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ppt/ink/ink6618.xml" ContentType="application/inkml+xml"/>
  <Override PartName="/ppt/ink/ink6619.xml" ContentType="application/inkml+xml"/>
  <Override PartName="/ppt/ink/ink6620.xml" ContentType="application/inkml+xml"/>
  <Override PartName="/ppt/ink/ink6621.xml" ContentType="application/inkml+xml"/>
  <Override PartName="/ppt/ink/ink6622.xml" ContentType="application/inkml+xml"/>
  <Override PartName="/ppt/ink/ink6623.xml" ContentType="application/inkml+xml"/>
  <Override PartName="/ppt/ink/ink6624.xml" ContentType="application/inkml+xml"/>
  <Override PartName="/ppt/ink/ink6625.xml" ContentType="application/inkml+xml"/>
  <Override PartName="/ppt/ink/ink6626.xml" ContentType="application/inkml+xml"/>
  <Override PartName="/ppt/ink/ink6627.xml" ContentType="application/inkml+xml"/>
  <Override PartName="/ppt/ink/ink6628.xml" ContentType="application/inkml+xml"/>
  <Override PartName="/ppt/ink/ink6629.xml" ContentType="application/inkml+xml"/>
  <Override PartName="/ppt/ink/ink6630.xml" ContentType="application/inkml+xml"/>
  <Override PartName="/ppt/ink/ink6631.xml" ContentType="application/inkml+xml"/>
  <Override PartName="/ppt/ink/ink6632.xml" ContentType="application/inkml+xml"/>
  <Override PartName="/ppt/ink/ink6633.xml" ContentType="application/inkml+xml"/>
  <Override PartName="/ppt/ink/ink6634.xml" ContentType="application/inkml+xml"/>
  <Override PartName="/ppt/ink/ink6635.xml" ContentType="application/inkml+xml"/>
  <Override PartName="/ppt/ink/ink6636.xml" ContentType="application/inkml+xml"/>
  <Override PartName="/ppt/ink/ink6637.xml" ContentType="application/inkml+xml"/>
  <Override PartName="/ppt/ink/ink6638.xml" ContentType="application/inkml+xml"/>
  <Override PartName="/ppt/ink/ink6639.xml" ContentType="application/inkml+xml"/>
  <Override PartName="/ppt/ink/ink6640.xml" ContentType="application/inkml+xml"/>
  <Override PartName="/ppt/ink/ink6641.xml" ContentType="application/inkml+xml"/>
  <Override PartName="/ppt/ink/ink6642.xml" ContentType="application/inkml+xml"/>
  <Override PartName="/ppt/ink/ink6643.xml" ContentType="application/inkml+xml"/>
  <Override PartName="/ppt/ink/ink6644.xml" ContentType="application/inkml+xml"/>
  <Override PartName="/ppt/ink/ink6645.xml" ContentType="application/inkml+xml"/>
  <Override PartName="/ppt/ink/ink6646.xml" ContentType="application/inkml+xml"/>
  <Override PartName="/ppt/ink/ink6647.xml" ContentType="application/inkml+xml"/>
  <Override PartName="/ppt/ink/ink6648.xml" ContentType="application/inkml+xml"/>
  <Override PartName="/ppt/ink/ink6649.xml" ContentType="application/inkml+xml"/>
  <Override PartName="/ppt/ink/ink6650.xml" ContentType="application/inkml+xml"/>
  <Override PartName="/ppt/ink/ink6651.xml" ContentType="application/inkml+xml"/>
  <Override PartName="/ppt/ink/ink6652.xml" ContentType="application/inkml+xml"/>
  <Override PartName="/ppt/ink/ink6653.xml" ContentType="application/inkml+xml"/>
  <Override PartName="/ppt/ink/ink6654.xml" ContentType="application/inkml+xml"/>
  <Override PartName="/ppt/ink/ink6655.xml" ContentType="application/inkml+xml"/>
  <Override PartName="/ppt/ink/ink6656.xml" ContentType="application/inkml+xml"/>
  <Override PartName="/ppt/ink/ink6657.xml" ContentType="application/inkml+xml"/>
  <Override PartName="/ppt/ink/ink6658.xml" ContentType="application/inkml+xml"/>
  <Override PartName="/ppt/ink/ink6659.xml" ContentType="application/inkml+xml"/>
  <Override PartName="/ppt/ink/ink6660.xml" ContentType="application/inkml+xml"/>
  <Override PartName="/ppt/ink/ink6661.xml" ContentType="application/inkml+xml"/>
  <Override PartName="/ppt/ink/ink6662.xml" ContentType="application/inkml+xml"/>
  <Override PartName="/ppt/ink/ink6663.xml" ContentType="application/inkml+xml"/>
  <Override PartName="/ppt/ink/ink6664.xml" ContentType="application/inkml+xml"/>
  <Override PartName="/ppt/ink/ink6665.xml" ContentType="application/inkml+xml"/>
  <Override PartName="/ppt/ink/ink6666.xml" ContentType="application/inkml+xml"/>
  <Override PartName="/ppt/ink/ink6667.xml" ContentType="application/inkml+xml"/>
  <Override PartName="/ppt/ink/ink6668.xml" ContentType="application/inkml+xml"/>
  <Override PartName="/ppt/ink/ink6669.xml" ContentType="application/inkml+xml"/>
  <Override PartName="/ppt/ink/ink6670.xml" ContentType="application/inkml+xml"/>
  <Override PartName="/ppt/ink/ink6671.xml" ContentType="application/inkml+xml"/>
  <Override PartName="/ppt/ink/ink6672.xml" ContentType="application/inkml+xml"/>
  <Override PartName="/ppt/ink/ink6673.xml" ContentType="application/inkml+xml"/>
  <Override PartName="/ppt/ink/ink6674.xml" ContentType="application/inkml+xml"/>
  <Override PartName="/ppt/ink/ink6675.xml" ContentType="application/inkml+xml"/>
  <Override PartName="/ppt/ink/ink6676.xml" ContentType="application/inkml+xml"/>
  <Override PartName="/ppt/ink/ink6677.xml" ContentType="application/inkml+xml"/>
  <Override PartName="/ppt/ink/ink6678.xml" ContentType="application/inkml+xml"/>
  <Override PartName="/ppt/ink/ink6679.xml" ContentType="application/inkml+xml"/>
  <Override PartName="/ppt/ink/ink6680.xml" ContentType="application/inkml+xml"/>
  <Override PartName="/ppt/ink/ink6681.xml" ContentType="application/inkml+xml"/>
  <Override PartName="/ppt/ink/ink6682.xml" ContentType="application/inkml+xml"/>
  <Override PartName="/ppt/ink/ink6683.xml" ContentType="application/inkml+xml"/>
  <Override PartName="/ppt/ink/ink6684.xml" ContentType="application/inkml+xml"/>
  <Override PartName="/ppt/ink/ink6685.xml" ContentType="application/inkml+xml"/>
  <Override PartName="/ppt/ink/ink6686.xml" ContentType="application/inkml+xml"/>
  <Override PartName="/ppt/ink/ink6687.xml" ContentType="application/inkml+xml"/>
  <Override PartName="/ppt/ink/ink6688.xml" ContentType="application/inkml+xml"/>
  <Override PartName="/ppt/ink/ink6689.xml" ContentType="application/inkml+xml"/>
  <Override PartName="/ppt/ink/ink6690.xml" ContentType="application/inkml+xml"/>
  <Override PartName="/ppt/ink/ink6691.xml" ContentType="application/inkml+xml"/>
  <Override PartName="/ppt/ink/ink6692.xml" ContentType="application/inkml+xml"/>
  <Override PartName="/ppt/ink/ink6693.xml" ContentType="application/inkml+xml"/>
  <Override PartName="/ppt/ink/ink6694.xml" ContentType="application/inkml+xml"/>
  <Override PartName="/ppt/ink/ink6695.xml" ContentType="application/inkml+xml"/>
  <Override PartName="/ppt/ink/ink6696.xml" ContentType="application/inkml+xml"/>
  <Override PartName="/ppt/ink/ink6697.xml" ContentType="application/inkml+xml"/>
  <Override PartName="/ppt/ink/ink6698.xml" ContentType="application/inkml+xml"/>
  <Override PartName="/ppt/ink/ink6699.xml" ContentType="application/inkml+xml"/>
  <Override PartName="/ppt/ink/ink6700.xml" ContentType="application/inkml+xml"/>
  <Override PartName="/ppt/ink/ink6701.xml" ContentType="application/inkml+xml"/>
  <Override PartName="/ppt/ink/ink6702.xml" ContentType="application/inkml+xml"/>
  <Override PartName="/ppt/ink/ink6703.xml" ContentType="application/inkml+xml"/>
  <Override PartName="/ppt/ink/ink6704.xml" ContentType="application/inkml+xml"/>
  <Override PartName="/ppt/ink/ink6705.xml" ContentType="application/inkml+xml"/>
  <Override PartName="/ppt/ink/ink6706.xml" ContentType="application/inkml+xml"/>
  <Override PartName="/ppt/ink/ink6707.xml" ContentType="application/inkml+xml"/>
  <Override PartName="/ppt/ink/ink6708.xml" ContentType="application/inkml+xml"/>
  <Override PartName="/ppt/ink/ink6709.xml" ContentType="application/inkml+xml"/>
  <Override PartName="/ppt/ink/ink6710.xml" ContentType="application/inkml+xml"/>
  <Override PartName="/ppt/ink/ink6711.xml" ContentType="application/inkml+xml"/>
  <Override PartName="/ppt/ink/ink6712.xml" ContentType="application/inkml+xml"/>
  <Override PartName="/ppt/ink/ink6713.xml" ContentType="application/inkml+xml"/>
  <Override PartName="/ppt/ink/ink6714.xml" ContentType="application/inkml+xml"/>
  <Override PartName="/ppt/ink/ink6715.xml" ContentType="application/inkml+xml"/>
  <Override PartName="/ppt/ink/ink6716.xml" ContentType="application/inkml+xml"/>
  <Override PartName="/ppt/ink/ink6717.xml" ContentType="application/inkml+xml"/>
  <Override PartName="/ppt/ink/ink6718.xml" ContentType="application/inkml+xml"/>
  <Override PartName="/ppt/ink/ink6719.xml" ContentType="application/inkml+xml"/>
  <Override PartName="/ppt/ink/ink6720.xml" ContentType="application/inkml+xml"/>
  <Override PartName="/ppt/ink/ink6721.xml" ContentType="application/inkml+xml"/>
  <Override PartName="/ppt/ink/ink6722.xml" ContentType="application/inkml+xml"/>
  <Override PartName="/ppt/ink/ink6723.xml" ContentType="application/inkml+xml"/>
  <Override PartName="/ppt/ink/ink6724.xml" ContentType="application/inkml+xml"/>
  <Override PartName="/ppt/ink/ink6725.xml" ContentType="application/inkml+xml"/>
  <Override PartName="/ppt/ink/ink6726.xml" ContentType="application/inkml+xml"/>
  <Override PartName="/ppt/ink/ink6727.xml" ContentType="application/inkml+xml"/>
  <Override PartName="/ppt/ink/ink6728.xml" ContentType="application/inkml+xml"/>
  <Override PartName="/ppt/ink/ink6729.xml" ContentType="application/inkml+xml"/>
  <Override PartName="/ppt/ink/ink6730.xml" ContentType="application/inkml+xml"/>
  <Override PartName="/ppt/ink/ink6731.xml" ContentType="application/inkml+xml"/>
  <Override PartName="/ppt/ink/ink6732.xml" ContentType="application/inkml+xml"/>
  <Override PartName="/ppt/ink/ink6733.xml" ContentType="application/inkml+xml"/>
  <Override PartName="/ppt/ink/ink6734.xml" ContentType="application/inkml+xml"/>
  <Override PartName="/ppt/ink/ink6735.xml" ContentType="application/inkml+xml"/>
  <Override PartName="/ppt/ink/ink6736.xml" ContentType="application/inkml+xml"/>
  <Override PartName="/ppt/ink/ink6737.xml" ContentType="application/inkml+xml"/>
  <Override PartName="/ppt/ink/ink6738.xml" ContentType="application/inkml+xml"/>
  <Override PartName="/ppt/ink/ink6739.xml" ContentType="application/inkml+xml"/>
  <Override PartName="/ppt/ink/ink6740.xml" ContentType="application/inkml+xml"/>
  <Override PartName="/ppt/ink/ink6741.xml" ContentType="application/inkml+xml"/>
  <Override PartName="/ppt/ink/ink6742.xml" ContentType="application/inkml+xml"/>
  <Override PartName="/ppt/ink/ink6743.xml" ContentType="application/inkml+xml"/>
  <Override PartName="/ppt/ink/ink6744.xml" ContentType="application/inkml+xml"/>
  <Override PartName="/ppt/ink/ink6745.xml" ContentType="application/inkml+xml"/>
  <Override PartName="/ppt/ink/ink6746.xml" ContentType="application/inkml+xml"/>
  <Override PartName="/ppt/ink/ink6747.xml" ContentType="application/inkml+xml"/>
  <Override PartName="/ppt/ink/ink6748.xml" ContentType="application/inkml+xml"/>
  <Override PartName="/ppt/ink/ink6749.xml" ContentType="application/inkml+xml"/>
  <Override PartName="/ppt/ink/ink6750.xml" ContentType="application/inkml+xml"/>
  <Override PartName="/ppt/ink/ink6751.xml" ContentType="application/inkml+xml"/>
  <Override PartName="/ppt/ink/ink6752.xml" ContentType="application/inkml+xml"/>
  <Override PartName="/ppt/ink/ink6753.xml" ContentType="application/inkml+xml"/>
  <Override PartName="/ppt/ink/ink6754.xml" ContentType="application/inkml+xml"/>
  <Override PartName="/ppt/ink/ink6755.xml" ContentType="application/inkml+xml"/>
  <Override PartName="/ppt/ink/ink6756.xml" ContentType="application/inkml+xml"/>
  <Override PartName="/ppt/ink/ink6757.xml" ContentType="application/inkml+xml"/>
  <Override PartName="/ppt/ink/ink6758.xml" ContentType="application/inkml+xml"/>
  <Override PartName="/ppt/ink/ink6759.xml" ContentType="application/inkml+xml"/>
  <Override PartName="/ppt/ink/ink6760.xml" ContentType="application/inkml+xml"/>
  <Override PartName="/ppt/ink/ink6761.xml" ContentType="application/inkml+xml"/>
  <Override PartName="/ppt/ink/ink6762.xml" ContentType="application/inkml+xml"/>
  <Override PartName="/ppt/ink/ink6763.xml" ContentType="application/inkml+xml"/>
  <Override PartName="/ppt/ink/ink6764.xml" ContentType="application/inkml+xml"/>
  <Override PartName="/ppt/ink/ink6765.xml" ContentType="application/inkml+xml"/>
  <Override PartName="/ppt/ink/ink6766.xml" ContentType="application/inkml+xml"/>
  <Override PartName="/ppt/ink/ink6767.xml" ContentType="application/inkml+xml"/>
  <Override PartName="/ppt/ink/ink6768.xml" ContentType="application/inkml+xml"/>
  <Override PartName="/ppt/ink/ink6769.xml" ContentType="application/inkml+xml"/>
  <Override PartName="/ppt/ink/ink6770.xml" ContentType="application/inkml+xml"/>
  <Override PartName="/ppt/ink/ink6771.xml" ContentType="application/inkml+xml"/>
  <Override PartName="/ppt/ink/ink6772.xml" ContentType="application/inkml+xml"/>
  <Override PartName="/ppt/ink/ink6773.xml" ContentType="application/inkml+xml"/>
  <Override PartName="/ppt/ink/ink6774.xml" ContentType="application/inkml+xml"/>
  <Override PartName="/ppt/ink/ink6775.xml" ContentType="application/inkml+xml"/>
  <Override PartName="/ppt/ink/ink6776.xml" ContentType="application/inkml+xml"/>
  <Override PartName="/ppt/ink/ink6777.xml" ContentType="application/inkml+xml"/>
  <Override PartName="/ppt/ink/ink6778.xml" ContentType="application/inkml+xml"/>
  <Override PartName="/ppt/ink/ink6779.xml" ContentType="application/inkml+xml"/>
  <Override PartName="/ppt/ink/ink6780.xml" ContentType="application/inkml+xml"/>
  <Override PartName="/ppt/ink/ink6781.xml" ContentType="application/inkml+xml"/>
  <Override PartName="/ppt/ink/ink6782.xml" ContentType="application/inkml+xml"/>
  <Override PartName="/ppt/ink/ink6783.xml" ContentType="application/inkml+xml"/>
  <Override PartName="/ppt/ink/ink6784.xml" ContentType="application/inkml+xml"/>
  <Override PartName="/ppt/ink/ink6785.xml" ContentType="application/inkml+xml"/>
  <Override PartName="/ppt/ink/ink6786.xml" ContentType="application/inkml+xml"/>
  <Override PartName="/ppt/ink/ink6787.xml" ContentType="application/inkml+xml"/>
  <Override PartName="/ppt/ink/ink6788.xml" ContentType="application/inkml+xml"/>
  <Override PartName="/ppt/ink/ink6789.xml" ContentType="application/inkml+xml"/>
  <Override PartName="/ppt/ink/ink6790.xml" ContentType="application/inkml+xml"/>
  <Override PartName="/ppt/ink/ink6791.xml" ContentType="application/inkml+xml"/>
  <Override PartName="/ppt/ink/ink6792.xml" ContentType="application/inkml+xml"/>
  <Override PartName="/ppt/ink/ink6793.xml" ContentType="application/inkml+xml"/>
  <Override PartName="/ppt/ink/ink6794.xml" ContentType="application/inkml+xml"/>
  <Override PartName="/ppt/ink/ink6795.xml" ContentType="application/inkml+xml"/>
  <Override PartName="/ppt/ink/ink6796.xml" ContentType="application/inkml+xml"/>
  <Override PartName="/ppt/ink/ink6797.xml" ContentType="application/inkml+xml"/>
  <Override PartName="/ppt/ink/ink6798.xml" ContentType="application/inkml+xml"/>
  <Override PartName="/ppt/ink/ink6799.xml" ContentType="application/inkml+xml"/>
  <Override PartName="/ppt/ink/ink6800.xml" ContentType="application/inkml+xml"/>
  <Override PartName="/ppt/ink/ink6801.xml" ContentType="application/inkml+xml"/>
  <Override PartName="/ppt/ink/ink6802.xml" ContentType="application/inkml+xml"/>
  <Override PartName="/ppt/ink/ink6803.xml" ContentType="application/inkml+xml"/>
  <Override PartName="/ppt/ink/ink6804.xml" ContentType="application/inkml+xml"/>
  <Override PartName="/ppt/ink/ink6805.xml" ContentType="application/inkml+xml"/>
  <Override PartName="/ppt/ink/ink6806.xml" ContentType="application/inkml+xml"/>
  <Override PartName="/ppt/ink/ink6807.xml" ContentType="application/inkml+xml"/>
  <Override PartName="/ppt/ink/ink6808.xml" ContentType="application/inkml+xml"/>
  <Override PartName="/ppt/ink/ink6809.xml" ContentType="application/inkml+xml"/>
  <Override PartName="/ppt/ink/ink6810.xml" ContentType="application/inkml+xml"/>
  <Override PartName="/ppt/ink/ink6811.xml" ContentType="application/inkml+xml"/>
  <Override PartName="/ppt/ink/ink6812.xml" ContentType="application/inkml+xml"/>
  <Override PartName="/ppt/ink/ink6813.xml" ContentType="application/inkml+xml"/>
  <Override PartName="/ppt/ink/ink6814.xml" ContentType="application/inkml+xml"/>
  <Override PartName="/ppt/ink/ink6815.xml" ContentType="application/inkml+xml"/>
  <Override PartName="/ppt/ink/ink6816.xml" ContentType="application/inkml+xml"/>
  <Override PartName="/ppt/ink/ink6817.xml" ContentType="application/inkml+xml"/>
  <Override PartName="/ppt/ink/ink6818.xml" ContentType="application/inkml+xml"/>
  <Override PartName="/ppt/ink/ink6819.xml" ContentType="application/inkml+xml"/>
  <Override PartName="/ppt/ink/ink6820.xml" ContentType="application/inkml+xml"/>
  <Override PartName="/ppt/ink/ink6821.xml" ContentType="application/inkml+xml"/>
  <Override PartName="/ppt/ink/ink6822.xml" ContentType="application/inkml+xml"/>
  <Override PartName="/ppt/ink/ink6823.xml" ContentType="application/inkml+xml"/>
  <Override PartName="/ppt/ink/ink6824.xml" ContentType="application/inkml+xml"/>
  <Override PartName="/ppt/ink/ink6825.xml" ContentType="application/inkml+xml"/>
  <Override PartName="/ppt/ink/ink6826.xml" ContentType="application/inkml+xml"/>
  <Override PartName="/ppt/ink/ink6827.xml" ContentType="application/inkml+xml"/>
  <Override PartName="/ppt/ink/ink6828.xml" ContentType="application/inkml+xml"/>
  <Override PartName="/ppt/ink/ink6829.xml" ContentType="application/inkml+xml"/>
  <Override PartName="/ppt/ink/ink6830.xml" ContentType="application/inkml+xml"/>
  <Override PartName="/ppt/ink/ink6831.xml" ContentType="application/inkml+xml"/>
  <Override PartName="/ppt/ink/ink6832.xml" ContentType="application/inkml+xml"/>
  <Override PartName="/ppt/ink/ink6833.xml" ContentType="application/inkml+xml"/>
  <Override PartName="/ppt/ink/ink6834.xml" ContentType="application/inkml+xml"/>
  <Override PartName="/ppt/ink/ink6835.xml" ContentType="application/inkml+xml"/>
  <Override PartName="/ppt/ink/ink6836.xml" ContentType="application/inkml+xml"/>
  <Override PartName="/ppt/ink/ink6837.xml" ContentType="application/inkml+xml"/>
  <Override PartName="/ppt/ink/ink6838.xml" ContentType="application/inkml+xml"/>
  <Override PartName="/ppt/ink/ink6839.xml" ContentType="application/inkml+xml"/>
  <Override PartName="/ppt/ink/ink6840.xml" ContentType="application/inkml+xml"/>
  <Override PartName="/ppt/ink/ink6841.xml" ContentType="application/inkml+xml"/>
  <Override PartName="/ppt/ink/ink6842.xml" ContentType="application/inkml+xml"/>
  <Override PartName="/ppt/ink/ink6843.xml" ContentType="application/inkml+xml"/>
  <Override PartName="/ppt/ink/ink6844.xml" ContentType="application/inkml+xml"/>
  <Override PartName="/ppt/ink/ink6845.xml" ContentType="application/inkml+xml"/>
  <Override PartName="/ppt/ink/ink6846.xml" ContentType="application/inkml+xml"/>
  <Override PartName="/ppt/ink/ink6847.xml" ContentType="application/inkml+xml"/>
  <Override PartName="/ppt/ink/ink6848.xml" ContentType="application/inkml+xml"/>
  <Override PartName="/ppt/ink/ink6849.xml" ContentType="application/inkml+xml"/>
  <Override PartName="/ppt/ink/ink6850.xml" ContentType="application/inkml+xml"/>
  <Override PartName="/ppt/ink/ink6851.xml" ContentType="application/inkml+xml"/>
  <Override PartName="/ppt/ink/ink6852.xml" ContentType="application/inkml+xml"/>
  <Override PartName="/ppt/ink/ink6853.xml" ContentType="application/inkml+xml"/>
  <Override PartName="/ppt/ink/ink6854.xml" ContentType="application/inkml+xml"/>
  <Override PartName="/ppt/ink/ink6855.xml" ContentType="application/inkml+xml"/>
  <Override PartName="/ppt/ink/ink6856.xml" ContentType="application/inkml+xml"/>
  <Override PartName="/ppt/ink/ink6857.xml" ContentType="application/inkml+xml"/>
  <Override PartName="/ppt/ink/ink6858.xml" ContentType="application/inkml+xml"/>
  <Override PartName="/ppt/ink/ink6859.xml" ContentType="application/inkml+xml"/>
  <Override PartName="/ppt/ink/ink6860.xml" ContentType="application/inkml+xml"/>
  <Override PartName="/ppt/ink/ink6861.xml" ContentType="application/inkml+xml"/>
  <Override PartName="/ppt/ink/ink6862.xml" ContentType="application/inkml+xml"/>
  <Override PartName="/ppt/ink/ink6863.xml" ContentType="application/inkml+xml"/>
  <Override PartName="/ppt/ink/ink6864.xml" ContentType="application/inkml+xml"/>
  <Override PartName="/ppt/ink/ink6865.xml" ContentType="application/inkml+xml"/>
  <Override PartName="/ppt/ink/ink6866.xml" ContentType="application/inkml+xml"/>
  <Override PartName="/ppt/ink/ink6867.xml" ContentType="application/inkml+xml"/>
  <Override PartName="/ppt/ink/ink6868.xml" ContentType="application/inkml+xml"/>
  <Override PartName="/ppt/ink/ink6869.xml" ContentType="application/inkml+xml"/>
  <Override PartName="/ppt/ink/ink6870.xml" ContentType="application/inkml+xml"/>
  <Override PartName="/ppt/ink/ink6871.xml" ContentType="application/inkml+xml"/>
  <Override PartName="/ppt/ink/ink6872.xml" ContentType="application/inkml+xml"/>
  <Override PartName="/ppt/ink/ink6873.xml" ContentType="application/inkml+xml"/>
  <Override PartName="/ppt/ink/ink6874.xml" ContentType="application/inkml+xml"/>
  <Override PartName="/ppt/ink/ink6875.xml" ContentType="application/inkml+xml"/>
  <Override PartName="/ppt/ink/ink6876.xml" ContentType="application/inkml+xml"/>
  <Override PartName="/ppt/ink/ink6877.xml" ContentType="application/inkml+xml"/>
  <Override PartName="/ppt/ink/ink6878.xml" ContentType="application/inkml+xml"/>
  <Override PartName="/ppt/ink/ink6879.xml" ContentType="application/inkml+xml"/>
  <Override PartName="/ppt/ink/ink6880.xml" ContentType="application/inkml+xml"/>
  <Override PartName="/ppt/ink/ink6881.xml" ContentType="application/inkml+xml"/>
  <Override PartName="/ppt/ink/ink6882.xml" ContentType="application/inkml+xml"/>
  <Override PartName="/ppt/ink/ink6883.xml" ContentType="application/inkml+xml"/>
  <Override PartName="/ppt/ink/ink6884.xml" ContentType="application/inkml+xml"/>
  <Override PartName="/ppt/ink/ink6885.xml" ContentType="application/inkml+xml"/>
  <Override PartName="/ppt/ink/ink6886.xml" ContentType="application/inkml+xml"/>
  <Override PartName="/ppt/ink/ink6887.xml" ContentType="application/inkml+xml"/>
  <Override PartName="/ppt/ink/ink6888.xml" ContentType="application/inkml+xml"/>
  <Override PartName="/ppt/ink/ink6889.xml" ContentType="application/inkml+xml"/>
  <Override PartName="/ppt/ink/ink6890.xml" ContentType="application/inkml+xml"/>
  <Override PartName="/ppt/ink/ink6891.xml" ContentType="application/inkml+xml"/>
  <Override PartName="/ppt/ink/ink6892.xml" ContentType="application/inkml+xml"/>
  <Override PartName="/ppt/ink/ink6893.xml" ContentType="application/inkml+xml"/>
  <Override PartName="/ppt/ink/ink6894.xml" ContentType="application/inkml+xml"/>
  <Override PartName="/ppt/ink/ink6895.xml" ContentType="application/inkml+xml"/>
  <Override PartName="/ppt/ink/ink6896.xml" ContentType="application/inkml+xml"/>
  <Override PartName="/ppt/ink/ink6897.xml" ContentType="application/inkml+xml"/>
  <Override PartName="/ppt/ink/ink6898.xml" ContentType="application/inkml+xml"/>
  <Override PartName="/ppt/ink/ink6899.xml" ContentType="application/inkml+xml"/>
  <Override PartName="/ppt/ink/ink6900.xml" ContentType="application/inkml+xml"/>
  <Override PartName="/ppt/ink/ink6901.xml" ContentType="application/inkml+xml"/>
  <Override PartName="/ppt/ink/ink6902.xml" ContentType="application/inkml+xml"/>
  <Override PartName="/ppt/ink/ink6903.xml" ContentType="application/inkml+xml"/>
  <Override PartName="/ppt/ink/ink6904.xml" ContentType="application/inkml+xml"/>
  <Override PartName="/ppt/ink/ink6905.xml" ContentType="application/inkml+xml"/>
  <Override PartName="/ppt/ink/ink6906.xml" ContentType="application/inkml+xml"/>
  <Override PartName="/ppt/ink/ink6907.xml" ContentType="application/inkml+xml"/>
  <Override PartName="/ppt/ink/ink6908.xml" ContentType="application/inkml+xml"/>
  <Override PartName="/ppt/ink/ink6909.xml" ContentType="application/inkml+xml"/>
  <Override PartName="/ppt/ink/ink6910.xml" ContentType="application/inkml+xml"/>
  <Override PartName="/ppt/ink/ink6911.xml" ContentType="application/inkml+xml"/>
  <Override PartName="/ppt/ink/ink6912.xml" ContentType="application/inkml+xml"/>
  <Override PartName="/ppt/ink/ink6913.xml" ContentType="application/inkml+xml"/>
  <Override PartName="/ppt/ink/ink6914.xml" ContentType="application/inkml+xml"/>
  <Override PartName="/ppt/ink/ink6915.xml" ContentType="application/inkml+xml"/>
  <Override PartName="/ppt/ink/ink6916.xml" ContentType="application/inkml+xml"/>
  <Override PartName="/ppt/ink/ink6917.xml" ContentType="application/inkml+xml"/>
  <Override PartName="/ppt/ink/ink6918.xml" ContentType="application/inkml+xml"/>
  <Override PartName="/ppt/ink/ink6919.xml" ContentType="application/inkml+xml"/>
  <Override PartName="/ppt/ink/ink6920.xml" ContentType="application/inkml+xml"/>
  <Override PartName="/ppt/ink/ink6921.xml" ContentType="application/inkml+xml"/>
  <Override PartName="/ppt/ink/ink6922.xml" ContentType="application/inkml+xml"/>
  <Override PartName="/ppt/ink/ink6923.xml" ContentType="application/inkml+xml"/>
  <Override PartName="/ppt/ink/ink6924.xml" ContentType="application/inkml+xml"/>
  <Override PartName="/ppt/ink/ink6925.xml" ContentType="application/inkml+xml"/>
  <Override PartName="/ppt/ink/ink6926.xml" ContentType="application/inkml+xml"/>
  <Override PartName="/ppt/ink/ink6927.xml" ContentType="application/inkml+xml"/>
  <Override PartName="/ppt/ink/ink6928.xml" ContentType="application/inkml+xml"/>
  <Override PartName="/ppt/ink/ink6929.xml" ContentType="application/inkml+xml"/>
  <Override PartName="/ppt/ink/ink6930.xml" ContentType="application/inkml+xml"/>
  <Override PartName="/ppt/ink/ink6931.xml" ContentType="application/inkml+xml"/>
  <Override PartName="/ppt/ink/ink6932.xml" ContentType="application/inkml+xml"/>
  <Override PartName="/ppt/ink/ink6933.xml" ContentType="application/inkml+xml"/>
  <Override PartName="/ppt/ink/ink6934.xml" ContentType="application/inkml+xml"/>
  <Override PartName="/ppt/ink/ink6935.xml" ContentType="application/inkml+xml"/>
  <Override PartName="/ppt/ink/ink6936.xml" ContentType="application/inkml+xml"/>
  <Override PartName="/ppt/ink/ink6937.xml" ContentType="application/inkml+xml"/>
  <Override PartName="/ppt/ink/ink6938.xml" ContentType="application/inkml+xml"/>
  <Override PartName="/ppt/ink/ink6939.xml" ContentType="application/inkml+xml"/>
  <Override PartName="/ppt/ink/ink6940.xml" ContentType="application/inkml+xml"/>
  <Override PartName="/ppt/ink/ink6941.xml" ContentType="application/inkml+xml"/>
  <Override PartName="/ppt/ink/ink6942.xml" ContentType="application/inkml+xml"/>
  <Override PartName="/ppt/ink/ink6943.xml" ContentType="application/inkml+xml"/>
  <Override PartName="/ppt/ink/ink6944.xml" ContentType="application/inkml+xml"/>
  <Override PartName="/ppt/ink/ink6945.xml" ContentType="application/inkml+xml"/>
  <Override PartName="/ppt/ink/ink6946.xml" ContentType="application/inkml+xml"/>
  <Override PartName="/ppt/ink/ink6947.xml" ContentType="application/inkml+xml"/>
  <Override PartName="/ppt/ink/ink6948.xml" ContentType="application/inkml+xml"/>
  <Override PartName="/ppt/ink/ink6949.xml" ContentType="application/inkml+xml"/>
  <Override PartName="/ppt/ink/ink6950.xml" ContentType="application/inkml+xml"/>
  <Override PartName="/ppt/ink/ink6951.xml" ContentType="application/inkml+xml"/>
  <Override PartName="/ppt/ink/ink6952.xml" ContentType="application/inkml+xml"/>
  <Override PartName="/ppt/ink/ink6953.xml" ContentType="application/inkml+xml"/>
  <Override PartName="/ppt/ink/ink6954.xml" ContentType="application/inkml+xml"/>
  <Override PartName="/ppt/ink/ink6955.xml" ContentType="application/inkml+xml"/>
  <Override PartName="/ppt/ink/ink6956.xml" ContentType="application/inkml+xml"/>
  <Override PartName="/ppt/ink/ink6957.xml" ContentType="application/inkml+xml"/>
  <Override PartName="/ppt/ink/ink6958.xml" ContentType="application/inkml+xml"/>
  <Override PartName="/ppt/ink/ink6959.xml" ContentType="application/inkml+xml"/>
  <Override PartName="/ppt/ink/ink6960.xml" ContentType="application/inkml+xml"/>
  <Override PartName="/ppt/ink/ink6961.xml" ContentType="application/inkml+xml"/>
  <Override PartName="/ppt/ink/ink6962.xml" ContentType="application/inkml+xml"/>
  <Override PartName="/ppt/ink/ink6963.xml" ContentType="application/inkml+xml"/>
  <Override PartName="/ppt/ink/ink6964.xml" ContentType="application/inkml+xml"/>
  <Override PartName="/ppt/ink/ink6965.xml" ContentType="application/inkml+xml"/>
  <Override PartName="/ppt/ink/ink6966.xml" ContentType="application/inkml+xml"/>
  <Override PartName="/ppt/ink/ink6967.xml" ContentType="application/inkml+xml"/>
  <Override PartName="/ppt/ink/ink6968.xml" ContentType="application/inkml+xml"/>
  <Override PartName="/ppt/ink/ink6969.xml" ContentType="application/inkml+xml"/>
  <Override PartName="/ppt/ink/ink6970.xml" ContentType="application/inkml+xml"/>
  <Override PartName="/ppt/ink/ink6971.xml" ContentType="application/inkml+xml"/>
  <Override PartName="/ppt/ink/ink6972.xml" ContentType="application/inkml+xml"/>
  <Override PartName="/ppt/ink/ink6973.xml" ContentType="application/inkml+xml"/>
  <Override PartName="/ppt/ink/ink6974.xml" ContentType="application/inkml+xml"/>
  <Override PartName="/ppt/ink/ink6975.xml" ContentType="application/inkml+xml"/>
  <Override PartName="/ppt/ink/ink6976.xml" ContentType="application/inkml+xml"/>
  <Override PartName="/ppt/ink/ink6977.xml" ContentType="application/inkml+xml"/>
  <Override PartName="/ppt/ink/ink6978.xml" ContentType="application/inkml+xml"/>
  <Override PartName="/ppt/ink/ink6979.xml" ContentType="application/inkml+xml"/>
  <Override PartName="/ppt/ink/ink6980.xml" ContentType="application/inkml+xml"/>
  <Override PartName="/ppt/ink/ink6981.xml" ContentType="application/inkml+xml"/>
  <Override PartName="/ppt/ink/ink6982.xml" ContentType="application/inkml+xml"/>
  <Override PartName="/ppt/ink/ink6983.xml" ContentType="application/inkml+xml"/>
  <Override PartName="/ppt/ink/ink6984.xml" ContentType="application/inkml+xml"/>
  <Override PartName="/ppt/ink/ink6985.xml" ContentType="application/inkml+xml"/>
  <Override PartName="/ppt/ink/ink6986.xml" ContentType="application/inkml+xml"/>
  <Override PartName="/ppt/ink/ink6987.xml" ContentType="application/inkml+xml"/>
  <Override PartName="/ppt/ink/ink6988.xml" ContentType="application/inkml+xml"/>
  <Override PartName="/ppt/ink/ink6989.xml" ContentType="application/inkml+xml"/>
  <Override PartName="/ppt/ink/ink6990.xml" ContentType="application/inkml+xml"/>
  <Override PartName="/ppt/ink/ink6991.xml" ContentType="application/inkml+xml"/>
  <Override PartName="/ppt/ink/ink6992.xml" ContentType="application/inkml+xml"/>
  <Override PartName="/ppt/ink/ink6993.xml" ContentType="application/inkml+xml"/>
  <Override PartName="/ppt/ink/ink6994.xml" ContentType="application/inkml+xml"/>
  <Override PartName="/ppt/ink/ink6995.xml" ContentType="application/inkml+xml"/>
  <Override PartName="/ppt/ink/ink6996.xml" ContentType="application/inkml+xml"/>
  <Override PartName="/ppt/ink/ink6997.xml" ContentType="application/inkml+xml"/>
  <Override PartName="/ppt/ink/ink6998.xml" ContentType="application/inkml+xml"/>
  <Override PartName="/ppt/ink/ink6999.xml" ContentType="application/inkml+xml"/>
  <Override PartName="/ppt/ink/ink7000.xml" ContentType="application/inkml+xml"/>
  <Override PartName="/ppt/ink/ink7001.xml" ContentType="application/inkml+xml"/>
  <Override PartName="/ppt/ink/ink7002.xml" ContentType="application/inkml+xml"/>
  <Override PartName="/ppt/ink/ink7003.xml" ContentType="application/inkml+xml"/>
  <Override PartName="/ppt/ink/ink7004.xml" ContentType="application/inkml+xml"/>
  <Override PartName="/ppt/ink/ink7005.xml" ContentType="application/inkml+xml"/>
  <Override PartName="/ppt/ink/ink7006.xml" ContentType="application/inkml+xml"/>
  <Override PartName="/ppt/ink/ink7007.xml" ContentType="application/inkml+xml"/>
  <Override PartName="/ppt/ink/ink7008.xml" ContentType="application/inkml+xml"/>
  <Override PartName="/ppt/ink/ink7009.xml" ContentType="application/inkml+xml"/>
  <Override PartName="/ppt/ink/ink7010.xml" ContentType="application/inkml+xml"/>
  <Override PartName="/ppt/ink/ink7011.xml" ContentType="application/inkml+xml"/>
  <Override PartName="/ppt/ink/ink7012.xml" ContentType="application/inkml+xml"/>
  <Override PartName="/ppt/ink/ink7013.xml" ContentType="application/inkml+xml"/>
  <Override PartName="/ppt/ink/ink7014.xml" ContentType="application/inkml+xml"/>
  <Override PartName="/ppt/ink/ink7015.xml" ContentType="application/inkml+xml"/>
  <Override PartName="/ppt/ink/ink7016.xml" ContentType="application/inkml+xml"/>
  <Override PartName="/ppt/ink/ink7017.xml" ContentType="application/inkml+xml"/>
  <Override PartName="/ppt/ink/ink7018.xml" ContentType="application/inkml+xml"/>
  <Override PartName="/ppt/ink/ink7019.xml" ContentType="application/inkml+xml"/>
  <Override PartName="/ppt/ink/ink7020.xml" ContentType="application/inkml+xml"/>
  <Override PartName="/ppt/ink/ink7021.xml" ContentType="application/inkml+xml"/>
  <Override PartName="/ppt/ink/ink7022.xml" ContentType="application/inkml+xml"/>
  <Override PartName="/ppt/ink/ink7023.xml" ContentType="application/inkml+xml"/>
  <Override PartName="/ppt/ink/ink7024.xml" ContentType="application/inkml+xml"/>
  <Override PartName="/ppt/ink/ink7025.xml" ContentType="application/inkml+xml"/>
  <Override PartName="/ppt/ink/ink7026.xml" ContentType="application/inkml+xml"/>
  <Override PartName="/ppt/ink/ink7027.xml" ContentType="application/inkml+xml"/>
  <Override PartName="/ppt/ink/ink7028.xml" ContentType="application/inkml+xml"/>
  <Override PartName="/ppt/ink/ink7029.xml" ContentType="application/inkml+xml"/>
  <Override PartName="/ppt/ink/ink7030.xml" ContentType="application/inkml+xml"/>
  <Override PartName="/ppt/ink/ink7031.xml" ContentType="application/inkml+xml"/>
  <Override PartName="/ppt/ink/ink7032.xml" ContentType="application/inkml+xml"/>
  <Override PartName="/ppt/ink/ink7033.xml" ContentType="application/inkml+xml"/>
  <Override PartName="/ppt/ink/ink7034.xml" ContentType="application/inkml+xml"/>
  <Override PartName="/ppt/ink/ink7035.xml" ContentType="application/inkml+xml"/>
  <Override PartName="/ppt/ink/ink7036.xml" ContentType="application/inkml+xml"/>
  <Override PartName="/ppt/ink/ink7037.xml" ContentType="application/inkml+xml"/>
  <Override PartName="/ppt/ink/ink7038.xml" ContentType="application/inkml+xml"/>
  <Override PartName="/ppt/ink/ink7039.xml" ContentType="application/inkml+xml"/>
  <Override PartName="/ppt/ink/ink7040.xml" ContentType="application/inkml+xml"/>
  <Override PartName="/ppt/ink/ink7041.xml" ContentType="application/inkml+xml"/>
  <Override PartName="/ppt/ink/ink7042.xml" ContentType="application/inkml+xml"/>
  <Override PartName="/ppt/ink/ink7043.xml" ContentType="application/inkml+xml"/>
  <Override PartName="/ppt/ink/ink7044.xml" ContentType="application/inkml+xml"/>
  <Override PartName="/ppt/ink/ink7045.xml" ContentType="application/inkml+xml"/>
  <Override PartName="/ppt/ink/ink7046.xml" ContentType="application/inkml+xml"/>
  <Override PartName="/ppt/ink/ink7047.xml" ContentType="application/inkml+xml"/>
  <Override PartName="/ppt/ink/ink7048.xml" ContentType="application/inkml+xml"/>
  <Override PartName="/ppt/ink/ink7049.xml" ContentType="application/inkml+xml"/>
  <Override PartName="/ppt/ink/ink7050.xml" ContentType="application/inkml+xml"/>
  <Override PartName="/ppt/ink/ink7051.xml" ContentType="application/inkml+xml"/>
  <Override PartName="/ppt/ink/ink7052.xml" ContentType="application/inkml+xml"/>
  <Override PartName="/ppt/ink/ink7053.xml" ContentType="application/inkml+xml"/>
  <Override PartName="/ppt/ink/ink7054.xml" ContentType="application/inkml+xml"/>
  <Override PartName="/ppt/ink/ink7055.xml" ContentType="application/inkml+xml"/>
  <Override PartName="/ppt/ink/ink7056.xml" ContentType="application/inkml+xml"/>
  <Override PartName="/ppt/ink/ink7057.xml" ContentType="application/inkml+xml"/>
  <Override PartName="/ppt/ink/ink7058.xml" ContentType="application/inkml+xml"/>
  <Override PartName="/ppt/ink/ink7059.xml" ContentType="application/inkml+xml"/>
  <Override PartName="/ppt/ink/ink7060.xml" ContentType="application/inkml+xml"/>
  <Override PartName="/ppt/ink/ink7061.xml" ContentType="application/inkml+xml"/>
  <Override PartName="/ppt/ink/ink7062.xml" ContentType="application/inkml+xml"/>
  <Override PartName="/ppt/ink/ink7063.xml" ContentType="application/inkml+xml"/>
  <Override PartName="/ppt/ink/ink7064.xml" ContentType="application/inkml+xml"/>
  <Override PartName="/ppt/ink/ink7065.xml" ContentType="application/inkml+xml"/>
  <Override PartName="/ppt/ink/ink7066.xml" ContentType="application/inkml+xml"/>
  <Override PartName="/ppt/ink/ink7067.xml" ContentType="application/inkml+xml"/>
  <Override PartName="/ppt/ink/ink7068.xml" ContentType="application/inkml+xml"/>
  <Override PartName="/ppt/ink/ink7069.xml" ContentType="application/inkml+xml"/>
  <Override PartName="/ppt/ink/ink7070.xml" ContentType="application/inkml+xml"/>
  <Override PartName="/ppt/ink/ink7071.xml" ContentType="application/inkml+xml"/>
  <Override PartName="/ppt/ink/ink7072.xml" ContentType="application/inkml+xml"/>
  <Override PartName="/ppt/ink/ink7073.xml" ContentType="application/inkml+xml"/>
  <Override PartName="/ppt/ink/ink7074.xml" ContentType="application/inkml+xml"/>
  <Override PartName="/ppt/ink/ink7075.xml" ContentType="application/inkml+xml"/>
  <Override PartName="/ppt/ink/ink7076.xml" ContentType="application/inkml+xml"/>
  <Override PartName="/ppt/ink/ink7077.xml" ContentType="application/inkml+xml"/>
  <Override PartName="/ppt/ink/ink7078.xml" ContentType="application/inkml+xml"/>
  <Override PartName="/ppt/ink/ink7079.xml" ContentType="application/inkml+xml"/>
  <Override PartName="/ppt/ink/ink7080.xml" ContentType="application/inkml+xml"/>
  <Override PartName="/ppt/ink/ink7081.xml" ContentType="application/inkml+xml"/>
  <Override PartName="/ppt/ink/ink7082.xml" ContentType="application/inkml+xml"/>
  <Override PartName="/ppt/ink/ink7083.xml" ContentType="application/inkml+xml"/>
  <Override PartName="/ppt/ink/ink7084.xml" ContentType="application/inkml+xml"/>
  <Override PartName="/ppt/ink/ink7085.xml" ContentType="application/inkml+xml"/>
  <Override PartName="/ppt/ink/ink7086.xml" ContentType="application/inkml+xml"/>
  <Override PartName="/ppt/ink/ink7087.xml" ContentType="application/inkml+xml"/>
  <Override PartName="/ppt/ink/ink7088.xml" ContentType="application/inkml+xml"/>
  <Override PartName="/ppt/ink/ink7089.xml" ContentType="application/inkml+xml"/>
  <Override PartName="/ppt/ink/ink7090.xml" ContentType="application/inkml+xml"/>
  <Override PartName="/ppt/ink/ink7091.xml" ContentType="application/inkml+xml"/>
  <Override PartName="/ppt/ink/ink7092.xml" ContentType="application/inkml+xml"/>
  <Override PartName="/ppt/ink/ink7093.xml" ContentType="application/inkml+xml"/>
  <Override PartName="/ppt/ink/ink7094.xml" ContentType="application/inkml+xml"/>
  <Override PartName="/ppt/ink/ink7095.xml" ContentType="application/inkml+xml"/>
  <Override PartName="/ppt/ink/ink7096.xml" ContentType="application/inkml+xml"/>
  <Override PartName="/ppt/ink/ink7097.xml" ContentType="application/inkml+xml"/>
  <Override PartName="/ppt/ink/ink7098.xml" ContentType="application/inkml+xml"/>
  <Override PartName="/ppt/ink/ink7099.xml" ContentType="application/inkml+xml"/>
  <Override PartName="/ppt/ink/ink7100.xml" ContentType="application/inkml+xml"/>
  <Override PartName="/ppt/ink/ink7101.xml" ContentType="application/inkml+xml"/>
  <Override PartName="/ppt/ink/ink7102.xml" ContentType="application/inkml+xml"/>
  <Override PartName="/ppt/ink/ink7103.xml" ContentType="application/inkml+xml"/>
  <Override PartName="/ppt/ink/ink7104.xml" ContentType="application/inkml+xml"/>
  <Override PartName="/ppt/ink/ink7105.xml" ContentType="application/inkml+xml"/>
  <Override PartName="/ppt/ink/ink7106.xml" ContentType="application/inkml+xml"/>
  <Override PartName="/ppt/ink/ink7107.xml" ContentType="application/inkml+xml"/>
  <Override PartName="/ppt/ink/ink7108.xml" ContentType="application/inkml+xml"/>
  <Override PartName="/ppt/ink/ink7109.xml" ContentType="application/inkml+xml"/>
  <Override PartName="/ppt/ink/ink7110.xml" ContentType="application/inkml+xml"/>
  <Override PartName="/ppt/ink/ink7111.xml" ContentType="application/inkml+xml"/>
  <Override PartName="/ppt/ink/ink7112.xml" ContentType="application/inkml+xml"/>
  <Override PartName="/ppt/ink/ink7113.xml" ContentType="application/inkml+xml"/>
  <Override PartName="/ppt/ink/ink7114.xml" ContentType="application/inkml+xml"/>
  <Override PartName="/ppt/ink/ink7115.xml" ContentType="application/inkml+xml"/>
  <Override PartName="/ppt/ink/ink7116.xml" ContentType="application/inkml+xml"/>
  <Override PartName="/ppt/ink/ink7117.xml" ContentType="application/inkml+xml"/>
  <Override PartName="/ppt/ink/ink7118.xml" ContentType="application/inkml+xml"/>
  <Override PartName="/ppt/ink/ink7119.xml" ContentType="application/inkml+xml"/>
  <Override PartName="/ppt/ink/ink7120.xml" ContentType="application/inkml+xml"/>
  <Override PartName="/ppt/ink/ink7121.xml" ContentType="application/inkml+xml"/>
  <Override PartName="/ppt/ink/ink7122.xml" ContentType="application/inkml+xml"/>
  <Override PartName="/ppt/ink/ink7123.xml" ContentType="application/inkml+xml"/>
  <Override PartName="/ppt/ink/ink7124.xml" ContentType="application/inkml+xml"/>
  <Override PartName="/ppt/ink/ink7125.xml" ContentType="application/inkml+xml"/>
  <Override PartName="/ppt/ink/ink7126.xml" ContentType="application/inkml+xml"/>
  <Override PartName="/ppt/ink/ink7127.xml" ContentType="application/inkml+xml"/>
  <Override PartName="/ppt/ink/ink7128.xml" ContentType="application/inkml+xml"/>
  <Override PartName="/ppt/ink/ink7129.xml" ContentType="application/inkml+xml"/>
  <Override PartName="/ppt/ink/ink7130.xml" ContentType="application/inkml+xml"/>
  <Override PartName="/ppt/ink/ink7131.xml" ContentType="application/inkml+xml"/>
  <Override PartName="/ppt/ink/ink7132.xml" ContentType="application/inkml+xml"/>
  <Override PartName="/ppt/ink/ink7133.xml" ContentType="application/inkml+xml"/>
  <Override PartName="/ppt/ink/ink7134.xml" ContentType="application/inkml+xml"/>
  <Override PartName="/ppt/ink/ink7135.xml" ContentType="application/inkml+xml"/>
  <Override PartName="/ppt/ink/ink7136.xml" ContentType="application/inkml+xml"/>
  <Override PartName="/ppt/ink/ink7137.xml" ContentType="application/inkml+xml"/>
  <Override PartName="/ppt/ink/ink7138.xml" ContentType="application/inkml+xml"/>
  <Override PartName="/ppt/ink/ink7139.xml" ContentType="application/inkml+xml"/>
  <Override PartName="/ppt/ink/ink7140.xml" ContentType="application/inkml+xml"/>
  <Override PartName="/ppt/ink/ink7141.xml" ContentType="application/inkml+xml"/>
  <Override PartName="/ppt/ink/ink7142.xml" ContentType="application/inkml+xml"/>
  <Override PartName="/ppt/ink/ink7143.xml" ContentType="application/inkml+xml"/>
  <Override PartName="/ppt/ink/ink7144.xml" ContentType="application/inkml+xml"/>
  <Override PartName="/ppt/ink/ink7145.xml" ContentType="application/inkml+xml"/>
  <Override PartName="/ppt/ink/ink7146.xml" ContentType="application/inkml+xml"/>
  <Override PartName="/ppt/ink/ink7147.xml" ContentType="application/inkml+xml"/>
  <Override PartName="/ppt/ink/ink7148.xml" ContentType="application/inkml+xml"/>
  <Override PartName="/ppt/ink/ink7149.xml" ContentType="application/inkml+xml"/>
  <Override PartName="/ppt/ink/ink7150.xml" ContentType="application/inkml+xml"/>
  <Override PartName="/ppt/ink/ink7151.xml" ContentType="application/inkml+xml"/>
  <Override PartName="/ppt/ink/ink7152.xml" ContentType="application/inkml+xml"/>
  <Override PartName="/ppt/ink/ink7153.xml" ContentType="application/inkml+xml"/>
  <Override PartName="/ppt/ink/ink7154.xml" ContentType="application/inkml+xml"/>
  <Override PartName="/ppt/ink/ink7155.xml" ContentType="application/inkml+xml"/>
  <Override PartName="/ppt/ink/ink7156.xml" ContentType="application/inkml+xml"/>
  <Override PartName="/ppt/ink/ink7157.xml" ContentType="application/inkml+xml"/>
  <Override PartName="/ppt/ink/ink7158.xml" ContentType="application/inkml+xml"/>
  <Override PartName="/ppt/ink/ink7159.xml" ContentType="application/inkml+xml"/>
  <Override PartName="/ppt/ink/ink7160.xml" ContentType="application/inkml+xml"/>
  <Override PartName="/ppt/ink/ink7161.xml" ContentType="application/inkml+xml"/>
  <Override PartName="/ppt/ink/ink7162.xml" ContentType="application/inkml+xml"/>
  <Override PartName="/ppt/ink/ink7163.xml" ContentType="application/inkml+xml"/>
  <Override PartName="/ppt/ink/ink7164.xml" ContentType="application/inkml+xml"/>
  <Override PartName="/ppt/ink/ink7165.xml" ContentType="application/inkml+xml"/>
  <Override PartName="/ppt/ink/ink7166.xml" ContentType="application/inkml+xml"/>
  <Override PartName="/ppt/ink/ink7167.xml" ContentType="application/inkml+xml"/>
  <Override PartName="/ppt/ink/ink7168.xml" ContentType="application/inkml+xml"/>
  <Override PartName="/ppt/ink/ink7169.xml" ContentType="application/inkml+xml"/>
  <Override PartName="/ppt/ink/ink7170.xml" ContentType="application/inkml+xml"/>
  <Override PartName="/ppt/ink/ink7171.xml" ContentType="application/inkml+xml"/>
  <Override PartName="/ppt/ink/ink7172.xml" ContentType="application/inkml+xml"/>
  <Override PartName="/ppt/ink/ink7173.xml" ContentType="application/inkml+xml"/>
  <Override PartName="/ppt/ink/ink7174.xml" ContentType="application/inkml+xml"/>
  <Override PartName="/ppt/ink/ink7175.xml" ContentType="application/inkml+xml"/>
  <Override PartName="/ppt/ink/ink7176.xml" ContentType="application/inkml+xml"/>
  <Override PartName="/ppt/ink/ink7177.xml" ContentType="application/inkml+xml"/>
  <Override PartName="/ppt/ink/ink7178.xml" ContentType="application/inkml+xml"/>
  <Override PartName="/ppt/ink/ink7179.xml" ContentType="application/inkml+xml"/>
  <Override PartName="/ppt/ink/ink7180.xml" ContentType="application/inkml+xml"/>
  <Override PartName="/ppt/ink/ink7181.xml" ContentType="application/inkml+xml"/>
  <Override PartName="/ppt/ink/ink7182.xml" ContentType="application/inkml+xml"/>
  <Override PartName="/ppt/ink/ink7183.xml" ContentType="application/inkml+xml"/>
  <Override PartName="/ppt/ink/ink7184.xml" ContentType="application/inkml+xml"/>
  <Override PartName="/ppt/ink/ink7185.xml" ContentType="application/inkml+xml"/>
  <Override PartName="/ppt/ink/ink7186.xml" ContentType="application/inkml+xml"/>
  <Override PartName="/ppt/ink/ink7187.xml" ContentType="application/inkml+xml"/>
  <Override PartName="/ppt/ink/ink7188.xml" ContentType="application/inkml+xml"/>
  <Override PartName="/ppt/ink/ink7189.xml" ContentType="application/inkml+xml"/>
  <Override PartName="/ppt/ink/ink7190.xml" ContentType="application/inkml+xml"/>
  <Override PartName="/ppt/ink/ink7191.xml" ContentType="application/inkml+xml"/>
  <Override PartName="/ppt/ink/ink7192.xml" ContentType="application/inkml+xml"/>
  <Override PartName="/ppt/ink/ink7193.xml" ContentType="application/inkml+xml"/>
  <Override PartName="/ppt/ink/ink7194.xml" ContentType="application/inkml+xml"/>
  <Override PartName="/ppt/ink/ink7195.xml" ContentType="application/inkml+xml"/>
  <Override PartName="/ppt/ink/ink7196.xml" ContentType="application/inkml+xml"/>
  <Override PartName="/ppt/ink/ink7197.xml" ContentType="application/inkml+xml"/>
  <Override PartName="/ppt/ink/ink7198.xml" ContentType="application/inkml+xml"/>
  <Override PartName="/ppt/ink/ink7199.xml" ContentType="application/inkml+xml"/>
  <Override PartName="/ppt/ink/ink7200.xml" ContentType="application/inkml+xml"/>
  <Override PartName="/ppt/ink/ink7201.xml" ContentType="application/inkml+xml"/>
  <Override PartName="/ppt/ink/ink7202.xml" ContentType="application/inkml+xml"/>
  <Override PartName="/ppt/ink/ink7203.xml" ContentType="application/inkml+xml"/>
  <Override PartName="/ppt/ink/ink7204.xml" ContentType="application/inkml+xml"/>
  <Override PartName="/ppt/ink/ink7205.xml" ContentType="application/inkml+xml"/>
  <Override PartName="/ppt/ink/ink7206.xml" ContentType="application/inkml+xml"/>
  <Override PartName="/ppt/ink/ink7207.xml" ContentType="application/inkml+xml"/>
  <Override PartName="/ppt/ink/ink7208.xml" ContentType="application/inkml+xml"/>
  <Override PartName="/ppt/ink/ink7209.xml" ContentType="application/inkml+xml"/>
  <Override PartName="/ppt/ink/ink7210.xml" ContentType="application/inkml+xml"/>
  <Override PartName="/ppt/ink/ink7211.xml" ContentType="application/inkml+xml"/>
  <Override PartName="/ppt/ink/ink7212.xml" ContentType="application/inkml+xml"/>
  <Override PartName="/ppt/ink/ink7213.xml" ContentType="application/inkml+xml"/>
  <Override PartName="/ppt/ink/ink7214.xml" ContentType="application/inkml+xml"/>
  <Override PartName="/ppt/ink/ink7215.xml" ContentType="application/inkml+xml"/>
  <Override PartName="/ppt/ink/ink7216.xml" ContentType="application/inkml+xml"/>
  <Override PartName="/ppt/ink/ink7217.xml" ContentType="application/inkml+xml"/>
  <Override PartName="/ppt/ink/ink7218.xml" ContentType="application/inkml+xml"/>
  <Override PartName="/ppt/ink/ink7219.xml" ContentType="application/inkml+xml"/>
  <Override PartName="/ppt/ink/ink7220.xml" ContentType="application/inkml+xml"/>
  <Override PartName="/ppt/ink/ink7221.xml" ContentType="application/inkml+xml"/>
  <Override PartName="/ppt/ink/ink7222.xml" ContentType="application/inkml+xml"/>
  <Override PartName="/ppt/ink/ink7223.xml" ContentType="application/inkml+xml"/>
  <Override PartName="/ppt/ink/ink7224.xml" ContentType="application/inkml+xml"/>
  <Override PartName="/ppt/ink/ink7225.xml" ContentType="application/inkml+xml"/>
  <Override PartName="/ppt/ink/ink7226.xml" ContentType="application/inkml+xml"/>
  <Override PartName="/ppt/ink/ink7227.xml" ContentType="application/inkml+xml"/>
  <Override PartName="/ppt/ink/ink7228.xml" ContentType="application/inkml+xml"/>
  <Override PartName="/ppt/ink/ink7229.xml" ContentType="application/inkml+xml"/>
  <Override PartName="/ppt/ink/ink7230.xml" ContentType="application/inkml+xml"/>
  <Override PartName="/ppt/ink/ink7231.xml" ContentType="application/inkml+xml"/>
  <Override PartName="/ppt/ink/ink7232.xml" ContentType="application/inkml+xml"/>
  <Override PartName="/ppt/ink/ink7233.xml" ContentType="application/inkml+xml"/>
  <Override PartName="/ppt/ink/ink7234.xml" ContentType="application/inkml+xml"/>
  <Override PartName="/ppt/ink/ink7235.xml" ContentType="application/inkml+xml"/>
  <Override PartName="/ppt/ink/ink7236.xml" ContentType="application/inkml+xml"/>
  <Override PartName="/ppt/ink/ink7237.xml" ContentType="application/inkml+xml"/>
  <Override PartName="/ppt/ink/ink7238.xml" ContentType="application/inkml+xml"/>
  <Override PartName="/ppt/ink/ink7239.xml" ContentType="application/inkml+xml"/>
  <Override PartName="/ppt/ink/ink7240.xml" ContentType="application/inkml+xml"/>
  <Override PartName="/ppt/ink/ink7241.xml" ContentType="application/inkml+xml"/>
  <Override PartName="/ppt/ink/ink7242.xml" ContentType="application/inkml+xml"/>
  <Override PartName="/ppt/ink/ink7243.xml" ContentType="application/inkml+xml"/>
  <Override PartName="/ppt/ink/ink7244.xml" ContentType="application/inkml+xml"/>
  <Override PartName="/ppt/ink/ink7245.xml" ContentType="application/inkml+xml"/>
  <Override PartName="/ppt/ink/ink7246.xml" ContentType="application/inkml+xml"/>
  <Override PartName="/ppt/ink/ink7247.xml" ContentType="application/inkml+xml"/>
  <Override PartName="/ppt/ink/ink7248.xml" ContentType="application/inkml+xml"/>
  <Override PartName="/ppt/ink/ink7249.xml" ContentType="application/inkml+xml"/>
  <Override PartName="/ppt/ink/ink7250.xml" ContentType="application/inkml+xml"/>
  <Override PartName="/ppt/ink/ink7251.xml" ContentType="application/inkml+xml"/>
  <Override PartName="/ppt/ink/ink7252.xml" ContentType="application/inkml+xml"/>
  <Override PartName="/ppt/ink/ink7253.xml" ContentType="application/inkml+xml"/>
  <Override PartName="/ppt/ink/ink7254.xml" ContentType="application/inkml+xml"/>
  <Override PartName="/ppt/ink/ink7255.xml" ContentType="application/inkml+xml"/>
  <Override PartName="/ppt/ink/ink7256.xml" ContentType="application/inkml+xml"/>
  <Override PartName="/ppt/ink/ink7257.xml" ContentType="application/inkml+xml"/>
  <Override PartName="/ppt/ink/ink7258.xml" ContentType="application/inkml+xml"/>
  <Override PartName="/ppt/ink/ink7259.xml" ContentType="application/inkml+xml"/>
  <Override PartName="/ppt/ink/ink7260.xml" ContentType="application/inkml+xml"/>
  <Override PartName="/ppt/ink/ink7261.xml" ContentType="application/inkml+xml"/>
  <Override PartName="/ppt/ink/ink7262.xml" ContentType="application/inkml+xml"/>
  <Override PartName="/ppt/ink/ink7263.xml" ContentType="application/inkml+xml"/>
  <Override PartName="/ppt/ink/ink7264.xml" ContentType="application/inkml+xml"/>
  <Override PartName="/ppt/ink/ink7265.xml" ContentType="application/inkml+xml"/>
  <Override PartName="/ppt/ink/ink7266.xml" ContentType="application/inkml+xml"/>
  <Override PartName="/ppt/ink/ink7267.xml" ContentType="application/inkml+xml"/>
  <Override PartName="/ppt/ink/ink7268.xml" ContentType="application/inkml+xml"/>
  <Override PartName="/ppt/ink/ink7269.xml" ContentType="application/inkml+xml"/>
  <Override PartName="/ppt/ink/ink7270.xml" ContentType="application/inkml+xml"/>
  <Override PartName="/ppt/ink/ink7271.xml" ContentType="application/inkml+xml"/>
  <Override PartName="/ppt/ink/ink7272.xml" ContentType="application/inkml+xml"/>
  <Override PartName="/ppt/ink/ink7273.xml" ContentType="application/inkml+xml"/>
  <Override PartName="/ppt/ink/ink7274.xml" ContentType="application/inkml+xml"/>
  <Override PartName="/ppt/ink/ink7275.xml" ContentType="application/inkml+xml"/>
  <Override PartName="/ppt/ink/ink7276.xml" ContentType="application/inkml+xml"/>
  <Override PartName="/ppt/ink/ink7277.xml" ContentType="application/inkml+xml"/>
  <Override PartName="/ppt/ink/ink7278.xml" ContentType="application/inkml+xml"/>
  <Override PartName="/ppt/ink/ink7279.xml" ContentType="application/inkml+xml"/>
  <Override PartName="/ppt/ink/ink7280.xml" ContentType="application/inkml+xml"/>
  <Override PartName="/ppt/ink/ink7281.xml" ContentType="application/inkml+xml"/>
  <Override PartName="/ppt/ink/ink7282.xml" ContentType="application/inkml+xml"/>
  <Override PartName="/ppt/ink/ink7283.xml" ContentType="application/inkml+xml"/>
  <Override PartName="/ppt/ink/ink7284.xml" ContentType="application/inkml+xml"/>
  <Override PartName="/ppt/ink/ink7285.xml" ContentType="application/inkml+xml"/>
  <Override PartName="/ppt/ink/ink7286.xml" ContentType="application/inkml+xml"/>
  <Override PartName="/ppt/ink/ink7287.xml" ContentType="application/inkml+xml"/>
  <Override PartName="/ppt/ink/ink7288.xml" ContentType="application/inkml+xml"/>
  <Override PartName="/ppt/ink/ink7289.xml" ContentType="application/inkml+xml"/>
  <Override PartName="/ppt/ink/ink7290.xml" ContentType="application/inkml+xml"/>
  <Override PartName="/ppt/ink/ink7291.xml" ContentType="application/inkml+xml"/>
  <Override PartName="/ppt/ink/ink7292.xml" ContentType="application/inkml+xml"/>
  <Override PartName="/ppt/ink/ink7293.xml" ContentType="application/inkml+xml"/>
  <Override PartName="/ppt/ink/ink7294.xml" ContentType="application/inkml+xml"/>
  <Override PartName="/ppt/ink/ink7295.xml" ContentType="application/inkml+xml"/>
  <Override PartName="/ppt/ink/ink7296.xml" ContentType="application/inkml+xml"/>
  <Override PartName="/ppt/ink/ink7297.xml" ContentType="application/inkml+xml"/>
  <Override PartName="/ppt/ink/ink7298.xml" ContentType="application/inkml+xml"/>
  <Override PartName="/ppt/ink/ink7299.xml" ContentType="application/inkml+xml"/>
  <Override PartName="/ppt/ink/ink7300.xml" ContentType="application/inkml+xml"/>
  <Override PartName="/ppt/ink/ink7301.xml" ContentType="application/inkml+xml"/>
  <Override PartName="/ppt/ink/ink7302.xml" ContentType="application/inkml+xml"/>
  <Override PartName="/ppt/ink/ink7303.xml" ContentType="application/inkml+xml"/>
  <Override PartName="/ppt/ink/ink7304.xml" ContentType="application/inkml+xml"/>
  <Override PartName="/ppt/ink/ink7305.xml" ContentType="application/inkml+xml"/>
  <Override PartName="/ppt/ink/ink7306.xml" ContentType="application/inkml+xml"/>
  <Override PartName="/ppt/ink/ink7307.xml" ContentType="application/inkml+xml"/>
  <Override PartName="/ppt/ink/ink7308.xml" ContentType="application/inkml+xml"/>
  <Override PartName="/ppt/ink/ink7309.xml" ContentType="application/inkml+xml"/>
  <Override PartName="/ppt/ink/ink7310.xml" ContentType="application/inkml+xml"/>
  <Override PartName="/ppt/ink/ink7311.xml" ContentType="application/inkml+xml"/>
  <Override PartName="/ppt/ink/ink7312.xml" ContentType="application/inkml+xml"/>
  <Override PartName="/ppt/ink/ink7313.xml" ContentType="application/inkml+xml"/>
  <Override PartName="/ppt/ink/ink7314.xml" ContentType="application/inkml+xml"/>
  <Override PartName="/ppt/ink/ink7315.xml" ContentType="application/inkml+xml"/>
  <Override PartName="/ppt/ink/ink7316.xml" ContentType="application/inkml+xml"/>
  <Override PartName="/ppt/ink/ink7317.xml" ContentType="application/inkml+xml"/>
  <Override PartName="/ppt/ink/ink7318.xml" ContentType="application/inkml+xml"/>
  <Override PartName="/ppt/ink/ink7319.xml" ContentType="application/inkml+xml"/>
  <Override PartName="/ppt/ink/ink7320.xml" ContentType="application/inkml+xml"/>
  <Override PartName="/ppt/ink/ink7321.xml" ContentType="application/inkml+xml"/>
  <Override PartName="/ppt/ink/ink7322.xml" ContentType="application/inkml+xml"/>
  <Override PartName="/ppt/ink/ink7323.xml" ContentType="application/inkml+xml"/>
  <Override PartName="/ppt/ink/ink7324.xml" ContentType="application/inkml+xml"/>
  <Override PartName="/ppt/ink/ink7325.xml" ContentType="application/inkml+xml"/>
  <Override PartName="/ppt/ink/ink7326.xml" ContentType="application/inkml+xml"/>
  <Override PartName="/ppt/ink/ink7327.xml" ContentType="application/inkml+xml"/>
  <Override PartName="/ppt/ink/ink7328.xml" ContentType="application/inkml+xml"/>
  <Override PartName="/ppt/ink/ink7329.xml" ContentType="application/inkml+xml"/>
  <Override PartName="/ppt/ink/ink7330.xml" ContentType="application/inkml+xml"/>
  <Override PartName="/ppt/ink/ink7331.xml" ContentType="application/inkml+xml"/>
  <Override PartName="/ppt/ink/ink7332.xml" ContentType="application/inkml+xml"/>
  <Override PartName="/ppt/ink/ink7333.xml" ContentType="application/inkml+xml"/>
  <Override PartName="/ppt/ink/ink7334.xml" ContentType="application/inkml+xml"/>
  <Override PartName="/ppt/ink/ink7335.xml" ContentType="application/inkml+xml"/>
  <Override PartName="/ppt/ink/ink7336.xml" ContentType="application/inkml+xml"/>
  <Override PartName="/ppt/ink/ink7337.xml" ContentType="application/inkml+xml"/>
  <Override PartName="/ppt/ink/ink7338.xml" ContentType="application/inkml+xml"/>
  <Override PartName="/ppt/ink/ink7339.xml" ContentType="application/inkml+xml"/>
  <Override PartName="/ppt/ink/ink7340.xml" ContentType="application/inkml+xml"/>
  <Override PartName="/ppt/ink/ink7341.xml" ContentType="application/inkml+xml"/>
  <Override PartName="/ppt/ink/ink7342.xml" ContentType="application/inkml+xml"/>
  <Override PartName="/ppt/ink/ink7343.xml" ContentType="application/inkml+xml"/>
  <Override PartName="/ppt/ink/ink7344.xml" ContentType="application/inkml+xml"/>
  <Override PartName="/ppt/ink/ink7345.xml" ContentType="application/inkml+xml"/>
  <Override PartName="/ppt/ink/ink7346.xml" ContentType="application/inkml+xml"/>
  <Override PartName="/ppt/ink/ink7347.xml" ContentType="application/inkml+xml"/>
  <Override PartName="/ppt/ink/ink7348.xml" ContentType="application/inkml+xml"/>
  <Override PartName="/ppt/ink/ink7349.xml" ContentType="application/inkml+xml"/>
  <Override PartName="/ppt/ink/ink7350.xml" ContentType="application/inkml+xml"/>
  <Override PartName="/ppt/ink/ink7351.xml" ContentType="application/inkml+xml"/>
  <Override PartName="/ppt/ink/ink7352.xml" ContentType="application/inkml+xml"/>
  <Override PartName="/ppt/ink/ink7353.xml" ContentType="application/inkml+xml"/>
  <Override PartName="/ppt/ink/ink7354.xml" ContentType="application/inkml+xml"/>
  <Override PartName="/ppt/ink/ink7355.xml" ContentType="application/inkml+xml"/>
  <Override PartName="/ppt/ink/ink7356.xml" ContentType="application/inkml+xml"/>
  <Override PartName="/ppt/ink/ink7357.xml" ContentType="application/inkml+xml"/>
  <Override PartName="/ppt/ink/ink7358.xml" ContentType="application/inkml+xml"/>
  <Override PartName="/ppt/ink/ink7359.xml" ContentType="application/inkml+xml"/>
  <Override PartName="/ppt/ink/ink7360.xml" ContentType="application/inkml+xml"/>
  <Override PartName="/ppt/ink/ink7361.xml" ContentType="application/inkml+xml"/>
  <Override PartName="/ppt/ink/ink7362.xml" ContentType="application/inkml+xml"/>
  <Override PartName="/ppt/ink/ink7363.xml" ContentType="application/inkml+xml"/>
  <Override PartName="/ppt/ink/ink7364.xml" ContentType="application/inkml+xml"/>
  <Override PartName="/ppt/ink/ink7365.xml" ContentType="application/inkml+xml"/>
  <Override PartName="/ppt/ink/ink7366.xml" ContentType="application/inkml+xml"/>
  <Override PartName="/ppt/ink/ink7367.xml" ContentType="application/inkml+xml"/>
  <Override PartName="/ppt/ink/ink7368.xml" ContentType="application/inkml+xml"/>
  <Override PartName="/ppt/ink/ink7369.xml" ContentType="application/inkml+xml"/>
  <Override PartName="/ppt/ink/ink7370.xml" ContentType="application/inkml+xml"/>
  <Override PartName="/ppt/ink/ink7371.xml" ContentType="application/inkml+xml"/>
  <Override PartName="/ppt/ink/ink7372.xml" ContentType="application/inkml+xml"/>
  <Override PartName="/ppt/ink/ink7373.xml" ContentType="application/inkml+xml"/>
  <Override PartName="/ppt/ink/ink7374.xml" ContentType="application/inkml+xml"/>
  <Override PartName="/ppt/ink/ink7375.xml" ContentType="application/inkml+xml"/>
  <Override PartName="/ppt/ink/ink7376.xml" ContentType="application/inkml+xml"/>
  <Override PartName="/ppt/ink/ink7377.xml" ContentType="application/inkml+xml"/>
  <Override PartName="/ppt/ink/ink7378.xml" ContentType="application/inkml+xml"/>
  <Override PartName="/ppt/ink/ink7379.xml" ContentType="application/inkml+xml"/>
  <Override PartName="/ppt/ink/ink7380.xml" ContentType="application/inkml+xml"/>
  <Override PartName="/ppt/ink/ink7381.xml" ContentType="application/inkml+xml"/>
  <Override PartName="/ppt/ink/ink7382.xml" ContentType="application/inkml+xml"/>
  <Override PartName="/ppt/ink/ink7383.xml" ContentType="application/inkml+xml"/>
  <Override PartName="/ppt/ink/ink7384.xml" ContentType="application/inkml+xml"/>
  <Override PartName="/ppt/ink/ink7385.xml" ContentType="application/inkml+xml"/>
  <Override PartName="/ppt/ink/ink7386.xml" ContentType="application/inkml+xml"/>
  <Override PartName="/ppt/ink/ink7387.xml" ContentType="application/inkml+xml"/>
  <Override PartName="/ppt/ink/ink7388.xml" ContentType="application/inkml+xml"/>
  <Override PartName="/ppt/ink/ink7389.xml" ContentType="application/inkml+xml"/>
  <Override PartName="/ppt/ink/ink7390.xml" ContentType="application/inkml+xml"/>
  <Override PartName="/ppt/ink/ink7391.xml" ContentType="application/inkml+xml"/>
  <Override PartName="/ppt/ink/ink7392.xml" ContentType="application/inkml+xml"/>
  <Override PartName="/ppt/ink/ink7393.xml" ContentType="application/inkml+xml"/>
  <Override PartName="/ppt/ink/ink7394.xml" ContentType="application/inkml+xml"/>
  <Override PartName="/ppt/ink/ink7395.xml" ContentType="application/inkml+xml"/>
  <Override PartName="/ppt/ink/ink7396.xml" ContentType="application/inkml+xml"/>
  <Override PartName="/ppt/ink/ink7397.xml" ContentType="application/inkml+xml"/>
  <Override PartName="/ppt/ink/ink7398.xml" ContentType="application/inkml+xml"/>
  <Override PartName="/ppt/ink/ink7399.xml" ContentType="application/inkml+xml"/>
  <Override PartName="/ppt/ink/ink7400.xml" ContentType="application/inkml+xml"/>
  <Override PartName="/ppt/ink/ink7401.xml" ContentType="application/inkml+xml"/>
  <Override PartName="/ppt/ink/ink7402.xml" ContentType="application/inkml+xml"/>
  <Override PartName="/ppt/ink/ink7403.xml" ContentType="application/inkml+xml"/>
  <Override PartName="/ppt/ink/ink7404.xml" ContentType="application/inkml+xml"/>
  <Override PartName="/ppt/ink/ink7405.xml" ContentType="application/inkml+xml"/>
  <Override PartName="/ppt/ink/ink7406.xml" ContentType="application/inkml+xml"/>
  <Override PartName="/ppt/ink/ink7407.xml" ContentType="application/inkml+xml"/>
  <Override PartName="/ppt/ink/ink7408.xml" ContentType="application/inkml+xml"/>
  <Override PartName="/ppt/ink/ink7409.xml" ContentType="application/inkml+xml"/>
  <Override PartName="/ppt/ink/ink7410.xml" ContentType="application/inkml+xml"/>
  <Override PartName="/ppt/ink/ink7411.xml" ContentType="application/inkml+xml"/>
  <Override PartName="/ppt/ink/ink7412.xml" ContentType="application/inkml+xml"/>
  <Override PartName="/ppt/ink/ink7413.xml" ContentType="application/inkml+xml"/>
  <Override PartName="/ppt/ink/ink7414.xml" ContentType="application/inkml+xml"/>
  <Override PartName="/ppt/ink/ink7415.xml" ContentType="application/inkml+xml"/>
  <Override PartName="/ppt/ink/ink7416.xml" ContentType="application/inkml+xml"/>
  <Override PartName="/ppt/ink/ink7417.xml" ContentType="application/inkml+xml"/>
  <Override PartName="/ppt/ink/ink7418.xml" ContentType="application/inkml+xml"/>
  <Override PartName="/ppt/ink/ink7419.xml" ContentType="application/inkml+xml"/>
  <Override PartName="/ppt/ink/ink7420.xml" ContentType="application/inkml+xml"/>
  <Override PartName="/ppt/ink/ink7421.xml" ContentType="application/inkml+xml"/>
  <Override PartName="/ppt/ink/ink7422.xml" ContentType="application/inkml+xml"/>
  <Override PartName="/ppt/ink/ink7423.xml" ContentType="application/inkml+xml"/>
  <Override PartName="/ppt/ink/ink7424.xml" ContentType="application/inkml+xml"/>
  <Override PartName="/ppt/ink/ink7425.xml" ContentType="application/inkml+xml"/>
  <Override PartName="/ppt/ink/ink7426.xml" ContentType="application/inkml+xml"/>
  <Override PartName="/ppt/ink/ink7427.xml" ContentType="application/inkml+xml"/>
  <Override PartName="/ppt/ink/ink7428.xml" ContentType="application/inkml+xml"/>
  <Override PartName="/ppt/ink/ink7429.xml" ContentType="application/inkml+xml"/>
  <Override PartName="/ppt/ink/ink7430.xml" ContentType="application/inkml+xml"/>
  <Override PartName="/ppt/ink/ink7431.xml" ContentType="application/inkml+xml"/>
  <Override PartName="/ppt/ink/ink7432.xml" ContentType="application/inkml+xml"/>
  <Override PartName="/ppt/ink/ink7433.xml" ContentType="application/inkml+xml"/>
  <Override PartName="/ppt/ink/ink7434.xml" ContentType="application/inkml+xml"/>
  <Override PartName="/ppt/ink/ink7435.xml" ContentType="application/inkml+xml"/>
  <Override PartName="/ppt/ink/ink7436.xml" ContentType="application/inkml+xml"/>
  <Override PartName="/ppt/ink/ink7437.xml" ContentType="application/inkml+xml"/>
  <Override PartName="/ppt/ink/ink7438.xml" ContentType="application/inkml+xml"/>
  <Override PartName="/ppt/ink/ink7439.xml" ContentType="application/inkml+xml"/>
  <Override PartName="/ppt/ink/ink7440.xml" ContentType="application/inkml+xml"/>
  <Override PartName="/ppt/ink/ink7441.xml" ContentType="application/inkml+xml"/>
  <Override PartName="/ppt/ink/ink7442.xml" ContentType="application/inkml+xml"/>
  <Override PartName="/ppt/ink/ink7443.xml" ContentType="application/inkml+xml"/>
  <Override PartName="/ppt/ink/ink7444.xml" ContentType="application/inkml+xml"/>
  <Override PartName="/ppt/ink/ink7445.xml" ContentType="application/inkml+xml"/>
  <Override PartName="/ppt/ink/ink7446.xml" ContentType="application/inkml+xml"/>
  <Override PartName="/ppt/ink/ink7447.xml" ContentType="application/inkml+xml"/>
  <Override PartName="/ppt/ink/ink7448.xml" ContentType="application/inkml+xml"/>
  <Override PartName="/ppt/ink/ink7449.xml" ContentType="application/inkml+xml"/>
  <Override PartName="/ppt/ink/ink7450.xml" ContentType="application/inkml+xml"/>
  <Override PartName="/ppt/ink/ink7451.xml" ContentType="application/inkml+xml"/>
  <Override PartName="/ppt/ink/ink7452.xml" ContentType="application/inkml+xml"/>
  <Override PartName="/ppt/ink/ink7453.xml" ContentType="application/inkml+xml"/>
  <Override PartName="/ppt/ink/ink7454.xml" ContentType="application/inkml+xml"/>
  <Override PartName="/ppt/ink/ink7455.xml" ContentType="application/inkml+xml"/>
  <Override PartName="/ppt/ink/ink7456.xml" ContentType="application/inkml+xml"/>
  <Override PartName="/ppt/ink/ink7457.xml" ContentType="application/inkml+xml"/>
  <Override PartName="/ppt/ink/ink7458.xml" ContentType="application/inkml+xml"/>
  <Override PartName="/ppt/ink/ink7459.xml" ContentType="application/inkml+xml"/>
  <Override PartName="/ppt/ink/ink7460.xml" ContentType="application/inkml+xml"/>
  <Override PartName="/ppt/ink/ink7461.xml" ContentType="application/inkml+xml"/>
  <Override PartName="/ppt/ink/ink7462.xml" ContentType="application/inkml+xml"/>
  <Override PartName="/ppt/ink/ink7463.xml" ContentType="application/inkml+xml"/>
  <Override PartName="/ppt/ink/ink7464.xml" ContentType="application/inkml+xml"/>
  <Override PartName="/ppt/ink/ink7465.xml" ContentType="application/inkml+xml"/>
  <Override PartName="/ppt/ink/ink7466.xml" ContentType="application/inkml+xml"/>
  <Override PartName="/ppt/ink/ink7467.xml" ContentType="application/inkml+xml"/>
  <Override PartName="/ppt/ink/ink7468.xml" ContentType="application/inkml+xml"/>
  <Override PartName="/ppt/ink/ink7469.xml" ContentType="application/inkml+xml"/>
  <Override PartName="/ppt/ink/ink7470.xml" ContentType="application/inkml+xml"/>
  <Override PartName="/ppt/ink/ink7471.xml" ContentType="application/inkml+xml"/>
  <Override PartName="/ppt/ink/ink7472.xml" ContentType="application/inkml+xml"/>
  <Override PartName="/ppt/ink/ink7473.xml" ContentType="application/inkml+xml"/>
  <Override PartName="/ppt/ink/ink7474.xml" ContentType="application/inkml+xml"/>
  <Override PartName="/ppt/ink/ink7475.xml" ContentType="application/inkml+xml"/>
  <Override PartName="/ppt/ink/ink7476.xml" ContentType="application/inkml+xml"/>
  <Override PartName="/ppt/ink/ink7477.xml" ContentType="application/inkml+xml"/>
  <Override PartName="/ppt/ink/ink7478.xml" ContentType="application/inkml+xml"/>
  <Override PartName="/ppt/ink/ink7479.xml" ContentType="application/inkml+xml"/>
  <Override PartName="/ppt/ink/ink7480.xml" ContentType="application/inkml+xml"/>
  <Override PartName="/ppt/ink/ink7481.xml" ContentType="application/inkml+xml"/>
  <Override PartName="/ppt/ink/ink7482.xml" ContentType="application/inkml+xml"/>
  <Override PartName="/ppt/ink/ink7483.xml" ContentType="application/inkml+xml"/>
  <Override PartName="/ppt/ink/ink7484.xml" ContentType="application/inkml+xml"/>
  <Override PartName="/ppt/ink/ink7485.xml" ContentType="application/inkml+xml"/>
  <Override PartName="/ppt/ink/ink7486.xml" ContentType="application/inkml+xml"/>
  <Override PartName="/ppt/ink/ink7487.xml" ContentType="application/inkml+xml"/>
  <Override PartName="/ppt/ink/ink7488.xml" ContentType="application/inkml+xml"/>
  <Override PartName="/ppt/ink/ink7489.xml" ContentType="application/inkml+xml"/>
  <Override PartName="/ppt/ink/ink7490.xml" ContentType="application/inkml+xml"/>
  <Override PartName="/ppt/ink/ink7491.xml" ContentType="application/inkml+xml"/>
  <Override PartName="/ppt/ink/ink7492.xml" ContentType="application/inkml+xml"/>
  <Override PartName="/ppt/ink/ink7493.xml" ContentType="application/inkml+xml"/>
  <Override PartName="/ppt/ink/ink7494.xml" ContentType="application/inkml+xml"/>
  <Override PartName="/ppt/ink/ink7495.xml" ContentType="application/inkml+xml"/>
  <Override PartName="/ppt/ink/ink7496.xml" ContentType="application/inkml+xml"/>
  <Override PartName="/ppt/ink/ink7497.xml" ContentType="application/inkml+xml"/>
  <Override PartName="/ppt/ink/ink7498.xml" ContentType="application/inkml+xml"/>
  <Override PartName="/ppt/ink/ink7499.xml" ContentType="application/inkml+xml"/>
  <Override PartName="/ppt/ink/ink7500.xml" ContentType="application/inkml+xml"/>
  <Override PartName="/ppt/ink/ink7501.xml" ContentType="application/inkml+xml"/>
  <Override PartName="/ppt/ink/ink7502.xml" ContentType="application/inkml+xml"/>
  <Override PartName="/ppt/ink/ink7503.xml" ContentType="application/inkml+xml"/>
  <Override PartName="/ppt/ink/ink7504.xml" ContentType="application/inkml+xml"/>
  <Override PartName="/ppt/ink/ink7505.xml" ContentType="application/inkml+xml"/>
  <Override PartName="/ppt/ink/ink7506.xml" ContentType="application/inkml+xml"/>
  <Override PartName="/ppt/ink/ink7507.xml" ContentType="application/inkml+xml"/>
  <Override PartName="/ppt/ink/ink7508.xml" ContentType="application/inkml+xml"/>
  <Override PartName="/ppt/ink/ink7509.xml" ContentType="application/inkml+xml"/>
  <Override PartName="/ppt/ink/ink7510.xml" ContentType="application/inkml+xml"/>
  <Override PartName="/ppt/ink/ink7511.xml" ContentType="application/inkml+xml"/>
  <Override PartName="/ppt/ink/ink7512.xml" ContentType="application/inkml+xml"/>
  <Override PartName="/ppt/ink/ink7513.xml" ContentType="application/inkml+xml"/>
  <Override PartName="/ppt/ink/ink7514.xml" ContentType="application/inkml+xml"/>
  <Override PartName="/ppt/ink/ink7515.xml" ContentType="application/inkml+xml"/>
  <Override PartName="/ppt/ink/ink7516.xml" ContentType="application/inkml+xml"/>
  <Override PartName="/ppt/ink/ink7517.xml" ContentType="application/inkml+xml"/>
  <Override PartName="/ppt/ink/ink7518.xml" ContentType="application/inkml+xml"/>
  <Override PartName="/ppt/ink/ink7519.xml" ContentType="application/inkml+xml"/>
  <Override PartName="/ppt/ink/ink7520.xml" ContentType="application/inkml+xml"/>
  <Override PartName="/ppt/ink/ink7521.xml" ContentType="application/inkml+xml"/>
  <Override PartName="/ppt/ink/ink7522.xml" ContentType="application/inkml+xml"/>
  <Override PartName="/ppt/ink/ink7523.xml" ContentType="application/inkml+xml"/>
  <Override PartName="/ppt/ink/ink7524.xml" ContentType="application/inkml+xml"/>
  <Override PartName="/ppt/ink/ink7525.xml" ContentType="application/inkml+xml"/>
  <Override PartName="/ppt/ink/ink7526.xml" ContentType="application/inkml+xml"/>
  <Override PartName="/ppt/ink/ink7527.xml" ContentType="application/inkml+xml"/>
  <Override PartName="/ppt/ink/ink7528.xml" ContentType="application/inkml+xml"/>
  <Override PartName="/ppt/ink/ink7529.xml" ContentType="application/inkml+xml"/>
  <Override PartName="/ppt/ink/ink7530.xml" ContentType="application/inkml+xml"/>
  <Override PartName="/ppt/ink/ink7531.xml" ContentType="application/inkml+xml"/>
  <Override PartName="/ppt/ink/ink7532.xml" ContentType="application/inkml+xml"/>
  <Override PartName="/ppt/ink/ink7533.xml" ContentType="application/inkml+xml"/>
  <Override PartName="/ppt/ink/ink7534.xml" ContentType="application/inkml+xml"/>
  <Override PartName="/ppt/ink/ink7535.xml" ContentType="application/inkml+xml"/>
  <Override PartName="/ppt/ink/ink7536.xml" ContentType="application/inkml+xml"/>
  <Override PartName="/ppt/ink/ink7537.xml" ContentType="application/inkml+xml"/>
  <Override PartName="/ppt/ink/ink7538.xml" ContentType="application/inkml+xml"/>
  <Override PartName="/ppt/ink/ink7539.xml" ContentType="application/inkml+xml"/>
  <Override PartName="/ppt/ink/ink7540.xml" ContentType="application/inkml+xml"/>
  <Override PartName="/ppt/ink/ink7541.xml" ContentType="application/inkml+xml"/>
  <Override PartName="/ppt/ink/ink7542.xml" ContentType="application/inkml+xml"/>
  <Override PartName="/ppt/ink/ink7543.xml" ContentType="application/inkml+xml"/>
  <Override PartName="/ppt/ink/ink7544.xml" ContentType="application/inkml+xml"/>
  <Override PartName="/ppt/ink/ink7545.xml" ContentType="application/inkml+xml"/>
  <Override PartName="/ppt/ink/ink7546.xml" ContentType="application/inkml+xml"/>
  <Override PartName="/ppt/ink/ink7547.xml" ContentType="application/inkml+xml"/>
  <Override PartName="/ppt/ink/ink7548.xml" ContentType="application/inkml+xml"/>
  <Override PartName="/ppt/ink/ink7549.xml" ContentType="application/inkml+xml"/>
  <Override PartName="/ppt/ink/ink7550.xml" ContentType="application/inkml+xml"/>
  <Override PartName="/ppt/ink/ink7551.xml" ContentType="application/inkml+xml"/>
  <Override PartName="/ppt/ink/ink7552.xml" ContentType="application/inkml+xml"/>
  <Override PartName="/ppt/ink/ink7553.xml" ContentType="application/inkml+xml"/>
  <Override PartName="/ppt/ink/ink7554.xml" ContentType="application/inkml+xml"/>
  <Override PartName="/ppt/ink/ink7555.xml" ContentType="application/inkml+xml"/>
  <Override PartName="/ppt/ink/ink7556.xml" ContentType="application/inkml+xml"/>
  <Override PartName="/ppt/ink/ink7557.xml" ContentType="application/inkml+xml"/>
  <Override PartName="/ppt/ink/ink7558.xml" ContentType="application/inkml+xml"/>
  <Override PartName="/ppt/ink/ink7559.xml" ContentType="application/inkml+xml"/>
  <Override PartName="/ppt/ink/ink7560.xml" ContentType="application/inkml+xml"/>
  <Override PartName="/ppt/ink/ink7561.xml" ContentType="application/inkml+xml"/>
  <Override PartName="/ppt/ink/ink7562.xml" ContentType="application/inkml+xml"/>
  <Override PartName="/ppt/ink/ink7563.xml" ContentType="application/inkml+xml"/>
  <Override PartName="/ppt/ink/ink7564.xml" ContentType="application/inkml+xml"/>
  <Override PartName="/ppt/ink/ink7565.xml" ContentType="application/inkml+xml"/>
  <Override PartName="/ppt/ink/ink7566.xml" ContentType="application/inkml+xml"/>
  <Override PartName="/ppt/ink/ink7567.xml" ContentType="application/inkml+xml"/>
  <Override PartName="/ppt/ink/ink7568.xml" ContentType="application/inkml+xml"/>
  <Override PartName="/ppt/ink/ink7569.xml" ContentType="application/inkml+xml"/>
  <Override PartName="/ppt/ink/ink7570.xml" ContentType="application/inkml+xml"/>
  <Override PartName="/ppt/ink/ink7571.xml" ContentType="application/inkml+xml"/>
  <Override PartName="/ppt/ink/ink7572.xml" ContentType="application/inkml+xml"/>
  <Override PartName="/ppt/ink/ink7573.xml" ContentType="application/inkml+xml"/>
  <Override PartName="/ppt/ink/ink7574.xml" ContentType="application/inkml+xml"/>
  <Override PartName="/ppt/ink/ink7575.xml" ContentType="application/inkml+xml"/>
  <Override PartName="/ppt/ink/ink7576.xml" ContentType="application/inkml+xml"/>
  <Override PartName="/ppt/ink/ink7577.xml" ContentType="application/inkml+xml"/>
  <Override PartName="/ppt/ink/ink7578.xml" ContentType="application/inkml+xml"/>
  <Override PartName="/ppt/ink/ink7579.xml" ContentType="application/inkml+xml"/>
  <Override PartName="/ppt/ink/ink7580.xml" ContentType="application/inkml+xml"/>
  <Override PartName="/ppt/ink/ink7581.xml" ContentType="application/inkml+xml"/>
  <Override PartName="/ppt/ink/ink7582.xml" ContentType="application/inkml+xml"/>
  <Override PartName="/ppt/ink/ink7583.xml" ContentType="application/inkml+xml"/>
  <Override PartName="/ppt/ink/ink7584.xml" ContentType="application/inkml+xml"/>
  <Override PartName="/ppt/ink/ink7585.xml" ContentType="application/inkml+xml"/>
  <Override PartName="/ppt/ink/ink7586.xml" ContentType="application/inkml+xml"/>
  <Override PartName="/ppt/ink/ink7587.xml" ContentType="application/inkml+xml"/>
  <Override PartName="/ppt/ink/ink7588.xml" ContentType="application/inkml+xml"/>
  <Override PartName="/ppt/ink/ink7589.xml" ContentType="application/inkml+xml"/>
  <Override PartName="/ppt/ink/ink7590.xml" ContentType="application/inkml+xml"/>
  <Override PartName="/ppt/ink/ink7591.xml" ContentType="application/inkml+xml"/>
  <Override PartName="/ppt/ink/ink7592.xml" ContentType="application/inkml+xml"/>
  <Override PartName="/ppt/ink/ink7593.xml" ContentType="application/inkml+xml"/>
  <Override PartName="/ppt/ink/ink7594.xml" ContentType="application/inkml+xml"/>
  <Override PartName="/ppt/ink/ink7595.xml" ContentType="application/inkml+xml"/>
  <Override PartName="/ppt/ink/ink7596.xml" ContentType="application/inkml+xml"/>
  <Override PartName="/ppt/ink/ink7597.xml" ContentType="application/inkml+xml"/>
  <Override PartName="/ppt/ink/ink7598.xml" ContentType="application/inkml+xml"/>
  <Override PartName="/ppt/ink/ink7599.xml" ContentType="application/inkml+xml"/>
  <Override PartName="/ppt/ink/ink7600.xml" ContentType="application/inkml+xml"/>
  <Override PartName="/ppt/ink/ink7601.xml" ContentType="application/inkml+xml"/>
  <Override PartName="/ppt/ink/ink7602.xml" ContentType="application/inkml+xml"/>
  <Override PartName="/ppt/ink/ink7603.xml" ContentType="application/inkml+xml"/>
  <Override PartName="/ppt/ink/ink7604.xml" ContentType="application/inkml+xml"/>
  <Override PartName="/ppt/ink/ink7605.xml" ContentType="application/inkml+xml"/>
  <Override PartName="/ppt/ink/ink7606.xml" ContentType="application/inkml+xml"/>
  <Override PartName="/ppt/ink/ink7607.xml" ContentType="application/inkml+xml"/>
  <Override PartName="/ppt/ink/ink7608.xml" ContentType="application/inkml+xml"/>
  <Override PartName="/ppt/ink/ink7609.xml" ContentType="application/inkml+xml"/>
  <Override PartName="/ppt/ink/ink7610.xml" ContentType="application/inkml+xml"/>
  <Override PartName="/ppt/ink/ink7611.xml" ContentType="application/inkml+xml"/>
  <Override PartName="/ppt/ink/ink7612.xml" ContentType="application/inkml+xml"/>
  <Override PartName="/ppt/ink/ink7613.xml" ContentType="application/inkml+xml"/>
  <Override PartName="/ppt/ink/ink7614.xml" ContentType="application/inkml+xml"/>
  <Override PartName="/ppt/ink/ink7615.xml" ContentType="application/inkml+xml"/>
  <Override PartName="/ppt/ink/ink7616.xml" ContentType="application/inkml+xml"/>
  <Override PartName="/ppt/ink/ink7617.xml" ContentType="application/inkml+xml"/>
  <Override PartName="/ppt/ink/ink7618.xml" ContentType="application/inkml+xml"/>
  <Override PartName="/ppt/ink/ink7619.xml" ContentType="application/inkml+xml"/>
  <Override PartName="/ppt/ink/ink7620.xml" ContentType="application/inkml+xml"/>
  <Override PartName="/ppt/ink/ink7621.xml" ContentType="application/inkml+xml"/>
  <Override PartName="/ppt/ink/ink7622.xml" ContentType="application/inkml+xml"/>
  <Override PartName="/ppt/ink/ink7623.xml" ContentType="application/inkml+xml"/>
  <Override PartName="/ppt/ink/ink7624.xml" ContentType="application/inkml+xml"/>
  <Override PartName="/ppt/ink/ink7625.xml" ContentType="application/inkml+xml"/>
  <Override PartName="/ppt/ink/ink7626.xml" ContentType="application/inkml+xml"/>
  <Override PartName="/ppt/ink/ink7627.xml" ContentType="application/inkml+xml"/>
  <Override PartName="/ppt/ink/ink7628.xml" ContentType="application/inkml+xml"/>
  <Override PartName="/ppt/ink/ink7629.xml" ContentType="application/inkml+xml"/>
  <Override PartName="/ppt/ink/ink7630.xml" ContentType="application/inkml+xml"/>
  <Override PartName="/ppt/ink/ink7631.xml" ContentType="application/inkml+xml"/>
  <Override PartName="/ppt/ink/ink7632.xml" ContentType="application/inkml+xml"/>
  <Override PartName="/ppt/ink/ink7633.xml" ContentType="application/inkml+xml"/>
  <Override PartName="/ppt/ink/ink7634.xml" ContentType="application/inkml+xml"/>
  <Override PartName="/ppt/ink/ink7635.xml" ContentType="application/inkml+xml"/>
  <Override PartName="/ppt/ink/ink7636.xml" ContentType="application/inkml+xml"/>
  <Override PartName="/ppt/ink/ink7637.xml" ContentType="application/inkml+xml"/>
  <Override PartName="/ppt/ink/ink7638.xml" ContentType="application/inkml+xml"/>
  <Override PartName="/ppt/ink/ink7639.xml" ContentType="application/inkml+xml"/>
  <Override PartName="/ppt/ink/ink7640.xml" ContentType="application/inkml+xml"/>
  <Override PartName="/ppt/ink/ink7641.xml" ContentType="application/inkml+xml"/>
  <Override PartName="/ppt/ink/ink7642.xml" ContentType="application/inkml+xml"/>
  <Override PartName="/ppt/ink/ink7643.xml" ContentType="application/inkml+xml"/>
  <Override PartName="/ppt/ink/ink7644.xml" ContentType="application/inkml+xml"/>
  <Override PartName="/ppt/ink/ink7645.xml" ContentType="application/inkml+xml"/>
  <Override PartName="/ppt/ink/ink7646.xml" ContentType="application/inkml+xml"/>
  <Override PartName="/ppt/ink/ink7647.xml" ContentType="application/inkml+xml"/>
  <Override PartName="/ppt/ink/ink7648.xml" ContentType="application/inkml+xml"/>
  <Override PartName="/ppt/ink/ink7649.xml" ContentType="application/inkml+xml"/>
  <Override PartName="/ppt/ink/ink7650.xml" ContentType="application/inkml+xml"/>
  <Override PartName="/ppt/ink/ink7651.xml" ContentType="application/inkml+xml"/>
  <Override PartName="/ppt/ink/ink7652.xml" ContentType="application/inkml+xml"/>
  <Override PartName="/ppt/ink/ink7653.xml" ContentType="application/inkml+xml"/>
  <Override PartName="/ppt/ink/ink7654.xml" ContentType="application/inkml+xml"/>
  <Override PartName="/ppt/ink/ink7655.xml" ContentType="application/inkml+xml"/>
  <Override PartName="/ppt/ink/ink7656.xml" ContentType="application/inkml+xml"/>
  <Override PartName="/ppt/ink/ink7657.xml" ContentType="application/inkml+xml"/>
  <Override PartName="/ppt/ink/ink7658.xml" ContentType="application/inkml+xml"/>
  <Override PartName="/ppt/ink/ink7659.xml" ContentType="application/inkml+xml"/>
  <Override PartName="/ppt/ink/ink7660.xml" ContentType="application/inkml+xml"/>
  <Override PartName="/ppt/ink/ink7661.xml" ContentType="application/inkml+xml"/>
  <Override PartName="/ppt/ink/ink7662.xml" ContentType="application/inkml+xml"/>
  <Override PartName="/ppt/ink/ink7663.xml" ContentType="application/inkml+xml"/>
  <Override PartName="/ppt/ink/ink7664.xml" ContentType="application/inkml+xml"/>
  <Override PartName="/ppt/ink/ink7665.xml" ContentType="application/inkml+xml"/>
  <Override PartName="/ppt/ink/ink7666.xml" ContentType="application/inkml+xml"/>
  <Override PartName="/ppt/ink/ink7667.xml" ContentType="application/inkml+xml"/>
  <Override PartName="/ppt/ink/ink7668.xml" ContentType="application/inkml+xml"/>
  <Override PartName="/ppt/ink/ink7669.xml" ContentType="application/inkml+xml"/>
  <Override PartName="/ppt/ink/ink7670.xml" ContentType="application/inkml+xml"/>
  <Override PartName="/ppt/ink/ink7671.xml" ContentType="application/inkml+xml"/>
  <Override PartName="/ppt/ink/ink7672.xml" ContentType="application/inkml+xml"/>
  <Override PartName="/ppt/ink/ink7673.xml" ContentType="application/inkml+xml"/>
  <Override PartName="/ppt/ink/ink7674.xml" ContentType="application/inkml+xml"/>
  <Override PartName="/ppt/ink/ink7675.xml" ContentType="application/inkml+xml"/>
  <Override PartName="/ppt/ink/ink7676.xml" ContentType="application/inkml+xml"/>
  <Override PartName="/ppt/ink/ink7677.xml" ContentType="application/inkml+xml"/>
  <Override PartName="/ppt/ink/ink7678.xml" ContentType="application/inkml+xml"/>
  <Override PartName="/ppt/ink/ink7679.xml" ContentType="application/inkml+xml"/>
  <Override PartName="/ppt/ink/ink7680.xml" ContentType="application/inkml+xml"/>
  <Override PartName="/ppt/ink/ink7681.xml" ContentType="application/inkml+xml"/>
  <Override PartName="/ppt/ink/ink7682.xml" ContentType="application/inkml+xml"/>
  <Override PartName="/ppt/ink/ink7683.xml" ContentType="application/inkml+xml"/>
  <Override PartName="/ppt/ink/ink7684.xml" ContentType="application/inkml+xml"/>
  <Override PartName="/ppt/ink/ink7685.xml" ContentType="application/inkml+xml"/>
  <Override PartName="/ppt/ink/ink7686.xml" ContentType="application/inkml+xml"/>
  <Override PartName="/ppt/ink/ink7687.xml" ContentType="application/inkml+xml"/>
  <Override PartName="/ppt/ink/ink7688.xml" ContentType="application/inkml+xml"/>
  <Override PartName="/ppt/ink/ink7689.xml" ContentType="application/inkml+xml"/>
  <Override PartName="/ppt/ink/ink7690.xml" ContentType="application/inkml+xml"/>
  <Override PartName="/ppt/ink/ink7691.xml" ContentType="application/inkml+xml"/>
  <Override PartName="/ppt/ink/ink7692.xml" ContentType="application/inkml+xml"/>
  <Override PartName="/ppt/ink/ink7693.xml" ContentType="application/inkml+xml"/>
  <Override PartName="/ppt/ink/ink7694.xml" ContentType="application/inkml+xml"/>
  <Override PartName="/ppt/ink/ink7695.xml" ContentType="application/inkml+xml"/>
  <Override PartName="/ppt/ink/ink7696.xml" ContentType="application/inkml+xml"/>
  <Override PartName="/ppt/ink/ink7697.xml" ContentType="application/inkml+xml"/>
  <Override PartName="/ppt/ink/ink7698.xml" ContentType="application/inkml+xml"/>
  <Override PartName="/ppt/ink/ink7699.xml" ContentType="application/inkml+xml"/>
  <Override PartName="/ppt/ink/ink7700.xml" ContentType="application/inkml+xml"/>
  <Override PartName="/ppt/ink/ink7701.xml" ContentType="application/inkml+xml"/>
  <Override PartName="/ppt/ink/ink7702.xml" ContentType="application/inkml+xml"/>
  <Override PartName="/ppt/ink/ink7703.xml" ContentType="application/inkml+xml"/>
  <Override PartName="/ppt/ink/ink7704.xml" ContentType="application/inkml+xml"/>
  <Override PartName="/ppt/ink/ink7705.xml" ContentType="application/inkml+xml"/>
  <Override PartName="/ppt/ink/ink7706.xml" ContentType="application/inkml+xml"/>
  <Override PartName="/ppt/ink/ink7707.xml" ContentType="application/inkml+xml"/>
  <Override PartName="/ppt/ink/ink7708.xml" ContentType="application/inkml+xml"/>
  <Override PartName="/ppt/ink/ink7709.xml" ContentType="application/inkml+xml"/>
  <Override PartName="/ppt/ink/ink7710.xml" ContentType="application/inkml+xml"/>
  <Override PartName="/ppt/ink/ink7711.xml" ContentType="application/inkml+xml"/>
  <Override PartName="/ppt/ink/ink7712.xml" ContentType="application/inkml+xml"/>
  <Override PartName="/ppt/ink/ink7713.xml" ContentType="application/inkml+xml"/>
  <Override PartName="/ppt/ink/ink7714.xml" ContentType="application/inkml+xml"/>
  <Override PartName="/ppt/ink/ink7715.xml" ContentType="application/inkml+xml"/>
  <Override PartName="/ppt/ink/ink7716.xml" ContentType="application/inkml+xml"/>
  <Override PartName="/ppt/ink/ink7717.xml" ContentType="application/inkml+xml"/>
  <Override PartName="/ppt/ink/ink7718.xml" ContentType="application/inkml+xml"/>
  <Override PartName="/ppt/ink/ink7719.xml" ContentType="application/inkml+xml"/>
  <Override PartName="/ppt/ink/ink7720.xml" ContentType="application/inkml+xml"/>
  <Override PartName="/ppt/ink/ink7721.xml" ContentType="application/inkml+xml"/>
  <Override PartName="/ppt/ink/ink7722.xml" ContentType="application/inkml+xml"/>
  <Override PartName="/ppt/ink/ink7723.xml" ContentType="application/inkml+xml"/>
  <Override PartName="/ppt/ink/ink7724.xml" ContentType="application/inkml+xml"/>
  <Override PartName="/ppt/ink/ink7725.xml" ContentType="application/inkml+xml"/>
  <Override PartName="/ppt/ink/ink7726.xml" ContentType="application/inkml+xml"/>
  <Override PartName="/ppt/ink/ink7727.xml" ContentType="application/inkml+xml"/>
  <Override PartName="/ppt/ink/ink7728.xml" ContentType="application/inkml+xml"/>
  <Override PartName="/ppt/ink/ink7729.xml" ContentType="application/inkml+xml"/>
  <Override PartName="/ppt/ink/ink7730.xml" ContentType="application/inkml+xml"/>
  <Override PartName="/ppt/ink/ink7731.xml" ContentType="application/inkml+xml"/>
  <Override PartName="/ppt/ink/ink7732.xml" ContentType="application/inkml+xml"/>
  <Override PartName="/ppt/ink/ink7733.xml" ContentType="application/inkml+xml"/>
  <Override PartName="/ppt/ink/ink7734.xml" ContentType="application/inkml+xml"/>
  <Override PartName="/ppt/ink/ink7735.xml" ContentType="application/inkml+xml"/>
  <Override PartName="/ppt/ink/ink7736.xml" ContentType="application/inkml+xml"/>
  <Override PartName="/ppt/ink/ink7737.xml" ContentType="application/inkml+xml"/>
  <Override PartName="/ppt/ink/ink7738.xml" ContentType="application/inkml+xml"/>
  <Override PartName="/ppt/ink/ink7739.xml" ContentType="application/inkml+xml"/>
  <Override PartName="/ppt/ink/ink7740.xml" ContentType="application/inkml+xml"/>
  <Override PartName="/ppt/ink/ink7741.xml" ContentType="application/inkml+xml"/>
  <Override PartName="/ppt/ink/ink7742.xml" ContentType="application/inkml+xml"/>
  <Override PartName="/ppt/ink/ink7743.xml" ContentType="application/inkml+xml"/>
  <Override PartName="/ppt/ink/ink7744.xml" ContentType="application/inkml+xml"/>
  <Override PartName="/ppt/ink/ink7745.xml" ContentType="application/inkml+xml"/>
  <Override PartName="/ppt/ink/ink7746.xml" ContentType="application/inkml+xml"/>
  <Override PartName="/ppt/ink/ink7747.xml" ContentType="application/inkml+xml"/>
  <Override PartName="/ppt/ink/ink7748.xml" ContentType="application/inkml+xml"/>
  <Override PartName="/ppt/ink/ink7749.xml" ContentType="application/inkml+xml"/>
  <Override PartName="/ppt/ink/ink7750.xml" ContentType="application/inkml+xml"/>
  <Override PartName="/ppt/ink/ink7751.xml" ContentType="application/inkml+xml"/>
  <Override PartName="/ppt/ink/ink7752.xml" ContentType="application/inkml+xml"/>
  <Override PartName="/ppt/ink/ink7753.xml" ContentType="application/inkml+xml"/>
  <Override PartName="/ppt/ink/ink7754.xml" ContentType="application/inkml+xml"/>
  <Override PartName="/ppt/ink/ink7755.xml" ContentType="application/inkml+xml"/>
  <Override PartName="/ppt/ink/ink7756.xml" ContentType="application/inkml+xml"/>
  <Override PartName="/ppt/ink/ink7757.xml" ContentType="application/inkml+xml"/>
  <Override PartName="/ppt/ink/ink7758.xml" ContentType="application/inkml+xml"/>
  <Override PartName="/ppt/ink/ink7759.xml" ContentType="application/inkml+xml"/>
  <Override PartName="/ppt/ink/ink7760.xml" ContentType="application/inkml+xml"/>
  <Override PartName="/ppt/ink/ink7761.xml" ContentType="application/inkml+xml"/>
  <Override PartName="/ppt/ink/ink7762.xml" ContentType="application/inkml+xml"/>
  <Override PartName="/ppt/ink/ink7763.xml" ContentType="application/inkml+xml"/>
  <Override PartName="/ppt/ink/ink7764.xml" ContentType="application/inkml+xml"/>
  <Override PartName="/ppt/ink/ink7765.xml" ContentType="application/inkml+xml"/>
  <Override PartName="/ppt/ink/ink7766.xml" ContentType="application/inkml+xml"/>
  <Override PartName="/ppt/ink/ink7767.xml" ContentType="application/inkml+xml"/>
  <Override PartName="/ppt/ink/ink7768.xml" ContentType="application/inkml+xml"/>
  <Override PartName="/ppt/ink/ink7769.xml" ContentType="application/inkml+xml"/>
  <Override PartName="/ppt/ink/ink7770.xml" ContentType="application/inkml+xml"/>
  <Override PartName="/ppt/ink/ink7771.xml" ContentType="application/inkml+xml"/>
  <Override PartName="/ppt/ink/ink7772.xml" ContentType="application/inkml+xml"/>
  <Override PartName="/ppt/ink/ink7773.xml" ContentType="application/inkml+xml"/>
  <Override PartName="/ppt/ink/ink7774.xml" ContentType="application/inkml+xml"/>
  <Override PartName="/ppt/ink/ink7775.xml" ContentType="application/inkml+xml"/>
  <Override PartName="/ppt/ink/ink7776.xml" ContentType="application/inkml+xml"/>
  <Override PartName="/ppt/ink/ink7777.xml" ContentType="application/inkml+xml"/>
  <Override PartName="/ppt/ink/ink7778.xml" ContentType="application/inkml+xml"/>
  <Override PartName="/ppt/ink/ink7779.xml" ContentType="application/inkml+xml"/>
  <Override PartName="/ppt/ink/ink7780.xml" ContentType="application/inkml+xml"/>
  <Override PartName="/ppt/ink/ink7781.xml" ContentType="application/inkml+xml"/>
  <Override PartName="/ppt/ink/ink7782.xml" ContentType="application/inkml+xml"/>
  <Override PartName="/ppt/ink/ink7783.xml" ContentType="application/inkml+xml"/>
  <Override PartName="/ppt/ink/ink7784.xml" ContentType="application/inkml+xml"/>
  <Override PartName="/ppt/ink/ink7785.xml" ContentType="application/inkml+xml"/>
  <Override PartName="/ppt/ink/ink7786.xml" ContentType="application/inkml+xml"/>
  <Override PartName="/ppt/ink/ink7787.xml" ContentType="application/inkml+xml"/>
  <Override PartName="/ppt/ink/ink7788.xml" ContentType="application/inkml+xml"/>
  <Override PartName="/ppt/ink/ink7789.xml" ContentType="application/inkml+xml"/>
  <Override PartName="/ppt/ink/ink7790.xml" ContentType="application/inkml+xml"/>
  <Override PartName="/ppt/ink/ink7791.xml" ContentType="application/inkml+xml"/>
  <Override PartName="/ppt/ink/ink7792.xml" ContentType="application/inkml+xml"/>
  <Override PartName="/ppt/ink/ink7793.xml" ContentType="application/inkml+xml"/>
  <Override PartName="/ppt/ink/ink7794.xml" ContentType="application/inkml+xml"/>
  <Override PartName="/ppt/ink/ink7795.xml" ContentType="application/inkml+xml"/>
  <Override PartName="/ppt/ink/ink7796.xml" ContentType="application/inkml+xml"/>
  <Override PartName="/ppt/ink/ink7797.xml" ContentType="application/inkml+xml"/>
  <Override PartName="/ppt/ink/ink7798.xml" ContentType="application/inkml+xml"/>
  <Override PartName="/ppt/ink/ink7799.xml" ContentType="application/inkml+xml"/>
  <Override PartName="/ppt/ink/ink7800.xml" ContentType="application/inkml+xml"/>
  <Override PartName="/ppt/ink/ink7801.xml" ContentType="application/inkml+xml"/>
  <Override PartName="/ppt/ink/ink7802.xml" ContentType="application/inkml+xml"/>
  <Override PartName="/ppt/ink/ink7803.xml" ContentType="application/inkml+xml"/>
  <Override PartName="/ppt/ink/ink7804.xml" ContentType="application/inkml+xml"/>
  <Override PartName="/ppt/ink/ink7805.xml" ContentType="application/inkml+xml"/>
  <Override PartName="/ppt/ink/ink7806.xml" ContentType="application/inkml+xml"/>
  <Override PartName="/ppt/ink/ink7807.xml" ContentType="application/inkml+xml"/>
  <Override PartName="/ppt/ink/ink7808.xml" ContentType="application/inkml+xml"/>
  <Override PartName="/ppt/ink/ink7809.xml" ContentType="application/inkml+xml"/>
  <Override PartName="/ppt/ink/ink7810.xml" ContentType="application/inkml+xml"/>
  <Override PartName="/ppt/ink/ink7811.xml" ContentType="application/inkml+xml"/>
  <Override PartName="/ppt/ink/ink7812.xml" ContentType="application/inkml+xml"/>
  <Override PartName="/ppt/ink/ink7813.xml" ContentType="application/inkml+xml"/>
  <Override PartName="/ppt/ink/ink7814.xml" ContentType="application/inkml+xml"/>
  <Override PartName="/ppt/ink/ink7815.xml" ContentType="application/inkml+xml"/>
  <Override PartName="/ppt/ink/ink7816.xml" ContentType="application/inkml+xml"/>
  <Override PartName="/ppt/ink/ink7817.xml" ContentType="application/inkml+xml"/>
  <Override PartName="/ppt/ink/ink7818.xml" ContentType="application/inkml+xml"/>
  <Override PartName="/ppt/ink/ink7819.xml" ContentType="application/inkml+xml"/>
  <Override PartName="/ppt/ink/ink7820.xml" ContentType="application/inkml+xml"/>
  <Override PartName="/ppt/ink/ink7821.xml" ContentType="application/inkml+xml"/>
  <Override PartName="/ppt/ink/ink7822.xml" ContentType="application/inkml+xml"/>
  <Override PartName="/ppt/ink/ink7823.xml" ContentType="application/inkml+xml"/>
  <Override PartName="/ppt/ink/ink7824.xml" ContentType="application/inkml+xml"/>
  <Override PartName="/ppt/ink/ink7825.xml" ContentType="application/inkml+xml"/>
  <Override PartName="/ppt/ink/ink7826.xml" ContentType="application/inkml+xml"/>
  <Override PartName="/ppt/ink/ink7827.xml" ContentType="application/inkml+xml"/>
  <Override PartName="/ppt/ink/ink7828.xml" ContentType="application/inkml+xml"/>
  <Override PartName="/ppt/ink/ink7829.xml" ContentType="application/inkml+xml"/>
  <Override PartName="/ppt/ink/ink7830.xml" ContentType="application/inkml+xml"/>
  <Override PartName="/ppt/ink/ink7831.xml" ContentType="application/inkml+xml"/>
  <Override PartName="/ppt/ink/ink7832.xml" ContentType="application/inkml+xml"/>
  <Override PartName="/ppt/ink/ink7833.xml" ContentType="application/inkml+xml"/>
  <Override PartName="/ppt/ink/ink7834.xml" ContentType="application/inkml+xml"/>
  <Override PartName="/ppt/ink/ink7835.xml" ContentType="application/inkml+xml"/>
  <Override PartName="/ppt/ink/ink7836.xml" ContentType="application/inkml+xml"/>
  <Override PartName="/ppt/ink/ink7837.xml" ContentType="application/inkml+xml"/>
  <Override PartName="/ppt/ink/ink7838.xml" ContentType="application/inkml+xml"/>
  <Override PartName="/ppt/ink/ink7839.xml" ContentType="application/inkml+xml"/>
  <Override PartName="/ppt/ink/ink7840.xml" ContentType="application/inkml+xml"/>
  <Override PartName="/ppt/ink/ink7841.xml" ContentType="application/inkml+xml"/>
  <Override PartName="/ppt/ink/ink7842.xml" ContentType="application/inkml+xml"/>
  <Override PartName="/ppt/ink/ink7843.xml" ContentType="application/inkml+xml"/>
  <Override PartName="/ppt/ink/ink7844.xml" ContentType="application/inkml+xml"/>
  <Override PartName="/ppt/ink/ink7845.xml" ContentType="application/inkml+xml"/>
  <Override PartName="/ppt/ink/ink7846.xml" ContentType="application/inkml+xml"/>
  <Override PartName="/ppt/ink/ink7847.xml" ContentType="application/inkml+xml"/>
  <Override PartName="/ppt/ink/ink7848.xml" ContentType="application/inkml+xml"/>
  <Override PartName="/ppt/ink/ink7849.xml" ContentType="application/inkml+xml"/>
  <Override PartName="/ppt/ink/ink7850.xml" ContentType="application/inkml+xml"/>
  <Override PartName="/ppt/ink/ink7851.xml" ContentType="application/inkml+xml"/>
  <Override PartName="/ppt/ink/ink7852.xml" ContentType="application/inkml+xml"/>
  <Override PartName="/ppt/ink/ink7853.xml" ContentType="application/inkml+xml"/>
  <Override PartName="/ppt/ink/ink7854.xml" ContentType="application/inkml+xml"/>
  <Override PartName="/ppt/ink/ink7855.xml" ContentType="application/inkml+xml"/>
  <Override PartName="/ppt/ink/ink7856.xml" ContentType="application/inkml+xml"/>
  <Override PartName="/ppt/ink/ink7857.xml" ContentType="application/inkml+xml"/>
  <Override PartName="/ppt/ink/ink7858.xml" ContentType="application/inkml+xml"/>
  <Override PartName="/ppt/ink/ink7859.xml" ContentType="application/inkml+xml"/>
  <Override PartName="/ppt/ink/ink7860.xml" ContentType="application/inkml+xml"/>
  <Override PartName="/ppt/ink/ink7861.xml" ContentType="application/inkml+xml"/>
  <Override PartName="/ppt/ink/ink7862.xml" ContentType="application/inkml+xml"/>
  <Override PartName="/ppt/ink/ink7863.xml" ContentType="application/inkml+xml"/>
  <Override PartName="/ppt/ink/ink7864.xml" ContentType="application/inkml+xml"/>
  <Override PartName="/ppt/ink/ink7865.xml" ContentType="application/inkml+xml"/>
  <Override PartName="/ppt/ink/ink7866.xml" ContentType="application/inkml+xml"/>
  <Override PartName="/ppt/ink/ink7867.xml" ContentType="application/inkml+xml"/>
  <Override PartName="/ppt/ink/ink7868.xml" ContentType="application/inkml+xml"/>
  <Override PartName="/ppt/ink/ink7869.xml" ContentType="application/inkml+xml"/>
  <Override PartName="/ppt/ink/ink7870.xml" ContentType="application/inkml+xml"/>
  <Override PartName="/ppt/ink/ink7871.xml" ContentType="application/inkml+xml"/>
  <Override PartName="/ppt/ink/ink7872.xml" ContentType="application/inkml+xml"/>
  <Override PartName="/ppt/ink/ink7873.xml" ContentType="application/inkml+xml"/>
  <Override PartName="/ppt/ink/ink7874.xml" ContentType="application/inkml+xml"/>
  <Override PartName="/ppt/ink/ink7875.xml" ContentType="application/inkml+xml"/>
  <Override PartName="/ppt/ink/ink7876.xml" ContentType="application/inkml+xml"/>
  <Override PartName="/ppt/ink/ink7877.xml" ContentType="application/inkml+xml"/>
  <Override PartName="/ppt/ink/ink7878.xml" ContentType="application/inkml+xml"/>
  <Override PartName="/ppt/ink/ink7879.xml" ContentType="application/inkml+xml"/>
  <Override PartName="/ppt/ink/ink7880.xml" ContentType="application/inkml+xml"/>
  <Override PartName="/ppt/ink/ink7881.xml" ContentType="application/inkml+xml"/>
  <Override PartName="/ppt/ink/ink7882.xml" ContentType="application/inkml+xml"/>
  <Override PartName="/ppt/ink/ink7883.xml" ContentType="application/inkml+xml"/>
  <Override PartName="/ppt/ink/ink7884.xml" ContentType="application/inkml+xml"/>
  <Override PartName="/ppt/ink/ink7885.xml" ContentType="application/inkml+xml"/>
  <Override PartName="/ppt/ink/ink7886.xml" ContentType="application/inkml+xml"/>
  <Override PartName="/ppt/ink/ink7887.xml" ContentType="application/inkml+xml"/>
  <Override PartName="/ppt/ink/ink7888.xml" ContentType="application/inkml+xml"/>
  <Override PartName="/ppt/ink/ink7889.xml" ContentType="application/inkml+xml"/>
  <Override PartName="/ppt/ink/ink7890.xml" ContentType="application/inkml+xml"/>
  <Override PartName="/ppt/ink/ink7891.xml" ContentType="application/inkml+xml"/>
  <Override PartName="/ppt/ink/ink7892.xml" ContentType="application/inkml+xml"/>
  <Override PartName="/ppt/ink/ink7893.xml" ContentType="application/inkml+xml"/>
  <Override PartName="/ppt/ink/ink7894.xml" ContentType="application/inkml+xml"/>
  <Override PartName="/ppt/ink/ink7895.xml" ContentType="application/inkml+xml"/>
  <Override PartName="/ppt/ink/ink7896.xml" ContentType="application/inkml+xml"/>
  <Override PartName="/ppt/ink/ink7897.xml" ContentType="application/inkml+xml"/>
  <Override PartName="/ppt/ink/ink7898.xml" ContentType="application/inkml+xml"/>
  <Override PartName="/ppt/ink/ink7899.xml" ContentType="application/inkml+xml"/>
  <Override PartName="/ppt/ink/ink7900.xml" ContentType="application/inkml+xml"/>
  <Override PartName="/ppt/ink/ink7901.xml" ContentType="application/inkml+xml"/>
  <Override PartName="/ppt/ink/ink7902.xml" ContentType="application/inkml+xml"/>
  <Override PartName="/ppt/ink/ink7903.xml" ContentType="application/inkml+xml"/>
  <Override PartName="/ppt/ink/ink7904.xml" ContentType="application/inkml+xml"/>
  <Override PartName="/ppt/ink/ink7905.xml" ContentType="application/inkml+xml"/>
  <Override PartName="/ppt/ink/ink7906.xml" ContentType="application/inkml+xml"/>
  <Override PartName="/ppt/ink/ink7907.xml" ContentType="application/inkml+xml"/>
  <Override PartName="/ppt/ink/ink7908.xml" ContentType="application/inkml+xml"/>
  <Override PartName="/ppt/ink/ink7909.xml" ContentType="application/inkml+xml"/>
  <Override PartName="/ppt/ink/ink7910.xml" ContentType="application/inkml+xml"/>
  <Override PartName="/ppt/ink/ink7911.xml" ContentType="application/inkml+xml"/>
  <Override PartName="/ppt/ink/ink7912.xml" ContentType="application/inkml+xml"/>
  <Override PartName="/ppt/ink/ink7913.xml" ContentType="application/inkml+xml"/>
  <Override PartName="/ppt/ink/ink7914.xml" ContentType="application/inkml+xml"/>
  <Override PartName="/ppt/ink/ink7915.xml" ContentType="application/inkml+xml"/>
  <Override PartName="/ppt/ink/ink7916.xml" ContentType="application/inkml+xml"/>
  <Override PartName="/ppt/ink/ink7917.xml" ContentType="application/inkml+xml"/>
  <Override PartName="/ppt/ink/ink7918.xml" ContentType="application/inkml+xml"/>
  <Override PartName="/ppt/ink/ink7919.xml" ContentType="application/inkml+xml"/>
  <Override PartName="/ppt/ink/ink7920.xml" ContentType="application/inkml+xml"/>
  <Override PartName="/ppt/ink/ink7921.xml" ContentType="application/inkml+xml"/>
  <Override PartName="/ppt/ink/ink7922.xml" ContentType="application/inkml+xml"/>
  <Override PartName="/ppt/ink/ink7923.xml" ContentType="application/inkml+xml"/>
  <Override PartName="/ppt/ink/ink7924.xml" ContentType="application/inkml+xml"/>
  <Override PartName="/ppt/ink/ink7925.xml" ContentType="application/inkml+xml"/>
  <Override PartName="/ppt/ink/ink7926.xml" ContentType="application/inkml+xml"/>
  <Override PartName="/ppt/ink/ink7927.xml" ContentType="application/inkml+xml"/>
  <Override PartName="/ppt/ink/ink7928.xml" ContentType="application/inkml+xml"/>
  <Override PartName="/ppt/ink/ink7929.xml" ContentType="application/inkml+xml"/>
  <Override PartName="/ppt/ink/ink7930.xml" ContentType="application/inkml+xml"/>
  <Override PartName="/ppt/ink/ink7931.xml" ContentType="application/inkml+xml"/>
  <Override PartName="/ppt/ink/ink7932.xml" ContentType="application/inkml+xml"/>
  <Override PartName="/ppt/ink/ink7933.xml" ContentType="application/inkml+xml"/>
  <Override PartName="/ppt/ink/ink7934.xml" ContentType="application/inkml+xml"/>
  <Override PartName="/ppt/ink/ink7935.xml" ContentType="application/inkml+xml"/>
  <Override PartName="/ppt/ink/ink7936.xml" ContentType="application/inkml+xml"/>
  <Override PartName="/ppt/ink/ink7937.xml" ContentType="application/inkml+xml"/>
  <Override PartName="/ppt/ink/ink7938.xml" ContentType="application/inkml+xml"/>
  <Override PartName="/ppt/ink/ink7939.xml" ContentType="application/inkml+xml"/>
  <Override PartName="/ppt/ink/ink7940.xml" ContentType="application/inkml+xml"/>
  <Override PartName="/ppt/ink/ink7941.xml" ContentType="application/inkml+xml"/>
  <Override PartName="/ppt/ink/ink7942.xml" ContentType="application/inkml+xml"/>
  <Override PartName="/ppt/ink/ink7943.xml" ContentType="application/inkml+xml"/>
  <Override PartName="/ppt/ink/ink7944.xml" ContentType="application/inkml+xml"/>
  <Override PartName="/ppt/ink/ink7945.xml" ContentType="application/inkml+xml"/>
  <Override PartName="/ppt/ink/ink7946.xml" ContentType="application/inkml+xml"/>
  <Override PartName="/ppt/ink/ink7947.xml" ContentType="application/inkml+xml"/>
  <Override PartName="/ppt/ink/ink7948.xml" ContentType="application/inkml+xml"/>
  <Override PartName="/ppt/ink/ink7949.xml" ContentType="application/inkml+xml"/>
  <Override PartName="/ppt/ink/ink7950.xml" ContentType="application/inkml+xml"/>
  <Override PartName="/ppt/ink/ink7951.xml" ContentType="application/inkml+xml"/>
  <Override PartName="/ppt/ink/ink7952.xml" ContentType="application/inkml+xml"/>
  <Override PartName="/ppt/ink/ink7953.xml" ContentType="application/inkml+xml"/>
  <Override PartName="/ppt/ink/ink7954.xml" ContentType="application/inkml+xml"/>
  <Override PartName="/ppt/ink/ink7955.xml" ContentType="application/inkml+xml"/>
  <Override PartName="/ppt/ink/ink7956.xml" ContentType="application/inkml+xml"/>
  <Override PartName="/ppt/ink/ink7957.xml" ContentType="application/inkml+xml"/>
  <Override PartName="/ppt/ink/ink7958.xml" ContentType="application/inkml+xml"/>
  <Override PartName="/ppt/ink/ink7959.xml" ContentType="application/inkml+xml"/>
  <Override PartName="/ppt/ink/ink7960.xml" ContentType="application/inkml+xml"/>
  <Override PartName="/ppt/ink/ink7961.xml" ContentType="application/inkml+xml"/>
  <Override PartName="/ppt/ink/ink7962.xml" ContentType="application/inkml+xml"/>
  <Override PartName="/ppt/ink/ink7963.xml" ContentType="application/inkml+xml"/>
  <Override PartName="/ppt/ink/ink7964.xml" ContentType="application/inkml+xml"/>
  <Override PartName="/ppt/ink/ink7965.xml" ContentType="application/inkml+xml"/>
  <Override PartName="/ppt/ink/ink7966.xml" ContentType="application/inkml+xml"/>
  <Override PartName="/ppt/ink/ink7967.xml" ContentType="application/inkml+xml"/>
  <Override PartName="/ppt/ink/ink7968.xml" ContentType="application/inkml+xml"/>
  <Override PartName="/ppt/ink/ink7969.xml" ContentType="application/inkml+xml"/>
  <Override PartName="/ppt/ink/ink7970.xml" ContentType="application/inkml+xml"/>
  <Override PartName="/ppt/ink/ink7971.xml" ContentType="application/inkml+xml"/>
  <Override PartName="/ppt/ink/ink7972.xml" ContentType="application/inkml+xml"/>
  <Override PartName="/ppt/ink/ink7973.xml" ContentType="application/inkml+xml"/>
  <Override PartName="/ppt/ink/ink7974.xml" ContentType="application/inkml+xml"/>
  <Override PartName="/ppt/ink/ink7975.xml" ContentType="application/inkml+xml"/>
  <Override PartName="/ppt/ink/ink7976.xml" ContentType="application/inkml+xml"/>
  <Override PartName="/ppt/ink/ink7977.xml" ContentType="application/inkml+xml"/>
  <Override PartName="/ppt/ink/ink7978.xml" ContentType="application/inkml+xml"/>
  <Override PartName="/ppt/ink/ink7979.xml" ContentType="application/inkml+xml"/>
  <Override PartName="/ppt/ink/ink7980.xml" ContentType="application/inkml+xml"/>
  <Override PartName="/ppt/ink/ink7981.xml" ContentType="application/inkml+xml"/>
  <Override PartName="/ppt/ink/ink7982.xml" ContentType="application/inkml+xml"/>
  <Override PartName="/ppt/ink/ink7983.xml" ContentType="application/inkml+xml"/>
  <Override PartName="/ppt/ink/ink7984.xml" ContentType="application/inkml+xml"/>
  <Override PartName="/ppt/ink/ink7985.xml" ContentType="application/inkml+xml"/>
  <Override PartName="/ppt/ink/ink7986.xml" ContentType="application/inkml+xml"/>
  <Override PartName="/ppt/ink/ink7987.xml" ContentType="application/inkml+xml"/>
  <Override PartName="/ppt/ink/ink7988.xml" ContentType="application/inkml+xml"/>
  <Override PartName="/ppt/ink/ink7989.xml" ContentType="application/inkml+xml"/>
  <Override PartName="/ppt/ink/ink7990.xml" ContentType="application/inkml+xml"/>
  <Override PartName="/ppt/ink/ink7991.xml" ContentType="application/inkml+xml"/>
  <Override PartName="/ppt/ink/ink7992.xml" ContentType="application/inkml+xml"/>
  <Override PartName="/ppt/ink/ink7993.xml" ContentType="application/inkml+xml"/>
  <Override PartName="/ppt/ink/ink7994.xml" ContentType="application/inkml+xml"/>
  <Override PartName="/ppt/ink/ink7995.xml" ContentType="application/inkml+xml"/>
  <Override PartName="/ppt/ink/ink7996.xml" ContentType="application/inkml+xml"/>
  <Override PartName="/ppt/ink/ink7997.xml" ContentType="application/inkml+xml"/>
  <Override PartName="/ppt/ink/ink7998.xml" ContentType="application/inkml+xml"/>
  <Override PartName="/ppt/ink/ink7999.xml" ContentType="application/inkml+xml"/>
  <Override PartName="/ppt/ink/ink8000.xml" ContentType="application/inkml+xml"/>
  <Override PartName="/ppt/ink/ink8001.xml" ContentType="application/inkml+xml"/>
  <Override PartName="/ppt/ink/ink8002.xml" ContentType="application/inkml+xml"/>
  <Override PartName="/ppt/ink/ink8003.xml" ContentType="application/inkml+xml"/>
  <Override PartName="/ppt/ink/ink8004.xml" ContentType="application/inkml+xml"/>
  <Override PartName="/ppt/ink/ink8005.xml" ContentType="application/inkml+xml"/>
  <Override PartName="/ppt/ink/ink8006.xml" ContentType="application/inkml+xml"/>
  <Override PartName="/ppt/ink/ink8007.xml" ContentType="application/inkml+xml"/>
  <Override PartName="/ppt/ink/ink8008.xml" ContentType="application/inkml+xml"/>
  <Override PartName="/ppt/ink/ink8009.xml" ContentType="application/inkml+xml"/>
  <Override PartName="/ppt/ink/ink8010.xml" ContentType="application/inkml+xml"/>
  <Override PartName="/ppt/ink/ink8011.xml" ContentType="application/inkml+xml"/>
  <Override PartName="/ppt/ink/ink8012.xml" ContentType="application/inkml+xml"/>
  <Override PartName="/ppt/ink/ink8013.xml" ContentType="application/inkml+xml"/>
  <Override PartName="/ppt/ink/ink8014.xml" ContentType="application/inkml+xml"/>
  <Override PartName="/ppt/ink/ink8015.xml" ContentType="application/inkml+xml"/>
  <Override PartName="/ppt/ink/ink8016.xml" ContentType="application/inkml+xml"/>
  <Override PartName="/ppt/ink/ink8017.xml" ContentType="application/inkml+xml"/>
  <Override PartName="/ppt/ink/ink8018.xml" ContentType="application/inkml+xml"/>
  <Override PartName="/ppt/ink/ink8019.xml" ContentType="application/inkml+xml"/>
  <Override PartName="/ppt/ink/ink8020.xml" ContentType="application/inkml+xml"/>
  <Override PartName="/ppt/ink/ink8021.xml" ContentType="application/inkml+xml"/>
  <Override PartName="/ppt/ink/ink8022.xml" ContentType="application/inkml+xml"/>
  <Override PartName="/ppt/ink/ink8023.xml" ContentType="application/inkml+xml"/>
  <Override PartName="/ppt/ink/ink8024.xml" ContentType="application/inkml+xml"/>
  <Override PartName="/ppt/ink/ink8025.xml" ContentType="application/inkml+xml"/>
  <Override PartName="/ppt/ink/ink8026.xml" ContentType="application/inkml+xml"/>
  <Override PartName="/ppt/ink/ink8027.xml" ContentType="application/inkml+xml"/>
  <Override PartName="/ppt/ink/ink8028.xml" ContentType="application/inkml+xml"/>
  <Override PartName="/ppt/ink/ink8029.xml" ContentType="application/inkml+xml"/>
  <Override PartName="/ppt/ink/ink8030.xml" ContentType="application/inkml+xml"/>
  <Override PartName="/ppt/ink/ink8031.xml" ContentType="application/inkml+xml"/>
  <Override PartName="/ppt/ink/ink8032.xml" ContentType="application/inkml+xml"/>
  <Override PartName="/ppt/ink/ink8033.xml" ContentType="application/inkml+xml"/>
  <Override PartName="/ppt/ink/ink8034.xml" ContentType="application/inkml+xml"/>
  <Override PartName="/ppt/ink/ink8035.xml" ContentType="application/inkml+xml"/>
  <Override PartName="/ppt/ink/ink8036.xml" ContentType="application/inkml+xml"/>
  <Override PartName="/ppt/ink/ink8037.xml" ContentType="application/inkml+xml"/>
  <Override PartName="/ppt/ink/ink8038.xml" ContentType="application/inkml+xml"/>
  <Override PartName="/ppt/ink/ink8039.xml" ContentType="application/inkml+xml"/>
  <Override PartName="/ppt/ink/ink8040.xml" ContentType="application/inkml+xml"/>
  <Override PartName="/ppt/ink/ink8041.xml" ContentType="application/inkml+xml"/>
  <Override PartName="/ppt/ink/ink8042.xml" ContentType="application/inkml+xml"/>
  <Override PartName="/ppt/ink/ink8043.xml" ContentType="application/inkml+xml"/>
  <Override PartName="/ppt/ink/ink8044.xml" ContentType="application/inkml+xml"/>
  <Override PartName="/ppt/ink/ink8045.xml" ContentType="application/inkml+xml"/>
  <Override PartName="/ppt/ink/ink8046.xml" ContentType="application/inkml+xml"/>
  <Override PartName="/ppt/ink/ink8047.xml" ContentType="application/inkml+xml"/>
  <Override PartName="/ppt/ink/ink8048.xml" ContentType="application/inkml+xml"/>
  <Override PartName="/ppt/ink/ink8049.xml" ContentType="application/inkml+xml"/>
  <Override PartName="/ppt/ink/ink8050.xml" ContentType="application/inkml+xml"/>
  <Override PartName="/ppt/ink/ink8051.xml" ContentType="application/inkml+xml"/>
  <Override PartName="/ppt/ink/ink8052.xml" ContentType="application/inkml+xml"/>
  <Override PartName="/ppt/ink/ink8053.xml" ContentType="application/inkml+xml"/>
  <Override PartName="/ppt/ink/ink8054.xml" ContentType="application/inkml+xml"/>
  <Override PartName="/ppt/ink/ink8055.xml" ContentType="application/inkml+xml"/>
  <Override PartName="/ppt/ink/ink8056.xml" ContentType="application/inkml+xml"/>
  <Override PartName="/ppt/ink/ink8057.xml" ContentType="application/inkml+xml"/>
  <Override PartName="/ppt/ink/ink8058.xml" ContentType="application/inkml+xml"/>
  <Override PartName="/ppt/ink/ink8059.xml" ContentType="application/inkml+xml"/>
  <Override PartName="/ppt/ink/ink8060.xml" ContentType="application/inkml+xml"/>
  <Override PartName="/ppt/ink/ink8061.xml" ContentType="application/inkml+xml"/>
  <Override PartName="/ppt/ink/ink8062.xml" ContentType="application/inkml+xml"/>
  <Override PartName="/ppt/ink/ink8063.xml" ContentType="application/inkml+xml"/>
  <Override PartName="/ppt/ink/ink8064.xml" ContentType="application/inkml+xml"/>
  <Override PartName="/ppt/ink/ink8065.xml" ContentType="application/inkml+xml"/>
  <Override PartName="/ppt/ink/ink8066.xml" ContentType="application/inkml+xml"/>
  <Override PartName="/ppt/ink/ink8067.xml" ContentType="application/inkml+xml"/>
  <Override PartName="/ppt/ink/ink8068.xml" ContentType="application/inkml+xml"/>
  <Override PartName="/ppt/ink/ink8069.xml" ContentType="application/inkml+xml"/>
  <Override PartName="/ppt/ink/ink8070.xml" ContentType="application/inkml+xml"/>
  <Override PartName="/ppt/ink/ink8071.xml" ContentType="application/inkml+xml"/>
  <Override PartName="/ppt/ink/ink8072.xml" ContentType="application/inkml+xml"/>
  <Override PartName="/ppt/ink/ink8073.xml" ContentType="application/inkml+xml"/>
  <Override PartName="/ppt/ink/ink8074.xml" ContentType="application/inkml+xml"/>
  <Override PartName="/ppt/ink/ink8075.xml" ContentType="application/inkml+xml"/>
  <Override PartName="/ppt/ink/ink8076.xml" ContentType="application/inkml+xml"/>
  <Override PartName="/ppt/ink/ink8077.xml" ContentType="application/inkml+xml"/>
  <Override PartName="/ppt/ink/ink8078.xml" ContentType="application/inkml+xml"/>
  <Override PartName="/ppt/ink/ink8079.xml" ContentType="application/inkml+xml"/>
  <Override PartName="/ppt/ink/ink8080.xml" ContentType="application/inkml+xml"/>
  <Override PartName="/ppt/ink/ink8081.xml" ContentType="application/inkml+xml"/>
  <Override PartName="/ppt/ink/ink8082.xml" ContentType="application/inkml+xml"/>
  <Override PartName="/ppt/ink/ink8083.xml" ContentType="application/inkml+xml"/>
  <Override PartName="/ppt/ink/ink8084.xml" ContentType="application/inkml+xml"/>
  <Override PartName="/ppt/ink/ink8085.xml" ContentType="application/inkml+xml"/>
  <Override PartName="/ppt/ink/ink8086.xml" ContentType="application/inkml+xml"/>
  <Override PartName="/ppt/ink/ink8087.xml" ContentType="application/inkml+xml"/>
  <Override PartName="/ppt/ink/ink8088.xml" ContentType="application/inkml+xml"/>
  <Override PartName="/ppt/ink/ink8089.xml" ContentType="application/inkml+xml"/>
  <Override PartName="/ppt/ink/ink8090.xml" ContentType="application/inkml+xml"/>
  <Override PartName="/ppt/ink/ink8091.xml" ContentType="application/inkml+xml"/>
  <Override PartName="/ppt/ink/ink8092.xml" ContentType="application/inkml+xml"/>
  <Override PartName="/ppt/ink/ink8093.xml" ContentType="application/inkml+xml"/>
  <Override PartName="/ppt/ink/ink8094.xml" ContentType="application/inkml+xml"/>
  <Override PartName="/ppt/ink/ink8095.xml" ContentType="application/inkml+xml"/>
  <Override PartName="/ppt/ink/ink8096.xml" ContentType="application/inkml+xml"/>
  <Override PartName="/ppt/ink/ink8097.xml" ContentType="application/inkml+xml"/>
  <Override PartName="/ppt/ink/ink8098.xml" ContentType="application/inkml+xml"/>
  <Override PartName="/ppt/ink/ink8099.xml" ContentType="application/inkml+xml"/>
  <Override PartName="/ppt/ink/ink8100.xml" ContentType="application/inkml+xml"/>
  <Override PartName="/ppt/ink/ink8101.xml" ContentType="application/inkml+xml"/>
  <Override PartName="/ppt/ink/ink8102.xml" ContentType="application/inkml+xml"/>
  <Override PartName="/ppt/ink/ink8103.xml" ContentType="application/inkml+xml"/>
  <Override PartName="/ppt/ink/ink8104.xml" ContentType="application/inkml+xml"/>
  <Override PartName="/ppt/ink/ink8105.xml" ContentType="application/inkml+xml"/>
  <Override PartName="/ppt/ink/ink8106.xml" ContentType="application/inkml+xml"/>
  <Override PartName="/ppt/ink/ink8107.xml" ContentType="application/inkml+xml"/>
  <Override PartName="/ppt/ink/ink8108.xml" ContentType="application/inkml+xml"/>
  <Override PartName="/ppt/ink/ink8109.xml" ContentType="application/inkml+xml"/>
  <Override PartName="/ppt/ink/ink8110.xml" ContentType="application/inkml+xml"/>
  <Override PartName="/ppt/ink/ink8111.xml" ContentType="application/inkml+xml"/>
  <Override PartName="/ppt/ink/ink8112.xml" ContentType="application/inkml+xml"/>
  <Override PartName="/ppt/ink/ink8113.xml" ContentType="application/inkml+xml"/>
  <Override PartName="/ppt/ink/ink8114.xml" ContentType="application/inkml+xml"/>
  <Override PartName="/ppt/ink/ink8115.xml" ContentType="application/inkml+xml"/>
  <Override PartName="/ppt/ink/ink8116.xml" ContentType="application/inkml+xml"/>
  <Override PartName="/ppt/ink/ink8117.xml" ContentType="application/inkml+xml"/>
  <Override PartName="/ppt/ink/ink8118.xml" ContentType="application/inkml+xml"/>
  <Override PartName="/ppt/ink/ink8119.xml" ContentType="application/inkml+xml"/>
  <Override PartName="/ppt/ink/ink8120.xml" ContentType="application/inkml+xml"/>
  <Override PartName="/ppt/ink/ink8121.xml" ContentType="application/inkml+xml"/>
  <Override PartName="/ppt/ink/ink8122.xml" ContentType="application/inkml+xml"/>
  <Override PartName="/ppt/ink/ink8123.xml" ContentType="application/inkml+xml"/>
  <Override PartName="/ppt/ink/ink8124.xml" ContentType="application/inkml+xml"/>
  <Override PartName="/ppt/ink/ink8125.xml" ContentType="application/inkml+xml"/>
  <Override PartName="/ppt/ink/ink8126.xml" ContentType="application/inkml+xml"/>
  <Override PartName="/ppt/ink/ink8127.xml" ContentType="application/inkml+xml"/>
  <Override PartName="/ppt/ink/ink8128.xml" ContentType="application/inkml+xml"/>
  <Override PartName="/ppt/ink/ink8129.xml" ContentType="application/inkml+xml"/>
  <Override PartName="/ppt/ink/ink8130.xml" ContentType="application/inkml+xml"/>
  <Override PartName="/ppt/ink/ink8131.xml" ContentType="application/inkml+xml"/>
  <Override PartName="/ppt/ink/ink8132.xml" ContentType="application/inkml+xml"/>
  <Override PartName="/ppt/ink/ink8133.xml" ContentType="application/inkml+xml"/>
  <Override PartName="/ppt/ink/ink8134.xml" ContentType="application/inkml+xml"/>
  <Override PartName="/ppt/ink/ink8135.xml" ContentType="application/inkml+xml"/>
  <Override PartName="/ppt/ink/ink8136.xml" ContentType="application/inkml+xml"/>
  <Override PartName="/ppt/ink/ink8137.xml" ContentType="application/inkml+xml"/>
  <Override PartName="/ppt/ink/ink8138.xml" ContentType="application/inkml+xml"/>
  <Override PartName="/ppt/ink/ink8139.xml" ContentType="application/inkml+xml"/>
  <Override PartName="/ppt/ink/ink8140.xml" ContentType="application/inkml+xml"/>
  <Override PartName="/ppt/ink/ink8141.xml" ContentType="application/inkml+xml"/>
  <Override PartName="/ppt/ink/ink8142.xml" ContentType="application/inkml+xml"/>
  <Override PartName="/ppt/ink/ink8143.xml" ContentType="application/inkml+xml"/>
  <Override PartName="/ppt/ink/ink8144.xml" ContentType="application/inkml+xml"/>
  <Override PartName="/ppt/ink/ink8145.xml" ContentType="application/inkml+xml"/>
  <Override PartName="/ppt/ink/ink8146.xml" ContentType="application/inkml+xml"/>
  <Override PartName="/ppt/ink/ink8147.xml" ContentType="application/inkml+xml"/>
  <Override PartName="/ppt/ink/ink8148.xml" ContentType="application/inkml+xml"/>
  <Override PartName="/ppt/ink/ink8149.xml" ContentType="application/inkml+xml"/>
  <Override PartName="/ppt/ink/ink8150.xml" ContentType="application/inkml+xml"/>
  <Override PartName="/ppt/ink/ink8151.xml" ContentType="application/inkml+xml"/>
  <Override PartName="/ppt/ink/ink8152.xml" ContentType="application/inkml+xml"/>
  <Override PartName="/ppt/ink/ink8153.xml" ContentType="application/inkml+xml"/>
  <Override PartName="/ppt/ink/ink8154.xml" ContentType="application/inkml+xml"/>
  <Override PartName="/ppt/ink/ink8155.xml" ContentType="application/inkml+xml"/>
  <Override PartName="/ppt/ink/ink8156.xml" ContentType="application/inkml+xml"/>
  <Override PartName="/ppt/ink/ink8157.xml" ContentType="application/inkml+xml"/>
  <Override PartName="/ppt/ink/ink8158.xml" ContentType="application/inkml+xml"/>
  <Override PartName="/ppt/ink/ink8159.xml" ContentType="application/inkml+xml"/>
  <Override PartName="/ppt/ink/ink8160.xml" ContentType="application/inkml+xml"/>
  <Override PartName="/ppt/ink/ink8161.xml" ContentType="application/inkml+xml"/>
  <Override PartName="/ppt/ink/ink8162.xml" ContentType="application/inkml+xml"/>
  <Override PartName="/ppt/ink/ink8163.xml" ContentType="application/inkml+xml"/>
  <Override PartName="/ppt/ink/ink8164.xml" ContentType="application/inkml+xml"/>
  <Override PartName="/ppt/ink/ink8165.xml" ContentType="application/inkml+xml"/>
  <Override PartName="/ppt/ink/ink8166.xml" ContentType="application/inkml+xml"/>
  <Override PartName="/ppt/ink/ink8167.xml" ContentType="application/inkml+xml"/>
  <Override PartName="/ppt/ink/ink8168.xml" ContentType="application/inkml+xml"/>
  <Override PartName="/ppt/ink/ink8169.xml" ContentType="application/inkml+xml"/>
  <Override PartName="/ppt/ink/ink8170.xml" ContentType="application/inkml+xml"/>
  <Override PartName="/ppt/ink/ink8171.xml" ContentType="application/inkml+xml"/>
  <Override PartName="/ppt/ink/ink8172.xml" ContentType="application/inkml+xml"/>
  <Override PartName="/ppt/ink/ink8173.xml" ContentType="application/inkml+xml"/>
  <Override PartName="/ppt/ink/ink8174.xml" ContentType="application/inkml+xml"/>
  <Override PartName="/ppt/ink/ink8175.xml" ContentType="application/inkml+xml"/>
  <Override PartName="/ppt/ink/ink8176.xml" ContentType="application/inkml+xml"/>
  <Override PartName="/ppt/ink/ink8177.xml" ContentType="application/inkml+xml"/>
  <Override PartName="/ppt/ink/ink8178.xml" ContentType="application/inkml+xml"/>
  <Override PartName="/ppt/ink/ink8179.xml" ContentType="application/inkml+xml"/>
  <Override PartName="/ppt/ink/ink8180.xml" ContentType="application/inkml+xml"/>
  <Override PartName="/ppt/ink/ink8181.xml" ContentType="application/inkml+xml"/>
  <Override PartName="/ppt/ink/ink8182.xml" ContentType="application/inkml+xml"/>
  <Override PartName="/ppt/ink/ink8183.xml" ContentType="application/inkml+xml"/>
  <Override PartName="/ppt/ink/ink8184.xml" ContentType="application/inkml+xml"/>
  <Override PartName="/ppt/ink/ink8185.xml" ContentType="application/inkml+xml"/>
  <Override PartName="/ppt/ink/ink8186.xml" ContentType="application/inkml+xml"/>
  <Override PartName="/ppt/ink/ink8187.xml" ContentType="application/inkml+xml"/>
  <Override PartName="/ppt/ink/ink8188.xml" ContentType="application/inkml+xml"/>
  <Override PartName="/ppt/ink/ink8189.xml" ContentType="application/inkml+xml"/>
  <Override PartName="/ppt/ink/ink8190.xml" ContentType="application/inkml+xml"/>
  <Override PartName="/ppt/ink/ink8191.xml" ContentType="application/inkml+xml"/>
  <Override PartName="/ppt/ink/ink8192.xml" ContentType="application/inkml+xml"/>
  <Override PartName="/ppt/ink/ink8193.xml" ContentType="application/inkml+xml"/>
  <Override PartName="/ppt/ink/ink8194.xml" ContentType="application/inkml+xml"/>
  <Override PartName="/ppt/ink/ink8195.xml" ContentType="application/inkml+xml"/>
  <Override PartName="/ppt/ink/ink8196.xml" ContentType="application/inkml+xml"/>
  <Override PartName="/ppt/ink/ink8197.xml" ContentType="application/inkml+xml"/>
  <Override PartName="/ppt/ink/ink8198.xml" ContentType="application/inkml+xml"/>
  <Override PartName="/ppt/ink/ink8199.xml" ContentType="application/inkml+xml"/>
  <Override PartName="/ppt/ink/ink8200.xml" ContentType="application/inkml+xml"/>
  <Override PartName="/ppt/ink/ink8201.xml" ContentType="application/inkml+xml"/>
  <Override PartName="/ppt/ink/ink8202.xml" ContentType="application/inkml+xml"/>
  <Override PartName="/ppt/ink/ink8203.xml" ContentType="application/inkml+xml"/>
  <Override PartName="/ppt/ink/ink8204.xml" ContentType="application/inkml+xml"/>
  <Override PartName="/ppt/ink/ink8205.xml" ContentType="application/inkml+xml"/>
  <Override PartName="/ppt/ink/ink8206.xml" ContentType="application/inkml+xml"/>
  <Override PartName="/ppt/ink/ink8207.xml" ContentType="application/inkml+xml"/>
  <Override PartName="/ppt/ink/ink8208.xml" ContentType="application/inkml+xml"/>
  <Override PartName="/ppt/ink/ink8209.xml" ContentType="application/inkml+xml"/>
  <Override PartName="/ppt/ink/ink8210.xml" ContentType="application/inkml+xml"/>
  <Override PartName="/ppt/ink/ink8211.xml" ContentType="application/inkml+xml"/>
  <Override PartName="/ppt/ink/ink8212.xml" ContentType="application/inkml+xml"/>
  <Override PartName="/ppt/ink/ink8213.xml" ContentType="application/inkml+xml"/>
  <Override PartName="/ppt/ink/ink8214.xml" ContentType="application/inkml+xml"/>
  <Override PartName="/ppt/ink/ink8215.xml" ContentType="application/inkml+xml"/>
  <Override PartName="/ppt/ink/ink8216.xml" ContentType="application/inkml+xml"/>
  <Override PartName="/ppt/ink/ink8217.xml" ContentType="application/inkml+xml"/>
  <Override PartName="/ppt/ink/ink8218.xml" ContentType="application/inkml+xml"/>
  <Override PartName="/ppt/ink/ink8219.xml" ContentType="application/inkml+xml"/>
  <Override PartName="/ppt/ink/ink8220.xml" ContentType="application/inkml+xml"/>
  <Override PartName="/ppt/ink/ink8221.xml" ContentType="application/inkml+xml"/>
  <Override PartName="/ppt/ink/ink8222.xml" ContentType="application/inkml+xml"/>
  <Override PartName="/ppt/ink/ink8223.xml" ContentType="application/inkml+xml"/>
  <Override PartName="/ppt/ink/ink8224.xml" ContentType="application/inkml+xml"/>
  <Override PartName="/ppt/ink/ink8225.xml" ContentType="application/inkml+xml"/>
  <Override PartName="/ppt/ink/ink8226.xml" ContentType="application/inkml+xml"/>
  <Override PartName="/ppt/ink/ink8227.xml" ContentType="application/inkml+xml"/>
  <Override PartName="/ppt/ink/ink8228.xml" ContentType="application/inkml+xml"/>
  <Override PartName="/ppt/ink/ink8229.xml" ContentType="application/inkml+xml"/>
  <Override PartName="/ppt/ink/ink8230.xml" ContentType="application/inkml+xml"/>
  <Override PartName="/ppt/ink/ink8231.xml" ContentType="application/inkml+xml"/>
  <Override PartName="/ppt/ink/ink8232.xml" ContentType="application/inkml+xml"/>
  <Override PartName="/ppt/ink/ink8233.xml" ContentType="application/inkml+xml"/>
  <Override PartName="/ppt/ink/ink8234.xml" ContentType="application/inkml+xml"/>
  <Override PartName="/ppt/ink/ink8235.xml" ContentType="application/inkml+xml"/>
  <Override PartName="/ppt/ink/ink8236.xml" ContentType="application/inkml+xml"/>
  <Override PartName="/ppt/ink/ink8237.xml" ContentType="application/inkml+xml"/>
  <Override PartName="/ppt/ink/ink8238.xml" ContentType="application/inkml+xml"/>
  <Override PartName="/ppt/ink/ink8239.xml" ContentType="application/inkml+xml"/>
  <Override PartName="/ppt/ink/ink8240.xml" ContentType="application/inkml+xml"/>
  <Override PartName="/ppt/ink/ink8241.xml" ContentType="application/inkml+xml"/>
  <Override PartName="/ppt/ink/ink8242.xml" ContentType="application/inkml+xml"/>
  <Override PartName="/ppt/ink/ink8243.xml" ContentType="application/inkml+xml"/>
  <Override PartName="/ppt/ink/ink8244.xml" ContentType="application/inkml+xml"/>
  <Override PartName="/ppt/ink/ink8245.xml" ContentType="application/inkml+xml"/>
  <Override PartName="/ppt/ink/ink8246.xml" ContentType="application/inkml+xml"/>
  <Override PartName="/ppt/ink/ink8247.xml" ContentType="application/inkml+xml"/>
  <Override PartName="/ppt/ink/ink8248.xml" ContentType="application/inkml+xml"/>
  <Override PartName="/ppt/ink/ink8249.xml" ContentType="application/inkml+xml"/>
  <Override PartName="/ppt/ink/ink8250.xml" ContentType="application/inkml+xml"/>
  <Override PartName="/ppt/ink/ink8251.xml" ContentType="application/inkml+xml"/>
  <Override PartName="/ppt/ink/ink8252.xml" ContentType="application/inkml+xml"/>
  <Override PartName="/ppt/ink/ink8253.xml" ContentType="application/inkml+xml"/>
  <Override PartName="/ppt/ink/ink8254.xml" ContentType="application/inkml+xml"/>
  <Override PartName="/ppt/ink/ink8255.xml" ContentType="application/inkml+xml"/>
  <Override PartName="/ppt/ink/ink8256.xml" ContentType="application/inkml+xml"/>
  <Override PartName="/ppt/ink/ink8257.xml" ContentType="application/inkml+xml"/>
  <Override PartName="/ppt/ink/ink8258.xml" ContentType="application/inkml+xml"/>
  <Override PartName="/ppt/ink/ink8259.xml" ContentType="application/inkml+xml"/>
  <Override PartName="/ppt/ink/ink8260.xml" ContentType="application/inkml+xml"/>
  <Override PartName="/ppt/ink/ink8261.xml" ContentType="application/inkml+xml"/>
  <Override PartName="/ppt/ink/ink8262.xml" ContentType="application/inkml+xml"/>
  <Override PartName="/ppt/ink/ink8263.xml" ContentType="application/inkml+xml"/>
  <Override PartName="/ppt/ink/ink8264.xml" ContentType="application/inkml+xml"/>
  <Override PartName="/ppt/ink/ink8265.xml" ContentType="application/inkml+xml"/>
  <Override PartName="/ppt/ink/ink8266.xml" ContentType="application/inkml+xml"/>
  <Override PartName="/ppt/ink/ink8267.xml" ContentType="application/inkml+xml"/>
  <Override PartName="/ppt/ink/ink8268.xml" ContentType="application/inkml+xml"/>
  <Override PartName="/ppt/ink/ink8269.xml" ContentType="application/inkml+xml"/>
  <Override PartName="/ppt/ink/ink8270.xml" ContentType="application/inkml+xml"/>
  <Override PartName="/ppt/ink/ink8271.xml" ContentType="application/inkml+xml"/>
  <Override PartName="/ppt/ink/ink8272.xml" ContentType="application/inkml+xml"/>
  <Override PartName="/ppt/ink/ink8273.xml" ContentType="application/inkml+xml"/>
  <Override PartName="/ppt/ink/ink8274.xml" ContentType="application/inkml+xml"/>
  <Override PartName="/ppt/ink/ink8275.xml" ContentType="application/inkml+xml"/>
  <Override PartName="/ppt/ink/ink8276.xml" ContentType="application/inkml+xml"/>
  <Override PartName="/ppt/ink/ink8277.xml" ContentType="application/inkml+xml"/>
  <Override PartName="/ppt/ink/ink8278.xml" ContentType="application/inkml+xml"/>
  <Override PartName="/ppt/ink/ink8279.xml" ContentType="application/inkml+xml"/>
  <Override PartName="/ppt/ink/ink8280.xml" ContentType="application/inkml+xml"/>
  <Override PartName="/ppt/ink/ink8281.xml" ContentType="application/inkml+xml"/>
  <Override PartName="/ppt/ink/ink8282.xml" ContentType="application/inkml+xml"/>
  <Override PartName="/ppt/ink/ink8283.xml" ContentType="application/inkml+xml"/>
  <Override PartName="/ppt/ink/ink8284.xml" ContentType="application/inkml+xml"/>
  <Override PartName="/ppt/ink/ink8285.xml" ContentType="application/inkml+xml"/>
  <Override PartName="/ppt/ink/ink8286.xml" ContentType="application/inkml+xml"/>
  <Override PartName="/ppt/ink/ink8287.xml" ContentType="application/inkml+xml"/>
  <Override PartName="/ppt/ink/ink8288.xml" ContentType="application/inkml+xml"/>
  <Override PartName="/ppt/ink/ink8289.xml" ContentType="application/inkml+xml"/>
  <Override PartName="/ppt/ink/ink8290.xml" ContentType="application/inkml+xml"/>
  <Override PartName="/ppt/ink/ink8291.xml" ContentType="application/inkml+xml"/>
  <Override PartName="/ppt/ink/ink8292.xml" ContentType="application/inkml+xml"/>
  <Override PartName="/ppt/ink/ink8293.xml" ContentType="application/inkml+xml"/>
  <Override PartName="/ppt/ink/ink8294.xml" ContentType="application/inkml+xml"/>
  <Override PartName="/ppt/ink/ink8295.xml" ContentType="application/inkml+xml"/>
  <Override PartName="/ppt/ink/ink8296.xml" ContentType="application/inkml+xml"/>
  <Override PartName="/ppt/ink/ink8297.xml" ContentType="application/inkml+xml"/>
  <Override PartName="/ppt/ink/ink8298.xml" ContentType="application/inkml+xml"/>
  <Override PartName="/ppt/ink/ink8299.xml" ContentType="application/inkml+xml"/>
  <Override PartName="/ppt/ink/ink8300.xml" ContentType="application/inkml+xml"/>
  <Override PartName="/ppt/ink/ink8301.xml" ContentType="application/inkml+xml"/>
  <Override PartName="/ppt/ink/ink8302.xml" ContentType="application/inkml+xml"/>
  <Override PartName="/ppt/ink/ink8303.xml" ContentType="application/inkml+xml"/>
  <Override PartName="/ppt/ink/ink8304.xml" ContentType="application/inkml+xml"/>
  <Override PartName="/ppt/ink/ink8305.xml" ContentType="application/inkml+xml"/>
  <Override PartName="/ppt/ink/ink8306.xml" ContentType="application/inkml+xml"/>
  <Override PartName="/ppt/ink/ink8307.xml" ContentType="application/inkml+xml"/>
  <Override PartName="/ppt/ink/ink8308.xml" ContentType="application/inkml+xml"/>
  <Override PartName="/ppt/ink/ink8309.xml" ContentType="application/inkml+xml"/>
  <Override PartName="/ppt/ink/ink8310.xml" ContentType="application/inkml+xml"/>
  <Override PartName="/ppt/ink/ink8311.xml" ContentType="application/inkml+xml"/>
  <Override PartName="/ppt/ink/ink8312.xml" ContentType="application/inkml+xml"/>
  <Override PartName="/ppt/ink/ink8313.xml" ContentType="application/inkml+xml"/>
  <Override PartName="/ppt/ink/ink8314.xml" ContentType="application/inkml+xml"/>
  <Override PartName="/ppt/ink/ink8315.xml" ContentType="application/inkml+xml"/>
  <Override PartName="/ppt/ink/ink8316.xml" ContentType="application/inkml+xml"/>
  <Override PartName="/ppt/ink/ink8317.xml" ContentType="application/inkml+xml"/>
  <Override PartName="/ppt/ink/ink8318.xml" ContentType="application/inkml+xml"/>
  <Override PartName="/ppt/ink/ink8319.xml" ContentType="application/inkml+xml"/>
  <Override PartName="/ppt/ink/ink8320.xml" ContentType="application/inkml+xml"/>
  <Override PartName="/ppt/ink/ink8321.xml" ContentType="application/inkml+xml"/>
  <Override PartName="/ppt/ink/ink8322.xml" ContentType="application/inkml+xml"/>
  <Override PartName="/ppt/ink/ink8323.xml" ContentType="application/inkml+xml"/>
  <Override PartName="/ppt/ink/ink8324.xml" ContentType="application/inkml+xml"/>
  <Override PartName="/ppt/ink/ink8325.xml" ContentType="application/inkml+xml"/>
  <Override PartName="/ppt/ink/ink8326.xml" ContentType="application/inkml+xml"/>
  <Override PartName="/ppt/ink/ink8327.xml" ContentType="application/inkml+xml"/>
  <Override PartName="/ppt/ink/ink8328.xml" ContentType="application/inkml+xml"/>
  <Override PartName="/ppt/ink/ink8329.xml" ContentType="application/inkml+xml"/>
  <Override PartName="/ppt/ink/ink8330.xml" ContentType="application/inkml+xml"/>
  <Override PartName="/ppt/ink/ink8331.xml" ContentType="application/inkml+xml"/>
  <Override PartName="/ppt/ink/ink8332.xml" ContentType="application/inkml+xml"/>
  <Override PartName="/ppt/ink/ink8333.xml" ContentType="application/inkml+xml"/>
  <Override PartName="/ppt/ink/ink8334.xml" ContentType="application/inkml+xml"/>
  <Override PartName="/ppt/ink/ink8335.xml" ContentType="application/inkml+xml"/>
  <Override PartName="/ppt/ink/ink8336.xml" ContentType="application/inkml+xml"/>
  <Override PartName="/ppt/ink/ink8337.xml" ContentType="application/inkml+xml"/>
  <Override PartName="/ppt/ink/ink8338.xml" ContentType="application/inkml+xml"/>
  <Override PartName="/ppt/ink/ink8339.xml" ContentType="application/inkml+xml"/>
  <Override PartName="/ppt/ink/ink8340.xml" ContentType="application/inkml+xml"/>
  <Override PartName="/ppt/ink/ink8341.xml" ContentType="application/inkml+xml"/>
  <Override PartName="/ppt/ink/ink8342.xml" ContentType="application/inkml+xml"/>
  <Override PartName="/ppt/ink/ink8343.xml" ContentType="application/inkml+xml"/>
  <Override PartName="/ppt/ink/ink8344.xml" ContentType="application/inkml+xml"/>
  <Override PartName="/ppt/ink/ink8345.xml" ContentType="application/inkml+xml"/>
  <Override PartName="/ppt/ink/ink8346.xml" ContentType="application/inkml+xml"/>
  <Override PartName="/ppt/ink/ink8347.xml" ContentType="application/inkml+xml"/>
  <Override PartName="/ppt/ink/ink8348.xml" ContentType="application/inkml+xml"/>
  <Override PartName="/ppt/ink/ink8349.xml" ContentType="application/inkml+xml"/>
  <Override PartName="/ppt/ink/ink8350.xml" ContentType="application/inkml+xml"/>
  <Override PartName="/ppt/ink/ink8351.xml" ContentType="application/inkml+xml"/>
  <Override PartName="/ppt/ink/ink8352.xml" ContentType="application/inkml+xml"/>
  <Override PartName="/ppt/ink/ink8353.xml" ContentType="application/inkml+xml"/>
  <Override PartName="/ppt/ink/ink8354.xml" ContentType="application/inkml+xml"/>
  <Override PartName="/ppt/ink/ink8355.xml" ContentType="application/inkml+xml"/>
  <Override PartName="/ppt/ink/ink8356.xml" ContentType="application/inkml+xml"/>
  <Override PartName="/ppt/ink/ink8357.xml" ContentType="application/inkml+xml"/>
  <Override PartName="/ppt/ink/ink8358.xml" ContentType="application/inkml+xml"/>
  <Override PartName="/ppt/ink/ink8359.xml" ContentType="application/inkml+xml"/>
  <Override PartName="/ppt/ink/ink8360.xml" ContentType="application/inkml+xml"/>
  <Override PartName="/ppt/ink/ink8361.xml" ContentType="application/inkml+xml"/>
  <Override PartName="/ppt/ink/ink8362.xml" ContentType="application/inkml+xml"/>
  <Override PartName="/ppt/ink/ink8363.xml" ContentType="application/inkml+xml"/>
  <Override PartName="/ppt/ink/ink8364.xml" ContentType="application/inkml+xml"/>
  <Override PartName="/ppt/ink/ink8365.xml" ContentType="application/inkml+xml"/>
  <Override PartName="/ppt/ink/ink8366.xml" ContentType="application/inkml+xml"/>
  <Override PartName="/ppt/ink/ink8367.xml" ContentType="application/inkml+xml"/>
  <Override PartName="/ppt/ink/ink8368.xml" ContentType="application/inkml+xml"/>
  <Override PartName="/ppt/ink/ink8369.xml" ContentType="application/inkml+xml"/>
  <Override PartName="/ppt/ink/ink8370.xml" ContentType="application/inkml+xml"/>
  <Override PartName="/ppt/ink/ink8371.xml" ContentType="application/inkml+xml"/>
  <Override PartName="/ppt/ink/ink8372.xml" ContentType="application/inkml+xml"/>
  <Override PartName="/ppt/ink/ink8373.xml" ContentType="application/inkml+xml"/>
  <Override PartName="/ppt/ink/ink8374.xml" ContentType="application/inkml+xml"/>
  <Override PartName="/ppt/ink/ink8375.xml" ContentType="application/inkml+xml"/>
  <Override PartName="/ppt/ink/ink8376.xml" ContentType="application/inkml+xml"/>
  <Override PartName="/ppt/ink/ink8377.xml" ContentType="application/inkml+xml"/>
  <Override PartName="/ppt/ink/ink8378.xml" ContentType="application/inkml+xml"/>
  <Override PartName="/ppt/ink/ink8379.xml" ContentType="application/inkml+xml"/>
  <Override PartName="/ppt/ink/ink8380.xml" ContentType="application/inkml+xml"/>
  <Override PartName="/ppt/ink/ink8381.xml" ContentType="application/inkml+xml"/>
  <Override PartName="/ppt/ink/ink8382.xml" ContentType="application/inkml+xml"/>
  <Override PartName="/ppt/ink/ink8383.xml" ContentType="application/inkml+xml"/>
  <Override PartName="/ppt/ink/ink8384.xml" ContentType="application/inkml+xml"/>
  <Override PartName="/ppt/ink/ink8385.xml" ContentType="application/inkml+xml"/>
  <Override PartName="/ppt/ink/ink8386.xml" ContentType="application/inkml+xml"/>
  <Override PartName="/ppt/ink/ink8387.xml" ContentType="application/inkml+xml"/>
  <Override PartName="/ppt/ink/ink8388.xml" ContentType="application/inkml+xml"/>
  <Override PartName="/ppt/ink/ink8389.xml" ContentType="application/inkml+xml"/>
  <Override PartName="/ppt/ink/ink8390.xml" ContentType="application/inkml+xml"/>
  <Override PartName="/ppt/ink/ink8391.xml" ContentType="application/inkml+xml"/>
  <Override PartName="/ppt/ink/ink8392.xml" ContentType="application/inkml+xml"/>
  <Override PartName="/ppt/ink/ink8393.xml" ContentType="application/inkml+xml"/>
  <Override PartName="/ppt/ink/ink8394.xml" ContentType="application/inkml+xml"/>
  <Override PartName="/ppt/ink/ink8395.xml" ContentType="application/inkml+xml"/>
  <Override PartName="/ppt/ink/ink8396.xml" ContentType="application/inkml+xml"/>
  <Override PartName="/ppt/ink/ink8397.xml" ContentType="application/inkml+xml"/>
  <Override PartName="/ppt/ink/ink8398.xml" ContentType="application/inkml+xml"/>
  <Override PartName="/ppt/ink/ink8399.xml" ContentType="application/inkml+xml"/>
  <Override PartName="/ppt/ink/ink8400.xml" ContentType="application/inkml+xml"/>
  <Override PartName="/ppt/ink/ink8401.xml" ContentType="application/inkml+xml"/>
  <Override PartName="/ppt/ink/ink8402.xml" ContentType="application/inkml+xml"/>
  <Override PartName="/ppt/ink/ink8403.xml" ContentType="application/inkml+xml"/>
  <Override PartName="/ppt/ink/ink8404.xml" ContentType="application/inkml+xml"/>
  <Override PartName="/ppt/ink/ink8405.xml" ContentType="application/inkml+xml"/>
  <Override PartName="/ppt/ink/ink8406.xml" ContentType="application/inkml+xml"/>
  <Override PartName="/ppt/ink/ink8407.xml" ContentType="application/inkml+xml"/>
  <Override PartName="/ppt/ink/ink8408.xml" ContentType="application/inkml+xml"/>
  <Override PartName="/ppt/ink/ink8409.xml" ContentType="application/inkml+xml"/>
  <Override PartName="/ppt/ink/ink8410.xml" ContentType="application/inkml+xml"/>
  <Override PartName="/ppt/ink/ink8411.xml" ContentType="application/inkml+xml"/>
  <Override PartName="/ppt/ink/ink8412.xml" ContentType="application/inkml+xml"/>
  <Override PartName="/ppt/ink/ink8413.xml" ContentType="application/inkml+xml"/>
  <Override PartName="/ppt/ink/ink8414.xml" ContentType="application/inkml+xml"/>
  <Override PartName="/ppt/ink/ink8415.xml" ContentType="application/inkml+xml"/>
  <Override PartName="/ppt/ink/ink8416.xml" ContentType="application/inkml+xml"/>
  <Override PartName="/ppt/ink/ink8417.xml" ContentType="application/inkml+xml"/>
  <Override PartName="/ppt/ink/ink8418.xml" ContentType="application/inkml+xml"/>
  <Override PartName="/ppt/ink/ink8419.xml" ContentType="application/inkml+xml"/>
  <Override PartName="/ppt/ink/ink8420.xml" ContentType="application/inkml+xml"/>
  <Override PartName="/ppt/ink/ink8421.xml" ContentType="application/inkml+xml"/>
  <Override PartName="/ppt/ink/ink8422.xml" ContentType="application/inkml+xml"/>
  <Override PartName="/ppt/ink/ink8423.xml" ContentType="application/inkml+xml"/>
  <Override PartName="/ppt/ink/ink8424.xml" ContentType="application/inkml+xml"/>
  <Override PartName="/ppt/ink/ink8425.xml" ContentType="application/inkml+xml"/>
  <Override PartName="/ppt/ink/ink8426.xml" ContentType="application/inkml+xml"/>
  <Override PartName="/ppt/ink/ink8427.xml" ContentType="application/inkml+xml"/>
  <Override PartName="/ppt/ink/ink8428.xml" ContentType="application/inkml+xml"/>
  <Override PartName="/ppt/ink/ink8429.xml" ContentType="application/inkml+xml"/>
  <Override PartName="/ppt/ink/ink8430.xml" ContentType="application/inkml+xml"/>
  <Override PartName="/ppt/ink/ink8431.xml" ContentType="application/inkml+xml"/>
  <Override PartName="/ppt/ink/ink8432.xml" ContentType="application/inkml+xml"/>
  <Override PartName="/ppt/ink/ink8433.xml" ContentType="application/inkml+xml"/>
  <Override PartName="/ppt/ink/ink8434.xml" ContentType="application/inkml+xml"/>
  <Override PartName="/ppt/ink/ink8435.xml" ContentType="application/inkml+xml"/>
  <Override PartName="/ppt/ink/ink8436.xml" ContentType="application/inkml+xml"/>
  <Override PartName="/ppt/ink/ink8437.xml" ContentType="application/inkml+xml"/>
  <Override PartName="/ppt/ink/ink8438.xml" ContentType="application/inkml+xml"/>
  <Override PartName="/ppt/ink/ink8439.xml" ContentType="application/inkml+xml"/>
  <Override PartName="/ppt/ink/ink8440.xml" ContentType="application/inkml+xml"/>
  <Override PartName="/ppt/ink/ink8441.xml" ContentType="application/inkml+xml"/>
  <Override PartName="/ppt/ink/ink8442.xml" ContentType="application/inkml+xml"/>
  <Override PartName="/ppt/ink/ink8443.xml" ContentType="application/inkml+xml"/>
  <Override PartName="/ppt/ink/ink8444.xml" ContentType="application/inkml+xml"/>
  <Override PartName="/ppt/ink/ink8445.xml" ContentType="application/inkml+xml"/>
  <Override PartName="/ppt/ink/ink8446.xml" ContentType="application/inkml+xml"/>
  <Override PartName="/ppt/ink/ink8447.xml" ContentType="application/inkml+xml"/>
  <Override PartName="/ppt/ink/ink8448.xml" ContentType="application/inkml+xml"/>
  <Override PartName="/ppt/ink/ink8449.xml" ContentType="application/inkml+xml"/>
  <Override PartName="/ppt/ink/ink8450.xml" ContentType="application/inkml+xml"/>
  <Override PartName="/ppt/ink/ink8451.xml" ContentType="application/inkml+xml"/>
  <Override PartName="/ppt/ink/ink8452.xml" ContentType="application/inkml+xml"/>
  <Override PartName="/ppt/ink/ink8453.xml" ContentType="application/inkml+xml"/>
  <Override PartName="/ppt/ink/ink8454.xml" ContentType="application/inkml+xml"/>
  <Override PartName="/ppt/ink/ink8455.xml" ContentType="application/inkml+xml"/>
  <Override PartName="/ppt/ink/ink8456.xml" ContentType="application/inkml+xml"/>
  <Override PartName="/ppt/ink/ink8457.xml" ContentType="application/inkml+xml"/>
  <Override PartName="/ppt/ink/ink8458.xml" ContentType="application/inkml+xml"/>
  <Override PartName="/ppt/ink/ink8459.xml" ContentType="application/inkml+xml"/>
  <Override PartName="/ppt/ink/ink8460.xml" ContentType="application/inkml+xml"/>
  <Override PartName="/ppt/ink/ink8461.xml" ContentType="application/inkml+xml"/>
  <Override PartName="/ppt/ink/ink8462.xml" ContentType="application/inkml+xml"/>
  <Override PartName="/ppt/ink/ink8463.xml" ContentType="application/inkml+xml"/>
  <Override PartName="/ppt/ink/ink8464.xml" ContentType="application/inkml+xml"/>
  <Override PartName="/ppt/ink/ink8465.xml" ContentType="application/inkml+xml"/>
  <Override PartName="/ppt/ink/ink8466.xml" ContentType="application/inkml+xml"/>
  <Override PartName="/ppt/ink/ink8467.xml" ContentType="application/inkml+xml"/>
  <Override PartName="/ppt/ink/ink8468.xml" ContentType="application/inkml+xml"/>
  <Override PartName="/ppt/ink/ink8469.xml" ContentType="application/inkml+xml"/>
  <Override PartName="/ppt/ink/ink8470.xml" ContentType="application/inkml+xml"/>
  <Override PartName="/ppt/ink/ink8471.xml" ContentType="application/inkml+xml"/>
  <Override PartName="/ppt/ink/ink8472.xml" ContentType="application/inkml+xml"/>
  <Override PartName="/ppt/ink/ink8473.xml" ContentType="application/inkml+xml"/>
  <Override PartName="/ppt/ink/ink8474.xml" ContentType="application/inkml+xml"/>
  <Override PartName="/ppt/ink/ink8475.xml" ContentType="application/inkml+xml"/>
  <Override PartName="/ppt/ink/ink8476.xml" ContentType="application/inkml+xml"/>
  <Override PartName="/ppt/ink/ink8477.xml" ContentType="application/inkml+xml"/>
  <Override PartName="/ppt/ink/ink8478.xml" ContentType="application/inkml+xml"/>
  <Override PartName="/ppt/ink/ink8479.xml" ContentType="application/inkml+xml"/>
  <Override PartName="/ppt/ink/ink8480.xml" ContentType="application/inkml+xml"/>
  <Override PartName="/ppt/ink/ink8481.xml" ContentType="application/inkml+xml"/>
  <Override PartName="/ppt/ink/ink8482.xml" ContentType="application/inkml+xml"/>
  <Override PartName="/ppt/ink/ink8483.xml" ContentType="application/inkml+xml"/>
  <Override PartName="/ppt/ink/ink8484.xml" ContentType="application/inkml+xml"/>
  <Override PartName="/ppt/ink/ink8485.xml" ContentType="application/inkml+xml"/>
  <Override PartName="/ppt/ink/ink8486.xml" ContentType="application/inkml+xml"/>
  <Override PartName="/ppt/ink/ink8487.xml" ContentType="application/inkml+xml"/>
  <Override PartName="/ppt/ink/ink8488.xml" ContentType="application/inkml+xml"/>
  <Override PartName="/ppt/ink/ink8489.xml" ContentType="application/inkml+xml"/>
  <Override PartName="/ppt/ink/ink8490.xml" ContentType="application/inkml+xml"/>
  <Override PartName="/ppt/ink/ink8491.xml" ContentType="application/inkml+xml"/>
  <Override PartName="/ppt/ink/ink8492.xml" ContentType="application/inkml+xml"/>
  <Override PartName="/ppt/ink/ink8493.xml" ContentType="application/inkml+xml"/>
  <Override PartName="/ppt/ink/ink8494.xml" ContentType="application/inkml+xml"/>
  <Override PartName="/ppt/ink/ink8495.xml" ContentType="application/inkml+xml"/>
  <Override PartName="/ppt/ink/ink8496.xml" ContentType="application/inkml+xml"/>
  <Override PartName="/ppt/ink/ink8497.xml" ContentType="application/inkml+xml"/>
  <Override PartName="/ppt/ink/ink8498.xml" ContentType="application/inkml+xml"/>
  <Override PartName="/ppt/ink/ink8499.xml" ContentType="application/inkml+xml"/>
  <Override PartName="/ppt/ink/ink8500.xml" ContentType="application/inkml+xml"/>
  <Override PartName="/ppt/ink/ink8501.xml" ContentType="application/inkml+xml"/>
  <Override PartName="/ppt/ink/ink8502.xml" ContentType="application/inkml+xml"/>
  <Override PartName="/ppt/ink/ink8503.xml" ContentType="application/inkml+xml"/>
  <Override PartName="/ppt/ink/ink8504.xml" ContentType="application/inkml+xml"/>
  <Override PartName="/ppt/ink/ink8505.xml" ContentType="application/inkml+xml"/>
  <Override PartName="/ppt/ink/ink8506.xml" ContentType="application/inkml+xml"/>
  <Override PartName="/ppt/ink/ink8507.xml" ContentType="application/inkml+xml"/>
  <Override PartName="/ppt/ink/ink8508.xml" ContentType="application/inkml+xml"/>
  <Override PartName="/ppt/ink/ink8509.xml" ContentType="application/inkml+xml"/>
  <Override PartName="/ppt/ink/ink8510.xml" ContentType="application/inkml+xml"/>
  <Override PartName="/ppt/ink/ink8511.xml" ContentType="application/inkml+xml"/>
  <Override PartName="/ppt/ink/ink8512.xml" ContentType="application/inkml+xml"/>
  <Override PartName="/ppt/ink/ink8513.xml" ContentType="application/inkml+xml"/>
  <Override PartName="/ppt/ink/ink8514.xml" ContentType="application/inkml+xml"/>
  <Override PartName="/ppt/ink/ink8515.xml" ContentType="application/inkml+xml"/>
  <Override PartName="/ppt/ink/ink8516.xml" ContentType="application/inkml+xml"/>
  <Override PartName="/ppt/ink/ink8517.xml" ContentType="application/inkml+xml"/>
  <Override PartName="/ppt/ink/ink8518.xml" ContentType="application/inkml+xml"/>
  <Override PartName="/ppt/ink/ink8519.xml" ContentType="application/inkml+xml"/>
  <Override PartName="/ppt/ink/ink8520.xml" ContentType="application/inkml+xml"/>
  <Override PartName="/ppt/ink/ink8521.xml" ContentType="application/inkml+xml"/>
  <Override PartName="/ppt/ink/ink8522.xml" ContentType="application/inkml+xml"/>
  <Override PartName="/ppt/ink/ink8523.xml" ContentType="application/inkml+xml"/>
  <Override PartName="/ppt/ink/ink8524.xml" ContentType="application/inkml+xml"/>
  <Override PartName="/ppt/ink/ink8525.xml" ContentType="application/inkml+xml"/>
  <Override PartName="/ppt/ink/ink8526.xml" ContentType="application/inkml+xml"/>
  <Override PartName="/ppt/ink/ink8527.xml" ContentType="application/inkml+xml"/>
  <Override PartName="/ppt/ink/ink8528.xml" ContentType="application/inkml+xml"/>
  <Override PartName="/ppt/ink/ink8529.xml" ContentType="application/inkml+xml"/>
  <Override PartName="/ppt/ink/ink8530.xml" ContentType="application/inkml+xml"/>
  <Override PartName="/ppt/ink/ink8531.xml" ContentType="application/inkml+xml"/>
  <Override PartName="/ppt/ink/ink8532.xml" ContentType="application/inkml+xml"/>
  <Override PartName="/ppt/ink/ink8533.xml" ContentType="application/inkml+xml"/>
  <Override PartName="/ppt/ink/ink8534.xml" ContentType="application/inkml+xml"/>
  <Override PartName="/ppt/ink/ink8535.xml" ContentType="application/inkml+xml"/>
  <Override PartName="/ppt/ink/ink8536.xml" ContentType="application/inkml+xml"/>
  <Override PartName="/ppt/ink/ink8537.xml" ContentType="application/inkml+xml"/>
  <Override PartName="/ppt/ink/ink8538.xml" ContentType="application/inkml+xml"/>
  <Override PartName="/ppt/ink/ink8539.xml" ContentType="application/inkml+xml"/>
  <Override PartName="/ppt/ink/ink8540.xml" ContentType="application/inkml+xml"/>
  <Override PartName="/ppt/ink/ink8541.xml" ContentType="application/inkml+xml"/>
  <Override PartName="/ppt/ink/ink8542.xml" ContentType="application/inkml+xml"/>
  <Override PartName="/ppt/ink/ink8543.xml" ContentType="application/inkml+xml"/>
  <Override PartName="/ppt/ink/ink8544.xml" ContentType="application/inkml+xml"/>
  <Override PartName="/ppt/ink/ink8545.xml" ContentType="application/inkml+xml"/>
  <Override PartName="/ppt/ink/ink8546.xml" ContentType="application/inkml+xml"/>
  <Override PartName="/ppt/ink/ink8547.xml" ContentType="application/inkml+xml"/>
  <Override PartName="/ppt/ink/ink8548.xml" ContentType="application/inkml+xml"/>
  <Override PartName="/ppt/ink/ink8549.xml" ContentType="application/inkml+xml"/>
  <Override PartName="/ppt/ink/ink8550.xml" ContentType="application/inkml+xml"/>
  <Override PartName="/ppt/ink/ink8551.xml" ContentType="application/inkml+xml"/>
  <Override PartName="/ppt/ink/ink8552.xml" ContentType="application/inkml+xml"/>
  <Override PartName="/ppt/ink/ink8553.xml" ContentType="application/inkml+xml"/>
  <Override PartName="/ppt/ink/ink8554.xml" ContentType="application/inkml+xml"/>
  <Override PartName="/ppt/ink/ink8555.xml" ContentType="application/inkml+xml"/>
  <Override PartName="/ppt/ink/ink8556.xml" ContentType="application/inkml+xml"/>
  <Override PartName="/ppt/ink/ink8557.xml" ContentType="application/inkml+xml"/>
  <Override PartName="/ppt/ink/ink8558.xml" ContentType="application/inkml+xml"/>
  <Override PartName="/ppt/ink/ink8559.xml" ContentType="application/inkml+xml"/>
  <Override PartName="/ppt/ink/ink8560.xml" ContentType="application/inkml+xml"/>
  <Override PartName="/ppt/ink/ink8561.xml" ContentType="application/inkml+xml"/>
  <Override PartName="/ppt/ink/ink8562.xml" ContentType="application/inkml+xml"/>
  <Override PartName="/ppt/ink/ink8563.xml" ContentType="application/inkml+xml"/>
  <Override PartName="/ppt/ink/ink8564.xml" ContentType="application/inkml+xml"/>
  <Override PartName="/ppt/ink/ink8565.xml" ContentType="application/inkml+xml"/>
  <Override PartName="/ppt/ink/ink8566.xml" ContentType="application/inkml+xml"/>
  <Override PartName="/ppt/ink/ink8567.xml" ContentType="application/inkml+xml"/>
  <Override PartName="/ppt/ink/ink8568.xml" ContentType="application/inkml+xml"/>
  <Override PartName="/ppt/ink/ink8569.xml" ContentType="application/inkml+xml"/>
  <Override PartName="/ppt/ink/ink8570.xml" ContentType="application/inkml+xml"/>
  <Override PartName="/ppt/ink/ink8571.xml" ContentType="application/inkml+xml"/>
  <Override PartName="/ppt/ink/ink8572.xml" ContentType="application/inkml+xml"/>
  <Override PartName="/ppt/ink/ink8573.xml" ContentType="application/inkml+xml"/>
  <Override PartName="/ppt/ink/ink8574.xml" ContentType="application/inkml+xml"/>
  <Override PartName="/ppt/ink/ink8575.xml" ContentType="application/inkml+xml"/>
  <Override PartName="/ppt/ink/ink8576.xml" ContentType="application/inkml+xml"/>
  <Override PartName="/ppt/ink/ink8577.xml" ContentType="application/inkml+xml"/>
  <Override PartName="/ppt/ink/ink8578.xml" ContentType="application/inkml+xml"/>
  <Override PartName="/ppt/ink/ink8579.xml" ContentType="application/inkml+xml"/>
  <Override PartName="/ppt/ink/ink8580.xml" ContentType="application/inkml+xml"/>
  <Override PartName="/ppt/ink/ink8581.xml" ContentType="application/inkml+xml"/>
  <Override PartName="/ppt/ink/ink8582.xml" ContentType="application/inkml+xml"/>
  <Override PartName="/ppt/ink/ink8583.xml" ContentType="application/inkml+xml"/>
  <Override PartName="/ppt/ink/ink8584.xml" ContentType="application/inkml+xml"/>
  <Override PartName="/ppt/ink/ink8585.xml" ContentType="application/inkml+xml"/>
  <Override PartName="/ppt/ink/ink8586.xml" ContentType="application/inkml+xml"/>
  <Override PartName="/ppt/ink/ink8587.xml" ContentType="application/inkml+xml"/>
  <Override PartName="/ppt/ink/ink8588.xml" ContentType="application/inkml+xml"/>
  <Override PartName="/ppt/ink/ink8589.xml" ContentType="application/inkml+xml"/>
  <Override PartName="/ppt/ink/ink8590.xml" ContentType="application/inkml+xml"/>
  <Override PartName="/ppt/ink/ink8591.xml" ContentType="application/inkml+xml"/>
  <Override PartName="/ppt/ink/ink8592.xml" ContentType="application/inkml+xml"/>
  <Override PartName="/ppt/ink/ink8593.xml" ContentType="application/inkml+xml"/>
  <Override PartName="/ppt/ink/ink8594.xml" ContentType="application/inkml+xml"/>
  <Override PartName="/ppt/ink/ink8595.xml" ContentType="application/inkml+xml"/>
  <Override PartName="/ppt/ink/ink8596.xml" ContentType="application/inkml+xml"/>
  <Override PartName="/ppt/ink/ink8597.xml" ContentType="application/inkml+xml"/>
  <Override PartName="/ppt/ink/ink8598.xml" ContentType="application/inkml+xml"/>
  <Override PartName="/ppt/ink/ink8599.xml" ContentType="application/inkml+xml"/>
  <Override PartName="/ppt/ink/ink8600.xml" ContentType="application/inkml+xml"/>
  <Override PartName="/ppt/ink/ink8601.xml" ContentType="application/inkml+xml"/>
  <Override PartName="/ppt/ink/ink8602.xml" ContentType="application/inkml+xml"/>
  <Override PartName="/ppt/ink/ink8603.xml" ContentType="application/inkml+xml"/>
  <Override PartName="/ppt/ink/ink8604.xml" ContentType="application/inkml+xml"/>
  <Override PartName="/ppt/ink/ink8605.xml" ContentType="application/inkml+xml"/>
  <Override PartName="/ppt/ink/ink8606.xml" ContentType="application/inkml+xml"/>
  <Override PartName="/ppt/ink/ink8607.xml" ContentType="application/inkml+xml"/>
  <Override PartName="/ppt/ink/ink8608.xml" ContentType="application/inkml+xml"/>
  <Override PartName="/ppt/ink/ink8609.xml" ContentType="application/inkml+xml"/>
  <Override PartName="/ppt/ink/ink8610.xml" ContentType="application/inkml+xml"/>
  <Override PartName="/ppt/ink/ink8611.xml" ContentType="application/inkml+xml"/>
  <Override PartName="/ppt/ink/ink8612.xml" ContentType="application/inkml+xml"/>
  <Override PartName="/ppt/ink/ink8613.xml" ContentType="application/inkml+xml"/>
  <Override PartName="/ppt/ink/ink8614.xml" ContentType="application/inkml+xml"/>
  <Override PartName="/ppt/ink/ink8615.xml" ContentType="application/inkml+xml"/>
  <Override PartName="/ppt/ink/ink8616.xml" ContentType="application/inkml+xml"/>
  <Override PartName="/ppt/ink/ink8617.xml" ContentType="application/inkml+xml"/>
  <Override PartName="/ppt/ink/ink8618.xml" ContentType="application/inkml+xml"/>
  <Override PartName="/ppt/ink/ink8619.xml" ContentType="application/inkml+xml"/>
  <Override PartName="/ppt/ink/ink8620.xml" ContentType="application/inkml+xml"/>
  <Override PartName="/ppt/ink/ink8621.xml" ContentType="application/inkml+xml"/>
  <Override PartName="/ppt/ink/ink8622.xml" ContentType="application/inkml+xml"/>
  <Override PartName="/ppt/ink/ink8623.xml" ContentType="application/inkml+xml"/>
  <Override PartName="/ppt/ink/ink8624.xml" ContentType="application/inkml+xml"/>
  <Override PartName="/ppt/ink/ink8625.xml" ContentType="application/inkml+xml"/>
  <Override PartName="/ppt/ink/ink8626.xml" ContentType="application/inkml+xml"/>
  <Override PartName="/ppt/ink/ink8627.xml" ContentType="application/inkml+xml"/>
  <Override PartName="/ppt/ink/ink8628.xml" ContentType="application/inkml+xml"/>
  <Override PartName="/ppt/ink/ink8629.xml" ContentType="application/inkml+xml"/>
  <Override PartName="/ppt/ink/ink8630.xml" ContentType="application/inkml+xml"/>
  <Override PartName="/ppt/ink/ink8631.xml" ContentType="application/inkml+xml"/>
  <Override PartName="/ppt/ink/ink8632.xml" ContentType="application/inkml+xml"/>
  <Override PartName="/ppt/ink/ink8633.xml" ContentType="application/inkml+xml"/>
  <Override PartName="/ppt/ink/ink8634.xml" ContentType="application/inkml+xml"/>
  <Override PartName="/ppt/ink/ink8635.xml" ContentType="application/inkml+xml"/>
  <Override PartName="/ppt/ink/ink8636.xml" ContentType="application/inkml+xml"/>
  <Override PartName="/ppt/ink/ink8637.xml" ContentType="application/inkml+xml"/>
  <Override PartName="/ppt/ink/ink8638.xml" ContentType="application/inkml+xml"/>
  <Override PartName="/ppt/ink/ink8639.xml" ContentType="application/inkml+xml"/>
  <Override PartName="/ppt/ink/ink8640.xml" ContentType="application/inkml+xml"/>
  <Override PartName="/ppt/ink/ink8641.xml" ContentType="application/inkml+xml"/>
  <Override PartName="/ppt/ink/ink8642.xml" ContentType="application/inkml+xml"/>
  <Override PartName="/ppt/ink/ink8643.xml" ContentType="application/inkml+xml"/>
  <Override PartName="/ppt/ink/ink8644.xml" ContentType="application/inkml+xml"/>
  <Override PartName="/ppt/ink/ink8645.xml" ContentType="application/inkml+xml"/>
  <Override PartName="/ppt/ink/ink8646.xml" ContentType="application/inkml+xml"/>
  <Override PartName="/ppt/ink/ink8647.xml" ContentType="application/inkml+xml"/>
  <Override PartName="/ppt/ink/ink8648.xml" ContentType="application/inkml+xml"/>
  <Override PartName="/ppt/ink/ink8649.xml" ContentType="application/inkml+xml"/>
  <Override PartName="/ppt/ink/ink8650.xml" ContentType="application/inkml+xml"/>
  <Override PartName="/ppt/ink/ink8651.xml" ContentType="application/inkml+xml"/>
  <Override PartName="/ppt/ink/ink8652.xml" ContentType="application/inkml+xml"/>
  <Override PartName="/ppt/ink/ink8653.xml" ContentType="application/inkml+xml"/>
  <Override PartName="/ppt/ink/ink8654.xml" ContentType="application/inkml+xml"/>
  <Override PartName="/ppt/ink/ink8655.xml" ContentType="application/inkml+xml"/>
  <Override PartName="/ppt/ink/ink8656.xml" ContentType="application/inkml+xml"/>
  <Override PartName="/ppt/ink/ink8657.xml" ContentType="application/inkml+xml"/>
  <Override PartName="/ppt/ink/ink8658.xml" ContentType="application/inkml+xml"/>
  <Override PartName="/ppt/ink/ink8659.xml" ContentType="application/inkml+xml"/>
  <Override PartName="/ppt/ink/ink8660.xml" ContentType="application/inkml+xml"/>
  <Override PartName="/ppt/ink/ink8661.xml" ContentType="application/inkml+xml"/>
  <Override PartName="/ppt/ink/ink8662.xml" ContentType="application/inkml+xml"/>
  <Override PartName="/ppt/ink/ink8663.xml" ContentType="application/inkml+xml"/>
  <Override PartName="/ppt/ink/ink8664.xml" ContentType="application/inkml+xml"/>
  <Override PartName="/ppt/ink/ink8665.xml" ContentType="application/inkml+xml"/>
  <Override PartName="/ppt/ink/ink8666.xml" ContentType="application/inkml+xml"/>
  <Override PartName="/ppt/ink/ink8667.xml" ContentType="application/inkml+xml"/>
  <Override PartName="/ppt/ink/ink8668.xml" ContentType="application/inkml+xml"/>
  <Override PartName="/ppt/ink/ink8669.xml" ContentType="application/inkml+xml"/>
  <Override PartName="/ppt/ink/ink8670.xml" ContentType="application/inkml+xml"/>
  <Override PartName="/ppt/ink/ink8671.xml" ContentType="application/inkml+xml"/>
  <Override PartName="/ppt/ink/ink8672.xml" ContentType="application/inkml+xml"/>
  <Override PartName="/ppt/ink/ink8673.xml" ContentType="application/inkml+xml"/>
  <Override PartName="/ppt/ink/ink8674.xml" ContentType="application/inkml+xml"/>
  <Override PartName="/ppt/ink/ink8675.xml" ContentType="application/inkml+xml"/>
  <Override PartName="/ppt/ink/ink8676.xml" ContentType="application/inkml+xml"/>
  <Override PartName="/ppt/ink/ink8677.xml" ContentType="application/inkml+xml"/>
  <Override PartName="/ppt/ink/ink8678.xml" ContentType="application/inkml+xml"/>
  <Override PartName="/ppt/ink/ink8679.xml" ContentType="application/inkml+xml"/>
  <Override PartName="/ppt/ink/ink8680.xml" ContentType="application/inkml+xml"/>
  <Override PartName="/ppt/ink/ink8681.xml" ContentType="application/inkml+xml"/>
  <Override PartName="/ppt/ink/ink8682.xml" ContentType="application/inkml+xml"/>
  <Override PartName="/ppt/ink/ink8683.xml" ContentType="application/inkml+xml"/>
  <Override PartName="/ppt/ink/ink8684.xml" ContentType="application/inkml+xml"/>
  <Override PartName="/ppt/ink/ink8685.xml" ContentType="application/inkml+xml"/>
  <Override PartName="/ppt/ink/ink8686.xml" ContentType="application/inkml+xml"/>
  <Override PartName="/ppt/ink/ink8687.xml" ContentType="application/inkml+xml"/>
  <Override PartName="/ppt/ink/ink8688.xml" ContentType="application/inkml+xml"/>
  <Override PartName="/ppt/ink/ink8689.xml" ContentType="application/inkml+xml"/>
  <Override PartName="/ppt/ink/ink8690.xml" ContentType="application/inkml+xml"/>
  <Override PartName="/ppt/ink/ink8691.xml" ContentType="application/inkml+xml"/>
  <Override PartName="/ppt/ink/ink8692.xml" ContentType="application/inkml+xml"/>
  <Override PartName="/ppt/ink/ink8693.xml" ContentType="application/inkml+xml"/>
  <Override PartName="/ppt/ink/ink8694.xml" ContentType="application/inkml+xml"/>
  <Override PartName="/ppt/ink/ink8695.xml" ContentType="application/inkml+xml"/>
  <Override PartName="/ppt/ink/ink8696.xml" ContentType="application/inkml+xml"/>
  <Override PartName="/ppt/ink/ink8697.xml" ContentType="application/inkml+xml"/>
  <Override PartName="/ppt/ink/ink8698.xml" ContentType="application/inkml+xml"/>
  <Override PartName="/ppt/ink/ink8699.xml" ContentType="application/inkml+xml"/>
  <Override PartName="/ppt/ink/ink8700.xml" ContentType="application/inkml+xml"/>
  <Override PartName="/ppt/ink/ink8701.xml" ContentType="application/inkml+xml"/>
  <Override PartName="/ppt/ink/ink8702.xml" ContentType="application/inkml+xml"/>
  <Override PartName="/ppt/ink/ink8703.xml" ContentType="application/inkml+xml"/>
  <Override PartName="/ppt/ink/ink8704.xml" ContentType="application/inkml+xml"/>
  <Override PartName="/ppt/ink/ink8705.xml" ContentType="application/inkml+xml"/>
  <Override PartName="/ppt/ink/ink8706.xml" ContentType="application/inkml+xml"/>
  <Override PartName="/ppt/ink/ink8707.xml" ContentType="application/inkml+xml"/>
  <Override PartName="/ppt/ink/ink8708.xml" ContentType="application/inkml+xml"/>
  <Override PartName="/ppt/ink/ink8709.xml" ContentType="application/inkml+xml"/>
  <Override PartName="/ppt/ink/ink8710.xml" ContentType="application/inkml+xml"/>
  <Override PartName="/ppt/ink/ink8711.xml" ContentType="application/inkml+xml"/>
  <Override PartName="/ppt/ink/ink8712.xml" ContentType="application/inkml+xml"/>
  <Override PartName="/ppt/ink/ink8713.xml" ContentType="application/inkml+xml"/>
  <Override PartName="/ppt/ink/ink8714.xml" ContentType="application/inkml+xml"/>
  <Override PartName="/ppt/ink/ink8715.xml" ContentType="application/inkml+xml"/>
  <Override PartName="/ppt/ink/ink8716.xml" ContentType="application/inkml+xml"/>
  <Override PartName="/ppt/ink/ink8717.xml" ContentType="application/inkml+xml"/>
  <Override PartName="/ppt/ink/ink8718.xml" ContentType="application/inkml+xml"/>
  <Override PartName="/ppt/ink/ink8719.xml" ContentType="application/inkml+xml"/>
  <Override PartName="/ppt/ink/ink8720.xml" ContentType="application/inkml+xml"/>
  <Override PartName="/ppt/ink/ink8721.xml" ContentType="application/inkml+xml"/>
  <Override PartName="/ppt/ink/ink8722.xml" ContentType="application/inkml+xml"/>
  <Override PartName="/ppt/ink/ink8723.xml" ContentType="application/inkml+xml"/>
  <Override PartName="/ppt/ink/ink8724.xml" ContentType="application/inkml+xml"/>
  <Override PartName="/ppt/ink/ink8725.xml" ContentType="application/inkml+xml"/>
  <Override PartName="/ppt/ink/ink8726.xml" ContentType="application/inkml+xml"/>
  <Override PartName="/ppt/ink/ink8727.xml" ContentType="application/inkml+xml"/>
  <Override PartName="/ppt/ink/ink8728.xml" ContentType="application/inkml+xml"/>
  <Override PartName="/ppt/ink/ink8729.xml" ContentType="application/inkml+xml"/>
  <Override PartName="/ppt/ink/ink8730.xml" ContentType="application/inkml+xml"/>
  <Override PartName="/ppt/ink/ink8731.xml" ContentType="application/inkml+xml"/>
  <Override PartName="/ppt/ink/ink8732.xml" ContentType="application/inkml+xml"/>
  <Override PartName="/ppt/ink/ink8733.xml" ContentType="application/inkml+xml"/>
  <Override PartName="/ppt/ink/ink8734.xml" ContentType="application/inkml+xml"/>
  <Override PartName="/ppt/ink/ink8735.xml" ContentType="application/inkml+xml"/>
  <Override PartName="/ppt/ink/ink8736.xml" ContentType="application/inkml+xml"/>
  <Override PartName="/ppt/ink/ink8737.xml" ContentType="application/inkml+xml"/>
  <Override PartName="/ppt/ink/ink8738.xml" ContentType="application/inkml+xml"/>
  <Override PartName="/ppt/ink/ink8739.xml" ContentType="application/inkml+xml"/>
  <Override PartName="/ppt/ink/ink8740.xml" ContentType="application/inkml+xml"/>
  <Override PartName="/ppt/ink/ink8741.xml" ContentType="application/inkml+xml"/>
  <Override PartName="/ppt/ink/ink8742.xml" ContentType="application/inkml+xml"/>
  <Override PartName="/ppt/ink/ink8743.xml" ContentType="application/inkml+xml"/>
  <Override PartName="/ppt/ink/ink8744.xml" ContentType="application/inkml+xml"/>
  <Override PartName="/ppt/ink/ink8745.xml" ContentType="application/inkml+xml"/>
  <Override PartName="/ppt/ink/ink8746.xml" ContentType="application/inkml+xml"/>
  <Override PartName="/ppt/ink/ink8747.xml" ContentType="application/inkml+xml"/>
  <Override PartName="/ppt/ink/ink8748.xml" ContentType="application/inkml+xml"/>
  <Override PartName="/ppt/ink/ink8749.xml" ContentType="application/inkml+xml"/>
  <Override PartName="/ppt/ink/ink8750.xml" ContentType="application/inkml+xml"/>
  <Override PartName="/ppt/ink/ink8751.xml" ContentType="application/inkml+xml"/>
  <Override PartName="/ppt/ink/ink8752.xml" ContentType="application/inkml+xml"/>
  <Override PartName="/ppt/ink/ink8753.xml" ContentType="application/inkml+xml"/>
  <Override PartName="/ppt/ink/ink8754.xml" ContentType="application/inkml+xml"/>
  <Override PartName="/ppt/ink/ink8755.xml" ContentType="application/inkml+xml"/>
  <Override PartName="/ppt/ink/ink8756.xml" ContentType="application/inkml+xml"/>
  <Override PartName="/ppt/ink/ink8757.xml" ContentType="application/inkml+xml"/>
  <Override PartName="/ppt/ink/ink8758.xml" ContentType="application/inkml+xml"/>
  <Override PartName="/ppt/ink/ink8759.xml" ContentType="application/inkml+xml"/>
  <Override PartName="/ppt/ink/ink8760.xml" ContentType="application/inkml+xml"/>
  <Override PartName="/ppt/ink/ink8761.xml" ContentType="application/inkml+xml"/>
  <Override PartName="/ppt/ink/ink8762.xml" ContentType="application/inkml+xml"/>
  <Override PartName="/ppt/ink/ink8763.xml" ContentType="application/inkml+xml"/>
  <Override PartName="/ppt/ink/ink8764.xml" ContentType="application/inkml+xml"/>
  <Override PartName="/ppt/ink/ink8765.xml" ContentType="application/inkml+xml"/>
  <Override PartName="/ppt/ink/ink8766.xml" ContentType="application/inkml+xml"/>
  <Override PartName="/ppt/ink/ink8767.xml" ContentType="application/inkml+xml"/>
  <Override PartName="/ppt/ink/ink8768.xml" ContentType="application/inkml+xml"/>
  <Override PartName="/ppt/ink/ink8769.xml" ContentType="application/inkml+xml"/>
  <Override PartName="/ppt/ink/ink8770.xml" ContentType="application/inkml+xml"/>
  <Override PartName="/ppt/ink/ink8771.xml" ContentType="application/inkml+xml"/>
  <Override PartName="/ppt/ink/ink8772.xml" ContentType="application/inkml+xml"/>
  <Override PartName="/ppt/ink/ink8773.xml" ContentType="application/inkml+xml"/>
  <Override PartName="/ppt/ink/ink8774.xml" ContentType="application/inkml+xml"/>
  <Override PartName="/ppt/ink/ink8775.xml" ContentType="application/inkml+xml"/>
  <Override PartName="/ppt/ink/ink8776.xml" ContentType="application/inkml+xml"/>
  <Override PartName="/ppt/ink/ink8777.xml" ContentType="application/inkml+xml"/>
  <Override PartName="/ppt/ink/ink8778.xml" ContentType="application/inkml+xml"/>
  <Override PartName="/ppt/ink/ink8779.xml" ContentType="application/inkml+xml"/>
  <Override PartName="/ppt/ink/ink8780.xml" ContentType="application/inkml+xml"/>
  <Override PartName="/ppt/ink/ink8781.xml" ContentType="application/inkml+xml"/>
  <Override PartName="/ppt/ink/ink8782.xml" ContentType="application/inkml+xml"/>
  <Override PartName="/ppt/ink/ink8783.xml" ContentType="application/inkml+xml"/>
  <Override PartName="/ppt/ink/ink8784.xml" ContentType="application/inkml+xml"/>
  <Override PartName="/ppt/ink/ink8785.xml" ContentType="application/inkml+xml"/>
  <Override PartName="/ppt/ink/ink8786.xml" ContentType="application/inkml+xml"/>
  <Override PartName="/ppt/ink/ink8787.xml" ContentType="application/inkml+xml"/>
  <Override PartName="/ppt/ink/ink8788.xml" ContentType="application/inkml+xml"/>
  <Override PartName="/ppt/ink/ink8789.xml" ContentType="application/inkml+xml"/>
  <Override PartName="/ppt/ink/ink8790.xml" ContentType="application/inkml+xml"/>
  <Override PartName="/ppt/ink/ink8791.xml" ContentType="application/inkml+xml"/>
  <Override PartName="/ppt/ink/ink8792.xml" ContentType="application/inkml+xml"/>
  <Override PartName="/ppt/ink/ink8793.xml" ContentType="application/inkml+xml"/>
  <Override PartName="/ppt/ink/ink8794.xml" ContentType="application/inkml+xml"/>
  <Override PartName="/ppt/ink/ink8795.xml" ContentType="application/inkml+xml"/>
  <Override PartName="/ppt/ink/ink8796.xml" ContentType="application/inkml+xml"/>
  <Override PartName="/ppt/ink/ink8797.xml" ContentType="application/inkml+xml"/>
  <Override PartName="/ppt/ink/ink8798.xml" ContentType="application/inkml+xml"/>
  <Override PartName="/ppt/ink/ink8799.xml" ContentType="application/inkml+xml"/>
  <Override PartName="/ppt/ink/ink8800.xml" ContentType="application/inkml+xml"/>
  <Override PartName="/ppt/ink/ink8801.xml" ContentType="application/inkml+xml"/>
  <Override PartName="/ppt/ink/ink8802.xml" ContentType="application/inkml+xml"/>
  <Override PartName="/ppt/ink/ink8803.xml" ContentType="application/inkml+xml"/>
  <Override PartName="/ppt/ink/ink8804.xml" ContentType="application/inkml+xml"/>
  <Override PartName="/ppt/ink/ink8805.xml" ContentType="application/inkml+xml"/>
  <Override PartName="/ppt/ink/ink8806.xml" ContentType="application/inkml+xml"/>
  <Override PartName="/ppt/ink/ink8807.xml" ContentType="application/inkml+xml"/>
  <Override PartName="/ppt/ink/ink8808.xml" ContentType="application/inkml+xml"/>
  <Override PartName="/ppt/ink/ink8809.xml" ContentType="application/inkml+xml"/>
  <Override PartName="/ppt/ink/ink8810.xml" ContentType="application/inkml+xml"/>
  <Override PartName="/ppt/ink/ink8811.xml" ContentType="application/inkml+xml"/>
  <Override PartName="/ppt/ink/ink8812.xml" ContentType="application/inkml+xml"/>
  <Override PartName="/ppt/ink/ink8813.xml" ContentType="application/inkml+xml"/>
  <Override PartName="/ppt/ink/ink8814.xml" ContentType="application/inkml+xml"/>
  <Override PartName="/ppt/ink/ink8815.xml" ContentType="application/inkml+xml"/>
  <Override PartName="/ppt/ink/ink8816.xml" ContentType="application/inkml+xml"/>
  <Override PartName="/ppt/ink/ink8817.xml" ContentType="application/inkml+xml"/>
  <Override PartName="/ppt/ink/ink8818.xml" ContentType="application/inkml+xml"/>
  <Override PartName="/ppt/ink/ink8819.xml" ContentType="application/inkml+xml"/>
  <Override PartName="/ppt/ink/ink8820.xml" ContentType="application/inkml+xml"/>
  <Override PartName="/ppt/ink/ink8821.xml" ContentType="application/inkml+xml"/>
  <Override PartName="/ppt/ink/ink8822.xml" ContentType="application/inkml+xml"/>
  <Override PartName="/ppt/ink/ink8823.xml" ContentType="application/inkml+xml"/>
  <Override PartName="/ppt/ink/ink8824.xml" ContentType="application/inkml+xml"/>
  <Override PartName="/ppt/ink/ink8825.xml" ContentType="application/inkml+xml"/>
  <Override PartName="/ppt/ink/ink8826.xml" ContentType="application/inkml+xml"/>
  <Override PartName="/ppt/ink/ink8827.xml" ContentType="application/inkml+xml"/>
  <Override PartName="/ppt/ink/ink8828.xml" ContentType="application/inkml+xml"/>
  <Override PartName="/ppt/ink/ink8829.xml" ContentType="application/inkml+xml"/>
  <Override PartName="/ppt/ink/ink8830.xml" ContentType="application/inkml+xml"/>
  <Override PartName="/ppt/ink/ink8831.xml" ContentType="application/inkml+xml"/>
  <Override PartName="/ppt/ink/ink8832.xml" ContentType="application/inkml+xml"/>
  <Override PartName="/ppt/ink/ink8833.xml" ContentType="application/inkml+xml"/>
  <Override PartName="/ppt/ink/ink8834.xml" ContentType="application/inkml+xml"/>
  <Override PartName="/ppt/ink/ink8835.xml" ContentType="application/inkml+xml"/>
  <Override PartName="/ppt/ink/ink8836.xml" ContentType="application/inkml+xml"/>
  <Override PartName="/ppt/ink/ink8837.xml" ContentType="application/inkml+xml"/>
  <Override PartName="/ppt/ink/ink8838.xml" ContentType="application/inkml+xml"/>
  <Override PartName="/ppt/ink/ink8839.xml" ContentType="application/inkml+xml"/>
  <Override PartName="/ppt/ink/ink8840.xml" ContentType="application/inkml+xml"/>
  <Override PartName="/ppt/ink/ink8841.xml" ContentType="application/inkml+xml"/>
  <Override PartName="/ppt/ink/ink8842.xml" ContentType="application/inkml+xml"/>
  <Override PartName="/ppt/ink/ink8843.xml" ContentType="application/inkml+xml"/>
  <Override PartName="/ppt/ink/ink8844.xml" ContentType="application/inkml+xml"/>
  <Override PartName="/ppt/ink/ink8845.xml" ContentType="application/inkml+xml"/>
  <Override PartName="/ppt/ink/ink8846.xml" ContentType="application/inkml+xml"/>
  <Override PartName="/ppt/ink/ink8847.xml" ContentType="application/inkml+xml"/>
  <Override PartName="/ppt/ink/ink8848.xml" ContentType="application/inkml+xml"/>
  <Override PartName="/ppt/ink/ink8849.xml" ContentType="application/inkml+xml"/>
  <Override PartName="/ppt/ink/ink8850.xml" ContentType="application/inkml+xml"/>
  <Override PartName="/ppt/ink/ink8851.xml" ContentType="application/inkml+xml"/>
  <Override PartName="/ppt/ink/ink8852.xml" ContentType="application/inkml+xml"/>
  <Override PartName="/ppt/ink/ink8853.xml" ContentType="application/inkml+xml"/>
  <Override PartName="/ppt/ink/ink8854.xml" ContentType="application/inkml+xml"/>
  <Override PartName="/ppt/ink/ink8855.xml" ContentType="application/inkml+xml"/>
  <Override PartName="/ppt/ink/ink8856.xml" ContentType="application/inkml+xml"/>
  <Override PartName="/ppt/ink/ink8857.xml" ContentType="application/inkml+xml"/>
  <Override PartName="/ppt/ink/ink8858.xml" ContentType="application/inkml+xml"/>
  <Override PartName="/ppt/ink/ink8859.xml" ContentType="application/inkml+xml"/>
  <Override PartName="/ppt/ink/ink8860.xml" ContentType="application/inkml+xml"/>
  <Override PartName="/ppt/ink/ink8861.xml" ContentType="application/inkml+xml"/>
  <Override PartName="/ppt/ink/ink8862.xml" ContentType="application/inkml+xml"/>
  <Override PartName="/ppt/ink/ink8863.xml" ContentType="application/inkml+xml"/>
  <Override PartName="/ppt/ink/ink8864.xml" ContentType="application/inkml+xml"/>
  <Override PartName="/ppt/ink/ink8865.xml" ContentType="application/inkml+xml"/>
  <Override PartName="/ppt/ink/ink8866.xml" ContentType="application/inkml+xml"/>
  <Override PartName="/ppt/ink/ink8867.xml" ContentType="application/inkml+xml"/>
  <Override PartName="/ppt/ink/ink8868.xml" ContentType="application/inkml+xml"/>
  <Override PartName="/ppt/ink/ink8869.xml" ContentType="application/inkml+xml"/>
  <Override PartName="/ppt/ink/ink8870.xml" ContentType="application/inkml+xml"/>
  <Override PartName="/ppt/ink/ink8871.xml" ContentType="application/inkml+xml"/>
  <Override PartName="/ppt/ink/ink8872.xml" ContentType="application/inkml+xml"/>
  <Override PartName="/ppt/ink/ink8873.xml" ContentType="application/inkml+xml"/>
  <Override PartName="/ppt/ink/ink8874.xml" ContentType="application/inkml+xml"/>
  <Override PartName="/ppt/ink/ink8875.xml" ContentType="application/inkml+xml"/>
  <Override PartName="/ppt/ink/ink8876.xml" ContentType="application/inkml+xml"/>
  <Override PartName="/ppt/ink/ink8877.xml" ContentType="application/inkml+xml"/>
  <Override PartName="/ppt/ink/ink8878.xml" ContentType="application/inkml+xml"/>
  <Override PartName="/ppt/ink/ink8879.xml" ContentType="application/inkml+xml"/>
  <Override PartName="/ppt/ink/ink8880.xml" ContentType="application/inkml+xml"/>
  <Override PartName="/ppt/ink/ink8881.xml" ContentType="application/inkml+xml"/>
  <Override PartName="/ppt/ink/ink8882.xml" ContentType="application/inkml+xml"/>
  <Override PartName="/ppt/ink/ink8883.xml" ContentType="application/inkml+xml"/>
  <Override PartName="/ppt/ink/ink8884.xml" ContentType="application/inkml+xml"/>
  <Override PartName="/ppt/ink/ink8885.xml" ContentType="application/inkml+xml"/>
  <Override PartName="/ppt/ink/ink8886.xml" ContentType="application/inkml+xml"/>
  <Override PartName="/ppt/ink/ink8887.xml" ContentType="application/inkml+xml"/>
  <Override PartName="/ppt/ink/ink8888.xml" ContentType="application/inkml+xml"/>
  <Override PartName="/ppt/ink/ink8889.xml" ContentType="application/inkml+xml"/>
  <Override PartName="/ppt/ink/ink8890.xml" ContentType="application/inkml+xml"/>
  <Override PartName="/ppt/ink/ink8891.xml" ContentType="application/inkml+xml"/>
  <Override PartName="/ppt/ink/ink8892.xml" ContentType="application/inkml+xml"/>
  <Override PartName="/ppt/ink/ink8893.xml" ContentType="application/inkml+xml"/>
  <Override PartName="/ppt/ink/ink8894.xml" ContentType="application/inkml+xml"/>
  <Override PartName="/ppt/ink/ink8895.xml" ContentType="application/inkml+xml"/>
  <Override PartName="/ppt/ink/ink8896.xml" ContentType="application/inkml+xml"/>
  <Override PartName="/ppt/ink/ink8897.xml" ContentType="application/inkml+xml"/>
  <Override PartName="/ppt/ink/ink8898.xml" ContentType="application/inkml+xml"/>
  <Override PartName="/ppt/ink/ink8899.xml" ContentType="application/inkml+xml"/>
  <Override PartName="/ppt/ink/ink8900.xml" ContentType="application/inkml+xml"/>
  <Override PartName="/ppt/ink/ink8901.xml" ContentType="application/inkml+xml"/>
  <Override PartName="/ppt/ink/ink8902.xml" ContentType="application/inkml+xml"/>
  <Override PartName="/ppt/ink/ink8903.xml" ContentType="application/inkml+xml"/>
  <Override PartName="/ppt/ink/ink8904.xml" ContentType="application/inkml+xml"/>
  <Override PartName="/ppt/ink/ink8905.xml" ContentType="application/inkml+xml"/>
  <Override PartName="/ppt/ink/ink8906.xml" ContentType="application/inkml+xml"/>
  <Override PartName="/ppt/ink/ink8907.xml" ContentType="application/inkml+xml"/>
  <Override PartName="/ppt/ink/ink8908.xml" ContentType="application/inkml+xml"/>
  <Override PartName="/ppt/ink/ink8909.xml" ContentType="application/inkml+xml"/>
  <Override PartName="/ppt/ink/ink8910.xml" ContentType="application/inkml+xml"/>
  <Override PartName="/ppt/ink/ink8911.xml" ContentType="application/inkml+xml"/>
  <Override PartName="/ppt/ink/ink8912.xml" ContentType="application/inkml+xml"/>
  <Override PartName="/ppt/ink/ink8913.xml" ContentType="application/inkml+xml"/>
  <Override PartName="/ppt/ink/ink8914.xml" ContentType="application/inkml+xml"/>
  <Override PartName="/ppt/ink/ink8915.xml" ContentType="application/inkml+xml"/>
  <Override PartName="/ppt/ink/ink8916.xml" ContentType="application/inkml+xml"/>
  <Override PartName="/ppt/ink/ink8917.xml" ContentType="application/inkml+xml"/>
  <Override PartName="/ppt/ink/ink8918.xml" ContentType="application/inkml+xml"/>
  <Override PartName="/ppt/ink/ink8919.xml" ContentType="application/inkml+xml"/>
  <Override PartName="/ppt/ink/ink8920.xml" ContentType="application/inkml+xml"/>
  <Override PartName="/ppt/ink/ink8921.xml" ContentType="application/inkml+xml"/>
  <Override PartName="/ppt/ink/ink8922.xml" ContentType="application/inkml+xml"/>
  <Override PartName="/ppt/ink/ink8923.xml" ContentType="application/inkml+xml"/>
  <Override PartName="/ppt/ink/ink8924.xml" ContentType="application/inkml+xml"/>
  <Override PartName="/ppt/ink/ink8925.xml" ContentType="application/inkml+xml"/>
  <Override PartName="/ppt/ink/ink8926.xml" ContentType="application/inkml+xml"/>
  <Override PartName="/ppt/ink/ink8927.xml" ContentType="application/inkml+xml"/>
  <Override PartName="/ppt/ink/ink8928.xml" ContentType="application/inkml+xml"/>
  <Override PartName="/ppt/ink/ink8929.xml" ContentType="application/inkml+xml"/>
  <Override PartName="/ppt/ink/ink8930.xml" ContentType="application/inkml+xml"/>
  <Override PartName="/ppt/ink/ink8931.xml" ContentType="application/inkml+xml"/>
  <Override PartName="/ppt/ink/ink8932.xml" ContentType="application/inkml+xml"/>
  <Override PartName="/ppt/ink/ink8933.xml" ContentType="application/inkml+xml"/>
  <Override PartName="/ppt/ink/ink8934.xml" ContentType="application/inkml+xml"/>
  <Override PartName="/ppt/ink/ink8935.xml" ContentType="application/inkml+xml"/>
  <Override PartName="/ppt/ink/ink8936.xml" ContentType="application/inkml+xml"/>
  <Override PartName="/ppt/ink/ink8937.xml" ContentType="application/inkml+xml"/>
  <Override PartName="/ppt/ink/ink8938.xml" ContentType="application/inkml+xml"/>
  <Override PartName="/ppt/ink/ink8939.xml" ContentType="application/inkml+xml"/>
  <Override PartName="/ppt/ink/ink8940.xml" ContentType="application/inkml+xml"/>
  <Override PartName="/ppt/ink/ink8941.xml" ContentType="application/inkml+xml"/>
  <Override PartName="/ppt/ink/ink8942.xml" ContentType="application/inkml+xml"/>
  <Override PartName="/ppt/ink/ink8943.xml" ContentType="application/inkml+xml"/>
  <Override PartName="/ppt/ink/ink8944.xml" ContentType="application/inkml+xml"/>
  <Override PartName="/ppt/ink/ink8945.xml" ContentType="application/inkml+xml"/>
  <Override PartName="/ppt/ink/ink8946.xml" ContentType="application/inkml+xml"/>
  <Override PartName="/ppt/ink/ink8947.xml" ContentType="application/inkml+xml"/>
  <Override PartName="/ppt/ink/ink8948.xml" ContentType="application/inkml+xml"/>
  <Override PartName="/ppt/ink/ink8949.xml" ContentType="application/inkml+xml"/>
  <Override PartName="/ppt/ink/ink8950.xml" ContentType="application/inkml+xml"/>
  <Override PartName="/ppt/ink/ink8951.xml" ContentType="application/inkml+xml"/>
  <Override PartName="/ppt/ink/ink8952.xml" ContentType="application/inkml+xml"/>
  <Override PartName="/ppt/ink/ink8953.xml" ContentType="application/inkml+xml"/>
  <Override PartName="/ppt/ink/ink8954.xml" ContentType="application/inkml+xml"/>
  <Override PartName="/ppt/ink/ink8955.xml" ContentType="application/inkml+xml"/>
  <Override PartName="/ppt/ink/ink8956.xml" ContentType="application/inkml+xml"/>
  <Override PartName="/ppt/ink/ink8957.xml" ContentType="application/inkml+xml"/>
  <Override PartName="/ppt/ink/ink8958.xml" ContentType="application/inkml+xml"/>
  <Override PartName="/ppt/ink/ink8959.xml" ContentType="application/inkml+xml"/>
  <Override PartName="/ppt/ink/ink8960.xml" ContentType="application/inkml+xml"/>
  <Override PartName="/ppt/ink/ink8961.xml" ContentType="application/inkml+xml"/>
  <Override PartName="/ppt/ink/ink8962.xml" ContentType="application/inkml+xml"/>
  <Override PartName="/ppt/ink/ink8963.xml" ContentType="application/inkml+xml"/>
  <Override PartName="/ppt/ink/ink8964.xml" ContentType="application/inkml+xml"/>
  <Override PartName="/ppt/ink/ink8965.xml" ContentType="application/inkml+xml"/>
  <Override PartName="/ppt/ink/ink8966.xml" ContentType="application/inkml+xml"/>
  <Override PartName="/ppt/ink/ink8967.xml" ContentType="application/inkml+xml"/>
  <Override PartName="/ppt/ink/ink8968.xml" ContentType="application/inkml+xml"/>
  <Override PartName="/ppt/ink/ink8969.xml" ContentType="application/inkml+xml"/>
  <Override PartName="/ppt/ink/ink8970.xml" ContentType="application/inkml+xml"/>
  <Override PartName="/ppt/ink/ink8971.xml" ContentType="application/inkml+xml"/>
  <Override PartName="/ppt/ink/ink8972.xml" ContentType="application/inkml+xml"/>
  <Override PartName="/ppt/ink/ink8973.xml" ContentType="application/inkml+xml"/>
  <Override PartName="/ppt/ink/ink8974.xml" ContentType="application/inkml+xml"/>
  <Override PartName="/ppt/ink/ink8975.xml" ContentType="application/inkml+xml"/>
  <Override PartName="/ppt/ink/ink8976.xml" ContentType="application/inkml+xml"/>
  <Override PartName="/ppt/ink/ink8977.xml" ContentType="application/inkml+xml"/>
  <Override PartName="/ppt/ink/ink8978.xml" ContentType="application/inkml+xml"/>
  <Override PartName="/ppt/ink/ink8979.xml" ContentType="application/inkml+xml"/>
  <Override PartName="/ppt/ink/ink8980.xml" ContentType="application/inkml+xml"/>
  <Override PartName="/ppt/ink/ink8981.xml" ContentType="application/inkml+xml"/>
  <Override PartName="/ppt/ink/ink8982.xml" ContentType="application/inkml+xml"/>
  <Override PartName="/ppt/ink/ink8983.xml" ContentType="application/inkml+xml"/>
  <Override PartName="/ppt/ink/ink8984.xml" ContentType="application/inkml+xml"/>
  <Override PartName="/ppt/ink/ink8985.xml" ContentType="application/inkml+xml"/>
  <Override PartName="/ppt/ink/ink8986.xml" ContentType="application/inkml+xml"/>
  <Override PartName="/ppt/ink/ink8987.xml" ContentType="application/inkml+xml"/>
  <Override PartName="/ppt/ink/ink8988.xml" ContentType="application/inkml+xml"/>
  <Override PartName="/ppt/ink/ink8989.xml" ContentType="application/inkml+xml"/>
  <Override PartName="/ppt/ink/ink8990.xml" ContentType="application/inkml+xml"/>
  <Override PartName="/ppt/ink/ink8991.xml" ContentType="application/inkml+xml"/>
  <Override PartName="/ppt/ink/ink8992.xml" ContentType="application/inkml+xml"/>
  <Override PartName="/ppt/ink/ink8993.xml" ContentType="application/inkml+xml"/>
  <Override PartName="/ppt/ink/ink8994.xml" ContentType="application/inkml+xml"/>
  <Override PartName="/ppt/ink/ink8995.xml" ContentType="application/inkml+xml"/>
  <Override PartName="/ppt/ink/ink8996.xml" ContentType="application/inkml+xml"/>
  <Override PartName="/ppt/ink/ink8997.xml" ContentType="application/inkml+xml"/>
  <Override PartName="/ppt/ink/ink8998.xml" ContentType="application/inkml+xml"/>
  <Override PartName="/ppt/ink/ink8999.xml" ContentType="application/inkml+xml"/>
  <Override PartName="/ppt/ink/ink9000.xml" ContentType="application/inkml+xml"/>
  <Override PartName="/ppt/ink/ink9001.xml" ContentType="application/inkml+xml"/>
  <Override PartName="/ppt/ink/ink9002.xml" ContentType="application/inkml+xml"/>
  <Override PartName="/ppt/ink/ink9003.xml" ContentType="application/inkml+xml"/>
  <Override PartName="/ppt/ink/ink9004.xml" ContentType="application/inkml+xml"/>
  <Override PartName="/ppt/ink/ink9005.xml" ContentType="application/inkml+xml"/>
  <Override PartName="/ppt/ink/ink9006.xml" ContentType="application/inkml+xml"/>
  <Override PartName="/ppt/ink/ink9007.xml" ContentType="application/inkml+xml"/>
  <Override PartName="/ppt/ink/ink9008.xml" ContentType="application/inkml+xml"/>
  <Override PartName="/ppt/ink/ink9009.xml" ContentType="application/inkml+xml"/>
  <Override PartName="/ppt/ink/ink9010.xml" ContentType="application/inkml+xml"/>
  <Override PartName="/ppt/ink/ink9011.xml" ContentType="application/inkml+xml"/>
  <Override PartName="/ppt/ink/ink9012.xml" ContentType="application/inkml+xml"/>
  <Override PartName="/ppt/ink/ink9013.xml" ContentType="application/inkml+xml"/>
  <Override PartName="/ppt/ink/ink9014.xml" ContentType="application/inkml+xml"/>
  <Override PartName="/ppt/ink/ink9015.xml" ContentType="application/inkml+xml"/>
  <Override PartName="/ppt/ink/ink9016.xml" ContentType="application/inkml+xml"/>
  <Override PartName="/ppt/ink/ink9017.xml" ContentType="application/inkml+xml"/>
  <Override PartName="/ppt/ink/ink9018.xml" ContentType="application/inkml+xml"/>
  <Override PartName="/ppt/ink/ink9019.xml" ContentType="application/inkml+xml"/>
  <Override PartName="/ppt/ink/ink9020.xml" ContentType="application/inkml+xml"/>
  <Override PartName="/ppt/ink/ink9021.xml" ContentType="application/inkml+xml"/>
  <Override PartName="/ppt/ink/ink9022.xml" ContentType="application/inkml+xml"/>
  <Override PartName="/ppt/ink/ink9023.xml" ContentType="application/inkml+xml"/>
  <Override PartName="/ppt/ink/ink9024.xml" ContentType="application/inkml+xml"/>
  <Override PartName="/ppt/ink/ink9025.xml" ContentType="application/inkml+xml"/>
  <Override PartName="/ppt/ink/ink9026.xml" ContentType="application/inkml+xml"/>
  <Override PartName="/ppt/ink/ink9027.xml" ContentType="application/inkml+xml"/>
  <Override PartName="/ppt/ink/ink9028.xml" ContentType="application/inkml+xml"/>
  <Override PartName="/ppt/ink/ink9029.xml" ContentType="application/inkml+xml"/>
  <Override PartName="/ppt/ink/ink9030.xml" ContentType="application/inkml+xml"/>
  <Override PartName="/ppt/ink/ink9031.xml" ContentType="application/inkml+xml"/>
  <Override PartName="/ppt/ink/ink9032.xml" ContentType="application/inkml+xml"/>
  <Override PartName="/ppt/ink/ink9033.xml" ContentType="application/inkml+xml"/>
  <Override PartName="/ppt/ink/ink9034.xml" ContentType="application/inkml+xml"/>
  <Override PartName="/ppt/ink/ink9035.xml" ContentType="application/inkml+xml"/>
  <Override PartName="/ppt/ink/ink9036.xml" ContentType="application/inkml+xml"/>
  <Override PartName="/ppt/ink/ink9037.xml" ContentType="application/inkml+xml"/>
  <Override PartName="/ppt/ink/ink9038.xml" ContentType="application/inkml+xml"/>
  <Override PartName="/ppt/ink/ink9039.xml" ContentType="application/inkml+xml"/>
  <Override PartName="/ppt/ink/ink9040.xml" ContentType="application/inkml+xml"/>
  <Override PartName="/ppt/ink/ink9041.xml" ContentType="application/inkml+xml"/>
  <Override PartName="/ppt/ink/ink9042.xml" ContentType="application/inkml+xml"/>
  <Override PartName="/ppt/ink/ink9043.xml" ContentType="application/inkml+xml"/>
  <Override PartName="/ppt/ink/ink9044.xml" ContentType="application/inkml+xml"/>
  <Override PartName="/ppt/ink/ink9045.xml" ContentType="application/inkml+xml"/>
  <Override PartName="/ppt/ink/ink9046.xml" ContentType="application/inkml+xml"/>
  <Override PartName="/ppt/ink/ink9047.xml" ContentType="application/inkml+xml"/>
  <Override PartName="/ppt/ink/ink9048.xml" ContentType="application/inkml+xml"/>
  <Override PartName="/ppt/ink/ink9049.xml" ContentType="application/inkml+xml"/>
  <Override PartName="/ppt/ink/ink9050.xml" ContentType="application/inkml+xml"/>
  <Override PartName="/ppt/ink/ink9051.xml" ContentType="application/inkml+xml"/>
  <Override PartName="/ppt/ink/ink9052.xml" ContentType="application/inkml+xml"/>
  <Override PartName="/ppt/ink/ink9053.xml" ContentType="application/inkml+xml"/>
  <Override PartName="/ppt/ink/ink9054.xml" ContentType="application/inkml+xml"/>
  <Override PartName="/ppt/ink/ink9055.xml" ContentType="application/inkml+xml"/>
  <Override PartName="/ppt/ink/ink9056.xml" ContentType="application/inkml+xml"/>
  <Override PartName="/ppt/ink/ink9057.xml" ContentType="application/inkml+xml"/>
  <Override PartName="/ppt/ink/ink9058.xml" ContentType="application/inkml+xml"/>
  <Override PartName="/ppt/ink/ink9059.xml" ContentType="application/inkml+xml"/>
  <Override PartName="/ppt/ink/ink9060.xml" ContentType="application/inkml+xml"/>
  <Override PartName="/ppt/ink/ink9061.xml" ContentType="application/inkml+xml"/>
  <Override PartName="/ppt/ink/ink9062.xml" ContentType="application/inkml+xml"/>
  <Override PartName="/ppt/ink/ink9063.xml" ContentType="application/inkml+xml"/>
  <Override PartName="/ppt/ink/ink9064.xml" ContentType="application/inkml+xml"/>
  <Override PartName="/ppt/ink/ink9065.xml" ContentType="application/inkml+xml"/>
  <Override PartName="/ppt/ink/ink9066.xml" ContentType="application/inkml+xml"/>
  <Override PartName="/ppt/ink/ink9067.xml" ContentType="application/inkml+xml"/>
  <Override PartName="/ppt/ink/ink9068.xml" ContentType="application/inkml+xml"/>
  <Override PartName="/ppt/ink/ink9069.xml" ContentType="application/inkml+xml"/>
  <Override PartName="/ppt/ink/ink9070.xml" ContentType="application/inkml+xml"/>
  <Override PartName="/ppt/ink/ink9071.xml" ContentType="application/inkml+xml"/>
  <Override PartName="/ppt/ink/ink9072.xml" ContentType="application/inkml+xml"/>
  <Override PartName="/ppt/ink/ink9073.xml" ContentType="application/inkml+xml"/>
  <Override PartName="/ppt/ink/ink9074.xml" ContentType="application/inkml+xml"/>
  <Override PartName="/ppt/ink/ink9075.xml" ContentType="application/inkml+xml"/>
  <Override PartName="/ppt/ink/ink9076.xml" ContentType="application/inkml+xml"/>
  <Override PartName="/ppt/ink/ink9077.xml" ContentType="application/inkml+xml"/>
  <Override PartName="/ppt/ink/ink9078.xml" ContentType="application/inkml+xml"/>
  <Override PartName="/ppt/ink/ink9079.xml" ContentType="application/inkml+xml"/>
  <Override PartName="/ppt/ink/ink9080.xml" ContentType="application/inkml+xml"/>
  <Override PartName="/ppt/ink/ink9081.xml" ContentType="application/inkml+xml"/>
  <Override PartName="/ppt/ink/ink9082.xml" ContentType="application/inkml+xml"/>
  <Override PartName="/ppt/ink/ink9083.xml" ContentType="application/inkml+xml"/>
  <Override PartName="/ppt/ink/ink9084.xml" ContentType="application/inkml+xml"/>
  <Override PartName="/ppt/ink/ink9085.xml" ContentType="application/inkml+xml"/>
  <Override PartName="/ppt/ink/ink9086.xml" ContentType="application/inkml+xml"/>
  <Override PartName="/ppt/ink/ink9087.xml" ContentType="application/inkml+xml"/>
  <Override PartName="/ppt/ink/ink9088.xml" ContentType="application/inkml+xml"/>
  <Override PartName="/ppt/ink/ink9089.xml" ContentType="application/inkml+xml"/>
  <Override PartName="/ppt/ink/ink9090.xml" ContentType="application/inkml+xml"/>
  <Override PartName="/ppt/ink/ink9091.xml" ContentType="application/inkml+xml"/>
  <Override PartName="/ppt/ink/ink9092.xml" ContentType="application/inkml+xml"/>
  <Override PartName="/ppt/ink/ink9093.xml" ContentType="application/inkml+xml"/>
  <Override PartName="/ppt/ink/ink9094.xml" ContentType="application/inkml+xml"/>
  <Override PartName="/ppt/ink/ink9095.xml" ContentType="application/inkml+xml"/>
  <Override PartName="/ppt/ink/ink9096.xml" ContentType="application/inkml+xml"/>
  <Override PartName="/ppt/ink/ink9097.xml" ContentType="application/inkml+xml"/>
  <Override PartName="/ppt/ink/ink9098.xml" ContentType="application/inkml+xml"/>
  <Override PartName="/ppt/ink/ink9099.xml" ContentType="application/inkml+xml"/>
  <Override PartName="/ppt/ink/ink9100.xml" ContentType="application/inkml+xml"/>
  <Override PartName="/ppt/ink/ink9101.xml" ContentType="application/inkml+xml"/>
  <Override PartName="/ppt/ink/ink9102.xml" ContentType="application/inkml+xml"/>
  <Override PartName="/ppt/ink/ink9103.xml" ContentType="application/inkml+xml"/>
  <Override PartName="/ppt/ink/ink9104.xml" ContentType="application/inkml+xml"/>
  <Override PartName="/ppt/ink/ink9105.xml" ContentType="application/inkml+xml"/>
  <Override PartName="/ppt/ink/ink9106.xml" ContentType="application/inkml+xml"/>
  <Override PartName="/ppt/ink/ink9107.xml" ContentType="application/inkml+xml"/>
  <Override PartName="/ppt/ink/ink9108.xml" ContentType="application/inkml+xml"/>
  <Override PartName="/ppt/ink/ink9109.xml" ContentType="application/inkml+xml"/>
  <Override PartName="/ppt/ink/ink9110.xml" ContentType="application/inkml+xml"/>
  <Override PartName="/ppt/ink/ink9111.xml" ContentType="application/inkml+xml"/>
  <Override PartName="/ppt/ink/ink9112.xml" ContentType="application/inkml+xml"/>
  <Override PartName="/ppt/ink/ink9113.xml" ContentType="application/inkml+xml"/>
  <Override PartName="/ppt/ink/ink9114.xml" ContentType="application/inkml+xml"/>
  <Override PartName="/ppt/ink/ink9115.xml" ContentType="application/inkml+xml"/>
  <Override PartName="/ppt/ink/ink9116.xml" ContentType="application/inkml+xml"/>
  <Override PartName="/ppt/ink/ink9117.xml" ContentType="application/inkml+xml"/>
  <Override PartName="/ppt/ink/ink9118.xml" ContentType="application/inkml+xml"/>
  <Override PartName="/ppt/ink/ink9119.xml" ContentType="application/inkml+xml"/>
  <Override PartName="/ppt/ink/ink9120.xml" ContentType="application/inkml+xml"/>
  <Override PartName="/ppt/ink/ink9121.xml" ContentType="application/inkml+xml"/>
  <Override PartName="/ppt/ink/ink9122.xml" ContentType="application/inkml+xml"/>
  <Override PartName="/ppt/ink/ink9123.xml" ContentType="application/inkml+xml"/>
  <Override PartName="/ppt/ink/ink9124.xml" ContentType="application/inkml+xml"/>
  <Override PartName="/ppt/ink/ink9125.xml" ContentType="application/inkml+xml"/>
  <Override PartName="/ppt/ink/ink9126.xml" ContentType="application/inkml+xml"/>
  <Override PartName="/ppt/ink/ink9127.xml" ContentType="application/inkml+xml"/>
  <Override PartName="/ppt/ink/ink9128.xml" ContentType="application/inkml+xml"/>
  <Override PartName="/ppt/ink/ink9129.xml" ContentType="application/inkml+xml"/>
  <Override PartName="/ppt/ink/ink9130.xml" ContentType="application/inkml+xml"/>
  <Override PartName="/ppt/ink/ink9131.xml" ContentType="application/inkml+xml"/>
  <Override PartName="/ppt/ink/ink9132.xml" ContentType="application/inkml+xml"/>
  <Override PartName="/ppt/ink/ink9133.xml" ContentType="application/inkml+xml"/>
  <Override PartName="/ppt/ink/ink9134.xml" ContentType="application/inkml+xml"/>
  <Override PartName="/ppt/ink/ink9135.xml" ContentType="application/inkml+xml"/>
  <Override PartName="/ppt/ink/ink9136.xml" ContentType="application/inkml+xml"/>
  <Override PartName="/ppt/ink/ink9137.xml" ContentType="application/inkml+xml"/>
  <Override PartName="/ppt/ink/ink9138.xml" ContentType="application/inkml+xml"/>
  <Override PartName="/ppt/ink/ink9139.xml" ContentType="application/inkml+xml"/>
  <Override PartName="/ppt/ink/ink9140.xml" ContentType="application/inkml+xml"/>
  <Override PartName="/ppt/ink/ink9141.xml" ContentType="application/inkml+xml"/>
  <Override PartName="/ppt/ink/ink9142.xml" ContentType="application/inkml+xml"/>
  <Override PartName="/ppt/ink/ink9143.xml" ContentType="application/inkml+xml"/>
  <Override PartName="/ppt/ink/ink9144.xml" ContentType="application/inkml+xml"/>
  <Override PartName="/ppt/ink/ink9145.xml" ContentType="application/inkml+xml"/>
  <Override PartName="/ppt/ink/ink9146.xml" ContentType="application/inkml+xml"/>
  <Override PartName="/ppt/ink/ink9147.xml" ContentType="application/inkml+xml"/>
  <Override PartName="/ppt/ink/ink9148.xml" ContentType="application/inkml+xml"/>
  <Override PartName="/ppt/ink/ink9149.xml" ContentType="application/inkml+xml"/>
  <Override PartName="/ppt/ink/ink9150.xml" ContentType="application/inkml+xml"/>
  <Override PartName="/ppt/ink/ink9151.xml" ContentType="application/inkml+xml"/>
  <Override PartName="/ppt/ink/ink9152.xml" ContentType="application/inkml+xml"/>
  <Override PartName="/ppt/ink/ink9153.xml" ContentType="application/inkml+xml"/>
  <Override PartName="/ppt/ink/ink9154.xml" ContentType="application/inkml+xml"/>
  <Override PartName="/ppt/ink/ink9155.xml" ContentType="application/inkml+xml"/>
  <Override PartName="/ppt/ink/ink9156.xml" ContentType="application/inkml+xml"/>
  <Override PartName="/ppt/ink/ink9157.xml" ContentType="application/inkml+xml"/>
  <Override PartName="/ppt/ink/ink9158.xml" ContentType="application/inkml+xml"/>
  <Override PartName="/ppt/ink/ink9159.xml" ContentType="application/inkml+xml"/>
  <Override PartName="/ppt/ink/ink9160.xml" ContentType="application/inkml+xml"/>
  <Override PartName="/ppt/ink/ink9161.xml" ContentType="application/inkml+xml"/>
  <Override PartName="/ppt/ink/ink9162.xml" ContentType="application/inkml+xml"/>
  <Override PartName="/ppt/ink/ink9163.xml" ContentType="application/inkml+xml"/>
  <Override PartName="/ppt/ink/ink9164.xml" ContentType="application/inkml+xml"/>
  <Override PartName="/ppt/ink/ink9165.xml" ContentType="application/inkml+xml"/>
  <Override PartName="/ppt/ink/ink9166.xml" ContentType="application/inkml+xml"/>
  <Override PartName="/ppt/ink/ink9167.xml" ContentType="application/inkml+xml"/>
  <Override PartName="/ppt/ink/ink9168.xml" ContentType="application/inkml+xml"/>
  <Override PartName="/ppt/ink/ink9169.xml" ContentType="application/inkml+xml"/>
  <Override PartName="/ppt/ink/ink9170.xml" ContentType="application/inkml+xml"/>
  <Override PartName="/ppt/ink/ink9171.xml" ContentType="application/inkml+xml"/>
  <Override PartName="/ppt/ink/ink9172.xml" ContentType="application/inkml+xml"/>
  <Override PartName="/ppt/ink/ink9173.xml" ContentType="application/inkml+xml"/>
  <Override PartName="/ppt/ink/ink9174.xml" ContentType="application/inkml+xml"/>
  <Override PartName="/ppt/ink/ink9175.xml" ContentType="application/inkml+xml"/>
  <Override PartName="/ppt/ink/ink9176.xml" ContentType="application/inkml+xml"/>
  <Override PartName="/ppt/ink/ink9177.xml" ContentType="application/inkml+xml"/>
  <Override PartName="/ppt/ink/ink9178.xml" ContentType="application/inkml+xml"/>
  <Override PartName="/ppt/ink/ink9179.xml" ContentType="application/inkml+xml"/>
  <Override PartName="/ppt/ink/ink9180.xml" ContentType="application/inkml+xml"/>
  <Override PartName="/ppt/ink/ink9181.xml" ContentType="application/inkml+xml"/>
  <Override PartName="/ppt/ink/ink9182.xml" ContentType="application/inkml+xml"/>
  <Override PartName="/ppt/ink/ink9183.xml" ContentType="application/inkml+xml"/>
  <Override PartName="/ppt/ink/ink9184.xml" ContentType="application/inkml+xml"/>
  <Override PartName="/ppt/ink/ink9185.xml" ContentType="application/inkml+xml"/>
  <Override PartName="/ppt/ink/ink9186.xml" ContentType="application/inkml+xml"/>
  <Override PartName="/ppt/ink/ink9187.xml" ContentType="application/inkml+xml"/>
  <Override PartName="/ppt/ink/ink9188.xml" ContentType="application/inkml+xml"/>
  <Override PartName="/ppt/ink/ink9189.xml" ContentType="application/inkml+xml"/>
  <Override PartName="/ppt/ink/ink9190.xml" ContentType="application/inkml+xml"/>
  <Override PartName="/ppt/ink/ink9191.xml" ContentType="application/inkml+xml"/>
  <Override PartName="/ppt/ink/ink9192.xml" ContentType="application/inkml+xml"/>
  <Override PartName="/ppt/ink/ink9193.xml" ContentType="application/inkml+xml"/>
  <Override PartName="/ppt/ink/ink9194.xml" ContentType="application/inkml+xml"/>
  <Override PartName="/ppt/ink/ink9195.xml" ContentType="application/inkml+xml"/>
  <Override PartName="/ppt/ink/ink9196.xml" ContentType="application/inkml+xml"/>
  <Override PartName="/ppt/ink/ink9197.xml" ContentType="application/inkml+xml"/>
  <Override PartName="/ppt/ink/ink9198.xml" ContentType="application/inkml+xml"/>
  <Override PartName="/ppt/ink/ink9199.xml" ContentType="application/inkml+xml"/>
  <Override PartName="/ppt/ink/ink9200.xml" ContentType="application/inkml+xml"/>
  <Override PartName="/ppt/ink/ink9201.xml" ContentType="application/inkml+xml"/>
  <Override PartName="/ppt/ink/ink9202.xml" ContentType="application/inkml+xml"/>
  <Override PartName="/ppt/ink/ink9203.xml" ContentType="application/inkml+xml"/>
  <Override PartName="/ppt/ink/ink9204.xml" ContentType="application/inkml+xml"/>
  <Override PartName="/ppt/ink/ink9205.xml" ContentType="application/inkml+xml"/>
  <Override PartName="/ppt/ink/ink9206.xml" ContentType="application/inkml+xml"/>
  <Override PartName="/ppt/ink/ink9207.xml" ContentType="application/inkml+xml"/>
  <Override PartName="/ppt/ink/ink9208.xml" ContentType="application/inkml+xml"/>
  <Override PartName="/ppt/ink/ink9209.xml" ContentType="application/inkml+xml"/>
  <Override PartName="/ppt/ink/ink9210.xml" ContentType="application/inkml+xml"/>
  <Override PartName="/ppt/ink/ink9211.xml" ContentType="application/inkml+xml"/>
  <Override PartName="/ppt/ink/ink9212.xml" ContentType="application/inkml+xml"/>
  <Override PartName="/ppt/ink/ink9213.xml" ContentType="application/inkml+xml"/>
  <Override PartName="/ppt/ink/ink9214.xml" ContentType="application/inkml+xml"/>
  <Override PartName="/ppt/ink/ink9215.xml" ContentType="application/inkml+xml"/>
  <Override PartName="/ppt/ink/ink9216.xml" ContentType="application/inkml+xml"/>
  <Override PartName="/ppt/ink/ink9217.xml" ContentType="application/inkml+xml"/>
  <Override PartName="/ppt/ink/ink9218.xml" ContentType="application/inkml+xml"/>
  <Override PartName="/ppt/ink/ink9219.xml" ContentType="application/inkml+xml"/>
  <Override PartName="/ppt/ink/ink9220.xml" ContentType="application/inkml+xml"/>
  <Override PartName="/ppt/ink/ink9221.xml" ContentType="application/inkml+xml"/>
  <Override PartName="/ppt/ink/ink9222.xml" ContentType="application/inkml+xml"/>
  <Override PartName="/ppt/ink/ink9223.xml" ContentType="application/inkml+xml"/>
  <Override PartName="/ppt/ink/ink9224.xml" ContentType="application/inkml+xml"/>
  <Override PartName="/ppt/ink/ink9225.xml" ContentType="application/inkml+xml"/>
  <Override PartName="/ppt/ink/ink9226.xml" ContentType="application/inkml+xml"/>
  <Override PartName="/ppt/ink/ink9227.xml" ContentType="application/inkml+xml"/>
  <Override PartName="/ppt/ink/ink9228.xml" ContentType="application/inkml+xml"/>
  <Override PartName="/ppt/ink/ink9229.xml" ContentType="application/inkml+xml"/>
  <Override PartName="/ppt/ink/ink9230.xml" ContentType="application/inkml+xml"/>
  <Override PartName="/ppt/ink/ink9231.xml" ContentType="application/inkml+xml"/>
  <Override PartName="/ppt/ink/ink9232.xml" ContentType="application/inkml+xml"/>
  <Override PartName="/ppt/ink/ink9233.xml" ContentType="application/inkml+xml"/>
  <Override PartName="/ppt/ink/ink9234.xml" ContentType="application/inkml+xml"/>
  <Override PartName="/ppt/ink/ink9235.xml" ContentType="application/inkml+xml"/>
  <Override PartName="/ppt/ink/ink9236.xml" ContentType="application/inkml+xml"/>
  <Override PartName="/ppt/ink/ink9237.xml" ContentType="application/inkml+xml"/>
  <Override PartName="/ppt/ink/ink9238.xml" ContentType="application/inkml+xml"/>
  <Override PartName="/ppt/ink/ink9239.xml" ContentType="application/inkml+xml"/>
  <Override PartName="/ppt/ink/ink9240.xml" ContentType="application/inkml+xml"/>
  <Override PartName="/ppt/ink/ink9241.xml" ContentType="application/inkml+xml"/>
  <Override PartName="/ppt/ink/ink9242.xml" ContentType="application/inkml+xml"/>
  <Override PartName="/ppt/ink/ink9243.xml" ContentType="application/inkml+xml"/>
  <Override PartName="/ppt/ink/ink9244.xml" ContentType="application/inkml+xml"/>
  <Override PartName="/ppt/ink/ink9245.xml" ContentType="application/inkml+xml"/>
  <Override PartName="/ppt/ink/ink9246.xml" ContentType="application/inkml+xml"/>
  <Override PartName="/ppt/ink/ink9247.xml" ContentType="application/inkml+xml"/>
  <Override PartName="/ppt/ink/ink9248.xml" ContentType="application/inkml+xml"/>
  <Override PartName="/ppt/ink/ink9249.xml" ContentType="application/inkml+xml"/>
  <Override PartName="/ppt/ink/ink9250.xml" ContentType="application/inkml+xml"/>
  <Override PartName="/ppt/ink/ink9251.xml" ContentType="application/inkml+xml"/>
  <Override PartName="/ppt/ink/ink9252.xml" ContentType="application/inkml+xml"/>
  <Override PartName="/ppt/ink/ink9253.xml" ContentType="application/inkml+xml"/>
  <Override PartName="/ppt/ink/ink9254.xml" ContentType="application/inkml+xml"/>
  <Override PartName="/ppt/ink/ink9255.xml" ContentType="application/inkml+xml"/>
  <Override PartName="/ppt/ink/ink9256.xml" ContentType="application/inkml+xml"/>
  <Override PartName="/ppt/ink/ink9257.xml" ContentType="application/inkml+xml"/>
  <Override PartName="/ppt/ink/ink9258.xml" ContentType="application/inkml+xml"/>
  <Override PartName="/ppt/ink/ink9259.xml" ContentType="application/inkml+xml"/>
  <Override PartName="/ppt/ink/ink9260.xml" ContentType="application/inkml+xml"/>
  <Override PartName="/ppt/ink/ink9261.xml" ContentType="application/inkml+xml"/>
  <Override PartName="/ppt/ink/ink9262.xml" ContentType="application/inkml+xml"/>
  <Override PartName="/ppt/ink/ink9263.xml" ContentType="application/inkml+xml"/>
  <Override PartName="/ppt/ink/ink9264.xml" ContentType="application/inkml+xml"/>
  <Override PartName="/ppt/ink/ink9265.xml" ContentType="application/inkml+xml"/>
  <Override PartName="/ppt/ink/ink9266.xml" ContentType="application/inkml+xml"/>
  <Override PartName="/ppt/ink/ink9267.xml" ContentType="application/inkml+xml"/>
  <Override PartName="/ppt/ink/ink9268.xml" ContentType="application/inkml+xml"/>
  <Override PartName="/ppt/ink/ink9269.xml" ContentType="application/inkml+xml"/>
  <Override PartName="/ppt/ink/ink9270.xml" ContentType="application/inkml+xml"/>
  <Override PartName="/ppt/ink/ink9271.xml" ContentType="application/inkml+xml"/>
  <Override PartName="/ppt/ink/ink9272.xml" ContentType="application/inkml+xml"/>
  <Override PartName="/ppt/ink/ink9273.xml" ContentType="application/inkml+xml"/>
  <Override PartName="/ppt/ink/ink9274.xml" ContentType="application/inkml+xml"/>
  <Override PartName="/ppt/ink/ink9275.xml" ContentType="application/inkml+xml"/>
  <Override PartName="/ppt/ink/ink9276.xml" ContentType="application/inkml+xml"/>
  <Override PartName="/ppt/ink/ink9277.xml" ContentType="application/inkml+xml"/>
  <Override PartName="/ppt/ink/ink9278.xml" ContentType="application/inkml+xml"/>
  <Override PartName="/ppt/ink/ink9279.xml" ContentType="application/inkml+xml"/>
  <Override PartName="/ppt/ink/ink9280.xml" ContentType="application/inkml+xml"/>
  <Override PartName="/ppt/ink/ink9281.xml" ContentType="application/inkml+xml"/>
  <Override PartName="/ppt/ink/ink9282.xml" ContentType="application/inkml+xml"/>
  <Override PartName="/ppt/ink/ink9283.xml" ContentType="application/inkml+xml"/>
  <Override PartName="/ppt/ink/ink9284.xml" ContentType="application/inkml+xml"/>
  <Override PartName="/ppt/ink/ink9285.xml" ContentType="application/inkml+xml"/>
  <Override PartName="/ppt/ink/ink9286.xml" ContentType="application/inkml+xml"/>
  <Override PartName="/ppt/ink/ink9287.xml" ContentType="application/inkml+xml"/>
  <Override PartName="/ppt/ink/ink9288.xml" ContentType="application/inkml+xml"/>
  <Override PartName="/ppt/ink/ink9289.xml" ContentType="application/inkml+xml"/>
  <Override PartName="/ppt/ink/ink9290.xml" ContentType="application/inkml+xml"/>
  <Override PartName="/ppt/ink/ink9291.xml" ContentType="application/inkml+xml"/>
  <Override PartName="/ppt/ink/ink9292.xml" ContentType="application/inkml+xml"/>
  <Override PartName="/ppt/ink/ink9293.xml" ContentType="application/inkml+xml"/>
  <Override PartName="/ppt/ink/ink9294.xml" ContentType="application/inkml+xml"/>
  <Override PartName="/ppt/ink/ink9295.xml" ContentType="application/inkml+xml"/>
  <Override PartName="/ppt/ink/ink9296.xml" ContentType="application/inkml+xml"/>
  <Override PartName="/ppt/ink/ink9297.xml" ContentType="application/inkml+xml"/>
  <Override PartName="/ppt/ink/ink9298.xml" ContentType="application/inkml+xml"/>
  <Override PartName="/ppt/ink/ink9299.xml" ContentType="application/inkml+xml"/>
  <Override PartName="/ppt/ink/ink9300.xml" ContentType="application/inkml+xml"/>
  <Override PartName="/ppt/ink/ink9301.xml" ContentType="application/inkml+xml"/>
  <Override PartName="/ppt/ink/ink9302.xml" ContentType="application/inkml+xml"/>
  <Override PartName="/ppt/ink/ink9303.xml" ContentType="application/inkml+xml"/>
  <Override PartName="/ppt/ink/ink9304.xml" ContentType="application/inkml+xml"/>
  <Override PartName="/ppt/ink/ink9305.xml" ContentType="application/inkml+xml"/>
  <Override PartName="/ppt/ink/ink9306.xml" ContentType="application/inkml+xml"/>
  <Override PartName="/ppt/ink/ink9307.xml" ContentType="application/inkml+xml"/>
  <Override PartName="/ppt/ink/ink9308.xml" ContentType="application/inkml+xml"/>
  <Override PartName="/ppt/ink/ink9309.xml" ContentType="application/inkml+xml"/>
  <Override PartName="/ppt/ink/ink9310.xml" ContentType="application/inkml+xml"/>
  <Override PartName="/ppt/ink/ink9311.xml" ContentType="application/inkml+xml"/>
  <Override PartName="/ppt/ink/ink9312.xml" ContentType="application/inkml+xml"/>
  <Override PartName="/ppt/ink/ink9313.xml" ContentType="application/inkml+xml"/>
  <Override PartName="/ppt/ink/ink9314.xml" ContentType="application/inkml+xml"/>
  <Override PartName="/ppt/ink/ink9315.xml" ContentType="application/inkml+xml"/>
  <Override PartName="/ppt/ink/ink9316.xml" ContentType="application/inkml+xml"/>
  <Override PartName="/ppt/ink/ink9317.xml" ContentType="application/inkml+xml"/>
  <Override PartName="/ppt/ink/ink9318.xml" ContentType="application/inkml+xml"/>
  <Override PartName="/ppt/ink/ink9319.xml" ContentType="application/inkml+xml"/>
  <Override PartName="/ppt/ink/ink9320.xml" ContentType="application/inkml+xml"/>
  <Override PartName="/ppt/ink/ink9321.xml" ContentType="application/inkml+xml"/>
  <Override PartName="/ppt/ink/ink9322.xml" ContentType="application/inkml+xml"/>
  <Override PartName="/ppt/ink/ink9323.xml" ContentType="application/inkml+xml"/>
  <Override PartName="/ppt/ink/ink9324.xml" ContentType="application/inkml+xml"/>
  <Override PartName="/ppt/ink/ink9325.xml" ContentType="application/inkml+xml"/>
  <Override PartName="/ppt/ink/ink9326.xml" ContentType="application/inkml+xml"/>
  <Override PartName="/ppt/ink/ink9327.xml" ContentType="application/inkml+xml"/>
  <Override PartName="/ppt/ink/ink9328.xml" ContentType="application/inkml+xml"/>
  <Override PartName="/ppt/ink/ink9329.xml" ContentType="application/inkml+xml"/>
  <Override PartName="/ppt/ink/ink9330.xml" ContentType="application/inkml+xml"/>
  <Override PartName="/ppt/ink/ink9331.xml" ContentType="application/inkml+xml"/>
  <Override PartName="/ppt/ink/ink9332.xml" ContentType="application/inkml+xml"/>
  <Override PartName="/ppt/ink/ink9333.xml" ContentType="application/inkml+xml"/>
  <Override PartName="/ppt/ink/ink9334.xml" ContentType="application/inkml+xml"/>
  <Override PartName="/ppt/ink/ink9335.xml" ContentType="application/inkml+xml"/>
  <Override PartName="/ppt/ink/ink9336.xml" ContentType="application/inkml+xml"/>
  <Override PartName="/ppt/ink/ink9337.xml" ContentType="application/inkml+xml"/>
  <Override PartName="/ppt/ink/ink9338.xml" ContentType="application/inkml+xml"/>
  <Override PartName="/ppt/ink/ink9339.xml" ContentType="application/inkml+xml"/>
  <Override PartName="/ppt/ink/ink9340.xml" ContentType="application/inkml+xml"/>
  <Override PartName="/ppt/ink/ink9341.xml" ContentType="application/inkml+xml"/>
  <Override PartName="/ppt/ink/ink9342.xml" ContentType="application/inkml+xml"/>
  <Override PartName="/ppt/ink/ink9343.xml" ContentType="application/inkml+xml"/>
  <Override PartName="/ppt/ink/ink9344.xml" ContentType="application/inkml+xml"/>
  <Override PartName="/ppt/ink/ink9345.xml" ContentType="application/inkml+xml"/>
  <Override PartName="/ppt/ink/ink9346.xml" ContentType="application/inkml+xml"/>
  <Override PartName="/ppt/ink/ink9347.xml" ContentType="application/inkml+xml"/>
  <Override PartName="/ppt/ink/ink9348.xml" ContentType="application/inkml+xml"/>
  <Override PartName="/ppt/ink/ink9349.xml" ContentType="application/inkml+xml"/>
  <Override PartName="/ppt/ink/ink9350.xml" ContentType="application/inkml+xml"/>
  <Override PartName="/ppt/ink/ink9351.xml" ContentType="application/inkml+xml"/>
  <Override PartName="/ppt/ink/ink9352.xml" ContentType="application/inkml+xml"/>
  <Override PartName="/ppt/ink/ink9353.xml" ContentType="application/inkml+xml"/>
  <Override PartName="/ppt/ink/ink9354.xml" ContentType="application/inkml+xml"/>
  <Override PartName="/ppt/ink/ink9355.xml" ContentType="application/inkml+xml"/>
  <Override PartName="/ppt/ink/ink9356.xml" ContentType="application/inkml+xml"/>
  <Override PartName="/ppt/ink/ink9357.xml" ContentType="application/inkml+xml"/>
  <Override PartName="/ppt/ink/ink9358.xml" ContentType="application/inkml+xml"/>
  <Override PartName="/ppt/ink/ink9359.xml" ContentType="application/inkml+xml"/>
  <Override PartName="/ppt/ink/ink9360.xml" ContentType="application/inkml+xml"/>
  <Override PartName="/ppt/ink/ink9361.xml" ContentType="application/inkml+xml"/>
  <Override PartName="/ppt/ink/ink9362.xml" ContentType="application/inkml+xml"/>
  <Override PartName="/ppt/ink/ink9363.xml" ContentType="application/inkml+xml"/>
  <Override PartName="/ppt/ink/ink9364.xml" ContentType="application/inkml+xml"/>
  <Override PartName="/ppt/ink/ink9365.xml" ContentType="application/inkml+xml"/>
  <Override PartName="/ppt/ink/ink9366.xml" ContentType="application/inkml+xml"/>
  <Override PartName="/ppt/ink/ink9367.xml" ContentType="application/inkml+xml"/>
  <Override PartName="/ppt/ink/ink9368.xml" ContentType="application/inkml+xml"/>
  <Override PartName="/ppt/ink/ink9369.xml" ContentType="application/inkml+xml"/>
  <Override PartName="/ppt/ink/ink9370.xml" ContentType="application/inkml+xml"/>
  <Override PartName="/ppt/ink/ink9371.xml" ContentType="application/inkml+xml"/>
  <Override PartName="/ppt/ink/ink9372.xml" ContentType="application/inkml+xml"/>
  <Override PartName="/ppt/ink/ink9373.xml" ContentType="application/inkml+xml"/>
  <Override PartName="/ppt/ink/ink9374.xml" ContentType="application/inkml+xml"/>
  <Override PartName="/ppt/ink/ink9375.xml" ContentType="application/inkml+xml"/>
  <Override PartName="/ppt/ink/ink9376.xml" ContentType="application/inkml+xml"/>
  <Override PartName="/ppt/ink/ink9377.xml" ContentType="application/inkml+xml"/>
  <Override PartName="/ppt/ink/ink9378.xml" ContentType="application/inkml+xml"/>
  <Override PartName="/ppt/ink/ink9379.xml" ContentType="application/inkml+xml"/>
  <Override PartName="/ppt/ink/ink9380.xml" ContentType="application/inkml+xml"/>
  <Override PartName="/ppt/ink/ink9381.xml" ContentType="application/inkml+xml"/>
  <Override PartName="/ppt/ink/ink9382.xml" ContentType="application/inkml+xml"/>
  <Override PartName="/ppt/ink/ink9383.xml" ContentType="application/inkml+xml"/>
  <Override PartName="/ppt/ink/ink9384.xml" ContentType="application/inkml+xml"/>
  <Override PartName="/ppt/ink/ink9385.xml" ContentType="application/inkml+xml"/>
  <Override PartName="/ppt/ink/ink9386.xml" ContentType="application/inkml+xml"/>
  <Override PartName="/ppt/ink/ink9387.xml" ContentType="application/inkml+xml"/>
  <Override PartName="/ppt/ink/ink9388.xml" ContentType="application/inkml+xml"/>
  <Override PartName="/ppt/ink/ink9389.xml" ContentType="application/inkml+xml"/>
  <Override PartName="/ppt/ink/ink9390.xml" ContentType="application/inkml+xml"/>
  <Override PartName="/ppt/ink/ink9391.xml" ContentType="application/inkml+xml"/>
  <Override PartName="/ppt/ink/ink9392.xml" ContentType="application/inkml+xml"/>
  <Override PartName="/ppt/ink/ink9393.xml" ContentType="application/inkml+xml"/>
  <Override PartName="/ppt/ink/ink9394.xml" ContentType="application/inkml+xml"/>
  <Override PartName="/ppt/ink/ink9395.xml" ContentType="application/inkml+xml"/>
  <Override PartName="/ppt/ink/ink9396.xml" ContentType="application/inkml+xml"/>
  <Override PartName="/ppt/ink/ink9397.xml" ContentType="application/inkml+xml"/>
  <Override PartName="/ppt/ink/ink9398.xml" ContentType="application/inkml+xml"/>
  <Override PartName="/ppt/ink/ink9399.xml" ContentType="application/inkml+xml"/>
  <Override PartName="/ppt/ink/ink9400.xml" ContentType="application/inkml+xml"/>
  <Override PartName="/ppt/ink/ink9401.xml" ContentType="application/inkml+xml"/>
  <Override PartName="/ppt/ink/ink9402.xml" ContentType="application/inkml+xml"/>
  <Override PartName="/ppt/ink/ink9403.xml" ContentType="application/inkml+xml"/>
  <Override PartName="/ppt/ink/ink9404.xml" ContentType="application/inkml+xml"/>
  <Override PartName="/ppt/ink/ink9405.xml" ContentType="application/inkml+xml"/>
  <Override PartName="/ppt/ink/ink9406.xml" ContentType="application/inkml+xml"/>
  <Override PartName="/ppt/ink/ink9407.xml" ContentType="application/inkml+xml"/>
  <Override PartName="/ppt/ink/ink9408.xml" ContentType="application/inkml+xml"/>
  <Override PartName="/ppt/ink/ink9409.xml" ContentType="application/inkml+xml"/>
  <Override PartName="/ppt/ink/ink9410.xml" ContentType="application/inkml+xml"/>
  <Override PartName="/ppt/ink/ink9411.xml" ContentType="application/inkml+xml"/>
  <Override PartName="/ppt/ink/ink9412.xml" ContentType="application/inkml+xml"/>
  <Override PartName="/ppt/ink/ink9413.xml" ContentType="application/inkml+xml"/>
  <Override PartName="/ppt/ink/ink9414.xml" ContentType="application/inkml+xml"/>
  <Override PartName="/ppt/ink/ink9415.xml" ContentType="application/inkml+xml"/>
  <Override PartName="/ppt/ink/ink9416.xml" ContentType="application/inkml+xml"/>
  <Override PartName="/ppt/ink/ink9417.xml" ContentType="application/inkml+xml"/>
  <Override PartName="/ppt/ink/ink9418.xml" ContentType="application/inkml+xml"/>
  <Override PartName="/ppt/ink/ink9419.xml" ContentType="application/inkml+xml"/>
  <Override PartName="/ppt/ink/ink9420.xml" ContentType="application/inkml+xml"/>
  <Override PartName="/ppt/ink/ink9421.xml" ContentType="application/inkml+xml"/>
  <Override PartName="/ppt/ink/ink9422.xml" ContentType="application/inkml+xml"/>
  <Override PartName="/ppt/ink/ink9423.xml" ContentType="application/inkml+xml"/>
  <Override PartName="/ppt/ink/ink9424.xml" ContentType="application/inkml+xml"/>
  <Override PartName="/ppt/ink/ink9425.xml" ContentType="application/inkml+xml"/>
  <Override PartName="/ppt/ink/ink9426.xml" ContentType="application/inkml+xml"/>
  <Override PartName="/ppt/ink/ink9427.xml" ContentType="application/inkml+xml"/>
  <Override PartName="/ppt/ink/ink9428.xml" ContentType="application/inkml+xml"/>
  <Override PartName="/ppt/ink/ink9429.xml" ContentType="application/inkml+xml"/>
  <Override PartName="/ppt/ink/ink9430.xml" ContentType="application/inkml+xml"/>
  <Override PartName="/ppt/ink/ink9431.xml" ContentType="application/inkml+xml"/>
  <Override PartName="/ppt/ink/ink9432.xml" ContentType="application/inkml+xml"/>
  <Override PartName="/ppt/ink/ink9433.xml" ContentType="application/inkml+xml"/>
  <Override PartName="/ppt/ink/ink9434.xml" ContentType="application/inkml+xml"/>
  <Override PartName="/ppt/ink/ink9435.xml" ContentType="application/inkml+xml"/>
  <Override PartName="/ppt/ink/ink9436.xml" ContentType="application/inkml+xml"/>
  <Override PartName="/ppt/ink/ink9437.xml" ContentType="application/inkml+xml"/>
  <Override PartName="/ppt/ink/ink9438.xml" ContentType="application/inkml+xml"/>
  <Override PartName="/ppt/ink/ink9439.xml" ContentType="application/inkml+xml"/>
  <Override PartName="/ppt/ink/ink9440.xml" ContentType="application/inkml+xml"/>
  <Override PartName="/ppt/ink/ink9441.xml" ContentType="application/inkml+xml"/>
  <Override PartName="/ppt/ink/ink9442.xml" ContentType="application/inkml+xml"/>
  <Override PartName="/ppt/ink/ink9443.xml" ContentType="application/inkml+xml"/>
  <Override PartName="/ppt/ink/ink9444.xml" ContentType="application/inkml+xml"/>
  <Override PartName="/ppt/ink/ink9445.xml" ContentType="application/inkml+xml"/>
  <Override PartName="/ppt/ink/ink9446.xml" ContentType="application/inkml+xml"/>
  <Override PartName="/ppt/ink/ink9447.xml" ContentType="application/inkml+xml"/>
  <Override PartName="/ppt/ink/ink9448.xml" ContentType="application/inkml+xml"/>
  <Override PartName="/ppt/ink/ink9449.xml" ContentType="application/inkml+xml"/>
  <Override PartName="/ppt/ink/ink9450.xml" ContentType="application/inkml+xml"/>
  <Override PartName="/ppt/ink/ink9451.xml" ContentType="application/inkml+xml"/>
  <Override PartName="/ppt/ink/ink9452.xml" ContentType="application/inkml+xml"/>
  <Override PartName="/ppt/ink/ink9453.xml" ContentType="application/inkml+xml"/>
  <Override PartName="/ppt/ink/ink9454.xml" ContentType="application/inkml+xml"/>
  <Override PartName="/ppt/ink/ink9455.xml" ContentType="application/inkml+xml"/>
  <Override PartName="/ppt/ink/ink9456.xml" ContentType="application/inkml+xml"/>
  <Override PartName="/ppt/ink/ink9457.xml" ContentType="application/inkml+xml"/>
  <Override PartName="/ppt/ink/ink9458.xml" ContentType="application/inkml+xml"/>
  <Override PartName="/ppt/ink/ink9459.xml" ContentType="application/inkml+xml"/>
  <Override PartName="/ppt/ink/ink9460.xml" ContentType="application/inkml+xml"/>
  <Override PartName="/ppt/ink/ink9461.xml" ContentType="application/inkml+xml"/>
  <Override PartName="/ppt/ink/ink9462.xml" ContentType="application/inkml+xml"/>
  <Override PartName="/ppt/ink/ink9463.xml" ContentType="application/inkml+xml"/>
  <Override PartName="/ppt/ink/ink9464.xml" ContentType="application/inkml+xml"/>
  <Override PartName="/ppt/ink/ink9465.xml" ContentType="application/inkml+xml"/>
  <Override PartName="/ppt/ink/ink9466.xml" ContentType="application/inkml+xml"/>
  <Override PartName="/ppt/ink/ink9467.xml" ContentType="application/inkml+xml"/>
  <Override PartName="/ppt/ink/ink9468.xml" ContentType="application/inkml+xml"/>
  <Override PartName="/ppt/ink/ink9469.xml" ContentType="application/inkml+xml"/>
  <Override PartName="/ppt/ink/ink9470.xml" ContentType="application/inkml+xml"/>
  <Override PartName="/ppt/ink/ink9471.xml" ContentType="application/inkml+xml"/>
  <Override PartName="/ppt/ink/ink9472.xml" ContentType="application/inkml+xml"/>
  <Override PartName="/ppt/ink/ink9473.xml" ContentType="application/inkml+xml"/>
  <Override PartName="/ppt/ink/ink9474.xml" ContentType="application/inkml+xml"/>
  <Override PartName="/ppt/ink/ink9475.xml" ContentType="application/inkml+xml"/>
  <Override PartName="/ppt/ink/ink9476.xml" ContentType="application/inkml+xml"/>
  <Override PartName="/ppt/ink/ink9477.xml" ContentType="application/inkml+xml"/>
  <Override PartName="/ppt/ink/ink9478.xml" ContentType="application/inkml+xml"/>
  <Override PartName="/ppt/ink/ink9479.xml" ContentType="application/inkml+xml"/>
  <Override PartName="/ppt/ink/ink9480.xml" ContentType="application/inkml+xml"/>
  <Override PartName="/ppt/ink/ink9481.xml" ContentType="application/inkml+xml"/>
  <Override PartName="/ppt/ink/ink9482.xml" ContentType="application/inkml+xml"/>
  <Override PartName="/ppt/ink/ink9483.xml" ContentType="application/inkml+xml"/>
  <Override PartName="/ppt/ink/ink9484.xml" ContentType="application/inkml+xml"/>
  <Override PartName="/ppt/ink/ink9485.xml" ContentType="application/inkml+xml"/>
  <Override PartName="/ppt/ink/ink9486.xml" ContentType="application/inkml+xml"/>
  <Override PartName="/ppt/ink/ink9487.xml" ContentType="application/inkml+xml"/>
  <Override PartName="/ppt/ink/ink9488.xml" ContentType="application/inkml+xml"/>
  <Override PartName="/ppt/ink/ink9489.xml" ContentType="application/inkml+xml"/>
  <Override PartName="/ppt/ink/ink9490.xml" ContentType="application/inkml+xml"/>
  <Override PartName="/ppt/ink/ink9491.xml" ContentType="application/inkml+xml"/>
  <Override PartName="/ppt/ink/ink9492.xml" ContentType="application/inkml+xml"/>
  <Override PartName="/ppt/ink/ink9493.xml" ContentType="application/inkml+xml"/>
  <Override PartName="/ppt/ink/ink9494.xml" ContentType="application/inkml+xml"/>
  <Override PartName="/ppt/ink/ink9495.xml" ContentType="application/inkml+xml"/>
  <Override PartName="/ppt/ink/ink9496.xml" ContentType="application/inkml+xml"/>
  <Override PartName="/ppt/ink/ink9497.xml" ContentType="application/inkml+xml"/>
  <Override PartName="/ppt/ink/ink9498.xml" ContentType="application/inkml+xml"/>
  <Override PartName="/ppt/ink/ink9499.xml" ContentType="application/inkml+xml"/>
  <Override PartName="/ppt/ink/ink9500.xml" ContentType="application/inkml+xml"/>
  <Override PartName="/ppt/ink/ink9501.xml" ContentType="application/inkml+xml"/>
  <Override PartName="/ppt/ink/ink9502.xml" ContentType="application/inkml+xml"/>
  <Override PartName="/ppt/ink/ink9503.xml" ContentType="application/inkml+xml"/>
  <Override PartName="/ppt/ink/ink9504.xml" ContentType="application/inkml+xml"/>
  <Override PartName="/ppt/ink/ink9505.xml" ContentType="application/inkml+xml"/>
  <Override PartName="/ppt/ink/ink9506.xml" ContentType="application/inkml+xml"/>
  <Override PartName="/ppt/ink/ink9507.xml" ContentType="application/inkml+xml"/>
  <Override PartName="/ppt/ink/ink9508.xml" ContentType="application/inkml+xml"/>
  <Override PartName="/ppt/ink/ink9509.xml" ContentType="application/inkml+xml"/>
  <Override PartName="/ppt/ink/ink9510.xml" ContentType="application/inkml+xml"/>
  <Override PartName="/ppt/ink/ink9511.xml" ContentType="application/inkml+xml"/>
  <Override PartName="/ppt/ink/ink9512.xml" ContentType="application/inkml+xml"/>
  <Override PartName="/ppt/ink/ink9513.xml" ContentType="application/inkml+xml"/>
  <Override PartName="/ppt/ink/ink9514.xml" ContentType="application/inkml+xml"/>
  <Override PartName="/ppt/ink/ink9515.xml" ContentType="application/inkml+xml"/>
  <Override PartName="/ppt/ink/ink9516.xml" ContentType="application/inkml+xml"/>
  <Override PartName="/ppt/ink/ink9517.xml" ContentType="application/inkml+xml"/>
  <Override PartName="/ppt/ink/ink9518.xml" ContentType="application/inkml+xml"/>
  <Override PartName="/ppt/ink/ink9519.xml" ContentType="application/inkml+xml"/>
  <Override PartName="/ppt/ink/ink9520.xml" ContentType="application/inkml+xml"/>
  <Override PartName="/ppt/ink/ink9521.xml" ContentType="application/inkml+xml"/>
  <Override PartName="/ppt/ink/ink9522.xml" ContentType="application/inkml+xml"/>
  <Override PartName="/ppt/ink/ink9523.xml" ContentType="application/inkml+xml"/>
  <Override PartName="/ppt/ink/ink9524.xml" ContentType="application/inkml+xml"/>
  <Override PartName="/ppt/ink/ink9525.xml" ContentType="application/inkml+xml"/>
  <Override PartName="/ppt/ink/ink9526.xml" ContentType="application/inkml+xml"/>
  <Override PartName="/ppt/ink/ink9527.xml" ContentType="application/inkml+xml"/>
  <Override PartName="/ppt/ink/ink9528.xml" ContentType="application/inkml+xml"/>
  <Override PartName="/ppt/ink/ink9529.xml" ContentType="application/inkml+xml"/>
  <Override PartName="/ppt/ink/ink9530.xml" ContentType="application/inkml+xml"/>
  <Override PartName="/ppt/ink/ink9531.xml" ContentType="application/inkml+xml"/>
  <Override PartName="/ppt/ink/ink9532.xml" ContentType="application/inkml+xml"/>
  <Override PartName="/ppt/ink/ink9533.xml" ContentType="application/inkml+xml"/>
  <Override PartName="/ppt/ink/ink9534.xml" ContentType="application/inkml+xml"/>
  <Override PartName="/ppt/ink/ink9535.xml" ContentType="application/inkml+xml"/>
  <Override PartName="/ppt/ink/ink9536.xml" ContentType="application/inkml+xml"/>
  <Override PartName="/ppt/ink/ink9537.xml" ContentType="application/inkml+xml"/>
  <Override PartName="/ppt/ink/ink9538.xml" ContentType="application/inkml+xml"/>
  <Override PartName="/ppt/ink/ink9539.xml" ContentType="application/inkml+xml"/>
  <Override PartName="/ppt/ink/ink9540.xml" ContentType="application/inkml+xml"/>
  <Override PartName="/ppt/ink/ink9541.xml" ContentType="application/inkml+xml"/>
  <Override PartName="/ppt/ink/ink9542.xml" ContentType="application/inkml+xml"/>
  <Override PartName="/ppt/ink/ink9543.xml" ContentType="application/inkml+xml"/>
  <Override PartName="/ppt/ink/ink9544.xml" ContentType="application/inkml+xml"/>
  <Override PartName="/ppt/ink/ink9545.xml" ContentType="application/inkml+xml"/>
  <Override PartName="/ppt/ink/ink9546.xml" ContentType="application/inkml+xml"/>
  <Override PartName="/ppt/ink/ink9547.xml" ContentType="application/inkml+xml"/>
  <Override PartName="/ppt/ink/ink9548.xml" ContentType="application/inkml+xml"/>
  <Override PartName="/ppt/ink/ink9549.xml" ContentType="application/inkml+xml"/>
  <Override PartName="/ppt/ink/ink9550.xml" ContentType="application/inkml+xml"/>
  <Override PartName="/ppt/ink/ink9551.xml" ContentType="application/inkml+xml"/>
  <Override PartName="/ppt/ink/ink9552.xml" ContentType="application/inkml+xml"/>
  <Override PartName="/ppt/ink/ink9553.xml" ContentType="application/inkml+xml"/>
  <Override PartName="/ppt/ink/ink9554.xml" ContentType="application/inkml+xml"/>
  <Override PartName="/ppt/ink/ink9555.xml" ContentType="application/inkml+xml"/>
  <Override PartName="/ppt/ink/ink9556.xml" ContentType="application/inkml+xml"/>
  <Override PartName="/ppt/ink/ink9557.xml" ContentType="application/inkml+xml"/>
  <Override PartName="/ppt/ink/ink9558.xml" ContentType="application/inkml+xml"/>
  <Override PartName="/ppt/ink/ink9559.xml" ContentType="application/inkml+xml"/>
  <Override PartName="/ppt/ink/ink9560.xml" ContentType="application/inkml+xml"/>
  <Override PartName="/ppt/ink/ink9561.xml" ContentType="application/inkml+xml"/>
  <Override PartName="/ppt/ink/ink9562.xml" ContentType="application/inkml+xml"/>
  <Override PartName="/ppt/ink/ink9563.xml" ContentType="application/inkml+xml"/>
  <Override PartName="/ppt/ink/ink9564.xml" ContentType="application/inkml+xml"/>
  <Override PartName="/ppt/ink/ink9565.xml" ContentType="application/inkml+xml"/>
  <Override PartName="/ppt/ink/ink9566.xml" ContentType="application/inkml+xml"/>
  <Override PartName="/ppt/ink/ink9567.xml" ContentType="application/inkml+xml"/>
  <Override PartName="/ppt/ink/ink9568.xml" ContentType="application/inkml+xml"/>
  <Override PartName="/ppt/ink/ink9569.xml" ContentType="application/inkml+xml"/>
  <Override PartName="/ppt/ink/ink9570.xml" ContentType="application/inkml+xml"/>
  <Override PartName="/ppt/ink/ink9571.xml" ContentType="application/inkml+xml"/>
  <Override PartName="/ppt/ink/ink9572.xml" ContentType="application/inkml+xml"/>
  <Override PartName="/ppt/ink/ink9573.xml" ContentType="application/inkml+xml"/>
  <Override PartName="/ppt/ink/ink9574.xml" ContentType="application/inkml+xml"/>
  <Override PartName="/ppt/ink/ink9575.xml" ContentType="application/inkml+xml"/>
  <Override PartName="/ppt/ink/ink9576.xml" ContentType="application/inkml+xml"/>
  <Override PartName="/ppt/ink/ink9577.xml" ContentType="application/inkml+xml"/>
  <Override PartName="/ppt/ink/ink9578.xml" ContentType="application/inkml+xml"/>
  <Override PartName="/ppt/ink/ink9579.xml" ContentType="application/inkml+xml"/>
  <Override PartName="/ppt/ink/ink9580.xml" ContentType="application/inkml+xml"/>
  <Override PartName="/ppt/ink/ink9581.xml" ContentType="application/inkml+xml"/>
  <Override PartName="/ppt/ink/ink9582.xml" ContentType="application/inkml+xml"/>
  <Override PartName="/ppt/ink/ink9583.xml" ContentType="application/inkml+xml"/>
  <Override PartName="/ppt/ink/ink9584.xml" ContentType="application/inkml+xml"/>
  <Override PartName="/ppt/ink/ink9585.xml" ContentType="application/inkml+xml"/>
  <Override PartName="/ppt/ink/ink9586.xml" ContentType="application/inkml+xml"/>
  <Override PartName="/ppt/ink/ink9587.xml" ContentType="application/inkml+xml"/>
  <Override PartName="/ppt/ink/ink9588.xml" ContentType="application/inkml+xml"/>
  <Override PartName="/ppt/ink/ink9589.xml" ContentType="application/inkml+xml"/>
  <Override PartName="/ppt/ink/ink9590.xml" ContentType="application/inkml+xml"/>
  <Override PartName="/ppt/ink/ink9591.xml" ContentType="application/inkml+xml"/>
  <Override PartName="/ppt/ink/ink9592.xml" ContentType="application/inkml+xml"/>
  <Override PartName="/ppt/ink/ink9593.xml" ContentType="application/inkml+xml"/>
  <Override PartName="/ppt/ink/ink9594.xml" ContentType="application/inkml+xml"/>
  <Override PartName="/ppt/ink/ink9595.xml" ContentType="application/inkml+xml"/>
  <Override PartName="/ppt/ink/ink9596.xml" ContentType="application/inkml+xml"/>
  <Override PartName="/ppt/ink/ink9597.xml" ContentType="application/inkml+xml"/>
  <Override PartName="/ppt/ink/ink9598.xml" ContentType="application/inkml+xml"/>
  <Override PartName="/ppt/ink/ink9599.xml" ContentType="application/inkml+xml"/>
  <Override PartName="/ppt/ink/ink9600.xml" ContentType="application/inkml+xml"/>
  <Override PartName="/ppt/ink/ink9601.xml" ContentType="application/inkml+xml"/>
  <Override PartName="/ppt/ink/ink9602.xml" ContentType="application/inkml+xml"/>
  <Override PartName="/ppt/ink/ink9603.xml" ContentType="application/inkml+xml"/>
  <Override PartName="/ppt/ink/ink9604.xml" ContentType="application/inkml+xml"/>
  <Override PartName="/ppt/ink/ink9605.xml" ContentType="application/inkml+xml"/>
  <Override PartName="/ppt/ink/ink9606.xml" ContentType="application/inkml+xml"/>
  <Override PartName="/ppt/ink/ink9607.xml" ContentType="application/inkml+xml"/>
  <Override PartName="/ppt/ink/ink9608.xml" ContentType="application/inkml+xml"/>
  <Override PartName="/ppt/ink/ink9609.xml" ContentType="application/inkml+xml"/>
  <Override PartName="/ppt/ink/ink9610.xml" ContentType="application/inkml+xml"/>
  <Override PartName="/ppt/ink/ink9611.xml" ContentType="application/inkml+xml"/>
  <Override PartName="/ppt/ink/ink9612.xml" ContentType="application/inkml+xml"/>
  <Override PartName="/ppt/ink/ink9613.xml" ContentType="application/inkml+xml"/>
  <Override PartName="/ppt/ink/ink9614.xml" ContentType="application/inkml+xml"/>
  <Override PartName="/ppt/ink/ink9615.xml" ContentType="application/inkml+xml"/>
  <Override PartName="/ppt/ink/ink9616.xml" ContentType="application/inkml+xml"/>
  <Override PartName="/ppt/ink/ink9617.xml" ContentType="application/inkml+xml"/>
  <Override PartName="/ppt/ink/ink9618.xml" ContentType="application/inkml+xml"/>
  <Override PartName="/ppt/ink/ink9619.xml" ContentType="application/inkml+xml"/>
  <Override PartName="/ppt/ink/ink9620.xml" ContentType="application/inkml+xml"/>
  <Override PartName="/ppt/ink/ink9621.xml" ContentType="application/inkml+xml"/>
  <Override PartName="/ppt/ink/ink9622.xml" ContentType="application/inkml+xml"/>
  <Override PartName="/ppt/ink/ink9623.xml" ContentType="application/inkml+xml"/>
  <Override PartName="/ppt/ink/ink9624.xml" ContentType="application/inkml+xml"/>
  <Override PartName="/ppt/ink/ink9625.xml" ContentType="application/inkml+xml"/>
  <Override PartName="/ppt/ink/ink9626.xml" ContentType="application/inkml+xml"/>
  <Override PartName="/ppt/ink/ink9627.xml" ContentType="application/inkml+xml"/>
  <Override PartName="/ppt/ink/ink9628.xml" ContentType="application/inkml+xml"/>
  <Override PartName="/ppt/ink/ink9629.xml" ContentType="application/inkml+xml"/>
  <Override PartName="/ppt/ink/ink9630.xml" ContentType="application/inkml+xml"/>
  <Override PartName="/ppt/ink/ink9631.xml" ContentType="application/inkml+xml"/>
  <Override PartName="/ppt/ink/ink9632.xml" ContentType="application/inkml+xml"/>
  <Override PartName="/ppt/ink/ink9633.xml" ContentType="application/inkml+xml"/>
  <Override PartName="/ppt/ink/ink9634.xml" ContentType="application/inkml+xml"/>
  <Override PartName="/ppt/ink/ink9635.xml" ContentType="application/inkml+xml"/>
  <Override PartName="/ppt/ink/ink9636.xml" ContentType="application/inkml+xml"/>
  <Override PartName="/ppt/ink/ink9637.xml" ContentType="application/inkml+xml"/>
  <Override PartName="/ppt/ink/ink9638.xml" ContentType="application/inkml+xml"/>
  <Override PartName="/ppt/ink/ink9639.xml" ContentType="application/inkml+xml"/>
  <Override PartName="/ppt/ink/ink9640.xml" ContentType="application/inkml+xml"/>
  <Override PartName="/ppt/ink/ink9641.xml" ContentType="application/inkml+xml"/>
  <Override PartName="/ppt/ink/ink9642.xml" ContentType="application/inkml+xml"/>
  <Override PartName="/ppt/ink/ink9643.xml" ContentType="application/inkml+xml"/>
  <Override PartName="/ppt/ink/ink9644.xml" ContentType="application/inkml+xml"/>
  <Override PartName="/ppt/ink/ink9645.xml" ContentType="application/inkml+xml"/>
  <Override PartName="/ppt/ink/ink9646.xml" ContentType="application/inkml+xml"/>
  <Override PartName="/ppt/ink/ink9647.xml" ContentType="application/inkml+xml"/>
  <Override PartName="/ppt/ink/ink9648.xml" ContentType="application/inkml+xml"/>
  <Override PartName="/ppt/ink/ink9649.xml" ContentType="application/inkml+xml"/>
  <Override PartName="/ppt/ink/ink9650.xml" ContentType="application/inkml+xml"/>
  <Override PartName="/ppt/ink/ink9651.xml" ContentType="application/inkml+xml"/>
  <Override PartName="/ppt/ink/ink9652.xml" ContentType="application/inkml+xml"/>
  <Override PartName="/ppt/ink/ink9653.xml" ContentType="application/inkml+xml"/>
  <Override PartName="/ppt/ink/ink9654.xml" ContentType="application/inkml+xml"/>
  <Override PartName="/ppt/ink/ink9655.xml" ContentType="application/inkml+xml"/>
  <Override PartName="/ppt/ink/ink9656.xml" ContentType="application/inkml+xml"/>
  <Override PartName="/ppt/ink/ink9657.xml" ContentType="application/inkml+xml"/>
  <Override PartName="/ppt/ink/ink9658.xml" ContentType="application/inkml+xml"/>
  <Override PartName="/ppt/ink/ink9659.xml" ContentType="application/inkml+xml"/>
  <Override PartName="/ppt/ink/ink9660.xml" ContentType="application/inkml+xml"/>
  <Override PartName="/ppt/ink/ink9661.xml" ContentType="application/inkml+xml"/>
  <Override PartName="/ppt/ink/ink9662.xml" ContentType="application/inkml+xml"/>
  <Override PartName="/ppt/ink/ink9663.xml" ContentType="application/inkml+xml"/>
  <Override PartName="/ppt/ink/ink9664.xml" ContentType="application/inkml+xml"/>
  <Override PartName="/ppt/ink/ink9665.xml" ContentType="application/inkml+xml"/>
  <Override PartName="/ppt/ink/ink9666.xml" ContentType="application/inkml+xml"/>
  <Override PartName="/ppt/ink/ink9667.xml" ContentType="application/inkml+xml"/>
  <Override PartName="/ppt/ink/ink9668.xml" ContentType="application/inkml+xml"/>
  <Override PartName="/ppt/ink/ink9669.xml" ContentType="application/inkml+xml"/>
  <Override PartName="/ppt/ink/ink9670.xml" ContentType="application/inkml+xml"/>
  <Override PartName="/ppt/ink/ink9671.xml" ContentType="application/inkml+xml"/>
  <Override PartName="/ppt/ink/ink9672.xml" ContentType="application/inkml+xml"/>
  <Override PartName="/ppt/ink/ink9673.xml" ContentType="application/inkml+xml"/>
  <Override PartName="/ppt/ink/ink9674.xml" ContentType="application/inkml+xml"/>
  <Override PartName="/ppt/ink/ink9675.xml" ContentType="application/inkml+xml"/>
  <Override PartName="/ppt/ink/ink9676.xml" ContentType="application/inkml+xml"/>
  <Override PartName="/ppt/ink/ink9677.xml" ContentType="application/inkml+xml"/>
  <Override PartName="/ppt/ink/ink9678.xml" ContentType="application/inkml+xml"/>
  <Override PartName="/ppt/ink/ink9679.xml" ContentType="application/inkml+xml"/>
  <Override PartName="/ppt/ink/ink9680.xml" ContentType="application/inkml+xml"/>
  <Override PartName="/ppt/ink/ink9681.xml" ContentType="application/inkml+xml"/>
  <Override PartName="/ppt/ink/ink9682.xml" ContentType="application/inkml+xml"/>
  <Override PartName="/ppt/ink/ink9683.xml" ContentType="application/inkml+xml"/>
  <Override PartName="/ppt/ink/ink9684.xml" ContentType="application/inkml+xml"/>
  <Override PartName="/ppt/ink/ink9685.xml" ContentType="application/inkml+xml"/>
  <Override PartName="/ppt/ink/ink9686.xml" ContentType="application/inkml+xml"/>
  <Override PartName="/ppt/ink/ink9687.xml" ContentType="application/inkml+xml"/>
  <Override PartName="/ppt/ink/ink9688.xml" ContentType="application/inkml+xml"/>
  <Override PartName="/ppt/ink/ink9689.xml" ContentType="application/inkml+xml"/>
  <Override PartName="/ppt/ink/ink9690.xml" ContentType="application/inkml+xml"/>
  <Override PartName="/ppt/ink/ink9691.xml" ContentType="application/inkml+xml"/>
  <Override PartName="/ppt/ink/ink9692.xml" ContentType="application/inkml+xml"/>
  <Override PartName="/ppt/ink/ink9693.xml" ContentType="application/inkml+xml"/>
  <Override PartName="/ppt/ink/ink9694.xml" ContentType="application/inkml+xml"/>
  <Override PartName="/ppt/ink/ink9695.xml" ContentType="application/inkml+xml"/>
  <Override PartName="/ppt/ink/ink9696.xml" ContentType="application/inkml+xml"/>
  <Override PartName="/ppt/ink/ink9697.xml" ContentType="application/inkml+xml"/>
  <Override PartName="/ppt/ink/ink9698.xml" ContentType="application/inkml+xml"/>
  <Override PartName="/ppt/ink/ink9699.xml" ContentType="application/inkml+xml"/>
  <Override PartName="/ppt/ink/ink9700.xml" ContentType="application/inkml+xml"/>
  <Override PartName="/ppt/ink/ink9701.xml" ContentType="application/inkml+xml"/>
  <Override PartName="/ppt/ink/ink9702.xml" ContentType="application/inkml+xml"/>
  <Override PartName="/ppt/ink/ink9703.xml" ContentType="application/inkml+xml"/>
  <Override PartName="/ppt/ink/ink9704.xml" ContentType="application/inkml+xml"/>
  <Override PartName="/ppt/ink/ink9705.xml" ContentType="application/inkml+xml"/>
  <Override PartName="/ppt/ink/ink9706.xml" ContentType="application/inkml+xml"/>
  <Override PartName="/ppt/ink/ink9707.xml" ContentType="application/inkml+xml"/>
  <Override PartName="/ppt/ink/ink9708.xml" ContentType="application/inkml+xml"/>
  <Override PartName="/ppt/ink/ink9709.xml" ContentType="application/inkml+xml"/>
  <Override PartName="/ppt/ink/ink9710.xml" ContentType="application/inkml+xml"/>
  <Override PartName="/ppt/ink/ink9711.xml" ContentType="application/inkml+xml"/>
  <Override PartName="/ppt/ink/ink9712.xml" ContentType="application/inkml+xml"/>
  <Override PartName="/ppt/ink/ink9713.xml" ContentType="application/inkml+xml"/>
  <Override PartName="/ppt/ink/ink9714.xml" ContentType="application/inkml+xml"/>
  <Override PartName="/ppt/ink/ink9715.xml" ContentType="application/inkml+xml"/>
  <Override PartName="/ppt/ink/ink9716.xml" ContentType="application/inkml+xml"/>
  <Override PartName="/ppt/ink/ink9717.xml" ContentType="application/inkml+xml"/>
  <Override PartName="/ppt/ink/ink9718.xml" ContentType="application/inkml+xml"/>
  <Override PartName="/ppt/ink/ink9719.xml" ContentType="application/inkml+xml"/>
  <Override PartName="/ppt/ink/ink9720.xml" ContentType="application/inkml+xml"/>
  <Override PartName="/ppt/ink/ink9721.xml" ContentType="application/inkml+xml"/>
  <Override PartName="/ppt/ink/ink9722.xml" ContentType="application/inkml+xml"/>
  <Override PartName="/ppt/ink/ink9723.xml" ContentType="application/inkml+xml"/>
  <Override PartName="/ppt/ink/ink9724.xml" ContentType="application/inkml+xml"/>
  <Override PartName="/ppt/ink/ink9725.xml" ContentType="application/inkml+xml"/>
  <Override PartName="/ppt/ink/ink9726.xml" ContentType="application/inkml+xml"/>
  <Override PartName="/ppt/ink/ink9727.xml" ContentType="application/inkml+xml"/>
  <Override PartName="/ppt/ink/ink9728.xml" ContentType="application/inkml+xml"/>
  <Override PartName="/ppt/ink/ink9729.xml" ContentType="application/inkml+xml"/>
  <Override PartName="/ppt/ink/ink9730.xml" ContentType="application/inkml+xml"/>
  <Override PartName="/ppt/ink/ink9731.xml" ContentType="application/inkml+xml"/>
  <Override PartName="/ppt/ink/ink9732.xml" ContentType="application/inkml+xml"/>
  <Override PartName="/ppt/ink/ink9733.xml" ContentType="application/inkml+xml"/>
  <Override PartName="/ppt/ink/ink9734.xml" ContentType="application/inkml+xml"/>
  <Override PartName="/ppt/ink/ink9735.xml" ContentType="application/inkml+xml"/>
  <Override PartName="/ppt/ink/ink9736.xml" ContentType="application/inkml+xml"/>
  <Override PartName="/ppt/ink/ink9737.xml" ContentType="application/inkml+xml"/>
  <Override PartName="/ppt/ink/ink9738.xml" ContentType="application/inkml+xml"/>
  <Override PartName="/ppt/ink/ink9739.xml" ContentType="application/inkml+xml"/>
  <Override PartName="/ppt/ink/ink9740.xml" ContentType="application/inkml+xml"/>
  <Override PartName="/ppt/ink/ink9741.xml" ContentType="application/inkml+xml"/>
  <Override PartName="/ppt/ink/ink9742.xml" ContentType="application/inkml+xml"/>
  <Override PartName="/ppt/ink/ink9743.xml" ContentType="application/inkml+xml"/>
  <Override PartName="/ppt/ink/ink9744.xml" ContentType="application/inkml+xml"/>
  <Override PartName="/ppt/ink/ink9745.xml" ContentType="application/inkml+xml"/>
  <Override PartName="/ppt/ink/ink9746.xml" ContentType="application/inkml+xml"/>
  <Override PartName="/ppt/ink/ink9747.xml" ContentType="application/inkml+xml"/>
  <Override PartName="/ppt/ink/ink9748.xml" ContentType="application/inkml+xml"/>
  <Override PartName="/ppt/ink/ink9749.xml" ContentType="application/inkml+xml"/>
  <Override PartName="/ppt/ink/ink9750.xml" ContentType="application/inkml+xml"/>
  <Override PartName="/ppt/ink/ink9751.xml" ContentType="application/inkml+xml"/>
  <Override PartName="/ppt/ink/ink9752.xml" ContentType="application/inkml+xml"/>
  <Override PartName="/ppt/ink/ink9753.xml" ContentType="application/inkml+xml"/>
  <Override PartName="/ppt/ink/ink9754.xml" ContentType="application/inkml+xml"/>
  <Override PartName="/ppt/ink/ink9755.xml" ContentType="application/inkml+xml"/>
  <Override PartName="/ppt/ink/ink9756.xml" ContentType="application/inkml+xml"/>
  <Override PartName="/ppt/ink/ink9757.xml" ContentType="application/inkml+xml"/>
  <Override PartName="/ppt/ink/ink9758.xml" ContentType="application/inkml+xml"/>
  <Override PartName="/ppt/ink/ink9759.xml" ContentType="application/inkml+xml"/>
  <Override PartName="/ppt/ink/ink9760.xml" ContentType="application/inkml+xml"/>
  <Override PartName="/ppt/ink/ink9761.xml" ContentType="application/inkml+xml"/>
  <Override PartName="/ppt/ink/ink9762.xml" ContentType="application/inkml+xml"/>
  <Override PartName="/ppt/ink/ink9763.xml" ContentType="application/inkml+xml"/>
  <Override PartName="/ppt/ink/ink9764.xml" ContentType="application/inkml+xml"/>
  <Override PartName="/ppt/ink/ink9765.xml" ContentType="application/inkml+xml"/>
  <Override PartName="/ppt/ink/ink9766.xml" ContentType="application/inkml+xml"/>
  <Override PartName="/ppt/ink/ink9767.xml" ContentType="application/inkml+xml"/>
  <Override PartName="/ppt/ink/ink9768.xml" ContentType="application/inkml+xml"/>
  <Override PartName="/ppt/ink/ink9769.xml" ContentType="application/inkml+xml"/>
  <Override PartName="/ppt/ink/ink9770.xml" ContentType="application/inkml+xml"/>
  <Override PartName="/ppt/ink/ink9771.xml" ContentType="application/inkml+xml"/>
  <Override PartName="/ppt/ink/ink9772.xml" ContentType="application/inkml+xml"/>
  <Override PartName="/ppt/ink/ink9773.xml" ContentType="application/inkml+xml"/>
  <Override PartName="/ppt/ink/ink9774.xml" ContentType="application/inkml+xml"/>
  <Override PartName="/ppt/ink/ink9775.xml" ContentType="application/inkml+xml"/>
  <Override PartName="/ppt/ink/ink9776.xml" ContentType="application/inkml+xml"/>
  <Override PartName="/ppt/ink/ink9777.xml" ContentType="application/inkml+xml"/>
  <Override PartName="/ppt/ink/ink9778.xml" ContentType="application/inkml+xml"/>
  <Override PartName="/ppt/ink/ink9779.xml" ContentType="application/inkml+xml"/>
  <Override PartName="/ppt/ink/ink9780.xml" ContentType="application/inkml+xml"/>
  <Override PartName="/ppt/ink/ink9781.xml" ContentType="application/inkml+xml"/>
  <Override PartName="/ppt/ink/ink9782.xml" ContentType="application/inkml+xml"/>
  <Override PartName="/ppt/ink/ink9783.xml" ContentType="application/inkml+xml"/>
  <Override PartName="/ppt/ink/ink9784.xml" ContentType="application/inkml+xml"/>
  <Override PartName="/ppt/ink/ink9785.xml" ContentType="application/inkml+xml"/>
  <Override PartName="/ppt/ink/ink9786.xml" ContentType="application/inkml+xml"/>
  <Override PartName="/ppt/ink/ink9787.xml" ContentType="application/inkml+xml"/>
  <Override PartName="/ppt/ink/ink9788.xml" ContentType="application/inkml+xml"/>
  <Override PartName="/ppt/ink/ink9789.xml" ContentType="application/inkml+xml"/>
  <Override PartName="/ppt/ink/ink9790.xml" ContentType="application/inkml+xml"/>
  <Override PartName="/ppt/ink/ink9791.xml" ContentType="application/inkml+xml"/>
  <Override PartName="/ppt/ink/ink9792.xml" ContentType="application/inkml+xml"/>
  <Override PartName="/ppt/ink/ink9793.xml" ContentType="application/inkml+xml"/>
  <Override PartName="/ppt/ink/ink9794.xml" ContentType="application/inkml+xml"/>
  <Override PartName="/ppt/ink/ink9795.xml" ContentType="application/inkml+xml"/>
  <Override PartName="/ppt/ink/ink9796.xml" ContentType="application/inkml+xml"/>
  <Override PartName="/ppt/ink/ink9797.xml" ContentType="application/inkml+xml"/>
  <Override PartName="/ppt/ink/ink9798.xml" ContentType="application/inkml+xml"/>
  <Override PartName="/ppt/ink/ink9799.xml" ContentType="application/inkml+xml"/>
  <Override PartName="/ppt/ink/ink9800.xml" ContentType="application/inkml+xml"/>
  <Override PartName="/ppt/ink/ink9801.xml" ContentType="application/inkml+xml"/>
  <Override PartName="/ppt/ink/ink9802.xml" ContentType="application/inkml+xml"/>
  <Override PartName="/ppt/ink/ink9803.xml" ContentType="application/inkml+xml"/>
  <Override PartName="/ppt/ink/ink9804.xml" ContentType="application/inkml+xml"/>
  <Override PartName="/ppt/ink/ink9805.xml" ContentType="application/inkml+xml"/>
  <Override PartName="/ppt/ink/ink9806.xml" ContentType="application/inkml+xml"/>
  <Override PartName="/ppt/ink/ink9807.xml" ContentType="application/inkml+xml"/>
  <Override PartName="/ppt/ink/ink9808.xml" ContentType="application/inkml+xml"/>
  <Override PartName="/ppt/ink/ink9809.xml" ContentType="application/inkml+xml"/>
  <Override PartName="/ppt/ink/ink9810.xml" ContentType="application/inkml+xml"/>
  <Override PartName="/ppt/ink/ink9811.xml" ContentType="application/inkml+xml"/>
  <Override PartName="/ppt/ink/ink9812.xml" ContentType="application/inkml+xml"/>
  <Override PartName="/ppt/ink/ink9813.xml" ContentType="application/inkml+xml"/>
  <Override PartName="/ppt/ink/ink9814.xml" ContentType="application/inkml+xml"/>
  <Override PartName="/ppt/ink/ink9815.xml" ContentType="application/inkml+xml"/>
  <Override PartName="/ppt/ink/ink9816.xml" ContentType="application/inkml+xml"/>
  <Override PartName="/ppt/ink/ink9817.xml" ContentType="application/inkml+xml"/>
  <Override PartName="/ppt/ink/ink9818.xml" ContentType="application/inkml+xml"/>
  <Override PartName="/ppt/ink/ink9819.xml" ContentType="application/inkml+xml"/>
  <Override PartName="/ppt/ink/ink9820.xml" ContentType="application/inkml+xml"/>
  <Override PartName="/ppt/ink/ink9821.xml" ContentType="application/inkml+xml"/>
  <Override PartName="/ppt/ink/ink9822.xml" ContentType="application/inkml+xml"/>
  <Override PartName="/ppt/ink/ink9823.xml" ContentType="application/inkml+xml"/>
  <Override PartName="/ppt/ink/ink9824.xml" ContentType="application/inkml+xml"/>
  <Override PartName="/ppt/ink/ink9825.xml" ContentType="application/inkml+xml"/>
  <Override PartName="/ppt/ink/ink9826.xml" ContentType="application/inkml+xml"/>
  <Override PartName="/ppt/ink/ink9827.xml" ContentType="application/inkml+xml"/>
  <Override PartName="/ppt/ink/ink9828.xml" ContentType="application/inkml+xml"/>
  <Override PartName="/ppt/ink/ink9829.xml" ContentType="application/inkml+xml"/>
  <Override PartName="/ppt/ink/ink9830.xml" ContentType="application/inkml+xml"/>
  <Override PartName="/ppt/ink/ink9831.xml" ContentType="application/inkml+xml"/>
  <Override PartName="/ppt/ink/ink9832.xml" ContentType="application/inkml+xml"/>
  <Override PartName="/ppt/ink/ink9833.xml" ContentType="application/inkml+xml"/>
  <Override PartName="/ppt/ink/ink9834.xml" ContentType="application/inkml+xml"/>
  <Override PartName="/ppt/ink/ink9835.xml" ContentType="application/inkml+xml"/>
  <Override PartName="/ppt/ink/ink9836.xml" ContentType="application/inkml+xml"/>
  <Override PartName="/ppt/ink/ink9837.xml" ContentType="application/inkml+xml"/>
  <Override PartName="/ppt/ink/ink9838.xml" ContentType="application/inkml+xml"/>
  <Override PartName="/ppt/ink/ink9839.xml" ContentType="application/inkml+xml"/>
  <Override PartName="/ppt/ink/ink9840.xml" ContentType="application/inkml+xml"/>
  <Override PartName="/ppt/ink/ink9841.xml" ContentType="application/inkml+xml"/>
  <Override PartName="/ppt/ink/ink9842.xml" ContentType="application/inkml+xml"/>
  <Override PartName="/ppt/ink/ink9843.xml" ContentType="application/inkml+xml"/>
  <Override PartName="/ppt/ink/ink9844.xml" ContentType="application/inkml+xml"/>
  <Override PartName="/ppt/ink/ink9845.xml" ContentType="application/inkml+xml"/>
  <Override PartName="/ppt/ink/ink9846.xml" ContentType="application/inkml+xml"/>
  <Override PartName="/ppt/ink/ink9847.xml" ContentType="application/inkml+xml"/>
  <Override PartName="/ppt/ink/ink9848.xml" ContentType="application/inkml+xml"/>
  <Override PartName="/ppt/ink/ink9849.xml" ContentType="application/inkml+xml"/>
  <Override PartName="/ppt/ink/ink9850.xml" ContentType="application/inkml+xml"/>
  <Override PartName="/ppt/ink/ink9851.xml" ContentType="application/inkml+xml"/>
  <Override PartName="/ppt/ink/ink9852.xml" ContentType="application/inkml+xml"/>
  <Override PartName="/ppt/ink/ink9853.xml" ContentType="application/inkml+xml"/>
  <Override PartName="/ppt/ink/ink9854.xml" ContentType="application/inkml+xml"/>
  <Override PartName="/ppt/ink/ink9855.xml" ContentType="application/inkml+xml"/>
  <Override PartName="/ppt/ink/ink9856.xml" ContentType="application/inkml+xml"/>
  <Override PartName="/ppt/ink/ink9857.xml" ContentType="application/inkml+xml"/>
  <Override PartName="/ppt/ink/ink9858.xml" ContentType="application/inkml+xml"/>
  <Override PartName="/ppt/ink/ink9859.xml" ContentType="application/inkml+xml"/>
  <Override PartName="/ppt/ink/ink9860.xml" ContentType="application/inkml+xml"/>
  <Override PartName="/ppt/ink/ink9861.xml" ContentType="application/inkml+xml"/>
  <Override PartName="/ppt/ink/ink9862.xml" ContentType="application/inkml+xml"/>
  <Override PartName="/ppt/ink/ink9863.xml" ContentType="application/inkml+xml"/>
  <Override PartName="/ppt/ink/ink9864.xml" ContentType="application/inkml+xml"/>
  <Override PartName="/ppt/ink/ink9865.xml" ContentType="application/inkml+xml"/>
  <Override PartName="/ppt/ink/ink9866.xml" ContentType="application/inkml+xml"/>
  <Override PartName="/ppt/ink/ink9867.xml" ContentType="application/inkml+xml"/>
  <Override PartName="/ppt/ink/ink9868.xml" ContentType="application/inkml+xml"/>
  <Override PartName="/ppt/ink/ink9869.xml" ContentType="application/inkml+xml"/>
  <Override PartName="/ppt/ink/ink9870.xml" ContentType="application/inkml+xml"/>
  <Override PartName="/ppt/ink/ink9871.xml" ContentType="application/inkml+xml"/>
  <Override PartName="/ppt/ink/ink9872.xml" ContentType="application/inkml+xml"/>
  <Override PartName="/ppt/ink/ink9873.xml" ContentType="application/inkml+xml"/>
  <Override PartName="/ppt/ink/ink9874.xml" ContentType="application/inkml+xml"/>
  <Override PartName="/ppt/ink/ink9875.xml" ContentType="application/inkml+xml"/>
  <Override PartName="/ppt/ink/ink9876.xml" ContentType="application/inkml+xml"/>
  <Override PartName="/ppt/ink/ink9877.xml" ContentType="application/inkml+xml"/>
  <Override PartName="/ppt/ink/ink9878.xml" ContentType="application/inkml+xml"/>
  <Override PartName="/ppt/ink/ink9879.xml" ContentType="application/inkml+xml"/>
  <Override PartName="/ppt/ink/ink9880.xml" ContentType="application/inkml+xml"/>
  <Override PartName="/ppt/ink/ink9881.xml" ContentType="application/inkml+xml"/>
  <Override PartName="/ppt/ink/ink9882.xml" ContentType="application/inkml+xml"/>
  <Override PartName="/ppt/ink/ink9883.xml" ContentType="application/inkml+xml"/>
  <Override PartName="/ppt/ink/ink9884.xml" ContentType="application/inkml+xml"/>
  <Override PartName="/ppt/ink/ink9885.xml" ContentType="application/inkml+xml"/>
  <Override PartName="/ppt/ink/ink9886.xml" ContentType="application/inkml+xml"/>
  <Override PartName="/ppt/ink/ink9887.xml" ContentType="application/inkml+xml"/>
  <Override PartName="/ppt/ink/ink9888.xml" ContentType="application/inkml+xml"/>
  <Override PartName="/ppt/ink/ink9889.xml" ContentType="application/inkml+xml"/>
  <Override PartName="/ppt/ink/ink9890.xml" ContentType="application/inkml+xml"/>
  <Override PartName="/ppt/ink/ink9891.xml" ContentType="application/inkml+xml"/>
  <Override PartName="/ppt/ink/ink9892.xml" ContentType="application/inkml+xml"/>
  <Override PartName="/ppt/ink/ink9893.xml" ContentType="application/inkml+xml"/>
  <Override PartName="/ppt/ink/ink9894.xml" ContentType="application/inkml+xml"/>
  <Override PartName="/ppt/ink/ink9895.xml" ContentType="application/inkml+xml"/>
  <Override PartName="/ppt/ink/ink9896.xml" ContentType="application/inkml+xml"/>
  <Override PartName="/ppt/ink/ink9897.xml" ContentType="application/inkml+xml"/>
  <Override PartName="/ppt/ink/ink9898.xml" ContentType="application/inkml+xml"/>
  <Override PartName="/ppt/ink/ink9899.xml" ContentType="application/inkml+xml"/>
  <Override PartName="/ppt/ink/ink9900.xml" ContentType="application/inkml+xml"/>
  <Override PartName="/ppt/ink/ink9901.xml" ContentType="application/inkml+xml"/>
  <Override PartName="/ppt/ink/ink9902.xml" ContentType="application/inkml+xml"/>
  <Override PartName="/ppt/ink/ink9903.xml" ContentType="application/inkml+xml"/>
  <Override PartName="/ppt/ink/ink9904.xml" ContentType="application/inkml+xml"/>
  <Override PartName="/ppt/ink/ink9905.xml" ContentType="application/inkml+xml"/>
  <Override PartName="/ppt/ink/ink9906.xml" ContentType="application/inkml+xml"/>
  <Override PartName="/ppt/ink/ink9907.xml" ContentType="application/inkml+xml"/>
  <Override PartName="/ppt/ink/ink9908.xml" ContentType="application/inkml+xml"/>
  <Override PartName="/ppt/ink/ink9909.xml" ContentType="application/inkml+xml"/>
  <Override PartName="/ppt/ink/ink9910.xml" ContentType="application/inkml+xml"/>
  <Override PartName="/ppt/ink/ink9911.xml" ContentType="application/inkml+xml"/>
  <Override PartName="/ppt/ink/ink9912.xml" ContentType="application/inkml+xml"/>
  <Override PartName="/ppt/ink/ink9913.xml" ContentType="application/inkml+xml"/>
  <Override PartName="/ppt/ink/ink9914.xml" ContentType="application/inkml+xml"/>
  <Override PartName="/ppt/ink/ink9915.xml" ContentType="application/inkml+xml"/>
  <Override PartName="/ppt/ink/ink9916.xml" ContentType="application/inkml+xml"/>
  <Override PartName="/ppt/ink/ink9917.xml" ContentType="application/inkml+xml"/>
  <Override PartName="/ppt/ink/ink9918.xml" ContentType="application/inkml+xml"/>
  <Override PartName="/ppt/ink/ink9919.xml" ContentType="application/inkml+xml"/>
  <Override PartName="/ppt/ink/ink9920.xml" ContentType="application/inkml+xml"/>
  <Override PartName="/ppt/ink/ink9921.xml" ContentType="application/inkml+xml"/>
  <Override PartName="/ppt/ink/ink9922.xml" ContentType="application/inkml+xml"/>
  <Override PartName="/ppt/ink/ink9923.xml" ContentType="application/inkml+xml"/>
  <Override PartName="/ppt/ink/ink9924.xml" ContentType="application/inkml+xml"/>
  <Override PartName="/ppt/ink/ink9925.xml" ContentType="application/inkml+xml"/>
  <Override PartName="/ppt/ink/ink9926.xml" ContentType="application/inkml+xml"/>
  <Override PartName="/ppt/ink/ink9927.xml" ContentType="application/inkml+xml"/>
  <Override PartName="/ppt/ink/ink9928.xml" ContentType="application/inkml+xml"/>
  <Override PartName="/ppt/ink/ink9929.xml" ContentType="application/inkml+xml"/>
  <Override PartName="/ppt/ink/ink9930.xml" ContentType="application/inkml+xml"/>
  <Override PartName="/ppt/ink/ink9931.xml" ContentType="application/inkml+xml"/>
  <Override PartName="/ppt/ink/ink9932.xml" ContentType="application/inkml+xml"/>
  <Override PartName="/ppt/ink/ink9933.xml" ContentType="application/inkml+xml"/>
  <Override PartName="/ppt/ink/ink9934.xml" ContentType="application/inkml+xml"/>
  <Override PartName="/ppt/ink/ink9935.xml" ContentType="application/inkml+xml"/>
  <Override PartName="/ppt/ink/ink9936.xml" ContentType="application/inkml+xml"/>
  <Override PartName="/ppt/ink/ink9937.xml" ContentType="application/inkml+xml"/>
  <Override PartName="/ppt/ink/ink9938.xml" ContentType="application/inkml+xml"/>
  <Override PartName="/ppt/ink/ink9939.xml" ContentType="application/inkml+xml"/>
  <Override PartName="/ppt/ink/ink9940.xml" ContentType="application/inkml+xml"/>
  <Override PartName="/ppt/ink/ink9941.xml" ContentType="application/inkml+xml"/>
  <Override PartName="/ppt/ink/ink9942.xml" ContentType="application/inkml+xml"/>
  <Override PartName="/ppt/ink/ink9943.xml" ContentType="application/inkml+xml"/>
  <Override PartName="/ppt/ink/ink9944.xml" ContentType="application/inkml+xml"/>
  <Override PartName="/ppt/ink/ink9945.xml" ContentType="application/inkml+xml"/>
  <Override PartName="/ppt/ink/ink9946.xml" ContentType="application/inkml+xml"/>
  <Override PartName="/ppt/ink/ink9947.xml" ContentType="application/inkml+xml"/>
  <Override PartName="/ppt/ink/ink9948.xml" ContentType="application/inkml+xml"/>
  <Override PartName="/ppt/ink/ink9949.xml" ContentType="application/inkml+xml"/>
  <Override PartName="/ppt/ink/ink9950.xml" ContentType="application/inkml+xml"/>
  <Override PartName="/ppt/ink/ink9951.xml" ContentType="application/inkml+xml"/>
  <Override PartName="/ppt/ink/ink9952.xml" ContentType="application/inkml+xml"/>
  <Override PartName="/ppt/ink/ink9953.xml" ContentType="application/inkml+xml"/>
  <Override PartName="/ppt/ink/ink9954.xml" ContentType="application/inkml+xml"/>
  <Override PartName="/ppt/ink/ink9955.xml" ContentType="application/inkml+xml"/>
  <Override PartName="/ppt/ink/ink9956.xml" ContentType="application/inkml+xml"/>
  <Override PartName="/ppt/ink/ink9957.xml" ContentType="application/inkml+xml"/>
  <Override PartName="/ppt/ink/ink9958.xml" ContentType="application/inkml+xml"/>
  <Override PartName="/ppt/ink/ink9959.xml" ContentType="application/inkml+xml"/>
  <Override PartName="/ppt/ink/ink9960.xml" ContentType="application/inkml+xml"/>
  <Override PartName="/ppt/ink/ink9961.xml" ContentType="application/inkml+xml"/>
  <Override PartName="/ppt/ink/ink9962.xml" ContentType="application/inkml+xml"/>
  <Override PartName="/ppt/ink/ink9963.xml" ContentType="application/inkml+xml"/>
  <Override PartName="/ppt/ink/ink9964.xml" ContentType="application/inkml+xml"/>
  <Override PartName="/ppt/ink/ink9965.xml" ContentType="application/inkml+xml"/>
  <Override PartName="/ppt/ink/ink9966.xml" ContentType="application/inkml+xml"/>
  <Override PartName="/ppt/ink/ink9967.xml" ContentType="application/inkml+xml"/>
  <Override PartName="/ppt/ink/ink9968.xml" ContentType="application/inkml+xml"/>
  <Override PartName="/ppt/ink/ink9969.xml" ContentType="application/inkml+xml"/>
  <Override PartName="/ppt/ink/ink9970.xml" ContentType="application/inkml+xml"/>
  <Override PartName="/ppt/ink/ink9971.xml" ContentType="application/inkml+xml"/>
  <Override PartName="/ppt/ink/ink9972.xml" ContentType="application/inkml+xml"/>
  <Override PartName="/ppt/ink/ink9973.xml" ContentType="application/inkml+xml"/>
  <Override PartName="/ppt/ink/ink9974.xml" ContentType="application/inkml+xml"/>
  <Override PartName="/ppt/ink/ink9975.xml" ContentType="application/inkml+xml"/>
  <Override PartName="/ppt/ink/ink9976.xml" ContentType="application/inkml+xml"/>
  <Override PartName="/ppt/ink/ink9977.xml" ContentType="application/inkml+xml"/>
  <Override PartName="/ppt/ink/ink9978.xml" ContentType="application/inkml+xml"/>
  <Override PartName="/ppt/ink/ink9979.xml" ContentType="application/inkml+xml"/>
  <Override PartName="/ppt/ink/ink9980.xml" ContentType="application/inkml+xml"/>
  <Override PartName="/ppt/ink/ink9981.xml" ContentType="application/inkml+xml"/>
  <Override PartName="/ppt/ink/ink9982.xml" ContentType="application/inkml+xml"/>
  <Override PartName="/ppt/ink/ink9983.xml" ContentType="application/inkml+xml"/>
  <Override PartName="/ppt/ink/ink9984.xml" ContentType="application/inkml+xml"/>
  <Override PartName="/ppt/ink/ink9985.xml" ContentType="application/inkml+xml"/>
  <Override PartName="/ppt/ink/ink9986.xml" ContentType="application/inkml+xml"/>
  <Override PartName="/ppt/ink/ink9987.xml" ContentType="application/inkml+xml"/>
  <Override PartName="/ppt/ink/ink9988.xml" ContentType="application/inkml+xml"/>
  <Override PartName="/ppt/ink/ink9989.xml" ContentType="application/inkml+xml"/>
  <Override PartName="/ppt/ink/ink9990.xml" ContentType="application/inkml+xml"/>
  <Override PartName="/ppt/ink/ink9991.xml" ContentType="application/inkml+xml"/>
  <Override PartName="/ppt/ink/ink9992.xml" ContentType="application/inkml+xml"/>
  <Override PartName="/ppt/ink/ink9993.xml" ContentType="application/inkml+xml"/>
  <Override PartName="/ppt/ink/ink9994.xml" ContentType="application/inkml+xml"/>
  <Override PartName="/ppt/ink/ink9995.xml" ContentType="application/inkml+xml"/>
  <Override PartName="/ppt/ink/ink9996.xml" ContentType="application/inkml+xml"/>
  <Override PartName="/ppt/ink/ink9997.xml" ContentType="application/inkml+xml"/>
  <Override PartName="/ppt/ink/ink9998.xml" ContentType="application/inkml+xml"/>
  <Override PartName="/ppt/ink/ink9999.xml" ContentType="application/inkml+xml"/>
  <Override PartName="/ppt/ink/ink10000.xml" ContentType="application/inkml+xml"/>
  <Override PartName="/ppt/ink/ink10001.xml" ContentType="application/inkml+xml"/>
  <Override PartName="/ppt/ink/ink10002.xml" ContentType="application/inkml+xml"/>
  <Override PartName="/ppt/ink/ink10003.xml" ContentType="application/inkml+xml"/>
  <Override PartName="/ppt/ink/ink10004.xml" ContentType="application/inkml+xml"/>
  <Override PartName="/ppt/ink/ink10005.xml" ContentType="application/inkml+xml"/>
  <Override PartName="/ppt/ink/ink10006.xml" ContentType="application/inkml+xml"/>
  <Override PartName="/ppt/ink/ink10007.xml" ContentType="application/inkml+xml"/>
  <Override PartName="/ppt/ink/ink10008.xml" ContentType="application/inkml+xml"/>
  <Override PartName="/ppt/ink/ink10009.xml" ContentType="application/inkml+xml"/>
  <Override PartName="/ppt/ink/ink10010.xml" ContentType="application/inkml+xml"/>
  <Override PartName="/ppt/ink/ink10011.xml" ContentType="application/inkml+xml"/>
  <Override PartName="/ppt/ink/ink10012.xml" ContentType="application/inkml+xml"/>
  <Override PartName="/ppt/ink/ink10013.xml" ContentType="application/inkml+xml"/>
  <Override PartName="/ppt/ink/ink10014.xml" ContentType="application/inkml+xml"/>
  <Override PartName="/ppt/ink/ink10015.xml" ContentType="application/inkml+xml"/>
  <Override PartName="/ppt/ink/ink10016.xml" ContentType="application/inkml+xml"/>
  <Override PartName="/ppt/ink/ink10017.xml" ContentType="application/inkml+xml"/>
  <Override PartName="/ppt/ink/ink10018.xml" ContentType="application/inkml+xml"/>
  <Override PartName="/ppt/ink/ink10019.xml" ContentType="application/inkml+xml"/>
  <Override PartName="/ppt/ink/ink10020.xml" ContentType="application/inkml+xml"/>
  <Override PartName="/ppt/ink/ink10021.xml" ContentType="application/inkml+xml"/>
  <Override PartName="/ppt/ink/ink10022.xml" ContentType="application/inkml+xml"/>
  <Override PartName="/ppt/ink/ink10023.xml" ContentType="application/inkml+xml"/>
  <Override PartName="/ppt/ink/ink10024.xml" ContentType="application/inkml+xml"/>
  <Override PartName="/ppt/ink/ink10025.xml" ContentType="application/inkml+xml"/>
  <Override PartName="/ppt/ink/ink10026.xml" ContentType="application/inkml+xml"/>
  <Override PartName="/ppt/ink/ink10027.xml" ContentType="application/inkml+xml"/>
  <Override PartName="/ppt/ink/ink10028.xml" ContentType="application/inkml+xml"/>
  <Override PartName="/ppt/ink/ink10029.xml" ContentType="application/inkml+xml"/>
  <Override PartName="/ppt/ink/ink10030.xml" ContentType="application/inkml+xml"/>
  <Override PartName="/ppt/ink/ink10031.xml" ContentType="application/inkml+xml"/>
  <Override PartName="/ppt/ink/ink10032.xml" ContentType="application/inkml+xml"/>
  <Override PartName="/ppt/ink/ink10033.xml" ContentType="application/inkml+xml"/>
  <Override PartName="/ppt/ink/ink10034.xml" ContentType="application/inkml+xml"/>
  <Override PartName="/ppt/ink/ink10035.xml" ContentType="application/inkml+xml"/>
  <Override PartName="/ppt/ink/ink10036.xml" ContentType="application/inkml+xml"/>
  <Override PartName="/ppt/ink/ink10037.xml" ContentType="application/inkml+xml"/>
  <Override PartName="/ppt/ink/ink10038.xml" ContentType="application/inkml+xml"/>
  <Override PartName="/ppt/ink/ink10039.xml" ContentType="application/inkml+xml"/>
  <Override PartName="/ppt/ink/ink10040.xml" ContentType="application/inkml+xml"/>
  <Override PartName="/ppt/ink/ink10041.xml" ContentType="application/inkml+xml"/>
  <Override PartName="/ppt/ink/ink10042.xml" ContentType="application/inkml+xml"/>
  <Override PartName="/ppt/ink/ink10043.xml" ContentType="application/inkml+xml"/>
  <Override PartName="/ppt/ink/ink10044.xml" ContentType="application/inkml+xml"/>
  <Override PartName="/ppt/ink/ink10045.xml" ContentType="application/inkml+xml"/>
  <Override PartName="/ppt/ink/ink10046.xml" ContentType="application/inkml+xml"/>
  <Override PartName="/ppt/ink/ink10047.xml" ContentType="application/inkml+xml"/>
  <Override PartName="/ppt/ink/ink10048.xml" ContentType="application/inkml+xml"/>
  <Override PartName="/ppt/ink/ink10049.xml" ContentType="application/inkml+xml"/>
  <Override PartName="/ppt/ink/ink10050.xml" ContentType="application/inkml+xml"/>
  <Override PartName="/ppt/ink/ink10051.xml" ContentType="application/inkml+xml"/>
  <Override PartName="/ppt/ink/ink10052.xml" ContentType="application/inkml+xml"/>
  <Override PartName="/ppt/ink/ink10053.xml" ContentType="application/inkml+xml"/>
  <Override PartName="/ppt/ink/ink10054.xml" ContentType="application/inkml+xml"/>
  <Override PartName="/ppt/ink/ink10055.xml" ContentType="application/inkml+xml"/>
  <Override PartName="/ppt/ink/ink10056.xml" ContentType="application/inkml+xml"/>
  <Override PartName="/ppt/ink/ink10057.xml" ContentType="application/inkml+xml"/>
  <Override PartName="/ppt/ink/ink10058.xml" ContentType="application/inkml+xml"/>
  <Override PartName="/ppt/ink/ink10059.xml" ContentType="application/inkml+xml"/>
  <Override PartName="/ppt/ink/ink10060.xml" ContentType="application/inkml+xml"/>
  <Override PartName="/ppt/ink/ink10061.xml" ContentType="application/inkml+xml"/>
  <Override PartName="/ppt/ink/ink10062.xml" ContentType="application/inkml+xml"/>
  <Override PartName="/ppt/ink/ink10063.xml" ContentType="application/inkml+xml"/>
  <Override PartName="/ppt/ink/ink10064.xml" ContentType="application/inkml+xml"/>
  <Override PartName="/ppt/ink/ink10065.xml" ContentType="application/inkml+xml"/>
  <Override PartName="/ppt/ink/ink10066.xml" ContentType="application/inkml+xml"/>
  <Override PartName="/ppt/ink/ink10067.xml" ContentType="application/inkml+xml"/>
  <Override PartName="/ppt/ink/ink10068.xml" ContentType="application/inkml+xml"/>
  <Override PartName="/ppt/ink/ink10069.xml" ContentType="application/inkml+xml"/>
  <Override PartName="/ppt/ink/ink10070.xml" ContentType="application/inkml+xml"/>
  <Override PartName="/ppt/ink/ink10071.xml" ContentType="application/inkml+xml"/>
  <Override PartName="/ppt/ink/ink10072.xml" ContentType="application/inkml+xml"/>
  <Override PartName="/ppt/ink/ink10073.xml" ContentType="application/inkml+xml"/>
  <Override PartName="/ppt/ink/ink10074.xml" ContentType="application/inkml+xml"/>
  <Override PartName="/ppt/ink/ink10075.xml" ContentType="application/inkml+xml"/>
  <Override PartName="/ppt/ink/ink10076.xml" ContentType="application/inkml+xml"/>
  <Override PartName="/ppt/ink/ink10077.xml" ContentType="application/inkml+xml"/>
  <Override PartName="/ppt/ink/ink10078.xml" ContentType="application/inkml+xml"/>
  <Override PartName="/ppt/ink/ink10079.xml" ContentType="application/inkml+xml"/>
  <Override PartName="/ppt/ink/ink10080.xml" ContentType="application/inkml+xml"/>
  <Override PartName="/ppt/ink/ink10081.xml" ContentType="application/inkml+xml"/>
  <Override PartName="/ppt/ink/ink10082.xml" ContentType="application/inkml+xml"/>
  <Override PartName="/ppt/ink/ink10083.xml" ContentType="application/inkml+xml"/>
  <Override PartName="/ppt/ink/ink10084.xml" ContentType="application/inkml+xml"/>
  <Override PartName="/ppt/ink/ink10085.xml" ContentType="application/inkml+xml"/>
  <Override PartName="/ppt/ink/ink10086.xml" ContentType="application/inkml+xml"/>
  <Override PartName="/ppt/ink/ink10087.xml" ContentType="application/inkml+xml"/>
  <Override PartName="/ppt/ink/ink10088.xml" ContentType="application/inkml+xml"/>
  <Override PartName="/ppt/ink/ink10089.xml" ContentType="application/inkml+xml"/>
  <Override PartName="/ppt/ink/ink10090.xml" ContentType="application/inkml+xml"/>
  <Override PartName="/ppt/ink/ink10091.xml" ContentType="application/inkml+xml"/>
  <Override PartName="/ppt/ink/ink10092.xml" ContentType="application/inkml+xml"/>
  <Override PartName="/ppt/ink/ink10093.xml" ContentType="application/inkml+xml"/>
  <Override PartName="/ppt/ink/ink10094.xml" ContentType="application/inkml+xml"/>
  <Override PartName="/ppt/ink/ink10095.xml" ContentType="application/inkml+xml"/>
  <Override PartName="/ppt/ink/ink10096.xml" ContentType="application/inkml+xml"/>
  <Override PartName="/ppt/ink/ink10097.xml" ContentType="application/inkml+xml"/>
  <Override PartName="/ppt/ink/ink10098.xml" ContentType="application/inkml+xml"/>
  <Override PartName="/ppt/ink/ink10099.xml" ContentType="application/inkml+xml"/>
  <Override PartName="/ppt/ink/ink10100.xml" ContentType="application/inkml+xml"/>
  <Override PartName="/ppt/ink/ink10101.xml" ContentType="application/inkml+xml"/>
  <Override PartName="/ppt/ink/ink10102.xml" ContentType="application/inkml+xml"/>
  <Override PartName="/ppt/ink/ink10103.xml" ContentType="application/inkml+xml"/>
  <Override PartName="/ppt/ink/ink10104.xml" ContentType="application/inkml+xml"/>
  <Override PartName="/ppt/ink/ink10105.xml" ContentType="application/inkml+xml"/>
  <Override PartName="/ppt/ink/ink10106.xml" ContentType="application/inkml+xml"/>
  <Override PartName="/ppt/ink/ink10107.xml" ContentType="application/inkml+xml"/>
  <Override PartName="/ppt/ink/ink10108.xml" ContentType="application/inkml+xml"/>
  <Override PartName="/ppt/ink/ink10109.xml" ContentType="application/inkml+xml"/>
  <Override PartName="/ppt/ink/ink10110.xml" ContentType="application/inkml+xml"/>
  <Override PartName="/ppt/ink/ink10111.xml" ContentType="application/inkml+xml"/>
  <Override PartName="/ppt/ink/ink10112.xml" ContentType="application/inkml+xml"/>
  <Override PartName="/ppt/ink/ink10113.xml" ContentType="application/inkml+xml"/>
  <Override PartName="/ppt/ink/ink10114.xml" ContentType="application/inkml+xml"/>
  <Override PartName="/ppt/ink/ink10115.xml" ContentType="application/inkml+xml"/>
  <Override PartName="/ppt/ink/ink10116.xml" ContentType="application/inkml+xml"/>
  <Override PartName="/ppt/ink/ink10117.xml" ContentType="application/inkml+xml"/>
  <Override PartName="/ppt/ink/ink10118.xml" ContentType="application/inkml+xml"/>
  <Override PartName="/ppt/ink/ink10119.xml" ContentType="application/inkml+xml"/>
  <Override PartName="/ppt/ink/ink10120.xml" ContentType="application/inkml+xml"/>
  <Override PartName="/ppt/ink/ink10121.xml" ContentType="application/inkml+xml"/>
  <Override PartName="/ppt/ink/ink10122.xml" ContentType="application/inkml+xml"/>
  <Override PartName="/ppt/ink/ink10123.xml" ContentType="application/inkml+xml"/>
  <Override PartName="/ppt/ink/ink10124.xml" ContentType="application/inkml+xml"/>
  <Override PartName="/ppt/ink/ink10125.xml" ContentType="application/inkml+xml"/>
  <Override PartName="/ppt/ink/ink10126.xml" ContentType="application/inkml+xml"/>
  <Override PartName="/ppt/ink/ink10127.xml" ContentType="application/inkml+xml"/>
  <Override PartName="/ppt/ink/ink10128.xml" ContentType="application/inkml+xml"/>
  <Override PartName="/ppt/ink/ink10129.xml" ContentType="application/inkml+xml"/>
  <Override PartName="/ppt/ink/ink10130.xml" ContentType="application/inkml+xml"/>
  <Override PartName="/ppt/ink/ink10131.xml" ContentType="application/inkml+xml"/>
  <Override PartName="/ppt/ink/ink10132.xml" ContentType="application/inkml+xml"/>
  <Override PartName="/ppt/ink/ink10133.xml" ContentType="application/inkml+xml"/>
  <Override PartName="/ppt/ink/ink10134.xml" ContentType="application/inkml+xml"/>
  <Override PartName="/ppt/ink/ink10135.xml" ContentType="application/inkml+xml"/>
  <Override PartName="/ppt/ink/ink10136.xml" ContentType="application/inkml+xml"/>
  <Override PartName="/ppt/ink/ink10137.xml" ContentType="application/inkml+xml"/>
  <Override PartName="/ppt/ink/ink10138.xml" ContentType="application/inkml+xml"/>
  <Override PartName="/ppt/ink/ink10139.xml" ContentType="application/inkml+xml"/>
  <Override PartName="/ppt/ink/ink10140.xml" ContentType="application/inkml+xml"/>
  <Override PartName="/ppt/ink/ink10141.xml" ContentType="application/inkml+xml"/>
  <Override PartName="/ppt/ink/ink10142.xml" ContentType="application/inkml+xml"/>
  <Override PartName="/ppt/ink/ink10143.xml" ContentType="application/inkml+xml"/>
  <Override PartName="/ppt/ink/ink10144.xml" ContentType="application/inkml+xml"/>
  <Override PartName="/ppt/ink/ink10145.xml" ContentType="application/inkml+xml"/>
  <Override PartName="/ppt/ink/ink10146.xml" ContentType="application/inkml+xml"/>
  <Override PartName="/ppt/ink/ink10147.xml" ContentType="application/inkml+xml"/>
  <Override PartName="/ppt/ink/ink10148.xml" ContentType="application/inkml+xml"/>
  <Override PartName="/ppt/ink/ink10149.xml" ContentType="application/inkml+xml"/>
  <Override PartName="/ppt/ink/ink10150.xml" ContentType="application/inkml+xml"/>
  <Override PartName="/ppt/ink/ink10151.xml" ContentType="application/inkml+xml"/>
  <Override PartName="/ppt/ink/ink10152.xml" ContentType="application/inkml+xml"/>
  <Override PartName="/ppt/ink/ink10153.xml" ContentType="application/inkml+xml"/>
  <Override PartName="/ppt/ink/ink10154.xml" ContentType="application/inkml+xml"/>
  <Override PartName="/ppt/ink/ink10155.xml" ContentType="application/inkml+xml"/>
  <Override PartName="/ppt/ink/ink10156.xml" ContentType="application/inkml+xml"/>
  <Override PartName="/ppt/ink/ink10157.xml" ContentType="application/inkml+xml"/>
  <Override PartName="/ppt/ink/ink10158.xml" ContentType="application/inkml+xml"/>
  <Override PartName="/ppt/ink/ink10159.xml" ContentType="application/inkml+xml"/>
  <Override PartName="/ppt/ink/ink10160.xml" ContentType="application/inkml+xml"/>
  <Override PartName="/ppt/ink/ink10161.xml" ContentType="application/inkml+xml"/>
  <Override PartName="/ppt/ink/ink10162.xml" ContentType="application/inkml+xml"/>
  <Override PartName="/ppt/ink/ink10163.xml" ContentType="application/inkml+xml"/>
  <Override PartName="/ppt/ink/ink10164.xml" ContentType="application/inkml+xml"/>
  <Override PartName="/ppt/ink/ink10165.xml" ContentType="application/inkml+xml"/>
  <Override PartName="/ppt/ink/ink10166.xml" ContentType="application/inkml+xml"/>
  <Override PartName="/ppt/ink/ink10167.xml" ContentType="application/inkml+xml"/>
  <Override PartName="/ppt/ink/ink10168.xml" ContentType="application/inkml+xml"/>
  <Override PartName="/ppt/ink/ink10169.xml" ContentType="application/inkml+xml"/>
  <Override PartName="/ppt/ink/ink10170.xml" ContentType="application/inkml+xml"/>
  <Override PartName="/ppt/ink/ink10171.xml" ContentType="application/inkml+xml"/>
  <Override PartName="/ppt/ink/ink10172.xml" ContentType="application/inkml+xml"/>
  <Override PartName="/ppt/ink/ink10173.xml" ContentType="application/inkml+xml"/>
  <Override PartName="/ppt/ink/ink10174.xml" ContentType="application/inkml+xml"/>
  <Override PartName="/ppt/ink/ink10175.xml" ContentType="application/inkml+xml"/>
  <Override PartName="/ppt/ink/ink10176.xml" ContentType="application/inkml+xml"/>
  <Override PartName="/ppt/ink/ink10177.xml" ContentType="application/inkml+xml"/>
  <Override PartName="/ppt/ink/ink10178.xml" ContentType="application/inkml+xml"/>
  <Override PartName="/ppt/ink/ink10179.xml" ContentType="application/inkml+xml"/>
  <Override PartName="/ppt/ink/ink10180.xml" ContentType="application/inkml+xml"/>
  <Override PartName="/ppt/ink/ink10181.xml" ContentType="application/inkml+xml"/>
  <Override PartName="/ppt/ink/ink10182.xml" ContentType="application/inkml+xml"/>
  <Override PartName="/ppt/ink/ink10183.xml" ContentType="application/inkml+xml"/>
  <Override PartName="/ppt/ink/ink10184.xml" ContentType="application/inkml+xml"/>
  <Override PartName="/ppt/ink/ink10185.xml" ContentType="application/inkml+xml"/>
  <Override PartName="/ppt/ink/ink10186.xml" ContentType="application/inkml+xml"/>
  <Override PartName="/ppt/ink/ink10187.xml" ContentType="application/inkml+xml"/>
  <Override PartName="/ppt/ink/ink10188.xml" ContentType="application/inkml+xml"/>
  <Override PartName="/ppt/ink/ink10189.xml" ContentType="application/inkml+xml"/>
  <Override PartName="/ppt/ink/ink10190.xml" ContentType="application/inkml+xml"/>
  <Override PartName="/ppt/ink/ink10191.xml" ContentType="application/inkml+xml"/>
  <Override PartName="/ppt/ink/ink10192.xml" ContentType="application/inkml+xml"/>
  <Override PartName="/ppt/ink/ink10193.xml" ContentType="application/inkml+xml"/>
  <Override PartName="/ppt/ink/ink10194.xml" ContentType="application/inkml+xml"/>
  <Override PartName="/ppt/ink/ink10195.xml" ContentType="application/inkml+xml"/>
  <Override PartName="/ppt/ink/ink10196.xml" ContentType="application/inkml+xml"/>
  <Override PartName="/ppt/ink/ink10197.xml" ContentType="application/inkml+xml"/>
  <Override PartName="/ppt/ink/ink10198.xml" ContentType="application/inkml+xml"/>
  <Override PartName="/ppt/ink/ink10199.xml" ContentType="application/inkml+xml"/>
  <Override PartName="/ppt/ink/ink10200.xml" ContentType="application/inkml+xml"/>
  <Override PartName="/ppt/ink/ink10201.xml" ContentType="application/inkml+xml"/>
  <Override PartName="/ppt/ink/ink10202.xml" ContentType="application/inkml+xml"/>
  <Override PartName="/ppt/ink/ink10203.xml" ContentType="application/inkml+xml"/>
  <Override PartName="/ppt/ink/ink10204.xml" ContentType="application/inkml+xml"/>
  <Override PartName="/ppt/ink/ink10205.xml" ContentType="application/inkml+xml"/>
  <Override PartName="/ppt/ink/ink10206.xml" ContentType="application/inkml+xml"/>
  <Override PartName="/ppt/ink/ink10207.xml" ContentType="application/inkml+xml"/>
  <Override PartName="/ppt/ink/ink10208.xml" ContentType="application/inkml+xml"/>
  <Override PartName="/ppt/ink/ink10209.xml" ContentType="application/inkml+xml"/>
  <Override PartName="/ppt/ink/ink10210.xml" ContentType="application/inkml+xml"/>
  <Override PartName="/ppt/ink/ink10211.xml" ContentType="application/inkml+xml"/>
  <Override PartName="/ppt/ink/ink10212.xml" ContentType="application/inkml+xml"/>
  <Override PartName="/ppt/ink/ink10213.xml" ContentType="application/inkml+xml"/>
  <Override PartName="/ppt/ink/ink10214.xml" ContentType="application/inkml+xml"/>
  <Override PartName="/ppt/ink/ink10215.xml" ContentType="application/inkml+xml"/>
  <Override PartName="/ppt/ink/ink10216.xml" ContentType="application/inkml+xml"/>
  <Override PartName="/ppt/ink/ink10217.xml" ContentType="application/inkml+xml"/>
  <Override PartName="/ppt/ink/ink10218.xml" ContentType="application/inkml+xml"/>
  <Override PartName="/ppt/ink/ink10219.xml" ContentType="application/inkml+xml"/>
  <Override PartName="/ppt/ink/ink10220.xml" ContentType="application/inkml+xml"/>
  <Override PartName="/ppt/ink/ink10221.xml" ContentType="application/inkml+xml"/>
  <Override PartName="/ppt/ink/ink10222.xml" ContentType="application/inkml+xml"/>
  <Override PartName="/ppt/ink/ink10223.xml" ContentType="application/inkml+xml"/>
  <Override PartName="/ppt/ink/ink10224.xml" ContentType="application/inkml+xml"/>
  <Override PartName="/ppt/ink/ink10225.xml" ContentType="application/inkml+xml"/>
  <Override PartName="/ppt/ink/ink10226.xml" ContentType="application/inkml+xml"/>
  <Override PartName="/ppt/ink/ink10227.xml" ContentType="application/inkml+xml"/>
  <Override PartName="/ppt/ink/ink10228.xml" ContentType="application/inkml+xml"/>
  <Override PartName="/ppt/ink/ink10229.xml" ContentType="application/inkml+xml"/>
  <Override PartName="/ppt/ink/ink10230.xml" ContentType="application/inkml+xml"/>
  <Override PartName="/ppt/ink/ink10231.xml" ContentType="application/inkml+xml"/>
  <Override PartName="/ppt/ink/ink10232.xml" ContentType="application/inkml+xml"/>
  <Override PartName="/ppt/ink/ink10233.xml" ContentType="application/inkml+xml"/>
  <Override PartName="/ppt/ink/ink10234.xml" ContentType="application/inkml+xml"/>
  <Override PartName="/ppt/ink/ink10235.xml" ContentType="application/inkml+xml"/>
  <Override PartName="/ppt/ink/ink10236.xml" ContentType="application/inkml+xml"/>
  <Override PartName="/ppt/ink/ink10237.xml" ContentType="application/inkml+xml"/>
  <Override PartName="/ppt/ink/ink10238.xml" ContentType="application/inkml+xml"/>
  <Override PartName="/ppt/ink/ink10239.xml" ContentType="application/inkml+xml"/>
  <Override PartName="/ppt/ink/ink10240.xml" ContentType="application/inkml+xml"/>
  <Override PartName="/ppt/ink/ink10241.xml" ContentType="application/inkml+xml"/>
  <Override PartName="/ppt/ink/ink10242.xml" ContentType="application/inkml+xml"/>
  <Override PartName="/ppt/ink/ink10243.xml" ContentType="application/inkml+xml"/>
  <Override PartName="/ppt/ink/ink10244.xml" ContentType="application/inkml+xml"/>
  <Override PartName="/ppt/ink/ink10245.xml" ContentType="application/inkml+xml"/>
  <Override PartName="/ppt/ink/ink10246.xml" ContentType="application/inkml+xml"/>
  <Override PartName="/ppt/ink/ink10247.xml" ContentType="application/inkml+xml"/>
  <Override PartName="/ppt/ink/ink10248.xml" ContentType="application/inkml+xml"/>
  <Override PartName="/ppt/ink/ink10249.xml" ContentType="application/inkml+xml"/>
  <Override PartName="/ppt/ink/ink10250.xml" ContentType="application/inkml+xml"/>
  <Override PartName="/ppt/ink/ink10251.xml" ContentType="application/inkml+xml"/>
  <Override PartName="/ppt/ink/ink10252.xml" ContentType="application/inkml+xml"/>
  <Override PartName="/ppt/ink/ink10253.xml" ContentType="application/inkml+xml"/>
  <Override PartName="/ppt/ink/ink10254.xml" ContentType="application/inkml+xml"/>
  <Override PartName="/ppt/ink/ink10255.xml" ContentType="application/inkml+xml"/>
  <Override PartName="/ppt/ink/ink10256.xml" ContentType="application/inkml+xml"/>
  <Override PartName="/ppt/ink/ink10257.xml" ContentType="application/inkml+xml"/>
  <Override PartName="/ppt/ink/ink10258.xml" ContentType="application/inkml+xml"/>
  <Override PartName="/ppt/ink/ink10259.xml" ContentType="application/inkml+xml"/>
  <Override PartName="/ppt/ink/ink10260.xml" ContentType="application/inkml+xml"/>
  <Override PartName="/ppt/ink/ink10261.xml" ContentType="application/inkml+xml"/>
  <Override PartName="/ppt/ink/ink10262.xml" ContentType="application/inkml+xml"/>
  <Override PartName="/ppt/ink/ink10263.xml" ContentType="application/inkml+xml"/>
  <Override PartName="/ppt/ink/ink10264.xml" ContentType="application/inkml+xml"/>
  <Override PartName="/ppt/ink/ink10265.xml" ContentType="application/inkml+xml"/>
  <Override PartName="/ppt/ink/ink10266.xml" ContentType="application/inkml+xml"/>
  <Override PartName="/ppt/ink/ink10267.xml" ContentType="application/inkml+xml"/>
  <Override PartName="/ppt/ink/ink10268.xml" ContentType="application/inkml+xml"/>
  <Override PartName="/ppt/ink/ink10269.xml" ContentType="application/inkml+xml"/>
  <Override PartName="/ppt/ink/ink10270.xml" ContentType="application/inkml+xml"/>
  <Override PartName="/ppt/ink/ink10271.xml" ContentType="application/inkml+xml"/>
  <Override PartName="/ppt/ink/ink10272.xml" ContentType="application/inkml+xml"/>
  <Override PartName="/ppt/ink/ink10273.xml" ContentType="application/inkml+xml"/>
  <Override PartName="/ppt/ink/ink10274.xml" ContentType="application/inkml+xml"/>
  <Override PartName="/ppt/ink/ink10275.xml" ContentType="application/inkml+xml"/>
  <Override PartName="/ppt/ink/ink10276.xml" ContentType="application/inkml+xml"/>
  <Override PartName="/ppt/ink/ink10277.xml" ContentType="application/inkml+xml"/>
  <Override PartName="/ppt/ink/ink10278.xml" ContentType="application/inkml+xml"/>
  <Override PartName="/ppt/ink/ink10279.xml" ContentType="application/inkml+xml"/>
  <Override PartName="/ppt/ink/ink10280.xml" ContentType="application/inkml+xml"/>
  <Override PartName="/ppt/ink/ink10281.xml" ContentType="application/inkml+xml"/>
  <Override PartName="/ppt/ink/ink10282.xml" ContentType="application/inkml+xml"/>
  <Override PartName="/ppt/ink/ink10283.xml" ContentType="application/inkml+xml"/>
  <Override PartName="/ppt/ink/ink10284.xml" ContentType="application/inkml+xml"/>
  <Override PartName="/ppt/ink/ink10285.xml" ContentType="application/inkml+xml"/>
  <Override PartName="/ppt/ink/ink10286.xml" ContentType="application/inkml+xml"/>
  <Override PartName="/ppt/ink/ink10287.xml" ContentType="application/inkml+xml"/>
  <Override PartName="/ppt/ink/ink10288.xml" ContentType="application/inkml+xml"/>
  <Override PartName="/ppt/ink/ink10289.xml" ContentType="application/inkml+xml"/>
  <Override PartName="/ppt/ink/ink10290.xml" ContentType="application/inkml+xml"/>
  <Override PartName="/ppt/ink/ink10291.xml" ContentType="application/inkml+xml"/>
  <Override PartName="/ppt/ink/ink10292.xml" ContentType="application/inkml+xml"/>
  <Override PartName="/ppt/ink/ink10293.xml" ContentType="application/inkml+xml"/>
  <Override PartName="/ppt/ink/ink10294.xml" ContentType="application/inkml+xml"/>
  <Override PartName="/ppt/ink/ink10295.xml" ContentType="application/inkml+xml"/>
  <Override PartName="/ppt/ink/ink10296.xml" ContentType="application/inkml+xml"/>
  <Override PartName="/ppt/ink/ink10297.xml" ContentType="application/inkml+xml"/>
  <Override PartName="/ppt/ink/ink10298.xml" ContentType="application/inkml+xml"/>
  <Override PartName="/ppt/ink/ink10299.xml" ContentType="application/inkml+xml"/>
  <Override PartName="/ppt/ink/ink10300.xml" ContentType="application/inkml+xml"/>
  <Override PartName="/ppt/ink/ink10301.xml" ContentType="application/inkml+xml"/>
  <Override PartName="/ppt/ink/ink10302.xml" ContentType="application/inkml+xml"/>
  <Override PartName="/ppt/ink/ink10303.xml" ContentType="application/inkml+xml"/>
  <Override PartName="/ppt/ink/ink10304.xml" ContentType="application/inkml+xml"/>
  <Override PartName="/ppt/ink/ink10305.xml" ContentType="application/inkml+xml"/>
  <Override PartName="/ppt/ink/ink10306.xml" ContentType="application/inkml+xml"/>
  <Override PartName="/ppt/ink/ink10307.xml" ContentType="application/inkml+xml"/>
  <Override PartName="/ppt/ink/ink10308.xml" ContentType="application/inkml+xml"/>
  <Override PartName="/ppt/ink/ink10309.xml" ContentType="application/inkml+xml"/>
  <Override PartName="/ppt/ink/ink10310.xml" ContentType="application/inkml+xml"/>
  <Override PartName="/ppt/ink/ink10311.xml" ContentType="application/inkml+xml"/>
  <Override PartName="/ppt/ink/ink10312.xml" ContentType="application/inkml+xml"/>
  <Override PartName="/ppt/ink/ink10313.xml" ContentType="application/inkml+xml"/>
  <Override PartName="/ppt/ink/ink10314.xml" ContentType="application/inkml+xml"/>
  <Override PartName="/ppt/ink/ink10315.xml" ContentType="application/inkml+xml"/>
  <Override PartName="/ppt/ink/ink10316.xml" ContentType="application/inkml+xml"/>
  <Override PartName="/ppt/ink/ink10317.xml" ContentType="application/inkml+xml"/>
  <Override PartName="/ppt/ink/ink10318.xml" ContentType="application/inkml+xml"/>
  <Override PartName="/ppt/ink/ink10319.xml" ContentType="application/inkml+xml"/>
  <Override PartName="/ppt/ink/ink10320.xml" ContentType="application/inkml+xml"/>
  <Override PartName="/ppt/ink/ink10321.xml" ContentType="application/inkml+xml"/>
  <Override PartName="/ppt/ink/ink10322.xml" ContentType="application/inkml+xml"/>
  <Override PartName="/ppt/ink/ink10323.xml" ContentType="application/inkml+xml"/>
  <Override PartName="/ppt/ink/ink10324.xml" ContentType="application/inkml+xml"/>
  <Override PartName="/ppt/ink/ink10325.xml" ContentType="application/inkml+xml"/>
  <Override PartName="/ppt/ink/ink10326.xml" ContentType="application/inkml+xml"/>
  <Override PartName="/ppt/ink/ink10327.xml" ContentType="application/inkml+xml"/>
  <Override PartName="/ppt/ink/ink10328.xml" ContentType="application/inkml+xml"/>
  <Override PartName="/ppt/ink/ink10329.xml" ContentType="application/inkml+xml"/>
  <Override PartName="/ppt/ink/ink10330.xml" ContentType="application/inkml+xml"/>
  <Override PartName="/ppt/ink/ink10331.xml" ContentType="application/inkml+xml"/>
  <Override PartName="/ppt/ink/ink10332.xml" ContentType="application/inkml+xml"/>
  <Override PartName="/ppt/ink/ink10333.xml" ContentType="application/inkml+xml"/>
  <Override PartName="/ppt/ink/ink10334.xml" ContentType="application/inkml+xml"/>
  <Override PartName="/ppt/ink/ink10335.xml" ContentType="application/inkml+xml"/>
  <Override PartName="/ppt/ink/ink10336.xml" ContentType="application/inkml+xml"/>
  <Override PartName="/ppt/ink/ink10337.xml" ContentType="application/inkml+xml"/>
  <Override PartName="/ppt/ink/ink10338.xml" ContentType="application/inkml+xml"/>
  <Override PartName="/ppt/ink/ink10339.xml" ContentType="application/inkml+xml"/>
  <Override PartName="/ppt/ink/ink10340.xml" ContentType="application/inkml+xml"/>
  <Override PartName="/ppt/ink/ink10341.xml" ContentType="application/inkml+xml"/>
  <Override PartName="/ppt/ink/ink10342.xml" ContentType="application/inkml+xml"/>
  <Override PartName="/ppt/ink/ink10343.xml" ContentType="application/inkml+xml"/>
  <Override PartName="/ppt/ink/ink10344.xml" ContentType="application/inkml+xml"/>
  <Override PartName="/ppt/ink/ink10345.xml" ContentType="application/inkml+xml"/>
  <Override PartName="/ppt/ink/ink10346.xml" ContentType="application/inkml+xml"/>
  <Override PartName="/ppt/ink/ink10347.xml" ContentType="application/inkml+xml"/>
  <Override PartName="/ppt/ink/ink10348.xml" ContentType="application/inkml+xml"/>
  <Override PartName="/ppt/ink/ink10349.xml" ContentType="application/inkml+xml"/>
  <Override PartName="/ppt/ink/ink10350.xml" ContentType="application/inkml+xml"/>
  <Override PartName="/ppt/ink/ink10351.xml" ContentType="application/inkml+xml"/>
  <Override PartName="/ppt/ink/ink10352.xml" ContentType="application/inkml+xml"/>
  <Override PartName="/ppt/ink/ink10353.xml" ContentType="application/inkml+xml"/>
  <Override PartName="/ppt/ink/ink10354.xml" ContentType="application/inkml+xml"/>
  <Override PartName="/ppt/ink/ink10355.xml" ContentType="application/inkml+xml"/>
  <Override PartName="/ppt/ink/ink10356.xml" ContentType="application/inkml+xml"/>
  <Override PartName="/ppt/ink/ink10357.xml" ContentType="application/inkml+xml"/>
  <Override PartName="/ppt/ink/ink10358.xml" ContentType="application/inkml+xml"/>
  <Override PartName="/ppt/ink/ink10359.xml" ContentType="application/inkml+xml"/>
  <Override PartName="/ppt/ink/ink10360.xml" ContentType="application/inkml+xml"/>
  <Override PartName="/ppt/ink/ink10361.xml" ContentType="application/inkml+xml"/>
  <Override PartName="/ppt/ink/ink10362.xml" ContentType="application/inkml+xml"/>
  <Override PartName="/ppt/ink/ink10363.xml" ContentType="application/inkml+xml"/>
  <Override PartName="/ppt/ink/ink10364.xml" ContentType="application/inkml+xml"/>
  <Override PartName="/ppt/ink/ink10365.xml" ContentType="application/inkml+xml"/>
  <Override PartName="/ppt/ink/ink10366.xml" ContentType="application/inkml+xml"/>
  <Override PartName="/ppt/ink/ink10367.xml" ContentType="application/inkml+xml"/>
  <Override PartName="/ppt/ink/ink10368.xml" ContentType="application/inkml+xml"/>
  <Override PartName="/ppt/ink/ink10369.xml" ContentType="application/inkml+xml"/>
  <Override PartName="/ppt/ink/ink10370.xml" ContentType="application/inkml+xml"/>
  <Override PartName="/ppt/ink/ink10371.xml" ContentType="application/inkml+xml"/>
  <Override PartName="/ppt/ink/ink10372.xml" ContentType="application/inkml+xml"/>
  <Override PartName="/ppt/ink/ink10373.xml" ContentType="application/inkml+xml"/>
  <Override PartName="/ppt/ink/ink10374.xml" ContentType="application/inkml+xml"/>
  <Override PartName="/ppt/ink/ink10375.xml" ContentType="application/inkml+xml"/>
  <Override PartName="/ppt/ink/ink10376.xml" ContentType="application/inkml+xml"/>
  <Override PartName="/ppt/ink/ink10377.xml" ContentType="application/inkml+xml"/>
  <Override PartName="/ppt/ink/ink10378.xml" ContentType="application/inkml+xml"/>
  <Override PartName="/ppt/ink/ink10379.xml" ContentType="application/inkml+xml"/>
  <Override PartName="/ppt/ink/ink10380.xml" ContentType="application/inkml+xml"/>
  <Override PartName="/ppt/ink/ink10381.xml" ContentType="application/inkml+xml"/>
  <Override PartName="/ppt/ink/ink10382.xml" ContentType="application/inkml+xml"/>
  <Override PartName="/ppt/ink/ink10383.xml" ContentType="application/inkml+xml"/>
  <Override PartName="/ppt/ink/ink10384.xml" ContentType="application/inkml+xml"/>
  <Override PartName="/ppt/ink/ink10385.xml" ContentType="application/inkml+xml"/>
  <Override PartName="/ppt/ink/ink10386.xml" ContentType="application/inkml+xml"/>
  <Override PartName="/ppt/ink/ink10387.xml" ContentType="application/inkml+xml"/>
  <Override PartName="/ppt/ink/ink10388.xml" ContentType="application/inkml+xml"/>
  <Override PartName="/ppt/ink/ink10389.xml" ContentType="application/inkml+xml"/>
  <Override PartName="/ppt/ink/ink10390.xml" ContentType="application/inkml+xml"/>
  <Override PartName="/ppt/ink/ink10391.xml" ContentType="application/inkml+xml"/>
  <Override PartName="/ppt/ink/ink10392.xml" ContentType="application/inkml+xml"/>
  <Override PartName="/ppt/ink/ink10393.xml" ContentType="application/inkml+xml"/>
  <Override PartName="/ppt/ink/ink10394.xml" ContentType="application/inkml+xml"/>
  <Override PartName="/ppt/ink/ink10395.xml" ContentType="application/inkml+xml"/>
  <Override PartName="/ppt/ink/ink10396.xml" ContentType="application/inkml+xml"/>
  <Override PartName="/ppt/ink/ink10397.xml" ContentType="application/inkml+xml"/>
  <Override PartName="/ppt/ink/ink10398.xml" ContentType="application/inkml+xml"/>
  <Override PartName="/ppt/ink/ink10399.xml" ContentType="application/inkml+xml"/>
  <Override PartName="/ppt/ink/ink10400.xml" ContentType="application/inkml+xml"/>
  <Override PartName="/ppt/ink/ink10401.xml" ContentType="application/inkml+xml"/>
  <Override PartName="/ppt/ink/ink10402.xml" ContentType="application/inkml+xml"/>
  <Override PartName="/ppt/ink/ink10403.xml" ContentType="application/inkml+xml"/>
  <Override PartName="/ppt/ink/ink10404.xml" ContentType="application/inkml+xml"/>
  <Override PartName="/ppt/ink/ink10405.xml" ContentType="application/inkml+xml"/>
  <Override PartName="/ppt/ink/ink10406.xml" ContentType="application/inkml+xml"/>
  <Override PartName="/ppt/ink/ink10407.xml" ContentType="application/inkml+xml"/>
  <Override PartName="/ppt/ink/ink10408.xml" ContentType="application/inkml+xml"/>
  <Override PartName="/ppt/ink/ink10409.xml" ContentType="application/inkml+xml"/>
  <Override PartName="/ppt/ink/ink10410.xml" ContentType="application/inkml+xml"/>
  <Override PartName="/ppt/ink/ink10411.xml" ContentType="application/inkml+xml"/>
  <Override PartName="/ppt/ink/ink10412.xml" ContentType="application/inkml+xml"/>
  <Override PartName="/ppt/ink/ink10413.xml" ContentType="application/inkml+xml"/>
  <Override PartName="/ppt/ink/ink10414.xml" ContentType="application/inkml+xml"/>
  <Override PartName="/ppt/ink/ink10415.xml" ContentType="application/inkml+xml"/>
  <Override PartName="/ppt/ink/ink10416.xml" ContentType="application/inkml+xml"/>
  <Override PartName="/ppt/ink/ink10417.xml" ContentType="application/inkml+xml"/>
  <Override PartName="/ppt/ink/ink10418.xml" ContentType="application/inkml+xml"/>
  <Override PartName="/ppt/ink/ink10419.xml" ContentType="application/inkml+xml"/>
  <Override PartName="/ppt/ink/ink10420.xml" ContentType="application/inkml+xml"/>
  <Override PartName="/ppt/ink/ink10421.xml" ContentType="application/inkml+xml"/>
  <Override PartName="/ppt/ink/ink10422.xml" ContentType="application/inkml+xml"/>
  <Override PartName="/ppt/ink/ink10423.xml" ContentType="application/inkml+xml"/>
  <Override PartName="/ppt/ink/ink10424.xml" ContentType="application/inkml+xml"/>
  <Override PartName="/ppt/ink/ink10425.xml" ContentType="application/inkml+xml"/>
  <Override PartName="/ppt/ink/ink10426.xml" ContentType="application/inkml+xml"/>
  <Override PartName="/ppt/ink/ink10427.xml" ContentType="application/inkml+xml"/>
  <Override PartName="/ppt/ink/ink10428.xml" ContentType="application/inkml+xml"/>
  <Override PartName="/ppt/ink/ink10429.xml" ContentType="application/inkml+xml"/>
  <Override PartName="/ppt/ink/ink10430.xml" ContentType="application/inkml+xml"/>
  <Override PartName="/ppt/ink/ink10431.xml" ContentType="application/inkml+xml"/>
  <Override PartName="/ppt/ink/ink10432.xml" ContentType="application/inkml+xml"/>
  <Override PartName="/ppt/ink/ink10433.xml" ContentType="application/inkml+xml"/>
  <Override PartName="/ppt/ink/ink10434.xml" ContentType="application/inkml+xml"/>
  <Override PartName="/ppt/ink/ink10435.xml" ContentType="application/inkml+xml"/>
  <Override PartName="/ppt/ink/ink10436.xml" ContentType="application/inkml+xml"/>
  <Override PartName="/ppt/ink/ink10437.xml" ContentType="application/inkml+xml"/>
  <Override PartName="/ppt/ink/ink10438.xml" ContentType="application/inkml+xml"/>
  <Override PartName="/ppt/ink/ink10439.xml" ContentType="application/inkml+xml"/>
  <Override PartName="/ppt/ink/ink10440.xml" ContentType="application/inkml+xml"/>
  <Override PartName="/ppt/ink/ink10441.xml" ContentType="application/inkml+xml"/>
  <Override PartName="/ppt/ink/ink10442.xml" ContentType="application/inkml+xml"/>
  <Override PartName="/ppt/ink/ink10443.xml" ContentType="application/inkml+xml"/>
  <Override PartName="/ppt/ink/ink10444.xml" ContentType="application/inkml+xml"/>
  <Override PartName="/ppt/ink/ink10445.xml" ContentType="application/inkml+xml"/>
  <Override PartName="/ppt/ink/ink10446.xml" ContentType="application/inkml+xml"/>
  <Override PartName="/ppt/ink/ink10447.xml" ContentType="application/inkml+xml"/>
  <Override PartName="/ppt/ink/ink10448.xml" ContentType="application/inkml+xml"/>
  <Override PartName="/ppt/ink/ink10449.xml" ContentType="application/inkml+xml"/>
  <Override PartName="/ppt/ink/ink10450.xml" ContentType="application/inkml+xml"/>
  <Override PartName="/ppt/ink/ink10451.xml" ContentType="application/inkml+xml"/>
  <Override PartName="/ppt/ink/ink10452.xml" ContentType="application/inkml+xml"/>
  <Override PartName="/ppt/ink/ink10453.xml" ContentType="application/inkml+xml"/>
  <Override PartName="/ppt/ink/ink10454.xml" ContentType="application/inkml+xml"/>
  <Override PartName="/ppt/ink/ink10455.xml" ContentType="application/inkml+xml"/>
  <Override PartName="/ppt/ink/ink10456.xml" ContentType="application/inkml+xml"/>
  <Override PartName="/ppt/ink/ink10457.xml" ContentType="application/inkml+xml"/>
  <Override PartName="/ppt/ink/ink10458.xml" ContentType="application/inkml+xml"/>
  <Override PartName="/ppt/ink/ink10459.xml" ContentType="application/inkml+xml"/>
  <Override PartName="/ppt/ink/ink10460.xml" ContentType="application/inkml+xml"/>
  <Override PartName="/ppt/ink/ink10461.xml" ContentType="application/inkml+xml"/>
  <Override PartName="/ppt/ink/ink10462.xml" ContentType="application/inkml+xml"/>
  <Override PartName="/ppt/ink/ink10463.xml" ContentType="application/inkml+xml"/>
  <Override PartName="/ppt/ink/ink10464.xml" ContentType="application/inkml+xml"/>
  <Override PartName="/ppt/ink/ink10465.xml" ContentType="application/inkml+xml"/>
  <Override PartName="/ppt/ink/ink10466.xml" ContentType="application/inkml+xml"/>
  <Override PartName="/ppt/ink/ink10467.xml" ContentType="application/inkml+xml"/>
  <Override PartName="/ppt/ink/ink10468.xml" ContentType="application/inkml+xml"/>
  <Override PartName="/ppt/ink/ink10469.xml" ContentType="application/inkml+xml"/>
  <Override PartName="/ppt/ink/ink10470.xml" ContentType="application/inkml+xml"/>
  <Override PartName="/ppt/ink/ink10471.xml" ContentType="application/inkml+xml"/>
  <Override PartName="/ppt/ink/ink10472.xml" ContentType="application/inkml+xml"/>
  <Override PartName="/ppt/ink/ink10473.xml" ContentType="application/inkml+xml"/>
  <Override PartName="/ppt/ink/ink10474.xml" ContentType="application/inkml+xml"/>
  <Override PartName="/ppt/ink/ink10475.xml" ContentType="application/inkml+xml"/>
  <Override PartName="/ppt/ink/ink10476.xml" ContentType="application/inkml+xml"/>
  <Override PartName="/ppt/ink/ink10477.xml" ContentType="application/inkml+xml"/>
  <Override PartName="/ppt/ink/ink10478.xml" ContentType="application/inkml+xml"/>
  <Override PartName="/ppt/ink/ink10479.xml" ContentType="application/inkml+xml"/>
  <Override PartName="/ppt/ink/ink10480.xml" ContentType="application/inkml+xml"/>
  <Override PartName="/ppt/ink/ink10481.xml" ContentType="application/inkml+xml"/>
  <Override PartName="/ppt/ink/ink10482.xml" ContentType="application/inkml+xml"/>
  <Override PartName="/ppt/ink/ink10483.xml" ContentType="application/inkml+xml"/>
  <Override PartName="/ppt/ink/ink10484.xml" ContentType="application/inkml+xml"/>
  <Override PartName="/ppt/ink/ink10485.xml" ContentType="application/inkml+xml"/>
  <Override PartName="/ppt/ink/ink10486.xml" ContentType="application/inkml+xml"/>
  <Override PartName="/ppt/ink/ink10487.xml" ContentType="application/inkml+xml"/>
  <Override PartName="/ppt/ink/ink10488.xml" ContentType="application/inkml+xml"/>
  <Override PartName="/ppt/ink/ink10489.xml" ContentType="application/inkml+xml"/>
  <Override PartName="/ppt/ink/ink10490.xml" ContentType="application/inkml+xml"/>
  <Override PartName="/ppt/ink/ink10491.xml" ContentType="application/inkml+xml"/>
  <Override PartName="/ppt/ink/ink10492.xml" ContentType="application/inkml+xml"/>
  <Override PartName="/ppt/ink/ink10493.xml" ContentType="application/inkml+xml"/>
  <Override PartName="/ppt/ink/ink10494.xml" ContentType="application/inkml+xml"/>
  <Override PartName="/ppt/ink/ink10495.xml" ContentType="application/inkml+xml"/>
  <Override PartName="/ppt/ink/ink10496.xml" ContentType="application/inkml+xml"/>
  <Override PartName="/ppt/ink/ink10497.xml" ContentType="application/inkml+xml"/>
  <Override PartName="/ppt/ink/ink10498.xml" ContentType="application/inkml+xml"/>
  <Override PartName="/ppt/ink/ink10499.xml" ContentType="application/inkml+xml"/>
  <Override PartName="/ppt/ink/ink10500.xml" ContentType="application/inkml+xml"/>
  <Override PartName="/ppt/ink/ink10501.xml" ContentType="application/inkml+xml"/>
  <Override PartName="/ppt/ink/ink10502.xml" ContentType="application/inkml+xml"/>
  <Override PartName="/ppt/ink/ink10503.xml" ContentType="application/inkml+xml"/>
  <Override PartName="/ppt/ink/ink10504.xml" ContentType="application/inkml+xml"/>
  <Override PartName="/ppt/ink/ink10505.xml" ContentType="application/inkml+xml"/>
  <Override PartName="/ppt/ink/ink10506.xml" ContentType="application/inkml+xml"/>
  <Override PartName="/ppt/ink/ink10507.xml" ContentType="application/inkml+xml"/>
  <Override PartName="/ppt/ink/ink10508.xml" ContentType="application/inkml+xml"/>
  <Override PartName="/ppt/ink/ink10509.xml" ContentType="application/inkml+xml"/>
  <Override PartName="/ppt/ink/ink10510.xml" ContentType="application/inkml+xml"/>
  <Override PartName="/ppt/ink/ink10511.xml" ContentType="application/inkml+xml"/>
  <Override PartName="/ppt/ink/ink10512.xml" ContentType="application/inkml+xml"/>
  <Override PartName="/ppt/ink/ink10513.xml" ContentType="application/inkml+xml"/>
  <Override PartName="/ppt/ink/ink10514.xml" ContentType="application/inkml+xml"/>
  <Override PartName="/ppt/ink/ink10515.xml" ContentType="application/inkml+xml"/>
  <Override PartName="/ppt/ink/ink10516.xml" ContentType="application/inkml+xml"/>
  <Override PartName="/ppt/ink/ink10517.xml" ContentType="application/inkml+xml"/>
  <Override PartName="/ppt/ink/ink10518.xml" ContentType="application/inkml+xml"/>
  <Override PartName="/ppt/ink/ink10519.xml" ContentType="application/inkml+xml"/>
  <Override PartName="/ppt/ink/ink10520.xml" ContentType="application/inkml+xml"/>
  <Override PartName="/ppt/ink/ink10521.xml" ContentType="application/inkml+xml"/>
  <Override PartName="/ppt/ink/ink10522.xml" ContentType="application/inkml+xml"/>
  <Override PartName="/ppt/ink/ink10523.xml" ContentType="application/inkml+xml"/>
  <Override PartName="/ppt/ink/ink10524.xml" ContentType="application/inkml+xml"/>
  <Override PartName="/ppt/ink/ink10525.xml" ContentType="application/inkml+xml"/>
  <Override PartName="/ppt/ink/ink10526.xml" ContentType="application/inkml+xml"/>
  <Override PartName="/ppt/ink/ink10527.xml" ContentType="application/inkml+xml"/>
  <Override PartName="/ppt/ink/ink10528.xml" ContentType="application/inkml+xml"/>
  <Override PartName="/ppt/ink/ink10529.xml" ContentType="application/inkml+xml"/>
  <Override PartName="/ppt/ink/ink10530.xml" ContentType="application/inkml+xml"/>
  <Override PartName="/ppt/ink/ink10531.xml" ContentType="application/inkml+xml"/>
  <Override PartName="/ppt/ink/ink10532.xml" ContentType="application/inkml+xml"/>
  <Override PartName="/ppt/ink/ink10533.xml" ContentType="application/inkml+xml"/>
  <Override PartName="/ppt/ink/ink10534.xml" ContentType="application/inkml+xml"/>
  <Override PartName="/ppt/ink/ink10535.xml" ContentType="application/inkml+xml"/>
  <Override PartName="/ppt/ink/ink10536.xml" ContentType="application/inkml+xml"/>
  <Override PartName="/ppt/ink/ink10537.xml" ContentType="application/inkml+xml"/>
  <Override PartName="/ppt/ink/ink10538.xml" ContentType="application/inkml+xml"/>
  <Override PartName="/ppt/ink/ink10539.xml" ContentType="application/inkml+xml"/>
  <Override PartName="/ppt/ink/ink10540.xml" ContentType="application/inkml+xml"/>
  <Override PartName="/ppt/ink/ink10541.xml" ContentType="application/inkml+xml"/>
  <Override PartName="/ppt/ink/ink10542.xml" ContentType="application/inkml+xml"/>
  <Override PartName="/ppt/ink/ink10543.xml" ContentType="application/inkml+xml"/>
  <Override PartName="/ppt/ink/ink10544.xml" ContentType="application/inkml+xml"/>
  <Override PartName="/ppt/ink/ink10545.xml" ContentType="application/inkml+xml"/>
  <Override PartName="/ppt/ink/ink10546.xml" ContentType="application/inkml+xml"/>
  <Override PartName="/ppt/ink/ink10547.xml" ContentType="application/inkml+xml"/>
  <Override PartName="/ppt/ink/ink10548.xml" ContentType="application/inkml+xml"/>
  <Override PartName="/ppt/ink/ink10549.xml" ContentType="application/inkml+xml"/>
  <Override PartName="/ppt/ink/ink10550.xml" ContentType="application/inkml+xml"/>
  <Override PartName="/ppt/ink/ink10551.xml" ContentType="application/inkml+xml"/>
  <Override PartName="/ppt/ink/ink10552.xml" ContentType="application/inkml+xml"/>
  <Override PartName="/ppt/ink/ink10553.xml" ContentType="application/inkml+xml"/>
  <Override PartName="/ppt/ink/ink10554.xml" ContentType="application/inkml+xml"/>
  <Override PartName="/ppt/ink/ink10555.xml" ContentType="application/inkml+xml"/>
  <Override PartName="/ppt/ink/ink10556.xml" ContentType="application/inkml+xml"/>
  <Override PartName="/ppt/ink/ink10557.xml" ContentType="application/inkml+xml"/>
  <Override PartName="/ppt/ink/ink10558.xml" ContentType="application/inkml+xml"/>
  <Override PartName="/ppt/ink/ink10559.xml" ContentType="application/inkml+xml"/>
  <Override PartName="/ppt/ink/ink10560.xml" ContentType="application/inkml+xml"/>
  <Override PartName="/ppt/ink/ink10561.xml" ContentType="application/inkml+xml"/>
  <Override PartName="/ppt/ink/ink10562.xml" ContentType="application/inkml+xml"/>
  <Override PartName="/ppt/ink/ink10563.xml" ContentType="application/inkml+xml"/>
  <Override PartName="/ppt/ink/ink10564.xml" ContentType="application/inkml+xml"/>
  <Override PartName="/ppt/ink/ink10565.xml" ContentType="application/inkml+xml"/>
  <Override PartName="/ppt/ink/ink10566.xml" ContentType="application/inkml+xml"/>
  <Override PartName="/ppt/ink/ink10567.xml" ContentType="application/inkml+xml"/>
  <Override PartName="/ppt/ink/ink10568.xml" ContentType="application/inkml+xml"/>
  <Override PartName="/ppt/ink/ink10569.xml" ContentType="application/inkml+xml"/>
  <Override PartName="/ppt/ink/ink10570.xml" ContentType="application/inkml+xml"/>
  <Override PartName="/ppt/ink/ink10571.xml" ContentType="application/inkml+xml"/>
  <Override PartName="/ppt/ink/ink10572.xml" ContentType="application/inkml+xml"/>
  <Override PartName="/ppt/ink/ink10573.xml" ContentType="application/inkml+xml"/>
  <Override PartName="/ppt/ink/ink10574.xml" ContentType="application/inkml+xml"/>
  <Override PartName="/ppt/ink/ink10575.xml" ContentType="application/inkml+xml"/>
  <Override PartName="/ppt/ink/ink10576.xml" ContentType="application/inkml+xml"/>
  <Override PartName="/ppt/ink/ink10577.xml" ContentType="application/inkml+xml"/>
  <Override PartName="/ppt/ink/ink10578.xml" ContentType="application/inkml+xml"/>
  <Override PartName="/ppt/ink/ink10579.xml" ContentType="application/inkml+xml"/>
  <Override PartName="/ppt/ink/ink10580.xml" ContentType="application/inkml+xml"/>
  <Override PartName="/ppt/ink/ink10581.xml" ContentType="application/inkml+xml"/>
  <Override PartName="/ppt/ink/ink10582.xml" ContentType="application/inkml+xml"/>
  <Override PartName="/ppt/ink/ink10583.xml" ContentType="application/inkml+xml"/>
  <Override PartName="/ppt/ink/ink10584.xml" ContentType="application/inkml+xml"/>
  <Override PartName="/ppt/ink/ink10585.xml" ContentType="application/inkml+xml"/>
  <Override PartName="/ppt/ink/ink10586.xml" ContentType="application/inkml+xml"/>
  <Override PartName="/ppt/ink/ink10587.xml" ContentType="application/inkml+xml"/>
  <Override PartName="/ppt/ink/ink10588.xml" ContentType="application/inkml+xml"/>
  <Override PartName="/ppt/ink/ink10589.xml" ContentType="application/inkml+xml"/>
  <Override PartName="/ppt/ink/ink10590.xml" ContentType="application/inkml+xml"/>
  <Override PartName="/ppt/ink/ink10591.xml" ContentType="application/inkml+xml"/>
  <Override PartName="/ppt/ink/ink10592.xml" ContentType="application/inkml+xml"/>
  <Override PartName="/ppt/ink/ink10593.xml" ContentType="application/inkml+xml"/>
  <Override PartName="/ppt/ink/ink10594.xml" ContentType="application/inkml+xml"/>
  <Override PartName="/ppt/ink/ink10595.xml" ContentType="application/inkml+xml"/>
  <Override PartName="/ppt/ink/ink10596.xml" ContentType="application/inkml+xml"/>
  <Override PartName="/ppt/ink/ink10597.xml" ContentType="application/inkml+xml"/>
  <Override PartName="/ppt/ink/ink10598.xml" ContentType="application/inkml+xml"/>
  <Override PartName="/ppt/ink/ink10599.xml" ContentType="application/inkml+xml"/>
  <Override PartName="/ppt/ink/ink10600.xml" ContentType="application/inkml+xml"/>
  <Override PartName="/ppt/ink/ink10601.xml" ContentType="application/inkml+xml"/>
  <Override PartName="/ppt/ink/ink10602.xml" ContentType="application/inkml+xml"/>
  <Override PartName="/ppt/ink/ink10603.xml" ContentType="application/inkml+xml"/>
  <Override PartName="/ppt/ink/ink10604.xml" ContentType="application/inkml+xml"/>
  <Override PartName="/ppt/ink/ink10605.xml" ContentType="application/inkml+xml"/>
  <Override PartName="/ppt/ink/ink10606.xml" ContentType="application/inkml+xml"/>
  <Override PartName="/ppt/ink/ink10607.xml" ContentType="application/inkml+xml"/>
  <Override PartName="/ppt/ink/ink10608.xml" ContentType="application/inkml+xml"/>
  <Override PartName="/ppt/ink/ink10609.xml" ContentType="application/inkml+xml"/>
  <Override PartName="/ppt/ink/ink10610.xml" ContentType="application/inkml+xml"/>
  <Override PartName="/ppt/ink/ink10611.xml" ContentType="application/inkml+xml"/>
  <Override PartName="/ppt/ink/ink10612.xml" ContentType="application/inkml+xml"/>
  <Override PartName="/ppt/ink/ink10613.xml" ContentType="application/inkml+xml"/>
  <Override PartName="/ppt/ink/ink10614.xml" ContentType="application/inkml+xml"/>
  <Override PartName="/ppt/ink/ink10615.xml" ContentType="application/inkml+xml"/>
  <Override PartName="/ppt/ink/ink10616.xml" ContentType="application/inkml+xml"/>
  <Override PartName="/ppt/ink/ink10617.xml" ContentType="application/inkml+xml"/>
  <Override PartName="/ppt/ink/ink10618.xml" ContentType="application/inkml+xml"/>
  <Override PartName="/ppt/ink/ink10619.xml" ContentType="application/inkml+xml"/>
  <Override PartName="/ppt/ink/ink10620.xml" ContentType="application/inkml+xml"/>
  <Override PartName="/ppt/ink/ink10621.xml" ContentType="application/inkml+xml"/>
  <Override PartName="/ppt/ink/ink10622.xml" ContentType="application/inkml+xml"/>
  <Override PartName="/ppt/ink/ink10623.xml" ContentType="application/inkml+xml"/>
  <Override PartName="/ppt/ink/ink10624.xml" ContentType="application/inkml+xml"/>
  <Override PartName="/ppt/ink/ink10625.xml" ContentType="application/inkml+xml"/>
  <Override PartName="/ppt/ink/ink10626.xml" ContentType="application/inkml+xml"/>
  <Override PartName="/ppt/ink/ink10627.xml" ContentType="application/inkml+xml"/>
  <Override PartName="/ppt/ink/ink106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3" r:id="rId15"/>
    <p:sldId id="269" r:id="rId16"/>
    <p:sldId id="270" r:id="rId17"/>
    <p:sldId id="271" r:id="rId18"/>
    <p:sldId id="273" r:id="rId19"/>
    <p:sldId id="272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2" autoAdjust="0"/>
    <p:restoredTop sz="94660"/>
  </p:normalViewPr>
  <p:slideViewPr>
    <p:cSldViewPr snapToGrid="0">
      <p:cViewPr>
        <p:scale>
          <a:sx n="78" d="100"/>
          <a:sy n="78" d="100"/>
        </p:scale>
        <p:origin x="72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8:54:13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21 330 1375 0 0,'0'0'128'0'0,"1"-11"-128"0"0,-1-248 0 0 0,-3 244 4456 0 0,-3 3 872 0 0,5-1 176 0 0,-3 3 296 0 0,-3 1-6584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8:56:5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0 15175 0 0,'0'0'1519'0'0,"-1"2"-1388"0"0,-7 4-43 0 0,1 1 1 0 0,0 0-1 0 0,1 1 1 0 0,0 0-1 0 0,0 0 1 0 0,1 0-1 0 0,0 0 0 0 0,0 1 1 0 0,-4 10-1 0 0,-4 15 52 0 0,-9 41-1 0 0,11-38-176 0 0,9-30 34 0 0,-16 53-35 0 0,-2-1-1 0 0,-32 66 1 0 0,25-70-142 0 0,-2-2 1 0 0,-69 94 0 0 0,37-69 113 0 0,-63 71 302 0 0,101-124 267 0 0,-35 26 0 0 0,56-49-410 0 0,-1-1 0 0 0,1 1 0 0 0,-1-1 0 0 0,0 1 0 0 0,1-1 0 0 0,-1 0 0 0 0,-5 2 0 0 0,7-3 394 0 0,0-2-286 0 0,0 0-165 0 0,0-1 0 0 0,0 0 0 0 0,1 0 0 0 0,-1 0 0 0 0,0 0-1 0 0,1 0 1 0 0,0 0 0 0 0,0 0 0 0 0,0 0 0 0 0,0 0 0 0 0,0 0 0 0 0,1 0-1 0 0,-1 0 1 0 0,1 0 0 0 0,0 0 0 0 0,1-3 0 0 0,4-10-12 0 0,11-24 0 0 0,-13 32 9 0 0,9-17-59 0 0,1 0 0 0 0,1 0 0 0 0,2 1 0 0 0,0 1 0 0 0,1 1 0 0 0,1 0 0 0 0,2 1 0 0 0,38-30 1 0 0,-42 38-55 0 0,-5 3-1 0 0,0 0-1 0 0,1 1 0 0 0,1 1 0 0 0,-1 0 0 0 0,17-6 0 0 0,-27 12 77 0 0,1 1 0 0 0,-1 0 0 0 0,1 0 0 0 0,-1 1 0 0 0,1-1 0 0 0,0 0 0 0 0,-1 1-1 0 0,1 0 1 0 0,0 0 0 0 0,-1 0 0 0 0,1 1 0 0 0,0-1 0 0 0,-1 1 0 0 0,1 0 0 0 0,-1 0 0 0 0,1 0-1 0 0,-1 0 1 0 0,1 1 0 0 0,-1-1 0 0 0,0 1 0 0 0,0 0 0 0 0,0 0 0 0 0,0 0 0 0 0,0 0 0 0 0,0 1-1 0 0,0-1 1 0 0,2 4 0 0 0,4 4 72 0 0,-1 0 0 0 0,-1 0 0 0 0,0 0 1 0 0,0 1-1 0 0,-1 0 0 0 0,0 1 0 0 0,6 18 0 0 0,-9-21 25 0 0,-1 0 0 0 0,0 0 1 0 0,0 0-1 0 0,-1 0 0 0 0,0 1 1 0 0,0-1-1 0 0,-1 0 0 0 0,0 0 1 0 0,-1 1-1 0 0,-3 17 0 0 0,-1-9-11 0 0,4-9-46 0 0,-1-1 0 0 0,0 1 0 0 0,-1-1 0 0 0,1 0 0 0 0,-2 0 0 0 0,1 0 0 0 0,-1 0 1 0 0,0 0-1 0 0,-1-1 0 0 0,-9 13 0 0 0,-5-2 51 0 0,-1 0 0 0 0,0-1-1 0 0,-1-1 1 0 0,-1-1 0 0 0,0-1 0 0 0,-27 13 0 0 0,28-17-50 0 0,-1 0 0 0 0,0-2 0 0 0,-1-1 0 0 0,0 0 0 0 0,0-2 0 0 0,-1-1 0 0 0,-23 2 0 0 0,43-6-23 0 0,1 0-1 0 0,-1 0 1 0 0,0 0 0 0 0,1 0-1 0 0,-5-2 1 0 0,7 2-9 0 0,-1 0-1 0 0,1-1 1 0 0,-1 1 0 0 0,1-1-1 0 0,0 1 1 0 0,-1-1 0 0 0,1 0-1 0 0,0 1 1 0 0,0-1 0 0 0,-1 0-1 0 0,0-1 1 0 0,-2-7 29 0 0,4 7-30 0 0,-1 0-58 0 0,1 0 0 0 0,0-1 0 0 0,0 1 0 0 0,0 0 0 0 0,0 0 0 0 0,0 0 0 0 0,0 0 0 0 0,0-1 0 0 0,0 1 0 0 0,1 0 0 0 0,0 0 0 0 0,-1 0 0 0 0,1 0 0 0 0,0 0 0 0 0,0 0 0 0 0,0 0 0 0 0,0 0 0 0 0,0 0 0 0 0,0 0 0 0 0,0 1 0 0 0,1-1 0 0 0,-1 0 0 0 0,1 1 0 0 0,2-2 1 0 0,2-3-289 0 0,0 1 1 0 0,1 1-1 0 0,-1-1 1 0 0,1 1-1 0 0,9-4 1 0 0,-2 1-1029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2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11975 0 0,'-26'34'1758'0'0,"2"1"0"0"0,-23 48 0 0 0,8-2 99 0 0,-42 78-1054 0 0,65-132-810 0 0,-1 0-1 0 0,-2 0 1 0 0,-32 34-1 0 0,31-40-130 0 0,-1 0 1 0 0,-45 34-1 0 0,60-52 22 0 0,8-14-9171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0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 9671 0 0,'-5'-3'440'0'0,"3"2"-360"0"0,-1-1 1 0 0,1 1-1 0 0,-1 1 0 0 0,1-1 0 0 0,-1 0 0 0 0,1 1 0 0 0,-1-1 0 0 0,1 1 1 0 0,-4-1-1 0 0,5 2 27 0 0,0-1 1 0 0,1 0 0 0 0,-1 1-1 0 0,0-1 1 0 0,1 1 0 0 0,-1-1-1 0 0,1 0 1 0 0,-1 1 0 0 0,1-1-1 0 0,-1 1 1 0 0,1 0 0 0 0,-1-1-1 0 0,1 1 1 0 0,-1-1 0 0 0,1 1-1 0 0,0 0 1 0 0,-1-1 0 0 0,1 1-1 0 0,0 0 1 0 0,0 0 0 0 0,-1 0 157 0 0,0 2-201 0 0,0-1 0 0 0,0 1 0 0 0,0 0 0 0 0,0 0-1 0 0,0 0 1 0 0,0-1 0 0 0,1 1 0 0 0,0 0 0 0 0,-1 0-1 0 0,1 0 1 0 0,0 0 0 0 0,1 0 0 0 0,0 4 0 0 0,0-1 86 0 0,0-1 0 0 0,1 0 0 0 0,0 1 0 0 0,0-1 0 0 0,0 0 0 0 0,5 8 0 0 0,4 2 192 0 0,1 1 1 0 0,0-1 0 0 0,16 14 0 0 0,-23-24-330 0 0,83 83 302 0 0,52 54 965 0 0,-99-95-675 0 0,43 59-1 0 0,-66-79 452 0 0,0 0-1 0 0,22 46 1 0 0,-36-63-844 0 0,0 0 0 0 0,-1 1 1 0 0,1 0-1 0 0,-2-1 0 0 0,0 1 0 0 0,0 0 0 0 0,-1 0 1 0 0,0 0-1 0 0,-1 0 0 0 0,0 0 0 0 0,-3 14 0 0 0,0-7-51 0 0,-2-1 0 0 0,0 1 0 0 0,-1-1 0 0 0,-1 0 0 0 0,0 0 0 0 0,-1-1 0 0 0,-1 0 0 0 0,-1 0-1 0 0,-16 20 1 0 0,-14 12 22 0 0,-66 60-1 0 0,40-41-178 0 0,-5-1-714 0 0,61-57 330 0 0,-14 8-888 0 0,5-3-5921 0 0,10-5-455 0 0</inkml:trace>
</inkml:ink>
</file>

<file path=ppt/ink/ink10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2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72 12439 0 0,'-1'-3'228'0'0,"0"-1"0"0"0,0 1-1 0 0,-1 0 1 0 0,0-1 0 0 0,1 1-1 0 0,-1 0 1 0 0,0 0 0 0 0,0 0-1 0 0,-1 0 1 0 0,1 1 0 0 0,-1-1 0 0 0,1 0-1 0 0,-1 1 1 0 0,0 0 0 0 0,0 0-1 0 0,0 0 1 0 0,0 0 0 0 0,-5-2-1 0 0,2 1 27 0 0,-1 0 0 0 0,1 1 0 0 0,0 0-1 0 0,-1 0 1 0 0,1 0 0 0 0,-1 1 0 0 0,1 0 0 0 0,-1 0-1 0 0,-8 1 1 0 0,2 1-223 0 0,0 1 0 0 0,0 1 1 0 0,0 0-1 0 0,1 0 0 0 0,-1 2 0 0 0,1-1 0 0 0,0 2 0 0 0,1-1 0 0 0,-1 2 0 0 0,1-1 0 0 0,0 2 0 0 0,-13 11 1 0 0,-13 13 47 0 0,-62 71 1 0 0,89-92-49 0 0,7-7 8 0 0,-50 58 570 0 0,46-53-408 0 0,1 0 0 0 0,0 1 0 0 0,1 0-1 0 0,0 0 1 0 0,-5 12 0 0 0,10-20-150 0 0,-1-1 0 0 0,1 1 0 0 0,-1-1 0 0 0,1 1 0 0 0,0-1 0 0 0,-1 1 0 0 0,1-1 0 0 0,0 1 0 0 0,0 0-1 0 0,0-1 1 0 0,0 1 0 0 0,1-1 0 0 0,-1 1 0 0 0,0-1 0 0 0,1 1 0 0 0,0 2 0 0 0,0-3 1 0 0,-1 0 0 0 0,1 0-1 0 0,0 0 1 0 0,0 0 0 0 0,0 0 0 0 0,-1-1 0 0 0,1 1 0 0 0,0 0-1 0 0,0 0 1 0 0,0-1 0 0 0,0 1 0 0 0,0-1 0 0 0,0 1 0 0 0,1-1-1 0 0,-1 1 1 0 0,0-1 0 0 0,2 1 0 0 0,2 0 45 0 0,0-1 1 0 0,0 0 0 0 0,1 0-1 0 0,-1 0 1 0 0,0 0 0 0 0,1-1-1 0 0,-1 0 1 0 0,8-2-1 0 0,39-15-67 0 0,-2-1 0 0 0,67-37 0 0 0,-97 46-29 0 0,3-1-102 0 0,-1-1 1 0 0,-1 0-1 0 0,0-2 0 0 0,35-29 0 0 0,-55 41 58 0 0,-8 24 139 0 0,-25 65 32 0 0,29-77-179 0 0,1-6 69 0 0,1 1 0 0 0,-1 0-1 0 0,1 0 1 0 0,0 0 0 0 0,0 1 0 0 0,0 7-1 0 0,1-12-28 0 0,1 0 1 0 0,-1 0-1 0 0,0 0 0 0 0,0 0 0 0 0,1 0 0 0 0,-1 0 0 0 0,0 0 0 0 0,1 0 0 0 0,-1 0 0 0 0,1-1 0 0 0,-1 1 1 0 0,1 0-1 0 0,-1 0 0 0 0,1 0 0 0 0,-1-1 0 0 0,2 2 0 0 0,0-1-39 0 0,-1 0-1 0 0,1 0 1 0 0,-1-1 0 0 0,1 1-1 0 0,-1 0 1 0 0,1-1 0 0 0,-1 0-1 0 0,1 1 1 0 0,0-1 0 0 0,-1 0-1 0 0,1 0 1 0 0,-1 1-1 0 0,3-2 1 0 0,1 1-206 0 0,1 0-1 0 0,-1-1 0 0 0,1 0 1 0 0,-1 0-1 0 0,0-1 0 0 0,0 1 1 0 0,10-6-1 0 0,32-19-2735 0 0,-40 21 2553 0 0,20-11-1129 0 0</inkml:trace>
</inkml:ink>
</file>

<file path=ppt/ink/ink10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2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12207 0 0,'0'0'1106'0'0,"-1"2"-913"0"0,-16 34 2995 0 0,-17 48 1 0 0,29-69-2453 0 0,0 0-1 0 0,2 1 1 0 0,0-1 0 0 0,0 1 0 0 0,2-1 0 0 0,0 24 0 0 0,1-36-695 0 0,0 1 0 0 0,0-1 0 0 0,1 1 0 0 0,0-1 0 0 0,0 1 1 0 0,0-1-1 0 0,0 1 0 0 0,0-1 0 0 0,1 0 0 0 0,-1 0 0 0 0,1 0 0 0 0,0 0 0 0 0,0 0 1 0 0,0 0-1 0 0,0 0 0 0 0,0-1 0 0 0,1 1 0 0 0,5 4 0 0 0,-7-6-257 0 0,8 2-4164 0 0</inkml:trace>
</inkml:ink>
</file>

<file path=ppt/ink/ink10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2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24 16495 0 0,'2'-5'411'0'0,"0"1"-580"0"0,5-11 4058 0 0,-7 16-3840 0 0,0 0 0 0 0,0 0-1 0 0,0 0 1 0 0,0 0 0 0 0,0 0 0 0 0,0 0 0 0 0,0 0 0 0 0,1 0-1 0 0,-1 0 1 0 0,0 0 0 0 0,1 2 0 0 0,1 2 50 0 0,-1 18 167 0 0,-1 0-1 0 0,-1-1 1 0 0,-1 1 0 0 0,-5 26-1 0 0,1-8 55 0 0,-12 73 560 0 0,-4-2 0 0 0,-53 153 0 0 0,43-176-781 0 0,-5-1 0 0 0,-3-2 0 0 0,-3-2 0 0 0,-79 111 0 0 0,113-180-248 0 0,-26 32-351 0 0,31-42 95 0 0,0 0 0 0 0,0 0 0 0 0,-1-1 1 0 0,0 1-1 0 0,0-1 0 0 0,-8 5 0 0 0,3-5-1335 0 0</inkml:trace>
  <inkml:trace contextRef="#ctx0" brushRef="#br0" timeOffset="1">0 885 22431 0 0,'0'0'2253'0'0,"3"1"-2063"0"0,103 2 513 0 0,-74-4-473 0 0,30-1-56 0 0,0-2 0 0 0,-1-3 0 0 0,94-24 0 0 0,-73 6-1047 0 0,-1-3 1 0 0,-2-3-1 0 0,115-64 0 0 0,-171 82-4873 0 0,-4 0-1697 0 0</inkml:trace>
</inkml:ink>
</file>

<file path=ppt/ink/ink10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2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49 5527 0 0,'32'-25'10616'0'0,"-32"24"-10501"0"0,0 0-1 0 0,0 0 1 0 0,-1 0 0 0 0,1 0-1 0 0,0 0 1 0 0,-1 0-1 0 0,1 0 1 0 0,-1 0-1 0 0,0 1 1 0 0,1-1-1 0 0,-1 0 1 0 0,0 0 0 0 0,1 0-1 0 0,-1 1 1 0 0,0-1-1 0 0,0 0 1 0 0,0 1-1 0 0,1-1 1 0 0,-1 0 0 0 0,0 1-1 0 0,0-1 1 0 0,0 1-1 0 0,0 0 1 0 0,0-1-1 0 0,0 1 1 0 0,0 0 0 0 0,0 0-1 0 0,0-1 1 0 0,-2 1-1 0 0,-32-3 559 0 0,-3 3-604 0 0,0 2 1 0 0,0 2-1 0 0,-41 9 1 0 0,58-8-55 0 0,1 1 0 0 0,-1 0 0 0 0,1 2 1 0 0,0 1-1 0 0,1 0 0 0 0,0 1 0 0 0,-19 14 1 0 0,16-9 228 0 0,1 2 1 0 0,0 0 0 0 0,2 2-1 0 0,0 0 1 0 0,1 1 0 0 0,0 1 0 0 0,2 0-1 0 0,-14 25 1 0 0,27-40-157 0 0,-1 1 0 0 0,1 0 1 0 0,1 0-1 0 0,-1 0 0 0 0,1 1 0 0 0,1-1 0 0 0,-1 0 0 0 0,0 10 0 0 0,2-15-70 0 0,0 0 0 0 0,0 0 0 0 0,0 0 0 0 0,0 1 0 0 0,0-1-1 0 0,1 0 1 0 0,-1 0 0 0 0,0 0 0 0 0,1 0 0 0 0,0 0 0 0 0,0 0 0 0 0,-1 0-1 0 0,1 0 1 0 0,0 0 0 0 0,1 0 0 0 0,-1 0 0 0 0,0 0 0 0 0,0-1 0 0 0,1 1 0 0 0,-1-1-1 0 0,1 1 1 0 0,0-1 0 0 0,-1 1 0 0 0,1-1 0 0 0,0 0 0 0 0,0 0 0 0 0,0 0-1 0 0,0 0 1 0 0,0 0 0 0 0,0 0 0 0 0,0 0 0 0 0,3 0 0 0 0,2 0 13 0 0,0 0 0 0 0,0 0 0 0 0,0-1 0 0 0,0 0 0 0 0,0 0 1 0 0,0-1-1 0 0,0 0 0 0 0,-1 0 0 0 0,8-3 0 0 0,11-3 34 0 0,24-12-1 0 0,-36 14-50 0 0,182-88-198 0 0,-170 80 59 0 0,-8 3-446 0 0,0-1-1 0 0,-1 0 0 0 0,0-1 1 0 0,0-1-1 0 0,14-16 1 0 0,-28 27-224 0 0,-5 4-1451 0 0,1 0 2146 0 0,1-1-1 0 0,0 0 1 0 0,0 0-1 0 0,0 1 1 0 0,0-1 0 0 0,-1 1-1 0 0,1 1 1 0 0,-1-1-19 0 0,0 1 99 0 0,0 0 1 0 0,0 0-1 0 0,0 1 0 0 0,0-1 0 0 0,1 1 0 0 0,-1 0 0 0 0,1-1 0 0 0,0 1 1 0 0,0 0-1 0 0,0 0 0 0 0,0-1 0 0 0,1 1 0 0 0,0 0 0 0 0,0 0 1 0 0,0 0-1 0 0,0 0 0 0 0,0 0 0 0 0,1 0 0 0 0,0-1 0 0 0,-1 1 0 0 0,2 0 1 0 0,-1 0-1 0 0,0-1 0 0 0,1 1 0 0 0,-1-1 0 0 0,1 1 0 0 0,0-1 1 0 0,3 5-1 0 0,0-3-85 0 0,-1 0 1 0 0,1 0-1 0 0,0 0 1 0 0,0 0-1 0 0,0 0 1 0 0,1-1-1 0 0,-1 0 0 0 0,1-1 1 0 0,0 1-1 0 0,0-1 1 0 0,1 0-1 0 0,-1 0 1 0 0,1-1-1 0 0,-1 0 1 0 0,9 2-1 0 0,16-1-303 0 0,0 0-1 0 0,43-3 1 0 0,-30-1 5129 0 0,-62-8-2714 0 0,17 8-1921 0 0,-1 1 0 0 0,1-1 0 0 0,0 0 0 0 0,0 0 0 0 0,0 1 0 0 0,0-1 0 0 0,0 0 0 0 0,0 0-1 0 0,0 0 1 0 0,0 0 0 0 0,0 0 0 0 0,0-1 0 0 0,0 1 0 0 0,1 0 0 0 0,-1 0 0 0 0,0 0 0 0 0,1-1 0 0 0,-1 1 0 0 0,1 0 0 0 0,-1-1 0 0 0,1 1 0 0 0,0-3 0 0 0,0 1-21 0 0,0 1 0 0 0,0 0 1 0 0,1-1-1 0 0,-1 1 0 0 0,1 0 0 0 0,0-1 0 0 0,0 1 1 0 0,0 0-1 0 0,0 0 0 0 0,0-1 0 0 0,0 1 0 0 0,2-2 1 0 0,5-5 1 0 0,-1 0 0 0 0,1 1 0 0 0,0 0 0 0 0,14-10 0 0 0,2 1-74 0 0,1 1 1 0 0,0 1-1 0 0,1 1 0 0 0,43-16 1 0 0,114-28-171 0 0,-179 57 174 0 0,7-3-8 0 0,1 1 0 0 0,-1 1 0 0 0,1 0 0 0 0,0 0-1 0 0,13 1 1 0 0,-23 1 10 0 0,0 0 1 0 0,0 0-1 0 0,0 0 0 0 0,0 1 0 0 0,0-1 0 0 0,0 1 1 0 0,0 0-1 0 0,0-1 0 0 0,0 1 0 0 0,0 0 0 0 0,0 0 1 0 0,0 0-1 0 0,0 0 0 0 0,2 3 0 0 0,-2-2 3 0 0,-1 0-1 0 0,0-1 1 0 0,0 1-1 0 0,0 0 0 0 0,0 0 1 0 0,0 0-1 0 0,0 0 1 0 0,-1 0-1 0 0,1 0 1 0 0,0 0-1 0 0,-1 0 1 0 0,0 0-1 0 0,0 0 1 0 0,1 0-1 0 0,-1 0 1 0 0,0 1-1 0 0,-1 3 1 0 0,0 2 50 0 0,-1-1 1 0 0,1 1-1 0 0,-2 0 1 0 0,1-1-1 0 0,-1 1 1 0 0,-6 12-1 0 0,-29 43 293 0 0,26-45-239 0 0,-11 15 48 0 0,14-20-219 0 0,0 0 1 0 0,0 1-1 0 0,1 0 1 0 0,1 0-1 0 0,-7 19 1 0 0,14-32-23 0 0,0-1 0 0 0,0 1-1 0 0,0-1 1 0 0,0 0 0 0 0,0 1 0 0 0,0-1 0 0 0,0 0 0 0 0,0 1 0 0 0,0-1 0 0 0,0 1 0 0 0,0-1-1 0 0,1 0 1 0 0,-1 1 0 0 0,0-1 0 0 0,0 0 0 0 0,0 1 0 0 0,0-1 0 0 0,1 0 0 0 0,-1 1 0 0 0,0-1-1 0 0,0 0 1 0 0,1 1 0 0 0,-1-1 0 0 0,0 0 0 0 0,0 0 0 0 0,1 1 0 0 0,-1-1 0 0 0,0 0 0 0 0,1 0-1 0 0,0 1 1 0 0,9 2-4983 0 0,4-2-1806 0 0</inkml:trace>
</inkml:ink>
</file>

<file path=ppt/ink/ink10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2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274 331 8751 0 0,'0'0'674'0'0,"0"1"-438"0"0,-7 19 469 0 0,-8 12 4797 0 0,3-6-1957 0 0,-14 25-512 0 0,25-50-2216 0 0,1-1-808 0 0,0 1-1 0 0,0-1 1 0 0,0 0-1 0 0,0 1 1 0 0,0-1-1 0 0,0 0 1 0 0,0 1-1 0 0,0-1 1 0 0,0 0-1 0 0,-1 1 1 0 0,1-1-1 0 0,0 0 0 0 0,0 1 1 0 0,0-1-1 0 0,0 0 1 0 0,-1 1-1 0 0,1-1 1 0 0,0 0-1 0 0,0 0 1 0 0,-1 1-1 0 0,1-1 1 0 0,0 0-1 0 0,0 0 1 0 0,-1 1-1 0 0,1-1 1 0 0,0 0-1 0 0,-1 0 1 0 0,1 0-1 0 0,0 0 1 0 0,-1 0-1 0 0,1 1 1 0 0,0-1-1 0 0,-1 0 1 0 0,1 0-1 0 0,0 0 1 0 0,-1 0-1 0 0,1 0 1 0 0,0 0-1 0 0,-1 0 1 0 0,1 0-1 0 0,0 0 1 0 0,-1-1-1 0 0,-16 0 135 0 0,9-3-117 0 0,0 0-1 0 0,0 0 1 0 0,1 0-1 0 0,0-1 0 0 0,-11-9 1 0 0,-11-6 25 0 0,19 13-51 0 0,0 0 0 0 0,0 0 0 0 0,1-1 0 0 0,-1 0 0 0 0,2-1 0 0 0,-13-14 0 0 0,18 19 0 0 0,1 0 0 0 0,-1 1 0 0 0,1-1 0 0 0,0 0 0 0 0,0-1 0 0 0,0 1 0 0 0,1 0 0 0 0,-1-1 0 0 0,1 1 0 0 0,0 0 0 0 0,1-1 0 0 0,-1 1 0 0 0,1-1 0 0 0,-1 0 0 0 0,1 1 0 0 0,1-1 0 0 0,-1 1 0 0 0,1-1 0 0 0,-1 1 0 0 0,4-8 0 0 0,-1 3-18 0 0,1 0-1 0 0,1 0 1 0 0,0 0-1 0 0,0 1 1 0 0,1-1-1 0 0,0 1 1 0 0,0 1-1 0 0,15-15 1 0 0,-2 5-73 0 0,2 1 0 0 0,26-17 0 0 0,-28 20 78 0 0,1 2 0 0 0,0 0-1 0 0,1 1 1 0 0,1 1-1 0 0,-1 1 1 0 0,1 1 0 0 0,1 1-1 0 0,-1 1 1 0 0,1 1-1 0 0,0 1 1 0 0,0 1-1 0 0,0 1 1 0 0,0 1 0 0 0,0 1-1 0 0,34 5 1 0 0,-48-4 85 0 0,0 1 1 0 0,1-1-1 0 0,-2 2 1 0 0,1-1-1 0 0,0 1 1 0 0,-1 0-1 0 0,0 1 0 0 0,0 0 1 0 0,0 0-1 0 0,0 1 1 0 0,-1 0-1 0 0,8 8 1 0 0,-11-9-46 0 0,0-1 1 0 0,0 1-1 0 0,-1 0 1 0 0,0 0-1 0 0,1 0 1 0 0,-2 1-1 0 0,1-1 1 0 0,-1 1-1 0 0,0 0 1 0 0,0-1-1 0 0,0 1 1 0 0,-1 0-1 0 0,0 0 1 0 0,0 0-1 0 0,0 0 1 0 0,-1 0-1 0 0,0 1 1 0 0,0-1-1 0 0,-2 9 1 0 0,0-5-12 0 0,-1 0-1 0 0,0-1 1 0 0,-1 1 0 0 0,0-1 0 0 0,0 0 0 0 0,-1 0 0 0 0,0 0-1 0 0,0-1 1 0 0,-1 0 0 0 0,0 0 0 0 0,-1 0 0 0 0,0-1 0 0 0,0 0-1 0 0,-1 0 1 0 0,-14 10 0 0 0,-5 0-119 0 0,0 0 0 0 0,-1-2 0 0 0,-50 19 0 0 0,54-24-829 0 0,-48 12 1 0 0,58-19-410 0 0,1-1 0 0 0,-27 1 1 0 0,22-5-3471 0 0,3-3-1229 0 0</inkml:trace>
</inkml:ink>
</file>

<file path=ppt/ink/ink10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2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14743 0 0,'0'0'1639'0'0,"1"1"-1015"0"0,1 2-424 0 0,-1 0 1 0 0,1 0 0 0 0,-1-1-1 0 0,0 1 1 0 0,0 0-1 0 0,0 0 1 0 0,0 0-1 0 0,-1 0 1 0 0,1 0-1 0 0,-1 6 1 0 0,1 34 568 0 0,-2-38-712 0 0,-1 23 151 0 0,-1 0-1 0 0,-1 0 1 0 0,-2 0 0 0 0,-1-1 0 0 0,-1 0 0 0 0,-1 0-1 0 0,-1-1 1 0 0,-16 29 0 0 0,-5 1 65 0 0,-3-2-1 0 0,-60 75 1 0 0,64-91-202 0 0,-99 121 131 0 0,118-147-186 0 0,1 0 0 0 0,0 1 0 0 0,0 1 0 0 0,-10 21 0 0 0,20-35-49 0 0,-1 1-1 0 0,1 0 0 0 0,0 0 1 0 0,0-1-1 0 0,-1 1 1 0 0,1 0-1 0 0,0 0 1 0 0,0-1-1 0 0,0 1 0 0 0,0 0 1 0 0,0 0-1 0 0,0-1 1 0 0,0 1-1 0 0,0 0 1 0 0,0 0-1 0 0,0 0 0 0 0,0-1 1 0 0,1 1-1 0 0,-1 0 1 0 0,0 0-1 0 0,1-1 0 0 0,-1 1 1 0 0,0 0-1 0 0,1-1 1 0 0,-1 1-1 0 0,1 0 1 0 0,-1-1-1 0 0,1 1 0 0 0,-1-1 1 0 0,1 1-1 0 0,-1-1 1 0 0,1 1-1 0 0,0-1 1 0 0,-1 1-1 0 0,1-1 0 0 0,0 0 1 0 0,-1 1-1 0 0,1-1 1 0 0,0 0-1 0 0,-1 1 1 0 0,1-1-1 0 0,0 0 0 0 0,1 0 1 0 0,11 1-802 0 0</inkml:trace>
</inkml:ink>
</file>

<file path=ppt/ink/ink10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2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1214 1 15175 0 0,'-1'1'695'0'0,"-5"3"-542"0"0,-1 0-1 0 0,1-1 1 0 0,-1 0-1 0 0,-10 4 1 0 0,-12 5 29 0 0,-113 75 832 0 0,66-38-442 0 0,-134 94 1283 0 0,-37 22-1777 0 0,173-122-232 0 0,-23 13-601 0 0,-132 101 1 0 0,222-152 837 0 0,0 1 1 0 0,0 0-1 0 0,1 1 0 0 0,0 0 0 0 0,0 0 1 0 0,1 0-1 0 0,-10 15 0 0 0,14-19-58 0 0,0-1 0 0 0,0 0 0 0 0,0 1 0 0 0,1-1 0 0 0,-1 1 0 0 0,1-1 0 0 0,-1 1-1 0 0,1-1 1 0 0,0 1 0 0 0,0-1 0 0 0,0 1 0 0 0,0-1 0 0 0,0 1 0 0 0,0-1 0 0 0,1 1 0 0 0,-1-1 0 0 0,1 1 0 0 0,0-1-1 0 0,0 1 1 0 0,0-1 0 0 0,0 0 0 0 0,0 1 0 0 0,0-1 0 0 0,1 0 0 0 0,-1 0 0 0 0,1 0 0 0 0,-1 0 0 0 0,1 0 0 0 0,0-1-1 0 0,0 1 1 0 0,0 0 0 0 0,4 2 0 0 0,3 2 88 0 0,1 0 1 0 0,0-1-1 0 0,0 0 0 0 0,1 0 0 0 0,-1-1 0 0 0,1 0 0 0 0,20 3 1 0 0,83 8 206 0 0,-103-14-283 0 0,119 7 209 0 0,0-4 1 0 0,0-7 0 0 0,143-21-1 0 0,-242 20-167 0 0,-1-1-1 0 0,56-18 0 0 0,-76 19-62 0 0,-1 1 0 0 0,0-2 1 0 0,0 1-1 0 0,0-1 0 0 0,-1 0 1 0 0,0-1-1 0 0,0 0 0 0 0,0 0 1 0 0,0-1-1 0 0,-1 0 0 0 0,0 0 1 0 0,11-16-1 0 0,-14 15-76 0 0,1 0 1 0 0,-1-1-1 0 0,0 1 0 0 0,-1-1 0 0 0,0 0 0 0 0,-1 0 1 0 0,1 0-1 0 0,-2-1 0 0 0,2-12 0 0 0,-3 15 6 0 0,1 1 0 0 0,-2-1 1 0 0,1 0-1 0 0,-1 1 0 0 0,1-1 0 0 0,-2 0 0 0 0,1 1 0 0 0,-1-1 0 0 0,0 1 1 0 0,0 0-1 0 0,-1 0 0 0 0,0-1 0 0 0,-6-9 0 0 0,5 12-19 0 0,0 0 0 0 0,0 0 0 0 0,0 1-1 0 0,0-1 1 0 0,-1 1 0 0 0,1 0 0 0 0,-1 0 0 0 0,0 0 0 0 0,0 1-1 0 0,0 0 1 0 0,0 0 0 0 0,0 0 0 0 0,0 0 0 0 0,0 1-1 0 0,-1 0 1 0 0,-6-1 0 0 0,-2 1-13 0 0,0 0 0 0 0,0 1 0 0 0,-1 0 0 0 0,1 1 0 0 0,-15 3 0 0 0,17-1 90 0 0,-1 0-1 0 0,0 0 1 0 0,1 2-1 0 0,0-1 1 0 0,0 1-1 0 0,0 1 1 0 0,0 0 0 0 0,1 1-1 0 0,0 0 1 0 0,-19 17-1 0 0,23-17 76 0 0,0 0-1 0 0,0 0 1 0 0,1 1 0 0 0,0 0-1 0 0,1 0 1 0 0,-1 0 0 0 0,2 1-1 0 0,-1-1 1 0 0,1 1 0 0 0,1 1-1 0 0,-1-1 1 0 0,2 0 0 0 0,-1 1-1 0 0,1-1 1 0 0,-1 13 0 0 0,2-11 32 0 0,1 1 1 0 0,0-1 0 0 0,1 1-1 0 0,0-1 1 0 0,1 0 0 0 0,0 0-1 0 0,0 0 1 0 0,1 0 0 0 0,7 15-1 0 0,-7-19-265 0 0,0-1 1 0 0,0 1-1 0 0,1-1 0 0 0,0 0 0 0 0,1 0 0 0 0,-1-1 0 0 0,1 1 1 0 0,0-1-1 0 0,0 0 0 0 0,1-1 0 0 0,-1 1 0 0 0,1-1 0 0 0,0 0 0 0 0,0 0 1 0 0,1-1-1 0 0,6 3 0 0 0,15 4-6925 0 0</inkml:trace>
</inkml:ink>
</file>

<file path=ppt/ink/ink10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2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174 311 5527 0 0,'-12'3'651'0'0,"0"1"0"0"0,1 0-1 0 0,0 0 1 0 0,-1 1 0 0 0,-10 7 0 0 0,-24 10 6766 0 0,0 0-4131 0 0,44-33-3171 0 0,3-151-125 0 0,0 146 9 0 0,-1 7-14 0 0,1 0-1 0 0,0-1 0 0 0,1 1 1 0 0,0 0-1 0 0,0 0 0 0 0,1 0 0 0 0,1 0 1 0 0,-1 1-1 0 0,1-1 0 0 0,0 1 1 0 0,1 0-1 0 0,7-9 0 0 0,-7 11-49 0 0,0 0 0 0 0,0 1 0 0 0,1-1-1 0 0,0 1 1 0 0,0 1 0 0 0,0-1 0 0 0,1 1-1 0 0,-1 0 1 0 0,1 1 0 0 0,0-1 0 0 0,0 1-1 0 0,0 1 1 0 0,0-1 0 0 0,1 1-1 0 0,10-1 1 0 0,20-2 16 0 0,1 2 0 0 0,-1 1 0 0 0,61 6 0 0 0,-35 3 887 0 0,83 21 0 0 0,-140-27-610 0 0,0 1 0 0 0,0 1-1 0 0,0-1 1 0 0,0 1 0 0 0,10 6-1 0 0,-15-9-184 0 0,-1 1 0 0 0,0 0-1 0 0,1 0 1 0 0,-1 0-1 0 0,0 0 1 0 0,0 0 0 0 0,0 0-1 0 0,0 0 1 0 0,0 0 0 0 0,0 0-1 0 0,0 1 1 0 0,0-1 0 0 0,0 0-1 0 0,0 1 1 0 0,-1-1 0 0 0,1 0-1 0 0,-1 1 1 0 0,1-1-1 0 0,-1 1 1 0 0,1-1 0 0 0,-1 1-1 0 0,0-1 1 0 0,0 1 0 0 0,0-1-1 0 0,0 1 1 0 0,0 0 0 0 0,0-1-1 0 0,0 1 1 0 0,0-1 0 0 0,0 1-1 0 0,-1-1 1 0 0,1 1 0 0 0,-2 1-1 0 0,0 2-15 0 0,-1 0 1 0 0,0 0-1 0 0,0 0 0 0 0,-1 0 0 0 0,0-1 1 0 0,1 1-1 0 0,-1-1 0 0 0,-1 0 0 0 0,1-1 1 0 0,-7 6-1 0 0,-8 3 46 0 0,-25 13 0 0 0,37-21-71 0 0,-328 150-1090 0 0,301-141-466 0 0,-1-1-1 0 0,-46 10 0 0 0,55-18-5085 0 0</inkml:trace>
</inkml:ink>
</file>

<file path=ppt/ink/ink10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27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 13823 0 0,'-18'11'512'0'0,"1"2"0"0"0,-1 0 0 0 0,2 1 0 0 0,-24 26 0 0 0,0 12 324 0 0,2 2-1 0 0,-49 93 0 0 0,20-29-723 0 0,-22 22-57 0 0,-41 67 56 0 0,107-164 181 0 0,-29 74 0 0 0,44-103-166 0 0,0 3-333 0 0,6-6-4138 0 0</inkml:trace>
</inkml:ink>
</file>

<file path=ppt/ink/ink10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2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11975 0 0,'-1'1'5386'0'0,"0"0"-5319"0"0,-78 92 3600 0 0,72-85-3655 0 0,-13 12 49 0 0,2 1 1 0 0,-29 41 0 0 0,43-56-55 0 0,0 0 0 0 0,1 1 0 0 0,0-1 1 0 0,0 1-1 0 0,0 0 0 0 0,1 0 0 0 0,0 1 0 0 0,0-1 1 0 0,0 0-1 0 0,1 0 0 0 0,1 1 0 0 0,-1-1 1 0 0,1 1-1 0 0,0-1 0 0 0,2 12 0 0 0,-1-16 12 0 0,-1-1-1 0 0,1 1 1 0 0,0 0-1 0 0,0 0 1 0 0,0-1-1 0 0,0 1 1 0 0,0-1-1 0 0,1 1 1 0 0,-1-1-1 0 0,1 0 1 0 0,-1 0-1 0 0,1 1 0 0 0,0-1 1 0 0,0 0-1 0 0,0 0 1 0 0,0-1-1 0 0,5 4 1 0 0,-3-3 49 0 0,-1 0-1 0 0,1-1 1 0 0,0 1 0 0 0,0-1 0 0 0,0 0-1 0 0,0 0 1 0 0,0-1 0 0 0,0 1 0 0 0,1-1-1 0 0,7 0 1 0 0,0-1 83 0 0,-1 0 1 0 0,1-1-1 0 0,-1-1 0 0 0,1 0 0 0 0,-1-1 1 0 0,0 0-1 0 0,17-9 0 0 0,-8 3-54 0 0,-1-2 0 0 0,0 0 0 0 0,-1-1 0 0 0,0-1 0 0 0,19-20 0 0 0,-30 26-95 0 0,0 0 0 0 0,0 0 0 0 0,-1 0 1 0 0,0-1-1 0 0,0 0 0 0 0,-1-1 0 0 0,0 1 0 0 0,-1-1 0 0 0,0 0 1 0 0,-1 0-1 0 0,0 0 0 0 0,0 0 0 0 0,1-14 0 0 0,-4 21-14 0 0,0-1-1 0 0,0 1 1 0 0,0 0-1 0 0,0 0 1 0 0,0-1 0 0 0,0 1-1 0 0,-1 0 1 0 0,0 0-1 0 0,0 0 1 0 0,0 0 0 0 0,0-1-1 0 0,0 1 1 0 0,-1 1-1 0 0,1-1 1 0 0,-1 0 0 0 0,1 0-1 0 0,-1 0 1 0 0,0 1-1 0 0,-1-1 1 0 0,1 1 0 0 0,-4-4-1 0 0,2 3-6 0 0,0 0 1 0 0,-1 1-1 0 0,1-1 0 0 0,-1 1 1 0 0,0 0-1 0 0,0 0 0 0 0,0 0 1 0 0,0 1-1 0 0,0-1 0 0 0,0 1 1 0 0,0 1-1 0 0,-10-1 0 0 0,2 0-68 0 0,0 1 0 0 0,-1 0 1 0 0,1 1-1 0 0,0 1 0 0 0,0 0 0 0 0,0 1 0 0 0,-19 7 0 0 0,31-10-1008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0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80 2303 0 0,'2'-1'102'0'0,"8"-3"146"0"0,-1 0 0 0 0,0-1 0 0 0,10-7 1 0 0,-3 1 2774 0 0,-1-1 0 0 0,18-18 6548 0 0,-46 29-8683 0 0,6 1-802 0 0,0 1 0 0 0,0 0-1 0 0,0 1 1 0 0,0-1 0 0 0,0 1-1 0 0,0 1 1 0 0,-9 4 0 0 0,-44 26-22 0 0,-41 34-59 0 0,84-54 13 0 0,1 1 0 0 0,1 0 0 0 0,-24 28 0 0 0,28-26 6 0 0,4-1 19 0 0,7-13-40 0 0,-1 0 0 0 0,1-1 1 0 0,0 1-1 0 0,-1 0 1 0 0,1 0-1 0 0,0-1 0 0 0,0 1 1 0 0,0 0-1 0 0,0 0 1 0 0,0 0-1 0 0,1-1 1 0 0,-1 1-1 0 0,0 0 0 0 0,1 0 1 0 0,0-1-1 0 0,-1 1 1 0 0,1-1-1 0 0,1 3 0 0 0,0-2 1 0 0,-1 1-1 0 0,1-1 0 0 0,0 0 1 0 0,0 0-1 0 0,0-1 0 0 0,0 1 1 0 0,1 0-1 0 0,-1-1 0 0 0,0 1 0 0 0,5 1 1 0 0,4 1 16 0 0,-1 0 1 0 0,1-1-1 0 0,0 0 1 0 0,17 1 0 0 0,0 0 47 0 0,0-2 1 0 0,0 0-1 0 0,30-4 1 0 0,-42 1-47 0 0,0-1 0 0 0,0-1 0 0 0,0 0 0 0 0,-1-1 0 0 0,1-1 0 0 0,26-12 0 0 0,-37 15-11 0 0,-1 0 1 0 0,0-1 0 0 0,0 0 0 0 0,0 1 0 0 0,0-1 0 0 0,0-1 0 0 0,-1 1 0 0 0,1 0 0 0 0,-1-1-1 0 0,0 0 1 0 0,0 0 0 0 0,0 0 0 0 0,-1 0 0 0 0,4-7 0 0 0,-5 7-3 0 0,1 0 0 0 0,-1 0 0 0 0,-1 0-1 0 0,1 0 1 0 0,0 0 0 0 0,-1 0 0 0 0,0 0 0 0 0,0 0 0 0 0,0 0 0 0 0,0 0 0 0 0,-1 0 0 0 0,0 0 0 0 0,1 0 0 0 0,-2 1-1 0 0,1-1 1 0 0,0 0 0 0 0,-4-7 0 0 0,-5-6-107 0 0,0 1-1 0 0,-1 0 0 0 0,-21-24 1 0 0,4 7-2612 0 0,19 20 1190 0 0</inkml:trace>
</inkml:ink>
</file>

<file path=ppt/ink/ink10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2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162 157 8287 0 0,'0'0'639'0'0,"-1"2"-415"0"0,-1 10 673 0 0,0-1 0 0 0,-1 1 1 0 0,-1-1-1 0 0,0 0 0 0 0,0 0 0 0 0,-8 13 1 0 0,-41 62 3136 0 0,5-10-2156 0 0,41-63-1566 0 0,1-2-16 0 0,0-1-1 0 0,-3 12 1 0 0,8-20 393 0 0,3-2-528 0 0,3-2-93 0 0,0 1 0 0 0,0-1 0 0 0,0 0 0 0 0,0 0 0 0 0,0-1 0 0 0,0 1 0 0 0,-1-1 0 0 0,1 0 0 0 0,-1 0 0 0 0,0-1 0 0 0,0 1 0 0 0,4-5 0 0 0,8-10 14 0 0,20-28 0 0 0,-19 24-27 0 0,3-5-36 0 0,83-102-126 0 0,-69 90-158 0 0,44-40-1 0 0,-63 66 68 0 0,1 0 0 0 0,19-12 0 0 0,-31 22 157 0 0,0 0 1 0 0,0 1 0 0 0,1 0-1 0 0,-1 0 1 0 0,1 0 0 0 0,-1 0-1 0 0,1 1 1 0 0,0-1 0 0 0,-1 1-1 0 0,1 1 1 0 0,0-1 0 0 0,0 1-1 0 0,0-1 1 0 0,8 2-1 0 0,-11-1 34 0 0,0 1 0 0 0,1 0 0 0 0,-1-1-1 0 0,0 1 1 0 0,0 0 0 0 0,0 0 0 0 0,0 0-1 0 0,-1 0 1 0 0,1 1 0 0 0,0-1 0 0 0,0 0-1 0 0,-1 1 1 0 0,1-1 0 0 0,-1 1 0 0 0,1 0-1 0 0,1 2 1 0 0,-1-1 8 0 0,0 1-1 0 0,0 0 0 0 0,0 0 1 0 0,0 1-1 0 0,-1-1 1 0 0,0 0-1 0 0,2 7 1 0 0,-2 3 87 0 0,1 0 0 0 0,-2-1 0 0 0,0 1 0 0 0,-2 17-1 0 0,-4 1 337 0 0,-1 0 0 0 0,-1 0 0 0 0,-2 0 0 0 0,-17 37 0 0 0,19-47-253 0 0,-24 73-299 0 0,24-64-1385 0 0</inkml:trace>
</inkml:ink>
</file>

<file path=ppt/ink/ink10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2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21 18167 0 0,'0'0'1968'0'0,"-2"0"-1776"0"0,-2-1-148 0 0,1 1 0 0 0,-1 0 0 0 0,0-1 0 0 0,0 2 0 0 0,0-1 0 0 0,0 0 0 0 0,0 1 0 0 0,1-1 0 0 0,-1 1 0 0 0,0 0 0 0 0,1 0 0 0 0,-6 3 0 0 0,2-1-25 0 0,0 1 0 0 0,1 0 0 0 0,0 0 0 0 0,0 1 0 0 0,-11 10-1 0 0,1 3-36 0 0,0 1-1 0 0,-25 39 1 0 0,39-55 28 0 0,-5 9-21 0 0,-1-1 0 0 0,2 2 1 0 0,-1-1-1 0 0,2 1 0 0 0,-6 16 0 0 0,10-24 59 0 0,0 0 0 0 0,0 0 0 0 0,0 1 0 0 0,1-1 0 0 0,-1 0 0 0 0,1 1 0 0 0,1-1 1 0 0,-1 0-1 0 0,1 0 0 0 0,0 1 0 0 0,0-1 0 0 0,0 0 0 0 0,1 0 0 0 0,0 0 0 0 0,0 0 0 0 0,4 7 0 0 0,-4-8 85 0 0,0 0-1 0 0,1-1 1 0 0,-1 1 0 0 0,1-1-1 0 0,0 0 1 0 0,0 0 0 0 0,0 0-1 0 0,0 0 1 0 0,1-1 0 0 0,-1 1-1 0 0,1-1 1 0 0,-1 0 0 0 0,1 0-1 0 0,0 0 1 0 0,0 0 0 0 0,0-1-1 0 0,0 1 1 0 0,0-1 0 0 0,5 1-1 0 0,-2-2-42 0 0,-1 1 0 0 0,1-1 0 0 0,-1 0 0 0 0,1-1 0 0 0,-1 0 0 0 0,1 0 0 0 0,-1 0 0 0 0,1 0 0 0 0,-1-1 0 0 0,0 0 0 0 0,0-1 0 0 0,6-3 0 0 0,20-10-12 0 0,-1-1 1 0 0,52-40 0 0 0,-79 54-125 0 0,0 0-1 0 0,-1-1 1 0 0,1 1 0 0 0,-1-1 0 0 0,0 0 0 0 0,0 0-1 0 0,0 0 1 0 0,0 0 0 0 0,-1-1 0 0 0,0 1 0 0 0,0-1-1 0 0,0 1 1 0 0,0-1 0 0 0,-1 0 0 0 0,0 0 0 0 0,0 0-1 0 0,1-8 1 0 0,-2 7-21 0 0,0 0-1 0 0,-1-1 0 0 0,1 1 1 0 0,-1 0-1 0 0,-1-1 1 0 0,1 1-1 0 0,-1 0 1 0 0,0 0-1 0 0,0 0 1 0 0,-1 0-1 0 0,0 1 1 0 0,0-1-1 0 0,-5-6 0 0 0,1 3-54 0 0,1 0 0 0 0,-2 0 0 0 0,1 1 0 0 0,-2 0 0 0 0,1 1 0 0 0,-1 0 0 0 0,-18-12 0 0 0,5 6-99 0 0,-17-12-3925 0 0</inkml:trace>
</inkml:ink>
</file>

<file path=ppt/ink/ink10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2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9 15919 0 0,'0'0'82'0'0,"0"0"-1"0"0,0-1 1 0 0,0 1-1 0 0,0 0 0 0 0,0 0 1 0 0,0-1-1 0 0,0 1 1 0 0,0 0-1 0 0,0-1 1 0 0,0 1-1 0 0,0 0 0 0 0,0 0 1 0 0,0-1-1 0 0,0 1 1 0 0,0 0-1 0 0,0 0 1 0 0,0-1-1 0 0,0 1 0 0 0,0 0 1 0 0,0 0-1 0 0,0-1 1 0 0,1 1-1 0 0,-1 0 1 0 0,0 0-1 0 0,0-1 0 0 0,0 1 1 0 0,1 0-1 0 0,1-1-38 0 0,1 1-1 0 0,0-1 0 0 0,0 1 1 0 0,-1 0-1 0 0,1 0 0 0 0,0 0 1 0 0,-1 1-1 0 0,1-1 1 0 0,0 0-1 0 0,-1 1 0 0 0,1 0 1 0 0,-1 0-1 0 0,1 0 0 0 0,0 0 1 0 0,-1 0-1 0 0,0 0 1 0 0,1 1-1 0 0,-1-1 0 0 0,3 3 1 0 0,-3-2 25 0 0,0 1 0 0 0,0 0 0 0 0,1-1 0 0 0,-2 1 0 0 0,1 0 0 0 0,0 0 0 0 0,-1 0 0 0 0,1 0 0 0 0,-1 1 0 0 0,0-1 0 0 0,0 0 0 0 0,0 1 0 0 0,-1-1 0 0 0,1 0 0 0 0,-1 6 0 0 0,1 5 128 0 0,-2 0 0 0 0,0-1 0 0 0,0 1 0 0 0,-1-1 0 0 0,-5 15 0 0 0,-23 67 648 0 0,25-79-700 0 0,-24 60 497 0 0,-3-2 0 0 0,-3-1-1 0 0,-47 72 1 0 0,-156 189 496 0 0,176-256-907 0 0,-11 11-77 0 0,-88 143 0 0 0,156-223-172 0 0,0 0-1 0 0,-6 20 0 0 0,10-27-80 0 0,2-2-30 0 0,0 1-1 0 0,0 0 1 0 0,0 0-1 0 0,0-1 1 0 0,1 1-1 0 0,-1-1 0 0 0,0 1 1 0 0,0-1-1 0 0,0 0 1 0 0,1 1-1 0 0,-1-1 1 0 0,0 0-1 0 0,1 0 0 0 0,1 0 1 0 0,-1 0-503 0 0,0-1 1 0 0,0 0-1 0 0,0 1 1 0 0,0-1 0 0 0,1 0-1 0 0,-1 0 1 0 0,-1 0-1 0 0,1-1 1 0 0,0 1-1 0 0,0 0 1 0 0,3-3 0 0 0,11-12-6638 0 0</inkml:trace>
</inkml:ink>
</file>

<file path=ppt/ink/ink10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2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93 14279 0 0,'-12'4'515'0'0,"1"0"-1"0"0,0 1 1 0 0,-1 0 0 0 0,2 0-1 0 0,-1 1 1 0 0,1 1-1 0 0,0 0 1 0 0,0 0-1 0 0,1 1 1 0 0,0 0-1 0 0,0 0 1 0 0,-12 17 0 0 0,10-7 1218 0 0,11-17-1673 0 0,1-1 0 0 0,-1 1 1 0 0,0-1-1 0 0,1 1 0 0 0,-1-1 0 0 0,0 0 1 0 0,1 1-1 0 0,-1-1 0 0 0,0 0 0 0 0,1 1 1 0 0,-1-1-1 0 0,1 0 0 0 0,-1 1 0 0 0,0-1 1 0 0,1 0-1 0 0,-1 0 0 0 0,1 0 0 0 0,-1 0 1 0 0,1 1-1 0 0,-1-1 0 0 0,2 0 0 0 0,-2 0 37 0 0,6 2 69 0 0,-1-1 0 0 0,1 0-1 0 0,0 0 1 0 0,-1-1-1 0 0,1 0 1 0 0,11 0-1 0 0,37-8 421 0 0,-31 4-388 0 0,970-186 1278 0 0,-893 170-5863 0 0</inkml:trace>
</inkml:ink>
</file>

<file path=ppt/ink/ink10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29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8287 0 0,'-1'0'12647'0'0,"-6"6"-10485"0"0,-16 7 958 0 0,21-12-2673 0 0</inkml:trace>
</inkml:ink>
</file>

<file path=ppt/ink/ink10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3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1316 27 5063 0 0,'9'-4'342'0'0,"0"1"82"0"0,0-1 0 0 0,-1 0 1 0 0,12-8 6256 0 0,-22 13-5774 0 0,-29 4 71 0 0,-1 2 0 0 0,-47 18 0 0 0,-60 31-385 0 0,127-51-456 0 0,-241 123 259 0 0,-36 14-328 0 0,278-138-65 0 0,-55 22 22 0 0,-69 38 0 0 0,133-63-25 0 0,-2 1 6 0 0,0 0-1 0 0,0 1 0 0 0,0-1 1 0 0,0 1-1 0 0,1 0 0 0 0,-1 0 1 0 0,1 0-1 0 0,-1 1 0 0 0,-2 3 1 0 0,2 4 4 0 0,4-10-10 0 0,0 0 0 0 0,0 1 0 0 0,0-1 0 0 0,1 0 0 0 0,-1 0 0 0 0,0 0 0 0 0,1 1 0 0 0,-1-1 0 0 0,1 0 0 0 0,-1 0 0 0 0,1 0 0 0 0,0 0 0 0 0,-1 0 0 0 0,1 0 0 0 0,0 0 0 0 0,0 0 0 0 0,0 0 0 0 0,0 0 0 0 0,0-1 0 0 0,0 1 0 0 0,0 0 0 0 0,0-1 0 0 0,1 2 0 0 0,29 12 0 0 0,-30-14 0 0 0,17 6 10 0 0,1-1-1 0 0,-1 0 1 0 0,28 2-1 0 0,60 0 55 0 0,-67-5-48 0 0,103 0 113 0 0,30 2-71 0 0,-144-2-18 0 0,-1 2 0 0 0,1 1 0 0 0,-1 1-1 0 0,28 9 1 0 0,-49-13-34 0 0,0 1 0 0 0,0-1 1 0 0,0 1-1 0 0,-1 0 0 0 0,1 0 0 0 0,-1 1 0 0 0,0 0 0 0 0,0 0 0 0 0,0 0 0 0 0,6 7 1 0 0,-9-9-2 0 0,-1 0 1 0 0,1 0 0 0 0,-1 1 0 0 0,1-1 0 0 0,-1 1-1 0 0,0 0 1 0 0,0-1 0 0 0,0 1 0 0 0,0 0 0 0 0,-1-1 0 0 0,1 1-1 0 0,-1 0 1 0 0,0 0 0 0 0,0 0 0 0 0,0 0 0 0 0,0-1-1 0 0,0 1 1 0 0,0 0 0 0 0,-1 0 0 0 0,1 0 0 0 0,-1-1 0 0 0,0 1-1 0 0,0 0 1 0 0,0-1 0 0 0,-2 4 0 0 0,0 0 97 0 0,-1 0-1 0 0,1 0 1 0 0,-1-1 0 0 0,0 0 0 0 0,-1 0 0 0 0,-8 9-1 0 0,-35 24 851 0 0,33-28-740 0 0,-32 23 241 0 0,-2-3-1 0 0,-2-1 0 0 0,-75 30 0 0 0,99-49-364 0 0,-1 0-1 0 0,0-2 1 0 0,-1-1-1 0 0,-45 4 1 0 0,12-5 77 0 0,-70-5 0 0 0,87-2-153 0 0,-1-2-1 0 0,0-3 1 0 0,-85-21 0 0 0,122 24-72 0 0,0 0 0 0 0,0-1 1 0 0,0 0-1 0 0,1 0 0 0 0,-10-7 0 0 0,15 9-3 0 0,0 0-1 0 0,0 0 1 0 0,0-1-1 0 0,1 1 1 0 0,-1-1 0 0 0,0 1-1 0 0,1-1 1 0 0,0 0-1 0 0,-1 0 1 0 0,1-1-1 0 0,0 1 1 0 0,1 0-1 0 0,-1-1 1 0 0,1 1-1 0 0,-3-7 1 0 0,4 8 10 0 0,0 0 0 0 0,0 0 1 0 0,0 0-1 0 0,1 0 0 0 0,-1 0 1 0 0,0 0-1 0 0,1 0 0 0 0,-1 0 1 0 0,1 0-1 0 0,0 0 0 0 0,0 0 1 0 0,0 0-1 0 0,0 0 0 0 0,0 1 1 0 0,0-1-1 0 0,0 0 0 0 0,0 1 1 0 0,1-1-1 0 0,-1 1 0 0 0,1-1 1 0 0,-1 1-1 0 0,1 0 0 0 0,2-2 1 0 0,5-3-370 0 0,-1 0 1 0 0,2 1 0 0 0,10-5 0 0 0,-17 9 206 0 0,25-11-4564 0 0,3-1-1468 0 0</inkml:trace>
</inkml:ink>
</file>

<file path=ppt/ink/ink10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3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246 134 17135 0 0,'0'0'1551'0'0,"1"2"-1210"0"0,3 3-128 0 0,0 0 0 0 0,0 0-1 0 0,0-1 1 0 0,1 1 0 0 0,0-1 0 0 0,0 0-1 0 0,0 0 1 0 0,0-1 0 0 0,1 1 0 0 0,8 3-1 0 0,11 4 370 0 0,29 9 1 0 0,-47-17-507 0 0,5 0-13 0 0,1 0 0 0 0,-1 0-1 0 0,1-1 1 0 0,0-1-1 0 0,0 0 1 0 0,0-1-1 0 0,0 0 1 0 0,0-1-1 0 0,0 0 1 0 0,17-5-1 0 0,-15 3-47 0 0,0-1 0 0 0,0-1 0 0 0,-1-1 0 0 0,1 0 0 0 0,-1-1 0 0 0,0 0 0 0 0,-1-1 0 0 0,16-12 0 0 0,-26 18-15 0 0,-1 0-1 0 0,1-1 0 0 0,0 1 1 0 0,-1-1-1 0 0,1 0 1 0 0,-1 0-1 0 0,0 0 1 0 0,0 0-1 0 0,0 0 1 0 0,-1 0-1 0 0,1 0 1 0 0,-1-1-1 0 0,1 1 0 0 0,-1 0 1 0 0,0-1-1 0 0,0 1 1 0 0,-1-1-1 0 0,1 0 1 0 0,-1 1-1 0 0,0-5 1 0 0,0 4-26 0 0,-1 1 1 0 0,1 0-1 0 0,-1 0 1 0 0,0-1 0 0 0,0 1-1 0 0,0 0 1 0 0,-1 0 0 0 0,1 0-1 0 0,-1 0 1 0 0,1 0 0 0 0,-1 0-1 0 0,0 1 1 0 0,0-1 0 0 0,-1 0-1 0 0,1 1 1 0 0,0 0 0 0 0,-1 0-1 0 0,1-1 1 0 0,-1 1 0 0 0,0 1-1 0 0,-5-4 1 0 0,-2 0-81 0 0,0 1 1 0 0,-1 0-1 0 0,0 1 0 0 0,1 0 1 0 0,-1 1-1 0 0,0 0 0 0 0,0 0 1 0 0,-1 1-1 0 0,1 1 0 0 0,0 0 1 0 0,0 1-1 0 0,0 0 1 0 0,-21 4-1 0 0,1 3-181 0 0,1 0 1 0 0,0 2-1 0 0,-48 24 1 0 0,41-16 269 0 0,0 2 0 0 0,2 1 0 0 0,-60 46 1 0 0,82-55 93 0 0,-1 0 1 0 0,2 0 0 0 0,0 1 0 0 0,0 1 0 0 0,1 0-1 0 0,1 0 1 0 0,0 1 0 0 0,1 1 0 0 0,1-1 0 0 0,0 1-1 0 0,-7 24 1 0 0,13-34-38 0 0,0 0 0 0 0,1 1 0 0 0,0-1 0 0 0,1 0 0 0 0,-1 0 0 0 0,1 1 0 0 0,0-1 0 0 0,1 0 0 0 0,-1 1 0 0 0,1-1 0 0 0,1 0 0 0 0,-1 0 0 0 0,1 0 0 0 0,0 0 0 0 0,0 0 0 0 0,1 0 0 0 0,0-1 0 0 0,0 1 0 0 0,0-1 0 0 0,0 1 0 0 0,1-1 0 0 0,0 0 0 0 0,0-1 0 0 0,1 1 0 0 0,-1-1 0 0 0,1 0 0 0 0,0 0 0 0 0,0 0 0 0 0,0 0 0 0 0,1-1 0 0 0,7 3 0 0 0,0-1 0 0 0,0 0 1 0 0,0-2-1 0 0,0 1 1 0 0,1-2-1 0 0,0 0 0 0 0,-1 0 1 0 0,19-2-1 0 0,2-1-715 0 0,60-9-1 0 0,-61 5-736 0 0</inkml:trace>
</inkml:ink>
</file>

<file path=ppt/ink/ink10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3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15863 0 0,'2'-1'90'0'0,"0"-1"1"0"0,0 0-1 0 0,-1 1 0 0 0,1-1 0 0 0,0 1 1 0 0,0-1-1 0 0,0 1 0 0 0,1 0 0 0 0,-1 0 1 0 0,0 0-1 0 0,0 0 0 0 0,1 0 0 0 0,-1 1 1 0 0,0-1-1 0 0,1 1 0 0 0,-1-1 0 0 0,1 1 1 0 0,-1 0-1 0 0,1 0 0 0 0,-1 0 0 0 0,0 0 0 0 0,1 1 1 0 0,-1-1-1 0 0,1 1 0 0 0,-1-1 0 0 0,0 1 1 0 0,1 0-1 0 0,-1 0 0 0 0,0 0 0 0 0,0 0 1 0 0,0 0-1 0 0,0 0 0 0 0,0 1 0 0 0,4 2 1 0 0,0 1 210 0 0,0 1 1 0 0,0 0-1 0 0,-1 0 1 0 0,0 0-1 0 0,0 1 1 0 0,-1 0-1 0 0,1 0 1 0 0,-1 0-1 0 0,4 11 1 0 0,3 16 172 0 0,-1 1 0 0 0,-2 0 0 0 0,5 42 0 0 0,-5-24-356 0 0,8 30 123 0 0,-15-81 578 0 0,-12-24-363 0 0,9 14-423 0 0,0 0 0 0 0,0 0 0 0 0,1 0 0 0 0,0 0 0 0 0,1 0 0 0 0,-1 0 0 0 0,2 0 1 0 0,-1-1-1 0 0,1 1 0 0 0,1 0 0 0 0,-1 0 0 0 0,1 0 0 0 0,1 1 0 0 0,4-13 0 0 0,5-8 7 0 0,2 0 0 0 0,24-36 0 0 0,-19 35-145 0 0,1 0 0 0 0,1 2 0 0 0,2 1 0 0 0,30-28 0 0 0,-34 37-503 0 0,1 0 1 0 0,0 2-1 0 0,2 0 0 0 0,0 1 0 0 0,0 2 0 0 0,31-13 0 0 0,-39 19-117 0 0,0 2-1 0 0,0-1 1 0 0,1 2-1 0 0,0 0 1 0 0,0 1-1 0 0,0 0 1 0 0,0 1 0 0 0,0 1-1 0 0,23 2 1 0 0,-35-1 311 0 0,0-1 0 0 0,0 1 0 0 0,0 0 0 0 0,0 0 0 0 0,0 0 0 0 0,0 0 0 0 0,0 1 1 0 0,-1-1-1 0 0,1 1 0 0 0,0 0 0 0 0,-1 0 0 0 0,1 0 0 0 0,-1 0 0 0 0,0 0 0 0 0,0 0 1 0 0,0 1-1 0 0,3 3 0 0 0,0 3 656 0 0,-1-1 1 0 0,0 1-1 0 0,0 0 0 0 0,3 13 1 0 0,-5-14 974 0 0,1 1 0 0 0,0-1 1 0 0,1 1-1 0 0,0-1 1 0 0,7 12-1 0 0,-7-15-654 0 0,1 0 0 0 0,-1 0 0 0 0,1 0 0 0 0,0-1 0 0 0,0 1 0 0 0,0-1 0 0 0,1 0 0 0 0,7 4 0 0 0,-7-6-381 0 0,0 1 0 0 0,1 0 0 0 0,-1-1 0 0 0,1-1 0 0 0,0 1 0 0 0,-1-1-1 0 0,1 0 1 0 0,0 0 0 0 0,0-1 0 0 0,0 0 0 0 0,-1 0 0 0 0,1 0 0 0 0,8-3-1 0 0,4 0-51 0 0,-1-1-1 0 0,1-2 1 0 0,20-7-1 0 0,-31 9-108 0 0,0 1-1 0 0,-1-1 0 0 0,1 0 0 0 0,-1-1 0 0 0,0 0 1 0 0,0 0-1 0 0,-1 0 0 0 0,0-1 0 0 0,10-11 0 0 0,-15 16-35 0 0,1-1 0 0 0,-1 0-1 0 0,0 0 1 0 0,0 0 0 0 0,1 0-1 0 0,-2 0 1 0 0,1 0-1 0 0,0 0 1 0 0,0-1 0 0 0,0 1-1 0 0,-1 0 1 0 0,0 0-1 0 0,1-1 1 0 0,-1 1 0 0 0,0 0-1 0 0,0 0 1 0 0,0-1 0 0 0,0 1-1 0 0,0 0 1 0 0,-1-1-1 0 0,1 1 1 0 0,-1 0 0 0 0,0 0-1 0 0,1 0 1 0 0,-1 0-1 0 0,0-1 1 0 0,0 1 0 0 0,0 0-1 0 0,-1 0 1 0 0,1 1 0 0 0,0-1-1 0 0,-1 0 1 0 0,1 0-1 0 0,-1 1 1 0 0,0-1 0 0 0,1 1-1 0 0,-1-1 1 0 0,0 1-1 0 0,0 0 1 0 0,0-1 0 0 0,0 1-1 0 0,0 0 1 0 0,0 0-1 0 0,0 1 1 0 0,0-1 0 0 0,-1 0-1 0 0,1 1 1 0 0,0-1 0 0 0,-3 1-1 0 0,-1 0-58 0 0,0 0 0 0 0,0 1-1 0 0,0 0 1 0 0,0 0 0 0 0,1 0-1 0 0,-1 1 1 0 0,0 0 0 0 0,0 0 0 0 0,1 0-1 0 0,0 1 1 0 0,-7 4 0 0 0,-9 6-41 0 0,-26 23 0 0 0,27-21 52 0 0,-24 19 386 0 0,-68 69 0 0 0,96-85-145 0 0,1-1 1 0 0,1 2 0 0 0,0 0-1 0 0,1 0 1 0 0,2 2 0 0 0,-18 39-1 0 0,27-55-149 0 0,0-1 0 0 0,1 1 0 0 0,-1 0 0 0 0,1 0 0 0 0,0 0 0 0 0,1 0 0 0 0,-1 1 0 0 0,1-1 0 0 0,0 0 1 0 0,0 0-1 0 0,1 0 0 0 0,0 0 0 0 0,-1 0 0 0 0,4 7 0 0 0,-3-8-40 0 0,1-1 0 0 0,0 1 1 0 0,0-1-1 0 0,0 1 0 0 0,0-1 1 0 0,1 0-1 0 0,-1 0 1 0 0,1 0-1 0 0,0 0 0 0 0,0 0 1 0 0,0-1-1 0 0,0 1 0 0 0,0-1 1 0 0,0 0-1 0 0,1 0 0 0 0,-1 0 1 0 0,1 0-1 0 0,7 2 0 0 0,-1-2-388 0 0,0 1 0 0 0,0-2 0 0 0,0 1-1 0 0,1-1 1 0 0,-1-1 0 0 0,0 0-1 0 0,0 0 1 0 0,1-1 0 0 0,-1 0-1 0 0,0-1 1 0 0,11-3 0 0 0,16-6-3361 0 0,56-25-1 0 0,-79 30 2770 0 0,65-33-3356 0 0,-37 17 8920 0 0,-155 129 4455 0 0,95-91-6572 0 0,19-18-2068 0 0,42-43 204 0 0,77-66-1 0 0,-66 64-430 0 0,-26 23-164 0 0,2 0 0 0 0,64-37 0 0 0,-71 49 11 0 0,0 0-1 0 0,0 2 1 0 0,1 1-1 0 0,0 1 1 0 0,34-7-1 0 0,-51 13 74 0 0,0 1 0 0 0,0 0 0 0 0,0 1 0 0 0,-1 0 1 0 0,14 0-1 0 0,-18 1-52 0 0,0-1 1 0 0,-1 0 0 0 0,1 1-1 0 0,0-1 1 0 0,-1 1-1 0 0,1 0 1 0 0,0-1 0 0 0,-1 1-1 0 0,1 0 1 0 0,-1 0 0 0 0,1 0-1 0 0,-1 0 1 0 0,1 0-1 0 0,-1 1 1 0 0,0-1 0 0 0,0 0-1 0 0,1 1 1 0 0,-1-1-1 0 0,0 0 1 0 0,0 1 0 0 0,0 0-1 0 0,-1-1 1 0 0,1 1 0 0 0,0-1-1 0 0,-1 1 1 0 0,1 0-1 0 0,0 2 1 0 0,0 4 55 0 0,0-1 0 0 0,0 1 1 0 0,-1-1-1 0 0,0 1 0 0 0,0-1 0 0 0,-2 9 0 0 0,-11 46 242 0 0,3-15-202 0 0,8-37-113 0 0,0 1 0 0 0,1-1 0 0 0,1 1 0 0 0,0 0 0 0 0,0-1 0 0 0,1 1-1 0 0,0-1 1 0 0,4 13 0 0 0,-4-19-15 0 0,0 1-1 0 0,1-1 1 0 0,-1 0 0 0 0,1 0-1 0 0,0 0 1 0 0,1-1-1 0 0,-1 1 1 0 0,1 0-1 0 0,-1-1 1 0 0,1 1-1 0 0,0-1 1 0 0,0 0 0 0 0,1 0-1 0 0,-1 0 1 0 0,1-1-1 0 0,-1 1 1 0 0,1-1-1 0 0,0 0 1 0 0,0 0-1 0 0,0 0 1 0 0,0 0 0 0 0,5 1-1 0 0,19 2-755 0 0,-10-5-5976 0 0,-5-2-1351 0 0</inkml:trace>
</inkml:ink>
</file>

<file path=ppt/ink/ink10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3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</inkml:trace>
</inkml:ink>
</file>

<file path=ppt/ink/ink10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3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54 5063 0 0,'1'-4'-102'0'0,"0"0"-1"0"0,0 0 1 0 0,0 0-1 0 0,-1 0 0 0 0,1-1 1 0 0,-1-3-1 0 0,2-13 14299 0 0,-56 191-12430 0 0,-44 84-146 0 0,15-80-1254 0 0,10-25-241 0 0,52-98-93 0 0,-53 113 50 0 0,73-163-140 0 0,9-9-129 0 0,1-3-394 0 0,-1 0 0 0 0,13-23 0 0 0,-20 32 483 0 0,15-27-1749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0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668 464 10943 0 0,'-1'1'498'0'0,"-5"3"-388"0"0,0-1-1 0 0,0 0 1 0 0,0 0 0 0 0,-1 0 0 0 0,1-1 0 0 0,-12 3 0 0 0,-6-4 2673 0 0,23-1-2645 0 0,-1 0 1 0 0,1-1 0 0 0,0 1 0 0 0,0-1 0 0 0,-1 1 0 0 0,1-1 0 0 0,0 0 0 0 0,0 0 0 0 0,0 1-1 0 0,0-1 1 0 0,0 0 0 0 0,0 0 0 0 0,0 0 0 0 0,0 0 0 0 0,1 0 0 0 0,-1 0 0 0 0,0 0 0 0 0,0 0-1 0 0,1 0 1 0 0,-1 0 0 0 0,1-1 0 0 0,-1 1 0 0 0,1 0 0 0 0,-1 0 0 0 0,1-1 0 0 0,0 1 0 0 0,0 0-1 0 0,0 0 1 0 0,-1-2 0 0 0,1-2 34 0 0,0-1 0 0 0,0 1 0 0 0,0 0 0 0 0,0 0 0 0 0,2-9 0 0 0,14-42 426 0 0,2 0 0 0 0,27-59 0 0 0,-29 78-530 0 0,43-92-24 0 0,-45 104-442 0 0,-13 24 173 0 0,-3 4-488 0 0,-137 326-26 0 0,23 13 843 0 0,100-293-140 0 0,-33 128 611 0 0,24-85 28 0 0,20-77-578 0 0,0 0 0 0 0,-2 0-1 0 0,0-1 1 0 0,0 0 0 0 0,-1 0-1 0 0,-1 0 1 0 0,0-1 0 0 0,-18 18 0 0 0,-9 6-226 0 0,-51 41 0 0 0,86-78 196 0 0,-83 65-650 0 0,71-56 493 0 0,0-1-1 0 0,0-1 1 0 0,0-1-1 0 0,-28 10 1 0 0,38-15-30 0 0,7-11-347 0 0,-3 4 450 0 0,2 0 3 0 0,0 0 1 0 0,1 0-1 0 0,-1 0 1 0 0,1 1-1 0 0,1 0 1 0 0,-1 0-1 0 0,8-7 1 0 0,41-30-619 0 0,-26 22 218 0 0,8-9-1109 0 0,1-1-4018 0 0</inkml:trace>
</inkml:ink>
</file>

<file path=ppt/ink/ink10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3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78 538 14047 0 0,'0'0'1276'0'0,"-8"2"-1024"0"0,6-1-180 0 0,0-1 0 0 0,0 1 0 0 0,1 0 0 0 0,-1-1 1 0 0,0 1-1 0 0,0-1 0 0 0,0 0 0 0 0,0 0 0 0 0,0 0 0 0 0,0 0 0 0 0,0 0 0 0 0,1 0 0 0 0,-1 0 0 0 0,0 0 0 0 0,0-1 0 0 0,0 1 0 0 0,0-1 0 0 0,0 1 0 0 0,1-1 0 0 0,-1 0 0 0 0,0 0 0 0 0,1 0 0 0 0,-1 0 0 0 0,0 0 0 0 0,1 0 1 0 0,-1 0-1 0 0,1-1 0 0 0,0 1 0 0 0,-1 0 0 0 0,1-1 0 0 0,0 1 0 0 0,0-1 0 0 0,0 1 0 0 0,0-1 0 0 0,0 0 0 0 0,0 1 0 0 0,0-4 0 0 0,-1-1 89 0 0,0 0-1 0 0,0 0 1 0 0,1-1 0 0 0,0 1-1 0 0,1 0 1 0 0,0-1-1 0 0,0 1 1 0 0,0-1 0 0 0,2-12-1 0 0,2 4-53 0 0,0-1-1 0 0,1 1 1 0 0,1 0-1 0 0,0 1 1 0 0,1-1-1 0 0,1 1 1 0 0,0 0-1 0 0,1 1 1 0 0,20-24-1 0 0,-6 12-156 0 0,1 1 0 0 0,1 1-1 0 0,47-34 1 0 0,-43 37 15 0 0,0 2 0 0 0,2 0 1 0 0,0 2-1 0 0,0 2 0 0 0,2 0 0 0 0,43-11 0 0 0,-58 21 176 0 0,0 0 0 0 0,-1 1 0 0 0,1 1 0 0 0,0 0 0 0 0,0 2-1 0 0,0 0 1 0 0,0 1 0 0 0,0 1 0 0 0,0 0 0 0 0,-1 1 0 0 0,1 1 0 0 0,-1 1 0 0 0,0 1 0 0 0,18 8-1 0 0,-23-8 39 0 0,0 0 0 0 0,-1 1-1 0 0,0 1 1 0 0,0 0 0 0 0,-1 1-1 0 0,0 0 1 0 0,-1 0 0 0 0,0 1-1 0 0,0 0 1 0 0,14 21-1 0 0,-20-24-112 0 0,1-1-1 0 0,-1 1 0 0 0,0 0 1 0 0,-1 0-1 0 0,1 0 0 0 0,-1 0 1 0 0,-1 0-1 0 0,1 0 0 0 0,0 10 1 0 0,-2-11-37 0 0,0-1 1 0 0,-1 1-1 0 0,0 0 1 0 0,1 0-1 0 0,-2-1 1 0 0,1 1 0 0 0,-1 0-1 0 0,0-1 1 0 0,0 1-1 0 0,0-1 1 0 0,-1 0 0 0 0,-6 10-1 0 0,-5 4 48 0 0,-1-1 0 0 0,0 0 0 0 0,-2-1 0 0 0,0-1 0 0 0,-26 19 0 0 0,-104 60-19 0 0,118-78-129 0 0,-1-2 0 0 0,0-1 0 0 0,-1-1-1 0 0,0-2 1 0 0,-1-1 0 0 0,0-1 0 0 0,-47 6 0 0 0,28-12-211 0 0,46-3 200 0 0,0 0-1 0 0,0-1 1 0 0,0 1-1 0 0,0-1 1 0 0,0 0-1 0 0,1-1 1 0 0,-1 1-1 0 0,-5-3 1 0 0,9 3 44 0 0,0 1 1 0 0,0-1-1 0 0,0 1 1 0 0,0-1-1 0 0,0 1 0 0 0,0-1 1 0 0,1 0-1 0 0,-1 0 1 0 0,0 1-1 0 0,0-1 1 0 0,1 0-1 0 0,-1 0 0 0 0,1 0 1 0 0,-1 0-1 0 0,1 0 1 0 0,-1 0-1 0 0,1 0 1 0 0,-1 0-1 0 0,1 0 0 0 0,0 0 1 0 0,-1-1-1 0 0,1 0-49 0 0,0 0-1 0 0,0 0 0 0 0,0 0 1 0 0,1 0-1 0 0,-1 0 0 0 0,1 1 1 0 0,-1-1-1 0 0,1 0 1 0 0,-1 0-1 0 0,1 0 0 0 0,1-2 1 0 0,3-3-730 0 0,1-1 0 0 0,-1 1 0 0 0,14-13 0 0 0,-18 18 588 0 0,28-26-6875 0 0</inkml:trace>
</inkml:ink>
</file>

<file path=ppt/ink/ink10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3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243 110 6911 0 0,'0'0'623'0'0,"1"1"-514"0"0,4 19-435 0 0,-1 14 6597 0 0,2 9 106 0 0,-5-40-6238 0 0,-1-1 1 0 0,1 0 0 0 0,0 0 0 0 0,0 0 0 0 0,-1-1 0 0 0,1 1 0 0 0,0 0 0 0 0,1 0 0 0 0,-1 0 0 0 0,0-1 0 0 0,0 1-1 0 0,1 0 1 0 0,-1-1 0 0 0,1 0 0 0 0,0 1 0 0 0,-1-1 0 0 0,3 2 0 0 0,-1-2-9 0 0,0 0 1 0 0,0 0 0 0 0,0 0-1 0 0,0 0 1 0 0,0 0-1 0 0,0 0 1 0 0,0-1-1 0 0,0 0 1 0 0,0 0-1 0 0,5 0 1 0 0,5-1 116 0 0,0-1 0 0 0,0-1 1 0 0,-1 0-1 0 0,21-8 0 0 0,-18 5-115 0 0,41-14 112 0 0,-1-2 0 0 0,68-38 0 0 0,-105 49-242 0 0,21-17 0 0 0,-32 22-16 0 0,-1 0 0 0 0,1 0 0 0 0,-1 0 0 0 0,0-1 0 0 0,7-12 0 0 0,-12 18 5 0 0,0 1-1 0 0,-1-1 1 0 0,1 0-1 0 0,-1 0 1 0 0,0 1-1 0 0,1-1 1 0 0,-1 0-1 0 0,0 0 1 0 0,1 0-1 0 0,-1 0 1 0 0,0 1-1 0 0,0-1 1 0 0,0 0-1 0 0,0 0 1 0 0,0 0-1 0 0,0 0 1 0 0,0 0-1 0 0,0 0 0 0 0,0 1 1 0 0,0-1-1 0 0,0 0 1 0 0,-1-1-1 0 0,0 1-3 0 0,1 0 0 0 0,-1 0 0 0 0,0 1 0 0 0,1-1-1 0 0,-1 0 1 0 0,0 1 0 0 0,0-1 0 0 0,1 1-1 0 0,-1-1 1 0 0,0 1 0 0 0,0 0 0 0 0,0-1 0 0 0,0 1-1 0 0,0 0 1 0 0,0-1 0 0 0,0 1 0 0 0,-1 0-1 0 0,-5-1-65 0 0,-1 1-1 0 0,1 0 1 0 0,-1 0-1 0 0,-7 2 1 0 0,15-2 77 0 0,-23 3-153 0 0,0 2 0 0 0,1 0 0 0 0,-1 2 0 0 0,-31 13 1 0 0,-82 49-264 0 0,-108 97 411 0 0,241-164 7 0 0,-20 15 115 0 0,0 1 0 0 0,0 1 0 0 0,2 0 0 0 0,1 2 0 0 0,-24 30 0 0 0,42-48-94 0 0,1-1 0 0 0,-1 1 0 0 0,0-1 0 0 0,1 1 0 0 0,0 0 0 0 0,0 0 0 0 0,-1 0 1 0 0,2 0-1 0 0,-1-1 0 0 0,0 1 0 0 0,1 1 0 0 0,-1-1 0 0 0,1 0 0 0 0,0 0 0 0 0,0 0 0 0 0,0 0 0 0 0,0 0 0 0 0,1 3 0 0 0,0-3-9 0 0,0-1 1 0 0,0 0-1 0 0,0 1 1 0 0,1-1-1 0 0,-1 0 0 0 0,1 0 1 0 0,-1 0-1 0 0,1 0 1 0 0,-1 0-1 0 0,1 0 0 0 0,0 0 1 0 0,0-1-1 0 0,0 1 0 0 0,0-1 1 0 0,0 1-1 0 0,1-1 1 0 0,-1 0-1 0 0,0 0 0 0 0,1 0 1 0 0,-1 0-1 0 0,0 0 0 0 0,4 0 1 0 0,11 3 15 0 0,0-1 1 0 0,0 0-1 0 0,1-1 0 0 0,26-1 1 0 0,73-9 14 0 0,-87 5-50 0 0,61-6-209 0 0,66-5-2069 0 0,-142 14 1723 0 0,22 3-1 0 0,5 0 75 0 0,-28-4 322 0 0,0 0-1 0 0,17-3 1 0 0,-6-2-6128 0 0,-16 3-25 0 0</inkml:trace>
</inkml:ink>
</file>

<file path=ppt/ink/ink10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3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4 8895 0 0,'0'0'808'0'0,"-2"-1"-664"0"0,-2 1 69 0 0,1-1 1 0 0,-1 0-1 0 0,0 1 0 0 0,0-1 0 0 0,0 1 0 0 0,0 0 0 0 0,0 0 1 0 0,0 1-1 0 0,0-1 0 0 0,0 1 0 0 0,0 0 0 0 0,0 0 0 0 0,0 0 0 0 0,1 1 1 0 0,-1-1-1 0 0,0 1 0 0 0,-4 3 0 0 0,-9 5 918 0 0,0 1 1 0 0,-17 15-1 0 0,34-26-1110 0 0,-38 34 578 0 0,2 1 0 0 0,1 1 0 0 0,-44 61 0 0 0,65-78-566 0 0,-17 29 0 0 0,27-42-33 0 0,1 1 0 0 0,0 0-1 0 0,0 0 1 0 0,0 0 0 0 0,1 0 0 0 0,0 1 0 0 0,0-1-1 0 0,0 12 1 0 0,1-17 2 0 0,1 1 0 0 0,0-1-1 0 0,0 1 1 0 0,1-1 0 0 0,-1 1-1 0 0,0-1 1 0 0,1 0 0 0 0,0 1-1 0 0,-1-1 1 0 0,1 1 0 0 0,0-1-1 0 0,0 0 1 0 0,0 0 0 0 0,1 1-1 0 0,-1-1 1 0 0,0 0 0 0 0,1 0-1 0 0,-1 0 1 0 0,1-1 0 0 0,0 1-1 0 0,0 0 1 0 0,0-1 0 0 0,0 1 0 0 0,0-1-1 0 0,0 1 1 0 0,0-1 0 0 0,0 0-1 0 0,0 0 1 0 0,1 0 0 0 0,-1 0-1 0 0,1 0 1 0 0,-1-1 0 0 0,0 1-1 0 0,5 0 1 0 0,2 0 32 0 0,1 0-1 0 0,0-1 1 0 0,0 0 0 0 0,-1-1-1 0 0,1 0 1 0 0,0 0 0 0 0,15-4-1 0 0,3-5 64 0 0,0 0-1 0 0,-1-2 1 0 0,31-17-1 0 0,-18 8 14 0 0,142-82 81 0 0,-148 80-147 0 0,-1-2 0 0 0,-1-1 1 0 0,30-32-1 0 0,-57 53 19 0 0,-1 0-1 0 0,1 0 1 0 0,-1-1-1 0 0,0 0 1 0 0,-1 1-1 0 0,0-1 1 0 0,4-8-1 0 0,-7 13-49 0 0,1 0 0 0 0,-1-1 0 0 0,1 1 0 0 0,-1-1 0 0 0,1 1-1 0 0,-1-1 1 0 0,0 0 0 0 0,0 1 0 0 0,0-1 0 0 0,0 1 0 0 0,0-1 0 0 0,0 1-1 0 0,0-1 1 0 0,0 1 0 0 0,-1-1 0 0 0,1 0 0 0 0,-1 1 0 0 0,1-1 0 0 0,-1 1-1 0 0,1 0 1 0 0,-1-1 0 0 0,0 1 0 0 0,0 0 0 0 0,0-1 0 0 0,1 1 0 0 0,-1 0 0 0 0,-1 0-1 0 0,1 0 1 0 0,0-1 0 0 0,0 1 0 0 0,0 0 0 0 0,-1 1 0 0 0,1-1 0 0 0,0 0-1 0 0,-1 0 1 0 0,-2-1 0 0 0,-2 0-17 0 0,0 0-1 0 0,0 0 1 0 0,-1 1 0 0 0,1 0-1 0 0,0 0 1 0 0,-10 0-1 0 0,-40 2-93 0 0,46-1 71 0 0,-15 2-126 0 0,0 2 0 0 0,-1 0-1 0 0,-47 15 1 0 0,-68 36-134 0 0,115-42 135 0 0,24-12-152 0 0,34 6-5873 0 0,-6-8 130 0 0</inkml:trace>
</inkml:ink>
</file>

<file path=ppt/ink/ink10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3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17135 0 0,'-79'168'2014'0'0,"43"-86"-960"0"0,-145 334 2413 0 0,164-380-3138 0 0,-29 46 1 0 0,35-66-284 0 0,-1 0 1 0 0,-1 0 0 0 0,0-1-1 0 0,-25 22 1 0 0,2-6-306 0 0,-2-1 0 0 0,-1-1 1 0 0,-62 33-1 0 0,99-62 327 0 0,-12 6-1239 0 0,13-6 1084 0 0,1 0 0 0 0,0 0-1 0 0,0 1 1 0 0,-1-1 0 0 0,1 0 0 0 0,0 0 0 0 0,0 0 0 0 0,-1 0 0 0 0,1 0-1 0 0,0 0 1 0 0,0 0 0 0 0,-1 0 0 0 0,1 0 0 0 0,0 0 0 0 0,0-1-1 0 0,-1 1 1 0 0,1 0 0 0 0,0 0 0 0 0,0 0 0 0 0,-1 0 0 0 0,1 0 0 0 0,0 0-1 0 0,0 0 1 0 0,-1-1 0 0 0,1 1 0 0 0,0 0 0 0 0,0 0 0 0 0,0 0-1 0 0,0-1 1 0 0,-1 1 0 0 0,1 0 0 0 0,0 0 0 0 0,0 0 0 0 0,0-1 0 0 0,0 1-1 0 0,0 0 1 0 0,-1 0 0 0 0,1-1 0 0 0,0 1 0 0 0,0 0 0 0 0,0 0-1 0 0,0-1 1 0 0,0 1 0 0 0,0 0 0 0 0,0-1 0 0 0,0 1 0 0 0,0 0 0 0 0,3-11-6699 0 0</inkml:trace>
</inkml:ink>
</file>

<file path=ppt/ink/ink10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3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2 366 10135 0 0,'3'-6'189'0'0,"0"0"-86"0"0,1-1-1 0 0,-1 2 0 0 0,1-1 0 0 0,0 0 0 0 0,0 1 0 0 0,0-1 0 0 0,1 1 0 0 0,0 0 0 0 0,0 1 0 0 0,6-5 0 0 0,114-57 6677 0 0,-70 40-6215 0 0,-28 12-254 0 0,194-91 2000 0 0,-171 84-1598 0 0,1 3 0 0 0,79-19 0 0 0,-116 34-594 0 0,0 1 1 0 0,0 0-1 0 0,0 1 1 0 0,0 1-1 0 0,23 1 0 0 0,-33 0-91 0 0,0 0-1 0 0,0 0 0 0 0,0 0 0 0 0,0 0 0 0 0,0 0 0 0 0,0 1 0 0 0,0 0 0 0 0,0 0 1 0 0,-1 0-1 0 0,5 3 0 0 0,-6-3-23 0 0,0 0 0 0 0,0 0 0 0 0,0 0 0 0 0,0 0-1 0 0,-1 1 1 0 0,1-1 0 0 0,-1 0 0 0 0,1 1 0 0 0,-1-1 0 0 0,0 1 0 0 0,0-1 0 0 0,0 1 0 0 0,0 0 0 0 0,0 0 0 0 0,-1-1 0 0 0,1 6 0 0 0,-1 0 19 0 0,0 0 0 0 0,0 0 0 0 0,-1 0 0 0 0,-1 0 0 0 0,1-1-1 0 0,-1 1 1 0 0,0 0 0 0 0,-1-1 0 0 0,0 1 0 0 0,0-1 0 0 0,-7 11 0 0 0,-5 7 94 0 0,-32 40 1 0 0,10-22-25 0 0,-1-1 0 0 0,-3-2 0 0 0,-89 69 0 0 0,66-64 11 0 0,-3-2 0 0 0,-93 43 0 0 0,53-41 90 0 0,97-41-168 0 0,-2 0-1 0 0,1-2 0 0 0,0 1 0 0 0,0-1 0 0 0,-1-1 0 0 0,1 0 1 0 0,-23-2-1 0 0,32 1-37 0 0,0 0 1 0 0,0 0-1 0 0,-1-1 1 0 0,1 1-1 0 0,0-1 1 0 0,0 0-1 0 0,0 1 1 0 0,0-1-1 0 0,0 0 0 0 0,0 0 1 0 0,0 0-1 0 0,0-1 1 0 0,1 1-1 0 0,-1 0 1 0 0,0-1-1 0 0,1 1 1 0 0,-1-1-1 0 0,1 1 1 0 0,-3-4-1 0 0,3 3-19 0 0,0-1 0 0 0,0 1 0 0 0,0-1 0 0 0,0 0 0 0 0,0 0 0 0 0,1 0 0 0 0,-1 1 0 0 0,1-1 0 0 0,0 0 0 0 0,0 0 0 0 0,0 0 0 0 0,0-5 0 0 0,3-4-149 0 0,-1 0 1 0 0,1 1 0 0 0,1-1-1 0 0,0 1 1 0 0,11-20-1 0 0,-6 14-1024 0 0,23-30 0 0 0,-7 15-190 0 0</inkml:trace>
</inkml:ink>
</file>

<file path=ppt/ink/ink10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39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27 5063 0 0,'4'-3'235'0'0,"-3"1"-154"0"0,1 0 0 0 0,-1 0-1 0 0,1 0 1 0 0,-1 0 0 0 0,0 0 0 0 0,0 0-1 0 0,4-8 8251 0 0,-7 18-4676 0 0,-7 6-2925 0 0,3-4-348 0 0,-12 29 614 0 0,-19 61 0 0 0,-5 46 82 0 0,21-67-535 0 0,-58 161 578 0 0,53-174-949 0 0,-56 97 0 0 0,54-116-76 0 0,-55 67-1 0 0,-44 32-404 0 0,49-58-1778 0 0,68-77 52 0 0</inkml:trace>
</inkml:ink>
</file>

<file path=ppt/ink/ink10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3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85 11519 0 0,'0'0'887'0'0,"1"2"-583"0"0,3 10 925 0 0,0 1 0 0 0,0-1 0 0 0,1 0 1 0 0,1-1-1 0 0,0 1 0 0 0,9 12 0 0 0,-12-21-1072 0 0,-1 0 1 0 0,1 0-1 0 0,-1 0 1 0 0,1 0-1 0 0,0 0 1 0 0,0 0-1 0 0,0-1 1 0 0,0 1-1 0 0,1-1 1 0 0,-1 0-1 0 0,1 0 1 0 0,-1 0-1 0 0,1-1 1 0 0,0 1-1 0 0,-1-1 1 0 0,1 0-1 0 0,0 0 1 0 0,0 0-1 0 0,0-1 1 0 0,0 1-1 0 0,0-1 1 0 0,0 0-1 0 0,0 0 1 0 0,6-1-1 0 0,14-3 162 0 0,0-2 0 0 0,-1-1 1 0 0,1 0-1 0 0,39-20 0 0 0,-50 20-302 0 0,0-1 0 0 0,0 0 0 0 0,-1 0 0 0 0,0-1 0 0 0,0-1 0 0 0,-1 0 0 0 0,0-1 0 0 0,-1 0-1 0 0,10-13 1 0 0,-18 20-62 0 0,1 0-1 0 0,-1 0 1 0 0,0 1-1 0 0,0-2 0 0 0,0 1 1 0 0,-1 0-1 0 0,1 0 1 0 0,0-6-1 0 0,-2 9 21 0 0,0 0 1 0 0,0 0-1 0 0,0 1 0 0 0,0-1 1 0 0,0 0-1 0 0,0 0 1 0 0,0 0-1 0 0,0 0 0 0 0,0 0 1 0 0,-1 0-1 0 0,1 0 0 0 0,0 0 1 0 0,-1 1-1 0 0,1-1 0 0 0,0 0 1 0 0,-1 0-1 0 0,1 0 0 0 0,-2 0 1 0 0,1 0-14 0 0,0 0 0 0 0,0 0-1 0 0,0 1 1 0 0,0-1 0 0 0,0 0 0 0 0,-1 1 0 0 0,1 0 0 0 0,0-1 0 0 0,0 1 0 0 0,0-1 0 0 0,-1 1 0 0 0,1 0 0 0 0,0 0 0 0 0,-1 0 0 0 0,1 0 0 0 0,0 0 0 0 0,-2 0-1 0 0,-8 1-134 0 0,0 1 0 0 0,0 0 0 0 0,0 1-1 0 0,0 0 1 0 0,0 0 0 0 0,-13 7-1 0 0,-60 34-335 0 0,78-40 466 0 0,-32 17-23 0 0,1 2 0 0 0,1 2 0 0 0,-48 43 0 0 0,55-41 96 0 0,-74 75 372 0 0,92-89-352 0 0,1 0 0 0 0,0 0 1 0 0,0 1-1 0 0,1 1 0 0 0,1 0 1 0 0,-8 21-1 0 0,15-33-31 0 0,0 0-1 0 0,0 0 1 0 0,0 0 0 0 0,0 1 0 0 0,1-1-1 0 0,-1 0 1 0 0,1 1 0 0 0,0-1-1 0 0,0 0 1 0 0,0 1 0 0 0,1-1-1 0 0,-1 0 1 0 0,2 4 0 0 0,-1-5-8 0 0,-1 0 1 0 0,1 0-1 0 0,0-1 1 0 0,0 1 0 0 0,0 0-1 0 0,0 0 1 0 0,1-1-1 0 0,-1 1 1 0 0,0-1-1 0 0,1 1 1 0 0,-1-1 0 0 0,1 0-1 0 0,-1 1 1 0 0,1-1-1 0 0,0 0 1 0 0,0 0 0 0 0,-1 0-1 0 0,1 0 1 0 0,0-1-1 0 0,0 1 1 0 0,0 0 0 0 0,4 0-1 0 0,4 1 43 0 0,0-1 1 0 0,1-1-1 0 0,-1 0 0 0 0,0 0 1 0 0,1 0-1 0 0,11-4 1 0 0,5-1 90 0 0,28-9 0 0 0,161-63-1137 0 0,-199 71 516 0 0,12-5-351 0 0</inkml:trace>
</inkml:ink>
</file>

<file path=ppt/ink/ink10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4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363 273 9615 0 0,'2'-1'439'0'0,"15"-2"92"0"0,3 0 541 0 0,36-3 1413 0 0,-40-7-1330 0 0,-13 9-774 0 0,0 0 1 0 0,0-1-1 0 0,0 0 1 0 0,-1 0-1 0 0,1 1 1 0 0,-1-1-1 0 0,0-1 1 0 0,2-8 0 0 0,5-48 1320 0 0,-5 35-1284 0 0,-4 26-411 0 0,4-46 348 0 0,-4 44-339 0 0,1 0-1 0 0,-2-1 0 0 0,1 1 0 0 0,0 0 1 0 0,-1-1-1 0 0,0 1 0 0 0,1 0 0 0 0,-1 0 1 0 0,-1 0-1 0 0,1-1 0 0 0,-3-3 1 0 0,3 5-20 0 0,0 1 1 0 0,-1 0 0 0 0,1 0 0 0 0,0-1 0 0 0,-1 1 0 0 0,1 0-1 0 0,-1 0 1 0 0,0 1 0 0 0,1-1 0 0 0,-1 0 0 0 0,0 0 0 0 0,1 1 0 0 0,-1-1-1 0 0,0 1 1 0 0,0 0 0 0 0,0-1 0 0 0,1 1 0 0 0,-1 0 0 0 0,0 0-1 0 0,0 0 1 0 0,0 0 0 0 0,1 1 0 0 0,-1-1 0 0 0,0 0 0 0 0,-2 1 0 0 0,-6 2-48 0 0,1 0 1 0 0,0 0-1 0 0,-11 6 1 0 0,2 0-4 0 0,1 1 1 0 0,0 0 0 0 0,1 2 0 0 0,-19 16 0 0 0,-55 59 134 0 0,59-55 38 0 0,20-21-78 0 0,-29 27 410 0 0,3 3-1 0 0,-49 65 0 0 0,72-80-3 0 0,13-24-14 0 0,7 1-354 0 0,0-1-1 0 0,0 0 1 0 0,0-1-1 0 0,0 0 1 0 0,1 0-1 0 0,-1 0 1 0 0,0 0-1 0 0,1-1 1 0 0,-1 0-1 0 0,0-1 1 0 0,1 1-1 0 0,8-3 1 0 0,3-1-18 0 0,1-1 0 0 0,32-14 0 0 0,-20 6-76 0 0,23-10-372 0 0,81-23 0 0 0,-128 45 175 0 0,1-1 1 0 0,-1 1 0 0 0,11 0-1 0 0,-16 1-4 0 0,-1 0 190 0 0,0 1-1 0 0,-1 0 1 0 0,1 0-1 0 0,-1-1 0 0 0,1 1 1 0 0,0 0-1 0 0,-1 0 1 0 0,0 0-1 0 0,1 0 0 0 0,-1-1 1 0 0,1 1-1 0 0,-1 0 1 0 0,0 0-1 0 0,0 0 0 0 0,1 0 1 0 0,-1 0-1 0 0,0 0 0 0 0,0 0 1 0 0,0 0-1 0 0,0 2 1 0 0,-3 20-129 0 0,-3 2-57 0 0,3-18-12 0 0,1 1 0 0 0,0 0 0 0 0,-1 16 0 0 0,3-23 149 0 0,1 0 1 0 0,-1 0-1 0 0,0 0 0 0 0,0-1 1 0 0,1 1-1 0 0,-1 0 0 0 0,1 0 0 0 0,-1 0 1 0 0,1 0-1 0 0,-1 0 0 0 0,1 0 0 0 0,-1 0 1 0 0,1-1-1 0 0,0 1 0 0 0,0 0 1 0 0,-1-1-1 0 0,1 1 0 0 0,0 0 0 0 0,1 0 1 0 0,16 9-1644 0 0,17 2-2371 0 0,-13-8-1094 0 0</inkml:trace>
</inkml:ink>
</file>

<file path=ppt/ink/ink10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4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0 618 7367 0 0,'0'-2'5254'0'0,"6"-37"947"0"0,10-49-1116 0 0,-12 74-4849 0 0,0 1 0 0 0,0 0 0 0 0,1 0 0 0 0,11-19 0 0 0,4-2-129 0 0,3 1 0 0 0,0 2 0 0 0,34-36 0 0 0,-12 21 35 0 0,62-48 0 0 0,-73 65-616 0 0,-17 13-367 0 0,1 2-1 0 0,29-20 1 0 0,-35 28-665 0 0</inkml:trace>
</inkml:ink>
</file>

<file path=ppt/ink/ink10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4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154 175 21823 0 0,'0'0'1001'0'0,"2"-1"-22"0"0,16-4-508 0 0,0 1 0 0 0,21-2 0 0 0,21-4 1024 0 0,-51 8-1441 0 0,9-2 95 0 0,-1 0-1 0 0,1-1 0 0 0,-1-1 1 0 0,0 0-1 0 0,24-15 0 0 0,-34 17-194 0 0,-2 2-159 0 0,0-1 0 0 0,-1 0-1 0 0,1 0 1 0 0,0 0 0 0 0,-1-1 0 0 0,0 0 0 0 0,0 0 0 0 0,0 0-1 0 0,-1 0 1 0 0,1 0 0 0 0,-1-1 0 0 0,5-8 0 0 0,-8 13 190 0 0,1-1 0 0 0,-1 0-1 0 0,0 0 1 0 0,0 0 0 0 0,0 0 0 0 0,1 0 0 0 0,-1 0 0 0 0,0-1 0 0 0,0 1 0 0 0,0 0-1 0 0,-1 0 1 0 0,1 0 0 0 0,0 0 0 0 0,0 0 0 0 0,0 0 0 0 0,-1 0 0 0 0,1 0 0 0 0,0 1-1 0 0,-1-1 1 0 0,1 0 0 0 0,-1 0 0 0 0,0 0 0 0 0,1 0 0 0 0,-1 0 0 0 0,1 1-1 0 0,-1-1 1 0 0,0 0 0 0 0,0 0 0 0 0,1 1 0 0 0,-1-1 0 0 0,0 1 0 0 0,0-1 0 0 0,0 1-1 0 0,0-1 1 0 0,0 1 0 0 0,-1-1 0 0 0,-2-1 2 0 0,0 1 0 0 0,-1-1 0 0 0,1 1 0 0 0,0 0 0 0 0,-1 0 0 0 0,-6 0 0 0 0,3 1 6 0 0,-1 0 0 0 0,1 1 0 0 0,0 1 0 0 0,0-1 0 0 0,0 1 0 0 0,0 0 0 0 0,0 1 0 0 0,1 0 0 0 0,-1 0 0 0 0,-10 7 0 0 0,-8 6 17 0 0,-35 26 0 0 0,55-37-1 0 0,-21 16 187 0 0,1 1 0 0 0,1 1 0 0 0,0 2 0 0 0,-31 41 0 0 0,45-51-96 0 0,0 1 0 0 0,0 1-1 0 0,2 0 1 0 0,0 0 0 0 0,1 1 0 0 0,1 0 0 0 0,0 1 0 0 0,2-1 0 0 0,-6 29 0 0 0,10-40-85 0 0,1 0 0 0 0,-1 0 0 0 0,1-1 0 0 0,1 1 0 0 0,-1 0-1 0 0,1 0 1 0 0,0-1 0 0 0,0 1 0 0 0,1 0 0 0 0,0-1 0 0 0,0 0 0 0 0,1 1 0 0 0,0-1 0 0 0,0 0 0 0 0,0 0 0 0 0,1 0 0 0 0,0-1 0 0 0,0 1 0 0 0,0-1 0 0 0,6 5 0 0 0,-2-3-20 0 0,0 0 0 0 0,0-1 1 0 0,1 0-1 0 0,0 0 0 0 0,1-1 1 0 0,-1 0-1 0 0,1-1 0 0 0,0 0 1 0 0,0-1-1 0 0,0 1 0 0 0,0-2 1 0 0,12 2-1 0 0,-3-1-252 0 0,-1-1-1 0 0,23-1 1 0 0,-33-1-136 0 0,0-1 1 0 0,0 1-1 0 0,0-2 0 0 0,-1 1 0 0 0,1-1 0 0 0,-1 0 0 0 0,15-7 0 0 0,-4-1-1080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0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31 126 10479 0 0,'0'0'480'0'0,"-2"1"-10"0"0,-8 7-302 0 0,-8 10 6481 0 0,21-18-6017 0 0,10 1-151 0 0,1-1 0 0 0,0 0 0 0 0,0-1-1 0 0,21-4 1 0 0,58-18 575 0 0,-65 16-747 0 0,38-12 272 0 0,56-11 333 0 0,-78 21-849 0 0,48-16 1 0 0,-66 17-1770 0 0,32-18 1 0 0,-55 25 396 0 0</inkml:trace>
</inkml:ink>
</file>

<file path=ppt/ink/ink10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4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76 278 11631 0 0,'0'0'1054'0'0,"0"2"-865"0"0,-6 35 160 0 0,1-12 718 0 0,-8 36 1447 0 0,-38 114 0 0 0,51-173-2065 0 0,0-3-305 0 0,30-69 519 0 0,2 2 0 0 0,3 1-1 0 0,50-68 1 0 0,-58 97-658 0 0,1 1 0 0 0,2 2 1 0 0,42-38-1 0 0,-65 66 28 0 0,2 0 0 0 0,-1 1 0 0 0,1 0 0 0 0,0 0 0 0 0,0 1 0 0 0,17-7 0 0 0,-22 11-21 0 0,0-1 0 0 0,0 1 1 0 0,0 0-1 0 0,0 0 0 0 0,0 1 1 0 0,0 0-1 0 0,1-1 0 0 0,-1 1 1 0 0,0 0-1 0 0,0 1 0 0 0,1-1 1 0 0,-1 1-1 0 0,0 0 0 0 0,0 0 1 0 0,0 0-1 0 0,0 1 0 0 0,0-1 1 0 0,0 1-1 0 0,4 3 0 0 0,2 2 32 0 0,0 0 0 0 0,-1 1 0 0 0,0 1-1 0 0,9 10 1 0 0,-7-7-182 0 0,20 17 1 0 0,-27-26-545 0 0,0 0 1 0 0,1 0 0 0 0,-1 0 0 0 0,1-1-1 0 0,-1 0 1 0 0,1 0 0 0 0,0 0 0 0 0,0 0-1 0 0,6 1 1 0 0,8-1-6287 0 0</inkml:trace>
</inkml:ink>
</file>

<file path=ppt/ink/ink10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44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459 111 11519 0 0,'0'0'887'0'0,"1"-1"-583"0"0,4-6 159 0 0,1 0-1 0 0,0 0 1 0 0,0 1 0 0 0,0 0 0 0 0,8-6-1 0 0,-6 5-110 0 0,1-1-1 0 0,12-15 1 0 0,-20 23-352 0 0,-1-1 1 0 0,0 1-1 0 0,1 0 0 0 0,-1-1 1 0 0,0 1-1 0 0,0-1 1 0 0,1 1-1 0 0,-1 0 1 0 0,0-1-1 0 0,0 1 1 0 0,0-1-1 0 0,0 1 1 0 0,1 0-1 0 0,-1-1 1 0 0,0 1-1 0 0,0-1 0 0 0,0 1 1 0 0,0-1-1 0 0,0 1 1 0 0,0-1-1 0 0,0 1 1 0 0,0-1-1 0 0,0 1 1 0 0,-1-1-1 0 0,-2-2-1 0 0,1 1 1 0 0,0 1 0 0 0,1 0 0 0 0,-1 0 0 0 0,0-1 0 0 0,0 1 0 0 0,0 1 0 0 0,0-1 0 0 0,0 0 0 0 0,-1 0 0 0 0,1 1 0 0 0,0-1 0 0 0,0 1 0 0 0,0 0 0 0 0,-1-1 0 0 0,-3 1 0 0 0,-5 1 0 0 0,1 0 0 0 0,-12 3 0 0 0,13-3 0 0 0,-19 5 299 0 0,1 2 0 0 0,0 0 0 0 0,1 2 0 0 0,0 1 0 0 0,0 1 0 0 0,1 1 0 0 0,1 1 0 0 0,0 1 0 0 0,1 1 0 0 0,0 2 0 0 0,2 0 0 0 0,0 1 0 0 0,1 1 0 0 0,1 1 0 0 0,-31 45 0 0 0,43-57-187 0 0,1 1 0 0 0,1 0 0 0 0,0 1 0 0 0,1 0-1 0 0,-1-1 1 0 0,-3 21 0 0 0,7-28-82 0 0,1 0-1 0 0,-1 1 1 0 0,1-1-1 0 0,0 0 1 0 0,0 0 0 0 0,1 0-1 0 0,-1 0 1 0 0,0 0-1 0 0,1 1 1 0 0,0-1 0 0 0,0 0-1 0 0,2 4 1 0 0,-2-4-5 0 0,1-1 0 0 0,-1 0 1 0 0,1 0-1 0 0,0 0 1 0 0,-1 0-1 0 0,1 0 0 0 0,0-1 1 0 0,0 1-1 0 0,0 0 0 0 0,0-1 1 0 0,1 0-1 0 0,-1 1 0 0 0,0-1 1 0 0,1 0-1 0 0,-1 0 0 0 0,1 0 1 0 0,3 0-1 0 0,1 1 40 0 0,0-1 0 0 0,0-1-1 0 0,1 1 1 0 0,-1-1 0 0 0,0 0 0 0 0,0-1 0 0 0,0 0-1 0 0,0 0 1 0 0,0-1 0 0 0,13-3 0 0 0,7-5 167 0 0,33-17 1 0 0,-54 24-214 0 0,20-11-54 0 0,-1-2 0 0 0,0 0-1 0 0,28-26 1 0 0,-47 37-166 0 0,0-1-1 0 0,0 1 1 0 0,-1-1-1 0 0,0-1 1 0 0,0 1-1 0 0,7-13 0 0 0,-12 18 10 0 0,-12 15-381 0 0,10-9 573 0 0,1 1 0 0 0,-1-1 0 0 0,1 0 0 0 0,0 1 0 0 0,1-1 0 0 0,-1 0 0 0 0,1 1 0 0 0,0-1 0 0 0,1 7 0 0 0,8 48 0 0 0,-9-60 0 0 0,1 4-314 0 0,0 0-1 0 0,0 0 1 0 0,1 0-1 0 0,-1 0 1 0 0,1 0-1 0 0,0-1 1 0 0,0 1-1 0 0,0 0 1 0 0,1-1-1 0 0,-1 0 1 0 0,1 1-1 0 0,0-1 1 0 0,0 0-1 0 0,3 3 1 0 0,-1-3-325 0 0,0 1 0 0 0,1-1 1 0 0,-1 0-1 0 0,0 0 0 0 0,1 0 1 0 0,0-1-1 0 0,0 0 1 0 0,11 2-1 0 0,-5-2-1424 0 0</inkml:trace>
</inkml:ink>
</file>

<file path=ppt/ink/ink10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4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2 428 10999 0 0,'0'0'7555'0'0,"0"-1"-6583"0"0,-1-8-669 0 0,1 1 1 0 0,-1-1-1 0 0,2 0 1 0 0,-1 1-1 0 0,2-1 1 0 0,-1 1-1 0 0,1 0 1 0 0,0-1-1 0 0,0 1 1 0 0,1 0-1 0 0,0 0 1 0 0,1 1-1 0 0,4-8 1 0 0,5-7-196 0 0,1 1 0 0 0,1 0 0 0 0,20-22 0 0 0,-16 23-216 0 0,1 1 1 0 0,1 0-1 0 0,0 2 1 0 0,2 0-1 0 0,0 2 0 0 0,0 1 1 0 0,1 0-1 0 0,1 2 0 0 0,0 0 1 0 0,50-14-1 0 0,-63 23 106 0 0,1 0-1 0 0,-1 1 0 0 0,1 0 1 0 0,0 1-1 0 0,-1 1 0 0 0,1-1 1 0 0,14 3-1 0 0,-23-1 26 0 0,0-1 0 0 0,0 1-1 0 0,0 0 1 0 0,0 0 0 0 0,0 0-1 0 0,-1 1 1 0 0,1-1 0 0 0,0 1-1 0 0,-1 0 1 0 0,1 0 0 0 0,-1 0 0 0 0,0 0-1 0 0,0 1 1 0 0,0-1 0 0 0,0 1-1 0 0,0 0 1 0 0,0 0 0 0 0,-1 0 0 0 0,1 0-1 0 0,-1 0 1 0 0,0 1 0 0 0,0-1-1 0 0,0 1 1 0 0,-1-1 0 0 0,1 1-1 0 0,1 7 1 0 0,-1-2 7 0 0,-1 0 1 0 0,0 0-1 0 0,0 0 0 0 0,-1 1 1 0 0,0-1-1 0 0,-1 0 0 0 0,1 0 0 0 0,-2 1 1 0 0,-2 8-1 0 0,-5 12 43 0 0,-16 40 0 0 0,1-5-66 0 0,21-56 5 0 0,1-4-496 0 0,1-1 1 0 0,-1 1-1 0 0,1 0 1 0 0,0 0-1 0 0,0 7 1 0 0,1-1-1132 0 0</inkml:trace>
</inkml:ink>
</file>

<file path=ppt/ink/ink10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4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170 452 3223 0 0,'-1'1'17518'0'0,"-2"1"-17326"0"0,1 0 1 0 0,-1-1-1 0 0,1 1 1 0 0,-1-1 0 0 0,0 1-1 0 0,1-1 1 0 0,-1 0 0 0 0,0 0-1 0 0,0 0 1 0 0,0-1-1 0 0,0 1 1 0 0,0-1 0 0 0,0 1-1 0 0,0-1 1 0 0,0 0 0 0 0,0 0-1 0 0,0-1 1 0 0,0 1-1 0 0,0-1 1 0 0,0 1 0 0 0,-5-3-1 0 0,-1 1-96 0 0,1-1-1 0 0,-1 0 0 0 0,1-1 1 0 0,0 0-1 0 0,1 0 0 0 0,-13-10 1 0 0,17 12-112 0 0,1 0 0 0 0,-1 0-1 0 0,1 0 1 0 0,0-1 0 0 0,-1 1 0 0 0,1-1 0 0 0,0 0 0 0 0,1 0 0 0 0,-1 1 0 0 0,0-1 0 0 0,1 0 0 0 0,0-1-1 0 0,-1 1 1 0 0,1 0 0 0 0,1 0 0 0 0,-1 0 0 0 0,0-1 0 0 0,1 1 0 0 0,-1 0 0 0 0,1-1 0 0 0,0 1 0 0 0,0 0-1 0 0,1-1 1 0 0,-1 1 0 0 0,1 0 0 0 0,-1-1 0 0 0,1 1 0 0 0,0 0 0 0 0,3-6 0 0 0,3-6-269 0 0,0 0 0 0 0,2 0-1 0 0,0 0 1 0 0,17-21 0 0 0,-18 27 174 0 0,9-14-293 0 0,2 0 1 0 0,0 1-1 0 0,2 1 1 0 0,0 1-1 0 0,2 1 1 0 0,41-27-1 0 0,-51 38 448 0 0,1 0 0 0 0,0 2-1 0 0,-1 0 1 0 0,2 0-1 0 0,-1 1 1 0 0,1 1-1 0 0,0 0 1 0 0,0 1 0 0 0,0 1-1 0 0,0 0 1 0 0,0 1-1 0 0,0 1 1 0 0,1 0 0 0 0,26 5-1 0 0,-30-3 108 0 0,0 0-1 0 0,0 1 0 0 0,0 1 1 0 0,-1 0-1 0 0,1 0 1 0 0,-1 2-1 0 0,0-1 0 0 0,11 8 1 0 0,-18-10-118 0 0,0 0-1 0 0,0 0 1 0 0,0 1 0 0 0,-1 0-1 0 0,1-1 1 0 0,-1 1 0 0 0,0 0 0 0 0,0 1-1 0 0,0-1 1 0 0,-1 1 0 0 0,1-1-1 0 0,-1 1 1 0 0,0 0 0 0 0,0-1 0 0 0,-1 1-1 0 0,0 0 1 0 0,1 0 0 0 0,-2 0-1 0 0,1 0 1 0 0,0 1 0 0 0,-1 8-1 0 0,-1-2 14 0 0,0 0-1 0 0,-1 0 0 0 0,-1-1 1 0 0,1 1-1 0 0,-2-1 0 0 0,1 0 1 0 0,-2 1-1 0 0,1-2 0 0 0,-2 1 1 0 0,1-1-1 0 0,-2 1 0 0 0,-8 11 1 0 0,5-11-41 0 0,0 1 0 0 0,-1-1 0 0 0,0-1 1 0 0,-1 0-1 0 0,0 0 0 0 0,0-1 0 0 0,-1-1 0 0 0,-1 0 1 0 0,-14 6-1 0 0,8-5-371 0 0,0-1 0 0 0,0 0 1 0 0,-1-2-1 0 0,0 0 0 0 0,0-1 1 0 0,-1-2-1 0 0,1 0 0 0 0,-1-1 1 0 0,0-1-1 0 0,-36-4 0 0 0,39 0-790 0 0</inkml:trace>
</inkml:ink>
</file>

<file path=ppt/ink/ink10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4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11055 0 0,'0'0'852'0'0,"-2"1"-357"0"0,-21 15 318 0 0,1 1 0 0 0,1 0 0 0 0,1 1 0 0 0,0 2 0 0 0,2 0 0 0 0,0 1 0 0 0,-29 44 1 0 0,0 15-823 0 0,-38 86 1 0 0,26-45 893 0 0,-77 116-451 0 0,-27 56-316 0 0,156-278-114 0 0,0 0-1 0 0,-7 27 0 0 0,13-39-9 0 0,0 1-1 0 0,0-1 0 0 0,0 1 1 0 0,1-1-1 0 0,-1 0 0 0 0,1 1 0 0 0,0-1 1 0 0,0 1-1 0 0,0-1 0 0 0,1 1 1 0 0,-1-1-1 0 0,1 1 0 0 0,0-1 0 0 0,0 0 1 0 0,0 1-1 0 0,0-1 0 0 0,1 0 1 0 0,3 6-1 0 0,-4-8-21 0 0,1-1 1 0 0,-1 1 0 0 0,1 0-1 0 0,-1 0 1 0 0,1-1-1 0 0,-1 1 1 0 0,1-1 0 0 0,0 1-1 0 0,-1-1 1 0 0,1 0-1 0 0,0 0 1 0 0,0 0-1 0 0,-1 0 1 0 0,1 0 0 0 0,1 0-1 0 0,0 0-16 0 0,1-1-311 0 0,0 1 0 0 0,0-1-1 0 0,0 0 1 0 0,0 0 0 0 0,1-1 0 0 0,-2 1-1 0 0,1-1 1 0 0,0 0 0 0 0,0 0-1 0 0,0 0 1 0 0,-1 0 0 0 0,1-1 0 0 0,-1 0-1 0 0,4-3 1 0 0,7-8-5100 0 0</inkml:trace>
</inkml:ink>
</file>

<file path=ppt/ink/ink10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46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13 13039 0 0,'27'-13'3148'0'0,"-36"24"-1336"0"0,-51 52-538 0 0,30-32-1060 0 0,13-12-116 0 0,1 0 0 0 0,1 1 1 0 0,1 0-1 0 0,0 1 0 0 0,-15 33 0 0 0,23-40 140 0 0,0 0 0 0 0,1 0 0 0 0,1 0 0 0 0,0 0 0 0 0,1 1 1 0 0,0 0-1 0 0,1 0 0 0 0,1-1 0 0 0,1 1 0 0 0,1 22 0 0 0,-1-34-140 0 0,1 0-1 0 0,-1 1 1 0 0,1-1-1 0 0,0 1 1 0 0,0-1-1 0 0,1 0 1 0 0,-1 1 0 0 0,0-1-1 0 0,1 0 1 0 0,0 0-1 0 0,0 0 1 0 0,0 0-1 0 0,0-1 1 0 0,5 5-1 0 0,-6-5-51 0 0,1-1-1 0 0,0 1 0 0 0,0-1 0 0 0,1 0 0 0 0,-1 0 0 0 0,0 0 0 0 0,0 0 0 0 0,0 0 1 0 0,1-1-1 0 0,-1 1 0 0 0,0-1 0 0 0,1 1 0 0 0,-1-1 0 0 0,0 0 0 0 0,1 0 1 0 0,-1 0-1 0 0,1 0 0 0 0,-1 0 0 0 0,0-1 0 0 0,1 1 0 0 0,-1-1 0 0 0,5-1 0 0 0,-3 0-25 0 0,1 0-1 0 0,0-1 0 0 0,-1 1 0 0 0,0-1 1 0 0,1 0-1 0 0,-1 0 0 0 0,0-1 0 0 0,-1 1 1 0 0,1-1-1 0 0,-1 0 0 0 0,1 0 0 0 0,-1 0 0 0 0,4-8 1 0 0,4-7 21 0 0,15-37 0 0 0,-24 49-43 0 0,22-46 64 0 0,-10 21-38 0 0,20-61 0 0 0,-27 69-257 0 0,-2 8 130 0 0,5-30 0 0 0,-9 42-119 0 0,-1-1-1 0 0,0 1 0 0 0,0-1 1 0 0,0 1-1 0 0,0-1 1 0 0,-1 1-1 0 0,1-1 0 0 0,-1 1 1 0 0,0-1-1 0 0,-1 1 0 0 0,-2-7 1 0 0,3 10-16 0 0,0-1 1 0 0,0 0 0 0 0,0 1 0 0 0,-1-1-1 0 0,1 1 1 0 0,0-1 0 0 0,-1 1-1 0 0,1 0 1 0 0,-1 0 0 0 0,1-1-1 0 0,-1 1 1 0 0,0 0 0 0 0,0 0-1 0 0,1 1 1 0 0,-1-1 0 0 0,0 0-1 0 0,0 1 1 0 0,0-1 0 0 0,0 1-1 0 0,0-1 1 0 0,0 1 0 0 0,0 0-1 0 0,0 0 1 0 0,-3 0 0 0 0,-10 3-1553 0 0</inkml:trace>
</inkml:ink>
</file>

<file path=ppt/ink/ink10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4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63 246 11519 0 0,'0'0'887'0'0,"-1"2"-583"0"0,-2 7 750 0 0,0 1 0 0 0,-1-1 0 0 0,-1 0 1 0 0,0 0-1 0 0,0 0 0 0 0,0-1 0 0 0,-13 14 0 0 0,8-9-320 0 0,9-12-308 0 0,-2 6 1510 0 0,19-18-1913 0 0,4-2 20 0 0,-2-1 0 0 0,25-24 0 0 0,30-31-30 0 0,-63 60-2 0 0,1 0-1 0 0,1 1 0 0 0,0 1 0 0 0,0 0 1 0 0,14-6-1 0 0,-24 12 236 0 0,0 2-111 0 0,0 0-119 0 0,0 0 0 0 0,0 0 0 0 0,0 1 0 0 0,1-1 0 0 0,-1 1 0 0 0,0-1 0 0 0,-1 1 0 0 0,1 0 0 0 0,0 0 0 0 0,-1 0 0 0 0,1 0 0 0 0,-1 0 0 0 0,1 0 0 0 0,-1 0 0 0 0,0 0 0 0 0,0 1 0 0 0,0-1 0 0 0,1 4 0 0 0,0 5 13 0 0,0-1 0 0 0,-1 1 1 0 0,0 0-1 0 0,-2 11 1 0 0,2-22-27 0 0,-1 0 0 0 0,1 1 0 0 0,-1-1 0 0 0,1 0 0 0 0,0 0 0 0 0,-1 0 0 0 0,1 0-1 0 0,-1 0 1 0 0,1 0 0 0 0,-1 0 0 0 0,1 0 0 0 0,0 0 0 0 0,-1 0 0 0 0,1-1 0 0 0,-1 1 0 0 0,1 0 0 0 0,0-1 0 0 0,-1 1-3 0 0,3-1-13 0 0,1-1 0 0 0,-1 1 0 0 0,0-1-1 0 0,0 0 1 0 0,0 0 0 0 0,0-1 0 0 0,0 1 0 0 0,-1-1 0 0 0,1 1 0 0 0,4-6-1 0 0,21-35-244 0 0,-17 25 172 0 0,1-1-56 0 0,1 1 0 0 0,1 0 1 0 0,1 1-1 0 0,0 1 0 0 0,29-24 0 0 0,-37 35 121 0 0,0 0-1 0 0,1 0 0 0 0,-1 1 0 0 0,1 0 0 0 0,0 0 1 0 0,0 1-1 0 0,15-4 0 0 0,-18 6 28 0 0,1 0 1 0 0,0 0-1 0 0,0 1 0 0 0,0 0 0 0 0,-1 0 0 0 0,1 0 1 0 0,0 1-1 0 0,0-1 0 0 0,0 2 0 0 0,-1-1 0 0 0,1 0 1 0 0,8 5-1 0 0,-11-5 24 0 0,0 1-1 0 0,0 0 1 0 0,0 0 0 0 0,-1 0-1 0 0,1 0 1 0 0,-1 1 0 0 0,0-1 0 0 0,1 1-1 0 0,-1-1 1 0 0,0 1 0 0 0,0 0 0 0 0,-1 0-1 0 0,1-1 1 0 0,-1 1 0 0 0,1 1-1 0 0,-1-1 1 0 0,0 0 0 0 0,0 0 0 0 0,0 0-1 0 0,-1 1 1 0 0,1 5 0 0 0,1 2 56 0 0,-2-1 0 0 0,0 1-1 0 0,0 0 1 0 0,-1 0 0 0 0,-3 16 0 0 0,-3 9 88 0 0,-18 102-28 0 0,24-133-158 0 0,0 0-155 0 0,1 0 0 0 0,-1-1-1 0 0,1 1 1 0 0,0-1-1 0 0,1 8 1 0 0,-1-11-317 0 0,7 9-4445 0 0,2-5-2130 0 0</inkml:trace>
</inkml:ink>
</file>

<file path=ppt/ink/ink10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4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9671 0 0,'0'0'1290'0'0,"-1"3"215"0"0,-25 60 5264 0 0,-33 92-4990 0 0,-162 630 2686 0 0,209-740-4417 0 0,6-27-49 0 0,1 0-1 0 0,1 0 0 0 0,0 1 1 0 0,0 23-1 0 0,4-41-60 0 0,0 0 1 0 0,-1 0-1 0 0,1-1 0 0 0,0 1 1 0 0,0 0-1 0 0,0-1 0 0 0,1 1 1 0 0,-1 0-1 0 0,0-1 0 0 0,0 1 1 0 0,0 0-1 0 0,0-1 0 0 0,1 1 1 0 0,-1 0-1 0 0,0-1 0 0 0,1 1 1 0 0,-1 0-1 0 0,0-1 0 0 0,1 1 1 0 0,-1-1-1 0 0,1 1 0 0 0,-1-1 1 0 0,1 1-1 0 0,-1-1 0 0 0,1 1 1 0 0,-1-1-1 0 0,1 0 0 0 0,1 1 1 0 0,-1-1-266 0 0,1 1 1 0 0,-1-1-1 0 0,1 0 1 0 0,-1 0 0 0 0,1 0-1 0 0,-1 0 1 0 0,0-1-1 0 0,1 1 1 0 0,-1 0-1 0 0,1-1 1 0 0,-1 1 0 0 0,3-2-1 0 0,10-4-6953 0 0</inkml:trace>
</inkml:ink>
</file>

<file path=ppt/ink/ink10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4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31 237 10591 0 0,'0'0'819'0'0,"-1"3"-534"0"0,-3 15 2035 0 0,1 1 1 0 0,-2 23-1 0 0,4-27-1413 0 0,1-1 1 0 0,1 1-1 0 0,3 21 1 0 0,-2-26-708 0 0,1 0 0 0 0,-1 0 0 0 0,2 0 0 0 0,-1 0 0 0 0,1-1 0 0 0,1 0 0 0 0,0 0 1 0 0,0 0-1 0 0,1 0 0 0 0,0-1 0 0 0,0 0 0 0 0,1 0 0 0 0,14 13 0 0 0,-17-18-178 0 0,0 1 1 0 0,0-1-1 0 0,0 0 0 0 0,1-1 1 0 0,-1 1-1 0 0,1-1 0 0 0,0 0 0 0 0,-1 0 1 0 0,1 0-1 0 0,0-1 0 0 0,0 1 1 0 0,0-1-1 0 0,0 0 0 0 0,1-1 1 0 0,6 1-1 0 0,-6-2-225 0 0,-1 0 1 0 0,1 0-1 0 0,-1 0 1 0 0,1 0-1 0 0,-1-1 1 0 0,0 0-1 0 0,0 0 1 0 0,0 0-1 0 0,0-1 0 0 0,0 0 1 0 0,-1 0-1 0 0,1 0 1 0 0,-1 0-1 0 0,6-7 1 0 0,6-6-1582 0 0,0-1-1 0 0,-1-1 1 0 0,-2 0 0 0 0,22-36-1 0 0,35-88-3620 0 0,-8 15 4853 0 0,-60 123 643 0 0,47-80 1828 0 0,-12 31 8933 0 0,-36 56-10677 0 0,-1-1 0 0 0,1 0 0 0 0,0 0 1 0 0,-1 1-1 0 0,1-1 0 0 0,-1 1 0 0 0,0-1 1 0 0,1 4-1 0 0,-1 7 44 0 0,-1 1 1 0 0,0 0 0 0 0,-1-1-1 0 0,0 0 1 0 0,-1 1 0 0 0,-7 16-1 0 0,-33 76 768 0 0,-116 199 1209 0 0,1-4-1140 0 0,45-32-377 0 0,85-189-475 0 0,-25 121-1 0 0,49-181-185 0 0,1 1 0 0 0,-1 31 0 0 0,4-51-120 0 0,2-2-1027 0 0,7-4 72 0 0,2-3-50 0 0</inkml:trace>
</inkml:ink>
</file>

<file path=ppt/ink/ink10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4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86 2303 0 0,'42'-13'-216'0'0,"20"-9"7153"0"0,-1 0 436 0 0,-60 22-7171 0 0,-1 0 0 0 0,1 0 0 0 0,0 0 0 0 0,-1-1 0 0 0,1 1 0 0 0,0 0 0 0 0,-1-1 0 0 0,1 1 1 0 0,-1 0-1 0 0,1-1 0 0 0,-1 1 0 0 0,1-1 0 0 0,0 1 0 0 0,-1-1 0 0 0,0 1 0 0 0,1-1 0 0 0,0 0 0 0 0,-1 0-136 0 0,0 1 0 0 0,0 0 0 0 0,0-1-1 0 0,0 1 1 0 0,0-1 0 0 0,0 1 0 0 0,0 0 0 0 0,0-1-1 0 0,0 1 1 0 0,0 0 0 0 0,0-1 0 0 0,0 1-1 0 0,0 0 1 0 0,0-1 0 0 0,-1 1 0 0 0,1-1 0 0 0,0 1-1 0 0,0 0 1 0 0,0 0 0 0 0,0-1 0 0 0,-1 1-1 0 0,1-1 1 0 0,-2 0 9 0 0,1 0-1 0 0,0 0 1 0 0,-1 0-1 0 0,1 0 1 0 0,0 0-1 0 0,-1 0 1 0 0,1 0 0 0 0,-1 0-1 0 0,1 1 1 0 0,-4-2-1 0 0,-1 1-30 0 0,-1 1 0 0 0,1-1 0 0 0,0 1 0 0 0,-1 1 0 0 0,1-1 0 0 0,-1 1 0 0 0,-9 3 0 0 0,-45 16 198 0 0,31-10-204 0 0,-10 5-115 0 0,-74 39-1 0 0,-32 32-99 0 0,141-83 176 0 0,-17 9-31 0 0,-23 16-43 0 0,41-25 72 0 0,1 0 1 0 0,-1 0-1 0 0,1 0 1 0 0,0 0-1 0 0,0 0 1 0 0,0 1-1 0 0,0-1 1 0 0,-4 7-1 0 0,7-9 0 0 0,0-1-1 0 0,0 1 0 0 0,0-1 0 0 0,0 1 0 0 0,0-1 1 0 0,0 1-1 0 0,0-1 0 0 0,0 0 0 0 0,0 1 0 0 0,1-1 1 0 0,-1 1-1 0 0,0-1 0 0 0,0 1 0 0 0,0-1 0 0 0,0 0 1 0 0,1 1-1 0 0,-1-1 0 0 0,0 1 0 0 0,0-1 0 0 0,1 0 0 0 0,-1 1 1 0 0,0-1-1 0 0,1 0 0 0 0,-1 0 0 0 0,1 1 0 0 0,8 6-50 0 0,1-2-35 0 0,0-1 0 0 0,0 0 0 0 0,1-1 0 0 0,-1 0 0 0 0,1-1-1 0 0,13 2 1 0 0,-8-2-39 0 0,30 9 0 0 0,-24-2 100 0 0,0 0 0 0 0,-1 1 0 0 0,0 1 0 0 0,24 17 0 0 0,-34-21 75 0 0,0 1 1 0 0,-1 0 0 0 0,-1 1-1 0 0,1 0 1 0 0,-1 1 0 0 0,-1 0-1 0 0,0 0 1 0 0,0 1 0 0 0,7 14-1 0 0,-14-23-19 0 0,0 0 0 0 0,0-1 0 0 0,0 1 0 0 0,-1 0 0 0 0,1 0 0 0 0,-1 0 0 0 0,1 0 0 0 0,-1 0 0 0 0,0-1 0 0 0,1 1 0 0 0,-1 0 0 0 0,0 0 0 0 0,0 0 0 0 0,-1 0 1 0 0,1 0-1 0 0,0 0 0 0 0,0 0 0 0 0,-1 0 0 0 0,0 0 0 0 0,1 0 0 0 0,-1-1 0 0 0,0 1 0 0 0,-1 2 0 0 0,0-1 17 0 0,0-1 0 0 0,0 0 0 0 0,-1 1 0 0 0,1-1 0 0 0,-1 0 0 0 0,1 0 0 0 0,-1-1 1 0 0,0 1-1 0 0,1 0 0 0 0,-1-1 0 0 0,0 0 0 0 0,0 0 0 0 0,-5 2 0 0 0,-32 6 113 0 0,0-1 1 0 0,-70 3-1 0 0,67-7-121 0 0,-113 6-235 0 0,118-9 120 0 0,1-2 0 0 0,-44-7 0 0 0,72 7-24 0 0,0-1 1 0 0,1 0-1 0 0,-1 0 0 0 0,0-1 1 0 0,1 0-1 0 0,-13-6 0 0 0,20 9 51 0 0,1-1 1 0 0,-1 1-1 0 0,0 0 0 0 0,1-1 0 0 0,-1 1 1 0 0,1-1-1 0 0,-1 1 0 0 0,1-1 0 0 0,-1 0 1 0 0,1 1-1 0 0,-1-1 0 0 0,1 1 0 0 0,0-1 1 0 0,-1 0-1 0 0,1 1 0 0 0,0-1 0 0 0,-1 0 1 0 0,1 1-1 0 0,0-1 0 0 0,0 0 0 0 0,0 0 1 0 0,0 1-1 0 0,0-1 0 0 0,0 0 0 0 0,0 0 0 0 0,0 1 1 0 0,0-1-1 0 0,0 0 0 0 0,0 1 0 0 0,0-1 1 0 0,0 0-1 0 0,1 0 0 0 0,-1 1 0 0 0,0-1 1 0 0,0 0-1 0 0,1 1 0 0 0,-1-1 0 0 0,0 0 1 0 0,1 1-1 0 0,-1-1 0 0 0,1 1 0 0 0,-1-1 1 0 0,1 1-1 0 0,-1-1 0 0 0,1 1 0 0 0,0-1 1 0 0,0 0-1 0 0,4-3-350 0 0,-1 0-1 0 0,1 1 1 0 0,1-1 0 0 0,5-3 0 0 0,17-7-1118 0 0,6-2-152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0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73 330 1375 0 0,'2'-2'107'0'0,"29"-27"7119"0"0,-11 13 1191 0 0,-20 19-7967 0 0,1 1-352 0 0,-1 1 1 0 0,0 0-1 0 0,0-1 0 0 0,0 1 0 0 0,-1-1 1 0 0,1 1-1 0 0,-1-1 0 0 0,0 1 0 0 0,-1-1 0 0 0,1 0 1 0 0,-1 1-1 0 0,1-1 0 0 0,-1 0 0 0 0,-4 5 1 0 0,-5 10 136 0 0,-24 29 1 0 0,23-33-159 0 0,-40 50-59 0 0,167-183-6 0 0,74-56 48 0 0,-158 148-60 0 0,2 0 0 0 0,0 3 0 0 0,72-38 0 0 0,-77 48 138 0 0,0 1 1 0 0,1 1-1 0 0,0 1 0 0 0,0 2 1 0 0,1 1-1 0 0,60-6 0 0 0,-84 12-92 0 0,-1 1 0 0 0,0 0 0 0 0,0 0-1 0 0,0 0 1 0 0,1 1 0 0 0,-1-1 0 0 0,0 1-1 0 0,0 1 1 0 0,0-1 0 0 0,0 1 0 0 0,0-1 0 0 0,0 1-1 0 0,-1 1 1 0 0,1-1 0 0 0,-1 1 0 0 0,1 0-1 0 0,6 5 1 0 0,-3 3 8 0 0,-6-8-48 0 0,1 2-2 0 0,-4 14-4 0 0,-1-4 14 0 0,0-1-1 0 0,-2 1 0 0 0,1-1 1 0 0,-10 21-1 0 0,5-14-14 0 0,-6 27-1 0 0,12-36 2 0 0,-1 0 0 0 0,0 1 0 0 0,-1-1 0 0 0,-1-1 0 0 0,0 1 0 0 0,0-1 0 0 0,-1 1 0 0 0,0-1 0 0 0,-13 15 0 0 0,-15 15-14 0 0,0-1-55 0 0,-42 66 0 0 0,71-99 51 0 0,1 0 1 0 0,-5 15-1 0 0,7-9 7 0 0,2-12 3 0 0,1 0-1 0 0,-1 0 1 0 0,1 0 0 0 0,0 0-1 0 0,-1 0 1 0 0,1 0 0 0 0,0 0-1 0 0,0 0 1 0 0,-1 0 0 0 0,1-1-1 0 0,0 1 1 0 0,0 0 0 0 0,0-1-1 0 0,0 1 1 0 0,0-1-1 0 0,0 1 1 0 0,0-1 0 0 0,0 1-1 0 0,0-1 1 0 0,1 0 0 0 0,-1 1-1 0 0,0-1 1 0 0,0 0 0 0 0,0 0-1 0 0,0 0 1 0 0,0 0-1 0 0,1 0 1 0 0,1 0 0 0 0,5-1-638 0 0,0 1 1 0 0,14-4 0 0 0,7-2-6289 0 0</inkml:trace>
</inkml:ink>
</file>

<file path=ppt/ink/ink10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4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64 8287 0 0,'0'0'639'0'0,"-1"2"-136"0"0,0-1-22 0 0,0 0 0 0 0,1 0 0 0 0,-1 0 0 0 0,0 0 0 0 0,1 0 0 0 0,-1 0 0 0 0,1 1 0 0 0,-1-1 0 0 0,1 0 0 0 0,0 0 0 0 0,0 0 0 0 0,-1 1 0 0 0,1-1 0 0 0,0 0 0 0 0,0 0 0 0 0,0 2 0 0 0,0-2-239 0 0,1-1 0 0 0,-1 1 0 0 0,0-1 0 0 0,0 1 0 0 0,1-1 0 0 0,-1 1 1 0 0,0-1-1 0 0,1 1 0 0 0,-1-1 0 0 0,1 1 0 0 0,-1-1 0 0 0,1 1 0 0 0,-1-1 0 0 0,1 0 0 0 0,-1 1 0 0 0,1-1 0 0 0,-1 0 0 0 0,1 1 1 0 0,12 3-1096 0 0,1-3 1222 0 0,-1-1 1 0 0,1 0 0 0 0,-1-1-1 0 0,0 0 1 0 0,1-1 0 0 0,14-4 0 0 0,-20 4-291 0 0,37-8 403 0 0,58-21-1 0 0,-100 30-476 0 0,1 0 1 0 0,-1-1-1 0 0,1 1 0 0 0,-1-1 1 0 0,0 0-1 0 0,0 0 0 0 0,0 0 1 0 0,0 0-1 0 0,0-1 0 0 0,0 1 1 0 0,5-7-1 0 0,-8 9-11 0 0,0 0 0 0 0,0-1 1 0 0,1 1-1 0 0,-1 0 0 0 0,0-1 0 0 0,0 1 0 0 0,0-1 0 0 0,1 1 0 0 0,-1 0 0 0 0,0-1 1 0 0,0 1-1 0 0,0-1 0 0 0,0 1 0 0 0,0 0 0 0 0,0-1 0 0 0,0 1 0 0 0,0-1 1 0 0,0 1-1 0 0,0-1 0 0 0,0 0-16 0 0,-1 0-1 0 0,0 1 1 0 0,1-1 0 0 0,-1 0 0 0 0,1 0 0 0 0,-1 1 0 0 0,0-1 0 0 0,1 1-1 0 0,-1-1 1 0 0,0 1 0 0 0,0-1 0 0 0,1 1 0 0 0,-1-1 0 0 0,0 1 0 0 0,0 0-1 0 0,0-1 1 0 0,0 1 0 0 0,0 0 0 0 0,0 0 0 0 0,1-1 0 0 0,-1 1 0 0 0,0 0-1 0 0,0 0 1 0 0,-2 0 0 0 0,-24 2-347 0 0,-4 4-51 0 0,1 0 1 0 0,-1 3-1 0 0,1 0 0 0 0,0 2 1 0 0,-47 24-1 0 0,-132 93 485 0 0,149-82 322 0 0,54-41-314 0 0,0 0 1 0 0,1 0-1 0 0,0 1 0 0 0,0 0 0 0 0,0 0 1 0 0,1 1-1 0 0,-7 11 0 0 0,11-17-58 0 0,-1-1-1 0 0,1 1 0 0 0,-1 0 1 0 0,1 0-1 0 0,-1 0 1 0 0,1 0-1 0 0,0 0 0 0 0,-1 0 1 0 0,1 0-1 0 0,0 0 1 0 0,0 0-1 0 0,0 0 0 0 0,0 0 1 0 0,0 0-1 0 0,0 0 1 0 0,0 0-1 0 0,0 0 0 0 0,0 0 1 0 0,0 0-1 0 0,1 0 1 0 0,-1 0-1 0 0,0 0 0 0 0,1 0 1 0 0,-1 0-1 0 0,1 0 1 0 0,-1 0-1 0 0,1 0 0 0 0,-1 0 1 0 0,1-1-1 0 0,0 1 1 0 0,-1 0-1 0 0,1 0 0 0 0,0-1 1 0 0,0 1-1 0 0,0 0 1 0 0,-1-1-1 0 0,1 1 0 0 0,0-1 1 0 0,0 1-1 0 0,1 0 1 0 0,4 1 42 0 0,0-1 0 0 0,0 1 1 0 0,-1-1-1 0 0,1-1 0 0 0,10 1 1 0 0,-14-1-52 0 0,38 0 206 0 0,0-2 0 0 0,61-10-1 0 0,-41 3-171 0 0,42-2 17 0 0,8-2-1480 0 0,-37 3-2363 0 0,-37 3-3286 0 0</inkml:trace>
</inkml:ink>
</file>

<file path=ppt/ink/ink10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49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13 15775 0 0,'13'-10'727'0'0,"-10"7"-22"0"0,-11 12-350 0 0,-9 11 409 0 0,1 1-1 0 0,-23 38 1 0 0,-20 52 694 0 0,38-70-971 0 0,-132 295 1344 0 0,-53 98-1213 0 0,156-351-615 0 0,-43 78-438 0 0,85-144 341 0 0,5-8-1637 0 0,-1-1-5386 0 0</inkml:trace>
</inkml:ink>
</file>

<file path=ppt/ink/ink10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4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 11519 0 0,'2'0'528'0'0,"0"0"-457"0"0,0 0 0 0 0,0 1 0 0 0,0-1-1 0 0,-1 1 1 0 0,1-1 0 0 0,0 1 0 0 0,0 0-1 0 0,0 0 1 0 0,0 0 0 0 0,0 0 0 0 0,-1 0-1 0 0,1 0 1 0 0,-1 0 0 0 0,1 1 0 0 0,-1-1-1 0 0,1 0 1 0 0,-1 1 0 0 0,1 0 0 0 0,1 2-1 0 0,3 6 1311 0 0,0 0 0 0 0,7 16 0 0 0,1 2 1345 0 0,-12-24-2583 0 0,1 0 0 0 0,-1-1 0 0 0,1 1 0 0 0,0-1 0 0 0,0 0 1 0 0,0 0-1 0 0,1 0 0 0 0,-1 0 0 0 0,1 0 0 0 0,0-1 0 0 0,-1 1 0 0 0,1-1 0 0 0,0 0 0 0 0,0 0 0 0 0,1-1 0 0 0,-1 1 0 0 0,7 1 0 0 0,-5-3 24 0 0,0 1-1 0 0,0-1 1 0 0,0 0-1 0 0,0 0 1 0 0,0-1-1 0 0,0 0 1 0 0,0 0-1 0 0,-1 0 1 0 0,1-1-1 0 0,0 0 1 0 0,-1 0 0 0 0,10-5-1 0 0,-8 4-295 0 0,0-2 1 0 0,0 1-1 0 0,-1-1 1 0 0,1 0-1 0 0,-1 0 0 0 0,8-11 1 0 0,-11 14 76 0 0,-1 0 1 0 0,0-1 0 0 0,0 1 0 0 0,-1-1-1 0 0,1 1 1 0 0,0-1 0 0 0,-1 0-1 0 0,0 0 1 0 0,0 1 0 0 0,1-1-1 0 0,-2 0 1 0 0,1 0 0 0 0,0 0-1 0 0,-1 0 1 0 0,1-1 0 0 0,-1 1-1 0 0,0 0 1 0 0,0 0 0 0 0,-1-6-1 0 0,1 8 15 0 0,0-1-1 0 0,-1 0 1 0 0,0 1-1 0 0,1 0 1 0 0,-1-1-1 0 0,0 1 1 0 0,0-1-1 0 0,0 1 1 0 0,0 0-1 0 0,0 0 1 0 0,0-1-1 0 0,0 1 1 0 0,0 0-1 0 0,0 0 1 0 0,-1 0-1 0 0,1 0 1 0 0,0 0-1 0 0,-1 0 1 0 0,1 1-1 0 0,-1-1 0 0 0,1 0 1 0 0,-1 1-1 0 0,1-1 1 0 0,-1 1-1 0 0,1 0 1 0 0,-1-1-1 0 0,1 1 1 0 0,-1 0-1 0 0,0 0 1 0 0,1 0-1 0 0,-1 0 1 0 0,-3 1-1 0 0,-3 0-81 0 0,-1 0-1 0 0,1 1 1 0 0,-1 1-1 0 0,-13 5 1 0 0,-20 10 118 0 0,1 3 0 0 0,1 1 1 0 0,1 2-1 0 0,-38 31 1 0 0,68-49 42 0 0,-9 8 216 0 0,-26 24-1 0 0,40-34-209 0 0,0 0 0 0 0,1 0 0 0 0,-1 0 0 0 0,1 0 0 0 0,0 1 0 0 0,0 0-1 0 0,0 0 1 0 0,1 0 0 0 0,0 0 0 0 0,0 0 0 0 0,0 0 0 0 0,-1 6 0 0 0,3-9-38 0 0,-1 0 1 0 0,1 0-1 0 0,0 0 1 0 0,0 0-1 0 0,1 0 1 0 0,-1 0-1 0 0,0-1 1 0 0,1 1-1 0 0,-1 0 1 0 0,1 0-1 0 0,0 0 1 0 0,-1-1-1 0 0,1 1 1 0 0,0 0-1 0 0,0-1 1 0 0,0 1-1 0 0,0-1 1 0 0,0 1-1 0 0,1-1 1 0 0,-1 1-1 0 0,0-1 1 0 0,1 0-1 0 0,-1 1 0 0 0,1-1 1 0 0,-1 0-1 0 0,1 0 1 0 0,-1 0-1 0 0,1 0 1 0 0,0-1-1 0 0,3 2 1 0 0,2 1-49 0 0,0-1 0 0 0,1 0 0 0 0,0 0 0 0 0,-1-1 0 0 0,1 0 0 0 0,9 0-1 0 0,17-2-1156 0 0,1-3-403 0 0</inkml:trace>
</inkml:ink>
</file>

<file path=ppt/ink/ink10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4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327 949 9215 0 0,'18'-19'10386'0'0,"-40"33"-9575"0"0,-110 77 1929 0 0,95-62-2084 0 0,-49 46 0 0 0,79-67-605 0 0,0 0 0 0 0,0 0-1 0 0,0 1 1 0 0,1 0 0 0 0,0 0-1 0 0,1 0 1 0 0,0 1 0 0 0,1 0-1 0 0,-5 13 1 0 0,8-20-39 0 0,0 0 0 0 0,0 1 1 0 0,1-1-1 0 0,-1 1 0 0 0,1-1 0 0 0,-1 1 1 0 0,1-1-1 0 0,0 0 0 0 0,1 1 0 0 0,-1-1 1 0 0,1 1-1 0 0,-1-1 0 0 0,1 1 0 0 0,0-1 1 0 0,0 0-1 0 0,0 1 0 0 0,1-1 0 0 0,-1 0 1 0 0,1 0-1 0 0,0 0 0 0 0,0 0 0 0 0,0 0 1 0 0,0-1-1 0 0,0 1 0 0 0,1-1 0 0 0,-1 1 1 0 0,1-1-1 0 0,0 0 0 0 0,-1 0 0 0 0,1 0 1 0 0,0 0-1 0 0,4 1 0 0 0,3 3-48 0 0,1-2 1 0 0,0 1-1 0 0,0-2 0 0 0,1 1 0 0 0,-1-2 0 0 0,1 1 1 0 0,-1-1-1 0 0,1-1 0 0 0,23 0 0 0 0,-18-3-32 0 0,-1 1 1 0 0,1-2-1 0 0,0 0 0 0 0,-1-1 1 0 0,1-1-1 0 0,20-9 0 0 0,2-4-897 0 0,0-2 0 0 0,41-29-1 0 0,67-57-3719 0 0,-90 62 2738 0 0</inkml:trace>
  <inkml:trace contextRef="#ctx0" brushRef="#br0" timeOffset="1">1614 1 5527 0 0,'-1'1'423'0'0,"-25"26"2224"0"0,2 1 0 0 0,-23 35 0 0 0,-36 68 4198 0 0,59-91-6874 0 0,-90 152 2431 0 0,-89 212 0 0 0,200-398-2375 0 0,-131 318 902 0 0,123-291-897 0 0,4-10-18 0 0,-1 0-1 0 0,-1-1 1 0 0,-1 0 0 0 0,-16 26-1 0 0,22-43-236 0 0,1 0 1 0 0,-1 0-1 0 0,0 0 0 0 0,0-1 1 0 0,0 0-1 0 0,-1 1 0 0 0,0-2 1 0 0,-6 6-1 0 0</inkml:trace>
</inkml:ink>
</file>

<file path=ppt/ink/ink10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5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19807 0 0,'0'0'2907'0'0,"2"1"-2510"0"0,5 1-155 0 0,-1 0 0 0 0,1-1 0 0 0,0 1 0 0 0,0-1 0 0 0,0 0 0 0 0,7-1 0 0 0,48-1 785 0 0,-37 0-772 0 0,237-9 601 0 0,-1-17-160 0 0,-214 19-1460 0 0,-2-3 0 0 0,0-1 0 0 0,0-2 0 0 0,-1-2 0 0 0,51-27 0 0 0,-76 32-988 0 0</inkml:trace>
</inkml:ink>
</file>

<file path=ppt/ink/ink10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5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77 102 17047 0 0,'-1'2'779'0'0,"-1"2"-599"0"0,1 0 1 0 0,-1 1 0 0 0,1-1-1 0 0,0 0 1 0 0,0 1-1 0 0,1-1 1 0 0,-1 1-1 0 0,1 7 1 0 0,0-11-67 0 0,0 1 0 0 0,1-1 0 0 0,-1 1 0 0 0,0-1 0 0 0,1 1 0 0 0,-1-1 0 0 0,1 0 0 0 0,0 1 1 0 0,-1-1-1 0 0,1 0 0 0 0,0 1 0 0 0,0-1 0 0 0,0 0 0 0 0,0 0 0 0 0,0 0 0 0 0,0 1 0 0 0,0-1 0 0 0,0-1 0 0 0,1 1 0 0 0,-1 0 0 0 0,0 0 0 0 0,0 0 1 0 0,1-1-1 0 0,-1 1 0 0 0,1 0 0 0 0,-1-1 0 0 0,1 1 0 0 0,-1-1 0 0 0,1 0 0 0 0,1 1 0 0 0,8 0 180 0 0,0 0 0 0 0,0 0-1 0 0,0-1 1 0 0,0 0 0 0 0,0-1-1 0 0,0 0 1 0 0,0-1 0 0 0,0 0 0 0 0,20-8-1 0 0,-17 5-290 0 0,0-1 0 0 0,0 0-1 0 0,-1-1 1 0 0,0-1 0 0 0,0 0-1 0 0,21-18 1 0 0,-28 20-2 0 0,0 0-1 0 0,0-1 1 0 0,0 0-1 0 0,6-10 0 0 0,-10 15 0 0 0,-1-1-1 0 0,1 0 1 0 0,-1 0-1 0 0,0 1 1 0 0,0-1 0 0 0,0 0-1 0 0,0-4 1 0 0,-1 6-2 0 0,0-1 1 0 0,1 1-1 0 0,-1 0 1 0 0,-1 0 0 0 0,1-1-1 0 0,0 1 1 0 0,0 0-1 0 0,0 0 1 0 0,-1-1 0 0 0,1 1-1 0 0,0 0 1 0 0,-1 0-1 0 0,1 0 1 0 0,-1-1 0 0 0,0 1-1 0 0,1 0 1 0 0,-3-2-1 0 0,2 2-18 0 0,0 0-1 0 0,-1 0 0 0 0,1 0 1 0 0,-1 0-1 0 0,0 0 0 0 0,1 0 0 0 0,-1 0 1 0 0,0 1-1 0 0,0-1 0 0 0,1 1 0 0 0,-1-1 1 0 0,0 1-1 0 0,0 0 0 0 0,0 0 0 0 0,0-1 1 0 0,1 1-1 0 0,-1 0 0 0 0,0 1 0 0 0,-2-1 1 0 0,-6 1-54 0 0,1 1 0 0 0,-13 4 0 0 0,17-5 41 0 0,-14 5-14 0 0,1 1 0 0 0,0 0 1 0 0,0 2-1 0 0,0 0 0 0 0,1 1 0 0 0,1 0 0 0 0,0 1 1 0 0,-18 16-1 0 0,21-15 60 0 0,1 1 1 0 0,-1-1 0 0 0,2 2-1 0 0,0 0 1 0 0,1 0-1 0 0,0 1 1 0 0,1 0 0 0 0,0 1-1 0 0,-7 21 1 0 0,13-30 1 0 0,1-1-1 0 0,0 1 1 0 0,0 0 0 0 0,1 0 0 0 0,0 0-1 0 0,0 0 1 0 0,1 0 0 0 0,0 0 0 0 0,1 9 0 0 0,-1-13-86 0 0,1 0 1 0 0,-1 0-1 0 0,1 0 1 0 0,0 0-1 0 0,1 0 1 0 0,-1 0-1 0 0,0 0 1 0 0,1 0-1 0 0,0-1 1 0 0,-1 1-1 0 0,1 0 1 0 0,0-1-1 0 0,0 0 1 0 0,1 1-1 0 0,-1-1 1 0 0,0 0-1 0 0,1 0 1 0 0,-1 0-1 0 0,1-1 1 0 0,0 1-1 0 0,-1 0 1 0 0,7 1-1 0 0,14 5-5647 0 0,3-3-1917 0 0</inkml:trace>
</inkml:ink>
</file>

<file path=ppt/ink/ink10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5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65 444 2303 0 0,'-1'2'167'0'0,"-24"35"5668"0"0,8-10 5193 0 0,15-25-10038 0 0,-2 1 2698 0 0,1-10-3562 0 0,0-1-1 0 0,0 0 0 0 0,1 0 1 0 0,1 0-1 0 0,-1 0 0 0 0,1 0 1 0 0,0-13-1 0 0,1-3 252 0 0,5-34-1 0 0,-3 41-467 0 0,2 1-1 0 0,0 0 1 0 0,1-1-1 0 0,0 1 1 0 0,1 1-1 0 0,1-1 0 0 0,1 1 1 0 0,16-24-1 0 0,-9 18-130 0 0,1 1-1 0 0,0 0 0 0 0,2 1 1 0 0,40-33-1 0 0,-49 45 42 0 0,1-1 1 0 0,0 2 0 0 0,1-1-1 0 0,0 1 1 0 0,0 1 0 0 0,15-5-1 0 0,-20 8 156 0 0,1 0-1 0 0,-1 0 0 0 0,1 1 0 0 0,0 0 0 0 0,0 1 0 0 0,-1-1 0 0 0,1 1 1 0 0,0 1-1 0 0,0-1 0 0 0,0 1 0 0 0,-1 0 0 0 0,12 4 0 0 0,-5-1 147 0 0,0 2 0 0 0,-1 0 0 0 0,0 0 0 0 0,0 1 0 0 0,20 15 0 0 0,-25-16 97 0 0,0-1 0 0 0,-1 2-1 0 0,1-1 1 0 0,-1 1 0 0 0,-1 0 0 0 0,1 0 0 0 0,-1 0-1 0 0,0 1 1 0 0,7 15 0 0 0,-11-19-154 0 0,0 0-1 0 0,0 0 1 0 0,-1-1 0 0 0,1 1-1 0 0,-1 0 1 0 0,0 0-1 0 0,0 0 1 0 0,0 0 0 0 0,-1 0-1 0 0,1 0 1 0 0,-1-1-1 0 0,0 1 1 0 0,0 0 0 0 0,0 0-1 0 0,-1-1 1 0 0,1 1-1 0 0,-1-1 1 0 0,0 1 0 0 0,0-1-1 0 0,0 0 1 0 0,-1 1-1 0 0,-3 4 1 0 0,-3 1-26 0 0,0 0-1 0 0,0 0 1 0 0,-1-1-1 0 0,0 0 1 0 0,-19 12-1 0 0,-201 112-1778 0 0,216-125-597 0 0,-27 9 0 0 0</inkml:trace>
</inkml:ink>
</file>

<file path=ppt/ink/ink10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5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7831 0 0,'0'0'706'0'0,"-1"3"-578"0"0,-6 38 5762 0 0,-19 59 0 0 0,9-40-4762 0 0,-4 22-833 0 0,-4 19 934 0 0,-50 128 0 0 0,63-198-1045 0 0,-2-1 0 0 0,-2 0 0 0 0,0-1 0 0 0,-2-1 1 0 0,-1-1-1 0 0,-1-1 0 0 0,-1 0 0 0 0,-34 30 0 0 0,20-27-431 0 0,23-19-108 0 0,0 0 0 0 0,0 1-1 0 0,0 0 1 0 0,2 1 0 0 0,-14 18-1 0 0,19-20-1561 0 0</inkml:trace>
</inkml:ink>
</file>

<file path=ppt/ink/ink10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5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733 732 5063 0 0,'0'0'390'0'0,"0"1"-252"0"0,-3 17 11251 0 0,10-22-9850 0 0,-2 0-1223 0 0,0 0 0 0 0,0-1 0 0 0,0 0 1 0 0,-1 1-1 0 0,0-2 0 0 0,5-6 0 0 0,20-38 813 0 0,-16 27-922 0 0,105-225 355 0 0,-10 18-860 0 0,-98 212 145 0 0,25-50-903 0 0,-32 61 929 0 0,0 0 1 0 0,0-1 0 0 0,-1 1-1 0 0,0-1 1 0 0,0 1-1 0 0,-1-1 1 0 0,1-9-1 0 0,-3 17 112 0 0,0 0 1 0 0,0 0-1 0 0,0-1 0 0 0,1 1 0 0 0,-1 0 0 0 0,0 0 0 0 0,0 0 1 0 0,0 0-1 0 0,0 0 0 0 0,1 0 0 0 0,-1 0 0 0 0,0 0 0 0 0,0 1 1 0 0,0-1-1 0 0,-1 1 0 0 0,2-1 11 0 0,-9 3-8 0 0,0 0-1 0 0,1 1 1 0 0,-1 1-1 0 0,1-1 1 0 0,0 1 0 0 0,0 1-1 0 0,0-1 1 0 0,-11 12 0 0 0,-52 61-16 0 0,58-62 38 0 0,-20 25 150 0 0,2 1 1 0 0,-29 54 0 0 0,-39 101 343 0 0,-143 454 711 0 0,230-614-1154 0 0,-53 148 139 0 0,54-159-164 0 0,-1-1-1 0 0,-1-1 0 0 0,-1 0 1 0 0,-2-1-1 0 0,-17 22 0 0 0,18-30 35 0 0,0 0 0 0 0,-1 0 0 0 0,0-2 0 0 0,-1 0 0 0 0,-22 12 0 0 0,14-11-14 0 0,0-1 0 0 0,0-1 0 0 0,-38 11 0 0 0,42-17-255 0 0,20-6 50 0 0</inkml:trace>
</inkml:ink>
</file>

<file path=ppt/ink/ink10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5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18023 0 0,'7'-7'1920'0'0,"25"-7"-1084"0"0,36-10 0 0 0,-3 6 831 0 0,97-15-1 0 0,-64 16-1351 0 0,-81 13-284 0 0,305-64-66 0 0,-187 26-3383 0 0,-104 30 1784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0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305 274 5063 0 0,'0'0'232'0'0,"-2"2"-13"0"0,-11 21 93 0 0,5-10 4797 0 0,6-10-4864 0 0,0 0-1 0 0,0 0 1 0 0,0 0 0 0 0,-1 0-1 0 0,0 0 1 0 0,1 0-1 0 0,-1 0 1 0 0,0-1 0 0 0,0 0-1 0 0,0 1 1 0 0,-1-1-1 0 0,1 0 1 0 0,0-1-1 0 0,-1 1 1 0 0,-7 2 0 0 0,5-3-154 0 0,0 1 0 0 0,0-2 0 0 0,0 1 0 0 0,0 0 1 0 0,0-1-1 0 0,-1-1 0 0 0,1 1 0 0 0,0-1 0 0 0,-10-2 1 0 0,-1-1 267 0 0,0 0 1 0 0,0-2 0 0 0,-18-8 0 0 0,29 12-243 0 0,1-1 0 0 0,-1-1 1 0 0,1 1-1 0 0,0-1 0 0 0,0 0 0 0 0,0 0 1 0 0,0 0-1 0 0,0 0 0 0 0,1-1 1 0 0,0 0-1 0 0,-7-11 0 0 0,10 14-92 0 0,0 0 0 0 0,0 0 0 0 0,0 0 0 0 0,1-1 0 0 0,-1 1 0 0 0,1 0 0 0 0,-1-1 0 0 0,1 1 0 0 0,0 0 0 0 0,0-1-1 0 0,0 1 1 0 0,0 0 0 0 0,1-1 0 0 0,-1 1 0 0 0,0 0 0 0 0,1-1 0 0 0,0 1 0 0 0,-1 0 0 0 0,1 0 0 0 0,0-1 0 0 0,0 1 0 0 0,0 0 0 0 0,1 0 0 0 0,-1 0-1 0 0,0 0 1 0 0,1 1 0 0 0,1-3 0 0 0,5-5 88 0 0,0 1 1 0 0,1 1-1 0 0,0-1 0 0 0,11-7 0 0 0,16-9-308 0 0,1 1 0 0 0,1 1 0 0 0,1 3 0 0 0,77-28 1 0 0,-99 41 154 0 0,1 1 0 0 0,0 1 1 0 0,36-3-1 0 0,-47 7 65 0 0,-1-1 0 0 0,0 1 0 0 0,0 1-1 0 0,0-1 1 0 0,0 1 0 0 0,0 0 0 0 0,0 1 0 0 0,0-1-1 0 0,0 1 1 0 0,0 0 0 0 0,-1 1 0 0 0,1-1 0 0 0,-1 1 0 0 0,1 0-1 0 0,5 5 1 0 0,-9-5 1 0 0,0-1 0 0 0,-1 0 0 0 0,0 1 0 0 0,1-1 0 0 0,-1 1-1 0 0,0-1 1 0 0,0 1 0 0 0,-1-1 0 0 0,1 1 0 0 0,0 0 0 0 0,-1-1 0 0 0,0 1 0 0 0,1 0 0 0 0,-1-1-1 0 0,0 1 1 0 0,-1 5 0 0 0,0-3 11 0 0,0 1 0 0 0,0-1-1 0 0,0 1 1 0 0,-1-1 0 0 0,1 0-1 0 0,-1 0 1 0 0,-1 0 0 0 0,1 0-1 0 0,-1 0 1 0 0,0 0 0 0 0,-6 7-1 0 0,-3 3 196 0 0,-30 26 0 0 0,35-34-224 0 0,-11 7-48 0 0,-1 0 0 0 0,-1-1-1 0 0,-35 18 1 0 0,27-16-12 0 0,-14 5-148 0 0,-1-1 0 0 0,-58 16 0 0 0,23-8-19 0 0,50-16 66 0 0,26-10 32 0 0,2-2-563 0 0,1 0 557 0 0,-1 0 0 0 0,1 0 0 0 0,0 1-1 0 0,-1-1 1 0 0,1 0 0 0 0,-1 0 0 0 0,1 1-1 0 0,0-1 1 0 0,0 0 0 0 0,1 0 0 0 0,1-2-185 0 0,15-14-1656 0 0,4-3-3547 0 0</inkml:trace>
</inkml:ink>
</file>

<file path=ppt/ink/ink10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5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64 624 5063 0 0,'0'0'390'0'0,"-1"2"-252"0"0,1-1 177 0 0,-1 0 0 0 0,0 1 0 0 0,1-1 0 0 0,-1 0 0 0 0,0 0 0 0 0,1 0 0 0 0,-1 0 0 0 0,0 0 0 0 0,0 0 0 0 0,0-1-1 0 0,0 1 1 0 0,0 0 0 0 0,0 0 0 0 0,0-1 0 0 0,0 1 0 0 0,0 0 0 0 0,0-1 0 0 0,0 1 0 0 0,0-1 0 0 0,0 1 0 0 0,-1-1 0 0 0,1 0-1 0 0,0 0 1 0 0,0 1 0 0 0,-1-1 0 0 0,1 0 0 0 0,0 0 0 0 0,0 0 0 0 0,-1 0 0 0 0,1 0 0 0 0,-1-1 0 0 0,0 0-113 0 0,0 1 0 0 0,1-1 0 0 0,-1 0 0 0 0,1 0 0 0 0,-1 1 0 0 0,1-1 0 0 0,0 0 1 0 0,-1-1-1 0 0,1 1 0 0 0,0 0 0 0 0,0 0 0 0 0,0-1 0 0 0,-1 1 0 0 0,2 0 0 0 0,-1-1 0 0 0,0 1 0 0 0,0-1 1 0 0,0 1-1 0 0,1-1 0 0 0,-1 1 0 0 0,0-1 0 0 0,1 0 0 0 0,-1-2 0 0 0,0-6 156 0 0,0 0 0 0 0,1 0 1 0 0,0 1-1 0 0,0-1 0 0 0,1 0 0 0 0,1 0 0 0 0,-1 1 0 0 0,2-1 0 0 0,-1 0 0 0 0,5-8 0 0 0,2-6-60 0 0,2 0 0 0 0,22-35-1 0 0,-3 15-295 0 0,2 1-1 0 0,2 1 1 0 0,65-60 0 0 0,-77 81-220 0 0,1 1 1 0 0,1 0-1 0 0,48-29 1 0 0,-59 42-297 0 0,1 0 1 0 0,-1 1-1 0 0,1 0 1 0 0,0 1-1 0 0,1 1 1 0 0,-1 0-1 0 0,1 1 1 0 0,0 1-1 0 0,27-2 1 0 0,-20 5-1313 0 0</inkml:trace>
</inkml:ink>
</file>

<file path=ppt/ink/ink10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5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38 5063 0 0,'0'0'390'0'0,"-1"1"-252"0"0,-19 11 4401 0 0,-20 18 0 0 0,-46 47-1177 0 0,79-71-3186 0 0,-24 26 719 0 0,3 0 0 0 0,-47 68 1 0 0,63-83-437 0 0,-17 34 0 0 0,27-47-367 0 0,0 0 0 0 0,0 0-1 0 0,1 0 1 0 0,-1 1 0 0 0,1-1-1 0 0,0 0 1 0 0,0 1-1 0 0,1-1 1 0 0,-1 1 0 0 0,1-1-1 0 0,0 1 1 0 0,0-1 0 0 0,0 1-1 0 0,2 7 1 0 0,-1-11-58 0 0,-1 0 0 0 0,1 0 0 0 0,0 0 0 0 0,-1 0 0 0 0,1 1 0 0 0,0-1 0 0 0,0-1 0 0 0,0 1 0 0 0,0 0 0 0 0,0 0 0 0 0,0 0 0 0 0,0 0 0 0 0,0 0 0 0 0,0-1 0 0 0,0 1 0 0 0,0-1 0 0 0,0 1 0 0 0,1-1 0 0 0,-1 1 0 0 0,0-1 0 0 0,0 1 0 0 0,0-1 0 0 0,1 0 0 0 0,-1 0 0 0 0,0 0 0 0 0,1 0 1 0 0,-1 0-1 0 0,0 0 0 0 0,0 0 0 0 0,3-1 0 0 0,3 0 100 0 0,1 0 0 0 0,-1-1 0 0 0,12-4 0 0 0,-17 5-96 0 0,10-3 44 0 0,-1-2 0 0 0,0 1 0 0 0,0-1 1 0 0,0-1-1 0 0,-1 0 0 0 0,10-9 0 0 0,52-54 91 0 0,-58 54-163 0 0,0-1 1 0 0,-1 0-1 0 0,-1 0 0 0 0,0-2 1 0 0,13-28-1 0 0,-21 38-155 0 0,-1 0 0 0 0,0 0 0 0 0,0 0 0 0 0,-1-1 0 0 0,0 1 0 0 0,0-14 0 0 0,-1 17-136 0 0,-2 0 1 0 0,1 0-1 0 0,-1 0 0 0 0,0-1 0 0 0,0 1 1 0 0,0 1-1 0 0,-1-1 0 0 0,0 0 0 0 0,0 0 1 0 0,-6-10-1 0 0,4 10-336 0 0,0 0 1 0 0,-1 0 0 0 0,1 0-1 0 0,-2 1 1 0 0,1 0-1 0 0,0 0 1 0 0,-1 0 0 0 0,0 0-1 0 0,-7-4 1 0 0,-4 0-1143 0 0</inkml:trace>
</inkml:ink>
</file>

<file path=ppt/ink/ink10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5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13 275 11519 0 0,'0'0'887'0'0,"12"12"7981"0"0,-12-11-8671 0 0,-8-4 1542 0 0,7 2-1708 0 0,0 0 0 0 0,-1 0 0 0 0,1 0-1 0 0,0 0 1 0 0,0 0 0 0 0,0 0 0 0 0,0 0 0 0 0,0 0-1 0 0,0-1 1 0 0,0 1 0 0 0,0 0 0 0 0,0-1 0 0 0,1 1 0 0 0,-1 0-1 0 0,0-4 1 0 0,0 0 15 0 0,1-1-1 0 0,0 0 1 0 0,1 0-1 0 0,0 0 1 0 0,0 0-1 0 0,0 0 1 0 0,1 0-1 0 0,-1 1 1 0 0,1-1-1 0 0,1 1 1 0 0,-1-1-1 0 0,1 1 1 0 0,0 0 0 0 0,0 0-1 0 0,1 0 1 0 0,4-5-1 0 0,-1 1 30 0 0,1 1 1 0 0,0 0-1 0 0,1 0 0 0 0,-1 1 0 0 0,1 0 1 0 0,1 1-1 0 0,15-8 0 0 0,19-5-160 0 0,-33 17 18 0 0,-2 5-12 0 0,-7-2 73 0 0,0 1-1 0 0,-1 0 1 0 0,1 1-1 0 0,0-1 1 0 0,-1 0-1 0 0,0 0 1 0 0,0 1-1 0 0,1-1 1 0 0,-1 0-1 0 0,-1 1 0 0 0,1-1 1 0 0,1 4-1 0 0,5 36-40 0 0,-4-25 34 0 0,-2-4 16 0 0,0-7 4 0 0,0 0 1 0 0,0-1-1 0 0,1 1 0 0 0,-1-1 0 0 0,1 1 0 0 0,5 8 0 0 0,-2-5 16 0 0,1-3 36 0 0,-5-5-50 0 0,1 0 1 0 0,-1 0 0 0 0,1-1-1 0 0,0 1 1 0 0,-1-1-1 0 0,1 1 1 0 0,-1-1 0 0 0,1 0-1 0 0,0 1 1 0 0,0-1 0 0 0,-1 0-1 0 0,1 0 1 0 0,0 0-1 0 0,-1-1 1 0 0,1 1 0 0 0,0 0-1 0 0,-1-1 1 0 0,3 0-1 0 0,2-1-14 0 0,-1 0 0 0 0,1 0 0 0 0,-1 0 0 0 0,0-1 0 0 0,0 0 0 0 0,0 0 0 0 0,0 0 0 0 0,5-6 0 0 0,35-35-267 0 0,-23 20 48 0 0,69-59-128 0 0,-77 72 296 0 0,0 1 0 0 0,1 0 0 0 0,1 0 0 0 0,29-12 0 0 0,-43 21 56 0 0,1 0 0 0 0,-1 0 0 0 0,1 1 0 0 0,0-1 0 0 0,-1 0 0 0 0,1 1 0 0 0,0 0 0 0 0,-1 0 0 0 0,1 0 0 0 0,0 0 0 0 0,-1 0 0 0 0,5 1 0 0 0,8 5 0 0 0,-12-2 0 0 0,-2-2 0 0 0,5 6 58 0 0,-1 0 0 0 0,1 0 0 0 0,-2 1 0 0 0,1 0 0 0 0,-2-1 0 0 0,1 2 0 0 0,4 17-1 0 0,-2 3 345 0 0,3 36-1 0 0,0 3-107 0 0,-7-56-275 0 0,-1 0 1 0 0,-1 0-1 0 0,0 0 0 0 0,-2 17 1 0 0,0-13-1 0 0,1 29 1 0 0,2-24-1363 0 0</inkml:trace>
</inkml:ink>
</file>

<file path=ppt/ink/ink10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5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53 11055 0 0,'9'-12'997'0'0,"0"0"-1"0"0,17-16 6094 0 0,-20 38-5413 0 0,-5-7-1576 0 0,0 0-1 0 0,0 0 0 0 0,0 0 1 0 0,-1 0-1 0 0,1 0 1 0 0,-1 0-1 0 0,0 0 1 0 0,0 0-1 0 0,0 1 1 0 0,-1 3-1 0 0,-8 35 220 0 0,5-28-234 0 0,-110 364 1131 0 0,83-290-1036 0 0,-3-2-1 0 0,-47 84 0 0 0,74-157-175 0 0,-24 43 50 0 0,-2-2 1 0 0,-55 71-1 0 0,15-45-220 0 0,-19 25-198 0 0,73-85 154 0 0,2-1-764 0 0,8-5-3890 0 0</inkml:trace>
</inkml:ink>
</file>

<file path=ppt/ink/ink10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5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7367 0 0,'0'0'1138'0'0,"2"1"827"0"0,11 5 860 0 0,1-1 0 0 0,16 6 0 0 0,-10-6-2220 0 0,0-1 0 0 0,1-1-1 0 0,-1-1 1 0 0,41 0 0 0 0,-34-4-226 0 0,0-1 1 0 0,0-1 0 0 0,0-1 0 0 0,39-12 0 0 0,100-48 663 0 0,-23-4-691 0 0,-2 1-3573 0 0,-113 57-4774 0 0</inkml:trace>
</inkml:ink>
</file>

<file path=ppt/ink/ink10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5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47 13823 0 0,'6'-6'133'0'0,"-2"1"62"0"0,0 0 0 0 0,1 0-1 0 0,0 0 1 0 0,0 1 0 0 0,0 0 0 0 0,7-4-1 0 0,2 3 549 0 0,-8 7-169 0 0,-4-1-200 0 0,-1 0-91 0 0,1-1-1 0 0,-1 1 1 0 0,1 0 0 0 0,-1 0 0 0 0,1 0-1 0 0,-1-1 1 0 0,1 1 0 0 0,-1 1-1 0 0,0-1 1 0 0,0 0 0 0 0,1 0 0 0 0,-1 0-1 0 0,0 1 1 0 0,0-1 0 0 0,0 1-1 0 0,1 1 1 0 0,-1 0-14 0 0,1 0-1 0 0,-1 1 1 0 0,0 0 0 0 0,0-1-1 0 0,0 1 1 0 0,1 7-1 0 0,-1 3-56 0 0,-1 0-1 0 0,-3 26 1 0 0,3-37-152 0 0,-5 31 130 0 0,-2 0 0 0 0,-15 51-1 0 0,-33 65-14 0 0,32-90-148 0 0,-62 132 39 0 0,-15-6-15 0 0,97-182-51 0 0,-38 65 21 0 0,-3-2 1 0 0,-82 95-1 0 0,116-150-58 0 0,-1 0-1 0 0,-23 19 1 0 0,33-30-48 0 0,5-10-222 0 0,14-22 184 0 0,2 1 0 0 0,0 0 0 0 0,33-34 0 0 0,-28 34 100 0 0,-13 15 4 0 0,10-11-226 0 0,32-32 0 0 0,-47 52 198 0 0,0 0-1 0 0,0 0 1 0 0,1 0 0 0 0,0 1 0 0 0,0 0 0 0 0,0 1 0 0 0,1 0-1 0 0,-1 0 1 0 0,17-4 0 0 0,-21 7 58 0 0,0 0 0 0 0,-1 1 0 0 0,1 0 0 0 0,0-1 0 0 0,0 1-1 0 0,-1 1 1 0 0,1-1 0 0 0,0 0 0 0 0,0 1 0 0 0,-1 0 0 0 0,1 0 0 0 0,0 0 0 0 0,-1 0 0 0 0,7 4-1 0 0,-6-2 38 0 0,1 0 0 0 0,0 0 0 0 0,-1 0 0 0 0,1 1 0 0 0,-1 0 0 0 0,0 0 0 0 0,0 0-1 0 0,-1 1 1 0 0,4 4 0 0 0,-1 1 42 0 0,-1-1 1 0 0,0 0-1 0 0,-1 1 0 0 0,0 0 0 0 0,0 0 0 0 0,-1 1 1 0 0,0-1-1 0 0,-1 1 0 0 0,2 20 0 0 0,-4-12 25 0 0,-2-1 1 0 0,0 1-1 0 0,-1-1 0 0 0,-1 1 1 0 0,0-1-1 0 0,-2 0 0 0 0,-12 28 1 0 0,18-45-63 0 0,9-13-5973 0 0,7-13 3750 0 0,4-1-20 0 0</inkml:trace>
</inkml:ink>
</file>

<file path=ppt/ink/ink10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5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93 13359 0 0,'0'0'1210'0'0,"2"2"-996"0"0,3 3 649 0 0,0 1 0 0 0,0-1 0 0 0,1 0 1 0 0,0 0-1 0 0,0-1 0 0 0,1 0 0 0 0,-1 0 0 0 0,14 6 0 0 0,-11-6-457 0 0,1-1 1 0 0,0 0 0 0 0,0 0-1 0 0,1-1 1 0 0,-1-1-1 0 0,11 1 1 0 0,-6-2-287 0 0,-1 0 0 0 0,1-1 0 0 0,-1-1 1 0 0,0 0-1 0 0,0-1 0 0 0,0 0 0 0 0,0-1 1 0 0,-1-1-1 0 0,25-11 0 0 0,-30 11-88 0 0,0 1 0 0 0,0-2 0 0 0,-1 1 0 0 0,0-1 0 0 0,8-8 0 0 0,-13 12-24 0 0,0 0 0 0 0,1-1 0 0 0,-1 1 0 0 0,-1 0 0 0 0,1-1 0 0 0,0 0 0 0 0,-1 1 0 0 0,1-1 0 0 0,-1 0 0 0 0,0 0 0 0 0,0 0 0 0 0,0 0 0 0 0,0 0 0 0 0,0 0 0 0 0,-1 0 0 0 0,1 0 0 0 0,-1 0 0 0 0,0 0 0 0 0,0-3 0 0 0,0 4-16 0 0,0 1 0 0 0,-1 0-1 0 0,1 0 1 0 0,0 0 0 0 0,-1-1-1 0 0,1 1 1 0 0,-1 0 0 0 0,1 0 0 0 0,-1 0-1 0 0,1 0 1 0 0,-1 0 0 0 0,0 0 0 0 0,0 0-1 0 0,1 0 1 0 0,-1 0 0 0 0,0 0-1 0 0,0 0 1 0 0,0 0 0 0 0,0 0 0 0 0,0 1-1 0 0,0-1 1 0 0,0 0 0 0 0,-1 1-1 0 0,1-1 1 0 0,0 1 0 0 0,0-1 0 0 0,0 1-1 0 0,-1 0 1 0 0,1 0 0 0 0,0-1 0 0 0,0 1-1 0 0,-1 0 1 0 0,1 0 0 0 0,0 0-1 0 0,0 0 1 0 0,-1 0 0 0 0,1 0 0 0 0,0 1-1 0 0,-2-1 1 0 0,-3 2-56 0 0,-1 0 0 0 0,1 0 0 0 0,-1 1 0 0 0,1-1-1 0 0,0 1 1 0 0,-6 4 0 0 0,-15 11-40 0 0,2 0 0 0 0,0 2 0 0 0,1 0-1 0 0,-31 35 1 0 0,-73 104-299 0 0,126-158 403 0 0,-54 82-102 0 0,50-73 78 0 0,0 1-1 0 0,1 0 1 0 0,0 0-1 0 0,0 1 1 0 0,1-1-1 0 0,-2 15 1 0 0,5-24 0 0 0,1 1 0 0 0,0 0 1 0 0,0-1-1 0 0,-1 1 0 0 0,2 0 0 0 0,-1 0 1 0 0,0-1-1 0 0,0 1 0 0 0,1 0 0 0 0,0 0 1 0 0,-1-1-1 0 0,2 4 0 0 0,-1-5-7 0 0,0 1 0 0 0,0-1 0 0 0,0 1 0 0 0,0-1 0 0 0,1 1 0 0 0,-1-1 0 0 0,0 0 0 0 0,0 1 0 0 0,1-1 0 0 0,-1 0 0 0 0,1 0 1 0 0,-1 0-1 0 0,1 0 0 0 0,0-1 0 0 0,-1 1 0 0 0,1 0 0 0 0,0-1 0 0 0,-1 1 0 0 0,4 0 0 0 0,4 0-87 0 0,0 0 0 0 0,-1 0 1 0 0,1-1-1 0 0,0 0 0 0 0,0-1 0 0 0,14-2 1 0 0,1-2-79 0 0,30-11 1 0 0,55-24-1993 0 0,-87 33 1080 0 0</inkml:trace>
</inkml:ink>
</file>

<file path=ppt/ink/ink10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5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1 314 12815 0 0,'0'0'1158'0'0,"2"0"-954"0"0,4 1-35 0 0,0 0 0 0 0,0 1 0 0 0,0-1 1 0 0,0 1-1 0 0,0 1 0 0 0,0-1 1 0 0,0 1-1 0 0,-1 0 0 0 0,1 0 0 0 0,-1 1 1 0 0,0-1-1 0 0,0 1 0 0 0,7 7 1 0 0,-7-5 9 0 0,0 1 0 0 0,0-1 1 0 0,0 1-1 0 0,-1 0 0 0 0,0 0 1 0 0,-1 0-1 0 0,0 0 1 0 0,0 1-1 0 0,4 14 0 0 0,-5-11 1 0 0,0 1 1 0 0,0 0-1 0 0,-1 0 0 0 0,-1 0 0 0 0,0 0 0 0 0,0 0 1 0 0,-1 0-1 0 0,-1 0 0 0 0,0 0 0 0 0,-1-1 0 0 0,0 1 1 0 0,-1-1-1 0 0,0 0 0 0 0,-8 17 0 0 0,8-21 70 0 0,-1 0-1 0 0,1-1 0 0 0,-11 13 0 0 0,14-18 166 0 0,1-18-259 0 0,2 0 1 0 0,0 1-1 0 0,1-1 0 0 0,1 1 0 0 0,1 0 0 0 0,0 0 1 0 0,1 0-1 0 0,8-14 0 0 0,10-17-68 0 0,37-53 1 0 0,-27 48-41 0 0,3 2 0 0 0,1 1 1 0 0,55-53-1 0 0,-77 87-29 0 0,1 1 1 0 0,0 0-1 0 0,1 2 0 0 0,33-19 0 0 0,-43 27-12 0 0,0 0 0 0 0,0 1 0 0 0,1 0 0 0 0,0 0-1 0 0,-1 0 1 0 0,1 1 0 0 0,0 1 0 0 0,0-1 0 0 0,1 2 0 0 0,-1-1 0 0 0,0 1-1 0 0,0 1 1 0 0,16 2 0 0 0,-21-2-115 0 0,0 0 1 0 0,0 0-1 0 0,-1 0 0 0 0,1 1 1 0 0,0 0-1 0 0,-1 0 0 0 0,1 0 1 0 0,-1 0-1 0 0,0 0 0 0 0,0 1 1 0 0,0-1-1 0 0,0 1 0 0 0,0 0 1 0 0,0 0-1 0 0,-1 0 0 0 0,1 0 1 0 0,-1 1-1 0 0,0-1 0 0 0,0 1 1 0 0,3 6-1 0 0,-1 2-420 0 0,-1-1 1 0 0,0 1-1 0 0,-1-1 1 0 0,0 1-1 0 0,0 19 1 0 0,0-2-1287 0 0</inkml:trace>
</inkml:ink>
</file>

<file path=ppt/ink/ink10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5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4 5983 0 0,'-7'-2'623'0'0,"3"1"153"0"0,-1 1 1 0 0,1 0-1 0 0,0 0 0 0 0,0 0 1 0 0,-1 0-1 0 0,1 0 0 0 0,0 1 1 0 0,0 0-1 0 0,0 0 0 0 0,0 0 0 0 0,-8 4 1 0 0,-4 3 3383 0 0,-24 14 0 0 0,10-4-4720 0 0,-16 6 569 0 0,2 3 0 0 0,1 1 0 0 0,-46 39 0 0 0,73-54-9 0 0,1 1-1 0 0,0 1 0 0 0,1 0 1 0 0,1 1-1 0 0,1 0 0 0 0,0 1 1 0 0,1 0-1 0 0,1 1 0 0 0,0 1 1 0 0,-13 35-1 0 0,22-50 1 0 0,0 0 1 0 0,0 0-1 0 0,0 0 0 0 0,1 0 0 0 0,0 0 1 0 0,-1 0-1 0 0,1 0 0 0 0,1 1 0 0 0,-1-1 1 0 0,0 0-1 0 0,1 0 0 0 0,1 5 0 0 0,-1-6 0 0 0,1-1-1 0 0,-1 1 0 0 0,0-1 0 0 0,0 0 0 0 0,1 1 0 0 0,-1-1 1 0 0,1 0-1 0 0,0 0 0 0 0,0 0 0 0 0,0 0 0 0 0,0 0 0 0 0,0-1 1 0 0,0 1-1 0 0,0 0 0 0 0,1-1 0 0 0,-1 0 0 0 0,1 1 0 0 0,-1-1 1 0 0,4 1-1 0 0,6 2 25 0 0,0-2 1 0 0,0 1 0 0 0,0-1 0 0 0,0-1-1 0 0,1 0 1 0 0,-1-1 0 0 0,0 0-1 0 0,21-4 1 0 0,-9 1 77 0 0,-2-2 0 0 0,1-1 0 0 0,36-15 0 0 0,-45 16-17 0 0,0-1 0 0 0,-1-1-1 0 0,1-1 1 0 0,-1 0 0 0 0,-1 0-1 0 0,0-1 1 0 0,13-12-1 0 0,-20 16-69 0 0,0-1-1 0 0,-1 1 1 0 0,1-1-1 0 0,-1 1 1 0 0,-1-1-1 0 0,1 0 1 0 0,-1-1-1 0 0,0 1 1 0 0,0-1-1 0 0,-1 1 0 0 0,1-1 1 0 0,-2 0-1 0 0,1 0 1 0 0,-1 0-1 0 0,0 0 1 0 0,0 0-1 0 0,-1-10 1 0 0,-1 6-8 0 0,0 0 0 0 0,-1 0 0 0 0,0 0 0 0 0,-1 0 0 0 0,-8-19 0 0 0,-27-49-663 0 0,8 20-1224 0 0,16 32-428 0 0,4 8-3986 0 0,5 10 155 0 0</inkml:trace>
</inkml:ink>
</file>

<file path=ppt/ink/ink10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5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9 17303 0 0,'10'-6'1850'0'0,"-2"3"-353"0"0,-7 5-698 0 0,-1 1-727 0 0,1-1 1 0 0,0 1 0 0 0,-1-1 0 0 0,0 1 0 0 0,1 0 0 0 0,-1-1 0 0 0,0 1 0 0 0,-1 0 0 0 0,1-1 0 0 0,0 1 0 0 0,-1-1 0 0 0,1 1 0 0 0,-1 0 0 0 0,0-1 0 0 0,0 1 0 0 0,0-1 0 0 0,0 0 0 0 0,0 1 0 0 0,-3 3 0 0 0,-5 8-81 0 0,-20 25-1 0 0,22-32 64 0 0,-18 23 2 0 0,2 2 0 0 0,1 0 0 0 0,1 2 0 0 0,-27 59 0 0 0,45-85-46 0 0,0 0 0 0 0,0 1 0 0 0,1 0-1 0 0,0-1 1 0 0,0 1 0 0 0,0 12 0 0 0,2-17-4 0 0,0-1 1 0 0,0 1-1 0 0,1 0 1 0 0,-1-1-1 0 0,1 1 0 0 0,0 0 1 0 0,0-1-1 0 0,0 1 1 0 0,0-1-1 0 0,0 1 0 0 0,1-1 1 0 0,0 0-1 0 0,0 0 1 0 0,0 1-1 0 0,0-1 1 0 0,0 0-1 0 0,5 4 0 0 0,-1-2 46 0 0,1 0-1 0 0,0 0 0 0 0,0-1 0 0 0,0 0 0 0 0,1-1 0 0 0,-1 1 0 0 0,1-1 0 0 0,0-1 1 0 0,0 0-1 0 0,0 0 0 0 0,0 0 0 0 0,0-1 0 0 0,0 0 0 0 0,1-1 0 0 0,9 0 1 0 0,-1-1-17 0 0,0 0 1 0 0,0-1 0 0 0,-1-1 0 0 0,1-1 0 0 0,-1 0 0 0 0,24-10-1 0 0,-30 10-9 0 0,0-1-1 0 0,-1 1 1 0 0,1-2-1 0 0,-1 1 0 0 0,0-2 1 0 0,8-6-1 0 0,-14 10 12 0 0,0 0 1 0 0,1-1-1 0 0,-1 1 0 0 0,-1-1 1 0 0,1 0-1 0 0,-1 0 0 0 0,1 0 1 0 0,-1 0-1 0 0,0 0 0 0 0,0 0 1 0 0,-1 0-1 0 0,1-1 0 0 0,-1 1 1 0 0,0-1-1 0 0,0 1 0 0 0,0-8 0 0 0,-1 1 34 0 0,-1-1 0 0 0,0 0 0 0 0,-1 0-1 0 0,0 0 1 0 0,-1 1 0 0 0,0-1-1 0 0,0 1 1 0 0,-1 0 0 0 0,-7-13-1 0 0,-3-1-41 0 0,0 0 0 0 0,-30-38 0 0 0,10 22-176 0 0,31 38 75 0 0,0 0 0 0 0,0 0 0 0 0,-1 1 0 0 0,1-1 0 0 0,0 1 0 0 0,-1 0 0 0 0,0-1-1 0 0,1 2 1 0 0,-1-1 0 0 0,-4-1 0 0 0,1 3-567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0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26 10135 0 0,'2'-2'778'0'0,"16"-21"5458"0"0,-18 31-6006 0 0,-1 1 1 0 0,0-1-1 0 0,-1 0 1 0 0,0 1-1 0 0,0-1 1 0 0,-1 0-1 0 0,-4 10 1 0 0,-32 55 151 0 0,19-36-152 0 0,-26 48-5 0 0,-64 88 0 0 0,96-154-222 0 0,-126 190 138 0 0,132-194-149 0 0,0 0-1 0 0,2 1 0 0 0,0 0 1 0 0,0-1-1 0 0,1 2 0 0 0,1-1 1 0 0,-2 26-1 0 0,4-30 248 0 0,0-3-1186 0 0</inkml:trace>
</inkml:ink>
</file>

<file path=ppt/ink/ink10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5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102 282 8751 0 0,'0'3'674'0'0,"-19"83"4200"0"0,-10 38 1851 0 0,22-101-6427 0 0,0-1 0 0 0,-2 0-1 0 0,-15 28 1 0 0,20-44 672 0 0,2-5-343 0 0,3-14-95 0 0,8-21-192 0 0,20-41-238 0 0,54-98-1 0 0,-67 143-375 0 0,1 0-1 0 0,2 1 1 0 0,23-27-1 0 0,-28 39 70 0 0,0 2 0 0 0,2 0-1 0 0,-1 0 1 0 0,2 2 0 0 0,0 0 0 0 0,20-12 0 0 0,-34 23 243 0 0,0 0 0 0 0,0 1 0 0 0,0-1 0 0 0,0 1 0 0 0,1 0 0 0 0,-1 0 0 0 0,0 0 0 0 0,0 1 0 0 0,1-1 0 0 0,-1 1 0 0 0,1-1 0 0 0,-1 1 0 0 0,0 0 0 0 0,1 1 0 0 0,-1-1 0 0 0,0 0 0 0 0,1 1 0 0 0,3 1 0 0 0,-4-1 13 0 0,0 1 0 0 0,-1-1-1 0 0,1 1 1 0 0,-1-1-1 0 0,0 1 1 0 0,1 0 0 0 0,-1 0-1 0 0,0 0 1 0 0,0 0-1 0 0,0 0 1 0 0,0 0 0 0 0,-1 1-1 0 0,1-1 1 0 0,-1 1-1 0 0,1-1 1 0 0,-1 1-1 0 0,0-1 1 0 0,0 1 0 0 0,0 0-1 0 0,0 0 1 0 0,0 4-1 0 0,1 3 45 0 0,-1 1 0 0 0,0-1 0 0 0,0 1-1 0 0,-1 0 1 0 0,-1-1 0 0 0,-3 21-1 0 0,-20 63 314 0 0,6-30-132 0 0,16-52-449 0 0,0-1-1 0 0,0 1 1 0 0,1 0 0 0 0,1 22-1 0 0,10-46-619 0 0,6-13 27 0 0,20-46 1 0 0,-21 41 368 0 0,17-29 1 0 0,53-62-40 0 0,-72 105 493 0 0,0 0 0 0 0,2 1-1 0 0,0 1 1 0 0,0 0 0 0 0,19-12-1 0 0,-29 23 9 0 0,-1 0-1 0 0,0 0 1 0 0,1 1-1 0 0,-1 0 1 0 0,1 0-1 0 0,0 0 1 0 0,0 1-1 0 0,-1-1 1 0 0,8 0-1 0 0,-9 2 2 0 0,0 0-1 0 0,0 0 1 0 0,0 0-1 0 0,0 0 1 0 0,-1 1-1 0 0,1 0 1 0 0,0-1-1 0 0,0 1 1 0 0,-1 0-1 0 0,1 0 1 0 0,0 0-1 0 0,-1 1 1 0 0,1-1-1 0 0,-1 1 1 0 0,0-1-1 0 0,1 1 1 0 0,3 4-1 0 0,1 1 55 0 0,-1 0 0 0 0,1 1-1 0 0,-1 0 1 0 0,-1 0 0 0 0,0 0 0 0 0,0 1-1 0 0,0 0 1 0 0,-1 0 0 0 0,-1 0 0 0 0,1 0-1 0 0,-1 1 1 0 0,-1-1 0 0 0,2 16 0 0 0,0 9 33 0 0,-2 0 1 0 0,-3 52 0 0 0,0-74-60 0 0,-1 182-127 0 0,2-192-167 0 0</inkml:trace>
</inkml:ink>
</file>

<file path=ppt/ink/ink10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5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16583 0 0,'0'0'736'0'0,"0"-9"152"0"0,0-1-712 0 0,0 1-176 0 0,2 0 1808 0 0,3 0 328 0 0,0 1 2272 0 0</inkml:trace>
</inkml:ink>
</file>

<file path=ppt/ink/ink10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04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76 4143 0 0,'34'-52'405'0'0,"-22"28"15125"0"0,-17 39-14835 0 0,-2 3-447 0 0,-49 144 438 0 0,-79 237-566 0 0,82-255-62 0 0,-28 52-45 0 0,60-153-14 0 0,-2 0 0 0 0,-39 52 0 0 0,45-72 14 0 0,0-1 0 0 0,-2-1 0 0 0,0-1-1 0 0,-33 27 1 0 0,58-62 51 0 0,-1 7-56 0 0,0 0-1 0 0,1 0 1 0 0,0 1-1 0 0,0 0 1 0 0,1 0 0 0 0,0 0-1 0 0,0 1 1 0 0,15-11-1 0 0,-9 9-8 0 0,1-1 1 0 0,0 2-1 0 0,0 0 0 0 0,25-8 0 0 0,-26 11 49 0 0,1 1-1 0 0,-1 1 1 0 0,1 0-1 0 0,14 0 1 0 0,57 2 417 0 0,-31 2-71 0 0,210-17 1292 0 0,-252 15-1643 0 0,-1 0 0 0 0,13 1 0 0 0,-13 1-43 0 0,-10-2-3 0 0,1 0 0 0 0,-1 0 0 0 0,0 1-1 0 0,0-1 1 0 0,0 1 0 0 0,0-1 0 0 0,0 1 0 0 0,0-1-1 0 0,0 1 1 0 0,0 0 0 0 0,0 0 0 0 0,0-1 0 0 0,0 1-1 0 0,-1 0 1 0 0,1 0 0 0 0,0 0 0 0 0,0 0 0 0 0,-1 0-1 0 0,1 0 1 0 0,-1 0 0 0 0,1 0 0 0 0,-1 0 0 0 0,1 0-1 0 0,-1 0 1 0 0,0 0 0 0 0,1 0 0 0 0,-1 1 0 0 0,0-1-1 0 0,0 0 1 0 0,0 0 0 0 0,0 0 0 0 0,0 1 0 0 0,0-1-1 0 0,0 2 1 0 0,-1 0-29 0 0,0 7-394 0 0,0 0 0 0 0,-5 17 1 0 0,3-17-393 0 0,3-8-267 0 0,17 0-5527 0 0</inkml:trace>
</inkml:ink>
</file>

<file path=ppt/ink/ink10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0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262 146 4143 0 0,'2'0'3132'0'0,"35"-2"5477"0"0,-24 0-7179 0 0,0-1 0 0 0,17-6 0 0 0,-28 9-1408 0 0,44-15 779 0 0,0-2 0 0 0,45-24 0 0 0,-87 40-801 0 0,-3 0 0 0 0,0 1 0 0 0,0 0 0 0 0,0-1 0 0 0,0 1 0 0 0,0-1 0 0 0,0 1 0 0 0,0-1 0 0 0,0 0 0 0 0,0 1 0 0 0,0-1 0 0 0,-1 0 0 0 0,1 0 0 0 0,0 1 0 0 0,1-3 0 0 0,3-2-19 0 0,-4 3-67 0 0,-11-14-649 0 0,8 14 643 0 0,-1 0 0 0 0,0 0 0 0 0,0 0 0 0 0,0 0 0 0 0,0 1 0 0 0,0-1 0 0 0,0 1 0 0 0,-1 0 0 0 0,1 0 0 0 0,0 0 0 0 0,-1 0 0 0 0,-3 0 0 0 0,-8 0-296 0 0,-22 0 0 0 0,31 1 290 0 0,-19 0-138 0 0,0 1 1 0 0,-43 7 0 0 0,57-5 236 0 0,0-1-1 0 0,1 2 0 0 0,-1 0 0 0 0,1 0 1 0 0,0 0-1 0 0,0 1 0 0 0,0 1 1 0 0,-15 11-1 0 0,5 0 155 0 0,1 0 1 0 0,0 2-1 0 0,-31 41 0 0 0,25-24 209 0 0,-33 62 0 0 0,52-86-289 0 0,0 1 0 0 0,0 0 1 0 0,2 0-1 0 0,0 1 0 0 0,0-1 0 0 0,1 1 0 0 0,-1 18 0 0 0,3-26-56 0 0,1-1 0 0 0,0 0 0 0 0,1 1-1 0 0,-1-1 1 0 0,1 0 0 0 0,0 0-1 0 0,1 1 1 0 0,-1-1 0 0 0,5 9-1 0 0,-5-11-7 0 0,1 0-1 0 0,0 0 0 0 0,1 0 0 0 0,-1 0 1 0 0,0 0-1 0 0,1 0 0 0 0,0-1 0 0 0,-1 1 1 0 0,1-1-1 0 0,0 0 0 0 0,0 0 0 0 0,0 0 0 0 0,1 0 1 0 0,-1-1-1 0 0,6 3 0 0 0,4 0 14 0 0,0-1 1 0 0,0 0-1 0 0,1-1 0 0 0,-1 0 0 0 0,28-1 1 0 0,-7-2 3 0 0,40-7 1 0 0,-23-1-343 0 0,0-3 0 0 0,-1-2 1 0 0,-1-2-1 0 0,0-2 0 0 0,-1-3 1 0 0,73-41-1 0 0,-79 37-509 0 0</inkml:trace>
</inkml:ink>
</file>

<file path=ppt/ink/ink10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0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 18975 0 0,'0'0'1720'0'0,"0"1"-1417"0"0,-5 21-17 0 0,-2-1 0 0 0,0 0 1 0 0,-1-1-1 0 0,-13 23 0 0 0,-3 9 148 0 0,17-34-285 0 0,-102 250 971 0 0,-131 325-733 0 0,151-414-444 0 0,87-177 14 0 0,0 2-791 0 0</inkml:trace>
</inkml:ink>
</file>

<file path=ppt/ink/ink10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0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12895 0 0,'0'0'1172'0'0,"1"2"-721"0"0,0 1-141 0 0,0-1 0 0 0,1 0 0 0 0,-1 1 0 0 0,1-1-1 0 0,0 0 1 0 0,0 0 0 0 0,0 0 0 0 0,0 0 0 0 0,0 0 0 0 0,0-1 0 0 0,0 1 0 0 0,1-1 0 0 0,-1 1 0 0 0,1-1-1 0 0,-1 0 1 0 0,1 0 0 0 0,-1 0 0 0 0,1 0 0 0 0,0 0 0 0 0,3 0 0 0 0,5 2-15 0 0,0-1 1 0 0,1-1-1 0 0,19 1 0 0 0,64-6 1179 0 0,-1-4 1 0 0,136-30-1 0 0,-175 27-1211 0 0,157-35-684 0 0,-179 35-3029 0 0,-18 5-4973 0 0</inkml:trace>
</inkml:ink>
</file>

<file path=ppt/ink/ink10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0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15 12439 0 0,'-6'-8'1291'0'0,"1"1"4060"0"0,16 15-4214 0 0,1 1-898 0 0,-2 1 0 0 0,1 0 1 0 0,-1 0-1 0 0,9 13 0 0 0,33 51 437 0 0,-28-39-372 0 0,424 563 3182 0 0,-396-536-3478 0 0,83 76-1 0 0,-122-126-6 0 0,52 43-17 0 0,-64-54-90 0 0,-18-10-4484 0 0,11 5 3967 0 0,1 0-55 0 0,-1 1 0 0 0,1-2 0 0 0,1 1 1 0 0,-1 0-1 0 0,1-1 0 0 0,-7-8 1 0 0,-3-6-5229 0 0</inkml:trace>
</inkml:ink>
</file>

<file path=ppt/ink/ink10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06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83 6911 0 0,'22'-36'-100'0'0,"-4"8"2264"0"0,-8 10 6575 0 0,-25 45-7619 0 0,-1 0 0 0 0,-31 39 1 0 0,-46 42-897 0 0,48-57 196 0 0,-288 313 332 0 0,37-45-624 0 0,281-304-127 0 0,7-7-3 0 0,0 0-1 0 0,0 1 0 0 0,1 0 1 0 0,0 0-1 0 0,-10 20 0 0 0,16-28-190 0 0,13 6-7985 0 0,1-3 2044 0 0</inkml:trace>
</inkml:ink>
</file>

<file path=ppt/ink/ink10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0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6 13823 0 0,'0'0'630'0'0,"1"-1"-13"0"0,-1 0-594 0 0,0 1 0 0 0,0 0 0 0 0,0-1 0 0 0,1 1 1 0 0,-1 0-1 0 0,0 0 0 0 0,1-1 0 0 0,-1 1 0 0 0,0 0 0 0 0,0 0 0 0 0,1 0 0 0 0,-1 0 0 0 0,0-1 1 0 0,1 1-1 0 0,-1 0 0 0 0,1 0 0 0 0,-1 0 0 0 0,0 0 0 0 0,1 0 0 0 0,-1 0 0 0 0,0 0 1 0 0,1 0-1 0 0,-1 0 0 0 0,0 0 0 0 0,1 0 0 0 0,-1 0 0 0 0,1 0 0 0 0,-1 0 0 0 0,0 0 0 0 0,1 0 1 0 0,-1 0-1 0 0,0 1 0 0 0,1-1 0 0 0,-1 0 0 0 0,0 0 0 0 0,0 0 0 0 0,1 1 0 0 0,-1-1 0 0 0,0 0 1 0 0,1 0-1 0 0,-1 1 0 0 0,0-1 0 0 0,0 0 0 0 0,1 0 0 0 0,-1 1 0 0 0,0-1 0 0 0,0 0 1 0 0,0 1-1 0 0,1-1 0 0 0,5 13 980 0 0,-3-5-692 0 0,0-1 0 0 0,-1 1 1 0 0,-1 0-1 0 0,1 0 0 0 0,-1 0 1 0 0,-1 0-1 0 0,1 0 0 0 0,-1 0 1 0 0,-2 11-1 0 0,-1 10 170 0 0,-10 33-1 0 0,-1-7 155 0 0,-40 97 0 0 0,-39 46-145 0 0,42-104-434 0 0,-4-2 0 0 0,-71 90 0 0 0,-38 3-349 0 0,133-153 250 0 0,-5 2-249 0 0,34-33 175 0 0,3-15-245 0 0,0 7 359 0 0,1 0 0 0 0,-1 0 0 0 0,2 0-1 0 0,-1 0 1 0 0,1 0 0 0 0,4-7-1 0 0,25-40 8 0 0,-17 30-6 0 0,132-191 103 0 0,-108 166-117 0 0,3 2-1 0 0,54-48 1 0 0,-87 87-5 0 0,-1 1 0 0 0,1 0 0 0 0,1 0 0 0 0,0 1 0 0 0,18-9 0 0 0,-23 14 10 0 0,-1-1 1 0 0,1 1-1 0 0,0-1 1 0 0,-1 1-1 0 0,1 0 1 0 0,0 1-1 0 0,0-1 1 0 0,0 1-1 0 0,-1 0 1 0 0,1 1-1 0 0,0-1 1 0 0,0 1-1 0 0,0 0 0 0 0,-1 0 1 0 0,1 0-1 0 0,6 3 1 0 0,0 1-3 0 0,0 1 0 0 0,0 0 0 0 0,0 1 0 0 0,-1 1 0 0 0,0-1 0 0 0,0 2 0 0 0,0-1 0 0 0,9 14 0 0 0,-6-9 183 0 0,0 1 0 0 0,-1 1 0 0 0,-1 0 0 0 0,-1 1 1 0 0,13 24-1 0 0,-20-34-111 0 0,0 1 0 0 0,-1-1 0 0 0,1 1 0 0 0,-2 0 0 0 0,1 0 0 0 0,-1-1 0 0 0,0 1 0 0 0,0 0-1 0 0,-1 0 1 0 0,0 0 0 0 0,0 0 0 0 0,-1 0 0 0 0,0 0 0 0 0,0 0 0 0 0,0 0 0 0 0,-1 0 0 0 0,-5 12 0 0 0,2-9-31 0 0,0-1-1 0 0,-1 0 1 0 0,0 0-1 0 0,-1 0 1 0 0,1-1-1 0 0,-2 0 1 0 0,1 0-1 0 0,-1-1 1 0 0,0 1-1 0 0,-1-2 0 0 0,0 1 1 0 0,-9 4-1 0 0,-16 8 27 0 0,-73 28-1 0 0,92-41-41 0 0,-44 16 8 0 0,0-3-1 0 0,-65 11 1 0 0,114-28-120 0 0,0 0 0 0 0,0-1 0 0 0,0 0 0 0 0,-1-1 0 0 0,1 0 0 0 0,-18-3 0 0 0,27 3 22 0 0,0 0 0 0 0,0 0 1 0 0,0 0-1 0 0,0-1 0 0 0,0 1 0 0 0,1 0 1 0 0,-1-1-1 0 0,0 1 0 0 0,0-1 0 0 0,0 1 1 0 0,1-1-1 0 0,-1 1 0 0 0,0-1 0 0 0,0 0 1 0 0,1 1-1 0 0,-1-1 0 0 0,1 0 0 0 0,-1 0 1 0 0,0 1-1 0 0,0-3 0 0 0,1 2-397 0 0,-1 0-1 0 0,1 0 0 0 0,0 0 1 0 0,0 0-1 0 0,-1-1 1 0 0,1 1-1 0 0,0 0 0 0 0,0 0 1 0 0,0 0-1 0 0,0 0 1 0 0,1-2-1 0 0,3-15-6547 0 0</inkml:trace>
</inkml:ink>
</file>

<file path=ppt/ink/ink10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0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116 144 16783 0 0,'0'0'770'0'0,"2"1"-18"0"0,36 18-374 0 0,-36-18 12 0 0,27 15 2184 0 0,-23-15-2349 0 0,0 0 0 0 0,1 0-1 0 0,-1-1 1 0 0,1 0 0 0 0,-1 0 0 0 0,1-1 0 0 0,-1 1-1 0 0,0-1 1 0 0,1-1 0 0 0,-1 1 0 0 0,9-5-1 0 0,7-2 221 0 0,35-21 0 0 0,-33 14-378 0 0,0-1 0 0 0,-2-1 0 0 0,36-36 0 0 0,-42 38-74 0 0,3-3-116 0 0,-18 16 22 0 0,-5 2-94 0 0,0 1 111 0 0,-1-1 0 0 0,1 1 1 0 0,0 0-1 0 0,0 0 0 0 0,0 1 1 0 0,0-1-1 0 0,-5 4 1 0 0,-31 19-80 0 0,13-7 70 0 0,6-6 46 0 0,-45 26-35 0 0,-81 59-1 0 0,129-82 91 0 0,0 0-1 0 0,2 1 0 0 0,0 1 1 0 0,0 0-1 0 0,2 1 0 0 0,0 1 1 0 0,1 0-1 0 0,0 1 0 0 0,-10 23 0 0 0,21-39 0 0 0,1 1 0 0 0,-1 0 0 0 0,1 0 0 0 0,0 0 0 0 0,0 1 0 0 0,0-1-1 0 0,1 0 1 0 0,-1 0 0 0 0,1 1 0 0 0,0-1 0 0 0,0 0 0 0 0,0 0 0 0 0,1 0-1 0 0,0 1 1 0 0,1 3 0 0 0,-1-5-1 0 0,0-1-1 0 0,0 1 0 0 0,0 0 1 0 0,1-1-1 0 0,-1 1 1 0 0,1-1-1 0 0,0 0 1 0 0,-1 1-1 0 0,1-1 0 0 0,0 0 1 0 0,1 0-1 0 0,-1 0 1 0 0,0-1-1 0 0,0 1 1 0 0,1 0-1 0 0,-1-1 1 0 0,1 0-1 0 0,0 1 0 0 0,-1-1 1 0 0,1 0-1 0 0,0 0 1 0 0,4 0-1 0 0,10 3 28 0 0,1-2 0 0 0,-1 0 0 0 0,1-1-1 0 0,28-3 1 0 0,70-13 107 0 0,-39-1-1996 0 0,-58 11 792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0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26 12551 0 0,'0'0'572'0'0,"2"-3"-9"0"0,4-8-360 0 0,4 0 5235 0 0,-10 16-5260 0 0,-1 0 1 0 0,-1 0-1 0 0,1 0 0 0 0,-1-1 1 0 0,1 1-1 0 0,-5 6 0 0 0,1 1 78 0 0,5-11-238 0 0,-11 26 344 0 0,1 0-1 0 0,1 1 1 0 0,-9 54-1 0 0,15-57 133 0 0</inkml:trace>
</inkml:ink>
</file>

<file path=ppt/ink/ink10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0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0 11055 0 0,'-2'2'852'0'0,"-55"60"3208"0"0,-52 70 0 0 0,44-44-3537 0 0,6 2 232 0 0,-52 107 1 0 0,62-105-202 0 0,-12 26 61 0 0,-54 147-1 0 0,100-227-598 0 0,-30 57-1 0 0,37-81-92 0 0,-1-1 0 0 0,0 0 0 0 0,-1 0 0 0 0,0-1-1 0 0,0-1 1 0 0,-2 1 0 0 0,-13 9 0 0 0,21-17-52 0 0,-1-1 1 0 0,0 0-1 0 0,0-1 1 0 0,0 1-1 0 0,-8 2 1 0 0,11-4 24 0 0,0-1 1 0 0,-1 1-1 0 0,1 0 1 0 0,-1-1 0 0 0,1 0-1 0 0,-1 1 1 0 0,1-1-1 0 0,-1 0 1 0 0,1 0-1 0 0,-1-1 1 0 0,1 1 0 0 0,-1 0-1 0 0,1-1 1 0 0,-4-1-1 0 0,5 2-12 0 0,0-1 0 0 0,0 1 0 0 0,0-1-1 0 0,0 0 1 0 0,1 0 0 0 0,-1 0 0 0 0,0 1-1 0 0,0-1 1 0 0,0 0 0 0 0,1 0 0 0 0,-1 0 0 0 0,1 0-1 0 0,-1 0 1 0 0,1 0 0 0 0,-1 0 0 0 0,1 0 0 0 0,-1-1-1 0 0,1 1 1 0 0,0 0 0 0 0,0 0 0 0 0,-1-1 0 0 0,1-27-2432 0 0,3 6 916 0 0</inkml:trace>
</inkml:ink>
</file>

<file path=ppt/ink/ink10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0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95 268 5527 0 0,'-7'-2'224'0'0,"0"1"0"0"0,0 0-1 0 0,0 0 1 0 0,0 1-1 0 0,0 0 1 0 0,0 1 0 0 0,-10 1-1 0 0,-12 3 11467 0 0,64-7-10233 0 0,49-8 1 0 0,-27 2-908 0 0,190-29 983 0 0,25-3-639 0 0,-204 33-764 0 0,411-58-58 0 0,-447 59-497 0 0,43-16 0 0 0,-62 17-809 0 0,24-13 0 0 0,-28 13-538 0 0,0-1 0 0 0,0 0 0 0 0,9-9 0 0 0,1-4-4587 0 0</inkml:trace>
</inkml:ink>
</file>

<file path=ppt/ink/ink10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0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11 8287 0 0,'52'-10'904'0'0,"-51"10"-786"0"0,1 0 0 0 0,0 0 0 0 0,-1 0 0 0 0,1 1 0 0 0,0-1 0 0 0,-1 0 0 0 0,1 1 0 0 0,-1-1 0 0 0,1 1 0 0 0,0 0 0 0 0,-1 0 0 0 0,1-1 0 0 0,-1 1 0 0 0,0 0 0 0 0,1 0 0 0 0,-1 0 0 0 0,0 0 0 0 0,0 1 0 0 0,1-1 0 0 0,-1 0 0 0 0,0 0 0 0 0,0 1 0 0 0,0-1 0 0 0,0 1 0 0 0,-1-1 0 0 0,1 1-1 0 0,0-1 1 0 0,-1 1 0 0 0,1-1 0 0 0,-1 1 0 0 0,1 0 0 0 0,-1 2 0 0 0,2 3 491 0 0,-1 0 0 0 0,0 1 0 0 0,-1-1 0 0 0,1 0 0 0 0,-1 1 0 0 0,-2 8 0 0 0,-3 16 177 0 0,-2 0-1 0 0,-16 48 1 0 0,-32 60 633 0 0,48-123-1240 0 0,-34 76 430 0 0,-5-1 0 0 0,-4-3 1 0 0,-3-2-1 0 0,-104 128 0 0 0,153-210-602 0 0,-9 11 51 0 0,0 0 1 0 0,-1 0-1 0 0,-1-1 1 0 0,-25 19-1 0 0,38-33-41 0 0,0 1 0 0 0,-1-1-1 0 0,1 0 1 0 0,0 0 0 0 0,0 0 0 0 0,-5 1-1 0 0,-2-3-5 0 0,8 0-24 0 0,0 1 0 0 0,0-1 0 0 0,0 0 0 0 0,-1 0 0 0 0,1 0 0 0 0,0 0 0 0 0,0 0 0 0 0,0 0 1 0 0,0-1-1 0 0,1 1 0 0 0,-1 0 0 0 0,0 0 0 0 0,0-1 0 0 0,1 1 0 0 0,-1 0 0 0 0,1-1 0 0 0,-1 1 0 0 0,1-1 0 0 0,-1 1 0 0 0,1-1 0 0 0,0 1 0 0 0,0-1 0 0 0,0 1 0 0 0,0-1 0 0 0,0 1 0 0 0,0-1 0 0 0,0 1 0 0 0,0 0 0 0 0,1-1 0 0 0,-1 1 1 0 0,1-3-1 0 0,1-3-103 0 0,1-1 1 0 0,-1 1-1 0 0,1 0 1 0 0,7-11-1 0 0,1 1 30 0 0,1 0-1 0 0,0 1 1 0 0,1 1-1 0 0,1 0 0 0 0,1 1 1 0 0,0 0-1 0 0,1 1 1 0 0,0 1-1 0 0,1 1 1 0 0,31-17-1 0 0,-44 26 141 0 0,1 0 0 0 0,0 0 0 0 0,0 0 0 0 0,0 1 0 0 0,0-1 0 0 0,0 1 0 0 0,0 1 0 0 0,0-1 0 0 0,0 1 0 0 0,0-1 0 0 0,1 2 0 0 0,-1-1 0 0 0,0 0 0 0 0,0 1 0 0 0,0 0 0 0 0,0 0 0 0 0,0 1 0 0 0,0-1 0 0 0,0 1 0 0 0,0 0 0 0 0,-1 1 0 0 0,1-1 0 0 0,-1 1 0 0 0,1 0 0 0 0,-1 0 0 0 0,0 0 0 0 0,0 0 0 0 0,-1 1 0 0 0,1 0 0 0 0,-1-1 0 0 0,1 1 0 0 0,-1 1 0 0 0,0-1 0 0 0,-1 0 0 0 0,4 7 0 0 0,-2-3 24 0 0,-1 0 0 0 0,0 1 0 0 0,0-1 0 0 0,-1 1 1 0 0,0 0-1 0 0,-1-1 0 0 0,1 1 0 0 0,-1 14 0 0 0,-2 8-70 0 0,-5 36 1 0 0,0-9-1558 0 0,17-61-5822 0 0,1-3 219 0 0</inkml:trace>
</inkml:ink>
</file>

<file path=ppt/ink/ink10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0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32 17303 0 0,'0'0'1572'0'0,"0"3"-1294"0"0,0-1-326 0 0,0 4 269 0 0,0 0 0 0 0,0 0 0 0 0,1 0 0 0 0,2 9 0 0 0,-3-14-86 0 0,1 1 0 0 0,-1 0-1 0 0,1-1 1 0 0,-1 1 0 0 0,1-1 0 0 0,0 0 0 0 0,0 1 0 0 0,0-1-1 0 0,0 0 1 0 0,0 1 0 0 0,0-1 0 0 0,0 0 0 0 0,0 0 0 0 0,0 0-1 0 0,1 0 1 0 0,-1 0 0 0 0,0 0 0 0 0,1 0 0 0 0,-1 0 0 0 0,1-1-1 0 0,-1 1 1 0 0,1 0 0 0 0,1 0 0 0 0,5 0 95 0 0,-1 0 0 0 0,1 0 0 0 0,0-1 1 0 0,0 0-1 0 0,-1 0 0 0 0,1-1 0 0 0,15-3 1 0 0,54-18 331 0 0,-63 17-461 0 0,8-1-102 0 0,2-2 57 0 0,23-10 1 0 0,-41 16-150 0 0,0-1 0 0 0,-1 0 0 0 0,1 0 0 0 0,-1-1 0 0 0,0 1 0 0 0,0-1 0 0 0,0-1 1 0 0,-1 1-1 0 0,6-7 0 0 0,-9 10-258 0 0,-13 2-108 0 0,0 0 330 0 0,-1 1 0 0 0,1 0 0 0 0,0 1 0 0 0,1 0 0 0 0,-1 1 0 0 0,-20 10 1 0 0,1 1 114 0 0,-43 30 0 0 0,40-21 120 0 0,0 1 0 0 0,2 1 0 0 0,0 1 1 0 0,2 2-1 0 0,-36 46 0 0 0,59-66-71 0 0,0 1 0 0 0,1-1 0 0 0,0 1 1 0 0,1 1-1 0 0,0-1 0 0 0,-4 15 0 0 0,8-23-34 0 0,0 1 0 0 0,0 0 0 0 0,0-1-1 0 0,1 1 1 0 0,-1 0 0 0 0,1 0 0 0 0,0-1 0 0 0,0 1 0 0 0,0 0 0 0 0,0 0 0 0 0,1-1 0 0 0,-1 1 0 0 0,1 0 0 0 0,-1 0-1 0 0,1-1 1 0 0,0 1 0 0 0,0-1 0 0 0,0 1 0 0 0,1-1 0 0 0,-1 1 0 0 0,1-1 0 0 0,-1 0 0 0 0,1 1 0 0 0,0-1-1 0 0,-1 0 1 0 0,1 0 0 0 0,0 0 0 0 0,0 0 0 0 0,1-1 0 0 0,-1 1 0 0 0,3 1 0 0 0,1 0-50 0 0,1 0 0 0 0,-1-1 0 0 0,1 0 0 0 0,-1 0 1 0 0,1 0-1 0 0,0-1 0 0 0,0 0 0 0 0,0 0 0 0 0,-1-1 1 0 0,1 0-1 0 0,11-1 0 0 0,29-6-1884 0 0,-3-5-3848 0 0,-8 1-1122 0 0</inkml:trace>
</inkml:ink>
</file>

<file path=ppt/ink/ink10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0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164 234 11519 0 0,'0'0'887'0'0,"0"2"-583"0"0,1 6 196 0 0,0-1 1 0 0,-1 1-1 0 0,0-1 1 0 0,-1 1-1 0 0,0-1 1 0 0,0 0-1 0 0,-1 1 1 0 0,1-1-1 0 0,-6 14 1 0 0,-3 0 310 0 0,-22 38 1 0 0,22-43-827 0 0,1-3 159 0 0,0 0 0 0 0,-1-1 0 0 0,0-1 0 0 0,-22 19-1 0 0,6-5 220 0 0,25-24-201 0 0,-2-11-68 0 0,3 5-83 0 0,0 1 1 0 0,0-1 0 0 0,0 0 0 0 0,1 1-1 0 0,0-1 1 0 0,0 0 0 0 0,0 1 0 0 0,0-1 0 0 0,1 1-1 0 0,2-6 1 0 0,3-6 23 0 0,13-19 1 0 0,-1 6-20 0 0,1 0 0 0 0,2 2 0 0 0,1 0 0 0 0,26-23 1 0 0,-12 16-20 0 0,1 3 1 0 0,53-34 0 0 0,-60 45 95 0 0,1 2-1 0 0,67-28 1 0 0,-80 40 129 0 0,1-1 1 0 0,-1 2 0 0 0,1 1 0 0 0,0 0 0 0 0,0 2 0 0 0,40-1-1 0 0,-56 3-182 0 0,0 0-1 0 0,0 0 0 0 0,0 1 0 0 0,-1 0 0 0 0,1-1 0 0 0,0 1 0 0 0,-1 1 0 0 0,1-1 0 0 0,-1 0 1 0 0,1 1-1 0 0,-1 0 0 0 0,1 0 0 0 0,-1 0 0 0 0,0 0 0 0 0,0 0 0 0 0,0 1 0 0 0,0-1 0 0 0,-1 1 1 0 0,1 0-1 0 0,-1 0 0 0 0,1 0 0 0 0,-1 0 0 0 0,0 0 0 0 0,0 0 0 0 0,0 1 0 0 0,-1-1 0 0 0,1 1 1 0 0,-1-1-1 0 0,0 1 0 0 0,0-1 0 0 0,0 1 0 0 0,0 0 0 0 0,-1 0 0 0 0,1 0 0 0 0,-1-1 0 0 0,0 1 1 0 0,0 0-1 0 0,-1 4 0 0 0,-2 9 9 0 0,0 0 1 0 0,0 0 0 0 0,-2 0-1 0 0,0-1 1 0 0,-1 1-1 0 0,-1-1 1 0 0,-12 21-1 0 0,-5 5 125 0 0,-42 53-1 0 0,41-65-192 0 0,16-20-23 0 0,-14 21 1 0 0,22-29-36 0 0,-2 5-149 0 0</inkml:trace>
</inkml:ink>
</file>

<file path=ppt/ink/ink10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1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91 103 5983 0 0,'0'0'542'0'0,"-1"-1"-446"0"0,-1 0 286 0 0,-1 1 0 0 0,1-1 0 0 0,0 1 0 0 0,0-1 0 0 0,0 1 0 0 0,0 0 0 0 0,0 0 1 0 0,0 0-1 0 0,0 0 0 0 0,0 0 0 0 0,-1 0 0 0 0,1 1 0 0 0,0-1 0 0 0,0 1 0 0 0,0-1 0 0 0,0 1 1 0 0,0 0-1 0 0,0 0 0 0 0,0 0 0 0 0,0 0 0 0 0,1 0 0 0 0,-1 0 0 0 0,-2 3 0 0 0,3-3-247 0 0,0-1 0 0 0,0 1 0 0 0,0 0 1 0 0,0 0-1 0 0,0 0 0 0 0,0 0 0 0 0,1 0 0 0 0,-1 0 0 0 0,0 0 0 0 0,1 0 0 0 0,-1 0 0 0 0,0 0 0 0 0,1 0 0 0 0,0 0 0 0 0,-1 0 0 0 0,1 1 0 0 0,0-1 0 0 0,-1 0 0 0 0,1 2 1 0 0,0-2 170 0 0,2 0-2 0 0,4 2-100 0 0,-1 0 0 0 0,1 0 0 0 0,0-1 0 0 0,1 0 0 0 0,-1 0 0 0 0,0-1 0 0 0,0 0 0 0 0,1 0 0 0 0,-1 0 0 0 0,1-1 0 0 0,10 0 0 0 0,-16 0 34 0 0,2 1 83 0 0,-3-1-297 0 0,1 0 1 0 0,-1 0-1 0 0,0 0 0 0 0,1 1 1 0 0,-1-1-1 0 0,0 0 0 0 0,1 0 0 0 0,-1 0 1 0 0,0 0-1 0 0,1 0 0 0 0,-1 0 0 0 0,0 0 1 0 0,0 1-1 0 0,1-1 0 0 0,-1 0 1 0 0,0 0-1 0 0,1 1 0 0 0,-1-1 0 0 0,0 0 1 0 0,0 0-1 0 0,0 1 0 0 0,1-1 0 0 0,0 4 3 0 0,1 0 0 0 0,-1 0 0 0 0,0 0-1 0 0,0 0 1 0 0,-1 0 0 0 0,1 0-1 0 0,-1 0 1 0 0,0 0 0 0 0,0 0 0 0 0,-1 0-1 0 0,1 1 1 0 0,-1-1 0 0 0,1 0-1 0 0,-1 0 1 0 0,-1 0 0 0 0,1-1 0 0 0,-3 7-1 0 0,-5 8 50 0 0,0 1-1 0 0,-16 22 1 0 0,7-14-5 0 0,10-13-45 0 0,-7 11 83 0 0,-20 47 0 0 0,34-69 63 0 0,2-2-84 0 0,0 0-72 0 0,1 0 1 0 0,-1-1-1 0 0,1 1 0 0 0,-1 0 0 0 0,1 0 0 0 0,-1-1 1 0 0,1 1-1 0 0,-1-1 0 0 0,1 0 0 0 0,-1 1 0 0 0,1-1 0 0 0,0 0 1 0 0,-1 0-1 0 0,1 0 0 0 0,-1 0 0 0 0,1 0 0 0 0,0 0 1 0 0,-1 0-1 0 0,1-1 0 0 0,-1 1 0 0 0,1 0 0 0 0,1-2 1 0 0,8-1 60 0 0,-1-1 1 0 0,13-7-1 0 0,-11 5-1 0 0,22-11 90 0 0,0-2-1 0 0,-2-1 0 0 0,31-24 0 0 0,85-79 274 0 0,-110 90-316 0 0,-16 13-11 0 0,27-30 0 0 0,-40 40-352 0 0,-1-1 0 0 0,0 0 0 0 0,0-1 0 0 0,-1 0 0 0 0,6-14 0 0 0,-8 12-113 0 0,-3 6-1413 0 0,1 1-4623 0 0</inkml:trace>
</inkml:ink>
</file>

<file path=ppt/ink/ink10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1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157 132 17279 0 0,'-9'6'268'0'0,"1"0"-1"0"0,0 1 1 0 0,0-1-1 0 0,1 1 0 0 0,-1 1 1 0 0,-9 12-1 0 0,-11 12 108 0 0,-26 24 1546 0 0,52-55-1585 0 0,2 0-264 0 0,0-1 0 0 0,0 0 0 0 0,-1 0 0 0 0,1 1 0 0 0,0-1 0 0 0,0 0 0 0 0,-1 0 0 0 0,1 1 0 0 0,0-1 0 0 0,0 0 0 0 0,-1 0 0 0 0,1 0 0 0 0,0 0 0 0 0,0 0 0 0 0,-1 1 0 0 0,1-1 0 0 0,0 0 0 0 0,-1 0 0 0 0,1 0 0 0 0,0 0 0 0 0,0 0 0 0 0,-1 0 0 0 0,1 0 0 0 0,0 0 0 0 0,-1 0 0 0 0,2-9-37 0 0,0 0 1 0 0,0-1-1 0 0,1 1 0 0 0,0 0 0 0 0,1 1 0 0 0,0-1 1 0 0,0 0-1 0 0,1 1 0 0 0,0 0 0 0 0,1-1 0 0 0,6-7 1 0 0,-3 4-38 0 0,0 1-1 0 0,1 0 1 0 0,1 1 0 0 0,0 0 0 0 0,0 0 0 0 0,21-13 0 0 0,-26 19 14 0 0,1 0 0 0 0,-1 1-1 0 0,1 0 1 0 0,0 0 0 0 0,1 0 0 0 0,-1 1 0 0 0,0 0-1 0 0,1 0 1 0 0,9-1 0 0 0,-12 3-1 0 0,-1 0 1 0 0,1 0-1 0 0,-1 0 0 0 0,0 1 1 0 0,1-1-1 0 0,-1 1 0 0 0,0 0 1 0 0,1 0-1 0 0,-1 0 0 0 0,0 0 1 0 0,0 1-1 0 0,0-1 0 0 0,0 1 1 0 0,0 0-1 0 0,0 0 0 0 0,-1 0 1 0 0,1 0-1 0 0,0 0 0 0 0,-1 1 1 0 0,4 3-1 0 0,4 8 11 0 0,-1-1 0 0 0,11 20 0 0 0,5 9 48 0 0,-21-36-105 0 0,-2-3 60 0 0,-1-1-1 0 0,1 0 0 0 0,0 1 1 0 0,-1-1-1 0 0,1 0 0 0 0,0 0 1 0 0,0 0-1 0 0,3 1 0 0 0,-4-2-16 0 0,0-1 0 0 0,0 0 0 0 0,-1 1 0 0 0,1-1 0 0 0,0 0 0 0 0,0 0-1 0 0,0 0 1 0 0,0 0 0 0 0,0 0 0 0 0,0 0 0 0 0,0 0 0 0 0,-1 0 0 0 0,1 0-1 0 0,0-1 1 0 0,0 1 0 0 0,0 0 0 0 0,0 0 0 0 0,0-1 0 0 0,-1 1 0 0 0,1-1-1 0 0,0 1 1 0 0,0 0 0 0 0,0-1 0 0 0,-1 0 0 0 0,1 1 0 0 0,0-1 0 0 0,-1 1 0 0 0,1-1-1 0 0,-1 0 1 0 0,2 0 0 0 0,6-9-55 0 0,-1 0 1 0 0,0 0-1 0 0,11-19 0 0 0,-4 6-145 0 0,-7 11 75 0 0,1 1 0 0 0,0 0 0 0 0,1 1 0 0 0,0 0 0 0 0,1 0 0 0 0,0 1 0 0 0,1 1 0 0 0,-1-1 0 0 0,14-6 0 0 0,-19 12 132 0 0,0 0 0 0 0,0 1-1 0 0,1-1 1 0 0,-1 1 0 0 0,0 1-1 0 0,1-1 1 0 0,0 1-1 0 0,-1-1 1 0 0,1 2 0 0 0,0-1-1 0 0,-1 1 1 0 0,1 0 0 0 0,0 0-1 0 0,0 0 1 0 0,-1 1 0 0 0,1 0-1 0 0,0 0 1 0 0,-1 0 0 0 0,1 1-1 0 0,-1 0 1 0 0,0 0 0 0 0,1 0-1 0 0,9 6 1 0 0,-11-5 45 0 0,0 0-1 0 0,0 1 1 0 0,0-1 0 0 0,0 1 0 0 0,-1 0-1 0 0,0 0 1 0 0,1 0 0 0 0,-1 0 0 0 0,0 0-1 0 0,-1 1 1 0 0,1-1 0 0 0,-1 1 0 0 0,0 0-1 0 0,0 0 1 0 0,-1 0 0 0 0,1 0 0 0 0,-1 0-1 0 0,0 0 1 0 0,0 0 0 0 0,-1 0 0 0 0,0 0-1 0 0,0 7 1 0 0,-2 11 13 0 0,0-1-1 0 0,-2 0 1 0 0,-12 42-1 0 0,5-23-23 0 0,2 0-116 0 0,9-39-343 0 0</inkml:trace>
</inkml:ink>
</file>

<file path=ppt/ink/ink10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1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7831 0 0,'-10'4'111'0'0,"1"0"0"0"0,0 0 0 0 0,0 1 0 0 0,0 0 0 0 0,1 1 0 0 0,-1 0 0 0 0,1 1-1 0 0,1-1 1 0 0,-1 1 0 0 0,1 1 0 0 0,-7 9 0 0 0,-67 88 8083 0 0,9 7-3327 0 0,45-63-4144 0 0,3 1 0 0 0,-34 95 0 0 0,-39 254-489 0 0,42-150-149 0 0,52-235-87 0 0,-1-1 1 0 0,0 1-1 0 0,-1-1 0 0 0,-1 0 1 0 0,0 0-1 0 0,-1-1 0 0 0,0 0 1 0 0,-1 0-1 0 0,0 0 0 0 0,-11 11 0 0 0,18-22 14 0 0,-1 1 0 0 0,0-1 0 0 0,1 1 0 0 0,-1-1 0 0 0,0 0-1 0 0,0 0 1 0 0,0 1 0 0 0,0-1 0 0 0,0 0 0 0 0,0-1 0 0 0,0 1-1 0 0,0 0 1 0 0,0-1 0 0 0,-1 1 0 0 0,1-1 0 0 0,0 0 0 0 0,0 1-1 0 0,0-1 1 0 0,-1 0 0 0 0,1 0 0 0 0,0-1 0 0 0,-3 0 0 0 0,3 1-28 0 0,0-1 1 0 0,0 0 0 0 0,0 0 0 0 0,0 0-1 0 0,0 0 1 0 0,1 0 0 0 0,-1 0 0 0 0,0-1-1 0 0,1 1 1 0 0,-1-1 0 0 0,1 1-1 0 0,0-1 1 0 0,-1 1 0 0 0,1-1 0 0 0,0 0-1 0 0,0 0 1 0 0,0 0 0 0 0,0 0 0 0 0,0 1-1 0 0,0-1 1 0 0,1 0 0 0 0,-1 0 0 0 0,1-1-1 0 0,-1-2 1 0 0,0-5-89 0 0,0 0 1 0 0,1 0-1 0 0,0 0 0 0 0,1 0 1 0 0,0 0-1 0 0,1 0 0 0 0,0 1 1 0 0,0-1-1 0 0,1 0 0 0 0,0 1 1 0 0,1 0-1 0 0,9-18 0 0 0,0 4-209 0 0,1 0 0 0 0,2 1 0 0 0,28-32 0 0 0,-25 33 329 0 0,37-30 0 0 0,-45 42-9 0 0,2 0-1 0 0,-1 0 0 0 0,1 1 1 0 0,25-11-1 0 0,-30 17 23 0 0,0-1 0 0 0,1 1 1 0 0,0 0-1 0 0,-1 1 0 0 0,1 0 0 0 0,0 1 0 0 0,-1-1 0 0 0,1 2 0 0 0,0-1 1 0 0,-1 1-1 0 0,1 0 0 0 0,0 1 0 0 0,-1 0 0 0 0,11 4 0 0 0,-5 0 37 0 0,0 0 0 0 0,0 0 0 0 0,0 1 0 0 0,-1 1 0 0 0,0 1-1 0 0,-1 0 1 0 0,15 12 0 0 0,-23-16 7 0 0,1 0 0 0 0,0 1-1 0 0,-1-1 1 0 0,0 1 0 0 0,0-1-1 0 0,-1 1 1 0 0,0 0 0 0 0,0 1 0 0 0,0-1-1 0 0,-1 0 1 0 0,1 1 0 0 0,-2 0-1 0 0,1-1 1 0 0,-1 1 0 0 0,0 0 0 0 0,0 0-1 0 0,-1 12 1 0 0,-1-2 121 0 0,-1 0 0 0 0,0-1 0 0 0,-1 1 1 0 0,-1-1-1 0 0,-1 0 0 0 0,-7 19 0 0 0,9-28-150 0 0,-1 1-1 0 0,0-1 1 0 0,0 0 0 0 0,0-1 0 0 0,0 1-1 0 0,-1-1 1 0 0,0 0 0 0 0,-1 0-1 0 0,0 0 1 0 0,-8 7 0 0 0,4-7 2 0 0,1 0 1 0 0,-1 0-1 0 0,1 0 1 0 0,-2-2-1 0 0,1 1 1 0 0,-20 5 0 0 0,9-5-8 0 0,0-1 0 0 0,0-1 0 0 0,-1-1 0 0 0,1-1 1 0 0,-1-1-1 0 0,1-1 0 0 0,-30-4 0 0 0,47 4-44 0 0,0 1-1 0 0,0-1 1 0 0,0 0-1 0 0,0 0 1 0 0,0-1-1 0 0,-7-3 1 0 0,10 5-66 0 0,0-1 1 0 0,0 1-1 0 0,0-1 1 0 0,1 0-1 0 0,-1 0 1 0 0,0 1-1 0 0,0-1 1 0 0,1 0-1 0 0,-1 0 1 0 0,0 0-1 0 0,1 0 1 0 0,-1 0-1 0 0,1 0 1 0 0,-1 1-1 0 0,1-1 1 0 0,-1-1-1 0 0,1 1 1 0 0,0 0-1 0 0,-1 0 1 0 0,1 0-1 0 0,0 0 1 0 0,0 0-1 0 0,0 0 1 0 0,0 0-1 0 0,0 0 1 0 0,0 0-1 0 0,0 0 0 0 0,0 0 1 0 0,1 0-1 0 0,-1-1 1 0 0,1 0-1 0 0,5-15-1114 0 0</inkml:trace>
</inkml:ink>
</file>

<file path=ppt/ink/ink10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1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16439 0 0,'2'2'754'0'0,"5"2"-533"0"0,1 0 1 0 0,0-1 0 0 0,-1 0 0 0 0,1 0 0 0 0,0-1 0 0 0,0 0-1 0 0,1 0 1 0 0,-1 0 0 0 0,0-1 0 0 0,1-1 0 0 0,10 0-1 0 0,14-1 1707 0 0,49-9 0 0 0,-79 9-1866 0 0,17-3 170 0 0,1 0 0 0 0,-1-2-1 0 0,1 0 1 0 0,-2-2-1 0 0,33-16 1 0 0,-37 16-102 0 0,-1-1 1 0 0,0 0 0 0 0,-1-1-1 0 0,0 0 1 0 0,0-1 0 0 0,-1 0-1 0 0,18-24 1 0 0,-25 27-148 0 0,-4 6-69 0 0,-2 1-11 0 0,-1 0 65 0 0,0 0 0 0 0,0 0 0 0 0,0 1 1 0 0,-1-1-1 0 0,1 0 0 0 0,0 1 0 0 0,0-1 0 0 0,-1 1 0 0 0,1 0 0 0 0,0-1 1 0 0,-1 1-1 0 0,1 0 0 0 0,0 1 0 0 0,-1-1 0 0 0,-3 1 0 0 0,-40 12-315 0 0,37-10 291 0 0,-23 8 9 0 0,0 2 1 0 0,1 1-1 0 0,0 1 1 0 0,-32 22-1 0 0,45-25 53 0 0,1 1 1 0 0,0 0-1 0 0,1 1 0 0 0,0 1 0 0 0,1 1 1 0 0,1 0-1 0 0,-21 31 0 0 0,32-42 16 0 0,1-1-1 0 0,-1 1 1 0 0,1 0-1 0 0,1 0 1 0 0,-1 0 0 0 0,0 0-1 0 0,1 0 1 0 0,0 0-1 0 0,1 0 1 0 0,-1 0-1 0 0,1 0 1 0 0,0 7 0 0 0,0-9-89 0 0,0-1 0 0 0,1 0 0 0 0,-1 1 0 0 0,1-1 0 0 0,-1 0 0 0 0,1 0 0 0 0,0 0 0 0 0,0 1 0 0 0,0-1 0 0 0,0 0 0 0 0,0 0 0 0 0,0 0 0 0 0,1 0 0 0 0,-1-1 0 0 0,1 1 0 0 0,-1 0 0 0 0,1-1 1 0 0,0 1-1 0 0,0-1 0 0 0,-1 1 0 0 0,1-1 0 0 0,0 0 0 0 0,0 0 0 0 0,0 1 0 0 0,1-2 0 0 0,-1 1 0 0 0,0 0 0 0 0,0 0 0 0 0,3 0 0 0 0,13 1-5611 0 0,1 0-1852 0 0</inkml:trace>
</inkml:ink>
</file>

<file path=ppt/ink/ink10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1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1 595 16183 0 0,'0'0'1462'0'0,"2"1"-1201"0"0,6-1-128 0 0,1 1 1 0 0,-1-1 0 0 0,1-1-1 0 0,-1 1 1 0 0,0-1 0 0 0,14-4-1 0 0,-16 3 136 0 0,0 1-1 0 0,0-1 1 0 0,0-1 0 0 0,0 1-1 0 0,-1-1 1 0 0,1 0-1 0 0,-1 0 1 0 0,1-1 0 0 0,6-6-1 0 0,-10 8-99 0 0,0 0 1 0 0,-1 0-1 0 0,1 0 0 0 0,-1-1 0 0 0,1 1 0 0 0,-1 0 1 0 0,0-1-1 0 0,0 1 0 0 0,0-1 0 0 0,-1 0 0 0 0,1 1 1 0 0,0-1-1 0 0,-1-3 0 0 0,1-37 1130 0 0,-2 16-648 0 0,3 13-418 0 0,0 1 0 0 0,0 0 1 0 0,1 0-1 0 0,1 0 0 0 0,0 0 1 0 0,1 0-1 0 0,1 1 0 0 0,0 0 1 0 0,0 0-1 0 0,1 0 0 0 0,16-19 1 0 0,0 3-189 0 0,2 2 0 0 0,0 1 1 0 0,37-28-1 0 0,-37 35-117 0 0,0 0-1 0 0,1 2 1 0 0,1 0-1 0 0,0 2 1 0 0,1 1-1 0 0,1 2 1 0 0,0 0 0 0 0,49-10-1 0 0,-65 18-64 0 0,0 1-1 0 0,1 0 1 0 0,-1 1-1 0 0,1 1 1 0 0,25 2-1 0 0,-30-1-430 0 0,-1 1-1 0 0,1 0 0 0 0,-1 0 1 0 0,0 1-1 0 0,0 0 0 0 0,10 5 1 0 0,-9-3-1160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1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9671 0 0,'0'0'748'0'0,"-2"0"-200"0"0,-8-1-162 0 0,0 1 1 0 0,-1 0-1 0 0,1 1 0 0 0,0 0 0 0 0,0 1 0 0 0,0 0 0 0 0,0 0 0 0 0,-15 7 0 0 0,-79 38 3973 0 0,69-29-3857 0 0,-6 3-565 0 0,2 1 0 0 0,0 3 0 0 0,-36 29 0 0 0,56-36-85 0 0,18-16 40 0 0,4-1-824 0 0,6 2 840 0 0,1-1 0 0 0,-1 0 0 0 0,1-1 0 0 0,0 0 0 0 0,0-1 0 0 0,-1 0 0 0 0,1 0-1 0 0,14-3 1 0 0,-9 2-16 0 0,-1 0-1 0 0,1 1 0 0 0,24 2 0 0 0,-34-1 132 0 0,1 0 0 0 0,0 1 0 0 0,0 0-1 0 0,-1 0 1 0 0,1 0 0 0 0,-1 1 0 0 0,1 0-1 0 0,-1 0 1 0 0,0 0 0 0 0,0 0 0 0 0,6 6-1 0 0,-5-3 29 0 0,-1 0-1 0 0,0 0 0 0 0,0 0 1 0 0,0 1-1 0 0,0 0 0 0 0,-1 0 1 0 0,5 12-1 0 0,-8-16 20 0 0,0-1 0 0 0,0 1 0 0 0,0 0 0 0 0,-1 0 0 0 0,1 0-1 0 0,-1 0 1 0 0,0-1 0 0 0,0 1 0 0 0,0 3 0 0 0,0-1 66 0 0,-1-3-79 0 0,1-1 1 0 0,-1 1-1 0 0,1 0 0 0 0,-1 0 1 0 0,0-1-1 0 0,1 1 0 0 0,-1-1 1 0 0,0 1-1 0 0,0-1 0 0 0,0 1 0 0 0,-1-1 1 0 0,1 1-1 0 0,0-1 0 0 0,-3 2 1 0 0,2-1 67 0 0,-2 2 26 0 0,-1-1 1 0 0,1 0-1 0 0,0 0 0 0 0,-1-1 0 0 0,0 0 0 0 0,1 1 0 0 0,-1-1 1 0 0,0-1-1 0 0,0 1 0 0 0,0-1 0 0 0,-7 1 0 0 0,-8 1 257 0 0,-30 0 0 0 0,36-2-442 0 0,0 0 1 0 0,0-2 0 0 0,0 0-1 0 0,0 0 1 0 0,0-2 0 0 0,0 0-1 0 0,1 0 1 0 0,-1-1 0 0 0,1-1-1 0 0,-25-11 1 0 0,36 14-133 0 0,1 2 74 0 0,0-1 0 0 0,-1 1 0 0 0,1-1-1 0 0,0 0 1 0 0,0 0 0 0 0,0 0 0 0 0,0 1 0 0 0,0-1 0 0 0,0 0 0 0 0,0 0 0 0 0,0 0 0 0 0,0 0-1 0 0,0-1 1 0 0,1 1 0 0 0,-1 0 0 0 0,0 0 0 0 0,0-2 0 0 0,0-8-1339 0 0</inkml:trace>
</inkml:ink>
</file>

<file path=ppt/ink/ink10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1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23 7367 0 0,'0'0'568'0'0,"-6"-7"-352"0"0,4 5 75 0 0,0 0 0 0 0,0 1 0 0 0,-1-1 0 0 0,1 1 0 0 0,0 0 0 0 0,-1 0 0 0 0,1-1 0 0 0,-1 2 0 0 0,0-1 0 0 0,1 0 0 0 0,-1 0 0 0 0,0 1-1 0 0,1 0 1 0 0,-1-1 0 0 0,0 1 0 0 0,1 0 0 0 0,-1 0 0 0 0,0 1 0 0 0,-3 0 0 0 0,-1 0 561 0 0,1 0 0 0 0,-1 1-1 0 0,1 0 1 0 0,0 0 0 0 0,-1 1 0 0 0,-9 5 0 0 0,5 0-696 0 0,0 0 1 0 0,1 0-1 0 0,0 1 1 0 0,0 0-1 0 0,-15 19 1 0 0,-36 58 560 0 0,50-70-547 0 0,-5 8 114 0 0,-20 42 0 0 0,32-58-249 0 0,1 0 0 0 0,0 0 0 0 0,0 0 0 0 0,1 0 0 0 0,0 1 0 0 0,0 0 0 0 0,1-1 0 0 0,0 1 0 0 0,1 16-1 0 0,0-21-1 0 0,1 0-1 0 0,0 0 0 0 0,0 0 0 0 0,0 0 0 0 0,0-1 1 0 0,1 1-1 0 0,-1 0 0 0 0,1-1 0 0 0,0 1 0 0 0,0-1 0 0 0,0 0 1 0 0,0 0-1 0 0,1 0 0 0 0,0 0 0 0 0,-1 0 0 0 0,1 0 0 0 0,0-1 1 0 0,0 1-1 0 0,0-1 0 0 0,1 0 0 0 0,-1 0 0 0 0,0 0 0 0 0,1 0 1 0 0,0-1-1 0 0,-1 1 0 0 0,1-1 0 0 0,0 0 0 0 0,4 1 0 0 0,3 0 66 0 0,0-1 1 0 0,-1 1-1 0 0,1-2 0 0 0,0 0 0 0 0,0 0 0 0 0,0-1 0 0 0,-1 0 0 0 0,1-1 0 0 0,12-3 0 0 0,-8 1-26 0 0,0-1 1 0 0,-1 0 0 0 0,1-1-1 0 0,-1-1 1 0 0,0 0 0 0 0,24-17-1 0 0,-34 21-64 0 0,0-1 0 0 0,0 1-1 0 0,0-1 1 0 0,-1 1-1 0 0,1-1 1 0 0,-1 0-1 0 0,0-1 1 0 0,0 1-1 0 0,0 0 1 0 0,-1-1-1 0 0,0 0 1 0 0,1 1 0 0 0,-2-1-1 0 0,1 0 1 0 0,0 0-1 0 0,-1 0 1 0 0,0 0-1 0 0,0 0 1 0 0,-1 0-1 0 0,0-1 1 0 0,1 1-1 0 0,-2 0 1 0 0,1 0 0 0 0,-2-8-1 0 0,0 4-5 0 0,-1 1 1 0 0,0-1-1 0 0,0 0 0 0 0,-1 1 1 0 0,0 0-1 0 0,0 0 0 0 0,-1 0 1 0 0,-6-7-1 0 0,3 4-70 0 0,-1 0 1 0 0,-1 1-1 0 0,0 0 0 0 0,-17-13 1 0 0,18 17-177 0 0,1 0-1 0 0,-1 0 1 0 0,-1 1 0 0 0,1 0 0 0 0,-1 1 0 0 0,0 0 0 0 0,0 0 0 0 0,-14-2-1 0 0,22 5 29 0 0,5 2-719 0 0,13 4 120 0 0,0-2 0 0 0,0 0 1 0 0,18 1-1 0 0,-33-4 732 0 0,32 4-1861 0 0</inkml:trace>
</inkml:ink>
</file>

<file path=ppt/ink/ink10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1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70 13791 0 0,'1'-25'771'0'0,"-2"-4"3982"0"0,-6 45-3683 0 0,3-8-844 0 0,-14 31 505 0 0,-32 82 341 0 0,46-109-1015 0 0,0 1-1 0 0,1-1 0 0 0,1 1 0 0 0,0 0 1 0 0,1 0-1 0 0,0 0 0 0 0,2 24 0 0 0,0-33-18 0 0,-1 1-1 0 0,1-1 1 0 0,0 0-1 0 0,0 1 1 0 0,1-1-1 0 0,-1 0 1 0 0,1 0-1 0 0,0 0 0 0 0,0 0 1 0 0,0 0-1 0 0,1-1 1 0 0,0 1-1 0 0,-1 0 1 0 0,1-1-1 0 0,0 0 1 0 0,5 4-1 0 0,-3-3 28 0 0,0-1 0 0 0,0 0 0 0 0,0-1 1 0 0,1 1-1 0 0,-1-1 0 0 0,0 0 0 0 0,1 0 0 0 0,0-1 0 0 0,-1 1 0 0 0,1-1 0 0 0,7 0 1 0 0,1-1 28 0 0,0 0 1 0 0,0-1-1 0 0,1 0 0 0 0,-1-1 1 0 0,0-1-1 0 0,-1 0 1 0 0,1-1-1 0 0,0 0 1 0 0,18-9-1 0 0,-21 7-71 0 0,0 0 0 0 0,-1 0 0 0 0,1-1 0 0 0,-2 0 0 0 0,1 0 1 0 0,-1-1-1 0 0,15-16 0 0 0,-20 19-7 0 0,0-1 0 0 0,0 1 0 0 0,-1-1 1 0 0,0 1-1 0 0,0-1 0 0 0,0 0 0 0 0,0 0 0 0 0,-1-1 1 0 0,0 1-1 0 0,-1 0 0 0 0,1-1 0 0 0,-1 1 0 0 0,0-1 1 0 0,-1 1-1 0 0,0-1 0 0 0,0-6 0 0 0,-2-5-140 0 0,-1 1 0 0 0,-1 0 0 0 0,0 0 1 0 0,-1 0-1 0 0,-1 1 0 0 0,0 0 0 0 0,-2 0 0 0 0,0 0 0 0 0,0 1 0 0 0,-16-20 0 0 0,24 35 7 0 0,0-1-1 0 0,0 1 0 0 0,0 0 0 0 0,0-1 0 0 0,-1 1 0 0 0,1 0 1 0 0,0-1-1 0 0,0 1 0 0 0,0-1 0 0 0,0 1 0 0 0,0 0 1 0 0,0-1-1 0 0,0 1 0 0 0,0 0 0 0 0,0-1 0 0 0,0 1 0 0 0,0-1 1 0 0,0 1-1 0 0,0 0 0 0 0,1-1 0 0 0,-1 1 0 0 0,0 0 0 0 0,0-1 1 0 0</inkml:trace>
</inkml:ink>
</file>

<file path=ppt/ink/ink10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1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88 5063 0 0,'0'-43'-146'0'0,"1"16"1952"0"0,-1 9 10518 0 0,-2 19-12189 0 0,1 0-1 0 0,-1 0 0 0 0,0 0 0 0 0,0 0 1 0 0,0 0-1 0 0,1 0 0 0 0,-1 0 1 0 0,0 0-1 0 0,1 1 0 0 0,0-1 1 0 0,-1 1-1 0 0,-1 1 0 0 0,2-2-53 0 0,-17 20 173 0 0,0 1 1 0 0,2 1-1 0 0,-19 32 0 0 0,-31 80 494 0 0,-63 190-67 0 0,15 5 226 0 0,35-98-631 0 0,51-159-562 0 0,14-40-1388 0 0,-15 56 1 0 0,25-71-5942 0 0</inkml:trace>
</inkml:ink>
</file>

<file path=ppt/ink/ink10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1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 17359 0 0,'-6'1'261'0'0,"-9"4"1052"0"0,14-4-1294 0 0,1-1 0 0 0,-1 1 1 0 0,1-1-1 0 0,-1 0 1 0 0,1 1-1 0 0,-1-1 0 0 0,1 1 1 0 0,0-1-1 0 0,-1 1 1 0 0,1-1-1 0 0,0 1 1 0 0,-1-1-1 0 0,1 1 0 0 0,0-1 1 0 0,0 1-1 0 0,0-1 1 0 0,-1 1-1 0 0,1 0 0 0 0,0-1 1 0 0,0 1-1 0 0,0-1 1 0 0,0 1-1 0 0,0 0 1 0 0,0-1-1 0 0,0 1 0 0 0,0-1 1 0 0,0 1-1 0 0,0 0 1 0 0,1-1-1 0 0,-1 1 0 0 0,0-1 1 0 0,0 1-1 0 0,0-1 1 0 0,1 1-1 0 0,-1-1 1 0 0,0 1-1 0 0,1-1 0 0 0,-1 1 1 0 0,0-1-1 0 0,1 1 1 0 0,-1-1-1 0 0,1 1 0 0 0,-1-1 1 0 0,1 0-1 0 0,0 1 1 0 0,0 0 65 0 0,2 2 120 0 0,1 0 1 0 0,0-1-1 0 0,0 1 0 0 0,0-1 1 0 0,0 1-1 0 0,1-1 0 0 0,-1 0 0 0 0,0-1 1 0 0,1 1-1 0 0,9 1 0 0 0,5 0 377 0 0,25 1 0 0 0,-36-3-436 0 0,50-1 568 0 0,0-2 0 0 0,78-12-1 0 0,-58 5-382 0 0,151-8 129 0 0,46-5-3939 0 0,-208 12-4854 0 0</inkml:trace>
</inkml:ink>
</file>

<file path=ppt/ink/ink10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1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34 5527 0 0,'3'-8'568'0'0,"-2"6"423"0"0,0 1 0 0 0,-1 0-1 0 0,0 0 1 0 0,1-1-1 0 0,-1 1 1 0 0,0-1 0 0 0,1 1-1 0 0,-1 0 1 0 0,0-1-1 0 0,0 1 1 0 0,0-3 0 0 0,0 4-875 0 0,-1-1 0 0 0,1 1 0 0 0,0 0 0 0 0,0-1 0 0 0,0 1-1 0 0,0 0 1 0 0,-1-1 0 0 0,1 1 0 0 0,0 0 0 0 0,0-1 0 0 0,0 1 0 0 0,-1 0 0 0 0,1 0 0 0 0,0-1 0 0 0,-1 1 0 0 0,1 0 0 0 0,0 0 0 0 0,0 0 0 0 0,-1-1 0 0 0,1 1 0 0 0,-1 0 0 0 0,1 0 0 0 0,0 0 0 0 0,-1 0 0 0 0,1 0 0 0 0,-1 0 0 0 0,-1 0-226 0 0,-1 0-1 0 0,1 0 0 0 0,0 0 1 0 0,-1 0-1 0 0,1 1 1 0 0,0 0-1 0 0,0-1 0 0 0,-3 2 1 0 0,3-1 884 0 0,-13 4-678 0 0,1 2 0 0 0,1 0 0 0 0,-1 0 0 0 0,1 1 0 0 0,0 1 1 0 0,1 0-1 0 0,-21 21 0 0 0,11-8-17 0 0,1 0 1 0 0,-34 52-1 0 0,47-62-24 0 0,0 1-1 0 0,1 1 1 0 0,-7 16-1 0 0,12-23 10 0 0,-1-1 0 0 0,1 1 0 0 0,1 0 0 0 0,-1 1 1 0 0,1-1-1 0 0,1 0 0 0 0,-1 0 0 0 0,2 12 0 0 0,-1-16-19 0 0,0 0-1 0 0,1-1 0 0 0,0 1 1 0 0,0-1-1 0 0,0 0 1 0 0,0 1-1 0 0,0-1 0 0 0,0 0 1 0 0,0 1-1 0 0,1-1 1 0 0,-1 0-1 0 0,1 0 0 0 0,0 0 1 0 0,0 0-1 0 0,0 0 1 0 0,0-1-1 0 0,0 1 0 0 0,0-1 1 0 0,0 1-1 0 0,0-1 1 0 0,0 0-1 0 0,1 1 0 0 0,-1-1 1 0 0,1-1-1 0 0,-1 1 0 0 0,0 0 1 0 0,5 0-1 0 0,3 1 56 0 0,-1 0 1 0 0,1-1-1 0 0,-1-1 0 0 0,1 1 0 0 0,0-2 0 0 0,10 0 0 0 0,-2-2-45 0 0,0-1 1 0 0,-1 0-1 0 0,0-1 0 0 0,0 0 0 0 0,0-2 0 0 0,0 0 1 0 0,-1-1-1 0 0,16-11 0 0 0,-22 13-41 0 0,0-1 1 0 0,0 0 0 0 0,-1-1-1 0 0,-1 0 1 0 0,1 0-1 0 0,-1-1 1 0 0,0 0-1 0 0,-1 0 1 0 0,0-1-1 0 0,-1 0 1 0 0,0 0-1 0 0,0 0 1 0 0,4-14-1 0 0,-9 21-9 0 0,1-1-1 0 0,-1 0 1 0 0,0 0 0 0 0,-1 0-1 0 0,1 0 1 0 0,-1 0 0 0 0,1 0 0 0 0,-1 0-1 0 0,0 0 1 0 0,-1 0 0 0 0,1 0-1 0 0,-1 0 1 0 0,0 1 0 0 0,0-1-1 0 0,-3-8 1 0 0,2 8-9 0 0,0 0 1 0 0,-1 0-1 0 0,0 0 0 0 0,0 0 1 0 0,0 1-1 0 0,0-1 0 0 0,-1 1 1 0 0,1-1-1 0 0,-1 1 1 0 0,0 0-1 0 0,-6-3 0 0 0,-5-2-246 0 0,-1 1 0 0 0,-1 0-1 0 0,1 1 1 0 0,-1 1 0 0 0,-34-6-1 0 0,27 8-583 0 0,3 0-1553 0 0,7 0-2327 0 0,1-1-2156 0 0</inkml:trace>
</inkml:ink>
</file>

<file path=ppt/ink/ink10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14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609 721 12439 0 0,'1'0'958'0'0,"4"-2"-716"0"0,-1 0 1 0 0,0-1 0 0 0,0 1-1 0 0,0-1 1 0 0,0 0 0 0 0,0 0-1 0 0,-1-1 1 0 0,1 1 0 0 0,3-5-1 0 0,4-7 1414 0 0,11-18-1 0 0,2-3-591 0 0,1 3-294 0 0,32-45 125 0 0,18-29-331 0 0,-35 53-666 0 0,62-113 0 0 0,-96 154-172 0 0,-1 1 0 0 0,1-1 0 0 0,-2 0 0 0 0,5-21 0 0 0,-8 31 193 0 0,0 1 0 0 0,-1-1-1 0 0,0 1 1 0 0,1-1-1 0 0,-1 0 1 0 0,0 1-1 0 0,-1-1 1 0 0,1 1-1 0 0,0-1 1 0 0,-1 0 0 0 0,1 1-1 0 0,-1-1 1 0 0,0 1-1 0 0,0-1 1 0 0,0 1-1 0 0,0-1 1 0 0,0 1-1 0 0,0 0 1 0 0,-1 0 0 0 0,1 0-1 0 0,-1-1 1 0 0,0 1-1 0 0,0 1 1 0 0,1-1-1 0 0,-1 0 1 0 0,0 0-1 0 0,0 1 1 0 0,-1-1 0 0 0,1 1-1 0 0,0 0 1 0 0,-3-2-1 0 0,-1 1-9 0 0,0 1-1 0 0,0-1 1 0 0,1 1-1 0 0,-1 0 0 0 0,0 1 1 0 0,0-1-1 0 0,0 1 1 0 0,0 0-1 0 0,0 1 1 0 0,0-1-1 0 0,-11 4 0 0 0,-4 1-49 0 0,-37 16 0 0 0,30-10 231 0 0,1 2 1 0 0,0 1-1 0 0,1 1 1 0 0,0 1-1 0 0,2 2 1 0 0,0 0-1 0 0,1 2 1 0 0,1 0-1 0 0,1 1 1 0 0,0 2-1 0 0,2 0 1 0 0,1 1-1 0 0,0 0 1 0 0,-22 46-1 0 0,13-13 592 0 0,-31 90 0 0 0,-5 65 574 0 0,53-176-1084 0 0,-23 92 494 0 0,5 1 0 0 0,-19 262-1 0 0,46-374-379 0 0,-5 23-1 0 0,5-34-205 0 0,0 0 0 0 0,-1 0 0 0 0,0 0 0 0 0,0 0 0 0 0,-1 0 0 0 0,0 0 0 0 0,-3 6 0 0 0,3-10-51 0 0,1 1 0 0 0,0-1 0 0 0,0 0-1 0 0,-1 1 1 0 0,0-1 0 0 0,1 0 0 0 0,-1 0 0 0 0,0-1-1 0 0,0 1 1 0 0,0 0 0 0 0,0-1 0 0 0,0 0 0 0 0,0 0 0 0 0,0 0-1 0 0,-1 0 1 0 0,-2 0 0 0 0,-8 1-182 0 0,0-1 0 0 0,-22 0 0 0 0,11-1-667 0 0,1 1-1333 0 0,1 0-5601 0 0</inkml:trace>
</inkml:ink>
</file>

<file path=ppt/ink/ink10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1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35 14743 0 0,'-2'-3'169'0'0,"0"0"0"0"0,0 0 0 0 0,0 0 1 0 0,-1 1-1 0 0,1 0 0 0 0,0-1 0 0 0,-1 1 0 0 0,0 0 0 0 0,0 0 0 0 0,-5-3 0 0 0,6 4 593 0 0,0 0 0 0 0,1 1 0 0 0,-1-1 0 0 0,0 1 0 0 0,0-1 0 0 0,0 1 0 0 0,-3 0 0 0 0,4 0-738 0 0,1 0 0 0 0,0 0 0 0 0,0 0 1 0 0,0 0-1 0 0,0 0 0 0 0,-1 0 0 0 0,1 0 0 0 0,0 1 0 0 0,0-1 0 0 0,0 0 0 0 0,0 0 0 0 0,0 0 0 0 0,0 0 0 0 0,-1 0 1 0 0,1 1-1 0 0,0-1 0 0 0,0 0 0 0 0,0 0 0 0 0,0 0 0 0 0,0 1 0 0 0,0-1 0 0 0,0 0 0 0 0,0 0 0 0 0,0 0 1 0 0,0 1-1 0 0,0-1 0 0 0,0 0 0 0 0,0 0 0 0 0,0 0 0 0 0,0 1 0 0 0,0-1 0 0 0,0 0 0 0 0,0 0 0 0 0,0 0 0 0 0,0 1 1 0 0,0-1-1 0 0,0 0 0 0 0,0 0 0 0 0,0 0 0 0 0,1 0 0 0 0,-1 1 0 0 0,0-1 0 0 0,4 9 296 0 0,-1-6-255 0 0,0 0-1 0 0,1 0 1 0 0,-1-1-1 0 0,0 1 1 0 0,1-1-1 0 0,0 0 1 0 0,-1 0 0 0 0,1 0-1 0 0,0 0 1 0 0,7 1-1 0 0,6 2 109 0 0,21 3-1 0 0,-34-7-146 0 0,55 7 276 0 0,1-2 0 0 0,94-2 0 0 0,121-24-81 0 0,-177 8-996 0 0,-34 1-5910 0 0,-20 0-1399 0 0</inkml:trace>
</inkml:ink>
</file>

<file path=ppt/ink/ink10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1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50 9215 0 0,'3'-4'455'0'0,"3"-3"-299"0"0,0 1-1 0 0,0-1 1 0 0,11-7-1 0 0,0 4 3883 0 0,-16 10-3837 0 0,-1 0-1 0 0,1-1 1 0 0,0 1 0 0 0,-1 0 0 0 0,1 0-1 0 0,-1 0 1 0 0,1 0 0 0 0,0 0 0 0 0,-1 0-1 0 0,1 0 1 0 0,0 0 0 0 0,-1 0 0 0 0,1 0-1 0 0,-1 0 1 0 0,1 0 0 0 0,0 0-1 0 0,-1 0 1 0 0,2 1 0 0 0,0 0 362 0 0,1 2 564 0 0,-1 1-999 0 0,-1 0 1 0 0,1 1-1 0 0,-1 0 1 0 0,0-1-1 0 0,-1 1 1 0 0,1-1-1 0 0,-1 1 0 0 0,0 0 1 0 0,0 0-1 0 0,0-1 1 0 0,-1 1-1 0 0,1 0 1 0 0,-1-1-1 0 0,0 1 1 0 0,-1-1-1 0 0,1 1 0 0 0,-4 6 1 0 0,-225 555 2201 0 0,71-213-2156 0 0,-21-11-157 0 0,117-245-2478 0 0,61-95 1494 0 0</inkml:trace>
</inkml:ink>
</file>

<file path=ppt/ink/ink10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16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22 508 10135 0 0,'0'0'778'0'0,"-2"1"-506"0"0,-11 7 610 0 0,10-4-249 0 0,2-2-72 0 0,1-1-333 0 0,0-1 0 0 0,-1 1 0 0 0,1 0 0 0 0,0 0 0 0 0,-1-1 0 0 0,1 1 0 0 0,0 0 0 0 0,0 0 0 0 0,0 0 0 0 0,0-1 0 0 0,-1 1 0 0 0,1 0 0 0 0,0 0 0 0 0,1 0 0 0 0,-1 0 0 0 0,0-1 0 0 0,0 1 0 0 0,0 0 0 0 0,0 0 0 0 0,1 0 0 0 0,-1 0 0 0 0,9 15 1617 0 0,-6-12-1713 0 0,2 0 1 0 0,-1 0 0 0 0,0 0-1 0 0,1 0 1 0 0,0-1-1 0 0,0 0 1 0 0,0 0-1 0 0,0 0 1 0 0,0-1 0 0 0,1 0-1 0 0,-1 1 1 0 0,1-2-1 0 0,0 1 1 0 0,-1-1-1 0 0,10 1 1 0 0,1 0 2 0 0,0-1 0 0 0,0-1 1 0 0,0 0-1 0 0,26-4 0 0 0,-7-3 242 0 0,67-21 1 0 0,32-23 307 0 0,-65 24-396 0 0,55-23 204 0 0,200-112 0 0 0,-133 48-316 0 0,35-19-3121 0 0,-198 118 1276 0 0,-2 1-68 0 0</inkml:trace>
</inkml:ink>
</file>

<file path=ppt/ink/ink10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1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7 9671 0 0,'1'-2'748'0'0,"7"-2"4478"0"0,-7 9-4454 0 0,1 0 0 0 0,0 0-1 0 0,-1 0 1 0 0,0 0 0 0 0,0 0 0 0 0,0 10 0 0 0,-1-4-227 0 0,-1 0 0 0 0,-2 19-1 0 0,-4 2-418 0 0,-13 36-1 0 0,18-61 97 0 0,-35 99-15 0 0,-5-2 0 0 0,-69 123 0 0 0,-132 185 418 0 0,180-309-587 0 0,34-60-38 0 0,24-38-7 0 0,6-11-9 0 0,5-11-28 0 0,6-4-69 0 0,0 1 0 0 0,1 1 0 0 0,1-1 0 0 0,18-17 1 0 0,-5 8-41 0 0,51-41 1 0 0,-65 59 144 0 0,1 0 0 0 0,1 1 0 0 0,0 1 0 0 0,0 0 0 0 0,0 1 0 0 0,1 1 0 0 0,26-9 0 0 0,-39 15 29 0 0,1 1 0 0 0,-1-1 0 0 0,0 1 0 0 0,0-1 0 0 0,1 1 0 0 0,-1 0 0 0 0,0 0 0 0 0,0 0 0 0 0,1 1 0 0 0,-1-1-1 0 0,0 1 1 0 0,0 0 0 0 0,0 0 0 0 0,1 0 0 0 0,-1 0 0 0 0,0 0 0 0 0,0 1 0 0 0,-1-1 0 0 0,1 1 0 0 0,0 0 0 0 0,0 0 0 0 0,-1 0 0 0 0,1 0 0 0 0,-1 0 0 0 0,0 1 0 0 0,0-1 0 0 0,0 1-1 0 0,0-1 1 0 0,0 1 0 0 0,0 0 0 0 0,-1 0 0 0 0,1 0 0 0 0,1 5 0 0 0,1 4 35 0 0,1 0 1 0 0,-2 1-1 0 0,0 0 0 0 0,0 0 0 0 0,-2 0 0 0 0,1 0 1 0 0,-1 0-1 0 0,-3 24 0 0 0,-2 6 143 0 0,-14 56 0 0 0,13-64-1433 0 0,5-25 40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1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71 13559 0 0,'2'-2'177'0'0,"5"-7"263"0"0,0 0 0 0 0,17-16 0 0 0,-20 22-314 0 0,-1 1-1 0 0,1-1 0 0 0,0 1 0 0 0,0 0 1 0 0,0 0-1 0 0,1 0 0 0 0,-1 0 0 0 0,0 1 0 0 0,1 0 1 0 0,6-2-1 0 0,-8 2 41 0 0,1 1-1 0 0,0-1 1 0 0,0 1 0 0 0,0 0 0 0 0,0 0 0 0 0,-1 0-1 0 0,1 0 1 0 0,0 1 0 0 0,0 0 0 0 0,0 0-1 0 0,-1 0 1 0 0,1 0 0 0 0,0 0 0 0 0,-1 1 0 0 0,4 1-1 0 0,-4-1-101 0 0,-1 0 0 0 0,0 0 0 0 0,1 0 0 0 0,-1 0 0 0 0,0 0 1 0 0,0 1-1 0 0,-1-1 0 0 0,1 1 0 0 0,0-1 0 0 0,-1 1 0 0 0,0 0 0 0 0,0-1 0 0 0,1 1 0 0 0,-1 0 0 0 0,-1 0 0 0 0,1 0 0 0 0,0 0 0 0 0,-1 0 0 0 0,1 6 0 0 0,-1 2 44 0 0,0 0-1 0 0,-1 0 0 0 0,0 1 1 0 0,-1-1-1 0 0,0 0 1 0 0,-1 0-1 0 0,-5 15 1 0 0,-36 73 375 0 0,28-66-327 0 0,-23 39-4 0 0,-3-1 0 0 0,-56 71 1 0 0,22-35-26 0 0,-13 15-60 0 0,51-74-29 0 0,2 3 0 0 0,-30 55 0 0 0,62-97-142 0 0,0 0-1 0 0,0 0 1 0 0,-2 14 0 0 0,5-20-127 0 0</inkml:trace>
</inkml:ink>
</file>

<file path=ppt/ink/ink10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1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121 216 12895 0 0,'0'0'998'0'0,"2"0"-657"0"0,9 1 1195 0 0,-1 2 0 0 0,1-1 0 0 0,-1 1 0 0 0,16 6 0 0 0,-19-6-1150 0 0,0 0 0 0 0,1-1 0 0 0,-1 0 0 0 0,10 2 0 0 0,-11-4-328 0 0,0 0 0 0 0,0 0-1 0 0,0 0 1 0 0,0-1-1 0 0,0 0 1 0 0,0 0-1 0 0,-1-1 1 0 0,1 1 0 0 0,0-1-1 0 0,-1-1 1 0 0,10-4-1 0 0,2-3 17 0 0,-1 0 0 0 0,20-17-1 0 0,6-10-19 0 0,46-50-1 0 0,-79 77-49 0 0,0 0-1 0 0,13-22 1 0 0,-22 32-3 0 0,0 0 0 0 0,0 0 1 0 0,0 0-1 0 0,0 0 0 0 0,0 0 0 0 0,1 0 0 0 0,-1-1 1 0 0,0 1-1 0 0,0 0 0 0 0,0 0 0 0 0,0 0 1 0 0,0 0-1 0 0,0 0 0 0 0,0-1 0 0 0,0 1 1 0 0,0 0-1 0 0,0 0 0 0 0,0 0 0 0 0,0 0 1 0 0,0-1-1 0 0,0 1 0 0 0,0 0 0 0 0,0 0 1 0 0,0 0-1 0 0,0 0 0 0 0,0-1 0 0 0,0 1 1 0 0,0 0-1 0 0,0 0 0 0 0,0 0 0 0 0,0 0 1 0 0,0-1-1 0 0,0 1 0 0 0,0 0 0 0 0,0 0 1 0 0,0 0-1 0 0,0 0 0 0 0,0-1 0 0 0,0 1 0 0 0,-1 0 1 0 0,1 0-1 0 0,0 0 0 0 0,0 0 0 0 0,-4 0 7 0 0,-1 1 0 0 0,1 0 0 0 0,0 1 0 0 0,0-1 0 0 0,0 1 0 0 0,0-1-1 0 0,0 1 1 0 0,-7 5 0 0 0,-21 15-26 0 0,0 1 0 0 0,2 1 0 0 0,-31 32 1 0 0,7-7-11 0 0,15-15 8 0 0,-103 97-28 0 0,125-113 71 0 0,2 0 0 0 0,0 1 0 0 0,1 1 0 0 0,1 0 0 0 0,-20 43 0 0 0,30-58 1 0 0,1 1 0 0 0,0-1-1 0 0,1 1 1 0 0,-1 0 0 0 0,1 0 0 0 0,0-1 0 0 0,0 1 0 0 0,1 0 0 0 0,0 8-1 0 0,0-12-13 0 0,0 0 0 0 0,1 0 0 0 0,-1 0 0 0 0,1 0 0 0 0,-1 0 0 0 0,1 0 0 0 0,0-1 0 0 0,0 1 0 0 0,0 0 0 0 0,0 0 0 0 0,0 0 0 0 0,0-1 0 0 0,0 1-1 0 0,1-1 1 0 0,-1 1 0 0 0,0-1 0 0 0,1 1 0 0 0,0-1 0 0 0,-1 0 0 0 0,1 0 0 0 0,0 0 0 0 0,-1 0 0 0 0,1 0 0 0 0,0 0 0 0 0,0 0 0 0 0,0 0 0 0 0,0-1 0 0 0,0 1 0 0 0,0-1-1 0 0,2 1 1 0 0,12 1 62 0 0,1 0 0 0 0,-1-2 1 0 0,1 1-1 0 0,-1-2 0 0 0,1 0 0 0 0,22-6 0 0 0,-6 0 25 0 0,0-2 1 0 0,35-14 0 0 0,-9-2-1555 0 0,-36 12-5398 0 0,-10 4-892 0 0</inkml:trace>
</inkml:ink>
</file>

<file path=ppt/ink/ink10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1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67 168 1839 0 0,'-3'1'134'0'0,"-34"11"35"0"0,10-4 17726 0 0,36-9-17493 0 0,0 0 1 0 0,-1 0 0 0 0,0-1 0 0 0,1 0 0 0 0,8-4 0 0 0,3-1-11 0 0,412-107 2113 0 0,-361 96-2473 0 0,0 4 0 0 0,96-8 0 0 0,-156 22-116 0 0,0-1 0 0 0,0 2 0 0 0,-1-1 0 0 0,1 1 0 0 0,0 1 0 0 0,-1 0 0 0 0,19 6 0 0 0,-27-7-68 0 0,-4 1-195 0 0,-7 13 329 0 0,0 0 1 0 0,1 1-1 0 0,-9 25 0 0 0,-2 3 20 0 0,-8 8-19 0 0,-1-2-1 0 0,-3 0 0 0 0,-45 54 1 0 0,-124 126 29 0 0,127-149-18 0 0,-31 27 6 0 0,-19 22 0 0 0,102-104-15 0 0,33-30-1595 0 0,1-3-93 0 0</inkml:trace>
</inkml:ink>
</file>

<file path=ppt/ink/ink10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2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378 139 1375 0 0,'3'0'107'0'0,"14"-3"677"0"0,0 0 0 0 0,0-1 1 0 0,22-9-1 0 0,50-23 3658 0 0,-74 29-4081 0 0,39-17 2596 0 0,58-17 1 0 0,-87 34 568 0 0,-25 9-3408 0 0,0 0-1 0 0,0-1 1 0 0,0 1 0 0 0,-1 0-1 0 0,1 0 1 0 0,-1 0-1 0 0,1-1 1 0 0,-1 1 0 0 0,0 0-1 0 0,0-1 1 0 0,1 1 0 0 0,-1-1-1 0 0,0 1 1 0 0,-1-1-1 0 0,1 1 1 0 0,0-1 0 0 0,0 0-1 0 0,-2 2 1 0 0,-3 2 212 0 0,0-1 0 0 0,0-1 1 0 0,-9 6-1 0 0,-7 3 127 0 0,-19 13-91 0 0,-68 29 0 0 0,62-33-474 0 0,-44 29 0 0 0,15-10-244 0 0,13-8-17 0 0,39-19 246 0 0,12-6 23 0 0,0 0 0 0 0,-20 15 0 0 0,22-13 70 0 0,9-5-23 0 0,6 8 39 0 0,-2-10 14 0 0,0 1 0 0 0,0 0 0 0 0,1-1 0 0 0,-1 1 0 0 0,0-1 0 0 0,1 0 0 0 0,-1 0 0 0 0,1-1 0 0 0,0 1-1 0 0,0-1 1 0 0,6 2 0 0 0,9 2 4 0 0,22 1-1 0 0,-29-4 4 0 0,40 3 58 0 0,78-2 0 0 0,-84-4-34 0 0,0 2-1 0 0,58 9 1 0 0,-82-4 90 0 0,-18-2-127 0 0,1-3 580 0 0,-5 2-361 0 0,-2 3-163 0 0,0 0 0 0 0,0 0-1 0 0,0 0 1 0 0,-1-1-1 0 0,0 1 1 0 0,0-1-1 0 0,0 0 1 0 0,-1 0-1 0 0,0 0 1 0 0,0 0-1 0 0,0-1 1 0 0,-1 0-1 0 0,1 1 1 0 0,-1-2-1 0 0,0 1 1 0 0,0 0-1 0 0,-6 2 1 0 0,-14 8 295 0 0,-2 0 0 0 0,-37 12 0 0 0,37-15-281 0 0,-2 0-57 0 0,-1-1 0 0 0,-1-1-1 0 0,1-1 1 0 0,-2-2 0 0 0,1-1 0 0 0,-1-2 0 0 0,1-1-1 0 0,-1-1 1 0 0,0-2 0 0 0,-48-7 0 0 0,72 7-3 0 0,0-1 0 0 0,1-1 0 0 0,-1 1 0 0 0,1-1 0 0 0,0 0 0 0 0,0-1 0 0 0,0 0-1 0 0,0 0 1 0 0,-7-6 0 0 0,12 8-26 0 0,0 0 0 0 0,0 1 0 0 0,0-1 0 0 0,0 0 0 0 0,0 0 0 0 0,0-1 0 0 0,1 1 0 0 0,-1 0 0 0 0,1 0 0 0 0,-1-1 0 0 0,1 1 0 0 0,0-1 0 0 0,0 1 0 0 0,0-1 0 0 0,0 0 0 0 0,0 1 0 0 0,1-1 0 0 0,-1 0 0 0 0,1 0 0 0 0,0 1 0 0 0,0-1 0 0 0,0 0 0 0 0,0 0 0 0 0,0 1 0 0 0,1-1 0 0 0,-1 0 0 0 0,1 1 0 0 0,0-1 0 0 0,1-3-1 0 0,0 2-133 0 0,0-1 0 0 0,0 1 0 0 0,1 0-1 0 0,-1-1 1 0 0,1 1 0 0 0,0 0-1 0 0,0 1 1 0 0,1-1 0 0 0,-1 1 0 0 0,1-1-1 0 0,0 1 1 0 0,0 0 0 0 0,0 0 0 0 0,0 1-1 0 0,1-1 1 0 0,5-2 0 0 0,-5 3-552 0 0,1 0 0 0 0,-1 1 0 0 0,1 0 0 0 0,0 0 0 0 0,-1 0 0 0 0,1 0 0 0 0,0 1 0 0 0,11 1 1 0 0,6 1-1392 0 0,3 1-12 0 0</inkml:trace>
</inkml:ink>
</file>

<file path=ppt/ink/ink10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2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150 127 4143 0 0,'0'2'14800'0'0,"2"3"-14609"0"0,0 0 0 0 0,-1-1 0 0 0,2 1 0 0 0,-1 0 1 0 0,0-1-1 0 0,1 0 0 0 0,0 0 0 0 0,0 0 0 0 0,4 5 0 0 0,7 2-114 0 0,-9-8-49 0 0,1-1 1 0 0,0 0-1 0 0,-1 0 0 0 0,1 0 0 0 0,0-1 0 0 0,0 0 1 0 0,0 0-1 0 0,0 0 0 0 0,0-1 0 0 0,0 0 1 0 0,0 0-1 0 0,0 0 0 0 0,0-1 0 0 0,0 0 0 0 0,0 0 1 0 0,0-1-1 0 0,0 1 0 0 0,7-4 0 0 0,10-5 84 0 0,-1 0-1 0 0,-1-1 0 0 0,24-17 1 0 0,-41 25-91 0 0,8-4 114 0 0,20-17-1 0 0,-29 22-113 0 0,-1 0 0 0 0,0-1 0 0 0,1 1 0 0 0,-1-1-1 0 0,0 1 1 0 0,0-1 0 0 0,0 0 0 0 0,0 0 0 0 0,-1 0 0 0 0,1 0 0 0 0,-1 0-1 0 0,0 0 1 0 0,1-5 0 0 0,-1 7-18 0 0,-1-1 0 0 0,0 1-1 0 0,0-1 1 0 0,0 1 0 0 0,0-1-1 0 0,0 1 1 0 0,-1-1 0 0 0,1 1 0 0 0,0-1-1 0 0,-1 1 1 0 0,1 0 0 0 0,-1-1-1 0 0,1 1 1 0 0,-1 0 0 0 0,0-1 0 0 0,1 1-1 0 0,-1 0 1 0 0,0 0 0 0 0,-1-2-1 0 0,-1 1-8 0 0,1 0-1 0 0,0 0 1 0 0,-1 0-1 0 0,0 0 0 0 0,1 1 1 0 0,-1-1-1 0 0,0 1 1 0 0,-5-2-1 0 0,0 0-7 0 0,0 1 0 0 0,-1 0 1 0 0,1 0-1 0 0,-1 1 0 0 0,-16 0 0 0 0,12 2 14 0 0,1 1 0 0 0,-1 0 1 0 0,0 1-1 0 0,0 0 0 0 0,-19 8 0 0 0,5 1-6 0 0,-36 20 0 0 0,18-6-20 0 0,-45 36-1 0 0,83-57 29 0 0,0 1 0 0 0,1 0 0 0 0,0 0 0 0 0,0 0 0 0 0,0 1-1 0 0,1 0 1 0 0,0 0 0 0 0,0 0 0 0 0,-6 16 0 0 0,9-20 12 0 0,1 1 0 0 0,0 0 0 0 0,0 0 0 0 0,0 0-1 0 0,0 0 1 0 0,1 0 0 0 0,-1 0 0 0 0,1 0 0 0 0,0 0 0 0 0,1 0 0 0 0,-1 0 0 0 0,0 0-1 0 0,1 0 1 0 0,0 0 0 0 0,0 0 0 0 0,0 0 0 0 0,1 0 0 0 0,0 0 0 0 0,-1-1 0 0 0,1 1 0 0 0,0 0-1 0 0,0-1 1 0 0,3 4 0 0 0,3 1 33 0 0,0 1 0 0 0,1-1 0 0 0,0-1-1 0 0,0 1 1 0 0,0-1 0 0 0,1-1 0 0 0,0 0 0 0 0,21 9-1 0 0,-8-5 41 0 0,1-2 0 0 0,0 0 0 0 0,29 4 0 0 0,-42-9-87 0 0,1-2 0 0 0,-1 0-1 0 0,1 0 1 0 0,0-1-1 0 0,-1 0 1 0 0,15-3 0 0 0,-20 2-275 0 0,0 0 0 0 0,0-1 0 0 0,0 1 0 0 0,0-1 0 0 0,-1-1 1 0 0,1 1-1 0 0,0-1 0 0 0,-1 0 0 0 0,0-1 0 0 0,0 1 0 0 0,0-1 1 0 0,0 0-1 0 0,4-5 0 0 0,6-7-4698 0 0,1 0-1357 0 0</inkml:trace>
</inkml:ink>
</file>

<file path=ppt/ink/ink10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2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99 9215 0 0,'20'-20'531'0'0,"33"-22"0"0"0,-44 36 276 0 0,0 0-1 0 0,18-8 0 0 0,-23 12 25 0 0,1 0 0 0 0,0 1-1 0 0,0-1 1 0 0,0 1 0 0 0,-1 0 0 0 0,1 1-1 0 0,7-1 1 0 0,-11 0-721 0 0,1 1 0 0 0,0 0 0 0 0,0 0 0 0 0,0 0 0 0 0,-1 1 0 0 0,1-1 1 0 0,0 0-1 0 0,0 1 0 0 0,-1-1 0 0 0,1 1 0 0 0,0-1 0 0 0,0 1 0 0 0,-1 0 0 0 0,1 0 0 0 0,-1-1 1 0 0,1 1-1 0 0,-1 0 0 0 0,1 1 0 0 0,-1-1 0 0 0,0 0 0 0 0,1 0 0 0 0,-1 1 0 0 0,0-1 0 0 0,0 0 0 0 0,0 1 1 0 0,0-1-1 0 0,0 1 0 0 0,0 0 0 0 0,0-1 0 0 0,-1 1 0 0 0,1 0 0 0 0,-1-1 0 0 0,1 1 0 0 0,-1 0 1 0 0,0 0-1 0 0,1-1 0 0 0,-1 4 0 0 0,0 3-12 0 0,-1 0-1 0 0,1 0 1 0 0,-2 0 0 0 0,1 0 0 0 0,-1 0 0 0 0,0 0 0 0 0,-4 8-1 0 0,-32 77 361 0 0,-81 142-1 0 0,-173 271-329 0 0,177-294-3681 0 0</inkml:trace>
</inkml:ink>
</file>

<file path=ppt/ink/ink10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2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 8287 0 0,'0'0'639'0'0,"2"1"-415"0"0,8 4 2151 0 0,-1 0 1 0 0,0 1-1 0 0,12 9 0 0 0,8 6 1903 0 0,-8-9-4341 0 0,-10-7 237 0 0,0-1 0 0 0,0 0 1 0 0,0-1-1 0 0,1 0 0 0 0,-1-1 1 0 0,1 0-1 0 0,0-1 0 0 0,-1 0 0 0 0,1-1 1 0 0,20-2-1 0 0,-17 0-135 0 0,-1-1-1 0 0,0 0 1 0 0,1-1-1 0 0,-1-1 1 0 0,0 0-1 0 0,-1-1 1 0 0,0 0-1 0 0,15-10 1 0 0,-23 13-48 0 0,-1 0 1 0 0,0 0-1 0 0,0-1 1 0 0,-1 1 0 0 0,5-6-1 0 0,-7 8-4 0 0,-1 1 0 0 0,0-1 0 0 0,0 1 1 0 0,1 0-1 0 0,-1-1 0 0 0,0 1 0 0 0,0-1 0 0 0,0 1 0 0 0,0-1 0 0 0,0 1 0 0 0,1-1 0 0 0,-1 1 0 0 0,0-1 1 0 0,0 1-1 0 0,0-1 0 0 0,0 1 0 0 0,-1-1 0 0 0,1 1 0 0 0,0-1 0 0 0,0 1 0 0 0,0-1 0 0 0,0 1 1 0 0,0-1-1 0 0,-1 1 0 0 0,1-1 0 0 0,0 1 0 0 0,0 0 0 0 0,-1-1 0 0 0,1 1 0 0 0,-1-1 0 0 0,-10-8-219 0 0,8 8 191 0 0,0 0 1 0 0,-1 1-1 0 0,1-1 0 0 0,-1 1 0 0 0,1 0 1 0 0,0 0-1 0 0,-1 0 0 0 0,1 0 0 0 0,-1 1 1 0 0,-3 0-1 0 0,-36 11-115 0 0,34-9 157 0 0,-22 8 98 0 0,0 1-1 0 0,1 2 1 0 0,0 1-1 0 0,2 1 1 0 0,-1 1-1 0 0,2 2 0 0 0,1 1 1 0 0,0 1-1 0 0,1 1 1 0 0,-37 44-1 0 0,52-54-44 0 0,1 0-1 0 0,0 1 1 0 0,-6 13-1 0 0,12-22-46 0 0,1 0 0 0 0,1-1 0 0 0,-1 1 1 0 0,1 0-1 0 0,-1 0 0 0 0,1 0 0 0 0,0 1 0 0 0,0-1 0 0 0,1 0 0 0 0,-1 0 0 0 0,1 0 1 0 0,0 1-1 0 0,0-1 0 0 0,1 0 0 0 0,1 8 0 0 0,-1-10-11 0 0,0 0 0 0 0,0 0 0 0 0,0 0 0 0 0,0 0 0 0 0,1 0 0 0 0,-1 0 0 0 0,1 0-1 0 0,-1-1 1 0 0,1 1 0 0 0,0 0 0 0 0,-1-1 0 0 0,1 1 0 0 0,0-1 0 0 0,0 0 0 0 0,0 0 0 0 0,0 0 0 0 0,1 0 0 0 0,-1 0 0 0 0,0 0-1 0 0,0 0 1 0 0,1-1 0 0 0,-1 1 0 0 0,0-1 0 0 0,1 1 0 0 0,-1-1 0 0 0,0 0 0 0 0,4 0 0 0 0,6 0-41 0 0,-1-1 0 0 0,1 0 0 0 0,23-6-1 0 0,92-28-3614 0 0,-45 2-3750 0 0,-40 13 1383 0 0</inkml:trace>
</inkml:ink>
</file>

<file path=ppt/ink/ink10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2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74 4143 0 0,'53'-43'1473'0'0,"-20"12"16769"0"0,-35 32-18034 0 0,-4 2-94 0 0,-1 0 0 0 0,0 1 0 0 0,1 0 0 0 0,0 0 0 0 0,-11 11 1 0 0,-28 31 178 0 0,26-25-205 0 0,-5 4-60 0 0,1 1-1 0 0,-22 33 0 0 0,38-48-21 0 0,1-1 1 0 0,-1 2-1 0 0,2-1 1 0 0,0 0-1 0 0,0 1 1 0 0,1 0 0 0 0,0 0-1 0 0,1 1 1 0 0,-2 14-1 0 0,5-24-9 0 0,-1 0 0 0 0,1-1 0 0 0,0 1 1 0 0,0 0-1 0 0,0-1 0 0 0,1 1 0 0 0,-1-1 0 0 0,1 1 0 0 0,-1 0 0 0 0,1-1 0 0 0,0 1 0 0 0,0-1 1 0 0,0 0-1 0 0,0 1 0 0 0,0-1 0 0 0,1 0 0 0 0,-1 1 0 0 0,1-1 0 0 0,-1 0 0 0 0,1 0 0 0 0,0 0 1 0 0,0-1-1 0 0,3 4 0 0 0,-1-3-3 0 0,0 0 0 0 0,1 0-1 0 0,-1 0 1 0 0,0-1 0 0 0,1 1 0 0 0,-1-1 0 0 0,1 0 0 0 0,-1 0 0 0 0,1-1 0 0 0,0 1 0 0 0,-1-1 0 0 0,1 0 0 0 0,4-1-1 0 0,10-1-230 0 0,0-1-1 0 0,0 0 0 0 0,-1-2 1 0 0,1 0-1 0 0,-1-1 0 0 0,34-16 0 0 0,-49 20 97 0 0,44-21-2431 0 0,-17 4-2924 0 0,-5 0-1092 0 0</inkml:trace>
</inkml:ink>
</file>

<file path=ppt/ink/ink10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2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61 5063 0 0,'29'-43'531'0'0,"-15"25"13145"0"0,-14 21-13421 0 0,-3 11 47 0 0,0 1 0 0 0,0-1 1 0 0,-1 0-1 0 0,-8 18 0 0 0,-30 55 758 0 0,19-40-653 0 0,-29 58-101 0 0,-18 39-52 0 0,-113 255 1161 0 0,-21-13-745 0 0,93-213-610 0 0,86-135-60 0 0,24-37-149 0 0,3-3-1623 0 0,21-21 6 0 0,-2-1 1 0 0,33-48-1 0 0,-18 19 143 0 0</inkml:trace>
</inkml:ink>
</file>

<file path=ppt/ink/ink10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2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11975 0 0,'-3'1'63'0'0,"-5"1"232"0"0,0 0-1 0 0,0 0 0 0 0,0 1 0 0 0,0 0 1 0 0,-8 5-1 0 0,15-8-153 0 0,0 1 1 0 0,-1 0-1 0 0,1-1 0 0 0,0 1 0 0 0,0 0 1 0 0,0 0-1 0 0,0 0 0 0 0,1 0 1 0 0,-1 0-1 0 0,0 0 0 0 0,0 0 1 0 0,0 0-1 0 0,1 0 0 0 0,-1 0 1 0 0,1 0-1 0 0,-1 0 0 0 0,1 0 1 0 0,-1 1-1 0 0,1-1 0 0 0,-1 0 1 0 0,1 0-1 0 0,0 1 0 0 0,0-1 1 0 0,0 0-1 0 0,0 1 0 0 0,0-1 0 0 0,0 0 1 0 0,0 0-1 0 0,0 1 0 0 0,0-1 1 0 0,1 0-1 0 0,-1 0 0 0 0,0 1 1 0 0,1-1-1 0 0,-1 0 0 0 0,1 0 1 0 0,0 0-1 0 0,-1 0 0 0 0,1 1 1 0 0,0-1-1 0 0,0 0 0 0 0,-1 0 1 0 0,3 1-1 0 0,2 4 75 0 0,1-1 1 0 0,-1 0-1 0 0,1 0 1 0 0,0 0 0 0 0,0-1-1 0 0,1 0 1 0 0,0 0-1 0 0,-1-1 1 0 0,1 0-1 0 0,0 0 1 0 0,13 3-1 0 0,0 0 42 0 0,0-2-1 0 0,1 0 0 0 0,22 0 1 0 0,4-4 82 0 0,0-1 0 0 0,0-3 0 0 0,57-12 1 0 0,-53 8-146 0 0,58-12 193 0 0,36-5 123 0 0,-114 21-403 0 0,-1 2 0 0 0,54 3-1 0 0,-67 0-76 0 0,0 2 0 0 0,0 0-1 0 0,24 7 1 0 0,-31-7-411 0 0,-1 1 0 0 0,0 0 0 0 0,0 0 0 0 0,0 1 0 0 0,-1 0 0 0 0,1 1 0 0 0,9 8 0 0 0,-11-5-1468 0 0,-7-8 1336 0 0,1-1 1 0 0,-1 1-1 0 0,0 0 0 0 0,0 0 0 0 0,1 0 0 0 0,-1-1 0 0 0,0 1 0 0 0,0 0 0 0 0,0 0 0 0 0,0 0 1 0 0,0 0-1 0 0,0-1 0 0 0,0 3 0 0 0,-6 10-5990 0 0,0-4 5836 0 0,0 1 5499 0 0,2-4-3889 0 0,1 1 1 0 0,0 0-1 0 0,0-1 1 0 0,0 1-1 0 0,1 0 1 0 0,0 1-1 0 0,1-1 1 0 0,-1 0-1 0 0,1 8 1 0 0,0-12-828 0 0,1-1 1 0 0,0 1-1 0 0,1-1 1 0 0,-1 1-1 0 0,0 0 1 0 0,1-1-1 0 0,-1 1 1 0 0,1-1-1 0 0,0 1 1 0 0,0-1 0 0 0,0 1-1 0 0,0-1 1 0 0,1 1-1 0 0,-1-1 1 0 0,0 0-1 0 0,1 0 1 0 0,0 0-1 0 0,-1 0 1 0 0,1 0-1 0 0,0 0 1 0 0,0 0-1 0 0,0-1 1 0 0,0 1-1 0 0,1-1 1 0 0,-1 1 0 0 0,0-1-1 0 0,1 0 1 0 0,3 2-1 0 0,0-2-34 0 0,0 1-1 0 0,0-1 1 0 0,0 0-1 0 0,0-1 1 0 0,0 1-1 0 0,1-1 1 0 0,-1 0-1 0 0,0-1 1 0 0,0 0-1 0 0,0 0 1 0 0,0 0-1 0 0,0-1 1 0 0,0 1 0 0 0,0-2-1 0 0,7-2 1 0 0,2-2-31 0 0,-1 0 1 0 0,1-1 0 0 0,-1-1-1 0 0,19-16 1 0 0,-28 20-51 0 0,1 0 1 0 0,-1 0-1 0 0,0-1 0 0 0,0 0 1 0 0,-1 0-1 0 0,0 0 0 0 0,0-1 1 0 0,3-6-1 0 0,-6 10-10 0 0,0 0-1 0 0,0 0 1 0 0,0 1-1 0 0,0-1 1 0 0,0 0-1 0 0,-1 0 1 0 0,0 0 0 0 0,1 0-1 0 0,-1 0 1 0 0,-1-4-1 0 0,1 5-12 0 0,0 0 0 0 0,-1 1 0 0 0,1-1 0 0 0,-1 0 0 0 0,0 0 0 0 0,1 1 0 0 0,-1-1 0 0 0,0 1 0 0 0,0-1 0 0 0,0 1 0 0 0,0-1 0 0 0,-1 1 0 0 0,1-1 0 0 0,0 1 0 0 0,0 0 0 0 0,-1 0 0 0 0,1-1 0 0 0,-2 0 0 0 0,-1 1-41 0 0,1-1 0 0 0,0 1 0 0 0,-1-1 0 0 0,1 1 0 0 0,0 0 0 0 0,-1 1 0 0 0,1-1 0 0 0,-1 1 1 0 0,0-1-1 0 0,1 1 0 0 0,-1 0 0 0 0,1 0 0 0 0,-1 0 0 0 0,-5 2 0 0 0,-6 1-122 0 0,0 0 1 0 0,-14 6-1 0 0,6 0 94 0 0,1 1 0 0 0,0 0 0 0 0,0 2 0 0 0,1 0 0 0 0,0 2 0 0 0,-25 21-1 0 0,20-12 111 0 0,1 0-1 0 0,1 2 1 0 0,-40 55-1 0 0,59-75-13 0 0,1 1 0 0 0,1 1 0 0 0,-1-1-1 0 0,1 0 1 0 0,0 1 0 0 0,1-1 0 0 0,-1 1 0 0 0,-1 9 0 0 0,4-13-6 0 0,-1 0 1 0 0,1 0-1 0 0,0 0 1 0 0,0 0-1 0 0,0 0 1 0 0,1 0-1 0 0,-1 0 1 0 0,1-1-1 0 0,-1 1 1 0 0,1 0-1 0 0,0 0 1 0 0,0 0-1 0 0,0 0 1 0 0,1-1-1 0 0,-1 1 1 0 0,0-1-1 0 0,1 1 1 0 0,0-1-1 0 0,0 1 1 0 0,0-1-1 0 0,0 0 1 0 0,3 3-1 0 0,-1-2-56 0 0,0 0 0 0 0,0 0-1 0 0,0-1 1 0 0,1 1 0 0 0,-1-1-1 0 0,1 0 1 0 0,0 0 0 0 0,0-1 0 0 0,-1 1-1 0 0,1-1 1 0 0,0 0 0 0 0,10 0-1 0 0,1 0-1178 0 0,0-1-1 0 0,27-4 1 0 0,-5-1-6039 0 0</inkml:trace>
</inkml:ink>
</file>

<file path=ppt/ink/ink10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2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187 265 1839 0 0,'1'0'134'0'0,"1"0"242"0"0,-1 0 1 0 0,0 1 0 0 0,0-1-1 0 0,1 0 1 0 0,-1 1 0 0 0,0-1-1 0 0,0 1 1 0 0,0 0 0 0 0,0-1-1 0 0,0 1 1 0 0,0 0-1 0 0,0 0 1 0 0,0 0 0 0 0,0-1-1 0 0,0 1 1 0 0,0 0 0 0 0,-1 0-1 0 0,1 0 1 0 0,0 0 0 0 0,-1 1-1 0 0,1-1 1 0 0,0 0-1 0 0,-1 0 1 0 0,0 0 0 0 0,1 2-1 0 0,0 0 760 0 0,0 1-1 0 0,-1-1 1 0 0,0 1-1 0 0,0-1 1 0 0,0 8-1 0 0,0-9-998 0 0,-1 3 117 0 0,1 0 1 0 0,-1 0-1 0 0,0 0 0 0 0,-1 0 1 0 0,1 0-1 0 0,-1-1 0 0 0,0 1 0 0 0,0 0 1 0 0,0-1-1 0 0,-1 1 0 0 0,1-1 0 0 0,-1 0 1 0 0,0 0-1 0 0,-1 0 0 0 0,-3 4 0 0 0,5-6-187 0 0,-1 0-1 0 0,0 1 1 0 0,0-1-1 0 0,0 0 1 0 0,0-1-1 0 0,0 1 1 0 0,-1 0-1 0 0,1-1 1 0 0,-1 0-1 0 0,1 0 1 0 0,-1 0-1 0 0,1 0 1 0 0,-1 0-1 0 0,1-1 1 0 0,-1 0-1 0 0,0 0 0 0 0,1 0 1 0 0,-1 0-1 0 0,0 0 1 0 0,1-1-1 0 0,-6 0 1 0 0,3-1 2 0 0,0 0 0 0 0,0 0-1 0 0,0-1 1 0 0,0 1 0 0 0,0-1 0 0 0,0 0 0 0 0,1-1 0 0 0,0 1 0 0 0,0-1 0 0 0,-6-6 0 0 0,8 7-48 0 0,0 0-1 0 0,0 0 1 0 0,1 0 0 0 0,-1-1 0 0 0,1 0 0 0 0,0 1 0 0 0,0-1 0 0 0,0 0 0 0 0,0 0 0 0 0,1 0 0 0 0,0 0 0 0 0,0 0-1 0 0,0 0 1 0 0,0-1 0 0 0,0 1 0 0 0,1-6 0 0 0,0 3-21 0 0,1 0 0 0 0,1 0 1 0 0,-1 0-1 0 0,1 0 0 0 0,0 1 0 0 0,0-1 0 0 0,1 1 1 0 0,0 0-1 0 0,0 0 0 0 0,1 0 0 0 0,-1 0 0 0 0,1 0 0 0 0,6-6 1 0 0,6-6-93 0 0,1 0 1 0 0,25-20-1 0 0,-23 21-17 0 0,2 1 0 0 0,0 1 0 0 0,1 1-1 0 0,0 1 1 0 0,30-13 0 0 0,-34 19 66 0 0,0 1 1 0 0,0 0-1 0 0,1 2 1 0 0,0 0-1 0 0,0 1 0 0 0,0 1 1 0 0,34 0-1 0 0,-37 2 97 0 0,1 2 0 0 0,-1-1 0 0 0,0 2 0 0 0,-1 0-1 0 0,29 10 1 0 0,-38-10-8 0 0,-1-1 0 0 0,1 1-1 0 0,0 0 1 0 0,-1 0 0 0 0,0 1-1 0 0,0 0 1 0 0,8 8-1 0 0,-10-9-8 0 0,0 0-1 0 0,-1 0 0 0 0,1 0 1 0 0,-1 0-1 0 0,0 1 0 0 0,0 0 0 0 0,-1-1 1 0 0,1 1-1 0 0,-1 0 0 0 0,0 0 0 0 0,1-1 1 0 0,-2 1-1 0 0,2 6 0 0 0,-2-6 2 0 0,0 0 0 0 0,-1 0 0 0 0,1 0 0 0 0,-1 0 0 0 0,0 0 0 0 0,0 0 0 0 0,0 0 0 0 0,0 0 0 0 0,-1 0 0 0 0,1 0 0 0 0,-1 0-1 0 0,0-1 1 0 0,0 1 0 0 0,-1-1 0 0 0,1 1 0 0 0,-1-1 0 0 0,0 0 0 0 0,1 0 0 0 0,-1 0 0 0 0,-6 4 0 0 0,-4 3 68 0 0,-1 0 0 0 0,0-1 0 0 0,-27 12 0 0 0,4-5-127 0 0,-72 22 0 0 0,-43 0-1145 0 0,91-24-168 0 0,58-13 880 0 0,-1 0 1 0 0,0 0-1 0 0,-1 0 0 0 0,1-1 1 0 0,0 0-1 0 0,0 1 1 0 0,0-1-1 0 0,0-1 0 0 0,0 1 1 0 0,0 0-1 0 0,0-1 0 0 0,0 0 1 0 0,-7-2-1 0 0,10-1-1479 0 0,1 1 1335 0 0,1 0 1 0 0,-1 0-1 0 0,1 0 1 0 0,0 0-1 0 0,2-4 1 0 0,5-9-941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2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15 404 12207 0 0,'0'0'1106'0'0,"-1"1"-913"0"0,-5 0-81 0 0,4-1 353 0 0,0-2 443 0 0,2 2-879 0 0,0 0-1 0 0,0 0 0 0 0,0 0 0 0 0,-1 0 0 0 0,1-1 0 0 0,0 1 1 0 0,0 0-1 0 0,0 0 0 0 0,0 0 0 0 0,0 0 0 0 0,-1 0 1 0 0,1 0-1 0 0,0 0 0 0 0,0 0 0 0 0,0-1 0 0 0,0 1 1 0 0,0 0-1 0 0,0 0 0 0 0,0 0 0 0 0,-1 0 0 0 0,1 0 1 0 0,0-1-1 0 0,0 1 0 0 0,0 0 0 0 0,0 0 0 0 0,0 0 1 0 0,0 0-1 0 0,0-1 0 0 0,0 1 0 0 0,0 0 0 0 0,0 0 1 0 0,0 0-1 0 0,0-1 0 0 0,0-2 138 0 0,1-1-1 0 0,0 0 1 0 0,-1 0 0 0 0,1 1-1 0 0,1-1 1 0 0,-1 1 0 0 0,0-1 0 0 0,1 1-1 0 0,0 0 1 0 0,0-1 0 0 0,3-3-1 0 0,32-37 393 0 0,-18 22-359 0 0,6-9-18 0 0,-6 6-123 0 0,1 1 0 0 0,36-32 0 0 0,-21 27-8 0 0,48-30 0 0 0,-68 49-44 0 0,1 1 0 0 0,1 0 0 0 0,0 2 0 0 0,0 0 0 0 0,34-9 0 0 0,-44 14 48 0 0,1 1 0 0 0,-1 0 0 0 0,1 0 0 0 0,-1 1 0 0 0,1 0 0 0 0,0 1 0 0 0,-1-1 0 0 0,1 1 0 0 0,-1 1 0 0 0,1-1 0 0 0,-1 1-1 0 0,0 1 1 0 0,0-1 0 0 0,13 8 0 0 0,-15-7-7 0 0,-1 0 1 0 0,1 0-1 0 0,-1 0 0 0 0,0 1 0 0 0,0 0 0 0 0,0 0 0 0 0,-1 0 0 0 0,1 0 0 0 0,-1 0 0 0 0,0 1 0 0 0,0 0 0 0 0,0 0 0 0 0,-1-1 1 0 0,0 1-1 0 0,0 1 0 0 0,0-1 0 0 0,0 0 0 0 0,-1 0 0 0 0,0 1 0 0 0,0-1 0 0 0,0 7 0 0 0,-1-6-35 0 0,0 0-1 0 0,0-1 1 0 0,-1 1 0 0 0,0-1-1 0 0,0 1 1 0 0,0 0 0 0 0,0-1-1 0 0,-1 0 1 0 0,0 1 0 0 0,-5 8-1 0 0,3-7 23 0 0,-1 1-1 0 0,0-1 0 0 0,-1 0 0 0 0,1 0 0 0 0,-1-1 1 0 0,-8 7-1 0 0,-9 5 65 0 0,-1-1 0 0 0,-1-1 0 0 0,-30 15 1 0 0,33-19-85 0 0,-3 1-54 0 0,0-2 1 0 0,0-1-1 0 0,-28 7 0 0 0,-82 16-221 0 0,65-17 193 0 0,62-14-4 0 0,0-1 0 0 0,0 0 0 0 0,-12-1 0 0 0,18 0-605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1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11055 0 0,'0'0'1400'0'0,"1"3"-42"0"0,2 1-969 0 0,0 0 1 0 0,1 0 0 0 0,-1 0-1 0 0,1 0 1 0 0,0-1-1 0 0,0 0 1 0 0,0 0 0 0 0,0 0-1 0 0,1 0 1 0 0,-1 0 0 0 0,1-1-1 0 0,0 0 1 0 0,0 0 0 0 0,0 0-1 0 0,0-1 1 0 0,0 1 0 0 0,8 0-1 0 0,9 1 130 0 0,-1 0 0 0 0,44-2 0 0 0,27-7 920 0 0,124-26 0 0 0,-143 20-1092 0 0,72-21-840 0 0,-96 20-6976 0 0</inkml:trace>
  <inkml:trace contextRef="#ctx0" brushRef="#br0" timeOffset="1">837 95 5983 0 0,'0'0'542'0'0,"2"2"-446"0"0,7 7-86 0 0,-7-4 775 0 0,1 1-1 0 0,-1-1 0 0 0,0 1 0 0 0,0 0 1 0 0,0 0-1 0 0,-1-1 0 0 0,0 1 0 0 0,0 0 1 0 0,0 0-1 0 0,-1 0 0 0 0,0 0 1 0 0,0 0-1 0 0,-1 0 0 0 0,1 0 0 0 0,-4 11 1 0 0,1-5 541 0 0,0 0 1 0 0,-8 19 0 0 0,6-20-1152 0 0,-1 0 0 0 0,-8 13 1 0 0,2-8-41 0 0,-1 0 0 0 0,-1 0 0 0 0,0-2 1 0 0,-25 21-1 0 0,10-11-1959 0 0</inkml:trace>
</inkml:ink>
</file>

<file path=ppt/ink/ink10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2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39 15343 0 0,'37'-38'1766'0'0,"-44"63"134"0"0,-102 200 1325 0 0,46-104-2447 0 0,-34 95-441 0 0,30-65-319 0 0,1 6 151 0 0,54-123-707 0 0,2 0 1 0 0,-10 59-1 0 0</inkml:trace>
</inkml:ink>
</file>

<file path=ppt/ink/ink10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2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97 13039 0 0,'0'0'1484'0'0,"0"2"-996"0"0,-1 10 513 0 0,0 1 0 0 0,2 22 1 0 0,0 11 244 0 0,-5 22-86 0 0,1-36-611 0 0,1 0 0 0 0,1 0 0 0 0,2 0 0 0 0,6 38 0 0 0,-7-68-493 0 0,0-2-48 0 0,0 1 0 0 0,0-1 0 0 0,0 0 0 0 0,1 1 0 0 0,-1-1 0 0 0,0 1 0 0 0,0-1 0 0 0,0 1 0 0 0,0-1 0 0 0,0 0 0 0 0,1 1 0 0 0,-1-1 0 0 0,0 0 0 0 0,0 1 0 0 0,0-1 0 0 0,1 1 0 0 0,-1-1 0 0 0,0 0 0 0 0,1 0 0 0 0,-1 1 0 0 0,0-1 0 0 0,1 0 0 0 0,-1 1 0 0 0,2-1-2 0 0,-1 1 0 0 0,0-1 0 0 0,1 0 0 0 0,-1 1 0 0 0,1-1 0 0 0,-1 0 0 0 0,0 0 0 0 0,1 0 0 0 0,-1 0 0 0 0,1 0 0 0 0,-1 0 0 0 0,1 0 0 0 0,-1 0 0 0 0,0-1 0 0 0,1 1 0 0 0,-1-1 0 0 0,0 1 0 0 0,1-1 0 0 0,-1 1 0 0 0,0-1 0 0 0,0 0 0 0 0,1 0 0 0 0,-1 1 0 0 0,1-2 0 0 0,1 0-3 0 0,13-10 8 0 0,0-1 1 0 0,-2 0-1 0 0,1-2 0 0 0,18-23 0 0 0,-14 16-16 0 0,14-17-100 0 0,-16 16-5 0 0,24-22-1 0 0,-37 55 47 0 0,-2 1 46 0 0,0 0 0 0 0,-2-1 0 0 0,1 1 0 0 0,-2 15 0 0 0,1 23-25 0 0,1-40 48 0 0,1 9 73 0 0,0-1 1 0 0,1 1-1 0 0,7 24 1 0 0,-9-39-67 0 0,0 1 0 0 0,1-1-1 0 0,-1 1 1 0 0,1-1 0 0 0,-1 1 0 0 0,1-1 0 0 0,0 0 0 0 0,1 0 0 0 0,-1 0 0 0 0,0 0 0 0 0,1 0-1 0 0,0 0 1 0 0,-1-1 0 0 0,1 1 0 0 0,0-1 0 0 0,0 0 0 0 0,1 1 0 0 0,-1-2 0 0 0,0 1-1 0 0,1 0 1 0 0,-1-1 0 0 0,6 2 0 0 0,-4-2-2 0 0,0-1-1 0 0,0 0 1 0 0,0 0-1 0 0,0 0 1 0 0,0-1-1 0 0,0 1 0 0 0,0-1 1 0 0,0-1-1 0 0,-1 1 1 0 0,1-1-1 0 0,0 1 1 0 0,-1-1-1 0 0,1-1 1 0 0,-1 1-1 0 0,1 0 1 0 0,-1-1-1 0 0,0 0 1 0 0,4-4-1 0 0,7-6 42 0 0,-2 0 0 0 0,1 0 0 0 0,15-23 0 0 0,-6 3 45 0 0,-1-2 0 0 0,-2 0-1 0 0,17-41 1 0 0,1-4 1 0 0,-31 68-111 0 0,5-13-252 0 0,1 0 0 0 0,2 1 0 0 0,0 1 0 0 0,37-43 0 0 0,-52 66 55 0 0,12-11-103 0 0</inkml:trace>
</inkml:ink>
</file>

<file path=ppt/ink/ink10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3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68 10591 0 0,'12'-17'693'0'0,"28"-34"6814"0"0,-40 52-7490 0 0,0 0 0 0 0,0 1 0 0 0,0-1 0 0 0,0 0 0 0 0,-1 0 0 0 0,1 0 0 0 0,0 0 0 0 0,-1 0 0 0 0,1 0 0 0 0,-2 2 0 0 0,0 0 16 0 0,-259 630 1609 0 0,233-571-1619 0 0,-68 142 77 0 0,73-161-65 0 0,-1-2 1 0 0,-49 62-1 0 0,58-85 12 0 0,-22 20 1 0 0,30-31-44 0 0,-1-1-1 0 0,1 0 1 0 0,-1 0 0 0 0,-1-1-1 0 0,-13 7 1 0 0,18-11 10 0 0,1 0-1 0 0,0-1 0 0 0,0 1 1 0 0,-1-1-1 0 0,1 1 0 0 0,-6-1 1 0 0,8-1-8 0 0,0 0 1 0 0,0 0 0 0 0,0 0-1 0 0,0 0 1 0 0,1 0 0 0 0,-1 0-1 0 0,0 0 1 0 0,1 0 0 0 0,-1 0-1 0 0,1 0 1 0 0,-1 0 0 0 0,1 0-1 0 0,0 0 1 0 0,-1-1 0 0 0,1 1-1 0 0,0 0 1 0 0,0-2 0 0 0,-1-2-4 0 0,1-1 1 0 0,1 0-1 0 0,-1 1 1 0 0,1-1-1 0 0,0 0 1 0 0,0 1 0 0 0,0-1-1 0 0,1 1 1 0 0,0 0-1 0 0,0-1 1 0 0,3-4-1 0 0,6-10 13 0 0,18-25 0 0 0,-25 39-16 0 0,12-16 13 0 0,1 0 0 0 0,1 2-1 0 0,40-36 1 0 0,68-39 53 0 0,-113 87-70 0 0,0 0 0 0 0,1 0 0 0 0,26-9 0 0 0,-33 15 43 0 0,1-1-1 0 0,0 1 0 0 0,0 0 1 0 0,0 1-1 0 0,0 0 1 0 0,0 0-1 0 0,0 1 0 0 0,12 1 1 0 0,-15 0 43 0 0,0 0 1 0 0,0 0-1 0 0,-1 1 1 0 0,1-1-1 0 0,0 1 1 0 0,-1 1-1 0 0,1-1 1 0 0,-1 0-1 0 0,0 1 1 0 0,1 0-1 0 0,-1 0 1 0 0,-1 0-1 0 0,1 1 1 0 0,0-1-1 0 0,-1 1 1 0 0,0 0-1 0 0,0 0 1 0 0,0 0-1 0 0,0 0 1 0 0,-1 1-1 0 0,4 7 1 0 0,0 2 48 0 0,-1 1 1 0 0,0-1 0 0 0,-1 1 0 0 0,-1 0 0 0 0,0 0-1 0 0,0 16 1 0 0,-1-3 6 0 0,-2 1 0 0 0,-7 56-1 0 0,-3-26-8376 0 0</inkml:trace>
</inkml:ink>
</file>

<file path=ppt/ink/ink10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3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38 7831 0 0,'15'-12'13892'0'0,"-26"37"-13400"0"0,-29 32-56 0 0,24-35-502 0 0,0 1 0 0 0,2 1 0 0 0,0 0 1 0 0,-13 34-1 0 0,25-52 58 0 0,0 0-1 0 0,0 0 1 0 0,1 0 0 0 0,0 0 0 0 0,0 1 0 0 0,0-1-1 0 0,1 0 1 0 0,1 12 0 0 0,-1-15 9 0 0,1 0 0 0 0,-1 0 0 0 0,1 0 0 0 0,0 0 0 0 0,0 0 1 0 0,1 0-1 0 0,-1-1 0 0 0,1 1 0 0 0,-1 0 0 0 0,1-1 0 0 0,0 1 0 0 0,0-1 0 0 0,0 1 0 0 0,0-1 0 0 0,0 0 0 0 0,1 0 1 0 0,-1 0-1 0 0,1 0 0 0 0,3 2 0 0 0,2 0 58 0 0,-1 0 1 0 0,2-1-1 0 0,-1 0 0 0 0,0 0 1 0 0,0-1-1 0 0,1 0 0 0 0,0-1 1 0 0,-1 0-1 0 0,1 0 1 0 0,0-1-1 0 0,-1 0 0 0 0,15-2 1 0 0,-10 1-2 0 0,-1-1-1 0 0,1-1 1 0 0,-1 0 0 0 0,0-1 0 0 0,0 0-1 0 0,0-1 1 0 0,0-1 0 0 0,10-6 0 0 0,-16 8-35 0 0,0 0-1 0 0,-1 0 1 0 0,0 0 0 0 0,0-1-1 0 0,0 0 1 0 0,-1 0 0 0 0,1 0-1 0 0,-1-1 1 0 0,0 1 0 0 0,-1-1 0 0 0,1 0-1 0 0,-1 0 1 0 0,-1 0 0 0 0,1-1-1 0 0,-1 1 1 0 0,0-1 0 0 0,0 1 0 0 0,-1-1-1 0 0,0 0 1 0 0,0 1 0 0 0,0-1-1 0 0,-1 0 1 0 0,0 0 0 0 0,-1 1 0 0 0,1-1-1 0 0,-1 0 1 0 0,-1 0 0 0 0,1 1-1 0 0,-4-9 1 0 0,1 5-17 0 0,0 0 0 0 0,-1 0 0 0 0,-1 0 0 0 0,0 0 0 0 0,0 1 0 0 0,-1 0-1 0 0,0 0 1 0 0,0 1 0 0 0,-10-8 0 0 0,-2-1-686 0 0,0 2 1 0 0,-42-26-1 0 0,60 40 79 0 0</inkml:trace>
</inkml:ink>
</file>

<file path=ppt/ink/ink10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3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 12439 0 0,'0'0'958'0'0,"0"2"-625"0"0,0 6-136 0 0,-1 0 1 0 0,0 0-1 0 0,-1 0 1 0 0,1 0-1 0 0,-6 12 1 0 0,-18 40 1610 0 0,15-38-1410 0 0,-63 132 1755 0 0,19-41-1176 0 0,-16 52-341 0 0,-52 103-580 0 0,75-186 22 0 0,-107 142 0 0 0,130-192-26 0 0,-50 54-33 0 0,73-85 34 0 0,1-3 11 0 0,1-9-35 0 0,0 1 0 0 0,1 0 0 0 0,0-1 0 0 0,0 1 0 0 0,1 0-1 0 0,1 0 1 0 0,6-13 0 0 0,2-1 14 0 0,25-40-1 0 0,-16 36-37 0 0,0 0-1 0 0,41-39 0 0 0,59-39-5 0 0,-91 82 1 0 0,54-33 0 0 0,-72 50 0 0 0,1 1 0 0 0,-1 0 0 0 0,1 0 0 0 0,1 1 0 0 0,-1 1 0 0 0,1 1 0 0 0,26-5 0 0 0,-37 8 18 0 0,0 0 0 0 0,0 0 0 0 0,0 0 0 0 0,1 0 0 0 0,-1 0 0 0 0,0 0 0 0 0,0 1 0 0 0,0 0 0 0 0,0-1 0 0 0,0 1 0 0 0,0 0 0 0 0,0 0 0 0 0,0 1 0 0 0,4 2 0 0 0,-4-2 20 0 0,-1 0 1 0 0,0 1-1 0 0,0-1 1 0 0,0 0-1 0 0,0 1 1 0 0,0-1-1 0 0,0 1 1 0 0,-1 0-1 0 0,0 0 1 0 0,1 0-1 0 0,-1 0 0 0 0,0 0 1 0 0,0 0-1 0 0,0 5 1 0 0,1 1 25 0 0,-1 1 1 0 0,0-1-1 0 0,0 1 0 0 0,-1 0 1 0 0,-1-1-1 0 0,0 1 1 0 0,-2 10-1 0 0,-19 67 312 0 0,16-68-290 0 0,-44 110 343 0 0,35-96-351 0 0,2 0 0 0 0,1 1 0 0 0,-11 53 0 0 0,22-84-879 0 0,-1 9 1878 0 0,3-9-3980 0 0</inkml:trace>
</inkml:ink>
</file>

<file path=ppt/ink/ink10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3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37 12895 0 0,'0'0'1172'0'0,"0"-9"-944"0"0,-1 8-181 0 0,1 0-1 0 0,0-1 0 0 0,-1 1 0 0 0,1 0 1 0 0,-1 0-1 0 0,1 0 0 0 0,-1 0 1 0 0,0 0-1 0 0,0 0 0 0 0,1 0 1 0 0,-1 0-1 0 0,0 0 0 0 0,0 1 0 0 0,0-1 1 0 0,0 0-1 0 0,0 0 0 0 0,-2 0 1 0 0,1-1 214 0 0,-1 1 0 0 0,0 0 1 0 0,0 0-1 0 0,0 0 0 0 0,0 0 1 0 0,-5 0-1 0 0,-2 0 395 0 0,0 1-1 0 0,0 0 1 0 0,-13 2 0 0 0,0 2-599 0 0,-1 1 0 0 0,2 1 0 0 0,-1 1 0 0 0,1 1 0 0 0,0 1 1 0 0,0 2-1 0 0,1-1 0 0 0,-26 19 0 0 0,40-23 0 0 0,0-1 0 0 0,0 1 0 0 0,0 0 0 0 0,0 0 0 0 0,-9 14-1 0 0,13-16-30 0 0,0 0-1 0 0,1 0 1 0 0,0 0-1 0 0,-1 0 1 0 0,1 1-1 0 0,1-1 1 0 0,-1 1-1 0 0,1-1 0 0 0,0 1 1 0 0,0 0-1 0 0,0 0 1 0 0,0 7-1 0 0,1-2 91 0 0,1-1-1 0 0,0 1 0 0 0,0 0 1 0 0,1-1-1 0 0,1 1 1 0 0,-1-1-1 0 0,2 1 1 0 0,-1-1-1 0 0,1 0 0 0 0,0-1 1 0 0,1 1-1 0 0,0-1 1 0 0,1 1-1 0 0,-1-2 0 0 0,11 11 1 0 0,-15-17 62 0 0,6 0 76 0 0,-7-1-243 0 0,0 0 0 0 0,1 0 0 0 0,-1 1 1 0 0,0-1-1 0 0,1 0 0 0 0,-1 0 0 0 0,0 0 0 0 0,1 0 0 0 0,-1-1 0 0 0,0 1 0 0 0,1 0 0 0 0,-1 0 0 0 0,0 0 0 0 0,1 0 1 0 0,-1 0-1 0 0,0 0 0 0 0,0 0 0 0 0,1-1 0 0 0,-1 1 0 0 0,0 0 0 0 0,1 0 0 0 0,-1 0 0 0 0,0-1 0 0 0,0 1 0 0 0,1 0 0 0 0,-1 0 1 0 0,0-1-1 0 0,0 1 0 0 0,0 0 0 0 0,0 0 0 0 0,1-1 0 0 0,-1 1 0 0 0,0-1 0 0 0,6-7 119 0 0,0-2 0 0 0,-1 1 0 0 0,7-15-1 0 0,-7 12 49 0 0,13-21 0 0 0,-5 15-137 0 0,0 2-1 0 0,1-1 1 0 0,1 1 0 0 0,0 1 0 0 0,1 1-1 0 0,32-23 1 0 0,-38 33-41 0 0,-9 4-1 0 0,-1 0 1 0 0,1 0-1 0 0,-1 0 0 0 0,1 0 0 0 0,-1 0 0 0 0,1 1 1 0 0,0-1-1 0 0,-1 0 0 0 0,1 0 0 0 0,-1 0 0 0 0,1 1 1 0 0,-1-1-1 0 0,1 0 0 0 0,-1 0 0 0 0,1 1 1 0 0,0 0-1 0 0,1 1-4 0 0,0 1 0 0 0,0-1 0 0 0,0 1 0 0 0,0 0 0 0 0,-1 0 0 0 0,1 0 0 0 0,-1 0 0 0 0,0 0 0 0 0,0 0 0 0 0,0 0 0 0 0,0 0 0 0 0,0 0 0 0 0,0 5 0 0 0,0 7-28 0 0,0 24 0 0 0,-1-29 30 0 0,-2 48-1601 0 0,-7 28-4972 0 0,8-73-428 0 0</inkml:trace>
</inkml:ink>
</file>

<file path=ppt/ink/ink10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3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0 331 6911 0 0,'7'-16'879'0'0,"18"-27"0"0"0,-10 21 4086 0 0,31-35-1 0 0,-33 46-2330 0 0,-13 24-130 0 0,-2-2-2993 0 0,-8 124 1315 0 0,10-106-595 0 0,1 1 1 0 0,7 46-1 0 0,11-3-152 0 0,-15-62-5 0 0,0-4 26 0 0,-3-6 118 0 0,0-1-194 0 0,1 0 0 0 0,-1 0 1 0 0,1-1-1 0 0,-1 1 0 0 0,0-1 1 0 0,1 1-1 0 0,-1-1 0 0 0,0 1 1 0 0,0-1-1 0 0,1 0 0 0 0,-1 1 0 0 0,1-2 1 0 0,8-7 78 0 0,-1 0-1 0 0,0 0 1 0 0,0-1 0 0 0,-1 0 0 0 0,-1-1 0 0 0,10-16-1 0 0,1 0 16 0 0,196-267-113 0 0,-115 173-4390 0 0,-94 114 3478 0 0,10-10 68 0 0,-2 8-6055 0 0</inkml:trace>
</inkml:ink>
</file>

<file path=ppt/ink/ink10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3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56 3679 0 0,'38'22'438'0'0,"-19"-10"5923"0"0,36 15-1 0 0,-40-21-5717 0 0,0-1 1 0 0,1 0-1 0 0,-1-1 1 0 0,1-1-1 0 0,0-1 1 0 0,0 0-1 0 0,19-1 0 0 0,-26-1-385 0 0,0 0 0 0 0,0-1 0 0 0,0-1 0 0 0,0 1 0 0 0,0-2 0 0 0,-1 1 0 0 0,1-1 0 0 0,-1 0 0 0 0,1-1 0 0 0,-1 0 0 0 0,0 0 0 0 0,0-1 0 0 0,-1 0 0 0 0,10-7 0 0 0,-16 10-288 0 0,1 0-1 0 0,0 0 1 0 0,0 0-1 0 0,0 0 1 0 0,-1 0 0 0 0,0 0-1 0 0,1 0 1 0 0,-1-1-1 0 0,0 1 1 0 0,0 0-1 0 0,0-1 1 0 0,0 1 0 0 0,0-1-1 0 0,-1 1 1 0 0,1-1-1 0 0,-1 1 1 0 0,1-1-1 0 0,-1 0 1 0 0,0 1 0 0 0,0-1-1 0 0,-1 0 1 0 0,1 1-1 0 0,0-1 1 0 0,-2-4-1 0 0,1 5 2 0 0,0 0 0 0 0,0 0-1 0 0,0 1 1 0 0,0-1-1 0 0,0 0 1 0 0,0 0-1 0 0,0 1 1 0 0,-1-1-1 0 0,1 1 1 0 0,0-1-1 0 0,-1 1 1 0 0,0 0-1 0 0,1 0 1 0 0,-1-1-1 0 0,0 1 1 0 0,1 0-1 0 0,-1 0 1 0 0,0 1-1 0 0,0-1 1 0 0,0 0-1 0 0,0 1 1 0 0,0-1 0 0 0,0 1-1 0 0,0-1 1 0 0,0 1-1 0 0,0 0 1 0 0,0 0-1 0 0,0 0 1 0 0,0 0-1 0 0,0 0 1 0 0,0 1-1 0 0,-3 0 1 0 0,-5 1-125 0 0,0 1 1 0 0,0 1 0 0 0,0 0 0 0 0,1 0-1 0 0,-1 1 1 0 0,1 0 0 0 0,0 0-1 0 0,0 1 1 0 0,-8 8 0 0 0,-70 67 43 0 0,82-76 87 0 0,-29 31 377 0 0,-56 76-1 0 0,77-92-276 0 0,1-1 1 0 0,1 2-1 0 0,0-1 1 0 0,2 1 0 0 0,0 1-1 0 0,-7 29 1 0 0,14-43-64 0 0,1-1 0 0 0,-1 1 0 0 0,2 0 0 0 0,-1 0 0 0 0,1-1 0 0 0,1 11 0 0 0,-1-15-11 0 0,1 0 0 0 0,-1 0 0 0 0,1 0 0 0 0,0 0 0 0 0,0 0 0 0 0,0-1 0 0 0,0 1 0 0 0,0 0 0 0 0,1 0 0 0 0,0-1 0 0 0,-1 1 0 0 0,1-1 0 0 0,0 0 0 0 0,0 1-1 0 0,0-1 1 0 0,0 0 0 0 0,0 0 0 0 0,1 0 0 0 0,4 3 0 0 0,-1-2-30 0 0,1 0 1 0 0,-1-1-1 0 0,1 1 0 0 0,0-1 1 0 0,-1-1-1 0 0,1 1 0 0 0,0-1 1 0 0,11 1-1 0 0,-3-2-169 0 0,0 0 0 0 0,0-1 0 0 0,22-5 0 0 0,28-8-956 0 0</inkml:trace>
</inkml:ink>
</file>

<file path=ppt/ink/ink10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3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8 15231 0 0,'0'0'696'0'0,"0"-1"-13"0"0,-1-4-374 0 0,1 4 499 0 0,-1 2-689 0 0,1 1-1 0 0,0 0 1 0 0,-1 0-1 0 0,1-1 1 0 0,-1 1-1 0 0,1 0 1 0 0,-1-1-1 0 0,-1 4 1 0 0,-2 3 58 0 0,-121 361 2777 0 0,-30-11-2237 0 0,-55-4-517 0 0,189-321-155 0 0,-2-2 0 0 0,-1 0 1 0 0,-37 35-1 0 0,55-60-579 0 0,0-1 0 0 0,0 0 0 0 0,-1 0 0 0 0,0 0 0 0 0,-14 6 0 0 0,18-9 130 0 0,-1-1 1 0 0,1 0 0 0 0,-1 0 0 0 0,0 0-1 0 0,1 0 1 0 0,-1 0 0 0 0,0-1 0 0 0,0 0-1 0 0,0 0 1 0 0,0 0 0 0 0,1 0 0 0 0,-1 0-1 0 0,0-1 1 0 0,-6-1 0 0 0,-4-3-5552 0 0</inkml:trace>
</inkml:ink>
</file>

<file path=ppt/ink/ink10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3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8751 0 0,'1'1'10527'0'0,"18"8"-9806"0"0,1-1 1 0 0,0 0 0 0 0,1-1-1 0 0,-1-1 1 0 0,25 3-1 0 0,3-1-96 0 0,1-1-1 0 0,49-1 0 0 0,99-11-33 0 0,-147 0-580 0 0,0-1 1 0 0,86-24-1 0 0,-99 19-738 0 0,0-2 0 0 0,-1-1 0 0 0,0-2 0 0 0,38-24 0 0 0,-38 17-1048 0 0,0-4-65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1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4607 0 0,'0'0'354'0'0,"1"2"-233"0"0,5 51 4969 0 0,-6-15 7918 0 0,10-47-12574 0 0,-7 6-354 0 0,47-46 252 0 0,28-25-186 0 0,-67 65-144 0 0,0 1 0 0 0,1 0 0 0 0,0 0 0 0 0,0 2-1 0 0,22-10 1 0 0,-15 9-2 0 0,20-4 0 0 0,-18 7 0 0 0,-15 6 0 0 0,-3 0 0 0 0,12 4 0 0 0,-12-5 5 0 0,-1 1-1 0 0,1 0 1 0 0,-1-1-1 0 0,0 1 1 0 0,0 0-1 0 0,0 0 1 0 0,0 0-1 0 0,0 1 1 0 0,0-1-1 0 0,0 0 1 0 0,-1 1-1 0 0,1-1 1 0 0,-1 1-1 0 0,1-1 1 0 0,0 5-1 0 0,0-2-7 0 0,-1 0 0 0 0,-1-1 0 0 0,1 1 0 0 0,0 0-1 0 0,-1 0 1 0 0,0 0 0 0 0,0 0 0 0 0,-2 7 0 0 0,-1 5-7 0 0,-2 0-1 0 0,0 0 1 0 0,-1-1-1 0 0,-8 17 1 0 0,0 7-1053 0 0,10-18-6051 0 0</inkml:trace>
</inkml:ink>
</file>

<file path=ppt/ink/ink10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3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0 11975 0 0,'0'0'923'0'0,"1"2"-602"0"0,0-1-335 0 0,2 6 328 0 0,1 1-1 0 0,-1-1 1 0 0,-1 1 0 0 0,1 0 0 0 0,-1-1 0 0 0,-1 1-1 0 0,1 0 1 0 0,-1 0 0 0 0,-1 0 0 0 0,0 12 0 0 0,-3 6 372 0 0,-2 0-1 0 0,-1 0 1 0 0,-16 41 0 0 0,-37 71 533 0 0,48-114-968 0 0,-157 316 1805 0 0,63-131-1658 0 0,-36 50-135 0 0,135-248-233 0 0,-2 0 0 0 0,-15 19 0 0 0,20-28-27 0 0,1 1 1 0 0,0-1-1 0 0,-1 0 0 0 0,1 1 0 0 0,-1-1 0 0 0,0 0 0 0 0,1-1 0 0 0,-1 1 0 0 0,0-1 0 0 0,0 1 0 0 0,0-1 0 0 0,-1 0 0 0 0,1 0 1 0 0,0 0-1 0 0,0 0 0 0 0,-5 0 0 0 0,8-1-9 0 0,-1-1 0 0 0,1 1 0 0 0,-1 0 1 0 0,1 0-1 0 0,-1 0 0 0 0,1-1 0 0 0,-1 1 0 0 0,1 0 1 0 0,0-1-1 0 0,-1 1 0 0 0,1 0 0 0 0,-1-1 0 0 0,1 1 0 0 0,0-1 1 0 0,-1 1-1 0 0,1 0 0 0 0,0-1 0 0 0,0 1 0 0 0,-1-1 1 0 0,1 1-1 0 0,0-1 0 0 0,0 1 0 0 0,0-2 0 0 0,-4-10-56 0 0,4 5 25 0 0,0 1-1 0 0,0-1 0 0 0,1 1 1 0 0,0-1-1 0 0,0 1 0 0 0,0 0 1 0 0,1-1-1 0 0,0 1 0 0 0,0 0 1 0 0,1 0-1 0 0,0 0 0 0 0,4-7 1 0 0,4-5-152 0 0,2-1-1 0 0,17-20 1 0 0,-15 22 29 0 0,1 0-1 0 0,31-27 1 0 0,-41 39 160 0 0,-1 1 1 0 0,1 0-1 0 0,1 0 1 0 0,-1 0-1 0 0,0 1 1 0 0,1 0-1 0 0,0 0 1 0 0,0 0-1 0 0,0 1 1 0 0,0 0-1 0 0,0 1 1 0 0,0 0-1 0 0,7-1 0 0 0,-10 2 43 0 0,-1 0-1 0 0,0 1 0 0 0,0-1 0 0 0,0 1 0 0 0,1 0 0 0 0,-1-1 0 0 0,0 2 0 0 0,0-1 0 0 0,0 0 0 0 0,0 0 0 0 0,-1 1 0 0 0,1 0 0 0 0,0-1 0 0 0,-1 1 0 0 0,1 0 0 0 0,-1 1 0 0 0,1-1 0 0 0,-1 0 1 0 0,0 1-1 0 0,0-1 0 0 0,0 1 0 0 0,3 4 0 0 0,-2 0 48 0 0,0-1 0 0 0,0 1 0 0 0,-1-1 0 0 0,1 1-1 0 0,-1 0 1 0 0,-1 0 0 0 0,1 0 0 0 0,-1 0 0 0 0,0 9 0 0 0,-3 40 211 0 0,0 7-177 0 0,2-56-113 0 0,1 0 0 0 0,0 0 0 0 0,0 0 0 0 0,1 0 0 0 0,-1-1 0 0 0,6 13-1 0 0,-6-17-37 0 0,0-1 0 0 0,0 1 0 0 0,0 0 0 0 0,0 0 0 0 0,0-1-1 0 0,1 1 1 0 0,-1 0 0 0 0,0-1 0 0 0,1 1 0 0 0,0-1-1 0 0,-1 0 1 0 0,1 0 0 0 0,0 0 0 0 0,-1 1 0 0 0,3 0 0 0 0,0-1-325 0 0,-1 0 0 0 0,1 0 0 0 0,0 0 0 0 0,-1 0 0 0 0,1-1 0 0 0,0 0 0 0 0,5 1 0 0 0,6-1-1115 0 0</inkml:trace>
</inkml:ink>
</file>

<file path=ppt/ink/ink10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3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44 10591 0 0,'0'0'964'0'0,"1"2"-794"0"0,0 15-596 0 0,0-11 1973 0 0,-1 0 0 0 0,1 0 0 0 0,2 9 0 0 0,-2-14-1329 0 0,-1 1-1 0 0,1-1 1 0 0,-1 0 0 0 0,1 1 0 0 0,0-1-1 0 0,0 0 1 0 0,-1 1 0 0 0,1-1 0 0 0,0 0 0 0 0,0 0-1 0 0,0 0 1 0 0,0 0 0 0 0,1 0 0 0 0,-1 0-1 0 0,0 0 1 0 0,0 0 0 0 0,1 0 0 0 0,1 1 0 0 0,0-2-84 0 0,0 1 0 0 0,0 0 0 0 0,0-1 0 0 0,0 1 1 0 0,0-1-1 0 0,0 0 0 0 0,0 0 0 0 0,0-1 1 0 0,0 1-1 0 0,5-2 0 0 0,28-9 347 0 0,-24 5-519 0 0,0-1 0 0 0,-1 0 0 0 0,1-1 0 0 0,-2 0 0 0 0,1 0 0 0 0,-1-1 0 0 0,0-1 0 0 0,-1 0 0 0 0,0 0 0 0 0,8-13 0 0 0,-16 22-84 0 0,-2 1-72 0 0,0 0 187 0 0,0 1 0 0 0,0-1 0 0 0,0 0 0 0 0,0 1 0 0 0,0-1 0 0 0,0 1-1 0 0,0-1 1 0 0,0 1 0 0 0,0-1 0 0 0,-1 2 0 0 0,-2 2 4 0 0,-39 26 158 0 0,1 2 0 0 0,-52 52 0 0 0,49-42-47 0 0,18-18-51 0 0,-45 44 79 0 0,64-59-131 0 0,0 0-1 0 0,0 1 0 0 0,1 0 1 0 0,0 0-1 0 0,-9 22 0 0 0,14-28-1 0 0,0 0 0 0 0,1 0 0 0 0,0 0 0 0 0,0 1 0 0 0,0-1 0 0 0,1 0-1 0 0,0 1 1 0 0,-1-1 0 0 0,2 0 0 0 0,-1 7 0 0 0,1-9-3 0 0,-1 0 1 0 0,1 0-1 0 0,-1 0 1 0 0,1 0-1 0 0,0 1 1 0 0,-1-1-1 0 0,1 0 1 0 0,0 0-1 0 0,0-1 1 0 0,1 1-1 0 0,-1 0 1 0 0,0 0-1 0 0,1 0 1 0 0,-1-1-1 0 0,1 1 1 0 0,-1-1-1 0 0,1 1 0 0 0,0-1 1 0 0,0 0-1 0 0,-1 0 1 0 0,1 1-1 0 0,3 0 1 0 0,4 1-56 0 0,-1-1 1 0 0,0 0 0 0 0,1 0-1 0 0,0-1 1 0 0,-1 0 0 0 0,1 0-1 0 0,9-2 1 0 0,60-5-1178 0 0,-63 4 638 0 0,7-1-810 0 0,28-8 1 0 0,-29 6 724 0 0,30-5-1113 0 0</inkml:trace>
</inkml:ink>
</file>

<file path=ppt/ink/ink10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3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1 12439 0 0,'0'0'958'0'0,"-1"0"-625"0"0,-7 6 303 0 0,0 0 0 0 0,1 0-1 0 0,0 0 1 0 0,0 1 0 0 0,0 0 0 0 0,1 0 0 0 0,-5 9-1 0 0,-37 61-88 0 0,43-69-609 0 0,-148 300 2225 0 0,95-182-1260 0 0,-40 104-18 0 0,39-86-709 0 0,41-101-163 0 0,-67 146 96 0 0,63-147-85 0 0,-1-1 1 0 0,-39 51-1 0 0,59-88-41 0 0,-1 3-305 0 0,-1-1 0 0 0,-1 0-1 0 0,-9 9 1 0 0,13-13 227 0 0,0-1 0 0 0,1 0 0 0 0,-1 0 0 0 0,0 1 0 0 0,0-1 1 0 0,0-1-1 0 0,0 1 0 0 0,0 0 0 0 0,-1 0 0 0 0,1-1 0 0 0,0 1 0 0 0,0-1 0 0 0,0 0 0 0 0,0 0 0 0 0,-1 0 0 0 0,1 0 0 0 0,-4 0 1 0 0,2-1-488 0 0,0 1 0 0 0,1-1 1 0 0,-1 0-1 0 0,0 0 0 0 0,1-1 1 0 0,-1 1-1 0 0,1-1 1 0 0,-6-3-1 0 0,-8-6-1305 0 0</inkml:trace>
</inkml:ink>
</file>

<file path=ppt/ink/ink10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50 150 7367 0 0,'-2'0'334'0'0,"-11"7"-142"0"0,9-5 49 0 0,1-1 0 0 0,-1 1 1 0 0,1 0-1 0 0,0 0 1 0 0,-4 3-1 0 0,6-3 216 0 0,0-1 1 0 0,0 0-1 0 0,0 0 0 0 0,0 0 0 0 0,0 1 0 0 0,1-1 0 0 0,-1 0 0 0 0,0 1 1 0 0,1-1-1 0 0,-1 0 0 0 0,1 1 0 0 0,-1-1 0 0 0,1 1 0 0 0,0-1 0 0 0,-1 1 1 0 0,1-1-1 0 0,0 4 0 0 0,0-2-231 0 0,0 0 0 0 0,1 0 0 0 0,-1 0 0 0 0,1 0 0 0 0,0 0 0 0 0,0 0 0 0 0,0 0 0 0 0,0-1 0 0 0,0 1 0 0 0,1 0 0 0 0,-1 0 0 0 0,1-1 0 0 0,0 1 0 0 0,0-1 0 0 0,-1 0 0 0 0,2 1 0 0 0,-1-1 0 0 0,0 0 0 0 0,0 0 0 0 0,1 0 0 0 0,-1 0 0 0 0,1-1 0 0 0,0 1 0 0 0,-1-1 0 0 0,5 2 0 0 0,6 2-98 0 0,-1 0 0 0 0,1-1 1 0 0,0-1-1 0 0,20 3 0 0 0,5-2 94 0 0,0-1-1 0 0,0-1 1 0 0,0-3 0 0 0,58-7-1 0 0,152-38 70 0 0,-212 38-253 0 0,72-16-150 0 0,0-6 0 0 0,194-81 0 0 0,-191 58-4563 0 0,-86 40-2903 0 0</inkml:trace>
</inkml:ink>
</file>

<file path=ppt/ink/ink10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3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217 711 3679 0 0,'-2'0'167'0'0,"-4"-1"-141"0"0,0 0 0 0 0,0 0 1 0 0,-1-1-1 0 0,1 0 0 0 0,0-1 0 0 0,-6-3 0 0 0,-4-1-16 0 0,-12-5 2987 0 0,14 4 1552 0 0,1-1-1 0 0,-20-15 1 0 0,1-4-1740 0 0,29 25-2678 0 0,1 0 1 0 0,-1 0-1 0 0,0 0 1 0 0,1-1-1 0 0,0 1 0 0 0,0 0 1 0 0,0-1-1 0 0,0 0 0 0 0,0 0 1 0 0,1 1-1 0 0,-1-1 0 0 0,1 0 1 0 0,0 0-1 0 0,1 0 0 0 0,-1 0 1 0 0,1-1-1 0 0,-1 1 0 0 0,1 0 1 0 0,0 0-1 0 0,2-8 0 0 0,0 4-57 0 0,0 1 0 0 0,0-1 0 0 0,1 1 0 0 0,0-1 0 0 0,1 1 0 0 0,0 0 0 0 0,0 0 0 0 0,0 1 0 0 0,1-1 0 0 0,5-5 0 0 0,5-5-51 0 0,1 2 1 0 0,0 0-1 0 0,1 0 1 0 0,38-23-1 0 0,84-38-91 0 0,-95 54 22 0 0,50-25-217 0 0,-33 19-1139 0 0,88-58-1 0 0,-63 21-4466 0 0,-71 53-869 0 0</inkml:trace>
</inkml:ink>
</file>

<file path=ppt/ink/ink10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3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388 123 7831 0 0,'0'-1'356'0'0,"3"-4"-261"0"0,0 0 0 0 0,-1 0 0 0 0,0 0-1 0 0,2-6 1 0 0,1-5 317 0 0,-4 14 137 0 0,0 1 1 0 0,-1-1-1 0 0,1 0 1 0 0,-1 0-1 0 0,0 1 1 0 0,0-1-1 0 0,1 0 1 0 0,-1 0-1 0 0,0 0 1 0 0,-1 1 0 0 0,1-1-1 0 0,0 0 1 0 0,-1-2-1 0 0,0 1-183 0 0,1 1 1 0 0,-1 0-1 0 0,0 0 0 0 0,0 0 1 0 0,0 1-1 0 0,-1-1 0 0 0,1 0 1 0 0,0 0-1 0 0,-4-3 0 0 0,2 3-286 0 0,0-1-1 0 0,-1 1 1 0 0,1-1-1 0 0,-1 1 1 0 0,1 0-1 0 0,-1 0 1 0 0,0 1-1 0 0,0-1 1 0 0,0 1-1 0 0,0 0 1 0 0,-5-1-1 0 0,-1 1-44 0 0,1 0 0 0 0,-1 2 0 0 0,1-1-1 0 0,-1 1 1 0 0,1 0 0 0 0,-1 1 0 0 0,1 0 0 0 0,0 0 0 0 0,0 1-1 0 0,0 1 1 0 0,0-1 0 0 0,0 1 0 0 0,-9 6 0 0 0,-7 6 144 0 0,1 0 0 0 0,-44 39 0 0 0,18-6 152 0 0,45-44-257 0 0,1 0 1 0 0,-1 1 0 0 0,1 0 0 0 0,1-1-1 0 0,-1 2 1 0 0,1-1 0 0 0,-4 12-1 0 0,6-15-51 0 0,0-1-1 0 0,0 1 1 0 0,1-1-1 0 0,-1 1 1 0 0,1-1-1 0 0,0 1 1 0 0,-1 0-1 0 0,1-1 1 0 0,0 1-1 0 0,1-1 1 0 0,-1 1-1 0 0,0-1 1 0 0,1 1-1 0 0,0-1 1 0 0,-1 1-1 0 0,1-1 1 0 0,0 1-1 0 0,0-1 1 0 0,1 0-1 0 0,-1 1 1 0 0,0-1-1 0 0,1 0 1 0 0,-1 0-1 0 0,1 0 0 0 0,0 0 1 0 0,0 0-1 0 0,-1 0 1 0 0,1-1-1 0 0,0 1 1 0 0,1-1-1 0 0,-1 1 1 0 0,0-1-1 0 0,3 2 1 0 0,1-1 22 0 0,0 0 0 0 0,0 0 1 0 0,0 0-1 0 0,0-1 0 0 0,0 0 1 0 0,0 0-1 0 0,0-1 0 0 0,0 1 1 0 0,0-1-1 0 0,0-1 0 0 0,1 1 1 0 0,-1-1-1 0 0,6-2 0 0 0,3-1-49 0 0,-1-1-1 0 0,1 0 1 0 0,-1-1-1 0 0,-1-1 1 0 0,14-8-1 0 0,60-47-37 0 0,-67 48-34 0 0,-12 38-75 0 0,-7-17 153 0 0,-1 1 0 0 0,-1-1 0 0 0,1 0 0 0 0,-1 0 0 0 0,-4 13 0 0 0,4-13-12 0 0,-1 0 0 0 0,1 0 1 0 0,0 0-1 0 0,1 0 0 0 0,0 14 0 0 0,0-19-63 0 0,1 0-1 0 0,-1 0 1 0 0,1 0-1 0 0,0-1 0 0 0,-1 1 1 0 0,1 0-1 0 0,0-1 1 0 0,0 1-1 0 0,0 0 0 0 0,0-1 1 0 0,1 1-1 0 0,-1-1 1 0 0,0 0-1 0 0,2 2 0 0 0,14 7-6292 0 0,-1-6-917 0 0</inkml:trace>
</inkml:ink>
</file>

<file path=ppt/ink/ink10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3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20 2303 0 0,'29'-19'20600'0'0,"-33"30"-19505"0"0,2-1-863 0 0,-24 73 1229 0 0,1-5-806 0 0,24-73-639 0 0,0 0 0 0 0,0 0 0 0 0,1 0 0 0 0,-1 0 1 0 0,2 9-1 0 0,-2 10-23 0 0,0-20-229 0 0,1-1-1 0 0,0 1 0 0 0,0-1 1 0 0,1 1-1 0 0,-1-1 0 0 0,1 1 0 0 0,0-1 1 0 0,0 1-1 0 0,0-1 0 0 0,1 4 0 0 0</inkml:trace>
</inkml:ink>
</file>

<file path=ppt/ink/ink10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3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966 17 21679 0 0,'9'-14'496'0'0,"-7"11"1184"0"0,-3 6-1493 0 0,-21 38-210 0 0,-45 66 0 0 0,30-51 5 0 0,-173 313 958 0 0,23 12 232 0 0,101-179-638 0 0,71-158-416 0 0,2 0 1 0 0,-13 80-1 0 0,25-117-121 0 0,1 0-1 0 0,0 1 0 0 0,0-1 1 0 0,1 0-1 0 0,0 0 1 0 0,0-1-1 0 0,0 1 1 0 0,4 8-1 0 0,-5-13-223 0 0,2-1-71 0 0,-1 0 164 0 0,0-1 0 0 0,0 1 0 0 0,0-1 0 0 0,0 1 0 0 0,0-1 0 0 0,0 1 0 0 0,0-1 0 0 0,0 1 0 0 0,0-1 0 0 0,0 0 0 0 0,1 0 0 0 0,-1 0 0 0 0,0 0 0 0 0,0 0 0 0 0,0 0 0 0 0,0 0 0 0 0,0 0 0 0 0,1 0 0 0 0,-1 0 0 0 0,0-1 0 0 0,0 1 0 0 0,0 0 0 0 0,0-1 0 0 0,2 0 0 0 0,8-6-1355 0 0</inkml:trace>
  <inkml:trace contextRef="#ctx0" brushRef="#br0" timeOffset="1">0 774 13359 0 0,'1'2'5691'0'0,"1"1"-5281"0"0,0-1 0 0 0,0 1 0 0 0,1 0 0 0 0,-1-1 0 0 0,1 0 0 0 0,-1 1 0 0 0,1-1 0 0 0,0 0 0 0 0,0 0 0 0 0,0-1 0 0 0,0 1 0 0 0,0 0 0 0 0,1-1 0 0 0,-1 0 0 0 0,0 0 0 0 0,1 0 0 0 0,4 1 0 0 0,7 0-168 0 0,1 0 0 0 0,26-1 0 0 0,-18-1 465 0 0,318-13 533 0 0,32-30-4883 0 0,-330 37 1646 0 0</inkml:trace>
</inkml:ink>
</file>

<file path=ppt/ink/ink10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3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8751 0 0,'1'2'7314'0'0,"4"15"527"0"0,-1-7-6692 0 0,-3-8-537 0 0,0-2-560 0 0,-1 0-1 0 0,1 1 1 0 0,-1-1-1 0 0,0 1 1 0 0,1-1-1 0 0,-1 1 1 0 0,1-1-1 0 0,-1 1 1 0 0,0 0-1 0 0,1-1 1 0 0,-1 1-1 0 0,0-1 1 0 0,0 1-1 0 0,0 0 1 0 0,1-1-1 0 0,-1 1 1 0 0,0 0-1 0 0,0-1 1 0 0,0 1-1 0 0,0 0 1 0 0,0 0-1 0 0,1 14-183 0 0,-5-8-1349 0 0,-6-2-4986 0 0,10-4 6324 0 0,-11 2-7851 0 0</inkml:trace>
</inkml:ink>
</file>

<file path=ppt/ink/ink10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4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6591 0 0,'0'0'288'0'0,"-10"3"64"0"0,-3-1-280 0 0,0-2 520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1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69 8751 0 0,'59'-46'1129'0'0,"-32"27"3625"0"0,-25 19-3137 0 0,10-3 1534 0 0,-13 5-2730 0 0,-2 5-249 0 0,0-1 0 0 0,-1 1 0 0 0,1-1 0 0 0,-2 0 0 0 0,1 0 0 0 0,0 0-1 0 0,-1-1 1 0 0,-10 9 0 0 0,-53 38 490 0 0,28-24-503 0 0,-29 24 8 0 0,-29 21-150 0 0,91-67-17 0 0,0 0 0 0 0,-10 13 0 0 0,16-19 1 0 0,1 1-1 0 0,-1 0 1 0 0,1-1 0 0 0,-1 1-1 0 0,1-1 1 0 0,0 1-1 0 0,-1 0 1 0 0,1-1 0 0 0,0 1-1 0 0,-1 0 1 0 0,1 0-1 0 0,0-1 1 0 0,0 1-1 0 0,0 0 1 0 0,-1-1 0 0 0,1 1-1 0 0,0 1 1 0 0,1 0 1 0 0,0 0 1 0 0,-1-1-1 0 0,1 1 1 0 0,0-1-1 0 0,0 1 0 0 0,0-1 1 0 0,0 1-1 0 0,0-1 1 0 0,1 0-1 0 0,-1 0 1 0 0,0 1-1 0 0,1-1 0 0 0,-1 0 1 0 0,1 0-1 0 0,-1 0 1 0 0,1-1-1 0 0,-1 1 1 0 0,1 0-1 0 0,-1 0 1 0 0,1-1-1 0 0,2 1 0 0 0,4 2 1 0 0,1-1 0 0 0,-1 0-1 0 0,11 0 1 0 0,6 0 76 0 0,0-1 0 0 0,0-2 0 0 0,0 0 0 0 0,45-10 1 0 0,-35 3-1198 0 0,0-1 1 0 0,59-25 0 0 0,-75 26-1162 0 0</inkml:trace>
</inkml:ink>
</file>

<file path=ppt/ink/ink10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5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1245 109 9415 0 0,'4'-2'47'0'0,"15"-7"356"0"0,21-6-1 0 0,73-28 602 0 0,-60 22 1798 0 0,-31 11 4652 0 0,-24 9-6777 0 0,-2-1-599 0 0,0 1-1 0 0,0 0 0 0 0,0 0 0 0 0,0 0 1 0 0,0 0-1 0 0,0 1 0 0 0,0-1 0 0 0,-1 1 0 0 0,1 0 1 0 0,0 1-1 0 0,0-1 0 0 0,0 1 0 0 0,-1 0 0 0 0,-3 1 1 0 0,-10 3-24 0 0,-32 16 1 0 0,45-19-43 0 0,-149 73 0 0 0,-47 21-13 0 0,188-91 4 0 0,-246 89-174 0 0,181-71-11 0 0,-149 24 0 0 0,200-44 150 0 0,-1-1-1 0 0,1-1 1 0 0,0-1 0 0 0,0-2-1 0 0,0 0 1 0 0,0-2-1 0 0,0-1 1 0 0,1-1 0 0 0,-45-17-1 0 0,59 19 22 0 0,1-2 1 0 0,-19-11-1 0 0,27 15 9 0 0,0-1-1 0 0,0 1 1 0 0,0-1-1 0 0,0 1 1 0 0,0-1-1 0 0,0 0 1 0 0,1 0-1 0 0,-1 0 1 0 0,1-1 0 0 0,0 1-1 0 0,0 0 1 0 0,-3-8-1 0 0,5 10-6 0 0,-1-1 0 0 0,1 0-1 0 0,0 0 1 0 0,0 0 0 0 0,0 0-1 0 0,0 1 1 0 0,0-1 0 0 0,0 0-1 0 0,1 0 1 0 0,-1 0 0 0 0,1 0-1 0 0,-1 1 1 0 0,1-1 0 0 0,-1 0-1 0 0,1 0 1 0 0,0 1 0 0 0,0-1-1 0 0,0 1 1 0 0,0-1 0 0 0,0 1-1 0 0,0-1 1 0 0,1 1 0 0 0,-1 0-1 0 0,0-1 1 0 0,1 1 0 0 0,-1 0-1 0 0,1 0 1 0 0,2-2 0 0 0,2-1-35 0 0,1 1 1 0 0,-1 0-1 0 0,1 0 1 0 0,0 0-1 0 0,-1 1 1 0 0,10-3 0 0 0,-1 2 25 0 0,-1 1 1 0 0,1 1-1 0 0,0 0 1 0 0,0 0 0 0 0,-1 2-1 0 0,1 0 1 0 0,0 0-1 0 0,-1 2 1 0 0,1 0 0 0 0,-1 0-1 0 0,0 1 1 0 0,0 1-1 0 0,0 1 1 0 0,-1-1 0 0 0,1 2-1 0 0,-2 0 1 0 0,1 1 0 0 0,-1 0-1 0 0,0 1 1 0 0,0 0-1 0 0,-1 1 1 0 0,-1 0 0 0 0,19 23-1 0 0,-28-31-6 0 0,0 0 1 0 0,0 1-1 0 0,0-1 0 0 0,0 0 1 0 0,0 1-1 0 0,-1-1 0 0 0,1 0 1 0 0,-1 1-1 0 0,1-1 0 0 0,-1 1 1 0 0,0-1-1 0 0,0 1 0 0 0,0-1 1 0 0,0 1-1 0 0,-1-1 0 0 0,1 1 1 0 0,-2 2-1 0 0,0 4 0 0 0,-1-1 0 0 0,0 0 1 0 0,-6 11-1 0 0,-110 202 365 0 0,72-137 419 0 0,-105 142 0 0 0,128-193-696 0 0,2 1 0 0 0,-26 54 0 0 0,45-84-39 0 0,0 1-1 0 0,-2 16-13 0 0,4-9-64 0 0,0-9-215 0 0</inkml:trace>
</inkml:ink>
</file>

<file path=ppt/ink/ink10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5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14423 0 0,'0'0'1307'0'0,"3"2"-1072"0"0,2 1-38 0 0,1 1 1 0 0,0-1-1 0 0,0 0 1 0 0,1-1 0 0 0,-1 1-1 0 0,0-1 1 0 0,1 0 0 0 0,-1-1-1 0 0,1 0 1 0 0,0 0-1 0 0,-1 0 1 0 0,1-1 0 0 0,0 0-1 0 0,10-1 1 0 0,10-2 357 0 0,0-2 0 0 0,35-10 0 0 0,-51 12-528 0 0,52-17 870 0 0,99-47 0 0 0,-66 25-226 0 0,-90 40-640 0 0,38-17 210 0 0,1 2 0 0 0,73-17 0 0 0,-111 32-289 0 0,-1 2 0 0 0,1-1-1 0 0,9 1 1 0 0,-8 0-152 0 0,-8 3-43 0 0,0 2 16 0 0,-1 0 0 0 0,1 0-1 0 0,-1 0 1 0 0,0 0 0 0 0,0 0-1 0 0,-4 9 1 0 0,2-9-1323 0 0,1 0 0 0 0,-1 0 0 0 0,-6 8 0 0 0,-5 5-5096 0 0</inkml:trace>
</inkml:ink>
</file>

<file path=ppt/ink/ink10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5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29 1839 0 0,'10'-5'355'0'0,"24"-13"-617"0"0,-8 12 12069 0 0,-24 8-11387 0 0,0-1 0 0 0,-1 1 0 0 0,1-1 0 0 0,-1 1 0 0 0,1-1-1 0 0,-1 1 1 0 0,1 0 0 0 0,-1 0 0 0 0,0-1 0 0 0,0 1 0 0 0,0 0-1 0 0,0 0 1 0 0,0 0 0 0 0,1 5 0 0 0,-2-4-130 0 0,1 1 1 0 0,-1-1-1 0 0,0 1 1 0 0,0 0-1 0 0,0-1 1 0 0,0 1-1 0 0,-1 0 1 0 0,0 4-1 0 0,-4 6 41 0 0,1 0 0 0 0,-2 0-1 0 0,-11 21 1 0 0,12-27 30 0 0,-9 16 12 0 0,-1-1 0 0 0,-1-1-1 0 0,-30 34 1 0 0,22-28-213 0 0,5-6-177 0 0,-26 42 0 0 0,43-62-103 0 0</inkml:trace>
</inkml:ink>
</file>

<file path=ppt/ink/ink10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5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131 306 12895 0 0,'-2'1'595'0'0,"-13"7"62"0"0,-31 13-271 0 0,42-20 189 0 0,0 1 0 0 0,0-1-1 0 0,-1 0 1 0 0,1 0 0 0 0,0-1 0 0 0,-1 0-1 0 0,1 1 1 0 0,-1-1 0 0 0,-4-1 0 0 0,8 1-432 0 0,0 0 0 0 0,0-1 0 0 0,0 1 0 0 0,1 0 0 0 0,-1-1 0 0 0,0 1 0 0 0,0-1 0 0 0,0 1 0 0 0,0-1 1 0 0,1 1-1 0 0,-1-1 0 0 0,0 0 0 0 0,1 1 0 0 0,-1-1 0 0 0,0 0 0 0 0,1 0 0 0 0,-1 1 0 0 0,1-1 0 0 0,-1 0 1 0 0,1 0-1 0 0,-1 0 0 0 0,1 0 0 0 0,0 1 0 0 0,-1-3 0 0 0,0 1-88 0 0,1-1 0 0 0,-1 1-1 0 0,1 0 1 0 0,0-1 0 0 0,0 1 0 0 0,0-1 0 0 0,0-3-1 0 0,1-1-28 0 0,1 1-1 0 0,-1 0 1 0 0,1 0-1 0 0,1 0 0 0 0,-1 1 1 0 0,1-1-1 0 0,0 0 0 0 0,5-7 1 0 0,-1 4 52 0 0,1-1 0 0 0,0 1 0 0 0,17-14 0 0 0,-1 4 53 0 0,1 1 1 0 0,37-20-1 0 0,60-25-271 0 0,-92 50 80 0 0,1 1-1 0 0,37-10 1 0 0,-64 21 50 0 0,0 0 0 0 0,-1 0 1 0 0,1 1-1 0 0,0-1 0 0 0,0 1 0 0 0,0 0 1 0 0,0 0-1 0 0,-1 0 0 0 0,5 1 1 0 0,-6 0 3 0 0,-1-1 0 0 0,1 1 1 0 0,-1 0-1 0 0,1 0 0 0 0,-1-1 1 0 0,1 1-1 0 0,-1 0 0 0 0,0 0 1 0 0,0 0-1 0 0,1 0 0 0 0,-1 0 1 0 0,0 1-1 0 0,0-1 0 0 0,0 0 1 0 0,0 1-1 0 0,0-1 0 0 0,-1 0 1 0 0,1 1-1 0 0,0-1 0 0 0,-1 1 0 0 0,1-1 1 0 0,-1 1-1 0 0,1 2 0 0 0,2 7 10 0 0,-1 0-1 0 0,-1 0 1 0 0,0 1-1 0 0,0-1 1 0 0,-1 0-1 0 0,-2 15 1 0 0,-14 69 225 0 0,11-68-144 0 0,-4 9-22 0 0,6-24-41 0 0,0 1 0 0 0,1-1 1 0 0,-1 22-1 0 0,4-17-167 0 0,1-13-320 0 0,-1-2-126 0 0,2 2-783 0 0,8 3-67 0 0</inkml:trace>
</inkml:ink>
</file>

<file path=ppt/ink/ink10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5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1045 13359 0 0,'0'0'11576'0'0,"-1"-1"-11303"0"0,-47-41 286 0 0,-9-10-593 0 0,51 46 2 0 0,0 0 1 0 0,1-1 0 0 0,0 1 0 0 0,1-1 0 0 0,-1 0-1 0 0,1-1 1 0 0,-3-8 0 0 0,6 12 10 0 0,-1 0 0 0 0,1 0 1 0 0,1 0-1 0 0,-1-1 0 0 0,0 1 0 0 0,1 0 0 0 0,0-1 0 0 0,0 1 1 0 0,0 0-1 0 0,2-9 0 0 0,0 5-49 0 0,0 1 0 0 0,1-1 0 0 0,0 0 0 0 0,0 1 0 0 0,5-9-1 0 0,3-2-183 0 0,1 1-1 0 0,1 1 1 0 0,20-23-1 0 0,-17 23 49 0 0,1 1-1 0 0,0 0 1 0 0,1 1 0 0 0,1 1-1 0 0,0 0 1 0 0,1 2-1 0 0,26-12 1 0 0,-29 16 209 0 0,2 0 0 0 0,-1 1 0 0 0,1 1 1 0 0,0 1-1 0 0,0 0 0 0 0,0 2 0 0 0,0 0 0 0 0,30 1 0 0 0,-40 2 136 0 0,-1 0 0 0 0,1 1 0 0 0,-1-1 0 0 0,0 2 0 0 0,0-1 0 0 0,1 1 0 0 0,-2 0 0 0 0,1 1 0 0 0,0 0 0 0 0,-1 0 0 0 0,0 1-1 0 0,0-1 1 0 0,0 2 0 0 0,0-1 0 0 0,-1 1 0 0 0,6 6 0 0 0,-7-6-48 0 0,0 0 0 0 0,-1 0-1 0 0,0 0 1 0 0,0 1 0 0 0,0-1-1 0 0,-1 1 1 0 0,0 0 0 0 0,0 0 0 0 0,-1 0-1 0 0,0 0 1 0 0,0 1 0 0 0,0-1-1 0 0,-1 0 1 0 0,0 1 0 0 0,-1-1 0 0 0,0 1-1 0 0,0 0 1 0 0,-2 9 0 0 0,1-10-54 0 0,-1 1 0 0 0,0 0 1 0 0,0 0-1 0 0,-1-1 1 0 0,0 1-1 0 0,0-1 0 0 0,-1 0 1 0 0,0 0-1 0 0,0 0 0 0 0,-6 6 1 0 0,3-5-18 0 0,0 0-1 0 0,-1-1 1 0 0,0 0 0 0 0,0 0 0 0 0,0-1 0 0 0,-1 0-1 0 0,-15 8 1 0 0,-22 8-214 0 0,-1-2 0 0 0,-51 14-1 0 0,-102 21-3703 0 0,195-54 3537 0 0,1 1 0 0 0,-1-1 0 0 0,1-1 0 0 0,-1 1 0 0 0,0-1-1 0 0,1 0 1 0 0,-1 0 0 0 0,0 0 0 0 0,1 0 0 0 0,-1-1 0 0 0,1 0 0 0 0,-1 0 0 0 0,1 0 0 0 0,-7-3 0 0 0,-1-5-1118 0 0</inkml:trace>
  <inkml:trace contextRef="#ctx0" brushRef="#br0" timeOffset="1">820 45 6447 0 0,'0'0'31'0'0,"25"-28"335"0"0,-23 26-103 0 0,0 1 1 0 0,0-1 0 0 0,1 0-1 0 0,-1 1 1 0 0,0-1-1 0 0,1 1 1 0 0,-1 0 0 0 0,1 0-1 0 0,-1 0 1 0 0,5-1-1 0 0,-6 1-15 0 0,0 1 0 0 0,-1 0-1 0 0,1 0 1 0 0,0 0-1 0 0,-1 1 1 0 0,1-1 0 0 0,-1 0-1 0 0,1 0 1 0 0,0 0-1 0 0,-1 0 1 0 0,1 1 0 0 0,-1-1-1 0 0,1 0 1 0 0,-1 0 0 0 0,1 1-1 0 0,0-1 1 0 0,-1 1-1 0 0,1-1 1 0 0,-1 0 0 0 0,0 1-1 0 0,1-1 1 0 0,-1 1-1 0 0,1-1 1 0 0,-1 1 0 0 0,0-1-1 0 0,1 1 1 0 0,-1-1-1 0 0,0 1 1 0 0,0-1 0 0 0,1 1-1 0 0,-1 0 1 0 0,0 0-1 0 0,1 2 28 0 0,0 0-1 0 0,-1 0 0 0 0,1-1 0 0 0,-1 1 0 0 0,0 0 0 0 0,0 3 0 0 0,-1 6-37 0 0,0-1 0 0 0,-2 1 0 0 0,1-1 0 0 0,-1 0 1 0 0,-8 20-1 0 0,-31 55 248 0 0,30-63-428 0 0,-91 179 344 0 0,-83 221-129 0 0,181-410-282 0 0,-4 10-51 0 0,0 0 0 0 0,2 1 0 0 0,-7 39-1 0 0,14-63 41 0 0,0 1 0 0 0,0 0 0 0 0,0 0-1 0 0,0 0 1 0 0,0 0 0 0 0,0 0 0 0 0,0 0-1 0 0,0 0 1 0 0,0-1 0 0 0,0 1 0 0 0,0 0-1 0 0,1 0 1 0 0,-1 0 0 0 0,1 1 0 0 0,0 0-69 0 0,-1 1-232 0 0,17 3-5878 0 0,1-5-375 0 0</inkml:trace>
</inkml:ink>
</file>

<file path=ppt/ink/ink10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5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355 132 4143 0 0,'1'-2'319'0'0,"26"-37"652"0"0,-22 29 373 0 0,2 1 1 0 0,-1 0-1 0 0,1 0 1 0 0,1 0-1 0 0,-1 1 1 0 0,12-10 0 0 0,-15 16-855 0 0,-1-1 0 0 0,0 1 0 0 0,1 0 0 0 0,-1 0 0 0 0,1 0 1 0 0,0 0-1 0 0,6-1 0 0 0,-10 3-410 0 0,1 1 1 0 0,-1-1-1 0 0,1 0 0 0 0,-1 1 0 0 0,1-1 1 0 0,-1 1-1 0 0,0-1 0 0 0,1 1 1 0 0,-1-1-1 0 0,0 1 0 0 0,1-1 1 0 0,-1 1-1 0 0,0-1 0 0 0,0 1 1 0 0,1 0-1 0 0,-1-1 0 0 0,0 1 1 0 0,0-1-1 0 0,0 2 0 0 0,0-1 47 0 0,1 3 50 0 0,0 1 1 0 0,-1 0-1 0 0,0 0 0 0 0,0 0 0 0 0,0-1 1 0 0,-1 1-1 0 0,1 0 0 0 0,-3 6 0 0 0,-12 41 316 0 0,11-41-405 0 0,-46 120 217 0 0,-4-3 1 0 0,-7-3-1 0 0,-84 131 0 0 0,144-253-316 0 0,-147 222-1575 0 0,146-223 1229 0 0,4-5-911 0 0,10-17 712 0 0,6-7-11 0 0</inkml:trace>
</inkml:ink>
</file>

<file path=ppt/ink/ink10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5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212 419 13471 0 0,'-2'1'620'0'0,"-7"3"-450"0"0,0 1 0 0 0,1 1-1 0 0,-1 0 1 0 0,1 0 0 0 0,1 1-1 0 0,-12 11 1 0 0,7-6 244 0 0,-22 16 0 0 0,12-14-246 0 0,-41 21-1 0 0,60-33 148 0 0,2-4-260 0 0,0 1 0 0 0,1 0-1 0 0,-1-1 1 0 0,0 1 0 0 0,1-1 0 0 0,-1 1 0 0 0,1-1 0 0 0,-1 1 0 0 0,1-1 0 0 0,0 1 0 0 0,-1-1 0 0 0,1-2 0 0 0,0-6 104 0 0,1 1-1 0 0,0-1 0 0 0,0 0 1 0 0,1 1-1 0 0,0-1 0 0 0,1 1 1 0 0,4-11-1 0 0,3-4 192 0 0,17-32 0 0 0,-14 37-254 0 0,0 0 1 0 0,0 0 0 0 0,2 1-1 0 0,1 1 1 0 0,0 1-1 0 0,1 0 1 0 0,0 1 0 0 0,1 1-1 0 0,1 0 1 0 0,24-12-1 0 0,21-8 130 0 0,129-48-1 0 0,-145 64 49 0 0,74-18 0 0 0,-105 32-141 0 0,1 1-1 0 0,0 1 1 0 0,0 1-1 0 0,1 0 1 0 0,-1 1-1 0 0,0 1 1 0 0,33 6-1 0 0,-31-2 31 0 0,-1 0-1 0 0,0 1 1 0 0,0 1 0 0 0,32 17-1 0 0,-44-20-132 0 0,0 0 0 0 0,0 1 0 0 0,0-1 0 0 0,0 2 0 0 0,-1-1 0 0 0,0 1-1 0 0,0 0 1 0 0,-1 0 0 0 0,0 0 0 0 0,0 1 0 0 0,0 0 0 0 0,-1 0 0 0 0,0 0 0 0 0,5 11-1 0 0,-8-14-24 0 0,0 0 0 0 0,0-1 0 0 0,-1 1 0 0 0,1 0 0 0 0,-1 0-1 0 0,0 0 1 0 0,0 0 0 0 0,0 0 0 0 0,0 0 0 0 0,-1 0 0 0 0,0 0-1 0 0,0-1 1 0 0,0 1 0 0 0,0 0 0 0 0,0 0 0 0 0,-1-1-1 0 0,1 1 1 0 0,-1-1 0 0 0,0 1 0 0 0,0-1 0 0 0,-4 4 0 0 0,-4 6 12 0 0,-2-1 1 0 0,0 1 0 0 0,-22 16 0 0 0,15-13 12 0 0,-17 13 5 0 0,-47 29 0 0 0,-40 17 23 0 0,-170 77 78 0 0,169-89-78 0 0,-24 11-1194 0 0,119-59-1467 0 0</inkml:trace>
</inkml:ink>
</file>

<file path=ppt/ink/ink10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5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38 7831 0 0,'6'-15'356'0'0,"-5"12"-6"0"0,-1 1-222 0 0,0 1-23 0 0,0 1 0 0 0,1-1 0 0 0,-1 0 0 0 0,0 1 0 0 0,0-1 0 0 0,-1 0 0 0 0,1 1 0 0 0,0-1 0 0 0,0 0 0 0 0,0 1 0 0 0,0-1 0 0 0,0 1 0 0 0,-1-1 0 0 0,1 0 0 0 0,0 1 0 0 0,-1-1 0 0 0,1 1 0 0 0,0-1 0 0 0,-1 1 0 0 0,1-1 0 0 0,-1 1 0 0 0,1-1 0 0 0,-1 1 0 0 0,1-1 0 0 0,-1 1 0 0 0,1 0 0 0 0,-1-1 0 0 0,1 1 0 0 0,-1 0 0 0 0,1-1 0 0 0,-1 1 0 0 0,0 0 0 0 0,1 0 0 0 0,-1 0 0 0 0,1-1 0 0 0,-1 1 0 0 0,0 0 0 0 0,1 0 0 0 0,-1 0 0 0 0,0 0 0 0 0,1 0 0 0 0,-1 0 0 0 0,0 0 0 0 0,0 1-1 0 0,-1-1 514 0 0,-2 0 76 0 0,-1 1-1 0 0,1 0 0 0 0,-1 0 1 0 0,1 0-1 0 0,0 0 1 0 0,-1 1-1 0 0,1-1 1 0 0,-6 4-1 0 0,-31 22 68 0 0,14-5-560 0 0,0 1 1 0 0,2 1 0 0 0,-32 39 0 0 0,-57 91 213 0 0,77-95-207 0 0,2 1 0 0 0,3 2 0 0 0,3 2 0 0 0,-23 73 0 0 0,45-117-164 0 0,1 1-1 0 0,1 0 1 0 0,1 0-1 0 0,1 0 1 0 0,-1 24-1 0 0,4-33-24 0 0,0 0-1 0 0,1 1 1 0 0,0-1-1 0 0,1 0 0 0 0,0 0 1 0 0,1-1-1 0 0,0 1 1 0 0,1 0-1 0 0,1-1 1 0 0,5 12-1 0 0,-5-16 7 0 0,0 0 1 0 0,0-1-1 0 0,1 1 1 0 0,0-1-1 0 0,0 0 0 0 0,0-1 1 0 0,12 8-1 0 0,-1 1 23 0 0,-13-12-6 0 0,26 11-130 0 0,-25-12 55 0 0,-2 0-143 0 0,9 2-212 0 0,-10-2 56 0 0</inkml:trace>
</inkml:ink>
</file>

<file path=ppt/ink/ink10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5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3679 0 0,'-1'3'10162'0'0,"-1"7"-9728"0"0,1 1 1 0 0,0 0-1 0 0,1 0 1 0 0,0-1-1 0 0,1 1 0 0 0,0 0 1 0 0,0-1-1 0 0,1 1 1 0 0,1-1-1 0 0,5 16 1 0 0,4 7 567 0 0,31 60-1 0 0,-27-65-538 0 0,2 1 0 0 0,0-2 0 0 0,2-1 0 0 0,1 0 0 0 0,38 36 0 0 0,-24-31-118 0 0,2-1 0 0 0,1-1 0 0 0,54 29-1 0 0,-1-6-165 0 0,119 74 205 0 0,-172-102-1345 0 0,-19-13-234 0 0,-1 1-1 0 0,0 1 0 0 0,19 18 0 0 0</inkml:trace>
</inkml:ink>
</file>

<file path=ppt/ink/ink10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5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33 12439 0 0,'0'-5'351'0'0,"0"4"-266"0"0,0 0 0 0 0,0-1 0 0 0,0 1 0 0 0,0 0 0 0 0,1 0 1 0 0,-1-1-1 0 0,0 1 0 0 0,1 0 0 0 0,-1 0 0 0 0,1-1 0 0 0,-1 1 0 0 0,1 0 0 0 0,1-1 0 0 0,1-7 6768 0 0,-2 11-6368 0 0,0 2-430 0 0,0-1 0 0 0,0 1 0 0 0,-1 0 0 0 0,1 0 0 0 0,-1-1 0 0 0,0 1 0 0 0,0 0 0 0 0,-1 0 0 0 0,1 0 0 0 0,-1-1 0 0 0,0 1 0 0 0,1 0 0 0 0,-2-1 0 0 0,1 1 0 0 0,0 0 0 0 0,-3 3 0 0 0,-2 7 1 0 0,-2-1 0 0 0,-15 23 0 0 0,-12 7 39 0 0,-2 0 0 0 0,-62 54 0 0 0,68-69-59 0 0,-163 141 76 0 0,0 11-40 0 0,191-176-72 0 0,0-1 0 0 0,-73 78 0 0 0,64-67 0 0 0,1 0 0 0 0,1 1 0 0 0,1 0 0 0 0,-9 19 0 0 0,13-27-776 0 0,1 3-2287 0 0,4-10 2992 0 0,0 0 0 0 0,1 1 0 0 0,-1-1 0 0 0,0 0 0 0 0,0 0 0 0 0,1 0 0 0 0,-1 1 1 0 0,0-1-1 0 0,0 0 0 0 0,1 0 0 0 0,-1 0 0 0 0,0 0 0 0 0,0 0 0 0 0,1 0 0 0 0,-1 0 0 0 0,0 0 0 0 0,1 0 0 0 0,-1 0 0 0 0,0 0 0 0 0,1 0 0 0 0,-1 0 0 0 0,0 0 0 0 0,0 0 0 0 0,1 0 0 0 0,-1 0 0 0 0,0 0 0 0 0,1 0 1 0 0,-1 0-1 0 0,0 0 0 0 0,0 0 0 0 0,1 0 0 0 0,-1-1 0 0 0,0 1 0 0 0,0 0 0 0 0,1-1 0 0 0,17-5-1624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1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0 16783 0 0,'0'0'2016'0'0,"-2"3"-1824"0"0,-78 111 1620 0 0,-10 14-576 0 0,-59 153-39 0 0,77-139-857 0 0,16-29-193 0 0,-66 113-147 0 0,113-211-798 0 0,0 1 0 0 0,1 0 0 0 0,0 0 0 0 0,-7 27 0 0 0,14-41-973 0 0</inkml:trace>
</inkml:ink>
</file>

<file path=ppt/ink/ink10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5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12815 0 0,'0'0'3238'0'0,"2"1"-2218"0"0,10 4-483 0 0,-1-1 0 0 0,1 0 1 0 0,0-1-1 0 0,0 0 1 0 0,0-1-1 0 0,14 1 1 0 0,78 1 1285 0 0,-100-4-1758 0 0,46-2 775 0 0,91-14-1 0 0,-17-9-3834 0 0,-122 25 1563 0 0</inkml:trace>
</inkml:ink>
</file>

<file path=ppt/ink/ink10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5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7367 0 0,'2'0'3823'0'0,"4"1"-2601"0"0,0 0 1 0 0,-1 0-1 0 0,1-1 0 0 0,0 0 0 0 0,-1 0 1 0 0,1-1-1 0 0,6 0 0 0 0,45-13 974 0 0,-27 6-1940 0 0,17-3-87 0 0,0 1 0 0 0,0 3-1 0 0,61-3 1 0 0,-97 11-221 0 0,0-1-1 0 0,0 2 1 0 0,-1 0 0 0 0,15 4-1 0 0,-17-3-1264 0 0,0-1-1 0 0,15 9 1 0 0</inkml:trace>
</inkml:ink>
</file>

<file path=ppt/ink/ink10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55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99 5527 0 0,'30'-24'-211'0'0,"10"-18"7699"0"0,-11 10-314 0 0,-28 31-6486 0 0,3 12-576 0 0,-3-7-92 0 0,0-1 1 0 0,0 1-1 0 0,-1 0 0 0 0,1-1 1 0 0,-1 1-1 0 0,0 0 0 0 0,0 0 1 0 0,0-1-1 0 0,-1 1 1 0 0,1 0-1 0 0,-1-1 0 0 0,0 1 1 0 0,0 0-1 0 0,-1 3 1 0 0,0-2-3 0 0,-1-1 0 0 0,0 1 1 0 0,0 0-1 0 0,0-1 1 0 0,0 1-1 0 0,0-1 1 0 0,-1 0-1 0 0,-7 6 1 0 0,0-1 3 0 0,-1-1 0 0 0,-1 0 0 0 0,1 0 0 0 0,-1-2 0 0 0,0 1 0 0 0,-19 5 1 0 0,-5-1-25 0 0,0-1 0 0 0,0-2 0 0 0,-1-1 0 0 0,0-2 0 0 0,-57 0 0 0 0,18-7-31 0 0,-134-20 0 0 0,193 19-252 0 0,-1 0 1 0 0,1-1-1 0 0,0-1 0 0 0,-24-10 0 0 0,40 14-11 0 0,4 0-476 0 0,10-5 558 0 0,0 1-1 0 0,14-5 0 0 0,-24 9 135 0 0,-3 2 14 0 0,-94 185 1254 0 0,33-59-848 0 0,47-104-322 0 0,10-16-1 0 0,1 0 0 0 0,0 0 0 0 0,0 0 0 0 0,-5 12 1707 0 0,16-22-1723 0 0,1 0 0 0 0,-1 1-1 0 0,1 0 1 0 0,0 0-1 0 0,-1 1 1 0 0,1 0 0 0 0,0 0-1 0 0,0 1 1 0 0,0 0 0 0 0,0 0-1 0 0,0 1 1 0 0,13 2 0 0 0,9 4-77 0 0,55 21-1 0 0,-66-21 93 0 0,66 26-61 0 0,-42-15 32 0 0,68 19-1 0 0,-92-33-4 0 0,48 12 779 0 0,116 44 0 0 0,-179-59-723 0 0,-1 0 0 0 0,1 1-1 0 0,-1-1 1 0 0,1 1 0 0 0,-1 0-1 0 0,0 0 1 0 0,0 0 0 0 0,0 1-1 0 0,0-1 1 0 0,0 1 0 0 0,-1-1-1 0 0,1 1 1 0 0,-1 0 0 0 0,3 4-1 0 0,-1 5-14 0 0,-3-9-20 0 0,-1-1 0 0 0,0 1-1 0 0,-1-1 1 0 0,1 1 0 0 0,0 0-1 0 0,-1-1 1 0 0,1 1 0 0 0,-1-1 0 0 0,0 0-1 0 0,0 1 1 0 0,0-1 0 0 0,0 0-1 0 0,0 1 1 0 0,0-1 0 0 0,-1 0 0 0 0,1 0-1 0 0,-1 0 1 0 0,0 0 0 0 0,1 0-1 0 0,-1-1 1 0 0,0 1 0 0 0,0 0 0 0 0,0-1-1 0 0,0 1 1 0 0,-4 1 0 0 0,-6 3 8 0 0,0 0 0 0 0,-1-1 0 0 0,-22 7 0 0 0,23-8 9 0 0,-44 11 38 0 0,-75 11 0 0 0,24-6-4 0 0,68-12-42 0 0,-5 3 15 0 0,-1-3 1 0 0,-50 4-1 0 0,82-12 5 0 0,-23-2 0 0 0,32 2-42 0 0,0-1 0 0 0,1 1 0 0 0,-1-1-1 0 0,0 0 1 0 0,1 0 0 0 0,-1 0 0 0 0,1-1-1 0 0,0 1 1 0 0,-1-1 0 0 0,-5-4 0 0 0,8 5-18 0 0,1 1 0 0 0,-1-1-1 0 0,0 0 1 0 0,0 0 0 0 0,0 0 0 0 0,1 0 0 0 0,-1 0 0 0 0,1 0 0 0 0,-1 0 0 0 0,0 0 0 0 0,1 0 0 0 0,0 0-1 0 0,-1 0 1 0 0,1 0 0 0 0,0 0 0 0 0,-1 0 0 0 0,1 0 0 0 0,0 0 0 0 0,0 0 0 0 0,0-1 0 0 0,0 1 0 0 0,0 0-1 0 0,0 0 1 0 0,0 0 0 0 0,1 0 0 0 0,-1 0 0 0 0,0 0 0 0 0,0-1 0 0 0,1 1 0 0 0,-1 0 0 0 0,1 0 0 0 0,-1 0-1 0 0,2-1 1 0 0,0-2-419 0 0,1 1 0 0 0,0 0-1 0 0,-1 0 1 0 0,1 0-1 0 0,0 0 1 0 0,0 0 0 0 0,6-3-1 0 0,7-3-6580 0 0</inkml:trace>
</inkml:ink>
</file>

<file path=ppt/ink/ink10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0:5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10591 0 0,'0'0'964'0'0,"-7"4"-776"0"0,7-2-170 0 0,-1-1-1 0 0,0 1 0 0 0,1-1 1 0 0,-1 0-1 0 0,1 1 1 0 0,-1-1-1 0 0,1 1 0 0 0,0-1 1 0 0,-1 1-1 0 0,1 0 0 0 0,0-1 1 0 0,0 1-1 0 0,0 1 0 0 0,4 24 768 0 0,-3-21-451 0 0,4 16 355 0 0,1 0 1 0 0,1-1 0 0 0,0 0 0 0 0,2 0 0 0 0,0-1-1 0 0,1 0 1 0 0,18 25 0 0 0,2-4-558 0 0,1-1 0 0 0,43 41 0 0 0,-32-40-30 0 0,69 52-1 0 0,55 25 789 0 0,20 16 1437 0 0,-117-75-916 0 0,-58-49-1194 0 0,-1 0-1 0 0,-1 1 1 0 0,0 0-1 0 0,9 16 0 0 0,-15-22-190 0 0,0 1-1 0 0,0-1 1 0 0,0 1-1 0 0,-1 0 1 0 0,0 0-1 0 0,-1 0 1 0 0,1 0-1 0 0,-1 0 1 0 0,0 1-1 0 0,-1-1 1 0 0,1 0-1 0 0,-1 0 1 0 0,-1 10-1 0 0,-1-8 33 0 0,0 1 1 0 0,0-1-1 0 0,-1 1 0 0 0,0-1 1 0 0,0 0-1 0 0,-1-1 0 0 0,0 1 0 0 0,-8 12 1 0 0,-5 1 54 0 0,0 0 1 0 0,-2-2-1 0 0,0 0 1 0 0,-1-2 0 0 0,-27 20-1 0 0,-147 98-2851 0 0,172-121 2472 0 0,-7 8-5548 0 0,25-19 4240 0 0,-8 6-5378 0 0</inkml:trace>
</inkml:ink>
</file>

<file path=ppt/ink/ink10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0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49 12895 0 0,'-2'-7'242'0'0,"0"1"-27"0"0,0 1-1 0 0,0 0 1 0 0,0-1-1 0 0,-1 1 1 0 0,-6-10 4685 0 0,10 20-4820 0 0,-1 0 0 0 0,1-1 0 0 0,0 1 0 0 0,1-1 0 0 0,-1 1 0 0 0,4 6 0 0 0,0 3-25 0 0,146 330 1276 0 0,-85-203-556 0 0,-50-106-574 0 0,56 129 606 0 0,15 46-259 0 0,-80-190-519 0 0,1-1-1 0 0,1 0 1 0 0,20 29-1 0 0,-25-42-15 0 0,2 1 0 0 0,-1-1 0 0 0,1 0 0 0 0,0 0 0 0 0,0 0 1 0 0,0-1-1 0 0,1 0 0 0 0,0 0 0 0 0,0-1 0 0 0,0 0 0 0 0,0 0 0 0 0,9 3 0 0 0,11 2 126 0 0,-21-10-118 0 0,7 2 6 0 0,2-2-298 0 0,-13 0-105 0 0,-2-11-5404 0 0</inkml:trace>
</inkml:ink>
</file>

<file path=ppt/ink/ink10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0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84 9935 0 0,'0'-2'455'0'0,"-5"-36"162"0"0,4 34-183 0 0,1-1-1 0 0,0 1 1 0 0,0 0 0 0 0,0 0-1 0 0,2-9 1 0 0,-1 5 1375 0 0,-4 6 288 0 0,-8 10-965 0 0,-48 66-391 0 0,31-36-642 0 0,-150 204 505 0 0,139-191-490 0 0,-162 197 228 0 0,132-169-262 0 0,-82 71 0 0 0,102-111-40 0 0,31-25 18 0 0,-20 19 0 0 0,36-31 94 0 0,5-4-80 0 0,17-7-70 0 0,30-21 0 0 0,-15 10-1518 0 0,2-2-5492 0 0</inkml:trace>
</inkml:ink>
</file>

<file path=ppt/ink/ink10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0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0 433 2759 0 0,'0'-2'2456'0'0,"0"-3"-1347"0"0,1 1-1 0 0,-1-1 1 0 0,1 0-1 0 0,0 1 1 0 0,2-7-1 0 0,12-22 1939 0 0,27-30-1129 0 0,-36 55-1520 0 0,17-20 264 0 0,2 0 0 0 0,36-32 1 0 0,-11 13-168 0 0,-30 27-348 0 0,1 1 0 0 0,37-25 0 0 0,-48 38-54 0 0,0-1-1 0 0,0 2 1 0 0,1 0 0 0 0,-1 0-1 0 0,1 1 1 0 0,1 0 0 0 0,-1 0-1 0 0,20-2 1 0 0,-30 6-77 0 0,-1 0-1 0 0,1 0 1 0 0,0 0 0 0 0,-1 1-1 0 0,1-1 1 0 0,0 0 0 0 0,-1 0 0 0 0,1 1-1 0 0,0-1 1 0 0,-1 0 0 0 0,1 1-1 0 0,0-1 1 0 0,-1 1 0 0 0,1-1-1 0 0,-1 1 1 0 0,1-1 0 0 0,-1 1 0 0 0,1-1-1 0 0,-1 1 1 0 0,0 0 0 0 0,1-1-1 0 0,0 2 1 0 0,0-1 36 0 0,1 2-37 0 0,-1 0 0 0 0,1 1 0 0 0,0-1-1 0 0,-1 0 1 0 0,1 1 0 0 0,-1 0 0 0 0,0-1 0 0 0,0 1 0 0 0,-1-1-1 0 0,1 1 1 0 0,-1 0 0 0 0,0 0 0 0 0,0-1 0 0 0,0 1-1 0 0,0 0 1 0 0,-1 0 0 0 0,0 5 0 0 0,-3 9-10 0 0,-1-1 1 0 0,-7 21-1 0 0,12-37-4 0 0,-23 53 89 0 0,-5 15 103 0 0,25-59-171 0 0,0-1 0 0 0,1 1 0 0 0,0 0 0 0 0,1 0 0 0 0,-1 13 0 0 0,4-7 20 0 0,2-2-31 0 0,-3-11-7 0 0,0-1-1 0 0,1 1 1 0 0,0-1-1 0 0,-1 0 1 0 0,1 0-1 0 0,0 0 1 0 0,0 0-1 0 0,0 0 1 0 0,0 0 0 0 0,0 0-1 0 0,1-1 1 0 0,-1 1-1 0 0,0-1 1 0 0,1 1-1 0 0,-1-1 1 0 0,1 0-1 0 0,0 0 1 0 0,-1 0-1 0 0,1-1 1 0 0,0 1-1 0 0,3 0 1 0 0,7 0 53 0 0,0 0 0 0 0,0 0 1 0 0,18-3-1 0 0,-13 1 59 0 0,247 7 1078 0 0,-253-5-1160 0 0,1-1-1 0 0,-1 0 0 0 0,0 0 0 0 0,1-1 0 0 0,-1-1 0 0 0,12-3 1 0 0,-15 3-92 0 0,-1-1 1 0 0,1 0 0 0 0,-1-1 0 0 0,0 0 0 0 0,0 0-1 0 0,-1-1 1 0 0,1 0 0 0 0,13-11 0 0 0,43-41-4244 0 0,-49 43-2757 0 0</inkml:trace>
</inkml:ink>
</file>

<file path=ppt/ink/ink10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0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16007 0 0,'0'0'731'0'0,"-2"0"-10"0"0,0 0-699 0 0,0 0-1 0 0,-1 1 1 0 0,1-1-1 0 0,-1 1 1 0 0,1 0-1 0 0,0 0 1 0 0,0 0 0 0 0,-1 0-1 0 0,1 0 1 0 0,0 0-1 0 0,0 1 1 0 0,0-1-1 0 0,0 1 1 0 0,0-1-1 0 0,0 1 1 0 0,1 0-1 0 0,-1-1 1 0 0,1 1-1 0 0,-1 0 1 0 0,-1 4 0 0 0,-4 6 195 0 0,0 0 0 0 0,-7 21 0 0 0,7-18 43 0 0,-11 32-123 0 0,-25 93 0 0 0,2 53 74 0 0,12-48-152 0 0,20-108-111 0 0,-2 0-1 0 0,-17 37 1 0 0,-37 65-248 0 0,62-130 262 0 0</inkml:trace>
</inkml:ink>
</file>

<file path=ppt/ink/ink10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1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235 139 10135 0 0,'22'-39'783'0'0,"-12"21"-79"0"0,-1 0 0 0 0,15-45 9524 0 0,-27 69-10760 0 0,-4 6 630 0 0,2 0 0 0 0,-1 0 0 0 0,2 1 1 0 0,0-1-1 0 0,-5 24 0 0 0,-5 69-98 0 0,10-67 23 0 0,-7 56-7 0 0,-5-1 0 0 0,-3-1 1 0 0,-44 126-1 0 0,36-147 40 0 0,-45 141 351 0 0,62-179-461 0 0,2 0 1 0 0,2 0-1 0 0,0 1 0 0 0,0 35 1 0 0,6-67-282 0 0,1 0-76 0 0,0 3 479 0 0</inkml:trace>
</inkml:ink>
</file>

<file path=ppt/ink/ink10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1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86 2759 0 0,'-32'-5'214'0'0,"-23"-3"1162"0"0,20 9 10081 0 0,39-1-10858 0 0,240-16 2039 0 0,0-18-1131 0 0,-240 34-1490 0 0,58-10 379 0 0,1 3-1 0 0,69 0 1 0 0,-126 8-808 0 0,1 0 1 0 0,-1 0-1 0 0,11 2 0 0 0,0 4-5870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1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5527 0 0,'0'0'423'0'0,"2"2"166"0"0,3 0 405 0 0,1 0 0 0 0,-1-1-1 0 0,0 1 1 0 0,1-1 0 0 0,0 0 0 0 0,-1 0-1 0 0,1-1 1 0 0,-1 0 0 0 0,1 0-1 0 0,10-1 1 0 0,7-2 1123 0 0,31-10 1 0 0,-23 6-1441 0 0,294-74 3464 0 0,-118 27-3445 0 0,-2-6-2045 0 0,-202 59 614 0 0,-5 1-874 0 0,-9 0-374 0 0</inkml:trace>
</inkml:ink>
</file>

<file path=ppt/ink/ink10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1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0 7367 0 0,'0'0'3288'0'0,"1"2"-1902"0"0,0 1-1204 0 0,0 0 1 0 0,0 0 0 0 0,0-1 0 0 0,-1 1 0 0 0,1 0-1 0 0,-1 0 1 0 0,0 0 0 0 0,0 0 0 0 0,0 0 0 0 0,0-1-1 0 0,-1 1 1 0 0,1 0 0 0 0,-1 0 0 0 0,0 0 0 0 0,1-1-1 0 0,-1 1 1 0 0,0 0 0 0 0,-1-1 0 0 0,1 1 0 0 0,0 0-1 0 0,-2 1 1 0 0,-5 7 230 0 0,-1 0 0 0 0,1-1 1 0 0,-15 13-1 0 0,-3 4 307 0 0,-140 181 439 0 0,118-140-672 0 0,-45 88-1 0 0,75-121-392 0 0,2 0 0 0 0,-23 75 0 0 0,32-84-40 0 0,1 0 1 0 0,2 0 0 0 0,0 1-1 0 0,2 0 1 0 0,1 34 0 0 0,2-49-11 0 0,0 1 0 0 0,0 0 1 0 0,2 0-1 0 0,-1-1 1 0 0,2 1-1 0 0,-1-1 0 0 0,2 0 1 0 0,0 0-1 0 0,0-1 1 0 0,1 1-1 0 0,0-1 1 0 0,1 0-1 0 0,0-1 0 0 0,1 1 1 0 0,0-2-1 0 0,1 1 1 0 0,0-1-1 0 0,14 11 1 0 0,-3-6 515 0 0,1-1 0 0 0,1-1 1 0 0,0-1-1 0 0,0-1 0 0 0,1 0 1 0 0,40 9-1 0 0,-61-18-443 0 0,13 2-1533 0 0</inkml:trace>
</inkml:ink>
</file>

<file path=ppt/ink/ink10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1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111 145 2759 0 0,'0'0'4472'0'0,"-2"1"-3078"0"0,-3 1-1386 0 0,-12 4 9474 0 0,16-5-9311 0 0,-4 1 499 0 0,6-4-248 0 0,10-9-96 0 0,20-12-159 0 0,5 2-37 0 0,2 1 1 0 0,0 2-1 0 0,41-13 0 0 0,-55 24-41 0 0,-1 0 0 0 0,1 2 0 0 0,0 0 0 0 0,0 2 0 0 0,0 1 0 0 0,41 1 0 0 0,-60 1-52 0 0,0 0 0 0 0,0 0 0 0 0,0 1 0 0 0,1 0 0 0 0,-1 0 0 0 0,-1 0 0 0 0,1 0 0 0 0,0 1 0 0 0,0 0 0 0 0,0 0 0 0 0,-1 0 0 0 0,1 1 0 0 0,-1 0 0 0 0,0-1 0 0 0,5 5 0 0 0,0 7 83 0 0,-8-11-114 0 0,0 0 1 0 0,0 0-1 0 0,0 0 0 0 0,0 0 1 0 0,-1 0-1 0 0,1 1 0 0 0,-1-1 0 0 0,0 0 1 0 0,0 0-1 0 0,0 1 0 0 0,0-1 1 0 0,0 0-1 0 0,-1 0 0 0 0,-1 6 1 0 0,0-3 13 0 0,0-1 0 0 0,-1 0 0 0 0,1 1 1 0 0,-1-1-1 0 0,0 0 0 0 0,-1-1 1 0 0,-6 9-1 0 0,-1-2 25 0 0,0 0 0 0 0,-1-1 1 0 0,0-1-1 0 0,-1 1 0 0 0,-19 9 0 0 0,-10 2-10 0 0,-2-2 1 0 0,-76 22-1 0 0,-46 20-317 0 0,142-51 1 0 0,22-9 204 0 0,5-2-175 0 0,64-13 293 0 0,79-7 1 0 0,-119 19 29 0 0,0 1 0 0 0,0 1 1 0 0,0 2-1 0 0,0 0 0 0 0,-1 2 1 0 0,29 8-1 0 0,-45-10-31 0 0,-5-1-20 0 0,0 0-1 0 0,0 1 1 0 0,0-1 0 0 0,0 1 0 0 0,-1 0-1 0 0,1 1 1 0 0,-1-1 0 0 0,7 5-1 0 0,-2 2-8 0 0,0 6-11 0 0,-8-11 13 0 0,-1 0-1 0 0,1 1 1 0 0,-1-1-1 0 0,1 0 0 0 0,-1 1 1 0 0,-1-1-1 0 0,1 0 1 0 0,0 0-1 0 0,-1 1 1 0 0,0-1-1 0 0,0 0 1 0 0,-1 0-1 0 0,1 0 1 0 0,-1 0-1 0 0,1 0 1 0 0,-1 0-1 0 0,-1 0 1 0 0,-2 3-1 0 0,-6 9 125 0 0,-1-1 1 0 0,-23 24-1 0 0,23-27-114 0 0,-2 4-6 0 0,0-1 0 0 0,-1-1 0 0 0,-1 0 0 0 0,-1-2 0 0 0,0 1 0 0 0,0-2 0 0 0,-22 11 0 0 0,12-9-11 0 0,-1-2 1 0 0,-44 12-1 0 0,58-20-2 0 0,0 0 0 0 0,1-1 1 0 0,-1-1-1 0 0,0 0 0 0 0,0-1 1 0 0,0-1-1 0 0,-24-3 0 0 0,18 1 9 0 0,7 1 5 0 0,0-1 0 0 0,1 0 1 0 0,-16-5-1 0 0,16 3 35 0 0,4 0-21 0 0,6 3-125 0 0,2 0-21 0 0,0 1 79 0 0,0 0 0 0 0,0 0-1 0 0,0 0 1 0 0,0 0-1 0 0,0-1 1 0 0,0 1-1 0 0,0 0 1 0 0,1 0-1 0 0,-1 0 1 0 0,0 0 0 0 0,1 0-1 0 0,-1 0 1 0 0,1 0-1 0 0,0 0 1 0 0,-1 0-1 0 0,1 0 1 0 0,-1 0-1 0 0,1 0 1 0 0,1-1-1 0 0,1-1-32 0 0,0 1-1 0 0,0 0 0 0 0,0 0 1 0 0,0-1-1 0 0,1 2 0 0 0,3-3 0 0 0,5-1-653 0 0,1 0 0 0 0,20-4 1 0 0,-10 5-4158 0 0,0 0-1528 0 0</inkml:trace>
</inkml:ink>
</file>

<file path=ppt/ink/ink10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1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45 1839 0 0,'2'-2'83'0'0,"4"-7"27"0"0,-5 9-110 0 0,-1-1 1 0 0,0 1-1 0 0,1 0 1 0 0,-1-1 0 0 0,0 1-1 0 0,0-1 1 0 0,1 1-1 0 0,-1 0 1 0 0,0-1-1 0 0,0 1 1 0 0,0-1 0 0 0,0 1-1 0 0,1-1 1 0 0,-1 1-1 0 0,0 0 1 0 0,0-1-1 0 0,0 1 1 0 0,0-1-1 0 0,0 1 1 0 0,0-1 0 0 0,0 1-1 0 0,0-1 1 0 0,-1-10 428 0 0,1 10-174 0 0,0 1 0 0 0,0 0 0 0 0,-1-1 0 0 0,1 1 0 0 0,0-1 0 0 0,0 1 0 0 0,-1-1 0 0 0,1 1 0 0 0,0 0 0 0 0,-1-1 0 0 0,1 1 0 0 0,0 0 0 0 0,-1 0 0 0 0,1-1 0 0 0,-1 1 0 0 0,1 0 0 0 0,0 0 0 0 0,-1-1 0 0 0,1 1 0 0 0,-1 0 0 0 0,1 0 0 0 0,-2 0 0 0 0,-9-3 2255 0 0,10 2-1909 0 0,-5 0 230 0 0,1 1 0 0 0,0-1 0 0 0,-1 1-1 0 0,1 0 1 0 0,-6 1 0 0 0,-7 2-340 0 0,-23 6-1 0 0,17-3 97 0 0,2-1-365 0 0,-1 2-1 0 0,1 1 1 0 0,0 1 0 0 0,0 1-1 0 0,-26 17 1 0 0,10-3-162 0 0,-64 55 0 0 0,89-68 15 0 0,0 1 1 0 0,1 0-1 0 0,1 1 1 0 0,0 0 0 0 0,1 1-1 0 0,0 1 1 0 0,1-1 0 0 0,1 1-1 0 0,0 1 1 0 0,-6 19-1 0 0,11-26 48 0 0,0 1 0 0 0,1-1 0 0 0,0 1 0 0 0,0-1 0 0 0,1 1 0 0 0,1 0 0 0 0,0 0 0 0 0,0-1 0 0 0,0 1 0 0 0,1 0 0 0 0,1-1 0 0 0,0 1 0 0 0,0-1 0 0 0,1 1-1 0 0,0-1 1 0 0,1 0 0 0 0,0 0 0 0 0,0 0 0 0 0,8 11 0 0 0,-6-12-51 0 0,0-1 0 0 0,0 0 1 0 0,1 0-1 0 0,0-1 0 0 0,0 0 0 0 0,1 0 0 0 0,-1 0 0 0 0,16 7 1 0 0,-10-6-4 0 0,0-1 0 0 0,0-1 0 0 0,0 0 0 0 0,1-1 0 0 0,17 4 0 0 0,-19-6-16 0 0,1 0-1 0 0,-1-1 1 0 0,1 0-1 0 0,0-1 1 0 0,0-1 0 0 0,17-2-1 0 0,-21 1-25 0 0,7 0-17 0 0,-1-1 1 0 0,1 0-1 0 0,-1-1 0 0 0,0-1 0 0 0,0-1 1 0 0,15-7-1 0 0,-9 1 21 0 0,0-1 0 0 0,-1-1 0 0 0,33-31 0 0 0,-42 35-17 0 0,0-2 1 0 0,-1 1 0 0 0,-1-1-1 0 0,0-1 1 0 0,0 0 0 0 0,-2 0-1 0 0,9-18 1 0 0,-7 10 17 0 0,-2 0 0 0 0,0 0 0 0 0,-1-1 0 0 0,-1 0 0 0 0,5-45 0 0 0,-10 57-31 0 0,0 0 0 0 0,0 0 0 0 0,-1-1 0 0 0,-1 1 0 0 0,0 0 0 0 0,-5-17 0 0 0,5 21-29 0 0,-1 0 0 0 0,0-1 0 0 0,0 1-1 0 0,0 0 1 0 0,-1 1 0 0 0,0-1 0 0 0,0 1 0 0 0,-1-1 0 0 0,1 1 0 0 0,-11-8-1 0 0,8 8-56 0 0,0 1-1 0 0,0 0 1 0 0,0 1-1 0 0,0-1 1 0 0,0 1-1 0 0,-1 1 0 0 0,0 0 1 0 0,1 0-1 0 0,-1 0 1 0 0,0 1-1 0 0,0 0 0 0 0,0 0 1 0 0,0 1-1 0 0,-8 1 1 0 0,-14 1-260 0 0,0 1 0 0 0,-36 10 0 0 0,45-8-88 0 0,-39 14 1 0 0,51-15 103 0 0,1 0 0 0 0,0 0 0 0 0,0 0 0 0 0,0 1 0 0 0,0 0 0 0 0,-12 11 0 0 0,19-14-911 0 0,4-1-1760 0 0,15 7 1465 0 0</inkml:trace>
</inkml:ink>
</file>

<file path=ppt/ink/ink10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1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 7367 0 0,'0'0'334'0'0,"-2"0"-1"0"0,-1-1-277 0 0,-1 1-14 0 0,-13 7-7 0 0,11-4-773 0 0,-4 9 9000 0 0,9-10-7504 0 0,4 10 614 0 0,-3-11-1318 0 0,1 0 0 0 0,-1-1 1 0 0,0 1-1 0 0,1 0 0 0 0,-1 0 1 0 0,0-1-1 0 0,1 1 0 0 0,-1 0 1 0 0,1-1-1 0 0,-1 1 0 0 0,1 0 1 0 0,0-1-1 0 0,-1 1 0 0 0,1-1 1 0 0,0 1-1 0 0,-1-1 0 0 0,2 1 1 0 0,1 2 120 0 0,5 3 77 0 0,0-1 1 0 0,0 0-1 0 0,0 0 0 0 0,1 0 1 0 0,0-1-1 0 0,16 6 0 0 0,-10-5 30 0 0,19 11-1 0 0,-12-3 23 0 0,-1 0 0 0 0,-1 1 0 0 0,0 1-1 0 0,-1 1 1 0 0,-1 0 0 0 0,27 32 0 0 0,-42-44-285 0 0,0 0 0 0 0,0 1 0 0 0,0 0 0 0 0,-1-1 0 0 0,0 1 0 0 0,0 0 1 0 0,0 0-1 0 0,1 6 0 0 0,-2 6 34 0 0,-2-10-44 0 0,-1 0 1 0 0,0 0-1 0 0,0 0 0 0 0,0-1 0 0 0,-1 1 0 0 0,0 0 1 0 0,-1-1-1 0 0,1 0 0 0 0,-1 0 0 0 0,0 0 1 0 0,-1 0-1 0 0,0-1 0 0 0,-6 7 0 0 0,-10 7 37 0 0,0-1 0 0 0,-24 16 0 0 0,18-16-196 0 0,-1-2-1 0 0,-50 23 1 0 0,76-38-167 0 0</inkml:trace>
</inkml:ink>
</file>

<file path=ppt/ink/ink10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1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313 191 8895 0 0,'0'0'808'0'0,"-1"2"-664"0"0,-7 8 270 0 0,0 0 0 0 0,-1-1-1 0 0,0 0 1 0 0,-1 0 0 0 0,0-1 0 0 0,-19 12 4599 0 0,29-23-4898 0 0,1 0 0 0 0,-1 0 0 0 0,1-1 0 0 0,0 1 0 0 0,0 0 0 0 0,0 0 0 0 0,0 0 0 0 0,0 0 0 0 0,1 0 0 0 0,-1 0 0 0 0,1 1 0 0 0,0-1 0 0 0,0 0 0 0 0,0 1 0 0 0,0-1 0 0 0,4-2 0 0 0,4-5 5 0 0,1 2-1 0 0,19-13 0 0 0,-20 15-17 0 0,28-17 44 0 0,1 1-1 0 0,56-21 1 0 0,87-19 354 0 0,-160 55-317 0 0,38-4 1 0 0,-53 10-104 0 0,0 0 0 0 0,-1 1 0 0 0,1-1 1 0 0,0 2-1 0 0,0-1 0 0 0,-1 1 1 0 0,1 0-1 0 0,-1 0 0 0 0,13 5 1 0 0,-18-5-73 0 0,0-1 0 0 0,0 1 0 0 0,0-1 0 0 0,-1 1 0 0 0,1-1 1 0 0,0 1-1 0 0,-1-1 0 0 0,1 1 0 0 0,0 0 0 0 0,-1-1 0 0 0,1 1 1 0 0,-1 0-1 0 0,1 0 0 0 0,-1 0 0 0 0,1-1 0 0 0,-1 1 0 0 0,0 0 1 0 0,1 1-1 0 0,0 2 9 0 0,1 1-12 0 0,0-1 1 0 0,0 1-1 0 0,-1 0 1 0 0,0 0-1 0 0,0 0 1 0 0,0 0-1 0 0,0 0 1 0 0,-1 0-1 0 0,0 0 1 0 0,0 0-1 0 0,0 0 1 0 0,-1 0-1 0 0,0 0 1 0 0,0 0-1 0 0,0 0 1 0 0,0 0-1 0 0,-1 0 1 0 0,0 0-1 0 0,0-1 1 0 0,-5 9 0 0 0,-1 0-8 0 0,-1 1 0 0 0,0-1 1 0 0,-1 0-1 0 0,0-1 1 0 0,-16 14-1 0 0,1-3-92 0 0,-2-1 0 0 0,-1-1 0 0 0,-49 28 0 0 0,-98 39-855 0 0,99-52 620 0 0,27-10 22 0 0,-52 38 1 0 0,50-29 269 0 0,33-23 28 0 0,1 1 0 0 0,0 0 0 0 0,1 2 0 0 0,0 0-1 0 0,1 0 1 0 0,-22 32 0 0 0,22-17 9 0 0,10-16 0 0 0,5-14 0 0 0,0 1 0 0 0,0 0 0 0 0,0 0 0 0 0,0 0 0 0 0,0 0 0 0 0,0 0 0 0 0,1 0 0 0 0,-1-1 0 0 0,0 1 0 0 0,0 0 0 0 0,1 0 0 0 0,-1 0 0 0 0,1 1 0 0 0,0-1 14 0 0,0 0 0 0 0,0 0 1 0 0,0 0-1 0 0,0 0 0 0 0,0 0 0 0 0,0 0 0 0 0,1 0 0 0 0,-1-1 0 0 0,0 1 0 0 0,1 0 1 0 0,-1-1-1 0 0,0 1 0 0 0,1-1 0 0 0,-1 1 0 0 0,1-1 0 0 0,-1 0 0 0 0,0 0 0 0 0,1 1 1 0 0,-1-1-1 0 0,1 0 0 0 0,-1 0 0 0 0,1 0 0 0 0,-1-1 0 0 0,1 1 0 0 0,1-1 0 0 0,6 0 110 0 0,0-2-1 0 0,16-5 0 0 0,-19 6-49 0 0,60-22 442 0 0,1 4 0 0 0,1 2 0 0 0,1 3 0 0 0,0 4 0 0 0,93-5 0 0 0,-146 16-446 0 0,-1 0 0 0 0,1 1-1 0 0,0 1 1 0 0,25 6 0 0 0,-28-4-118 0 0,-11-3-193 0 0,-1 1-156 0 0,-1 0 295 0 0,0 1 1 0 0,0-1-1 0 0,0 0 0 0 0,0 0 0 0 0,0 0 0 0 0,-1 1 0 0 0,1-1 0 0 0,-1 0 0 0 0,0 2 0 0 0,0-3 13 0 0,1 1-575 0 0,-4 2-30 0 0,3 0-617 0 0</inkml:trace>
</inkml:ink>
</file>

<file path=ppt/ink/ink10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1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11 14023 0 0,'0'0'1580'0'0,"1"-1"-1117"0"0,7-8 2973 0 0,-6 10-3180 0 0,-1 0-221 0 0,0-1 1 0 0,0 1-1 0 0,0 0 0 0 0,1 0 1 0 0,-1 0-1 0 0,0 0 0 0 0,0 0 1 0 0,0 0-1 0 0,0 0 0 0 0,-1 1 1 0 0,1-1-1 0 0,0 0 1 0 0,0 0-1 0 0,-1 1 0 0 0,1-1 1 0 0,-1 1-1 0 0,1 1 0 0 0,0 0 4 0 0,-1 0 1 0 0,0 0-1 0 0,1 0 0 0 0,-1 0 0 0 0,-1 0 0 0 0,1 0 0 0 0,-1 6 0 0 0,-3 3 17 0 0,1 1 0 0 0,-2-1-1 0 0,-6 13 1 0 0,8-18-19 0 0,-7 15 4 0 0,-2-1 0 0 0,0 0-1 0 0,-2-1 1 0 0,0 0 0 0 0,-1-1-1 0 0,-24 23 1 0 0,15-19 52 0 0,-2-1-1 0 0,0-1 1 0 0,-1-2 0 0 0,-32 18-1 0 0,47-30-33 0 0,3-1 6 0 0,7-5 336 0 0,4 0-186 0 0,4 1-122 0 0,0-1-1 0 0,0 0 1 0 0,-1 0 0 0 0,1-1-1 0 0,0 1 1 0 0,11-2 0 0 0,41-8 390 0 0,-21 3-299 0 0,212-40 53 0 0,-105 19-61 0 0,-112 22-190 0 0,-5 3-310 0 0,-25 2 150 0 0</inkml:trace>
</inkml:ink>
</file>

<file path=ppt/ink/ink10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20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0 8287 0 0,'0'0'2223'0'0,"-1"2"-727"0"0,-1 2-1149 0 0,0 0-1 0 0,0-1 1 0 0,0 1 0 0 0,0 0 0 0 0,1 0 0 0 0,0 0-1 0 0,0 0 1 0 0,0 0 0 0 0,0 0 0 0 0,1 0-1 0 0,-1 5 1 0 0,1 8 289 0 0,3 26 1 0 0,0 9 282 0 0,-4-31-587 0 0,-1 0 0 0 0,-2 0 0 0 0,-8 32 0 0 0,-27 60 242 0 0,27-81-406 0 0,-15 37 281 0 0,-37 66 0 0 0,-45 60 559 0 0,88-159-821 0 0,-57 101 246 0 0,74-129-410 0 0,1 2-1 0 0,0-1 1 0 0,0 0 0 0 0,-2 13-1 0 0,3-5-17 0 0,4-14-56 0 0,-1-1-29 0 0,-1-1-243 0 0,1 0 1 0 0,-1 0-1 0 0,1 0 0 0 0,-1 0 1 0 0,1 0-1 0 0,-1 0 0 0 0,1 0 1 0 0,0 0-1 0 0,-1 0 0 0 0,1 0 1 0 0,1 1-1 0 0</inkml:trace>
</inkml:ink>
</file>

<file path=ppt/ink/ink10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2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10591 0 0,'-2'0'819'0'0,"-2"0"-486"0"0,0 0 1 0 0,1 0-1 0 0,-1 0 1 0 0,0 0-1 0 0,0 1 0 0 0,-4 0 1 0 0,3 1 2788 0 0,4 0-2923 0 0,0 1-153 0 0,1 0 0 0 0,-1 0 1 0 0,0 0-1 0 0,1 0 0 0 0,0 0 1 0 0,0 0-1 0 0,0 0 0 0 0,0 0 1 0 0,0 0-1 0 0,0 0 0 0 0,1 0 1 0 0,1 5-1 0 0,0-2 59 0 0,0 0 0 0 0,1 0 0 0 0,0 0 0 0 0,0 0 0 0 0,5 7 0 0 0,-2-4 103 0 0,1-1 1 0 0,0-1 0 0 0,0 1-1 0 0,0-1 1 0 0,1-1 0 0 0,11 9-1 0 0,55 27 1324 0 0,-54-32-967 0 0,-1 1 0 0 0,0 1-1 0 0,19 15 1 0 0,-35-24-485 0 0,0 0-1 0 0,0 0 1 0 0,0 0-1 0 0,0 0 0 0 0,-1 1 1 0 0,1-1-1 0 0,-1 1 1 0 0,0-1-1 0 0,0 1 1 0 0,0 0-1 0 0,-1 0 0 0 0,1 0 1 0 0,-1 0-1 0 0,0 0 1 0 0,0 0-1 0 0,0 0 0 0 0,-1 0 1 0 0,1 6-1 0 0,-2-4-31 0 0,1 1-1 0 0,-1 0 1 0 0,0 0-1 0 0,-1-1 1 0 0,1 1 0 0 0,-1-1-1 0 0,-1 1 1 0 0,1-1-1 0 0,-1 0 1 0 0,-6 10-1 0 0,3-7-24 0 0,-1 1-1 0 0,0-2 0 0 0,0 1 0 0 0,-1-1 1 0 0,0 0-1 0 0,-15 11 0 0 0,-58 33 143 0 0,3-2-19 0 0,73-48-145 0 0,-12 16 26 0 0,16-18-257 0 0,1 0 0 0 0,-1 1 0 0 0,1-1 0 0 0,-1 1 0 0 0,1-1 0 0 0,0 1 0 0 0,-1-1 0 0 0,1 1 0 0 0,0-1-1 0 0,-1 1 1 0 0,1-1 0 0 0,0 1 0 0 0,0-1 0 0 0,0 1 0 0 0,-1-1 0 0 0,1 1 0 0 0,0 0 0 0 0,0 0 0 0 0</inkml:trace>
</inkml:ink>
</file>

<file path=ppt/ink/ink10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2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13 204 9271 0 0,'0'0'838'0'0,"-2"2"-557"0"0,-3 2-523 0 0,4-3 651 0 0,1-1 1 0 0,-1 1-1 0 0,1 0 0 0 0,-1 0 0 0 0,1 0 0 0 0,-1-1 1 0 0,1 1-1 0 0,0 0 0 0 0,-1 0 0 0 0,1 0 0 0 0,0 0 1 0 0,0 0-1 0 0,-1 0 0 0 0,1 0 0 0 0,0 1 0 0 0,0 1 543 0 0,30 7 546 0 0,-13-11-1051 0 0,-1 0 0 0 0,1 0 0 0 0,-1-2 0 0 0,0 0 0 0 0,32-11 0 0 0,13-2 173 0 0,61-16 185 0 0,-23 5-458 0 0,-3 3-191 0 0,167-65 0 0 0,-244 81-131 0 0,1 1 0 0 0,24-5 0 0 0,-38 12 17 0 0,4 4-47 0 0,-10-4 2 0 0,1 1 0 0 0,0 0 0 0 0,-1 0 0 0 0,1 0 0 0 0,-1 0 0 0 0,0 0 0 0 0,1 0 0 0 0,-1 0 0 0 0,0 0 0 0 0,1 0 0 0 0,-1 0-1 0 0,0 0 1 0 0,0 0 0 0 0,0 0 0 0 0,0 0 0 0 0,0 0 0 0 0,0 0 0 0 0,0 0 0 0 0,0 0 0 0 0,-1 0 0 0 0,1 0 0 0 0,0 0 0 0 0,0 0 0 0 0,-1 0 0 0 0,1 0 0 0 0,-1 0 0 0 0,1 0 0 0 0,-1-1 0 0 0,0 2-1 0 0,-21 29-78 0 0,20-28 80 0 0,-17 18-8 0 0,0-1 1 0 0,-31 26-1 0 0,-49 29-51 0 0,54-43 30 0 0,-62 59 0 0 0,101-85 31 0 0,3-3 0 0 0,0 0 0 0 0,0 1 0 0 0,0-1 0 0 0,1 1 0 0 0,-1 0 0 0 0,-3 8 0 0 0,-14 23 0 0 0,4 0-16 0 0,2 0 0 0 0,1 2 0 0 0,-10 46 0 0 0,-3 2-80 0 0,25-83 0 0 0,-4 10-816 0 0,122-126-2738 0 0,-89 87-3252 0 0</inkml:trace>
</inkml:ink>
</file>

<file path=ppt/ink/ink10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2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6447 0 0,'-4'0'61'0'0,"1"0"-1"0"0,0 1 0 0 0,0-1 0 0 0,0 1 0 0 0,0 0 0 0 0,0 0 0 0 0,0 0 0 0 0,0 1 1 0 0,0-1-1 0 0,0 1 0 0 0,0 0 0 0 0,1-1 0 0 0,-1 1 0 0 0,1 0 0 0 0,-1 1 0 0 0,1-1 0 0 0,0 0 1 0 0,-4 5-1 0 0,5-4 258 0 0,-1 0 0 0 0,0 0 1 0 0,1 1-1 0 0,0-1 0 0 0,-1 0 0 0 0,2 1 1 0 0,-1-1-1 0 0,0 1 0 0 0,1 0 1 0 0,-1-1-1 0 0,1 1 0 0 0,0-1 0 0 0,0 1 1 0 0,0 0-1 0 0,1-1 0 0 0,1 7 1 0 0,4 12 226 0 0,1-1 0 0 0,1 1 0 0 0,1-1-1 0 0,0 0 1 0 0,2-1 0 0 0,1 0 0 0 0,0-1 0 0 0,17 20 0 0 0,3-1-328 0 0,2-1 0 0 0,64 54-1 0 0,46 17 475 0 0,-90-70 2 0 0,91 83-1 0 0,-135-111-572 0 0,0 0 1 0 0,-1 1-1 0 0,0 0 0 0 0,-1 1 0 0 0,0 0 1 0 0,8 16-1 0 0,-13-21-71 0 0,-1-1 0 0 0,0 0 1 0 0,0 1-1 0 0,0-1 0 0 0,-1 1 1 0 0,0 0-1 0 0,0-1 0 0 0,0 1 1 0 0,-1 0-1 0 0,0 0 0 0 0,-1 0 1 0 0,1-1-1 0 0,-1 1 0 0 0,-1 0 1 0 0,-2 7-1 0 0,0-3 13 0 0,0-1-1 0 0,-1 1 1 0 0,-1-1 0 0 0,1 0 0 0 0,-2-1-1 0 0,1 1 1 0 0,-2-1 0 0 0,1-1 0 0 0,-1 1 0 0 0,0-1-1 0 0,-1-1 1 0 0,-14 11 0 0 0,-11 5 73 0 0,0-2 0 0 0,-45 19 1 0 0,72-37-121 0 0,-184 78 278 0 0,123-54-228 0 0,55-21-79 0 0,0 1 0 0 0,0 0 0 0 0,0 1 0 0 0,1 0-1 0 0,-15 14 1 0 0,25-21-167 0 0,0 2 0 0 0,0-1 0 0 0,0 0 0 0 0,1 0-1 0 0,-1 0 1 0 0,-2 5 0 0 0,3-5-1167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1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37 3223 0 0,'0'0'7074'0'0,"-11"-6"-2332"0"0,1 7-4316 0 0,0 0-1 0 0,1 0 1 0 0,-1 1-1 0 0,1 0 1 0 0,0 1-1 0 0,0 0 1 0 0,0 1 0 0 0,0-1-1 0 0,0 2 1 0 0,1-1-1 0 0,-13 9 1 0 0,-7 8 268 0 0,-47 44-1 0 0,56-47-404 0 0,12-12-232 0 0,-1 1 1 0 0,1 0-1 0 0,0 0 1 0 0,0 1-1 0 0,1 0 1 0 0,0 0-1 0 0,1 0 1 0 0,0 1-1 0 0,-6 13 0 0 0,8-6-46 0 0,3-14-8 0 0,0-1 1 0 0,0 1-1 0 0,0-1 0 0 0,0 1 0 0 0,0-1 0 0 0,1 1 0 0 0,-1-1 1 0 0,1 1-1 0 0,-1-1 0 0 0,1 0 0 0 0,-1 1 0 0 0,1-1 0 0 0,0 0 1 0 0,0 1-1 0 0,0-1 0 0 0,-1 0 0 0 0,1 0 0 0 0,3 2 0 0 0,-2-1 2 0 0,0-1-1 0 0,0 0 0 0 0,0 1 0 0 0,0-1 0 0 0,0 0 0 0 0,1-1 0 0 0,-1 1 0 0 0,0 0 0 0 0,1-1 1 0 0,3 1-1 0 0,5 0 27 0 0,0-1 1 0 0,-1 0-1 0 0,1-1 0 0 0,13-3 1 0 0,3 0 122 0 0,0-2 1 0 0,-1-2 0 0 0,35-13-1 0 0,-22 4 24 0 0,66-41 0 0 0,-93 51-167 0 0,-3 1-26 0 0,-7 4-54 0 0,3-9-191 0 0,-5 8 223 0 0,0 0 0 0 0,1 1 0 0 0,-1-1 0 0 0,0 0 0 0 0,0 1 0 0 0,0-1 0 0 0,-1 1 0 0 0,1-1 0 0 0,-1 0 0 0 0,1 1 0 0 0,-1-1 0 0 0,0 1-1 0 0,0-1 1 0 0,0 1 0 0 0,-2-5 0 0 0,1 4 22 0 0,-2-7-38 0 0,-4-13 39 0 0,7 18 6 0 0,0 1-12 0 0,0 0 0 0 0,0 0 0 0 0,0 0 0 0 0,0 0 0 0 0,1 0 0 0 0,0 0 0 0 0,0 0 0 0 0,0 0 0 0 0,0 0 0 0 0,2-5 0 0 0,-1 1-169 0 0,2-6-431 0 0,-2 11 151 0 0,1 2-662 0 0,7-5-291 0 0,1-3-60 0 0</inkml:trace>
</inkml:ink>
</file>

<file path=ppt/ink/ink10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2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11 5063 0 0,'0'0'390'0'0,"-2"-1"-252"0"0,1 0 298 0 0,0 0 0 0 0,0 0 0 0 0,-1 0 0 0 0,1 0 0 0 0,-1 1 0 0 0,1-1 1 0 0,-1 0-1 0 0,1 1 0 0 0,-1-1 0 0 0,1 1 0 0 0,-1-1 0 0 0,1 1 0 0 0,-1 0 0 0 0,0-1 0 0 0,1 1 0 0 0,-1 0 0 0 0,0 0 0 0 0,1 0 0 0 0,-1 1 0 0 0,1-1 0 0 0,-1 0 0 0 0,-2 1 0 0 0,2 0-236 0 0,0 1 0 0 0,-1-1 0 0 0,1 1 0 0 0,0-1 0 0 0,1 1 1 0 0,-1-1-1 0 0,0 1 0 0 0,0 0 0 0 0,1 0 0 0 0,-1 0 0 0 0,1 0 0 0 0,-1 0 1 0 0,1 0-1 0 0,-2 5 0 0 0,-94 237 2369 0 0,66-155-2487 0 0,-74 143 0 0 0,93-211-69 0 0,-34 63-79 0 0,-58 76 1 0 0,102-157-53 0 0,5-6-452 0 0,69-81-644 0 0,-53 60 278 0 0,13-16-688 0 0</inkml:trace>
</inkml:ink>
</file>

<file path=ppt/ink/ink10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2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316 637 7367 0 0,'-165'95'5147'0'0,"76"-40"-2710"0"0,31-25-1517 0 0,56-29-94 0 0,1-13-128 0 0,1 2-417 0 0,1-1 0 0 0,1 1 0 0 0,0-1 1 0 0,0 1-1 0 0,6-14 0 0 0,23-50 476 0 0,-12 36-430 0 0,0 1 0 0 0,3 1-1 0 0,51-65 1 0 0,-32 54-268 0 0,2 2-1 0 0,2 2 1 0 0,2 1 0 0 0,87-59-1 0 0,-88 73 27 0 0,0 2 0 0 0,62-25 0 0 0,-73 37 98 0 0,1 2 0 0 0,0 2 0 0 0,73-12 0 0 0,-100 20-128 0 0,0 2 1 0 0,0-1 0 0 0,0 1-1 0 0,0 1 1 0 0,0 0 0 0 0,0 0-1 0 0,0 0 1 0 0,-1 1-1 0 0,1 1 1 0 0,0-1 0 0 0,8 5-1 0 0,-13-5-42 0 0,0 0-1 0 0,0 1 1 0 0,-1-1-1 0 0,1 1 1 0 0,-1-1 0 0 0,1 1-1 0 0,-1 0 1 0 0,0 0-1 0 0,0 1 1 0 0,0-1-1 0 0,-1 1 1 0 0,1-1-1 0 0,-1 1 1 0 0,0 0 0 0 0,0 0-1 0 0,0 0 1 0 0,0 0-1 0 0,-1 0 1 0 0,0 1-1 0 0,0-1 1 0 0,0 0-1 0 0,0 1 1 0 0,0-1 0 0 0,-1 6-1 0 0,0-1-10 0 0,0 1 0 0 0,-1-1 0 0 0,-1 0 0 0 0,1 1 0 0 0,-1-1 0 0 0,-1 0 0 0 0,-6 16 0 0 0,3-11-1 0 0,-1-1 0 0 0,0 0 0 0 0,-1 0-1 0 0,-13 15 1 0 0,-6 1-2 0 0,0 0-1 0 0,-56 43 1 0 0,-43 18 32 0 0,50-38-2 0 0,-214 134 119 0 0,245-163-371 0 0,-75 27 0 0 0,38-17-28 0 0,80-32 12 0 0,21-7-4554 0 0,7-1-1846 0 0</inkml:trace>
</inkml:ink>
</file>

<file path=ppt/ink/ink10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2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33 13823 0 0,'18'-31'1664'0'0,"-17"29"-637"0"0,-2 3 313 0 0,-14 4-432 0 0,2 1 0 0 0,-1 1 1 0 0,-21 14-1 0 0,-39 32-710 0 0,22-15 260 0 0,21-16-432 0 0,1 2-1 0 0,2 1 1 0 0,1 1-1 0 0,0 1 1 0 0,2 1-1 0 0,1 2 1 0 0,-35 58-1 0 0,42-59-8 0 0,2 1 1 0 0,0 1-1 0 0,2 0 0 0 0,2 1 1 0 0,1 0-1 0 0,1 1 0 0 0,2 0 1 0 0,-6 65-1 0 0,13-84-12 0 0,0 0 0 0 0,0-1 0 0 0,1 1 0 0 0,1 0 0 0 0,0-1 1 0 0,1 0-1 0 0,0 1 0 0 0,2-1 0 0 0,7 19 0 0 0,-8-25-2 0 0,-1-1 1 0 0,1 1-1 0 0,0-1 1 0 0,0 0-1 0 0,1 0 1 0 0,0 0-1 0 0,0 0 1 0 0,1-1-1 0 0,-1 0 1 0 0,1 0-1 0 0,0-1 1 0 0,0 0-1 0 0,1 0 1 0 0,-1 0-1 0 0,1 0 1 0 0,0-1-1 0 0,0-1 1 0 0,11 4-1 0 0,0-1-33 0 0,-1 0-716 0 0,1-1-1 0 0,0-1 1 0 0,22 2 0 0 0</inkml:trace>
</inkml:ink>
</file>

<file path=ppt/ink/ink10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2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13703 0 0,'0'0'1246'0'0,"1"2"-1028"0"0,32 61 666 0 0,-18-32 197 0 0,1 0 1 0 0,35 46-1 0 0,20 6 564 0 0,92 82 0 0 0,-86-91-1196 0 0,83 103 0 0 0,8 26-69 0 0,-147-178-274 0 0,-10-11 9 0 0,17 18 0 0 0,-27-32-153 0 0,-1 1-1 0 0,0-1 1 0 0,1 0-1 0 0,-1 1 1 0 0,1-1 0 0 0,-1 0-1 0 0,0 1 1 0 0,1-1-1 0 0,-1 0 1 0 0,1 0-1 0 0,-1 1 1 0 0,1-1 0 0 0,-1 0-1 0 0,1 0 1 0 0,-1 0-1 0 0,1 0 1 0 0,-1 0-1 0 0,1 1 1 0 0,-1-1 0 0 0,1 0-1 0 0,0 0 1 0 0,-1 0-1 0 0,1-1 1 0 0,-1 1-1 0 0,1 0 1 0 0,-1 0 0 0 0,1 0-1 0 0,-1 0 1 0 0,1 0-1 0 0,-1-1 1 0 0,1 1-1 0 0,-1 0 1 0 0,1 0-1 0 0,-1-1 1 0 0,0 1 0 0 0,1 0-1 0 0,0-1 1 0 0,0-1-629 0 0,0 1 0 0 0,1 0 1 0 0,-1-1-1 0 0,0 0 0 0 0,0 1 0 0 0,0-1 1 0 0,-1 1-1 0 0,1-1 0 0 0,1-2 0 0 0,0-12-6261 0 0</inkml:trace>
</inkml:ink>
</file>

<file path=ppt/ink/ink10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2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78 7367 0 0,'8'-14'227'0'0,"1"1"-1"0"0,0 0 0 0 0,1 1 0 0 0,13-13 6449 0 0,-18 32-3662 0 0,-2-2-2779 0 0,-2-3-157 0 0,0 1 1 0 0,-1 0 0 0 0,1 0-1 0 0,-1 0 1 0 0,1 0-1 0 0,-1 0 1 0 0,0 0 0 0 0,0 0-1 0 0,-1 0 1 0 0,1 0-1 0 0,0-1 1 0 0,-1 1 0 0 0,0 0-1 0 0,-1 4 1 0 0,-3 6 213 0 0,-11 21 1 0 0,11-24-180 0 0,-35 65 742 0 0,-89 122 1 0 0,-70 57-22 0 0,187-240-797 0 0,-142 153 205 0 0,-14-15-119 0 0,148-134-96 0 0,-2 1-21 0 0,-43 30 0 0 0,64-47-99 0 0,17-7-2569 0 0,4-4 352 0 0,5-4-4348 0 0</inkml:trace>
</inkml:ink>
</file>

<file path=ppt/ink/ink10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2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1839 0 0,'0'0'83'0'0,"-2"1"-6"0"0,-41 21 19291 0 0,52-21-19164 0 0,0 1 0 0 0,1-1 1 0 0,-1 0-1 0 0,0-1 0 0 0,16-1 0 0 0,51-9 375 0 0,-33 4-315 0 0,5 1-204 0 0,53 1-1 0 0,-36 6-2983 0 0,-47-1-4571 0 0</inkml:trace>
</inkml:ink>
</file>

<file path=ppt/ink/ink10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2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19663 0 0,'0'0'2164'0'0,"3"1"-1811"0"0,7 2-162 0 0,0-1 0 0 0,1 0 0 0 0,-1 0 0 0 0,0-1 0 0 0,1-1 0 0 0,-1 0 0 0 0,1 0 0 0 0,-1-1 0 0 0,1 0 0 0 0,11-3-1 0 0,60-12 249 0 0,41-9-2788 0 0,-103 20 1170 0 0</inkml:trace>
</inkml:ink>
</file>

<file path=ppt/ink/ink10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30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57 12695 0 0,'30'-9'1025'0'0,"-1"0"-1"0"0,0-1 0 0 0,32-18 3998 0 0,-72 30-4245 0 0,-29 9-160 0 0,-52 20-1 0 0,12-3-397 0 0,-156 33-162 0 0,180-51-48 0 0,0-3 0 0 0,-76 1 0 0 0,67-12-2359 0 0,63-15 1418 0 0,5-5 695 0 0,-2 19 198 0 0,0-1 0 0 0,0 1 1 0 0,-1-1-1 0 0,0 1 0 0 0,-1-11 0 0 0,1 4 42 0 0,0 12-2 0 0,0 0 1 0 0,0-1-1 0 0,0 1 1 0 0,0-1-1 0 0,0 1 1 0 0,0 0-1 0 0,0-1 1 0 0,0 1-1 0 0,0 0 1 0 0,0-1-1 0 0,0 1 1 0 0,0-1-1 0 0,-1 1 1 0 0,1 0-1 0 0,0-1 0 0 0,0 1 1 0 0,0 0-1 0 0,0-1 1 0 0,-1 1-1 0 0,1 0 1 0 0,0-1-1 0 0,0 1 1 0 0,-1 0-1 0 0,1 0 1 0 0,0-1-1 0 0,-1 1 1 0 0,-6-6 33 0 0,6 5-21 0 0,-1 1 1 0 0,1-1-1 0 0,-1 1 1 0 0,1 0-1 0 0,-1 0 0 0 0,1 0 1 0 0,-1 0-1 0 0,1 0 1 0 0,-1 0-1 0 0,1 0 1 0 0,-1 1-1 0 0,1-1 1 0 0,-1 0-1 0 0,1 1 1 0 0,-1-1-1 0 0,-1 2 1 0 0,2-2-11 0 0,-2 1 19 0 0,-17 11 26 0 0,17-10-49 0 0,-2 2 0 0 0,-1 0 0 0 0,1 1 0 0 0,0 0 0 0 0,1 0 0 0 0,-8 10 0 0 0,8-10 0 0 0,-39 43 0 0 0,37-43 0 0 0,0 1 0 0 0,-1 0 0 0 0,0-1 0 0 0,1-1 0 0 0,-14 8 0 0 0,-6-2 87 0 0,24-9-46 0 0,1-1-1 0 0,-1 1 0 0 0,0 0 0 0 0,1-1 0 0 0,-1 1 0 0 0,1 0 1 0 0,0 0-1 0 0,-1 0 0 0 0,1 0 0 0 0,0 0 0 0 0,-3 3 1 0 0,1-1-8 0 0,1 0 0 0 0,0 1 0 0 0,-1 0 0 0 0,1 0 0 0 0,0-1 0 0 0,1 1 1 0 0,-1 0-1 0 0,1 1 0 0 0,-1-1 0 0 0,1 0 0 0 0,1 0 0 0 0,-1 0 0 0 0,0 1 1 0 0,1-1-1 0 0,0 0 0 0 0,0 1 0 0 0,0-1 0 0 0,2 8 0 0 0,0 0 67 0 0,1 0 1 0 0,0-1-1 0 0,0 1 0 0 0,1-1 0 0 0,8 17 0 0 0,-11-26 4 0 0,1 0-6 0 0,4 2-73 0 0,1 0 0 0 0,-1 0 0 0 0,0-1 0 0 0,1 0 0 0 0,-1 0 0 0 0,1-1 0 0 0,0 0 0 0 0,0 0 1 0 0,0-1-1 0 0,0 1 0 0 0,0-1 0 0 0,1-1 0 0 0,-1 0 0 0 0,0 0 0 0 0,0 0 0 0 0,0-1 0 0 0,13-2 0 0 0,32-9 35 0 0,-19 4-51 0 0,0 1 0 0 0,37-2 0 0 0,-59 9-9 0 0,0-1-1 0 0,-1 2 1 0 0,1 0 0 0 0,0 0-1 0 0,-1 0 1 0 0,1 2 0 0 0,-1-1-1 0 0,1 1 1 0 0,-1 1 0 0 0,18 8-1 0 0,2 7-24 0 0,-1 1 1 0 0,39 35-1 0 0,-38-30 35 0 0,4 3 162 0 0,55 60 0 0 0,-87-86-108 0 0,-1 0-11 0 0,0 0-44 0 0,0-1 0 0 0,-1 0 0 0 0,1 0 0 0 0,-1 0 0 0 0,1 0 0 0 0,-1 1 0 0 0,1-1 0 0 0,-1 0 0 0 0,0 1 0 0 0,0-1 0 0 0,1 0 0 0 0,-1 1 0 0 0,0-1 0 0 0,0 0-1 0 0,0 1 1 0 0,-1-1 0 0 0,1 0 0 0 0,0 0 0 0 0,0 1 0 0 0,-1-1 0 0 0,1 0 0 0 0,-1 1 0 0 0,1-1 0 0 0,-1 0 0 0 0,1 0 0 0 0,-1 0 0 0 0,0 0 0 0 0,1 0 0 0 0,-3 2-1 0 0,0 1 22 0 0,-1-1-1 0 0,-1 0 1 0 0,1 1-1 0 0,0-2 0 0 0,-1 1 1 0 0,0 0-1 0 0,-5 1 0 0 0,-38 14 99 0 0,38-15-109 0 0,-48 13 99 0 0,-84 11 0 0 0,54-11-49 0 0,31-5-42 0 0,0-3-1 0 0,-115 2 1 0 0,160-11-15 0 0,0 1 1 0 0,1-1-1 0 0,-1-1 0 0 0,1 0 0 0 0,-1-1 0 0 0,-12-4 0 0 0,11-1 42 0 0,7-3-58 0 0,6 9-21 0 0,0 1 0 0 0,0-1 0 0 0,0 0 0 0 0,0 0 1 0 0,0 1-1 0 0,1-1 0 0 0,-1 0 0 0 0,1 0 0 0 0,-1 1 0 0 0,1-1 1 0 0,0 0-1 0 0,-1 1 0 0 0,1-1 0 0 0,0 1 0 0 0,0-1 1 0 0,0 1-1 0 0,0 0 0 0 0,0-1 0 0 0,1 1 0 0 0,-1 0 0 0 0,0 0 1 0 0,1-1-1 0 0,-1 1 0 0 0,1 0 0 0 0,-1 0 0 0 0,3-1 0 0 0,6-3-263 0 0,0 0 0 0 0,0 1 0 0 0,10-4 0 0 0,-18 7 239 0 0,89-28-4362 0 0,-55 17-2105 0 0</inkml:trace>
</inkml:ink>
</file>

<file path=ppt/ink/ink10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3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19 12439 0 0,'-25'-13'1484'0'0,"14"8"2266"0"0,12 7-2512 0 0,30 28-894 0 0,1-2-1 0 0,1-1 0 0 0,70 44 1 0 0,51 12-108 0 0,-71-40 235 0 0,112 77 0 0 0,-175-105-377 0 0,-2 0 0 0 0,0 1 0 0 0,-1 1 0 0 0,0 1 0 0 0,-1 0 0 0 0,-1 1 0 0 0,19 34 0 0 0,-24-35-81 0 0,-1 0 0 0 0,-1 1 0 0 0,0 0-1 0 0,-2 0 1 0 0,0 1 0 0 0,-1 0 0 0 0,-1 0 0 0 0,-1 0-1 0 0,0 27 1 0 0,-2-24-9 0 0,-1-1 0 0 0,-1 0 1 0 0,-1 1-1 0 0,-2-1 0 0 0,0 0 0 0 0,-1 0 0 0 0,-1 0 0 0 0,-1-1 0 0 0,-1 0 1 0 0,0 0-1 0 0,-2-1 0 0 0,-1 0 0 0 0,0-1 0 0 0,-1 0 0 0 0,-1-1 1 0 0,-1 0-1 0 0,-30 28 0 0 0,6-11 101 0 0,-1-2 0 0 0,-69 43 0 0 0,83-61-67 0 0,-1-1 0 0 0,0-1 0 0 0,-1-1 0 0 0,0-2 0 0 0,0 0 0 0 0,-30 5 0 0 0,51-14-127 0 0,1 0 0 0 0,-1-1 0 0 0,1 1 0 0 0,0-1-1 0 0,-1 0 1 0 0,-7-1 0 0 0,11 1-1020 0 0,3-3-342 0 0,3-10-69 0 0</inkml:trace>
</inkml:ink>
</file>

<file path=ppt/ink/ink10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3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13503 0 0,'-3'1'185'0'0,"0"-1"0"0"0,0 1-1 0 0,0 0 1 0 0,0 0 0 0 0,0 1 0 0 0,-4 1-1 0 0,-23 12 154 0 0,28-14 525 0 0,-2 2 779 0 0,4-3-1555 0 0,0 1 0 0 0,0-1 1 0 0,-1 0-1 0 0,1 0 0 0 0,0 0 0 0 0,0 0 0 0 0,0 0 0 0 0,-1 0 0 0 0,1 0 0 0 0,0 1 0 0 0,0-1 0 0 0,0 0 0 0 0,-1 0 0 0 0,1 0 1 0 0,0 1-1 0 0,0-1 0 0 0,0 0 0 0 0,0 0 0 0 0,0 0 0 0 0,-1 1 0 0 0,1-1 0 0 0,0 0 0 0 0,0 0 0 0 0,0 1 0 0 0,0-1 0 0 0,0 0 1 0 0,0 0-1 0 0,0 1 0 0 0,0-1 0 0 0,0 0 0 0 0,0 0 0 0 0,0 1 0 0 0,0-1 0 0 0,0 0 0 0 0,0 0 0 0 0,0 1 0 0 0,0-1 1 0 0,3 3 46 0 0,1 0 1 0 0,-1-1-1 0 0,0 1 1 0 0,1-1 0 0 0,-1 0-1 0 0,1 0 1 0 0,-1 0-1 0 0,1 0 1 0 0,0-1 0 0 0,0 1-1 0 0,0-1 1 0 0,0 0-1 0 0,0-1 1 0 0,7 2 0 0 0,8-1 279 0 0,37-1 0 0 0,-44-1-283 0 0,60-5 497 0 0,130-30 0 0 0,-176 31-541 0 0,-8 1-49 0 0,1 0 0 0 0,0 2 1 0 0,-1 0-1 0 0,1 1 0 0 0,0 1 0 0 0,37 4 1 0 0,-44 1-925 0 0,-9-3 676 0 0,-3-2 151 0 0,1 1 0 0 0,0-1 0 0 0,-1 0 0 0 0,1 1 0 0 0,-1-1 0 0 0,1 1 1 0 0,-1-1-1 0 0,0 1 0 0 0,1-1 0 0 0,-1 1 0 0 0,1-1 0 0 0,-1 1 0 0 0,0-1 0 0 0,1 1 1 0 0,-1 0-1 0 0,0-1 0 0 0,0 1 0 0 0,1 0 0 0 0,-1-1 0 0 0,0 1 0 0 0,0 0 0 0 0,0 0-168 0 0,0 0 114 0 0,1 0 1 0 0,-1-1-1 0 0,0 1 0 0 0,0 0 0 0 0,0-1 0 0 0,0 1 0 0 0,0 0 1 0 0,0 0-1 0 0,0-1 0 0 0,0 1 0 0 0,0 0 0 0 0,0 0 1 0 0,0-1-1 0 0,-1 1 0 0 0,1 0 0 0 0,0-1 0 0 0,0 1 0 0 0,-1 0 1 0 0,1-1-1 0 0,0 1 0 0 0,-1 0 0 0 0,0 0 0 0 0,0 1-273 0 0,-12 16-1274 0 0,-3 1-11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1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2303 0 0,'13'-15'200'0'0,"3"1"-200"0"0,0 1 0 0 0,-2 1 0 0 0,-3 1 3136 0 0,2 2-1400 0 0</inkml:trace>
</inkml:ink>
</file>

<file path=ppt/ink/ink10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3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15807 0 0,'0'0'2740'0'0,"2"2"-1594"0"0,2 0-863 0 0,0 0 0 0 0,0-1 0 0 0,0 1 0 0 0,0-1 0 0 0,0 0 0 0 0,0 0 0 0 0,0 0 0 0 0,1-1 0 0 0,-1 0 0 0 0,7 0 0 0 0,9-1 262 0 0,20-3 0 0 0,-9 0-46 0 0,242-10 924 0 0,-212 15-1288 0 0,-1 3 0 0 0,92 18 0 0 0,-62 5-484 0 0,-41-12-2129 0 0,-23-7-5975 0 0</inkml:trace>
</inkml:ink>
</file>

<file path=ppt/ink/ink10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41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37 2759 0 0,'1'-2'207'0'0,"4"-4"61"0"0,-4 5 903 0 0,14-18 5323 0 0,-13 18-5747 0 0,-2 0-647 0 0,0 1 1 0 0,0 0-1 0 0,1-1 0 0 0,-1 1 0 0 0,0-1 1 0 0,0 1-1 0 0,1-1 0 0 0,-1 1 1 0 0,8-4 6444 0 0,-10 11-6468 0 0,0 0-1 0 0,0-1 1 0 0,-1 1 0 0 0,0-1 0 0 0,0 1-1 0 0,-1-1 1 0 0,0 0 0 0 0,-4 5 0 0 0,-42 46 225 0 0,34-40-248 0 0,-45 45 13 0 0,-29 33-52 0 0,-228 313-175 0 0,301-382 149 0 0,1 1 0 0 0,1 0 0 0 0,1 1-1 0 0,2 0 1 0 0,1 1 0 0 0,1 0 0 0 0,1 1 0 0 0,2 0-1 0 0,-6 51 1 0 0,12-67 75 0 0,1 1 0 0 0,1 0 0 0 0,0 0 1 0 0,0-1-1 0 0,2 1 0 0 0,0-1 0 0 0,7 23 0 0 0,-2-18 165 0 0,0 0 0 0 0,1-1 0 0 0,1 1 0 0 0,21 29 0 0 0,1-9 229 0 0,1-2-1 0 0,2-1 1 0 0,63 51-1 0 0,-23-16 442 0 0,-68-64-817 0 0,14 14 873 0 0,-19-19-803 0 0,12 3 1255 0 0,-11-4-1183 0 0,8 1-7 0 0,-9-1 63 0 0,0 0-227 0 0,5 7-63 0 0,-5-7-93 0 0,-10 4-501 0 0,4-5-2696 0 0</inkml:trace>
</inkml:ink>
</file>

<file path=ppt/ink/ink10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4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277 115 4607 0 0,'0'0'1462'0'0,"-2"2"-366"0"0,-15 8 2245 0 0,-37 14 4350 0 0,64-33-7171 0 0,-7 6-422 0 0,21-15 224 0 0,0 1 0 0 0,2 1 1 0 0,28-13-1 0 0,-30 16-179 0 0,-8 5-32 0 0,1 0-1 0 0,0 1 1 0 0,22-6-1 0 0,-30 10-50 0 0,1 1 0 0 0,0 0-1 0 0,0 1 1 0 0,-1 0 0 0 0,1 1 0 0 0,0 0-1 0 0,16 2 1 0 0,-10 2 34 0 0,-2 3-76 0 0,-3 3-18 0 0,-5 3 0 0 0,-5-9 0 0 0,-1-1 0 0 0,0 0 0 0 0,0 1 0 0 0,0-1 0 0 0,0 1 0 0 0,0-1 0 0 0,-1 0 0 0 0,0 1 0 0 0,1-1 0 0 0,-1 0 0 0 0,-1 0 0 0 0,1 1 0 0 0,0-1 0 0 0,-1 0 0 0 0,1 0 0 0 0,-1 0 0 0 0,0-1 0 0 0,0 1 0 0 0,-3 2 0 0 0,-5 7 0 0 0,-1 0 0 0 0,-23 17 0 0 0,23-20 0 0 0,-105 80-161 0 0,74-62-74 0 0,-52 26 0 0 0,33-20-94 0 0,-4 1 103 0 0,-36 22-76 0 0,75-35 249 0 0,19-11 42 0 0,7-9 12 0 0,0-1 0 0 0,0 1 0 0 0,-1-1 0 0 0,1 1 0 0 0,0-1 0 0 0,0 1 0 0 0,0 0 0 0 0,0-1 0 0 0,1 1 0 0 0,-1-1 0 0 0,0 1 0 0 0,0-1 0 0 0,0 1 0 0 0,0 0 0 0 0,0-1 0 0 0,1 1 0 0 0,-1-1 0 0 0,0 1 0 0 0,1-1 0 0 0,-1 1 0 0 0,1 0 0 0 0,0 0 12 0 0,1 0 0 0 0,0 1 0 0 0,-1-1 1 0 0,1 0-1 0 0,0 0 0 0 0,0 0 1 0 0,0 0-1 0 0,0-1 0 0 0,0 1 1 0 0,0 0-1 0 0,0-1 0 0 0,0 0 1 0 0,0 1-1 0 0,3-1 0 0 0,35 1 222 0 0,-29-1-144 0 0,57-3 588 0 0,99-18 1 0 0,-114 13-454 0 0,-18 2-108 0 0,-7 1-25 0 0,-1 2 1 0 0,50-1 0 0 0,-63 5-66 0 0,-11 0-92 0 0,-4 0-503 0 0,0 0 377 0 0,1 1 1 0 0,-1-1-1 0 0,0 1 0 0 0,1-1 1 0 0,-1 0-1 0 0,0 1 0 0 0,0-1 1 0 0,0 0-1 0 0,0 0 0 0 0,0 0 1 0 0,-1 0-1 0 0,1 0 0 0 0,0 0 1 0 0,-2 1-1 0 0</inkml:trace>
</inkml:ink>
</file>

<file path=ppt/ink/ink10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4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22 7831 0 0,'0'0'356'0'0,"1"-1"-6"0"0,7-19 10220 0 0,-9 23-10248 0 0,-15 30-60 0 0,-2 0 1 0 0,-1-1 0 0 0,-26 32-1 0 0,24-34-130 0 0,-74 91 266 0 0,82-105-337 0 0,11-14 71 0 0,5-1-68 0 0,3 2 5 0 0,0 0 1 0 0,0-1-1 0 0,0 0 1 0 0,0 0-1 0 0,1-1 0 0 0,-1 0 1 0 0,1 0-1 0 0,-1 0 1 0 0,1-1-1 0 0,9 0 1 0 0,10-3 279 0 0,35-7 1 0 0,-27 4-171 0 0,5-1-114 0 0,67-9-424 0 0,-92 13-285 0 0,-11 2-305 0 0,-1 0-246 0 0,6-3-693 0 0</inkml:trace>
</inkml:ink>
</file>

<file path=ppt/ink/ink10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4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9671 0 0,'0'0'9939'0'0,"1"3"-9490"0"0,0 6-288 0 0,-1-1 0 0 0,1 1 0 0 0,-2 0 0 0 0,1-1 0 0 0,-1 1 0 0 0,0-1 0 0 0,-1 1 0 0 0,-3 10 0 0 0,-29 72 578 0 0,12-36-455 0 0,-18 60 101 0 0,5 1 1 0 0,-24 146-1 0 0,55-233-310 0 0,0 46-1 0 0,5-60-20 0 0,5-4-41 0 0,-5-10-85 0 0,0 0-1 0 0,0-1 1 0 0,0 1-1 0 0,0-1 0 0 0,0 1 1 0 0,0-1-1 0 0,0 0 1 0 0,0 1-1 0 0,0-1 1 0 0,0 0-1 0 0,0 0 1 0 0,0 1-1 0 0,0-1 1 0 0,0 0-1 0 0,0 0 1 0 0,0 0-1 0 0,0-1 1 0 0,0 1-1 0 0,0 0 0 0 0,1 0 1 0 0,-1 0-1 0 0,0-1 1 0 0,0 1-1 0 0,1-1 1 0 0,13-6-939 0 0</inkml:trace>
</inkml:ink>
</file>

<file path=ppt/ink/ink10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4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24 4607 0 0,'2'-1'354'0'0,"9"-1"-720"0"0,16-5 2593 0 0,38-6 8938 0 0,-63 13-10418 0 0,8 0 1318 0 0,-22 2 160 0 0,-6 1-2107 0 0,-75 22 52 0 0,-18 4-59 0 0,29-8-326 0 0,51-12 42 0 0,0-1 0 0 0,-41 4-1 0 0,50-10 59 0 0,1-2-1 0 0,-22-1 0 0 0,37 1 82 0 0,0-1 0 0 0,0 0 0 0 0,0 0 0 0 0,0 0 0 0 0,1-1 0 0 0,-1 0 0 0 0,1 0 0 0 0,-1 0 0 0 0,1-1 0 0 0,0 0 0 0 0,0 0 0 0 0,-6-4 0 0 0,11 7 8 0 0,-1-1 0 0 0,0 1 0 0 0,1-1 0 0 0,-1 1-1 0 0,1-1 1 0 0,-1 1 0 0 0,1-1 0 0 0,0 1 0 0 0,-1-1 0 0 0,1 0-1 0 0,0 1 1 0 0,-1-1 0 0 0,1 0 0 0 0,0 1 0 0 0,0-1 0 0 0,-1 0-1 0 0,1 1 1 0 0,0-1 0 0 0,0 0 0 0 0,0 0 0 0 0,0 1 0 0 0,0-1 0 0 0,0 0-1 0 0,0 1 1 0 0,0-1 0 0 0,0 0 0 0 0,1 0 0 0 0,-1 1 0 0 0,0-1-1 0 0,0 0 1 0 0,1 1 0 0 0,-1-1 0 0 0,0 0 0 0 0,1 1 0 0 0,-1-1-1 0 0,0 1 1 0 0,1-1 0 0 0,-1 0 0 0 0,1 1 0 0 0,0-1 0 0 0,2-2 1 0 0,1 1 0 0 0,-1 0 1 0 0,0 0-1 0 0,0 0 0 0 0,1 0 1 0 0,-1 1-1 0 0,1-1 0 0 0,0 1 1 0 0,-1 0-1 0 0,9-1 0 0 0,-7 1 39 0 0,1 1 0 0 0,-1 0 0 0 0,1 0-1 0 0,0 0 1 0 0,8 2 0 0 0,-12-2 307 0 0,0 7-70 0 0,-1-7-244 0 0,-1 0 0 0 0,0 1 0 0 0,1-1-1 0 0,-1 1 1 0 0,0-1 0 0 0,0 0 0 0 0,1 1-1 0 0,-1-1 1 0 0,0 1 0 0 0,0-1 0 0 0,0 1-1 0 0,0-1 1 0 0,1 1 0 0 0,-1-1 0 0 0,0 0-1 0 0,0 1 1 0 0,0-1 0 0 0,0 1 0 0 0,0-1-1 0 0,0 1 1 0 0,0-1 0 0 0,-1 1 0 0 0,1 0 0 0 0,-2 11 24 0 0,0 0 1 0 0,-1 0 0 0 0,0-1 0 0 0,-1 1 0 0 0,0-1 0 0 0,-1 0 0 0 0,-7 13 0 0 0,-51 72 182 0 0,51-80-137 0 0,9-10 67 0 0,3-4-56 0 0,0-1-81 0 0,0 0 0 0 0,0 0 0 0 0,1 0 0 0 0,-1 0 0 0 0,0 0 0 0 0,0 0 0 0 0,0-1 0 0 0,1 1 0 0 0,-1 0 0 0 0,1 0 0 0 0,-1 0-1 0 0,0 0 1 0 0,1 0 0 0 0,0 0 0 0 0,-1-1 0 0 0,1 1 0 0 0,-1 0 0 0 0,1 0 0 0 0,0-1 0 0 0,0 1 0 0 0,-1-1 0 0 0,2 2 0 0 0,0-1 0 0 0,1 0 1 0 0,-1 0 0 0 0,0 0-1 0 0,1 0 1 0 0,-1-1 0 0 0,1 1-1 0 0,-1-1 1 0 0,5 1-1 0 0,2 0 16 0 0,-1-1-1 0 0,0-1 0 0 0,1 0 0 0 0,12-2 0 0 0,4-3-13 0 0,1-1 18 0 0,0 2-1 0 0,47-4 1 0 0,-64 9-23 0 0,0 0 0 0 0,0 1 0 0 0,0 0 0 0 0,-1 0 0 0 0,1 1 0 0 0,0 0 0 0 0,0 0 0 0 0,-1 1 0 0 0,0 0 0 0 0,1 1 0 0 0,-1 0 0 0 0,9 6 0 0 0,-1 2-4 0 0,-1 0 0 0 0,0 1 0 0 0,25 29 0 0 0,-26-26 0 0 0,0-1 0 0 0,1-1 0 0 0,27 19 0 0 0,-30-25 159 0 0,1-1 0 0 0,1-1 0 0 0,22 7-1 0 0,-19-6-41 0 0,-14-6 43 0 0,-3-1-151 0 0,0 0-1 0 0,0 0 1 0 0,0 1 0 0 0,0-1-1 0 0,0 0 1 0 0,0 0-1 0 0,0 0 1 0 0,1 1 0 0 0,-1-1-1 0 0,0 0 1 0 0,0 0 0 0 0,0 0-1 0 0,0 0 1 0 0,0 1-1 0 0,1-1 1 0 0,-1 0 0 0 0,0 0-1 0 0,0 0 1 0 0,0 0-1 0 0,1 0 1 0 0,-1 0 0 0 0,0 1-1 0 0,0-1 1 0 0,1 0 0 0 0,-1 0-1 0 0,0 0 1 0 0,1 0-1 0 0,-1 0-4 0 0,0 0 0 0 0,0 0 0 0 0,1 0 0 0 0,-1 0 0 0 0,0 0 0 0 0,1 0 0 0 0,-1 0 0 0 0,0 1 0 0 0,0-1 0 0 0,1 0 0 0 0,-1 0 0 0 0,0 0 0 0 0,0 0 0 0 0,1 1 0 0 0,-1-1 0 0 0,0 0 0 0 0,0 0 0 0 0,0 1 0 0 0,1-1 0 0 0,-1 0 0 0 0,0 0 0 0 0,0 1 0 0 0,0-1 0 0 0,0 0 0 0 0,0 0 0 0 0,0 1 0 0 0,1-1 0 0 0,-1 0 0 0 0,0 1 0 0 0,0-1 0 0 0,0 0 0 0 0,0 1 0 0 0,0 0 3 0 0,0 1 0 0 0,-1 0-1 0 0,1-1 1 0 0,0 1 0 0 0,-1-1-1 0 0,1 1 1 0 0,0-1 0 0 0,-1 1-1 0 0,0-1 1 0 0,1 1-1 0 0,-1-1 1 0 0,0 0 0 0 0,0 1-1 0 0,0-1 1 0 0,0 0 0 0 0,0 0-1 0 0,0 0 1 0 0,0 1-1 0 0,0-1 1 0 0,-1 0 0 0 0,1-1-1 0 0,0 1 1 0 0,0 0 0 0 0,-3 1-1 0 0,-6 3 25 0 0,0 0-1 0 0,-15 6 1 0 0,17-8-30 0 0,-59 19 92 0 0,0-2 0 0 0,-77 11 0 0 0,93-20-76 0 0,15-4 4 0 0,-1-1 1 0 0,-55 0-1 0 0,51-9-10 0 0,27 0 31 0 0,13 3-45 0 0,1 0 0 0 0,-1 0-1 0 0,1-1 1 0 0,0 1-1 0 0,-1 0 1 0 0,1-1-1 0 0,-1 1 1 0 0,1 0 0 0 0,0-1-1 0 0,-1 1 1 0 0,1-1-1 0 0,0 1 1 0 0,0-1 0 0 0,-1 1-1 0 0,1-1 1 0 0,0 1-1 0 0,0-1 1 0 0,0 1-1 0 0,-1-1 1 0 0,1 1 0 0 0,0-1-1 0 0,0 1 1 0 0,0-1-1 0 0,0 1 1 0 0,0-1-1 0 0,0 1 1 0 0,0-1 0 0 0,0 1-1 0 0,0-1 1 0 0,1 1-1 0 0,-1-1 1 0 0,0 1-1 0 0,0-1 1 0 0,0 1 0 0 0,0-1-1 0 0,1 1 1 0 0,-1-1-1 0 0,0 1 1 0 0,1-1 0 0 0,-1 0-1 0 0,18-20-141 0 0,-15 17 69 0 0,10-9-1151 0 0,1 0-1 0 0,27-20 1 0 0,-14 14-6287 0 0</inkml:trace>
</inkml:ink>
</file>

<file path=ppt/ink/ink10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4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4607 0 0,'0'0'208'0'0,"-2"0"-9"0"0,-19 2 185 0 0,20-2 18 0 0,0 1 0 0 0,0-1 0 0 0,0 1 0 0 0,0-1-1 0 0,0 1 1 0 0,0-1 0 0 0,0 1 0 0 0,0 0 0 0 0,0 0 0 0 0,0-1-1 0 0,1 1 1 0 0,-1 0 0 0 0,0 0 0 0 0,1 0 0 0 0,-1 0 0 0 0,1 0 0 0 0,-1 0-1 0 0,0 2 1 0 0,-7 17 1976 0 0,7-15-2194 0 0,0 1-1 0 0,1-1 1 0 0,-1 1-1 0 0,1 0 1 0 0,0-1-1 0 0,1 1 1 0 0,-1-1-1 0 0,1 1 1 0 0,0-1 0 0 0,0 1-1 0 0,1-1 1 0 0,-1 0-1 0 0,1 1 1 0 0,1-1-1 0 0,3 6 1 0 0,5 8 246 0 0,1-1 0 0 0,22 27 0 0 0,-27-35-326 0 0,31 35 401 0 0,46 41 0 0 0,49 35 45 0 0,39 39-190 0 0,-141-128-268 0 0,-2 2 1 0 0,-1 0-1 0 0,29 48 0 0 0,-45-61-78 0 0,-2-1 0 0 0,0 1 0 0 0,-1 1 1 0 0,-1 0-1 0 0,-1 0 0 0 0,-1 1 0 0 0,-1-1 0 0 0,-1 1 0 0 0,-1 0 0 0 0,-1 1 0 0 0,-1 23 0 0 0,-2-18-13 0 0,-2-1 0 0 0,-1 0 0 0 0,-1 0-1 0 0,-1-1 1 0 0,-2 1 0 0 0,-1-2 0 0 0,0 1-1 0 0,-25 44 1 0 0,-6 0 28 0 0,-3-2 1 0 0,-4-1-1 0 0,-75 84 0 0 0,87-114-22 0 0,-2-1 0 0 0,-69 53 0 0 0,78-70-130 0 0,-1-1-1 0 0,0-2 0 0 0,-1-1 1 0 0,-1-1-1 0 0,-35 11 0 0 0,48-20 46 0 0,-1 0-1 0 0,-33 4 0 0 0,49-10-119 0 0,4-2-268 0 0,1-3 270 0 0,-1 1 0 0 0,1 0 0 0 0,1 0 0 0 0,-1 0 0 0 0,1 0 0 0 0,4-5 0 0 0,15-14-1056 0 0</inkml:trace>
</inkml:ink>
</file>

<file path=ppt/ink/ink10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4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14 15951 0 0,'0'0'730'0'0,"-2"-1"-14"0"0,-8-4-462 0 0,2-3 2461 0 0,5 11-2373 0 0,3-3-337 0 0,0 0-1 0 0,-1 1 1 0 0,1-1-1 0 0,-1 0 1 0 0,1 0-1 0 0,0 0 1 0 0,-1 1-1 0 0,1-1 1 0 0,0 0-1 0 0,-1 0 1 0 0,1 1-1 0 0,0-1 1 0 0,-1 0-1 0 0,1 0 1 0 0,0 1-1 0 0,0-1 1 0 0,-1 0-1 0 0,1 1 1 0 0,0-1-1 0 0,0 1 1 0 0,0 0-1 0 0,-8 15 54 0 0,-14 25 0 0 0,5-11-26 0 0,9-17-5 0 0,0-1 1 0 0,-17 20-1 0 0,-2 2 131 0 0,-51 76 120 0 0,-79 152 0 0 0,122-194-269 0 0,-146 309 126 0 0,166-340 26 0 0,2 0 0 0 0,1 1 0 0 0,-8 53 1 0 0,18-78-79 0 0,1 1 1 0 0,1 0 0 0 0,0 0 0 0 0,0-1 0 0 0,5 22 0 0 0,-3-26-45 0 0,0 1 1 0 0,1-1-1 0 0,1 0 1 0 0,-1 0-1 0 0,1 0 0 0 0,1 0 1 0 0,0-1-1 0 0,10 14 1 0 0,-5-10 323 0 0,1 0 1 0 0,0-1 0 0 0,0-1-1 0 0,25 18 1 0 0,57 28 1120 0 0,-36-23-806 0 0,-2-1-278 0 0,28 19 421 0 0,-71-42-565 0 0,-11-7-139 0 0,1 0-53 0 0,4 6-66 0 0,-5-6-166 0 0</inkml:trace>
</inkml:ink>
</file>

<file path=ppt/ink/ink10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5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51 5151 0 0,'0'0'3502'0'0,"-1"1"-2956"0"0,-42 19 3596 0 0,41-19-3580 0 0,-1-1-237 0 0,1 1 0 0 0,0 0 0 0 0,0 0 0 0 0,0 0 0 0 0,0 0 0 0 0,0 1 0 0 0,-7 3 4624 0 0,12-5-4741 0 0,63-24 459 0 0,-44 15-589 0 0,0 1 0 0 0,38-8-1 0 0,-10 6-21 0 0,-19 4-14 0 0,52-5 0 0 0,-78 11-26 0 0,-1 0 0 0 0,0 0 0 0 0,0 0 0 0 0,1 1 0 0 0,-1 0 0 0 0,0 0 0 0 0,0 0 0 0 0,0 0 0 0 0,0 0 0 0 0,0 1 0 0 0,6 3 0 0 0,1 5 51 0 0,-9-6-58 0 0,1 1 1 0 0,-1 0-1 0 0,0 0 0 0 0,0 0 1 0 0,-1 0-1 0 0,1 0 0 0 0,-1 0 1 0 0,0 0-1 0 0,-1 0 0 0 0,1 0 1 0 0,-1 1-1 0 0,0-1 1 0 0,0 0-1 0 0,-1 0 0 0 0,1 1 1 0 0,-1-1-1 0 0,-2 6 0 0 0,1-4 1 0 0,0-1 0 0 0,0 1 0 0 0,-1-1 0 0 0,0 1 0 0 0,0-1 0 0 0,-1 0 0 0 0,0 0 0 0 0,0 0 0 0 0,0-1 0 0 0,-1 0 0 0 0,1 1 0 0 0,-9 5 0 0 0,2-2 16 0 0,0-1 0 0 0,-1 0-1 0 0,0-1 1 0 0,-1 0-1 0 0,1-1 1 0 0,-1-1-1 0 0,0 0 1 0 0,-1 0-1 0 0,1-2 1 0 0,-1 1 0 0 0,-25 1-1 0 0,3-2-36 0 0,-88 10-77 0 0,122-12 35 0 0,4-1-171 0 0,78-5 151 0 0,-58 2 57 0 0,0 2 0 0 0,0 0 1 0 0,1 1-1 0 0,-1 2 0 0 0,27 4 0 0 0,-38-4 16 0 0,0 1 0 0 0,-1 0 0 0 0,0 0 0 0 0,1 1 0 0 0,-1 1 0 0 0,-1-1 0 0 0,1 2 0 0 0,-1-1 0 0 0,1 1 0 0 0,-2 1 0 0 0,1 0 0 0 0,8 8 0 0 0,1 0 0 0 0,-10-6 0 0 0,-2-2 0 0 0,3 3 0 0 0,-3 1 16 0 0,-5-9 59 0 0,0 0-17 0 0,0 1-52 0 0,-1 0-1 0 0,1 0 0 0 0,-1 0 0 0 0,0 0 0 0 0,0 0 0 0 0,0 0 0 0 0,0 0 0 0 0,-1 0 0 0 0,1 0 0 0 0,-1-1 0 0 0,1 1 0 0 0,-1 0 0 0 0,-2 4 0 0 0,0-2-4 0 0,1 0 0 0 0,-1-1 1 0 0,0 0-1 0 0,0 0 1 0 0,0 0-1 0 0,-1 0 0 0 0,-4 4 1 0 0,-6 3-4 0 0,0 0 0 0 0,0-2 1 0 0,-29 15-1 0 0,17-12 26 0 0,0-1 0 0 0,-50 14 1 0 0,-59 5 49 0 0,107-26 96 0 0,0-2-1 0 0,-36 0 1 0 0,62-2-27 0 0,2-3-89 0 0,4-14-88 0 0,0 12-5 0 0,-1 4 12 0 0,4-6-196 0 0,1 1-1 0 0,0 1 1 0 0,0-1-1 0 0,1 1 1 0 0,0 1-1 0 0,0 0 1 0 0,13-5-1 0 0,13-6-4781 0 0,-32 14 3277 0 0</inkml:trace>
</inkml:ink>
</file>

<file path=ppt/ink/ink10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54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4 2303 0 0,'15'-4'14256'0'0,"-25"15"-13334"0"0,-9 8-362 0 0,-42 31 0 0 0,39-32-201 0 0,-33 32 0 0 0,45-40-227 0 0,-9 9 212 0 0,1 2 0 0 0,-19 27 0 0 0,33-42-300 0 0,1 0-1 0 0,0 0 1 0 0,0 0-1 0 0,1 0 1 0 0,0 0 0 0 0,0 1-1 0 0,0-1 1 0 0,1 1-1 0 0,0-1 1 0 0,-1 8-1 0 0,2-10-10 0 0,0-1-1 0 0,0 1 1 0 0,1-1 0 0 0,-1 1-1 0 0,1-1 1 0 0,0 0-1 0 0,-1 1 1 0 0,2-1 0 0 0,-1 0-1 0 0,0 0 1 0 0,1 0-1 0 0,-1 0 1 0 0,1 0-1 0 0,0 0 1 0 0,0 0 0 0 0,0 0-1 0 0,0-1 1 0 0,0 1-1 0 0,1-1 1 0 0,-1 1 0 0 0,5 1-1 0 0,2 2 72 0 0,0-1-1 0 0,1 0 1 0 0,0-1 0 0 0,0 0-1 0 0,0 0 1 0 0,0-1 0 0 0,1-1-1 0 0,-1 1 1 0 0,1-2-1 0 0,0 0 1 0 0,0 0 0 0 0,12-1-1 0 0,0-1 104 0 0,0-1-1 0 0,1-1 1 0 0,-1-1 0 0 0,35-11-1 0 0,-38 9-99 0 0,1-2-1 0 0,-1 0 1 0 0,28-17 0 0 0,-38 19-88 0 0,0-1 1 0 0,-1 0-1 0 0,0 0 0 0 0,0 0 1 0 0,-1-1-1 0 0,1-1 1 0 0,-2 1-1 0 0,9-13 0 0 0,-14 18-12 0 0,1-1-1 0 0,-1 0 0 0 0,0 0 0 0 0,-1 0 0 0 0,1 0 0 0 0,-1 0 0 0 0,0 0 0 0 0,0 0 0 0 0,0 0 1 0 0,0 0-1 0 0,-1-1 0 0 0,0 1 0 0 0,0 0 0 0 0,0-8 0 0 0,-2 6-16 0 0,1 0 0 0 0,-1 0 1 0 0,0 0-1 0 0,0 1 0 0 0,0-1 0 0 0,-1 1 1 0 0,0-1-1 0 0,0 1 0 0 0,-6-7 0 0 0,-1 0-71 0 0,0 1 0 0 0,-1 0 0 0 0,-1 0-1 0 0,1 2 1 0 0,-2-1 0 0 0,1 1 0 0 0,-20-9-1 0 0,21 12-146 0 0,0 0 0 0 0,0 0 0 0 0,-1 1 0 0 0,0 1-1 0 0,0 0 1 0 0,0 0 0 0 0,-1 2 0 0 0,1-1-1 0 0,-1 1 1 0 0,1 1 0 0 0,-20 1 0 0 0,33 2-296 0 0,1 1 296 0 0,-1-1 1 0 0,1 0 0 0 0,0 0-1 0 0,0 1 1 0 0,0-1 0 0 0,0 0-1 0 0,4 3 1 0 0,14 5-4629 0 0,1-2-1204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1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35 2759 0 0,'2'-1'207'0'0,"3"-3"-693"0"0,29-24 7561 0 0,-31 27-5760 0 0,9 2 966 0 0,-10 0-1210 0 0,-1 2-208 0 0,2 6-594 0 0,-1 0 0 0 0,-1 0 0 0 0,1 0 1 0 0,-2 0-1 0 0,1 0 0 0 0,-1 0 1 0 0,0 0-1 0 0,-1 0 0 0 0,-2 11 1 0 0,-22 86 687 0 0,18-83-701 0 0,-8 34 242 0 0,-2-1 0 0 0,-3-1 0 0 0,-47 90 0 0 0,47-110-378 0 0,-1-2-1 0 0,-2 0 0 0 0,-1-1 1 0 0,-1-2-1 0 0,-2-1 0 0 0,0 0 1 0 0,-34 25-1 0 0,39-37-94 0 0,8-6-2 0 0,0 0 0 0 0,0-1 0 0 0,-18 8 0 0 0,26-14-143 0 0,0-1-1 0 0,-1 0 1 0 0,1-1-1 0 0,-1 0 1 0 0,0 0 0 0 0,-10 2-1 0 0,15-4 86 0 0,0 0 0 0 0,0 0 0 0 0,0 0-1 0 0,0 0 1 0 0,0 0 0 0 0,0-1 0 0 0,0 1 0 0 0,0-1 0 0 0,0 1-1 0 0,0-1 1 0 0,1 0 0 0 0,-1 0 0 0 0,0 0 0 0 0,0 0-1 0 0,1 0 1 0 0,-1 0 0 0 0,0 0 0 0 0,1 0 0 0 0,-1-1 0 0 0,1 1-1 0 0,-1-1 1 0 0,1 1 0 0 0,0-1 0 0 0,0 1 0 0 0,0-1 0 0 0,0 0-1 0 0,-2-3 1 0 0,2 1 7 0 0,-1 0 0 0 0,1 0 0 0 0,0 0-1 0 0,1 0 1 0 0,-1 0 0 0 0,1 0 0 0 0,-1-1-1 0 0,1 1 1 0 0,1 0 0 0 0,-1 0 0 0 0,0 0 0 0 0,1 0-1 0 0,0 0 1 0 0,0 0 0 0 0,0 0 0 0 0,1 0-1 0 0,-1 0 1 0 0,1 0 0 0 0,0 0 0 0 0,2-3 0 0 0,5-8 62 0 0,1 0 0 0 0,1 0 0 0 0,15-16 0 0 0,-12 16-12 0 0,1 0-1 0 0,0 1 1 0 0,1 1-1 0 0,1 1 1 0 0,0 0-1 0 0,0 1 1 0 0,1 1-1 0 0,27-11 1 0 0,-19 10-2 0 0,62-24 45 0 0,-73 31-54 0 0,0 0 0 0 0,0 0-1 0 0,0 1 1 0 0,19 0-1 0 0,-16 3-10 0 0,-4 4 0 0 0,-10-3 4 0 0,1 1-10 0 0,8 15 82 0 0,-7-7-1 0 0,0 0 1 0 0,-1 0-1 0 0,0 1 1 0 0,0 0 0 0 0,-1 0-1 0 0,-1 1 1 0 0,0-1-1 0 0,-1 1 1 0 0,2 19 0 0 0,-4-23 49 0 0,0 0 1 0 0,-1-1 0 0 0,0 1 0 0 0,-1-1 0 0 0,1 0 0 0 0,-6 13 0 0 0,1-4-10 0 0,-1 0 1 0 0,-1-1 0 0 0,0 1-1 0 0,-16 20 1 0 0,18-29-75 0 0,0 0 1 0 0,0-1-1 0 0,-1 1 1 0 0,0-2-1 0 0,0 1 0 0 0,0-1 1 0 0,0 0-1 0 0,-1 0 0 0 0,0-1 1 0 0,-16 7-1 0 0,6-5 50 0 0,0 0 0 0 0,0-1-1 0 0,0-2 1 0 0,-1 0 0 0 0,1 0-1 0 0,-1-2 1 0 0,1 0 0 0 0,-1-2-1 0 0,0 0 1 0 0,1 0 0 0 0,-1-2-1 0 0,-22-6 1 0 0,39 8-65 0 0,0 1 2 0 0,1 0-1 0 0,-1-1 1 0 0,0 0-1 0 0,0 1 0 0 0,1-1 1 0 0,-1 0-1 0 0,0 0 0 0 0,1 0 1 0 0,-1 0-1 0 0,1 0 0 0 0,-1 0 1 0 0,0-2-1 0 0,-3-7 8 0 0,6 8-56 0 0,-1 1 0 0 0,0-1 0 0 0,0 1 0 0 0,1 0 0 0 0,-1-1 1 0 0,1 1-1 0 0,-1 0 0 0 0,1 0 0 0 0,0 0 0 0 0,0-1 0 0 0,-1 1 0 0 0,1 0 0 0 0,0 0 0 0 0,0 0 0 0 0,2-1 0 0 0,18-15-938 0 0,-17 13 630 0 0,20-12-1423 0 0,25-13 1 0 0,-1 5-64 0 0</inkml:trace>
</inkml:ink>
</file>

<file path=ppt/ink/ink10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5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14943 0 0,'0'0'6158'0'0,"3"0"-5700"0"0,17-4 3 0 0,140-24 1811 0 0,-131 24-2388 0 0,1 2 1 0 0,1 1-1 0 0,40 4 1 0 0,-66-2-406 0 0,0-1 0 0 0,1 1 1 0 0,-1-1-1 0 0,0-1 1 0 0,6 0-1 0 0,3 0-754 0 0</inkml:trace>
</inkml:ink>
</file>

<file path=ppt/ink/ink10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5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211 191 2759 0 0,'-2'-1'207'0'0,"-10"-4"-96"0"0,-10-5 12473 0 0,23 8-11728 0 0,-1 0-739 0 0,1-1 0 0 0,0 1 0 0 0,0 0 0 0 0,0-1 1 0 0,1 1-1 0 0,-1 0 0 0 0,0 0 0 0 0,1 0 0 0 0,-1 0 1 0 0,1 0-1 0 0,0 1 0 0 0,0-1 0 0 0,0 0 0 0 0,0 1 1 0 0,0 0-1 0 0,0-1 0 0 0,0 1 0 0 0,4-2 1 0 0,7-3 105 0 0,0 1 0 0 0,15-5 0 0 0,-17 7-141 0 0,274-87 510 0 0,-257 83-412 0 0,38-5 1 0 0,-54 11-90 0 0,1 0 1 0 0,-1 0 0 0 0,0 2-1 0 0,0-1 1 0 0,19 4 0 0 0,-26-2-11 0 0,5 5-14 0 0,-10-7-66 0 0,1 1-1 0 0,-1-1 1 0 0,1 1 0 0 0,-1-1 0 0 0,1 1 0 0 0,-1-1-1 0 0,0 1 1 0 0,1 0 0 0 0,-1-1 0 0 0,0 1-1 0 0,1 0 1 0 0,-1-1 0 0 0,0 1 0 0 0,0 0 0 0 0,0-1-1 0 0,1 2 1 0 0,-2 1-1 0 0,1 0 0 0 0,0 0 0 0 0,-1 0 0 0 0,0 0 0 0 0,0 0 0 0 0,0 0 0 0 0,0 0 0 0 0,0 0 0 0 0,-1 0 0 0 0,1-1 0 0 0,-1 1 0 0 0,1-1 0 0 0,-1 1 0 0 0,-4 4 0 0 0,-1 0 0 0 0,0 0 0 0 0,-1 0 0 0 0,-11 8 0 0 0,-7 2 0 0 0,0-1 0 0 0,-1-2 0 0 0,-30 12 0 0 0,-91 28 0 0 0,63-24 0 0 0,39-13 0 0 0,-11 2 0 0 0,1 3 0 0 0,-77 43 0 0 0,125-61 0 0 0,5-2 0 0 0,0 0 0 0 0,0 0 0 0 0,0 0 0 0 0,0 1 0 0 0,1-1 0 0 0,-1 1 0 0 0,-2 2 0 0 0,-3 5 0 0 0,8-9 1 0 0,0 0 0 0 0,-1-1-1 0 0,1 1 1 0 0,0 0 0 0 0,0 0 0 0 0,0-1 0 0 0,-1 1-1 0 0,1 0 1 0 0,0 0 0 0 0,0 0 0 0 0,0 0-1 0 0,0-1 1 0 0,1 2 0 0 0,0 1 10 0 0,0 0 0 0 0,0-1 1 0 0,0 1-1 0 0,0 0 0 0 0,0-1 0 0 0,1 1 1 0 0,-1-1-1 0 0,1 0 0 0 0,0 0 1 0 0,0 1-1 0 0,0-1 0 0 0,0 0 0 0 0,0 0 1 0 0,0-1-1 0 0,1 1 0 0 0,-1 0 0 0 0,4 1 1 0 0,6 4 96 0 0,1-2-1 0 0,19 7 1 0 0,-8-3 11 0 0,-19-7-100 0 0,0-1 1 0 0,0 1-1 0 0,0-1 0 0 0,0-1 1 0 0,0 1-1 0 0,1-1 0 0 0,-1 1 1 0 0,8-2-1 0 0,45-8 118 0 0,-12 1-47 0 0,-33 6-48 0 0,19-1 194 0 0,0 1 1 0 0,57 3-1 0 0,-85-1-232 0 0,7 2 65 0 0,38 11 2 0 0,-44-11-68 0 0,20 1-22 0 0,21 1-724 0 0,-29-2 363 0 0,-1-1 1 0 0,1 0-1 0 0,-1-1 1 0 0,1-1-1 0 0,-1 0 1 0 0,18-4-1 0 0,-31 4-200 0 0,-1 0-858 0 0,8-3-376 0 0</inkml:trace>
</inkml:ink>
</file>

<file path=ppt/ink/ink10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5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2303 0 0,'0'0'16492'0'0,"0"2"-15940"0"0,1 5-432 0 0,-1 0-1 0 0,0 0 0 0 0,0 0 1 0 0,-1 0-1 0 0,0-1 0 0 0,0 1 1 0 0,-1 0-1 0 0,1-1 1 0 0,-5 11-1 0 0,1-7-42 0 0,0 0 0 0 0,-1 0 0 0 0,1-1 0 0 0,-2 0 0 0 0,-9 11 0 0 0,-6 3 50 0 0,-1-1 0 0 0,-1-1 0 0 0,-32 21 0 0 0,22-12 39 0 0,-4 2 220 0 0,37-31 606 0 0,1 0-971 0 0,1 0 1 0 0,0 0-1 0 0,0 0 1 0 0,0 0-1 0 0,0 0 0 0 0,0 0 1 0 0,0 0-1 0 0,1-1 0 0 0,-1 1 1 0 0,0 0-1 0 0,0-1 0 0 0,1 1 1 0 0,-1-1-1 0 0,0 1 0 0 0,0-1 1 0 0,2 1-1 0 0,22 2 160 0 0,-6-3-82 0 0,-1 0 0 0 0,1-2-1 0 0,30-5 1 0 0,55-20 137 0 0,-18 4-283 0 0,-61 16 7 0 0,13-1 0 0 0,-13 6-376 0 0,-19 3 3 0 0,-6-1 382 0 0,1 0 1 0 0,-1 0-1 0 0,0 0 0 0 0,0 0 1 0 0,1 0-1 0 0,-1 0 1 0 0,0 0-1 0 0,0 1 0 0 0,1-1 1 0 0,-1 0-1 0 0,0 0 1 0 0,0 0-1 0 0,1 0 0 0 0,-1 1 1 0 0,0-1-1 0 0,0 0 1 0 0,0 0-1 0 0,0 0 0 0 0,1 0 1 0 0,-1 1-1 0 0,0-1 1 0 0,0 0-1 0 0,0 0 0 0 0,0 1 1 0 0,0-1-1 0 0,1 0 1 0 0,1 4-1899 0 0</inkml:trace>
</inkml:ink>
</file>

<file path=ppt/ink/ink10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5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13 8287 0 0,'0'0'639'0'0,"7"-13"8842"0"0,-13 26-8207 0 0,-22 53-288 0 0,2 2 1 0 0,4 0-1 0 0,-20 99 1 0 0,-30 184 81 0 0,62-319-829 0 0,-1-1-1 0 0,-21 45 1 0 0,26-65-180 0 0,0-2-79 0 0,23-18-939 0 0,1-4-1153 0 0,1-2-6004 0 0</inkml:trace>
</inkml:ink>
</file>

<file path=ppt/ink/ink10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5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82 2303 0 0,'0'0'12408'0'0,"-1"1"-11640"0"0,-5 4-29 0 0,4-4-124 0 0,0 0-58 0 0,-1 2 2003 0 0,4-1-1071 0 0,14 0-704 0 0,23-3-842 0 0,303-53 976 0 0,-335 53-918 0 0,190-33 143 0 0,-167 31-195 0 0,1 1-1 0 0,-1 1 1 0 0,1 1-1 0 0,32 5 1 0 0,-60-5-92 0 0,-4 2-582 0 0,1-1 750 0 0,0-1 0 0 0,1 1 0 0 0,-1 0 0 0 0,0-1 0 0 0,0 1 1 0 0,0-1-1 0 0,0 0 0 0 0,-1 1 0 0 0,1-1 0 0 0,0 0 0 0 0,0 1 0 0 0,0-1 0 0 0,0 0 1 0 0,0 0-1 0 0,0 0 0 0 0,0 0 0 0 0,-1 0 0 0 0,1 0 0 0 0,0 0 0 0 0,0-1 1 0 0,0 1-1 0 0,0 0 0 0 0,0 0 0 0 0,0-1 0 0 0,-2 0 0 0 0,2 0 119 0 0,1 4-180 0 0,1 1 30 0 0,-1 1 1 0 0,0-1-1 0 0,0 1 0 0 0,0-1 0 0 0,0 0 1 0 0,-1 1-1 0 0,0-1 0 0 0,0 1 0 0 0,0-1 0 0 0,0 0 1 0 0,-1 0-1 0 0,-2 5 0 0 0,-5 10-35 0 0,-16 23 1 0 0,15-25 32 0 0,-16 21 8 0 0,-1 0 0 0 0,-2-2 0 0 0,-1-1 0 0 0,-2-1 0 0 0,-43 34 0 0 0,0-4 0 0 0,64-53 11 0 0,4 2 31 0 0,6-12-41 0 0,1 0 0 0 0,-1 0 0 0 0,1-1 0 0 0,0 1 0 0 0,0 0-1 0 0,-1 0 1 0 0,1 0 0 0 0,0 0 0 0 0,0 0 0 0 0,0 0 0 0 0,0-1-1 0 0,0 3 1 0 0,1-1-131 0 0,0 0 0 0 0,0-1 0 0 0,0 1 0 0 0,0 0 0 0 0,1 0 0 0 0,-1-1 0 0 0,1 1 0 0 0,-1-1 0 0 0,1 0 0 0 0,0 1 0 0 0,-1-1 0 0 0,1 0 0 0 0,0 0 0 0 0,0 0 0 0 0,0 0 0 0 0,0 0 0 0 0,0 0 0 0 0,0-1 0 0 0,0 1 0 0 0,3 0 0 0 0,42-3-2854 0 0,-30-1-3230 0 0</inkml:trace>
</inkml:ink>
</file>

<file path=ppt/ink/ink10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1:5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65 14567 0 0,'0'0'664'0'0,"-2"-1"-8"0"0,-26-13 4504 0 0,30 14-4925 0 0,224-20 1719 0 0,-169 12-1534 0 0,10-2-63 0 0,92-2 0 0 0,-66 12-2990 0 0</inkml:trace>
</inkml:ink>
</file>

<file path=ppt/ink/ink10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0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29 1839 0 0,'1'-1'83'0'0,"20"-11"10"0"0,3-4 16867 0 0,-36 25-16425 0 0,5-5-475 0 0,-1 1-1 0 0,1-2 1 0 0,-1 1 0 0 0,0-1-1 0 0,0 0 1 0 0,-13 3 0 0 0,-53 6 451 0 0,33-7-399 0 0,-37 8-328 0 0,-213 37-1600 0 0,272-46 1645 0 0,8-1-25 0 0,-1-1 0 0 0,-20 1 1 0 0,30-3 49 0 0,4-1-542 0 0,2-3 641 0 0,1 0-1 0 0,-1 1 0 0 0,1 0 0 0 0,0 0 1 0 0,0 0-1 0 0,11-4 0 0 0,39-11-38 0 0,-30 11 85 0 0,23-6 205 0 0,-46 13 615 0 0,-2 3-621 0 0,-3 4-162 0 0,1 0 0 0 0,-1 0 0 0 0,0 0 0 0 0,0 0 0 0 0,-1 0 0 0 0,0-1 0 0 0,0 0 0 0 0,0 0 0 0 0,-1 0 0 0 0,-8 8 0 0 0,-10 9 160 0 0,-29 21 0 0 0,35-31-176 0 0,-3 2 17 0 0,11-9-10 0 0,0 1 1 0 0,0 1-1 0 0,-9 9 1 0 0,15-14 15 0 0,-1 4-22 0 0,3-3 22 0 0,3 8-33 0 0,5-1-10 0 0,-2-7 15 0 0,0 0-1 0 0,0 0 1 0 0,1-1 0 0 0,-1 0-1 0 0,1 0 1 0 0,-1 0 0 0 0,1 0-1 0 0,0-1 1 0 0,0 0-1 0 0,0 0 1 0 0,0-1 0 0 0,1 1-1 0 0,-1-1 1 0 0,11 0-1 0 0,8-1 76 0 0,0-1-1 0 0,35-5 1 0 0,-43 3-82 0 0,67-12-151 0 0,-57 8 39 0 0,-1 2-1 0 0,52-3 1 0 0,-71 9 97 0 0,0-1 0 0 0,-1 1 0 0 0,1 0 0 0 0,-1 0 0 0 0,1 1 0 0 0,-1 0 0 0 0,0 0 0 0 0,1 1 0 0 0,-1-1 0 0 0,0 1 0 0 0,-1 0 0 0 0,9 6 0 0 0,-6-3 25 0 0,-1 1 0 0 0,0-1 1 0 0,0 1-1 0 0,0 1 0 0 0,-1-1 0 0 0,0 1 0 0 0,0 0 0 0 0,4 10 0 0 0,-2-5 58 0 0,8 17 112 0 0,-14-27 4 0 0,0 5-51 0 0,-1-7-130 0 0,-1-1 0 0 0,0 1 0 0 0,1-1 1 0 0,-1 1-1 0 0,0 0 0 0 0,1-1 0 0 0,-1 1 0 0 0,0 0 0 0 0,0 0 1 0 0,0-1-1 0 0,0 1 0 0 0,0 0 0 0 0,1 0 0 0 0,-1-1 1 0 0,-1 1-1 0 0,1 1 0 0 0,0 2 27 0 0,0-1 1 0 0,0 1-1 0 0,-1 0 1 0 0,1 0-1 0 0,-1-1 1 0 0,0 1-1 0 0,0 0 1 0 0,0-1-1 0 0,-1 1 0 0 0,1-1 1 0 0,-1 0-1 0 0,0 1 1 0 0,0-1-1 0 0,0 0 1 0 0,0 0-1 0 0,-1 0 1 0 0,1 0-1 0 0,-1-1 1 0 0,0 1-1 0 0,0-1 1 0 0,0 1-1 0 0,0-1 0 0 0,0 0 1 0 0,0 0-1 0 0,-7 3 1 0 0,-12 3 119 0 0,0 0 0 0 0,-1-1 0 0 0,0-1 0 0 0,0-2 0 0 0,-27 3 0 0 0,-5-3-101 0 0,-58-4-1 0 0,45-3-56 0 0,-58 0 0 0 0,116 3-10 0 0,9 0-49 0 0,15-1-182 0 0,-10 1 178 0 0,39-3-1147 0 0,-14-1-3787 0 0,-1-1-1527 0 0</inkml:trace>
</inkml:ink>
</file>

<file path=ppt/ink/ink10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0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 3679 0 0,'0'0'167'0'0,"-2"-1"-7"0"0,-2 0 315 0 0,-1 0-1 0 0,1 0 1 0 0,-1 1-1 0 0,1 0 0 0 0,-1 0 1 0 0,-5 0-1 0 0,0 3 616 0 0,0 0 0 0 0,0 1-1 0 0,-17 9 1 0 0,24-12-841 0 0,1 0 391 0 0,0 0-359 0 0,0 0-1 0 0,0-1 1 0 0,0 1-1 0 0,-1 1 1 0 0,1-1-1 0 0,0 0 1 0 0,-2 2-1 0 0,2-2-136 0 0,0 1 211 0 0,1-1-10 0 0,-4 5-25 0 0,4-4 79 0 0,0 0-230 0 0,0 8 101 0 0,0 0 1 0 0,0 1-1 0 0,1-1 0 0 0,1 0 0 0 0,0 1 0 0 0,0-1 0 0 0,5 20 1 0 0,-1-10-137 0 0,1-1 0 0 0,0 1 0 0 0,2-1 0 0 0,0 0 0 0 0,1-1 0 0 0,1 0 0 0 0,0 0 0 0 0,2-1 0 0 0,0 0 0 0 0,1-1 0 0 0,0-1 0 0 0,29 26 0 0 0,71 46 55 0 0,-77-62-162 0 0,-1 3 1 0 0,-1 0-1 0 0,39 43 1 0 0,-54-47-14 0 0,0 1 1 0 0,-2 0-1 0 0,16 34 1 0 0,36 86-23 0 0,-60-124 11 0 0,15 36-59 0 0,-2 1 0 0 0,20 80-1 0 0,-36-108-88 0 0,0 1 0 0 0,-2 0 0 0 0,-1 0 0 0 0,-2 0 0 0 0,-1 0 0 0 0,-6 50 0 0 0,-2-38-66 0 0,-1 1-1 0 0,-2-2 0 0 0,-1 0 1 0 0,-3 0-1 0 0,-30 60 0 0 0,31-75 204 0 0,-1-1 0 0 0,-2 0 0 0 0,-1-1-1 0 0,0-1 1 0 0,-2-1 0 0 0,-1-1 0 0 0,0 0-1 0 0,-46 34 1 0 0,25-27 21 0 0,-123 97 796 0 0,143-105-458 0 0,1 1 1 0 0,1 0-1 0 0,1 1 0 0 0,0 1 0 0 0,-20 37 1 0 0,38-59-216 0 0,15-5-90 0 0,-10 2-114 0 0,0 0 0 0 0,0-1-1 0 0,-1 1 1 0 0,1-1 0 0 0,-1 0-1 0 0,7-5 1 0 0,7-9-5736 0 0,-6 2-690 0 0</inkml:trace>
</inkml:ink>
</file>

<file path=ppt/ink/ink10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0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1146 60 13359 0 0,'4'-10'170'0'0,"14"-39"3300"0"0,-31 49-3272 0 0,9 1-194 0 0,-1 0 1 0 0,1 1-1 0 0,0-1 1 0 0,0 1 0 0 0,0 0-1 0 0,0 0 1 0 0,0 0 0 0 0,0 0-1 0 0,1 1 1 0 0,-1-1-1 0 0,-5 7 1 0 0,-4 4 20 0 0,-17 22 0 0 0,24-27-24 0 0,-16 21 14 0 0,-31 57 0 0 0,-10 37 68 0 0,44-85-48 0 0,-181 389 575 0 0,-50 98-169 0 0,179-383-310 0 0,-63 118 118 0 0,112-221-54 0 0,-2-2 0 0 0,-2 0 0 0 0,-1-1 0 0 0,-46 45 0 0 0,15-17 674 0 0,57-63-838 0 0,0 1-1 0 0,0-1 1 0 0,0 1 0 0 0,0 0 0 0 0,0-1-1 0 0,1 1 1 0 0,-1 0 0 0 0,0 0 0 0 0,0 2-1 0 0,0 0 34 0 0,1-2 241 0 0,0 0-240 0 0,0 0-61 0 0,3 9 29 0 0,-2-10-24 0 0,0 0 0 0 0,0 1 1 0 0,0-1-1 0 0,1 0 1 0 0,-1 0-1 0 0,1 0 0 0 0,-1 0 1 0 0,1 0-1 0 0,-1 0 1 0 0,1 0-1 0 0,-1 0 0 0 0,4 0 1 0 0,-2 0 22 0 0,0 0-497 0 0,3 0-69 0 0,1-1 1 0 0,0 1 0 0 0,0-1-1 0 0,0 0 1 0 0,-1-1 0 0 0,1 1-1 0 0,13-4 1 0 0,-17 3-930 0 0</inkml:trace>
</inkml:ink>
</file>

<file path=ppt/ink/ink10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1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47 11719 0 0,'1'-1'532'0'0,"11"-11"99"0"0,-7 7-505 0 0,-1 1 0 0 0,1 0 0 0 0,0-1 0 0 0,0 2 0 0 0,0-1 1 0 0,10-5 3041 0 0,-16 12-2869 0 0,-5 9-125 0 0,0-1 0 0 0,-1 0 0 0 0,-16 20 0 0 0,-31 30-63 0 0,22-26-51 0 0,-169 210 80 0 0,141-162-173 0 0,-52 99 0 0 0,102-163 162 0 0,0 1-1 0 0,2 1 0 0 0,0-1 1 0 0,1 1-1 0 0,2 0 1 0 0,0 1-1 0 0,1-1 0 0 0,1 1 1 0 0,1 0-1 0 0,1 0 1 0 0,1 0-1 0 0,0 0 0 0 0,2 0 1 0 0,1-1-1 0 0,1 1 1 0 0,0 0-1 0 0,2-1 0 0 0,0 0 1 0 0,19 39-1 0 0,-7-27 271 0 0,0 0-1 0 0,3-2 0 0 0,0 0 1 0 0,52 55-1 0 0,119 91 1355 0 0,-168-154-627 0 0,-21-22-837 0 0,5 6 264 0 0,5-32-7830 0 0,-7 11 5585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1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23 9559 0 0,'0'0'860'0'0,"2"0"-705"0"0,0-1-117 0 0,-1 1 1 0 0,1 0-1 0 0,0-1 0 0 0,-1 1 1 0 0,1-1-1 0 0,-1 0 1 0 0,0 1-1 0 0,1-1 0 0 0,-1 0 1 0 0,1 0-1 0 0,-1 0 0 0 0,2-1 1 0 0,7-11 10459 0 0,-17 19-10375 0 0,0 0 0 0 0,1 0 1 0 0,-1 0-1 0 0,1 1 0 0 0,1 0 0 0 0,-1 0 0 0 0,-7 15 0 0 0,0 1 187 0 0,-14 39-1 0 0,19-40-312 0 0,1 0 0 0 0,1 1 0 0 0,-5 35 0 0 0,0 73-34 0 0,5-42-1 0 0,-2-21 38 0 0,-4-1 0 0 0,-2 0-1 0 0,-40 116 1 0 0,48-169 87 0 0,2-2 29 0 0,0 0 0 0 0,1 0 0 0 0,0 0 1 0 0,1 0-1 0 0,-1 18 0 0 0,1-17-129 0 0,2-10-57 0 0,-2 2-52 0 0,2-5 108 0 0,0 0 1 0 0,0 1 0 0 0,0-1-1 0 0,0 0 1 0 0,0 0 0 0 0,0 1-1 0 0,0-1 1 0 0,0 0 0 0 0,0 0 0 0 0,-1 1-1 0 0,1-1 1 0 0,0 0 0 0 0,0 0-1 0 0,0 1 1 0 0,0-1 0 0 0,0 0 0 0 0,0 0-1 0 0,0 1 1 0 0,-1-1 0 0 0,1 0-1 0 0,0 0 1 0 0,0 0 0 0 0,0 1 0 0 0,-1-1-1 0 0,1 0 1 0 0,0 0 0 0 0,0 0-1 0 0,0 0 1 0 0,-1 1 0 0 0,1-1 0 0 0,0 0-1 0 0,0 0 1 0 0,-1 0 0 0 0,1 0-1 0 0,0 0 1 0 0,-1 0 0 0 0,-2-1-25 0 0,-1 0 1 0 0,1 0-1 0 0,0 0 1 0 0,0 0 0 0 0,0-1-1 0 0,0 1 1 0 0,0-1-1 0 0,0 0 1 0 0,0 0-1 0 0,0 0 1 0 0,1 0-1 0 0,-1-1 1 0 0,1 1-1 0 0,-5-6 1 0 0,-3-5-285 0 0,-16-28 0 0 0,16 24-305 0 0,-28-45-2129 0 0,14 19-2124 0 0,1-3-1042 0 0</inkml:trace>
</inkml:ink>
</file>

<file path=ppt/ink/ink10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1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52 3223 0 0,'0'0'14154'0'0,"-1"2"-14028"0"0,-1 3-349 0 0,2 1 3854 0 0,30-8-3568 0 0,1-3-8 0 0,-22 3-52 0 0,0 0 1 0 0,16-6 0 0 0,-17 5-4 0 0,1 1 0 0 0,0-1-1 0 0,11 0 1 0 0,81-11 42 0 0,10-2 44 0 0,-93 14-86 0 0,-10 1 0 0 0,0 0 0 0 0,0 1 0 0 0,1 0 0 0 0,-1 0 0 0 0,13 3 0 0 0,-9-2 11 0 0,-11-1-10 0 0,-1 0 0 0 0,0 0-1 0 0,0 0 1 0 0,0 0 0 0 0,0 0 0 0 0,0 0 0 0 0,0 0 0 0 0,0 0-1 0 0,0 0 1 0 0,0 0 0 0 0,0 0 0 0 0,0 0 0 0 0,0 0 0 0 0,1 0 0 0 0,-1 0-1 0 0,0 0 1 0 0,0 0 0 0 0,0 0 0 0 0,0 0 0 0 0,0 0 0 0 0,0 0-1 0 0,0 0 1 0 0,0 0 0 0 0,0 0 0 0 0,0 0 0 0 0,0 0 0 0 0,0 0 0 0 0,0 1-1 0 0,0-1 1 0 0,0 0 0 0 0,0 0 0 0 0,1 0 0 0 0,-1 0 0 0 0,0 0-1 0 0,0 0 1 0 0,0 0 0 0 0,0 0 0 0 0,0 0 0 0 0,0 0 0 0 0,0 0 0 0 0,0 0-1 0 0,0 0 1 0 0,0 1 0 0 0,0-1 0 0 0,0 0 0 0 0,0 0 0 0 0,0 0-1 0 0,0 0 1 0 0,0 0 0 0 0,0 0 0 0 0,0 0 0 0 0,0 0 0 0 0,0 0 0 0 0,0 0-1 0 0,0 0 1 0 0,0 0 0 0 0,0 0 0 0 0,-1 1 0 0 0,1-1 0 0 0,0 0-1 0 0,0 0 1 0 0,0 0 0 0 0,0 1 5 0 0,0 1 0 0 0,0-1 0 0 0,-1 1-1 0 0,1 0 1 0 0,0-1 0 0 0,-1 0 0 0 0,0 1 0 0 0,1-1-1 0 0,-1 1 1 0 0,0-1 0 0 0,1 0 0 0 0,-1 1 0 0 0,0-1-1 0 0,0 0 1 0 0,0 0 0 0 0,0 0 0 0 0,-1 1 0 0 0,1-1-1 0 0,-2 1 1 0 0,-2 2 6 0 0,-6 4 4 0 0,1 0 0 0 0,-24 12-1 0 0,5-3 2 0 0,-17 10-96 0 0,-66 27-1 0 0,10-5-409 0 0,92-43 440 0 0,6-4 43 0 0,0 1-1 0 0,-1-1 1 0 0,1 0-1 0 0,-1 0 1 0 0,-7 2-1 0 0,0 0 7 0 0,3-1-10 0 0,21-9-47 0 0,-6 4 49 0 0,-1-1-1 0 0,1 1 1 0 0,0 0 0 0 0,0 0-1 0 0,6 0 1 0 0,10-3 10 0 0,1 1 0 0 0,0 1 1 0 0,43 1-1 0 0,-52 3 99 0 0,-1 0-1 0 0,1 0 1 0 0,-1 1 0 0 0,1 1-1 0 0,-1 0 1 0 0,0 1 0 0 0,21 10 0 0 0,-33-14-96 0 0,0 0 1 0 0,0 1 0 0 0,0-1-1 0 0,0 1 1 0 0,0 0 0 0 0,0-1-1 0 0,-1 1 1 0 0,1 0 0 0 0,0-1 0 0 0,0 1-1 0 0,-1 0 1 0 0,1 0 0 0 0,0 1-1 0 0,2 1 6 0 0,6 10 37 0 0,-2 1-36 0 0,0-1-12 0 0,-3-1 11 0 0,-4-7 32 0 0,0-2-39 0 0,-1-1 0 0 0,0 1 0 0 0,1 0 0 0 0,-1 0 0 0 0,0 0 0 0 0,0-1 0 0 0,0 1 0 0 0,-1 0 0 0 0,1-1 0 0 0,-1 1 0 0 0,1-1 0 0 0,-1 0 0 0 0,0 1 0 0 0,0-1 0 0 0,0 0 0 0 0,0 0 0 0 0,-1 0 0 0 0,1 0 0 0 0,0-1 0 0 0,-3 2 0 0 0,-2 2-14 0 0,-20 15 11 0 0,-1-2-1 0 0,-47 24 1 0 0,-64 17-19 0 0,116-48-77 0 0,13-6 65 0 0,0-1-1 0 0,0 0 0 0 0,0 0 1 0 0,-17 4-1 0 0,16-5 15 0 0,9-3-64 0 0,5-1-288 0 0,61-21-1998 0 0,-46 17-4340 0 0</inkml:trace>
</inkml:ink>
</file>

<file path=ppt/ink/ink10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15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40 8495 0 0,'0'0'9592'0'0,"-3"1"-9461"0"0,-17 11-97 0 0,0 1 0 0 0,0 0 0 0 0,2 2 0 0 0,-1 0-1 0 0,2 1 1 0 0,-27 32 0 0 0,39-42-19 0 0,0 1-1 0 0,1 1 1 0 0,-6 11-1 0 0,5-9 24 0 0,5-9 0 0 0,-1 1-1 0 0,1-1 0 0 0,-1 0 1 0 0,1 0-1 0 0,0 1 0 0 0,0-1 1 0 0,-1 0-1 0 0,1 1 0 0 0,0-1 1 0 0,0 0-1 0 0,0 1 0 0 0,0-1 1 0 0,1 0-1 0 0,-1 1 0 0 0,0-1 1 0 0,1 0-1 0 0,-1 0 0 0 0,0 1 1 0 0,1-1-1 0 0,0 0 0 0 0,-1 0 1 0 0,1 0-1 0 0,0 0 0 0 0,-1 0 1 0 0,1 0-1 0 0,0 0 0 0 0,0 0 1 0 0,0 0-1 0 0,0 0 0 0 0,0 0 1 0 0,0 0-1 0 0,0 0 0 0 0,0-1 1 0 0,2 2-1 0 0,3 1 101 0 0,-1 0-1 0 0,1 0 1 0 0,0 0-1 0 0,0-1 1 0 0,8 2-1 0 0,8 0 165 0 0,1-1-1 0 0,-1 0 0 0 0,1-2 1 0 0,38-3-1 0 0,-61 2-300 0 0,36-3 115 0 0,0-2 0 0 0,54-14 0 0 0,-86 19-92 0 0,1 0 1 0 0,11-9-14 0 0,7-8 0 0 0,-16 7 31 0 0,-5 6-31 0 0,0 2-1 0 0,-1-1 0 0 0,0 1 0 0 0,1-1 0 0 0,-1 0 0 0 0,0 0 0 0 0,-1 0 1 0 0,1 1-1 0 0,0-1 0 0 0,-1 0 0 0 0,0 0 0 0 0,1 0 0 0 0,-1 0 0 0 0,0 0 0 0 0,-1 0 1 0 0,1 0-1 0 0,0 0 0 0 0,-1 0 0 0 0,-1-4 0 0 0,1 4-10 0 0,0 1 0 0 0,1-1 0 0 0,-1 1 0 0 0,-1-1 0 0 0,1 1 0 0 0,-2-4 0 0 0,-9-15 0 0 0,8 13-3 0 0,-1 1-1 0 0,1 1 1 0 0,-1-1-1 0 0,0 1 1 0 0,-1 0-1 0 0,0 0 1 0 0,-8-7-1 0 0,3 5-9 0 0,0 0 0 0 0,-1 1 0 0 0,-20-9 0 0 0,21 9-13 0 0,7 5 9 0 0,1 0-1 0 0,-1 0 0 0 0,0 0 1 0 0,0 1-1 0 0,0-1 1 0 0,-1 1-1 0 0,-7-2 0 0 0,10 3 8 0 0,0-1 0 0 0,0 0 0 0 0,-1 1-1 0 0,1-1 1 0 0,0 1 0 0 0,0 0-1 0 0,-1 0 1 0 0,1 0 0 0 0,0 0-1 0 0,-1 0 1 0 0,1 0 0 0 0,-4 1 0 0 0,1 1-7 0 0,-1-1-68 0 0,1 1 0 0 0,0 0 1 0 0,0 0-1 0 0,1 0 0 0 0,-1 1 1 0 0,0-1-1 0 0,1 1 0 0 0,-5 4 0 0 0,6-5 43 0 0,1-1-172 0 0,4 1-1066 0 0,0-1 1087 0 0,0 1 0 0 0,1-1 0 0 0,-1 1 0 0 0,0-1 0 0 0,0 0 0 0 0,1 0 0 0 0,-1 0 0 0 0,0 0 0 0 0,1-1-1 0 0,-1 1 1 0 0,1 0 0 0 0,3-1 0 0 0,1 1-590 0 0,1-1 0 0 0,-1-1 0 0 0,11-1 0 0 0,12-2-1135 0 0</inkml:trace>
</inkml:ink>
</file>

<file path=ppt/ink/ink10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18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4607 0 0,'0'0'10996'0'0,"2"2"-10385"0"0,2 0-286 0 0,0 1 0 0 0,0-1 0 0 0,1 0 1 0 0,-1 0-1 0 0,1 0 0 0 0,-1-1 0 0 0,8 2 0 0 0,-2-2 83 0 0,0 0-1 0 0,-1-1 1 0 0,1-1-1 0 0,0 1 0 0 0,13-4 1 0 0,-3 1-15 0 0,-18 3-207 0 0,1-1-112 0 0,239-39 417 0 0,-172 26-374 0 0,105-5 0 0 0,-168 18-153 0 0,25 2-15 0 0,-19-1 39 0 0,-11 0-49 0 0,-16 21-98 0 0,12-17 158 0 0,-16 10-58 0 0,5-7 47 0 0,3-2 23 0 0,8-4 21 0 0,0 0-37 0 0,0 1 1 0 0,0-1 0 0 0,1 1-1 0 0,-1 0 1 0 0,0-1 0 0 0,1 1-1 0 0,0 0 1 0 0,-3 3 0 0 0,3-3 0 0 0,-168 237 4 0 0,152-215 0 0 0,0 0 0 0 0,-22 41 0 0 0,34-55 17 0 0,4-8 157 0 0,1 0-93 0 0,0 0-48 0 0,0 0 0 0 0,0 1 0 0 0,0-1-1 0 0,0 0 1 0 0,1 0 0 0 0,-1 0 0 0 0,1 0 0 0 0,-1 0-1 0 0,1 0 1 0 0,0 0 0 0 0,-1 0 0 0 0,3 2 0 0 0,1 2 7 0 0,1-1 0 0 0,0 0 0 0 0,0 0 0 0 0,9 6 0 0 0,-13-9-122 0 0,8-14-3665 0 0,0-1 3420 0 0,-1-2-8 0 0</inkml:trace>
</inkml:ink>
</file>

<file path=ppt/ink/ink10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1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21 8375 0 0,'-2'-1'382'0'0,"-38"-14"236"0"0,37 14-282 0 0,1 0 0 0 0,-1 1-1 0 0,0-1 1 0 0,0 0-1 0 0,0 1 1 0 0,1 0 0 0 0,-1 0-1 0 0,0 0 1 0 0,0 0-1 0 0,0 0 1 0 0,0 0-1 0 0,0 1 1 0 0,1 0 0 0 0,-1-1-1 0 0,0 1 1 0 0,0 0-1 0 0,1 0 1 0 0,-1 0 0 0 0,-3 3-1 0 0,5-3 259 0 0,-1 1-96 0 0,0 2-307 0 0,-1 0-1 0 0,1 0 0 0 0,0 0 1 0 0,1 1-1 0 0,-1-1 0 0 0,1 1 1 0 0,0-1-1 0 0,-1 6 1 0 0,2-4-95 0 0,1-1 1 0 0,-1 0 0 0 0,1 1-1 0 0,0-1 1 0 0,1 1 0 0 0,-1-1 0 0 0,1 0-1 0 0,0 0 1 0 0,1 0 0 0 0,-1 0 0 0 0,1 0-1 0 0,0-1 1 0 0,0 1 0 0 0,4 3-1 0 0,7 9 58 0 0,1-1-1 0 0,17 15 0 0 0,108 82 467 0 0,-50-42-414 0 0,-26-19-165 0 0,151 130 94 0 0,-176-144-182 0 0,-2 0 0 0 0,-1 3 0 0 0,36 53 1 0 0,-60-74-83 0 0,0 0-1 0 0,0 1 1 0 0,-2 0 0 0 0,-1 1 0 0 0,-1 0 0 0 0,0 0 0 0 0,-2 1-1 0 0,-1 0 1 0 0,0 1 0 0 0,-2-1 0 0 0,-1 0 0 0 0,-1 1 0 0 0,0 0-1 0 0,-2-1 1 0 0,-1 1 0 0 0,-7 31 0 0 0,-9 18-393 0 0,-3-2 1 0 0,-4-1-1 0 0,-59 120 0 0 0,61-147 829 0 0,-3 0 0 0 0,-2-2 0 0 0,-1-1 0 0 0,-2-1-1 0 0,-1-2 1 0 0,-51 45 0 0 0,73-72-129 0 0,-69 58 1584 0 0,67-59-1548 0 0,0-1-1 0 0,0-1 0 0 0,-1 0 0 0 0,0 0 0 0 0,-16 5 0 0 0,14-7-382 0 0,1-1 1 0 0,-1 0-1 0 0,0-1 1 0 0,0 0 0 0 0,-28 1-1 0 0,51-15-340 0 0,-6 9 444 0 0,1 0 0 0 0,-1-1 0 0 0,1 1 0 0 0,0 0 0 0 0,0 0 0 0 0,0 1 0 0 0,0-1 1 0 0,0 1-1 0 0,0-1 0 0 0,0 1 0 0 0,1 0 0 0 0,2-1 0 0 0,6-2-122 0 0,26-10-5566 0 0,-18 5-438 0 0</inkml:trace>
</inkml:ink>
</file>

<file path=ppt/ink/ink10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2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43 9095 0 0,'0'0'415'0'0,"-2"1"-7"0"0,-19 11 5393 0 0,24-12-5398 0 0,19 3 287 0 0,0-2 0 0 0,0 0 0 0 0,34-4 0 0 0,0 1-89 0 0,1-3-175 0 0,-51 4-410 0 0,17-2-56 0 0,-1-1 0 0 0,0-1 1 0 0,27-10-1 0 0,-13 4-501 0 0,-11 0-1627 0 0,-23 10 961 0 0</inkml:trace>
</inkml:ink>
</file>

<file path=ppt/ink/ink10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28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11255 0 0,'0'0'1023'0'0,"3"-1"-842"0"0,47-6 2261 0 0,49-14 0 0 0,24-5-79 0 0,-103 23-2035 0 0,1 1-1 0 0,-1 0 0 0 0,1 2 1 0 0,19 2-1 0 0,-34-1-247 0 0,6 3-64 0 0,0 1-29 0 0,-10-4-180 0 0,4 10-1493 0 0,-5-9 698 0 0</inkml:trace>
</inkml:ink>
</file>

<file path=ppt/ink/ink10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2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40 4143 0 0,'2'-1'319'0'0,"26"-18"2328"0"0,-22 14 861 0 0,5-3 879 0 0,-2 1-1777 0 0,-18 20-2521 0 0,3-6-84 0 0,0 0-1 0 0,0 0 1 0 0,-1-1-1 0 0,0 0 1 0 0,0 0-1 0 0,-12 7 0 0 0,-53 25 51 0 0,13-8-13 0 0,36-14-55 0 0,1 0-1 0 0,0 1 1 0 0,1 1-1 0 0,1 1 1 0 0,1 1-1 0 0,-28 36 0 0 0,5 4 18 0 0,-45 83-1 0 0,-38 114-3 0 0,105-212 0 0 0,10-24 7 0 0,2 1-1 0 0,0-1 0 0 0,1 1 1 0 0,2 0-1 0 0,-6 37 0 0 0,10-50 79 0 0,1 0 0 0 0,0 0 0 0 0,0 0 0 0 0,0 0 0 0 0,1 0-1 0 0,1 0 1 0 0,0 0 0 0 0,0 0 0 0 0,0-1 0 0 0,1 1-1 0 0,0-1 1 0 0,1 1 0 0 0,0-1 0 0 0,0 0 0 0 0,1-1-1 0 0,11 15 1 0 0,-6-11 223 0 0,1 0-1 0 0,1-1 1 0 0,-1 0 0 0 0,16 9-1 0 0,53 27 1091 0 0,-11-7-275 0 0,-58-31-973 0 0,-9-7-56 0 0,0 1-13 0 0,4 4 2 0 0,-5-5 101 0 0,-2 1-110 0 0,-3 1-23 0 0,3-1-42 0 0,0 0 0 0 0,-1 0 1 0 0,1-1-1 0 0,-1 1 0 0 0,0-1 0 0 0,0 1 1 0 0,1-1-1 0 0,-1 0 0 0 0,0 0 0 0 0,0 0 0 0 0,0 0 1 0 0,0 0-1 0 0,0 0 0 0 0,0 0 0 0 0,-1-1 1 0 0,1 1-1 0 0,0-1 0 0 0,0 1 0 0 0,-1-1 1 0 0,1 0-1 0 0,0 0 0 0 0,0 0 0 0 0,-4-1 0 0 0,3 2-9 0 0,-3-2 19 0 0,-7-9-122 0 0,11 8-165 0 0,0 0 0 0 0,0-1 0 0 0,1 1-1 0 0,-1-1 1 0 0,0 1 0 0 0,1-1 0 0 0,0 1-1 0 0,0-1 1 0 0,0 0 0 0 0,0 0 0 0 0,0 1-1 0 0,0-1 1 0 0,1 0 0 0 0,-1 0 0 0 0,1 0-1 0 0,0 0 1 0 0,0 0 0 0 0,0 0-1 0 0,1-3 1 0 0,-1 4-1288 0 0</inkml:trace>
</inkml:ink>
</file>

<file path=ppt/ink/ink10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3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63 2759 0 0,'0'0'1706'0'0,"0"2"-98"0"0,-1 0-1015 0 0,1 0 0 0 0,-1 1 0 0 0,0-1 0 0 0,0 0 1 0 0,1 0-1 0 0,-2 1 0 0 0,0 1 0 0 0,-20 24 1765 0 0,10-15-880 0 0,11-12-1005 0 0,-4 5 254 0 0,-1 1-130 0 0,0-1-233 0 0,5-5 511 0 0,-1 0-744 0 0,-5 4-17 0 0,5-4 990 0 0,3-3-936 0 0,7-8-131 0 0,1 0 1 0 0,0 0-1 0 0,0 0 0 0 0,0 1 1 0 0,1 1-1 0 0,18-12 0 0 0,-8 6-44 0 0,1 2 0 0 0,40-17 0 0 0,-49 25 70 0 0,0 0 0 0 0,1 1 1 0 0,-1 1-1 0 0,1 0 0 0 0,0 1 0 0 0,16 0 0 0 0,-9 0 93 0 0,-16 1-71 0 0,-3-1-43 0 0,1 1-1 0 0,0 0 1 0 0,-1 0 0 0 0,1 0-1 0 0,0 0 1 0 0,0 0-1 0 0,-1 0 1 0 0,1 1-1 0 0,0-1 1 0 0,-1 0-1 0 0,1 1 1 0 0,0-1 0 0 0,-1 1-1 0 0,1 0 1 0 0,1 1-1 0 0,4 4 33 0 0,-6-5-70 0 0,0 1 1 0 0,0-1-1 0 0,-1 1 1 0 0,1-1-1 0 0,-1 1 1 0 0,1-1-1 0 0,-1 1 1 0 0,0 0-1 0 0,1-1 1 0 0,-1 1-1 0 0,0-1 1 0 0,0 1-1 0 0,0 0 1 0 0,0-1 0 0 0,-1 1-1 0 0,1 0 1 0 0,0-1-1 0 0,-1 1 1 0 0,0 1-1 0 0,-1 2 7 0 0,0-1 1 0 0,0 1-1 0 0,0-1 0 0 0,-1 0 0 0 0,1 0 1 0 0,-1 0-1 0 0,0 0 0 0 0,0 0 1 0 0,-1 0-1 0 0,1-1 0 0 0,-8 6 0 0 0,-5 2 79 0 0,-27 16 1 0 0,28-18-79 0 0,-40 22 13 0 0,24-15 9 0 0,1 2 1 0 0,-46 36-1 0 0,-40 32-152 0 0,73-56-43 0 0,-54 47 0 0 0,91-72 156 0 0,3-3 1 0 0,1 0 1 0 0,0 1 0 0 0,0-1-1 0 0,0 0 1 0 0,1 0-1 0 0,-1 1 1 0 0,0-1 0 0 0,1 1-1 0 0,0 0 1 0 0,-2 3 0 0 0,2-5 109 0 0,4 0-42 0 0,6 3 6 0 0,-2-3-3 0 0,0 0 1 0 0,-1 0 0 0 0,1-1 0 0 0,0 1 0 0 0,-1-2 0 0 0,1 1-1 0 0,0-1 1 0 0,10-2 0 0 0,29-4 633 0 0,94 0 1 0 0,-135 7-660 0 0,7 3-31 0 0,9 6-11 0 0,-15-8 0 0 0,12 0 0 0 0,10-1-880 0 0,-26-1 398 0 0,0 0-1 0 0,0 0 1 0 0,0 0 0 0 0,-1 0-1 0 0,1-1 1 0 0,-1 1 0 0 0,1-1-1 0 0,1-1 1 0 0,-1 1-430 0 0</inkml:trace>
</inkml:ink>
</file>

<file path=ppt/ink/ink10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3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10999 0 0,'0'0'5056'0'0,"0"3"-4908"0"0,-6 18 325 0 0,-1 1 0 0 0,0-1 0 0 0,-13 25 0 0 0,13-34-295 0 0,1-1 0 0 0,-2 1 1 0 0,0-1-1 0 0,0-1 0 0 0,-1 1 1 0 0,-18 16-1 0 0,10-11 538 0 0,-24 27 0 0 0,40-41-60 0 0,2 0-568 0 0,4 3-11 0 0,0 0-1 0 0,0-1 0 0 0,0 1 1 0 0,0-1-1 0 0,1 0 0 0 0,0 0 0 0 0,0-1 1 0 0,0 0-1 0 0,0 0 0 0 0,0 0 1 0 0,13 3-1 0 0,-10-4-68 0 0,-1-1-1 0 0,1 1 1 0 0,-1-1-1 0 0,1-1 1 0 0,8 0-1 0 0,5 0 35 0 0,-19 1-35 0 0,-1-1 1 0 0,1 0-1 0 0,0 0 1 0 0,0 0-1 0 0,-1 0 1 0 0,1 0-1 0 0,0 0 1 0 0,-1-1 0 0 0,1 1-1 0 0,0-1 1 0 0,-1 0-1 0 0,5-1 1 0 0,3-2 11 0 0,-1 1-235 0 0,1 0-1 0 0,-1-1 1 0 0,0 0-1 0 0,0 0 1 0 0,0-1 0 0 0,-1 0-1 0 0,1 0 1 0 0,-1-1-1 0 0,-1 0 1 0 0,1-1-1 0 0,12-13 1 0 0,-19 18-357 0 0</inkml:trace>
</inkml:ink>
</file>

<file path=ppt/ink/ink10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3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7 3679 0 0,'-1'-1'4860'0'0,"-1"0"-4232"0"0,0 1 0 0 0,1-1 0 0 0,-1 0-1 0 0,0 0 1 0 0,1 1 0 0 0,-1-1-1 0 0,0 1 1 0 0,0 0 0 0 0,-2-1 0 0 0,2 1 481 0 0,-8 9 843 0 0,6-5-1829 0 0,1 0 1 0 0,-1 0-1 0 0,1 0 0 0 0,1 0 1 0 0,-1 0-1 0 0,0 1 0 0 0,1-1 1 0 0,0 1-1 0 0,-3 8 1 0 0,0 6 62 0 0,-3 24 1 0 0,1-9 7 0 0,-71 222 1170 0 0,-2 7-120 0 0,77-252-1220 0 0,1-7-10 0 0,1 0 0 0 0,1-1 0 0 0,-1 1-1 0 0,0 0 1 0 0,1 0 0 0 0,0 0 0 0 0,0 0 0 0 0,0 0 0 0 0,1 6 0 0 0,0 0 39 0 0,1-6 0 0 0,6 3-42 0 0,1 0-130 0 0,-8-6-488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1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0,'0'0'8048'0'0</inkml:trace>
</inkml:ink>
</file>

<file path=ppt/ink/ink10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3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34 5063 0 0,'34'-9'554'0'0,"38"-5"0"0"0,-4 5 6304 0 0,-68 8-6674 0 0,1 1 0 0 0,0 0 0 0 0,-1 0 0 0 0,1 0 0 0 0,-1 0 0 0 0,1 0 0 0 0,-1-1 0 0 0,1 1 0 0 0,-1 0 0 0 0,1 0 0 0 0,0 0 0 0 0,-1 1 0 0 0,1-1 0 0 0,-1 0 0 0 0,1 0 0 0 0,-1 0 0 0 0,1 0 0 0 0,-1 0 0 0 0,1 1 0 0 0,-1-1 1 0 0,1 0-1 0 0,-1 1 0 0 0,1-1 0 0 0,0 1 0 0 0,-1-1-141 0 0,0 1 1 0 0,0-1 0 0 0,-1 1-1 0 0,1-1 1 0 0,0 1 0 0 0,0-1-1 0 0,-1 1 1 0 0,1-1 0 0 0,0 1-1 0 0,0-1 1 0 0,-1 1 0 0 0,1-1-1 0 0,-1 1 1 0 0,1-1 0 0 0,0 1-1 0 0,-1-1 1 0 0,1 0 0 0 0,-1 1-1 0 0,-27 18-85 0 0,-1-7 326 0 0,0-2 0 0 0,-1 0 0 0 0,0-2 0 0 0,-49 7 0 0 0,47-11-257 0 0,0-2 1 0 0,0-1 0 0 0,0-2-1 0 0,-46-6 1 0 0,66 5-190 0 0,-1 1 0 0 0,1 1-1 0 0,0 0 1 0 0,-1 1 0 0 0,1 0-1 0 0,0 1 1 0 0,-13 3 0 0 0,23-4 92 0 0,7 3 129 0 0,3 4 138 0 0,18 12 53 0 0,-18-10-236 0 0,-2 5-14 0 0,-6 2 0 0 0,-4 0 0 0 0,3-12 0 0 0,-12 18 0 0 0,12-18 1 0 0,0-4 3 0 0,0 1 0 0 0,0 0 0 0 0,0-1 0 0 0,0 1 0 0 0,0-1 0 0 0,0 1 0 0 0,0-1 0 0 0,0 0 0 0 0,-1 1 0 0 0,1-1 1 0 0,0 0-1 0 0,-3 1 0 0 0,-6 7 6 0 0,1-1 1 0 0,6-5 32 0 0,-3 3-22 0 0,4-5 104 0 0,4 1-53 0 0,9 6-12 0 0,5-4-48 0 0,-11-3-12 0 0,-3-1 0 0 0,-1 0 0 0 0,1 0 0 0 0,-1 0 0 0 0,1 0 0 0 0,-1 0 0 0 0,1 0 0 0 0,-1-1 0 0 0,1 1 0 0 0,-1 0 0 0 0,1-1 0 0 0,-1 1 0 0 0,2-2 0 0 0,13-3 0 0 0,-5 1 0 0 0,-3 2 0 0 0,0 0 0 0 0,-1 0 0 0 0,1 0 0 0 0,0 1 0 0 0,15 0 0 0 0,-7 1 0 0 0,6 2 0 0 0,-16 2 0 0 0,-2-1 0 0 0,3 0 0 0 0,-1 1 0 0 0,0 0 0 0 0,12 8 0 0 0,30 22 0 0 0,-34-27 102 0 0,0 0-1 0 0,18 7 0 0 0,-29-13-13 0 0,-1 0 0 0 0,11 3-14 0 0,0-1-49 0 0,-9-1 28 0 0,3 6 11 0 0,-5-7 4 0 0,-1 2 16 0 0,3 22 182 0 0,-4-22-170 0 0,0 0 6 0 0,-1 3-48 0 0,-1 5 2 0 0,-11 14 176 0 0,9-19-218 0 0,-1 0 0 0 0,1-1 1 0 0,-1 1-1 0 0,0-1 0 0 0,0 0 1 0 0,-1 0-1 0 0,1 0 0 0 0,-13 7 1 0 0,7-6 3 0 0,-1-1 0 0 0,0 0-1 0 0,0 0 1 0 0,-16 3 0 0 0,-4 1-18 0 0,1 0 0 0 0,-57 9 0 0 0,77-17 11 0 0,10-1-8 0 0,0 0 1 0 0,1 0-1 0 0,-1 0 0 0 0,1 0 1 0 0,-1-1-1 0 0,0 1 0 0 0,1 0 1 0 0,-1 0-1 0 0,1-1 0 0 0,-1 1 1 0 0,1 0-1 0 0,-1-1 0 0 0,1 1 1 0 0,-1 0-1 0 0,0-1 0 0 0,-3-10 51 0 0,4-2-44 0 0,4 3-40 0 0,-3 8-120 0 0</inkml:trace>
</inkml:ink>
</file>

<file path=ppt/ink/ink10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3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 7423 0 0,'0'0'675'0'0,"-13"-2"9798"0"0,13 5-10337 0 0,0 9-50 0 0,0 1 0 0 0,1 0 1 0 0,1 0-1 0 0,3 14 0 0 0,1-6-67 0 0,7 29 42 0 0,27 62 0 0 0,109 188-61 0 0,-118-243 0 0 0,81 139 0 0 0,-81-144 0 0 0,40 93 0 0 0,-63-125 0 0 0,-1-1 0 0 0,-1 1 0 0 0,-1 0 0 0 0,0 1 0 0 0,-2-1 0 0 0,0 1 0 0 0,0 21 0 0 0,-3-25 0 0 0,-1 0 0 0 0,-1 0 0 0 0,0-1 0 0 0,-1 1 0 0 0,-1-1 0 0 0,0 0 0 0 0,-2 0 0 0 0,0 0 0 0 0,-9 18 0 0 0,-4 1-1 0 0,-3-1 0 0 0,-31 40 0 0 0,-60 58 7 0 0,67-79 3 0 0,9-10 9 0 0,-71 85 262 0 0,84-97-114 0 0,2 2 0 0 0,-23 43 0 0 0,39-65-96 0 0,0 2-1 0 0,1-1 0 0 0,-4 16 1 0 0,8-25-65 0 0,0 0 1 0 0,0 0-1 0 0,1 1 1 0 0,-1-1 0 0 0,1 0-1 0 0,0 1 1 0 0,0-1 0 0 0,0 1-1 0 0,0-1 1 0 0,1 0-1 0 0,-1 1 1 0 0,1-1 0 0 0,0 0-1 0 0,0 0 1 0 0,0 1-1 0 0,0-1 1 0 0,1 0 0 0 0,1 3-1 0 0,3 2-31 0 0,6 2-1141 0 0,-13-8 760 0 0,0 1 301 0 0,0 0 0 0 0,-1 0-1 0 0,1-1 1 0 0,-1 1-1 0 0,0-1 1 0 0,0 1 0 0 0,0-1-1 0 0,0 0 1 0 0,0 0 0 0 0,0 0-1 0 0,-1 0 1 0 0,1 0 0 0 0,-1 0-1 0 0,1-1 1 0 0,-1 1 0 0 0,-3 1-1 0 0,-9 4-249 0 0,-28 8-1 0 0,37-13 370 0 0,-84 31 569 0 0,87-32 394 0 0,7-2-1807 0 0,14-5-3328 0 0,7-2-1405 0 0</inkml:trace>
</inkml:ink>
</file>

<file path=ppt/ink/ink10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3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2303 0 0,'0'0'13004'0'0,"0"2"-12484"0"0,1 5-246 0 0,-2 0 1 0 0,1 0-1 0 0,-1 0 0 0 0,0 0 0 0 0,0-1 1 0 0,-3 8-1 0 0,-15 42 509 0 0,-6 3-731 0 0,-36 65 1 0 0,-43 50 11 0 0,-26 51-36 0 0,116-197-27 0 0,-139 297 62 0 0,145-305-49 0 0,1 2 0 0 0,1-1 0 0 0,1 1 0 0 0,0 0 0 0 0,2 0 0 0 0,1 0 0 0 0,0 1 0 0 0,2-1 0 0 0,0 0 0 0 0,2 1 0 0 0,0-1 0 0 0,6 23 0 0 0,0-14 84 0 0,2 0 1 0 0,0-1 0 0 0,2 0 0 0 0,2 0 0 0 0,0-2 0 0 0,25 36 0 0 0,-29-51 28 0 0,1-1 1 0 0,0-1 0 0 0,1 0 0 0 0,0 0-1 0 0,1-1 1 0 0,0-1 0 0 0,16 9 0 0 0,-6-4 843 0 0,25 22-1 0 0,-43-32-822 0 0,-1 1-1 0 0,1 0 1 0 0,-1 0-1 0 0,0 0 1 0 0,6 10-1 0 0,0 1-82 0 0,-6-12-7 0 0,8 4-47 0 0,1-1 0 0 0,-7-5 31 0 0,3 0-63 0 0,-7-1-150 0 0,2-16-7072 0 0,-4 3 5457 0 0</inkml:trace>
</inkml:ink>
</file>

<file path=ppt/ink/ink10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37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0 5527 0 0,'0'0'11183'0'0,"2"2"-10974"0"0,-1-1-129 0 0,0 0-1 0 0,1 0 0 0 0,-1 0 1 0 0,0 0-1 0 0,0 0 0 0 0,0 1 1 0 0,0-1-1 0 0,0 1 0 0 0,0-1 1 0 0,-1 0-1 0 0,2 4 0 0 0,-1-3 33 0 0,-2 0 0 0 0,-2 4-84 0 0,0-1-1 0 0,-1 1 1 0 0,1-1-1 0 0,-1 1 1 0 0,0-1-1 0 0,-8 7 1 0 0,-33 28 247 0 0,2-3-143 0 0,-81 79-132 0 0,97-95-76 0 0,-54 32 0 0 0,63-42 66 0 0,6-4-26 0 0,11-6 35 0 0,-1 0-1 0 0,0 0 0 0 0,1 0 0 0 0,-1 0 0 0 0,0 0 0 0 0,1 1 0 0 0,0-1 0 0 0,-2 2 0 0 0,-14 14 1 0 0,12-11 1 0 0,0-1 0 0 0,0-1 0 0 0,1 1 0 0 0,0 1 0 0 0,0-1 0 0 0,0 1 0 0 0,1-1 0 0 0,-1 1 0 0 0,1 0 0 0 0,-3 11 0 0 0,-2 6 0 0 0,3-1 0 0 0,4-17 0 0 0,1-3 0 0 0,-1-1 0 0 0,1 1 0 0 0,-1 0 0 0 0,0-1 0 0 0,0 1 0 0 0,1-1 0 0 0,-1 1 0 0 0,0-1 0 0 0,0 1 0 0 0,0-1 0 0 0,-3 3 0 0 0,-4 7 1 0 0,2-3-3 0 0,-7 3 17 0 0,12-9 121 0 0,10 10 173 0 0,-5-9-238 0 0,0 0 1 0 0,0 0 0 0 0,0-1-1 0 0,0 1 1 0 0,0-1-1 0 0,1 0 1 0 0,-1 0 0 0 0,1 0-1 0 0,-1-1 1 0 0,6 1-1 0 0,9 2 202 0 0,22 2 0 0 0,-31-5-177 0 0,347 35 667 0 0,-342-34-738 0 0,18 2-11 0 0,53-1 0 0 0,-71-5 1 0 0,-3 1 60 0 0,-11 1-72 0 0,-1-1 1 0 0,1 1-1 0 0,-1 0 1 0 0,1-1-1 0 0,0 1 1 0 0,-1 0 0 0 0,1-1-1 0 0,-1 1 1 0 0,1-1-1 0 0,-1 1 1 0 0,1-1-1 0 0,-1 1 1 0 0,0-1 0 0 0,1 1-1 0 0,-1-1 1 0 0,0 1-1 0 0,1-1 1 0 0,-1 1-1 0 0,0-1 1 0 0,0 0 0 0 0,1 0-1 0 0,0 0-8 0 0,-1-1 0 0 0,1 1-1 0 0,-1-1 1 0 0,0 0 0 0 0,1 1-1 0 0,-1-1 1 0 0,0 1 0 0 0,0-1-1 0 0,0 1 1 0 0,0-1 0 0 0,0 0-1 0 0,0 1 1 0 0,-1-3 0 0 0,0-1-1 0 0,-1-17-46 0 0,1 13-6 0 0,0 1 0 0 0,1-1 0 0 0,-1 1 0 0 0,2-1 1 0 0,-1 1-1 0 0,4-16 0 0 0,2 2-20 0 0,8-29-299 0 0,5 6 101 0 0,-18 43 208 0 0,-1 0 4 0 0,0 0 25 0 0,1 0 0 0 0,-1 1 0 0 0,0-1 0 0 0,0 0-1 0 0,0 1 1 0 0,-1-1 0 0 0,1 0 0 0 0,0 1 0 0 0,-1-1 0 0 0,1 1 0 0 0,-1-1-1 0 0,1 1 1 0 0,-1-1 0 0 0,0 1 0 0 0,0-1 0 0 0,1 1 0 0 0,-1-1 0 0 0,0 1-1 0 0,-3-3 1 0 0,1 2-12 0 0,0-1 0 0 0,0 1 0 0 0,0 0 1 0 0,0 0-1 0 0,-1 0 0 0 0,1 0 0 0 0,-1 0 0 0 0,-4-1 0 0 0,0 1 18 0 0,0-1 0 0 0,0 1 0 0 0,0 1 0 0 0,-14-2 0 0 0,-7 0 31 0 0,25 1 2 0 0,-1 1 0 0 0,-13 3 0 0 0,6 0 11 0 0,1 0 50 0 0,9-2 41 0 0,1 1-85 0 0,1-1 0 0 0,-1 1 0 0 0,0 0 1 0 0,0-1-1 0 0,0 1 0 0 0,1 0 0 0 0,-1 0 1 0 0,0 0-1 0 0,1-1 0 0 0,-1 1 0 0 0,1 0 1 0 0,-1 0-1 0 0,1 0 0 0 0,-1 0 0 0 0,1 0 1 0 0,-1 0-1 0 0,1 0 0 0 0,0 0 0 0 0,0 1 1 0 0,-6 22 207 0 0,3-4 0 0 0,1 1-1 0 0,2-1 1 0 0,1 25-1 0 0,0-28-108 0 0,0 1 0 0 0,-1-1-1 0 0,-2 0 1 0 0,1 1 0 0 0,-6 18-1 0 0,5-27-73 0 0,1-5-28 0 0,0 0-1 0 0,0 0 0 0 0,0 0 0 0 0,-1-1 0 0 0,1 1 0 0 0,-1 0 1 0 0,0-1-1 0 0,-1 1 0 0 0,1-1 0 0 0,0 0 0 0 0,-1 1 1 0 0,0-1-1 0 0,-3 3 0 0 0,5-5 8 0 0,3-1-457 0 0,30-9-1646 0 0,-14 0 840 0 0</inkml:trace>
</inkml:ink>
</file>

<file path=ppt/ink/ink10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38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271 119 3223 0 0,'-2'0'4291'0'0,"-9"2"-1858"0"0,-10-1 3562 0 0,21-1-5958 0 0,0 0 0 0 0,0 0 0 0 0,-1 0-1 0 0,1 0 1 0 0,0 0 0 0 0,0 0 0 0 0,0 0 0 0 0,0 0-1 0 0,0-1 1 0 0,0 1 0 0 0,0 0 0 0 0,0 0 0 0 0,0 0-1 0 0,0 0 1 0 0,0 0 0 0 0,0 0 0 0 0,0 0 0 0 0,0 0-1 0 0,0 0 1 0 0,0-1 0 0 0,0 1 0 0 0,0 0 0 0 0,0 0-1 0 0,0 0 1 0 0,0 0 0 0 0,0 0 0 0 0,0 0-1 0 0,0 0 1 0 0,0 0 0 0 0,0-1 0 0 0,0 1 0 0 0,0 0-1 0 0,0 0 1 0 0,0 0 0 0 0,0 0 0 0 0,0 0 0 0 0,0 0-1 0 0,0 0 1 0 0,0 0 0 0 0,0 0 0 0 0,0 0 0 0 0,0-1-1 0 0,0 1 1 0 0,0 0 0 0 0,1 0 0 0 0,-1 0 0 0 0,0 0-1 0 0,0 0 1 0 0,0 0 0 0 0,0 0 0 0 0,0 0 0 0 0,13-10 538 0 0,88-52 1086 0 0,-83 52-1441 0 0,1 2 0 0 0,0 0-1 0 0,32-9 1 0 0,-46 15-180 0 0,-1 2-20 0 0,20 1 44 0 0,-21-1-52 0 0,-1 0 0 0 0,1 0 1 0 0,0 0-1 0 0,0 0 0 0 0,-1 1 0 0 0,1-1 0 0 0,4 2 0 0 0,-1-3 89 0 0,-4 2-16 0 0,6 5-10 0 0,-7-5-67 0 0,0 0 0 0 0,0 1 1 0 0,0-1-1 0 0,-1 0 0 0 0,1 0 1 0 0,-1 0-1 0 0,1 1 1 0 0,-1-1-1 0 0,1 0 0 0 0,-1 1 1 0 0,0-1-1 0 0,1 0 1 0 0,-1 1-1 0 0,0-1 0 0 0,0 1 1 0 0,0-1-1 0 0,0 0 1 0 0,0 1-1 0 0,0-1 0 0 0,-1 0 1 0 0,1 1-1 0 0,-1 1 1 0 0,1-1-16 0 0,-5 12 18 0 0,2-8 0 0 0,0 0-1 0 0,-1-1 1 0 0,1 1 0 0 0,-1-1 0 0 0,-1 0-1 0 0,1 0 1 0 0,-1-1 0 0 0,-5 5 0 0 0,-46 30 17 0 0,39-28-36 0 0,-140 79 8 0 0,49-29 0 0 0,87-50 14 0 0,10-5-1 0 0,-1 0-1 0 0,1 2 1 0 0,-10 8-1 0 0,9-8-12 0 0,1 1 0 0 0,1-1 0 0 0,0-1 0 0 0,1 2 0 0 0,0 0 0 0 0,0 2 0 0 0,2-2 11 0 0,5-8 202 0 0,4 1-133 0 0,5 2-10 0 0,-1-1-1 0 0,0 0 0 0 0,1 0 1 0 0,-1 0-1 0 0,1-1 1 0 0,0 0-1 0 0,0 0 1 0 0,0-1-1 0 0,0 0 1 0 0,11 0-1 0 0,12 0 117 0 0,37-4 0 0 0,-28 0-93 0 0,65-5 234 0 0,29-2 249 0 0,-109 10-377 0 0,1 1-1 0 0,-1 0 1 0 0,33 8 0 0 0,-51-8-150 0 0,19 8 192 0 0,-21-7-173 0 0,0 7-57 0 0,-4-8-13 0 0,0-1-1 0 0,-1 1 1 0 0,1-1 0 0 0,0 1-1 0 0,-1 0 1 0 0,1-1 0 0 0,-1 1-1 0 0,1-1 1 0 0,0 1 0 0 0,-1-1-1 0 0,1 1 1 0 0,-1-1 0 0 0,1 0-1 0 0,-1 1 1 0 0,-1 0 0 0 0,1 0-72 0 0,0-1 0 0 0,0 1 1 0 0,0 0-1 0 0,-1-1 0 0 0,1 1 1 0 0,0 0-1 0 0,-1-1 0 0 0,1 0 1 0 0,0 1-1 0 0,-1-1 0 0 0,1 0 1 0 0,0 0-1 0 0,-1 0 0 0 0,1 0 1 0 0,-1 0-1 0 0,1 0 0 0 0,0 0 1 0 0,-1 0-1 0 0,1 0 0 0 0,0-1 1 0 0,-1 1-1 0 0,1-1 0 0 0,0 1 1 0 0,-3-2-1 0 0,3 1-553 0 0,-1 0 0 0 0,1 0 0 0 0,-1 0-1 0 0,1 0 1 0 0,0 0 0 0 0,0-1 0 0 0,-1 1 0 0 0,1 0 0 0 0,0-1 0 0 0,0 1 0 0 0,1-1-1 0 0,-2-1 1 0 0,-2-8-6029 0 0</inkml:trace>
</inkml:ink>
</file>

<file path=ppt/ink/ink10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4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0,'0'0'13855'0'0,"0"3"-13704"0"0,3 8-30 0 0,-3-9-8 0 0,2 0 3 0 0,6 3-2 0 0,-1-1-1 0 0,1 0 1 0 0,-1 0-1 0 0,1-1 1 0 0,0 0-1 0 0,0 0 1 0 0,15 2-1 0 0,-20-4-89 0 0,0-1 183 0 0,-1 1-126 0 0,1 0-56 0 0,-2-1-16 0 0,0 0-1 0 0,-1 0 0 0 0,1 0 1 0 0,0 0-1 0 0,0 0 0 0 0,0 1 1 0 0,-1-1-1 0 0,1 0 0 0 0,0 1 1 0 0,0-1-1 0 0,-1 1 0 0 0,1-1 1 0 0,0 0-1 0 0,-1 1 1 0 0,2 0-1 0 0,10 12 38 0 0,-10-6-23 0 0,-2-3-19 0 0,2 0-6 0 0,0 1 2 0 0,-3 15 14 0 0,2-15 1 0 0,-5 20 42 0 0,-6 19 63 0 0,9-42-104 0 0,0 1 1 0 0,1-1-1 0 0,0 1 0 0 0,-1 0 1 0 0,1-1-1 0 0,0 1 0 0 0,0-1 0 0 0,1 1 1 0 0,-1-1-1 0 0,1 1 0 0 0,-1 0 0 0 0,1-1 1 0 0,0 1-1 0 0,1 3 0 0 0,2-2 28 0 0,-1 0-1 0 0,1 0 0 0 0,0-1 1 0 0,0 1-1 0 0,0-1 1 0 0,1 0-1 0 0,-1 0 0 0 0,1 0 1 0 0,0-1-1 0 0,0 1 1 0 0,7 1-1 0 0,-4 0 65 0 0,1 0 0 0 0,11 8 1 0 0,-15-11-100 0 0,12 18 141 0 0,-1 3-138 0 0,-13-11-13 0 0,-2-4 1 0 0,5 21-1 0 0,0 16 13 0 0,-5-33 22 0 0,-2-7-32 0 0,1-1 0 0 0,0 0 1 0 0,0 0-1 0 0,1 0 1 0 0,-1 1-1 0 0,1-1 1 0 0,0 3-1 0 0,0-1-2 0 0,7 17 0 0 0,-7-19 2 0 0,8 12 3 0 0,18 10 209 0 0,-21-21-166 0 0,-3-3-29 0 0,-1 1 0 0 0,1 1 0 0 0,-1-1 0 0 0,0 0 0 0 0,1 1 1 0 0,-1-1-1 0 0,0 1 0 0 0,0-1 0 0 0,2 5 0 0 0,9 12 41 0 0,-12-14-61 0 0,1 1 2 0 0,7 15-1 0 0,-7-16 0 0 0,1 19 0 0 0,0 0-3 0 0,-2-21 11 0 0,4 17 51 0 0,10 31 65 0 0,-14-47-112 0 0,-1 0-17 0 0,11 18 183 0 0,2 3-111 0 0,-10-21-49 0 0,6 21 28 0 0,4 18 18 0 0,-11-38-64 0 0,10 20 0 0 0,4 2 64 0 0,-8-15-64 0 0,0 0 11 0 0,-1 0 31 0 0,-1 1-20 0 0,1 8 33 0 0,-7-12-59 0 0,-2 13 59 0 0,3-19-53 0 0,-1 0-1 0 0,0 0 0 0 0,0 0 0 0 0,-1-1 0 0 0,1 1 0 0 0,0 0 0 0 0,-2 4 0 0 0,1 1 1 0 0,4 27 51 0 0,-1-21-42 0 0,0 14 18 0 0,2 0 6 0 0,-3-20-20 0 0,0-3-7 0 0,-1 0 0 0 0,2-1 0 0 0,-1 1 1 0 0,0-1-1 0 0,3 6 0 0 0,-2-4-10 0 0,7 18 15 0 0,-2-9 29 0 0,7 11-31 0 0,-10-12-11 0 0,-4-12 0 0 0,1 1 0 0 0,0 0 0 0 0,-1-1 0 0 0,0 1 0 0 0,1 0 0 0 0,-1 0 0 0 0,-1 0 0 0 0,1-1 0 0 0,-1 5 0 0 0,-3 18 0 0 0,2-10 0 0 0,0-1 0 0 0,0 1 0 0 0,1-1 0 0 0,-1 1 0 0 0,0 0 0 0 0,-2 10 0 0 0,3-22 0 0 0,-7 19 0 0 0,-15 28 0 0 0,9-21 0 0 0,4-3 0 0 0,-5 12 0 0 0,9-24 0 0 0,-10 26 0 0 0,7-22-2 0 0,-1 0 0 0 0,0-1 0 0 0,-1 0 1 0 0,-1-1-1 0 0,-23 24 0 0 0,18-20-6 0 0,1-1 0 0 0,-26 42 0 0 0,41-57-14 0 0,-10 12-9 0 0,-4 2 31 0 0,-3 6 0 0 0,-8 14 0 0 0,11-18 0 0 0,3-5 0 0 0,1-3 0 0 0,-6 2 0 0 0,14-10 0 0 0,-10 6 0 0 0,-2 0 0 0 0,-9 15 149 0 0,22-23-86 0 0,-6 1-810 0 0</inkml:trace>
</inkml:ink>
</file>

<file path=ppt/ink/ink10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4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6479 0 0,'0'0'3314'0'0,"3"0"-2413"0"0,67-14 4683 0 0,-67 14-4777 0 0,55 4 1227 0 0,-55-4-1822 0 0,0 0-17 0 0,88-6 729 0 0,-31 1-655 0 0,-53 4-264 0 0,140-4 118 0 0,-99 5-123 0 0,-18 0 0 0 0,-21 0 0 0 0,29-5 0 0 0,-17 1 0 0 0,95-14 0 0 0,-93 16 0 0 0,0 0 0 0 0,0 2 0 0 0,25 3 0 0 0,-26-1 0 0 0,-20-2 0 0 0,20 7 0 0 0,26 9 0 0 0,-18-6-53 0 0,-25-8 52 0 0,-1 0 0 0 0,0-1-1 0 0,1 0 1 0 0,-1 0 0 0 0,1 0 0 0 0,5 0 0 0 0,-2-1 9 0 0,7 1 13 0 0,0 0 1 0 0,0-2-1 0 0,0 1 1 0 0,0-2-1 0 0,18-4 1 0 0,-15 3-10 0 0,-13 1-12 0 0,19-1 0 0 0,-10 2 0 0 0,24 1 1 0 0,26 3-66 0 0,-34-2 65 0 0,-17-1 0 0 0,183-5 0 0 0,-193 5 0 0 0,17-1 0 0 0,2 2 0 0 0,9-1 0 0 0,15-2 0 0 0,80 1 32 0 0,-20 0 272 0 0,135 9 132 0 0,-186-5-429 0 0,38 3 46 0 0,94-8-53 0 0,-174 2 0 0 0,26-1 46 0 0,1 2 1 0 0,74 13-1 0 0,-82-9 5 0 0,80 13 4 0 0,-83-15-45 0 0,46 0-1 0 0,-51-3 36 0 0,25-1-79 0 0,158 8 1663 0 0,-202-6-1576 0 0,15 5-44 0 0,-14-5-5 0 0,26 1 47 0 0,-18-1-40 0 0,0-1-11 0 0,8 1 33 0 0,-18-1 23 0 0,4-3-20 0 0,14-3 147 0 0,-20 5 10 0 0,0 1-165 0 0,-1 0-1 0 0,0 0 1 0 0,0-1-1 0 0,0 1 1 0 0,0 0-1 0 0,0-1 1 0 0,0 1-1 0 0,0-1 1 0 0,0 0-1 0 0,0 1 0 0 0,0-1 1 0 0,0 0-1 0 0,0 1 1 0 0,0-1-1 0 0,0 0 1 0 0,1-2-1 0 0,-1 2 128 0 0,1 0-78 0 0,4-4-77 0 0,-5 4-80 0 0</inkml:trace>
</inkml:ink>
</file>

<file path=ppt/ink/ink10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4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3223 0 0,'0'0'13751'0'0,"-1"1"-13574"0"0,-12 10 31 0 0,1 1-1 0 0,1 0 1 0 0,-18 22-1 0 0,-26 48-36 0 0,43-63-160 0 0,-101 132 50 0 0,37-52-51 0 0,69-89 0 0 0,-11 13 56 0 0,2 1 1 0 0,0 1-1 0 0,-22 47 0 0 0,35-65 20 0 0,1 0-1 0 0,-1 0 1 0 0,1 1 0 0 0,0-1 0 0 0,1 1-1 0 0,0-1 1 0 0,0 1 0 0 0,1 0-1 0 0,0-1 1 0 0,0 1 0 0 0,0 0 0 0 0,1-1-1 0 0,1 1 1 0 0,-1 0 0 0 0,1-1-1 0 0,0 0 1 0 0,1 1 0 0 0,0-1-1 0 0,5 10 1 0 0,-2-7 132 0 0,1 0 1 0 0,0-1-1 0 0,1 0 0 0 0,0 0 0 0 0,0 0 1 0 0,12 9-1 0 0,61 38 1054 0 0,-40-30-1000 0 0,61 36 264 0 0,-98-59-461 0 0,4 6-5 0 0,-3 2 2 0 0,-4-9 584 0 0,0-1-620 0 0,-1 0-1 0 0,1 0 0 0 0,-1 0 1 0 0,1 0-1 0 0,0-1 0 0 0,-1 1 0 0 0,1 0 1 0 0,0 0-1 0 0,0 0 0 0 0,0-1 0 0 0,-1 1 1 0 0,1 0-1 0 0,0-1 0 0 0,0 1 1 0 0,0-1-1 0 0,0 1 0 0 0,0-1 0 0 0,2 1 1 0 0,22 7 559 0 0,-11-7-531 0 0,-2 2-74 0 0,-10-2-99 0 0,-2-9-431 0 0,-1 0 219 0 0,0 1 0 0 0,-3-10 1 0 0,2 10-198 0 0,1 0-1 0 0,0 1 1 0 0,0-1 0 0 0,0-13 0 0 0,8-16-2647 0 0,-5 27 2241 0 0,1-7-682 0 0</inkml:trace>
</inkml:ink>
</file>

<file path=ppt/ink/ink10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4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34 4143 0 0,'0'0'7932'0'0,"-2"1"-7472"0"0,-30 5 3980 0 0,30-5-3936 0 0,0 0-265 0 0,-21 8 3093 0 0,24-10-3255 0 0,10-11-60 0 0,-8 10-18 0 0,14-8 1 0 0,-13 8 7 0 0,0-1-1 0 0,-1 1 1 0 0,1 0-1 0 0,0 0 0 0 0,0 0 1 0 0,0 1-1 0 0,0-1 1 0 0,1 1-1 0 0,4-1 1 0 0,2 0-8 0 0,-4 0 4 0 0,-4 1 3 0 0,1 0-1 0 0,-1 1 1 0 0,0-1-1 0 0,0 1 1 0 0,1 0 0 0 0,-1 0-1 0 0,1 0 1 0 0,5 1 0 0 0,11-1 5 0 0,-12 0-11 0 0,0 1 0 0 0,1-1 0 0 0,-1 1 0 0 0,0 0-1 0 0,10 3 1 0 0,-3 0 0 0 0,0 1 0 0 0,-2 0 0 0 0,-4 1 11 0 0,-9-4-8 0 0,1-1 1 0 0,-1 0-1 0 0,1 1 1 0 0,-1-1-1 0 0,0 0 0 0 0,0 1 1 0 0,0-1-1 0 0,0 0 1 0 0,0 1-1 0 0,0-1 1 0 0,0 0-1 0 0,0 1 1 0 0,-1-1-1 0 0,1 0 0 0 0,0 1 1 0 0,-1-1-1 0 0,0 2 1 0 0,1-2 6 0 0,-2 3 21 0 0,-1 1 0 0 0,1-1 0 0 0,-1 0 1 0 0,0 0-1 0 0,0 0 0 0 0,0 0 0 0 0,0-1 0 0 0,-1 1 0 0 0,1-1 1 0 0,-1 0-1 0 0,0 0 0 0 0,-7 4 0 0 0,11-7-31 0 0,-87 52 77 0 0,20-13-26 0 0,43-24-128 0 0,12-8 21 0 0,2-1 35 0 0,6-3-22 0 0,-2 3 22 0 0,5-5-35 0 0,3 0-99 0 0,4 0 143 0 0,-1 1 1 0 0,1-1 0 0 0,0-1-1 0 0,-1 1 1 0 0,1-1 0 0 0,0 0-1 0 0,0 0 1 0 0,-1-1 0 0 0,1 0-1 0 0,6-1 1 0 0,6-1 5 0 0,42-3 6 0 0,-45 7 0 0 0,0 4 0 0 0,-3 5 0 0 0,-3 2 0 0 0,-6-9 13 0 0,-1 1-1 0 0,1-1 1 0 0,-1 1-1 0 0,0 0 1 0 0,-1 0 0 0 0,1 0-1 0 0,-1 0 1 0 0,1 0-1 0 0,-1 0 1 0 0,0 6-1 0 0,1-2 90 0 0,-2-6 10 0 0,-2 13 280 0 0,2-13-248 0 0,-1 2-72 0 0,0-1-19 0 0,1 0-1 0 0,-1 0 1 0 0,0 0-1 0 0,0 0 1 0 0,0 0 0 0 0,-3 3-1 0 0,2-3-46 0 0,1 0 1 0 0,-1 0-1 0 0,-1 0 0 0 0,1-1 0 0 0,0 1 1 0 0,-1-1-1 0 0,1 0 0 0 0,-1 0 1 0 0,0 1-1 0 0,0-2 0 0 0,0 1 0 0 0,0 0 1 0 0,-4 1-1 0 0,1 0 2 0 0,-11 5-8 0 0,-27 7 0 0 0,27-10 0 0 0,-26 12 0 0 0,31-11 0 0 0,0-2 0 0 0,4 2-11 0 0,6-5-50 0 0,5-2-271 0 0,21-9-258 0 0,22-14-1 0 0,4-2-3274 0 0,-36 20 1931 0 0</inkml:trace>
</inkml:ink>
</file>

<file path=ppt/ink/ink10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4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85 4143 0 0,'3'-1'191'0'0,"6"-3"-14"0"0,0 1 0 0 0,0-1 0 0 0,0-1-1 0 0,9-6 1 0 0,0 1 13411 0 0,-37 19-13108 0 0,17-7-415 0 0,-5 2-21 0 0,1-1-27 0 0,1 1 0 0 0,0-1 0 0 0,-1 1-1 0 0,-7 9 1 0 0,8-10-13 0 0,3-1 0 0 0,1-1 1 0 0,-1 1-1 0 0,0 0 0 0 0,1-1 1 0 0,-1 1-1 0 0,1 0 1 0 0,0 0-1 0 0,-1 0 0 0 0,1 0 1 0 0,0 0-1 0 0,0 0 1 0 0,0 0-1 0 0,0 3 1 0 0,-5 20 145 0 0,6-22-60 0 0,1 0 54 0 0,1 1-53 0 0,0 1-1 0 0,0-1 1 0 0,1 1 0 0 0,0-1 0 0 0,-1 0 0 0 0,1 0 0 0 0,1-1 0 0 0,-1 1 0 0 0,1-1 0 0 0,-1 1 0 0 0,1-1 0 0 0,0 0 0 0 0,0 0 0 0 0,0-1 0 0 0,1 1 0 0 0,-1-1 0 0 0,7 2 0 0 0,-2 0 17 0 0,-1-1 0 0 0,1-1 0 0 0,0 1 1 0 0,0-2-1 0 0,0 1 0 0 0,1-1 0 0 0,-1-1 0 0 0,0 1 0 0 0,13-3 0 0 0,-9 1-41 0 0,6-4-26 0 0,-15 2-27 0 0,-2 0-3 0 0,2 1-1 0 0,0 0-11 0 0,5-13 83 0 0,-2 1-13 0 0,0-1 1 0 0,-1 0-1 0 0,-1 0 0 0 0,-1-1 1 0 0,5-22-1 0 0,-6 21 5 0 0,-2 12-67 0 0,-4-13-8 0 0,2 5 1 0 0,-4 2-12 0 0,3 9 0 0 0,0 0-1 0 0,0 0 1 0 0,0 0-1 0 0,0 0 1 0 0,0 1-1 0 0,-1-1 1 0 0,1 1-1 0 0,0-1 1 0 0,-1 1-1 0 0,0 0 1 0 0,1 0-1 0 0,-1 0 1 0 0,1 1-1 0 0,-1-1 1 0 0,0 1-1 0 0,0-1 1 0 0,1 1-1 0 0,-1 0 1 0 0,-4 0-1 0 0,-6 1-101 0 0,-1 0 1 0 0,-21 4-1 0 0,27-3 68 0 0,-59 15-359 0 0,27-5 67 0 0,38-11 184 0 0,16 5-2300 0 0,7-4 661 0 0,3-3-4614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2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533 147 12095 0 0,'0'0'554'0'0,"1"-1"-17"0"0,33-33 2041 0 0,2 1-1 0 0,56-40 1 0 0,-85 67-2303 0 0,-15 8 12 0 0,-15 6 31 0 0,-287 149-630 0 0,198-88 312 0 0,-119 95 0 0 0,218-153 0 0 0,8-3 20 0 0,6-5-7 0 0,5-2 8 0 0,0-1-10 0 0,0 1 1 0 0,-1-1-1 0 0,1 0 1 0 0,0-1 0 0 0,0 0-1 0 0,10-2 1 0 0,37-14 38 0 0,-32 10-43 0 0,60-25-7 0 0,96-51 0 0 0,-167 78 0 0 0,60-27 0 0 0,-70 32 1 0 0,0 0 0 0 0,0 0 0 0 0,0 1 0 0 0,0-1 0 0 0,0 0 0 0 0,0 0 0 0 0,-1 1 0 0 0,1-1 0 0 0,0 0 0 0 0,0 0 0 0 0,0 1 0 0 0,0-1 0 0 0,0 0 0 0 0,0 0 0 0 0,0 1 0 0 0,0-1 0 0 0,0 0 0 0 0,0 0 0 0 0,0 1 0 0 0,0-1 0 0 0,1 0 0 0 0,-1 0 0 0 0,0 1 0 0 0,0-1 0 0 0,0 0 0 0 0,0 0 0 0 0,0 0 0 0 0,0 1 0 0 0,1-1 0 0 0,-1 0 0 0 0,0 0 0 0 0,0 0 0 0 0,0 1 0 0 0,0-1 0 0 0,1 0 0 0 0,-1 0 0 0 0,0 0 0 0 0,0 0 0 0 0,1 0 0 0 0,-1 0 0 0 0,0 1 0 0 0,0-1 0 0 0,0 0 0 0 0,1 0 0 0 0,-1 0 0 0 0,0 0 0 0 0,0 0 0 0 0,1 0 0 0 0,-1 0 0 0 0,0 0 0 0 0,0 0 0 0 0,1 0 0 0 0,-1 0 0 0 0,0 0 0 0 0,0 0 0 0 0,1 0 0 0 0,-1 0 0 0 0,0-1 0 0 0,0 1 0 0 0,1 0 0 0 0,-1 0 0 0 0,0 0 0 0 0,0 0 0 0 0,1 0 0 0 0,-1 0 0 0 0,0-1 0 0 0,0 1 0 0 0,0 0-1 0 0,1 0 2 0 0,-3 6 54 0 0,1 1 0 0 0,-1 0 0 0 0,0-1 1 0 0,0 1-1 0 0,0-1 0 0 0,-1 0 1 0 0,0 0-1 0 0,-6 8 0 0 0,-6 15 249 0 0,12-19-271 0 0,5-2-66 0 0,0-7-136 0 0,0 0 1 0 0,-1 0 0 0 0,1 0-1 0 0,0 0 1 0 0,0 0 0 0 0,0 0-1 0 0,0-1 1 0 0,0 1-1 0 0,1-1 1 0 0,-1 1 0 0 0,0-1-1 0 0,0 0 1 0 0,0 0 0 0 0,0 0-1 0 0,0 0 1 0 0,3 0 0 0 0,14-3-6999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1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17 10135 0 0,'3'-9'11000'0'0,"7"15"-11290"0"0,-7-3 252 0 0,1-1-3 0 0,-1-1-1 0 0,1 1 1 0 0,0-1 0 0 0,-1 0-1 0 0,1 0 1 0 0,0 0 0 0 0,0 0-1 0 0,0-1 1 0 0,0 1 0 0 0,0-1-1 0 0,0 0 1 0 0,8-1 0 0 0,4-2-190 0 0,-1 0 0 0 0,16-5 1 0 0,-18 4-189 0 0,23-4 1 0 0,-33 8 51 0 0,-5 1-1680 0 0,-69 38 2309 0 0,43-25 452 0 0,-44 29 1 0 0,44-21 150 0 0,-47 45 0 0 0,61-53-593 0 0,1 1 1 0 0,1 0-1 0 0,0 1 0 0 0,2 0 1 0 0,-10 18-1 0 0,21-31-191 0 0,6 7-14 0 0,-4-8-65 0 0,0-1-1 0 0,0 1 1 0 0,0-1 0 0 0,0 0 0 0 0,0 0 0 0 0,0 0-1 0 0,0 0 1 0 0,0 0 0 0 0,0-1 0 0 0,4 1-1 0 0,35-1-62 0 0,-37 0 38 0 0,21-2-931 0 0,-1 0 0 0 0,40-10 0 0 0,-25 3-5818 0 0</inkml:trace>
</inkml:ink>
</file>

<file path=ppt/ink/ink10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5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84 3223 0 0,'-2'2'3487'0'0,"-5"5"1713"0"0,5-6-4154 0 0,-5 0-2012 0 0,9 2 2766 0 0,9 2 4519 0 0,-2-1-6229 0 0,-2-2 1 0 0,0 0 0 0 0,-1 0 0 0 0,1-1 0 0 0,0 0 0 0 0,0 0 0 0 0,0-1 0 0 0,12-1 0 0 0,2-1 203 0 0,24-6-1 0 0,-4 0-16 0 0,16-1 11 0 0,74-9 62 0 0,-101 18-340 0 0,-15 0-10 0 0,-3 0-11 0 0,-10 0 278 0 0,0-1-214 0 0,11-5-41 0 0,-10 4-14 0 0,8-7 18 0 0,-9 7 257 0 0,-1 1-220 0 0,6-2-11 0 0,-1-2-1 0 0,0 1 0 0 0,-1-1 0 0 0,1 1 0 0 0,-1-1 0 0 0,7-9 0 0 0,-6 7-19 0 0,-5 5 447 0 0,-3 3-369 0 0,-26 23-80 0 0,24-22-42 0 0,0-1-16 0 0,-11 14 18 0 0,11-11 20 0 0,-5 11 0 0 0,5-9 0 0 0,-10 19 0 0 0,7-17 0 0 0,4-4 0 0 0,0-1 0 0 0,1 1 0 0 0,-1-1 0 0 0,1 1 0 0 0,-3 5 0 0 0,-1 1 0 0 0,1-1 0 0 0,0 0 0 0 0,0 0 0 0 0,-3 11 0 0 0,1-1-9 0 0,-1-1 0 0 0,0 0 0 0 0,-1 0 0 0 0,-1 0-1 0 0,-1-1 1 0 0,-22 26 0 0 0,26-34 9 0 0,1 0 11 0 0,4-5 31 0 0,0 6-31 0 0,-3 4-11 0 0,-2-3 0 0 0,-2-1 0 0 0,0-3-16 0 0,7-6-64 0 0,9-5-2224 0 0,-1-2 1548 0 0,12-8-2656 0 0</inkml:trace>
</inkml:ink>
</file>

<file path=ppt/ink/ink10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2:5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27 6127 0 0,'0'0'4496'0'0,"-1"-2"-4028"0"0,-4-3-52 0 0,4 3 356 0 0,-1 1-374 0 0,-25-16 7420 0 0,29 17-7600 0 0,14 4-103 0 0,0 0 0 0 0,0 1 0 0 0,0 0 0 0 0,-1 1 0 0 0,0 1 0 0 0,-1 0 0 0 0,1 1 0 0 0,-1 1 0 0 0,15 12 0 0 0,2 5-142 0 0,0 0 1 0 0,42 49-1 0 0,-52-51-14 0 0,-1 1 0 0 0,-1 1 0 0 0,30 54 0 0 0,-39-59-40 0 0,-1-1-1 0 0,-1 2 0 0 0,-1-1 0 0 0,0 1 1 0 0,-2 0-1 0 0,4 31 0 0 0,-6-23-31 0 0,-1-1 1 0 0,-1 1-1 0 0,-2 0 0 0 0,-1 0 1 0 0,-1-1-1 0 0,-2 1 0 0 0,-1-1 0 0 0,-1 0 1 0 0,-1 0-1 0 0,-13 27 0 0 0,-9 6 407 0 0,-47 72-1 0 0,52-92-120 0 0,18-29-142 0 0,0 1 0 0 0,-6 21 0 0 0,8-22-16 0 0,0 0 0 0 0,-1 0-1 0 0,-7 13 1 0 0,9-21-32 0 0,0 0-1 0 0,-1 0 1 0 0,1-1-1 0 0,-1 0 1 0 0,1 0 0 0 0,-1 0-1 0 0,-1 0 1 0 0,1-1-1 0 0,0 1 1 0 0,-1-1-1 0 0,0-1 1 0 0,0 1-1 0 0,-8 1 1 0 0,-10 3-133 0 0,-49 7 0 0 0,64-12 142 0 0,5-1 4 0 0,-25 0-68 0 0,21-1 60 0 0,6 0 555 0 0,3-2-448 0 0,3-2-30 0 0,0 1 1 0 0,0-1 0 0 0,0 1 0 0 0,0 0-1 0 0,0 0 1 0 0,1 1 0 0 0,4-3 0 0 0,38-15-4196 0 0,-40 17 1916 0 0,9-2-4190 0 0</inkml:trace>
</inkml:ink>
</file>

<file path=ppt/ink/ink10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04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250 201 1375 0 0,'0'0'10600'0'0,"-9"2"-9466"0"0,-13 4 468 0 0,21-5-1258 0 0,-19 5 1792 0 0,20-6-2071 0 0,-1 0 0 0 0,0 0-1 0 0,0 1 1 0 0,0-1 0 0 0,0 0-1 0 0,1 1 1 0 0,-1-1 0 0 0,0 1-1 0 0,0-1 1 0 0,1 1 0 0 0,-1 0-1 0 0,0-1 1 0 0,-1 2 0 0 0,2-1 44 0 0,-1 1-67 0 0,1-1 0 0 0,0 0 0 0 0,0 0 0 0 0,0 0 0 0 0,0 1 0 0 0,0-1 0 0 0,0 0-1 0 0,0 0 1 0 0,0 1 0 0 0,0-1 0 0 0,1 0 0 0 0,0 3 0 0 0,2 2 89 0 0,0 0-1 0 0,0 0 1 0 0,1 0 0 0 0,0 0-1 0 0,0 0 1 0 0,0-1-1 0 0,1 0 1 0 0,0 0 0 0 0,0 0-1 0 0,0 0 1 0 0,1-1-1 0 0,7 5 1 0 0,4 1 75 0 0,0-1-1 0 0,1-1 1 0 0,19 7-1 0 0,-27-12-121 0 0,0-1 0 0 0,1 0 0 0 0,-1 0 0 0 0,0-1 0 0 0,1 0 0 0 0,-1-1 0 0 0,1 0 0 0 0,-1 0 0 0 0,18-4 0 0 0,5-3 241 0 0,54-18 1 0 0,-78 22-322 0 0,1-1-1 0 0,0 0 1 0 0,-1 0 0 0 0,0-1 0 0 0,0 0 0 0 0,9-7 0 0 0,-14 9-48 0 0,0-1 0 0 0,-1 1 1 0 0,1-1-1 0 0,-1 0 1 0 0,0 0-1 0 0,0 0 1 0 0,0 0-1 0 0,-1-1 1 0 0,1 1-1 0 0,-1-1 0 0 0,0 1 1 0 0,0-1-1 0 0,-1 0 1 0 0,2-6-1 0 0,0-5-280 0 0,-1-1 0 0 0,-1 1 0 0 0,0-1 0 0 0,-2 0 0 0 0,1 1 0 0 0,-2-1 0 0 0,-4-18 0 0 0,5 32 219 0 0,0-1 1 0 0,0 0-1 0 0,0 0 0 0 0,-1 1 1 0 0,1-1-1 0 0,-1 0 0 0 0,0 1 0 0 0,0 0 1 0 0,-1-1-1 0 0,1 1 0 0 0,0 0 0 0 0,-1 0 1 0 0,0 0-1 0 0,0 1 0 0 0,0-1 1 0 0,0 1-1 0 0,0-1 0 0 0,-6-2 0 0 0,4 3 100 0 0,0 0 0 0 0,0 0 0 0 0,0 0 0 0 0,0 0-1 0 0,0 1 1 0 0,-1 0 0 0 0,1 0 0 0 0,0 1 0 0 0,-1-1-1 0 0,1 1 1 0 0,-1 0 0 0 0,1 1 0 0 0,-6 0 0 0 0,-15 6 31 0 0,0 0 0 0 0,1 2 1 0 0,-1 1-1 0 0,2 1 1 0 0,-26 15-1 0 0,-73 54-31 0 0,106-68-3 0 0,-23 17-41 0 0,1 2 1 0 0,1 2-1 0 0,-38 44 0 0 0,69-68 170 0 0,0 1 1 0 0,1 0-1 0 0,0 0 0 0 0,1 1 0 0 0,0-1 1 0 0,0 1-1 0 0,1 1 0 0 0,1-1 0 0 0,0 0 1 0 0,1 1-1 0 0,0-1 0 0 0,-1 24 0 0 0,3-28-15 0 0,0 1 0 0 0,0-1 1 0 0,1 1-1 0 0,0-1 0 0 0,0 1 0 0 0,1-1 0 0 0,0 1 0 0 0,0-1 0 0 0,1 0 0 0 0,0 0 1 0 0,0 0-1 0 0,1-1 0 0 0,0 1 0 0 0,0-1 0 0 0,0 1 0 0 0,1-2 0 0 0,0 1 0 0 0,0 0 1 0 0,0-1-1 0 0,1 0 0 0 0,0 0 0 0 0,0 0 0 0 0,0-1 0 0 0,9 5 0 0 0,1-1 46 0 0,0 0-1 0 0,1-1 0 0 0,0-1 1 0 0,0-1-1 0 0,1 0 0 0 0,-1-1 1 0 0,1-1-1 0 0,0 0 0 0 0,19-1 1 0 0,0-2 13 0 0,0-1 0 0 0,38-7 0 0 0,72-19 510 0 0,-35 6-444 0 0,-109 20-264 0 0,0 1-1 0 0,0-1 0 0 0,0 0 1 0 0,0 0-1 0 0,-1 0 1 0 0,1 0-1 0 0,0 0 0 0 0,-1-1 1 0 0,5-2-1 0 0,-6 3-151 0 0,-2-1-1063 0 0,-2-2 405 0 0,0-1 1 0 0,0 1 0 0 0,-1 0-1 0 0,1 0 1 0 0,-1 1-1 0 0,-4-5 1 0 0,7 8 546 0 0,-7-7-5974 0 0</inkml:trace>
</inkml:ink>
</file>

<file path=ppt/ink/ink10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0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0,'0'0'1211'0'0,"2"2"170"0"0,6 7-545 0 0,-1 0 0 0 0,2-1 0 0 0,-1 0 0 0 0,1 0 0 0 0,0-1 0 0 0,1 0 0 0 0,18 10 0 0 0,81 31 711 0 0,-75-35-994 0 0,47 26 1 0 0,-62-28-430 0 0,0 1 0 0 0,-2 1 0 0 0,1 0 0 0 0,-2 2 0 0 0,0 0 0 0 0,-1 0 0 0 0,0 2 0 0 0,24 35 0 0 0,-30-38-115 0 0,-1 0-1 0 0,-1 0 1 0 0,-1 1 0 0 0,0 0-1 0 0,0 1 1 0 0,-2-1 0 0 0,0 1-1 0 0,0 0 1 0 0,-2 0 0 0 0,0 0-1 0 0,-1 1 1 0 0,-1 28 0 0 0,-4-18 14 0 0,0-1 0 0 0,-1 1 0 0 0,-2-1 0 0 0,-1-1 0 0 0,-1 1 0 0 0,-1-1-1 0 0,-1-1 1 0 0,-1 0 0 0 0,-1 0 0 0 0,-1-2 0 0 0,-21 26 0 0 0,-2-2 25 0 0,-3-1 0 0 0,-2-3 0 0 0,-92 74-1 0 0,31-38 1 0 0,102-77-194 0 0,3-1-262 0 0,0-1 229 0 0,0 1 0 0 0,0-1 0 0 0,-1 0 0 0 0,1 1 0 0 0,0-1 0 0 0,3-2 0 0 0,1 0-545 0 0,3-1-232 0 0,0-1 0 0 0,11-7 0 0 0,-5 2 60 0 0,15-7-1046 0 0</inkml:trace>
</inkml:ink>
</file>

<file path=ppt/ink/ink10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4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13 5063 0 0,'14'-13'4064'0'0,"-23"22"-333"0"0,-9 9-3212 0 0,1 0-1 0 0,1 1 1 0 0,1 1 0 0 0,1 0 0 0 0,-17 33-1 0 0,-50 117 203 0 0,67-137-461 0 0,-83 199 405 0 0,-48 106-442 0 0,106-253-196 0 0,-28 60 90 0 0,61-134-104 0 0,-2 5 22 0 0,-1 1 1 0 0,0-1-1 0 0,-22 26 1 0 0,27-37-9 0 0,-1 0-21 0 0,-16 7 184 0 0,20-12 64 0 0,2-7-219 0 0,-1 0 0 0 0,1 1 1 0 0,0-1-1 0 0,1 0 0 0 0,-1 0 0 0 0,1 1 0 0 0,1-1 0 0 0,5-10 0 0 0,-7 14-27 0 0,0 1 0 0 0,0 0 0 0 0,0 0 0 0 0,1 0 0 0 0,-1 0 0 0 0,1 0 0 0 0,-1 0 0 0 0,1 0-1 0 0,2-2 1 0 0,2-2-3 0 0,0-4-39 0 0,-2-1-1 0 0,1 0 0 0 0,-1 1 1 0 0,-1-2-1 0 0,0 1 1 0 0,0 0-1 0 0,1-16 0 0 0,4-18-164 0 0,-3 24 70 0 0,1 1-1 0 0,1 0 0 0 0,1 0 1 0 0,1 1-1 0 0,0 0 0 0 0,1 0 1 0 0,24-31-1 0 0,-26 40 66 0 0,0 1 1 0 0,0 0 0 0 0,1 0-1 0 0,0 1 1 0 0,1 0 0 0 0,0 1-1 0 0,0 0 1 0 0,1 0-1 0 0,0 1 1 0 0,0 1 0 0 0,0-1-1 0 0,1 2 1 0 0,-1 0 0 0 0,23-5-1 0 0,-9 5 220 0 0,-1 2 0 0 0,2 0-1 0 0,-1 2 1 0 0,26 2 0 0 0,-32 0 40 0 0,-1 0 0 0 0,1 2 0 0 0,-1 0 1 0 0,0 1-1 0 0,0 1 0 0 0,18 8 0 0 0,-32-12-156 0 0,0 0 0 0 0,1 0 0 0 0,-1 1 0 0 0,0 0 0 0 0,0 0 0 0 0,-1 0 0 0 0,1 0 0 0 0,0 0-1 0 0,-1 1 1 0 0,0 0 0 0 0,0-1 0 0 0,0 1 0 0 0,0 0 0 0 0,2 5 0 0 0,-4-5 15 0 0,1 1 1 0 0,-1-1 0 0 0,0 0-1 0 0,0 1 1 0 0,0-1-1 0 0,-1 1 1 0 0,1-1 0 0 0,-1 1-1 0 0,0-1 1 0 0,-1 1-1 0 0,1-1 1 0 0,-1 1-1 0 0,0-1 1 0 0,0 1 0 0 0,-1 3-1 0 0,-3 7 137 0 0,-1-1 0 0 0,0-1 0 0 0,-1 1 0 0 0,-1-1-1 0 0,-9 13 1 0 0,-51 60 353 0 0,40-52-470 0 0,-28 40 48 0 0,37-41-4286 0 0</inkml:trace>
</inkml:ink>
</file>

<file path=ppt/ink/ink10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4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435 240 13447 0 0,'1'-1'614'0'0,"1"0"-341"0"0,-1 0-243 0 0,0 0 0 0 0,0 1 0 0 0,0-1 0 0 0,0 0 0 0 0,0 0 0 0 0,-1 0 0 0 0,1 0 0 0 0,0 0 0 0 0,-1 0-1 0 0,1 0 1 0 0,0 0 0 0 0,-1 0 0 0 0,1 0 0 0 0,-1 0 0 0 0,0 0 0 0 0,1-1 0 0 0,-1 1 0 0 0,0-2 0 0 0,1 1 29 0 0,-1 0 1 0 0,0 0-1 0 0,0 0 0 0 0,0-1 0 0 0,0 1 1 0 0,0 0-1 0 0,0 0 0 0 0,-1 0 0 0 0,1 0 1 0 0,-1 0-1 0 0,1 0 0 0 0,-1 0 0 0 0,0 0 0 0 0,0 0 1 0 0,0 0-1 0 0,0 1 0 0 0,0-1 0 0 0,0 0 1 0 0,0 0-1 0 0,-1 1 0 0 0,1-1 0 0 0,-1 1 0 0 0,1-1 1 0 0,-1 1-1 0 0,1 0 0 0 0,-1 0 0 0 0,0 0 1 0 0,0-1-1 0 0,-2 0 0 0 0,0 0-41 0 0,1 1 1 0 0,-1-1-1 0 0,0 1 0 0 0,-1-1 0 0 0,1 1 0 0 0,0 0 1 0 0,0 1-1 0 0,0-1 0 0 0,0 1 0 0 0,-1-1 1 0 0,1 1-1 0 0,0 1 0 0 0,-8 0 0 0 0,-1 3-24 0 0,0 0 0 0 0,1 1-1 0 0,-1 1 1 0 0,1 0 0 0 0,0 0 0 0 0,0 2-1 0 0,1-1 1 0 0,-17 16 0 0 0,-6 7 275 0 0,-35 43 0 0 0,45-45 50 0 0,-23 32 1 0 0,38-46-147 0 0,0 1-1 0 0,1 0 1 0 0,0 0 0 0 0,-9 26-1 0 0,16-35-35 0 0,-1 0-1 0 0,1-1 1 0 0,0 1-1 0 0,0 11 1 0 0,1-15 420 0 0,7-3-416 0 0,-1 0-1 0 0,0-1 1 0 0,0 0-1 0 0,0 0 0 0 0,0 0 1 0 0,-1-1-1 0 0,1 1 1 0 0,-1-1-1 0 0,1-1 1 0 0,5-4-1 0 0,6-2 6 0 0,20-14 46 0 0,41-35-1 0 0,-70 53-185 0 0,8-9-6 0 0,-12 11-2 0 0,0 0 0 0 0,0 0 0 0 0,1 0 1 0 0,-1 1-1 0 0,1 0 0 0 0,8-5 0 0 0,-13 10-13 0 0,1 0-1 0 0,-1-1 1 0 0,1 1 0 0 0,-1 0 0 0 0,0 0 0 0 0,1-1-1 0 0,-1 1 1 0 0,0 0 0 0 0,-1 2 0 0 0,-2 10-13 0 0,-1 1 0 0 0,-8 19 1 0 0,-5 20-74 0 0,15-49 20 0 0,1 0 0 0 0,1 0 1 0 0,-1 1-1 0 0,1-1 0 0 0,-1 0 0 0 0,2 0 0 0 0,0 10 0 0 0,-1-14 25 0 0,1 0-1 0 0,-1-1 1 0 0,0 1-1 0 0,0 0 0 0 0,1 0 1 0 0,-1-1-1 0 0,1 1 1 0 0,-1-1-1 0 0,1 1 1 0 0,-1 0-1 0 0,1-1 1 0 0,-1 1-1 0 0,1-1 0 0 0,-1 1 1 0 0,1-1-1 0 0,0 1 1 0 0,-1-1-1 0 0,1 0 1 0 0,0 1-1 0 0,-1-1 1 0 0,1 0-1 0 0,0 0 0 0 0,-1 1 1 0 0,1-1-1 0 0,0 0 1 0 0,0 0-1 0 0,-1 0 1 0 0,1 0-1 0 0,0 0 1 0 0,0 0-1 0 0,-1 0 0 0 0,1 0 1 0 0,0 0-1 0 0,0 0 1 0 0,-1 0-1 0 0,2-1 1 0 0,27-8-2005 0 0,-7-1 642 0 0</inkml:trace>
  <inkml:trace contextRef="#ctx0" brushRef="#br0" timeOffset="1">1210 14 15031 0 0,'0'0'1358'0'0,"0"-1"-1118"0"0,-2 0-208 0 0,1-1 0 0 0,0 1-1 0 0,-1 0 1 0 0,1 0 0 0 0,0 0 0 0 0,-1 0 0 0 0,0 0 0 0 0,1 1 0 0 0,-1-1 0 0 0,1 0 0 0 0,-1 1 0 0 0,0-1 0 0 0,1 1 0 0 0,-1 0 0 0 0,0-1 0 0 0,0 1 0 0 0,1 0 0 0 0,-1 0 0 0 0,0 0 0 0 0,1 0 0 0 0,-1 1 0 0 0,0-1 0 0 0,-3 1 0 0 0,-8 2 609 0 0,-26 8 0 0 0,31-9-486 0 0,-24 9 89 0 0,1 2 0 0 0,1 0 0 0 0,0 2 1 0 0,1 2-1 0 0,0 0 0 0 0,2 2 1 0 0,0 1-1 0 0,-25 24 0 0 0,45-36-225 0 0,0 0 0 0 0,0 1-1 0 0,-11 16 1 0 0,17-22 24 0 0,1-1-55 0 0,1 0 1 0 0,-1 0 0 0 0,0-1 0 0 0,1 1 0 0 0,-1 0 0 0 0,1-1 0 0 0,-1 1-1 0 0,1-1 1 0 0,0 1 0 0 0,-1 0 0 0 0,1-1 0 0 0,0 0 0 0 0,0 1 0 0 0,0-1-1 0 0,1 1 1 0 0,-1-1 0 0 0,0 0 0 0 0,0 0 0 0 0,1 0 0 0 0,-1 0 0 0 0,0 0-1 0 0,1 0 1 0 0,-1 0 0 0 0,1 0 0 0 0,-1-1 0 0 0,1 1 0 0 0,0 0 0 0 0,-1-1 0 0 0,4 1-1 0 0,1 1-27 0 0,19 8-74 0 0,34 20-1 0 0,-51-25 106 0 0,0 0 0 0 0,-1 1-1 0 0,1-1 1 0 0,-1 2 0 0 0,-1-1-1 0 0,1 1 1 0 0,10 14 0 0 0,-11-11 151 0 0,0-1-1 0 0,-1 1 1 0 0,0 0 0 0 0,0 0-1 0 0,-1 1 1 0 0,-1-1-1 0 0,0 1 1 0 0,0 0 0 0 0,-1 0-1 0 0,0 0 1 0 0,-1 0 0 0 0,0 0-1 0 0,-1 0 1 0 0,0 1 0 0 0,-1-1-1 0 0,0 0 1 0 0,-1 0 0 0 0,0 0-1 0 0,-6 14 1 0 0,7-23-127 0 0,0 1 1 0 0,0-1-1 0 0,0 1 1 0 0,-1-1-1 0 0,1 0 0 0 0,-1 0 1 0 0,0 0-1 0 0,1 0 0 0 0,-1 0 1 0 0,0 0-1 0 0,0-1 0 0 0,-1 1 1 0 0,1 0-1 0 0,0-1 0 0 0,0 0 1 0 0,-1 0-1 0 0,1 1 0 0 0,-1-1 1 0 0,1-1-1 0 0,-1 1 0 0 0,1 0 1 0 0,-1-1-1 0 0,-3 1 0 0 0,-6 0 107 0 0,-1 0 1 0 0,1-1-1 0 0,-23-3 0 0 0,6 1-48 0 0,22 1-79 0 0,-10 1-138 0 0,0-1 0 0 0,0 0 0 0 0,1-2 0 0 0,-28-6-1 0 0,42 8-151 0 0,-1 0 0 0 0,1-1 0 0 0,-1 1-1 0 0,1 0 1 0 0,0-1 0 0 0,0 1 0 0 0,-4-5-1 0 0,-4-8-6334 0 0,8 5 311 0 0</inkml:trace>
</inkml:ink>
</file>

<file path=ppt/ink/ink10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4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10135 0 0,'0'0'464'0'0,"0"-2"-9"0"0,10-15-593 0 0,-8 15 1183 0 0,0 0 1 0 0,0 0-1 0 0,0 0 0 0 0,0 0 0 0 0,0 0 0 0 0,0 1 1 0 0,0-1-1 0 0,4-1 0 0 0,5-4-145 0 0,-10 6-1304 0 0</inkml:trace>
</inkml:ink>
</file>

<file path=ppt/ink/ink10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4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16583 0 0,'-9'0'1730'0'0,"4"0"-1442"0"0,0 1 0 0 0,0-1 0 0 0,0 1 1 0 0,0 0-1 0 0,0 0 0 0 0,0 1 1 0 0,0 0-1 0 0,0 0 0 0 0,1 0 1 0 0,-1 0-1 0 0,1 1 0 0 0,-5 2 0 0 0,8-4 74 0 0,19 11-1682 0 0,7-9-4199 0 0,-23-3 4669 0 0,12 0-5500 0 0</inkml:trace>
</inkml:ink>
</file>

<file path=ppt/ink/ink10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4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0,'2'1'3939'0'0,"0"2"-2783"0"0,0-1 1 0 0,0 0-1 0 0,0 0 0 0 0,1 0 0 0 0,5 4 1 0 0,-5-4-728 0 0,1 0 1 0 0,0-1-1 0 0,-1 1 1 0 0,1-1-1 0 0,0 1 0 0 0,7 0 1 0 0,-9-2-139 0 0,0 0-17 0 0,5 0-30 0 0,-5 0 600 0 0,0 0-780 0 0,-1 0-199 0 0,-1 0 154 0 0,0 0 1 0 0,0 0-1 0 0,0 0 0 0 0,0 0 0 0 0,0 0 0 0 0,1 0 1 0 0,-1 0-1 0 0,0 0 0 0 0,0 0 0 0 0,0 0 0 0 0,0 0 1 0 0,1 0-1 0 0,-1 0 0 0 0,0 0 0 0 0,0 0 0 0 0,0 0 0 0 0,0 0 1 0 0,1 0-1 0 0,-1 0 0 0 0,0 0 0 0 0,0 0 0 0 0,0 0 1 0 0,0 0-1 0 0,1 0 0 0 0,-1 0 0 0 0,0 0 0 0 0,0 0 1 0 0,0 0-1 0 0,0 0 0 0 0,0 0 0 0 0,1 1 0 0 0,-1-1 0 0 0,0 0 1 0 0,0 0-1 0 0,0 0 0 0 0,0 0 0 0 0,0 0 0 0 0,0 1 1 0 0,0-1-1 0 0,0 0 0 0 0,1 0 0 0 0,-1 0 0 0 0,0 0 1 0 0,0 1-1 0 0,0-1 0 0 0,0 0 0 0 0,0 0 0 0 0,0 0 0 0 0,0 0 1 0 0,0 1-1 0 0,0-1 0 0 0,0 0 0 0 0,0 0 0 0 0,0 0 1 0 0,0 0-1 0 0,0 1 0 0 0,0-1 0 0 0,0 0 0 0 0,-1 0 0 0 0,1 0 1 0 0,0 0-1 0 0,0 1 0 0 0,0-1 0 0 0,0 0 0 0 0,0 0 1 0 0,0 0-1 0 0,-1 1-111 0 0,-12 21-1823 0 0,5-8-770 0 0</inkml:trace>
</inkml:ink>
</file>

<file path=ppt/ink/ink10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3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57 4607 0 0,'7'-1'216'0'0,"0"0"-1"0"0,0-1 1 0 0,-1 0-1 0 0,1 0 0 0 0,0-1 1 0 0,-1 0-1 0 0,1 0 1 0 0,11-8-1 0 0,-18 10-11 0 0,0 1 0 0 0,1 0 0 0 0,-1-1 0 0 0,1 1-1 0 0,-1 0 1 0 0,0-1 0 0 0,0 1 0 0 0,1-1 0 0 0,-1 1 0 0 0,0-1 0 0 0,0 1 0 0 0,1-1-1 0 0,-1 1 1 0 0,0-1 0 0 0,0 1 0 0 0,0-1 0 0 0,0 1 0 0 0,0-1 0 0 0,0 1 0 0 0,0-1-1 0 0,0 1 1 0 0,0-1 0 0 0,0 1 0 0 0,0-1 0 0 0,0 1 0 0 0,0-1 0 0 0,0 1-1 0 0,0-1 1 0 0,0 1 0 0 0,-1-1 0 0 0,1 1 0 0 0,0 0 0 0 0,0-1 0 0 0,-1 1 0 0 0,1-1-1 0 0,0 1 1 0 0,-1 0 0 0 0,1-1 0 0 0,0 1 0 0 0,-1-1 0 0 0,1 1 0 0 0,-1 0 0 0 0,1 0-1 0 0,-1-1 1 0 0,-14-6 4366 0 0,5 5-5490 0 0,-12 5 1057 0 0,1 2 0 0 0,-1 0 0 0 0,1 1 0 0 0,0 1 0 0 0,-22 10 0 0 0,33-13-135 0 0,-48 20 27 0 0,-68 39 0 0 0,92-43-30 0 0,0 2 0 0 0,1 1-1 0 0,-30 29 1 0 0,63-52 1 0 0,0 0 0 0 0,-1 0 0 0 0,1 0 0 0 0,0 0 0 0 0,-1 1 0 0 0,1-1 0 0 0,0 0 0 0 0,0 0 0 0 0,-1 1 0 0 0,1-1 0 0 0,0 0 0 0 0,0 0 0 0 0,-1 1 0 0 0,1-1 0 0 0,0 0 0 0 0,0 1 0 0 0,0-1 0 0 0,0 0 0 0 0,-1 1 0 0 0,1-1 0 0 0,0 0 0 0 0,0 1 0 0 0,0-1 0 0 0,0 0 0 0 0,0 1 0 0 0,0-1 0 0 0,0 0 0 0 0,0 1 0 0 0,0-1 0 0 0,0 0 0 0 0,0 1 0 0 0,0-1 0 0 0,0 0 0 0 0,0 1 0 0 0,0-1 0 0 0,1 0 0 0 0,-1 1 0 0 0,0 0 0 0 0,6 1 0 0 0,0 1 0 0 0,1 0 0 0 0,0 0 0 0 0,0-1 0 0 0,0 0 0 0 0,11 1 0 0 0,10 3 0 0 0,-6 1 0 0 0,0 0 0 0 0,-1 1 0 0 0,0 1 0 0 0,0 2 0 0 0,-1 0 0 0 0,0 0 0 0 0,-1 2 0 0 0,29 25 0 0 0,-43-34 0 0 0,13 16 0 0 0,-17-20-3 0 0,31 44 849 0 0,-30-41-737 0 0,1 1 1 0 0,-1 0-1 0 0,0 0 1 0 0,-1 0-1 0 0,1 0 1 0 0,-1 0-1 0 0,0 0 0 0 0,0 0 1 0 0,0 0-1 0 0,0 6 1 0 0,-1-9-97 0 0,0 0 0 0 0,0 0 0 0 0,-1 0 0 0 0,1 0 0 0 0,0 0 0 0 0,-1-1 0 0 0,1 1-1 0 0,-1 0 1 0 0,1 0 0 0 0,-1 0 0 0 0,1-1 0 0 0,-1 1 0 0 0,0 0 0 0 0,1 0 0 0 0,-1-1 0 0 0,0 1 0 0 0,1-1 0 0 0,-1 1 0 0 0,0-1 0 0 0,0 1 0 0 0,0-1 0 0 0,0 1 0 0 0,-1 0 0 0 0,-23 7 312 0 0,22-7-264 0 0,-207 46 875 0 0,60-16-1305 0 0,142-29 313 0 0,-38 9-551 0 0,-89 11 1 0 0,121-24 46 0 0,14 2 526 0 0,-1 0 1 0 0,1 0-1 0 0,0 0 1 0 0,0 0 0 0 0,0 0-1 0 0,-1 0 1 0 0,1 0-1 0 0,0-1 1 0 0,0 1-1 0 0,0 0 1 0 0,0 0-1 0 0,-1 0 1 0 0,1 0-1 0 0,0-1 1 0 0,0 1-1 0 0,0 0 1 0 0,0 0 0 0 0,0 0-1 0 0,0 0 1 0 0,0-1-1 0 0,-1 1 1 0 0,1 0-1 0 0,0 0 1 0 0,0 0-1 0 0,0-1 1 0 0,0 1-1 0 0,0 0 1 0 0,0 0-1 0 0,0-1 1 0 0,0 1-1 0 0,0 0 1 0 0,1-2-87 0 0,0 0-1 0 0,0 0 1 0 0,0 0 0 0 0,0 0 0 0 0,1 0-1 0 0,-1 1 1 0 0,0-1 0 0 0,1 0-1 0 0,2-1 1 0 0,36-33-1773 0 0,-11 14 506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1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200 101 15463 0 0,'1'-2'706'0'0,"21"-40"211"0"0,-13 26 284 0 0,14-24 2303 0 0,-22 42-3092 0 0,-1 5-360 0 0,-1-1 0 0 0,1 1-1 0 0,-1-1 1 0 0,0 0 0 0 0,-1 0-1 0 0,0 1 1 0 0,0-1 0 0 0,0 0 0 0 0,0 0-1 0 0,-1-1 1 0 0,0 1 0 0 0,-5 7-1 0 0,-8 11 91 0 0,-26 29 0 0 0,12-18-58 0 0,-56 50 0 0 0,79-79-86 0 0,0 0 0 0 0,1 0 0 0 0,-1 1 0 0 0,1 0 0 0 0,1 0 0 0 0,-9 14-1 0 0,14-21 0 0 0,0 1-1 0 0,-1 0 0 0 0,1-1 0 0 0,0 1 0 0 0,0 0 0 0 0,-1-1 0 0 0,1 1 0 0 0,0 0 0 0 0,0-1 0 0 0,0 1 0 0 0,0 0 0 0 0,0 0 0 0 0,0-1 0 0 0,0 1 0 0 0,0 0 0 0 0,0-1 0 0 0,0 1 0 0 0,1 1 0 0 0,-1 0-7 0 0,2 3-43 0 0,2-2 38 0 0,0 0-1 0 0,0 0 1 0 0,0 0-1 0 0,0-1 1 0 0,0 0-1 0 0,1 1 1 0 0,-1-1-1 0 0,1-1 1 0 0,-1 1-1 0 0,1-1 1 0 0,0 1-1 0 0,-1-2 1 0 0,1 1-1 0 0,0 0 1 0 0,9-1-1 0 0,4 0-106 0 0,0 0 0 0 0,0-2-1 0 0,20-3 1 0 0,-10-1-509 0 0,0-1-1 0 0,36-15 1 0 0,-15 1-5569 0 0,-22 7 27 0 0</inkml:trace>
</inkml:ink>
</file>

<file path=ppt/ink/ink10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3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158 134 11975 0 0,'2'-1'547'0'0,"13"-1"25"0"0,-6 0-382 0 0,0 1 1 0 0,0 0-1 0 0,17 1 1 0 0,-22 0 365 0 0,-1 1 0 0 0,1-1 1 0 0,0 1-1 0 0,0 0 0 0 0,0 1 0 0 0,-1-1 1 0 0,6 3-1 0 0,22 8 2335 0 0,-13-6-2057 0 0,-16-6-785 0 0,0 0 1 0 0,0 1-1 0 0,0-1 0 0 0,0 0 0 0 0,0 0 1 0 0,0 0-1 0 0,0 0 0 0 0,0 0 1 0 0,0-1-1 0 0,0 1 0 0 0,-1 0 0 0 0,1-1 1 0 0,0 0-1 0 0,0 1 0 0 0,0-1 0 0 0,2-1 1 0 0,2-1 8 0 0,-1 0 0 0 0,0-1 0 0 0,9-6-1 0 0,-11 6-95 0 0,1 1-1 0 0,-1-1 1 0 0,0 0 0 0 0,0 0-1 0 0,-1 0 1 0 0,1-1-1 0 0,-1 1 1 0 0,0-1-1 0 0,0 1 1 0 0,0-1-1 0 0,-1 0 1 0 0,1 0-1 0 0,-1 1 1 0 0,0-1-1 0 0,-1 0 1 0 0,1 0-1 0 0,-1 0 1 0 0,0 0-1 0 0,0 0 1 0 0,-1 0-1 0 0,1 0 1 0 0,-3-6-1 0 0,3 10 16 0 0,0 0-1 0 0,-1 0 1 0 0,1 0-1 0 0,-1 0 0 0 0,0 0 1 0 0,1 0-1 0 0,-1 0 1 0 0,0 0-1 0 0,1 0 1 0 0,-1 1-1 0 0,0-1 1 0 0,0 0-1 0 0,0 0 1 0 0,0 1-1 0 0,0-1 1 0 0,0 0-1 0 0,0 1 0 0 0,0-1 1 0 0,0 1-1 0 0,-1-1 1 0 0,-1 1-19 0 0,1-1 0 0 0,-1 1-1 0 0,1-1 1 0 0,-1 1 0 0 0,1 0 0 0 0,-1 0 0 0 0,0 1 0 0 0,-3 0 0 0 0,-5 1-44 0 0,1 1 1 0 0,0 1-1 0 0,-13 5 1 0 0,21-8 84 0 0,-27 13 11 0 0,1 2 0 0 0,0 1 0 0 0,1 2 1 0 0,1 0-1 0 0,1 2 0 0 0,-27 27 0 0 0,40-35 97 0 0,-1 1-1 0 0,2 0 1 0 0,-16 24 0 0 0,23-31-54 0 0,0 0 0 0 0,0 0 0 0 0,1 1 0 0 0,0 0 0 0 0,0-1-1 0 0,1 1 1 0 0,0 0 0 0 0,0 0 0 0 0,1 0 0 0 0,-1 11 0 0 0,2-16-34 0 0,0 0 0 0 0,0 1 0 0 0,1-1 0 0 0,-1 0 0 0 0,1 0 0 0 0,0 0 0 0 0,0 1 0 0 0,0-1 0 0 0,0 0 0 0 0,0 0 0 0 0,1 0 0 0 0,-1-1 0 0 0,1 1-1 0 0,0 0 1 0 0,4 4 0 0 0,-3-4 3 0 0,0 0-1 0 0,1 0 0 0 0,0 0 0 0 0,-1-1 0 0 0,1 1 0 0 0,0-1 0 0 0,0 0 0 0 0,0-1 0 0 0,1 1 1 0 0,4 1-1 0 0,9 0 37 0 0,-1 0 1 0 0,0-1-1 0 0,1-1 1 0 0,28-2-1 0 0,-22 1-541 0 0,59-4 806 0 0,-27-6-8637 0 0,-45 8 2080 0 0</inkml:trace>
</inkml:ink>
</file>

<file path=ppt/ink/ink10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3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 16847 0 0,'0'0'770'0'0,"-2"0"-18"0"0,-2 1-717 0 0,-1 1 1 0 0,1-1 0 0 0,0 1 0 0 0,-1 0 0 0 0,1 1 0 0 0,0-1 0 0 0,0 1-1 0 0,0 0 1 0 0,1-1 0 0 0,-4 5 0 0 0,-35 35 394 0 0,-5 15 301 0 0,2 2 0 0 0,3 2 1 0 0,-44 85-1 0 0,45-72-279 0 0,-122 235 221 0 0,-38 67-1540 0 0,193-363-292 0 0,3-2-59 0 0</inkml:trace>
</inkml:ink>
</file>

<file path=ppt/ink/ink10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4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99 8751 0 0,'1'1'9638'0'0,"1"1"-9451"0"0,0 0 0 0 0,0-1 1 0 0,0 0-1 0 0,1 1 0 0 0,-1-1 1 0 0,0 0-1 0 0,0 0 0 0 0,1 0 1 0 0,-1 0-1 0 0,1 0 0 0 0,-1-1 1 0 0,1 1-1 0 0,-1-1 0 0 0,1 0 1 0 0,-1 0-1 0 0,1 0 0 0 0,-1 0 0 0 0,6 0 1 0 0,3-2 53 0 0,1-1 0 0 0,21-7 0 0 0,-12 4 71 0 0,8-2-335 0 0,1-2 1 0 0,-1-1-1 0 0,-1-1 0 0 0,42-24 1 0 0,-68 34 133 0 0,10-7-915 0 0,-12 6 137 0 0,-7 1 342 0 0,-1 2 217 0 0,0 0 1 0 0,0 0 0 0 0,-1 1 0 0 0,1 1 0 0 0,0-1 0 0 0,-9 5-1 0 0,-46 18-1 0 0,28-6 350 0 0,1 1 1 0 0,0 1-1 0 0,2 2 1 0 0,1 2-1 0 0,-53 50 1 0 0,72-63-90 0 0,2 1 0 0 0,-1 0 0 0 0,-10 17 0 0 0,18-24-117 0 0,0 0 1 0 0,0 1-1 0 0,0-1 1 0 0,1 0-1 0 0,-1 1 0 0 0,1 0 1 0 0,1-1-1 0 0,-1 1 1 0 0,1 0-1 0 0,0 0 1 0 0,0 11-1 0 0,1-15-38 0 0,1 1 0 0 0,-1-1-1 0 0,1 1 1 0 0,0-1 0 0 0,-1 0 0 0 0,1 1-1 0 0,1-1 1 0 0,-1 0 0 0 0,0 0 0 0 0,0 0-1 0 0,1 0 1 0 0,-1 0 0 0 0,1 0-1 0 0,0 0 1 0 0,-1 0 0 0 0,1-1 0 0 0,0 1-1 0 0,0-1 1 0 0,0 1 0 0 0,0-1 0 0 0,1 0-1 0 0,-1 1 1 0 0,0-1 0 0 0,0 0 0 0 0,4 0-1 0 0,2 2-365 0 0,0-1 0 0 0,0 1 0 0 0,0-2-1 0 0,1 1 1 0 0,-1-1 0 0 0,11-1 0 0 0,8-1-1034 0 0</inkml:trace>
</inkml:ink>
</file>

<file path=ppt/ink/ink10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4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17 16871 0 0,'1'-9'1904'0'0,"-1"9"-1792"0"0,0-1 0 0 0,-1 1 0 0 0,1-1 0 0 0,0 1 0 0 0,-1-1 0 0 0,1 1 0 0 0,-1 0 0 0 0,1-1 0 0 0,0 1 0 0 0,-1-1 0 0 0,1 1 0 0 0,-1 0 0 0 0,1 0 0 0 0,-1-1 0 0 0,1 1 0 0 0,-1 0 0 0 0,0 0 0 0 0,1-1 0 0 0,-1 1 0 0 0,1 0 0 0 0,-1 0 0 0 0,1 0 0 0 0,-2 0 0 0 0,-16 4 406 0 0,14-2-498 0 0,-1 0 1 0 0,0 0-1 0 0,1 1 0 0 0,0 0 1 0 0,-6 5-1 0 0,-17 19 144 0 0,1 2 0 0 0,1 0 0 0 0,2 2 0 0 0,-35 62 0 0 0,54-88-151 0 0,1 1-1 0 0,1 0 1 0 0,-1 0-1 0 0,1 0 1 0 0,0 0-1 0 0,1 0 1 0 0,-1 1-1 0 0,1-1 1 0 0,0 9-1 0 0,1-12-6 0 0,0 0-1 0 0,0-1 0 0 0,0 1 1 0 0,1-1-1 0 0,-1 1 0 0 0,1 0 1 0 0,-1-1-1 0 0,1 1 0 0 0,0-1 1 0 0,0 1-1 0 0,1-1 0 0 0,-1 0 1 0 0,0 1-1 0 0,1-1 0 0 0,-1 0 1 0 0,1 0-1 0 0,0 0 0 0 0,0 0 1 0 0,0 0-1 0 0,0 0 0 0 0,0-1 1 0 0,0 1-1 0 0,0-1 0 0 0,0 1 1 0 0,3 0-1 0 0,4 2 0 0 0,-1-1-1 0 0,1 0 1 0 0,0-1-1 0 0,0 0 1 0 0,0 0-1 0 0,0-1 1 0 0,0 0 0 0 0,0-1-1 0 0,0 0 1 0 0,0 0-1 0 0,16-3 1 0 0,1-2-510 0 0,0-1 0 0 0,45-16 0 0 0,-11-4-1994 0 0,-21 6-2642 0 0,-4 0-955 0 0</inkml:trace>
</inkml:ink>
</file>

<file path=ppt/ink/ink10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4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988 1 16127 0 0,'0'0'1242'0'0,"-1"1"-678"0"0,-46 66 3114 0 0,18-21-2909 0 0,-34 76 1 0 0,-30 90 225 0 0,-91 187-109 0 0,-18 21-550 0 0,185-380-325 0 0,-1 0-59 0 0,2 1-1 0 0,-19 80 0 0 0,33-105-814 0 0</inkml:trace>
  <inkml:trace contextRef="#ctx0" brushRef="#br0" timeOffset="1">51 908 18399 0 0,'-51'-2'2722'0'0,"58"11"-1091"0"0,-4-7-1497 0 0,1 1-1 0 0,-1-1 0 0 0,1 0 1 0 0,-1 0-1 0 0,1 0 0 0 0,0 0 1 0 0,0 0-1 0 0,0-1 0 0 0,0 0 0 0 0,0 0 1 0 0,0 0-1 0 0,0 0 0 0 0,5-1 1 0 0,10 1 222 0 0,28-1 1 0 0,-40 0-258 0 0,260-25 1149 0 0,-1-17-1066 0 0,-136 21-363 0 0,-62 10-459 0 0,32-4-2523 0 0,-34 5-4489 0 0,-41 7 1042 0 0</inkml:trace>
</inkml:ink>
</file>

<file path=ppt/ink/ink10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4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9 14711 0 0,'0'0'672'0'0,"-1"2"-9"0"0,0 3-521 0 0,0 0-1 0 0,0 0 1 0 0,0 0-1 0 0,0 0 1 0 0,1 0 0 0 0,0 0-1 0 0,0 9 1 0 0,1-9 563 0 0,0 1 0 0 0,-1-2-1 0 0,2 1 1 0 0,1 7 0 0 0,-1-8-486 0 0,0-1 0 0 0,0 0 0 0 0,0 0 0 0 0,0 0 0 0 0,1 0 0 0 0,-1 0 0 0 0,1 0 0 0 0,0 0 0 0 0,-1-1-1 0 0,1 0 1 0 0,0 1 0 0 0,1-1 0 0 0,-1 0 0 0 0,0-1 0 0 0,1 1 0 0 0,5 2 0 0 0,-2-2-73 0 0,1 1 1 0 0,-1-1-1 0 0,0-1 0 0 0,1 0 0 0 0,-1 0 1 0 0,1 0-1 0 0,10-1 0 0 0,-3-1-97 0 0,0-2 1 0 0,1 0-1 0 0,-1 0 0 0 0,0-1 0 0 0,21-10 0 0 0,-15 5-245 0 0,0-1 0 0 0,-1-2 0 0 0,20-13 0 0 0,-27 16-132 0 0,21-20 1 0 0,-34 29 331 0 0,0 0 0 0 0,0-1 0 0 0,1 1 1 0 0,-1 0-1 0 0,0 0 0 0 0,0-1 0 0 0,1 1 0 0 0,-1 0 0 0 0,0-1 0 0 0,0 1 0 0 0,0-1 0 0 0,0 1 0 0 0,1 0 1 0 0,-1-1-1 0 0,0 1 0 0 0,0-1 0 0 0,0 1 0 0 0,0 0 0 0 0,0-1 0 0 0,0 1 0 0 0,0-1 0 0 0,0 1 0 0 0,0 0 1 0 0,0-1-1 0 0,-1 1 0 0 0,1-1 0 0 0,0 1 0 0 0,0 0 0 0 0,0-1 0 0 0,0 1 0 0 0,0 0 0 0 0,-1-1 0 0 0,1 1 1 0 0,0 0-1 0 0,0-1 0 0 0,-1 1 0 0 0,1 0 0 0 0,0 0 0 0 0,-1-1 0 0 0,1 1 0 0 0,0 0 0 0 0,0 0 0 0 0,-1-1 1 0 0,1 1-1 0 0,-1 0 0 0 0,1 0 0 0 0,0 0 0 0 0,-1 0 0 0 0,1-1 0 0 0,0 1 0 0 0,-1 0 0 0 0,1 0 0 0 0,-1 0 1 0 0,1 0-1 0 0,0 0 0 0 0,-1 0 0 0 0,0 0 6 0 0,-8-3 35 0 0,-1 1 0 0 0,0 0 0 0 0,0 1 0 0 0,1 0 0 0 0,-17 0 0 0 0,9 1-27 0 0,1 0 25 0 0,1 0 1 0 0,-1 2-1 0 0,0 0 0 0 0,1 1 1 0 0,-1 0-1 0 0,1 1 0 0 0,0 1 1 0 0,-18 8-1 0 0,9-1 66 0 0,0 0-1 0 0,0 2 1 0 0,-42 32-1 0 0,52-35-71 0 0,2 1 0 0 0,-1 0 1 0 0,2 1-1 0 0,-1 0 0 0 0,2 0 0 0 0,0 1 0 0 0,0 1 0 0 0,-12 26 0 0 0,19-34-36 0 0,0 1 0 0 0,1-1 0 0 0,0 1 0 0 0,0-1 0 0 0,1 1 1 0 0,-1 0-1 0 0,2-1 0 0 0,-1 1 0 0 0,1 11 0 0 0,1-14-19 0 0,0 1 1 0 0,0 0 0 0 0,1-1 0 0 0,-1 0 0 0 0,1 1 0 0 0,0-1 0 0 0,1 0 0 0 0,-1 0 0 0 0,1 0 0 0 0,0 0-1 0 0,0 0 1 0 0,0-1 0 0 0,1 0 0 0 0,5 6 0 0 0,-5-7-31 0 0,0 1 0 0 0,1-1 1 0 0,0 0-1 0 0,0 0 0 0 0,-1 0 0 0 0,2 0 0 0 0,-1-1 0 0 0,0 0 1 0 0,9 2-1 0 0,-2-1-438 0 0,0 0 1 0 0,0-2 0 0 0,17 2-1 0 0,1-3-558 0 0</inkml:trace>
</inkml:ink>
</file>

<file path=ppt/ink/ink10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4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82 350 16583 0 0,'1'-11'8928'0'0,"-9"10"-6807"0"0,-2-2-3394 0 0,6 1 1306 0 0,-1-1 0 0 0,1 0-1 0 0,-1-1 1 0 0,1 1 0 0 0,0-1 0 0 0,1 1-1 0 0,-1-1 1 0 0,0 0 0 0 0,1-1 0 0 0,0 1-1 0 0,0 0 1 0 0,0-1 0 0 0,1 0 0 0 0,-1 0-1 0 0,1 0 1 0 0,0 0 0 0 0,1 0 0 0 0,-1 0 0 0 0,1 0-1 0 0,0 0 1 0 0,0-1 0 0 0,1 1 0 0 0,0-10-1 0 0,0 7-53 0 0,0 0 0 0 0,1-1 0 0 0,0 1 0 0 0,1 0 0 0 0,-1 0-1 0 0,1 0 1 0 0,1 1 0 0 0,0-1 0 0 0,0 1 0 0 0,0-1 0 0 0,1 1 0 0 0,0 0 0 0 0,1 0-1 0 0,0 0 1 0 0,5-6 0 0 0,0 4-79 0 0,0 0 0 0 0,1 0 0 0 0,0 1 0 0 0,1 1 0 0 0,0-1-1 0 0,0 2 1 0 0,0 0 0 0 0,1 0 0 0 0,-1 1 0 0 0,2 1 0 0 0,-1 0 0 0 0,0 1 0 0 0,1 0-1 0 0,-1 1 1 0 0,17 0 0 0 0,2 1 36 0 0,0 1-1 0 0,0 2 1 0 0,-1 2-1 0 0,1 0 0 0 0,43 13 1 0 0,-49-10 193 0 0,-15-5 103 0 0,0 0-1 0 0,0 1 0 0 0,0 1 1 0 0,-1 0-1 0 0,11 6 0 0 0,-19-9 9 0 0,-2 1-222 0 0,-1 1 0 0 0,1-1 0 0 0,-1 1 0 0 0,0-1 0 0 0,0 1-1 0 0,1-1 1 0 0,-1 0 0 0 0,-1 0 0 0 0,1 1 0 0 0,0-1 0 0 0,-1 0 0 0 0,1 0 0 0 0,-1 0 0 0 0,-3 3-1 0 0,-31 27 221 0 0,22-22-208 0 0,-30 28-141 0 0,15-12-121 0 0,-2-1-1 0 0,-47 29 1 0 0,61-44-243 0 0,0-2 0 0 0,-1 0 0 0 0,0-1-1 0 0,-31 9 1 0 0,47-16 139 0 0,2 0-117 0 0,-1 0 411 0 0,1-1 0 0 0,0 1 0 0 0,0 0 0 0 0,-1 0 0 0 0,1 0 0 0 0,0-1 1 0 0,0 1-1 0 0,-1 0 0 0 0,1 0 0 0 0,0 0 0 0 0,0-1 0 0 0,0 1 0 0 0,-1 0 0 0 0,1-1 0 0 0,0 1 0 0 0,0 0 0 0 0,0 0 0 0 0,0-1 0 0 0,0 1 1 0 0,0 0-1 0 0,-1-1 0 0 0,1 1 0 0 0,0 0 0 0 0,0-1 0 0 0,0 1 0 0 0,0 0 0 0 0,0 0 0 0 0,0-1 0 0 0,0 1 0 0 0,0 0 0 0 0,1-1 0 0 0,0-10-1348 0 0,4-5-441 0 0</inkml:trace>
</inkml:ink>
</file>

<file path=ppt/ink/ink10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4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 10135 0 0,'-2'0'4384'0'0,"-10"5"-3736"0"0,1 0 0 0 0,0 1 0 0 0,-1 0 0 0 0,2 1 0 0 0,-1 0 0 0 0,1 1 0 0 0,0 0-1 0 0,-10 10 1 0 0,-5 9-99 0 0,-35 46-1 0 0,28-28 372 0 0,-47 89 0 0 0,-7 57 8 0 0,62-133-863 0 0,-3 0 0 0 0,-2-2 0 0 0,-49 72 0 0 0,65-111-72 0 0,2-1-61 0 0,0 0-1 0 0,-13 25 1 0 0,23-40-787 0 0,11-3-4086 0 0,0-1 3361 0 0</inkml:trace>
</inkml:ink>
</file>

<file path=ppt/ink/ink10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3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936 74 2303 0 0,'18'-12'79'0'0,"-10"7"-43"0"0,0-1 1 0 0,-1 1-1 0 0,11-11 0 0 0,-5 2 8620 0 0,-23 6-4800 0 0,8 6-3806 0 0,-1 1 0 0 0,0 0-1 0 0,1 0 1 0 0,-1 1 0 0 0,0-1-1 0 0,1 0 1 0 0,-1 1 0 0 0,0 0-1 0 0,0-1 1 0 0,0 1 0 0 0,1 0-1 0 0,-1 1 1 0 0,0-1 0 0 0,0 0-1 0 0,1 1 1 0 0,-1 0 0 0 0,0-1-1 0 0,1 1 1 0 0,-4 1 0 0 0,-5 4 245 0 0,0-1 0 0 0,0 2 0 0 0,-11 7 0 0 0,4-2-165 0 0,-139 82-130 0 0,96-59 0 0 0,-64 48 0 0 0,22-13 0 0 0,27-25 0 0 0,-133 56 0 0 0,159-80 0 0 0,97-29-13 0 0,-11 2-51 0 0,1 2-1 0 0,-1 1 1 0 0,1 2-1 0 0,0 1 1 0 0,0 3 0 0 0,51 8-1 0 0,-30 0 332 0 0,-1 3 0 0 0,93 35-1 0 0,-137-44-152 0 0,0 1 0 0 0,0 1 0 0 0,-1 0 0 0 0,0 1 0 0 0,17 14 0 0 0,-21-16-60 0 0,-1 1-1 0 0,0 0 1 0 0,-1 1-1 0 0,0-1 1 0 0,0 1-1 0 0,0 0 1 0 0,-1 1-1 0 0,8 17 1 0 0,-12-23-34 0 0,0 0 1 0 0,0 0 0 0 0,0 0-1 0 0,0 0 1 0 0,0 0 0 0 0,-1 0 0 0 0,0 0-1 0 0,0 1 1 0 0,0-1 0 0 0,0 0 0 0 0,0 0-1 0 0,0 0 1 0 0,-1 0 0 0 0,1 1 0 0 0,-3 3-1 0 0,1-3 11 0 0,1 0-1 0 0,-1 0 0 0 0,-1-1 0 0 0,1 1 1 0 0,-1-1-1 0 0,1 1 0 0 0,-1-1 1 0 0,0 0-1 0 0,0 0 0 0 0,-5 3 1 0 0,-5 3 57 0 0,0-1 0 0 0,0-1 0 0 0,-1 0 1 0 0,0-1-1 0 0,-18 6 0 0 0,-25 6 83 0 0,-1-2 1 0 0,-88 11-1 0 0,-122-6 251 0 0,231-22-231 0 0,-53-8-1 0 0,22 2-24 0 0,60 6-138 0 0,6 1-87 0 0,33 9-1246 0 0,-16-7 206 0 0,0-1 0 0 0,25-2 0 0 0,-15-1-5095 0 0</inkml:trace>
</inkml:ink>
</file>

<file path=ppt/ink/ink10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3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28 13103 0 0,'0'0'1744'0'0,"-1"2"-1550"0"0,-12 39 959 0 0,1 2 0 0 0,2 0 1 0 0,-8 77-1 0 0,18-118-1081 0 0,0 0 1 0 0,0 0 0 0 0,0 0-1 0 0,0 0 1 0 0,0 0-1 0 0,0 0 1 0 0,0 0 0 0 0,1 0-1 0 0,-1 0 1 0 0,1 0 0 0 0,0 0-1 0 0,-1 0 1 0 0,1 0-1 0 0,0 0 1 0 0,0 0 0 0 0,0 0-1 0 0,0-1 1 0 0,1 1-1 0 0,-1-1 1 0 0,0 1 0 0 0,3 2-1 0 0,-2-3-14 0 0,0-1 0 0 0,0 0 0 0 0,-1 1 0 0 0,1-1 0 0 0,0 0 0 0 0,-1 0 0 0 0,1 0-1 0 0,0 0 1 0 0,0 0 0 0 0,-1-1 0 0 0,1 1 0 0 0,0 0 0 0 0,-1-1 0 0 0,1 1 0 0 0,3-2 0 0 0,-4 1 19 0 0,15-5 126 0 0,-1-1-1 0 0,0 0 1 0 0,0-2 0 0 0,-1 1 0 0 0,0-2-1 0 0,0 0 1 0 0,15-16 0 0 0,80-88-1242 0 0,-100 104 731 0 0,5-6-858 0 0,-1-2 1 0 0,0 1-1 0 0,11-22 0 0 0,-14 19-470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1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0 15663 0 0,'0'0'1207'0'0,"-3"2"-788"0"0,-7 8 72 0 0,0 1 0 0 0,0 0 0 0 0,1 0 0 0 0,0 1 0 0 0,-7 14 0 0 0,-2 1 259 0 0,-42 62-15 0 0,-63 123 0 0 0,-17 39 357 0 0,88-163-599 0 0,-46 60 390 0 0,35-57-532 0 0,-14 37-335 0 0,76-126-208 0 0,9-16-4939 0 0,3-3 25 0 0,2-4-1324 0 0</inkml:trace>
  <inkml:trace contextRef="#ctx0" brushRef="#br0" timeOffset="1">99 568 19063 0 0,'-6'1'152'0'0,"-1"1"1"0"0,1 0-1 0 0,0 0 0 0 0,0 1 0 0 0,0-1 0 0 0,1 2 0 0 0,-1-1 0 0 0,1 0 1 0 0,-1 1-1 0 0,1 0 0 0 0,0 0 0 0 0,0 1 0 0 0,1 0 0 0 0,0-1 1 0 0,-1 1-1 0 0,-6 11 0 0 0,10-14 416 0 0,2 0-454 0 0,0-1-1 0 0,0 1 1 0 0,0-1 0 0 0,0 1 0 0 0,0-1-1 0 0,0 0 1 0 0,0 1 0 0 0,0-1 0 0 0,0 0 0 0 0,1 0-1 0 0,-1 0 1 0 0,0 0 0 0 0,1 0 0 0 0,2 1-1 0 0,3 1 62 0 0,0 0-1 0 0,0 0 0 0 0,1-1 0 0 0,-1 0 0 0 0,1 0 0 0 0,-1-1 1 0 0,9 1-1 0 0,57-2 517 0 0,-54 0-565 0 0,288-23 861 0 0,-106-13-3665 0 0,-156 25-3359 0 0,-5-1-1883 0 0</inkml:trace>
</inkml:ink>
</file>

<file path=ppt/ink/ink10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3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5063 0 0,'0'0'390'0'0,"2"1"-252"0"0,2 0 283 0 0,-1 0-1 0 0,1 0 0 0 0,-1 1 0 0 0,0-1 1 0 0,1 1-1 0 0,-1 0 0 0 0,0 0 0 0 0,0 0 1 0 0,0 0-1 0 0,0 0 0 0 0,-1 1 0 0 0,1 0 1 0 0,-1-1-1 0 0,1 1 0 0 0,2 5 0 0 0,-2-3 19 0 0,-1 0 0 0 0,0 0-1 0 0,0 1 1 0 0,0-1-1 0 0,-1 0 1 0 0,1 1 0 0 0,-1-1-1 0 0,-1 0 1 0 0,1 10-1 0 0,-1 1-103 0 0,-1-1 0 0 0,-1 1 0 0 0,-1-1 0 0 0,0 0 0 0 0,-1 1 0 0 0,-9 23 0 0 0,-2-5-215 0 0,-1-1 0 0 0,-1-1-1 0 0,-32 45 1 0 0,-74 81 450 0 0,10-13-210 0 0,-22 38-1906 0 0,112-153-773 0 0</inkml:trace>
</inkml:ink>
</file>

<file path=ppt/ink/ink10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3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0 350 11431 0 0,'11'-22'527'0'0,"2"0"0"0"0,0 1 0 0 0,1 0 0 0 0,0 1 0 0 0,31-31 0 0 0,-19 25 280 0 0,0 1 1 0 0,2 1 0 0 0,52-35-1 0 0,-64 50-503 0 0,0 0-1 0 0,0 0 1 0 0,1 2-1 0 0,1 0 1 0 0,22-6-1 0 0,-34 12-230 0 0,1 0 1 0 0,-1 0-1 0 0,0 0 0 0 0,0 0 0 0 0,1 1 1 0 0,-1 0-1 0 0,0 1 0 0 0,1-1 1 0 0,-1 1-1 0 0,0 1 0 0 0,0-1 1 0 0,0 1-1 0 0,0 0 0 0 0,0 0 0 0 0,0 1 1 0 0,0 0-1 0 0,-1 0 0 0 0,1 0 1 0 0,5 5-1 0 0,-7-4-37 0 0,0-1 1 0 0,0 1-1 0 0,0 0 1 0 0,-1 1-1 0 0,0-1 0 0 0,0 1 1 0 0,0-1-1 0 0,0 1 1 0 0,-1 0-1 0 0,1 0 0 0 0,-1 0 1 0 0,-1 0-1 0 0,1 0 1 0 0,-1 1-1 0 0,0-1 1 0 0,0 1-1 0 0,0-1 0 0 0,-1 0 1 0 0,0 1-1 0 0,0-1 1 0 0,-1 7-1 0 0,0-1-17 0 0,-1-1 1 0 0,0 0-1 0 0,-1 0 0 0 0,0 1 0 0 0,-1-1 1 0 0,0-1-1 0 0,0 1 0 0 0,-1-1 1 0 0,0 1-1 0 0,-7 8 0 0 0,-2 0 32 0 0,-1-1-1 0 0,-1 0 1 0 0,0-1-1 0 0,-1-1 1 0 0,-1-1-1 0 0,-24 16 1 0 0,-123 61-182 0 0,156-87 112 0 0,-35 15 169 0 0,20-13-1378 0 0,2-4-4587 0 0,13-5-828 0 0</inkml:trace>
</inkml:ink>
</file>

<file path=ppt/ink/ink10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3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555 423 15695 0 0,'0'0'719'0'0,"0"2"-20"0"0,-1 16-468 0 0,0 1 1 0 0,-2-1 0 0 0,0 0-1 0 0,-1 0 1 0 0,-1-1 0 0 0,-1 1-1 0 0,0-1 1 0 0,-12 22 0 0 0,-4 2 261 0 0,-2 0 0 0 0,-32 40 1 0 0,-42 50-71 0 0,-125 180-85 0 0,180-244-215 0 0,23-39-2751 0 0,10-13-1192 0 0,-1 2-2687 0 0</inkml:trace>
  <inkml:trace contextRef="#ctx0" brushRef="#br0" timeOffset="1">263 551 10591 0 0,'13'-29'300'0'0,"2"2"0"0"0,1 0 0 0 0,1 1 0 0 0,23-26 0 0 0,87-88 670 0 0,-125 138-941 0 0,34-36-120 0 0,3 2 0 0 0,1 1-1 0 0,1 3 1 0 0,59-35 0 0 0,-90 61 296 0 0,0 0 1 0 0,1 2-1 0 0,-1-1 1 0 0,1 1-1 0 0,0 0 1 0 0,1 1-1 0 0,-1 1 1 0 0,1 0-1 0 0,-1 0 1 0 0,13 1-1 0 0,-18 1-7 0 0,1 0-1 0 0,-1 1 1 0 0,1-1-1 0 0,-1 1 1 0 0,0 1-1 0 0,1 0 0 0 0,-1 0 1 0 0,0 0-1 0 0,0 0 1 0 0,0 1-1 0 0,0 0 1 0 0,-1 0-1 0 0,1 1 1 0 0,-1-1-1 0 0,0 1 0 0 0,0 1 1 0 0,0-1-1 0 0,0 1 1 0 0,4 5-1 0 0,-3-2-77 0 0,-1 0 0 0 0,0 1 0 0 0,0-1 0 0 0,-1 1 0 0 0,0 0 0 0 0,0 0 0 0 0,-1 0 0 0 0,0 1-1 0 0,-1-1 1 0 0,0 1 0 0 0,-1 0 0 0 0,0-1 0 0 0,0 1 0 0 0,-1 0 0 0 0,-1 13 0 0 0,0-10-36 0 0,-1-1 1 0 0,0 0-1 0 0,-1 0 1 0 0,-1 0-1 0 0,0-1 1 0 0,0 1-1 0 0,-1-1 0 0 0,0 0 1 0 0,-1 0-1 0 0,0 0 1 0 0,-14 17-1 0 0,5-12 40 0 0,0 0 1 0 0,-1-1-1 0 0,0-1 0 0 0,-2 0 0 0 0,-23 14 0 0 0,-100 46 105 0 0,134-70-222 0 0,-11 5-163 0 0,-8 4-718 0 0,0-1 1 0 0,-1-1-1 0 0,-51 14 1 0 0</inkml:trace>
</inkml:ink>
</file>

<file path=ppt/ink/ink10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3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0 13823 0 0,'0'0'1247'0'0,"-2"2"-1023"0"0,-34 36 718 0 0,13-13 344 0 0,-33 27 1 0 0,-11 3-1080 0 0,-72 73 0 0 0,127-116-72 0 0,1 1-1 0 0,1 0 0 0 0,0 1 1 0 0,1 0-1 0 0,0 0 1 0 0,1 1-1 0 0,0 0 0 0 0,2 0 1 0 0,-8 23-1 0 0,13-36-101 0 0,1 0-1 0 0,-1 1 0 0 0,1-1 1 0 0,0 0-1 0 0,0 0 0 0 0,0 0 1 0 0,0 0-1 0 0,0 1 1 0 0,0-1-1 0 0,0 0 0 0 0,1 0 1 0 0,-1 0-1 0 0,1 0 0 0 0,-1 0 1 0 0,1 0-1 0 0,0 0 0 0 0,0 0 1 0 0,0 0-1 0 0,0 0 1 0 0,0 0-1 0 0,0 0 0 0 0,1-1 1 0 0,-1 1-1 0 0,0 0 0 0 0,1-1 1 0 0,0 0-1 0 0,-1 1 1 0 0,1-1-1 0 0,0 0 0 0 0,0 1 1 0 0,-1-1-1 0 0,1 0 0 0 0,0 0 1 0 0,0-1-1 0 0,2 2 1 0 0,4 0 40 0 0,-1 0 0 0 0,0-1 0 0 0,0 0 0 0 0,1 0 0 0 0,-1 0 0 0 0,0-1 0 0 0,1 0 0 0 0,-1 0 0 0 0,9-2 0 0 0,9-4 61 0 0,1-1 0 0 0,-1-1-1 0 0,-1-1 1 0 0,0-1 0 0 0,0-1-1 0 0,30-20 1 0 0,-37 20-49 0 0,0-1 1 0 0,-1 0-1 0 0,-1-1 0 0 0,0-1 1 0 0,16-17-1 0 0,-22 20-67 0 0,0 0 0 0 0,-1-1-1 0 0,0 0 1 0 0,-1 0 0 0 0,0-1 0 0 0,-1 0 0 0 0,0 0-1 0 0,4-16 1 0 0,-9 22-123 0 0,1 0-1 0 0,-1 0 1 0 0,-1 0-1 0 0,1 0 1 0 0,-1-1 0 0 0,0 1-1 0 0,-1 0 1 0 0,0 0-1 0 0,0 0 1 0 0,-1 0-1 0 0,1 0 1 0 0,-2 0 0 0 0,1 0-1 0 0,-1 1 1 0 0,0-1-1 0 0,0 1 1 0 0,0-1-1 0 0,-1 1 1 0 0,0 0 0 0 0,-8-8-1 0 0,9 10-116 0 0,-1 0-1 0 0,0 1 1 0 0,0-1 0 0 0,0 1-1 0 0,-1 0 1 0 0,1 0 0 0 0,-1 0-1 0 0,0 0 1 0 0,1 1 0 0 0,-1 0-1 0 0,-1 0 1 0 0,1 0 0 0 0,0 0-1 0 0,0 1 1 0 0,-1 0 0 0 0,1 0-1 0 0,0 1 1 0 0,-1-1-1 0 0,1 1 1 0 0,-1 0 0 0 0,1 1-1 0 0,-1-1 1 0 0,1 1 0 0 0,0 0-1 0 0,-1 1 1 0 0,1-1 0 0 0,-6 3-1 0 0,-4 3-3689 0 0,3-1-1144 0 0</inkml:trace>
</inkml:ink>
</file>

<file path=ppt/ink/ink10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3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13359 0 0,'0'0'2252'0'0,"-2"2"-1341"0"0,-9 7-250 0 0,0 0 0 0 0,-1-1 0 0 0,-20 11 0 0 0,9-6-405 0 0,-158 80 963 0 0,68-37-615 0 0,70-29-479 0 0,30-17-77 0 0,12-10-47 0 0,1 0-1 0 0,0 0 1 0 0,0 0 0 0 0,-1 0 0 0 0,1 0 0 0 0,0 1-1 0 0,0-1 1 0 0,-1 0 0 0 0,1 0 0 0 0,0 0 0 0 0,0 0-1 0 0,-1 0 1 0 0,1 1 0 0 0,0-1 0 0 0,0 0 0 0 0,0 0-1 0 0,-1 1 1 0 0,1-1 0 0 0,0 0 0 0 0,0 0 0 0 0,0 0-1 0 0,0 1 1 0 0,0-1 0 0 0,0 0 0 0 0,-1 1 0 0 0,1-1 0 0 0,0 0-1 0 0,0 0 1 0 0,0 1 0 0 0,0-1 0 0 0,0 0 0 0 0,0 0-1 0 0,0 1 1 0 0,0-1 0 0 0,0 0 0 0 0,0 1 0 0 0,0-1-1 0 0,0 0 1 0 0,1 0 0 0 0,-1 1 0 0 0,0-1 0 0 0,0 0-1 0 0,0 0 1 0 0,0 1 0 0 0,0-1 0 0 0,0 0 0 0 0,1 0-1 0 0,-1 1 1 0 0,0-1 0 0 0,0 0 0 0 0,0 0 0 0 0,1 0-1 0 0,-1 1 1 0 0,0-1 0 0 0,0 0 0 0 0,0 0 0 0 0,1 0-1 0 0,-1 0 1 0 0,0 0 0 0 0,1 1 0 0 0,-1-1 0 0 0,0 0-1 0 0,1 0 1 0 0,-1 0 1 0 0,8 5-42 0 0,1 0 0 0 0,0-1 0 0 0,0 0 0 0 0,0 0 0 0 0,0-1 0 0 0,17 4 0 0 0,2 1-16 0 0,-9-2 113 0 0,1 0 0 0 0,-1 2 0 0 0,-1 0 0 0 0,1 1-1 0 0,-2 1 1 0 0,1 1 0 0 0,-1 1 0 0 0,-1 0 0 0 0,0 1 0 0 0,18 19 0 0 0,-30-27 24 0 0,1 1 0 0 0,-1-1 0 0 0,0 1 0 0 0,-1 0 0 0 0,0 1 0 0 0,0-1 0 0 0,0 0 0 0 0,-1 1 0 0 0,1 0 0 0 0,-2-1 0 0 0,1 1 0 0 0,-1 0 0 0 0,1 12 0 0 0,-2-13-33 0 0,0-1 1 0 0,0 1-1 0 0,-1 0 1 0 0,1-1-1 0 0,-1 1 1 0 0,-1 0 0 0 0,1-1-1 0 0,-1 1 1 0 0,0-1-1 0 0,0 0 1 0 0,-1 1-1 0 0,1-1 1 0 0,-1 0-1 0 0,0-1 1 0 0,0 1-1 0 0,-1 0 1 0 0,-4 3-1 0 0,-5 4 40 0 0,-1 0-1 0 0,0-1 0 0 0,-1-1 0 0 0,0 0 0 0 0,-1-1 0 0 0,0-1 0 0 0,-28 10 1 0 0,10-6-63 0 0,-1-2 1 0 0,-65 10 0 0 0,83-17-93 0 0,-30 0 0 0 0,43-3 10 0 0,0 0 0 0 0,0 0-1 0 0,0 0 1 0 0,-1-1-1 0 0,1 0 1 0 0,0 0 0 0 0,0 0-1 0 0,0 0 1 0 0,0-1-1 0 0,1 1 1 0 0,-1-1 0 0 0,0 0-1 0 0,-4-3 1 0 0,7 4-91 0 0,1 1 1 0 0,-1-1 0 0 0,0 0-1 0 0,0 0 1 0 0,0 0-1 0 0,1 0 1 0 0,-1 0-1 0 0,0 0 1 0 0,1-1 0 0 0,-1 1-1 0 0,0-2 1 0 0,0-15-4904 0 0,5-6-2176 0 0</inkml:trace>
</inkml:ink>
</file>

<file path=ppt/ink/ink10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3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47 13823 0 0,'-1'1'1062'0'0,"-10"16"-260"0"0,2 1 0 0 0,0 0 0 0 0,1 0 0 0 0,1 0 0 0 0,1 1 0 0 0,-8 38 0 0 0,14-55-702 0 0,0 0 0 0 0,-1 0 0 0 0,1 0 0 0 0,0-1 0 0 0,0 1 0 0 0,0 0 0 0 0,0 0 0 0 0,0 0 0 0 0,0 0 0 0 0,1 0 0 0 0,-1 0 0 0 0,1 0 0 0 0,-1 0 0 0 0,1-1 0 0 0,0 1 0 0 0,-1 0 0 0 0,3 3 0 0 0,-1-3-9 0 0,0 0 0 0 0,0-1-1 0 0,0 1 1 0 0,1-1 0 0 0,-1 1-1 0 0,0-1 1 0 0,1 0 0 0 0,-1 0-1 0 0,1 0 1 0 0,-1 0 0 0 0,1 0-1 0 0,3 0 1 0 0,-1 0 28 0 0,0 0 0 0 0,0 0 1 0 0,0-1-1 0 0,0 0 0 0 0,0 0 0 0 0,0 0 1 0 0,0-1-1 0 0,8-1 0 0 0,41-14 284 0 0,-27 7-259 0 0,10-2-141 0 0,-2-2 0 0 0,1-1 1 0 0,64-37-1 0 0,-91 46-20 0 0,3-2-100 0 0,1-1 0 0 0,-1 0-1 0 0,-1-1 1 0 0,0 0 0 0 0,0 0 0 0 0,18-22 0 0 0,-26 28 74 0 0,0 0 1 0 0,-1 0-1 0 0,0-1 1 0 0,1 1-1 0 0,-1-1 1 0 0,-1 1-1 0 0,1-1 1 0 0,0 1 0 0 0,-1-1-1 0 0,0 0 1 0 0,0 0-1 0 0,0 0 1 0 0,0-5-1 0 0,-1 9 26 0 0,0-1-1 0 0,0 1 1 0 0,0-1 0 0 0,0 1-1 0 0,-1-1 1 0 0,1 1-1 0 0,0-1 1 0 0,0 1 0 0 0,-1-1-1 0 0,1 1 1 0 0,0 0 0 0 0,-1-1-1 0 0,1 1 1 0 0,-1-1-1 0 0,1 1 1 0 0,-1 0 0 0 0,1-1-1 0 0,0 1 1 0 0,-1 0 0 0 0,1 0-1 0 0,-1-1 1 0 0,1 1-1 0 0,-1 0 1 0 0,1 0 0 0 0,-1 0-1 0 0,1 0 1 0 0,-2-1 0 0 0,-14-1-296 0 0,16 2 295 0 0,-11 0-147 0 0,0 0 0 0 0,0 1 0 0 0,1 1 1 0 0,-20 4-1 0 0,-42 16-154 0 0,41-11 294 0 0,0 2 1 0 0,1 1-1 0 0,1 1 0 0 0,1 2 0 0 0,0 1 0 0 0,-26 21 1 0 0,36-24 65 0 0,0 1 0 0 0,2 0 1 0 0,0 1-1 0 0,1 1 0 0 0,0 1 1 0 0,2 0-1 0 0,0 0 0 0 0,1 2 1 0 0,-12 26-1 0 0,21-40-13 0 0,0 1 1 0 0,1-1-1 0 0,0 1 0 0 0,0-1 1 0 0,1 1-1 0 0,0 0 0 0 0,-1 10 1 0 0,3-14-3 0 0,-1 0 0 0 0,0 0 0 0 0,1 0 1 0 0,0-1-1 0 0,0 1 0 0 0,0 0 1 0 0,0-1-1 0 0,0 1 0 0 0,1-1 0 0 0,0 1 1 0 0,-1-1-1 0 0,1 0 0 0 0,1 0 1 0 0,-1 1-1 0 0,0-1 0 0 0,6 4 0 0 0,1 1 39 0 0,1 0-1 0 0,0-1 1 0 0,1 0-1 0 0,0-1 1 0 0,0-1-1 0 0,0 1 1 0 0,0-2-1 0 0,1 0 0 0 0,21 5 1 0 0,8 0 216 0 0,63 3 0 0 0,-89-11-543 0 0,0 0 0 0 0,0-1 0 0 0,0-1 0 0 0,0 0 0 0 0,0-1 0 0 0,0-1 0 0 0,21-7 0 0 0,-12 2-1610 0 0</inkml:trace>
</inkml:ink>
</file>

<file path=ppt/ink/ink10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3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279 236 5063 0 0,'0'0'390'0'0,"-2"1"-252"0"0,-21 19 2494 0 0,0 1 0 0 0,2 1 0 0 0,-31 40 0 0 0,51-62-2584 0 0,1 1-1 0 0,0-1 1 0 0,0 1 0 0 0,0-1-1 0 0,-1 1 1 0 0,1-1-1 0 0,0 1 1 0 0,0 0-1 0 0,0-1 1 0 0,0 1-1 0 0,0-1 1 0 0,0 1 0 0 0,0-1-1 0 0,0 1 1 0 0,0-1-1 0 0,0 1 1 0 0,0-1-1 0 0,1 1 1 0 0,-1-1 0 0 0,0 1-1 0 0,0-1 1 0 0,0 1-1 0 0,1-1 1 0 0,-1 1-1 0 0,0-1 1 0 0,0 1-1 0 0,1-1 1 0 0,0 1 0 0 0,10 10 534 0 0,-7-9-477 0 0,-1 0 0 0 0,0 0 1 0 0,1-1-1 0 0,-1 1 1 0 0,1-1-1 0 0,-1 0 1 0 0,1 0-1 0 0,0 0 0 0 0,0-1 1 0 0,-1 1-1 0 0,8-1 1 0 0,4 0 144 0 0,25-4 1 0 0,-24 1-212 0 0,17-1 21 0 0,1-3 1 0 0,-2 0 0 0 0,1-3-1 0 0,-1 0 1 0 0,52-26-1 0 0,-26 6-21 0 0,107-75 0 0 0,-152 96-52 0 0,-1-1 1 0 0,-1 0-1 0 0,0 0 0 0 0,11-13 1 0 0,-19 18-46 0 0,1 1 0 0 0,-1-1 1 0 0,1 0-1 0 0,-1 0 0 0 0,-1 0 1 0 0,1-1-1 0 0,-1 1 0 0 0,0 0 1 0 0,0-1-1 0 0,-1 0 1 0 0,1 1-1 0 0,-1-1 0 0 0,0-9 1 0 0,-1 13 5 0 0,0 1 0 0 0,0-1-1 0 0,0 1 1 0 0,0-1 0 0 0,0 1 0 0 0,-1-1 0 0 0,1 1 0 0 0,-1 0 0 0 0,1-1 0 0 0,-1 1 0 0 0,1-1 0 0 0,-1 1 0 0 0,0 0 0 0 0,1 0 0 0 0,-1-1 0 0 0,0 1 0 0 0,0 0 0 0 0,0 0 0 0 0,0 0 0 0 0,0 0 0 0 0,-2-1 0 0 0,0 0-53 0 0,0 1-1 0 0,1 0 1 0 0,-1-1-1 0 0,0 1 1 0 0,0 1 0 0 0,0-1-1 0 0,0 0 1 0 0,0 1 0 0 0,0-1-1 0 0,-3 1 1 0 0,-5 0-230 0 0,0 0 0 0 0,0 1 1 0 0,0 1-1 0 0,-20 4 0 0 0,-46 20-102 0 0,1 3 0 0 0,-113 59-1 0 0,116-47 896 0 0,-106 80-1 0 0,165-111-288 0 0,0 1 1 0 0,1 1-1 0 0,1 0 1 0 0,0 1-1 0 0,0 0 1 0 0,1 1-1 0 0,-15 25 1 0 0,21-30 7 0 0,0 0 1 0 0,1-1-1 0 0,1 2 1 0 0,-1-1-1 0 0,1 0 1 0 0,1 1-1 0 0,0-1 1 0 0,0 1-1 0 0,1 0 1 0 0,0 0-1 0 0,0-1 1 0 0,1 1-1 0 0,1 0 1 0 0,0 0-1 0 0,2 10 1 0 0,-2-13-78 0 0,1-1 1 0 0,0 0 0 0 0,0 0-1 0 0,1 0 1 0 0,0 0-1 0 0,0 0 1 0 0,0-1-1 0 0,1 1 1 0 0,0-1-1 0 0,0 0 1 0 0,0 0-1 0 0,1 0 1 0 0,-1-1 0 0 0,1 0-1 0 0,0 0 1 0 0,1 0-1 0 0,-1 0 1 0 0,10 4-1 0 0,-5-3 5 0 0,1-1 0 0 0,0 0 1 0 0,1 0-1 0 0,-1-1 0 0 0,0-1 0 0 0,1 0 0 0 0,0-1 0 0 0,-1 0 0 0 0,18-1 0 0 0,16-3-30 0 0,0-2 1 0 0,0-1-1 0 0,76-23 0 0 0,-78 11-2189 0 0,-11 4-4457 0 0,-15 9 579 0 0</inkml:trace>
</inkml:ink>
</file>

<file path=ppt/ink/ink10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3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81 3679 0 0,'19'-15'399'0'0,"7"-7"-214"0"0,-13 8 8738 0 0,-12 14-8698 0 0,-1-1 1 0 0,1 1 0 0 0,-1-1-1 0 0,0 1 1 0 0,1-1-1 0 0,-1 1 1 0 0,0-1-1 0 0,0 1 1 0 0,1-1-1 0 0,-1 0 1 0 0,0 1-1 0 0,0-1 1 0 0,0 1-1 0 0,0-1 1 0 0,0 0-1 0 0,1 1 1 0 0,-1-1-1 0 0,0 1 1 0 0,-1-1-1 0 0,1 1 1 0 0,0-1-1 0 0,0 0 1 0 0,0 1-1 0 0,0-2 1 0 0,-1 1-112 0 0,0 1 0 0 0,1-1 1 0 0,-1 0-1 0 0,0 0 0 0 0,1 1 0 0 0,-1-1 1 0 0,0 0-1 0 0,1 1 0 0 0,-1-1 0 0 0,0 1 1 0 0,0-1-1 0 0,0 1 0 0 0,-1-1 0 0 0,-2 0-50 0 0,0 0 0 0 0,1 0-1 0 0,-1 0 1 0 0,0 0-1 0 0,0 1 1 0 0,-6-1 0 0 0,-7 3-33 0 0,0 1 1 0 0,1 0 0 0 0,-1 1 0 0 0,-30 11 0 0 0,-61 34-45 0 0,62-25-2 0 0,-69 46 0 0 0,96-56 194 0 0,0 1 1 0 0,1 0 0 0 0,1 2 0 0 0,0 0-1 0 0,-25 35 1 0 0,37-46-71 0 0,1 0 0 0 0,1 1 1 0 0,-1-1-1 0 0,1 1 0 0 0,1 0 0 0 0,-5 14 0 0 0,7-19-96 0 0,-1 0 0 0 0,1-1 0 0 0,-1 1 0 0 0,1 0 0 0 0,0-1 0 0 0,0 1 1 0 0,0 0-1 0 0,0 0 0 0 0,0-1 0 0 0,0 1 0 0 0,1 0 0 0 0,-1-1 0 0 0,1 1 0 0 0,-1 0 0 0 0,1-1 0 0 0,-1 1 0 0 0,1-1 1 0 0,0 1-1 0 0,0-1 0 0 0,0 1 0 0 0,0-1 0 0 0,0 0 0 0 0,0 1 0 0 0,0-1 0 0 0,0 0 0 0 0,0 0 0 0 0,1 0 0 0 0,-1 1 0 0 0,0-2 1 0 0,1 1-1 0 0,-1 0 0 0 0,1 0 0 0 0,-1 0 0 0 0,1-1 0 0 0,0 1 0 0 0,1 0 0 0 0,5 1 6 0 0,0-1 0 0 0,0 0 0 0 0,1 0 0 0 0,-1-1 0 0 0,0 0-1 0 0,1 0 1 0 0,-1-1 0 0 0,0 0 0 0 0,0 0 0 0 0,1-1 0 0 0,9-3 0 0 0,11-6-50 0 0,45-22-1 0 0,-65 28 8 0 0,21-9-479 0 0,34-24 1 0 0,-52 29 134 0 0,1 0 0 0 0,-2 0 0 0 0,0-1 0 0 0,20-23 0 0 0,-30 32 265 0 0,-2 1 102 0 0,0 1-1 0 0,-1-1 1 0 0,1 1-1 0 0,0 0 1 0 0,0-1-1 0 0,0 1 1 0 0,0 0-1 0 0,0 0 1 0 0,0 0-1 0 0,0 0 1 0 0,0 0 0 0 0,0 0-1 0 0,-1 1 1 0 0,0 2 28 0 0,-6 4 107 0 0,1 0 0 0 0,1 1 0 0 0,0 0 0 0 0,-10 18 0 0 0,15-24-124 0 0,-1 1 0 0 0,1-1-1 0 0,-1 1 1 0 0,1-1 0 0 0,0 1-1 0 0,0-1 1 0 0,1 1 0 0 0,-1 0-1 0 0,1-1 1 0 0,0 1-1 0 0,0 0 1 0 0,0 0 0 0 0,0-1-1 0 0,1 1 1 0 0,-1 0 0 0 0,1-1-1 0 0,2 7 1 0 0,-2-8-35 0 0,-1-1-1 0 0,1 0 1 0 0,0 1 0 0 0,0-1 0 0 0,0 0 0 0 0,0 0 0 0 0,1 1-1 0 0,-1-1 1 0 0,0 0 0 0 0,0 0 0 0 0,1-1 0 0 0,-1 1 0 0 0,0 0-1 0 0,1 0 1 0 0,-1 0 0 0 0,1-1 0 0 0,-1 1 0 0 0,1-1 0 0 0,0 1-1 0 0,-1-1 1 0 0,1 0 0 0 0,-1 0 0 0 0,1 0 0 0 0,0 1 0 0 0,-1-2-1 0 0,1 1 1 0 0,1 0 0 0 0,5-1-1230 0 0,0 0-1 0 0,0-1 1 0 0,0 0 0 0 0,7-3 0 0 0,10-3-4935 0 0</inkml:trace>
</inkml:ink>
</file>

<file path=ppt/ink/ink10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3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24 7367 0 0,'1'-2'334'0'0,"4"0"714"0"0,17-18 11088 0 0,-22 32-11523 0 0,-3-5-485 0 0,0 0 0 0 0,0 1 0 0 0,-1-1 0 0 0,0-1 0 0 0,0 1 0 0 0,-1-1 0 0 0,0 1 0 0 0,-5 4 1 0 0,-5 8-55 0 0,-25 33 92 0 0,-30 43-352 0 0,62-83 116 0 0,0 1 1 0 0,2 0-1 0 0,0 1 0 0 0,0-1 1 0 0,-7 28-1 0 0,12-33 62 0 0,0 0 0 0 0,0 0 0 0 0,1 0 0 0 0,0 0 0 0 0,0 0 0 0 0,1 0 0 0 0,3 13 0 0 0,-4-19 4 0 0,0 0-1 0 0,1 0 1 0 0,-1-1-1 0 0,1 1 0 0 0,-1 0 1 0 0,1-1-1 0 0,-1 1 1 0 0,1-1-1 0 0,0 1 1 0 0,0 0-1 0 0,0-1 1 0 0,0 0-1 0 0,0 1 1 0 0,0-1-1 0 0,0 0 1 0 0,1 1-1 0 0,-1-1 0 0 0,2 1 1 0 0,2 1-15 0 0,-5-2 11 0 0,1-1 0 0 0,0 0 0 0 0,-1 1 0 0 0,1-1 0 0 0,-1 0 0 0 0,1 0 0 0 0,0 0 0 0 0,-1 0 0 0 0,1 1 0 0 0,0-1 0 0 0,-1 0 0 0 0,1 0 0 0 0,0 0 0 0 0,-1 0 0 0 0,1-1 0 0 0,0 1 0 0 0,0 0 0 0 0,0 0 0 0 0,1-1-31 0 0,7 1-281 0 0,0-2 0 0 0,0 1 0 0 0,-1-1 0 0 0,1-1 0 0 0,-1 1-1 0 0,1-1 1 0 0,-1-1 0 0 0,0 1 0 0 0,13-10 0 0 0,7-5-1751 0 0</inkml:trace>
</inkml:ink>
</file>

<file path=ppt/ink/ink10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3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2 12895 0 0,'-7'-1'1339'0'0,"-14"2"-1147"0"0,20-1 603 0 0,-3 8 1329 0 0,-48 119 1546 0 0,-19 67-2384 0 0,61-167-1133 0 0,-21 52 125 0 0,-49 91 0 0 0,-54 68-76 0 0,98-177-196 0 0,31-53 7 0 0,-89 149 80 0 0,82-142-86 0 0,-9 15 90 0 0,20-29 58 0 0,2-3-84 0 0,5-8-47 0 0,0-1 0 0 0,1 1 1 0 0,1 0-1 0 0,0 1 1 0 0,0 0-1 0 0,15-13 0 0 0,0 3-199 0 0,42-26 0 0 0,-65 45 174 0 0,23-15-220 0 0,43-19-1 0 0,-60 31 209 0 0,0 0 0 0 0,0 1 0 0 0,1 0 0 0 0,-1 0 0 0 0,1 1 0 0 0,0 0 0 0 0,-1 0 0 0 0,1 0 0 0 0,0 1-1 0 0,-1 0 1 0 0,1 0 0 0 0,0 1 0 0 0,6 1 0 0 0,-11-1 35 0 0,1 0-1 0 0,-1 0 1 0 0,0 0-1 0 0,0 0 1 0 0,0 0-1 0 0,0 1 1 0 0,0-1-1 0 0,0 1 1 0 0,0-1-1 0 0,-1 1 1 0 0,1 0-1 0 0,0 0 1 0 0,-1 0-1 0 0,1 0 1 0 0,-1 0-1 0 0,0 0 1 0 0,0 0-1 0 0,0 0 1 0 0,0 0-1 0 0,0 1 1 0 0,0-1-1 0 0,-1 0 1 0 0,1 1-1 0 0,-1-1 1 0 0,1 0-1 0 0,-1 1 1 0 0,0 3-1 0 0,0 8 107 0 0,0 0 0 0 0,-1 0-1 0 0,-4 22 1 0 0,2-21-65 0 0,-9 96 190 0 0,12-108-260 0 0,0-1-1 0 0,0 1 0 0 0,0 0 0 0 0,0 0 1 0 0,0 0-1 0 0,1 0 0 0 0,-1-1 0 0 0,1 1 1 0 0,0 0-1 0 0,0 0 0 0 0,0-1 0 0 0,0 1 1 0 0,1-1-1 0 0,-1 1 0 0 0,2 2 0 0 0,-1-3-179 0 0,-1-1 1 0 0,1 0-1 0 0,-1 1 0 0 0,1-1 0 0 0,-1 0 0 0 0,1 0 0 0 0,0 0 1 0 0,3 2-1 0 0,-2-2-717 0 0,0 0 0 0 0,1 0 0 0 0,-1 0 0 0 0,0 0 0 0 0,0-1 0 0 0,4 1 0 0 0,11-1-6048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1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79 14279 0 0,'2'-1'1103'0'0,"23"-18"-8"0"0,-23 18-369 0 0,0 0-534 0 0,-1 0 0 0 0,1 0 0 0 0,-1 0-1 0 0,1 0 1 0 0,-1 0 0 0 0,1 0 0 0 0,-1-1-1 0 0,2-1 1 0 0,2-1 277 0 0,8-11 868 0 0,-12 13-671 0 0,6-6 740 0 0,-7 8-1302 0 0,0-1 1 0 0,0 1-1 0 0,1 0 1 0 0,-1-1 0 0 0,0 1-1 0 0,0 0 1 0 0,1-1-1 0 0,-1 1 1 0 0,0 0-1 0 0,0-1 1 0 0,0 1 0 0 0,0-1-1 0 0,1 1 1 0 0,-1 0-1 0 0,0-1 1 0 0,0 1 0 0 0,0-1-1 0 0,0 1 1 0 0,0 0-1 0 0,0-1 1 0 0,0 1-1 0 0,0-1 1 0 0,0 1 0 0 0,0 0-1 0 0,-1-1 1 0 0,-2-1-96 0 0,0 1 1 0 0,1 0-1 0 0,-1 1 1 0 0,0-1-1 0 0,-1 0 1 0 0,1 1 0 0 0,0 0-1 0 0,0 0 1 0 0,0 0-1 0 0,0 0 1 0 0,0 0-1 0 0,0 0 1 0 0,0 1-1 0 0,0 0 1 0 0,0-1-1 0 0,-4 3 1 0 0,-9 2 24 0 0,-26 14 1 0 0,32-14-33 0 0,-17 7-32 0 0,0 2-1 0 0,0 1 1 0 0,1 2-1 0 0,1 0 1 0 0,1 1-1 0 0,-28 28 1 0 0,47-41 26 0 0,1 0-1 0 0,0 1 1 0 0,0-1 0 0 0,0 1 0 0 0,-4 10-1 0 0,8-15-1 0 0,-1 0 0 0 0,1 0-1 0 0,0 0 1 0 0,0 0 0 0 0,0 0-1 0 0,0 0 1 0 0,0 0-1 0 0,0 0 1 0 0,0 1 0 0 0,0-1-1 0 0,0 0 1 0 0,0 0 0 0 0,0 0-1 0 0,1 0 1 0 0,-1 0 0 0 0,0 0-1 0 0,1 0 1 0 0,-1 0-1 0 0,1-1 1 0 0,-1 1 0 0 0,1 0-1 0 0,1 1 1 0 0,0 1-16 0 0,0-1 0 0 0,0 1 0 0 0,0-1 0 0 0,1 0 0 0 0,4 3 0 0 0,3 0-47 0 0,0 0 0 0 0,0-1 0 0 0,1 0 0 0 0,-1-1 0 0 0,1-1 0 0 0,21 4 0 0 0,24 6-307 0 0,-43-8 299 0 0,1 0-1 0 0,-1 2 1 0 0,0 0 0 0 0,-1 0-1 0 0,1 1 1 0 0,17 13 0 0 0,-27-17 171 0 0,0 0 0 0 0,-1 0 0 0 0,1 1 1 0 0,0-1-1 0 0,-1 0 0 0 0,0 1 0 0 0,0 0 1 0 0,0 0-1 0 0,0-1 0 0 0,-1 1 0 0 0,1 0 0 0 0,-1 0 1 0 0,0 0-1 0 0,0 5 0 0 0,-1-4 46 0 0,-1 0-1 0 0,0 0 1 0 0,0 0-1 0 0,-1 0 1 0 0,-3 8-1 0 0,2-6 36 0 0,1-5-123 0 0,1 1 1 0 0,-1-1-1 0 0,0 0 0 0 0,0 1 1 0 0,0-1-1 0 0,0 0 1 0 0,0 0-1 0 0,0 0 0 0 0,-1 0 1 0 0,1-1-1 0 0,-1 1 0 0 0,0-1 1 0 0,1 1-1 0 0,-5 0 0 0 0,3 0 24 0 0,-3 1-26 0 0,-1 0 0 0 0,1 0-1 0 0,-1-1 1 0 0,0 0-1 0 0,1-1 1 0 0,-1 0 0 0 0,-15 1-1 0 0,-58-7-25 0 0,66 4-70 0 0,-29-5-1301 0 0,-76-20-1 0 0,102 20 110 0 0,3-1-45 0 0</inkml:trace>
</inkml:ink>
</file>

<file path=ppt/ink/ink10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 5983 0 0,'0'0'464'0'0,"2"0"-22"0"0,0 0-134 0 0,0 1-1 0 0,0-1 1 0 0,-1 1 0 0 0,1-1 0 0 0,0 1 0 0 0,-1-1 0 0 0,1 1 0 0 0,-1 0 0 0 0,1 0 0 0 0,-1 0-1 0 0,1 0 1 0 0,-1 0 0 0 0,0 0 0 0 0,1 0 0 0 0,-1 1 0 0 0,0-1 0 0 0,0 0 0 0 0,0 1-1 0 0,2 2 1 0 0,-1 0 13 0 0,-1-1-1 0 0,1 1 1 0 0,-1 0-1 0 0,0 0 1 0 0,0 0-1 0 0,0 0 1 0 0,-1 0-1 0 0,1 6 1 0 0,-1 4 57 0 0,0 0 0 0 0,-2 0 0 0 0,1 0 0 0 0,-5 16 0 0 0,-6 14 278 0 0,-2 0 1 0 0,-23 51-1 0 0,-51 78 416 0 0,61-127-881 0 0,-3-2 1 0 0,-58 69-1 0 0,-84 69-34 0 0,36-41-219 0 0,93-91-862 0 0,42-49 560 0 0,2-4-41 0 0,-1 0-563 0 0,1-1 0 0 0,0 0 0 0 0,0 1 0 0 0,1-1 0 0 0,2-5 0 0 0,6-10-5071 0 0</inkml:trace>
</inkml:ink>
</file>

<file path=ppt/ink/ink10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3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7 479 11519 0 0,'0'0'6992'0'0,"0"-2"-6800"0"0,1-12 101 0 0,1-1 0 0 0,0 1 0 0 0,1 0 0 0 0,1-1 0 0 0,0 1-1 0 0,0 1 1 0 0,2-1 0 0 0,9-19 0 0 0,4-1-151 0 0,45-62 0 0 0,-50 78-164 0 0,1 2 0 0 0,0-1 0 0 0,1 2 0 0 0,0 0 0 0 0,2 1 0 0 0,-1 0 1 0 0,2 2-1 0 0,0 0 0 0 0,0 1 0 0 0,30-12 0 0 0,-32 16 83 0 0,1 1 0 0 0,0 1 0 0 0,0 1 0 0 0,0 0 0 0 0,0 1 1 0 0,1 1-1 0 0,-1 0 0 0 0,1 2 0 0 0,-1 0 0 0 0,1 1 0 0 0,-1 1 0 0 0,35 8 1 0 0,-46-7-16 0 0,0-1 1 0 0,0 1-1 0 0,0 1 1 0 0,0-1-1 0 0,0 1 1 0 0,-1 0-1 0 0,1 1 1 0 0,-1-1-1 0 0,0 1 1 0 0,-1 1-1 0 0,1-1 1 0 0,-1 1-1 0 0,0 0 1 0 0,0 0-1 0 0,-1 0 1 0 0,0 1-1 0 0,0-1 1 0 0,0 1-1 0 0,-1 0 1 0 0,0 1-1 0 0,-1-1 1 0 0,1 0-1 0 0,-1 1 1 0 0,-1-1-1 0 0,1 1 1 0 0,-1-1-1 0 0,-1 1 1 0 0,1 0-1 0 0,-1 0 1 0 0,-1-1-1 0 0,0 1 1 0 0,0 0-1 0 0,0-1 1 0 0,-1 1-1 0 0,0-1 1 0 0,0 1-1 0 0,-1-1 1 0 0,0 0-1 0 0,0 0 1 0 0,-1 0-1 0 0,1-1 1 0 0,-7 8-1 0 0,2-4 64 0 0,0-1-1 0 0,-1 0 0 0 0,0-1 0 0 0,0 0 0 0 0,-13 9 0 0 0,-54 30 249 0 0,75-47-356 0 0,-93 51-1 0 0,-2-3-1 0 0,-125 41 0 0 0,204-83-65 0 0,-5 2-98 0 0,-1 0 1 0 0,0-2-1 0 0,-23 4 0 0 0,20-13-618 0 0,29-9-588 0 0,-1 6 1015 0 0,0 0 0 0 0,1 0 0 0 0,-1 0 0 0 0,2 0 0 0 0,-1 1 0 0 0,1-1 0 0 0,-1 1 0 0 0,8-8 1 0 0,13-13-1381 0 0</inkml:trace>
</inkml:ink>
</file>

<file path=ppt/ink/ink10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3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113 127 9215 0 0,'0'0'707'0'0,"2"1"-176"0"0,6 4 1138 0 0,0-1 0 0 0,0 0 1 0 0,0 0-1 0 0,10 2 0 0 0,-11-4-1346 0 0,0-1-1 0 0,0 0 0 0 0,1 0 1 0 0,-1 0-1 0 0,0-1 1 0 0,0 0-1 0 0,1-1 0 0 0,-1 1 1 0 0,11-4-1 0 0,20-4 791 0 0,70-27-1 0 0,-87 26-1034 0 0,0 0 0 0 0,0-2 0 0 0,-1 0 0 0 0,28-22 0 0 0,-45 31-64 0 0,-1 0 1 0 0,1 0-1 0 0,-1 0 0 0 0,0-1 1 0 0,0 1-1 0 0,0 0 0 0 0,0-1 1 0 0,2-3-1 0 0,-3 5-83 0 0,-28-8-359 0 0,15 8 314 0 0,1 0 1 0 0,-1 1 0 0 0,0 1-1 0 0,0 0 1 0 0,0 0 0 0 0,0 1-1 0 0,1 1 1 0 0,-15 5 0 0 0,-4 2-105 0 0,-54 29 1 0 0,51-21 208 0 0,1 1-1 0 0,1 1 0 0 0,1 2 1 0 0,0 2-1 0 0,-43 44 1 0 0,61-55 62 0 0,-12 17 1 0 0,21-26-44 0 0,1 0-1 0 0,-1 0 1 0 0,1 0 0 0 0,0 0-1 0 0,0 1 1 0 0,0-1 0 0 0,1 1-1 0 0,0-1 1 0 0,-2 9 0 0 0,3-11-4 0 0,0-1 0 0 0,0 0 0 0 0,0 1 0 0 0,0-1 0 0 0,0 1 0 0 0,0-1 0 0 0,1 0 0 0 0,-1 1 0 0 0,1-1 0 0 0,-1 0 0 0 0,1 1 0 0 0,-1-1 0 0 0,1 0 0 0 0,0 0 0 0 0,-1 1 0 0 0,1-1 0 0 0,0 0 0 0 0,0 0 0 0 0,0 0 0 0 0,1 1 0 0 0,1 0 6 0 0,0 0-1 0 0,-1 0 1 0 0,1-1 0 0 0,0 1-1 0 0,0-1 1 0 0,0 0-1 0 0,0 0 1 0 0,5 2-1 0 0,4-1-2 0 0,-1 0-1 0 0,1-1 0 0 0,22-1 1 0 0,69-5-1689 0 0,-67 2-115 0 0</inkml:trace>
</inkml:ink>
</file>

<file path=ppt/ink/ink10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3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25 664 6447 0 0,'0'0'586'0'0,"-1"1"-486"0"0,-16 4 13341 0 0,14-18-11217 0 0,3 12-2198 0 0,-1 0-1 0 0,1 0 1 0 0,-1 0-1 0 0,1-1 0 0 0,-1 1 1 0 0,1 0-1 0 0,0-1 1 0 0,0 1-1 0 0,0 0 0 0 0,0 0 1 0 0,0-2-1 0 0,2-6 74 0 0,1-1 1 0 0,1 1-1 0 0,-1 1 0 0 0,1-1 0 0 0,1 1 1 0 0,0-1-1 0 0,0 1 0 0 0,8-9 0 0 0,-4 3 5 0 0,134-181 483 0 0,37-9-1212 0 0,-110 130-686 0 0,-18 20-1942 0 0,-41 41 1802 0 0</inkml:trace>
</inkml:ink>
</file>

<file path=ppt/ink/ink10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3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73 9215 0 0,'5'-6'310'0'0,"-2"3"-61"0"0,0-1 1 0 0,0 1 0 0 0,0-1-1 0 0,0 0 1 0 0,-1 0-1 0 0,0 0 1 0 0,0 0-1 0 0,0-1 1 0 0,0 1-1 0 0,-1-1 1 0 0,2-4-1 0 0,-3 8 43 0 0,0 1 0 0 0,0-1-1 0 0,0 1 1 0 0,1 0 0 0 0,-1-1-1 0 0,0 1 1 0 0,0-1 0 0 0,0 1-1 0 0,0 0 1 0 0,0-1 0 0 0,0 1-1 0 0,0-1 1 0 0,0 1 0 0 0,0 0-1 0 0,-1-1 1 0 0,1 1 0 0 0,0-1-1 0 0,0 1 1 0 0,0 0 0 0 0,0-1-1 0 0,0 1 1 0 0,-1-1 875 0 0,0 0-876 0 0,-10-2 1504 0 0,-14 8-1794 0 0,-2 6 161 0 0,1 1 0 0 0,-28 17 0 0 0,4-3-94 0 0,-85 48-49 0 0,108-57-20 0 0,0 2-1 0 0,-40 36 1 0 0,63-52 1 0 0,1 0 0 0 0,0 0 0 0 0,1 0 0 0 0,-1 0 0 0 0,0 0 0 0 0,1 1 0 0 0,0-1 0 0 0,0 1 0 0 0,-3 7 0 0 0,4 0 0 0 0,2-9-3 0 0,0 0 0 0 0,0 0 0 0 0,0 0 0 0 0,0 0 0 0 0,1-1 0 0 0,-1 1 0 0 0,1 0 0 0 0,-1 0 0 0 0,1-1 0 0 0,-1 1 0 0 0,1-1 0 0 0,0 0 0 0 0,0 1 0 0 0,0-1 0 0 0,0 0 0 0 0,0 0 0 0 0,0 0 0 0 0,0 0 0 0 0,3 0-1 0 0,7 3-31 0 0,-1-1 0 0 0,15 2 0 0 0,-25-4 33 0 0,50 7-141 0 0,-26-5 159 0 0,-1 1 0 0 0,0 1 0 0 0,0 1-1 0 0,-1 1 1 0 0,28 12 0 0 0,-48-18 19 0 0,0 1 1 0 0,-1-1-1 0 0,1 1 0 0 0,0 0 0 0 0,0 0 1 0 0,-1 0-1 0 0,0 0 0 0 0,1 0 0 0 0,-1 0 0 0 0,0 1 1 0 0,0-1-1 0 0,0 1 0 0 0,0 0 0 0 0,0 0 1 0 0,-1-1-1 0 0,1 1 0 0 0,-1 0 0 0 0,0 0 1 0 0,0 0-1 0 0,0 1 0 0 0,0-1 0 0 0,-1 0 1 0 0,1 0-1 0 0,-1 0 0 0 0,0 1 0 0 0,0-1 0 0 0,0 0 1 0 0,0 0-1 0 0,0 1 0 0 0,-1-1 0 0 0,1 0 1 0 0,-1 0-1 0 0,-2 5 0 0 0,0 1 39 0 0,-1-1-1 0 0,1 0 1 0 0,-2 1 0 0 0,1-2-1 0 0,-1 1 1 0 0,-1 0 0 0 0,1-1-1 0 0,-1 0 1 0 0,0-1-1 0 0,-14 13 1 0 0,8-11-4 0 0,0 0-1 0 0,-1-1 0 0 0,1 0 1 0 0,-1 0-1 0 0,-1-2 0 0 0,1 0 1 0 0,-1 0-1 0 0,-19 3 0 0 0,-14 1 124 0 0,-57 2 0 0 0,49-6-99 0 0,54-5-94 0 0,-12 1 31 0 0,0 0 0 0 0,-17-1 0 0 0,26 0-51 0 0,1-1 1 0 0,0 1 0 0 0,-1-1-1 0 0,1 0 1 0 0,-1 0 0 0 0,1 0-1 0 0,0 0 1 0 0,0 0 0 0 0,0-1-1 0 0,-1 1 1 0 0,1-1 0 0 0,1 0-1 0 0,-1 0 1 0 0,-3-3 0 0 0,5 3-96 0 0,-1 1 1 0 0,1-1 0 0 0,0 0 0 0 0,0 0-1 0 0,0 0 1 0 0,0 0 0 0 0,1 0-1 0 0,-1 0 1 0 0,1-1 0 0 0,-1 1 0 0 0,1 0-1 0 0,-1 0 1 0 0,1 0 0 0 0,0-1-1 0 0,0 1 1 0 0,0 0 0 0 0,1 0 0 0 0,-1 0-1 0 0,0-1 1 0 0,1 1 0 0 0,-1 0-1 0 0,1 0 1 0 0,1-3 0 0 0,1-3-610 0 0,1-1 1 0 0,0 1-1 0 0,0 0 0 0 0,7-9 1 0 0,5-5-2049 0 0,3 0-3442 0 0</inkml:trace>
</inkml:ink>
</file>

<file path=ppt/ink/ink10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3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92 5983 0 0,'16'-13'237'0'0,"1"1"-1"0"0,0 1 0 0 0,28-14 1 0 0,9-6 9215 0 0,-57 32-9384 0 0,1-1 0 0 0,-1 1 0 0 0,0 0-1 0 0,1 0 1 0 0,-1 0 0 0 0,1 0 0 0 0,-1 0 0 0 0,-2 3 0 0 0,-4 0 26 0 0,-19 11 162 0 0,0 1 1 0 0,1 2-1 0 0,-43 34 1 0 0,-63 77 428 0 0,112-106-590 0 0,-23 32 0 0 0,37-45-28 0 0,1 0-1 0 0,-1 0 1 0 0,2 1 0 0 0,0 0 0 0 0,0 1 0 0 0,-4 14 0 0 0,8-24-29 0 0,1 0 0 0 0,-1 0 0 0 0,1-1 1 0 0,0 1-1 0 0,0 0 0 0 0,-1 0 0 0 0,1 0 0 0 0,0 0 0 0 0,1 0 0 0 0,-1 0 0 0 0,0 0 0 0 0,0-1 0 0 0,1 1 0 0 0,-1 0 1 0 0,1 0-1 0 0,0 0 0 0 0,0-1 0 0 0,-1 1 0 0 0,1 0 0 0 0,0-1 0 0 0,0 1 0 0 0,0-1 0 0 0,1 1 0 0 0,-1-1 0 0 0,0 1 0 0 0,1-1 1 0 0,-1 0-1 0 0,1 0 0 0 0,-1 0 0 0 0,1 1 0 0 0,-1-2 0 0 0,1 1 0 0 0,0 0 0 0 0,-1 0 0 0 0,1 0 0 0 0,0-1 0 0 0,0 1 1 0 0,2 0-1 0 0,7 1 114 0 0,1 0 0 0 0,0 0 1 0 0,0-1-1 0 0,21-1 1 0 0,-22 0-131 0 0,1 0 18 0 0,0-1 0 0 0,0 0 0 0 0,0 0 0 0 0,0-1 0 0 0,0-1 0 0 0,16-5 0 0 0,-25 7-23 0 0,0 0 0 0 0,0-1 1 0 0,0 1-1 0 0,0-1 0 0 0,0 0 1 0 0,0 1-1 0 0,0-1 0 0 0,0 0 1 0 0,-1-1-1 0 0,1 1 0 0 0,-1 0 1 0 0,0-1-1 0 0,1 1 0 0 0,-1-1 1 0 0,0 0-1 0 0,-1 0 0 0 0,1 0 1 0 0,0 0-1 0 0,-1 0 0 0 0,0 0 1 0 0,1 0-1 0 0,-1-1 0 0 0,-1 1 1 0 0,1 0-1 0 0,0 0 0 0 0,-1-1 0 0 0,1-3 1 0 0,-3-14-5 0 0,-1 1-1 0 0,0 0 1 0 0,-1 0 0 0 0,-1 0 0 0 0,-12-29-1 0 0,6 20-367 0 0,-6-37-1 0 0,10 23-1786 0 0,6 24 12 0 0</inkml:trace>
</inkml:ink>
</file>

<file path=ppt/ink/ink10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3:3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122 370 15087 0 0,'0'0'731'0'0,"0"2"-316"0"0,-1 2-379 0 0,0-1 0 0 0,0 1 1 0 0,0-1-1 0 0,-1 1 0 0 0,1-1 0 0 0,-1 0 1 0 0,0 0-1 0 0,1 1 0 0 0,-1-1 1 0 0,-1-1-1 0 0,1 1 0 0 0,0 0 1 0 0,-1 0-1 0 0,0-1 0 0 0,1 1 1 0 0,-7 3-1 0 0,3-3 460 0 0,0 1 0 0 0,0-1 0 0 0,-1 0 0 0 0,1 0 0 0 0,-10 2 0 0 0,15-4-370 0 0,-1-1 0 0 0,0 1-1 0 0,1-1 1 0 0,-1 0 0 0 0,1 0 0 0 0,-1 0-1 0 0,0 0 1 0 0,1 0 0 0 0,-1 0 0 0 0,0-1-1 0 0,1 1 1 0 0,-1 0 0 0 0,-1-1 0 0 0,2 0-82 0 0,0 1 0 0 0,0-1 0 0 0,1 0 0 0 0,-1 1 1 0 0,0-1-1 0 0,0 0 0 0 0,1 1 0 0 0,-1-1 0 0 0,0 0 1 0 0,1 0-1 0 0,-1 0 0 0 0,1 0 0 0 0,-1 0 0 0 0,1 1 0 0 0,-1-1 1 0 0,1 0-1 0 0,0 0 0 0 0,0 0 0 0 0,-1 0 0 0 0,1 0 1 0 0,0 0-1 0 0,0 0 0 0 0,0-2 0 0 0,0 0 15 0 0,0-1-1 0 0,1 1 0 0 0,-1-1 1 0 0,1 1-1 0 0,0 0 1 0 0,0-1-1 0 0,0 1 0 0 0,0 0 1 0 0,1 0-1 0 0,-1-1 0 0 0,1 1 1 0 0,0 0-1 0 0,0 1 1 0 0,3-5-1 0 0,5-5 30 0 0,21-20 0 0 0,-22 24-31 0 0,197-172-377 0 0,-175 156 206 0 0,1 3 0 0 0,1 0-1 0 0,1 2 1 0 0,0 2 0 0 0,40-14 0 0 0,-69 29 162 0 0,0 0 0 0 0,1 0 0 0 0,-1 1 0 0 0,1 0 0 0 0,5-1 0 0 0,-9 2 147 0 0,4 11 26 0 0,-4-5-177 0 0,-1-1-1 0 0,0 0 0 0 0,0 1 1 0 0,0-1-1 0 0,-1 0 1 0 0,0 1-1 0 0,0-1 1 0 0,0 1-1 0 0,-1-1 0 0 0,1 1 1 0 0,-4 7-1 0 0,0 15 89 0 0,2 29-69 0 0,2 1 0 0 0,2-1-1 0 0,16 90 1 0 0,-18-145-192 0 0,5 5-1679 0 0</inkml:trace>
</inkml:ink>
</file>

<file path=ppt/ink/ink10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0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2879 0 0,'0'0'280'0'0</inkml:trace>
</inkml:ink>
</file>

<file path=ppt/ink/ink10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0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29 5527 0 0,'0'0'423'0'0,"2"-1"-278"0"0,44-17 3149 0 0,-22 8 4426 0 0,-35 18-7022 0 0,-10 5-556 0 0,-1 0-1 0 0,0-1 0 0 0,-1-1 0 0 0,-47 15 1 0 0,-18 8 55 0 0,-105 47-197 0 0,179-75 56 0 0,1 1 0 0 0,1 1 0 0 0,-1 0-1 0 0,1 0 1 0 0,-20 20 0 0 0,31-27 169 0 0,18 17 61 0 0,-13-16-263 0 0,0-1 1 0 0,0 1 0 0 0,0-1-1 0 0,0 0 1 0 0,0 0 0 0 0,0 0-1 0 0,0 0 1 0 0,0-1 0 0 0,0 0-1 0 0,0 0 1 0 0,7 0 0 0 0,6-2 28 0 0,26-7 0 0 0,-12 3 0 0 0,-19 4-45 0 0,0 0 0 0 0,0 1 0 0 0,1 0 0 0 0,-1 1 0 0 0,0 1 0 0 0,19 3 0 0 0,-25-3-5 0 0,0 1 0 0 0,0-1 1 0 0,0 2-1 0 0,0-1 0 0 0,-1 1 0 0 0,1-1 0 0 0,-1 2 1 0 0,0-1-1 0 0,0 0 0 0 0,0 1 0 0 0,0 0 1 0 0,-1 0-1 0 0,1 1 0 0 0,6 9 0 0 0,-5-6 26 0 0,0 1-1 0 0,-1 0 0 0 0,-1 0 1 0 0,1 1-1 0 0,-1-1 1 0 0,-1 1-1 0 0,0 0 1 0 0,0 0-1 0 0,-1 0 0 0 0,0 0 1 0 0,-1 0-1 0 0,0 1 1 0 0,-1 13-1 0 0,0-23 60 0 0,-1 2-51 0 0,0-1 0 0 0,0 1 0 0 0,0-1 0 0 0,0 0 0 0 0,0 0 0 0 0,-1 0 0 0 0,1 0 0 0 0,-1 0 0 0 0,0 0 0 0 0,1 0 0 0 0,-1 0 0 0 0,0-1 0 0 0,-3 3 0 0 0,-32 17 179 0 0,26-15-190 0 0,-12 6 11 0 0,-2-1 1 0 0,1-1-1 0 0,-1-1 1 0 0,-39 7-1 0 0,12-6-18 0 0,-68 4-1 0 0,94-12-15 0 0,-65 3 1 0 0,82-6 12 0 0,0 1 1 0 0,0-1-1 0 0,0-1 1 0 0,0 0 0 0 0,1 0-1 0 0,-1 0 1 0 0,-14-7 0 0 0,16 4 54 0 0,6 5 74 0 0,-3-7 149 0 0,36 22-916 0 0,-20-8-495 0 0,24 8 0 0 0,-15-10-564 0 0</inkml:trace>
</inkml:ink>
</file>

<file path=ppt/ink/ink10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0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65 14743 0 0,'1'-1'332'0'0,"9"-11"43"0"0,1 1 1 0 0,0 0-1 0 0,1 1 0 0 0,13-9 0 0 0,-23 18 284 0 0,-1 12 664 0 0,-2 0-1174 0 0,-1 0 1 0 0,0 0 0 0 0,-1-1 0 0 0,0 1 0 0 0,-1-1 0 0 0,0 0-1 0 0,-7 13 1 0 0,-2 6 44 0 0,-99 261 816 0 0,-122 277-503 0 0,119-368-604 0 0,101-175-33 0 0,7-13-69 0 0,-1 0-1 0 0,-15 18 1 0 0,18-25-392 0 0,1 1 0 0 0,-1-2-1 0 0,1 1 1 0 0,-1 0 0 0 0,-6 2 0 0 0,0 0-5848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1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31 4143 0 0,'0'0'191'0'0,"1"-1"-11"0"0,2-1 683 0 0,-1 0 0 0 0,0 0 1 0 0,0-1-1 0 0,0 1 0 0 0,0-1 0 0 0,0 1 0 0 0,5-11 9567 0 0,-7 16-10353 0 0,0 4-46 0 0,-2 1 1 0 0,1-1-1 0 0,-1 0 0 0 0,0 0 0 0 0,0 0 1 0 0,-1 0-1 0 0,0 0 0 0 0,0 0 0 0 0,-1-1 0 0 0,0 1 1 0 0,0-1-1 0 0,-7 9 0 0 0,-5 3 90 0 0,0 0 0 0 0,-31 26-1 0 0,42-39-120 0 0,-54 49 32 0 0,54-48-27 0 0,0 0 0 0 0,0 0 1 0 0,0 1-1 0 0,1 0 1 0 0,0-1-1 0 0,0 1 0 0 0,-5 15 1 0 0,9-21-4 0 0,0 0-1 0 0,-1 0 1 0 0,1 1 0 0 0,0-1 0 0 0,0 0 0 0 0,0 1 0 0 0,0-1-1 0 0,0 0 1 0 0,0 1 0 0 0,0 1 0 0 0,1-1-19 0 0,-1 0-1 0 0,1-1 1 0 0,0 1 0 0 0,0 0 0 0 0,0-1-1 0 0,0 1 1 0 0,0 0 0 0 0,0-1 0 0 0,1 1 0 0 0,-1-1-1 0 0,0 1 1 0 0,1-1 0 0 0,-1 0 0 0 0,1 0-1 0 0,0 0 1 0 0,-1 0 0 0 0,1 0 0 0 0,0 0 0 0 0,0 0-1 0 0,-1 0 1 0 0,1-1 0 0 0,0 1 0 0 0,0-1-1 0 0,0 1 1 0 0,2-1 0 0 0,3 1-194 0 0,0 0 0 0 0,0 0 0 0 0,1-1 0 0 0,-1 0 0 0 0,11-2 1 0 0,11-5-1744 0 0,0-4-4722 0 0</inkml:trace>
</inkml:ink>
</file>

<file path=ppt/ink/ink10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81 144 14943 0 0,'-3'0'79'0'0,"-1"0"-1"0"0,1 1 0 0 0,-1-1 0 0 0,1 1 0 0 0,-1 0 1 0 0,1 0-1 0 0,0 0 0 0 0,0 0 0 0 0,-1 1 1 0 0,1-1-1 0 0,0 1 0 0 0,0 0 0 0 0,0 0 1 0 0,0 0-1 0 0,1 1 0 0 0,-1-1 0 0 0,1 0 1 0 0,-1 1-1 0 0,1 0 0 0 0,0-1 0 0 0,0 1 0 0 0,0 0 1 0 0,0 0-1 0 0,0 1 0 0 0,1-1 0 0 0,0 0 1 0 0,-3 7-1 0 0,3-6 56 0 0,0-1 0 0 0,1 1 1 0 0,-1 0-1 0 0,1-1 0 0 0,-1 1 1 0 0,1 0-1 0 0,0-1 0 0 0,1 1 1 0 0,-1 0-1 0 0,0 0 0 0 0,1-1 0 0 0,0 1 1 0 0,0 0-1 0 0,0-1 0 0 0,1 1 1 0 0,-1-1-1 0 0,1 0 0 0 0,-1 1 0 0 0,1-1 1 0 0,0 0-1 0 0,4 4 0 0 0,-2-3 4 0 0,0 1 0 0 0,1-1 0 0 0,0 0-1 0 0,-1 0 1 0 0,2-1 0 0 0,-1 1 0 0 0,0-1-1 0 0,1-1 1 0 0,-1 1 0 0 0,1-1 0 0 0,0 1-1 0 0,8 1 1 0 0,-4-3-27 0 0,1 1-1 0 0,-1-1 1 0 0,0-1-1 0 0,0 0 1 0 0,0 0 0 0 0,1-1-1 0 0,-1 0 1 0 0,0-1-1 0 0,11-3 1 0 0,8-3 148 0 0,50-23 0 0 0,309-156 229 0 0,-353 169-772 0 0,12-6-2053 0 0,82-31 0 0 0,-121 52-161 0 0</inkml:trace>
</inkml:ink>
</file>

<file path=ppt/ink/ink10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164 366 5063 0 0,'-3'26'299'0'0,"-1"-1"0"0"0,-9 31-1 0 0,10-46 529 0 0,0 0 0 0 0,-1 0 0 0 0,-1 0 0 0 0,1-1-1 0 0,-2 0 1 0 0,1 0 0 0 0,-1 0 0 0 0,-9 10 0 0 0,12-16-535 0 0,1-1 0 0 0,-1 1 0 0 0,0-1 0 0 0,0 0 0 0 0,0 1 0 0 0,0-1 1 0 0,0-1-1 0 0,0 1 0 0 0,0 0 0 0 0,-1-1 0 0 0,1 0 0 0 0,-1 0 0 0 0,-4 2 1 0 0,6-3-214 0 0,1 0 0 0 0,-1 0 1 0 0,0 0-1 0 0,1 0 1 0 0,-1 0-1 0 0,1-1 1 0 0,-1 1-1 0 0,1 0 0 0 0,-1-1 1 0 0,1 1-1 0 0,-1-1 1 0 0,1 1-1 0 0,0-1 1 0 0,-1 0-1 0 0,1 0 0 0 0,0 0 1 0 0,-1 1-1 0 0,1-1 1 0 0,0 0-1 0 0,0-1 1 0 0,0 1-1 0 0,0 0 0 0 0,0 0 1 0 0,0 0-1 0 0,0-1 1 0 0,0 1-1 0 0,0 0 1 0 0,1-1-1 0 0,-1 1 0 0 0,0 0 1 0 0,1-1-1 0 0,0 1 1 0 0,-1-3-1 0 0,-1-2 46 0 0,1 0-1 0 0,0-1 1 0 0,1 1 0 0 0,0-1-1 0 0,0 1 1 0 0,0 0-1 0 0,0-1 1 0 0,1 1 0 0 0,0 0-1 0 0,1-1 1 0 0,2-6-1 0 0,3-10 198 0 0,18-34 0 0 0,0 11-196 0 0,2 0 0 0 0,2 2-1 0 0,2 1 1 0 0,72-77 0 0 0,-89 106-133 0 0,0 0-1 0 0,1 2 0 0 0,0-1 1 0 0,1 2-1 0 0,1 0 0 0 0,17-9 1 0 0,-31 19-63 0 0,1-1 1 0 0,-1 1-1 0 0,1 0 1 0 0,-1 0-1 0 0,1 0 1 0 0,-1 1-1 0 0,1-1 1 0 0,-1 1-1 0 0,1 0 1 0 0,0 0-1 0 0,-1 0 1 0 0,1 0-1 0 0,-1 1 0 0 0,1 0 1 0 0,-1-1-1 0 0,7 4 1 0 0,-4-2-335 0 0,-1 1 1 0 0,1-1-1 0 0,-1 2 1 0 0,0-1-1 0 0,0 0 1 0 0,0 1-1 0 0,-1 0 1 0 0,1 0-1 0 0,4 6 1 0 0,3 5-1575 0 0</inkml:trace>
</inkml:ink>
</file>

<file path=ppt/ink/ink10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29 13559 0 0,'0'0'622'0'0,"1"-1"-13"0"0,2-6-599 0 0,0-1 621 0 0,3-5 3740 0 0,-17 19-3639 0 0,-3 4-671 0 0,1-1 0 0 0,0 2 0 0 0,1 0 1 0 0,0 0-1 0 0,-12 16 0 0 0,-46 69-93 0 0,69-95 34 0 0,-6 9-2 0 0,1 1 0 0 0,0-1 0 0 0,0 1 0 0 0,-5 17 0 0 0,9-23 0 0 0,1 1 0 0 0,-1 0 0 0 0,1 0 0 0 0,0 0 0 0 0,0 0 0 0 0,1 1 0 0 0,0-1 0 0 0,0 0 0 0 0,0 0 0 0 0,2 11 0 0 0,-1-15 22 0 0,-1 1 0 0 0,1-1 0 0 0,0 1 0 0 0,0-1-1 0 0,0 1 1 0 0,0-1 0 0 0,0 0 0 0 0,1 0 0 0 0,1 3 0 0 0,-2-4-11 0 0,0 0 0 0 0,0 0 0 0 0,0-1 0 0 0,0 1 0 0 0,0 0 1 0 0,0-1-1 0 0,0 1 0 0 0,0-1 0 0 0,0 0 0 0 0,0 1 0 0 0,2-1 1 0 0,2 2 61 0 0,-3-2-35 0 0,1 1 1 0 0,-1-2 0 0 0,0 1 0 0 0,1 0 0 0 0,-1 0 0 0 0,1-1 0 0 0,-1 1 0 0 0,0-1 0 0 0,1 1 0 0 0,-1-1 0 0 0,0 0 0 0 0,0 0 0 0 0,4-3 0 0 0,-3 3 26 0 0,8-5 8 0 0,-1 0-1 0 0,0 0 1 0 0,-1-1-1 0 0,1 0 1 0 0,-1 0-1 0 0,-1-1 1 0 0,0-1 0 0 0,0 1-1 0 0,12-18 1 0 0,-9 10-166 0 0,-1-1 1 0 0,-1 0-1 0 0,0 0 1 0 0,-1-1-1 0 0,5-20 1 0 0,-5 13-448 0 0,-6 16-218 0 0,0 0 1 0 0,1 0 0 0 0,0 1-1 0 0,1-1 1 0 0,-1 1 0 0 0,2 0 0 0 0,-1 0-1 0 0,11-14 1 0 0,-4 13-1110 0 0</inkml:trace>
</inkml:ink>
</file>

<file path=ppt/ink/ink10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123 184 5527 0 0,'0'6'53'0'0,"0"0"-1"0"0,0 0 1 0 0,0 0-1 0 0,-1 0 1 0 0,0-1-1 0 0,0 1 1 0 0,-3 7 0 0 0,2-8 498 0 0,0 1 0 0 0,0-1 1 0 0,0 0-1 0 0,-1 0 1 0 0,0 0-1 0 0,0 0 1 0 0,-1 0-1 0 0,1-1 1 0 0,-1 0-1 0 0,0 1 1 0 0,0-1-1 0 0,0-1 1 0 0,-1 1-1 0 0,1-1 1 0 0,-1 1-1 0 0,0-1 1 0 0,0-1-1 0 0,0 1 1 0 0,0-1-1 0 0,-9 3 1 0 0,13-5-504 0 0,1 1 0 0 0,-1-1 1 0 0,0 0-1 0 0,0 1 0 0 0,1-1 1 0 0,-1 0-1 0 0,0 0 1 0 0,0 0-1 0 0,0 1 0 0 0,1-1 1 0 0,-1 0-1 0 0,0 0 0 0 0,0 0 1 0 0,1-1-1 0 0,-1 1 0 0 0,0 0 1 0 0,0 0-1 0 0,0 0 1 0 0,1 0-1 0 0,-1-1 0 0 0,0 1 1 0 0,1 0-1 0 0,-1-1 0 0 0,0 1 1 0 0,0-1-1 0 0,1 1 0 0 0,-1-1 1 0 0,1 1-1 0 0,-1-1 1 0 0,0 1-1 0 0,1-1 0 0 0,-1 1 1 0 0,1-1-1 0 0,0 0 0 0 0,-1 1 1 0 0,1-1-1 0 0,-1 0 1 0 0,1 1-1 0 0,0-1 0 0 0,-1 0 1 0 0,1 0-1 0 0,0 1 0 0 0,0-1 1 0 0,0 0-1 0 0,0 0 0 0 0,0 0 1 0 0,0 0-1 0 0,0-3 3 0 0,0 1 1 0 0,0-1-1 0 0,1 1 0 0 0,-1-1 0 0 0,1 1 0 0 0,0-1 0 0 0,0 1 1 0 0,1 0-1 0 0,2-6 0 0 0,13-17-4 0 0,1 1 0 0 0,1 0 1 0 0,1 1-1 0 0,30-27 0 0 0,-19 20-30 0 0,-20 19 35 0 0,1 1 0 0 0,1 0 0 0 0,0 1 0 0 0,16-10 1 0 0,-24 17-27 0 0,0 0 0 0 0,0 0 0 0 0,0 1 0 0 0,0 0 0 0 0,1 0 0 0 0,-1 0 1 0 0,1 1-1 0 0,-1-1 0 0 0,1 1 0 0 0,0 1 0 0 0,0-1 0 0 0,-1 1 0 0 0,1 0 1 0 0,0 0-1 0 0,8 2 0 0 0,-12-2 34 0 0,1 1-1 0 0,-1 0 1 0 0,1 0 0 0 0,-1 0-1 0 0,1 0 1 0 0,-1 1 0 0 0,0-1 0 0 0,0 1-1 0 0,0-1 1 0 0,1 1 0 0 0,-1 0-1 0 0,-1-1 1 0 0,1 1 0 0 0,2 3-1 0 0,-1-1-9 0 0,-1 0 0 0 0,0 0 0 0 0,1 0 0 0 0,-1 0-1 0 0,-1 1 1 0 0,1-1 0 0 0,1 7 0 0 0,-1 3-6 0 0,0 1 1 0 0,0 0 0 0 0,-1-1-1 0 0,-2 17 1 0 0,-1-15-37 0 0,0 0 1 0 0,-1 0-1 0 0,-1-1 0 0 0,-8 22 0 0 0,-4 19-997 0 0,14-36-1056 0 0</inkml:trace>
</inkml:ink>
</file>

<file path=ppt/ink/ink10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629 169 7367 0 0,'31'-36'75'0'0,"19"-16"5299"0"0,26-29 3000 0 0,-88 84-8354 0 0,-2 3-83 0 0,1 0 1 0 0,0 1-1 0 0,-20 15 0 0 0,-35 30-40 0 0,62-47 94 0 0,-18 15-15 0 0,2 1 0 0 0,0 1 0 0 0,1 1 0 0 0,1 0 0 0 0,-28 45 0 0 0,40-53 24 0 0,6-7 6 0 0,5-6 10 0 0,5-4 48 0 0,-8 2-55 0 0,9-3 17 0 0,0 0 0 0 0,-1-1 0 0 0,0 0 0 0 0,0 0 0 0 0,13-10 0 0 0,34-30 83 0 0,-36 26-192 0 0,-1 0 0 0 0,0-1 0 0 0,-1 0-1 0 0,27-44 1 0 0,-43 62-21 0 0,-11 9-664 0 0,-20 26 617 0 0,0 1-1 0 0,3 2 1 0 0,1 1-1 0 0,-23 44 1 0 0,15-19-235 0 0,3 1 0 0 0,-42 124 0 0 0,57-132-551 0 0,2 1 0 0 0,3 0-1 0 0,-8 112 1 0 0,17-84 1905 0 0,1-28 1391 0 0,-11 80 1 0 0,10-125-2118 0 0,-1 0 1 0 0,-1 1-1 0 0,0-1 0 0 0,-1-1 1 0 0,0 1-1 0 0,-1-1 0 0 0,0 0 1 0 0,-1 0-1 0 0,-13 16 0 0 0,15-20-192 0 0,-1-1-1 0 0,1 0 0 0 0,-1 0 1 0 0,0-1-1 0 0,-1 0 0 0 0,1 0 1 0 0,-1 0-1 0 0,0-1 1 0 0,-1 0-1 0 0,1 0 0 0 0,-1 0 1 0 0,1-1-1 0 0,-1-1 0 0 0,0 1 1 0 0,-15 2-1 0 0,20-5-40 0 0,0 0-1 0 0,0 0 1 0 0,1 0-1 0 0,-1-1 1 0 0,0 1-1 0 0,0-1 1 0 0,0 1-1 0 0,0-1 1 0 0,0 0-1 0 0,0 0 1 0 0,1 0-1 0 0,-1 0 0 0 0,0-1 1 0 0,-2-1-1 0 0,1 0-12 0 0,0 0 0 0 0,0-1-1 0 0,0 0 1 0 0,1 1 0 0 0,-1-1-1 0 0,1 0 1 0 0,-4-7-1 0 0,0-2-327 0 0,0-1-1 0 0,1 1 1 0 0,1-1-1 0 0,-7-25 1 0 0,2-7-647 0 0,0-4-12 0 0</inkml:trace>
</inkml:ink>
</file>

<file path=ppt/ink/ink10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598 130 6447 0 0,'4'-44'461'0'0,"0"-3"7"0"0,-3 16 4451 0 0,-1 31-4749 0 0,0-1 1 0 0,0 1-1 0 0,-1-1 0 0 0,1 1 0 0 0,0-1 0 0 0,-1 1 0 0 0,1-1 1 0 0,0 1-1 0 0,-1 0 0 0 0,1-1 0 0 0,-1 1 0 0 0,1-1 0 0 0,-1 1 0 0 0,1 0 1 0 0,0-1-1 0 0,-1 1 0 0 0,1 0 0 0 0,-1 0 0 0 0,0 0 0 0 0,0-1 1 0 0,-1 1-130 0 0,1 1 0 0 0,-1-1 0 0 0,1 1 0 0 0,-1 0 1 0 0,1-1-1 0 0,-1 1 0 0 0,1 0 0 0 0,0 0 1 0 0,-1 0-1 0 0,1 0 0 0 0,0 0 0 0 0,0 0 1 0 0,0 0-1 0 0,0 0 0 0 0,-2 2 0 0 0,-13 22 13 0 0,14-22-21 0 0,-24 45 489 0 0,3 1 0 0 0,-23 71-1 0 0,44-114-486 0 0,-69 216 1139 0 0,38-111-788 0 0,-2 4-39 0 0,-53 156 269 0 0,64-206-547 0 0,-3-2-1 0 0,-40 67 0 0 0,58-115-138 0 0,0-1-1 0 0,-2 0 1 0 0,1-1 0 0 0,-14 13-1 0 0,17-19-1930 0 0,0-1 0 0 0,-13 8 1 0 0,2-4-4278 0 0</inkml:trace>
</inkml:ink>
</file>

<file path=ppt/ink/ink10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24 277 6447 0 0,'-8'-1'586'0'0,"-7"-7"8358"0"0,17 8-8428 0 0,105-37 2178 0 0,-64 21-1911 0 0,1 2 0 0 0,45-8 0 0 0,158-3 471 0 0,-151 19-1037 0 0,-64 2-305 0 0,-1-1 0 0 0,0-1 0 0 0,-1-2-1 0 0,0-1 1 0 0,0-1 0 0 0,0-2 0 0 0,29-17 0 0 0,-18 9-942 0 0,-3 1-1268 0 0,-13 6-2521 0 0,-3 1-1297 0 0</inkml:trace>
</inkml:ink>
</file>

<file path=ppt/ink/ink10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67 507 10247 0 0,'-4'21'602'0'0,"-1"1"-1"0"0,0-1 0 0 0,-2 0 1 0 0,-1-1-1 0 0,-13 27 2720 0 0,20-47-3223 0 0,1 0-1 0 0,-1 0 0 0 0,1 0 1 0 0,-1 0-1 0 0,0 0 0 0 0,1 0 0 0 0,-1-1 1 0 0,1 1-1 0 0,-1 0 0 0 0,1 0 1 0 0,-1-1-1 0 0,1 1 0 0 0,-1 0 1 0 0,1 0-1 0 0,-1-1 0 0 0,1 1 1 0 0,-1-1-1 0 0,1 1 0 0 0,0 0 1 0 0,-1-1-1 0 0,1 1 0 0 0,0-1 1 0 0,-1 0-1 0 0,-4-17 963 0 0,7-22-341 0 0,-1 35-491 0 0,3-23 363 0 0,2 0 1 0 0,16-45-1 0 0,-9 31-220 0 0,112-302 317 0 0,-123 338-697 0 0,1 0 0 0 0,0 0 0 0 0,0 0-1 0 0,1 0 1 0 0,0 0 0 0 0,0 1 0 0 0,7-8 0 0 0,-8 11 2 0 0,-1 0-1 0 0,1 0 1 0 0,-1 0 0 0 0,1 0 0 0 0,0 1-1 0 0,0-1 1 0 0,-1 1 0 0 0,1 0 0 0 0,0 0 0 0 0,0 0-1 0 0,0 0 1 0 0,1 0 0 0 0,-1 1 0 0 0,0 0-1 0 0,0-1 1 0 0,0 1 0 0 0,0 0 0 0 0,5 1-1 0 0,16 2-516 0 0,39 12 0 0 0,-16-3-473 0 0,5 0-5411 0 0,-25-4-96 0 0</inkml:trace>
</inkml:ink>
</file>

<file path=ppt/ink/ink10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50 13359 0 0,'1'-3'376'0'0,"8"-9"632"0"0,-1 4-9 0 0,0 1 0 0 0,13-10 1603 0 0,-34 15-2047 0 0,11 2-540 0 0,1 0 0 0 0,-1-1 0 0 0,1 1 0 0 0,-1 0 0 0 0,1 0 0 0 0,-1 0 1 0 0,1 0-1 0 0,-1 0 0 0 0,1 0 0 0 0,-1 1 0 0 0,1-1 0 0 0,-3 1 0 0 0,-9 5 21 0 0,1 0 1 0 0,-1 1 0 0 0,1 0-1 0 0,1 1 1 0 0,-1 1 0 0 0,-18 18-1 0 0,-16 10-3 0 0,-9 2-33 0 0,-46 35 0 0 0,85-60 0 0 0,0 0 0 0 0,1 1 0 0 0,-24 32 0 0 0,37-45 1 0 0,1-1-1 0 0,0 1 0 0 0,-1 0 1 0 0,1 0-1 0 0,0 0 0 0 0,0 0 1 0 0,1 0-1 0 0,-1 0 1 0 0,0 0-1 0 0,1 0 0 0 0,-1 0 1 0 0,1 0-1 0 0,0 0 1 0 0,-1 1-1 0 0,1-1 0 0 0,0 0 1 0 0,0 0-1 0 0,1 0 0 0 0,-1 0 1 0 0,0 1-1 0 0,1-1 1 0 0,-1 0-1 0 0,3 4 0 0 0,-2-4 6 0 0,0 0-1 0 0,1 0 0 0 0,-1-1 0 0 0,1 1 1 0 0,-1 0-1 0 0,1-1 0 0 0,0 1 1 0 0,0-1-1 0 0,0 1 0 0 0,0-1 0 0 0,0 0 1 0 0,0 0-1 0 0,0 0 0 0 0,0 0 1 0 0,0 0-1 0 0,0 0 0 0 0,1-1 0 0 0,-1 1 1 0 0,0-1-1 0 0,1 0 0 0 0,-1 1 1 0 0,3-1-1 0 0,7 0 12 0 0,0-1 1 0 0,0 0-1 0 0,0-1 0 0 0,0 0 1 0 0,0-1-1 0 0,0 0 0 0 0,-1-1 1 0 0,1 0-1 0 0,14-8 0 0 0,12-9-161 0 0,44-30 0 0 0,-77 47 106 0 0,17-11-149 0 0,-1-2 1 0 0,-1 0 0 0 0,37-39-1 0 0,-41 31 259 0 0,-11 17-24 0 0,-5 6 600 0 0,-18 8-480 0 0,13-2-107 0 0,0 0 0 0 0,-1 0 0 0 0,2 0 0 0 0,-1 0 0 0 0,0 1 0 0 0,1 0 0 0 0,0 0 0 0 0,0 0 0 0 0,0 0 0 0 0,1 1-1 0 0,0 0 1 0 0,0-1 0 0 0,-3 10 0 0 0,3-7-20 0 0,0 0 0 0 0,1 0 1 0 0,0 0-1 0 0,0 1 0 0 0,1-1 0 0 0,0 1 0 0 0,0-1 0 0 0,1 1 0 0 0,1 14 0 0 0,0-21-38 0 0,-1 1-1 0 0,1-1 1 0 0,-1 0-1 0 0,1 0 1 0 0,0 0-1 0 0,0 0 1 0 0,0 0-1 0 0,0 0 1 0 0,0 0 0 0 0,0 0-1 0 0,0-1 1 0 0,1 1-1 0 0,-1 0 1 0 0,1-1-1 0 0,0 1 1 0 0,-1-1-1 0 0,1 1 1 0 0,0-1-1 0 0,0 0 1 0 0,0 0 0 0 0,-1 0-1 0 0,1 0 1 0 0,1 0-1 0 0,-1 0 1 0 0,2 0-1 0 0,0 0-280 0 0,0 0 1 0 0,0 0-1 0 0,0-1 0 0 0,0 1 1 0 0,7-1-1 0 0,-7-1-961 0 0,1 1 1 0 0,0-1-1 0 0,-1 0 1 0 0,8-2-1 0 0,0-2-4808 0 0</inkml:trace>
</inkml:ink>
</file>

<file path=ppt/ink/ink10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14 428 14567 0 0,'15'-11'664'0'0,"-12"9"-8"0"0,-1 2-418 0 0,0-1-188 0 0,-1 1 1 0 0,1 0 0 0 0,-1 0 0 0 0,1 0-1 0 0,-1 0 1 0 0,1 0 0 0 0,-1 0-1 0 0,0 0 1 0 0,1 1 0 0 0,-1-1 0 0 0,1 1-1 0 0,-1-1 1 0 0,1 1 0 0 0,-1-1 0 0 0,0 1-1 0 0,1 0 1 0 0,-1-1 0 0 0,0 1 0 0 0,0 0-1 0 0,2 1 1 0 0,-2 0 93 0 0,0-1 0 0 0,1 1 0 0 0,-1 0 0 0 0,0-1 0 0 0,0 1 0 0 0,0 0 0 0 0,-1 0 0 0 0,1 0 0 0 0,0 0 0 0 0,-1 0 0 0 0,1 0 0 0 0,-1 0 0 0 0,0-1 0 0 0,1 1 0 0 0,-1 0 0 0 0,0 3 0 0 0,-2 16 499 0 0,0-1 0 0 0,-2 1 0 0 0,-10 36 0 0 0,5-26-505 0 0,5-15-194 0 0,-1 0 0 0 0,-1-1 0 0 0,-1 0-1 0 0,-12 22 1 0 0,18-35-834 0 0,-3 5-1520 0 0</inkml:trace>
  <inkml:trace contextRef="#ctx0" brushRef="#br0" timeOffset="1">312 29 4607 0 0,'0'-9'408'0'0,"0"-11"12600"0"0,8 29-16008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17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7831 0 0,'11'-10'760'0'0,"2"2"-672"0"0,1 3-88 0 0,0 1 0 0 0,1 4 0 0 0,-1 2 904 0 0,0 4 168 0 0,3-1 32 0 0,-3 0 184 0 0,2 2-1288 0 0,0 1-3520 0 0</inkml:trace>
</inkml:ink>
</file>

<file path=ppt/ink/ink10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3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15199 0 0,'-2'-1'1172'0'0,"-2"1"-1008"0"0,-1 0 0 0 0,1 1 0 0 0,0-1 0 0 0,-1 1 0 0 0,1-1 0 0 0,-1 2 0 0 0,1-1 0 0 0,0 0 0 0 0,-1 1 0 0 0,1 0 0 0 0,0-1 1 0 0,0 2-1 0 0,0-1 0 0 0,1 0 0 0 0,-1 1 0 0 0,0 0 0 0 0,-3 3 0 0 0,-7 7 625 0 0,1 1 1 0 0,-22 25 0 0 0,-38 64 149 0 0,60-83-907 0 0,2 1 0 0 0,0 1 0 0 0,-10 27 0 0 0,4 12 38 0 0,1 1-1 0 0,-7 75 1 0 0,14-76 48 0 0,-3 0 1 0 0,-26 82-1 0 0,17-83-44 0 0,-38 97 31 0 0,42-115-151 0 0,-40 66-1 0 0,52-101-31 0 0,-2 2-106 0 0,4-5-2723 0 0</inkml:trace>
</inkml:ink>
</file>

<file path=ppt/ink/ink10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55 11055 0 0,'-2'-1'153'0'0,"0"1"0"0"0,0 0-1 0 0,0-1 1 0 0,0 1 0 0 0,0 0-1 0 0,0 0 1 0 0,0 1 0 0 0,0-1-1 0 0,0 0 1 0 0,0 1 0 0 0,1-1-1 0 0,-1 1 1 0 0,0 0 0 0 0,0-1-1 0 0,0 1 1 0 0,1 0 0 0 0,-1 0-1 0 0,0 0 1 0 0,-2 3 0 0 0,3-4 73 0 0,1 0 0 0 0,0 1 1 0 0,-1 0-1 0 0,1-1 0 0 0,0 1 1 0 0,-1-1-1 0 0,1 1 1 0 0,0-1-1 0 0,0 1 0 0 0,0 0 1 0 0,-1-1-1 0 0,1 1 0 0 0,0-1 1 0 0,0 1-1 0 0,0 0 0 0 0,0-1 1 0 0,0 1-1 0 0,0-1 1 0 0,0 1-1 0 0,0 0 0 0 0,1-1 1 0 0,-1 1-1 0 0,0 0 0 0 0,0-1 1 0 0,0 1-1 0 0,1-1 0 0 0,-1 1 1 0 0,1 0-1 0 0,8 15 955 0 0,-6-13-1105 0 0,0 0 0 0 0,0 0 0 0 0,0 0 0 0 0,0-1 0 0 0,1 1 0 0 0,-1-1 0 0 0,1 0 0 0 0,0 0 0 0 0,0 0 0 0 0,0 0 0 0 0,0-1 0 0 0,0 1 0 0 0,0-1 0 0 0,0 0 0 0 0,0 0 0 0 0,0-1 0 0 0,1 1 0 0 0,-1-1 0 0 0,0 0 0 0 0,5 0 1 0 0,10-2 77 0 0,0 0 0 0 0,-1-1 1 0 0,21-6-1 0 0,-37 9-135 0 0,49-13 94 0 0,215-57-270 0 0,-225 60-209 0 0,-25 7-540 0 0,22-9-1 0 0,-17 5-670 0 0</inkml:trace>
</inkml:ink>
</file>

<file path=ppt/ink/ink10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69 5063 0 0,'0'0'232'0'0,"-1"-1"248"0"0,-12-4 6519 0 0,11 23-1441 0 0,2-8-7131 0 0,-15 117 2057 0 0,8-85-232 0 0,2-1 0 0 0,2 74 0 0 0,3-113-205 0 0,0-1-1 0 0,0 1 1 0 0,0-1 0 0 0,0 0-1 0 0,0 1 1 0 0,1-1 0 0 0,-1 0-1 0 0,0 1 1 0 0,1-1-1 0 0,-1 0 1 0 0,1 0 0 0 0,-1 1-1 0 0,1-1 1 0 0,0 0 0 0 0,0 0-1 0 0,-1 0 1 0 0,1 0-1 0 0,0 0 1 0 0,0 0 0 0 0,1 1-1 0 0,0-1 17 0 0,-1-1-1 0 0,1 1 1 0 0,0-1-1 0 0,-1 1 0 0 0,1-1 1 0 0,-1 0-1 0 0,1 0 1 0 0,0 0-1 0 0,-1 0 0 0 0,1 0 1 0 0,0 0-1 0 0,-1 0 1 0 0,1 0-1 0 0,0 0 0 0 0,-1-1 1 0 0,3 0-1 0 0,10-4 51 0 0,0 0 1 0 0,0-2-1 0 0,-1 1 0 0 0,0-1 0 0 0,0-1 0 0 0,-1 0 1 0 0,0-1-1 0 0,0 0 0 0 0,10-12 0 0 0,15-17-102 0 0,37-50 0 0 0,-59 70 27 0 0,36-46-52 0 0,-49 63-62 0 0,-6 12-79 0 0,-1 7 141 0 0,1 0 0 0 0,1 1 0 0 0,0-1 0 0 0,1 1 1 0 0,1 0-1 0 0,1-1 0 0 0,1 1 0 0 0,1 0 0 0 0,4 23 0 0 0,-5-38 23 0 0,0 0 0 0 0,0-1 0 0 0,0 1 0 0 0,1 0 0 0 0,-1-1 0 0 0,1 1 0 0 0,0-1 0 0 0,0 0 0 0 0,0 1 0 0 0,0-1 0 0 0,1 0 0 0 0,-1 0 0 0 0,5 3 0 0 0,-5-4 28 0 0,1 0-1 0 0,0-1 1 0 0,0 1-1 0 0,0-1 1 0 0,0 0 0 0 0,0 0-1 0 0,0 0 1 0 0,0 0-1 0 0,1 0 1 0 0,-1-1-1 0 0,0 1 1 0 0,0-1-1 0 0,1 0 1 0 0,-1 0-1 0 0,6-1 1 0 0,5 0 70 0 0,-1-2 0 0 0,0 0 0 0 0,-1 0 0 0 0,1-1 0 0 0,0-1 1 0 0,-1 0-1 0 0,0-1 0 0 0,0 0 0 0 0,12-9 0 0 0,-11 5-65 0 0,1 0 0 0 0,-1 0 0 0 0,-1-1-1 0 0,0-1 1 0 0,0 0 0 0 0,16-25 0 0 0,-20 25-9 0 0,0-1 1 0 0,-2 0 0 0 0,0 0-1 0 0,0-1 1 0 0,-1 0-1 0 0,6-25 1 0 0,-7 13 19 0 0,0 0 0 0 0,0-50 0 0 0,1 49-338 0 0,-5 25 144 0 0,4 0-375 0 0,-4 2 491 0 0,1-1 1 0 0,-1 1 0 0 0,0 0 0 0 0,0 0-1 0 0,0-1 1 0 0,0 1 0 0 0,1 0 0 0 0,-1 0-1 0 0,0 0 1 0 0,0 0 0 0 0,0-1 0 0 0,1 1 0 0 0,-1 0-1 0 0,0 0 1 0 0,0 0 0 0 0,1 0 0 0 0,-1 0-1 0 0,0 0 1 0 0,1 0 0 0 0,-1 0 0 0 0,0-1-1 0 0,0 1 1 0 0,1 0 0 0 0,-1 0 0 0 0,0 0-1 0 0,1 1 1 0 0,31-1-3125 0 0,-19 1 1682 0 0</inkml:trace>
</inkml:ink>
</file>

<file path=ppt/ink/ink10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 8287 0 0,'5'-4'10880'0'0,"-9"25"-10627"0"0,-1 0 0 0 0,-1-1 0 0 0,-1 0 0 0 0,-18 35 0 0 0,10-23-231 0 0,-17 57 1 0 0,31-87-738 0 0,3-2-228 0 0,9 0-37 0 0</inkml:trace>
</inkml:ink>
</file>

<file path=ppt/ink/ink10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2 10135 0 0,'0'0'778'0'0,"-8"-1"-228"0"0,5 1-265 0 0,1 1-1 0 0,-1 0 0 0 0,0 0 0 0 0,1 0 1 0 0,-1 0-1 0 0,1 0 0 0 0,-1 1 1 0 0,1-1-1 0 0,0 1 0 0 0,-1-1 1 0 0,-2 5-1 0 0,-26 26 1976 0 0,20-20-1514 0 0,-30 36-68 0 0,1 1 0 0 0,3 2 0 0 0,-33 59 0 0 0,-77 174 207 0 0,50-53-716 0 0,87-198-171 0 0,0-1 1 0 0,3 2 0 0 0,1-1 0 0 0,1 1-1 0 0,0 46 1 0 0,5-69-281 0 0,-1 21 135 0 0,1-30-361 0 0,0 0 1 0 0,-1 0 0 0 0,1 0 0 0 0,-1-1 0 0 0,1 1 0 0 0,-1 0 0 0 0,0 0 0 0 0,0-1 0 0 0,1 1 0 0 0,-1 0 0 0 0,0-1 0 0 0,-1 1-1 0 0,1-1 1 0 0,-1 2 0 0 0,-7 3-5369 0 0</inkml:trace>
</inkml:ink>
</file>

<file path=ppt/ink/ink10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11519 0 0,'0'0'528'0'0,"2"-9"171"0"0,-1 8-660 0 0,0 0 0 0 0,-1-1 0 0 0,1 1 1 0 0,0 0-1 0 0,0 0 0 0 0,0-1 0 0 0,0 1 0 0 0,0 0 0 0 0,0 0 1 0 0,1 0-1 0 0,-1 0 0 0 0,0 1 0 0 0,0-1 0 0 0,1 0 0 0 0,-1 0 1 0 0,1 1-1 0 0,-1-1 0 0 0,0 1 0 0 0,1-1 0 0 0,2 0 0 0 0,35-4 3113 0 0,-31 5-2342 0 0,164-19 3739 0 0,84-25-3094 0 0,-230 39-1042 0 0,51-3 1 0 0,-63 8-1091 0 0,24 3 0 0 0,-28-2-1211 0 0,0 1 0 0 0,-1 0 0 0 0,12 5 0 0 0,-10-2-4776 0 0</inkml:trace>
</inkml:ink>
</file>

<file path=ppt/ink/ink10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15 6447 0 0,'0'0'586'0'0,"-2"-15"5996"0"0,14 40-4776 0 0,-9-11-1539 0 0,-1 0 0 0 0,-1 1 0 0 0,0-1 0 0 0,-1 0 0 0 0,0 1 0 0 0,-1-1 0 0 0,-4 19 0 0 0,-28 97 905 0 0,33-128-1152 0 0,-144 402 2262 0 0,-34-14-1460 0 0,103-260-388 0 0,74-128-350 0 0,1-4-64 0 0,1 0-1 0 0,-1 1 1 0 0,1-1-1 0 0,-1 0 1 0 0,1 0-1 0 0,0 1 1 0 0,0-1-1 0 0,0 1 1 0 0,1-2-1 0 0,1-3 3 0 0,12-19-163 0 0,0 2-1 0 0,2 0 1 0 0,1 1-1 0 0,0 1 0 0 0,2 1 1 0 0,0 0-1 0 0,32-22 0 0 0,-43 35 112 0 0,-1 1 1 0 0,1 0-1 0 0,1 1 0 0 0,-1 0 1 0 0,1 1-1 0 0,0 0 0 0 0,0 0 0 0 0,11-2 1 0 0,-17 5 63 0 0,-1 0 0 0 0,1 1 0 0 0,0-1 0 0 0,0 1 0 0 0,0 0-1 0 0,0 0 1 0 0,0 0 0 0 0,0 1 0 0 0,-1 0 0 0 0,1-1 0 0 0,0 1 0 0 0,0 0 0 0 0,-1 1 0 0 0,1-1 0 0 0,0 1 0 0 0,-1 0 0 0 0,0-1 0 0 0,1 2 0 0 0,-1-1 0 0 0,0 0 0 0 0,0 1 0 0 0,0-1 0 0 0,0 1 0 0 0,4 5-1 0 0,1 5 205 0 0,0 0 0 0 0,0 1 0 0 0,-2-1 0 0 0,0 2 0 0 0,0-1 0 0 0,5 22 0 0 0,14 35-1152 0 0,-22-63-121 0 0,1 0 1 0 0,1-1-1 0 0,-1 1 1 0 0,1-1-1 0 0,0 0 0 0 0,10 9 1 0 0,-3-4-5673 0 0</inkml:trace>
</inkml:ink>
</file>

<file path=ppt/ink/ink10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1839 0 0,'0'0'12535'0'0,"-1"2"-11610"0"0,-120 378 3447 0 0,9-25-836 0 0,98-320-3545 0 0,-3-1-1 0 0,0-1 0 0 0,-2-1 1 0 0,-25 32-1 0 0,41-60-204 0 0,-25 30-15 0 0,26-31-135 0 0,0-1-1 0 0,0 0 1 0 0,-1 0-1 0 0,1 0 1 0 0,0-1-1 0 0,-1 1 1 0 0,0-1-1 0 0,1 1 1 0 0,-1-1-1 0 0,0 0 0 0 0,-4 2 1 0 0,3-6-1677 0 0,-8-9-21 0 0</inkml:trace>
</inkml:ink>
</file>

<file path=ppt/ink/ink10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2 535 6447 0 0,'-1'-9'670'0'0,"1"4"279"0"0,0 0 0 0 0,0 1 0 0 0,0-1 0 0 0,1 0 0 0 0,-1 0 1 0 0,1 1-1 0 0,3-10 0 0 0,-1 7-392 0 0,0-1 1 0 0,1 1-1 0 0,0 0 0 0 0,5-8 0 0 0,6-4-279 0 0,1 1 0 0 0,21-20 0 0 0,-27 27 270 0 0,183-161 610 0 0,-149 139-1128 0 0,1 2 1 0 0,83-43-1 0 0,-114 67-25 0 0,-1 1-1 0 0,1 1 1 0 0,1 0-1 0 0,-1 0 1 0 0,0 2-1 0 0,1 0 1 0 0,15-1 0 0 0,-26 3 20 0 0,1 1 0 0 0,-1 0 0 0 0,1 0 1 0 0,-1 1-1 0 0,1-1 0 0 0,-1 1 1 0 0,0 0-1 0 0,1 0 0 0 0,-1 0 1 0 0,0 1-1 0 0,0-1 0 0 0,0 1 1 0 0,0 0-1 0 0,0 0 0 0 0,0 1 1 0 0,0-1-1 0 0,-1 1 0 0 0,1 0 1 0 0,-1 0-1 0 0,0 0 0 0 0,0 0 1 0 0,0 0-1 0 0,0 1 0 0 0,0-1 1 0 0,-1 1-1 0 0,0 0 0 0 0,3 6 1 0 0,0 2 67 0 0,-1 1 1 0 0,0 0-1 0 0,-1 0 1 0 0,0 1-1 0 0,-1-1 1 0 0,0 0-1 0 0,-2 1 1 0 0,1-1-1 0 0,-2 1 1 0 0,1-1-1 0 0,-2 1 1 0 0,-5 21-1 0 0,-1-4 62 0 0,-1 0 0 0 0,-2-1-1 0 0,-1 0 1 0 0,-19 34 0 0 0,22-47-146 0 0,-2 0 0 0 0,0-1 1 0 0,0 0-1 0 0,-2-1 0 0 0,0 0 1 0 0,0-1-1 0 0,-2 0 0 0 0,1-1 0 0 0,-2-1 1 0 0,0 0-1 0 0,0-1 0 0 0,-1-1 0 0 0,0-1 1 0 0,-1 0-1 0 0,0-1 0 0 0,0-1 1 0 0,-1-1-1 0 0,0 0 0 0 0,0-1 0 0 0,0-2 1 0 0,-1 0-1 0 0,1-1 0 0 0,-1 0 1 0 0,0-2-1 0 0,-27-2 0 0 0,19-2-217 0 0,-34-7-1 0 0,49 8 71 0 0,1 0-1 0 0,-1-2 0 0 0,1 0 0 0 0,-22-11 1 0 0,31 14 72 0 0,1 0 1 0 0,-1 0-1 0 0,0 0 1 0 0,1 0-1 0 0,0 0 1 0 0,-1 0-1 0 0,1-1 1 0 0,0 1-1 0 0,0-1 1 0 0,0 0-1 0 0,-1-3 1 0 0,2 4-75 0 0,0 0 1 0 0,0 0 0 0 0,1 0-1 0 0,-1 1 1 0 0,1-1 0 0 0,0 0-1 0 0,-1 0 1 0 0,1 0 0 0 0,0 0-1 0 0,0 0 1 0 0,0 0 0 0 0,0 0-1 0 0,1 0 1 0 0,-1 0 0 0 0,0 0-1 0 0,1 1 1 0 0,-1-1 0 0 0,1 0-1 0 0,0 0 1 0 0,1-2 0 0 0,9-12-2191 0 0</inkml:trace>
</inkml:ink>
</file>

<file path=ppt/ink/ink10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129 524 5063 0 0,'0'0'232'0'0,"-1"2"-13"0"0,0 0-48 0 0,0 1 0 0 0,0-1 0 0 0,0 0 0 0 0,0 0 0 0 0,-1 0 0 0 0,1 0 0 0 0,-1 0 0 0 0,1-1 0 0 0,-1 1 0 0 0,0 0 0 0 0,0-1 0 0 0,0 1-1 0 0,0-1 1 0 0,0 1 0 0 0,0-1 0 0 0,0 0 0 0 0,-4 2 0 0 0,-1 0 1007 0 0,3-2-722 0 0,1 1 1 0 0,-1-1 0 0 0,1 0-1 0 0,-1 0 1 0 0,0 0 0 0 0,1 0 0 0 0,-1-1-1 0 0,0 0 1 0 0,0 1 0 0 0,0-1-1 0 0,1-1 1 0 0,-7 0 0 0 0,8 1-298 0 0,0 0-1 0 0,1-1 1 0 0,-1 1 0 0 0,0-1 0 0 0,1 1 0 0 0,-1-1-1 0 0,1 0 1 0 0,-1 0 0 0 0,1 0 0 0 0,-1 0 0 0 0,1 0-1 0 0,0 0 1 0 0,0 0 0 0 0,-1 0 0 0 0,1 0 0 0 0,0 0-1 0 0,0-1 1 0 0,0 1 0 0 0,0 0 0 0 0,0-1 0 0 0,0 1-1 0 0,1-1 1 0 0,-1 1 0 0 0,0-1 0 0 0,1 0 0 0 0,-1 1-1 0 0,1-1 1 0 0,0 0 0 0 0,-1-2 0 0 0,1-2 68 0 0,0 0 1 0 0,1 0-1 0 0,-1 0 0 0 0,1 0 1 0 0,1 1-1 0 0,-1-1 0 0 0,1 0 1 0 0,0 0-1 0 0,0 1 1 0 0,4-8-1 0 0,5-7 29 0 0,20-25-1 0 0,-13 18-18 0 0,14-19-261 0 0,2 1-1 0 0,2 2 0 0 0,52-50 1 0 0,-42 52-2311 0 0,60-43 0 0 0,-82 66 631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17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74 9327 0 0,'1'-2'430'0'0,"26"-29"148"0"0,-24 27-288 0 0,0 0-1 0 0,-1 0 1 0 0,0 0 0 0 0,0 0-1 0 0,2-6 1 0 0,-2 5 2899 0 0,-2 4-3048 0 0,0 1-1 0 0,-1-1 1 0 0,1 1-1 0 0,0 0 1 0 0,-1-1 0 0 0,1 1-1 0 0,-1 0 1 0 0,1-1 0 0 0,0 1-1 0 0,-1 0 1 0 0,1 0 0 0 0,-1 0-1 0 0,1-1 1 0 0,-1 1-1 0 0,1 0 1 0 0,-1 0 0 0 0,1 0-1 0 0,-1 0 1 0 0,1 0 0 0 0,-2 0-1 0 0,-23 7 214 0 0,0 1 0 0 0,0 1 0 0 0,1 1 0 0 0,-28 16 0 0 0,-90 60 948 0 0,134-81-1302 0 0,3-1 0 0 0,-1-1 0 0 0,1 1 0 0 0,-9 9 0 0 0,7-5-17 0 0,7-8 16 0 0,0 0-1 0 0,-1 0 1 0 0,1 0 0 0 0,0 0 0 0 0,0 0-1 0 0,0 0 1 0 0,0 0 0 0 0,0 0 0 0 0,0 0-1 0 0,0 0 1 0 0,0 0 0 0 0,0 0 0 0 0,0 0 0 0 0,0 0-1 0 0,0 0 1 0 0,0 0 0 0 0,0 0 0 0 0,0 1-1 0 0,0-1 1 0 0,0 0 0 0 0,0 0 0 0 0,0 0-1 0 0,0 0 1 0 0,0 0 0 0 0,0 0 0 0 0,0 0-1 0 0,0 0 1 0 0,0 0 0 0 0,0 0 0 0 0,0 0 0 0 0,0 0-1 0 0,0 0 1 0 0,0 1 0 0 0,0-1 0 0 0,0 0-1 0 0,0 0 1 0 0,0 0 0 0 0,0 0 0 0 0,0 0-1 0 0,0 0 1 0 0,0 0 0 0 0,0 0 0 0 0,0 0-1 0 0,0 0 1 0 0,0 0 0 0 0,0 0 0 0 0,0 0 0 0 0,0 0-1 0 0,0 0 1 0 0,1 0 0 0 0,-1 0 0 0 0,0 1-1 0 0,0-1 1 0 0,0 0 0 0 0,0 0 0 0 0,0 0-1 0 0,0 0 1 0 0,0 0 0 0 0,0 0 0 0 0,0 0-1 0 0,0 0 1 0 0,0 0 0 0 0,0 0 0 0 0,0 0-1 0 0,1 0 1 0 0,-1 0 0 0 0,0 0 0 0 0,0 0 0 0 0,18 8-161 0 0,0 0 0 0 0,1-1 0 0 0,23 5 0 0 0,-18-6-47 0 0,45 19 0 0 0,149 92 641 0 0,-216-115-245 0 0,-2-2-174 0 0,1 0-1 0 0,-1 0 1 0 0,0 0 0 0 0,1 0 0 0 0,-1 0-1 0 0,0 0 1 0 0,1 0 0 0 0,-1 1 0 0 0,0-1-1 0 0,0 0 1 0 0,1 0 0 0 0,-1 0-1 0 0,0 0 1 0 0,0 1 0 0 0,1-1 0 0 0,-1 0-1 0 0,0 0 1 0 0,0 1 0 0 0,0-1 0 0 0,0 0-1 0 0,1 0 1 0 0,-1 1 0 0 0,0-1 0 0 0,0 0-1 0 0,0 0 1 0 0,0 1 0 0 0,0-1 32 0 0,1 1 1 0 0,-1-1-1 0 0,0 0 1 0 0,0 1-1 0 0,0-1 1 0 0,0 0 0 0 0,0 0-1 0 0,1 1 1 0 0,-1-1-1 0 0,0 0 1 0 0,0 0-1 0 0,0 1 1 0 0,1-1-1 0 0,-1 0 1 0 0,0 0-1 0 0,0 0 1 0 0,1 1-1 0 0,-1-1 1 0 0,0 0-1 0 0,0 0 1 0 0,1 0-1 0 0,-1 0 1 0 0,0 0 0 0 0,1 0-1 0 0,-1 0 1 0 0,1 1-1 0 0,-8 10 334 0 0,5-9-349 0 0,0-1 0 0 0,0 1 0 0 0,0-1 0 0 0,0 0 0 0 0,0 1 0 0 0,0-1 0 0 0,0 0 0 0 0,0 0 0 0 0,-1-1 0 0 0,-2 2 0 0 0,-27 4 207 0 0,26-5-200 0 0,-216 20-122 0 0,13-3-362 0 0,202-17 393 0 0,0 1 0 0 0,1-1 0 0 0,-1 1 1 0 0,1 0-1 0 0,-9 4 0 0 0,13-5-238 0 0,5 0-2136 0 0,12 5 980 0 0</inkml:trace>
</inkml:ink>
</file>

<file path=ppt/ink/ink10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69 6447 0 0,'-1'1'4950'0'0,"-87"79"2109"0"0,-24 26-6030 0 0,97-90-963 0 0,1 1 0 0 0,1 1 0 0 0,0 0 0 0 0,-20 38 0 0 0,30-50-57 0 0,0-1-6 0 0,0 1 1 0 0,1-1-1 0 0,-1 1 0 0 0,1 0 1 0 0,0 0-1 0 0,0 0 0 0 0,1 0 1 0 0,0 0-1 0 0,0 0 0 0 0,0 11 1 0 0,2-16 26 0 0,0 1 0 0 0,0-1 1 0 0,0 0-1 0 0,0 1 1 0 0,0-1-1 0 0,0 0 0 0 0,0 1 1 0 0,0-1-1 0 0,1 0 1 0 0,-1 0-1 0 0,0 0 1 0 0,1 0-1 0 0,-1 0 0 0 0,3 1 1 0 0,-4-2-29 0 0,3 1 49 0 0,1 0-1 0 0,-1 1 1 0 0,0-1-1 0 0,1-1 1 0 0,-1 1-1 0 0,0 0 1 0 0,1-1-1 0 0,-1 0 1 0 0,1 0-1 0 0,-1 0 1 0 0,1 0-1 0 0,-1 0 1 0 0,0-1-1 0 0,1 1 1 0 0,-1-1-1 0 0,1 0 1 0 0,-1 0-1 0 0,0 0 1 0 0,0-1-1 0 0,0 1 1 0 0,0-1-1 0 0,4-2 1 0 0,5-4 150 0 0,0-1 1 0 0,0 0 0 0 0,17-19-1 0 0,-14 12 14 0 0,-1 0 0 0 0,0-1 0 0 0,-2 0 0 0 0,0-1 0 0 0,17-36 0 0 0,-22 41-142 0 0,-2 0 1 0 0,0-1 0 0 0,0 0 0 0 0,-2 0 0 0 0,1 0 0 0 0,-2 0 0 0 0,0-1-1 0 0,-1 1 1 0 0,0-24 0 0 0,-2 33-135 0 0,1-1 0 0 0,-1 0 0 0 0,-1 0 0 0 0,1 1 0 0 0,-1-1 0 0 0,0 1 0 0 0,0-1 0 0 0,-1 1 0 0 0,1 0 0 0 0,-1 0 0 0 0,0 0 0 0 0,-1 0 0 0 0,-6-8 1 0 0,6 10-323 0 0,1 0 0 0 0,-1 0 1 0 0,0 0-1 0 0,0 0 0 0 0,0 0 1 0 0,0 1-1 0 0,0 0 0 0 0,-1 0 1 0 0,1 0-1 0 0,-9-2 1 0 0,4 2-4492 0 0,0-2-1338 0 0</inkml:trace>
</inkml:ink>
</file>

<file path=ppt/ink/ink10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0 16527 0 0,'-2'2'760'0'0,"-11"10"-481"0"0,-1 1 1 0 0,2 0-1 0 0,0 1 0 0 0,-18 26 0 0 0,-34 68 919 0 0,36-54-754 0 0,2 1 0 0 0,3 1 0 0 0,-29 106 0 0 0,30-65-260 0 0,-16 153 1 0 0,35-222-156 0 0,-1 0 0 0 0,-8 32 1 0 0,9-52-62 0 0,1 0 1 0 0,-1 0-1 0 0,-1 0 1 0 0,1 0-1 0 0,-1 0 0 0 0,-1-1 1 0 0,0 0-1 0 0,0 0 1 0 0,0 0-1 0 0,0-1 1 0 0,-11 10-1 0 0,7-8-70 0 0,-1-1 0 0 0,0-1 0 0 0,0 1 0 0 0,-14 5 0 0 0,18-9 56 0 0,1-1 0 0 0,-1 0 0 0 0,0 0 0 0 0,1-1 0 0 0,-1 1 0 0 0,0-1 0 0 0,0-1 0 0 0,0 1 0 0 0,0-1 0 0 0,-9-1 0 0 0,13 1 35 0 0,1 0-1 0 0,0 0 1 0 0,-1-1-1 0 0,1 1 1 0 0,-1 0-1 0 0,1-1 1 0 0,0 0 0 0 0,-1 1-1 0 0,1-1 1 0 0,0 0-1 0 0,0 1 1 0 0,-1-1-1 0 0,1 0 1 0 0,0 0-1 0 0,0 0 1 0 0,0 0-1 0 0,0 0 1 0 0,0 0 0 0 0,-1-2-1 0 0,1 1-5 0 0,0-1 0 0 0,0 1-1 0 0,0 0 1 0 0,1 0 0 0 0,-1-1 0 0 0,1 1-1 0 0,-1-1 1 0 0,1 1 0 0 0,0 0-1 0 0,0-5 1 0 0,0-1-65 0 0,1 1 1 0 0,1-1-1 0 0,-1 1 0 0 0,1 0 0 0 0,0 0 0 0 0,6-13 0 0 0,5-3 151 0 0,0 0 1 0 0,32-42-1 0 0,43-33 171 0 0,-69 78-240 0 0,1 2 0 0 0,1 1 0 0 0,1 0 0 0 0,0 2 0 0 0,26-14 0 0 0,-33 21 0 0 0,0 1 0 0 0,0 0 0 0 0,1 1 0 0 0,0 1 0 0 0,1 0 0 0 0,-1 2 0 0 0,1 0 0 0 0,0 0 0 0 0,21 1 0 0 0,-32 2 24 0 0,0 0-1 0 0,0 0 0 0 0,0 1 1 0 0,0 0-1 0 0,0 0 0 0 0,0 0 1 0 0,0 1-1 0 0,0 0 1 0 0,-1 0-1 0 0,1 0 0 0 0,0 1 1 0 0,-1 0-1 0 0,0 0 0 0 0,0 1 1 0 0,0-1-1 0 0,0 1 0 0 0,0 0 1 0 0,-1 0-1 0 0,0 1 1 0 0,0-1-1 0 0,0 1 0 0 0,0 0 1 0 0,-1 0-1 0 0,1 0 0 0 0,-1 0 1 0 0,-1 1-1 0 0,1 0 1 0 0,-1-1-1 0 0,0 1 0 0 0,0 0 1 0 0,-1 0-1 0 0,1 0 0 0 0,-1 0 1 0 0,-1 0-1 0 0,1 12 1 0 0,-2-5 116 0 0,0 1 0 0 0,-1-1 0 0 0,0 0 1 0 0,-1 0-1 0 0,0 0 0 0 0,-2 0 1 0 0,1 0-1 0 0,-1-1 0 0 0,-8 14 1 0 0,3-8 42 0 0,0-2 1 0 0,-1 0 0 0 0,-1 0-1 0 0,-1-1 1 0 0,-23 22 0 0 0,22-25-115 0 0,0-1-1 0 0,-1-1 1 0 0,0 0 0 0 0,0-1 0 0 0,-1-1-1 0 0,-34 12 1 0 0,22-11-33 0 0,0-1 1 0 0,-1-1-1 0 0,-43 4 0 0 0,65-10-138 0 0,-38 2-197 0 0,42-3 7 0 0,0 0-1 0 0,0 0 1 0 0,0-1-1 0 0,0 1 1 0 0,0-1 0 0 0,0 1-1 0 0,0-1 1 0 0,1 0-1 0 0,-1 0 1 0 0,0-1 0 0 0,0 1-1 0 0,-2-2 1 0 0,-2-5-7023 0 0</inkml:trace>
</inkml:ink>
</file>

<file path=ppt/ink/ink10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356 207 9671 0 0,'0'0'3927'0'0,"-3"-8"-859"0"0,1-5-2353 0 0,0 0 1 0 0,0 0 0 0 0,1 0-1 0 0,1-25 1 0 0,1 18-287 0 0,-3-22 0 0 0,2 35-347 0 0,0 5-62 0 0,0 0 0 0 0,0 0 0 0 0,0 0 0 0 0,0 0 0 0 0,-1 0 0 0 0,1 0 0 0 0,-1 0 0 0 0,1 0 0 0 0,-1 0-1 0 0,0 1 1 0 0,-1-5 0 0 0,1 5-37 0 0,1 0 0 0 0,-1 0 0 0 0,0 1 0 0 0,1-1 0 0 0,-1 0 0 0 0,0 0 0 0 0,0 0 0 0 0,0 1 0 0 0,0-1 0 0 0,0 1 0 0 0,0-1 0 0 0,1 0 0 0 0,-1 1 0 0 0,0-1 0 0 0,-1 1 0 0 0,1 0 0 0 0,0-1 0 0 0,0 1 0 0 0,0 0 0 0 0,0 0 0 0 0,0 0 0 0 0,0 0 0 0 0,0 0 0 0 0,0 0 0 0 0,0 0 0 0 0,-1 0 1 0 0,1 0-1 0 0,0 0 0 0 0,0 0 0 0 0,0 1 0 0 0,0-1 0 0 0,-2 1 0 0 0,-2 1-46 0 0,0 0 1 0 0,0 0 0 0 0,0 1 0 0 0,0-1 0 0 0,-6 5 0 0 0,-1 3-18 0 0,1 0 1 0 0,0 1 0 0 0,-17 21-1 0 0,6-6 59 0 0,-12 12 171 0 0,1 2 0 0 0,3 1 0 0 0,-41 71 0 0 0,68-106-72 0 0,0 0-1 0 0,0 0 0 0 0,1 1 1 0 0,0-1-1 0 0,-2 8 0 0 0,5-13-48 0 0,-1 0-1 0 0,1 0 0 0 0,-1 0 1 0 0,1 0-1 0 0,-1 0 0 0 0,1 0 1 0 0,-1 0-1 0 0,1 0 0 0 0,0 0 1 0 0,0-1-1 0 0,-1 1 1 0 0,1 0-1 0 0,0 0 0 0 0,0-1 1 0 0,0 1-1 0 0,0 0 0 0 0,0-1 1 0 0,0 1-1 0 0,0-1 0 0 0,0 0 1 0 0,2 1-1 0 0,0 0 26 0 0,1 0 0 0 0,0 0 0 0 0,-1-1 0 0 0,1 0-1 0 0,-1 0 1 0 0,1 0 0 0 0,-1 0 0 0 0,1 0 0 0 0,0-1 0 0 0,-1 0-1 0 0,5-1 1 0 0,40-16 488 0 0,-37 13-438 0 0,2-1-53 0 0,0-1-1 0 0,-1 0 1 0 0,0-1 0 0 0,0 0-1 0 0,0-1 1 0 0,14-14 0 0 0,-9 6-201 0 0,-2-1 0 0 0,0 0 1 0 0,14-25-1 0 0,-32 62-6317 0 0,-9 24 5640 0 0,10-29-497 0 0,4 1-3850 0 0</inkml:trace>
</inkml:ink>
</file>

<file path=ppt/ink/ink10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1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27 7367 0 0,'13'-27'6787'0'0,"-7"41"-4016"0"0,-3-7-2643 0 0,-1 1 1 0 0,0 0 0 0 0,-1-1-1 0 0,0 1 1 0 0,0 0 0 0 0,-1 0-1 0 0,0 0 1 0 0,0-1 0 0 0,-3 13-1 0 0,-16 70 672 0 0,19-87-772 0 0,-28 92 900 0 0,-50 116-1 0 0,-57 85 13 0 0,111-245-846 0 0,-177 326 81 0 0,153-304-159 0 0,40-62 12 0 0,-1-1 0 0 0,0 0-1 0 0,0-1 1 0 0,-15 12 0 0 0,24-21-24 0 0,-1 0-1 0 0,1 0 1 0 0,0 0 0 0 0,-1 0 0 0 0,1 0-1 0 0,0 0 1 0 0,-1 0 0 0 0,1-1 0 0 0,0 1-1 0 0,0 0 1 0 0,-1 0 0 0 0,1 0 0 0 0,0-1 0 0 0,0 1-1 0 0,-1 0 1 0 0,1 0 0 0 0,0-1 0 0 0,0 1-1 0 0,0 0 1 0 0,0-1 0 0 0,-1 1 0 0 0,1 0-1 0 0,0 0 1 0 0,0-1 0 0 0,0 1 0 0 0,0 0-1 0 0,0-1 1 0 0,0 1 0 0 0,0-1 0 0 0,-4-9 11 0 0,4 5-15 0 0,0 1 1 0 0,0-1 0 0 0,0 1-1 0 0,1-1 1 0 0,-1 1-1 0 0,1-1 1 0 0,0 1-1 0 0,1-1 1 0 0,2-7 0 0 0,3-4-125 0 0,11-17 0 0 0,20-29-505 0 0,2 2-1 0 0,2 2 0 0 0,53-56 0 0 0,-85 104 550 0 0,0 0 1 0 0,1 0-1 0 0,0 1 1 0 0,1 1-1 0 0,-1-1 1 0 0,24-10-1 0 0,-31 17 107 0 0,0 0 0 0 0,1 1 0 0 0,-1-1 1 0 0,1 1-1 0 0,-1 0 0 0 0,1 1 0 0 0,-1-1 0 0 0,1 1 0 0 0,0-1 0 0 0,7 2 0 0 0,-8 0 25 0 0,-1-1-1 0 0,0 1 0 0 0,0 0 1 0 0,0 0-1 0 0,0 1 1 0 0,0-1-1 0 0,0 1 1 0 0,0-1-1 0 0,0 1 0 0 0,0 0 1 0 0,-1 0-1 0 0,1 0 1 0 0,-1 1-1 0 0,0-1 1 0 0,1 0-1 0 0,2 6 1 0 0,0-1 80 0 0,-1 0 0 0 0,0 0 1 0 0,-1 1-1 0 0,0 0 1 0 0,0-1-1 0 0,0 1 1 0 0,-1 0-1 0 0,1 9 0 0 0,6 67 624 0 0,-8-75-687 0 0,0 4 26 0 0,0 1 1 0 0,-2-1 0 0 0,1 0 0 0 0,-1 1 0 0 0,-1-1 0 0 0,-1 0 0 0 0,0 0 0 0 0,0 0 0 0 0,-1 0 0 0 0,-1 0 0 0 0,0-1 0 0 0,-1 0 0 0 0,0 0 0 0 0,-1 0-1 0 0,-1-1 1 0 0,1 0 0 0 0,-2-1 0 0 0,-16 18 0 0 0,12-16-51 0 0,1 0 0 0 0,-2-1 1 0 0,1-1-1 0 0,-1 0 0 0 0,-1-1 0 0 0,-26 12 0 0 0,29-16-23 0 0,-1 0 0 0 0,0-1 0 0 0,1-1 0 0 0,-1 0 0 0 0,-1-1 0 0 0,1 0 0 0 0,0-1 0 0 0,0 0 0 0 0,-17-2 0 0 0,22 0-133 0 0,0 1-1 0 0,0-2 0 0 0,0 1 1 0 0,-1-1-1 0 0,1 0 1 0 0,1-1-1 0 0,-15-6 0 0 0,19 8-15 0 0,1-1-1 0 0,-1 0 0 0 0,1 1 1 0 0,0-1-1 0 0,0 0 0 0 0,-1 0 0 0 0,1 0 1 0 0,0-1-1 0 0,1 1 0 0 0,-1-1 1 0 0,0 1-1 0 0,1-1 0 0 0,-1 1 0 0 0,1-1 1 0 0,0 0-1 0 0,0 1 0 0 0,0-1 1 0 0,0 0-1 0 0,0 0 0 0 0,1 0 0 0 0,-1 0 1 0 0,1 0-1 0 0,0 0 0 0 0,0 0 1 0 0,0-3-1 0 0,3-17-7347 0 0</inkml:trace>
</inkml:ink>
</file>

<file path=ppt/ink/ink10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2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1839 0 0,'1'2'8986'0'0,"0"2"-7547"0"0,0 0 1 0 0,-1-1 0 0 0,1 1-1 0 0,0 0 1 0 0,-1 0 0 0 0,0 5-1 0 0,-5 26 1959 0 0,-19 36-3756 0 0,18-53 1374 0 0,2-10-954 0 0,-2 7-11 0 0,1 0-1 0 0,0 0 1 0 0,1 1 0 0 0,1-1 0 0 0,-3 28-1 0 0,6-41-164 0 0,1-1-1 0 0,-1 1 1 0 0,0-1-1 0 0,1 0 1 0 0,-1 1-1 0 0,1-1 1 0 0,-1 0-1 0 0,1 1 1 0 0,0-1-1 0 0,0 0 0 0 0,-1 0 1 0 0,1 0-1 0 0,0 0 1 0 0,0 1-1 0 0,0-1 1 0 0,0 0-1 0 0,0-1 1 0 0,0 1-1 0 0,1 0 0 0 0,-1 0 1 0 0,0 0-1 0 0,2 0 1 0 0,6 3-1969 0 0</inkml:trace>
</inkml:ink>
</file>

<file path=ppt/ink/ink10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2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 13359 0 0,'0'0'1027'0'0,"-1"0"-670"0"0,-4 1-194 0 0,1 1 0 0 0,-1-1 0 0 0,1 1 0 0 0,0 0 0 0 0,0 0 0 0 0,-1 0-1 0 0,2 1 1 0 0,-1 0 0 0 0,0-1 0 0 0,0 1 0 0 0,1 1 0 0 0,0-1 0 0 0,-6 7 0 0 0,-3 6 744 0 0,-20 32 0 0 0,27-38-970 0 0,-153 293 1375 0 0,24 11 671 0 0,30-16-321 0 0,25-62-310 0 0,72-219-1496 0 0,-8 22 274 0 0,11-14-3411 0 0</inkml:trace>
</inkml:ink>
</file>

<file path=ppt/ink/ink10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2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1189 10591 0 0,'-1'2'8955'0'0,"-29"64"-3565"0"0,21-45-4966 0 0,1 0 0 0 0,-9 43 0 0 0,15-52-412 0 0,-2 12-175 0 0,-9 25 0 0 0,13-47-127 0 0</inkml:trace>
  <inkml:trace contextRef="#ctx0" brushRef="#br0" timeOffset="1">1223 67 17047 0 0,'8'-66'4095'0'0,"-9"68"-3914"0"0,-2 13-147 0 0,-1 0 1 0 0,-1 0-1 0 0,0-1 0 0 0,-1 1 0 0 0,-10 17 0 0 0,4-8 5 0 0,-171 320 1424 0 0,43-88-493 0 0,-193 383-606 0 0,325-622-726 0 0,-13 23 108 0 0,19-37-108 0 0,0 0 0 0 0,0 0 0 0 0,-1-1 0 0 0,1 1 0 0 0,0 0 0 0 0,-1-1-1 0 0,0 0 1 0 0,1 1 0 0 0,-7 2 0 0 0,0-1-1310 0 0</inkml:trace>
</inkml:ink>
</file>

<file path=ppt/ink/ink10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2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 16759 0 0,'-1'-4'1518'0'0,"1"4"-1472"0"0,-1 0-1 0 0,1 0 1 0 0,0 0 0 0 0,0-1 0 0 0,0 1 0 0 0,0 0-1 0 0,1-1 1283 0 0,-1 1-1282 0 0,0 0-1 0 0,0 0 1 0 0,0 0 0 0 0,0 0 0 0 0,0 0 0 0 0,0 0-1 0 0,1 0 1 0 0,-1 0 0 0 0,0 0 0 0 0,0 0-1 0 0,0 0 1 0 0,0 0 0 0 0,0 0 0 0 0,0 0 0 0 0,0 0-1 0 0,0 0 1 0 0,0 0 0 0 0,0 0 0 0 0,0 0 0 0 0,15 6 420 0 0,1-1 0 0 0,-1-1 1 0 0,1 0-1 0 0,0-1 1 0 0,29 2-1 0 0,2-5-439 0 0,0-2 1 0 0,-1-2-1 0 0,58-12 0 0 0,-81 12-572 0 0,9-2-235 0 0</inkml:trace>
</inkml:ink>
</file>

<file path=ppt/ink/ink10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2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17503 0 0,'2'18'702'0'0,"1"0"0"0"0,1 0 0 0 0,0-1 0 0 0,11 28 0 0 0,-12-38-534 0 0,1 0 1 0 0,-1 0 0 0 0,1 0 0 0 0,1-1-1 0 0,-1 0 1 0 0,1 0 0 0 0,0 0 0 0 0,0 0-1 0 0,1-1 1 0 0,0 0 0 0 0,0 0 0 0 0,0-1-1 0 0,10 7 1 0 0,-5-6-123 0 0,0 0 0 0 0,0-1 0 0 0,0 0-1 0 0,1-1 1 0 0,0 0 0 0 0,-1-1 0 0 0,1 0 0 0 0,0-1-1 0 0,0 0 1 0 0,0-1 0 0 0,0 0 0 0 0,0-1 0 0 0,-1 0-1 0 0,1-1 1 0 0,12-4 0 0 0,-12 3-806 0 0,0-1 0 0 0,0 0 0 0 0,-1-1-1 0 0,0-1 1 0 0,11-6 0 0 0,-6 1-6444 0 0</inkml:trace>
  <inkml:trace contextRef="#ctx0" brushRef="#br0" timeOffset="1">478 68 6911 0 0,'40'-68'15601'0'0,"-39"70"-14926"0"0,1 0-597 0 0,0 0 0 0 0,0 0-1 0 0,0 1 1 0 0,-1-1 0 0 0,1 0 0 0 0,-1 1 0 0 0,0 0-1 0 0,0-1 1 0 0,0 1 0 0 0,0 0 0 0 0,0 0 0 0 0,0 4-1 0 0,0-1 2 0 0,-1 0-1 0 0,1 0 0 0 0,-1 0 0 0 0,-1 0 0 0 0,-1 9 1 0 0,-2 3 95 0 0,0-1 1 0 0,-2 0 0 0 0,-8 20 0 0 0,-4 2 132 0 0,-2 0-1 0 0,-46 65 0 0 0,-63 63 422 0 0,73-99-357 0 0,-70 112 0 0 0,107-148-359 0 0,-21 53 0 0 0,34-69-20 0 0,0 0 0 0 0,1 1 0 0 0,1 0 0 0 0,1 0 0 0 0,-2 24 0 0 0,6-18-453 0 0,-1-21 213 0 0</inkml:trace>
</inkml:ink>
</file>

<file path=ppt/ink/ink10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2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40 8031 0 0,'0'0'727'0'0,"1"0"-596"0"0,5 1 4898 0 0,-2 8-3567 0 0,-3-9-1288 0 0,-1 0 0 0 0,1 1 1 0 0,-1-1-1 0 0,0 1 0 0 0,1 0 1 0 0,-1-1-1 0 0,0 1 0 0 0,1-1 1 0 0,-1 1-1 0 0,0-1 0 0 0,0 1 1 0 0,1 0-1 0 0,-1-1 0 0 0,0 1 1 0 0,0 0-1 0 0,0-1 0 0 0,0 1 1 0 0,0-1-1 0 0,0 1 0 0 0,0 1 1 0 0,-1 0 84 0 0,0 0 0 0 0,0 0 0 0 0,-1 0 1 0 0,1 0-1 0 0,0 0 0 0 0,-1 0 0 0 0,0 0 1 0 0,-2 2-1 0 0,3-3 301 0 0,0 0-434 0 0,-5 0-41 0 0,4-1 94 0 0,3-14-53 0 0,-1 12-124 0 0,-1 1 0 0 0,1-1-1 0 0,0 1 1 0 0,0-1-1 0 0,1 1 1 0 0,-1-1 0 0 0,0 1-1 0 0,0-1 1 0 0,1 1-1 0 0,-1-1 1 0 0,1 1 0 0 0,0-2-1 0 0,2-1-1 0 0,0 0 0 0 0,1 0 0 0 0,-1 0 0 0 0,1 1 0 0 0,-1-1 0 0 0,1 1 0 0 0,0 0 0 0 0,1 0 0 0 0,-1 1 0 0 0,7-4 0 0 0,1 0 1 0 0,-9 5-3 0 0,11-1 14 0 0,-11 1 19 0 0,0 1 0 0 0,1 0 0 0 0,-1 0 0 0 0,0 0 0 0 0,0 0 0 0 0,0 0 0 0 0,0 1 0 0 0,0-1 0 0 0,0 1 0 0 0,4 1 0 0 0,-6-2 65 0 0,1 1 0 0 0,15 8 105 0 0,-16-8 294 0 0,0-1-466 0 0,-1 0 0 0 0,0 1 0 0 0,1-1 0 0 0,-1 0 0 0 0,0 0 0 0 0,0 0 0 0 0,1 0 0 0 0,-1 1 0 0 0,0-1 0 0 0,1 0 0 0 0,-1 0-1 0 0,0 1 1 0 0,0-1 0 0 0,1 0 0 0 0,-1 1 0 0 0,0-1 0 0 0,0 0 0 0 0,0 1 0 0 0,1-1 0 0 0,-1 0 0 0 0,0 1 0 0 0,0-1 0 0 0,0 1 0 0 0,-3 1-15 0 0,0 1 0 0 0,0-1 0 0 0,0 0 1 0 0,-1 0-1 0 0,1 0 0 0 0,-1 0 0 0 0,1 0 0 0 0,-1-1 1 0 0,-5 2-1 0 0,-37 6 148 0 0,21-5-129 0 0,9-4-49 0 0,13 0 11 0 0,-1-1-1 0 0,1 1 1 0 0,0 0 0 0 0,-1 0-1 0 0,1 0 1 0 0,-4 1 0 0 0,58-9-23 0 0,-50 8-52 0 0,16 2-2310 0 0,-3 1-3801 0 0,-4-3-707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2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121 200 4607 0 0,'0'0'10891'0'0,"-2"3"-10031"0"0,-77 166 2643 0 0,71-149-3446 0 0,1 0 0 0 0,0 0 1 0 0,2 1-1 0 0,1 0 0 0 0,-3 23 1 0 0,6-31-48 0 0,0-3 5 0 0,1-8 57 0 0,10-46 17 0 0,-9 31-109 0 0,2 0 0 0 0,0 1 0 0 0,0-1-1 0 0,2 1 1 0 0,-1-1 0 0 0,13-21 0 0 0,8-1-123 0 0,2 1-1 0 0,59-57 1 0 0,-47 52 10 0 0,-10 9 105 0 0,1 2 0 0 0,47-34-1 0 0,-64 53 152 0 0,1 0 0 0 0,0 1 0 0 0,0 0 0 0 0,0 1 0 0 0,1 1 0 0 0,0 1 0 0 0,1 0-1 0 0,-1 0 1 0 0,20-2 0 0 0,-32 7-80 0 0,0-1-1 0 0,0 1 1 0 0,0 0 0 0 0,0 0-1 0 0,1 0 1 0 0,-1 1 0 0 0,0-1-1 0 0,0 1 1 0 0,0-1-1 0 0,0 1 1 0 0,0 0 0 0 0,0 0-1 0 0,0 0 1 0 0,-1 1 0 0 0,1-1-1 0 0,0 1 1 0 0,-1 0-1 0 0,4 2 1 0 0,-4-2-32 0 0,-1 0-1 0 0,1-1 0 0 0,-1 1 1 0 0,1 0-1 0 0,-1 0 1 0 0,0 1-1 0 0,0-1 1 0 0,0 0-1 0 0,0 0 1 0 0,-1 0-1 0 0,1 1 0 0 0,0 1 1 0 0,0 2-12 0 0,-1-1-1 0 0,1 0 1 0 0,-1 0 0 0 0,-1 0 0 0 0,1 1 0 0 0,-1-1-1 0 0,-1 6 1 0 0,-5 13 37 0 0,0 0 0 0 0,-20 40 0 0 0,16-41 10 0 0,1 2 0 0 0,-9 33-1 0 0,12-33-39 0 0,-20 45 0 0 0,-3 7-7 0 0,30-76 1 0 0,-4 9 0 0 0,1 0 0 0 0,0 0 0 0 0,1 0 0 0 0,0 1 0 0 0,0-1 0 0 0,1 1 0 0 0,1-1 0 0 0,0 1 0 0 0,1 10 0 0 0,3-7 0 0 0,-2-10 0 0 0,0-1 0 0 0,1 1 0 0 0,-1-1 0 0 0,1 0 0 0 0,-1 1 0 0 0,1-1 0 0 0,0-1 0 0 0,0 1 0 0 0,7 4 0 0 0,-2-2 0 0 0,0 0 0 0 0,0 0 0 0 0,12 3 0 0 0,-17-6-284 0 0,0 0 0 0 0,1-1 0 0 0,-1 0 0 0 0,0 0 0 0 0,1 0 0 0 0,-1 0 0 0 0,1 0 0 0 0,-1-1 0 0 0,5 1 0 0 0,-1-1-2982 0 0</inkml:trace>
</inkml:ink>
</file>

<file path=ppt/ink/ink10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2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6535 0 0,'0'0'5627'0'0,"-1"2"-5366"0"0,0 1-183 0 0,-1 0 0 0 0,1 0 0 0 0,-1 0 0 0 0,0 0 0 0 0,0 0 0 0 0,-1-1 0 0 0,1 1 0 0 0,0-1 1 0 0,-1 1-1 0 0,-4 2 0 0 0,-34 23 490 0 0,25-18-323 0 0,2 2 22 0 0,0 0 0 0 0,1 0-1 0 0,0 2 1 0 0,1-1 0 0 0,-15 22-1 0 0,-19 22 414 0 0,-3-1-148 0 0,45-50-433 0 0,-1 0 0 0 0,1 1 0 0 0,1-1-1 0 0,-1 1 1 0 0,1 0 0 0 0,0-1 0 0 0,-3 13 0 0 0,6-17-40 0 0,0-1 0 0 0,0 1 0 0 0,0-1 1 0 0,0 1-1 0 0,0-1 0 0 0,1 1 0 0 0,-1-1 0 0 0,0 1 0 0 0,1-1 0 0 0,-1 0 1 0 0,1 1-1 0 0,-1-1 0 0 0,1 0 0 0 0,0 1 0 0 0,-1-1 0 0 0,1 0 1 0 0,0 0-1 0 0,0 1 0 0 0,0-1 0 0 0,0 0 0 0 0,0 0 0 0 0,0 0 1 0 0,1 0-1 0 0,-1-1 0 0 0,0 1 0 0 0,3 1 0 0 0,2 2 94 0 0,0-1 0 0 0,0 0 0 0 0,1-1 0 0 0,8 3 1 0 0,10 2-51 0 0,0-2 1 0 0,1-1 0 0 0,0-1 0 0 0,0-1 0 0 0,0-2 0 0 0,0 0 0 0 0,0-1 0 0 0,0-2-1 0 0,0-1 1 0 0,45-13 0 0 0,-66 16-94 0 0,0-1 0 0 0,-1 0-1 0 0,1 0 1 0 0,0 0 0 0 0,-1-1 0 0 0,0 1-1 0 0,0-1 1 0 0,0 0 0 0 0,0 0 0 0 0,0-1-1 0 0,0 1 1 0 0,-1-1 0 0 0,0 0 0 0 0,0 0-1 0 0,0 0 1 0 0,0 0 0 0 0,0-1-1 0 0,-1 1 1 0 0,0-1 0 0 0,0 1 0 0 0,0-1-1 0 0,1-5 1 0 0,-1 1-65 0 0,0-1 0 0 0,-1 1 0 0 0,0 0 1 0 0,-1-1-1 0 0,0 1 0 0 0,0-1 0 0 0,-1 1 0 0 0,0-1 0 0 0,-1 1 0 0 0,-5-19 0 0 0,3 18-157 0 0,0-1 0 0 0,0 0 0 0 0,0 1 0 0 0,-2 0 0 0 0,-9-16 0 0 0,10 21 87 0 0,1 0-1 0 0,-1 0 1 0 0,0 0-1 0 0,0 0 1 0 0,0 1-1 0 0,-1 0 1 0 0,1 0 0 0 0,-1 0-1 0 0,0 1 1 0 0,-11-5-1 0 0,11 6 107 0 0,-1 0 1 0 0,1 0-1 0 0,0 1 0 0 0,0 0 0 0 0,-1 0 0 0 0,1 1 1 0 0,-1-1-1 0 0,1 1 0 0 0,-1 1 0 0 0,-6 0 1 0 0,5 0-37 0 0,7-1-20 0 0,12 1-795 0 0,1 0 496 0 0</inkml:trace>
</inkml:ink>
</file>

<file path=ppt/ink/ink10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3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196 131 5527 0 0,'-7'2'9963'0'0,"136"-53"-7450"0"0,-5 2-1750 0 0,-109 44-687 0 0,54-17 293 0 0,-63 20-275 0 0,1 1 1 0 0,0 0 0 0 0,1 0-1 0 0,-1 0 1 0 0,0 1-1 0 0,0 0 1 0 0,11 2-1 0 0,-17-1-70 0 0,-1-1-1 0 0,1 1 1 0 0,0 0-1 0 0,-1 0 1 0 0,1-1 0 0 0,0 1-1 0 0,-1 0 1 0 0,1 0-1 0 0,-1 0 1 0 0,0 0-1 0 0,1 0 1 0 0,-1 0-1 0 0,0-1 1 0 0,1 1 0 0 0,-1 0-1 0 0,0 0 1 0 0,0 0-1 0 0,0 0 1 0 0,0 0-1 0 0,0 2 1 0 0,0 2 22 0 0,-1-1 1 0 0,0 0 0 0 0,0 1-1 0 0,0-1 1 0 0,0 0-1 0 0,-1 0 1 0 0,1 1-1 0 0,-1-1 1 0 0,0-1 0 0 0,-5 8-1 0 0,-4 4 88 0 0,-15 17 1 0 0,18-22-75 0 0,-21 22 41 0 0,-2-1 0 0 0,-38 30 0 0 0,-74 47-47 0 0,7-7-59 0 0,103-75 5 0 0,15-13 0 0 0,0 1 0 0 0,1 1 0 0 0,-18 21 0 0 0,28-28 23 0 0,6-6 86 0 0,15-1 111 0 0,18-1 61 0 0,1-1 1 0 0,50-10-1 0 0,12 0 51 0 0,355 0 508 0 0,-443 11-829 0 0,24 4-22 0 0,-29-4-66 0 0</inkml:trace>
</inkml:ink>
</file>

<file path=ppt/ink/ink10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3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86 12407 0 0,'16'-19'200'0'0,"33"-35"950"0"0,-47 51-1141 0 0,15-6 59 0 0,-15 8 1209 0 0,-17 17 115 0 0,-11 27-181 0 0,-38 89 0 0 0,-6 53-135 0 0,64-170-978 0 0,-23 67 230 0 0,-43 109 242 0 0,69-182-557 0 0,-28 64 100 0 0,-53 89-1 0 0,-139 181 34 0 0,179-285-2488 0 0</inkml:trace>
</inkml:ink>
</file>

<file path=ppt/ink/ink10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3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4143 0 0,'2'-1'3303'0'0,"29"-10"5199"0"0,3 5-5490 0 0,37 1-2389 0 0,-63 5-229 0 0,116 3 1131 0 0,-36-3-781 0 0,62-4 49 0 0,-62-4-445 0 0,89-5-16 0 0,-4-2-700 0 0,-101 1-2392 0 0,-49 7 216 0 0,-4-2-4200 0 0</inkml:trace>
</inkml:ink>
</file>

<file path=ppt/ink/ink10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3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0 631 3679 0 0,'2'7'12071'0'0,"7"-28"-8768"0"0,-6 2-2297 0 0,-1 0 1 0 0,0-19-1 0 0,-2 21-619 0 0,1 0 0 0 0,1 0 0 0 0,5-20 0 0 0,-2 20-316 0 0,1 0-1 0 0,0 0 1 0 0,2 1-1 0 0,0-1 0 0 0,0 2 1 0 0,12-15-1 0 0,-5 9-42 0 0,1 1 1 0 0,1 1-1 0 0,32-28 0 0 0,-9 15-190 0 0,1 2-1 0 0,2 2 0 0 0,76-37 0 0 0,-91 51-111 0 0,0 2 0 0 0,39-12 0 0 0,-53 20-2986 0 0,26-3 1 0 0,-14 6-3720 0 0</inkml:trace>
</inkml:ink>
</file>

<file path=ppt/ink/ink10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3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54 7831 0 0,'16'-28'6947'0'0,"-16"27"-6814"0"0,0 0 0 0 0,0 0 0 0 0,-1 0-1 0 0,1 0 1 0 0,0 0 0 0 0,-1 0 0 0 0,1 0 0 0 0,0 0 0 0 0,-1 0 0 0 0,0 0 0 0 0,1 0 0 0 0,-1 0-1 0 0,1 1 1 0 0,-1-1 0 0 0,0 0 0 0 0,1 0 0 0 0,-1 1 0 0 0,0-1 0 0 0,0 0 0 0 0,0 1 0 0 0,0-1-1 0 0,1 1 1 0 0,-1-1 0 0 0,0 1 0 0 0,0 0 0 0 0,0-1 0 0 0,-2 1 0 0 0,0-1-105 0 0,0 0 0 0 0,-1 0 0 0 0,1 1 0 0 0,0-1 0 0 0,-1 1 0 0 0,1 0 0 0 0,-4 0 0 0 0,-6 2 28 0 0,-1 1-1 0 0,1 0 0 0 0,0 1 0 0 0,1 0 1 0 0,-1 1-1 0 0,-22 12 0 0 0,-66 49 78 0 0,69-41 98 0 0,2 1 0 0 0,-48 55-1 0 0,73-76-140 0 0,0 1 0 0 0,1 0 0 0 0,-1 0 0 0 0,1 0 0 0 0,1 0 0 0 0,-1 0 0 0 0,-2 9 0 0 0,5-13 278 0 0,27 8 156 0 0,-18-10-455 0 0,0 0 0 0 0,0-1 0 0 0,0 0-1 0 0,0-1 1 0 0,0 1 0 0 0,0-1 0 0 0,14-6-1 0 0,52-28 211 0 0,-29 12-184 0 0,-27 16-93 0 0,-5 2-88 0 0,0 0 0 0 0,21-14 0 0 0,-33 19 2 0 0,2 14-112 0 0,6 33 208 0 0,-9-44-20 0 0,1-1-1 0 0,-1 0 0 0 0,1 0 1 0 0,-1 1-1 0 0,1-1 1 0 0,-1 0-1 0 0,1 0 0 0 0,0 0 1 0 0,-1 1-1 0 0,1-1 1 0 0,0 0-1 0 0,0 0 1 0 0,0 0-1 0 0,0 0 0 0 0,0 0 1 0 0,0-1-1 0 0,0 1 1 0 0,0 0-1 0 0,1 0 0 0 0,-1-1 1 0 0,0 1-1 0 0,2 0 1 0 0,12 3-1651 0 0,0-3-3295 0 0,1-3-1560 0 0</inkml:trace>
</inkml:ink>
</file>

<file path=ppt/ink/ink10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3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11055 0 0,'0'2'8058'0'0,"0"8"-7493"0"0,-2 1 1 0 0,1 0-1 0 0,-2-1 1 0 0,1 0 0 0 0,-2 1-1 0 0,1-1 1 0 0,-1 0 0 0 0,-1-1-1 0 0,-9 17 1 0 0,6-11-523 0 0,1-1 0 0 0,0 2 0 0 0,1-1 0 0 0,-8 32 0 0 0,16-38-1249 0 0</inkml:trace>
</inkml:ink>
</file>

<file path=ppt/ink/ink10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3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901 32 7367 0 0,'1'-1'334'0'0,"6"-30"535"0"0,-11 45 7358 0 0,-2 7-4348 0 0,-23 59-4572 0 0,17-45 1695 0 0,8-25-936 0 0,-128 357 1607 0 0,-19-8-814 0 0,104-253-594 0 0,-58 115 265 0 0,103-219-545 0 0,-39 72 100 0 0,33-63-401 0 0,0 1 1 0 0,0-1-1 0 0,-1-1 0 0 0,-10 10 1 0 0,2-8-3001 0 0</inkml:trace>
  <inkml:trace contextRef="#ctx0" brushRef="#br0" timeOffset="1">70 851 11055 0 0,'-3'0'203'0'0,"-1"1"-1"0"0,1-1 0 0 0,-1 1 0 0 0,0-1 0 0 0,1 1 0 0 0,0 0 1 0 0,-1 1-1 0 0,1-1 0 0 0,0 0 0 0 0,-1 1 0 0 0,1 0 0 0 0,0 0 1 0 0,0 0-1 0 0,1 0 0 0 0,-1 0 0 0 0,0 1 0 0 0,1-1 1 0 0,-1 1-1 0 0,1-1 0 0 0,0 1 0 0 0,-4 5 1803 0 0,15 0 584 0 0,-8-7-2563 0 0,0 0 0 0 0,-1 0 0 0 0,1 0 0 0 0,0-1-1 0 0,0 1 1 0 0,0 0 0 0 0,0 0 0 0 0,0-1 0 0 0,0 1 0 0 0,0-1-1 0 0,0 1 1 0 0,2 0 0 0 0,10 1 165 0 0,0 0-1 0 0,0-1 1 0 0,1 0-1 0 0,-1-1 1 0 0,0 0-1 0 0,22-4 1 0 0,-16 2-38 0 0,51-6 346 0 0,107-28 1 0 0,66-35-323 0 0,-114 33-160 0 0,-110 32-132 0 0,80-19-1302 0 0</inkml:trace>
</inkml:ink>
</file>

<file path=ppt/ink/ink10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3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5063 0 0,'15'-27'101'0'0,"-6"10"1880"0"0,20-30 1 0 0,-25 42-1381 0 0,1-1 1 0 0,-1 1-1 0 0,1 0 1 0 0,0 1-1 0 0,1-1 1 0 0,-1 1 0 0 0,1 0-1 0 0,12-7 2403 0 0,-17 14-2281 0 0,-1 8-468 0 0,1 0 1 0 0,-2 0 0 0 0,1 0-1 0 0,-2 0 1 0 0,-2 13-1 0 0,-18 58 363 0 0,1-9-278 0 0,9 0-208 0 0,11-64-116 0 0,1-1 0 0 0,0 1-1 0 0,0 0 1 0 0,1-1 0 0 0,0 1-1 0 0,2 10 1 0 0,-3-19-8 0 0,1 1 0 0 0,-1 0-1 0 0,0-1 1 0 0,1 1 0 0 0,-1 0-1 0 0,1-1 1 0 0,-1 1 0 0 0,0-1-1 0 0,1 1 1 0 0,-1-1 0 0 0,1 1-1 0 0,0-1 1 0 0,-1 1 0 0 0,1-1-1 0 0,-1 1 1 0 0,1-1 0 0 0,0 0-1 0 0,-1 1 1 0 0,1-1 0 0 0,0 0 0 0 0,-1 0-1 0 0,1 1 1 0 0,0-1 0 0 0,0 0-1 0 0,0 0 1 0 0,17-1 62 0 0,-3-6-48 0 0,0 1 1 0 0,-1-2 0 0 0,0 0 0 0 0,0 0-1 0 0,-1-1 1 0 0,12-12 0 0 0,6-5-17 0 0,31-38-1 0 0,-38 36-5 0 0,0-1 0 0 0,32-52 0 0 0,-57 127 432 0 0,0-22-93 0 0,2 0 1 0 0,3 26-1 0 0,-2-37-185 0 0,0-1 1 0 0,1 1-1 0 0,1-1 0 0 0,0 0 1 0 0,9 19-1 0 0,-11-27-122 0 0,0-1-1 0 0,0 0 0 0 0,0 1 1 0 0,1-1-1 0 0,-1 0 1 0 0,1-1-1 0 0,0 1 0 0 0,0 0 1 0 0,0-1-1 0 0,0 1 0 0 0,0-1 1 0 0,0 0-1 0 0,1 0 1 0 0,4 2-1 0 0,-3-2 8 0 0,1-1 1 0 0,0 1-1 0 0,-1-1 0 0 0,1 0 1 0 0,0 0-1 0 0,0-1 0 0 0,0 0 1 0 0,10 0-1 0 0,-1-2 25 0 0,-1-1 0 0 0,1 0 0 0 0,0-1 0 0 0,-1-1-1 0 0,1 0 1 0 0,18-10 0 0 0,-22 9-37 0 0,-1 0-1 0 0,1 0 0 0 0,-1-1 1 0 0,0 0-1 0 0,-1-1 1 0 0,1 0-1 0 0,-2 0 0 0 0,9-11 1 0 0,-12 13-13 0 0,-1 0 0 0 0,0-1 0 0 0,0 1 0 0 0,0-1 0 0 0,-1 0 0 0 0,0 0 0 0 0,0 0 0 0 0,-1-1 0 0 0,0 1 0 0 0,0-1 1 0 0,-1 1-1 0 0,0-1 0 0 0,0-13 0 0 0,-2-10-118 0 0,0 12 249 0 0,2-29 0 0 0,0 44-381 0 0,-1-1-1 0 0,1 0 0 0 0,0 0 1 0 0,1 0-1 0 0,-1 1 0 0 0,1-1 0 0 0,0 0 1 0 0,0 1-1 0 0,0 0 0 0 0,5-8 0 0 0,0 5-2197 0 0,2 1-4973 0 0</inkml:trace>
</inkml:ink>
</file>

<file path=ppt/ink/ink10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3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19495 0 0,'0'0'1766'0'0,"0"2"-1454"0"0,-5 15 110 0 0,0-1 0 0 0,-1 1 0 0 0,-1-1 0 0 0,0-1 0 0 0,-15 24 0 0 0,0 0 115 0 0,-78 138-44 0 0,-14 8-2268 0 0,113-183 1221 0 0,4-4-711 0 0,29-19-1474 0 0,-9 2 1200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2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6 9671 0 0,'3'-1'748'0'0,"10"-3"2442"0"0,-13 7-3052 0 0,0 1 0 0 0,-1-1 1 0 0,1 1-1 0 0,-1-1 1 0 0,0 0-1 0 0,0 1 1 0 0,0-1-1 0 0,0 0 0 0 0,-1 1 1 0 0,1-1-1 0 0,-1 0 1 0 0,0 0-1 0 0,0 0 0 0 0,0 0 1 0 0,0-1-1 0 0,0 1 1 0 0,-1 0-1 0 0,1-1 0 0 0,-6 4 1 0 0,-4 2 337 0 0,0-1 1 0 0,0 0 0 0 0,-24 9-1 0 0,7-3 16 0 0,-6 4-95 0 0,-87 45 163 0 0,102-50-557 0 0,0 1 0 0 0,1 1-1 0 0,-32 30 1 0 0,25-17-3 0 0,2 1 0 0 0,1 1 0 0 0,1 1 0 0 0,2 1 0 0 0,-28 55 0 0 0,43-75-3 0 0,0 0 0 0 0,1-1 0 0 0,0 2 1 0 0,1-1-1 0 0,1 0 0 0 0,-1 1 0 0 0,0 15 0 0 0,3-22 26 0 0,0 0 1 0 0,0 0-1 0 0,1-1 0 0 0,-1 1 1 0 0,1 0-1 0 0,0-1 1 0 0,1 1-1 0 0,-1-1 0 0 0,1 1 1 0 0,0-1-1 0 0,0 1 1 0 0,0-1-1 0 0,1 0 0 0 0,-1 0 1 0 0,1 0-1 0 0,0-1 1 0 0,0 1-1 0 0,0-1 0 0 0,1 1 1 0 0,6 4-1 0 0,3 1 141 0 0,1-1 1 0 0,-1 0-1 0 0,1-1 0 0 0,1 0 0 0 0,22 6 1 0 0,81 17 1018 0 0,-88-24-1100 0 0,-14-2-363 0 0,-1-1-1 0 0,18 0 1 0 0,-27-2-63 0 0,0-1-1 0 0,0-1 1 0 0,1 1 0 0 0,-1-1 0 0 0,0 0-1 0 0,0-1 1 0 0,0 1 0 0 0,7-4 0 0 0,2-2-6479 0 0</inkml:trace>
</inkml:ink>
</file>

<file path=ppt/ink/ink10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3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72 14279 0 0,'10'-12'233'0'0,"43"-47"2502"0"0,-58 72 508 0 0,-70 140-197 0 0,22-50-2503 0 0,-207 517 625 0 0,188-436-1279 0 0,50-138-67 0 0,-50 80 0 0 0,37-77-872 0 0,30-43 558 0 0,1-1 1 0 0,-1 0 0 0 0,0 0-1 0 0,-1 0 1 0 0,1-1-1 0 0,-11 6 1 0 0,1-3-1072 0 0</inkml:trace>
  <inkml:trace contextRef="#ctx0" brushRef="#br0" timeOffset="1">1 667 19783 0 0,'0'0'1788'0'0,"1"1"-1468"0"0,15 7-114 0 0,0 0 0 0 0,0 0 0 0 0,0-2 0 0 0,1 0 0 0 0,0 0 0 0 0,0-2 0 0 0,0 0 0 0 0,1-1 0 0 0,33 1 0 0 0,46-4 376 0 0,0-4 0 0 0,-1-5 0 0 0,190-42 0 0 0,-248 42-857 0 0,69-27 0 0 0,-88 28-281 0 0,0-2 1 0 0,0 0-1 0 0,-1-1 0 0 0,0 0 1 0 0,17-16-1 0 0,-5 0-1544 0 0</inkml:trace>
</inkml:ink>
</file>

<file path=ppt/ink/ink10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4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12439 0 0,'0'0'958'0'0,"0"2"-425"0"0,3 27 1523 0 0,-1-1 1 0 0,-4 46-1 0 0,-3-30-813 0 0,-10 44 0 0 0,-58 169 241 0 0,68-241-1269 0 0,-111 306 463 0 0,84-247-630 0 0,-4-1 0 0 0,-52 80 0 0 0,63-116 2 0 0,-31 46 213 0 0,77-104-257 0 0,33-26 0 0 0,-20 19-6 0 0,3-3-38 0 0,50-32 0 0 0,-72 53 27 0 0,0 0 0 0 0,0 1 1 0 0,1 1-1 0 0,0 0 0 0 0,0 1 0 0 0,32-6 0 0 0,-44 11 16 0 0,0 1 0 0 0,0-1 0 0 0,0 1-1 0 0,0 0 1 0 0,0 0 0 0 0,0 0 0 0 0,0 1 0 0 0,0-1-1 0 0,0 1 1 0 0,0 0 0 0 0,0 0 0 0 0,5 2 0 0 0,-6-1 0 0 0,0 0 0 0 0,0 0 1 0 0,-1 0-1 0 0,1 0 0 0 0,0 0 0 0 0,-1 1 0 0 0,0-1 1 0 0,1 1-1 0 0,-1 0 0 0 0,0-1 0 0 0,0 1 1 0 0,-1 0-1 0 0,1 0 0 0 0,2 6 0 0 0,1 7 68 0 0,0-1-1 0 0,-1 1 0 0 0,3 22 0 0 0,-4-20-180 0 0,8 30-1 0 0,-10-47-107 0 0,0-1 0 0 0,0 1-1 0 0,-1 0 1 0 0,1 0-1 0 0,0 0 1 0 0,0-1 0 0 0,0 1-1 0 0,0-1 1 0 0,0 1-1 0 0,0-1 1 0 0,1 1-1 0 0,-1-1 1 0 0,0 1 0 0 0,0-1-1 0 0,0 0 1 0 0,0 0-1 0 0,0 1 1 0 0,2-1 0 0 0,11 0-7622 0 0</inkml:trace>
</inkml:ink>
</file>

<file path=ppt/ink/ink10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4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16 8287 0 0,'0'0'382'0'0,"0"-1"-8"0"0,9-14 3368 0 0,-10 18-1742 0 0,-5 16-132 0 0,-15 38 0 0 0,-38 55-493 0 0,22-42-600 0 0,-136 303 1097 0 0,153-322-1725 0 0,-80 181-1066 0 0,96-223 855 0 0,-1-1-1 0 0,0 0 1 0 0,0 0 0 0 0,-1 0-1 0 0,0-1 1 0 0,-9 9 0 0 0,14-15 33 0 0,1-1 0 0 0,-1 1 1 0 0,1-1-1 0 0,-1 1 1 0 0,1-1-1 0 0,-1 0 1 0 0,0 1-1 0 0,1-1 1 0 0,-1 0-1 0 0,1 0 1 0 0,-1 1-1 0 0,0-1 0 0 0,1 0 1 0 0,-1 0-1 0 0,0 0 1 0 0,1 0-1 0 0,-1 0 1 0 0,0 0-1 0 0,1 0 1 0 0,-1 0-1 0 0,0 0 1 0 0,1 0-1 0 0,-1 0 0 0 0,0 0 1 0 0,1-1-1 0 0,-1 1 1 0 0,1 0-1 0 0,-2-1 1 0 0,1 0-154 0 0,0 0 1 0 0,0 0 0 0 0,0 0 0 0 0,0 0 0 0 0,0 0-1 0 0,0 0 1 0 0,0 0 0 0 0,0 0 0 0 0,1 0-1 0 0,-1-1 1 0 0,0 1 0 0 0,0-3 0 0 0,-3-9-2007 0 0</inkml:trace>
</inkml:ink>
</file>

<file path=ppt/ink/ink10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4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1 398 8751 0 0,'0'0'674'0'0,"8"-6"467"0"0,-1 0-211 0 0,0 0 0 0 0,1 1 0 0 0,8-6 0 0 0,16-9-219 0 0,37-40 426 0 0,11-7-280 0 0,97-50 43 0 0,-139 96-803 0 0,2 1 1 0 0,75-24-1 0 0,-104 40-62 0 0,0 1 0 0 0,0 0 0 0 0,0 1 1 0 0,0 1-1 0 0,1 0 0 0 0,-1 0 0 0 0,15 2 0 0 0,-22-1 1 0 0,0 0 0 0 0,0 1-1 0 0,0 0 1 0 0,-1 0 0 0 0,1 0 0 0 0,0 1 0 0 0,0-1-1 0 0,-1 1 1 0 0,1 0 0 0 0,-1 0 0 0 0,1 0 0 0 0,-1 0-1 0 0,0 0 1 0 0,0 1 0 0 0,0 0 0 0 0,0-1 0 0 0,0 1-1 0 0,-1 0 1 0 0,1 1 0 0 0,-1-1 0 0 0,0 0 0 0 0,0 1-1 0 0,3 6 1 0 0,-1 0 68 0 0,-1 1-1 0 0,-1-1 1 0 0,0 1-1 0 0,0 0 1 0 0,-1-1-1 0 0,0 1 1 0 0,-1 0-1 0 0,0 0 1 0 0,-1 0-1 0 0,0 0 1 0 0,-1-1-1 0 0,-4 17 1 0 0,0-5 177 0 0,-1 0 1 0 0,-1 0-1 0 0,-2-1 1 0 0,-21 37-1 0 0,17-35-116 0 0,-2-2 0 0 0,0 0 0 0 0,-1 0 0 0 0,-1-2 0 0 0,-36 30 0 0 0,37-35-112 0 0,-1-1 1 0 0,0-1 0 0 0,-1-1 0 0 0,0-1 0 0 0,0 0 0 0 0,-1-2 0 0 0,-30 10-1 0 0,35-14-30 0 0,0-1 0 0 0,-1-1-1 0 0,-15 2 1 0 0,24-4-32 0 0,1 0 1 0 0,0 0 0 0 0,0-1-1 0 0,-1 1 1 0 0,1-1 0 0 0,0-1-1 0 0,0 1 1 0 0,0-1 0 0 0,0 0-1 0 0,-8-4 1 0 0,12 5-97 0 0,0-1-1 0 0,0 1 1 0 0,0-1-1 0 0,0 0 1 0 0,0 0 0 0 0,0 0-1 0 0,0 1 1 0 0,0-2-1 0 0,1 1 1 0 0,-1 0-1 0 0,1 0 1 0 0,0 0 0 0 0,-1-1-1 0 0,1 1 1 0 0,0-1-1 0 0,-1-3 1 0 0,1 2-914 0 0,0 0-1 0 0,1-1 1 0 0,-1 1 0 0 0,1 0 0 0 0,0-7-1 0 0,1-14-5704 0 0</inkml:trace>
</inkml:ink>
</file>

<file path=ppt/ink/ink10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41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1 470 2759 0 0,'1'3'207'0'0,"28"57"16416"0"0,-25-74-14623 0 0,0-6-1551 0 0,0 0 1 0 0,2 1-1 0 0,0 0 1 0 0,1 0-1 0 0,18-33 1 0 0,12-7-351 0 0,50-61 1 0 0,-57 84-741 0 0,1 1-1 0 0,58-49 0 0 0,-83 80 432 0 0,-1 0-1 0 0,1 0 0 0 0,0 0 0 0 0,0 1 0 0 0,0-1 0 0 0,0 2 0 0 0,0-1 1 0 0,9-2-1 0 0,-12 4 142 0 0,1 1 0 0 0,-1-1 0 0 0,0 1 0 0 0,0 0 0 0 0,1 0 0 0 0,-1 0 0 0 0,0 0 0 0 0,0 0 0 0 0,1 1 1 0 0,-1-1-1 0 0,0 1 0 0 0,0 0 0 0 0,0 0 0 0 0,0 0 0 0 0,0 0 0 0 0,0 1 0 0 0,0-1 0 0 0,0 1 0 0 0,3 2 1 0 0,57 52-6241 0 0,0 0 2662 0 0,-61-55 3887 0 0,16 10 8956 0 0,-19-9-9173 0 0,0 0 1 0 0,0-1 0 0 0,0 1 0 0 0,0 0 0 0 0,0-1-1 0 0,0 1 1 0 0,-1-1 0 0 0,1 0 0 0 0,0 1 0 0 0,-1-1-1 0 0,-1 1 1 0 0,0 1 13 0 0,-22 18 173 0 0,-2-1-1 0 0,0-1 0 0 0,-32 16 1 0 0,25-16-161 0 0,-56 43 0 0 0,85-58-44 0 0,-7 6 60 0 0,-1 1 0 0 0,-17 20 0 0 0,27-27 25 0 0,0 0 0 0 0,1-1 0 0 0,-1 1-1 0 0,1 0 1 0 0,0 1 0 0 0,0-1-1 0 0,0 0 1 0 0,1 0 0 0 0,-1 1-1 0 0,1-1 1 0 0,0 1 0 0 0,0 0-1 0 0,0 8 1 0 0,2-11-17 0 0,0 0 0 0 0,0 1 0 0 0,0-1 0 0 0,0 0 0 0 0,0 0 0 0 0,0 1 0 0 0,0-1 0 0 0,1 0 0 0 0,-1 0 0 0 0,1-1 0 0 0,0 1 0 0 0,-1 0 0 0 0,5 3 0 0 0,-6-5-63 0 0,8 6 54 0 0,0-1-1 0 0,0 0 1 0 0,0 0 0 0 0,0 0-1 0 0,1-1 1 0 0,0-1 0 0 0,0 1-1 0 0,0-1 1 0 0,0-1-1 0 0,0 0 1 0 0,1 0 0 0 0,-1-1-1 0 0,1 0 1 0 0,-1 0 0 0 0,1-1-1 0 0,-1-1 1 0 0,16-1-1 0 0,-21 1-39 0 0,-1-1 0 0 0,1 1-1 0 0,0 0 1 0 0,-1-1 0 0 0,1 0-1 0 0,-1 0 1 0 0,1 0-1 0 0,-1 0 1 0 0,0 0 0 0 0,0-1-1 0 0,0 1 1 0 0,0-1 0 0 0,-1 0-1 0 0,1 0 1 0 0,-1 0-1 0 0,1 0 1 0 0,1-5 0 0 0,3-5 28 0 0,-1 0 0 0 0,0-1 0 0 0,5-18 0 0 0,-4 11-18 0 0,8-20 12 0 0,24-81-489 0 0,-39 110-983 0 0</inkml:trace>
</inkml:ink>
</file>

<file path=ppt/ink/ink10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4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16583 0 0,'0'0'762'0'0,"-2"1"-18"0"0,-6 4-703 0 0,0 0 0 0 0,0 0 1 0 0,1 1-1 0 0,0 1 0 0 0,0-1 1 0 0,0 1-1 0 0,1 0 1 0 0,-9 12-1 0 0,-41 72 40 0 0,45-72-36 0 0,-26 50 322 0 0,3 2 0 0 0,-34 101 0 0 0,-24 158-42 0 0,50-172-280 0 0,32-128-24 0 0,-1 0-1 0 0,-2 0 1 0 0,-17 29 0 0 0,26-53-9 0 0,1-1 1 0 0,-1 0 0 0 0,0 0 0 0 0,-6 7 0 0 0,2-6 12 0 0,-1-4 47 0 0,8-3-63 0 0,-1 1 1 0 0,1-1 0 0 0,-1 1-1 0 0,1-1 1 0 0,0 1-1 0 0,-1-1 1 0 0,1 0-1 0 0,0 0 1 0 0,-1 0-1 0 0,1 0 1 0 0,0 0 0 0 0,0 0-1 0 0,0 0 1 0 0,0 0-1 0 0,0 0 1 0 0,0-1-1 0 0,0 1 1 0 0,0 0 0 0 0,0-1-1 0 0,1 1 1 0 0,-1 0-1 0 0,0-1 1 0 0,1 1-1 0 0,-1-1 1 0 0,1 1 0 0 0,0-1-1 0 0,-1 1 1 0 0,1-1-1 0 0,0-2 1 0 0,-1-2 36 0 0,1 0 1 0 0,0 0 0 0 0,0-1-1 0 0,0 1 1 0 0,1 0 0 0 0,1-7-1 0 0,1 1 24 0 0,1-1 0 0 0,1 0-1 0 0,0 1 1 0 0,1 0 0 0 0,0 0-1 0 0,1 0 1 0 0,1 1 0 0 0,14-18 0 0 0,4 0-374 0 0,50-43 0 0 0,-69 66 265 0 0,1 0 0 0 0,0 1 0 0 0,0 0 0 0 0,0 0 0 0 0,1 1-1 0 0,-1 0 1 0 0,1 0 0 0 0,0 1 0 0 0,0 0 0 0 0,0 0 0 0 0,1 1 0 0 0,-1 1 0 0 0,1-1-1 0 0,-1 1 1 0 0,14 1 0 0 0,-17 0 83 0 0,1 1 0 0 0,-1 0 0 0 0,0 0 0 0 0,0 1 0 0 0,0-1 0 0 0,1 1 0 0 0,-2 1 0 0 0,1-1-1 0 0,0 1 1 0 0,0 0 0 0 0,-1 0 0 0 0,0 0 0 0 0,0 1 0 0 0,0 0 0 0 0,0 0 0 0 0,0 0 0 0 0,-1 1 0 0 0,0 0 0 0 0,0 0 0 0 0,0 0-1 0 0,0 0 1 0 0,-1 0 0 0 0,0 1 0 0 0,3 5 0 0 0,-3-3 127 0 0,-1 0 1 0 0,1 0-1 0 0,-2 0 0 0 0,1 1 1 0 0,-1-1-1 0 0,0 0 0 0 0,-1 1 1 0 0,0 11-1 0 0,-2 9 414 0 0,-7 30 0 0 0,7-50-536 0 0,0 0-1 0 0,0 0 0 0 0,-1-1 1 0 0,0 1-1 0 0,0-1 1 0 0,-1 0-1 0 0,-9 15 0 0 0,9-17-40 0 0,-1-1-1 0 0,1 1 0 0 0,-1-1 1 0 0,0 0-1 0 0,0-1 0 0 0,-1 1 1 0 0,1-1-1 0 0,-1 0 0 0 0,0-1 1 0 0,-12 6-1 0 0,2-2 23 0 0,0-2-1 0 0,-1 0 0 0 0,0 0 1 0 0,-30 3-1 0 0,16-6 80 0 0,-54-1-1 0 0,78-2-120 0 0,0 1-1 0 0,0-1 1 0 0,0 0-1 0 0,-10-4 1 0 0,14 4-163 0 0,0 0 0 0 0,1 0 0 0 0,-1 0 0 0 0,1 0 0 0 0,0 0 0 0 0,-1-1-1 0 0,1 1 1 0 0,0-1 0 0 0,0 0 0 0 0,0 0 0 0 0,0 0 0 0 0,0 0 0 0 0,1 0 0 0 0,-4-4 0 0 0,-1-7-1209 0 0</inkml:trace>
</inkml:ink>
</file>

<file path=ppt/ink/ink10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4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88 11055 0 0,'0'0'1002'0'0,"-7"-4"-804"0"0,-32-14 2043 0 0,29 14-1039 0 0,-1-1-1 0 0,-17-9 1 0 0,19 8-768 0 0,0 0 0 0 0,-1 0 0 0 0,0 2 0 0 0,0-1 0 0 0,0 1 0 0 0,-17-4 0 0 0,22 7-368 0 0,1 0-1 0 0,-1 0 1 0 0,1 1-1 0 0,-1 0 1 0 0,1 0-1 0 0,-1 0 0 0 0,1 0 1 0 0,-1 1-1 0 0,1 0 1 0 0,-1 0-1 0 0,1 0 1 0 0,-1 0-1 0 0,1 1 1 0 0,0-1-1 0 0,0 1 1 0 0,0 0-1 0 0,0 1 1 0 0,-6 3-1 0 0,-8 9-68 0 0,1 0-1 0 0,0 1 0 0 0,1 0 1 0 0,-15 22-1 0 0,23-27 52 0 0,0 0 1 0 0,1 0 0 0 0,1 1-1 0 0,0 0 1 0 0,0 0-1 0 0,1 1 1 0 0,1 0-1 0 0,-4 19 1 0 0,7-30-16 0 0,0 1-1 0 0,1 0 1 0 0,0 0 0 0 0,0 0 0 0 0,0 0 0 0 0,0 0 0 0 0,0 0 0 0 0,0 0-1 0 0,1 0 1 0 0,0 0 0 0 0,-1-1 0 0 0,3 5 0 0 0,-2-5-13 0 0,0-1 0 0 0,-1 1 0 0 0,1-1 0 0 0,0 0 0 0 0,1 0 0 0 0,-1 0 0 0 0,0 1 1 0 0,0-1-1 0 0,0 0 0 0 0,1 0 0 0 0,-1-1 0 0 0,1 1 0 0 0,-1 0 0 0 0,1 0 0 0 0,-1-1 0 0 0,1 1 0 0 0,-1-1 1 0 0,1 1-1 0 0,-1-1 0 0 0,1 0 0 0 0,0 1 0 0 0,-1-1 0 0 0,3 0 0 0 0,9-1 61 0 0,-1 0 1 0 0,1-1-1 0 0,-1 0 1 0 0,0-1-1 0 0,0 0 0 0 0,0-1 1 0 0,14-6-1 0 0,-5 2 3 0 0,11-5-81 0 0,1-2 0 0 0,-1-1 1 0 0,46-32-1 0 0,-76 47-62 0 0,-18 14-447 0 0,12-10 463 0 0,-8 6-48 0 0,-18 19-1 0 0,27-25 4 0 0,0 0 0 0 0,1 0-1 0 0,-1 1 1 0 0,1-1-1 0 0,0 1 1 0 0,0-1-1 0 0,0 1 1 0 0,1 0-1 0 0,-1-1 1 0 0,1 1 0 0 0,-1 5-1 0 0,1-7-849 0 0,3-1-249 0 0,6 5-1145 0 0,7-2-4395 0 0</inkml:trace>
</inkml:ink>
</file>

<file path=ppt/ink/ink10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4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 14887 0 0,'0'0'1350'0'0,"1"2"-1110"0"0,-1 4-189 0 0,1 1 0 0 0,-1-1 1 0 0,-1 1-1 0 0,1-1 0 0 0,-1 1 1 0 0,0-1-1 0 0,0 0 0 0 0,-1 1 1 0 0,-4 10-1 0 0,-4 7 489 0 0,-16 27 0 0 0,6-12-145 0 0,-75 166 1345 0 0,-124 241-110 0 0,-65-5-1141 0 0,279-435-462 0 0,5-4 52 0 0,1-3-5 0 0,6-2-79 0 0,-1 0-1 0 0,0 0 0 0 0,0-1 1 0 0,0 0-1 0 0,0 0 0 0 0,-1 0 1 0 0,10-10-1 0 0,32-40-283 0 0,63-94-1156 0 0,-19 24-343 0 0,-80 110 1677 0 0,-2 1 64 0 0,1 1 0 0 0,1 0 1 0 0,0 0-1 0 0,16-13 1 0 0,-26 24 75 0 0,1 1 0 0 0,-1-1 0 0 0,0 0 0 0 0,0 1 0 0 0,0 0 0 0 0,1-1 0 0 0,-1 1 0 0 0,0 0 0 0 0,1-1 0 0 0,-1 1 0 0 0,0 0 0 0 0,0 0 0 0 0,1 0 0 0 0,-1 0 1 0 0,0 0-1 0 0,1 0 0 0 0,-1 1 0 0 0,0-1 0 0 0,1 0 0 0 0,-1 1 0 0 0,0-1 0 0 0,0 1 0 0 0,1-1 0 0 0,-1 1 0 0 0,0-1 0 0 0,0 1 0 0 0,0 0 0 0 0,0 0 0 0 0,0 0 0 0 0,0 0 1 0 0,0-1-1 0 0,0 1 0 0 0,1 3 0 0 0,4 3-2 0 0,0 0-1 0 0,0 1 1 0 0,7 14 0 0 0,-12-20 28 0 0,12 20 66 0 0,60 116 1968 0 0,-69-130-1808 0 0,-1 1 1 0 0,1 0 0 0 0,-2 0 0 0 0,1 0 0 0 0,-1 0 0 0 0,-1 0 0 0 0,0 1 0 0 0,0-1 0 0 0,-1 15 0 0 0,-1-18-172 0 0,1-1 0 0 0,-1 1 0 0 0,-1-1 0 0 0,1 1 0 0 0,-1-1 0 0 0,0 0 0 0 0,0 1 0 0 0,-1-1 0 0 0,1 0-1 0 0,-1-1 1 0 0,0 1 0 0 0,-1 0 0 0 0,1-1 0 0 0,-1 0 0 0 0,1 1 0 0 0,-2-1 0 0 0,-4 3 0 0 0,-7 5 0 0 0,-1-1 0 0 0,0 0 0 0 0,-29 12 0 0 0,-58 17 218 0 0,91-36-467 0 0,1-1-1 0 0,0 0 1 0 0,0-1 0 0 0,-1 0 0 0 0,0-1-1 0 0,1-1 1 0 0,-1 0 0 0 0,-14-2-1 0 0,22 2 81 0 0,1-1-1 0 0,-1 0 0 0 0,1 0 1 0 0,0 0-1 0 0,-1-1 0 0 0,1 1 1 0 0,0-1-1 0 0,0 0 0 0 0,0 0 1 0 0,0 0-1 0 0,0-1 0 0 0,1 1 0 0 0,-1-1 1 0 0,1 0-1 0 0,-1 0 0 0 0,1-1 1 0 0,0 1-1 0 0,0 0 0 0 0,1-1 1 0 0,-1 0-1 0 0,1 0 0 0 0,0 0 1 0 0,0 0-1 0 0,0 0 0 0 0,0 0 1 0 0,-1-5-1 0 0,2 4-349 0 0,0 0 1 0 0,0 1-1 0 0,1-1 1 0 0,-1 0 0 0 0,1 0-1 0 0,0 1 1 0 0,1-1-1 0 0,-1 0 1 0 0,1 0-1 0 0,0 0 1 0 0,2-7 0 0 0,7-9-6914 0 0</inkml:trace>
</inkml:ink>
</file>

<file path=ppt/ink/ink10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4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31 1375 0 0,'0'0'66'0'0,"3"-31"24031"0"0,-3 34-23900 0 0,-1 0 1 0 0,1 0 0 0 0,-1 0-1 0 0,0-1 1 0 0,-2 6 0 0 0,-2 6-68 0 0,-2 20-19 0 0,-5 17-86 0 0,-1 0 1 0 0,-39 94 0 0 0,37-103-438 0 0,14-40-383 0 0</inkml:trace>
</inkml:ink>
</file>

<file path=ppt/ink/ink10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4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18 7367 0 0,'7'-18'14492'0'0,"-6"31"-14272"0"0,-1 4-176 0 0,-1 0-1 0 0,-1 0 1 0 0,0 0 0 0 0,-9 26-1 0 0,7-26-5 0 0,-15 51 312 0 0,-36 83 0 0 0,33-94-102 0 0,-22 47 769 0 0,-83 144-1 0 0,-41 74 431 0 0,163-310-1433 0 0,0 0-1 0 0,1 0 1 0 0,0 1-1 0 0,1 0 1 0 0,0-1-1 0 0,-1 25 1 0 0,6-24 28 0 0,-2-12-95 0 0,1 0 0 0 0,-1 0 1 0 0,1 0-1 0 0,0 0 0 0 0,0 0 0 0 0,0 0 0 0 0,0 0 0 0 0,-1 0 0 0 0,1 0 0 0 0,0 0 0 0 0,0-1 0 0 0,1 1 0 0 0,-1 0 0 0 0,0-1 0 0 0,0 1 0 0 0,0-1 0 0 0,0 1 0 0 0,0-1 0 0 0,1 0 0 0 0,-1 1 0 0 0,0-1 0 0 0,0 0 0 0 0,1 0 0 0 0,-1 0 0 0 0,2 0 0 0 0,11-1-735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2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78 107 6447 0 0,'0'0'586'0'0,"1"2"-486"0"0,0 3 279 0 0,-1 0 0 0 0,1 0 0 0 0,-1 0 0 0 0,0 0 0 0 0,0 0 0 0 0,-1 0 0 0 0,0 0 0 0 0,1 0 0 0 0,-1 0 0 0 0,-1 0 0 0 0,-3 8 0 0 0,-3 7 2763 0 0,-18 28-1 0 0,1 0-1595 0 0,15-24-1086 0 0,9-23 55 0 0,1-3-449 0 0,0-12-56 0 0,1 0-1 0 0,0 0 1 0 0,1 1 0 0 0,6-23-1 0 0,-6 28-7 0 0,1 0 0 0 0,0 0 0 0 0,1 0-1 0 0,0 0 1 0 0,0 1 0 0 0,1 0 0 0 0,0 0-1 0 0,10-12 1 0 0,-5 8-8 0 0,0 1 0 0 0,1 0 0 0 0,0 0 0 0 0,1 2-1 0 0,-1-1 1 0 0,2 1 0 0 0,-1 1 0 0 0,1 0 0 0 0,0 1 0 0 0,0 1-1 0 0,1 0 1 0 0,16-4 0 0 0,16-2 37 0 0,-16 3 48 0 0,0 1 0 0 0,1 1 0 0 0,46-1 0 0 0,-74 7 804 0 0,-2 2-623 0 0,1 1-200 0 0,0 1 1 0 0,-1 0 0 0 0,0-1 0 0 0,0 1 0 0 0,0 0 0 0 0,0 0 0 0 0,0-1-1 0 0,-1 1 1 0 0,0 0 0 0 0,0 0 0 0 0,0 0 0 0 0,0 0 0 0 0,0-1 0 0 0,-1 1-1 0 0,0 0 1 0 0,-1 5 0 0 0,-4 10 55 0 0,0-1 0 0 0,-11 19 1 0 0,8-18-75 0 0,-39 108 35 0 0,46-122-77 0 0,-6 29 0 0 0,7-30 0 0 0,-2 4 0 0 0,2-6 0 0 0,0 1 0 0 0,0-1 0 0 0,1 0 0 0 0,-1 1 0 0 0,1-1 0 0 0,0 0 0 0 0,-1 1 0 0 0,1-1 0 0 0,0 1 0 0 0,0-1 0 0 0,0 0 0 0 0,1 4 0 0 0,0 1-286 0 0,0 1 1 0 0,0-1-1 0 0,1 1 0 0 0,0-1 1 0 0,0 0-1 0 0,1 0 1 0 0,4 9-1 0 0,-7-15 154 0 0,1-1 0 0 0,-1 1 0 0 0,1 0-1 0 0,0 0 1 0 0,-1-1 0 0 0,1 1 0 0 0,0 0 0 0 0,0-1 0 0 0,-1 1 0 0 0,1 0 0 0 0,0-1 0 0 0,0 1 0 0 0,0-1 0 0 0,0 0-1 0 0,0 1 1 0 0,0-1 0 0 0,0 0 0 0 0,0 0 0 0 0,0 1 0 0 0,0-1 0 0 0,0 0 0 0 0,0 0 0 0 0,0 0 0 0 0,0 0 0 0 0,0 0 0 0 0,0 0-1 0 0,0 0 1 0 0,1-1 0 0 0,12-4-1648 0 0</inkml:trace>
</inkml:ink>
</file>

<file path=ppt/ink/ink10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4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16583 0 0,'0'0'9081'0'0,"-1"2"-8297"0"0,-6 17-397 0 0,-7 28 0 0 0,11-33-203 0 0,-1 0 0 0 0,0-1 0 0 0,-1 1 1 0 0,-1-1-1 0 0,-12 22 0 0 0,-2-7-405 0 0,0 0 0 0 0,-29 27 0 0 0,47-53-507 0 0,14-8-3750 0 0,6-4 2801 0 0,4-5-33 0 0</inkml:trace>
</inkml:ink>
</file>

<file path=ppt/ink/ink10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4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9 14279 0 0,'1'-1'1103'0'0,"4"-7"3829"0"0,-7 22-2810 0 0,-8 43-1307 0 0,-32 107-1 0 0,26-107-544 0 0,-107 294 1240 0 0,85-266-946 0 0,-97 158 1 0 0,-141 141-644 0 0,263-367-850 0 0,13-15-10 0 0,1-17-5065 0 0</inkml:trace>
  <inkml:trace contextRef="#ctx0" brushRef="#br0" timeOffset="1">66 813 13823 0 0,'-7'3'192'0'0,"1"-1"-1"0"0,-1 1 0 0 0,1 0 1 0 0,0 0-1 0 0,-9 7 0 0 0,13-9-73 0 0,1 0-1 0 0,0 0 1 0 0,0 0-1 0 0,-1 0 1 0 0,1 0-1 0 0,0 1 1 0 0,0-1 0 0 0,0 0-1 0 0,0 0 1 0 0,0 1-1 0 0,0-1 1 0 0,1 0-1 0 0,-1 1 1 0 0,0-1-1 0 0,1 1 1 0 0,-1-1 0 0 0,1 1-1 0 0,0-1 1 0 0,-1 1-1 0 0,1 0 1 0 0,0-1-1 0 0,0 1 1 0 0,0-1-1 0 0,0 1 1 0 0,0 0-1 0 0,0-1 1 0 0,0 1 0 0 0,1-1-1 0 0,-1 1 1 0 0,2 2-1 0 0,-2-2 96 0 0,1-1 0 0 0,0 0 0 0 0,0 1 0 0 0,1-1-1 0 0,-1 0 1 0 0,0 0 0 0 0,0 1 0 0 0,1-1 0 0 0,-1 0 0 0 0,0 0-1 0 0,1 0 1 0 0,-1-1 0 0 0,1 1 0 0 0,-1 0 0 0 0,1-1 0 0 0,0 1-1 0 0,-1 0 1 0 0,4-1 0 0 0,31 4 936 0 0,-5-4-504 0 0,1-1-1 0 0,39-7 0 0 0,60-19 321 0 0,308-96-2239 0 0,-413 114-759 0 0</inkml:trace>
</inkml:ink>
</file>

<file path=ppt/ink/ink10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4:4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8751 0 0,'2'2'674'0'0,"11"16"1817"0"0,0 0 1 0 0,2-1 0 0 0,25 23 0 0 0,18 9 3729 0 0,-19-18-5398 0 0,-28-23-1285 0 0,-3-2 529 0 0,1 0 1 0 0,0 0 0 0 0,17 6-1 0 0,-25-11-256 0 0,0 0-7 0 0,0-1 0 0 0,-1 1 0 0 0,1-1-1 0 0,0 1 1 0 0,-1-1 0 0 0,1 1 0 0 0,0-1 0 0 0,0 0 0 0 0,-1 1 0 0 0,1-1-1 0 0,0 0 1 0 0,0 1 0 0 0,0-1 0 0 0,0 0 0 0 0,-1 0 0 0 0,1 0-1 0 0,0 0 1 0 0,0 0 0 0 0,0 0 0 0 0,0 0 0 0 0,0 0 0 0 0,-1 0-1 0 0,1 0 1 0 0,0-1 0 0 0,0 1 0 0 0,0 0 0 0 0,-1-1 0 0 0,1 1 0 0 0,0 0-1 0 0,0-1 1 0 0,-1 1 0 0 0,1-1 0 0 0,0 1 0 0 0,-1-1 0 0 0,1 1-1 0 0,0-1 1 0 0,-1 1 0 0 0,1-2 0 0 0,3-2-992 0 0,-1 0 1 0 0,0 0-1 0 0,0 0 1 0 0,5-9-1 0 0,29-73-3188 0 0,-29 62 4785 0 0,2 1 1 0 0,21-39-1 0 0,-19 44 1136 0 0,1 0 1 0 0,1 1-1 0 0,0 0 0 0 0,1 1 0 0 0,1 1 0 0 0,18-15 0 0 0,-31 28-1304 0 0,0 1-1 0 0,-1-1 1 0 0,1 1-1 0 0,0 0 1 0 0,0 0-1 0 0,0 0 1 0 0,0 0-1 0 0,0 0 1 0 0,0 0-1 0 0,0 1 1 0 0,0-1-1 0 0,6 1 1 0 0,-8 0 253 0 0,10 21 276 0 0,-10-13-686 0 0,0 0-1 0 0,-1 0 1 0 0,0 0 0 0 0,0 0-1 0 0,0 0 1 0 0,-1 0 0 0 0,0 0 0 0 0,-1-1-1 0 0,-4 15 1 0 0,-5 6 178 0 0,-17 34 0 0 0,21-46-158 0 0,-84 156 906 0 0,54-106-548 0 0,-95 149 134 0 0,21-38 38 0 0,85-130-481 0 0,-38 92 0 0 0,58-123-253 0 0,0 0-1 0 0,1 0 1 0 0,0 1-1 0 0,1 0 1 0 0,-2 30-1 0 0,8-30-1365 0 0,5-2-5191 0 0,3-3-2065 0 0</inkml:trace>
</inkml:ink>
</file>

<file path=ppt/ink/ink10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0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48 212 5527 0 0,'5'-3'12444'0'0,"-5"3"-12369"0"0,-14 45 27 0 0,3 0 0 0 0,1 1 0 0 0,3 1 1 0 0,1-1-1 0 0,3 1 0 0 0,1 0 0 0 0,7 69 0 0 0,-4-108-33 0 0,1 0 1 0 0,-1 0-1 0 0,1 0 0 0 0,1-1 0 0 0,-1 1 1 0 0,6 9-1 0 0,-7-15-40 0 0,0 0 1 0 0,0 0-1 0 0,1 0 1 0 0,-1-1-1 0 0,0 1 1 0 0,1 0 0 0 0,-1-1-1 0 0,1 1 1 0 0,-1-1-1 0 0,1 0 1 0 0,0 0-1 0 0,3 2 1 0 0,-4-2-17 0 0,0-1 0 0 0,1 1 1 0 0,-1-1-1 0 0,1 0 1 0 0,-1 0-1 0 0,1 0 0 0 0,-1 1 1 0 0,0-1-1 0 0,1-1 0 0 0,-1 1 1 0 0,1 0-1 0 0,-1 0 1 0 0,1 0-1 0 0,-1-1 0 0 0,1 1 1 0 0,-1-1-1 0 0,0 1 0 0 0,1-1 1 0 0,-1 0-1 0 0,2-1 1 0 0,3-2 155 0 0,-1-1 0 0 0,1 0 1 0 0,-1 0-1 0 0,-1-1 1 0 0,1 1-1 0 0,7-12 0 0 0,-3 4-61 0 0,10-16 30 0 0,-2-1 1 0 0,28-63-1 0 0,-18 34-121 0 0,42-71 190 0 0,-68 128-277 0 0,0 5-208 0 0,43 143 467 0 0,-37-119-157 0 0,19 50 0 0 0,-21-66-18 0 0,0 1 0 0 0,1-1 1 0 0,1-1-1 0 0,-1 1 0 0 0,2-1 1 0 0,12 14-1 0 0,-19-23 98 0 0,10 2 137 0 0,-9-3-215 0 0,0 0 0 0 0,0 0-1 0 0,-1 0 1 0 0,1 0 0 0 0,0 0 0 0 0,0 0-1 0 0,0-1 1 0 0,0 1 0 0 0,-1-1-1 0 0,1 0 1 0 0,0 1 0 0 0,-1-1 0 0 0,1 0-1 0 0,0 0 1 0 0,1-1 0 0 0,24-22 450 0 0,-16 14-308 0 0,14-15 73 0 0,-2 0-1 0 0,-1-2 1 0 0,36-54-1 0 0,5-7-181 0 0,14-7 99 0 0,143-138-1 0 0,-212 226-248 0 0,0-1-1 0 0,1 2 1 0 0,-1-1 0 0 0,1 1-1 0 0,1 0 1 0 0,-1 1 0 0 0,15-6-1 0 0,-22 11-340 0 0,2 15-1570 0 0,-3 4-3403 0 0,-4 2-1681 0 0</inkml:trace>
</inkml:ink>
</file>

<file path=ppt/ink/ink10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0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137 284 5527 0 0,'0'-1'423'0'0,"2"-2"-303"0"0,-1-2 32 0 0,1 1 1 0 0,0-1-1 0 0,1 1 0 0 0,2-5 0 0 0,1-4 7037 0 0,2 18-4770 0 0,0 0-2132 0 0,0 0-1 0 0,0 0 0 0 0,1-1 1 0 0,0 0-1 0 0,0 0 0 0 0,0-1 1 0 0,1 0-1 0 0,-1-1 0 0 0,1 0 1 0 0,-1-1-1 0 0,1 0 1 0 0,0 0-1 0 0,-1-1 0 0 0,1 0 1 0 0,0-1-1 0 0,-1 0 0 0 0,1 0 1 0 0,-1-1-1 0 0,1 0 0 0 0,-1-1 1 0 0,11-4-1 0 0,6-3 33 0 0,-1-2-1 0 0,0 0 1 0 0,30-20-1 0 0,-48 27-309 0 0,0 1-1 0 0,-1-1 1 0 0,0-1 0 0 0,0 1-1 0 0,0-1 1 0 0,-1 0-1 0 0,0 0 1 0 0,0-1-1 0 0,0 1 1 0 0,-1-1 0 0 0,0 0-1 0 0,0 0 1 0 0,-1-1-1 0 0,0 1 1 0 0,0-1 0 0 0,1-9-1 0 0,-3 14-45 0 0,0 1 0 0 0,-1-1 0 0 0,0 0-1 0 0,0 0 1 0 0,0 0 0 0 0,0 0 0 0 0,0 0 0 0 0,0 0 0 0 0,-1 0-1 0 0,0 0 1 0 0,1 1 0 0 0,-1-1 0 0 0,0 0 0 0 0,0 0 0 0 0,-1 1-1 0 0,1-1 1 0 0,0 1 0 0 0,-1-1 0 0 0,0 1 0 0 0,-3-4-1 0 0,3 3-84 0 0,-1 1-1 0 0,0 0 0 0 0,-1 0 1 0 0,1 0-1 0 0,0 0 0 0 0,-1 0 1 0 0,1 1-1 0 0,-1-1 0 0 0,1 1 0 0 0,-1 0 1 0 0,0 0-1 0 0,1 0 0 0 0,-1 1 1 0 0,0-1-1 0 0,-4 1 0 0 0,-2 0-167 0 0,1 1-1 0 0,-1 0 1 0 0,1 0-1 0 0,-1 1 1 0 0,1 1-1 0 0,0-1 0 0 0,0 1 1 0 0,-17 9-1 0 0,1 1-185 0 0,-41 28-1 0 0,28-12 580 0 0,1 1 0 0 0,1 2-1 0 0,2 1 1 0 0,2 2 0 0 0,-54 73-1 0 0,75-93 117 0 0,1 1 0 0 0,1 0 0 0 0,-14 34 0 0 0,21-45-154 0 0,0 0 0 0 0,0 0 0 0 0,1 1 0 0 0,0-1 0 0 0,0 1 0 0 0,0-1 1 0 0,0 1-1 0 0,1-1 0 0 0,0 1 0 0 0,0-1 0 0 0,1 1 0 0 0,0-1 0 0 0,-1 1 1 0 0,2-1-1 0 0,-1 1 0 0 0,1-1 0 0 0,3 8 0 0 0,-3-10-31 0 0,0 0-1 0 0,0-1 1 0 0,0 0-1 0 0,0 1 1 0 0,0-1-1 0 0,0 0 1 0 0,1 0-1 0 0,-1 0 1 0 0,1 0-1 0 0,-1-1 1 0 0,1 1 0 0 0,0-1-1 0 0,0 0 1 0 0,0 1-1 0 0,0-1 1 0 0,0 0-1 0 0,0-1 1 0 0,0 1-1 0 0,0 0 1 0 0,0-1-1 0 0,3 0 1 0 0,6 1 79 0 0,0-1 0 0 0,1-1 1 0 0,-1 0-1 0 0,12-3 0 0 0,23-6 265 0 0,0-2-1 0 0,81-33 1 0 0,84-51-2790 0 0,-206 93 2206 0 0,16-8-2147 0 0,-4 0-4321 0 0</inkml:trace>
</inkml:ink>
</file>

<file path=ppt/ink/ink10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0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343 218 9759 0 0,'0'0'447'0'0,"2"-1"-11"0"0,1 1-380 0 0,0-1 0 0 0,0 0 0 0 0,0 0 0 0 0,0-1 1 0 0,0 1-1 0 0,0-1 0 0 0,0 1 0 0 0,0-1 0 0 0,-1 0 0 0 0,1 0 0 0 0,3-4 0 0 0,27-30 2216 0 0,-18 18-1460 0 0,-9 9-501 0 0,0 0 0 0 0,0-1-1 0 0,-1 1 1 0 0,0-1 0 0 0,0 0-1 0 0,3-12 1 0 0,-1 4 634 0 0,-7 16-837 0 0,1 0 0 0 0,0-1 0 0 0,-1 1 0 0 0,0 0 0 0 0,1-1 0 0 0,-1 1 0 0 0,0 0 0 0 0,-1-5 0 0 0,1 0 408 0 0,0 6-493 0 0,0 1 0 0 0,0-1-1 0 0,-1 1 1 0 0,1-1 0 0 0,0 0-1 0 0,0 1 1 0 0,-1-1 0 0 0,1 1 0 0 0,0-1-1 0 0,0 1 1 0 0,-1-1 0 0 0,1 1-1 0 0,-1-1 1 0 0,1 1 0 0 0,-1-1 0 0 0,1 1-1 0 0,-1 0 1 0 0,1-1 0 0 0,-1 1-1 0 0,1 0 1 0 0,-1-1 0 0 0,1 1 0 0 0,-1 0-1 0 0,1 0 1 0 0,-1-1 0 0 0,0 1-1 0 0,1 0 1 0 0,-1 0 0 0 0,1 0 0 0 0,-2 0-1 0 0,-18 0 222 0 0,-10 10-236 0 0,0 2 1 0 0,1 0-1 0 0,-48 31 0 0 0,-3 0-13 0 0,55-31 5 0 0,-61 32-2 0 0,75-37 4 0 0,0 0 0 0 0,0 1 0 0 0,1 0 0 0 0,0 1 1 0 0,-10 11-1 0 0,18-19 10 0 0,0 1 0 0 0,1 0 0 0 0,-1 0-1 0 0,1 0 1 0 0,0 0 0 0 0,-1 0 0 0 0,1 1 0 0 0,0-1 0 0 0,0 0 0 0 0,1 1 0 0 0,-1-1 0 0 0,0 0 0 0 0,1 1-1 0 0,-1 3 1 0 0,1-4-3 0 0,1-1 0 0 0,-1 1 0 0 0,0-1 0 0 0,1 0 1 0 0,-1 1-1 0 0,1-1 0 0 0,-1 1 0 0 0,1-1 0 0 0,-1 0 0 0 0,1 1 0 0 0,0-1 0 0 0,0 0 0 0 0,0 0 0 0 0,0 0 0 0 0,0 0 0 0 0,0 0 0 0 0,0 0 0 0 0,0 0 0 0 0,0 0 0 0 0,0 0 0 0 0,1 0 0 0 0,-1-1 0 0 0,0 1 0 0 0,1 0 0 0 0,1 0 0 0 0,6 3 50 0 0,1-1-1 0 0,0 0 1 0 0,0-1-1 0 0,0 0 0 0 0,0 0 1 0 0,19-1-1 0 0,62-5 442 0 0,-75 3-423 0 0,15-2 101 0 0,1-1 0 0 0,-1-2 0 0 0,38-12 0 0 0,-47 11-149 0 0,-1-1 0 0 0,0-1 0 0 0,-1-1 0 0 0,0-1 0 0 0,24-17 0 0 0,-48 33-48 0 0,0-1 0 0 0,0 1 0 0 0,1 0 1 0 0,0 0-1 0 0,-1 0 0 0 0,1 0 0 0 0,1 1 0 0 0,-4 10 0 0 0,-19 57-102 0 0,24-69 57 0 0,1 0 0 0 0,-1-1-1 0 0,1 1 1 0 0,-1 0-1 0 0,1 0 1 0 0,0-1-1 0 0,0 1 1 0 0,1 0-1 0 0,0 4 1 0 0,-1-7-22 0 0,1 0 1 0 0,-1 0-1 0 0,0 1 1 0 0,1-1-1 0 0,-1 0 0 0 0,1 0 1 0 0,0 0-1 0 0,-1 0 1 0 0,1 1-1 0 0,0-1 1 0 0,0 0-1 0 0,0 0 0 0 0,-1 0 1 0 0,1-1-1 0 0,0 1 1 0 0,0 0-1 0 0,1 0 1 0 0,-1 0-1 0 0,0-1 0 0 0,0 1 1 0 0,0-1-1 0 0,0 1 1 0 0,0-1-1 0 0,1 1 0 0 0,-1-1 1 0 0,0 1-1 0 0,1-1 1 0 0,-1 0-1 0 0,2 0 1 0 0,16-1-1469 0 0</inkml:trace>
</inkml:ink>
</file>

<file path=ppt/ink/ink10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0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22 12439 0 0,'0'-1'958'0'0,"5"-19"5839"0"0,-6 21-6281 0 0,-15 27 165 0 0,-7 13-673 0 0,-54 172 74 0 0,7-17 34 0 0,42-128-21 0 0,-72 120 1 0 0,75-149-207 0 0,-2-1 1 0 0,-1-1-1 0 0,-2-2 1 0 0,-40 37-1 0 0,63-67-857 0 0,14-15 246 0 0,15-18-273 0 0,42-50-3033 0 0,-39 46 2241 0 0</inkml:trace>
</inkml:ink>
</file>

<file path=ppt/ink/ink10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0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102 393 2303 0 0,'-1'1'167'0'0,"-27"31"1022"0"0,18-19 738 0 0,1 2 0 0 0,0 0-1 0 0,0 0 1 0 0,2 0 0 0 0,-7 19 0 0 0,0 16 307 0 0,13-21-362 0 0,13-26-735 0 0,-9-3-1008 0 0,1 0-1 0 0,0 0 0 0 0,0-1 0 0 0,-1 1 1 0 0,1-1-1 0 0,0 1 0 0 0,-1-1 1 0 0,1 0-1 0 0,-1-1 0 0 0,6-1 1 0 0,34-22 620 0 0,-41 24-721 0 0,322-223 1969 0 0,-253 173-1792 0 0,2-3-13 0 0,87-83 1 0 0,-147 124-617 0 0,-1-1 1 0 0,0-1-1 0 0,0 0 0 0 0,-2 0 0 0 0,14-26 0 0 0</inkml:trace>
</inkml:ink>
</file>

<file path=ppt/ink/ink10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0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0,'2'1'7090'0'0,"37"14"-3588"0"0,-22-9-2867 0 0,0 1 0 0 0,-1 0 0 0 0,0 1 0 0 0,20 14 0 0 0,-9 0-98 0 0,-2 1-1 0 0,23 26 1 0 0,-25-25-390 0 0,50 42 1 0 0,-64-59-138 0 0,1-1 1 0 0,0 0-1 0 0,0 0 0 0 0,1-1 1 0 0,0 0-1 0 0,0-1 1 0 0,0 0-1 0 0,0 0 1 0 0,16 1-1 0 0,-6-2 14 0 0,-1-2 0 0 0,1 0 0 0 0,-1-2 0 0 0,30-3 0 0 0,81-21 35 0 0,-126 24-75 0 0,6-1-328 0 0,-1-1 0 0 0,0 0 1 0 0,18-9-1 0 0,-14 5-1020 0 0</inkml:trace>
</inkml:ink>
</file>

<file path=ppt/ink/ink10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0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18 11231 0 0,'0'0'1266'0'0,"-7"6"-417"0"0,-4 2-4 0 0,7-6-474 0 0,0 1 0 0 0,0-1 1 0 0,1 1-1 0 0,-7 8 2164 0 0,10-12-2527 0 0,1 1 0 0 0,-1-1-1 0 0,0 1 1 0 0,1 0 0 0 0,-1 0 0 0 0,1-1-1 0 0,-1 1 1 0 0,0 0 0 0 0,1 0-1 0 0,-1-1 1 0 0,1 1 0 0 0,-1 0 0 0 0,1 0-1 0 0,-1 0 1 0 0,1 0 0 0 0,-1 0-1 0 0,1 0 1 0 0,0 0 0 0 0,1 15 601 0 0,-2-14 39 0 0,-1-1-581 0 0,1 1-1 0 0,0-1 1 0 0,0 0-1 0 0,0 1 1 0 0,0-1 0 0 0,0 1-1 0 0,0-1 1 0 0,0 0-1 0 0,0 1 1 0 0,0-1-1 0 0,0 0 1 0 0,0 1-1 0 0,0-1 1 0 0,0 0-1 0 0,0 1 1 0 0,1-1 0 0 0,-1 0-1 0 0,0 1 1 0 0,0-1-1 0 0,0 0 1 0 0,0 1-1 0 0,1-1 1 0 0,1 0-56 0 0,-1 0-7 0 0,-1 0 0 0 0,1 0 1 0 0,0 0-1 0 0,0 0 0 0 0,-1-1 0 0 0,1 1 0 0 0,0 0 0 0 0,-1-1 0 0 0,1 1 0 0 0,0-1 0 0 0,-1 1 0 0 0,1-1 1 0 0,-1 1-1 0 0,1-1 0 0 0,-1 1 0 0 0,1-1 0 0 0,-1 1 0 0 0,1-1 0 0 0,0 0 0 0 0,8-7 109 0 0,17-20 161 0 0,-11 12-122 0 0,-11 11-293 0 0,4-3 829 0 0,-7 9-261 0 0,-2 5-260 0 0,-1 0-64 0 0,0-1 0 0 0,-1 1 0 0 0,0-1 0 0 0,0 0 0 0 0,0 0 0 0 0,-8 8 0 0 0,-3 5 88 0 0,9-11-124 0 0,-1-2-69 0 0,5-4-67 0 0,8-8-3753 0 0,2 0-3496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2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14135 0 0,'0'0'4434'0'0,"-1"0"-3457"0"0,-13 11-184 0 0,1-1 0 0 0,0 2 1 0 0,-20 22-1 0 0,23-24-641 0 0,-7 12-78 0 0,0 1 1 0 0,1 0-1 0 0,1 1 0 0 0,-16 37 1 0 0,-26 39 41 0 0,54-95-116 0 0,0-1 0 0 0,0 1 0 0 0,0 0 0 0 0,-4 9 0 0 0,6-5 0 0 0,2-8 0 0 0,-1 0 0 0 0,1 0 1 0 0,-1 0-1 0 0,1 0 0 0 0,0 0 0 0 0,-1-1 0 0 0,1 1 0 0 0,0 0 0 0 0,0-1 1 0 0,-1 1-1 0 0,1 0 0 0 0,0-1 0 0 0,0 1 0 0 0,0-1 0 0 0,0 1 0 0 0,0-1 1 0 0,0 0-1 0 0,0 1 0 0 0,0-1 0 0 0,0 0 0 0 0,0 0 0 0 0,0 1 0 0 0,0-1 0 0 0,0 0 1 0 0,0 0-1 0 0,0 0 0 0 0,0 0 0 0 0,1-1 0 0 0,31-4-212 0 0,-29 4-33 0 0,55-15-2158 0 0,-21 2-3389 0 0,-11 2-560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2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9671 0 0,'0'0'9443'0'0,"3"0"-8272"0"0,3 0-860 0 0,0 0 0 0 0,0 0 1 0 0,0-1-1 0 0,0 1 0 0 0,1-1 1 0 0,9-4-1 0 0,40-15 822 0 0,-22 7-600 0 0,-6 3-392 0 0,5-2 16 0 0,35-7 1 0 0,-59 17-204 0 0,1 0 0 0 0,0 1-1 0 0,0 0 1 0 0,0 0 0 0 0,0 1 0 0 0,-1 1 0 0 0,1-1 0 0 0,14 4 0 0 0,-18 0-483 0 0,1-1-2814 0 0</inkml:trace>
</inkml:ink>
</file>

<file path=ppt/ink/ink10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0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38 12695 0 0,'3'-5'51'0'0,"-2"1"125"0"0,1 1-1 0 0,0-1 1 0 0,1 1 0 0 0,-1-1-1 0 0,1 1 1 0 0,-1 0 0 0 0,7-6 2655 0 0,-11 10-2576 0 0,-7 4-204 0 0,1 0 0 0 0,-1 0 0 0 0,1 1 1 0 0,0 0-1 0 0,0 0 0 0 0,0 1 0 0 0,-11 14 0 0 0,-26 31 57 0 0,-64 103 0 0 0,98-136-23 0 0,3-8 83 0 0,1 1-1 0 0,1 0 1 0 0,0 0 0 0 0,-5 15-1 0 0,10-24-56 0 0,0 0 0 0 0,0 1 0 0 0,1-1-1 0 0,-1 0 1 0 0,1 1 0 0 0,0-1 0 0 0,0 1-1 0 0,0-1 1 0 0,0 1 0 0 0,1-1 0 0 0,-1 0 0 0 0,1 1-1 0 0,0-1 1 0 0,0 0 0 0 0,0 0 0 0 0,0 1-1 0 0,1-1 1 0 0,-1 0 0 0 0,1 0 0 0 0,0 0-1 0 0,2 3 1 0 0,-2-5-37 0 0,-1 0 0 0 0,1 1-1 0 0,-1-1 1 0 0,1 0 0 0 0,-1 0-1 0 0,1 0 1 0 0,0 0 0 0 0,-1 0-1 0 0,1-1 1 0 0,0 1 0 0 0,0 0-1 0 0,0-1 1 0 0,-1 0 0 0 0,1 1 0 0 0,0-1-1 0 0,0 0 1 0 0,3 0 0 0 0,31-3 477 0 0,-34 3-496 0 0,13-3 28 0 0,0 0 0 0 0,0-2 0 0 0,0 0 0 0 0,-1 0 0 0 0,1-1-1 0 0,-2-1 1 0 0,1 0 0 0 0,-1-1 0 0 0,19-14 0 0 0,-22 14-81 0 0,0-1-1 0 0,0 0 1 0 0,-1-1 0 0 0,0 1 0 0 0,0-2 0 0 0,-1 1 0 0 0,-1-1 0 0 0,0-1 0 0 0,0 1-1 0 0,-1-1 1 0 0,6-16 0 0 0,-10 20-89 0 0,0 0-1 0 0,-1 1 0 0 0,1-1 1 0 0,-2 0-1 0 0,1 0 0 0 0,-1 0 1 0 0,0 0-1 0 0,-1 0 0 0 0,0 1 1 0 0,0-1-1 0 0,-1 0 1 0 0,0 0-1 0 0,-3-8 0 0 0,3 10-1 0 0,-1-1 0 0 0,0 1 1 0 0,0 0-1 0 0,0 0 0 0 0,-1 0 0 0 0,0 0 0 0 0,0 1 0 0 0,-1 0 0 0 0,1 0 0 0 0,-1 0 0 0 0,0 0 0 0 0,-1 0 1 0 0,1 1-1 0 0,-1 0 0 0 0,-7-3 0 0 0,10 5 7 0 0,0 1 0 0 0,-1 0 0 0 0,1 0 0 0 0,-1 0 0 0 0,1 0 1 0 0,-1 1-1 0 0,0 0 0 0 0,1-1 0 0 0,-1 1 0 0 0,1 0 0 0 0,-1 1 0 0 0,0-1 0 0 0,1 1 0 0 0,-1 0 1 0 0,1-1-1 0 0,-6 3 0 0 0,8-2-269 0 0,0 1-703 0 0,1 0 871 0 0,-1-1-1 0 0,1 1 1 0 0,-1 0-1 0 0,1 0 1 0 0,0 0-1 0 0,0 0 1 0 0,-1 0-1 0 0,2 3 1 0 0,1 5-1258 0 0,3-1-309 0 0</inkml:trace>
</inkml:ink>
</file>

<file path=ppt/ink/ink10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1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475 128 7367 0 0,'49'-26'682'0'0,"-30"16"584"0"0,25-17-1 0 0,-38 22-335 0 0,0 1 0 0 0,-1-1 0 0 0,1-1 0 0 0,5-6 0 0 0,-9 10-174 0 0,-3 1-651 0 0,1 0 0 0 0,0 0 0 0 0,0-1 0 0 0,-1 1 0 0 0,1 0 0 0 0,-1 0 0 0 0,1 0 0 0 0,-1 0 0 0 0,1 0 0 0 0,-1-1 0 0 0,0 1 0 0 0,0 0 0 0 0,1 1 0 0 0,-1-1 0 0 0,0 0 0 0 0,0 0 0 0 0,0 0 0 0 0,0 0 0 0 0,0 1 0 0 0,0-1 0 0 0,0 0 0 0 0,0 1 0 0 0,0-1 0 0 0,0 1 0 0 0,-1-1 0 0 0,1 1 0 0 0,0 0 0 0 0,0-1 0 0 0,-2 1 0 0 0,-4-2 55 0 0,-1 1 1 0 0,1 0 0 0 0,-10 0 0 0 0,16 1-150 0 0,-18 0 117 0 0,-1 1 0 0 0,1 1 0 0 0,0 0 0 0 0,-26 8 0 0 0,-75 26 160 0 0,98-28-260 0 0,-210 64 193 0 0,225-70-170 0 0,1 0 0 0 0,0 1 0 0 0,-1-1 0 0 0,1 2-1 0 0,0-1 1 0 0,0 1 0 0 0,-7 5 0 0 0,13-9-43 0 0,0 1-1 0 0,-1-1 1 0 0,1 1 0 0 0,-1-1-1 0 0,1 1 1 0 0,0-1 0 0 0,-1 1 0 0 0,1 0-1 0 0,0-1 1 0 0,0 1 0 0 0,0-1 0 0 0,-1 1-1 0 0,1-1 1 0 0,0 1 0 0 0,0 0-1 0 0,0-1 1 0 0,0 1 0 0 0,0-1 0 0 0,0 1-1 0 0,0 0 1 0 0,0-1 0 0 0,0 1 0 0 0,0-1-1 0 0,1 1 1 0 0,-1 0 0 0 0,0-1-1 0 0,0 1 1 0 0,1-1 0 0 0,-1 1 0 0 0,0-1-1 0 0,0 1 1 0 0,1-1 0 0 0,-1 1 0 0 0,1-1-1 0 0,-1 1 1 0 0,0-1 0 0 0,1 1-1 0 0,-1-1 1 0 0,1 1 0 0 0,21 14 150 0 0,-21-15-144 0 0,48 24 207 0 0,82 29 0 0 0,-26-13-215 0 0,26 21 20 0 0,-113-51 34 0 0,1 1 0 0 0,-1 1 0 0 0,-1 0 1 0 0,27 25-1 0 0,-40-33-37 0 0,0 0 1 0 0,-1 1-1 0 0,1-1 0 0 0,-1 1 1 0 0,0 0-1 0 0,0 0 1 0 0,0 0-1 0 0,3 10 0 0 0,-5-13 3 0 0,-1 0 0 0 0,1 1-1 0 0,-1-1 1 0 0,1 1-1 0 0,-1-1 1 0 0,0 0 0 0 0,0 1-1 0 0,0-1 1 0 0,0 0 0 0 0,0 1-1 0 0,-1-1 1 0 0,1 1-1 0 0,-1-1 1 0 0,1 0 0 0 0,-1 0-1 0 0,0 1 1 0 0,0-1-1 0 0,0 0 1 0 0,0 0 0 0 0,0 0-1 0 0,-1 0 1 0 0,1 0 0 0 0,-3 2-1 0 0,-5 5 9 0 0,-1-1 0 0 0,0 0-1 0 0,0 0 1 0 0,0-1 0 0 0,-1-1 0 0 0,0 1-1 0 0,-20 6 1 0 0,-7 1 51 0 0,-42 10 0 0 0,66-20-85 0 0,-24 6-16 0 0,-44 6 1 0 0,72-15 10 0 0,-1 0 0 0 0,0 0 0 0 0,1-1 1 0 0,-1 0-1 0 0,0-1 0 0 0,1-1 0 0 0,-1 1 0 0 0,1-2 0 0 0,-13-3 0 0 0,20 5 3 0 0,0 0-1 0 0,1-1 1 0 0,-1 1-1 0 0,1 0 1 0 0,-1-1-1 0 0,1 0 1 0 0,-1 1-1 0 0,1-1 1 0 0,0 0-1 0 0,0 0 1 0 0,0 0-1 0 0,0-1 1 0 0,0 1-1 0 0,1 0 1 0 0,-1-1-1 0 0,-2-5 1 0 0,3 4-4 0 0,0 0 1 0 0,0 0-1 0 0,0 0 0 0 0,0 0 1 0 0,0-1-1 0 0,1 1 1 0 0,0 0-1 0 0,0-1 0 0 0,0 1 1 0 0,2-6-1 0 0,0-1-3 0 0,1 0 0 0 0,0 0 0 0 0,1 1 1 0 0,0-1-1 0 0,0 1 0 0 0,1 0 0 0 0,1 0 0 0 0,6-9 0 0 0,0 4 34 0 0,0 1 0 0 0,0 1 1 0 0,1 0-1 0 0,1 1 0 0 0,0 0 0 0 0,1 1 0 0 0,30-18 0 0 0,6 4 150 0 0,65-25-1 0 0,14-6-44 0 0,-126 54-158 0 0,1 0-1 0 0,-1 0 1 0 0,0-1-1 0 0,0 0 1 0 0,0 0-1 0 0,-1 0 1 0 0,1 0-1 0 0,-1 0 1 0 0,1-1-1 0 0,-1 0 1 0 0,0 1-1 0 0,3-8 0 0 0,-4 8-161 0 0,-1 1 0 0 0,0-1-1 0 0,0 0 1 0 0,-1 0-1 0 0,1-1 1 0 0,0 1 0 0 0,-1 0-1 0 0,0 0 1 0 0,0 0-1 0 0,0 0 1 0 0,0 0 0 0 0,0 0-1 0 0,-1-1 1 0 0,1 1-1 0 0,-1 0 1 0 0,0 0-1 0 0,0 0 1 0 0,0 0 0 0 0,0 1-1 0 0,-3-5 1 0 0,-14-23-2583 0 0,8 15 1235 0 0</inkml:trace>
</inkml:ink>
</file>

<file path=ppt/ink/ink10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1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100 335 9327 0 0,'0'0'846'0'0,"2"-1"-598"0"0,3-5-349 0 0,6-2 3278 0 0,-11 8-3138 0 0,0 0 1 0 0,1 0-1 0 0,-1 0 1 0 0,0 0 0 0 0,1 0-1 0 0,-1 0 1 0 0,0 0-1 0 0,0 0 1 0 0,1 1-1 0 0,-1-1 1 0 0,0 0-1 0 0,1 0 1 0 0,-1 0 0 0 0,0 0-1 0 0,0 1 1 0 0,0-1-1 0 0,1 0 1 0 0,-1 0-1 0 0,0 0 1 0 0,0 1-1 0 0,1-1 1 0 0,-1 0-1 0 0,0 0 1 0 0,0 1 0 0 0,0-1-1 0 0,0 0 1 0 0,0 1-1 0 0,0-1 1 0 0,1 0-1 0 0,-1 0 1 0 0,0 1-1 0 0,0-1 1 0 0,0 0 0 0 0,0 1-1 0 0,0-1 1 0 0,0 0-1 0 0,0 1 1 0 0,0-1-1 0 0,0 0 1 0 0,0 1-1 0 0,-1-1 1 0 0,1 9 86 0 0,0-1 1 0 0,-1 0-1 0 0,0 1 1 0 0,0-1-1 0 0,-1 0 0 0 0,0 0 1 0 0,0 0-1 0 0,-7 13 1 0 0,3-5 52 0 0,-53 134 495 0 0,58-145-665 0 0,0-4-1 0 0,0 1 0 0 0,0 0 1 0 0,1-1-1 0 0,-1 1 0 0 0,0-1 0 0 0,-1 1 0 0 0,1-1 0 0 0,0 1 0 0 0,0-1 0 0 0,-1 0 0 0 0,-1 2 0 0 0,-2 1 55 0 0,4-2-28 0 0,-1-1 0 0 0,0 0 0 0 0,1 1-1 0 0,0-1 1 0 0,-1 1 0 0 0,1-1 0 0 0,0 1-1 0 0,0 0 1 0 0,-2 2 0 0 0,1-17 49 0 0,1 11-80 0 0,1 0 0 0 0,-1 1 0 0 0,1-1-1 0 0,0 1 1 0 0,0-1 0 0 0,0 0 0 0 0,-1 1 0 0 0,2-1 0 0 0,-1-1 0 0 0,3-10 5 0 0,1 1 0 0 0,0 0 1 0 0,1 0-1 0 0,0 1 0 0 0,1-1 0 0 0,7-9 1 0 0,4-10-1 0 0,1-1-34 0 0,2 0-1 0 0,0 1 0 0 0,50-54 1 0 0,88-70-94 0 0,-130 129 111 0 0,-13 11 32 0 0,1 0 0 0 0,33-22 0 0 0,-35 28 115 0 0,0 1 0 0 0,25-10 0 0 0,-34 16-60 0 0,-1 0 0 0 0,1 1 0 0 0,0 0 0 0 0,0 0-1 0 0,0 0 1 0 0,0 0 0 0 0,0 1 0 0 0,0 0 0 0 0,0 0 0 0 0,0 0 0 0 0,0 1 0 0 0,7 1 0 0 0,-9 0-27 0 0,-1-1 0 0 0,1 1 0 0 0,-1-1 0 0 0,1 1 0 0 0,-1 0 1 0 0,0 0-1 0 0,0 0 0 0 0,0 0 0 0 0,0 1 0 0 0,0-1 0 0 0,-1 0 1 0 0,1 1-1 0 0,-1 0 0 0 0,2 3 0 0 0,0-1-8 0 0,-1 1 0 0 0,0 0 0 0 0,0 0 0 0 0,-1 0 0 0 0,0 0 0 0 0,0 0 0 0 0,0 0 0 0 0,0 10 0 0 0,-2 4 26 0 0,-4 25 0 0 0,3-30-48 0 0,-2 2 42 0 0,0 0 1 0 0,-2-1-1 0 0,0 0 1 0 0,0 0 0 0 0,-14 23-1 0 0,5-9-69 0 0,-29 83 34 0 0,6-12-1348 0 0,26-65-1380 0 0,9-20 1136 0 0</inkml:trace>
</inkml:ink>
</file>

<file path=ppt/ink/ink10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1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1375 0 0,'0'0'13707'0'0,"-1"1"-13052"0"0,-41 52 167 0 0,24-33-290 0 0,1 1 0 0 0,1 1 0 0 0,-21 41 0 0 0,26-40-532 0 0,-12 34 0 0 0,20-48 0 0 0,1 0 0 0 0,0 0 0 0 0,1 1 0 0 0,0-1 0 0 0,0 0 0 0 0,1 1 0 0 0,0 11 0 0 0,3-2 118 0 0,-1 0 0 0 0,8 22 0 0 0,-9-36-83 0 0,1 1-1 0 0,0-1 1 0 0,0 0-1 0 0,0 0 1 0 0,1 1 0 0 0,0-2-1 0 0,0 1 1 0 0,0 0 0 0 0,0-1-1 0 0,1 1 1 0 0,8 7 0 0 0,-10-11-3 0 0,1 1 0 0 0,-1-1 0 0 0,1 0 0 0 0,0 1 0 0 0,0-1 1 0 0,-1 0-1 0 0,1-1 0 0 0,0 1 0 0 0,0 0 0 0 0,0-1 0 0 0,0 0 1 0 0,0 0-1 0 0,0 0 0 0 0,0 0 0 0 0,0 0 0 0 0,0 0 0 0 0,0-1 1 0 0,0 1-1 0 0,0-1 0 0 0,0 0 0 0 0,0 0 0 0 0,4-2 0 0 0,6-4 64 0 0,0 1 0 0 0,0-2 0 0 0,15-11-1 0 0,-17 12-45 0 0,13-11 13 0 0,-1-1 0 0 0,-1-1 1 0 0,37-44-1 0 0,-55 59-62 0 0,0 0 0 0 0,0-1 0 0 0,0 0 0 0 0,0 0 0 0 0,-1 0 0 0 0,0 0 0 0 0,-1 0-1 0 0,1-1 1 0 0,-1 1 0 0 0,0-1 0 0 0,-1 1 0 0 0,1-8 0 0 0,-1 10-8 0 0,-1 0 1 0 0,0 1-1 0 0,0-1 0 0 0,-1 0 0 0 0,1 0 0 0 0,-1 1 0 0 0,0-1 0 0 0,0 0 1 0 0,0 1-1 0 0,0-1 0 0 0,-1 1 0 0 0,1-1 0 0 0,-1 1 0 0 0,0 0 1 0 0,0-1-1 0 0,0 1 0 0 0,0 0 0 0 0,-1 1 0 0 0,1-1 0 0 0,-1 0 0 0 0,0 1 1 0 0,0-1-1 0 0,-4-2 0 0 0,-5-1-8 0 0,0-1 0 0 0,0 2 1 0 0,0 0-1 0 0,-1 1 0 0 0,0 0 0 0 0,-22-4 0 0 0,-27-8-20 0 0,20 1-39 0 0,40 15-12 0 0,12-7-2106 0 0,4 2 1027 0 0,4 1-46 0 0</inkml:trace>
</inkml:ink>
</file>

<file path=ppt/ink/ink10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92 7831 0 0,'21'-64'1016'0'0,"-10"37"6631"0"0,-11 28-7286 0 0,-51 166 899 0 0,-38 103-1162 0 0,-118 173 154 0 0,116-262 254 0 0,78-154-476 0 0,-9 20-193 0 0,-45 70-1 0 0,65-115-458 0 0,-5 9 454 0 0</inkml:trace>
</inkml:ink>
</file>

<file path=ppt/ink/ink10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0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66 234 5983 0 0,'-1'-1'464'0'0,"-31"-2"393"0"0,28 3 17 0 0,0 0 1 0 0,0 0-1 0 0,0 0 1 0 0,0 1 0 0 0,-9 2 3982 0 0,15-2-4354 0 0,4 2-342 0 0,0-1 1 0 0,1 1-1 0 0,-1-1 1 0 0,1 0-1 0 0,-1-1 1 0 0,1 0-1 0 0,0 0 1 0 0,-1 0-1 0 0,1-1 1 0 0,0 0-1 0 0,-1 0 1 0 0,10-2-1 0 0,11-2 274 0 0,46-13 0 0 0,-47 10-128 0 0,284-94 2018 0 0,-144 44-1445 0 0,-131 45-853 0 0,100-28 627 0 0,-118 37-998 0 0,-1 0 0 0 0,1 1 0 0 0,0 0 1 0 0,0 2-1 0 0,0 0 0 0 0,19 2 1 0 0,-26 2-2413 0 0,-9-3 1652 0 0</inkml:trace>
</inkml:ink>
</file>

<file path=ppt/ink/ink10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96 581 8751 0 0,'-1'1'674'0'0,"-16"14"-545"0"0,-11 9 1571 0 0,26-23-1414 0 0,0 1 1 0 0,0-1-1 0 0,0 0 0 0 0,0 0 0 0 0,-1 0 0 0 0,1 0 1 0 0,0 0-1 0 0,-1 0 0 0 0,1-1 0 0 0,0 1 0 0 0,-5 0 1 0 0,5-1 323 0 0,1-1-474 0 0,0 0-1 0 0,0 1 1 0 0,0-1-1 0 0,0 0 1 0 0,0 0-1 0 0,1 0 1 0 0,-1 0-1 0 0,0 0 1 0 0,0 0-1 0 0,1 0 1 0 0,-1 0 0 0 0,0 0-1 0 0,0-2 1 0 0,0-2 175 0 0,0 0 1 0 0,0 0 0 0 0,0 0 0 0 0,1 0 0 0 0,0 0 0 0 0,0-1 0 0 0,0 1 0 0 0,2-7-1 0 0,0 1 88 0 0,0-1 0 0 0,7-17-1 0 0,14-31 121 0 0,43-81-1 0 0,-48 109-432 0 0,2 1-1 0 0,0 1 0 0 0,2 1 1 0 0,26-27-1 0 0,-33 41-1 0 0,0 1 0 0 0,1 0 0 0 0,1 1 0 0 0,0 1 0 0 0,1 0 0 0 0,25-12 0 0 0,-30 19-353 0 0,0 0 1 0 0,0 0 0 0 0,0 1-1 0 0,18-3 1 0 0,-20 6-947 0 0,1 0-1 0 0,-1 0 1 0 0,1 1-1 0 0,-1 0 1 0 0,20 4 0 0 0,-11 1-5091 0 0</inkml:trace>
</inkml:ink>
</file>

<file path=ppt/ink/ink10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549 113 1375 0 0,'19'-36'142'0'0,"-15"19"2503"0"0,-2-6 4743 0 0,-3 21-7034 0 0,1 0-1 0 0,0 0 0 0 0,-1 0 1 0 0,1 0-1 0 0,-1 0 1 0 0,1 1-1 0 0,-1-1 0 0 0,-1-2 1 0 0,1 2-313 0 0,0 1 1 0 0,0 0-1 0 0,-1-1 1 0 0,1 1-1 0 0,0 0 1 0 0,0 0-1 0 0,-1 0 1 0 0,1 0 0 0 0,-1 0-1 0 0,1 0 1 0 0,-1 0-1 0 0,1 1 1 0 0,-1-1-1 0 0,0 0 1 0 0,1 1-1 0 0,-1-1 1 0 0,0 1-1 0 0,0 0 1 0 0,1 0-1 0 0,-1-1 1 0 0,0 1-1 0 0,-3 1 1 0 0,-4-1-18 0 0,0 1 1 0 0,0 0-1 0 0,0 1 0 0 0,0 0 0 0 0,1 1 1 0 0,-14 5-1 0 0,-49 26-21 0 0,70-34-1 0 0,-34 20 137 0 0,2 2 1 0 0,-60 48 0 0 0,-51 64 617 0 0,136-127-705 0 0,2-1 9 0 0,-6 5 128 0 0,-17 22 1 0 0,26-30-123 0 0,1 0 0 0 0,-1 1 0 0 0,1 0 1 0 0,0-1-1 0 0,0 1 0 0 0,0 0 0 0 0,1 0 0 0 0,-1 0 1 0 0,1 1-1 0 0,0-1 0 0 0,-1 6 0 0 0,2-9-38 0 0,0 0 0 0 0,0 0 0 0 0,0 0 0 0 0,0 0 0 0 0,0 0 0 0 0,0 0-1 0 0,1 0 1 0 0,-1 0 0 0 0,0 0 0 0 0,0 0 0 0 0,1 0 0 0 0,-1 0 0 0 0,0 0 0 0 0,1 0 0 0 0,-1-1 0 0 0,1 1-1 0 0,-1 0 1 0 0,1 0 0 0 0,0 0 0 0 0,-1-1 0 0 0,1 1 0 0 0,0 0 0 0 0,0 0 0 0 0,-1-1 0 0 0,2 1-1 0 0,0 0 28 0 0,0 0-1 0 0,0 0 1 0 0,0-1-1 0 0,0 1 0 0 0,0-1 1 0 0,1 1-1 0 0,-1-1 0 0 0,0 0 1 0 0,0 0-1 0 0,0 0 0 0 0,3 0 1 0 0,5-1 164 0 0,0-1-1 0 0,0 0 1 0 0,18-7 0 0 0,25-14 159 0 0,-2-2 0 0 0,81-52 0 0 0,-96 54-359 0 0,0 0 0 0 0,-2-3 0 0 0,36-34 0 0 0,-56 49-20 0 0,-24 21 2 0 0,0 0 0 0 0,1 0 0 0 0,0 1 0 0 0,1 0 0 0 0,0 1 0 0 0,-8 15 0 0 0,13-14 80 0 0,4 2 0 0 0,2-11-88 0 0,-1-2 10 0 0,2 4-112 0 0,1 0 0 0 0,-1-1 0 0 0,2 1 0 0 0,-1-1-1 0 0,0 0 1 0 0,1-1 0 0 0,0 1 0 0 0,0-1 0 0 0,12 5 0 0 0,3 5-2091 0 0,-7-6-234 0 0,0 0-3694 0 0</inkml:trace>
</inkml:ink>
</file>

<file path=ppt/ink/ink10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1839 0 0,'1'1'4119'0'0,"-2"7"-1795"0"0,0-2-750 0 0,0-1 0 0 0,0 1 0 0 0,0 0 0 0 0,-3 5 1 0 0,-20 37 1477 0 0,1-1-1724 0 0,15-27-1122 0 0,1 0 1 0 0,1 1 0 0 0,1 0 0 0 0,1 0 0 0 0,0 0 0 0 0,0 29 0 0 0,15-30-3350 0 0</inkml:trace>
</inkml:ink>
</file>

<file path=ppt/ink/ink10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25 13823 0 0,'-7'-5'210'0'0,"1"2"63"0"0,1-1 0 0 0,-1 1 0 0 0,-9-4 0 0 0,13 7-261 0 0,0-1 0 0 0,-1 0 0 0 0,1 1 1 0 0,0 0-1 0 0,0-1 0 0 0,0 1 0 0 0,0 0 0 0 0,0 0 0 0 0,-1 0 0 0 0,1 1 1 0 0,0-1-1 0 0,0 0 0 0 0,0 1 0 0 0,0 0 0 0 0,-3 0 0 0 0,-3 3 208 0 0,0 1-1 0 0,0 0 0 0 0,1 0 1 0 0,0 0-1 0 0,-1 1 1 0 0,-8 9-1 0 0,0 2 678 0 0,-18 25 1 0 0,19-21-821 0 0,2 0 1 0 0,0 1 0 0 0,-18 45-1 0 0,-18 76-102 0 0,49-143 25 0 0,-74 309 773 0 0,53-208-346 0 0,3-24 121 0 0,-42 111 0 0 0,38-134-468 0 0,-2-1 0 0 0,-53 85 0 0 0,62-118-137 0 0,-31 34-1 0 0,9-12-1144 0 0</inkml:trace>
  <inkml:trace contextRef="#ctx0" brushRef="#br0" timeOffset="1">32 940 12895 0 0,'-18'3'1127'0'0,"17"-3"-1020"0"0,1 0 0 0 0,-1 0-1 0 0,0 0 1 0 0,1 0 0 0 0,-1 0 0 0 0,0 0 0 0 0,1 1-1 0 0,-1-1 1 0 0,1 0 0 0 0,-1 1 0 0 0,0-1-1 0 0,1 0 1 0 0,-1 1 0 0 0,1-1 0 0 0,-1 0-1 0 0,1 1 1 0 0,-1-1 0 0 0,1 1 0 0 0,0-1-1 0 0,-1 1 1 0 0,1-1 0 0 0,-1 1 0 0 0,1-1-1 0 0,0 1 1 0 0,-1 1 0 0 0,1 0 56 0 0,0 0 0 0 0,1 0-1 0 0,-1 0 1 0 0,0 0 0 0 0,1 0 0 0 0,-1 0 0 0 0,1 0 0 0 0,0-1-1 0 0,0 1 1 0 0,0 0 0 0 0,0 0 0 0 0,0 0 0 0 0,0-1 0 0 0,0 1 0 0 0,0-1-1 0 0,1 1 1 0 0,-1-1 0 0 0,0 1 0 0 0,1-1 0 0 0,0 0 0 0 0,-1 1-1 0 0,1-1 1 0 0,0 0 0 0 0,-1 0 0 0 0,1 0 0 0 0,0-1 0 0 0,0 1 0 0 0,0 0-1 0 0,2 0 1 0 0,7 1 141 0 0,-1 0-1 0 0,0 0 0 0 0,1-1 1 0 0,13 0-1 0 0,-20-1-56 0 0,25 0 247 0 0,0-1 1 0 0,1-2-1 0 0,54-12 0 0 0,85-32 105 0 0,-120 31-455 0 0,155-48-679 0 0,-186 60-866 0 0,-4 2-439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2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21 4143 0 0,'0'0'319'0'0,"0"-2"-210"0"0,10-17 15330 0 0,-15 48-14088 0 0,-14 50 0 0 0,0-7-639 0 0,15-51-625 0 0,0-2-25 0 0,0 0 1 0 0,-2 38-1 0 0,11-33 295 0 0,-4-17-2438 0 0</inkml:trace>
</inkml:ink>
</file>

<file path=ppt/ink/ink10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58 3223 0 0,'-9'-9'14928'0'0,"5"21"-14587"0"0,1 1-1 0 0,0 0 0 0 0,2 0 1 0 0,-1-1-1 0 0,1 18 0 0 0,-1 7-63 0 0,-1 5-120 0 0,4 71-1 0 0,3-94-152 0 0,-3-18 3 0 0,0 1 238 0 0,0-1-165 0 0,2-1-44 0 0,-1 0 0 0 0,0 0 0 0 0,0-1 1 0 0,1 1-1 0 0,-1 0 0 0 0,0-1 0 0 0,0 1 0 0 0,0-1 0 0 0,1 0 0 0 0,-1 1 0 0 0,0-1 0 0 0,0 0 0 0 0,0 0 0 0 0,0-1 1 0 0,0 1-1 0 0,-1 0 0 0 0,1-1 0 0 0,3-2 0 0 0,3-5 45 0 0,0 1 0 0 0,10-15 0 0 0,-9 11-53 0 0,46-65 56 0 0,-29 37-85 0 0,-13 22 0 0 0,40-54-9 0 0,-53 72 7 0 0,1 0 0 0 0,-1 0 0 0 0,1 1 0 0 0,-1-1 0 0 0,1 0 0 0 0,-1 0 0 0 0,1 0 0 0 0,-1 1 0 0 0,1-1 0 0 0,-1 0 0 0 0,1 0 0 0 0,-1 1 0 0 0,1-1 0 0 0,-1 0 0 0 0,0 1 0 0 0,1-1 0 0 0,-1 1 0 0 0,1-1 0 0 0,0 1 0 0 0,-1 0-3 0 0,6 6-10 0 0,0 2 0 0 0,0-1 0 0 0,-1 1 0 0 0,0 0 0 0 0,0 0-1 0 0,6 18 1 0 0,8 16-18 0 0,18 20 129 0 0,-31-54-77 0 0,0-1 1 0 0,1 0-1 0 0,0 0 1 0 0,0 0-1 0 0,9 6 0 0 0,-11-10 29 0 0,1 0 0 0 0,-1-1 0 0 0,1 1 0 0 0,-1-1 0 0 0,1-1 0 0 0,0 1-1 0 0,0-1 1 0 0,1 0 0 0 0,-1 0 0 0 0,0-1 0 0 0,12 2 0 0 0,-14-3-27 0 0,0 0 0 0 0,-1 0 0 0 0,1-1 0 0 0,0 1 0 0 0,-1-1 0 0 0,1 0 0 0 0,-1 0 0 0 0,1 0 0 0 0,-1 0 1 0 0,0 0-1 0 0,1-1 0 0 0,-1 0 0 0 0,0 0 0 0 0,0 1 0 0 0,0-2 0 0 0,0 1 0 0 0,-1 0 0 0 0,1-1 0 0 0,0 1 0 0 0,-1-1 0 0 0,0 0 0 0 0,4-5 0 0 0,-1 0 26 0 0,0-1-1 0 0,-1 1 0 0 0,0-1 0 0 0,0 0 1 0 0,4-18-1 0 0,5-47 271 0 0,-10 50-189 0 0,-1 15-114 0 0,0 0-1 0 0,0 0 0 0 0,0 0 1 0 0,1 1-1 0 0,0-1 1 0 0,1 1-1 0 0,0 0 1 0 0,0 0-1 0 0,8-11 0 0 0,-8 15-215 0 0,0-1 0 0 0,0 1 0 0 0,0 0 0 0 0,0 0-1 0 0,1 0 1 0 0,-1 0 0 0 0,1 1 0 0 0,0-1 0 0 0,0 1 0 0 0,1 1-1 0 0,-1-1 1 0 0,0 1 0 0 0,1 0 0 0 0,0 0 0 0 0,7-1 0 0 0,1 1-1775 0 0</inkml:trace>
</inkml:ink>
</file>

<file path=ppt/ink/ink10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45 13359 0 0,'1'-2'612'0'0,"3"-2"-473"0"0,0-1-1 0 0,0 0 1 0 0,0 1-1 0 0,0 0 1 0 0,1 0-1 0 0,-1 0 1 0 0,9-4-1 0 0,-12 7 185 0 0,0 0-1 0 0,0 1 0 0 0,0-1 1 0 0,0 1-1 0 0,0 0 1 0 0,0-1-1 0 0,0 1 0 0 0,0 0 1 0 0,0-1-1 0 0,0 1 1 0 0,0 0-1 0 0,0 0 1 0 0,0 0-1 0 0,0 0 0 0 0,0 0 1 0 0,0 0-1 0 0,0 0 1 0 0,0 1-1 0 0,0-1 0 0 0,0 0 1 0 0,0 0-1 0 0,2 2 1 0 0,-2-2-235 0 0,0 1 0 0 0,0 0 0 0 0,0 0 0 0 0,0 0 0 0 0,-1 0 0 0 0,1 0 0 0 0,0 0 0 0 0,-1 1 1 0 0,1-1-1 0 0,-1 0 0 0 0,1 0 0 0 0,-1 0 0 0 0,1 0 0 0 0,-1 1 0 0 0,0 1 0 0 0,1 5-153 0 0,0-1-1 0 0,-1 0 0 0 0,-1 1 0 0 0,-1 12 0 0 0,-5 16 90 0 0,-2 0 0 0 0,-2 0 1 0 0,-1-2-1 0 0,-1 1 0 0 0,-2-2 0 0 0,-2 0 0 0 0,-21 32 0 0 0,9-22-757 0 0,-41 45 0 0 0,64-81-56 0 0,11-12-1265 0 0,17-19-452 0 0,17-12 848 0 0,4-4-6 0 0</inkml:trace>
</inkml:ink>
</file>

<file path=ppt/ink/ink10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45 10591 0 0,'30'-45'8504'0'0,"-57"88"-7576"0"0,2-4-768 0 0,-78 185 476 0 0,18 8 669 0 0,3-7-77 0 0,-16-8-677 0 0,7-56-486 0 0,30-54-174 0 0,53-94-1149 0 0,0 0 0 0 0,0-1-1 0 0,-19 22 1 0 0</inkml:trace>
</inkml:ink>
</file>

<file path=ppt/ink/ink10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12 228 12895 0 0,'-1'-1'998'0'0,"-1"-2"-913"0"0,1 1 0 0 0,0-1-1 0 0,-1 0 1 0 0,1 1 0 0 0,0-1 0 0 0,-1-7 4138 0 0,4 10-2850 0 0,7-3-1163 0 0,1 1-1 0 0,0 0 1 0 0,0 0 0 0 0,0 2 0 0 0,0-1 0 0 0,0 1-1 0 0,15 2 1 0 0,73 15 659 0 0,-51-8-431 0 0,-17-3-374 0 0,0-2 0 0 0,0-1 0 0 0,0-1 0 0 0,1-2 0 0 0,-1-1 0 0 0,0-1 0 0 0,1-2 0 0 0,-1-1 0 0 0,-1-1 0 0 0,41-15 0 0 0,-20 1-1301 0 0,90-51 1 0 0,-120 58 71 0 0,0-1-1 0 0,-1 0 1 0 0,19-20 0 0 0,-7 5-853 0 0</inkml:trace>
</inkml:ink>
</file>

<file path=ppt/ink/ink10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6 13703 0 0,'9'-4'1464'0'0,"-8"4"-1401"0"0,0-1 0 0 0,1 1-1 0 0,-1 0 1 0 0,0 0 0 0 0,0 0 0 0 0,0 0-1 0 0,0 0 1 0 0,0 0 0 0 0,1 0 0 0 0,-1 0-1 0 0,0 0 1 0 0,0 0 0 0 0,0 1 0 0 0,0-1-1 0 0,0 0 1 0 0,0 1 0 0 0,0-1 0 0 0,0 1-1 0 0,0-1 1 0 0,0 1 0 0 0,0 0 0 0 0,0-1-1 0 0,0 1 1 0 0,0 0 0 0 0,0 0 0 0 0,0-1-1 0 0,-1 1 1 0 0,1 0 0 0 0,0 0 0 0 0,-1 0-1 0 0,1 0 1 0 0,-1 0 0 0 0,1 0 0 0 0,-1 0-1 0 0,1 2 1 0 0,1 0 30 0 0,0 2 95 0 0,0-1 0 0 0,0 1 0 0 0,-1 0 0 0 0,1 0-1 0 0,-1 0 1 0 0,0 0 0 0 0,0 0 0 0 0,-1 0 0 0 0,0 0 0 0 0,0 9 0 0 0,-2 6 171 0 0,-5 27-1 0 0,6-44-334 0 0,-17 69 245 0 0,-32 85-1 0 0,28-92-145 0 0,-33 86 682 0 0,-92 178-1 0 0,119-276-745 0 0,-2-1 0 0 0,-49 62-1 0 0,66-92 61 0 0,9-16-44 0 0,0 1 0 0 0,-1-1 1 0 0,1 1-1 0 0,-11 9 0 0 0,36-30-206 0 0,1 1-142 0 0,10-13-45 0 0,-14 11 262 0 0,1 0 0 0 0,0 0 0 0 0,1 2 0 0 0,0 1 0 0 0,26-12 0 0 0,-37 20 153 0 0,0 0 1 0 0,0 1-1 0 0,1 0 1 0 0,-1 1-1 0 0,1 0 1 0 0,10 0 0 0 0,-17 1-64 0 0,0 2 0 0 0,1-1 1 0 0,-1 0-1 0 0,0 1 1 0 0,0-1-1 0 0,0 1 1 0 0,0 0-1 0 0,0 0 1 0 0,0 0-1 0 0,0 0 1 0 0,0 1-1 0 0,0-1 1 0 0,0 1-1 0 0,0 0 1 0 0,-1 0-1 0 0,1 0 1 0 0,-1 0-1 0 0,0 0 1 0 0,1 0-1 0 0,-1 1 1 0 0,0-1-1 0 0,2 4 0 0 0,3 6 123 0 0,-1 0 0 0 0,0 1 0 0 0,8 23 0 0 0,4 9-113 0 0,-11-32-10 0 0,0-1-1 0 0,1 0 1 0 0,16 19-1 0 0,-12-18-51 0 0,-11-11-152 0 0,0-1-160 0 0,1 0 1 0 0,0 1 0 0 0,0-1-1 0 0,0 0 1 0 0,0 0-1 0 0,0 0 1 0 0,0-1-1 0 0,3 2 1 0 0</inkml:trace>
</inkml:ink>
</file>

<file path=ppt/ink/ink10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10591 0 0,'0'0'964'0'0,"2"0"-794"0"0,-1-1-138 0 0,0 1 1 0 0,0 0-1 0 0,0 0 1 0 0,0 0-1 0 0,0 0 1 0 0,0 0 0 0 0,0 1-1 0 0,0-1 1 0 0,-1 0-1 0 0,1 0 1 0 0,0 1-1 0 0,0-1 1 0 0,0 0-1 0 0,0 1 1 0 0,0-1-1 0 0,0 1 1 0 0,-1-1 0 0 0,1 1-1 0 0,0 0 1 0 0,0-1-1 0 0,-1 1 1 0 0,1 0-1 0 0,0-1 1 0 0,-1 1-1 0 0,1 0 1 0 0,-1 0 0 0 0,1-1-1 0 0,-1 1 1 0 0,1 0-1 0 0,-1 0 1 0 0,0 0-1 0 0,1 0 1 0 0,-1 0-1 0 0,0 0 1 0 0,0 0-1 0 0,1 0 1 0 0,-1 0 0 0 0,0 0-1 0 0,0 0 1 0 0,0 1-1 0 0,-1 5 807 0 0,0-1 0 0 0,0 1 0 0 0,-1 0-1 0 0,-4 12 1 0 0,2-8-65 0 0,-29 81 384 0 0,-5-1 0 0 0,-62 111 0 0 0,-60 63-324 0 0,71-124-708 0 0,72-111-403 0 0,15-25-1187 0 0,10-21-1327 0 0,1 1-3843 0 0</inkml:trace>
</inkml:ink>
</file>

<file path=ppt/ink/ink10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9 562 3223 0 0,'-1'-1'240'0'0,"0"-5"1071"0"0,-1 1 0 0 0,0-1-1 0 0,1 0 1 0 0,0 1 0 0 0,1-1-1 0 0,-1 0 1 0 0,1-6 0 0 0,1 1-401 0 0,0 1-1 0 0,0 0 1 0 0,5-16 0 0 0,-2 11-579 0 0,1 1 0 0 0,1 0 0 0 0,0 0 0 0 0,0 1 0 0 0,15-21 0 0 0,-7 16-148 0 0,0 0 0 0 0,2 1 0 0 0,18-16 0 0 0,56-40 140 0 0,95-47 54 0 0,-173 113-341 0 0,3-3 45 0 0,1 2 0 0 0,0 0 0 0 0,1 0 1 0 0,-1 2-1 0 0,2 0 0 0 0,30-6 0 0 0,-40 10-18 0 0,0 1-1 0 0,1 1 1 0 0,-1 0 0 0 0,1 0-1 0 0,-1 0 1 0 0,0 1-1 0 0,1 0 1 0 0,-1 1-1 0 0,0 0 1 0 0,1 0-1 0 0,-1 1 1 0 0,-1 0 0 0 0,1 0-1 0 0,0 1 1 0 0,-1 0-1 0 0,11 7 1 0 0,-7-2 8 0 0,-1 0-1 0 0,0 0 1 0 0,0 2 0 0 0,-1-1 0 0 0,0 1 0 0 0,-1 0-1 0 0,0 1 1 0 0,-1 0 0 0 0,0 0 0 0 0,-1 0 0 0 0,-1 1 0 0 0,8 26-1 0 0,-9-27-25 0 0,-1 1-1 0 0,-1-1 1 0 0,0 1-1 0 0,0 0 0 0 0,-2-1 1 0 0,1 1-1 0 0,-2 0 1 0 0,1-1-1 0 0,-2 1 0 0 0,0 0 1 0 0,0-1-1 0 0,-1 1 1 0 0,-1-1-1 0 0,-7 16 0 0 0,5-17-28 0 0,-1 0 0 0 0,0 0-1 0 0,0-1 1 0 0,-2 0-1 0 0,1 0 1 0 0,-1-1-1 0 0,0 0 1 0 0,-1-1 0 0 0,0 0-1 0 0,-13 8 1 0 0,-8 3 34 0 0,0-2 1 0 0,-45 19-1 0 0,36-21-145 0 0,1-1 0 0 0,-2-2 0 0 0,1-2-1 0 0,-64 7 1 0 0,99-16-119 0 0,-1-1-1 0 0,0 1 1 0 0,0-1 0 0 0,0-1-1 0 0,1 1 1 0 0,-1-1 0 0 0,0 0-1 0 0,-8-2 1 0 0,14 2 91 0 0,0 1 1 0 0,-1 0-1 0 0,1-1 1 0 0,0 1-1 0 0,0 0 1 0 0,0-1-1 0 0,0 1 1 0 0,0 0-1 0 0,0-1 1 0 0,-1 1-1 0 0,1 0 1 0 0,0-1-1 0 0,0 1 1 0 0,0-1-1 0 0,0 1 1 0 0,0 0-1 0 0,0-1 1 0 0,0 1-1 0 0,0 0 1 0 0,1-1-1 0 0,-1 1 1 0 0,0 0-1 0 0,0-1 1 0 0,0 1-1 0 0,0 0 1 0 0,1-1-1 0 0,5-12-7172 0 0</inkml:trace>
</inkml:ink>
</file>

<file path=ppt/ink/ink10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44 601 8751 0 0,'-2'1'7027'0'0,"-11"8"-4118"0"0,11-8-2398 0 0,-5-3 305 0 0,6 0-750 0 0,-1 1 1 0 0,0 0 0 0 0,1-1-1 0 0,0 1 1 0 0,-1-1-1 0 0,1 1 1 0 0,0-1 0 0 0,0 0-1 0 0,0 0 1 0 0,0 1-1 0 0,0-1 1 0 0,0 0-1 0 0,0 0 1 0 0,0 0 0 0 0,1 0-1 0 0,-1 0 1 0 0,1 0-1 0 0,0 0 1 0 0,-1 0 0 0 0,1 0-1 0 0,0 0 1 0 0,0-2-1 0 0,1-8 280 0 0,-1 0-1 0 0,4-17 0 0 0,-4 29-343 0 0,8-39 245 0 0,2 0 0 0 0,1 1 0 0 0,3 0 0 0 0,1 0-1 0 0,1 2 1 0 0,24-40 0 0 0,-25 51-359 0 0,1 0 0 0 0,1 1-1 0 0,1 1 1 0 0,1 0 0 0 0,30-27 0 0 0,-43 45 61 0 0,-1 1 1 0 0,1 0 0 0 0,-1 0-1 0 0,1 1 1 0 0,0-1 0 0 0,1 1-1 0 0,-1 0 1 0 0,0 1 0 0 0,13-3-1 0 0,-16 4-197 0 0,0 0 0 0 0,0 1-1 0 0,1 0 1 0 0,-1 0-1 0 0,0 0 1 0 0,0 0 0 0 0,0 0-1 0 0,0 1 1 0 0,1-1-1 0 0,-1 1 1 0 0,0 0 0 0 0,0 0-1 0 0,0 0 1 0 0,0 0-1 0 0,-1 1 1 0 0,1-1-1 0 0,0 1 1 0 0,0 0 0 0 0,-1 0-1 0 0,1 0 1 0 0,-1 0-1 0 0,0 0 1 0 0,3 3 0 0 0,6 9-6182 0 0</inkml:trace>
</inkml:ink>
</file>

<file path=ppt/ink/ink10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6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49 4143 0 0,'1'0'319'0'0,"18"-8"-162"0"0,11-13 4959 0 0,-4 2 4474 0 0,-37 21-8784 0 0,-19 8-1052 0 0,21-7 252 0 0,-6 2-4 0 0,1 0-1 0 0,0 1 1 0 0,0 1 0 0 0,0 0 0 0 0,0 1-1 0 0,-21 16 1 0 0,17-8 38 0 0,1 1-1 0 0,0 1 0 0 0,-14 20 1 0 0,23-27 128 0 0,0 1 0 0 0,0 0 0 0 0,2 0 0 0 0,-1 1 1 0 0,2 0-1 0 0,-8 22 0 0 0,12-32-96 0 0,1 1 0 0 0,-1 0 0 0 0,1-1 0 0 0,-1 1 0 0 0,1-1 0 0 0,0 1 0 0 0,0 0 1 0 0,1-1-1 0 0,-1 1 0 0 0,1-1 0 0 0,0 1 0 0 0,0-1 0 0 0,0 1 0 0 0,3 5 0 0 0,-3-7-22 0 0,0 0-1 0 0,0 0 0 0 0,1 0 1 0 0,-1 0-1 0 0,1 0 0 0 0,0 0 1 0 0,0 0-1 0 0,-1-1 0 0 0,1 1 1 0 0,0-1-1 0 0,0 1 0 0 0,0-1 1 0 0,1 0-1 0 0,-1 0 0 0 0,0 0 0 0 0,0 0 1 0 0,1 0-1 0 0,-1 0 0 0 0,1-1 1 0 0,-1 1-1 0 0,0-1 0 0 0,5 1 1 0 0,4-1 44 0 0,0 0 0 0 0,1-1 0 0 0,-1 0 0 0 0,1-1 1 0 0,-1 0-1 0 0,0-1 0 0 0,0 0 0 0 0,0-1 0 0 0,-1 0 0 0 0,17-9 1 0 0,-14 6-90 0 0,-1-1 0 0 0,0 0 0 0 0,0-1 0 0 0,-1 0 0 0 0,0 0 0 0 0,-1-2 0 0 0,18-21 0 0 0,-25 28-12 0 0,5-6-137 0 0,0-1 1 0 0,0 0-1 0 0,-1-1 0 0 0,0 0 0 0 0,-1 0 0 0 0,8-22 0 0 0,-10 22-584 0 0,-1 0-1 0 0,0 0 1 0 0,-1 0-1 0 0,0-1 0 0 0,0-17 1 0 0,-4 8-1130 0 0</inkml:trace>
</inkml:ink>
</file>

<file path=ppt/ink/ink10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0 13559 0 0,'0'0'1231'0'0,"-1"2"-1014"0"0,-10 11-81 0 0,4-5 15 0 0,1 0-1 0 0,-1 0 0 0 0,-5 12 1 0 0,-111 267 1535 0 0,116-268-1524 0 0,-74 225 1435 0 0,49-138-1362 0 0,-53 118 1 0 0,18-87-82 0 0,50-106-140 0 0,-2-1 1 0 0,-28 36-1 0 0,46-65-34 0 0,1-1 0 0 0,0 1-1 0 0,-1 0 1 0 0,1-1 0 0 0,-1 1 0 0 0,1 0 0 0 0,-1-1 0 0 0,1 1 0 0 0,-1-1-1 0 0,1 1 1 0 0,-1-1 0 0 0,0 1 0 0 0,1-1 0 0 0,-1 1 0 0 0,0-1 0 0 0,1 1-1 0 0,-1-1 1 0 0,0 0 0 0 0,0 0 0 0 0,1 1 0 0 0,-1-1 0 0 0,0 0 0 0 0,-1 0-1 0 0,2-1 9 0 0,-1 0 0 0 0,1 0 0 0 0,-1 0-1 0 0,1 0 1 0 0,0 0 0 0 0,-1-1-1 0 0,1 1 1 0 0,0 0 0 0 0,0 0 0 0 0,0 0-1 0 0,0-1 1 0 0,0 1 0 0 0,0 0-1 0 0,0 0 1 0 0,1-2 0 0 0,0-7 10 0 0,0 1 0 0 0,1 0 0 0 0,0 0-1 0 0,0 0 1 0 0,5-11 0 0 0,23-44 11 0 0,-9 21 55 0 0,-14 28-51 0 0,51-103 316 0 0,-50 105-304 0 0,0 0-1 0 0,1 0 1 0 0,0 1-1 0 0,1 1 0 0 0,1-1 1 0 0,18-15-1 0 0,-25 24-18 0 0,1-1 0 0 0,0 1 0 0 0,0 0 0 0 0,0 0 0 0 0,0 1 0 0 0,0-1 0 0 0,0 1 1 0 0,1 0-1 0 0,-1 0 0 0 0,1 1 0 0 0,0 0 0 0 0,-1 0 0 0 0,1 0 0 0 0,0 1 0 0 0,-1 0 0 0 0,1 0 0 0 0,0 0 0 0 0,0 0 0 0 0,0 1 0 0 0,-1 0 0 0 0,1 1 0 0 0,-1-1 0 0 0,1 1 0 0 0,-1 0 0 0 0,1 0 0 0 0,-1 1 0 0 0,0 0 0 0 0,0 0 0 0 0,0 0 0 0 0,-1 0 0 0 0,1 1 0 0 0,-1-1 0 0 0,5 6 1 0 0,-3-2 97 0 0,0 1 0 0 0,-1-1 1 0 0,1 2-1 0 0,-2-1 1 0 0,1 0-1 0 0,-1 1 1 0 0,0 0-1 0 0,-1 0 1 0 0,0 0-1 0 0,-1 0 1 0 0,0 0-1 0 0,0 1 1 0 0,1 18-1 0 0,-3-11 128 0 0,0-1-1 0 0,-1 1 0 0 0,-1 0 1 0 0,0 0-1 0 0,-1-1 0 0 0,-1 0 0 0 0,-7 19 1 0 0,8-26-159 0 0,-1-1 0 0 0,0 0 1 0 0,0 0-1 0 0,-1 0 0 0 0,0-1 1 0 0,0 0-1 0 0,0 1 0 0 0,-9 7 1 0 0,1-4 109 0 0,0 0 0 0 0,-1 0 1 0 0,-21 12-1 0 0,15-11-131 0 0,-1 0 0 0 0,0-1 0 0 0,-1-2 0 0 0,-1 0 0 0 0,-38 10 0 0 0,51-17-111 0 0,1-1-1 0 0,0 0 1 0 0,-17-1-1 0 0,24 0 45 0 0,-1 0 0 0 0,1 0 1 0 0,-1 0-1 0 0,0-1 0 0 0,1 1 0 0 0,0-1 0 0 0,-1 0 0 0 0,1 1 1 0 0,-1-1-1 0 0,1 0 0 0 0,0 0 0 0 0,0-1 0 0 0,-1 1 0 0 0,1 0 0 0 0,0-1 1 0 0,0 1-1 0 0,0-1 0 0 0,-2-3 0 0 0,3 4-43 0 0,1 0 0 0 0,-1-1 0 0 0,0 1 0 0 0,1 0-1 0 0,-1-1 1 0 0,1 1 0 0 0,0-1 0 0 0,0 1 0 0 0,-1-1 0 0 0,1 1 0 0 0,0-1-1 0 0,0 1 1 0 0,0-1 0 0 0,1 1 0 0 0,-1-1 0 0 0,0 1 0 0 0,0-1 0 0 0,2-1-1 0 0,12-26-2714 0 0,-14 28 2615 0 0,14-22-7326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2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12463 0 0,'-2'1'572'0'0,"-21"7"208"0"0,8 1-531 0 0,13-4-61 0 0,2-2-51 0 0,-2 0-21 0 0,1 1 0 0 0,1-1 0 0 0,-1 1 0 0 0,1-1 0 0 0,-1 1 0 0 0,1-1 0 0 0,0 1 0 0 0,0-1 0 0 0,0 1 0 0 0,1-1 0 0 0,-1 1 0 0 0,1-1 0 0 0,0 0 0 0 0,0 1 0 0 0,0-1 0 0 0,0 0 0 0 0,1 0 0 0 0,2 5 0 0 0,4 5 10 0 0,0 1 0 0 0,19 20 0 0 0,-23-29-80 0 0,38 42 195 0 0,2-2 1 0 0,80 63-1 0 0,-9-9 1553 0 0,-103-88-1379 0 0,-1 0 0 0 0,-1 1-1 0 0,0 0 1 0 0,0 0 0 0 0,-2 1 0 0 0,10 18-1 0 0,-14-24-279 0 0,0 1-1 0 0,-1 0 1 0 0,-1 1-1 0 0,1-1 0 0 0,-1 0 1 0 0,0 1-1 0 0,-1-1 1 0 0,0 1-1 0 0,0 0 1 0 0,-1-1-1 0 0,0 1 0 0 0,-3 16 1 0 0,0-11-124 0 0,-1 0 1 0 0,0 0-1 0 0,-2 0 0 0 0,1 0 1 0 0,-1-1-1 0 0,-1 0 1 0 0,-1 0-1 0 0,1-1 0 0 0,-2 0 1 0 0,-18 20-1 0 0,-6 2-680 0 0,-76 58-1 0 0,80-69 129 0 0,28-22 148 0 0</inkml:trace>
</inkml:ink>
</file>

<file path=ppt/ink/ink10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410 194 10591 0 0,'16'-28'970'0'0,"-11"19"-240"0"0,0 0 0 0 0,0 0 0 0 0,-1 0 0 0 0,0 0 0 0 0,3-11 0 0 0,-7 17-605 0 0,1 0 0 0 0,-1 0 0 0 0,0 0 0 0 0,0 0 0 0 0,0 0-1 0 0,0 0 1 0 0,0-1 0 0 0,-1 1 0 0 0,1 0 0 0 0,-1 0-1 0 0,0 1 1 0 0,0-1 0 0 0,0 0 0 0 0,0 0 0 0 0,0 0-1 0 0,-1 0 1 0 0,1 1 0 0 0,-1-1 0 0 0,0 1 0 0 0,1-1-1 0 0,-4-2 1 0 0,2 2-120 0 0,0 0 0 0 0,0 0 0 0 0,0 0 0 0 0,-1 0 0 0 0,1 1 0 0 0,-1-1 0 0 0,0 1 0 0 0,1 0 0 0 0,-1 0 0 0 0,0 1 0 0 0,0-1 1 0 0,0 1-1 0 0,0 0 0 0 0,0 0 0 0 0,-1 0 0 0 0,-4 0 0 0 0,3 1 12 0 0,0 0 0 0 0,0 0 0 0 0,0 1 1 0 0,0 0-1 0 0,0 1 0 0 0,0-1 0 0 0,0 1 1 0 0,0 0-1 0 0,1 0 0 0 0,-7 4 1 0 0,-5 4 31 0 0,0 1 0 0 0,1 0 0 0 0,1 2 0 0 0,0-1 1 0 0,-25 29-1 0 0,38-38-48 0 0,-104 122 170 0 0,97-111-81 0 0,0-1 0 0 0,0 1 0 0 0,2 1 0 0 0,-1 0 0 0 0,2 0 0 0 0,0 0 0 0 0,-7 31 0 0 0,12-43-62 0 0,1 0 0 0 0,-1 1 0 0 0,1-1 0 0 0,0 0 0 0 0,0 0 0 0 0,0 1 0 0 0,0-1 0 0 0,1 0 0 0 0,-1 0 0 0 0,2 4 0 0 0,-2-7-3 0 0,1 1 1 0 0,-1-1-1 0 0,0 0 1 0 0,1 1-1 0 0,-1-1 1 0 0,1 0 0 0 0,0 1-1 0 0,-1-1 1 0 0,1 0-1 0 0,-1 0 1 0 0,1 1-1 0 0,-1-1 1 0 0,1 0-1 0 0,0 0 1 0 0,-1 0-1 0 0,1 0 1 0 0,-1 0-1 0 0,1 0 1 0 0,0 0-1 0 0,0 0 1 0 0,0 0 45 0 0,6 0 49 0 0,-1-1 1 0 0,0 1 0 0 0,1-1 0 0 0,-1 0-1 0 0,0-1 1 0 0,0 0 0 0 0,0 0 0 0 0,8-4-1 0 0,45-25 602 0 0,-58 31-708 0 0,57-34-87 0 0,-2-3-1 0 0,54-44 1 0 0,-105 77 47 0 0,4-5-24 0 0,-8 9 33 0 0,-5 6 10 0 0,-16 16 173 0 0,-22 34 0 0 0,35-46-118 0 0,1 1-1 0 0,0 0 0 0 0,0 0 1 0 0,1 0-1 0 0,1 1 1 0 0,-4 12-1 0 0,6-10-47 0 0,3 1-12 0 0,1-12-37 0 0,-1-2 3 0 0,0 0-12 0 0,0 0 0 0 0,0 0 0 0 0,0 0-1 0 0,1 0 1 0 0,-1 0 0 0 0,0 0-1 0 0,0 0 1 0 0,0 0 0 0 0,1 0-1 0 0,-1-1 1 0 0,1 1 0 0 0,-1-1-1 0 0,0 1 1 0 0,1-1 0 0 0,-1 1-1 0 0,1-1 1 0 0,-1 0 0 0 0,1 1-1 0 0,-1-1 1 0 0,1 0 0 0 0,2 0 0 0 0,2-1-718 0 0,-1 1 0 0 0,1-1 0 0 0,-1 0 0 0 0,8-2 0 0 0,6-4-5891 0 0</inkml:trace>
</inkml:ink>
</file>

<file path=ppt/ink/ink10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7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13 6911 0 0,'1'-2'528'0'0,"14"-9"6514"0"0,-17 46-3778 0 0,0-21-3154 0 0,-1 1 0 0 0,0-1 0 0 0,-8 20 0 0 0,-194 487 2152 0 0,92-268-1999 0 0,-20-12 278 0 0,98-188 771 0 0,34-52-631 0 0,6-10-510 0 0,69-113-1632 0 0,94-117 1 0 0,-161 230 1413 0 0,1 0-1 0 0,0 1 1 0 0,0 0 0 0 0,0 1 0 0 0,1 0-1 0 0,14-8 1 0 0,-22 15 57 0 0,0 0 0 0 0,1 0-1 0 0,-1 0 1 0 0,0 0 0 0 0,1 0-1 0 0,-1 1 1 0 0,0-1 0 0 0,0 0-1 0 0,1 1 1 0 0,-1-1-1 0 0,0 1 1 0 0,0 0 0 0 0,0-1-1 0 0,1 1 1 0 0,0 1 0 0 0,0-1 29 0 0,9 7 89 0 0,-1 0 1 0 0,1 1 0 0 0,-1 0 0 0 0,-1 1-1 0 0,0 0 1 0 0,13 19 0 0 0,-12-14 94 0 0,0 0 0 0 0,-2 1-1 0 0,0 0 1 0 0,-1 0 0 0 0,-1 1 0 0 0,0 0 0 0 0,-1 0 0 0 0,-1 0 0 0 0,0 1 0 0 0,-2 0-1 0 0,0-1 1 0 0,-1 29 0 0 0,-2-35-171 0 0,-1 0-1 0 0,0-1 1 0 0,-1 1-1 0 0,0-1 1 0 0,-1 0-1 0 0,0 0 1 0 0,-1 0-1 0 0,1 0 1 0 0,-2-1-1 0 0,0 0 1 0 0,0 0-1 0 0,0 0 1 0 0,-1-1-1 0 0,-1 0 1 0 0,1 0-1 0 0,-1-1 1 0 0,-18 13-1 0 0,13-11 16 0 0,-1 0 0 0 0,-1-1 0 0 0,0 0 0 0 0,0-1 1 0 0,0-1-1 0 0,-1 0 0 0 0,1-2 0 0 0,-1 1 0 0 0,-1-2 0 0 0,1 0 0 0 0,-20 0 0 0 0,30-2-142 0 0,-1-1 0 0 0,1-1-1 0 0,0 1 1 0 0,0-1 0 0 0,-1 0 0 0 0,1 0-1 0 0,0-1 1 0 0,0 0 0 0 0,0 0 0 0 0,-7-4-1 0 0,10 4 20 0 0,0 0-1 0 0,-1 0 0 0 0,1-1 0 0 0,0 1 1 0 0,0-1-1 0 0,0 1 0 0 0,1-1 0 0 0,-1 0 1 0 0,1 0-1 0 0,-1-1 0 0 0,1 1 0 0 0,0 0 1 0 0,0-1-1 0 0,1 1 0 0 0,-1-1 0 0 0,1 0 1 0 0,-2-4-1 0 0,1-1-386 0 0,0-1 0 0 0,1 1 1 0 0,0 0-1 0 0,1-1 0 0 0,1-9 1 0 0,3-25-5566 0 0,-4 39 4927 0 0,2-20-5101 0 0</inkml:trace>
</inkml:ink>
</file>

<file path=ppt/ink/ink10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8 10591 0 0,'-1'-8'9330'0'0,"-5"18"-8501"0"0,0-1-1 0 0,1 1 1 0 0,0 0 0 0 0,-6 16 0 0 0,-11 46-1290 0 0,16-52 833 0 0,-1 4-297 0 0,1 1-1 0 0,1-1 0 0 0,2 1 0 0 0,-2 35 0 0 0,6-56-255 0 0,-1 1 1 0 0,-1-1-1 0 0,1 1 1 0 0,-1-1-1 0 0,-1 8 0 0 0,0-6-1289 0 0</inkml:trace>
</inkml:ink>
</file>

<file path=ppt/ink/ink10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18 16127 0 0,'5'-15'738'0'0,"-4"12"-16"0"0,-9 15-23 0 0,-34 60 385 0 0,-52 128-1 0 0,70-146-502 0 0,23-51-553 0 0,-175 405 3385 0 0,23 10-1948 0 0,133-366-1448 0 0,12-34-55 0 0,-7 23-1 0 0,14-33-59 0 0,0-6-13 0 0</inkml:trace>
</inkml:ink>
</file>

<file path=ppt/ink/ink10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18079 0 0,'0'0'1639'0'0,"-1"1"-1350"0"0,1 1-301 0 0,-4 10 299 0 0,0 0 1 0 0,-1 0-1 0 0,0-1 1 0 0,-12 20 0 0 0,12-24-57 0 0,-17 23 931 0 0,2 1-1 0 0,2 0 1 0 0,-26 60 0 0 0,43-88-1136 0 0,-4 17 163 0 0,4-11-145 0 0,1-7-281 0 0,0-1 1 0 0,0 1-1 0 0,1 0 0 0 0,-1-1 1 0 0,1 1-1 0 0,-1-1 0 0 0,1 1 1 0 0,-1-1-1 0 0,1 1 1 0 0,0-1-1 0 0,0 1 0 0 0,1 1 1 0 0</inkml:trace>
</inkml:ink>
</file>

<file path=ppt/ink/ink10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45 4143 0 0,'63'-45'14382'0'0,"-63"52"-14049"0"0,1-1 1 0 0,-1 0 0 0 0,0 1-1 0 0,-1-1 1 0 0,0 0 0 0 0,0 0 0 0 0,0 1-1 0 0,-4 9 1 0 0,-22 51 145 0 0,14-40-104 0 0,-153 323 1622 0 0,-55 50-1142 0 0,71-132-754 0 0,140-250-246 0 0,2-2 110 0 0,-14 19 0 0 0,19-31-530 0 0,0 0 0 0 0,0 0 0 0 0,0-1 0 0 0,-1 1 0 0 0,-5 4 0 0 0</inkml:trace>
  <inkml:trace contextRef="#ctx0" brushRef="#br0" timeOffset="1">0 868 19407 0 0,'0'0'2123'0'0,"3"0"-1816"0"0,23 0 504 0 0,1-1 1 0 0,42-8-1 0 0,145-24 263 0 0,-122 20-1188 0 0,-69 10-315 0 0,76-10-1177 0 0,-33 8-6144 0 0,-40 4 1071 0 0</inkml:trace>
</inkml:ink>
</file>

<file path=ppt/ink/ink10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0,'0'0'778'0'0,"1"2"-506"0"0,4 18 888 0 0,2-1 0 0 0,0 0 0 0 0,0-1 0 0 0,2 0 0 0 0,1 0 0 0 0,0 0 0 0 0,21 25 0 0 0,-2-9 642 0 0,35 31 1 0 0,-60-61-1913 0 0,0 0 1 0 0,0-1-1 0 0,1 0 1 0 0,-1 0-1 0 0,10 4 1 0 0,3-2-6595 0 0,-6-5-494 0 0</inkml:trace>
</inkml:ink>
</file>

<file path=ppt/ink/ink10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2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72 16847 0 0,'7'-9'273'0'0,"0"0"1"0"0,1 1-1 0 0,1-1 0 0 0,-1 2 0 0 0,1-1 0 0 0,15-8 0 0 0,-24 15-209 0 0,1 1 1 0 0,0-1-1 0 0,-1 1 0 0 0,1-1 0 0 0,0 1 0 0 0,0-1 1 0 0,-1 1-1 0 0,1 0 0 0 0,0-1 0 0 0,0 1 0 0 0,0 0 1 0 0,0 0-1 0 0,0 0 0 0 0,-1-1 0 0 0,1 1 1 0 0,0 0-1 0 0,0 0 0 0 0,0 0 0 0 0,0 0 0 0 0,0 1 1 0 0,0-1-1 0 0,-1 0 0 0 0,1 0 0 0 0,0 0 0 0 0,0 1 1 0 0,0-1-1 0 0,-1 1 0 0 0,1-1 0 0 0,0 0 0 0 0,0 1 1 0 0,-1-1-1 0 0,1 1 0 0 0,0 0 0 0 0,-1-1 0 0 0,1 1 1 0 0,0-1-1 0 0,-1 1 0 0 0,1 0 0 0 0,-1 0 0 0 0,1-1 1 0 0,-1 1-1 0 0,0 0 0 0 0,1 0 0 0 0,-1-1 1 0 0,1 3-1 0 0,0 2 29 0 0,1 0 0 0 0,-1 0 0 0 0,0 0 0 0 0,-1 0 0 0 0,1 0 0 0 0,-1 10 0 0 0,-2 3 175 0 0,0 0-1 0 0,-1 1 0 0 0,-1-1 0 0 0,-1 0 0 0 0,-9 22 0 0 0,-43 85 782 0 0,41-93-790 0 0,-179 338 1292 0 0,90-177-1002 0 0,33-42-101 0 0,60-119-347 0 0,1 0-1 0 0,-13 63 0 0 0,19-56-482 0 0,1 74 0 0 0,4-111-578 0 0</inkml:trace>
</inkml:ink>
</file>

<file path=ppt/ink/ink10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3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77 2303 0 0,'-3'15'16112'0'0,"-7"-8"-13912"0"0,-14 5-2200 0 0,16-8 0 0 0,2-2 11 0 0,6-4 9 0 0,0 0 1 0 0,0 1-1 0 0,0-1 1 0 0,0 0 0 0 0,0 1-1 0 0,1-1 1 0 0,-1 0-1 0 0,0 1 1 0 0,2-4-1 0 0,2-3 48 0 0,1 0 0 0 0,0 1-1 0 0,0-1 1 0 0,12-12 0 0 0,6 4 97 0 0,-21 15 131 0 0,-3 4-265 0 0,0-1 1 0 0,1 1-1 0 0,-1-1 0 0 0,0 1 0 0 0,0-1 1 0 0,-1 1-1 0 0,-2 3 0 0 0,2-1 4 0 0,-8 18 123 0 0,11-20-200 0 0,-2-2 81 0 0,1-1-1 0 0,0 1 1 0 0,-1-1-1 0 0,1 1 1 0 0,-1-1 0 0 0,1 1-1 0 0,-1-1 1 0 0,1 1 0 0 0,-1-1-1 0 0,0 0 1 0 0,1 1-1 0 0,-1-1 1 0 0,1 0 0 0 0,-1 1-1 0 0,0-1 1 0 0,1 0 0 0 0,-2 0-1 0 0,1 1-58 0 0,0-1 0 0 0,0 1 0 0 0,0-1-1 0 0,0 0 1 0 0,0 0 0 0 0,0 1 0 0 0,0-1 0 0 0,0 0-1 0 0,0 0 1 0 0,0 0 0 0 0,0 0 0 0 0,0 0 0 0 0,1 0 0 0 0,-1-1-1 0 0,0 1 1 0 0,0 0 0 0 0,-2-1 0 0 0,3 1 12 0 0,-1-1-1 0 0,1 1 1 0 0,-1 0 0 0 0,1-1 0 0 0,0 1 0 0 0,-1-1 0 0 0,1 1-1 0 0,0-1 1 0 0,0 1 0 0 0,-1-1 0 0 0,1 1 0 0 0,0 0 0 0 0,0-1-1 0 0,0 0 1 0 0,0 1 0 0 0,0-1 0 0 0,0 1 0 0 0,-1-1-1 0 0,1 1 1 0 0,0-1 0 0 0,0 1 0 0 0,1-1 0 0 0,-1-3-19 0 0,1 1-1 0 0,-1 0 1 0 0,1-1 0 0 0,0 1 0 0 0,3-5 0 0 0,0 0 19 0 0,-2 2-1 0 0,0 1 0 0 0,1 0 0 0 0,0 1 0 0 0,0-1 0 0 0,0 0 0 0 0,0 1 0 0 0,1 0 0 0 0,4-5 0 0 0,-7 8-22 0 0,-1 6 51 0 0,-1 0 1 0 0,0 0 0 0 0,0 0 0 0 0,0 0 0 0 0,-1 0 0 0 0,1 0-1 0 0,-1 0 1 0 0,-1-1 0 0 0,1 1 0 0 0,-4 4 0 0 0,-5 9 138 0 0,-16 17 1 0 0,15-20-130 0 0,-37 46 107 0 0,87-93-225 0 0,-30 24-678 0 0,-1 0 0 0 0,0 0 0 0 0,9-14-1 0 0,-4 3-385 0 0</inkml:trace>
</inkml:ink>
</file>

<file path=ppt/ink/ink10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3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361 510 4607 0 0,'0'0'354'0'0,"7"-11"1264"0"0,31-62 6205 0 0,32-108-5467 0 0,-64 156-2104 0 0,0 0 0 0 0,-2-1 1 0 0,-1 1-1 0 0,-1-1 0 0 0,-2-29 0 0 0,0 51-190 0 0,0 0 0 0 0,0-1 0 0 0,0 1-1 0 0,-1-1 1 0 0,0 1 0 0 0,0 0 0 0 0,0 0-1 0 0,-2-5 1 0 0,2 8-45 0 0,0-1 0 0 0,1 1-1 0 0,-1 0 1 0 0,0 0 0 0 0,0-1 0 0 0,0 1-1 0 0,0 0 1 0 0,0 0 0 0 0,0 0-1 0 0,0 0 1 0 0,-1 0 0 0 0,1 1 0 0 0,0-1-1 0 0,0 0 1 0 0,-1 1 0 0 0,1-1-1 0 0,0 0 1 0 0,-1 1 0 0 0,1 0 0 0 0,-1-1-1 0 0,1 1 1 0 0,-1 0 0 0 0,1-1-1 0 0,-1 1 1 0 0,1 0 0 0 0,0 0 0 0 0,-3 1-1 0 0,-6 0-35 0 0,0 1-1 0 0,0 0 1 0 0,1 0-1 0 0,-1 1 1 0 0,1 0-1 0 0,-11 6 1 0 0,-55 31-202 0 0,45-23 170 0 0,-10 7-30 0 0,1 1-1 0 0,1 2 0 0 0,2 2 1 0 0,-38 38-1 0 0,70-63 89 0 0,-1 0-1 0 0,1 1 1 0 0,0 0 0 0 0,1 0-1 0 0,-1 0 1 0 0,1 1 0 0 0,0-1-1 0 0,1 1 1 0 0,-1-1-1 0 0,1 1 1 0 0,0 0 0 0 0,-2 12-1 0 0,3-14 59 0 0,1 1 0 0 0,0 0-1 0 0,0-1 1 0 0,1 1 0 0 0,-1 0-1 0 0,1-1 1 0 0,0 1 0 0 0,0-1 0 0 0,0 1-1 0 0,1-1 1 0 0,-1 1 0 0 0,1-1-1 0 0,0 0 1 0 0,1 0 0 0 0,-1 0-1 0 0,1 0 1 0 0,5 6 0 0 0,-1-3 103 0 0,0 0 0 0 0,1 0 0 0 0,0 0 0 0 0,0-1 1 0 0,1 0-1 0 0,0-1 0 0 0,0 0 0 0 0,0 0 0 0 0,0-1 0 0 0,1 0 0 0 0,0-1 1 0 0,0 0-1 0 0,10 2 0 0 0,-5-2-66 0 0,0-1 0 0 0,-1-1 1 0 0,1 0-1 0 0,0-1 0 0 0,0 0 1 0 0,0-1-1 0 0,0-1 0 0 0,21-5 0 0 0,-30 6-101 0 0,0-1 0 0 0,0-1 0 0 0,0 1-1 0 0,0-1 1 0 0,0 0 0 0 0,0 0-1 0 0,-1 0 1 0 0,0-1 0 0 0,0 0 0 0 0,0 0-1 0 0,0 0 1 0 0,0-1 0 0 0,-1 0-1 0 0,0 0 1 0 0,6-8 0 0 0,-6 6-2 0 0,0-1 0 0 0,0 0 1 0 0,-1 1-1 0 0,0-2 0 0 0,0 1 0 0 0,-1 0 1 0 0,0-1-1 0 0,-1 1 0 0 0,0-1 1 0 0,0 1-1 0 0,0-10 0 0 0,-1 12-1 0 0,0 4 4 0 0,0 0 0 0 0,0 0-1 0 0,0 0 1 0 0,0 0 0 0 0,0 0 0 0 0,0 1 0 0 0,-1-1 0 0 0,0-3 0 0 0,1 4 72 0 0,-1 2 16 0 0,-2 2-84 0 0,0 1 0 0 0,1-1 0 0 0,-1 1 0 0 0,1 0 0 0 0,0 0 0 0 0,1-1 0 0 0,-1 2 0 0 0,1-1 0 0 0,-1 0 0 0 0,1 0 0 0 0,-1 8 0 0 0,0 9 21 0 0,-1 24 0 0 0,2-20-20 0 0,-2 11 20 0 0,-1 1 0 0 0,-3-1 0 0 0,0 0 1 0 0,-3-1-1 0 0,-1 1 0 0 0,-1-2 0 0 0,-2 0 0 0 0,-27 49 0 0 0,19-47 113 0 0,-58 113 208 0 0,76-142-288 0 0,4-5 121 0 0,3-6-680 0 0,-1 1 96 0 0,2-1-1 0 0,-1 1 1 0 0,0 0 0 0 0,1 0-1 0 0,-1 0 1 0 0,9-4-1 0 0,-7 3-911 0 0,6-3-5924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2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7367 0 0,'0'0'6555'0'0,"-2"3"-5762"0"0,-13 13-475 0 0,-2 0 1 0 0,0-1-1 0 0,-23 16 0 0 0,-62 36 1524 0 0,15-12-1113 0 0,69-40-713 0 0,0 0 0 0 0,2 1 0 0 0,-20 23 0 0 0,33-36-16 0 0,-5 7 22 0 0,1-1-1 0 0,1 1 0 0 0,-1 1 1 0 0,1-1-1 0 0,1 1 1 0 0,0 0-1 0 0,0 0 1 0 0,2 1-1 0 0,-4 13 0 0 0,-1 13 154 0 0,-4 57 0 0 0,10-79-145 0 0,0 0 129 0 0,1 1 1 0 0,1 0 0 0 0,0 0 0 0 0,1-1-1 0 0,4 21 1 0 0,-4-34-108 0 0,0-1-1 0 0,0 1 1 0 0,0 0 0 0 0,0-1-1 0 0,0 1 1 0 0,1-1-1 0 0,-1 1 1 0 0,1-1-1 0 0,0 0 1 0 0,0 0 0 0 0,0 0-1 0 0,0 0 1 0 0,0 0-1 0 0,0 0 1 0 0,0 0 0 0 0,1-1-1 0 0,-1 1 1 0 0,1-1-1 0 0,4 2 1 0 0,2 1 199 0 0,1-1 0 0 0,1 0 0 0 0,18 2 0 0 0,-14-2 29 0 0,41 5 529 0 0,-20-3-361 0 0,36 10-1 0 0,-69-15-960 0 0,5-5-1321 0 0,-4 0-1364 0 0,2-8 1627 0 0</inkml:trace>
</inkml:ink>
</file>

<file path=ppt/ink/ink10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5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564 194 3223 0 0,'-3'2'595'0'0,"-16"14"4548"0"0,1-1 2976 0 0,18-15-8081 0 0,0 0 1 0 0,0 0-1 0 0,1 0 194 0 0,-1 0-194 0 0,0 0 1 0 0,0-1 0 0 0,0 1-1 0 0,0 0 1 0 0,0 0-1 0 0,0 0 1 0 0,0 0-1 0 0,0 0 1 0 0,0 0-1 0 0,0 0 1 0 0,0 0 0 0 0,0 0-1 0 0,0 0 1 0 0,0 0-1 0 0,0 0 1 0 0,0 0-1 0 0,0 0 1 0 0,0 0 0 0 0,0 0-1 0 0,0-1 1 0 0,0 1-1 0 0,0 0 1 0 0,0 0-1 0 0,0 0 1 0 0,0 0 0 0 0,0 0-1 0 0,0 0 1 0 0,0 0-1 0 0,-1 0 271 0 0,1 0-271 0 0,0 0 1 0 0,0 0-1 0 0,0 0 1 0 0,0-1 0 0 0,0 1-1 0 0,0 0 1 0 0,0 0-1 0 0,0 0 1 0 0,0 0-1 0 0,0 0 1 0 0,9-14-666 0 0,3-1 790 0 0,0 0 1 0 0,1 0-1 0 0,1 2 0 0 0,0 0 0 0 0,1 0 1 0 0,27-18-1 0 0,-30 24-115 0 0,21-14 300 0 0,34-17-1 0 0,-56 33-197 0 0,-1 1 0 0 0,1 0-1 0 0,-1 0 1 0 0,1 1 0 0 0,0 0 0 0 0,0 1 0 0 0,0 1 0 0 0,13-1 0 0 0,-20 2-94 0 0,0 0 1 0 0,-1 0-1 0 0,1 1 1 0 0,0-1-1 0 0,-1 1 0 0 0,1 0 1 0 0,0 0-1 0 0,-1 0 1 0 0,1 0-1 0 0,-1 1 1 0 0,0-1-1 0 0,1 1 1 0 0,-1 0-1 0 0,3 2 0 0 0,1 5-45 0 0,-1 0-11 0 0,-3 2 0 0 0,-1 4 0 0 0,-4-11 0 0 0,1-2 0 0 0,-2 6 12 0 0,-1-1 2 0 0,-1 1-1 0 0,0-1 1 0 0,0-1-1 0 0,0 1 0 0 0,-1-1 1 0 0,0 0-1 0 0,0 0 1 0 0,-12 9-1 0 0,9-8-2 0 0,-469 363-11 0 0,235-197-84 0 0,127-97-348 0 0,78-51 351 0 0,38-25 80 0 0,0 0 0 0 0,0 0 0 0 0,0 0 0 0 0,0 0 0 0 0,0 0 0 0 0,0 0 0 0 0,1 0 0 0 0,-1 0-1 0 0,0 0 1 0 0,0 0 0 0 0,0 0 0 0 0,0 0 0 0 0,0 0 0 0 0,0 0 0 0 0,0 0 0 0 0,0 0 0 0 0,0 1 0 0 0,0-1 0 0 0,0 0 0 0 0,0 0 0 0 0,0 0 0 0 0,0 0 0 0 0,0 0 0 0 0,0 0 0 0 0,0 0 0 0 0,0 0 0 0 0,0 0 0 0 0,0 0 0 0 0,0 0 0 0 0,0 0 0 0 0,0 0 0 0 0,0 0-1 0 0,0 0 1 0 0,0 1 0 0 0,0-1 0 0 0,0 0 0 0 0,0 0 0 0 0,-1 0 0 0 0,1 0 0 0 0,0 0 0 0 0,0 0 0 0 0,0 0 0 0 0,0 0 0 0 0,0 0 0 0 0,0 0 0 0 0,0 0 0 0 0,0 0 0 0 0,0 0 0 0 0,0 0 0 0 0,0 0 0 0 0,0 0 0 0 0,0 0 0 0 0,0 0 0 0 0,0 0 0 0 0,0 0 0 0 0,0 0 0 0 0,-1 0-1 0 0,10-1 4 0 0,10-3 55 0 0,24-7 271 0 0,0 1 0 0 0,1 3-1 0 0,88-5 1 0 0,75 24 1283 0 0,-78-2-630 0 0,-96-10-864 0 0,-16 1-86 0 0,23 2 0 0 0,-7-3 115 0 0,12 1-1996 0 0,-35-1 135 0 0</inkml:trace>
</inkml:ink>
</file>

<file path=ppt/ink/ink10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56 15663 0 0,'5'-13'770'0'0,"0"0"-1"0"0,9-16 0 0 0,-8 44-1014 0 0,0-3 224 0 0,-4-3 14 0 0,-1 0 1 0 0,0 1 0 0 0,0-1-1 0 0,-1 0 1 0 0,0 0 0 0 0,-3 17-1 0 0,-14 53 542 0 0,5-37-85 0 0,-3-1 0 0 0,-1 0 0 0 0,-27 47 0 0 0,-74 110 1259 0 0,105-180-1604 0 0,-256 350 1858 0 0,115-169-1304 0 0,53-52-560 0 0,98-144-665 0 0,-9 13 1178 0 0,8-11-2871 0 0</inkml:trace>
</inkml:ink>
</file>

<file path=ppt/ink/ink10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93 174 17791 0 0,'-5'1'89'0'0,"0"0"0"0"0,1 0-1 0 0,-1 0 1 0 0,1 1 0 0 0,0-1 0 0 0,-1 1-1 0 0,1 0 1 0 0,0 0 0 0 0,0 0-1 0 0,0 1 1 0 0,0 0 0 0 0,0-1 0 0 0,1 2-1 0 0,-1-1 1 0 0,1 0 0 0 0,0 0-1 0 0,0 1 1 0 0,0 0 0 0 0,0 0 0 0 0,1 0-1 0 0,-1 0 1 0 0,1 0 0 0 0,-2 7 0 0 0,3-10-66 0 0,1 0 0 0 0,-1 0 1 0 0,1 0-1 0 0,0 0 1 0 0,-1 1-1 0 0,1-1 0 0 0,0 0 1 0 0,0 0-1 0 0,0 0 1 0 0,0 1-1 0 0,0-1 0 0 0,0 0 1 0 0,0 0-1 0 0,0 1 1 0 0,1-1-1 0 0,-1 0 0 0 0,0 0 1 0 0,1 0-1 0 0,-1 1 1 0 0,1-1-1 0 0,-1 0 0 0 0,1 0 1 0 0,0 0-1 0 0,-1 0 1 0 0,1 0-1 0 0,0 0 0 0 0,0 0 1 0 0,0 0-1 0 0,0-1 1 0 0,0 1-1 0 0,0 0 0 0 0,0 0 1 0 0,0-1-1 0 0,0 1 1 0 0,0-1-1 0 0,0 1 0 0 0,0-1 1 0 0,3 2-1 0 0,3 0 145 0 0,1 0 0 0 0,1 0 1 0 0,-1-1-1 0 0,13 1 0 0 0,-19-2-147 0 0,39 2 303 0 0,-1-2-1 0 0,0-2 0 0 0,1-2 1 0 0,67-14-1 0 0,156-57 39 0 0,-253 72-353 0 0,241-89-54 0 0,-89 19-3519 0 0,-105 44-3799 0 0</inkml:trace>
</inkml:ink>
</file>

<file path=ppt/ink/ink10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10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 15319 0 0,'0'2'698'0'0,"-53"96"323"0"0,17-35-97 0 0,-69 153 3027 0 0,36-71-2249 0 0,-4 8-521 0 0,-114 211-161 0 0,148-302-937 0 0,-1-1-1 0 0,-57 63 0 0 0,69-92-29 0 0,27-31-145 0 0,2-3-164 0 0,44-52-1460 0 0,53-49-1 0 0,-78 82 1211 0 0,1 1-1 0 0,2 1 0 0 0,45-30 1 0 0,-66 47 550 0 0,1 1 0 0 0,-1-1 0 0 0,1 1 0 0 0,-1 0 1 0 0,1 0-1 0 0,0 0 0 0 0,0 1 0 0 0,-1-1 0 0 0,1 0 1 0 0,0 1-1 0 0,0 0 0 0 0,0 0 0 0 0,4 0 0 0 0,-5 1 15 0 0,0-1-1 0 0,0 1 0 0 0,-1-1 1 0 0,1 1-1 0 0,0 0 0 0 0,0 0 1 0 0,-1 0-1 0 0,1 0 0 0 0,-1 0 1 0 0,1 0-1 0 0,-1 1 0 0 0,1-1 1 0 0,-1 0-1 0 0,0 1 0 0 0,0-1 1 0 0,0 1-1 0 0,1 0 0 0 0,-1-1 1 0 0,-1 1-1 0 0,3 3 1 0 0,1 7 240 0 0,1 1 1 0 0,-2 0 0 0 0,0 0 0 0 0,3 24 0 0 0,5 22 378 0 0,-4-31-473 0 0,-5-17-154 0 0,0 0 0 0 0,1 0 0 0 0,1-1 0 0 0,8 18 0 0 0,-11-27-180 0 0,-1 0 0 0 0,1 0 0 0 0,1 0 0 0 0,-1 0 0 0 0,0 0-1 0 0,0 0 1 0 0,0 0 0 0 0,0 0 0 0 0,1 0 0 0 0,-1-1 0 0 0,0 1 0 0 0,2 0 0 0 0,-1 0-1029 0 0</inkml:trace>
</inkml:ink>
</file>

<file path=ppt/ink/ink10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1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182 134 6447 0 0,'2'0'499'0'0,"5"-2"932"0"0,1 0 0 0 0,0 1 0 0 0,0 0 0 0 0,-1 1-1 0 0,1 0 1 0 0,14 1 0 0 0,20 0 4222 0 0,-14-6-5599 0 0,-8-2 280 0 0,-1-1 0 0 0,0 0 0 0 0,0-1 0 0 0,-1-2 0 0 0,0 0 0 0 0,20-16 0 0 0,-34 24-322 0 0,0-1 1 0 0,0 1-1 0 0,0-1 0 0 0,-1 0 1 0 0,0 0-1 0 0,1-1 0 0 0,2-4 1 0 0,-6 8 5 0 0,-6-1-198 0 0,2 1 124 0 0,1 0-1 0 0,-1 0 1 0 0,1 1-1 0 0,-1-1 0 0 0,0 1 1 0 0,1 0-1 0 0,-1 0 1 0 0,-5 1-1 0 0,-6 1-17 0 0,-1 2-1 0 0,1 0 0 0 0,0 1 1 0 0,0 0-1 0 0,0 1 1 0 0,1 1-1 0 0,0 0 1 0 0,-19 13-1 0 0,2 2 133 0 0,1 1 1 0 0,-37 38-1 0 0,39-33 234 0 0,1 0 0 0 0,-35 49 0 0 0,53-65-222 0 0,2 1-1 0 0,-1-1 0 0 0,2 2 0 0 0,-1-1 0 0 0,2 1 0 0 0,0-1 0 0 0,1 1 0 0 0,0 1 0 0 0,1-1 0 0 0,-2 15 0 0 0,5-24-41 0 0,0 0 0 0 0,0 0 0 0 0,0-1-1 0 0,0 1 1 0 0,1 0 0 0 0,0 0 0 0 0,0-1 0 0 0,0 1-1 0 0,1 0 1 0 0,-1-1 0 0 0,1 1 0 0 0,0-1 0 0 0,1 0 0 0 0,3 6-1 0 0,-2-5 2 0 0,0 0 0 0 0,0 0 0 0 0,1-1 0 0 0,0 1 0 0 0,0-1 0 0 0,0 0 0 0 0,1 0 0 0 0,-1-1 0 0 0,10 5 0 0 0,-1-2-25 0 0,0-1 1 0 0,0-1-1 0 0,1 0 1 0 0,-1-1-1 0 0,1 0 1 0 0,0-1-1 0 0,0-1 0 0 0,23 0 1 0 0,-18-2-1603 0 0,35-5 0 0 0,-28-1-6785 0 0</inkml:trace>
</inkml:ink>
</file>

<file path=ppt/ink/ink10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3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332 291 1839 0 0,'0'0'15672'0'0,"3"0"-15354"0"0,3-3-204 0 0,-1 1 1 0 0,1-1 0 0 0,-1 0 0 0 0,1-1 0 0 0,-1 1-1 0 0,0-1 1 0 0,7-6 0 0 0,17-13 161 0 0,46-30 141 0 0,45-27-23 0 0,-85 60-317 0 0,1 2 1 0 0,1 2-1 0 0,0 1 0 0 0,54-14 1 0 0,-86 28-69 0 0,1 0 0 0 0,0 0 0 0 0,0 0 0 0 0,0 1 0 0 0,7 0 0 0 0,-12 0-9 0 0,-1 0 0 0 0,1 0 0 0 0,0 0 0 0 0,0 0 0 0 0,0 0 0 0 0,0 1 1 0 0,-1-1-1 0 0,1 0 0 0 0,0 0 0 0 0,0 1 0 0 0,-1-1 0 0 0,1 0 0 0 0,0 1 0 0 0,0-1 1 0 0,-1 1-1 0 0,1-1 0 0 0,0 1 0 0 0,-1-1 0 0 0,1 1 0 0 0,-1 0 0 0 0,1-1 0 0 0,-1 1 1 0 0,1 0-1 0 0,-1-1 0 0 0,1 1 0 0 0,-1 0 0 0 0,1 0 0 0 0,-1-1 0 0 0,0 1 0 0 0,0 0 1 0 0,1 0-1 0 0,-1 0 0 0 0,0 0 0 0 0,0-1 0 0 0,0 1 0 0 0,0 0 0 0 0,0 0 0 0 0,0 0 1 0 0,0 0-1 0 0,0-1 0 0 0,0 1 0 0 0,0 0 0 0 0,-1 0 0 0 0,1 0 0 0 0,-1 0 1 0 0,-1 5-27 0 0,0 0 0 0 0,0-1 0 0 0,-1 0 0 0 0,0 1 0 0 0,0-1 0 0 0,0 0 0 0 0,-5 5 0 0 0,-32 34-151 0 0,23-27 112 0 0,-417 391-1223 0 0,407-386 1333 0 0,-1-1-1 0 0,0 0 0 0 0,-2-3 1 0 0,-32 16-1 0 0,12-11 35 0 0,0-3 0 0 0,-61 16 0 0 0,109-36 238 0 0,71-5 541 0 0,-19 0-361 0 0,7-1 251 0 0,0-1 1 0 0,102-28-1 0 0,-102 21-464 0 0,0 3 0 0 0,78-6 0 0 0,-131 17-285 0 0,29-3 23 0 0,39 2-1 0 0,-63 1-116 0 0,0 1-1 0 0,1 0 1 0 0,-1 1 0 0 0,0 0 0 0 0,0 0-1 0 0,0 1 1 0 0,-1 0 0 0 0,1 1 0 0 0,8 4-1 0 0,-16-7-117 0 0,8 5-800 0 0,-7-5 727 0 0,14 3-2040 0 0,-7-4 767 0 0</inkml:trace>
</inkml:ink>
</file>

<file path=ppt/ink/ink10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4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45 14223 0 0,'3'-15'654'0'0,"-2"12"-17"0"0,-2-6 1630 0 0,-3 10-2102 0 0,0 0-77 0 0,0 0 0 0 0,0 0-1 0 0,1 0 1 0 0,-1 0-1 0 0,0 1 1 0 0,1 0 0 0 0,-1 0-1 0 0,1 0 1 0 0,-1 0 0 0 0,1 0-1 0 0,-4 4 1 0 0,-7 8-56 0 0,1 1 1 0 0,0 0-1 0 0,1 0 0 0 0,-10 19 1 0 0,-33 72 62 0 0,48-88 36 0 0,0 0 0 0 0,1 0 0 0 0,1 1 1 0 0,1 0-1 0 0,1 0 0 0 0,1 0 0 0 0,0 0 0 0 0,1 1 0 0 0,1-1 0 0 0,1 0 0 0 0,1 1 0 0 0,5 23 0 0 0,-5-37-60 0 0,-1 0 0 0 0,1 0 0 0 0,0-1-1 0 0,1 1 1 0 0,-1-1 0 0 0,1 1 0 0 0,0-1 0 0 0,0 0-1 0 0,1 0 1 0 0,0-1 0 0 0,-1 1 0 0 0,2-1 0 0 0,-1 0-1 0 0,0 1 1 0 0,1-2 0 0 0,7 6 0 0 0,-5-5-18 0 0,1-1 1 0 0,-1 1 0 0 0,1-1 0 0 0,0-1-1 0 0,0 1 1 0 0,0-1 0 0 0,0-1-1 0 0,0 0 1 0 0,1 0 0 0 0,-1 0-1 0 0,12-2 1 0 0,2 0-23 0 0,0-2 0 0 0,0-1 0 0 0,0-1 0 0 0,0-1-1 0 0,-1 0 1 0 0,0-2 0 0 0,0-1 0 0 0,-1 0 0 0 0,0-1 0 0 0,-1-1 0 0 0,0-1-1 0 0,-1-1 1 0 0,19-17 0 0 0,-29 22-65 0 0,0 0 0 0 0,0-1-1 0 0,0 0 1 0 0,-2-1 0 0 0,1 0 0 0 0,-1 0-1 0 0,0 0 1 0 0,-1 0 0 0 0,0-1-1 0 0,-1 0 1 0 0,-1 0 0 0 0,1 0 0 0 0,-1-1-1 0 0,-1 1 1 0 0,0-1 0 0 0,-1 0 0 0 0,0 1-1 0 0,-1-1 1 0 0,0 0 0 0 0,-3-15-1 0 0,2 15-8 0 0,-1 0 0 0 0,-1 1 0 0 0,1-1-1 0 0,-2 0 1 0 0,0 1 0 0 0,0 0 0 0 0,-1 0-1 0 0,0 0 1 0 0,-1 0 0 0 0,0 1-1 0 0,-1 0 1 0 0,0 0 0 0 0,-1 1 0 0 0,0 0-1 0 0,0 0 1 0 0,-1 1 0 0 0,0 0-1 0 0,0 0 1 0 0,-19-10 0 0 0,14 10-130 0 0,-1 1 0 0 0,0 0 0 0 0,-1 2 0 0 0,0-1 0 0 0,-25-4 0 0 0,33 9 111 0 0,1 0-1 0 0,-1 0 1 0 0,1 1 0 0 0,-1 0-1 0 0,1 0 1 0 0,-1 1-1 0 0,0 0 1 0 0,1 0-1 0 0,0 1 1 0 0,-1-1-1 0 0,1 2 1 0 0,0-1-1 0 0,0 1 1 0 0,-11 6-1 0 0,16-8-39 0 0,0 0 0 0 0,1 1 0 0 0,-1-1 0 0 0,0 1 0 0 0,1-1 0 0 0,-1 1-1 0 0,1-1 1 0 0,-1 1 0 0 0,1 0 0 0 0,0 0 0 0 0,-1 0 0 0 0,1 0 0 0 0,0 0 0 0 0,1 0 0 0 0,-1 0 0 0 0,0 0-1 0 0,0 0 1 0 0,0 4 0 0 0,1 10-894 0 0</inkml:trace>
</inkml:ink>
</file>

<file path=ppt/ink/ink10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40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 7367 0 0,'0'0'1112'0'0,"0"2"722"0"0,-3 8 128 0 0,-11 46 4263 0 0,-28 75-4602 0 0,-31 68-431 0 0,-44 102-952 0 0,94-259-810 0 0,-1-1-1 0 0,-35 47 0 0 0,57-86-1 0 0,2-23-6364 0 0</inkml:trace>
</inkml:ink>
</file>

<file path=ppt/ink/ink10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4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0 410 7367 0 0,'0'0'568'0'0,"0"-11"2562"0"0,0 6-2510 0 0,1-1 1 0 0,-1 1 0 0 0,1-1-1 0 0,0 1 1 0 0,1-1-1 0 0,-1 1 1 0 0,1 0 0 0 0,3-5-1 0 0,-1 1-92 0 0,1 0 0 0 0,0 1-1 0 0,13-15 1 0 0,2 1-310 0 0,1 2-1 0 0,24-19 0 0 0,-44 38-200 0 0,38-30 34 0 0,1 1-1 0 0,1 1 1 0 0,2 3 0 0 0,0 2-1 0 0,68-28 1 0 0,-99 48-12 0 0,1-1 1 0 0,-1 2-1 0 0,1 0 0 0 0,0 0 1 0 0,0 1-1 0 0,1 1 1 0 0,22 0-1 0 0,-28 1 6 0 0,-1 1 0 0 0,0 0 1 0 0,0 1-1 0 0,0 0 0 0 0,0 0 0 0 0,0 0 1 0 0,-1 1-1 0 0,1 0 0 0 0,-1 0 0 0 0,1 1 0 0 0,-1-1 1 0 0,0 2-1 0 0,-1-1 0 0 0,1 0 0 0 0,9 11 1 0 0,-8-7 21 0 0,0 1 1 0 0,-1 0-1 0 0,0 0 1 0 0,0 1-1 0 0,-1-1 1 0 0,-1 1 0 0 0,1 0-1 0 0,-2 1 1 0 0,1-1-1 0 0,-1 0 1 0 0,-1 1-1 0 0,0 0 1 0 0,0 0-1 0 0,-1 0 1 0 0,-1 0 0 0 0,-1 20-1 0 0,0-17-9 0 0,-1 1 0 0 0,-1-1 0 0 0,0 1 1 0 0,-1-1-1 0 0,-1 0 0 0 0,0-1 0 0 0,-1 1 0 0 0,0-1 0 0 0,-1 0 0 0 0,0 0 0 0 0,-1-1 0 0 0,-11 13 0 0 0,8-12-55 0 0,-1-2 0 0 0,0 1 0 0 0,-1-2 0 0 0,0 0-1 0 0,-1 0 1 0 0,1-1 0 0 0,-2-1 0 0 0,0 0-1 0 0,0-1 1 0 0,0-1 0 0 0,0 0 0 0 0,-21 4-1 0 0,-1 1-239 0 0,-1-2 0 0 0,0-1-1 0 0,0-2 1 0 0,-48 1 0 0 0,81-7-82 0 0,0 0 0 0 0,0 0 0 0 0,0-1 0 0 0,0 0 0 0 0,0 0 0 0 0,0 0 1 0 0,0-1-1 0 0,1 1 0 0 0,-1-1 0 0 0,-4-3 0 0 0,-3-4-6292 0 0</inkml:trace>
</inkml:ink>
</file>

<file path=ppt/ink/ink10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4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80 227 10591 0 0,'0'0'819'0'0,"0"2"-368"0"0,1 4 196 0 0,0 0 1 0 0,0 0 0 0 0,0 0 0 0 0,1 0-1 0 0,0-1 1 0 0,4 9 0 0 0,-5-12-556 0 0,0 0 0 0 0,0-1 0 0 0,0 0 0 0 0,0 1 0 0 0,0-1 0 0 0,1 1 0 0 0,-1-1 0 0 0,0 0 0 0 0,1 0 0 0 0,-1 0 0 0 0,1 0 0 0 0,-1 0 0 0 0,1 0 0 0 0,-1 0 0 0 0,1-1 0 0 0,0 1 0 0 0,-1 0 0 0 0,1-1 0 0 0,0 1 0 0 0,0-1 0 0 0,-1 0 0 0 0,1 0 0 0 0,0 1 0 0 0,0-1 0 0 0,-1 0 0 0 0,1 0 0 0 0,0-1 0 0 0,2 1 0 0 0,24-7 574 0 0,0-1 0 0 0,0-1-1 0 0,52-26 1 0 0,-67 30-529 0 0,39-20 258 0 0,77-48-1 0 0,-107 59-481 0 0,-1-1 0 0 0,-1-2 1 0 0,0 0-1 0 0,-1-1 0 0 0,31-37 0 0 0,-50 54-111 0 0,-11 2-248 0 0,-1 2 332 0 0,0 1 0 0 0,1 1 1 0 0,0 0-1 0 0,0 1 0 0 0,-16 10 0 0 0,7-3-3 0 0,-229 148 137 0 0,200-125 320 0 0,3 3 0 0 0,-79 84 0 0 0,115-111-228 0 0,0 0-1 0 0,0 1 0 0 0,-12 23 1 0 0,20-31-73 0 0,-1 0 0 0 0,2 0 0 0 0,-1 0 0 0 0,0 0 0 0 0,1 0 1 0 0,-1 8-1 0 0,2-10-18 0 0,-1 0 0 0 0,2-1 0 0 0,-1 1 0 0 0,0 0 1 0 0,0 0-1 0 0,1-1 0 0 0,-1 1 0 0 0,1 0 0 0 0,0-1 0 0 0,0 1 1 0 0,0-1-1 0 0,0 1 0 0 0,2 3 0 0 0,0-3-10 0 0,-1-1-1 0 0,1 1 1 0 0,0 0 0 0 0,-1-1-1 0 0,1 0 1 0 0,0 1 0 0 0,1-1-1 0 0,-1 0 1 0 0,0-1 0 0 0,0 1-1 0 0,1-1 1 0 0,-1 1 0 0 0,1-1-1 0 0,3 1 1 0 0,7 1 26 0 0,0 0 1 0 0,19 1-1 0 0,6-2-887 0 0,-1-1 0 0 0,45-6 0 0 0,-37 0-520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2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88 135 7831 0 0,'0'0'603'0'0,"0"3"-396"0"0,-3 16 472 0 0,-1 38 7643 0 0,4-52-8084 0 0,0 1 0 0 0,-1 0 0 0 0,1-1 0 0 0,-1 1 0 0 0,0-1 0 0 0,0 1 0 0 0,-1-1 0 0 0,1 0 0 0 0,-1 0 0 0 0,-1 1 0 0 0,1-1 0 0 0,-1-1 0 0 0,1 1 0 0 0,-8 9 1 0 0,0-5-186 0 0,9-8-43 0 0,0-1-7 0 0,1 1-1 0 0,-1-1 1 0 0,1 1 0 0 0,-1-1 0 0 0,1 0 0 0 0,-1 1 0 0 0,1-1-1 0 0,-1 0 1 0 0,1 0 0 0 0,-1 1 0 0 0,0-1 0 0 0,1 0 0 0 0,-1 0-1 0 0,1 0 1 0 0,-1 0 0 0 0,0 0 0 0 0,1 1 0 0 0,-1-1 0 0 0,0-1 0 0 0,-1 1-7 0 0,1 0 1 0 0,-1-1 0 0 0,1 1 0 0 0,-1-1 0 0 0,1 1-1 0 0,0-1 1 0 0,-1 0 0 0 0,1 1 0 0 0,0-1 0 0 0,0 0 0 0 0,-1 0-1 0 0,1 0 1 0 0,0 0 0 0 0,0 0 0 0 0,0 0 0 0 0,0-1-1 0 0,0 1 1 0 0,0 0 0 0 0,1 0 0 0 0,-1-1 0 0 0,0 1 0 0 0,1 0-1 0 0,-1-1 1 0 0,1 1 0 0 0,-1-1 0 0 0,1 1 0 0 0,0-1-1 0 0,-1 1 1 0 0,1-1 0 0 0,0 1 0 0 0,0-1 0 0 0,0-2 0 0 0,0 1-47 0 0,0-3-25 0 0,1-1 0 0 0,-1 1 0 0 0,1 0 0 0 0,1-1 0 0 0,-1 1 0 0 0,1 0 1 0 0,0-1-1 0 0,0 1 0 0 0,1 0 0 0 0,0 1 0 0 0,0-1 0 0 0,6-8 0 0 0,3-2-7 0 0,0 0-1 0 0,25-25 1 0 0,-24 29 124 0 0,0 1 1 0 0,1 0 0 0 0,0 1-1 0 0,1 0 1 0 0,0 2 0 0 0,0-1-1 0 0,1 2 1 0 0,0 0 0 0 0,0 1-1 0 0,1 1 1 0 0,0 0 0 0 0,0 1-1 0 0,0 1 1 0 0,1 0 0 0 0,17 1-1 0 0,-34 2-6 0 0,1 0-1 0 0,-1 1 1 0 0,1-1-1 0 0,-1 1 0 0 0,0 0 1 0 0,1-1-1 0 0,-1 1 1 0 0,0 0-1 0 0,1 0 1 0 0,-1 0-1 0 0,0 0 1 0 0,0 0-1 0 0,0 0 1 0 0,0 0-1 0 0,0 0 1 0 0,0 0-1 0 0,1 2 0 0 0,0-1 55 0 0,-1 1-16 0 0,1 0 0 0 0,-1 0-1 0 0,1 1 1 0 0,-1-1 0 0 0,0 1-1 0 0,0-1 1 0 0,-1 1 0 0 0,1-1 0 0 0,-1 1-1 0 0,1-1 1 0 0,-1 1 0 0 0,0 0-1 0 0,-1 4 1 0 0,0-1 32 0 0,-1 0 0 0 0,1 0 0 0 0,-1-1-1 0 0,0 1 1 0 0,-1-1 0 0 0,0 0 0 0 0,0 1-1 0 0,0-1 1 0 0,0 0 0 0 0,-7 7 0 0 0,4-4 59 0 0,0 1 1 0 0,-6 14-1 0 0,-5 20 66 0 0,-10 47 0 0 0,26-90-233 0 0,1 1-81 0 0,-2 10-797 0 0,2-10-706 0 0,12 7-8025 0 0</inkml:trace>
</inkml:ink>
</file>

<file path=ppt/ink/ink10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4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92 9671 0 0,'10'-20'757'0'0,"-9"19"-657"0"0,-1 0 0 0 0,0 1 0 0 0,0-1 0 0 0,0 0 0 0 0,0 0 0 0 0,0 0 0 0 0,0 0 0 0 0,0 1 1 0 0,0-1-1 0 0,0 0 0 0 0,0 0 0 0 0,0 0 0 0 0,0 1 0 0 0,0-1 0 0 0,-1 0 0 0 0,1 0 0 0 0,0 0 0 0 0,-1 1 0 0 0,1-1 1 0 0,-1 0-1 0 0,1 1 0 0 0,0-1 0 0 0,-1 0 0 0 0,0 0 0 0 0,0 1 233 0 0,0-1-1 0 0,0 1 1 0 0,1-1 0 0 0,-1 1-1 0 0,0 0 1 0 0,0-1 0 0 0,0 1-1 0 0,0 0 1 0 0,0 0 0 0 0,0 0-1 0 0,0-1 1 0 0,0 1 0 0 0,1 0-1 0 0,-1 0 1 0 0,0 1 0 0 0,0-1-1 0 0,0 0 1 0 0,0 0 0 0 0,0 0-1 0 0,-1 1 1 0 0,-17 6 1210 0 0,-4 6-1203 0 0,1 1 0 0 0,1 1 0 0 0,-21 19 0 0 0,-53 58-224 0 0,79-73 7 0 0,-28 39 0 0 0,37-48-95 0 0,1 0 0 0 0,1 0 0 0 0,-1 1 0 0 0,2 0 0 0 0,0 0 1 0 0,-4 14-1 0 0,7-21-21 0 0,1-1 1 0 0,-1 0-1 0 0,1 1 1 0 0,-1-1-1 0 0,1 1 1 0 0,0-1-1 0 0,1 1 0 0 0,-1-1 1 0 0,1 1-1 0 0,-1-1 1 0 0,1 1-1 0 0,0-1 1 0 0,2 4-1 0 0,-2-5-3 0 0,0 0 1 0 0,0 0-1 0 0,0-1 0 0 0,1 1 0 0 0,-1-1 0 0 0,0 1 1 0 0,1-1-1 0 0,-1 1 0 0 0,1-1 0 0 0,0 0 0 0 0,-1 0 1 0 0,1 0-1 0 0,0 0 0 0 0,0 0 0 0 0,0 0 1 0 0,0 0-1 0 0,0-1 0 0 0,0 1 0 0 0,0-1 0 0 0,0 1 1 0 0,0-1-1 0 0,0 0 0 0 0,3 0 0 0 0,5 0 35 0 0,0 0 0 0 0,1-1 0 0 0,-1-1 0 0 0,0 0 0 0 0,19-6 0 0 0,46-22 90 0 0,-62 25-110 0 0,0-2 0 0 0,-1 1 0 0 0,0-1 0 0 0,-1-1-1 0 0,16-13 1 0 0,-22 16-8 0 0,0 0 0 0 0,0-1 0 0 0,-1 1-1 0 0,1-1 1 0 0,-1 0 0 0 0,-1 0 0 0 0,1 0-1 0 0,-1-1 1 0 0,0 1 0 0 0,0-1 0 0 0,-1 0-1 0 0,2-8 1 0 0,-1 1 30 0 0,-1 1 0 0 0,-1-1 0 0 0,0 0 0 0 0,-1 1 0 0 0,-2-16 0 0 0,-13-66-694 0 0,7 47-947 0 0,6 19-1178 0 0,3 16 1347 0 0</inkml:trace>
</inkml:ink>
</file>

<file path=ppt/ink/ink10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4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17647 0 0,'5'8'1603'0'0,"-3"-3"-1559"0"0,0-1 0 0 0,0 1 0 0 0,-1 0 0 0 0,0 1-1 0 0,0-1 1 0 0,0 0 0 0 0,0 0 0 0 0,-1 0 0 0 0,0 1 0 0 0,0 4 0 0 0,-2 12 507 0 0,-4 21-1 0 0,5-34-251 0 0,-7 32 135 0 0,-2-1 1 0 0,-1-1 0 0 0,-2 1 0 0 0,-2-2 0 0 0,-22 43 0 0 0,9-29-393 0 0,-3-2 1 0 0,-1-1-1 0 0,-42 46 0 0 0,12-19 43 0 0,-166 190 86 0 0,182-210-932 0 0,45-55 370 0 0,3-4-1253 0 0,23-32-2170 0 0,-7 8-2744 0 0</inkml:trace>
</inkml:ink>
</file>

<file path=ppt/ink/ink10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4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1000 13735 0 0,'0'-8'170'0'0,"2"0"1"0"0,-1 0-1 0 0,1 0 0 0 0,0 0 0 0 0,1 0 0 0 0,-1 1 0 0 0,2-1 1 0 0,-1 1-1 0 0,1 0 0 0 0,0 0 0 0 0,0 0 0 0 0,1 1 0 0 0,0-1 1 0 0,0 1-1 0 0,12-10 0 0 0,8-6 429 0 0,1 2 0 0 0,0 1 1 0 0,2 1-1 0 0,51-25 0 0 0,-64 36-373 0 0,1 1-1 0 0,-1 0 1 0 0,1 2-1 0 0,1 0 0 0 0,-1 1 1 0 0,0 0-1 0 0,1 1 1 0 0,0 1-1 0 0,-1 1 0 0 0,1 0 1 0 0,21 4-1 0 0,-12 0 265 0 0,0 2 0 0 0,46 15-1 0 0,-59-16-368 0 0,-1 0 0 0 0,0 1 0 0 0,-1 0 0 0 0,1 1 0 0 0,-1 1 0 0 0,0 0 0 0 0,15 15 0 0 0,-22-19-86 0 0,0 0-1 0 0,0 1 1 0 0,-1-1-1 0 0,0 1 0 0 0,0 0 1 0 0,0 0-1 0 0,-1 1 0 0 0,1-1 1 0 0,-1 0-1 0 0,-1 1 0 0 0,1-1 1 0 0,-1 1-1 0 0,0 0 1 0 0,0-1-1 0 0,0 1 0 0 0,-1 0 1 0 0,0 0-1 0 0,0-1 0 0 0,-1 1 1 0 0,1 0-1 0 0,-1 0 0 0 0,-1-1 1 0 0,1 1-1 0 0,-1-1 1 0 0,0 1-1 0 0,0-1 0 0 0,0 0 1 0 0,-1 0-1 0 0,0 0 0 0 0,0 0 1 0 0,0 0-1 0 0,0 0 0 0 0,-1-1 1 0 0,-5 6-1 0 0,-7 5-2 0 0,-1 0 1 0 0,0-1-1 0 0,-1-1 0 0 0,-1 0 1 0 0,-26 13-1 0 0,-107 41-266 0 0,69-32-141 0 0,65-27 146 0 0,-66 26-626 0 0,75-31 430 0 0,0-1-1 0 0,0 0 0 0 0,0 0 1 0 0,-1-1-1 0 0,1 0 0 0 0,0-1 1 0 0,-15 0-1 0 0,23 0 271 0 0,0-1-1 0 0,-1 1 1 0 0,1 0-1 0 0,0 0 1 0 0,-1-1 0 0 0,1 1-1 0 0,0-1 1 0 0,0 1-1 0 0,-1-1 1 0 0,1 0-1 0 0,0 1 1 0 0,0-1-1 0 0,0 0 1 0 0,0 0-1 0 0,0 0 1 0 0,-2-1 0 0 0,-3-8-1507 0 0</inkml:trace>
  <inkml:trace contextRef="#ctx0" brushRef="#br0" timeOffset="1">1266 3 15199 0 0,'11'-3'1622'0'0,"-9"4"-1594"0"0,-1-1 1 0 0,0 1 0 0 0,1 0 0 0 0,-1 0 0 0 0,0-1 0 0 0,0 1-1 0 0,0 0 1 0 0,1 0 0 0 0,-1 0 0 0 0,0 0 0 0 0,0 0 0 0 0,0 0-1 0 0,-1 1 1 0 0,1-1 0 0 0,0 0 0 0 0,1 3 0 0 0,-1-1 158 0 0,1 1 1 0 0,-1 0 0 0 0,0-1-1 0 0,0 1 1 0 0,0 0 0 0 0,0 4-1 0 0,-1 5 374 0 0,0-1 0 0 0,0 0-1 0 0,-3 16 1 0 0,-7 23-24 0 0,-1-1-1 0 0,-21 56 1 0 0,-45 96 726 0 0,71-185-1128 0 0,-197 435 1380 0 0,66-225-1384 0 0,86-151-602 0 0,51-75 377 0 0,-1 0 0 0 0,1-1 1 0 0,-1 1-1 0 0,1 0 0 0 0,-1-1 1 0 0,1 1-1 0 0,-1 0 0 0 0,1 0 1 0 0,0 0-1 0 0,-1-1 0 0 0,1 1 1 0 0,0 0-1 0 0,0 0 0 0 0,-1 0 1 0 0,1 0-1 0 0,0 1 0 0 0,1-2-87 0 0,0 0 0 0 0,0 0 0 0 0,0 0 0 0 0,0 0-1 0 0,-1 0 1 0 0,1 0 0 0 0,0 0 0 0 0,0 0 0 0 0,0 0 0 0 0,0-1 0 0 0,0 1 0 0 0,-1 0-1 0 0,1-1 1 0 0,0 1 0 0 0,0-1 0 0 0,0 0 0 0 0,20-9-1406 0 0</inkml:trace>
</inkml:ink>
</file>

<file path=ppt/ink/ink10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4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61 10135 0 0,'0'0'778'0'0,"0"2"-506"0"0,3 39 1820 0 0,2 15 4128 0 0,-5-51-5889 0 0,1 0 0 0 0,1 0 0 0 0,-1-1 0 0 0,0 1-1 0 0,1-1 1 0 0,0 1 0 0 0,0-1 0 0 0,1 0 0 0 0,2 5 0 0 0,-2-7-221 0 0,-1 1-1 0 0,1-1 1 0 0,0 0 0 0 0,-1 0 0 0 0,1 0-1 0 0,0-1 1 0 0,0 1 0 0 0,0-1 0 0 0,0 1-1 0 0,1-1 1 0 0,-1 0 0 0 0,0 0 0 0 0,1 0-1 0 0,-1-1 1 0 0,0 1 0 0 0,1-1 0 0 0,-1 0-1 0 0,1 0 1 0 0,-1 0 0 0 0,0 0 0 0 0,5-2-1 0 0,8 0 85 0 0,0-1-1 0 0,0-1 0 0 0,16-6 1 0 0,-16 5-228 0 0,1-2 0 0 0,-1 0 1 0 0,-1-1-1 0 0,1 0 0 0 0,-1-1 1 0 0,-1-1-1 0 0,0-1 0 0 0,0 0 1 0 0,-1 0-1 0 0,0-1 0 0 0,11-16 1 0 0,-20 23-86 0 0,0-1 0 0 0,-1 0 0 0 0,1 0 1 0 0,-2 0-1 0 0,5-12 0 0 0,-7 17 91 0 0,1-1-1 0 0,-1 0 1 0 0,1 0 0 0 0,-1 0 0 0 0,0 0-1 0 0,0 1 1 0 0,0-1 0 0 0,0 0-1 0 0,0 0 1 0 0,-1 0 0 0 0,1-2 0 0 0,-1 3 10 0 0,1 0 1 0 0,-1 0-1 0 0,1 0 1 0 0,-1 0-1 0 0,1 1 1 0 0,-1-1 0 0 0,1 0-1 0 0,-1 1 1 0 0,0-1-1 0 0,1 0 1 0 0,-1 1-1 0 0,0-1 1 0 0,0 0-1 0 0,1 1 1 0 0,-1-1 0 0 0,0 1-1 0 0,0 0 1 0 0,0-1-1 0 0,0 1 1 0 0,0 0-1 0 0,1-1 1 0 0,-1 1 0 0 0,-2 0-1 0 0,0 0-17 0 0,0-1 0 0 0,0 1 1 0 0,0 1-1 0 0,0-1 0 0 0,0 0 0 0 0,0 1 0 0 0,0 0 0 0 0,0-1 0 0 0,0 1 1 0 0,-5 3-1 0 0,-29 15-95 0 0,29-14 99 0 0,-29 17 48 0 0,2 2 1 0 0,0 1-1 0 0,-51 50 0 0 0,45-34 198 0 0,2 3-1 0 0,-40 55 0 0 0,65-78-125 0 0,0 0-1 0 0,-20 43 1 0 0,30-56-73 0 0,1 0 0 0 0,0 1 0 0 0,0 0-1 0 0,1-1 1 0 0,0 1 0 0 0,0 0 0 0 0,1 0 0 0 0,1 0 0 0 0,-1 0-1 0 0,1 0 1 0 0,2 12 0 0 0,-1-18-33 0 0,-1 0-1 0 0,1 0 1 0 0,0 0-1 0 0,0-1 1 0 0,0 1-1 0 0,0 0 1 0 0,1 0-1 0 0,-1-1 1 0 0,1 1-1 0 0,0-1 1 0 0,0 1-1 0 0,0-1 1 0 0,0 0-1 0 0,0 0 1 0 0,0 0-1 0 0,3 2 1 0 0,-1-1-54 0 0,1 0-1 0 0,-1-1 1 0 0,1 0 0 0 0,-1 0-1 0 0,1 0 1 0 0,0-1 0 0 0,0 1-1 0 0,0-1 1 0 0,5 0-1 0 0,3 0-129 0 0,-1 0 0 0 0,1-1-1 0 0,0-1 1 0 0,-1 0 0 0 0,1-1-1 0 0,-1 0 1 0 0,13-4 0 0 0,-10 1-1010 0 0</inkml:trace>
</inkml:ink>
</file>

<file path=ppt/ink/ink10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4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222 308 12895 0 0,'2'-1'595'0'0,"145"-93"5305"0"0,-124 80-5353 0 0,0 0 0 0 0,36-32 0 0 0,-51 39-517 0 0,0-1 0 0 0,0-1 1 0 0,-1 1-1 0 0,0-1 0 0 0,0-1 0 0 0,-1 1 0 0 0,0-1 0 0 0,-1 0 0 0 0,6-13 1 0 0,-11 22-49 0 0,1 0 0 0 0,-1 0 0 0 0,0 0 1 0 0,1 0-1 0 0,-1 0 0 0 0,0-1 0 0 0,1 1 1 0 0,-1 0-1 0 0,0 0 0 0 0,0 0 1 0 0,0 0-1 0 0,0 0 0 0 0,0-1 0 0 0,0 1 1 0 0,-1 0-1 0 0,1 0 0 0 0,0 0 0 0 0,0 0 1 0 0,-1 0-1 0 0,1 0 0 0 0,-1 0 1 0 0,1 0-1 0 0,-2-2 0 0 0,1 2-14 0 0,0 1 0 0 0,0-1 0 0 0,0 0 0 0 0,0 0 0 0 0,0 1 1 0 0,-1-1-1 0 0,1 1 0 0 0,0-1 0 0 0,0 1 0 0 0,-1 0 0 0 0,1-1 0 0 0,0 1 0 0 0,-1 0 0 0 0,1 0 0 0 0,-1 0 0 0 0,-1 0 0 0 0,-6 1-135 0 0,0 0-1 0 0,-1 0 1 0 0,1 1 0 0 0,-13 5-1 0 0,-13 5 3 0 0,0 3 1 0 0,1 1-1 0 0,-63 39 0 0 0,55-26 326 0 0,1 2 0 0 0,-52 49 0 0 0,81-67 69 0 0,-1 0-1 0 0,2 1 1 0 0,0 0-1 0 0,0 1 1 0 0,-12 23 0 0 0,22-37-196 0 0,0 1 0 0 0,1 0 0 0 0,-1-1 0 0 0,0 1 0 0 0,1 0 1 0 0,-1-1-1 0 0,1 1 0 0 0,-1 0 0 0 0,1 0 0 0 0,0-1 1 0 0,0 1-1 0 0,0 0 0 0 0,0 0 0 0 0,0 0 0 0 0,0-1 1 0 0,0 1-1 0 0,1 0 0 0 0,-1 0 0 0 0,1-1 0 0 0,-1 1 0 0 0,1 0 1 0 0,-1-1-1 0 0,3 3 0 0 0,-2-2-7 0 0,1 0 0 0 0,0 0 1 0 0,-1-1-1 0 0,1 1 0 0 0,0-1 0 0 0,0 0 1 0 0,0 0-1 0 0,0 1 0 0 0,0-1 0 0 0,0 0 1 0 0,0-1-1 0 0,1 1 0 0 0,-1 0 0 0 0,0-1 0 0 0,1 1 1 0 0,-1-1-1 0 0,4 1 0 0 0,9-1 46 0 0,0 1 0 0 0,0-2 0 0 0,1 0 0 0 0,-1-1 0 0 0,0-1 0 0 0,14-4 0 0 0,9-4-104 0 0,40-18 0 0 0,-61 21-73 0 0,0-1-1 0 0,-1-1 0 0 0,0 0 0 0 0,0-1 0 0 0,-1 0 0 0 0,0-2 0 0 0,-1 1 0 0 0,-1-2 0 0 0,20-25 0 0 0,-19 24 15 0 0,-13 14 171 0 0,-1 3 4 0 0,2 9-4 0 0,0 1 1 0 0,-1-1-1 0 0,-1 0 0 0 0,0 1 0 0 0,-2 12 1 0 0,0-11-243 0 0,2 0 0 0 0,0 0 0 0 0,0 0 0 0 0,3 15 0 0 0,0-16-1083 0 0,3 0-3691 0 0,1 0-1525 0 0</inkml:trace>
</inkml:ink>
</file>

<file path=ppt/ink/ink10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4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1 593 11375 0 0,'0'0'4896'0'0,"0"-2"-3644"0"0,9-16-204 0 0,0 1 0 0 0,1 1 0 0 0,15-20 0 0 0,42-47-214 0 0,-44 55-541 0 0,207-219-188 0 0,-198 215-1943 0 0,2 1-1 0 0,41-29 0 0 0,-69 56 1413 0 0,1 0-1 0 0,0 0 0 0 0,-1 1 1 0 0,10-4-1 0 0,-14 6-180 0 0,8 9-1095 0 0,-4-4 1396 0 0,-1 1 1 0 0,0 1 0 0 0,-1-1 0 0 0,0 1-1 0 0,1-1 1 0 0,-2 1 0 0 0,1 1 0 0 0,-1-1 0 0 0,3 8-1 0 0,11 16 729 0 0,-14-24 6 0 0,1-1-1 0 0,-1 0 0 0 0,1 0 0 0 0,0-1 0 0 0,1 1 0 0 0,-1-1 1 0 0,1 0-1 0 0,0 0 0 0 0,0 0 0 0 0,0-1 0 0 0,12 6 0 0 0,-8-5 89 0 0,1-1-1 0 0,0 0 0 0 0,0-1 0 0 0,0 0 0 0 0,0 0 0 0 0,16 0 0 0 0,-7-2-105 0 0,0-1 1 0 0,0-1 0 0 0,0-1-1 0 0,0 0 1 0 0,-1-2-1 0 0,1 0 1 0 0,-1-1 0 0 0,-1-1-1 0 0,1 0 1 0 0,-1-1-1 0 0,0-1 1 0 0,24-17-1 0 0,-33 19-457 0 0,0 0-1 0 0,0-1 0 0 0,-1 1 0 0 0,0-1 0 0 0,6-10 0 0 0,-13 18 27 0 0,1 0 1 0 0,-1-1-1 0 0,0 1 0 0 0,0 0 1 0 0,0-1-1 0 0,0 1 0 0 0,0 0 0 0 0,0-1 1 0 0,0 1-1 0 0,0 0 0 0 0,0 0 1 0 0,0-1-1 0 0,0 1 0 0 0,0 0 1 0 0,0-1-1 0 0,0 1 0 0 0,0 0 0 0 0,0-1 1 0 0,0 1-1 0 0,0 0 0 0 0,0-1 1 0 0,0 1-1 0 0,0 0 0 0 0,-1 0 0 0 0,1-1 1 0 0,0 1-1 0 0,0 0 0 0 0,0 0 1 0 0,-1-1-1 0 0,1 1 0 0 0,0 0 1 0 0,0 0-1 0 0,0-1 0 0 0,-1 1 0 0 0,1 0 1 0 0,0 0-1 0 0,-1 0 0 0 0,1 0 1 0 0,0-1-1 0 0,0 1 0 0 0,-1 0 0 0 0,1 0 1 0 0,0 0-1 0 0,-1 0 0 0 0,-13-4-417 0 0,6 5 316 0 0,1-1 0 0 0,-1 2 1 0 0,1-1-1 0 0,-1 1 0 0 0,1 0 0 0 0,-9 4 0 0 0,-41 21-225 0 0,22-7 314 0 0,2 0 0 0 0,1 2 0 0 0,0 2 0 0 0,2 1 0 0 0,1 1-1 0 0,1 1 1 0 0,1 2 0 0 0,1 0 0 0 0,-32 50 0 0 0,53-70 48 0 0,0-1 1 0 0,0 1 0 0 0,1 0-1 0 0,0 1 1 0 0,0-1 0 0 0,1 1-1 0 0,1-1 1 0 0,-3 14-1 0 0,5-19-5 0 0,0 0 0 0 0,0-1-1 0 0,0 1 1 0 0,0 0-1 0 0,0-1 1 0 0,1 1 0 0 0,0 0-1 0 0,0-1 1 0 0,0 1-1 0 0,0-1 1 0 0,0 1 0 0 0,1-1-1 0 0,-1 0 1 0 0,1 0 0 0 0,0 1-1 0 0,0-1 1 0 0,0 0-1 0 0,1-1 1 0 0,-1 1 0 0 0,1 0-1 0 0,-1-1 1 0 0,1 1-1 0 0,0-1 1 0 0,0 0 0 0 0,5 3-1 0 0,1 0 37 0 0,0-1 1 0 0,0 0-1 0 0,0-1 0 0 0,0 0 0 0 0,1-1 1 0 0,-1 0-1 0 0,1 0 0 0 0,-1-1 0 0 0,11 1 1 0 0,3-2-94 0 0,0-1 0 0 0,39-5 0 0 0,-51 4-501 0 0,1 0 0 0 0,-1 0 0 0 0,-1-1 0 0 0,1-1 0 0 0,0 0 0 0 0,13-7 0 0 0,-11 3-6151 0 0</inkml:trace>
</inkml:ink>
</file>

<file path=ppt/ink/ink10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4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394 104 9007 0 0,'17'-9'552'0'0,"87"-47"646"0"0,-64 26 6740 0 0,-55 22-6307 0 0,11 8-1537 0 0,0 1 0 0 0,-1-1 1 0 0,1 1-1 0 0,0 1 0 0 0,-1-1 1 0 0,1 0-1 0 0,0 1 0 0 0,0 0 1 0 0,0 0-1 0 0,-4 3 0 0 0,-37 28 12 0 0,35-25-64 0 0,-55 44-45 0 0,-65 48 70 0 0,92-75-67 0 0,-25 19 0 0 0,63-44-15 0 0,0 0 0 0 0,0 1 0 0 0,-1-1 0 0 0,1 0-1 0 0,0 1 1 0 0,0-1 0 0 0,-1 0 0 0 0,1 1 0 0 0,0-1 0 0 0,0 1-1 0 0,0-1 1 0 0,0 0 0 0 0,0 1 0 0 0,-1-1 0 0 0,1 1 0 0 0,0-1-1 0 0,0 1 1 0 0,0-1 0 0 0,0 0 0 0 0,0 1 0 0 0,0-1 0 0 0,1 1 0 0 0,-1-1-1 0 0,0 1 1 0 0,0-1 0 0 0,0 0 0 0 0,0 1 0 0 0,0-1 0 0 0,1 1-1 0 0,-1-1 1 0 0,0 0 0 0 0,0 1 0 0 0,1-1 0 0 0,-1 0 0 0 0,0 1-1 0 0,0-1 1 0 0,1 0 0 0 0,-1 0 0 0 0,0 1 0 0 0,1-1 0 0 0,-1 0 0 0 0,0 0-1 0 0,1 1 1 0 0,0-1 0 0 0,24 16 75 0 0,-14-10-106 0 0,77 58 46 0 0,19 11 212 0 0,-95-69-192 0 0,-9-4-2 0 0,1 0 0 0 0,0 1 0 0 0,-1-1 0 0 0,1 1 0 0 0,-1-1 0 0 0,0 1 1 0 0,0 0-1 0 0,0 0 0 0 0,0 0 0 0 0,4 6 0 0 0,-6-8-6 0 0,0 1 0 0 0,-1-1 0 0 0,1 0 0 0 0,0 0 0 0 0,0 0 0 0 0,-1 1 0 0 0,1-1 0 0 0,-1 0 0 0 0,1 1 1 0 0,-1-1-1 0 0,1 1 0 0 0,-1-1 0 0 0,0 0 0 0 0,0 1 0 0 0,0-1 0 0 0,0 1 0 0 0,0-1 0 0 0,0 1 0 0 0,0-1 0 0 0,0 1 0 0 0,0-1 0 0 0,-1 0 0 0 0,1 1 1 0 0,-1-1-1 0 0,1 0 0 0 0,-1 1 0 0 0,1-1 0 0 0,-1 0 0 0 0,0 1 0 0 0,0-1 0 0 0,1 0 0 0 0,-3 2 0 0 0,2-2 19 0 0,-6 7 13 0 0,0-1 0 0 0,-1 0 0 0 0,1 0 0 0 0,-2-1-1 0 0,1 0 1 0 0,-1-1 0 0 0,-16 8 0 0 0,12-5-19 0 0,-26 12-25 0 0,0-2 0 0 0,-50 16 0 0 0,78-31 14 0 0,1 0-1 0 0,-1-1 1 0 0,0 0 0 0 0,0 0-1 0 0,-20 0 1 0 0,27-2-12 0 0,1 0 0 0 0,-1-1 0 0 0,1 1 0 0 0,-1 0 0 0 0,1-1 0 0 0,0 0 0 0 0,-1 0 0 0 0,1 0 0 0 0,0 0 0 0 0,-1 0 0 0 0,1-1 0 0 0,0 1 0 0 0,0-1 0 0 0,0 0 0 0 0,0 0 0 0 0,1 0 0 0 0,-1 0 0 0 0,0-1 0 0 0,1 1 0 0 0,0-1 0 0 0,-1 0 0 0 0,-2-4 0 0 0,4 4-45 0 0,0 1-1 0 0,0-1 1 0 0,0 0-1 0 0,1 0 1 0 0,-1 0-1 0 0,1 0 1 0 0,0 0-1 0 0,-1 0 1 0 0,1 1-1 0 0,0-1 1 0 0,1 0-1 0 0,-1 0 1 0 0,1 0-1 0 0,-1 0 1 0 0,1 0-1 0 0,0 0 1 0 0,1-3-1 0 0,3-5-1749 0 0,0 1 0 0 0,0 0 0 0 0,7-10 1 0 0,0 1-4390 0 0</inkml:trace>
</inkml:ink>
</file>

<file path=ppt/ink/ink10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4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37 6447 0 0,'9'-4'6443'0'0,"-8"9"-6040"0"0,0-1 1 0 0,-1 1-1 0 0,0-1 0 0 0,0 1 1 0 0,0-1-1 0 0,0 1 0 0 0,-1 0 1 0 0,0-1-1 0 0,0 0 1 0 0,0 1-1 0 0,-1-1 0 0 0,-2 7 1 0 0,2-5-103 0 0,0 0-1 0 0,0 0 1 0 0,1 1 0 0 0,-1-1 0 0 0,1 8 0 0 0,1-12 38 0 0,0-1-10 0 0,1 0-290 0 0,-1 1 0 0 0,1-1-1 0 0,0 0 1 0 0,-1 1 0 0 0,1-1 0 0 0,0 0-1 0 0,0 0 1 0 0,0 0 0 0 0,0 0 0 0 0,0 0-1 0 0,0 0 1 0 0,0 0 0 0 0,0 0 0 0 0,0 0 0 0 0,1 0-1 0 0,-1-1 1 0 0,0 1 0 0 0,1 0 0 0 0,-1-1-1 0 0,2 1 1 0 0,0 0 8 0 0,-1-1 0 0 0,1 0 1 0 0,0 1-1 0 0,0-1 0 0 0,0 0 0 0 0,0-1 1 0 0,-1 1-1 0 0,1 0 0 0 0,5-2 0 0 0,2-2 43 0 0,0 1-1 0 0,-1-1 1 0 0,1-1-1 0 0,15-10 0 0 0,-9 5-28 0 0,27-23 0 0 0,-40 30-54 0 0,1-1 1 0 0,-1 1-1 0 0,0-1 1 0 0,1 1-1 0 0,-2-1 1 0 0,1 0-1 0 0,0 0 1 0 0,-1-1 0 0 0,0 1-1 0 0,0 0 1 0 0,0-1-1 0 0,0 1 1 0 0,0-6-1 0 0,-1 9-14 0 0,-1 0-1 0 0,0 0 0 0 0,0 0 1 0 0,0 0-1 0 0,0 0 0 0 0,0 0 1 0 0,0 0-1 0 0,0 0 0 0 0,0 0 1 0 0,0 0-1 0 0,0 0 1 0 0,-1 0-1 0 0,1 0 0 0 0,0 0 1 0 0,-1 0-1 0 0,1 0 0 0 0,-1 0 1 0 0,1 0-1 0 0,-1 0 0 0 0,1 1 1 0 0,-1-1-1 0 0,0 0 1 0 0,1 0-1 0 0,-1 0 0 0 0,0 1 1 0 0,1-1-1 0 0,-1 0 0 0 0,0 1 1 0 0,0-1-1 0 0,0 1 0 0 0,0-1 1 0 0,0 1-1 0 0,0 0 1 0 0,0-1-1 0 0,0 1 0 0 0,0 0 1 0 0,0-1-1 0 0,0 1 0 0 0,0 0 1 0 0,0 0-1 0 0,0 0 0 0 0,0 0 1 0 0,0 0-1 0 0,0 0 1 0 0,-1 0-1 0 0,-6 1-78 0 0,0 0 1 0 0,1 0-1 0 0,0 1 1 0 0,-15 4-1 0 0,-7 5 49 0 0,1 0 0 0 0,1 2 0 0 0,0 1 0 0 0,0 2 0 0 0,1 0 0 0 0,1 1 0 0 0,1 2 0 0 0,1 1 0 0 0,0 0 0 0 0,-32 40 0 0 0,54-59 38 0 0,-5 6 5 0 0,0 1 1 0 0,1 0 0 0 0,-1 1-1 0 0,-3 9 1 0 0,8-16 0 0 0,0 0 0 0 0,0 0 1 0 0,1 0-1 0 0,-1 0 0 0 0,0 0 0 0 0,1 0 0 0 0,0 1 1 0 0,0-1-1 0 0,-1 0 0 0 0,1 0 0 0 0,0 0 0 0 0,1 0 1 0 0,-1 0-1 0 0,0 1 0 0 0,1-1 0 0 0,-1 0 0 0 0,1 0 1 0 0,-1 0-1 0 0,1 0 0 0 0,0 0 0 0 0,0 0 1 0 0,0 0-1 0 0,0 0 0 0 0,3 3 0 0 0,1-1 31 0 0,-1 0 1 0 0,1 1-1 0 0,1-1 0 0 0,-1-1 1 0 0,0 1-1 0 0,1-1 0 0 0,0 0 1 0 0,0 0-1 0 0,0-1 0 0 0,0 0 0 0 0,0 0 1 0 0,9 2-1 0 0,11 0 189 0 0,46 4-1 0 0,-37-6-137 0 0,13 3-94 0 0,-7 0-960 0 0,80-1-1 0 0,-95-8-2001 0 0,-10-3-2134 0 0,-4-3-379 0 0</inkml:trace>
</inkml:ink>
</file>

<file path=ppt/ink/ink10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4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20 15263 0 0,'3'-5'221'0'0,"-2"4"-144"0"0,-1 0 1 0 0,1 0-1 0 0,-1 0 0 0 0,1 1 0 0 0,0-1 0 0 0,-1 0 0 0 0,1 0 1 0 0,0 0-1 0 0,0 1 0 0 0,0-1 0 0 0,0 0 0 0 0,0 1 1 0 0,0-1-1 0 0,1 0 0 0 0,-2 1-41 0 0,1 0 1 0 0,0-1-1 0 0,0 1 1 0 0,0 0-1 0 0,-1-1 1 0 0,1 1-1 0 0,0 0 1 0 0,0 0-1 0 0,0 0 1 0 0,0 0-1 0 0,-1 0 1 0 0,1 0-1 0 0,0 0 0 0 0,0 0 1 0 0,0 0-1 0 0,0 1 1 0 0,-1-1-1 0 0,1 0 1 0 0,0 0-1 0 0,0 1 1 0 0,0-1-1 0 0,-1 0 1 0 0,1 1-1 0 0,0-1 1 0 0,0 1-1 0 0,-1-1 0 0 0,1 1 1 0 0,1 1-1 0 0,-1-1 94 0 0,0 1-1 0 0,0 0 1 0 0,1 0-1 0 0,-1 0 1 0 0,0 0-1 0 0,-1 0 1 0 0,2 3-1 0 0,-2-3-103 0 0,1 2 109 0 0,0 1 1 0 0,0-1-1 0 0,0 0 1 0 0,-1 1-1 0 0,0-1 1 0 0,0 1-1 0 0,0-1 1 0 0,-1 1 0 0 0,0-1-1 0 0,1 1 1 0 0,-4 7-1 0 0,-2 5 286 0 0,-13 26 1 0 0,12-28-205 0 0,-102 189 1236 0 0,36-72-986 0 0,36-62-396 0 0,-141 257 234 0 0,150-279-1018 0 0,2 1-1 0 0,-23 59 1 0 0,45-92-1254 0 0,3-6-2940 0 0</inkml:trace>
</inkml:ink>
</file>

<file path=ppt/ink/ink10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47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31 120 14511 0 0,'1'0'663'0'0,"2"-1"-563"0"0,1 0-1 0 0,-1 0 1 0 0,0 0 0 0 0,1 1 0 0 0,-1 0 0 0 0,1-1-1 0 0,-1 1 1 0 0,1 0 0 0 0,4 1 0 0 0,34 8 656 0 0,-16-3 443 0 0,-1-1-799 0 0,0-1 0 0 0,1-1-1 0 0,-1-2 1 0 0,1 0 0 0 0,-1-2-1 0 0,1-1 1 0 0,-1-1 0 0 0,1-1-1 0 0,-1-1 1 0 0,0-1-1 0 0,36-14 1 0 0,-52 16-376 0 0,1-1 1 0 0,-1 0-1 0 0,0-1 0 0 0,8-6 0 0 0,-14 10-51 0 0,0 0 1 0 0,-1 0-1 0 0,1 0 1 0 0,-1-1-1 0 0,1 1 0 0 0,-1-1 1 0 0,0 0-1 0 0,0 0 0 0 0,0 0 1 0 0,-1 1-1 0 0,1-2 0 0 0,-1 1 1 0 0,1 0-1 0 0,-1 0 0 0 0,0 0 1 0 0,0-4-1 0 0,-1 6 7 0 0,1 0-1 0 0,-1 0 1 0 0,-1 0 0 0 0,1 1-1 0 0,0-1 1 0 0,0 0 0 0 0,0 0-1 0 0,0 0 1 0 0,-1 0 0 0 0,1 1-1 0 0,0-1 1 0 0,-1 0 0 0 0,1 0-1 0 0,0 1 1 0 0,-1-1 0 0 0,1 0-1 0 0,-1 0 1 0 0,1 1 0 0 0,-1-1-1 0 0,0 1 1 0 0,1-1 0 0 0,-1 0-1 0 0,0 1 1 0 0,1-1 0 0 0,-1 1-1 0 0,0 0 1 0 0,0-1 0 0 0,1 1-1 0 0,-1-1 1 0 0,0 1 0 0 0,0 0-1 0 0,0 0 1 0 0,1 0 0 0 0,-1-1-1 0 0,0 1 1 0 0,0 0 0 0 0,0 0-1 0 0,0 0 1 0 0,0 0 0 0 0,-1 1-1 0 0,-3-1-96 0 0,-1 0-1 0 0,0 1 1 0 0,0-1-1 0 0,-8 4 1 0 0,-13 4-102 0 0,1 1 0 0 0,0 2 1 0 0,-26 14-1 0 0,-70 47 91 0 0,96-56 144 0 0,-81 57 371 0 0,87-57-181 0 0,0 0 0 0 0,2 2 0 0 0,-18 21 0 0 0,32-35-169 0 0,1 0 0 0 0,0 1 1 0 0,0 0-1 0 0,0-1 0 0 0,0 1 0 0 0,-1 6 0 0 0,3-10-31 0 0,1 0-1 0 0,0 0 1 0 0,-1 0-1 0 0,1 0 0 0 0,0 1 1 0 0,-1-1-1 0 0,1 0 0 0 0,0 0 1 0 0,0 1-1 0 0,0-1 0 0 0,0 0 1 0 0,0 0-1 0 0,1 1 0 0 0,-1-1 1 0 0,0 0-1 0 0,0 0 0 0 0,1 0 1 0 0,-1 0-1 0 0,1 1 1 0 0,-1-1-1 0 0,1 0 0 0 0,0 0 1 0 0,-1 0-1 0 0,1 0 0 0 0,0 0 1 0 0,0 0-1 0 0,-1 0 0 0 0,1 0 1 0 0,0-1-1 0 0,0 1 0 0 0,0 0 1 0 0,0 0-1 0 0,2 0 0 0 0,2 2-4 0 0,1-1 0 0 0,0 0 0 0 0,0 0 0 0 0,0 0 0 0 0,1 0 0 0 0,-1-1 0 0 0,10 0 0 0 0,47 0-133 0 0,-17-5-1024 0 0,1-3-3774 0 0,-1-3-1785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2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16207 0 0,'0'0'4824'0'0,"2"1"-4304"0"0,6 0-274 0 0,0 0 1 0 0,0 0-1 0 0,0-1 0 0 0,0 0 0 0 0,1-1 1 0 0,-1 1-1 0 0,10-4 0 0 0,59-17 612 0 0,-36 9-759 0 0,36-11-3363 0 0,-75 23 1648 0 0</inkml:trace>
</inkml:ink>
</file>

<file path=ppt/ink/ink10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47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254 843 6447 0 0,'7'-6'14211'0'0,"-12"7"-13872"0"0,0-1 1 0 0,0 1-1 0 0,0 0 1 0 0,-1 0-1 0 0,1 1 1 0 0,0-1-1 0 0,-8 6 1 0 0,-34 19-232 0 0,41-22 33 0 0,-7 4-82 0 0,1 2 1 0 0,0-1-1 0 0,0 2 0 0 0,1 0 0 0 0,0 0 1 0 0,1 1-1 0 0,-14 21 0 0 0,17-22-17 0 0,0 1-1 0 0,0-1 0 0 0,2 1 1 0 0,-1 1-1 0 0,1-1 1 0 0,1 1-1 0 0,0 0 0 0 0,1 0 1 0 0,-1 15-1 0 0,3-23-45 0 0,1-1-1 0 0,0 1 1 0 0,0-1-1 0 0,0 1 1 0 0,1 0-1 0 0,-1-1 1 0 0,1 1 0 0 0,0-1-1 0 0,1 1 1 0 0,-1-1-1 0 0,1 0 1 0 0,0 0-1 0 0,0 1 1 0 0,0-1-1 0 0,0 0 1 0 0,1-1 0 0 0,5 8-1 0 0,-4-7-1 0 0,1 0 1 0 0,-1-1-1 0 0,1 1 0 0 0,0-1 1 0 0,0 0-1 0 0,0-1 0 0 0,0 1 0 0 0,1-1 1 0 0,-1 0-1 0 0,1 0 0 0 0,-1 0 1 0 0,1-1-1 0 0,11 1 0 0 0,4 1-402 0 0,0-2-1 0 0,1-1 1 0 0,-1 0 0 0 0,0-2-1 0 0,0 0 1 0 0,0-1 0 0 0,0-1-1 0 0,0-1 1 0 0,-1-1 0 0 0,23-10-1 0 0,-11 0-6891 0 0</inkml:trace>
  <inkml:trace contextRef="#ctx0" brushRef="#br0" timeOffset="1">1658 1 11055 0 0,'0'0'852'0'0,"-2"0"-560"0"0,-3 3 9 0 0,-1-1-1 0 0,0 1 0 0 0,1 1 0 0 0,0-1 0 0 0,0 1 1 0 0,0 0-1 0 0,0 0 0 0 0,-5 6 0 0 0,-33 40 4015 0 0,40-46-4164 0 0,-38 51 1054 0 0,2 2-1 0 0,3 1 1 0 0,-49 110 0 0 0,-56 199-160 0 0,119-303-997 0 0,-3-2 0 0 0,-2 0 0 0 0,-4-2 0 0 0,-1-1 0 0 0,-73 96 0 0 0,90-135-131 0 0,-133 152-1625 0 0,137-162 234 0 0,0-4-77 0 0</inkml:trace>
</inkml:ink>
</file>

<file path=ppt/ink/ink10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4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51 13359 0 0,'-5'2'162'0'0,"1"-1"0"0"0,0 0 0 0 0,0 1 0 0 0,0-1 0 0 0,1 1 0 0 0,-1 0 0 0 0,0 1 0 0 0,1-1 0 0 0,-1 1 0 0 0,-3 3 0 0 0,6-5-21 0 0,-1 0-1 0 0,0 1 1 0 0,1-1-1 0 0,-1 1 1 0 0,1 0 0 0 0,-1 0-1 0 0,1-1 1 0 0,0 1 0 0 0,0 0-1 0 0,0 0 1 0 0,0 0-1 0 0,0 0 1 0 0,0 0 0 0 0,1 0-1 0 0,-1 1 1 0 0,1-1-1 0 0,-1 0 1 0 0,1 0 0 0 0,0 0-1 0 0,0 4 1 0 0,0-4-64 0 0,1 0 0 0 0,0-1 1 0 0,-1 1-1 0 0,1-1 0 0 0,0 1 1 0 0,0-1-1 0 0,0 0 0 0 0,0 1 1 0 0,0-1-1 0 0,1 0 0 0 0,-1 0 0 0 0,0 1 1 0 0,1-1-1 0 0,-1 0 0 0 0,0 0 1 0 0,1-1-1 0 0,-1 1 0 0 0,1 0 1 0 0,0 0-1 0 0,-1-1 0 0 0,1 1 0 0 0,0-1 1 0 0,-1 1-1 0 0,1-1 0 0 0,0 0 1 0 0,2 0-1 0 0,7 2 319 0 0,1-1 1 0 0,19-2-1 0 0,-23 1-175 0 0,74-6 1267 0 0,154-34-1 0 0,-198 33-1333 0 0,135-34 50 0 0,-2 1-73 0 0,-168 40-141 0 0,66-12-3318 0 0,-59 11 2080 0 0,0 0 0 0 0,-1 1 0 0 0,1 0 0 0 0,19 3 0 0 0,-17 1-5446 0 0</inkml:trace>
</inkml:ink>
</file>

<file path=ppt/ink/ink10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4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7367 0 0,'-21'16'85'0'0,"19"-13"518"0"0,-1 0 0 0 0,1 0 1 0 0,0 0-1 0 0,0 0 1 0 0,0 0-1 0 0,0 0 0 0 0,0 1 1 0 0,-1 4-1 0 0,3-6-258 0 0,-1 1-1 0 0,0-1 1 0 0,1 1-1 0 0,0-1 1 0 0,-1 1-1 0 0,1 0 1 0 0,0-1-1 0 0,0 1 1 0 0,1-1-1 0 0,-1 1 1 0 0,0 0-1 0 0,1-1 1 0 0,0 1-1 0 0,-1-1 0 0 0,1 0 1 0 0,0 1-1 0 0,0-1 1 0 0,1 0-1 0 0,-1 1 1 0 0,0-1-1 0 0,1 0 1 0 0,-1 0-1 0 0,3 2 1 0 0,1 2-5 0 0,1-1-1 0 0,0 0 1 0 0,0-1 0 0 0,0 1 0 0 0,0-1 0 0 0,1 0-1 0 0,0 0 1 0 0,9 3 0 0 0,-4-3-50 0 0,0 0 1 0 0,1-1-1 0 0,-1 0 1 0 0,18 1-1 0 0,8-2 97 0 0,-1-2-1 0 0,50-5 0 0 0,-87 5-385 0 0,6-1 9 0 0,0 1 0 0 0,-1-2 0 0 0,1 1 0 0 0,-1 0 0 0 0,1-1 0 0 0,7-4 0 0 0,-10 5-24 0 0,-1 0 1 0 0,1-1-1 0 0,-1 1 0 0 0,0-1 1 0 0,1 0-1 0 0,-1 0 1 0 0,0 0-1 0 0,0 0 0 0 0,0 0 1 0 0,-1 0-1 0 0,1 0 1 0 0,0-1-1 0 0,-1 1 0 0 0,3-5 1 0 0,-4 6-10 0 0,0 0-1 0 0,1 1 1 0 0,-1-1 0 0 0,0 0 0 0 0,1 0 0 0 0,-1 0 0 0 0,0 1-1 0 0,0-1 1 0 0,0 0 0 0 0,0 0 0 0 0,0 0 0 0 0,0 1-1 0 0,0-1 1 0 0,0 0 0 0 0,0 0 0 0 0,0 0 0 0 0,-1 1 0 0 0,1-1-1 0 0,0 0 1 0 0,-1 0 0 0 0,1 1 0 0 0,0-1 0 0 0,-1 0-1 0 0,1 1 1 0 0,-1-2 0 0 0,-1 1-10 0 0,1 0 0 0 0,0 0 0 0 0,-1 0 0 0 0,1 0 0 0 0,-1 0 0 0 0,1 0 0 0 0,-1 1 0 0 0,1-1 0 0 0,-1 1 0 0 0,0-1 0 0 0,-2 0 0 0 0,-3 0-41 0 0,1 1 0 0 0,-1-1-1 0 0,0 1 1 0 0,1 1 0 0 0,-11 0 0 0 0,-1 4 52 0 0,0 0 0 0 0,0 2 1 0 0,0-1-1 0 0,0 2 0 0 0,1 1 0 0 0,-17 10 1 0 0,0 4 227 0 0,-55 46 1 0 0,16 1 259 0 0,65-61-412 0 0,0 1-1 0 0,1-1 1 0 0,0 1-1 0 0,0 1 0 0 0,1-1 1 0 0,-6 15-1 0 0,12-23-45 0 0,-1 0 0 0 0,0-1 0 0 0,1 1 0 0 0,-1 0 0 0 0,1 0 0 0 0,-1 0 0 0 0,1 0 0 0 0,0 0 0 0 0,0 0 0 0 0,0 0 0 0 0,0-1 1 0 0,0 1-1 0 0,0 0 0 0 0,1 0 0 0 0,-1 0 0 0 0,0 0 0 0 0,1 0 0 0 0,1 3 0 0 0,-1-3-82 0 0,1-1 0 0 0,-1 0 0 0 0,0 1 0 0 0,1-1 0 0 0,-1 0 0 0 0,1 0 0 0 0,-1 1-1 0 0,1-1 1 0 0,-1 0 0 0 0,1-1 0 0 0,0 1 0 0 0,-1 0 0 0 0,1 0 0 0 0,0-1 0 0 0,0 1 0 0 0,0-1 0 0 0,0 0 0 0 0,-1 1 0 0 0,4-1 0 0 0,22-1-6003 0 0,6-6-2062 0 0</inkml:trace>
</inkml:ink>
</file>

<file path=ppt/ink/ink10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4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228 362 9215 0 0,'-1'5'154'0'0,"1"0"-1"0"0,-1 0 0 0 0,0 0 0 0 0,-1 0 0 0 0,1 0 0 0 0,-1 0 1 0 0,0 0-1 0 0,0-1 0 0 0,-4 7 0 0 0,-12 16 3392 0 0,1-4 4420 0 0,13-18-4806 0 0,3-3-2847 0 0,0-1-228 0 0,-1 0-1 0 0,1 0 1 0 0,-1 1-1 0 0,1-1 1 0 0,-1 0-1 0 0,0 0 1 0 0,-2 1-1 0 0,3-2-44 0 0,-2 1-30 0 0,0 0-1 0 0,0 0 1 0 0,0-1-1 0 0,0 1 0 0 0,0-1 1 0 0,0 0-1 0 0,0 0 1 0 0,0 0-1 0 0,0 0 1 0 0,-1 0-1 0 0,1-1 1 0 0,0 1-1 0 0,0-1 1 0 0,0 0-1 0 0,0 0 1 0 0,-3-1-1 0 0,-4-3-164 0 0,-1 0 0 0 0,-19-12 0 0 0,27 15 118 0 0,-1-1 0 0 0,0 0 0 0 0,1 1-1 0 0,0-2 1 0 0,0 1 0 0 0,0 0 0 0 0,0-1 0 0 0,0 1-1 0 0,1-1 1 0 0,-1 0 0 0 0,1 1 0 0 0,0-1 0 0 0,0-1-1 0 0,1 1 1 0 0,-1 0 0 0 0,1 0 0 0 0,0 0 0 0 0,0-1-1 0 0,0 1 1 0 0,1-1 0 0 0,-1 1 0 0 0,1-1 0 0 0,1-6 0 0 0,0 1 20 0 0,0 0 0 0 0,1 0 1 0 0,1 0-1 0 0,0 0 0 0 0,0 0 0 0 0,1 1 1 0 0,0 0-1 0 0,1-1 0 0 0,6-9 1 0 0,1 0 14 0 0,1 2 0 0 0,1-1 0 0 0,0 2 0 0 0,1 0 1 0 0,1 1-1 0 0,0 0 0 0 0,1 1 0 0 0,1 1 0 0 0,0 1 1 0 0,0 1-1 0 0,2 0 0 0 0,-1 1 0 0 0,1 1 0 0 0,0 1 0 0 0,1 1 1 0 0,30-6-1 0 0,11 2 194 0 0,1 3 0 0 0,123 0 0 0 0,-164 8-116 0 0,1 2-1 0 0,-1 0 1 0 0,38 9 0 0 0,-58-11-72 0 0,0 1 0 0 0,0-1 1 0 0,1 1-1 0 0,-1 0 0 0 0,0 0 1 0 0,0 0-1 0 0,0 0 0 0 0,0 0 1 0 0,0 0-1 0 0,-1 1 0 0 0,1-1 1 0 0,0 1-1 0 0,-1-1 0 0 0,1 1 1 0 0,-1 0-1 0 0,1-1 0 0 0,-1 1 1 0 0,0 0-1 0 0,2 4 0 0 0,-2-4 0 0 0,0 0 0 0 0,-1 1-1 0 0,1-1 1 0 0,-1 1 0 0 0,0-1-1 0 0,0 1 1 0 0,0-1 0 0 0,0 1-1 0 0,0-1 1 0 0,0 1 0 0 0,-1-1-1 0 0,1 0 1 0 0,-1 1 0 0 0,0-1-1 0 0,1 1 1 0 0,-1-1 0 0 0,0 0-1 0 0,-2 2 1 0 0,-7 12-2 0 0,0-2-1 0 0,-1 1 0 0 0,-1-2 1 0 0,0 1-1 0 0,-17 13 1 0 0,11-10 7 0 0,-24 19-82 0 0,-1-1 0 0 0,-1-2 0 0 0,-2-2 1 0 0,-1-2-1 0 0,-92 41 0 0 0,135-68-195 0 0,0-1-1 0 0,1 1 1 0 0,-1-1-1 0 0,0 1 1 0 0,0-1-1 0 0,0 0 1 0 0,-6 0-1 0 0,8-1-799 0 0,3-11-1659 0 0,2-3 1009 0 0</inkml:trace>
</inkml:ink>
</file>

<file path=ppt/ink/ink10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4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10 14743 0 0,'8'-10'1522'0'0,"-11"14"1124"0"0,-13 17-1163 0 0,-195 257-142 0 0,120-137-113 0 0,-88 130-25 0 0,143-221-1132 0 0,0-2-38 0 0,2 1 1 0 0,-35 68 0 0 0,67-113-26 0 0,-1 1 0 0 0,1 0 0 0 0,1 0 0 0 0,-1 0 0 0 0,1 1 0 0 0,0-1 0 0 0,0 0 0 0 0,0 1 0 0 0,1-1 0 0 0,0 10 0 0 0,0-13-56 0 0,0 0 1 0 0,1 0-1 0 0,-1 0 1 0 0,1 1-1 0 0,0-1 1 0 0,0 0-1 0 0,0 0 1 0 0,0-1-1 0 0,0 1 1 0 0,0 0-1 0 0,0 0 1 0 0,1 0-1 0 0,-1-1 1 0 0,1 1-1 0 0,-1-1 1 0 0,1 1-1 0 0,0-1 1 0 0,-1 0-1 0 0,1 1 1 0 0,0-1-1 0 0,0 0 1 0 0,0 0-1 0 0,0 0 1 0 0,0 0-1 0 0,0-1 1 0 0,0 1-1 0 0,0-1 1 0 0,4 1-1 0 0,12 2-1105 0 0</inkml:trace>
</inkml:ink>
</file>

<file path=ppt/ink/ink10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4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204 338 9671 0 0,'0'0'748'0'0,"2"0"-381"0"0,25-6 2016 0 0,42-13 1 0 0,69-37 298 0 0,-123 49-2395 0 0,24-18 0 0 0,-34 21-231 0 0,0-1 45 0 0,0 0 0 0 0,0 0 0 0 0,0 0 0 0 0,-1-1 0 0 0,0 1 0 0 0,5-10 0 0 0,-7 11-58 0 0,-1 3-24 0 0,0-1 0 0 0,-1 1 0 0 0,1-1-1 0 0,-1 1 1 0 0,1-1 0 0 0,-1 0 0 0 0,0 1 0 0 0,1-1-1 0 0,-1 1 1 0 0,0-1 0 0 0,0 1 0 0 0,0-1 0 0 0,0 0-1 0 0,-1 1 1 0 0,1-1 0 0 0,0 1 0 0 0,-1-1-1 0 0,0-1 1 0 0,-2-14 140 0 0,3 8-96 0 0,1 5-41 0 0,-1 0-1 0 0,0 0 1 0 0,0 1-1 0 0,0-1 1 0 0,-1 0-1 0 0,1 1 1 0 0,-1-1-1 0 0,0 0 1 0 0,0 1-1 0 0,0-1 1 0 0,-1 1-1 0 0,1 0 1 0 0,-1-1-1 0 0,-3-4 1 0 0,2 3 0 0 0,0 1 1 0 0,-1 0 0 0 0,1 0-1 0 0,-1 0 1 0 0,0 1 0 0 0,0 0-1 0 0,0-1 1 0 0,0 1 0 0 0,-1 1-1 0 0,1-1 1 0 0,-1 0 0 0 0,0 1-1 0 0,-8-3 1 0 0,6 4-4 0 0,0-1-1 0 0,0 1 1 0 0,1 0-1 0 0,-1 1 1 0 0,0 0-1 0 0,0 0 1 0 0,0 1-1 0 0,0-1 1 0 0,-9 3 0 0 0,-3 3 2 0 0,1 0 0 0 0,0 1 1 0 0,0 0-1 0 0,0 2 1 0 0,1 0-1 0 0,-22 16 1 0 0,16-9 91 0 0,1 1 1 0 0,1 1-1 0 0,1 1 1 0 0,0 1-1 0 0,-20 27 0 0 0,29-33 44 0 0,1 1-1 0 0,0 0 0 0 0,1 1 0 0 0,0 0 0 0 0,2 0 0 0 0,0 1 0 0 0,0 0 0 0 0,-7 36 0 0 0,13-48-122 0 0,0 0 1 0 0,1 1-1 0 0,0-1 0 0 0,0 1 0 0 0,0-1 0 0 0,0 1 0 0 0,1-1 1 0 0,0 0-1 0 0,0 1 0 0 0,0-1 0 0 0,1 0 0 0 0,0 0 0 0 0,0 0 1 0 0,0 0-1 0 0,1 0 0 0 0,-1 0 0 0 0,1 0 0 0 0,0-1 1 0 0,1 0-1 0 0,-1 1 0 0 0,1-1 0 0 0,0-1 0 0 0,0 1 0 0 0,0 0 1 0 0,0-1-1 0 0,1 0 0 0 0,-1 0 0 0 0,1 0 0 0 0,0-1 1 0 0,0 1-1 0 0,0-1 0 0 0,6 2 0 0 0,-1-2 10 0 0,0 0-1 0 0,0 0 1 0 0,0-1 0 0 0,0 0-1 0 0,1-1 1 0 0,-1 0-1 0 0,0-1 1 0 0,0 0 0 0 0,0-1-1 0 0,13-3 1 0 0,-16 3-68 0 0,0 0 1 0 0,0-1-1 0 0,0 0 1 0 0,0 0-1 0 0,-1 0 1 0 0,0-1-1 0 0,1 0 1 0 0,-1 0-1 0 0,-1 0 1 0 0,1-1 0 0 0,-1 0-1 0 0,1 0 1 0 0,-2-1-1 0 0,1 1 1 0 0,4-7-1 0 0,2-8-158 0 0,12-29 0 0 0,2-5 93 0 0,-24 53 269 0 0,-3 12-99 0 0,0-3-172 0 0,1 0 1 0 0,1 0-1 0 0,-1 0 0 0 0,1 0 1 0 0,1 0-1 0 0,1 13 0 0 0,-1-19 34 0 0,-1 1-1 0 0,1-1 0 0 0,0 1 1 0 0,0-1-1 0 0,0 1 0 0 0,1-1 1 0 0,-1 0-1 0 0,0 1 0 0 0,1-1 0 0 0,-1 0 1 0 0,1 0-1 0 0,0 0 0 0 0,0 0 1 0 0,0-1-1 0 0,0 1 0 0 0,0 0 0 0 0,0-1 1 0 0,0 1-1 0 0,0-1 0 0 0,1 0 1 0 0,-1 0-1 0 0,1 0 0 0 0,-1 0 1 0 0,5 1-1 0 0,11 2-1649 0 0</inkml:trace>
</inkml:ink>
</file>

<file path=ppt/ink/ink10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4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23 9671 0 0,'4'-3'473'0'0,"-3"2"-420"0"0,0 1 0 0 0,0-1 0 0 0,0 0 0 0 0,0 0 1 0 0,0 0-1 0 0,0 0 0 0 0,0 0 0 0 0,0 0 0 0 0,0 0 0 0 0,3-10 8605 0 0,-5 13-8297 0 0,-5 16 82 0 0,-1-1 1 0 0,-14 26-1 0 0,-2 2 158 0 0,-97 233 1629 0 0,-90 194-855 0 0,129-312-1257 0 0,24-50-23 0 0,27-47-571 0 0,18-36-4994 0 0,9-22 3248 0 0,-2 6-5222 0 0</inkml:trace>
</inkml:ink>
</file>

<file path=ppt/ink/ink10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50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16583 0 0,'0'0'1922'0'0,"1"-1"-1394"0"0,6-3-96 0 0,0 1 1 0 0,1 0 0 0 0,-1 0 0 0 0,1 1 0 0 0,0 0-1 0 0,8-1 1 0 0,52-5 641 0 0,-54 6-822 0 0,278-18 2543 0 0,31-2-2002 0 0,-4-27-1269 0 0,-291 42-1043 0 0,-1-1 0 0 0,29-12 0 0 0,-30 8-6553 0 0</inkml:trace>
</inkml:ink>
</file>

<file path=ppt/ink/ink10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5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76 203 10591 0 0,'0'0'819'0'0,"1"2"-534"0"0,8 15 314 0 0,0 0 0 0 0,-1 0 0 0 0,-1 1 0 0 0,-1-1 0 0 0,-1 2 0 0 0,0-1 0 0 0,-1 1 0 0 0,-1-1 0 0 0,-1 1 0 0 0,-1 0-1 0 0,0 0 1 0 0,-2 0 0 0 0,0 0 0 0 0,-4 20 0 0 0,4-33-414 0 0,0 0-1 0 0,0 0 0 0 0,-1 0 1 0 0,0-1-1 0 0,0 1 0 0 0,-4 7 1 0 0,5-11-149 0 0,0-1 1 0 0,0 1 0 0 0,0-1-1 0 0,-1 0 1 0 0,1 1 0 0 0,0-1-1 0 0,-1 0 1 0 0,1 0 0 0 0,-1 0-1 0 0,1 0 1 0 0,-1 0 0 0 0,1-1-1 0 0,-1 1 1 0 0,1 0-1 0 0,-1-1 1 0 0,0 1 0 0 0,0-1-1 0 0,1 1 1 0 0,-1-1 0 0 0,0 0-1 0 0,0 0 1 0 0,1 0 0 0 0,-1 0-1 0 0,0 0 1 0 0,0 0-1 0 0,-3-1 1 0 0,2 1 9 0 0,0-1 0 0 0,-1 0 0 0 0,1 0 0 0 0,0 0 1 0 0,0 0-1 0 0,0 0 0 0 0,0-1 0 0 0,0 1 0 0 0,0-1 0 0 0,0 0 0 0 0,0 0 0 0 0,1 0 0 0 0,-1 0 0 0 0,1-1 0 0 0,-1 1 1 0 0,1-1-1 0 0,0 1 0 0 0,0-1 0 0 0,0 0 0 0 0,0 0 0 0 0,1 0 0 0 0,-1 0 0 0 0,1 0 0 0 0,0 0 0 0 0,0 0 0 0 0,0 0 0 0 0,-1-6 1 0 0,1 1 24 0 0,0 0 1 0 0,0 0-1 0 0,1 0 1 0 0,0 0-1 0 0,1 0 1 0 0,-1 0-1 0 0,2 0 1 0 0,-1 0-1 0 0,1 1 1 0 0,5-14-1 0 0,1 3-51 0 0,1 0-1 0 0,0 0 0 0 0,1 1 0 0 0,2 0 1 0 0,-1 1-1 0 0,2 0 0 0 0,0 1 0 0 0,1 0 0 0 0,0 1 1 0 0,1 1-1 0 0,25-18 0 0 0,-5 8-134 0 0,0 0-1 0 0,2 3 1 0 0,0 1-1 0 0,44-16 1 0 0,-28 16 30 0 0,0 3 0 0 0,88-15 0 0 0,-127 29-232 0 0,0 0 0 0 0,0 1 0 0 0,0 0 1 0 0,1 1-1 0 0,-1 1 0 0 0,0 0 0 0 0,0 1 0 0 0,25 7 0 0 0,-24-4-1035 0 0</inkml:trace>
</inkml:ink>
</file>

<file path=ppt/ink/ink10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5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58 15175 0 0,'29'-17'1337'0'0,"-23"14"-1154"0"0,0 0 1 0 0,0 0-1 0 0,-1-1 0 0 0,9-6 1 0 0,-14 10-132 0 0,0 0 1 0 0,0-1 0 0 0,1 1-1 0 0,-1 0 1 0 0,0 0 0 0 0,0 0-1 0 0,1-1 1 0 0,-1 1 0 0 0,0 0-1 0 0,0 0 1 0 0,1-1 0 0 0,-1 1-1 0 0,0 0 1 0 0,0-1 0 0 0,0 1-1 0 0,0 0 1 0 0,0 0 0 0 0,1-1-1 0 0,-1 1 1 0 0,0 0 0 0 0,0-1-1 0 0,0 1 1 0 0,0 0 0 0 0,0-1-1 0 0,0 1 1 0 0,0 0 0 0 0,0-1-1 0 0,0 1 1 0 0,0 0 0 0 0,0-1-1 0 0,0 1 1 0 0,-1 0 0 0 0,1-1-1 0 0,0 1 1 0 0,0 0 0 0 0,0-1 0 0 0,0 1-1 0 0,0 0 1 0 0,-1 0 0 0 0,1-1-1 0 0,0 1 1 0 0,0 0 0 0 0,0 0-1 0 0,-1-1 1 0 0,1 1 0 0 0,0 0-1 0 0,0 0 1 0 0,-1 0 0 0 0,1-1-1 0 0,0 1 1 0 0,-1 0 0 0 0,1 0-1 0 0,0 0 1 0 0,-1 0 0 0 0,1 0-1 0 0,0 0 1 0 0,-1-1 0 0 0,1 1-1 0 0,-20-2 277 0 0,7 3-308 0 0,1 1 0 0 0,0 1 1 0 0,0 0-1 0 0,0 0 1 0 0,0 1-1 0 0,-12 7 0 0 0,-66 36 28 0 0,86-44-49 0 0,-34 19 237 0 0,1 1-1 0 0,2 2 1 0 0,0 2-1 0 0,2 1 1 0 0,1 1 0 0 0,-40 48-1 0 0,71-76-207 0 0,-5 7 84 0 0,0 0 0 0 0,0 0 0 0 0,-4 10 1 0 0,9-16-80 0 0,0 0 1 0 0,1 0-1 0 0,-1 0 1 0 0,0 1-1 0 0,1-1 1 0 0,-1 0-1 0 0,1 0 1 0 0,-1 4-1 0 0,1-5-13 0 0,0 0 0 0 0,1 0-1 0 0,-1-1 1 0 0,0 1-1 0 0,0 0 1 0 0,0 0-1 0 0,1 0 1 0 0,-1 0-1 0 0,0 0 1 0 0,1 0 0 0 0,-1 0-1 0 0,1-1 1 0 0,-1 1-1 0 0,1 0 1 0 0,-1 0-1 0 0,1-1 1 0 0,0 1-1 0 0,-1 0 1 0 0,1-1 0 0 0,1 2-1 0 0,0-1 15 0 0,0 0-1 0 0,1 0 1 0 0,-1-1-1 0 0,0 1 1 0 0,1-1-1 0 0,-1 1 1 0 0,1-1-1 0 0,-1 0 1 0 0,1 1-1 0 0,-1-1 1 0 0,1-1-1 0 0,-1 1 1 0 0,0 0 0 0 0,1-1-1 0 0,2 0 1 0 0,38-12 282 0 0,-41 13-299 0 0,109-48 203 0 0,14-4-802 0 0,-111 49 262 0 0,-8 5-199 0 0,-6 0 495 0 0,0-1 0 0 0,0 1 1 0 0,0-1-1 0 0,0 1 1 0 0,-1-1-1 0 0,1 1 1 0 0,0-1-1 0 0,-1 1 1 0 0,1-1-1 0 0,-1 0 0 0 0,1 1 1 0 0,-1-1-1 0 0,0 2 1 0 0,-11 21-60 0 0,-8 23 69 0 0,19-43-75 0 0,0 0-1 0 0,0 0 0 0 0,0 0 1 0 0,0 0-1 0 0,1 0 0 0 0,-1 0 1 0 0,1 0-1 0 0,0 1 0 0 0,2 6 0 0 0,-2-10-200 0 0,1 0 0 0 0,0 0-1 0 0,0 0 1 0 0,0 0-1 0 0,0 0 1 0 0,0 0 0 0 0,0 0-1 0 0,0-1 1 0 0,0 1-1 0 0,0 0 1 0 0,1-1 0 0 0,-1 1-1 0 0,0 0 1 0 0,0-1-1 0 0,1 0 1 0 0,0 1-1 0 0,-1-1-183 0 0,13 4-5911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2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171 144 2303 0 0,'-2'-2'686'0'0,"-16"-19"12835"0"0,17 20-13216 0 0,-1 0 0 0 0,1 0 0 0 0,0 0 1 0 0,0 0-1 0 0,0 0 0 0 0,0 0 0 0 0,0 0 0 0 0,0-1 1 0 0,0 1-1 0 0,0 0 0 0 0,0-1 0 0 0,0 1 0 0 0,0-3 1 0 0,1 2-234 0 0,0 1 1 0 0,0-1 0 0 0,0 1-1 0 0,1-1 1 0 0,-1 0 0 0 0,0 1 0 0 0,1-1-1 0 0,0 1 1 0 0,-1-1 0 0 0,1 1-1 0 0,0-1 1 0 0,0 1 0 0 0,1-3 0 0 0,1-1-30 0 0,1 1 0 0 0,0-1 1 0 0,0 1-1 0 0,0 0 0 0 0,0 0 1 0 0,1 1-1 0 0,0-1 0 0 0,-1 1 1 0 0,1 0-1 0 0,0 0 0 0 0,6-2 1 0 0,4-2 89 0 0,0 2-1 0 0,28-8 1 0 0,-36 12-130 0 0,1-1-1 0 0,-1 1 0 0 0,1 0 1 0 0,14 1-1 0 0,-8 3 57 0 0,-13-2-53 0 0,1-1-1 0 0,-1 1 1 0 0,0 0 0 0 0,0 0 0 0 0,1-1 0 0 0,-1 1 0 0 0,0 0-1 0 0,0 0 1 0 0,0 1 0 0 0,0-1 0 0 0,0 0 0 0 0,0 0-1 0 0,0 0 1 0 0,-1 1 0 0 0,1-1 0 0 0,0 0 0 0 0,-1 1 0 0 0,1-1-1 0 0,0 3 1 0 0,0-1 7 0 0,-1 0-1 0 0,0 0 1 0 0,0 0-1 0 0,0 0 0 0 0,0 0 1 0 0,-1 0-1 0 0,1 0 1 0 0,-1 0-1 0 0,-1 5 1 0 0,0 0 54 0 0,-1-1 1 0 0,-1 1-1 0 0,0 0 1 0 0,0-1-1 0 0,0 0 1 0 0,-8 10-1 0 0,-4-1 95 0 0,0-1 0 0 0,0 0 0 0 0,-34 22 0 0 0,6-4-49 0 0,20-16-95 0 0,16-12-19 0 0,1 0 1 0 0,0 0-1 0 0,0 1 1 0 0,-6 6-1 0 0,-2 6-3 0 0,2-1 0 0 0,0 2 0 0 0,-15 26 0 0 0,16-23-96 0 0,0-2-174 0 0,-11 29-1 0 0,22-46 197 0 0,4-2 84 0 0,3 2 94 0 0,1-1 0 0 0,-1 0-1 0 0,1 0 1 0 0,0 0 0 0 0,0-1 0 0 0,0 0 0 0 0,11 1 0 0 0,56-5 1059 0 0,-20 0-581 0 0,-18 3-332 0 0,73 2 264 0 0,-88-2-493 0 0,-16-2-44 0 0,-1 0 6 0 0,0 1-103 0 0,0 0-1 0 0,-1-1 1 0 0,1 1-1 0 0,-1-1 1 0 0,1 0 0 0 0,-1 0-1 0 0,0 0 1 0 0,0-1-1 0 0,0 1 1 0 0,0-1 0 0 0,4-4-1 0 0,0-1-1262 0 0,-1-1 0 0 0,10-18 0 0 0,-7 10-771 0 0</inkml:trace>
</inkml:ink>
</file>

<file path=ppt/ink/ink10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5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3679 0 0,'68'-44'12202'0'0,"-56"35"-6242"0"0,-3 1-5688 0 0,1 0 0 0 0,-1-1 1 0 0,12-14-1 0 0,19-31-186 0 0,-20 25 5 0 0,28-29 0 0 0,-41 50-80 0 0,1 0 0 0 0,-1 1 0 0 0,2 1-1 0 0,-1-1 1 0 0,1 1 0 0 0,0 1 0 0 0,0-1-1 0 0,12-4 1 0 0,-18 9-14 0 0,0 0 1 0 0,0 0-1 0 0,0 0 0 0 0,0 0 0 0 0,0 1 0 0 0,0-1 1 0 0,0 1-1 0 0,0 0 0 0 0,0 0 0 0 0,0 0 0 0 0,0 0 1 0 0,1 1-1 0 0,-1-1 0 0 0,0 1 0 0 0,0 0 0 0 0,0-1 1 0 0,4 3-1 0 0,-3-1 2 0 0,-1 1 0 0 0,0-1 0 0 0,0 0 0 0 0,0 1 0 0 0,0 0 1 0 0,0-1-1 0 0,0 1 0 0 0,-1 0 0 0 0,1 1 0 0 0,-1-1 0 0 0,0 0 0 0 0,0 1 0 0 0,2 4 0 0 0,2 8 173 0 0,-1 0-1 0 0,0 0 0 0 0,-1 0 0 0 0,-1 1 1 0 0,0 0-1 0 0,0 21 0 0 0,-3-24-267 0 0,1-1 0 0 0,-2 0 0 0 0,0 0 0 0 0,0 1-1 0 0,-1-1 1 0 0,-1 0 0 0 0,0 0 0 0 0,-1 0 0 0 0,-7 15 0 0 0,5-17-1591 0 0</inkml:trace>
</inkml:ink>
</file>

<file path=ppt/ink/ink10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51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35 495 16127 0 0,'0'0'8052'0'0,"-7"-4"-6937"0"0,5 2-1044 0 0,-1-1 0 0 0,1 1 0 0 0,0-1 0 0 0,1 1 0 0 0,-1-1 0 0 0,0 1 0 0 0,1-1 0 0 0,-1 0 0 0 0,1 0 0 0 0,0 0 0 0 0,0 0-1 0 0,0 0 1 0 0,0-4 0 0 0,-1-3 183 0 0,1 0-1 0 0,-1-19 0 0 0,3 17-387 0 0,0-1 0 0 0,1 1 1 0 0,0 0-1 0 0,1 0 0 0 0,0 1 0 0 0,1-1 0 0 0,0 1 0 0 0,1-1 0 0 0,1 1 1 0 0,-1 1-1 0 0,2-1 0 0 0,-1 1 0 0 0,10-11 0 0 0,9-8-575 0 0,1 1 1 0 0,55-46-1 0 0,-63 58 464 0 0,0 2 1 0 0,1 0-1 0 0,1 1 0 0 0,36-18 0 0 0,-51 29 288 0 0,0 0-1 0 0,1 0 0 0 0,-1 1 1 0 0,0 0-1 0 0,1 0 1 0 0,-1 0-1 0 0,0 1 1 0 0,1-1-1 0 0,-1 1 1 0 0,1 1-1 0 0,-1-1 0 0 0,0 1 1 0 0,1 0-1 0 0,-1 0 1 0 0,0 0-1 0 0,0 1 1 0 0,1 0-1 0 0,-1 0 0 0 0,-1 0 1 0 0,1 1-1 0 0,0-1 1 0 0,6 6-1 0 0,-3-1 94 0 0,0 0 0 0 0,0 0 0 0 0,-1 1 0 0 0,0 0 0 0 0,0 0 0 0 0,-1 1 0 0 0,0 0 0 0 0,0 0 0 0 0,-1 0 0 0 0,6 17 0 0 0,-7-15-34 0 0,0 0-1 0 0,0 1 1 0 0,-1 0-1 0 0,-1 0 1 0 0,0 0 0 0 0,-1 0-1 0 0,0 0 1 0 0,-1 0-1 0 0,-1 18 1 0 0,0-22-79 0 0,-1 1 0 0 0,1-1 0 0 0,-2 0 0 0 0,1 0 1 0 0,-1-1-1 0 0,0 1 0 0 0,-1-1 0 0 0,0 1 0 0 0,0-1 0 0 0,0 0 0 0 0,-1 0 0 0 0,0-1 1 0 0,0 1-1 0 0,-12 10 0 0 0,6-9-29 0 0,-1 1 0 0 0,0-1 0 0 0,0-1 1 0 0,-1 0-1 0 0,1-1 0 0 0,-17 6 0 0 0,-83 22-2145 0 0,110-34 2072 0 0,-15 4-1071 0 0,-26 4-1 0 0,12-8-1329 0 0,28 0 1451 0 0,-1-1 1 0 0,0 1 0 0 0,0-1 0 0 0,1 0 0 0 0,-7-3 0 0 0,-1-2-4362 0 0</inkml:trace>
</inkml:ink>
</file>

<file path=ppt/ink/ink10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5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1 15807 0 0,'0'0'727'0'0,"-1"1"-22"0"0,-6 7-642 0 0,1 0-1 0 0,0 0 1 0 0,1 0-1 0 0,-8 17 1 0 0,-4 6 154 0 0,-146 217 1885 0 0,-120 170 1204 0 0,131-186-2341 0 0,49-96-729 0 0,70-103-268 0 0,32-31-203 0 0,3-3-77 0 0,13-5-808 0 0,23-11 0 0 0,-9 1-632 0 0</inkml:trace>
</inkml:ink>
</file>

<file path=ppt/ink/ink10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5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12439 0 0,'0'0'566'0'0,"-1"1"-6"0"0,-13 11-168 0 0,-22 24 0 0 0,16-15 870 0 0,-13 15 896 0 0,-53 77-1 0 0,32-39-564 0 0,43-59-1357 0 0,0 1 1 0 0,0 1-1 0 0,2 0 0 0 0,0 0 1 0 0,1 0-1 0 0,0 1 0 0 0,2 1 1 0 0,-6 25-1 0 0,11-40-215 0 0,0-1-1 0 0,1 1 1 0 0,-1 0 0 0 0,1-1 0 0 0,0 1 0 0 0,0 0 0 0 0,1-1 0 0 0,-1 1-1 0 0,1 0 1 0 0,-1-1 0 0 0,1 1 0 0 0,1-1 0 0 0,-1 1 0 0 0,0-1-1 0 0,1 0 1 0 0,-1 1 0 0 0,4 3 0 0 0,-3-5 8 0 0,0 0 1 0 0,0 0-1 0 0,0 0 0 0 0,0 0 0 0 0,0-1 1 0 0,1 1-1 0 0,-1 0 0 0 0,1-1 0 0 0,-1 0 1 0 0,1 0-1 0 0,-1 0 0 0 0,1 0 0 0 0,0 0 1 0 0,0 0-1 0 0,0-1 0 0 0,-1 1 0 0 0,1-1 1 0 0,0 0-1 0 0,0 1 0 0 0,0-2 0 0 0,0 1 1 0 0,4-1-1 0 0,1 0 67 0 0,0-1 1 0 0,0 0-1 0 0,0-1 1 0 0,0 0-1 0 0,0 0 1 0 0,-1-1-1 0 0,1 0 1 0 0,9-7-1 0 0,-2 0 28 0 0,0 0 0 0 0,23-25 0 0 0,-25 23-135 0 0,-1-1 1 0 0,0-1-1 0 0,-2 1 1 0 0,16-29-1 0 0,-21 35-68 0 0,-1-1 0 0 0,-1-1-1 0 0,1 1 1 0 0,-2 0 0 0 0,1-1 0 0 0,-1 1 0 0 0,-1-1-1 0 0,0 0 1 0 0,0 0 0 0 0,-1-14 0 0 0,0 13-120 0 0,-2 1 0 0 0,1-1 0 0 0,-1 0 1 0 0,-1 1-1 0 0,0-1 0 0 0,0 1 0 0 0,-8-15 0 0 0,8 19 57 0 0,0 1-1 0 0,0 0 0 0 0,-1 0 1 0 0,0 0-1 0 0,0 0 0 0 0,0 1 1 0 0,-1-1-1 0 0,0 1 0 0 0,1 0 1 0 0,-2 1-1 0 0,1-1 0 0 0,0 1 1 0 0,0 0-1 0 0,-10-4 0 0 0,7 4-460 0 0,0 1 0 0 0,0 0-1 0 0,0 0 1 0 0,0 1 0 0 0,-1 0 0 0 0,-13 0 0 0 0</inkml:trace>
</inkml:ink>
</file>

<file path=ppt/ink/ink10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5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61 487 8287 0 0,'0'0'639'0'0,"-1"2"-415"0"0,-18 31 2003 0 0,-15 14 8025 0 0,32-44-9593 0 0,-2 2 1642 0 0,9-15-1885 0 0,14-16-518 0 0,172-166 161 0 0,-152 156-54 0 0,-37 34-7 0 0,48-41 11 0 0,-45 39-21 0 0,1 1 0 0 0,-1-1 1 0 0,0 1-1 0 0,1 0 0 0 0,0 1 0 0 0,0-1 1 0 0,0 1-1 0 0,8-2 0 0 0,0 5-43 0 0,-11 2 61 0 0,-2-1-10 0 0,0-1 2 0 0,1 1-1 0 0,-1 0 1 0 0,0-1 0 0 0,1 1 0 0 0,-1 0-1 0 0,0 0 1 0 0,-1 0 0 0 0,1 0-1 0 0,0 0 1 0 0,0 0 0 0 0,-1 0-1 0 0,0 1 1 0 0,1-1 0 0 0,-1 0-1 0 0,0 0 1 0 0,0 0 0 0 0,0 3-1 0 0,-1 6-4 0 0,0-1-1 0 0,-3 12 0 0 0,4-21 9 0 0,-7 28-1 0 0,-13 34-1 0 0,1-7 13 0 0,14-32 52 0 0,5-24-61 0 0,0 0 1 0 0,0 1-1 0 0,0-1 1 0 0,1 0-1 0 0,-1 1 1 0 0,0-1 0 0 0,0 0-1 0 0,1 1 1 0 0,-1-1-1 0 0,0 0 1 0 0,0 0-1 0 0,1 0 1 0 0,-1 1-1 0 0,0-1 1 0 0,1 0-1 0 0,-1 0 1 0 0,0 0-1 0 0,1 0 1 0 0,-1 1 0 0 0,0-1-1 0 0,1 0 1 0 0,-1 0-1 0 0,0 0 1 0 0,1 0-1 0 0,-1 0 1 0 0,0 0-1 0 0,1 0 1 0 0,-1 0-1 0 0,0 0 1 0 0,1 0-1 0 0,-1 0 1 0 0,13 0 11 0 0,-3-3-2 0 0,0 0 1 0 0,0 0-1 0 0,-1-1 1 0 0,1 0 0 0 0,-1-1-1 0 0,0 0 1 0 0,16-12-1 0 0,-6 5-4 0 0,74-51-248 0 0,87-78-1 0 0,59-41-174 0 0,-226 173 389 0 0,0 0 0 0 0,1 2 0 0 0,0-1 0 0 0,0 2 1 0 0,1 0-1 0 0,-1 1 0 0 0,30-7 0 0 0,-42 12 18 0 0,1 0-1 0 0,-1 0 1 0 0,1 0-1 0 0,-1 0 1 0 0,1 0-1 0 0,0 1 1 0 0,2 0-1 0 0,4 4 8 0 0,-8-4 4 0 0,0 1-1 0 0,0 0 0 0 0,0 0 1 0 0,0 0-1 0 0,-1 0 0 0 0,1 0 1 0 0,0 0-1 0 0,-1 1 1 0 0,1-1-1 0 0,-1 0 0 0 0,0 0 1 0 0,0 0-1 0 0,0 4 0 0 0,-3 31 139 0 0,3-37-139 0 0,-8 37 391 0 0,-1 0-1 0 0,-2 0 1 0 0,-19 43-1 0 0,19-51-47 0 0,10-27-327 0 0,-54 158 1519 0 0,48-137-1406 0 0,2 0 0 0 0,1 0 0 0 0,1 1-1 0 0,1-1 1 0 0,2 29 0 0 0,4-20-62 0 0,4 5-173 0 0,-8-37-119 0 0,0 1 0 0 0,0 0 0 0 0,0 0 0 0 0,0 0 0 0 0,0 0 0 0 0,0 0 0 0 0,0 0 1 0 0,0 0-1 0 0,0-1 0 0 0,0 1 0 0 0,-1 0 0 0 0,1 0 0 0 0,0 0 0 0 0,0 0 0 0 0,-1 0 0 0 0,1-1 1 0 0,-1 1-1 0 0,1 0 0 0 0,-1 0 0 0 0,0 1 0 0 0,0-1 102 0 0</inkml:trace>
</inkml:ink>
</file>

<file path=ppt/ink/ink10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5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281 232 2303 0 0,'2'-1'167'0'0,"3"-2"-42"0"0,1-1 1 0 0,0 1-1 0 0,0 0 0 0 0,9-3 1 0 0,-12 5 21 0 0,-1 1 0 0 0,1-1 0 0 0,-1 0 0 0 0,0-1 0 0 0,0 1 0 0 0,1 0 0 0 0,1-3 0 0 0,-1 3 43 0 0,-1 0 1 0 0,0 0-1 0 0,1 1 0 0 0,-1-1 1 0 0,1 0-1 0 0,-1 1 1 0 0,1 0-1 0 0,0-1 1 0 0,3 1-1 0 0,-5 0-152 0 0,3-1 214 0 0,0 1 0 0 0,1-1 0 0 0,-1 1 0 0 0,0 0 0 0 0,0 0 0 0 0,1 0 0 0 0,-1 1 0 0 0,0 0 0 0 0,0 0 0 0 0,4 1 0 0 0,5 1 472 0 0,-11-2-14 0 0,1 0-78 0 0,6 4 114 0 0,0 0 0 0 0,0 1 0 0 0,14 11 0 0 0,-22-15-480 0 0,1 0-2 0 0,20 36 1674 0 0,-21-35-1461 0 0,2 0 140 0 0,3 3 3519 0 0,2-104-3810 0 0,-5 70-298 0 0,0 0 1 0 0,-2 0 0 0 0,-3-42-1 0 0,-6 42-397 0 0,7 27 339 0 0,0 0 0 0 0,0 0-1 0 0,-1 0 1 0 0,1 1 0 0 0,0-1 0 0 0,0 0 0 0 0,-1 1 0 0 0,1-1 0 0 0,0 1-1 0 0,-1-1 1 0 0,1 1 0 0 0,-1 0 0 0 0,1-1 0 0 0,0 1 0 0 0,-1 0 0 0 0,1 0-1 0 0,-1 0 1 0 0,-2 0 0 0 0,4 0 14 0 0,-5 1-26 0 0,0-1 0 0 0,0 1 0 0 0,0 0 0 0 0,0 0 0 0 0,0 1 0 0 0,0-1 0 0 0,1 1 0 0 0,-1 0 0 0 0,0 0 0 0 0,1 1 0 0 0,-6 3 0 0 0,-6 5-23 0 0,-22 23 0 0 0,22-20 16 0 0,-74 60-20 0 0,-41 39-1 0 0,108-91 94 0 0,2 1 0 0 0,1 0 0 0 0,-27 40 0 0 0,42-55 4 0 0,0-1 0 0 0,1 1 0 0 0,0 0 0 0 0,1 0 0 0 0,0 0 0 0 0,0 1 0 0 0,0-1 0 0 0,1 1 0 0 0,1-1 0 0 0,-1 1 0 0 0,2 0 0 0 0,-1 9 0 0 0,1-17-21 0 0,0 0 0 0 0,0 0 0 0 0,1 0 0 0 0,-1 0 0 0 0,0 0 0 0 0,1 0 0 0 0,-1 0 0 0 0,1 0 0 0 0,-1 0 0 0 0,1-1 0 0 0,-1 1-1 0 0,1 0 1 0 0,0 0 0 0 0,-1 0 0 0 0,1 0 0 0 0,0-1 0 0 0,1 2 0 0 0,1 1 18 0 0,0 0-3 0 0,0 0 1 0 0,0-1 0 0 0,0 1-1 0 0,0-1 1 0 0,1 0 0 0 0,-1 0-1 0 0,1 0 1 0 0,-1 0 0 0 0,1 0-1 0 0,0-1 1 0 0,5 2 0 0 0,-1-1 16 0 0,-1-1 1 0 0,1 0 0 0 0,0 0 0 0 0,0-1 0 0 0,10 0 0 0 0,6-3 93 0 0,0-1 0 0 0,39-12 0 0 0,-62 16-133 0 0,15-4 40 0 0,-1-1-1 0 0,1 0 1 0 0,-1-1 0 0 0,0-1-1 0 0,0-1 1 0 0,-1 0 0 0 0,0-1-1 0 0,0 0 1 0 0,-1-1 0 0 0,19-19-1 0 0,-21 18-39 0 0,-6 4 0 0 0,3-13 0 0 0,-3 7 0 0 0,-5 12 1 0 0,-1 3-1 0 0,-5 8-4 0 0,-6 17-60 0 0,11-21 15 0 0,-1 0 0 0 0,2 0 0 0 0,-1 0 0 0 0,0 0-1 0 0,1-1 1 0 0,0 1 0 0 0,1 0 0 0 0,-1 0-1 0 0,3 6 1 0 0,5 13-2893 0 0,-6-23 1443 0 0</inkml:trace>
</inkml:ink>
</file>

<file path=ppt/ink/ink10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5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13647 0 0,'0'0'6504'0'0,"2"-1"-6284"0"0,19-13-8 0 0,-1-1 1 0 0,33-31-1 0 0,-2 2-125 0 0,0 7-79 0 0,90-49 0 0 0,-136 83 7 0 0,0 0 0 0 0,1 1-1 0 0,-1-1 1 0 0,1 1 0 0 0,-1 0 0 0 0,1 1-1 0 0,9-2 1 0 0,-13 3-10 0 0,-1 0 0 0 0,1 0-1 0 0,-1 0 1 0 0,1 0 0 0 0,-1 0 0 0 0,1 0-1 0 0,-1 0 1 0 0,1 1 0 0 0,-1-1-1 0 0,1 1 1 0 0,-1-1 0 0 0,0 1 0 0 0,1-1-1 0 0,-1 1 1 0 0,0 0 0 0 0,1 0-1 0 0,-1 0 1 0 0,0 0 0 0 0,0 0 0 0 0,0 0-1 0 0,0 0 1 0 0,0 0 0 0 0,0 0 0 0 0,0 0-1 0 0,0 0 1 0 0,0 1 0 0 0,0-1-1 0 0,-1 0 1 0 0,1 1 0 0 0,0-1 0 0 0,-1 1-1 0 0,1-1 1 0 0,-1 1 0 0 0,0-1-1 0 0,1 2 1 0 0,0 7 53 0 0,0-1-1 0 0,0 0 0 0 0,-1 1 1 0 0,-1-1-1 0 0,1 1 0 0 0,-1-1 1 0 0,-4 17-1 0 0,-24 64 481 0 0,26-82-471 0 0,-34 77 448 0 0,21-52-375 0 0,11-22-68 0 0,4-9-71 0 0,5 0-2297 0 0,-1-1 2020 0 0,-1 0 1 0 0,0 0 0 0 0,1-1-1 0 0,-1 1 1 0 0,0-1 0 0 0,1 0-1 0 0,-1 1 1 0 0,1-1 0 0 0,-1 0-1 0 0,1 0 1 0 0,-1-1 0 0 0,0 1-1 0 0,1 0 1 0 0,-1-1 0 0 0,1 1-1 0 0,3-3 1 0 0,13-5-1540 0 0</inkml:trace>
</inkml:ink>
</file>

<file path=ppt/ink/ink10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5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55 305 8287 0 0,'2'2'639'0'0,"25"21"-289"0"0,-17-12 1457 0 0,0 0 0 0 0,0 0 0 0 0,16 24 3439 0 0,-30-35-5112 0 0,0 0-1 0 0,0-1 1 0 0,1 0-1 0 0,-1 0 1 0 0,0 0-1 0 0,1 0 0 0 0,-1-1 1 0 0,1 0-1 0 0,-1 1 1 0 0,-2-3-1 0 0,-2-1-92 0 0,1-1-1 0 0,0 1 0 0 0,-7-8 1 0 0,7 6 2 0 0,1 1 0 0 0,0-2 1 0 0,0 1-1 0 0,0-1 1 0 0,1 0-1 0 0,0 0 0 0 0,1 0 1 0 0,-5-13-1 0 0,7 16-26 0 0,1 1 1 0 0,0-1-1 0 0,0 0 0 0 0,0 1 0 0 0,1-1 0 0 0,0 0 1 0 0,-1 0-1 0 0,2 1 0 0 0,-1-1 0 0 0,0 0 0 0 0,1 0 0 0 0,0 1 1 0 0,0-1-1 0 0,1 0 0 0 0,-1 1 0 0 0,1-1 0 0 0,0 1 1 0 0,4-7-1 0 0,2 0-79 0 0,0-1 1 0 0,1 1-1 0 0,1 0 0 0 0,0 1 1 0 0,0 0-1 0 0,1 1 1 0 0,0 0-1 0 0,0 0 0 0 0,1 1 1 0 0,1 1-1 0 0,22-10 0 0 0,-10 6 34 0 0,1 1-1 0 0,1 1 0 0 0,0 2 0 0 0,0 1 1 0 0,31-4-1 0 0,-48 9 114 0 0,1 1 0 0 0,0-1-1 0 0,0 2 1 0 0,-1 0 0 0 0,1 0 0 0 0,-1 0 0 0 0,1 2 0 0 0,-1-1 0 0 0,12 5-1 0 0,-18-5-34 0 0,-1-1 0 0 0,0 0-1 0 0,1 1 1 0 0,-1 0 0 0 0,0 0-1 0 0,0 0 1 0 0,0 0-1 0 0,0 0 1 0 0,0 1 0 0 0,-1-1-1 0 0,1 1 1 0 0,-1 0 0 0 0,1-1-1 0 0,-1 1 1 0 0,0 1-1 0 0,0-1 1 0 0,0 0 0 0 0,-1 0-1 0 0,1 1 1 0 0,-1-1 0 0 0,0 0-1 0 0,0 1 1 0 0,0 0-1 0 0,0-1 1 0 0,-1 1 0 0 0,1-1-1 0 0,-1 1 1 0 0,0 0 0 0 0,-1 7-1 0 0,0-3-12 0 0,-1 0 1 0 0,0 0-1 0 0,0-1 0 0 0,-1 1 1 0 0,0 0-1 0 0,0-1 1 0 0,-8 12-1 0 0,1-3-25 0 0,-1-1 0 0 0,-14 17 0 0 0,13-19-24 0 0,-1-1 0 0 0,0 0-1 0 0,-1-1 1 0 0,0 0 0 0 0,-1-1 0 0 0,0-1 0 0 0,-20 9 0 0 0,5-5-1191 0 0,1-1 0 0 0,-1-2 0 0 0,-36 8 0 0 0,47-15-3652 0 0,3-2-1312 0 0</inkml:trace>
</inkml:ink>
</file>

<file path=ppt/ink/ink10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5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34 3223 0 0,'39'-34'10067'0'0,"-38"35"-9709"0"0,0 0 1 0 0,0 0-1 0 0,0 1 1 0 0,0-1-1 0 0,-1 0 1 0 0,1 1-1 0 0,0-1 1 0 0,-1 0-1 0 0,1 1 1 0 0,-1-1-1 0 0,1 3 1 0 0,0 19 486 0 0,-3-13-887 0 0,0 0-1 0 0,-5 13 1 0 0,-8 17 256 0 0,-2-1 1 0 0,-43 73-1 0 0,18-37 0 0 0,-17 33-128 0 0,-37 71-91 0 0,78-140 45 0 0,2 0-1 0 0,-19 68 1 0 0,32-93-6 0 0,0 0 0 0 0,1 0-1 0 0,-1 21 1 0 0,3-30-16 0 0,0 1 1 0 0,1-1-1 0 0,-1 0 0 0 0,1 0 1 0 0,0 0-1 0 0,0 0 0 0 0,0 0 1 0 0,1 0-1 0 0,0 0 0 0 0,0-1 1 0 0,0 1-1 0 0,4 6 1 0 0,1-6-3917 0 0</inkml:trace>
</inkml:ink>
</file>

<file path=ppt/ink/ink10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5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620 176 8287 0 0,'9'-20'681'0'0,"28"-56"-933"0"0,-30 63 1544 0 0,0 0 0 0 0,2 1 0 0 0,14-18 1 0 0,-7 18 4571 0 0,-21 32-5256 0 0,2-5-503 0 0,-15 30 327 0 0,-42 77 1 0 0,19-41 97 0 0,-284 544 868 0 0,289-565-1385 0 0,-99 189 102 0 0,111-194-151 0 0,-51 102-1055 0 0,71-149 561 0 0,3-6-87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25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0,'3'0'12107'0'0,"7"2"-11807"0"0,1 0-1 0 0,0 1 1 0 0,-1 0 0 0 0,1 1 0 0 0,-1 0-1 0 0,14 8 1 0 0,59 39 950 0 0,-33-19-481 0 0,5 4 247 0 0,-2 2 0 0 0,53 50 0 0 0,-88-72-776 0 0,-2 0 0 0 0,0 1 0 0 0,-1 1 0 0 0,-1 1 1 0 0,16 26-1 0 0,-24-34-189 0 0,1 1 1 0 0,-2 1-1 0 0,0-1 1 0 0,0 1 0 0 0,-1 0-1 0 0,0 0 1 0 0,-2 1-1 0 0,1-1 1 0 0,-1 0 0 0 0,-1 22-1 0 0,-2-17 5 0 0,-1 0-1 0 0,0 0 1 0 0,-2 0-1 0 0,0 0 1 0 0,-1-1 0 0 0,0 0-1 0 0,-14 27 1 0 0,5-17 60 0 0,-1-1-1 0 0,-1-1 1 0 0,-35 43 0 0 0,45-61-118 0 0,-6 7-14 0 0,1 0-1 0 0,0 0 1 0 0,1 1 0 0 0,-11 21-1 0 0,19-25-135 0 0,2-9-127 0 0,-1 1 1 0 0,1-1-1 0 0,0 0 0 0 0,-1 0 0 0 0,0 0 0 0 0,1 0 1 0 0,-1 0-1 0 0,0 0 0 0 0,-2 4 0 0 0,2-4 55 0 0</inkml:trace>
</inkml:ink>
</file>

<file path=ppt/ink/ink10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58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24 261 11519 0 0,'-8'4'887'0'0,"7"-4"-871"0"0,0 0-1 0 0,1 0 1 0 0,-1 0-1 0 0,1 1 1 0 0,-1-1-1 0 0,0 0 1 0 0,1 1 0 0 0,-1-1-1 0 0,1 0 1 0 0,-1 1-1 0 0,1-1 1 0 0,-1 1 0 0 0,1-1-1 0 0,-1 1 1 0 0,1-1-1 0 0,-1 1 1 0 0,1-1-1 0 0,0 1 1 0 0,-1 0 0 0 0,1-1-1 0 0,0 1 1 0 0,-1-1-1 0 0,1 1 1 0 0,0 0 0 0 0,0-1-1 0 0,-1 2 1 0 0,1 0 120 0 0,0 0 62 0 0,-1-1 0 0 0,1 0 0 0 0,-1 1 0 0 0,1-1 0 0 0,0 0 0 0 0,-1 1 0 0 0,1-1 0 0 0,0 0-1 0 0,0 1 1 0 0,0-1 0 0 0,0 0 0 0 0,0 1 0 0 0,0-1 0 0 0,1 1 0 0 0,-1-1 0 0 0,0 0 0 0 0,1 0 0 0 0,-1 1 0 0 0,1-1 0 0 0,1 3-1 0 0,-1-2 2 0 0,1 0-1 0 0,0 0 0 0 0,0 0 0 0 0,-1 0 0 0 0,1-1 0 0 0,1 1 0 0 0,-1 0 0 0 0,0-1 0 0 0,0 0 1 0 0,4 2-1 0 0,1 0-15 0 0,1 0 1 0 0,0 0-1 0 0,0-1 1 0 0,0 0-1 0 0,0 0 1 0 0,11 0-1 0 0,5-2 127 0 0,0 0 0 0 0,0-2-1 0 0,-1-1 1 0 0,37-8 0 0 0,92-34 741 0 0,238-102 542 0 0,-192 69-1327 0 0,-178 71-247 0 0,24-11-621 0 0,62-14 1 0 0,-99 30 364 0 0,-1 1 0 0 0,0 1 0 0 0,0-1 0 0 0,1 1 1 0 0,5 0-1 0 0,-11 0 157 0 0,0 0 1 0 0,0 0 0 0 0,0 0 0 0 0,0 0 0 0 0,0 0-1 0 0,0 0 1 0 0,0 1 0 0 0,0-1 0 0 0,0 0 0 0 0,0 1-1 0 0,-1-1 1 0 0,1 0 0 0 0,0 1 0 0 0,0-1 0 0 0,0 1-1 0 0,-1-1 1 0 0,1 1 0 0 0,0 0 0 0 0,0-1-1 0 0,-1 1 1 0 0,1 0 0 0 0,-1-1 0 0 0,1 1 0 0 0,-1 0-1 0 0,1 0 1 0 0,-1-1 0 0 0,1 1 0 0 0,-1 0 0 0 0,1 0-1 0 0,-1 0 1 0 0,0 0 0 0 0,0 0 0 0 0,1 0 0 0 0,-1 0-1 0 0,0-1 1 0 0,0 1 0 0 0,0 0 0 0 0,0 0-1 0 0,0 0 1 0 0,0 0 0 0 0,-1 2 0 0 0,0 3-393 0 0,-1 0 1 0 0,0-1-1 0 0,-1 1 0 0 0,0-1 1 0 0,1 1-1 0 0,-8 9 0 0 0,3-5-170 0 0,-10 18-797 0 0</inkml:trace>
</inkml:ink>
</file>

<file path=ppt/ink/ink10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5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65 5527 0 0,'0'0'423'0'0,"-3"8"-262"0"0,2-4 555 0 0,1 0 0 0 0,-1 0 0 0 0,1 1 1 0 0,0-1-1 0 0,1 0 0 0 0,-1 0 0 0 0,0 1 0 0 0,1-1 0 0 0,0 0 0 0 0,3 7 0 0 0,-2-3 37 0 0,1 0 0 0 0,1-1 0 0 0,-1 1 0 0 0,8 11 0 0 0,-8-15-518 0 0,0-1 0 0 0,1 1 1 0 0,-1 0-1 0 0,1-1 0 0 0,-1 0 1 0 0,1 0-1 0 0,0 0 0 0 0,0 0 1 0 0,0 0-1 0 0,1-1 0 0 0,8 4 1 0 0,-6-4-18 0 0,0 0 0 0 0,0-1 1 0 0,0 1-1 0 0,0-1 0 0 0,0-1 1 0 0,0 1-1 0 0,11-2 0 0 0,0-1 57 0 0,1-1-1 0 0,0-1 0 0 0,0-1 1 0 0,-1-1-1 0 0,22-9 1 0 0,-20 7-111 0 0,37-23 0 0 0,-47 25-141 0 0,-1 0 0 0 0,0-1-1 0 0,0 0 1 0 0,-1-1-1 0 0,12-13 1 0 0,-17 17-27 0 0,-1 1 1 0 0,1 0-1 0 0,-1-1 1 0 0,0 0-1 0 0,0 0 0 0 0,-1 1 1 0 0,1-1-1 0 0,-1 0 1 0 0,0 0-1 0 0,1-6 1 0 0,-1 9-12 0 0,-1-1 1 0 0,0 1 0 0 0,0-1-1 0 0,0 1 1 0 0,0-1-1 0 0,-1 0 1 0 0,1 1 0 0 0,0-1-1 0 0,-1 1 1 0 0,1-1 0 0 0,-1 1-1 0 0,1-1 1 0 0,-1 1-1 0 0,0-1 1 0 0,1 1 0 0 0,-1 0-1 0 0,0-1 1 0 0,0 1 0 0 0,0 0-1 0 0,0 0 1 0 0,0 0-1 0 0,0-1 1 0 0,-1 1 0 0 0,1 0-1 0 0,0 1 1 0 0,0-1 0 0 0,-1 0-1 0 0,-2-1 1 0 0,-1 0-43 0 0,-1 0 1 0 0,1 1-1 0 0,-1-1 1 0 0,1 1-1 0 0,-1 0 1 0 0,0 1-1 0 0,0-1 1 0 0,1 1-1 0 0,-1 1 1 0 0,0-1-1 0 0,0 1 1 0 0,-10 2-1 0 0,-5 3-56 0 0,-40 16 0 0 0,55-20 95 0 0,-33 15 19 0 0,0 2 0 0 0,2 1 0 0 0,0 2 0 0 0,1 2 0 0 0,1 1 0 0 0,-61 58 0 0 0,80-66 72 0 0,-23 29 0 0 0,34-39-52 0 0,0 0 1 0 0,1 0-1 0 0,-1 0 1 0 0,2 1 0 0 0,-1-1-1 0 0,1 1 1 0 0,-4 16-1 0 0,6-21-22 0 0,1 0 0 0 0,-1 0 0 0 0,1 0 0 0 0,0 0 0 0 0,0 1 0 0 0,0-1-1 0 0,0 0 1 0 0,1 0 0 0 0,-1 0 0 0 0,1 0 0 0 0,0 0 0 0 0,0 0-1 0 0,0 0 1 0 0,0 0 0 0 0,0 0 0 0 0,4 5 0 0 0,-3-5 19 0 0,1 0 0 0 0,0 0 0 0 0,0 0 0 0 0,0 0-1 0 0,0 0 1 0 0,1-1 0 0 0,-1 1 0 0 0,1-1 0 0 0,-1 0 0 0 0,1 0 0 0 0,5 1 0 0 0,2 1-177 0 0,0-1-1 0 0,1 0 0 0 0,-1-1 1 0 0,1 0-1 0 0,-1-1 0 0 0,1 0 1 0 0,-1-1-1 0 0,16-2 0 0 0,-7 0-731 0 0,0-2 0 0 0,32-10 1 0 0,-37 10 541 0 0,50-16-1210 0 0</inkml:trace>
</inkml:ink>
</file>

<file path=ppt/ink/ink10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5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330 171 5983 0 0,'36'-62'547'0'0,"-8"12"2730"0"0,1 1 6562 0 0,-29 49-9809 0 0,1-1 0 0 0,-1 1 0 0 0,0 0 1 0 0,0 0-1 0 0,0-1 0 0 0,0 1 0 0 0,1 0 0 0 0,-1 0 0 0 0,0-1 1 0 0,0 1-1 0 0,0 0 0 0 0,0 0 0 0 0,0-1 0 0 0,0 1 0 0 0,0 0 1 0 0,0 0-1 0 0,0-1 0 0 0,0 1 0 0 0,0 0 0 0 0,0 0 0 0 0,0-1 1 0 0,0 1-1 0 0,0 0 0 0 0,0-1 0 0 0,0 1 0 0 0,0 0 0 0 0,0 0 1 0 0,0-1-1 0 0,0 1 0 0 0,0 0 0 0 0,-1-1 0 0 0,-8 1 641 0 0,-13 8-154 0 0,4 1-482 0 0,1 0 0 0 0,1 2-1 0 0,-1 0 1 0 0,2 1 0 0 0,-21 19-1 0 0,12-6 35 0 0,1 0 1 0 0,-24 37-1 0 0,44-59-65 0 0,1 1 0 0 0,-1 0-1 0 0,1 0 1 0 0,0 0 0 0 0,1 0-1 0 0,-1 0 1 0 0,1 1 0 0 0,0-1-1 0 0,0 0 1 0 0,0 1 0 0 0,0 6 0 0 0,1-9-4 0 0,0 0 1 0 0,0 1 0 0 0,0-1 0 0 0,0 1 0 0 0,1-1 0 0 0,-1 1 0 0 0,1-1-1 0 0,0 0 1 0 0,0 0 0 0 0,0 1 0 0 0,0-1 0 0 0,0 0 0 0 0,0 0-1 0 0,1 0 1 0 0,-1 0 0 0 0,1 0 0 0 0,-1 0 0 0 0,1 0 0 0 0,0-1 0 0 0,-1 1-1 0 0,1 0 1 0 0,3 1 0 0 0,12 6 0 0 0,0 0 0 0 0,29 9-1 0 0,11 7 62 0 0,-51-22-57 0 0,0 0 0 0 0,0 1 0 0 0,0 0 0 0 0,-1 0 0 0 0,0 0 0 0 0,1 1 0 0 0,-2-1 0 0 0,1 1 0 0 0,0 1 1 0 0,-1-1-1 0 0,5 9 0 0 0,-7-11 9 0 0,0 1 1 0 0,-1-1 0 0 0,1 1 0 0 0,-1-1 0 0 0,0 1 0 0 0,0 0-1 0 0,0-1 1 0 0,-1 1 0 0 0,1 0 0 0 0,-1 0 0 0 0,0 0 0 0 0,0 0-1 0 0,0-1 1 0 0,0 1 0 0 0,-1 0 0 0 0,0 0 0 0 0,0 0-1 0 0,0-1 1 0 0,0 1 0 0 0,0 0 0 0 0,-4 5 0 0 0,2-3 0 0 0,-1 0 0 0 0,0-1 0 0 0,0 0 1 0 0,0 0-1 0 0,-1 0 0 0 0,0 0 0 0 0,0-1 1 0 0,0 0-1 0 0,0 0 0 0 0,-1 0 0 0 0,1 0 0 0 0,-1-1 1 0 0,0 0-1 0 0,0-1 0 0 0,-1 1 0 0 0,-6 1 0 0 0,-5 1 29 0 0,1-1 0 0 0,0-1 0 0 0,-1-1-1 0 0,-34 0 1 0 0,38-2-475 0 0,0-1 1 0 0,0-1-1 0 0,-24-5 1 0 0,29 4-293 0 0,0 0 0 0 0,0 0 1 0 0,1 0-1 0 0,-1-1 0 0 0,1 0 1 0 0,-13-9-1 0 0,-2-8-6344 0 0</inkml:trace>
</inkml:ink>
</file>

<file path=ppt/ink/ink10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5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14223 0 0,'0'0'1291'0'0,"-1"3"-1004"0"0,-32 87 1399 0 0,-54 103 1 0 0,-60 81-186 0 0,75-145-1009 0 0,24-41-232 0 0,-53 100 122 0 0,16 7-80 0 0,69-148-866 0 0,-12 70-1 0 0,28-116-696 0 0</inkml:trace>
</inkml:ink>
</file>

<file path=ppt/ink/ink10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7:5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35 9671 0 0,'-2'0'748'0'0,"2"0"-770"0"0,-4 1 185 0 0,1 0-1 0 0,0 0 0 0 0,0 1 0 0 0,0-1 1 0 0,0 0-1 0 0,0 1 0 0 0,-4 3 1 0 0,6-4 52 0 0,0 0 1 0 0,0 0 0 0 0,1 0-1 0 0,-1 1 1 0 0,0-1 0 0 0,1 0 0 0 0,-1 0-1 0 0,1 1 1 0 0,-1-1 0 0 0,1 0-1 0 0,0 1 1 0 0,-1-1 0 0 0,1 0-1 0 0,0 1 1 0 0,0-1 0 0 0,0 0 0 0 0,0 1-1 0 0,0-1 1 0 0,0 0 0 0 0,0 1-1 0 0,1-1 1 0 0,-1 0 0 0 0,1 2 0 0 0,0 1-2 0 0,0 0-1 0 0,0-1 1 0 0,0 1 0 0 0,1-1 0 0 0,0 0 0 0 0,-1 1 0 0 0,1-1 0 0 0,0 0 0 0 0,1 0 0 0 0,-1 0 0 0 0,0 0 0 0 0,1-1 0 0 0,0 1 0 0 0,3 2 0 0 0,0-1-60 0 0,-1-1 0 0 0,0 0 1 0 0,1 0-1 0 0,0 0 0 0 0,-1-1 0 0 0,1 0 1 0 0,12 2-1 0 0,1-1 95 0 0,0-1 1 0 0,1-1-1 0 0,-1-1 1 0 0,31-3-1 0 0,167-31 1331 0 0,-1-15-956 0 0,-39 7-528 0 0,-132 31-105 0 0,-25 6-616 0 0,0 0-1 0 0,1 1 0 0 0,0 1 1 0 0,-1 1-1 0 0,27 0 1 0 0,-29 6-4706 0 0,-6 2-1480 0 0</inkml:trace>
</inkml:ink>
</file>

<file path=ppt/ink/ink10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69 15551 0 0,'0'0'1408'0'0,"2"0"-1162"0"0,21 8 73 0 0,-9-2 566 0 0,0-2 0 0 0,1 1 0 0 0,0-2 0 0 0,21 3-1 0 0,0-4-500 0 0,-1-1-1 0 0,1-3 1 0 0,-1 0-1 0 0,0-2 1 0 0,0-2-1 0 0,54-15 0 0 0,-87 20-377 0 0,0 0-5 0 0,0 1 0 0 0,1-1 0 0 0,-1 0 0 0 0,0 0 0 0 0,0 0 0 0 0,-1 0 0 0 0,1 0 0 0 0,3-3 0 0 0,0-4-33 0 0,-5 7 9 0 0,0-1 0 0 0,0 1-1 0 0,-1 0 1 0 0,1-1 0 0 0,0 1 0 0 0,0 0 0 0 0,-1 0-1 0 0,1 0 1 0 0,-1-1 0 0 0,1 1 0 0 0,-1 0-1 0 0,0 0 1 0 0,1 0 0 0 0,-1 0 0 0 0,0 0-1 0 0,0 0 1 0 0,0 0 0 0 0,0 0 0 0 0,0 0-1 0 0,0 0 1 0 0,0 1 0 0 0,0-1 0 0 0,0 0 0 0 0,0 1-1 0 0,-2-2 1 0 0,-3-1-171 0 0,0 0-1 0 0,-1 0 1 0 0,-8-3 0 0 0,5 4 25 0 0,1 1 0 0 0,0-1 0 0 0,0 2 0 0 0,-1-1-1 0 0,1 1 1 0 0,-1 0 0 0 0,1 1 0 0 0,0 0 0 0 0,-12 3 0 0 0,-2 2-2 0 0,1 1 0 0 0,-35 15 0 0 0,20-4 346 0 0,0 3-1 0 0,2 0 1 0 0,0 3 0 0 0,-55 47-1 0 0,81-63-52 0 0,0 1 0 0 0,0 0-1 0 0,1 0 1 0 0,0 1 0 0 0,0 0 0 0 0,-8 15-1 0 0,15-23-99 0 0,-1 1 0 0 0,1 0 0 0 0,0-1 0 0 0,0 1 0 0 0,0 0 0 0 0,0 0 0 0 0,0-1 0 0 0,1 1 0 0 0,-1 0 0 0 0,1 0 0 0 0,0 0 0 0 0,0 0-1 0 0,0 0 1 0 0,0 0 0 0 0,0 0 0 0 0,1 0 0 0 0,-1 0 0 0 0,1-1 0 0 0,0 1 0 0 0,0 0 0 0 0,0 0 0 0 0,0-1 0 0 0,0 1 0 0 0,1 0 0 0 0,-1-1 0 0 0,1 1 0 0 0,-1-1-1 0 0,1 0 1 0 0,0 0 0 0 0,0 1 0 0 0,0-1 0 0 0,4 2 0 0 0,0 0-10 0 0,-1 0 0 0 0,1 0-1 0 0,0-1 1 0 0,0 0 0 0 0,0 0 0 0 0,1-1 0 0 0,-1 0-1 0 0,1 0 1 0 0,-1 0 0 0 0,8 0 0 0 0,28 1-1525 0 0,-1-5-3748 0 0,3-4-1975 0 0</inkml:trace>
</inkml:ink>
</file>

<file path=ppt/ink/ink10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214 377 4607 0 0,'0'2'3362'0'0,"-6"22"3938"0"0,-7-2-3400 0 0,11-19-3755 0 0,0-1 1 0 0,0 1 0 0 0,0-1 0 0 0,-1 0-1 0 0,1 1 1 0 0,-1-1 0 0 0,1 0-1 0 0,-1-1 1 0 0,0 1 0 0 0,0 0-1 0 0,0-1 1 0 0,0 1 0 0 0,0-1-1 0 0,0 0 1 0 0,0 0 0 0 0,0 0-1 0 0,-1-1 1 0 0,1 1 0 0 0,0-1-1 0 0,-1 0 1 0 0,-4 0 0 0 0,2 0-93 0 0,0-1 0 0 0,1 0 0 0 0,-1 0 0 0 0,1 0 0 0 0,-1 0-1 0 0,1-1 1 0 0,-1 0 0 0 0,1-1 0 0 0,0 1 0 0 0,0-1 0 0 0,0 0 0 0 0,0 0 0 0 0,0 0 0 0 0,1-1 0 0 0,-1 1 0 0 0,1-1 0 0 0,0-1 0 0 0,0 1 0 0 0,1 0 0 0 0,-1-1 0 0 0,1 0 0 0 0,0 0-1 0 0,0 0 1 0 0,0 0 0 0 0,1 0 0 0 0,0 0 0 0 0,0-1 0 0 0,0 1 0 0 0,1-1 0 0 0,0 1 0 0 0,0-1 0 0 0,0 0 0 0 0,1 0 0 0 0,-1 1 0 0 0,2-1 0 0 0,-1 0 0 0 0,0 0 0 0 0,1 1 0 0 0,0-1-1 0 0,3-8 1 0 0,2-2-194 0 0,1 1 0 0 0,1 0 0 0 0,0 0 0 0 0,1 0 0 0 0,0 1 0 0 0,20-23 0 0 0,-10 16-107 0 0,1 1 1 0 0,0 1 0 0 0,33-22-1 0 0,-44 34 279 0 0,1 0-1 0 0,1 1 1 0 0,-1 0-1 0 0,1 1 0 0 0,0 0 1 0 0,0 1-1 0 0,1 0 1 0 0,-1 1-1 0 0,1 0 1 0 0,0 1-1 0 0,-1 0 1 0 0,1 1-1 0 0,0 0 1 0 0,0 1-1 0 0,0 0 1 0 0,0 1-1 0 0,0 1 1 0 0,0 0-1 0 0,15 4 0 0 0,-17-3 57 0 0,-1 1 0 0 0,0-1-1 0 0,0 2 1 0 0,0-1-1 0 0,-1 1 1 0 0,0 1-1 0 0,1-1 1 0 0,-2 1-1 0 0,1 1 1 0 0,-1-1 0 0 0,9 12-1 0 0,-12-14-47 0 0,0 1 1 0 0,-1-1-1 0 0,0 1 1 0 0,0 0-1 0 0,0 0 0 0 0,-1 0 1 0 0,1 0-1 0 0,-1 0 1 0 0,0 0-1 0 0,-1 1 0 0 0,1-1 1 0 0,-1 1-1 0 0,0 0 1 0 0,-1-1-1 0 0,1 1 0 0 0,-1-1 1 0 0,0 1-1 0 0,0 0 1 0 0,-1-1-1 0 0,0 1 0 0 0,-2 7 1 0 0,1-8-33 0 0,0 0 0 0 0,0 0 0 0 0,-1-1 0 0 0,0 1 0 0 0,0-1 0 0 0,0 1 0 0 0,0-1 0 0 0,-1 0 0 0 0,0 0 0 0 0,0-1 0 0 0,0 1 0 0 0,-6 4 0 0 0,-9 4 25 0 0,-34 17 0 0 0,42-23-30 0 0,-15 7-260 0 0,0-2 0 0 0,0-1-1 0 0,-1-1 1 0 0,-1-1 0 0 0,1-1-1 0 0,-39 4 1 0 0,57-10-616 0 0,-1-1 1 0 0,1 0-1 0 0,-17-3 1 0 0,10 0-745 0 0</inkml:trace>
</inkml:ink>
</file>

<file path=ppt/ink/ink10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89 2759 0 0,'20'-19'346'0'0,"26"-23"-705"0"0,-40 38 921 0 0,0-1 0 0 0,0 1 0 0 0,0 0 0 0 0,1 1 0 0 0,14-5 8306 0 0,-16 15-6798 0 0,-4-5-1925 0 0,-1 1-1 0 0,1-1 1 0 0,0 1 0 0 0,-1-1-1 0 0,0 1 1 0 0,1 0 0 0 0,-1-1-1 0 0,0 1 1 0 0,-1 0 0 0 0,1-1-1 0 0,0 1 1 0 0,-1 0 0 0 0,0 2-1 0 0,-13 36 90 0 0,11-32 2 0 0,-25 59 778 0 0,-57 96 1 0 0,58-114-696 0 0,-99 159 494 0 0,-25 50-480 0 0,141-239-51 0 0,-14 39-1 0 0,22-50-619 0 0,0 0 1 0 0,-2 16-1 0 0,3-20-529 0 0,1-1-1 0 0,0 1 1 0 0,0 0-1 0 0,1 0 1 0 0,-1 0-1 0 0,3 5 1 0 0</inkml:trace>
</inkml:ink>
</file>

<file path=ppt/ink/ink10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435 767 12695 0 0,'0'0'1150'0'0,"-1"1"-946"0"0,0 0-198 0 0,1-1 0 0 0,0 0 0 0 0,-1 0 0 0 0,1 1 0 0 0,0-1 0 0 0,-1 0 0 0 0,1 0 0 0 0,0 1 0 0 0,-1-1 0 0 0,1 0 0 0 0,0 1 0 0 0,0-1 0 0 0,0 0 0 0 0,-1 1 0 0 0,1-1 0 0 0,0 1 0 0 0,0-1 0 0 0,0 0 0 0 0,0 1 0 0 0,0-1 0 0 0,0 1 0 0 0,0-1 0 0 0,0 0 0 0 0,0 1 0 0 0,0-1 0 0 0,0 1 0 0 0,0-1 0 0 0,0 0 0 0 0,0 1 0 0 0,0-1 0 0 0,0 1 1 0 0,0-1-1 0 0,0 0 0 0 0,0 1 0 0 0,1-1 0 0 0,-1 0 0 0 0,0 1 0 0 0,0-1 0 0 0,1 0 0 0 0,-1 1 0 0 0,0-1 0 0 0,0 0 0 0 0,1 1 0 0 0,-1-1 0 0 0,1 0 0 0 0,-1 1 41 0 0,7 8 963 0 0,-5-9-591 0 0,0 1-317 0 0,1 0-1 0 0,-1-1 1 0 0,0 1 0 0 0,1-1-1 0 0,-1 0 1 0 0,1 1 0 0 0,-1-1-1 0 0,1-1 1 0 0,-1 1 0 0 0,1 0-1 0 0,-1-1 1 0 0,0 1 0 0 0,1-1-1 0 0,-1 1 1 0 0,0-1 0 0 0,4-2 0 0 0,-2 1 65 0 0,1-1 1 0 0,-1 0 0 0 0,0 0 0 0 0,0 0 0 0 0,-1 0-1 0 0,1-1 1 0 0,5-6 0 0 0,1-5 198 0 0,1-1 0 0 0,-2 0 0 0 0,10-23-1 0 0,-18 37-350 0 0,87-230 1323 0 0,-49 119-948 0 0,33-102-803 0 0,-68 198 307 0 0,0-1 0 0 0,-1 0-1 0 0,-1 0 1 0 0,0-21 0 0 0,-2 37 18 0 0,-20 19-192 0 0,8-2 253 0 0,0 1-1 0 0,2 1 0 0 0,0-1 0 0 0,1 2 1 0 0,0-1-1 0 0,-6 22 0 0 0,-30 115 123 0 0,25-75-9 0 0,-33 87 825 0 0,-6-2 0 0 0,-89 172 0 0 0,-28-22 92 0 0,163-293-991 0 0,-6 9 20 0 0,-24 31 0 0 0,37-53-54 0 0,-1-1-1 0 0,1 0 1 0 0,-1-1 0 0 0,0 1 0 0 0,-1-1-1 0 0,0-1 1 0 0,0 1 0 0 0,0-1-1 0 0,-10 4 1 0 0,18-9-79 0 0,-1 1 0 0 0,1-1 0 0 0,-1 0 0 0 0,0 1 0 0 0,1-1 0 0 0,-1 0 0 0 0,0 1 0 0 0,1-1 0 0 0,-1 0-1 0 0,0 0 1 0 0,1 0 0 0 0,-1 0 0 0 0,0 1 0 0 0,0-1 0 0 0,1 0 0 0 0,-1 0 0 0 0,0-1 0 0 0,0 1 0 0 0,1 0 0 0 0,-1 0 0 0 0,0 0 0 0 0,1 0 0 0 0,-1-1 0 0 0,0 1-1 0 0,1 0 1 0 0,-1 0 0 0 0,0-1 0 0 0,1 1 0 0 0,-1-1 0 0 0,1 1 0 0 0,-1-1 0 0 0,0 1 0 0 0,1-1 0 0 0,-1 1 0 0 0,1-1 0 0 0,0 1 0 0 0,-1-1 0 0 0,1 1 0 0 0,-1-2 0 0 0,-5-10-7337 0 0</inkml:trace>
</inkml:ink>
</file>

<file path=ppt/ink/ink10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16583 0 0,'0'0'1998'0'0,"3"1"-1073"0"0,8 4-332 0 0,0-1-1 0 0,0 0 1 0 0,0 0 0 0 0,1-1 0 0 0,0 0-1 0 0,13 0 1 0 0,1-1-527 0 0,49-3 0 0 0,24-8 345 0 0,193-43 0 0 0,87-60-2462 0 0,-337 97-156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2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 7367 0 0,'0'0'13327'0'0,"-2"-2"-12343"0"0,2 2-865 0 0,0 0-1 0 0,0 0 1 0 0,-1 0 0 0 0,1 0-1 0 0,0 0 1 0 0,0 0 0 0 0,0-1 0 0 0,-1 1-1 0 0,1 0 1 0 0,0 0 0 0 0,0 0 0 0 0,0 0-1 0 0,-1-1 1 0 0,1 1 0 0 0,0 0-1 0 0,0 0 1 0 0,0-1 0 0 0,0 1 0 0 0,0 0-1 0 0,0 0 1 0 0,0-1 0 0 0,0 1-1 0 0,-1 0 1 0 0,1 0 0 0 0,0-1 0 0 0,0 1-1 0 0,0 0 1 0 0,0 0 0 0 0,0-1 0 0 0,7-3 1236 0 0,-7 4-1495 0 0,2-1 151 0 0,13 1-2029 0 0,1 0-11919 0 0</inkml:trace>
</inkml:ink>
</file>

<file path=ppt/ink/ink10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12351 0 0,'0'0'2126'0'0,"0"9"-324"0"0,-1-6-1610 0 0,1 1 0 0 0,0-1 0 0 0,-1 0 0 0 0,0 1 0 0 0,0-1 0 0 0,0 1 0 0 0,0-1 0 0 0,-1 0-1 0 0,1 0 1 0 0,-1 0 0 0 0,-3 5 0 0 0,-3 3 223 0 0,-16 16 0 0 0,5-6 132 0 0,-145 156 1517 0 0,133-145-1840 0 0,12-11-87 0 0,1 1 0 0 0,1 1 0 0 0,-21 35 0 0 0,38-57-113 0 0,-1 0-1 0 0,0 1 1 0 0,1-1-1 0 0,-1 0 1 0 0,1 0-1 0 0,-1 1 1 0 0,1-1 0 0 0,0 0-1 0 0,-1 1 1 0 0,1 1-1 0 0,0-3-11 0 0,0 1 1 0 0,0-1-1 0 0,0 0 0 0 0,1 1 0 0 0,-1-1 0 0 0,0 1 0 0 0,0-1 0 0 0,0 0 1 0 0,1 1-1 0 0,-1-1 0 0 0,0 1 0 0 0,0-1 0 0 0,1 0 0 0 0,-1 1 0 0 0,0-1 1 0 0,1 0-1 0 0,-1 0 0 0 0,0 1 0 0 0,1-1 0 0 0,-1 0 0 0 0,0 0 0 0 0,1 1 1 0 0,-1-1-1 0 0,1 0 0 0 0,-1 0 0 0 0,1 0 0 0 0,-1 0 0 0 0,0 0 0 0 0,1 0 1 0 0,-1 1-1 0 0,1-1 0 0 0,-1 0 0 0 0,1 0 0 0 0,5 0 80 0 0,1 0 0 0 0,-1 0 0 0 0,0-1 0 0 0,0 1 0 0 0,0-1 1 0 0,0-1-1 0 0,11-3 0 0 0,41-19 230 0 0,-38 15-288 0 0,0-2 0 0 0,0 0 0 0 0,-1-2-1 0 0,-1 0 1 0 0,0-1 0 0 0,-1 0 0 0 0,0-2 0 0 0,25-31 0 0 0,-39 43-50 0 0,0 0 0 0 0,-1 0 0 0 0,0 0-1 0 0,1 0 1 0 0,-1 0 0 0 0,-1-1 0 0 0,1 1 0 0 0,-1-1 0 0 0,0 1-1 0 0,0-1 1 0 0,0 1 0 0 0,0-1 0 0 0,-1 0 0 0 0,0 1 0 0 0,0-1-1 0 0,0 0 1 0 0,-2-8 0 0 0,0 7-135 0 0,0 0 0 0 0,0 1-1 0 0,0-1 1 0 0,0 1 0 0 0,-1-1-1 0 0,0 1 1 0 0,0 0 0 0 0,-1 0-1 0 0,1 0 1 0 0,-1 1 0 0 0,0-1-1 0 0,0 1 1 0 0,-9-6 0 0 0,8 5-140 0 0,-6-3-2782 0 0</inkml:trace>
</inkml:ink>
</file>

<file path=ppt/ink/ink10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0 330 11055 0 0,'0'0'852'0'0,"1"2"-560"0"0,1 5 895 0 0,1-1-1 0 0,0 0 0 0 0,0 0 0 0 0,0 0 0 0 0,6 8 1 0 0,-7-12-429 0 0,-2-2-732 0 0,1 0-1 0 0,-1 0 1 0 0,0 0-1 0 0,1 0 1 0 0,-1 0-1 0 0,1 0 1 0 0,-1 0-1 0 0,1 0 1 0 0,-1 1-1 0 0,1-1 1 0 0,-1 0 0 0 0,0 0-1 0 0,1 0 1 0 0,-1 1-1 0 0,1-1 1 0 0,-1 0-1 0 0,0 0 1 0 0,1 1-1 0 0,-1-1 1 0 0,0 0-1 0 0,1 1 1 0 0,-1-1-1 0 0,0 1 1 0 0,1 0-11 0 0,0 0 0 0 0,0 0 0 0 0,0 0 0 0 0,0 0 0 0 0,0-1 0 0 0,0 1 0 0 0,0 0 0 0 0,1-1 0 0 0,-1 1 0 0 0,0 0 0 0 0,0-1 0 0 0,1 0 0 0 0,-1 1 0 0 0,0-1 0 0 0,0 0 0 0 0,1 1 0 0 0,-1-1 0 0 0,0 0 0 0 0,1 0 0 0 0,1 0 0 0 0,9 0 33 0 0,-1-3-36 0 0,2-6-1 0 0,-8 3 39 0 0,0-1 1 0 0,-1 0-1 0 0,0 0 0 0 0,0 0 1 0 0,-1 0-1 0 0,1-1 0 0 0,3-14 1 0 0,5-12 434 0 0,-2 10 256 0 0,2 1-1 0 0,22-34 1 0 0,-29 49-651 0 0,1 0 0 0 0,1 0 0 0 0,0 1 0 0 0,0 0 0 0 0,0 1 0 0 0,1-1 0 0 0,0 1 0 0 0,0 1 0 0 0,17-10 0 0 0,21-4-267 0 0,53-15 0 0 0,-53 19-2089 0 0,-1-2-3360 0 0,-16 5-1629 0 0</inkml:trace>
</inkml:ink>
</file>

<file path=ppt/ink/ink10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347 178 9671 0 0,'7'-16'175'0'0,"1"1"0"0"0,0 0-1 0 0,1 0 1 0 0,1 1 0 0 0,14-17-1 0 0,-12 18-156 0 0,-4 3 2052 0 0,0 1 0 0 0,17-14 1 0 0,-23 21-1815 0 0,0 0 0 0 0,1 0 0 0 0,-1 1 0 0 0,0 0 0 0 0,1-1 0 0 0,-1 1 0 0 0,1 0 0 0 0,-1 0-1 0 0,1 0 1 0 0,0 0 0 0 0,-1 1 0 0 0,1-1 0 0 0,0 1 0 0 0,-1 0 0 0 0,1 0 0 0 0,0 0 0 0 0,5 0 0 0 0,-6 1-222 0 0,1 0 0 0 0,-1 0-1 0 0,0 0 1 0 0,0 0 0 0 0,0 0-1 0 0,0 1 1 0 0,0-1 0 0 0,0 1-1 0 0,0-1 1 0 0,0 1 0 0 0,-1-1-1 0 0,1 1 1 0 0,-1 0 0 0 0,1 0-1 0 0,-1 0 1 0 0,0 0 0 0 0,0 0-1 0 0,1 0 1 0 0,-1 1 0 0 0,-1-1-1 0 0,1 0 1 0 0,0 1 0 0 0,-1-1-1 0 0,1 0 1 0 0,0 3 0 0 0,0 4-38 0 0,0-1 0 0 0,0 1 0 0 0,-1 0 0 0 0,0-1 0 0 0,-2 16 0 0 0,-1-3 45 0 0,-2-1-1 0 0,-14 39 1 0 0,-23 39 55 0 0,24-60-31 0 0,-32 70 119 0 0,-4-4 0 0 0,-114 163 0 0 0,-6-19-19 0 0,169-242-225 0 0,1 1 0 0 0,1 0-1 0 0,-5 9 1 0 0,4 0-4071 0 0</inkml:trace>
</inkml:ink>
</file>

<file path=ppt/ink/ink10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28 327 9671 0 0,'-9'-1'875'0'0,"0"2"-719"0"0,1-1 163 0 0,8 1-123 0 0,0-1 1 0 0,0 1-1 0 0,-1-1 1 0 0,1 1-1 0 0,0 0 1 0 0,0-1 0 0 0,0 1-1 0 0,0-1 1 0 0,0 1-1 0 0,0-1 1 0 0,0 1-1 0 0,0 0 1 0 0,0-1-1 0 0,0 1 1 0 0,0-1 0 0 0,0 1-1 0 0,0 0 125 0 0,1 1 18 0 0,-1 1 0 0 0,1-1 0 0 0,0 1-1 0 0,0-1 1 0 0,0 0 0 0 0,0 0 0 0 0,0 0 0 0 0,0 1-1 0 0,0-1 1 0 0,1 0 0 0 0,-1 0 0 0 0,1-1 0 0 0,0 1-1 0 0,2 2 1 0 0,-1-1-149 0 0,1-1 1 0 0,0 1-1 0 0,0-1 0 0 0,0 0 0 0 0,0 0 1 0 0,0 0-1 0 0,6 1 0 0 0,2 1-22 0 0,1-2 0 0 0,-1 0 0 0 0,1 0 0 0 0,21-1 0 0 0,12-2 377 0 0,0-3-1 0 0,50-10 0 0 0,91-27 332 0 0,-103 21-681 0 0,289-82 77 0 0,-321 82-1262 0 0,72-38 1 0 0,-90 38-820 0 0,0-1 1 0 0,57-47-1 0 0,-54 36-178 0 0</inkml:trace>
</inkml:ink>
</file>

<file path=ppt/ink/ink10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3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10943 0 0,'0'0'498'0'0,"1"1"-9"0"0,1-1-444 0 0,-1 1 1 0 0,0-1-1 0 0,1 1 0 0 0,-1 0 1 0 0,0-1-1 0 0,0 1 1 0 0,0 0-1 0 0,1 0 0 0 0,-1 0 1 0 0,0 0-1 0 0,0 0 0 0 0,0 0 1 0 0,-1 0-1 0 0,1 0 1 0 0,0 0-1 0 0,0 0 0 0 0,-1 1 1 0 0,1-1-1 0 0,0 0 0 0 0,-1 1 1 0 0,1 1-1 0 0,0 1 317 0 0,1 0-52 0 0,-2 0 0 0 0,1 0 1 0 0,0 0-1 0 0,-1 0 0 0 0,1 0 0 0 0,-1 0 0 0 0,0 0 1 0 0,-1 0-1 0 0,0 5 0 0 0,-10 38 1425 0 0,9-41-1575 0 0,-12 34 943 0 0,-1 0-1 0 0,-31 55 0 0 0,3-7-138 0 0,-26 69 162 0 0,-29 66-254 0 0,-15-9-610 0 0,94-180-222 0 0,5-10 22 0 0,0 0 0 0 0,-2-1 0 0 0,-31 37 0 0 0,49-63-75 0 0,0 0 1 0 0,0 0 0 0 0,0 0-1 0 0,-1 0 1 0 0,1 0-1 0 0,0-4 1 0 0,7-12-112 0 0,13-15 15 0 0,0 1 0 0 0,3 1 0 0 0,0 1 1 0 0,2 2-1 0 0,36-32 0 0 0,-57 56 98 0 0,0 0 1 0 0,1 1 0 0 0,-1 0 0 0 0,1 0-1 0 0,0 0 1 0 0,0 1 0 0 0,11-4-1 0 0,-17 6 21 0 0,1 1 0 0 0,0-1 0 0 0,-1 1 0 0 0,1 0 1 0 0,0-1-1 0 0,-1 1 0 0 0,1 0 0 0 0,0 0 0 0 0,0 0 0 0 0,-1 1 0 0 0,1-1 0 0 0,0 0 0 0 0,0 1 0 0 0,-1-1 0 0 0,1 1 0 0 0,0-1 0 0 0,-1 1 0 0 0,1 0 0 0 0,-1 0 0 0 0,1 0 0 0 0,-1 0 0 0 0,1 0 0 0 0,-1 0 0 0 0,0 0 0 0 0,1 0 1 0 0,-1 0-1 0 0,0 1 0 0 0,0-1 0 0 0,0 0 0 0 0,0 1 0 0 0,0-1 0 0 0,0 1 0 0 0,0 0 0 0 0,-1-1 0 0 0,1 1 0 0 0,-1-1 0 0 0,1 1 0 0 0,0 2 0 0 0,0 2 42 0 0,1 1-1 0 0,-1 0 0 0 0,0-1 1 0 0,-1 1-1 0 0,0 0 0 0 0,0-1 1 0 0,0 1-1 0 0,-2 9 1 0 0,-15 56 244 0 0,3-18-191 0 0,14-54-106 0 0,-6 41 36 0 0,6-38-52 0 0,0 0-1 0 0,0 0 1 0 0,0 0-1 0 0,0 0 1 0 0,0 0-1 0 0,1 0 1 0 0,-1 0-1 0 0,1 0 1 0 0,0-1-1 0 0,0 1 1 0 0,2 3-1 0 0,-2-5-96 0 0,0 0-1 0 0,0-1 0 0 0,1 1 1 0 0,-1-1-1 0 0,1 1 1 0 0,-1-1-1 0 0,0 1 0 0 0,1-1 1 0 0,-1 0-1 0 0,1 1 1 0 0,-1-1-1 0 0,1 0 0 0 0,-1 0 1 0 0,1 0-1 0 0,-1-1 1 0 0,1 1-1 0 0,-1 0 0 0 0,2-1 1 0 0,7-1-628 0 0,1-1 1 0 0,-1 0 0 0 0,-1 0-1 0 0,20-10 1 0 0,35-24-5964 0 0,-63 36 6461 0 0,33-20-5147 0 0</inkml:trace>
</inkml:ink>
</file>

<file path=ppt/ink/ink10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6447 0 0,'0'0'499'0'0,"0"2"9"0"0,-10 29 4617 0 0,2-6-1880 0 0,-6 31 0 0 0,13-49-2949 0 0,0 0 0 0 0,1 0 0 0 0,-1 0 0 0 0,1 0 0 0 0,0 0 0 0 0,1 1 0 0 0,0-1 0 0 0,0-1 0 0 0,3 12 0 0 0,-3-15-219 0 0,1 0 0 0 0,-1 0 1 0 0,0 0-1 0 0,1 0 1 0 0,0 0-1 0 0,0-1 1 0 0,-1 1-1 0 0,2 0 1 0 0,-1-1-1 0 0,0 0 1 0 0,0 1-1 0 0,1-1 1 0 0,-1 0-1 0 0,1 0 1 0 0,0 0-1 0 0,4 2 1 0 0,-2-2 12 0 0,0 0 1 0 0,0-1 0 0 0,0 0 0 0 0,0 1-1 0 0,1-1 1 0 0,-1-1 0 0 0,0 1-1 0 0,0-1 1 0 0,8-1 0 0 0,4-1 78 0 0,1 0 1 0 0,-1-2 0 0 0,0 0 0 0 0,0-1-1 0 0,17-8 1 0 0,-28 11-149 0 0,-1-1 1 0 0,0 1-1 0 0,0-1 0 0 0,0 0 1 0 0,-1 0-1 0 0,1-1 0 0 0,-1 0 1 0 0,8-6-1 0 0,-6 1-21 0 0,-3 1-12 0 0,-4 8 5 0 0,1-1 0 0 0,-1 1 0 0 0,1 0 1 0 0,-1 0-1 0 0,1-1 0 0 0,-1 1 0 0 0,1 0 0 0 0,-1 0 0 0 0,0 0 0 0 0,1 0 0 0 0,-1-1 0 0 0,1 1 1 0 0,-1 0-1 0 0,0 0 0 0 0,1 0 0 0 0,-1 0 0 0 0,0 1 0 0 0,-5 0-11 0 0,0 0 0 0 0,0 0 0 0 0,0 1 0 0 0,1-1 0 0 0,-1 2 0 0 0,0-1 0 0 0,1 0 0 0 0,-8 6 0 0 0,-40 30-83 0 0,45-32 79 0 0,-24 20 154 0 0,-48 49 1 0 0,66-60-43 0 0,2 0 0 0 0,-1 1 0 0 0,2 0 0 0 0,0 1 0 0 0,-13 27 0 0 0,23-40-81 0 0,0-1 0 0 0,-1 0 0 0 0,1 1 0 0 0,0-1 0 0 0,1 0 0 0 0,-1 1 1 0 0,1-1-1 0 0,-1 1 0 0 0,1-1 0 0 0,0 1 0 0 0,1 3 0 0 0,-1-5-10 0 0,1 0 0 0 0,-1-1 0 0 0,1 1 1 0 0,-1-1-1 0 0,1 1 0 0 0,0 0 0 0 0,-1-1 0 0 0,1 1 0 0 0,0-1 1 0 0,0 0-1 0 0,0 1 0 0 0,0-1 0 0 0,1 0 0 0 0,-1 0 0 0 0,0 1 1 0 0,0-1-1 0 0,1 0 0 0 0,-1 0 0 0 0,1 0 0 0 0,-1-1 0 0 0,1 1 1 0 0,-1 0-1 0 0,1 0 0 0 0,2 0 0 0 0,3 1-23 0 0,-1-1-1 0 0,1 0 1 0 0,-1 0 0 0 0,1-1 0 0 0,-1 0-1 0 0,1 0 1 0 0,8-1 0 0 0,48-10-236 0 0,-49 8 133 0 0,136-37-4836 0 0,-100 24-2597 0 0</inkml:trace>
</inkml:ink>
</file>

<file path=ppt/ink/ink10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384 323 7831 0 0,'0'0'8764'0'0,"-1"-9"-7337"0"0,1 1-1213 0 0,1-1 0 0 0,0 0 0 0 0,0 1 0 0 0,1 0 0 0 0,0-1 0 0 0,0 1 0 0 0,1 0 0 0 0,6-13 0 0 0,2-6 77 0 0,28-87 983 0 0,-37 107-1194 0 0,1 2 2 0 0,-1-1 1 0 0,1 1-1 0 0,-1-1 1 0 0,-1 0-1 0 0,1 1 1 0 0,-1-1-1 0 0,0 0 1 0 0,-1 0-1 0 0,1-12 1 0 0,-2 18-82 0 0,1-1 1 0 0,0 1 0 0 0,0-1-1 0 0,0 1 1 0 0,-1-1-1 0 0,1 1 1 0 0,0-1 0 0 0,-1 1-1 0 0,1 0 1 0 0,0-1-1 0 0,-1 1 1 0 0,1-1 0 0 0,0 1-1 0 0,-1 0 1 0 0,1-1-1 0 0,-1 1 1 0 0,1 0-1 0 0,-1 0 1 0 0,1-1 0 0 0,-1 1-1 0 0,1 0 1 0 0,-1 0-1 0 0,1 0 1 0 0,-1-1 0 0 0,1 1-1 0 0,-1 0 1 0 0,1 0-1 0 0,-1 0 1 0 0,1 0 0 0 0,-1 0-1 0 0,1 0 1 0 0,-1 0-1 0 0,1 0 1 0 0,-1 0 0 0 0,1 0-1 0 0,-2 1 1 0 0,-21 7-22 0 0,21-7 18 0 0,-25 12-37 0 0,0 1 0 0 0,1 2 0 0 0,0 0 0 0 0,-35 32 0 0 0,-83 92 266 0 0,75-58 95 0 0,62-73-263 0 0,0 1-1 0 0,1 0 1 0 0,0 0-1 0 0,1 1 0 0 0,0-1 1 0 0,1 1-1 0 0,-3 13 0 0 0,6-23-53 0 0,1 1-1 0 0,-1-1 1 0 0,1 1-1 0 0,0-1 0 0 0,-1 1 1 0 0,1-1-1 0 0,0 1 0 0 0,0-1 1 0 0,0 1-1 0 0,0-1 1 0 0,1 1-1 0 0,-1-1 0 0 0,0 1 1 0 0,1-1-1 0 0,-1 1 1 0 0,1-1-1 0 0,-1 1 0 0 0,1-1 1 0 0,-1 1-1 0 0,1-1 0 0 0,0 0 1 0 0,0 0-1 0 0,0 1 1 0 0,0-1-1 0 0,0 0 0 0 0,0 0 1 0 0,0 0-1 0 0,0 0 0 0 0,0 0 1 0 0,1 0-1 0 0,-1 0 1 0 0,0-1-1 0 0,1 1 0 0 0,-1 0 1 0 0,0-1-1 0 0,1 1 0 0 0,-1-1 1 0 0,1 1-1 0 0,1-1 1 0 0,4 1 6 0 0,-1 0 0 0 0,1 0 0 0 0,0-1 0 0 0,0 0 0 0 0,-1-1 0 0 0,1 1 0 0 0,11-4 0 0 0,6-2 31 0 0,-1-1-1 0 0,43-21 0 0 0,40-27 62 0 0,-81 39-42 0 0,-19 11-28 0 0,1 1 0 0 0,0-1 1 0 0,0 2-1 0 0,0-1 0 0 0,1 1 1 0 0,-1 0-1 0 0,1 0 0 0 0,0 1 0 0 0,0 0 1 0 0,9-1-1 0 0,-23 18 36 0 0,-27 43-167 0 0,23-43 42 0 0,2 0 1 0 0,-1 0 0 0 0,-7 22-1 0 0,15-35-115 0 0,6-2-1457 0 0,0 0 417 0 0,-1 0 0 0 0,1-1 0 0 0,-1 0 0 0 0,8-1 0 0 0,11-5-5719 0 0</inkml:trace>
</inkml:ink>
</file>

<file path=ppt/ink/ink10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14279 0 0,'0'0'1298'0'0,"0"2"-1069"0"0,0 10 296 0 0,0 0 1 0 0,-1-1-1 0 0,-1 1 0 0 0,0 0 0 0 0,0-1 1 0 0,-6 16-1 0 0,3-5 90 0 0,-14 43 179 0 0,-37 85 1 0 0,30-86-459 0 0,-135 300 546 0 0,-24-12-132 0 0,179-341-748 0 0,-2 6 19 0 0,-2-1 0 0 0,0 0 0 0 0,-1 0 0 0 0,-1-1 0 0 0,-18 19 0 0 0,29-33 198 0 0,1-2-161 0 0,-1-9-56 0 0,0 1-1 0 0,1 0 1 0 0,0-1-1 0 0,1 1 1 0 0,0 0-1 0 0,1-1 1 0 0,2-8-1 0 0,23-67-3 0 0,-21 67 3 0 0,3-7-46 0 0,1 0-1 0 0,1 1 1 0 0,1 0-1 0 0,23-32 0 0 0,-29 47 24 0 0,0 2-1 0 0,0-1 1 0 0,0 1-1 0 0,1-1 0 0 0,1 2 1 0 0,-1-1-1 0 0,1 1 1 0 0,0 0-1 0 0,0 1 0 0 0,1 0 1 0 0,0 0-1 0 0,0 1 1 0 0,0 0-1 0 0,0 1 0 0 0,13-4 1 0 0,-16 6 17 0 0,-1 0-1 0 0,1 1 1 0 0,0 0 0 0 0,-1 0 0 0 0,1 0 0 0 0,0 0 0 0 0,-1 1-1 0 0,1 0 1 0 0,0 0 0 0 0,-1 1 0 0 0,9 3 0 0 0,-6-2 1 0 0,-1 1 0 0 0,1 0 0 0 0,-1 1 0 0 0,0-1 0 0 0,0 2 1 0 0,-1-1-1 0 0,8 8 0 0 0,-4-1 61 0 0,0 0 1 0 0,0 0 0 0 0,-1 1-1 0 0,-1 1 1 0 0,0-1-1 0 0,-1 1 1 0 0,0 1 0 0 0,4 14-1 0 0,-7-19 56 0 0,-2 0 0 0 0,1 1 0 0 0,-1-1 0 0 0,0 0 0 0 0,-1 1 0 0 0,-1-1 0 0 0,0 22 0 0 0,-1-28-77 0 0,0 1 0 0 0,0 0 0 0 0,0 0 0 0 0,0-1 0 0 0,-1 1 0 0 0,0-1 0 0 0,0 1 0 0 0,0-1 0 0 0,0 0 0 0 0,-1 1 0 0 0,1-1 0 0 0,-1-1 0 0 0,0 1 0 0 0,0 0 0 0 0,-1-1 0 0 0,1 1 0 0 0,-1-1 0 0 0,0 0 0 0 0,-5 4 0 0 0,-4 0-15 0 0,0-1 0 0 0,0 0 0 0 0,-1-1 0 0 0,0 0 0 0 0,-20 4 0 0 0,-74 8-18 0 0,66-11-52 0 0,38-6 42 0 0,-60 7-8 0 0,56-6-94 0 0,-1-1 0 0 0,0 0 0 0 0,0-1 0 0 0,1 0 0 0 0,-11-2 0 0 0,18 2 22 0 0,1 1 0 0 0,-1 0 0 0 0,1 0 0 0 0,0 0 1 0 0,-1-1-1 0 0,1 1 0 0 0,-1 0 0 0 0,1-1 0 0 0,0 1 0 0 0,-1 0 0 0 0,1-1 0 0 0,0 1 0 0 0,-1 0 0 0 0,1-1 0 0 0,0 1 0 0 0,-1-1 1 0 0,1 1-1 0 0,0 0 0 0 0,0-1 0 0 0,0 1 0 0 0,0-1 0 0 0,-1 1 0 0 0,1-1 0 0 0,0 1 0 0 0,0-1 0 0 0,0 1 0 0 0,0-1 1 0 0,0 1-1 0 0,0-1 0 0 0,0 1 0 0 0,0-1 0 0 0,0 1 0 0 0,0-1 0 0 0,0 1 0 0 0,1-1 0 0 0,-1 1 0 0 0,0-1 0 0 0,0 1 0 0 0,0 0 1 0 0,1-1-1 0 0,-1 1 0 0 0,0-1 0 0 0,7-15-1856 0 0</inkml:trace>
</inkml:ink>
</file>

<file path=ppt/ink/ink10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31 17711 0 0,'0'0'1603'0'0,"2"1"-1227"0"0,-1-1-297 0 0,0 1 1 0 0,0-1-1 0 0,0 1 0 0 0,0-1 1 0 0,0 1-1 0 0,0 0 1 0 0,-1 0-1 0 0,1 0 0 0 0,0-1 1 0 0,0 1-1 0 0,0 0 1 0 0,-1 0-1 0 0,1 0 0 0 0,-1 0 1 0 0,1 0-1 0 0,-1 0 1 0 0,1 0-1 0 0,-1 0 0 0 0,1 1 1 0 0,-1 0-1 0 0,0 0 9 0 0,1 1 0 0 0,-1-1-1 0 0,0 1 1 0 0,-1-1 0 0 0,1 0-1 0 0,0 1 1 0 0,-1-1 0 0 0,1 0-1 0 0,-2 4 1 0 0,-3 5 39 0 0,0 0 1 0 0,-1-1-1 0 0,-8 14 1 0 0,8-16-68 0 0,-18 27 25 0 0,-1-1 0 0 0,-2-2-1 0 0,-55 53 1 0 0,74-78-40 0 0,1 1-1 0 0,0 0 1 0 0,1 0-1 0 0,-7 12 1 0 0,10-17 1 0 0,1 1 0 0 0,1-1-1 0 0,-1 1 1 0 0,0 0 0 0 0,1-1 0 0 0,-1 1 0 0 0,1 0-1 0 0,0 0 1 0 0,1 0 0 0 0,-1 0 0 0 0,1 0 0 0 0,0 0-1 0 0,0 6 1 0 0,1-8-17 0 0,0-1 0 0 0,0 0 1 0 0,0 1-1 0 0,0-1 0 0 0,0 0 0 0 0,0 0 0 0 0,0 0 0 0 0,1 0 0 0 0,-1 0 0 0 0,0 0 1 0 0,1 0-1 0 0,-1-1 0 0 0,1 1 0 0 0,-1 0 0 0 0,3 0 0 0 0,-2 0 34 0 0,5 2-2 0 0,1-1 0 0 0,0 1 0 0 0,0-1 0 0 0,0-1 0 0 0,0 0-1 0 0,0 0 1 0 0,0 0 0 0 0,1-1 0 0 0,13-2 0 0 0,-7 1 38 0 0,-1-1 0 0 0,0-1-1 0 0,0-1 1 0 0,23-9 0 0 0,-24 8-81 0 0,0-1-1 0 0,-1 0 1 0 0,0-1-1 0 0,0-1 1 0 0,-1 0-1 0 0,1 0 1 0 0,12-14-1 0 0,-19 17-8 0 0,0-1 0 0 0,0 0-1 0 0,-1 0 1 0 0,0 0 0 0 0,0-1 0 0 0,0 0-1 0 0,-1 1 1 0 0,0-1 0 0 0,0 0 0 0 0,-1-1-1 0 0,1 1 1 0 0,-2 0 0 0 0,1-1 0 0 0,-1 1-1 0 0,0-10 1 0 0,0 3-112 0 0,-2 0-1 0 0,1 0 1 0 0,-2-1-1 0 0,0 1 0 0 0,-1 0 1 0 0,0 0-1 0 0,-1 0 1 0 0,-1 1-1 0 0,0 0 1 0 0,-1-1-1 0 0,0 2 1 0 0,-1-1-1 0 0,-14-19 1 0 0,11 19-334 0 0,-13-21-1368 0 0,22 33 1296 0 0</inkml:trace>
</inkml:ink>
</file>

<file path=ppt/ink/ink10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73 10591 0 0,'1'-1'819'0'0,"4"0"-231"0"0,-5 2-380 0 0,1-1 1 0 0,-1 0-1 0 0,1 1 1 0 0,0-1-1 0 0,-1 1 0 0 0,1 0 1 0 0,-1-1-1 0 0,1 1 1 0 0,-1-1-1 0 0,0 1 1 0 0,1 0-1 0 0,-1-1 0 0 0,1 1 1 0 0,-1 0-1 0 0,0 0 1 0 0,1 0 156 0 0,1 4 167 0 0,0 0-1 0 0,-1-1 1 0 0,1 1 0 0 0,-1 0-1 0 0,0 1 1 0 0,0-1 0 0 0,-1 0 0 0 0,1 0-1 0 0,-1 0 1 0 0,-1 9 0 0 0,-2 6-9 0 0,-5 26 1 0 0,7-42-344 0 0,-10 37 680 0 0,-17 41 1 0 0,16-49-650 0 0,1 0-1 0 0,-9 49 1 0 0,18-55-7 0 0,2-25-32 0 0,1-1-4 0 0,2 0-104 0 0,-1 0 1 0 0,0 0-1 0 0,1-1 0 0 0,-1 1 0 0 0,1-1 0 0 0,-1 1 1 0 0,1-1-1 0 0,0 0 0 0 0,-1 0 0 0 0,1 0 1 0 0,-1 0-1 0 0,1-1 0 0 0,-1 1 0 0 0,1-1 1 0 0,-1 1-1 0 0,5-3 0 0 0,6-2 288 0 0,23-11 0 0 0,-25 11-272 0 0,9-6-21 0 0,0-1 0 0 0,-1-1-1 0 0,-1 0 1 0 0,0-1 0 0 0,0-1-1 0 0,28-33 1 0 0,-7 2 94 0 0,45-73-1 0 0,39-38-8059 0 0,-96 126 5354 0 0,-18 20-5131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2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12439 0 0,'0'0'958'0'0,"2"-1"-300"0"0,12-4 8110 0 0,-10 4-8416 0 0,-1-1 0 0 0,1 0 0 0 0,-1 0 1 0 0,0-1-1 0 0,0 1 0 0 0,5-5 0 0 0,-7 5-156 0 0,1 0-17 0 0,13-16-56 0 0,-14 16-667 0 0,13 2-6459 0 0</inkml:trace>
</inkml:ink>
</file>

<file path=ppt/ink/ink10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9215 0 0,'2'1'707'0'0,"12"5"764"0"0,0-1 0 0 0,0-1 0 0 0,0 0 1 0 0,1 0-1 0 0,0-2 0 0 0,-1 0 0 0 0,1 0 0 0 0,27-2 0 0 0,-4-2-152 0 0,0-1-1 0 0,48-12 1 0 0,-53 8-710 0 0,50-17 0 0 0,-72 19-660 0 0,1 1-1 0 0,-1-1 1 0 0,0-1 0 0 0,-1 0 0 0 0,1-1-1 0 0,-1 0 1 0 0,14-13 0 0 0,-22 18-168 0 0,-16 5-757 0 0,1-1 653 0 0,0 2-1 0 0,0 0 0 0 0,-16 7 1 0 0,-49 27 183 0 0,54-25 49 0 0,-14 6 77 0 0,2 3 1 0 0,-47 35 0 0 0,65-42 133 0 0,1 0 0 0 0,0 1 0 0 0,1 0 1 0 0,0 2-1 0 0,2 0 0 0 0,-14 20 0 0 0,24-30-56 0 0,-1-1-1 0 0,1 1 0 0 0,1 1 1 0 0,0-1-1 0 0,0 0 1 0 0,0 1-1 0 0,-1 11 0 0 0,3-16-54 0 0,1 0 0 0 0,0 0-1 0 0,-1 0 1 0 0,2 0 0 0 0,-1 0-1 0 0,0 0 1 0 0,1 0 0 0 0,0 0-1 0 0,0 0 1 0 0,0 0 0 0 0,0 0-1 0 0,0 0 1 0 0,1-1 0 0 0,0 1-1 0 0,0 0 1 0 0,0-1 0 0 0,0 0-1 0 0,3 4 1 0 0,2 0-8 0 0,0-1-1 0 0,0 1 0 0 0,1-1 1 0 0,0-1-1 0 0,0 0 1 0 0,0 0-1 0 0,0 0 1 0 0,1-1-1 0 0,0 0 0 0 0,0-1 1 0 0,11 3-1 0 0,9 1-21 0 0,0-1-1 0 0,40 2 0 0 0,-47-7-135 0 0,1 0 0 0 0,31-4 0 0 0,-12-3-7076 0 0,-18 1-899 0 0</inkml:trace>
</inkml:ink>
</file>

<file path=ppt/ink/ink10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6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10591 0 0,'0'0'819'0'0,"1"-1"-534"0"0,8-13 624 0 0,-8 12-639 0 0,0 0 0 0 0,0 0 0 0 0,0 0 1 0 0,0 0-1 0 0,1 0 0 0 0,-1 0 0 0 0,1 0 1 0 0,-1 1-1 0 0,1-1 0 0 0,-1 1 0 0 0,1-1 0 0 0,0 1 1 0 0,0-1-1 0 0,0 1 0 0 0,0 0 0 0 0,0 0 0 0 0,0 0 1 0 0,0 0-1 0 0,1 0 0 0 0,-1 0 0 0 0,0 1 1 0 0,0-1-1 0 0,1 1 0 0 0,3-1 0 0 0,1 1 557 0 0,-5 0-58 0 0,9 7 1383 0 0,-7-3-1939 0 0,-1 0 1 0 0,0-1-1 0 0,0 1 0 0 0,0 1 1 0 0,3 4-1 0 0,-5-7 110 0 0,1 19 3 0 0,-2-15-303 0 0,0-4-13 0 0,0 0-1 0 0,0 1 1 0 0,0-1 0 0 0,0 0 0 0 0,0 0-1 0 0,-1 0 1 0 0,1 0 0 0 0,-1 0-1 0 0,1 0 1 0 0,-1 0 0 0 0,0 0 0 0 0,0 0-1 0 0,-2 3 1 0 0,-1 3 26 0 0,1-4-1867 0 0</inkml:trace>
</inkml:ink>
</file>

<file path=ppt/ink/ink10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960 214 10591 0 0,'37'-24'799'0'0,"1"2"0"0"0,1 2 1 0 0,67-26-1 0 0,129-27 4674 0 0,-206 65-4798 0 0,-14 3-298 0 0,0 1 0 0 0,1 0 0 0 0,-1 1 1 0 0,25-1 1432 0 0,-55 9-1154 0 0,-300 105 424 0 0,236-84-1084 0 0,-141 39-89 0 0,-96-9-646 0 0,258-50 542 0 0,-1-3 0 0 0,0-2-1 0 0,-85-9 1 0 0,-119-35-1928 0 0,261 42 2011 0 0,12 7-71 0 0,49 38 394 0 0,84 79-1 0 0,-131-111-164 0 0,-1 0-1 0 0,0 1 1 0 0,-1 1 0 0 0,0 0-1 0 0,-1 0 1 0 0,0 0-1 0 0,12 32 1 0 0,-18-36-4 0 0,0 0 1 0 0,0 0-1 0 0,-1 0 0 0 0,-1 0 1 0 0,1 0-1 0 0,-2 0 0 0 0,1 0 0 0 0,-1 0 1 0 0,-1 1-1 0 0,0-1 0 0 0,0 0 1 0 0,-1 0-1 0 0,-1 0 0 0 0,-4 13 0 0 0,0-5 31 0 0,-1-1 0 0 0,0 0 0 0 0,-2-1-1 0 0,-21 30 1 0 0,-56 53 438 0 0,25-30-349 0 0,-39 37-4316 0 0,95-100 3962 0 0</inkml:trace>
</inkml:ink>
</file>

<file path=ppt/ink/ink10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16959 0 0,'0'0'1536'0'0,"2"1"-1262"0"0,1 1-189 0 0,1 0 0 0 0,-1 0 1 0 0,1-1-1 0 0,-1 0 1 0 0,1 0-1 0 0,0 0 1 0 0,-1 0-1 0 0,1 0 0 0 0,0-1 1 0 0,0 0-1 0 0,0 0 1 0 0,-1 0-1 0 0,9-1 1 0 0,7-2 516 0 0,28-7 1 0 0,-37 7-458 0 0,237-70 2352 0 0,-138 38-1734 0 0,60-28 198 0 0,17-6-2571 0 0,-182 68 1319 0 0,-2 1-69 0 0,0-1 0 0 0,0 0 0 0 0,0 1-1 0 0,0-1 1 0 0,0 1 0 0 0,0 0-1 0 0,0 0 1 0 0,0 0 0 0 0,4 0 0 0 0</inkml:trace>
</inkml:ink>
</file>

<file path=ppt/ink/ink10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71 11055 0 0,'0'0'852'0'0,"1"-1"-560"0"0,2 0-172 0 0,-1 0-1 0 0,0 0 0 0 0,1 0 1 0 0,-1 0-1 0 0,1 0 1 0 0,-1 1-1 0 0,1-1 0 0 0,-1 1 1 0 0,4 0-1 0 0,8-1 8296 0 0,-12 12-6687 0 0,-2-7-1572 0 0,0 0-1 0 0,0-1 0 0 0,0 1 0 0 0,-1-1 1 0 0,1 1-1 0 0,-1-1 0 0 0,0 1 0 0 0,0-1 0 0 0,0 1 1 0 0,0-1-1 0 0,0 0 0 0 0,-4 6 0 0 0,-3 5 274 0 0,-17 20 0 0 0,10-14-155 0 0,-23 30 99 0 0,20-27-556 0 0,1 0 0 0 0,1 1 0 0 0,1 1-1 0 0,-13 28 1 0 0,27-49-499 0 0,-1 1 600 0 0</inkml:trace>
  <inkml:trace contextRef="#ctx0" brushRef="#br0" timeOffset="1">476 308 10135 0 0,'-12'6'778'0'0,"3"1"-506"0"0,-9 17 1990 0 0,-2 2 7270 0 0,31-37-8537 0 0,157-157 286 0 0,-148 147-1306 0 0,-1 0-1 0 0,2 2 0 0 0,1 0 1 0 0,1 2-1 0 0,0 0 1 0 0,1 2-1 0 0,0 0 0 0 0,1 2 1 0 0,45-17-1 0 0,-68 29 16 0 0,1 0-1 0 0,0 0 1 0 0,0 1-1 0 0,-1-1 1 0 0,1 1-1 0 0,5-1 1 0 0,-7 1 9 0 0,0 0 1 0 0,-1 0-1 0 0,1 0 0 0 0,0 1 1 0 0,-1-1-1 0 0,1 0 0 0 0,-1 0 1 0 0,1 0-1 0 0,0 1 1 0 0,-1-1-1 0 0,1 0 0 0 0,-1 1 1 0 0,1-1-1 0 0,-1 1 0 0 0,1-1 1 0 0,-1 0-1 0 0,1 1 0 0 0,-1-1 1 0 0,1 1-1 0 0,-1-1 1 0 0,0 1-1 0 0,1-1 0 0 0,-1 1 1 0 0,0 0-1 0 0,1-1 0 0 0,-1 1 1 0 0,0-1-1 0 0,0 1 1 0 0,0 0-1 0 0,1-1 0 0 0,-1 1 1 0 0,0 0-1 0 0,0-1 0 0 0,0 1 1 0 0,0 0-1 0 0,0 5 25 0 0,0 0-1 0 0,-1 0 1 0 0,0 0-1 0 0,1 0 1 0 0,-2 0 0 0 0,1-1-1 0 0,-4 10 1 0 0,-21 39 181 0 0,11-23-134 0 0,5-10-50 0 0,-18 45 73 0 0,25-58-92 0 0,1-1 0 0 0,0 1 0 0 0,0-1 0 0 0,1 1 0 0 0,0-1 0 0 0,0 15-1 0 0,1-20-162 0 0,0 0 0 0 0,0-1-1 0 0,0 1 1 0 0,0 0-1 0 0,0-1 1 0 0,1 1 0 0 0,-1 0-1 0 0,0 0 1 0 0,1-1-1 0 0,0 1 1 0 0,-1-1-1 0 0,1 1 1 0 0,0-1 0 0 0,0 1-1 0 0,0-1 1 0 0,0 1-1 0 0,0-1 1 0 0,0 0-1 0 0,0 0 1 0 0,1 1 0 0 0,-1-1-1 0 0,0 0 1 0 0,1 0-1 0 0,-1 0 1 0 0,0 0 0 0 0,1 0-1 0 0,0-1 1 0 0,-1 1-1 0 0,3 0 1 0 0,14 2-7462 0 0</inkml:trace>
</inkml:ink>
</file>

<file path=ppt/ink/ink10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298 181 6911 0 0,'-1'1'315'0'0,"-69"74"1608"0"0,28-32 4554 0 0,13-17-3136 0 0,21-19-2893 0 0,0 0 0 0 0,0 0-1 0 0,-11 15 1 0 0,14-16-205 0 0,0 0 0 0 0,0-1 1 0 0,-9 7-1 0 0,-2 3 1192 0 0,15-15-1398 0 0,1 1 1 0 0,-1-1-1 0 0,1 1 0 0 0,-1-1 1 0 0,0 0-1 0 0,1 1 0 0 0,-1-1 1 0 0,0 0-1 0 0,1 0 0 0 0,-1 0 1 0 0,0 1-1 0 0,1-1 0 0 0,-1 0 1 0 0,0 0-1 0 0,0 0 0 0 0,1 0 1 0 0,-1 0-1 0 0,0 0 0 0 0,1 0 1 0 0,-1 0-1 0 0,0-1 1 0 0,1 1-1 0 0,-1 0 0 0 0,0 0 1 0 0,-1-1-1 0 0,-17-10 238 0 0,14 7-209 0 0,4 4-64 0 0,-1-2 19 0 0,-1 1 1 0 0,1-1-1 0 0,0 1 1 0 0,-1-1-1 0 0,1 0 1 0 0,-2-2-1 0 0,3 3-17 0 0,1 0 0 0 0,-1 0 0 0 0,0 0 0 0 0,1 0 0 0 0,0 0-1 0 0,-1 0 1 0 0,1 0 0 0 0,0 0 0 0 0,-1 0 0 0 0,1 0 0 0 0,0 0-1 0 0,0 0 1 0 0,0-1 0 0 0,0 1 0 0 0,0 0 0 0 0,0 0-1 0 0,0 0 1 0 0,1-2 0 0 0,-1-16-4 0 0,0 17 0 0 0,-1 0 0 0 0,1 0 0 0 0,0 0 0 0 0,0 0 0 0 0,0 0 0 0 0,1 0 0 0 0,-1 0 0 0 0,0 0 0 0 0,1 0 0 0 0,-1 0 0 0 0,1 0 0 0 0,1-2 0 0 0,4-5-35 0 0,0 0-1 0 0,10-11 1 0 0,4-5-106 0 0,14-18-232 0 0,2 2-1 0 0,52-48 0 0 0,-78 80 339 0 0,0 0-1 0 0,0 1 0 0 0,1 0 1 0 0,0 1-1 0 0,1 0 1 0 0,0 1-1 0 0,0 1 0 0 0,0 0 1 0 0,15-4-1 0 0,-18 6 103 0 0,0 1 0 0 0,0 1 0 0 0,0 0 0 0 0,0 0 0 0 0,1 1 0 0 0,-1 0 0 0 0,0 1 0 0 0,0 0 0 0 0,0 0 0 0 0,0 1 0 0 0,0 0 0 0 0,0 0 0 0 0,0 1 0 0 0,8 4 0 0 0,-9-3 13 0 0,0 0-1 0 0,-1 0 1 0 0,0 0-1 0 0,0 1 0 0 0,0 0 1 0 0,-1 1-1 0 0,1-1 1 0 0,-1 1-1 0 0,-1 1 0 0 0,8 8 1 0 0,-10-11-54 0 0,0 1 0 0 0,-1 0 0 0 0,1 0 1 0 0,-1 0-1 0 0,0 0 0 0 0,0 1 0 0 0,-1-1 0 0 0,0 0 1 0 0,1 1-1 0 0,-2-1 0 0 0,1 1 0 0 0,-1-1 0 0 0,0 1 1 0 0,0 0-1 0 0,0-1 0 0 0,-2 9 0 0 0,0-5 2 0 0,-1-1 0 0 0,0 0 0 0 0,0 0 0 0 0,-1 0 0 0 0,0 0 0 0 0,0-1 0 0 0,0 1 0 0 0,-1-1 0 0 0,-1 0 0 0 0,1-1-1 0 0,-1 1 1 0 0,0-1 0 0 0,0 0 0 0 0,-11 8 0 0 0,-10 4-103 0 0,0 0-1 0 0,-44 21 1 0 0,65-37 50 0 0,-18 11-876 0 0,-2-1 0 0 0,1-2 0 0 0,-1 0 0 0 0,-48 9 0 0 0,54-17-759 0 0,0-3-47 0 0</inkml:trace>
</inkml:ink>
</file>

<file path=ppt/ink/ink10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08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12895 0 0,'-8'5'230'0'0,"0"0"-1"0"0,1 1 1 0 0,-1 0-1 0 0,1 0 1 0 0,0 1-1 0 0,-7 9 1 0 0,-4 3 738 0 0,-112 131 4230 0 0,13 11-4102 0 0,106-145-997 0 0,-8 10 7 0 0,2 1-1 0 0,1 1 0 0 0,1 0 1 0 0,-20 56-1 0 0,30-70-58 0 0,1 0 1 0 0,1 0-1 0 0,0 0 0 0 0,1 1 0 0 0,0 0 0 0 0,1-1 0 0 0,1 1 0 0 0,1 0 1 0 0,0-1-1 0 0,0 1 0 0 0,2 0 0 0 0,7 24 0 0 0,0-15-119 0 0,-10-22 4 0 0</inkml:trace>
</inkml:ink>
</file>

<file path=ppt/ink/ink10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1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5527 0 0,'0'0'498'0'0,"1"2"-406"0"0,-1 7 48 0 0,0 0 1 0 0,0 0 0 0 0,0 0-1 0 0,-2 0 1 0 0,-2 15 0 0 0,-17 47 3602 0 0,10-38-1988 0 0,-11 38 563 0 0,-91 273 920 0 0,84-266-2935 0 0,-4-1 0 0 0,-70 120 1 0 0,81-168-346 0 0,0 0 0 0 0,-2-2 0 0 0,-48 44 0 0 0,49-52-340 0 0,21-18 165 0 0,3-4-2407 0 0,8-23 1267 0 0,1 1-1 0 0,24-42 1 0 0,-13 27 325 0 0,6-13-327 0 0</inkml:trace>
</inkml:ink>
</file>

<file path=ppt/ink/ink10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1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47 816 4607 0 0,'0'0'354'0'0,"-3"2"-233"0"0,-33 25 6607 0 0,28-20-2069 0 0,10-10-4046 0 0,34-65 1421 0 0,81-114 0 0 0,-113 177-1985 0 0,46-66 447 0 0,3 3 0 0 0,3 2 0 0 0,3 2 0 0 0,69-56 0 0 0,-118 111-473 0 0,115-92 170 0 0,-102 84-177 0 0,2 1 0 0 0,0 1 0 0 0,39-17 0 0 0,-57 29-21 0 0,-1 0 1 0 0,1 1-1 0 0,0 0 0 0 0,0 0 1 0 0,1 1-1 0 0,8-1 0 0 0,-14 2 3 0 0,1 0-1 0 0,-1 0 1 0 0,1 0 0 0 0,-1 1 0 0 0,1-1-1 0 0,-1 1 1 0 0,1-1 0 0 0,-1 1-1 0 0,1 0 1 0 0,-1 0 0 0 0,0 0-1 0 0,1 0 1 0 0,-1 0 0 0 0,0 0-1 0 0,0 1 1 0 0,0-1 0 0 0,0 1-1 0 0,0 0 1 0 0,0-1 0 0 0,0 1-1 0 0,2 3 1 0 0,0 2-3 0 0,0 0 1 0 0,-1 1-1 0 0,1-1 0 0 0,-1 1 0 0 0,-1-1 1 0 0,1 1-1 0 0,-1 0 0 0 0,-1 0 1 0 0,1 0-1 0 0,-1 0 0 0 0,-1 0 0 0 0,0 0 1 0 0,0 10-1 0 0,-3 8 11 0 0,0 0-1 0 0,-13 46 1 0 0,5-32 32 0 0,-2 0 1 0 0,-2-1 0 0 0,-1 0-1 0 0,-2-1 1 0 0,-1-1 0 0 0,-2-1-1 0 0,-44 57 1 0 0,47-70-45 0 0,-1-2 0 0 0,-1 1 0 0 0,-2-2 0 0 0,1-1-1 0 0,-2-1 1 0 0,-1-1 0 0 0,0-1 0 0 0,-1 0 0 0 0,0-2 0 0 0,-1-2-1 0 0,-1 0 1 0 0,-52 15 0 0 0,74-25 8 0 0,-47 9-141 0 0,47-10 95 0 0,0 0 0 0 0,0-1 0 0 0,0 0 1 0 0,0 0-1 0 0,1 0 0 0 0,-1-1 0 0 0,0 0 0 0 0,0 1 0 0 0,-4-3 0 0 0,8 3-12 0 0,0-1-1 0 0,0 1 1 0 0,0 0 0 0 0,0-1-1 0 0,0 1 1 0 0,1-1-1 0 0,-1 1 1 0 0,0-1-1 0 0,0 0 1 0 0,1 1 0 0 0,-1-1-1 0 0,0 0 1 0 0,1 1-1 0 0,-1-1 1 0 0,0 0 0 0 0,1 0-1 0 0,-1 1 1 0 0,1-1-1 0 0,0 0 1 0 0,-1 0 0 0 0,1 0-1 0 0,0 0 1 0 0,-1 0-1 0 0,1 0 1 0 0,0 0-1 0 0,0 0 1 0 0,0 0 0 0 0,0-1-1 0 0,0 0-189 0 0,0-1 0 0 0,1 0 0 0 0,-1 0 0 0 0,1 1 0 0 0,0-1-1 0 0,0 1 1 0 0,0-1 0 0 0,0 1 0 0 0,1-3 0 0 0,12-16-1161 0 0</inkml:trace>
</inkml:ink>
</file>

<file path=ppt/ink/ink10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1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157 553 6447 0 0,'0'2'499'0'0,"1"4"-75"0"0,0 0 0 0 0,-1 0 0 0 0,0 1-1 0 0,0-1 1 0 0,0 0 0 0 0,-1 1 0 0 0,0-1 0 0 0,-3 12 0 0 0,3-16-279 0 0,1 0 1 0 0,-1-1-1 0 0,0 1 1 0 0,0 0-1 0 0,0 0 1 0 0,0-1 0 0 0,0 1-1 0 0,0-1 1 0 0,0 1-1 0 0,0-1 1 0 0,-1 1-1 0 0,1-1 1 0 0,0 0-1 0 0,-1 0 1 0 0,1 0 0 0 0,-1 0-1 0 0,0 0 1 0 0,1 0-1 0 0,-1 0 1 0 0,0 0-1 0 0,0 0 1 0 0,1-1 0 0 0,-1 1-1 0 0,0-1 1 0 0,0 0-1 0 0,0 1 1 0 0,0-1-1 0 0,0 0 1 0 0,1 0-1 0 0,-1 0 1 0 0,0 0 0 0 0,0 0-1 0 0,0-1 1 0 0,-3 0-1 0 0,0 0 125 0 0,0-1 0 0 0,0 1-1 0 0,1-1 1 0 0,-1 0-1 0 0,1-1 1 0 0,-1 1 0 0 0,1-1-1 0 0,0 1 1 0 0,0-1 0 0 0,0-1-1 0 0,0 1 1 0 0,1 0-1 0 0,-1-1 1 0 0,1 0 0 0 0,0 0-1 0 0,0 0 1 0 0,0 0 0 0 0,1 0-1 0 0,-4-10 1 0 0,2 6-61 0 0,1 0 0 0 0,1-1 1 0 0,-1 1-1 0 0,2-1 0 0 0,-1 1 0 0 0,1-1 1 0 0,0 0-1 0 0,1 0 0 0 0,0 1 1 0 0,2-14-1 0 0,2 0-110 0 0,1 1 0 0 0,1 0 1 0 0,1 1-1 0 0,0-1 0 0 0,2 2 1 0 0,0-1-1 0 0,2 1 0 0 0,0 0 0 0 0,1 1 1 0 0,0 0-1 0 0,27-27 0 0 0,-12 17-118 0 0,1 2 0 0 0,1 1 0 0 0,2 1 0 0 0,0 2 0 0 0,61-34 0 0 0,-80 50-59 0 0,0 0 0 0 0,0 1 0 0 0,23-7 0 0 0,-29 11-160 0 0,0 0-1 0 0,-1 0 1 0 0,1 1-1 0 0,0-1 1 0 0,-1 1-1 0 0,1 1 1 0 0,0-1 0 0 0,-1 1-1 0 0,1 0 1 0 0,0 0-1 0 0,8 3 1 0 0,-2 1-494 0 0,-1 0 1 0 0,1 1-1 0 0,-1 0 1 0 0,11 9 0 0 0,-7-5-595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2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9215 0 0,'0'0'707'0'0,"-2"2"-464"0"0,-15 17 179 0 0,9-8 1921 0 0,0 0-1 0 0,-10 20 1 0 0,17-30-2211 0 0,1 0-1 0 0,0 0 0 0 0,-1 0 0 0 0,1 0 1 0 0,0 0-1 0 0,-1 0 0 0 0,1 0 1 0 0,0 0-1 0 0,0 0 0 0 0,0 0 0 0 0,0 0 1 0 0,0 0-1 0 0,0 0 0 0 0,0 0 1 0 0,1 1-1 0 0,-1-1 0 0 0,0 0 0 0 0,1 0 1 0 0,-1 0-1 0 0,0 0 0 0 0,1 0 1 0 0,-1 0-1 0 0,1-1 0 0 0,0 1 0 0 0,-1 0 1 0 0,1 0-1 0 0,0 0 0 0 0,-1 0 0 0 0,1-1 1 0 0,0 1-1 0 0,1 1 0 0 0,0 0-7 0 0,1-1-1 0 0,0 1 0 0 0,-1 0 0 0 0,1-1 0 0 0,0 0 1 0 0,0 0-1 0 0,-1 1 0 0 0,1-2 0 0 0,4 2 0 0 0,3-1 49 0 0,1-1 0 0 0,-1 0 0 0 0,0-1 0 0 0,1 0 0 0 0,-1 0 0 0 0,0-1 0 0 0,13-5 0 0 0,7 0-13 0 0,94-23 44 0 0,-100 22-202 0 0,-1-1 1 0 0,0-1-1 0 0,23-13 0 0 0,-40 18-36 0 0,-7 2 9 0 0,-4 2-33 0 0,-2 1-5 0 0,1-1 0 0 0,-1 2 0 0 0,0-1 0 0 0,1 0 0 0 0,0 1 1 0 0,-1 1-1 0 0,-9 2 0 0 0,-44 18-398 0 0,48-17 354 0 0,-45 19-42 0 0,2 3 1 0 0,2 2-1 0 0,0 2 0 0 0,-91 73 1 0 0,127-90 180 0 0,6-6-18 0 0,1 0 1 0 0,0 1 0 0 0,0 0 0 0 0,1 0-1 0 0,-10 14 1 0 0,19-22-13 0 0,-1-1 1 0 0,1 1-1 0 0,0-1 0 0 0,-1 1 0 0 0,1-1 0 0 0,0 1 1 0 0,0-1-1 0 0,0 1 0 0 0,-1-1 0 0 0,1 1 0 0 0,0-1 0 0 0,0 1 1 0 0,0-1-1 0 0,0 1 0 0 0,0 0 0 0 0,0-1 0 0 0,0 1 1 0 0,0 0-1 0 0,1 0 1 0 0,-1 0-1 0 0,1 0 1 0 0,0 0 0 0 0,0 0-1 0 0,0 0 1 0 0,0 0 0 0 0,0-1 0 0 0,0 1-1 0 0,0 0 1 0 0,0-1 0 0 0,0 1 0 0 0,0-1-1 0 0,0 1 1 0 0,0-1 0 0 0,0 1 0 0 0,1-1-1 0 0,-1 0 1 0 0,0 1 0 0 0,2-1-1 0 0,27 2 18 0 0,1-5-1196 0 0,1-1 0 0 0,46-13-1 0 0,-37 7-5954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2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6911 0 0,'3'-1'528'0'0,"22"-8"43"0"0,-2 5 14051 0 0,-17 4-12388 0 0,-4 0-3213 0 0</inkml:trace>
</inkml:ink>
</file>

<file path=ppt/ink/ink10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1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324 259 5983 0 0,'1'-1'464'0'0,"23"-5"6015"0"0,-45 19 2703 0 0,5-3-10716 0 0,-24 22 2219 0 0,-69 69 1 0 0,85-75-515 0 0,1 1 1 0 0,2 1 0 0 0,-30 51-1 0 0,42-62-44 0 0,-14 35-1 0 0,20-45-99 0 0,1 1-1 0 0,0-1 1 0 0,1 1 0 0 0,-1 0 0 0 0,2-1-1 0 0,-1 1 1 0 0,1 12 0 0 0,0-17-22 0 0,0 0-1 0 0,1-1 1 0 0,-1 1 0 0 0,1-1 0 0 0,0 1-1 0 0,-1-1 1 0 0,1 1 0 0 0,0-1 0 0 0,1 0-1 0 0,-1 1 1 0 0,0-1 0 0 0,1 0 0 0 0,-1 0-1 0 0,1 0 1 0 0,-1 0 0 0 0,1 0 0 0 0,4 3-1 0 0,-3-3 4 0 0,0 0-1 0 0,1 0 0 0 0,-1 0 0 0 0,1-1 1 0 0,0 1-1 0 0,-1-1 0 0 0,1 0 0 0 0,0 0 0 0 0,0 0 1 0 0,7 0-1 0 0,0-1 7 0 0,1 0 1 0 0,-1-1-1 0 0,1 0 0 0 0,-1-1 1 0 0,0 0-1 0 0,0 0 0 0 0,12-5 1 0 0,-4-1-8 0 0,-1 0-1 0 0,0 0 1 0 0,0-2 0 0 0,-1 0 0 0 0,0-1 0 0 0,-1-1-1 0 0,23-22 1 0 0,-21 17 49 0 0,-1-1 0 0 0,-1-1 0 0 0,-1-1-1 0 0,-1 0 1 0 0,21-40 0 0 0,-22 34-220 0 0,-2 0 0 0 0,0-1 0 0 0,-2 0 1 0 0,-1-1-1 0 0,-2 0 0 0 0,0 0 0 0 0,-2-1 0 0 0,-1 1 0 0 0,-1-1 0 0 0,-2 0 0 0 0,-4-43 0 0 0,0 42-640 0 0,-1-10-828 0 0,2 10-3519 0 0,1 6-991 0 0</inkml:trace>
</inkml:ink>
</file>

<file path=ppt/ink/ink10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1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6 11519 0 0,'9'-5'1227'0'0,"-8"5"-1194"0"0,0 0 1 0 0,0 0-1 0 0,0 0 0 0 0,-1 0 0 0 0,1 0 1 0 0,0 0-1 0 0,0 0 0 0 0,0 1 0 0 0,-1-1 1 0 0,1 0-1 0 0,0 0 0 0 0,-1 1 0 0 0,1-1 1 0 0,0 0-1 0 0,0 1 0 0 0,-1-1 1 0 0,1 1-1 0 0,-1-1 0 0 0,1 1 0 0 0,0-1 1 0 0,-1 1-1 0 0,1-1 0 0 0,-1 1 0 0 0,1 0 1 0 0,-1-1-1 0 0,1 1 0 0 0,-1 0 0 0 0,0-1 1 0 0,1 1-1 0 0,-1 0 0 0 0,0 0 1 0 0,0-1-1 0 0,0 1 0 0 0,1 0 0 0 0,-1 0 1 0 0,0 0-1 0 0,0 1 0 0 0,0 0 274 0 0,0 6 335 0 0,0 1 1 0 0,0-1 0 0 0,-1 1-1 0 0,0-1 1 0 0,-1 1 0 0 0,0-1-1 0 0,0 0 1 0 0,-6 13 0 0 0,3-5-393 0 0,-101 295 2118 0 0,23-73-1506 0 0,-22 64-575 0 0,6 3-539 0 0,96-295 193 0 0,0 1-79 0 0,-1 0 0 0 0,1 0 0 0 0,-2 0 0 0 0,0-1 0 0 0,-8 15-1 0 0,12-23 18 0 0,-1-2 103 0 0,0-1-1 0 0,0 1 1 0 0,1 0-1 0 0,-1-1 1 0 0,0 1 0 0 0,1-1-1 0 0,-1 1 1 0 0,0-1-1 0 0,1 0 1 0 0,-2 0-1 0 0,0-1 16 0 0,0 0-1 0 0,1-1 1 0 0,-1 1-1 0 0,1 0 1 0 0,-1-1-1 0 0,1 1 0 0 0,0-1 1 0 0,0 0-1 0 0,0 0 1 0 0,1 0-1 0 0,-1 0 1 0 0,0 0-1 0 0,0-4 0 0 0,0 2 3 0 0,1-1 0 0 0,0 0 0 0 0,0 1 0 0 0,0-1 0 0 0,1 0 0 0 0,-1 0 0 0 0,2-6 0 0 0,1-3 2 0 0,0-1 0 0 0,1 1 0 0 0,1 1 0 0 0,0-1-1 0 0,7-15 1 0 0,4-4-13 0 0,1 1 0 0 0,2 0 0 0 0,1 1 0 0 0,43-55-1 0 0,-42 64-9 0 0,1 0-1 0 0,1 2 1 0 0,0 0-1 0 0,2 1 1 0 0,0 1-1 0 0,36-20 0 0 0,-51 34 68 0 0,1 0 0 0 0,0 1 0 0 0,0 0 0 0 0,0 0 0 0 0,0 1 0 0 0,1 0 0 0 0,13-2 0 0 0,-19 5 9 0 0,0-1-1 0 0,1 1 0 0 0,-1 0 1 0 0,0 1-1 0 0,1-1 0 0 0,-1 1 1 0 0,0 0-1 0 0,0 0 0 0 0,0 1 1 0 0,0-1-1 0 0,0 1 0 0 0,0 0 1 0 0,0 1-1 0 0,0-1 0 0 0,-1 1 1 0 0,8 5-1 0 0,-7-3-3 0 0,1 0 0 0 0,-1 0 1 0 0,0 0-1 0 0,-1 0 0 0 0,0 1 0 0 0,1 0 0 0 0,-2 0 0 0 0,1 0 0 0 0,-1 1 0 0 0,0-1 1 0 0,0 1-1 0 0,-1-1 0 0 0,1 1 0 0 0,-2 0 0 0 0,1 0 0 0 0,1 14 0 0 0,-3-8 23 0 0,0 1-1 0 0,-1-1 1 0 0,0 0 0 0 0,-1 0-1 0 0,0 0 1 0 0,-1 0-1 0 0,-1 0 1 0 0,-6 16-1 0 0,-1-5 6 0 0,0 0 0 0 0,-2 0-1 0 0,-1-1 1 0 0,0 0-1 0 0,-2-2 1 0 0,0 1-1 0 0,-2-2 1 0 0,0 0 0 0 0,-1-2-1 0 0,-1 0 1 0 0,-1-1-1 0 0,0-1 1 0 0,-1-1-1 0 0,-1 0 1 0 0,0-2 0 0 0,-30 12-1 0 0,38-18-234 0 0,6-2 102 0 0,-1-1 0 0 0,-13 5-1 0 0,22-8-79 0 0,-1-1-1 0 0,0 1 0 0 0,0-1 0 0 0,0 1 1 0 0,0-1-1 0 0,0 0 0 0 0,0 0 1 0 0,1 0-1 0 0,-1 0 0 0 0,0 0 0 0 0,0 0 1 0 0,0 0-1 0 0,0-1 0 0 0,0 1 0 0 0,0-1 1 0 0,1 1-1 0 0,-1-1 0 0 0,0 0 1 0 0,-2-1-1 0 0,-4-6-1771 0 0</inkml:trace>
</inkml:ink>
</file>

<file path=ppt/ink/ink10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1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269 341 6447 0 0,'0'0'586'0'0,"11"-3"1406"0"0,9-3 2855 0 0,-10 4-3642 0 0,-1-1 1 0 0,1-1-1 0 0,12-6 1 0 0,-16 7-1144 0 0,-1-1 0 0 0,1-1 0 0 0,-1 1 0 0 0,0-1 0 0 0,-1 0 0 0 0,1 0 1 0 0,-1 0-1 0 0,0-1 0 0 0,0 1 0 0 0,-1-1 0 0 0,1 0 0 0 0,-1 0 0 0 0,-1 0 0 0 0,1-1 0 0 0,-1 1 0 0 0,0-1 0 0 0,1-11 1 0 0,0 0 96 0 0,0 0 0 0 0,-2 0 0 0 0,0 0 1 0 0,-1 0-1 0 0,-4-26 0 0 0,3 39-182 0 0,0 0 1 0 0,0 0-1 0 0,0 1 0 0 0,0-1 0 0 0,-1 0 1 0 0,0 1-1 0 0,0-1 0 0 0,-5-7 1 0 0,6 10 13 0 0,0 1 0 0 0,0-1 1 0 0,0 1-1 0 0,-1 0 0 0 0,1-1 1 0 0,0 1-1 0 0,-1 0 1 0 0,1 0-1 0 0,-1 0 0 0 0,1 0 1 0 0,-1 0-1 0 0,0 0 1 0 0,1 1-1 0 0,-1-1 0 0 0,0 0 1 0 0,0 1-1 0 0,0-1 0 0 0,1 1 1 0 0,-1 0-1 0 0,0 0 1 0 0,0 0-1 0 0,0 0 0 0 0,0 0 1 0 0,1 0-1 0 0,-1 0 0 0 0,-2 1 1 0 0,-4 1-8 0 0,1 0 0 0 0,0 1 0 0 0,0 0 0 0 0,0 0 0 0 0,0 0 0 0 0,0 1 1 0 0,-6 5-1 0 0,-43 36-72 0 0,46-37 78 0 0,-14 14 16 0 0,0 1 0 0 0,1 1 0 0 0,2 1 1 0 0,1 1-1 0 0,0 1 0 0 0,2 0 1 0 0,2 2-1 0 0,0 0 0 0 0,2 1 1 0 0,-14 39-1 0 0,26-62 31 0 0,0-1 0 0 0,1 1 0 0 0,-1 0 0 0 0,1 0 0 0 0,1-1 1 0 0,-1 1-1 0 0,1 8 0 0 0,0-14-19 0 0,0 1-1 0 0,1-1 1 0 0,-1 1 0 0 0,0 0 0 0 0,0-1-1 0 0,1 1 1 0 0,-1-1 0 0 0,1 1 0 0 0,-1-1-1 0 0,1 1 1 0 0,0-1 0 0 0,0 0 0 0 0,0 1 0 0 0,-1-1-1 0 0,1 0 1 0 0,0 0 0 0 0,1 1 0 0 0,-1-1-1 0 0,0 0 1 0 0,0 0 0 0 0,0 0 0 0 0,1 0 0 0 0,-1-1-1 0 0,0 1 1 0 0,1 0 0 0 0,-1 0 0 0 0,1-1-1 0 0,-1 1 1 0 0,1-1 0 0 0,-1 1 0 0 0,1-1 0 0 0,-1 0-1 0 0,1 0 1 0 0,-1 1 0 0 0,1-1 0 0 0,1 0 0 0 0,5-1 58 0 0,0-1 0 0 0,-1 0 1 0 0,1 0-1 0 0,-1 0 1 0 0,0-1-1 0 0,0 0 0 0 0,0 0 1 0 0,12-8-1 0 0,-3 3 35 0 0,19-13 35 0 0,0-1 1 0 0,47-41-1 0 0,0 1-9 0 0,-82 61-137 0 0,0 1 0 0 0,0 0 0 0 0,0 0 0 0 0,0 0 0 0 0,1 0 0 0 0,-1 0 1 0 0,0 0-1 0 0,0-1 0 0 0,0 1 0 0 0,0 0 0 0 0,0 0 0 0 0,0 0 0 0 0,0 0 0 0 0,1 0 0 0 0,-1 0 0 0 0,0 0 0 0 0,0 0 0 0 0,0 0 0 0 0,0 0 0 0 0,0-1 0 0 0,1 1 0 0 0,-1 0 0 0 0,0 0 1 0 0,0 0-1 0 0,0 0 0 0 0,0 0 0 0 0,0 0 0 0 0,1 0 0 0 0,-1 0 0 0 0,0 0 0 0 0,0 0 0 0 0,0 0 0 0 0,0 0 0 0 0,0 1 0 0 0,1-1 0 0 0,-1 0 0 0 0,0 0 0 0 0,0 0 0 0 0,0 0 0 0 0,0 0 0 0 0,0 0 1 0 0,1 0-1 0 0,-1 0 0 0 0,0 0 0 0 0,0 0 0 0 0,0 1 0 0 0,0-1 0 0 0,0 0 0 0 0,0 0 0 0 0,0 0 0 0 0,0 0 0 0 0,0 0 0 0 0,1 0 0 0 0,-1 1 0 0 0,0-1 0 0 0,0 0 0 0 0,0 0 0 0 0,0 0 0 0 0,0 0 1 0 0,0 0-1 0 0,0 1 0 0 0,0-1 0 0 0,0 0 0 0 0,-1 9-13 0 0,0-8 8 0 0,-4 19-3 0 0,-10 25 1 0 0,8-27 7 0 0,1 2 0 0 0,-5 25 1 0 0,10-40-1 0 0,1 0 0 0 0,-1 1 1 0 0,1-1-1 0 0,0 1 0 0 0,0-1 1 0 0,1 1-1 0 0,-1-1 0 0 0,1 0 1 0 0,1 1-1 0 0,-1-1 0 0 0,1 0 1 0 0,-1 0-1 0 0,4 6 0 0 0,-4-10-6 0 0,-1 0-1 0 0,1 0 1 0 0,0 0-1 0 0,0 0 0 0 0,-1 0 1 0 0,1 0-1 0 0,0 0 1 0 0,0 0-1 0 0,0 0 1 0 0,0 0-1 0 0,0-1 1 0 0,0 1-1 0 0,0 0 1 0 0,1-1-1 0 0,-1 1 1 0 0,0-1-1 0 0,0 1 0 0 0,0-1 1 0 0,2 1-1 0 0,-1-1-26 0 0,1 0-1 0 0,-1 0 0 0 0,1 0 1 0 0,-1 0-1 0 0,1 0 0 0 0,-1 0 1 0 0,0-1-1 0 0,1 1 0 0 0,3-2 1 0 0,3-2-159 0 0,-1 0 0 0 0,1 0 1 0 0,-1-1-1 0 0,8-5 1 0 0,2-3-1418 0 0,20-18-1 0 0,-8 2-4978 0 0</inkml:trace>
</inkml:ink>
</file>

<file path=ppt/ink/ink10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1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330 225 2303 0 0,'56'-65'-418'0'0,"4"4"4583"0"0,-42 45-2157 0 0,1 0 0 0 0,0 2 1 0 0,1 0-1 0 0,1 1 0 0 0,23-10 0 0 0,-44 22-1975 0 0,0 1 0 0 0,1 0 0 0 0,-1 0 1 0 0,0-1-1 0 0,1 1 0 0 0,-1 0 0 0 0,1 0 0 0 0,-1 0 0 0 0,0-1 0 0 0,1 1 0 0 0,-1 0 0 0 0,1 0 0 0 0,-1 0 0 0 0,1 0 0 0 0,-1 0 1 0 0,0 0-1 0 0,1 0 0 0 0,-1 0 0 0 0,1 0 0 0 0,-1 0 0 0 0,1 0 0 0 0,-1 0 0 0 0,0 0 0 0 0,1 1 0 0 0,-1-1 0 0 0,1 0 0 0 0,-1 0 1 0 0,0 0-1 0 0,1 1 0 0 0,-1-1 0 0 0,1 0 0 0 0,-1 0 0 0 0,0 1 0 0 0,1-1 0 0 0,-1 0 0 0 0,0 1 0 0 0,0-1 0 0 0,1 0 0 0 0,-1 1 1 0 0,0-1-1 0 0,0 0 0 0 0,0 1 0 0 0,1-1 0 0 0,-1 1 0 0 0,0-1 0 0 0,0 0 0 0 0,0 1 0 0 0,0-1 0 0 0,0 1 0 0 0,0-1 0 0 0,0 1 1 0 0,0-1-1 0 0,0 0 0 0 0,0 1 0 0 0,0 0 0 0 0,0 4 11 0 0,0-1 1 0 0,-1 0-1 0 0,0 1 0 0 0,-1 6 1 0 0,-6 9 103 0 0,0 0 0 0 0,0-1 0 0 0,-16 25 0 0 0,5-10 21 0 0,-109 237 707 0 0,14 9-466 0 0,2-8-328 0 0,72-175-35 0 0,-51 110 106 0 0,83-194-153 0 0,8-13 1 0 0,0 1 0 0 0,0-1-1 0 0,0 1 1 0 0,-1-1 0 0 0,1 1 0 0 0,0-1-1 0 0,0 1 1 0 0,-1-1 0 0 0,1 0-1 0 0,0 1 1 0 0,-1-1 0 0 0,1 1 0 0 0,0-1-1 0 0,-1 0 1 0 0,1 1 0 0 0,-1-1-1 0 0,1 0 1 0 0,-1 1 0 0 0,1-1 0 0 0,-1 0-1 0 0,1 0 1 0 0,-1 0 0 0 0,1 1 0 0 0,-1-1-1 0 0,1 0 1 0 0,-1 0 0 0 0,1 0-1 0 0,-2 0 1 0 0,-1-4 38 0 0,0 2-36 0 0,1-1-1 0 0,1 1 0 0 0,-1-1 1 0 0,0 1-1 0 0,0-1 1 0 0,1 0-1 0 0,0 1 1 0 0,0-1-1 0 0,-1 0 0 0 0,1 0 1 0 0,1 0-1 0 0,-1 0 1 0 0,0-6-1 0 0,-2-39 23 0 0,3 35-88 0 0,1 0-1 0 0,1 0 1 0 0,0 0 0 0 0,8-24 0 0 0,-1 10-44 0 0,15-29-1 0 0,-14 35 30 0 0,1 1 1 0 0,1 0-1 0 0,1 0 0 0 0,24-27 0 0 0,-27 36 61 0 0,0 0 1 0 0,1 1-1 0 0,0 0 0 0 0,1 1 0 0 0,0 1 1 0 0,0 0-1 0 0,1 0 0 0 0,19-8 0 0 0,-12 9 66 0 0,1 0 0 0 0,-1 1 1 0 0,1 1-1 0 0,0 2 0 0 0,0 0 0 0 0,30-1 0 0 0,-35 4 18 0 0,1 1-1 0 0,-1 0 0 0 0,0 1 0 0 0,0 0 1 0 0,-1 2-1 0 0,1 0 0 0 0,-1 1 0 0 0,1 0 1 0 0,15 9-1 0 0,-26-12-38 0 0,1 1 0 0 0,-1 1 0 0 0,0-1 0 0 0,-1 1 0 0 0,1 0 1 0 0,-1 0-1 0 0,1 0 0 0 0,-1 0 0 0 0,-1 1 0 0 0,1 0 0 0 0,0 0 0 0 0,-1 0 0 0 0,0 0 0 0 0,0 0 1 0 0,-1 1-1 0 0,0-1 0 0 0,0 1 0 0 0,0 0 0 0 0,0 0 0 0 0,-1-1 0 0 0,0 1 0 0 0,0 0 1 0 0,-1 0-1 0 0,1 0 0 0 0,-1 0 0 0 0,-1 0 0 0 0,1 0 0 0 0,-1 0 0 0 0,0 0 0 0 0,0 0 0 0 0,-1 0 1 0 0,0 0-1 0 0,-4 8 0 0 0,1-3 42 0 0,-1 0 0 0 0,0 0 1 0 0,-1-1-1 0 0,0 0 0 0 0,-1 0 0 0 0,0-1 1 0 0,0 0-1 0 0,-1 0 0 0 0,0-1 0 0 0,-20 13 1 0 0,-2-1 41 0 0,0-2 0 0 0,-48 19 0 0 0,40-22-120 0 0,0-2 0 0 0,-66 13 0 0 0,84-22-221 0 0,-37 3 0 0 0,51-7 86 0 0,0 0 1 0 0,1 0-1 0 0,-1 0 1 0 0,0-1-1 0 0,1 0 0 0 0,-1 0 1 0 0,0-1-1 0 0,1 0 1 0 0,-11-4-1 0 0,15 5-36 0 0,0-1 0 0 0,0 1 1 0 0,0 0-1 0 0,1 0 0 0 0,-1-1 0 0 0,0 1 0 0 0,1-1 0 0 0,-1 0 0 0 0,1 1 1 0 0,0-1-1 0 0,-1 0 0 0 0,1 0 0 0 0,0 0 0 0 0,-1-3 0 0 0,1 2-499 0 0,0 1-1 0 0,1 0 1 0 0,-1 0-1 0 0,1-1 1 0 0,0 1-1 0 0,0 0 1 0 0,0-1-1 0 0,0-3 1 0 0,3-10-5345 0 0</inkml:trace>
</inkml:ink>
</file>

<file path=ppt/ink/ink10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1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13 2759 0 0,'35'-12'13945'0'0,"-35"12"-13676"0"0,1 6 3986 0 0,-2-1-5510 0 0,-1 3 1529 0 0,0 0 1 0 0,-1 0-1 0 0,0-1 1 0 0,0 1 0 0 0,-1-1-1 0 0,0 1 1 0 0,0-1-1 0 0,-1 0 1 0 0,-8 9 0 0 0,-13 22 468 0 0,12-16-478 0 0,2 2 0 0 0,0 0 0 0 0,1 0 0 0 0,1 1 0 0 0,2 1 0 0 0,-9 40-1 0 0,16-60-300 0 0,1 0-1 0 0,0-1 1 0 0,0 1-1 0 0,0 0 1 0 0,1-1-1 0 0,0 1 1 0 0,0 0-1 0 0,0-1 1 0 0,4 9-1 0 0,1-5-959 0 0,-4-7 645 0 0,-1-2 251 0 0,-1 0 0 0 0,1 1-1 0 0,-1-1 1 0 0,1 0 0 0 0,-1 0-1 0 0,1 0 1 0 0,-1 0 0 0 0,1 0-1 0 0,-1 0 1 0 0,1 1-1 0 0,-1-1 1 0 0,1 0 0 0 0,-1 0-1 0 0,1-1 1 0 0,0 1 0 0 0,-1 0-1 0 0,1 0 1 0 0,-1 0 0 0 0,1 0-1 0 0,-1 0 1 0 0,1-1-1 0 0,-1 1 1 0 0,1 0 0 0 0,0-1-233 0 0,14-4-1075 0 0</inkml:trace>
</inkml:ink>
</file>

<file path=ppt/ink/ink10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1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89 6447 0 0,'4'-9'459'0'0,"4"-6"66"0"0,13-21 0 0 0,-18 32 1251 0 0,1-1-1 0 0,-1 1 1 0 0,1 0-1 0 0,8-7 4676 0 0,-12 13-6349 0 0,-4 12-84 0 0,-1 0 0 0 0,-1-1 0 0 0,0 0 0 0 0,-8 12 0 0 0,-11 26 245 0 0,-87 247 1345 0 0,104-276-1517 0 0,-94 239 572 0 0,14-38-426 0 0,15 3-197 0 0,72-220-165 0 0,-4 11 172 0 0,-3 29 0 0 0,7-42-278 0 0,1-1 0 0 0,0 1-1 0 0,0 0 1 0 0,0-1 0 0 0,0 1-1 0 0,1 0 1 0 0,-1-1-1 0 0,1 1 1 0 0,0 0 0 0 0,0-1-1 0 0,0 1 1 0 0,0-1 0 0 0,1 0-1 0 0,2 4 1 0 0,-4-6 191 0 0,0-1 0 0 0,0 0 0 0 0,0 0 0 0 0,0 0 0 0 0,0 0 0 0 0,0 0 0 0 0,0 0 0 0 0,0 0 0 0 0,0 0 0 0 0,0 0 0 0 0,0 1 0 0 0,0-1 0 0 0,0 0 0 0 0,1 0 0 0 0,-1 0 0 0 0,0 0 0 0 0,0 0 0 0 0,0 0 0 0 0,0 0 0 0 0,0 0 0 0 0,0 0 0 0 0,0 0 0 0 0,0 0 0 0 0,1 0 0 0 0,-1 0 0 0 0,0 0 0 0 0,0 0 0 0 0,0 0 0 0 0,0 0 0 0 0,0 0 0 0 0,0 0 0 0 0,0 0 0 0 0,1 0 0 0 0,-1 0 0 0 0,0 0 0 0 0,0 0 0 0 0,0 0 0 0 0,0 0 0 0 0,0 0 0 0 0,0 0 0 0 0,0 0 0 0 0,12-3-1655 0 0</inkml:trace>
</inkml:ink>
</file>

<file path=ppt/ink/ink10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17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90 849 8287 0 0,'45'-19'13579'0'0,"-43"21"-13434"0"0,0 1-1 0 0,0 0 1 0 0,0 0 0 0 0,-1 0 0 0 0,1 0 0 0 0,-1 0-1 0 0,0 0 1 0 0,1 0 0 0 0,-1 0 0 0 0,-1 1 0 0 0,1-1-1 0 0,0 0 1 0 0,-1 1 0 0 0,0-1 0 0 0,0 0 0 0 0,0 1-1 0 0,0-1 1 0 0,0 1 0 0 0,-1-1 0 0 0,0 0-1 0 0,1 1 1 0 0,-3 3 0 0 0,-2 10-7 0 0,-1 0 0 0 0,-17 32 0 0 0,19-41-16 0 0,-19 38 46 0 0,-6 8-191 0 0,-28 82 1 0 0,56-135-247 0 0</inkml:trace>
  <inkml:trace contextRef="#ctx0" brushRef="#br0" timeOffset="1">1069 7 12439 0 0,'0'0'958'0'0,"0"-1"-625"0"0,3-5 3410 0 0,-2 8-2543 0 0,1 1-1088 0 0,-1 1 0 0 0,0-1 0 0 0,1 1 0 0 0,-2-1 0 0 0,1 1 0 0 0,0-1 0 0 0,-1 1 0 0 0,1 0 0 0 0,-1-1 0 0 0,0 1 0 0 0,-1 0 0 0 0,1-1 0 0 0,0 1 0 0 0,-1 0-1 0 0,-1 3 1 0 0,-3 13 317 0 0,-10 26 0 0 0,12-39-288 0 0,-172 461 3355 0 0,146-393-3171 0 0,-78 183 429 0 0,7-62-464 0 0,-10 20-670 0 0,103-194-31 0 0,1-3-4924 0 0,15-23 1908 0 0</inkml:trace>
</inkml:ink>
</file>

<file path=ppt/ink/ink10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1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71 3679 0 0,'-7'-3'15103'0'0,"15"2"-14582"0"0,1 0 0 0 0,-1 0 1 0 0,11-4-1 0 0,6 0-263 0 0,363-45 3656 0 0,-275 46-2990 0 0,-92 4-1664 0 0,1 2 1 0 0,-1 0-1 0 0,26 7 0 0 0,-38-6-4977 0 0</inkml:trace>
  <inkml:trace contextRef="#ctx0" brushRef="#br0" timeOffset="1">679 148 20383 0 0,'0'2'935'0'0,"-3"11"-703"0"0,0-1 1 0 0,1 1-1 0 0,0 0 1 0 0,1-1-1 0 0,0 1 1 0 0,1 0-1 0 0,1 0 1 0 0,0 0-1 0 0,1 0 1 0 0,0-1-1 0 0,1 1 1 0 0,0-1-1 0 0,7 17 0 0 0,-7-22-236 0 0,0-1 0 0 0,0 1 0 0 0,1-1 0 0 0,-1 0 0 0 0,2 0 0 0 0,-1-1 0 0 0,0 1 0 0 0,1-1 0 0 0,0 0 0 0 0,1 0 0 0 0,-1 0 0 0 0,11 6 0 0 0,-13-9-129 0 0,0 0 1 0 0,0-1 0 0 0,1 0-1 0 0,-1 1 1 0 0,0-1 0 0 0,0 0-1 0 0,1-1 1 0 0,-1 1 0 0 0,1-1-1 0 0,-1 1 1 0 0,0-1 0 0 0,1 0-1 0 0,-1 0 1 0 0,1 0 0 0 0,-1-1-1 0 0,0 1 1 0 0,1-1 0 0 0,-1 0-1 0 0,0 0 1 0 0,1 0 0 0 0,-1 0-1 0 0,0-1 1 0 0,0 1 0 0 0,0-1-1 0 0,0 0 1 0 0,0 0 0 0 0,-1 0-1 0 0,5-3 1 0 0,5-8-2283 0 0,1-3-4373 0 0</inkml:trace>
</inkml:ink>
</file>

<file path=ppt/ink/ink10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1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536 133 3679 0 0,'14'-15'750'0'0,"0"-1"0"0"0,19-30-1 0 0,1-10 16726 0 0,-37 70-17024 0 0,-10 30 76 0 0,-30 68 1 0 0,18-47-222 0 0,-169 392 420 0 0,-43-24-108 0 0,223-411-638 0 0,-7 9-198 0 0,2 0 0 0 0,2 2 0 0 0,-19 43 0 0 0,35-71 91 0 0,-1-1 0 0 0,0 1 0 0 0,1 0 0 0 0,0 0 0 0 0,0 0-1 0 0,0 8 1 0 0,1-12 64 0 0,0 0-1 0 0,0 0 1 0 0,0 1 0 0 0,1-1-1 0 0,-1 0 1 0 0,0 0-1 0 0,1 0 1 0 0,-1 0-1 0 0,0 0 1 0 0,1 0-1 0 0,-1 0 1 0 0,1 0-1 0 0,0 0 1 0 0,-1-1 0 0 0,1 1-1 0 0,0 0 1 0 0,-1 0-1 0 0,1 0 1 0 0,0-1-1 0 0,0 1 1 0 0,0 0-1 0 0,0-1 1 0 0,0 1 0 0 0,0-1-1 0 0,0 1 1 0 0,0-1-1 0 0,0 1 1 0 0,0-1-1 0 0,0 0 1 0 0,0 1-1 0 0,0-1 1 0 0,0 0-1 0 0,0 0 1 0 0,2 0-1 0 0,21 1-1053 0 0</inkml:trace>
</inkml:ink>
</file>

<file path=ppt/ink/ink10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1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424 130 6911 0 0,'70'-49'567'0'0,"4"-1"26"0"0,-62 44 1154 0 0,0 0 0 0 0,17-7-1 0 0,-26 12-1277 0 0,0 0-1 0 0,-1 0 0 0 0,1 1 0 0 0,0-1 1 0 0,0 1-1 0 0,0-1 0 0 0,0 1 0 0 0,0 0 1 0 0,0 0-1 0 0,0 0 0 0 0,0 1 0 0 0,0-1 1 0 0,4 2-1 0 0,-6-2-419 0 0,0 1 0 0 0,1 0 0 0 0,-1-1 1 0 0,0 1-1 0 0,0 0 0 0 0,0 0 0 0 0,0 0 1 0 0,0 0-1 0 0,0 0 0 0 0,0 0 0 0 0,0 0 0 0 0,0 1 1 0 0,0-1-1 0 0,0 0 0 0 0,-1 0 0 0 0,1 1 0 0 0,-1-1 1 0 0,1 1-1 0 0,-1-1 0 0 0,1 0 0 0 0,-1 1 0 0 0,0-1 1 0 0,0 1-1 0 0,1-1 0 0 0,-1 1 0 0 0,0-1 0 0 0,0 1 1 0 0,-1 2-1 0 0,-2 13 28 0 0,0 0-1 0 0,-1 0 1 0 0,-1 0 0 0 0,0 0-1 0 0,-14 26 1 0 0,15-33-39 0 0,-156 297 1650 0 0,134-261-1513 0 0,-144 242 545 0 0,86-146-635 0 0,59-100-168 0 0,-143 271-876 0 0,163-302-542 0 0,1-3-449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2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69 12263 0 0,'1'-2'563'0'0,"7"-11"-106"0"0,0 1 0 0 0,1 0 0 0 0,15-17 5151 0 0,-23 32-4935 0 0,0 3-520 0 0,0-1 1 0 0,-1 1-1 0 0,1 0 1 0 0,-1 0-1 0 0,-1-1 1 0 0,1 1-1 0 0,-1 0 0 0 0,0 0 1 0 0,0-1-1 0 0,-3 8 1 0 0,-25 61 776 0 0,19-52-696 0 0,-13 31 210 0 0,-1 1-201 0 0,2 2 1 0 0,-16 62-1 0 0,36-112-254 0 0,1 1-1 0 0,0-1 1 0 0,0 1-1 0 0,0 7 1 0 0,2-4 19 0 0,0 0 0 0 0,1-1 0 0 0,5 19 0 0 0,1-6-45 0 0,-4-17 5 0 0,0-1 21 0 0,23 30-253 0 0,-25-32 160 0 0,-1 1-164 0 0,11 20-3978 0 0</inkml:trace>
</inkml:ink>
</file>

<file path=ppt/ink/ink10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16127 0 0,'0'0'1838'0'0,"1"2"-941"0"0,7 3-601 0 0,0 1 0 0 0,0-2 1 0 0,1 1-1 0 0,-1-1 0 0 0,1 0 1 0 0,0-1-1 0 0,0 0 0 0 0,0 0 1 0 0,0-1-1 0 0,0-1 0 0 0,1 1 1 0 0,-1-1-1 0 0,12-1 0 0 0,16 0-115 0 0,74-12 0 0 0,-104 11-10 0 0,82-13 147 0 0,0-5 1 0 0,161-55-1 0 0,-147 31-4175 0 0,-73 27-3713 0 0</inkml:trace>
</inkml:ink>
</file>

<file path=ppt/ink/ink10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1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56 2759 0 0,'7'-6'311'0'0,"38"-27"-693"0"0,-41 31 718 0 0,-1 0-1 0 0,1 0 0 0 0,0 0 0 0 0,0 0 0 0 0,0 1 1 0 0,0-1-1 0 0,0 1 0 0 0,0 0 0 0 0,1 0 0 0 0,3 0 0 0 0,-7 1 23 0 0,0 0-1 0 0,-1 1 0 0 0,1-1 1 0 0,-1 0-1 0 0,1 0 0 0 0,-1 1 0 0 0,1-1 1 0 0,0 0-1 0 0,-1 1 0 0 0,1-1 1 0 0,-1 0-1 0 0,0 1 0 0 0,1-1 0 0 0,-1 1 1 0 0,1-1-1 0 0,-1 1 0 0 0,1-1 0 0 0,-1 1 1 0 0,0-1-1 0 0,1 1 0 0 0,-1-1 1 0 0,0 2-1 0 0,5 11 2691 0 0,-4-7-2791 0 0,0 0 1 0 0,-1 0-1 0 0,1 0 1 0 0,-2 0 0 0 0,1 1-1 0 0,-1-1 1 0 0,1 0 0 0 0,-2 0-1 0 0,-1 6 1 0 0,-20 54 319 0 0,19-58-376 0 0,-135 267 2143 0 0,103-211-2036 0 0,-149 254 721 0 0,44-78-775 0 0,129-219-248 0 0,-114 186 41 0 0,233-350-383 0 0,-85 112 314 0 0,2 1 0 0 0,33-34 0 0 0,-47 53 20 0 0,1 2-1 0 0,1-1 1 0 0,-1 1-1 0 0,2 1 1 0 0,-1 0-1 0 0,1 1 1 0 0,0 0 0 0 0,27-9-1 0 0,-38 16 11 0 0,-1-1 0 0 0,0 0-1 0 0,1 1 1 0 0,-1-1 0 0 0,1 1 0 0 0,0 0 0 0 0,-1 0-1 0 0,1-1 1 0 0,-1 1 0 0 0,1 0 0 0 0,-1 0-1 0 0,1 1 1 0 0,-1-1 0 0 0,1 0 0 0 0,-1 0-1 0 0,1 1 1 0 0,-1-1 0 0 0,1 1 0 0 0,-1-1 0 0 0,1 1-1 0 0,-1 0 1 0 0,1-1 0 0 0,-1 1 0 0 0,0 0-1 0 0,0 0 1 0 0,1 0 0 0 0,-1 0 0 0 0,0 0-1 0 0,0 0 1 0 0,0 0 0 0 0,0 1 0 0 0,0-1 0 0 0,0 0-1 0 0,-1 1 1 0 0,1-1 0 0 0,0 0 0 0 0,-1 1-1 0 0,1-1 1 0 0,0 1 0 0 0,0 2 0 0 0,0 6 68 0 0,1 0 1 0 0,-1 0 0 0 0,-1 0-1 0 0,0 0 1 0 0,-1 12 0 0 0,0-9-32 0 0,0 13 119 0 0,-1-3-58 0 0,2 23 0 0 0,1-41-132 0 0,-1 1 0 0 0,1-1 1 0 0,0 1-1 0 0,0-1 0 0 0,0 0 1 0 0,1 1-1 0 0,0-1 0 0 0,0 0 0 0 0,5 8 1 0 0,-6-11-92 0 0,0-1 1 0 0,1 1 0 0 0,-1-1 0 0 0,0 1-1 0 0,1-1 1 0 0,-1 1 0 0 0,1-1-1 0 0,0 0 1 0 0,-1 0 0 0 0,1 0-1 0 0,0 0 1 0 0,0 0 0 0 0,0 0-1 0 0,-1-1 1 0 0,1 1 0 0 0,0 0 0 0 0,0-1-1 0 0,0 0 1 0 0,0 1 0 0 0,0-1-1 0 0,4 0 1 0 0,1 0-515 0 0,0-1 0 0 0,0 0 0 0 0,0-1 0 0 0,11-3 1 0 0,17-7-1304 0 0</inkml:trace>
</inkml:ink>
</file>

<file path=ppt/ink/ink10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1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74 11519 0 0,'0'0'9824'0'0,"-2"-7"-9328"0"0,-3-3-292 0 0,0 1-1 0 0,-1 0 1 0 0,-8-10-1 0 0,11 15-105 0 0,2 3-67 0 0,0 0-1 0 0,0 0 1 0 0,0 0-1 0 0,0 0 1 0 0,0 0-1 0 0,0 0 1 0 0,0 0-1 0 0,0 0 1 0 0,-1 0 0 0 0,1 0-1 0 0,0 0 1 0 0,-1 1-1 0 0,1-1 1 0 0,0 1-1 0 0,-1-1 1 0 0,1 1-1 0 0,-1-1 1 0 0,1 1-1 0 0,-1 0 1 0 0,1 0-1 0 0,-1 0 1 0 0,1 0-1 0 0,-1 0 1 0 0,1 0 0 0 0,-1 0-1 0 0,1 0 1 0 0,-1 1-1 0 0,1-1 1 0 0,0 0-1 0 0,-1 1 1 0 0,1 0-1 0 0,-1-1 1 0 0,1 1-1 0 0,0 0 1 0 0,-1-1-1 0 0,1 1 1 0 0,-2 2 0 0 0,-5 3 23 0 0,1 1 1 0 0,-1-1 0 0 0,1 2 0 0 0,-8 11 0 0 0,10-14 26 0 0,-16 23 89 0 0,0 1-1 0 0,2 0 1 0 0,1 2 0 0 0,-17 41-1 0 0,32-66-163 0 0,1 0-1 0 0,-1 0 0 0 0,1 1 1 0 0,0-1-1 0 0,0 1 1 0 0,1-1-1 0 0,0 1 1 0 0,0 0-1 0 0,1-1 1 0 0,0 1-1 0 0,1 13 0 0 0,-1-19-4 0 0,0 0-1 0 0,1 0 0 0 0,-1 0 1 0 0,0 0-1 0 0,1 0 0 0 0,-1 0 0 0 0,1 0 1 0 0,-1-1-1 0 0,1 1 0 0 0,-1 0 1 0 0,1 0-1 0 0,0 0 0 0 0,-1-1 0 0 0,1 1 1 0 0,0 0-1 0 0,0-1 0 0 0,-1 1 1 0 0,1-1-1 0 0,0 1 0 0 0,0-1 0 0 0,0 1 1 0 0,0-1-1 0 0,1 1 0 0 0,1-1 0 0 0,-1 1-1 0 0,1-1 1 0 0,-1 0-1 0 0,1 0 1 0 0,-1 0-1 0 0,1 0 0 0 0,-1 0 1 0 0,1-1-1 0 0,2 0 1 0 0,5-2-4 0 0,0 0 0 0 0,0-1 1 0 0,12-6-1 0 0,84-50-1263 0 0,-86 48 982 0 0,-18 11-471 0 0</inkml:trace>
</inkml:ink>
</file>

<file path=ppt/ink/ink10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19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0 13823 0 0,'0'0'1062'0'0,"-1"3"-506"0"0,-4 25 1520 0 0,-1 1 1 0 0,-17 44-1 0 0,-28 54-718 0 0,34-88-815 0 0,-61 144 842 0 0,-69 167-309 0 0,19 8-933 0 0,119-329-163 0 0,2-3-433 0 0,-1-1 0 0 0,-13 26 0 0 0</inkml:trace>
</inkml:ink>
</file>

<file path=ppt/ink/ink10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1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15199 0 0,'0'0'3006'0'0,"0"2"-1470"0"0,2 2-1163 0 0,-1 1 0 0 0,1-1 1 0 0,0 0-1 0 0,0 0 1 0 0,0-1-1 0 0,1 1 1 0 0,-1 0-1 0 0,1-1 1 0 0,0 0-1 0 0,0 1 0 0 0,0-1 1 0 0,7 5-1 0 0,-4-4-252 0 0,0-1-1 0 0,0 0 1 0 0,0 0-1 0 0,1 0 1 0 0,-1-1-1 0 0,1 0 1 0 0,12 2-1 0 0,6 1 218 0 0,1-2 0 0 0,0-2-1 0 0,41-1 1 0 0,78-16 178 0 0,-76 4-470 0 0,105-31 0 0 0,-74 6-7867 0 0,-58 18-645 0 0</inkml:trace>
</inkml:ink>
</file>

<file path=ppt/ink/ink10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3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452 193 2303 0 0,'17'-23'63'0'0,"-2"1"18"0"0,18-32-1 0 0,-28 46 1060 0 0,0 0 0 0 0,0 1-1 0 0,1 0 1 0 0,0 0 0 0 0,0 0-1 0 0,8-6 1 0 0,-5 4 1202 0 0,15-18 1634 0 0,-24 29-3750 0 0,-11 23 166 0 0,-26 42 1 0 0,-1 2-2 0 0,-143 352 701 0 0,136-311-1010 0 0,-27 74 1 0 0,-32 76 52 0 0,99-247-103 0 0,-1 0 1 0 0,-1 0 0 0 0,0 0 0 0 0,0-1 0 0 0,-2 0 0 0 0,-9 12 0 0 0,9-16-22 0 0,5-6 32 0 0,-5 0-33 0 0,-1-5-10 0 0,9 1-5 0 0,-1 0 1 0 0,1 1-1 0 0,0-1 0 0 0,-1 0 0 0 0,1 0 1 0 0,0 0-1 0 0,0 0 0 0 0,0 0 0 0 0,0 0 1 0 0,1 0-1 0 0,-1 0 0 0 0,0 0 0 0 0,0-2 1 0 0,-1-28-79 0 0,3 17 58 0 0,2 1-1 0 0,0 0 1 0 0,1 0 0 0 0,0 0-1 0 0,1 0 1 0 0,0 0 0 0 0,8-12-1 0 0,9-17 1 0 0,2 1 0 0 0,30-40-1 0 0,-40 64 15 0 0,0 1 0 0 0,0 1 1 0 0,2 0-1 0 0,0 1 0 0 0,1 0 0 0 0,33-21 0 0 0,-25 21 132 0 0,0 1 0 0 0,1 1 0 0 0,29-10 0 0 0,-47 20-84 0 0,0 0 1 0 0,0 1-1 0 0,1 0 0 0 0,-1 1 0 0 0,1-1 1 0 0,-1 2-1 0 0,1-1 0 0 0,-1 1 0 0 0,1 0 1 0 0,-1 1-1 0 0,1 0 0 0 0,-1 1 0 0 0,0 0 1 0 0,1 0-1 0 0,8 3 0 0 0,-13-3-2 0 0,0 0 1 0 0,0 0-1 0 0,-1 1 0 0 0,1-1 0 0 0,0 1 1 0 0,-1 0-1 0 0,1 0 0 0 0,-1 0 0 0 0,0 0 0 0 0,0 0 1 0 0,0 1-1 0 0,-1 0 0 0 0,1-1 0 0 0,1 6 1 0 0,-1-3-10 0 0,-1 0 1 0 0,1 0 0 0 0,-2 0 0 0 0,1 0 0 0 0,-1 0 0 0 0,0 1 0 0 0,0-1 0 0 0,0 13-1 0 0,-2-4 26 0 0,-1 0 0 0 0,0 0 0 0 0,-1-1-1 0 0,-1 1 1 0 0,0-1 0 0 0,0 0-1 0 0,-13 25 1 0 0,-68 111 158 0 0,38-72-1557 0 0,46-76 122 0 0</inkml:trace>
</inkml:ink>
</file>

<file path=ppt/ink/ink10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3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319 105 10799 0 0,'22'-12'625'0'0,"-12"7"-418"0"0,0 0 1 0 0,-1-1-1 0 0,0 0 0 0 0,13-12 1123 0 0,-21 18-1255 0 0,-1-1 0 0 0,0 1-1 0 0,1 0 1 0 0,-1-1-1 0 0,0 1 1 0 0,1-1 0 0 0,-1 1-1 0 0,0 0 1 0 0,1-1-1 0 0,-1 1 1 0 0,0-1 0 0 0,0 1-1 0 0,0-1 1 0 0,0 1 0 0 0,0-1-1 0 0,1 1 1 0 0,-1-1-1 0 0,0 1 1 0 0,0-1 0 0 0,0 1-1 0 0,0-1 1 0 0,0 1 0 0 0,-1-1-1 0 0,1 1 1 0 0,0-1-1 0 0,0 1 1 0 0,0-1 0 0 0,0 1-1 0 0,0-1 1 0 0,-1 1-1 0 0,1-1 1 0 0,-9-15 1424 0 0,6 14-1450 0 0,0-1 0 0 0,-1 1-1 0 0,1 0 1 0 0,-1 0 0 0 0,1 0 0 0 0,-1 1 0 0 0,0-1 0 0 0,0 1-1 0 0,0 0 1 0 0,0 0 0 0 0,0 0 0 0 0,0 1 0 0 0,0-1 0 0 0,0 1-1 0 0,0 0 1 0 0,0 0 0 0 0,0 0 0 0 0,0 1 0 0 0,0-1 0 0 0,-4 2 0 0 0,-7 2 150 0 0,-1 0 1 0 0,1 1 0 0 0,-26 12 0 0 0,26-11-200 0 0,0 1 0 0 0,1 0 0 0 0,1 1 0 0 0,-1 1 0 0 0,1 0 0 0 0,0 0 0 0 0,-19 21 0 0 0,20-18 8 0 0,-3 5 81 0 0,-25 33 0 0 0,36-45-74 0 0,1 0-1 0 0,0 1 0 0 0,0-1 1 0 0,0 1-1 0 0,1 0 1 0 0,0 0-1 0 0,0 0 0 0 0,1 0 1 0 0,-1 0-1 0 0,1 0 0 0 0,0 10 1 0 0,1-13 3 0 0,1 0 0 0 0,-1 0-1 0 0,1 0 1 0 0,-1 0 0 0 0,1 0 0 0 0,0 0 0 0 0,1 0 0 0 0,-1-1 0 0 0,0 1-1 0 0,1 0 1 0 0,-1-1 0 0 0,1 1 0 0 0,0-1 0 0 0,3 4 0 0 0,-3-3 2 0 0,1 0 0 0 0,1 0 0 0 0,-1 0 0 0 0,0-1 1 0 0,1 1-1 0 0,-1-1 0 0 0,1 0 0 0 0,7 3 0 0 0,-8-4-6 0 0,-1 0 0 0 0,1-1-1 0 0,0 1 1 0 0,0-1 0 0 0,0 0-1 0 0,-1 0 1 0 0,1 0 0 0 0,0 0-1 0 0,0 0 1 0 0,0-1 0 0 0,-1 1-1 0 0,1-1 1 0 0,0 0 0 0 0,0 0 0 0 0,3-2-1 0 0,4-2 33 0 0,0 0 0 0 0,14-11-1 0 0,-11 8-19 0 0,3-5-1 0 0,0 0 0 0 0,-1 0 0 0 0,-1-1 0 0 0,20-25 0 0 0,-20 23-20 0 0,-14 16-5 0 0,0 0 0 0 0,0 0 0 0 0,0 0 0 0 0,0 0 0 0 0,0 0 0 0 0,0 0 0 0 0,0 0 0 0 0,0 0 0 0 0,0 0 0 0 0,0 0 0 0 0,0 0 0 0 0,0-1 0 0 0,0 1 0 0 0,0 0 0 0 0,0 0 0 0 0,0 0 0 0 0,0 0 0 0 0,0 0 0 0 0,0 0 0 0 0,0 0 0 0 0,0 0 0 0 0,1 0 0 0 0,-1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1 0 0 0,0-1 0 0 0,0 0 0 0 0,0 0 0 0 0,0 0 0 0 0,0 0 0 0 0,0 0 0 0 0,0 0 0 0 0,0 0 0 0 0,0 0 0 0 0,0 0 0 0 0,1 0 0 0 0,-1 0 0 0 0,-1 8 0 0 0,-1 8 0 0 0,-8 19-1 0 0,7-25 2 0 0,0 0 1 0 0,1-1-1 0 0,0 1 1 0 0,0 0-1 0 0,1 0 1 0 0,0 0-1 0 0,1 20 1 0 0,1-27-198 0 0,0-1-1 0 0,0 1 1 0 0,-1-1 0 0 0,2 1 0 0 0,-1-1 0 0 0,0 0-1 0 0,0 1 1 0 0,3 3 0 0 0,6 4-5281 0 0</inkml:trace>
</inkml:ink>
</file>

<file path=ppt/ink/ink10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31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43 6447 0 0,'-1'1'4740'0'0,"-3"5"-3916"0"0,1-1-1 0 0,-1 1 1 0 0,1-1-1 0 0,0 1 1 0 0,1 0-1 0 0,-4 9 1 0 0,3-4-296 0 0,0 0 0 0 0,1 1 0 0 0,-1 11 0 0 0,2 4 19 0 0,1 1 0 0 0,4 32 0 0 0,-2-45-362 0 0,0 1 0 0 0,1-1 1 0 0,0 0-1 0 0,1 0 0 0 0,1 0 0 0 0,7 16 1 0 0,-1-8-63 0 0,1-1 1 0 0,28 40-1 0 0,-38-61-56 0 0,6-5 110 0 0,-5 2-128 0 0,-1 0-1 0 0,0 0 0 0 0,0 0 1 0 0,0 0-1 0 0,0-1 0 0 0,0 1 0 0 0,0-1 1 0 0,-1 1-1 0 0,1-1 0 0 0,-1 0 0 0 0,0 0 1 0 0,2-5-1 0 0,8-40 281 0 0,-9 35-231 0 0,4-18 53 0 0,2-12-25 0 0,20-64 0 0 0,-24 93-127 0 0,1 1 0 0 0,1 0-1 0 0,0 1 1 0 0,1 0 0 0 0,1 0 0 0 0,0 0 0 0 0,0 1 0 0 0,1 0 0 0 0,10-10 0 0 0,-7 9 21 0 0,0 1-1 0 0,1 1 1 0 0,0 0 0 0 0,19-11-1 0 0,-27 19-125 0 0,1-1-1 0 0,-1 1 0 0 0,0 0 0 0 0,1 0 0 0 0,0 1 0 0 0,-1-1 0 0 0,1 1 0 0 0,0 0 0 0 0,0 1 1 0 0,-1 0-1 0 0,1 0 0 0 0,0 0 0 0 0,0 0 0 0 0,0 1 0 0 0,9 2 0 0 0,-5 0-1131 0 0,0 1-1 0 0,0 0 0 0 0,17 9 1 0 0,-13-4-588 0 0</inkml:trace>
</inkml:ink>
</file>

<file path=ppt/ink/ink10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3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316 122 14079 0 0,'9'0'1276'0'0,"6"2"-472"0"0,0-2-1 0 0,0 1 1 0 0,1-2-1 0 0,-1 0 1 0 0,0-1-1 0 0,0-1 0 0 0,0 0 1 0 0,0-1-1 0 0,16-7 1 0 0,-24 7-773 0 0,0-1 0 0 0,1 0 0 0 0,-2 0 0 0 0,1-1 1 0 0,-1 0-1 0 0,1 0 0 0 0,5-8 0 0 0,-11 13-31 0 0,1 0 0 0 0,-1 0 0 0 0,-1 0 0 0 0,1-1 0 0 0,0 1 0 0 0,0 0 0 0 0,0 0 0 0 0,0 0 0 0 0,-1-1 0 0 0,1 1 0 0 0,-1 0 0 0 0,1-1 0 0 0,-1 1 0 0 0,1-3 0 0 0,0-1 0 0 0,-1 5-5 0 0,1-1 0 0 0,-1 1 0 0 0,0-1 0 0 0,0 0 0 0 0,1 1 0 0 0,-1-1 0 0 0,0 0 0 0 0,0 1 0 0 0,0-1 0 0 0,0 0 0 0 0,0 1 0 0 0,0-1 0 0 0,0 0 0 0 0,0 1 0 0 0,0-1 0 0 0,0 0 0 0 0,0 1 0 0 0,-1-1 0 0 0,1 1 0 0 0,0-1 0 0 0,0 0 0 0 0,0 1 0 0 0,-1-1 0 0 0,1 1 0 0 0,0-1 0 0 0,-1 0 0 0 0,1 1 0 0 0,-1-1 0 0 0,1 1 0 0 0,-1-1 0 0 0,1 1 0 0 0,-1 0 0 0 0,1-1 0 0 0,-1 1 0 0 0,1-1 0 0 0,-1 1 0 0 0,1 0 0 0 0,-1-1 0 0 0,0 1 0 0 0,1 0 0 0 0,-1 0 0 0 0,0 0 0 0 0,1-1 0 0 0,-1 1 0 0 0,0 0 0 0 0,1 0 0 0 0,-1 0 0 0 0,0 0 0 0 0,1 0 0 0 0,-1 0 0 0 0,0 0 0 0 0,1 0 0 0 0,-2 1-1 0 0,-6 1-15 0 0,1 0 0 0 0,-1 0 0 0 0,1 1-1 0 0,0 0 1 0 0,0 1 0 0 0,0 0-1 0 0,0 0 1 0 0,1 0 0 0 0,-8 6-1 0 0,7-5 18 0 0,-90 68-39 0 0,30-22 2 0 0,26-19 26 0 0,1 2 0 0 0,2 2 0 0 0,-49 58 0 0 0,71-75 9 0 0,2 0 0 0 0,-25 42-1 0 0,36-55 5 0 0,0 1 0 0 0,0-1 0 0 0,0 1-1 0 0,1-1 1 0 0,0 1 0 0 0,0 0-1 0 0,1 0 1 0 0,-1 0 0 0 0,1 0-1 0 0,1 0 1 0 0,0 0 0 0 0,0 0-1 0 0,0 0 1 0 0,3 13 0 0 0,-2-17-2 0 0,0 0 0 0 0,0 0 0 0 0,0 0 0 0 0,1 0 0 0 0,-1 0 0 0 0,1-1 0 0 0,0 1 0 0 0,0 0 0 0 0,0-1 0 0 0,0 1 0 0 0,0-1 0 0 0,0 1 0 0 0,6 2 0 0 0,-4-2-2 0 0,1 0 0 0 0,0 0 0 0 0,-1-1 0 0 0,1 0 0 0 0,0 0 0 0 0,1 0 1 0 0,8 1-1 0 0,2 0-157 0 0,1-2 1 0 0,-1 0-1 0 0,1 0 0 0 0,22-4 1 0 0,20-3-1477 0 0,-21-2-3869 0 0,-7-1-920 0 0</inkml:trace>
</inkml:ink>
</file>

<file path=ppt/ink/ink10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3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57 3223 0 0,'9'-5'227'0'0,"0"-1"0"0"0,0 1-1 0 0,10-9 1 0 0,5-12 11406 0 0,-37 26-10967 0 0,-3 3-387 0 0,0 0 1 0 0,1 1 0 0 0,-1 0 0 0 0,-15 7 0 0 0,-12 3 123 0 0,-4 0-94 0 0,-194 61 464 0 0,183-53-731 0 0,1 2 0 0 0,-58 34 0 0 0,114-58-42 0 0,-3 2 7 0 0,-1 0 0 0 0,1 1-1 0 0,0 0 1 0 0,0 0 0 0 0,0 0-1 0 0,0 0 1 0 0,-4 6 0 0 0,5 1 3 0 0,3-8-10 0 0,0-1 0 0 0,1 1 0 0 0,-1 0 0 0 0,1 0 0 0 0,0 0 0 0 0,0 0 0 0 0,-1-1 0 0 0,1 1 0 0 0,0 0 0 0 0,1 0 0 0 0,-1-1 0 0 0,0 1 0 0 0,0-1 0 0 0,1 0 0 0 0,-1 1 0 0 0,1-1 0 0 0,-1 0 0 0 0,1 0 0 0 0,2 2 0 0 0,6 3 0 0 0,22 11 0 0 0,-23-12 0 0 0,26 10 18 0 0,71 20 0 0 0,-44-16 6 0 0,26 8 72 0 0,-42-14 63 0 0,-1 2-1 0 0,62 29 1 0 0,-103-42-149 0 0,0 0 0 0 0,-1 0 0 0 0,1 0 0 0 0,-1 1-1 0 0,1 0 1 0 0,-1-1 0 0 0,0 1 0 0 0,0 0 0 0 0,0 1 0 0 0,3 3 0 0 0,-5-5 1 0 0,0 0 0 0 0,0 0 0 0 0,-1 0 0 0 0,1 0 0 0 0,0-1 0 0 0,-1 1 0 0 0,0 0 1 0 0,1 0-1 0 0,-1 0 0 0 0,0 0 0 0 0,0 0 0 0 0,0 0 0 0 0,0 0 0 0 0,0 0 1 0 0,-1 0-1 0 0,1 0 0 0 0,-1 0 0 0 0,1 0 0 0 0,-1 0 0 0 0,0 0 0 0 0,1 0 0 0 0,-1 0 1 0 0,0-1-1 0 0,-2 3 0 0 0,-1 1 59 0 0,0 1 0 0 0,0-1 0 0 0,-1 0 0 0 0,0 0 0 0 0,0-1 1 0 0,0 1-1 0 0,0-1 0 0 0,-11 6 0 0 0,-50 24 460 0 0,64-33-510 0 0,-42 17 320 0 0,-1-1 0 0 0,-85 19 0 0 0,-96 4 99 0 0,212-38-437 0 0,-12 2 12 0 0,-27 1-1 0 0,47-5 0 0 0,0 0-1 0 0,-1 0 0 0 0,1-1 0 0 0,0 0 1 0 0,-1 0-1 0 0,1 0 0 0 0,0-1 0 0 0,0 0 1 0 0,-10-4-1 0 0,15 5-20 0 0,0 0-1 0 0,0 1 1 0 0,0-1 0 0 0,0 0-1 0 0,1 0 1 0 0,-1 0 0 0 0,0 1-1 0 0,0-1 1 0 0,1 0 0 0 0,-1 0-1 0 0,1 0 1 0 0,-1 0 0 0 0,1 0 0 0 0,-1 0-1 0 0,1-1 1 0 0,0 1 0 0 0,-1 0-1 0 0,1 0 1 0 0,0 0 0 0 0,0 0-1 0 0,0 0 1 0 0,0 0 0 0 0,0-1 0 0 0,0 1-1 0 0,0 0 1 0 0,0 0 0 0 0,1-2-1 0 0,0-1-83 0 0,0 0 0 0 0,0-1 0 0 0,1 1 0 0 0,-1 0 0 0 0,5-7 0 0 0,1 0-709 0 0,0 1 1 0 0,14-15-1 0 0,2 0-615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2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19 5983 0 0,'0'0'464'0'0,"-2"0"-305"0"0,-6 3 845 0 0,0 1 0 0 0,1-1 0 0 0,-1 1 0 0 0,-10 8 0 0 0,-1 0-15 0 0,17-11 235 0 0,-4 9 2696 0 0,14-8-3792 0 0,0 0 0 0 0,0-1 0 0 0,0 0-1 0 0,0-1 1 0 0,0 0 0 0 0,0 0 0 0 0,0-1-1 0 0,0 1 1 0 0,10-4 0 0 0,11-3 390 0 0,33-13 0 0 0,-14 4-36 0 0,-26 9-322 0 0,-10 3-121 0 0,0 0 0 0 0,0 1 0 0 0,0 0 0 0 0,21-1 0 0 0,-30 4-199 0 0,-3 5-2498 0 0,0-3 2203 0 0,-1 1 1 0 0,1-1-1 0 0,-1 0 1 0 0,1 1-1 0 0,-2 3 1 0 0,-9 14-1424 0 0</inkml:trace>
</inkml:ink>
</file>

<file path=ppt/ink/ink10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3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947 1 18975 0 0,'0'0'870'0'0,"-2"0"-20"0"0,-4 0-812 0 0,-1 1-1 0 0,1 0 0 0 0,0 0 1 0 0,0 1-1 0 0,0 0 0 0 0,1 0 1 0 0,-1 0-1 0 0,0 1 0 0 0,-5 3 1 0 0,-48 33-232 0 0,42-26 165 0 0,2 1 1 0 0,0 1-1 0 0,0 0 0 0 0,1 0 1 0 0,1 2-1 0 0,-14 22 0 0 0,-58 115 676 0 0,-49 132 936 0 0,-23 45-713 0 0,102-219-777 0 0,-33 61-13 0 0,68-139-124 0 0,-1-1 0 0 0,-50 58 0 0 0,64-83-321 0 0,0 0-1 0 0,-1 0 1 0 0,0 0 0 0 0,-1-1-1 0 0,-13 8 1 0 0,10-9-1539 0 0</inkml:trace>
</inkml:ink>
</file>

<file path=ppt/ink/ink10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3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13823 0 0,'0'0'1247'0'0,"2"0"-1023"0"0,6-2 4 0 0,0 0 0 0 0,0 1 1 0 0,0 0-1 0 0,16 1 0 0 0,7-1 1642 0 0,177-23 2458 0 0,-81 5-3696 0 0,224-65 1 0 0,-243 51-1643 0 0,-38 12-5383 0 0,-27 8-711 0 0</inkml:trace>
</inkml:ink>
</file>

<file path=ppt/ink/ink10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3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10 514 13039 0 0,'-1'3'598'0'0,"0"3"-187"0"0,-1 1-140 0 0,0 1-1 0 0,1 0 1 0 0,0 0-1 0 0,0 17 6247 0 0,2-26-5597 0 0,4-3-682 0 0,-1 0-1 0 0,0-1 1 0 0,0 0-1 0 0,0 1 1 0 0,-1-1-1 0 0,1 0 1 0 0,2-7-1 0 0,19-44 543 0 0,-11 22-476 0 0,32-58-275 0 0,116-167-1 0 0,-155 250-133 0 0,0-1 0 0 0,0 2 0 0 0,1-1 0 0 0,1 1 0 0 0,10-8 0 0 0,-13 11-425 0 0,0 1-1 0 0,1 0 0 0 0,10-5 0 0 0,-12 7-512 0 0,0 0 0 0 0,-1 1 1 0 0,1-1-1 0 0,0 1 0 0 0,0 0 0 0 0,6 0 0 0 0,5 1-5673 0 0</inkml:trace>
</inkml:ink>
</file>

<file path=ppt/ink/ink10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33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10135 0 0,'-1'1'11789'0'0,"-11"6"-11457"0"0,2 1-1 0 0,-1 1 0 0 0,1-1 0 0 0,-16 20 0 0 0,-33 46-542 0 0,44-54 329 0 0,-126 160-118 0 0,137-174 2 0 0,0 0-1 0 0,-1 0 1 0 0,2 0 0 0 0,-6 9-1 0 0,8-12 40 0 0,1-1-1 0 0,-1 0 1 0 0,0 0-1 0 0,1 1 1 0 0,-1-1-1 0 0,1 0 0 0 0,-1 1 1 0 0,1-1-1 0 0,0 0 1 0 0,0 1-1 0 0,0-1 1 0 0,1 0-1 0 0,-1 1 1 0 0,1-1-1 0 0,-1 0 1 0 0,2 4-1 0 0,-2-5 184 0 0,10 4 136 0 0,-5-4-330 0 0,-1 0 0 0 0,1 0 0 0 0,0 0 0 0 0,0-1 0 0 0,0 0 0 0 0,0 0 0 0 0,0 0 0 0 0,-1-1 0 0 0,1 0 0 0 0,9-2 0 0 0,-8 1 1 0 0,1 0 0 0 0,-1 0-1 0 0,0-1 1 0 0,0 0 0 0 0,0 0 0 0 0,0-1-1 0 0,7-4 1 0 0,4-8-163 0 0,-1-1 0 0 0,-1 0 1 0 0,0 0-1 0 0,15-26 0 0 0,30-36-465 0 0,-26 41-1692 0 0,-18 21 346 0 0</inkml:trace>
  <inkml:trace contextRef="#ctx0" brushRef="#br0" timeOffset="1">455 304 9671 0 0,'0'3'748'0'0,"-2"17"-491"0"0,-3 18 10657 0 0,7-37-10479 0 0,2 0-363 0 0,1-1 1 0 0,-1 1 0 0 0,1-1-1 0 0,-1 0 1 0 0,0-1 0 0 0,1 1-1 0 0,-1-1 1 0 0,1 1 0 0 0,-1-1-1 0 0,0-1 1 0 0,0 1 0 0 0,0-1-1 0 0,6-2 1 0 0,9-5 6 0 0,26-18-1 0 0,-33 20-19 0 0,156-115 103 0 0,-159 115-156 0 0,6-6 270 0 0,2 1-1 0 0,-1 0 1 0 0,35-16-1 0 0,-49 27 179 0 0,-1 1-435 0 0,-1 1-1 0 0,1-1 1 0 0,0 1 0 0 0,-1 0 0 0 0,1-1 0 0 0,-1 1 0 0 0,1 0-1 0 0,0-1 1 0 0,-1 1 0 0 0,0 0 0 0 0,1 0 0 0 0,-1 0-1 0 0,1-1 1 0 0,-1 1 0 0 0,0 0 0 0 0,0 0 0 0 0,1 0 0 0 0,-1 0-1 0 0,0 0 1 0 0,0 0 0 0 0,0 0 0 0 0,0-1 0 0 0,0 1 0 0 0,0 0-1 0 0,0 2 1 0 0,-6 23-36 0 0,5-22 42 0 0,-12 36 122 0 0,5-16-68 0 0,2 0 0 0 0,-8 47 0 0 0,13-19-350 0 0,1-47 5 0 0,1 0 0 0 0,-1 1-1 0 0,1-1 1 0 0,1 0 0 0 0,-1 0-1 0 0,0 0 1 0 0,4 8 0 0 0,0-6-1373 0 0</inkml:trace>
</inkml:ink>
</file>

<file path=ppt/ink/ink10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3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364 137 10591 0 0,'0'0'964'0'0,"1"-1"-794"0"0,12-22 4832 0 0,18-20 0 0 0,-8 17-3381 0 0,14-14 347 0 0,-36 39-1672 0 0,-3 0-824 0 0,0 1 444 0 0,0-1-1 0 0,1 1 0 0 0,-1 0 0 0 0,0 0 1 0 0,0 0-1 0 0,0 0 0 0 0,1 0 1 0 0,-1 0-1 0 0,-3 1 0 0 0,-11 2 7 0 0,1 1 1 0 0,0 1-1 0 0,0 1 0 0 0,0 0 0 0 0,1 0 1 0 0,-1 2-1 0 0,-13 9 0 0 0,1 1-77 0 0,1 2-1 0 0,-34 33 1 0 0,48-42 170 0 0,1 1-1 0 0,0 0 0 0 0,-10 15 1 0 0,19-24-12 0 0,0-1 1 0 0,0 1 0 0 0,0 0-1 0 0,1 0 1 0 0,-1 0 0 0 0,1 0-1 0 0,0 1 1 0 0,0-1-1 0 0,0 0 1 0 0,0 1 0 0 0,0-1-1 0 0,1 0 1 0 0,-1 1 0 0 0,1-1-1 0 0,0 1 1 0 0,0-1-1 0 0,1 1 1 0 0,-1-1 0 0 0,1 0-1 0 0,-1 1 1 0 0,3 4-1 0 0,-2-6 2 0 0,0 0 0 0 0,0 0 0 0 0,1 0 0 0 0,-1 0 0 0 0,1 0 0 0 0,-1 0 0 0 0,1-1 0 0 0,0 1 0 0 0,0-1 0 0 0,0 1 0 0 0,0-1-1 0 0,0 0 1 0 0,0 1 0 0 0,0-1 0 0 0,0 0 0 0 0,0-1 0 0 0,1 1 0 0 0,-1 0 0 0 0,0 0 0 0 0,1-1 0 0 0,-1 0 0 0 0,0 1 0 0 0,1-1-1 0 0,-1 0 1 0 0,3 0 0 0 0,1 0-17 0 0,1-1 0 0 0,-1 0-1 0 0,0 0 1 0 0,0 0 0 0 0,1-1 0 0 0,-1 1-1 0 0,0-2 1 0 0,7-2 0 0 0,2-4-242 0 0,0 0 0 0 0,0-1 0 0 0,0 0 1 0 0,-2-1-1 0 0,15-15 0 0 0,-27 25 72 0 0,-2 2-286 0 0,-41 43 218 0 0,2 1 1 0 0,-41 59 0 0 0,58-69 386 0 0,2 0 0 0 0,1 2 1 0 0,2 0-1 0 0,-15 44 0 0 0,12-21 172 0 0,-14 77-1 0 0,29-106-127 0 0,1 0 0 0 0,2 0 0 0 0,2 1 0 0 0,2 46-1 0 0,1-60-23 0 0,1-1 0 0 0,1 0 0 0 0,1 0-1 0 0,0 0 1 0 0,1 0 0 0 0,1-1-1 0 0,0 0 1 0 0,13 19 0 0 0,8 9 728 0 0,53 61 1 0 0,64 61-1161 0 0,-105-122-978 0 0,-36-39 246 0 0,0-1 0 0 0,0 1 0 0 0,4 10 0 0 0</inkml:trace>
</inkml:ink>
</file>

<file path=ppt/ink/ink10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34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6447 0 0,'16'-28'576'0'0,"4"-8"-464"0"0,5-4-112 0 0,4 3 0 0 0</inkml:trace>
</inkml:ink>
</file>

<file path=ppt/ink/ink10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3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42 9215 0 0,'2'-1'422'0'0,"5"-2"-76"0"0,81-32 1546 0 0,-85 34-1628 0 0,0 1-1 0 0,0-1 0 0 0,1 1 0 0 0,-1 0 0 0 0,0 0 1 0 0,0 0-1 0 0,1 1 0 0 0,-1-1 0 0 0,0 1 1 0 0,4 1-1 0 0,0-1 253 0 0,-5-1-391 0 0,0 1-1 0 0,1-1 0 0 0,-1 1 1 0 0,0 0-1 0 0,0 0 0 0 0,0-1 1 0 0,0 1-1 0 0,0 0 0 0 0,0 1 1 0 0,-1-1-1 0 0,1 0 0 0 0,0 1 1 0 0,-1-1-1 0 0,1 1 0 0 0,0-1 1 0 0,-1 1-1 0 0,0 0 0 0 0,2 2 1 0 0,-1-2-21 0 0,-1 1 0 0 0,0 0 1 0 0,0 0-1 0 0,0 0 0 0 0,-1 0 1 0 0,1 0-1 0 0,-1 0 1 0 0,1 0-1 0 0,-1 0 0 0 0,0 1 1 0 0,0 3-1 0 0,-3 8 129 0 0,1-1 1 0 0,-2 0-1 0 0,0 0 1 0 0,-8 19-1 0 0,10-30-175 0 0,-31 76 386 0 0,-4-2-1 0 0,-56 88 0 0 0,-110 136 1455 0 0,72-111-1382 0 0,-47 72-452 0 0,171-252-283 0 0,1 0 0 0 0,0 0 0 0 0,1 1-1 0 0,-5 13 1 0 0,9-22-914 0 0</inkml:trace>
</inkml:ink>
</file>

<file path=ppt/ink/ink10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3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73 237 6911 0 0,'-2'0'528'0'0,"-1"-1"-293"0"0,0 0 0 0 0,0 0 0 0 0,0 0 0 0 0,0 0 0 0 0,0 1 0 0 0,0 0 0 0 0,-1 0 0 0 0,-5 0 0 0 0,7 0 264 0 0,0 1 1 0 0,1-1-1 0 0,-1 1 1 0 0,0 0-1 0 0,0-1 1 0 0,1 1-1 0 0,-1 0 1 0 0,0 0-1 0 0,1 0 1 0 0,-1 0-1 0 0,1 1 1 0 0,0-1-1 0 0,-1 0 1 0 0,1 1-1 0 0,0-1 1 0 0,0 1-1 0 0,-1-1 1 0 0,0 3 0 0 0,1-3-401 0 0,0 1 1 0 0,0 0 0 0 0,1 0 0 0 0,-1 0 0 0 0,0-1 0 0 0,1 1-1 0 0,-1 0 1 0 0,1 0 0 0 0,-1 0 0 0 0,1 0 0 0 0,0 0 0 0 0,0 0-1 0 0,0 0 1 0 0,0 0 0 0 0,0 0 0 0 0,1 0 0 0 0,-1-1 0 0 0,1 1-1 0 0,-1 0 1 0 0,1 0 0 0 0,-1 0 0 0 0,1 0 0 0 0,0-1 0 0 0,0 1 0 0 0,0 0-1 0 0,0-1 1 0 0,0 1 0 0 0,0 0 0 0 0,1-1 0 0 0,2 3 0 0 0,0 0 11 0 0,1 0 0 0 0,0 0 1 0 0,-1 0-1 0 0,1-1 1 0 0,1 0-1 0 0,-1 0 1 0 0,0 0-1 0 0,1-1 0 0 0,6 2 1 0 0,3 0 67 0 0,1-1 0 0 0,-1 0 0 0 0,1-1 0 0 0,0-1 0 0 0,21-1 0 0 0,80-11 495 0 0,-107 10-633 0 0,101-19 425 0 0,143-43 0 0 0,167-87-435 0 0,-295 90-1796 0 0,-45 16-2418 0 0,-66 34 2484 0 0</inkml:trace>
</inkml:ink>
</file>

<file path=ppt/ink/ink10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3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265 392 3679 0 0,'-5'33'331'0'0,"3"-16"-266"0"0,-8 27 0 0 0,9-39 221 0 0,-1 1 0 0 0,-1-1-1 0 0,1 0 1 0 0,-1 1 0 0 0,0-1 0 0 0,0 0 0 0 0,0 0 0 0 0,-7 6 0 0 0,6-6 82 0 0,0-1 0 0 0,0 0 0 0 0,-1 0 0 0 0,1 0 0 0 0,-1-1 0 0 0,0 0 0 0 0,0 0 0 0 0,-7 3 0 0 0,9-5-112 0 0,0 0 1 0 0,-1 0-1 0 0,1 0 1 0 0,-1 0-1 0 0,1-1 1 0 0,-1 0-1 0 0,0 0 1 0 0,1 0-1 0 0,-1 0 1 0 0,1 0-1 0 0,-1-1 1 0 0,1 1-1 0 0,-1-1 1 0 0,1 0-1 0 0,-5-2 1 0 0,2 0 82 0 0,-1 0 0 0 0,0-1 1 0 0,1 1-1 0 0,0-2 1 0 0,-1 1-1 0 0,2-1 1 0 0,-1 0-1 0 0,1 0 0 0 0,-1 0 1 0 0,1-1-1 0 0,1 0 1 0 0,-1 0-1 0 0,1 0 0 0 0,0 0 1 0 0,1-1-1 0 0,-1 0 1 0 0,1 1-1 0 0,0-1 1 0 0,1 0-1 0 0,-3-11 0 0 0,3 9-119 0 0,0 0 0 0 0,1 0 0 0 0,0-1 0 0 0,0 1 0 0 0,1 0 0 0 0,0-1 0 0 0,1 1 0 0 0,0 0 0 0 0,0 0 0 0 0,1-1 0 0 0,0 1 0 0 0,1 0 0 0 0,0 1 0 0 0,0-1 0 0 0,1 0 0 0 0,5-9 0 0 0,2 3-35 0 0,1 0 0 0 0,0 0 0 0 0,1 1 1 0 0,0 0-1 0 0,17-12 0 0 0,80-54-239 0 0,-85 63 41 0 0,-3 2-164 0 0,1 1 0 0 0,35-15 0 0 0,-44 23-496 0 0,1 0 1 0 0,-1 2-1 0 0,2 0 1 0 0,-1 0-1 0 0,25-2 1 0 0,-17 4-955 0 0</inkml:trace>
</inkml:ink>
</file>

<file path=ppt/ink/ink10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3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11 8751 0 0,'0'0'674'0'0,"2"-1"-438"0"0,2-1 73 0 0,9-5 9852 0 0,-22 10-7399 0 0,-5 2-2964 0 0,-16 6 282 0 0,0 1-1 0 0,1 2 1 0 0,0 0-1 0 0,1 2 1 0 0,0 1-1 0 0,2 2 1 0 0,-26 21-1 0 0,26-17-21 0 0,18-17-42 0 0,0 0 0 0 0,0 0 0 0 0,1 1 1 0 0,0 1-1 0 0,1-1 0 0 0,-1 1 1 0 0,1 0-1 0 0,-4 9 0 0 0,9-17-9 0 0,1 1 0 0 0,-1 0 0 0 0,1 0 0 0 0,0-1 1 0 0,-1 1-1 0 0,1 0 0 0 0,0 0 0 0 0,0-1 0 0 0,0 1 0 0 0,-1 0 0 0 0,1 0 0 0 0,0 0 0 0 0,0 0 0 0 0,0-1 0 0 0,0 1 0 0 0,0 0 0 0 0,1 0 1 0 0,-1 0-1 0 0,0 0 0 0 0,0-1 0 0 0,1 3 0 0 0,8 2 90 0 0,-7-5-98 0 0,4 2 5 0 0,-1 0 1 0 0,1-1-1 0 0,0 0 0 0 0,0 0 0 0 0,0 0 0 0 0,0-1 1 0 0,0 0-1 0 0,0 0 0 0 0,0-1 0 0 0,0 1 1 0 0,11-4-1 0 0,-1 0-174 0 0,1-1 1 0 0,29-13 0 0 0,-37 13-48 0 0,-1-1 0 0 0,1 0-1 0 0,-1 0 1 0 0,0-1 0 0 0,-1 1 0 0 0,0-2 0 0 0,0 1 0 0 0,0-1 0 0 0,-1 0 0 0 0,0 0-1 0 0,-1-1 1 0 0,6-11 0 0 0,-6 11 47 0 0,-4 7 211 0 0,-1 2-30 0 0,1 0-1 0 0,-1-1 1 0 0,0 1 0 0 0,1 0-1 0 0,-1 0 1 0 0,0 0 0 0 0,1 0-1 0 0,-1 0 1 0 0,0 0 0 0 0,1-1-1 0 0,-1 1 1 0 0,0 0 0 0 0,1 0-1 0 0,-1 0 1 0 0,0 0 0 0 0,1 0-1 0 0,-1 0 1 0 0,0 0 0 0 0,1 1-1 0 0,-1-1 1 0 0,0 0 0 0 0,1 0-1 0 0,-1 0 1 0 0,0 0 0 0 0,1 0-1 0 0,-1 1 1 0 0,14 8 613 0 0,14 19 644 0 0,-20-20-1103 0 0,4 4-287 0 0,-7-6-181 0 0,0-1 1 0 0,1 1 0 0 0,0-1 0 0 0,0 0 0 0 0,0-1 0 0 0,0 0-1 0 0,11 6 1 0 0,-5-6-1694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2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 14279 0 0,'0'0'1298'0'0,"-1"2"-1069"0"0,-2 18-7 0 0,5-14-80 0 0,0-2-14 0 0,-1-2-19 0 0,-1 0 1 0 0,1 0-1 0 0,0 0 1 0 0,0 1 0 0 0,0-1-1 0 0,0 0 1 0 0,1-1-1 0 0,-1 1 1 0 0,0 0-1 0 0,1 0 1 0 0,0 0-1 0 0,-1-1 1 0 0,1 1-1 0 0,0-1 1 0 0,0 1-1 0 0,3 1 1 0 0,-1-1 36 0 0,0-1 0 0 0,-1 1 0 0 0,1-1 0 0 0,0 0 0 0 0,0 0 0 0 0,0-1 0 0 0,0 1 0 0 0,0-1 0 0 0,4 0 0 0 0,8-1 430 0 0,-1-1-1 0 0,1 0 1 0 0,28-8-1 0 0,-39 8-410 0 0,199-63 1220 0 0,-202 64-1694 0 0,0 1-757 0 0,-1 1 751 0 0,1-1-1 0 0,-1 1 1 0 0,1-1-1 0 0,-1 1 1 0 0,1 0-1 0 0,-1 0 1 0 0,0-1-1 0 0,1 1 1 0 0,-1 0-1 0 0,0 0 1 0 0,0 0-1 0 0,0 1 1 0 0,2 1 0 0 0,11 8-8903 0 0</inkml:trace>
</inkml:ink>
</file>

<file path=ppt/ink/ink10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3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103 763 15919 0 0,'-1'1'6687'0'0,"-9"7"-6476"0"0,1 0 0 0 0,0 1 0 0 0,0 0 1 0 0,1 1-1 0 0,0 0 0 0 0,1 0 0 0 0,0 0 0 0 0,0 1 0 0 0,2 0 1 0 0,-1 1-1 0 0,1-1 0 0 0,-4 16 0 0 0,8-25-287 0 0,1 0 1 0 0,-1 0-1 0 0,1-1 0 0 0,0 1 0 0 0,-1 0 0 0 0,1 0 1 0 0,0 0-1 0 0,0 0 0 0 0,0 0 0 0 0,1 0 1 0 0,-1-1-1 0 0,0 1 0 0 0,1 0 0 0 0,-1 0 1 0 0,1 0-1 0 0,-1-1 0 0 0,1 1 0 0 0,0 0 0 0 0,0-1 1 0 0,0 1-1 0 0,0 0 0 0 0,0-1 0 0 0,0 1 1 0 0,0-1-1 0 0,1 0 0 0 0,-1 1 0 0 0,1-1 1 0 0,1 1-1 0 0,6 2-1079 0 0</inkml:trace>
  <inkml:trace contextRef="#ctx0" brushRef="#br0" timeOffset="1">1046 0 18863 0 0,'0'0'1706'0'0,"-2"1"-1405"0"0,-6 3-278 0 0,0 0 0 0 0,0 1 0 0 0,1 0 1 0 0,-1 0-1 0 0,1 0 0 0 0,0 1 0 0 0,1 0 0 0 0,-1 1 1 0 0,1 0-1 0 0,1 0 0 0 0,-10 13 0 0 0,-3 10 73 0 0,-24 56 0 0 0,29-57 82 0 0,-19 41 315 0 0,4 2-1 0 0,2 1 1 0 0,4 1 0 0 0,-16 98 0 0 0,32-138-418 0 0,-29 151 225 0 0,26-147-411 0 0,-3 0 0 0 0,-26 63 0 0 0,33-92-611 0 0,-1 1 0 0 0,-9 13 0 0 0</inkml:trace>
</inkml:ink>
</file>

<file path=ppt/ink/ink10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3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67 19119 0 0,'-9'0'1735'0'0,"9"-1"-1728"0"0,0 1 0 0 0,-1 0 0 0 0,1 0 0 0 0,0 0-1 0 0,0 0 1 0 0,0 0 0 0 0,-1 0 0 0 0,1 0 0 0 0,0 0 0 0 0,0 0 0 0 0,0 0 0 0 0,-1 0 0 0 0,1 0 0 0 0,0 0 0 0 0,0 0 0 0 0,0 0 0 0 0,0 0-1 0 0,-1 0 1 0 0,1 0 0 0 0,0 1 0 0 0,0-1 0 0 0,0 0 0 0 0,-1 0 0 0 0,1 0 0 0 0,0 0 0 0 0,0 0 0 0 0,0 0 0 0 0,0 0 0 0 0,0 1 0 0 0,-1-1-1 0 0,1 0 1 0 0,0 0 0 0 0,0 0 0 0 0,0 0 0 0 0,0 1 0 0 0,0-1 0 0 0,0 0 0 0 0,0 0 0 0 0,0 0 0 0 0,0 0 0 0 0,0 1 0 0 0,0-1 0 0 0,0 0-1 0 0,-1 0 1 0 0,1 0 0 0 0,0 1 0 0 0,0-1 0 0 0,1 0 0 0 0,-1 0 0 0 0,0 0 0 0 0,0 1 0 0 0,0-1 0 0 0,0 0 0 0 0,0 0 0 0 0,0 0 0 0 0,0 1-1 0 0,0-1 1 0 0,0 0 0 0 0,0 0 0 0 0,0 0 0 0 0,1 1 0 0 0,5 6 193 0 0,-2-4-91 0 0,0 0 0 0 0,0 0 1 0 0,1-1-1 0 0,-1 1 0 0 0,1-1 0 0 0,0 0 0 0 0,-1-1 0 0 0,1 1 0 0 0,10 1 0 0 0,5 0 188 0 0,24 1-1 0 0,-29-3-160 0 0,22 0 156 0 0,0-1 0 0 0,45-6 0 0 0,75-18 229 0 0,-41 5-214 0 0,-31 8-401 0 0,57-9 450 0 0,-49 1-7128 0 0,-37 4-1174 0 0</inkml:trace>
</inkml:ink>
</file>

<file path=ppt/ink/ink10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3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20759 0 0,'0'0'1884'0'0,"1"2"-1549"0"0,77 82 3084 0 0,-44-49-3090 0 0,-10-9-200 0 0,0 1 0 0 0,-2 2 1 0 0,-1 0-1 0 0,25 46 0 0 0,-40-64-111 0 0,-1 0-1 0 0,-1 0 0 0 0,0 0 1 0 0,0 0-1 0 0,-1 1 0 0 0,-1-1 0 0 0,1 1 1 0 0,-2 0-1 0 0,0 0 0 0 0,0 0 0 0 0,-2 0 1 0 0,1-1-1 0 0,-1 1 0 0 0,-1 0 1 0 0,0 0-1 0 0,-1-1 0 0 0,0 1 0 0 0,0-1 1 0 0,-1 0-1 0 0,-1 0 0 0 0,0 0 1 0 0,-1 0-1 0 0,-10 15 0 0 0,-4 1-620 0 0,-1-1 0 0 0,-1-1 0 0 0,-32 28 0 0 0,40-42-5641 0 0,0-2-1984 0 0</inkml:trace>
</inkml:ink>
</file>

<file path=ppt/ink/ink10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0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10679 0 0,'0'0'1254'0'0,"11"-4"1651"0"0,-10 4-2846 0 0,-1 0 0 0 0,1 0 0 0 0,-1 0-1 0 0,1 0 1 0 0,-1-1 0 0 0,1 1 0 0 0,0 0 0 0 0,-1 0 0 0 0,1 0 0 0 0,-1 1-1 0 0,1-1 1 0 0,0 0 0 0 0,-1 0 0 0 0,1 0 0 0 0,-1 0 0 0 0,1 0 0 0 0,-1 1-1 0 0,1-1 1 0 0,-1 0 0 0 0,1 1 0 0 0,-1-1 0 0 0,1 0 0 0 0,-1 1-1 0 0,1-1 1 0 0,-1 0 0 0 0,1 1 0 0 0,-1-1 0 0 0,1 2 0 0 0,0 0-22 0 0,0-1 1 0 0,0 1 0 0 0,0 0-1 0 0,0 1 1 0 0,-1-1-1 0 0,1 0 1 0 0,-1 0 0 0 0,1 3-1 0 0,0 6-6 0 0,-1-1 0 0 0,-1 19-1 0 0,-10 52 511 0 0,-2 44 489 0 0,13-113-968 0 0,0 1 0 0 0,1-1 1 0 0,0 0-1 0 0,1 0 0 0 0,0 0 1 0 0,1 0-1 0 0,8 21 1 0 0,-11-32-52 0 0,1 1 0 0 0,0-1 0 0 0,-1 1 0 0 0,1-1 0 0 0,0 0 0 0 0,0 0 0 0 0,0 1 0 0 0,0-1 0 0 0,0 0 0 0 0,0 0 0 0 0,1 0 0 0 0,-1 0 0 0 0,0 0 0 0 0,1 0 0 0 0,-1 0 0 0 0,0-1 0 0 0,1 1 0 0 0,-1 0 0 0 0,1-1 0 0 0,-1 1 0 0 0,1-1 0 0 0,-1 0 0 0 0,1 1 0 0 0,-1-1 0 0 0,1 0 0 0 0,0 0 0 0 0,-1 0 0 0 0,1 0 1 0 0,2 0-1 0 0,1-1 43 0 0,1-1 1 0 0,-1 1 0 0 0,1-1 0 0 0,-1 1 0 0 0,0-1-1 0 0,8-5 1 0 0,-6 3-8 0 0,0 0-1 0 0,-1-1 0 0 0,1 0 1 0 0,-1-1-1 0 0,0 1 1 0 0,0-1-1 0 0,7-10 0 0 0,33-52 61 0 0,-12 15-97 0 0,37-52-10 0 0,-70 104 0 0 0,6-11 0 0 0,-6 12 1 0 0,-1 0 0 0 0,0 0-1 0 0,0-1 1 0 0,0 1 0 0 0,1 0-1 0 0,-1-1 1 0 0,0 1 0 0 0,0 0-1 0 0,1 0 1 0 0,-1 0 0 0 0,0-1-1 0 0,0 1 1 0 0,1 0 0 0 0,-1 0 0 0 0,0 0-1 0 0,1 0 1 0 0,-1-1 0 0 0,0 1-1 0 0,1 0 1 0 0,-1 0 0 0 0,0 0-1 0 0,1 0 1 0 0,-1 0 0 0 0,0 0-1 0 0,1 0 1 0 0,-1 0 0 0 0,0 0-1 0 0,1 0 1 0 0,1 1 9 0 0,-1 0 1 0 0,0 0-1 0 0,0 1 0 0 0,1-1 0 0 0,-1 0 0 0 0,0 1 1 0 0,0-1-1 0 0,-1 0 0 0 0,1 1 0 0 0,0-1 0 0 0,0 1 0 0 0,-1-1 1 0 0,2 3-1 0 0,7 25 114 0 0,-8-25-109 0 0,17 79 211 0 0,-15-60-181 0 0,2 0 0 0 0,0-1-1 0 0,2 0 1 0 0,17 39 0 0 0,-23-56-43 0 0,1 0-4 0 0,13 9 56 0 0,-13-12-46 0 0,1 0 1 0 0,-1 0 0 0 0,1 0 0 0 0,0 0 0 0 0,0 0 0 0 0,0-1 0 0 0,0 1 0 0 0,0-1-1 0 0,0 0 1 0 0,0 0 0 0 0,0 0 0 0 0,0 0 0 0 0,1-1 0 0 0,-1 1 0 0 0,5-1 0 0 0,-2 0 6 0 0,-1 0 1 0 0,0-1 0 0 0,0 0-1 0 0,0 0 1 0 0,0-1 0 0 0,0 1 0 0 0,0-1-1 0 0,0 0 1 0 0,5-3 0 0 0,7-6 43 0 0,1-1 1 0 0,-2-1 0 0 0,30-28 0 0 0,-34 30-44 0 0,60-52 125 0 0,-40 37 101 0 0,-2-1-1 0 0,49-56 0 0 0,-60 59-114 0 0,-11 15-66 0 0,0-1 0 0 0,-1 0 0 0 0,0 0 0 0 0,0-1 0 0 0,-1 0 0 0 0,-1 0 0 0 0,5-14 0 0 0,-6 15-61 0 0,-3 2-15 0 0,0 6-87 0 0,26-7-2279 0 0,-9 6 906 0 0,1-3-56 0 0</inkml:trace>
</inkml:ink>
</file>

<file path=ppt/ink/ink10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0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49 3679 0 0,'0'0'284'0'0,"1"2"-186"0"0,5 8 1775 0 0,0 0 1 0 0,1 0 0 0 0,0 0 0 0 0,13 13-1 0 0,-17-20-1703 0 0,0-1 0 0 0,0 1 0 0 0,0-1-1 0 0,1 1 1 0 0,-1-1 0 0 0,0 0 0 0 0,1 0 0 0 0,-1-1-1 0 0,1 1 1 0 0,0-1 0 0 0,-1 0 0 0 0,1 0-1 0 0,0 0 1 0 0,0 0 0 0 0,0 0 0 0 0,0-1 0 0 0,0 0-1 0 0,5 0 1 0 0,21-5 709 0 0,-1-1-1 0 0,-1-2 1 0 0,1 0-1 0 0,-2-2 0 0 0,54-27 1 0 0,-80 36-862 0 0,0 1 0 0 0,-1 0 0 0 0,1-1 0 0 0,0 1 0 0 0,0-1 0 0 0,0 0 0 0 0,-1 1 0 0 0,1-1 0 0 0,0 1-1 0 0,-1-1 1 0 0,1 0 0 0 0,0-1 0 0 0,2-1 14 0 0,-2 2-29 0 0,0 0 0 0 0,0 0 0 0 0,0 0 1 0 0,0 0-1 0 0,-1 0 0 0 0,1 0 0 0 0,0 0 1 0 0,0 0-1 0 0,-1-1 0 0 0,1-1 0 0 0,-2-2-6 0 0,0 4 6 0 0,0-1-6 0 0,0 0 0 0 0,-1 0 0 0 0,1 0-1 0 0,0 0 1 0 0,-1 0 0 0 0,1 1 0 0 0,-1-1-1 0 0,1 0 1 0 0,-1 1 0 0 0,0 0 0 0 0,0-1 0 0 0,1 1-1 0 0,-1 0 1 0 0,0 0 0 0 0,0 0 0 0 0,0 0 0 0 0,0 0-1 0 0,-1 0 1 0 0,1 1 0 0 0,0-1 0 0 0,-4 0 0 0 0,-6-1-77 0 0,0 0 0 0 0,-20 0 1 0 0,12 2 5 0 0,-1 1 1 0 0,0 1-1 0 0,1 0 1 0 0,-1 2-1 0 0,1 0 1 0 0,0 1-1 0 0,0 1 1 0 0,1 1-1 0 0,-1 1 1 0 0,2 1-1 0 0,-1 0 1 0 0,1 1-1 0 0,-29 22 1 0 0,28-17 56 0 0,0 0 1 0 0,0 2-1 0 0,-20 24 1 0 0,32-33 28 0 0,0 1 0 0 0,1-1 0 0 0,0 1 1 0 0,1 0-1 0 0,0 1 0 0 0,1-1 0 0 0,-1 1 0 0 0,2 0 1 0 0,-1 0-1 0 0,-1 14 0 0 0,4-19-4 0 0,0 0 0 0 0,1 0 0 0 0,0 0 0 0 0,0 0 0 0 0,0 0-1 0 0,1 0 1 0 0,-1 0 0 0 0,1 0 0 0 0,0 0 0 0 0,1 0 0 0 0,-1 0 0 0 0,1-1 0 0 0,3 7 0 0 0,-2-5-1 0 0,1-1 0 0 0,0 0 0 0 0,0 0 0 0 0,0 0 0 0 0,0 0 0 0 0,1-1 0 0 0,0 1 0 0 0,0-1 0 0 0,7 4 0 0 0,3 1-11 0 0,0-2 0 0 0,1 0 0 0 0,0 0 0 0 0,0-2 0 0 0,0 0-1 0 0,1 0 1 0 0,17 1 0 0 0,-5-2-665 0 0,1 0 1 0 0,36-2-1 0 0,-23-5-105 0 0</inkml:trace>
</inkml:ink>
</file>

<file path=ppt/ink/ink10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0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354 119 6447 0 0,'38'-61'1054'0'0,"-37"60"-539"0"0,0 0 1 0 0,-1 0 0 0 0,1 0 0 0 0,-1-1 0 0 0,1 1-1 0 0,-1 0 1 0 0,1 0 0 0 0,-1 0 0 0 0,0-1-1 0 0,0 1 1 0 0,1 0 0 0 0,-1 0 0 0 0,0-1-1 0 0,0 1 1 0 0,0 0 0 0 0,-1-1 0 0 0,1 1-1 0 0,-1-3 1 0 0,1 3-361 0 0,-1-1 1 0 0,0 1-1 0 0,0 0 0 0 0,0-1 1 0 0,1 1-1 0 0,-1 0 0 0 0,-1 0 1 0 0,1 0-1 0 0,0-1 0 0 0,0 1 1 0 0,0 0-1 0 0,-1 1 0 0 0,-1-2 1 0 0,-1-1-144 0 0,0 1 0 0 0,0 1 1 0 0,0-1-1 0 0,0 1 0 0 0,-1-1 1 0 0,1 1-1 0 0,0 0 0 0 0,-1 1 1 0 0,-6-1-1 0 0,-4 2 92 0 0,-1 0 1 0 0,1 1-1 0 0,-1 1 1 0 0,-24 7-1 0 0,-60 27-57 0 0,86-32-14 0 0,0 2 0 0 0,0-1-1 0 0,1 1 1 0 0,0 1 0 0 0,0 1 0 0 0,-20 17 0 0 0,23-13-23 0 0,9-12 1 0 0,0 0 0 0 0,1 1-1 0 0,-1-1 1 0 0,1 0 0 0 0,-1 1-1 0 0,1-1 1 0 0,0 0 0 0 0,-1 1 0 0 0,1-1-1 0 0,0 0 1 0 0,0 1 0 0 0,0-1-1 0 0,0 1 1 0 0,0-1 0 0 0,1 0-1 0 0,-1 1 1 0 0,0-1 0 0 0,0 1 0 0 0,1-1-1 0 0,0 2 1 0 0,0-1 3 0 0,1 0 0 0 0,-1 0 0 0 0,1 1 1 0 0,-1-1-1 0 0,1 0 0 0 0,0-1 0 0 0,0 1 0 0 0,0 0 0 0 0,0 0 0 0 0,2 1 1 0 0,4 1 12 0 0,0 1 1 0 0,-1-2 0 0 0,2 1-1 0 0,-1-1 1 0 0,12 3 0 0 0,-2-3 9 0 0,-1-1 0 0 0,0 0-1 0 0,1-2 1 0 0,32-2 0 0 0,-43 1-20 0 0,8 2-5 0 0,-3 1-1 0 0,-8 1 32 0 0,2 8-33 0 0,-3 4-10 0 0,-4-10 15 0 0,0 1-309 0 0</inkml:trace>
</inkml:ink>
</file>

<file path=ppt/ink/ink10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0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415 144 14367 0 0,'33'-37'780'0'0,"51"-43"0"0"0,-78 76-583 0 0,0 0 0 0 0,1 0 0 0 0,-1 0 0 0 0,1 1 0 0 0,10-3 0 0 0,-16 5-159 0 0,1 1 1577 0 0,-1 2-1396 0 0,1 0-195 0 0,-1 1 0 0 0,0-1 0 0 0,0 1 0 0 0,0 0 1 0 0,0-1-1 0 0,-1 1 0 0 0,1 0 0 0 0,-1-1 1 0 0,1 1-1 0 0,-1 0 0 0 0,0 0 0 0 0,0 0 1 0 0,0 0-1 0 0,-1-1 0 0 0,1 1 0 0 0,-1 0 0 0 0,0 0 1 0 0,-1 4-1 0 0,-4 8-22 0 0,0 0 0 0 0,-9 17 1 0 0,6-15 74 0 0,-67 141 824 0 0,-113 220-176 0 0,145-306-755 0 0,-104 133 0 0 0,133-186-162 0 0,-32 36-249 0 0,13-23-2984 0 0</inkml:trace>
</inkml:ink>
</file>

<file path=ppt/ink/ink10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0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1 444 4607 0 0,'35'-36'227'0'0,"19"-15"1304"0"0,-46 44-323 0 0,0 1 0 0 0,1 0 0 0 0,-1 1 0 0 0,1 0 0 0 0,12-5 0 0 0,2 2 984 0 0,1 2 0 0 0,42-8 0 0 0,-42 10-1224 0 0,0-1 0 0 0,41-14 1 0 0,213-110 1567 0 0,-256 118-2399 0 0,35-27 1 0 0,-48 31-278 0 0,0 0 0 0 0,0-1 0 0 0,-1-1 0 0 0,0 1 0 0 0,11-17-1 0 0,-18 23-639 0 0,-7-8-6579 0 0,-5 2 57 0 0</inkml:trace>
  <inkml:trace contextRef="#ctx0" brushRef="#br0" timeOffset="1">119 350 5063 0 0,'-1'7'119'0'0,"0"0"-1"0"0,0-1 1 0 0,0 1-1 0 0,1 0 0 0 0,0-1 1 0 0,1 1-1 0 0,-1 0 0 0 0,3 7 1 0 0,-1-7 471 0 0,0 0 1 0 0,1 0 0 0 0,0 0-1 0 0,0 0 1 0 0,0-1 0 0 0,1 1-1 0 0,0-1 1 0 0,0 0 0 0 0,1 0-1 0 0,0 0 1 0 0,0-1 0 0 0,0 0-1 0 0,0 0 1 0 0,1 0 0 0 0,0 0-1 0 0,0-1 1 0 0,0 0 0 0 0,1 0-1 0 0,7 2 1 0 0,14 6 510 0 0,1-2-1 0 0,50 12 1 0 0,65 4 1365 0 0,-2-1-1266 0 0,-111-19-1127 0 0,-29-6-150 0 0</inkml:trace>
</inkml:ink>
</file>

<file path=ppt/ink/ink10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0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40 15807 0 0,'0'-2'727'0'0,"1"-34"318"0"0,-1 35-738 0 0,-9 11 494 0 0,-12 18-699 0 0,1 1 0 0 0,1 1 1 0 0,-15 34-1 0 0,16-30-105 0 0,-81 168-76 0 0,-24 45 422 0 0,-29 7 44 0 0,104-175-314 0 0,-130 204 32 0 0,173-276-96 0 0,2 0-16 0 0,-1-1 1 0 0,1 0-1 0 0,0 1 1 0 0,-2 8-1 0 0,4 0-2756 0 0</inkml:trace>
</inkml:ink>
</file>

<file path=ppt/ink/ink10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0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96 159 7367 0 0,'-8'-1'301'0'0,"0"0"0"0"0,0 0 0 0 0,0 1 0 0 0,0 0 0 0 0,0 0 0 0 0,0 1 0 0 0,-9 2 0 0 0,15-3 24 0 0,1 1 0 0 0,0-1-1 0 0,0 1 1 0 0,-1-1-1 0 0,1 1 1 0 0,0-1 0 0 0,0 1-1 0 0,0 0 1 0 0,0-1 0 0 0,0 1-1 0 0,0 0 1 0 0,0 0 0 0 0,0 0-1 0 0,0 0 1 0 0,1 0-1 0 0,-1 0 1 0 0,-1 1 0 0 0,2-1-161 0 0,-1 1 0 0 0,1-1 0 0 0,-1 0 0 0 0,1 1 0 0 0,0-1 0 0 0,0 0 0 0 0,-1 1 1 0 0,1-1-1 0 0,0 0 0 0 0,0 1 0 0 0,0-1 0 0 0,1 0 0 0 0,-1 3 0 0 0,1-1-61 0 0,0 1 0 0 0,1-1 0 0 0,-1 0-1 0 0,0 0 1 0 0,1 0 0 0 0,0 0 0 0 0,0 0 0 0 0,0 0-1 0 0,0-1 1 0 0,0 1 0 0 0,3 2 0 0 0,0-1 7 0 0,-1-1 0 0 0,1 0 0 0 0,0 0-1 0 0,0 0 1 0 0,0-1 0 0 0,0 0 0 0 0,0 0 0 0 0,0 0 0 0 0,1-1 0 0 0,-1 1 0 0 0,1-1 0 0 0,7 0-1 0 0,7 0 240 0 0,0-1 0 0 0,22-3 0 0 0,-24 2-116 0 0,17-2 449 0 0,65-16 0 0 0,32-18-6 0 0,-115 31-663 0 0,193-76 320 0 0,-28 9-266 0 0,-168 68-607 0 0,77-21 1356 0 0,-60 21-3594 0 0,1 3-4178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2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96 270 12439 0 0,'0'0'958'0'0,"2"3"-466"0"0,1 8 516 0 0,0 0 0 0 0,0 0 1 0 0,1 13-1 0 0,-3-12-757 0 0,0-1-1 0 0,-1 1 1 0 0,0 0 0 0 0,-1-1-1 0 0,-1 1 1 0 0,0 0 0 0 0,0-1-1 0 0,-1 0 1 0 0,0 1 0 0 0,-6 10-1 0 0,-3 8 363 0 0,7-16-388 0 0,0 0-1 0 0,-2-1 0 0 0,1 1 1 0 0,-15 19-1 0 0,9-18-133 0 0,9-14-92 0 0,0 0 12 0 0,0 0 48 0 0,-6 0 9 0 0,9-1-64 0 0,-1 0 0 0 0,1-1 0 0 0,-1 1 0 0 0,1-1-1 0 0,0 1 1 0 0,-1-1 0 0 0,1 1 0 0 0,0-1 0 0 0,0 1 0 0 0,-1-1 0 0 0,1 1 0 0 0,0-1 0 0 0,0 1 0 0 0,0-1 0 0 0,-1 1 0 0 0,1-1 0 0 0,0 0 0 0 0,0 1 0 0 0,0-1 0 0 0,0 1-1 0 0,0-2 1 0 0,0 2 2 0 0,0-5 2 0 0,1 1 0 0 0,-1-1 1 0 0,1 1-1 0 0,-1-1 0 0 0,1 1 0 0 0,1 0 1 0 0,-1-1-1 0 0,1 1 0 0 0,2-5 0 0 0,22-38 74 0 0,-19 37-77 0 0,21-34-5 0 0,2 1 0 0 0,45-49 0 0 0,-46 60-10 0 0,1 3 0 0 0,2 0-1 0 0,1 2 1 0 0,1 1 0 0 0,2 2-1 0 0,40-21 1 0 0,-38 25 142 0 0,1 1 0 0 0,0 3 0 0 0,69-20 0 0 0,-100 34-45 0 0,0 1 0 0 0,-1 1 0 0 0,1-1 1 0 0,0 1-1 0 0,-1 0 0 0 0,1 1 0 0 0,0 0 0 0 0,15 3 0 0 0,-21-3 112 0 0,-1 2-73 0 0,-1 2-118 0 0,0 0 0 0 0,0 0 0 0 0,0 1 0 0 0,0-1 0 0 0,-1 0 0 0 0,1 0 0 0 0,-1 0 0 0 0,-1 0 0 0 0,1 0 0 0 0,-1-1 0 0 0,0 1 0 0 0,0 0 0 0 0,0-1 0 0 0,-1 1 0 0 0,1-1 0 0 0,-7 8 0 0 0,-6 6 34 0 0,0-1 0 0 0,-27 23 0 0 0,16-16-29 0 0,-21 20-13 0 0,18-18 0 0 0,-47 55 0 0 0,72-75 0 0 0,0 0 0 0 0,0 1 0 0 0,0 0 0 0 0,1-1 0 0 0,-3 10 0 0 0,3 0 0 0 0,4 2 0 0 0,2 1 0 0 0,8 34 0 0 0,-7-38 0 0 0,0-1 0 0 0,1 0 0 0 0,9 18 0 0 0,-2-12 2 0 0,-10-18-20 0 0,0 0-16 0 0,-1-1-1 0 0,1 1 1 0 0,0-1 0 0 0,-1 1-1 0 0,1-1 1 0 0,0 1-1 0 0,0-1 1 0 0,3 1 0 0 0,1 2-380 0 0,-5-3 331 0 0,-1-1 0 0 0,1 0 0 0 0,-1 1 0 0 0,1-1-1 0 0,-1 0 1 0 0,1 0 0 0 0,0 1 0 0 0,-1-1 0 0 0,1 0-1 0 0,-1 0 1 0 0,1 0 0 0 0,-1 0 0 0 0,1 0 0 0 0,0 0-1 0 0,-1 0 1 0 0,1 0 0 0 0,-1 0 0 0 0,1 0 0 0 0,0 0-1 0 0,-1 0 1 0 0,2-1 0 0 0</inkml:trace>
</inkml:ink>
</file>

<file path=ppt/ink/ink10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0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108 646 11887 0 0,'-6'3'167'0'0,"0"0"-1"0"0,0-1 1 0 0,-1 0-1 0 0,1 0 1 0 0,-1-1-1 0 0,1 1 1 0 0,-14-1-1 0 0,16-1 383 0 0,0 0 0 0 0,0-1 0 0 0,0 1 0 0 0,1-1 0 0 0,-5-1 0 0 0,7 1-423 0 0,0 1 0 0 0,0-1 1 0 0,0 1-1 0 0,0-1 0 0 0,0 0 1 0 0,1 1-1 0 0,-1-1 0 0 0,0 0 1 0 0,1 1-1 0 0,-1-1 0 0 0,0 0 1 0 0,1 0-1 0 0,-1 0 1 0 0,1 0-1 0 0,-1 0 0 0 0,1 0 1 0 0,0 1-1 0 0,-1-1 0 0 0,1-2 1 0 0,-3-18 735 0 0,4 11-523 0 0,0 0 0 0 0,0-1 0 0 0,1 1 0 0 0,0 0-1 0 0,1 0 1 0 0,8-17 0 0 0,31-57 1027 0 0,-23 52-1183 0 0,2 1 0 0 0,1 0 0 0 0,1 2 0 0 0,2 1 0 0 0,1 0 0 0 0,1 2 0 0 0,1 1 0 0 0,55-37 0 0 0,52-33-211 0 0,-82 56-124 0 0,-48 36 42 0 0,-3 1-51 0 0,0 0-1 0 0,0 0 0 0 0,1 0 1 0 0,-1 1-1 0 0,1-1 0 0 0,0 1 1 0 0,-1 0-1 0 0,1 0 0 0 0,0 0 1 0 0,0 0-1 0 0,-1 0 0 0 0,1 0 1 0 0,6 0-1 0 0,22 6-2773 0 0,-15-1 1431 0 0</inkml:trace>
</inkml:ink>
</file>

<file path=ppt/ink/ink10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0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26 14799 0 0,'0'0'1675'0'0,"-2"-1"-1168"0"0,-12-5-329 0 0,0 2 1 0 0,0 0 0 0 0,0 1-1 0 0,0 0 1 0 0,-1 1 0 0 0,1 0-1 0 0,-1 1 1 0 0,0 1 0 0 0,1 1-1 0 0,-1 0 1 0 0,1 0 0 0 0,-1 2-1 0 0,1 0 1 0 0,0 0 0 0 0,0 1-1 0 0,0 1 1 0 0,1 1 0 0 0,-25 13-1 0 0,10-3 37 0 0,-45 36 1 0 0,65-45-147 0 0,0 0 1 0 0,1 0 0 0 0,0 1 0 0 0,0-1-1 0 0,1 1 1 0 0,0 1 0 0 0,0-1 0 0 0,1 1-1 0 0,-8 17 1 0 0,12-23-45 0 0,0 0 0 0 0,0 0-1 0 0,1 0 1 0 0,-1 1 0 0 0,1-1-1 0 0,-1 0 1 0 0,1 0 0 0 0,0 0-1 0 0,0 1 1 0 0,1-1 0 0 0,0 5-1 0 0,-1-7-18 0 0,1 0 0 0 0,-1 0 0 0 0,1-1-1 0 0,-1 1 1 0 0,1 0 0 0 0,-1-1 0 0 0,1 1 0 0 0,-1-1 0 0 0,1 1-1 0 0,0 0 1 0 0,-1-1 0 0 0,1 1 0 0 0,0-1 0 0 0,-1 1 0 0 0,1-1-1 0 0,0 0 1 0 0,0 1 0 0 0,1-1 0 0 0,1 2 12 0 0,2 0 1 0 0,-1 0 0 0 0,1-1-1 0 0,1 1 1 0 0,-1-1-1 0 0,0 0 1 0 0,0 0-1 0 0,0 0 1 0 0,1-1-1 0 0,-1 0 1 0 0,0 0-1 0 0,1 0 1 0 0,5-1 0 0 0,10-3 81 0 0,34-10 1 0 0,-49 13-81 0 0,27-9 35 0 0,39-18 0 0 0,-56 21-42 0 0,-1-1 1 0 0,0 0-1 0 0,0-1 0 0 0,18-16 0 0 0,-25 18-24 0 0,-6 5-42 0 0,-3 5-90 0 0,-3 9 109 0 0,0 0 0 0 0,-1 0 0 0 0,-10 20-1 0 0,-9 17 35 0 0,18-29-7 0 0,7-15-40 0 0,1-3-30 0 0,-2-1-81 0 0,1 0 0 0 0,0 0-1 0 0,-1 0 1 0 0,1 0-1 0 0,0 1 1 0 0,0-1-1 0 0,0 0 1 0 0,0 0-1 0 0,0-1 1 0 0,0 1-1 0 0,0 0 1 0 0,0 0-1 0 0,0 0 1 0 0,1-1-1 0 0,-1 1 1 0 0,0-1-1 0 0,0 1 1 0 0,1-1-1 0 0,-1 1 1 0 0,0-1-1 0 0,1 0 1 0 0,1 1-1 0 0,16 1-6609 0 0</inkml:trace>
</inkml:ink>
</file>

<file path=ppt/ink/ink10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0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10591 0 0,'1'-6'316'0'0,"11"-16"794"0"0,2 3 6400 0 0,-13 18-6547 0 0,2-1-414 0 0,0 1-426 0 0,1-1 0 0 0,0 1 0 0 0,0-1 0 0 0,0 1 0 0 0,0 0 0 0 0,0 0 0 0 0,0 1 0 0 0,0-1 0 0 0,0 1 0 0 0,0 0 0 0 0,7 1 0 0 0,-8-1 93 0 0,7 9 300 0 0,-8-6-443 0 0,0 0 0 0 0,0 0 0 0 0,0 1 0 0 0,-1-1 0 0 0,1 0 0 0 0,-1 1 1 0 0,0-1-1 0 0,0 1 0 0 0,0 0 0 0 0,0-1 0 0 0,-1 1 0 0 0,1-1 0 0 0,-1 1 0 0 0,0 0 0 0 0,0 0 0 0 0,0-1 0 0 0,-1 1 0 0 0,1 0 0 0 0,-2 3 0 0 0,-1 8 434 0 0,-2 0-1 0 0,1-1 0 0 0,-9 17 1 0 0,-33 65-3990 0 0,36-75 1187 0 0,9-20 888 0 0</inkml:trace>
</inkml:ink>
</file>

<file path=ppt/ink/ink10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03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67 8751 0 0,'39'-25'852'0'0,"3"-2"1111"0"0,-14 15 3552 0 0,-16 10-2389 0 0,-10 2-2854 0 0,1 0 556 0 0,-2 16-605 0 0,0-13-204 0 0,-1-1 0 0 0,0 1 1 0 0,1 0-1 0 0,-1 0 0 0 0,-1-1 0 0 0,1 1 1 0 0,0 0-1 0 0,-1 2 0 0 0,-7 18-3 0 0,-1 0 0 0 0,-1 0-1 0 0,-21 36 1 0 0,15-32 12 0 0,-116 228 642 0 0,-83 145 942 0 0,88-176-1073 0 0,35-49-394 0 0,84-161-461 0 0,1 0 0 0 0,0 0-1 0 0,1 1 1 0 0,1 0-1 0 0,-7 27 1 0 0,12-40-1209 0 0</inkml:trace>
  <inkml:trace contextRef="#ctx0" brushRef="#br0" timeOffset="1">27 703 16559 0 0,'-3'0'760'0'0,"-21"2"371"0"0,24-2-1118 0 0,0 0 0 0 0,1 0 1 0 0,-1 0-1 0 0,0 0 0 0 0,0 0 0 0 0,0 0 0 0 0,0 0 1 0 0,0 0-1 0 0,0 0 0 0 0,0 0 0 0 0,0 0 1 0 0,0 0-1 0 0,0 0 0 0 0,0 0 0 0 0,0 0 1 0 0,0 0-1 0 0,0 0 0 0 0,0 1 0 0 0,0-1 0 0 0,0 0 1 0 0,0 0-1 0 0,0 0 0 0 0,0 0 0 0 0,0 0 1 0 0,0 0-1 0 0,0 0 0 0 0,0 0 0 0 0,0 0 1 0 0,0 0-1 0 0,0 0 0 0 0,0 0 0 0 0,0 0 0 0 0,0 0 1 0 0,0 1-1 0 0,0-1 0 0 0,0 0 0 0 0,0 0 1 0 0,0 0-1 0 0,0 0 0 0 0,0 0 0 0 0,0 0 1 0 0,0 0-1 0 0,0 0 0 0 0,0 0 0 0 0,0 0 0 0 0,-1 0 1 0 0,1 0-1 0 0,0 0 0 0 0,0 0 0 0 0,0 0 1 0 0,0 0-1 0 0,4 4 176 0 0,0 0 1 0 0,0-1 0 0 0,0 1-1 0 0,1-1 1 0 0,-1 0-1 0 0,1 0 1 0 0,0-1-1 0 0,0 1 1 0 0,0-1 0 0 0,0 0-1 0 0,0 0 1 0 0,0-1-1 0 0,0 0 1 0 0,1 1-1 0 0,7-1 1 0 0,14 1 435 0 0,51-2 0 0 0,-67 0-463 0 0,203-23 1526 0 0,-2-17-592 0 0,-205 39-1119 0 0,220-49 1140 0 0,-167 33-2889 0 0,100-40 1 0 0,-131 43-6908 0 0</inkml:trace>
</inkml:ink>
</file>

<file path=ppt/ink/ink10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9671 0 0,'1'2'748'0'0,"13"20"976"0"0,0-2 0 0 0,28 29-1 0 0,-21-25 126 0 0,21 32-1 0 0,-26-27-438 0 0,-1 1-1 0 0,-1 1 0 0 0,17 58 1 0 0,-17-47-636 0 0,-8-26-693 0 0,-1 0 0 0 0,-1 0 1 0 0,-1 1-1 0 0,0 0 0 0 0,1 21 0 0 0,-4-32-63 0 0,0 0 1 0 0,-1 1-1 0 0,1-1 1 0 0,-1 0-1 0 0,0-1 0 0 0,0 1 1 0 0,-1 0-1 0 0,0 0 0 0 0,0 0 1 0 0,0-1-1 0 0,-1 1 1 0 0,0-1-1 0 0,0 0 0 0 0,0 0 1 0 0,-1 0-1 0 0,1 0 0 0 0,-1 0 1 0 0,-7 5-1 0 0,-8 5-148 0 0,0-1 1 0 0,-1-1-1 0 0,-1-1 1 0 0,0-1-1 0 0,-1-1 0 0 0,0 0 1 0 0,-31 8-1 0 0,-12-1-625 0 0,-89 13-1 0 0,122-26-1592 0 0,6 0-5572 0 0</inkml:trace>
</inkml:ink>
</file>

<file path=ppt/ink/ink10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0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476 161 8287 0 0,'-1'-55'1272'0'0,"0"3"5578"0"0,1 50-5677 0 0,-1 0-670 0 0,0-1-438 0 0,0 0 1 0 0,-1 0-1 0 0,1 0 1 0 0,-1 0-1 0 0,0 1 1 0 0,1-1-1 0 0,-1 1 1 0 0,0 0-1 0 0,0-1 0 0 0,-1 1 1 0 0,1 0-1 0 0,0 0 1 0 0,-1 0-1 0 0,1 0 1 0 0,-1 1-1 0 0,0-1 1 0 0,1 1-1 0 0,-5-2 1 0 0,2 2-62 0 0,1-1 0 0 0,0 2 0 0 0,0-1 1 0 0,-1 0-1 0 0,1 1 0 0 0,0 0 0 0 0,-1 0 0 0 0,1 0 0 0 0,-1 1 1 0 0,1-1-1 0 0,0 1 0 0 0,0 0 0 0 0,-6 2 0 0 0,-3 2 9 0 0,-1 1 0 0 0,1 1 0 0 0,0 0 0 0 0,1 1 0 0 0,0 0 0 0 0,0 1 0 0 0,-14 14 0 0 0,-70 77 237 0 0,92-95-238 0 0,-23 27 85 0 0,2 2 0 0 0,0 0 1 0 0,-20 40-1 0 0,40-64-77 0 0,1-1-1 0 0,0 1 1 0 0,1 1 0 0 0,-3 10 0 0 0,4-16-7 0 0,1 1 0 0 0,1 0-1 0 0,-1 0 1 0 0,1 0 0 0 0,0 0 0 0 0,0 0 0 0 0,0-1 0 0 0,1 1 0 0 0,1 6 0 0 0,-1-10 0 0 0,0 0-1 0 0,-1 0 1 0 0,1 0 0 0 0,0 0 0 0 0,0-1 0 0 0,0 1-1 0 0,1 0 1 0 0,-1-1 0 0 0,0 1 0 0 0,1 0-1 0 0,-1-1 1 0 0,1 0 0 0 0,-1 1 0 0 0,1-1 0 0 0,0 0-1 0 0,-1 0 1 0 0,1 0 0 0 0,0 0 0 0 0,0 0-1 0 0,0 0 1 0 0,0 0 0 0 0,0-1 0 0 0,0 1 0 0 0,0-1-1 0 0,0 1 1 0 0,0-1 0 0 0,0 0 0 0 0,0 0-1 0 0,0 0 1 0 0,0 0 0 0 0,2-1 0 0 0,6 1 73 0 0,0-2 0 0 0,0 0 1 0 0,0 0-1 0 0,-1 0 0 0 0,11-5 1 0 0,8-4 111 0 0,0-2 1 0 0,-1-1 0 0 0,51-34 0 0 0,66-65 0 0 0,-128 99-179 0 0,-11 10-20 0 0,16-11-16 0 0,-21 15 15 0 0,0 0 0 0 0,0 1 0 0 0,0-1 0 0 0,0 0-1 0 0,0 0 1 0 0,0 0 0 0 0,0 0 0 0 0,0 0 0 0 0,0 0 0 0 0,0 0-1 0 0,0 0 1 0 0,0 0 0 0 0,0 0 0 0 0,0 0 0 0 0,0 0 0 0 0,0 1-1 0 0,0-1 1 0 0,0 0 0 0 0,0 0 0 0 0,0 0 0 0 0,0 0 0 0 0,0 0-1 0 0,0 0 1 0 0,0 0 0 0 0,0 0 0 0 0,1 0 0 0 0,-1 0 0 0 0,0 0 0 0 0,0 0-1 0 0,0 0 1 0 0,0 0 0 0 0,0 0 0 0 0,0 1 0 0 0,0-1 0 0 0,0 0-1 0 0,0 0 1 0 0,0 0 0 0 0,0 0 0 0 0,0 0 0 0 0,0 0 0 0 0,0 0-1 0 0,0 0 1 0 0,1 0 0 0 0,-1 0 0 0 0,0 0 0 0 0,0 0 0 0 0,0 0-1 0 0,0 0 1 0 0,0 0 0 0 0,0 0 0 0 0,0 0 0 0 0,0 0 0 0 0,0 0 0 0 0,0 0-1 0 0,0 0 1 0 0,0 0 0 0 0,0 0 0 0 0,1 0 0 0 0,-1 0 0 0 0,0 0-1 0 0,0 0 1 0 0,0 0 0 0 0,0-1 0 0 0,0 1 0 0 0,0 0 0 0 0,0 0-1 0 0,0 0 1 0 0,0 0 0 0 0,1 10-38 0 0,0 0 0 0 0,-1 0-1 0 0,0 0 1 0 0,-3 16 0 0 0,1 16-24 0 0,2-38 37 0 0,0 1-1 0 0,1-1 0 0 0,0 0 0 0 0,0 0 0 0 0,0 0 0 0 0,0 0 0 0 0,1 0 0 0 0,0 0 0 0 0,0 0 0 0 0,0-1 0 0 0,0 1 0 0 0,0-1 0 0 0,1 1 0 0 0,-1-1 0 0 0,1 0 0 0 0,0 0 0 0 0,0 0 0 0 0,6 5 0 0 0,-2-3-497 0 0,0-1-1 0 0,0 1 0 0 0,11 5 0 0 0,-9-7-1357 0 0,-1 1 0 0 0,16 3 0 0 0,6-1-4034 0 0</inkml:trace>
</inkml:ink>
</file>

<file path=ppt/ink/ink10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0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42 308 5063 0 0,'-1'-2'2740'0'0,"-1"-3"-1320"0"0,-1 0-1 0 0,1 1 1 0 0,-1-1-1 0 0,0 1 1 0 0,-1-1-1 0 0,1 1 1 0 0,-1 0-1 0 0,-6-6 1 0 0,3 4-200 0 0,7 4-676 0 0,0-3-462 0 0,0 1-1 0 0,0 0 1 0 0,1 0-1 0 0,0 0 1 0 0,-1 0 0 0 0,1 0-1 0 0,0 0 1 0 0,1 0-1 0 0,-1 1 1 0 0,1-1-1 0 0,0 0 1 0 0,0 1 0 0 0,0-1-1 0 0,0 1 1 0 0,1-1-1 0 0,-1 1 1 0 0,1 0-1 0 0,4-4 1 0 0,7-6 6 0 0,1 0 0 0 0,27-17 1 0 0,-31 23-40 0 0,17-12-56 0 0,1 2-1 0 0,1 0 1 0 0,1 2-1 0 0,44-15 1 0 0,-63 26 6 0 0,0 1-1 0 0,0 0 1 0 0,0 1 0 0 0,1 0-1 0 0,-1 1 1 0 0,1 0 0 0 0,-1 1-1 0 0,18 2 1 0 0,-26-1 1 0 0,0-1 0 0 0,0 1 0 0 0,0 0 0 0 0,0 0 0 0 0,0 1 0 0 0,0-1 0 0 0,0 1 0 0 0,0 0 0 0 0,-1 0 1 0 0,1 0-1 0 0,-1 0 0 0 0,1 1 0 0 0,-1-1 0 0 0,0 1 0 0 0,0 0 0 0 0,0 0 0 0 0,0 0 0 0 0,-1 1 0 0 0,1-1 0 0 0,-1 0 0 0 0,0 1 0 0 0,0 0 0 0 0,0-1 0 0 0,0 1 0 0 0,-1 0 0 0 0,1 0 0 0 0,-1 0 0 0 0,1 5 0 0 0,0 4 11 0 0,-1-1-1 0 0,0 1 1 0 0,-1 0-1 0 0,0-1 1 0 0,-1 1-1 0 0,-1-1 1 0 0,0 1-1 0 0,0-1 1 0 0,-1 0-1 0 0,-1 0 1 0 0,0 0-1 0 0,0 0 1 0 0,-1-1-1 0 0,-1 1 1 0 0,0-1 0 0 0,-1-1-1 0 0,0 1 1 0 0,-9 9-1 0 0,-41 54-3092 0 0</inkml:trace>
</inkml:ink>
</file>

<file path=ppt/ink/ink10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0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150 478 16583 0 0,'0'0'1506'0'0,"-1"2"-1241"0"0,-8 20 1132 0 0,8-19-101 0 0,-3-4-1194 0 0,0 0-1 0 0,0 0 0 0 0,0 0 1 0 0,0 0-1 0 0,0 0 1 0 0,1-1-1 0 0,-1 0 0 0 0,0 1 1 0 0,1-2-1 0 0,-1 1 1 0 0,1 0-1 0 0,0-1 0 0 0,0 1 1 0 0,0-1-1 0 0,0 0 1 0 0,-4-4-1 0 0,-2-5 14 0 0,-1-1 0 0 0,-15-25 0 0 0,20 29-106 0 0,1-1 0 0 0,0 1 0 0 0,0-1 0 0 0,1 1 0 0 0,0-1 0 0 0,0 0 0 0 0,1 0-1 0 0,1 0 1 0 0,0 0 0 0 0,0-21 0 0 0,1 24-2 0 0,1 0-1 0 0,0 0 1 0 0,1 0-1 0 0,-1 0 1 0 0,1 0-1 0 0,1 0 0 0 0,-1 0 1 0 0,1 1-1 0 0,0-1 1 0 0,1 1-1 0 0,0 0 1 0 0,0 0-1 0 0,0 0 1 0 0,0 0-1 0 0,1 1 1 0 0,7-7-1 0 0,12-7-101 0 0,0 1-1 0 0,1 1 1 0 0,1 1-1 0 0,1 1 0 0 0,0 2 1 0 0,56-20-1 0 0,-57 25 40 0 0,1 2 0 0 0,-1 0 0 0 0,1 2 0 0 0,0 1 0 0 0,0 1 0 0 0,0 1 0 0 0,0 1 0 0 0,0 2 0 0 0,28 5 0 0 0,-46-6 103 0 0,-1 1-1 0 0,1 0 1 0 0,-1 1-1 0 0,0 0 1 0 0,0 0 0 0 0,0 0-1 0 0,0 1 1 0 0,0 1-1 0 0,9 6 1 0 0,-13-8-16 0 0,0 0 1 0 0,-1 1 0 0 0,0-1-1 0 0,1 1 1 0 0,-1-1-1 0 0,0 1 1 0 0,-1 0-1 0 0,1 0 1 0 0,-1 1-1 0 0,0-1 1 0 0,0 0 0 0 0,0 1-1 0 0,0-1 1 0 0,-1 1-1 0 0,0 0 1 0 0,0-1-1 0 0,0 1 1 0 0,0 6-1 0 0,-1-2 25 0 0,-1-1-1 0 0,0 1 0 0 0,0-1 1 0 0,0 0-1 0 0,-1 1 0 0 0,-1-1 1 0 0,0 0-1 0 0,0 0 0 0 0,0 0 1 0 0,-1-1-1 0 0,0 1 0 0 0,0-1 1 0 0,-10 12-1 0 0,1-3 73 0 0,0-1 0 0 0,-2 0 0 0 0,0 0 0 0 0,-25 17 0 0 0,22-19-140 0 0,-1-2-1 0 0,0 0 1 0 0,0-1 0 0 0,-30 11-1 0 0,-85 19-109 0 0,125-38 32 0 0,0 0 0 0 0,0 0 1 0 0,0-1-1 0 0,0-1 0 0 0,0 0 0 0 0,0 0 0 0 0,-13-2 0 0 0,19 1-33 0 0,1 1-1 0 0,-1-1 0 0 0,0 0 0 0 0,1 0 1 0 0,0 0-1 0 0,-1 0 0 0 0,1 0 1 0 0,0 0-1 0 0,-1-1 0 0 0,1 1 1 0 0,0-1-1 0 0,0 1 0 0 0,-2-3 0 0 0,3 2-98 0 0,0 0 0 0 0,0 1 0 0 0,0-1 0 0 0,0 0 0 0 0,0 0 0 0 0,0 0 0 0 0,0 0 0 0 0,1 0 0 0 0,-1 0-1 0 0,1 0 1 0 0,0 0 0 0 0,-1 0 0 0 0,1 0 0 0 0,0 0 0 0 0,0-1 0 0 0,0 1 0 0 0,1 0 0 0 0,0-3 0 0 0,5-19-4386 0 0,4-2-1074 0 0</inkml:trace>
</inkml:ink>
</file>

<file path=ppt/ink/ink10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0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11519 0 0,'0'0'887'0'0,"-1"1"-583"0"0,-16 19 738 0 0,1 0 1 0 0,1 2-1 0 0,-13 22 0 0 0,19-29-528 0 0,-9 17 172 0 0,1 0 1 0 0,2 1 0 0 0,1 1-1 0 0,-13 51 1 0 0,-22 146 638 0 0,-7-14-1090 0 0,39-162-78 0 0,13-39-86 0 0,0-1-1 0 0,1 2 1 0 0,1-1-1 0 0,0 0 1 0 0,1 0-1 0 0,1 0 1 0 0,1 1 0 0 0,0-1-1 0 0,1 0 1 0 0,7 28-1 0 0,-7-35-315 0 0,-1-7-1035 0 0</inkml:trace>
</inkml:ink>
</file>

<file path=ppt/ink/ink10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0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5983 0 0,'-1'0'8753'0'0,"-2"11"-4859"0"0,-17 72-3205 0 0,11-48-485 0 0,-1 0-1 0 0,-2-1 0 0 0,-2 0 1 0 0,-1-1-1 0 0,-31 49 0 0 0,30-54-183 0 0,-84 138 164 0 0,90-147-172 0 0,3-4 36 0 0,4-3-49 0 0,3-10-202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2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24 12895 0 0,'7'-24'7248'0'0,"-5"24"-6646"0"0,-1 0-573 0 0,0 0 0 0 0,1 0 1 0 0,-1 0-1 0 0,0 1 0 0 0,0-1 1 0 0,0 0-1 0 0,0 0 0 0 0,0 1 1 0 0,1-1-1 0 0,-1 1 1 0 0,0-1-1 0 0,0 1 0 0 0,0-1 1 0 0,0 1-1 0 0,0 0 0 0 0,-1-1 1 0 0,1 1-1 0 0,0 0 0 0 0,1 1 1 0 0,0 0 20 0 0,-1 0 0 0 0,0 0 0 0 0,0 0 0 0 0,0 0 0 0 0,-1 0 0 0 0,1 0 0 0 0,0 0 0 0 0,-1 0 0 0 0,1 0 0 0 0,-1 3 0 0 0,1 3 106 0 0,-1 0 0 0 0,-1 0-1 0 0,1 0 1 0 0,-1-1 0 0 0,-3 11-1 0 0,-10 32 474 0 0,-3-1 0 0 0,-34 71-1 0 0,-2 3-212 0 0,50-116-412 0 0,-119 358 137 0 0,120-358-358 0 0,0 0-1 0 0,1 1 1 0 0,0-1 0 0 0,0 0-1 0 0,0 1 1 0 0,1-1 0 0 0,0 1-1 0 0,2 12 1 0 0</inkml:trace>
</inkml:ink>
</file>

<file path=ppt/ink/ink10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0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14 12495 0 0,'1'-1'572'0'0,"21"-12"4200"0"0,-22 15-4683 0 0,-1-1-1 0 0,1 1 0 0 0,-1-1 1 0 0,1 1-1 0 0,-1-1 0 0 0,0 1 1 0 0,0-1-1 0 0,1 1 0 0 0,-1-1 1 0 0,0 0-1 0 0,0 1 0 0 0,0-1 1 0 0,-3 2-1 0 0,-16 14 619 0 0,2-4-383 0 0,-1 0 0 0 0,0-2 0 0 0,-29 13 0 0 0,-66 21-31 0 0,58-25-167 0 0,54-19-126 0 0,-149 51 58 0 0,130-46-57 0 0,0-2-1 0 0,0-1 1 0 0,0 0-1 0 0,0-2 1 0 0,-33-1-1 0 0,39-1-60 0 0,4 1-1 0 0,0-1-1 0 0,-13-3 1 0 0,21 4-18 0 0,0-1 0 0 0,1 0 0 0 0,-1 0 0 0 0,0 0-1 0 0,1 0 1 0 0,-1 0 0 0 0,1-1 0 0 0,0 1 0 0 0,-1-1 0 0 0,1 1 0 0 0,0-1-1 0 0,0 0 1 0 0,-3-3 0 0 0,4 4 28 0 0,1 0 0 0 0,-1 0 0 0 0,1 0 0 0 0,-1 0-1 0 0,1 0 1 0 0,-1 0 0 0 0,1 0 0 0 0,0 0 0 0 0,0 0-1 0 0,-1 0 1 0 0,1 0 0 0 0,0 0 0 0 0,0 0 0 0 0,0 0 0 0 0,0 0-1 0 0,0 0 1 0 0,0 0 0 0 0,1 0 0 0 0,-1 0 0 0 0,0-1 0 0 0,0 1-1 0 0,1 0 1 0 0,-1 0 0 0 0,1 0 0 0 0,-1 0 0 0 0,1 1 0 0 0,0-3-1 0 0,1 1-47 0 0,0-1-1 0 0,0 0 0 0 0,0 1 0 0 0,0-1 1 0 0,1 1-1 0 0,-1 0 0 0 0,4-3 1 0 0,1 1 6 0 0,0-1 1 0 0,1 1 0 0 0,0 1 0 0 0,0-1 0 0 0,0 1 0 0 0,11-2-1 0 0,-15 3 115 0 0,0 2 0 0 0,0-1 0 0 0,0 0 0 0 0,0 1 0 0 0,0 0 0 0 0,0 0 0 0 0,0 0 0 0 0,1 1 0 0 0,-1-1 0 0 0,0 1 0 0 0,0 0 0 0 0,-1 0 0 0 0,1 0 0 0 0,7 3 0 0 0,-10-2-3 0 0,1-1 1 0 0,-1 1 0 0 0,0-1 0 0 0,1 1 0 0 0,-1 0 0 0 0,0-1 0 0 0,0 1 0 0 0,0 0 0 0 0,0 0 0 0 0,-1-1 0 0 0,1 1 0 0 0,0 0 0 0 0,-1 0-1 0 0,1 0 1 0 0,-1 0 0 0 0,0 2 0 0 0,1 2 12 0 0,0 0 0 0 0,-1 0 0 0 0,0-1 0 0 0,0 1 0 0 0,-1 0-1 0 0,1 0 1 0 0,-1-1 0 0 0,-1 1 0 0 0,1-1 0 0 0,-1 1 0 0 0,0-1 0 0 0,0 1-1 0 0,-1-1 1 0 0,1 0 0 0 0,-1 0 0 0 0,-6 8 0 0 0,2-4 72 0 0,-1 0 0 0 0,0-1 0 0 0,-1 0 0 0 0,0 0 0 0 0,0 0 0 0 0,-21 11 0 0 0,-90 45 264 0 0,89-50-349 0 0,-14 6 46 0 0,-48 14 0 0 0,91-33 136 0 0,17-7 59 0 0,39-9 16 0 0,110-16 0 0 0,-42 17-276 0 0,-96 12 0 0 0,1 2 0 0 0,42 4 0 0 0,-49-1-9 0 0,-1 2 0 0 0,1 0 0 0 0,-1 1 0 0 0,0 1-1 0 0,-1 1 1 0 0,25 13 0 0 0,-15-4-7 0 0,-1 0 0 0 0,-1 2 0 0 0,29 27 0 0 0,-21-11 16 0 0,-23-18 0 0 0,-8-12 67 0 0,-1 0-1 0 0,0 0 1 0 0,0 0 0 0 0,0 0-1 0 0,-1 1 1 0 0,1-1-1 0 0,-1 1 1 0 0,-1-1 0 0 0,1 10-1 0 0,-1-12-25 0 0,0 0 0 0 0,0 0-1 0 0,-1 0 1 0 0,0 0 0 0 0,1 0-1 0 0,-1 0 1 0 0,0 0 0 0 0,0 0-1 0 0,-1 0 1 0 0,1-1 0 0 0,-1 1 0 0 0,1 0-1 0 0,-1-1 1 0 0,0 1 0 0 0,0-1-1 0 0,0 0 1 0 0,0 0 0 0 0,0 1-1 0 0,-3 1 1 0 0,-12 6 105 0 0,1 0 0 0 0,-1-1-1 0 0,-1-1 1 0 0,1-1 0 0 0,-29 8-1 0 0,-8 3-72 0 0,15-4-56 0 0,0-2 1 0 0,-1-2 0 0 0,-1-1-1 0 0,0-3 1 0 0,0-1 0 0 0,0-2-1 0 0,-44-2 1 0 0,60-2-16 0 0,-72-4-20 0 0,94 5-71 0 0,6-2-539 0 0,1-2 252 0 0,1 1-1 0 0,-1 0 1 0 0,1 0 0 0 0,0 1 0 0 0,10-4 0 0 0,18-5-954 0 0</inkml:trace>
</inkml:ink>
</file>

<file path=ppt/ink/ink10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0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12 12439 0 0,'1'-2'958'0'0,"2"-7"1763"0"0,-6 10-2527 0 0,0 0 1 0 0,0 0-1 0 0,0 0 1 0 0,0 0-1 0 0,1 1 0 0 0,-1-1 1 0 0,0 1-1 0 0,1 0 1 0 0,-1 0-1 0 0,1 0 1 0 0,0 0-1 0 0,0 0 0 0 0,-4 5 1 0 0,-1 0-68 0 0,-5 5-127 0 0,2 0 0 0 0,0 0 0 0 0,0 1 0 0 0,-14 26 0 0 0,-24 61 0 0 0,29-57 0 0 0,-249 560 256 0 0,250-562-217 0 0,-55 120 111 0 0,49-113-71 0 0,-38 56 0 0 0,50-87 36 0 0,-2-1 1 0 0,-15 16 0 0 0,27-30 1294 0 0,2-8-1326 0 0,1 0 1 0 0,0 0-1 0 0,0 0 0 0 0,0 0 0 0 0,1 0 0 0 0,0 0 0 0 0,0 0 1 0 0,1 0-1 0 0,4-7 0 0 0,6-8-127 0 0,16-19-1 0 0,-17 24 81 0 0,46-68-309 0 0,39-51-539 0 0,-80 114 645 0 0,1 1 1 0 0,1 1-1 0 0,1 0 0 0 0,23-16 0 0 0,-36 30 162 0 0,1 0 1 0 0,0 0-1 0 0,1 1 0 0 0,-1 0 0 0 0,1 0 0 0 0,0 1 0 0 0,-1 0 1 0 0,11-2-1 0 0,-16 5 35 0 0,0-1 1 0 0,0 1 0 0 0,1-1 0 0 0,-1 1-1 0 0,0 0 1 0 0,0 0 0 0 0,0 0-1 0 0,0 1 1 0 0,1-1 0 0 0,-1 1-1 0 0,0 0 1 0 0,0 0 0 0 0,0 0 0 0 0,0 0-1 0 0,0 0 1 0 0,-1 1 0 0 0,1-1-1 0 0,0 1 1 0 0,0 0 0 0 0,-1 0 0 0 0,1 0-1 0 0,-1 0 1 0 0,0 0 0 0 0,0 0-1 0 0,0 1 1 0 0,0-1 0 0 0,2 4 0 0 0,0 1 39 0 0,0 1 0 0 0,-1-1 0 0 0,0 1 0 0 0,-1 0 0 0 0,1 1 1 0 0,-1-1-1 0 0,-1 0 0 0 0,0 1 0 0 0,0-1 0 0 0,-1 0 1 0 0,0 10-1 0 0,-2 13 318 0 0,-10 50 1 0 0,11-77-358 0 0,-36 155 313 0 0,21-91-729 0 0,15-66 59 0 0,2 0-696 0 0,4 9-1706 0 0</inkml:trace>
</inkml:ink>
</file>

<file path=ppt/ink/ink10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1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28 12439 0 0,'4'-2'365'0'0,"9"-12"757"0"0,-12 12-305 0 0,-3 1 261 0 0,-4-1-787 0 0,0 0 1 0 0,0 1 0 0 0,0 0 0 0 0,0 0 0 0 0,-1 0 0 0 0,1 0 0 0 0,0 1-1 0 0,-9 1 1 0 0,-54 9-538 0 0,60-9 370 0 0,-38 10 44 0 0,0 3 0 0 0,-71 30 1 0 0,91-34 38 0 0,1 2 0 0 0,1 1 1 0 0,1 2-1 0 0,-1 0 0 0 0,2 1 0 0 0,1 1 1 0 0,0 2-1 0 0,1 0 0 0 0,0 1 1 0 0,-27 36-1 0 0,45-52-174 0 0,1 0 1 0 0,-1 0 0 0 0,1 0-1 0 0,0 0 1 0 0,0 1-1 0 0,1-1 1 0 0,-1 1-1 0 0,1-1 1 0 0,0 1 0 0 0,0-1-1 0 0,1 1 1 0 0,-1-1-1 0 0,1 1 1 0 0,0 0-1 0 0,0 4 1 0 0,1-5-16 0 0,0-1 0 0 0,-1 1 0 0 0,1-1 0 0 0,0 0 0 0 0,1 1-1 0 0,-1-1 1 0 0,1 0 0 0 0,-1 0 0 0 0,1 0 0 0 0,0 0 0 0 0,0 0 0 0 0,0-1 0 0 0,0 1 0 0 0,1 0 0 0 0,-1-1 0 0 0,1 0 0 0 0,-1 1-1 0 0,1-1 1 0 0,0 0 0 0 0,5 2 0 0 0,-2-1 24 0 0,0 0-1 0 0,0-1 0 0 0,1 1 1 0 0,-1-2-1 0 0,1 1 0 0 0,-1-1 1 0 0,1 1-1 0 0,-1-2 0 0 0,1 1 1 0 0,8-1-1 0 0,-5-1-8 0 0,0 0 0 0 0,-1-1 0 0 0,1 0 0 0 0,-1 0 0 0 0,1-1 1 0 0,10-5-1 0 0,6-5-167 0 0,-1-1 0 0 0,-1-1 0 0 0,40-31 0 0 0,-50 35 47 0 0,9-7-274 0 0,31-29 1 0 0,-44 35 299 0 0,1 0 0 0 0,-2-1 1 0 0,0 0-1 0 0,0 0 0 0 0,7-17 1 0 0,-15 28 289 0 0,-1 3-222 0 0,-1-1 0 0 0,1 1 1 0 0,-1 0-1 0 0,1 0 0 0 0,-1 0 0 0 0,1 0 0 0 0,0 0 0 0 0,-1 0 0 0 0,1 0 0 0 0,0 0 1 0 0,0 2-1 0 0,-1 2-5 0 0,-10 28-110 0 0,3-6-912 0 0,-9 40 0 0 0,15-51-872 0 0</inkml:trace>
</inkml:ink>
</file>

<file path=ppt/ink/ink10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1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4607 0 0,'6'-9'260'0'0,"-4"5"-154"0"0,0 0 0 0 0,1 1 1 0 0,0-1-1 0 0,-1 0 0 0 0,9-7 3102 0 0,-10 11-2864 0 0,-1 0 1 0 0,0-1-1 0 0,1 1 1 0 0,-1 0-1 0 0,1 0 1 0 0,-1 0-1 0 0,1 0 1 0 0,-1-1-1 0 0,1 1 1 0 0,-1 0-1 0 0,1 0 1 0 0,-1 0-1 0 0,1 0 1 0 0,-1 0-1 0 0,1 0 1 0 0,-1 0 0 0 0,0 0-1 0 0,1 0 1 0 0,-1 1-1 0 0,1-1 1 0 0,-1 0-1 0 0,1 0 1 0 0,0 0-1 0 0,0 1-152 0 0,0 0-1 0 0,0 0 0 0 0,0 0 1 0 0,0 1-1 0 0,0-1 0 0 0,0 0 1 0 0,0 0-1 0 0,0 0 1 0 0,0 1-1 0 0,1 2 0 0 0,0 2-235 0 0,1 0-1 0 0,-1 0 1 0 0,-1 0-1 0 0,1 0 1 0 0,0 7 0 0 0,-1 17 735 0 0,-3 46 0 0 0,0-51-323 0 0,1 1 0 0 0,1-1 0 0 0,4 29 0 0 0,3-20 407 0 0,20 59-1 0 0,-27-91 332 0 0,1-4-1083 0 0,0 0-1 0 0,0 1 1 0 0,0-1 0 0 0,0 0 0 0 0,0 0 0 0 0,0 0 0 0 0,3-1-1 0 0,5-10 29 0 0,11-35 45 0 0,-14 33-69 0 0,0 1-1 0 0,1-1 1 0 0,13-20 0 0 0,-4 15-89 0 0,1 1 1 0 0,0 1-1 0 0,1 1 0 0 0,1 0 1 0 0,1 1-1 0 0,0 2 0 0 0,1 0 1 0 0,37-19-1 0 0,-51 30 8 0 0,0 0 0 0 0,0 0-1 0 0,0 1 1 0 0,1 0 0 0 0,-1 1 0 0 0,1-1-1 0 0,-1 1 1 0 0,14 0 0 0 0,0 2-652 0 0,37 7 0 0 0,-38-5-1324 0 0,-1 0-1 0 0,34-1 0 0 0,-33-4-33 0 0</inkml:trace>
</inkml:ink>
</file>

<file path=ppt/ink/ink10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1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316 142 6911 0 0,'0'0'315'0'0,"2"1"-7"0"0,19 21 6607 0 0,-12-13-3850 0 0,-6-9-2480 0 0,1-1-393 0 0,0 0-1 0 0,0-1 1 0 0,1 1-1 0 0,-1-1 1 0 0,0 0-1 0 0,0 0 1 0 0,0 0-1 0 0,-1-1 1 0 0,1 1-1 0 0,-1-1 1 0 0,1 0-1 0 0,4-6 1 0 0,5-5-52 0 0,18-27 0 0 0,-23 31-122 0 0,-1 0-18 0 0,-3 6 0 0 0,-1-1 0 0 0,1-1 0 0 0,-1 1 0 0 0,4-10 0 0 0,-2 4-14 0 0,-5 11 10 0 0,0-1 1 0 0,1 1 0 0 0,-1-1 0 0 0,0 1-1 0 0,0 0 1 0 0,0-1 0 0 0,0 1 0 0 0,0-1 0 0 0,0 1-1 0 0,0-1 1 0 0,-1 1 0 0 0,1 0 0 0 0,0-1-1 0 0,0 1 1 0 0,0-1 0 0 0,0 1 0 0 0,0-1 0 0 0,-1 1-1 0 0,1 0 1 0 0,0-1 0 0 0,0 1 0 0 0,-1 0-1 0 0,1-1 1 0 0,0 1 0 0 0,-1 0 0 0 0,1-1 0 0 0,0 1-1 0 0,-1 0 1 0 0,0-1 0 0 0,-10-4-108 0 0,7 4 36 0 0,0 0 1 0 0,-1 1-1 0 0,1 0 1 0 0,0 0 0 0 0,-1 0-1 0 0,1 0 1 0 0,0 1-1 0 0,-6 0 1 0 0,-35 12-398 0 0,37-10 412 0 0,-11 4 56 0 0,0 0 0 0 0,1 2 0 0 0,-1 1 0 0 0,2 0 0 0 0,-33 24 0 0 0,15-5 260 0 0,-50 53 0 0 0,70-67-131 0 0,2 1 0 0 0,0 0-1 0 0,1 1 1 0 0,1 1 0 0 0,0-1-1 0 0,1 2 1 0 0,-9 23 0 0 0,17-34-79 0 0,-1 0 0 0 0,1 0 0 0 0,0 0 0 0 0,1 0 0 0 0,0 1 0 0 0,0-1 0 0 0,1 0 0 0 0,0 1 0 0 0,2 8 1 0 0,-1-11-32 0 0,0 0 0 0 0,1 0 0 0 0,-1-1 1 0 0,1 1-1 0 0,1-1 0 0 0,-1 1 1 0 0,1-1-1 0 0,0 0 0 0 0,0 0 1 0 0,1 0-1 0 0,-1 0 0 0 0,1-1 1 0 0,0 1-1 0 0,5 3 0 0 0,0-1 16 0 0,-1 0 0 0 0,2 0 0 0 0,-1-1 0 0 0,0-1 0 0 0,1 0 0 0 0,0 0 0 0 0,1-1 0 0 0,-1 0 0 0 0,1 0 0 0 0,19 2 0 0 0,-15-3-266 0 0,0-2 0 0 0,0 0 0 0 0,0 0 1 0 0,0-2-1 0 0,1 0 0 0 0,-1-1 1 0 0,21-4-1 0 0,-29 3-325 0 0,0 1 1 0 0,0-1 0 0 0,0 0-1 0 0,8-5 1 0 0,-8 4 140 0 0,22-11-1244 0 0</inkml:trace>
</inkml:ink>
</file>

<file path=ppt/ink/ink10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1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269 141 5063 0 0,'0'0'390'0'0,"-1"3"-252"0"0,-34 66 5716 0 0,-76 111 0 0 0,54-92-5307 0 0,-1-4 966 0 0,56-82-947 0 0,-2 6 868 0 0,157-143 451 0 0,-7-14-1609 0 0,-139 141-269 0 0,48-47-111 0 0,103-80 0 0 0,-129 114-15 0 0,62-37 1 0 0,-85 56 109 0 0,0-1 0 0 0,0 1 0 0 0,1 1 0 0 0,-1-1 0 0 0,10-1 0 0 0,-14 3 75 0 0,1 2 7 0 0,0 1-58 0 0,0 0 0 0 0,0 0 0 0 0,0 0-1 0 0,0 0 1 0 0,-1 1 0 0 0,0-1 0 0 0,1 1 0 0 0,-1 0-1 0 0,-1 0 1 0 0,1 0 0 0 0,0 0 0 0 0,-1 0 0 0 0,0 0-1 0 0,0 0 1 0 0,0 0 0 0 0,-1 0 0 0 0,1 1 0 0 0,-1-1-1 0 0,0 0 1 0 0,0 0 0 0 0,-1 5 0 0 0,-1 13 115 0 0,-2 0 0 0 0,-11 42 1 0 0,8-39-104 0 0,-13 40-1 0 0,-40 87-1 0 0,38-98-61 0 0,8-15-1412 0 0,13-37-52 0 0</inkml:trace>
</inkml:ink>
</file>

<file path=ppt/ink/ink10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1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14887 0 0,'0'0'680'0'0,"-3"2"-10"0"0,-30 13-207 0 0,2 3 0 0 0,0 0 0 0 0,0 2 1 0 0,2 1-1 0 0,1 2 0 0 0,-47 47 0 0 0,56-50-135 0 0,-50 55 710 0 0,60-64-926 0 0,1 1 1 0 0,1-1-1 0 0,0 1 0 0 0,0 1 1 0 0,-6 17-1 0 0,12-27-92 0 0,0-1 1 0 0,0 1-1 0 0,0-1 0 0 0,1 0 0 0 0,-1 1 0 0 0,1-1 1 0 0,0 1-1 0 0,-1 0 0 0 0,1-1 0 0 0,0 1 1 0 0,1-1-1 0 0,-1 1 0 0 0,0-1 0 0 0,1 1 0 0 0,-1-1 1 0 0,1 1-1 0 0,0-1 0 0 0,0 1 0 0 0,0-1 0 0 0,0 0 1 0 0,0 0-1 0 0,2 3 0 0 0,0-2 45 0 0,0 0 0 0 0,0 0 0 0 0,1 0 0 0 0,-1 0 0 0 0,1-1 0 0 0,-1 0 0 0 0,1 1 1 0 0,0-1-1 0 0,0 0 0 0 0,0-1 0 0 0,0 1 0 0 0,5 0 0 0 0,5 2 147 0 0,1-1 0 0 0,0 0 0 0 0,0-2-1 0 0,-1 1 1 0 0,1-2 0 0 0,0 0 0 0 0,18-3 0 0 0,-14 1-163 0 0,0-2 0 0 0,0 0-1 0 0,-1-1 1 0 0,0-1 0 0 0,22-10 0 0 0,-31 12-18 0 0,0-1 1 0 0,-1 0 0 0 0,1-1-1 0 0,-1 0 1 0 0,0 0 0 0 0,-1-1-1 0 0,1 0 1 0 0,-1 0 0 0 0,-1-1-1 0 0,1 0 1 0 0,-1 0 0 0 0,-1-1-1 0 0,0 1 1 0 0,0-1 0 0 0,0 0-1 0 0,-1 0 1 0 0,-1-1 0 0 0,1 0-1 0 0,-2 1 1 0 0,1-1-1 0 0,-1 0 1 0 0,1-16 0 0 0,-2 4 19 0 0,-1 1 0 0 0,-4-37 0 0 0,3 49-189 0 0,-1 0 1 0 0,0-1 0 0 0,-1 1 0 0 0,0 0-1 0 0,0 0 1 0 0,-1 0 0 0 0,0 0-1 0 0,-7-11 1 0 0,9 17-172 0 0,-1 0-1 0 0,1 0 0 0 0,0 1 1 0 0,-1-1-1 0 0,1 1 1 0 0,-1-1-1 0 0,0 1 1 0 0,0 0-1 0 0,0 0 0 0 0,-4-2 1 0 0,-7-2-1318 0 0</inkml:trace>
</inkml:ink>
</file>

<file path=ppt/ink/ink10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5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86 3679 0 0,'0'0'4163'0'0,"-2"0"-3735"0"0,-15 3 850 0 0,0 1 0 0 0,-25 10-1 0 0,15-5 983 0 0,20-7-1990 0 0,0 0 1 0 0,0 1 0 0 0,1 0 0 0 0,-1 0-1 0 0,1 0 1 0 0,0 1 0 0 0,0 0 0 0 0,-8 7-1 0 0,12-10 602 0 0,12-8-600 0 0,5-5-173 0 0,0 2-1 0 0,1 0 1 0 0,0 1-1 0 0,23-10 1 0 0,73-22 33 0 0,-67 26-63 0 0,-23 7-39 0 0,41-8 0 0 0,-54 15-6 0 0,0-1 0 0 0,-1 1 0 0 0,1 1 0 0 0,0 0 0 0 0,0 0 0 0 0,0 1 0 0 0,16 3 0 0 0,-22-4-18 0 0,0 1 0 0 0,0 1 0 0 0,0-1 0 0 0,0 0 1 0 0,0 1-1 0 0,0-1 0 0 0,0 1 0 0 0,-1 0 0 0 0,1 0 1 0 0,0 0-1 0 0,-1 0 0 0 0,0 0 0 0 0,1 1 0 0 0,-1-1 1 0 0,0 1-1 0 0,0 0 0 0 0,0-1 0 0 0,-1 1 0 0 0,1 0 1 0 0,-1 0-1 0 0,0 0 0 0 0,1 0 0 0 0,-1 0 0 0 0,-1 1 1 0 0,1-1-1 0 0,0 0 0 0 0,-1 0 0 0 0,1 1 0 0 0,-1-1 1 0 0,0 4-1 0 0,-1 1 8 0 0,1 0 0 0 0,-1 0-1 0 0,-1 0 1 0 0,0 0 0 0 0,0 0 0 0 0,0 0 0 0 0,-1 0 0 0 0,0 0 0 0 0,0-1-1 0 0,-1 1 1 0 0,-5 6 0 0 0,0-1-2 0 0,-1 0 0 0 0,-1-1 0 0 0,0 0 0 0 0,-1-1-1 0 0,0-1 1 0 0,0 1 0 0 0,-25 14 0 0 0,-7 0 47 0 0,-53 21-1 0 0,72-34-54 0 0,-13 3 27 0 0,-38 10 1 0 0,39-13-31 0 0,-48 9 10 0 0,89-21-2 0 0,0 0-1 0 0,0 0 1 0 0,0 0 0 0 0,0 1-1 0 0,8 1 1 0 0,1 1-8 0 0,47 3-1 0 0,29 6 0 0 0,78 6 127 0 0,-133-15-118 0 0,4-2 3 0 0,-25-1 1 0 0,0 1-1 0 0,1 0 1 0 0,-1 0-1 0 0,14 5 1 0 0,-6 1 41 0 0,-16-4-57 0 0,-3 1 5 0 0,6 5-2 0 0,-2 3 0 0 0,-5-6 1 0 0,0 1 0 0 0,0 0 0 0 0,0-1 0 0 0,-1 1-1 0 0,0 0 1 0 0,0-1 0 0 0,-1 1 0 0 0,0 0 0 0 0,0 0 0 0 0,0-1 0 0 0,-1 1-1 0 0,0-1 1 0 0,0 0 0 0 0,-6 11 0 0 0,-2 3 120 0 0,-1 0 0 0 0,-1-2-1 0 0,-17 22 1 0 0,18-26 25 0 0,-1-1 0 0 0,0 0 0 0 0,-1-1 0 0 0,-1 0 0 0 0,0-1 0 0 0,-23 13 0 0 0,15-11 11 0 0,0-2 1 0 0,-1 0 0 0 0,-48 14-1 0 0,9-11 42 0 0,0-2-1 0 0,-113 7 1 0 0,141-17-19 0 0,-1-1 1 0 0,-47-6-1 0 0,63 3-76 0 0,0-2 0 0 0,1 0 0 0 0,-1 0-1 0 0,1-2 1 0 0,-31-14 0 0 0,47 19-73 0 0,2 2-634 0 0,0 0 447 0 0,1 0 0 0 0,-1 0 0 0 0,0 0 0 0 0,1 0 0 0 0,-1 0-1 0 0,1 0 1 0 0,-1 0 0 0 0,1 0 0 0 0,-1-1 0 0 0,1 1 0 0 0,0 1 0 0 0,2 1-299 0 0,8 14-1033 0 0</inkml:trace>
</inkml:ink>
</file>

<file path=ppt/ink/ink10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5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531 121 10191 0 0,'4'-11'319'0'0,"1"0"-1"0"0,0 1 0 0 0,1-1 0 0 0,0 1 0 0 0,0 0 0 0 0,1 0 1 0 0,0 1-1 0 0,1 0 0 0 0,0 0 0 0 0,11-9 0 0 0,-19 18-260 0 0,1 0 0 0 0,-1 0 0 0 0,0 0 0 0 0,0-1 0 0 0,0 1 0 0 0,0 0 0 0 0,0 0 0 0 0,1 0 0 0 0,-1 0 0 0 0,0 0 1 0 0,0 0-1 0 0,0-1 0 0 0,0 1 0 0 0,1 0 0 0 0,-1 0 0 0 0,0 0 0 0 0,0 0 0 0 0,0 0 0 0 0,1 0 0 0 0,-1 0 0 0 0,0 0 0 0 0,0 0 0 0 0,0 0 0 0 0,1 0 0 0 0,-1 0 0 0 0,0 0 0 0 0,0 0 0 0 0,0 0 0 0 0,1 0 0 0 0,-1 0 0 0 0,0 0 0 0 0,0 0 0 0 0,0 0 0 0 0,1 1 0 0 0,-1-1 0 0 0,1 8 550 0 0,-7 17-749 0 0,5-20 365 0 0,-11 33 37 0 0,-2 0 0 0 0,-2-1-1 0 0,-22 38 1 0 0,0 0-16 0 0,-69 160 36 0 0,-137 274-124 0 0,219-467-129 0 0,-1-2 0 0 0,-45 54 1 0 0,54-75 29 0 0,17-19-57 0 0,0 0 0 0 0,0 0 0 0 0,0 0 0 0 0,0 1-1 0 0,0-1 1 0 0,0 0 0 0 0,0 0 0 0 0,0 0 0 0 0,0 0 0 0 0,0 0 0 0 0,0 0 0 0 0,-1 0 0 0 0,1 1 0 0 0,0-1-1 0 0,0 0 1 0 0,0 0 0 0 0,0 0 0 0 0,0 0 0 0 0,0 0 0 0 0,0 0 0 0 0,0 0 0 0 0,-1 0 0 0 0,1 0-1 0 0,0 0 1 0 0,0 0 0 0 0,0 0 0 0 0,0 0 0 0 0,0 1 0 0 0,-1-1 0 0 0,1 0 0 0 0,0 0 0 0 0,0 0 0 0 0,0 0-1 0 0,0 0 1 0 0,0 0 0 0 0,0-1 0 0 0,-1 1 0 0 0,1 0 0 0 0,0 0 0 0 0,0 0 0 0 0,0 0 0 0 0,0 0 0 0 0,0 0-1 0 0,-1 0 1 0 0,7-14 34 0 0,-6 14-35 0 0,19-33 85 0 0,1 1-1 0 0,44-52 0 0 0,-35 48-57 0 0,37-46-21 0 0,125-121-1 0 0,-173 185 65 0 0,2 2-1 0 0,34-22 1 0 0,-48 33 28 0 0,1 1 0 0 0,0 1 0 0 0,0-1 0 0 0,0 1-1 0 0,0 1 1 0 0,1-1 0 0 0,-1 1 0 0 0,1 1 0 0 0,-1-1 0 0 0,1 1-1 0 0,0 0 1 0 0,13 1 0 0 0,-19 0-64 0 0,1 1-1 0 0,-1-1 0 0 0,0 1 1 0 0,1-1-1 0 0,-1 1 1 0 0,0 0-1 0 0,0 0 1 0 0,1 0-1 0 0,-1 0 0 0 0,0 0 1 0 0,0 1-1 0 0,0-1 1 0 0,0 1-1 0 0,-1-1 0 0 0,1 1 1 0 0,0-1-1 0 0,-1 1 1 0 0,1 0-1 0 0,-1 0 0 0 0,1 0 1 0 0,-1 0-1 0 0,0 0 1 0 0,0 0-1 0 0,0 1 1 0 0,0-1-1 0 0,0 0 0 0 0,-1 0 1 0 0,1 1-1 0 0,-1-1 1 0 0,1 3-1 0 0,1 8 0 0 0,-2-1 0 0 0,1 0-1 0 0,-2 1 1 0 0,-2 18 0 0 0,2-19-26 0 0,-2 8 13 0 0,0-1-1 0 0,-2 0 1 0 0,0 0 0 0 0,-1 0-1 0 0,-16 33 1 0 0,0-11 44 0 0,-35 52-1 0 0,35-67-52 0 0,8-11-334 0 0,13-13 171 0 0,16-4-5950 0 0,-10 1 5625 0 0,0-1 0 0 0,0 1 0 0 0,0-1 1 0 0,0 0-1 0 0,0-1 0 0 0,8-4 0 0 0,17-11-1211 0 0</inkml:trace>
</inkml:ink>
</file>

<file path=ppt/ink/ink10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5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266 121 10303 0 0,'41'-24'718'0'0,"-5"2"-250"0"0,57-25 1 0 0,-51 25 3148 0 0,-59 18-2942 0 0,10 3-532 0 0,0 1 0 0 0,-1 0 0 0 0,1 0 0 0 0,0 1 0 0 0,0 0 0 0 0,-1 0 0 0 0,-10 4 0 0 0,-51 20 441 0 0,57-20-499 0 0,-16 8 148 0 0,0 0 0 0 0,0 2-1 0 0,2 1 1 0 0,-32 25 0 0 0,40-27-112 0 0,1 1 1 0 0,0 1 0 0 0,1 0 0 0 0,1 2 0 0 0,1 0-1 0 0,-18 28 1 0 0,30-42-97 0 0,0-1-1 0 0,1 1 1 0 0,-1-1-1 0 0,1 1 1 0 0,0 0-1 0 0,-1-1 1 0 0,2 1-1 0 0,-1 0 1 0 0,0 0-1 0 0,1 0 1 0 0,0 0-1 0 0,0-1 0 0 0,0 1 1 0 0,0 0-1 0 0,2 5 1 0 0,-2-6-7 0 0,1 0 1 0 0,0 0-1 0 0,0 0 1 0 0,1 0-1 0 0,-1-1 0 0 0,0 1 1 0 0,1-1-1 0 0,0 1 1 0 0,-1-1-1 0 0,1 1 0 0 0,0-1 1 0 0,0 0-1 0 0,1 0 1 0 0,-1 0-1 0 0,0 0 1 0 0,1 0-1 0 0,-1-1 0 0 0,1 1 1 0 0,5 2-1 0 0,-2-2 1 0 0,1 0 0 0 0,-1 0-1 0 0,1-1 1 0 0,-1 0 0 0 0,1 0 0 0 0,0-1 0 0 0,0 1-1 0 0,0-1 1 0 0,-1-1 0 0 0,1 1 0 0 0,0-1-1 0 0,12-4 1 0 0,-4 1 24 0 0,-1-1-1 0 0,0 0 0 0 0,0-1 1 0 0,23-15-1 0 0,-22 12-119 0 0,-2 0-1 0 0,1-1 0 0 0,-1-1 1 0 0,-1 0-1 0 0,0-1 1 0 0,0-1-1 0 0,-2 1 1 0 0,1-2-1 0 0,-2 1 0 0 0,14-25 1 0 0,-18 26 66 0 0,-4 10 11 0 0,-2 4 0 0 0,-4 7 0 0 0,-5 16 0 0 0,7-15 2 0 0,1 0-1 0 0,0 1 0 0 0,1 0 1 0 0,0-1-1 0 0,1 21 1 0 0,0-26-10 0 0,1 1 1 0 0,0-1-1 0 0,0 1 1 0 0,1-1-1 0 0,-1 0 1 0 0,1 0-1 0 0,0 1 1 0 0,1-1-1 0 0,-1-1 1 0 0,1 1 0 0 0,0 0-1 0 0,0-1 1 0 0,5 6-1 0 0,-6-7-63 0 0,1 0 1 0 0,-1-1-1 0 0,1 1 0 0 0,0-1 1 0 0,0 0-1 0 0,0 0 0 0 0,0 0 1 0 0,5 2-1 0 0,-5-3-940 0 0,1 1 0 0 0,0-1 0 0 0,0 0 0 0 0,8 0 1 0 0,3 1-4548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29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51 14743 0 0,'0'0'3032'0'0,"-6"-11"-1336"0"0,1 2 2712 0 0,7-1-3848 0 0,1-1-1136 0 0,5 2-960 0 0</inkml:trace>
</inkml:ink>
</file>

<file path=ppt/ink/ink10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8:5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6911 0 0,'36'-74'8012'0'0,"-37"114"-6745"0"0,1-14-353 0 0,0 0 0 0 0,6 42 1 0 0,1-24-227 0 0,-1-11-342 0 0,0 0-1 0 0,2 0 1 0 0,15 37-1 0 0,-22-67-269 0 0,0-1-4 0 0,2 8 4 0 0,-2-8 555 0 0,0-4-433 0 0,14-29 259 0 0,39-71 100 0 0,-36 75-508 0 0,41-50-1 0 0,-48 66-38 0 0,0 0-1 0 0,0 1 0 0 0,1 0 0 0 0,0 0 0 0 0,1 1 0 0 0,20-10 0 0 0,-29 17-248 0 0,0 0 0 0 0,1 0 1 0 0,-1 1-1 0 0,1 0 0 0 0,0 0 0 0 0,-1 0 0 0 0,1 0 0 0 0,9 0 1 0 0,-11 1 98 0 0,-1 1 0 0 0,1-1 0 0 0,-1 0 0 0 0,1 1 1 0 0,-1-1-1 0 0,1 1 0 0 0,-1 0 0 0 0,1 0 0 0 0,-1 0 1 0 0,0 0-1 0 0,1 0 0 0 0,-1 0 0 0 0,0 1 1 0 0,0-1-1 0 0,0 1 0 0 0,0-1 0 0 0,0 1 0 0 0,0 0 1 0 0,2 3-1 0 0,5 6-2709 0 0,20 20 1 0 0,-27-30 2677 0 0,-1-1 0 0 0,1 1 0 0 0,0 0 1 0 0,0 0-1 0 0,0-1 0 0 0,-1 1 1 0 0,1-1-1 0 0,0 1 0 0 0,0-1 0 0 0,0 0 1 0 0,0 0-1 0 0,3 0 0 0 0,2 0-232 0 0,29 3 1483 0 0,57-4 0 0 0,-75-2-303 0 0,0 0 0 0 0,0-1 0 0 0,-1-1 0 0 0,0-1 0 0 0,0 0 0 0 0,22-12 0 0 0,2-2 395 0 0,-1-3 0 0 0,66-48 0 0 0,-73 49-1040 0 0,-20 14-79 0 0,-5-3-53 0 0,-8 11-2 0 0,0 0 1 0 0,0 0-1 0 0,0 0 0 0 0,0 0 1 0 0,0-1-1 0 0,0 1 1 0 0,1 0-1 0 0,-1 0 0 0 0,0 0 1 0 0,0 0-1 0 0,0 0 1 0 0,0 0-1 0 0,0 0 0 0 0,0 0 1 0 0,0 0-1 0 0,0 0 1 0 0,0 0-1 0 0,0-1 0 0 0,0 1 1 0 0,0 0-1 0 0,0 0 1 0 0,0 0-1 0 0,0 0 0 0 0,0 0 1 0 0,0 0-1 0 0,0 0 1 0 0,0 0-1 0 0,0 0 0 0 0,0-1 1 0 0,0 1-1 0 0,0 0 1 0 0,0 0-1 0 0,0 0 0 0 0,0 0 1 0 0,0 0-1 0 0,0 0 1 0 0,0 0-1 0 0,0 0 0 0 0,0 0 1 0 0,0 0-1 0 0,-1-1 1 0 0,1 1-1 0 0,0 0 0 0 0,0 0 1 0 0,0 0-1 0 0,0 0 1 0 0,0 0-1 0 0,0 0 0 0 0,0 0 1 0 0,0 0-1 0 0,0 0 1 0 0,0 0-1 0 0,0 0 0 0 0,-1 0 1 0 0,-1-1-39 0 0,0 0 0 0 0,-1-1 0 0 0,1 2 1 0 0,-1-1-1 0 0,1 0 0 0 0,-1 0 0 0 0,1 1 0 0 0,-1 0 0 0 0,0-1 1 0 0,1 1-1 0 0,-1 0 0 0 0,0 0 0 0 0,1 1 0 0 0,-1-1 1 0 0,-4 2-1 0 0,-8 1-175 0 0,-22 9 0 0 0,28-9 151 0 0,-10 5-87 0 0,0 0 0 0 0,0 2 1 0 0,-20 13-1 0 0,-51 41-35 0 0,-51 53 100 0 0,124-101 116 0 0,0 2 0 0 0,2 0 0 0 0,0 0-1 0 0,1 1 1 0 0,-19 36 0 0 0,30-50-16 0 0,1 0 0 0 0,0 0 1 0 0,0 0-1 0 0,1 1 0 0 0,-1-1 0 0 0,1 1 0 0 0,0-1 0 0 0,1 1 0 0 0,-1-1 1 0 0,2 10-1 0 0,-1-12-8 0 0,0 0 1 0 0,1 0 0 0 0,-1-1-1 0 0,1 1 1 0 0,0 0-1 0 0,0 0 1 0 0,0 0 0 0 0,1-1-1 0 0,-1 1 1 0 0,0 0 0 0 0,1-1-1 0 0,0 1 1 0 0,0-1 0 0 0,-1 0-1 0 0,1 0 1 0 0,1 0-1 0 0,-1 0 1 0 0,0 0 0 0 0,0 0-1 0 0,1 0 1 0 0,3 1 0 0 0,2 1 11 0 0,1 0 1 0 0,1-1-1 0 0,-1 0 1 0 0,0 0-1 0 0,1-1 1 0 0,-1-1-1 0 0,1 0 1 0 0,17 0 0 0 0,78-7 118 0 0,-103 5-135 0 0,163-27-1125 0 0,-151 25 458 0 0,16-3-5875 0 0</inkml:trace>
</inkml:ink>
</file>

<file path=ppt/ink/ink10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1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515 256 8287 0 0,'104'-141'2063'0'0,"-88"123"-797"0"0,-1 1 0 0 0,2 1 0 0 0,1 0 0 0 0,0 1 0 0 0,25-16 0 0 0,-40 30 521 0 0,-2 1-1715 0 0,0 1 1 0 0,1 0 0 0 0,-1 0 0 0 0,0-1 0 0 0,0 1 0 0 0,0 0 0 0 0,0 0 0 0 0,0 0 0 0 0,0 0 0 0 0,0 1 0 0 0,0-1 0 0 0,0 0 0 0 0,0 0 0 0 0,-1 1 0 0 0,1-1-1 0 0,0 0 1 0 0,-1 1 0 0 0,0-1 0 0 0,1 3 0 0 0,0 0-13 0 0,-1 0 1 0 0,0 0-1 0 0,0 0 0 0 0,0 0 0 0 0,0 1 0 0 0,-1-1 1 0 0,0 0-1 0 0,0 0 0 0 0,-2 6 0 0 0,-17 38 47 0 0,12-30-41 0 0,-126 249 825 0 0,37-81-637 0 0,-138 257-373 0 0,2-58-1292 0 0,200-333 669 0 0,31-50 444 0 0,4-3-1456 0 0,-1 0 1609 0 0,0 0 0 0 0,0 1 0 0 0,0-1 0 0 0,0 0 0 0 0,0 0-1 0 0,0 1 1 0 0,0-1 0 0 0,-1 0 0 0 0,2-2 0 0 0,1 0-292 0 0,13-16-1367 0 0</inkml:trace>
</inkml:ink>
</file>

<file path=ppt/ink/ink10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1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77 171 14655 0 0,'-8'6'196'0'0,"0"1"0"0"0,1-1 0 0 0,0 2-1 0 0,0-1 1 0 0,0 1 0 0 0,-8 13 0 0 0,13-17-90 0 0,-1-1 0 0 0,1 1 1 0 0,0 0-1 0 0,1 0 0 0 0,-1 0 0 0 0,1 0 1 0 0,0 0-1 0 0,0 0 0 0 0,0 0 0 0 0,0 1 1 0 0,1-1-1 0 0,-1 0 0 0 0,1 0 0 0 0,0 1 1 0 0,1-1-1 0 0,-1 0 0 0 0,1 0 0 0 0,1 6 1 0 0,-1-7 25 0 0,1 0 1 0 0,-1 0 0 0 0,1-1 0 0 0,0 1 0 0 0,0 0-1 0 0,0-1 1 0 0,0 1 0 0 0,1-1 0 0 0,-1 0 0 0 0,1 1 0 0 0,-1-1-1 0 0,1 0 1 0 0,0-1 0 0 0,0 1 0 0 0,0 0 0 0 0,0-1-1 0 0,0 0 1 0 0,0 1 0 0 0,0-1 0 0 0,0 0 0 0 0,0-1-1 0 0,6 2 1 0 0,6 0 111 0 0,0-1 0 0 0,0 0-1 0 0,25-2 1 0 0,3-3 148 0 0,-1-2 1 0 0,0-1 0 0 0,47-15 0 0 0,120-50 504 0 0,-44 14-396 0 0,188-55-132 0 0,-281 90-1146 0 0,117-22 0 0 0,-74 32-8287 0 0,-87 11 2653 0 0</inkml:trace>
</inkml:ink>
</file>

<file path=ppt/ink/ink10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1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111 668 5527 0 0,'-5'11'363'0'0,"-1"0"0"0"0,0 0 0 0 0,-1 0 0 0 0,0-1 0 0 0,-16 19 0 0 0,22-29-127 0 0,1 1 0 0 0,-1-1 0 0 0,0 0 0 0 0,0 1 1 0 0,1-1-1 0 0,-1 1 0 0 0,0-1 0 0 0,0 0 0 0 0,1 0 1 0 0,-1 1-1 0 0,0-1 0 0 0,0 0 0 0 0,0 0 0 0 0,1 0 1 0 0,-1 0-1 0 0,0 0 0 0 0,0 0 0 0 0,0 0 0 0 0,1 0 1 0 0,-1 0-1 0 0,0-1 0 0 0,0 1 0 0 0,-1 0 0 0 0,-15-10 1584 0 0,15 7-1633 0 0,0 0 0 0 0,0 1 1 0 0,0-1-1 0 0,0 0 0 0 0,0 0 1 0 0,1 0-1 0 0,0 0 1 0 0,-1 0-1 0 0,1 0 0 0 0,1 0 1 0 0,-1-1-1 0 0,0 1 0 0 0,1 0 1 0 0,-1-1-1 0 0,1 1 1 0 0,0 0-1 0 0,1-7 0 0 0,0-4 621 0 0,1 1-1 0 0,7-27 0 0 0,0 12-557 0 0,1 0 0 0 0,1 2 0 0 0,1-1 0 0 0,2 1 0 0 0,1 1-1 0 0,0 0 1 0 0,25-28 0 0 0,-7 14 141 0 0,2 2 1 0 0,1 1-1 0 0,55-42 0 0 0,46-22-359 0 0,-111 83-24 0 0,2 1 0 0 0,-1 2 0 0 0,42-16 0 0 0,-63 28-147 0 0,1 0-1 0 0,-1 0 0 0 0,1 1 1 0 0,-1 0-1 0 0,1 0 1 0 0,0 1-1 0 0,-1 0 0 0 0,1 0 1 0 0,8 1-1 0 0,-3 2-423 0 0,1-1 0 0 0,-1 2 0 0 0,22 8 0 0 0,-14-3-1165 0 0</inkml:trace>
</inkml:ink>
</file>

<file path=ppt/ink/ink10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1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82 8751 0 0,'0'0'794'0'0,"-1"-2"-652"0"0,-5-4 384 0 0,0 0 0 0 0,-1 0-1 0 0,1 1 1 0 0,-1-1-1 0 0,0 2 1 0 0,-1-1 0 0 0,1 1-1 0 0,-1 0 1 0 0,0 0 0 0 0,0 1-1 0 0,-14-4 1 0 0,1 2-131 0 0,-1 0-1 0 0,0 1 1 0 0,-31 0 0 0 0,27 3-310 0 0,1 1-1 0 0,-1 1 1 0 0,0 1 0 0 0,-26 7-1 0 0,35-5-12 0 0,0 1-1 0 0,0 0 0 0 0,1 1 1 0 0,-1 1-1 0 0,1 1 0 0 0,-27 17 1 0 0,3 3 299 0 0,-44 39 0 0 0,72-57-239 0 0,1 1 0 0 0,1 0 0 0 0,0 1 0 0 0,0 0 0 0 0,1 1-1 0 0,1 0 1 0 0,0 0 0 0 0,-6 15 0 0 0,13-25-68 0 0,-1 1 0 0 0,1-1 0 0 0,0 1 0 0 0,1-1 0 0 0,-1 0 0 0 0,1 1 0 0 0,-1-1 0 0 0,1 1 1 0 0,0 0-1 0 0,0-1 0 0 0,1 1 0 0 0,-1-1 0 0 0,1 1 0 0 0,-1-1 0 0 0,1 0 0 0 0,0 1 0 0 0,3 5 0 0 0,-3-8-46 0 0,-1 0 1 0 0,1 0-1 0 0,-1 0 0 0 0,1-1 0 0 0,0 1 0 0 0,0 0 1 0 0,-1-1-1 0 0,1 1 0 0 0,0 0 0 0 0,0-1 1 0 0,-1 1-1 0 0,1-1 0 0 0,0 1 0 0 0,0-1 0 0 0,0 0 1 0 0,0 1-1 0 0,0-1 0 0 0,1 1 0 0 0,2 0 40 0 0,1 1-14 0 0,1-1 0 0 0,0 1 0 0 0,-1-1 0 0 0,1 0-1 0 0,0-1 1 0 0,0 1 0 0 0,0-1 0 0 0,0 0 0 0 0,0 0 0 0 0,-1-1 0 0 0,1 0-1 0 0,6-2 1 0 0,10-2 99 0 0,37-16-1 0 0,-51 17-112 0 0,37-16 76 0 0,52-32-1 0 0,37-17-410 0 0,-109 60 223 0 0,-23 9 29 0 0,3 11-3 0 0,-2-6 48 0 0,-1 2 8 0 0,-1-1 0 0 0,1 1 0 0 0,-2 0 0 0 0,1-1 0 0 0,-1 1 0 0 0,0 0 0 0 0,0 0 0 0 0,-1 0 0 0 0,0-1 0 0 0,-4 14 0 0 0,-1 22 0 0 0,6-15 27 0 0,3-17-66 0 0,0-6-70 0 0,-3-3 42 0 0,1 0 1 0 0,-1-1-1 0 0,1 1 1 0 0,-1 0-1 0 0,1-1 1 0 0,-1 1-1 0 0,1 0 1 0 0,0-1-1 0 0,-1 1 1 0 0,1-1-1 0 0,0 0 1 0 0,0 1 0 0 0,-1-1-1 0 0,1 1 1 0 0,0-1-1 0 0,0 0 1 0 0,0 0-1 0 0,1 1 1 0 0,1 0-188 0 0,13 6-1876 0 0,0-5-4774 0 0</inkml:trace>
</inkml:ink>
</file>

<file path=ppt/ink/ink10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1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31 11519 0 0,'22'-31'9847'0'0,"-22"34"-8949"0"0,-1 5-789 0 0,0-1 0 0 0,0 0 0 0 0,0 1-1 0 0,-1-1 1 0 0,0 0 0 0 0,0 0-1 0 0,-1 0 1 0 0,-6 13 0 0 0,-38 54-3 0 0,9-15 8 0 0,-31 79-150 0 0,66-131-63 0 0,1 0 1 0 0,0 1-1 0 0,-2 14 0 0 0,2 7-3838 0 0</inkml:trace>
</inkml:ink>
</file>

<file path=ppt/ink/ink10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1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914 0 17479 0 0,'0'0'1580'0'0,"-2"2"-1296"0"0,-5 5-114 0 0,1 0-1 0 0,1 1 1 0 0,-1-1-1 0 0,1 1 1 0 0,1 0-1 0 0,-1 1 1 0 0,1-1-1 0 0,-4 15 0 0 0,-3 5-30 0 0,-106 244 1021 0 0,5-16 1 0 0,-3 6-669 0 0,-83 177-908 0 0,177-397-968 0 0,4-17-4755 0 0,3-10-703 0 0</inkml:trace>
  <inkml:trace contextRef="#ctx0" brushRef="#br0" timeOffset="1">50 767 18367 0 0,'-7'-4'283'0'0,"3"2"-83"0"0,1 1 0 0 0,0-1-1 0 0,-1 1 1 0 0,1 0 0 0 0,-1 0 0 0 0,1 0 0 0 0,-1 1 0 0 0,-4-1 0 0 0,8 1-156 0 0,0 0 0 0 0,-1 0 1 0 0,1 0-1 0 0,-1 1 0 0 0,1-1 1 0 0,0 0-1 0 0,-1 0 0 0 0,1 1 1 0 0,0-1-1 0 0,-1 0 1 0 0,1 0-1 0 0,0 1 0 0 0,-1-1 1 0 0,1 0-1 0 0,0 1 0 0 0,0-1 1 0 0,-1 0-1 0 0,1 1 1 0 0,0-1-1 0 0,0 1 0 0 0,0-1 1 0 0,0 0-1 0 0,-1 1 0 0 0,1-1 1 0 0,0 1-1 0 0,0-1 0 0 0,0 1 1 0 0,0-1-1 0 0,0 0 1 0 0,0 1-1 0 0,0-1 0 0 0,0 1 1 0 0,0-1-1 0 0,0 1 0 0 0,1 0 1 0 0,0 14 579 0 0,-1-15-628 0 0,1 4 65 0 0,0-1 0 0 0,0 1 1 0 0,0-1-1 0 0,0 1 0 0 0,0-1 0 0 0,1 0 1 0 0,0 1-1 0 0,0-1 0 0 0,0 0 0 0 0,0 0 1 0 0,0 0-1 0 0,0-1 0 0 0,1 1 0 0 0,0-1 1 0 0,-1 1-1 0 0,1-1 0 0 0,0 0 0 0 0,0 0 1 0 0,0 0-1 0 0,0 0 0 0 0,1 0 0 0 0,-1-1 1 0 0,0 1-1 0 0,1-1 0 0 0,-1 0 0 0 0,5 1 1 0 0,7 1 161 0 0,-1-1 1 0 0,1-1 0 0 0,0 0-1 0 0,-1 0 1 0 0,20-3 0 0 0,300-46 1355 0 0,-218 27-1785 0 0,132-8-1 0 0,-234 29-188 0 0,-1 0 0 0 0,1 1 0 0 0,0 0 0 0 0,-1 1 0 0 0,20 5 0 0 0,-22-4-708 0 0,-1 1-1 0 0,0 0 1 0 0,0 1-1 0 0,12 7 1 0 0,2 5-1103 0 0</inkml:trace>
</inkml:ink>
</file>

<file path=ppt/ink/ink10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1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14279 0 0,'0'0'1103'0'0,"-1"2"-720"0"0,-9 12 216 0 0,-13 20 8763 0 0,23-32-9165 0 0</inkml:trace>
</inkml:ink>
</file>

<file path=ppt/ink/ink10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35:3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66 6991 0 0,'4'-11'748'0'0,"1"-8"-686"0"0,-5 18-19 0 0,1 0 144 0 0,-1 0 0 0 0,0 0 0 0 0,0-1 0 0 0,1 1 0 0 0,-1 0 0 0 0,0 0 0 0 0,0 0 0 0 0,0 0 0 0 0,0 0 1 0 0,0-1-1 0 0,0 1 0 0 0,0 0 0 0 0,-1 0 0 0 0,1-2 0 0 0,-6-3-174 0 0,-3 1-13 0 0,-1 1 6528 0 0,11 7-6457 0 0,5 22 18 0 0,-6-23 303 0 0,0-1-373 0 0,1 0 0 0 0,-1 0-1 0 0,0 0 1 0 0,0 0 0 0 0,0-1-1 0 0,0 1 1 0 0,1 0 0 0 0,-1 0-1 0 0,0 0 1 0 0,0-1 0 0 0,1 1-1 0 0,0 1 1 0 0,0 0 26 0 0,0 1 107 0 0,0-1 0 0 0,5 11-14 0 0,6 5-58 0 0,-9-15-78 0 0,2 0 10 0 0,27 27 324 0 0,-24-23-168 0 0,0 0 1 0 0,12 13 0 0 0,-11-10 125 0 0,0 0 0 0 0,18 13 1 0 0,-17-14-106 0 0,0 0-1 0 0,11 13 1 0 0,-13-13-164 0 0,-5-5 23 0 0,11 19-35 0 0,-3-4-15 0 0,-4-4 3 0 0,-2-6 30 0 0,0 0 0 0 0,1-1 0 0 0,-1 0 0 0 0,14 14 0 0 0,-13-16 122 0 0,15 11 105 0 0,-8-8-105 0 0,-4-3-102 0 0,19 12-13 0 0,-18-9-26 0 0,-1 2 48 0 0,-8-7-27 0 0,0 0 1 0 0,0 0-1 0 0,0 0 0 0 0,0 0 0 0 0,-1 0 1 0 0,1 0-1 0 0,-1 0 0 0 0,0 0 0 0 0,0 0 0 0 0,-1 0 1 0 0,1 0-1 0 0,-1 0 0 0 0,-1 5 0 0 0,-4 9 131 0 0,-12 27-1 0 0,12-29-75 0 0,-8 23-71 0 0,-6 15-7 0 0,14-40 32 0 0,4 2-31 0 0,5 1-11 0 0,6 0 12 0 0,-7-12-1 0 0,1-1 0 0 0,0 0-1 0 0,-1-1 1 0 0,1 1 0 0 0,4 3 0 0 0,2 0 35 0 0,0 0 1 0 0,16 8-1 0 0,-12-6 21 0 0,-2 2-54 0 0,0 0-13 0 0,0-1 0 0 0,-2 2 0 0 0,2 7 0 0 0,-10-14 0 0 0,-1 0 0 0 0,3 7 34 0 0,-1-1-1 0 0,-1 1 1 0 0,0 0 0 0 0,-1 0-1 0 0,-1 21 1 0 0,-1 3 31 0 0,2-29-55 0 0,0-1 0 0 0,1 0 0 0 0,-1 1 1 0 0,1-1-1 0 0,1 0 0 0 0,-1 0 0 0 0,5 11 1 0 0,-1-1 48 0 0,0 0-27 0 0,8 19 0 0 0,-2-10-32 0 0,-10-23 0 0 0,0 0 0 0 0,0 0 0 0 0,0 0 0 0 0,0 0 0 0 0,0 0 0 0 0,0 0 0 0 0,-1 0 1 0 0,1 0-1 0 0,-1 0 0 0 0,0 0 0 0 0,1 1 0 0 0,-1 2 0 0 0,0 1 10 0 0,-1-2 32 0 0,1 1-38 0 0,-1 0-1 0 0,-1 0 0 0 0,1-1 0 0 0,-1 1 0 0 0,1 0 1 0 0,-1-1-1 0 0,-1 1 0 0 0,-3 5 0 0 0,0 0 32 0 0,3-5-23 0 0,-12 18-13 0 0,1-6 11 0 0,9-12-6 0 0,1 1 1 0 0,0-1 0 0 0,0 1 0 0 0,0 0 0 0 0,1 0 0 0 0,0 0 0 0 0,0 1 0 0 0,1-1 0 0 0,-1 1 0 0 0,0 8 0 0 0,-2-4-5 0 0,3-5 0 0 0,-1 0 0 0 0,1 0 0 0 0,-2 13 0 0 0,-14 61 0 0 0,16-65 0 0 0,2 10 0 0 0,-1-15 0 0 0,-2 3 0 0 0,0 1 0 0 0,2-10 0 0 0,1 0 0 0 0,-1-1 0 0 0,0 1 0 0 0,-1-1 0 0 0,1 0 0 0 0,0 1 0 0 0,-1-1 0 0 0,-2 4 0 0 0,-1 2 0 0 0,-17 28 16 0 0,20-35 59 0 0,-6 7 10 0 0,6-6-79 0 0,0-1-5 0 0,0 1-1 0 0,0-1 0 0 0,1 1 1 0 0,-1-1-1 0 0,1 1 0 0 0,0 0 1 0 0,0-1-1 0 0,0 1 0 0 0,-1 3 0 0 0,-3 7-1 0 0,3-8 1 0 0,-5 19 0 0 0,5-12 0 0 0,0 7-6 0 0,4-15-11 0 0,-1-3 15 0 0,-1 0 0 0 0,1-1 0 0 0,-1 1 0 0 0,0 0 0 0 0,1 0 0 0 0,-1 0 0 0 0,0 0 1 0 0,0 0-1 0 0,1 0 0 0 0,-1 0 0 0 0,0 0 0 0 0,0 0 0 0 0,0 0 0 0 0,0 0 0 0 0,0 0 0 0 0,0 0 0 0 0,0 0 0 0 0,-1 1 0 0 0,0 10-10 0 0,-3 1 12 0 0,-1-1 0 0 0,-2-1 0 0 0,0 0 0 0 0,2-2 11 0 0,3-6 31 0 0,-3 5-31 0 0,1 4-11 0 0,4 2 0 0 0,3 0 0 0 0,3-1 0 0 0,4 0 0 0 0,30 42 0 0 0,-39-52 0 0 0,1-1 0 0 0,-1 0 0 0 0,1 0 0 0 0,0 0 0 0 0,0 0 0 0 0,-1 0 0 0 0,1 0 0 0 0,1 0 0 0 0,-1-1 0 0 0,0 1 0 0 0,0-1 0 0 0,5 3 0 0 0,1 0 0 0 0,22 14-11 0 0,-25-14-11 0 0,22 8-9 0 0,-22-10 31 0 0,15 3 0 0 0,5 1 0 0 0,-9-3 0 0 0,-3 0 11 0 0,-4-1 41 0 0,-9-2-49 0 0,1 0 0 0 0,0 0 1 0 0,0 0-1 0 0,0 0 0 0 0,-1 1 0 0 0,1-1 0 0 0,0 0 1 0 0,-1 0-1 0 0,1 1 0 0 0,0-1 0 0 0,0 1 0 0 0,-1-1 1 0 0,1 1-1 0 0,-1-1 0 0 0,1 1 0 0 0,0 0 0 0 0,20 20-12 0 0,-15-9-27 0 0,-5-6 28 0 0,8 16 8 0 0,-8-18 0 0 0,1 18 0 0 0,-2-11 0 0 0,5 26 0 0 0,-2-21 0 0 0,2 6-1 0 0,-3-19 13 0 0,-1-1 844 0 0,0 0-798 0 0,4 9-47 0 0,-1 4-11 0 0,-3-8 0 0 0,0-5 0 0 0,0 0 0 0 0,-1 0 0 0 0,1 0 0 0 0,-1 0 0 0 0,0 0 0 0 0,0 1 0 0 0,0-1 0 0 0,0 0 0 0 0,0 0 0 0 0,0 0 0 0 0,-1 3 0 0 0,-3 18 0 0 0,2-10 0 0 0,-2-1 0 0 0,1 1 0 0 0,-1-1 0 0 0,1 1 0 0 0,-4 2 0 0 0,4-11 0 0 0,0-2 0 0 0,-5 9 0 0 0,1 0 0 0 0,-2-1 0 0 0,0 0 0 0 0,-12 11 0 0 0,-21 19 11 0 0,38-35 42 0 0,1-3-54 0 0,-14 5 74 0 0,4-2-73 0 0,-1-1 0 0 0,1 1 0 0 0,1 0-11 0 0,5 4-31 0 0,3 2 31 0 0,1-1-2 0 0,-2 0 5 0 0,4-7 11 0 0,-1 1 0 0 0,1-1 0 0 0,0 0 0 0 0,0 1 0 0 0,0-1 0 0 0,0 8 0 0 0,-1-3-3 0 0,1-5 0 0 0,0 1 0 0 0,1-1 0 0 0,-1 1 0 0 0,1-1 0 0 0,0 0 0 0 0,0 1 0 0 0,0-1 0 0 0,1 5 0 0 0,0-2-2 0 0,0 0 0 0 0,0-1 1 0 0,0 1-1 0 0,1 0 0 0 0,0-1 0 0 0,0 1 0 0 0,1-1 0 0 0,-1 0 0 0 0,1 0 0 0 0,0 0 1 0 0,0 0-1 0 0,1 0 0 0 0,-1-1 0 0 0,1 1 0 0 0,0-1 0 0 0,0 0 0 0 0,7 4 1 0 0,7 6-10 0 0,1-2 0 0 0,1 0 0 0 0,22 10 0 0 0,-19-10 8 0 0,-2 0 3 0 0,-16-7 0 0 0,-1-1 0 0 0,19 18 0 0 0,-17-11 0 0 0,-2-3 0 0 0,-1-3 0 0 0,8 20 0 0 0,-6-10 0 0 0,0-1 0 0 0,-1 0 0 0 0,-1 1 0 0 0,0 0 0 0 0,1 19 0 0 0,-2 78 0 0 0,-3-69 0 0 0,3 94 7 0 0,-4 144 27 0 0,-2-208-22 0 0,-24 132-1 0 0,28-205-11 0 0,-8 36 32 0 0,-13 39 0 0 0,-47 118 32 0 0,22-27-64 0 0,3-8 0 0 0,40-150 1 0 0,-5 16 31 0 0,0 0 0 0 0,-2-1-1 0 0,-23 40 1 0 0,20-46-32 0 0,10-14 0 0 0,2-1 0 0 0,0-1 0 0 0,0 1 0 0 0,-1-1 0 0 0,1 1 0 0 0,-1-1 0 0 0,1 0 0 0 0,-1 1 0 0 0,1-1 0 0 0,-1 0 0 0 0,1 0 0 0 0,-1 0 0 0 0,0 0 0 0 0,0 0 0 0 0,-2 0 0 0 0,-1 1 12 0 0,-1 1 44 0 0,1-2-54 0 0,-13 0 104 0 0,9 0 108 0 0,0 1-1 0 0,0 1 1 0 0,-13 4-1 0 0,19-5-187 0 0,1-2 237 0 0,-13 5 89 0 0,12-4-323 0 0,-13 13 159 0 0,7-5-172 0 0,5-3-16 0 0,-1 0 0 0 0,1 0 0 0 0,0 0 0 0 0,1 1 0 0 0,-5 10 0 0 0,5-11 0 0 0,-3 6 0 0 0,-1 1 0 0 0,0-2 0 0 0,-11 14 0 0 0,1-2 0 0 0,9-12 27 0 0,1-1 0 0 0,-2 0 0 0 0,1-1 0 0 0,-1 1 0 0 0,-1-2 0 0 0,-20 15 0 0 0,-45 32 205 0 0,70-52-214 0 0,0 1 0 0 0,1 0 0 0 0,-1 0 0 0 0,1 0 0 0 0,0 1-1 0 0,-5 8 1 0 0,4-6-12 0 0,-6 10-3 0 0,6-13-8 0 0,-5 2-8 0 0,8-4-56 0 0,2-6-202 0 0,1-2-25 0 0,0 0 0 0 0,0-1 0 0 0,0 1 0 0 0,1 0 0 0 0,0 0 0 0 0,0 0 0 0 0,1 0 0 0 0,0 0 0 0 0,0 1 0 0 0,6-9 0 0 0,17-23-8405 0 0</inkml:trace>
</inkml:ink>
</file>

<file path=ppt/ink/ink10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2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2759 0 0,'0'-2'207'0'0,"4"-33"8982"0"0,-3 32-7630 0 0,0-4 2630 0 0,4 42-3707 0 0,2 0-1 0 0,1 0 0 0 0,2 0 1 0 0,1-1-1 0 0,24 51 0 0 0,5 1 387 0 0,94 150 0 0 0,-90-176-663 0 0,3-2 1 0 0,2-1-1 0 0,107 92 0 0 0,-138-136-154 0 0,-11-8-24 0 0,0 0 0 0 0,-1 0 0 0 0,12 11 0 0 0,-17-15 33 0 0,1 1 0 0 0,5 2-64 0 0,-5-3-89 0 0,-5-1-1610 0 0,-4 1 1194 0 0,5 0 209 0 0,-1-1 1 0 0,1 1 0 0 0,-1-1-1 0 0,1 0 1 0 0,0 0-1 0 0,-1 0 1 0 0,1 0 0 0 0,-1 0-1 0 0,1-1 1 0 0,-1 1 0 0 0,1-1-1 0 0,-5-1 1 0 0,-5-5-1384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3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350 116 11687 0 0,'5'-13'275'0'0,"1"1"-1"0"0,1 0 0 0 0,-1 0 0 0 0,2 1 0 0 0,0 0 1 0 0,0 0-1 0 0,1 1 0 0 0,13-13 3148 0 0,-21 24-3375 0 0,-1 0-1 0 0,0 0 1 0 0,1 0-1 0 0,-1 1 1 0 0,0-1-1 0 0,0 0 1 0 0,0 0 0 0 0,0 0-1 0 0,0 0 1 0 0,0 1-1 0 0,0-1 1 0 0,0 1-1 0 0,-1 1 52 0 0,1 8 84 0 0,-1 0 0 0 0,0 0 1 0 0,-1-1-1 0 0,-1 1 0 0 0,-4 15 0 0 0,-26 51 520 0 0,11-26-414 0 0,-32 97 14 0 0,28-73-258 0 0,-60 123 0 0 0,-70 51-44 0 0,127-204 0 0 0,21-33-22 0 0,6-9-88 0 0,5-4-110 0 0,1 0 200 0 0,1 0 0 0 0,-1-1-1 0 0,1 0 1 0 0,-1 0 0 0 0,0 0 0 0 0,1 0-1 0 0,-1-1 1 0 0,0 0 0 0 0,-1 1 0 0 0,1-1-1 0 0,0-1 1 0 0,-1 1 0 0 0,4-5 0 0 0,-2 1-48 0 0,0 0 1 0 0,0 0 0 0 0,-1-1-1 0 0,0 0 1 0 0,0 1 0 0 0,5-17 0 0 0,-7 17 66 0 0,31-86-162 0 0,-27 80 104 0 0,0 1 1 0 0,1 1-1 0 0,0-1 1 0 0,1 1-1 0 0,13-14 1 0 0,-4 6-193 0 0,2 1 1 0 0,1 1-1 0 0,0 0 0 0 0,1 2 1 0 0,0 0-1 0 0,24-11 0 0 0,-35 22 341 0 0,1-1 0 0 0,-1 2 0 0 0,1 0 0 0 0,0 0 1 0 0,0 0-1 0 0,0 2 0 0 0,1-1 0 0 0,-1 2 0 0 0,0-1 0 0 0,0 1 0 0 0,1 1 0 0 0,-1 0 0 0 0,0 1 0 0 0,0 0 0 0 0,0 0 0 0 0,0 2 0 0 0,0-1 0 0 0,-1 1 0 0 0,1 1 1 0 0,-1 0-1 0 0,0 0 0 0 0,-1 1 0 0 0,1 0 0 0 0,-1 0 0 0 0,0 1 0 0 0,-1 1 0 0 0,1 0 0 0 0,-2 0 0 0 0,1 0 0 0 0,8 13 0 0 0,-14-18-39 0 0,0 0 1 0 0,0 1-1 0 0,0-1 0 0 0,0 0 0 0 0,-1 1 1 0 0,1-1-1 0 0,-1 1 0 0 0,0 0 0 0 0,0-1 1 0 0,-1 1-1 0 0,1 0 0 0 0,-1 0 0 0 0,1-1 1 0 0,-1 1-1 0 0,-1 6 0 0 0,0-4 21 0 0,0-1 0 0 0,-1 1 0 0 0,0 0 0 0 0,0-1 0 0 0,0 1 0 0 0,0-1-1 0 0,-1 0 1 0 0,0 0 0 0 0,-5 6 0 0 0,-4 4 41 0 0,-1-1 0 0 0,0 0 0 0 0,-1-1 0 0 0,-1-1-1 0 0,-16 12 1 0 0,13-12-174 0 0,0-1 1 0 0,0-1-1 0 0,-40 16 0 0 0,-64 13-746 0 0,-3 2-207 0 0,30-9-2214 0 0,93-32 1632 0 0</inkml:trace>
</inkml:ink>
</file>

<file path=ppt/ink/ink10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2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74 12263 0 0,'1'-2'563'0'0,"-2"-6"-133"0"0,1 6-396 0 0,0-1-1 0 0,-1 0 1 0 0,1 0-1 0 0,0 1 1 0 0,1-1-1 0 0,-1 0 1 0 0,0 0-1 0 0,1 1 1 0 0,0-4-1 0 0,3-18 607 0 0,-4 21 802 0 0,0 1-744 0 0,-1-2 694 0 0,-2 5-556 0 0,-6 14-323 0 0,-9 25-524 0 0,-4 10 85 0 0,-48 78 0 0 0,-40 40 92 0 0,58-90-102 0 0,-80 109 70 0 0,-7 12 18 0 0,96-139-88 0 0,-18 29 362 0 0,59-86-365 0 0,-2 9 322 0 0,6-12-307 0 0,2 1-223 0 0,0 0 0 0 0,0-1-1 0 0,0 1 1 0 0,0-1 0 0 0,0 0-1 0 0,0-1 1 0 0,0 1 0 0 0,0-1-1 0 0,0 1 1 0 0,0-1 0 0 0,4-2-1 0 0,15-7-884 0 0</inkml:trace>
</inkml:ink>
</file>

<file path=ppt/ink/ink10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2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5527 0 0,'0'0'12440'0'0,"1"2"-11030"0"0,2 5-1117 0 0,-1 0 1 0 0,0 0-1 0 0,-1 1 1 0 0,0-1 0 0 0,0 1-1 0 0,0-1 1 0 0,-2 11-1 0 0,-6 58 394 0 0,5-60-513 0 0,-1 12-62 0 0,0-10-30 0 0,0 1-1 0 0,2 0 1 0 0,0 0-1 0 0,1 0 1 0 0,4 29-1 0 0,-3-44-67 0 0,5 14 11 0 0,-1-13-21 0 0,3 6-5060 0 0</inkml:trace>
</inkml:ink>
</file>

<file path=ppt/ink/ink10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2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7687 0 0,'0'0'1871'0'0,"2"1"-703"0"0,3 2-299 0 0,0 0 0 0 0,0 0-1 0 0,-1 1 1 0 0,1-1 0 0 0,-1 1 0 0 0,0 0 0 0 0,7 9 0 0 0,-9-11-451 0 0,4 8 338 0 0,11 19-323 0 0,-1 1 0 0 0,-2 0 1 0 0,-1 1-1 0 0,-1 1 0 0 0,10 41 0 0 0,-20-63-416 0 0,-1 1 0 0 0,-1-1 0 0 0,1 1 1 0 0,-2-1-1 0 0,1 1 0 0 0,-2-1 0 0 0,1 0 1 0 0,-1 1-1 0 0,-1-1 0 0 0,-4 12 0 0 0,-4 21-17 0 0,2-15 54 0 0,7-24-82 0 0,1-1 1 0 0,-1 0 0 0 0,1 0-1 0 0,-1 0 1 0 0,-3 5 0 0 0,3-7-92 0 0,2 0 37 0 0,0-1 0 0 0,0 1 0 0 0,0-1 0 0 0,0 0 0 0 0,0 1 0 0 0,0-1 0 0 0,-1 0 0 0 0,1 1 0 0 0,0-1 0 0 0,0 0 0 0 0,0 1 0 0 0,-1-1 0 0 0,1 0 0 0 0,0 0 0 0 0,-1 1 0 0 0,1-1 0 0 0,0 0 0 0 0,0 0 0 0 0,-1 1 0 0 0,1-1 0 0 0,-1 0 0 0 0,1 0 0 0 0,0 0 0 0 0,-1 0 0 0 0,1 1 0 0 0,0-1 0 0 0,-1 0 0 0 0,1 0 0 0 0,0 0 0 0 0,-1 0-1 0 0,1 0 1 0 0,-1 0 0 0 0,1 0 0 0 0,0 0 0 0 0,-1 0 0 0 0,1 0 0 0 0,-1 0 0 0 0,1-1 0 0 0,0 1 0 0 0,-1 0 0 0 0,0 0 0 0 0,0 0-147 0 0,1-1 1 0 0,-1 1-1 0 0,0 0 0 0 0,0-1 0 0 0,0 1 0 0 0,0 0 0 0 0,0-1 0 0 0,0 1 0 0 0,0-1 0 0 0,0 0 0 0 0,1 1 1 0 0,-1-1-1 0 0,0 0 0 0 0,1 1 0 0 0,-1-1 0 0 0,0 0 0 0 0,1 0 0 0 0,-1 1 0 0 0,0-3 0 0 0,-3-9-1408 0 0,0-4-10 0 0</inkml:trace>
</inkml:ink>
</file>

<file path=ppt/ink/ink10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2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10135 0 0,'0'0'2290'0'0,"0"2"-942"0"0,-3 11-649 0 0,1-1 1 0 0,0 0-1 0 0,1 0 1 0 0,0 1 0 0 0,1-1-1 0 0,3 21 1 0 0,16 76 239 0 0,-15-91-630 0 0,7 31 93 0 0,3 1 1 0 0,1-2-1 0 0,3 0 1 0 0,2 0-1 0 0,2-2 1 0 0,41 65-1 0 0,9 3 290 0 0,58 126 0 0 0,-128-234-690 0 0,10 11 73 0 0,-12-17-72 0 0,1 0-1 0 0,0 0 1 0 0,-1 0-1 0 0,1 0 1 0 0,0 0-1 0 0,-1 0 1 0 0,1 0-1 0 0,0 0 0 0 0,-1 0 1 0 0,1 0-1 0 0,-1-1 1 0 0,1 1-1 0 0,0 0 1 0 0,-1 0-1 0 0,1-1 0 0 0,-1 1 1 0 0,1 0-1 0 0,-1-1 1 0 0,1 1-1 0 0,0-1 1 0 0,-1 1-3 0 0,2-2-87 0 0,0 0-1 0 0,0 0 1 0 0,0 0-1 0 0,0 0 0 0 0,-1 0 1 0 0,1 0-1 0 0,-1 0 0 0 0,1-1 1 0 0,-1 1-1 0 0,2-4 0 0 0,8-27-2914 0 0,-7 11-4433 0 0</inkml:trace>
</inkml:ink>
</file>

<file path=ppt/ink/ink10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28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8 16703 0 0,'0'0'763'0'0,"0"-1"-14"0"0,0-5-471 0 0,0 10-248 0 0,-1 0 0 0 0,1 0 1 0 0,-1 0-1 0 0,0 0 0 0 0,-1-1 1 0 0,1 1-1 0 0,-1 0 1 0 0,1 0-1 0 0,-5 5 0 0 0,-24 35 397 0 0,16-25-309 0 0,-52 75 333 0 0,-167 233 279 0 0,170-243-671 0 0,-55 103-1 0 0,68-87 58 0 0,44-85-91 0 0,0 0 0 0 0,1 1-1 0 0,1-1 1 0 0,0 1 0 0 0,-1 19-1 0 0,5-13 124 0 0,2-15-202 0 0,0-4-60 0 0,-1-2-28 0 0,1 0-1 0 0,0 0 0 0 0,0 0 1 0 0,-1 0-1 0 0,1 0 0 0 0,0-1 1 0 0,0 1-1 0 0,0 0 0 0 0,0-1 1 0 0,0 0-1 0 0,0 1 0 0 0,0-1 1 0 0,0 0-1 0 0,0 0 0 0 0,4-1 1 0 0,8-3-1241 0 0,0-4-52 0 0</inkml:trace>
</inkml:ink>
</file>

<file path=ppt/ink/ink10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2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66 176 13823 0 0,'0'0'2168'0'0,"-8"4"-464"0"0,7-4-1632 0 0,0-1 0 0 0,1 1 0 0 0,-1 0-1 0 0,0 0 1 0 0,1 0 0 0 0,-1-1 0 0 0,1 1 0 0 0,-1 0-1 0 0,1-1 1 0 0,-1 1 0 0 0,1 0 0 0 0,-1-1 0 0 0,1 1-1 0 0,-1-1 1 0 0,1 1 0 0 0,-1-1 0 0 0,1 1 0 0 0,-1-1-1 0 0,1 1 1 0 0,0-1 0 0 0,-1 1 0 0 0,1-1 0 0 0,0 0-1 0 0,0 1 1 0 0,-1-2 0 0 0,1 0 11 0 0,0 0 1 0 0,0 0-1 0 0,-1 0 1 0 0,1 0-1 0 0,1 0 1 0 0,-1 0-1 0 0,0 0 1 0 0,1-3-1 0 0,1-2-3 0 0,0 1 0 0 0,1 0-1 0 0,-1-1 1 0 0,6-8-1 0 0,-2 7 25 0 0,0-1 0 0 0,1 1 0 0 0,0 1 0 0 0,1-1 0 0 0,-1 1 0 0 0,1 0 0 0 0,1 1 0 0 0,-1 0 0 0 0,1 0 0 0 0,0 1 0 0 0,1 0 0 0 0,-1 1 0 0 0,1 0 0 0 0,0 0 0 0 0,0 1 0 0 0,0 0 0 0 0,19-2 0 0 0,-27 4-51 0 0,0 1 1 0 0,1 0-1 0 0,-1 0 0 0 0,0 0 0 0 0,1 0 0 0 0,-1 1 0 0 0,0-1 1 0 0,1 1-1 0 0,-1-1 0 0 0,0 1 0 0 0,0 0 0 0 0,1 0 0 0 0,-1 0 1 0 0,0 0-1 0 0,0 0 0 0 0,3 3 0 0 0,-4-4-44 0 0,-1 0 0 0 0,1 1 0 0 0,0-1-1 0 0,-1 1 1 0 0,1-1 0 0 0,-1 1 0 0 0,1 0 0 0 0,-1-1-1 0 0,1 1 1 0 0,-1 0 0 0 0,1-1 0 0 0,-1 1 0 0 0,0 0-1 0 0,1-1 1 0 0,-1 1 0 0 0,0 0 0 0 0,1 0 0 0 0,-1-1-1 0 0,0 1 1 0 0,0 0 0 0 0,0 0 0 0 0,0-1 0 0 0,0 2-1 0 0,0 1 5 0 0,0 2-11 0 0,1 0 1 0 0,-1 0-1 0 0,-1 0 0 0 0,1 0 0 0 0,-1 0 0 0 0,0 0 1 0 0,0 0-1 0 0,0 0 0 0 0,-1 0 0 0 0,1 0 1 0 0,-1-1-1 0 0,-1 1 0 0 0,1-1 0 0 0,-4 7 0 0 0,-5 4 15 0 0,1 0-1 0 0,-21 21 1 0 0,-48 44 16 0 0,-10 9-13 0 0,83-82-28 0 0,1 0 0 0 0,0 1-1 0 0,1-1 1 0 0,-1 1 0 0 0,1-1 0 0 0,1 1-1 0 0,-1 1 1 0 0,2-1 0 0 0,-5 17-1 0 0,7-24 7 0 0,0 0 0 0 0,0 0 0 0 0,0 0-1 0 0,0 0 1 0 0,1 0 0 0 0,-1 0 0 0 0,0 0-1 0 0,0 0 1 0 0,1 0 0 0 0,-1 0 0 0 0,1 0-1 0 0,-1-1 1 0 0,1 1 0 0 0,-1 0-1 0 0,1 0 1 0 0,0 0 0 0 0,-1 0 0 0 0,1-1-1 0 0,0 1 1 0 0,-1 0 0 0 0,1-1 0 0 0,0 1-1 0 0,0 0 1 0 0,0-1 0 0 0,1 2 0 0 0,1-1 4 0 0,0 1 0 0 0,0-1 1 0 0,0 0-1 0 0,0 0 0 0 0,0 0 0 0 0,4 1 1 0 0,1-2 19 0 0,0 1 0 0 0,0-2 1 0 0,0 1-1 0 0,15-4 0 0 0,3 1 8 0 0,-7 1-114 0 0,-1-1 0 0 0,0 0-1 0 0,0-2 1 0 0,0 0 0 0 0,22-9 0 0 0,25-7-2304 0 0,-45 13 1193 0 0</inkml:trace>
</inkml:ink>
</file>

<file path=ppt/ink/ink10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2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17015 0 0,'0'0'1543'0'0,"1"3"-1268"0"0,0 9-266 0 0,-1-6 31 0 0,1 0 0 0 0,0 0 0 0 0,0 1 0 0 0,0-1 0 0 0,1 0 0 0 0,0 0 0 0 0,0 0 0 0 0,0 0 0 0 0,1 0 0 0 0,0-1 0 0 0,0 1 0 0 0,4 4 0 0 0,29 28 650 0 0,-29-32-507 0 0,1 2 0 0 0,-1-1 1 0 0,0 1-1 0 0,-1 0 0 0 0,1 0 1 0 0,-2 1-1 0 0,1 0 0 0 0,4 12 1 0 0,-5-8-121 0 0,-2 0 0 0 0,0 1 0 0 0,0-1-1 0 0,-1 1 1 0 0,-1 0 0 0 0,-1-1 0 0 0,0 1 0 0 0,0 0 0 0 0,-1 0 0 0 0,-1 0 0 0 0,0-1-1 0 0,-1 1 1 0 0,-1-1 0 0 0,0 0 0 0 0,-1 0 0 0 0,0 0 0 0 0,-13 22 0 0 0,9-21-69 0 0,0-1 1 0 0,-1 0 0 0 0,-1 0-1 0 0,-22 20 1 0 0,-54 37-964 0 0,82-66 365 0 0,-1 0-1 0 0,0 0 1 0 0,0-1 0 0 0,-12 5 0 0 0,9-5-886 0 0</inkml:trace>
</inkml:ink>
</file>

<file path=ppt/ink/ink10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2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 4143 0 0,'0'0'191'0'0,"-2"0"-11"0"0,-4 0-143 0 0,-1-1 326 0 0,6 1-198 0 0,1 0 0 0 0,0 0 0 0 0,-1 0 0 0 0,1 0 0 0 0,0 0 1 0 0,-1 0-1 0 0,1 0 0 0 0,0 0 0 0 0,-1 0 0 0 0,1 0 0 0 0,0 1 0 0 0,-1-1 0 0 0,1 0 0 0 0,0 0 0 0 0,-1 0 0 0 0,1 1 0 0 0,0-1 0 0 0,-1 0 1 0 0,1 0-1 0 0,0 1 0 0 0,0-1 0 0 0,-1 0 0 0 0,1 1 0 0 0,0-1 0 0 0,0 0 0 0 0,0 1 0 0 0,0-1 0 0 0,-1 1 0 0 0,-2 9 2071 0 0,2-2-1704 0 0,0-1 0 0 0,1 1 1 0 0,0-1-1 0 0,0 1 0 0 0,1-1 1 0 0,0 1-1 0 0,1-1 0 0 0,-1 0 1 0 0,5 11-1 0 0,4 10 83 0 0,14 27 1 0 0,-13-33 86 0 0,18 40 509 0 0,4 0 1 0 0,46 66 0 0 0,-52-92-772 0 0,0 0 1 0 0,2-3-1 0 0,2 0 0 0 0,51 41 1 0 0,122 85 925 0 0,-184-145-1339 0 0,19 19 0 0 0,-38-32-101 0 0,1-11-6768 0 0,0-3 5403 0 0</inkml:trace>
</inkml:ink>
</file>

<file path=ppt/ink/ink10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3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11055 0 0,'0'0'1379'0'0,"0"2"-135"0"0,3 8-570 0 0,-2-1-1 0 0,0 1 1 0 0,0 0 0 0 0,-1-1 0 0 0,0 1-1 0 0,0 0 1 0 0,-1 0 0 0 0,-4 15 0 0 0,-3 10-322 0 0,-13 34 0 0 0,1-19 57 0 0,-1 1 0 0 0,-3-2 1 0 0,-51 78-1 0 0,-109 125 248 0 0,142-197-546 0 0,-40 41 20 0 0,-11 16 41 0 0,78-89-519 0 0,15-22-121 0 0,2-2-737 0 0,11-6-346 0 0,4-3-361 0 0</inkml:trace>
</inkml:ink>
</file>

<file path=ppt/ink/ink10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3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88 13039 0 0,'0'0'6792'0'0,"1"-2"-6030"0"0,8-6-563 0 0,1 0 1 0 0,0 0-1 0 0,0 1 1 0 0,0 0 0 0 0,1 1-1 0 0,0 0 1 0 0,0 1-1 0 0,1 0 1 0 0,17-5-1 0 0,-19 7-104 0 0,-1 0 87 0 0,0 0 1 0 0,1 1-1 0 0,-1 0 0 0 0,0 1 1 0 0,11-1-1 0 0,-18 2-161 0 0,0 0 0 0 0,-1 0 0 0 0,1 0 0 0 0,0 0 0 0 0,-1 1 0 0 0,1-1 0 0 0,0 0-1 0 0,-1 1 1 0 0,1-1 0 0 0,-1 1 0 0 0,1 0 0 0 0,-1 0 0 0 0,1-1 0 0 0,-1 1 0 0 0,1 0 0 0 0,-1 0 0 0 0,0 0 0 0 0,1 0 0 0 0,-1 1 0 0 0,0-1-1 0 0,0 0 1 0 0,0 0 0 0 0,0 1 0 0 0,0-1 0 0 0,0 1 0 0 0,0-1 0 0 0,-1 1 0 0 0,1-1 0 0 0,0 1 0 0 0,-1-1 0 0 0,1 1 0 0 0,-1-1-1 0 0,0 1 1 0 0,1 0 0 0 0,-1-1 0 0 0,0 4 0 0 0,0-1-17 0 0,0 1 0 0 0,0 0-1 0 0,0-1 1 0 0,-1 1 0 0 0,0 0 0 0 0,0-1-1 0 0,0 1 1 0 0,0-1 0 0 0,-1 1 0 0 0,0-1 0 0 0,0 1-1 0 0,0-1 1 0 0,0 0 0 0 0,-1 0 0 0 0,1 0-1 0 0,-6 5 1 0 0,1-1 5 0 0,0-2 0 0 0,-1 1 1 0 0,1-1-1 0 0,-1 0 0 0 0,0-1 0 0 0,-18 9 0 0 0,0-1-473 0 0,-1-1 0 0 0,-57 17 0 0 0,83-29 188 0 0,3 1-984 0 0,2 2 1253 0 0,0-1 0 0 0,1 1 0 0 0,-1-1-1 0 0,1 0 1 0 0,0 0 0 0 0,0-1 0 0 0,0 1 0 0 0,0-1 0 0 0,0 0-1 0 0,6 0 1 0 0,55 1 19 0 0,-55-2-17 0 0,15 0 63 0 0,63 2 222 0 0,-74-1 12 0 0,0 1 0 0 0,-1 0 0 0 0,29 10-1 0 0,-40-11-230 0 0,0 0 0 0 0,0 0 0 0 0,0 0 0 0 0,-1 1 0 0 0,1 0-1 0 0,0-1 1 0 0,-1 1 0 0 0,1 0 0 0 0,-1 0 0 0 0,0 0 0 0 0,1 1-1 0 0,-1-1 1 0 0,0 0 0 0 0,-1 1 0 0 0,1 0 0 0 0,2 3 0 0 0,-2-2-27 0 0,-1 0 1 0 0,1 0 0 0 0,-1 1 0 0 0,0-1 0 0 0,0 1 0 0 0,-1-1 0 0 0,1 1-1 0 0,-1-1 1 0 0,0 1 0 0 0,-1 5 0 0 0,0 0-28 0 0,0 0 0 0 0,-2 0 0 0 0,1 0 0 0 0,-1-1 0 0 0,-1 1 0 0 0,1-1-1 0 0,-2 0 1 0 0,1 0 0 0 0,-10 14 0 0 0,7-14-2 0 0,0 1 0 0 0,-1-1 0 0 0,0-1 0 0 0,0 1 0 0 0,-1-2 0 0 0,0 1 0 0 0,-1-1 0 0 0,0 0 0 0 0,0-1 0 0 0,0 0 0 0 0,0-1 0 0 0,-1 0 0 0 0,0 0 0 0 0,-14 3 0 0 0,-148 34 190 0 0,139-36-304 0 0,1-1 0 0 0,-1-2 1 0 0,-42-2-1 0 0,73-1-152 0 0,0 0 0 0 0,0 0 0 0 0,0 0 1 0 0,0-1-1 0 0,0 0 0 0 0,1 1 0 0 0,-1-1 0 0 0,0 0 1 0 0,-4-2-1 0 0,-2-6-7678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3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14279 0 0,'0'0'4675'0'0,"2"4"-4190"0"0,7 15 46 0 0,39 80 1267 0 0,-40-85-1737 0 0,1 0 1 0 0,0 0-1 0 0,1-1 0 0 0,21 22 0 0 0,-26-32-229 0 0,0 1 0 0 0,-1-1 0 0 0,1 0 1 0 0,0 0-1 0 0,1 0 0 0 0,-1 0 0 0 0,0-1 0 0 0,1 0 1 0 0,0 0-1 0 0,-1-1 0 0 0,1 0 0 0 0,0 0 0 0 0,0 0 1 0 0,-1 0-1 0 0,1-1 0 0 0,0 0 0 0 0,0 0 0 0 0,0-1 0 0 0,0 0 1 0 0,8-2-1 0 0,9-5-983 0 0</inkml:trace>
</inkml:ink>
</file>

<file path=ppt/ink/ink10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3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44 331 10159 0 0,'0'0'464'0'0,"-1"2"-8"0"0,-41 57 8231 0 0,43-60-8522 0 0,1 0 0 0 0,-1-1 1 0 0,0 0-1 0 0,1 1 0 0 0,-1-1 0 0 0,0 0 1 0 0,0 0-1 0 0,0 1 0 0 0,1-4 0 0 0,-1 2 15 0 0,52-99 501 0 0,-36 64-305 0 0,2 1 0 0 0,2 1 0 0 0,38-50 0 0 0,-51 76-376 0 0,-1 1 0 0 0,-1 1 0 0 0,1 1 0 0 0,0-1 0 0 0,1 1 0 0 0,15-11 0 0 0,-13 14-16 0 0,-8 5 7 0 0,1-1 1 0 0,-1 1-1 0 0,1 0 0 0 0,-1-1 1 0 0,0 1-1 0 0,0 0 0 0 0,1 0 1 0 0,-1 0-1 0 0,0 1 0 0 0,0-1 1 0 0,0 0-1 0 0,0 1 0 0 0,0-1 1 0 0,0 1-1 0 0,-1 0 0 0 0,1 0 1 0 0,0 0-1 0 0,-1 0 0 0 0,3 3 1 0 0,1 4-20 0 0,0 0 0 0 0,0 1 0 0 0,5 12 0 0 0,9 31 16 0 0,-10-26 13 0 0,1-1-1 0 0,1-1 0 0 0,17 28 0 0 0,-14-30 38 0 0,2-2 0 0 0,0 1 0 0 0,38 36 0 0 0,40 25 602 0 0,-93-82-544 0 0,1 0 15 0 0,2 0-29 0 0,0-1 0 0 0,0 1 0 0 0,0-1 0 0 0,-1 0-1 0 0,1-1 1 0 0,0 1 0 0 0,0 0 0 0 0,0-1 0 0 0,-1 0 0 0 0,1 0 0 0 0,0 0 0 0 0,-1 0 0 0 0,1-1 0 0 0,0 0 0 0 0,-1 1 0 0 0,4-4 0 0 0,9-5 206 0 0,29-22 0 0 0,-19 8-186 0 0,-1-1-1 0 0,-1-1 0 0 0,21-31 1 0 0,-7 11-81 0 0,-31 37-12 0 0,57-72-230 0 0,-57 70 216 0 0,0 1 0 0 0,-1-2-1 0 0,0 1 1 0 0,-1-1 0 0 0,7-23 0 0 0,-10 20-483 0 0,-2 14 53 0 0,-5-6-2266 0 0,-2 3-72 0 0,-2 2-4766 0 0</inkml:trace>
</inkml:ink>
</file>

<file path=ppt/ink/ink10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3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0 758 3223 0 0,'0'0'18320'0'0,"0"-1"-18021"0"0,1-7-141 0 0,-1 0 0 0 0,1 0 0 0 0,1 0 0 0 0,0 1 0 0 0,0-1 0 0 0,0 0 0 0 0,7-13 1 0 0,32-51 240 0 0,-13 25-178 0 0,212-413 67 0 0,-234 449-288 0 0,-10 24-9 0 0,0-1 0 0 0,2 1 0 0 0,0 0-1 0 0,0 0 1 0 0,1 1 0 0 0,1-1 0 0 0,0 0 0 0 0,1 0-1 0 0,2 16 1 0 0,2 1-14 0 0,1 0 0 0 0,2-1 0 0 0,13 35 0 0 0,16 23 81 0 0,-20-49 19 0 0,-1 0 0 0 0,11 43-1 0 0,-18-39 972 0 0,-9-40 360 0 0,4-15-1000 0 0,19-59-255 0 0,65-170 462 0 0,-80 225-615 0 0,24-57 0 0 0,69-115 0 0 0,-88 166-17 0 0,-7 13 3 0 0,-1 0-1 0 0,1 1 0 0 0,8-10 0 0 0,-13 19 12 0 0,-1 0 1 0 0,1 0-1 0 0,-1 0 0 0 0,0 0 0 0 0,1 0 0 0 0,-1 0 1 0 0,1 1-1 0 0,-1-1 0 0 0,1 0 0 0 0,-1 0 0 0 0,0 0 1 0 0,1 0-1 0 0,-1 0 0 0 0,1 1 0 0 0,-1-1 0 0 0,0 0 1 0 0,1 0-1 0 0,-1 1 0 0 0,0-1 0 0 0,1 0 0 0 0,-1 1 1 0 0,0-1-1 0 0,1 1 0 0 0,-1-1-3 0 0,3 3-2 0 0,0 0 0 0 0,-1 0-1 0 0,0 0 1 0 0,0 0 0 0 0,0 1 0 0 0,0-1 0 0 0,0 1 0 0 0,-1-1 0 0 0,0 1 0 0 0,0 0 0 0 0,0-1-1 0 0,0 1 1 0 0,0 0 0 0 0,0 4 0 0 0,0 9-12 0 0,-1 33-1 0 0,-1-37-11 0 0,0 16 25 0 0,0 0 1 0 0,2 1-1 0 0,2-1 0 0 0,0 0 1 0 0,14 53-1 0 0,-6-53 7 0 0,25 51 1 0 0,-24-57-4 0 0,-1 1-1 0 0,-1 0 1 0 0,10 38 0 0 0,-16-41-13 0 0,-1 0 1 0 0,0 27-1 0 0,-1-7 238 0 0,-1-26-169 0 0,-1-12-51 0 0,3 2 49 0 0,-3-4-52 0 0,0-1 0 0 0,0 0-1 0 0,0 1 1 0 0,0-1-1 0 0,0 1 1 0 0,0-1-1 0 0,0 0 1 0 0,1 1-1 0 0,-1-1 1 0 0,0 0-1 0 0,0 1 1 0 0,0-1 0 0 0,1 0-1 0 0,-1 1 1 0 0,0-1-1 0 0,1 0 1 0 0,-1 0-1 0 0,0 1 1 0 0,0-1-1 0 0,1 0 1 0 0,-1 0 0 0 0,1 0-1 0 0,-1 1 1 0 0,0-1-1 0 0,1 0 1 0 0,-1 0-1 0 0,0 0 1 0 0,1 0-1 0 0,-1 0 1 0 0,1 0-1 0 0,-1 0 1 0 0,0 1 0 0 0,1-1-1 0 0,-1 0 1 0 0,1-1-1 0 0,-1 1 1 0 0,0 0-1 0 0,1 0 1 0 0,-1 0-1 0 0,1 0 1 0 0,-1 0 0 0 0,1 0-1 0 0,-1-1-32 0 0,2 1-121 0 0,1 0-1 0 0,-1-1 1 0 0,0 0-1 0 0,0 1 1 0 0,0-1-1 0 0,-1 0 1 0 0,1 0-1 0 0,0 0 1 0 0,0 0-1 0 0,0 0 1 0 0,-1-1-1 0 0,1 1 1 0 0,0 0-1 0 0,1-3 1 0 0,12-14-6598 0 0,-2-1-1199 0 0</inkml:trace>
</inkml:ink>
</file>

<file path=ppt/ink/ink10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3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1 933 10015 0 0,'0'2'463'0'0,"5"17"3854"0"0,-3-18-3478 0 0,-1-1-673 0 0,0 1-1 0 0,0-1 1 0 0,1 0 0 0 0,-1 0-1 0 0,0 0 1 0 0,0 0 0 0 0,0 0-1 0 0,0 0 1 0 0,1 0 0 0 0,-1 0-1 0 0,0-1 1 0 0,0 1 0 0 0,0 0-1 0 0,0-1 1 0 0,0 1 0 0 0,0 0-1 0 0,0-1 1 0 0,0 0 0 0 0,2 0-1 0 0,0-1 62 0 0,-1-1 0 0 0,1 1 0 0 0,0 0-1 0 0,-1-1 1 0 0,1 0 0 0 0,2-4 0 0 0,0-1 77 0 0,1-1 0 0 0,-2 0 0 0 0,8-19 0 0 0,2-12 187 0 0,32-99 582 0 0,-37 106-942 0 0,-2 0-1 0 0,4-45 0 0 0,7-134 75 0 0,-17 202-230 0 0,0-5-87 0 0,0 15 58 0 0,2 8 24 0 0,18 80-165 0 0,21 68 150 0 0,-26-108 119 0 0,-10-27 87 0 0,0 0 0 0 0,18 33 0 0 0,-17-41-61 0 0,7 13 81 0 0,22 31 0 0 0,-31-51-115 0 0,0 1 0 0 0,0-1-1 0 0,1 0 1 0 0,0 0 0 0 0,0-1 0 0 0,1 1 0 0 0,-1-1 0 0 0,1-1-1 0 0,11 6 1 0 0,-10-6 69 0 0,0-1 0 0 0,0 0 1 0 0,0-1-1 0 0,1 0 0 0 0,-1 0 0 0 0,0-1 0 0 0,1 0 0 0 0,0 0 1 0 0,-1-1-1 0 0,17-1 0 0 0,-20 0-94 0 0,0 0 0 0 0,0 0-1 0 0,0 0 1 0 0,0-1 0 0 0,-1 0 0 0 0,1 0 0 0 0,0 0 0 0 0,-1 0 0 0 0,1-1 0 0 0,-1 1-1 0 0,0-1 1 0 0,0 0 0 0 0,0-1 0 0 0,0 1 0 0 0,-1-1 0 0 0,1 0 0 0 0,-1 1-1 0 0,0-2 1 0 0,5-6 0 0 0,0-5 65 0 0,-1 0 1 0 0,-1 0-1 0 0,0 0 0 0 0,-1-1 0 0 0,0 0 1 0 0,-2 0-1 0 0,0-1 0 0 0,1-20 0 0 0,-3-19 93 0 0,-6-67-1 0 0,0 4 57 0 0,5 71-186 0 0,3-192-909 0 0,-3 236 790 0 0,0 0-1 0 0,1 0 0 0 0,-1 1 1 0 0,1-1-1 0 0,0 1 0 0 0,0-1 0 0 0,1 1 1 0 0,2-6-1 0 0,-3 8-1 0 0,0 1-1 0 0,-1 0 1 0 0,1 0 0 0 0,0 0-1 0 0,0 0 1 0 0,0 0-1 0 0,0 0 1 0 0,1 0 0 0 0,-1 0-1 0 0,0 0 1 0 0,0 0 0 0 0,0 1-1 0 0,1-1 1 0 0,-1 0-1 0 0,0 1 1 0 0,1-1 0 0 0,-1 1-1 0 0,1 0 1 0 0,-1-1 0 0 0,0 1-1 0 0,1 0 1 0 0,-1 0-1 0 0,1 0 1 0 0,-1 0 0 0 0,1 0-1 0 0,-1 0 1 0 0,1 0 0 0 0,-1 1-1 0 0,0-1 1 0 0,3 1-1 0 0,52 15-2861 0 0,-19-3-5125 0 0,-23-8 1459 0 0</inkml:trace>
</inkml:ink>
</file>

<file path=ppt/ink/ink10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3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44 16127 0 0,'4'-6'183'0'0,"-2"4"37"0"0,0-1-1 0 0,0 0 0 0 0,-1-1 0 0 0,1 1 0 0 0,-1 0 0 0 0,1 0 0 0 0,-1-1 1 0 0,0 1-1 0 0,1-6 1417 0 0,-5 10-1534 0 0,1-1 1 0 0,0 1-1 0 0,0 0 0 0 0,0 0 1 0 0,0 0-1 0 0,0 1 0 0 0,0-1 0 0 0,1 0 1 0 0,-4 3-1 0 0,-2 1-1 0 0,-13 10 13 0 0,1 0 1 0 0,-32 33-1 0 0,-30 43-28 0 0,79-89-81 0 0,-55 68 69 0 0,-61 96 1 0 0,88-118-64 0 0,3 2 0 0 0,2 1 1 0 0,-23 62-1 0 0,44-100 4 0 0,0 1 0 0 0,1-1 0 0 0,0 1 0 0 0,1-1 0 0 0,0 1 0 0 0,1 20 0 0 0,1-25 53 0 0,1 0 1 0 0,0 0-1 0 0,1 0 0 0 0,0 0 0 0 0,0-1 0 0 0,1 1 0 0 0,0-1 0 0 0,0 0 0 0 0,1 0 1 0 0,0 0-1 0 0,6 8 0 0 0,0-3 108 0 0,0 0 0 0 0,1-1 0 0 0,0 0 0 0 0,1-1 0 0 0,1 0 0 0 0,-1-1 0 0 0,2-1 0 0 0,26 16 0 0 0,8-2 469 0 0,70 24 0 0 0,-71-29-50 0 0,-41-16-483 0 0,1 0 1 0 0,0-1-1 0 0,0 1 0 0 0,0-2 0 0 0,8 1 1 0 0,-8-1 11 0 0,-1 1 1 0 0,1 0 0 0 0,-1 0-1 0 0,1 0 1 0 0,10 4-1 0 0,-11-2-41 0 0,20 4 157 0 0,-17-5-253 0 0,-7-2-139 0 0</inkml:trace>
</inkml:ink>
</file>

<file path=ppt/ink/ink10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3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147 129 4143 0 0,'-8'0'428'0'0,"-17"5"5893"0"0,19-3-1226 0 0,6-4-4937 0 0,1 1-1 0 0,0-1 0 0 0,-1 1 0 0 0,1-1 1 0 0,0 1-1 0 0,0 0 0 0 0,0-1 0 0 0,0 1 1 0 0,0 0-1 0 0,2-2 0 0 0,0 0 141 0 0,8-8 33 0 0,-1 1 0 0 0,2 0 0 0 0,0 1 0 0 0,0 0-1 0 0,0 1 1 0 0,1 0 0 0 0,0 1 0 0 0,1 1 0 0 0,-1 0 0 0 0,1 0 0 0 0,1 2-1 0 0,-1-1 1 0 0,22-2 0 0 0,-19 5-276 0 0,1-1 6 0 0,0 0-1 0 0,30 1 0 0 0,-42 2-57 0 0,0 1 0 0 0,-1 0 0 0 0,1 0-1 0 0,0 0 1 0 0,-1 0 0 0 0,1 1 0 0 0,-1 0-1 0 0,0 0 1 0 0,1 1 0 0 0,-1-1 0 0 0,0 1-1 0 0,8 6 1 0 0,-12-8-3 0 0,0 0 0 0 0,1-1 0 0 0,-1 1 0 0 0,0 0 0 0 0,0 0 0 0 0,1 0 0 0 0,-1 0 0 0 0,0 1 0 0 0,0-1 0 0 0,0 0 0 0 0,-1 0 0 0 0,1 0 0 0 0,0 1 0 0 0,0-1 0 0 0,-1 1 0 0 0,1-1 0 0 0,0 2 0 0 0,0 2 0 0 0,3 5 0 0 0,-2 4 0 0 0,-5-11 0 0 0,2-1 0 0 0,-1 2 0 0 0,-1 1 0 0 0,1-1 0 0 0,-1 0 0 0 0,0 0 0 0 0,0 0 0 0 0,0 0 0 0 0,-1 0 0 0 0,1-1 0 0 0,-1 0 0 0 0,-4 4 0 0 0,-4 3 0 0 0,-23 18-28 0 0,-40 25 0 0 0,-9 7-48 0 0,48-31 65 0 0,-88 73-36 0 0,96-77 39 0 0,2 1-1 0 0,-30 38 0 0 0,48-53 9 0 0,8-11 1 0 0,0 0-1 0 0,0 1 1 0 0,0-1-1 0 0,-1 0 1 0 0,1 1-1 0 0,0-1 1 0 0,0 0-1 0 0,0 1 1 0 0,0-1-1 0 0,0 0 0 0 0,0 1 1 0 0,0-1-1 0 0,-1 1 1 0 0,1-1-1 0 0,0 0 1 0 0,0 1-1 0 0,0-1 1 0 0,1 1-1 0 0,-1-1 1 0 0,0 0-1 0 0,0 1 1 0 0,1 0 2 0 0,0 0 0 0 0,0 0 0 0 0,1 0 0 0 0,-1 0 0 0 0,0-1 0 0 0,1 1 0 0 0,-1 0 0 0 0,0-1 0 0 0,1 1 0 0 0,-1-1 0 0 0,0 0 0 0 0,1 1 0 0 0,-1-1 0 0 0,1 0 0 0 0,-1 0 0 0 0,1 0 0 0 0,-1 0 0 0 0,2 0 0 0 0,31-3 40 0 0,-32 3-37 0 0,61-8 48 0 0,115-12 47 0 0,-137 17 1 0 0,1 3-1 0 0,52 5 0 0 0,-85-4-76 0 0,-3-1-23 0 0,-1 1 1 0 0,1 0-1 0 0,-1 0 0 0 0,0 0 1 0 0,1 1-1 0 0,-1-1 0 0 0,0 2 1 0 0,0-1-1 0 0,0 0 0 0 0,6 5 1 0 0,-10-7 8 0 0,-1 1-1 0 0,1-1 1 0 0,-1 1 0 0 0,1-1-1 0 0,-1 1 1 0 0,1 0 0 0 0,-1-1 0 0 0,0 1-1 0 0,1-1 1 0 0,-1 1 0 0 0,0 0-1 0 0,1-1 1 0 0,-1 1 0 0 0,0 0 0 0 0,0 0-1 0 0,0-1 1 0 0,0 2 0 0 0,4 8-3481 0 0,-1-4 1806 0 0</inkml:trace>
</inkml:ink>
</file>

<file path=ppt/ink/ink10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36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51 5983 0 0,'21'-51'9520'0'0,"-29"53"-8696"0"0,7-2-318 0 0,-13 4-150 0 0,0 1 1 0 0,1 0-1 0 0,0 0 0 0 0,-23 14 1 0 0,-13 6-173 0 0,13-9 152 0 0,0 2 0 0 0,1 1 0 0 0,-57 43-1 0 0,77-51-165 0 0,0 2 1 0 0,1 0-1 0 0,1 0 0 0 0,0 1 0 0 0,0 1 0 0 0,2 0 0 0 0,0 1 0 0 0,0 0 1 0 0,2 1-1 0 0,-8 18 0 0 0,14-28-110 0 0,0 1 0 0 0,0-1 1 0 0,1 1-1 0 0,1 0 0 0 0,-1 0 0 0 0,1 0 0 0 0,0 12 1 0 0,2-15-28 0 0,-1-1 1 0 0,0 0-1 0 0,1 1 1 0 0,0-1-1 0 0,0 0 1 0 0,1 0 0 0 0,-1 0-1 0 0,1 0 1 0 0,0 0-1 0 0,0 0 1 0 0,0 0-1 0 0,0 0 1 0 0,1-1-1 0 0,-1 1 1 0 0,6 4-1 0 0,-1-2 40 0 0,0 0-1 0 0,1 0 0 0 0,0-1 1 0 0,0 0-1 0 0,0 0 0 0 0,1-1 1 0 0,0 0-1 0 0,-1 0 0 0 0,1-1 0 0 0,1 0 1 0 0,-1-1-1 0 0,15 2 0 0 0,3-1 73 0 0,0-1-1 0 0,0-2 0 0 0,33-3 1 0 0,-37 1-95 0 0,1-2 0 0 0,-1 0 1 0 0,0-1-1 0 0,-1-1 0 0 0,1-1 0 0 0,27-13 0 0 0,-40 15-31 0 0,0 0-1 0 0,-1 0 0 0 0,0-1 0 0 0,0 0 0 0 0,0-1 0 0 0,-1 1 0 0 0,0-2 0 0 0,0 1 0 0 0,0-1 0 0 0,-1-1 1 0 0,-1 1-1 0 0,1-1 0 0 0,-1 0 0 0 0,-1-1 0 0 0,9-17 0 0 0,-12 19-47 0 0,0-1 0 0 0,0 1-1 0 0,0-1 1 0 0,-1 1 0 0 0,0-1 0 0 0,-1 1-1 0 0,0-1 1 0 0,0 1 0 0 0,-1-1 0 0 0,0 1 0 0 0,-1-1-1 0 0,0 1 1 0 0,0 0 0 0 0,0 0 0 0 0,-1 0-1 0 0,-6-11 1 0 0,4 9-16 0 0,0 1-1 0 0,0 0 1 0 0,-1 1 0 0 0,-1-1-1 0 0,1 1 1 0 0,-1 0 0 0 0,-1 1-1 0 0,1-1 1 0 0,-1 2 0 0 0,-1-1-1 0 0,1 1 1 0 0,-1 0-1 0 0,-11-5 1 0 0,13 8-53 0 0,0 0 0 0 0,-1 1 0 0 0,1-1 1 0 0,-1 1-1 0 0,1 1 0 0 0,-1 0 0 0 0,-8-1 0 0 0,11 2-223 0 0,0 0 0 0 0,1 0 1 0 0,-1 0-1 0 0,0 1 0 0 0,0 0 0 0 0,1 0 0 0 0,-1 0 1 0 0,0 0-1 0 0,1 1 0 0 0,-1 0 0 0 0,1 0 1 0 0,-7 4-1 0 0,1 3-6682 0 0</inkml:trace>
</inkml:ink>
</file>

<file path=ppt/ink/ink10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3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9671 0 0,'0'0'748'0'0,"-10"5"862"0"0,9-3-1181 0 0,1 0 0 0 0,-1 0 0 0 0,1 0 1 0 0,-1 0-1 0 0,1 0 0 0 0,0 0 0 0 0,0 0 1 0 0,0 1-1 0 0,0-1 0 0 0,1 4 0 0 0,0-1-183 0 0,0-1 0 0 0,1 1 0 0 0,-1-1 0 0 0,1 0 0 0 0,0 1-1 0 0,1-1 1 0 0,4 7 0 0 0,1-1-39 0 0,0 0 0 0 0,1-1 0 0 0,0 0 0 0 0,13 10 1 0 0,29 17 1882 0 0,75 41-1 0 0,-115-71-1907 0 0,-1 0-1 0 0,0 1 0 0 0,-1 0 0 0 0,1 0 0 0 0,15 18 0 0 0,-22-21-151 0 0,0-1 0 0 0,0 1 1 0 0,0 1-1 0 0,-1-1 0 0 0,1 0 1 0 0,-1 1-1 0 0,0-1 0 0 0,0 1 1 0 0,-1-1-1 0 0,1 1 0 0 0,-1 0 1 0 0,0 0-1 0 0,-1 0 0 0 0,1 0 0 0 0,-1 0 1 0 0,0 0-1 0 0,-1 6 0 0 0,0-2-16 0 0,-1 0-1 0 0,-1 1 1 0 0,0-1-1 0 0,0 0 0 0 0,-1 0 1 0 0,0-1-1 0 0,-1 1 1 0 0,1-1-1 0 0,-2 0 0 0 0,1 0 1 0 0,-1-1-1 0 0,0 0 1 0 0,-1 0-1 0 0,-10 9 0 0 0,-8 6 70 0 0,-2-2-1 0 0,-50 30 0 0 0,-93 43-1979 0 0,148-82 869 0 0</inkml:trace>
</inkml:ink>
</file>

<file path=ppt/ink/ink10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4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 2759 0 0,'0'0'8142'0'0,"-23"-1"-2132"0"0,21 0-6585 0 0,-7-1 4709 0 0,8 2-3916 0 0,0 1 0 0 0,0-1 0 0 0,0 1-1 0 0,0-1 1 0 0,0 1 0 0 0,0-1 0 0 0,1 1 0 0 0,-1 0 0 0 0,0-1 0 0 0,0 1 0 0 0,0 0 0 0 0,1 0 0 0 0,-1 0 0 0 0,-1 1 0 0 0,1 0-277 0 0,2-3 53 0 0,0 1 0 0 0,0 0 0 0 0,0-1 0 0 0,-1 1 0 0 0,1 0 0 0 0,0-1 0 0 0,0 1 0 0 0,0-1 0 0 0,-1 1 0 0 0,1-1 0 0 0,0 1 0 0 0,-1-1 0 0 0,1 0 0 0 0,-1 1 0 0 0,2-2 0 0 0,13-12-16 0 0,-14 13 258 0 0,-2 3-163 0 0,-30 54 364 0 0,22-43-317 0 0,7-9 148 0 0,7-11-137 0 0,5-4-188 0 0,-1-1 1 0 0,0 0-1 0 0,-1-1 0 0 0,9-18 0 0 0,-16 30-136 0 0,-7 19-2565 0 0,2-4 2396 0 0,2-7 9 0 0,2 0 1 0 0,-1-1 0 0 0,1 1-1 0 0,0 0 1 0 0,0 0 0 0 0,1-1-1 0 0,0 1 1 0 0,0 0 0 0 0,0-1-1 0 0,4 11 1 0 0,1-2-1179 0 0</inkml:trace>
</inkml:ink>
</file>

<file path=ppt/ink/ink10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4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26 16847 0 0,'0'0'1522'0'0,"-3"-7"1519"0"0,-19 6-2628 0 0,17 0-275 0 0,0 1 1 0 0,0 0 0 0 0,0 0-1 0 0,0 0 1 0 0,0 1 0 0 0,-1-1 0 0 0,1 1-1 0 0,0 0 1 0 0,0 1 0 0 0,0-1-1 0 0,1 1 1 0 0,-6 3 0 0 0,-4 4-116 0 0,1 1 0 0 0,0 0 0 0 0,0 1 1 0 0,1 1-1 0 0,1 0 0 0 0,-12 16 0 0 0,1-3-12 0 0,5-5 34 0 0,0 1 1 0 0,1 0-1 0 0,2 2 0 0 0,0 0 1 0 0,-20 44-1 0 0,33-63-8 0 0,-1 0 0 0 0,1 1 0 0 0,0-1 0 0 0,0 0 0 0 0,0 1 0 0 0,1-1 0 0 0,-1 0 0 0 0,1 1 0 0 0,0-1 0 0 0,0 0-1 0 0,1 1 1 0 0,-1-1 0 0 0,1 1 0 0 0,0-1 0 0 0,0 0 0 0 0,0 0 0 0 0,1 0 0 0 0,3 8 0 0 0,-3-9-8 0 0,0 0 0 0 0,0-1 0 0 0,0 1 0 0 0,0-1-1 0 0,1 1 1 0 0,-1-1 0 0 0,1 1 0 0 0,-1-1 0 0 0,1 0 0 0 0,0 0 0 0 0,0-1 0 0 0,0 1-1 0 0,0-1 1 0 0,0 1 0 0 0,0-1 0 0 0,0 0 0 0 0,0 0 0 0 0,1 0 0 0 0,-1 0 0 0 0,0-1 0 0 0,1 0-1 0 0,-1 1 1 0 0,0-1 0 0 0,7-1 0 0 0,5-1 43 0 0,0 0 0 0 0,-1-2 0 0 0,1 0 0 0 0,-1 0 0 0 0,28-13 0 0 0,-17 4 45 0 0,-1 0 1 0 0,30-23-1 0 0,-41 27-122 0 0,0-1 1 0 0,-1-1-1 0 0,-1 0 0 0 0,0-1 1 0 0,11-14-1 0 0,-18 21 1 0 0,0 0 1 0 0,-1-1-1 0 0,1 0 0 0 0,-1 0 0 0 0,-1 0 1 0 0,1 0-1 0 0,-1 0 0 0 0,0 0 0 0 0,0-1 1 0 0,-1 1-1 0 0,1-1 0 0 0,-2 1 0 0 0,1-1 1 0 0,-1 1-1 0 0,0-8 0 0 0,-1 10-30 0 0,0 0 1 0 0,0 0-1 0 0,0 0 1 0 0,0 0-1 0 0,-1 0 0 0 0,0 1 1 0 0,0-1-1 0 0,0 0 0 0 0,0 1 1 0 0,0-1-1 0 0,-6-5 1 0 0,-3-2-246 0 0,-23-19 1 0 0,8 8-139 0 0,9 7 198 0 0,-26-24-978 0 0,42 38 750 0 0</inkml:trace>
</inkml:ink>
</file>

<file path=ppt/ink/ink10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4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220 174 14279 0 0,'0'0'1103'0'0,"-1"-2"-576"0"0,-13-18 2251 0 0,13 19-1822 0 0,0-7 268 0 0,1 5-1109 0 0,0 0 0 0 0,0 0 0 0 0,0-1 0 0 0,1 1 0 0 0,-1 0 0 0 0,1 0 0 0 0,0 0 0 0 0,0 1 0 0 0,0-1 0 0 0,1 0 0 0 0,-1 0 0 0 0,0 0 0 0 0,1 1 0 0 0,0-1 0 0 0,0 1 0 0 0,0-1 0 0 0,0 1 0 0 0,0 0 0 0 0,0 0 0 0 0,0 0 0 0 0,3-2-1 0 0,7-5 133 0 0,0 1-1 0 0,0 1 0 0 0,16-7 1 0 0,-27 13-230 0 0,15-7 119 0 0,0 1-1 0 0,1 1 0 0 0,-1 0 1 0 0,1 2-1 0 0,0 0 1 0 0,23-3-1 0 0,-35 7-113 0 0,0-1-1 0 0,0 2 0 0 0,0-1 1 0 0,0 0-1 0 0,-1 1 1 0 0,1 0-1 0 0,0 0 1 0 0,0 1-1 0 0,0-1 1 0 0,-1 1-1 0 0,1 0 1 0 0,4 3-1 0 0,-6-3-18 0 0,-1-1-1 0 0,0 1 1 0 0,1 0 0 0 0,-1 0 0 0 0,0 0-1 0 0,0 0 1 0 0,0 0 0 0 0,-1 0-1 0 0,1 1 1 0 0,-1-1 0 0 0,1 1 0 0 0,-1-1-1 0 0,0 1 1 0 0,0 0 0 0 0,0-1-1 0 0,0 1 1 0 0,0 0 0 0 0,0 0 0 0 0,-1-1-1 0 0,0 1 1 0 0,1 0 0 0 0,-1 3-1 0 0,-1 2-5 0 0,0 0-1 0 0,0 0 0 0 0,0-1 1 0 0,-1 1-1 0 0,0 0 0 0 0,-1-1 1 0 0,0 1-1 0 0,0-1 0 0 0,-1 0 0 0 0,1 0 1 0 0,-10 13-1 0 0,-5 3-10 0 0,-39 39 0 0 0,45-50 13 0 0,-216 194 53 0 0,137-128-40 0 0,62-55-38 0 0,19-16 9 0 0,0 1-1 0 0,0 0 1 0 0,-14 17-1 0 0,18-15 18 0 0,3-1 12 0 0,4-7 0 0 0,-1 0-1 0 0,1 0 1 0 0,0 0-1 0 0,0 0 1 0 0,0 0 0 0 0,0-1-1 0 0,0 1 1 0 0,1 0-1 0 0,-1-1 1 0 0,0 1-1 0 0,1-1 1 0 0,-1 1-1 0 0,1-1 1 0 0,0 1 0 0 0,-1-1-1 0 0,1 0 1 0 0,0 0-1 0 0,2 1 1 0 0,3 2 62 0 0,-1-1-1 0 0,1 0 1 0 0,0-1-1 0 0,8 3 1 0 0,6-1 115 0 0,-1-1 0 0 0,0-1 0 0 0,34 0 0 0 0,62-11 239 0 0,-71 4-1245 0 0,-1-3 0 0 0,81-23 0 0 0,-107 24-1353 0 0,-1-2-1 0 0,0 1 0 0 0,0-2 0 0 0,25-20 0 0 0,-28 20-100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3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19 14511 0 0,'0'0'663'0'0,"-1"-2"-12"0"0,-9-13-269 0 0,9 14 237 0 0,-2 1-448 0 0,0 0 1 0 0,0 1 0 0 0,1-1-1 0 0,-1 1 1 0 0,0 0-1 0 0,1 0 1 0 0,-1 0-1 0 0,1 0 1 0 0,-1 0 0 0 0,1 0-1 0 0,-1 1 1 0 0,1 0-1 0 0,0-1 1 0 0,0 1-1 0 0,-1 0 1 0 0,1 0 0 0 0,0 0-1 0 0,-2 3 1 0 0,-3 5 23 0 0,0 0 1 0 0,-11 22 0 0 0,12-21 34 0 0,-63 135 442 0 0,-2 3-434 0 0,-115 163-524 0 0,92-182-717 0 0,-7 13-1160 0 0,99-139 2111 0 0,-2 1-54 0 0,0 1 0 0 0,0 1 1 0 0,1-1-1 0 0,0 0 0 0 0,0 1 0 0 0,1-1 1 0 0,0 1-1 0 0,0 0 0 0 0,-1 9 0 0 0,3-15 95 0 0,0 0 0 0 0,0 0 0 0 0,0 0 0 0 0,0 0 0 0 0,0 0 1 0 0,0 0-1 0 0,0 0 0 0 0,0 0 0 0 0,1 1 0 0 0,-1-1 0 0 0,1 0 0 0 0,-1 0 0 0 0,1 1 0 0 0,0-1-111 0 0,1 1 0 0 0,-1-1 0 0 0,0 0 0 0 0,1 0 1 0 0,-1 0-1 0 0,1 1 0 0 0,-1-2 0 0 0,1 1 0 0 0,1 1 0 0 0,20 6-5574 0 0</inkml:trace>
</inkml:ink>
</file>

<file path=ppt/ink/ink10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4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3679 0 0,'0'0'167'0'0,"0"1"-7"0"0,1 4 834 0 0,-1-1-1 0 0,1 0 1 0 0,0 1 0 0 0,0-1-1 0 0,0 0 1 0 0,0 0 0 0 0,1 0-1 0 0,-1 0 1 0 0,1 0 0 0 0,3 5-1 0 0,5 5 2352 0 0,14 18 1 0 0,-3-6-2670 0 0,42 50 1325 0 0,-40-51-1531 0 0,23 35 0 0 0,-39-50-436 0 0,-1 1 1 0 0,0 0 0 0 0,0 0 0 0 0,-1 0-1 0 0,-1 0 1 0 0,0 1 0 0 0,2 14 0 0 0,-4-16-32 0 0,0 0 1 0 0,-1 0-1 0 0,0 0 0 0 0,-1 0 1 0 0,0 0-1 0 0,-1 0 1 0 0,0 0-1 0 0,-2 11 0 0 0,1-15 20 0 0,0 1-1 0 0,0-1 1 0 0,-1 0-1 0 0,0 0 0 0 0,0 0 1 0 0,0 0-1 0 0,-1-1 0 0 0,0 1 1 0 0,0-1-1 0 0,0 0 1 0 0,-1 0-1 0 0,1 0 0 0 0,-7 4 1 0 0,-10 8 173 0 0,-1-1-1 0 0,-42 22 1 0 0,51-32-541 0 0,0 0 0 0 0,0 0 0 0 0,0-2 0 0 0,0 0 0 0 0,-1 0 0 0 0,0-1 0 0 0,-15 1-1 0 0,18-4-1240 0 0</inkml:trace>
</inkml:ink>
</file>

<file path=ppt/ink/ink10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4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18431 0 0,'0'0'4959'0'0,"1"1"-4466"0"0,1 3-390 0 0,0-1 0 0 0,-1 0-1 0 0,1 1 1 0 0,-1-1 0 0 0,0 1-1 0 0,1-1 1 0 0,-2 1 0 0 0,1-1 0 0 0,0 1-1 0 0,-1 0 1 0 0,1 0 0 0 0,-1-1 0 0 0,0 1-1 0 0,-1 0 1 0 0,1 0 0 0 0,-1-1-1 0 0,0 5 1 0 0,-3 11 145 0 0,-2 0-1 0 0,-7 19 0 0 0,8-23-70 0 0,-1 0-122 0 0,4-9-42 0 0,-1 0 1 0 0,1 0 0 0 0,0 0-1 0 0,1 0 1 0 0,-1 1 0 0 0,1-1-1 0 0,0 10 1 0 0,2-8-27 0 0,0-8-26 0 0,-1 0 1 0 0,1 0-1 0 0,0 1 0 0 0,-1-1 1 0 0,1 0-1 0 0,0 0 1 0 0,-1 0-1 0 0,1 0 1 0 0,0 0-1 0 0,-1 0 0 0 0,1 0 1 0 0,0 0-1 0 0,-1 0 1 0 0,1 0-1 0 0,0 0 1 0 0,-1-1-1 0 0,1 1 1 0 0,1 0-1 0 0,-2 0 37 0 0,4-2-379 0 0,1 0-1 0 0,-1-1 1 0 0,0 1 0 0 0,0-1-1 0 0,0 1 1 0 0,0-1 0 0 0,6-7-1 0 0,13-12-7995 0 0</inkml:trace>
</inkml:ink>
</file>

<file path=ppt/ink/ink10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4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64 2759 0 0,'-18'-12'16165'0'0,"16"12"-15360"0"0,-9 0 1136 0 0,5 1-1851 0 0,-1 0 1 0 0,1 1 0 0 0,0 0-1 0 0,0 0 1 0 0,0 0 0 0 0,0 1-1 0 0,0 0 1 0 0,0 0-1 0 0,1 1 1 0 0,0-1 0 0 0,0 1-1 0 0,-8 8 1 0 0,-1 1 21 0 0,1 0 0 0 0,1 2-1 0 0,-13 17 1 0 0,9-8 106 0 0,0 1 1 0 0,-13 31-1 0 0,22-42-185 0 0,2 1-1 0 0,-1 0 1 0 0,2 0 0 0 0,0 0-1 0 0,-4 28 1 0 0,8-40-34 0 0,0 1 1 0 0,0 0 0 0 0,0-1-1 0 0,0 1 1 0 0,0-1 0 0 0,1 1-1 0 0,0-1 1 0 0,-1 0-1 0 0,1 1 1 0 0,0-1 0 0 0,1 1-1 0 0,-1-1 1 0 0,1 0-1 0 0,-1 0 1 0 0,1 0 0 0 0,0 0-1 0 0,3 3 1 0 0,-2-2 42 0 0,1-1 1 0 0,0 0-1 0 0,0 0 0 0 0,0 0 1 0 0,0-1-1 0 0,0 1 0 0 0,0-1 1 0 0,1 0-1 0 0,-1 0 0 0 0,1 0 1 0 0,8 1-1 0 0,0-1 62 0 0,0 0 0 0 0,0-1 0 0 0,-1 0 0 0 0,1-2 0 0 0,0 1 0 0 0,0-1 0 0 0,0-1 0 0 0,13-3 0 0 0,-21 3-86 0 0,0 1 0 0 0,-1 0 0 0 0,1-1 0 0 0,-1 0 0 0 0,0 0 0 0 0,1 0 0 0 0,-1 0 0 0 0,0-1 0 0 0,0 0 0 0 0,0 0 0 0 0,-1 0 0 0 0,5-4 0 0 0,-4 2 5 0 0,0 0 0 0 0,0-1 0 0 0,0 0 1 0 0,0 1-1 0 0,-1-1 0 0 0,0 0 1 0 0,3-12-1 0 0,0-5 28 0 0,-1 0-1 0 0,-1 0 1 0 0,2-46 0 0 0,-5 45-42 0 0,0-9-188 0 0,-7-65 0 0 0,0 39-919 0 0,6 58 1014 0 0,0-1 0 0 0,0 0 1 0 0,0 0-1 0 0,0 1 0 0 0,0-1 0 0 0,-1 0 0 0 0,1 1 0 0 0,-1-1 1 0 0,1 0-1 0 0,-1 1 0 0 0,0-1 0 0 0,1 0 0 0 0,-1 1 0 0 0,0-1 1 0 0,0 1-1 0 0,0 0 0 0 0,-1-1 0 0 0,1 1 0 0 0,0 0 0 0 0,0-1 1 0 0,-1 1-1 0 0,-1-1 0 0 0,1 1-36 0 0,0 1 0 0 0,1-1 0 0 0,-1 1 0 0 0,0 0 0 0 0,0 0 0 0 0,0 0 0 0 0,0 0 0 0 0,0 0 0 0 0,0 0 0 0 0,0 0 0 0 0,0 0 0 0 0,0 1 0 0 0,1-1 0 0 0,-1 1 0 0 0,0-1 0 0 0,0 1 0 0 0,0 0 0 0 0,1 0 0 0 0,-1 0 0 0 0,-2 1 0 0 0,-36 25-1775 0 0,36-24 1641 0 0,1 0 0 0 0,-1 0 0 0 0,1 0 0 0 0,-1 1 0 0 0,1-1-1 0 0,1 1 1 0 0,-6 7 0 0 0,8-10-258 0 0</inkml:trace>
</inkml:ink>
</file>

<file path=ppt/ink/ink10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4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370 168 12439 0 0,'39'-31'528'0'0,"1"2"0"0"0,47-26 0 0 0,-10 16 5675 0 0,-59 28-3504 0 0,-15 8-1466 0 0,-11 6-927 0 0,-169 69 80 0 0,-105 55-333 0 0,252-111-53 0 0,1 2 0 0 0,-30 23 0 0 0,56-38 0 0 0,0-1 0 0 0,0 1 0 0 0,0 0 0 0 0,1 0 0 0 0,-1 0 0 0 0,1 0 0 0 0,0 0 0 0 0,0 0 0 0 0,0 1 0 0 0,0-1 0 0 0,0 1 0 0 0,-1 4 0 0 0,3-6 0 0 0,-1 0 0 0 0,1 0 0 0 0,0 0 0 0 0,0-1 0 0 0,-1 1 0 0 0,1 0 0 0 0,0 0 0 0 0,1 0 0 0 0,-1 0 0 0 0,0 0 0 0 0,1 0 0 0 0,-1 0 0 0 0,1 0 0 0 0,-1 0 0 0 0,1 0 0 0 0,0-1 0 0 0,0 1 0 0 0,0 0 0 0 0,0-1 0 0 0,0 1 0 0 0,0 0 0 0 0,0-1 0 0 0,0 1 0 0 0,1-1 0 0 0,1 2 0 0 0,8 5 0 0 0,-1-1 0 0 0,1-1 0 0 0,0 0 0 0 0,12 5 0 0 0,5 2 0 0 0,59 26 0 0 0,7 4 0 0 0,-85-38 2 0 0,20 10 87 0 0,46 34 0 0 0,-67-44-71 0 0,-2 0-1 0 0,1 1 1 0 0,-1 0 0 0 0,0 0-1 0 0,0 1 1 0 0,0 0 0 0 0,-1 0-1 0 0,0 0 1 0 0,-1 1 0 0 0,1 0-1 0 0,4 13 1 0 0,-7-17 29 0 0,-1-2-39 0 0,-1-1 0 0 0,1 0-1 0 0,-1 1 1 0 0,0-1-1 0 0,0 0 1 0 0,0 1-1 0 0,1-1 1 0 0,-1 0 0 0 0,0 1-1 0 0,-1-1 1 0 0,1 1-1 0 0,0-1 1 0 0,0 0-1 0 0,0 1 1 0 0,-1-1 0 0 0,1 0-1 0 0,-1 1 1 0 0,1-1-1 0 0,-2 2 1 0 0,0 2 9 0 0,0-1 0 0 0,0 1 0 0 0,0-1 0 0 0,-1 1 0 0 0,0-1 0 0 0,0 0 0 0 0,0 0 1 0 0,0 0-1 0 0,0 0 0 0 0,-1-1 0 0 0,0 1 0 0 0,0-1 0 0 0,0 0 0 0 0,0 0 0 0 0,0 0 0 0 0,-1-1 1 0 0,1 1-1 0 0,-1-1 0 0 0,1 0 0 0 0,-1-1 0 0 0,0 1 0 0 0,-6 0 0 0 0,-10 2 96 0 0,0-1 0 0 0,0-1-1 0 0,-42-1 1 0 0,38-1-92 0 0,-11-1-241 0 0,-45-5 0 0 0,67 4 152 0 0,1 0-1 0 0,0-2 0 0 0,0 1 1 0 0,0-1-1 0 0,0-1 1 0 0,-18-10-1 0 0,29 14 65 0 0,0 0 0 0 0,0 0 0 0 0,1 0 0 0 0,-1 0 0 0 0,1 0 0 0 0,-1-1 0 0 0,1 1 0 0 0,-1-1 0 0 0,1 1 1 0 0,0-1-1 0 0,0 1 0 0 0,0-1 0 0 0,0 0 0 0 0,0 0 0 0 0,0 1 0 0 0,0-1 0 0 0,0 0 0 0 0,0-3 0 0 0,1 2 3 0 0,0 0 0 0 0,-1 0 0 0 0,2 0 0 0 0,-1 0 0 0 0,0 0 0 0 0,0 1 0 0 0,1-1 0 0 0,0 0 0 0 0,-1 0 0 0 0,1 0 0 0 0,2-4 0 0 0,2-1 2 0 0,-1 0 0 0 0,1 1 0 0 0,0-1 0 0 0,1 1-1 0 0,0 0 1 0 0,0 0 0 0 0,9-7 0 0 0,15-11 45 0 0,1 2 1 0 0,61-34-1 0 0,76-20 663 0 0,-157 73-653 0 0,52-20 87 0 0,105-57-1 0 0,-162 77-156 0 0,0 0 0 0 0,-1-1 0 0 0,0 1-1 0 0,0-1 1 0 0,0 0 0 0 0,0 0 0 0 0,-1-1-1 0 0,0 1 1 0 0,6-11 0 0 0,-8 11-376 0 0,1-1 0 0 0,-1 0 0 0 0,0 1 0 0 0,3-12 0 0 0,-4 13-428 0 0,-1 1 0 0 0,1-1-1 0 0,-1 0 1 0 0,0 1 0 0 0,0-1-1 0 0,0 0 1 0 0,-1 1 0 0 0,-1-6-1 0 0,-2-4-6545 0 0</inkml:trace>
</inkml:ink>
</file>

<file path=ppt/ink/ink10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4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13647 0 0,'0'0'1239'0'0,"3"1"-1022"0"0,-3 0-220 0 0,20 8 978 0 0,20 15 0 0 0,-33-19-632 0 0,-1 0 1 0 0,1 0 0 0 0,-1 1-1 0 0,0-1 1 0 0,-1 2 0 0 0,9 10-1 0 0,109 157 3965 0 0,-114-162-4218 0 0,26 39 344 0 0,-31-44-399 0 0,-1-1-1 0 0,0 1 0 0 0,0-1 0 0 0,0 1 1 0 0,-1 0-1 0 0,2 10 0 0 0,-4-15-47 0 0,0 1 0 0 0,0 0 0 0 0,0 0 0 0 0,0 0 0 0 0,-1-1 0 0 0,1 1 0 0 0,-1 0 0 0 0,0-1 0 0 0,1 1 0 0 0,-1 0 0 0 0,0-1 0 0 0,-1 1 0 0 0,1-1 0 0 0,0 0 0 0 0,-1 1 0 0 0,0-1 0 0 0,1 0 0 0 0,-1 0 0 0 0,0 0 0 0 0,0 0 0 0 0,0 0 0 0 0,0 0 0 0 0,-3 1 0 0 0,-2 2-39 0 0,1-1-1 0 0,-1 0 0 0 0,-1 0 1 0 0,1 0-1 0 0,0-1 1 0 0,-15 4-1 0 0,0-2-220 0 0,-1 0-1 0 0,-44 2 1 0 0,55-6 30 0 0,0-1 1 0 0,0-1-1 0 0,-1 0 1 0 0,1-1 0 0 0,0 0-1 0 0,0-1 1 0 0,-14-5-1 0 0,22 7 50 0 0,0-1 1 0 0,1 1-1 0 0,0-1 0 0 0,-1 0 0 0 0,1 0 0 0 0,0 0 1 0 0,0-1-1 0 0,-5-4 0 0 0,0-8-5032 0 0,5 0-863 0 0</inkml:trace>
</inkml:ink>
</file>

<file path=ppt/ink/ink10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4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6911 0 0,'2'-6'367'0'0,"1"1"-1"0"0,-1 1 0 0 0,1-1 0 0 0,1 0 0 0 0,6-7 0 0 0,22-18 10840 0 0,-29 30-9900 0 0,2 1 1498 0 0,-3 6-2323 0 0,-2-6-532 0 0,1 4 150 0 0,-1 1 0 0 0,0-1 0 0 0,0 0 0 0 0,0 0 0 0 0,0 1 0 0 0,-1-1 0 0 0,0 0 0 0 0,-2 9 0 0 0,-18 43 117 0 0,14-41-159 0 0,-5 14-16 0 0,11-29-110 0 0</inkml:trace>
</inkml:ink>
</file>

<file path=ppt/ink/ink10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4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252 512 7367 0 0,'0'0'667'0'0,"1"-2"-115"0"0,22-25 7866 0 0,1 0-4132 0 0,-5 6-3955 0 0,0 0 1 0 0,-2-1 0 0 0,25-41-1 0 0,-30 40-315 0 0,-3 7 5 0 0,-1 0 0 0 0,0-1-1 0 0,-1 1 1 0 0,-1-2 0 0 0,7-27-1 0 0,-11 32-15 0 0,0 0-1 0 0,-1 0 0 0 0,-1-1 0 0 0,0 1 0 0 0,0 0 0 0 0,-3-16 0 0 0,2 25-7 0 0,0 0-1 0 0,0-1 1 0 0,-1 1-1 0 0,1 0 1 0 0,-1 0-1 0 0,0 0 1 0 0,0 1 0 0 0,0-1-1 0 0,-6-6 1 0 0,6 8-9 0 0,0-1-1 0 0,0 1 1 0 0,-1 0 0 0 0,1 1 0 0 0,-1-1 0 0 0,1 0 0 0 0,-1 1 0 0 0,0-1-1 0 0,0 1 1 0 0,1 0 0 0 0,-1 0 0 0 0,0 0 0 0 0,0 0 0 0 0,0 1 0 0 0,-5-1-1 0 0,-3 0-20 0 0,1 1 0 0 0,-1 1-1 0 0,0 0 1 0 0,1 0 0 0 0,-1 1-1 0 0,0 0 1 0 0,1 1-1 0 0,0 0 1 0 0,-11 5 0 0 0,2 1 25 0 0,1 0 0 0 0,0 0 0 0 0,-31 24 0 0 0,34-21 48 0 0,1 1 1 0 0,0 0-1 0 0,1 1 0 0 0,1 0 0 0 0,-17 26 1 0 0,13-15 148 0 0,1 1-1 0 0,-20 50 1 0 0,33-70-151 0 0,0-1 1 0 0,0 1-1 0 0,1 0 0 0 0,0 0 0 0 0,0-1 1 0 0,1 1-1 0 0,-1 0 0 0 0,1 0 0 0 0,0 0 1 0 0,2 11-1 0 0,-1-15-23 0 0,-1-1-1 0 0,0 1 1 0 0,1 0-1 0 0,0 0 1 0 0,-1 0-1 0 0,1-1 1 0 0,0 1 0 0 0,0 0-1 0 0,0-1 1 0 0,0 1-1 0 0,0-1 1 0 0,0 1-1 0 0,1-1 1 0 0,-1 1 0 0 0,0-1-1 0 0,1 0 1 0 0,-1 0-1 0 0,1 1 1 0 0,-1-1-1 0 0,1 0 1 0 0,0-1 0 0 0,-1 1-1 0 0,1 0 1 0 0,0 0-1 0 0,0-1 1 0 0,-1 1-1 0 0,1-1 1 0 0,0 1 0 0 0,0-1-1 0 0,0 0 1 0 0,0 0-1 0 0,0 0 1 0 0,0 0-1 0 0,-1 0 1 0 0,1 0 0 0 0,3-1-1 0 0,17-3 98 0 0,0 0 0 0 0,-1-2-1 0 0,0 0 1 0 0,40-19 0 0 0,-47 19-102 0 0,0-2 1 0 0,-1 0 0 0 0,0-1 0 0 0,0 0 0 0 0,-1-1 0 0 0,0 0 0 0 0,19-22-1 0 0,-14 6-10 0 0,-26 58-53 0 0,-16 35 167 0 0,-13 33 569 0 0,-28 127 0 0 0,63-216-638 0 0,1 1 0 0 0,0 0 0 0 0,1 0 0 0 0,1 16 0 0 0,1-27-73 0 0,0-1-1 0 0,-1 0 0 0 0,1 1 0 0 0,0-1 1 0 0,0 0-1 0 0,0 0 0 0 0,0 0 0 0 0,-1 0 0 0 0,1 0 1 0 0,0 0-1 0 0,0 0 0 0 0,0 0 0 0 0,0 0 1 0 0,0 0-1 0 0,0 0 0 0 0,-1-1 8 0 0,17-3-1878 0 0,-1-4-3547 0 0,2-4-2481 0 0</inkml:trace>
</inkml:ink>
</file>

<file path=ppt/ink/ink10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4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 13823 0 0,'-2'-1'1062'0'0,"-4"-3"3062"0"0,9 19-2428 0 0,1-4-1586 0 0,0 0 1 0 0,1 0-1 0 0,0 0 1 0 0,1 0 0 0 0,10 15-1 0 0,-6-11-23 0 0,98 133 540 0 0,12-10 77 0 0,1 1 533 0 0,-109-123-1086 0 0,0-1-1 0 0,-2 2 0 0 0,1-1 1 0 0,-2 2-1 0 0,-1-1 1 0 0,0 1-1 0 0,-1 0 0 0 0,6 22 1 0 0,-10-25-56 0 0,0 1 0 0 0,-1-1 0 0 0,0 1 0 0 0,-1 0 0 0 0,-1-1 0 0 0,-1 1 0 0 0,0-1 0 0 0,-1 1 0 0 0,-1 0 0 0 0,-7 23 0 0 0,-13 30-3 0 0,-3-2 0 0 0,-59 107 0 0 0,78-162-207 0 0,-1 1 0 0 0,0-2 0 0 0,-1 1 0 0 0,-1-1 0 0 0,-16 15 0 0 0,7-11-1693 0 0,0 0 0 0 0,-30 18 1 0 0,41-29 101 0 0</inkml:trace>
</inkml:ink>
</file>

<file path=ppt/ink/ink10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5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12815 0 0,'0'0'5035'0'0,"0"3"-4294"0"0,-10 56 466 0 0,-18 65 0 0 0,25-113-1165 0 0,-49 223 317 0 0,-9 33-531 0 0,52-234 50 0 0,-24 81-415 0 0,32-112 429 0 0</inkml:trace>
</inkml:ink>
</file>

<file path=ppt/ink/ink10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5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36 713 4607 0 0,'0'0'208'0'0,"-3"0"-9"0"0,-7-2-158 0 0,-1-2 274 0 0,11 3 93 0 0,-1 1 0 0 0,0 0 0 0 0,1-1 1 0 0,-1 1-1 0 0,0-1 0 0 0,1 1 0 0 0,-1-1 0 0 0,1 1 0 0 0,-1-1 0 0 0,0 1 0 0 0,1-1 1 0 0,-1 1-1 0 0,1-1 0 0 0,0 0 0 0 0,-1 1 0 0 0,1-1 0 0 0,-1 0 0 0 0,1-1 0 0 0,-1 1-183 0 0,1 0 0 0 0,0-1-1 0 0,0 1 1 0 0,0-1-1 0 0,0 1 1 0 0,0 0 0 0 0,0-1-1 0 0,0 1 1 0 0,0-3 0 0 0,2-2-298 0 0,0 1 1 0 0,0-1-1 0 0,5-9 1 0 0,-5 11 758 0 0,32-64 218 0 0,81-117-1 0 0,-90 151-762 0 0,1 2 1 0 0,1 0 0 0 0,2 2-1 0 0,2 1 1 0 0,48-37-1 0 0,-39 37 2 0 0,56-40 247 0 0,-74 55-213 0 0,1 1 0 0 0,34-15 0 0 0,-50 25-96 0 0,1 1 1 0 0,-1 0-1 0 0,0 0 0 0 0,1 0 0 0 0,-1 1 0 0 0,1 0 1 0 0,0 1-1 0 0,-1 0 0 0 0,1 0 0 0 0,-1 0 0 0 0,1 1 1 0 0,0 0-1 0 0,-1 1 0 0 0,0 0 0 0 0,1 0 0 0 0,-1 0 1 0 0,0 1-1 0 0,0 0 0 0 0,0 0 0 0 0,0 1 0 0 0,7 5 1 0 0,-5-2-49 0 0,0 0 1 0 0,-1 1 0 0 0,1-1 0 0 0,-2 1 0 0 0,1 1 0 0 0,-1-1-1 0 0,-1 2 1 0 0,0-1 0 0 0,0 0 0 0 0,0 1 0 0 0,-2 0 0 0 0,1 0-1 0 0,6 21 1 0 0,-8-15-28 0 0,0-1 1 0 0,0 1-1 0 0,-2 0 0 0 0,0 0 0 0 0,-1-1 0 0 0,0 1 1 0 0,-1 0-1 0 0,-1 0 0 0 0,0-1 0 0 0,-2 1 0 0 0,1-1 1 0 0,-2 0-1 0 0,-12 28 0 0 0,5-19 36 0 0,0-1 0 0 0,-2 0 0 0 0,-1-1 1 0 0,-1-1-1 0 0,0 0 0 0 0,-2-1 0 0 0,-30 27 0 0 0,12-17 6 0 0,-1-1 0 0 0,-49 28 0 0 0,-84 38 125 0 0,117-67-158 0 0,8-1-75 0 0,32-18-3 0 0,0 0 0 0 0,-29 12 0 0 0,40-21-72 0 0,33-24-8066 0 0,-7 7 2186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2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25 5983 0 0,'0'0'464'0'0,"-4"-7"96"0"0,4 6-104 0 0,-1-1 0 0 0,0 1 0 0 0,0 0 0 0 0,0 0 0 0 0,0 0 0 0 0,0 0 0 0 0,-1 0 0 0 0,1 0 0 0 0,0 0 0 0 0,0 0 0 0 0,-1 1 0 0 0,1-1 0 0 0,0 0 0 0 0,-1 1-1 0 0,-1-1 1 0 0,0 0 87 0 0,0 1-1 0 0,0-1 0 0 0,0 1 0 0 0,0 0 0 0 0,-1 0 0 0 0,-5 0 0 0 0,0 2 20 0 0,-1 0-1 0 0,0 1 1 0 0,-15 5-1 0 0,11-2-421 0 0,1 1 0 0 0,-1 0 0 0 0,1 1 0 0 0,1 0 0 0 0,-13 10 0 0 0,3 1 156 0 0,-32 35 0 0 0,51-50-348 0 0,-5 6-554 0 0,8-9 591 0 0,0-1 0 0 0,0 0 0 0 0,0 1 0 0 0,0-1-1 0 0,0 1 1 0 0,0-1 0 0 0,0 0 0 0 0,0 1-1 0 0,0-1 1 0 0,0 0 0 0 0,1 1 0 0 0,-1-1 0 0 0,0 0-1 0 0,0 1 1 0 0,0-1 0 0 0,0 0 0 0 0,1 1 0 0 0,-1-1-1 0 0,0 0 1 0 0,0 0 0 0 0,1 1 0 0 0,-1-1-1 0 0,0 0 1 0 0,0 0 0 0 0,1 1 0 0 0,-1-1 0 0 0,0 0-1 0 0,1 0 1 0 0,-1 0 0 0 0,0 1 0 0 0,1-1-1 0 0,-1 0 1 0 0,9 4-118 0 0,-1-1-1 0 0,0 0 1 0 0,1 0-1 0 0,0-1 1 0 0,13 2-1 0 0,-14-3 94 0 0,-1 0-1 0 0,1 0 1 0 0,-1 1-1 0 0,1 1 1 0 0,-1-1-1 0 0,0 1 1 0 0,0 0-1 0 0,11 7 1 0 0,-13-6 84 0 0,0 0 0 0 0,-1 1 0 0 0,1-1-1 0 0,-1 1 1 0 0,0 0 0 0 0,-1 0 0 0 0,1 0 0 0 0,-1 1 0 0 0,0-1 0 0 0,0 1 0 0 0,0 0 0 0 0,-1 0-1 0 0,0 0 1 0 0,0 0 0 0 0,-1 0 0 0 0,0 0 0 0 0,0 1 0 0 0,0-1 0 0 0,-1 13 0 0 0,0-12 100 0 0,0 0 0 0 0,-1 1 1 0 0,0-1-1 0 0,-1 0 1 0 0,1 0-1 0 0,-1 1 1 0 0,-1-1-1 0 0,1-1 0 0 0,-1 1 1 0 0,0 0-1 0 0,-1-1 1 0 0,0 1-1 0 0,0-1 0 0 0,0 0 1 0 0,-1 0-1 0 0,0-1 1 0 0,-6 6-1 0 0,4-5-3 0 0,-1-1 0 0 0,0 0-1 0 0,0-1 1 0 0,0 0 0 0 0,-1 0 0 0 0,1 0-1 0 0,-1-1 1 0 0,0-1 0 0 0,0 1-1 0 0,0-2 1 0 0,-17 2 0 0 0,4-1 16 0 0,-1-1 0 0 0,1-2-1 0 0,-40-5 1 0 0,52 4-274 0 0,0 0 0 0 0,0 0-1 0 0,1-1 1 0 0,-1-1 0 0 0,1 1 0 0 0,0-1 0 0 0,0-1-1 0 0,0 0 1 0 0,0 0 0 0 0,-12-11 0 0 0,5 2-670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3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1353 17 14799 0 0,'12'-11'679'0'0,"-10"9"-15"0"0,1 2-425 0 0,6-3-175 0 0,-6 3 126 0 0,-3 3 54 0 0,0 0-200 0 0,0 0 1 0 0,0 1-1 0 0,-1-1 0 0 0,1 0 0 0 0,-1 0 0 0 0,0 1 0 0 0,1-1 1 0 0,-2 0-1 0 0,1 0 0 0 0,0 0 0 0 0,-1 0 0 0 0,1 0 0 0 0,-1 0 0 0 0,0-1 1 0 0,0 1-1 0 0,0 0 0 0 0,0-1 0 0 0,0 1 0 0 0,0-1 0 0 0,-1 0 1 0 0,1 0-1 0 0,-1 0 0 0 0,0 0 0 0 0,-3 1 0 0 0,-5 3 78 0 0,-1 0 0 0 0,0-2 0 0 0,-1 1 0 0 0,1-1 0 0 0,-14 2 0 0 0,-68 8 415 0 0,78-12-462 0 0,-175 17 634 0 0,-107 16-298 0 0,92-8-423 0 0,-113 24-3214 0 0,306-46 2592 0 0,11-4 342 0 0,-7 5-664 0 0,11-7 989 0 0,19-6 121 0 0,0 0-2 0 0,27-13 0 0 0,-25 10 2405 0 0,-23 20-2368 0 0,-1 1-1 0 0,-1 0 0 0 0,0-1 1 0 0,0 1-1 0 0,-7 19 1 0 0,-27 50 84 0 0,13-29-151 0 0,-43 82 127 0 0,-3 9 14 0 0,64-127-253 0 0,4-13-10 0 0,0 0 0 0 0,0 0 0 0 0,0 0 0 0 0,1 0 0 0 0,-1 0 0 0 0,1 0 0 0 0,-1 0 0 0 0,1 0 0 0 0,0 1 0 0 0,0 3 0 0 0,1-1 0 0 0,-2-1-69 0 0,1-1 0 0 0,-1 1 0 0 0,1 0 0 0 0,1 0 0 0 0,-1 0 0 0 0,0 0 0 0 0,1 0 0 0 0,0-1 0 0 0,0 1 0 0 0,0 0 0 0 0,3 6 0 0 0,-2-6-3 0 0,-1-2-208 0 0,1-1-340 0 0,1 1 533 0 0,0-1 0 0 0,0 0 1 0 0,0 1-1 0 0,0-1 0 0 0,0-1 0 0 0,0 1 0 0 0,0 0 0 0 0,0-1 0 0 0,1 0 0 0 0,-1 1 0 0 0,0-1 0 0 0,0-1 0 0 0,0 1 1 0 0,1 0-1 0 0,-1-1 0 0 0,4 0 0 0 0,-5 0 44 0 0,-1-1 73 0 0,0 1-21 0 0,2-3-10 0 0,-3-13 63 0 0,-3-8-820 0 0,0 11-3242 0 0,0 0-1358 0 0</inkml:trace>
</inkml:ink>
</file>

<file path=ppt/ink/ink10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5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20 9671 0 0,'1'-2'748'0'0,"9"-16"8095"0"0,-19 20-7591 0 0,1 1-1102 0 0,1 1 0 0 0,-1-1 0 0 0,1 1 1 0 0,0 1-1 0 0,0-1 0 0 0,1 1 0 0 0,-9 8 0 0 0,-40 45 127 0 0,28-28-135 0 0,-5 6-27 0 0,2 0-1 0 0,2 2 1 0 0,2 1 0 0 0,1 1 0 0 0,2 2 0 0 0,1 0 0 0 0,3 1-1 0 0,-20 63 1 0 0,33-86-77 0 0,1 1 0 0 0,1 1 0 0 0,0-1 0 0 0,0 27 0 0 0,3-36-30 0 0,2-1 1 0 0,-1 1-1 0 0,1-1 1 0 0,1 1-1 0 0,0-1 1 0 0,1 0-1 0 0,0 0 1 0 0,1 0-1 0 0,7 17 1 0 0,-5-18-46 0 0,0 0 1 0 0,1 0-1 0 0,0-1 0 0 0,0 0 1 0 0,1 0-1 0 0,0-1 0 0 0,0 0 1 0 0,1 0-1 0 0,17 11 0 0 0,-12-10-3671 0 0,24 11-1 0 0,-25-14-3038 0 0</inkml:trace>
</inkml:ink>
</file>

<file path=ppt/ink/ink10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5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16127 0 0,'0'0'1460'0'0,"0"3"-1204"0"0,-3 7-60 0 0,1 1-1 0 0,1 0 1 0 0,0-1 0 0 0,0 1-1 0 0,1 0 1 0 0,0 0-1 0 0,1 0 1 0 0,0 0-1 0 0,1-1 1 0 0,0 1 0 0 0,1-1-1 0 0,0 1 1 0 0,0-1-1 0 0,6 10 1 0 0,8 15 499 0 0,2-2 0 0 0,36 52 0 0 0,-48-76-598 0 0,113 154 1423 0 0,-92-124-1179 0 0,53 55-1 0 0,-62-75-274 0 0,1 0 0 0 0,1-1 0 0 0,1-2 0 0 0,29 18 0 0 0,-45-30-120 0 0,1-1-1 0 0,0 0 1 0 0,0-1 0 0 0,0 0 0 0 0,0 0-1 0 0,0 0 1 0 0,0-1 0 0 0,0 0 0 0 0,1 0 0 0 0,-1-1-1 0 0,11-1 1 0 0,-16 1-301 0 0,6-7-3844 0 0,-7 6 3490 0 0,-1 0 453 0 0,1 0 0 0 0,-1 0 0 0 0,1 0 0 0 0,-1 1-1 0 0,0-1 1 0 0,1 0 0 0 0,-1 0 0 0 0,0 0 0 0 0,0 0 0 0 0,0 0 0 0 0,0 0 0 0 0,1 0 0 0 0,-1 0-1 0 0,-1 0 1 0 0,1 0 0 0 0,0 0 0 0 0,0 0 0 0 0,-1-1 0 0 0,-5-19-1711 0 0</inkml:trace>
</inkml:ink>
</file>

<file path=ppt/ink/ink10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5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 15119 0 0,'0'0'1366'0'0,"-1"1"-1126"0"0,-7 7-100 0 0,2 0 0 0 0,-1 1 0 0 0,1 0 0 0 0,-9 17 0 0 0,-17 44 1214 0 0,20-44-1030 0 0,-60 130 1559 0 0,-17 38-606 0 0,84-182-1229 0 0,-34 82 207 0 0,-82 142 1 0 0,118-232-322 0 0,-69 120-2668 0 0,72-123 1911 0 0</inkml:trace>
</inkml:ink>
</file>

<file path=ppt/ink/ink10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5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6911 0 0,'-1'2'6456'0'0,"-7"35"588"0"0,-2 22-4424 0 0,-3 19-2424 0 0,5-48-104 0 0,-7 40 268 0 0,14-61-324 0 0,0 0 0 0 0,0 0 0 0 0,1 0 0 0 0,0 0 0 0 0,2 14 0 0 0,-1-21-48 0 0,-1-1 1 0 0,0 0-1 0 0,0 0 0 0 0,1 0 0 0 0,-1 1 0 0 0,1-1 1 0 0,-1 0-1 0 0,1 0 0 0 0,-1 0 0 0 0,1 0 0 0 0,-1 0 0 0 0,1 0 1 0 0,0 0-1 0 0,0 0 0 0 0,0 0 0 0 0,0 0 0 0 0,-1 0 1 0 0,1-1-1 0 0,0 1 0 0 0,0 0 0 0 0,1-1 0 0 0,-1 1 1 0 0,1 0-1 0 0,0 0-33 0 0,0-1 1 0 0,1 1-1 0 0,-1-1 0 0 0,0 0 1 0 0,0 0-1 0 0,1 0 1 0 0,-1 0-1 0 0,0 0 0 0 0,1-1 1 0 0,-1 1-1 0 0,4-2 0 0 0,12-5-1893 0 0,1-4-5721 0 0</inkml:trace>
</inkml:ink>
</file>

<file path=ppt/ink/ink10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29:5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9671 0 0,'0'0'10651'0'0,"2"0"-9427"0"0,3 1-945 0 0,1 0 0 0 0,0 0-1 0 0,-1-1 1 0 0,1 0 0 0 0,0 0 0 0 0,-1 0 0 0 0,12-3 0 0 0,42-11 830 0 0,-45 10-844 0 0,72-23 591 0 0,-44 13-1513 0 0,84-17-1 0 0,-124 31-1112 0 0</inkml:trace>
  <inkml:trace contextRef="#ctx0" brushRef="#br0" timeOffset="1">40 432 11975 0 0,'0'0'923'0'0,"0"2"-319"0"0,0-1-289 0 0,0 1 0 0 0,0-1 0 0 0,0 1 0 0 0,1-1 1 0 0,-1 1-1 0 0,0-1 0 0 0,1 1 0 0 0,-1-1 0 0 0,1 0 0 0 0,-1 1 0 0 0,1-1 0 0 0,-1 0 1 0 0,1 1-1 0 0,0-1 0 0 0,0 0 0 0 0,0 0 0 0 0,0 0 0 0 0,0 1 0 0 0,0-1 0 0 0,0 0 1 0 0,2 1-1 0 0,-1-1-81 0 0,1 1 1 0 0,0-1-1 0 0,0 0 1 0 0,0 0-1 0 0,0 0 1 0 0,0 0-1 0 0,0 0 1 0 0,0-1-1 0 0,0 1 1 0 0,3-1-1 0 0,6 0 9 0 0,1 0 0 0 0,-1-1 1 0 0,0-1-1 0 0,15-3 0 0 0,33-12 566 0 0,67-27 0 0 0,-29 8-4130 0 0,-85 32 1697 0 0</inkml:trace>
</inkml:ink>
</file>

<file path=ppt/ink/ink10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0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170 354 12007 0 0,'0'0'1083'0'0,"-1"0"-891"0"0,-7 2 4221 0 0,9-4-3787 0 0,0-3-455 0 0,0 1 1 0 0,1-1 0 0 0,0 1-1 0 0,0-1 1 0 0,0 1 0 0 0,1-1-1 0 0,0 1 1 0 0,-1 0 0 0 0,1 0 0 0 0,7-6-1 0 0,5-6 335 0 0,19-13 0 0 0,-28 24-394 0 0,50-39 472 0 0,2 4 1 0 0,2 1-1 0 0,83-38 1 0 0,-118 64-315 0 0,32-10 1 0 0,-48 20-220 0 0,0 0 1 0 0,0 1-1 0 0,0 0 0 0 0,0 1 1 0 0,0 0-1 0 0,1 0 1 0 0,12 1-1 0 0,-20 0-49 0 0,-1 0 0 0 0,1 0 0 0 0,-1 1 0 0 0,1-1 0 0 0,0 0 0 0 0,-1 1 0 0 0,1-1 0 0 0,-1 1 1 0 0,1-1-1 0 0,-1 1 0 0 0,0 0 0 0 0,1 0 0 0 0,-1-1 0 0 0,0 1 0 0 0,1 0 0 0 0,-1 0 0 0 0,0 1 0 0 0,0-1 0 0 0,0 0 0 0 0,0 0 0 0 0,0 0 0 0 0,0 1 0 0 0,0-1 0 0 0,0 0 0 0 0,-1 1 0 0 0,1-1 0 0 0,0 1 0 0 0,-1-1 0 0 0,0 1 0 0 0,1-1 0 0 0,-1 1 1 0 0,0-1-1 0 0,1 1 0 0 0,-1 0 0 0 0,0-1 0 0 0,0 1 0 0 0,0-1 0 0 0,0 1 0 0 0,-1 3 0 0 0,-1 4-18 0 0,0 1 1 0 0,-1-1 0 0 0,0 0-1 0 0,0 0 1 0 0,-5 10-1 0 0,-6 9-66 0 0,-2 0-1 0 0,0-1 0 0 0,-2-1 0 0 0,-1-1 1 0 0,-1-1-1 0 0,-41 40 0 0 0,-155 112-719 0 0,194-160 722 0 0,-57 43-130 0 0,-125 99 25 0 0,198-153 181 0 0,0 1 0 0 0,0 0-1 0 0,0 0 1 0 0,1 1-1 0 0,0-1 1 0 0,0 1-1 0 0,0 0 1 0 0,1 0-1 0 0,0 1 1 0 0,1-1 0 0 0,-3 9-1 0 0,4-4 5 0 0,3-9 13 0 0,0-1 0 0 0,0 0 0 0 0,1 1 0 0 0,-1-1 0 0 0,1 0 0 0 0,0 1 0 0 0,-1-1 0 0 0,1 0 0 0 0,0 0 0 0 0,0-1 0 0 0,0 1 0 0 0,0 0 0 0 0,1-1 0 0 0,-1 1 0 0 0,4 1 0 0 0,4 3 80 0 0,0-2 1 0 0,17 7-1 0 0,-13-7 30 0 0,0-1 0 0 0,0 0 0 0 0,0-1-1 0 0,0 0 1 0 0,21-2 0 0 0,74-7 418 0 0,-81 4-411 0 0,44-7 73 0 0,38-4-34 0 0,-100 14-187 0 0,1 0 1 0 0,0 1-1 0 0,0 0 1 0 0,0 0-1 0 0,0 1 1 0 0,-1 1 0 0 0,20 6-1 0 0,-29-9-142 0 0,0 1 0 0 0,0 0-1 0 0,0-1 1 0 0,0 1 0 0 0,0 0-1 0 0,0 0 1 0 0,-1 0 0 0 0,1 0-1 0 0,0 0 1 0 0,0 0 0 0 0,-1 0 0 0 0,1 0-1 0 0,-1 0 1 0 0,1 0 0 0 0,-1 0-1 0 0,1 0 1 0 0,-1 0 0 0 0,1 0-1 0 0,-1 0 1 0 0,0 1 0 0 0,0 1 0 0 0</inkml:trace>
</inkml:ink>
</file>

<file path=ppt/ink/ink10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0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14111 0 0,'0'0'1626'0'0,"0"2"-966"0"0,0 2-388 0 0,1 0 0 0 0,-1 0-1 0 0,1 0 1 0 0,0 0 0 0 0,1 0 0 0 0,-1-1 0 0 0,0 1 0 0 0,1 0 0 0 0,0-1 0 0 0,0 1 0 0 0,0-1 0 0 0,0 1 0 0 0,1-1 0 0 0,-1 0 0 0 0,1 0 0 0 0,4 3 0 0 0,7 7 54 0 0,0-2 1 0 0,22 14 0 0 0,-17-12 55 0 0,5 4-114 0 0,6 3 73 0 0,39 35 1 0 0,-62-49-305 0 0,0 1-1 0 0,0 0 1 0 0,-1 0 0 0 0,0 1 0 0 0,0 0 0 0 0,-1 0 0 0 0,0 1-1 0 0,0-1 1 0 0,-1 1 0 0 0,4 12 0 0 0,-6-16-36 0 0,-1 0 0 0 0,0 0-1 0 0,-1 0 1 0 0,1 0 0 0 0,-1 1 0 0 0,0-1 0 0 0,0 0 0 0 0,-1 0 0 0 0,0 0 0 0 0,0 0 0 0 0,-1 6 0 0 0,-1-2 43 0 0,0-1 1 0 0,-1 0 0 0 0,1 0 0 0 0,-2-1-1 0 0,1 1 1 0 0,-6 6 0 0 0,-6 6 127 0 0,-1-2 0 0 0,-1 0 0 0 0,-31 25 0 0 0,-116 80-1103 0 0,145-111-618 0 0</inkml:trace>
</inkml:ink>
</file>

<file path=ppt/ink/ink10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02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1839 0 0,'-1'2'3239'0'0,"-1"2"-2174"0"0,0 1 0 0 0,1-1 0 0 0,-1 0 1 0 0,1 1-1 0 0,0-1 0 0 0,1 1 0 0 0,-1-1 0 0 0,1 1 0 0 0,0 9 0 0 0,1-5-393 0 0,0 1-1 0 0,1-1 1 0 0,0 1-1 0 0,5 11 0 0 0,1-1-236 0 0,0-1-1 0 0,2 0 0 0 0,20 30 0 0 0,-6-16 200 0 0,3-1 0 0 0,33 31 0 0 0,-15-16 8 0 0,-2 4-192 0 0,-3 2 0 0 0,43 73 0 0 0,-11-16-404 0 0,-63-97-24 0 0,3 5 12 0 0,21 24-1 0 0,-28-37-20 0 0,1 1-1 0 0,-1-1 1 0 0,1 0 0 0 0,0-1 0 0 0,0 0 0 0 0,1 0-1 0 0,-1 0 1 0 0,8 3 0 0 0,-12-6-31 0 0,0-1 0 0 0,0 1 0 0 0,0-1 0 0 0,0 1 0 0 0,0-1 0 0 0,0 0 0 0 0,0 0 0 0 0,0 1 0 0 0,0-2 0 0 0,0 1 0 0 0,0 0 0 0 0,0 0 0 0 0,0-1 0 0 0,0 1 0 0 0,0-1 0 0 0,0 1 0 0 0,-1-1 0 0 0,1 0 0 0 0,0 0 0 0 0,0 0 0 0 0,0 0 0 0 0,-1 0 0 0 0,1 0 0 0 0,1-2 0 0 0,0 0-251 0 0,1 0 1 0 0,-1 0 0 0 0,0-1 0 0 0,-1 1 0 0 0,1-1 0 0 0,-1 0 0 0 0,1 1-1 0 0,-1-1 1 0 0,3-8 0 0 0,0-6-1440 0 0</inkml:trace>
</inkml:ink>
</file>

<file path=ppt/ink/ink10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0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4 11519 0 0,'0'0'887'0'0,"-7"-3"502"0"0,4 3-1188 0 0,1 0 0 0 0,0 0-1 0 0,0 0 1 0 0,-1 0-1 0 0,1 0 1 0 0,0 0 0 0 0,0 1-1 0 0,0-1 1 0 0,-1 1-1 0 0,1 0 1 0 0,0-1 0 0 0,0 1-1 0 0,0 0 1 0 0,0 0-1 0 0,-2 2 1 0 0,-28 22 944 0 0,22-16-972 0 0,-14 12 303 0 0,2 1-1 0 0,0 1 1 0 0,2 1 0 0 0,-23 34-1 0 0,-60 113 1360 0 0,98-162-1760 0 0,-18 32 0 0 0,-177 298 558 0 0,165-290-1020 0 0,-54 58-1 0 0,39-49 112 0 0,43-48-1145 0 0,15-10-223 0 0,-4-1 1576 0 0,17-4-1340 0 0</inkml:trace>
</inkml:ink>
</file>

<file path=ppt/ink/ink10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0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98 13447 0 0,'-1'1'614'0'0,"-9"1"-59"0"0,-4 1 1005 0 0,-27 2 3581 0 0,43-6-4907 0 0,25-20 234 0 0,-16 13-403 0 0,0-1 1 0 0,15-7-1 0 0,58-23 320 0 0,-75 36-301 0 0,-1 0 0 0 0,1 1 1 0 0,0 0-1 0 0,0 0 1 0 0,0 1-1 0 0,0 0 0 0 0,0 0 1 0 0,10 1-1 0 0,-17 0-66 0 0,0 1 0 0 0,0-1 0 0 0,1 0 0 0 0,-1 1 0 0 0,0-1 0 0 0,0 1 0 0 0,0 0 0 0 0,0-1 0 0 0,0 1 0 0 0,0 0 0 0 0,-1 0 0 0 0,1 0 0 0 0,0 1 0 0 0,0-1 0 0 0,-1 0 0 0 0,1 1 0 0 0,-1-1 0 0 0,1 1 0 0 0,-1-1 0 0 0,1 1 0 0 0,-1 0 0 0 0,0 0 0 0 0,0-1 0 0 0,0 1 0 0 0,0 0 0 0 0,1 3 0 0 0,-1-1-3 0 0,-1-1 1 0 0,1 1 0 0 0,-1 0 0 0 0,1 0 0 0 0,-1 0-1 0 0,0 0 1 0 0,-1 0 0 0 0,1 0 0 0 0,-1 0 0 0 0,1 0-1 0 0,-1 0 1 0 0,-1 0 0 0 0,-1 4 0 0 0,-3 6 25 0 0,0 0-1 0 0,-1 0 1 0 0,-1-1 0 0 0,0-1 0 0 0,-1 1 0 0 0,-17 18 0 0 0,-70 58 86 0 0,19-19-106 0 0,64-57-27 0 0,0 1 0 0 0,1 1 0 0 0,-15 23 0 0 0,24-33 1 0 0,1 0-1 0 0,-1 0 0 0 0,1 0 0 0 0,0 0 0 0 0,0 0 0 0 0,1 0 0 0 0,0 1 0 0 0,0-1 0 0 0,-1 9 0 0 0,2-11 7 0 0,0 0 0 0 0,0 0 0 0 0,0 0 0 0 0,1 0 1 0 0,-1 0-1 0 0,1 0 0 0 0,0 0 0 0 0,0-1 0 0 0,0 1 0 0 0,0 0 0 0 0,0 0 0 0 0,0-1 0 0 0,1 1 1 0 0,-1-1-1 0 0,1 1 0 0 0,0-1 0 0 0,0 0 0 0 0,0 0 0 0 0,4 4 0 0 0,-3-4 20 0 0,0-1 0 0 0,0 0 0 0 0,0 1-1 0 0,0-1 1 0 0,0 0 0 0 0,1 0 0 0 0,-1-1 0 0 0,0 1-1 0 0,1-1 1 0 0,-1 0 0 0 0,0 0 0 0 0,1 0 0 0 0,-1 0-1 0 0,4-1 1 0 0,10-1 83 0 0,23-6 0 0 0,-10-1-99 0 0,-1-2 0 0 0,0-1 0 0 0,-1-2 0 0 0,32-19-1 0 0,-43 23-36 0 0,0 1-918 0 0,-1-1 0 0 0,-1-1-1 0 0,1 0 1 0 0,-2-2 0 0 0,27-26 0 0 0,-29 24-717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3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5983 0 0,'0'0'5367'0'0,"3"0"-2732"0"0,141-23 2924 0 0,-103 15-5004 0 0,0 1 0 0 0,1 2 0 0 0,50 0 1 0 0,-55 10-202 0 0,-23 0-322 0 0,-1 3-32 0 0,9 11-144 0 0,-21-17-86 0 0</inkml:trace>
</inkml:ink>
</file>

<file path=ppt/ink/ink10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0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15463 0 0,'0'0'2047'0'0,"2"0"-1644"0"0,74-14 1927 0 0,151-20 446 0 0,-183 30-2484 0 0,6 0-4485 0 0</inkml:trace>
</inkml:ink>
</file>

<file path=ppt/ink/ink10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0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40 8751 0 0,'-1'2'399'0'0,"-5"4"-32"0"0,3-3-288 0 0,0 0 0 0 0,0 0 0 0 0,0 1 0 0 0,1-1 0 0 0,-4 9 3500 0 0,6-11-3364 0 0,0-1 0 0 0,0 1-1 0 0,0-1 1 0 0,0 1-1 0 0,0-1 1 0 0,0 1 0 0 0,0-1-1 0 0,0 1 1 0 0,1-1-1 0 0,-1 1 1 0 0,0-1 0 0 0,0 0-1 0 0,1 1 1 0 0,-1-1-1 0 0,0 1 1 0 0,0-1 0 0 0,1 1-1 0 0,-1-1 1 0 0,1 0 0 0 0,-1 1-1 0 0,0-1 1 0 0,1 0-1 0 0,-1 1 1 0 0,1-1 0 0 0,-1 0-1 0 0,0 0 1 0 0,2 1-1 0 0,-1-1-39 0 0,1 1 0 0 0,0-1 0 0 0,0 0 0 0 0,-1 1 0 0 0,1-1 0 0 0,0 0 0 0 0,0 0 0 0 0,2 0 0 0 0,5-2 13 0 0,0 1-1 0 0,12-5 1 0 0,69-26 1036 0 0,-67 23-1533 0 0,0 0 0 0 0,1 1 0 0 0,0 1 0 0 0,0 2 0 0 0,40-5 1 0 0,-42 10-942 0 0</inkml:trace>
</inkml:ink>
</file>

<file path=ppt/ink/ink10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0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41 9671 0 0,'-28'-6'1148'0'0,"-33"-1"0"0"0,23 4 2478 0 0,-4 6 1738 0 0,66 6-4826 0 0,-12-7-470 0 0,-1-1 0 0 0,0-1 0 0 0,1 0 0 0 0,21-2 0 0 0,46-13 23 0 0,-68 13-68 0 0,11-3-8 0 0,54-9 276 0 0,-68 13-221 0 0,-1 1 1 0 0,1 0-1 0 0,0 0 1 0 0,-1 1-1 0 0,1 0 1 0 0,0 0 0 0 0,13 4-1 0 0,-18-4-41 0 0,0 0-1 0 0,0 1 1 0 0,-1-1 0 0 0,1 0-1 0 0,0 1 1 0 0,0 0 0 0 0,-1 0-1 0 0,1 0 1 0 0,-1 0 0 0 0,1 0-1 0 0,-1 0 1 0 0,0 1 0 0 0,0-1-1 0 0,0 1 1 0 0,0-1 0 0 0,2 5-1 0 0,-3-3-11 0 0,1 1 0 0 0,-1-1 0 0 0,0 0 0 0 0,0 0 0 0 0,0 0-1 0 0,0 1 1 0 0,-1-1 0 0 0,0 0 0 0 0,0 1 0 0 0,0-1 0 0 0,-1 5-1 0 0,-1 0-10 0 0,0 0-1 0 0,0 0 0 0 0,-1 0 1 0 0,0 0-1 0 0,0-1 0 0 0,-1 1 1 0 0,0-1-1 0 0,-1 0 0 0 0,0 0 1 0 0,-9 12-1 0 0,-7 0-5 0 0,1-1 0 0 0,-2-1 0 0 0,-1-1 0 0 0,0-1 0 0 0,-33 17 0 0 0,-131 54 72 0 0,182-85-72 0 0,-109 36-93 0 0,113-38 74 0 0,1 0 1 0 0,0 0-1 0 0,0 0 0 0 0,0 0 1 0 0,0 0-1 0 0,0 0 1 0 0,0 0-1 0 0,-1 0 1 0 0,1 0-1 0 0,0 0 0 0 0,0 0 1 0 0,0 0-1 0 0,0 0 1 0 0,0 0-1 0 0,0 0 1 0 0,-1 0-1 0 0,1 0 0 0 0,0 0 1 0 0,0 0-1 0 0,0 0 1 0 0,0 0-1 0 0,0 0 0 0 0,0 0 1 0 0,0 0-1 0 0,0 0 1 0 0,-1 1-1 0 0,1-1 1 0 0,0 0-1 0 0,0 0 0 0 0,0 0 1 0 0,0 0-1 0 0,0 0 1 0 0,0 0-1 0 0,0 0 1 0 0,0 1-1 0 0,0-1 0 0 0,0 0 1 0 0,0 0-1 0 0,0 0 1 0 0,0 0-1 0 0,0 0 0 0 0,0 0 1 0 0,0 1-1 0 0,0-1 1 0 0,0 0-1 0 0,0 0 1 0 0,0 0-1 0 0,0 0 0 0 0,0 0 1 0 0,0 0-1 0 0,0 0 1 0 0,0 1-1 0 0,0-1 1 0 0,0 0-1 0 0,0 0 0 0 0,0 0 1 0 0,0 0-1 0 0,0 0 1 0 0,0 0-1 0 0,1 0 0 0 0,-1 1 1 0 0,0-1-1 0 0,0 0 1 0 0,0 0-1 0 0,0 0 1 0 0,0 0-1 0 0,14 4-233 0 0,22 1 327 0 0,-35-5-96 0 0,114 10 21 0 0,16-3-16 0 0,-28-4 81 0 0,-84-1 95 0 0,0 0 0 0 0,-1 2 0 0 0,26 7 0 0 0,-41-10-110 0 0,-1 0-1 0 0,1 0 0 0 0,-1-1 0 0 0,0 2 0 0 0,0-1 0 0 0,0 0 0 0 0,1 0 0 0 0,-1 1 1 0 0,0-1-1 0 0,-1 1 0 0 0,1-1 0 0 0,0 1 0 0 0,0 0 0 0 0,-1 0 0 0 0,1 0 0 0 0,1 3 1 0 0,-2-3-22 0 0,0 0 0 0 0,-1 0 0 0 0,1 0 0 0 0,-1 0 0 0 0,0 0 1 0 0,0 0-1 0 0,0 0 0 0 0,0 0 0 0 0,0 1 0 0 0,0-1 0 0 0,0 0 1 0 0,-1 0-1 0 0,1 0 0 0 0,-1 0 0 0 0,1 0 0 0 0,-1 0 0 0 0,0-1 1 0 0,0 1-1 0 0,0 0 0 0 0,-1 2 0 0 0,-4 5 22 0 0,0 0 0 0 0,0-1 0 0 0,-1 0 0 0 0,0 0 0 0 0,0 0 0 0 0,-1-1 0 0 0,-14 11 0 0 0,-68 37 282 0 0,77-48-276 0 0,-33 17-74 0 0,-2-3 0 0 0,0-2 0 0 0,-84 22 0 0 0,102-35-2141 0 0,-30 4 1 0 0,47-8 651 0 0</inkml:trace>
</inkml:ink>
</file>

<file path=ppt/ink/ink10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04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5983 0 0,'22'-4'260'0'0,"1"0"0"0"0,-1 2 0 0 0,27 0 0 0 0,-38 2 436 0 0,1 1-1 0 0,-1 1 1 0 0,1 0-1 0 0,-1 0 1 0 0,0 1 0 0 0,0 0-1 0 0,0 1 1 0 0,11 6-1 0 0,-2-1 558 0 0,-1 2 0 0 0,-1 0 0 0 0,32 26 0 0 0,-45-33-1059 0 0,0 1-1 0 0,0 0 1 0 0,0 0-1 0 0,0 0 1 0 0,-1 0-1 0 0,0 1 1 0 0,0-1-1 0 0,-1 1 1 0 0,0 0-1 0 0,0 1 1 0 0,0-1-1 0 0,0 0 1 0 0,-1 1-1 0 0,0-1 1 0 0,-1 1-1 0 0,2 9 1 0 0,-4-10-142 0 0,1-1 1 0 0,-1 0 0 0 0,0 1 0 0 0,0-1 0 0 0,0 0 0 0 0,-1 0 0 0 0,0 0 0 0 0,0 0 0 0 0,0 0 0 0 0,0 0-1 0 0,-1-1 1 0 0,0 1 0 0 0,0-1 0 0 0,0 0 0 0 0,-1 0 0 0 0,-7 8 0 0 0,-1-1-21 0 0,0-1 0 0 0,-1 1-1 0 0,0-2 1 0 0,-19 11 0 0 0,21-14-125 0 0,1-1-1 0 0,-1 0 1 0 0,0 0-1 0 0,0-1 1 0 0,-1-1-1 0 0,1 0 1 0 0,-24 4-1 0 0,33-7-66 0 0,1 0-1 0 0,0 0 1 0 0,0 0 0 0 0,-1 0-1 0 0,1 0 1 0 0,0-1-1 0 0,0 1 1 0 0,0 0 0 0 0,-1 0-1 0 0,1-1 1 0 0,0 1-1 0 0,0-1 1 0 0,0 1-1 0 0,0-1 1 0 0,0 1 0 0 0,0-1-1 0 0,0 0 1 0 0,0 1-1 0 0,0-1 1 0 0,0 0 0 0 0,0 0-1 0 0,0 0 1 0 0,0 0-1 0 0,0 0 1 0 0,0-2 0 0 0,-5-7-6398 0 0</inkml:trace>
</inkml:ink>
</file>

<file path=ppt/ink/ink10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05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17359 0 0,'0'0'795'0'0,"-1"1"-16"0"0,-1 0-759 0 0,0 1 1 0 0,0 0-1 0 0,1-1 1 0 0,-1 1-1 0 0,1 0 1 0 0,-1 0-1 0 0,1 0 1 0 0,0 0 0 0 0,0 0-1 0 0,0 0 1 0 0,0 1-1 0 0,0-1 1 0 0,0 0-1 0 0,0 3 1 0 0,0 0 27 0 0,0 1 1 0 0,1 0-1 0 0,-1 0 1 0 0,1 0-1 0 0,1 8 1 0 0,1 3 88 0 0,1-1 0 0 0,1 0-1 0 0,7 19 1 0 0,-3-13 76 0 0,2 1 0 0 0,1-1 0 0 0,0-1 0 0 0,2 1 0 0 0,0-2 0 0 0,1 0 1 0 0,2-1-1 0 0,0-1 0 0 0,0 0 0 0 0,2-1 0 0 0,0 0 0 0 0,1-2 0 0 0,31 20 0 0 0,62 31 812 0 0,62 42-188 0 0,-154-93-861 0 0,0 1-1 0 0,-2 0 1 0 0,0 1 0 0 0,-1 1-1 0 0,0 0 1 0 0,15 24 0 0 0,-31-41-138 0 0,-8-3-2767 0 0,0-5 1233 0 0</inkml:trace>
</inkml:ink>
</file>

<file path=ppt/ink/ink10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0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6 13823 0 0,'-1'-4'912'0'0,"1"4"-889"0"0,0 0 1 0 0,0 0-1 0 0,0 0 0 0 0,0 0 1 0 0,0 0-1 0 0,0 0 1 0 0,0 0-1 0 0,0 0 0 0 0,0-1 1 0 0,0 1-1 0 0,0 0 0 0 0,0 0 1 0 0,0 0-1 0 0,0 0 0 0 0,0 0 1 0 0,0 0-1 0 0,0 0 0 0 0,0 0 1 0 0,0 0-1 0 0,0 0 1 0 0,0 0-1 0 0,0 0 0 0 0,0 0 1 0 0,0 0-1 0 0,0 0 0 0 0,0-1 1 0 0,0 1-1 0 0,0 0 0 0 0,-1 0 1 0 0,1 0-1 0 0,0 0 0 0 0,0 0 1 0 0,0 0-1 0 0,0 0 1 0 0,0 0-1 0 0,0 0 0 0 0,0 0 1 0 0,0 0-1 0 0,0 0 0 0 0,0 0 1 0 0,0 0-1 0 0,0 0 0 0 0,-1 0 1 0 0,1 0-1 0 0,0 0 0 0 0,0 0 1 0 0,0 0-1 0 0,0 0 1 0 0,0 0-1 0 0,0 0 0 0 0,0 0 1 0 0,0 0-1 0 0,0 0 0 0 0,0 0 1 0 0,0 0-1 0 0,0 1 0 0 0,0-1 1 0 0,0 0-1 0 0,-1 0 0 0 0,1 0 1 0 0,0 0-1 0 0,0 0 0 0 0,0 0 1 0 0,0 0-1 0 0,0 0 1 0 0,0 0-1 0 0,0 0 0 0 0,-23 30 1933 0 0,-34 53-1 0 0,-13 41-1580 0 0,-6 11 576 0 0,-146 221 592 0 0,138-245-1431 0 0,23-35-544 0 0,60-74 232 0 0,13-1-1629 0 0,3-5 18 0 0</inkml:trace>
</inkml:ink>
</file>

<file path=ppt/ink/ink10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06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50 13415 0 0,'0'0'614'0'0,"-9"0"204"0"0,-9 0 5878 0 0,20-1-6313 0 0,15-8 85 0 0,-8 4-337 0 0,0 0 1 0 0,1 0-1 0 0,0 1 0 0 0,0 1 1 0 0,11-3-1 0 0,56-5 212 0 0,-69 10-314 0 0,0 1 1 0 0,0 0 0 0 0,0 1 0 0 0,1 0 0 0 0,-1 0-1 0 0,-1 1 1 0 0,14 3 0 0 0,-19-4-16 0 0,0 0 0 0 0,0 0 1 0 0,0 1-1 0 0,0-1 0 0 0,-1 0 0 0 0,1 1 0 0 0,0-1 0 0 0,-1 1 1 0 0,1-1-1 0 0,-1 1 0 0 0,1 0 0 0 0,-1-1 0 0 0,0 1 0 0 0,0 0 1 0 0,0 0-1 0 0,0 0 0 0 0,0 0 0 0 0,0 0 0 0 0,0 0 0 0 0,-1 1 1 0 0,1-1-1 0 0,-1 0 0 0 0,1 0 0 0 0,-1 0 0 0 0,0 5 0 0 0,0-4-11 0 0,0 1-1 0 0,0 0 1 0 0,-1 0-1 0 0,1-1 0 0 0,-1 1 1 0 0,0 0-1 0 0,0-1 0 0 0,0 1 1 0 0,-1-1-1 0 0,1 1 1 0 0,-1-1-1 0 0,0 1 0 0 0,0-1 1 0 0,-4 5-1 0 0,-4 3-8 0 0,1-2-1 0 0,-1 0 1 0 0,-1 0 0 0 0,0 0-1 0 0,0-2 1 0 0,-1 1-1 0 0,0-1 1 0 0,0-1 0 0 0,-14 5-1 0 0,7-3 11 0 0,10-4-12 0 0,-1 0 0 0 0,-1-1 0 0 0,-14 3 0 0 0,24-6-132 0 0,3 0-1344 0 0,8-1 1448 0 0,0 1-1 0 0,0 0 1 0 0,0 1-1 0 0,0 0 1 0 0,0 0-1 0 0,0 1 1 0 0,18 6-1 0 0,-3 1-7 0 0,45 23 0 0 0,-60-27 76 0 0,0 1-1 0 0,-1 0 1 0 0,0 1-1 0 0,0 0 1 0 0,8 9-1 0 0,-13-12 72 0 0,-1-1 0 0 0,1 1 0 0 0,-1 0 0 0 0,0 0 0 0 0,0 1 1 0 0,-1-1-1 0 0,1 1 0 0 0,-1-1 0 0 0,0 1 0 0 0,0 0 0 0 0,0-1 0 0 0,-1 1 0 0 0,2 8 0 0 0,-3-10-53 0 0,0-1-1 0 0,-1 1 1 0 0,1-1-1 0 0,0 1 1 0 0,-1 0-1 0 0,0-1 1 0 0,1 1 0 0 0,-1-1-1 0 0,0 1 1 0 0,0-1-1 0 0,0 0 1 0 0,-1 1-1 0 0,1-1 1 0 0,-1 0-1 0 0,1 0 1 0 0,-1 0 0 0 0,0 0-1 0 0,-2 2 1 0 0,-4 4 18 0 0,-1-1 1 0 0,-19 12 0 0 0,18-12-38 0 0,-3 1-15 0 0,-1 0 1 0 0,-1-1 0 0 0,1-1 0 0 0,-21 7-1 0 0,-65 13 76 0 0,74-21-86 0 0,-33 6-307 0 0,-2-2 0 0 0,-63 0 0 0 0,117-9 275 0 0,5 0-536 0 0,-7 1 718 0 0</inkml:trace>
</inkml:ink>
</file>

<file path=ppt/ink/ink10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0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8751 0 0,'0'0'794'0'0,"2"-7"5099"0"0,0 5-5646 0 0,-1 1 0 0 0,1 0 0 0 0,-1 0 0 0 0,1-1 0 0 0,0 1 0 0 0,0 0 0 0 0,3-1 0 0 0,8-2 295 0 0,1 0 0 0 0,-1 1 1 0 0,1 0-1 0 0,0 1 0 0 0,0 1 1 0 0,25 0-1 0 0,-1-1-135 0 0,124-5 63 0 0,-93 9-3084 0 0,-52-2 1180 0 0</inkml:trace>
</inkml:ink>
</file>

<file path=ppt/ink/ink10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0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13823 0 0,'0'0'2687'0'0,"2"0"-1343"0"0,11 0-35 0 0,24 0 486 0 0,68-8 1 0 0,112-40-550 0 0,-77 14-1864 0 0,-46 16-2634 0 0,-72 15-4127 0 0</inkml:trace>
</inkml:ink>
</file>

<file path=ppt/ink/ink10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0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 14743 0 0,'0'0'1136'0'0,"-1"1"-746"0"0,-21 24 1147 0 0,1 1 0 0 0,2 2 0 0 0,-30 54 0 0 0,39-64-1568 0 0,-22 39 490 0 0,2 2 0 0 0,3 1 1 0 0,-26 86-1 0 0,49-131-330 0 0,0 1-1 0 0,1 0 1 0 0,-2 27-1 0 0,4-39-228 0 0,1 0 0 0 0,0 1 0 0 0,0-1 0 0 0,1 0-1 0 0,-1 0 1 0 0,1 0 0 0 0,0 0 0 0 0,0 0 0 0 0,0 0 0 0 0,0 0-1 0 0,1-1 1 0 0,0 1 0 0 0,0 0 0 0 0,0-1 0 0 0,0 1 0 0 0,0-1-1 0 0,1 0 1 0 0,-1 1 0 0 0,5 3 0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3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14711 0 0,'0'0'4806'0'0,"0"3"-4580"0"0,0 7-47 0 0,0-1-1 0 0,0 1 0 0 0,-1 0 1 0 0,0 0-1 0 0,-1 0 0 0 0,0-1 1 0 0,-1 1-1 0 0,0-1 0 0 0,0 0 1 0 0,-7 13-1 0 0,-8 12 92 0 0,-29 42 1 0 0,34-57-207 0 0,-27 41-37 0 0,-3-1 0 0 0,-59 60 0 0 0,74-93-296 0 0,26-25 26 0 0,5-2-1768 0 0,-2 0 1823 0 0,-1 1 1 0 0,1-1-1 0 0,0 1 0 0 0,0-1 1 0 0,-1 0-1 0 0,1 1 0 0 0,0-1 1 0 0,0-1-1 0 0,2-1-786 0 0,13-13-5392 0 0</inkml:trace>
</inkml:ink>
</file>

<file path=ppt/ink/ink10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0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818 62 8287 0 0,'17'-12'752'0'0,"0"0"0"0"0,24-11 1 0 0,-7 9 5336 0 0,-33 14-5797 0 0,-1 0 1 0 0,0 0-1 0 0,1 0 1 0 0,-1 0-1 0 0,1-1 1 0 0,-1 1-1 0 0,1 0 1 0 0,-1 0-1 0 0,1 0 0 0 0,-1 0 1 0 0,1 0-1 0 0,-1 0 1 0 0,1 0-1 0 0,-1 0 1 0 0,1 0-1 0 0,-1 0 1 0 0,1 0-1 0 0,-1 1 1 0 0,1-1-1 0 0,-1 0 1 0 0,0 0-1 0 0,2 1 1 0 0,-2-1-236 0 0,0 1 1 0 0,0-1 0 0 0,0 0-1 0 0,0 1 1 0 0,1-1-1 0 0,-1 0 1 0 0,0 1-1 0 0,0-1 1 0 0,0 1-1 0 0,0-1 1 0 0,0 0 0 0 0,0 1-1 0 0,0-1 1 0 0,0 1-1 0 0,0-1 1 0 0,0 0-1 0 0,0 1 1 0 0,0-1-1 0 0,0 1 1 0 0,-1 0 0 0 0,0 1-119 0 0,0 0 0 0 0,0 1 0 0 0,0-1 0 0 0,0 0 0 0 0,-1 0 0 0 0,1 0 1 0 0,-3 3-1 0 0,-5 3 76 0 0,1-1-1 0 0,-1 0 1 0 0,-1 0 0 0 0,1-1 0 0 0,-13 5-1 0 0,-55 23 92 0 0,51-24-95 0 0,-9 3-147 0 0,0-2-1 0 0,-70 14 1 0 0,-74-2-508 0 0,126-18 537 0 0,33-4-269 0 0,0-1 0 0 0,0-1 0 0 0,0 0 0 0 0,-34-8 0 0 0,26 3-496 0 0,26 6 520 0 0,3 2-888 0 0,9 16 1056 0 0,-1 2 195 0 0,-8-16 70 0 0,0 0-1 0 0,-1-1 1 0 0,1 1 0 0 0,-1 8 0 0 0,0-11 72 0 0,-7 17 331 0 0,1-9-442 0 0,0 0 0 0 0,-1 0 0 0 0,0-1 0 0 0,0 0 0 0 0,-1 0 1 0 0,0-1-1 0 0,-12 9 0 0 0,-20 20 120 0 0,25-20 54 0 0,2 0 0 0 0,-16 24 0 0 0,24-32-22 0 0,0 0 0 0 0,0 1 0 0 0,1-1 1 0 0,0 1-1 0 0,1 0 0 0 0,0 0 0 0 0,-2 15 0 0 0,4-22-155 0 0,1 0 0 0 0,0 0 1 0 0,-1 0-1 0 0,1 0 0 0 0,0 0 0 0 0,0 0 0 0 0,0 0 0 0 0,1-1 1 0 0,-1 1-1 0 0,0 0 0 0 0,1 0 0 0 0,-1 0 0 0 0,1 0 0 0 0,0 0 1 0 0,0-1-1 0 0,0 1 0 0 0,0 0 0 0 0,0 0 0 0 0,0-1 0 0 0,0 1 1 0 0,0-1-1 0 0,0 1 0 0 0,1-1 0 0 0,-1 0 0 0 0,1 1 0 0 0,-1-1 1 0 0,1 0-1 0 0,-1 0 0 0 0,1 0 0 0 0,0 0 0 0 0,0 0 0 0 0,-1 0 1 0 0,1-1-1 0 0,0 1 0 0 0,0-1 0 0 0,0 1 0 0 0,0-1 0 0 0,0 0 1 0 0,3 1-1 0 0,11 0 32 0 0,1-1 1 0 0,0 0 0 0 0,23-4 0 0 0,53-12-66 0 0,-52 8 6 0 0,8-1-37 0 0,56-2 0 0 0,-82 10 23 0 0,-1 1-1 0 0,1 1 0 0 0,0 1 0 0 0,39 9 0 0 0,-55-9 12 0 0,0 0 0 0 0,-1 1 1 0 0,1-1-1 0 0,-1 1 0 0 0,0 1 0 0 0,0-1 0 0 0,0 1 0 0 0,-1 0 1 0 0,1 0-1 0 0,-1 1 0 0 0,0 0 0 0 0,0 0 0 0 0,8 10 0 0 0,-11-12 18 0 0,0 1 0 0 0,1 0 0 0 0,-1-1 0 0 0,-1 1 0 0 0,1 0 0 0 0,0 0 0 0 0,-1 0 0 0 0,0 1 0 0 0,0-1 0 0 0,0 0 0 0 0,-1 0 0 0 0,1 0 0 0 0,-1 1 0 0 0,0-1 0 0 0,0 0 0 0 0,0 1 0 0 0,-1-1 0 0 0,0 0 0 0 0,0 0 0 0 0,0 0 0 0 0,0 0 0 0 0,0 1 0 0 0,-4 5 0 0 0,2-6 4 0 0,1 0-1 0 0,-1 0 1 0 0,0-1-1 0 0,0 1 1 0 0,-1-1-1 0 0,1 0 1 0 0,-1 1-1 0 0,0-1 1 0 0,0-1 0 0 0,0 1-1 0 0,0-1 1 0 0,0 1-1 0 0,-7 1 1 0 0,-7 4 25 0 0,-36 7 0 0 0,53-14-55 0 0,-91 24 64 0 0,-112 25-959 0 0,169-48-986 0 0,34-2 651 0 0</inkml:trace>
</inkml:ink>
</file>

<file path=ppt/ink/ink10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0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5983 0 0,'-2'1'274'0'0,"-1"2"-233"0"0,1-1 1 0 0,-1 1-1 0 0,0-1 1 0 0,1 1-1 0 0,-1 0 1 0 0,1 0-1 0 0,0 1 1 0 0,0-1-1 0 0,0 0 1 0 0,0 1-1 0 0,1-1 1 0 0,-1 1-1 0 0,1-1 0 0 0,0 1 1 0 0,0 0-1 0 0,0 0 1 0 0,0 4-1 0 0,-1 8 1675 0 0,0 0-1 0 0,1 0 0 0 0,2 25 0 0 0,1-19-549 0 0,1 1 0 0 0,7 23 0 0 0,-2-18-819 0 0,2 0 0 0 0,0-1 1 0 0,1-1-1 0 0,20 34 0 0 0,-7-23-156 0 0,48 58 1 0 0,37 27 377 0 0,-41-47 172 0 0,-52-57-369 0 0,0 2 0 0 0,-2 0 1 0 0,0 0-1 0 0,-1 1 0 0 0,14 33 0 0 0,-21-38-95 0 0,0 1 0 0 0,0 0 1 0 0,-2 0-1 0 0,0 0 0 0 0,-1 1 0 0 0,-1-1 1 0 0,0 1-1 0 0,-2 22 0 0 0,-2-13-162 0 0,-1-1 1 0 0,-1 1-1 0 0,-2-1 0 0 0,0 0 1 0 0,-2 0-1 0 0,-1-1 0 0 0,-1 0 1 0 0,-1-1-1 0 0,-1 0 1 0 0,-18 25-1 0 0,-4 0-440 0 0,-2-2-1 0 0,-2-1 1 0 0,-64 59 0 0 0,89-92-118 0 0,0-2 0 0 0,-1 1 0 0 0,0-2 0 0 0,-17 9 0 0 0,22-14-1871 0 0,-1 0-1 0 0,-12 3 1 0 0,-1 0-4728 0 0</inkml:trace>
</inkml:ink>
</file>

<file path=ppt/ink/ink10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0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9671 0 0,'0'0'11504'0'0,"3"1"-10848"0"0,2 0-456 0 0,1 0 0 0 0,0-1 0 0 0,0 1-1 0 0,0-1 1 0 0,0-1 0 0 0,0 1 0 0 0,9-3 0 0 0,45-12 425 0 0,-24 5-434 0 0,110-18 244 0 0,-121 26-600 0 0,-1 1 0 0 0,1 1 0 0 0,-1 0-1 0 0,28 6 1 0 0,-52-6 139 0 0,3 0-176 0 0,-1 0 0 0 0,1 1 0 0 0,-1-1 0 0 0,0 1 0 0 0,1 0 1 0 0,-1-1-1 0 0,0 1 0 0 0,0 0 0 0 0,0 1 0 0 0,3 1 1 0 0,6 7-1121 0 0</inkml:trace>
</inkml:ink>
</file>

<file path=ppt/ink/ink10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0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2303 0 0,'-12'19'16167'0'0,"11"-14"-12611"0"0,25 5-2275 0 0,-14-8-1002 0 0,0-1 0 0 0,-1-1 0 0 0,1 0 0 0 0,0 0-1 0 0,13-2 1 0 0,48-13 577 0 0,-46 9-631 0 0,33-4 1 0 0,-25 8-313 0 0,1 0 0 0 0,0 3 0 0 0,51 6 0 0 0,-41-4-1817 0 0,-19-1-4262 0 0,-4 0-1528 0 0</inkml:trace>
</inkml:ink>
</file>

<file path=ppt/ink/ink10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1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341 124 7975 0 0,'-1'1'364'0'0,"-18"13"-118"0"0,-22 13 0 0 0,13-10 354 0 0,7-5 1257 0 0,0-1 0 0 0,-29 11 4937 0 0,60-29-6108 0 0,-7 5-561 0 0,40-28 652 0 0,82-41-1 0 0,53-9-288 0 0,-178 80-487 0 0,71-27 317 0 0,-62 25-230 0 0,0-1 1 0 0,1 1-1 0 0,-1 1 0 0 0,1-1 0 0 0,16 1 0 0 0,-24 1-84 0 0,-1 0 0 0 0,1 0 1 0 0,-1 0-1 0 0,1 1 0 0 0,-1-1 0 0 0,1 0 0 0 0,-1 1 0 0 0,0-1 0 0 0,1 1 1 0 0,-1-1-1 0 0,0 1 0 0 0,1-1 0 0 0,-1 1 0 0 0,0 0 0 0 0,0 0 0 0 0,0 0 1 0 0,1 0-1 0 0,-1-1 0 0 0,0 2 0 0 0,0-1 0 0 0,0 0 0 0 0,-1 0 0 0 0,1 0 1 0 0,0 0-1 0 0,0 1 0 0 0,-1-1 0 0 0,1 0 0 0 0,0 0 0 0 0,-1 1 0 0 0,0-1 1 0 0,1 1-1 0 0,-1-1 0 0 0,0 0 0 0 0,1 1 0 0 0,-1-1 0 0 0,0 1 0 0 0,0-1 1 0 0,0 1-1 0 0,0-1 0 0 0,-1 1 0 0 0,0 2 0 0 0,0 3 8 0 0,-1 0 0 0 0,0 0-1 0 0,0 1 1 0 0,0-1 0 0 0,-1 0-1 0 0,-7 11 1 0 0,-1-1-12 0 0,-1 0 0 0 0,0-2 0 0 0,-26 27 0 0 0,-49 36 0 0 0,54-50 0 0 0,-172 135-67 0 0,99-93 8 0 0,62-42-122 0 0,-57 46 0 0 0,81-55 181 0 0,20-19 1 0 0,-1 1 0 0 0,1-1 1 0 0,0 0-1 0 0,-1 0 0 0 0,1 1 0 0 0,0-1 0 0 0,-1 0 0 0 0,1 1 1 0 0,0-1-1 0 0,-1 1 0 0 0,1-1 0 0 0,0 0 0 0 0,0 1 0 0 0,0-1 0 0 0,-1 1 1 0 0,1-1-1 0 0,0 1 0 0 0,0-1 0 0 0,0 1 0 0 0,0-1 0 0 0,0 0 1 0 0,0 1-1 0 0,0-1 0 0 0,0 1 0 0 0,0-1 0 0 0,0 1 0 0 0,0 0 0 0 0,5 3 28 0 0,-4-4-22 0 0,2 2 19 0 0,0 0 0 0 0,1 0 0 0 0,-1 0 0 0 0,1 0 0 0 0,-1-1 0 0 0,1 1-1 0 0,0-1 1 0 0,6 1 0 0 0,34 4 149 0 0,-26-4-115 0 0,30 1 160 0 0,0-2 0 0 0,61-6 0 0 0,-22 0-79 0 0,-43 4-294 0 0,1-2-1 0 0,63-13 0 0 0,-70 4-2728 0 0,-15 1-3517 0 0,-6 2-84 0 0</inkml:trace>
</inkml:ink>
</file>

<file path=ppt/ink/ink10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1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225 102 5063 0 0,'2'-1'390'0'0,"27"-20"195"0"0,16-15 6798 0 0,-30 24-4318 0 0,25-20 2960 0 0,-49 42-5718 0 0,-92 86-208 0 0,66-64-50 0 0,-62 71 0 0 0,89-93-46 0 0,-59 83 157 0 0,61-84-137 0 0,1 1 1 0 0,0 0-1 0 0,1 0 0 0 0,0 0 0 0 0,0 1 1 0 0,1-1-1 0 0,0 1 0 0 0,-1 12 0 0 0,4-20 14 0 0,0 0 0 0 0,0 0 0 0 0,0-1 1 0 0,0 1-1 0 0,1 0 0 0 0,-1 0 0 0 0,1-1 0 0 0,0 1 0 0 0,0 0 0 0 0,-1-1 0 0 0,2 1 0 0 0,-1-1 1 0 0,0 1-1 0 0,1-1 0 0 0,-1 0 0 0 0,1 1 0 0 0,-1-1 0 0 0,1 0 0 0 0,0 0 0 0 0,0 0 0 0 0,0 0 0 0 0,0 0 1 0 0,1-1-1 0 0,-1 1 0 0 0,0-1 0 0 0,1 1 0 0 0,-1-1 0 0 0,1 0 0 0 0,4 1 0 0 0,1 1 58 0 0,1 0-1 0 0,0-1 1 0 0,0 0-1 0 0,-1-1 1 0 0,1 0-1 0 0,0 0 1 0 0,1-1 0 0 0,8-1-1 0 0,-1-1-5 0 0,1-1-1 0 0,-1-1 0 0 0,0 0 1 0 0,0-1-1 0 0,18-9 1 0 0,-6 1 7 0 0,53-33 0 0 0,-65 35-83 0 0,0-1-1 0 0,0 0 1 0 0,-2-1 0 0 0,1-1 0 0 0,-2-1 0 0 0,18-21 0 0 0,-27 30-19 0 0,-1-1 0 0 0,0 1 1 0 0,0-1-1 0 0,-1 1 1 0 0,1-1-1 0 0,-2 0 0 0 0,1 0 1 0 0,-1-1-1 0 0,0 1 1 0 0,0 0-1 0 0,-1-1 0 0 0,0 1 1 0 0,0-1-1 0 0,-1 1 0 0 0,0-1 1 0 0,0 0-1 0 0,-1 1 1 0 0,0-1-1 0 0,0 1 0 0 0,-4-11 1 0 0,3 12-61 0 0,-1-1 1 0 0,1 1 0 0 0,-1 0-1 0 0,-1 0 1 0 0,1 1-1 0 0,-1-1 1 0 0,0 1 0 0 0,0 0-1 0 0,-1 0 1 0 0,-5-6 0 0 0,2 5 183 0 0,0 0 0 0 0,0 0 1 0 0,0 1-1 0 0,0 0 1 0 0,-1 0-1 0 0,-12-4 0 0 0,5 4-559 0 0,0 0-1 0 0,0 1 0 0 0,-18-3 0 0 0,12 4-3813 0 0,-34 0 0 0 0</inkml:trace>
</inkml:ink>
</file>

<file path=ppt/ink/ink10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1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27 9215 0 0,'0'-7'831'0'0,"0"0"-890"0"0,0-6 10883 0 0,1 15-10741 0 0,-1 0 0 0 0,1-1 0 0 0,0 1 0 0 0,-1-1 0 0 0,1 1-1 0 0,0-1 1 0 0,0 1 0 0 0,2 1 0 0 0,2 5 143 0 0,0 3-95 0 0,-1 1 0 0 0,0-1 0 0 0,-1 0 0 0 0,0 1 0 0 0,-1 0 0 0 0,-1-1 0 0 0,0 1-1 0 0,0 0 1 0 0,-1 0 0 0 0,-2 17 0 0 0,-4 14 194 0 0,-15 61-1 0 0,-33 57 181 0 0,10-32-392 0 0,37-105-135 0 0,2 0 1 0 0,0 0-1 0 0,-2 36 0 0 0,7-53-557 0 0,0 0-1 0 0,0 1 1 0 0,1-1-1 0 0,2 11 1 0 0,0-7-7216 0 0</inkml:trace>
</inkml:ink>
</file>

<file path=ppt/ink/ink10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1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0,'0'0'15184'0'0,"0"2"-15227"0"0,2 11-862 0 0,-2-4-1900 0 0,0 1-4754 0 0</inkml:trace>
</inkml:ink>
</file>

<file path=ppt/ink/ink10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1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7 200 11519 0 0,'0'-3'887'0'0,"-1"2"-654"0"0,0-4 146 0 0,0 0-1 0 0,-1 1 1 0 0,2-1-1 0 0,-1 0 0 0 0,0-9 1 0 0,1 14-97 0 0,1-1 0 0 0,-1 1 0 0 0,0-1 0 0 0,0 1 0 0 0,1-1 0 0 0,-1 1 0 0 0,0-1 0 0 0,1 1 1 0 0,-1-1-1 0 0,1 1 0 0 0,-1-1 0 0 0,0 1 0 0 0,1 0 0 0 0,-1-1 0 0 0,2 0 0 0 0,16-8 1789 0 0,-15 8-1447 0 0,15-6-327 0 0,0 0 1 0 0,1 2-1 0 0,37-7 1 0 0,61-1-404 0 0,-88 11 196 0 0,573-30 1399 0 0,1 25 588 0 0,-393 6-1856 0 0,714-35-221 0 0,-898 34-56 0 0,321-13-8726 0 0,-315 16 924 0 0</inkml:trace>
</inkml:ink>
</file>

<file path=ppt/ink/ink10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1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247 195 5983 0 0,'0'0'10759'0'0,"3"-2"-10231"0"0,15-14-31 0 0,0 0 0 0 0,2 1 1 0 0,0 1-1 0 0,0 1 0 0 0,25-12 1 0 0,118-43 715 0 0,-141 60-1081 0 0,24-5-1 0 0,-38 12-105 0 0,0-1 0 0 0,0 1 0 0 0,0 1 0 0 0,-1-1-1 0 0,1 1 1 0 0,15 2 0 0 0,-7 4-26 0 0,-3 3 0 0 0,-11-7-1 0 0,0 0 0 0 0,0 1 0 0 0,0-1 0 0 0,0 0-1 0 0,-1 1 1 0 0,1-1 0 0 0,-1 1 0 0 0,0 0 0 0 0,0-1 0 0 0,0 1-1 0 0,0 0 1 0 0,0 0 0 0 0,0 0 0 0 0,-1-1 0 0 0,1 6 0 0 0,-2-4-2 0 0,1-1 0 0 0,-1 1 0 0 0,1 0 1 0 0,-1-1-1 0 0,0 1 0 0 0,0-1 1 0 0,-1 0-1 0 0,1 1 0 0 0,-1-1 1 0 0,0 0-1 0 0,0 0 0 0 0,-3 5 1 0 0,-30 35 0 0 0,-1-2 0 0 0,-2-1-1 0 0,-2-2 1 0 0,-89 65 0 0 0,4-1-205 0 0,81-63 60 0 0,-3-2 0 0 0,-74 45 0 0 0,93-65 128 0 0,14-8 12 0 0,1-2 0 0 0,-1 1 0 0 0,-25 8 1 0 0,87-31 719 0 0,71-14 0 0 0,-6 4 92 0 0,-70 13-470 0 0,1 2 0 0 0,0 2-1 0 0,61-3 1 0 0,-105 11-334 0 0,5-1 7 0 0,0 1-1 0 0,0 0 0 0 0,0 0 0 0 0,0 0 1 0 0,0 1-1 0 0,0 0 0 0 0,0 0 1 0 0,0 0-1 0 0,0 1 0 0 0,7 2 0 0 0,-1 3 4 0 0,-2 1 0 0 0,-7-4 43 0 0,2 5 21 0 0,-3-7 134 0 0,25-15-3854 0 0,-16 4 1957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3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164 319 3223 0 0,'0'0'143'0'0,"-2"0"-3"0"0,-5 2-145 0 0,0-1-1 0 0,0 1 1 0 0,-12 5-1 0 0,-41 25 6555 0 0,24-12-2979 0 0,21-16-1158 0 0,14-6-1800 0 0,0-1-481 0 0,-1 1 0 0 0,1-1-1 0 0,0 0 1 0 0,0 0-1 0 0,0 0 1 0 0,0 0 0 0 0,1 1-1 0 0,-1-1 1 0 0,1 0 0 0 0,0 0-1 0 0,0-1 1 0 0,0 1 0 0 0,0 0-1 0 0,0 0 1 0 0,1-3-1 0 0,0 1-6 0 0,1 0 0 0 0,0 0 0 0 0,0-1-1 0 0,0 1 1 0 0,1 0 0 0 0,0 1-1 0 0,5-9 1 0 0,5-3 52 0 0,1 1 1 0 0,1 0-1 0 0,23-18 0 0 0,-33 29-110 0 0,21-16-40 0 0,0 1 0 0 0,2 1 0 0 0,0 2 0 0 0,0 1 0 0 0,43-16 0 0 0,-3 7 65 0 0,95-21-1 0 0,-138 39 146 0 0,34-2-1 0 0,-47 7-100 0 0,0 0 1 0 0,0 1-1 0 0,-1 1 0 0 0,1 0 1 0 0,13 3-1 0 0,-22-3-81 0 0,0-1 0 0 0,0 1-1 0 0,0 0 1 0 0,0 0 0 0 0,0 1 0 0 0,0-1 0 0 0,-1 0 0 0 0,1 1-1 0 0,0 0 1 0 0,-1-1 0 0 0,1 1 0 0 0,-1 0 0 0 0,0 1 0 0 0,0-1 0 0 0,1 0-1 0 0,-2 1 1 0 0,1-1 0 0 0,0 1 0 0 0,0-1 0 0 0,-1 1 0 0 0,2 3-1 0 0,-2-1 12 0 0,1-1 0 0 0,-1 1 0 0 0,0 0 0 0 0,-1-1-1 0 0,1 1 1 0 0,-1 0 0 0 0,0 0 0 0 0,0-1 0 0 0,-1 1 0 0 0,1 0-1 0 0,-1 0 1 0 0,0-1 0 0 0,-2 6 0 0 0,-2 5-31 0 0,-1-1 1 0 0,-1 1 0 0 0,0-1-1 0 0,-1-1 1 0 0,0 1 0 0 0,-1-2-1 0 0,-1 1 1 0 0,0-1 0 0 0,-1 0 0 0 0,-23 20-1 0 0,7-11-19 0 0,0-1 1 0 0,-1-1-1 0 0,-1-2 0 0 0,-33 15 0 0 0,26-17-7 0 0,-1-2-1 0 0,-66 14 0 0 0,-35 13-669 0 0,137-40 65 0 0,-18 8 1388 0 0,14-4-3387 0 0</inkml:trace>
</inkml:ink>
</file>

<file path=ppt/ink/ink10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1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74 15951 0 0,'1'-5'257'0'0,"3"-9"544"0"0,8-21 0 0 0,-11 33-128 0 0,-1 2-513 0 0,0-1 0 0 0,1 0 0 0 0,-1 0 0 0 0,0 1 0 0 0,1-1 0 0 0,-1 0 0 0 0,1 1 0 0 0,-1-1 0 0 0,1 0 0 0 0,-1 1 0 0 0,1-1 0 0 0,-1 0-1 0 0,1 1 1 0 0,0-1 0 0 0,-1 1 0 0 0,1-1 0 0 0,0 1 0 0 0,0 0 0 0 0,-1-1 0 0 0,2 0 0 0 0,0 1 32 0 0,-1-1-1 0 0,1 0 1 0 0,-1 1-1 0 0,1-1 1 0 0,-1 1-1 0 0,1 0 1 0 0,-1-1 0 0 0,1 1-1 0 0,2 0 1 0 0,-2 0-151 0 0,0 0 0 0 0,-1 1 0 0 0,1-1 0 0 0,0 1 0 0 0,-1-1 1 0 0,1 1-1 0 0,-1 0 0 0 0,1 0 0 0 0,-1-1 0 0 0,0 1 0 0 0,1 0 0 0 0,-1 0 0 0 0,0 0 1 0 0,0 1-1 0 0,1-1 0 0 0,-1 0 0 0 0,0 0 0 0 0,1 3 0 0 0,0-1-15 0 0,-1 0 1 0 0,0 0-1 0 0,0 0 0 0 0,0-1 0 0 0,0 1 0 0 0,-1 0 0 0 0,1 0 1 0 0,-1 1-1 0 0,1 4 0 0 0,-2 3 7 0 0,0 0 0 0 0,0 0 1 0 0,-1 0-1 0 0,-7 19 0 0 0,-66 174 630 0 0,15-87-473 0 0,42-86-119 0 0,0 2-1 0 0,-18 52 0 0 0,30-70-246 0 0,3-9-166 0 0,1 1 0 0 0,0-1 0 0 0,1 1 0 0 0,-2 7-1 0 0,2-2-1418 0 0</inkml:trace>
</inkml:ink>
</file>

<file path=ppt/ink/ink10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1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56 17535 0 0,'-1'2'803'0'0,"-13"11"112"0"0,7-6-586 0 0,-1-1 1 0 0,-12 16 4292 0 0,23-22-4421 0 0,4-3-129 0 0,0 0-1 0 0,-1-1 1 0 0,1 0-1 0 0,-1 0 1 0 0,11-8-1 0 0,30-30 167 0 0,-36 32-137 0 0,6-12 187 0 0,-16 21-57 0 0,-11 13-84 0 0,4-3-101 0 0,-46 43 99 0 0,50-50-651 0 0,5-4-186 0 0,10-7-1558 0 0,2-5-6079 0 0</inkml:trace>
</inkml:ink>
</file>

<file path=ppt/ink/ink10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1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1839 0 0,'0'0'83'0'0,"-1"1"-6"0"0,-8 12 3697 0 0,0-1-1 0 0,-22 24 7915 0 0,75-51-11279 0 0,-17 4-169 0 0,1 2-1 0 0,47-9 0 0 0,-66 17-212 0 0,0 0 1 0 0,1 0-1 0 0,-1 1 0 0 0,0 0 1 0 0,0 1-1 0 0,0 0 0 0 0,1 0 1 0 0,-1 1-1 0 0,0 0 0 0 0,-1 1 1 0 0,1 0-1 0 0,14 7 0 0 0,-18-8-20 0 0,-1 1-1 0 0,0-1 1 0 0,0 1-1 0 0,0 0 1 0 0,-1 0-1 0 0,1 0 1 0 0,-1 0-1 0 0,1 1 0 0 0,-1 0 1 0 0,0-1-1 0 0,4 8 1 0 0,-6-9-5 0 0,0 0 1 0 0,0 1 0 0 0,0-1-1 0 0,-1 1 1 0 0,1-1 0 0 0,0 1-1 0 0,-1 0 1 0 0,0-1 0 0 0,1 1-1 0 0,-1 0 1 0 0,0-1 0 0 0,0 1-1 0 0,-1-1 1 0 0,1 1 0 0 0,-1 0-1 0 0,1-1 1 0 0,-1 1 0 0 0,0-1-1 0 0,0 1 1 0 0,0-1 0 0 0,0 1-1 0 0,-2 2 1 0 0,-3 4 6 0 0,0-1 0 0 0,0 0 0 0 0,-1 0 0 0 0,0-1-1 0 0,-1 1 1 0 0,0-2 0 0 0,0 1 0 0 0,0-1 0 0 0,-13 7 0 0 0,-11 4 45 0 0,-43 18 0 0 0,58-28-51 0 0,-84 26 29 0 0,1 0 0 0 0,89-28-32 0 0,11-5 0 0 0,0 0 0 0 0,0 0 0 0 0,0 0 0 0 0,0 0 0 0 0,0 0 0 0 0,0 0 0 0 0,0 0 0 0 0,-1 0 0 0 0,1 0 0 0 0,0 1 0 0 0,0-1 0 0 0,0 0 0 0 0,0 0 0 0 0,0 0 0 0 0,0 0 0 0 0,0 0 0 0 0,0 0 0 0 0,0 0 0 0 0,0 0 0 0 0,-1 0 0 0 0,1 0 0 0 0,0 0 0 0 0,0 0 0 0 0,0 0 0 0 0,0 0 0 0 0,0 1 0 0 0,0-1 0 0 0,0 0 0 0 0,0 0 0 0 0,0 0 0 0 0,0 0 0 0 0,0 0 0 0 0,0 0 0 0 0,0 0 0 0 0,0 0 0 0 0,0 0 0 0 0,0 1 0 0 0,0-1 0 0 0,0 0 0 0 0,0 0 0 0 0,0 0 0 0 0,0 0 0 0 0,0 0 0 0 0,0 0 0 0 0,0 0 0 0 0,0 0 0 0 0,0 0 0 0 0,0 1 0 0 0,0-1 0 0 0,0 0 0 0 0,0 0 0 0 0,7 3 0 0 0,7-1 0 0 0,213 11 0 0 0,-208-9 0 0 0,0 0 0 0 0,0 1 0 0 0,0 1 0 0 0,-1 0 0 0 0,0 2 0 0 0,18 10 0 0 0,-32-17 17 0 0,-1 1-1 0 0,0 0 1 0 0,0 0 0 0 0,-1 0-1 0 0,1 0 1 0 0,0 1 0 0 0,-1-1-1 0 0,1 1 1 0 0,-1-1 0 0 0,0 1-1 0 0,0 0 1 0 0,0 0 0 0 0,0 0-1 0 0,2 7 1 0 0,-3-8-2 0 0,0 0 0 0 0,-1 1 1 0 0,1-1-1 0 0,-1 1 0 0 0,0-1 1 0 0,0 1-1 0 0,0-1 0 0 0,0 1 0 0 0,0-1 1 0 0,0 1-1 0 0,-1-1 0 0 0,1 0 1 0 0,-1 1-1 0 0,0-1 0 0 0,0 0 0 0 0,0 1 1 0 0,0-1-1 0 0,0 0 0 0 0,0 0 1 0 0,0 0-1 0 0,-1 0 0 0 0,-1 3 0 0 0,-12 11 161 0 0,0 0 0 0 0,0-1-1 0 0,-2 0 1 0 0,0-2-1 0 0,-37 24 1 0 0,26-21-172 0 0,-1-1 0 0 0,0-2 1 0 0,-44 15-1 0 0,50-21-4 0 0,0-1 0 0 0,0-1 0 0 0,0-1 0 0 0,0-1 0 0 0,-1-1 0 0 0,-45-2 0 0 0,65 0-9 0 0,1 0 0 0 0,0-1 0 0 0,-1 1-1 0 0,1-1 1 0 0,0 1 0 0 0,-1-1 0 0 0,1 0 0 0 0,0-1 0 0 0,0 1-1 0 0,0 0 1 0 0,0-1 0 0 0,0 0 0 0 0,0 0 0 0 0,0 0-1 0 0,0 0 1 0 0,-3-4 0 0 0,6 5-8 0 0,-1 1-1 0 0,1-1 1 0 0,0 0-1 0 0,0 1 0 0 0,-1-1 1 0 0,1 0-1 0 0,0 0 1 0 0,0 1-1 0 0,0-1 1 0 0,0 0-1 0 0,0 0 1 0 0,0 1-1 0 0,0-1 1 0 0,0 0-1 0 0,0 0 1 0 0,1 1-1 0 0,-1-1 1 0 0,0 0-1 0 0,0 1 1 0 0,1-1-1 0 0,-1-1 1 0 0,9-13-233 0 0,-8 14 180 0 0,3-5-96 0 0,1 0 0 0 0,0 0 0 0 0,0 1 0 0 0,0-1 0 0 0,0 2 0 0 0,1-1 0 0 0,0 0 0 0 0,0 1 0 0 0,0 0 0 0 0,0 0 0 0 0,11-3 0 0 0,23-7-6643 0 0,-22 9 287 0 0</inkml:trace>
</inkml:ink>
</file>

<file path=ppt/ink/ink10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1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20 15199 0 0,'4'-20'5146'0'0,"-17"41"-3385"0"0,4-2-1484 0 0,1 0 0 0 0,0 1 0 0 0,-9 39 0 0 0,-5 66 798 0 0,16-90-782 0 0,-13 114 67 0 0,10-72-318 0 0,-3 1 1 0 0,-27 90 0 0 0,30-139-969 0 0,4-16-5503 0 0</inkml:trace>
</inkml:ink>
</file>

<file path=ppt/ink/ink10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1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13359 0 0,'0'0'1210'0'0,"0"2"-996"0"0,-3 19 1466 0 0,-1 9 1846 0 0,-8 30 0 0 0,9-53-3288 0 0,0 1 0 0 0,0-1 0 0 0,-5 8 0 0 0,5-9-127 0 0,1-1 0 0 0,-1 1 0 0 0,-2 9 0 0 0,3-10-38 0 0,-3 3-97 0 0,4-6-168 0 0,11-14-3769 0 0</inkml:trace>
</inkml:ink>
</file>

<file path=ppt/ink/ink10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1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16583 0 0,'0'2'8297'0'0,"10"17"-5363"0"0,-9-17-3269 0 0,2 4 872 0 0</inkml:trace>
</inkml:ink>
</file>

<file path=ppt/ink/ink10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1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9671 0 0,'0'2'9870'0'0,"-4"11"-9325"0"0,1 0 1 0 0,0 0-1 0 0,1 1 1 0 0,0-1 0 0 0,1 1-1 0 0,2 18 1 0 0,-5 36-36 0 0,-10 21-363 0 0,-5-1 0 0 0,-39 115 0 0 0,51-178-184 0 0,7-23-153 0 0,11-2-3983 0 0</inkml:trace>
</inkml:ink>
</file>

<file path=ppt/ink/ink10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1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29 19639 0 0,'5'-3'59'0'0,"0"-1"213"0"0,1 1 1 0 0,0-1 0 0 0,0 1 0 0 0,0 1 0 0 0,0-1-1 0 0,12-2 1 0 0,-8 4-107 0 0,-1 1-108 0 0,-7 1 407 0 0,-2-1-445 0 0,1 0 0 0 0,-1 0 0 0 0,0 0-1 0 0,1 0 1 0 0,-1 0 0 0 0,0 0-1 0 0,0 1 1 0 0,1-1 0 0 0,-1 0 0 0 0,0 0-1 0 0,1 0 1 0 0,-1 0 0 0 0,0 1-1 0 0,0-1 1 0 0,0 0 0 0 0,1 0 0 0 0,-1 1-1 0 0,0-1 1 0 0,0 0 0 0 0,0 0-1 0 0,0 1 1 0 0,1-1 0 0 0,-1 0-1 0 0,0 0 1 0 0,0 1 0 0 0,0-1 0 0 0,0 0-1 0 0,0 1 1 0 0,0-1 0 0 0,0 0-1 0 0,0 1 1 0 0,0-1 0 0 0,0 0 0 0 0,0 1-1 0 0,0-1 1 0 0,0 0 0 0 0,0 0-1 0 0,0 1 1 0 0,0-1 0 0 0,-1 12 309 0 0,1-12-328 0 0,-1 2 60 0 0,0 0-1 0 0,0 1 1 0 0,-1-1 0 0 0,1 0-1 0 0,-1 0 1 0 0,1 0-1 0 0,-1 0 1 0 0,0 0 0 0 0,0 0-1 0 0,0 0 1 0 0,0-1 0 0 0,0 1-1 0 0,-4 2 1 0 0,-34 14 353 0 0,30-14-306 0 0,-48 17-202 0 0,-1-3 0 0 0,0-2 1 0 0,-105 13-1 0 0,148-27 3 0 0,-1-1 0 0 0,1 0-1 0 0,-1-1 1 0 0,1-1 0 0 0,-20-4-1 0 0,8-1-441 0 0,0-1-1 0 0,-29-11 0 0 0,27 11-441 0 0,28 6 765 0 0,2 1 187 0 0,-1 0 1 0 0,1 0 0 0 0,-1 0 0 0 0,1 0 0 0 0,0 0-1 0 0,-1 0 1 0 0,1 0 0 0 0,-1 0 0 0 0,1 0 0 0 0,-1 0-1 0 0,1 0 1 0 0,0 0 0 0 0,-1 0 0 0 0,1 1 0 0 0,-1-1-1 0 0,1 0 1 0 0,0 0 0 0 0,-1 0 0 0 0,0 1 0 0 0,1 2 31 0 0,0-1 1 0 0,0 1-1 0 0,1 0 1 0 0,-1 0-1 0 0,0-1 1 0 0,1 1-1 0 0,0-1 1 0 0,0 1-1 0 0,0 0 1 0 0,0-1-1 0 0,0 1 1 0 0,0-1-1 0 0,1 0 1 0 0,1 3-1 0 0,6 10 193 0 0,-7-7-101 0 0,1-1 1 0 0,-1 1-1 0 0,-1 0 1 0 0,0 0-1 0 0,0 0 0 0 0,0 0 1 0 0,-1 0-1 0 0,0 0 1 0 0,-1 0-1 0 0,1 0 1 0 0,-2 0-1 0 0,1 0 1 0 0,-1-1-1 0 0,-5 15 1 0 0,1-6 3 0 0,-2-1 1 0 0,1 0-1 0 0,-2 0 0 0 0,0-1 1 0 0,0 0-1 0 0,-13 14 0 0 0,2-6 17 0 0,-1-1 0 0 0,-39 31 0 0 0,58-51-69 0 0,16-2-45 0 0,-1-1 0 0 0,1 0 0 0 0,-1-1 0 0 0,17-6 0 0 0,17-3-224 0 0,-22 8 160 0 0,0 1 0 0 0,0 0 0 0 0,28 2 0 0 0,-36 2 28 0 0,0 1 0 0 0,0 1 0 0 0,0 0 0 0 0,-1 1 0 0 0,24 8 0 0 0,-24-6 137 0 0,0 0 0 0 0,-1 1 0 0 0,0 0-1 0 0,0 1 1 0 0,-1 1 0 0 0,0 0 0 0 0,0 1 0 0 0,-1 1-1 0 0,24 24 1 0 0,-28-25 128 0 0,0 1 1 0 0,-1 1-1 0 0,10 14 0 0 0,-18-24-209 0 0,1-1 0 0 0,0 1 0 0 0,-1 0 0 0 0,1 0 0 0 0,-1-1-1 0 0,0 1 1 0 0,1 0 0 0 0,-1 0 0 0 0,0-1 0 0 0,0 1-1 0 0,0 0 1 0 0,0 0 0 0 0,-1-1 0 0 0,1 1 0 0 0,0 0-1 0 0,-1 0 1 0 0,1-1 0 0 0,-1 1 0 0 0,0 0 0 0 0,1-1-1 0 0,-1 1 1 0 0,0-1 0 0 0,0 1 0 0 0,0-1 0 0 0,0 1 0 0 0,0-1-1 0 0,0 0 1 0 0,-1 1 0 0 0,-1 0 0 0 0,-2 3-15 0 0,-1-1 1 0 0,0 0-1 0 0,1 0 0 0 0,-2 0 1 0 0,-10 4-1 0 0,-55 20-2 0 0,-120 30 0 0 0,145-46 31 0 0,43-10-49 0 0,-1-1 0 0 0,0 0-1 0 0,1 0 1 0 0,-1-1 0 0 0,0 1 0 0 0,0-1 0 0 0,1 0-1 0 0,-1 0 1 0 0,0-1 0 0 0,0 1 0 0 0,-8-3-1 0 0,12 2-2 0 0,1 1 0 0 0,0 0-1 0 0,0 0 1 0 0,-1-1 0 0 0,1 1 0 0 0,0 0-1 0 0,0 0 1 0 0,0-1 0 0 0,-1 1-1 0 0,1 0 1 0 0,0-1 0 0 0,0 1-1 0 0,0 0 1 0 0,0-1 0 0 0,0 1-1 0 0,0 0 1 0 0,-1-1 0 0 0,1 1-1 0 0,0-1 1 0 0,0 1 0 0 0,0 0-1 0 0,0-1 1 0 0,0 1 0 0 0,0 0-1 0 0,0-1 1 0 0,1 1 0 0 0,-1 0-1 0 0,0-1 1 0 0,0 0 0 0 0,4-9-1279 0 0,5-5-4655 0 0,3-2-1995 0 0</inkml:trace>
</inkml:ink>
</file>

<file path=ppt/ink/ink10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18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11975 0 0,'0'0'923'0'0,"-7"1"-220"0"0,3 2 37 0 0,0-1 0 0 0,0 1 0 0 0,1 0 0 0 0,-1 0 0 0 0,1 1 0 0 0,0-1 0 0 0,0 0 0 0 0,0 1 0 0 0,0 0 0 0 0,0 0 0 0 0,-3 7-1 0 0,-3 6-515 0 0,1 0 0 0 0,1 0 0 0 0,0 1 0 0 0,-4 21 0 0 0,-13 78 56 0 0,11-48 144 0 0,-30 109 109 0 0,-3 12 374 0 0,36-138-668 0 0,-5 87 1 0 0,14-131-650 0 0,1 0 0 0 0,2 15 0 0 0,-2-21 323 0 0,0-1 0 0 0,1 1-1 0 0,-1 0 1 0 0,0 0 0 0 0,1-1-1 0 0,0 1 1 0 0,-1 0-1 0 0,1-1 1 0 0,0 1 0 0 0,0-1-1 0 0,0 1 1 0 0,0-1-1 0 0,0 1 1 0 0,0-1 0 0 0,0 0-1 0 0,0 1 1 0 0,1-1 0 0 0,-1 0-1 0 0,3 1 1 0 0,6 2-952 0 0</inkml:trace>
</inkml:ink>
</file>

<file path=ppt/ink/ink10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1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1839 0 0,'0'0'160'0'0,"5"-9"-160"0"0,1-3 448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3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476 150 2303 0 0,'-3'0'167'0'0,"-23"0"593"0"0,20 0 668 0 0,1 1 1 0 0,0-1-1 0 0,0 2 0 0 0,-1-1 0 0 0,1 0 0 0 0,0 1 1 0 0,0 0-1 0 0,0 0 0 0 0,0 1 0 0 0,-6 3 1 0 0,9-4-789 0 0,-4-1 543 0 0,7 2 547 0 0,12 3-917 0 0,-7-6-798 0 0,-1 0 0 0 0,1 0 0 0 0,0 0 0 0 0,0-1 0 0 0,-1 0 0 0 0,1 0 0 0 0,0 0 0 0 0,-1-1 0 0 0,1 0 0 0 0,-1 0 0 0 0,0 0 0 0 0,1-1 0 0 0,-1 1 0 0 0,0-1 0 0 0,-1 0 0 0 0,1-1 0 0 0,-1 1 0 0 0,6-7 0 0 0,-6 7-5 0 0,0-1 1 0 0,0 0-1 0 0,-1 0 0 0 0,0 0 0 0 0,0 0 1 0 0,0-1-1 0 0,0 0 0 0 0,-1 1 0 0 0,0-1 1 0 0,0 0-1 0 0,0 0 0 0 0,0 0 0 0 0,-1 0 0 0 0,0 0 1 0 0,0 0-1 0 0,0-1 0 0 0,-1 1 0 0 0,1 0 1 0 0,-1-1-1 0 0,-1-4 0 0 0,-2 0-10 0 0,-4-3 3 0 0,2 11-7 0 0,3 1-8 0 0,-3-1-21 0 0,0 0 0 0 0,0 0 1 0 0,0 1-1 0 0,0 0 1 0 0,0-1-1 0 0,0 2 0 0 0,0-1 1 0 0,0 1-1 0 0,-1-1 0 0 0,1 2 1 0 0,0-1-1 0 0,0 0 0 0 0,-11 3 1 0 0,-1 1-89 0 0,0 1 1 0 0,-30 12-1 0 0,26-7 103 0 0,1 0-1 0 0,-1 2 0 0 0,2 0 1 0 0,0 1-1 0 0,0 1 1 0 0,1 1-1 0 0,1 1 0 0 0,0 0 1 0 0,-25 33-1 0 0,23-22-2 0 0,1 0-1 0 0,1 1 1 0 0,1 0-1 0 0,2 2 1 0 0,1-1 0 0 0,-14 46-1 0 0,23-60 27 0 0,-1 1-1 0 0,2 0 1 0 0,0 0 0 0 0,1 0-1 0 0,0 22 1 0 0,2-33-3 0 0,0-1 1 0 0,0 0-1 0 0,0 0 0 0 0,1 0 0 0 0,0 0 0 0 0,0 0 1 0 0,0 0-1 0 0,0 0 0 0 0,1 0 0 0 0,0 0 1 0 0,0 0-1 0 0,0-1 0 0 0,0 1 0 0 0,0-1 0 0 0,1 1 1 0 0,-1-1-1 0 0,1 0 0 0 0,0 0 0 0 0,0 0 1 0 0,0 0-1 0 0,0-1 0 0 0,1 1 0 0 0,-1-1 1 0 0,1 0-1 0 0,-1 0 0 0 0,5 2 0 0 0,5 0 66 0 0,1 1 0 0 0,-1-2-1 0 0,1 0 1 0 0,0-1 0 0 0,0 0-1 0 0,0-1 1 0 0,0 0 0 0 0,18-2 0 0 0,15-4-676 0 0,52-12 1 0 0,-75 12-292 0 0,4-1-293 0 0</inkml:trace>
</inkml:ink>
</file>

<file path=ppt/ink/ink10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1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92 13103 0 0,'48'-22'922'0'0,"-17"7"-295"0"0,0 1 0 0 0,2 1 0 0 0,51-12 0 0 0,-58 23 1491 0 0,-26 2-2062 0 0,1 1 1 0 0,-1 0-1 0 0,0 0 0 0 0,0 0 0 0 0,1-1 0 0 0,-1 1 0 0 0,0 0 1 0 0,0 0-1 0 0,0 0 0 0 0,0 0 0 0 0,0 0 0 0 0,0-1 0 0 0,0 1 1 0 0,0 0-1 0 0,-1 1 0 0 0,1-2-35 0 0,-1 5 62 0 0,-1 0 0 0 0,1 0-1 0 0,-1-1 1 0 0,0 1 0 0 0,0-1-1 0 0,-1 1 1 0 0,-4 6 0 0 0,-24 28 164 0 0,23-30-193 0 0,-17 19 121 0 0,-2-2-1 0 0,-39 32 1 0 0,-66 39 467 0 0,55-42-63 0 0,49-33-443 0 0,1 1 1 0 0,1 2-1 0 0,1 0 0 0 0,1 2 1 0 0,1 1-1 0 0,2 0 0 0 0,1 2 1 0 0,1 0-1 0 0,1 1 0 0 0,2 1 0 0 0,2 0 1 0 0,0 2-1 0 0,3-1 0 0 0,0 1 1 0 0,3 1-1 0 0,0 0 0 0 0,-3 47 0 0 0,10-66-82 0 0,1 1 0 0 0,0-1-1 0 0,1 1 1 0 0,1-1-1 0 0,0 1 1 0 0,2-1-1 0 0,6 22 1 0 0,-7-31 25 0 0,0 1 1 0 0,0-1-1 0 0,0 0 1 0 0,1 0-1 0 0,1 0 1 0 0,-1 0-1 0 0,1-1 1 0 0,0 1-1 0 0,0-1 0 0 0,1 0 1 0 0,0-1-1 0 0,0 0 1 0 0,0 0-1 0 0,1 0 1 0 0,-1 0-1 0 0,1-1 1 0 0,8 3-1 0 0,-2-2 62 0 0,1 0 0 0 0,-1-1 0 0 0,1 0 0 0 0,0-1 0 0 0,0-1 0 0 0,0-1-1 0 0,24 1 1 0 0,-7-3-82 0 0,0-2 0 0 0,43-9 0 0 0,-52 8-143 0 0,-20 4-51 0 0</inkml:trace>
</inkml:ink>
</file>

<file path=ppt/ink/ink10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2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3223 0 0,'0'0'15232'0'0,"2"-1"-14452"0"0,3-3-28 0 0,1-1 0 0 0,0 0 0 0 0,5-7 0 0 0,-4 6-212 0 0,-6 5-281 0 0,4-3 267 0 0,-3 3 394 0 0,-4 8-513 0 0,-1 2-308 0 0,0 0 0 0 0,-7 13 0 0 0,-8 18 16 0 0,17-37-123 0 0,-1 0-105 0 0</inkml:trace>
</inkml:ink>
</file>

<file path=ppt/ink/ink10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2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36 15663 0 0,'0'0'1207'0'0,"-6"-3"-742"0"0,3 2-252 0 0,0 0 1 0 0,0 1-1 0 0,0 0 0 0 0,0 0 1 0 0,0 0-1 0 0,0 0 0 0 0,0 0 0 0 0,1 0 1 0 0,-1 1-1 0 0,0-1 0 0 0,0 1 0 0 0,0 0 1 0 0,-4 2-1 0 0,-36 18 2882 0 0,34-15-3037 0 0,-1 1 0 0 0,1 0-1 0 0,0 0 1 0 0,1 1-1 0 0,-1 0 1 0 0,2 1 0 0 0,-1 0-1 0 0,1 0 1 0 0,1 1-1 0 0,-1 0 1 0 0,-6 16-1 0 0,-4 12-638 0 0,-22 73 0 0 0,34-96 395 0 0,-3 9 298 0 0,1 1 0 0 0,1 0 0 0 0,-3 31 0 0 0,8-54-43 0 0,1 0 0 0 0,0 0-1 0 0,0 0 1 0 0,1 0 0 0 0,-1 0-1 0 0,0 0 1 0 0,0 0 0 0 0,1 0 0 0 0,-1-1-1 0 0,1 1 1 0 0,0 0 0 0 0,0 0-1 0 0,-1 0 1 0 0,1-1 0 0 0,0 1 0 0 0,0-1-1 0 0,2 3 1 0 0,-1-2-8 0 0,0 0 1 0 0,0-1-1 0 0,0 0 0 0 0,0 1 1 0 0,1-1-1 0 0,-1 0 1 0 0,0 0-1 0 0,0 0 0 0 0,1 0 1 0 0,-1 0-1 0 0,1-1 0 0 0,-1 1 1 0 0,4 0-1 0 0,4 0 0 0 0,0-1 0 0 0,0 1-1 0 0,0-2 1 0 0,0 0 0 0 0,0 0 0 0 0,16-4 0 0 0,-9 0-92 0 0,1 0 0 0 0,29-14 0 0 0,-41 16-13 0 0,1-1-1 0 0,-1 1 0 0 0,0-1 0 0 0,-1-1 0 0 0,1 1 0 0 0,0-1 0 0 0,-1 0 0 0 0,0 0 0 0 0,-1-1 0 0 0,8-10 1 0 0,-6 7-5 0 0,-1-1 1 0 0,0 1-1 0 0,-1-1 1 0 0,0-1-1 0 0,0 1 0 0 0,2-15 1 0 0,-1-4-119 0 0,-2 1 0 0 0,-1 0-1 0 0,-1-1 1 0 0,-4-43 0 0 0,1 51-75 0 0,-6-31 0 0 0,7 47 196 0 0,-1-1 0 0 0,1 1-1 0 0,-1-1 1 0 0,0 1 0 0 0,-1-1 0 0 0,1 1 0 0 0,-1 0 0 0 0,0 0-1 0 0,0 0 1 0 0,-7-6 0 0 0,8 9 3 0 0,0 0-1 0 0,-1 1 0 0 0,1-1 1 0 0,0 1-1 0 0,-1-1 1 0 0,0 1-1 0 0,1 0 1 0 0,-1 0-1 0 0,0 0 1 0 0,1 0-1 0 0,-1 1 1 0 0,0-1-1 0 0,0 1 0 0 0,0 0 1 0 0,1 0-1 0 0,-1 0 1 0 0,0 0-1 0 0,0 0 1 0 0,0 0-1 0 0,-4 2 1 0 0,3-1-33 0 0,0 0 0 0 0,0 0 1 0 0,0 0-1 0 0,0 1 0 0 0,0-1 1 0 0,1 1-1 0 0,-1 0 1 0 0,1 1-1 0 0,-1-1 0 0 0,1 0 1 0 0,0 1-1 0 0,-1 0 0 0 0,-1 3 1 0 0,3-5-96 0 0,8 10-5830 0 0,3-2-374 0 0</inkml:trace>
</inkml:ink>
</file>

<file path=ppt/ink/ink10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2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87 11519 0 0,'-54'0'2402'0'0,"31"0"5873"0"0,42-13-7984 0 0,-1 3-274 0 0,68-30 323 0 0,-74 35-258 0 0,1 1 1 0 0,0 0-1 0 0,0 0 1 0 0,24-2-1 0 0,-34 6-21 0 0,0 0-1 0 0,0-1 0 0 0,1 2 1 0 0,-1-1-1 0 0,0 0 0 0 0,0 0 1 0 0,0 1-1 0 0,0 0 0 0 0,0 0 0 0 0,0 0 1 0 0,-1 0-1 0 0,1 0 0 0 0,0 0 1 0 0,0 1-1 0 0,-1-1 0 0 0,1 1 0 0 0,-1 0 1 0 0,4 3-1 0 0,-3-2-8 0 0,-1-1-1 0 0,0 1 0 0 0,0 0 1 0 0,0 0-1 0 0,-1 0 1 0 0,1 0-1 0 0,-1 1 1 0 0,1-1-1 0 0,-1 0 1 0 0,0 1-1 0 0,0-1 1 0 0,-1 1-1 0 0,1-1 1 0 0,-1 1-1 0 0,0 6 1 0 0,0-1-33 0 0,-1 0 0 0 0,-1 0 0 0 0,1 0 0 0 0,-1 0 0 0 0,-1 0 0 0 0,0-1 0 0 0,0 1 0 0 0,-1-1 0 0 0,0 1 0 0 0,0-1 0 0 0,-1-1 0 0 0,-8 12 0 0 0,-7 7 57 0 0,-2-2-1 0 0,-27 25 0 0 0,38-39-71 0 0,-49 46-255 0 0,-3-2 1 0 0,-105 68-1 0 0,156-115 136 0 0,1 1 1 0 0,0 1-1 0 0,0 0 0 0 0,1 0 1 0 0,-16 20-1 0 0,25-28 35 0 0,7 6 4 0 0,-3-5 117 0 0,0 0-1 0 0,1 0 1 0 0,-1 0 0 0 0,0-1-1 0 0,1 1 1 0 0,-1-1 0 0 0,1 1-1 0 0,0-1 1 0 0,-1 0 0 0 0,6 0-1 0 0,42 3 440 0 0,-39-4-362 0 0,179 4 649 0 0,-148-5-748 0 0,-1-1 1 0 0,62-12-1 0 0,-59 7-13 0 0,-25 3-456 0 0,0 0 0 0 0,0-2-1 0 0,0-1 1 0 0,0 0 0 0 0,34-20 0 0 0,-39 18-1099 0 0,-1-2-385 0 0</inkml:trace>
</inkml:ink>
</file>

<file path=ppt/ink/ink10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2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15719 0 0,'0'0'720'0'0,"0"2"-16"0"0,1 7-633 0 0,0 1 0 0 0,0-1 0 0 0,1 0 0 0 0,0-1 1 0 0,1 1-1 0 0,0 0 0 0 0,0-1 0 0 0,9 16 0 0 0,45 65 988 0 0,-39-63-732 0 0,161 213 3114 0 0,-158-213-2993 0 0,-1 1-1 0 0,-1 0 1 0 0,-1 2 0 0 0,-2 0 0 0 0,19 48 0 0 0,-28-60-393 0 0,-2 1 0 0 0,0 0 0 0 0,-1 0 0 0 0,-1 0 1 0 0,0 0-1 0 0,-1 1 0 0 0,-2-1 0 0 0,0 1 0 0 0,0-1 1 0 0,-2 1-1 0 0,-5 27 0 0 0,1-24 6 0 0,-1 0 0 0 0,-18 41 0 0 0,-29 37 197 0 0,19-36-187 0 0,28-50-115 0 0,1 0 1 0 0,1 0-1 0 0,-7 26 0 0 0,11-39-80 0 0,0 1-386 0 0,-10 10 118 0 0,-1 1 0 0 0,0-1 1 0 0,0-1-1 0 0,-18 12 0 0 0,22-17 376 0 0,1-2-21 0 0,5-3-149 0 0,11-4-3335 0 0,0-1 1929 0 0</inkml:trace>
</inkml:ink>
</file>

<file path=ppt/ink/ink10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2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44 125 1375 0 0,'0'0'16642'0'0,"1"-2"-16085"0"0,8-10 154 0 0,1 0-1 0 0,0 0 1 0 0,1 1 0 0 0,23-18-1 0 0,-27 25-581 0 0,0-1 0 0 0,-1 1-1 0 0,1 1 1 0 0,1-1 0 0 0,-1 1 0 0 0,0 0-1 0 0,1 1 1 0 0,0-1 0 0 0,-1 2-1 0 0,11-2 1 0 0,-17 3-119 0 0,24-5 212 0 0,1 2-1 0 0,-1 1 1 0 0,0 1-1 0 0,47 4 0 0 0,-71-3-215 0 0,0 0 0 0 0,0 0 0 0 0,0 1 0 0 0,0-1 0 0 0,0 0 0 0 0,-1 0 0 0 0,1 1 0 0 0,0-1 0 0 0,0 1 0 0 0,0-1 0 0 0,0 1 0 0 0,-1-1 0 0 0,1 1 0 0 0,0-1 0 0 0,-1 1 0 0 0,1 0 0 0 0,0-1 0 0 0,-1 1 0 0 0,1 0 0 0 0,-1-1 0 0 0,1 1 0 0 0,-1 0 0 0 0,1 1 0 0 0,0 0-2 0 0,-1-1 1 0 0,0 1-1 0 0,1 0 0 0 0,-1-1 0 0 0,0 1 1 0 0,0 0-1 0 0,0-1 0 0 0,0 1 0 0 0,-1 0 1 0 0,1-1-1 0 0,0 1 0 0 0,-1 1 1 0 0,-1 3-4 0 0,-1 0 1 0 0,1 0 0 0 0,-1 0 0 0 0,0 0 0 0 0,-6 7 0 0 0,0-3-2 0 0,0-1 0 0 0,-1 1 0 0 0,0-2 0 0 0,0 0 0 0 0,-23 14 0 0 0,6-4 0 0 0,-76 51 0 0 0,-46 33 0 0 0,132-89 16 0 0,16-12 128 0 0,2 0-80 0 0,4 2-17 0 0,1 1 0 0 0,-1-1 0 0 0,0-1-1 0 0,1 1 1 0 0,-1-1 0 0 0,1 0 0 0 0,0 0-1 0 0,6 1 1 0 0,53 7 306 0 0,-61-10-335 0 0,363 17 1638 0 0,-323-19-3702 0 0,0-4-3956 0 0,-33 5-2374 0 0</inkml:trace>
</inkml:ink>
</file>

<file path=ppt/ink/ink10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2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6 10591 0 0,'0'0'819'0'0,"2"-1"-534"0"0,20-4 3331 0 0,-22 8-2989 0 0,0 0-515 0 0,0 1 0 0 0,0-1 0 0 0,-1 0 0 0 0,1 1 0 0 0,-1-1 0 0 0,1 0 0 0 0,-1 0 0 0 0,0 1-1 0 0,-1-1 1 0 0,1 0 0 0 0,0 0 0 0 0,-1 0 0 0 0,-3 5 0 0 0,-5 5 233 0 0,-17 20 1 0 0,14-18-111 0 0,-140 135 1071 0 0,22-24-628 0 0,80-70-147 0 0,-71 101 0 0 0,108-137-323 0 0,1 1 1 0 0,1 0-1 0 0,1 1 0 0 0,1 1 0 0 0,1-1 0 0 0,1 2 0 0 0,1-1 0 0 0,1 1 0 0 0,-3 27 0 0 0,8-38-99 0 0,0 0-1 0 0,1 0 1 0 0,1 0 0 0 0,0-1 0 0 0,0 1 0 0 0,2 0 0 0 0,-1-1-1 0 0,2 1 1 0 0,-1-1 0 0 0,11 21 0 0 0,-9-23-43 0 0,0-1-1 0 0,1 1 1 0 0,1-1 0 0 0,-1 0 0 0 0,1-1-1 0 0,1 0 1 0 0,0 0 0 0 0,0 0 0 0 0,1-1-1 0 0,-1 0 1 0 0,1-1 0 0 0,16 9 0 0 0,1-2 95 0 0,1-1 1 0 0,39 13 0 0 0,-53-21-164 0 0,0 0 0 0 0,0-2 0 0 0,0 1 0 0 0,1-2 0 0 0,-1 0 0 0 0,1 0 0 0 0,21-2 0 0 0,-31 0-467 0 0,-1 0 0 0 0,1 0 0 0 0,0 1 1 0 0,-1-2-1 0 0,1 1 0 0 0,-1 0 0 0 0,0-1 0 0 0,1 0 0 0 0,-1 0 0 0 0,0 0 0 0 0,4-3 1 0 0,4-4-7146 0 0</inkml:trace>
</inkml:ink>
</file>

<file path=ppt/ink/ink10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2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5527 0 0,'0'0'16043'0'0,"0"2"-15038"0"0,-3 6-338 0 0,0-1-308 0 0,1 0-1 0 0,0 0 1 0 0,1 0-1 0 0,-1 0 1 0 0,1 0-1 0 0,1 0 1 0 0,-1 0-1 0 0,1 1 1 0 0,1-1-1 0 0,0 9 1 0 0,-1-13-344 0 0,1 12-17 0 0,2-8-14 0 0,-3-5-64 0 0,0 0-104 0 0,-1 16-595 0 0,0-17 10 0 0</inkml:trace>
</inkml:ink>
</file>

<file path=ppt/ink/ink10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2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277 122 9671 0 0,'-2'1'7432'0'0,"-9"4"-6954"0"0,-1 0-1 0 0,1 0 1 0 0,1 2-1 0 0,-1-1 1 0 0,1 1-1 0 0,-12 11 1 0 0,2-1-399 0 0,2 1 0 0 0,-18 21 0 0 0,16-14-78 0 0,1 0 0 0 0,-20 34 1 0 0,34-50 32 0 0,0 1 0 0 0,0-1 0 0 0,1 1 0 0 0,1-1 0 0 0,0 1 0 0 0,0 0 0 0 0,1 0 1 0 0,0 1-1 0 0,0-1 0 0 0,1 20 0 0 0,1-26 35 0 0,1 1 1 0 0,0-1-1 0 0,0 1 0 0 0,1-1 1 0 0,-1 1-1 0 0,1-1 0 0 0,0 0 1 0 0,0 0-1 0 0,0 0 0 0 0,0 0 1 0 0,1 0-1 0 0,0-1 0 0 0,0 1 1 0 0,0-1-1 0 0,0 1 0 0 0,0-1 1 0 0,7 5-1 0 0,-2-3 47 0 0,-1 0 1 0 0,1-1 0 0 0,0 1-1 0 0,0-2 1 0 0,0 1-1 0 0,1-1 1 0 0,-1 0 0 0 0,11 2-1 0 0,-10-4-41 0 0,-1-1 0 0 0,1 1-1 0 0,-1-1 1 0 0,1-1 0 0 0,-1 1-1 0 0,0-2 1 0 0,1 1 0 0 0,-1-1-1 0 0,0 0 1 0 0,0-1 0 0 0,0 0 0 0 0,0 0-1 0 0,0-1 1 0 0,8-5 0 0 0,11-8 98 0 0,-1-1 1 0 0,33-28 0 0 0,-59 45-173 0 0,16-12 24 0 0,-1 0-1 0 0,-1-2 1 0 0,0 0 0 0 0,-1 0 0 0 0,-1-2 0 0 0,12-19 0 0 0,-19 28-27 0 0,-1-1 1 0 0,0 0-1 0 0,-1 1 1 0 0,0-1-1 0 0,0 0 1 0 0,2-16-1 0 0,-4 19-35 0 0,-1-1 0 0 0,0 1-1 0 0,0-1 1 0 0,0 1 0 0 0,-1-1 0 0 0,0 1-1 0 0,0-1 1 0 0,0 1 0 0 0,-1 0-1 0 0,-4-10 1 0 0,3 9-19 0 0,-1 1 0 0 0,0 0-1 0 0,0 0 1 0 0,0 0 0 0 0,-1 1 0 0 0,0-1 0 0 0,0 1-1 0 0,0 0 1 0 0,-1 1 0 0 0,-10-8 0 0 0,-7-2-238 0 0,-38-17 1 0 0,50 25 222 0 0,-16-6-89 0 0,11 5 26 0 0,1 0 1 0 0,-26-17-1 0 0,37 21 75 0 0,0 0-45 0 0,0 1 0 0 0,1-1-1 0 0,-1 1 1 0 0,1-1-1 0 0,0-1 1 0 0,0 1-1 0 0,0 0 1 0 0,-5-8-1 0 0,8 10-345 0 0,8 0-2176 0 0,-3 1 2446 0 0,1 0 0 0 0,0 0 0 0 0,0 0 0 0 0,0 1 0 0 0,-1-1 0 0 0,12 4 0 0 0,-1 3-116 0 0</inkml:trace>
</inkml:ink>
</file>

<file path=ppt/ink/ink10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26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440 161 15663 0 0,'41'-51'1875'0'0,"-25"31"-10"0"0,0 0 0 0 0,-2 0 0 0 0,16-28 0 0 0,-51 47-1560 0 0,7 5-333 0 0,0 1 0 0 0,0 0 0 0 0,0 1 0 0 0,1 0 0 0 0,-17 11-1 0 0,7-4-26 0 0,-108 67-437 0 0,81-48 329 0 0,9-8 144 0 0,-48 34 21 0 0,71-42-2 0 0,17-15 0 0 0,1-1 0 0 0,-1 0 0 0 0,1 0 0 0 0,0 1 0 0 0,-1-1 0 0 0,1 0 0 0 0,-1 1 0 0 0,1-1 0 0 0,0 1 0 0 0,0-1 0 0 0,-1 0 0 0 0,1 1 0 0 0,0-1 0 0 0,0 1 0 0 0,-1-1 0 0 0,1 1 0 0 0,0-1 0 0 0,0 1 0 0 0,0-1 0 0 0,0 1 0 0 0,0-1 0 0 0,0 1 0 0 0,0-1 0 0 0,0 1 0 0 0,0-1 0 0 0,0 1 0 0 0,0-1 0 0 0,0 1 0 0 0,0-1 0 0 0,0 1 0 0 0,0-1 0 0 0,0 1 0 0 0,0-1 0 0 0,1 1 0 0 0,-1-1 0 0 0,1 1 0 0 0,-1 0 0 0 0,3 4 0 0 0,-1 0 0 0 0,1 0 0 0 0,0 0 0 0 0,1-1 0 0 0,-1 1 0 0 0,1-1 0 0 0,0 0 0 0 0,0 0 0 0 0,5 4 0 0 0,-3-3 0 0 0,0 1 0 0 0,0 0 0 0 0,7 9 0 0 0,28 57 22 0 0,-31-53-12 0 0,0-1 0 0 0,1 0-1 0 0,0-1 1 0 0,2 0 0 0 0,20 21-1 0 0,-23-29 2 0 0,1-1 0 0 0,-1 0-1 0 0,1-1 1 0 0,19 10 0 0 0,49 17 104 0 0,-56-25-81 0 0,0 1-1 0 0,0 0 1 0 0,26 18 0 0 0,-46-26-21 0 0,0 1 0 0 0,0-1-1 0 0,1 0 1 0 0,-2 1 0 0 0,1 0-1 0 0,0 0 1 0 0,-1 0 0 0 0,1 0-1 0 0,-1 0 1 0 0,0 1 0 0 0,0-1 0 0 0,0 1-1 0 0,0-1 1 0 0,-1 1 0 0 0,1 0-1 0 0,0 5 1 0 0,-1-5 2 0 0,-1-1 1 0 0,0 0-1 0 0,0 1 0 0 0,0-1 1 0 0,-1 1-1 0 0,1-1 0 0 0,-1 0 1 0 0,0 1-1 0 0,0-1 0 0 0,0 0 1 0 0,0 0-1 0 0,-1 0 0 0 0,1 0 1 0 0,-1 0-1 0 0,0 0 0 0 0,1 0 1 0 0,-1 0-1 0 0,-1 0 0 0 0,-2 2 1 0 0,-4 4-5 0 0,0-1 1 0 0,0 0 0 0 0,-1 0 0 0 0,0-1-1 0 0,-1-1 1 0 0,0 0 0 0 0,-14 6-1 0 0,4-3-128 0 0,-1-1 0 0 0,-44 10 0 0 0,46-15 44 0 0,0 0 0 0 0,0-2-1 0 0,0 0 1 0 0,0-1 0 0 0,0-1-1 0 0,-24-4 1 0 0,28 2 18 0 0,0 0 0 0 0,-1-2 0 0 0,1 1 0 0 0,1-2 0 0 0,-1 0 0 0 0,1-1 0 0 0,-27-17 0 0 0,39 22 73 0 0,-1 0-1 0 0,1-1 1 0 0,0 1-1 0 0,0-1 1 0 0,0 1-1 0 0,0-1 1 0 0,0 0 0 0 0,1-1-1 0 0,-1 1 1 0 0,1 0-1 0 0,0-1 1 0 0,0 1-1 0 0,0-1 1 0 0,1 1-1 0 0,-1-1 1 0 0,1 0 0 0 0,0 0-1 0 0,0 0 1 0 0,0 0-1 0 0,0 0 1 0 0,1 0-1 0 0,-1 0 1 0 0,1 0-1 0 0,0 0 1 0 0,1 0 0 0 0,-1 0-1 0 0,1 0 1 0 0,-1 0-1 0 0,1 0 1 0 0,0 0-1 0 0,1 1 1 0 0,-1-1-1 0 0,1 0 1 0 0,-1 0 0 0 0,4-3-1 0 0,2-6 17 0 0,1 2 0 0 0,1-1 0 0 0,0 1 0 0 0,1 0-1 0 0,11-10 1 0 0,59-44 138 0 0,-61 51-163 0 0,99-78 51 0 0,-3 7 72 0 0,-18 13-105 0 0,-94 70 15 0 0,-2 1-44 0 0,-1 1-1 0 0,1-1 1 0 0,0 0 0 0 0,-1 1-1 0 0,1-1 1 0 0,-1 0-1 0 0,1 1 1 0 0,-1-1-1 0 0,1 0 1 0 0,-1 1-1 0 0,0-1 1 0 0,1 0-1 0 0,-1 0 1 0 0,0 0-1 0 0,0 1 1 0 0,0-1-1 0 0,1 0 1 0 0,-1 0-1 0 0,0 0 1 0 0,0 1-1 0 0,0-1 1 0 0,0 0 0 0 0,0 0-1 0 0,0 0 1 0 0,-1 0-1 0 0,1 1 1 0 0,0-1-1 0 0,-1-1 1 0 0,0 0-16 0 0,0 0 1 0 0,0 1 0 0 0,0-1 0 0 0,0 1-1 0 0,-1 0 1 0 0,1-1 0 0 0,0 1 0 0 0,-3-2-1 0 0,2 2-5 0 0,-32-24-894 0 0,21 16 145 0 0,-20-19 0 0 0,29 24 497 0 0,-1-1 0 0 0,1 0 0 0 0,1 0 1 0 0,-1 0-1 0 0,1 0 0 0 0,0 0 0 0 0,-5-12 0 0 0,5 9-141 0 0,1 0 1 0 0,0 0-1 0 0,0 0 1 0 0,-1-12-1 0 0,2 16 188 0 0,1 1-1 0 0,0 0 1 0 0,0-1-1 0 0,0 1 1 0 0,1-1-1 0 0,-1 1 1 0 0,1 0 0 0 0,0-1-1 0 0,0 1 1 0 0,0 0-1 0 0,0 0 1 0 0,0 0-1 0 0,4-6 1 0 0,3 0-1159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3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0,'2'2'1062'0'0,"22"14"-341"0"0,-11-6 1279 0 0,-5-4 3801 0 0</inkml:trace>
</inkml:ink>
</file>

<file path=ppt/ink/ink10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2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4143 0 0,'0'0'319'0'0,"-2"0"-210"0"0,0 1 192 0 0,0 1-1 0 0,0-1 1 0 0,0 0 0 0 0,0 1-1 0 0,0-1 1 0 0,0 1-1 0 0,1-1 1 0 0,-1 1-1 0 0,0 0 1 0 0,1 0-1 0 0,-1 0 1 0 0,1 0-1 0 0,0 0 1 0 0,0 0-1 0 0,0 0 1 0 0,0 0-1 0 0,0 0 1 0 0,0 1-1 0 0,0-1 1 0 0,1 0 0 0 0,-1 1-1 0 0,1-1 1 0 0,-1 0-1 0 0,1 1 1 0 0,0-1-1 0 0,0 1 1 0 0,0-1-1 0 0,1 4 1 0 0,0 4 272 0 0,1 0 0 0 0,0 1 0 0 0,0-1 0 0 0,1 0 0 0 0,6 13 0 0 0,2 1-284 0 0,1 0 0 0 0,2-1 1 0 0,0-1-1 0 0,1 0 1 0 0,1-1-1 0 0,21 21 1 0 0,122 107 28 0 0,-75-74 108 0 0,-58-52 227 0 0,-2 2 0 0 0,34 41 0 0 0,-51-55-402 0 0,0-1 1 0 0,0 1 0 0 0,-1 1-1 0 0,-1-1 1 0 0,0 1 0 0 0,0 0-1 0 0,-1 0 1 0 0,-1 1-1 0 0,0-1 1 0 0,2 17 0 0 0,-3-5-165 0 0,-2-1 0 0 0,0 1 0 0 0,-1 0 0 0 0,-2 0 1 0 0,0 0-1 0 0,-2-1 0 0 0,0 0 0 0 0,-2 0 0 0 0,-17 42 0 0 0,9-33-1 0 0,-2-1 0 0 0,-1-1 0 0 0,-1 0 0 0 0,-2-1 0 0 0,0-1 0 0 0,-28 26 0 0 0,13-18-115 0 0,-56 43-1 0 0,91-77-602 0 0</inkml:trace>
</inkml:ink>
</file>

<file path=ppt/ink/ink10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2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35 3223 0 0,'0'0'4562'0'0,"-7"6"-2250"0"0,-27 22 10002 0 0,55-32-12204 0 0,-1-1 0 0 0,0-1 0 0 0,20-8 0 0 0,33-10 94 0 0,-69 23-204 0 0,16-4 1 0 0,27-4 1 0 0,-41 9-4 0 0,1-1 0 0 0,0 1 1 0 0,0 1-1 0 0,-1-1 0 0 0,1 1 1 0 0,0 0-1 0 0,11 4 0 0 0,-14-3-40 0 0,4 4 31 0 0,-8-6 11 0 0,1 0 0 0 0,-1 0 0 0 0,0 1 0 0 0,1-1 0 0 0,-1 0 0 0 0,0 0 0 0 0,1 1 0 0 0,-1-1 0 0 0,0 0 0 0 0,0 1 0 0 0,1-1 0 0 0,-1 0 0 0 0,0 0 0 0 0,0 1-1 0 0,0-1 1 0 0,1 1 0 0 0,-1-1 0 0 0,0 0 0 0 0,0 1 0 0 0,0-1 0 0 0,0 0 0 0 0,0 1 0 0 0,0 0 0 0 0,3 9 1 0 0,-3-8 6 0 0,0 0 0 0 0,1 0 0 0 0,-1 0 0 0 0,0 0 0 0 0,0 0 0 0 0,-1 0 0 0 0,1 0 0 0 0,0 0 0 0 0,-1 0 0 0 0,1 0 0 0 0,-1 0 0 0 0,0 0 0 0 0,1 0 0 0 0,-1 0 0 0 0,0 0 0 0 0,0 0 0 0 0,0-1 0 0 0,-1 1 0 0 0,1 0 0 0 0,0-1 0 0 0,-1 1 0 0 0,1-1 0 0 0,-1 1 0 0 0,1-1 0 0 0,-4 2 0 0 0,-4 4 48 0 0,-1 0-1 0 0,0-1 1 0 0,-13 6-1 0 0,20-11-50 0 0,-28 14 8 0 0,-42 23-12 0 0,19-2 0 0 0,48-32-11 0 0,25 2-42 0 0,-12-3 43 0 0,1 1-1 0 0,-1 0 0 0 0,1 0 1 0 0,-1 1-1 0 0,0 0 0 0 0,-1 0 1 0 0,10 9-1 0 0,-9-8-7 0 0,0 1 0 0 0,12 6 0 0 0,-9-5 4 0 0,-6-6 10 0 0,0 1 1 0 0,-1-1 0 0 0,1 0 0 0 0,0 0 0 0 0,0 0-1 0 0,1 0 1 0 0,-1-1 0 0 0,0 1 0 0 0,0-1 0 0 0,1-1-1 0 0,4 2 1 0 0,-6-2 3 0 0,14 4 0 0 0,-17-4 1 0 0,1 0 0 0 0,-1 0-1 0 0,1 1 1 0 0,-1-1 0 0 0,0 0-1 0 0,1 0 1 0 0,-1 1 0 0 0,1-1-1 0 0,-1 0 1 0 0,0 1 0 0 0,1-1 0 0 0,-1 0-1 0 0,0 1 1 0 0,1-1 0 0 0,-1 1-1 0 0,0-1 1 0 0,0 1 0 0 0,1-1-1 0 0,-1 0 1 0 0,0 1 0 0 0,0-1 0 0 0,0 1-1 0 0,1-1 1 0 0,-1 1 0 0 0,0-1-1 0 0,0 1 1 0 0,0 0 0 0 0,0 0 3 0 0,0 1 1 0 0,-1-1-1 0 0,1 1 1 0 0,0-1-1 0 0,-1 1 1 0 0,1-1-1 0 0,-1 0 1 0 0,0 1-1 0 0,-1 1 1 0 0,0 2 12 0 0,-2-1 0 0 0,1 0 0 0 0,0 1 0 0 0,-7 5-1 0 0,1-4 11 0 0,0 0-1 0 0,0-1 0 0 0,0 0 0 0 0,-1 0 0 0 0,1-1 0 0 0,-1 0 1 0 0,-11 2-1 0 0,-4 3 71 0 0,13-5-41 0 0,0 0-1 0 0,-1-1 0 0 0,1-1 1 0 0,-1 0-1 0 0,1 0 1 0 0,-26-1-1 0 0,37-1-192 0 0,13-2-2462 0 0,2-1 547 0 0</inkml:trace>
</inkml:ink>
</file>

<file path=ppt/ink/ink10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2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20 4143 0 0,'1'-1'191'0'0,"38"-15"-150"0"0,-30 14 3223 0 0,-1 1 3571 0 0,-8 2-6770 0 0,0-1 0 0 0,1 0 0 0 0,-1 0 0 0 0,0 1 1 0 0,0-1-1 0 0,0 0 0 0 0,0 1 0 0 0,1-1 0 0 0,-1 0 0 0 0,0 1 0 0 0,0-1 0 0 0,0 0 0 0 0,0 1 1 0 0,0-1-1 0 0,0 0 0 0 0,0 0 0 0 0,0 1 0 0 0,0-1 0 0 0,0 0 0 0 0,0 1 0 0 0,0-1 0 0 0,0 0 1 0 0,0 1-1 0 0,0-1 0 0 0,-1 0 0 0 0,1 1 0 0 0,0-1 0 0 0,0 0 0 0 0,0 1 0 0 0,0-1 1 0 0,-1 0-1 0 0,1 0 0 0 0,0 1 0 0 0,0-1 0 0 0,-6 11 340 0 0,-10 10 395 0 0,-1 0 0 0 0,-34 31 0 0 0,13-15-329 0 0,-30 37-264 0 0,3 2 0 0 0,4 4 0 0 0,3 2 0 0 0,-86 164 1 0 0,136-230-19 0 0,1 1 0 0 0,1 0 1 0 0,0 0-1 0 0,1 0 0 0 0,1 1 1 0 0,1 0-1 0 0,0 0 1 0 0,0 36-1 0 0,3-46-96 0 0,1 0 0 0 0,0 1 0 0 0,1-1 0 0 0,-1 0 0 0 0,1 0 0 0 0,1 0-1 0 0,0 0 1 0 0,0 0 0 0 0,6 10 0 0 0,-5-13-32 0 0,-1 1 0 0 0,1-1-1 0 0,0 0 1 0 0,1-1-1 0 0,-1 1 1 0 0,1-1 0 0 0,0 0-1 0 0,0 0 1 0 0,0 0 0 0 0,0-1-1 0 0,1 0 1 0 0,0 0-1 0 0,9 4 1 0 0,2-2 59 0 0,-1 0 0 0 0,1-1-1 0 0,-1-1 1 0 0,1 0 0 0 0,33 0 0 0 0,-6-4-76 0 0,47-7 1 0 0,-74 5-363 0 0,25-7-1 0 0,-36 8-64 0 0,-4 1-517 0 0</inkml:trace>
</inkml:ink>
</file>

<file path=ppt/ink/ink10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3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 17735 0 0,'0'0'2318'0'0,"1"-10"-252"0"0,-1 9-1906 0 0,2-2-166 0 0,11 0 1272 0 0,-11 2-167 0 0,-3 3-922 0 0,-14 26 828 0 0,0-2-821 0 0,12-17-161 0 0,1-6 25 0 0,-1 3-25 0 0,2-4 30 0 0,-1 3 95 0 0,4-12-32 0 0,-2 3-107 0 0,9-12 35 0 0,5-3-33 0 0,-11 11-11 0 0,-14 29 0 0 0,7-13-11 0 0,4-6-53 0 0</inkml:trace>
</inkml:ink>
</file>

<file path=ppt/ink/ink10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32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579 360 8719 0 0,'0'0'794'0'0,"0"1"-652"0"0,-6 17-23 0 0,5-16 413 0 0,1 0 180 0 0,0 7 2020 0 0,11-5-997 0 0,-8-4-1510 0 0,0 1 1 0 0,0-1 0 0 0,0 0-1 0 0,0 0 1 0 0,0 0 0 0 0,0 0-1 0 0,0-1 1 0 0,0 1 0 0 0,0-1 0 0 0,5-2-1 0 0,-7 3 53 0 0,8-9 356 0 0,-7 6-529 0 0,0 0 1 0 0,-1 0-1 0 0,1-1 0 0 0,-1 1 0 0 0,1-1 1 0 0,-1 1-1 0 0,0-1 0 0 0,0 1 0 0 0,-1-1 0 0 0,1 1 1 0 0,-1-1-1 0 0,0 0 0 0 0,0 0 0 0 0,0 1 1 0 0,0-1-1 0 0,-2-6 0 0 0,-2-8 62 0 0,0 0 0 0 0,-8-20 0 0 0,4 14-123 0 0,-26-126 30 0 0,33 146-121 0 0,0-1 0 0 0,0 1 0 0 0,0 0 0 0 0,0 0 0 0 0,-1 0 0 0 0,1 1 0 0 0,-1-1 0 0 0,0 0 0 0 0,-1 1 0 0 0,1-1 0 0 0,0 1 0 0 0,-4-4 0 0 0,4 5 16 0 0,0 1-1 0 0,0-1 0 0 0,0 1 0 0 0,-1-1 1 0 0,1 1-1 0 0,0 0 0 0 0,-1 0 1 0 0,1 0-1 0 0,0 0 0 0 0,-1 1 1 0 0,1-1-1 0 0,-1 1 0 0 0,1-1 1 0 0,-1 1-1 0 0,0 0 0 0 0,1 0 1 0 0,-1 0-1 0 0,1 0 0 0 0,-1 0 1 0 0,1 1-1 0 0,-4 0 0 0 0,-25 7 17 0 0,-1 1-1 0 0,2 2 1 0 0,-1 1 0 0 0,-40 23-1 0 0,-107 76 25 0 0,163-101 73 0 0,0 1 0 0 0,1 0 0 0 0,0 1 0 0 0,1 0 0 0 0,-15 19 0 0 0,25-27-57 0 0,0 0 0 0 0,0 0 1 0 0,0 1-1 0 0,1-1 0 0 0,0 0 0 0 0,0 1 0 0 0,0 0 0 0 0,0-1 0 0 0,1 1 0 0 0,-1 0 1 0 0,1 0-1 0 0,1 0 0 0 0,-1 0 0 0 0,1 0 0 0 0,0 0 0 0 0,0 0 0 0 0,0 0 0 0 0,0 0 0 0 0,1 0 1 0 0,0 0-1 0 0,0 0 0 0 0,1-1 0 0 0,-1 1 0 0 0,3 5 0 0 0,-1-5 60 0 0,0 1 0 0 0,0-1 0 0 0,0 0 0 0 0,1 0 1 0 0,0 0-1 0 0,0-1 0 0 0,0 1 0 0 0,0-1 0 0 0,10 7 0 0 0,-6-6 16 0 0,1 1 0 0 0,-1-2 0 0 0,1 1 0 0 0,0-1 0 0 0,14 4 0 0 0,1-2 36 0 0,-1-1 0 0 0,1-1 0 0 0,-1-1 0 0 0,30-1-1 0 0,-30-1-79 0 0,0-2-1 0 0,0-1 0 0 0,29-6 0 0 0,-40 5-40 0 0,0 0 0 0 0,0-1 1 0 0,0 0-1 0 0,-1 0 0 0 0,1-1 1 0 0,-1-1-1 0 0,18-12 0 0 0,-25 15-16 0 0,0-1 0 0 0,1 0 0 0 0,-1 0 0 0 0,-1 0 0 0 0,1 0 0 0 0,-1 0-1 0 0,1-1 1 0 0,-1 0 0 0 0,0 1 0 0 0,3-10 0 0 0,-3 6-37 0 0,0-1 0 0 0,-1 1 0 0 0,0-1 0 0 0,-1 0 0 0 0,0 0 0 0 0,0-17 0 0 0,-1 25-39 0 0,-11 17-156 0 0,7-4 222 0 0,0 0 0 0 0,1-1-1 0 0,0 1 1 0 0,1 0 0 0 0,0 0-1 0 0,0 15 1 0 0,-1 4 18 0 0,-8 34-1 0 0,-23 83 0 0 0,-32 60 44 0 0,60-191-52 0 0,2-5 3 0 0,1-3 16 0 0,0 0 1 0 0,1 0-1 0 0,-2 11 0 0 0,4-18 35 0 0,10-6-1546 0 0,0-3-644 0 0,-1-3-4993 0 0</inkml:trace>
</inkml:ink>
</file>

<file path=ppt/ink/ink10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3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9215 0 0,'0'0'831'0'0,"-1"2"-686"0"0,-1 0 13 0 0,1 1-1 0 0,0-1 0 0 0,0 1 0 0 0,0-1 0 0 0,0 1 1 0 0,0-1-1 0 0,0 1 0 0 0,1 0 0 0 0,-1 0 0 0 0,1-1 0 0 0,0 1 1 0 0,0 0-1 0 0,0 0 0 0 0,0-1 0 0 0,0 1 0 0 0,1 0 1 0 0,-1 0-1 0 0,2 2 0 0 0,2 10 593 0 0,0 0 1 0 0,8 16-1 0 0,-4-12-217 0 0,8 21 935 0 0,2-1 0 0 0,45 72 1 0 0,62 64 674 0 0,-103-146-1990 0 0,-2 0 1 0 0,-1 2-1 0 0,-2 0 0 0 0,-1 2 1 0 0,13 35-1 0 0,-21-47-121 0 0,-2 2 0 0 0,-1-1 0 0 0,0 0 0 0 0,-1 1 1 0 0,-2 0-1 0 0,0 0 0 0 0,-2 0 0 0 0,-4 46 0 0 0,-3-30 51 0 0,-2 0 0 0 0,-1-1 0 0 0,-2 0 0 0 0,-2-1 0 0 0,-1-1 0 0 0,-28 49 0 0 0,28-60 42 0 0,-1-1 0 0 0,-39 45 0 0 0,-49 35 39 0 0,1-21-476 0 0,80-64 16 0 0,46-24 331 0 0,39-21-1970 0 0,-46 19 75 0 0</inkml:trace>
</inkml:ink>
</file>

<file path=ppt/ink/ink10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3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17 7367 0 0,'0'0'667'0'0,"2"-17"11389"0"0,-1 19-11984 0 0,1-1-1 0 0,-1 0 1 0 0,0 1 0 0 0,1-1-1 0 0,-1 1 1 0 0,0 0 0 0 0,0-1-1 0 0,0 1 1 0 0,0 0 0 0 0,0-1-1 0 0,1 5 1 0 0,1 1 52 0 0,0 1 1 0 0,-1 0-1 0 0,0-1 1 0 0,-1 1-1 0 0,0 0 1 0 0,0 0-1 0 0,-1 13 1 0 0,-7 59 548 0 0,3-46-389 0 0,-16 223 548 0 0,18-233-951 0 0,-10 44 0 0 0,10-58 72 0 0,-1-1 0 0 0,0 1 0 0 0,-1 0 0 0 0,0-1-1 0 0,-1 0 1 0 0,-10 17 0 0 0,14-25-161 0 0,-1-2-682 0 0,1 1 778 0 0,1 0-1 0 0,-1-1 1 0 0,0 1-1 0 0,1-1 1 0 0,-1 1-1 0 0,0-1 1 0 0,1 1 0 0 0,-1-1-1 0 0,1 1 1 0 0,-1-1-1 0 0,1 0 1 0 0,-1 1-1 0 0,1-1 1 0 0,-1 0 0 0 0,1 1-1 0 0,0-1 1 0 0,-1 0-1 0 0,1 0 1 0 0,0 0 0 0 0,-3-11-1798 0 0</inkml:trace>
</inkml:ink>
</file>

<file path=ppt/ink/ink10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3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60 14223 0 0,'24'-12'544'0'0,"1"2"-1"0"0,0 1 0 0 0,1 0 1 0 0,0 2-1 0 0,27-3 0 0 0,-49 9-336 0 0,-1 0-1 0 0,1 1 1 0 0,0 0-1 0 0,-1 0 1 0 0,1 0-1 0 0,0 0 1 0 0,-1 0-1 0 0,1 1 0 0 0,-1-1 1 0 0,1 1-1 0 0,-1 0 1 0 0,1 0-1 0 0,4 3 1 0 0,-8-3-144 0 0,1 0-1 0 0,0 0 1 0 0,-1 1 0 0 0,1-1 0 0 0,-1 0 0 0 0,1 0 0 0 0,-1 1-1 0 0,1-1 1 0 0,-1 1 0 0 0,0-1 0 0 0,0 0 0 0 0,0 1-1 0 0,0-1 1 0 0,0 1 0 0 0,0-1 0 0 0,0 0 0 0 0,-1 3 0 0 0,0 1-16 0 0,0-1 0 0 0,0 1 0 0 0,-1-1 1 0 0,0 1-1 0 0,0-1 0 0 0,0 0 1 0 0,0 0-1 0 0,-1 0 0 0 0,1 0 1 0 0,-1 0-1 0 0,0 0 0 0 0,0-1 1 0 0,-1 1-1 0 0,1-1 0 0 0,-1 0 1 0 0,-6 4-1 0 0,-6 4 27 0 0,-1-1 1 0 0,-30 13-1 0 0,37-18-31 0 0,-28 13 3 0 0,-1-2 1 0 0,0-2-1 0 0,-1-2 0 0 0,0-2 0 0 0,-1-1 0 0 0,0-2 1 0 0,-1-1-1 0 0,-61-1 0 0 0,96-6-55 0 0,-1 1 0 0 0,1-1 1 0 0,-1 0-1 0 0,1-1 0 0 0,-1 0 0 0 0,1 0 0 0 0,0 0 0 0 0,-13-7 0 0 0,18 8 2 0 0,0 0 0 0 0,0-1 0 0 0,0 1-1 0 0,0-1 1 0 0,0 0 0 0 0,0 1 0 0 0,0-1-1 0 0,0 0 1 0 0,0 0 0 0 0,1 0 0 0 0,-1 0-1 0 0,1 0 1 0 0,0-1 0 0 0,0 1 0 0 0,0 0-1 0 0,0-1 1 0 0,0 1 0 0 0,0 0 0 0 0,0-1-1 0 0,1 1 1 0 0,-1-1 0 0 0,1 1 0 0 0,0-1-1 0 0,0 0 1 0 0,0 1 0 0 0,0-1 0 0 0,0 1-1 0 0,0-1 1 0 0,2-3 0 0 0,-1 2-88 0 0,0 0 1 0 0,0 0-1 0 0,1 1 1 0 0,-1-1-1 0 0,1 1 1 0 0,0-1 0 0 0,0 1-1 0 0,1-1 1 0 0,-1 1-1 0 0,1 0 1 0 0,0 0-1 0 0,-1 0 1 0 0,7-4-1 0 0,-6 5 47 0 0,-1 0-1 0 0,1 1 0 0 0,-1-1 1 0 0,1 1-1 0 0,0-1 0 0 0,0 1 1 0 0,-1 0-1 0 0,1 0 1 0 0,0 0-1 0 0,0 1 0 0 0,0-1 1 0 0,0 1-1 0 0,0-1 0 0 0,0 1 1 0 0,0 0-1 0 0,0 0 0 0 0,0 0 1 0 0,6 2-1 0 0,1 2-17 0 0,-1 3 52 0 0,-8-6 13 0 0,0 0 1 0 0,0 0-1 0 0,0 1 0 0 0,0-1 0 0 0,-1 0 1 0 0,1 0-1 0 0,0 1 0 0 0,-1-1 1 0 0,1 1-1 0 0,-1-1 0 0 0,0 0 0 0 0,1 1 1 0 0,-1-1-1 0 0,0 1 0 0 0,0-1 0 0 0,0 1 1 0 0,0-1-1 0 0,0 2 0 0 0,-1 0 6 0 0,1 1-1 0 0,-1-1 0 0 0,0 0 1 0 0,0 0-1 0 0,0 0 1 0 0,-1-1-1 0 0,1 1 1 0 0,-3 3-1 0 0,-1 1 18 0 0,0 0 1 0 0,0 0-1 0 0,-1-1 0 0 0,0 0 1 0 0,-9 7-1 0 0,-32 24 264 0 0,3 2-1 0 0,-62 70 0 0 0,103-105-220 0 0,0-1-1 0 0,0 1 1 0 0,1-1-1 0 0,0 1 1 0 0,0 0-1 0 0,0 0 1 0 0,0 0-1 0 0,0 0 1 0 0,1 0-1 0 0,0 0 1 0 0,0 1-1 0 0,-1 6 1 0 0,2-10-36 0 0,1 0 0 0 0,0 0 1 0 0,-1 0-1 0 0,1 0 0 0 0,0 0 1 0 0,0 0-1 0 0,-1 0 0 0 0,1 0 0 0 0,0 0 1 0 0,0 0-1 0 0,0 0 0 0 0,0-1 0 0 0,0 1 1 0 0,2 0-1 0 0,-1 1 37 0 0,2 0-20 0 0,1 1 0 0 0,-1-1 0 0 0,0-1 0 0 0,1 1 0 0 0,0 0 0 0 0,-1-1 0 0 0,1 0 0 0 0,0 0 0 0 0,-1-1 0 0 0,1 1 1 0 0,0-1-1 0 0,0 0 0 0 0,5-1 0 0 0,9 0 19 0 0,-1-2 0 0 0,19-5 0 0 0,90-26 20 0 0,45-10-160 0 0,-147 39-37 0 0,1 1 1 0 0,0 2-1 0 0,0 0 0 0 0,45 4 0 0 0,-64-1 96 0 0,0-1 1 0 0,0 1-1 0 0,0 1 1 0 0,0-1-1 0 0,-1 1 1 0 0,1 1-1 0 0,-1-1 1 0 0,1 1-1 0 0,-1 0 1 0 0,0 0 0 0 0,0 1-1 0 0,0 0 1 0 0,-1 0-1 0 0,1 0 1 0 0,-1 1-1 0 0,0 0 1 0 0,5 5-1 0 0,-2 2 110 0 0,0 0-1 0 0,0 0 1 0 0,-1 1 0 0 0,-1 0-1 0 0,0 0 1 0 0,-1 1 0 0 0,0-1-1 0 0,-1 1 1 0 0,-1 0 0 0 0,0 0-1 0 0,1 24 1 0 0,-3-35-40 0 0,-2 0-1 0 0,1 1 1 0 0,0-1-1 0 0,-1 0 1 0 0,1 0-1 0 0,-1 0 1 0 0,0 0-1 0 0,0 1 1 0 0,0-1 0 0 0,-1 0-1 0 0,1-1 1 0 0,-1 1-1 0 0,1 0 1 0 0,-1 0-1 0 0,0-1 1 0 0,0 1-1 0 0,0-1 1 0 0,-1 1-1 0 0,1-1 1 0 0,-1 0 0 0 0,1 0-1 0 0,-1 0 1 0 0,-5 3-1 0 0,-6 2 23 0 0,0 0-1 0 0,0 0 1 0 0,-25 7-1 0 0,33-12-46 0 0,-24 6 65 0 0,-1 0 0 0 0,-35 4 1 0 0,-65 1 118 0 0,93-11-150 0 0,-10 1-41 0 0,-60 13 0 0 0,106-16-372 0 0,20 12-1130 0 0,-14-10 999 0 0,-1-1 0 0 0,1 0 0 0 0,0 0-1 0 0,-1-1 1 0 0,6 1 0 0 0,-9-1 403 0 0,16 2-1626 0 0</inkml:trace>
</inkml:ink>
</file>

<file path=ppt/ink/ink10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4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1383 5 5063 0 0,'0'0'390'0'0,"-1"1"-252"0"0,-5 2 462 0 0,0 0 0 0 0,-1-1-1 0 0,1 0 1 0 0,0 0 0 0 0,-1 0-1 0 0,1-1 1 0 0,-1 0 0 0 0,0 0-1 0 0,1 0 1 0 0,-11-1 0 0 0,-7-2 2257 0 0,-37-6 1 0 0,38 2-1472 0 0,20 4-1284 0 0,0 1-1 0 0,0 0 1 0 0,0 0 0 0 0,0 0 0 0 0,-1 1 0 0 0,1-1 0 0 0,0 1 0 0 0,0 0 0 0 0,-1 0-1 0 0,1 0 1 0 0,-6 1 0 0 0,-3 3-96 0 0,-1 0-1 0 0,1 1 1 0 0,0 1-1 0 0,-19 11 0 0 0,0-1-8 0 0,-138 84-131 0 0,2-1-44 0 0,-65 11-141 0 0,176-88 278 0 0,-2-2 0 0 0,-72 14 0 0 0,106-29 14 0 0,-39 3 1 0 0,57-8 24 0 0,-1 1 0 0 0,0-2-1 0 0,1 1 1 0 0,-1-1 0 0 0,1 1-1 0 0,0-2 1 0 0,-1 1 0 0 0,1-1-1 0 0,0 0 1 0 0,0 0 0 0 0,-8-4 0 0 0,13 5-18 0 0,-1 0 0 0 0,1 0 1 0 0,0 0-1 0 0,-1-1 1 0 0,1 1-1 0 0,0 0 0 0 0,0-1 1 0 0,-1 1-1 0 0,1-1 1 0 0,0 1-1 0 0,1-1 0 0 0,-1 1 1 0 0,0-1-1 0 0,0 1 1 0 0,1-1-1 0 0,-1 0 0 0 0,1 0 1 0 0,-1 1-1 0 0,1-1 1 0 0,0 0-1 0 0,-1 0 0 0 0,1 0 1 0 0,0 1-1 0 0,0-1 1 0 0,0 0-1 0 0,1 0 1 0 0,-1 0-1 0 0,0 1 0 0 0,1-1 1 0 0,-1 0-1 0 0,1 1 1 0 0,1-4-1 0 0,1-2-72 0 0,0 0 0 0 0,1 0 0 0 0,0 0 0 0 0,0 1 0 0 0,1 0 0 0 0,7-8 0 0 0,-1 3 52 0 0,0 1 0 0 0,0 0 0 0 0,1 1 0 0 0,0 0 0 0 0,1 1 0 0 0,20-10 1 0 0,-11 8-8 0 0,0 1 0 0 0,1 1 0 0 0,32-7 0 0 0,-34 11 44 0 0,-17 4 5 0 0,-1 2 17 0 0,-1-2-7 0 0,-1 0 1 0 0,1 1-1 0 0,-1 0 1 0 0,1-1 0 0 0,-1 1-1 0 0,1 0 1 0 0,-1-1-1 0 0,1 1 1 0 0,-1 0-1 0 0,0 0 1 0 0,0 0 0 0 0,0 0-1 0 0,1 0 1 0 0,-1 1-1 0 0,0-1 1 0 0,0 0 0 0 0,0 0-1 0 0,-1 1 1 0 0,1-1-1 0 0,1 3 1 0 0,0 0 6 0 0,-1 0 0 0 0,1 0 1 0 0,-1 0-1 0 0,0 0 0 0 0,0 0 0 0 0,1 4 0 0 0,-2 9 103 0 0,1 1 0 0 0,-2-1 1 0 0,0 0-1 0 0,-6 26 0 0 0,-21 66 467 0 0,-54 121 177 0 0,39-116-609 0 0,30-85-136 0 0,-1-1 0 0 0,-1-1 1 0 0,-1 0-1 0 0,-21 25 0 0 0,18-26 6 0 0,-56 73 182 0 0,67-90-222 0 0,7-8-129 0 0,-4 10-2842 0 0</inkml:trace>
</inkml:ink>
</file>

<file path=ppt/ink/ink10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4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70 12439 0 0,'0'0'566'0'0,"-2"2"-6"0"0,1-1-525 0 0,-1 1 0 0 0,1 0 1 0 0,-1-1-1 0 0,1 1 1 0 0,0 0-1 0 0,0 0 0 0 0,0 0 1 0 0,0 0-1 0 0,0 0 0 0 0,1 0 1 0 0,-1 1-1 0 0,1-1 1 0 0,-1 0-1 0 0,1 0 0 0 0,0 0 1 0 0,0 1-1 0 0,-1-1 1 0 0,2 0-1 0 0,-1 0 0 0 0,0 0 1 0 0,0 1-1 0 0,1-1 0 0 0,-1 0 1 0 0,1 0-1 0 0,0 0 1 0 0,1 3-1 0 0,0-1 219 0 0,-1-1 0 0 0,1 0 1 0 0,0 1-1 0 0,1-1 0 0 0,-1 0 0 0 0,0 0 0 0 0,1-1 1 0 0,0 1-1 0 0,-1 0 0 0 0,1-1 0 0 0,0 0 0 0 0,1 0 1 0 0,-1 0-1 0 0,0 0 0 0 0,7 3 0 0 0,-2-3-100 0 0,1 1 1 0 0,0-2-1 0 0,0 1 0 0 0,0-1 0 0 0,0-1 0 0 0,0 0 0 0 0,0 0 0 0 0,1 0 1 0 0,-1-1-1 0 0,0-1 0 0 0,12-2 0 0 0,14-6 174 0 0,50-22 0 0 0,-58 22-182 0 0,155-65 220 0 0,-106 41-6288 0 0,-41 17-818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4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85 3679 0 0,'0'0'167'0'0,"-2"0"-7"0"0,-28 7-485 0 0,-17 8 4312 0 0,26-8-521 0 0,-33 8-1 0 0,44-15 2565 0 0,12 0-5700 0 0,159-29 1234 0 0,-90 15-1353 0 0,104-30 52 0 0,-85 19-181 0 0,-64 19-777 0 0,0 2-1 0 0,35-3 1 0 0,-44 7-483 0 0</inkml:trace>
</inkml:ink>
</file>

<file path=ppt/ink/ink10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4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29 16327 0 0,'0'0'1476'0'0,"0"2"-1213"0"0,-2 6-102 0 0,0-1 1 0 0,0 1-1 0 0,-1-1 0 0 0,0 0 1 0 0,0 0-1 0 0,-6 10 1 0 0,-30 39 1353 0 0,26-39-890 0 0,-19 33 1 0 0,26-39-524 0 0,-5 10 63 0 0,-16 22 0 0 0,26-42-616 0 0</inkml:trace>
  <inkml:trace contextRef="#ctx0" brushRef="#br0" timeOffset="1">445 281 13735 0 0,'0'0'1582'0'0,"-1"0"-1407"0"0,0-1 0 0 0,0 1 0 0 0,0 0 0 0 0,0 0 0 0 0,0-1 0 0 0,0 1 0 0 0,0-1 0 0 0,0 1 0 0 0,0-1 0 0 0,1 1 0 0 0,-1-1 0 0 0,-1 0 1 0 0,1-2-57 0 0,-1 1 1 0 0,1 0-1 0 0,1-1 1 0 0,-1 1 0 0 0,0-1-1 0 0,1 1 1 0 0,-1-1 0 0 0,1 1-1 0 0,-1-1 1 0 0,1 1-1 0 0,0-1 1 0 0,0 1 0 0 0,1-1-1 0 0,-1 0 1 0 0,0 1 0 0 0,2-5-1 0 0,1-4 53 0 0,0 0 0 0 0,7-13 0 0 0,-3 8-169 0 0,1 0 0 0 0,0 0 1 0 0,1 1-1 0 0,1 0 0 0 0,15-17 1 0 0,-19 26-50 0 0,0-1-1 0 0,1 1 1 0 0,-1-1 0 0 0,1 2 0 0 0,0-1-1 0 0,1 1 1 0 0,-1 0 0 0 0,1 1 0 0 0,0 0-1 0 0,0 0 1 0 0,1 0 0 0 0,10-2 0 0 0,-16 5 65 0 0,0 1 0 0 0,0-1 0 0 0,0 1 1 0 0,0 0-1 0 0,0 0 0 0 0,0 0 1 0 0,0 0-1 0 0,0 0 0 0 0,-1 1 0 0 0,1-1 1 0 0,0 1-1 0 0,0 0 0 0 0,0 0 1 0 0,0 0-1 0 0,-1 0 0 0 0,1 0 1 0 0,3 3-1 0 0,-2-1 69 0 0,0 0 0 0 0,-1 0 0 0 0,0 1 0 0 0,1-1 0 0 0,-2 1 0 0 0,1 0 0 0 0,0-1 0 0 0,-1 1 0 0 0,1 1 0 0 0,1 4 0 0 0,2 6 207 0 0,-1 0 0 0 0,0 0 1 0 0,-2 1-1 0 0,0 0 0 0 0,2 21 0 0 0,11 85 609 0 0,-16-120-919 0 0,0 1 0 0 0,1-1 0 0 0,-1 0 0 0 0,1 0 0 0 0,0 1 0 0 0,-1-1 0 0 0,3 3 0 0 0,4 0-743 0 0,-5-5 421 0 0,8 1-1064 0 0</inkml:trace>
</inkml:ink>
</file>

<file path=ppt/ink/ink10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4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144 300 7831 0 0,'-1'2'603'0'0,"-3"9"-954"0"0,-11 28 1841 0 0,7-21 1858 0 0,-12 22-1 0 0,15-32-2137 0 0,0 0 1 0 0,0 0-1 0 0,-1-1 0 0 0,-11 12 1 0 0,12-15-1141 0 0,0 0-1 0 0,0 0 1 0 0,0-1 0 0 0,-9 6-1 0 0,13-9-30 0 0,1 0-1 0 0,-1 1 0 0 0,1-1 1 0 0,-1 0-1 0 0,1 0 0 0 0,-1 0 1 0 0,0 1-1 0 0,1-1 0 0 0,-1 0 0 0 0,1 0 1 0 0,-1 0-1 0 0,0 0 0 0 0,1 0 1 0 0,-1 0-1 0 0,0 0 0 0 0,1-1 0 0 0,-1 1 1 0 0,1 0-1 0 0,-1 0 0 0 0,0 0 1 0 0,1 0-1 0 0,-1-1 0 0 0,1 1 0 0 0,-1 0 1 0 0,1-1-1 0 0,-1 1 0 0 0,1 0 1 0 0,-1-1-1 0 0,1 1 0 0 0,-1-1 0 0 0,1 1 1 0 0,0-1-1 0 0,-1 1 0 0 0,1-1 1 0 0,-1 1-1 0 0,1-1 0 0 0,0 1 0 0 0,0-1 1 0 0,-1 1-1 0 0,1-1 0 0 0,0 0 1 0 0,0 1-1 0 0,0-1 0 0 0,0 1 1 0 0,0-1-1 0 0,-1 0 0 0 0,1 0 0 0 0,0-4-5 0 0,-1 0 0 0 0,0 0 0 0 0,1 1 0 0 0,0-7 0 0 0,2-8-85 0 0,1 1 0 0 0,0-1 0 0 0,1 1 0 0 0,1 0 0 0 0,1 0 0 0 0,12-27 0 0 0,-6 22-142 0 0,0 0-1 0 0,1 1 0 0 0,1 0 0 0 0,22-24 1 0 0,-18 23-207 0 0,2 2 0 0 0,0 0 0 0 0,1 1 0 0 0,37-26 0 0 0,-53 43 472 0 0,-1 1 1 0 0,1 0 0 0 0,-1 0 0 0 0,1 0-1 0 0,0 0 1 0 0,-1 1 0 0 0,1-1 0 0 0,0 1 0 0 0,0 1-1 0 0,0-1 1 0 0,0 1 0 0 0,0 0 0 0 0,0 0 0 0 0,0 0-1 0 0,0 1 1 0 0,7 1 0 0 0,-5 0 49 0 0,0 0 0 0 0,-1 0 1 0 0,1 1-1 0 0,-1 0 0 0 0,1 1 0 0 0,-1-1 1 0 0,0 1-1 0 0,0 0 0 0 0,-1 0 0 0 0,11 11 0 0 0,-11-10-25 0 0,0 1 0 0 0,0 1 0 0 0,0-1 0 0 0,-1 0-1 0 0,0 1 1 0 0,0 0 0 0 0,-1 0 0 0 0,1 0 0 0 0,3 15-1 0 0,-6-16-88 0 0,0-1-1 0 0,0 0 0 0 0,0 1 1 0 0,-1-1-1 0 0,0 1 0 0 0,0-1 1 0 0,0 0-1 0 0,-1 1 0 0 0,1-1 1 0 0,-1 0-1 0 0,-1 1 0 0 0,1-1 0 0 0,-1 0 1 0 0,-4 10-1 0 0,-3-1 24 0 0,0 1 1 0 0,-2-1-1 0 0,1 0 1 0 0,-2-1-1 0 0,1-1 0 0 0,-16 13 1 0 0,-86 63-523 0 0,93-74 299 0 0,-16 13-496 0 0,22-14-484 0 0,-2-2 0 0 0,0 0 0 0 0,0 0 0 0 0,-18 7 0 0 0,26-16 171 0 0</inkml:trace>
</inkml:ink>
</file>

<file path=ppt/ink/ink10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4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6 11975 0 0,'2'-5'6579'0'0,"-3"56"-6129"0"0,-9 69 0 0 0,6-94-352 0 0,-1 0 0 0 0,-2 0-1 0 0,-1-1 1 0 0,-15 37 0 0 0,-103 163 191 0 0,48-92-258 0 0,67-113-99 0 0,-16 43 0 0 0,27-61-166 0 0</inkml:trace>
</inkml:ink>
</file>

<file path=ppt/ink/ink10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4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13359 0 0,'0'0'612'0'0,"1"2"-14"0"0,1 7-487 0 0,0 1 0 0 0,0-1 0 0 0,0 1 0 0 0,-1-1 0 0 0,-1 1 0 0 0,-1 17 1 0 0,-9 61 1742 0 0,3-51-1304 0 0,-1 0-1 0 0,-2 0 1 0 0,-2-1 0 0 0,-2-1 0 0 0,-19 39 0 0 0,-103 161 594 0 0,107-188-970 0 0,28-43-168 0 0,-11 10-157 0 0,11-13-229 0 0,-2 3 397 0 0</inkml:trace>
</inkml:ink>
</file>

<file path=ppt/ink/ink10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4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31 346 13703 0 0,'-2'0'630'0'0,"0"0"-418"0"0,2 0-180 0 0,-1 0 1 0 0,0 0 0 0 0,0-1 0 0 0,0 1 0 0 0,1 0-1 0 0,-1 0 1 0 0,0 0 0 0 0,0-1 0 0 0,1 1-1 0 0,-1-1 1 0 0,0 1 0 0 0,1 0 0 0 0,-1-1-1 0 0,0 1 1 0 0,1-1 0 0 0,-1 1 0 0 0,0-1-1 0 0,0 0 1 0 0,0 0-9 0 0,0 0 0 0 0,0 1 0 0 0,0-1-1 0 0,1 0 1 0 0,-1 0 0 0 0,0 0 0 0 0,0 0-1 0 0,0 0 1 0 0,1 0 0 0 0,-1 0 0 0 0,1 0-1 0 0,-1 0 1 0 0,1 0 0 0 0,-1 0 0 0 0,1 0 0 0 0,-1 0-1 0 0,1 0 1 0 0,0-1 0 0 0,0 1 0 0 0,-1-2-1 0 0,1 0 77 0 0,1 0-1 0 0,-1 1 1 0 0,0-1-1 0 0,1 0 0 0 0,0 1 1 0 0,-1-1-1 0 0,1 0 1 0 0,3-4-1 0 0,0-1 132 0 0,2-1 1 0 0,-1 1-1 0 0,1 1 1 0 0,8-10-1 0 0,1 2-55 0 0,2 0 1 0 0,0 1-1 0 0,1 0 0 0 0,37-21 1 0 0,85-34 232 0 0,-135 67-393 0 0,25-12 219 0 0,1 2 1 0 0,1 1 0 0 0,0 1 0 0 0,1 2 0 0 0,0 1 0 0 0,66-4 0 0 0,-82 11-72 0 0,0 0 1 0 0,0 1-1 0 0,0 1 1 0 0,0 1-1 0 0,0 1 0 0 0,26 8 1 0 0,-31-7-52 0 0,-1 0 0 0 0,0 0 0 0 0,0 1 0 0 0,0 0 0 0 0,-1 1 1 0 0,0 1-1 0 0,0-1 0 0 0,-1 1 0 0 0,0 1 0 0 0,8 10 0 0 0,-9-10-46 0 0,-1 1 0 0 0,-1 0 0 0 0,0 0 0 0 0,0 0 0 0 0,-1 0 0 0 0,0 1 0 0 0,-1 0-1 0 0,0 0 1 0 0,-1 0 0 0 0,0 1 0 0 0,0-1 0 0 0,-2 1 0 0 0,2 22 0 0 0,-4-23-34 0 0,1-1 1 0 0,-1 1-1 0 0,-1-1 0 0 0,0 0 1 0 0,0 1-1 0 0,-1-1 0 0 0,-1 0 1 0 0,1-1-1 0 0,-2 1 1 0 0,1-1-1 0 0,-1 1 0 0 0,-1-1 1 0 0,0-1-1 0 0,0 1 0 0 0,-13 13 1 0 0,0-4 23 0 0,0-1 1 0 0,-2-1-1 0 0,0-1 0 0 0,-1 0 1 0 0,-35 17-1 0 0,-125 46 33 0 0,147-65-128 0 0,3-1-349 0 0,-1-1 0 0 0,0-1 1 0 0,-1-2-1 0 0,0-1 0 0 0,-45 3 1 0 0,63-11-894 0 0,4-2-51 0 0</inkml:trace>
</inkml:ink>
</file>

<file path=ppt/ink/ink10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61 9215 0 0,'52'-61'3575'0'0,"-60"73"-866"0"0,-43 55-1968 0 0,-4-3-1 0 0,-64 61 1 0 0,-12 13-60 0 0,106-111-591 0 0,-141 168 598 0 0,126-143-154 0 0,-63 106 1 0 0,58-65 156 0 0,40-81-581 0 0,1 1-1 0 0,0-1 1 0 0,1 1 0 0 0,1 0-1 0 0,-3 23 1 0 0,5-30-60 0 0,1 0-1 0 0,-1 0 1 0 0,1 0 0 0 0,0 0-1 0 0,0-1 1 0 0,1 1 0 0 0,0 0-1 0 0,0-1 1 0 0,0 1 0 0 0,1-1-1 0 0,0 0 1 0 0,0 1 0 0 0,0-1-1 0 0,0-1 1 0 0,1 1 0 0 0,0 0-1 0 0,0-1 1 0 0,0 0 0 0 0,1 0-1 0 0,-1 0 1 0 0,7 4 0 0 0,-1-2-218 0 0,0 0-1 0 0,0 0 1 0 0,1-1 0 0 0,11 5-1 0 0,-7-5-1773 0 0,-1-1-1 0 0,24 4 1 0 0,-11-4-4945 0 0</inkml:trace>
</inkml:ink>
</file>

<file path=ppt/ink/ink10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4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13823 0 0,'0'0'1062'0'0,"0"3"-693"0"0,-1 29-52 0 0,0-15 525 0 0,1-1 0 0 0,1 1 0 0 0,2 19 0 0 0,2-14-379 0 0,1-1-1 0 0,1 0 1 0 0,0 0-1 0 0,2-1 0 0 0,0 0 1 0 0,2-1-1 0 0,0 0 1 0 0,1 0-1 0 0,0-1 1 0 0,18 18-1 0 0,6 3-96 0 0,2-2 1 0 0,2-2-1 0 0,46 32 0 0 0,-59-46-311 0 0,0 2 0 0 0,34 38 0 0 0,-45-44-33 0 0,-1 2 1 0 0,-1 0-1 0 0,-1 1 0 0 0,17 32 0 0 0,-27-46-76 0 0,-1 1 0 0 0,1 0-1 0 0,2 12 1 0 0,-4-16 28 0 0,-1-1 0 0 0,1 1 0 0 0,-1 0 0 0 0,0-1 0 0 0,0 1 0 0 0,0 0 0 0 0,0-1 0 0 0,-1 1-1 0 0,1-1 1 0 0,-1 1 0 0 0,0 0 0 0 0,-1 4 0 0 0,2-7-8 0 0,-1 1 1 0 0,1-1-1 0 0,0 1 0 0 0,-1-1 0 0 0,1 0 1 0 0,-1 1-1 0 0,1-1 0 0 0,0 1 0 0 0,-1-1 1 0 0,1 0-1 0 0,-1 0 0 0 0,1 1 0 0 0,-1-1 1 0 0,1 0-1 0 0,-1 0 0 0 0,1 1 0 0 0,-1-1 1 0 0,1 0-1 0 0,-1 0 0 0 0,1 0 0 0 0,-1 0 1 0 0,1 0-1 0 0,-1 0 0 0 0,0 0 0 0 0,1 0 1 0 0,-1 0-1 0 0,1 0 0 0 0,-1 0 0 0 0,1 0 1 0 0,-1 0-1 0 0,1-1 0 0 0,-1 1 0 0 0,1 0 1 0 0,-1 0-1 0 0,1-1 0 0 0,-2 1 0 0 0,1-1-100 0 0,-1 0-1 0 0,0 0 0 0 0,0 0 0 0 0,1-1 0 0 0,-1 1 0 0 0,1 0 0 0 0,-1-1 0 0 0,-1-1 0 0 0,0-3-766 0 0,0 0-1 0 0,0 0 0 0 0,0-1 0 0 0,1 1 0 0 0,0-1 0 0 0,-2-8 0 0 0,3 9-694 0 0,-7-24-4812 0 0</inkml:trace>
</inkml:ink>
</file>

<file path=ppt/ink/ink10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4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0 9671 0 0,'0'0'875'0'0,"1"2"-719"0"0,2 6 471 0 0,0-1 0 0 0,-1 0 0 0 0,0 1-1 0 0,-1 0 1 0 0,1-1 0 0 0,-1 1 0 0 0,-1 0 0 0 0,0 0 0 0 0,0 0 0 0 0,0-1-1 0 0,-1 1 1 0 0,-2 8 0 0 0,-2 8 246 0 0,0-1-1 0 0,-16 39 0 0 0,2-18-507 0 0,-1-1-1 0 0,-3 0 0 0 0,-27 39 0 0 0,-96 109 726 0 0,-254 221-138 0 0,366-380-1029 0 0,-31 37 1 0 0,63-67-715 0 0,5-3-254 0 0,8-5-46 0 0</inkml:trace>
</inkml:ink>
</file>

<file path=ppt/ink/ink10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4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50 133 3223 0 0,'-7'5'288'0'0,"-18"5"4583"0"0,7-7 7641 0 0,29-14-11330 0 0,6-5-1107 0 0,2 1-1 0 0,-1 1 1 0 0,2 1-1 0 0,-1 0 1 0 0,2 2-1 0 0,0 0 1 0 0,0 1-1 0 0,1 2 0 0 0,0 0 1 0 0,0 1-1 0 0,31-5 1 0 0,-52 12-18 0 0,1-1 0 0 0,-1 1 0 0 0,0 0 0 0 0,0 0 1 0 0,1 0-1 0 0,-1 0 0 0 0,0 0 0 0 0,0 0 0 0 0,1 0 1 0 0,-1 0-1 0 0,0 0 0 0 0,0 0 0 0 0,1 1 0 0 0,-1-1 0 0 0,0 1 1 0 0,0-1-1 0 0,0 1 0 0 0,0-1 0 0 0,1 1 0 0 0,-1-1 0 0 0,0 1 1 0 0,0 0-1 0 0,1 1 0 0 0,-1 0-9 0 0,-1-1 0 0 0,1 1 0 0 0,0-1 0 0 0,-1 1 0 0 0,1-1 0 0 0,-1 1 0 0 0,0 0 0 0 0,1-1 0 0 0,-1 1 0 0 0,0-1 0 0 0,0 1 0 0 0,0 0 0 0 0,0-1 0 0 0,0 1 0 0 0,-1 0 0 0 0,1-1 0 0 0,-1 3 0 0 0,-1 5 63 0 0,-1 0 0 0 0,-1 0 0 0 0,1 0 0 0 0,-1 0-1 0 0,-1 0 1 0 0,-9 13 0 0 0,-40 47 177 0 0,26-35-219 0 0,-23 28-34 0 0,29-38-17 0 0,1 2-1 0 0,1 0 1 0 0,1 1 0 0 0,-17 36 0 0 0,34-60-14 0 0,0 1 0 0 0,1-1 0 0 0,0 1 0 0 0,0 0 1 0 0,0-1-1 0 0,0 1 0 0 0,1 0 0 0 0,-1 0 0 0 0,1-1 0 0 0,0 1 0 0 0,0 0 0 0 0,1 0 0 0 0,-1 0 0 0 0,1-1 1 0 0,0 1-1 0 0,0 0 0 0 0,0 0 0 0 0,0-1 0 0 0,0 1 0 0 0,1-1 0 0 0,0 1 0 0 0,0-1 0 0 0,0 0 0 0 0,0 0 1 0 0,0 0-1 0 0,0 0 0 0 0,1 0 0 0 0,0 0 0 0 0,-1-1 0 0 0,1 1 0 0 0,0-1 0 0 0,1 1 0 0 0,-1-1 0 0 0,0 0 1 0 0,0-1-1 0 0,1 1 0 0 0,-1-1 0 0 0,1 1 0 0 0,0-1 0 0 0,5 1 0 0 0,5 0 19 0 0,-1 0-1 0 0,0-1 1 0 0,1-1 0 0 0,-1 0-1 0 0,1-1 1 0 0,19-3-1 0 0,78-25 206 0 0,-42 10-166 0 0,-45 14-190 0 0,19-6-1507 0 0,55-20-1 0 0,-81 24 67 0 0</inkml:trace>
</inkml:ink>
</file>

<file path=ppt/ink/ink10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4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5983 0 0,'1'0'6107'0'0,"100"-8"-344"0"0,-63 6-4681 0 0,138-16 1994 0 0,84-2-2739 0 0,-259 20-731 0 0,6 0 139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1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19087 0 0,'0'0'878'0'0,"-2"1"-21"0"0,-4 3 2705 0 0,-3 0-3252 0 0</inkml:trace>
</inkml:ink>
</file>

<file path=ppt/ink/ink10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4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11519 0 0,'0'0'887'0'0,"1"1"-354"0"0,6 3 260 0 0,-1 1 0 0 0,1-1-1 0 0,-1 0 1 0 0,1 0-1 0 0,0-1 1 0 0,1 0 0 0 0,-1-1-1 0 0,14 4 1 0 0,-7-4-390 0 0,-1 0 1 0 0,1-1-1 0 0,0 0 0 0 0,18-2 1 0 0,66-10 794 0 0,-1-4 1 0 0,127-36 0 0 0,-167 40-3270 0 0,-45 7 31 0 0</inkml:trace>
</inkml:ink>
</file>

<file path=ppt/ink/ink10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4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5527 0 0,'0'0'423'0'0,"-1"2"-278"0"0,-3 37 1632 0 0,-5 27 4838 0 0,7-56-6165 0 0,0 0 0 0 0,-5 12 0 0 0,0-8-216 0 0,-1 0 0 0 0,0 0 0 0 0,-1 0 1 0 0,-18 20-1 0 0,14-19-248 0 0,1 2 1 0 0,-12 20-1 0 0,4-2 14 0 0,16-24 52 0 0,6-7-21 0 0,0-1 174 0 0,-1-3-156 0 0,0 1-1 0 0,-1 0 1 0 0,1-1-1 0 0,0 1 1 0 0,0 0-1 0 0,0-1 1 0 0,0 1-1 0 0,0-1 1 0 0,0 1-1 0 0,0-1 1 0 0,0 0-1 0 0,0 1 1 0 0,0-1-1 0 0,2 0 0 0 0,16 5 433 0 0,7-3 3 0 0,39-2-1 0 0,-29-1-282 0 0,34-1 131 0 0,43 1-56 0 0,-110 2-276 0 0,15-2 0 0 0,3-2-390 0 0,-11-1-2842 0 0</inkml:trace>
</inkml:ink>
</file>

<file path=ppt/ink/ink10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4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14279 0 0,'0'0'1298'0'0,"-2"1"-1069"0"0,-5 6-86 0 0,1-1 0 0 0,0 1 1 0 0,0 0-1 0 0,0 1 0 0 0,1 0 0 0 0,0-1 1 0 0,0 2-1 0 0,1-1 0 0 0,-6 16 0 0 0,0 6 424 0 0,-10 50 1 0 0,-35 164 1549 0 0,-19-6-1664 0 0,30-139-380 0 0,-9 26-2 0 0,51-119-146 0 0,1-4-78 0 0,0 1 0 0 0,0 0-1 0 0,0 0 1 0 0,1 0 0 0 0,-1 0-1 0 0,1 3 1 0 0,12-7-8283 0 0</inkml:trace>
</inkml:ink>
</file>

<file path=ppt/ink/ink10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49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15 3679 0 0,'-3'-2'275'0'0,"-30"-9"-74"0"0,19 9 2657 0 0,13 2-2592 0 0,1 0 0 0 0,-1 1 1 0 0,1-1-1 0 0,0 0 0 0 0,-1 0 1 0 0,1 1-1 0 0,-1-1 0 0 0,1 0 1 0 0,0 0-1 0 0,-1 1 1 0 0,1-1-1 0 0,0 0 0 0 0,-1 1 1 0 0,1-1-1 0 0,0 0 0 0 0,-1 1 1 0 0,1-1-1 0 0,0 1 0 0 0,0-1 1 0 0,-1 0-1 0 0,1 1 0 0 0,0-1 1 0 0,0 1-1 0 0,0-1 0 0 0,0 1 1 0 0,0-1-1 0 0,-1 2 0 0 0,0 12 2175 0 0,2-6-2298 0 0,0 0-1 0 0,0 0 1 0 0,1 1 0 0 0,0-1-1 0 0,0 0 1 0 0,1-1 0 0 0,0 1-1 0 0,1 0 1 0 0,5 8-1 0 0,44 64-181 0 0,106 115 707 0 0,5 8 789 0 0,-146-179-1178 0 0,-2 1-1 0 0,-1 0 1 0 0,0 1-1 0 0,-2 1 0 0 0,16 49 1 0 0,-24-60-159 0 0,-1-1 0 0 0,-1 0 1 0 0,-1 1-1 0 0,0 0 0 0 0,-1-1 1 0 0,0 1-1 0 0,-2 0 0 0 0,0 0 1 0 0,0-1-1 0 0,-2 1 0 0 0,0 0 0 0 0,-7 23 1 0 0,-4-5 218 0 0,0 0 1 0 0,-3 0 0 0 0,-39 60-1 0 0,17-40-194 0 0,-61 65 0 0 0,31-41-2865 0 0</inkml:trace>
</inkml:ink>
</file>

<file path=ppt/ink/ink10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4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 4607 0 0,'-9'-7'13031'0'0,"11"10"-12563"0"0,96 152 1790 0 0,-45-68-1199 0 0,104 174 947 0 0,18 27-1223 0 0,-40-100-932 0 0,-134-186 77 0 0,-1-4-1787 0 0,-2-17 579 0 0,0 0 0 0 0,-1 0 0 0 0,-9-28-1 0 0,1 2-740 0 0,3 6 494 0 0</inkml:trace>
</inkml:ink>
</file>

<file path=ppt/ink/ink10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5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54 5063 0 0,'1'-2'390'0'0,"16"-49"12288"0"0,-18 55-12051 0 0,-5 20-201 0 0,-1 0 0 0 0,-20 46 0 0 0,-31 46-45 0 0,53-106-319 0 0,-111 199 602 0 0,49-88-473 0 0,35-66-102 0 0,-59 79-1 0 0,-134 162 48 0 0,217-286-193 0 0,7-8-234 0 0,12-5-4189 0 0,-6 2 2514 0 0,14-6-4424 0 0</inkml:trace>
</inkml:ink>
</file>

<file path=ppt/ink/ink10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5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112 184 8287 0 0,'-29'7'805'0'0,"-12"2"-639"0"0,13-7 6001 0 0,18-11-3221 0 0,9 8-2912 0 0,1 0 0 0 0,-1-1 0 0 0,1 1 0 0 0,-1 0 0 0 0,1-1 0 0 0,0 1 0 0 0,0 0 0 0 0,0-1 0 0 0,0 1 0 0 0,0 0 0 0 0,0-1 0 0 0,0 1 0 0 0,0 0 0 0 0,0-1 0 0 0,1 1 0 0 0,-1 0 0 0 0,1-2 0 0 0,0 0 61 0 0,0 0 0 0 0,1 0 0 0 0,0 1 1 0 0,-1-1-1 0 0,1 0 0 0 0,4-4 0 0 0,1 0 109 0 0,1 0 0 0 0,0 1 0 0 0,16-11 0 0 0,15-5 11 0 0,0 2 1 0 0,75-27-1 0 0,-104 43-118 0 0,0 1 0 0 0,1 0-1 0 0,-1 1 1 0 0,0 0 0 0 0,17-1-1 0 0,-25 3-72 0 0,1 0-1 0 0,-1 0 1 0 0,1 0 0 0 0,-1 0-1 0 0,0 0 1 0 0,1 1-1 0 0,-1-1 1 0 0,0 1 0 0 0,1 0-1 0 0,-1 0 1 0 0,0-1-1 0 0,0 2 1 0 0,0-1 0 0 0,0 0-1 0 0,0 0 1 0 0,0 1-1 0 0,0-1 1 0 0,0 1 0 0 0,0-1-1 0 0,0 1 1 0 0,-1 0-1 0 0,1 0 1 0 0,-1 0 0 0 0,0 0-1 0 0,1 0 1 0 0,-1 0-1 0 0,0 0 1 0 0,0 0 0 0 0,1 5-1 0 0,0 0 38 0 0,-1 1 0 0 0,1-1-1 0 0,-2 1 1 0 0,1 0 0 0 0,-1 0-1 0 0,-1-1 1 0 0,1 1 0 0 0,-1 0-1 0 0,-1-1 1 0 0,1 1 0 0 0,-1-1 0 0 0,-4 10-1 0 0,-2 4-10 0 0,-1 0 0 0 0,-23 36 0 0 0,22-42-27 0 0,-1 0 0 0 0,-1-1 0 0 0,-22 21 0 0 0,-25 31 77 0 0,57-62-58 0 0,2 9-31 0 0,1-11-11 0 0,0 0 0 0 0,0 1 1 0 0,0-1-1 0 0,0 0 0 0 0,0 0 0 0 0,0 0 0 0 0,1 0 0 0 0,-1 0 1 0 0,0-1-1 0 0,1 1 0 0 0,0 0 0 0 0,-1 0 0 0 0,1-1 0 0 0,0 0 1 0 0,0 1-1 0 0,0-1 0 0 0,2 2 0 0 0,6 1 18 0 0,-1 0 0 0 0,18 6 0 0 0,-4-2 6 0 0,-6-1 60 0 0,1 0-1 0 0,0-2 0 0 0,36 8 1 0 0,-42-12-126 0 0,1 0 0 0 0,0 0 0 0 0,-1-2-1 0 0,1 1 1 0 0,0-1 0 0 0,22-6 0 0 0,18-8-1562 0 0,-29 5-48 0 0</inkml:trace>
</inkml:ink>
</file>

<file path=ppt/ink/ink10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5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0 271 9215 0 0,'0'0'7598'0'0,"1"-2"-7138"0"0,4-12-106 0 0,0 1 1 0 0,1 0 0 0 0,0 0-1 0 0,1 1 1 0 0,0 0 0 0 0,12-15-1 0 0,-1 5-248 0 0,1 0-1 0 0,25-22 0 0 0,-34 35-115 0 0,0 0 0 0 0,0 1 0 0 0,1 0-1 0 0,0 1 1 0 0,0 0 0 0 0,1 0 0 0 0,0 1-1 0 0,24-8 1 0 0,-22 12-38 0 0,-11 2 38 0 0,-2 0 6 0 0,0 0 0 0 0,0 0 1 0 0,0 0-1 0 0,0 0 0 0 0,0 1 0 0 0,0-1 0 0 0,-1 0 0 0 0,1 0 0 0 0,0 1 0 0 0,0-1 1 0 0,0 0-1 0 0,0 1 0 0 0,-1-1 0 0 0,1 0 0 0 0,1 2 0 0 0,9 7-8 0 0,-7-5 31 0 0,-1 1 0 0 0,0 0-1 0 0,0-1 1 0 0,0 1 0 0 0,-1 0 0 0 0,0 1-1 0 0,0-1 1 0 0,0 0 0 0 0,0 1-1 0 0,1 9 1 0 0,-1 6 165 0 0,0 34 0 0 0,0 5-26 0 0,3-34-90 0 0,0-17-45 0 0,-1-3 17 0 0,7 9 69 0 0,-5-13-86 0 0,-3-1 1 0 0,2 1 41 0 0,0 0 0 0 0,1-1 0 0 0,-1 0 0 0 0,0 0 0 0 0,1 0 0 0 0,-1 0 0 0 0,1-1 0 0 0,-1 0 0 0 0,0 0 0 0 0,1 0 0 0 0,5-2 0 0 0,8-2 309 0 0,34-11 0 0 0,4-1 138 0 0,-21 10-427 0 0,-20 7-21 0 0,14 9-48 0 0,-16-7-16 0 0,0-3 16 0 0,-11-1-1 0 0,-1 1 0 0 0,1-1 0 0 0,-1 0 0 0 0,0 0 0 0 0,1 0 0 0 0,-1 0 0 0 0,0-1-1 0 0,1 1 1 0 0,-1-1 0 0 0,0 1 0 0 0,0-1 0 0 0,0 0 0 0 0,0 0 0 0 0,2-2 0 0 0,4-6 41 0 0,11-19-1 0 0,-10 15-13 0 0,38-64 11 0 0,-41 65-351 0 0,0 0-1 0 0,0 0 1 0 0,-1 0-1 0 0,3-19 0 0 0,-7 31-736 0 0</inkml:trace>
</inkml:ink>
</file>

<file path=ppt/ink/ink10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5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3679 0 0,'0'0'9619'0'0,"1"4"-6698"0"0,1 3-2658 0 0,-2-1-1 0 0,1 1 1 0 0,-1 0 0 0 0,0 0-1 0 0,0 0 1 0 0,-2 7-1 0 0,-9 47 103 0 0,7-43-138 0 0,-34 127 786 0 0,21-87-764 0 0,2-10-30 0 0,-2 1 0 0 0,-28 53-1 0 0,37-84-182 0 0,-8 15 59 0 0,-37 58 1 0 0,45-81-90 0 0,3-3-32 0 0,1-1 0 0 0,0 1 0 0 0,-6 13 1 0 0,9-18-553 0 0</inkml:trace>
</inkml:ink>
</file>

<file path=ppt/ink/ink10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5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283 132 5983 0 0,'-9'2'623'0'0,"-3"1"746"0"0,1 1 0 0 0,1 0-1 0 0,-1 1 1 0 0,1 0 0 0 0,0 0 0 0 0,-17 13-1 0 0,-17 9-796 0 0,42-26 430 0 0,3-3-965 0 0,0 0 0 0 0,0 0 0 0 0,0 0 1 0 0,0 0-1 0 0,0 0 0 0 0,1 0 1 0 0,-1 0-1 0 0,0 1 0 0 0,1-1 1 0 0,0 1-1 0 0,-1-1 0 0 0,3 0 0 0 0,-2-1 21 0 0,26-19 97 0 0,0 1 0 0 0,1 1-1 0 0,48-25 1 0 0,-54 33-69 0 0,-1 2-1 0 0,2 0 1 0 0,-1 1 0 0 0,1 2 0 0 0,38-8 0 0 0,-42 12 238 0 0,0 1 1 0 0,0 0-1 0 0,0 1 1 0 0,-1 2-1 0 0,1 0 1 0 0,0 1-1 0 0,29 6 1 0 0,-44-7-276 0 0,0 0 0 0 0,-1 1 1 0 0,1 0-1 0 0,0 0 0 0 0,-1 0 1 0 0,0 0-1 0 0,1 1 0 0 0,-1 0 1 0 0,0-1-1 0 0,0 1 1 0 0,0 1-1 0 0,-1-1 0 0 0,1 1 1 0 0,-1-1-1 0 0,0 1 0 0 0,0 0 1 0 0,0 0-1 0 0,0 1 1 0 0,-1-1-1 0 0,0 0 0 0 0,0 1 1 0 0,0 0-1 0 0,0-1 0 0 0,-1 1 1 0 0,1 0-1 0 0,-1 0 1 0 0,0 0-1 0 0,-1 0 0 0 0,0 0 1 0 0,1 0-1 0 0,-1 0 0 0 0,-1 6 1 0 0,0-2-46 0 0,-1 1 0 0 0,1-1 0 0 0,-2 0 0 0 0,1 0 0 0 0,-1 1-1 0 0,0-2 1 0 0,-1 1 0 0 0,0 0 0 0 0,-1-1 0 0 0,0 0 0 0 0,-7 10 0 0 0,3-7-85 0 0,0-2 0 0 0,0 1 0 0 0,-1-1 0 0 0,0-1 1 0 0,-1 0-1 0 0,0 0 0 0 0,-17 9 0 0 0,-7 0-126 0 0,-2-2 0 0 0,1-1 0 0 0,-2-1 0 0 0,0-2 1 0 0,0-2-1 0 0,-1-2 0 0 0,-48 4 0 0 0,125-4 127 0 0,26-2 3 0 0,61 9 18 0 0,-107-11 44 0 0,0 1 1 0 0,0 1 0 0 0,0 1-1 0 0,29 13 1 0 0,-42-16 11 0 0,1-1-1 0 0,-1 2 0 0 0,0-1 1 0 0,-1 0-1 0 0,1 1 1 0 0,0 0-1 0 0,-1 0 1 0 0,0 0-1 0 0,0 1 1 0 0,0-1-1 0 0,-1 1 0 0 0,1 0 1 0 0,-1 0-1 0 0,-1 0 1 0 0,1 1-1 0 0,3 7 1 0 0,-4-5 54 0 0,0 1 1 0 0,-1-1-1 0 0,0 0 1 0 0,0 0-1 0 0,0 1 1 0 0,-1-1-1 0 0,-1 0 1 0 0,1 1-1 0 0,-1-1 1 0 0,-1 0-1 0 0,-2 10 1 0 0,0-4-13 0 0,-1-1 0 0 0,0 0 0 0 0,0 0 0 0 0,-2 0 0 0 0,1-1 0 0 0,-2 0 0 0 0,1-1 0 0 0,-2 1 0 0 0,0-1 0 0 0,0-1 0 0 0,-1 0 0 0 0,0 0 0 0 0,0-1 0 0 0,-1 0 0 0 0,0-1 1 0 0,-1 0-1 0 0,0-1 0 0 0,0 0 0 0 0,-18 6 0 0 0,-226 77 142 0 0,245-87-180 0 0,-75 22 33 0 0,73-23-28 0 0,0 1 0 0 0,-1-2 0 0 0,1 0-1 0 0,-22 0 1 0 0,32-1-4 0 0,0-1 0 0 0,-1 1-1 0 0,1-1 1 0 0,0 1 0 0 0,0-1-1 0 0,0 0 1 0 0,0 0 0 0 0,0-1-1 0 0,0 1 1 0 0,0-1 0 0 0,0 1-1 0 0,0-1 1 0 0,1 0 0 0 0,-1 0-1 0 0,1 0 1 0 0,-1 0 0 0 0,1 0-1 0 0,-3-4 1 0 0,3 3 0 0 0,0-1 0 0 0,1 1 0 0 0,-1 0 0 0 0,1 0 0 0 0,0-1-1 0 0,0 1 1 0 0,0-1 0 0 0,0 1 0 0 0,1-1 0 0 0,-1 1 0 0 0,1-1 0 0 0,0 1 0 0 0,0-1 0 0 0,0 0-1 0 0,1 1 1 0 0,0-7 0 0 0,3-2-101 0 0,-1-1 0 0 0,2 0 0 0 0,0 1 0 0 0,0 0 0 0 0,1 0 0 0 0,0 1 0 0 0,1 0 0 0 0,1 0 0 0 0,0 0 0 0 0,0 1 0 0 0,1 0 0 0 0,0 1 0 0 0,1 0 0 0 0,-1 0 0 0 0,2 1 0 0 0,0 0 0 0 0,17-9 0 0 0,-25 15-24 0 0,-1 1 0 0 0,1 0 0 0 0,0 0 0 0 0,0 0 0 0 0,0 0 1 0 0,0 0-1 0 0,0 1 0 0 0,0-1 0 0 0,0 1 0 0 0,5 0 1 0 0,9 4-5135 0 0,-6 1-929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15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31 7487 0 0,'0'0'675'0'0,"-9"0"-542"0"0,-14 2 9531 0 0,21-2-9325 0 0,-3 1-278 0 0,-1 1 0 0 0,1 0-1 0 0,0 0 1 0 0,0 0 0 0 0,0 1 0 0 0,0 0 0 0 0,-7 6 0 0 0,-33 29-66 0 0,25-20 72 0 0,7-8-6 0 0,2 1 0 0 0,-1 0 0 0 0,2 1-1 0 0,-17 22 1 0 0,26-33 59 0 0,0 1 11 0 0,1 0-81 0 0,-1-1 0 0 0,1 1 0 0 0,-1 0 1 0 0,1-1-1 0 0,0 1 0 0 0,0 0 0 0 0,-1-1 1 0 0,1 1-1 0 0,0 0 0 0 0,1-1 0 0 0,-1 1 0 0 0,0 0 1 0 0,0 0-1 0 0,1-1 0 0 0,-1 1 0 0 0,1-1 0 0 0,-1 1 1 0 0,1 0-1 0 0,0-1 0 0 0,0 1 0 0 0,1 1 0 0 0,0-1 49 0 0,0 0 0 0 0,0 0-1 0 0,0 0 1 0 0,1 0 0 0 0,-1 0-1 0 0,1 0 1 0 0,-1-1 0 0 0,1 1 0 0 0,0-1-1 0 0,5 3 1 0 0,6 0 288 0 0,1-1 1 0 0,-1 0-1 0 0,28 2 0 0 0,-39-4-354 0 0,6-1 75 0 0,-1 1 1 0 0,1-1 0 0 0,0-1 0 0 0,-1 1-1 0 0,1-1 1 0 0,0-1 0 0 0,-1 0-1 0 0,1 0 1 0 0,-1-1 0 0 0,14-6-1 0 0,-18 8-82 0 0,-1-1-1 0 0,0 0 0 0 0,0 0 1 0 0,0-1-1 0 0,0 1 0 0 0,0-1 1 0 0,-1 1-1 0 0,1-1 0 0 0,-1 0 1 0 0,1 0-1 0 0,-1 0 0 0 0,0 0 1 0 0,0 0-1 0 0,0-1 1 0 0,-1 1-1 0 0,1 0 0 0 0,-1-1 1 0 0,0 1-1 0 0,0-1 0 0 0,0 0 1 0 0,0 1-1 0 0,-1-1 0 0 0,0 0 1 0 0,1 0-1 0 0,-1 1 0 0 0,0-1 1 0 0,-1-5-1 0 0,-1 2-46 0 0,1 0 0 0 0,-1 1 0 0 0,0-1-1 0 0,-1 0 1 0 0,1 1 0 0 0,-1 0 0 0 0,0 0 0 0 0,-1 0 0 0 0,0 0-1 0 0,-8-10 1 0 0,-1 1-557 0 0,-1 0 0 0 0,-23-18 0 0 0,13 19-854 0 0,20 12 974 0 0</inkml:trace>
</inkml:ink>
</file>

<file path=ppt/ink/ink10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5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14743 0 0,'-2'1'1136'0'0,"-2"1"-871"0"0,0 0 1 0 0,-1 0-1 0 0,1 1 0 0 0,0-1 0 0 0,0 1 1 0 0,0 0-1 0 0,1 0 0 0 0,-1 1 0 0 0,1-1 1 0 0,0 1-1 0 0,-1 0 0 0 0,-2 5 0 0 0,-11 16 540 0 0,2 0 0 0 0,-13 31-1 0 0,-19 55 790 0 0,7-5-1594 0 0,28-66-449 0 0,11-39-73 0 0</inkml:trace>
</inkml:ink>
</file>

<file path=ppt/ink/ink10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5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22 362 14887 0 0,'-1'2'680'0'0,"-20"43"3632"0"0,23-46-3858 0 0,13-10-95 0 0,0-1 0 0 0,-1-1 0 0 0,0 0 1 0 0,15-19-1 0 0,-1 2-74 0 0,128-119-102 0 0,-118 118-155 0 0,0 2-1 0 0,61-35 0 0 0,-92 60 17 0 0,-1 0 0 0 0,1 1 0 0 0,0 0 0 0 0,0 0 0 0 0,12-2 0 0 0,-18 5-36 0 0,0-1 1 0 0,1 1-1 0 0,-1 0 0 0 0,0 0 1 0 0,0 0-1 0 0,0 0 1 0 0,1 0-1 0 0,-1 0 0 0 0,0 0 1 0 0,0 1-1 0 0,0-1 1 0 0,1 0-1 0 0,-1 0 0 0 0,0 1 1 0 0,0-1-1 0 0,0 1 0 0 0,0-1 1 0 0,0 1-1 0 0,0 0 1 0 0,0-1-1 0 0,0 1 0 0 0,0 0 1 0 0,0 0-1 0 0,0 0 1 0 0,0-1-1 0 0,-1 1 0 0 0,1 0 1 0 0,0 0-1 0 0,-1 0 1 0 0,1 0-1 0 0,0 0 0 0 0,-1 1 1 0 0,1-1-1 0 0,-1 0 1 0 0,0 0-1 0 0,1 0 0 0 0,-1 0 1 0 0,0 1-1 0 0,0-1 1 0 0,0 0-1 0 0,0 0 0 0 0,0 0 1 0 0,0 1-1 0 0,0 0 0 0 0,-1 17 166 0 0,-1 0 0 0 0,0 0-1 0 0,-2 0 1 0 0,0 0-1 0 0,-7 19 1 0 0,2-7 20 0 0,-5 28 72 0 0,-11 101-1 0 0,24-151-513 0 0,0 0 0 0 0,1 0-1 0 0,1 0 1 0 0,-1 1 0 0 0,4 13-1 0 0,-3-21 152 0 0,0 1 0 0 0,-1-1-1 0 0,1 0 1 0 0,0 0-1 0 0,0 0 1 0 0,0 0-1 0 0,0 0 1 0 0,1 0 0 0 0,-1 0-1 0 0,1 0 1 0 0,-1 0-1 0 0,3 2 1 0 0,-3-3 45 0 0,1-1 1 0 0,-1 1-1 0 0,0 0 0 0 0,1 0 1 0 0,-1-1-1 0 0,1 1 0 0 0,-1-1 1 0 0,1 1-1 0 0,-1-1 0 0 0,1 0 1 0 0,-1 0-1 0 0,1 1 0 0 0,0-1 1 0 0,-1 0-1 0 0,1 0 0 0 0,-1-1 1 0 0,1 1-1 0 0,-1 0 0 0 0,1 0 0 0 0,2-2 1 0 0,21-7-2729 0 0,3-3-4159 0 0</inkml:trace>
</inkml:ink>
</file>

<file path=ppt/ink/ink10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00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 8287 0 0,'0'0'756'0'0,"-1"1"-238"0"0,-3 2 243 0 0,0 0 0 0 0,1 0 0 0 0,0 0 0 0 0,-1 1 0 0 0,2-1 0 0 0,-1 1 0 0 0,0 0 0 0 0,-3 7 0 0 0,-17 39 2970 0 0,14-29-3287 0 0,-123 304 712 0 0,62-155-1130 0 0,16-40-107 0 0,6-17-343 0 0,48-110 328 0 0,14-11-3807 0 0</inkml:trace>
</inkml:ink>
</file>

<file path=ppt/ink/ink10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0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130 538 13847 0 0,'0'0'631'0'0,"-2"1"-8"0"0,-8 4-368 0 0,0 1-1 0 0,0 0 1 0 0,0 1 0 0 0,1 0 0 0 0,0 0 0 0 0,-9 11 0 0 0,6-7 454 0 0,-22 16 1816 0 0,33-28-2474 0 0,1 0 0 0 0,-1 0-1 0 0,1 0 1 0 0,-1 0 0 0 0,1 0 0 0 0,-1 0-1 0 0,1 0 1 0 0,0-1 0 0 0,-1 1 0 0 0,1 0-1 0 0,0 0 1 0 0,0 0 0 0 0,0-1 0 0 0,0 1-1 0 0,0 0 1 0 0,0 0 0 0 0,0 0 0 0 0,0-1-1 0 0,1 1 1 0 0,-1 0 0 0 0,1-2 0 0 0,11-25 288 0 0,6-4-157 0 0,1 1-1 0 0,46-57 0 0 0,62-45-149 0 0,122-80-32 0 0,-235 203 74 0 0,1 0 0 0 0,1 1 0 0 0,-1 0 0 0 0,1 2 0 0 0,1 0 0 0 0,0 0 0 0 0,0 2 1 0 0,0 0-1 0 0,29-5 0 0 0,-34 9 33 0 0,-1 0 0 0 0,1 1 0 0 0,-1 0 0 0 0,1 1 0 0 0,0 0 1 0 0,20 5-1 0 0,-23-3-41 0 0,-1 0 0 0 0,0 0 0 0 0,0 0 1 0 0,-1 1-1 0 0,1 0 0 0 0,-1 0 0 0 0,0 1 0 0 0,0 0 0 0 0,0 1 1 0 0,6 5-1 0 0,-8-5-46 0 0,0 0 0 0 0,0 0 0 0 0,-1 0 0 0 0,0 0 0 0 0,0 0 0 0 0,-1 1 0 0 0,0 0 0 0 0,0 0 0 0 0,0 0 1 0 0,-1 0-1 0 0,0 0 0 0 0,-1 0 0 0 0,1 1 0 0 0,-1-1 0 0 0,-1 1 0 0 0,1-1 0 0 0,-1 1 0 0 0,-1-1 0 0 0,1 0 0 0 0,-1 1 0 0 0,-3 9 0 0 0,1-4 6 0 0,-1-1-1 0 0,0 1 1 0 0,-1-1-1 0 0,0 0 1 0 0,-1 0-1 0 0,0 0 0 0 0,-1-1 1 0 0,0 0-1 0 0,-1 0 1 0 0,0-1-1 0 0,-13 13 0 0 0,-161 125 193 0 0,105-89-449 0 0,-1-3-566 0 0,-2-3-1 0 0,-105 52 1 0 0,150-85 93 0 0,33-18 386 0 0</inkml:trace>
</inkml:ink>
</file>

<file path=ppt/ink/ink10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0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27 12895 0 0,'4'-6'586'0'0,"-3"4"-488"0"0,1 0-1 0 0,0 0 0 0 0,0 0 0 0 0,-1 1 1 0 0,1-1-1 0 0,0 0 0 0 0,0 1 0 0 0,1-1 1 0 0,4-2 2190 0 0,-6 4-2147 0 0,-1 1 1 0 0,0 0 0 0 0,1-1 0 0 0,-1 1 0 0 0,0 0 0 0 0,0 0-1 0 0,0-1 1 0 0,0 1 0 0 0,1 0 0 0 0,-1 0 0 0 0,0-1-1 0 0,0 1 1 0 0,0 0 0 0 0,-1 0 0 0 0,1-1 0 0 0,0 1 0 0 0,0 0-1 0 0,-1 1 1 0 0,-4 14 193 0 0,-3-2-206 0 0,0 0-1 0 0,0-1 1 0 0,-1 0 0 0 0,-1 0-1 0 0,0-1 1 0 0,-14 14 0 0 0,-77 60 254 0 0,94-80-350 0 0,-40 32 96 0 0,-152 127 124 0 0,155-124-187 0 0,1 2 0 0 0,-46 61 0 0 0,70-78 104 0 0,0 1-1 0 0,3 1 0 0 0,0 0 1 0 0,-13 34-1 0 0,22-42-72 0 0,0 0-1 0 0,1 1 1 0 0,1-1 0 0 0,0 1-1 0 0,2 0 1 0 0,1 0 0 0 0,0 28-1 0 0,2-41-141 0 0,0 0-1 0 0,1 0 1 0 0,1 0-1 0 0,-1 0 0 0 0,1 0 1 0 0,0-1-1 0 0,1 1 1 0 0,0-1-1 0 0,0 1 1 0 0,7 9-1 0 0,-7-12-15 0 0,1 0 0 0 0,0 0-1 0 0,0 0 1 0 0,0-1 0 0 0,1 0 0 0 0,0 0-1 0 0,-1 0 1 0 0,1 0 0 0 0,1-1-1 0 0,-1 0 1 0 0,0 0 0 0 0,1 0 0 0 0,0-1-1 0 0,7 3 1 0 0,-3-2-412 0 0,0-1 0 0 0,0 0-1 0 0,1-1 1 0 0,-1 0 0 0 0,1-1-1 0 0,-1 0 1 0 0,0 0 0 0 0,17-4-1 0 0,15-4-1094 0 0</inkml:trace>
</inkml:ink>
</file>

<file path=ppt/ink/ink10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0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0,'0'4'10676'0'0,"2"5"-10048"0"0,1 0 0 0 0,0 0-1 0 0,1 0 1 0 0,0 0-1 0 0,0 0 1 0 0,1-1 0 0 0,0 0-1 0 0,7 9 1 0 0,56 63-194 0 0,-40-49 519 0 0,108 107 638 0 0,-5-6-982 0 0,-103-102-581 0 0,-3-3 45 0 0,-1 1 0 0 0,25 38 0 0 0,-43-56-105 0 0,0 1 0 0 0,-1 0 0 0 0,0-1-1 0 0,0 2 1 0 0,-1-1 0 0 0,-1 0 0 0 0,0 1-1 0 0,0 0 1 0 0,-1-1 0 0 0,-1 1-1 0 0,1 13 1 0 0,-2-18-294 0 0</inkml:trace>
</inkml:ink>
</file>

<file path=ppt/ink/ink10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0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 17215 0 0,'0'0'2312'0'0,"1"3"-1837"0"0,0 3-352 0 0,0-1-1 0 0,-1 1 1 0 0,1-1 0 0 0,-1 1-1 0 0,0 0 1 0 0,-1-1 0 0 0,1 1-1 0 0,-1 0 1 0 0,0-1 0 0 0,-3 8 0 0 0,-3 9 144 0 0,-13 27 0 0 0,3-13 8 0 0,-2-1 0 0 0,-2-1 1 0 0,-34 44-1 0 0,-85 87 316 0 0,49-62-442 0 0,5-4-107 0 0,-43 53-4 0 0,122-143-359 0 0,1 0-1 0 0,-8 17 1 0 0,13-25-1151 0 0</inkml:trace>
</inkml:ink>
</file>

<file path=ppt/ink/ink10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0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46 108 9671 0 0,'0'0'2086'0'0,"2"-1"-910"0"0,17-8 1721 0 0,-1-1 1 0 0,21-15-1 0 0,-17 10-2133 0 0,23-11 0 0 0,-37 22-528 0 0,0 1-1 0 0,-1 0 1 0 0,1 0 0 0 0,0 1-1 0 0,1 0 1 0 0,-1 0-1 0 0,11 0 1 0 0,-16 1-164 0 0,0 1 1 0 0,-1 0 0 0 0,1 1-1 0 0,-1-1 1 0 0,1 0-1 0 0,-1 1 1 0 0,1-1-1 0 0,-1 1 1 0 0,1 0 0 0 0,-1-1-1 0 0,1 1 1 0 0,-1 1-1 0 0,0-1 1 0 0,1 0 0 0 0,-1 0-1 0 0,0 1 1 0 0,3 3-1 0 0,-2-3-36 0 0,-1 1 0 0 0,1 0 0 0 0,-1 0 0 0 0,0 0 0 0 0,-1 1 0 0 0,1-1 0 0 0,0 0 0 0 0,-1 1 0 0 0,0-1 0 0 0,0 1 0 0 0,1 4-1 0 0,0 2-32 0 0,-1 0-1 0 0,0 1 0 0 0,-1-1 0 0 0,0 0 0 0 0,-1 0 0 0 0,0 1 0 0 0,-5 19 0 0 0,4-21-50 0 0,-2 0-1 0 0,1-1 1 0 0,-1 1-1 0 0,0-1 0 0 0,-1 0 1 0 0,0 0-1 0 0,0 0 1 0 0,-13 13-1 0 0,-3 1-87 0 0,-34 26 0 0 0,2-1 104 0 0,21-18 13 0 0,9-8-14 0 0,-26 30-1 0 0,43-44 30 0 0,0 0 0 0 0,1 0 0 0 0,0 1-1 0 0,1 0 1 0 0,-1 0 0 0 0,2 0 0 0 0,-1 0-1 0 0,-4 18 1 0 0,7-12 4 0 0,1-13 0 0 0,0 0 0 0 0,0 0 0 0 0,1 0 0 0 0,-1 0 0 0 0,0 0 0 0 0,1 0 0 0 0,-1 0 0 0 0,1 0 0 0 0,-1 0 0 0 0,1 0 0 0 0,0 1 0 0 0,2 0 5 0 0,-1 0-1 0 0,0 0 1 0 0,1 0-1 0 0,-1 0 0 0 0,1 0 1 0 0,0-1-1 0 0,0 1 1 0 0,0-1-1 0 0,0 0 1 0 0,0 0-1 0 0,0 0 1 0 0,0 0-1 0 0,0 0 1 0 0,0-1-1 0 0,0 0 1 0 0,0 1-1 0 0,0-1 1 0 0,4 0-1 0 0,7-1 40 0 0,1-1 0 0 0,23-4 0 0 0,-27 4-29 0 0,59-16 72 0 0,0-3 0 0 0,72-31 0 0 0,4-3-4 0 0,-120 45-1876 0 0,-19 7-9 0 0,-1-1 1 0 0,1 0-1 0 0,8-7 0 0 0,-6 2-5742 0 0</inkml:trace>
</inkml:ink>
</file>

<file path=ppt/ink/ink10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0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20 2759 0 0,'-11'9'18061'0'0,"12"-9"-17873"0"0,-1 1 0 0 0,1-1 0 0 0,-1 0-1 0 0,0 1 1 0 0,1-1 0 0 0,-1 1 0 0 0,1-1 0 0 0,-1 0 0 0 0,1 1 0 0 0,-1-1 0 0 0,1 0 0 0 0,-1 1 0 0 0,1-1 0 0 0,-1 0 0 0 0,1 0 0 0 0,0 1-1 0 0,22 3-2663 0 0,-15-3 4164 0 0,38-4-831 0 0,83-14 0 0 0,-87 10-464 0 0,0 1 0 0 0,68 0 0 0 0,-102 6-592 0 0,0 1 0 0 0,0 0 0 0 0,0 0-1 0 0,0 1 1 0 0,0 0 0 0 0,-1 0 0 0 0,12 5 0 0 0,-17-6-597 0 0,-2 2-594 0 0,1-2 1223 0 0,-1 1 0 0 0,0 0 0 0 0,0-1 0 0 0,0 1 0 0 0,0-1 0 0 0,0 1 0 0 0,0-1-1 0 0,0 1 1 0 0,-1-1 0 0 0,1 1 0 0 0,0-1 0 0 0,-1 1 0 0 0,1-1 0 0 0,-1 1 0 0 0,0-1-1 0 0,1 0 1 0 0,-1 1 0 0 0,0-1 0 0 0,-1 2 0 0 0,-15 12-1544 0 0</inkml:trace>
</inkml:ink>
</file>

<file path=ppt/ink/ink10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0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13823 0 0,'0'2'5114'0'0,"3"6"-3105"0"0,-3-6-208 0 0,2 0-956 0 0,2 0-741 0 0,-1 0 0 0 0,1-1 0 0 0,0 1 0 0 0,-1-1 0 0 0,1 1 0 0 0,0-1 0 0 0,0 0 0 0 0,0-1 0 0 0,0 1 0 0 0,0-1 0 0 0,0 1 0 0 0,0-1 0 0 0,5-1 0 0 0,10-1 369 0 0,30-7 0 0 0,-20 3-184 0 0,86-20-639 0 0,-68 9-7366 0 0,-20 5-134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1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431 585 14335 0 0,'0'0'706'0'0,"3"1"-314"0"0,-1 0-368 0 0,0-1 1 0 0,0 0 0 0 0,1 0 0 0 0,-1-1 0 0 0,0 1-1 0 0,0 0 1 0 0,1-1 0 0 0,-1 1 0 0 0,0-1-1 0 0,0 0 1 0 0,0 1 0 0 0,0-1 0 0 0,0 0 0 0 0,0 0-1 0 0,0-1 1 0 0,0 1 0 0 0,0 0 0 0 0,-1-1 0 0 0,3-1-1 0 0,10-9 172 0 0,15-18 0 0 0,-16 16 471 0 0,-4 5-568 0 0,-1-1 1 0 0,0 0-1 0 0,-1 0 0 0 0,-1-1 0 0 0,1 0 0 0 0,-2 0 1 0 0,1 0-1 0 0,-1-1 0 0 0,3-15 0 0 0,3-15 477 0 0,7-59 0 0 0,-6 29-356 0 0,-7 47-364 0 0,-1 0 0 0 0,-1 0 0 0 0,-1-51 0 0 0,-2 75 100 0 0,0 0-1 0 0,0 0 0 0 0,0 0 1 0 0,0-1-1 0 0,0 1 1 0 0,-1 0-1 0 0,1 0 1 0 0,0 0-1 0 0,-1-1 0 0 0,1 1 1 0 0,0 0-1 0 0,-1 0 1 0 0,0 0-1 0 0,1 0 1 0 0,-1 0-1 0 0,0 0 0 0 0,1 0 1 0 0,-1 0-1 0 0,0 0 1 0 0,0 0-1 0 0,-2-1 0 0 0,2 2 11 0 0,0 0 0 0 0,0-1 0 0 0,0 1 0 0 0,0 0-1 0 0,0 0 1 0 0,0 0 0 0 0,0 0 0 0 0,-1 0 0 0 0,1 0-1 0 0,0 0 1 0 0,0 0 0 0 0,0 1 0 0 0,0-1 0 0 0,0 0-1 0 0,0 1 1 0 0,0-1 0 0 0,0 1 0 0 0,-2 0 0 0 0,-3 3-21 0 0,0 0 1 0 0,1 0 0 0 0,-1 1-1 0 0,1 0 1 0 0,0 0 0 0 0,-5 6 0 0 0,-2 4 143 0 0,1 1-1 0 0,1 1 1 0 0,1 0 0 0 0,-9 20 0 0 0,-24 75 437 0 0,-39 136 277 0 0,18-51-446 0 0,24-70-5 0 0,-10 29 367 0 0,40-134-550 0 0,0-1-1 0 0,-1 0 1 0 0,-1-1 0 0 0,-21 28 0 0 0,-62 67-363 0 0,41-53-645 0 0,26-27-575 0 0,26-33 413 0 0</inkml:trace>
</inkml:ink>
</file>

<file path=ppt/ink/ink10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5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0 17279 0 0,'0'0'1566'0'0,"-2"0"-1290"0"0,-4 1-245 0 0,0 0-1 0 0,-1 0 1 0 0,1 0 0 0 0,0 0 0 0 0,0 1 0 0 0,1 0 0 0 0,-1 1 0 0 0,0-1 0 0 0,1 1 0 0 0,-1 0 0 0 0,-5 5 0 0 0,-11 8 361 0 0,-26 24-1 0 0,16-12-183 0 0,-268 227 86 0 0,111-78 543 0 0,168-154-690 0 0,2 0 1 0 0,0 2 0 0 0,2 0-1 0 0,0 1 1 0 0,2 0 0 0 0,-17 41-1 0 0,28-55-87 0 0,0 0 0 0 0,1 0 0 0 0,0 0-1 0 0,0 1 1 0 0,2-1 0 0 0,-1 1 0 0 0,2-1-1 0 0,0 1 1 0 0,0-1 0 0 0,1 1 0 0 0,4 19 0 0 0,-1-17 63 0 0,0-1 0 0 0,1 0 0 0 0,1 0 0 0 0,0 0 0 0 0,1-1 0 0 0,0 0 0 0 0,1 0 0 0 0,1-1 0 0 0,14 16 0 0 0,-3-6 53 0 0,2 0 1 0 0,1-2-1 0 0,1 0 0 0 0,38 24 1 0 0,-28-23-7 0 0,2-1 1 0 0,68 26-1 0 0,-99-45-106 0 0,6-3-182 0 0,-9 0-69 0 0,-1 1-1 0 0,1-1 1 0 0,0 1 0 0 0,-1-1-1 0 0,0 0 1 0 0,1 0 0 0 0,-1 1 0 0 0,0-1-1 0 0,0 0 1 0 0,1-4 0 0 0,3-7-1032 0 0</inkml:trace>
</inkml:ink>
</file>

<file path=ppt/ink/ink10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5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117 216 4143 0 0,'0'0'7330'0'0,"-12"5"-3077"0"0,15-8-2176 0 0,9-7-624 0 0,19-12-966 0 0,28-9 393 0 0,1-2-23 0 0,76-29-1 0 0,5 17 150 0 0,-123 40-850 0 0,1 2 1 0 0,-1 0-1 0 0,1 1 1 0 0,0 0-1 0 0,33 3 0 0 0,-48-1-147 0 0,0 1 0 0 0,0 0 1 0 0,0-1-1 0 0,0 1 0 0 0,0 1 0 0 0,0-1 0 0 0,-1 0 0 0 0,1 1 0 0 0,4 2 0 0 0,-7-3-9 0 0,0 0 0 0 0,0 0 0 0 0,1 0 0 0 0,-1 0-1 0 0,0 1 1 0 0,0-1 0 0 0,-1 0 0 0 0,1 0 0 0 0,0 0 0 0 0,0 1 0 0 0,0-1 0 0 0,-1 1 0 0 0,1-1 0 0 0,-1 0 0 0 0,1 1 0 0 0,-1-1 0 0 0,0 1 0 0 0,1-1 0 0 0,-1 1 0 0 0,0-1 0 0 0,0 1 0 0 0,0-1 0 0 0,0 1 0 0 0,0-1 0 0 0,-1 1 0 0 0,0 2 0 0 0,-1 5-22 0 0,-1-1 0 0 0,0 1 1 0 0,-1-1-1 0 0,1 0 0 0 0,-2 0 0 0 0,1-1 1 0 0,-1 1-1 0 0,0-1 0 0 0,-1 0 0 0 0,0 0 1 0 0,-8 7-1 0 0,-12 9-77 0 0,-44 31 0 0 0,70-54 99 0 0,-131 86-223 0 0,-25 17-193 0 0,102-65-196 0 0,-1-2 0 0 0,-90 43-1 0 0,96-53 408 0 0,47-25 182 0 0,2 0 48 0 0,1 0-1 0 0,-1-1 0 0 0,0 1 1 0 0,0 0-1 0 0,1 0 0 0 0,-1 0 1 0 0,0 0-1 0 0,1-1 0 0 0,-1 1 1 0 0,1 0-1 0 0,-1 0 0 0 0,1-1 1 0 0,0 1-1 0 0,-1 0 0 0 0,1-1 1 0 0,0 1-1 0 0,-1 0 0 0 0,1-1 1 0 0,0 1-1 0 0,0-1 0 0 0,1 1 0 0 0,18 8 338 0 0,-20-9-355 0 0,16 5 194 0 0,0-1-1 0 0,0 0 1 0 0,1-2 0 0 0,-1 0-1 0 0,0 0 1 0 0,1-2-1 0 0,0 0 1 0 0,17-3-1 0 0,18-4 117 0 0,62-18-1 0 0,16-2-313 0 0,-14 14-2749 0 0,-98 11 1860 0 0,11 1-4825 0 0,-18 1-27 0 0</inkml:trace>
</inkml:ink>
</file>

<file path=ppt/ink/ink10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5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13 11975 0 0,'0'0'923'0'0,"0"-1"-602"0"0,-1 0-197 0 0,1 0-1 0 0,0 1 0 0 0,0-1 1 0 0,-1 1-1 0 0,1-1 1 0 0,0 0-1 0 0,-1 1 0 0 0,1-1 1 0 0,-1 1-1 0 0,1-1 0 0 0,-1 1 1 0 0,1-1-1 0 0,-1 1 1 0 0,1 0-1 0 0,-1-1 0 0 0,1 1 1 0 0,-1 0-1 0 0,1-1 0 0 0,-1 1 1 0 0,0 0-1 0 0,1 0 0 0 0,-1-1 1 0 0,0 1-1 0 0,1 0 1 0 0,-1 0-1 0 0,0 0 0 0 0,1 0 1 0 0,-1 0-1 0 0,0 0 0 0 0,1 0 1 0 0,-1 0-1 0 0,0 0 1 0 0,1 0-1 0 0,-1 0 0 0 0,1 1 1 0 0,-1-1-1 0 0,0 0 0 0 0,1 0 1 0 0,-1 1-1 0 0,1-1 1 0 0,-1 0-1 0 0,0 1 0 0 0,0 0 163 0 0,-12 5 121 0 0,0 1 0 0 0,1 1 1 0 0,0 0-1 0 0,0 1 0 0 0,-16 16 1 0 0,10-9-215 0 0,-16 13-203 0 0,2 1 1 0 0,1 2-1 0 0,2 1 0 0 0,1 2 0 0 0,2 1 1 0 0,1 0-1 0 0,2 2 0 0 0,-30 65 0 0 0,49-92 53 0 0,0-1 0 0 0,1 1 0 0 0,0 0 0 0 0,1 0 0 0 0,0 0-1 0 0,1 0 1 0 0,0 0 0 0 0,1 19 0 0 0,0-26-24 0 0,0 0 0 0 0,1 0 0 0 0,0-1 0 0 0,-1 1 1 0 0,1 0-1 0 0,1 0 0 0 0,-1 0 0 0 0,0-1 0 0 0,1 1 0 0 0,0 0 0 0 0,0-1 0 0 0,0 0 0 0 0,0 1 0 0 0,1-1 0 0 0,-1 0 0 0 0,1 0 0 0 0,0 0 0 0 0,-1-1 1 0 0,1 1-1 0 0,1-1 0 0 0,-1 1 0 0 0,0-1 0 0 0,1 0 0 0 0,-1 0 0 0 0,1-1 0 0 0,-1 1 0 0 0,6 1 0 0 0,6 1 140 0 0,-1-1-1 0 0,1-1 0 0 0,0 0 1 0 0,0-1-1 0 0,0-1 1 0 0,-1 0-1 0 0,1-1 1 0 0,0-1-1 0 0,0 0 0 0 0,14-5 1 0 0,0 1-85 0 0,30-12-1 0 0,-51 15-57 0 0,1 0 0 0 0,-1-1 0 0 0,0-1-1 0 0,0 1 1 0 0,0-1 0 0 0,-1-1-1 0 0,13-10 1 0 0,-17 11-2 0 0,1 1 0 0 0,-1-1 0 0 0,0 0-1 0 0,0 0 1 0 0,0 0 0 0 0,-1 0 0 0 0,1 0 0 0 0,-1-1 0 0 0,-1 1-1 0 0,1-1 1 0 0,-1 1 0 0 0,0-1 0 0 0,0 0 0 0 0,0-10-1 0 0,-1 5 16 0 0,0 0-1 0 0,-1 1 1 0 0,0-1-1 0 0,-1 0 1 0 0,0 0-1 0 0,-1 1 0 0 0,-4-11 1 0 0,-15-28-113 0 0,-54-90 0 0 0,69 128 4 0 0,5 7-14 0 0,-1 1 1 0 0,1-1 0 0 0,-1 0-1 0 0,0 1 1 0 0,0-1 0 0 0,0 1 0 0 0,0 0-1 0 0,-1 0 1 0 0,1 0 0 0 0,-1 1-1 0 0,-5-4 1 0 0,7 5-2 0 0,0 1 0 0 0,0-1 1 0 0,0 1-1 0 0,0-1 0 0 0,0 1 1 0 0,0-1-1 0 0,0 1 0 0 0,0 0 0 0 0,0 0 1 0 0,0 0-1 0 0,0 0 0 0 0,0 1 1 0 0,0-1-1 0 0,0 0 0 0 0,0 1 0 0 0,0-1 1 0 0,0 1-1 0 0,0 0 0 0 0,0 0 1 0 0,0 0-1 0 0,1 0 0 0 0,-1 0 0 0 0,0 0 1 0 0,1 0-1 0 0,-1 0 0 0 0,0 1 1 0 0,-1 1-1 0 0,-7 9-1229 0 0,0 0-47 0 0</inkml:trace>
</inkml:ink>
</file>

<file path=ppt/ink/ink10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5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0,'0'0'10722'0'0,"2"0"-9274"0"0,5 1-509 0 0,0 1 0 0 0,1 0 0 0 0,12 5 0 0 0,-15-4-820 0 0,1 0 1 0 0,-1 0-1 0 0,0 0 0 0 0,0 1 1 0 0,0 0-1 0 0,0 0 0 0 0,-1 0 0 0 0,1 0 1 0 0,3 6-1 0 0,56 56 2039 0 0,-41-44-1407 0 0,24 31 0 0 0,-36-39-618 0 0,1 0-8 0 0,0 2-1 0 0,-1-1 0 0 0,-1 1 0 0 0,14 30 1 0 0,-23-42-139 0 0,1 0 0 0 0,-1 0 0 0 0,1 0 0 0 0,-1 0 0 0 0,-1 0 0 0 0,1 0 0 0 0,0 0 0 0 0,-1 0 0 0 0,0 1 1 0 0,0-1-1 0 0,0 0 0 0 0,-1 0 0 0 0,1 0 0 0 0,-1 0 0 0 0,0 0 0 0 0,0 0 0 0 0,0 0 0 0 0,-1 0 0 0 0,1 0 0 0 0,-1 0 1 0 0,0 0-1 0 0,0-1 0 0 0,-1 1 0 0 0,1-1 0 0 0,-1 0 0 0 0,1 1 0 0 0,-6 3 0 0 0,-1 1-36 0 0,0 0 0 0 0,-1-1-1 0 0,0-1 1 0 0,0 1 0 0 0,-1-2 0 0 0,0 1 0 0 0,0-2-1 0 0,0 1 1 0 0,0-1 0 0 0,-1-1 0 0 0,1 0-1 0 0,-1-1 1 0 0,0 0 0 0 0,0-1 0 0 0,0 0 0 0 0,0-1-1 0 0,-22-2 1 0 0,32 2 32 0 0,0-1-1 0 0,0 1 1 0 0,-1-1-1 0 0,1 0 1 0 0,0 1-1 0 0,0-1 1 0 0,0 0-1 0 0,0 0 1 0 0,0 0 0 0 0,0-1-1 0 0,0 1 1 0 0,-3-3-1 0 0,5 4-30 0 0,-1-1 0 0 0,1 0 0 0 0,0 0 1 0 0,-1 1-1 0 0,1-1 0 0 0,0 0 0 0 0,-1 0 0 0 0,1 0 0 0 0,0 1 0 0 0,0-1 0 0 0,0 0 0 0 0,0 0 0 0 0,0 0 1 0 0,0 0-1 0 0,0 0 0 0 0,0 1 0 0 0,0-1 0 0 0,0 0 0 0 0,0 0 0 0 0,1 0 0 0 0,-1 0 0 0 0,0 1 0 0 0,1-1 1 0 0,0-1-1 0 0,10-17-1771 0 0,-3 6 174 0 0</inkml:trace>
</inkml:ink>
</file>

<file path=ppt/ink/ink10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5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17911 0 0,'0'0'4649'0'0,"0"2"-3787"0"0,-15 31-490 0 0,2 1 0 0 0,1 0 0 0 0,2 0 0 0 0,-6 39 0 0 0,16-71-570 0 0,2-2-538 0 0,0 0-1 0 0,0 0 0 0 0,0-1 1 0 0,0 1-1 0 0,0 0 1 0 0,0-1-1 0 0,0 0 0 0 0,0 1 1 0 0,3-3-1 0 0,8-4-6886 0 0</inkml:trace>
</inkml:ink>
</file>

<file path=ppt/ink/ink10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5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64 3679 0 0,'-7'-6'7951'0'0,"6"5"-7367"0"0,-1 1 0 0 0,0-1-1 0 0,1 0 1 0 0,-1 1 0 0 0,0 0 0 0 0,1-1-1 0 0,-1 1 1 0 0,0 0 0 0 0,1 0 0 0 0,-1 0-1 0 0,0 0 1 0 0,0 0 0 0 0,1 1 0 0 0,-1-1-1 0 0,-2 1 1 0 0,0 1-283 0 0,0-1 0 0 0,0 1 0 0 0,0 0 0 0 0,0 0 0 0 0,-6 5 0 0 0,-3 2-605 0 0,2 2-1 0 0,-16 15 1 0 0,14-12 315 0 0,1 0 0 0 0,1 1 0 0 0,0 1 0 0 0,1 0 0 0 0,1 0 0 0 0,-11 26 0 0 0,16-33 5 0 0,0 0 0 0 0,1 1 1 0 0,1-1-1 0 0,0 1 0 0 0,0 0 0 0 0,1 0 0 0 0,0-1 1 0 0,0 1-1 0 0,1 0 0 0 0,1 0 0 0 0,0 0 1 0 0,0 0-1 0 0,1-1 0 0 0,3 11 0 0 0,-4-15-3 0 0,1-1-1 0 0,0 1 0 0 0,0-1 1 0 0,0 0-1 0 0,1 0 1 0 0,-1 0-1 0 0,1 0 1 0 0,0 0-1 0 0,0-1 1 0 0,0 1-1 0 0,1-1 0 0 0,-1 0 1 0 0,7 5-1 0 0,-4-5 44 0 0,0 0-1 0 0,0 0 0 0 0,0-1 0 0 0,0 1 0 0 0,0-1 1 0 0,0-1-1 0 0,0 1 0 0 0,1-1 0 0 0,7 1 1 0 0,-2-2 73 0 0,0 0 1 0 0,0 0 0 0 0,0-1-1 0 0,0-1 1 0 0,0 0 0 0 0,0 0 0 0 0,0-2-1 0 0,-1 1 1 0 0,1-1 0 0 0,14-8-1 0 0,-20 9-116 0 0,-1 0-1 0 0,0 0 0 0 0,-1-1 0 0 0,1 1 0 0 0,0-1 0 0 0,-1 0 1 0 0,0 0-1 0 0,0-1 0 0 0,0 1 0 0 0,-1-1 0 0 0,1 0 0 0 0,3-8 0 0 0,-3 5-48 0 0,-1 1 0 0 0,-1-1 0 0 0,1 0 0 0 0,-1 0 0 0 0,-1 0 0 0 0,1 0-1 0 0,-1 0 1 0 0,-1-10 0 0 0,-1-7-43 0 0,-1 0 0 0 0,-1-1 0 0 0,-2 1 0 0 0,-13-44 0 0 0,12 51-309 0 0,-1-1 1 0 0,-1 1 0 0 0,-10-17-1 0 0,-16-21-3437 0 0</inkml:trace>
</inkml:ink>
</file>

<file path=ppt/ink/ink10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5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87 10591 0 0,'0'0'819'0'0,"0"-2"-534"0"0,-1-1-149 0 0,1 1 0 0 0,-1-1 0 0 0,0 0 0 0 0,0 0-1 0 0,0 1 1 0 0,-1-1 0 0 0,1 1 0 0 0,0-1 0 0 0,-1 1-1 0 0,0 0 1 0 0,1-1 0 0 0,-1 1 0 0 0,0 0-1 0 0,-3-2 1 0 0,0 0 496 0 0,1 1-1 0 0,-1 0 0 0 0,0 0 0 0 0,0 0 1 0 0,-1 1-1 0 0,-8-4 0 0 0,-5 1 971 0 0,0 1 0 0 0,-1 0 0 0 0,-22-1 0 0 0,21 3-1614 0 0,-1 1-1 0 0,0 1 0 0 0,0 0 1 0 0,0 2-1 0 0,1 0 1 0 0,-38 10-1 0 0,17 0-158 0 0,1 2-1 0 0,0 2 1 0 0,-44 23 0 0 0,81-37 165 0 0,-1 1 0 0 0,1 0-1 0 0,0 0 1 0 0,0 0 0 0 0,0 0 0 0 0,1 0 0 0 0,-1 1 0 0 0,1-1 0 0 0,0 1 0 0 0,0 0 0 0 0,0 0 0 0 0,-4 9-1 0 0,6-11 5 0 0,0 0 0 0 0,1 0 0 0 0,-1 1 0 0 0,1-1 0 0 0,-1 0 0 0 0,1 1 0 0 0,0-1 0 0 0,0 0 0 0 0,0 1 0 0 0,0-1 0 0 0,0 0 0 0 0,0 1 0 0 0,1-1 0 0 0,-1 1 0 0 0,1-1 0 0 0,0 0 0 0 0,0 0 0 0 0,0 0 0 0 0,0 1 0 0 0,0-1-1 0 0,0 0 1 0 0,0 0 0 0 0,1 0 0 0 0,-1 0 0 0 0,1-1 0 0 0,-1 1 0 0 0,1 0 0 0 0,2 1 0 0 0,4 4 2 0 0,0-1 0 0 0,1 0 0 0 0,-1 0 0 0 0,1-1 0 0 0,0 0 0 0 0,16 5 0 0 0,62 17 0 0 0,-41-14 0 0 0,77 31 32 0 0,-106-37-25 0 0,0 2-1 0 0,0 0 0 0 0,-1 1 1 0 0,27 20-1 0 0,-38-26 24 0 0,-1 0-1 0 0,1 1 1 0 0,-1-1 0 0 0,0 1-1 0 0,-1 0 1 0 0,1 0 0 0 0,-1 0-1 0 0,0 1 1 0 0,0-1 0 0 0,0 1-1 0 0,-1-1 1 0 0,0 1 0 0 0,0 0-1 0 0,0 0 1 0 0,-1 0-1 0 0,1 10 1 0 0,-2-8 10 0 0,0-1-1 0 0,0 0 0 0 0,-1 0 1 0 0,0 1-1 0 0,-1-1 1 0 0,0 0-1 0 0,0 0 1 0 0,0 0-1 0 0,-1-1 0 0 0,0 1 1 0 0,0 0-1 0 0,0-1 1 0 0,-8 11-1 0 0,3-7-18 0 0,-1-1 0 0 0,0 1 0 0 0,0-1 0 0 0,0-1 0 0 0,-1 0-1 0 0,-1 0 1 0 0,1-1 0 0 0,-20 10 0 0 0,14-9-1 0 0,1-2 0 0 0,-1 1 0 0 0,0-2 0 0 0,-1 0 0 0 0,1-1 0 0 0,-18 2 0 0 0,23-5-20 0 0,1 0 0 0 0,-1-1 0 0 0,0 0 0 0 0,1-1 0 0 0,-1 0 0 0 0,0-1 0 0 0,1 0 0 0 0,0-1 0 0 0,-18-6 0 0 0,25 8 0 0 0,0 0 0 0 0,-1-1 0 0 0,1 0 0 0 0,0 1 0 0 0,0-1 0 0 0,0 0 0 0 0,0-1 0 0 0,0 1 0 0 0,1-1 0 0 0,-1 1 0 0 0,1-1 0 0 0,0 0 0 0 0,-1 0 0 0 0,1 0 0 0 0,1 0 0 0 0,-1 0 0 0 0,0 0 0 0 0,1 0 0 0 0,-1-1 0 0 0,1 1 0 0 0,0-1 0 0 0,0 1 0 0 0,0-1 0 0 0,1 1 0 0 0,-1-1 0 0 0,1 1 0 0 0,0-1 0 0 0,0 0 0 0 0,0 1 0 0 0,1-1 0 0 0,0-5 0 0 0,2-3 9 0 0,0 1 0 0 0,1 0 1 0 0,0-1-1 0 0,1 1 0 0 0,0 1 0 0 0,9-15 0 0 0,1 3 23 0 0,30-36 0 0 0,-29 41-32 0 0,0 1 0 0 0,1 1 0 0 0,29-20 0 0 0,60-31 0 0 0,-78 53-149 0 0,-19 9-11 0 0,-1-1 0 0 0,15-8 0 0 0,-22 11-135 0 0,1 0 1 0 0,0 0-1 0 0,-1 1 1 0 0,1-1 0 0 0,-1 0-1 0 0,0-1 1 0 0,2-1-1 0 0,1-3-724 0 0,1-1-217 0 0</inkml:trace>
</inkml:ink>
</file>

<file path=ppt/ink/ink10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0:5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14799 0 0,'0'0'1343'0'0,"-2"1"-1104"0"0,2 0-239 0 0,-1-1 1 0 0,0 1-1 0 0,1-1 0 0 0,-1 1 1 0 0,1-1-1 0 0,-1 1 1 0 0,1-1-1 0 0,-1 1 1 0 0,1 0-1 0 0,0-1 1 0 0,-1 1-1 0 0,1 0 1 0 0,0 0-1 0 0,-1-1 1 0 0,1 1-1 0 0,0 0 1 0 0,0 0-1 0 0,0-1 1 0 0,0 1-1 0 0,-1 0 1 0 0,1 0-1 0 0,0 0 0 0 0,1-1 1 0 0,-1 1-1 0 0,0 0 1 0 0,0 0-1 0 0,0-1 1 0 0,0 1-1 0 0,0 0 1 0 0,1 0-1 0 0,-1-1 1 0 0,0 1-1 0 0,1 0 1 0 0,-1 0-1 0 0,1-1 1 0 0,-1 1-1 0 0,2 1 1 0 0,-1-1-5 0 0,5 8-42 0 0,1-1 0 0 0,0 0 0 0 0,13 11 0 0 0,5 7-54 0 0,14 20 250 0 0,34 53 0 0 0,27 56 2812 0 0,-85-131-2269 0 0,7 11 202 0 0,-1 2 0 0 0,-2 0 1 0 0,-2 1-1 0 0,-1 1 0 0 0,15 60 0 0 0,-26-79-727 0 0,-2 0-1 0 0,0 1 1 0 0,-2-1 0 0 0,0 1-1 0 0,-3 30 1 0 0,0-35-144 0 0,0 0-1 0 0,-2 0 1 0 0,0-1-1 0 0,-1 1 1 0 0,0-1-1 0 0,-1 0 1 0 0,-14 25-1 0 0,-9 6-83 0 0,-59 72 1 0 0,33-52-2654 0 0,55-66 2697 0 0,-14 16-1376 0 0</inkml:trace>
</inkml:ink>
</file>

<file path=ppt/ink/ink10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0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14279 0 0,'0'0'10757'0'0,"2"3"-10415"0"0,1 2-309 0 0,-1 0 0 0 0,0 0 0 0 0,0 1 0 0 0,-1-1 0 0 0,1 1 0 0 0,-1-1 0 0 0,0 1 1 0 0,0-1-1 0 0,-1 1 0 0 0,0 0 0 0 0,0-1 0 0 0,0 1 0 0 0,-1 0 0 0 0,-1 9 0 0 0,-4 9 181 0 0,-17 49 0 0 0,19-62-205 0 0,-14 36-29 0 0,-2-1 0 0 0,-2 0 0 0 0,-33 50 0 0 0,52-92 12 0 0,-7 16-37 0 0,10-19 44 0 0,-1 0 0 0 0,1-1 1 0 0,0 1-1 0 0,0 0 0 0 0,-1 0 0 0 0,1 0 1 0 0,0-1-1 0 0,0 1 0 0 0,0 0 1 0 0,0 0-1 0 0,0 0 0 0 0,0 0 1 0 0,0-1-1 0 0,0 2 0 0 0,1 0 1 0 0,0-1 0 0 0,0 1 0 0 0,0-1 0 0 0,1 0 0 0 0,-1 0 0 0 0,0 0 0 0 0,0 0 0 0 0,1 0 0 0 0,-1 0 0 0 0,1 0 0 0 0,-1 0-1 0 0,1 0 1 0 0,-1 0 0 0 0,1-1 0 0 0,0 1 0 0 0,-1-1 0 0 0,1 1 0 0 0,0-1 0 0 0,-1 0 0 0 0,4 0 0 0 0,3 1 4 0 0,0 0-1 0 0,1 0 1 0 0,8-2-1 0 0,20-4 11 0 0,0-1-1 0 0,0-2 0 0 0,0-1 1 0 0,50-22-1 0 0,-60 21-131 0 0,-1 1-458 0 0,0-1 1 0 0,-1-2 0 0 0,39-22-1 0 0,-48 22-2793 0 0,-7 4 1726 0 0</inkml:trace>
</inkml:ink>
</file>

<file path=ppt/ink/ink10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0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20615 0 0,'0'0'2284'0'0,"-1"1"-1831"0"0,-5 6-224 0 0,0 0-1 0 0,1 0 0 0 0,1 0 0 0 0,-1 0 1 0 0,1 1-1 0 0,0 0 0 0 0,1 0 0 0 0,-4 9 0 0 0,-17 74 108 0 0,18-63-142 0 0,-28 122 380 0 0,-45 175 255 0 0,70-292-806 0 0,-73 283 62 0 0,77-297-175 0 0,2 1 0 0 0,0-1-1 0 0,1 1 1 0 0,1 0 0 0 0,2 37 0 0 0,0-54-90 0 0,-1 0 0 0 0,1 0 0 0 0,0 0 0 0 0,0 0 0 0 0,0 0 1 0 0,1 0-1 0 0,-1 0 0 0 0,2 3 0 0 0,-2-5-403 0 0,0 1-1 0 0,0-1 1 0 0,0 0 0 0 0,0 0-1 0 0,1 0 1 0 0,-1 0 0 0 0,0 0-1 0 0,0 0 1 0 0,1 0 0 0 0,-1-1 0 0 0,2 2-1 0 0,13 2-7296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2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1839 0 0,'-1'1'2670'0'0,"1"0"-2091"0"0,-19 33 8454 0 0,16-28-8416 0 0,0-1 0 0 0,1 1 0 0 0,-4 13 0 0 0,7 4-31 0 0,0-11-451 0 0,0 1 47 0 0,0 0 1 0 0,4 16-1 0 0,-3-19-150 0 0,0 0-1 0 0,-1-1 1 0 0,0 1 0 0 0,-1 0 0 0 0,-1 14-1 0 0,-21 119 425 0 0,20-133-389 0 0,1-9-35 0 0,0 1-1 0 0,1 0 1 0 0,-1-1-1 0 0,1 1 0 0 0,-1 0 1 0 0,1 0-1 0 0,0 0 1 0 0,0-1-1 0 0,0 1 1 0 0,0 0-1 0 0,0 0 1 0 0,0 3-1 0 0,0-5-27 0 0,1 1-1 0 0,-1-1 1 0 0,0 0-1 0 0,0 1 1 0 0,0-1-1 0 0,1 0 0 0 0,-1 0 1 0 0,0 1-1 0 0,0-1 1 0 0,1 0-1 0 0,-1 1 1 0 0,0-1-1 0 0,1 0 1 0 0,-1 0-1 0 0,0 0 1 0 0,1 1-1 0 0,-1-1 1 0 0,0 0-1 0 0,1 0 0 0 0,-1 0 1 0 0,0 0-1 0 0,1 0 1 0 0,-1 0-1 0 0,0 1 1 0 0,1-1-1 0 0,-1 0 1 0 0,1 0-1 0 0,-1 0 1 0 0,0 0-1 0 0,1 0 1 0 0,-1 0-1 0 0,0-1 0 0 0,1 1 1 0 0,-1 0-1 0 0,1 0 1 0 0,-1 0-1 0 0,0 0 1 0 0,1 0-1 0 0,-1-1 1 0 0,1 1-1 0 0,-1 0 14 0 0,7-2 12 0 0,-1 0 0 0 0,0-1 0 0 0,0 0 1 0 0,0 0-1 0 0,0 0 0 0 0,0 0 0 0 0,-1-1 0 0 0,1 0 1 0 0,4-5-1 0 0,8-8 6 0 0,17-21 1 0 0,-28 30-42 0 0,27-30 17 0 0,-1-2-1 0 0,-3-2 0 0 0,-1-1 1 0 0,29-56-1 0 0,-57 97-70 0 0,-8 63-84 0 0,7-39 202 0 0,1-1 1 0 0,0 0-1 0 0,10 40 0 0 0,-9-51-28 0 0,2 1 0 0 0,0-1 0 0 0,0 0 0 0 0,1 0 0 0 0,0-1 0 0 0,0 1 0 0 0,1-1 0 0 0,0 0 0 0 0,12 11 1 0 0,-11-12 134 0 0,1 0 1 0 0,15 12-1 0 0,-20-18-109 0 0,0 0 0 0 0,0 0 0 0 0,0 0 0 0 0,0-1-1 0 0,1 1 1 0 0,-1-1 0 0 0,0 0 0 0 0,1 0 0 0 0,-1 0 0 0 0,1 0-1 0 0,0-1 1 0 0,4 1 0 0 0,-7-1-40 0 0,0-1-1 0 0,0 1 1 0 0,0 0-1 0 0,0-1 1 0 0,0 1-1 0 0,0 0 1 0 0,0-1-1 0 0,0 1 1 0 0,0-1-1 0 0,0 0 1 0 0,0 1-1 0 0,0-1 1 0 0,0 0-1 0 0,0 0 1 0 0,-1 1-1 0 0,1-1 1 0 0,0 0-1 0 0,-1 0 1 0 0,1 0-1 0 0,0 0 1 0 0,-1 0-1 0 0,1 0 1 0 0,0-1-1 0 0,9-27 329 0 0,-9 25-272 0 0,9-32 388 0 0,18-57 520 0 0,-19 71-811 0 0,0 0 0 0 0,2 0 1 0 0,20-30-1 0 0,-22 39-175 0 0,1 0 0 0 0,0 1 1 0 0,1 0-1 0 0,0 1 1 0 0,0 0-1 0 0,19-13 0 0 0,-29 23-113 0 0,1 0 0 0 0,-1 0 0 0 0,0 0 0 0 0,1 0 0 0 0,-1 1 0 0 0,0-1 0 0 0,1 0 0 0 0,-1 1 0 0 0,1-1 0 0 0,0 1 0 0 0,-1 0 0 0 0,1-1 0 0 0,-1 1 0 0 0,1 0 0 0 0,-1 0 0 0 0,1 0 0 0 0,0 0 0 0 0,-1 0 0 0 0,1 0 0 0 0,-1 1 0 0 0,1-1-1 0 0,-1 0 1 0 0,1 1 0 0 0,-1-1 0 0 0,1 1 0 0 0,-1 0 0 0 0,3 1 0 0 0,10 6-1409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1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12895 0 0,'0'0'8355'0'0,"2"0"-7707"0"0,3 2-470 0 0,0-1-1 0 0,-1 1 1 0 0,1-1 0 0 0,0-1-1 0 0,-1 1 1 0 0,1-1 0 0 0,0 0-1 0 0,0 0 1 0 0,8-1 0 0 0,7-2 178 0 0,20-6 1 0 0,-10 2-19 0 0,212-47 486 0 0,-5-17-3244 0 0,-194 56-8 0 0,-2 1-5195 0 0</inkml:trace>
</inkml:ink>
</file>

<file path=ppt/ink/ink10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0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13 13823 0 0,'-20'-5'667'0'0,"-28"-2"-1"0"0,41 7-468 0 0,0-1-1 0 0,0 1 0 0 0,1 1 1 0 0,-1-1-1 0 0,0 1 1 0 0,1 0-1 0 0,-13 4 0 0 0,18-4 89 0 0,0-1 0 0 0,0 1 0 0 0,0-1 0 0 0,-1 1 0 0 0,1 0 0 0 0,0 0 0 0 0,0-1 0 0 0,1 1 0 0 0,-1 0 0 0 0,0 0 0 0 0,0 0 0 0 0,0 0 0 0 0,0 0 1 0 0,1 0-1 0 0,-1 0 0 0 0,0 1 0 0 0,0 1-162 0 0,0-1 1 0 0,0 1 0 0 0,1-1 0 0 0,-1 1 0 0 0,1-1 0 0 0,-1 1 0 0 0,1 3-1 0 0,0 0-149 0 0,0 0 0 0 0,1 1 0 0 0,0-1 0 0 0,0 0 0 0 0,3 8 0 0 0,3 4 30 0 0,0-1 1 0 0,19 31-1 0 0,-6-13 15 0 0,65 122 485 0 0,69 139 1780 0 0,-142-269-1890 0 0,-1 1 1 0 0,-1 0-1 0 0,-1 1 0 0 0,4 30 0 0 0,-10-42-243 0 0,-1-1 1 0 0,-1 1-1 0 0,0-1 1 0 0,-2 1-1 0 0,0 0 1 0 0,0-1-1 0 0,-2 1 1 0 0,-7 29-1 0 0,-4-6-55 0 0,-2 0-1 0 0,-1-1 1 0 0,-2-1 0 0 0,-46 70-1 0 0,36-72-341 0 0,-1 0 1 0 0,-2-2-1 0 0,-1-2 0 0 0,-1-1 1 0 0,-64 44-1 0 0,88-68-267 0 0,0 0-1 0 0,0-1 1 0 0,-1 0-1 0 0,0 0 1 0 0,-12 3-1 0 0,21-8-1248 0 0</inkml:trace>
</inkml:ink>
</file>

<file path=ppt/ink/ink10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0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6911 0 0,'0'0'528'0'0,"3"0"10"0"0,44-4 8856 0 0,3-5-5708 0 0,7-1-2024 0 0,34-2-403 0 0,116-18 345 0 0,-67 9-1986 0 0,-82 14-8280 0 0</inkml:trace>
</inkml:ink>
</file>

<file path=ppt/ink/ink10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04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63 19439 0 0,'0'0'1759'0'0,"-1"2"-1448"0"0,-4 13-60 0 0,6-11-131 0 0,0 0 680 0 0,3-2-192 0 0,5 0-432 0 0,1 0-1 0 0,0 0 1 0 0,0-1-1 0 0,1 0 1 0 0,-1 0-1 0 0,0-1 0 0 0,19-3 1 0 0,76-18 356 0 0,-76 14-333 0 0,68-13 516 0 0,130-11 1 0 0,-223 30-798 0 0,33-3-1640 0 0,-13-2-6401 0 0,-13 1 811 0 0</inkml:trace>
</inkml:ink>
</file>

<file path=ppt/ink/ink10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0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51 8751 0 0,'32'-16'683'0'0,"-18"8"-144"0"0,1 1 1 0 0,0 0-1 0 0,19-5 4387 0 0,-34 26-2003 0 0,0-9-2837 0 0,-1-1 1 0 0,0 1 0 0 0,0-1 0 0 0,-1 1 0 0 0,1-1-1 0 0,-1 0 1 0 0,0 1 0 0 0,0-1 0 0 0,0 0-1 0 0,-1 0 1 0 0,-3 4 0 0 0,-5 6 58 0 0,-20 18 0 0 0,23-24-107 0 0,-130 115 597 0 0,90-84-120 0 0,2 2 0 0 0,-66 77 0 0 0,26-8 408 0 0,-75 127 0 0 0,135-192-820 0 0,1 1 1 0 0,2 2-1 0 0,3 0 0 0 0,1 1 1 0 0,3 1-1 0 0,-11 56 0 0 0,22-76-96 0 0,1 0 0 0 0,2 0 0 0 0,0 0 0 0 0,3 1-1 0 0,0-1 1 0 0,2 0 0 0 0,9 40 0 0 0,-7-47 16 0 0,2 0-1 0 0,0-1 1 0 0,2 0 0 0 0,1 0-1 0 0,0-1 1 0 0,1 0-1 0 0,2-1 1 0 0,0 0 0 0 0,29 33-1 0 0,-24-34 40 0 0,1-1-1 0 0,0-1 1 0 0,2-1-1 0 0,0 0 0 0 0,0-2 1 0 0,1-1-1 0 0,35 16 1 0 0,-28-17 167 0 0,0-1 0 0 0,1-2 0 0 0,0-1 1 0 0,1-1-1 0 0,59 5 0 0 0,8-3 508 0 0,-86-9-592 0 0,-9-1-123 0 0,-1 1 107 0 0,-1-2-70 0 0,-1 0-97 0 0,0 0 0 0 0,0 0 1 0 0,0 0-1 0 0,0 1 0 0 0,0-1 0 0 0,0 0 0 0 0,-1 0 0 0 0,1 0 0 0 0,-1 1 1 0 0,1-1-1 0 0,-1 0 0 0 0,0 1 0 0 0,1-1 0 0 0,-1 0 0 0 0,0 1 0 0 0,0-1 1 0 0,0 1-1 0 0,0-1 0 0 0,-1 1 0 0 0,1 0 0 0 0,-2-2 0 0 0,-4-4-1241 0 0,-1 0 0 0 0,-13-9-1 0 0,8 7-4662 0 0,1 0-1673 0 0</inkml:trace>
</inkml:ink>
</file>

<file path=ppt/ink/ink10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0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134 119 6911 0 0,'-11'6'10863'0'0,"13"-7"-10680"0"0,0 0 0 0 0,-1 0 1 0 0,0 0-1 0 0,1 0 0 0 0,-1 0 0 0 0,1 0 0 0 0,-1 0 1 0 0,0-1-1 0 0,2-1 0 0 0,1-2 290 0 0,10-7 295 0 0,0 1-1 0 0,1 1 0 0 0,0 1 0 0 0,0 0 1 0 0,30-13-1 0 0,-28 15-652 0 0,0 1-1 0 0,0 1 1 0 0,0 1 0 0 0,1 0-1 0 0,-1 1 1 0 0,1 1 0 0 0,0 0-1 0 0,0 2 1 0 0,32 2 0 0 0,-48-2-104 0 0,1 1 0 0 0,-1-1 1 0 0,1 1-1 0 0,0-1 0 0 0,-1 1 1 0 0,1 0-1 0 0,-1 0 0 0 0,1 0 1 0 0,-1 1-1 0 0,0-1 0 0 0,1 0 0 0 0,-1 1 1 0 0,0 0-1 0 0,0-1 0 0 0,3 4 1 0 0,-4-3-10 0 0,0-1 0 0 0,0 1 1 0 0,-1 0-1 0 0,1-1 0 0 0,0 1 0 0 0,-1 0 1 0 0,1-1-1 0 0,-1 1 0 0 0,1 0 1 0 0,-1 0-1 0 0,0-1 0 0 0,0 1 1 0 0,0 0-1 0 0,0 0 0 0 0,0 0 0 0 0,0-1 1 0 0,-1 1-1 0 0,1 0 0 0 0,0 0 1 0 0,-1 0-1 0 0,1-1 0 0 0,-1 1 0 0 0,-1 2 1 0 0,-2 3 5 0 0,1 0 0 0 0,-1-1 1 0 0,-1 1-1 0 0,1-1 0 0 0,-1 0 0 0 0,-8 7 1 0 0,-36 30-17 0 0,17-17 11 0 0,-171 130-66 0 0,75-63-270 0 0,121-87 325 0 0,-2 1 7 0 0,0 0 0 0 0,1 1 0 0 0,-13 15 0 0 0,15-16-10 0 0,6-6 9 0 0,0-1-1 0 0,0 1 1 0 0,0-1-1 0 0,1 1 0 0 0,-1 0 1 0 0,0-1-1 0 0,1 1 0 0 0,-1-1 1 0 0,0 1-1 0 0,1-1 0 0 0,-1 1 1 0 0,1-1-1 0 0,-1 0 0 0 0,0 1 1 0 0,1-1-1 0 0,-1 1 1 0 0,1-1-1 0 0,-1 0 0 0 0,2 1 1 0 0,-2-1 1 0 0,4 3 10 0 0,0-1-1 0 0,0 1 1 0 0,0-1 0 0 0,1 0-1 0 0,-1-1 1 0 0,1 1 0 0 0,-1-1-1 0 0,1 0 1 0 0,-1 0 0 0 0,9 1-1 0 0,4-1 74 0 0,29-3 0 0 0,-9 0-26 0 0,153-9-246 0 0,-186 10 153 0 0,50-5-1483 0 0,-20-4-2349 0 0,-16 2-3662 0 0</inkml:trace>
</inkml:ink>
</file>

<file path=ppt/ink/ink10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0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9 15175 0 0,'1'-1'695'0'0,"5"-7"4490"0"0,-8 10-4541 0 0,-9 6-269 0 0,0 1-1 0 0,0 1 1 0 0,1-1 0 0 0,0 2-1 0 0,1 0 1 0 0,-15 21 0 0 0,10-11-200 0 0,1 0 1 0 0,1 0 0 0 0,1 2-1 0 0,0-1 1 0 0,2 2-1 0 0,-12 47 1 0 0,17-52-192 0 0,1 1 1 0 0,1 0-1 0 0,0 0 0 0 0,3 29 1 0 0,-1-42 15 0 0,1 0 1 0 0,0 0-1 0 0,0 0 0 0 0,1 0 1 0 0,0-1-1 0 0,0 1 0 0 0,1 0 1 0 0,-1-1-1 0 0,1 0 1 0 0,1 0-1 0 0,-1 0 0 0 0,1 0 1 0 0,0 0-1 0 0,1-1 0 0 0,-1 0 1 0 0,8 7-1 0 0,-8-9 10 0 0,1 0 0 0 0,0 0 0 0 0,-1-1 0 0 0,1 0 0 0 0,0 0 0 0 0,0 0 0 0 0,0 0 0 0 0,0-1 0 0 0,1 0 0 0 0,-1 0 0 0 0,0 0 0 0 0,1-1 0 0 0,9 0 0 0 0,2-1 71 0 0,1-1 1 0 0,33-7-1 0 0,-24 1 7 0 0,-1-1 0 0 0,0-1 0 0 0,31-17 0 0 0,-47 22-69 0 0,-1 0 0 0 0,-1-1-1 0 0,1 0 1 0 0,-1-1 0 0 0,0 0-1 0 0,0 0 1 0 0,-1 0 0 0 0,0-1 0 0 0,-1 0-1 0 0,1-1 1 0 0,-1 0 0 0 0,-1 0 0 0 0,0 0-1 0 0,0 0 1 0 0,-1-1 0 0 0,5-14-1 0 0,-7 16-8 0 0,0-1-1 0 0,0 0 0 0 0,-1 1 0 0 0,0-1 1 0 0,-1 0-1 0 0,1 1 0 0 0,-2-1 0 0 0,1 0 0 0 0,-1 1 1 0 0,-1-1-1 0 0,1 1 0 0 0,-2-1 0 0 0,1 1 1 0 0,-1-1-1 0 0,0 1 0 0 0,-1 0 0 0 0,0 1 0 0 0,0-1 1 0 0,-1 1-1 0 0,-5-8 0 0 0,5 9-46 0 0,0 0 0 0 0,0 1 0 0 0,-1 0 0 0 0,0 0 0 0 0,0 0 0 0 0,0 1 0 0 0,0 0 0 0 0,-1 0 0 0 0,1 1 0 0 0,-1-1 0 0 0,0 2 0 0 0,0-1 0 0 0,0 1 0 0 0,-11-3 1 0 0,7 4-507 0 0,0-1 0 0 0,0 1 0 0 0,0 1 0 0 0,0 0 0 0 0,-1 1 1 0 0,1 0-1 0 0,0 0 0 0 0,-22 7 0 0 0,6 1-7273 0 0</inkml:trace>
</inkml:ink>
</file>

<file path=ppt/ink/ink10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0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72 10591 0 0,'-9'-72'12187'0'0,"8"72"-11829"0"0,0 0-235 0 0,0 0-1 0 0,1 1 1 0 0,-1-1-1 0 0,0 0 0 0 0,1 1 1 0 0,-1-1-1 0 0,0 0 0 0 0,1 1 1 0 0,-1-1-1 0 0,1 1 1 0 0,-1-1-1 0 0,1 1 0 0 0,-1-1 1 0 0,1 1-1 0 0,-1 0 1 0 0,-15 24-719 0 0,12-16 700 0 0,1 0 1 0 0,1 1-1 0 0,-1-1 0 0 0,2 1 1 0 0,-2 11-1 0 0,1 52 46 0 0,1-27-138 0 0,0-33-12 0 0,-1 28 0 0 0,2-7 0 0 0,2-18 0 0 0,-1-2 11 0 0,-1-14-8 0 0,1 1 0 0 0,-1 0-1 0 0,0 0 1 0 0,0-1 0 0 0,0 1 0 0 0,1 0 0 0 0,-1-1 0 0 0,0 1 0 0 0,1 0 0 0 0,-1-1 0 0 0,0 1 0 0 0,1 0-1 0 0,-1-1 1 0 0,1 1 0 0 0,-1 0 0 0 0,1-1 0 0 0,-1 1 0 0 0,1-1 0 0 0,0 1 0 0 0,1 0 8 0 0,-1 1 11 0 0,1 0 0 0 0,0 0-1 0 0,0-1 1 0 0,0 1 0 0 0,0-1 0 0 0,0 1-1 0 0,0-1 1 0 0,0 0 0 0 0,0 0 0 0 0,0 0-1 0 0,1 0 1 0 0,-1 0 0 0 0,1-1 0 0 0,2 2-1 0 0,1-1 10 0 0,0 0-1 0 0,1-1 0 0 0,-1 0 0 0 0,7 0 0 0 0,25-3-149 0 0,0-2 0 0 0,-1-2-1 0 0,58-18 1 0 0,-61 14-2127 0 0,62-31 0 0 0,-56 18-1258 0 0,-22 10 1604 0 0</inkml:trace>
</inkml:ink>
</file>

<file path=ppt/ink/ink10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0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 15319 0 0,'0'0'1386'0'0,"-1"-1"-1142"0"0,-7-5 5953 0 0,8 7-6131 0 0,0 0 0 0 0,0 0 0 0 0,-1 0 0 0 0,1 0 0 0 0,0 0 0 0 0,-1-1 0 0 0,1 1 0 0 0,-1 0 0 0 0,1 0 0 0 0,-1 0 0 0 0,-1 1 0 0 0,0 2 79 0 0,-7 15 242 0 0,1 1 0 0 0,1 0 0 0 0,-7 33 0 0 0,-4 64 190 0 0,10 156-280 0 0,8-195-267 0 0,-1-10-39 0 0,-1-28-16 0 0,7 74-1 0 0,2-82-48 0 0,-6-31 16 0 0,-1 0 1 0 0,1 1-1 0 0,-1-1 1 0 0,1 0-1 0 0,-1 1 1 0 0,1-1-1 0 0,0 0 0 0 0,0 0 1 0 0,0 0-1 0 0,-1 0 1 0 0,1 1-1 0 0,0-1 1 0 0,0 0-1 0 0,1-1 1 0 0,-1 1-1 0 0,0 0 0 0 0,0 0 1 0 0,0 0-1 0 0,3 1 1 0 0,0-2-890 0 0,-1 0 1 0 0,1 0-1 0 0,0 0 1 0 0,-1-1-1 0 0,1 1 1 0 0,-1-1-1 0 0,1 0 1 0 0,-1 0-1 0 0,5-2 1 0 0,17-7-4752 0 0</inkml:trace>
</inkml:ink>
</file>

<file path=ppt/ink/ink10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0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 6911 0 0,'-2'-1'528'0'0,"-1"1"-457"0"0,0-1 0 0 0,1 0-1 0 0,-1 1 1 0 0,0 0 0 0 0,1 0-1 0 0,-1 0 1 0 0,0 0 0 0 0,1 0-1 0 0,-1 0 1 0 0,0 1 0 0 0,-4 1-1 0 0,4-1 414 0 0,0 0 0 0 0,1 1-1 0 0,-1-1 1 0 0,0 1-1 0 0,1 0 1 0 0,-1 0 0 0 0,1 0-1 0 0,0 0 1 0 0,-1 0 0 0 0,-2 5-1 0 0,-2 2 657 0 0,0 1 1 0 0,1 0-1 0 0,0 0 0 0 0,1 0 0 0 0,-6 15 0 0 0,6-8-690 0 0,0-1-1 0 0,1 1 1 0 0,-3 18-1 0 0,4-3-341 0 0,1 1-1 0 0,2-1 1 0 0,5 46-1 0 0,0-37 27 0 0,2 1 0 0 0,2-2 0 0 0,1 1 0 0 0,3-2 0 0 0,19 45 0 0 0,-9-36-88 0 0,2 0 0 0 0,2-2-1 0 0,51 68 1 0 0,39 27 174 0 0,-2-3 15 0 0,-86-100-18 0 0,40 72-1 0 0,-50-76-17 0 0,-3 1-1 0 0,0 0 1 0 0,-3 2 0 0 0,12 45-1 0 0,-21-63-57 0 0,0 1 0 0 0,-2-1 0 0 0,0 0 0 0 0,-1 1 0 0 0,-1-1 0 0 0,-1 1 0 0 0,0-1 0 0 0,-2 1 0 0 0,0-1 0 0 0,-8 24 0 0 0,-4-3 102 0 0,-1-1 0 0 0,-1 0 0 0 0,-3-2 0 0 0,-36 55 0 0 0,-113 129 99 0 0,110-149-286 0 0,-93 157-146 0 0,101-146-289 0 0,34-54-325 0 0,-20 45 0 0 0,37-72 215 0 0,9 8-1899 0 0,4-5 1017 0 0,4-6-5 0 0</inkml:trace>
</inkml:ink>
</file>

<file path=ppt/ink/ink10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08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0 13559 0 0,'0'0'1231'0'0,"-2"2"-1014"0"0,-24 17 174 0 0,0 1 0 0 0,-37 38-1 0 0,-41 56 320 0 0,67-71-961 0 0,-147 180-842 0 0,53-42 815 0 0,100-133 607 0 0,-45 99 1 0 0,16 8 598 0 0,53-136-778 0 0,2 2-1 0 0,1-1 1 0 0,0 1-1 0 0,1-1 1 0 0,1 41-1 0 0,2-53-47 0 0,1 1-1 0 0,0-1 1 0 0,1 0-1 0 0,-1 0 1 0 0,2 0 0 0 0,-1 0-1 0 0,1-1 1 0 0,0 1-1 0 0,1 0 1 0 0,0-1-1 0 0,0 0 1 0 0,0 0-1 0 0,10 11 1 0 0,-5-9 113 0 0,0 0-1 0 0,1-1 1 0 0,0 0-1 0 0,1 0 1 0 0,-1-1 0 0 0,2 0-1 0 0,-1-1 1 0 0,13 5 0 0 0,7 3 346 0 0,1-3 0 0 0,0 0 0 0 0,0-2 0 0 0,1-1 0 0 0,0-2 0 0 0,0-1 1 0 0,41 0-1 0 0,-71-5 119 0 0,-7 0-773 0 0,0 0 0 0 0,0-1 0 0 0,0 1-1 0 0,0-1 1 0 0,1 0 0 0 0,-1 0 0 0 0,-6-3 0 0 0,-4-6-2853 0 0,5 1 1290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1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5 16127 0 0,'4'-3'1172'0'0,"-2"1"-1059"0"0,-3 3 349 0 0,-13 9-278 0 0,1 0 0 0 0,0 0 0 0 0,1 1-1 0 0,-18 21 1 0 0,-40 59 642 0 0,45-53-254 0 0,-30 62 0 0 0,-10 47-66 0 0,2-7-408 0 0,-12 31-1325 0 0,55-123-1194 0 0,12-32 573 0 0</inkml:trace>
</inkml:ink>
</file>

<file path=ppt/ink/ink10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0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12439 0 0,'0'0'958'0'0,"2"-1"-625"0"0,6-2 10 0 0,-6 2 1238 0 0,0 1-1157 0 0,-1 0-1 0 0,0 0 1 0 0,0 0 0 0 0,1 0 0 0 0,-1 0-1 0 0,0 1 1 0 0,0-1 0 0 0,0 0-1 0 0,1 1 1 0 0,-1-1 0 0 0,0 1 0 0 0,0-1-1 0 0,0 1 1 0 0,0 0 0 0 0,0-1 0 0 0,0 1-1 0 0,2 2 1 0 0,-2-2-265 0 0,0 0 0 0 0,0 1 1 0 0,0-1-1 0 0,-1 1 0 0 0,1-1 0 0 0,0 1 1 0 0,-1-1-1 0 0,1 1 0 0 0,-1 0 0 0 0,1-1 1 0 0,-1 1-1 0 0,0 1 0 0 0,1 4-76 0 0,-2 0 0 0 0,1 0 0 0 0,-1 0 1 0 0,0 0-1 0 0,-3 11 0 0 0,1-4 33 0 0,-1-3-77 0 0,0 0 5 0 0,0-4-145 0 0,1 0-116 0 0,2-5-583 0 0</inkml:trace>
</inkml:ink>
</file>

<file path=ppt/ink/ink10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0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65 8751 0 0,'1'-3'399'0'0,"4"-25"7313"0"0,-5 28-7585 0 0,0 0 0 0 0,0-1-1 0 0,0 1 1 0 0,0 0 0 0 0,0 0 0 0 0,0 0 0 0 0,0-1 0 0 0,-1 1 0 0 0,1 0 0 0 0,0 0 0 0 0,0-1 0 0 0,0 1-1 0 0,0 0 1 0 0,0 0 0 0 0,-1 0 0 0 0,1-1 0 0 0,0 1 0 0 0,0 0 0 0 0,0 0 0 0 0,0 0 0 0 0,-1 0 0 0 0,1 0-1 0 0,0-1 1 0 0,0 1 0 0 0,-1 0 0 0 0,1 0 0 0 0,0 0 0 0 0,0 0 0 0 0,-1 0 0 0 0,1 0 0 0 0,0 0-1 0 0,0 0 1 0 0,0 0 0 0 0,-1 0 0 0 0,-4 0 23 0 0,0 1-1 0 0,0 0 1 0 0,1 0-1 0 0,-1 1 1 0 0,0-1-1 0 0,1 1 1 0 0,-1 0-1 0 0,1 0 1 0 0,0 0-1 0 0,0 1 1 0 0,0 0-1 0 0,0-1 1 0 0,0 1 0 0 0,-5 6-1 0 0,-6 6-179 0 0,1 0-1 0 0,-13 18 1 0 0,15-16 30 0 0,0-1 0 0 0,2 1 0 0 0,0 1 0 0 0,1 0 0 0 0,0 0 0 0 0,2 1 0 0 0,0 0 0 0 0,1 0 0 0 0,1 1 0 0 0,1-1 0 0 0,1 1 0 0 0,0 0 0 0 0,1 29 0 0 0,2-39-7 0 0,1 1 0 0 0,0-1 0 0 0,0 0 0 0 0,1 1 0 0 0,0-1-1 0 0,1 0 1 0 0,1 0 0 0 0,3 10 0 0 0,1-7 7 0 0,3-1 0 0 0,-7-10 4 0 0,-1 0 1 0 0,1 0-1 0 0,0 0 0 0 0,-1 0 0 0 0,1-1 0 0 0,0 1 1 0 0,0-1-1 0 0,0 0 0 0 0,0 0 0 0 0,0-1 0 0 0,1 1 0 0 0,-1-1 1 0 0,0 0-1 0 0,0 0 0 0 0,0 0 0 0 0,0 0 0 0 0,0-1 1 0 0,1 0-1 0 0,-1 0 0 0 0,0 0 0 0 0,0 0 0 0 0,5-3 1 0 0,5-2 57 0 0,0-1 0 0 0,-1 0 1 0 0,0-1-1 0 0,22-17 0 0 0,-26 17-44 0 0,-1 0-1 0 0,1-1 0 0 0,-2 0 1 0 0,1 0-1 0 0,-1 0 1 0 0,11-20-1 0 0,-5 2 25 0 0,17-42-1 0 0,-24 52-45 0 0,-1 0-1 0 0,0 0 0 0 0,-2 0 1 0 0,0-1-1 0 0,2-34 0 0 0,-5 42-65 0 0,-1-1 0 0 0,1 1 0 0 0,-2-1 0 0 0,1 1 0 0 0,-2 0 0 0 0,1 0 0 0 0,-1 0 0 0 0,-1 0-1 0 0,0 0 1 0 0,0 0 0 0 0,-8-11 0 0 0,10 17 26 0 0,-1 0 0 0 0,0 1 1 0 0,-1-1-1 0 0,1 1 0 0 0,0-1 0 0 0,-1 1 0 0 0,0 0 0 0 0,0 1 1 0 0,0-1-1 0 0,0 1 0 0 0,0 0 0 0 0,0-1 0 0 0,-8-1 0 0 0,8 3-53 0 0,1 0 0 0 0,-1 0 0 0 0,0 0 0 0 0,0 1 0 0 0,1 0 0 0 0,-1-1 0 0 0,0 1 0 0 0,0 1 0 0 0,0-1 0 0 0,0 0 0 0 0,1 1 0 0 0,-1 0-1 0 0,0 0 1 0 0,1 0 0 0 0,-1 0 0 0 0,-7 4 0 0 0,8-3-329 0 0,-1 1 0 0 0,1-1 0 0 0,0 1 1 0 0,0 0-1 0 0,0 0 0 0 0,-5 6 0 0 0,7-7-937 0 0,1 0-217 0 0,1 10-40 0 0</inkml:trace>
</inkml:ink>
</file>

<file path=ppt/ink/ink10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1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87 16959 0 0,'33'-36'1810'0'0,"-23"23"-1534"0"0,-9 9-100 0 0,-1 2 1 0 0,1 1-114 0 0,-1 1 0 0 0,0-1 0 0 0,0 0 0 0 0,0 1 0 0 0,0-1 1 0 0,0 0-1 0 0,0 1 0 0 0,0-1 0 0 0,0 0 0 0 0,0 1 0 0 0,0-1 0 0 0,0 1 0 0 0,-1-1 0 0 0,1 0 1 0 0,0 1-1 0 0,0-1 0 0 0,-1 1 0 0 0,1-1 0 0 0,0 1 0 0 0,-1-1 0 0 0,1 1 0 0 0,0-1 0 0 0,-1 1 1 0 0,1-1-1 0 0,-1 1 0 0 0,0-1 0 0 0,-13-8 682 0 0,7 7-590 0 0,0 1-1 0 0,-1-1 1 0 0,1 1 0 0 0,0 1-1 0 0,-1 0 1 0 0,1 0-1 0 0,-1 0 1 0 0,-12 3 0 0 0,-61 17 43 0 0,67-16-148 0 0,-26 8-33 0 0,-60 27 0 0 0,80-29-65 0 0,0 0 0 0 0,1 2 0 0 0,1 0 0 0 0,-30 26-1 0 0,42-33 33 0 0,-1 1-8 0 0,0 0 1 0 0,0 1-1 0 0,1-1 0 0 0,0 1 0 0 0,-8 12 1 0 0,13-17 18 0 0,0 1 0 0 0,0-1 0 0 0,0 1 1 0 0,0-1-1 0 0,0 1 0 0 0,1-1 1 0 0,-1 1-1 0 0,1 0 0 0 0,0-1 0 0 0,-1 1 1 0 0,1 0-1 0 0,0-1 0 0 0,0 1 0 0 0,1 0 1 0 0,-1-1-1 0 0,1 1 0 0 0,-1-1 0 0 0,1 1 1 0 0,0-1-1 0 0,0 1 0 0 0,0-1 0 0 0,0 1 1 0 0,0-1-1 0 0,2 3 0 0 0,5 6 4 0 0,0 0-1 0 0,1-1 1 0 0,0 0 0 0 0,0 0-1 0 0,1-1 1 0 0,0 0 0 0 0,1-1-1 0 0,17 11 1 0 0,12 4-2 0 0,48 19-1 0 0,-74-35 0 0 0,26 10-8 0 0,45 23-16 0 0,-75-34 26 0 0,1 0 0 0 0,-2 1 0 0 0,1 0-1 0 0,-1 1 1 0 0,15 15 0 0 0,-13-8 2 0 0,-4 0 0 0 0,-6-12 2 0 0,0 0 0 0 0,0 1 0 0 0,0-1-1 0 0,-1 1 1 0 0,1-1 0 0 0,-1 1 0 0 0,0-1 0 0 0,0 1 0 0 0,-1-1-1 0 0,1 0 1 0 0,-1 1 0 0 0,1-1 0 0 0,-1 1 0 0 0,-2 5 0 0 0,0-4 5 0 0,1 0 0 0 0,-1 0 0 0 0,-1 0 1 0 0,1 0-1 0 0,0-1 0 0 0,-1 1 1 0 0,0-1-1 0 0,-5 5 0 0 0,-8 4 29 0 0,0-1 0 0 0,-1 0 0 0 0,-34 16 0 0 0,47-25-30 0 0,-28 13 108 0 0,-41 16 1 0 0,64-28-94 0 0,0-1 0 0 0,0 0-1 0 0,-1-1 1 0 0,1 0 0 0 0,-1 0 0 0 0,1-1 0 0 0,-1-1 0 0 0,0 0-1 0 0,-10-1 1 0 0,18 0-8 0 0,-1 1 0 0 0,1-1-1 0 0,0 0 1 0 0,-1 0 0 0 0,1 0-1 0 0,0 0 1 0 0,0 0 0 0 0,0-1 0 0 0,0 1-1 0 0,0-1 1 0 0,1 0 0 0 0,-1 0-1 0 0,0 0 1 0 0,1 0 0 0 0,-1-1 0 0 0,1 1-1 0 0,0-1 1 0 0,0 1 0 0 0,0-1 0 0 0,0 0-1 0 0,0 0 1 0 0,1 0 0 0 0,-1 0-1 0 0,1 0 1 0 0,0 0 0 0 0,0 0 0 0 0,0 0-1 0 0,0-1 1 0 0,1 1 0 0 0,-1 0-1 0 0,1-1 1 0 0,0 1 0 0 0,0 0 0 0 0,0-1-1 0 0,0 1 1 0 0,0 0 0 0 0,1-1-1 0 0,1-4 1 0 0,3-12 28 0 0,2 1 0 0 0,0 0 0 0 0,1 1 0 0 0,1-1 0 0 0,0 2 0 0 0,1-1 0 0 0,1 1 0 0 0,1 1-1 0 0,1 0 1 0 0,21-21 0 0 0,3 1 41 0 0,2 2 0 0 0,82-54 0 0 0,-42 42 348 0 0,-5 3-151 0 0,-72 41-285 0 0,0 1-1 0 0,-1 0 1 0 0,1 0-1 0 0,-1-1 1 0 0,1 1-1 0 0,-1-1 1 0 0,0 0-1 0 0,1 1 0 0 0,-1-1 1 0 0,2-3-1 0 0,-3 4-110 0 0,0 0 0 0 0,0 1-1 0 0,1-1 1 0 0,-1 0-1 0 0,0 0 1 0 0,0 1 0 0 0,0-1-1 0 0,0 0 1 0 0,0 1 0 0 0,0-1-1 0 0,0 0 1 0 0,0 0-1 0 0,0 1 1 0 0,0-1 0 0 0,-1-1-1 0 0,1 2-348 0 0,-1-1 0 0 0,1 0 0 0 0,-1 0 0 0 0,1 0 0 0 0,-1 0 0 0 0,0 0 0 0 0,1 1 0 0 0,-1-1 0 0 0,0 0 0 0 0,0 1 1 0 0,1-1-1 0 0,-1 0 0 0 0,0 1 0 0 0,-1-1 0 0 0,-8-5-6680 0 0</inkml:trace>
</inkml:ink>
</file>

<file path=ppt/ink/ink10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4607 0 0,'0'0'208'0'0,"-1"2"-9"0"0,-2 4 20 0 0,0 0-1 0 0,1 0 0 0 0,-1 0 1 0 0,1 0-1 0 0,-2 12 1 0 0,3-7 970 0 0,-1-1 1 0 0,2 1 0 0 0,0 0-1 0 0,0 0 1 0 0,3 15-1 0 0,1-5 2041 0 0,11 38-1 0 0,3-11-3125 0 0,-4-13 514 0 0,3 0 0 0 0,35 54 0 0 0,52 57 410 0 0,-97-136-952 0 0,12 15 69 0 0,-1 1 0 0 0,-2 1 0 0 0,-1 0-1 0 0,21 52 1 0 0,-30-60-80 0 0,0 0-1 0 0,-1 0 0 0 0,-1 0 1 0 0,-1 0-1 0 0,-1 1 1 0 0,0-1-1 0 0,-2 1 1 0 0,-2 35-1 0 0,-2-32-64 0 0,0 0-1 0 0,-2 0 1 0 0,0 0-1 0 0,-2-1 1 0 0,0 0 0 0 0,-17 30-1 0 0,9-24 4 0 0,-1-1 0 0 0,-1-1 0 0 0,-1 0 0 0 0,-28 27 0 0 0,30-34 22 0 0,-118 115-57 0 0,64-79-1003 0 0,28-22-1868 0 0</inkml:trace>
</inkml:ink>
</file>

<file path=ppt/ink/ink10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1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6447 0 0,'0'0'9195'0'0,"-1"2"-8542"0"0,-13 42 1760 0 0,8-21-2108 0 0,-1-1-1 0 0,-1 0 1 0 0,-18 33-1 0 0,-93 131 616 0 0,98-154-631 0 0,20-31-205 0 0,0 0-56 0 0,1-1 0 0 0,0 0-1 0 0,0 1 1 0 0,-1-1 0 0 0,1 1 0 0 0,0-1 0 0 0,0 1-1 0 0,0-1 1 0 0,-1 0 0 0 0,1 1 0 0 0,0-1-1 0 0,0 1 1 0 0,0-1 0 0 0,0 1 0 0 0,0-1 0 0 0,0 1-1 0 0,0-1 1 0 0,0 0 0 0 0,0 1 0 0 0,0-1-1 0 0,0 1 1 0 0,0-1 0 0 0,0 1 0 0 0,1-1-1 0 0,-1 1 1 0 0,0 0 0 0 0,13 2 242 0 0,-5-3-249 0 0,-1 0 1 0 0,1 0-1 0 0,0-1 0 0 0,0 0 0 0 0,-1 0 1 0 0,1-1-1 0 0,11-3 0 0 0,53-25 142 0 0,-47 18-104 0 0,91-45 95 0 0,-31 13-97 0 0,-83 43-36 0 0</inkml:trace>
</inkml:ink>
</file>

<file path=ppt/ink/ink10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1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58 9215 0 0,'2'-13'212'0'0,"-2"8"-39"0"0,1-1 1 0 0,0 0 0 0 0,0 1-1 0 0,1-1 1 0 0,4-11 6848 0 0,-1 30-5345 0 0,2 4-1122 0 0,-1 1 0 0 0,-1 0-1 0 0,-1 0 1 0 0,3 23 0 0 0,2 75 229 0 0,-9-107-746 0 0,1 31 17 0 0,-3-1 1 0 0,-1 0-1 0 0,-1 0 1 0 0,-3 0-1 0 0,-1-1 1 0 0,-16 48 0 0 0,-99 213-238 0 0,121-294 173 0 0,-6 13-217 0 0,1 0 0 0 0,-10 37 0 0 0,17-54 131 0 0,0-1 1 0 0,0 1-1 0 0,0 0 1 0 0,-1-1-1 0 0,1 1 1 0 0,0 0-1 0 0,0 0 1 0 0,1-1-1 0 0,-1 1 1 0 0,0 0-1 0 0,0-1 1 0 0,0 1-1 0 0,0 0 1 0 0,1 0-1 0 0,-1-1 1 0 0,0 1-1 0 0,1 0 1 0 0,-1-1-1 0 0,1 2 1 0 0,0-1-261 0 0,0 2-975 0 0</inkml:trace>
</inkml:ink>
</file>

<file path=ppt/ink/ink10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1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1 4607 0 0,'-2'1'8764'0'0,"-3"0"-7935"0"0,-1 1-1 0 0,1 1 0 0 0,0-1 0 0 0,-7 5 1 0 0,-36 29-220 0 0,27-19-166 0 0,-56 54 162 0 0,21-17-425 0 0,-155 146 93 0 0,175-159-167 0 0,1 1 0 0 0,2 2 0 0 0,-35 61 0 0 0,60-90 24 0 0,1-1-1 0 0,0 2 1 0 0,1-1 0 0 0,1 1-1 0 0,0-1 1 0 0,1 1-1 0 0,1 0 1 0 0,1 1 0 0 0,0-1-1 0 0,1 21 1 0 0,1-25-56 0 0,1-1 1 0 0,0 1-1 0 0,1-1 0 0 0,1 1 1 0 0,-1-1-1 0 0,2 0 1 0 0,0 0-1 0 0,0 0 0 0 0,1-1 1 0 0,0 1-1 0 0,1-1 1 0 0,0 0-1 0 0,0-1 0 0 0,1 1 1 0 0,10 9-1 0 0,9 6-5 0 0,1-1 1 0 0,1-1-1 0 0,52 32 0 0 0,-8-9-186 0 0,-70-45-1001 0 0</inkml:trace>
</inkml:ink>
</file>

<file path=ppt/ink/ink10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1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32 14743 0 0,'-1'-3'444'0'0,"0"-12"2359"0"0,1 15-2455 0 0,0-1-1 0 0,1 1 1 0 0,-1-1 0 0 0,0 0 0 0 0,0 1 0 0 0,0-1-1 0 0,1 1 1 0 0,-1-1 0 0 0,0 1 0 0 0,1-1 0 0 0,-1 0-1 0 0,1 1 1 0 0,-1 0 0 0 0,1-1 0 0 0,-1 1-1 0 0,1-1 1 0 0,0 0 0 0 0,10-3 729 0 0,-10 4-1054 0 0,0 1 0 0 0,0-1-1 0 0,0 1 1 0 0,-1-1 0 0 0,1 1-1 0 0,0-1 1 0 0,0 1 0 0 0,0 0-1 0 0,-1-1 1 0 0,1 1 0 0 0,0 0 0 0 0,-1-1-1 0 0,1 1 1 0 0,-1 0 0 0 0,1 0-1 0 0,-1 0 1 0 0,1 0 0 0 0,-1 0 0 0 0,1-1-1 0 0,-1 1 1 0 0,1 2 0 0 0,5 22 117 0 0,-6-17-117 0 0,0 0 0 0 0,0 1 1 0 0,-1-1-1 0 0,0 0 0 0 0,0 1 0 0 0,-4 7 0 0 0,-1 5 36 0 0,-10 22 0 0 0,-15 20-2036 0 0,30-61 619 0 0,9-16-5285 0 0,4-7 4692 0 0,5-3-8 0 0</inkml:trace>
</inkml:ink>
</file>

<file path=ppt/ink/ink10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1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452 239 6911 0 0,'6'-4'295'0'0,"0"0"0"0"0,1 1-1 0 0,-1 0 1 0 0,1 1 0 0 0,10-4-1 0 0,-14 5 503 0 0,1 1-1 0 0,0-1 0 0 0,-1 1 0 0 0,1 0 0 0 0,0 0 1 0 0,-1 0-1 0 0,1 0 0 0 0,0 1 0 0 0,-1-1 0 0 0,1 1 1 0 0,8 3 3628 0 0,-11-17-3518 0 0,-2 3-836 0 0,0-1 0 0 0,0 1 0 0 0,-1-1 1 0 0,0 1-1 0 0,-1 0 0 0 0,-7-17 0 0 0,1 6-429 0 0,-24-39-1 0 0,31 57 325 0 0,0 1 1 0 0,1-1-1 0 0,-1 1 0 0 0,0-1 0 0 0,0 1 1 0 0,0 0-1 0 0,-1 0 0 0 0,1 0 0 0 0,0 0 1 0 0,-1 0-1 0 0,0 0 0 0 0,1 1 0 0 0,-1-1 0 0 0,0 1 1 0 0,0 0-1 0 0,0 0 0 0 0,0 0 0 0 0,0 0 1 0 0,0 0-1 0 0,0 1 0 0 0,0-1 0 0 0,0 1 1 0 0,0 0-1 0 0,0 0 0 0 0,0 0 0 0 0,0 0 1 0 0,0 1-1 0 0,0-1 0 0 0,0 1 0 0 0,0 0 0 0 0,0 0 1 0 0,0 0-1 0 0,0 0 0 0 0,0 0 0 0 0,0 0 1 0 0,-3 3-1 0 0,-35 24 18 0 0,0 1 0 0 0,2 2-1 0 0,-37 38 1 0 0,38-34 10 0 0,-42 45 43 0 0,69-66 1 0 0,0 0 0 0 0,0 1 1 0 0,1 0-1 0 0,-9 20 0 0 0,17-31-21 0 0,0 0-1 0 0,1 0 1 0 0,-1-1 0 0 0,1 2-1 0 0,0-1 1 0 0,0 0-1 0 0,0 0 1 0 0,1 0 0 0 0,0 0-1 0 0,-1 0 1 0 0,2 1 0 0 0,-1-1-1 0 0,1 5 1 0 0,0-6-5 0 0,0-1 0 0 0,0 1 0 0 0,0 0 0 0 0,0 0 0 0 0,1 0 0 0 0,-1-1 0 0 0,1 1-1 0 0,0-1 1 0 0,0 1 0 0 0,0-1 0 0 0,0 0 0 0 0,0 0 0 0 0,0 0 0 0 0,1 0 0 0 0,-1 0 0 0 0,1 0 0 0 0,-1-1 0 0 0,4 3 0 0 0,5 0 13 0 0,-1 1-1 0 0,1-2 1 0 0,0 1-1 0 0,0-1 1 0 0,0-1 0 0 0,0 0-1 0 0,1-1 1 0 0,-1 0-1 0 0,18-1 1 0 0,-3-2-6 0 0,0 0 1 0 0,0-2 0 0 0,27-8-1 0 0,-17 3 41 0 0,0-2 0 0 0,-1-1 0 0 0,-1-2 0 0 0,0-2 0 0 0,-1-1 0 0 0,41-27 0 0 0,-72 43-22 0 0,0-1 0 0 0,0 1-1 0 0,0-1 1 0 0,0 1 0 0 0,0-1-1 0 0,0 0 1 0 0,-1 0 0 0 0,1 0-1 0 0,-1 0 1 0 0,1 0 0 0 0,-1 0-1 0 0,0-1 1 0 0,1 1 0 0 0,-1 0-1 0 0,0-1 1 0 0,-1 1 0 0 0,1-1-1 0 0,0 1 1 0 0,-1-1 0 0 0,1 1-1 0 0,-1-1 1 0 0,0-3 0 0 0,0 5 2 0 0,-1-1 0 0 0,1 1-1 0 0,-1 0 1 0 0,0 0 0 0 0,1-1 0 0 0,-1 1 0 0 0,0 0 0 0 0,0 0 0 0 0,0 0 0 0 0,0 0 0 0 0,0 0 0 0 0,0 0-1 0 0,0 0 1 0 0,0 0 0 0 0,-2-1 0 0 0,2 2 7 0 0,-1-2-20 0 0,-1 1-1 0 0,1 0 1 0 0,0 0-1 0 0,-1 0 1 0 0,1 0-1 0 0,-1 0 1 0 0,1 1-1 0 0,-1-1 1 0 0,1 1-1 0 0,-1-1 1 0 0,1 1-1 0 0,-1 0 1 0 0,0 0 0 0 0,1 0-1 0 0,-1 0 1 0 0,1 1-1 0 0,-4 0 1 0 0,-1 1-14 0 0,1 0 1 0 0,0 0 0 0 0,-1 0 0 0 0,1 1-1 0 0,-9 6 1 0 0,13-9-14 0 0,0 1 0 0 0,1 0 0 0 0,-1 0 0 0 0,0 0 0 0 0,1 0 0 0 0,-1 0 0 0 0,1 1 0 0 0,-1-1 0 0 0,1 0 0 0 0,-1 1 0 0 0,1-1 0 0 0,0 1 0 0 0,0 0 0 0 0,0-1 0 0 0,0 1 0 0 0,0 0 0 0 0,-1 2 0 0 0,-1 2 0 0 0,1 0-6 0 0,-1 0 1 0 0,1 0-1 0 0,0 1 1 0 0,1-1-1 0 0,-1 1 0 0 0,0 11 1 0 0,2 42-69 0 0,-1-2 35 0 0,-4-7 52 0 0,-3 0-1 0 0,-2-1 0 0 0,-2 0 1 0 0,-2-1-1 0 0,-31 72 1 0 0,34-97 9 0 0,-1 6 2 0 0,-2-1-1 0 0,-1 0 1 0 0,-21 31 0 0 0,34-58-117 0 0,0 1-1 0 0,0-1 0 0 0,0 1 1 0 0,-1-1-1 0 0,1 0 1 0 0,-1 0-1 0 0,1 0 0 0 0,-1 0 1 0 0,0-1-1 0 0,0 1 1 0 0,1-1-1 0 0,-1 0 0 0 0,0 1 1 0 0,0-1-1 0 0,-6 1 1 0 0,6-2-431 0 0,-1 0 1 0 0,1 1-1 0 0,-1-1 1 0 0,1 0-1 0 0,-1-1 0 0 0,1 1 1 0 0,-1 0-1 0 0,-4-2 1 0 0,8 1 401 0 0,-1 1 0 0 0,1 0 0 0 0,-1-1 0 0 0,1 1 0 0 0,-1-1 1 0 0,1 1-1 0 0,-1 0 0 0 0,1-1 0 0 0,-1 1 0 0 0,1-1 0 0 0,0 1 0 0 0,-1-1 0 0 0,1 1 0 0 0,0-1 0 0 0,-1 0 1 0 0,1 1-1 0 0,0-1 0 0 0,0 1 0 0 0,0-1 0 0 0,0 0 0 0 0,-1 0 0 0 0,1-1-267 0 0,-3-10-1315 0 0</inkml:trace>
</inkml:ink>
</file>

<file path=ppt/ink/ink10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1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312 203 3223 0 0,'0'0'143'0'0,"-3"1"-3"0"0,-12 7-91 0 0,-13 5 1499 0 0,11-2 6000 0 0,17-11-7277 0 0,-1 1-1 0 0,1-1 1 0 0,-1 1-1 0 0,1-1 0 0 0,-1 0 1 0 0,1 1-1 0 0,-1-1 1 0 0,1 0-1 0 0,-1 1 0 0 0,1-1 1 0 0,-1 0-1 0 0,0 0 1 0 0,1 0-1 0 0,-1 1 1 0 0,1-1-1 0 0,-1 0 0 0 0,0 0 1 0 0,0 0-1 0 0,3-9 3556 0 0,13-15-2299 0 0,3 0-1249 0 0,2 1-1 0 0,40-39 1 0 0,-45 50-179 0 0,1 0 0 0 0,-1 1 0 0 0,2 1 0 0 0,18-10-1 0 0,-22 14 10 0 0,0 0 0 0 0,1 1-1 0 0,0 1 1 0 0,0 0-1 0 0,27-4 1 0 0,-38 7 48 0 0,-1 3 4 0 0,0-1-138 0 0,-1 1 1 0 0,0-1-1 0 0,1 1 0 0 0,-1 0 0 0 0,0-1 0 0 0,0 1 1 0 0,0 0-1 0 0,0 0 0 0 0,0 0 0 0 0,0-1 1 0 0,0 1-1 0 0,0 0 0 0 0,-1 0 0 0 0,1 4 0 0 0,0-2-1 0 0,-1 0-1 0 0,0 0 0 0 0,0 1 0 0 0,-1-1 0 0 0,1 0 1 0 0,-1 0-1 0 0,-1 4 0 0 0,-2 7 7 0 0,-2 0-1 0 0,0-1 1 0 0,-8 15-1 0 0,12-27-22 0 0,-19 38 42 0 0,-3-2-1 0 0,-1-1 0 0 0,-46 53 1 0 0,23-38-196 0 0,-83 70 1 0 0,79-76-258 0 0,-86 101 1 0 0,133-141 391 0 0,1-1 1 0 0,0 1-1 0 0,0 0 1 0 0,1-1-1 0 0,0 2 1 0 0,0-1-1 0 0,0 0 1 0 0,-1 8-1 0 0,2 0 30 0 0,2-12-1 0 0,1 0 0 0 0,0-1-1 0 0,0 1 1 0 0,-1 0 0 0 0,1 0 0 0 0,0 0 0 0 0,1 0 0 0 0,-1-1 0 0 0,0 1-1 0 0,0-1 1 0 0,1 1 0 0 0,-1-1 0 0 0,1 1 0 0 0,-1-1 0 0 0,1 0 0 0 0,0 1 0 0 0,-1-1-1 0 0,1 0 1 0 0,0 0 0 0 0,0-1 0 0 0,0 1 0 0 0,2 1 0 0 0,2 0 24 0 0,0 0 0 0 0,0-1 0 0 0,0 1 0 0 0,1-1 0 0 0,-1 0 0 0 0,8 0 0 0 0,22-4 121 0 0,0-1 1 0 0,0-2-1 0 0,66-19 0 0 0,-78 18-60 0 0,22-6-362 0 0,-1-3-1 0 0,-1-2 1 0 0,0-1-1 0 0,42-26 1 0 0,-78 40-90 0 0,0-1 0 0 0,0 1 0 0 0,11-12-1 0 0,-3 0-5912 0 0,-6 4-1186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1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0 503 8751 0 0,'0'0'794'0'0,"1"-1"-652"0"0,0-4 261 0 0,0 4 164 0 0,0 0-1 0 0,0-1 1 0 0,0 1 0 0 0,0-1-1 0 0,0 1 1 0 0,1 0 0 0 0,-1 0-1 0 0,0 0 1 0 0,1 0 0 0 0,1-1 0 0 0,0-1 760 0 0,4-2 233 0 0,1 0-1 0 0,14-8 0 0 0,40-13-68 0 0,-26 12-912 0 0,32-16 87 0 0,65-27 108 0 0,403-173-227 0 0,-409 171-1380 0 0,-89 42-2372 0 0,0-1-3989 0 0,-28 13 623 0 0</inkml:trace>
</inkml:ink>
</file>

<file path=ppt/ink/ink10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1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16847 0 0,'0'0'770'0'0,"-2"0"-18"0"0,-6 3-480 0 0,6 0-265 0 0,0-1 1 0 0,1 0 0 0 0,-1 1 0 0 0,1-1-1 0 0,0 1 1 0 0,0-1 0 0 0,0 1 0 0 0,0-1-1 0 0,0 1 1 0 0,0 0 0 0 0,1 0 0 0 0,-1-1-1 0 0,1 1 1 0 0,0 0 0 0 0,0 0 0 0 0,0 0-1 0 0,0-1 1 0 0,2 6 0 0 0,-1 2 47 0 0,1 0 0 0 0,0 0 0 0 0,1-1 0 0 0,4 12 0 0 0,2-3 147 0 0,0 0-1 0 0,1 0 1 0 0,1-1 0 0 0,21 26-1 0 0,62 59 892 0 0,-53-60-746 0 0,94 86 739 0 0,-27-28-263 0 0,-80-72-443 0 0,40 53 0 0 0,-59-68-288 0 0,-1-1-1 0 0,0 2 1 0 0,-1-1-1 0 0,-1 1 1 0 0,0 0-1 0 0,0 0 1 0 0,6 29-1 0 0,-10-31-40 0 0,-1 0 0 0 0,1 0-1 0 0,-2 0 1 0 0,0 1 0 0 0,0-1 0 0 0,-2 0 0 0 0,1 0 0 0 0,-1 0-1 0 0,-1 0 1 0 0,-5 16 0 0 0,-6 6 130 0 0,-1-1 0 0 0,-2 0 0 0 0,0-1 0 0 0,-44 57 0 0 0,-104 105 606 0 0,136-161-679 0 0,-33 32-92 0 0,-134 111 0 0 0,89-88-1325 0 0,105-86 429 0 0,20 0-13051 0 0</inkml:trace>
</inkml:ink>
</file>

<file path=ppt/ink/ink10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2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216 102 2303 0 0,'2'0'167'0'0,"8"-5"842"0"0,-1-1 0 0 0,0 1 0 0 0,-1-2 1 0 0,1 1-1 0 0,-1-1 0 0 0,12-12 0 0 0,-5 5 1438 0 0,19-15-1 0 0,-34 29-2353 0 0,0-1 0 0 0,1 1 0 0 0,-1 0 0 0 0,0 0 0 0 0,0-1-1 0 0,1 1 1 0 0,-1 0 0 0 0,0 0 0 0 0,0 0 0 0 0,1-1 0 0 0,-1 1-1 0 0,0 0 1 0 0,1 0 0 0 0,-1 0 0 0 0,0 0 0 0 0,1 0 0 0 0,-1 0 0 0 0,0 0-1 0 0,1 0 1 0 0,-1 0 0 0 0,0 0 0 0 0,1 0 0 0 0,-1 0 0 0 0,0 0-1 0 0,1 0 1 0 0,-1 0 0 0 0,0 0 0 0 0,1 0 0 0 0,-1 0 0 0 0,0 0-1 0 0,1 0 1 0 0,-1 0 0 0 0,0 1 0 0 0,0-1 0 0 0,1 0 0 0 0,-1 1-34 0 0,1 0 1 0 0,-1 0-1 0 0,0-1 1 0 0,0 1-1 0 0,1 0 1 0 0,-1 0-1 0 0,0 0 1 0 0,0 0-1 0 0,0 0 1 0 0,0 0-1 0 0,0-1 1 0 0,0 1-1 0 0,-1 1 1 0 0,-8 34 224 0 0,-1-12 10 0 0,0 1 0 0 0,-2-1-1 0 0,-19 30 1 0 0,-21 33 128 0 0,-34 48-123 0 0,-17 9-95 0 0,69-85-44 0 0,33-57-86 0 0,-3 19-748 0 0,4-19-347 0 0</inkml:trace>
</inkml:ink>
</file>

<file path=ppt/ink/ink10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1:2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11775 0 0,'0'0'2298'0'0,"-1"2"-1746"0"0,-4 9 332 0 0,2 0 0 0 0,-1 0 0 0 0,-3 19 0 0 0,7-28-594 0 0,-1 0-30 0 0,-1 3-184 0 0,0 0-1 0 0,-1 0 1 0 0,1 0-1 0 0,-1 0 0 0 0,-1 0 1 0 0,1 0-1 0 0,-1-1 1 0 0,1 0-1 0 0,-1 0 1 0 0,-8 7-1 0 0,-5 2-77 0 0,-31 17 1 0 0,16-10 22 0 0,-122 90 46 0 0,133-92-55 0 0,1 0 0 0 0,0 2 1 0 0,1 0-1 0 0,-30 44 0 0 0,32-35-12 0 0,11-15 0 0 0,5-2 14 0 0,1-10 0 0 0,1 0 0 0 0,0-1 0 0 0,-1 1 0 0 0,1-1 0 0 0,0 1 1 0 0,0-1-1 0 0,0 1 0 0 0,0-1 0 0 0,0 0 0 0 0,0 1 0 0 0,0-1 1 0 0,1 0-1 0 0,-1 0 0 0 0,0 0 0 0 0,3 2 0 0 0,-1-2 17 0 0,0 1 0 0 0,0-1-1 0 0,1 1 1 0 0,-1-1 0 0 0,0 0-1 0 0,1-1 1 0 0,-1 1 0 0 0,0 0 0 0 0,1-1-1 0 0,-1 0 1 0 0,1 0 0 0 0,-1 0 0 0 0,0 0-1 0 0,6-1 1 0 0,-3 0 18 0 0,-1 1 1 0 0,0 0-1 0 0,0 0 1 0 0,1 0-1 0 0,-1 1 0 0 0,0 0 1 0 0,6 1-1 0 0,-2 1-29 0 0,-2-1 5 0 0,0 1 0 0 0,0-1 0 0 0,0 2 0 0 0,-1-1 1 0 0,8 6-1 0 0,29 14 4 0 0,-37-20 21 0 0,0 0 0 0 0,1 0 0 0 0,-1-1 0 0 0,1 0 0 0 0,-1-1 0 0 0,1 0 0 0 0,-1 1 0 0 0,1-2 0 0 0,13 1 0 0 0,1-3 387 0 0,38-7 0 0 0,-23 2-99 0 0,290-64 518 0 0,-321 70-856 0 0,0 1 0 0 0,13-9 0 0 0,8-7 11 0 0,-10 5 43 0 0,-12 6-57 0 0,-3 0 5 0 0,6-4 13 0 0,-1 0-1 0 0,0 0 1 0 0,-1-1 0 0 0,6-15-1 0 0,-9 20-23 0 0,-1 0 1 0 0,0-1-1 0 0,1 1 0 0 0,-2-1 0 0 0,1 1 0 0 0,-1-1 0 0 0,1 1 1 0 0,-2-1-1 0 0,1 0 0 0 0,-2-8 0 0 0,0 5-153 0 0,0 1 0 0 0,-1 0 0 0 0,0-1 0 0 0,-1 1 0 0 0,0 0 0 0 0,0 0 0 0 0,-10-13 0 0 0,13 19 133 0 0,-1 1 0 0 0,1 0-1 0 0,-1 0 1 0 0,1 0 0 0 0,-1 0-1 0 0,1 0 1 0 0,-1 0 0 0 0,1 1 0 0 0,-1-1-1 0 0,0 1 1 0 0,1-1 0 0 0,-1 1 0 0 0,0-1-1 0 0,0 1 1 0 0,-1 0 0 0 0,-25 0-235 0 0,6 2 181 0 0,1 1 0 0 0,0 1-1 0 0,0 1 1 0 0,1 1 0 0 0,-33 15-1 0 0,40-16 84 0 0,-9 8-2 0 0,15-5 5 0 0,4-2 7 0 0,-5 8 119 0 0,0 1-1 0 0,1 0 1 0 0,0 0 0 0 0,1 1-1 0 0,-7 28 1 0 0,-12 33 272 0 0,23-73-381 0 0,1 1 0 0 0,-1 0 0 0 0,1-1-1 0 0,-1 1 1 0 0,1 0 0 0 0,0 5 0 0 0,4 2 22 0 0,7 0-31 0 0,-4-8-816 0 0,0 0-1 0 0,0-1 1 0 0,0 0-1 0 0,7 3 0 0 0,4 2-2667 0 0</inkml:trace>
</inkml:ink>
</file>

<file path=ppt/ink/ink10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06:4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4607 0 0,'0'0'354'0'0,"1"-2"-233"0"0,2-23 3583 0 0,-3 21-75 0 0,-1 3-3397 0 0,1 0-1 0 0,0 0 0 0 0,0 0 0 0 0,0 0 0 0 0,0 0 0 0 0,0-1 0 0 0,0 1 1 0 0,0 0-1 0 0,0 0 0 0 0,0 0 0 0 0,1 0 0 0 0,-1 0 0 0 0,0 0 1 0 0,1 0-1 0 0,0-1 0 0 0,44 35-362 0 0,-33-26 131 0 0,10 1-2 0 0,-18-8 3 0 0,-1-1 11 0 0,1 1 53 0 0,0 0 0 0 0,0 0 0 0 0,0-1 0 0 0,0 1 0 0 0,-1-1 0 0 0,1 0 0 0 0,0 0 0 0 0,-1-1 0 0 0,1 1 0 0 0,4-3 0 0 0,9-3 632 0 0,-10 4-560 0 0,-2 1 56 0 0,1-1 0 0 0,-1 1 0 0 0,1 1 0 0 0,6-2 1 0 0,0 3-313 0 0,-11 1 53 0 0,0-1-1 0 0,0 1 1 0 0,0-1 0 0 0,1 1-1 0 0,-1-1 1 0 0,0 1 0 0 0,0 0-1 0 0,-1 0 1 0 0,1-1 0 0 0,0 1-1 0 0,0 0 1 0 0,0 0 0 0 0,0 0-1 0 0,-1 0 1 0 0,1 0 0 0 0,0 0-1 0 0,-1 0 1 0 0,1 0 0 0 0,-1 0-1 0 0,1 2 1 0 0,0-1-86 0 0,0 1 0 0 0,-1 0 0 0 0,1-1 1 0 0,-1 1-1 0 0,1 0 0 0 0,-1 0 0 0 0,0 4 0 0 0,-6 17-855 0 0</inkml:trace>
</inkml:ink>
</file>

<file path=ppt/ink/ink10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06:5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3223 0 0,'0'0'143'0'0,"2"-2"-3"0"0,1 0-91 0 0,-1-1 1 0 0,0 0-1 0 0,1 1 0 0 0,-1-1 1 0 0,0 0-1 0 0,0 0 0 0 0,0-1 1 0 0,-1 1-1 0 0,1 0 0 0 0,1-5 0 0 0,2-5 1764 0 0,15-19 5678 0 0,-5 13-7029 0 0,-15 18-587 0 0,0 1 1 0 0,0-1-1 0 0,1 1 1 0 0,-1-1-1 0 0,0 1 1 0 0,1 0-1 0 0,-1-1 1 0 0,0 1-1 0 0,1-1 1 0 0,-1 1-1 0 0,1 0 1 0 0,-1-1-1 0 0,0 1 1 0 0,1 0-1 0 0,-1 0 0 0 0,1-1 1 0 0,-1 1-1 0 0,1 0 1 0 0,0-1-1 0 0,1 18-568 0 0,-4 7 849 0 0,0 10 3425 0 0,4-22-2230 0 0,-2-10-456 0 0,5 10-125 0 0,1 1-179 0 0,-4-11-318 0 0,0 0-1 0 0,7 3-40 0 0,0 1 1 0 0,0-1-1 0 0,0-1 0 0 0,1 0 0 0 0,0 0 0 0 0,0-1 0 0 0,19 4 0 0 0,14 5-123 0 0,-21-6-231 0 0,1-1 0 0 0,0-1 0 0 0,0-2 1 0 0,38 1-1 0 0,0 0-1019 0 0,-39-1 133 0 0</inkml:trace>
</inkml:ink>
</file>

<file path=ppt/ink/ink10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06:5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4 105 1375 0 0,'0'0'13140'0'0,"-1"-2"-12840"0"0,-2-7 1612 0 0,5 7-1784 0 0,7-3-53 0 0,0-1-1 0 0,0 1 1 0 0,0 1-1 0 0,1 0 1 0 0,0 0-1 0 0,10-2 1 0 0,12-5 131 0 0,-1 0-396 0 0,2 2 0 0 0,-1 1 0 0 0,1 1 0 0 0,0 2 0 0 0,0 2 0 0 0,47 0 0 0 0,-48 3-672 0 0</inkml:trace>
</inkml:ink>
</file>

<file path=ppt/ink/ink10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06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89 11055 0 0,'0'0'506'0'0,"-2"0"-10"0"0,-9 1-318 0 0,2-4-119 0 0,7 3 654 0 0,1-2-493 0 0,-4-12-172 0 0,7 9-54 0 0,-1 2 8 0 0,1-9-2 0 0,1-1 0 0 0,2 3 11 0 0,-4 8 498 0 0,1 1-353 0 0,6 2 19 0 0,0-1 1 0 0,1 1-1 0 0,-1 0 0 0 0,0 0 0 0 0,14 6 0 0 0,21 2 842 0 0,-21-7-533 0 0,1-1 0 0 0,0 0-1 0 0,26-4 1 0 0,69-14 293 0 0,-41 5-729 0 0,-59 9-113 0 0,43-4-933 0 0,-21 3-3323 0 0,-3 2-1439 0 0</inkml:trace>
</inkml:ink>
</file>

<file path=ppt/ink/ink10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06:5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5063 0 0,'0'0'9116'0'0,"2"0"-8490"0"0,18-4-688 0 0,0-2 0 0 0,-1 0 1 0 0,0-1-1 0 0,36-18 0 0 0,-46 21 107 0 0,21-12 48 0 0,-19 10-25 0 0,-1 0 0 0 0,1 1 0 0 0,14-5 0 0 0,-11 7-115 0 0,0 0 1 0 0,0 0-1 0 0,0 2 1 0 0,0 0-1 0 0,0 0 1 0 0,0 1-1 0 0,0 1 1 0 0,24 4-1 0 0,-17-1-260 0 0,0-2-1 0 0,0 0 0 0 0,1-1 1 0 0,-1-2-1 0 0,1 0 1 0 0,33-6-1 0 0,-31 0-351 0 0,25-10-1 0 0,-49 17 652 0 0,38-15-664 0 0</inkml:trace>
</inkml:ink>
</file>

<file path=ppt/ink/ink10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06:54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3679 0 0,'0'0'284'0'0,"0"1"188"0"0,-1 7 1814 0 0,1-6-902 0 0,0 0 0 0 0,0 0 0 0 0,0 0 0 0 0,0 0 0 0 0,0 0 1 0 0,1 0-1 0 0,0 3 0 0 0,-1-4-1409 0 0,1 1 0 0 0,-1-1-1 0 0,1 0 1 0 0,0 0 0 0 0,-1 0 0 0 0,1-1 0 0 0,0 1 0 0 0,0 0 0 0 0,0 0 0 0 0,-1 0 0 0 0,2 0 0 0 0,0 1 67 0 0,0 1-7 0 0,12 1 125 0 0,-1-1-199 0 0,1-2 1 0 0,-1 1 0 0 0,1-2-1 0 0,-1 0 1 0 0,1 0-1 0 0,14-4 1 0 0,40 1-534 0 0,154-1-1519 0 0,-172 1 698 0 0,2 1-3501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1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0,'0'0'423'0'0,"2"0"136"0"0,92 17 12109 0 0,-1 7-8332 0 0,-73-18-4047 0 0,0 2-1 0 0,-1 0 0 0 0,0 0 1 0 0,0 2-1 0 0,-1 1 1 0 0,0 0-1 0 0,19 17 0 0 0,46 36 587 0 0,-74-56-802 0 0,0-1 0 0 0,1 0-1 0 0,0-1 1 0 0,19 9 0 0 0,-24-12-105 0 0,1-1 1 0 0,0 0-1 0 0,-1 0 0 0 0,1 0 1 0 0,0-1-1 0 0,0 0 0 0 0,0 0 1 0 0,-1-1-1 0 0,1 0 0 0 0,0 0 1 0 0,8-1-1 0 0,30-6-1752 0 0,-22 4-40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3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47 378 1839 0 0,'2'0'134'0'0,"11"2"1232"0"0,24-2 0 0 0,-21 0-316 0 0,-14 0-383 0 0,0 0-423 0 0,-1-1 0 0 0,1 1-1 0 0,0 0 1 0 0,-1 0 0 0 0,1 0 0 0 0,0 0-1 0 0,0 0 1 0 0,-1 0 0 0 0,1 0 0 0 0,0 1 0 0 0,2 0-1 0 0,-3 0 45 0 0,1 0-1 0 0,-1 1 0 0 0,0-1 1 0 0,1 1-1 0 0,-1-1 0 0 0,0 1 0 0 0,2 2 1 0 0,9 10 3617 0 0,-5-14-3525 0 0,3 1 3633 0 0,-16-4-1974 0 0,-46-13-1708 0 0,42 14-294 0 0,0-1 1 0 0,0 1 0 0 0,1-2-1 0 0,0 1 1 0 0,0-1 0 0 0,0-1-1 0 0,0 1 1 0 0,-15-12-1 0 0,21 13-29 0 0,1 0 0 0 0,0 0 0 0 0,0 0 0 0 0,0 0-1 0 0,0 0 1 0 0,0 0 0 0 0,0 0 0 0 0,1-1 0 0 0,0 1-1 0 0,0-1 1 0 0,0 1 0 0 0,0-1 0 0 0,0 1 0 0 0,1-1-1 0 0,-1 0 1 0 0,1 1 0 0 0,0-1 0 0 0,0 0 0 0 0,1-6-1 0 0,1 1 1 0 0,-1-1 0 0 0,2 1 0 0 0,-1 0 0 0 0,1 0 0 0 0,0 0-1 0 0,8-13 1 0 0,-4 11-50 0 0,0 1 0 0 0,0 0 1 0 0,1 0-1 0 0,1 1 0 0 0,0 0 0 0 0,0 0 0 0 0,0 1 0 0 0,1 1 0 0 0,0-1 0 0 0,1 1 1 0 0,14-6-1 0 0,-1 1-64 0 0,1 1 0 0 0,1 1 0 0 0,0 2 0 0 0,30-7 0 0 0,11 3 154 0 0,102-4-1 0 0,-160 15 45 0 0,-1 1 0 0 0,1 0 1 0 0,0 0-1 0 0,-1 1 0 0 0,1 0 0 0 0,-1 1 1 0 0,1-1-1 0 0,-1 2 0 0 0,0-1 0 0 0,13 7 0 0 0,-19-8-79 0 0,-1 0 0 0 0,1 1 0 0 0,0-1-1 0 0,-1 0 1 0 0,1 1 0 0 0,-1 0 0 0 0,1-1-1 0 0,-1 1 1 0 0,0 0 0 0 0,0 0 0 0 0,1 0-1 0 0,-1 0 1 0 0,-1 0 0 0 0,1 0 0 0 0,0 0-1 0 0,0 0 1 0 0,-1 0 0 0 0,1 0 0 0 0,-1 0-1 0 0,0 0 1 0 0,0 1 0 0 0,0-1 0 0 0,0 0-1 0 0,0 0 1 0 0,0 0 0 0 0,0 1 0 0 0,-1-1-1 0 0,1 0 1 0 0,-2 3 0 0 0,-1 4 1 0 0,0 0 1 0 0,0-1-1 0 0,-1 1 1 0 0,0-1-1 0 0,-10 14 1 0 0,-10 10 32 0 0,-2-1 0 0 0,-46 42 0 0 0,39-40-7 0 0,16-17-135 0 0,0 0 0 0 0,-1-1 0 0 0,-1-1-1 0 0,0-1 1 0 0,-1 0 0 0 0,-1-2 0 0 0,-31 14 0 0 0,44-22-27 0 0,1-1-1 0 0,-1-1 1 0 0,1 1 0 0 0,-1-1 0 0 0,0 0-1 0 0,1-1 1 0 0,-1 0 0 0 0,0 0 0 0 0,-13-2 0 0 0,14 0-419 0 0,1 1 1 0 0,-1-1 0 0 0,1 0 0 0 0,-12-6-1 0 0,14 6-442 0 0,-1-1-1 0 0,1 1 1 0 0,0-1-1 0 0,0-1 1 0 0,0 1-1 0 0,-6-7 1 0 0,-1-4-4232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3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1 11519 0 0,'0'0'1040'0'0,"-2"0"-853"0"0,-10 9 650 0 0,0-1 0 0 0,0 2 0 0 0,1 0-1 0 0,-10 11 1 0 0,-41 50 1441 0 0,53-59-2260 0 0,-52 64 325 0 0,4 3 1 0 0,3 3-1 0 0,-69 139 0 0 0,99-169-343 0 0,-42 79 0 0 0,57-115 1 0 0,-11 20 17 0 0,-2-2 1 0 0,0 0-1 0 0,-44 47 1 0 0,35-52-192 0 0,-2-1 1 0 0,0-2-1 0 0,-38 22 1 0 0,53-36-217 0 0,16-11 16 0 0,6-1 108 0 0,0-1 0 0 0,-1 1 1 0 0,1-1-1 0 0,0 0 0 0 0,0 0 0 0 0,5-3 1 0 0,-4 2-83 0 0,21-8-1220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3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15087 0 0,'0'0'7013'0'0,"0"2"-6370"0"0,3 5-522 0 0,-1 0 0 0 0,0 0-1 0 0,0 0 1 0 0,-1 0 0 0 0,0 1 0 0 0,0-1 0 0 0,-1 1-1 0 0,0-1 1 0 0,-1 1 0 0 0,1-1 0 0 0,-1 0-1 0 0,0 1 1 0 0,-1-1 0 0 0,0 0 0 0 0,0 0-1 0 0,-1 0 1 0 0,0 0 0 0 0,-4 8 0 0 0,-4 2-613 0 0,0 0 0 0 0,0-1 1 0 0,-2-1-1 0 0,-24 25 0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3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41 4607 0 0,'0'0'208'0'0,"-3"-8"32"0"0,-4-9 953 0 0,6 16-561 0 0,0 0-1 0 0,0 0 1 0 0,0-1 0 0 0,0 1 0 0 0,0 0 0 0 0,0 0 0 0 0,-1 0 0 0 0,1 0 0 0 0,0 1 0 0 0,0-1 0 0 0,-1 0 0 0 0,-1 0 0 0 0,1 0 73 0 0,0 1 0 0 0,1-1 1 0 0,-1 1-1 0 0,0-1 0 0 0,-1 1 1 0 0,1 0-1 0 0,0 0 0 0 0,0 0 1 0 0,-2 1-1 0 0,-14 2-1578 0 0,10 0 988 0 0,0 1-1 0 0,1-1 1 0 0,-1 1-1 0 0,1 0 1 0 0,0 1-1 0 0,0 0 1 0 0,0 0-1 0 0,-11 12 1 0 0,4-2-119 0 0,0 1 1 0 0,-17 24-1 0 0,29-37 14 0 0,-4 5-51 0 0,1 1-1 0 0,0-1 0 0 0,0 1 1 0 0,-6 16-1 0 0,10-24 14 0 0,1 1-1 0 0,-1 0 0 0 0,1 0 1 0 0,-1 0-1 0 0,1 0 0 0 0,0 0 0 0 0,0 0 1 0 0,0-1-1 0 0,0 1 0 0 0,0 0 1 0 0,0 0-1 0 0,0 0 0 0 0,0 0 0 0 0,1 0 1 0 0,-1 0-1 0 0,1 0 0 0 0,0 0 1 0 0,-1-1-1 0 0,1 1 0 0 0,0 0 0 0 0,0-1 1 0 0,0 1-1 0 0,0 0 0 0 0,1-1 1 0 0,-1 1-1 0 0,0-1 0 0 0,1 0 0 0 0,-1 1 1 0 0,0-1-1 0 0,4 2 0 0 0,9 5-89 0 0,1-1 0 0 0,-1-1-1 0 0,1-1 1 0 0,0 0 0 0 0,23 5 0 0 0,34 11 129 0 0,-60-17 121 0 0,-1 2 1 0 0,1-1 0 0 0,-1 1 0 0 0,0 1 0 0 0,0 0 0 0 0,-1 1-1 0 0,17 15 1 0 0,-26-23-93 0 0,0 1 0 0 0,0 0-1 0 0,0 0 1 0 0,-1 0 0 0 0,1 0 0 0 0,0 0-1 0 0,-1 0 1 0 0,1 0 0 0 0,0 1-1 0 0,-1-1 1 0 0,1 0 0 0 0,-1 0 0 0 0,0 0-1 0 0,1 0 1 0 0,-1 1 0 0 0,0-1 0 0 0,0 0-1 0 0,0 0 1 0 0,0 1 0 0 0,0-1-1 0 0,0 0 1 0 0,0 2 0 0 0,-1-1 4 0 0,0-1 0 0 0,1 1 1 0 0,-1-1-1 0 0,0 1 0 0 0,0-1 0 0 0,0 0 1 0 0,0 0-1 0 0,0 1 0 0 0,-1-1 0 0 0,1 0 1 0 0,0 0-1 0 0,0 0 0 0 0,-1 0 0 0 0,-2 1 1 0 0,-6 3 109 0 0,0-1 1 0 0,-1 0 0 0 0,1-1 0 0 0,-13 2-1 0 0,17-3-88 0 0,-37 8 86 0 0,-25 8-892 0 0,-128 14 0 0 0,190-31 125 0 0,0-1 0 0 0,0 0-1 0 0,0 0 1 0 0,-10-2-1 0 0,1-3-6344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3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36 16415 0 0,'6'-8'303'0'0,"17"-18"1221"0"0,-22 24-557 0 0,-3 5-423 0 0,-54 64 890 0 0,-56 90 0 0 0,-32 87-640 0 0,-13 84-457 0 0,131-271-294 0 0,-79 162 26 0 0,90-187-2307 0 0,-14 46-1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37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17191 0 0,'0'0'1558'0'0,"3"0"-1282"0"0,27-2 564 0 0,0-2 1 0 0,0 0 0 0 0,30-10 0 0 0,7 0 203 0 0,1 2-345 0 0,83-17 269 0 0,47-10-675 0 0,-142 31-1137 0 0,89-2-1 0 0,-107 12-1537 0 0,-13 2-4110 0 0,-13 0 70 0 0</inkml:trace>
  <inkml:trace contextRef="#ctx0" brushRef="#br0" timeOffset="1">869 103 1839 0 0,'1'1'134'0'0,"0"8"183"0"0,0-1 1 0 0,-1 0-1 0 0,-1 11 1 0 0,-9 50 10129 0 0,4-31-6878 0 0,1-12-2210 0 0,0 0 0 0 0,-2 0 0 0 0,-18 43 0 0 0,18-56-1076 0 0,0 1-1 0 0,-1-1 1 0 0,-13 15-1 0 0,4-4-160 0 0,5-7-246 0 0,11-16-217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2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16847 0 0,'0'0'770'0'0,"-1"1"-18"0"0,-11 8-581 0 0,2-2 145 0 0,-1 1 1 0 0,1 1 0 0 0,1-1-1 0 0,-10 12 1 0 0,-58 83 2435 0 0,67-88-2660 0 0,1 0 1 0 0,1 1 0 0 0,0 0 0 0 0,1 1-1 0 0,-6 21 1 0 0,11-33-130 0 0,1 0 1 0 0,0 0-1 0 0,1 0 0 0 0,-1 1 1 0 0,1-1-1 0 0,0 0 0 0 0,1 10 1 0 0,-1-14-279 0 0,2 0-5 0 0,-1-1 231 0 0,0 1 1 0 0,0-1-1 0 0,0 1 0 0 0,0-1 0 0 0,0 0 0 0 0,1 0 0 0 0,-1 0 1 0 0,0 1-1 0 0,0-1 0 0 0,0 0 0 0 0,1-1 0 0 0,-1 1 1 0 0,0 0-1 0 0,0 0 0 0 0,0 0 0 0 0,0-1 0 0 0,1 1 0 0 0,-1 0 1 0 0,0-1-1 0 0,0 1 0 0 0,0-1 0 0 0,0 0 0 0 0,0 1 0 0 0,0-1 1 0 0,1-1-1 0 0,11-8-994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3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0 335 3679 0 0,'0'0'284'0'0,"1"2"-186"0"0,7 14 13582 0 0,-5-17-13473 0 0,0 0 0 0 0,-1 0 1 0 0,1 0-1 0 0,0 0 1 0 0,-1 0-1 0 0,1-1 0 0 0,-1 1 1 0 0,0-1-1 0 0,1 0 1 0 0,-1 0-1 0 0,0 0 1 0 0,0 0-1 0 0,0 0 0 0 0,0 0 1 0 0,1-3-1 0 0,5-7 378 0 0,12-24 0 0 0,-9 17-115 0 0,9-14-379 0 0,3 0 0 0 0,1 2 0 0 0,52-54 0 0 0,-75 84-91 0 0,9-10-57 0 0,0 1 0 0 0,1 0 0 0 0,0 1 0 0 0,1 0 0 0 0,0 1 0 0 0,14-8 0 0 0,-15 14 40 0 0,-10 3 27 0 0,0-1 0 0 0,0 1 0 0 0,0-1 0 0 0,0 1 0 0 0,-1 0 0 0 0,1 0-1 0 0,0-1 1 0 0,0 1 0 0 0,0 0 0 0 0,-1 0 0 0 0,1 0 0 0 0,0 0 0 0 0,-1 0 0 0 0,1 0 0 0 0,-1 0 0 0 0,1 0 0 0 0,-1 0-1 0 0,1 0 1 0 0,-1 0 0 0 0,0 0 0 0 0,0 0 0 0 0,1 1 0 0 0,-1-1 0 0 0,0 1 0 0 0,0 4 80 0 0,1-1 1 0 0,-1 1-1 0 0,-2 9 0 0 0,-2 11 439 0 0,-16 45 0 0 0,14-50-340 0 0,0 0-1 0 0,1 0 1 0 0,-3 33-1 0 0,7-52-184 0 0,1 0-1 0 0,0 1 1 0 0,0-1-1 0 0,0 0 0 0 0,1 0 1 0 0,-1 0-1 0 0,0 0 1 0 0,1 0-1 0 0,-1 0 0 0 0,1 0 1 0 0,0 0-1 0 0,0 0 1 0 0,0 0-1 0 0,0 0 0 0 0,0 0 1 0 0,0-1-1 0 0,0 1 1 0 0,1 0-1 0 0,-1-1 0 0 0,0 1 1 0 0,1-1-1 0 0,2 3 1 0 0,-2-3-243 0 0,1 0 0 0 0,-1 1 0 0 0,0-1 1 0 0,1 0-1 0 0,-1 0 0 0 0,1-1 1 0 0,3 2-1 0 0,22-1-6375 0 0,-9-4-554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3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89 7367 0 0,'10'-14'-176'0'0,"-4"4"2052"0"0,1 1 1 0 0,0 0-1 0 0,1 0 1 0 0,0 1-1 0 0,0 0 0 0 0,19-13 3889 0 0,-28 25-5671 0 0,1-1 0 0 0,-1 1 0 0 0,1 0 1 0 0,-1-1-1 0 0,0 1 0 0 0,0-1 0 0 0,-1 1 0 0 0,1-1 0 0 0,-4 6 1 0 0,-21 28-117 0 0,14-21 92 0 0,-55 71 36 0 0,32-42-429 0 0,-40 64-1 0 0,71-103 302 0 0,1 0-1 0 0,0 0 1 0 0,1 0-1 0 0,0 0 1 0 0,0 1-1 0 0,0-1 1 0 0,-1 10-1 0 0,2-14 19 0 0,1-1 0 0 0,0 1 0 0 0,0 0 0 0 0,0 0 0 0 0,0 0 0 0 0,0 0 0 0 0,1 0 0 0 0,-1 0 0 0 0,1 0 0 0 0,-1 0 0 0 0,1 0 0 0 0,-1 0 0 0 0,1 0 0 0 0,0-1 0 0 0,0 1 0 0 0,0 0 0 0 0,0-1 0 0 0,0 1 0 0 0,0 0 0 0 0,1-1 0 0 0,-1 1 0 0 0,0-1 0 0 0,1 0 0 0 0,-1 0 0 0 0,1 1 0 0 0,0-1 0 0 0,-1 0 0 0 0,4 1 0 0 0,0 0-95 0 0,-1 0 0 0 0,1 0 0 0 0,-1-1 0 0 0,1 0 0 0 0,0 0 0 0 0,0 0 0 0 0,-1 0 0 0 0,1-1 0 0 0,0 0 0 0 0,0 0 0 0 0,0 0 0 0 0,0-1 0 0 0,5 0 0 0 0,-4-1-279 0 0,0 0 0 0 0,1 0-1 0 0,-1-1 1 0 0,0 0 0 0 0,0 0-1 0 0,0 0 1 0 0,-1-1 0 0 0,1 1-1 0 0,4-6 1 0 0,1 0-6741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3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9215 0 0,'0'0'422'0'0,"-1"1"-13"0"0,-41 44 211 0 0,-16 29 5315 0 0,-10 33-1575 0 0,-18 63-2309 0 0,17-8-1073 0 0,-59 203-1 0 0,123-347-1882 0 0,0 0-1 0 0,1 0 1 0 0,-2 36 0 0 0,6-52-519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3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5527 0 0,'1'-1'14575'0'0,"3"-1"-14154"0"0,1 0 0 0 0,-1 0 0 0 0,1 1-1 0 0,-1 0 1 0 0,1 0 0 0 0,0 0 0 0 0,-1 0 0 0 0,1 1 0 0 0,7 0 0 0 0,9-2-40 0 0,104-13 756 0 0,54-7-330 0 0,82-24-535 0 0,32-5-3197 0 0,-242 44 1125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0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37 7343 0 0,'0'0'332'0'0,"1"-1"-4"0"0,17-18-38 0 0,-18 18 526 0 0,12-10 3644 0 0,-11 11-4113 0 0,-1-1 0 0 0,1 1 0 0 0,-1 0 0 0 0,1-1 0 0 0,-1 1-1 0 0,1-1 1 0 0,0 1 0 0 0,-1 0 0 0 0,1 0 0 0 0,0-1 0 0 0,-1 1 0 0 0,1 0 0 0 0,0 0 0 0 0,-1 0 0 0 0,1 0-1 0 0,0 0 1 0 0,-1 0 0 0 0,1 0 0 0 0,0 0 0 0 0,1 0 0 0 0,-1 2-308 0 0,0 0 0 0 0,0 1 0 0 0,0-1 0 0 0,0 1 0 0 0,-1-1 0 0 0,1 0 0 0 0,0 1 0 0 0,-1-1 0 0 0,0 1 0 0 0,0-1 0 0 0,0 1 0 0 0,0 0-1 0 0,0-1 1 0 0,0 1 0 0 0,-1-1 0 0 0,1 1 0 0 0,-1-1 0 0 0,-1 4 0 0 0,-1 5 14 0 0,-1 0 0 0 0,-9 18 0 0 0,-6 5-31 0 0,-2-2 0 0 0,-33 42 1 0 0,11-17-12 0 0,-140 207-1748 0 0,179-258 1451 0 0,0 0 0 0 0,0 1 0 0 0,0 0 0 0 0,-3 10 1 0 0,6-15-342 0 0,12-11-7036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0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88 243 8751 0 0,'-8'4'222'0'0,"1"-1"1"0"0,-1 0-1 0 0,-7 2 0 0 0,9-3 78 0 0,0 0 0 0 0,0 0 0 0 0,0 0-1 0 0,-11 8 3320 0 0,16-10-3514 0 0,1 0 0 0 0,-1 1-1 0 0,0-1 1 0 0,1 1 0 0 0,-1-1 0 0 0,1 0 0 0 0,0 1 0 0 0,-1-1 0 0 0,1 1-1 0 0,-1 0 1 0 0,1-1 0 0 0,0 1 0 0 0,-1-1 0 0 0,1 1 0 0 0,0 0-1 0 0,0-1 1 0 0,-1 1 0 0 0,1-1 0 0 0,0 1 0 0 0,0 0 0 0 0,0-1-1 0 0,0 1 1 0 0,0 0 0 0 0,0-1 0 0 0,0 1 0 0 0,0 0 0 0 0,0-1 0 0 0,0 1-1 0 0,0 0 1 0 0,1 0 0 0 0,1 20 600 0 0,2-17-315 0 0,3-1-259 0 0,0 1-1 0 0,0-1 1 0 0,1 0-1 0 0,-1-1 1 0 0,1 1-1 0 0,0-2 1 0 0,-1 1-1 0 0,1-1 1 0 0,0 0-1 0 0,0-1 1 0 0,8 0-1 0 0,18-1 427 0 0,42-8-1 0 0,-10-2-25 0 0,85-26 0 0 0,62-33 39 0 0,-103 33-373 0 0,191-55 202 0 0,6 26-3924 0 0,-233 54 54 0 0,-43 6 1564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0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56 10799 0 0,'4'-7'166'0'0,"1"0"0"0"0,0 1 0 0 0,0-1 0 0 0,0 1 0 0 0,1 0 0 0 0,0 1 0 0 0,7-6 0 0 0,-12 10 664 0 0,7 5 1330 0 0,-8-3-2084 0 0,1-1 1 0 0,0 0-1 0 0,-1 0 1 0 0,1 1-1 0 0,0-1 1 0 0,-1 1-1 0 0,1-1 1 0 0,0 0-1 0 0,-1 1 1 0 0,1-1-1 0 0,-1 1 1 0 0,1-1-1 0 0,-1 1 1 0 0,1 0-1 0 0,0 0 1 0 0,0 1 64 0 0,0 1 1 0 0,0 0 0 0 0,0-1 0 0 0,0 1-1 0 0,0 0 1 0 0,0 0 0 0 0,-1 0 0 0 0,0 0-1 0 0,1 0 1 0 0,-1-1 0 0 0,0 1 0 0 0,-1 4-1 0 0,-6 35 786 0 0,6-38-846 0 0,-11 46 458 0 0,-23 58-1 0 0,-27 46-234 0 0,30-78-266 0 0,10-25-31 0 0,-2-1-1 0 0,-2-1 1 0 0,-3-1 0 0 0,-44 57-1 0 0,44-69-178 0 0,-2-1 0 0 0,-2-1 0 0 0,-1-2 0 0 0,-1-1 0 0 0,-58 38 0 0 0,76-57 117 0 0,-1-2 0 0 0,-1 0 0 0 0,0-1-1 0 0,-26 8 1 0 0,44-16 61 0 0,0-1 0 0 0,0 0 0 0 0,0 1 0 0 0,0-1 0 0 0,0 0-1 0 0,0 0 1 0 0,0 0 0 0 0,0 1 0 0 0,0-1 0 0 0,0 0 0 0 0,0-1 0 0 0,0 1 0 0 0,0 0-1 0 0,0 0 1 0 0,0 0 0 0 0,0 0 0 0 0,0-1 0 0 0,0 1 0 0 0,-1-1 0 0 0,2 0 8 0 0,-1 1 1 0 0,1-1-1 0 0,-1 1 1 0 0,1-1-1 0 0,0 1 1 0 0,-1-1-1 0 0,1 0 0 0 0,0 1 1 0 0,-1-1-1 0 0,1 0 1 0 0,0 1-1 0 0,0-1 1 0 0,-1 0-1 0 0,1 0 1 0 0,0 1-1 0 0,0-1 1 0 0,0 0-1 0 0,0 1 1 0 0,0-1-1 0 0,0-1 1 0 0,1-2 41 0 0,-1-1 1 0 0,1 1 0 0 0,0 0-1 0 0,1 0 1 0 0,-1-1 0 0 0,1 1-1 0 0,2-5 1 0 0,5-5-36 0 0,0-1-1 0 0,1 1 1 0 0,0 1 0 0 0,1-1-1 0 0,1 2 1 0 0,0 0 0 0 0,1 0-1 0 0,25-17 1 0 0,-17 15-25 0 0,2 0 0 0 0,-1 2 0 0 0,2 0 0 0 0,0 2 0 0 0,28-9 1 0 0,-39 15 27 0 0,1 0 1 0 0,0 1 0 0 0,0 1 0 0 0,0 0 0 0 0,0 1 0 0 0,21 1 0 0 0,-31 0 24 0 0,0 0 1 0 0,0 1 0 0 0,0-1 0 0 0,1 1 0 0 0,-1 0 0 0 0,0 0 0 0 0,0 0-1 0 0,0 1 1 0 0,-1 0 0 0 0,1 0 0 0 0,0 0 0 0 0,-1 0 0 0 0,1 0 0 0 0,-1 0-1 0 0,0 1 1 0 0,1 0 0 0 0,-1 0 0 0 0,0 0 0 0 0,-1 0 0 0 0,1 0-1 0 0,-1 0 1 0 0,1 1 0 0 0,-1 0 0 0 0,0-1 0 0 0,0 1 0 0 0,1 4 0 0 0,0 1-18 0 0,0 1 0 0 0,-1 0 0 0 0,-1-1 0 0 0,1 1 0 0 0,-1 0 0 0 0,-1 0 0 0 0,0 0 0 0 0,-1 0 0 0 0,1 0 0 0 0,-2 0 0 0 0,0 0 1 0 0,0-1-1 0 0,0 1 0 0 0,-5 10 0 0 0,6-18-1123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0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86 17247 0 0,'0'0'1736'0'0,"1"1"-1592"0"0,5 5-44 0 0,-4-4 334 0 0,10-3 10 0 0,0 0 0 0 0,0-1 0 0 0,0 0 0 0 0,0-1-1 0 0,-1 0 1 0 0,1-1 0 0 0,11-5 0 0 0,29-8-360 0 0,13-6-29 0 0,-42 14-287 0 0,15-8-384 0 0,-37 16 424 0 0,-16-1-712 0 0,-2 1 798 0 0,0 2 1 0 0,0 1-1 0 0,0 0 0 0 0,0 1 0 0 0,-25 7 0 0 0,-79 34-425 0 0,109-39 486 0 0,1 0 0 0 0,0 1 1 0 0,0 0-1 0 0,0 1 0 0 0,1 0 1 0 0,-18 16-1 0 0,26-21 78 0 0,-1 0-1 0 0,1 1 1 0 0,0-1-1 0 0,0 1 1 0 0,0-1-1 0 0,0 1 1 0 0,1 0 0 0 0,-1 0-1 0 0,1 0 1 0 0,-1 0-1 0 0,1 0 1 0 0,0 0-1 0 0,0 0 1 0 0,1 0-1 0 0,-1 0 1 0 0,1 1 0 0 0,-1-1-1 0 0,1 0 1 0 0,0 0-1 0 0,0 1 1 0 0,0-1-1 0 0,1 0 1 0 0,-1 0-1 0 0,1 0 1 0 0,0 1 0 0 0,0-1-1 0 0,0 0 1 0 0,0 0-1 0 0,0 0 1 0 0,1 0-1 0 0,1 3 1 0 0,4 3 124 0 0,0 0 0 0 0,0 0 1 0 0,1 0-1 0 0,0-1 0 0 0,0 0 0 0 0,1-1 0 0 0,0 0 1 0 0,0 0-1 0 0,17 9 0 0 0,-12-9-57 0 0,0 0-1 0 0,0-1 1 0 0,1 0-1 0 0,0-1 1 0 0,0-1 0 0 0,25 4-1 0 0,-25-6-195 0 0,1-1 0 0 0,0-1 0 0 0,0 0 0 0 0,0-2 0 0 0,19-2-1 0 0,-19 0-2298 0 0,1 0 0 0 0,23-10 0 0 0,-7 0-4283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0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61 223 3679 0 0,'0'0'12980'0'0,"-1"2"-11582"0"0,-8 16-1040 0 0,0 0 1 0 0,1 0 0 0 0,1 1 0 0 0,0 0 0 0 0,2 1 0 0 0,0-1-1 0 0,-3 38 1 0 0,7-46-378 0 0,0-4-425 0 0,2-8-141 0 0,0-7 441 0 0,5-8 91 0 0,0 0-1 0 0,0 0 1 0 0,2 0 0 0 0,0 1-1 0 0,19-27 1 0 0,61-62-223 0 0,-79 93 192 0 0,9-7 79 0 0,0 1-1 0 0,1 0 1 0 0,1 1-1 0 0,0 2 0 0 0,1 0 1 0 0,1 1-1 0 0,0 1 1 0 0,1 1-1 0 0,0 1 1 0 0,0 1-1 0 0,38-9 1 0 0,-46 13 169 0 0,29-5 371 0 0,-41 10-480 0 0,1-1 0 0 0,-1 1 0 0 0,1 0 0 0 0,-1 0 0 0 0,1 0 1 0 0,-1 1-1 0 0,1-1 0 0 0,-1 1 0 0 0,1 0 0 0 0,3 1 0 0 0,-6-2-37 0 0,-1 1 1 0 0,1-1-1 0 0,0 1 1 0 0,0-1-1 0 0,-1 1 1 0 0,1-1 0 0 0,0 1-1 0 0,-1-1 1 0 0,1 1-1 0 0,-1 0 1 0 0,1-1-1 0 0,-1 1 1 0 0,1 0-1 0 0,-1-1 1 0 0,1 1-1 0 0,-1 0 1 0 0,0 0-1 0 0,1-1 1 0 0,-1 1-1 0 0,0 0 1 0 0,0 0-1 0 0,1 1 1 0 0,-1 0 4 0 0,0 1-1 0 0,0-1 1 0 0,0 1 0 0 0,0 0-1 0 0,0-1 1 0 0,-1 1 0 0 0,0 3 0 0 0,-2 3 34 0 0,0 0 0 0 0,-8 17 0 0 0,-7 6 111 0 0,-1 0 0 0 0,-2-2 1 0 0,-26 31-1 0 0,35-45-121 0 0,0 2 1 0 0,-12 25 0 0 0,13-24-478 0 0,0 0 0 0 0,-15 19 0 0 0,-6 0-4932 0 0,25-30 3588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0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26 3223 0 0,'-1'1'14496'0'0,"-2"7"-12541"0"0,3-7-1863 0 0,-2 10 166 0 0,0 0-1 0 0,0 0 0 0 0,2-1 0 0 0,-1 1 1 0 0,1 0-1 0 0,1 0 0 0 0,0 0 1 0 0,3 13-1 0 0,10 29-113 0 0,-13-50-138 0 0,0 0 1 0 0,1 0-1 0 0,-1 0 1 0 0,0 0-1 0 0,1 0 1 0 0,0 0-1 0 0,-1-1 1 0 0,1 1-1 0 0,3 2 1 0 0,-1 1 45 0 0,-3-5 12 0 0,2 1-37 0 0,-1-1 0 0 0,0 1 0 0 0,1-1-1 0 0,-1 1 1 0 0,1-1 0 0 0,2 1 0 0 0,-5-2-22 0 0,2 1 12 0 0,1 0-1 0 0,-1 0 1 0 0,1 0-1 0 0,-1-1 0 0 0,1 1 1 0 0,-1-1-1 0 0,1 0 1 0 0,-1 1-1 0 0,1-1 0 0 0,-1-1 1 0 0,1 1-1 0 0,-1 0 1 0 0,1 0-1 0 0,-1-1 0 0 0,1 0 1 0 0,-1 1-1 0 0,0-1 0 0 0,1 0 1 0 0,-1 0-1 0 0,0 0 1 0 0,0-1-1 0 0,1 1 0 0 0,-1 0 1 0 0,0-1-1 0 0,2-2 1 0 0,3-2 16 0 0,0 0 0 0 0,-1-1 0 0 0,0 0 0 0 0,0 0 1 0 0,6-11-1 0 0,50-63 38 0 0,-33 46-57 0 0,12-23-366 0 0,-41 57 219 0 0,1 0 0 0 0,0 0-1 0 0,0 1 1 0 0,-1-1 0 0 0,1 0-1 0 0,0 0 1 0 0,0 1 0 0 0,0-1 0 0 0,0 1-1 0 0,0-1 1 0 0,0 1 0 0 0,1-1-1 0 0,5-1-3042 0 0,3 1-3531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27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40 13823 0 0,'31'-40'6324'0'0,"-32"42"-6238"0"0,1-1 0 0 0,-1 1 0 0 0,1-1 0 0 0,-1 1 0 0 0,0-1 0 0 0,0 0 0 0 0,0 1-1 0 0,-1 1 1 0 0,-3 4 0 0 0,-163 338 424 0 0,29-57-179 0 0,88-198-382 0 0,-68 91-1 0 0,19-32-266 0 0,85-124-2181 0 0,9-17 1003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0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106 134 14367 0 0,'0'0'1306'0'0,"0"2"-1077"0"0,-3 7 207 0 0,-1-1 1 0 0,1 1-1 0 0,-1-1 0 0 0,-1 1 0 0 0,1-1 1 0 0,-2-1-1 0 0,1 1 0 0 0,-9 8 1 0 0,-7 10 1040 0 0,18-22-1277 0 0,2-3 27 0 0,0 0-17 0 0,-4 5-37 0 0,4-5-188 0 0,0 0 0 0 0,0 0 0 0 0,0 0 0 0 0,0 0 0 0 0,-1 0 0 0 0,1 0-1 0 0,0 0 1 0 0,-1-1 0 0 0,1 1 0 0 0,-3 1 0 0 0,4-2 7 0 0,-1 0-1 0 0,1 0 1 0 0,0 0 0 0 0,-1 0 0 0 0,1 0-1 0 0,0 0 1 0 0,-1 0 0 0 0,1 0 0 0 0,0 0-1 0 0,-1 0 1 0 0,1-1 0 0 0,0 1 0 0 0,-1 0 0 0 0,1 0-1 0 0,0 0 1 0 0,0 0 0 0 0,-1 0 0 0 0,1-1-1 0 0,0 1 1 0 0,0 0 0 0 0,-1 0 0 0 0,1 0-1 0 0,0-1 1 0 0,0 1 0 0 0,-1 0 0 0 0,1 0-1 0 0,0-1 1 0 0,0 1 0 0 0,-1-1-13 0 0,1 0 1 0 0,-1 0-1 0 0,1-1 1 0 0,0 1-1 0 0,0 0 1 0 0,0 0-1 0 0,-1 0 1 0 0,1 0-1 0 0,0 0 1 0 0,0 0-1 0 0,1-1 1 0 0,-1 1-1 0 0,0 0 1 0 0,0 0-1 0 0,0 0 1 0 0,1 0-1 0 0,0-2 1 0 0,3-3-15 0 0,1-1 0 0 0,0 0 1 0 0,0 1-1 0 0,0 0 0 0 0,1 1 0 0 0,0-1 1 0 0,0 1-1 0 0,11-7 0 0 0,59-32 102 0 0,-61 36-33 0 0,-8 4 62 0 0,0 1-1 0 0,-1 0 1 0 0,1 0 0 0 0,1 1-1 0 0,-1-1 1 0 0,0 2-1 0 0,0-1 1 0 0,1 1 0 0 0,-1 0-1 0 0,1 1 1 0 0,-1-1 0 0 0,1 1-1 0 0,-1 1 1 0 0,1 0 0 0 0,10 2-1 0 0,-16-2-62 0 0,-1 0-1 0 0,0-1 0 0 0,0 1 1 0 0,0 0-1 0 0,0 0 0 0 0,0 0 1 0 0,0 0-1 0 0,0 0 0 0 0,0 0 1 0 0,-1 0-1 0 0,1 1 0 0 0,0-1 0 0 0,0 0 1 0 0,-1 0-1 0 0,1 3 0 0 0,5 17 294 0 0,-7 10 138 0 0,1-30-193 0 0,6-20-693 0 0,0 7 331 0 0,0 0-1 0 0,0 1 0 0 0,2 0 0 0 0,-1 0 0 0 0,1 1 1 0 0,1 0-1 0 0,0 0 0 0 0,0 1 0 0 0,1 0 1 0 0,0 0-1 0 0,1 1 0 0 0,12-6 0 0 0,-17 10 77 0 0,1 0-1 0 0,0 1 1 0 0,0 0-1 0 0,1 0 1 0 0,-1 1-1 0 0,1 0 1 0 0,14-2-1 0 0,-18 3 58 0 0,0 1-1 0 0,-1 0 1 0 0,1 0-1 0 0,0 0 1 0 0,0 0-1 0 0,0 1 1 0 0,0-1 0 0 0,0 1-1 0 0,0 0 1 0 0,-1 0-1 0 0,1 1 1 0 0,0-1-1 0 0,-1 1 1 0 0,1 0-1 0 0,-1 0 1 0 0,0 0 0 0 0,5 3-1 0 0,-6-3 7 0 0,0 1-1 0 0,0-1 1 0 0,0 1-1 0 0,0-1 1 0 0,-1 1-1 0 0,1 0 1 0 0,-1 0-1 0 0,1-1 1 0 0,-1 1-1 0 0,0 0 1 0 0,0 0-1 0 0,0 0 1 0 0,0 7-1 0 0,0-3 38 0 0,-1 1 0 0 0,0-1 0 0 0,0 1 1 0 0,-2 12-1 0 0,-3 12 19 0 0,1-18-528 0 0,0 0-1 0 0,-1 0 1 0 0,-1 0 0 0 0,0-1-1 0 0,-1 0 1 0 0,-8 12 0 0 0,-3 6-1267 0 0,14-24 1238 0 0,-15 33-2372 0 0,19-38 1436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0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396 130 2303 0 0,'13'-18'607'0'0,"20"-35"-1227"0"0,-21 25 3508 0 0,-11 24-1270 0 0,0 0 1 0 0,0-1 0 0 0,0 1 0 0 0,0-9 2614 0 0,-2 14-4038 0 0,-1 0 1 0 0,1 0-1 0 0,0 0 0 0 0,0 0 0 0 0,0 0 1 0 0,0 0-1 0 0,0 1 0 0 0,0-1 1 0 0,0 0-1 0 0,-1 3 0 0 0,0-1 78 0 0,-6 11 52 0 0,1 0 1 0 0,0 1-1 0 0,1 0 0 0 0,1 0 0 0 0,0 1 1 0 0,-2 16-1 0 0,-3 7 4 0 0,-24 86 108 0 0,-13 46-305 0 0,-16 5-76 0 0,47-138-51 0 0,-2-1-1 0 0,-35 52 0 0 0,29-51 150 0 0,17-25-24 0 0,0-2-1 0 0,-1 1 1 0 0,-16 18-1 0 0,23-29-205 0 0,0 0 0 0 0,0-1 63 0 0,0 1 0 0 0,-1-1 0 0 0,1 0 0 0 0,0 1 0 0 0,0-1-1 0 0,0 0 1 0 0,0 0 0 0 0,-1 1 0 0 0,1-1 0 0 0,0 0 0 0 0,0 0 0 0 0,0 0 0 0 0,-1-1 0 0 0,1 1-1 0 0,0 0 1 0 0,0 0 0 0 0,0-1 0 0 0,0 1 0 0 0,0-1 0 0 0,-1 1 0 0 0,1-1 0 0 0,0 1-1 0 0,0-1 1 0 0,0 1 0 0 0,0-1 0 0 0,0 0 0 0 0,0 0 0 0 0,1 0 0 0 0,-1 1 0 0 0,0-1 0 0 0,0 0-1 0 0,1 0 1 0 0,-1 0 0 0 0,0 0 0 0 0,0-2 0 0 0,0 1-40 0 0,0-1 0 0 0,0 0 0 0 0,0 1 0 0 0,0-1 1 0 0,1 0-1 0 0,-1 0 0 0 0,1 1 0 0 0,0-1 0 0 0,0 0 0 0 0,0 0 0 0 0,0 0 0 0 0,0 1 1 0 0,1-1-1 0 0,0-5 0 0 0,4-7-230 0 0,0 0-1 0 0,1 1 1 0 0,1-1 0 0 0,15-25 0 0 0,-18 35 277 0 0,0-1-1 0 0,1 1 1 0 0,-1 0 0 0 0,1 0 0 0 0,0 1 0 0 0,0-1-1 0 0,0 1 1 0 0,1 0 0 0 0,0 0 0 0 0,0 1 0 0 0,0 0 0 0 0,0 0-1 0 0,11-4 1 0 0,-1 3 179 0 0,0 1 0 0 0,0 0 0 0 0,0 2-1 0 0,29-1 1 0 0,-19 3 333 0 0,0 1 1 0 0,30 7-1 0 0,-43-7-254 0 0,-1 1-1 0 0,1 1 1 0 0,21 10 0 0 0,-29-12-161 0 0,0 1 1 0 0,0 0-1 0 0,0 0 0 0 0,-1 0 1 0 0,1 0-1 0 0,-1 1 1 0 0,0 0-1 0 0,0 0 1 0 0,0 0-1 0 0,-1 0 0 0 0,5 7 1 0 0,-7-9-75 0 0,0 0-1 0 0,-1 0 1 0 0,1 0 0 0 0,-1 0-1 0 0,1 0 1 0 0,-1 0 0 0 0,1 0 0 0 0,-1 0-1 0 0,0 0 1 0 0,0 0 0 0 0,0 0 0 0 0,0 0-1 0 0,0 0 1 0 0,-1 0 0 0 0,1 0-1 0 0,-1 0 1 0 0,1 0 0 0 0,-1 0 0 0 0,0 0-1 0 0,0 0 1 0 0,1 0 0 0 0,-1-1 0 0 0,-1 1-1 0 0,1 0 1 0 0,0-1 0 0 0,0 1-1 0 0,-1 0 1 0 0,-2 2 0 0 0,-5 4 27 0 0,0 1 1 0 0,0-2-1 0 0,-18 12 1 0 0,19-13-22 0 0,-39 24-122 0 0,-1-3-1 0 0,-1-1 0 0 0,-72 26 1 0 0,98-43 11 0 0,-29 6 0 0 0,42-13 12 0 0,-1 0 0 0 0,1 0 1 0 0,-1-1-1 0 0,1-1 0 0 0,-15 0 0 0 0,24 0 54 0 0,0 0 0 0 0,-1 0 0 0 0,1 0 0 0 0,0-1 0 0 0,0 1 0 0 0,0 0-1 0 0,0 0 1 0 0,0-1 0 0 0,0 1 0 0 0,0 0 0 0 0,0-1 0 0 0,0 1 0 0 0,0-1 0 0 0,0 1 0 0 0,0-1-1 0 0,0 0 1 0 0,0 1 0 0 0,1-1 0 0 0,-1 0 0 0 0,0 0 0 0 0,0 1 0 0 0,1-1 0 0 0,-1 0 0 0 0,0 0-1 0 0,1 0 1 0 0,-1 0 0 0 0,1 0 0 0 0,-1-1 0 0 0,1 0-32 0 0,0 0 0 0 0,0 0 0 0 0,0 0 0 0 0,0 1 0 0 0,0-1 0 0 0,1 0 0 0 0,-1 0 0 0 0,1 0 0 0 0,-1 0 0 0 0,1 1-1 0 0,0-1 1 0 0,0 0 0 0 0,0 1 0 0 0,0-1 0 0 0,0 0 0 0 0,1-1 0 0 0,15-18-1626 0 0,2 0-1 0 0,31-28 0 0 0,-23 24 793 0 0,21-22-1078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0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29 293 7367 0 0,'-9'15'2082'0'0,"-11"31"3602"0"0,21-39-4643 0 0,0-5-302 0 0,0-1-61 0 0,2 1-515 0 0,0-1 0 0 0,0 1-1 0 0,1-1 1 0 0,-1 1 0 0 0,0-1 0 0 0,1 0-1 0 0,-1 0 1 0 0,1-1 0 0 0,-1 1-1 0 0,1-1 1 0 0,-1 0 0 0 0,1 0 0 0 0,-1 0-1 0 0,1 0 1 0 0,-1 0 0 0 0,7-2-1 0 0,3-1 98 0 0,1-1 1 0 0,-1 0-1 0 0,15-6 0 0 0,-7-1-33 0 0,-1-1 0 0 0,0-1 0 0 0,0-1-1 0 0,-1-1 1 0 0,29-29 0 0 0,-45 42-205 0 0,2-3 28 0 0,0 0 0 0 0,0 0 0 0 0,-1 0 0 0 0,6-9 0 0 0,-9 14-51 0 0,-1 0 0 0 0,0-1 0 0 0,0 1 0 0 0,1 0 0 0 0,-1-1 0 0 0,0 1 0 0 0,0 0 0 0 0,0-1 0 0 0,1 1 0 0 0,-1 0 0 0 0,0-1 0 0 0,0 1 0 0 0,0 0 0 0 0,0-1 0 0 0,0 1 0 0 0,0-1 0 0 0,0 1 0 0 0,0 0 0 0 0,0-1 0 0 0,0 1 0 0 0,0-1 0 0 0,0 1 0 0 0,0 0 0 0 0,0-1 0 0 0,0 1 0 0 0,0 0 0 0 0,0-1 0 0 0,-1 1 0 0 0,1-1 0 0 0,0 1 0 0 0,0 0 0 0 0,-1-1 0 0 0,-3-1-91 0 0,1 2 71 0 0,1-1 0 0 0,0 1 1 0 0,-1 0-1 0 0,1 0 0 0 0,-1 0 1 0 0,1 0-1 0 0,-1 0 0 0 0,1 0 1 0 0,0 0-1 0 0,-1 1 0 0 0,1-1 1 0 0,0 1-1 0 0,-1 0 0 0 0,1 0 1 0 0,-3 1-1 0 0,-33 19-138 0 0,36-20 150 0 0,-24 18 61 0 0,1 1 0 0 0,1 1 0 0 0,0 1 0 0 0,2 1 0 0 0,-25 32 0 0 0,44-52-42 0 0,1 1 1 0 0,-1-1-1 0 0,1 1 0 0 0,0 0 0 0 0,0 0 1 0 0,0 0-1 0 0,0 0 0 0 0,1 0 1 0 0,-1 0-1 0 0,1 1 0 0 0,-1 6 0 0 0,2-9-14 0 0,0 0 0 0 0,0 0 0 0 0,0 0-1 0 0,1 0 1 0 0,-1-1 0 0 0,0 1 0 0 0,1 0-1 0 0,0 0 1 0 0,-1 0 0 0 0,1-1 0 0 0,0 1 0 0 0,0 0-1 0 0,0-1 1 0 0,0 1 0 0 0,0-1 0 0 0,0 1-1 0 0,0-1 1 0 0,0 1 0 0 0,1-1 0 0 0,-1 0-1 0 0,1 0 1 0 0,-1 0 0 0 0,1 0 0 0 0,-1 0 0 0 0,1 0-1 0 0,-1 0 1 0 0,1 0 0 0 0,0 0 0 0 0,0-1-1 0 0,2 1 1 0 0,4 2-108 0 0,0-1 0 0 0,1 0 0 0 0,-1-1 0 0 0,1 0 0 0 0,-1 0 0 0 0,16-1 0 0 0,54-10-3722 0 0,-59 7 1279 0 0,0 0-1 0 0,1 1 1 0 0,32 1-1 0 0,-46 2 2153 0 0,0-1-1 0 0,0 1 1 0 0,0 0 0 0 0,-1 1-1 0 0,1-1 1 0 0,0 1-1 0 0,7 4 1 0 0,-11-5 510 0 0,0 0 0 0 0,-1 0 0 0 0,1 0 0 0 0,0 1 0 0 0,-1-1 0 0 0,1 1 0 0 0,-1-1 0 0 0,0 1 0 0 0,1 0 1 0 0,-1-1-1 0 0,0 1 0 0 0,0 0 0 0 0,0 0 0 0 0,0 0 0 0 0,0 0 0 0 0,0 0 0 0 0,-1 0 0 0 0,1 0 0 0 0,-1 0 0 0 0,1 0 0 0 0,-1 0 0 0 0,0 0 1 0 0,0 0-1 0 0,0 3 0 0 0,0 0 549 0 0,-1-1 0 0 0,1 1 1 0 0,-1 0-1 0 0,0 0 0 0 0,0-1 1 0 0,-1 1-1 0 0,1-1 0 0 0,-1 1 1 0 0,0-1-1 0 0,0 0 0 0 0,-1 1 1 0 0,1-1-1 0 0,-1-1 1 0 0,0 1-1 0 0,0 0 0 0 0,0 0 1 0 0,-1-1-1 0 0,-5 5 0 0 0,9-8-580 0 0,0 0-1 0 0,-1 1 1 0 0,1-1-1 0 0,0 0 0 0 0,0 0 1 0 0,-1 0-1 0 0,1 1 1 0 0,0-1-1 0 0,0 0 1 0 0,-1 0-1 0 0,1 0 1 0 0,0 0-1 0 0,0 0 1 0 0,-1 0-1 0 0,1 0 0 0 0,0 1 1 0 0,-1-1-1 0 0,1 0 1 0 0,0 0-1 0 0,-1 0 1 0 0,1 0-1 0 0,0 0 1 0 0,0 0-1 0 0,-1 0 0 0 0,1 0 1 0 0,0-1-1 0 0,-1 1 1 0 0,1 0-1 0 0,0 0 1 0 0,0 0-1 0 0,-1 0 1 0 0,1 0-1 0 0,0 0 1 0 0,0-1-1 0 0,-1 1 0 0 0,1 0 1 0 0,0 0-1 0 0,0 0 1 0 0,-1-1-1 0 0,1 1 1 0 0,0 0-1 0 0,0 0 1 0 0,0 0-1 0 0,-1-1 0 0 0,1 1 1 0 0,0 0-1 0 0,0-1 1 0 0,0 1-1 0 0,0 0 1 0 0,0 0-1 0 0,0-1 1 0 0,0 1-1 0 0,0 0 1 0 0,0-1-1 0 0,0 1 0 0 0,0-1 1 0 0,-1-17 1126 0 0,4 4-919 0 0,0 1 0 0 0,1 1 1 0 0,1-1-1 0 0,0 1 1 0 0,7-14-1 0 0,37-56 194 0 0,-27 50-423 0 0,2 1 1 0 0,1 1-1 0 0,2 1 0 0 0,49-42 0 0 0,-23 28-474 0 0,106-63 0 0 0,-156 104 345 0 0,82-45-773 0 0,-73 42-78 0 0,-1 0 0 0 0,1 0 1 0 0,0 1-1 0 0,0 1 0 0 0,21-3 1 0 0,-17 5-6645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0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 16095 0 0,'0'0'1620'0'0,"-8"-2"-1472"0"0,2 2-35 0 0,0 1 1 0 0,1 0-1 0 0,-1 0 0 0 0,0 0 1 0 0,0 1-1 0 0,1 0 0 0 0,-10 4 0 0 0,-7 2 301 0 0,7-3-42 0 0,1 1 0 0 0,-1 0 0 0 0,1 1 1 0 0,-14 10-1 0 0,-52 39 708 0 0,75-52-1053 0 0,0 0-7 0 0,0 0 0 0 0,0 0 0 0 0,0 1 0 0 0,1 0-1 0 0,-1-1 1 0 0,1 2 0 0 0,1-1 0 0 0,-6 9 0 0 0,6-3 22 0 0,2-8-34 0 0,7 17 8 0 0,-5-17 10 0 0,1 0 0 0 0,0 1-1 0 0,0-1 1 0 0,1 0 0 0 0,-1 0-1 0 0,1-1 1 0 0,-1 1 0 0 0,1 0-1 0 0,0-1 1 0 0,0 0-1 0 0,0 1 1 0 0,0-1 0 0 0,0-1-1 0 0,7 4 1 0 0,-2-1 51 0 0,0-1-1 0 0,1 0 1 0 0,0 0 0 0 0,17 3-1 0 0,-18-4-61 0 0,-6-1 0 0 0,1-1-1 0 0,-1 1 1 0 0,1-1-1 0 0,-1 0 1 0 0,1 0-1 0 0,0 0 1 0 0,-1 0-1 0 0,1 0 1 0 0,2-1-1 0 0,2 0 5 0 0,0 0 0 0 0,0-1-1 0 0,13-4 1 0 0,-17 4-30 0 0,0-1 0 0 0,0 1 0 0 0,0 0-1 0 0,-1-1 1 0 0,1 0 0 0 0,-1 0 0 0 0,0 0 0 0 0,0 0-1 0 0,0 0 1 0 0,0 0 0 0 0,-1 0 0 0 0,3-6 0 0 0,1-6-101 0 0,6-25 1 0 0,-5 17 71 0 0,25-57-2751 0 0,-7 18-2148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0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256 604 16439 0 0,'6'-7'336'0'0,"1"0"0"0"0,0 0 0 0 0,0 1 0 0 0,0-1 0 0 0,14-7 0 0 0,45-23 254 0 0,-18 11 232 0 0,-2-1-141 0 0,-10 7-147 0 0,-1-1 1 0 0,56-46-1 0 0,-77 54-475 0 0,0-1 1 0 0,-1 0-1 0 0,-1-1 0 0 0,0 0 1 0 0,-1-1-1 0 0,-1-1 0 0 0,9-18 1 0 0,-12 22-202 0 0,-2 0 0 0 0,0-1 1 0 0,0 0-1 0 0,-2 0 0 0 0,1 0 1 0 0,-2 0-1 0 0,0 0 0 0 0,-1-1 1 0 0,0 1-1 0 0,-2-18 0 0 0,1 30 46 0 0,0 0-1 0 0,0 0 1 0 0,0 0 0 0 0,-1 0-1 0 0,1 0 1 0 0,-1 0 0 0 0,1-1-1 0 0,-1 1 1 0 0,0 0 0 0 0,0 0-1 0 0,0 1 1 0 0,0-1 0 0 0,0 0-1 0 0,0 0 1 0 0,0 0 0 0 0,-1 1-1 0 0,1-1 1 0 0,-1 1 0 0 0,1-1-1 0 0,-1 1 1 0 0,-2-2 0 0 0,2 2-20 0 0,-1 0 0 0 0,0 0 0 0 0,1 0 0 0 0,-1 1-1 0 0,0-1 1 0 0,1 1 0 0 0,-1 0 0 0 0,0 0 0 0 0,1 0 0 0 0,-1 0 0 0 0,0 0 0 0 0,0 1 0 0 0,1-1 0 0 0,-1 1 0 0 0,0-1 0 0 0,-4 3 0 0 0,-2 1 65 0 0,-1 0-1 0 0,1 1 0 0 0,0 0 1 0 0,0 1-1 0 0,1 0 0 0 0,-1 0 1 0 0,1 1-1 0 0,1 0 0 0 0,-10 11 1 0 0,-6 9 369 0 0,-27 41 0 0 0,-3 18 512 0 0,3 2 0 0 0,4 2 0 0 0,-61 169 0 0 0,80-175-111 0 0,3 1 0 0 0,-24 160 0 0 0,47-239-714 0 0,-12 72 43 0 0,11-68-93 0 0,-1 0-1 0 0,0 0 0 0 0,0-1 1 0 0,-1 0-1 0 0,-9 16 0 0 0,7-18-360 0 0,0-1 1 0 0,0 0-1 0 0,0 1 0 0 0,-1-2 1 0 0,0 1-1 0 0,0-1 0 0 0,-13 7 1 0 0,12-7-134 0 0,1-1-226 0 0,0 0-1 0 0,-1 0 0 0 0,-10 4 1 0 0,-3-2-1045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0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5063 0 0,'0'0'390'0'0,"10"-16"12420"0"0,-9 14-12446 0 0,-1 1 1 0 0,1 0-1 0 0,0 0 0 0 0,-1 0 0 0 0,1 0 0 0 0,0 0 1 0 0,0 0-1 0 0,0 0 0 0 0,0 0 0 0 0,0 0 0 0 0,0 0 1 0 0,0 0-1 0 0,2-1 0 0 0,-1 1-111 0 0,0 0-1 0 0,1 0 1 0 0,-1 0-1 0 0,1 0 1 0 0,-1 1 0 0 0,5-2-1 0 0,3 2-357 0 0,0-1-1 0 0,19 2 0 0 0,-15 0 491 0 0,8-1-258 0 0,0-1 0 0 0,0 0 0 0 0,38-10 0 0 0,64-22-380 0 0,-91 23-108 0 0,47-19-2637 0 0,-39 12-5057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0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7 2759 0 0,'16'-6'13984'0'0,"-16"6"-13746"0"0,5 14 1682 0 0,-5-9-1909 0 0,1-1-1 0 0,-1 1 1 0 0,0 0-1 0 0,-1 8 1 0 0,-2-1 199 0 0,-1 0 0 0 0,0 0-1 0 0,-1-1 1 0 0,-8 16 0 0 0,-7 14-6 0 0,-57 113-27 0 0,53-109-178 0 0,-122 197 45 0 0,125-214-467 0 0,-2-1-1 0 0,-30 29 1 0 0,51-55 1 0 0,11-16-7722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0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103 442 10623 0 0,'-72'37'1207'0'0,"41"-28"1714"0"0,31-10-2449 0 0,1-5-349 0 0,-1 0 0 0 0,1 0 0 0 0,1 0 0 0 0,-1 0 0 0 0,1 1-1 0 0,0-1 1 0 0,0 1 0 0 0,5-9 0 0 0,28-43 271 0 0,-28 46-303 0 0,98-131 246 0 0,-84 118-332 0 0,1 1-1 0 0,1 1 1 0 0,39-29 0 0 0,-46 39 133 0 0,0 1-1 0 0,0 1 1 0 0,1 0 0 0 0,1 1 0 0 0,-1 1-1 0 0,2 1 1 0 0,-1 0 0 0 0,1 2-1 0 0,26-6 1 0 0,-21 8 494 0 0,-1 1-1 0 0,36 1 0 0 0,-50 1-555 0 0,-1 1 0 0 0,1 0-1 0 0,-1 0 1 0 0,0 1 0 0 0,1 0-1 0 0,-1 1 1 0 0,0 0 0 0 0,0 0-1 0 0,0 1 1 0 0,9 5 0 0 0,-16-7-73 0 0,1-1 1 0 0,0 0-1 0 0,-1 0 1 0 0,1 1-1 0 0,-1-1 1 0 0,1 1-1 0 0,-1 0 1 0 0,0-1-1 0 0,0 1 1 0 0,0 0 0 0 0,0 0-1 0 0,0-1 1 0 0,0 1-1 0 0,0 0 1 0 0,-1 0-1 0 0,2 2 1 0 0,-2 0 1 0 0,1 0 1 0 0,-1-1 0 0 0,0 1-1 0 0,0-1 1 0 0,0 1 0 0 0,-1 0-1 0 0,1-1 1 0 0,-2 6 0 0 0,-2 3 23 0 0,-1 1 0 0 0,0-1 0 0 0,-12 21-1 0 0,-2-3-10 0 0,-1-1 0 0 0,-1 0 0 0 0,-1-2-1 0 0,-1-1 1 0 0,-2 0 0 0 0,0-2-1 0 0,-32 23 1 0 0,32-30-11 0 0,0-1 0 0 0,-2-1 0 0 0,1-1 0 0 0,-2-1 0 0 0,-50 15 1 0 0,70-25-109 0 0,0-1 0 0 0,-1 0 1 0 0,1-1-1 0 0,-14 1 1 0 0,20-2-309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0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279 217 14855 0 0,'0'0'2851'0'0,"2"-1"-2180"0"0,29-22 458 0 0,0 2 1 0 0,42-21 0 0 0,-43 26-991 0 0,-1-2 1 0 0,0-1 0 0 0,37-31-1 0 0,-49 32-736 0 0,-17 17 582 0 0,0 1 0 0 0,0 0 0 0 0,0 0-1 0 0,0 0 1 0 0,0 0 0 0 0,0 0 0 0 0,1-1 0 0 0,-1 1-1 0 0,0 0 1 0 0,0 0 0 0 0,0 0 0 0 0,0 0 0 0 0,0-1-1 0 0,0 1 1 0 0,0 0 0 0 0,0 0 0 0 0,0 0 0 0 0,0-1-1 0 0,-1 1 1 0 0,1 0 0 0 0,0 0 0 0 0,0 0 0 0 0,0 0-1 0 0,0 0 1 0 0,0-1 0 0 0,0 1 0 0 0,0 0 0 0 0,0 0-1 0 0,0 0 1 0 0,0 0 0 0 0,-1 0 0 0 0,1-1 0 0 0,0 1-1 0 0,0 0 1 0 0,0 0 0 0 0,0 0 0 0 0,0 0 0 0 0,-1 0-1 0 0,1 0 1 0 0,0 0 0 0 0,0 0 0 0 0,0 0 0 0 0,0 0 0 0 0,-1-1-1 0 0,1 1 1 0 0,0 0 0 0 0,0 0 0 0 0,0 0 0 0 0,-1 0-1 0 0,-8-1-288 0 0,-4 3 18 0 0,-1 2 1 0 0,1-1-1 0 0,0 2 0 0 0,0 0 1 0 0,1 0-1 0 0,-20 12 0 0 0,-206 135-1898 0 0,204-127 2019 0 0,-11 6 564 0 0,-76 69 1 0 0,117-97-341 0 0,1 1 1 0 0,0-1 0 0 0,0 1-1 0 0,1-1 1 0 0,-1 1 0 0 0,-3 7-1 0 0,6-10-42 0 0,0 0 1 0 0,-1 0-1 0 0,1-1 0 0 0,0 1 0 0 0,0 0 0 0 0,0 0 1 0 0,-1 0-1 0 0,1 0 0 0 0,0-1 0 0 0,0 1 1 0 0,0 0-1 0 0,1 0 0 0 0,-1 0 0 0 0,0-1 0 0 0,0 1 1 0 0,0 0-1 0 0,1 0 0 0 0,-1 0 0 0 0,1 0 1 0 0,0 0-1 0 0,-1 0 0 0 0,1 0 0 0 0,0-1 0 0 0,0 1 1 0 0,-1 0-1 0 0,1-1 0 0 0,0 1 0 0 0,0 0 0 0 0,0-1 1 0 0,0 1-1 0 0,0-1 0 0 0,0 0 0 0 0,0 1 1 0 0,0-1-1 0 0,0 0 0 0 0,2 1 0 0 0,8 0 54 0 0,-1 0 1 0 0,1 0-1 0 0,-1-1 0 0 0,1-1 0 0 0,-1 0 0 0 0,0 0 0 0 0,13-3 1 0 0,72-25 58 0 0,-63 18-138 0 0,63-19-1329 0 0,-48 15 510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10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40 395 12295 0 0,'0'0'563'0'0,"-2"0"-14"0"0,1 0-429 0 0,-1-1 0 0 0,0 1 0 0 0,0-1 0 0 0,0 1 0 0 0,1-1 0 0 0,-1 0-1 0 0,0 1 1 0 0,1-1 0 0 0,-1 0 0 0 0,0 0 0 0 0,1 0 0 0 0,-1 0 0 0 0,1-1 0 0 0,0 1-1 0 0,-1 0 1 0 0,1-1 0 0 0,0 1 0 0 0,0-1 0 0 0,0 1 0 0 0,0-1 0 0 0,0 1 0 0 0,0-1 0 0 0,0 0-1 0 0,1 1 1 0 0,-1-1 0 0 0,0 0 0 0 0,1 0 0 0 0,0 0 0 0 0,-1 1 0 0 0,1-1 0 0 0,0 0-1 0 0,0 0 1 0 0,0 0 0 0 0,0 0 0 0 0,0 0 0 0 0,1-3 0 0 0,0-1 182 0 0,1-1 0 0 0,0 1 0 0 0,0 0 0 0 0,0 0 0 0 0,1 0 0 0 0,-1 0 0 0 0,2 0 0 0 0,-1 1 0 0 0,7-10 0 0 0,-3 7-74 0 0,64-76 1228 0 0,-55 68-1310 0 0,1 0-1 0 0,33-25 0 0 0,-38 33-386 0 0,85-54 749 0 0,-83 55-1510 0 0,24-9 0 0 0,-27 13-1232 0 0,1 0 0 0 0,21-4 1 0 0,-11 5-4049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2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4143 0 0,'3'-1'6178'0'0,"46"-7"475"0"0,29-15-4796 0 0,-23 6-1074 0 0,372-96 1294 0 0,-243 75-2041 0 0,-59 26-4168 0 0,-107 10 2192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1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120 226 1839 0 0,'-1'2'587'0'0,"0"3"905"0"0,-1 1 0 0 0,0-1 0 0 0,0 1 0 0 0,-1-1-1 0 0,0 0 1 0 0,0 0 0 0 0,0 0 0 0 0,0 0 0 0 0,-8 7 0 0 0,7-8-1038 0 0,0 0 1 0 0,-1-1 0 0 0,1 1-1 0 0,-1-1 1 0 0,0 0 0 0 0,-8 3-1 0 0,2 0 102 0 0,-12 3 0 0 0,21-8-404 0 0,1-2-60 0 0,0 1-92 0 0,1-1 1 0 0,-1 1-1 0 0,1-1 0 0 0,-1 1 1 0 0,1-1-1 0 0,-1 1 0 0 0,1-1 1 0 0,-1 1-1 0 0,1-1 0 0 0,-1 1 1 0 0,1-1-1 0 0,0 0 0 0 0,-1 1 1 0 0,1-1-1 0 0,0 0 0 0 0,0 1 1 0 0,-1-1-1 0 0,1 0 0 0 0,0 1 1 0 0,0-1-1 0 0,0 0 0 0 0,0 1 1 0 0,0-1-1 0 0,0 0 0 0 0,0 0 1 0 0,0 1-1 0 0,0-1 0 0 0,0 0 1 0 0,0 1-1 0 0,0-1 0 0 0,1 0 0 0 0,-1 1 1 0 0,0-1-1 0 0,1-1 0 0 0,0 1-15 0 0,1-4-48 0 0,0 1 1 0 0,0-1-1 0 0,0 1 0 0 0,1 0 0 0 0,-1-1 0 0 0,1 1 1 0 0,7-7-1 0 0,28-22-664 0 0,-22 19 443 0 0,7-6-395 0 0,31-20 0 0 0,-43 33 627 0 0,0 1 1 0 0,1 0-1 0 0,-1 1 0 0 0,1 0 1 0 0,21-6-1 0 0,-23 9 272 0 0,0-1 1 0 0,0 2-1 0 0,1-1 1 0 0,-1 1-1 0 0,0 1 1 0 0,13 0-1 0 0,-21 1-177 0 0,0-1-1 0 0,0 0 0 0 0,0 0 1 0 0,0 1-1 0 0,0-1 1 0 0,0 1-1 0 0,0 0 1 0 0,0-1-1 0 0,0 1 1 0 0,-1 0-1 0 0,1 0 0 0 0,0 0 1 0 0,0 1-1 0 0,-1-1 1 0 0,1 0-1 0 0,-1 1 1 0 0,1-1-1 0 0,-1 1 0 0 0,0-1 1 0 0,1 1-1 0 0,-1-1 1 0 0,0 1-1 0 0,0 0 1 0 0,0 0-1 0 0,0 0 1 0 0,-1 0-1 0 0,1-1 0 0 0,0 1 1 0 0,-1 0-1 0 0,1 0 1 0 0,-1 0-1 0 0,0 0 1 0 0,1 0-1 0 0,-1 1 1 0 0,0-1-1 0 0,-1 0 0 0 0,1 3 1 0 0,-1 2-16 0 0,0 1 1 0 0,-1-1-1 0 0,0 0 0 0 0,0 0 1 0 0,0 1-1 0 0,-1-1 0 0 0,-5 8 1 0 0,-1 1 20 0 0,-19 26 1 0 0,27-41-123 0 0,0-13-464 0 0,1 5 477 0 0,1 1 0 0 0,0-1-1 0 0,1 1 1 0 0,-1 0 0 0 0,1 0 0 0 0,1 0 0 0 0,-1 0 0 0 0,1 0 0 0 0,0 0-1 0 0,0 0 1 0 0,1 1 0 0 0,0 0 0 0 0,5-7 0 0 0,2-1-95 0 0,1 1 1 0 0,0 0 0 0 0,25-18 0 0 0,-10 10 82 0 0,0 2 1 0 0,0 0 0 0 0,2 2-1 0 0,50-20 1 0 0,-72 34 172 0 0,0 0 0 0 0,0 0 1 0 0,0 0-1 0 0,0 1 0 0 0,0 1 0 0 0,0-1 0 0 0,0 1 0 0 0,0 0 0 0 0,12 2 0 0 0,-15-1-31 0 0,-1-1 0 0 0,0 1 1 0 0,0 0-1 0 0,1 0 0 0 0,-1 1 0 0 0,0-1 0 0 0,0 1 0 0 0,0-1 0 0 0,-1 1 0 0 0,1 0 0 0 0,0 0 1 0 0,-1 0-1 0 0,1 0 0 0 0,-1 1 0 0 0,0-1 0 0 0,0 1 0 0 0,1-1 0 0 0,-2 1 0 0 0,1 0 0 0 0,0 0 1 0 0,-1 0-1 0 0,3 5 0 0 0,-3-4 1 0 0,0 0 1 0 0,0 0 0 0 0,-1 0 0 0 0,1 1-1 0 0,-1-1 1 0 0,0 0 0 0 0,0 0-1 0 0,-1 0 1 0 0,1 1 0 0 0,-3 7-1 0 0,-1 4-27 0 0,-9 20 1 0 0,11-30-79 0 0,-25 49-1002 0 0,11-21-3022 0 0,10-23-2633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1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64 142 11975 0 0,'0'0'1083'0'0,"-1"1"-891"0"0,-14 13 1512 0 0,11-10-1321 0 0,0-1 1 0 0,0 0 0 0 0,0 1 0 0 0,1 0 0 0 0,0 0 0 0 0,0 0-1 0 0,0 0 1 0 0,0 0 0 0 0,0 1 0 0 0,1-1 0 0 0,0 1 0 0 0,0-1-1 0 0,-3 10 1 0 0,4-6-264 0 0,0 1-1 0 0,0 0 1 0 0,1-1-1 0 0,0 1 1 0 0,1 0-1 0 0,0-1 1 0 0,0 1-1 0 0,1-1 1 0 0,3 12 0 0 0,-3-14-43 0 0,0 0 0 0 0,1 0 0 0 0,-1 0 1 0 0,1 0-1 0 0,1 0 0 0 0,-1-1 0 0 0,1 1 1 0 0,0-1-1 0 0,0 0 0 0 0,0 0 1 0 0,1-1-1 0 0,9 8 0 0 0,-10-9 51 0 0,-1-1-1 0 0,1 1 1 0 0,0-1 0 0 0,-1 0-1 0 0,1 0 1 0 0,0-1-1 0 0,0 1 1 0 0,1-1 0 0 0,4 1-1 0 0,-6-2-34 0 0,0 0-1 0 0,0 0 1 0 0,0 0 0 0 0,0 0-1 0 0,0-1 1 0 0,-1 1 0 0 0,1-1-1 0 0,0 0 1 0 0,0 0 0 0 0,-1 0-1 0 0,1 0 1 0 0,0-1 0 0 0,-1 1-1 0 0,1-1 1 0 0,1-1 0 0 0,2-2 40 0 0,-1 0 0 0 0,0 0 0 0 0,0 0 0 0 0,-1-1 0 0 0,1 0 0 0 0,5-10-1 0 0,6-8 88 0 0,130-186-1521 0 0,-137 195 475 0 0,2 1 0 0 0,0 0 0 0 0,14-14-1 0 0,-13 16-3675 0 0,22-16 0 0 0,-20 17-1053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1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7367 0 0,'-2'1'2534'0'0,"-5"5"-1286"0"0,1 0 1 0 0,0 0-1 0 0,0 1 1 0 0,-6 7-1 0 0,4-1 42 0 0,-13 23-1 0 0,-23 71-146 0 0,34-81-378 0 0,-72 214 1401 0 0,62-174-1967 0 0,-26 75 24 0 0,7-45-397 0 0,-70 120 1 0 0,78-170-901 0 0,11-19-2782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1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16271 0 0,'-1'1'744'0'0,"-3"0"-605"0"0,1 0 0 0 0,-1 1-1 0 0,1 0 1 0 0,0 0 0 0 0,0 0 0 0 0,0 0-1 0 0,-4 4 1 0 0,6-6-62 0 0,0 1-1 0 0,1 0 1 0 0,-1 0-1 0 0,0 0 1 0 0,1 0-1 0 0,-1 0 1 0 0,1 0 0 0 0,-1 0-1 0 0,1 0 1 0 0,-1 0-1 0 0,1 0 1 0 0,0 0-1 0 0,-1 0 1 0 0,1 0-1 0 0,0 0 1 0 0,0 1-1 0 0,0-1 1 0 0,0 0-1 0 0,0 0 1 0 0,0 0 0 0 0,0 0-1 0 0,0 0 1 0 0,0 0-1 0 0,1 0 1 0 0,-1 1-1 0 0,0-1 1 0 0,1 0-1 0 0,-1 0 1 0 0,1 0-1 0 0,0 1 1 0 0,1 0 34 0 0,-1 0-1 0 0,1-1 1 0 0,-1 1 0 0 0,1 0-1 0 0,0-1 1 0 0,0 1 0 0 0,0-1-1 0 0,0 1 1 0 0,0-1 0 0 0,0 0-1 0 0,0 0 1 0 0,0 0 0 0 0,0 0-1 0 0,1 0 1 0 0,-1 0 0 0 0,3 0-1 0 0,4 1 214 0 0,0-1 0 0 0,18 1 0 0 0,10-1 78 0 0,0-3 0 0 0,45-7-1 0 0,72-21-251 0 0,33-4-148 0 0,-184 33-70 0 0,11 0-366 0 0,-1-1 0 0 0,21 2 0 0 0,-31 0 188 0 0,1 1 1 0 0,-1-1-1 0 0,1 1 0 0 0,-1-1 0 0 0,1 1 0 0 0,-1 0 1 0 0,1 1-1 0 0,-1-1 0 0 0,0 1 0 0 0,0-1 0 0 0,0 1 1 0 0,0 0-1 0 0,0 0 0 0 0,4 4 0 0 0,1 4-1622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12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430 801 2759 0 0,'-2'1'13240'0'0,"-34"13"-12326"0"0,0 1 0 0 0,1 2-1 0 0,-37 24 1 0 0,-94 72-977 0 0,147-100 63 0 0,2 1 0 0 0,-23 23 0 0 0,39-37 2 0 0,1 1-1 0 0,-1-1 0 0 0,1 1 1 0 0,-1-1-1 0 0,1 1 1 0 0,0-1-1 0 0,-1 1 1 0 0,1-1-1 0 0,-1 1 1 0 0,1-1-1 0 0,0 1 0 0 0,0-1 1 0 0,-1 1-1 0 0,1 0 1 0 0,0-1-1 0 0,0 1 1 0 0,-1-1-1 0 0,1 1 0 0 0,0 0 1 0 0,0-1-1 0 0,0 2 1 0 0,5 0 23 0 0,-4-2-18 0 0,2 1 9 0 0,1 0 0 0 0,-1-1-1 0 0,1 1 1 0 0,0-1 0 0 0,-1 0-1 0 0,1 0 1 0 0,-1 0 0 0 0,1 0-1 0 0,0 0 1 0 0,-1-1 0 0 0,1 0-1 0 0,4-1 1 0 0,9-4 90 0 0,19-8 0 0 0,-30 11-72 0 0,110-58 481 0 0,-3 1 992 0 0,-92 50-970 0 0,-20 9-266 0 0,1 7-257 0 0,0-1 0 0 0,-1 1 0 0 0,0-1 0 0 0,0 1 1 0 0,0-1-1 0 0,-1 1 0 0 0,0 0 0 0 0,-1 10 0 0 0,1-9-200 0 0,0 1-1 0 0,2 15 1 0 0,-2-21-205 0 0,15 1-2178 0 0,3-3 1057 0 0</inkml:trace>
  <inkml:trace contextRef="#ctx0" brushRef="#br0" timeOffset="1">1333 1 18655 0 0,'0'0'2066'0'0,"-1"1"-1653"0"0,-21 42 952 0 0,-29 62-481 0 0,26-43-616 0 0,-113 295 483 0 0,34-69-751 0 0,88-252-249 0 0,-2 0 0 0 0,-1-1 1 0 0,-30 42-1 0 0,44-71 137 0 0,-8 13-570 0 0,-21 22 0 0 0,30-36 253 0 0,-1 0 0 0 0,0-1 0 0 0,0 0 0 0 0,0 0 0 0 0,0 0 1 0 0,-1-1-1 0 0,1 0 0 0 0,-1 0 0 0 0,-9 4 0 0 0,1-6-1387 0 0,1-3-51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1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11519 0 0,'0'0'11103'0'0,"1"1"-10486"0"0,1 3-504 0 0,0-1-1 0 0,0 0 0 0 0,0-1 1 0 0,1 1-1 0 0,-1 0 1 0 0,1-1-1 0 0,0 1 0 0 0,-1-1 1 0 0,1 0-1 0 0,0 0 1 0 0,1 0-1 0 0,-1 0 0 0 0,0-1 1 0 0,0 1-1 0 0,1-1 1 0 0,-1 0-1 0 0,1 0 0 0 0,4 1 1 0 0,9 1 30 0 0,-1-1 0 0 0,30 1 1 0 0,-43-3-118 0 0,71-3-572 0 0,0-2 1 0 0,75-16-1 0 0,-116 16-593 0 0,41-12-2353 0 0,-54 11 1340 0 0,0 2-1 0 0,1 0 0 0 0,36-2 1 0 0,-54 5 1848 0 0,-2 1 253 0 0,0 0 1 0 0,0 0-1 0 0,0 0 1 0 0,0 0-1 0 0,0 0 1 0 0,0 0 0 0 0,0 0-1 0 0,0 1 1 0 0,0-1-1 0 0,0 0 1 0 0,0 1-1 0 0,0-1 1 0 0,0 0-1 0 0,0 1 1 0 0,0-1 0 0 0,0 1-1 0 0,1 1 1 0 0,-1-1 212 0 0,1-1-1 0 0,-1 1 1 0 0,1 0 0 0 0,-1 0 0 0 0,0 1 0 0 0,0-1 0 0 0,0 0-1 0 0,1 0 1 0 0,-1 0 0 0 0,0 1 0 0 0,0-1 0 0 0,-1 1 0 0 0,1-1-1 0 0,0 1 1 0 0,1 2 0 0 0,-1 0 198 0 0,0 0 1 0 0,0 0-1 0 0,-1-1 1 0 0,1 1-1 0 0,-1 0 0 0 0,0 6 1 0 0,-1 4 796 0 0,-1 0 1 0 0,-5 24-1 0 0,6-36-1084 0 0,-21 74 2503 0 0,13-50-1391 0 0,2 0-1 0 0,-8 49 0 0 0,15-51-805 0 0,0-23-466 0 0,1 19-2016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1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13247 0 0,'0'0'1327'0'0,"-1"2"-1218"0"0,-46 43 1773 0 0,35-28-851 0 0,2 0 0 0 0,0 0 0 0 0,1 1 0 0 0,-13 34 0 0 0,4-8-296 0 0,17-42-689 0 0,0 1 0 0 0,0-1 0 0 0,0 0 0 0 0,0 1 0 0 0,1-1 0 0 0,-1 1 0 0 0,1-1 0 0 0,-1 1 1 0 0,1 0-1 0 0,0-1 0 0 0,0 1 0 0 0,0-1 0 0 0,1 1 0 0 0,-1 0 0 0 0,0-1 0 0 0,2 3 0 0 0,-2-4-37 0 0,0 0 0 0 0,1-1 0 0 0,-1 1-1 0 0,0 0 1 0 0,1-1 0 0 0,-1 1 0 0 0,1 0 0 0 0,-1-1 0 0 0,1 1 0 0 0,-1-1 0 0 0,1 1 0 0 0,0-1 0 0 0,-1 1-1 0 0,1-1 1 0 0,0 1 0 0 0,-1-1 0 0 0,1 0 0 0 0,0 1 0 0 0,-1-1 0 0 0,1 0 0 0 0,0 1 0 0 0,0-1 0 0 0,0 0 0 0 0,1 0 17 0 0,0 0 1 0 0,0 0 0 0 0,0 0 0 0 0,0 0 0 0 0,0 0-1 0 0,0-1 1 0 0,0 1 0 0 0,4-2 0 0 0,1-1 43 0 0,0 0 0 0 0,-1 0 1 0 0,12-9-1 0 0,-4 2-83 0 0,-1-2-1 0 0,-1 1 1 0 0,0-2 0 0 0,0 0 0 0 0,-1 0 0 0 0,-1-1-1 0 0,0 0 1 0 0,14-30 0 0 0,-15 29-2977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1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30 366 19807 0 0,'-1'-10'696'0'0,"-1"0"1"0"0,-1 0-1 0 0,-6-17 0 0 0,6 19-336 0 0,1 1 0 0 0,-1 0 0 0 0,1-1 0 0 0,1 0 0 0 0,-1 0 0 0 0,1 1-1 0 0,1-1 1 0 0,-1-9 0 0 0,3 7-273 0 0,0 0 1 0 0,0 0-1 0 0,1 0 0 0 0,1 1 1 0 0,-1-1-1 0 0,2 1 1 0 0,-1 0-1 0 0,1 0 0 0 0,1 0 1 0 0,-1 0-1 0 0,1 1 0 0 0,1 0 1 0 0,0 0-1 0 0,0 1 0 0 0,14-11 1 0 0,-10 9-217 0 0,0 0 0 0 0,1 1 1 0 0,0 0-1 0 0,0 1 0 0 0,1 1 1 0 0,0 0-1 0 0,0 1 1 0 0,0 0-1 0 0,1 1 0 0 0,25-5 1 0 0,-35 9 56 0 0,0-1 1 0 0,0 1-1 0 0,0 0 1 0 0,0 0-1 0 0,0 0 1 0 0,1 1 0 0 0,-1-1-1 0 0,-1 1 1 0 0,1 0-1 0 0,0 0 1 0 0,0 1-1 0 0,0-1 1 0 0,7 5-1 0 0,-9-5 69 0 0,0 1 0 0 0,1 0 0 0 0,-1 0 0 0 0,0 0 1 0 0,0 0-1 0 0,0 1 0 0 0,-1-1 0 0 0,1 0 0 0 0,0 1 0 0 0,-1-1 0 0 0,0 1 0 0 0,1 0 0 0 0,-1 0 0 0 0,0-1 0 0 0,0 1 0 0 0,-1 0 0 0 0,1 0 0 0 0,-1 0 0 0 0,1 0 0 0 0,-1 3 0 0 0,0 5 89 0 0,0 0-1 0 0,-1 0 1 0 0,-4 18-1 0 0,3-19-1 0 0,0 0-1 0 0,1 0 1 0 0,0 0 0 0 0,1 15-1 0 0,0-21-202 0 0,1-1 1 0 0,0 1-1 0 0,-1 0 0 0 0,1-1 0 0 0,0 1 0 0 0,1-1 1 0 0,-1 1-1 0 0,1-1 0 0 0,-1 1 0 0 0,1-1 0 0 0,0 0 1 0 0,0 0-1 0 0,1 0 0 0 0,-1 0 0 0 0,1 0 0 0 0,-1-1 1 0 0,1 1-1 0 0,0-1 0 0 0,6 5 0 0 0,2 0-1721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1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11 4607 0 0,'1'-11'16650'0'0,"-7"14"-13906"0"0,-4 9-5677 0 0,7-8 4487 0 0,-4 6-1545 0 0,-45 66-127 0 0,47-66-37 0 0,-1-1 0 0 0,2 1 0 0 0,0 1 0 0 0,0-1-1 0 0,1 0 1 0 0,-3 14 0 0 0,6-22 110 0 0,0-1-1 0 0,0 1 1 0 0,0 0-1 0 0,0-1 1 0 0,1 1-1 0 0,-1 0 1 0 0,0-1 0 0 0,1 1-1 0 0,-1-1 1 0 0,1 1-1 0 0,0-1 1 0 0,-1 1-1 0 0,1-1 1 0 0,0 1-1 0 0,0-1 1 0 0,0 0-1 0 0,2 3 1 0 0,20 16-90 0 0,16 7 123 0 0,-15-11 158 0 0,35 31 0 0 0,-43-32 427 0 0,23 30 0 0 0,-34-39-306 0 0,0 1-1 0 0,0 0 0 0 0,-1 0 1 0 0,0 1-1 0 0,-1-1 0 0 0,0 1 1 0 0,4 13-1 0 0,-6-16-156 0 0,0 0 0 0 0,0 0 0 0 0,-1 0 0 0 0,0 0 0 0 0,0 0 0 0 0,0 0 0 0 0,-2 7 0 0 0,2-10-102 0 0,-1 0 1 0 0,1 1-1 0 0,-1-1 0 0 0,0 0 1 0 0,0 0-1 0 0,0 0 0 0 0,0 0 0 0 0,0 0 1 0 0,0 0-1 0 0,0 0 0 0 0,-1 0 0 0 0,1 0 1 0 0,-1 0-1 0 0,1-1 0 0 0,-1 1 1 0 0,0-1-1 0 0,1 1 0 0 0,-4 1 0 0 0,-8 3-53 0 0,0-1 0 0 0,0 0 0 0 0,-1-1 0 0 0,0 0 0 0 0,0-1 0 0 0,0 0 0 0 0,0-2 0 0 0,-20 1 0 0 0,3-2-454 0 0,0-1 1 0 0,-55-10-1 0 0,35-1-624 0 0,17 3-3371 0 0,28 7 2750 0 0,-18-5-5071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4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66 7367 0 0,'0'0'568'0'0,"0"-16"2086"0"0,7-6 4108 0 0,-7 21-6131 0 0,0 1-567 0 0,0-1 1 0 0,0 1-1 0 0,0 0 1 0 0,0 0-1 0 0,0 0 1 0 0,0-1 0 0 0,0 1-1 0 0,0 0 1 0 0,0 0-1 0 0,0 0 1 0 0,0-1-1 0 0,0 1 1 0 0,0 0-1 0 0,0 0 1 0 0,0 0-1 0 0,0 0 1 0 0,0-1-1 0 0,0 1 1 0 0,0 0-1 0 0,0 0 1 0 0,0 0-1 0 0,0 0 1 0 0,0-1-1 0 0,-1 1 1 0 0,1 0-1 0 0,0 0 1 0 0,0 0-1 0 0,0 0 1 0 0,0 0-1 0 0,-1-1 1 0 0,-3 2-39 0 0,-1-1 0 0 0,0 1 1 0 0,0 0-1 0 0,1 0 0 0 0,-1 1 0 0 0,1-1 1 0 0,-1 1-1 0 0,1 0 0 0 0,0 1 1 0 0,0-1-1 0 0,-8 6 0 0 0,-4 5 117 0 0,-22 21 0 0 0,23-20-119 0 0,-46 41-94 0 0,-33 30-171 0 0,75-65 193 0 0,1 0 0 0 0,-26 36-1 0 0,41-51 39 0 0,0 0 0 0 0,-1 1 0 0 0,2-1 0 0 0,-1 1 0 0 0,1 0 0 0 0,-3 7 0 0 0,5-11 20 0 0,-1 0 0 0 0,1 0-1 0 0,0 0 1 0 0,0 0 0 0 0,0 0-1 0 0,0 0 1 0 0,0 0 0 0 0,0 0-1 0 0,0 0 1 0 0,1 0 0 0 0,-1 0 0 0 0,1 0-1 0 0,-1-1 1 0 0,1 1 0 0 0,0 0-1 0 0,0 0 1 0 0,0 0 0 0 0,0-1-1 0 0,0 1 1 0 0,0 0 0 0 0,0-1-1 0 0,0 1 1 0 0,3 1 0 0 0,1 1 69 0 0,1 1 1 0 0,0-2-1 0 0,-1 1 0 0 0,2-1 1 0 0,-1 0-1 0 0,0 0 0 0 0,1-1 1 0 0,-1 1-1 0 0,1-1 1 0 0,0-1-1 0 0,9 2 0 0 0,10 0 379 0 0,42-1-1 0 0,-67-2-455 0 0,19 0 100 0 0,1-2 1 0 0,-1 0-1 0 0,0-1 0 0 0,0 0 1 0 0,0-2-1 0 0,0-1 0 0 0,-1 0 0 0 0,1-1 1 0 0,-2-1-1 0 0,1-1 0 0 0,-1-1 1 0 0,-1 0-1 0 0,22-17 0 0 0,-33 22-89 0 0,-1 0-1 0 0,0 0 1 0 0,0 0 0 0 0,-1 0-1 0 0,1-1 1 0 0,-1 0 0 0 0,0 0 0 0 0,-1 0-1 0 0,1 0 1 0 0,-1-1 0 0 0,-1 1-1 0 0,1-1 1 0 0,-1 0 0 0 0,2-8-1 0 0,-3 9-23 0 0,-1 0-1 0 0,1 0 1 0 0,-1 0-1 0 0,0 0 1 0 0,-1 0-1 0 0,1 0 1 0 0,-1 1-1 0 0,-1-1 1 0 0,1 0-1 0 0,-1 0 0 0 0,0 1 1 0 0,0-1-1 0 0,0 1 1 0 0,-1-1-1 0 0,0 1 1 0 0,0 0-1 0 0,-5-6 1 0 0,-13-14-593 0 0,-2 0 0 0 0,-1 2 1 0 0,-1 1-1 0 0,0 0 0 0 0,-30-17 0 0 0,38 24-1330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8:56:5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10135 0 0,'1'-1'778'0'0,"1"-4"477"0"0,1 1 1 0 0,-1 0-1 0 0,1 0 1 0 0,0 0-1 0 0,0 0 0 0 0,1 0 1 0 0,-1 1-1 0 0,1-1 1 0 0,0 1-1 0 0,4-3 1 0 0,11-3-820 0 0,-15 9-157 0 0,5 0-178 0 0,0 3-77 0 0,-8-3-22 0 0,-1 1-1 0 0,1-1 1 0 0,0 1-1 0 0,0-1 1 0 0,0 1-1 0 0,0 0 1 0 0,-1-1 0 0 0,1 1-1 0 0,0 0 1 0 0,-1 0-1 0 0,1 0 1 0 0,-1 0-1 0 0,1-1 1 0 0,-1 1 0 0 0,1 0-1 0 0,-1 0 1 0 0,1 0-1 0 0,-1 0 1 0 0,0 0-1 0 0,0 0 1 0 0,1 0-1 0 0,-1 0 1 0 0,0 0 0 0 0,0 2-1 0 0,-1 22 20 0 0,-2-9-38 0 0,-1 0 1 0 0,-1 0-1 0 0,0 0 0 0 0,-2-1 0 0 0,-12 25 1 0 0,-11 27-87 0 0,28-62-511 0 0,-3 13 1192 0 0,7-11-2944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2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24 1375 0 0,'16'-7'616'0'0,"17"-7"-696"0"0,-22 11 3609 0 0,5 5 8083 0 0,-11 5-11298 0 0,-4-6 210 0 0,1 2-351 0 0,-1 0 0 0 0,1 1-1 0 0,-1-1 1 0 0,1 1 0 0 0,-1-1 0 0 0,0 1 0 0 0,0-1 0 0 0,-1 1 0 0 0,1-1 0 0 0,-1 1-1 0 0,0 0 1 0 0,0-1 0 0 0,0 1 0 0 0,0 0 0 0 0,-1-1 0 0 0,-1 7 0 0 0,-1 6 45 0 0,-2-1 0 0 0,-7 20 0 0 0,12-34-199 0 0,-154 318 726 0 0,100-218-721 0 0,29-53-12 0 0,-3-1 0 0 0,-2-2 0 0 0,-1-1 0 0 0,-3-1 0 0 0,-44 44 0 0 0,59-68-7 0 0,-16 17 38 0 0,-1-1 1 0 0,-62 43 0 0 0,92-75-44 0 0,4-5 0 0 0,5-5 0 0 0,-3 6 0 0 0,3-5 1 0 0,0 0-1 0 0,0 0 1 0 0,1 1-1 0 0,0-1 1 0 0,0 0-1 0 0,0 1 1 0 0,1 0-1 0 0,5-4 0 0 0,47-36-8 0 0,-36 30-6 0 0,70-49-316 0 0,-74 54 259 0 0,1 0-1 0 0,0 2 1 0 0,29-11 0 0 0,-46 18 78 0 0,1 1 1 0 0,0-1-1 0 0,-1 1 0 0 0,1-1 1 0 0,0 1-1 0 0,-1 0 0 0 0,1 0 1 0 0,0 0-1 0 0,0 0 0 0 0,-1 0 1 0 0,1 0-1 0 0,0 0 0 0 0,-1 0 1 0 0,1 1-1 0 0,0-1 0 0 0,-1 1 1 0 0,1-1-1 0 0,0 1 1 0 0,-1-1-1 0 0,1 1 0 0 0,-1 0 1 0 0,1 0-1 0 0,1 1 0 0 0,-1 1 26 0 0,0-1 0 0 0,-1 0-1 0 0,1 0 1 0 0,-1 1 0 0 0,1-1 0 0 0,-1 1-1 0 0,0 0 1 0 0,0-1 0 0 0,0 1 0 0 0,0 0-1 0 0,-1-1 1 0 0,1 1 0 0 0,0 4-1 0 0,4 75 671 0 0,-5-63-633 0 0,1 1-1 0 0,1-1 0 0 0,0 1 1 0 0,9 30-1 0 0,-10-49-235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41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542 146 3679 0 0,'7'-30'784'0'0,"3"-29"-1852"0"0,-9 30 3245 0 0,-8 2 9976 0 0,6 28-11479 0 0,-1 0-602 0 0,0 0-1 0 0,0 1 1 0 0,1 0-1 0 0,-1-1 0 0 0,1 1 1 0 0,-1 0-1 0 0,1 0 1 0 0,0-1-1 0 0,-1 1 1 0 0,1 0-1 0 0,-1 3 0 0 0,-10 29 259 0 0,6-16-218 0 0,-24 71 47 0 0,-13 32-51 0 0,-113 226 20 0 0,77-190-117 0 0,14-28-12 0 0,24-43-3 0 0,26-51 42 0 0,-2-2 0 0 0,-1 0 0 0 0,-32 44 0 0 0,49-75 25 0 0,1-5 8 0 0,3-15-17 0 0,1 0 0 0 0,0 1 0 0 0,1 0 0 0 0,13-29 0 0 0,39-68 148 0 0,-45 93-198 0 0,7-13 20 0 0,2 0 1 0 0,25-30 0 0 0,-30 44-25 0 0,1 1 0 0 0,0 0 0 0 0,2 2 0 0 0,24-19 0 0 0,-38 32 3 0 0,1 0 0 0 0,-1 1-1 0 0,1 0 1 0 0,-1 0 0 0 0,11-3-1 0 0,-13 5 76 0 0,12 25 84 0 0,-11-12-149 0 0,0 1-1 0 0,-1-1 0 0 0,-1 1 1 0 0,0-1-1 0 0,-1 1 0 0 0,0 16 1 0 0,1 10 18 0 0,4 12 33 0 0,22 79 0 0 0,-27-125-56 0 0,0 0 0 0 0,0 1 0 0 0,-1-1 0 0 0,0 0 0 0 0,0 0 1 0 0,0 0-1 0 0,0 0 0 0 0,-1 0 0 0 0,0 1 0 0 0,0-1 1 0 0,0 0-1 0 0,-1-1 0 0 0,0 1 0 0 0,0 0 0 0 0,0 0 1 0 0,0-1-1 0 0,-1 1 0 0 0,0-1 0 0 0,0 0 0 0 0,0 1 1 0 0,0-2-1 0 0,-1 1 0 0 0,1 0 0 0 0,-1-1 0 0 0,0 1 0 0 0,0-1 1 0 0,-7 4-1 0 0,-2 1 139 0 0,0-2 0 0 0,0 0 0 0 0,0 0-1 0 0,0-1 1 0 0,-1-1 0 0 0,-19 4 0 0 0,-87 7 903 0 0,89-12-800 0 0,18-2-208 0 0,0 0 1 0 0,0-1-1 0 0,0-1 1 0 0,0 0-1 0 0,-14-4 0 0 0,27 5-90 0 0,-1 0-1 0 0,1-1 0 0 0,0 1 0 0 0,-1-1 0 0 0,1 1 0 0 0,0-1 1 0 0,0 1-1 0 0,-1-1 0 0 0,1 1 0 0 0,0-1 0 0 0,0 1 0 0 0,0-1 1 0 0,0 1-1 0 0,0-1 0 0 0,-1 1 0 0 0,1-1 0 0 0,0 1 0 0 0,0-1 1 0 0,0 1-1 0 0,1-1 0 0 0,-1 1 0 0 0,0-1 0 0 0,0 1 0 0 0,0-2 1 0 0,0 2-48 0 0,1-3-158 0 0,0 0 0 0 0,0 0 0 0 0,0 1-1 0 0,0-1 1 0 0,1 0 0 0 0,-1 0-1 0 0,1 1 1 0 0,0-1 0 0 0,0 1-1 0 0,2-3 1 0 0,13-15-1186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4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21 8207 0 0,'0'0'1978'0'0,"2"0"-749"0"0,0 0-637 0 0,1 0 1 0 0,0-1-1 0 0,0 1 0 0 0,-1 0 1 0 0,1-1-1 0 0,0 0 0 0 0,-1 0 1 0 0,1 0-1 0 0,0 0 0 0 0,-1 0 1 0 0,3-2-1 0 0,-2 1-184 0 0,0 1 1 0 0,0-1-1 0 0,0 1 1 0 0,0 0-1 0 0,0 0 1 0 0,1 0-1 0 0,4 0 1 0 0,-7 1-379 0 0,-1 0 1 0 0,1 1-1 0 0,0-1 0 0 0,-1 0 1 0 0,1 1-1 0 0,-1-1 0 0 0,1 0 1 0 0,-1 1-1 0 0,1-1 0 0 0,-1 1 1 0 0,1-1-1 0 0,-1 1 0 0 0,0-1 1 0 0,1 1-1 0 0,-1-1 0 0 0,0 1 1 0 0,1-1-1 0 0,-1 1 0 0 0,0 0 1 0 0,1 0-1 0 0,-1 1 53 0 0,2 2-45 0 0,0 1 1 0 0,0 1 0 0 0,-1-1-1 0 0,1 0 1 0 0,-2 0-1 0 0,1 0 1 0 0,0 1 0 0 0,-1-1-1 0 0,0 0 1 0 0,0 1 0 0 0,-2 7-1 0 0,-1 9-23 0 0,-9 28 0 0 0,11-47 0 0 0,-80 229 359 0 0,-18-7-102 0 0,95-216-262 0 0,-209 412 652 0 0,199-400-212 0 0,13-20-29 0 0,1-3-300 0 0,1-20-62 0 0,2 0 0 0 0,8-35 0 0 0,-1 6-301 0 0,6-63-1425 0 0,-7 37-5618 0 0,-5 35 253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4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11 17791 0 0,'-2'-2'80'0'0,"1"1"0"0"0,-1 0 1 0 0,0 0-1 0 0,0 0 0 0 0,0 0 0 0 0,0 1 0 0 0,0-1 0 0 0,0 0 0 0 0,0 1 1 0 0,0-1-1 0 0,0 1 0 0 0,0 0 0 0 0,0-1 0 0 0,0 1 0 0 0,0 0 0 0 0,0 0 0 0 0,0 1 1 0 0,0-1-1 0 0,0 0 0 0 0,0 1 0 0 0,0-1 0 0 0,0 1 0 0 0,-4 1 0 0 0,-5 3-71 0 0,1-1 0 0 0,-20 13 0 0 0,24-14 37 0 0,-1 2 85 0 0,0 0-1 0 0,0 0 1 0 0,0 0-1 0 0,0 1 1 0 0,1 0-1 0 0,0 0 1 0 0,-7 10-1 0 0,12-14-115 0 0,-1-1-1 0 0,1 1 1 0 0,0 0-1 0 0,0 0 1 0 0,-1 0-1 0 0,1 1 0 0 0,1-1 1 0 0,-1 0-1 0 0,0 0 1 0 0,1 0-1 0 0,-1 1 1 0 0,1-1-1 0 0,-1 0 1 0 0,1 1-1 0 0,0-1 1 0 0,0 0-1 0 0,0 1 0 0 0,0-1 1 0 0,1 0-1 0 0,-1 0 1 0 0,1 1-1 0 0,-1-1 1 0 0,1 0-1 0 0,0 0 1 0 0,0 0-1 0 0,0 1 1 0 0,0-1-1 0 0,0 0 0 0 0,0 0 1 0 0,0 0-1 0 0,4 3 1 0 0,-1-1-215 0 0,0-1 0 0 0,0 1 0 0 0,0-1 0 0 0,9 6 0 0 0,10 2-4963 0 0,1-4-1345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4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45 10135 0 0,'0'0'1300'0'0,"0"2"30"0"0,-5 26 7278 0 0,25-17-7070 0 0,-16-11-1420 0 0,1 1 0 0 0,-1-1 0 0 0,1 0 1 0 0,-1 0-1 0 0,1 0 0 0 0,-1-1 0 0 0,1 1 0 0 0,-1-1 0 0 0,7-2 0 0 0,40-17 303 0 0,-37 14-320 0 0,-5 2-81 0 0,0 0 0 0 0,0-1 0 0 0,-1 0 0 0 0,0 0 0 0 0,0-1 0 0 0,14-13 0 0 0,-21 18-135 0 0,-7-5-780 0 0,3 6 820 0 0,0 0 0 0 0,0-1-1 0 0,0 1 1 0 0,0 1 0 0 0,1-1-1 0 0,-1 0 1 0 0,0 1-1 0 0,0-1 1 0 0,0 1 0 0 0,1 0-1 0 0,-1 0 1 0 0,0 0-1 0 0,-3 2 1 0 0,1-1-38 0 0,-13 6-108 0 0,2 0 0 0 0,-1 0-1 0 0,-18 15 1 0 0,-45 37-140 0 0,26-18 316 0 0,35-29 35 0 0,-67 54 16 0 0,74-57 10 0 0,0 1 1 0 0,1 0-1 0 0,1 1 1 0 0,-16 23-1 0 0,25-34-12 0 0,0 0 1 0 0,1 0-1 0 0,-1 0 0 0 0,0 0 1 0 0,1 0-1 0 0,-1 0 0 0 0,1 1 1 0 0,-1-1-1 0 0,1 0 0 0 0,0 0 1 0 0,-1 1-1 0 0,1-1 0 0 0,0 0 1 0 0,0 0-1 0 0,0 1 0 0 0,0-1 1 0 0,0 0-1 0 0,0 1 0 0 0,0-1 1 0 0,0 0-1 0 0,0 0 0 0 0,2 3 1 0 0,-2-3 0 0 0,2 0 1 0 0,-1 0 0 0 0,0 0 0 0 0,0 0 0 0 0,0 0 0 0 0,0 0 0 0 0,1 0 0 0 0,-1 0 0 0 0,0-1 0 0 0,1 1 0 0 0,-1 0 0 0 0,1-1 0 0 0,-1 1 0 0 0,1-1-1 0 0,-1 1 1 0 0,1-1 0 0 0,-1 0 0 0 0,3 0 0 0 0,13 2-103 0 0,0-1-1 0 0,0-1 1 0 0,32-4-1 0 0,-6-2-5480 0 0,-11-1-1142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4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75 11055 0 0,'1'-1'852'0'0,"20"-24"105"0"0,-14 19 293 0 0,1-1-1 0 0,-1 1 0 0 0,1 1 0 0 0,0-1 0 0 0,1 1 0 0 0,8-4 1 0 0,-16 9-1131 0 0,-1-1 0 0 0,1 1 1 0 0,0-1-1 0 0,0 1 1 0 0,-1-1-1 0 0,1 1 1 0 0,0 0-1 0 0,0-1 0 0 0,0 1 1 0 0,-1 0-1 0 0,1 0 1 0 0,0-1-1 0 0,0 1 1 0 0,0 0-1 0 0,0 0 1 0 0,0 0-1 0 0,1 0 0 0 0,-11 14 1117 0 0,1-6-1583 0 0,-69 77 369 0 0,45-53-1 0 0,-53 71 0 0 0,81-97-21 0 0,-9 13 0 0 0,-20 39 0 0 0,30-52 0 0 0,1-1 0 0 0,0 0 0 0 0,0 1 0 0 0,0-1 0 0 0,1 1 0 0 0,0 0 0 0 0,0-1 0 0 0,0 1 0 0 0,1 0 0 0 0,0-1 0 0 0,0 1 0 0 0,0 0 0 0 0,2 7 0 0 0,-1-11 3 0 0,-1 0-1 0 0,1 0 1 0 0,0 0 0 0 0,0 0-1 0 0,0 0 1 0 0,0 0 0 0 0,0-1-1 0 0,0 1 1 0 0,0 0 0 0 0,0-1-1 0 0,1 1 1 0 0,-1 0 0 0 0,1-1-1 0 0,-1 0 1 0 0,1 1 0 0 0,0-1-1 0 0,2 2 1 0 0,-1-2 9 0 0,1 1 0 0 0,0-1 0 0 0,-1 0 0 0 0,1 0 0 0 0,0 0 0 0 0,-1 0 0 0 0,1 0 0 0 0,7-1 0 0 0,3 0 24 0 0,-1-1 0 0 0,1-1 0 0 0,-1 0 0 0 0,18-6 0 0 0,-2-1-776 0 0,-1-1 0 0 0,0-1-1 0 0,0-2 1 0 0,45-28 0 0 0,-33 14-7063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4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10 13359 0 0,'0'0'1027'0'0,"0"-2"-670"0"0,-1-5 2947 0 0,-7 11 99 0 0,3 1-3200 0 0,0-1 0 0 0,1 1 0 0 0,-1 0 1 0 0,1 0-1 0 0,0 1 0 0 0,1-1 0 0 0,-5 8 0 0 0,-18 46 177 0 0,16-37-188 0 0,-125 337 520 0 0,47-117-643 0 0,61-172-130 0 0,-32 80 326 0 0,41-111-750 0 0,-40 64 0 0 0,48-86-264 0 0,-4 3-1480 0 0,5-6-2805 0 0,-1-1-1721 0 0</inkml:trace>
  <inkml:trace contextRef="#ctx0" brushRef="#br0" timeOffset="1">10 751 1839 0 0,'-10'-17'16394'0'0,"24"11"-14628"0"0,-13 6-1516 0 0,21-7 534 0 0,0 1 1 0 0,0 1 0 0 0,45-4-1 0 0,-10 1-193 0 0,213-17-970 0 0,-89 22-4555 0 0,-148 3 3084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4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27 1839 0 0,'1'-1'134'0'0,"26"-25"17407"0"0,-30 33-16032 0 0,-45 56 86 0 0,1-1-1187 0 0,41-52-366 0 0,4-6-41 0 0,0 0-1 0 0,0 0 1 0 0,0 0 0 0 0,1 0-1 0 0,-1 1 1 0 0,1-1-1 0 0,0 0 1 0 0,0 1-1 0 0,0-1 1 0 0,1 1-1 0 0,0-1 1 0 0,0 1-1 0 0,0-1 1 0 0,0 1-1 0 0,1 0 1 0 0,-1-1-1 0 0,1 0 1 0 0,0 1-1 0 0,1-1 1 0 0,1 6-1 0 0,-1-6 7 0 0,0 1 0 0 0,0-1 0 0 0,0 1-1 0 0,1-1 1 0 0,0 0 0 0 0,0 0 0 0 0,0 0 0 0 0,0 0 0 0 0,0 0-1 0 0,7 5 1 0 0,2 0 49 0 0,1 0 0 0 0,14 8 0 0 0,-17-12-26 0 0,-2 0-1 0 0,1 1 1 0 0,0 0-1 0 0,-1 0 1 0 0,0 1 0 0 0,-1 0-1 0 0,10 10 1 0 0,-13-10 38 0 0,0-1 0 0 0,0 0 0 0 0,-1 1 1 0 0,0 0-1 0 0,0 0 0 0 0,-1 0 0 0 0,0 0 0 0 0,0 0 0 0 0,0 1 0 0 0,0 11 0 0 0,-1-16-51 0 0,-1 0-1 0 0,0 0 0 0 0,0 1 1 0 0,0-1-1 0 0,-1 0 0 0 0,1 0 0 0 0,-1 0 1 0 0,0 0-1 0 0,1 0 0 0 0,-1 0 0 0 0,-1-1 1 0 0,1 1-1 0 0,0 0 0 0 0,-1 0 1 0 0,1-1-1 0 0,-1 1 0 0 0,0-1 0 0 0,0 1 1 0 0,0-1-1 0 0,0 0 0 0 0,0 0 0 0 0,-1 0 1 0 0,1 0-1 0 0,-1 0 0 0 0,1 0 1 0 0,-1-1-1 0 0,0 1 0 0 0,-3 1 0 0 0,2-2 18 0 0,0 0 0 0 0,0 0-1 0 0,-1 0 1 0 0,1 0 0 0 0,0-1-1 0 0,0 0 1 0 0,-1 1-1 0 0,1-2 1 0 0,0 1 0 0 0,0 0-1 0 0,0-1 1 0 0,-1 0 0 0 0,1 0-1 0 0,0 0 1 0 0,0 0-1 0 0,-4-3 1 0 0,-7-3 81 0 0,1-1-1 0 0,-25-17 0 0 0,19 11-206 0 0,-38-20-2009 0 0,37 22-26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4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94 160 1839 0 0,'2'-1'134'0'0,"12"-8"-221"0"0,-7 5 600 0 0,0-1 1 0 0,0 1 0 0 0,1 0-1 0 0,13-5 1 0 0,-3 4 296 0 0,-7 3-60 0 0,-1-1 0 0 0,0-1 0 0 0,16-7-1 0 0,66-29 3084 0 0,-36 17-1490 0 0,-22 10 140 0 0,36-9 0 0 0,-68 21-1149 0 0,-3 3-1290 0 0,0-1 0 0 0,0 1 0 0 0,0-1 0 0 0,0 1 0 0 0,-1-1 0 0 0,1 1 0 0 0,0-1 0 0 0,-1 0-1 0 0,1 0 1 0 0,-1 0 0 0 0,0 0 0 0 0,-1 1 0 0 0,0 0 21 0 0,-22 13 124 0 0,0-2 0 0 0,-1-1-1 0 0,-44 15 1 0 0,5-2-85 0 0,8 1-65 0 0,-58 38 0 0 0,95-52-40 0 0,14-8 1 0 0,0 0 0 0 0,-1 0 0 0 0,2 0 0 0 0,-1 1 0 0 0,0 0 0 0 0,1 0-1 0 0,0 1 1 0 0,-5 6 0 0 0,9-11 0 0 0,1 1 0 0 0,-1-1 0 0 0,0 1 1 0 0,0-1-1 0 0,0 1 0 0 0,1 0 0 0 0,-1-1 0 0 0,1 1 0 0 0,0 0 0 0 0,-1 0 0 0 0,1-1 0 0 0,0 1 0 0 0,0 0 1 0 0,0 0-1 0 0,0-1 0 0 0,0 3 0 0 0,1-2 0 0 0,0 0 1 0 0,0 0-1 0 0,-1 0 1 0 0,1-1 0 0 0,1 1-1 0 0,-1 0 1 0 0,0-1-1 0 0,0 1 1 0 0,0-1-1 0 0,1 1 1 0 0,-1-1-1 0 0,1 1 1 0 0,-1-1 0 0 0,1 0-1 0 0,0 0 1 0 0,-1 0-1 0 0,4 2 1 0 0,4 1 77 0 0,1 1 0 0 0,1-1 1 0 0,-1 0-1 0 0,1-1 0 0 0,-1 0 0 0 0,18 1 0 0 0,68 3 277 0 0,-65-6-284 0 0,109 1 99 0 0,-112-4-1477 0 0,1-1 0 0 0,52-12 1 0 0,-48 5-5864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44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24 17359 0 0,'4'-7'279'0'0,"-3"6"-48"0"0,-1 0 0 0 0,1-1 0 0 0,0 1 0 0 0,-1 0 0 0 0,1-1 0 0 0,-1 1-1 0 0,0 0 1 0 0,1-1 0 0 0,-1 1 0 0 0,0-2 0 0 0,0 8-54 0 0,0 1-1 0 0,0 0 1 0 0,-1 0 0 0 0,0 0-1 0 0,0-1 1 0 0,0 1 0 0 0,-4 6-1 0 0,-27 78 69 0 0,-50 132-78 0 0,-14-8-147 0 0,62-154-17 0 0,-3-1 0 0 0,-53 66 0 0 0,-102 97-309 0 0,191-221 307 0 0,-22 25-31 0 0,-2-1 1 0 0,-32 25 0 0 0,49-45 40 0 0,11-17 122 0 0,3-1-78 0 0,1 1 0 0 0,-1 0 0 0 0,16-20-1 0 0,30-29-33 0 0,-23 31-21 0 0,1 1 1 0 0,52-40-1 0 0,75-39-6 0 0,-106 75-4 0 0,-39 24-5 0 0,0 2-1 0 0,0-1 0 0 0,1 1 0 0 0,-1 1 0 0 0,2 0 0 0 0,-1 1 1 0 0,21-5-1 0 0,-33 10 22 0 0,0-1 0 0 0,0 1 0 0 0,0 0 1 0 0,0 0-1 0 0,1 0 0 0 0,-1 0 0 0 0,0 0 1 0 0,0 0-1 0 0,0 0 0 0 0,0 0 0 0 0,0 0 0 0 0,0 1 1 0 0,0-1-1 0 0,0 0 0 0 0,0 1 0 0 0,0-1 1 0 0,0 0-1 0 0,0 1 0 0 0,0 0 0 0 0,0-1 0 0 0,-1 1 1 0 0,1-1-1 0 0,0 1 0 0 0,1 1 0 0 0,-1 0 9 0 0,0-1 0 0 0,0 1 0 0 0,-1 0 0 0 0,1-1 0 0 0,0 1 0 0 0,-1 0 0 0 0,1 0 0 0 0,-1 0 0 0 0,0-1 0 0 0,1 1 0 0 0,-1 0 0 0 0,-1 4-1 0 0,1 3 58 0 0,-2 0 0 0 0,1 0 0 0 0,-1 0 0 0 0,-5 14 0 0 0,-4 4 64 0 0,0-1-1 0 0,-2-1 0 0 0,-16 26 1 0 0,-55 66 117 0 0,78-110-255 0 0,1 1 1 0 0,0-1-1 0 0,0 1 1 0 0,1 0-1 0 0,-7 17 0 0 0,11-23-119 0 0,2-1-247 0 0,1 1 120 0 0,0-1 0 0 0,0 1 1 0 0,0 0-1 0 0,0-1 0 0 0,1 0 0 0 0,-1 0 0 0 0,0 0 0 0 0,1 0 0 0 0,6 0 1 0 0,8-1-1011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4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97 14367 0 0,'3'-7'272'0'0,"0"0"0"0"0,1 0 0 0 0,-1 0-1 0 0,1 0 1 0 0,1 0 0 0 0,6-8 0 0 0,12-3 6181 0 0,-30 31-6332 0 0,-45 65-114 0 0,35-54-11 0 0,0 1 0 0 0,1 0 0 0 0,2 1 0 0 0,-17 43 0 0 0,27-56 4 0 0,3 3 0 0 0,5-12 0 0 0,-3-3 0 0 0,1 0 3 0 0,-1 1-1 0 0,1-1 1 0 0,0 1 0 0 0,-1-1-1 0 0,1 0 1 0 0,0 0-1 0 0,0 0 1 0 0,0 0-1 0 0,0 0 1 0 0,0 0 0 0 0,0-1-1 0 0,0 1 1 0 0,0-1-1 0 0,0 1 1 0 0,0-1 0 0 0,0 0-1 0 0,0 0 1 0 0,0 0-1 0 0,1 0 1 0 0,2 0 0 0 0,6-2 26 0 0,-1 0 1 0 0,19-6 0 0 0,-24 7-22 0 0,21-7 17 0 0,-1-1 1 0 0,0-2-1 0 0,0 0 0 0 0,-2-2 1 0 0,1 0-1 0 0,-1-2 0 0 0,34-28 1 0 0,-53 40-30 0 0,-1 0 0 0 0,0 0 0 0 0,0-1 0 0 0,0 1 0 0 0,-1-1 0 0 0,1 1 0 0 0,-1-1 0 0 0,0 0-1 0 0,0 0 1 0 0,0 0 0 0 0,0 0 0 0 0,-1 0 0 0 0,0 0 0 0 0,1 0 0 0 0,-2-1 0 0 0,1 1 0 0 0,0 0 0 0 0,-1-1 0 0 0,0 1 0 0 0,0-1 0 0 0,0 1 0 0 0,-1 0 0 0 0,1-1 0 0 0,-1 1 0 0 0,0 0 0 0 0,0-1 0 0 0,-1 1 0 0 0,1 0 0 0 0,-1 0 0 0 0,0 0 0 0 0,0 0 0 0 0,0 0 0 0 0,0 1 0 0 0,-1-1 0 0 0,0 1-1 0 0,-5-6 1 0 0,4 5-96 0 0,0 0-1 0 0,0 0 0 0 0,0 1 0 0 0,-1-1 0 0 0,1 1 0 0 0,-1 0 0 0 0,0 0 0 0 0,0 1 0 0 0,0-1 0 0 0,0 1 0 0 0,0 0 0 0 0,0 1 0 0 0,-1-1 0 0 0,1 1 0 0 0,-1 0 0 0 0,1 0 0 0 0,-1 1 0 0 0,1 0 0 0 0,-1 0 0 0 0,0 0 0 0 0,-7 2 0 0 0,4 0-841 0 0,0 0 0 0 0,0 1 0 0 0,-14 7 0 0 0,10-3-826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2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150 203 5983 0 0,'1'1'4846'0'0,"1"2"-4311"0"0,-1-1 0 0 0,1 1 1 0 0,-1-1-1 0 0,1 0 0 0 0,0 0 1 0 0,0 0-1 0 0,0 0 0 0 0,0 0 1 0 0,0 0-1 0 0,0 0 0 0 0,4 2 1 0 0,-3-3-386 0 0,0 0 0 0 0,0-1 0 0 0,0 1 0 0 0,0 0 0 0 0,0-1 0 0 0,0 0 0 0 0,0 0 0 0 0,0 0 0 0 0,0 0 0 0 0,0 0 0 0 0,5-1 0 0 0,319-49 3236 0 0,-322 49-3504 0 0,0 0 0 0 0,0 0-1 0 0,-1-1 1 0 0,1 1 0 0 0,-1-1 0 0 0,1 0-1 0 0,-1 0 1 0 0,0 0 0 0 0,0-1 0 0 0,0 0-1 0 0,0 0 1 0 0,0 0 0 0 0,0 0 0 0 0,-1 0-1 0 0,1-1 1 0 0,-1 1 0 0 0,3-6 0 0 0,-3 4-53 0 0,0 0 0 0 0,0 0 1 0 0,0-1-1 0 0,-1 0 0 0 0,0 1 1 0 0,0-1-1 0 0,0 0 1 0 0,-1 0-1 0 0,0 0 0 0 0,0 0 1 0 0,0 0-1 0 0,-1 0 1 0 0,0-9-1 0 0,0 13 105 0 0,0 0-1 0 0,0 0 1 0 0,-1 0 0 0 0,1 0-1 0 0,0 0 1 0 0,-1 0 0 0 0,1 1-1 0 0,-1-1 1 0 0,1 0 0 0 0,-1 0-1 0 0,0 0 1 0 0,0 1 0 0 0,0-1-1 0 0,0 0 1 0 0,0 1 0 0 0,0-1-1 0 0,-1 1 1 0 0,1-1 0 0 0,0 1 0 0 0,-1-1-1 0 0,1 1 1 0 0,-1 0 0 0 0,1 0-1 0 0,-1 0 1 0 0,0 0 0 0 0,1 0-1 0 0,-1 0 1 0 0,0 0 0 0 0,0 1-1 0 0,0-1 1 0 0,0 1 0 0 0,0-1-1 0 0,1 1 1 0 0,-1 0 0 0 0,0 0-1 0 0,0-1 1 0 0,0 1 0 0 0,0 1-1 0 0,0-1 1 0 0,0 0 0 0 0,0 0 0 0 0,0 1-1 0 0,0-1 1 0 0,0 1 0 0 0,-2 0-1 0 0,-75 28-165 0 0,-85 42 0 0 0,123-51 727 0 0,2 1 0 0 0,0 2 0 0 0,1 2 0 0 0,2 1 0 0 0,1 2-1 0 0,-40 41 1 0 0,71-65-391 0 0,0 0 0 0 0,0 0 0 0 0,1 1 0 0 0,0-1 0 0 0,-1 1 1 0 0,2 0-1 0 0,-1 0 0 0 0,-4 11 0 0 0,7-14-75 0 0,0-1 0 0 0,-1 1 0 0 0,1 0 1 0 0,0 0-1 0 0,0 0 0 0 0,0 0 0 0 0,0-1 1 0 0,0 1-1 0 0,0 0 0 0 0,1 0 0 0 0,-1 0 0 0 0,1-1 1 0 0,-1 1-1 0 0,1 0 0 0 0,0-1 0 0 0,-1 1 1 0 0,1 0-1 0 0,0-1 0 0 0,0 1 0 0 0,0-1 1 0 0,0 1-1 0 0,0-1 0 0 0,1 0 0 0 0,-1 1 1 0 0,0-1-1 0 0,1 0 0 0 0,-1 0 0 0 0,1 0 0 0 0,-1 0 1 0 0,1 0-1 0 0,2 1 0 0 0,4 2 183 0 0,1 0 0 0 0,0-1 0 0 0,-1 0 0 0 0,1 0 0 0 0,0-1 1 0 0,10 1-1 0 0,57 4 1076 0 0,-72-7-1248 0 0,39 2 218 0 0,0-2-1 0 0,0-2 1 0 0,0-2-1 0 0,-1-2 1 0 0,1-1-1 0 0,-1-2 1 0 0,65-24-1 0 0,-92 26-1156 0 0,20-11 0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4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42 13447 0 0,'13'-8'553'0'0,"9"-7"176"0"0,-2-3 3448 0 0,-41 19-2012 0 0,12 2-1999 0 0,1 0 0 0 0,1 0 0 0 0,-1 1 0 0 0,0 0 1 0 0,1 0-1 0 0,0 1 0 0 0,0 0 0 0 0,0 1 0 0 0,-7 6 0 0 0,-10 8 22 0 0,14-12-155 0 0,0 0 0 0 0,-18 20 0 0 0,25-24-26 0 0,-1 0 0 0 0,1 0 0 0 0,1 1 0 0 0,-1-1 0 0 0,0 0-1 0 0,1 1 1 0 0,0 0 0 0 0,0-1 0 0 0,1 1 0 0 0,-3 9 0 0 0,4-11-11 0 0,0-1 0 0 0,0 0 0 0 0,0 1-1 0 0,1-1 1 0 0,-1 1 0 0 0,0-1 0 0 0,1 0 0 0 0,0 1 0 0 0,0-1-1 0 0,-1 0 1 0 0,1 0 0 0 0,0 1 0 0 0,1-1 0 0 0,-1 0-1 0 0,0 0 1 0 0,1 0 0 0 0,-1 0 0 0 0,1-1 0 0 0,-1 1 0 0 0,1 0-1 0 0,0-1 1 0 0,0 1 0 0 0,3 1 0 0 0,5 4-31 0 0,1-1 0 0 0,-1 0-1 0 0,18 6 1 0 0,-17-7 23 0 0,22 9-16 0 0,-19-9 10 0 0,0 1 0 0 0,0 0 0 0 0,-1 1 0 0 0,0 1 1 0 0,0 0-1 0 0,-1 0 0 0 0,12 11 0 0 0,-22-18 26 0 0,-1 1 1 0 0,0-1-1 0 0,1 1 0 0 0,-1-1 1 0 0,0 1-1 0 0,1 0 0 0 0,-1 0 1 0 0,0-1-1 0 0,0 1 0 0 0,-1 0 1 0 0,1 0-1 0 0,0 0 0 0 0,-1 0 1 0 0,1 0-1 0 0,-1 0 0 0 0,1 0 1 0 0,-1 0-1 0 0,0 0 0 0 0,0 0 1 0 0,0 0-1 0 0,0 1 0 0 0,0-1 1 0 0,-1 0-1 0 0,1 0 0 0 0,-1 0 1 0 0,1 0-1 0 0,-1 0 0 0 0,0 0 1 0 0,1 0-1 0 0,-1-1 0 0 0,0 1 1 0 0,0 0-1 0 0,0 0 0 0 0,-1-1 1 0 0,-1 4-1 0 0,-3 1 40 0 0,0 0-1 0 0,-1 0 1 0 0,1-1-1 0 0,-1 1 1 0 0,0-1-1 0 0,-1-1 1 0 0,-10 6-1 0 0,-10 3 66 0 0,0-2 0 0 0,0-1 1 0 0,-1-2-1 0 0,-1 0 0 0 0,1-2 0 0 0,-58 4 0 0 0,79-9-154 0 0,0-1 0 0 0,1 1 0 0 0,-1-2 0 0 0,0 1 0 0 0,1-1 0 0 0,-1-1 0 0 0,1 1 0 0 0,-11-4 0 0 0,18 4-39 0 0,-1 1 1 0 0,0 0 0 0 0,1 0 0 0 0,-1-1-1 0 0,1 1 1 0 0,-1 0 0 0 0,1-1-1 0 0,-1 1 1 0 0,1-1 0 0 0,0 1-1 0 0,-1 0 1 0 0,1-1 0 0 0,-1 1-1 0 0,1-1 1 0 0,0 1 0 0 0,-1-1 0 0 0,1 0-1 0 0,0 1 1 0 0,0-1 0 0 0,-1 1-1 0 0,1-1 1 0 0,0 1 0 0 0,0-1-1 0 0,0 0 1 0 0,0 1 0 0 0,0-1-1 0 0,0 0 1 0 0,0 0 0 0 0,1-11-1292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4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85 8751 0 0,'0'0'674'0'0,"1"1"-198"0"0,14 24 3900 0 0,18 24 1402 0 0,-32-48-5669 0 0,1 0 1 0 0,-1 0-1 0 0,1 0 0 0 0,-1-1 0 0 0,1 1 1 0 0,0 0-1 0 0,-1-1 0 0 0,1 0 0 0 0,0 1 1 0 0,-1-1-1 0 0,1 0 0 0 0,0 0 0 0 0,-1 0 0 0 0,3 0 1 0 0,0 0 139 0 0,8 0 72 0 0,0-1 0 0 0,0 0 0 0 0,-1 0 0 0 0,1-1-1 0 0,0-1 1 0 0,16-6 0 0 0,-1-1-9 0 0,38-20-1 0 0,-54 24-291 0 0,0 0-1 0 0,-1-1 0 0 0,13-9 0 0 0,-21 14-34 0 0,0 1 0 0 0,0-1 0 0 0,0 0 0 0 0,0 0 0 0 0,0 0 0 0 0,-1 0 1 0 0,1 0-1 0 0,-1 0 0 0 0,1 0 0 0 0,-1-1 0 0 0,0 1 0 0 0,0 0 0 0 0,0-1 0 0 0,0 1 0 0 0,0-1 0 0 0,0 1 0 0 0,-1-1 0 0 0,1 1 0 0 0,-1-1 1 0 0,0 0-1 0 0,0 1 0 0 0,0-4 0 0 0,0 5-10 0 0,-1 0 1 0 0,1 0 0 0 0,0 0-1 0 0,-1 0 1 0 0,1 0-1 0 0,-1 0 1 0 0,0 0-1 0 0,1 0 1 0 0,-1 0 0 0 0,0 0-1 0 0,1 1 1 0 0,-1-1-1 0 0,0 0 1 0 0,0 0-1 0 0,0 1 1 0 0,0-1 0 0 0,0 0-1 0 0,0 1 1 0 0,1-1-1 0 0,-2 1 1 0 0,1-1-1 0 0,0 1 1 0 0,0 0 0 0 0,0-1-1 0 0,0 1 1 0 0,0 0-1 0 0,0 0 1 0 0,0-1-1 0 0,0 1 1 0 0,0 0 0 0 0,-2 1-1 0 0,-3-1-95 0 0,0 0-1 0 0,1 1 1 0 0,-1-1-1 0 0,-10 4 1 0 0,-11 5-295 0 0,-1 2 0 0 0,2 0 1 0 0,-37 22-1 0 0,-71 52-19 0 0,118-75 396 0 0,-13 10 44 0 0,-29 24 0 0 0,50-37 1 0 0,1 0 0 0 0,-1 1 0 0 0,2-1 0 0 0,-1 2 0 0 0,1-1 0 0 0,0 1 0 0 0,0 0 0 0 0,-4 10 0 0 0,9-17-6 0 0,0-1 1 0 0,1 1 0 0 0,-1-1-1 0 0,1 1 1 0 0,-1 0 0 0 0,1-1-1 0 0,-1 1 1 0 0,1 0-1 0 0,0-1 1 0 0,0 1 0 0 0,0 0-1 0 0,0-1 1 0 0,0 1 0 0 0,0 0-1 0 0,0-1 1 0 0,1 1-1 0 0,-1 0 1 0 0,0-1 0 0 0,1 1-1 0 0,0-1 1 0 0,-1 1 0 0 0,1-1-1 0 0,0 1 1 0 0,0-1 0 0 0,0 1-1 0 0,0-1 1 0 0,0 0-1 0 0,0 1 1 0 0,0-1 0 0 0,0 0-1 0 0,0 0 1 0 0,1 0 0 0 0,-1 0-1 0 0,0 0 1 0 0,1 0-1 0 0,-1 0 1 0 0,1 0 0 0 0,-1-1-1 0 0,1 1 1 0 0,2 0 0 0 0,5 2 5 0 0,0-1 0 0 0,0 0 0 0 0,0 0 0 0 0,1-1 1 0 0,-1 0-1 0 0,10-1 0 0 0,19-2-1951 0 0,0-2-1 0 0,0-2 1 0 0,72-21 0 0 0,-66 15-200 0 0,0 2 1 0 0,56-5-1 0 0,-94 14 1969 0 0,0 1-1 0 0,-1 0 1 0 0,1 0 0 0 0,0 0-1 0 0,-1 1 1 0 0,1-1-1 0 0,5 3 1 0 0,-9-2 262 0 0,-1-1 0 0 0,1 1 0 0 0,-1-1 1 0 0,0 1-1 0 0,1 0 0 0 0,-1 0 0 0 0,0 0 1 0 0,0 0-1 0 0,0 0 0 0 0,0 0 0 0 0,0 0 1 0 0,0 0-1 0 0,0 0 0 0 0,0 1 0 0 0,0-1 1 0 0,0 0-1 0 0,-1 1 0 0 0,1-1 0 0 0,-1 0 0 0 0,1 1 1 0 0,-1-1-1 0 0,1 1 0 0 0,-1-1 0 0 0,0 1 1 0 0,1-1-1 0 0,-1 1 0 0 0,0-1 0 0 0,0 1 1 0 0,0-1-1 0 0,0 1 0 0 0,-1 1 0 0 0,-1 5 1091 0 0,0 0-1 0 0,-1 0 0 0 0,1 0 1 0 0,-2-1-1 0 0,1 1 0 0 0,-1-1 1 0 0,-8 12-1 0 0,11-17-851 0 0,0-1 0 0 0,-1 1 0 0 0,1-1 0 0 0,0 1 0 0 0,0-1 0 0 0,-1 1 0 0 0,1-1 0 0 0,-1 0 0 0 0,1 0 0 0 0,-1 0 0 0 0,1 0 0 0 0,-1 0 0 0 0,0 0 0 0 0,-3 1 0 0 0,4-3-182 0 0,1-1-1 0 0,-1 1 0 0 0,1-1 1 0 0,-1 1-1 0 0,1 0 0 0 0,0-1 0 0 0,0 1 1 0 0,-1-1-1 0 0,1 0 0 0 0,0 1 1 0 0,1-1-1 0 0,-1-2 0 0 0,2-3 14 0 0,0-1 0 0 0,1 1 0 0 0,0 0 0 0 0,0 0 0 0 0,0 1 0 0 0,9-12 0 0 0,28-36 170 0 0,-38 52-306 0 0,19-23 5 0 0,2 2 0 0 0,0 0 0 0 0,46-33 1 0 0,-23 24-31 0 0,67-35 0 0 0,-108 64 0 0 0,2-1-2 0 0,0 0 0 0 0,0 1 0 0 0,1 0-1 0 0,-1 0 1 0 0,0 0 0 0 0,1 1 0 0 0,0 0-1 0 0,11-1 1 0 0,-18 3 2 0 0,0 0-1 0 0,0 0 0 0 0,0 0 1 0 0,0 0-1 0 0,0 0 1 0 0,0 1-1 0 0,0-1 1 0 0,0 0-1 0 0,0 1 1 0 0,-1-1-1 0 0,1 0 1 0 0,0 1-1 0 0,0-1 0 0 0,0 1 1 0 0,0 0-1 0 0,0-1 1 0 0,-1 1-1 0 0,1-1 1 0 0,0 1-1 0 0,-1 0 1 0 0,1 0-1 0 0,0 1 0 0 0,0 0-1 0 0,0 0 0 0 0,0 0-1 0 0,0 0 1 0 0,0 1 0 0 0,0-1-1 0 0,-1 0 1 0 0,1 0 0 0 0,-1 1-1 0 0,0 2 1 0 0,1 4-18 0 0,-2 0 1 0 0,1 0-1 0 0,-4 17 0 0 0,-3 0 26 0 0,-14 37-1 0 0,-5 19 29 0 0,24-73-28 0 0,0 1 0 0 0,1-1 1 0 0,0 0-1 0 0,0 0 0 0 0,1 0 1 0 0,1 1-1 0 0,1 10 0 0 0,-2-17-2 0 0,1 1-1 0 0,0-1 1 0 0,0 0-1 0 0,0 1 1 0 0,0-1 0 0 0,0 0-1 0 0,1 0 1 0 0,-1 0-1 0 0,1 0 1 0 0,0 0 0 0 0,0 0-1 0 0,0-1 1 0 0,0 1-1 0 0,1 0 1 0 0,-1-1 0 0 0,1 0-1 0 0,4 4 1 0 0,-3-4-147 0 0,1 0 1 0 0,-1 0 0 0 0,1 0 0 0 0,-1 0-1 0 0,1-1 1 0 0,-1 0 0 0 0,1 0 0 0 0,0 0-1 0 0,0-1 1 0 0,0 1 0 0 0,9-2-1 0 0,14 0-5730 0 0,0-3-1947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4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282 946 13247 0 0,'0'2'604'0'0,"-2"2"-432"0"0,0 1 0 0 0,0 0 0 0 0,1 0 0 0 0,0 1 0 0 0,0-1 0 0 0,0 0-1 0 0,1 0 1 0 0,-1 0 0 0 0,1 1 0 0 0,0-1 0 0 0,2 7 0 0 0,-2-10 499 0 0,20 5 1537 0 0,-15-8-2016 0 0,-1 1 0 0 0,0-1 1 0 0,0 0-1 0 0,0 0 1 0 0,0-1-1 0 0,0 1 1 0 0,0-1-1 0 0,0 0 1 0 0,0 0-1 0 0,0 0 0 0 0,-1 0 1 0 0,5-4-1 0 0,6-5 414 0 0,20-21 0 0 0,-28 26-414 0 0,94-112 479 0 0,-75 87-604 0 0,14-21-37 0 0,-2-1-1 0 0,-3-2 0 0 0,32-68 1 0 0,-32 49 4 0 0,-4-2-1 0 0,23-86 1 0 0,-51 152-42 0 0,6-16-197 0 0,4-37 0 0 0,-11 56 169 0 0,0 1 0 0 0,-1-1 0 0 0,1 1 0 0 0,-2-1 0 0 0,1 0 0 0 0,-1 1 0 0 0,0-1 0 0 0,0 1 1 0 0,-1-1-1 0 0,0 1 0 0 0,-3-8 0 0 0,4 12 15 0 0,1 1-1 0 0,-1-1 1 0 0,0 1 0 0 0,0 0-1 0 0,0-1 1 0 0,0 1 0 0 0,-1 0 0 0 0,1 0-1 0 0,0-1 1 0 0,0 1 0 0 0,-1 0-1 0 0,1 0 1 0 0,-1 0 0 0 0,1 1 0 0 0,-1-1-1 0 0,1 0 1 0 0,-3 0 0 0 0,1 0-7 0 0,0 1 0 0 0,0-1 1 0 0,0 1-1 0 0,0 0 0 0 0,0 0 1 0 0,0 0-1 0 0,0 0 1 0 0,1 0-1 0 0,-6 2 0 0 0,0 0-18 0 0,0 1 0 0 0,0 0-1 0 0,1 1 1 0 0,-1-1 0 0 0,1 2-1 0 0,-9 5 1 0 0,6-3 22 0 0,1 2 1 0 0,0-1-1 0 0,0 1 0 0 0,1 1 1 0 0,0-1-1 0 0,-9 15 0 0 0,-35 67-49 0 0,28-39 97 0 0,-28 85 0 0 0,28-66 3 0 0,-15 43 12 0 0,6 2 0 0 0,-27 169 0 0 0,51-229 66 0 0,-22 70 0 0 0,21-96-33 0 0,-1-1-1 0 0,-1 0 1 0 0,-32 53-1 0 0,29-58-11 0 0,-1 0 1 0 0,-2-2-1 0 0,0 0 0 0 0,-2 0 0 0 0,0-2 1 0 0,-1-1-1 0 0,-1 0 0 0 0,-1-2 1 0 0,-25 16-1 0 0,44-30-50 0 0,3-2-5 0 0,0-1 0 0 0,0 1 0 0 0,0-1 0 0 0,0 1-1 0 0,0 0 1 0 0,0-1 0 0 0,0 0 0 0 0,-1 1-1 0 0,1-1 1 0 0,0 0 0 0 0,0 1 0 0 0,0-1-1 0 0,-2 0 1 0 0,8-13-441 0 0,2 3-989 0 0,0 0-1 0 0,10-10 1 0 0,-10 11-1435 0 0,10-11-3768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4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126 207 17911 0 0,'-19'2'783'0'0,"4"-1"-292"0"0,-28 6-1 0 0,39-6-387 0 0,0 0 0 0 0,1 0-1 0 0,0 0 1 0 0,-1 1 0 0 0,1-1-1 0 0,0 1 1 0 0,0 0 0 0 0,0 0-1 0 0,0 0 1 0 0,0 0 0 0 0,0 0-1 0 0,0 1 1 0 0,-2 3 0 0 0,4-5 577 0 0,7 2-446 0 0,1 0 1 0 0,0-1-1 0 0,0 0 1 0 0,0-1-1 0 0,1 1 1 0 0,-1-1 0 0 0,0-1-1 0 0,0 1 1 0 0,14-2-1 0 0,0-1-21 0 0,0-1-1 0 0,22-6 0 0 0,209-76 870 0 0,-51 15-833 0 0,-45 22-729 0 0,-54 17-2811 0 0,-75 22 1557 0 0,-15 6 36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4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26 373 10591 0 0,'0'0'819'0'0,"1"2"-534"0"0,0-1-281 0 0,6 13 1965 0 0,-1 1 6058 0 0,-24-23-6308 0 0,15 4-1580 0 0,1 0 1 0 0,-1 0-1 0 0,1 0 1 0 0,0 0-1 0 0,0-1 0 0 0,0 1 1 0 0,1-1-1 0 0,-1 1 1 0 0,1-1-1 0 0,0 0 1 0 0,0 1-1 0 0,1-1 0 0 0,-1-6 1 0 0,1 0-1 0 0,1 1 0 0 0,-1-1 0 0 0,2 0 1 0 0,4-19-1 0 0,-2 17-92 0 0,1 0 0 0 0,0 0 0 0 0,1 0-1 0 0,1 0 1 0 0,0 1 0 0 0,0 0 0 0 0,1 1 0 0 0,1 0 0 0 0,0 0 0 0 0,0 0 0 0 0,21-16 0 0 0,-16 16-110 0 0,1 0-1 0 0,0 1 1 0 0,1 0 0 0 0,0 1-1 0 0,0 1 1 0 0,1 1 0 0 0,0 0-1 0 0,30-7 1 0 0,-32 11-519 0 0,-1 0 0 0 0,18 0 0 0 0,10 5-6789 0 0,-19 1 64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47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75 18655 0 0,'-7'-28'1991'0'0,"7"26"-1849"0"0,-1 0-1 0 0,1-1 1 0 0,-1 1 0 0 0,0-1 0 0 0,0 1-1 0 0,0 0 1 0 0,0 0 0 0 0,0-1 0 0 0,0 1-1 0 0,-1 0 1 0 0,1 0 0 0 0,-1 0 0 0 0,1 1-1 0 0,-4-4 1 0 0,2 2 309 0 0,2 2-392 0 0,-1 0 0 0 0,1 0 0 0 0,0 1 0 0 0,0-1 0 0 0,-1 0 1 0 0,1 1-1 0 0,0-1 0 0 0,-1 1 0 0 0,1-1 0 0 0,-1 1 0 0 0,1-1 0 0 0,-1 1 0 0 0,1 0 0 0 0,-1 0 0 0 0,1 0 0 0 0,-1 0 0 0 0,1 0 0 0 0,0 0 0 0 0,-3 1 0 0 0,1-1-48 0 0,0 1 0 0 0,0 0 0 0 0,0 0 0 0 0,0 0 0 0 0,0 0-1 0 0,0 0 1 0 0,-5 4 0 0 0,-8 7-12 0 0,0 1 0 0 0,2 1 0 0 0,-1 0 0 0 0,1 2 0 0 0,1-1 0 0 0,1 1 0 0 0,0 1 0 0 0,2 0 0 0 0,-1 1 0 0 0,2 0 0 0 0,-8 21 0 0 0,15-34-7 0 0,0 1 0 0 0,0 0 0 0 0,1 0 0 0 0,-1 1 0 0 0,1-1 0 0 0,1 0 0 0 0,-1 11 0 0 0,1-16 22 0 0,0 1 0 0 0,0 0 1 0 0,0-1-1 0 0,0 1 0 0 0,1-1 0 0 0,-1 1 0 0 0,0 0 1 0 0,1-1-1 0 0,-1 1 0 0 0,1-1 0 0 0,-1 0 0 0 0,1 1 0 0 0,0-1 1 0 0,0 1-1 0 0,0-1 0 0 0,0 0 0 0 0,0 1 0 0 0,0-1 0 0 0,0 0 1 0 0,0 0-1 0 0,0 0 0 0 0,0 0 0 0 0,1 0 0 0 0,-1 0 1 0 0,0 0-1 0 0,1 0 0 0 0,-1-1 0 0 0,1 1 0 0 0,-1-1 0 0 0,1 1 1 0 0,-1-1-1 0 0,1 1 0 0 0,1-1 0 0 0,1 1 34 0 0,0-2 0 0 0,0 1 0 0 0,0 0-1 0 0,-1-1 1 0 0,1 1 0 0 0,0-1 0 0 0,0 0 0 0 0,0 0-1 0 0,-1-1 1 0 0,4-1 0 0 0,10-7 15 0 0,-1 0-1 0 0,0-1 0 0 0,-1-1 1 0 0,21-21-1 0 0,-34 31-71 0 0,5-4-547 0 0,0-1 0 0 0,0 0 0 0 0,-1 0-1 0 0,10-15 1 0 0,-15 21 441 0 0,-1-1 0 0 0,1 1 0 0 0,0 0 0 0 0,0-1 0 0 0,-1 1 1 0 0,1-1-1 0 0,-1 1 0 0 0,1-1 0 0 0,-1 1 0 0 0,0-1 0 0 0,1 1 0 0 0,-1-1 0 0 0,0 1 0 0 0,0-1 1 0 0,0 0-1 0 0,0 1 0 0 0,0-1 0 0 0,-1 1 0 0 0,1-1 0 0 0,0 1 0 0 0,-1-1 0 0 0,1 1 0 0 0,-1-1 1 0 0,0 1-1 0 0,1 0 0 0 0,-1-1 0 0 0,0 1 0 0 0,0 0 0 0 0,0-1 0 0 0,0 1 0 0 0,0 0 1 0 0,0 0-1 0 0,0 0 0 0 0,0 0 0 0 0,0 0 0 0 0,-1 0 0 0 0,-1-1 0 0 0,-8-4-4774 0 0,-1 1-1058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4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61 406 6911 0 0,'0'0'14126'0'0,"-9"8"-12143"0"0,8-7-1956 0 0,0 0 0 0 0,0-1-1 0 0,0 1 1 0 0,-1 0-1 0 0,1-1 1 0 0,0 1-1 0 0,-1-1 1 0 0,1 1-1 0 0,-1-1 1 0 0,1 0-1 0 0,0 0 1 0 0,-1 0-1 0 0,1 0 1 0 0,-1 0-1 0 0,1 0 1 0 0,0 0-1 0 0,-1 0 1 0 0,1 0-1 0 0,-1 0 1 0 0,1-1-1 0 0,0 1 1 0 0,-1-1-1 0 0,1 1 1 0 0,0-1-1 0 0,-1 0 1 0 0,1 1-1 0 0,0-1 1 0 0,0 0-1 0 0,0 0 1 0 0,0 0-1 0 0,-1 0 1 0 0,1 0-1 0 0,1 0 1 0 0,-1 0-1 0 0,0 0 1 0 0,0 0-1 0 0,0 0 1 0 0,0 0-1 0 0,1-1 1 0 0,-1 1-1 0 0,1 0 1 0 0,-1-1-1 0 0,1 1 1 0 0,-1 0-1 0 0,1-1 1 0 0,0 1-1 0 0,0-1 1 0 0,-1 1-1 0 0,1 0 1 0 0,1-4-1 0 0,-1-3-19 0 0,1 0-1 0 0,1 0 1 0 0,-1 0-1 0 0,1 1 0 0 0,1-1 1 0 0,0 0-1 0 0,0 1 1 0 0,0 0-1 0 0,1 0 0 0 0,0 0 1 0 0,0 0-1 0 0,0 0 0 0 0,10-9 1 0 0,1-1 11 0 0,1 1 0 0 0,0 0 1 0 0,30-20-1 0 0,-35 27 0 0 0,0 1 0 0 0,1 1 0 0 0,0 0 0 0 0,1 0 0 0 0,23-7 0 0 0,-33 13-13 0 0,0-1 0 0 0,0 2 0 0 0,1-1 1 0 0,-1 0-1 0 0,1 1 0 0 0,-1-1 0 0 0,0 1 0 0 0,1 0 0 0 0,-1 0 0 0 0,1 0 0 0 0,-1 1 0 0 0,1-1 0 0 0,-1 1 1 0 0,0 0-1 0 0,1 0 0 0 0,-1 0 0 0 0,0 0 0 0 0,0 1 0 0 0,0-1 0 0 0,0 1 0 0 0,0 0 0 0 0,0 0 1 0 0,0 0-1 0 0,0 0 0 0 0,-1 0 0 0 0,1 1 0 0 0,-1-1 0 0 0,3 4 0 0 0,-2-1 7 0 0,0 0 0 0 0,0 0 1 0 0,0 1-1 0 0,-1-1 0 0 0,0 0 0 0 0,0 1 0 0 0,0-1 0 0 0,-1 1 1 0 0,0 0-1 0 0,0 0 0 0 0,0-1 0 0 0,-1 1 0 0 0,1 0 0 0 0,-2 0 1 0 0,0 11-1 0 0,-1-8 3 0 0,0 1 0 0 0,-1 0 0 0 0,0-1 1 0 0,0 0-1 0 0,-1 1 0 0 0,0-1 0 0 0,-1-1 0 0 0,0 1 1 0 0,-9 12-1 0 0,18-26 6 0 0,1 0 0 0 0,-1 1 1 0 0,10-7-1 0 0,4-3-112 0 0,141-119-583 0 0,-111 94 522 0 0,-41 34 136 0 0,101-77-170 0 0,-91 70 173 0 0,2 1 0 0 0,0 0 0 0 0,0 2 0 0 0,25-9 0 0 0,-30 14 13 0 0,-3 3 0 0 0,-9 2 4 0 0,-1-1 1 0 0,0 1-1 0 0,0 0 0 0 0,0-1 0 0 0,1 1 1 0 0,-1 0-1 0 0,0 0 0 0 0,0 0 0 0 0,0 0 0 0 0,-1 0 1 0 0,1 0-1 0 0,0 0 0 0 0,0 1 0 0 0,0-1 1 0 0,-1 0-1 0 0,1 0 0 0 0,-1 1 0 0 0,1-1 1 0 0,-1 0-1 0 0,1 0 0 0 0,-1 1 0 0 0,0-1 1 0 0,0 1-1 0 0,0-1 0 0 0,0 0 0 0 0,1 1 1 0 0,-2-1-1 0 0,1 3 0 0 0,0 5 4 0 0,-1 0 0 0 0,-4 17 0 0 0,5-25-8 0 0,-12 47 30 0 0,5-21 85 0 0,-7 54 0 0 0,14-71-89 0 0,-1-1 0 0 0,1 1 0 0 0,1-1 0 0 0,0 1 0 0 0,0-1 0 0 0,1 0 0 0 0,0 1 0 0 0,1-1 0 0 0,5 15 0 0 0,7 4-9 0 0,1 0 1 0 0,33 42 0 0 0,-44-63-18 0 0,9 9-203 0 0,-5-12-383 0 0,-5-3 290 0 0,8-1-811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5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114 341 6911 0 0,'0'0'528'0'0,"-1"2"-106"0"0,-23 43 6539 0 0,21-36-6219 0 0,0-1 0 0 0,0 1-1 0 0,-2 14 1 0 0,2-12-634 0 0,1 1 1 0 0,-1-1-1 0 0,-1 1 1 0 0,0-1-1 0 0,0 0 1 0 0,-2 0-1 0 0,1-1 1 0 0,-1 0 0 0 0,0 0-1 0 0,-1 0 1 0 0,-9 9-1 0 0,14-17-48 0 0,-3 2 16 0 0,4-3 22 0 0,29-67 374 0 0,-11 35-461 0 0,1 0 0 0 0,1 2 0 0 0,1 0 0 0 0,35-37 0 0 0,106-96-939 0 0,-149 150 785 0 0,83-70-675 0 0,-81 71 919 0 0,1 1-1 0 0,0 0 1 0 0,0 1-1 0 0,34-13 1 0 0,-42 19 64 0 0,0 1 0 0 0,0 0 0 0 0,0 1 0 0 0,0-1 0 0 0,1 2 0 0 0,-1-1 0 0 0,0 1 0 0 0,9 0-1 0 0,-14 0-133 0 0,1 1 0 0 0,-1-1 0 0 0,0 0-1 0 0,1 1 1 0 0,-1 0 0 0 0,0-1-1 0 0,0 1 1 0 0,0 0 0 0 0,0 0-1 0 0,0 0 1 0 0,0 0 0 0 0,0 1-1 0 0,0-1 1 0 0,0 1 0 0 0,0-1 0 0 0,0 1-1 0 0,-1-1 1 0 0,1 1 0 0 0,-1 0-1 0 0,1 0 1 0 0,-1 0 0 0 0,0 0-1 0 0,0 0 1 0 0,0 0 0 0 0,0 0-1 0 0,0 0 1 0 0,0 0 0 0 0,-1 1 0 0 0,1 1-1 0 0,1 3-7 0 0,-2-1 0 0 0,1 0 0 0 0,-1 0 0 0 0,0 0 0 0 0,0 0 0 0 0,-1 0 0 0 0,0 0 0 0 0,0 0 0 0 0,0 0 0 0 0,-1 0 0 0 0,-2 6 0 0 0,-3 5 38 0 0,-1-1 1 0 0,-14 21 0 0 0,12-22-56 0 0,2 0 1 0 0,-14 31-1 0 0,19-38-16 0 0,-4 14 49 0 0,0-1 1 0 0,0 1-1 0 0,-3 31 1 0 0,9-47-9 0 0,1-1 1 0 0,-1 1 0 0 0,1-1 0 0 0,0 1 0 0 0,1 0 0 0 0,-1-1-1 0 0,1 1 1 0 0,0 0 0 0 0,1-1 0 0 0,-1 0 0 0 0,1 1 0 0 0,0-1-1 0 0,0 0 1 0 0,1 0 0 0 0,0 0 0 0 0,0 0 0 0 0,0 0 0 0 0,0-1-1 0 0,5 5 1 0 0,3 1 136 0 0,0 0 0 0 0,18 10 1 0 0,-17-13-271 0 0,-1 2 1 0 0,14 12-1 0 0,-24-20-354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5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346 435 4607 0 0,'0'0'15960'0'0,"-1"-1"-15418"0"0,-1-2-468 0 0,-1 0 1 0 0,0 0 0 0 0,0 1-1 0 0,0 0 1 0 0,-1-1 0 0 0,1 1-1 0 0,0 1 1 0 0,-1-1 0 0 0,1 0-1 0 0,-1 1 1 0 0,0-1 0 0 0,0 1-1 0 0,-4 0 1 0 0,-10-3-78 0 0,-27-2-1 0 0,38 6 40 0 0,-2-1-40 0 0,-19-1-125 0 0,0-1 1 0 0,1-2-1 0 0,0 0 0 0 0,-35-13 0 0 0,60 17 112 0 0,-1 0 0 0 0,1 0 0 0 0,-1 0 1 0 0,1 0-1 0 0,-1-1 0 0 0,1 1 0 0 0,0-1 0 0 0,0 0 0 0 0,-1 0 0 0 0,1 0 0 0 0,1 0 0 0 0,-1 0 1 0 0,0 0-1 0 0,0 0 0 0 0,1-1 0 0 0,-1 1 0 0 0,1 0 0 0 0,0-1 0 0 0,0 1 0 0 0,0-1 0 0 0,-1-4 0 0 0,1 4-1 0 0,1 0-1 0 0,0 0 0 0 0,0-1 0 0 0,0 1 1 0 0,1 0-1 0 0,-1 0 0 0 0,1 0 0 0 0,-1 0 1 0 0,1-1-1 0 0,0 1 0 0 0,0 0 0 0 0,1 0 1 0 0,-1 1-1 0 0,1-1 0 0 0,-1 0 0 0 0,1 0 1 0 0,0 1-1 0 0,3-5 0 0 0,14-12-74 0 0,0 0-1 0 0,1 1 0 0 0,0 1 1 0 0,2 1-1 0 0,0 0 0 0 0,0 2 1 0 0,32-14-1 0 0,-8 7 306 0 0,2 2-1 0 0,92-25 1 0 0,-117 38 12 0 0,0 0 0 0 0,1 2 1 0 0,-1 1-1 0 0,1 0 1 0 0,36 2-1 0 0,-57 1-214 0 0,-1 0-1 0 0,1 1 1 0 0,-1-1-1 0 0,1 1 1 0 0,-1-1-1 0 0,1 1 1 0 0,-1 0-1 0 0,1 0 1 0 0,-1 0-1 0 0,0 0 1 0 0,0 1-1 0 0,1-1 1 0 0,-1 1-1 0 0,0-1 1 0 0,0 1 0 0 0,0-1-1 0 0,-1 1 1 0 0,1 0-1 0 0,0 0 1 0 0,-1 0-1 0 0,1 0 1 0 0,-1 1-1 0 0,0-1 1 0 0,1 0-1 0 0,0 3 1 0 0,-1-1-2 0 0,0 1-1 0 0,0-1 1 0 0,0 1 0 0 0,-1-1 0 0 0,1 1 0 0 0,-1 0 0 0 0,0-1-1 0 0,0 1 1 0 0,-1-1 0 0 0,1 1 0 0 0,-1-1 0 0 0,0 1 0 0 0,-3 6-1 0 0,-4 8 41 0 0,-1-1-1 0 0,0 0 0 0 0,-2 0 0 0 0,0-1 1 0 0,-1 0-1 0 0,-24 26 0 0 0,28-36-47 0 0,1 0 1 0 0,-1 0-1 0 0,-1-1 0 0 0,1 0 0 0 0,-13 6 0 0 0,-48 22-16 0 0,-2-4-416 0 0,-90 26-1 0 0,148-54 230 0 0,13-2 178 0 0,0 0 0 0 0,0 1 0 0 0,0-1 1 0 0,0 0-1 0 0,0 0 0 0 0,0 0 0 0 0,0 0 0 0 0,-1 0 0 0 0,1 0 1 0 0,0 0-1 0 0,0 0 0 0 0,0 0 0 0 0,0-1 0 0 0,0 1 0 0 0,0 0 0 0 0,0 0 1 0 0,0 0-1 0 0,-1 0 0 0 0,1 0 0 0 0,0 0 0 0 0,0 0 0 0 0,0 0 0 0 0,0 0 1 0 0,0 0-1 0 0,0 0 0 0 0,0 0 0 0 0,0 0 0 0 0,0 0 0 0 0,0 0 1 0 0,0 0-1 0 0,0-1 0 0 0,-1 1 0 0 0,1 0 0 0 0,0 0 0 0 0,0 0 0 0 0,0 0 1 0 0,0 0-1 0 0,0 0 0 0 0,0 0 0 0 0,0 0 0 0 0,0-1 0 0 0,0 1 0 0 0,0 0 1 0 0,0 0-1 0 0,11-14-2753 0 0,-5 7 2245 0 0,8-10-1139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5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 16007 0 0,'0'0'1604'0'0,"-1"2"-1464"0"0,-1 9-109 0 0,0-1 0 0 0,-1 0 0 0 0,0 0 0 0 0,-6 12 0 0 0,-22 42 145 0 0,17-36-72 0 0,-157 254 874 0 0,109-187-807 0 0,-112 155 42 0 0,120-175-108 0 0,43-60-89 0 0,6-8 10 0 0,-1 0-1 0 0,1 1 0 0 0,0-1 1 0 0,1 1-1 0 0,0 0 1 0 0,-6 17-1 0 0,9-23-7 0 0,1 0 0 0 0,-1 0 0 0 0,1 0 0 0 0,0-1 0 0 0,0 1 0 0 0,0 0 0 0 0,0 0 0 0 0,0 2 0 0 0,4 3-35 0 0,-2-6-33 0 0,-1 0-70 0 0,-1 0 0 0 0,1-1-1 0 0,0 1 1 0 0,0-1 0 0 0,0 1 0 0 0,0-1 0 0 0,0 1 0 0 0,0-1-1 0 0,0 0 1 0 0,1 1 0 0 0,-1-1 0 0 0,0 0 0 0 0,0 0 0 0 0,0 0 0 0 0,0 0-1 0 0,0 0 1 0 0,0 0 0 0 0,0 0 0 0 0,2-1 0 0 0,-3 1-310 0 0,13-1-5816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2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721 116 14743 0 0,'0'0'672'0'0,"-9"-2"230"0"0,-17-1-592 0 0,26 3-268 0 0,-1-1-1 0 0,1 1 1 0 0,-1 0 0 0 0,1 0-1 0 0,-1 0 1 0 0,1 0-1 0 0,-1 0 1 0 0,1 0 0 0 0,0-1-1 0 0,-1 1 1 0 0,1 0-1 0 0,-1 0 1 0 0,1 0-1 0 0,-1-1 1 0 0,1 1 0 0 0,0 0-1 0 0,-1-1 1 0 0,1 1-1 0 0,0 0 1 0 0,-1-1 0 0 0,1 1-1 0 0,-1-1 1 0 0,3-12 869 0 0,-2 11-903 0 0,2-2 0 0 0,-1-1 0 0 0,1 0 0 0 0,1 1-1 0 0,-1-1 1 0 0,4-5 0 0 0,-3 6 2 0 0,0 0 0 0 0,-1 0 0 0 0,0-1 0 0 0,0 1 0 0 0,0-1 0 0 0,2-7 1 0 0,-4 11-13 0 0,0 1 1 0 0,0-1 0 0 0,0 0-1 0 0,0 1 1 0 0,0-1 0 0 0,0 0-1 0 0,0 1 1 0 0,0-1 0 0 0,-1 1-1 0 0,1-1 1 0 0,0 0 0 0 0,0 1 0 0 0,-1-1-1 0 0,1 1 1 0 0,0-1 0 0 0,-1 1-1 0 0,1-1 1 0 0,-1 1 0 0 0,1-1-1 0 0,0 1 1 0 0,-1-1 0 0 0,1 1 0 0 0,-1-1-1 0 0,1 1 1 0 0,-1 0 0 0 0,0-1-1 0 0,1 1 1 0 0,-1 0 0 0 0,1 0-1 0 0,-1-1 1 0 0,1 1 0 0 0,-1 0-1 0 0,0 0 1 0 0,1 0 0 0 0,-1 0 0 0 0,0 0-1 0 0,1 0 1 0 0,-1 0 0 0 0,0 0-1 0 0,0 0 1 0 0,-1 0-8 0 0,-7-1-2 0 0,-1 0 1 0 0,1 1 0 0 0,0 0-1 0 0,-1 0 1 0 0,1 1-1 0 0,-1 1 1 0 0,1-1 0 0 0,0 2-1 0 0,0-1 1 0 0,-14 7-1 0 0,-1 1 7 0 0,1 1-1 0 0,-36 24 1 0 0,15-3 631 0 0,1 1 1 0 0,-65 66 0 0 0,99-90-265 0 0,-14 19 1 0 0,21-25-319 0 0,0 1 0 0 0,0-1-1 0 0,0 0 1 0 0,0 0 0 0 0,0 1 0 0 0,1 0-1 0 0,0-1 1 0 0,0 1 0 0 0,0-1 0 0 0,-1 6 0 0 0,2-8-38 0 0,0 0 0 0 0,0 0 1 0 0,0 0-1 0 0,0 0 0 0 0,1 0 1 0 0,-1 0-1 0 0,0 0 0 0 0,0 0 1 0 0,1 0-1 0 0,-1 0 0 0 0,0 0 1 0 0,1 0-1 0 0,-1-1 0 0 0,1 1 1 0 0,0 0-1 0 0,-1 0 0 0 0,1 0 1 0 0,-1-1-1 0 0,1 1 0 0 0,0 0 1 0 0,0-1-1 0 0,-1 1 0 0 0,1 0 1 0 0,0-1-1 0 0,0 1 0 0 0,0-1 1 0 0,0 0-1 0 0,0 1 0 0 0,0-1 1 0 0,0 1-1 0 0,-1-1 0 0 0,1 0 1 0 0,0 0-1 0 0,0 0 0 0 0,0 0 1 0 0,0 0-1 0 0,2 0 1 0 0,4 1 8 0 0,0-1 1 0 0,0-1 0 0 0,15-2 0 0 0,-18 3 1 0 0,21-5 43 0 0,1-1 1 0 0,37-15 0 0 0,48-25 45 0 0,-90 36-97 0 0,69-29-10 0 0,-84 38-41 0 0,-9 6 20 0 0,-10 8 11 0 0,12-11 10 0 0,-86 82 191 0 0,-57 59 258 0 0,-44 69-300 0 0,19 17 158 0 0,164-222-264 0 0,0 1-1 0 0,1 0 1 0 0,0 0-1 0 0,0 0 1 0 0,1 1-1 0 0,0 0 1 0 0,-3 15-1 0 0,6-20-31 0 0,-1 0 0 0 0,1 0 0 0 0,0 0 0 0 0,0-1 0 0 0,1 1 0 0 0,-1 0 0 0 0,1 0 0 0 0,0 0 0 0 0,0 0 0 0 0,0 0 0 0 0,1-1 0 0 0,-1 1 0 0 0,1-1 0 0 0,0 1 0 0 0,0-1 0 0 0,0 1 0 0 0,0-1 0 0 0,1 0 0 0 0,-1 0 0 0 0,5 3 0 0 0,5 8-228 0 0,-7-9-341 0 0,0 0 0 0 0,0 0 1 0 0,11 8-1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5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11055 0 0,'0'0'1432'0'0,"-1"1"92"0"0,-3 9 725 0 0,0-1 0 0 0,-8 15 0 0 0,-15 18-40 0 0,15-24-1762 0 0,-16 32 1 0 0,24-43-572 0 0,-3 9 389 0 0,-9 28 0 0 0,15-40-642 0 0,0 0 0 0 0,0 0 1 0 0,0 0-1 0 0,0 0 0 0 0,1 0 0 0 0,0 1 1 0 0,0-1-1 0 0,0 0 0 0 0,1 0 0 0 0,-1 0 0 0 0,1 1 1 0 0,2 5-1 0 0,0-1-6786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5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57 1375 0 0,'15'-8'-85'0'0,"22"-17"0"0"0,-1 1 15590 0 0,-47 28-13853 0 0,-6 5-988 0 0,-1 0 1 0 0,1 1 0 0 0,-20 15-1 0 0,-46 43-149 0 0,29-23-336 0 0,-62 54-491 0 0,106-88 160 0 0,10-11 146 0 0,0 0 0 0 0,0 0 1 0 0,0 1-1 0 0,0-1 0 0 0,0 0 1 0 0,0 0-1 0 0,0 0 0 0 0,0 0 0 0 0,0 1 1 0 0,-1-1-1 0 0,1 0 0 0 0,0 0 1 0 0,0 0-1 0 0,0 0 0 0 0,0 1 0 0 0,0-1 1 0 0,1 0-1 0 0,-1 0 0 0 0,0 0 1 0 0,0 0-1 0 0,0 0 0 0 0,0 1 1 0 0,0-1-1 0 0,0 0 0 0 0,0 0 0 0 0,0 0 1 0 0,0 0-1 0 0,0 1 0 0 0,0-1 1 0 0,0 0-1 0 0,1 0 0 0 0,-1 0 0 0 0,0 0 1 0 0,0 0-1 0 0,0 0 0 0 0,0 1 1 0 0,3-1-14 0 0,-1 1 1 0 0,1-1 0 0 0,-1 0 0 0 0,1 1-1 0 0,-1-1 1 0 0,1 0 0 0 0,3-1 0 0 0,21 0-12 0 0,0-2 24 0 0,-1 3 0 0 0,1 0 1 0 0,52 7-1 0 0,-72-5 55 0 0,0-1 1 0 0,0 1-1 0 0,0 0 1 0 0,-1 1-1 0 0,1-1 1 0 0,-1 1-1 0 0,0 1 1 0 0,0-1-1 0 0,0 1 1 0 0,0 0-1 0 0,-1 0 1 0 0,1 1-1 0 0,-1 0 1 0 0,0 0-1 0 0,0 0 1 0 0,-1 0-1 0 0,0 1 1 0 0,0 0-1 0 0,0-1 1 0 0,3 9-1 0 0,-5-12-29 0 0,-2 0-1 0 0,1 1 0 0 0,0-1 1 0 0,0 0-1 0 0,-1 0 1 0 0,1 0-1 0 0,-1 1 1 0 0,0-1-1 0 0,1 0 1 0 0,-1 0-1 0 0,0 1 0 0 0,0-1 1 0 0,-1 0-1 0 0,1 1 1 0 0,0-1-1 0 0,-1 0 1 0 0,1 0-1 0 0,-2 3 0 0 0,0-2 10 0 0,1 0-1 0 0,-1 0 0 0 0,0-1 0 0 0,0 1 0 0 0,0 0 0 0 0,-1-1 1 0 0,1 1-1 0 0,0-1 0 0 0,-1 0 0 0 0,0 0 0 0 0,-3 2 0 0 0,-3 2 58 0 0,-1-1-1 0 0,0 0 0 0 0,-1-1 0 0 0,1 0 0 0 0,-1-1 0 0 0,-15 3 0 0 0,4-2-244 0 0,0-1 0 0 0,0-1 0 0 0,0-1 0 0 0,0-1 0 0 0,0-1 0 0 0,0-1 0 0 0,0-1 0 0 0,-33-8 0 0 0,43 5-5163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5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31 6447 0 0,'36'-31'9954'0'0,"-36"33"-9788"0"0,-1-1 0 0 0,1 0 1 0 0,-1 0-1 0 0,1 1 0 0 0,-1-1 0 0 0,0 0 1 0 0,1 0-1 0 0,-1 0 0 0 0,0 0 1 0 0,0 0-1 0 0,-1 2 0 0 0,-2 2 100 0 0,-146 240 3574 0 0,141-229-3688 0 0,-65 127 740 0 0,57-105-728 0 0,-23 75 0 0 0,10 7-75 0 0,-9 30 30 0 0,34-135-264 0 0,-1 1 1 0 0,0-1 0 0 0,-1 0-1 0 0,0-1 1 0 0,-2 0-1 0 0,0 0 1 0 0,0 0 0 0 0,-1-1-1 0 0,-17 16 1 0 0,3-11-2192 0 0,7-9-3237 0 0,4-3-789 0 0</inkml:trace>
  <inkml:trace contextRef="#ctx0" brushRef="#br0" timeOffset="1">0 700 13359 0 0,'0'0'1027'0'0,"2"0"-670"0"0,18-10 990 0 0,0 2 1 0 0,0 1-1 0 0,1 0 0 0 0,33-5 0 0 0,-39 8-1296 0 0,472-100 2722 0 0,-382 82-2593 0 0,45-8-2456 0 0,-124 26 172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5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5983 0 0,'-1'1'274'0'0,"-24"28"-1030"0"0,17-17 3533 0 0,0 1 0 0 0,1 0-1 0 0,1 0 1 0 0,0 0 0 0 0,-6 21-1 0 0,1 11-491 0 0,-15 50-896 0 0,20-74-1521 0 0,5-7 86 0 0,0-2-3981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5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33 277 8287 0 0,'0'0'639'0'0,"-1"2"-415"0"0,-6 12-169 0 0,-18 33 10931 0 0,33-55-9330 0 0,23-26-973 0 0,1 2-1 0 0,38-29 1 0 0,-21 24-803 0 0,2 2 0 0 0,1 2-1 0 0,2 3 1 0 0,58-24 0 0 0,-105 51 50 0 0,0 0 0 0 0,0 1 0 0 0,1 0 0 0 0,-1 0 0 0 0,0 1 0 0 0,14-1 0 0 0,-20 2 78 0 0,-1 1-1 0 0,0-1 0 0 0,1 1 1 0 0,-1 0-1 0 0,1-1 0 0 0,-1 1 1 0 0,0-1-1 0 0,1 1 0 0 0,-1 0 1 0 0,0-1-1 0 0,0 1 0 0 0,0 0 1 0 0,1 0-1 0 0,-1-1 0 0 0,0 1 1 0 0,0 1-1 0 0,0-1 7 0 0,1 5 58 0 0,-1 0 0 0 0,0 0-1 0 0,0 1 1 0 0,0-1 0 0 0,-1 0 0 0 0,1 0 0 0 0,-2 0-1 0 0,1 1 1 0 0,-5 10 0 0 0,-2 5 249 0 0,-16 27 1 0 0,6-14-107 0 0,16-30-188 0 0,-7 13 101 0 0,-9 30-1 0 0,17-43-144 0 0,-1-1 0 0 0,1 0-1 0 0,0 1 1 0 0,1-1 0 0 0,-1 1-1 0 0,1-1 1 0 0,0 1 0 0 0,0-1 0 0 0,0 1-1 0 0,1-1 1 0 0,-1 1 0 0 0,1-1-1 0 0,2 6 1 0 0,-2-8-120 0 0,0 0 1 0 0,0-1-1 0 0,0 1 0 0 0,0-1 1 0 0,0 1-1 0 0,1-1 0 0 0,-1 1 1 0 0,1-1-1 0 0,-1 0 0 0 0,1 1 1 0 0,-1-1-1 0 0,1 0 0 0 0,0 0 0 0 0,-1 0 1 0 0,1 0-1 0 0,0-1 0 0 0,0 1 1 0 0,0 0-1 0 0,0-1 0 0 0,0 1 1 0 0,0-1-1 0 0,0 0 0 0 0,0 0 1 0 0,3 0-1 0 0,11-1-1574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5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34 9215 0 0,'1'-1'707'0'0,"31"-14"306"0"0,-20 10 1147 0 0,0 1 0 0 0,19-5 3448 0 0,-32 22-4547 0 0,0-5-867 0 0,-1 0-1 0 0,0-1 1 0 0,-1 1-1 0 0,0-1 1 0 0,0 1-1 0 0,0-1 0 0 0,-1 0 1 0 0,-6 8-1 0 0,-43 53 489 0 0,28-39-574 0 0,14-15-65 0 0,1 1 0 0 0,-11 21 0 0 0,17-28-34 0 0,0-1-1 0 0,1 1 1 0 0,0 0-1 0 0,0 0 1 0 0,1 0-1 0 0,0 0 1 0 0,-1 10-1 0 0,3-15-2 0 0,0 0 0 0 0,0 0-1 0 0,0 0 1 0 0,0 0-1 0 0,1 0 1 0 0,-1 0 0 0 0,1 0-1 0 0,0-1 1 0 0,0 1-1 0 0,0 0 1 0 0,0 0 0 0 0,0 0-1 0 0,1-1 1 0 0,-1 1-1 0 0,1-1 1 0 0,0 1 0 0 0,0-1-1 0 0,0 0 1 0 0,0 0-1 0 0,4 4 1 0 0,3 1 31 0 0,0-2 0 0 0,0 1 0 0 0,1-1 0 0 0,14 6 0 0 0,-16-8-6 0 0,-1 0-21 0 0,0-1 1 0 0,0 0-1 0 0,0-1 1 0 0,0 1-1 0 0,0-1 1 0 0,1-1-1 0 0,-1 1 1 0 0,14-2-1 0 0,-7 0-404 0 0,0-1 0 0 0,-1-1 0 0 0,25-8 0 0 0,-4-2-1080 0 0,5-5-77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5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944 5 17999 0 0,'-2'-1'827'0'0,"0"1"-758"0"0,0-1 0 0 0,0 0-1 0 0,0 1 1 0 0,0-1 0 0 0,-1 1 0 0 0,1 0 0 0 0,0 0 0 0 0,0 0-1 0 0,0 0 1 0 0,-1 0 0 0 0,1 0 0 0 0,0 1 0 0 0,0-1 0 0 0,-4 2-1 0 0,2 0 27 0 0,0-1 0 0 0,0 1-1 0 0,0 0 1 0 0,1 1 0 0 0,-1-1-1 0 0,1 1 1 0 0,-4 3 0 0 0,-3 4 264 0 0,1 0 1 0 0,0 1-1 0 0,-13 21 1 0 0,-17 37 309 0 0,-36 85 1 0 0,41-79-488 0 0,-26 58 95 0 0,-73 137 158 0 0,-46 46 21 0 0,176-311-476 0 0,1 0 0 0 0,0 0 0 0 0,0 0 0 0 0,1 1 0 0 0,-2 6 0 0 0,3-10-607 0 0</inkml:trace>
  <inkml:trace contextRef="#ctx0" brushRef="#br0" timeOffset="1">30 788 9215 0 0,'-9'-4'219'0'0,"-2"0"36"0"0,2 3 2657 0 0,16-1 1815 0 0,4-2-2566 0 0,-3 0-941 0 0,137-41 1350 0 0,155-28 1 0 0,-182 47-2039 0 0,-96 21-500 0 0,313-60 561 0 0,-247 57-889 0 0,-86 8-233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5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296 120 919 0 0,'1'-1'67'0'0,"10"-17"1559"0"0,45-69 9715 0 0,-55 86-10501 0 0,-2-4 1402 0 0,1 5-2213 0 0,0-1-1 0 0,0 1 1 0 0,0 0 0 0 0,0 0-1 0 0,0 0 1 0 0,0 0 0 0 0,0-1-1 0 0,0 1 1 0 0,0 0 0 0 0,0 0-1 0 0,0 0 1 0 0,0-1 0 0 0,0 1-1 0 0,0 0 1 0 0,0 0 0 0 0,0 0-1 0 0,-1-1 1 0 0,1 1 0 0 0,0 0-1 0 0,0 0 1 0 0,0 0-1 0 0,0 0 1 0 0,0 0 0 0 0,0-1-1 0 0,0 1 1 0 0,-1 0 0 0 0,1 0-1 0 0,0 0 1 0 0,0 0 0 0 0,0 0-1 0 0,0 0 1 0 0,-1-1 0 0 0,1 1-1 0 0,0 0 1 0 0,0 0 0 0 0,0 0-1 0 0,0 0 1 0 0,-1 0 0 0 0,1 0-1 0 0,0 0 1 0 0,0 0 0 0 0,0 0-1 0 0,-1 0 1 0 0,1 0 0 0 0,0 0-1 0 0,0 0 1 0 0,-4-1 120 0 0,1 1-1 0 0,-1 0 1 0 0,1-1-1 0 0,-1 1 1 0 0,1 0 0 0 0,-1 1-1 0 0,1-1 1 0 0,-1 1 0 0 0,1-1-1 0 0,-7 3 1 0 0,-35 15 205 0 0,36-14-218 0 0,-14 9-19 0 0,0 0 0 0 0,0 1 1 0 0,2 2-1 0 0,0 0 0 0 0,0 1 0 0 0,-22 25 0 0 0,31-30-38 0 0,1-1 0 0 0,1 2 0 0 0,0-1 0 0 0,0 1 0 0 0,2 1 0 0 0,-11 20 1 0 0,18-32-72 0 0,0-1 0 0 0,1 0 0 0 0,-1 1 0 0 0,1-1 0 0 0,-1 0 0 0 0,1 1 0 0 0,0-1 0 0 0,0 1 0 0 0,-1-1 0 0 0,1 1 0 0 0,0-1 0 0 0,0 1 0 0 0,1-1 0 0 0,-1 1 0 0 0,0-1 0 0 0,0 0 0 0 0,1 1 0 0 0,-1-1 0 0 0,1 1 0 0 0,-1-1 0 0 0,1 0 0 0 0,0 2 0 0 0,1-1 6 0 0,-1-1-1 0 0,1 1 1 0 0,-1-1 0 0 0,1 0-1 0 0,-1 0 1 0 0,1 1 0 0 0,0-1-1 0 0,0 0 1 0 0,-1-1 0 0 0,1 1-1 0 0,0 0 1 0 0,0 0 0 0 0,4 0-1 0 0,4 1 38 0 0,-1-1 0 0 0,1 0-1 0 0,-1-1 1 0 0,1 0 0 0 0,14-2 0 0 0,13-4 51 0 0,0-1 0 0 0,0-1 0 0 0,-1-3 0 0 0,0-1 1 0 0,65-31-1 0 0,-94 39-91 0 0,-1 1 0 0 0,0-1 0 0 0,1-1 0 0 0,-1 1 0 0 0,-1-1 0 0 0,1 0 0 0 0,5-7-1 0 0,-9 11-7 0 0,-1-1-1 0 0,0 1 0 0 0,0-1 0 0 0,0 1 0 0 0,0-1 0 0 0,0 0 0 0 0,0 0 0 0 0,0 0 0 0 0,-1 1 0 0 0,1-1 0 0 0,0 0 0 0 0,-1 0 0 0 0,0 0 0 0 0,1 0 0 0 0,-1 0 0 0 0,0 0 0 0 0,0 0 0 0 0,0 0 0 0 0,0 0 1 0 0,-1 0-1 0 0,1 0 0 0 0,-1 0 0 0 0,1 0 0 0 0,-1 1 0 0 0,1-1 0 0 0,-1 0 0 0 0,0 0 0 0 0,0 0 0 0 0,0 1 0 0 0,0-1 0 0 0,-2-3 0 0 0,-2 0-70 0 0,0 0-1 0 0,0 1 1 0 0,0-1 0 0 0,-1 1-1 0 0,1 0 1 0 0,-1 1-1 0 0,0-1 1 0 0,0 1 0 0 0,-7-3-1 0 0,-6-1-341 0 0,-34-9 0 0 0,22 10 3 0 0,24 5 159 0 0,-1 0 0 0 0,1 0 0 0 0,0-1 0 0 0,0 0 0 0 0,0-1 0 0 0,0 1 0 0 0,-13-8 1 0 0,19 10 173 0 0,1-1 0 0 0,0 1-1 0 0,0 0 1 0 0,0-1 0 0 0,0 1 0 0 0,0 0 0 0 0,0-1 0 0 0,0 1 0 0 0,0 0 0 0 0,-1-1 0 0 0,1 1 0 0 0,0-1 0 0 0,1 1 0 0 0,-1 0 0 0 0,0-1 0 0 0,0 1 0 0 0,0 0 0 0 0,0-1 0 0 0,0 1 0 0 0,0-1 0 0 0,0 1 0 0 0,0 0 0 0 0,1-1 0 0 0,-1 1 0 0 0,0 0 0 0 0,0 0 0 0 0,0-1 0 0 0,1 1 0 0 0,-1 0 0 0 0,1-1 0 0 0,7-9-3503 0 0,6-4-2465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5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61 2759 0 0,'43'-37'938'0'0,"-28"25"2248"0"0,0 0 10210 0 0,-16 14-13198 0 0,-34 54 35 0 0,-94 158 130 0 0,93-149-221 0 0,-216 405 357 0 0,232-431-469 0 0,-40 73 17 0 0,52-99-27 0 0,-1 1-1 0 0,-1-2 1 0 0,0 1-1 0 0,-1-2 1 0 0,-20 19 0 0 0,31-30-15 0 0,-1 0 0 0 0,1 0 1 0 0,0 0-1 0 0,-1 0 0 0 0,1 0 1 0 0,0 0-1 0 0,-1 0 1 0 0,1 0-1 0 0,0 0 0 0 0,-1 0 1 0 0,1 0-1 0 0,0 0 1 0 0,-1 0-1 0 0,1 0 0 0 0,0 0 1 0 0,-1 0-1 0 0,1 0 1 0 0,0 0-1 0 0,-1-1 0 0 0,1 1 1 0 0,0 0-1 0 0,0 0 1 0 0,-1 0-1 0 0,1-1 0 0 0,0 1 1 0 0,-1 0-1 0 0,1 0 1 0 0,0-1-1 0 0,-6-6 38 0 0,5 5-34 0 0,0 1 0 0 0,0-1-1 0 0,1 0 1 0 0,-1 0 0 0 0,1 0-1 0 0,0 0 1 0 0,-1 1-1 0 0,1-1 1 0 0,0 0 0 0 0,0 0-1 0 0,0 0 1 0 0,0 0 0 0 0,1 0-1 0 0,-1 0 1 0 0,1-2-1 0 0,9-30 39 0 0,-7 26-49 0 0,9-24 25 0 0,2 0 0 0 0,20-33-1 0 0,41-57-40 0 0,-20 35-211 0 0,-37 56-934 0 0,-7 37 997 0 0,-4-1 144 0 0,0 1 0 0 0,0 0 0 0 0,-1 1-1 0 0,0-1 1 0 0,0 1 0 0 0,9 14 0 0 0,10 12-23 0 0,32 22 193 0 0,-44-44-76 0 0,0 0 0 0 0,-1 1 0 0 0,-1 0 0 0 0,0 0 0 0 0,0 2 0 0 0,13 22 0 0 0,-23-33-5 0 0,0-1 0 0 0,0 1 0 0 0,0-1 0 0 0,-1 1 0 0 0,1-1 0 0 0,-1 1-1 0 0,0 0 1 0 0,1-1 0 0 0,-1 1 0 0 0,0-1 0 0 0,-1 1 0 0 0,1 0 0 0 0,0-1 0 0 0,-1 1 0 0 0,0 0-1 0 0,1-1 1 0 0,-1 1 0 0 0,0-1 0 0 0,0 0 0 0 0,0 1 0 0 0,-1-1 0 0 0,1 0 0 0 0,0 1 0 0 0,-1-1-1 0 0,0 0 1 0 0,1 0 0 0 0,-1 0 0 0 0,-3 2 0 0 0,-4 4 149 0 0,-1 0 0 0 0,1 0 0 0 0,-2-1 0 0 0,-17 9 0 0 0,3-3-149 0 0,0-1-1 0 0,0-1 1 0 0,-1-1-1 0 0,-1-1 1 0 0,1-1-1 0 0,-1-2 1 0 0,-32 4-1 0 0,51-10-60 0 0,1 1 1 0 0,0-1-1 0 0,0-1 0 0 0,-1 1 1 0 0,1-1-1 0 0,-9-3 0 0 0,16 4-50 0 0,0-1 0 0 0,0 1-1 0 0,0-1 1 0 0,0 1 0 0 0,0-1 0 0 0,0 1 0 0 0,0-1-1 0 0,0 0 1 0 0,1 1 0 0 0,-1-1 0 0 0,0 1-1 0 0,0-1 1 0 0,1 1 0 0 0,-1-1 0 0 0,0 1 0 0 0,0 0-1 0 0,1-1 1 0 0,4-6-923 0 0,0 1-1 0 0,1 0 1 0 0,0 1 0 0 0,-1 0-1 0 0,11-8 1 0 0,-9 8-1127 0 0,19-14-4868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56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498 100 2303 0 0,'1'-1'167'0'0,"1"-2"-491"0"0,11-13 435 0 0,7-12 4918 0 0,-16 22-3386 0 0,0 0 1 0 0,0-1 0 0 0,-1 1 0 0 0,0-1 0 0 0,4-12 1976 0 0,-9 19-2810 0 0,1-1-721 0 0,-1 1 0 0 0,1 0 0 0 0,-1 0 0 0 0,1 0 0 0 0,-1 0 0 0 0,1 0-1 0 0,-1 0 1 0 0,1 1 0 0 0,-1-1 0 0 0,1 0 0 0 0,0 1 0 0 0,-1-1 0 0 0,1 1 0 0 0,-1-1 0 0 0,1 1 0 0 0,0 0-1 0 0,-1 0 1 0 0,1 0 0 0 0,0-1 0 0 0,0 1 0 0 0,0 0 0 0 0,-2 2 0 0 0,-4 4 59 0 0,1 0-1 0 0,-9 11 1 0 0,2 1 92 0 0,0 1 0 0 0,-17 38 1 0 0,-14 49 174 0 0,29-70-336 0 0,4-9-51 0 0,2 0 1 0 0,0 0-1 0 0,2 1 1 0 0,1 0-1 0 0,1 0 1 0 0,1 1-1 0 0,1 49 1 0 0,5-43 3 0 0,10 57 1 0 0,-8-75-15 0 0,-1 0-1 0 0,-1 0 1 0 0,0 0-1 0 0,-2 1 1 0 0,0-1 0 0 0,-1 0-1 0 0,-1 1 1 0 0,-4 17-1 0 0,4-28-4 0 0,0 0-1 0 0,-1-1 1 0 0,0 1-1 0 0,0-1 1 0 0,-1 1-1 0 0,0-1 1 0 0,0 0-1 0 0,-10 11 0 0 0,9-13-1 0 0,1 0 0 0 0,-1-1 0 0 0,0 0 0 0 0,0 0 0 0 0,-1 0 0 0 0,1-1 0 0 0,-1 0 0 0 0,1 0 0 0 0,-1 0-1 0 0,0-1 1 0 0,0 0 0 0 0,-9 2 0 0 0,9-2 0 0 0,0-1 0 0 0,-1-1 1 0 0,1 1-1 0 0,0-1 0 0 0,0-1 0 0 0,0 1 0 0 0,0-1 0 0 0,0 0 1 0 0,0 0-1 0 0,0 0 0 0 0,0-1 0 0 0,0 0 0 0 0,0 0 0 0 0,1-1 0 0 0,-1 0 1 0 0,1 0-1 0 0,0 0 0 0 0,-9-7 0 0 0,6 3 6 0 0,0 0 0 0 0,1 0 0 0 0,0-1 0 0 0,0 0 1 0 0,0 0-1 0 0,1 0 0 0 0,0-1 0 0 0,1 0 0 0 0,0 0 0 0 0,-4-12 0 0 0,3 4-630 0 0,1 1 0 0 0,-6-32 0 0 0,7 16-1705 0 0,2 1 0 0 0,1-34 0 0 0,2 12-4561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2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71 157 16327 0 0,'0'0'746'0'0,"-1"-1"-16"0"0,1 0-671 0 0,-1 1-1 0 0,1-1 0 0 0,0 1 1 0 0,-1-1-1 0 0,1 1 0 0 0,0-1 1 0 0,-1 1-1 0 0,1-1 0 0 0,-1 1 1 0 0,1 0-1 0 0,0-1 1 0 0,-1 1-1 0 0,1 0 0 0 0,-1-1 1 0 0,1 1-1 0 0,-1 0 0 0 0,0-1 1 0 0,1 1-1 0 0,-1 0 0 0 0,1 0 1 0 0,-1 0-1 0 0,1 0 1 0 0,-1 0-1 0 0,0-1 0 0 0,1 1 1 0 0,-1 0-1 0 0,1 0 0 0 0,-1 0 1 0 0,0 1-1 0 0,1-1 0 0 0,-1 0 1 0 0,1 0-1 0 0,-2 0 0 0 0,1 1 56 0 0,0 0-1 0 0,-1 0 1 0 0,1 0-1 0 0,0 0 1 0 0,0 0-1 0 0,0 0 1 0 0,0 0-1 0 0,1 1 1 0 0,-2 0-1 0 0,1-1-196 0 0,-2 5 220 0 0,0-1 0 0 0,0 1 0 0 0,1 0 0 0 0,0 0 0 0 0,0 0-1 0 0,-2 8 1 0 0,-5 42 460 0 0,5-25-262 0 0,4-29-322 0 0,-3 15 121 0 0,-1 28-1 0 0,4-41-120 0 0,0 0 1 0 0,0 0-1 0 0,0 0 0 0 0,0 0 1 0 0,1 0-1 0 0,0 0 0 0 0,0 0 0 0 0,0 0 1 0 0,0 0-1 0 0,1 0 0 0 0,0 0 1 0 0,3 6-1 0 0,-3-9 18 0 0,0 1 0 0 0,-1-1 0 0 0,1 1 0 0 0,0-1-1 0 0,0 0 1 0 0,-1 0 0 0 0,1 0 0 0 0,0 0 0 0 0,0 0 0 0 0,0-1 0 0 0,0 1 0 0 0,0 0 0 0 0,1-1 0 0 0,-1 0 0 0 0,0 1 0 0 0,0-1 0 0 0,0 0-1 0 0,0 0 1 0 0,0 0 0 0 0,1 0 0 0 0,-1-1 0 0 0,0 1 0 0 0,0-1 0 0 0,4 0 0 0 0,5-3 72 0 0,1 0 0 0 0,-1 0 0 0 0,11-7 0 0 0,-22 11-103 0 0,33-18 77 0 0,-1-2 0 0 0,-1-1-1 0 0,-1-1 1 0 0,52-50 0 0 0,93-119-257 0 0,-169 185 26 0 0,26-28-344 0 0,-29 31 79 0 0,0 1-1 0 0,0-1 0 0 0,1 1 0 0 0,-1 0 1 0 0,1 0-1 0 0,0 1 0 0 0,-1-1 0 0 0,1 1 1 0 0,5-2-1 0 0,2 1-6831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5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17735 0 0,'6'-21'784'0'0,"-3"12"168"0"0,3 0-760 0 0,1 2-192 0 0,2 0 0 0 0,3 1 0 0 0,3 3 256 0 0,3-1 24 0 0,3 4 0 0 0,3 0 0 0 0,-1 2-504 0 0,-2 3-104 0 0,-1 2-24 0 0,-5 2-7624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5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15 7367 0 0,'0'0'14632'0'0,"9"6"-13115"0"0,5-5-1411 0 0,0-1-1 0 0,-1-1 0 0 0,1 0 0 0 0,-1 0 0 0 0,0-2 0 0 0,1 0 1 0 0,24-8-1 0 0,-36 10-215 0 0,-12 14-1275 0 0,-3 2 1342 0 0,0-2 0 0 0,-1 1-1 0 0,-1-2 1 0 0,0 0 0 0 0,-23 14 0 0 0,-18 15-18 0 0,34-24 66 0 0,-20 16 19 0 0,38-30-20 0 0,0 1-1 0 0,1 0 1 0 0,0-1-1 0 0,0 1 1 0 0,0 0-1 0 0,0 1 0 0 0,1-1 1 0 0,-3 6-1 0 0,4-8 12 0 0,0-1-1 0 0,0 1 0 0 0,0 0 1 0 0,0 0-1 0 0,0-1 1 0 0,-1 1-1 0 0,1 0 0 0 0,-1-1 1 0 0,-1 2-1 0 0,1-1 101 0 0,12-1 93 0 0,5 0-102 0 0,-1-2 1 0 0,0 1 0 0 0,0-2-1 0 0,23-5 1 0 0,57-20-2369 0 0,-57 16-2642 0 0,-8 3-2166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57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194 699 2303 0 0,'9'-5'22375'0'0,"-12"7"-25339"0"0,-18 13 3624 0 0,1 2 1 0 0,-35 38-1 0 0,45-44-572 0 0,-2 1-42 0 0,1 0 0 0 0,1 1 0 0 0,0 0 0 0 0,0 1 0 0 0,2 0 0 0 0,-1 1 0 0 0,-11 30 0 0 0,20-44-45 0 0,-1 1 1 0 0,0-1-1 0 0,1 0 0 0 0,0 1 0 0 0,-1-1 0 0 0,1 1 1 0 0,0-1-1 0 0,0 1 0 0 0,0-1 0 0 0,0 1 0 0 0,0-1 1 0 0,0 1-1 0 0,0-1 0 0 0,0 0 0 0 0,1 1 1 0 0,-1-1-1 0 0,1 1 0 0 0,-1-1 0 0 0,1 1 0 0 0,-1-1 1 0 0,1 0-1 0 0,0 0 0 0 0,0 1 0 0 0,-1-1 0 0 0,1 0 1 0 0,0 0-1 0 0,0 0 0 0 0,0 0 0 0 0,0 0 1 0 0,1 0-1 0 0,-1 0 0 0 0,0 0 0 0 0,0 0 0 0 0,1 0 1 0 0,-1-1-1 0 0,0 1 0 0 0,1-1 0 0 0,-1 1 0 0 0,0-1 1 0 0,1 1-1 0 0,-1-1 0 0 0,1 0 0 0 0,2 1 0 0 0,10 1 3 0 0,-1-1 0 0 0,1 0 0 0 0,0 0 0 0 0,0-1-1 0 0,17-3 1 0 0,70-16-170 0 0,-84 15 76 0 0,43-11-1663 0 0,105-42 0 0 0,-128 42 271 0 0</inkml:trace>
  <inkml:trace contextRef="#ctx0" brushRef="#br0" timeOffset="1">1352 0 12895 0 0,'0'0'1466'0'0,"-1"2"-778"0"0,-17 14 487 0 0,2 1 0 0 0,-28 36 1 0 0,24-28-833 0 0,-118 168 1574 0 0,95-130-1495 0 0,-177 315 1409 0 0,155-256-1307 0 0,40-79-455 0 0,9-15-23 0 0,1 0-1 0 0,0 1 1 0 0,-11 37-1 0 0,25-62-126 0 0,0 0 0 0 0,0 1 0 0 0,0-1 1 0 0,0 1-1 0 0,1-1 0 0 0,0 1 0 0 0,0 0 0 0 0,1 6 0 0 0,-1-9-399 0 0,12-1-2441 0 0,-1-1 1210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5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16 106 14279 0 0,'0'0'1103'0'0,"-2"1"-720"0"0,-11 3 1026 0 0,13-4-1262 0 0,0 0 0 0 0,0 1 0 0 0,0-1 1 0 0,0 0-1 0 0,0 0 0 0 0,0 1 0 0 0,0-1 0 0 0,0 0 0 0 0,1 0 0 0 0,-1 1 295 0 0,0-1-295 0 0,0 0 0 0 0,1 0 0 0 0,-1 0 0 0 0,0 0 0 0 0,0 0 1 0 0,0 1-1 0 0,1-1 0 0 0,-1 0 0 0 0,0 0 0 0 0,0 0 0 0 0,0 0 0 0 0,1 0 1 0 0,-1 0-1 0 0,0 0 0 0 0,0 0 0 0 0,1 0 0 0 0,-1 0 0 0 0,0 0 0 0 0,19 3 4080 0 0,-6-2-5556 0 0,163-22 2490 0 0,-2-15-1004 0 0,-12 3-701 0 0,-54 13-2367 0 0,-63 11-5317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5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7 16847 0 0,'0'0'4554'0'0,"4"-7"-1459"0"0,-41 33-3141 0 0,-1-2-1 0 0,-1-1 0 0 0,-53 22 1 0 0,86-43 10 0 0,-4 2-7 0 0,1 0 1 0 0,-1 1-1 0 0,1 0 0 0 0,0 0 1 0 0,0 1-1 0 0,1 0 0 0 0,-10 9 0 0 0,17-15 43 0 0,1 1 0 0 0,-1-1-1 0 0,1 1 1 0 0,-1-1 0 0 0,1 1-1 0 0,-1 0 1 0 0,1-1 0 0 0,-1 1-1 0 0,1-1 1 0 0,0 1 0 0 0,-1 0-1 0 0,1-1 1 0 0,0 1 0 0 0,0 0-1 0 0,-1-1 1 0 0,1 1 0 0 0,0 0-1 0 0,0-1 1 0 0,0 1 0 0 0,0 0-1 0 0,0 0 1 0 0,0-1 0 0 0,0 1-1 0 0,0 0 1 0 0,0-1 0 0 0,0 1-1 0 0,1 0 1 0 0,-1-1-1 0 0,0 1 1 0 0,0 0 0 0 0,1-1-1 0 0,-1 1 1 0 0,0 0 0 0 0,1-1-1 0 0,-1 1 1 0 0,1-1 0 0 0,-1 1-1 0 0,1-1 1 0 0,0 2 0 0 0,0-1 0 0 0,4 3-16 0 0,0 1 0 0 0,0-1 0 0 0,1 0 0 0 0,-1 0 0 0 0,1-1 1 0 0,0 1-1 0 0,0-1 0 0 0,13 4 0 0 0,1 2-22 0 0,9 5 0 0 0,-1 2 1 0 0,-1 1 0 0 0,-1 1-1 0 0,0 2 1 0 0,-1 0 0 0 0,-1 2-1 0 0,28 33 1 0 0,-48-51 157 0 0,-1 1 0 0 0,1-1 0 0 0,-1 1 0 0 0,0 0 0 0 0,-1 0 0 0 0,1 0 0 0 0,-1 0 0 0 0,0 1 0 0 0,1 5 0 0 0,-3-10-65 0 0,0 0-1 0 0,0 0 1 0 0,0 1-1 0 0,0-1 1 0 0,0 0-1 0 0,0 0 1 0 0,0 0-1 0 0,-1 0 1 0 0,1 0-1 0 0,-1 1 1 0 0,1-1-1 0 0,-1 0 1 0 0,1 0-1 0 0,-1 0 1 0 0,1 0-1 0 0,-1 0 1 0 0,0 0-1 0 0,1 0 1 0 0,-1-1-1 0 0,0 1 1 0 0,0 0-1 0 0,0 0 1 0 0,-1 0-1 0 0,-1 2 40 0 0,0-1-1 0 0,-1 0 0 0 0,1-1 1 0 0,0 1-1 0 0,-7 2 0 0 0,-6 0 27 0 0,-1-2 0 0 0,1 1 0 0 0,-1-2 0 0 0,0 0-1 0 0,-24-2 1 0 0,15 0-171 0 0,-28 3 0 0 0,38 0-525 0 0,1 1 0 0 0,-18 4-1 0 0,16-1-1107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5:5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80 173 919 0 0,'-2'-9'863'0'0,"1"4"-383"0"0,0-1 0 0 0,1 1-1 0 0,0-1 1 0 0,0 0 0 0 0,0 1 0 0 0,1-1 0 0 0,0 0-1 0 0,1-5 1 0 0,4-7 460 0 0,7-19-1 0 0,5-15 11351 0 0,-19 53-11858 0 0,-9 13-190 0 0,0 0 0 0 0,2 1 1 0 0,-1-1-1 0 0,-7 21 1 0 0,-20 66-133 0 0,10-27-1554 0 0,26-73 870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00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12 17911 0 0,'0'0'1752'0'0,"-9"-9"-1560"0"0,0 7-192 0 0,0 4 0 0 0,2 1 224 0 0,1 6-120 0 0,3 2 0 0 0,1 0-760 0 0,2 1-152 0 0,3 3-32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0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52 14399 0 0,'0'-34'1626'0'0,"0"32"-1290"0"0,-7-4 1001 0 0,2 4-1057 0 0,-1 0 1 0 0,1 1 0 0 0,-1-1-1 0 0,0 1 1 0 0,0 0 0 0 0,1 1-1 0 0,-1 0 1 0 0,0-1-1 0 0,-10 3 1 0 0,0-2 134 0 0,13 0-318 0 0,0 1 1 0 0,-1-1-1 0 0,1 1 0 0 0,0-1 0 0 0,0 1 1 0 0,0 0-1 0 0,0 0 0 0 0,0 1 0 0 0,0-1 1 0 0,0 1-1 0 0,-4 2 0 0 0,-27 25 260 0 0,18-14-297 0 0,-80 77-2 0 0,56-50-52 0 0,32-35-6 0 0,1 1 0 0 0,1 0 0 0 0,-1 0 0 0 0,-5 9 0 0 0,10-7 0 0 0,2-8-13 0 0,1-1 0 0 0,-1 1 1 0 0,1 0-1 0 0,0-1 0 0 0,-1 1 0 0 0,1-1 0 0 0,0 1 0 0 0,0-1 1 0 0,0 1-1 0 0,1-1 0 0 0,-1 0 0 0 0,0 1 0 0 0,0-1 0 0 0,1 0 1 0 0,-1 0-1 0 0,1 0 0 0 0,-1 0 0 0 0,3 1 0 0 0,1 1-64 0 0,1 0 0 0 0,-1 0 0 0 0,13 3 0 0 0,7-1-102 0 0,1 0 0 0 0,0-2-1 0 0,38 0 1 0 0,-44-2 104 0 0,-12-1 59 0 0,73 6-49 0 0,-70-5 213 0 0,1 1 0 0 0,-1 1 0 0 0,1 0 0 0 0,20 9 0 0 0,-28-10-68 0 0,0 1 0 0 0,0 0 1 0 0,0 0-1 0 0,-1 0 0 0 0,1 0 0 0 0,-1 0 1 0 0,0 1-1 0 0,0-1 0 0 0,0 1 1 0 0,0 0-1 0 0,0 0 0 0 0,-1 0 0 0 0,0 0 1 0 0,0 0-1 0 0,0 1 0 0 0,0-1 0 0 0,-1 1 1 0 0,0-1-1 0 0,0 1 0 0 0,1 6 0 0 0,-1-4-51 0 0,0 1 0 0 0,-1-1 0 0 0,0 0 0 0 0,0 0 0 0 0,0 0 0 0 0,-1 0 0 0 0,0 1 0 0 0,-1-1 0 0 0,1 0 0 0 0,-2 0 0 0 0,1-1 0 0 0,-1 1 0 0 0,-3 6-1 0 0,4-10-1 0 0,-1 1-1 0 0,0-1 0 0 0,0 0 1 0 0,0 0-1 0 0,0 0 0 0 0,0 0 1 0 0,-1-1-1 0 0,1 0 0 0 0,-1 1 1 0 0,0-1-1 0 0,0 0 0 0 0,0-1 1 0 0,0 1-1 0 0,0-1 0 0 0,-4 2 1 0 0,-11 1 91 0 0,1-1 0 0 0,-20 2 0 0 0,36-5-107 0 0,-19 2 48 0 0,0-1 0 0 0,0 0 0 0 0,-1-2-1 0 0,1-1 1 0 0,0-1 0 0 0,0 0 0 0 0,0-2 0 0 0,1 0-1 0 0,-35-14 1 0 0,38 9 296 0 0,11 6-2731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0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15 7367 0 0,'0'0'568'0'0,"1"-2"-373"0"0,16-11 10716 0 0,-17 15-10566 0 0,1 2-249 0 0,-1 1 0 0 0,0-1 0 0 0,0 1 1 0 0,0-1-1 0 0,-1 0 0 0 0,1 1 0 0 0,-1-1 0 0 0,0 1 1 0 0,-2 5-1 0 0,-19 42-65 0 0,12-31 40 0 0,-86 163 18 0 0,42-87-61 0 0,17-23 44 0 0,-52 144 0 0 0,80-197 27 0 0,5-14-255 0 0,7-15-493 0 0,4-5-445 0 0,3-6-66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0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54 443 10423 0 0,'-11'14'334'0'0,"7"-9"-202"0"0,0 1 1 0 0,0-1-1 0 0,1 1 1 0 0,-1-1-1 0 0,-3 11 0 0 0,-10 26 3044 0 0,20-39-2575 0 0,-3-3-586 0 0,0 0 0 0 0,0 0-1 0 0,0 1 1 0 0,1-1 0 0 0,-1 0-1 0 0,0 0 1 0 0,0 0 0 0 0,0 1-1 0 0,0-1 1 0 0,0 0 0 0 0,0 0-1 0 0,0 0 1 0 0,1 0 0 0 0,-1 1-1 0 0,0-1 1 0 0,0 0 0 0 0,0 0-1 0 0,0 0 1 0 0,1 0 0 0 0,-1 0-1 0 0,0 0 1 0 0,0 0 0 0 0,0 1-1 0 0,1-1 1 0 0,-1 0 0 0 0,0 0 0 0 0,0 0-1 0 0,0 0 1 0 0,1 0 0 0 0,-1 0-1 0 0,0 0 1 0 0,0 0 0 0 0,0 0-1 0 0,1 0 1 0 0,-1 0 0 0 0,0 0-1 0 0,4-1 116 0 0,0 0 0 0 0,0 0 0 0 0,0 0 0 0 0,0 0 0 0 0,0-1 0 0 0,0 1 0 0 0,-1-1 0 0 0,1 0 0 0 0,-1 0 0 0 0,1-1 0 0 0,-1 1 0 0 0,0-1 0 0 0,0 1 0 0 0,0-1 0 0 0,0 0 0 0 0,-1 0 0 0 0,1 0 0 0 0,-1-1 0 0 0,1 1 0 0 0,-1 0 0 0 0,0-1 0 0 0,2-7 0 0 0,2-6 265 0 0,-1 0 0 0 0,0 0 0 0 0,-2-1 1 0 0,2-19-1 0 0,4-17-185 0 0,-5 41-170 0 0,1-1 0 0 0,0 1 0 0 0,1 0 0 0 0,0 1 0 0 0,0-1 0 0 0,2 1 0 0 0,-1 0 0 0 0,17-18 0 0 0,-1 5-27 0 0,2 0 1 0 0,37-30-1 0 0,-48 44-11 0 0,1 1 0 0 0,0 0-1 0 0,0 1 1 0 0,1 0-1 0 0,0 2 1 0 0,0-1 0 0 0,1 2-1 0 0,26-7 1 0 0,-30 11 41 0 0,0-1 0 0 0,0 2-1 0 0,1 0 1 0 0,-1 1 0 0 0,0 0 0 0 0,1 1-1 0 0,-1 0 1 0 0,0 1 0 0 0,0 0 0 0 0,1 2-1 0 0,23 8 1 0 0,-29-9 2 0 0,-1 1 1 0 0,0 0-1 0 0,1 0 0 0 0,-2 0 0 0 0,1 1 0 0 0,0 0 0 0 0,-1 1 1 0 0,0-1-1 0 0,0 1 0 0 0,0 0 0 0 0,-1 1 0 0 0,8 12 1 0 0,-10-13-17 0 0,0-1 1 0 0,0 1-1 0 0,0 0 1 0 0,-1 0 0 0 0,0 0-1 0 0,-1 0 1 0 0,1 0-1 0 0,-1 1 1 0 0,0-1-1 0 0,-1 0 1 0 0,1 1 0 0 0,-1-1-1 0 0,0 1 1 0 0,-1-1-1 0 0,0 0 1 0 0,0 1 0 0 0,-3 7-1 0 0,0-1 11 0 0,-1-1-1 0 0,-1 0 0 0 0,0 0 1 0 0,-1-1-1 0 0,0 0 1 0 0,-1 0-1 0 0,0 0 1 0 0,0-1-1 0 0,-1 0 1 0 0,-1-1-1 0 0,-19 16 0 0 0,-9 2 4 0 0,-1-2-1 0 0,-43 21 1 0 0,56-32-41 0 0,-32 17-303 0 0,-1-3 0 0 0,-1-2 1 0 0,-114 30-1 0 0,147-50-86 0 0,25-6-271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2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50 12439 0 0,'0'-2'5299'0'0,"1"-1"-4857"0"0,0 1 0 0 0,0-1 1 0 0,-1 0-1 0 0,1 0 0 0 0,-1 0 1 0 0,0 0-1 0 0,0 0 0 0 0,0 0 1 0 0,0 0-1 0 0,-1-3 0 0 0,1 5-206 0 0,-1 0-43 0 0,0 0-205 0 0,0 0-1 0 0,0 0 0 0 0,0 0 0 0 0,0 0 0 0 0,0 1 1 0 0,0-1-1 0 0,0 0 0 0 0,0 1 0 0 0,0-1 0 0 0,-1 1 1 0 0,1-1-1 0 0,0 1 0 0 0,0-1 0 0 0,-1 1 0 0 0,1 0 1 0 0,0 0-1 0 0,-1 0 0 0 0,1 0 0 0 0,0 0 0 0 0,-1 0 1 0 0,1 0-1 0 0,0 0 0 0 0,-1 0 0 0 0,1 1 0 0 0,0-1 1 0 0,0 0-1 0 0,-1 1 0 0 0,1-1 0 0 0,0 1 0 0 0,0-1 1 0 0,0 1-1 0 0,0 0 0 0 0,-2 0 0 0 0,-3 2-49 0 0,-10 4 42 0 0,1 1 1 0 0,0 0-1 0 0,0 1 0 0 0,0 0 1 0 0,1 1-1 0 0,1 1 0 0 0,0 0 1 0 0,0 1-1 0 0,1 1 1 0 0,0 0-1 0 0,-15 23 0 0 0,20-27 110 0 0,1 0 0 0 0,1 1 0 0 0,0-1-1 0 0,0 1 1 0 0,1 0 0 0 0,0 0 0 0 0,-4 15 0 0 0,8-23-12 0 0,2-1-19 0 0,0 0-57 0 0,0-1 0 0 0,1 1 0 0 0,-1 0-1 0 0,0 0 1 0 0,1-1 0 0 0,-1 0 0 0 0,1 1 0 0 0,-1-1 0 0 0,1 0-1 0 0,-1 0 1 0 0,1 0 0 0 0,-1-1 0 0 0,1 1 0 0 0,-1-1-1 0 0,1 1 1 0 0,-1-1 0 0 0,0 0 0 0 0,1 0 0 0 0,-1 0 0 0 0,0 0-1 0 0,3-2 1 0 0,8-4 9 0 0,-1-1 0 0 0,17-14 0 0 0,-14 11-8 0 0,9-7-92 0 0,-7 7-163 0 0,27-26 0 0 0,-43 36 69 0 0,-10 13-257 0 0,-27 38 467 0 0,32-44-12 0 0,1 0 1 0 0,0 0 0 0 0,0 1-1 0 0,0-1 1 0 0,1 1 0 0 0,-3 11-1 0 0,5-17-64 0 0,0 0-1 0 0,0 0 1 0 0,0 0-1 0 0,0 0 1 0 0,0 0-1 0 0,0 0 1 0 0,0 0-1 0 0,0 0 1 0 0,0 0-1 0 0,1 0 1 0 0,-1 0-1 0 0,0 0 1 0 0,0 0-1 0 0,1 0 1 0 0,-1 0-1 0 0,1 0 1 0 0,0 1-1 0 0,10 4-5323 0 0,3-3-1451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0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166 118 6447 0 0,'-2'2'499'0'0,"-8"8"167"0"0,0 0-1 0 0,-1-1 1 0 0,-18 13 0 0 0,-19 15 3436 0 0,39-29-3731 0 0,0 0 28 0 0,1 0-1 0 0,-9 11 2266 0 0,13-26-2400 0 0,3 7-243 0 0,0-1-1 0 0,1 1 1 0 0,-1-1-1 0 0,1 1 1 0 0,-1-1-1 0 0,1 1 1 0 0,0-1-1 0 0,-1 1 1 0 0,1-1-1 0 0,0 1 1 0 0,-1-1-1 0 0,1 0 1 0 0,0 1-1 0 0,-1-1 1 0 0,1 0-1 0 0,-1-4 51 0 0,1 0-1 0 0,-1 0 1 0 0,1 0 0 0 0,0 0-1 0 0,1 1 1 0 0,-1-1-1 0 0,1 0 1 0 0,0 0 0 0 0,0 1-1 0 0,3-8 1 0 0,-1 5-35 0 0,1 0 0 0 0,-1 0 0 0 0,1 0 0 0 0,1 1 0 0 0,-1 0 0 0 0,7-8 1 0 0,0 3 54 0 0,0-1 0 0 0,0 1 1 0 0,1 1-1 0 0,1 0 0 0 0,0 1 1 0 0,0 0-1 0 0,0 1 1 0 0,1 0-1 0 0,1 1 0 0 0,-1 1 1 0 0,1 0-1 0 0,20-4 1 0 0,-31 9 23 0 0,0 0 0 0 0,1 0 0 0 0,-1 1 0 0 0,0 0 0 0 0,0 0 1 0 0,0 0-1 0 0,1 0 0 0 0,-1 1 0 0 0,0 0 0 0 0,5 1 0 0 0,-7-1-79 0 0,0 0 0 0 0,-1-1-1 0 0,1 1 1 0 0,-1 0 0 0 0,1 0-1 0 0,-1 0 1 0 0,1 0 0 0 0,-1 1-1 0 0,1-1 1 0 0,-1 0-1 0 0,0 0 1 0 0,0 1 0 0 0,0-1-1 0 0,0 1 1 0 0,0-1 0 0 0,0 1-1 0 0,0 0 1 0 0,0-1 0 0 0,-1 1-1 0 0,1 0 1 0 0,-1-1 0 0 0,1 1-1 0 0,-1 0 1 0 0,0 0 0 0 0,1-1-1 0 0,-1 4 1 0 0,0 6 59 0 0,0 0 0 0 0,-1 1 0 0 0,0-1 0 0 0,-1 0 0 0 0,-6 21 0 0 0,-24 54 158 0 0,15-43-227 0 0,8-18-458 0 0,-10 43 0 0 0,19-59-446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0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121 250 7831 0 0,'-2'0'11975'0'0,"-6"4"-10402"0"0,5 0-1349 0 0,1 0 0 0 0,-1 0 0 0 0,1 0 1 0 0,0 0-1 0 0,1 1 0 0 0,-1-1 0 0 0,1 1 0 0 0,0 0 0 0 0,-1 7 0 0 0,-2 48 322 0 0,3-45-410 0 0,0 8-32 0 0,1 7-101 0 0,-2 0 0 0 0,-1 0 0 0 0,-13 56 0 0 0,15-84-60 0 0,0 1-1 0 0,0 0 1 0 0,0-1 0 0 0,0 1 0 0 0,-1-1 0 0 0,1 0 0 0 0,-1 1-1 0 0,-3 3 1 0 0,4-5-138 0 0,-15 6-854 0 0,12-6 785 0 0,2 0-89 0 0,1-1 0 0 0,-1 1 0 0 0,1-1 1 0 0,-1 0-1 0 0,0 0 0 0 0,1 0 0 0 0,-1 1 0 0 0,1-2 1 0 0,-1 1-1 0 0,0 0 0 0 0,1 0 0 0 0,-1 0 0 0 0,1-1 1 0 0,-1 1-1 0 0,-1-1 0 0 0,2-9 2379 0 0,5 6-2745 0 0,95-64 4952 0 0,-26 19-3132 0 0,153-99 552 0 0,17-12-1182 0 0,-156 91-379 0 0,-73 56-156 0 0,-1 0 0 0 0,0-1 0 0 0,20-29 0 0 0,-22 22-961 0 0,-11 21 853 0 0,-1 0 0 0 0,1 0 0 0 0,-1-1 0 0 0,1 1 1 0 0,-1 0-1 0 0,1 0 0 0 0,-1 0 0 0 0,1 0 0 0 0,-1 0 0 0 0,1 0 1 0 0,-1 0-1 0 0,1 0 0 0 0,-1 0 0 0 0,1 0 0 0 0,-1 0 0 0 0,0 0 1 0 0,-12 4-5240 0 0,-2 3-1496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0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13359 0 0,'0'0'4575'0'0,"2"1"-2843"0"0,8 0-1157 0 0,1 1 0 0 0,0 0 0 0 0,-1 1 0 0 0,0 0 0 0 0,1 1 0 0 0,13 7 0 0 0,5 7-346 0 0,-1 2-1 0 0,-1 0 1 0 0,29 28 0 0 0,-43-36-208 0 0,-9-8-17 0 0,0-1 0 0 0,0 0 0 0 0,0 0-1 0 0,1 0 1 0 0,-1-1 0 0 0,1 0 0 0 0,0 0-1 0 0,-1 0 1 0 0,1 0 0 0 0,0-1 0 0 0,0 0 0 0 0,0 1-1 0 0,0-2 1 0 0,8 1 0 0 0,-4-1-70 0 0,-1-1 1 0 0,1 0-1 0 0,0 0 1 0 0,-1-1-1 0 0,1 0 0 0 0,-1-1 1 0 0,15-6-1 0 0,1-2-802 0 0,-1-2 0 0 0,0-1 0 0 0,41-33 0 0 0,-29 20-740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0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22 112 10135 0 0,'0'0'778'0'0,"-1"1"-506"0"0,-6 1-1514 0 0,-6 5 11100 0 0,21-5-9172 0 0,3-2-434 0 0,0 0 0 0 0,0-1 1 0 0,1 0-1 0 0,-1-1 0 0 0,-1 0 0 0 0,20-6 0 0 0,-4 1-84 0 0,40-9-262 0 0,142-35 1108 0 0,-69 19-6301 0 0,-124 29-1439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0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17911 0 0,'0'0'2664'0'0,"1"-1"-1874"0"0,1-3-580 0 0,1 1 0 0 0,-1 0 1 0 0,1 0-1 0 0,0 0 0 0 0,0 1 1 0 0,0-1-1 0 0,1 0 0 0 0,-1 1 1 0 0,1 0-1 0 0,-1 0 1 0 0,1 0-1 0 0,4-1 0 0 0,10-4 168 0 0,26-5 0 0 0,-17 5-66 0 0,21-6-87 0 0,1 2 0 0 0,1 2 0 0 0,87-4 0 0 0,-14 15-4962 0 0,-111-2-3106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0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216 470 2303 0 0,'1'-1'7035'0'0,"8"-13"1576"0"0,-15 20-7057 0 0,-14 17-981 0 0,1 1 0 0 0,1 0 0 0 0,-22 40-1 0 0,2-3-388 0 0,34-55-172 0 0,-75 103 189 0 0,78-107-61 0 0,5-9-95 0 0,0 0-1 0 0,0 1 1 0 0,8-8-1 0 0,7-10 3 0 0,166-247-964 0 0,-152 224 827 0 0,2 3-1 0 0,2 0 1 0 0,2 3-1 0 0,1 1 1 0 0,3 2-1 0 0,0 2 1 0 0,3 2-1 0 0,88-51 1 0 0,-87 61 545 0 0,-42 22-328 0 0,0 0-1 0 0,1 0 1 0 0,-1 0 0 0 0,1 1 0 0 0,0 0-1 0 0,10-1 1 0 0,-14 2-100 0 0,-1 0 1 0 0,0 0-1 0 0,0 1 0 0 0,1-1 0 0 0,-1 0 0 0 0,0 0 1 0 0,0 1-1 0 0,1-1 0 0 0,-1 0 0 0 0,0 1 0 0 0,0-1 0 0 0,0 1 1 0 0,0 0-1 0 0,0-1 0 0 0,1 1 0 0 0,-1 0 0 0 0,-1 0 1 0 0,1 0-1 0 0,0-1 0 0 0,0 1 0 0 0,0 0 0 0 0,0 0 1 0 0,-1 0-1 0 0,1 1 0 0 0,0-1 0 0 0,-1 0 0 0 0,1 0 1 0 0,-1 0-1 0 0,1 0 0 0 0,-1 1 0 0 0,0-1 0 0 0,1 0 1 0 0,-1 0-1 0 0,0 0 0 0 0,0 1 0 0 0,0-1 0 0 0,0 0 1 0 0,0 1-1 0 0,0 1 0 0 0,-1 4-2 0 0,0 0 0 0 0,0 0 0 0 0,0 0 1 0 0,-1-1-1 0 0,-5 13 0 0 0,-94 181 520 0 0,49-106-468 0 0,-12 37-76 0 0,55-107-63 0 0,0-1-1 0 0,2 1 0 0 0,-8 43 0 0 0,14-61 21 0 0,1-1-2 0 0,1 28-56 0 0,-1-24-9 0 0,0-8-6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07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19 10135 0 0,'1'-2'778'0'0,"6"-14"5243"0"0,-6 17-5224 0 0,0 2-676 0 0,1 0 0 0 0,-1 0 1 0 0,1 0-1 0 0,-1 1 0 0 0,0-1 0 0 0,-1 0 0 0 0,1 0 0 0 0,0 1 0 0 0,-1-1 0 0 0,0 0 1 0 0,0 1-1 0 0,0-1 0 0 0,0 0 0 0 0,0 1 0 0 0,-2 5 0 0 0,-2 9 375 0 0,-8 27 1 0 0,11-41-424 0 0,-45 126 1645 0 0,23-68-1067 0 0,3 1 0 0 0,-18 88 0 0 0,35-124-573 0 0,-1 44 0 0 0,4-69-107 0 0,0 1 1 0 0,0-1-1 0 0,1 0 0 0 0,-1 0 1 0 0,0 0-1 0 0,1 0 0 0 0,-1 0 1 0 0,1 0-1 0 0,0 0 1 0 0,0 0-1 0 0,-1 0 0 0 0,3 3 1 0 0,9 4-7137 0 0,-2-5-165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0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78 5063 0 0,'0'0'390'0'0,"-8"-2"-236"0"0,-4-2 1712 0 0,-25-5 11732 0 0,20 6-9201 0 0,19 2-4478 0 0,11-4 64 0 0,-4 2-1 0 0,1-1 1 0 0,-2 0 0 0 0,1 0-1 0 0,0-1 1 0 0,-1-1 0 0 0,0 1-1 0 0,11-11 1 0 0,-14 11-75 0 0,-4 4-380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0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105 257 3223 0 0,'-69'9'970'0'0,"33"-3"13440"0"0,43-4-12455 0 0,16 1-1879 0 0,318-27 3529 0 0,0-27-2629 0 0,-153 21-633 0 0,4 0 102 0 0,491-60 848 0 0,-543 81-1227 0 0,136-15-178 0 0,-158 7-3220 0 0,-103 15 997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0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40 1839 0 0,'2'-1'-45'0'0,"57"-26"2402"0"0,-51 24 1082 0 0,1 0 0 0 0,15-2 3561 0 0,-24 7-6884 0 0,0 1 1 0 0,-1-1 0 0 0,0 1 0 0 0,1-1 0 0 0,-1 1 0 0 0,0-1 0 0 0,0 1-1 0 0,-1-1 1 0 0,1 1 0 0 0,0-1 0 0 0,-3 3 0 0 0,-19 22 483 0 0,-51 40 322 0 0,26-25-849 0 0,9-7-24 0 0,0 0-47 0 0,-39 44 0 0 0,-52 74-2 0 0,122-144 34 0 0,1 0 1 0 0,1 0-1 0 0,-1 1 0 0 0,2 0 0 0 0,-1 0 0 0 0,2 0 1 0 0,-6 14-1 0 0,9-20 25 0 0,0 0-1 0 0,0 0 1 0 0,0 1 0 0 0,0-1-1 0 0,1 0 1 0 0,0 0 0 0 0,-1 1 0 0 0,2-1-1 0 0,-1 0 1 0 0,0 0 0 0 0,1 1-1 0 0,0-1 1 0 0,0 0 0 0 0,0 0-1 0 0,1 0 1 0 0,-1 0 0 0 0,1 0 0 0 0,0 0-1 0 0,0 0 1 0 0,0-1 0 0 0,0 1-1 0 0,4 3 1 0 0,6 5 158 0 0,1-1 0 0 0,0 0 0 0 0,0-1-1 0 0,1 0 1 0 0,0-1 0 0 0,1-1 0 0 0,31 13 0 0 0,-39-19-254 0 0,1 1 1 0 0,0-1-1 0 0,0-1 1 0 0,0 1-1 0 0,0-2 1 0 0,0 1-1 0 0,0-1 1 0 0,0 0-1 0 0,12-2 1 0 0,-13 1-490 0 0,-1 0 1 0 0,1-1 0 0 0,-1 0-1 0 0,0 0 1 0 0,0 0 0 0 0,0-1-1 0 0,8-4 1 0 0,4-5-1042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3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 2303 0 0,'0'0'102'0'0,"-8"-1"638"0"0,7 1 149 0 0,-1 0 0 0 0,0 0 0 0 0,1 0 0 0 0,-1 1-1 0 0,0-1 1 0 0,1 1 0 0 0,-1-1 0 0 0,1 1 0 0 0,-1 0 0 0 0,1 0 0 0 0,-3 1 0 0 0,-16 17 4993 0 0,11-8-4427 0 0,-11 22 1 0 0,19-32-1466 0 0,-82 160 1717 0 0,78-151-1669 0 0,-17 42 74 0 0,-30 108-1 0 0,-8 22-4612 0 0,56-171 1690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0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100 169 1375 0 0,'-1'2'107'0'0,"-5"11"2909"0"0,0 1-1 0 0,1 0 1 0 0,1-1-1 0 0,-5 23 1 0 0,4 7-1145 0 0,4-33-1464 0 0,0 0 0 0 0,-1 0-1 0 0,0 0 1 0 0,-3 10 0 0 0,3-17-307 0 0,1 0 0 0 0,0 1 0 0 0,0-1-1 0 0,-1 0 1 0 0,0-1 0 0 0,1 1 0 0 0,-1 0 0 0 0,0 0 0 0 0,-1-1 0 0 0,1 1 0 0 0,0-1 0 0 0,-1 0-1 0 0,1 1 1 0 0,-1-1 0 0 0,-4 2 0 0 0,6-3 92 0 0,-1-2 92 0 0,1 1-271 0 0,1 0-1 0 0,0 0 0 0 0,0 0 1 0 0,-1 0-1 0 0,1 0 0 0 0,0 0 0 0 0,0 0 1 0 0,-1 0-1 0 0,1 0 0 0 0,0 0 1 0 0,0 0-1 0 0,-1 0 0 0 0,1 0 0 0 0,0 0 1 0 0,0 0-1 0 0,-1-1 0 0 0,1 1 1 0 0,0 0-1 0 0,0 0 0 0 0,0 0 0 0 0,-1 0 1 0 0,1 0-1 0 0,0-1 0 0 0,0 1 1 0 0,0 0-1 0 0,0-1 0 0 0,-2-3 29 0 0,1-1 0 0 0,-1 0 0 0 0,2 1 1 0 0,-1-1-1 0 0,0 0 0 0 0,1 0 0 0 0,0 0 0 0 0,0 1 0 0 0,0-1 0 0 0,1 0 0 0 0,-1 0 0 0 0,1 0 1 0 0,1 1-1 0 0,-1-1 0 0 0,0 1 0 0 0,1-1 0 0 0,2-4 0 0 0,4-7-46 0 0,-1 1 0 0 0,2 1 0 0 0,17-24 0 0 0,-8 15-56 0 0,1 0-1 0 0,1 2 0 0 0,1 0 1 0 0,1 1-1 0 0,1 1 1 0 0,1 2-1 0 0,0 0 0 0 0,1 1 1 0 0,30-13-1 0 0,-43 24 74 0 0,0 0 0 0 0,1 1-1 0 0,0 0 1 0 0,0 1 0 0 0,0 0 0 0 0,21 0-1 0 0,-30 2 28 0 0,1 1 0 0 0,-1 1-1 0 0,0-1 1 0 0,0 1-1 0 0,0 0 1 0 0,1 0 0 0 0,-1 0-1 0 0,0 0 1 0 0,0 0 0 0 0,6 4-1 0 0,-7-3 1 0 0,-1 0 0 0 0,0 0 0 0 0,1 0 0 0 0,-1 0 0 0 0,0 0-1 0 0,0 0 1 0 0,0 0 0 0 0,0 1 0 0 0,-1-1 0 0 0,1 1 0 0 0,-1 0 0 0 0,1-1 0 0 0,-1 1-1 0 0,0 0 1 0 0,0 0 0 0 0,1 5 0 0 0,-1-1-10 0 0,0 1 1 0 0,-1-1-1 0 0,1 0 0 0 0,-2 1 1 0 0,1-1-1 0 0,-1 1 0 0 0,0-1 1 0 0,-1 0-1 0 0,1 0 0 0 0,-1 1 1 0 0,-5 8-1 0 0,-3 8 107 0 0,-25 42 0 0 0,19-40-124 0 0,-24 45 81 0 0,36-63-84 0 0,0 1 0 0 0,1 0 0 0 0,0 0 0 0 0,0 0 0 0 0,1 0 0 0 0,-2 13 0 0 0,4-21-17 0 0,0 0 0 0 0,0 0 0 0 0,0 0 0 0 0,0 0 0 0 0,0 0 0 0 0,0 0 0 0 0,0 0 0 0 0,0 0 0 0 0,0 0 0 0 0,0 0 0 0 0,0 0 0 0 0,1 0 0 0 0,-1 0 0 0 0,0 0 0 0 0,1 0 0 0 0,-1 0-1 0 0,1 0 1 0 0,-1-1 0 0 0,1 1 0 0 0,-1 0 0 0 0,1 0 0 0 0,0 0 0 0 0,-1-1 0 0 0,1 1 0 0 0,0 0 0 0 0,0-1 0 0 0,0 1 0 0 0,-1 0 0 0 0,1-1 0 0 0,0 1 0 0 0,2 0 0 0 0,-1-1-63 0 0,0 1-1 0 0,1-1 1 0 0,-1 0-1 0 0,0 0 1 0 0,1 0-1 0 0,-1 0 1 0 0,0 0 0 0 0,4-1-1 0 0,-5 1 33 0 0,7-2-914 0 0,0 0-1 0 0,15-6 0 0 0,0-2-734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0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12 1839 0 0,'-29'22'-684'0'0,"-2"-2"4448"0"0,17-11-84 0 0,0 0 0 0 0,0 1 0 0 0,-13 13 0 0 0,27-23-3578 0 0,0 0 0 0 0,-1 0 0 0 0,1 1 0 0 0,0-1 0 0 0,0 0 0 0 0,0 0 0 0 0,-1 0 0 0 0,1 0 0 0 0,0 1 0 0 0,0-1 0 0 0,0 0 0 0 0,0 0 0 0 0,0 1 0 0 0,-1-1 0 0 0,1 0 0 0 0,0 0 0 0 0,0 1 0 0 0,0-1 0 0 0,0 0 0 0 0,0 0 0 0 0,0 1 0 0 0,0-1 0 0 0,0 0 0 0 0,0 0 0 0 0,0 1 0 0 0,0-1 0 0 0,0 0 0 0 0,0 0 0 0 0,0 1 0 0 0,0-1 0 0 0,8 3 884 0 0,17-4-911 0 0,-23 1 173 0 0,27-5-38 0 0,-1-1 1 0 0,0-1-1 0 0,0-2 0 0 0,34-15 1 0 0,53-17-1598 0 0,-65 27-4726 0 0,-44 12 3746 0 0,12-3-4249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0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12 5983 0 0,'-4'-11'14344'0'0,"-5"16"-11512"0"0,-6 14-2879 0 0,6-1 351 0 0,1 1-1 0 0,2 1 0 0 0,0-1 0 0 0,0 1 0 0 0,-1 21 1 0 0,-2-1-181 0 0,-10 39-75 0 0,-38 97 0 0 0,48-155-884 0 0,-1 0 0 0 0,-1 0 0 0 0,-1-1 0 0 0,-26 33 0 0 0,25-37-1016 0 0</inkml:trace>
  <inkml:trace contextRef="#ctx0" brushRef="#br0" timeOffset="1">26 509 9671 0 0,'1'-2'748'0'0,"7"-5"-461"0"0,0-1 0 0 0,-1-1-1 0 0,10-14 1 0 0,-10 13 1040 0 0,1-1-1 0 0,17-16 1 0 0,27-18 2285 0 0,61-40 0 0 0,-58 48-2278 0 0,70-33 1 0 0,7-1-408 0 0,-127 69-994 0 0,0 0 0 0 0,0 0 1 0 0,0 0-1 0 0,0 1 0 0 0,6-1 1 0 0,-9 1-696 0 0,-3 14-7785 0 0,-4 0 1353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1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15487 0 0,'0'0'712'0'0,"1"1"-16"0"0,25 16 403 0 0,1-1-1 0 0,0-1 1 0 0,1-1-1 0 0,0-2 0 0 0,31 10 1 0 0,143 57 2331 0 0,-143-56-3391 0 0,-59-23-204 0 0,1 0 0 0 0,0 0 0 0 0,0 0 0 0 0,0 1 0 0 0,0-1 0 0 0,0 0 0 0 0,0 0 0 0 0,1 0 0 0 0,-1-1 0 0 0,0 1 0 0 0,0 0 0 0 0,-1 0 0 0 0,1 0 0 0 0,0-1 0 0 0,0 1 0 0 0,2-1 0 0 0,7-5-4501 0 0,4-4-4683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10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0,'0'0'3318'0'0,"2"1"-2146"0"0,23 16-77 0 0,0 0 1 0 0,-1 2 0 0 0,42 42-1 0 0,28 58 924 0 0,-16-18-907 0 0,-59-79-831 0 0,1-1-1 0 0,31 26 0 0 0,24 6 114 0 0,6 6-70 0 0,-71-51-276 0 0,1 2 0 0 0,-1 0 0 0 0,-1 0 0 0 0,17 23-1 0 0,-23-29-40 0 0,-1 0-1 0 0,1 0 0 0 0,-1 1 0 0 0,0-1 0 0 0,0 1 0 0 0,-1-1 1 0 0,1 1-1 0 0,-1 0 0 0 0,0 0 0 0 0,0 0 0 0 0,0 0 0 0 0,-1-1 1 0 0,0 11-1 0 0,-1-9 0 0 0,0 0-1 0 0,-1 0 1 0 0,1 0 0 0 0,-2-1 0 0 0,1 1 0 0 0,0 0 0 0 0,-1-1 0 0 0,0 0-1 0 0,0 0 1 0 0,-8 10 0 0 0,-4 3 31 0 0,-1-1 1 0 0,-1 0-1 0 0,-30 24 0 0 0,-64 38 190 0 0,59-44-187 0 0,27-18-56 0 0,12-9 0 0 0,1 0 0 0 0,0 1 0 0 0,0 1 0 0 0,-18 19 0 0 0,28-27-80 0 0,4-2-825 0 0,1 1 608 0 0,-1 0 1 0 0,0-1-1 0 0,1 0 0 0 0,-1 0 1 0 0,0 1-1 0 0,1-1 0 0 0,-1-1 1 0 0,4 1-1 0 0,12-5-5058 0 0,0-1-1595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1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26 20159 0 0,'5'-21'926'0'0,"-5"17"655"0"0,0 5-1247 0 0,-9 21 10 0 0,2 0-1 0 0,0 0 1 0 0,1 0-1 0 0,-3 31 1 0 0,0-10-63 0 0,-71 323 483 0 0,23-52-2839 0 0,55-294 330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1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2759 0 0,'0'0'272'0'0,"2"-7"448"0"0,1 0 112 0 0,-1-1 32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1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55 10591 0 0,'17'-37'1352'0'0,"-12"28"2816"0"0,-5 1 2463 0 0,-74 66-6710 0 0,36-26-310 0 0,-166 135-807 0 0,160-134 1241 0 0,2 2 0 0 0,1 1 0 0 0,2 2 1 0 0,2 2-1 0 0,2 1 0 0 0,1 2 0 0 0,-38 64 0 0 0,63-91 70 0 0,1 0-1 0 0,0 0 1 0 0,1 0-1 0 0,0 1 1 0 0,-5 27 0 0 0,10-37-71 0 0,1 0 0 0 0,0 0 0 0 0,0 0 0 0 0,1 0 0 0 0,0 0 0 0 0,0 0 0 0 0,1 0 0 0 0,0 0 0 0 0,0 0 0 0 0,1-1 0 0 0,-1 1 0 0 0,2 0 0 0 0,-1 0 0 0 0,1-1 0 0 0,0 0 0 0 0,7 12 0 0 0,-5-11 10 0 0,1 0 0 0 0,0-1 0 0 0,0 0 0 0 0,0 0 0 0 0,1-1 0 0 0,0 1 0 0 0,0-2 0 0 0,0 1 0 0 0,1-1 0 0 0,0 0 0 0 0,0 0 0 0 0,0-1 0 0 0,11 3 0 0 0,4 0 51 0 0,0-1 1 0 0,0-1-1 0 0,41 1 0 0 0,-56-5-348 0 0,-1 0 0 0 0,0 0 0 0 0,1-1 0 0 0,-1 0 0 0 0,13-3 0 0 0,-18 2-1929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1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0 14279 0 0,'0'0'1103'0'0,"-2"2"-720"0"0,-25 21 830 0 0,2 1 0 0 0,0 2 0 0 0,1 1 0 0 0,-20 30 0 0 0,-75 126 674 0 0,110-168-1845 0 0,-99 178 500 0 0,83-140-782 0 0,-32 98 1 0 0,54-141-357 0 0,1-1 1 0 0,0 1-1 0 0,0 0 1 0 0,0 13 0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1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1 491 5983 0 0,'6'-21'1182'0'0,"2"-1"-1"0"0,1 2 0 0 0,0-1 0 0 0,1 1 0 0 0,22-31 0 0 0,1 10 9 0 0,1 2 1 0 0,2 1-1 0 0,49-40 0 0 0,-60 59-822 0 0,1 1 0 0 0,1 1-1 0 0,53-24 1 0 0,-61 32-243 0 0,0 2 0 0 0,0 0 0 0 0,1 1 0 0 0,0 1 0 0 0,0 1 1 0 0,0 1-1 0 0,1 1 0 0 0,-1 0 0 0 0,35 3 0 0 0,-43 0 11 0 0,0 0-1 0 0,1 1 0 0 0,-1 1 1 0 0,0 0-1 0 0,-1 0 1 0 0,1 1-1 0 0,0 1 1 0 0,-1 0-1 0 0,0 0 1 0 0,0 1-1 0 0,-1 1 0 0 0,0 0 1 0 0,0 0-1 0 0,0 1 1 0 0,-1 0-1 0 0,0 1 1 0 0,10 11-1 0 0,-16-15-84 0 0,1 0 0 0 0,-1-1 0 0 0,-1 1 0 0 0,1 0 0 0 0,0 0-1 0 0,-1 0 1 0 0,0 1 0 0 0,-1-1 0 0 0,1 1 0 0 0,-1-1 0 0 0,0 1 0 0 0,0-1 0 0 0,0 1 0 0 0,-1-1-1 0 0,0 1 1 0 0,0 0 0 0 0,-1-1 0 0 0,1 1 0 0 0,-4 11 0 0 0,1-7 8 0 0,-1-1 0 0 0,0 1 0 0 0,-1 0 0 0 0,0-1 0 0 0,0 0 0 0 0,-1 0 0 0 0,0-1 0 0 0,0 0 0 0 0,-15 14 0 0 0,7-8 24 0 0,0-2-1 0 0,-1 0 1 0 0,-1-1 0 0 0,0 0-1 0 0,0-2 1 0 0,-25 12-1 0 0,2-6-106 0 0,-75 21-1 0 0,95-32-247 0 0,-120 31-898 0 0,47-17-3034 0 0,91-18 2760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3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13823 0 0,'0'0'2798'0'0,"-2"2"-1340"0"0,-9 11 722 0 0,-17 30 0 0 0,-20 54-690 0 0,14-27-924 0 0,-43 81-344 0 0,-73 135 76 0 0,88-183-275 0 0,-13 25-142 0 0,75-126-223 0 0,-3 4 491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14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98 14655 0 0,'0'0'1328'0'0,"-2"1"-1090"0"0,0 3 39 0 0,0-1 1 0 0,0 0 0 0 0,0 1 0 0 0,0-1 0 0 0,0 1 0 0 0,1-1 0 0 0,0 1 0 0 0,-1 0 0 0 0,1 0 0 0 0,1 0 0 0 0,-1 0 0 0 0,1 0-1 0 0,-1-1 1 0 0,1 1 0 0 0,0 5 0 0 0,1-8-245 0 0,-1-1 0 0 0,0 1 0 0 0,1 0 0 0 0,-1-1 0 0 0,1 1 0 0 0,-1 0 0 0 0,0-1 0 0 0,1 1 1 0 0,-1 0-1 0 0,1-1 0 0 0,0 1 0 0 0,-1-1 0 0 0,1 1 0 0 0,-1-1 0 0 0,1 1 0 0 0,0-1 0 0 0,0 0 0 0 0,-1 1 0 0 0,1-1 0 0 0,0 0 0 0 0,-1 1 0 0 0,2-1 0 0 0,17 4 232 0 0,-18-4-228 0 0,9 0 80 0 0,0 0 0 0 0,0 0 0 0 0,0-1 0 0 0,-1 0 1 0 0,1-1-1 0 0,0 0 0 0 0,0-1 0 0 0,16-6 0 0 0,1-3 82 0 0,43-25-1 0 0,-59 31-187 0 0,-1 0 0 0 0,1-1-1 0 0,-1 0 1 0 0,0-1 0 0 0,-1 0-1 0 0,0 0 1 0 0,13-17 0 0 0,-21 24-22 0 0,0 0 0 0 0,0 0 1 0 0,0 0-1 0 0,-1 0 0 0 0,1 0 0 0 0,-1 0 0 0 0,1 0 1 0 0,-1-1-1 0 0,1 1 0 0 0,-1 0 0 0 0,0 0 1 0 0,1-1-1 0 0,-1 1 0 0 0,0 0 0 0 0,0 0 1 0 0,0-1-1 0 0,0 1 0 0 0,0-2 0 0 0,0 3-9 0 0,-1-1 0 0 0,1 0 1 0 0,-1 1-1 0 0,1-1 0 0 0,0 0 0 0 0,-1 1 0 0 0,1-1 0 0 0,-1 1 0 0 0,1-1 0 0 0,-1 1 0 0 0,0-1 0 0 0,1 1 0 0 0,-1-1 0 0 0,0 1 0 0 0,1-1 0 0 0,-1 1 0 0 0,0 0 0 0 0,1-1 0 0 0,-1 1 1 0 0,0 0-1 0 0,-1 0 0 0 0,-2-1-59 0 0,-1 0 0 0 0,1 1 0 0 0,0 0 0 0 0,-1 0 0 0 0,1 0 0 0 0,-1 1 0 0 0,1-1 0 0 0,-8 3 1 0 0,-25 11-8 0 0,1 0 1 0 0,0 3 0 0 0,2 1 0 0 0,-36 25 0 0 0,20-10 200 0 0,2 2 0 0 0,-72 69 1 0 0,113-98-84 0 0,1 0 1 0 0,0 1-1 0 0,1 0 1 0 0,-1 0-1 0 0,1 0 1 0 0,-5 11-1 0 0,9-16-27 0 0,0-1 0 0 0,1 1 0 0 0,-1-1-1 0 0,0 1 1 0 0,1-1 0 0 0,0 1-1 0 0,-1 0 1 0 0,1-1 0 0 0,0 1-1 0 0,0 0 1 0 0,0-1 0 0 0,0 1 0 0 0,0-1-1 0 0,0 1 1 0 0,0 0 0 0 0,1-1-1 0 0,-1 1 1 0 0,0-1 0 0 0,1 1-1 0 0,-1 0 1 0 0,1-1 0 0 0,0 0 0 0 0,0 1-1 0 0,-1-1 1 0 0,1 1 0 0 0,0-1-1 0 0,0 0 1 0 0,0 1 0 0 0,1-1-1 0 0,-1 0 1 0 0,0 0 0 0 0,0 0 0 0 0,1 0-1 0 0,-1 0 1 0 0,0 0 0 0 0,1 0-1 0 0,-1-1 1 0 0,1 1 0 0 0,-1 0-1 0 0,1-1 1 0 0,2 1 0 0 0,2 1 5 0 0,1 0-1 0 0,-1-1 1 0 0,1 1 0 0 0,0-2 0 0 0,-1 1-1 0 0,14-1 1 0 0,42-6-86 0 0,-38 3-87 0 0,56-10-2574 0 0,-38 6 1082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1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53 326 4143 0 0,'0'0'319'0'0,"-2"1"-210"0"0,-1 3 227 0 0,-11 10 707 0 0,2-10 8460 0 0,11-4-9303 0 0,0 0 0 0 0,1 0 1 0 0,-1 0-1 0 0,0 0 1 0 0,0 0-1 0 0,0 0 0 0 0,1 0 1 0 0,-1-1-1 0 0,0 1 1 0 0,0 0-1 0 0,1-1 1 0 0,-1 1-1 0 0,0 0 0 0 0,0-1 1 0 0,1 1-1 0 0,-1-1 1 0 0,1 1-1 0 0,-1-1 0 0 0,0 1 1 0 0,1-1-1 0 0,-1 0 1 0 0,1 1-1 0 0,-1-2 0 0 0,0 1 9 0 0,0-1-1 0 0,1 0 1 0 0,-1 0-1 0 0,0 1 0 0 0,1-1 1 0 0,0 0-1 0 0,0 0 0 0 0,-1 0 1 0 0,1 1-1 0 0,0-3 1 0 0,1-5 215 0 0,0 0 1 0 0,1 0-1 0 0,3-11 1 0 0,-4 18-243 0 0,4-18 147 0 0,1 0 1 0 0,2 1-1 0 0,0 0 0 0 0,19-32 1 0 0,-20 40-342 0 0,0 0 1 0 0,2 1-1 0 0,-1 0 1 0 0,1 0-1 0 0,0 1 0 0 0,1 0 1 0 0,0 1-1 0 0,19-12 1 0 0,-18 14-377 0 0,0 0 1 0 0,0 1-1 0 0,1 0 1 0 0,-1 0 0 0 0,1 2-1 0 0,22-5 1 0 0,-12 4-776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1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165 217 5063 0 0,'0'0'390'0'0,"-1"2"-252"0"0,-6 10 1497 0 0,0 0-1 0 0,-1-1 0 0 0,0 1 0 0 0,-1-2 1 0 0,-13 13-1 0 0,0-1 2254 0 0,-33 22 1 0 0,53-42-3639 0 0,2-2-235 0 0,0 0-1 0 0,-1 0 1 0 0,1 1-1 0 0,0-1 1 0 0,0 0 0 0 0,-1 0-1 0 0,1 1 1 0 0,0-1-1 0 0,-1 0 1 0 0,1 0-1 0 0,0 0 1 0 0,-1 0-1 0 0,1 0 1 0 0,0 0 0 0 0,-1 0-1 0 0,1 1 1 0 0,0-1-1 0 0,-1 0 1 0 0,1 0-1 0 0,0 0 1 0 0,-1 0 0 0 0,0-1-1 0 0,1 1-11 0 0,-1 0 0 0 0,0 0 0 0 0,0-1-1 0 0,0 1 1 0 0,1-1 0 0 0,-1 1 0 0 0,0-1 0 0 0,0 1-1 0 0,1-1 1 0 0,-1 1 0 0 0,1-1 0 0 0,-1 1-1 0 0,0-1 1 0 0,1 0 0 0 0,-1 0 0 0 0,1 1 0 0 0,-1-1-1 0 0,1 0 1 0 0,0 0 0 0 0,-1 1 0 0 0,1-1 0 0 0,0 0-1 0 0,0 0 1 0 0,-1 0 0 0 0,1 0 0 0 0,0 1 0 0 0,0-3-1 0 0,0 1 0 0 0,-1-1-14 0 0,1-1 0 0 0,-1 1 0 0 0,1 0 0 0 0,0-1 0 0 0,1 1 0 0 0,-1 0 0 0 0,0-1 0 0 0,1 1 0 0 0,0-1 0 0 0,0 1 0 0 0,0 0 0 0 0,0 0 0 0 0,0 0 0 0 0,3-4 0 0 0,3-6-73 0 0,1 1 0 0 0,9-12 0 0 0,-7 11 59 0 0,1 0 10 0 0,1-1-1 0 0,0 1 1 0 0,1 1 0 0 0,0 1-1 0 0,1 0 1 0 0,1 0 0 0 0,-1 1-1 0 0,29-13 1 0 0,-33 18 99 0 0,1 1-1 0 0,-1 1 1 0 0,0 0-1 0 0,1 0 1 0 0,0 1 0 0 0,11-1-1 0 0,-18 2-47 0 0,0 1-1 0 0,1 0 1 0 0,-1 0-1 0 0,0 0 1 0 0,1 1-1 0 0,-1-1 1 0 0,1 1 0 0 0,-1 0-1 0 0,0 0 1 0 0,0 0-1 0 0,0 1 1 0 0,0 0-1 0 0,0 0 1 0 0,0 0-1 0 0,0 0 1 0 0,0 0 0 0 0,5 5-1 0 0,-7-5-29 0 0,0 0 0 0 0,-1 0-1 0 0,1-1 1 0 0,-1 1 0 0 0,0 0 0 0 0,1 0-1 0 0,-1 1 1 0 0,0-1 0 0 0,0 0 0 0 0,0 0-1 0 0,-1 0 1 0 0,1 1 0 0 0,0-1 0 0 0,-1 0-1 0 0,0 1 1 0 0,1-1 0 0 0,-1 5 0 0 0,-1-3 1 0 0,1-1 1 0 0,-1 1 0 0 0,0 0 0 0 0,0 0 0 0 0,0-1 0 0 0,-1 1 0 0 0,1-1-1 0 0,-1 1 1 0 0,0-1 0 0 0,-2 4 0 0 0,-4 3 2 0 0,0 0 0 0 0,0-1 1 0 0,-1 0-1 0 0,0 0 0 0 0,-18 12 0 0 0,9-5-9 0 0,9-11-79 0 0,5-8-26 0 0,4-8-47 0 0,0 11 152 0 0,2-5-78 0 0,0 1-1 0 0,0-1 1 0 0,0 0-1 0 0,1 1 0 0 0,-1 0 1 0 0,1-1-1 0 0,0 1 1 0 0,1 0-1 0 0,-1 1 1 0 0,5-6-1 0 0,8-4-211 0 0,21-15-1 0 0,-12 10 56 0 0,10-10 1 0 0,81-57 25 0 0,-104 77 351 0 0,0 1-1 0 0,1 1 0 0 0,0 0 1 0 0,0 0-1 0 0,1 2 0 0 0,-1-1 1 0 0,27-3-1 0 0,-36 7-57 0 0,0 1 0 0 0,-1 0-1 0 0,1 0 1 0 0,0 0 0 0 0,0 0 0 0 0,0 0-1 0 0,0 1 1 0 0,-1 0 0 0 0,1 0-1 0 0,6 2 1 0 0,-8-2-41 0 0,-1 0-1 0 0,1 0 1 0 0,0 0 0 0 0,-1 0-1 0 0,1 1 1 0 0,-1-1 0 0 0,1 1-1 0 0,-1-1 1 0 0,1 1-1 0 0,-1-1 1 0 0,0 1 0 0 0,0 0-1 0 0,0 0 1 0 0,0-1-1 0 0,0 1 1 0 0,0 0 0 0 0,-1 0-1 0 0,1 0 1 0 0,-1 0 0 0 0,1 0-1 0 0,0 3 1 0 0,0 8 40 0 0,0-1 0 0 0,-1 1 0 0 0,0 0 0 0 0,-3 23-1 0 0,-16 49 221 0 0,10-19-303 0 0,9-60-427 0 0,-1-1 0 0 0,1 0-1 0 0,0 0 1 0 0,1 1 0 0 0,-1-1-1 0 0,1 0 1 0 0,2 8 0 0 0,1 6-852 0 0,-3-10-624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1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5063 0 0,'0'0'12499'0'0,"2"0"-11562"0"0,14 1 1226 0 0,-14 0-1226 0 0,-1 0-510 0 0,1 2-345 0 0,-1 1 0 0 0,1-1 1 0 0,-1 0-1 0 0,0 0 0 0 0,1 1 0 0 0,-2-1 1 0 0,1 1-1 0 0,0-1 0 0 0,-1 0 1 0 0,1 1-1 0 0,-1 5 0 0 0,-1 6 240 0 0,-4 22 0 0 0,0 4 24 0 0,5-32-253 0 0,-1 5-39 0 0,0 0 0 0 0,2 0 0 0 0,1 17 1 0 0,-1-28-39 0 0,-1 0 1 0 0,1-1 0 0 0,-1 1-1 0 0,1 0 1 0 0,0-1-1 0 0,0 1 1 0 0,0-1 0 0 0,0 1-1 0 0,1-1 1 0 0,-1 1 0 0 0,1-1-1 0 0,-1 0 1 0 0,1 1-1 0 0,0-1 1 0 0,0 0 0 0 0,0 0-1 0 0,0 0 1 0 0,0-1 0 0 0,0 1-1 0 0,0 0 1 0 0,1-1-1 0 0,4 3 1 0 0,-4-4 45 0 0,1 1 1 0 0,0 0-1 0 0,0-1 0 0 0,-1 1 0 0 0,1-1 0 0 0,0 0 0 0 0,0-1 1 0 0,0 1-1 0 0,-1-1 0 0 0,1 1 0 0 0,0-1 0 0 0,-1 0 1 0 0,7-3-1 0 0,5-2 218 0 0,25-15 1 0 0,-39 20-274 0 0,13-7 59 0 0,-1 0-1 0 0,-1-2 1 0 0,0 1 0 0 0,14-15 0 0 0,38-49-60 0 0,-7 8-424 0 0,-56 64 377 0 0,50-51-2798 0 0,-15 17-4221 0 0,-13 14 92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1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 16847 0 0,'0'0'770'0'0,"-2"0"-18"0"0,-5 2-621 0 0,0 0 0 0 0,0 0 0 0 0,0 0 1 0 0,0 1-1 0 0,1 0 0 0 0,-1 1 1 0 0,1-1-1 0 0,0 1 0 0 0,0 0 1 0 0,0 1-1 0 0,0 0 0 0 0,1 0 0 0 0,-8 8 1 0 0,-1 4 458 0 0,1 0-1 0 0,0 1 1 0 0,-14 25 0 0 0,4 3-25 0 0,1 0 0 0 0,-29 95-1 0 0,-11 104-362 0 0,50-195-124 0 0,4-14-45 0 0,-8 33 32 0 0,-43 119 0 0 0,3-58-323 0 0,13-48-3350 0 0</inkml:trace>
  <inkml:trace contextRef="#ctx0" brushRef="#br0" timeOffset="1">0 778 17135 0 0,'0'0'2627'0'0,"3"1"-1776"0"0,5 0-423 0 0,0 0 0 0 0,-1 0 0 0 0,1 0 0 0 0,0-1 0 0 0,14-2 0 0 0,42-8 682 0 0,-35 5-613 0 0,351-52 598 0 0,-220 45-1426 0 0,-53 15-2982 0 0,-74 0 1561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1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6911 0 0,'-1'0'7482'0'0,"-30"3"-2176"0"0,25-3-5003 0 0,0 1-1 0 0,0-1 1 0 0,0 1 0 0 0,0 0 0 0 0,0 1 0 0 0,0-1 0 0 0,0 1-1 0 0,0 0 1 0 0,-5 3 0 0 0,-49 34-399 0 0,-101 86 0 0 0,157-121 100 0 0,0 0-1 0 0,0 0 1 0 0,1 0-1 0 0,-1 0 1 0 0,-2 6-1 0 0,5-9 448 0 0,28-5 286 0 0,45-21-263 0 0,87-44-1 0 0,-143 62-497 0 0,-16 7 21 0 0,0 0 1 0 0,1-1-1 0 0,-1 1 0 0 0,0 0 1 0 0,0 0-1 0 0,0 0 0 0 0,1 0 1 0 0,-1 0-1 0 0,0 0 0 0 0,0 0 0 0 0,0 0 1 0 0,1 0-1 0 0,-1 0 0 0 0,0-1 1 0 0,0 1-1 0 0,0 0 0 0 0,1 0 1 0 0,-1 0-1 0 0,0 0 0 0 0,0 0 0 0 0,1 1 1 0 0,-1-1-1 0 0,0 0 0 0 0,0 0 1 0 0,0 0-1 0 0,1 0 0 0 0,-1 0 1 0 0,0 0-1 0 0,0 0 0 0 0,0 0 0 0 0,1 0 1 0 0,-1 1-1 0 0,0-1 0 0 0,0 0 1 0 0,0 0-1 0 0,1 0 0 0 0,-1 0 0 0 0,0 0 1 0 0,0 1-1 0 0,0-1 0 0 0,0 0 1 0 0,0 0-1 0 0,0 0 0 0 0,0 1 1 0 0,1-1-1 0 0,-1 0 0 0 0,-2 17-214 0 0,-11 20-118 0 0,12-34 330 0 0,-4 10 7 0 0,1-6-6 0 0,1 0-1 0 0,1 0 0 0 0,-1 0 1 0 0,1 1-1 0 0,1-1 0 0 0,-2 12 0 0 0,3-19-11 0 0,0 1 0 0 0,0 0 0 0 0,0 0 0 0 0,1-1 0 0 0,-1 1 0 0 0,0 0 0 0 0,1-1 0 0 0,-1 1-1 0 0,0 0 1 0 0,1-1 0 0 0,-1 1 0 0 0,1-1 0 0 0,-1 1 0 0 0,1-1 0 0 0,-1 1 0 0 0,1 0 0 0 0,-1-1-1 0 0,1 0 1 0 0,-1 1 0 0 0,1-1 0 0 0,0 1 0 0 0,-1-1 0 0 0,1 0 0 0 0,0 0 0 0 0,-1 1 0 0 0,1-1-1 0 0,1 0 1 0 0,18 3-389 0 0,-13-4-93 0 0,-1 0-1 0 0,0 0 0 0 0,0-1 0 0 0,11-4 0 0 0,13-5-968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1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1839 0 0,'-2'0'134'0'0,"0"1"603"0"0,0 0 1 0 0,0 0-1 0 0,-1 0 1 0 0,1 0-1 0 0,0 0 0 0 0,0 1 1 0 0,0-1-1 0 0,0 1 1 0 0,0-1-1 0 0,1 1 1 0 0,-1 0-1 0 0,0-1 1 0 0,1 1-1 0 0,-1 0 0 0 0,1 0 1 0 0,-2 4-1 0 0,-3 5 3188 0 0,-9 23 0 0 0,12-26-4110 0 0,-74 219 2502 0 0,17 8-1842 0 0,-15 51-474 0 0,56-215-196 0 0,-15 45-38 0 0,28-101-401 0 0,0-1 0 0 0,-1 1 0 0 0,-1-1 0 0 0,0 0 0 0 0,-12 16 0 0 0,2-10-4592 0 0,0-5-1468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16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36 11519 0 0,'-9'0'1191'0'0,"-16"4"-191"0"0,1 5 7602 0 0,25-8-7820 0 0,1 2-656 0 0,0-1 1 0 0,0 0 0 0 0,0 1-1 0 0,0-1 1 0 0,0 0-1 0 0,0-1 1 0 0,1 1 0 0 0,-1 0-1 0 0,1-1 1 0 0,-1 1-1 0 0,1-1 1 0 0,0 0-1 0 0,-1 0 1 0 0,5 2 0 0 0,6 0 121 0 0,26 4 0 0 0,-24-5-155 0 0,39 5-101 0 0,0-3 0 0 0,82-3-1 0 0,107-21-1572 0 0,-16 0-1148 0 0,-216 19 2354 0 0,-1 1 0 0 0,1 0 0 0 0,-1 0 0 0 0,1 1 0 0 0,-1 0 0 0 0,1 1 0 0 0,18 6 0 0 0,-28-8 194 0 0,0 1-1 0 0,1-1 1 0 0,-1 1 0 0 0,0 0-1 0 0,0 0 1 0 0,0 0 0 0 0,0 0-1 0 0,0 0 1 0 0,1 0 0 0 0,-2 0-1 0 0,1 0 1 0 0,0 0-1 0 0,0 0 1 0 0,0 0 0 0 0,0 1-1 0 0,-1-1 1 0 0,1 0 0 0 0,-1 1-1 0 0,1-1 1 0 0,-1 0 0 0 0,1 1-1 0 0,-1-1 1 0 0,0 1-1 0 0,0-1 1 0 0,0 1 0 0 0,0-1-1 0 0,0 0 1 0 0,0 1 0 0 0,0-1-1 0 0,0 1 1 0 0,0-1-1 0 0,-1 1 1 0 0,1-1 0 0 0,0 0-1 0 0,-2 3 1 0 0,-2 5-558 0 0,0 0 0 0 0,0-1-1 0 0,-1 1 1 0 0,-7 9 0 0 0,7-11 622 0 0,-35 54 1321 0 0,12-21 3274 0 0,-44 87 0 0 0,59-103-3132 0 0,10-18-823 0 0,-1 0 1 0 0,1 0 0 0 0,0 0 0 0 0,1 1-1 0 0,-1-1 1 0 0,1 1 0 0 0,0 0 0 0 0,-1 12-1 0 0,5-11-233 0 0</inkml:trace>
  <inkml:trace contextRef="#ctx0" brushRef="#br0" timeOffset="1">1061 56 8751 0 0,'2'-16'936'0'0,"2"5"-936"0"0,-1 2 0 0 0,1 2 5128 0 0,1 0 640 0 0,4 1-4544 0 0,2 8-7016 0 0,-2 2-1192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16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5983 0 0,'0'0'274'0'0,"0"2"-6"0"0,-3 5-180 0 0,-1 0 0 0 0,1-1 0 0 0,-1 1 0 0 0,-6 6 0 0 0,-40 42 6748 0 0,20-24-3774 0 0,13-13-2244 0 0,3-3-103 0 0,1 0 0 0 0,1 0 0 0 0,0 2 0 0 0,-12 20 1 0 0,24-37-684 0 0,-1 1 0 0 0,1 0 0 0 0,0 0 0 0 0,0 0 0 0 0,0 0 0 0 0,0-1 0 0 0,0 1 0 0 0,0 0 0 0 0,0 0 0 0 0,0 0 0 0 0,0 0 1 0 0,0-1-1 0 0,0 1 0 0 0,0 0 0 0 0,1 0 0 0 0,-1 0 0 0 0,0-1 0 0 0,1 1 0 0 0,-1 0 0 0 0,1 0 0 0 0,-1-1 0 0 0,1 1 1 0 0,-1 0-1 0 0,1-1 0 0 0,-1 1 0 0 0,1 0 0 0 0,-1-1 0 0 0,1 1 0 0 0,0-1 0 0 0,0 1 0 0 0,1 1 26 0 0,1-1 0 0 0,-1 1-1 0 0,1-1 1 0 0,-1 1 0 0 0,1-1-1 0 0,4 2 1 0 0,3-1 4 0 0,-1-1 0 0 0,1 0 0 0 0,0 0 0 0 0,-1-1 0 0 0,1 0 0 0 0,0-1 0 0 0,-1 0 0 0 0,1 0 0 0 0,-1-1 0 0 0,1-1 0 0 0,-1 1 0 0 0,17-9 0 0 0,-12 5 41 0 0,0-1 1 0 0,-1-1-1 0 0,1 0 0 0 0,-2-1 0 0 0,1-1 1 0 0,-1 0-1 0 0,13-14 0 0 0,-21 19-25 0 0,1 0-1 0 0,-1 0 0 0 0,0 0 1 0 0,-1-1-1 0 0,0 0 1 0 0,1 0-1 0 0,-2 0 1 0 0,1 0-1 0 0,-1 0 0 0 0,0-1 1 0 0,0 1-1 0 0,2-13 1 0 0,-4 16-92 0 0,0-1 0 0 0,0 1 1 0 0,0-1-1 0 0,0 1 0 0 0,-1-1 1 0 0,1 1-1 0 0,-1 0 0 0 0,0-1 1 0 0,0 1-1 0 0,0 0 0 0 0,0-1 0 0 0,-1 1 1 0 0,1 0-1 0 0,-1 0 0 0 0,0 0 1 0 0,0 0-1 0 0,0 0 0 0 0,0 1 1 0 0,0-1-1 0 0,-1 1 0 0 0,1-1 1 0 0,-1 1-1 0 0,0 0 0 0 0,0 0 0 0 0,-5-4 1 0 0,4 4-475 0 0,-3-2 500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1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1 309 11055 0 0,'0'-2'7601'0'0,"3"-10"-4197"0"0,-1 7-3143 0 0,0 1-1 0 0,0-1 0 0 0,0 1 0 0 0,0 0 0 0 0,0 0 0 0 0,1 0 0 0 0,0 0 0 0 0,0 0 0 0 0,0 0 0 0 0,6-4 0 0 0,5-5-64 0 0,20-13 0 0 0,-30 23-107 0 0,43-28-98 0 0,67-35 1 0 0,56-14-867 0 0,-154 72 700 0 0,-11 5 130 0 0,0 1 1 0 0,1-1-1 0 0,0 1 0 0 0,-1 0 1 0 0,1 0-1 0 0,0 1 0 0 0,6-1 1 0 0,-11 3 55 0 0,-1 0 1 0 0,0 0 0 0 0,1 0 0 0 0,-1 0-1 0 0,0 0 1 0 0,0 0 0 0 0,0 0-1 0 0,0 0 1 0 0,0 0 0 0 0,0 0-1 0 0,0 0 1 0 0,-1 1 0 0 0,-1 8 47 0 0,0 0 0 0 0,-1-1 0 0 0,0 0 1 0 0,-1 1-1 0 0,0-1 0 0 0,0 0 0 0 0,-11 14 0 0 0,9-13-1 0 0,0 0 0 0 0,1 0 0 0 0,0 0 0 0 0,1 0 0 0 0,-5 18 0 0 0,8-25-170 0 0,1-1 0 0 0,-1 1 1 0 0,1 0-1 0 0,0-1 0 0 0,0 1 0 0 0,0 0 0 0 0,0-1 0 0 0,0 1 0 0 0,1 0 1 0 0,-1-1-1 0 0,1 1 0 0 0,-1 0 0 0 0,1-1 0 0 0,0 1 0 0 0,0-1 1 0 0,1 1-1 0 0,2 3 0 0 0,4 4-1851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3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26 182 12895 0 0,'0'0'1172'0'0,"-1"2"-966"0"0,1 3 65 0 0,0 0 0 0 0,0 0 0 0 0,0-1 0 0 0,1 1 0 0 0,-1 0 0 0 0,1 0 0 0 0,1 0 0 0 0,-1-1 0 0 0,4 10 0 0 0,3 4 1670 0 0,12 19 0 0 0,-10-20-1328 0 0,-3-5-458 0 0,1-1-1 0 0,1 0 1 0 0,0 0 0 0 0,0-1 0 0 0,1 0-1 0 0,0 0 1 0 0,1-2 0 0 0,0 1 0 0 0,0-1 0 0 0,1 0-1 0 0,0-1 1 0 0,17 7 0 0 0,-24-12-353 0 0,-1-1 0 0 0,0 0 0 0 0,1 0 0 0 0,-1 0 0 0 0,1 0 0 0 0,-1-1 0 0 0,1 1 0 0 0,-1-1 0 0 0,1 0 0 0 0,6-1 1 0 0,2-2-1605 0 0</inkml:trace>
  <inkml:trace contextRef="#ctx0" brushRef="#br0" timeOffset="1">559 0 14511 0 0,'0'0'1314'0'0,"-2"2"-1078"0"0,-19 16 835 0 0,1 1 0 0 0,0 2 0 0 0,-26 35 1 0 0,-43 75 1021 0 0,-23 79-1238 0 0,17 11-677 0 0,62-143-155 0 0,-31 99-65 0 0,15-39 12 0 0,42-115-9 0 0,7-21-153 0 0,16-7-6547 0 0,3-3-331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1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133 130 1839 0 0,'16'-29'448'0'0,"9"-15"-634"0"0,-12 13 8870 0 0,-9 13 3601 0 0,-6 12-12041 0 0,2 4 268 0 0,-2 3-160 0 0,-3 0-300 0 0,-1 1 1 0 0,1 0 0 0 0,0 1-1 0 0,0-1 1 0 0,-1 1 0 0 0,2 0-1 0 0,-1 1 1 0 0,0-1 0 0 0,-7 8-1 0 0,2-2 73 0 0,0 1 0 0 0,-16 23 0 0 0,22-27-124 0 0,-1 1-1 0 0,1 0 1 0 0,0 1-1 0 0,1-1 1 0 0,0 1-1 0 0,0-1 1 0 0,0 1-1 0 0,-2 13 0 0 0,5-18 0 0 0,-1 1-1 0 0,1-1 0 0 0,0 0 0 0 0,0 0 0 0 0,0 0 0 0 0,1 1 0 0 0,-1-1 1 0 0,1 0-1 0 0,0 0 0 0 0,-1 0 0 0 0,2 0 0 0 0,-1 0 0 0 0,0 0 0 0 0,0 0 0 0 0,1 0 1 0 0,0 0-1 0 0,-1-1 0 0 0,1 1 0 0 0,0-1 0 0 0,0 1 0 0 0,1-1 0 0 0,-1 0 1 0 0,0 0-1 0 0,5 4 0 0 0,48 27-302 0 0,-44-28 271 0 0,0 1-1 0 0,0 0 1 0 0,-1 1 0 0 0,0 0-1 0 0,0 1 1 0 0,-1 0-1 0 0,0 0 1 0 0,0 1 0 0 0,7 11-1 0 0,-12-15 69 0 0,-1 0-1 0 0,0 1 1 0 0,0-1-1 0 0,-1 1 1 0 0,1 0-1 0 0,-1 0 1 0 0,0 0-1 0 0,-1 0 1 0 0,0 0-1 0 0,0 0 1 0 0,0 1-1 0 0,-1-1 1 0 0,0 13-1 0 0,0-16 53 0 0,-1 1 0 0 0,0 0 1 0 0,0-1-1 0 0,0 1 0 0 0,0 0 0 0 0,0-1 0 0 0,-1 1 0 0 0,0-1 0 0 0,1 0 0 0 0,-1 0 0 0 0,0 1 0 0 0,-1-1 0 0 0,1-1 0 0 0,0 1 0 0 0,-1 0 0 0 0,0 0 0 0 0,0-1 0 0 0,0 0 0 0 0,0 1 0 0 0,0-1 1 0 0,0 0-1 0 0,0-1 0 0 0,-1 1 0 0 0,-4 1 0 0 0,-13 5-115 0 0,-1-1-1 0 0,1-1 1 0 0,-1-2 0 0 0,-25 3 0 0 0,33-6-2844 0 0,0 0 0 0 0,-17-3 1 0 0,13-1-5053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1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175 235 2303 0 0,'0'0'102'0'0,"-8"0"20"0"0,-152 6 13758 0 0,159-6-12964 0 0,-4 0 2752 0 0,51 7-3570 0 0,1-3-1 0 0,-1-1 0 0 0,1-2 1 0 0,0-3-1 0 0,68-10 0 0 0,320-57 114 0 0,-425 68-194 0 0,-5 0-15 0 0,1 0 1 0 0,0 0-1 0 0,0 1 0 0 0,0 0 0 0 0,-1 0 0 0 0,1 1 0 0 0,0-1 0 0 0,0 1 0 0 0,-1 1 0 0 0,1-1 0 0 0,8 4 1 0 0,-12-4-57 0 0,-4 0-11 0 0,2-1 63 0 0,0 1 0 0 0,-1 0 0 0 0,1-1 0 0 0,0 1 0 0 0,0-1 0 0 0,-1 1 0 0 0,1-1 0 0 0,0 1 0 0 0,0-1 0 0 0,-1 1 0 0 0,1-1 0 0 0,-1 1 0 0 0,1-1 0 0 0,0 1 0 0 0,-1-1 0 0 0,1 0 0 0 0,-1 1 0 0 0,1-1 0 0 0,-1 0 0 0 0,1 1 0 0 0,-1-1 0 0 0,1 0 0 0 0,-1 0 0 0 0,0 0 0 0 0,0 1 0 0 0,-2 0 4 0 0,1 0 0 0 0,0 0 1 0 0,-1-1-1 0 0,1 1 0 0 0,-1 0 1 0 0,1-1-1 0 0,-1 0 0 0 0,1 0 1 0 0,-1 0-1 0 0,1 0 0 0 0,-1 0 1 0 0,1 0-1 0 0,-1 0 0 0 0,1-1 1 0 0,-1 1-1 0 0,1-1 0 0 0,-1 0 1 0 0,-2-1-1 0 0,-5-3 33 0 0,1 0 1 0 0,0 0 0 0 0,-11-9-1 0 0,-14-9-232 0 0,23 18 34 0 0,0 1 0 0 0,-1 0-1 0 0,1 1 1 0 0,-1 0 0 0 0,-15-2-1 0 0,-62-2-680 0 0,55 6 630 0 0,-83-10-301 0 0,96 8 645 0 0,1-1 1 0 0,-1-1-1 0 0,-28-11 0 0 0,47 15 214 0 0,1-13 670 0 0,2 11-954 0 0,-1 1-1 0 0,1 0 1 0 0,0 0 0 0 0,0 0 0 0 0,0 0 0 0 0,0 0 0 0 0,0 0 0 0 0,0 1 0 0 0,1-1 0 0 0,-1 0 0 0 0,0 0 0 0 0,1 1 0 0 0,0-1 0 0 0,-1 1 0 0 0,3-2 0 0 0,0 1-10 0 0,0-1 0 0 0,0 1-1 0 0,1 0 1 0 0,-1 0-1 0 0,1 0 1 0 0,7-1 0 0 0,1 0-19 0 0,0 1 1 0 0,0 1 0 0 0,0 0-1 0 0,15 1 1 0 0,10 2 16 0 0,-1 2 0 0 0,-1 1 0 0 0,1 1 1 0 0,-1 3-1 0 0,39 13 0 0 0,20 9-48 0 0,-80-27 8 0 0,1 0 0 0 0,0 0 0 0 0,0-2 0 0 0,0 0 0 0 0,1-1 0 0 0,-1 0 0 0 0,24-3 0 0 0,-16-3 139 0 0,-30 16 82 0 0,-2 0-171 0 0,0-1 1 0 0,-1 0-1 0 0,0 0 0 0 0,0-1 0 0 0,-14 10 0 0 0,-14 14 22 0 0,27-24-78 0 0,0 1 0 0 0,1 0-1 0 0,1 1 1 0 0,-1 0-1 0 0,2 0 1 0 0,-9 16-1 0 0,6-7-1 0 0,5-12 0 0 0,1 0 0 0 0,0 1 0 0 0,1 0 0 0 0,0 0 0 0 0,-2 9 0 0 0,1-7 0 0 0,0 0 0 0 0,0-4 0 0 0,-7 1 0 0 0,8-6-53 0 0,0 1 1 0 0,0 0-1 0 0,0 0 0 0 0,1 0 0 0 0,-1 1 0 0 0,1-1 1 0 0,0 0-1 0 0,0 1 0 0 0,-3 7 0 0 0,4-9-391 0 0,3 7-2768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20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45 3679 0 0,'2'0'167'0'0,"4"-2"42"0"0,0 0 1 0 0,-1-1-1 0 0,1 0 0 0 0,-1 0 0 0 0,0 0 0 0 0,0-1 0 0 0,9-6 9478 0 0,-15 9-9175 0 0,-3-1-378 0 0,1 0 1 0 0,0 0 0 0 0,-1 1 0 0 0,1 0-1 0 0,-1 0 1 0 0,0 0 0 0 0,1 0 0 0 0,-1 0-1 0 0,0 0 1 0 0,0 1 0 0 0,1 0 0 0 0,-1 0-1 0 0,-7 1 1 0 0,5 0-19 0 0,-1 0-1 0 0,1 1 1 0 0,0 0-1 0 0,0 0 1 0 0,0 1-1 0 0,0 0 1 0 0,-8 5 0 0 0,-3 4-27 0 0,1 1 0 0 0,0 1 0 0 0,0 0 1 0 0,-13 17-1 0 0,6-6-17 0 0,0 1 1 0 0,2 1-1 0 0,-32 53 0 0 0,51-76-38 0 0,0 0-1 0 0,0 1 1 0 0,0 0 0 0 0,1-1-1 0 0,-1 1 1 0 0,1 0 0 0 0,0 0-1 0 0,0-1 1 0 0,0 10 0 0 0,2-12 21 0 0,-1 0 1 0 0,0 1 0 0 0,1-1 0 0 0,-1 0 0 0 0,1 0-1 0 0,-1 0 1 0 0,1 1 0 0 0,0-1 0 0 0,0 0 0 0 0,0 0-1 0 0,0 0 1 0 0,1 0 0 0 0,-1 0 0 0 0,0-1 0 0 0,1 1 0 0 0,0 0-1 0 0,-1-1 1 0 0,1 1 0 0 0,0-1 0 0 0,-1 1 0 0 0,1-1-1 0 0,4 2 1 0 0,0 0 70 0 0,1 0 0 0 0,-1-1 1 0 0,1 0-1 0 0,-1 0 0 0 0,1 0 0 0 0,0-1 0 0 0,0 0 0 0 0,0-1 0 0 0,0 1 1 0 0,-1-1-1 0 0,1-1 0 0 0,0 1 0 0 0,12-3 0 0 0,2-2 30 0 0,0-1-1 0 0,0-1 1 0 0,21-9-1 0 0,-13 3-30 0 0,52-32-1 0 0,-68 37-116 0 0,0-1 0 0 0,-1 0 0 0 0,-1-1 0 0 0,0-1-1 0 0,0 1 1 0 0,10-15 0 0 0,-18 21-36 0 0,0 0-1 0 0,0-1 0 0 0,-1 1 1 0 0,1 0-1 0 0,-1-1 1 0 0,0 1-1 0 0,-1-1 1 0 0,1 0-1 0 0,-1 1 0 0 0,1-1 1 0 0,-2 0-1 0 0,1 0 1 0 0,0 0-1 0 0,-1 0 1 0 0,0 0-1 0 0,0 0 0 0 0,-1 0 1 0 0,1 0-1 0 0,-1 0 1 0 0,0 0-1 0 0,0 0 0 0 0,-1 1 1 0 0,1-1-1 0 0,-1 0 1 0 0,0 1-1 0 0,-1-1 1 0 0,1 1-1 0 0,-1 0 0 0 0,0 0 1 0 0,0 0-1 0 0,0 0 1 0 0,0 0-1 0 0,-1 1 1 0 0,1-1-1 0 0,-1 1 0 0 0,-6-5 1 0 0,2 4-159 0 0,1 0 0 0 0,-1 0-1 0 0,0 1 1 0 0,0-1 0 0 0,0 2 0 0 0,0-1 0 0 0,0 1 0 0 0,-1 1 0 0 0,1-1-1 0 0,-1 1 1 0 0,-12 1 0 0 0,13 0-317 0 0,0 0-1 0 0,0 1 1 0 0,1 0 0 0 0,-1 0-1 0 0,0 1 1 0 0,0 0 0 0 0,1 0-1 0 0,-1 1 1 0 0,1 0-1 0 0,-1 0 1 0 0,1 1 0 0 0,-9 6-1 0 0,6-1-1019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2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1 408 9439 0 0,'2'1'432'0'0,"59"11"8218"0"0,-63-12-8551 0 0,0 1 0 0 0,1-1 0 0 0,-1 0 1 0 0,0 1-1 0 0,0-1 0 0 0,1 0 0 0 0,-1 0 1 0 0,0 0-1 0 0,0 0 0 0 0,1 0 0 0 0,-1 0 0 0 0,0-1 1 0 0,0 1-1 0 0,1-1 0 0 0,-1 1 0 0 0,0-1 1 0 0,1 1-1 0 0,-1-1 0 0 0,1 0 0 0 0,-1 0 1 0 0,1 0-1 0 0,-1 0 0 0 0,1 0 0 0 0,-1 0 1 0 0,1 0-1 0 0,0 0 0 0 0,0-1 0 0 0,0 1 1 0 0,0 0-1 0 0,0-1 0 0 0,0 1 0 0 0,0-1 1 0 0,0 0-1 0 0,0 1 0 0 0,0-1 0 0 0,1 1 1 0 0,-1-1-1 0 0,0-2 0 0 0,0-2-49 0 0,0-1 1 0 0,0 1-1 0 0,1-1 0 0 0,-1 1 0 0 0,1-1 1 0 0,1 1-1 0 0,-1-1 0 0 0,1 1 1 0 0,2-8-1 0 0,3-6 20 0 0,1 1 0 0 0,1 0 1 0 0,1 0-1 0 0,0 1 0 0 0,1 0 1 0 0,17-21-1 0 0,-14 23-69 0 0,0 0 0 0 0,1 1 0 0 0,1 0 1 0 0,1 1-1 0 0,0 1 0 0 0,0 0 0 0 0,2 2 0 0 0,-1 0 1 0 0,1 1-1 0 0,33-14 0 0 0,-46 23-14 0 0,-1-1 0 0 0,1 1-1 0 0,-1 0 1 0 0,1 0 0 0 0,0 0 0 0 0,0 1-1 0 0,-1 0 1 0 0,1 0 0 0 0,0 0 0 0 0,0 0-1 0 0,-1 1 1 0 0,1 0 0 0 0,0 0 0 0 0,7 3-1 0 0,-6-2-25 0 0,-1 1 0 0 0,1 0 0 0 0,-1 0 0 0 0,0 1 0 0 0,0 0 0 0 0,0 0-1 0 0,-1 0 1 0 0,1 0 0 0 0,-1 1 0 0 0,7 9 0 0 0,17 30-1969 0 0,-10-13-4343 0 0,-9-13 131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2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342 342 13647 0 0,'0'0'628'0'0,"1"2"-17"0"0,2 3-403 0 0,-1 0-1 0 0,1 0 1 0 0,-1 1-1 0 0,-1-1 1 0 0,1 1-1 0 0,-1-1 1 0 0,1 9 0 0 0,-2-12-60 0 0,0 0 1 0 0,0 0 0 0 0,0 0-1 0 0,0 0 1 0 0,-1 0 0 0 0,1 0-1 0 0,-1 0 1 0 0,1 0 0 0 0,-1 0-1 0 0,0 0 1 0 0,0 0 0 0 0,0 0-1 0 0,0 0 1 0 0,0-1 0 0 0,0 1-1 0 0,0 0 1 0 0,-1-1 0 0 0,1 1-1 0 0,0-1 1 0 0,-1 1 0 0 0,0-1-1 0 0,1 0 1 0 0,-1 0 0 0 0,-3 3-1 0 0,-5 0 115 0 0,1 0-1 0 0,-1 0 0 0 0,0 0 1 0 0,0-2-1 0 0,0 1 0 0 0,-17 1 1 0 0,-63 3 92 0 0,89-7-352 0 0,-15 0 2 0 0,0 0 0 0 0,-25-4 1 0 0,36 3-8 0 0,-1 0 1 0 0,1 0-1 0 0,0-1 1 0 0,-1 0-1 0 0,1 0 1 0 0,0 0 0 0 0,0 0-1 0 0,0-1 1 0 0,0 0-1 0 0,1 0 1 0 0,-5-4-1 0 0,7 5-11 0 0,0 1-1 0 0,1-1 0 0 0,-1 0 0 0 0,1-1 0 0 0,-1 1 0 0 0,1 0 0 0 0,0 0 0 0 0,0-1 0 0 0,0 1 0 0 0,0 0 0 0 0,0-1 0 0 0,1 1 0 0 0,-1-1 0 0 0,1 1 0 0 0,-1-1 0 0 0,1 1 0 0 0,0-1 0 0 0,0 1 0 0 0,0-1 0 0 0,0 0 0 0 0,1 1 0 0 0,-1-1 0 0 0,1 1 0 0 0,-1-1 0 0 0,1 1 0 0 0,0 0 0 0 0,0-1 0 0 0,2-2 0 0 0,2-5 3 0 0,0 0 1 0 0,1 1 0 0 0,0-1-1 0 0,1 1 1 0 0,8-8 0 0 0,24-24-10 0 0,1 2 0 0 0,2 2 1 0 0,2 1-1 0 0,1 3 1 0 0,57-32-1 0 0,-88 57 54 0 0,1 0 0 0 0,0 1-1 0 0,0 0 1 0 0,1 2 0 0 0,-1 0-1 0 0,19-4 1 0 0,-27 8-20 0 0,0 0 0 0 0,0 0 0 0 0,1 1 0 0 0,-1 0 0 0 0,0 0-1 0 0,1 0 1 0 0,-1 1 0 0 0,0 0 0 0 0,0 1 0 0 0,0 0 0 0 0,0 0 0 0 0,0 0 0 0 0,0 1 0 0 0,0 0-1 0 0,-1 0 1 0 0,8 5 0 0 0,-12-6-14 0 0,1-1 0 0 0,-1 1 0 0 0,0 0 0 0 0,0 0 0 0 0,0 0 0 0 0,0 0 0 0 0,0 1 0 0 0,0-1 0 0 0,0 0 0 0 0,0 1 0 0 0,-1 0-1 0 0,0-1 1 0 0,1 1 0 0 0,-1 0 0 0 0,0 0 0 0 0,0-1 0 0 0,1 7 0 0 0,-2-6 1 0 0,0 1 0 0 0,0-1 0 0 0,-1 1-1 0 0,1-1 1 0 0,-1 1 0 0 0,1-1 0 0 0,-1 0 0 0 0,0 0-1 0 0,0 1 1 0 0,-1-1 0 0 0,1 0 0 0 0,-1 0 0 0 0,1 0 0 0 0,-1 0-1 0 0,-3 3 1 0 0,-15 21 45 0 0,-2-2-1 0 0,-25 23 1 0 0,-55 42-97 0 0,53-48-87 0 0,28-24-456 0 0,0 0 0 0 0,-1-1 0 0 0,-33 17 0 0 0,54-33-759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2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5063 0 0,'0'0'232'0'0,"-1"1"-13"0"0,-30 19 5320 0 0,-48 39 0 0 0,37-21-4639 0 0,-61 71-1 0 0,73-72-897 0 0,2 2-1 0 0,1 1 0 0 0,3 1 1 0 0,1 2-1 0 0,2 0 0 0 0,2 1 1 0 0,2 1-1 0 0,-16 63 0 0 0,24-56-33 0 0,7-37 302 0 0,0 1-1 0 0,-1-1 0 0 0,-1-1 1 0 0,-7 19-1 0 0,9-30-252 0 0,1 1-1 0 0,-1-1 0 0 0,0 1 1 0 0,0-1-1 0 0,-1 0 0 0 0,1 0 1 0 0,-1 0-1 0 0,1 0 0 0 0,-1 0 1 0 0,0 0-1 0 0,0-1 0 0 0,0 1 1 0 0,-1-1-1 0 0,1 0 0 0 0,0 0 1 0 0,-1 0-1 0 0,0-1 0 0 0,1 1 1 0 0,-1-1-1 0 0,0 0 1 0 0,-4 1-1 0 0,7-2-333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2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97 16959 0 0,'0'0'1536'0'0,"1"2"-1262"0"0,0 1-142 0 0,0 0 1 0 0,1 1 0 0 0,-1-1 0 0 0,1 0 0 0 0,0 0 0 0 0,0 0 0 0 0,0-1 0 0 0,0 1 0 0 0,0 0 0 0 0,1-1 0 0 0,-1 0 0 0 0,1 1 0 0 0,0-1 0 0 0,4 3 0 0 0,-1-2 40 0 0,-1-1 1 0 0,1 1 0 0 0,0-1 0 0 0,0 0 0 0 0,-1 0 0 0 0,1-1 0 0 0,11 2 0 0 0,-2-2 47 0 0,0-1 0 0 0,0 0 0 0 0,0-1 0 0 0,0-1 0 0 0,0 0-1 0 0,18-6 1 0 0,-24 6-151 0 0,1-2-1 0 0,-1 1 1 0 0,0-1-1 0 0,0 0 1 0 0,0-1-1 0 0,13-9 0 0 0,-20 12-67 0 0,1 1 0 0 0,-1-1-1 0 0,0 0 1 0 0,1 0 0 0 0,-1-1-1 0 0,0 1 1 0 0,0 0 0 0 0,-1-1-1 0 0,1 1 1 0 0,0-1 0 0 0,-1 1-1 0 0,0-1 1 0 0,1 0 0 0 0,-1 0-1 0 0,0 1 1 0 0,-1-1 0 0 0,1 0-1 0 0,0 0 1 0 0,-1 0 0 0 0,1 0-1 0 0,-1 0 1 0 0,0 0 0 0 0,0 0-1 0 0,0 0 1 0 0,-1 0-1 0 0,0-3 1 0 0,1 4-33 0 0,-1 0 1 0 0,1 0-1 0 0,-1 0 1 0 0,0 0-1 0 0,0 0 0 0 0,0 0 1 0 0,0 1-1 0 0,0-1 0 0 0,0 0 1 0 0,0 1-1 0 0,-1-1 0 0 0,1 0 1 0 0,0 1-1 0 0,-1 0 0 0 0,1-1 1 0 0,-1 1-1 0 0,0 0 0 0 0,-2-2 1 0 0,1 2-35 0 0,0 0 0 0 0,0 0 0 0 0,0 0 0 0 0,0 0 0 0 0,0 1 0 0 0,-1-1 0 0 0,1 1 0 0 0,0 0 0 0 0,0 0 0 0 0,-6 0 0 0 0,-5 3-105 0 0,0-1 0 0 0,1 2 1 0 0,-1 0-1 0 0,-15 7 0 0 0,26-10 174 0 0,-123 53-301 0 0,107-44 292 0 0,1 0 0 0 0,0 1 0 0 0,1 1 0 0 0,-24 21 0 0 0,37-29 6 0 0,0 0 0 0 0,0 0 0 0 0,1 0 0 0 0,-1 1 0 0 0,1-1 0 0 0,0 1 0 0 0,1 0 0 0 0,-4 6-1 0 0,6-10 4 0 0,-1 1-1 0 0,1-1 0 0 0,-1 0 0 0 0,1 1 0 0 0,0-1 1 0 0,0 1-1 0 0,0-1 0 0 0,-1 1 0 0 0,1-1 1 0 0,1 1-1 0 0,-1-1 0 0 0,0 1 0 0 0,0-1 0 0 0,1 1 1 0 0,-1-1-1 0 0,0 0 0 0 0,1 1 0 0 0,0-1 0 0 0,-1 1 1 0 0,1-1-1 0 0,0 0 0 0 0,-1 0 0 0 0,1 1 0 0 0,0-1 1 0 0,0 0-1 0 0,0 0 0 0 0,0 0 0 0 0,0 0 0 0 0,1 0 1 0 0,-1 0-1 0 0,0 0 0 0 0,0-1 0 0 0,3 2 0 0 0,2 1-50 0 0,0 0-1 0 0,1 0 1 0 0,-1-1-1 0 0,1 0 1 0 0,-1 0-1 0 0,10 0 1 0 0,42 2-2632 0 0,-55-4 2459 0 0,25 1-6594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2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0 442 6911 0 0,'2'0'10459'0'0,"0"1"-10239"0"0,0-1 0 0 0,1 0 0 0 0,-1 0 0 0 0,0 0 0 0 0,0 0 0 0 0,0 0 0 0 0,0-1 1 0 0,0 1-1 0 0,0-1 0 0 0,0 1 0 0 0,0-1 0 0 0,0 0 0 0 0,0 1 0 0 0,0-1 0 0 0,0 0 0 0 0,0-1 0 0 0,0 1 0 0 0,-1 0 0 0 0,1 0 0 0 0,0-1 1 0 0,-1 1-1 0 0,1-1 0 0 0,-1 1 0 0 0,0-1 0 0 0,1 0 0 0 0,-1 1 0 0 0,0-1 0 0 0,0 0 0 0 0,0 0 0 0 0,0 0 0 0 0,1-3 0 0 0,0-2-80 0 0,0 1 0 0 0,0-1-1 0 0,-1 0 1 0 0,0 0-1 0 0,0 0 1 0 0,0 1-1 0 0,-1-1 1 0 0,-1-13-1 0 0,-1 4-38 0 0,1 0 0 0 0,1-1 0 0 0,0 1 0 0 0,4-24 0 0 0,-3 31-96 0 0,1 0 1 0 0,1 0-1 0 0,0 1 0 0 0,0-1 0 0 0,0 1 1 0 0,1 0-1 0 0,1 0 0 0 0,-1 0 1 0 0,10-12-1 0 0,-4 9-123 0 0,-1 0 1 0 0,2 1 0 0 0,-1 0-1 0 0,1 1 1 0 0,0 0 0 0 0,1 1-1 0 0,0 0 1 0 0,1 1 0 0 0,-1 0-1 0 0,21-7 1 0 0,-20 9-829 0 0,1 0 0 0 0,1 0 0 0 0,-1 1 0 0 0,1 1 0 0 0,18-2 0 0 0,-6 3-6226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2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92 9671 0 0,'1'1'2854'0'0,"2"2"-2187"0"0,-1 0 1 0 0,1 0 0 0 0,0 0-1 0 0,0 0 1 0 0,0-1-1 0 0,1 0 1 0 0,-1 0 0 0 0,1 0-1 0 0,-1 0 1 0 0,8 3 0 0 0,-5-3-219 0 0,0-1 0 0 0,0 1 0 0 0,0-1 0 0 0,0-1 0 0 0,1 1 0 0 0,7-1 0 0 0,8-2-148 0 0,-1 0 0 0 0,0-2 1 0 0,24-7-1 0 0,-27 6 105 0 0,-13 4-388 0 0,0-1 0 0 0,0 0 0 0 0,0 0 0 0 0,-1 0 0 0 0,1-1 0 0 0,-1 1 0 0 0,1-1 0 0 0,-1 0-1 0 0,0 0 1 0 0,6-6 0 0 0,-8 7-39 0 0,-1 1-1 0 0,1-1 1 0 0,-1 0 0 0 0,0 0-1 0 0,1 0 1 0 0,-1 1-1 0 0,0-1 1 0 0,0 0-1 0 0,0-1 1 0 0,0 1 0 0 0,-1 0-1 0 0,1 0 1 0 0,-1 0-1 0 0,1 0 1 0 0,-1-1-1 0 0,0 1 1 0 0,1 0 0 0 0,-1 0-1 0 0,0-1 1 0 0,-1 1-1 0 0,1 0 1 0 0,0 0-1 0 0,-1 0 1 0 0,1-1 0 0 0,-1 1-1 0 0,-1-3 1 0 0,1 4-19 0 0,0 0-1 0 0,1 0 1 0 0,-1 0 0 0 0,0 0 0 0 0,0 0 0 0 0,0 0 0 0 0,0 0-1 0 0,-1 0 1 0 0,1 0 0 0 0,0 1 0 0 0,0-1 0 0 0,0 0-1 0 0,-1 1 1 0 0,1-1 0 0 0,0 1 0 0 0,-1 0 0 0 0,1-1 0 0 0,0 1-1 0 0,-1 0 1 0 0,1 0 0 0 0,-1 0 0 0 0,1 0 0 0 0,0 0-1 0 0,-1 0 1 0 0,-1 0 0 0 0,-2 1-46 0 0,-1-1-1 0 0,1 1 1 0 0,0 1 0 0 0,0-1-1 0 0,-8 3 1 0 0,-19 11 38 0 0,1 2-1 0 0,0 1 1 0 0,1 1-1 0 0,1 1 1 0 0,-47 44-1 0 0,68-56 106 0 0,1 0 0 0 0,-1 0 0 0 0,-8 15 0 0 0,13-19-31 0 0,0 1 0 0 0,1 0 0 0 0,-1-1 0 0 0,1 1 0 0 0,1 0 0 0 0,-1 0 0 0 0,1 1 0 0 0,-1-1 0 0 0,1 7 0 0 0,0-10-20 0 0,0 3-1 0 0,6 8-5 0 0,-3-11-207 0 0,-1 0 0 0 0,1 0 0 0 0,0 0 1 0 0,-1 0-1 0 0,1 0 0 0 0,0-1 0 0 0,0 1 0 0 0,0 0 0 0 0,0-1 0 0 0,3 2 0 0 0,4 1-1029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2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0 401 11975 0 0,'20'-16'813'0'0,"12"-5"5980"0"0,1 0-2306 0 0,-32 20-4458 0 0,0 0 0 0 0,0 0-1 0 0,0 0 1 0 0,0-1 0 0 0,0 1-1 0 0,0 0 1 0 0,0 0 0 0 0,0-1 0 0 0,-1 1-1 0 0,1 0 1 0 0,0-1 0 0 0,-1 1-1 0 0,1-1 1 0 0,-1 1 0 0 0,0-1-1 0 0,1 1 1 0 0,-1-1 0 0 0,0 1-1 0 0,0-1 1 0 0,0 1 0 0 0,0-2-1 0 0,-1-4-4 0 0,0 0 0 0 0,0 1 0 0 0,-4-10-1 0 0,2 1 70 0 0,0 3-140 0 0,1 0 0 0 0,1 0 0 0 0,0 0 1 0 0,1-1-1 0 0,0 1 0 0 0,4-21 0 0 0,-3 25-60 0 0,1 0 1 0 0,0 0-1 0 0,1 1 0 0 0,0-1 1 0 0,0 1-1 0 0,1 0 0 0 0,0 0 1 0 0,0 0-1 0 0,0 0 0 0 0,1 1 1 0 0,8-9-1 0 0,-8 9 51 0 0,2 1 0 0 0,-1-1 0 0 0,0 1 0 0 0,1 1-1 0 0,0-1 1 0 0,0 1 0 0 0,0 0 0 0 0,1 0 0 0 0,-1 1 0 0 0,1 0 0 0 0,0 1 0 0 0,0 0-1 0 0,0 0 1 0 0,0 0 0 0 0,0 1 0 0 0,1 0 0 0 0,-1 1 0 0 0,0 0 0 0 0,15 2-1 0 0,138 25 1115 0 0,-91-13-577 0 0,-58-12-391 0 0,-3-1-14 0 0,0 0 0 0 0,-1 1-1 0 0,1 0 1 0 0,-1 1 0 0 0,0 0 0 0 0,0 0-1 0 0,8 5 1 0 0,-7-2 36 0 0,-9-5-103 0 0,0 1-1 0 0,1-1 1 0 0,-1 1-1 0 0,0-1 0 0 0,0 1 1 0 0,1-1-1 0 0,-1 1 1 0 0,0-1-1 0 0,-1 1 1 0 0,1-1-1 0 0,0 1 1 0 0,0-1-1 0 0,-1 1 1 0 0,1-1-1 0 0,-1 1 1 0 0,0 0-1 0 0,-1 4-1 0 0,-1-1-1 0 0,0 0 1 0 0,0 0 0 0 0,0 0-1 0 0,-1-1 1 0 0,0 1-1 0 0,0-1 1 0 0,0 0 0 0 0,0 0-1 0 0,-9 6 1 0 0,-3 2 19 0 0,-32 16 0 0 0,-26 9-54 0 0,-1-3 0 0 0,-107 33-1 0 0,171-64-141 0 0,0 0 0 0 0,0-1-1 0 0,0 0 1 0 0,0-1 0 0 0,-15-1 0 0 0,32-11-1381 0 0,-1 4-158 0 0,0 1 0 0 0,0 0-1 0 0,7-7 1 0 0,9-5-4882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3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8751 0 0,'1'0'10883'0'0,"6"-1"-9848"0"0,0 1 0 0 0,-1-1 1 0 0,1 0-1 0 0,6-3 0 0 0,50-19-763 0 0,-45 16 102 0 0,173-71-2543 0 0,-153 65 897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2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3 14279 0 0,'0'0'1103'0'0,"-8"-2"-678"0"0,4 2-220 0 0,0-1-1 0 0,0 1 0 0 0,0 1 1 0 0,-1-1-1 0 0,1 1 0 0 0,0-1 0 0 0,0 1 1 0 0,0 0-1 0 0,0 1 0 0 0,0-1 1 0 0,0 1-1 0 0,1-1 0 0 0,-1 1 1 0 0,0 0-1 0 0,1 1 0 0 0,-1-1 1 0 0,-3 4-1 0 0,-5 4 279 0 0,-1 1-1 0 0,2 1 1 0 0,-11 12-1 0 0,-10 17-220 0 0,2 1-1 0 0,2 1 0 0 0,1 2 1 0 0,-35 83-1 0 0,-57 202 800 0 0,117-323-1061 0 0,-5 16 110 0 0,-15 31 0 0 0,18-47-78 0 0,1-1-1 0 0,-1 1 1 0 0,0-1-1 0 0,-1 0 1 0 0,0 0-1 0 0,0 0 1 0 0,0-1 0 0 0,-10 9-1 0 0,14-13-15 0 0,1-1-1 0 0,0 0 1 0 0,0 0-1 0 0,0 0 1 0 0,0 1 0 0 0,-1-1-1 0 0,1 0 1 0 0,0 0-1 0 0,0 0 1 0 0,0 1-1 0 0,-1-1 1 0 0,1 0 0 0 0,0 0-1 0 0,0 0 1 0 0,-1 0-1 0 0,1 0 1 0 0,0 1-1 0 0,-1-1 1 0 0,1 0-1 0 0,0 0 1 0 0,0 0 0 0 0,-1 0-1 0 0,1 0 1 0 0,0 0-1 0 0,-1 0 1 0 0,1 0-1 0 0,0 0 1 0 0,0 0 0 0 0,-1 0-1 0 0,1 0 1 0 0,0 0-1 0 0,-1-1 1 0 0,1 1-1 0 0,2-10 23 0 0,9-12-866 0 0,16-9-2420 0 0,-13 15-4371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2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10135 0 0,'-3'0'93'0'0,"1"0"-1"0"0,-1 0 1 0 0,1 0-1 0 0,-1 0 1 0 0,1 0 0 0 0,-1 0-1 0 0,1 1 1 0 0,-1-1-1 0 0,1 1 1 0 0,0 0-1 0 0,-1-1 1 0 0,1 1-1 0 0,0 0 1 0 0,0 1-1 0 0,-3 0 1 0 0,2 1 114 0 0,0-1-1 0 0,1 1 1 0 0,-1 0 0 0 0,1 0 0 0 0,-1 0-1 0 0,1 0 1 0 0,0 0 0 0 0,-3 7 0 0 0,0-1-115 0 0,1 1 0 0 0,0 0 1 0 0,0 0-1 0 0,2 0 1 0 0,-1 0-1 0 0,1 1 0 0 0,0-1 1 0 0,1 0-1 0 0,0 14 1 0 0,2-9 117 0 0,0 0 0 0 0,1 0 0 0 0,1 0 0 0 0,0 0 0 0 0,9 23 0 0 0,5 4 212 0 0,3-1-1 0 0,1 0 0 0 0,32 44 0 0 0,-47-76-416 0 0,26 41 251 0 0,15 22 1353 0 0,-3 2-1 0 0,35 80 0 0 0,-74-140-1442 0 0,0 0 0 0 0,-1 0-1 0 0,0 0 1 0 0,-1 1-1 0 0,-1-1 1 0 0,0 1 0 0 0,-1-1-1 0 0,-1 1 1 0 0,0 0-1 0 0,-1 0 1 0 0,-1-1 0 0 0,0 1-1 0 0,-6 22 1 0 0,2-19-10 0 0,-1 0 1 0 0,0 0-1 0 0,-1 0 0 0 0,-1-1 1 0 0,-1-1-1 0 0,0 0 1 0 0,-1 0-1 0 0,-1-1 0 0 0,0 0 1 0 0,-15 13-1 0 0,-1-3-419 0 0,-1-1 0 0 0,-2-1 0 0 0,0-2 0 0 0,-63 33 0 0 0,-146 49-2011 0 0,158-70 1720 0 0,60-23-2075 0 0,5-1-4695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2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38 192 5063 0 0,'-13'-3'630'0'0,"-12"0"13824"0"0,40 2-12930 0 0,24-7-789 0 0,0-1 0 0 0,38-15 1 0 0,73-36-76 0 0,47-15-379 0 0,-192 74-284 0 0,-2-1-13 0 0,1 1-1 0 0,-1 0 0 0 0,1 0 1 0 0,0 0-1 0 0,0 0 0 0 0,0 1 0 0 0,-1 0 1 0 0,1 0-1 0 0,7 0 0 0 0,-13 15-1548 0 0,-2 1-87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20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50 4607 0 0,'0'0'208'0'0,"-2"0"-9"0"0,-34 0 8842 0 0,2 1 336 0 0,36-1-9146 0 0,23-5-70 0 0,-1 1 0 0 0,1 1 1 0 0,34 0-1 0 0,2 0-78 0 0,76-11 27 0 0,-61 4-54 0 0,150 1-1 0 0,-214 10-447 0 0,0 0 0 0 0,0 1-1 0 0,18 6 1 0 0,-7 1-5998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42:0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96 198 919 0 0,'0'0'1740'0'0,"-1"-2"-822"0"0,-7-21 743 0 0,-3 12-1964 0 0,5 5 271 0 0,5 5 96 0 0,0-1 47 0 0,0 1 127 0 0,1 1 1 0 0,0-1-1 0 0,0 1 0 0 0,-1-1 0 0 0,1 1 1 0 0,0-1-1 0 0,-1 1 0 0 0,1-1 0 0 0,0 1 1 0 0,-1 0-1 0 0,1-1 0 0 0,0 1 0 0 0,-1 0 0 0 0,1-1 1 0 0,-1 1-1 0 0,1 0 0 0 0,-1-1 0 0 0,1 1 1 0 0,-1 0-1 0 0,1 0 0 0 0,-1 0 0 0 0,0-1 1 0 0,-21 6 5650 0 0,10-1-7686 0 0,0 1 1187 0 0,11-4 703 0 0,0-1 0 0 0,1 1 0 0 0,-1-1 0 0 0,0 0 0 0 0,1 1 0 0 0,-1-1 0 0 0,0 0 1 0 0,1 0-1 0 0,-1 1 0 0 0,0-1 0 0 0,0 0 0 0 0,1 0 0 0 0,-2 0 0 0 0,2-14 1954 0 0,0 13-2030 0 0,1 1 0 0 0,-1-1 0 0 0,0 1 1 0 0,0-1-1 0 0,0 1 0 0 0,0 0 0 0 0,0-1 0 0 0,1 1 0 0 0,-1-1 1 0 0,0 1-1 0 0,0 0 0 0 0,1-1 0 0 0,-1 1 0 0 0,0 0 0 0 0,0-1 1 0 0,1 1-1 0 0,-1 0 0 0 0,1-1 0 0 0,-1 1 0 0 0,0 0 0 0 0,1 0 1 0 0,-1-1-1 0 0,1 1 0 0 0,9 0 60 0 0,-6 0 2 0 0,5 1-6 0 0,-5-1-10 0 0,0 0 0 0 0,0 0-1 0 0,0 0 1 0 0,0-1 0 0 0,-1 1-1 0 0,1-1 1 0 0,0 0 0 0 0,0 0-1 0 0,0-1 1 0 0,-1 1 0 0 0,1-1-1 0 0,-1 0 1 0 0,1 0 0 0 0,-1 0-1 0 0,1 0 1 0 0,4-5 0 0 0,10-5 363 0 0,-11 9-288 0 0,-4 3-123 0 0,16-6 226 0 0,-2 1-109 0 0,-10 3-60 0 0,-1 0-1 0 0,0 0 1 0 0,10-5-1 0 0,-7 4 68 0 0,-9 3-131 0 0,1 0 1 0 0,-1 0 0 0 0,1 0 0 0 0,-1 0-1 0 0,1 0 1 0 0,-1 0 0 0 0,1 0-1 0 0,-1 0 1 0 0,1 0 0 0 0,-1-1 0 0 0,1 1-1 0 0,-1 0 1 0 0,1 0 0 0 0,-1 0-1 0 0,1-1 1 0 0,-1 1 0 0 0,1 0-1 0 0,0-1 1 0 0,96-53 863 0 0,-91 51-847 0 0,7-3 14 0 0,5 2 21 0 0,-5 1-48 0 0,2 3-12 0 0,-2 0 0 0 0,1 6 0 0 0,0 2 0 0 0,-2 3 0 0 0,-1-1 0 0 0,-1 2 0 0 0,-1 1 12 0 0,0-5 55 0 0,-9-7-54 0 0,1-1 0 0 0,0 1 0 0 0,-1-1 1 0 0,1 1-1 0 0,0-1 0 0 0,-1 0 0 0 0,1 1 0 0 0,0-1 1 0 0,-1 0-1 0 0,1 1 0 0 0,0-1 0 0 0,0 0 0 0 0,-1 0 1 0 0,1 0-1 0 0,0 1 0 0 0,0-1 0 0 0,0 0 0 0 0,-1 0 0 0 0,1 0 1 0 0,1-1-1 0 0,24 3 359 0 0,-21-1-319 0 0,7 4-42 0 0,-1 2-11 0 0,-2 3 0 0 0,0 1 0 0 0,-7-8 0 0 0,1-1 0 0 0,-1 1 0 0 0,0 0 0 0 0,0 0 0 0 0,0 0 0 0 0,2 4 0 0 0,12 16 0 0 0,-2-8 0 0 0,-10-13 0 0 0,0 0 0 0 0,8 5 0 0 0,10 2 0 0 0,-17-8 0 0 0,1-1 0 0 0,-1 2 0 0 0,-3-2 0 0 0,-1 1 0 0 0,1-1 0 0 0,-1 1 0 0 0,1-1 0 0 0,-1 0 0 0 0,1 0 0 0 0,0 0 0 0 0,-1 0 0 0 0,1 0 0 0 0,-1 0 0 0 0,1 0 0 0 0,0 0 0 0 0,1-1 0 0 0,41-4 75 0 0,-17 1-18 0 0,-20 4-44 0 0,36 0 95 0 0,-36 0-98 0 0,-4-1-9 0 0,-1 1 0 0 0,1 1 0 0 0,0-1 0 0 0,-1 0 0 0 0,1 0-1 0 0,-1 1 1 0 0,1 0 0 0 0,-1-1 0 0 0,1 1 0 0 0,-1 0 0 0 0,1 0 0 0 0,2 2 0 0 0,20 9 52 0 0,-1 3-53 0 0,-20-12 1 0 0,17 9 51 0 0,-18-10-42 0 0,10 2 51 0 0,-10-3-52 0 0,0-1 0 0 0,0 1 1 0 0,0-1-1 0 0,1 0 0 0 0,-1 0 0 0 0,0 0 0 0 0,0 0 0 0 0,0-1 0 0 0,5 0 1 0 0,0-1 1 0 0,13-3 68 0 0,-17 2-65 0 0,0 0-1 0 0,32-18 73 0 0,-22 14-44 0 0,0 1-20 0 0,-1 2 20 0 0,1 5-31 0 0,1 1-11 0 0,-1 3 0 0 0,0 0 0 0 0,-1 2 0 0 0,1 0 0 0 0,-1 0 0 0 0,-2 1 0 0 0,-2-1 11 0 0,-5-4 31 0 0,6 1-31 0 0,3 2-11 0 0,10 2 65 0 0,-21-7 6 0 0,0-1 1 0 0,4 1-34 0 0,44 8 228 0 0,-47-8-263 0 0,0-1 0 0 0,0 1 0 0 0,0 0 0 0 0,0-1 0 0 0,0 1 0 0 0,0 1 0 0 0,0-1 0 0 0,0 0 0 0 0,0 1 0 0 0,3 2 0 0 0,5 4 17 0 0,-4-4-10 0 0,0 0-9 0 0,-1 0-1 0 0,0 1 0 0 0,0-1 0 0 0,8 10 0 0 0,8 9 0 0 0,-18-19 0 0 0,13 20 0 0 0,-8-10 0 0 0,4-5 0 0 0,1-4 0 0 0,8 0-2 0 0,-18-6 3 0 0,-1 0 11 0 0,2 0 22 0 0,1 0 0 0 0,-1 0 1 0 0,0 0-1 0 0,0-1 0 0 0,0 1 0 0 0,-1-1 1 0 0,1 0-1 0 0,5-3 0 0 0,0-1 63 0 0,12-3 2 0 0,-21 9-102 0 0,8-2 63 0 0,-5 0-54 0 0,34 1 144 0 0,-33 1-142 0 0,-3-1-20 0 0,0 1 1 0 0,-1 0-1 0 0,1 0 1 0 0,0 0-1 0 0,0 0 0 0 0,0 1 1 0 0,0-1-1 0 0,0 0 0 0 0,0 1 1 0 0,0-1-1 0 0,-1 1 1 0 0,1 0-1 0 0,2 1 0 0 0,0 0-7 0 0,0 0 0 0 0,-1 1 0 0 0,1-1 0 0 0,0 1 0 0 0,-1 0 0 0 0,0 0 0 0 0,0 0 0 0 0,0 0 0 0 0,0 1 0 0 0,0-1-1 0 0,4 8 1 0 0,1 3-128 0 0,-7-12 62 0 0,12 5-275 0 0,-13-7 357 0 0,0 0 0 0 0,0 0-1 0 0,0-1 1 0 0,1 1 0 0 0,-1 0-1 0 0,0 0 1 0 0,0 0 0 0 0,0 0-1 0 0,0 0 1 0 0,1 0 0 0 0,-1 0 0 0 0,0 0-1 0 0,0 0 1 0 0,0 0 0 0 0,0 0-1 0 0,1 0 1 0 0,-1 0 0 0 0,0 0-1 0 0,0 0 1 0 0,0 0 0 0 0,0 1 0 0 0,0-1-1 0 0,1 0 1 0 0,-1 0 0 0 0,0 0-1 0 0,0 0 1 0 0,0 0 0 0 0,0 0-1 0 0,0 0 1 0 0,1 0 0 0 0,-1 0 0 0 0,0 1-1 0 0,0-1 1 0 0,0 0 0 0 0,0 0-1 0 0,0 0 1 0 0,0 0 0 0 0,0 0-1 0 0,0 1 1 0 0,0-1 0 0 0,0 0 0 0 0,4 3-16 0 0,16-3-112 0 0,-10-1 131 0 0,2-1 0 0 0,7-6 0 0 0,16-4-375 0 0,-32 12 262 0 0,-1 0-159 0 0,9-2 111 0 0,-8 2-6 0 0,9 0-294 0 0,-10 0 146 0 0,4 0-109 0 0,0 1 0 0 0,0 0 0 0 0,0 0 0 0 0,0 1 0 0 0,8 2 0 0 0,1 1-1894 0 0,4 0-1245 0 0,0-1 1740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42:42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6359 0 0,'0'0'2871'0'0,"2"-2"-2578"0"0,5-5 5913 0 0,-5 9-6098 0 0,0-1 1 0 0,0 1 0 0 0,0 0 0 0 0,0-1 0 0 0,0 0-1 0 0,0 1 1 0 0,0-1 0 0 0,0 0 0 0 0,3 1 0 0 0,-2-1 297 0 0,24 6 648 0 0,-24-7-952 0 0,22 7 230 0 0,-21-6-252 0 0,6 1 16 0 0,-5 0-5 0 0,4 0-16 0 0,-4-1 10 0 0,5 2-10 0 0,-5-2 15 0 0,4 1 4 0 0,-7-1-12 0 0,1 0-15 0 0,9 3-54 0 0,2 2-13 0 0,6 2-1 0 0,-16-7 5 0 0,13-1 68 0 0,26-2 397 0 0,-38 2-389 0 0,7 3-64 0 0,2-2-16 0 0,2 0 0 0 0,-1-1 0 0 0,-1 2 0 0 0,0 0 0 0 0,1 1 0 0 0,-1-3 0 0 0,1 0 0 0 0,1 0 0 0 0,-1 1 0 0 0,0 0 0 0 0,1-3 0 0 0,32-3 0 0 0,-16 0 0 0 0,-2-1 0 0 0,2-1 0 0 0,13-4 0 0 0,-14 4 0 0 0,-20 5 0 0 0,1 1 0 0 0,11 2 0 0 0,-8-1 0 0 0,-1 1 0 0 0,0 0 0 0 0,1 3 0 0 0,0 0 0 0 0,2 0 0 0 0,-1-2 0 0 0,22-2 155 0 0,-22-6-8 0 0,-11 4-106 0 0,2-1 0 0 0,-1 1 0 0 0,0 1 0 0 0,0-1 0 0 0,1 1 1 0 0,-1 0-1 0 0,0 0 0 0 0,11 1 0 0 0,-2 0-41 0 0,-1 3 0 0 0,1 0 0 0 0,-1-2 0 0 0,1 1 11 0 0,0 1 32 0 0,0-1-33 0 0,-1 0-10 0 0,1-2 0 0 0,44 6 0 0 0,-45-5 0 0 0,2 1 0 0 0,-1 0 0 0 0,1-1 0 0 0,0 1 11 0 0,31 2 96 0 0,-42-4-75 0 0,22 5 18 0 0,-22-3-50 0 0,22 1 0 0 0,9 0 39 0 0,-9 2-14 0 0,-4-3-15 0 0,-20-1 5 0 0,20 3 14 0 0,7 3 56 0 0,-14-5-42 0 0,-1-1-33 0 0,1 0-10 0 0,0-2 0 0 0,-4 0 11 0 0,45-4 674 0 0,-26 1-474 0 0,-16 2-198 0 0,1 1-13 0 0,-2 0 0 0 0,1 1 0 0 0,7-1 0 0 0,1 3 0 0 0,-23-2 0 0 0,11 1 9 0 0,1 1 50 0 0,0-1 0 0 0,0-1 0 0 0,19-1 0 0 0,-8 2-49 0 0,0-4 44 0 0,175-31 294 0 0,-185 32-391 0 0,10 0 15 0 0,3 2-27 0 0,19-1 44 0 0,-14-1 11 0 0,-1 2 0 0 0,-14 0 0 0 0,-1-2 0 0 0,0 2 0 0 0,0 0 0 0 0,-1 0 0 0 0,2 1 0 0 0,0 2 0 0 0,0 0 0 0 0,-1-1 0 0 0,-1-1 0 0 0,1 0 0 0 0,1-1 0 0 0,-2 2 0 0 0,1 1 0 0 0,-1-1 0 0 0,1 1 0 0 0,0-1 0 0 0,6 0 0 0 0,-17-1 0 0 0,17 5 0 0 0,7 0 0 0 0,-13-4 0 0 0,47 4 0 0 0,-47-4 0 0 0,-1 2 0 0 0,2 0 0 0 0,-1-1 0 0 0,-1 1 0 0 0,-11-3 7 0 0,0 0-1 0 0,0 0 0 0 0,0-1 1 0 0,0 1-1 0 0,1-1 1 0 0,-1 1-1 0 0,0-1 1 0 0,5-1-1 0 0,-4 1 6 0 0,-1 0-1 0 0,0 0 0 0 0,1 0 0 0 0,-1 0 1 0 0,0 0-1 0 0,5 1 0 0 0,-2 0 40 0 0,-2 0-6 0 0,1-1-1 0 0,-1 1 1 0 0,0-1-1 0 0,1 0 0 0 0,-1-1 1 0 0,8 0-1 0 0,21-3 197 0 0,-2 0-181 0 0,-16 0-29 0 0,-5 0-10 0 0,0 1 1 0 0,1 1 0 0 0,15-3-1 0 0,-10 3-10 0 0,0 1-11 0 0,-2-1 0 0 0,2 1 0 0 0,19-2 64 0 0,38-13 576 0 0,-60 12-576 0 0,1-1 0 0 0,1 0 0 0 0,2 1 0 0 0,-1 0-11 0 0,-1 1-42 0 0,-2 0-11 0 0,1 0 0 0 0,0 2 0 0 0,0 1 0 0 0,1 0 0 0 0,-1 0 11 0 0,-1 0 31 0 0,1 1-31 0 0,1 1-11 0 0,-1-1 0 0 0,0 0 0 0 0,1-1 11 0 0,-1 0 31 0 0,-1-2-31 0 0,2 0-11 0 0,0 1 0 0 0,8-3 0 0 0,-20 4 0 0 0,18 2 0 0 0,41 2-53 0 0,-47-3 31 0 0,5 2-33 0 0,-20-3 55 0 0,37 2 2 0 0,-14 0-2 0 0,-9-2 0 0 0,9-2 0 0 0,6-1 0 0 0,17-3 0 0 0,-30 3 0 0 0,0 0 0 0 0,-1 1 0 0 0,-1 0 0 0 0,2 0 0 0 0,0 2 0 0 0,-1 0 0 0 0,-1 0 0 0 0,0 0 0 0 0,1 0 0 0 0,-1 0 0 0 0,1 2 0 0 0,-1-2 0 0 0,2 0 0 0 0,0 0 0 0 0,-1 1 0 0 0,5-1 0 0 0,-14 0 0 0 0,13-6 0 0 0,-11 3 36 0 0,1 1 0 0 0,-1 1 0 0 0,10-2 0 0 0,25-1 313 0 0,-31 3-338 0 0,3 3-11 0 0,0 1 0 0 0,0 0 0 0 0,0-1 0 0 0,-1 0 0 0 0,0-1 0 0 0,-2 0 11 0 0,-7-1 31 0 0,7 1-20 0 0,2 1 20 0 0,-2 0-42 0 0,-7-2-42 0 0,7 2 31 0 0,2 0 11 0 0,1 0 0 0 0,-1 0 0 0 0,0 0 0 0 0,8 3 0 0 0,-20-4 0 0 0,37 3 0 0 0,8 1 64 0 0,-16-1-137 0 0,-15-3 58 0 0,0-1 15 0 0,31-1 0 0 0,-17 0 0 0 0,-15 0 0 0 0,7-1 0 0 0,-22 2 0 0 0,38 3 0 0 0,-23-2 0 0 0,1 0 0 0 0,-2 2 0 0 0,1-1 0 0 0,5 3 0 0 0,-17-5 0 0 0,19-1 0 0 0,12 0 38 0 0,-7-2-12 0 0,-13 2-26 0 0,0 0 0 0 0,1 0 0 0 0,1 1 0 0 0,4 0 35 0 0,19 2-17 0 0,-29-1-24 0 0,3 0-24 0 0,9 2 13 0 0,5-1 17 0 0,-13 0-11 0 0,1 1-31 0 0,-1-1 31 0 0,-2-2 0 0 0,-7 0-31 0 0,7-3 31 0 0,2 1 11 0 0,-3-1-12 0 0,-9 2-49 0 0,5 1 323 0 0,-4 0-1504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3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45 4607 0 0,'0'0'354'0'0,"1"-9"-5"0"0,-1 8-31 0 0,0-1-1 0 0,0 1 0 0 0,0 0 1 0 0,0 0-1 0 0,-1 0 1 0 0,1-1-1 0 0,0 1 1 0 0,-1 0-1 0 0,1 0 0 0 0,-1 0 1 0 0,1 0-1 0 0,-1-1 1 0 0,0 1-1 0 0,1 0 1 0 0,-1 0-1 0 0,0 0 0 0 0,0 0 1 0 0,-1-1-1 0 0,0 1-93 0 0,0-1 0 0 0,0 1-1 0 0,0 0 1 0 0,0 0-1 0 0,-1 0 1 0 0,1 0 0 0 0,0 0-1 0 0,0 1 1 0 0,-4-2-1 0 0,1 2 38 0 0,0-1-1 0 0,0 1 0 0 0,0 0 1 0 0,0 0-1 0 0,0 0 1 0 0,0 1-1 0 0,0-1 0 0 0,-9 4 1 0 0,4 0 102 0 0,1 0 0 0 0,0 1 0 0 0,0 0 1 0 0,1 1-1 0 0,-1 0 0 0 0,1 0 0 0 0,0 1 1 0 0,1 0-1 0 0,-13 15 0 0 0,8-7-230 0 0,1 1 0 0 0,0 0 0 0 0,1 1 0 0 0,-10 22 0 0 0,15-28-110 0 0,0 1 1 0 0,-4 18-1 0 0,8-26-21 0 0,0 0-1 0 0,1 0 0 0 0,-1-1 1 0 0,1 1-1 0 0,0 0 0 0 0,0 0 1 0 0,0 0-1 0 0,0 0 0 0 0,1-1 1 0 0,0 1-1 0 0,0 0 1 0 0,1 5-1 0 0,4-1 52 0 0,-4-8-47 0 0,0 1-1 0 0,-1-1 1 0 0,1 0-1 0 0,-1 0 0 0 0,1 1 1 0 0,0-1-1 0 0,-1 0 1 0 0,1 0-1 0 0,0 0 1 0 0,-1-1-1 0 0,1 1 1 0 0,0 0-1 0 0,-1-1 1 0 0,1 1-1 0 0,-1-1 1 0 0,1 1-1 0 0,-1-1 0 0 0,3-1 1 0 0,26-15 66 0 0,-29 16-66 0 0,7-4-1 0 0,0-1 0 0 0,-1 1 1 0 0,0-1-1 0 0,-1-1 0 0 0,1 1 1 0 0,-1-1-1 0 0,0 0 0 0 0,-1-1 1 0 0,0 1-1 0 0,0-1 0 0 0,0 0 1 0 0,-1-1-1 0 0,5-13 0 0 0,-6 15-17 0 0,0-1-92 0 0,0-1 1 0 0,0 0-1 0 0,-1 0 1 0 0,0 1-1 0 0,0-1 0 0 0,0-10 1 0 0,-2 17-98 0 0,-5-5-1343 0 0,-10 5-326 0 0,13 2 910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3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742 464 15199 0 0,'0'0'1172'0'0,"-7"-8"714"0"0,-21-5 464 0 0,27 13-2120 0 0,-11-11 548 0 0,12 10-755 0 0,0 0 0 0 0,-1 0 0 0 0,1 0 0 0 0,0 0 0 0 0,0 0 0 0 0,0 0 0 0 0,0 0 0 0 0,0 0 0 0 0,0 0 0 0 0,0 0 0 0 0,0 0 0 0 0,0 0 0 0 0,0 0 0 0 0,1 0 0 0 0,-1 0 0 0 0,0 0 0 0 0,1-1 0 0 0,10-20 74 0 0,-5 12-32 0 0,144-259 89 0 0,-137 248-156 0 0,-8 12 1 0 0,0 0 1 0 0,4-13-1 0 0,-7 19-70 0 0,-1 0 0 0 0,0-1 0 0 0,0 0-1 0 0,-1 1 1 0 0,1-1 0 0 0,-1 1 0 0 0,1-1 0 0 0,-1 0 0 0 0,-1-5 0 0 0,1 8 22 0 0,-1 0 1 0 0,0 0-1 0 0,0 1 0 0 0,0-1 1 0 0,0 0-1 0 0,0 0 1 0 0,0 1-1 0 0,0-1 0 0 0,0 1 1 0 0,0-1-1 0 0,0 1 1 0 0,0-1-1 0 0,0 1 0 0 0,-1 0 1 0 0,1-1-1 0 0,0 1 1 0 0,0 0-1 0 0,0 0 0 0 0,-2 0 1 0 0,-2 0-19 0 0,1 0 0 0 0,-1 1 0 0 0,1-1 0 0 0,0 1 0 0 0,-1 0 0 0 0,1 0 0 0 0,0 1 0 0 0,-1-1 0 0 0,1 1 0 0 0,-6 4 0 0 0,-6 3-13 0 0,-18 15 0 0 0,25-17 94 0 0,-13 11 59 0 0,0 1-1 0 0,2 0 1 0 0,0 2-1 0 0,2 0 1 0 0,-26 38 0 0 0,-66 127 587 0 0,81-130-610 0 0,3 1-1 0 0,3 1 1 0 0,2 2-1 0 0,2 0 1 0 0,3 0-1 0 0,-10 85 1 0 0,22-116-199 0 0,-10 39 1 0 0,10-57 181 0 0,0 1 0 0 0,-1 0 1 0 0,0-1-1 0 0,0 0 0 0 0,-14 19 1 0 0,4-10 133 0 0,0-1 1 0 0,-32 29-1 0 0,-42 27 330 0 0,-1 1-21 0 0,86-71-456 0 0,0-2-4 0 0,1 0 0 0 0,-1 0 0 0 0,0-1-1 0 0,-8 5 1 0 0,11-6-107 0 0,1-2-80 0 0,0 0 99 0 0,1 0 0 0 0,-1 1 0 0 0,1-1 0 0 0,-1 0 0 0 0,1 0 0 0 0,-1 0 0 0 0,1 0 0 0 0,-1 1 0 0 0,1-1 0 0 0,1-1 0 0 0,2-2-276 0 0,8-13-920 0 0,2-3-62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4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62 18367 0 0,'0'0'844'0'0,"-2"0"-20"0"0,-4-1-416 0 0,5 0 220 0 0,3 2 151 0 0,5 1-344 0 0,0-1 1 0 0,1 0-1 0 0,-1 0 1 0 0,1 0-1 0 0,14-1 1 0 0,42-7 554 0 0,-47 5-677 0 0,127-21 710 0 0,-82 11-1728 0 0,1 3 0 0 0,70 0 0 0 0,-88 7-1966 0 0,-20 0 1187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4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13847 0 0,'0'0'2530'0'0,"6"11"-1132"0"0,-4 2-1239 0 0,1 1 0 0 0,-2-1 0 0 0,0 0 0 0 0,0 1 0 0 0,-1-1 0 0 0,-1 1 0 0 0,0-1 0 0 0,-5 19 0 0 0,-31 106 278 0 0,22-97-364 0 0,-1-1 0 0 0,-2 0 0 0 0,-2-1-1 0 0,-28 41 1 0 0,16-34-59 0 0,-3 0-1 0 0,-68 68 0 0 0,93-103-13 0 0,2-3-71 0 0,-1 1 0 0 0,1-1 0 0 0,-1 0 0 0 0,-1-1 0 0 0,0 0 0 0 0,0 0 0 0 0,-15 7 0 0 0,23-13-125 0 0,0 0 0 0 0,0-1 0 0 0,0 1 0 0 0,0-1 0 0 0,0 1 0 0 0,0-1 0 0 0,0 0 0 0 0,0 0 0 0 0,0 0 0 0 0,0 0 0 0 0,0 0 0 0 0,-1 0 0 0 0,1-1 0 0 0,0 1 0 0 0,0-1 0 0 0,0 1 0 0 0,0-1 1 0 0,-3-2-1 0 0,2 1-222 0 0,0 1 0 0 0,0-2 0 0 0,1 1 0 0 0,-1 0 0 0 0,1-1 1 0 0,0 1-1 0 0,0-1 0 0 0,0 1 0 0 0,0-1 0 0 0,-3-6 1 0 0,1 1-128 0 0,0 0 0 0 0,1-1 0 0 0,1 1 1 0 0,-1-1-1 0 0,1 0 0 0 0,1 0 0 0 0,0 0 1 0 0,-1-10-1 0 0,2 10 492 0 0,1-1-1 0 0,0 1 1 0 0,0 0 0 0 0,1 0 0 0 0,0 0 0 0 0,0 0 0 0 0,1 1 0 0 0,1-1-1 0 0,4-10 1 0 0,-5 14 502 0 0,0 0 0 0 0,0 0 0 0 0,1 1-1 0 0,-1-1 1 0 0,1 1 0 0 0,0 0 0 0 0,0 0 0 0 0,0 0-1 0 0,1 0 1 0 0,-1 1 0 0 0,1 0 0 0 0,0 0 0 0 0,0 0-1 0 0,0 0 1 0 0,11-3 0 0 0,19-4 2899 0 0,49-5-1 0 0,-47 8-1964 0 0,44-12 0 0 0,201-92 1819 0 0,-198 76-2847 0 0,-56 23-246 0 0,105-49 271 0 0,-114 51-401 0 0,-1-1-1 0 0,0-1 1 0 0,0 0-1 0 0,27-26 1 0 0,-43 35-48 0 0,1 1 1 0 0,-1-1 0 0 0,0 0-1 0 0,0 0 1 0 0,0 0-1 0 0,0 0 1 0 0,2-5 0 0 0,-4 7-9 0 0,1 1 1 0 0,-1-1 0 0 0,0 0 0 0 0,0 0 0 0 0,0 1 0 0 0,1-1-1 0 0,-1 0 1 0 0,0 0 0 0 0,0 1 0 0 0,0-1 0 0 0,0 0 0 0 0,-1 0-1 0 0,1 1 1 0 0,0-1 0 0 0,0 0 0 0 0,0 0 0 0 0,-1 1-1 0 0,1-1 1 0 0,0 0 0 0 0,-1 1 0 0 0,1-1 0 0 0,0 0 0 0 0,-1 1-1 0 0,1-1 1 0 0,-1 0 0 0 0,1 1 0 0 0,-1-1 0 0 0,1 1-1 0 0,-1-1 1 0 0,0 1 0 0 0,1-1 0 0 0,-1 1 0 0 0,0 0 0 0 0,1-1-1 0 0,-1 1 1 0 0,0 0 0 0 0,1-1 0 0 0,-1 1 0 0 0,0 0 0 0 0,0 0-1 0 0,0 0 1 0 0,-4-2-1003 0 0,1 2-1 0 0,-1-1 1 0 0,1 0 0 0 0,-1 1-1 0 0,0 0 1 0 0,-6 0-1 0 0,-12 3-5420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3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44 7831 0 0,'1'-7'292'0'0,"1"1"0"0"0,0 0 0 0 0,3-19 10799 0 0,-12 48-10701 0 0,0-1-1 0 0,-2 0 1 0 0,0-1 0 0 0,-18 31 0 0 0,14-29-216 0 0,-164 255 64 0 0,158-250-230 0 0,-111 178-8 0 0,30-46 0 0 0,54-93-367 0 0,-77 87 0 0 0,81-102-1580 0 0,40-50 986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4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0,'0'2'4498'0'0,"0"-1"-4318"0"0,0 1 1 0 0,1-1 0 0 0,-1 1 0 0 0,1-1-1 0 0,-1 0 1 0 0,1 1 0 0 0,0-1 0 0 0,-1 0-1 0 0,1 1 1 0 0,0-1 0 0 0,0 0 0 0 0,0 0-1 0 0,0 0 1 0 0,0 0 0 0 0,0 0 0 0 0,0 0-1 0 0,0 0 1 0 0,0 0 0 0 0,0 0 0 0 0,1 0 0 0 0,-1-1-1 0 0,0 1 1 0 0,1 0 0 0 0,-1-1 0 0 0,1 0-1 0 0,-1 1 1 0 0,3 0 0 0 0,6 1 239 0 0,0 0 0 0 0,19 2 0 0 0,-25-4-259 0 0,79 5 1730 0 0,-45-4-883 0 0,58 9 0 0 0,-84-8-962 0 0,-1 0 1 0 0,0 1-1 0 0,0 1 1 0 0,0 0-1 0 0,0 0 1 0 0,-1 1-1 0 0,1 1 1 0 0,-1-1 0 0 0,13 11-1 0 0,-20-13-89 0 0,0 0-1 0 0,0 0 0 0 0,-1 0 1 0 0,1 0-1 0 0,0 0 1 0 0,-1 1-1 0 0,0-1 0 0 0,0 1 1 0 0,0-1-1 0 0,0 1 1 0 0,-1 0-1 0 0,2 7 0 0 0,4 8-1470 0 0,1-4-839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4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388 386 9215 0 0,'0'0'831'0'0,"-4"10"1129"0"0,1-6-1262 0 0,1 0 1 0 0,-1-1-1 0 0,0 1 0 0 0,0-1 0 0 0,-1 0 1 0 0,1 1-1 0 0,-1-2 0 0 0,1 1 1 0 0,-6 3-1 0 0,2-2-348 0 0,0-1 0 0 0,-1 1-1 0 0,1-1 1 0 0,-15 3 0 0 0,2-2-311 0 0,0-1-1 0 0,0-1 1 0 0,-29-1 0 0 0,40-1-22 0 0,0 0 1 0 0,0-1-1 0 0,0 0 1 0 0,0-1-1 0 0,0 0 1 0 0,1-1-1 0 0,-1 1 1 0 0,0-2-1 0 0,1 1 1 0 0,0-1 0 0 0,0-1-1 0 0,0 1 1 0 0,-8-7-1 0 0,11 7-6 0 0,0-1-1 0 0,0 1 1 0 0,1-1 0 0 0,0 0-1 0 0,0 0 1 0 0,0 0 0 0 0,0 0-1 0 0,1-1 1 0 0,0 1 0 0 0,0-1-1 0 0,0 0 1 0 0,1 0 0 0 0,0 0-1 0 0,0 0 1 0 0,0-1 0 0 0,1 1-1 0 0,0 0 1 0 0,0-1 0 0 0,1-7-1 0 0,0 5-18 0 0,1-1 0 0 0,0 1 0 0 0,0-1 0 0 0,1 1 0 0 0,0 0 0 0 0,0 0 0 0 0,1 0 0 0 0,1 0 0 0 0,-1 0 0 0 0,2 1 0 0 0,5-10 0 0 0,-2 7-47 0 0,0 0 0 0 0,1 1 0 0 0,0-1-1 0 0,0 2 1 0 0,1 0 0 0 0,1 0 0 0 0,13-9 0 0 0,3 0-618 0 0,46-24-1 0 0,-59 36 525 0 0,0 0-1 0 0,1 0 0 0 0,-1 1 0 0 0,1 1 0 0 0,24-3 1 0 0,-32 6 204 0 0,1 1 0 0 0,-1 0 0 0 0,1 1 1 0 0,-1 0-1 0 0,1 0 0 0 0,-1 0 0 0 0,0 1 1 0 0,0 0-1 0 0,1 1 0 0 0,-2 0 0 0 0,1 0 1 0 0,0 0-1 0 0,0 1 0 0 0,-1 0 0 0 0,9 6 1 0 0,-11-6 48 0 0,0-1 0 0 0,0 1 0 0 0,0-1 0 0 0,0 1 0 0 0,-1 0 0 0 0,1 1 0 0 0,-1-1 0 0 0,0 1 0 0 0,0-1 0 0 0,-1 1 0 0 0,1 0 0 0 0,-1 0 0 0 0,0 0 0 0 0,0 0 0 0 0,-1 0 1 0 0,0 1-1 0 0,0-1 0 0 0,0 0 0 0 0,0 1 0 0 0,-1-1 0 0 0,0 11 0 0 0,-1-12-80 0 0,-1 1 0 0 0,1 0 0 0 0,-1-1 0 0 0,0 1 0 0 0,0-1 1 0 0,0 1-1 0 0,-1-1 0 0 0,0 0 0 0 0,0 0 0 0 0,0 0 0 0 0,0 0 0 0 0,0-1 0 0 0,-1 1 0 0 0,1-1 1 0 0,-1 0-1 0 0,0 0 0 0 0,-5 2 0 0 0,-8 7 17 0 0,-2-2 1 0 0,-29 13-1 0 0,-38 12-624 0 0,-109 30-1 0 0,189-63 231 0 0,-6 1 266 0 0,4-2-3149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4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17 12959 0 0,'2'-1'595'0'0,"25"-13"286"0"0,-25 13 22 0 0,-4 14 105 0 0,-3 1-920 0 0,0 0-1 0 0,-1 0 1 0 0,-1-1 0 0 0,-11 17-1 0 0,6-9-10 0 0,-16 29 168 0 0,-272 500 2406 0 0,278-507-2638 0 0,7-14 208 0 0,-15 40 1 0 0,25-54-318 0 0,1-1 0 0 0,0 1-1 0 0,1-1 1 0 0,1 1 0 0 0,-1 30-1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4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8 16127 0 0,'2'-7'8715'0'0,"15"16"-7255"0"0,-14-6-1441 0 0,-1 0 1 0 0,0 1-1 0 0,0-1 1 0 0,0 1-1 0 0,0-1 1 0 0,0 1-1 0 0,-1 0 1 0 0,0-1-1 0 0,0 1 1 0 0,0 0-1 0 0,0 0 1 0 0,0 0-1 0 0,-1 0 1 0 0,0 0-1 0 0,0 0 1 0 0,0 0-1 0 0,0 0 1 0 0,-1 0-1 0 0,-1 7 1 0 0,0-2-130 0 0,0-1-1 0 0,0 1 1 0 0,-1-1-1 0 0,0 1 1 0 0,-1-1-1 0 0,0-1 1 0 0,0 1-1 0 0,-6 7 1 0 0,-2 0-1010 0 0,-1 0 1 0 0,-1-1 0 0 0,0-1 0 0 0,-1 0-1 0 0,-24 16 1 0 0,-2 2-3594 0 0,31-26 3035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4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20 13823 0 0,'5'-4'212'0'0,"13"-12"4698"0"0,-19 18-3780 0 0,-27 28-1053 0 0,-1-1 0 0 0,-1-1 1 0 0,-1-2-1 0 0,-2-1 0 0 0,-54 32 0 0 0,86-56-180 0 0,2-1-725 0 0,29 7 599 0 0,-25-7 247 0 0,0 1 1 0 0,0 0-1 0 0,0 0 1 0 0,0 0-1 0 0,0 1 0 0 0,0 0 1 0 0,-1 0-1 0 0,1 0 0 0 0,5 4 1 0 0,4 6 300 0 0,0 0 0 0 0,-1 0 1 0 0,-1 1-1 0 0,0 1 0 0 0,-1 0 0 0 0,-1 1 1 0 0,0 0-1 0 0,-1 1 0 0 0,0-1 1 0 0,12 34-1 0 0,-21-48-285 0 0,0 0-1 0 0,1 0 1 0 0,-1 0 0 0 0,0 0-1 0 0,0 0 1 0 0,0 0 0 0 0,0 0-1 0 0,0 0 1 0 0,0 0 0 0 0,0 0 0 0 0,0 0-1 0 0,0 0 1 0 0,-1 0 0 0 0,1 0-1 0 0,0 0 1 0 0,-1 0 0 0 0,1-1 0 0 0,-1 1-1 0 0,1 0 1 0 0,-1 0 0 0 0,1 0-1 0 0,-1 0 1 0 0,1-1 0 0 0,-1 1 0 0 0,0 0-1 0 0,1 0 1 0 0,-1-1 0 0 0,0 1-1 0 0,0-1 1 0 0,0 1 0 0 0,1 0-1 0 0,-1-1 1 0 0,0 0 0 0 0,0 1 0 0 0,0-1-1 0 0,0 0 1 0 0,-1 1 0 0 0,-4 1 36 0 0,-1 0 1 0 0,1 0-1 0 0,0-1 1 0 0,-8 1-1 0 0,-20 3-159 0 0,-1-2-1 0 0,0-2 1 0 0,-70-7 0 0 0,75-1-1662 0 0,11-2-4389 0 0,5 1-952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4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6 17047 0 0,'0'0'779'0'0,"-1"-1"-15"0"0,0 1-741 0 0,-1-1 0 0 0,1 0 1 0 0,0 1-1 0 0,-1-1 0 0 0,1 1 0 0 0,-1 0 1 0 0,1-1-1 0 0,-1 1 0 0 0,1 0 1 0 0,-1 0-1 0 0,1 0 0 0 0,-1 0 0 0 0,0 0 1 0 0,1 0-1 0 0,-1 1 0 0 0,1-1 0 0 0,-1 0 1 0 0,-2 2-1 0 0,1-1 31 0 0,0 1-1 0 0,0 0 1 0 0,0 0 0 0 0,1 0 0 0 0,-6 5-1 0 0,5-4 40 0 0,-8 8 97 0 0,0 0 0 0 0,2 1-1 0 0,-1 0 1 0 0,2 0 0 0 0,-1 1-1 0 0,-7 18 1 0 0,-35 88 890 0 0,43-100-956 0 0,-77 254 912 0 0,-8 19-404 0 0,82-266-578 0 0,-1-2 0 0 0,-1 0 0 0 0,-2 0 0 0 0,0-1 1 0 0,-1-1-1 0 0,-1 0 0 0 0,-1-2 0 0 0,-37 34 0 0 0,43-42-147 0 0,9-9-212 0 0,0 0 0 0 0,0 0 0 0 0,-1 0 0 0 0,1 0 0 0 0,-5 2 0 0 0,-1-1-1587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4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13823 0 0,'0'0'3999'0'0,"2"2"-2612"0"0,2 0-1092 0 0,0 0 1 0 0,0 0 0 0 0,1 0-1 0 0,-1-1 1 0 0,0 1 0 0 0,1-1 0 0 0,-1 0-1 0 0,1 0 1 0 0,5 0 0 0 0,46-1 647 0 0,-38-1-556 0 0,353-36 1715 0 0,-316 29-2053 0 0,4-2 52 0 0,5 0-991 0 0,-23 6-5399 0 0,-14 4-1697 0 0</inkml:trace>
  <inkml:trace contextRef="#ctx0" brushRef="#br0" timeOffset="1">927 115 20095 0 0,'0'0'2273'0'0,"1"2"-1591"0"0,1-1-532 0 0,0 1 0 0 0,-1 0 1 0 0,1 0-1 0 0,-1 0 0 0 0,0 1 1 0 0,1-1-1 0 0,-1 0 0 0 0,0 0 1 0 0,0 1-1 0 0,-1-1 0 0 0,1 0 1 0 0,0 1-1 0 0,-1-1 0 0 0,0 1 1 0 0,1-1-1 0 0,-1 1 0 0 0,0-1 1 0 0,0 1-1 0 0,0-1 0 0 0,-1 1 0 0 0,1-1 1 0 0,-1 5-1 0 0,-2 3-7 0 0,1 0 1 0 0,-1-1-1 0 0,-1 1 0 0 0,-6 13 0 0 0,0-7-128 0 0,-1 0 0 0 0,-1 0 0 0 0,0-1 0 0 0,-1 0-1 0 0,0-1 1 0 0,-18 13 0 0 0,-15 18-299 0 0,31-30-54 0 0,-27 33-2831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4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6447 0 0,'0'0'12798'0'0,"2"0"-11701"0"0,10-5-753 0 0,0 1 0 0 0,0-2 1 0 0,-1 0-1 0 0,0 0 0 0 0,16-12 0 0 0,49-44 1208 0 0,-37 25-1647 0 0,-12 10-96 0 0,2 2-1 0 0,45-32 1 0 0,-67 53 196 0 0,-5 3 78 0 0,3 12 138 0 0,-3-2-146 0 0,0 1-1 0 0,-1-1 1 0 0,0 0 0 0 0,0 1-1 0 0,-1-1 1 0 0,-1 0-1 0 0,-1 12 1 0 0,0 25 29 0 0,3-31-277 0 0,0 1 0 0 0,1-1-1 0 0,1 0 1 0 0,0 0 0 0 0,1 0-1 0 0,1-1 1 0 0,0 1 0 0 0,13 24-1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44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21 6911 0 0,'37'-20'13582'0'0,"-41"31"-11979"0"0,-1-5-1359 0 0,0 1-1 0 0,0-1 1 0 0,-1 0-1 0 0,-6 6 1 0 0,-7 6 137 0 0,-3 7-41 0 0,-1-1-94 0 0,2 0 0 0 0,0 2 0 0 0,-25 42 0 0 0,42-61-239 0 0,0 0-1 0 0,1 0 1 0 0,0 1-1 0 0,0-1 1 0 0,1 1 0 0 0,0 0-1 0 0,0-1 1 0 0,1 1-1 0 0,0 8 1 0 0,1-13 12 0 0,0 0 1 0 0,0-1-1 0 0,0 1 1 0 0,1 0 0 0 0,-1 0-1 0 0,1-1 1 0 0,0 1-1 0 0,0 0 1 0 0,0-1-1 0 0,0 1 1 0 0,0-1-1 0 0,0 1 1 0 0,1-1-1 0 0,-1 0 1 0 0,1 1 0 0 0,0-1-1 0 0,0 0 1 0 0,0 0-1 0 0,0 0 1 0 0,0 0-1 0 0,0-1 1 0 0,0 1-1 0 0,0 0 1 0 0,1-1-1 0 0,-1 0 1 0 0,1 0-1 0 0,-1 1 1 0 0,1-1 0 0 0,3 0-1 0 0,2 1 23 0 0,0 0 0 0 0,0-1 0 0 0,0 0 0 0 0,0 0 0 0 0,1-1 0 0 0,-1 0 0 0 0,0-1 0 0 0,0 1 0 0 0,10-4 1 0 0,-3 1-824 0 0,-1-1 0 0 0,1 0 0 0 0,-1-1 0 0 0,16-8 0 0 0,-3-1-7319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44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27 10135 0 0,'3'-6'160'0'0,"1"-15"10123"0"0,-13 28-8585 0 0,2 1-1480 0 0,0 1 0 0 0,0 0 0 0 0,1 1 0 0 0,0-1 0 0 0,1 1 0 0 0,-8 19 0 0 0,1-2-73 0 0,-119 248-5 0 0,-101 201 68 0 0,227-467-207 0 0,-60 117 152 0 0,51-93-211 0 0,1 0 0 0 0,-9 41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8:56:5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86 4607 0 0,'21'-19'363'0'0,"32"-26"1442"0"0,-48 41 445 0 0,1 0 0 0 0,1 0 0 0 0,12-6 3727 0 0,-17 12-5931 0 0,-1 1 0 0 0,1-1 0 0 0,0 0 0 0 0,-1 1 0 0 0,0-1 0 0 0,1 1 0 0 0,-1-1 0 0 0,0 1 0 0 0,0 0 0 0 0,-1-1 0 0 0,1 1 0 0 0,-1 0 0 0 0,1 0 0 0 0,-1-1 0 0 0,0 1 0 0 0,0 0 0 0 0,0 0 0 0 0,0 0 0 0 0,-1 3 0 0 0,-1 7-18 0 0,-2 0 0 0 0,-7 24 0 0 0,4-17 81 0 0,-78 201 354 0 0,-17-7-105 0 0,90-188-336 0 0,-37 77 49 0 0,-30 59 49 0 0,51-110 39 0 0,-37 50-1 0 0,58-91-140 0 0,-3 3 1 0 0,0 0 0 0 0,-11 25 1 0 0,20-37-757 0 0,3-2-271 0 0,9 2-58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3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6447 0 0,'-2'1'8162'0'0,"-1"3"-7495"0"0,0 0 0 0 0,0 0 1 0 0,0 0-1 0 0,0 0 0 0 0,1 1 1 0 0,0-1-1 0 0,0 1 0 0 0,-3 7 1 0 0,-8 46 1410 0 0,9-40-1338 0 0,-6 21 1 0 0,-6 3 45 0 0,6-15-254 0 0,-10 37 0 0 0,4-18-368 0 0,14-37-224 0 0,2-7-317 0 0,-1-1-760 0 0,-7 15-1377 0 0,1-8 429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4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15199 0 0,'0'0'1172'0'0,"2"0"-765"0"0,18 2 842 0 0,-1-1 1 0 0,0-1-1 0 0,22-3 1 0 0,60-12 1910 0 0,-37 5-2314 0 0,220-16 1521 0 0,-161 18-2804 0 0,144-28 0 0 0,-225 28-6188 0 0,-3 2-2258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2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4 11519 0 0,'-2'-1'887'0'0,"-4"0"-423"0"0,0 1 0 0 0,0-1 0 0 0,1 1-1 0 0,-1 0 1 0 0,0 0 0 0 0,0 1 0 0 0,1 0 0 0 0,-8 2 0 0 0,9-3-189 0 0,1 2 1 0 0,0-1 0 0 0,0 0 0 0 0,0 1-1 0 0,0-1 1 0 0,1 1 0 0 0,-1 0 0 0 0,0 0-1 0 0,1 0 1 0 0,-1 0 0 0 0,1 1 0 0 0,-1-1-1 0 0,1 0 1 0 0,0 1 0 0 0,0 0 0 0 0,-2 4 0 0 0,-68 160 640 0 0,22-46-966 0 0,-13 24-662 0 0,-3 8-3229 0 0,60-141 2954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2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100 261 9215 0 0,'-26'3'450'0'0,"6"-1"-29"0"0,-33 8 7827 0 0,57-9-7288 0 0,7 3-727 0 0,1-1 0 0 0,0 0 1 0 0,0-1-1 0 0,0 0 0 0 0,22 0 0 0 0,68-6 617 0 0,-71 1-562 0 0,336-44 1635 0 0,-2-27-980 0 0,-191 37-677 0 0,194-44 88 0 0,-211 44-7578 0 0,-120 28-558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2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 7831 0 0,'0'0'356'0'0,"1"1"-6"0"0,2 4-155 0 0,0 0 1 0 0,0 0 0 0 0,0 0-1 0 0,-1 0 1 0 0,1 0 0 0 0,0 6-1 0 0,0-2 750 0 0,-2-1 1 0 0,1 1-1 0 0,-1-1 0 0 0,0 1 0 0 0,-1 0 1 0 0,-1 9-1 0 0,0 1 2101 0 0,-9 34-1 0 0,-1-7-2610 0 0,8-35-1030 0 0,-9 30 720 0 0,-2 0 0 0 0,-28 59 0 0 0,-55 70 85 0 0,74-137-253 0 0,-1-1 0 0 0,-2-1 0 0 0,0-1 0 0 0,-2-1 0 0 0,-2-2 1 0 0,0-1-1 0 0,-2-1 0 0 0,0-1 0 0 0,-45 23 0 0 0,70-43 27 0 0,1-1-1 0 0,-2 0 1 0 0,-6 3 0 0 0,12-6 16 0 0,1 1 0 0 0,-1-1 1 0 0,1 0-1 0 0,0 1 1 0 0,-1-1-1 0 0,1 0 0 0 0,-1 0 1 0 0,1 0-1 0 0,-1 0 1 0 0,1 0-1 0 0,-1 0 0 0 0,1 0 1 0 0,0-1-1 0 0,-1 1 1 0 0,1-1-1 0 0,-1 1 0 0 0,1-1 1 0 0,0 1-1 0 0,-1-1 1 0 0,1 0-1 0 0,0 1 0 0 0,-2-3 1 0 0,2 3 2 0 0,1-1 0 0 0,0 0 0 0 0,0 1 1 0 0,0-1-1 0 0,0 0 0 0 0,0 0 0 0 0,0 1 0 0 0,1-1 1 0 0,-1 0-1 0 0,0 1 0 0 0,0-1 0 0 0,0 0 0 0 0,1 1 0 0 0,-1-1 1 0 0,0 0-1 0 0,1 1 0 0 0,-1-2 0 0 0,1 1 6 0 0,3-6-3 0 0,-1 0-1 0 0,1 0 1 0 0,1 0-1 0 0,-1 1 0 0 0,1 0 1 0 0,9-9-1 0 0,38-32 22 0 0,-36 33-25 0 0,25-22 4 0 0,2 2 1 0 0,85-53-1 0 0,-119 82 51 0 0,0 1 1 0 0,0 0-1 0 0,1 1 0 0 0,-1 0 1 0 0,1 0-1 0 0,0 1 0 0 0,0 0 1 0 0,0 1-1 0 0,12-1 0 0 0,-18 2 20 0 0,1 0 0 0 0,-1 0 0 0 0,0 1 0 0 0,0-1 0 0 0,1 1 0 0 0,-1 0 0 0 0,0 0 0 0 0,0 1 0 0 0,0-1 0 0 0,0 1 0 0 0,0 0 0 0 0,0 0 0 0 0,0 0 0 0 0,-1 0 0 0 0,1 1 0 0 0,-1-1 0 0 0,0 1 0 0 0,0 0 0 0 0,0 0 0 0 0,0 0 0 0 0,0 1 0 0 0,0-1 0 0 0,3 8 0 0 0,-3-5-33 0 0,-1 0-1 0 0,0 1 1 0 0,0-1-1 0 0,0 1 0 0 0,-1 0 1 0 0,0 0-1 0 0,-1-1 1 0 0,1 1-1 0 0,-1 0 1 0 0,0 0-1 0 0,-1-1 1 0 0,0 1-1 0 0,0 0 1 0 0,-2 7-1 0 0,-5 12 121 0 0,0-1 0 0 0,-13 28 0 0 0,10-32-1325 0 0,8-16 394 0 0,0 1 0 0 0,0 0 0 0 0,1 0 0 0 0,-1 1 0 0 0,-1 9 1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2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176 141 10591 0 0,'0'0'964'0'0,"1"2"-794"0"0,0 0 379 0 0,-1 0 0 0 0,1 0 0 0 0,0 0 1 0 0,0 0-1 0 0,0-1 0 0 0,0 1 0 0 0,0 0 0 0 0,0-1 1 0 0,0 1-1 0 0,1 0 0 0 0,-1-1 0 0 0,1 1 1 0 0,-1-1-1 0 0,1 0 0 0 0,-1 0 0 0 0,4 3 0 0 0,-2-4-336 0 0,-1 1-1 0 0,0 0 1 0 0,1 0-1 0 0,-1-1 0 0 0,0 0 1 0 0,1 1-1 0 0,-1-1 0 0 0,1 0 1 0 0,-1 0-1 0 0,0 0 1 0 0,1 0-1 0 0,2-1 0 0 0,3-1-76 0 0,0-1 1 0 0,0 1-1 0 0,0-1 0 0 0,-1-1 0 0 0,15-8 0 0 0,-6 3 27 0 0,-1-2 0 0 0,22-17 1 0 0,-33 25-204 0 0,0-1 0 0 0,-1 1 0 0 0,0-1 1 0 0,1 0-1 0 0,-1 1 0 0 0,-1-1 0 0 0,1-1 1 0 0,0 1-1 0 0,-1 0 0 0 0,0-1 0 0 0,0 1 1 0 0,-1-1-1 0 0,1 1 0 0 0,1-10 0 0 0,-3 13 8 0 0,1 0-1 0 0,-1-1 0 0 0,0 1 0 0 0,0 0 0 0 0,0 0 0 0 0,0 0 1 0 0,0 0-1 0 0,-1-1 0 0 0,1 1 0 0 0,0 0 0 0 0,0 0 0 0 0,-1 0 1 0 0,1 0-1 0 0,-1 0 0 0 0,1 0 0 0 0,-1 0 0 0 0,1 0 0 0 0,-1 0 1 0 0,0 0-1 0 0,1 0 0 0 0,-1 0 0 0 0,0 0 0 0 0,-1-1 0 0 0,1 1-10 0 0,-1 1-1 0 0,1-1 0 0 0,-1 0 1 0 0,0 1-1 0 0,1-1 0 0 0,-1 1 0 0 0,1 0 1 0 0,-1 0-1 0 0,0-1 0 0 0,1 1 1 0 0,-1 0-1 0 0,0 0 0 0 0,1 1 0 0 0,-4-1 1 0 0,-3 2-81 0 0,0 0 0 0 0,0 1 0 0 0,0-1 0 0 0,0 2 1 0 0,-8 3-1 0 0,-15 11 138 0 0,1 1-1 0 0,1 2 1 0 0,0 0 0 0 0,2 2 0 0 0,0 1 0 0 0,2 1 0 0 0,-43 55-1 0 0,61-70 137 0 0,1-1-1 0 0,0 1 0 0 0,0-1 0 0 0,1 2 1 0 0,-6 15-1 0 0,10-23-106 0 0,0-1 1 0 0,0 1-1 0 0,1 0 1 0 0,-1 0-1 0 0,1 0 1 0 0,-1 0-1 0 0,1 0 1 0 0,0 0-1 0 0,0 0 1 0 0,1 0-1 0 0,-1 0 1 0 0,0 0 0 0 0,1 0-1 0 0,0 0 1 0 0,0 0-1 0 0,0 0 1 0 0,0-1-1 0 0,0 1 1 0 0,0 0-1 0 0,1-1 1 0 0,0 1-1 0 0,-1-1 1 0 0,1 1-1 0 0,0-1 1 0 0,4 4-1 0 0,0-2-22 0 0,-1 0 1 0 0,2 0-1 0 0,-1 0 0 0 0,0-1 1 0 0,1 0-1 0 0,-1 0 0 0 0,1-1 1 0 0,0 1-1 0 0,0-2 0 0 0,0 1 1 0 0,0-1-1 0 0,8 1 0 0 0,10 0 75 0 0,52-4-1 0 0,89-16-3256 0 0,-128 11-4750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2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83 241 11519 0 0,'0'0'1040'0'0,"-1"2"-853"0"0,-6 13 571 0 0,0-1 0 0 0,-1 0 0 0 0,0 0 0 0 0,-2-1 0 0 0,1 0 0 0 0,-23 22 1 0 0,32-34-402 0 0,1-3-327 0 0,1 0 0 0 0,-1 0 1 0 0,1 0-1 0 0,-1-1 0 0 0,0 1 1 0 0,0 0-1 0 0,0 0 0 0 0,0-1 0 0 0,1-3 1 0 0,-1 2-17 0 0,8-15-8 0 0,0 0 0 0 0,1 0 0 0 0,1 1 0 0 0,0 1 0 0 0,16-19 0 0 0,-5 10 6 0 0,1 2 0 0 0,38-32 0 0 0,-41 39-51 0 0,1 2 0 0 0,28-17 0 0 0,-40 27 80 0 0,1 0 0 0 0,-1 1-1 0 0,1 0 1 0 0,-1 0 0 0 0,1 1-1 0 0,0 1 1 0 0,1-1 0 0 0,14 0 0 0 0,-21 3 24 0 0,0 0 0 0 0,-1 0 0 0 0,1 0 1 0 0,0 0-1 0 0,0 1 0 0 0,-1-1 1 0 0,1 1-1 0 0,0 0 0 0 0,-1 1 0 0 0,1-1 1 0 0,-1 0-1 0 0,0 1 0 0 0,1 0 1 0 0,-1 0-1 0 0,0 0 0 0 0,0 0 0 0 0,0 0 1 0 0,0 1-1 0 0,-1-1 0 0 0,1 1 1 0 0,-1 0-1 0 0,1 0 0 0 0,3 5 0 0 0,-4-3 25 0 0,1 0 0 0 0,-1 1 0 0 0,0-1 0 0 0,-1 0 0 0 0,1 1 0 0 0,-1-1 0 0 0,0 1 0 0 0,0 0 0 0 0,-1-1 0 0 0,1 1 0 0 0,-1 0 0 0 0,-1-1 0 0 0,1 1 0 0 0,-3 11 0 0 0,0-4-17 0 0,-1 0 1 0 0,-1 0 0 0 0,0-1 0 0 0,-1 1 0 0 0,0-1 0 0 0,-9 13 0 0 0,-51 64-216 0 0,40-57 40 0 0,20-24-52 0 0,0 0 0 0 0,1 0 0 0 0,0 1 0 0 0,-5 10 1 0 0,10-17-261 0 0,1-1-76 0 0,7 4-1280 0 0,4-4-5042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2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 6911 0 0,'0'0'623'0'0,"-9"-2"-502"0"0,4 2 625 0 0,0 0 0 0 0,0 1-1 0 0,1-1 1 0 0,-1 1-1 0 0,0 0 1 0 0,0 0 0 0 0,0 1-1 0 0,1-1 1 0 0,-1 1-1 0 0,0 0 1 0 0,-4 3 0 0 0,-25 18 4382 0 0,16-7-5614 0 0,9-7 528 0 0,1 0 1 0 0,0 0 0 0 0,1 1-1 0 0,0 0 1 0 0,1 0 0 0 0,0 1-1 0 0,0 0 1 0 0,1 0 0 0 0,1 0-1 0 0,0 0 1 0 0,0 1 0 0 0,-1 14-1 0 0,1-7-42 0 0,1-1 0 0 0,1 2 0 0 0,0 26 0 0 0,2-37 0 0 0,1 0 0 0 0,0 0 0 0 0,1 0 0 0 0,0 0 0 0 0,0 0 0 0 0,0 0 0 0 0,1-1 0 0 0,1 0 0 0 0,6 13 0 0 0,-9-19 25 0 0,0 0 0 0 0,0 0 1 0 0,0-1-1 0 0,0 1 0 0 0,1 0 0 0 0,-1-1 0 0 0,1 1 0 0 0,-1-1 0 0 0,1 1 0 0 0,-1-1 0 0 0,1 0 1 0 0,0 0-1 0 0,-1 0 0 0 0,1 0 0 0 0,0 0 0 0 0,0 0 0 0 0,0 0 0 0 0,0-1 0 0 0,0 1 1 0 0,0-1-1 0 0,4 1 0 0 0,-3-1 29 0 0,1 0 1 0 0,-1-1-1 0 0,0 1 1 0 0,0-1-1 0 0,1 0 1 0 0,-1 0-1 0 0,0 0 1 0 0,0-1-1 0 0,0 1 1 0 0,0-1-1 0 0,-1 1 1 0 0,6-5-1 0 0,9-8 296 0 0,-1 0-1 0 0,0 0 0 0 0,-2-2 1 0 0,19-23-1 0 0,46-76 50 0 0,-46 63-358 0 0,-24 39-49 0 0,37-54-1269 0 0,-13 25-3371 0 0,-17 22-2579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2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148 260 2303 0 0,'-1'2'102'0'0,"-16"23"-836"0"0,-8 0 3676 0 0,19-19-666 0 0,-1-1 0 0 0,1 0 0 0 0,-1 0 1 0 0,-1 0-1 0 0,-14 6 0 0 0,18-9-1899 0 0,1-1 0 0 0,-1 0 0 0 0,0 0-1 0 0,0 0 1 0 0,-8 1 0 0 0,11-2-328 0 0,1-1 0 0 0,-1 1 1 0 0,0 0-1 0 0,0-1 0 0 0,1 1 0 0 0,-1 0 0 0 0,0-1 0 0 0,1 1 0 0 0,-1-1 0 0 0,0 1 0 0 0,1-1 1 0 0,-1 1-1 0 0,1-1 0 0 0,-1 1 0 0 0,1-1 0 0 0,-1 0 0 0 0,1 1 0 0 0,-1-1 0 0 0,1 0 1 0 0,0 1-1 0 0,-1-1 0 0 0,1 0 0 0 0,0 0 0 0 0,-1 1 0 0 0,1-1 0 0 0,0-1 0 0 0,-3-21 444 0 0,3 17-468 0 0,2 0 0 0 0,-1-1 1 0 0,1 1-1 0 0,0 0 0 0 0,0 0 0 0 0,1 0 1 0 0,-1 0-1 0 0,1 0 0 0 0,1 1 0 0 0,-1-1 1 0 0,1 1-1 0 0,8-9 0 0 0,7-6 118 0 0,36-30-1 0 0,-35 34-122 0 0,2-4-26 0 0,-11 9-2 0 0,1 1-1 0 0,0 0 1 0 0,1 0 0 0 0,0 1 0 0 0,0 1-1 0 0,16-7 1 0 0,-26 14 8 0 0,0 0 0 0 0,-1 0 0 0 0,1 0 0 0 0,0 1 0 0 0,0-1 0 0 0,4 0 0 0 0,4 4 25 0 0,-8-1 24 0 0,0 0 0 0 0,0 0 0 0 0,-1 1 0 0 0,1-1 0 0 0,0 1 0 0 0,-1-1 0 0 0,0 1 0 0 0,1 0 0 0 0,-1 0 0 0 0,-1 0-1 0 0,1 0 1 0 0,0 1 0 0 0,-1-1 0 0 0,1 0 0 0 0,-1 1 0 0 0,1 4 0 0 0,1 3 92 0 0,-1-1 1 0 0,0 1-1 0 0,-1-1 1 0 0,0 16-1 0 0,0-16-125 0 0,-1-4-5 0 0,0 1 0 0 0,-1 0 0 0 0,0-1 0 0 0,0 1-1 0 0,0 0 1 0 0,-3 7 0 0 0,4-11-11 0 0,0-2 0 0 0,0 0 0 0 0,-1 0 0 0 0,1 0 0 0 0,0 0 0 0 0,0 0 0 0 0,-1 0 0 0 0,1-1 0 0 0,0 1 0 0 0,-1 0 0 0 0,1 0 0 0 0,-1 0 0 0 0,1 0 0 0 0,-1-1 0 0 0,1 1 0 0 0,-1 0 0 0 0,-1 0 0 0 0,-3 5-15 0 0,4-4-59 0 0,1-4-714 0 0,-1 1 751 0 0,1 0 0 0 0,0-1 0 0 0,0 1 1 0 0,0 0-1 0 0,0 0 0 0 0,0-1 0 0 0,1 1 0 0 0,-1 0 0 0 0,0 0 0 0 0,1-1 0 0 0,0-1 0 0 0,1-2-63 0 0,1-1 0 0 0,0 1-1 0 0,0-1 1 0 0,0 1 0 0 0,1 0-1 0 0,0 0 1 0 0,0 1 0 0 0,7-8-1 0 0,7-3-220 0 0,18-13-1 0 0,7-5-84 0 0,-22 15 275 0 0,1 1 0 0 0,30-19-1 0 0,-41 30 254 0 0,1-1 0 0 0,0 2 0 0 0,0-1-1 0 0,0 2 1 0 0,1 0 0 0 0,25-5 0 0 0,-36 8-82 0 0,0 1-1 0 0,0 0 1 0 0,0 0 0 0 0,0 0-1 0 0,-1 0 1 0 0,1 0 0 0 0,0 0-1 0 0,0 1 1 0 0,0-1 0 0 0,0 1-1 0 0,0-1 1 0 0,0 1 0 0 0,-1 0-1 0 0,1-1 1 0 0,0 1 0 0 0,-1 0-1 0 0,1 0 1 0 0,0 0 0 0 0,1 2-1 0 0,-1-1-2 0 0,0 0 0 0 0,-1 0 1 0 0,1 1-1 0 0,0-1 0 0 0,-1 1 0 0 0,1-1 0 0 0,-1 1 0 0 0,0-1 0 0 0,0 1 0 0 0,0 0 0 0 0,1 4 1 0 0,-1 2 37 0 0,1 1 1 0 0,-1-1 0 0 0,-1 1 0 0 0,0 0 0 0 0,0 0-1 0 0,-3 13 1 0 0,-3 6-28 0 0,-12 36-1 0 0,0 0-138 0 0,17-62 37 0 0,1 0 0 0 0,-1 0 1 0 0,1 1-1 0 0,0-1 0 0 0,0 0 0 0 0,0 0 0 0 0,1 3 0 0 0,-1-5-284 0 0,14 2-1726 0 0,-12-2 1740 0 0,0-1-1 0 0,0 1 1 0 0,0-1-1 0 0,0 0 1 0 0,0 0 0 0 0,0 0-1 0 0,0 0 1 0 0,0 0-1 0 0,3 0 1 0 0,9-5-6159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2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4143 0 0,'0'0'191'0'0,"-1"1"460"0"0,0 6 1879 0 0,-1-1 0 0 0,1 1 0 0 0,-6 10 1 0 0,-23 37 1252 0 0,5-11-3703 0 0,-50 133 164 0 0,30-65-154 0 0,-226 457 102 0 0,250-517-53 0 0,20-49 170 0 0,-15-49-69 0 0,14 39-240 0 0,0 0 0 0 0,1-1 0 0 0,-1 1 0 0 0,2 0-1 0 0,-1-1 1 0 0,1 1 0 0 0,1 0 0 0 0,-1-1 0 0 0,1 1 0 0 0,1 0 0 0 0,0 0 0 0 0,0 0-1 0 0,0 0 1 0 0,1 0 0 0 0,0 0 0 0 0,1 1 0 0 0,-1-1 0 0 0,10-11 0 0 0,-3 6-76 0 0,1 0 1 0 0,0 1 0 0 0,1 0 0 0 0,0 1 0 0 0,1 1 0 0 0,0 0 0 0 0,1 0 0 0 0,0 2 0 0 0,0 0-1 0 0,1 0 1 0 0,28-9 0 0 0,-36 15 78 0 0,1 0-1 0 0,-1 1 1 0 0,0 0-1 0 0,1 0 0 0 0,-1 0 1 0 0,0 1-1 0 0,1 1 1 0 0,-1-1-1 0 0,1 1 1 0 0,-1 0-1 0 0,0 1 1 0 0,0 0-1 0 0,1 0 1 0 0,-1 1-1 0 0,-1-1 0 0 0,1 1 1 0 0,0 1-1 0 0,-1-1 1 0 0,8 7-1 0 0,-6-5 151 0 0,0 2 1 0 0,0-1-1 0 0,-1 1 0 0 0,0 0 0 0 0,0 0 0 0 0,-1 1 0 0 0,0 0 1 0 0,0 0-1 0 0,-1 0 0 0 0,0 1 0 0 0,0 0 0 0 0,-1 0 0 0 0,6 18 1 0 0,-9-24-78 0 0,-1 0 0 0 0,1 0 1 0 0,-1 0-1 0 0,0 0 1 0 0,0 0-1 0 0,0 0 1 0 0,0 0-1 0 0,0 0 1 0 0,-1 0-1 0 0,1-1 1 0 0,-1 1-1 0 0,0 0 0 0 0,0 0 1 0 0,0 0-1 0 0,0-1 1 0 0,0 1-1 0 0,0 0 1 0 0,-1-1-1 0 0,0 1 1 0 0,1-1-1 0 0,-1 0 1 0 0,0 1-1 0 0,0-1 0 0 0,-4 3 1 0 0,-4 3 14 0 0,-1 0 0 0 0,0-1 0 0 0,0 0 0 0 0,-17 7 0 0 0,6-3-80 0 0,0 1-231 0 0,-1 0 0 0 0,0-2 1 0 0,-1-1-1 0 0,-40 11 0 0 0,60-19 92 0 0,1-1 0 0 0,-1 1 0 0 0,1-1 1 0 0,-1 0-1 0 0,0 0 0 0 0,1 0 0 0 0,-1 0 0 0 0,1-1 0 0 0,-1 1 0 0 0,1-1 0 0 0,-6-2 0 0 0,7 2 89 0 0,1 1-1 0 0,0-1 1 0 0,0 0-1 0 0,0 0 1 0 0,0 1-1 0 0,0-1 1 0 0,0 0 0 0 0,0 0-1 0 0,0 0 1 0 0,0-1-1 0 0,0 1 1 0 0,0 0-1 0 0,0 0 1 0 0,1 0-1 0 0,-1 0 1 0 0,1-1-1 0 0,-1 1 1 0 0,1 0-1 0 0,-1-1 1 0 0,1 1-1 0 0,0 0 1 0 0,-1-1 0 0 0,1 1-1 0 0,0-1 1 0 0,0 1-1 0 0,0 0 1 0 0,0-1-1 0 0,1 1 1 0 0,-1 0-1 0 0,0-1 1 0 0,0 1-1 0 0,2-3 1 0 0,4-14-558 0 0,0 0 0 0 0,2 1 0 0 0,0 0-1 0 0,1 0 1 0 0,22-30 0 0 0,-12 20-599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2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12031 0 0,'27'-8'754'0'0,"0"1"0"0"0,43-4-1 0 0,-32 5 320 0 0,-24 4-976 0 0,-12 2-249 0 0,0 0 0 0 0,0 0 0 0 0,1 0 0 0 0,-1-1 0 0 0,0 1 0 0 0,1-1 0 0 0,-1 0 0 0 0,0 0 0 0 0,4-1 0 0 0,-5 1-445 0 0,15-10-1453 0 0,-14 8 2036 0 0,0 0-1 0 0,0 0 0 0 0,0 0 0 0 0,-1 0 1 0 0,1 0-1 0 0,-1 0 0 0 0,1 0 1 0 0,-1-1-1 0 0,0 1 0 0 0,-1 0 0 0 0,1-1 1 0 0,-1 1-1 0 0,1-1 0 0 0,-1 1 0 0 0,0-8 1 0 0,-1-4 1567 0 0,-1-1 0 0 0,-4-17 0 0 0,-1 8 75 0 0,7 24-746 0 0,-4 2-800 0 0,-1-1 1 0 0,1 1 0 0 0,-1 0 0 0 0,1 0-1 0 0,0 1 1 0 0,0-1 0 0 0,0 1 0 0 0,0 0-1 0 0,0 0 1 0 0,0 1 0 0 0,0-1 0 0 0,1 1-1 0 0,-1 0 1 0 0,1 0 0 0 0,0 0 0 0 0,-1 0-1 0 0,-1 4 1 0 0,-7 7 104 0 0,1 0 0 0 0,-16 29 0 0 0,18-27-61 0 0,0 0 0 0 0,1 1 0 0 0,1-1 0 0 0,1 2 0 0 0,0-1 0 0 0,1 1 0 0 0,1-1 0 0 0,0 1 0 0 0,2 0 0 0 0,0 1 0 0 0,1 35 0 0 0,2-52-105 0 0,-1 1-1 0 0,0-1 0 0 0,1 0 1 0 0,-1 0-1 0 0,1 0 1 0 0,-1 0-1 0 0,1 0 1 0 0,0 0-1 0 0,0 0 1 0 0,0 0-1 0 0,0 0 0 0 0,0 0 1 0 0,1 0-1 0 0,-1 0 1 0 0,1-1-1 0 0,-1 1 1 0 0,1-1-1 0 0,-1 1 1 0 0,1-1-1 0 0,0 1 0 0 0,0-1 1 0 0,0 0-1 0 0,-1 0 1 0 0,1 0-1 0 0,0 0 1 0 0,1 0-1 0 0,-1 0 0 0 0,0-1 1 0 0,0 1-1 0 0,0-1 1 0 0,3 1-1 0 0,7 0-91 0 0,0 0 0 0 0,0-1 0 0 0,0 0 0 0 0,19-4 0 0 0,-11 2-165 0 0,89-4-6391 0 0,-78 3 791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3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0 17047 0 0,'0'0'1882'0'0,"2"1"-1526"0"0,0 1-275 0 0,0 0 0 0 0,0 0 1 0 0,0 0-1 0 0,0 0 1 0 0,0 0-1 0 0,0 0 1 0 0,0 0-1 0 0,-1 1 1 0 0,1-1-1 0 0,-1 1 0 0 0,0-1 1 0 0,1 1-1 0 0,-1-1 1 0 0,0 1-1 0 0,-1 0 1 0 0,1-1-1 0 0,0 1 1 0 0,-1 0-1 0 0,1 5 0 0 0,0 5 143 0 0,-1-1-1 0 0,0 1 1 0 0,-1 15-1 0 0,-5 9-60 0 0,-1 0-1 0 0,-1 0 1 0 0,-3-1 0 0 0,-1 0-1 0 0,-22 47 1 0 0,18-50-158 0 0,-2-1-1 0 0,-23 31 0 0 0,-50 55-6 0 0,-176 166-1507 0 0,222-239 895 0 0,-8 11-3278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3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29 644 8751 0 0,'-2'-1'11654'0'0,"1"0"-11480"0"0,-1 0 0 0 0,0 0 1 0 0,0 0-1 0 0,1 0 0 0 0,-1-1 1 0 0,0 1-1 0 0,1-1 1 0 0,-1 1-1 0 0,1-1 0 0 0,0 0 1 0 0,0 1-1 0 0,0-1 1 0 0,-1 0-1 0 0,1 0 0 0 0,1 0 1 0 0,-1 1-1 0 0,0-1 1 0 0,0 0-1 0 0,1 0 0 0 0,-1 0 1 0 0,1-1-1 0 0,0 1 0 0 0,0 0 1 0 0,-1 0-1 0 0,1 0 1 0 0,1 0-1 0 0,-1 0 0 0 0,0-2 1 0 0,1-3-24 0 0,0 0 0 0 0,0 0 0 0 0,1 0 0 0 0,0 0 0 0 0,0 1 0 0 0,1-1 0 0 0,4-9 0 0 0,7-6 33 0 0,1 0 0 0 0,0 1 0 0 0,2 1 1 0 0,29-29-1 0 0,86-63-109 0 0,138-82-89 0 0,-165 122-4006 0 0,-85 58-4597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3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72 5983 0 0,'0'0'464'0'0,"1"-2"-305"0"0,1-1 455 0 0,1-1 0 0 0,0 1 0 0 0,0 0 0 0 0,0 0 0 0 0,4-3 0 0 0,5-5 2370 0 0,-12 11-2867 0 0,1-1-1 0 0,-1 1 1 0 0,1-1 0 0 0,-1 1 0 0 0,1-1-1 0 0,-1 1 1 0 0,1-1 0 0 0,-1 1 0 0 0,1-1-1 0 0,-1 1 1 0 0,0-1 0 0 0,1 0-1 0 0,-1 1 1 0 0,0-1 0 0 0,0 1 0 0 0,1-1-1 0 0,-1 0 1 0 0,0 1 0 0 0,0-1 0 0 0,0 0-1 0 0,0 0 1 0 0,0 1 0 0 0,0-1-1 0 0,0 0 1 0 0,0 1 0 0 0,0-1 0 0 0,0 0-1 0 0,0 1 1 0 0,-1-1 0 0 0,1 0 0 0 0,0 1-1 0 0,0-1 1 0 0,-1 0 0 0 0,1 1-1 0 0,0-1 1 0 0,-1 1 0 0 0,1-1 0 0 0,-1 1-1 0 0,1-1 1 0 0,-1 1 0 0 0,1-1 0 0 0,-1 1-1 0 0,1-1 1 0 0,-1 1 0 0 0,1-1-1 0 0,-1 1 1 0 0,1 0 0 0 0,-1-1 0 0 0,0 1-1 0 0,1 0 1 0 0,-1 0 0 0 0,0-1 0 0 0,-3 0 84 0 0,1-1 0 0 0,-1 1 0 0 0,1 0 0 0 0,-1 0 0 0 0,1 1 0 0 0,-1-1 0 0 0,0 1 0 0 0,-5-1 0 0 0,-2 3-142 0 0,0 0 0 0 0,0 0 0 0 0,1 1 0 0 0,-1 1 0 0 0,1 0 0 0 0,-19 9 0 0 0,-56 38-159 0 0,76-44 110 0 0,-1 0-1 0 0,1 0 0 0 0,0 1 1 0 0,0 0-1 0 0,1 1 1 0 0,0 0-1 0 0,1 0 1 0 0,-8 11-1 0 0,13-16 31 0 0,0-1 0 0 0,1 0-1 0 0,-1 1 1 0 0,0-1 0 0 0,1 1 0 0 0,0 0 0 0 0,0-1 0 0 0,0 1-1 0 0,1 0 1 0 0,-1 0 0 0 0,1-1 0 0 0,0 1 0 0 0,0 0 0 0 0,0 0-1 0 0,0 0 1 0 0,1 0 0 0 0,-1-1 0 0 0,1 1 0 0 0,0 0 0 0 0,0 0-1 0 0,1-1 1 0 0,-1 1 0 0 0,1-1 0 0 0,-1 1 0 0 0,1-1 0 0 0,0 0-1 0 0,1 0 1 0 0,3 5 0 0 0,-2-4 16 0 0,-1-1-1 0 0,1 0 1 0 0,-1 0-1 0 0,1 0 1 0 0,0 0-1 0 0,0-1 1 0 0,1 0-1 0 0,-1 1 1 0 0,0-2 0 0 0,1 1-1 0 0,-1 0 1 0 0,1-1-1 0 0,0 0 1 0 0,-1 0-1 0 0,1 0 1 0 0,0-1-1 0 0,0 0 1 0 0,-1 1-1 0 0,1-2 1 0 0,0 1-1 0 0,0 0 1 0 0,-1-1-1 0 0,1 0 1 0 0,0 0 0 0 0,7-3-1 0 0,-8 2-29 0 0,1 0-1 0 0,-1 1 1 0 0,0-1-1 0 0,0-1 1 0 0,0 1-1 0 0,0-1 1 0 0,0 1-1 0 0,-1-1 1 0 0,1 0-1 0 0,-1-1 1 0 0,1 1-1 0 0,-1 0 1 0 0,0-1 0 0 0,-1 0-1 0 0,1 0 1 0 0,-1 0-1 0 0,1 0 1 0 0,-1 0-1 0 0,0 0 1 0 0,-1 0-1 0 0,1-1 1 0 0,-1 1-1 0 0,0-1 1 0 0,0 1-1 0 0,0-1 1 0 0,0-6-1 0 0,-2-3-10 0 0,0 1-1 0 0,-6-23 1 0 0,4 24-789 0 0,1-1 0 0 0,-1-22 0 0 0,6 29-2202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3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569 528 12439 0 0,'0'0'958'0'0,"-2"-1"-625"0"0,0 0-193 0 0,0-1 0 0 0,0 1 0 0 0,-1-1 1 0 0,1 1-1 0 0,0 0 0 0 0,-1 0 0 0 0,1 0 0 0 0,-1 1 1 0 0,0-1-1 0 0,1 0 0 0 0,-6 1 0 0 0,-30 1 2339 0 0,32 0-2269 0 0,1-1 0 0 0,0 1 0 0 0,0-1-1 0 0,0 0 1 0 0,0 0 0 0 0,0-1 0 0 0,0 1 0 0 0,0-1 0 0 0,0 0-1 0 0,-7-3 1 0 0,11 3-183 0 0,1 1 0 0 0,0 0 0 0 0,-1-1 0 0 0,1 1-1 0 0,0-1 1 0 0,0 1 0 0 0,-1-1 0 0 0,1 1 0 0 0,0-1 0 0 0,0 0 0 0 0,0 1-1 0 0,0-1 1 0 0,0 1 0 0 0,-1-1 0 0 0,1 1 0 0 0,0-1 0 0 0,0 1 0 0 0,0-1 0 0 0,1 0-1 0 0,-1 1 1 0 0,0-2 0 0 0,2-11 124 0 0,-2 13-134 0 0,7-24 214 0 0,1 1 1 0 0,12-25-1 0 0,4-10-60 0 0,-4 6-56 0 0,23-74 473 0 0,-39 109-525 0 0,0 0 0 0 0,-1 0 0 0 0,0 0-1 0 0,-2-1 1 0 0,0-26 0 0 0,-3 32-63 0 0,2 11 0 0 0,0 1 0 0 0,0-1 1 0 0,0 1-1 0 0,0-1 0 0 0,0 1 0 0 0,0-1 0 0 0,0 1 0 0 0,-1 0 0 0 0,1-1 0 0 0,0 1 1 0 0,0-1-1 0 0,0 1 0 0 0,0 0 0 0 0,-1-1 0 0 0,1 1 0 0 0,0-1 0 0 0,0 1 0 0 0,-1 0 1 0 0,1-1-1 0 0,0 1 0 0 0,-1 0 0 0 0,1-1 0 0 0,0 1 0 0 0,-1 0 0 0 0,1 0 0 0 0,0 0 1 0 0,-1-1-1 0 0,1 1 0 0 0,-1 0 0 0 0,1 0 0 0 0,-1 0 0 0 0,-4 2-20 0 0,0 2 6 0 0,0 0 0 0 0,0 0 0 0 0,0 0 0 0 0,1 1 0 0 0,-1 0 0 0 0,1 0 0 0 0,0 0 0 0 0,0 0 0 0 0,-5 10 0 0 0,2-3 10 0 0,-30 47-3 0 0,3 1 0 0 0,-35 88 0 0 0,-33 137 480 0 0,75-181-195 0 0,-17 119 0 0 0,34-161-193 0 0,3-25-42 0 0,-20 63 0 0 0,22-85-35 0 0,-1-1 1 0 0,0 0 0 0 0,-1 0-1 0 0,-1-1 1 0 0,0 0 0 0 0,-1 0-1 0 0,-11 11 1 0 0,5-7-672 0 0,0-1 0 0 0,-25 19 0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3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12 205 5063 0 0,'-11'-12'14885'0'0,"18"9"-14417"0"0,-4 2-43 0 0,18-4 321 0 0,0 0 1 0 0,25-1 0 0 0,26-6 91 0 0,83-24-11 0 0,254-73-1398 0 0,-365 93-549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32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387 143 12207 0 0,'2'-1'562'0'0,"10"-1"-237"0"0,1-1 0 0 0,-1 0 0 0 0,0-1 0 0 0,0-1 0 0 0,-1 0 0 0 0,20-11 0 0 0,63-49 4548 0 0,-78 54-3945 0 0,13-16 1994 0 0,-31 27-2815 0 0,-7 3-98 0 0,1 0-1 0 0,-1 0 1 0 0,1 1 0 0 0,0 0 0 0 0,0 0 0 0 0,0 1 0 0 0,1 0 0 0 0,-10 7-1 0 0,-4 3-2 0 0,-102 61-320 0 0,-20 13-228 0 0,89-52 116 0 0,1 4 1 0 0,-48 47-1 0 0,95-82 418 0 0,0 1 1 0 0,0-1 0 0 0,1 1-1 0 0,0 0 1 0 0,0 0-1 0 0,0 1 1 0 0,-3 9-1 0 0,7-14 8 0 0,0-1 0 0 0,0 1-1 0 0,0 0 1 0 0,1-1-1 0 0,-1 1 1 0 0,1 0 0 0 0,-1-1-1 0 0,1 1 1 0 0,0 0-1 0 0,0 0 1 0 0,0-1-1 0 0,1 1 1 0 0,-1 0 0 0 0,1-1-1 0 0,-1 1 1 0 0,1 0-1 0 0,0-1 1 0 0,0 1 0 0 0,0-1-1 0 0,1 1 1 0 0,-1-1-1 0 0,0 0 1 0 0,1 1-1 0 0,0-1 1 0 0,-1 0 0 0 0,4 3-1 0 0,1 0 15 0 0,1 0 1 0 0,-1 0-1 0 0,1 0 0 0 0,0-1 0 0 0,0 0 0 0 0,1-1 0 0 0,-1 0 1 0 0,1 0-1 0 0,0 0 0 0 0,11 2 0 0 0,5-1 68 0 0,0 0 1 0 0,31 0-1 0 0,-23-5-354 0 0,0 0 1 0 0,1-2-1 0 0,-1-2 1 0 0,37-10 0 0 0,-36 6-7179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3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31 3223 0 0,'0'0'143'0'0,"0"-2"-3"0"0,0 2-132 0 0,0-1 1 0 0,0 1-1 0 0,0-1 0 0 0,0 0 1 0 0,-1 1-1 0 0,1-1 0 0 0,0 1 1 0 0,0-1-1 0 0,-1 1 0 0 0,1-1 1 0 0,0 1-1 0 0,0-1 0 0 0,-1 1 0 0 0,1-1 1 0 0,-1 1-1 0 0,1-1 0 0 0,0 1 1 0 0,-1-1-1 0 0,1 1 0 0 0,-1 0 1 0 0,1-1-1 0 0,-1 1 0 0 0,1 0 1 0 0,-1 0-1 0 0,1-1 0 0 0,-1 1 1 0 0,0 0-1 0 0,1 0 0 0 0,-1 0 0 0 0,1-1 1 0 0,-1 1-1 0 0,0 0 0 0 0,1 0 1 0 0,-1 0-1 0 0,1 0 0 0 0,-1 0 1 0 0,0 0-1 0 0,0 1 0 0 0,0-1 244 0 0,-5-1 1817 0 0,0 1 0 0 0,0 0 1 0 0,0 1-1 0 0,-12 2 0 0 0,10-1-465 0 0,-1 1 1 0 0,-14 6-1 0 0,2 2-891 0 0,-31 22 0 0 0,28-17-346 0 0,0-1-314 0 0,2 2 1 0 0,0 0-1 0 0,1 1 0 0 0,1 2 1 0 0,1 0-1 0 0,-32 43 0 0 0,47-57-57 0 0,0 0 0 0 0,1 0 1 0 0,-1 1-1 0 0,1-1 0 0 0,1 1 0 0 0,0 0 0 0 0,0-1 0 0 0,-2 14 1 0 0,3-18 2 0 0,1 0 0 0 0,0 1 1 0 0,0-1-1 0 0,0 0 1 0 0,0 0-1 0 0,1 1 0 0 0,-1-1 1 0 0,0 0-1 0 0,1 0 1 0 0,0 0-1 0 0,-1 0 1 0 0,1 0-1 0 0,0 1 0 0 0,0-1 1 0 0,0-1-1 0 0,0 1 1 0 0,1 0-1 0 0,-1 0 0 0 0,0 0 1 0 0,1-1-1 0 0,-1 1 1 0 0,1 0-1 0 0,0-1 0 0 0,-1 0 1 0 0,1 1-1 0 0,0-1 1 0 0,0 0-1 0 0,0 0 1 0 0,0 0-1 0 0,0 0 0 0 0,3 1 1 0 0,3 0 64 0 0,-1 0 1 0 0,1-1-1 0 0,0 1 1 0 0,-1-1-1 0 0,1-1 1 0 0,0 0 0 0 0,0 0-1 0 0,-1 0 1 0 0,1-1-1 0 0,0 0 1 0 0,13-4-1 0 0,-9 1 79 0 0,0 0 0 0 0,0-1-1 0 0,-1 0 1 0 0,0-1 0 0 0,0 0-1 0 0,16-12 1 0 0,-21 13-104 0 0,0 0-1 0 0,0-1 0 0 0,0 1 1 0 0,-1-1-1 0 0,0-1 1 0 0,-1 1-1 0 0,1-1 1 0 0,-1 0-1 0 0,-1 0 1 0 0,1 0-1 0 0,-1 0 0 0 0,0-1 1 0 0,-1 1-1 0 0,3-14 1 0 0,0-7-572 0 0,-2 0 1 0 0,0-52-1 0 0,-1 7-4318 0 0,1 47 2899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3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205 253 4607 0 0,'-1'1'354'0'0,"-36"5"795"0"0,-68 9 10279 0 0,62-15-10913 0 0,41 0-473 0 0,-7-3 168 0 0,9 3-208 0 0,-1-1 0 0 0,1 1 0 0 0,-1-1 0 0 0,0 1 1 0 0,1-1-1 0 0,-1 0 0 0 0,1 1 0 0 0,-1-1 0 0 0,1 0 0 0 0,0 1 1 0 0,-1-1-1 0 0,1 0 0 0 0,0 1 0 0 0,-1-1 0 0 0,1 0 1 0 0,0 0-1 0 0,0 0 0 0 0,0 1 0 0 0,-1-1 0 0 0,1 0 1 0 0,0 0-1 0 0,0 0 0 0 0,0 1 0 0 0,0-1 0 0 0,1 0 1 0 0,-1 0-1 0 0,0 0 0 0 0,0 1 0 0 0,0-1 0 0 0,1 0 0 0 0,-1 0 1 0 0,0 1-1 0 0,1-1 0 0 0,-1 0 0 0 0,1 1 0 0 0,-1-1 1 0 0,1-1-1 0 0,1 0 1 0 0,6-11 26 0 0,1 0-1 0 0,1 1 1 0 0,0-1-1 0 0,0 2 0 0 0,2 0 1 0 0,-1 0-1 0 0,1 1 1 0 0,1 0-1 0 0,0 1 1 0 0,0 0-1 0 0,1 2 1 0 0,0-1-1 0 0,0 2 0 0 0,26-10 1 0 0,-35 15 119 0 0,-1 0 0 0 0,1 0 0 0 0,0 0 1 0 0,-1 0-1 0 0,1 1 0 0 0,0-1 0 0 0,-1 1 0 0 0,1 0 1 0 0,0 1-1 0 0,0-1 0 0 0,-1 1 0 0 0,1 0 0 0 0,-1 0 1 0 0,1 0-1 0 0,-1 1 0 0 0,1 0 0 0 0,-1 0 0 0 0,0 0 1 0 0,7 4-1 0 0,-10-5-97 0 0,1 1-1 0 0,-1-1 1 0 0,0 0 0 0 0,1 1-1 0 0,-1-1 1 0 0,0 1 0 0 0,0-1-1 0 0,0 1 1 0 0,0 0 0 0 0,-1-1 0 0 0,1 1-1 0 0,0 0 1 0 0,-1 0 0 0 0,1 3-1 0 0,2 36 230 0 0,-4-38-226 0 0,-2 4-43 0 0,-3-1-24 0 0,-2-5-77 0 0,7-2 68 0 0,0 1-1 0 0,0 0 0 0 0,1-1 0 0 0,-1 1 0 0 0,0 0 0 0 0,0-1 0 0 0,0 0 0 0 0,1 1 1 0 0,-1-1-1 0 0,0 1 0 0 0,1-1 0 0 0,-1 0 0 0 0,0 1 0 0 0,1-1 0 0 0,-1 0 0 0 0,1 0 0 0 0,-1 1 1 0 0,1-1-1 0 0,0 0 0 0 0,-1 0 0 0 0,1-1 0 0 0,-1 0-21 0 0,1 0-1 0 0,0 0 1 0 0,-1 0-1 0 0,1 0 1 0 0,0 0 0 0 0,0 0-1 0 0,1 0 1 0 0,-1 0-1 0 0,1-3 1 0 0,1-1-111 0 0,0-1 1 0 0,0 1-1 0 0,1 0 1 0 0,6-11 0 0 0,-5 9 124 0 0,1 1 0 0 0,-1 1 1 0 0,2-1-1 0 0,-1 1 1 0 0,1 0-1 0 0,0 0 1 0 0,0 0-1 0 0,1 1 1 0 0,0 0-1 0 0,0 1 1 0 0,0-1-1 0 0,0 1 1 0 0,1 1-1 0 0,-1-1 1 0 0,1 1-1 0 0,0 0 0 0 0,0 1 1 0 0,0 0-1 0 0,13-1 1 0 0,20-1 622 0 0,1 2 0 0 0,0 2 0 0 0,56 8 0 0 0,-57 2 180 0 0,-40-9-750 0 0,0 0-1 0 0,0 0 1 0 0,0 0-1 0 0,0 0 1 0 0,0 0 0 0 0,0 0-1 0 0,0 0 1 0 0,0 1-1 0 0,-1-1 1 0 0,1 0-1 0 0,0 1 1 0 0,-1-1 0 0 0,1 1-1 0 0,-1-1 1 0 0,1 3-1 0 0,0-2 13 0 0,1 5-1 0 0,-1 0 0 0 0,1 0 0 0 0,-1 0 0 0 0,-1 0-1 0 0,1 0 1 0 0,-1 1 0 0 0,0-1 0 0 0,-1 0 0 0 0,0 0 0 0 0,-2 8 0 0 0,-2 6 13 0 0,-2 0 0 0 0,-10 21 0 0 0,7-18-20 0 0,-10 37 0 0 0,19-60-187 0 0,3-1-1109 0 0,-1 0 1048 0 0,0-1 0 0 0,-1 1 1 0 0,1-1-1 0 0,0 1 0 0 0,0 0 0 0 0,-1-1 1 0 0,1 1-1 0 0,0-1 0 0 0,-1 0 0 0 0,1 1 1 0 0,0-2-1 0 0,1 1-166 0 0,17-20-1677 0 0,0 0-15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3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22 11975 0 0,'1'-1'547'0'0,"0"-1"-365"0"0,1-16 5756 0 0,-3 20-5450 0 0,-32 120-177 0 0,-97 229-1 0 0,-19 24-310 0 0,141-353 2 0 0,-1 0-1 0 0,-1-1 1 0 0,-19 32-1 0 0,24-46-7 0 0,0 1 1 0 0,0-1-1 0 0,-1 0 1 0 0,0 0-1 0 0,-1-1 1 0 0,1 0-1 0 0,-1 0 0 0 0,-1 0 1 0 0,1-1-1 0 0,-1 0 1 0 0,0-1-1 0 0,-9 5 1 0 0,14-8-30 0 0,-1 1 0 0 0,0-1 0 0 0,0 0 1 0 0,0-1-1 0 0,0 1 0 0 0,0-1 0 0 0,0 1 1 0 0,0-1-1 0 0,0-1 0 0 0,0 1 0 0 0,-7-2 1 0 0,9 2 24 0 0,0-1 1 0 0,1 1-1 0 0,-1-1 1 0 0,1 1-1 0 0,-1-1 1 0 0,1 0 0 0 0,-1 0-1 0 0,1 0 1 0 0,0 0-1 0 0,-1 0 1 0 0,1 0-1 0 0,0 0 1 0 0,0 0 0 0 0,0-1-1 0 0,0 1 1 0 0,0 0-1 0 0,0-1 1 0 0,0 1-1 0 0,0 0 1 0 0,0-1 0 0 0,1 0-1 0 0,-1 1 1 0 0,1-1-1 0 0,-1 1 1 0 0,1-1-1 0 0,-1 0 1 0 0,1 1-1 0 0,0-1 1 0 0,0 1 0 0 0,0-4-1 0 0,0-2 10 0 0,1 0 0 0 0,0-1 0 0 0,1 1 0 0 0,0 0 0 0 0,0 0 0 0 0,0 0 0 0 0,1 0 0 0 0,6-12 0 0 0,4-2 0 0 0,19-26 0 0 0,-17 27 8 0 0,1 2 1 0 0,0 1-1 0 0,2 0 0 0 0,0 0 0 0 0,0 2 0 0 0,2 1 0 0 0,27-17 1 0 0,-28 21-8 0 0,1 0 0 0 0,-1 1 0 0 0,2 1 0 0 0,-1 0 1 0 0,1 2-1 0 0,0 0 0 0 0,0 2 0 0 0,31-3 0 0 0,-46 6 46 0 0,1 1 1 0 0,-1 0-1 0 0,1 0 0 0 0,-1 1 0 0 0,1 0 1 0 0,0 0-1 0 0,-1 1 0 0 0,0-1 0 0 0,12 6 0 0 0,-14-5 16 0 0,0 0 0 0 0,0 1-1 0 0,0 0 1 0 0,-1-1 0 0 0,1 1-1 0 0,-1 1 1 0 0,1-1 0 0 0,-1 0-1 0 0,0 1 1 0 0,0 0 0 0 0,-1 0-1 0 0,1 0 1 0 0,-1 0 0 0 0,3 6-1 0 0,-1-1 41 0 0,-1-1-1 0 0,0 1 1 0 0,-1-1-1 0 0,0 1 0 0 0,0 0 1 0 0,-1 0-1 0 0,0 0 1 0 0,0 0-1 0 0,-1 0 1 0 0,-2 17-1 0 0,1-19-29 0 0,0 0-1 0 0,-1 0 1 0 0,0 0-1 0 0,-1-1 1 0 0,1 1-1 0 0,-1-1 1 0 0,0 0-1 0 0,-1 0 1 0 0,1 0-1 0 0,-1 0 1 0 0,0 0-1 0 0,-1-1 1 0 0,0 0-1 0 0,-8 8 1 0 0,-4-1-15 0 0,-1 0 0 0 0,0-2 0 0 0,0 0 0 0 0,-1-1 1 0 0,-33 12-1 0 0,3-2-10 0 0,-5 3-42 0 0,-79 19 0 0 0,119-37-62 0 0,-1-1 0 0 0,0-1 0 0 0,-18 2 0 0 0,31-4-73 0 0,2-2-830 0 0,2-3 554 0 0,0 1-1 0 0,-1 0 0 0 0,1 0 1 0 0,4-6-1 0 0,6-6-1446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3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6911 0 0,'0'0'14816'0'0,"2"1"-13249"0"0,2 2-1502 0 0,-1-1-1 0 0,0 1 1 0 0,1 0 0 0 0,-1 0 0 0 0,0 1 0 0 0,-1-1 0 0 0,1 1 0 0 0,0-1-1 0 0,-1 1 1 0 0,0 0 0 0 0,3 7 0 0 0,-2-4 91 0 0,-1 1 1 0 0,0 0-1 0 0,0-1 1 0 0,-1 1-1 0 0,0 0 1 0 0,0 9-1 0 0,-1 0 78 0 0,-1-1-1 0 0,0 0 0 0 0,-2 0 1 0 0,0 1-1 0 0,-10 29 0 0 0,5-27-808 0 0,-1-1 1 0 0,0 1-1 0 0,-2-1 0 0 0,0-1 1 0 0,-1 0-1 0 0,-17 18 0 0 0,22-26-1114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3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1 279 15695 0 0,'0'0'4590'0'0,"7"-6"-4006"0"0,6-7-264 0 0,-1 0 0 0 0,15-20 1 0 0,0-1-309 0 0,67-64 23 0 0,-79 85-32 0 0,-1 1 0 0 0,2 1 0 0 0,0 0 0 0 0,0 1 0 0 0,19-9 0 0 0,-34 19 3 0 0,1-1-1 0 0,-1 0 0 0 0,0 1 1 0 0,1-1-1 0 0,-1 0 1 0 0,1 1-1 0 0,0 0 0 0 0,-1-1 1 0 0,1 1-1 0 0,-1 0 0 0 0,1 0 1 0 0,-1 0-1 0 0,1 0 1 0 0,0 0-1 0 0,-1 0 0 0 0,1 1 1 0 0,-1-1-1 0 0,1 0 1 0 0,0 1-1 0 0,-1-1 0 0 0,1 1 1 0 0,1 0-1 0 0,-2 1 13 0 0,1-1 0 0 0,-1 1-1 0 0,0-1 1 0 0,1 1 0 0 0,-1-1 0 0 0,0 1-1 0 0,0 0 1 0 0,0-1 0 0 0,0 1 0 0 0,-1 0-1 0 0,1 0 1 0 0,0 0 0 0 0,-1 0 0 0 0,1 0-1 0 0,0 2 1 0 0,0 7 69 0 0,-1 0-1 0 0,1 0 1 0 0,-2 0 0 0 0,1 0-1 0 0,-4 13 1 0 0,-25 99 801 0 0,1-4-823 0 0,28-117-221 0 0,11 1-6493 0 0,1-3-643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3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0 462 7367 0 0,'2'-2'568'0'0,"21"-17"64"0"0,18-8 6803 0 0,-9 6-2571 0 0,204-122 1429 0 0,24-17-6293 0 0,-208 119-1820 0 0,-22 10-2217 0 0,-16 13-3882 0 0</inkml:trace>
  <inkml:trace contextRef="#ctx0" brushRef="#br0" timeOffset="1">133 428 15199 0 0,'0'0'1172'0'0,"2"-1"-765"0"0,10 0 5 0 0,-1 0-1 0 0,0 1 1 0 0,1 0 0 0 0,-1 1-1 0 0,0 0 1 0 0,0 1 0 0 0,1 0-1 0 0,-1 1 1 0 0,0 0 0 0 0,17 8 0 0 0,-20-7-94 0 0,0 0 1 0 0,0 0-1 0 0,0 1 1 0 0,0 0 0 0 0,-1 1-1 0 0,0 0 1 0 0,0 0-1 0 0,0 0 1 0 0,-1 1 0 0 0,0 0-1 0 0,0 0 1 0 0,0 1-1 0 0,7 13 1 0 0,2 20-280 0 0,0 1-25 0 0,-15-41-32 0 0,1-1 0 0 0,0 1 0 0 0,-1-1-1 0 0,1 1 1 0 0,0-1 0 0 0,-1 1 0 0 0,1-1-1 0 0,0 1 1 0 0,0-1 0 0 0,-1 0 0 0 0,1 1-1 0 0,0-1 1 0 0,0 0 0 0 0,0 0 0 0 0,-1 1-1 0 0,1-1 1 0 0,0 0 0 0 0,0 0 0 0 0,0 0-1 0 0,0 0 1 0 0,-1 0 0 0 0,1 0 0 0 0,0 0-1 0 0,0-1 1 0 0,0 1 0 0 0,0 0 0 0 0,-1 0-1 0 0,2-1 1 0 0,-1 1 14 0 0,16-6-1641 0 0,1-3-3884 0 0,2-5-2257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3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83 10591 0 0,'-1'-1'46'0'0,"-9"-32"2291"0"0,-2 13 2867 0 0,6 13-3594 0 0,5 4-1380 0 0,-1 1 0 0 0,0 0 0 0 0,1 0 0 0 0,-1 0 0 0 0,0 0 0 0 0,0 0 0 0 0,0 1 0 0 0,-3-3 0 0 0,4 4-222 0 0,0-1 0 0 0,0 1 0 0 0,0 0-1 0 0,-1 0 1 0 0,1-1 0 0 0,0 1 0 0 0,0 0 0 0 0,0 0 0 0 0,-1 0 0 0 0,1 0 0 0 0,0 0-1 0 0,0 1 1 0 0,0-1 0 0 0,-1 0 0 0 0,1 1 0 0 0,0-1 0 0 0,0 0 0 0 0,0 1 0 0 0,0-1 0 0 0,0 1-1 0 0,0 0 1 0 0,-2 1 0 0 0,-20 14-22 0 0,0 2-1 0 0,1 1 1 0 0,1 0 0 0 0,-27 34-1 0 0,42-47 15 0 0,0 1 0 0 0,1 0 0 0 0,0 0 0 0 0,0 0 0 0 0,1 1 0 0 0,-1 0 0 0 0,2 0 0 0 0,-1 0 0 0 0,1 0 0 0 0,-2 9 0 0 0,5-9 11 0 0,0-8-6 0 0,0 1 1 0 0,1-1-1 0 0,-1 1 1 0 0,1-1-1 0 0,-1 1 1 0 0,0-1-1 0 0,1 0 1 0 0,-1 1-1 0 0,1-1 1 0 0,-1 0-1 0 0,1 1 1 0 0,-1-1-1 0 0,1 0 1 0 0,0 0-1 0 0,-1 1 1 0 0,1-1-1 0 0,-1 0 1 0 0,2 0-1 0 0,-1 0 8 0 0,3 2 16 0 0,0-1 0 0 0,0-1 0 0 0,0 1-1 0 0,0-1 1 0 0,0 1 0 0 0,0-1 0 0 0,0 0 0 0 0,0-1-1 0 0,0 1 1 0 0,0-1 0 0 0,0 1 0 0 0,0-1 0 0 0,7-3-1 0 0,5-2 138 0 0,31-18-1 0 0,-16 8-30 0 0,-23 12-97 0 0,0 0 33 0 0,-8 4-70 0 0,0 0 0 0 0,0 0 0 0 0,0 0 0 0 0,1 0 0 0 0,-1 0 0 0 0,0 0 0 0 0,0 1 0 0 0,0-1 0 0 0,0 0 0 0 0,1 0 0 0 0,-1 0 0 0 0,0 0 0 0 0,0 0 0 0 0,0 1 0 0 0,0-1 0 0 0,0 0-1 0 0,0 0 1 0 0,0 0 0 0 0,1 1 0 0 0,-1-1 0 0 0,0 0 0 0 0,0 0 0 0 0,0 0 0 0 0,0 1 0 0 0,0-1 0 0 0,0 0 0 0 0,0 0 0 0 0,0 0 0 0 0,0 1 0 0 0,0-1 0 0 0,0 0 0 0 0,0 0 0 0 0,0 0 0 0 0,0 1-1 0 0,0-1 1 0 0,0 0 0 0 0,-1 0 0 0 0,1 0 0 0 0,0 1 0 0 0,-1 7-32 0 0,-1 1-1 0 0,-4 13 1 0 0,-2 8-206 0 0,7-28-136 0 0,9 7-6124 0 0,2-3-358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33 11055 0 0,'-1'-3'319'0'0,"2"-26"10777"0"0,-2 31-10603 0 0,-132 327 1213 0 0,112-271-1528 0 0,-57 179-79 0 0,-9 25-62 0 0,76-236-354 0 0,-1 1 0 0 0,-2-2 0 0 0,0 0 0 0 0,-2-1 0 0 0,-1 0 1 0 0,0-1-1 0 0,-2-1 0 0 0,-1-1 0 0 0,-29 25 0 0 0,28-30-1514 0 0</inkml:trace>
  <inkml:trace contextRef="#ctx0" brushRef="#br0" timeOffset="1">1 733 16927 0 0,'0'0'3636'0'0,"1"1"-2654"0"0,9 1-450 0 0,-1 0 0 0 0,0 0 0 0 0,1-1 0 0 0,-1 0 0 0 0,14-1 0 0 0,53-5 496 0 0,-48 2-859 0 0,119-10 292 0 0,83-7-510 0 0,-202 18-64 0 0,124-6-901 0 0,-50 7-4402 0 0,-69 3-2012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3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115 277 7367 0 0,'0'0'568'0'0,"0"1"-373"0"0,0 11 1459 0 0,-1 0 1 0 0,0 0-1 0 0,-1 0 0 0 0,0 0 1 0 0,-1 0-1 0 0,0-1 0 0 0,-6 13 1 0 0,-2 6 465 0 0,-5 7-519 0 0,2-11-748 0 0,0-3-267 0 0,-10 26 0 0 0,22-42-600 0 0,-1 0 1 0 0,1-1 0 0 0,0 1 0 0 0,0 1-1 0 0,1-1 1 0 0,0 0 0 0 0,0 0-1 0 0,1 13 1 0 0,5 2-648 0 0,-2-9-4423 0 0</inkml:trace>
  <inkml:trace contextRef="#ctx0" brushRef="#br0" timeOffset="1">334 61 9215 0 0,'4'-23'976'0'0,"0"12"-976"0"0,-3 2 2400 0 0,1 0-1544 0 0,0 0 1504 0 0,2 18-2264 0 0,-1 2-4320 0 0,3 1-872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36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3679 0 0,'0'0'19343'0'0,"-2"2"-19119"0"0,-18 19-106 0 0,0 2-1 0 0,-17 28 1 0 0,-29 54-126 0 0,60-95 11 0 0,1-1 0 0 0,1 1 0 0 0,-8 20 0 0 0,11-27 13 0 0,1-1 1 0 0,-1 1 0 0 0,0 0-1 0 0,1 0 1 0 0,-1 0 0 0 0,1 0-1 0 0,0 0 1 0 0,0 0-1 0 0,0-1 1 0 0,1 1 0 0 0,-1 0-1 0 0,0 0 1 0 0,1 0-1 0 0,0 0 1 0 0,0-1 0 0 0,0 1-1 0 0,0 0 1 0 0,0-1 0 0 0,3 5-1 0 0,-3-6 17 0 0,0 1 0 0 0,0-1 1 0 0,0 0-1 0 0,1 0 0 0 0,-1 0 0 0 0,0 0 0 0 0,1 0 0 0 0,-1-1 1 0 0,1 1-1 0 0,-1 0 0 0 0,0-1 0 0 0,1 1 0 0 0,0-1 0 0 0,-1 1 0 0 0,1-1 1 0 0,1 1-1 0 0,1-1 37 0 0,-1 0 0 0 0,1 0 0 0 0,0 0 0 0 0,0-1 0 0 0,-1 1 0 0 0,7-2 0 0 0,2-2 139 0 0,-1 0-1 0 0,0-1 1 0 0,14-7-1 0 0,-14 6-95 0 0,-1-1-1 0 0,0 0 1 0 0,0 0 0 0 0,0-1-1 0 0,-1 0 1 0 0,-1-1 0 0 0,1 0-1 0 0,12-17 1 0 0,-19 22-90 0 0,1-1 0 0 0,-1 1 0 0 0,1 0 0 0 0,-2-1 0 0 0,1 0 0 0 0,0 1 0 0 0,-1-1 0 0 0,0 0 0 0 0,0 0 0 0 0,1-8 0 0 0,-2 9-16 0 0,-1 0 0 0 0,1 1 0 0 0,-1-1 0 0 0,1 0 0 0 0,-1 0 0 0 0,0 1 0 0 0,-1-1 0 0 0,1 1 0 0 0,0-1 0 0 0,-1 1 0 0 0,0-1 0 0 0,0 1 0 0 0,0 0 0 0 0,0 0 0 0 0,-5-4 0 0 0,-9-8-140 0 0,-1-2-3736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3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68 176 4143 0 0,'-7'30'-663'0'0,"-2"-3"3319"0"0,4-18-359 0 0,1 0 1 0 0,-2 0 0 0 0,1-1-1 0 0,-1 0 1 0 0,0 0 0 0 0,-14 13-1 0 0,36-35 1633 0 0,26-18-3032 0 0,13-12-975 0 0,-52 42 78 0 0,118-93 14 0 0,-94 77-16 0 0,0 1 0 0 0,51-24 0 0 0,-60 33-15 0 0,-7 2-19 0 0,0 1-1 0 0,0 1 1 0 0,1-1-1 0 0,0 2 1 0 0,-1 0-1 0 0,1 0 1 0 0,19-1-1 0 0,-18 6 24 0 0,-4 4 12 0 0,-8-4 0 0 0,1 0 0 0 0,-1 0 0 0 0,0 1 0 0 0,0-1 0 0 0,0 1 0 0 0,-1-1 0 0 0,1 1 0 0 0,-1 0 0 0 0,1-1 0 0 0,-1 1 0 0 0,0-1 0 0 0,0 1 0 0 0,0 0 0 0 0,0-1 0 0 0,-1 4 0 0 0,0 5 0 0 0,-1 0 0 0 0,-5 12 0 0 0,-1 4 11 0 0,1-3 18 0 0,0 1 0 0 0,1 1 1 0 0,-3 28-1 0 0,9-50-170 0 0,0-1 1 0 0,0 1-1 0 0,0-1 1 0 0,0 1-1 0 0,1-1 0 0 0,-1 0 1 0 0,1 1-1 0 0,0-1 0 0 0,0 1 1 0 0,0-1-1 0 0,1 0 1 0 0,-1 0-1 0 0,1 0 0 0 0,0 0 1 0 0,-1 0-1 0 0,1 0 0 0 0,1 0 1 0 0,-1-1-1 0 0,0 1 0 0 0,5 3 1 0 0,4 3-1379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3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90 248 2303 0 0,'20'-49'-1223'0'0,"18"-89"20218"0"0,-26 79-16092 0 0,-12 57-2426 0 0,-1 4-349 0 0,-13 15-96 0 0,1 0 0 0 0,0 1 0 0 0,1 1 0 0 0,2 0 0 0 0,-16 37 0 0 0,23-48-27 0 0,1-1 4 0 0,0 0 1 0 0,0 0 0 0 0,1 0 0 0 0,0 0 0 0 0,-1 14 0 0 0,1-18-10 0 0,0 2 0 0 0,5 10 0 0 0,-1-9 8 0 0,0 0 0 0 0,0 0 0 0 0,0-1 0 0 0,8 11 1 0 0,7 10 14 0 0,-11-13-1 0 0,0 0 0 0 0,5 19 0 0 0,-10-26-9 0 0,0 1 0 0 0,-1 0-1 0 0,0 0 1 0 0,0-1-1 0 0,-1 1 1 0 0,0 0-1 0 0,0 8 1 0 0,-1-9-109 0 0,1-4 244 0 0,0 0-1 0 0,0 0 0 0 0,0 0 0 0 0,0 0 0 0 0,-1-1 0 0 0,1 1 0 0 0,-1 0 0 0 0,1 0 0 0 0,-1 0 0 0 0,0-1 1 0 0,0 1-1 0 0,0 0 0 0 0,-1 1 0 0 0,1-2 33 0 0,-13 10 260 0 0,11-9-422 0 0,-11 6-11 0 0,10-6-207 0 0,1-1 0 0 0,-1 0 0 0 0,0 0 0 0 0,0 0 0 0 0,0-1 0 0 0,0 0 0 0 0,0 1 0 0 0,0-1 0 0 0,0-1 0 0 0,0 1 0 0 0,0 0 0 0 0,0-1 0 0 0,0 0 0 0 0,0 0 0 0 0,0 0 0 0 0,0-1 0 0 0,0 1 0 0 0,-3-3 0 0 0,-7-5-1416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46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2303 0 0,'-8'4'203'0'0,"-21"7"-495"0"0,0 1 15109 0 0,27-11-14750 0 0,-19 14 280 0 0,0 1-1 0 0,-21 22 1 0 0,42-38-344 0 0,-6 7 174 0 0,0-1 0 0 0,1 1 0 0 0,0 0 0 0 0,0 1 0 0 0,-4 8 0 0 0,0 0 165 0 0,5-10-249 0 0,1 0 0 0 0,0 1 1 0 0,0 0-1 0 0,0-1 1 0 0,1 1-1 0 0,0 0 1 0 0,0 0-1 0 0,1 0 1 0 0,0 0-1 0 0,0 8 1 0 0,2 0-84 0 0,4 0-10 0 0,4 0 0 0 0,-7-13 15 0 0,0 0-1 0 0,0 0 1 0 0,1 0-1 0 0,-1-1 1 0 0,1 1-1 0 0,-1 0 1 0 0,1-1-1 0 0,0 0 1 0 0,-1 0-1 0 0,1 0 1 0 0,0 0-1 0 0,0 0 1 0 0,4 0-1 0 0,-2 0 52 0 0,1 0-1 0 0,0-1 1 0 0,-1 0-1 0 0,1-1 1 0 0,0 1 0 0 0,8-3-1 0 0,2-1 132 0 0,0-1-1 0 0,1-1 1 0 0,24-13-1 0 0,-18 7 34 0 0,47-24 372 0 0,-61 30-541 0 0,-1 0-1 0 0,1 0 1 0 0,-1 0 0 0 0,0-1-1 0 0,9-11 1 0 0,-15 16-53 0 0,-1 1-1 0 0,0-1 1 0 0,1 0-1 0 0,-1 0 0 0 0,0 1 1 0 0,0-1-1 0 0,0 0 1 0 0,0 0-1 0 0,0 0 1 0 0,-1 0-1 0 0,1 0 1 0 0,-1 0-1 0 0,1-1 1 0 0,-1 1-1 0 0,0 0 0 0 0,0 0 1 0 0,0 0-1 0 0,0 0 1 0 0,0-3-1 0 0,-1 2-11 0 0,0 0 0 0 0,0 1 0 0 0,0-1 0 0 0,0 1-1 0 0,-1-1 1 0 0,1 1 0 0 0,-1-1 0 0 0,1 1 0 0 0,-1 0-1 0 0,0 0 1 0 0,0 0 0 0 0,0 0 0 0 0,-2-2 0 0 0,-3-1-65 0 0,0 0 0 0 0,0 1 1 0 0,0 0-1 0 0,0 0 0 0 0,-1 1 1 0 0,0 0-1 0 0,1 0 0 0 0,-1 0 1 0 0,-9-1-1 0 0,-61-6-880 0 0,77 9 882 0 0,17-9-1387 0 0,2 2-3788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4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51 5527 0 0,'7'-14'555'0'0,"-3"9"-179"0"0,-2-1-1 0 0,1 1 1 0 0,0-1 0 0 0,1-8 7966 0 0,-5 14-7776 0 0,-3 1-468 0 0,1 0 1 0 0,0 1 0 0 0,-1-1-1 0 0,1 1 1 0 0,0 0 0 0 0,0 0-1 0 0,0 0 1 0 0,0 1 0 0 0,1-1-1 0 0,-1 1 1 0 0,0-1 0 0 0,1 1-1 0 0,-3 4 1 0 0,-5 6 80 0 0,-12 23-1 0 0,-64 147 206 0 0,16 8-323 0 0,16-43-31 0 0,-39 110 98 0 0,86-241-106 0 0,0-1 0 0 0,-10 16 0 0 0,12-25 82 0 0,1-1 1 0 0,-1 1-1 0 0,0-1 1 0 0,-1 0-1 0 0,1 0 1 0 0,-10 8-1 0 0,14-13 254 0 0,-14-13 31 0 0,14 9-354 0 0,0 0 1 0 0,0-1 0 0 0,1 1-1 0 0,-1-1 1 0 0,1 1 0 0 0,-1-1-1 0 0,1 1 1 0 0,0-1-1 0 0,0 1 1 0 0,1-1 0 0 0,-1 1-1 0 0,1-1 1 0 0,1-4-1 0 0,2-6 3 0 0,10-24-1 0 0,-4 14-41 0 0,1 1 1 0 0,1 1-1 0 0,1 0 0 0 0,25-32 0 0 0,-29 42-2 0 0,1 1 0 0 0,1 0 0 0 0,0 0 1 0 0,1 1-1 0 0,0 0 0 0 0,0 1 0 0 0,1 1 0 0 0,26-14 0 0 0,-36 21 27 0 0,-1 0 0 0 0,1 0 0 0 0,0 1 0 0 0,0-1 0 0 0,0 0 0 0 0,-1 1 0 0 0,1 0-1 0 0,0-1 1 0 0,0 1 0 0 0,0 0 0 0 0,0 1 0 0 0,0-1 0 0 0,0 1 0 0 0,0-1 0 0 0,-1 1 0 0 0,1 0 0 0 0,0 0 0 0 0,0 0 0 0 0,-1 0-1 0 0,1 0 1 0 0,-1 1 0 0 0,1-1 0 0 0,-1 1 0 0 0,1-1 0 0 0,-1 1 0 0 0,0 0 0 0 0,0 0 0 0 0,0 0 0 0 0,2 4 0 0 0,6 6 27 0 0,-2 0 0 0 0,1 1 1 0 0,-2 0-1 0 0,9 21 1 0 0,-7-17-55 0 0,-3-5 19 0 0,2 2-1 0 0,-2 1-1 0 0,1 0 1 0 0,6 26 0 0 0,-12-37-12 0 0,0-1 1 0 0,0 1 0 0 0,-1 0 0 0 0,1 0-1 0 0,-1 0 1 0 0,0 0 0 0 0,0 0 0 0 0,-1 0-1 0 0,1 0 1 0 0,-1 0 0 0 0,0 0-1 0 0,0-1 1 0 0,0 1 0 0 0,0 0 0 0 0,-1-1-1 0 0,1 1 1 0 0,-1-1 0 0 0,0 1-1 0 0,0-1 1 0 0,-4 5 0 0 0,-19 18 273 0 0,-2-2 1 0 0,-32 25 0 0 0,14-13-14 0 0,24-19-184 0 0,-2 0 1 0 0,1-1-1 0 0,-34 16 0 0 0,53-31-71 0 0,0 1-1 0 0,0-1 1 0 0,0 0-1 0 0,0 0 0 0 0,0-1 1 0 0,0 1-1 0 0,0-1 0 0 0,0 1 1 0 0,0-1-1 0 0,-1 0 0 0 0,1 0 1 0 0,0 0-1 0 0,0-1 1 0 0,0 1-1 0 0,0-1 0 0 0,0 1 1 0 0,0-1-1 0 0,0 0 0 0 0,0-1 1 0 0,0 1-1 0 0,0 0 0 0 0,0-1 1 0 0,0 1-1 0 0,1-1 1 0 0,-6-4-1 0 0,6 3-13 0 0,-1 1 0 0 0,0-1 0 0 0,1 0 0 0 0,0 0-1 0 0,0 0 1 0 0,0 0 0 0 0,0-1 0 0 0,0 1 0 0 0,0 0 0 0 0,1-1 0 0 0,0 1 0 0 0,-1-1 0 0 0,1 0 0 0 0,1 1-1 0 0,-1-1 1 0 0,0 0 0 0 0,1 1 0 0 0,0-1 0 0 0,0 0 0 0 0,0 0 0 0 0,1-6 0 0 0,2 2-312 0 0,-1 0 1 0 0,1 0-1 0 0,1 1 0 0 0,-1-1 1 0 0,1 1-1 0 0,1-1 1 0 0,-1 1-1 0 0,1 1 1 0 0,1-1-1 0 0,-1 1 0 0 0,1 0 1 0 0,7-6-1 0 0,5-6-6668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4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56 12895 0 0,'1'-1'58'0'0,"0"0"47"0"0,-1 0 0 0 0,1 0 0 0 0,0 0-1 0 0,0 0 1 0 0,-1-1 0 0 0,1 1 0 0 0,0 0 0 0 0,-1 0-1 0 0,1-1 1 0 0,-1 1 0 0 0,0 0 0 0 0,1-1-1 0 0,-1 1 1 0 0,0-1 0 0 0,0 1 0 0 0,0 0 0 0 0,0-1-1 0 0,0 1 1 0 0,0 0 0 0 0,0-1 0 0 0,-1 1-1 0 0,1-2 1 0 0,-10-21 6915 0 0,8 25-6385 0 0,0 0-518 0 0,-1 1 0 0 0,0-1 1 0 0,0 1-1 0 0,0 0 0 0 0,1-1 0 0 0,-1 1 1 0 0,1 1-1 0 0,-1-1 0 0 0,1 0 0 0 0,0 1 1 0 0,0-1-1 0 0,0 1 0 0 0,0-1 0 0 0,-2 6 1 0 0,-3 5-32 0 0,-10 29 1 0 0,9-21-6 0 0,-21 56-68 0 0,3 2 0 0 0,4 1 0 0 0,3 0-1 0 0,-10 104 1 0 0,18 8-439 0 0,9-135 400 0 0,1-40 119 0 0,0 0 0 0 0,-1 0 0 0 0,-1 0-1 0 0,-1 0 1 0 0,0 0 0 0 0,-2-1 0 0 0,-7 18 0 0 0,5-18-39 0 0,5-14-52 0 0,1-1 7 0 0,1 0 50 0 0,-1-1-49 0 0,0 0-1 0 0,0 0 1 0 0,0-1 0 0 0,0 0 0 0 0,0 1-1 0 0,1-1 1 0 0,-1 0 0 0 0,0 0 0 0 0,1 1 0 0 0,-1-1-1 0 0,0-1 1 0 0,1 1 0 0 0,-1 0 0 0 0,1 0-1 0 0,-1-1 1 0 0,1 1 0 0 0,0 0 0 0 0,0-1 0 0 0,-1 1-1 0 0,1-1 1 0 0,0 0 0 0 0,0 1 0 0 0,1-1-1 0 0,-1 0 1 0 0,0-2 0 0 0,-4-6 7 0 0,2-1 0 0 0,0 0 0 0 0,-3-12 1 0 0,5 15-9 0 0,-2-5-1 0 0,-40-200-1020 0 0,33 150-1299 0 0,-2-90 1 0 0,12 104 332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4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 12031 0 0,'-7'-2'129'0'0,"0"0"-1"0"0,0 0 1 0 0,-1 1-1 0 0,1 0 0 0 0,0 0 1 0 0,-1 1-1 0 0,1 0 1 0 0,0 0-1 0 0,-1 1 1 0 0,-9 2-1 0 0,8-1 236 0 0,-1 1 0 0 0,0 0 1 0 0,1 1-1 0 0,0 0 0 0 0,0 1 0 0 0,0 0 1 0 0,-8 6-1 0 0,15-10-319 0 0,1 0-1 0 0,0 0 1 0 0,-1 0-1 0 0,1 0 1 0 0,0 0 0 0 0,0 0-1 0 0,0 0 1 0 0,0 1 0 0 0,0-1-1 0 0,0 0 1 0 0,0 1 0 0 0,0-1-1 0 0,0 1 1 0 0,1-1 0 0 0,-1 1-1 0 0,0-1 1 0 0,1 1-1 0 0,0 0 1 0 0,-1-1 0 0 0,1 1-1 0 0,0-1 1 0 0,0 1 0 0 0,0 0-1 0 0,0-1 1 0 0,0 1 0 0 0,0 0-1 0 0,0-1 1 0 0,0 1 0 0 0,1 0-1 0 0,-1-1 1 0 0,1 1-1 0 0,-1-1 1 0 0,1 1 0 0 0,0-1-1 0 0,-1 1 1 0 0,1-1 0 0 0,0 1-1 0 0,0-1 1 0 0,0 0 0 0 0,0 1-1 0 0,0-1 1 0 0,1 0-1 0 0,-1 0 1 0 0,0 0 0 0 0,0 0-1 0 0,1 0 1 0 0,-1 0 0 0 0,1 0-1 0 0,-1 0 1 0 0,1-1 0 0 0,2 2-1 0 0,8 2-421 0 0,1-1-1 0 0,-1 0 0 0 0,1 0 1 0 0,0-1-1 0 0,21 0 0 0 0,-19-1-601 0 0,21 1-4704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3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94 10135 0 0,'0'0'778'0'0,"2"1"-197"0"0,0 0-39 0 0,40 24 7487 0 0,-32-20-7178 0 0,1-1 0 0 0,15 6-1 0 0,-21-9-840 0 0,-1 0 1 0 0,1 0-1 0 0,-1 0 0 0 0,1 0 0 0 0,-1-1 0 0 0,1 1 0 0 0,0-1 1 0 0,-1-1-1 0 0,1 1 0 0 0,-1-1 0 0 0,1 1 0 0 0,0-1 0 0 0,-1-1 1 0 0,0 1-1 0 0,1 0 0 0 0,-1-1 0 0 0,0 0 0 0 0,0 0 0 0 0,7-5 0 0 0,-2 0-76 0 0,0-1-1 0 0,0 0 0 0 0,-1 0 1 0 0,0-1-1 0 0,0 0 0 0 0,-1-1 1 0 0,0 0-1 0 0,-1 0 0 0 0,0 0 1 0 0,6-16-1 0 0,-11 25-29 0 0,-2 0-121 0 0,0 0 179 0 0,0 0 0 0 0,0 0 1 0 0,0 1-1 0 0,0-1 1 0 0,0 1-1 0 0,0-1 1 0 0,0 0-1 0 0,0 1 0 0 0,0 0 1 0 0,-1-1-1 0 0,1 1 1 0 0,0 0-1 0 0,0-1 1 0 0,0 1-1 0 0,-3 0 1 0 0,0 0-20 0 0,0 0 0 0 0,0 0 0 0 0,0 1 0 0 0,0 0 0 0 0,-1 0 0 0 0,1 0 0 0 0,0 0 0 0 0,-7 3 1 0 0,-32 19-148 0 0,28-14 202 0 0,-26 15 37 0 0,1 2 0 0 0,1 1-1 0 0,1 2 1 0 0,2 2 0 0 0,-40 42-1 0 0,67-63-24 0 0,0 1-1 0 0,1 0 0 0 0,-12 22 1 0 0,17-29-7 0 0,1 0 0 0 0,0 0 1 0 0,1 0-1 0 0,-1 0 0 0 0,1 0 1 0 0,0 1-1 0 0,0-1 0 0 0,0 0 1 0 0,0 1-1 0 0,1-1 0 0 0,-1 1 1 0 0,1-1-1 0 0,1 1 0 0 0,-1-1 1 0 0,2 7-1 0 0,-1-8 20 0 0,1 1 0 0 0,0-1 0 0 0,0 1 0 0 0,0-1 0 0 0,1 0 0 0 0,-1 0 0 0 0,1 0 0 0 0,-1 0 0 0 0,1 0 0 0 0,0-1 0 0 0,0 1 0 0 0,1-1 0 0 0,-1 0-1 0 0,0 0 1 0 0,1 0 0 0 0,5 2 0 0 0,3 2 48 0 0,0-2 0 0 0,0 0 0 0 0,22 5 0 0 0,-7-5-14 0 0,0-1 0 0 0,34 0 0 0 0,-53-3-235 0 0,-1-1 0 0 0,1 0 0 0 0,0-1 1 0 0,-1 0-1 0 0,1 0 0 0 0,9-4 0 0 0,3-3-545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4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141 156 4143 0 0,'2'0'12775'0'0,"20"-1"-10064"0"0,40-8 0 0 0,-8 1-1592 0 0,-38 7-1001 0 0,-1-1 0 0 0,1-1-1 0 0,27-9 1 0 0,-39 10-122 0 0,1 1 1 0 0,-1-1-1 0 0,0-1 0 0 0,0 1 0 0 0,0 0 1 0 0,-1-1-1 0 0,1 0 0 0 0,3-3 0 0 0,-6 4 0 0 0,1 0 0 0 0,0 0 0 0 0,-1 0 0 0 0,0 0 0 0 0,1 0-1 0 0,-1 0 1 0 0,0 0 0 0 0,0 0 0 0 0,0-1 0 0 0,-1 1 0 0 0,1 0 0 0 0,0-1-1 0 0,-1 1 1 0 0,0-1 0 0 0,1 1 0 0 0,-1-3 0 0 0,0 3-23 0 0,-1-1 0 0 0,1 1 1 0 0,0 0-1 0 0,-1 0 0 0 0,1-1 1 0 0,-1 1-1 0 0,0 0 0 0 0,0 0 0 0 0,0 0 1 0 0,0 0-1 0 0,0 0 0 0 0,0 0 1 0 0,-1 0-1 0 0,1 0 0 0 0,-1 0 0 0 0,1 1 1 0 0,-1-1-1 0 0,1 0 0 0 0,-1 1 1 0 0,0 0-1 0 0,0-1 0 0 0,0 1 0 0 0,0 0 1 0 0,0 0-1 0 0,0 0 0 0 0,0 0 1 0 0,0 0-1 0 0,-5 0 0 0 0,2-1-69 0 0,-1 1 1 0 0,0 0-1 0 0,0 0 1 0 0,0 0-1 0 0,1 1 0 0 0,-1 0 1 0 0,0 0-1 0 0,0 1 0 0 0,0 0 1 0 0,-8 2-1 0 0,2 1 19 0 0,0 0 0 0 0,0 2 0 0 0,1-1 0 0 0,0 2-1 0 0,0-1 1 0 0,1 1 0 0 0,-11 10 0 0 0,-2 3-164 0 0,-37 41 1 0 0,39-36 442 0 0,-34 52 1 0 0,46-63-118 0 0,2 0 0 0 0,-1 1 0 0 0,2 0-1 0 0,0 0 1 0 0,-7 28 0 0 0,12-38-54 0 0,0-1-1 0 0,1 0 1 0 0,-1 1-1 0 0,1-1 1 0 0,0 1-1 0 0,0-1 1 0 0,1 1 0 0 0,-1-1-1 0 0,1 0 1 0 0,0 1-1 0 0,0-1 1 0 0,2 6-1 0 0,-1-8-23 0 0,-1 1 0 0 0,0-1-1 0 0,1 1 1 0 0,-1-1 0 0 0,1 0 0 0 0,0 0-1 0 0,0 0 1 0 0,0 0 0 0 0,0 0 0 0 0,0 0-1 0 0,0-1 1 0 0,1 1 0 0 0,-1-1 0 0 0,0 1-1 0 0,1-1 1 0 0,-1 0 0 0 0,1 0 0 0 0,0 0-1 0 0,-1 0 1 0 0,6 0 0 0 0,-1 1-209 0 0,0-2 0 0 0,0 1 1 0 0,1-1-1 0 0,-1 0 0 0 0,11-1 1 0 0,19-6-4905 0 0,2-3-1781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4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21 13359 0 0,'0'0'1027'0'0,"0"-1"-670"0"0,2-5 1327 0 0,-2 6-1446 0 0,0-1-1 0 0,0 1 0 0 0,0-1 1 0 0,0 1-1 0 0,0-1 1 0 0,0 0-1 0 0,0 1 0 0 0,0-1 1 0 0,0 1-1 0 0,-1-1 1 0 0,1 1-1 0 0,0-1 0 0 0,0 1 1 0 0,-1-1-1 0 0,1 1 1 0 0,0-1-1 0 0,0 1 0 0 0,-1 0 1 0 0,1-1-1 0 0,0 1 1 0 0,-1-1-1 0 0,1 1 0 0 0,-1 0 1 0 0,1-1-1 0 0,0 1 1 0 0,-1-1-1 0 0,0 1-73 0 0,0 0 0 0 0,0 0 0 0 0,-1 0 0 0 0,1-1 0 0 0,0 1 0 0 0,0 0 0 0 0,0 0 0 0 0,0 0 0 0 0,0 0 0 0 0,0 1 0 0 0,0-1 0 0 0,-2 1 0 0 0,-4 1-229 0 0,0 1-1 0 0,0 0 1 0 0,-7 5-1 0 0,8-5 578 0 0,-12 7-437 0 0,1 0 0 0 0,0 0 0 0 0,-28 25 0 0 0,38-29-77 0 0,0 0 0 0 0,1 1 0 0 0,0 0-1 0 0,1 0 1 0 0,0 1 0 0 0,0-1 0 0 0,0 1 0 0 0,1 0 0 0 0,0 1-1 0 0,-4 15 1 0 0,5-15 0 0 0,1 0 0 0 0,0 0 0 0 0,0 1 0 0 0,1-1 0 0 0,0 1-1 0 0,1-1 1 0 0,0 0 0 0 0,1 1 0 0 0,2 12 0 0 0,-2-15-1 0 0,1 0 0 0 0,1-1 0 0 0,-1 1 0 0 0,1-1 0 0 0,0 0 0 0 0,0 1 0 0 0,1-1-1 0 0,0-1 1 0 0,0 1 0 0 0,0 0 0 0 0,1-1 0 0 0,0 0 0 0 0,7 6 0 0 0,-9-8-26 0 0,1-1-1 0 0,-1 1 0 0 0,1-1 1 0 0,0 0-1 0 0,0 0 1 0 0,0 0-1 0 0,0 0 1 0 0,0 0-1 0 0,0-1 1 0 0,1 0-1 0 0,-1 0 1 0 0,0 0-1 0 0,1-1 0 0 0,-1 1 1 0 0,1-1-1 0 0,-1 0 1 0 0,1 0-1 0 0,-1-1 1 0 0,0 1-1 0 0,1-1 1 0 0,6-2-1 0 0,5-2-1053 0 0,-1-1-1 0 0,-1-1 1 0 0,1 0 0 0 0,22-16 0 0 0,-4 2-6123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4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1 10191 0 0,'0'0'920'0'0,"-9"-1"2272"0"0,6 3-2804 0 0,-1 0-1 0 0,0 1 0 0 0,1-1 1 0 0,0 1-1 0 0,0-1 0 0 0,-1 1 1 0 0,2 0-1 0 0,-1 0 1 0 0,0 0-1 0 0,1 1 0 0 0,-1-1 1 0 0,1 1-1 0 0,0-1 0 0 0,-2 5 1 0 0,-4 10 132 0 0,-10 32 1 0 0,13-36-149 0 0,-204 781 2876 0 0,207-788-3258 0 0,-52 208-324 0 0,51-208-142 0 0,0 1 0 0 0,0-1 0 0 0,-1 1 0 0 0,0-1 0 0 0,0 0 0 0 0,-9 11 0 0 0,4-10-1536 0 0</inkml:trace>
  <inkml:trace contextRef="#ctx0" brushRef="#br0" timeOffset="1">1 617 19007 0 0,'0'0'2819'0'0,"1"1"-1979"0"0,5 1-453 0 0,0 0 1 0 0,0-1-1 0 0,1 0 1 0 0,-1 0-1 0 0,0 0 1 0 0,13-1-1 0 0,41-5 372 0 0,-29 1-296 0 0,110-11 223 0 0,134-7-2288 0 0,-241 23-227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4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32 8751 0 0,'0'0'674'0'0,"0"-2"-438"0"0,3-21 12475 0 0,-8 17-10101 0 0,2 6-2535 0 0,-1 0 1 0 0,1 0 0 0 0,-1 0 0 0 0,1 0-1 0 0,-1 1 1 0 0,1 0 0 0 0,-1 0-1 0 0,1-1 1 0 0,-1 2 0 0 0,1-1-1 0 0,0 0 1 0 0,0 1 0 0 0,0 0-1 0 0,-4 2 1 0 0,-7 5-135 0 0,-20 18 0 0 0,33-27 59 0 0,1 1-18 0 0,-17 12-411 0 0,1 2-1 0 0,-20 23 1 0 0,32-35 320 0 0,1 1 0 0 0,0 0 0 0 0,1 0 1 0 0,-1 0-1 0 0,0 0 0 0 0,1 0 0 0 0,0 1 1 0 0,0-1-1 0 0,1 1 0 0 0,-1-1 0 0 0,1 1 1 0 0,0 0-1 0 0,0 0 0 0 0,0-1 0 0 0,1 1 1 0 0,0 0-1 0 0,0 6 0 0 0,1-7 7 0 0,0 0 1 0 0,0 0-1 0 0,1 0 0 0 0,-1 0 1 0 0,1 0-1 0 0,0 0 0 0 0,0-1 1 0 0,0 1-1 0 0,1-1 0 0 0,5 7 1 0 0,3 1-75 0 0,21 17 0 0 0,4 4 377 0 0,9 11 331 0 0,-32-33-101 0 0,-1 2 0 0 0,-1-1 0 0 0,0 1 0 0 0,16 24-1 0 0,-26-35-103 0 0,0 15 341 0 0,-1-14-617 0 0,1 0 0 0 0,-1 1 0 0 0,0-1 0 0 0,0 0-1 0 0,0 1 1 0 0,0-1 0 0 0,-1 1 0 0 0,1-1 0 0 0,-1 0 0 0 0,1 1 0 0 0,-1-1 0 0 0,0 0 0 0 0,0 0 0 0 0,0 0 0 0 0,0 1 0 0 0,0-1 0 0 0,0 0 0 0 0,-1 0 0 0 0,-1 2 0 0 0,-3 2-10 0 0,0-1 0 0 0,0 0 0 0 0,-1 0 0 0 0,1-1 0 0 0,-1 0 0 0 0,0 0 0 0 0,-1 0 0 0 0,1-1 0 0 0,-1 0 0 0 0,-11 3-1 0 0,-4 0 8 0 0,0-1 0 0 0,-31 2-1 0 0,47-7-114 0 0,-1 1 0 0 0,0-1-1 0 0,0-1 1 0 0,-12-1 0 0 0,-13-7-3836 0 0,22 5-4330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5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26 11519 0 0,'5'-3'77'0'0,"42"-19"1306"0"0,-45 22-284 0 0,-2 1-842 0 0,0 0 0 0 0,1 0 0 0 0,-1 0 0 0 0,0 1 0 0 0,0-1 0 0 0,0 0 0 0 0,0 0 0 0 0,0 0 0 0 0,0 1 0 0 0,-1-1 0 0 0,1 0 0 0 0,0 0 0 0 0,-1 0 0 0 0,1 0 0 0 0,0 0 0 0 0,-2 2 0 0 0,-1 3-145 0 0,-1 0 0 0 0,0-1 0 0 0,0 1 1 0 0,0-1-1 0 0,0 0 0 0 0,-8 5 0 0 0,-33 26-45 0 0,34-28 27 0 0,-191 132 288 0 0,173-122-585 0 0,-46 41 0 0 0,72-57 178 0 0,2-1 14 0 0,0 0 1 0 0,0-1-1 0 0,0 1 1 0 0,0 0-1 0 0,0 0 0 0 0,0 0 1 0 0,0 1-1 0 0,0-1 0 0 0,0 0 1 0 0,1 0-1 0 0,-1 0 0 0 0,1 1 1 0 0,-1-1-1 0 0,0 0 0 0 0,1 1 1 0 0,-1 1-1 0 0,1-2 13 0 0,0 0-1 0 0,0 0 0 0 0,0-1 1 0 0,1 1-1 0 0,-1 0 1 0 0,0 0-1 0 0,0 0 0 0 0,1 0 1 0 0,-1 0-1 0 0,0 0 1 0 0,1-1-1 0 0,-1 1 0 0 0,1 0 1 0 0,-1 0-1 0 0,1-1 1 0 0,-1 1-1 0 0,1 0 0 0 0,0-1 1 0 0,-1 1-1 0 0,1-1 1 0 0,0 1-1 0 0,0 0 0 0 0,-1-1 1 0 0,1 0-1 0 0,0 1 1 0 0,0-1-1 0 0,0 1 0 0 0,1-1 1 0 0,0 1 21 0 0,6 3 71 0 0,-1-1-1 0 0,1 0 0 0 0,0 0 1 0 0,-1-1-1 0 0,1 0 0 0 0,15 1 1 0 0,50-1 617 0 0,-35-1-356 0 0,-28-1-276 0 0,123-1 886 0 0,-115 0-989 0 0,0-1 1 0 0,0-1 0 0 0,0-1 0 0 0,0 0-1 0 0,21-9 1 0 0,-28 8-788 0 0,-1-1 0 0 0,1 0 0 0 0,15-13 0 0 0,-12 9-741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5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10591 0 0,'0'0'1368'0'0,"1"2"-132"0"0,1 3-600 0 0,-1 1-1 0 0,0-1 1 0 0,0 1-1 0 0,0 0 1 0 0,-1-1 0 0 0,0 1-1 0 0,0 0 1 0 0,-1 10-1 0 0,-12 48-296 0 0,13-60-220 0 0,-15 52 72 0 0,-2 0 0 0 0,-3-1 0 0 0,-2-1 0 0 0,-3-1 0 0 0,-40 65 0 0 0,45-84-137 0 0,-147 232-73 0 0,-20-15-232 0 0,155-215 262 0 0,31-34 42 0 0,2-4 1 0 0,36-43-224 0 0,2 1 0 0 0,1 2 1 0 0,2 2-1 0 0,53-38 1 0 0,-73 62 145 0 0,43-22 1 0 0,-57 34 85 0 0,0 0 0 0 0,1 1-1 0 0,-1 0 1 0 0,1 0 0 0 0,0 1 0 0 0,-1 0 0 0 0,1 0 0 0 0,0 1 0 0 0,12 0 0 0 0,-19 1-30 0 0,-1 0 0 0 0,1 0 1 0 0,-1 0-1 0 0,1 1 1 0 0,-1-1-1 0 0,0 0 0 0 0,1 1 1 0 0,-1-1-1 0 0,0 1 1 0 0,1-1-1 0 0,-1 1 0 0 0,0 0 1 0 0,0-1-1 0 0,1 1 1 0 0,-1 0-1 0 0,0 0 0 0 0,0 0 1 0 0,0 0-1 0 0,0 0 1 0 0,0 0-1 0 0,0 0 0 0 0,1 2 1 0 0,-1-1 19 0 0,0 1 1 0 0,-1-1-1 0 0,1 0 1 0 0,0 1 0 0 0,-1-1-1 0 0,1 1 1 0 0,-1-1-1 0 0,0 0 1 0 0,0 1-1 0 0,0-1 1 0 0,-1 6-1 0 0,-1 4 146 0 0,-1 0 0 0 0,-1 0-1 0 0,-9 22 1 0 0,13-33-190 0 0,-14 27 270 0 0,-20 32 0 0 0,21-39-328 0 0,1 0 0 0 0,1 1 0 0 0,-9 23 0 0 0,19-34-1536 0 0,2-3-3648 0 0,2 1-1590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5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11 4607 0 0,'0'0'354'0'0,"-7"4"127"0"0,-10 1 2770 0 0,9-3-1403 0 0,1 0 0 0 0,0 0 1 0 0,-13 7-1 0 0,12-4-1210 0 0,-1 1 1 0 0,1 0-1 0 0,0 0 0 0 0,1 1 1 0 0,-1 0-1 0 0,1 0 0 0 0,1 1 1 0 0,-8 10-1 0 0,-2 6-394 0 0,-21 43 0 0 0,31-55-389 0 0,1 0-1 0 0,-6 19 1 0 0,10-27 123 0 0,0 1 0 0 0,0 0 0 0 0,0 0 0 0 0,0 0 0 0 0,1-1 0 0 0,0 1 1 0 0,0 0-1 0 0,0 0 0 0 0,1 0 0 0 0,1 5 0 0 0,-2-8 46 0 0,1 0 0 0 0,1 0 0 0 0,-1 0 1 0 0,0 0-1 0 0,0 0 0 0 0,1 0 0 0 0,-1-1 0 0 0,1 1 0 0 0,0 0 1 0 0,-1-1-1 0 0,1 1 0 0 0,0-1 0 0 0,0 0 0 0 0,0 1 0 0 0,0-1 1 0 0,0 0-1 0 0,0 0 0 0 0,0 0 0 0 0,5 1 0 0 0,-2-1 46 0 0,1 1-1 0 0,0-1 1 0 0,0 0-1 0 0,0 0 0 0 0,1 0 1 0 0,7-1-1 0 0,-5-1-24 0 0,0 0 1 0 0,0 0-1 0 0,0-1 0 0 0,-1 0 1 0 0,1-1-1 0 0,-1 0 0 0 0,1 0 0 0 0,-1-1 1 0 0,0 0-1 0 0,0 0 0 0 0,-1-1 0 0 0,1 0 1 0 0,-1 0-1 0 0,0-1 0 0 0,0 0 0 0 0,-1 0 1 0 0,0-1-1 0 0,0 1 0 0 0,0-1 1 0 0,-1-1-1 0 0,5-7 0 0 0,-5 5-243 0 0,0-1 1 0 0,0 1-1 0 0,-1-1 1 0 0,0 1-1 0 0,-1-1 0 0 0,0 0 1 0 0,-1-1-1 0 0,0 1 0 0 0,-1 0 1 0 0,0 0-1 0 0,-1-1 0 0 0,0 1 1 0 0,-1-1-1 0 0,0 1 0 0 0,-1 0 1 0 0,-4-13-1 0 0,0 2-4876 0 0,0 0-1468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5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6 6447 0 0,'-1'-1'499'0'0,"-4"0"-259"0"0,1 0 0 0 0,-1 0 1 0 0,1 0-1 0 0,-1 0 0 0 0,1 1 0 0 0,-10 0 0 0 0,-31 4 6088 0 0,31-2-4097 0 0,-79 14 3705 0 0,69-10-5707 0 0,1 1 1 0 0,0 0 0 0 0,-41 22-1 0 0,60-27-279 0 0,1 0 0 0 0,-1 0-1 0 0,1 1 1 0 0,-1 0-1 0 0,1-1 1 0 0,0 1 0 0 0,0 0-1 0 0,0 1 1 0 0,-4 6-1 0 0,6-9 7 0 0,1 0-1 0 0,0 0 0 0 0,0 0 0 0 0,-1 0 0 0 0,1 0 1 0 0,0 0-1 0 0,0 0 0 0 0,0 0 0 0 0,0 0 0 0 0,0 0 1 0 0,0 0-1 0 0,0 0 0 0 0,0 0 0 0 0,1 0 0 0 0,-1 0 1 0 0,0 0-1 0 0,1 0 0 0 0,-1 0 0 0 0,0 0 0 0 0,1 0 1 0 0,-1 0-1 0 0,1 0 0 0 0,1 1 0 0 0,15 17-569 0 0,-3-8 372 0 0,1-1 0 0 0,0-1 0 0 0,0-1-1 0 0,31 13 1 0 0,21 11 348 0 0,-58-27-25 0 0,-1 0 1 0 0,0 0-1 0 0,0 1 1 0 0,-1 1 0 0 0,12 11-1 0 0,-17-15-30 0 0,0-1-1 0 0,1 1 0 0 0,-1 0 1 0 0,0 1-1 0 0,0-1 1 0 0,-1 0-1 0 0,1 1 0 0 0,-1-1 1 0 0,0 1-1 0 0,1-1 0 0 0,-2 1 1 0 0,1-1-1 0 0,0 1 1 0 0,-1 0-1 0 0,1-1 0 0 0,-1 1 1 0 0,0 0-1 0 0,0 0 1 0 0,-1-1-1 0 0,1 1 0 0 0,-1 0 1 0 0,0-1-1 0 0,0 1 1 0 0,-2 5-1 0 0,1-5 16 0 0,-1 1 0 0 0,1 0 0 0 0,-1-1-1 0 0,0 1 1 0 0,-1-1 0 0 0,1 0 0 0 0,-1 0 0 0 0,1 0 0 0 0,-1-1 0 0 0,0 1 0 0 0,-1-1 0 0 0,1 0 0 0 0,-1 0-1 0 0,1 0 1 0 0,-1-1 0 0 0,-7 4 0 0 0,-4-1-7 0 0,-1-1 1 0 0,1 0-1 0 0,-1-1 0 0 0,0 0 0 0 0,0-2 0 0 0,-18 0 0 0 0,10-1-247 0 0,0-2 0 0 0,0-1 0 0 0,-33-8-1 0 0,51 9-183 0 0,-1 0 0 0 0,1 0-1 0 0,-11-6 1 0 0,-4-7-5525 0 0,9 1-950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5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131 124 7367 0 0,'0'0'568'0'0,"1"1"-373"0"0,8 4 2337 0 0,4 3 3438 0 0,27 12 0 0 0,-34-18-5693 0 0,-1 0-1 0 0,1 0 1 0 0,0-1 0 0 0,0 1 0 0 0,0-1-1 0 0,1-1 1 0 0,-1 1 0 0 0,7-2-1 0 0,2 0-285 0 0,0-2 0 0 0,0 0-1 0 0,-1-1 1 0 0,1 0 0 0 0,-1-1-1 0 0,0-1 1 0 0,0 0 0 0 0,-1-1-1 0 0,1 0 1 0 0,-1-1 0 0 0,-1 0-1 0 0,0-1 1 0 0,0-1 0 0 0,-1 0-1 0 0,13-15 1 0 0,-19 18-136 0 0,0 0 0 0 0,8-15 0 0 0,-12 20-13 0 0,-2 1-9 0 0,0 0 150 0 0,0 0 0 0 0,0 0 0 0 0,0 0 0 0 0,0 0 0 0 0,0 0-1 0 0,-1 0 1 0 0,1 0 0 0 0,0 1 0 0 0,-1-1 0 0 0,1 0 0 0 0,0 1 0 0 0,-1-1 0 0 0,1 1-1 0 0,-1-1 1 0 0,1 1 0 0 0,0 0 0 0 0,-1 0 0 0 0,1 0 0 0 0,-1 0 0 0 0,1 0 0 0 0,-1 0-1 0 0,1 0 1 0 0,-1 0 0 0 0,1 0 0 0 0,-1 1 0 0 0,-1 0 0 0 0,-7 1-16 0 0,0 1 0 0 0,-15 7 0 0 0,22-9 18 0 0,-36 17 105 0 0,1 1 0 0 0,1 3 0 0 0,1 1 0 0 0,-66 54-1 0 0,77-55 45 0 0,1 1 0 0 0,1 0 0 0 0,2 2 0 0 0,-29 41 0 0 0,46-60-113 0 0,1-1 1 0 0,0 1-1 0 0,0 0 1 0 0,0 0-1 0 0,1 0 1 0 0,-2 7-1 0 0,4-12-26 0 0,-1 1 0 0 0,1-1 0 0 0,0 1 0 0 0,-1-1 1 0 0,1 0-1 0 0,0 1 0 0 0,0-1 0 0 0,0 1 0 0 0,0-1 0 0 0,1 0 0 0 0,-1 1 0 0 0,0-1 0 0 0,1 1 0 0 0,-1-1 0 0 0,0 0 1 0 0,1 1-1 0 0,0-1 0 0 0,-1 0 0 0 0,1 0 0 0 0,0 1 0 0 0,-1-1 0 0 0,1 0 0 0 0,0 0 0 0 0,0 0 0 0 0,0 0 1 0 0,0 0-1 0 0,0 0 0 0 0,0 0 0 0 0,1 0 0 0 0,-1-1 0 0 0,0 1 0 0 0,0 0 0 0 0,1-1 0 0 0,1 2 0 0 0,5 0-209 0 0,1-1-1 0 0,-1 1 1 0 0,0-1-1 0 0,1 0 1 0 0,-1-1-1 0 0,1 0 1 0 0,-1-1-1 0 0,1 0 1 0 0,-1 0-1 0 0,14-4 0 0 0,30-6-1050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5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87 14079 0 0,'-17'13'318'0'0,"-35"27"3875"0"0,-83 83-1 0 0,130-117-1999 0 0,6-3-998 0 0,13-5-863 0 0,23-12-1382 0 0,-36 13 1176 0 0,148-73-246 0 0,-101 48 18 0 0,57-35 17 0 0,-62 34 49 0 0,65-30 0 0 0,-80 48 60 0 0,-26 9 104 0 0,4 12 249 0 0,-5-9-324 0 0,0 0-1 0 0,0 1 0 0 0,-1-1 1 0 0,1 1-1 0 0,-1-1 0 0 0,0 1 0 0 0,0-1 1 0 0,0 1-1 0 0,0-1 0 0 0,-2 7 1 0 0,-12 37 494 0 0,9-30-351 0 0,-1 3 82 0 0,-7 40-1 0 0,12-54-264 0 0,0 0 0 0 0,1 0 0 0 0,0 1-1 0 0,0-1 1 0 0,0 1 0 0 0,1-1 0 0 0,0 0 0 0 0,0 0-1 0 0,1 0 1 0 0,4 12 0 0 0,-5-17-117 0 0,-1 1-1 0 0,1 0 1 0 0,1-1 0 0 0,-1 1-1 0 0,0-1 1 0 0,0 1 0 0 0,0-1 0 0 0,1 1-1 0 0,-1-1 1 0 0,1 0 0 0 0,-1 0-1 0 0,1 0 1 0 0,-1 0 0 0 0,1 0-1 0 0,0 0 1 0 0,0 0 0 0 0,-1 0-1 0 0,1-1 1 0 0,0 1 0 0 0,0-1-1 0 0,0 1 1 0 0,0-1 0 0 0,0 0-1 0 0,0 0 1 0 0,-1 0 0 0 0,1 0-1 0 0,0 0 1 0 0,3-1 0 0 0,13-2-959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3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6 13359 0 0,'2'-5'8864'0'0,"-1"8"-8829"0"0,1 1 0 0 0,-1-1 0 0 0,1 1 0 0 0,-1-1 0 0 0,0 1 0 0 0,0 0 0 0 0,-1-1-1 0 0,1 1 1 0 0,-1 0 0 0 0,0 0 0 0 0,0 0 0 0 0,0-1 0 0 0,0 1 0 0 0,-1 0 0 0 0,-1 6 0 0 0,-2 7 56 0 0,-1 0 1 0 0,-7 17 0 0 0,8-24-37 0 0,-15 35 154 0 0,-2-1-1 0 0,-1 0 1 0 0,-34 47-1 0 0,-96 112 146 0 0,22-29-265 0 0,104-133-74 0 0,2 1-1 0 0,-28 66 0 0 0,50-103-187 0 0,-1 1-1 0 0,2 0 1 0 0,-1 0-1 0 0,1-1 1 0 0,-1 1-1 0 0,2 0 0 0 0,-1 0 1 0 0,1 1-1 0 0,0-1 1 0 0,1 7-1 0 0,-1-13-109 0 0,0 1-1 0 0,0-1 1 0 0,0 1-1 0 0,0-1 1 0 0,0 1-1 0 0,0-1 0 0 0,0 0 1 0 0,1 1-1 0 0,-1-1 1 0 0,0 1-1 0 0,0-1 1 0 0,1 0-1 0 0,-1 1 1 0 0,0-1-1 0 0,2 2-850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5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726 915 1375 0 0,'-10'8'589'0'0,"1"0"0"0"0,0 1-1 0 0,1 0 1 0 0,-9 12 0 0 0,3-1 4420 0 0,2 4 5236 0 0,9-19-6939 0 0,22-34-1955 0 0,36-42-1 0 0,-13 18-1140 0 0,42-66-170 0 0,115-221 0 0 0,-49 14-1263 0 0,-147 320 1146 0 0,9-32-456 0 0,-12 37 476 0 0,0-1-1 0 0,1 1 1 0 0,-1-1-1 0 0,0 0 1 0 0,0 1-1 0 0,0-1 1 0 0,0 1-1 0 0,0-1 1 0 0,0 0-1 0 0,0 1 1 0 0,0-1-1 0 0,-1 1 1 0 0,1-1-1 0 0,-1 1 1 0 0,1-1-1 0 0,-1 1 1 0 0,1-1-1 0 0,-1 1 1 0 0,-2-3-1 0 0,3 4 36 0 0,-1-1 1 0 0,1 1-1 0 0,-1 0 0 0 0,1-1 1 0 0,-1 1-1 0 0,1 0 0 0 0,-1-1 0 0 0,1 1 1 0 0,-1 0-1 0 0,0 0 0 0 0,1 0 0 0 0,-1 0 1 0 0,0 0-1 0 0,1-1 0 0 0,-1 1 1 0 0,0 0-1 0 0,1 0 0 0 0,-1 0 0 0 0,1 1 1 0 0,-1-1-1 0 0,0 0 0 0 0,1 0 0 0 0,-1 0 1 0 0,0 0-1 0 0,1 1 0 0 0,-1-1 1 0 0,1 0-1 0 0,-1 0 0 0 0,0 1 0 0 0,-16 13-91 0 0,17-14 112 0 0,-17 18-38 0 0,0 2 0 0 0,2 0 0 0 0,-13 22 0 0 0,2-5 117 0 0,-301 504 1246 0 0,292-477-1202 0 0,2 2 0 0 0,4 1 0 0 0,-31 101 0 0 0,48-124 17 0 0,-25 58-1 0 0,29-83-147 0 0,-1-1 0 0 0,-1 0 0 0 0,-1 0 0 0 0,-1-1 0 0 0,-18 22 0 0 0,-120 101-191 0 0,22-23 81 0 0,-45 67 119 0 0,230-231-266 0 0,-14 13 19 0 0,-4 1-620 0 0,22-18-4901 0 0,-2 3-1372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5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83 203 6447 0 0,'-8'-1'379'0'0,"-45"-6"26"0"0,31 4 11098 0 0,36 3-9300 0 0,20-2-1287 0 0,-1-1 1 0 0,40-10 0 0 0,-12 2-270 0 0,511-112 862 0 0,-552 118-1505 0 0,9-2-137 0 0,11-4-1036 0 0,54-6 0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5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161 620 17567 0 0,'-25'-1'1487'0'0,"7"0"-1261"0"0,-24-4 1 0 0,37 4 54 0 0,0 0 0 0 0,1 0 1 0 0,-1-1-1 0 0,1 1 0 0 0,0-1 0 0 0,-1 0 1 0 0,1 0-1 0 0,0-1 0 0 0,0 1 0 0 0,-5-5 0 0 0,7 4-121 0 0,0 1-1 0 0,-1-1 0 0 0,1 0 0 0 0,0-1 0 0 0,0 1 0 0 0,1 0 0 0 0,-1 0 0 0 0,1-1 0 0 0,0 1 0 0 0,0-1 0 0 0,0 1 0 0 0,0-1 1 0 0,0 0-1 0 0,1 1 0 0 0,-1-1 0 0 0,1 0 0 0 0,0 1 0 0 0,1-7 0 0 0,0 0 23 0 0,1 0 1 0 0,0 0-1 0 0,0 0 1 0 0,1 1-1 0 0,6-17 1 0 0,2 3-14 0 0,2 0 1 0 0,0 1 0 0 0,2 0 0 0 0,0 1-1 0 0,35-37 1 0 0,-7 15-207 0 0,69-51 0 0 0,-75 67-336 0 0,0 1 1 0 0,2 2 0 0 0,51-23-1 0 0,-86 45 156 0 0,0 0-1 0 0,1 0 0 0 0,-1 0 0 0 0,1 1 1 0 0,0-1-1 0 0,-1 1 0 0 0,1 1 0 0 0,0-1 1 0 0,0 0-1 0 0,0 1 0 0 0,0 0 0 0 0,0 0 1 0 0,-1 1-1 0 0,1-1 0 0 0,0 1 0 0 0,0 0 1 0 0,-1 0-1 0 0,1 1 0 0 0,0 0 0 0 0,-1-1 1 0 0,8 5-1 0 0,31 22-4713 0 0,-29-16 3079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54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4607 0 0,'-1'1'10362'0'0,"-23"14"-7986"0"0,1 1 0 0 0,-28 25 0 0 0,26-17-2111 0 0,1 1-1 0 0,0 2 1 0 0,3 0-1 0 0,0 1 0 0 0,1 1 1 0 0,-17 36-1 0 0,34-59-248 0 0,0-1-1 0 0,1 0 1 0 0,-3 11-1 0 0,5-14 10 0 0,0 0 0 0 0,-1 0 0 0 0,1 0 0 0 0,0-1-1 0 0,0 1 1 0 0,0 0 0 0 0,0 0 0 0 0,0 0 0 0 0,0 0-1 0 0,0 0 1 0 0,1 0 0 0 0,-1 0 0 0 0,2 3 0 0 0,-2-5-11 0 0,1 1-1 0 0,0-1 1 0 0,-1 1 0 0 0,1 0 0 0 0,0-1-1 0 0,-1 1 1 0 0,1-1 0 0 0,0 0 0 0 0,0 1 0 0 0,0-1-1 0 0,-1 0 1 0 0,1 1 0 0 0,0-1 0 0 0,0 0 0 0 0,0 0-1 0 0,0 0 1 0 0,0 1 0 0 0,2-1 31 0 0,1 1 31 0 0,0-1-1 0 0,1 1 1 0 0,-1-1-1 0 0,1 0 1 0 0,-1 0-1 0 0,0-1 1 0 0,1 1-1 0 0,-1-1 1 0 0,0 0 0 0 0,1 0-1 0 0,-1 0 1 0 0,4-3-1 0 0,8-2 122 0 0,23-15-1 0 0,-36 20-192 0 0,4-3 30 0 0,1-1 0 0 0,-1 0 0 0 0,0-1 0 0 0,0 0 0 0 0,0 0 0 0 0,-1 0 0 0 0,0-1 1 0 0,0 1-1 0 0,8-15 0 0 0,-7 8 9 0 0,0 0 1 0 0,-1 0-1 0 0,-1-1 0 0 0,0 1 1 0 0,3-19-1 0 0,-4 14-768 0 0,-1 0-1 0 0,0 1 1 0 0,-2-1 0 0 0,-1-32-1 0 0,0 34-783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5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6 325 5063 0 0,'0'0'232'0'0,"0"2"-13"0"0,1 6-17 0 0,0-4 34 0 0,0 0 0 0 0,-1 0 1 0 0,1 0-1 0 0,-1 0 0 0 0,0-1 0 0 0,0 1 0 0 0,-7 18 16527 0 0,6-26-16691 0 0,1 1-1 0 0,-1-1 0 0 0,1 0 1 0 0,0 0-1 0 0,0 0 0 0 0,0 0 1 0 0,1 0-1 0 0,-1 0 0 0 0,1 0 1 0 0,0 0-1 0 0,0 0 0 0 0,0 0 0 0 0,3-5 1 0 0,1-2 39 0 0,1 0-1 0 0,0 0 1 0 0,9-12 0 0 0,1 2-8 0 0,1 1 1 0 0,1 1 0 0 0,0 0-1 0 0,2 2 1 0 0,0 0-1 0 0,41-26 1 0 0,-54 39-120 0 0,0 0 0 0 0,1 0 0 0 0,-1 1 0 0 0,1 0 0 0 0,-1 0 0 0 0,1 1 0 0 0,13-2 1 0 0,-19 3 18 0 0,0 1 0 0 0,0 0 0 0 0,0-1 0 0 0,0 1 0 0 0,0 0 0 0 0,0 0 0 0 0,-1 1 0 0 0,1-1 0 0 0,0 0 0 0 0,0 1 0 0 0,0-1 0 0 0,0 1 0 0 0,0-1 0 0 0,-1 1 0 0 0,1 0 0 0 0,0 0 0 0 0,-1 0 0 0 0,1 0 0 0 0,0 0 0 0 0,-1 0 0 0 0,1 0 0 0 0,-1 1 0 0 0,0-1 0 0 0,1 0 0 0 0,-1 1 0 0 0,0-1 0 0 0,0 1 0 0 0,0-1 0 0 0,0 1 0 0 0,0 0 0 0 0,0 0 0 0 0,0-1 0 0 0,-1 1 0 0 0,1 0 0 0 0,-1 0 0 0 0,1 3 0 0 0,0 2 4 0 0,0 0 0 0 0,-1 0 0 0 0,0 0 0 0 0,-1 0 1 0 0,0 0-1 0 0,0 0 0 0 0,0 0 0 0 0,-1 0 0 0 0,-3 8 0 0 0,0 1 11 0 0,-2-1-1 0 0,-15 26 1 0 0,18-34-29 0 0,3-6-43 0 0,1-4-370 0 0,0 0 362 0 0,0-1-1 0 0,0 1 1 0 0,0 0 0 0 0,0-1-1 0 0,1 1 1 0 0,0 0 0 0 0,-1-1-1 0 0,1 1 1 0 0,1 0 0 0 0,-1 0-1 0 0,0 0 1 0 0,1 0 0 0 0,-1 0-1 0 0,1 0 1 0 0,3-3-1 0 0,9-10 21 0 0,0 2 0 0 0,1 0-1 0 0,18-13 1 0 0,53-33-115 0 0,-75 53 154 0 0,11-9 6 0 0,1 1 16 0 0,34-19 0 0 0,-51 31-13 0 0,1 0 0 0 0,-1 0 0 0 0,0 1 0 0 0,1 0-1 0 0,-1 0 1 0 0,1 1 0 0 0,-1-1 0 0 0,1 1 0 0 0,0 1 0 0 0,0-1 0 0 0,7 2 0 0 0,-12-1 16 0 0,-1 0-1 0 0,0 0 1 0 0,1 1-1 0 0,-1-1 0 0 0,0 1 1 0 0,1-1-1 0 0,-1 1 1 0 0,0-1-1 0 0,1 1 1 0 0,-1 0-1 0 0,0 0 1 0 0,0 0-1 0 0,0-1 1 0 0,0 1-1 0 0,0 0 0 0 0,0 0 1 0 0,0 0-1 0 0,0 1 1 0 0,1 1-1 0 0,-1-1 27 0 0,1 1 0 0 0,-1 0-1 0 0,0 0 1 0 0,0 0-1 0 0,0 0 1 0 0,-1 0-1 0 0,1 0 1 0 0,-1 5 0 0 0,1 3 125 0 0,-2 0 1 0 0,0 0-1 0 0,-4 22 1 0 0,-2-1 132 0 0,0-3 49 0 0,-3 44 0 0 0,9-59-277 0 0,-1 5-37 0 0,1 1-1 0 0,1 0 1 0 0,3 31-1 0 0,-1-41-58 0 0,-2-8-10 0 0,0 1 1 0 0,0-1-1 0 0,1 0 0 0 0,-1 0 1 0 0,0 0-1 0 0,1 0 0 0 0,0 0 1 0 0,0 0-1 0 0,-1 0 1 0 0,1 0-1 0 0,0 0 0 0 0,1 0 1 0 0,-1 0-1 0 0,0 0 0 0 0,0 0 1 0 0,3 2-1 0 0,45 38-5686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5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154 288 5063 0 0,'-1'1'2484'0'0,"-30"54"7090"0"0,19-31-7855 0 0,-15 43 0 0 0,23-57-1595 0 0,-2 4-45 0 0,6-14-80 0 0,-12 20 63 0 0,12-19-62 0 0,-1 0 0 0 0,1-1 0 0 0,0 1 0 0 0,0 0 0 0 0,0-1 0 0 0,-1 1 0 0 0,1-1 0 0 0,0 1 0 0 0,-1 0 0 0 0,1-1 0 0 0,-1 1 0 0 0,1-1 0 0 0,0 1 0 0 0,-1-1 0 0 0,1 1 0 0 0,-1-1 0 0 0,1 0 0 0 0,-1 1 0 0 0,0-1 0 0 0,1 0 0 0 0,-1 1 0 0 0,-1-1 0 0 0,0 1 0 0 0,2 0 0 0 0,-1-1 0 0 0,1 1 0 0 0,-1-1 0 0 0,1 0 0 0 0,-1 1 0 0 0,1-1 0 0 0,-1 1 0 0 0,0-1 0 0 0,1 0 0 0 0,-1 1 0 0 0,0-1 0 0 0,1 0 0 0 0,-1 0 0 0 0,0 0 0 0 0,1 1 0 0 0,-1-1 0 0 0,0 0 0 0 0,0 0 0 0 0,0 0 0 0 0,-2-1 0 0 0,3 2 0 0 0,-1-1 0 0 0,1 0 0 0 0,-1 0 0 0 0,0 0 0 0 0,1 1 0 0 0,-1-1 0 0 0,1 0 0 0 0,-1 0 0 0 0,1 0 0 0 0,-1 0 0 0 0,0 0 0 0 0,1 0 0 0 0,-1 0 0 0 0,1-1 0 0 0,-1 1 0 0 0,0 0 0 0 0,1 0 0 0 0,-1 0 0 0 0,1 0 0 0 0,-1-1 0 0 0,1 1 0 0 0,-1 0 0 0 0,1-1 0 0 0,-1 1 0 0 0,1 0 0 0 0,-1-1 0 0 0,1 1 0 0 0,-1-1 0 0 0,0-1 0 0 0,0 2-2 0 0,-1-1 1 0 0,1 0-1 0 0,0 0 0 0 0,0 0 1 0 0,1 0-1 0 0,-1 0 0 0 0,0 0 0 0 0,0 0 1 0 0,0 0-1 0 0,1 0 0 0 0,-1-1 1 0 0,1 1-1 0 0,-1 0 0 0 0,1 0 0 0 0,-1-1 1 0 0,1 1-1 0 0,-1 0 0 0 0,1-1 1 0 0,0 1-1 0 0,0 0 0 0 0,0-1 1 0 0,0 1-1 0 0,0 0 0 0 0,0-1 0 0 0,0 1 1 0 0,0 0-1 0 0,1-1 0 0 0,-1 1 1 0 0,1-2-1 0 0,2-4-33 0 0,0 0 0 0 0,0 1-1 0 0,0-1 1 0 0,6-7 0 0 0,-6 9 14 0 0,20-29-182 0 0,1 1-1 0 0,2 1 1 0 0,1 2-1 0 0,1 0 0 0 0,2 2 1 0 0,1 1-1 0 0,0 2 1 0 0,54-33-1 0 0,-52 38 251 0 0,2 1-1 0 0,41-15 1 0 0,-54 25 308 0 0,1 2-1 0 0,-1 0 1 0 0,1 2 0 0 0,42-5 0 0 0,-63 10-293 0 0,0 0 1 0 0,0-1-1 0 0,1 1 1 0 0,-1 1 0 0 0,0-1-1 0 0,0 0 1 0 0,0 0-1 0 0,1 1 1 0 0,-1-1 0 0 0,0 1-1 0 0,0 0 1 0 0,0 0-1 0 0,0 0 1 0 0,0 0 0 0 0,2 1-1 0 0,-3-1-44 0 0,0 0 0 0 0,0 0 0 0 0,-1 0 0 0 0,1 0 0 0 0,0 0 0 0 0,-1 0-1 0 0,1 1 1 0 0,0-1 0 0 0,-1 0 0 0 0,0 0 0 0 0,1 0 0 0 0,-1 0 0 0 0,0 1 0 0 0,1-1 0 0 0,-1 0-1 0 0,0 0 1 0 0,0 1 0 0 0,0-1 0 0 0,0 0 0 0 0,0 0 0 0 0,-1 1 0 0 0,1-1 0 0 0,0 0 0 0 0,0 0-1 0 0,-1 1 1 0 0,1-1 0 0 0,-2 2 0 0 0,-5 12 95 0 0,-1-1 1 0 0,0 0-1 0 0,-1 0 0 0 0,-1 0 1 0 0,-19 20-1 0 0,4-5-10 0 0,2 0-163 0 0,1 1-1 0 0,1 1 1 0 0,1 1 0 0 0,-27 59-1 0 0,35-62-394 0 0,7-20 34 0 0,0 1 1 0 0,1 1 0 0 0,-3 14-1 0 0,7-24 384 0 0,-1 1-1 0 0,1 0 0 0 0,1-1 1 0 0,-1 1-1 0 0,0 0 0 0 0,0-1 1 0 0,1 1-1 0 0,-1 0 1 0 0,1-1-1 0 0,-1 1 0 0 0,1-1 1 0 0,0 1-1 0 0,0-1 0 0 0,-1 1 1 0 0,1-1-1 0 0,2 3 1 0 0,0-1 133 0 0,-1 0 0 0 0,1 0 0 0 0,0 0 0 0 0,7 5 1 0 0,4 4 293 0 0,0-1 0 0 0,-1 2 1 0 0,-1 0-1 0 0,13 16 0 0 0,-13-14-751 0 0,0-1-1 0 0,1 0 0 0 0,23 18 1 0 0,-22-23-482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5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255 389 5063 0 0,'-2'0'8511'0'0,"-20"-8"-7151"0"0,-1 2 0 0 0,0 1 0 0 0,-29-4 0 0 0,34 7-1163 0 0,8 0-110 0 0,-1-1-1 0 0,0 1 1 0 0,-11-6-1 0 0,16 6-43 0 0,1-1-1 0 0,0 1 1 0 0,1-1-1 0 0,-1 0 0 0 0,0 0 1 0 0,1 0-1 0 0,-8-7 1 0 0,10 7-19 0 0,1 1 0 0 0,-1 0 1 0 0,1-1-1 0 0,-1 1 0 0 0,1-1 1 0 0,0 1-1 0 0,0-1 0 0 0,0 0 0 0 0,0 1 1 0 0,1-1-1 0 0,-1 0 0 0 0,1 0 1 0 0,0 1-1 0 0,0-1 0 0 0,0 0 1 0 0,0 0-1 0 0,0 1 0 0 0,0-1 1 0 0,1 0-1 0 0,-1 0 0 0 0,1 1 1 0 0,2-6-1 0 0,0-1-13 0 0,0 1-1 0 0,1 0 1 0 0,1 0-1 0 0,-1 0 1 0 0,11-12-1 0 0,-3 5-30 0 0,2 0 0 0 0,-1 0-1 0 0,2 1 1 0 0,0 1-1 0 0,0 1 1 0 0,2 0 0 0 0,-1 1-1 0 0,21-10 1 0 0,-16 11 58 0 0,0 2 0 0 0,1 0 0 0 0,0 1 0 0 0,0 1 0 0 0,1 1 0 0 0,40-4 0 0 0,81 2 978 0 0,-124 8-783 0 0,0 0-1 0 0,-1 1 1 0 0,1 2 0 0 0,-1-1-1 0 0,25 9 1 0 0,-39-10-194 0 0,-1 0-1 0 0,1 0 1 0 0,-1 0 0 0 0,0 0 0 0 0,1 1 0 0 0,-1-1-1 0 0,0 1 1 0 0,0 0 0 0 0,-1 1 0 0 0,1-1 0 0 0,4 6-1 0 0,-7-7-35 0 0,0 0 0 0 0,0 0 0 0 0,0 0-1 0 0,0 0 1 0 0,0 0 0 0 0,0 0 0 0 0,0 0-1 0 0,-1 1 1 0 0,1-1 0 0 0,-1 0 0 0 0,1 1-1 0 0,-1-1 1 0 0,0 0 0 0 0,0 1 0 0 0,0-1 0 0 0,-1 0-1 0 0,1 1 1 0 0,0-1 0 0 0,-1 0 0 0 0,0 1-1 0 0,1-1 1 0 0,-1 0 0 0 0,0 0 0 0 0,0 0-1 0 0,-2 3 1 0 0,0 1-14 0 0,-2 0 0 0 0,1 0-1 0 0,-1-1 1 0 0,1 1 0 0 0,-2-1-1 0 0,1 0 1 0 0,0 0 0 0 0,-1-1 0 0 0,0 0-1 0 0,-13 7 1 0 0,-6 2-182 0 0,-39 14 0 0 0,51-22 127 0 0,-208 81-1870 0 0,220-86 1929 0 0,-26 12-1111 0 0,-2-1 1 0 0,-46 11-1 0 0,73-22 701 0 0,17-15-2942 0 0,12-8-2 0 0,-9 9-694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5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0 12551 0 0,'0'0'1135'0'0,"-2"1"-932"0"0,-11 9 33 0 0,0 0 0 0 0,1 1 0 0 0,-18 19 0 0 0,-30 44 1414 0 0,42-51-1491 0 0,-208 323 1490 0 0,150-219-1499 0 0,65-111-143 0 0,-24 41 68 0 0,-54 116 1 0 0,86-166-102 0 0,0 1 0 0 0,1-1 0 0 0,0 1 0 0 0,0-1 0 0 0,1 1 0 0 0,-1 12 0 0 0,2-19-2 0 0,1 0 1 0 0,-1 1 0 0 0,0-1 0 0 0,1 0-1 0 0,-1 0 1 0 0,1 0 0 0 0,-1 1 0 0 0,1-1-1 0 0,-1 0 1 0 0,1 0 0 0 0,0 0 0 0 0,0 0-1 0 0,-1 0 1 0 0,1 0 0 0 0,0 0 0 0 0,0-1-1 0 0,0 1 1 0 0,0 0 0 0 0,0 0 0 0 0,0-1-1 0 0,0 1 1 0 0,2 0 0 0 0,18 7-1125 0 0,-19-7 545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5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 17647 0 0,'0'0'1603'0'0,"1"-1"-1318"0"0,5-1-135 0 0,-4 1 455 0 0,-3 12-172 0 0,-1 0 0 0 0,0 0-1 0 0,-1-1 1 0 0,0 1 0 0 0,0-1 0 0 0,-1 0 0 0 0,-6 12 0 0 0,-3 9 10 0 0,10-24-370 0 0,-3 9 11 0 0,-1 1 0 0 0,2 0 1 0 0,0 0-1 0 0,1 0 1 0 0,-2 30-1 0 0,6-45-425 0 0,3 6-739 0 0,13-3-12643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58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82 6447 0 0,'30'-44'1058'0'0,"-7"12"10022"0"0,-22 32-10791 0 0,-1-1 1 0 0,0 1-1 0 0,0 0 1 0 0,0-1-1 0 0,0 1 0 0 0,0 0 1 0 0,0-1-1 0 0,0 1 0 0 0,0 0 1 0 0,0-1-1 0 0,-1 1 290 0 0,1-1-290 0 0,-10 4 1201 0 0,-17 14-2265 0 0,0 5 545 0 0,1 1 0 0 0,1 0 0 0 0,1 2 0 0 0,-31 41-1 0 0,37-39-570 0 0,17-24 411 0 0,1-3 352 0 0,0 1 1 0 0,-1 0 0 0 0,1-1 0 0 0,0 1 0 0 0,0-1 0 0 0,0 1-1 0 0,0 0 1 0 0,0-1 0 0 0,0 1 0 0 0,0 0 0 0 0,0-1 0 0 0,0 1-1 0 0,0 0 1 0 0,0-1 0 0 0,0 1 0 0 0,0 0 0 0 0,1-1 0 0 0,-1 1-1 0 0,0-1 1 0 0,0 1 0 0 0,1 0 0 0 0,-1-1 0 0 0,1 1 0 0 0,6 13-210 0 0,-1-7 227 0 0,0 0 1 0 0,0 0-1 0 0,1-1 1 0 0,0 0-1 0 0,0-1 1 0 0,0 1-1 0 0,1-1 1 0 0,12 6-1 0 0,16 12 189 0 0,-23-13 20 0 0,-1 0 0 0 0,0 1 0 0 0,12 13-1 0 0,-20-19-64 0 0,-1-1 0 0 0,1 1 0 0 0,-1-1-1 0 0,0 1 1 0 0,0 0 0 0 0,-1 0 0 0 0,0 1-1 0 0,0-1 1 0 0,0 0 0 0 0,0 1-1 0 0,1 10 1 0 0,-3-14-90 0 0,1 0-1 0 0,-2-1 1 0 0,1 1 0 0 0,0-1-1 0 0,0 1 1 0 0,0-1-1 0 0,-1 1 1 0 0,1-1 0 0 0,-1 1-1 0 0,1-1 1 0 0,-1 1-1 0 0,1-1 1 0 0,-1 0 0 0 0,0 1-1 0 0,0-1 1 0 0,-2 3-1 0 0,1-2 12 0 0,0 0-1 0 0,-1 0 1 0 0,1 0-1 0 0,-1 0 1 0 0,0 0-1 0 0,1 0 1 0 0,-6 1-1 0 0,-4 2 68 0 0,1-1-1 0 0,-1-1 0 0 0,-15 3 0 0 0,25-6-90 0 0,-28 7 91 0 0,0-2 0 0 0,0-2 0 0 0,0 0-1 0 0,-47-3 1 0 0,71-1-246 0 0,1 1 0 0 0,-1-1 0 0 0,0-1 0 0 0,1 1 1 0 0,-1-1-1 0 0,1 0 0 0 0,-1 0 0 0 0,-6-5 0 0 0,2 0-573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3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6447 0 0,'0'0'298'0'0,"-1"2"-10"0"0,-11 18-1697 0 0,6-11 3626 0 0,0 1 1 0 0,1 1-1 0 0,-7 16 0 0 0,11-23-1406 0 0,0 1-1 0 0,0-1 0 0 0,0 0 1 0 0,1 0-1 0 0,-1 1 0 0 0,1-1 1 0 0,0 4-1 0 0,1-3-544 0 0,0-1 1 0 0,0 0-1 0 0,0 0 0 0 0,2 7 0 0 0,3 3-152 0 0,0-1 1 0 0,0-1-1 0 0,15 22 0 0 0,-20-33-319 0 0,1 0-287 0 0,1 0 0 0 0,0 0 0 0 0,0 0 0 0 0,0-1 0 0 0,5 1 0 0 0,4-1-1998 0 0,2-5-3924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5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58 12031 0 0,'30'-47'1304'0'0,"-26"37"2758"0"0,-16 19-2606 0 0,-8 12-856 0 0,2 0 0 0 0,-23 34 0 0 0,26-35-440 0 0,-26 41 206 0 0,3 1 1 0 0,-48 103-1 0 0,-41 145 45 0 0,55-128-284 0 0,53-135-136 0 0,-50 112 176 0 0,57-135-222 0 0,-2-1-1 0 0,0 0 1 0 0,-1-1 0 0 0,-25 28-1 0 0,37-48-325 0 0,1 1 0 0 0,-1-1 0 0 0,0 0-1 0 0,1 0 1 0 0,-1 0 0 0 0,0 0 0 0 0,0-1 0 0 0,0 1-1 0 0,0-1 1 0 0,-7 2 0 0 0,-2 1-6326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5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52 6911 0 0,'-2'0'528'0'0,"-28"8"-561"0"0,9-3 4105 0 0,-33 12 0 0 0,49-15-3533 0 0,0 0 0 0 0,1 1 0 0 0,-1-1 0 0 0,1 1 0 0 0,0 0-1 0 0,0 0 1 0 0,0 0 0 0 0,0 0 0 0 0,0 1 0 0 0,0 0 0 0 0,1 0-1 0 0,-4 5 1 0 0,7-8-491 0 0,-1-1 0 0 0,1 1 0 0 0,0 0-1 0 0,0-1 1 0 0,0 1 0 0 0,0 0 0 0 0,0-1-1 0 0,0 1 1 0 0,0 0 0 0 0,0-1 0 0 0,0 1 0 0 0,0 0-1 0 0,0-1 1 0 0,1 1 0 0 0,-1-1 0 0 0,0 1-1 0 0,0 0 1 0 0,1-1 0 0 0,-1 1 0 0 0,0-1 0 0 0,1 1-1 0 0,-1-1 1 0 0,0 1 0 0 0,1-1 0 0 0,-1 1-1 0 0,1-1 1 0 0,-1 1 0 0 0,1-1 0 0 0,-1 1 0 0 0,1-1-1 0 0,-1 0 1 0 0,2 1 0 0 0,19 10 383 0 0,-9-9-300 0 0,-1 1 0 0 0,1-2 0 0 0,0 0 0 0 0,23-1 0 0 0,-9-1 32 0 0,32-7-1 0 0,159-52 122 0 0,-59 13-152 0 0,-5 13-1484 0 0,-119 28 704 0 0,-1 2 0 0 0,57 0 0 0 0,-83 5 32 0 0,1-1 0 0 0,0 1 1 0 0,0 0-1 0 0,-1 1 0 0 0,11 3 0 0 0,-16-5 429 0 0,-1 1 1 0 0,0-1-1 0 0,1 1 1 0 0,-1-1-1 0 0,0 1 1 0 0,1-1-1 0 0,-1 1 0 0 0,0 0 1 0 0,0 0-1 0 0,0 0 1 0 0,0-1-1 0 0,0 1 1 0 0,0 0-1 0 0,0 0 0 0 0,0 0 1 0 0,0 1-1 0 0,0-1 1 0 0,0 0-1 0 0,-1 0 0 0 0,1 0 1 0 0,0 1-1 0 0,-1-1 1 0 0,1 0-1 0 0,-1 1 1 0 0,0-1-1 0 0,1 0 0 0 0,-1 1 1 0 0,0-1-1 0 0,0 1 1 0 0,0-1-1 0 0,0 0 1 0 0,0 1-1 0 0,0-1 0 0 0,0 1 1 0 0,0-1-1 0 0,-1 3 1 0 0,-2 2-260 0 0,1 0 0 0 0,-1-1 1 0 0,-1 1-1 0 0,1 0 1 0 0,-1-1-1 0 0,0 0 1 0 0,0 0-1 0 0,-1 0 0 0 0,0-1 1 0 0,-5 6-1 0 0,-23 15 658 0 0,2-5 3586 0 0,29-18-3383 0 0,1-1 1 0 0,0 1 0 0 0,0 0-1 0 0,0-1 1 0 0,0 1 0 0 0,0 0-1 0 0,0 0 1 0 0,1-1 0 0 0,-1 1-1 0 0,0 0 1 0 0,1 0 0 0 0,-1 3 0 0 0,-1 4 213 0 0,0-2 95 0 0,1 0 0 0 0,-1 0 0 0 0,2 0 0 0 0,-1 0 0 0 0,1 0 0 0 0,0 0 0 0 0,1 11-1 0 0,0-6-373 0 0,-1-2-167 0 0,0-1-1 0 0,-1 0 1 0 0,0 0 0 0 0,0 1-1 0 0,-1-1 1 0 0,-1 0-1 0 0,1 0 1 0 0,-1 0 0 0 0,-1-1-1 0 0,0 1 1 0 0,0-1-1 0 0,-7 10 1 0 0,4-7-731 0 0,-1 0 1 0 0,-1-1-1 0 0,0 0 0 0 0,0 0 0 0 0,-1-1 1 0 0,0 0-1 0 0,-21 14 0 0 0,21-18-1169 0 0,0-1-234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59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18 268 11055 0 0,'0'0'852'0'0,"-6"-7"-528"0"0,5 5 304 0 0,-1 0-1 0 0,1 0 0 0 0,0-1 1 0 0,0 1-1 0 0,0 0 1 0 0,0-1-1 0 0,0 1 0 0 0,0 0 1 0 0,1-1-1 0 0,-1 1 0 0 0,1-1 1 0 0,0 1-1 0 0,-1-1 0 0 0,1-2 1 0 0,1 1-367 0 0,-1 0 0 0 0,1 0-1 0 0,0 0 1 0 0,0 0 0 0 0,1 0 0 0 0,-1 0 0 0 0,1 0 0 0 0,1-3-1 0 0,3-3-298 0 0,1 1 0 0 0,-1-1 0 0 0,1 1 0 0 0,1 1 0 0 0,11-11-1 0 0,-1 5-108 0 0,1 0-1 0 0,0 1 0 0 0,1 1 0 0 0,1 1 0 0 0,27-11 0 0 0,-39 18 109 0 0,5-2 27 0 0,0 1 1 0 0,27-8 0 0 0,-35 12 148 0 0,0 0-1 0 0,0 0 1 0 0,0 0 0 0 0,0 1-1 0 0,0 0 1 0 0,0 0 0 0 0,0 0 0 0 0,-1 1-1 0 0,13 2 1 0 0,-17-2-90 0 0,1 0-1 0 0,-1 0 0 0 0,1 1 1 0 0,-1-1-1 0 0,1 0 0 0 0,-1 1 1 0 0,0-1-1 0 0,0 1 1 0 0,0-1-1 0 0,0 1 0 0 0,0-1 1 0 0,2 5-1 0 0,-2-3 11 0 0,2 2-31 0 0,0 1 0 0 0,0-1 0 0 0,-1 1 0 0 0,0 0 0 0 0,0 0 0 0 0,-1 0 0 0 0,1 0 0 0 0,-1 1 0 0 0,-1-1 0 0 0,1 0 0 0 0,-1 0 0 0 0,0 1 0 0 0,0-1 0 0 0,-1 0 0 0 0,0 0 0 0 0,0 0 0 0 0,-3 8 0 0 0,2-2 44 0 0,-1 0 0 0 0,0 16-1 0 0,2-17-602 0 0,0-1-1 0 0,0 1 0 0 0,-6 18 1 0 0,3-22-1860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6:5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40 12439 0 0,'2'-2'38'0'0,"2"-3"194"0"0,1 0 1 0 0,0 0-1 0 0,0 1 0 0 0,0 0 1 0 0,0 0-1 0 0,12-6 9340 0 0,-24 22-8627 0 0,-2-2-742 0 0,0 0-1 0 0,0-1 0 0 0,-1 0 1 0 0,-13 10-1 0 0,-11 10-40 0 0,19-16-157 0 0,2 1 0 0 0,0 1 1 0 0,1 0-1 0 0,0 0 0 0 0,1 1 1 0 0,-9 20-1 0 0,10-17-123 0 0,-10 27 0 0 0,17-39 103 0 0,1 0 0 0 0,0 0 0 0 0,1 0 0 0 0,-1 1-1 0 0,2-1 1 0 0,-1 1 0 0 0,1 10 0 0 0,0-15 21 0 0,1 0 0 0 0,0 0 0 0 0,0 0 0 0 0,0 0 1 0 0,0 0-1 0 0,1-1 0 0 0,-1 1 0 0 0,1-1 0 0 0,0 1 0 0 0,-1-1 0 0 0,1 1 1 0 0,0-1-1 0 0,0 0 0 0 0,1 0 0 0 0,-1 0 0 0 0,0 0 0 0 0,1 0 0 0 0,-1-1 1 0 0,1 1-1 0 0,2 1 0 0 0,2 0 0 0 0,0 1 1 0 0,0-1-1 0 0,0-1 0 0 0,1 1 0 0 0,-1-1 1 0 0,15 2-1 0 0,-10-4-465 0 0,0-1 1 0 0,0 0-1 0 0,-1 0 0 0 0,1-2 0 0 0,0 1 0 0 0,-1-1 0 0 0,0-1 1 0 0,15-6-1 0 0,2-2-1468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0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15807 0 0,'0'0'2384'0'0,"0"2"-1645"0"0,-1 10-202 0 0,0 1 0 0 0,-1 0-1 0 0,0-1 1 0 0,-6 21 0 0 0,-23 50 135 0 0,21-58-386 0 0,-27 63 117 0 0,-69 116-1 0 0,-66 74 702 0 0,63-106-818 0 0,67-99-254 0 0,36-60-25 0 0,1-1-1 0 0,0 1 0 0 0,0-1 1 0 0,-2 17-1 0 0,5-16-22 0 0,5-3-180 0 0,-3-9 125 0 0,1-1 0 0 0,-1 1 0 0 0,1 0 0 0 0,0-1 1 0 0,-1 1-1 0 0,1-1 0 0 0,0 0 0 0 0,0 1 0 0 0,0-1 0 0 0,-1 1 0 0 0,1-1 0 0 0,0 0 0 0 0,0 0 0 0 0,0 1 0 0 0,-1-1 1 0 0,1 0-1 0 0,0 0 0 0 0,0 0 0 0 0,0 0 0 0 0,0 0 0 0 0,0 0 0 0 0,0 0 0 0 0,-1 0 0 0 0,1-1 0 0 0,1 1 0 0 0,22-9-6763 0 0,-8-1-44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00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15663 0 0,'4'-1'404'0'0,"0"-1"-1"0"0,0 1 0 0 0,0 0 0 0 0,0 0 1 0 0,1 0-1 0 0,-1 1 0 0 0,0-1 1 0 0,1 1-1 0 0,-1 0 0 0 0,5 1 0 0 0,14-1 1106 0 0,199-34 2998 0 0,-81 9-3360 0 0,280-47-495 0 0,-381 68-4427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0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88 8287 0 0,'-8'-9'8850'0'0,"7"8"-8656"0"0,0 0 0 0 0,-1-1 0 0 0,1 1 1 0 0,0 0-1 0 0,-1 0 0 0 0,1 0 0 0 0,0-1 0 0 0,-1 2 1 0 0,1-1-1 0 0,-1 0 0 0 0,1 0 0 0 0,-1 0 1 0 0,0 1-1 0 0,1-1 0 0 0,-1 1 0 0 0,0-1 1 0 0,0 1-1 0 0,1 0 0 0 0,-1 0 0 0 0,0 0 0 0 0,0-1 1 0 0,1 2-1 0 0,-1-1 0 0 0,0 0 0 0 0,0 0 1 0 0,1 1-1 0 0,-4 0 0 0 0,-11 3-205 0 0,0 1 0 0 0,1 0 0 0 0,-1 1 0 0 0,-17 10-1 0 0,-56 38-57 0 0,72-44 66 0 0,-24 17 102 0 0,1 2-1 0 0,-49 46 1 0 0,86-72-31 0 0,0 0 0 0 0,0 0 0 0 0,1 0-1 0 0,-1 0 1 0 0,0 1 0 0 0,1-1 0 0 0,0 1 0 0 0,0 0-1 0 0,0-1 1 0 0,0 1 0 0 0,1 0 0 0 0,-2 5-1 0 0,3-8-50 0 0,1-1 0 0 0,-1 1 0 0 0,0-1-1 0 0,0 0 1 0 0,0 1 0 0 0,1-1 0 0 0,-1 1-1 0 0,0-1 1 0 0,1 1 0 0 0,-1-1 0 0 0,0 0-1 0 0,1 1 1 0 0,-1-1 0 0 0,0 0 0 0 0,1 0-1 0 0,-1 1 1 0 0,1-1 0 0 0,-1 0 0 0 0,1 0-1 0 0,-1 1 1 0 0,0-1 0 0 0,1 0 0 0 0,-1 0-1 0 0,1 0 1 0 0,0 1 27 0 0,4 0 19 0 0,-1 1 1 0 0,1-1-1 0 0,-1 0 0 0 0,1-1 1 0 0,0 1-1 0 0,0-1 0 0 0,6 0 1 0 0,36-4 229 0 0,-41 4-253 0 0,50-7-29 0 0,0-2 1 0 0,0-3-1 0 0,-1-2 0 0 0,77-30 0 0 0,-124 41-132 0 0,-1-1-1 0 0,1 0 1 0 0,-1 0 0 0 0,0 0-1 0 0,0-1 1 0 0,-1 0 0 0 0,1 0-1 0 0,-1-1 1 0 0,6-7 0 0 0,-10 10 81 0 0,0 1 1 0 0,0-1-1 0 0,-1 0 1 0 0,1 1 0 0 0,-1-1-1 0 0,0 0 1 0 0,0 0-1 0 0,0 0 1 0 0,0 0-1 0 0,0 0 1 0 0,-1 0 0 0 0,1 0-1 0 0,-1 0 1 0 0,0 0-1 0 0,0 0 1 0 0,0 0-1 0 0,0 0 1 0 0,0-1 0 0 0,-1 1-1 0 0,0 0 1 0 0,1 0-1 0 0,-1 0 1 0 0,0 0 0 0 0,0 1-1 0 0,-1-1 1 0 0,1 0-1 0 0,-3-3 1 0 0,0 0 28 0 0,0 1 1 0 0,0-1 0 0 0,-1 1-1 0 0,1 0 1 0 0,-2 1 0 0 0,1-1-1 0 0,0 1 1 0 0,-12-7 0 0 0,1 2-128 0 0,-1 0 0 0 0,-20-7 0 0 0,32 14 115 0 0,-20-8-500 0 0,1 1-1 0 0,-1 1 1 0 0,-1 2 0 0 0,-43-7-1 0 0,55 14 500 0 0,9-1-1333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0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0 6447 0 0,'0'0'499'0'0,"-7"0"-310"0"0,4 0 280 0 0,0 0-1 0 0,0 1 0 0 0,0-1 0 0 0,0 1 0 0 0,0-1 0 0 0,0 1 1 0 0,0 0-1 0 0,0 0 0 0 0,0 0 0 0 0,1 1 0 0 0,-1-1 1 0 0,0 1-1 0 0,-3 3 0 0 0,2-2-118 0 0,0 1 1 0 0,0-1-1 0 0,1 1 1 0 0,-1 0-1 0 0,1 1 1 0 0,0-1-1 0 0,-3 7 1 0 0,-1 5-61 0 0,0 1 0 0 0,1 1 0 0 0,-6 26 0 0 0,11-41-233 0 0,-6 24 114 0 0,-6 30 60 0 0,-42 107-1 0 0,38-123-231 0 0,6-13 19 0 0,-2-1 0 0 0,-19 33 1 0 0,-30 26-14 0 0,-91 98 1 0 0,98-121 4 0 0,-86 85 406 0 0,127-134-267 0 0,13-13 165 0 0,10-10-60 0 0,6-10-59 0 0,0-1-1 0 0,17-30 1 0 0,4-8 93 0 0,-27 46-240 0 0,16-24 72 0 0,36-38 0 0 0,-47 58-120 0 0,-9 10 0 0 0,0 1 0 0 0,1-1 0 0 0,-1 1 0 0 0,1 0 0 0 0,0 0 0 0 0,7-4 0 0 0,-1 2-6 0 0,0 1-1 0 0,1 0 1 0 0,15-4 0 0 0,-24 8-10 0 0,1 1 0 0 0,0 0 0 0 0,-1 1 0 0 0,1-1 0 0 0,0 1 0 0 0,0 0 1 0 0,0 0-1 0 0,-1 1 0 0 0,1-1 0 0 0,0 1 0 0 0,0 0 0 0 0,8 3 0 0 0,0 1-6 0 0,-1 1 0 0 0,0 0 0 0 0,1 1 0 0 0,-2 0 0 0 0,1 1 0 0 0,-1 0 0 0 0,17 17 0 0 0,-26-23 20 0 0,0 0 0 0 0,0 0 0 0 0,-1 0 0 0 0,1 1 0 0 0,-1-1 0 0 0,1 1 0 0 0,-1-1 0 0 0,0 1 0 0 0,0 0 0 0 0,0-1 0 0 0,0 1 0 0 0,0 0-1 0 0,-1 0 1 0 0,1 0 0 0 0,-1 0 0 0 0,0-1 0 0 0,0 1 0 0 0,0 5 0 0 0,-2 1-4 0 0,0 0 0 0 0,0-1 0 0 0,-1 1-1 0 0,-6 12 1 0 0,-2 7 38 0 0,6-15 68 0 0,-1 0 0 0 0,0 0 1 0 0,-1 0-1 0 0,0-1 1 0 0,-1 0-1 0 0,-1 0 0 0 0,0-1 1 0 0,0 0-1 0 0,-1-1 1 0 0,-1 0-1 0 0,0 0 0 0 0,0-1 1 0 0,-20 12-1 0 0,14-11-37 0 0,0 0 0 0 0,-1-2 0 0 0,0 0 0 0 0,-1-1 0 0 0,0 0 0 0 0,0-2 0 0 0,0 0-1 0 0,0-1 1 0 0,-28 2 0 0 0,34-6-18 0 0,-1 0 0 0 0,1 0 0 0 0,-20-4 0 0 0,28 3-33 0 0,0 0 0 0 0,0 0 0 0 0,0-1 0 0 0,0 1 0 0 0,0-1 0 0 0,1 0 0 0 0,-1-1-1 0 0,1 1 1 0 0,-1-1 0 0 0,1 0 0 0 0,0 0 0 0 0,-4-4 0 0 0,6 6-7 0 0,0-1 1 0 0,1-1 0 0 0,-1 1-1 0 0,1 0 1 0 0,-1 0-1 0 0,1-1 1 0 0,0 1-1 0 0,0 0 1 0 0,0-1 0 0 0,0 1-1 0 0,1-1 1 0 0,-1 1-1 0 0,1-1 1 0 0,-1 0 0 0 0,1-3-1 0 0,0 1-7 0 0,0 1-1 0 0,1-1 0 0 0,0 1 1 0 0,0-1-1 0 0,0 1 1 0 0,0 0-1 0 0,1-1 1 0 0,2-4-1 0 0,3-3-710 0 0,-1 1 0 0 0,2 0-1 0 0,-1 1 1 0 0,2 0 0 0 0,11-12 0 0 0,0 4-6085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0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12895 0 0,'0'0'2510'0'0,"0"1"-1254"0"0,-3 11-328 0 0,-1-1 0 0 0,0-1 0 0 0,-1 1 0 0 0,-6 10-1 0 0,-5 11 84 0 0,-60 174 1258 0 0,42-104-2149 0 0,-15 55-82 0 0,-32 185-1 0 0,80-340-37 0 0,-3 17 1 0 0,-6 20-1 0 0,8-34-1 0 0,0 0-1 0 0,-1 1 0 0 0,1-1 0 0 0,-1 0 1 0 0,0 0-1 0 0,0 0 0 0 0,0-1 0 0 0,-6 6 0 0 0,-2-1-46 0 0,10-9 55 0 0,0 1 0 0 0,-1 0 0 0 0,1-1 0 0 0,0 0 0 0 0,-1 1 0 0 0,1-1 0 0 0,-1 0 0 0 0,1 0 0 0 0,0 0 0 0 0,-1 0 0 0 0,1 0 0 0 0,-1 0 0 0 0,1 0 0 0 0,0 0 0 0 0,-1 0 0 0 0,1-1 0 0 0,-1 1 0 0 0,1-1 0 0 0,0 1 0 0 0,-1-1 0 0 0,1 1 0 0 0,0-1 0 0 0,-2-1 0 0 0,1 1 24 0 0,0-1-1 0 0,1 1 0 0 0,-1-1 0 0 0,0 1 0 0 0,1-1 1 0 0,-1 0-1 0 0,1 0 0 0 0,-1 1 0 0 0,1-1 0 0 0,0 0 1 0 0,0 0-1 0 0,0-1 0 0 0,-1-1 0 0 0,-1-5 6 0 0,1 0 1 0 0,1-1-1 0 0,0 1 0 0 0,0 0 0 0 0,1-1 1 0 0,0 1-1 0 0,2-14 0 0 0,15-68-586 0 0,-9 58-51 0 0,-2 7-39 0 0,8-40-6017 0 0,-2 15-729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0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9671 0 0,'11'-6'864'0'0,"0"3"-696"0"0,-2 1-168 0 0,2 0 0 0 0,-2 0 2144 0 0,1 0 400 0 0,5 2 80 0 0,-4 2 8 0 0,-2 2-3304 0 0,3-1-48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3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14423 0 0,'0'0'7487'0'0,"-1"2"-6957"0"0,-44 92 352 0 0,-32 62 6 0 0,-132 175 531 0 0,130-210-1284 0 0,44-67-116 0 0,3 2 0 0 0,2 1-1 0 0,-29 82 1 0 0,44-93-287 0 0,-17 87 0 0 0,32-132-368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0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11 186 10135 0 0,'2'-1'3190'0'0,"58"-27"5469"0"0,36-9-6393 0 0,-69 27-1605 0 0,-3 2-437 0 0,-9 3-314 0 0,0-1 0 0 0,0 0 0 0 0,-1-1 0 0 0,23-15-1 0 0,-33 20-155 0 0,0-1-1 0 0,0 0 0 0 0,0 0 0 0 0,0-1 0 0 0,-1 1 0 0 0,1-1 0 0 0,-1 1 0 0 0,0-1 0 0 0,5-8 0 0 0,-8 11 202 0 0,0 1 0 0 0,0 0 0 0 0,0-1-1 0 0,0 1 1 0 0,0-1 0 0 0,0 1 0 0 0,0 0 0 0 0,0-1 0 0 0,0 1-1 0 0,0 0 1 0 0,0-1 0 0 0,0 1 0 0 0,0 0 0 0 0,-1-1 0 0 0,1 1-1 0 0,0-1 1 0 0,0 1 0 0 0,0 0 0 0 0,-1 0 0 0 0,1-1-1 0 0,0 1 1 0 0,0 0 0 0 0,-1-1 0 0 0,1 1 0 0 0,0 0 0 0 0,0 0-1 0 0,-1-1 1 0 0,1 1 0 0 0,0 0 0 0 0,-1 0 0 0 0,1 0 0 0 0,0 0-1 0 0,-1-1 1 0 0,1 1 0 0 0,0 0 0 0 0,-1 0 0 0 0,0 0-1 0 0,-13-3-733 0 0,6 3 579 0 0,0 0-1 0 0,0 1 1 0 0,-1 0-1 0 0,1 1 1 0 0,0-1-1 0 0,0 2 1 0 0,-12 4-1 0 0,-2 2 317 0 0,-29 17-1 0 0,32-15 216 0 0,1 1 0 0 0,0 1 1 0 0,1 1-1 0 0,0 0 0 0 0,1 1 0 0 0,1 1 1 0 0,0 0-1 0 0,-16 25 0 0 0,29-38-285 0 0,-1 1 0 0 0,1-1 0 0 0,0 1-1 0 0,0-1 1 0 0,1 1 0 0 0,-1 0 0 0 0,1 0 0 0 0,0-1-1 0 0,0 1 1 0 0,0 0 0 0 0,0 5 0 0 0,1-7-44 0 0,0-1 1 0 0,1 1-1 0 0,-1-1 1 0 0,0 1 0 0 0,1-1-1 0 0,-1 1 1 0 0,1-1-1 0 0,-1 1 1 0 0,1-1-1 0 0,0 1 1 0 0,-1-1-1 0 0,1 1 1 0 0,0-1-1 0 0,0 0 1 0 0,0 0-1 0 0,0 1 1 0 0,0-1-1 0 0,1 0 1 0 0,-1 0-1 0 0,0 0 1 0 0,0 0-1 0 0,1 0 1 0 0,-1-1-1 0 0,1 1 1 0 0,-1 0 0 0 0,0-1-1 0 0,1 1 1 0 0,-1-1-1 0 0,1 1 1 0 0,1 0-1 0 0,15 2-780 0 0,1-1-304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0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362 695 11975 0 0,'0'0'923'0'0,"-13"-8"3253"0"0,9 6-3553 0 0,0 1 1 0 0,0 0-1 0 0,0 1 0 0 0,-1-1 0 0 0,1 1 1 0 0,0 0-1 0 0,-7 1 0 0 0,3 0-254 0 0,0 0 0 0 0,0 1 0 0 0,-10 3 0 0 0,-2 3-206 0 0,1 0-1 0 0,-19 12 0 0 0,18-9-124 0 0,0 2-1 0 0,2 0 1 0 0,-1 0 0 0 0,-19 21-1 0 0,31-27-30 0 0,-1 1 0 0 0,1 0 0 0 0,0 0 0 0 0,1 1 0 0 0,0 0 0 0 0,1 0 0 0 0,0 0 0 0 0,0 1 0 0 0,1 0 0 0 0,0 0 0 0 0,-4 13 0 0 0,8-19-13 0 0,-1 0 0 0 0,0 0 0 0 0,1 1 0 0 0,0-1-1 0 0,0 0 1 0 0,0 0 0 0 0,0 0 0 0 0,1 0 0 0 0,0 0 0 0 0,0 0 0 0 0,0 0 0 0 0,0 0-1 0 0,0 0 1 0 0,3 5 0 0 0,-1-5-1 0 0,-1 0 0 0 0,1 0 0 0 0,0 0 0 0 0,0-1 0 0 0,1 1 0 0 0,-1-1 0 0 0,1 1 0 0 0,0-1-1 0 0,0-1 1 0 0,0 1 0 0 0,0 0 0 0 0,5 2 0 0 0,18 8-242 0 0,54 18 0 0 0,-69-27-220 0 0,1-1 0 0 0,-1 0 0 0 0,1-1 1 0 0,-1 0-1 0 0,1-1 0 0 0,0-1 0 0 0,15-1 0 0 0,-3-4-1322 0 0</inkml:trace>
  <inkml:trace contextRef="#ctx0" brushRef="#br0" timeOffset="1">1457 0 19175 0 0,'-16'12'425'0'0,"0"1"-1"0"0,0 1 1 0 0,1 0 0 0 0,-21 25-1 0 0,17-17-443 0 0,-25 28 461 0 0,2 2-1 0 0,2 1 0 0 0,3 2 0 0 0,-35 69 1 0 0,-61 153 147 0 0,94-181-566 0 0,-27 60 36 0 0,44-110-98 0 0,-34 54-1 0 0,50-90-34 0 0,-1-1 1 0 0,0 0 0 0 0,0 0-1 0 0,-1-1 1 0 0,-12 10 0 0 0,19-17-54 0 0,3-10-2889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0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11519 0 0,'2'-1'887'0'0,"76"-13"3694"0"0,32-1 1130 0 0,145-36-3691 0 0,14-1-1420 0 0,-153 38-7563 0 0,-50 8-921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0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28 11975 0 0,'0'0'5474'0'0,"-3"-19"-548"0"0,0 18-4872 0 0,1 0-1 0 0,0 0 1 0 0,-1 0-1 0 0,1 0 1 0 0,-1 0-1 0 0,0 1 1 0 0,1-1-1 0 0,-1 1 1 0 0,0-1 0 0 0,1 1-1 0 0,-1 0 1 0 0,0 0-1 0 0,1 0 1 0 0,-1 0-1 0 0,0 1 1 0 0,1-1-1 0 0,-5 2 1 0 0,-6 2-5 0 0,-1 0 1 0 0,-13 7-1 0 0,21-9-9 0 0,-18 10-15 0 0,1 0 0 0 0,0 1 0 0 0,1 2 0 0 0,0 0 0 0 0,1 1 0 0 0,1 1 0 0 0,-21 22 0 0 0,38-36-24 0 0,0 1 0 0 0,0-1 0 0 0,0 0 0 0 0,0 1 0 0 0,1-1 0 0 0,0 1 0 0 0,0 0 0 0 0,0 0 0 0 0,0-1 0 0 0,-2 8 0 0 0,4-1 41 0 0,4-1-31 0 0,-1-7-18 0 0,-1 1 1 0 0,1-1-1 0 0,-1 0 0 0 0,1 0 1 0 0,0 0-1 0 0,0-1 0 0 0,0 1 1 0 0,0-1-1 0 0,0 0 0 0 0,4 2 0 0 0,36 6-126 0 0,-12-3 72 0 0,-12 0-30 0 0,0 0 0 0 0,0 1 0 0 0,0 1 0 0 0,31 19 0 0 0,-43-23 58 0 0,0 0-1 0 0,-1 1 1 0 0,1 1 0 0 0,-1-1 0 0 0,0 1 0 0 0,0 0-1 0 0,-1 0 1 0 0,1 1 0 0 0,-1-1 0 0 0,-1 1 0 0 0,1 0-1 0 0,-1 1 1 0 0,-1-1 0 0 0,5 12 0 0 0,-6-9 227 0 0,0 1 0 0 0,-1 0 0 0 0,0-1 1 0 0,-1 1-1 0 0,-1 12 0 0 0,1-10 868 0 0,0 1 1 0 0,2 15-1 0 0,-2-28-1039 0 0,0 0 1 0 0,0 0-1 0 0,0 0 1 0 0,0 0-1 0 0,0 0 1 0 0,0 0-1 0 0,0 0 1 0 0,-1 0-1 0 0,1 0 0 0 0,0 0 1 0 0,-1-1-1 0 0,1 1 1 0 0,-1 0-1 0 0,1 0 1 0 0,-1 0-1 0 0,1-1 1 0 0,-1 1-1 0 0,1 0 1 0 0,-1 0-1 0 0,0-1 1 0 0,1 1-1 0 0,-1-1 1 0 0,0 1-1 0 0,0 0 0 0 0,1-1 1 0 0,-1 1-1 0 0,0-1 1 0 0,0 0-1 0 0,0 1 1 0 0,0-1-1 0 0,0 0 1 0 0,0 0-1 0 0,0 1 1 0 0,0-1-1 0 0,0 0 1 0 0,-6 1 146 0 0,1 0 0 0 0,0 0 0 0 0,-10-1 0 0 0,15 0-170 0 0,-106-4-2633 0 0,0-10-3928 0 0,76 9-1733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0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13 9671 0 0,'-14'-7'1032'0'0,"10"6"-13"0"0,-1-1 0 0 0,1 1-1 0 0,-1 1 1 0 0,1-1 0 0 0,-1 0-1 0 0,1 1 1 0 0,-1 0 0 0 0,-6 1-1 0 0,9 1-980 0 0,1 0-1 0 0,0 1 1 0 0,0-1-1 0 0,0 1 1 0 0,0 0-1 0 0,-1 3 1 0 0,2-6-37 0 0,-5 19 72 0 0,-1 0 0 0 0,-1 0 1 0 0,0-1-1 0 0,-2 0 0 0 0,0 0 0 0 0,-17 25 0 0 0,-149 185-761 0 0,175-227 536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0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8751 0 0,'0'0'952'0'0,"-11"10"-952"0"0,2 8 0 0 0,7-7 0 0 0,10 0-128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0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18399 0 0,'0'0'1668'0'0,"-9"0"-1344"0"0,-11 0 191 0 0,10-1-148 0 0,0 1 1 0 0,1 0 0 0 0,-1 1-1 0 0,0 0 1 0 0,-11 3-1 0 0,7 0-37 0 0,6-2-322 0 0,-1 0 1 0 0,1 1-1 0 0,0-1 0 0 0,1 2 0 0 0,-1-1 0 0 0,0 1 1 0 0,1 0-1 0 0,0 0 0 0 0,-11 10 0 0 0,-2 4-412 0 0,-16 14-578 0 0,2 2-1 0 0,0 2 1 0 0,-28 40 0 0 0,59-71 997 0 0,0-1 1 0 0,0 1-1 0 0,1 0 1 0 0,0 0-1 0 0,-3 8 1 0 0,4-11-1 0 0,1 0 0 0 0,-1 0 1 0 0,1 0-1 0 0,0 0 0 0 0,0 0 1 0 0,0 0-1 0 0,0 0 0 0 0,0 0 1 0 0,0 0-1 0 0,0 0 0 0 0,1 0 1 0 0,-1 0-1 0 0,1 0 0 0 0,-1 0 1 0 0,1 0-1 0 0,2 4 0 0 0,-2-5-5 0 0,0 0 0 0 0,1 0-1 0 0,-1 0 1 0 0,1 1 0 0 0,-1-1 0 0 0,1-1-1 0 0,-1 1 1 0 0,1 0 0 0 0,0 0-1 0 0,-1 0 1 0 0,1-1 0 0 0,0 1 0 0 0,-1-1-1 0 0,3 1 1 0 0,0 0 4 0 0,5 1 7 0 0,1-1 0 0 0,-1 0 0 0 0,0 0 0 0 0,0-1 0 0 0,0 0 0 0 0,13-1 0 0 0,59-13-59 0 0,-20 2-121 0 0,-33 9 23 0 0,34-1 0 0 0,-54 4 147 0 0,-1 0 0 0 0,1 0 0 0 0,0 1 0 0 0,-1 1-1 0 0,1-1 1 0 0,0 1 0 0 0,-1 0 0 0 0,0 1 0 0 0,11 4 0 0 0,-16-5 29 0 0,1-1 0 0 0,-1 1-1 0 0,1-1 1 0 0,-1 1 0 0 0,1 0 0 0 0,-1 0 0 0 0,0 0-1 0 0,0 0 1 0 0,0 0 0 0 0,0 1 0 0 0,-1-1 0 0 0,1 1 0 0 0,-1-1-1 0 0,1 1 1 0 0,-1 0 0 0 0,0-1 0 0 0,0 1 0 0 0,1 4-1 0 0,-1-4 33 0 0,-1 1-1 0 0,0 0 0 0 0,0 0 1 0 0,0 0-1 0 0,0 0 0 0 0,-1 0 0 0 0,0 0 1 0 0,1 0-1 0 0,-1 0 0 0 0,0-1 1 0 0,-1 1-1 0 0,-2 5 0 0 0,0-2 54 0 0,0 1 1 0 0,-1 0-1 0 0,0-1 0 0 0,0 0 0 0 0,-1 0 0 0 0,1-1 0 0 0,-2 0 1 0 0,1 0-1 0 0,-1 0 0 0 0,0 0 0 0 0,-13 7 0 0 0,9-8-36 0 0,0 0-1 0 0,0-1 1 0 0,-1-1-1 0 0,0 1 1 0 0,1-2-1 0 0,-14 2 1 0 0,-76 2 375 0 0,55-4-395 0 0,27-1-85 0 0,-5 1-255 0 0,0-2 0 0 0,0 0 0 0 0,1-1 0 0 0,-37-6-1 0 0,58 6-701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0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540 309 13735 0 0,'0'0'1246'0'0,"-14"12"-297"0"0,10-7-395 0 0,1 1 1 0 0,-1-1-1 0 0,1 1 0 0 0,0 0 1 0 0,1 0-1 0 0,0 1 0 0 0,0-1 1 0 0,-2 10-1 0 0,3-14 517 0 0,2-2-1052 0 0,-1 1 1 0 0,1-1-1 0 0,-1 1 1 0 0,1-1-1 0 0,0 0 1 0 0,-1 1-1 0 0,1-1 0 0 0,0 0 1 0 0,-1 0-1 0 0,1 1 1 0 0,0-1-1 0 0,-1 0 1 0 0,1 0-1 0 0,0 0 1 0 0,-1 0-1 0 0,1 0 1 0 0,0 0-1 0 0,-1 0 0 0 0,1 0 1 0 0,1 0-1 0 0,14-3 198 0 0,-11 1-165 0 0,0 0-1 0 0,0-1 1 0 0,-1 1-1 0 0,1-1 1 0 0,0 0-1 0 0,-1-1 0 0 0,0 1 1 0 0,0-1-1 0 0,4-4 1 0 0,5-7 12 0 0,13-18 1 0 0,-14 16-5 0 0,50-71 90 0 0,-55 76-144 0 0,1-1 0 0 0,-2 0-1 0 0,0-1 1 0 0,0 0 0 0 0,3-16-1 0 0,-8 26-40 0 0,0-1-1 0 0,0 0 1 0 0,-1 0-1 0 0,1 0 1 0 0,-1 0-1 0 0,-1 0 1 0 0,1 1 0 0 0,-1-1-1 0 0,1 0 1 0 0,-1 0-1 0 0,-1 0 1 0 0,-2-7-1 0 0,3 10-2 0 0,0 0 0 0 0,0 0 0 0 0,0 0 0 0 0,0 0 0 0 0,-1 0-1 0 0,1 0 1 0 0,-1 0 0 0 0,0 1 0 0 0,1-1 0 0 0,-1 0 0 0 0,0 1-1 0 0,0 0 1 0 0,0-1 0 0 0,0 1 0 0 0,0 0 0 0 0,0 0 0 0 0,0 0-1 0 0,-1 0 1 0 0,1 0 0 0 0,0 0 0 0 0,-1 1 0 0 0,1-1 0 0 0,0 1-1 0 0,-1 0 1 0 0,1 0 0 0 0,0 0 0 0 0,-4 0 0 0 0,-6 1-23 0 0,0 1 0 0 0,0 0 0 0 0,0 1 0 0 0,1 0 0 0 0,-1 1 0 0 0,1 0 0 0 0,0 1 0 0 0,-16 9 0 0 0,-8 7-257 0 0,-37 30-1 0 0,31-21 234 0 0,-127 98 84 0 0,118-88-16 0 0,28-23-43 0 0,2 0 0 0 0,0 2 1 0 0,1 0-1 0 0,0 1 0 0 0,-28 42 1 0 0,41-52 77 0 0,1-1 0 0 0,0 1 0 0 0,1 0 0 0 0,0 0 0 0 0,0 1 0 0 0,1-1 1 0 0,-3 17-1 0 0,5-19 52 0 0,1 1 0 0 0,0-1 0 0 0,0 0 0 0 0,0 0 1 0 0,1 1-1 0 0,0-1 0 0 0,1 0 0 0 0,0 0 0 0 0,0 0 0 0 0,1 0 1 0 0,3 8-1 0 0,-2-8 16 0 0,1 1 0 0 0,0-1 0 0 0,1 0 0 0 0,0 0 0 0 0,0 0 0 0 0,1-1 0 0 0,-1 0 0 0 0,2 0 0 0 0,-1-1 0 0 0,1 0 0 0 0,0 0 0 0 0,0-1 0 0 0,0 0 0 0 0,1 0-1 0 0,0-1 1 0 0,0 0 0 0 0,0-1 0 0 0,0 0 0 0 0,1 0 0 0 0,-1-1 0 0 0,1 0 0 0 0,0-1 0 0 0,-1 0 0 0 0,1 0 0 0 0,0-1 0 0 0,0 0 0 0 0,-1-1 0 0 0,18-3 0 0 0,29-13 441 0 0,0-2-1 0 0,59-29 1 0 0,-65 26-235 0 0,-12 4-53 0 0,-19 9 123 0 0,36-13 0 0 0,-60 31-277 0 0,-6 3-197 0 0,0 0 1 0 0,-1-1-1 0 0,-1-1 0 0 0,-26 18 0 0 0,-3 2-313 0 0,-27 29-1775 0 0,24-18-5290 0 0,25-21 548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0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70 306 13039 0 0,'0'0'598'0'0,"0"2"-10"0"0,-6 11 198 0 0,0 0 0 0 0,-1-1 1 0 0,-1 1-1 0 0,0-1 1 0 0,-15 17-1 0 0,22-28-656 0 0,0 0 1 0 0,0 0-1 0 0,0 0 0 0 0,0 0 0 0 0,0 0 0 0 0,0 0 0 0 0,1 0 1 0 0,-1 0-1 0 0,0 0 0 0 0,0 1 0 0 0,1-1 0 0 0,-1 0 0 0 0,0 3 1 0 0,5-4 163 0 0,5-7-141 0 0,4-8-159 0 0,-1-1 1 0 0,11-18-1 0 0,7-10 9 0 0,-16 25-1 0 0,91-109 50 0 0,-80 102-43 0 0,-6 6-6 0 0,0 0 0 0 0,1 2 0 0 0,42-32 0 0 0,-56 47 58 0 0,-1 0 0 0 0,0 1-1 0 0,1-1 1 0 0,-1 1 0 0 0,1 0 0 0 0,0 0 0 0 0,9-1 0 0 0,-14 3-42 0 0,-1 0 1 0 0,1 0 0 0 0,0 0 0 0 0,-1 0 0 0 0,1 0 0 0 0,0 0 0 0 0,-1 0 0 0 0,1 0-1 0 0,0 0 1 0 0,-1 1 0 0 0,1-1 0 0 0,-1 0 0 0 0,1 0 0 0 0,0 1 0 0 0,-1-1 0 0 0,1 0 0 0 0,-1 1-1 0 0,1-1 1 0 0,-1 1 0 0 0,1 0 0 0 0,1 0 50 0 0,1 3 220 0 0,-1 1-210 0 0,-1 0 0 0 0,1 0 0 0 0,-1 0-1 0 0,-1 0 1 0 0,1 0 0 0 0,-1 1 0 0 0,1-1 0 0 0,-2 0 0 0 0,1 0 0 0 0,0 1 0 0 0,-1-1 0 0 0,-2 7 0 0 0,-3 7 93 0 0,0 0 0 0 0,-10 19 1 0 0,-5 12 63 0 0,5-6-94 0 0,6-17-90 0 0,0 1 0 0 0,-6 34 0 0 0,14-48-42 0 0,3 4-13 0 0,1-15-15 0 0,0-2-7 0 0,-1 1-194 0 0,40 19-3598 0 0,-27-17 2221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08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10591 0 0,'0'0'9198'0'0,"-4"8"-7670"0"0,-3 6-957 0 0,1 0 0 0 0,-8 27 0 0 0,-3 8-3 0 0,-70 125-3 0 0,22-50-313 0 0,50-92-692 0 0,-45 99-7585 0 0,56-120 1146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5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159 315 9215 0 0,'-8'3'260'0'0,"0"0"0"0"0,0-1 0 0 0,-14 3-1 0 0,-4 2 1258 0 0,19-6-880 0 0,-14 6 2569 0 0,-37 15 1591 0 0,69-31-4577 0 0,227-172 100 0 0,-191 144-297 0 0,2 1 0 0 0,1 4 0 0 0,55-28 0 0 0,-103 59 14 0 0,1-1-1 0 0,0 1 0 0 0,-1 0 1 0 0,1 0-1 0 0,0 0 0 0 0,0 0 1 0 0,0 1-1 0 0,0-1 0 0 0,0 1 1 0 0,0-1-1 0 0,6 1 0 0 0,-8 1-21 0 0,-1-1-1 0 0,1 0 1 0 0,-1 1-1 0 0,1-1 1 0 0,0 1 0 0 0,-1-1-1 0 0,1 1 1 0 0,-1-1-1 0 0,1 1 1 0 0,-1-1-1 0 0,1 1 1 0 0,-1-1 0 0 0,1 1-1 0 0,-1 0 1 0 0,0-1-1 0 0,1 1 1 0 0,-1 0-1 0 0,0-1 1 0 0,0 2 0 0 0,5 12 87 0 0,-5-14-96 0 0,1 8 47 0 0,0-1-1 0 0,-1 1 0 0 0,1-1 1 0 0,-1 1-1 0 0,-1-1 1 0 0,-1 10-1 0 0,-12 46 436 0 0,7-32-391 0 0,-9 30-85 0 0,-6 27-44 0 0,22-86-83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0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0 494 11519 0 0,'0'0'887'0'0,"3"-1"-583"0"0,86-48 6356 0 0,-33 20-1990 0 0,-20 9-4402 0 0,77-51 1202 0 0,150-121 0 0 0,-256 186-1476 0 0,3-2-63 0 0,0 0-1 0 0,-1-1 0 0 0,1 0 0 0 0,-2 0 1 0 0,1-1-1 0 0,-1 0 0 0 0,12-22 0 0 0,-19 31-33 0 0,-1 1 0 0 0,1-1 0 0 0,-1 0 0 0 0,0 0 0 0 0,0 1 0 0 0,1-1 0 0 0,-1 0 0 0 0,0 0-1 0 0,0 0 1 0 0,0 1 0 0 0,0-1 0 0 0,0 0 0 0 0,0 0 0 0 0,0 0 0 0 0,0 1 0 0 0,0-1 0 0 0,0 0 0 0 0,0 0-1 0 0,-1 0 1 0 0,1 1 0 0 0,0-1 0 0 0,0 0 0 0 0,-1 0 0 0 0,1 1 0 0 0,-1-2 0 0 0,0 1-514 0 0,0 0 1 0 0,0 1 0 0 0,0-1-1 0 0,1 0 1 0 0,-1 1-1 0 0,0-1 1 0 0,0 1 0 0 0,0-1-1 0 0,0 1 1 0 0,-1-1 0 0 0,-1 0-1 0 0,-7-1-6559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0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0,'0'0'498'0'0,"1"1"-406"0"0,13 11 7680 0 0,25 18 0 0 0,-14-13-3423 0 0,-2 2-4365 0 0,24 24 358 0 0,-28-23-205 0 0,1-1 1 0 0,2-1 0 0 0,25 16 0 0 0,-42-31-272 0 0,1 0 0 0 0,-1 0 1 0 0,1-1-1 0 0,0 0 0 0 0,0 0 0 0 0,0-1 0 0 0,0 1 0 0 0,0-1 0 0 0,1-1 1 0 0,-1 1-1 0 0,0-1 0 0 0,0 0 0 0 0,1 0 0 0 0,-1-1 0 0 0,0 0 0 0 0,0 0 1 0 0,0 0-1 0 0,7-3 0 0 0,-3 0-218 0 0,0 0 1 0 0,0-1-1 0 0,0 0 1 0 0,0 0-1 0 0,-1-1 1 0 0,0-1-1 0 0,0 1 1 0 0,-1-1-1 0 0,11-11 1 0 0,9-15-1599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0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40 3223 0 0,'-6'-3'10760'0'0,"10"0"-10463"0"0,1-1 0 0 0,0 0-1 0 0,0 1 1 0 0,0 0 0 0 0,0 0 0 0 0,1 1-1 0 0,-1-1 1 0 0,1 1 0 0 0,0 0 0 0 0,-1 1-1 0 0,1-1 1 0 0,11 0 0 0 0,8-1 664 0 0,45 3 0 0 0,-36 1-443 0 0,159 4 399 0 0,-176-5-961 0 0,-4 0-990 0 0,-5 0-3147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0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10135 0 0,'0'0'8803'0'0,"2"0"-7995"0"0,10-1-360 0 0,0-1 0 0 0,-1 0-1 0 0,1-1 1 0 0,-1 0 0 0 0,1-1 0 0 0,-1 0 0 0 0,14-8-1 0 0,18-6 288 0 0,-25 11-441 0 0,1 1 0 0 0,28-6 0 0 0,-39 11-304 0 0,0 0 0 0 0,-1 1 0 0 0,1-1 1 0 0,-1 2-1 0 0,1-1 0 0 0,-1 1 0 0 0,1 0 0 0 0,-1 0 0 0 0,1 1 0 0 0,6 3 0 0 0,54 26-795 0 0,-52-22 162 0 0,1-1 0 0 0,-1-1 1 0 0,1 0-1 0 0,20 4 1 0 0,-15-8-729 0 0,2-4-5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0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4 16183 0 0,'5'-3'1124'0'0,"-2"3"-929"0"0,-4 1 793 0 0,-107 69 1646 0 0,47-33-1925 0 0,-76 57-197 0 0,105-69-390 0 0,1 1 0 0 0,-31 32 0 0 0,-255 309-666 0 0,295-338 500 0 0,1 1 1 0 0,1 2-1 0 0,2 0 0 0 0,1 0 0 0 0,2 2 0 0 0,-15 46 1 0 0,19-46 73 0 0,2 1 1 0 0,2 0 0 0 0,0 0 0 0 0,-1 51 0 0 0,8-70 79 0 0,0 0 0 0 0,1 0 0 0 0,1-1 0 0 0,0 1 0 0 0,1 0 0 0 0,1-1 0 0 0,0 0 0 0 0,1 0 0 0 0,1 0 1 0 0,0 0-1 0 0,1-1 0 0 0,16 24 0 0 0,-8-19 89 0 0,0 0 0 0 0,1-2 0 0 0,1 0 0 0 0,1 0 0 0 0,36 24 0 0 0,107 57 1125 0 0,-148-91-1190 0 0,-9-5-37 0 0,-1 0 0 0 0,1 0 0 0 0,-1 0 0 0 0,0 0 0 0 0,0 1 0 0 0,0-1 0 0 0,0 1 0 0 0,-1 0 0 0 0,1 0 0 0 0,-1 0 0 0 0,5 6 0 0 0,-7-6 0 0 0,1-1-102 0 0,-1-1 1 0 0,0 1-1 0 0,0-1 0 0 0,0 0 1 0 0,-1 1-1 0 0,1-1 1 0 0,0 1-1 0 0,-1-1 0 0 0,1 0 1 0 0,0 1-1 0 0,-1-1 0 0 0,0 0 1 0 0,1 1-1 0 0,-1-1 0 0 0,0 0 1 0 0,1 0-1 0 0,-1 1 0 0 0,-2 0 1 0 0,1 1-27 0 0,1-2-91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1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0 307 6911 0 0,'0'0'12030'0'0,"1"2"-11374"0"0,2 4-346 0 0,-1 1 0 0 0,0-1 0 0 0,0 1 1 0 0,0-1-1 0 0,-1 1 0 0 0,1 9 1 0 0,-1 43 964 0 0,-1-46-1065 0 0,0-11 247 0 0,-4-8-385 0 0,3 2-74 0 0,0 1 0 0 0,0 0 0 0 0,1-1 0 0 0,-1 1-1 0 0,1-1 1 0 0,0 1 0 0 0,0-1 0 0 0,0 1 0 0 0,1-1 0 0 0,-1 1 0 0 0,2-4-1 0 0,11-38-84 0 0,-1 15-20 0 0,1 1-1 0 0,2 0 1 0 0,1 1 0 0 0,34-46 0 0 0,-39 61 87 0 0,0 0 0 0 0,1 1 1 0 0,1 1-1 0 0,0 0 0 0 0,0 1 0 0 0,1 0 1 0 0,1 1-1 0 0,-1 1 0 0 0,1 0 0 0 0,1 1 1 0 0,24-8-1 0 0,-20 9 232 0 0,2 1 0 0 0,-1 0-1 0 0,0 1 1 0 0,1 2 0 0 0,0 0 0 0 0,0 1 0 0 0,-1 2-1 0 0,31 3 1 0 0,-51-4-201 0 0,0 0-1 0 0,-1 0 1 0 0,1 1 0 0 0,-1-1-1 0 0,1 0 1 0 0,0 0 0 0 0,-1 1-1 0 0,1-1 1 0 0,-1 1 0 0 0,1-1-1 0 0,-1 0 1 0 0,1 1 0 0 0,-1-1-1 0 0,1 1 1 0 0,-1-1 0 0 0,1 1-1 0 0,-1-1 1 0 0,0 1 0 0 0,1-1-1 0 0,-1 1 1 0 0,0 0 0 0 0,0-1-1 0 0,1 1 1 0 0,-1-1-1 0 0,0 1 1 0 0,0 0 0 0 0,0-1-1 0 0,0 1 1 0 0,1 0 0 0 0,-1-1-1 0 0,0 2 1 0 0,-3 19 56 0 0,-2-4 2 0 0,-2 0-1 0 0,0-1 0 0 0,-1 0 1 0 0,-16 25-1 0 0,4-9 34 0 0,-48 80-35 0 0,-27 48 10 0 0,91-152-77 0 0,2-3 0 0 0,-1 0 0 0 0,1 0 0 0 0,-3 9 0 0 0,4 1 0 0 0,5-10 0 0 0,-3-3 0 0 0,3 1-211 0 0,-1 1 0 0 0,1 0 0 0 0,0-1 0 0 0,0 1 0 0 0,0-1 0 0 0,0 0 0 0 0,1-1 1 0 0,-1 1-1 0 0,1-1 0 0 0,0 0 0 0 0,0 0 0 0 0,0 0 0 0 0,0-1 0 0 0,0 1 0 0 0,0-1 0 0 0,0 0 0 0 0,0-1 0 0 0,7 1 0 0 0,-1-1-7757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1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24 4607 0 0,'0'0'208'0'0,"1"-2"-9"0"0,4-12 10156 0 0,4 10-7406 0 0,-8 3-2805 0 0,0 0 0 0 0,0 1-1 0 0,0 0 1 0 0,1-1 0 0 0,-1 1 0 0 0,0 0 0 0 0,1 0 0 0 0,-1-1 0 0 0,0 1-1 0 0,1 0 1 0 0,-1 0 0 0 0,0 1 0 0 0,1-1 0 0 0,-1 0 0 0 0,0 0 0 0 0,1 1-1 0 0,-1-1 1 0 0,0 0 0 0 0,0 1 0 0 0,0 0 0 0 0,1-1 0 0 0,-1 1 0 0 0,0 0 0 0 0,0-1-1 0 0,0 1 1 0 0,0 0 0 0 0,0 0 0 0 0,0 0 0 0 0,1 1 0 0 0,0 1-49 0 0,0 0 1 0 0,-1-1 0 0 0,1 1 0 0 0,-1 0 0 0 0,0 0-1 0 0,1 0 1 0 0,-1 1 0 0 0,-1-1 0 0 0,1 0 0 0 0,0 0 0 0 0,-1 0-1 0 0,1 4 1 0 0,-2 10 58 0 0,0-1 0 0 0,-1 0 0 0 0,-1 0 0 0 0,-1 0 1 0 0,-8 27-1 0 0,1-5 49 0 0,-8 23-88 0 0,-3 0-1 0 0,-30 58 1 0 0,50-115-160 0 0,0-1-201 0 0,0 1-1 0 0,1-1 0 0 0,0 0 1 0 0,-1 1-1 0 0,1-1 0 0 0,1 1 0 0 0,-1-1 1 0 0,0 6-1 0 0,1-7-973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1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0 494 2759 0 0,'0'0'15558'0'0,"3"0"-14730"0"0,32-5 246 0 0,0-2 1 0 0,-1-1 0 0 0,1-2 0 0 0,45-20 0 0 0,-20 4-357 0 0,129-64 447 0 0,-167 78-1116 0 0,0-2 1 0 0,-1-1-1 0 0,-1-1 1 0 0,0 0-1 0 0,-1-1 1 0 0,18-22-1 0 0,-24 24-54 0 0,-1 0-1 0 0,-1 0 1 0 0,0-2-1 0 0,-2 1 1 0 0,0-1-1 0 0,14-35 1 0 0,-22 49-175 0 0,-1 1 1 0 0,1-1 0 0 0,0 0-1 0 0,-1 1 1 0 0,0-1 0 0 0,0 0-1 0 0,0 0 1 0 0,0 0 0 0 0,0 1-1 0 0,0-1 1 0 0,-2-5 0 0 0,2 8 103 0 0,0 0-1 0 0,-1-1 1 0 0,1 1 0 0 0,0 0 0 0 0,-1-1 0 0 0,1 1-1 0 0,0 0 1 0 0,-1 0 0 0 0,1 0 0 0 0,0-1 0 0 0,-1 1 0 0 0,1 0-1 0 0,0 0 1 0 0,-1 0 0 0 0,1 0 0 0 0,0 0 0 0 0,-1 0-1 0 0,1 0 1 0 0,-1 0 0 0 0,1 0 0 0 0,0 0 0 0 0,-1 0 0 0 0,1 0-1 0 0,0 0 1 0 0,-2 0 0 0 0,1 0-235 0 0,-3 0-292 0 0,1 1 1 0 0,-1-1-1 0 0,0 1 1 0 0,0 0-1 0 0,0 0 1 0 0,-5 2 0 0 0,-6 6-6168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1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17335 0 0,'0'0'1572'0'0,"2"2"-1294"0"0,10 4-132 0 0,0-1 1 0 0,1 0 0 0 0,-1-1 0 0 0,17 4 0 0 0,57 7 2193 0 0,-43-8-1552 0 0,-8-1 48 0 0,0 2 0 0 0,-1 2 0 0 0,60 24 0 0 0,-65-21-432 0 0,1 0 1 0 0,0-2-1 0 0,1-1 0 0 0,32 5 0 0 0,-52-14-517 0 0,1-1 0 0 0,-1 0-1 0 0,0 0 1 0 0,0-1-1 0 0,0-1 1 0 0,0 0-1 0 0,-1 0 1 0 0,1-1 0 0 0,0-1-1 0 0,-1 0 1 0 0,0 0-1 0 0,0-1 1 0 0,0 0 0 0 0,15-11-1 0 0,-24 15-377 0 0,-1-1-1330 0 0,1 1 1367 0 0,-1 0-1 0 0,-1 0 1 0 0,1 0-1 0 0,0 1 0 0 0,0-1 1 0 0,0 0-1 0 0,0 0 1 0 0,-1 0-1 0 0,1 1 0 0 0,0-1 1 0 0,0 0-1 0 0,-1 0 1 0 0,1 1-1 0 0,-1-1 0 0 0,0-1 1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12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8 4607 0 0,'0'0'208'0'0,"-2"0"-9"0"0,-14-5-2268 0 0,13 4 2961 0 0,0 0 0 0 0,0 1 0 0 0,0 0 0 0 0,0-1 0 0 0,0 1 0 0 0,-4 1-1 0 0,6-1-383 0 0,0 0-1 0 0,-1 0 1 0 0,1 0-1 0 0,0 1 1 0 0,0-1-1 0 0,0 1 0 0 0,0-1 1 0 0,0 1-1 0 0,-1-1 1 0 0,1 1-1 0 0,0 0 0 0 0,0-1 1 0 0,0 1-1 0 0,0 0 1 0 0,1 0-1 0 0,-3 1 1 0 0,2 0-268 0 0,0 0 1 0 0,0-1 0 0 0,1 1 0 0 0,-1 0 0 0 0,0-1-1 0 0,0 1 1 0 0,1 0 0 0 0,-1 3 0 0 0,0 0-79 0 0,1-1 0 0 0,0 1 0 0 0,0-1 0 0 0,1 1 0 0 0,-1 0 1 0 0,1-1-1 0 0,0 1 0 0 0,0-1 0 0 0,1 1 0 0 0,-1-1 0 0 0,1 0 0 0 0,0 0 0 0 0,0 0 0 0 0,0 0 1 0 0,1 0-1 0 0,-1 0 0 0 0,1 0 0 0 0,0-1 0 0 0,5 6 0 0 0,7 5 159 0 0,0 0 0 0 0,34 23 0 0 0,-49-37-320 0 0,130 87 723 0 0,128 97-240 0 0,-218-152-469 0 0,-2 2 0 0 0,-1 1 0 0 0,-2 2 0 0 0,35 49 0 0 0,-54-64-14 0 0,-2 1 0 0 0,-1 1-1 0 0,0 1 1 0 0,-2 0 0 0 0,-1 0-1 0 0,-1 1 1 0 0,-1 0 0 0 0,-1 0 0 0 0,-2 1-1 0 0,0 0 1 0 0,-2 0 0 0 0,-1 1-1 0 0,-1-1 1 0 0,-4 31 0 0 0,-30 219 269 0 0,15-149-191 0 0,11-79-79 0 0,-3-1 0 0 0,-22 72 0 0 0,28-109 1 0 0,-1 0-1 0 0,0-1 0 0 0,-1 0 1 0 0,0 0-1 0 0,-1 0 1 0 0,0 0-1 0 0,0-1 1 0 0,-1 0-1 0 0,0-1 0 0 0,-18 15 1 0 0,-4-1-5 0 0,-1-1 0 0 0,-37 18 1 0 0,26-15-11 0 0,20-13-255 0 0,-1 0 0 0 0,-1-1 0 0 0,-42 11 0 0 0,59-20-106 0 0,6-3 135 0 0,9-9 38 0 0,22-16-29 0 0,-28 25 136 0 0,29-21-154 0 0,-5 3-1749 0 0,-9 6-2782 0 0,5-7-2354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5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8 11519 0 0,'0'-1'887'0'0,"5"-5"3917"0"0,-6 8-4679 0 0,0-1 1 0 0,0 1 0 0 0,0 0-1 0 0,0-1 1 0 0,0 1-1 0 0,0-1 1 0 0,-1 1-1 0 0,-2 1 1 0 0,-1 3 60 0 0,-4 7 169 0 0,1 0 0 0 0,0 1 0 0 0,-8 23 0 0 0,-14 48 295 0 0,15-41-527 0 0,-93 245 895 0 0,-9-44-296 0 0,95-201-733 0 0,-2-1 0 0 0,-3-2 0 0 0,-38 49 0 0 0,54-77-251 0 0,-28 24-1 0 0,33-32-222 0 0,0 0 1 0 0,-1 0-1 0 0,0 0 1 0 0,0-1-1 0 0,0 0 0 0 0,-12 4 1 0 0,10-6-1804 0 0,0-2-3771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1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55 2759 0 0,'-1'1'207'0'0,"-1"1"343"0"0,1 0 0 0 0,0 0 0 0 0,0 0 0 0 0,0 0-1 0 0,0 0 1 0 0,0 1 0 0 0,0-1 0 0 0,0 0 0 0 0,1 0 0 0 0,-1 5 0 0 0,0-2 1564 0 0,1-4-1904 0 0,0-1 0 0 0,0 1 0 0 0,0 0 0 0 0,0-1 0 0 0,0 1 0 0 0,1 0 0 0 0,-1-1 0 0 0,0 1 0 0 0,0-1 0 0 0,0 1 0 0 0,1-1 0 0 0,-1 1 0 0 0,0 0 0 0 0,0-1 0 0 0,1 1 0 0 0,-1-1 0 0 0,0 1 0 0 0,1-1 0 0 0,-1 1 0 0 0,1-1 0 0 0,-1 0 0 0 0,1 1 0 0 0,-1-1 0 0 0,1 1 0 0 0,-1-1 0 0 0,1 0 0 0 0,0 1 0 0 0,15 5 1072 0 0,-8-5-829 0 0,-1 0 0 0 0,1-1-1 0 0,0 0 1 0 0,-1 0 0 0 0,1-1-1 0 0,-1 0 1 0 0,12-3 0 0 0,53-18 1293 0 0,-49 14-1303 0 0,46-18 413 0 0,25-7 49 0 0,-80 28-1346 0 0,0 2-1 0 0,0 0 1 0 0,0 1 0 0 0,24-1-1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1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11975 0 0,'0'0'1632'0'0,"8"-5"2727"0"0,25-8 1522 0 0,20 1-4612 0 0,21 1-56 0 0,-48 7-2976 0 0,0 1-4012 0 0,-3-1-2297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1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238 353 3679 0 0,'-2'1'7286'0'0,"-2"1"-6102"0"0,0 0 0 0 0,0 0 0 0 0,0 1 0 0 0,0 0 0 0 0,-5 4 0 0 0,-16 20 1530 0 0,11-6-2971 0 0,-12 25 1 0 0,5-10 961 0 0,-23 46-634 0 0,15-25-590 0 0,25-51 351 0 0,3-4 152 0 0,-1 0 1 0 0,1 1-1 0 0,1-1 0 0 0,-1 0 1 0 0,0 1-1 0 0,0-1 0 0 0,1 0 0 0 0,-1 1 1 0 0,1 4-1 0 0,0-5 297 0 0,-2-1-211 0 0,-8 1-69 0 0,2-5-81 0 0,6 2 54 0 0,1 0 1 0 0,0 0 0 0 0,0 0-1 0 0,-1-1 1 0 0,1 1 0 0 0,0 0-1 0 0,1-1 1 0 0,-1 1 0 0 0,0-1-1 0 0,0 1 1 0 0,0-1-1 0 0,1 0 1 0 0,-1 1 0 0 0,1-1-1 0 0,0 1 1 0 0,-1-1 0 0 0,1-2-1 0 0,0 0 2 0 0,0 0-1 0 0,0 0 1 0 0,0 0 0 0 0,1 0-1 0 0,-1 0 1 0 0,4-8-1 0 0,1-2 2 0 0,0 1-1 0 0,15-26 0 0 0,-2 12-46 0 0,0 0 0 0 0,2 2 0 0 0,0 0 0 0 0,2 1 0 0 0,1 1 0 0 0,26-20 0 0 0,163-111-957 0 0,54-10 1382 0 0,-254 157 35 0 0,21-16 0 0 0,-32 22-60 0 0,1-1 201 0 0,2 0 957 0 0,-5 19-1449 0 0,0 0 0 0 0,-2 0 0 0 0,0 0 0 0 0,0 0 0 0 0,-11 28 0 0 0,-40 81 107 0 0,27-68-74 0 0,9-22-12 0 0,-42 62 0 0 0,39-68-18 0 0,2 0-1 0 0,-28 64 1 0 0,45-90-24 0 0,0 0 0 0 0,1 0-1 0 0,0 1 1 0 0,-1-1 0 0 0,1 1-1 0 0,1-1 1 0 0,-1 1 0 0 0,1-1-1 0 0,0 1 1 0 0,0-1 0 0 0,0 1-1 0 0,0-1 1 0 0,1 1 0 0 0,0-1-1 0 0,0 1 1 0 0,0-1 0 0 0,1 1-1 0 0,3 6 1 0 0,-4-9 13 0 0,0-1-1 0 0,0 0 1 0 0,1 0-1 0 0,-1 0 1 0 0,0 0 0 0 0,1 0-1 0 0,-1 0 1 0 0,1 0-1 0 0,-1 0 1 0 0,1-1-1 0 0,0 1 1 0 0,-1-1 0 0 0,1 1-1 0 0,0-1 1 0 0,-1 1-1 0 0,1-1 1 0 0,2 0-1 0 0,-3 0-12 0 0,2 1-67 0 0,-1-1-577 0 0,9 0-248 0 0,-8 0-842 0 0,11-4-9819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15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18775 0 0,'0'0'1699'0'0,"-2"1"-1399"0"0,-8 7-178 0 0,0 0 0 0 0,0 1 1 0 0,1 0-1 0 0,0 1 0 0 0,0 0 0 0 0,1 0 1 0 0,-9 17-1 0 0,-44 86 1811 0 0,54-97-1747 0 0,-13 26 123 0 0,2 2 1 0 0,1 0-1 0 0,3 0 0 0 0,-14 74 1 0 0,27-112-306 0 0,0-1 1 0 0,1 0-1 0 0,-1 1 1 0 0,1-1-1 0 0,0 0 0 0 0,0 1 1 0 0,1-1-1 0 0,0 0 1 0 0,0 1-1 0 0,0-1 1 0 0,3 8-1 0 0,5 6-5 0 0,-5-15-4 0 0,0-2-5 0 0,-3-1-380 0 0,0 1-1 0 0,1-1 0 0 0,-1 0 1 0 0,1 1-1 0 0,0-1 1 0 0,-1 0-1 0 0,1 0 1 0 0,0 0-1 0 0,0 0 1 0 0,0-1-1 0 0,0 1 0 0 0,2 0 1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1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 6447 0 0,'0'0'298'0'0,"-1"0"-10"0"0,-4-1-187 0 0,3 1-67 0 0,1 0-1 0 0,-1 0 1 0 0,0 0-1 0 0,-21 8 18330 0 0,26-7-18046 0 0,2 0-259 0 0,-1 0 0 0 0,1 0 0 0 0,0 0 0 0 0,0 0 0 0 0,0-1 0 0 0,0 1 0 0 0,0-2 0 0 0,0 1 0 0 0,-1 0-1 0 0,1-1 1 0 0,0 0 0 0 0,0 0 0 0 0,9-3 0 0 0,-13 3 53 0 0,0 1-97 0 0,0 0 0 0 0,0 0 1 0 0,0-1-1 0 0,0 1 0 0 0,0 0 0 0 0,0-1 1 0 0,0 1-1 0 0,0-1 0 0 0,-1 1 1 0 0,1-1-1 0 0,0 1 0 0 0,0-1 0 0 0,-1 1 1 0 0,2-2-1 0 0,-2 2-12 0 0,0 0 0 0 0,0 0 0 0 0,0 0 0 0 0,0 0 1 0 0,0 0-1 0 0,0 0 0 0 0,0 0 0 0 0,0 0 0 0 0,0 0 0 0 0,0 0 1 0 0,0 0-1 0 0,0 0 0 0 0,0 0 0 0 0,0 0 0 0 0,0 0 0 0 0,0 0 0 0 0,0 0 1 0 0,0 0-1 0 0,0 0 0 0 0,0 0 0 0 0,0 0 0 0 0,0 0 0 0 0,0 0 0 0 0,0 0 1 0 0,-1 0-1 0 0,1-1 0 0 0,0 1 0 0 0,0 0 0 0 0,0 0 0 0 0,0 0 0 0 0,0 0 1 0 0,0 0-1 0 0,0 0 0 0 0,0 0 0 0 0,0 0 0 0 0,0 0 0 0 0,0 0 1 0 0,0 0-1 0 0,0 0 0 0 0,0 0 0 0 0,0 0 0 0 0,0 0 0 0 0,0 0 0 0 0,0 0 1 0 0,0 0-1 0 0,0 0 0 0 0,0 0 0 0 0,0 0 0 0 0,0 0 0 0 0,0 0 0 0 0,-9 7-4 0 0,8-7-97 0 0,1 0-1 0 0,-1 1 1 0 0,1-1 0 0 0,0 1-1 0 0,-1 0 1 0 0,1-1 0 0 0,-1 1-1 0 0,1-1 1 0 0,0 1 0 0 0,-1-1-1 0 0,1 1 1 0 0,0 0-1 0 0,0-1 1 0 0,0 1 0 0 0,-1 0-1 0 0,1-1 1 0 0,0 1 0 0 0,0 0-1 0 0,0-1 1 0 0,0 1 0 0 0,0 0-1 0 0,0-1 1 0 0,0 1-1 0 0,1 0 1 0 0,-1-1 0 0 0,0 1-1 0 0,0 1 1 0 0,1-2 44 0 0,-1 3-1860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16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93 106 9671 0 0,'-11'0'360'0'0,"1"1"-1"0"0,0 0 1 0 0,1 1-1 0 0,-17 4 0 0 0,0 4 10708 0 0,26-8-10439 0 0,0-1-577 0 0,-1 1 0 0 0,1-1 0 0 0,0 0-1 0 0,0 0 1 0 0,1 0 0 0 0,-1 0 0 0 0,0 0 0 0 0,0 0 0 0 0,0 0-1 0 0,1 0 1 0 0,-1 0 0 0 0,1 1 0 0 0,-1-1 0 0 0,1 0-1 0 0,-1 0 1 0 0,1-1 0 0 0,-1 1 0 0 0,1 0 0 0 0,0 0 0 0 0,1 1-1 0 0,0 0 8 0 0,0-1-1 0 0,0 1 1 0 0,0-1-1 0 0,0 0 1 0 0,1 1-1 0 0,-1-1 1 0 0,0 0-1 0 0,5 1 1 0 0,4 0 56 0 0,0 1 1 0 0,0-2-1 0 0,15 1 1 0 0,60-2 358 0 0,153-21 0 0 0,-193 15-403 0 0,298-40 296 0 0,-103 13-196 0 0,-168 24-117 0 0,189-23 94 0 0,5 18 57 0 0,-101 18-443 0 0,-165-5 131 0 0,-1 1-1 0 0,0 0 0 0 0,1 0 1 0 0,-1 0-1 0 0,1-1 1 0 0,-1 1-1 0 0,0 0 1 0 0,1-1-1 0 0,-1 1 1 0 0,1 0-1 0 0,-1-1 1 0 0,0 1-1 0 0,0 0 1 0 0,1-1-1 0 0,-1 1 1 0 0,0 0-1 0 0,0-1 1 0 0,1 1-1 0 0,-1-1 0 0 0,-1-7-1700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2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69 10367 0 0,'0'0'5280'0'0,"1"-1"-4512"0"0,52-41 2016 0 0,-25 17 2455 0 0,-29 25-5215 0 0,-1 1 1 0 0,1 0-1 0 0,-1 0 0 0 0,1 0 1 0 0,0 0-1 0 0,-1 0 0 0 0,1 0 1 0 0,-2 2-1 0 0,-1 1 15 0 0,-64 45 64 0 0,46-34-268 0 0,0 1 0 0 0,1 0 0 0 0,-28 29 0 0 0,22-15-229 0 0,-72 88-152 0 0,91-107 527 0 0,-74 115-49 0 0,73-111 70 0 0,2 1 1 0 0,-1 0 0 0 0,2 0 0 0 0,0 1 0 0 0,1 0-1 0 0,-4 26 1 0 0,8-35 46 0 0,0 0 0 0 0,1 0 0 0 0,0 0-1 0 0,0 0 1 0 0,1 0 0 0 0,0 0 0 0 0,1 0 0 0 0,-1 0 0 0 0,1 0-1 0 0,1 0 1 0 0,0 0 0 0 0,7 13 0 0 0,-6-14 50 0 0,0-1 0 0 0,0 0 1 0 0,1 0-1 0 0,0-1 0 0 0,0 1 1 0 0,0-1-1 0 0,1 0 0 0 0,0-1 0 0 0,0 1 1 0 0,0-1-1 0 0,0 0 0 0 0,1-1 1 0 0,-1 1-1 0 0,11 2 0 0 0,51 18 659 0 0,73 29 1008 0 0,-138-52-1567 0 0,-3-1-168 0 0,0 0 0 0 0,1 0 0 0 0,-1 0 0 0 0,1 0 0 0 0,-1 0 1 0 0,1 1-1 0 0,-1-1 0 0 0,1 0 0 0 0,-1 0 0 0 0,0 1 0 0 0,1-1 0 0 0,-1 0 1 0 0,0 1-1 0 0,1-1 0 0 0,-1 0 0 0 0,0 1 0 0 0,1-1 0 0 0,-1 0 0 0 0,0 1 1 0 0,1-1-1 0 0,-1 1 0 0 0,0-1 0 0 0,0 1 0 0 0,0-1 0 0 0,0 0 0 0 0,1 1 1 0 0,-1-1-1 0 0,0 1 0 0 0,0-1 0 0 0,0 1 0 0 0,0-1 0 0 0,0 1 0 0 0,0-1 1 0 0,0 1-1 0 0,0-1 0 0 0,0 1 0 0 0,0-1 0 0 0,-1 1 0 0 0,1-1 0 0 0,0 1 1 0 0,0-1-1 0 0,0 0 0 0 0,0 1 0 0 0,-1-1 0 0 0,1 1 0 0 0,0-1 0 0 0,-1 0 1 0 0,1 1-1 0 0,0-1 0 0 0,0 1 0 0 0,-1-1 0 0 0,1 0 0 0 0,-1 0 0 0 0,1 1 1 0 0,-1-1-1 0 0,0 1-36 0 0,-1 0 1 0 0,1 0-1 0 0,-1 0 0 0 0,1-1 1 0 0,-1 1-1 0 0,0-1 1 0 0,1 1-1 0 0,-1-1 0 0 0,0 0 1 0 0,1 0-1 0 0,-1 1 1 0 0,0-1-1 0 0,0 0 0 0 0,1 0 1 0 0,-1-1-1 0 0,-3 1 1 0 0,0-1-76 0 0,3 1-382 0 0,-3-4-424 0 0,-3-1-107 0 0,6 3 791 0 0,1 0-1 0 0,0 0 0 0 0,0 0 1 0 0,0 0-1 0 0,1 0 1 0 0,-1-1-1 0 0,0 1 0 0 0,1 0 1 0 0,0 0-1 0 0,-1-1 1 0 0,1 1-1 0 0,0 0 0 0 0,0-1 1 0 0,0 1-1 0 0,0 0 1 0 0,1-1-1 0 0,-1 1 0 0 0,1 0 1 0 0,1-5-1 0 0,2-4-1429 0 0,1-1 0 0 0,8-16 0 0 0,-12 28 1603 0 0,12-26-2515 0 0,0 3-15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2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124 233 7367 0 0,'7'-1'9198'0'0,"-7"2"-9074"0"0,-3 14 1707 0 0,-11 20-1409 0 0,-12 10 1236 0 0,-26 49 597 0 0,16-23-63 0 0,38-83-1860 0 0,4-51-13 0 0,-6 51-353 0 0,1 0 0 0 0,0 1 0 0 0,1-1 0 0 0,0 1 0 0 0,0 0-1 0 0,1-1 1 0 0,1 1 0 0 0,8-18 0 0 0,2 8-79 0 0,0 0 0 0 0,2 2 0 0 0,0-1 0 0 0,28-23 0 0 0,-9 7 35 0 0,-18 20 117 0 0,0 1 0 0 0,0 1-1 0 0,1 0 1 0 0,1 1 0 0 0,1 1-1 0 0,0 1 1 0 0,0 1 0 0 0,38-14-1 0 0,-54 23 17 0 0,0-1-1 0 0,0 1 1 0 0,-1 0-1 0 0,1 0 0 0 0,0 0 1 0 0,0 1-1 0 0,1-1 0 0 0,-1 1 1 0 0,0 0-1 0 0,0 0 0 0 0,0 0 1 0 0,0 1-1 0 0,0 0 0 0 0,0-1 1 0 0,0 1-1 0 0,4 2 0 0 0,-6-1-16 0 0,0 0 0 0 0,0 1 0 0 0,-1-1 0 0 0,0 0 0 0 0,1 1 0 0 0,-1-1 0 0 0,0 0-1 0 0,0 1 1 0 0,1 3 0 0 0,-2 25 118 0 0,-2-12-93 0 0,0 1 1 0 0,-9 33-1 0 0,9-45-49 0 0,-4 15 22 0 0,-1-1 0 0 0,-2-1 0 0 0,0 1 0 0 0,-24 39 1 0 0,-14 29 413 0 0,41-72-360 0 0,0 0-1 0 0,0 0 1 0 0,2 0 0 0 0,-4 35 0 0 0,3-36-107 0 0,4-15-67 0 0,39-34-7550 0 0,-23 19 3275 0 0,8-7-2443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2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5063 0 0,'0'0'232'0'0,"-3"1"-13"0"0,-19 10 146 0 0,-23 12 7883 0 0,37-19-7467 0 0,1 1 1 0 0,0 0-1 0 0,1 1 0 0 0,0 0 0 0 0,-1 0 0 0 0,2 0 1 0 0,-1 0-1 0 0,-8 14 0 0 0,14-20-638 0 0,-1 1-1 0 0,1-1 1 0 0,0 0 0 0 0,0 1 0 0 0,-1-1 0 0 0,1 0 0 0 0,0 1-1 0 0,0-1 1 0 0,0 1 0 0 0,0-1 0 0 0,0 0 0 0 0,-1 1 0 0 0,1-1-1 0 0,0 1 1 0 0,0-1 0 0 0,0 1 0 0 0,0-1 0 0 0,0 0-1 0 0,0 1 1 0 0,0-1 0 0 0,0 1 0 0 0,1-1 0 0 0,-1 1 0 0 0,0-1-1 0 0,0 0 1 0 0,0 1 0 0 0,1 0 0 0 0,-1-1-70 0 0,1 1-1 0 0,-1-1 1 0 0,1 1 0 0 0,0-1 0 0 0,-1 0 0 0 0,1 1-1 0 0,0-1 1 0 0,-1 0 0 0 0,1 0 0 0 0,0 0-1 0 0,-1 1 1 0 0,1-1 0 0 0,0 0 0 0 0,0 0 0 0 0,0 0-1 0 0,30-4-195 0 0,-28 4 443 0 0,17-5-62 0 0,-1-1 1 0 0,0 0-1 0 0,-1-1 1 0 0,33-18 0 0 0,30-12 345 0 0,-63 30-543 0 0,-10 4-120 0 0,1-1 0 0 0,-1 2 0 0 0,1-1-1 0 0,0 1 1 0 0,0 0 0 0 0,11 0 0 0 0,-23 14-1308 0 0,2-10 551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2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16927 0 0,'0'0'778'0'0,"-2"1"-20"0"0,-1 1-529 0 0,-2 0-153 0 0,-9 13-77 0 0,7-8 228 0 0,1 1 0 0 0,1 0 0 0 0,0 0-1 0 0,0 0 1 0 0,-5 13 0 0 0,-15 47 2188 0 0,4-11-1400 0 0,-13 27-751 0 0,-5-2 0 0 0,-56 89 0 0 0,72-134-108 0 0,12-16-71 0 0,-23 28-1 0 0,-2-16-2513 0 0,23-30-2290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5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10135 0 0,'0'0'778'0'0,"4"-8"-476"0"0,-2 6-56 0 0,0-1-1 0 0,1 0 1 0 0,0 0-1 0 0,-1 1 1 0 0,1 0-1 0 0,0-1 1 0 0,0 1 0 0 0,1 0-1 0 0,-1 1 1 0 0,5-3-1 0 0,38-12 3710 0 0,-33 12-3447 0 0,22-5 348 0 0,0 2 0 0 0,0 1 0 0 0,54-1 0 0 0,-37 3-209 0 0,103-10 987 0 0,185-13-324 0 0,-258 25-2698 0 0,-47 4-5343 0 0,-21-1-713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2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0 354 5527 0 0,'0'0'11720'0'0,"0"-1"-11436"0"0,1 0 0 0 0,-1 1 0 0 0,0-1 0 0 0,0 0 0 0 0,1 1 0 0 0,-1-1 0 0 0,0 0-1 0 0,1 1 1 0 0,-1-1 0 0 0,1 0 0 0 0,-1 1 0 0 0,1-1 0 0 0,0 0 0 0 0,12-5 208 0 0,1 1 0 0 0,0 0 0 0 0,0 1 0 0 0,0 0 0 0 0,1 1 0 0 0,17-1 0 0 0,19-4 344 0 0,-14-2-252 0 0,-1-1 1 0 0,0-2 0 0 0,41-21-1 0 0,8-4 151 0 0,-43 19-565 0 0,0-3 0 0 0,56-39 0 0 0,-52 31-265 0 0,-41 27-110 0 0,1 0 1 0 0,-1-1-1 0 0,0 0 0 0 0,0 0 1 0 0,-1 0-1 0 0,1 0 1 0 0,-1-1-1 0 0,0 0 0 0 0,0 0 1 0 0,5-10-1 0 0,-8 13-990 0 0,-10-6-3072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2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7367 0 0,'0'0'1156'0'0,"2"-1"906"0"0,9-1 463 0 0,0-1-266 0 0,0 1-1 0 0,0 0 1 0 0,17 0-1 0 0,-24 2-2000 0 0,0 0 0 0 0,1 1 0 0 0,-1-1-1 0 0,0 1 1 0 0,0 0 0 0 0,0 0 0 0 0,0 1 0 0 0,0-1 0 0 0,0 1-1 0 0,0 0 1 0 0,-1 0 0 0 0,1 0 0 0 0,4 4 0 0 0,5 5 313 0 0,-1 1-1 0 0,-1 0 1 0 0,17 23 0 0 0,16 18 61 0 0,-38-48-598 0 0,-1 0 0 0 0,1 0 0 0 0,0-1 1 0 0,0 1-1 0 0,0-1 0 0 0,1-1 1 0 0,7 4-1 0 0,-5-4-15 0 0,0-1 0 0 0,0 0 0 0 0,0 0 0 0 0,1-1-1 0 0,-1 0 1 0 0,0-1 0 0 0,1 0 0 0 0,-1 0 0 0 0,0-1 0 0 0,1-1 0 0 0,9-2 0 0 0,-5 2-684 0 0,-7 0 1397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2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13791 0 0,'0'0'675'0'0,"-2"1"-294"0"0,-4 3-83 0 0,3-3-259 0 0,1 1-1 0 0,-1-1 1 0 0,1 1 0 0 0,-1 0 0 0 0,1 0 0 0 0,-4 5 0 0 0,4-6 547 0 0,-4 8 1832 0 0,6-8-2283 0 0,-1 1 1 0 0,0 0 0 0 0,1-1 0 0 0,0 1 0 0 0,-1 0 0 0 0,1-1-1 0 0,0 1 1 0 0,0 0 0 0 0,0 0 0 0 0,0-1 0 0 0,0 1 0 0 0,0 0 0 0 0,1 0-1 0 0,-1-1 1 0 0,1 1 0 0 0,-1 0 0 0 0,1-1 0 0 0,1 4 0 0 0,-1-3 18 0 0,1 1 0 0 0,0 0 1 0 0,1 0-1 0 0,-1-1 1 0 0,0 1-1 0 0,1-1 1 0 0,-1 0-1 0 0,1 0 0 0 0,3 3 1 0 0,5 1 108 0 0,0 0 1 0 0,1-1-1 0 0,-1 0 1 0 0,20 5-1 0 0,-16-6-142 0 0,137 46 1007 0 0,-135-43-1029 0 0,0 1 1 0 0,-1 0-1 0 0,0 1 0 0 0,0 1 0 0 0,-1 0 0 0 0,-1 1 0 0 0,1 1 0 0 0,-2 0 0 0 0,0 1 0 0 0,0 0 0 0 0,-1 1 0 0 0,-1 1 0 0 0,12 18 0 0 0,-11-11-34 0 0,0 0-1 0 0,-2 0 1 0 0,0 1 0 0 0,12 47-1 0 0,-18-53-47 0 0,-1 0 0 0 0,-1 0-1 0 0,0 0 1 0 0,-2 0 0 0 0,0 0-1 0 0,0 0 1 0 0,-2 0 0 0 0,-3 19-1 0 0,2-23-29 0 0,-1 0-1 0 0,0 0 0 0 0,-1 0 0 0 0,0-1 0 0 0,-1 0 0 0 0,0 0 1 0 0,-1 0-1 0 0,-8 11 0 0 0,1-7-85 0 0,1 0-1 0 0,-2-1 1 0 0,0 0-1 0 0,-28 20 1 0 0,-67 37-79 0 0,67-46 205 0 0,-47 37 0 0 0,77-52 34 0 0,9-4-27 0 0,7-4-9 0 0,6-4-5 0 0,-2 1-420 0 0,0-1 0 0 0,0-1 0 0 0,0 1 0 0 0,0-1 0 0 0,6-3-1 0 0,-7 3-463 0 0,-1-1-1 0 0,1 1 1 0 0,-1-1-1 0 0,0 0 0 0 0,0-1 1 0 0,5-4-1 0 0,1-4-6850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2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36 11255 0 0,'0'0'515'0'0,"0"-2"-7"0"0,10-15-1493 0 0,0 1 6957 0 0,-16 36-1903 0 0,-7 17-3294 0 0,3 0 0 0 0,1 1-1 0 0,-5 48 1 0 0,8-25-357 0 0,3 82-1 0 0,4-108-358 0 0,2-1 0 0 0,1 0-1 0 0,16 62 1 0 0,-16-81 67 0 0,0 0 0 0 0,-2-1 0 0 0,0 1 0 0 0,0 0 0 0 0,-1 18-1 0 0,-2-26-95 0 0,1 1 0 0 0,-1-1 0 0 0,-1 0-1 0 0,1 0 1 0 0,-1 0 0 0 0,0 0-1 0 0,-1 0 1 0 0,1 0 0 0 0,-2-1-1 0 0,1 1 1 0 0,-1-1 0 0 0,-6 10-1 0 0,8-14-83 0 0,17-28-7289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2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6911 0 0,'0'0'2616'0'0,"2"3"-2009"0"0,18 14 10105 0 0,-18-17-9895 0 0,8 0-40 0 0,-8 0 387 0 0,0-1-633 0 0,41-24 1517 0 0,-41 24-1376 0 0,-1-1-592 0 0,7-8-64 0 0,8-7-17 0 0,-14 15 13 0 0,-1 1 676 0 0,-1 3-630 0 0,-21 25-4451 0 0,19-26 3170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2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7 3679 0 0,'-1'-6'18488'0'0,"-68"277"-16735"0"0,32-111-1034 0 0,32-141-680 0 0,1-8-19 0 0,1 1 0 0 0,0 0 0 0 0,1-1 1 0 0,1 1-1 0 0,-1 17 0 0 0,4-19-20 0 0,6 0 0 0 0,-6-9-58 0 0,0 0-1 0 0,0 0 0 0 0,0 0 1 0 0,0 0-1 0 0,0 0 1 0 0,1 0-1 0 0,-1-1 1 0 0,0 1-1 0 0,1-1 0 0 0,-1 0 1 0 0,0 1-1 0 0,1-1 1 0 0,-1 0-1 0 0,0 0 1 0 0,1-1-1 0 0,-1 1 0 0 0,0 0 1 0 0,1-1-1 0 0,-1 1 1 0 0,0-1-1 0 0,1 0 1 0 0,-1 0-1 0 0,0 0 0 0 0,4-2 1 0 0,-3 1-86 0 0,1 0 0 0 0,-1 0 0 0 0,0 0 0 0 0,1-1 0 0 0,-1 1 1 0 0,0-1-1 0 0,-1 0 0 0 0,1 0 0 0 0,0 0 0 0 0,-1 0 0 0 0,1 0 0 0 0,-1 0 0 0 0,0-1 0 0 0,2-4 1 0 0,-3 4-358 0 0,0 0 1 0 0,-1-1 0 0 0,1 1 0 0 0,-1 0 0 0 0,0 0 0 0 0,0 0 0 0 0,0 0-1 0 0,-1-1 1 0 0,-1-5 0 0 0,-1-3-1788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29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2 561 3223 0 0,'0'0'10164'0'0,"0"2"-8753"0"0,0-1-1279 0 0,-1-1 0 0 0,1 0 1 0 0,0 1-1 0 0,0-1 0 0 0,0 0 0 0 0,0 0 0 0 0,0 1 0 0 0,0-1 1 0 0,0 0-1 0 0,0 0 0 0 0,0 1 0 0 0,0-1 0 0 0,0 0 1 0 0,0 1-1 0 0,0-1 0 0 0,0 0 0 0 0,0 0 0 0 0,0 1 1 0 0,0-1-1 0 0,0 0 0 0 0,0 0 0 0 0,0 1 0 0 0,1-1 1 0 0,-1 0-1 0 0,0 0 0 0 0,0 1 0 0 0,0-1 0 0 0,0 0 1 0 0,1 0-1 0 0,-1 1 0 0 0,0-1 0 0 0,0 0 0 0 0,0 0 1 0 0,1 0-1 0 0,-1 0 0 0 0,0 1 0 0 0,0-1 0 0 0,1 0 1 0 0,-1 0-1 0 0,9-2 3077 0 0,-1-1-4002 0 0,1-2 1057 0 0,0 0 0 0 0,0-1 0 0 0,0 0 0 0 0,-1 0 0 0 0,0-1 0 0 0,10-11 0 0 0,-7 8 85 0 0,-1 1 0 0 0,19-13-1 0 0,0 5 219 0 0,2 2-1 0 0,0 1 0 0 0,34-10 0 0 0,5-2-140 0 0,-52 18-420 0 0,-1-1 0 0 0,-1 0 0 0 0,1-2 0 0 0,-2 1 0 0 0,1-2 1 0 0,20-20-1 0 0,-14 10-239 0 0,-2-1 1 0 0,0 0 0 0 0,21-35-1 0 0,-32 44-140 0 0,-1 0 1 0 0,0 0-1 0 0,-1-1 0 0 0,-1-1 0 0 0,0 1 0 0 0,6-30 0 0 0,-11 43 224 0 0,-1-1-1 0 0,1 1 1 0 0,-1 0 0 0 0,0-1 0 0 0,0 1 0 0 0,0-1 0 0 0,-1-2-1 0 0,1 4 38 0 0,-1 1-1 0 0,1 0 0 0 0,0-1 0 0 0,-1 1 1 0 0,1 0-1 0 0,-1-1 0 0 0,1 1 0 0 0,0 0 0 0 0,-1-1 1 0 0,1 1-1 0 0,-1 0 0 0 0,1 0 0 0 0,-1 0 0 0 0,1-1 1 0 0,-1 1-1 0 0,1 0 0 0 0,-1 0 0 0 0,1 0 1 0 0,-1 0-1 0 0,1 0 0 0 0,-1 0 0 0 0,1 0 0 0 0,-1 0 1 0 0,-11 1-1848 0 0,0 4-2884 0 0,-2 3-1171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3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2303 0 0,'-2'0'167'0'0,"0"1"61"0"0,0-1 1 0 0,0 0-1 0 0,0 1 0 0 0,0 0 0 0 0,0-1 0 0 0,0 1 1 0 0,0 0-1 0 0,0 0 0 0 0,1 0 0 0 0,-4 3 0 0 0,2-2 1089 0 0,2-1-1042 0 0,0 0 1 0 0,0-1 0 0 0,1 1-1 0 0,-1 0 1 0 0,0 0 0 0 0,1 0-1 0 0,-1 0 1 0 0,0 0 0 0 0,1 0-1 0 0,-1 0 1 0 0,1 0 0 0 0,0 0-1 0 0,-1 0 1 0 0,1 0-1 0 0,0 0 1 0 0,0 0 0 0 0,-1 0-1 0 0,1 0 1 0 0,0 0 0 0 0,0 0-1 0 0,0 1 1 0 0,0-1 0 0 0,1 2-1 0 0,-1-1 50 0 0,1 0-1 0 0,0 1 0 0 0,-1-1 0 0 0,1 0 1 0 0,0 0-1 0 0,0 0 0 0 0,0 0 1 0 0,0 0-1 0 0,2 2 0 0 0,4 4 325 0 0,0-1 0 0 0,0 0 0 0 0,1 0 0 0 0,0-1 0 0 0,0 0 0 0 0,0 0 0 0 0,1-1 0 0 0,16 8 0 0 0,6 0 472 0 0,44 11 0 0 0,-43-15-422 0 0,34 15-1 0 0,-52-18-522 0 0,-1 1-1 0 0,0 0 0 0 0,-1 1 1 0 0,0 0-1 0 0,0 1 1 0 0,-1 0-1 0 0,0 1 0 0 0,11 12 1 0 0,-16-14-47 0 0,-4-5-87 0 0,17 30 111 0 0,-17-31-111 0 0,-1-1-41 0 0,-1-1-1 0 0,1 1 1 0 0,-1-1-1 0 0,1 0 1 0 0,-1 1-1 0 0,1-1 0 0 0,-1 1 1 0 0,1-1-1 0 0,0 0 1 0 0,-1 0-1 0 0,1 1 1 0 0,-1-1-1 0 0,1 0 1 0 0,0 0-1 0 0,-1 0 0 0 0,1 1 1 0 0,0-1-1 0 0,-1 0 1 0 0,1 0-1 0 0,0 0 1 0 0,-1 0-1 0 0,1 0 0 0 0,0-1 1 0 0,-1 1-1 0 0,1 0 1 0 0,0 0-1 0 0,2-1-1 0 0,4 0-269 0 0,-1-1 0 0 0,1 1 1 0 0,-1-1-1 0 0,1-1 0 0 0,-1 1 0 0 0,0-1 0 0 0,0 0 0 0 0,0-1 1 0 0,0 1-1 0 0,-1-1 0 0 0,1 0 0 0 0,-1-1 0 0 0,0 1 0 0 0,5-6 0 0 0,-7 6-50 0 0,1 0 0 0 0,-1 0 0 0 0,0 0 0 0 0,0-1 0 0 0,-1 1 0 0 0,1-1 0 0 0,-1 0 0 0 0,0 1 0 0 0,0-1 0 0 0,-1 0 0 0 0,1 0 0 0 0,-1 0-1 0 0,0 0 1 0 0,0 0 0 0 0,-1 0 0 0 0,0-1 0 0 0,0 1 0 0 0,0 0 0 0 0,-1-5 0 0 0,-2-4-6199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3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16 3223 0 0,'2'-1'240'0'0,"19"-13"6151"0"0,-13 14 814 0 0,-7 2-7041 0 0,-1 1-1 0 0,1 0 0 0 0,-1-1 1 0 0,0 1-1 0 0,1 0 1 0 0,-2-1-1 0 0,1 1 0 0 0,0 0 1 0 0,0 0-1 0 0,-1-1 0 0 0,1 1 1 0 0,-1-1-1 0 0,-2 6 1 0 0,-19 37 1388 0 0,14-30-940 0 0,-14 27 408 0 0,2 2-1 0 0,3 0 1 0 0,-18 66-1 0 0,27-77-907 0 0,2 0-1 0 0,1 1 1 0 0,1 0-1 0 0,3-1 0 0 0,3 56 1 0 0,16 48-20 0 0,-3-30-258 0 0,-11-90 56 0 0,0 3-3042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30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14047 0 0,'0'0'5791'0'0,"2"-1"-4987"0"0,37-10 1198 0 0,-37 10-1360 0 0,8-3 1762 0 0,7-2 1288 0 0,-15 6-3622 0 0,0 1-29 0 0,1-1-55 0 0,13-7 430 0 0,-14 6-345 0 0,-1 2-17 0 0,7 14-42 0 0,-9-8-14 0 0,0-4 3 0 0,-2 21-77 0 0,3-22-79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8:56:5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15319 0 0,'0'0'1386'0'0,"-1"2"-1060"0"0,-10 13 571 0 0,8-11-627 0 0,1 0 0 0 0,-1 0 0 0 0,1 0 0 0 0,-1 0 1 0 0,1 0-1 0 0,1 0 0 0 0,-1 1 0 0 0,-1 4 0 0 0,-8 38 326 0 0,5-28-248 0 0,2 1-1 0 0,0-1 0 0 0,1 1 1 0 0,1 0-1 0 0,0 22 0 0 0,2-40-380 0 0,0 0 0 0 0,0 0 0 0 0,1 0-1 0 0,-1 0 1 0 0,0-1 0 0 0,1 1 0 0 0,-1 0 0 0 0,1 0 0 0 0,-1 0-1 0 0,1 0 1 0 0,0 0 0 0 0,0-1 0 0 0,0 1 0 0 0,0 0-1 0 0,0-1 1 0 0,0 1 0 0 0,1-1 0 0 0,-1 1 0 0 0,2 0-1 0 0,0 0-64 0 0,-1-1 0 0 0,1 0 0 0 0,0 0 0 0 0,0 0 0 0 0,0 0 0 0 0,0 0 0 0 0,0-1-1 0 0,0 1 1 0 0,0-1 0 0 0,0 0 0 0 0,5 0 0 0 0,8-1-1390 0 0,2-2-375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5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17 5063 0 0,'0'2'390'0'0,"3"33"729"0"0,2 4 8995 0 0,-2-37-9759 0 0,0 0-1 0 0,0-1 1 0 0,0 1 0 0 0,0-1-1 0 0,1 1 1 0 0,-1-1 0 0 0,0 0 0 0 0,1 0-1 0 0,-1-1 1 0 0,0 1 0 0 0,1-1-1 0 0,5 0 1 0 0,4 0 263 0 0,1-1 0 0 0,13-3 0 0 0,3 0-250 0 0,-11 2-744 0 0,1-1 0 0 0,-1 0 1 0 0,1-2-1 0 0,-1 0 0 0 0,0-1 0 0 0,-1-1 0 0 0,32-16 1 0 0,-48 22 222 0 0,0-1 1 0 0,0 1 0 0 0,0 0-1 0 0,0-1 1 0 0,0 1 0 0 0,-1-1 0 0 0,1 0-1 0 0,-1 0 1 0 0,1 1 0 0 0,-1-1 0 0 0,1 0-1 0 0,-1 0 1 0 0,0 0 0 0 0,1-5 0 0 0,-2 7 118 0 0,0-1 0 0 0,0 0 1 0 0,-1 1-1 0 0,1-1 1 0 0,0 0-1 0 0,-1 1 1 0 0,1-1-1 0 0,-1 1 1 0 0,1-1-1 0 0,-1 1 1 0 0,1-1-1 0 0,-1 1 1 0 0,1-1-1 0 0,-1 1 0 0 0,0-1 1 0 0,1 1-1 0 0,-1 0 1 0 0,0-1-1 0 0,1 1 1 0 0,-1 0-1 0 0,0-1 1 0 0,1 1-1 0 0,-1 0 1 0 0,0 0-1 0 0,-1 0 1 0 0,-4-1-77 0 0,-1 0 1 0 0,1 0 0 0 0,-1 1 0 0 0,0 0 0 0 0,1 0 0 0 0,-1 1 0 0 0,-11 2 0 0 0,-48 17 38 0 0,36-11 201 0 0,4-1 87 0 0,1 1 0 0 0,0 1 0 0 0,-39 23 0 0 0,52-26-14 0 0,1 0 0 0 0,-1 1-1 0 0,2 1 1 0 0,-1 0 0 0 0,1 1 0 0 0,0-1 0 0 0,1 2 0 0 0,-15 20 0 0 0,21-25-159 0 0,-1 0 0 0 0,1-1 0 0 0,0 1 1 0 0,1 0-1 0 0,0 0 0 0 0,0 1 1 0 0,0-1-1 0 0,0 0 0 0 0,1 1 1 0 0,0-1-1 0 0,1 1 0 0 0,-1-1 1 0 0,1 1-1 0 0,0-1 0 0 0,1 1 1 0 0,0-1-1 0 0,0 1 0 0 0,0-1 0 0 0,1 0 1 0 0,0 1-1 0 0,0-1 0 0 0,0 0 1 0 0,1 0-1 0 0,0 0 0 0 0,0-1 1 0 0,1 1-1 0 0,-1-1 0 0 0,1 0 1 0 0,0 0-1 0 0,1 0 0 0 0,-1 0 1 0 0,1-1-1 0 0,8 7 0 0 0,-9-9-139 0 0,1 1 0 0 0,0-1 0 0 0,-1 1 0 0 0,1-1 0 0 0,0-1 0 0 0,0 1 0 0 0,0-1 0 0 0,0 0 0 0 0,0 0 0 0 0,0 0 0 0 0,9-1 0 0 0,7 1-549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3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9 13735 0 0,'0'0'630'0'0,"-8"-5"204"0"0,3 4-686 0 0,0 0 0 0 0,0 1-1 0 0,-1-1 1 0 0,1 1-1 0 0,0 0 1 0 0,-1 0 0 0 0,1 1-1 0 0,0-1 1 0 0,0 1 0 0 0,-11 3-1 0 0,0 2 34 0 0,1 0 1 0 0,-1 1-1 0 0,1 0 0 0 0,0 1 0 0 0,1 1 1 0 0,0 0-1 0 0,1 1 0 0 0,0 1 0 0 0,0 0 1 0 0,1 1-1 0 0,0 0 0 0 0,-11 16 0 0 0,-11 19-311 0 0,1 1-1 0 0,-29 61 1 0 0,43-74 580 0 0,-16 26-309 0 0,2-3 261 0 0,-51 121 0 0 0,76-157-234 0 0,1 1 1 0 0,1-1-1 0 0,1 1 0 0 0,-4 43 1 0 0,8-53-34 0 0,2 0 0 0 0,-1 0 1 0 0,1 0-1 0 0,1 0 1 0 0,0-1-1 0 0,1 1 0 0 0,1-1 1 0 0,0 0-1 0 0,0 1 0 0 0,9 15 1 0 0,-4-12 83 0 0,1 0 0 0 0,0-1-1 0 0,1-1 1 0 0,0 0 0 0 0,1 0 0 0 0,1-1 0 0 0,0 0 0 0 0,1-1-1 0 0,22 15 1 0 0,-7-10 160 0 0,0-1 0 0 0,1-1 0 0 0,1-1 0 0 0,38 11-1 0 0,-60-22-329 0 0,11 4 110 0 0,-17-7-30 0 0,-10-3 41 0 0,-29-12-837 0 0,-4-1-4202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3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42 5527 0 0,'0'0'423'0'0,"2"-1"-278"0"0,15-14 1466 0 0,7-10 13146 0 0,-233 218-14637 0 0,161-157-283 0 0,10-8 44 0 0,1 2 0 0 0,-39 42 0 0 0,68-64 113 0 0,0 1 0 0 0,1 0 0 0 0,1 1 1 0 0,-8 13-1 0 0,12-20 23 0 0,1 0 0 0 0,-1 0 0 0 0,1 0 0 0 0,0 0 0 0 0,0 0 0 0 0,0 1 0 0 0,1-1 0 0 0,-1 0 0 0 0,1 0 0 0 0,0 1 1 0 0,0-1-1 0 0,0 0 0 0 0,0 1 0 0 0,0-1 0 0 0,1 0 0 0 0,-1 0 0 0 0,1 1 0 0 0,0-1 0 0 0,2 5 0 0 0,-1-4 14 0 0,1-1 0 0 0,-1 1 1 0 0,1-1-1 0 0,0 1 0 0 0,0-1 0 0 0,0 0 0 0 0,0 0 0 0 0,1 0 0 0 0,-1-1 1 0 0,1 1-1 0 0,0-1 0 0 0,-1 0 0 0 0,1 0 0 0 0,0 0 0 0 0,0-1 0 0 0,1 1 1 0 0,-1-1-1 0 0,0 0 0 0 0,0 0 0 0 0,9 0 0 0 0,7 1-101 0 0,1-1-1 0 0,0-1 0 0 0,24-3 1 0 0,-26 1-331 0 0,8 0-670 0 0,62-3-5671 0 0,-63 1 1799 0 0,-10 1 3232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3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66 208 2303 0 0,'11'-9'-304'0'0,"31"-26"3139"0"0,-1-3 0 0 0,40-47 1 0 0,-75 77-3737 0 0,-2-3 4921 0 0,-3 10-3702 0 0,-1 0-1 0 0,0 0 1 0 0,0 0-1 0 0,0 0 1 0 0,0 0-1 0 0,0 1 1 0 0,0-1-1 0 0,-1 0 1 0 0,1 0-1 0 0,0 0 1 0 0,0 0-1 0 0,-1 1 1 0 0,1-1-1 0 0,0 0 1 0 0,-1 0-1 0 0,1 1 1 0 0,-1-1-1 0 0,0-1 1 0 0,0 1-49 0 0,-8 1 226 0 0,4 0-445 0 0,1 1 0 0 0,-1-1 0 0 0,0 1 1 0 0,1 1-1 0 0,-1-1 0 0 0,0 1 1 0 0,1-1-1 0 0,0 1 0 0 0,-1 1 0 0 0,-4 2 1 0 0,-7 6 136 0 0,-17 15-1 0 0,28-22-115 0 0,-9 7 61 0 0,2 1 0 0 0,-1 0 1 0 0,2 1-1 0 0,0 0 0 0 0,0 1 0 0 0,1 0 1 0 0,1 1-1 0 0,0 0 0 0 0,-6 17 0 0 0,13-28-122 0 0,-4 15 49 0 0,2 2 47 0 0,4-20-96 0 0,0 1 0 0 0,0-1 0 0 0,0 1 0 0 0,0-1 0 0 0,1 1 0 0 0,-1-1 0 0 0,1 0 0 0 0,-1 1 0 0 0,1-1 0 0 0,-1 0 0 0 0,1 1 0 0 0,0-1 0 0 0,0 0 0 0 0,-1 0 0 0 0,2 2 0 0 0,0-1 38 0 0,0 1-30 0 0,-1-1 1 0 0,1 0-1 0 0,0 0 0 0 0,0 0 1 0 0,0-1-1 0 0,0 1 1 0 0,0 0-1 0 0,1-1 0 0 0,-1 1 1 0 0,0-1-1 0 0,1 0 0 0 0,-1 0 1 0 0,1 0-1 0 0,-1 0 0 0 0,1 0 1 0 0,0-1-1 0 0,-1 1 0 0 0,1-1 1 0 0,0 1-1 0 0,-1-1 0 0 0,1 0 1 0 0,0 0-1 0 0,-1-1 0 0 0,6 0 1 0 0,0 0 8 0 0,0-1 0 0 0,-1 0 0 0 0,1 0 0 0 0,-1 0 1 0 0,0-1-1 0 0,1-1 0 0 0,7-4 0 0 0,-8 4-46 0 0,0 0 0 0 0,-1-1 0 0 0,0 0 0 0 0,0 0 0 0 0,0 0 0 0 0,0 0 0 0 0,-1-1 0 0 0,0 0 0 0 0,0 0 1 0 0,-1-1-1 0 0,0 1 0 0 0,0-1 0 0 0,0 0 0 0 0,-1 0 0 0 0,0 0 0 0 0,0-1 0 0 0,-1 1 0 0 0,0-1 0 0 0,0 1 0 0 0,-1-1 0 0 0,0 0 0 0 0,0 0 0 0 0,-1 1 0 0 0,0-1 0 0 0,0 0 0 0 0,-3-12 0 0 0,-2-8-579 0 0,-1-4-1778 0 0,3 10-3847 0 0,3 9 132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3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95 259 6911 0 0,'0'0'623'0'0,"-1"2"-514"0"0,-13 18 415 0 0,9-14 1743 0 0,-1 0 1 0 0,1-1-1 0 0,-11 9 1 0 0,1-5-1147 0 0,-16 5 1079 0 0,31-17-2077 0 0,0 3-124 0 0,-1 0-1 0 0,1 0 1 0 0,0 0 0 0 0,0-1-1 0 0,0 1 1 0 0,0 0-1 0 0,0 0 1 0 0,0-1 0 0 0,-1 1-1 0 0,1 0 1 0 0,0 0 0 0 0,0-1-1 0 0,0 1 1 0 0,0 0 0 0 0,0 0-1 0 0,0-1 1 0 0,0 1 0 0 0,0 0-1 0 0,0 0 1 0 0,0-1 0 0 0,0 1-1 0 0,0 0 1 0 0,1 0 0 0 0,-1 0-1 0 0,0-1 1 0 0,0 1 0 0 0,0 0-1 0 0,0-1 1 0 0,7-12-45 0 0,1 1-1 0 0,0 0 1 0 0,1 0 0 0 0,0 0 0 0 0,1 1 0 0 0,0 1-1 0 0,12-10 1 0 0,-4 5 247 0 0,1 1 0 0 0,0 1 0 0 0,34-17 1 0 0,-48 28 4 0 0,-1 1 1 0 0,1-1 0 0 0,-1 1-1 0 0,1 0 1 0 0,0 0-1 0 0,-1 1 1 0 0,1 0 0 0 0,0-1-1 0 0,7 2 1 0 0,1 1-36 0 0,-11-2-165 0 0,0 0 0 0 0,-1 0 0 0 0,1 1 0 0 0,0-1 0 0 0,0 1 0 0 0,0-1-1 0 0,0 1 1 0 0,-1 0 0 0 0,1 0 0 0 0,0-1 0 0 0,-1 1 0 0 0,1 0 0 0 0,1 2 0 0 0,2 1-4 0 0,7 4-2 0 0,-10-5 0 0 0,-2 0 0 0 0,1-2 0 0 0,0 0 0 0 0,0 0 0 0 0,0 0 0 0 0,-1 1 0 0 0,1-1 0 0 0,0 0 0 0 0,-1 0 0 0 0,1 0 0 0 0,-1 1 0 0 0,1-1 0 0 0,-1 0 0 0 0,0 1 0 0 0,1-1 0 0 0,-1 0 0 0 0,0 3 0 0 0,0 1 0 0 0,4 13-6 0 0,-4-15-13 0 0,-3 13-37 0 0,2-13-58 0 0,0-1 14 0 0,-4 8 11 0 0,4-8-4 0 0,-3-4-677 0 0,4 3 759 0 0,0-1 1 0 0,0 0 0 0 0,-1 0 0 0 0,1 0 0 0 0,0 0 0 0 0,-1 0 0 0 0,1 0-1 0 0,0-1 1 0 0,-1 1 0 0 0,1 0 0 0 0,0 0 0 0 0,0 0 0 0 0,-1 0 0 0 0,1 0-1 0 0,0 0 1 0 0,0 0 0 0 0,-1-1 0 0 0,1 1 0 0 0,0 0 0 0 0,0 0-1 0 0,-1 0 1 0 0,1-1 0 0 0,0 1 0 0 0,0 0 0 0 0,0 0 0 0 0,-1-1 0 0 0,1 1-1 0 0,0 0 1 0 0,0-1 0 0 0,-1-2-68 0 0,1-1 0 0 0,0 1 0 0 0,-1-1 0 0 0,1 1 0 0 0,1-1 0 0 0,-1 1 0 0 0,1-1 0 0 0,-1 1 1 0 0,1-1-1 0 0,0 1 0 0 0,0-1 0 0 0,0 1 0 0 0,1 0 0 0 0,3-6 0 0 0,4-7-205 0 0,18-23 1 0 0,-21 31 148 0 0,6-8 102 0 0,0 0-1 0 0,1 0 0 0 0,1 1 1 0 0,1 1-1 0 0,0 1 1 0 0,32-23-1 0 0,-45 35 460 0 0,1 1-270 0 0,0 0 1 0 0,-1 0-1 0 0,1 0 1 0 0,-1 0-1 0 0,1 1 0 0 0,-1-1 1 0 0,0 1-1 0 0,1-1 1 0 0,-1 1-1 0 0,1 0 0 0 0,-1 0 1 0 0,3 2-1 0 0,-3-2-127 0 0,-1 1-1 0 0,1-1 1 0 0,-1 1-1 0 0,1 0 1 0 0,-1 0-1 0 0,0 0 1 0 0,1 0 0 0 0,-1 0-1 0 0,0 0 1 0 0,0 0-1 0 0,0 0 1 0 0,-1 0-1 0 0,2 5 1 0 0,3 17 175 0 0,-1 0-1 0 0,1 47 1 0 0,-3-36-122 0 0,0-21-83 0 0,11 53-432 0 0,-12-65 224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3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7831 0 0,'0'0'7752'0'0,"-2"1"-7214"0"0,-12 25 101 0 0,1-1 0 0 0,1 2 0 0 0,-15 49 0 0 0,8-21-221 0 0,-41 136 139 0 0,31-95-522 0 0,-5 30 24 0 0,-5 15 21 0 0,39-140-69 0 0,-1 0 0 0 0,1 0 0 0 0,0 0 0 0 0,-1 0 0 0 0,1-1 0 0 0,0 1 0 0 0,-1 0 0 0 0,1 0 0 0 0,-1-1 0 0 0,1 1 0 0 0,-1 0 0 0 0,1-1 0 0 0,-1 1 0 0 0,0 0 0 0 0,1-1 0 0 0,-1 1 1 0 0,0-1-1 0 0,1 1 0 0 0,-2 0 0 0 0,1-1-3 0 0,1 0 1 0 0,-1 0 0 0 0,0 0 0 0 0,1 0-1 0 0,-1 0 1 0 0,0 0 0 0 0,1 0 0 0 0,-1 0-1 0 0,0 0 1 0 0,1 0 0 0 0,-1-1 0 0 0,0 1-1 0 0,1 0 1 0 0,-1 0 0 0 0,0-1 0 0 0,1 1-1 0 0,-1 0 1 0 0,1-1 0 0 0,-1 1 0 0 0,-1-2 10 0 0,-1 0-1 0 0,1 0 1 0 0,0 0 0 0 0,1 0 0 0 0,-1 0 0 0 0,0 0-1 0 0,1-1 1 0 0,-1 1 0 0 0,-1-3 0 0 0,1-2 2 0 0,0 1 0 0 0,0-1 0 0 0,0 0 0 0 0,0 0 1 0 0,1 1-1 0 0,1-1 0 0 0,-1 0 0 0 0,1 0 0 0 0,0 0 0 0 0,0 0 0 0 0,1 0 1 0 0,2-10-1 0 0,0 8-33 0 0,0 0 1 0 0,0 1-1 0 0,1-1 1 0 0,0 1-1 0 0,0-1 1 0 0,1 1-1 0 0,0 0 1 0 0,9-10-1 0 0,-5 7-115 0 0,1 1 0 0 0,0 0 0 0 0,1 1 0 0 0,0 0 0 0 0,1 0 0 0 0,-1 1 1 0 0,1 1-1 0 0,1 0 0 0 0,0 1 0 0 0,0 0 0 0 0,25-7 0 0 0,-35 12 149 0 0,-1 0 0 0 0,0 1-1 0 0,0 0 1 0 0,0-1 0 0 0,0 1 0 0 0,0 0 0 0 0,1 0 0 0 0,-1 0-1 0 0,0 0 1 0 0,0 0 0 0 0,0 1 0 0 0,0-1 0 0 0,0 1 0 0 0,0 0-1 0 0,0-1 1 0 0,0 1 0 0 0,0 0 0 0 0,0 0 0 0 0,0 0 0 0 0,0 0 0 0 0,0 0-1 0 0,0 1 1 0 0,-1-1 0 0 0,1 1 0 0 0,-1-1 0 0 0,1 1 0 0 0,-1-1-1 0 0,1 1 1 0 0,-1 0 0 0 0,0 0 0 0 0,0 0 0 0 0,0 0 0 0 0,1 2-1 0 0,1 3 183 0 0,-1 1-1 0 0,1 0 0 0 0,-2-1 1 0 0,1 1-1 0 0,-1 0 0 0 0,0 0 1 0 0,-1 12-1 0 0,2 37 428 0 0,-2 47 234 0 0,0-98-840 0 0,-1 0 0 0 0,0-1 0 0 0,0 1 0 0 0,0-1 1 0 0,-1 1-1 0 0,1-1 0 0 0,-1 1 0 0 0,-1-1 0 0 0,-2 5 0 0 0,3-6-8 0 0,-1-1 0 0 0,1 1-1 0 0,-1-1 1 0 0,0 0 0 0 0,0 0 0 0 0,0 0 0 0 0,0-1 0 0 0,-1 1 0 0 0,1-1-1 0 0,-1 0 1 0 0,1 0 0 0 0,-1 0 0 0 0,-5 2 0 0 0,-11 3 22 0 0,-1-1 1 0 0,0-1 0 0 0,-33 4-1 0 0,-67 0-241 0 0,75-8-248 0 0,43-1 228 0 0,4-2-382 0 0,-1 1 489 0 0,0-1-1 0 0,1 1 1 0 0,-1-1-1 0 0,1 0 1 0 0,-1 1-1 0 0,1-1 1 0 0,0 1-1 0 0,-1-1 0 0 0,1 1 1 0 0,0 0-1 0 0,0-1 1 0 0,0 1-1 0 0,2-2 1 0 0,19-16-5173 0 0,2 3-1250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3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15463 0 0,'0'0'1798'0'0,"0"2"-988"0"0,-1 8-89 0 0,-1-1 0 0 0,0 1-1 0 0,0-1 1 0 0,-1 0 0 0 0,0 1-1 0 0,-7 11 1 0 0,-6 23 87 0 0,6-14-464 0 0,6-20-315 0 0,1 1-1 0 0,0 0 1 0 0,1 0-1 0 0,0 0 0 0 0,0 0 1 0 0,0 16-1 0 0,2-25-215 0 0,-1 5-187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3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10 252 10591 0 0,'0'0'964'0'0,"-1"2"-794"0"0,-5 16 119 0 0,5-14 2995 0 0,0 6 2151 0 0,3-9-5109 0 0,0 0-286 0 0,1 0-1 0 0,-1 0 1 0 0,1 0 0 0 0,-1 0-1 0 0,1-1 1 0 0,-1 1 0 0 0,1-1-1 0 0,0 0 1 0 0,-1 0-1 0 0,1 0 1 0 0,0 0 0 0 0,-1 0-1 0 0,6-1 1 0 0,-3-1-22 0 0,0 1 0 0 0,0-1-1 0 0,-1 0 1 0 0,1 0 0 0 0,0-1 0 0 0,7-4 0 0 0,3-5-40 0 0,-1-1 0 0 0,0 0 0 0 0,13-15-1 0 0,-19 19 60 0 0,43-51-33 0 0,11-13 111 0 0,-51 62 239 0 0,1 0 0 0 0,0 1 0 0 0,0 0 0 0 0,14-8 0 0 0,-25 17-304 0 0,-1 1 0 0 0,1 0-1 0 0,-1-1 1 0 0,1 1 0 0 0,0 0-1 0 0,-1-1 1 0 0,1 1 0 0 0,-1 0-1 0 0,1 0 1 0 0,0-1 0 0 0,-1 1-1 0 0,1 0 1 0 0,0 0 0 0 0,-1 0-1 0 0,1 0 1 0 0,0 0 0 0 0,-1 0-1 0 0,1 0 1 0 0,0 0-1 0 0,-1 0 1 0 0,1 0 0 0 0,0 0-1 0 0,-1 1 1 0 0,1-1 0 0 0,0 0-1 0 0,-1 0 1 0 0,1 1 0 0 0,-1-1-1 0 0,1 0 1 0 0,0 1 0 0 0,1 1 0 0 0,-1 0 1 0 0,0-1-1 0 0,0 1 1 0 0,0 0 0 0 0,0 0-1 0 0,0 0 1 0 0,0 0 0 0 0,1 4-1 0 0,4 16 7 0 0,-2 1 0 0 0,0 0 0 0 0,-1 0 0 0 0,0 39 1 0 0,0 1-33 0 0,-1-41 17 0 0,-2-8-157 0 0,1 0 1 0 0,1 1 0 0 0,0-1 0 0 0,0 0 0 0 0,2 0 0 0 0,9 25-1 0 0,-12-38-9 0 0,6 10-101 0 0,-1-3 104 0 0,-5-7-41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38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227 145 1839 0 0,'0'0'8190'0'0,"1"0"-7070"0"0,2 0-886 0 0,0 0 0 0 0,0 0 0 0 0,0 0 1 0 0,0 0-1 0 0,0 0 0 0 0,0-1 1 0 0,0 0-1 0 0,0 1 0 0 0,-1-1 0 0 0,1 0 1 0 0,0 0-1 0 0,0-1 0 0 0,-1 1 0 0 0,1 0 1 0 0,-1-1-1 0 0,4-3 0 0 0,-5 5 176 0 0,0-2-24 0 0,1-2-259 0 0,0-1 0 0 0,0 1 0 0 0,0-1 0 0 0,-1 1 0 0 0,0-1 0 0 0,0 1 0 0 0,0-1 0 0 0,-1 0-1 0 0,1 1 1 0 0,-1-1 0 0 0,0 0 0 0 0,-1 1 0 0 0,1-1 0 0 0,-1 0 0 0 0,0 1 0 0 0,0-1 0 0 0,0 1 0 0 0,-1-1-1 0 0,1 1 1 0 0,-1-1 0 0 0,-5-7 0 0 0,6 11-137 0 0,1-1-1 0 0,-1 1 1 0 0,0 0-1 0 0,0 0 1 0 0,0 0-1 0 0,0 0 1 0 0,0 0 0 0 0,-1 0-1 0 0,1 0 1 0 0,0 0-1 0 0,0 0 1 0 0,-1 0-1 0 0,1 0 1 0 0,0 1-1 0 0,-1-1 1 0 0,1 1-1 0 0,-1-1 1 0 0,1 1 0 0 0,-1-1-1 0 0,1 1 1 0 0,-2 0-1 0 0,0 0-35 0 0,0 0 0 0 0,0 0 0 0 0,1 1 0 0 0,-1-1 0 0 0,0 1 0 0 0,0 0 0 0 0,1 0 0 0 0,-1 0 0 0 0,0 0 0 0 0,-3 2 0 0 0,-4 4-101 0 0,0 0 0 0 0,1 0 0 0 0,0 0-1 0 0,-12 14 1 0 0,-9 10 224 0 0,-3 4 225 0 0,-34 44-1 0 0,64-75-261 0 0,0 0-1 0 0,0 0 0 0 0,1 0 1 0 0,0 0-1 0 0,-1 1 0 0 0,1-1 1 0 0,1 1-1 0 0,-1-1 0 0 0,1 1 1 0 0,-1 0-1 0 0,0 8 0 0 0,3-12-22 0 0,-1 0 0 0 0,0 0-1 0 0,0 0 1 0 0,1 0-1 0 0,-1 0 1 0 0,1 0 0 0 0,-1 0-1 0 0,1 0 1 0 0,-1 0 0 0 0,1 0-1 0 0,0 0 1 0 0,-1 0 0 0 0,1 0-1 0 0,0-1 1 0 0,0 1 0 0 0,0 0-1 0 0,-1 0 1 0 0,1-1-1 0 0,0 1 1 0 0,0-1 0 0 0,0 1-1 0 0,0-1 1 0 0,2 2 0 0 0,1-1 53 0 0,-1 1 1 0 0,1-1-1 0 0,0 0 1 0 0,7 1-1 0 0,-5-2-13 0 0,0 0 1 0 0,0 0-1 0 0,0 0 0 0 0,0-1 0 0 0,0 0 0 0 0,0 0 0 0 0,0-1 1 0 0,-1 0-1 0 0,1 0 0 0 0,0 0 0 0 0,-1 0 0 0 0,11-7 1 0 0,-9 4-35 0 0,0 0 0 0 0,0 0 0 0 0,-1 0 0 0 0,0-1 0 0 0,0 0 1 0 0,0 0-1 0 0,0 0 0 0 0,7-13 0 0 0,0-12-69 0 0,-8 18 26 0 0,-5 12 662 0 0,-1 13-522 0 0,1 0-122 0 0,0-1-1 0 0,1 0 1 0 0,0 0-1 0 0,1 0 1 0 0,4 12 0 0 0,-6-21-111 0 0,1 0 1 0 0,-1 0 0 0 0,1 0 0 0 0,0 0 0 0 0,0 0 0 0 0,0-1 0 0 0,0 1 0 0 0,1 0 0 0 0,-1 0 0 0 0,0-1 0 0 0,1 1 0 0 0,-1-1-1 0 0,1 1 1 0 0,-1-1 0 0 0,1 0 0 0 0,0 0 0 0 0,-1 0 0 0 0,1 1 0 0 0,0-2 0 0 0,0 1 0 0 0,0 0 0 0 0,0 0 0 0 0,0 0-1 0 0,0-1 1 0 0,0 0 0 0 0,0 1 0 0 0,0-1 0 0 0,0 0 0 0 0,0 0 0 0 0,4 0 0 0 0,10 0-1503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3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 5983 0 0,'-1'2'5839'0'0,"-17"42"-32"0"0,-16 21-3246 0 0,-16 38-1753 0 0,11 0 69 0 0,-14 33-377 0 0,19-33-329 0 0,2-8-163 0 0,8-21 23 0 0,18-53-23 0 0,0-1-1 0 0,-12 26 0 0 0,11-33-7 0 0,-6 14 0 0 0,-20 52 0 0 0,26-58-1092 0 0,-1 1-1 0 0,-1-2 0 0 0,-16 27 1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3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17015 0 0,'0'0'3808'0'0,"2"-1"-3116"0"0,30-10 208 0 0,0 2 0 0 0,1 0-1 0 0,46-4 1 0 0,-54 9-746 0 0,210-17-2246 0 0,-216 21 547 0 0,1 0-71 0 0</inkml:trace>
  <inkml:trace contextRef="#ctx0" brushRef="#br0" timeOffset="1">650 166 10135 0 0,'0'0'919'0'0,"1"1"-759"0"0,0 2 259 0 0,0 0-1 0 0,0 0 1 0 0,-1 0 0 0 0,1 0-1 0 0,-1 1 1 0 0,0-1 0 0 0,0 0-1 0 0,0 0 1 0 0,0 0 0 0 0,-1 0-1 0 0,1 0 1 0 0,-2 5 0 0 0,-2 5 2898 0 0,-10 21-1 0 0,-2 9-1871 0 0,11-21-968 0 0,2-13-322 0 0,0 1 1 0 0,1-1-1 0 0,1 1 0 0 0,-1 13 0 0 0,1 5-77 0 0,0-20-357 0 0,1 1 0 0 0,0-1 1 0 0,0 1-1 0 0,1-1 0 0 0,0 1 1 0 0,2 9-1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5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119 549 18975 0 0,'-7'-9'646'0'0,"-1"-1"-1"0"0,0 2 1 0 0,-1-1-1 0 0,-17-12 1 0 0,16 13 39 0 0,1-1 1 0 0,-1 1-1 0 0,1-2 0 0 0,-8-9 1 0 0,16 17-670 0 0,0 0 0 0 0,1 1 1 0 0,-1-1-1 0 0,0 0 0 0 0,1 1 0 0 0,-1-1 1 0 0,1 0-1 0 0,0 1 0 0 0,-1-1 0 0 0,1 0 1 0 0,0 0-1 0 0,0 0 0 0 0,0 1 0 0 0,0-1 1 0 0,0 0-1 0 0,1 0 0 0 0,-1 1 1 0 0,1-1-1 0 0,-1 0 0 0 0,1 1 0 0 0,-1-1 1 0 0,1 0-1 0 0,0 1 0 0 0,0-1 0 0 0,0 1 1 0 0,0-1-1 0 0,0 1 0 0 0,0-1 0 0 0,2-1 1 0 0,5-5-35 0 0,0 0 1 0 0,0 0 0 0 0,14-10 0 0 0,-15 12 34 0 0,121-86-401 0 0,-29 22 188 0 0,143-93-450 0 0,-240 161 522 0 0,0 1 0 0 0,0-1-1 0 0,0 1 1 0 0,0 0-1 0 0,1 0 1 0 0,-1 0 0 0 0,0 0-1 0 0,1 1 1 0 0,-1-1-1 0 0,1 1 1 0 0,-1-1-1 0 0,1 1 1 0 0,-1 0 0 0 0,1 0-1 0 0,-1 0 1 0 0,1 0-1 0 0,-1 0 1 0 0,5 2-1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3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9215 0 0,'0'0'1164'0'0,"-1"2"-26"0"0,-19 42 4912 0 0,0 1-4098 0 0,4-14-908 0 0,13-26-827 0 0,0 0-1 0 0,0 1 1 0 0,1 0 0 0 0,-1-1-1 0 0,-1 9 1 0 0,3-11-149 0 0,0 1-1 0 0,1-1 0 0 0,0 0 1 0 0,-1 0-1 0 0,1 0 1 0 0,0 1-1 0 0,1-1 1 0 0,-1 0-1 0 0,0 0 0 0 0,1 0 1 0 0,1 5-1 0 0,-1-6-24 0 0,0 1-1 0 0,1-1 1 0 0,-1 0-1 0 0,0 0 0 0 0,1 0 1 0 0,0 0-1 0 0,-1 0 1 0 0,1 0-1 0 0,0 0 1 0 0,0-1-1 0 0,0 1 0 0 0,0-1 1 0 0,0 1-1 0 0,0-1 1 0 0,4 2-1 0 0,-4-2-4 0 0,1 0-1 0 0,-1 0 0 0 0,1 0 1 0 0,0 0-1 0 0,-1 0 1 0 0,1 0-1 0 0,0-1 1 0 0,-1 1-1 0 0,1-1 1 0 0,0 0-1 0 0,0 0 0 0 0,0 0 1 0 0,-1 0-1 0 0,1 0 1 0 0,0-1-1 0 0,0 1 1 0 0,-1-1-1 0 0,1 1 1 0 0,0-1-1 0 0,-1 0 0 0 0,1 0 1 0 0,-1-1-1 0 0,5-2 1 0 0,-4 2-30 0 0,-1 0 0 0 0,1 0 0 0 0,-1-1 0 0 0,0 1-1 0 0,0-1 1 0 0,0 0 0 0 0,0 1 0 0 0,-1-1 0 0 0,1 0 0 0 0,-1 0 0 0 0,1 0 0 0 0,-1-1 0 0 0,0 1 0 0 0,0 0 0 0 0,0 0 0 0 0,-1 0 0 0 0,1-1 0 0 0,-1 1 0 0 0,0 0 0 0 0,0-6-1 0 0,0-4 19 0 0,-1 1-1 0 0,0-1 0 0 0,-1 0 1 0 0,-3-13-1 0 0,3 19-184 0 0,1 0 0 0 0,-1-1 0 0 0,1 1-1 0 0,1-1 1 0 0,0 0 0 0 0,0 1 0 0 0,0-1 0 0 0,1 1-1 0 0,2-8 1 0 0,-3 13-620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4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3679 0 0,'2'1'3883'0'0,"28"18"7842"0"0,-22-15-11127 0 0,0 0 0 0 0,0-1 0 0 0,0 0 1 0 0,11 2-1 0 0,-17-5-461 0 0,0 0-119 0 0,0 0 0 0 0,0-1 1 0 0,0 1-1 0 0,0-1 0 0 0,0 1 0 0 0,0-1 0 0 0,-1 0 0 0 0,1 0 1 0 0,0 0-1 0 0,0 0 0 0 0,-1 0 0 0 0,1-1 0 0 0,0 1 0 0 0,2-3 0 0 0,19-23 90 0 0,-22 26-93 0 0,44-61 190 0 0,-23 31-51 0 0,1 0 0 0 0,1 2 0 0 0,32-31 0 0 0,-53 58-107 0 0,0-1 0 0 0,0 1 0 0 0,0-1 0 0 0,1 1 0 0 0,-1 0 0 0 0,0 1 0 0 0,1-1 0 0 0,0 0 0 0 0,-1 1 0 0 0,1 0 0 0 0,7-2 0 0 0,-9 3-37 0 0,-1 0-1 0 0,1 0 1 0 0,0 0 0 0 0,-1 0-1 0 0,1 1 1 0 0,-1-1 0 0 0,1 0 0 0 0,0 1-1 0 0,-1-1 1 0 0,1 1 0 0 0,-1 0-1 0 0,0-1 1 0 0,1 1 0 0 0,-1 0 0 0 0,1 0-1 0 0,-1 0 1 0 0,0 0 0 0 0,0 0-1 0 0,1 0 1 0 0,-1 0 0 0 0,0 0 0 0 0,0 1-1 0 0,0-1 1 0 0,0 0 0 0 0,0 1-1 0 0,-1-1 1 0 0,1 1 0 0 0,0-1 0 0 0,-1 1-1 0 0,1-1 1 0 0,0 3 0 0 0,27 85 309 0 0,-16-48-199 0 0,33 76 1 0 0,-42-111-460 0 0,0 0 0 0 0,0 0 0 0 0,1 10 0 0 0,-3-14-199 0 0,-14 13-5835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4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17047 0 0,'0'0'1543'0'0,"-1"1"-1172"0"0,-70 50 2903 0 0,41-26-2956 0 0,-40 41 0 0 0,62-56-504 0 0,1-1-1 0 0,0 1 1 0 0,-10 17 0 0 0,17-25-165 0 0,9 6-1866 0 0,-7-8 2098 0 0,0 1 1 0 0,0-1-1 0 0,0 0 0 0 0,0 1 0 0 0,0-1 1 0 0,0 0-1 0 0,0 0 0 0 0,0 0 1 0 0,3-1-1 0 0,0 0-8 0 0,1 1-1 0 0,-1 0 1 0 0,0 0 0 0 0,1 1 0 0 0,8 1-1 0 0,-5-1 400 0 0,-1 2-1 0 0,1 0 1 0 0,0 0 0 0 0,-1 0-1 0 0,0 1 1 0 0,0 0 0 0 0,0 0-1 0 0,0 1 1 0 0,-1 1-1 0 0,1-1 1 0 0,-1 1 0 0 0,-1 0-1 0 0,1 0 1 0 0,-1 1 0 0 0,0 0-1 0 0,-1 0 1 0 0,1 0-1 0 0,-2 1 1 0 0,1 0 0 0 0,-1 0-1 0 0,0 0 1 0 0,0 1 0 0 0,-1-1-1 0 0,3 15 1 0 0,-4-12-183 0 0,-2-8-61 0 0,1 0 0 0 0,-1 0 1 0 0,0 0-1 0 0,0-1 0 0 0,-1 1 0 0 0,1 0 0 0 0,-1 0 1 0 0,1 0-1 0 0,-1-1 0 0 0,0 1 0 0 0,0 0 0 0 0,0 0 0 0 0,0-1 1 0 0,0 1-1 0 0,-1-1 0 0 0,1 1 0 0 0,-1-1 0 0 0,0 0 0 0 0,0 0 1 0 0,0 1-1 0 0,-3 1 0 0 0,5-3-15 0 0,-4 3 107 0 0,0-1 0 0 0,-1 1 0 0 0,1-1 0 0 0,0 0 0 0 0,-1 0 0 0 0,-10 4 0 0 0,13-5-96 0 0,-2 0-24 0 0,-1-1 1 0 0,1 0-1 0 0,0 0 0 0 0,0 0 0 0 0,-1 0 0 0 0,1-1 0 0 0,0 1 0 0 0,-1-1 0 0 0,-6-1 0 0 0,1 1-259 0 0,9 0-28 0 0,-2-2-587 0 0,-1 0 64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4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125 221 1839 0 0,'0'0'83'0'0,"-2"0"-6"0"0,-13 0 9594 0 0,7 1-4179 0 0,-2 0-2704 0 0,-3 0-3123 0 0,-9 2 639 0 0,-32 6 1272 0 0,67-23-1202 0 0,-7 9-334 0 0,1 1 1 0 0,0 0 0 0 0,0 0 0 0 0,0 1 0 0 0,1 0 0 0 0,-1 0 0 0 0,1 1 0 0 0,-1 0 0 0 0,15-2 0 0 0,7 1-3 0 0,39 2 0 0 0,-29 0 47 0 0,37 0 261 0 0,0-4 1 0 0,96-19-1 0 0,-147 17-233 0 0,25-10 1 0 0,-5 1-25 0 0,-36 13-84 0 0,-8 3-180 0 0,-2 0-705 0 0,-39 12 642 0 0,37-12 232 0 0,1 0 1 0 0,0 0 0 0 0,0-1-1 0 0,-1 1 1 0 0,1-1-1 0 0,0 0 1 0 0,0 0-1 0 0,0 1 1 0 0,-1-1-1 0 0,-1-2 1 0 0,0 1 9 0 0,1 0 1 0 0,1 0 1 0 0,-1-1 0 0 0,1 1-1 0 0,-1-1 1 0 0,1 0-1 0 0,0 0 1 0 0,-3-4 0 0 0,4 5-9 0 0,-2-3-52 0 0,0 1-1 0 0,-1-1 1 0 0,0 1-1 0 0,0 0 1 0 0,0 0-1 0 0,0 1 1 0 0,0-1-1 0 0,-1 1 0 0 0,0 0 1 0 0,0 0-1 0 0,0 1 1 0 0,0-1-1 0 0,0 1 1 0 0,0 0-1 0 0,0 1 1 0 0,-1-1-1 0 0,1 1 0 0 0,-1 0 1 0 0,1 0-1 0 0,-9 0 1 0 0,-165 0-2544 0 0,71 2 1849 0 0,110-1 823 0 0,0 0 1 0 0,0-1-1 0 0,1 1 1 0 0,-1-1-1 0 0,0 0 1 0 0,0 0 0 0 0,3-1-1 0 0,10-4 153 0 0,16 0 186 0 0,0 2 0 0 0,1 1 0 0 0,51 2-1 0 0,94 17 899 0 0,0 13-562 0 0,-7-1-538 0 0,-167-28-207 0 0,8 1 72 0 0,0 1 1 0 0,0 0 0 0 0,0 0-1 0 0,0 1 1 0 0,0 0 0 0 0,-1 1-1 0 0,14 7 1 0 0,-23-10 32 0 0,-1 1-11 0 0,-1 2-58 0 0,-1 1-1 0 0,1-1 0 0 0,-1 0 1 0 0,0 1-1 0 0,0-1 1 0 0,0 0-1 0 0,0 0 1 0 0,-1 0-1 0 0,0 0 1 0 0,0-1-1 0 0,-6 7 1 0 0,-6 4 66 0 0,-24 18 0 0 0,11-11-57 0 0,13-8-37 0 0,-7 4 3 0 0,2 1 0 0 0,0 1 0 0 0,1 0-1 0 0,-18 25 1 0 0,33-36-52 0 0,0-1-1 0 0,1 1 1 0 0,0 0-1 0 0,0 0 1 0 0,1 1 0 0 0,0-1-1 0 0,-1 12 1 0 0,0-5-40 0 0,1 1-2235 0 0,-1 2-4899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5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43 311 5527 0 0,'0'0'14296'0'0,"-1"3"-14008"0"0,-5 9-111 0 0,1-4-132 0 0,1 1 0 0 0,0-1 1 0 0,1 1-1 0 0,-1 0 0 0 0,2 0 0 0 0,-3 10 1 0 0,4-15-34 0 0,1 17-14 0 0,0-19 6 0 0,0 0 0 0 0,0 0 0 0 0,0 0 0 0 0,0-1 0 0 0,0 1 0 0 0,1 0 0 0 0,-1 0 0 0 0,1 0 1 0 0,-1-1-1 0 0,1 1 0 0 0,-1 0 0 0 0,3 2 0 0 0,-1 0 18 0 0,-2-3 263 0 0,6 19 531 0 0,-6-16-777 0 0,-4 18 214 0 0,3-17-209 0 0,-4 7 8 0 0,-4 2 80 0 0,8-12 187 0 0,0-15-154 0 0,1 6-112 0 0,0-1-1 0 0,0 1 1 0 0,1-1 0 0 0,1 1-1 0 0,-1-1 1 0 0,1 1 0 0 0,4-10-1 0 0,1-2 33 0 0,17-27 0 0 0,-6 17-100 0 0,2 1 0 0 0,1 1 0 0 0,45-44 1 0 0,-19 21-2 0 0,114-127 280 0 0,-159 175 208 0 0,-1 3-439 0 0,-1 1 0 0 0,1 0-1 0 0,0 0 1 0 0,-1-1 0 0 0,1 1 0 0 0,0-1-1 0 0,0 1 1 0 0,2 1 0 0 0,3 7 56 0 0,-2-1-89 0 0,12 24-37 0 0,0-1-1 0 0,24 34 1 0 0,-38-64-4 0 0,-1 0 1 0 0,1 0-1 0 0,-1 0 1 0 0,1 0-1 0 0,0-1 0 0 0,0 1 1 0 0,0-1-1 0 0,0 1 0 0 0,0-1 1 0 0,0 0-1 0 0,0 1 0 0 0,0-1 1 0 0,1 0-1 0 0,-1 0 0 0 0,0-1 1 0 0,1 1-1 0 0,-1 0 0 0 0,1-1 1 0 0,-1 0-1 0 0,0 1 0 0 0,1-1 1 0 0,-1 0-1 0 0,1 0 0 0 0,-1 0 1 0 0,4-1-1 0 0,-1 0-342 0 0,1-1 1 0 0,0 0-1 0 0,0 0 0 0 0,-1-1 0 0 0,1 1 0 0 0,-1-1 0 0 0,0 0 1 0 0,0-1-1 0 0,7-4 0 0 0,11-12-6748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52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133 135 2303 0 0,'0'0'16472'0'0,"2"0"-15789"0"0,11 2-57 0 0,17 2 332 0 0,0-1-1 0 0,52-3 1 0 0,-71 0-945 0 0,-1-2 0 0 0,0 0-1 0 0,0 0 1 0 0,0 0 0 0 0,9-5 0 0 0,-13 5-16 0 0,-1-1 0 0 0,1 0 0 0 0,-1 0 0 0 0,0 0 0 0 0,0 0 0 0 0,-1-1 0 0 0,1 0 0 0 0,-1 0 0 0 0,7-8 0 0 0,-10 11-31 0 0,0-1-1 0 0,0 0 0 0 0,0 1 0 0 0,0-1 0 0 0,0 0 0 0 0,-1 0 0 0 0,1 0 0 0 0,-1 1 0 0 0,1-1 0 0 0,-1 0 0 0 0,0 0 0 0 0,1 0 0 0 0,-1 0 0 0 0,0 0 0 0 0,0 0 0 0 0,0 0 1 0 0,-1 0-1 0 0,1 1 0 0 0,0-1 0 0 0,-1 0 0 0 0,0 0 0 0 0,1 0 0 0 0,-1 0 0 0 0,0 1 0 0 0,-2-4 0 0 0,2 2-53 0 0,-1 0-1 0 0,0 1 0 0 0,1-1 1 0 0,-1 1-1 0 0,-1 0 1 0 0,1-1-1 0 0,0 1 1 0 0,0 0-1 0 0,-1 0 1 0 0,1 1-1 0 0,-1-1 0 0 0,0 0 1 0 0,0 1-1 0 0,1 0 1 0 0,-6-2-1 0 0,2 1-69 0 0,-1 2 0 0 0,0-1 0 0 0,1 0-1 0 0,-1 1 1 0 0,0 1 0 0 0,0-1 0 0 0,1 1 0 0 0,-1 0 0 0 0,1 0-1 0 0,-1 1 1 0 0,1 0 0 0 0,-1 0 0 0 0,1 1 0 0 0,-8 4 0 0 0,-10 6-56 0 0,1 1 1 0 0,-26 21-1 0 0,24-17 243 0 0,-7 4 96 0 0,1 2 0 0 0,-30 29 0 0 0,58-49-78 0 0,-1 0 0 0 0,1 1 0 0 0,-5 7 0 0 0,2-2 56 0 0,5-9 15 0 0,6 13 417 0 0,2-8-301 0 0,-1-1 0 0 0,1 1 0 0 0,1-2 0 0 0,-1 1 1 0 0,1-1-1 0 0,0 0 0 0 0,0 0 0 0 0,0-1 0 0 0,13 3 0 0 0,12 2 416 0 0,39 4 0 0 0,-55-10-322 0 0,-5-1-261 0 0,27 4 118 0 0,-37-5-717 0 0,7 3 1236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53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2303 0 0,'0'0'200'0'0,"13"-9"-200"0"0,-3 0 0 0 0,1 0 0 0 0,0 0 1416 0 0,2-1 248 0 0,1-3 40 0 0,-3 4-3424 0 0,-1-2-680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5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34 1375 0 0,'-10'-12'11626'0'0,"10"10"-11397"0"0,-1 1 1 0 0,0 0-1 0 0,1-1 1 0 0,-1 1 0 0 0,0 0-1 0 0,0 0 1 0 0,0-1-1 0 0,0 1 1 0 0,0 0 0 0 0,0 0-1 0 0,0 0 1 0 0,-1 0-1 0 0,1 0 1 0 0,0 1 0 0 0,-1-1-1 0 0,1 0 1 0 0,0 1-1 0 0,-3-2 1 0 0,1 2 1 0 0,1 0 0 0 0,0 0 0 0 0,0 0 1 0 0,0 0-1 0 0,-1 0 0 0 0,1 0 0 0 0,0 1 0 0 0,0-1 0 0 0,0 1 1 0 0,0-1-1 0 0,0 1 0 0 0,-1 0 0 0 0,-2 2 0 0 0,-21 10-115 0 0,1 1 0 0 0,0 2 0 0 0,1 0 0 0 0,1 2 0 0 0,1 0 0 0 0,0 2 0 0 0,-33 38 0 0 0,50-51-92 0 0,1 0 0 0 0,0 1 0 0 0,0-1 0 0 0,0 1 0 0 0,1 0 0 0 0,0 0 0 0 0,1 0 0 0 0,0 0 0 0 0,-2 13 0 0 0,4-18-5 0 0,-1 0 0 0 0,1 0-1 0 0,0 1 1 0 0,0-1 0 0 0,0 0 0 0 0,1 0-1 0 0,-1 1 1 0 0,1-1 0 0 0,-1 0 0 0 0,1 0 0 0 0,0 0-1 0 0,0 0 1 0 0,3 5 0 0 0,-3-7-9 0 0,-1-1 0 0 0,1 1-1 0 0,0 0 1 0 0,-1-1 0 0 0,1 1 0 0 0,-1-1 0 0 0,1 1 0 0 0,0-1 0 0 0,0 1-1 0 0,-1-1 1 0 0,1 0 0 0 0,0 1 0 0 0,0-1 0 0 0,0 0 0 0 0,-1 0 0 0 0,1 0 0 0 0,1 1-1 0 0,1-1 23 0 0,0 1 8 0 0,1 0 0 0 0,-1 0 0 0 0,1-1 0 0 0,0 1-1 0 0,-1-1 1 0 0,1 0 0 0 0,-1 0 0 0 0,1 0 0 0 0,0 0 0 0 0,-1-1-1 0 0,7-1 1 0 0,2-2 168 0 0,0 0 0 0 0,11-7-1 0 0,-4 3-53 0 0,-3 1 5 0 0,0-1-1 0 0,0 0 1 0 0,14-11 0 0 0,-25 15-139 0 0,1 0 1 0 0,-1 0-1 0 0,0-1 0 0 0,0 1 0 0 0,-1-1 0 0 0,1 0 0 0 0,-1 0 0 0 0,0-1 1 0 0,-1 1-1 0 0,1-1 0 0 0,2-6 0 0 0,-5 10-18 0 0,-1 0 0 0 0,1 1 0 0 0,-1-1 0 0 0,0 0 0 0 0,0 0 0 0 0,1 1 0 0 0,-1-1 0 0 0,0 0 0 0 0,-1 0 0 0 0,1 0 0 0 0,0 1 0 0 0,0-1 0 0 0,-1 0 0 0 0,1 0 0 0 0,-1 1 1 0 0,0-1-1 0 0,1 0 0 0 0,-1 1 0 0 0,0-1 0 0 0,0 1 0 0 0,0-1 0 0 0,0 1 0 0 0,0-1 0 0 0,0 1 0 0 0,-1 0 0 0 0,1 0 0 0 0,-3-3 0 0 0,-3-1-49 0 0,-1-1 1 0 0,0 1-1 0 0,0 1 0 0 0,-10-5 1 0 0,9 5-39 0 0,-15-7-547 0 0,-1 1 0 0 0,-42-10 0 0 0,65 19 257 0 0,10-4-2418 0 0,-2 2 1983 0 0,0 0 1 0 0,0 0-1 0 0,1 1 1 0 0,0-1-1 0 0,12-1 1 0 0,1 0-997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5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27 268 6447 0 0,'1'1'298'0'0,"3"1"654"0"0,8 3 7825 0 0,-6-2-6324 0 0,-6-11-2091 0 0,0 1 0 0 0,0-1-1 0 0,-1 1 1 0 0,0-1 0 0 0,0 1 0 0 0,0 0-1 0 0,-1-1 1 0 0,-1 1 0 0 0,1 0 0 0 0,-1 0-1 0 0,0 0 1 0 0,-5-7 0 0 0,4 9-239 0 0,1 0 0 0 0,0 0 0 0 0,0-1 1 0 0,1 1-1 0 0,0-1 0 0 0,0 1 0 0 0,-3-12 0 0 0,5 15-109 0 0,0-1 0 0 0,0 1-1 0 0,0 0 1 0 0,0-1 0 0 0,0 1-1 0 0,1 0 1 0 0,-1-1 0 0 0,1 1-1 0 0,-1 0 1 0 0,1 0 0 0 0,0 0-1 0 0,0 0 1 0 0,0 0-1 0 0,0 0 1 0 0,1 0 0 0 0,-1 0-1 0 0,0 0 1 0 0,1 0 0 0 0,-1 0-1 0 0,1 1 1 0 0,0-1 0 0 0,-1 1-1 0 0,4-3 1 0 0,9-6-141 0 0,0 0 0 0 0,0 1 0 0 0,1 0 0 0 0,0 1-1 0 0,17-6 1 0 0,-25 11 4 0 0,-1 1-1 0 0,0 1 0 0 0,1-1 1 0 0,-1 1-1 0 0,1 0 0 0 0,-1 0 1 0 0,1 1-1 0 0,-1 0 0 0 0,1 0 1 0 0,0 0-1 0 0,-1 1 0 0 0,1 0 0 0 0,-1 1 1 0 0,1-1-1 0 0,-1 1 0 0 0,8 3 1 0 0,-9-2-341 0 0,-1-1 1 0 0,0 1 0 0 0,0 0-1 0 0,0 0 1 0 0,0 0 0 0 0,0 1-1 0 0,0 0 1 0 0,-1-1-1 0 0,0 1 1 0 0,0 0 0 0 0,0 0-1 0 0,0 1 1 0 0,2 4-1 0 0,3 8-1840 0 0,-1 1-1 0 0,6 22 1 0 0,6 12 2098 0 0,-13-36 676 0 0,1-1 0 0 0,1-1 0 0 0,0 1-1 0 0,1-1 1 0 0,19 22 0 0 0,-23-32 51 0 0,0 0 0 0 0,1 0-1 0 0,-1 0 1 0 0,1-1 0 0 0,0 0 0 0 0,15 6 9222 0 0,-34-8-8950 0 0,-41-2-120 0 0,15-1-386 0 0,34 3-287 0 0,4-1 0 0 0,-1 0 0 0 0,1 0 0 0 0,-1 0 0 0 0,1 0 0 0 0,-1 0 0 0 0,1-1 0 0 0,-1 1 0 0 0,1 0 0 0 0,-1-1 0 0 0,1 1 0 0 0,-1-1 0 0 0,1 1 0 0 0,-2-2 0 0 0,1 2-12 0 0,0-1 0 0 0,0 0 0 0 0,1 1 0 0 0,-1-1 0 0 0,0 0 0 0 0,0 0 0 0 0,1 0 0 0 0,-1 0 0 0 0,1 0 0 0 0,-1-1 0 0 0,1 1 0 0 0,-1 0 0 0 0,1-1 0 0 0,0 1 0 0 0,0-1 0 0 0,0 0 0 0 0,0 1 0 0 0,0-1 0 0 0,-2-2 0 0 0,2 0-36 0 0,1 1-1 0 0,-1 0 1 0 0,0-1-1 0 0,1 1 1 0 0,0 0-1 0 0,-1-1 0 0 0,1 1 1 0 0,1-1-1 0 0,-1 1 1 0 0,1-5-1 0 0,2-4-91 0 0,1 0-1 0 0,0 0 1 0 0,1 1 0 0 0,0-1-1 0 0,7-11 1 0 0,-6 13 103 0 0,0 1 0 0 0,0 0 0 0 0,1 1-1 0 0,0 0 1 0 0,1 0 0 0 0,-1 0 0 0 0,2 1 0 0 0,-1 0 0 0 0,1 1-1 0 0,0 0 1 0 0,16-9 0 0 0,-4 6-38 0 0,1 1-1 0 0,-1 0 0 0 0,1 2 1 0 0,34-6-1 0 0,1 3 147 0 0,95-2-1 0 0,-131 11-12 0 0,34 3-1 0 0,-50-3-33 0 0,0 1 0 0 0,0 0 0 0 0,0 0-1 0 0,0 0 1 0 0,0 1 0 0 0,0 0 0 0 0,0-1 0 0 0,-1 2-1 0 0,1-1 1 0 0,-1 1 0 0 0,1-1 0 0 0,5 6-1 0 0,-9-7-15 0 0,0 0 0 0 0,0 1 0 0 0,0-1 0 0 0,0 0 0 0 0,-1 0 0 0 0,1 0-1 0 0,-1 0 1 0 0,1 1 0 0 0,-1-1 0 0 0,1 0 0 0 0,-1 0 0 0 0,1 1-1 0 0,-1-1 1 0 0,0 0 0 0 0,0 1 0 0 0,0-1 0 0 0,0 0 0 0 0,0 1 0 0 0,0-1-1 0 0,0 0 1 0 0,0 1 0 0 0,0-1 0 0 0,-1 0 0 0 0,1 1 0 0 0,-1-1 0 0 0,1 0-1 0 0,-1 0 1 0 0,1 1 0 0 0,-1-1 0 0 0,0 0 0 0 0,1 0 0 0 0,-1 0-1 0 0,0 0 1 0 0,0 0 0 0 0,-1 1 0 0 0,-4 5 37 0 0,-1-1 0 0 0,1 0 0 0 0,-1 0-1 0 0,-8 5 1 0 0,12-9-29 0 0,-22 14 30 0 0,-2 0-1 0 0,0-2 0 0 0,-37 13 1 0 0,48-20-81 0 0,-26 9-1375 0 0,-81 22 0 0 0,91-34-919 0 0,11-5-4106 0 0,11-1 760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5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10 16271 0 0,'1'-1'85'0'0,"-1"1"1"0"0,0-1-1 0 0,0 1 0 0 0,1-1 0 0 0,-1 1 0 0 0,0-1 0 0 0,1 1 1 0 0,-1-1-1 0 0,0 1 0 0 0,1-1 0 0 0,-1 1 0 0 0,1-1 0 0 0,-1 1 1 0 0,1 0-1 0 0,-1-1 0 0 0,1 1 0 0 0,-1 0 0 0 0,1-1 0 0 0,-1 1 1 0 0,1 0-1 0 0,-1 0 0 0 0,1-1 0 0 0,0 1 0 0 0,-2 13 611 0 0,-13 25-250 0 0,-16 21-46 0 0,-38 56 0 0 0,46-79-330 0 0,-23 31-3 0 0,-65 72-1 0 0,36-47-39 0 0,38-47-14 0 0,-39 53 57 0 0,65-83-61 0 0,0 1 0 0 0,1 0 0 0 0,1 0 0 0 0,-9 29 0 0 0,16-42-8 0 0,0 1 1 0 0,0 0-1 0 0,1-1 0 0 0,0 1 0 0 0,-1-1 0 0 0,1 1 0 0 0,1 0 1 0 0,-1 3-1 0 0,1-6-23 0 0,-1 0 0 0 0,1 0-1 0 0,0 0 1 0 0,-1 0 0 0 0,1 0 0 0 0,0 0 0 0 0,0 0-1 0 0,-1 0 1 0 0,1 0 0 0 0,0 0 0 0 0,0-1 0 0 0,0 1 0 0 0,0 0-1 0 0,0-1 1 0 0,0 1 0 0 0,0-1 0 0 0,2 1 0 0 0,-1 0-119 0 0,10 4-559 0 0,1-2-47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5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26 4143 0 0,'1'-2'876'0'0,"-1"1"-318"0"0,0 1-1 0 0,1-1 0 0 0,-1 0 0 0 0,0 1 0 0 0,0-1 1 0 0,1 0-1 0 0,-1 0 0 0 0,0 1 0 0 0,0-1 1 0 0,0 0-1 0 0,0 0 0 0 0,0 1 0 0 0,0-1 1 0 0,0 0-1 0 0,0 0 0 0 0,0 1 0 0 0,0-1 0 0 0,-1 0 1 0 0,1 0-1 0 0,-1 0-319 0 0,1 0 0 0 0,0 1 0 0 0,-1-1 1 0 0,1 1-1 0 0,-1-1 0 0 0,0 1 0 0 0,1-1 0 0 0,-1 1 1 0 0,1 0-1 0 0,-1-1 0 0 0,0 1 0 0 0,1 0 0 0 0,-1-1 1 0 0,0 1-1 0 0,1 0 0 0 0,-2-1 0 0 0,-1 1-79 0 0,1-1-1 0 0,-1 1 0 0 0,0 0 1 0 0,1 0-1 0 0,-1 0 1 0 0,0 0-1 0 0,-4 1 0 0 0,-4 4 99 0 0,-1 0-1 0 0,1 1 1 0 0,-1 0-1 0 0,-17 13 1 0 0,13-8-277 0 0,-5 4-5 0 0,1 0-1 0 0,0 1 1 0 0,-29 33 0 0 0,48-49-3 0 0,1 1 0 0 0,-1-1 0 0 0,1 0 1 0 0,-1 1-1 0 0,1-1 0 0 0,-1 1 0 0 0,1 0 0 0 0,0-1 1 0 0,-1 1-1 0 0,1-1 0 0 0,0 1 0 0 0,0-1 0 0 0,-1 1 1 0 0,1 0-1 0 0,0-1 0 0 0,0 1 0 0 0,0 0 0 0 0,0-1 1 0 0,0 1-1 0 0,0 0 0 0 0,0-1 0 0 0,0 1 0 0 0,0 0 1 0 0,0-1-1 0 0,0 1 0 0 0,0 0 0 0 0,0-1 0 0 0,1 1 1 0 0,-1 0-1 0 0,0-1 0 0 0,0 1 0 0 0,1-1 0 0 0,-1 1 0 0 0,0-1 1 0 0,1 1-1 0 0,-1 0 0 0 0,1-1 0 0 0,-1 0 0 0 0,1 1 1 0 0,-1-1-1 0 0,1 1 0 0 0,-1-1 0 0 0,1 1 0 0 0,-1-1 1 0 0,1 0-1 0 0,0 1 0 0 0,6 2-74 0 0,-1 0 0 0 0,0 0 0 0 0,1-1-1 0 0,6 2 1 0 0,5 2-159 0 0,-13-4 281 0 0,0 1 0 0 0,0 0 0 0 0,0 1 0 0 0,0 0 0 0 0,0-1 0 0 0,-1 1 0 0 0,0 1 0 0 0,0-1 0 0 0,0 0 0 0 0,0 1 0 0 0,-1 0 0 0 0,1 0 0 0 0,-1 0-1 0 0,0 1 1 0 0,-1-1 0 0 0,3 8 0 0 0,0 0 272 0 0,-2 0-1 0 0,1 0 1 0 0,-2 0 0 0 0,1 0-1 0 0,-2 1 1 0 0,0 16-1 0 0,-1-26-243 0 0,0 0 1 0 0,-1 0-1 0 0,1 0 0 0 0,-1 0 0 0 0,0-1 0 0 0,0 1 1 0 0,-1 0-1 0 0,1-1 0 0 0,-1 1 0 0 0,0-1 0 0 0,0 1 1 0 0,0-1-1 0 0,0 0 0 0 0,-1 0 0 0 0,1 0 0 0 0,-1 0 1 0 0,1 0-1 0 0,-1-1 0 0 0,-4 4 0 0 0,-6 3 215 0 0,0-1 0 0 0,-1 0-1 0 0,-21 9 1 0 0,21-11-222 0 0,-2 2-365 0 0,-1-1-1 0 0,-1 0 0 0 0,1-2 1 0 0,-1 0-1 0 0,0-1 1 0 0,-19 1-1 0 0,26-4 87 0 0,-1 0-1 0 0,1-1 1 0 0,0-1-1 0 0,-1 0 0 0 0,1 0 1 0 0,-1-1-1 0 0,1-1 1 0 0,0 0-1 0 0,0 0 1 0 0,-19-10-1 0 0,28 13 123 0 0,1-1-1 0 0,0 0 0 0 0,-1 1 1 0 0,1-1-1 0 0,0 0 0 0 0,0 0 1 0 0,0 0-1 0 0,-1 0 1 0 0,1 0-1 0 0,0 0 0 0 0,0 0 1 0 0,1-1-1 0 0,-1 1 1 0 0,0 0-1 0 0,0 0 0 0 0,0-1 1 0 0,1 1-1 0 0,-1-1 0 0 0,1 1 1 0 0,-1 0-1 0 0,1-1 1 0 0,0 1-1 0 0,-1-1 0 0 0,1 1 1 0 0,0-1-1 0 0,0 1 1 0 0,0-3-1 0 0,3-7-842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5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12439 0 0,'0'0'958'0'0,"2"1"-417"0"0,12 0 598 0 0,0-1 1 0 0,0 0-1 0 0,-1-1 1 0 0,1 0-1 0 0,0-1 1 0 0,15-4-1 0 0,83-27 1058 0 0,-107 31-1996 0 0,30-9-5 0 0,-15 5-75 0 0,0 0-1 0 0,-1-1 1 0 0,-1-1-1 0 0,34-19 1 0 0,-46 20-121 0 0,-5 1-16 0 0,-1 5-60 0 0,-11 0-139 0 0,2 3 147 0 0,0-1 0 0 0,0 1 0 0 0,1 0 0 0 0,-1 1 0 0 0,1 0 0 0 0,-10 4 0 0 0,-48 29-86 0 0,48-26 102 0 0,-10 7 33 0 0,0 1 0 0 0,1 1 1 0 0,-47 44-1 0 0,72-62 19 0 0,1 1 0 0 0,-1 0 0 0 0,1 0 0 0 0,-1-1 0 0 0,1 1 0 0 0,0 0 0 0 0,0 0 0 0 0,0 1 0 0 0,0-1 0 0 0,0 0 0 0 0,0 0 0 0 0,1 0 0 0 0,-1 1 0 0 0,1-1 0 0 0,-1 0 0 0 0,1 1 0 0 0,0-1 0 0 0,0 0 0 0 0,0 0 0 0 0,0 1 0 0 0,0-1 0 0 0,1 0 0 0 0,0 5 0 0 0,5 2 0 0 0,-3-5-51 0 0,1 0 0 0 0,-1-1-1 0 0,1 1 1 0 0,0-1 0 0 0,0 0 0 0 0,8 5-1 0 0,6-1-6477 0 0,-6-3-847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5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7 433 3679 0 0,'-7'5'19422'0'0,"12"-17"-16289"0"0,6-8-6113 0 0,-5 11 4642 0 0,10-13-1446 0 0,-2 0-101 0 0,2 1 0 0 0,0 1-1 0 0,2 0 1 0 0,22-20 0 0 0,5 2-59 0 0,-4 2 74 0 0,63-42 1 0 0,-85 66-74 0 0,8-6 121 0 0,1 1 1 0 0,41-17-1 0 0,-60 31-112 0 0,-3 0-32 0 0,0 0 0 0 0,0 1-1 0 0,1 0 1 0 0,-1 0 0 0 0,1 1 0 0 0,8-1 0 0 0,-13 2-114 0 0,4 9-2935 0 0,-3 1 1383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5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8 3223 0 0,'5'-8'15962'0'0,"-5"11"-15759"0"0,-1-1 1 0 0,0 0 0 0 0,0 0-1 0 0,0 0 1 0 0,0 0 0 0 0,0 0-1 0 0,0-1 1 0 0,-3 4 0 0 0,-1 1 123 0 0,-20 39 1342 0 0,-37 88 1 0 0,62-133-1715 0 0,0 1 0 0 0,0-1 0 0 0,1 0 0 0 0,-1 1 0 0 0,0-1 0 0 0,0 1 0 0 0,0-1 0 0 0,0 0 0 0 0,1 1 0 0 0,-1-1-1 0 0,0 0 1 0 0,0 1 0 0 0,1-1 0 0 0,-1 0 0 0 0,0 1 0 0 0,1-1 0 0 0,-1 0 0 0 0,0 0 0 0 0,1 1 0 0 0,-1-1 0 0 0,0 0-1 0 0,1 0 1 0 0,-1 0 0 0 0,1 0 0 0 0,-1 1 0 0 0,0-1 0 0 0,1 0 0 0 0,0 0 0 0 0,11 1-1437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5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40 234 5983 0 0,'-1'1'4732'0'0,"-16"7"206"0"0,-3 2-4588 0 0,19-9-211 0 0,1-2 22 0 0,4-5-53 0 0,-1 1 0 0 0,1 0-1 0 0,0 0 1 0 0,0 0-1 0 0,0 1 1 0 0,1-1 0 0 0,-1 1-1 0 0,7-4 1 0 0,8-9 259 0 0,8-6 55 0 0,2 1 0 0 0,42-25 0 0 0,11 3-315 0 0,-27 16-425 0 0,-46 23 378 0 0,0 1-1 0 0,0 0 1 0 0,1 1 0 0 0,18-5 1806 0 0,-29 10-1371 0 0,-12 29 216 0 0,-7 13-328 0 0,11-26-619 0 0,0 0-1 0 0,-10 29 0 0 0,17-37-1503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5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374 141 3223 0 0,'3'-2'37'0'0,"101"-65"682"0"0,-32 30 3416 0 0,-61 32-2604 0 0,0 0 1 0 0,0-1-1 0 0,16-12 5768 0 0,-29 18-5995 0 0,-17 8-5 0 0,-34 20-1 0 0,34-15-1240 0 0,1 0 0 0 0,0 1 0 0 0,1 0-1 0 0,1 2 1 0 0,0 0 0 0 0,-25 33-1 0 0,41-48-126 0 0,4-1 45 0 0,0-1 0 0 0,0 1-1 0 0,0-1 1 0 0,0 0 0 0 0,0 0 0 0 0,0 0-1 0 0,0-1 1 0 0,0 1 0 0 0,4-4-1 0 0,31-21-496 0 0,-38 26 373 0 0,-10 18-1878 0 0,-44 70 946 0 0,13-22 462 0 0,18-28 348 0 0,-42 81-295 0 0,56-99 636 0 0,0-1 0 0 0,1 1 0 0 0,1 0 0 0 0,-5 31 0 0 0,4 32 1292 0 0,6-52-233 0 0,-9 43 0 0 0,9-69-1087 0 0,0-1 0 0 0,-1 0 0 0 0,1 0 1 0 0,-1 0-1 0 0,0 0 0 0 0,0 0 0 0 0,0 0 1 0 0,-1 0-1 0 0,0-1 0 0 0,1 1 0 0 0,-1-1 1 0 0,0 0-1 0 0,0 0 0 0 0,-1 0 0 0 0,1 0 0 0 0,-1 0 1 0 0,0-1-1 0 0,1 1 0 0 0,-1-1 0 0 0,0 0 1 0 0,0-1-1 0 0,0 1 0 0 0,-9 2 0 0 0,2-2-57 0 0,0 1-1 0 0,0-2 0 0 0,-1 0 1 0 0,1 0-1 0 0,0-1 0 0 0,0 0 0 0 0,-1-1 1 0 0,-15-3-1 0 0,25 4-111 0 0,0-1 0 0 0,-1 1 0 0 0,1-1 0 0 0,0 1-1 0 0,0-1 1 0 0,0 0 0 0 0,0 0 0 0 0,-1 0 0 0 0,1 0 0 0 0,1 0 0 0 0,-1 0 0 0 0,0-1-1 0 0,0 1 1 0 0,-2-3 0 0 0,-1-7-1790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5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9671 0 0,'0'0'748'0'0,"-2"2"-164"0"0,-27 24 6517 0 0,-1 4-3452 0 0,8-7-3444 0 0,14-17-122 0 0,1 1 0 0 0,-1-1 0 0 0,-11 5 0 0 0,13-7-103 0 0,-1 0 0 0 0,1 0 0 0 0,0 1 0 0 0,0-1 0 0 0,1 1 0 0 0,-8 8 0 0 0,13-12-84 0 0,-1 7-592 0 0,0-7 649 0 0,1-1 1 0 0,0 1-1 0 0,0 0 0 0 0,0 0 0 0 0,0 0 0 0 0,0 0 0 0 0,0-1 1 0 0,0 1-1 0 0,0 0 0 0 0,0 0 0 0 0,0 0 0 0 0,0 0 1 0 0,1 0-1 0 0,-1-1 0 0 0,0 1 0 0 0,0 0 0 0 0,1 0 0 0 0,-1-1 1 0 0,1 1-1 0 0,-1 0 0 0 0,1 0 0 0 0,-1-1 0 0 0,1 1 1 0 0,-1 0-1 0 0,1-1 0 0 0,0 1 0 0 0,0 0 0 0 0,8 7 119 0 0,0 0 0 0 0,-1 1 0 0 0,-1 0 0 0 0,1 0 0 0 0,-1 1 0 0 0,-1 0 0 0 0,0 0 0 0 0,7 15 0 0 0,2 11 572 0 0,13 46 0 0 0,-24-70-446 0 0,-3-8 24 0 0,1 1-1 0 0,-1 0 1 0 0,1 0 0 0 0,-1 0-1 0 0,0 8 1 0 0,-1-11-166 0 0,0 0-1 0 0,0 0 0 0 0,-1 0 1 0 0,1 0-1 0 0,-1 0 0 0 0,1 0 1 0 0,-1 0-1 0 0,0 0 0 0 0,0 0 1 0 0,0 0-1 0 0,0 0 0 0 0,0-1 1 0 0,0 1-1 0 0,0 0 1 0 0,-1-1-1 0 0,1 1 0 0 0,-1-1 1 0 0,1 1-1 0 0,-1-1 0 0 0,0 0 1 0 0,1 0-1 0 0,-1 1 0 0 0,0-1 1 0 0,0 0-1 0 0,0-1 1 0 0,0 1-1 0 0,1 0 0 0 0,-1 0 1 0 0,-4 0-1 0 0,-5 2 448 0 0,-1-1 0 0 0,0 0 0 0 0,-24 0 0 0 0,20-2-352 0 0,-84 3-2148 0 0,1-7-3936 0 0,77 2-2409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5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130 147 9871 0 0,'0'0'898'0'0,"-3"1"-741"0"0,-34 28 323 0 0,21-16 422 0 0,0 0 0 0 0,-20 20-1 0 0,14-2 2555 0 0,23-33-3376 0 0,10-36 0 0 0,-8 27-89 0 0,1 0-1 0 0,1 0 0 0 0,0 0 1 0 0,1 1-1 0 0,0 0 0 0 0,0 0 1 0 0,1 0-1 0 0,0 1 0 0 0,1 0 1 0 0,0 1-1 0 0,1-1 0 0 0,-1 1 1 0 0,2 1-1 0 0,-1 0 0 0 0,18-10 1 0 0,-9 7 70 0 0,-1 1 1 0 0,2 1-1 0 0,-1 0 1 0 0,1 2 0 0 0,0 0-1 0 0,0 1 1 0 0,1 1 0 0 0,30-2-1 0 0,-21 3 157 0 0,-20 1-36 0 0,0 1-1 0 0,0 0 1 0 0,-1 1-1 0 0,1 0 0 0 0,17 2 1 0 0,-24-1 838 0 0,-1 1-855 0 0,0 0-143 0 0,-1-1 0 0 0,1 1-1 0 0,-1 0 1 0 0,1-1 0 0 0,-1 1-1 0 0,0 0 1 0 0,0-1 0 0 0,0 1-1 0 0,0 0 1 0 0,0-1 0 0 0,0 1 0 0 0,-1 0-1 0 0,1-1 1 0 0,-1 1 0 0 0,1 0-1 0 0,-1-1 1 0 0,1 1 0 0 0,-1-1-1 0 0,0 1 1 0 0,0-1 0 0 0,0 1-1 0 0,-1 1 1 0 0,-5 7 67 0 0,-1 0 0 0 0,-9 10 0 0 0,6-8 20 0 0,-82 96 164 0 0,91-106-276 0 0,0 1 1 0 0,1-1-1 0 0,-1 1 0 0 0,1-1 0 0 0,-1 1 1 0 0,1 0-1 0 0,0-1 0 0 0,0 1 0 0 0,0 0 1 0 0,0 0-1 0 0,0 0 0 0 0,1 0 0 0 0,-1-1 1 0 0,1 1-1 0 0,0 0 0 0 0,0 4 1 0 0,1-5-66 0 0,1 0 0 0 0,-1-1 1 0 0,1 1-1 0 0,-1-1 0 0 0,1 1 1 0 0,-1-1-1 0 0,1 0 0 0 0,3 2 1 0 0,-4-2 1 0 0,2 1-84 0 0,-1-1 0 0 0,1 1 0 0 0,0-1-1 0 0,-1 0 1 0 0,1 0 0 0 0,0 0 0 0 0,-1-1 0 0 0,1 1 0 0 0,0 0 0 0 0,0-1 0 0 0,0 0 0 0 0,0 0 0 0 0,4 0 0 0 0,8-1-1484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5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93 5063 0 0,'13'-7'12076'0'0,"-26"16"-11321"0"0,6-5-609 0 0,1 0 1 0 0,-1 1-1 0 0,1 0 1 0 0,0 0-1 0 0,1 0 1 0 0,-1 1-1 0 0,-5 8 0 0 0,-2 4-115 0 0,-12 25-1 0 0,20-35-10 0 0,1-1-7 0 0,0 0 0 0 0,-1 0 0 0 0,0-1 0 0 0,-9 10 1 0 0,12-14-5 0 0,-1 1 0 0 0,0 0 0 0 0,1 0 1 0 0,0 1-1 0 0,0-1 0 0 0,-2 4 1 0 0,2-3 46 0 0,0 1 1 0 0,0-1 0 0 0,1 1 0 0 0,0-1 0 0 0,0 1 0 0 0,0-1 0 0 0,1 1 0 0 0,-1 7 0 0 0,1-10-12 0 0,1 0 1 0 0,-1 0 0 0 0,1-1 0 0 0,-1 1 0 0 0,1 0 0 0 0,0-1-1 0 0,-1 1 1 0 0,1 0 0 0 0,0-1 0 0 0,0 1 0 0 0,0-1 0 0 0,1 1 0 0 0,0 1-1 0 0,2 1 87 0 0,0 0-69 0 0,-1 0 0 0 0,1 0 0 0 0,0-1 0 0 0,0 0-1 0 0,0 1 1 0 0,0-1 0 0 0,1-1 0 0 0,-1 1 0 0 0,1-1 0 0 0,0 0 0 0 0,0 0 0 0 0,0 0 0 0 0,0-1 0 0 0,0 1 0 0 0,0-1 0 0 0,0 0 0 0 0,0-1-1 0 0,0 1 1 0 0,1-1 0 0 0,-1 0 0 0 0,0-1 0 0 0,0 1 0 0 0,0-1 0 0 0,0 0 0 0 0,9-3 0 0 0,-2-1-22 0 0,1 0 0 0 0,-1-1 1 0 0,0-1-1 0 0,0 0 0 0 0,-1 0 1 0 0,1-2-1 0 0,-2 1 0 0 0,19-19 0 0 0,-22 19-17 0 0,-1 0 0 0 0,0 0 0 0 0,0 0 0 0 0,0-1 0 0 0,-1 0-1 0 0,0 0 1 0 0,-1-1 0 0 0,0 0 0 0 0,0 1 0 0 0,-1-1 0 0 0,-1 0-1 0 0,3-15 1 0 0,-4 19-96 0 0,-1 1 0 0 0,0-1 0 0 0,0 1 0 0 0,0-1 0 0 0,-1 1 0 0 0,1 0 0 0 0,-1-1 0 0 0,-1 1 0 0 0,1 0 0 0 0,-1 0 0 0 0,0 0 0 0 0,0 0 0 0 0,0 0 0 0 0,-1 0 0 0 0,1 0 0 0 0,-1 1 0 0 0,-1-1 0 0 0,1 1 0 0 0,0 0 0 0 0,-1 0 0 0 0,0 0 0 0 0,-6-4 0 0 0,3 2-289 0 0,0 0 0 0 0,-1 0 0 0 0,1 1 0 0 0,-1 1 0 0 0,-1-1 0 0 0,1 1 0 0 0,0 0 0 0 0,-1 1 1 0 0,0 0-1 0 0,-16-3 0 0 0,6 2-525 0 0,10 2 138 0 0,-1 0 1 0 0,-15-1 0 0 0,23 3 311 0 0,16 2-2438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5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78 13647 0 0,'13'-15'891'0'0,"-1"1"-246"0"0,1 0 1 0 0,25-20 2080 0 0,-31 66-1039 0 0,-7-9-1455 0 0,-1 0 0 0 0,-1-1 0 0 0,-5 29 0 0 0,-21 66 307 0 0,21-90-392 0 0,-11 37 19 0 0,-3-2-1 0 0,-48 101 1 0 0,27-81 37 0 0,-71 100 0 0 0,99-162-231 0 0,0-1-111 0 0,1 0 1 0 0,1 1 0 0 0,1 0-1 0 0,-15 37 1 0 0,26-56 37 0 0,-1 1 0 0 0,1-1 0 0 0,0 1 0 0 0,0-1 1 0 0,0 1-1 0 0,0-1 0 0 0,0 1 0 0 0,0-1 0 0 0,0 1 0 0 0,0 0 0 0 0,1-1 0 0 0,0 3 0 0 0,1-3-1032 0 0,9-1-46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7:59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5983 0 0,'0'0'12903'0'0,"2"0"-12195"0"0,136-7 3726 0 0,71-22-3138 0 0,-125 17-1057 0 0,163-30-1058 0 0,-141 20-7094 0 0,-73 14 649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5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78 115 3679 0 0,'0'0'284'0'0,"0"2"156"0"0,1 2 751 0 0,0 0-1 0 0,0-1 0 0 0,0 1 0 0 0,1 0 0 0 0,-1 0 0 0 0,1-1 0 0 0,2 5 0 0 0,-2-5-532 0 0,0 0-1 0 0,0 0 0 0 0,1 0 0 0 0,0-1 0 0 0,-1 1 0 0 0,7 4 0 0 0,-4-4-359 0 0,-1 0 1 0 0,1 0-1 0 0,0-1 0 0 0,0 0 0 0 0,1 0 0 0 0,-1 0 0 0 0,0-1 0 0 0,1 1 0 0 0,-1-1 1 0 0,1-1-1 0 0,5 1 0 0 0,4-1-121 0 0,1-1 0 0 0,-1 0 0 0 0,0-1 0 0 0,0-1 0 0 0,0 0 0 0 0,0-1 0 0 0,-1-1 0 0 0,25-11 0 0 0,-5 0 269 0 0,-1-3-1 0 0,42-28 0 0 0,-68 42-448 0 0,1-1-24 0 0,0 0 1 0 0,10-9-1 0 0,-16 13 19 0 0,-1 0-1 0 0,1 0 1 0 0,0 0-1 0 0,0 0 0 0 0,-1-1 1 0 0,0 1-1 0 0,1 0 0 0 0,-1-1 1 0 0,0 1-1 0 0,0-1 1 0 0,0 1-1 0 0,1-6 0 0 0,-2 7-5 0 0,0 1 0 0 0,0-1 0 0 0,-1 1 0 0 0,1-1-1 0 0,0 1 1 0 0,0-1 0 0 0,0 1 0 0 0,0-1 0 0 0,0 1-1 0 0,-1-1 1 0 0,1 1 0 0 0,0-1 0 0 0,-1 1 0 0 0,1-1-1 0 0,0 1 1 0 0,-1-1 0 0 0,1 1 0 0 0,0 0 0 0 0,-1-1-1 0 0,1 1 1 0 0,-1 0 0 0 0,1-1 0 0 0,0 1 0 0 0,-1 0-1 0 0,1 0 1 0 0,-1-1 0 0 0,1 1 0 0 0,-1 0 0 0 0,1 0-1 0 0,-1 0 1 0 0,1 0 0 0 0,-1-1 0 0 0,0 1 0 0 0,1 0-1 0 0,-1 0 1 0 0,1 0 0 0 0,-1 0 0 0 0,1 0 0 0 0,-1 1 0 0 0,1-1-1 0 0,-1 0 1 0 0,-25 3-291 0 0,-7 7 161 0 0,1 0 0 0 0,0 3 0 0 0,-56 29 0 0 0,41-17 128 0 0,1 2 0 0 0,1 2 0 0 0,-66 55 0 0 0,103-77 20 0 0,0 0 0 0 0,1 1 1 0 0,0 0-1 0 0,1 0 0 0 0,0 1 0 0 0,-9 17 0 0 0,14-24-2 0 0,-1 1-1 0 0,1-1 1 0 0,0 1-1 0 0,0-1 1 0 0,0 1 0 0 0,1 0-1 0 0,-1 0 1 0 0,1-1-1 0 0,-1 1 1 0 0,1 0-1 0 0,0 0 1 0 0,0-1 0 0 0,0 1-1 0 0,0 0 1 0 0,1 0-1 0 0,-1 0 1 0 0,1-1-1 0 0,0 1 1 0 0,0 0-1 0 0,-1-1 1 0 0,2 1 0 0 0,-1-1-1 0 0,0 1 1 0 0,1-1-1 0 0,-1 1 1 0 0,1-1-1 0 0,-1 0 1 0 0,1 0 0 0 0,4 4-1 0 0,0-2-14 0 0,0 1 0 0 0,1-1 0 0 0,-1-1 0 0 0,1 1 0 0 0,0-1 0 0 0,0 0 0 0 0,0-1 0 0 0,0 1 0 0 0,0-2 0 0 0,1 1 0 0 0,9 0 0 0 0,-1 0-391 0 0,0-1 1 0 0,0-1 0 0 0,0-1 0 0 0,21-3 0 0 0,22-8-2226 0 0,-28 3 586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00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58 1839 0 0,'2'-2'134'0'0,"20"-11"-147"0"0,17-6 4404 0 0,5-4 7921 0 0,-53 35-11157 0 0,-1-2-779 0 0,-1 0-1 0 0,0-1 1 0 0,0-1 0 0 0,0 0 0 0 0,-23 12-1 0 0,-18 12 385 0 0,1 7-415 0 0,12-9-471 0 0,-75 43 1 0 0,65-47-352 0 0,2 3 1 0 0,-51 40 0 0 0,95-67 466 0 0,0 0 0 0 0,0 1 0 0 0,0-1 0 0 0,1 1 0 0 0,-1 0 1 0 0,1 0-1 0 0,-4 6 0 0 0,2 4-1 0 0,4-11 23 0 0,0 0-1 0 0,1 0 1 0 0,-1 1-1 0 0,1-1 1 0 0,-1 0-1 0 0,1 0 1 0 0,0 0-1 0 0,0 0 1 0 0,0 0-1 0 0,0 0 1 0 0,0 0-1 0 0,0 0 1 0 0,1 0-1 0 0,-1-1 1 0 0,1 1-1 0 0,-1 0 1 0 0,1-1 0 0 0,0 1-1 0 0,0-1 1 0 0,-1 0-1 0 0,1 1 1 0 0,0-1-1 0 0,0 0 1 0 0,3 1-1 0 0,4 2 60 0 0,0 0-1 0 0,1 0 0 0 0,-1-1 1 0 0,11 3-1 0 0,3-2 39 0 0,0 0 0 0 0,1-2 0 0 0,43 0 0 0 0,70-16-114 0 0,-115 10-853 0 0,37-12 1 0 0,-7-3-6155 0 0,-30 10 1068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0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41 5527 0 0,'2'-1'250'0'0,"16"-4"76"0"0,30-5 0 0 0,-3 6 6171 0 0,-42 3-5973 0 0,1 1 0 0 0,-1-1 0 0 0,0 0 0 0 0,1-1 0 0 0,2 0 0 0 0,-2 0 2429 0 0,-1-6-1980 0 0,-2 4 133 0 0,-11 4-593 0 0,0 3-500 0 0,0 0 0 0 0,1 0 1 0 0,-1 1-1 0 0,1 0 0 0 0,0 1 0 0 0,-13 8 0 0 0,1 0-73 0 0,-6 2 3 0 0,-63 37-150 0 0,78-45 199 0 0,1 2 1 0 0,0-1-1 0 0,0 2 1 0 0,1-1-1 0 0,-11 14 1 0 0,18-19 21 0 0,0 0 0 0 0,0 0 0 0 0,1 0 0 0 0,-1 0 0 0 0,1 0 0 0 0,0 1 0 0 0,0-1 1 0 0,-1 9-1 0 0,2-11 67 0 0,1 0-67 0 0,0-1-1 0 0,1 0 1 0 0,-1 1 0 0 0,1-1 0 0 0,-1 0 0 0 0,1 0 0 0 0,-1 1-1 0 0,1-1 1 0 0,0 0 0 0 0,0 0 0 0 0,-1 0 0 0 0,1 0-1 0 0,0 0 1 0 0,0 0 0 0 0,0 0 0 0 0,0 0 0 0 0,2 1 0 0 0,21 12 133 0 0,-14-12-63 0 0,-1 1 1 0 0,1-1-1 0 0,0-1 1 0 0,0 0-1 0 0,0 0 1 0 0,0-1-1 0 0,0 0 1 0 0,0 0-1 0 0,0-1 1 0 0,-1-1 0 0 0,1 0-1 0 0,0 0 1 0 0,0-1-1 0 0,-1 0 1 0 0,0-1-1 0 0,1 0 1 0 0,8-5-1 0 0,-16 7-71 0 0,0 0-1 0 0,-1 1 0 0 0,1-1 1 0 0,-1 0-1 0 0,1 0 0 0 0,-1 0 1 0 0,0-1-1 0 0,1 1 1 0 0,-1 0-1 0 0,0 0 0 0 0,-1-1 1 0 0,1 1-1 0 0,0 0 1 0 0,-1-1-1 0 0,1 1 0 0 0,-1-5 1 0 0,1 4-3 0 0,-1 0-1 0 0,0 0 1 0 0,0 0 0 0 0,0 0 0 0 0,0 0-1 0 0,0 0 1 0 0,-2-3 0 0 0,-1-18 72 0 0,1 16-69 0 0,1 5-5 0 0,0-1-1 0 0,0 1 1 0 0,1-1 0 0 0,0 0-1 0 0,-1 1 1 0 0,2-7-1 0 0,-1 7-71 0 0,1 0-1 0 0,0-1 0 0 0,0 1 1 0 0,0 0-1 0 0,0 0 0 0 0,0 0 1 0 0,1 0-1 0 0,0 0 0 0 0,2-5 1 0 0,-3 7-231 0 0,-21 14-9342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01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29 4607 0 0,'0'0'354'0'0,"1"-2"-233"0"0,3-17 14106 0 0,-6 18-13463 0 0,-2 1-612 0 0,0 1 0 0 0,0-1 1 0 0,-1 0-1 0 0,1 1 0 0 0,0 0 1 0 0,0 0-1 0 0,0 0 0 0 0,0 0 1 0 0,0 1-1 0 0,0 0 0 0 0,1 0 1 0 0,-1 0-1 0 0,-4 3 0 0 0,2-1-29 0 0,0 0-1 0 0,0 1 1 0 0,0 0 0 0 0,0 0-1 0 0,1 0 1 0 0,-9 12-1 0 0,7-6-94 0 0,1 1-1 0 0,0 0 1 0 0,1 0-1 0 0,0 1 1 0 0,0-1-1 0 0,2 1 1 0 0,0 0-1 0 0,0 0 1 0 0,1 1-1 0 0,0-1 1 0 0,2 0-1 0 0,-1 1 1 0 0,2-1-1 0 0,0 1 1 0 0,4 21-1 0 0,-1-20-16 0 0,3-3 31 0 0,-5-10-31 0 0,0-1 0 0 0,-1 1-1 0 0,1-1 1 0 0,0 1 0 0 0,0-1-1 0 0,-1 0 1 0 0,1 0 0 0 0,0 1-1 0 0,1-2 1 0 0,-1 1-1 0 0,0 0 1 0 0,0 0 0 0 0,0 0-1 0 0,0-1 1 0 0,1 0 0 0 0,-1 1-1 0 0,3-1 1 0 0,-1 0 13 0 0,0 0 0 0 0,-1-1 1 0 0,1 0-1 0 0,0 1 0 0 0,0-1 0 0 0,0-1 0 0 0,-1 1 1 0 0,1 0-1 0 0,4-3 0 0 0,5-4 101 0 0,0-1 0 0 0,-1 0 0 0 0,23-20 0 0 0,-35 28-123 0 0,23-21 105 0 0,-2-2-1 0 0,0-1 0 0 0,-2-1 0 0 0,27-46 0 0 0,-41 63-101 0 0,0 0 0 0 0,-1 0 0 0 0,0-1 0 0 0,-1 1 0 0 0,0-1 0 0 0,2-13 0 0 0,-4 21-201 0 0,-2-1-86 0 0,1 0 1 0 0,0 1 0 0 0,-1-1-1 0 0,0 0 1 0 0,0 1 0 0 0,-1-5-1 0 0,1 7 134 0 0,1-2-1243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0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10135 0 0,'0'0'919'0'0,"2"2"-508"0"0,2 9 905 0 0,-2-8 424 0 0,-2-1 85 0 0,1 9-205 0 0,-1-8-355 0 0,-1-1-1195 0 0,0 2 813 0 0,3-5-393 0 0,9-13-267 0 0,12-13-126 0 0,3 7 86 0 0,0 1 1 0 0,0 1-1 0 0,33-16 0 0 0,-48 28-120 0 0,1 0 1 0 0,13-4-1 0 0,-20 8 2 0 0,-1 1 0 0 0,1 0 0 0 0,-1 0 0 0 0,1 0 0 0 0,0 1 0 0 0,-1 0 0 0 0,1 0 0 0 0,-1 0 0 0 0,7 1 0 0 0,-8-1-15 0 0,-2 0-13 0 0,1 1-1 0 0,-1-1 1 0 0,1 0 0 0 0,-1 1 0 0 0,1-1 0 0 0,-1 1 0 0 0,1-1 0 0 0,-1 1 0 0 0,1 0 0 0 0,-1-1 0 0 0,2 3-1 0 0,-1-2-17 0 0,-1 1-1 0 0,1 0 1 0 0,-1 0-1 0 0,0 0 1 0 0,0 0-1 0 0,1 0 1 0 0,-1 0-1 0 0,0 0 1 0 0,-1 1-1 0 0,1-1 1 0 0,0 0-1 0 0,-1 0 1 0 0,1 1-1 0 0,-1 1 0 0 0,1 13 61 0 0,-5 0-12 0 0,0-6-39 0 0,-1-1 0 0 0,0 0 0 0 0,0 1 0 0 0,-1-2 0 0 0,-13 19 0 0 0,7-14-49 0 0,0 1 1 0 0,2 0-1 0 0,0 0 0 0 0,0 1 1 0 0,2 1-1 0 0,0 0 1 0 0,1 0-1 0 0,-6 20 0 0 0,12-34-83 0 0,0-1 0 0 0,0 1 0 0 0,0-1 0 0 0,0 1 0 0 0,1-1 0 0 0,-1 1 0 0 0,1 0 0 0 0,0-1 0 0 0,0 1 0 0 0,0 0 0 0 0,0-1 0 0 0,0 1 0 0 0,0 0 0 0 0,1-1 0 0 0,-1 1 0 0 0,1 0 0 0 0,0-1 0 0 0,0 1 0 0 0,0-1 1 0 0,0 1-1 0 0,0-1 0 0 0,2 3 0 0 0,-2-5-20 0 0,-1 0 1 0 0,1 1 0 0 0,0-1 0 0 0,0 1 0 0 0,0-1 0 0 0,-1 0 0 0 0,1 0 0 0 0,0 1 0 0 0,0-1 0 0 0,0 0 0 0 0,0 0 0 0 0,-1 0 0 0 0,1 0 0 0 0,0 0 0 0 0,0 0 0 0 0,0 0 0 0 0,0 0 0 0 0,-1 0 0 0 0,3-1 0 0 0,-2 1-223 0 0,17-5-1241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0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92 9215 0 0,'32'-34'891'0'0,"2"-2"-437"0"0,-10 14 9177 0 0,-34 35-9095 0 0,-13 19-157 0 0,0 0 0 0 0,2 2 0 0 0,-18 39-1 0 0,-41 113 414 0 0,38-70-514 0 0,-27 62-106 0 0,42-113-159 0 0,-14 30-16 0 0,32-77 19 0 0,-1-1 1 0 0,0 0-1 0 0,-15 17 0 0 0,13-19-260 0 0,0-1 0 0 0,-1-1 0 0 0,-1 0 0 0 0,0 0 0 0 0,-1-2 0 0 0,0 1 0 0 0,-27 14 0 0 0,-4-4-3120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0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22 13935 0 0,'0'0'1262'0'0,"-2"0"-1037"0"0,-8 0-92 0 0,10 0-69 0 0,-1 0 0 0 0,1 0 0 0 0,-1 0-1 0 0,1 0 1 0 0,-1 0 0 0 0,1 0 0 0 0,-1 0-1 0 0,1 0 1 0 0,-1 0 0 0 0,1 1 0 0 0,-1-1 0 0 0,1 0-1 0 0,-1 0 1 0 0,1 1 0 0 0,0-1 0 0 0,-1 0-1 0 0,1 0 1 0 0,-1 1 0 0 0,1-1 0 0 0,0 0-1 0 0,-1 1 1 0 0,1-1 0 0 0,0 1 0 0 0,-1-1 0 0 0,1 0-1 0 0,0 1 1 0 0,0-1 0 0 0,-1 1 0 0 0,1-1-1 0 0,0 1 1 0 0,0-1 0 0 0,0 1 0 0 0,0-1 0 0 0,0 1-1 0 0,0-1 1 0 0,-1 1 0 0 0,1-1 0 0 0,0 1-1 0 0,0-1 1 0 0,1 1 0 0 0,-1-1 0 0 0,0 1 0 0 0,0-1-1 0 0,0 1 1 0 0,0 0 0 0 0,1 1 138 0 0,-1 1 0 0 0,1-1 0 0 0,0 1 0 0 0,0-1 0 0 0,0 1 0 0 0,3 4 0 0 0,-1-4-41 0 0,1 1 0 0 0,0 0 0 0 0,-1-1 0 0 0,1 0 0 0 0,0 0 0 0 0,1 0 0 0 0,-1 0 0 0 0,0-1-1 0 0,1 0 1 0 0,-1 0 0 0 0,1 0 0 0 0,0 0 0 0 0,0-1 0 0 0,10 2 0 0 0,7 1 338 0 0,44 1 0 0 0,-63-5-452 0 0,27 0 193 0 0,1-1 1 0 0,-1-1 0 0 0,47-10-1 0 0,86-31 83 0 0,-113 28-414 0 0,68-18-2017 0 0,-103 31 441 0 0,-13 1-395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0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9215 0 0,'0'0'707'0'0,"-2"2"-464"0"0,-2 5 66 0 0,3-6-154 0 0,1 0-1 0 0,0-1 1 0 0,-1 1-1 0 0,1 0 1 0 0,0-1-1 0 0,0 1 1 0 0,-1 0-1 0 0,1 0 1 0 0,0-1-1 0 0,0 1 1 0 0,0 0-1 0 0,0 0 1 0 0,0 0 0 0 0,0-1-1 0 0,0 1 1 0 0,0 0-1 0 0,0 0 1 0 0,1 1-1 0 0,-1-1 341 0 0,0 1-141 0 0,1-1 1 0 0,-1 1 0 0 0,0-1 0 0 0,0 1 0 0 0,1-1 0 0 0,-1 1-1 0 0,1-1 1 0 0,-1 1 0 0 0,1-1 0 0 0,0 1 0 0 0,0-1 0 0 0,-1 0-1 0 0,2 2 1 0 0,0 0-149 0 0,1-1 0 0 0,-1 0 1 0 0,0 0-1 0 0,0 0 0 0 0,1 0 0 0 0,-1-1 0 0 0,1 1 0 0 0,5 2 0 0 0,-4-2 15 0 0,1-1 0 0 0,-1 0-1 0 0,1 0 1 0 0,0 0 0 0 0,0 0-1 0 0,0-1 1 0 0,-1 1 0 0 0,1-1-1 0 0,10-2 1 0 0,3 0 459 0 0,23-8 1 0 0,-16 4-305 0 0,-9 3-123 0 0,0-2 0 0 0,17-6 0 0 0,-31 10-180 0 0,0 0-13 0 0,8-2-64 0 0,-8 2-105 0 0,-8 2-1341 0 0,-1 0 1290 0 0,1 1-1 0 0,0-1 1 0 0,0 2 0 0 0,-11 4-1 0 0,9-4 51 0 0,-17 9-71 0 0,0 1-1 0 0,-38 27 0 0 0,58-37 201 0 0,0 1 1 0 0,-1 0-1 0 0,2 1 0 0 0,-8 7 1 0 0,1 2 50 0 0,-12 22 0 0 0,16-24-234 0 0,1 0-1 0 0,0 1 0 0 0,0 0 1 0 0,1 0-1 0 0,-6 26 1 0 0,11-37-1172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0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1 364 11055 0 0,'11'-4'260'0'0,"1"1"0"0"0,22-3-1 0 0,53 0 6937 0 0,-9 2-3045 0 0,-76 4-3526 0 0,1-13-544 0 0,-4 8-54 0 0,0 0-1 0 0,1-1 1 0 0,-2 1 0 0 0,1 0-1 0 0,-1 0 1 0 0,1 0-1 0 0,-2 0 1 0 0,1 0 0 0 0,0 0-1 0 0,-1 0 1 0 0,-5-6-1 0 0,4 3-47 0 0,-1 1-1 0 0,-6-17 1 0 0,9 13-7 0 0,-1 0 1 0 0,-1-22-1 0 0,3 22 24 0 0,1 8-26 0 0,-1 0 0 0 0,2 0 0 0 0,-1 0 0 0 0,0 0 0 0 0,1 0 0 0 0,-1 0 0 0 0,1 0 0 0 0,0 0 0 0 0,0 0 0 0 0,0 0 0 0 0,0 0 0 0 0,1 0 0 0 0,-1 1 0 0 0,1-1 0 0 0,-1 0 0 0 0,5-3 0 0 0,2-3-257 0 0,1 0-1 0 0,19-14 0 0 0,-8 6 45 0 0,-13 12 244 0 0,-1 0 1 0 0,1 1-1 0 0,0-1 0 0 0,0 1 1 0 0,0 1-1 0 0,1-1 0 0 0,-1 1 1 0 0,1 0-1 0 0,0 1 0 0 0,0 0 1 0 0,0 0-1 0 0,0 1 1 0 0,0 0-1 0 0,0 0 0 0 0,0 1 1 0 0,0 0-1 0 0,0 1 0 0 0,0-1 1 0 0,0 1-1 0 0,0 1 0 0 0,0 0 1 0 0,0 0-1 0 0,14 6 0 0 0,-1 1 466 0 0,0 2 0 0 0,24 15-1 0 0,-16-9 115 0 0,-28-16-568 0 0,0 0 0 0 0,0-1 0 0 0,0 1 0 0 0,0 0 0 0 0,0-1 0 0 0,-1 1-1 0 0,1 0 1 0 0,0 0 0 0 0,-1 0 0 0 0,1-1 0 0 0,0 1 0 0 0,-1 0-1 0 0,1 0 1 0 0,-1 0 0 0 0,0 0 0 0 0,1 0 0 0 0,-1 0 0 0 0,0 0-1 0 0,1 0 1 0 0,-1 0 0 0 0,0 0 0 0 0,0 1 0 0 0,0-1 0 0 0,0 0 0 0 0,0 0-1 0 0,0 0 1 0 0,0 0 0 0 0,0 0 0 0 0,-1 1 0 0 0,0 1-14 0 0,0 0 0 0 0,0 0 1 0 0,0 0-1 0 0,0-1 0 0 0,0 1 0 0 0,-1-1 1 0 0,1 1-1 0 0,-4 3 0 0 0,-9 8-29 0 0,-1-1-1 0 0,-1 0 1 0 0,0-1-1 0 0,0-1 1 0 0,-26 13-1 0 0,-13 10-37 0 0,15-7 27 0 0,14-8-235 0 0,-1-2 0 0 0,0 0 0 0 0,-51 21 0 0 0,78-38 199 0 0,-1 1 0 0 0,1-1 0 0 0,-1 0 0 0 0,1 0 0 0 0,-1 1-1 0 0,1-1 1 0 0,-1 0 0 0 0,1 0 0 0 0,-1 0 0 0 0,1 0 0 0 0,-1 0 0 0 0,0 1-1 0 0,1-1 1 0 0,-1 0 0 0 0,1 0 0 0 0,-1 0 0 0 0,1-1 0 0 0,-1 1 0 0 0,1 0 0 0 0,-1 0-1 0 0,1 0 1 0 0,-1 0 0 0 0,0 0 0 0 0,1-1 0 0 0,-1 1 0 0 0,0-1 0 0 0,1 1 29 0 0,0-1 0 0 0,0 1 0 0 0,0-1 0 0 0,0 0 0 0 0,0 1-1 0 0,0-1 1 0 0,0 0 0 0 0,0 1 0 0 0,0-1 0 0 0,0 1 0 0 0,0-1 0 0 0,0 0 0 0 0,1 1 0 0 0,-1-1 0 0 0,0 1 0 0 0,0-1 0 0 0,0 0 0 0 0,1 0 0 0 0,2-5-389 0 0,1 1 0 0 0,0-1 0 0 0,6-7 1 0 0,10-10-1330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0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0 14279 0 0,'0'0'3548'0'0,"-1"4"-2446"0"0,-2 10-764 0 0,-1 1 0 0 0,-1-1 1 0 0,0 0-1 0 0,-1 0 1 0 0,-1 0-1 0 0,-9 14 1 0 0,-58 78 81 0 0,15-23-101 0 0,-22 49-232 0 0,66-103-86 0 0,0 1 0 0 0,-17 53 0 0 0,29-67-1 0 0,0-1 0 0 0,1 1 0 0 0,0-1 0 0 0,1 1 0 0 0,1 0 0 0 0,0-1 0 0 0,2 1 0 0 0,2 17 0 0 0,-3-29-114 0 0,-1 0 0 0 0,1 1-1 0 0,-1-1 1 0 0,0 0 0 0 0,-1 0 0 0 0,1 0-1 0 0,-1 1 1 0 0,0-1 0 0 0,0 0 0 0 0,0 0-1 0 0,0 0 1 0 0,-1 0 0 0 0,0-1 0 0 0,0 1-1 0 0,0 0 1 0 0,0 0 0 0 0,0-1 0 0 0,-1 0-1 0 0,0 1 1 0 0,1-1 0 0 0,-1 0 0 0 0,0 0-1 0 0,-1-1 1 0 0,1 1 0 0 0,-5 3 0 0 0,-18 10-6860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0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55 3223 0 0,'2'-1'240'0'0,"4"-3"428"0"0,0 0-1 0 0,1 1 0 0 0,-1 0 0 0 0,1 0 1 0 0,0 0-1 0 0,0 1 0 0 0,0 0 0 0 0,0 1 1 0 0,10-2-1 0 0,13-3 1106 0 0,-7 3 945 0 0,-19 3-1824 0 0,-1 0 0 0 0,0 0 1 0 0,1-1-1 0 0,-1 1 0 0 0,0-1 0 0 0,0 0 0 0 0,5-2 1 0 0,-6 2 251 0 0,-3 0-1132 0 0,-1 0 0 0 0,1 0 1 0 0,-1 0-1 0 0,1 0 0 0 0,-1 0 0 0 0,0 1 0 0 0,1-1 0 0 0,-1 0 1 0 0,0 1-1 0 0,0-1 0 0 0,0 1 0 0 0,-2-1 0 0 0,-4 1-22 0 0,1 0 0 0 0,-1 1 0 0 0,0 0 1 0 0,0 0-1 0 0,1 1 0 0 0,-10 2 0 0 0,-2 1-33 0 0,-8 3-113 0 0,-31 12 0 0 0,6-1-10 0 0,15-5 70 0 0,-65 35 0 0 0,60-28 58 0 0,32-17 36 0 0,6-2 0 0 0,0 0 0 0 0,-1 0 0 0 0,1 0 0 0 0,0 1 0 0 0,1 0 0 0 0,-7 5 0 0 0,-1 2-255 0 0,13-8 166 0 0,2 0 64 0 0,0 0-1 0 0,0 0 1 0 0,0 0-1 0 0,0-1 1 0 0,0 1-1 0 0,0-1 0 0 0,0 0 1 0 0,0 0-1 0 0,1 0 1 0 0,-1-1-1 0 0,1 1 1 0 0,5-1-1 0 0,11-1-94 0 0,28-5-1 0 0,-16 2 110 0 0,-28 3 19 0 0,-1 1 0 0 0,1-1 0 0 0,0 1 0 0 0,0 0-1 0 0,0 0 1 0 0,0 1 0 0 0,0 0 0 0 0,0-1 0 0 0,0 2 0 0 0,0-1 0 0 0,0 0-1 0 0,-1 1 1 0 0,1 0 0 0 0,0 0 0 0 0,-1 1 0 0 0,0-1 0 0 0,8 7 0 0 0,-2-1 28 0 0,-1 1 1 0 0,0 0 0 0 0,0 1 0 0 0,-1 0 0 0 0,0 1-1 0 0,-1-1 1 0 0,0 1 0 0 0,-1 1 0 0 0,7 15 0 0 0,-13-24 92 0 0,2 6 48 0 0,-1-9-127 0 0,-1 1 0 0 0,0 0-1 0 0,0 0 1 0 0,1 0 0 0 0,-1-1 0 0 0,0 1 0 0 0,0 0 0 0 0,0 0 0 0 0,0 0 0 0 0,0 0 0 0 0,0-1 0 0 0,0 1 0 0 0,0 0 0 0 0,0 0 0 0 0,-1 0 0 0 0,1-1-1 0 0,0 1 1 0 0,0 0 0 0 0,-1 0 0 0 0,0 0 0 0 0,0 2-30 0 0,-1-1 1 0 0,0 0-1 0 0,0 0 0 0 0,0 0 1 0 0,0 0-1 0 0,0-1 0 0 0,0 1 1 0 0,-1 0-1 0 0,1-1 0 0 0,0 0 0 0 0,-1 1 1 0 0,1-1-1 0 0,-4 1 0 0 0,-39 11 120 0 0,37-11-113 0 0,-89 20-37 0 0,-79 23-55 0 0,150-33 65 0 0,16-9-11 0 0,8-2-77 0 0,2-3-633 0 0,0 0 525 0 0,1 0 1 0 0,-1 0-1 0 0,1 0 0 0 0,0 0 0 0 0,0 0 0 0 0,0 0 0 0 0,0 0 0 0 0,0 0 0 0 0,2-2 1 0 0,6-8-1555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52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24 8287 0 0,'17'-11'863'0'0,"1"-1"9905"0"0,-18 13-10207 0 0,-39 45 869 0 0,-24 20-994 0 0,-12 15-478 0 0,63-68 58 0 0,2 1-1 0 0,0 0 1 0 0,0 1 0 0 0,-12 28-1 0 0,19-37 78 0 0,0 0 0 0 0,1 0 0 0 0,0 0-1 0 0,0 0 1 0 0,1 0 0 0 0,0 0 0 0 0,0 1 0 0 0,0-1 0 0 0,1 1-1 0 0,0-1 1 0 0,0 0 0 0 0,1 1 0 0 0,-1-1 0 0 0,2 0-1 0 0,-1 1 1 0 0,3 7 0 0 0,-2-10-19 0 0,-1-1 1 0 0,1 0-1 0 0,0 0 0 0 0,0 0 0 0 0,0 0 1 0 0,0 0-1 0 0,0-1 0 0 0,1 1 0 0 0,-1 0 1 0 0,1-1-1 0 0,0 0 0 0 0,0 0 0 0 0,3 2 1 0 0,-1-1-30 0 0,0-1 1 0 0,1 1-1 0 0,-1-1 1 0 0,1 0-1 0 0,-1-1 1 0 0,1 0-1 0 0,7 2 1 0 0,8-2-125 0 0,-1-1 1 0 0,0-1 0 0 0,32-4-1 0 0,-41 4 20 0 0,16-3-758 0 0,0 0 0 0 0,0-2 1 0 0,-1-1-1 0 0,0-1 1 0 0,47-22-1 0 0,-37 11-770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0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37 11519 0 0,'0'0'887'0'0,"-2"0"-430"0"0,-5 2-9 0 0,1 1 0 0 0,0 0 0 0 0,0 0 0 0 0,0 1 0 0 0,1-1 0 0 0,-1 1-1 0 0,1 1 1 0 0,0-1 0 0 0,0 1 0 0 0,-6 7 0 0 0,9-10-191 0 0,2 0 133 0 0,0 1-280 0 0,0-1 0 0 0,0 0 0 0 0,0 1 0 0 0,0-1 0 0 0,0 0 0 0 0,1 1 1 0 0,-1-1-1 0 0,1 0 0 0 0,0 0 0 0 0,0 1 0 0 0,0-1 0 0 0,0 0 1 0 0,0 0-1 0 0,0 0 0 0 0,0 0 0 0 0,1 0 0 0 0,-1 0 0 0 0,1-1 0 0 0,-1 1 1 0 0,3 1-1 0 0,-2-1-55 0 0,1 0 1 0 0,-1 0 0 0 0,1 0-1 0 0,0-1 1 0 0,-1 1-1 0 0,1-1 1 0 0,0 0-1 0 0,0 0 1 0 0,0 0 0 0 0,0 0-1 0 0,0 0 1 0 0,0-1-1 0 0,0 1 1 0 0,0-1 0 0 0,6 0-1 0 0,0-1 11 0 0,-1-1 0 0 0,1 1-1 0 0,-1-2 1 0 0,0 1 0 0 0,0-1-1 0 0,0 0 1 0 0,0-1 0 0 0,9-5-1 0 0,-3 0-38 0 0,0 0-1 0 0,-1-1 0 0 0,17-15 0 0 0,-23 18-73 0 0,-1-1-1 0 0,1 1 0 0 0,5-10 1 0 0,-12 16 23 0 0,0 1 1 0 0,1-1-1 0 0,-1 1 1 0 0,0-1-1 0 0,0 0 1 0 0,0 1-1 0 0,1-1 1 0 0,-1 0-1 0 0,0 1 1 0 0,0-1-1 0 0,0 0 1 0 0,0 1-1 0 0,0-1 1 0 0,0 0-1 0 0,0 1 1 0 0,0-1-1 0 0,0 1 1 0 0,-1-1-1 0 0,1 0 1 0 0,0 1-1 0 0,0-1 1 0 0,-1 0 0 0 0,1 1-1 0 0,0-1 1 0 0,-1 1-1 0 0,1-1 1 0 0,0 1-1 0 0,-1-1 1 0 0,1 1-1 0 0,-1-1 1 0 0,1 1-1 0 0,-1-1 1 0 0,1 1-1 0 0,-1-1 1 0 0,0 1-1 0 0,-1-2-35 0 0,0 1-1 0 0,0 0 0 0 0,0-1 0 0 0,-1 1 1 0 0,1 0-1 0 0,0 1 0 0 0,0-1 1 0 0,-3-1-1 0 0,-1 2-14 0 0,1 0 0 0 0,0 0 0 0 0,0 0 0 0 0,-1 1 0 0 0,1 0 0 0 0,0 0 0 0 0,0 0 0 0 0,0 0 0 0 0,-9 4 0 0 0,-5 4-98 0 0,-20 12 0 0 0,23-13 173 0 0,-22 13-24 0 0,-104 61 288 0 0,128-72-166 0 0,0 0-1 0 0,1 1 1 0 0,1 1 0 0 0,0 0 0 0 0,0 0 0 0 0,1 1-1 0 0,-14 23 1 0 0,21-30-44 0 0,1 0 1 0 0,-1 0-1 0 0,2 1 0 0 0,-1-1 0 0 0,1 1 0 0 0,-2 7 0 0 0,4-13-46 0 0,-1 1-1 0 0,1 0 1 0 0,0 0-1 0 0,0-1 1 0 0,0 1-1 0 0,0 0 1 0 0,0 0-1 0 0,0-1 1 0 0,0 1-1 0 0,1 0 1 0 0,-1 0-1 0 0,0-1 0 0 0,1 1 1 0 0,0 0-1 0 0,-1-1 1 0 0,1 1-1 0 0,0 0 1 0 0,0-1-1 0 0,0 1 1 0 0,0-1-1 0 0,0 0 1 0 0,0 1-1 0 0,0-1 0 0 0,1 0 1 0 0,-1 1-1 0 0,0-1 1 0 0,1 0-1 0 0,-1 0 1 0 0,2 1-1 0 0,6 2 2 0 0,0-1 0 0 0,-1 0-1 0 0,1 0 1 0 0,0 0 0 0 0,1-1 0 0 0,-1 0-1 0 0,12 0 1 0 0,67-1-120 0 0,47-14-3048 0 0,-93 6-3484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0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6447 0 0,'0'0'12936'0'0,"-1"3"-12204"0"0,-11 37-58 0 0,-1-1 0 0 0,-3 0 0 0 0,-23 44-1 0 0,30-65-549 0 0,-53 107 84 0 0,-97 145 1 0 0,142-246-718 0 0,-1-1-1 0 0,-28 26 1 0 0,45-47-31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05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1 464 2759 0 0,'0'0'-11'0'0,"11"-54"-508"0"0,4-1 3674 0 0,-12 44-1987 0 0,1 1 1 0 0,1 0-1 0 0,0 0 0 0 0,0 0 0 0 0,1 0 0 0 0,0 1 1 0 0,1 0-1 0 0,8-9 0 0 0,4-1-582 0 0,2 0 0 0 0,0 2-1 0 0,1 1 1 0 0,26-15 0 0 0,101-44-19 0 0,-100 53-129 0 0,60-18 1 0 0,-93 35-257 0 0,-1 1 0 0 0,1 1 1 0 0,0 0-1 0 0,0 1 0 0 0,0 1 0 0 0,0 0 1 0 0,0 2-1 0 0,23 2 0 0 0,-33-2-98 0 0,0 0 0 0 0,-1 1 0 0 0,0-1-1 0 0,1 1 1 0 0,-1 0 0 0 0,0 1 0 0 0,0-1 0 0 0,0 1-1 0 0,0 0 1 0 0,0 0 0 0 0,-1 1 0 0 0,9 7 0 0 0,-11-8-38 0 0,1 1 1 0 0,0-1 0 0 0,-1 1-1 0 0,0-1 1 0 0,0 1 0 0 0,0 0 0 0 0,0 0-1 0 0,-1 0 1 0 0,1 0 0 0 0,-1 0 0 0 0,0 1-1 0 0,0-1 1 0 0,-1 0 0 0 0,1 0 0 0 0,-1 1-1 0 0,0-1 1 0 0,-1 7 0 0 0,0-1-9 0 0,-2 0 1 0 0,1 0-1 0 0,-1 0 1 0 0,0 0-1 0 0,-1-1 0 0 0,0 0 1 0 0,-1 1-1 0 0,0-2 1 0 0,0 1-1 0 0,-1 0 1 0 0,-7 7-1 0 0,-3 3 38 0 0,-1-1 1 0 0,-1 0-1 0 0,-27 20 0 0 0,13-15 42 0 0,0-2 0 0 0,-2-1-1 0 0,-57 26 1 0 0,-114 31 77 0 0,192-73-313 0 0,0 0 1 0 0,0 0 0 0 0,0-1-1 0 0,-27 2 1 0 0,39-5 77 0 0,0 0 0 0 0,0 0 1 0 0,1-1-1 0 0,-1 1 0 0 0,0 0 0 0 0,0 0 0 0 0,0-1 0 0 0,0 1 0 0 0,1 0 0 0 0,-1-1 1 0 0,0 1-1 0 0,0-1 0 0 0,1 1 0 0 0,-1-1 0 0 0,0 1 0 0 0,1-1 0 0 0,-1 1 1 0 0,1-1-1 0 0,-1 0 0 0 0,1 1 0 0 0,-1-1 0 0 0,0-1 0 0 0,-5-16-1896 0 0,5 4 101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0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81 10135 0 0,'3'0'464'0'0,"27"-3"151"0"0,-17 2-416 0 0,-11 1 741 0 0,1 0-373 0 0,-1 0 1 0 0,1 0-1 0 0,-1 0 1 0 0,1 0-1 0 0,-1-1 1 0 0,1 1-1 0 0,-1-1 1 0 0,0 0 0 0 0,1 0-1 0 0,-1 0 1 0 0,0 0-1 0 0,0 0 1 0 0,1 0-1 0 0,-1 0 1 0 0,0-1-1 0 0,2-2 1 0 0,1-1-281 0 0,-1 0-1 0 0,0 0 1 0 0,-1-1 0 0 0,1 0 0 0 0,-1 1 0 0 0,0-1-1 0 0,2-7 1 0 0,-4 11-246 0 0,-1 1-112 0 0,-1 1 54 0 0,1-1 1 0 0,0 1-1 0 0,-1-1 0 0 0,1 1 0 0 0,-1-1 1 0 0,1 1-1 0 0,-1-1 0 0 0,1 1 1 0 0,-1-1-1 0 0,1 1 0 0 0,-1 0 0 0 0,1-1 1 0 0,-1 1-1 0 0,0 0 0 0 0,1 0 0 0 0,-1-1 1 0 0,0 1-1 0 0,1 0 0 0 0,-1 0 1 0 0,1 0-1 0 0,-1 0 0 0 0,0 0 0 0 0,1 0 1 0 0,-1 0-1 0 0,0 0 0 0 0,1 0 0 0 0,-2 0 1 0 0,-21 1-221 0 0,8 2 172 0 0,1 1 0 0 0,-1 0-1 0 0,1 1 1 0 0,0 1 0 0 0,-18 9-1 0 0,-64 43-2 0 0,95-57 67 0 0,-25 16-1 0 0,1 1 0 0 0,0 1 0 0 0,1 2 0 0 0,2 0 0 0 0,-32 39 0 0 0,39-34 23 0 0,14-24 81 0 0,8 8 57 0 0,-4-5-129 0 0,-1-3-20 0 0,0 0 0 0 0,0-1 0 0 0,0 1 0 0 0,0-1 0 0 0,0 1 1 0 0,0-1-1 0 0,0 0 0 0 0,1 0 0 0 0,-1 0 0 0 0,0 0 0 0 0,1 0 0 0 0,-1 0 0 0 0,1-1 0 0 0,-1 1 0 0 0,1-1 0 0 0,-1 0 0 0 0,1 1 0 0 0,4-2 0 0 0,5 1 44 0 0,0-2-1 0 0,19-4 0 0 0,-28 6-52 0 0,25-7-188 0 0,50-17 0 0 0,-67 20 131 0 0,-1-1 0 0 0,1 0-1 0 0,-1-1 1 0 0,0 0 0 0 0,-1 0 0 0 0,1-1-1 0 0,10-11 1 0 0,-18 16-48 0 0,-17-2 168 0 0,2 6-79 0 0,9-1 1 0 0,0 1-1 0 0,0 0 0 0 0,0 1 1 0 0,-6 4-1 0 0,1 1 15 0 0,1 2 11 0 0,7-8-33 0 0,13 7-9935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0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1 590 11519 0 0,'0'0'887'0'0,"1"-3"-279"0"0,24-61 8067 0 0,13-31-5858 0 0,-18 53-2124 0 0,-13 22-430 0 0,2 2 0 0 0,1-1 0 0 0,0 1 0 0 0,1 1 0 0 0,22-27-1 0 0,62-48-416 0 0,-46 46-630 0 0,-15 10-53 0 0,8-8-1251 0 0,-10 20-5039 0 0,-19 17 316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0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84 11719 0 0,'2'1'532'0'0,"5"-1"-410"0"0,0 1 0 0 0,0-2 0 0 0,0 1 0 0 0,0-1-1 0 0,0 0 1 0 0,0 0 0 0 0,0 0 0 0 0,-1-1 0 0 0,1 0-1 0 0,10-5 1 0 0,-15 5 134 0 0,-2 2-194 0 0,1 0-1 0 0,-1 0 0 0 0,1 0 1 0 0,-1 0-1 0 0,1 0 0 0 0,0 0 1 0 0,-1-1-1 0 0,1 1 0 0 0,-1 0 0 0 0,0 0 1 0 0,1-1-1 0 0,-1 1 0 0 0,1 0 1 0 0,-1-1-1 0 0,1 1 0 0 0,-1 0 1 0 0,0-1-1 0 0,1 1 0 0 0,-1-1 1 0 0,0 1-1 0 0,1 0 0 0 0,-1-1 1 0 0,0 1-1 0 0,0-1 0 0 0,1 1 1 0 0,-1-1-1 0 0,0 1 0 0 0,0-1 0 0 0,0 1 1 0 0,0-1-1 0 0,0 0 0 0 0,1 1 1 0 0,-1-1-1 0 0,0 1 0 0 0,0-1 1 0 0,0 1-1 0 0,-1-1 0 0 0,1 1 1 0 0,0-1-1 0 0,0 1 0 0 0,0-2 1 0 0,-1 0 195 0 0,1-1-1 0 0,-1 1 1 0 0,1 0 0 0 0,-1-1 0 0 0,0 1 0 0 0,0 0 0 0 0,-2-4 0 0 0,1 4-155 0 0,1 0 0 0 0,-1 0 0 0 0,0-1 0 0 0,-1 2 0 0 0,1-1-1 0 0,0 0 1 0 0,0 0 0 0 0,-1 1 0 0 0,1-1 0 0 0,-1 1 0 0 0,0 0 0 0 0,1 0 0 0 0,-5-2 0 0 0,2 2 32 0 0,-1 0 0 0 0,1 0 0 0 0,0 1-1 0 0,0 0 1 0 0,-1 0 0 0 0,-9 1 0 0 0,-2 2 120 0 0,0 1-1 0 0,0 0 1 0 0,-23 11 0 0 0,5-2-178 0 0,-37 22 0 0 0,56-27-67 0 0,1 2 0 0 0,0 0 1 0 0,0 1-1 0 0,-19 18 0 0 0,30-24-9 0 0,0-1 0 0 0,0 1 0 0 0,0 1 0 0 0,-5 8 0 0 0,4 1 0 0 0,5-14 0 0 0,0 0 0 0 0,0 0 0 0 0,0 0 0 0 0,0 0 0 0 0,0 0 0 0 0,0 0 0 0 0,0 0 0 0 0,1 0 0 0 0,-1 0 0 0 0,0 0 0 0 0,0 0 0 0 0,2 1 0 0 0,-1 0 0 0 0,1 0 0 0 0,-1 0 0 0 0,1-1 0 0 0,-1 1 0 0 0,1-1 0 0 0,0 0 0 0 0,-1 1 0 0 0,1-1 0 0 0,0 0 0 0 0,0 0 0 0 0,0 0 0 0 0,0 0 0 0 0,0-1 0 0 0,0 1 0 0 0,1 0 0 0 0,-1-1 0 0 0,0 0 0 0 0,0 1 0 0 0,0-1 0 0 0,4 0 0 0 0,5 0 0 0 0,1-1 0 0 0,18-3 0 0 0,-26 3 0 0 0,19-4-62 0 0,-1-1-1 0 0,1-1 1 0 0,34-16 0 0 0,8-3-33 0 0,-38 17 85 0 0,-29 23-44 0 0,-2-6 58 0 0,0-1 0 0 0,-1 0 1 0 0,0 1-1 0 0,0-2 0 0 0,0 1 0 0 0,-1 0 0 0 0,0-1 0 0 0,-7 5 0 0 0,-13 15 100 0 0,-8 14-135 0 0,33-38-195 0 0,4-3-1311 0 0,16-1-3370 0 0,7-6-1581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0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0 19407 0 0,'0'0'2444'0'0,"-1"2"-2087"0"0,-17 31 223 0 0,-24 31 0 0 0,-3 5-282 0 0,-142 287 924 0 0,167-314-1111 0 0,-58 129 314 0 0,-7 13-126 0 0,-59 69-792 0 0,143-251 230 0 0,-2-20-12433 0 0</inkml:trace>
  <inkml:trace contextRef="#ctx0" brushRef="#br0" timeOffset="1">38 587 8287 0 0,'-2'0'639'0'0,"-9"-3"-415"0"0,-14 3 12500 0 0,26 2-12168 0 0,0 0-468 0 0,-1 0-1 0 0,2-1 1 0 0,-1 1 0 0 0,0 0 0 0 0,0 0 0 0 0,0-1-1 0 0,1 1 1 0 0,-1-1 0 0 0,1 1 0 0 0,-1-1 0 0 0,1 0-1 0 0,0 0 1 0 0,-1 0 0 0 0,1 0 0 0 0,0 0 0 0 0,0 0-1 0 0,0 0 1 0 0,0 0 0 0 0,0-1 0 0 0,2 1 0 0 0,8 3 137 0 0,1-1 0 0 0,12 1 1 0 0,1-1-54 0 0,-1-1 0 0 0,1-2 0 0 0,28-2 0 0 0,77-15 67 0 0,-106 14-232 0 0,6-2-41 0 0,324-51-861 0 0,-316 50-69 0 0,-21 5-1817 0 0,-20 3 1489 0 0,-23 26-5289 0 0,5-10 803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0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62 5527 0 0,'0'0'498'0'0,"-2"2"-406"0"0,-4 8 2761 0 0,7-9-2696 0 0,-1-1-1 0 0,0 0 1 0 0,0 0 0 0 0,0 0-1 0 0,0 1 1 0 0,0-1-1 0 0,0 0 1 0 0,0 0 0 0 0,0 1-1 0 0,0-1 1 0 0,0 0 0 0 0,0 0-1 0 0,0 1 1 0 0,0-1 0 0 0,0 0-1 0 0,0 0 1 0 0,0 1 0 0 0,0-1-1 0 0,0 0 1 0 0,0 0-1 0 0,0 0 1 0 0,0 1 0 0 0,0-1-1 0 0,-1 0 1 0 0,1 0 0 0 0,0 0-1 0 0,0 1 1 0 0,0-1 156 0 0,-1 0-156 0 0,-1 6 984 0 0,3 0 2522 0 0,1-3-3377 0 0,0 0 0 0 0,0 0 0 0 0,0 0 0 0 0,1 0 0 0 0,-1 0 0 0 0,1-1 0 0 0,0 1 0 0 0,0-1 0 0 0,0 0 0 0 0,0 1 0 0 0,6 2 0 0 0,-5-3-109 0 0,2-1 1 0 0,-1 1-1 0 0,0-1 1 0 0,0 0 0 0 0,0 0-1 0 0,1 0 1 0 0,-1-1-1 0 0,0 0 1 0 0,0 0-1 0 0,1 0 1 0 0,9-3-1 0 0,6-1 484 0 0,32-11-1 0 0,-47 13-630 0 0,20-6 49 0 0,-1-1 0 0 0,44-23 0 0 0,-58 24-139 0 0,-2-3-20 0 0,-3-1 51 0 0,-6 11 26 0 0,1 1-1 0 0,-1-1 1 0 0,0 1-1 0 0,0-1 1 0 0,0 0-1 0 0,0 1 1 0 0,0-1 0 0 0,0 0-1 0 0,0 1 1 0 0,0-1-1 0 0,0 0 1 0 0,0 1-1 0 0,-1-1 1 0 0,1 0-1 0 0,0 1 1 0 0,-1-2-1 0 0,0 0-2 0 0,-1 1 0 0 0,1-1 0 0 0,-1 0 0 0 0,1 1 0 0 0,-1 0 0 0 0,0-1 0 0 0,0 1 0 0 0,1 0-1 0 0,-1 0 1 0 0,0 0 0 0 0,0 0 0 0 0,0 0 0 0 0,0 0 0 0 0,-1 1 0 0 0,1-1 0 0 0,0 1-1 0 0,0-1 1 0 0,0 1 0 0 0,0 0 0 0 0,-1 0 0 0 0,-3 0 0 0 0,-5 0-29 0 0,0 1 1 0 0,1 1-1 0 0,-13 3 0 0 0,-1 0-2 0 0,0 2-1 0 0,0 1 1 0 0,0 1 0 0 0,1 1-1 0 0,1 1 1 0 0,0 1 0 0 0,0 0-1 0 0,-32 27 1 0 0,46-32 36 0 0,0 1 1 0 0,0 0-1 0 0,1 1 0 0 0,0 0 1 0 0,0 0-1 0 0,-6 13 0 0 0,10-18 5 0 0,1 1 0 0 0,0-1-1 0 0,0 1 1 0 0,0 0 0 0 0,0 0-1 0 0,1 0 1 0 0,-1 0-1 0 0,1 0 1 0 0,1 0 0 0 0,-1 0-1 0 0,1 0 1 0 0,0 0 0 0 0,0 0-1 0 0,0 1 1 0 0,2 8-1 0 0,-1-11-3 0 0,0 0-1 0 0,0-1 0 0 0,1 1 0 0 0,-1-1 0 0 0,0 0 0 0 0,1 1 1 0 0,0-1-1 0 0,-1 0 0 0 0,1 0 0 0 0,0 0 0 0 0,0 0 0 0 0,0 0 1 0 0,0 0-1 0 0,3 1 0 0 0,0 0-22 0 0,-1-1 1 0 0,1 0-1 0 0,-1 0 1 0 0,1 0-1 0 0,0 0 1 0 0,0-1-1 0 0,6 1 1 0 0,6 0-130 0 0,1-1 1 0 0,-1 0 0 0 0,25-4 0 0 0,-26 2-684 0 0,1-1 1 0 0,-1-1-1 0 0,0 0 1 0 0,0-1-1 0 0,0-1 0 0 0,24-11 1 0 0,-14 2-6044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0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181 291 3223 0 0,'25'-34'164'0'0,"1"1"0"0"0,2 1 0 0 0,54-48 0 0 0,0 17 6435 0 0,-16 14 3298 0 0,-68 50-9843 0 0,1-1 1 0 0,0 1-1 0 0,0 0 0 0 0,0-1 0 0 0,1 1 0 0 0,-1 0 1 0 0,0 0-1 0 0,0-1 0 0 0,0 1 0 0 0,0 0 0 0 0,0 1 1 0 0,-2 2 66 0 0,-11 10 227 0 0,1 0-1 0 0,0 2 0 0 0,-13 21 1 0 0,-29 55 549 0 0,45-73-716 0 0,-201 415 2320 0 0,164-331-2033 0 0,22-45-230 0 0,-29 105 0 0 0,51-155-227 0 0,2-6-11 0 0,1 1 0 0 0,-1 0 0 0 0,0-1 0 0 0,1 1 0 0 0,0-1 0 0 0,-1 1 0 0 0,1 0 0 0 0,0-1 0 0 0,0 1 0 0 0,1 0 0 0 0,0 2 0 0 0,-2-4-79 0 0,1 0-1 0 0,1 0 0 0 0,-1 1 1 0 0,0-1-1 0 0,0 0 1 0 0,0 0-1 0 0,0 0 1 0 0,1 0-1 0 0,-1 0 1 0 0,1 0-1 0 0,-1 0 0 0 0,1 0 1 0 0,-1 0-1 0 0,1 0 1 0 0,-1-1-1 0 0,1 1 1 0 0,0 0-1 0 0,-1 0 1 0 0,1 0-1 0 0,0-1 0 0 0,0 1 1 0 0,0 0-1 0 0,0-1 1 0 0,-1 1-1 0 0,1 0 1 0 0,0-1-1 0 0,0 1 1 0 0,0-1-1 0 0,0 0 0 0 0,0 1 1 0 0,0-1-1 0 0,2 0 1 0 0,-1 0-193 0 0,1 0 1 0 0,-1 0-1 0 0,1 0 1 0 0,-1 0-1 0 0,1-1 1 0 0,-1 1-1 0 0,1-1 1 0 0,-1 1-1 0 0,1-1 1 0 0,-1 0-1 0 0,1 0 1 0 0,2-2 0 0 0,12-8-1543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0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17047 0 0,'0'0'6275'0'0,"1"3"-4878"0"0,0 3-1304 0 0,0 0 0 0 0,0-1 0 0 0,1 1 0 0 0,0 0 0 0 0,0-1 0 0 0,0 1 0 0 0,1-1 0 0 0,0 1 1 0 0,0-1-1 0 0,0 0 0 0 0,1-1 0 0 0,6 9 0 0 0,7 3-55 0 0,0-1 0 0 0,20 15 0 0 0,3 3 113 0 0,-32-25-319 0 0,0-1 1 0 0,1-1-1 0 0,0 1 1 0 0,0-1-1 0 0,18 8 0 0 0,-25-13-277 0 0,2-4-1360 0 0,-2 0 1593 0 0,0 1 1 0 0,0 0-1 0 0,-1-1 0 0 0,1 1 0 0 0,-1-1 1 0 0,1 0-1 0 0,-1 1 0 0 0,0-1 1 0 0,0 0-1 0 0,0 0 0 0 0,-1 0 0 0 0,1 0 1 0 0,0-4-1 0 0,0-9-1407 0 0,0-24 1 0 0,-1 25 67 0 0,0-3-4060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5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 14279 0 0,'0'0'1103'0'0,"-1"1"-720"0"0,-5 3-51 0 0,0 0 1 0 0,1 1-1 0 0,0-1 0 0 0,0 1 1 0 0,0 1-1 0 0,-6 8 1 0 0,-24 39 2654 0 0,9-4-1669 0 0,-26 66 0 0 0,17-32-767 0 0,-164 290 29 0 0,159-303-543 0 0,-91 143 76 0 0,105-177-102 0 0,16-24-11 0 0,1 0 0 0 0,1 0 0 0 0,0 1 0 0 0,0 0 0 0 0,1 1 0 0 0,-8 23 0 0 0,15-36-1 0 0,-1-1 0 0 0,1 1-1 0 0,0-1 1 0 0,0 0 0 0 0,0 1-1 0 0,0-1 1 0 0,-1 1 0 0 0,1-1-1 0 0,0 0 1 0 0,0 1 0 0 0,0-1 0 0 0,0 1-1 0 0,0-1 1 0 0,0 1 0 0 0,0-1-1 0 0,0 0 1 0 0,0 1 0 0 0,0-1-1 0 0,0 1 1 0 0,0-1 0 0 0,1 1 0 0 0,-1-1-1 0 0,0 0 1 0 0,0 1 0 0 0,0-1-1 0 0,0 1 1 0 0,1-1 0 0 0,-1 0 0 0 0,0 1-1 0 0,1-1 1 0 0,-1 0 0 0 0,0 1-1 0 0,0-1 1 0 0,1 0 0 0 0,-1 0-1 0 0,0 1 1 0 0,1-1 0 0 0,-1 0 0 0 0,1 0-1 0 0,-1 1 1 0 0,0-1 0 0 0,1 0-1 0 0,-1 0 1 0 0,1 0 0 0 0,0 0-1 0 0,-1 0-47 0 0,3 1-344 0 0,0 1 1 0 0,0-2-1 0 0,0 1 0 0 0,0 0 1 0 0,1-1-1 0 0,-1 1 1 0 0,0-1-1 0 0,0 0 1 0 0,0 0-1 0 0,1 0 0 0 0,-1-1 1 0 0,4 0-1 0 0,2 0-2975 0 0,7-1-3715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0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22 7367 0 0,'23'-22'12442'0'0,"-23"25"-11316"0"0,-1 5-643 0 0,0 0 1 0 0,0 1-1 0 0,-1-1 0 0 0,0 0 0 0 0,-6 15 1 0 0,-21 42 590 0 0,22-51-865 0 0,-120 221 1066 0 0,-2 3-1032 0 0,122-224-259 0 0,-54 132 66 0 0,56-131-143 0 0,0 1 1 0 0,2-1-1 0 0,0 0 0 0 0,0 1 1 0 0,2 0-1 0 0,0 0 0 0 0,2 27 0 0 0,-1-40-237 0 0,2-2-353 0 0,-1 0 619 0 0,0-1 0 0 0,1 1 0 0 0,-1 0 0 0 0,0-1 0 0 0,1 1 0 0 0,-1-1 0 0 0,0 0 0 0 0,1 1 0 0 0,-1-1 0 0 0,1 0 0 0 0,-1 0 0 0 0,0 0 0 0 0,1 0-1 0 0,-1 0 1 0 0,3-1 0 0 0,0 0-124 0 0,0 0-1 0 0,0 0 0 0 0,-1 0 0 0 0,1-1 0 0 0,5-3 1 0 0,4-3-1121 0 0,-1 0 1 0 0,13-13-1 0 0,-24 20 1144 0 0,27-23-6775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0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29 16439 0 0,'0'-15'754'0'0,"0"12"-17"0"0,0 2-473 0 0,3-6-188 0 0,-3 5 160 0 0,14 12 361 0 0,-4 0-469 0 0,-1 0 0 0 0,0 0 0 0 0,-1 0 0 0 0,0 1 0 0 0,10 19 0 0 0,28 67 304 0 0,-25-51-272 0 0,103 257 642 0 0,-107-257-610 0 0,-2 1 1 0 0,-3 0 0 0 0,-1 1-1 0 0,6 81 1 0 0,-15-108-36 0 0,-2 1-1 0 0,-1-1 1 0 0,-1 1-1 0 0,0-1 1 0 0,-2 1-1 0 0,0-1 1 0 0,-2 0-1 0 0,0-1 1 0 0,-1 1 0 0 0,-1-1-1 0 0,-1-1 1 0 0,-21 35-1 0 0,5-20 355 0 0,-1-2 0 0 0,-36 35 0 0 0,-24 28 1108 0 0,24-13-496 0 0,43-57-1070 0 0,15-21-108 0 0,1 0-236 0 0,-8 4 189 0 0,10-7 63 0 0,1 0 1 0 0,-1 0-1 0 0,1 0 1 0 0,-1-1-1 0 0,1 1 0 0 0,-1 0 1 0 0,1 0-1 0 0,-1 0 0 0 0,1 0 1 0 0,0 0-1 0 0,0 0 1 0 0,0 0-1 0 0,-1 0 0 0 0,1 0 1 0 0,0 0-1 0 0,0 0 0 0 0,0 0 1 0 0,0 0-1 0 0,1 0 1 0 0,-1 0-1 0 0,0 0 0 0 0,0 0 1 0 0,1 0-1 0 0,-1 0 0 0 0,0 0 1 0 0,1 0-1 0 0,-1 0 1 0 0,1 0-1 0 0,-1 0 0 0 0,1 0 1 0 0,0 0-1 0 0,0 0 0 0 0,0 1-1166 0 0,2-2-372 0 0,11 1-78 0 0,-11 0-9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4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253 295 8031 0 0,'0'0'4227'0'0,"2"1"-3679"0"0,8 7 2173 0 0,-10-5-2661 0 0,0 0 0 0 0,-1 0 0 0 0,1 0 0 0 0,-1 0 0 0 0,0 0 0 0 0,0 0 0 0 0,0-1 0 0 0,0 1 0 0 0,0 0 0 0 0,-1 0 0 0 0,1-1 0 0 0,-1 1 0 0 0,0-1 0 0 0,1 1 0 0 0,-1-1 1 0 0,0 0-1 0 0,-1 0 0 0 0,1 0 0 0 0,0 0 0 0 0,-1 0 0 0 0,-2 2 0 0 0,-7 3 342 0 0,0-1 0 0 0,0 0 0 0 0,-20 7 0 0 0,5-3-163 0 0,24-8-239 0 0,-20 8 22 0 0,0-1-1 0 0,-39 11 0 0 0,51-18-10 0 0,11-2-7 0 0,-1 0-1 0 0,1 0 1 0 0,-1 0 0 0 0,1 0 0 0 0,-1 0 0 0 0,1 0-1 0 0,-1-1 1 0 0,1 1 0 0 0,-1 0 0 0 0,1 0 0 0 0,-1 0-1 0 0,1-1 1 0 0,0 1 0 0 0,-1 0 0 0 0,1 0 0 0 0,-1-1-1 0 0,1 1 1 0 0,0 0 0 0 0,-1-1 0 0 0,1 1 0 0 0,0-1-1 0 0,-1 1 1 0 0,1 0 0 0 0,0-1 0 0 0,0 1 0 0 0,-1-1-1 0 0,1 1 1 0 0,0-1 0 0 0,0 1 0 0 0,0-1 0 0 0,0 1-1 0 0,0-1 1 0 0,-2-14 36 0 0,3 7-11 0 0,0-1 0 0 0,1 1 0 0 0,0 0 0 0 0,1 0 0 0 0,0 0-1 0 0,0 0 1 0 0,1 0 0 0 0,0 0 0 0 0,6-7 0 0 0,6-16 38 0 0,10-25 5 0 0,3 1-1 0 0,44-64 1 0 0,-68 111-66 0 0,0 1 0 0 0,1 0 0 0 0,0 0 0 0 0,0 0 0 0 0,1 1-1 0 0,-1 0 1 0 0,2 0 0 0 0,14-8 0 0 0,-7 9-18 0 0,-11 5 8 0 0,0 0 0 0 0,-1 1 1 0 0,1 0-1 0 0,0-1 0 0 0,-1 1 0 0 0,1 0 0 0 0,0 1 0 0 0,-1-1 0 0 0,1 1 0 0 0,-1-1 1 0 0,0 1-1 0 0,1 0 0 0 0,-1 0 0 0 0,0 1 0 0 0,0-1 0 0 0,4 5 0 0 0,5 5 8 0 0,-1 1 0 0 0,14 20-1 0 0,-12-15-8 0 0,4 3 5 0 0,-12-18 0 0 0,1 0 0 0 0,1 1 84 0 0,-1-1 1 0 0,1 1-1 0 0,0-1 0 0 0,0-1 0 0 0,0 1 1 0 0,1-1-1 0 0,-1-1 0 0 0,1 1 0 0 0,-1-1 0 0 0,1 0 1 0 0,-1-1-1 0 0,1 0 0 0 0,0 0 0 0 0,-1-1 1 0 0,1 0-1 0 0,-1 0 0 0 0,11-3 0 0 0,-16 3 616 0 0,-5 2-626 0 0,-21 10 8 0 0,1 0 0 0 0,0 1 1 0 0,1 1-1 0 0,1 2 1 0 0,-23 18-1 0 0,-138 134-275 0 0,177-162 155 0 0,3-3-82 0 0,2-2 83 0 0,0 0-1 0 0,0 1 1 0 0,0-1-1 0 0,0 0 0 0 0,0 1 1 0 0,0-1-1 0 0,0 0 1 0 0,0 1-1 0 0,0-1 0 0 0,-1 0 1 0 0,1 1-1 0 0,0-1 0 0 0,0 0 1 0 0,0 0-1 0 0,-1 1 1 0 0,1-1-1 0 0,0 0 0 0 0,0 0 1 0 0,0 1-1 0 0,-1-1 0 0 0,1 0 1 0 0,0 0-1 0 0,-1 0 1 0 0,1 1-1 0 0,0-1 0 0 0,-1 0 1 0 0,1 0-1 0 0,0 0 0 0 0,0 0 1 0 0,-1 0-1 0 0,1 0 1 0 0,0 0-1 0 0,-1 0 0 0 0,0 0 1 0 0,-13 3-2088 0 0,13-2 1591 0 0,0-1 327 0 0,1 0-1 0 0,-1 0 1 0 0,0 0-1 0 0,1 0 1 0 0,-1 0-1 0 0,1 0 1 0 0,-1 0-1 0 0,0 0 1 0 0,1 0-1 0 0,-1 0 1 0 0,1 0-1 0 0,-1 0 1 0 0,1 0-1 0 0,-1 0 1 0 0,0-1-1 0 0,0 1 1 0 0,-10-5-5276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4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921 0 8751 0 0,'0'0'1134'0'0,"-2"2"51"0"0,-7 5 92 0 0,0 0-1 0 0,-10 12 1 0 0,-31 41 196 0 0,15-18-1392 0 0,-117 150 113 0 0,61-74-152 0 0,57-74-31 0 0,3 2-1 0 0,1 0 1 0 0,3 3 0 0 0,-24 55-1 0 0,38-77 113 0 0,-1 0 0 0 0,-1-1-1 0 0,-1-1 1 0 0,-2-1 0 0 0,-20 23-1 0 0,12-18 62 0 0,-3-1 0 0 0,0-1 0 0 0,-42 29 0 0 0,-39 20-288 0 0,108-74 2 0 0,17-4-515 0 0,-1 0 435 0 0,0-1 1 0 0,0 0-1 0 0,0-1 0 0 0,19-8 0 0 0,-7 3-6 0 0,4-2-436 0 0,29-15 0 0 0,-16 4-456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4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14223 0 0,'0'0'4936'0'0,"1"3"-4558"0"0,0 2-212 0 0,0 0 1 0 0,0 0 0 0 0,-1 0 0 0 0,0 0 0 0 0,0 0-1 0 0,-1 0 1 0 0,1 0 0 0 0,-1 0 0 0 0,0 0 0 0 0,0 0-1 0 0,-1 0 1 0 0,1 0 0 0 0,-1 0 0 0 0,0-1 0 0 0,-1 1-1 0 0,1-1 1 0 0,-5 6 0 0 0,1 0-387 0 0,0-1 1 0 0,-1 0-1 0 0,0-1 0 0 0,-1 0 1 0 0,0 0-1 0 0,0-1 1 0 0,-12 9-1 0 0,0-3-3488 0 0,18-12 2097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4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24 6911 0 0,'0'0'528'0'0,"-1"3"-124"0"0,-20 100 6341 0 0,5-30-3111 0 0,-6 78-1 0 0,21-142-3346 0 0,1-7-31 0 0,0 0-107 0 0,0 2-108 0 0,8 13 287 0 0,-7-15-242 0 0,2 1-17 0 0,-2-2-66 0 0,-1-1 0 0 0,0 0 0 0 0,0 0 0 0 0,0 1 0 0 0,0-1 0 0 0,0 0 0 0 0,0 0 0 0 0,0 0 0 0 0,1 0-1 0 0,-1 1 1 0 0,0-1 0 0 0,0 0 0 0 0,0 0 0 0 0,1 0 0 0 0,-1 0 0 0 0,0 1 0 0 0,0-1 0 0 0,0 0 0 0 0,1 0 0 0 0,-1 0 0 0 0,0 0-1 0 0,0 0 1 0 0,0 0 0 0 0,1 0 0 0 0,-1 0 0 0 0,0 0 0 0 0,0 0 0 0 0,1 0 0 0 0,-1 0 0 0 0,0 0 0 0 0,0 0 0 0 0,1 0-1 0 0,-1 0 1 0 0,0 0 0 0 0,0 0 0 0 0,1 0 0 0 0,3-2 49 0 0,0 1 1 0 0,0-1-1 0 0,0 0 0 0 0,0 0 0 0 0,-1-1 1 0 0,1 1-1 0 0,0-1 0 0 0,-1 0 1 0 0,0 0-1 0 0,0 0 0 0 0,6-6 0 0 0,4-8 211 0 0,12-22 0 0 0,-12 19-68 0 0,91-127 634 0 0,-86 125-797 0 0,42-37 0 0 0,-23 24-284 0 0,-14 14-1088 0 0,-21 20-25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45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5063 0 0,'0'0'16374'0'0,"1"2"-15853"0"0,2 9-17 0 0,-2-8 457 0 0,-1 0-632 0 0,-3 6-143 0 0,0 1 0 0 0,-1-1-1 0 0,0 1 1 0 0,-7 10 0 0 0,-24 38-26 0 0,30-51-177 0 0,-37 49-876 0 0,32-44 512 0 0,9-10 94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4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66 121 6447 0 0,'0'0'499'0'0,"2"4"-328"0"0,3 10-592 0 0,-3-4 1458 0 0,2-1-1 0 0,0 1 1 0 0,0-1-1 0 0,0 0 0 0 0,1 0 1 0 0,10 13-1 0 0,-13-21-634 0 0,-1 1 63 0 0,1 0-1 0 0,-1 0 1 0 0,1 0 0 0 0,-1 0-1 0 0,0 0 1 0 0,1 0-1 0 0,1 4 1 0 0,-4-4-391 0 0,1-1-1 0 0,-1 1 1 0 0,1-1 0 0 0,-1 1 0 0 0,1-1 0 0 0,-1 0-1 0 0,0 1 1 0 0,0-1 0 0 0,0 0 0 0 0,0 0-1 0 0,0 1 1 0 0,0-1 0 0 0,0 0 0 0 0,0 0 0 0 0,0 0-1 0 0,0 0 1 0 0,-1 0 0 0 0,1 0 0 0 0,0-1 0 0 0,-1 1-1 0 0,1 0 1 0 0,0-1 0 0 0,-1 1 0 0 0,1-1-1 0 0,-3 1 1 0 0,-2 1 112 0 0,0 0 0 0 0,-1-1-1 0 0,1 0 1 0 0,-12 1 0 0 0,15-2-153 0 0,1-1 1 0 0,-1 0-1 0 0,1 1 1 0 0,-1-1-1 0 0,1 0 1 0 0,-1 0-1 0 0,1 0 1 0 0,-1-1-1 0 0,1 1 1 0 0,0-1-1 0 0,0 1 1 0 0,0-1-1 0 0,0 0 1 0 0,-2-2-1 0 0,2 3-25 0 0,0-1-1 0 0,1 0 1 0 0,-1 0-1 0 0,1 0 1 0 0,0 0 0 0 0,0 0-1 0 0,0-1 1 0 0,0 1-1 0 0,0 0 1 0 0,0 0 0 0 0,0-1-1 0 0,1 1 1 0 0,-1 0-1 0 0,1-4 1 0 0,-1 1-6 0 0,2 0 1 0 0,-1 1 0 0 0,0-1 0 0 0,1 0-1 0 0,0 1 1 0 0,0-1 0 0 0,2-4-1 0 0,1-2-6 0 0,0 0 0 0 0,2 1-1 0 0,-1-1 1 0 0,1 1 0 0 0,9-11 0 0 0,-6 10-76 0 0,0-1 1 0 0,1 2-1 0 0,0-1 1 0 0,1 1 0 0 0,22-16-1 0 0,-28 23 63 0 0,-1 1 1 0 0,1-1-1 0 0,-1 1 0 0 0,1-1 0 0 0,0 1 0 0 0,0 1 0 0 0,0-1 0 0 0,0 1 0 0 0,0 0 1 0 0,0 0-1 0 0,0 0 0 0 0,1 1 0 0 0,-1 0 0 0 0,0 0 0 0 0,0 0 0 0 0,1 0 0 0 0,-1 1 0 0 0,0 0 1 0 0,0 0-1 0 0,5 2 0 0 0,2 2 59 0 0,1 1 0 0 0,-1 0 0 0 0,-1 1-1 0 0,1 1 1 0 0,-1-1 0 0 0,-1 2 0 0 0,13 11 0 0 0,-10-7 92 0 0,0 1 0 0 0,-1 1 0 0 0,-1 0 0 0 0,14 24 0 0 0,-5-3 866 0 0,-19-34-680 0 0,-2 1-171 0 0,0 0-135 0 0,0 0 0 0 0,0 0 0 0 0,-1 1 0 0 0,0-1 0 0 0,1-1 0 0 0,-1 1 0 0 0,0 0 0 0 0,-1 0-1 0 0,1-1 1 0 0,0 1 0 0 0,-1-1 0 0 0,1 1 0 0 0,-1-1 0 0 0,0 0 0 0 0,0 0 0 0 0,0-1-1 0 0,0 1 1 0 0,-4 1 0 0 0,-9 4 88 0 0,0-1 0 0 0,-26 6-1 0 0,14-4-59 0 0,-5 1-741 0 0,-61 10-1 0 0,93-19 562 0 0,0 0-1 0 0,0 0 1 0 0,0 0-1 0 0,0 0 1 0 0,0 0-1 0 0,0 0 1 0 0,1 0-1 0 0,-1 0 1 0 0,0-1-1 0 0,0 1 1 0 0,0 0-1 0 0,0-1 0 0 0,0 1 1 0 0,0-1-1 0 0,1 1 1 0 0,-1-1-1 0 0,0 1 1 0 0,0-1-1 0 0,1 0 1 0 0,-1 1-1 0 0,0-1 1 0 0,1 0-1 0 0,-1 1 0 0 0,1-1 1 0 0,-1 0-1 0 0,1 0 1 0 0,-1 0-1 0 0,1 0 1 0 0,-1 1-1 0 0,1-1 1 0 0,0 0-1 0 0,-1 0 1 0 0,1 0-1 0 0,0 0 1 0 0,0 0-1 0 0,0 0 0 0 0,0 0 1 0 0,0 0-1 0 0,0 0 1 0 0,0 0-1 0 0,0 0 1 0 0,0 0-1 0 0,1-1 1 0 0,2-16-5928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46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315 108 3679 0 0,'81'-69'801'0'0,"-53"48"1835"0"0,3 4 8634 0 0,-31 28-11040 0 0,-1 0 1 0 0,-1 1 0 0 0,0-1-1 0 0,0 0 1 0 0,-1 0-1 0 0,-7 16 1 0 0,-32 62-303 0 0,28-64 303 0 0,-149 237 800 0 0,49-86-816 0 0,97-147-126 0 0,1 1 1 0 0,1 1 0 0 0,-20 64-1 0 0,32-85-98 0 0,-1 1 0 0 0,-6 13 1 0 0,9-22-235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4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71 9671 0 0,'21'-21'901'0'0,"9"-9"725"0"0,-9 11 7069 0 0,-21 22-8582 0 0,-6 15 293 0 0,0 0-1 0 0,-1 0 1 0 0,-1 0 0 0 0,-17 28 0 0 0,3-4 218 0 0,21-40-548 0 0,0 5 4 0 0,-7 15-16 0 0,5-11-81 0 0,-1 3-148 0 0,1-4-194 0 0,2-2-2789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5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99 11975 0 0,'0'0'923'0'0,"-7"-2"5165"0"0,9 1-5688 0 0,0 1 0 0 0,0-1 0 0 0,0 1 1 0 0,0-1-1 0 0,0 0 0 0 0,0 0 0 0 0,3-2 0 0 0,6-2-67 0 0,25-5 702 0 0,65-11 0 0 0,-43 11-534 0 0,50-9-434 0 0,2 6-1 0 0,0 4 1 0 0,130 7 0 0 0,-164 10-655 0 0,-57-5 45 0 0,-1 0 0 0 0,0-2 0 0 0,1 0 0 0 0,26-3 0 0 0,-5-4-1554 0 0,-30 3 1194 0 0</inkml:trace>
  <inkml:trace contextRef="#ctx0" brushRef="#br0" timeOffset="1">989 138 8751 0 0,'1'2'5278'0'0,"0"7"-3898"0"0,-1 0 1 0 0,1 0 0 0 0,-2 0 0 0 0,1 1 0 0 0,-1-1 0 0 0,-3 11 0 0 0,-17 58 349 0 0,6-26-1372 0 0,6-20-298 0 0,4-17-118 0 0,1 0 0 0 0,1 0-1 0 0,0 1 1 0 0,0 18-1 0 0,3-32-208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4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31 279 12871 0 0,'0'0'1554'0'0,"-1"-2"-580"0"0,-3-8 392 0 0,-2-1-448 0 0,2-1 1 0 0,-1 0 0 0 0,2 1 0 0 0,-3-14 0 0 0,5 21-867 0 0,1 1-1 0 0,-1-1 0 0 0,1 0 1 0 0,0 1-1 0 0,1-1 0 0 0,-1 0 0 0 0,0 1 1 0 0,1-1-1 0 0,0 0 0 0 0,0 1 1 0 0,0-1-1 0 0,0 1 0 0 0,1-1 0 0 0,-1 1 1 0 0,1 0-1 0 0,0 0 0 0 0,0-1 1 0 0,4-3-1 0 0,3-2-52 0 0,1 0 0 0 0,0 1 1 0 0,19-13-1 0 0,-7 5-276 0 0,-9 8 118 0 0,1-1 0 0 0,-1 1 0 0 0,1 1 1 0 0,0 1-1 0 0,1 0 0 0 0,0 1 0 0 0,18-5 0 0 0,-29 9 124 0 0,2-1 32 0 0,15 4 9 0 0,-21-2-6 0 0,3 0 24 0 0,-1 0 1 0 0,0 0-1 0 0,0 0 0 0 0,1 1 0 0 0,-1-1 1 0 0,0 1-1 0 0,0 0 0 0 0,0-1 0 0 0,1 1 0 0 0,-1 0 1 0 0,0 0-1 0 0,0 0 0 0 0,0 1 0 0 0,0-1 0 0 0,-1 0 1 0 0,1 1-1 0 0,0-1 0 0 0,2 4 0 0 0,-2-1 49 0 0,0 0-1 0 0,0 1 0 0 0,-1-1 1 0 0,1 0-1 0 0,-1 0 0 0 0,0 1 1 0 0,-1-1-1 0 0,1 0 0 0 0,-1 1 1 0 0,0-1-1 0 0,0 1 0 0 0,0-1 1 0 0,-1 1-1 0 0,0 3 0 0 0,-1-2-35 0 0,1 0-1 0 0,-2 0 1 0 0,1 0-1 0 0,-1-1 0 0 0,-3 7 1 0 0,5-9-33 0 0,-6 8-640 0 0,2 1 0 0 0,0 1 0 0 0,-5 13 0 0 0,10-23-1309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4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491 109 1839 0 0,'2'-1'83'0'0,"2"-2"-44"0"0,-1 1-32 0 0,0-1 0 0 0,0 1 0 0 0,-1-1-1 0 0,1 1 1 0 0,-1-1 0 0 0,0 0 0 0 0,3-4-1 0 0,3-6 1751 0 0,10-27 11179 0 0,-12 24-10105 0 0,-6 14-2016 0 0,2-3 112 0 0,-2 5-915 0 0,0 0 0 0 0,0 0 1 0 0,0 0-1 0 0,0 0 0 0 0,0 0 0 0 0,0 0 0 0 0,0 0 0 0 0,0 0 0 0 0,0-1 1 0 0,0 1-1 0 0,0 0 0 0 0,0 0 0 0 0,0 0 0 0 0,0 0 0 0 0,0 0 0 0 0,0 0 1 0 0,0 0-1 0 0,0 0 0 0 0,0 0 0 0 0,0 0 0 0 0,0-1 0 0 0,0 1 1 0 0,0 0-1 0 0,0 0 0 0 0,0 0 0 0 0,0 0 0 0 0,0 0 0 0 0,0 0 0 0 0,0 0 1 0 0,0 0-1 0 0,0 0 0 0 0,0 0 0 0 0,0-1 0 0 0,0 1 0 0 0,0 0 0 0 0,0 0 1 0 0,0 0-1 0 0,-1 0 0 0 0,1 0 0 0 0,0 0 0 0 0,0 0 0 0 0,0 0 0 0 0,0 0 1 0 0,0 0-1 0 0,0 0 0 0 0,0 0 0 0 0,0 0 0 0 0,0 0 0 0 0,0 0 0 0 0,-1 0 1 0 0,1 0-1 0 0,0 0 0 0 0,0 0 0 0 0,0 0 0 0 0,0 0 0 0 0,0 0 0 0 0,0 0 1 0 0,0 0-1 0 0,0 0 0 0 0,-17 8-31 0 0,1 1 1 0 0,0 0 0 0 0,1 2-1 0 0,-25 21 1 0 0,24-19-2 0 0,12-11 8 0 0,-14 17 13 0 0,10-8-1 0 0,1-2 12 0 0,6-7 112 0 0,4-2-71 0 0,0 1-47 0 0,-1 0 0 0 0,1 0-1 0 0,0-1 1 0 0,0 1-1 0 0,-1-1 1 0 0,1 0 0 0 0,0 0-1 0 0,0 0 1 0 0,0 0-1 0 0,0 0 1 0 0,-1-1-1 0 0,4 0 1 0 0,4-1-4 0 0,15-2-17 0 0,-22 3-18 0 0,0 0-212 0 0,-29 41-2624 0 0,7-12 2714 0 0,-17 36 0 0 0,-51 135 134 0 0,77-170 20 0 0,2 0 0 0 0,0 1 0 0 0,2 0 0 0 0,2 0 0 0 0,-2 36 1 0 0,8 54 53 0 0,0 5 190 0 0,-3-99-21 0 0,-1 0 0 0 0,-9 44 0 0 0,9-60-76 0 0,-1-1 0 0 0,0 1-1 0 0,-1-1 1 0 0,0 1 0 0 0,-1-1-1 0 0,0 0 1 0 0,0-1 0 0 0,0 1-1 0 0,-1-1 1 0 0,-1 0 0 0 0,1 0-1 0 0,-1-1 1 0 0,-1 0 0 0 0,-9 7 0 0 0,-15 8 1996 0 0,30-21-1383 0 0,-1-1-569 0 0,-1 0-173 0 0,0 0-1 0 0,0-1 0 0 0,0 0 0 0 0,1 0 1 0 0,-1 0-1 0 0,0 0 0 0 0,0-1 0 0 0,1 1 1 0 0,-1-1-1 0 0,1 0 0 0 0,-1 0 0 0 0,1-1 1 0 0,0 1-1 0 0,0 0 0 0 0,0-1 0 0 0,0 0 0 0 0,0 0 1 0 0,1 0-1 0 0,-1 0 0 0 0,1 0 0 0 0,-3-4 1 0 0,-1-4-719 0 0,0-1 0 0 0,0 0 0 0 0,1 1 1 0 0,0-2-1 0 0,-5-21 0 0 0,0-9-1188 0 0,1-1-20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2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91 1839 0 0,'0'0'83'0'0,"2"-2"-6"0"0,19-9-61 0 0,-17 9 48 0 0,8-5 3112 0 0,-1-1-1 0 0,22-16 1 0 0,-13 5 16 0 0,-3 2 2887 0 0,-18 30-5880 0 0,2-8-164 0 0,-2 4-13 0 0,-1-1-1 0 0,0 0 0 0 0,0 0 1 0 0,0 0-1 0 0,-1 0 1 0 0,-8 14-1 0 0,-29 42-1 0 0,8-14-22 0 0,-76 147-499 0 0,87-151-346 0 0,-27 81 1 0 0,47-126 312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2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13 325 9871 0 0,'0'0'455'0'0,"-3"1"-12"0"0,-7 0 2841 0 0,14-1-2706 0 0,49-7 870 0 0,56 2-1 0 0,22-3-150 0 0,324-77 1331 0 0,-373 66-2417 0 0,219-57 395 0 0,63-15-1505 0 0,-305 77-1533 0 0,-21 3-2764 0 0,-6 0-746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24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 9503 0 0,'0'0'859'0'0,"-1"2"-710"0"0,-29 51 318 0 0,-9 17 1756 0 0,-305 445 2482 0 0,276-412-4657 0 0,-101 137 85 0 0,139-204-250 0 0,29-34 16 0 0,-1-4-170 0 0,1 1 270 0 0,-1-1 0 0 0,1 1 0 0 0,0-1 0 0 0,0 0 0 0 0,0 0-1 0 0,0 0 1 0 0,0 1 0 0 0,0-1 0 0 0,0 0 0 0 0,1 0 0 0 0,-1 0 0 0 0,1 0 0 0 0,-1 0 0 0 0,1 0 0 0 0,0-3 0 0 0,0 0 2 0 0,0 0 0 0 0,0 1-1 0 0,1-1 1 0 0,0 0 0 0 0,0 1 0 0 0,3-8 0 0 0,0 2 14 0 0,0 0-1 0 0,1 0 1 0 0,1 1-1 0 0,-1-1 0 0 0,12-12 1 0 0,3-2 3 0 0,1 2 0 0 0,0 0 0 0 0,26-18 1 0 0,-36 31 30 0 0,0 2 0 0 0,0-1 1 0 0,0 2-1 0 0,1-1 1 0 0,0 2-1 0 0,0-1 0 0 0,1 2 1 0 0,0 0-1 0 0,19-4 1 0 0,-28 7 46 0 0,1 1 1 0 0,0-1-1 0 0,-1 1 1 0 0,1 0-1 0 0,0 0 1 0 0,-1 1 0 0 0,1-1-1 0 0,0 1 1 0 0,-1 0-1 0 0,1 0 1 0 0,-1 1-1 0 0,6 2 1 0 0,-7-3-11 0 0,-1 1 0 0 0,1-1 0 0 0,-1 1-1 0 0,1 0 1 0 0,-1 0 0 0 0,0 0 0 0 0,1 1 0 0 0,-1-1 0 0 0,0 0 0 0 0,-1 1 0 0 0,1-1 0 0 0,0 1 0 0 0,-1 0-1 0 0,1 0 1 0 0,-1-1 0 0 0,0 1 0 0 0,0 0 0 0 0,0 0 0 0 0,0 4 0 0 0,1 2-15 0 0,-1-1-1 0 0,0 1 1 0 0,-1-1 0 0 0,0 1 0 0 0,0 0-1 0 0,-1-1 1 0 0,0 1 0 0 0,0-1-1 0 0,-1 1 1 0 0,0-1 0 0 0,-5 12 0 0 0,0-4-36 0 0,0-1 0 0 0,-2 0 1 0 0,0 0-1 0 0,-19 24 0 0 0,19-26-321 0 0,-16 18 25 0 0,7-12-2773 0 0,9-11 1535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2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118 169 7831 0 0,'3'-1'603'0'0,"7"-1"-298"0"0,0 1 1 0 0,0 0-1 0 0,13 0 0 0 0,-16 1 687 0 0,1 1 0 0 0,-1 0 0 0 0,0 0 0 0 0,1 1 0 0 0,10 4 0 0 0,-7-2-295 0 0,-1-1-1 0 0,1 0 1 0 0,0-1-1 0 0,0 0 1 0 0,0 0-1 0 0,0-1 0 0 0,11-1 1 0 0,-15 0-609 0 0,-1-1 0 0 0,1 1 1 0 0,-1-1-1 0 0,1-1 0 0 0,-1 1 1 0 0,0-1-1 0 0,1-1 0 0 0,-1 1 1 0 0,0-1-1 0 0,-1 0 0 0 0,1 0 1 0 0,0-1-1 0 0,5-4 0 0 0,-3 2-55 0 0,-1 0 1 0 0,-1-1-1 0 0,1 1 0 0 0,-1-1 1 0 0,9-14-1 0 0,-13 19-54 0 0,0-1-1 0 0,0 0 0 0 0,-1 0 1 0 0,1 0-1 0 0,-1 0 1 0 0,1 0-1 0 0,-1 0 1 0 0,0 0-1 0 0,0 0 1 0 0,0-1-1 0 0,-1 1 0 0 0,1 0 1 0 0,-1 0-1 0 0,0-1 1 0 0,0 1-1 0 0,0-7 1 0 0,-1 2-45 0 0,1 6 22 0 0,0 0 0 0 0,-1 1 1 0 0,1-1-1 0 0,0 1 0 0 0,-1-1 0 0 0,1 1 0 0 0,-1-1 0 0 0,1 1 0 0 0,-1-1 0 0 0,1 1 1 0 0,-1-1-1 0 0,0 1 0 0 0,0 0 0 0 0,0-1 0 0 0,0 1 0 0 0,0 0 0 0 0,0 0 1 0 0,0 0-1 0 0,0 0 0 0 0,-1 0 0 0 0,1 0 0 0 0,0 0 0 0 0,-1 0 0 0 0,1 0 0 0 0,0 1 1 0 0,-1-1-1 0 0,1 0 0 0 0,-1 1 0 0 0,1-1 0 0 0,-1 1 0 0 0,0 0 0 0 0,-2-1 1 0 0,0 1-39 0 0,0 0 1 0 0,0 0-1 0 0,0 0 1 0 0,0 0 0 0 0,0 1-1 0 0,0 0 1 0 0,0 0 0 0 0,0 0-1 0 0,0 0 1 0 0,0 1 0 0 0,-7 3-1 0 0,-52 35-547 0 0,36-22 565 0 0,10-5 60 0 0,0 0 1 0 0,-17 18-1 0 0,-2 2 4 0 0,1-2 46 0 0,-39 44 0 0 0,61-61-34 0 0,1 1 0 0 0,1 1 0 0 0,0 0-1 0 0,1 0 1 0 0,-15 35 0 0 0,24-47 5 0 0,-1 0 0 0 0,1 1 0 0 0,-1 0 1 0 0,1-1-1 0 0,0 1 0 0 0,1 0 0 0 0,-1 0 0 0 0,1-1 0 0 0,0 1 1 0 0,0 0-1 0 0,1 0 0 0 0,1 7 0 0 0,-1-9 8 0 0,0 0-1 0 0,0 0 1 0 0,0 0 0 0 0,1 0-1 0 0,0-1 1 0 0,-1 1 0 0 0,1 0-1 0 0,0-1 1 0 0,0 1-1 0 0,0-1 1 0 0,1 0 0 0 0,-1 0-1 0 0,0 0 1 0 0,1 0 0 0 0,0 0-1 0 0,-1 0 1 0 0,1-1 0 0 0,0 1-1 0 0,5 1 1 0 0,5 2 123 0 0,0-1 0 0 0,1 0 1 0 0,-1-1-1 0 0,1-1 0 0 0,0 0 0 0 0,24 0 1 0 0,-15-3-49 0 0,-1 0-1 0 0,1-2 1 0 0,31-7 0 0 0,-9-1-1130 0 0,0-2-1 0 0,67-29 0 0 0,-86 30-417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2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176 182 7367 0 0,'0'0'568'0'0,"1"3"-373"0"0,-1 6 302 0 0,0 0-1 0 0,0 0 1 0 0,-1 0 0 0 0,0 0-1 0 0,0 0 1 0 0,-1 0 0 0 0,-1 0-1 0 0,1-1 1 0 0,-1 1 0 0 0,-1-1-1 0 0,1 0 1 0 0,-7 10 0 0 0,-3 4 111 0 0,-1-1 1 0 0,-1-1-1 0 0,-21 22 1 0 0,28-34-546 0 0,1-1-1 0 0,-15 10 1 0 0,3-3-3 0 0,11-7-67 0 0,7-5-74 0 0,0-5-125 0 0,0-2 175 0 0,0 1 0 0 0,1-1 1 0 0,-1 0-1 0 0,1 1 0 0 0,0-1 0 0 0,1 0 0 0 0,-1 1 0 0 0,1-1 0 0 0,0 0 0 0 0,0 1 0 0 0,0-1 0 0 0,1 1 1 0 0,0-1-1 0 0,-1 1 0 0 0,1 0 0 0 0,5-7 0 0 0,5-9-55 0 0,2 0 0 0 0,15-18 0 0 0,-23 32 63 0 0,15-19 15 0 0,1 2 1 0 0,43-36 0 0 0,58-32 11 0 0,-102 77 312 0 0,1 1 0 0 0,0 1-1 0 0,0 1 1 0 0,1 1 0 0 0,1 1-1 0 0,-1 1 1 0 0,1 1 0 0 0,40-6 0 0 0,-55 12 13 0 0,-1 0 0 0 0,0 1 0 0 0,0 1 0 0 0,11 1 0 0 0,-18-2-290 0 0,0 0 0 0 0,-1 0 0 0 0,1 0 1 0 0,-1 0-1 0 0,1 1 0 0 0,0-1 0 0 0,-1 0 0 0 0,1 1 1 0 0,-1-1-1 0 0,1 0 0 0 0,-1 1 0 0 0,1-1 0 0 0,-1 0 0 0 0,1 1 1 0 0,-1-1-1 0 0,0 1 0 0 0,1-1 0 0 0,-1 1 0 0 0,0-1 1 0 0,1 2-1 0 0,0-1 61 0 0,0 1-64 0 0,0-1 1 0 0,0 1-1 0 0,0 0 1 0 0,-1 0-1 0 0,1 0 1 0 0,0 0-1 0 0,-1 0 1 0 0,1 0-1 0 0,-1 0 1 0 0,0 0-1 0 0,1 1 1 0 0,-1-1-1 0 0,0 0 1 0 0,0 0-1 0 0,-1 0 1 0 0,0 3-1 0 0,1-2 13 0 0,-1 8 10 0 0,-1 0 1 0 0,-1 0 0 0 0,0 0-1 0 0,0 0 1 0 0,-1 0-1 0 0,0 0 1 0 0,-12 19-1 0 0,-5 2-31 0 0,-25 31-1 0 0,-4 7-106 0 0,44-60-130 0 0,2 0 1 0 0,-7 15 0 0 0,0 2-787 0 0,8-13-3437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2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2303 0 0,'0'0'12575'0'0,"-3"1"-11119"0"0,-1 2-1274 0 0,-1 1 1 0 0,0-1-1 0 0,1 1 0 0 0,0 0 1 0 0,0 0-1 0 0,0 0 0 0 0,0 0 0 0 0,1 1 1 0 0,-1-1-1 0 0,1 1 0 0 0,0 0 1 0 0,1 0-1 0 0,-4 8 0 0 0,-2 8 2 0 0,1 0-1 0 0,-6 26 1 0 0,8-26-118 0 0,1 1 0 0 0,1 0 0 0 0,0 43 0 0 0,3-53-59 0 0,1 1-1 0 0,1 0 1 0 0,0-1 0 0 0,0 1 0 0 0,1-1 0 0 0,1 0-1 0 0,0 0 1 0 0,6 13 0 0 0,-9-24 9 0 0,-1 0 0 0 0,1 0 1 0 0,0 0-1 0 0,0 0 0 0 0,0 0 1 0 0,0 0-1 0 0,0 0 0 0 0,0-1 0 0 0,0 1 1 0 0,0 0-1 0 0,1 0 0 0 0,-1-1 1 0 0,0 1-1 0 0,0-1 0 0 0,0 1 0 0 0,1-1 1 0 0,-1 0-1 0 0,0 1 0 0 0,1-1 0 0 0,-1 0 1 0 0,0 0-1 0 0,1 0 0 0 0,-1 0 1 0 0,0 0-1 0 0,1 0 0 0 0,-1 0 0 0 0,0 0 1 0 0,1-1-1 0 0,-1 1 0 0 0,2-1 1 0 0,6-2 146 0 0,-1 1 1 0 0,0-2-1 0 0,11-5 1 0 0,-16 7-134 0 0,9-4 122 0 0,0-1 0 0 0,-1-1 0 0 0,0 0 0 0 0,0-1-1 0 0,10-10 1 0 0,43-55 256 0 0,-35 35-352 0 0,-2-2 0 0 0,-2 0 0 0 0,29-65 0 0 0,-46 86-4649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26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143 250 5527 0 0,'0'0'498'0'0,"-3"2"-406"0"0,-15 10-496 0 0,-13 5 4026 0 0,26-15-2937 0 0,0 0-1 0 0,0 0 0 0 0,-1 0 0 0 0,1 0 0 0 0,-1-1 0 0 0,1 0 0 0 0,-1 0 0 0 0,-6 0 1 0 0,10-1-634 0 0,1 0-1 0 0,-1 0 1 0 0,1-1 0 0 0,-1 1 0 0 0,1 0 0 0 0,0-1 0 0 0,-1 1 0 0 0,1 0 0 0 0,0-1 0 0 0,-1 0 0 0 0,1 1 0 0 0,0-1 0 0 0,-1 0 0 0 0,1 0 0 0 0,0 1-1 0 0,0-1 1 0 0,0 0 0 0 0,0 0 0 0 0,0 0 0 0 0,0 0 0 0 0,0-1 0 0 0,0 1 0 0 0,0 0 0 0 0,1 0 0 0 0,-1-1 0 0 0,0 1 0 0 0,1 0 0 0 0,-1-1-1 0 0,1 1 1 0 0,-1 0 0 0 0,1-1 0 0 0,0 1 0 0 0,0-3 0 0 0,-1-1 37 0 0,1 1 0 0 0,-1-1 0 0 0,1 0 0 0 0,1 0 0 0 0,-1 0 0 0 0,1 0-1 0 0,0 0 1 0 0,1-5 0 0 0,2 2-58 0 0,-1-1-1 0 0,1 1 1 0 0,1-1-1 0 0,0 2 1 0 0,0-1-1 0 0,0 0 1 0 0,1 1-1 0 0,0 0 1 0 0,1 0-1 0 0,-1 1 1 0 0,9-7-1 0 0,-3 4 14 0 0,1-1-1 0 0,1 2 0 0 0,-1 0 1 0 0,2 0-1 0 0,22-8 0 0 0,-34 15 28 0 0,-1 0 0 0 0,1 0 0 0 0,0 1 0 0 0,0-1 0 0 0,0 1 0 0 0,0-1 0 0 0,0 1 0 0 0,0 0 0 0 0,0 0 0 0 0,0 0 0 0 0,0 1 0 0 0,0-1 0 0 0,0 1 0 0 0,-1 0 0 0 0,1 0 0 0 0,0-1 0 0 0,0 2 0 0 0,-1-1 0 0 0,1 0 0 0 0,0 1 0 0 0,-1-1 0 0 0,1 1 0 0 0,-1 0 0 0 0,0-1 0 0 0,0 1 0 0 0,1 1 0 0 0,-1-1 0 0 0,0 0 0 0 0,-1 0 0 0 0,1 1 0 0 0,2 2 0 0 0,-3-1 27 0 0,1-1 1 0 0,0 1-1 0 0,-1 0 0 0 0,0 0 0 0 0,0 0 0 0 0,0 0 0 0 0,0 0 1 0 0,-1 0-1 0 0,1 0 0 0 0,-1 0 0 0 0,0 0 0 0 0,0 0 0 0 0,-1 5 1 0 0,0-1 21 0 0,-1 0 1 0 0,0 0-1 0 0,0-1 1 0 0,-1 1-1 0 0,-5 12 0 0 0,6-17-65 0 0,-12 12-140 0 0,13-14-3 0 0,1-3-651 0 0,2-5 662 0 0,0 0 0 0 0,0 1 0 0 0,0-1 0 0 0,1 0 0 0 0,0 1 0 0 0,0-1 0 0 0,0 1 0 0 0,1 0 0 0 0,0 0 0 0 0,0 1 1 0 0,1-1-1 0 0,5-4 0 0 0,6-7-169 0 0,2 2 1 0 0,27-20 0 0 0,-32 25 314 0 0,2 1 0 0 0,-1 1 1 0 0,1 1-1 0 0,0 0 0 0 0,1 1 0 0 0,0 0 0 0 0,0 1 0 0 0,0 1 0 0 0,0 1 0 0 0,32-3 1 0 0,-45 6 181 0 0,-3 0-244 0 0,0 1 0 0 0,0-1 0 0 0,0 0 0 0 0,0 0 0 0 0,0 0 0 0 0,0 1 0 0 0,0-1 0 0 0,0 0 0 0 0,0 0 0 0 0,0 0 0 0 0,1 1 0 0 0,-1-1-1 0 0,0 0 1 0 0,0 0 0 0 0,0 0 0 0 0,0 0 0 0 0,0 0 0 0 0,1 1 0 0 0,-1-1 0 0 0,0 0 0 0 0,0 0 0 0 0,0 0 0 0 0,1 0 0 0 0,-1 0 0 0 0,0 0 0 0 0,0 0 0 0 0,0 0 0 0 0,1 0 0 0 0,-1 0 0 0 0,1 1 4 0 0,-1-1 0 0 0,1 0 0 0 0,-1 0 0 0 0,1 0 0 0 0,0 1 0 0 0,-1-1 0 0 0,1 0 0 0 0,-1 1 0 0 0,1-1 0 0 0,-1 1 1 0 0,1-1-1 0 0,-1 0 0 0 0,0 1 0 0 0,1-1 0 0 0,-1 1 0 0 0,1-1 0 0 0,-1 2 0 0 0,2 1 21 0 0,-1 0 0 0 0,0 1 0 0 0,0 0 0 0 0,-1-1 0 0 0,1 1 0 0 0,-1-1 0 0 0,0 1 0 0 0,0 0 0 0 0,0-1 0 0 0,0 1 0 0 0,0-1 0 0 0,-1 1 0 0 0,0-1 0 0 0,0 1 0 0 0,0-1 0 0 0,-1 5 0 0 0,-6 10 36 0 0,-17 33 1 0 0,4-10-2 0 0,13-23-172 0 0,2 1 0 0 0,0 0 0 0 0,-5 37 0 0 0,11-47-570 0 0,0-1 0 0 0,1 1 0 0 0,0-1 0 0 0,3 13 0 0 0,-3-18-1264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2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0 8751 0 0,'0'0'794'0'0,"-1"2"-652"0"0,-122 210 4727 0 0,67-111-3999 0 0,-34 67-307 0 0,-128 343 1 0 0,120-270-2223 0 0,96-236 1611 0 0,-12 18 1699 0 0,15-36-1504 0 0,0 0 1 0 0,1 0-1 0 0,0 0 1 0 0,1 0-1 0 0,1 0 1 0 0,0 1-1 0 0,0 0 1 0 0,7-13-1 0 0,57-90 1393 0 0,-49 84-1425 0 0,-12 19-158 0 0,1 0-1 0 0,1 0 1 0 0,0 1-1 0 0,0 0 0 0 0,1 0 1 0 0,1 1-1 0 0,-1 1 1 0 0,17-11-1 0 0,-22 18-89 0 0,8 2 45 0 0,-10 2 102 0 0,1 0 0 0 0,-1 0 0 0 0,0 0 0 0 0,0 1 0 0 0,0-1 0 0 0,0 1 0 0 0,0-1-1 0 0,-1 1 1 0 0,1 0 0 0 0,-1 0 0 0 0,0 1 0 0 0,4 5 0 0 0,6 13 366 0 0,-1 1 0 0 0,0 1 1 0 0,10 37-1 0 0,-14-37 37 0 0,2 0 0 0 0,0-1 0 0 0,22 37 0 0 0,-25-50-350 0 0,-5-9-60 0 0,0 0-1 0 0,0 0 0 0 0,-1 0 1 0 0,1 1-1 0 0,0-1 0 0 0,-1 0 1 0 0,1 1-1 0 0,-1-1 0 0 0,1 0 1 0 0,-1 1-1 0 0,0-1 0 0 0,1 1 1 0 0,-1-1-1 0 0,0 0 0 0 0,0 1 1 0 0,0-1-1 0 0,0 1 0 0 0,0-1 1 0 0,-1 0-1 0 0,1 1 0 0 0,0-1 1 0 0,-1 1-1 0 0,1-1 0 0 0,-1 0 1 0 0,1 1-1 0 0,-1-1 0 0 0,0 0 1 0 0,1 0-1 0 0,-1 1 0 0 0,0-1 1 0 0,0 0-1 0 0,0 0 0 0 0,0 0 1 0 0,0 0-1 0 0,0 0 0 0 0,0 0 1 0 0,0 0-1 0 0,-2 0 0 0 0,-2 3 11 0 0,-2-1-1 0 0,1 1 0 0 0,0-1 0 0 0,0-1 0 0 0,-1 0 0 0 0,-7 3 0 0 0,-91 21-697 0 0,-132 15 1 0 0,227-40 410 0 0,0 0 0 0 0,0-1 0 0 0,0 0 0 0 0,-12-3 1 0 0,21 3-69 0 0,0-2-334 0 0,0-2 493 0 0,1 1 0 0 0,-1-1 0 0 0,1 0 0 0 0,0 1 0 0 0,0-1 0 0 0,0 1 0 0 0,1-1 0 0 0,-1 1 0 0 0,1-1 0 0 0,1-4 0 0 0,4-11-692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5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12439 0 0,'0'0'2136'0'0,"7"7"-1704"0"0,2 2-4376 0 0,0-2-880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27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55 5063 0 0,'3'0'390'0'0,"4"4"11"0"0,1 0 1 0 0,-1 0 0 0 0,11 8-1 0 0,-9-6 2100 0 0,0 0-1 0 0,13 7 1 0 0,-18-12-1988 0 0,0 1 0 0 0,0-1 0 0 0,0 0 1 0 0,0 0-1 0 0,0 0 0 0 0,0-1 0 0 0,0 1 0 0 0,0-1 1 0 0,0 0-1 0 0,5 0 0 0 0,5-3-240 0 0,0 1 1 0 0,0-2-1 0 0,-1 0 0 0 0,0 0 1 0 0,0-2-1 0 0,0 1 0 0 0,0-2 1 0 0,-1 1-1 0 0,0-2 0 0 0,0 0 0 0 0,-1 0 1 0 0,16-15-1 0 0,-19 15-334 0 0,-7 8 35 0 0,-1 0 0 0 0,1-1-1 0 0,-1 1 1 0 0,1 0 0 0 0,-1 0 0 0 0,1-1-1 0 0,-1 1 1 0 0,0 0 0 0 0,1-1 0 0 0,-1 1 0 0 0,0-1-1 0 0,1 1 1 0 0,-1 0 0 0 0,0-1 0 0 0,1 1-1 0 0,-1-1 1 0 0,0 1 0 0 0,0-1 0 0 0,1 1-1 0 0,-1-1 1 0 0,0 0 0 0 0,0 0-8 0 0,-13-3-535 0 0,7 3 491 0 0,1 1-1 0 0,0 0 1 0 0,-1 0 0 0 0,1 0 0 0 0,-1 1 0 0 0,1 0-1 0 0,0 0 1 0 0,0 1 0 0 0,-1-1 0 0 0,1 1-1 0 0,0 0 1 0 0,0 0 0 0 0,-6 4 0 0 0,-8 6-52 0 0,-32 25 0 0 0,49-36 118 0 0,-26 22 125 0 0,1 0 0 0 0,1 2 0 0 0,2 1 0 0 0,-37 49 1 0 0,56-69-90 0 0,1 1 0 0 0,0 0 1 0 0,0 0-1 0 0,1 0 1 0 0,0 0-1 0 0,0 1 1 0 0,-2 10-1 0 0,4-16-21 0 0,1 0-1 0 0,-1 1 1 0 0,1-1-1 0 0,0 0 1 0 0,0 0-1 0 0,0 1 1 0 0,0-1-1 0 0,0 0 1 0 0,0 0-1 0 0,1 1 1 0 0,-1-1-1 0 0,1 0 1 0 0,0 0-1 0 0,0 0 1 0 0,-1 0-1 0 0,1 0 1 0 0,0 0-1 0 0,1 0 1 0 0,-1 0-1 0 0,0 0 1 0 0,1 0-1 0 0,-1 0 1 0 0,1-1-1 0 0,-1 1 1 0 0,1-1-1 0 0,0 1 1 0 0,-1-1-1 0 0,1 0 1 0 0,4 2-1 0 0,-2-1-75 0 0,0 0 0 0 0,0 0-1 0 0,0-1 1 0 0,0 1 0 0 0,1-1-1 0 0,-1 0 1 0 0,1-1 0 0 0,4 1-1 0 0,21-2-5726 0 0,-9 0-880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2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1 559 16527 0 0,'0'0'3798'0'0,"1"-2"-2698"0"0,10-12-390 0 0,1 1 0 0 0,0 0 0 0 0,0 1 0 0 0,28-20 0 0 0,-34 27-634 0 0,0 0-1 0 0,0-1 1 0 0,7-10 0 0 0,8-6 45 0 0,1-2-12 0 0,-1 0 0 0 0,33-51 0 0 0,-47 65-84 0 0,19-31 90 0 0,18-23 225 0 0,-37 55-311 0 0,0 1 0 0 0,1 0 1 0 0,0 0-1 0 0,0 1 0 0 0,12-8 1 0 0,1 2-63 0 0,1 1-1 0 0,44-18 1 0 0,51-10-1255 0 0,-63 23-548 0 0,-31 9-3889 0 0,-3 3-1789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2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15 12871 0 0,'0'0'1164'0'0,"-1"-1"-958"0"0,-3 1-185 0 0,1-1 1 0 0,0 1 0 0 0,0 0 0 0 0,-1-1 0 0 0,1 1-1 0 0,0 1 1 0 0,0-1 0 0 0,-1 1 0 0 0,1-1-1 0 0,0 1 1 0 0,0 0 0 0 0,-5 2 0 0 0,-41 20 905 0 0,34-16-667 0 0,-36 19 114 0 0,1 3 1 0 0,-70 51-1 0 0,107-70-354 0 0,0 1 0 0 0,-16 19 0 0 0,26-27-15 0 0,0 0 0 0 0,0 1 0 0 0,0 0 0 0 0,1 0 0 0 0,-1 0 0 0 0,1 0 0 0 0,0 0 0 0 0,0 0 0 0 0,1 0 0 0 0,-1 1 0 0 0,1-1 1 0 0,0 0-1 0 0,-1 9 0 0 0,4-9 59 0 0,1-1-43 0 0,0 0 1 0 0,0-1 0 0 0,0 1 0 0 0,0 0 0 0 0,1-1 0 0 0,-1 0 0 0 0,1 0 0 0 0,-1 0 0 0 0,1 0 0 0 0,0 0-1 0 0,0-1 1 0 0,4 2 0 0 0,1-2 52 0 0,-1 1 0 0 0,1-2-1 0 0,-1 1 1 0 0,1-1 0 0 0,10-1-1 0 0,2 0 119 0 0,0-2-1 0 0,-1 0 0 0 0,0-2 1 0 0,0 0-1 0 0,20-8 0 0 0,-29 9-104 0 0,-1-1 0 0 0,1 0 0 0 0,-1-1 0 0 0,-1 0 0 0 0,1 0 0 0 0,-1-1 0 0 0,0 0-1 0 0,0-1 1 0 0,-1 0 0 0 0,12-15 0 0 0,-17 19-23 0 0,-1-1 0 0 0,1 1 0 0 0,-1-1 0 0 0,-1 0 0 0 0,1 0 0 0 0,0 0 0 0 0,-1 0 0 0 0,0 0 0 0 0,0 0 0 0 0,-1-1 0 0 0,0 1 0 0 0,1 0 0 0 0,-2 0 0 0 0,0-8 0 0 0,0 0-7 0 0,-2 1-1 0 0,1 0 1 0 0,-1 0-1 0 0,-1 0 0 0 0,-5-12 1 0 0,-15-19-1657 0 0,22 32-803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28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559 772 7367 0 0,'0'0'667'0'0,"-2"3"-547"0"0,-20 28 12155 0 0,84-116-9572 0 0,-5 6-2060 0 0,-12 8-452 0 0,-4-3-1 0 0,-2-1 0 0 0,-4-2 1 0 0,30-98-1 0 0,-61 165-266 0 0,-1 0 0 0 0,0-1 0 0 0,-1 0 0 0 0,-1 1 0 0 0,0-1 0 0 0,0 0 0 0 0,-1 0 0 0 0,0 0 0 0 0,-1 1 0 0 0,0-1 0 0 0,0 0 0 0 0,-1 0 0 0 0,-6-15 0 0 0,7 23-116 0 0,-11 2-190 0 0,10 1 353 0 0,0 0 0 0 0,0-1 1 0 0,1 1-1 0 0,-1 0 0 0 0,0 0 1 0 0,1 0-1 0 0,-1 1 0 0 0,0-1 1 0 0,1 0-1 0 0,-1 1 0 0 0,0-1 1 0 0,1 1-1 0 0,-3 0 0 0 0,-3 3-15 0 0,0 0 0 0 0,0 1 0 0 0,1 0 0 0 0,-1 0 0 0 0,1 0 0 0 0,0 1 0 0 0,0-1 0 0 0,-6 11 0 0 0,-37 56-306 0 0,44-63 344 0 0,-11 20 31 0 0,1 0-1 0 0,-19 53 1 0 0,-13 69 115 0 0,13-38-66 0 0,-14 18 387 0 0,-7-1 1 0 0,-113 194-1 0 0,162-312-416 0 0,-104 168 371 0 0,93-158-408 0 0,0-1 0 0 0,-30 29-1 0 0,40-43-229 0 0,-1-1 0 0 0,1-1 0 0 0,-16 9 0 0 0,19-12-271 0 0,1 0-1 0 0,-1 0 1 0 0,1-1-1 0 0,-1 1 1 0 0,0-1 0 0 0,0 0-1 0 0,1 0 1 0 0,-1-1-1 0 0,0 1 1 0 0,0-1-1 0 0,-7 0 1 0 0,-2-3-5998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2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61 106 11519 0 0,'-1'-1'887'0'0,"-7"-5"-583"0"0,-5-3 245 0 0,9 9-167 0 0,2 1-72 0 0,1-1-150 0 0,-1 0 0 0 0,1 0 0 0 0,0 0 0 0 0,-1 0 0 0 0,1 0 0 0 0,0 1 0 0 0,-1-1 0 0 0,1 1 0 0 0,0-1 0 0 0,0 1 0 0 0,-1-1-1 0 0,1 1 1 0 0,0 0 0 0 0,0-1 0 0 0,0 1 0 0 0,0 0 0 0 0,0 0 0 0 0,0 0 0 0 0,0 0 0 0 0,0 0 0 0 0,0 0 0 0 0,0 0 0 0 0,1 0 0 0 0,-1 0 0 0 0,0 0-1 0 0,1 1 1 0 0,-1-1 0 0 0,1 0 0 0 0,-1 0 0 0 0,1 1 0 0 0,0-1 0 0 0,-1 0 0 0 0,1 1 0 0 0,0-1 0 0 0,0 0 0 0 0,0 1 0 0 0,0-1 0 0 0,0 0 0 0 0,0 3 0 0 0,1-4-134 0 0,-1 1 0 0 0,0 0 0 0 0,1-1 0 0 0,-1 1 0 0 0,1-1 1 0 0,-1 1-1 0 0,1-1 0 0 0,-1 1 0 0 0,1-1 0 0 0,-1 1 0 0 0,1-1 1 0 0,-1 1-1 0 0,1-1 0 0 0,-1 1 0 0 0,1-1 0 0 0,0 0 0 0 0,-1 0 0 0 0,1 1 1 0 0,0-1-1 0 0,0 0 0 0 0,2 1 59 0 0,3 2 28 0 0,1-1-1 0 0,0 0 1 0 0,0-1 0 0 0,0 1-1 0 0,0-2 1 0 0,0 1 0 0 0,0-1-1 0 0,0 1 1 0 0,0-2-1 0 0,7 0 1 0 0,11-3 238 0 0,35-9 0 0 0,183-60 450 0 0,-91 25-3189 0 0,-120 39 1202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2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6447 0 0,'2'-18'687'0'0,"0"3"-598"0"0,6-23 0 0 0,1 15 2340 0 0,8 1 7177 0 0,-15 27-9498 0 0,1 1 0 0 0,-1 0 0 0 0,0 0-1 0 0,-1 0 1 0 0,1 0 0 0 0,-1 0 0 0 0,-1 0 0 0 0,1 0 0 0 0,-1 1-1 0 0,0-1 1 0 0,0 0 0 0 0,-1 0 0 0 0,0 0 0 0 0,-1 7 0 0 0,-17 74 85 0 0,11-55-56 0 0,1 1 0 0 0,2 0 0 0 0,-2 63 0 0 0,7-96-131 0 0,0 1 0 0 0,0 0 0 0 0,0 0 0 0 0,0 0 0 0 0,0-1 0 0 0,0 1 0 0 0,0 0 0 0 0,0 0 0 0 0,0-1-1 0 0,1 1 1 0 0,-1 0 0 0 0,0-1 0 0 0,1 1 0 0 0,-1 0 0 0 0,1 0 0 0 0,0 1 8 0 0,0-1-8 0 0,-1-1 0 0 0,0 1 0 0 0,1-1 0 0 0,-1 1 0 0 0,1-1 0 0 0,-1 1 0 0 0,1-1 0 0 0,-1 0 0 0 0,1 1 0 0 0,-1-1 0 0 0,1 0 0 0 0,0 1 0 0 0,-1-1 0 0 0,1 0 0 0 0,-1 0 0 0 0,1 1-1 0 0,0-1 1 0 0,-1 0 0 0 0,1 0 0 0 0,0 0 0 0 0,-1 0 0 0 0,1 0 0 0 0,0 0 0 0 0,0 0 11 0 0,3 0 2 0 0,-1 0-1 0 0,1-1 1 0 0,-1 1-1 0 0,0-1 1 0 0,1 0-1 0 0,-1 0 1 0 0,0 0 0 0 0,1 0-1 0 0,-1 0 1 0 0,0-1-1 0 0,0 1 1 0 0,5-5-1 0 0,33-25 219 0 0,-39 30-227 0 0,15-14-33 0 0,0-1 1 0 0,0-1-1 0 0,-1 0 0 0 0,-2-1 1 0 0,1 0-1 0 0,16-31 0 0 0,0-2-230 0 0,-30 50 192 0 0,-2 4-22 0 0,-10 28 103 0 0,1 1 0 0 0,2 0 0 0 0,1 1 0 0 0,-4 60 0 0 0,11-85 25 0 0,0-1 1 0 0,0 1-1 0 0,4 15 0 0 0,-3-20-19 0 0,-1 1 1 0 0,1-1-1 0 0,1 0 0 0 0,-1 1 1 0 0,0-1-1 0 0,1 0 0 0 0,0 0 1 0 0,0 0-1 0 0,-1 0 0 0 0,5 4 1 0 0,-4-6 3 0 0,0 0-1 0 0,0 0 1 0 0,0 0 0 0 0,0 0 0 0 0,0 0 0 0 0,0 0-1 0 0,1 0 1 0 0,-1-1 0 0 0,0 1 0 0 0,0-1 0 0 0,0 0-1 0 0,4 0 1 0 0,-2 1 16 0 0,3-1 35 0 0,1 0 0 0 0,-1-1 0 0 0,1 0 0 0 0,-1 0 0 0 0,1 0 0 0 0,-1-1 0 0 0,0 0 0 0 0,0 0 0 0 0,0-1 0 0 0,0 0 1 0 0,7-5-1 0 0,4-2 87 0 0,-1 0 1 0 0,30-27 0 0 0,-35 26-141 0 0,0 0 0 0 0,-1-1 1 0 0,0-1-1 0 0,-2 0 0 0 0,1 0 1 0 0,-1-1-1 0 0,-1 0 0 0 0,-1 0 0 0 0,0-1 1 0 0,0 0-1 0 0,-2-1 0 0 0,0 1 1 0 0,3-18-1 0 0,-1 1 40 0 0,2 1 1 0 0,1 0 0 0 0,22-46-1 0 0,-31 76-190 0 0,0-1 0 0 0,0 1 0 0 0,0 0 0 0 0,0-1 0 0 0,0 1 0 0 0,0 0 0 0 0,0 0 0 0 0,0 0 0 0 0,1 0 0 0 0,-1 0 0 0 0,0 0 0 0 0,1 0 0 0 0,-1 0 0 0 0,1 1 0 0 0,-1-1 0 0 0,1 0 0 0 0,2 0 0 0 0,24-2-7371 0 0,-28 3 7304 0 0,17 0-6370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2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44 6447 0 0,'3'0'298'0'0,"22"-6"90"0"0,-14 5-238 0 0,-10 1-67 0 0,0 0-1 0 0,-1 0 1 0 0,1 0-1 0 0,0 0 1 0 0,-1 0-1 0 0,1 0 1 0 0,-1 0-1 0 0,1 0 1 0 0,0 0-1 0 0,-1-1 1 0 0,1 1-1 0 0,-1 0 1 0 0,1 0-1 0 0,0-1 1 0 0,-1 1-1 0 0,2-1 1 0 0,1-1 2790 0 0,-3 1-2805 0 0,0 0 0 0 0,-1 0 0 0 0,1 0 0 0 0,0 0 0 0 0,-1 0 0 0 0,0 0 0 0 0,1 0 0 0 0,-1 0 0 0 0,1 0 0 0 0,-1 0-1 0 0,0 1 1 0 0,0-1 0 0 0,1 0 0 0 0,-1 0 0 0 0,0 1 0 0 0,0-1 0 0 0,-1 0 0 0 0,-16-9 851 0 0,12 8-630 0 0,0 1 1 0 0,1 0-1 0 0,-1 0 1 0 0,0 0-1 0 0,0 1 1 0 0,1 0-1 0 0,-1 0 1 0 0,-10 2-1 0 0,-47 13 1004 0 0,53-12-1077 0 0,-28 9 171 0 0,1 1 0 0 0,1 2 0 0 0,0 1 0 0 0,1 2 0 0 0,1 2 0 0 0,1 1 0 0 0,-35 28 0 0 0,59-41-320 0 0,-1 0 0 0 0,2 1-1 0 0,-1 0 1 0 0,1 1 0 0 0,-10 14-1 0 0,14-13 125 0 0,4-9-150 0 0,-1 0 111 0 0,11 8 176 0 0,-8-8-296 0 0,1-1-1 0 0,-1 0 1 0 0,1 0 0 0 0,0 0-1 0 0,0 0 1 0 0,-1-1 0 0 0,1 1-1 0 0,0-1 1 0 0,0 1 0 0 0,0-1-1 0 0,-1 0 1 0 0,1 0 0 0 0,0-1-1 0 0,0 1 1 0 0,4-1 0 0 0,4-1 85 0 0,0-1 0 0 0,17-6 1 0 0,155-78 146 0 0,-170 80-323 0 0,13-10-390 0 0,-24 16 23 0 0,-17 6-2067 0 0,6-1 2511 0 0,-1 1 0 0 0,1-1 0 0 0,-1 2-1 0 0,1-1 1 0 0,1 1 0 0 0,-1 1 0 0 0,1-1-1 0 0,-14 16 1 0 0,13-10 62 0 0,7-8-73 0 0,-1 15-20 0 0,2-17 7 0 0,2-1-44 0 0,-1-1 0 0 0,0 1 0 0 0,0 0 0 0 0,0-1 0 0 0,0 1 0 0 0,1 0 0 0 0,-1-1 0 0 0,0 1 0 0 0,0-1-1 0 0,1 1 1 0 0,-1-1 0 0 0,0 1 0 0 0,1-1 0 0 0,-1 1 0 0 0,1-1 0 0 0,-1 1 0 0 0,1-1 0 0 0,-1 1 0 0 0,1-1 0 0 0,-1 1 0 0 0,1-1 0 0 0,0 1-1 0 0,13 5-594 0 0,3-1-58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3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16959 0 0,'0'0'1536'0'0,"-1"2"-1262"0"0,-4 8-141 0 0,0 0 0 0 0,1 1 1 0 0,1-1-1 0 0,-1 1 1 0 0,2 0-1 0 0,0 0 1 0 0,0 0-1 0 0,0 12 1 0 0,2-17-24 0 0,0 1 0 0 0,1 0 0 0 0,-1-1 0 0 0,1 1 0 0 0,1-1 0 0 0,-1 1 0 0 0,1-1 0 0 0,0 0 0 0 0,1 0 0 0 0,-1 0 0 0 0,1 0 0 0 0,0 0 0 0 0,1 0 0 0 0,0-1 0 0 0,5 7 0 0 0,-3-5-31 0 0,0 0 0 0 0,1 0 0 0 0,0-1 0 0 0,0 0-1 0 0,0-1 1 0 0,14 9 0 0 0,-18-13-187 0 0,1 1 0 0 0,0 0 0 0 0,-1-1 0 0 0,1 0 1 0 0,0 0-1 0 0,0 0 0 0 0,0-1 0 0 0,0 1 0 0 0,0-1 0 0 0,0 0 0 0 0,0 0 0 0 0,0 0 0 0 0,0-1 0 0 0,0 1 0 0 0,0-1 0 0 0,0 0 0 0 0,0 0 0 0 0,4-2 0 0 0,11-5-7164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3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14887 0 0,'0'0'1350'0'0,"-2"1"-1110"0"0,-8 5 35 0 0,0 0 1 0 0,0 1 0 0 0,1 0 0 0 0,0 0 0 0 0,1 1 0 0 0,-15 16-1 0 0,-42 62 2112 0 0,35-43-1578 0 0,-28 37 197 0 0,3 2 1 0 0,-50 104-1 0 0,80-136-887 0 0,3 2 1 0 0,3 0-1 0 0,1 1 0 0 0,3 1 1 0 0,-11 75-1 0 0,17-28-1283 0 0,8-57-7789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3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87 15919 0 0,'7'-16'919'0'0,"15"-24"1"0"0,-4 9 3661 0 0,-21 33-4129 0 0,-11 10-295 0 0,0 0 0 0 0,1 1 0 0 0,-16 20 0 0 0,-34 51-129 0 0,7-9 20 0 0,-26 44 128 0 0,75-106-176 0 0,7-12 0 0 0,0 0 0 0 0,-1 0 0 0 0,1 0 0 0 0,0 0 0 0 0,0 0 0 0 0,0 0 0 0 0,0 0 0 0 0,0-1 0 0 0,0 1 0 0 0,1 0 0 0 0,-1 0 0 0 0,0 0 0 0 0,1 1 0 0 0,0 0-14 0 0,0-1 0 0 0,0 1 0 0 0,0-1 0 0 0,0 1 0 0 0,1-1 0 0 0,-1 0 0 0 0,1 1 0 0 0,-1-1 0 0 0,1 0 0 0 0,-1 0 0 0 0,1 0 0 0 0,0 0 0 0 0,0 0 0 0 0,-1 0 0 0 0,1-1-1 0 0,0 1 1 0 0,0 0 0 0 0,0-1 0 0 0,0 0 0 0 0,0 1 0 0 0,0-1 0 0 0,2 0 0 0 0,7 1-141 0 0,1-1 1 0 0,17-2-1 0 0,-23 1 121 0 0,0 1 13 0 0,0-1 1 0 0,0 1-1 0 0,1 1 1 0 0,-1-1 0 0 0,0 1-1 0 0,0 0 1 0 0,1 0-1 0 0,-1 1 1 0 0,0 0-1 0 0,0 0 1 0 0,-1 0-1 0 0,1 1 1 0 0,0 0-1 0 0,-1 0 1 0 0,0 0-1 0 0,1 1 1 0 0,-1-1 0 0 0,-1 2-1 0 0,1-1 1 0 0,0 0-1 0 0,-1 1 1 0 0,0 0-1 0 0,0 0 1 0 0,-1 0-1 0 0,1 0 1 0 0,-1 0-1 0 0,0 1 1 0 0,4 10-1 0 0,-4-8 108 0 0,-1 0-1 0 0,1-1 0 0 0,-1 1 0 0 0,-1 0 0 0 0,0 0 0 0 0,0 0 0 0 0,0 0 0 0 0,-1 0 0 0 0,0 0 1 0 0,-1 0-1 0 0,-1 10 0 0 0,1-13 17 0 0,-1 1 0 0 0,1-1-1 0 0,-1 1 1 0 0,0-1 0 0 0,-1 0 0 0 0,1 0 0 0 0,-1 1 0 0 0,0-2 0 0 0,0 1 0 0 0,0 0 0 0 0,-1-1 0 0 0,0 1-1 0 0,0-1 1 0 0,0 0 0 0 0,0 0 0 0 0,-7 4 0 0 0,-4 1 153 0 0,0-1 1 0 0,-1-1-1 0 0,0 0 0 0 0,0-1 0 0 0,0 0 0 0 0,-1-2 1 0 0,-17 4-1 0 0,-7-2-25 0 0,-74 2 0 0 0,77-7-780 0 0,-58-7 1 0 0,72 0-584 0 0,4-2-47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5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5983 0 0,'0'0'464'0'0,"-1"2"-305"0"0,-70 79 10009 0 0,33-22-8953 0 0,3-14-704 0 0,-16 24 572 0 0,45-60-781 0 0,1 0 0 0 0,0 0 0 0 0,1 0 0 0 0,0 0 1 0 0,0 1-1 0 0,-2 11 0 0 0,6-19-252 0 0,-1 1 0 0 0,1-1 0 0 0,-1 0 0 0 0,1 1-1 0 0,0-1 1 0 0,0 0 0 0 0,0 1 0 0 0,0-1 0 0 0,0 0 0 0 0,1 1 0 0 0,-1-1 0 0 0,1 0 0 0 0,0 0 0 0 0,-1 1 0 0 0,1-1 0 0 0,0 0 0 0 0,0 0 0 0 0,0 0 0 0 0,1 0-1 0 0,-1 0 1 0 0,0 0 0 0 0,1 0 0 0 0,-1-1 0 0 0,1 1 0 0 0,0 0 0 0 0,3 2 0 0 0,-1-2 6 0 0,0 0 0 0 0,0 0 0 0 0,1 0 0 0 0,-1 0 0 0 0,0-1 1 0 0,1 0-1 0 0,0 0 0 0 0,-1 0 0 0 0,1 0 0 0 0,0-1 0 0 0,-1 1 0 0 0,8-2 0 0 0,8-1 111 0 0,-1-1-1 0 0,1-1 0 0 0,-1-1 1 0 0,-1-1-1 0 0,1 0 1 0 0,-1-1-1 0 0,0-1 0 0 0,0-1 1 0 0,23-16-1 0 0,-36 22-148 0 0,1-1 1 0 0,0-1-1 0 0,-1 1 0 0 0,0-1 0 0 0,0 1 0 0 0,-1-1 1 0 0,1-1-1 0 0,-1 1 0 0 0,5-8 0 0 0,-7 10-11 0 0,-1-1 0 0 0,1 0-1 0 0,0 0 1 0 0,-1 0 0 0 0,0 0-1 0 0,0 0 1 0 0,0 0 0 0 0,-1 0-1 0 0,1 0 1 0 0,-1-1 0 0 0,0 1 0 0 0,0 0-1 0 0,0 0 1 0 0,-1 0 0 0 0,1 0-1 0 0,-3-6 1 0 0,1 3-47 0 0,0 1 0 0 0,0-1 0 0 0,-1 1 0 0 0,0 0-1 0 0,0 0 1 0 0,-1 0 0 0 0,0 0 0 0 0,0 1 0 0 0,0-1 0 0 0,-1 1 0 0 0,0 0 0 0 0,0 0-1 0 0,0 1 1 0 0,0-1 0 0 0,-8-3 0 0 0,4 2-39 0 0,0 2 0 0 0,-1-1 0 0 0,0 1 0 0 0,0 0 0 0 0,0 1 0 0 0,0 0 0 0 0,0 1 0 0 0,-1 0 0 0 0,-13-1 0 0 0,-49-8-719 0 0,61 8 543 0 0,11 3-625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3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53 9215 0 0,'0'0'707'0'0,"-6"-11"3108"0"0,2 10-3494 0 0,1-1 0 0 0,0 0 0 0 0,0 1 0 0 0,-1 0 1 0 0,1-1-1 0 0,-1 1 0 0 0,1 1 0 0 0,-1-1 0 0 0,0 0 1 0 0,1 1-1 0 0,-1 0 0 0 0,0 0 0 0 0,1 0 0 0 0,-1 0 0 0 0,1 1 1 0 0,-1-1-1 0 0,0 1 0 0 0,-3 1 0 0 0,-5 1-138 0 0,-1 1 0 0 0,1 1 0 0 0,1 0 0 0 0,-13 6 0 0 0,1 2-81 0 0,1 1 1 0 0,0 1-1 0 0,1 1 1 0 0,-31 30-1 0 0,42-36-97 0 0,1 0 0 0 0,0 0-1 0 0,1 1 1 0 0,0 0-1 0 0,1 1 1 0 0,0-1-1 0 0,1 1 1 0 0,0 1-1 0 0,0-1 1 0 0,-5 24 0 0 0,10-30-3 0 0,0-1 1 0 0,0 1 0 0 0,0 0 0 0 0,1-1 0 0 0,0 1-1 0 0,0-1 1 0 0,1 1 0 0 0,-1 0 0 0 0,4 8 0 0 0,-4-13 9 0 0,1 0 1 0 0,0 0-1 0 0,0 0 1 0 0,0 0-1 0 0,0 0 1 0 0,1 0 0 0 0,-1 0-1 0 0,0-1 1 0 0,0 1-1 0 0,0 0 1 0 0,0-1 0 0 0,1 1-1 0 0,-1-1 1 0 0,0 0-1 0 0,1 1 1 0 0,-1-1 0 0 0,0 0-1 0 0,1 0 1 0 0,0 0-1 0 0,0 1 7 0 0,4-1 46 0 0,1 1 0 0 0,-1-1 1 0 0,1 0-1 0 0,-1-1 0 0 0,0 0 0 0 0,1 0 0 0 0,-1 0 0 0 0,9-3 0 0 0,51-23 480 0 0,-35 14-400 0 0,3 0-8 0 0,46-20 86 0 0,-69 28-195 0 0,0-1-1 0 0,0-1 1 0 0,-1 1-1 0 0,17-15 0 0 0,-26 20-25 0 0,0 0 0 0 0,0 0 0 0 0,0 0-1 0 0,0 0 1 0 0,0 0 0 0 0,0-1 0 0 0,0 1-1 0 0,0 0 1 0 0,0 0 0 0 0,0-1 0 0 0,-1 1-1 0 0,1 0 1 0 0,-1-1 0 0 0,1 1 0 0 0,-1-1-1 0 0,1 1 1 0 0,-1 0 0 0 0,0-1 0 0 0,0 1-1 0 0,0-1 1 0 0,0 1 0 0 0,0-1 0 0 0,0 1-1 0 0,0-1 1 0 0,0 1 0 0 0,-1-1 0 0 0,1 1-1 0 0,0-1 1 0 0,-1 1 0 0 0,1-1-1 0 0,-1 1 1 0 0,0 0 0 0 0,1-1 0 0 0,-2-1-1 0 0,-3-3-51 0 0,0 0 0 0 0,-1 1 0 0 0,1-1 0 0 0,-1 1 0 0 0,-10-7 0 0 0,3 2-68 0 0,-68-47-141 0 0,22 16 822 0 0,58 41-564 0 0,1-1 0 0 0,0 0 0 0 0,0 1 0 0 0,0-1 0 0 0,0 0 0 0 0,0 1 0 0 0,0-1 0 0 0,0 0 0 0 0,1 1 0 0 0,-1-1 0 0 0,0 1 0 0 0,0-1 0 0 0,0 0 0 0 0,1 1 0 0 0,-1-1 0 0 0,0 1 0 0 0,1-1 0 0 0,-1 1 0 0 0,1-2 0 0 0,-1 2-4 0 0,2-3-335 0 0,1 1 0 0 0,-1-1 0 0 0,1 1 0 0 0,0-1 0 0 0,-1 1 1 0 0,1 0-1 0 0,0 0 0 0 0,0 0 0 0 0,0 1 0 0 0,0-1 0 0 0,1 1 0 0 0,4-2 0 0 0,0 0-2004 0 0,18-9-4772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31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606 756 3223 0 0,'1'-2'240'0'0,"72"-123"15607"0"0,-18 43-13350 0 0,8-20-1070 0 0,-31 48-1007 0 0,16-25 101 0 0,70-161 0 0 0,-115 235-618 0 0,-1 0-1 0 0,0-1 0 0 0,-1 0 1 0 0,1 0-1 0 0,-1 1 0 0 0,0-1 0 0 0,-1 0 1 0 0,1 0-1 0 0,-2-11 0 0 0,1 16 58 0 0,-1 1 0 0 0,1 0 0 0 0,-1-1 0 0 0,1 1 0 0 0,-1 0 0 0 0,1 0 0 0 0,-1-1 0 0 0,1 1 0 0 0,-1 0 0 0 0,0 0 0 0 0,1 0 0 0 0,-1 0 0 0 0,1-1 0 0 0,-1 1 0 0 0,1 0 0 0 0,-1 0 0 0 0,0 0 0 0 0,1 1 0 0 0,-1-1 0 0 0,1 0 0 0 0,-1 0 0 0 0,0 0 0 0 0,1 0-24 0 0,-5 1-49 0 0,0 0-1 0 0,0 1 1 0 0,1-1-1 0 0,-1 1 1 0 0,0 0-1 0 0,1 0 0 0 0,-8 6 1 0 0,-29 22-226 0 0,35-25 276 0 0,-27 23-38 0 0,2 2 1 0 0,1 2 0 0 0,1 0 0 0 0,-33 49 0 0 0,-81 157 163 0 0,69-94 372 0 0,-85 233 0 0 0,143-324-109 0 0,-11 73 0 0 0,21-95-229 0 0,4-21-80 0 0,0 0 0 0 0,-1 0 1 0 0,0 0-1 0 0,-1-1 0 0 0,0 1 1 0 0,0-1-1 0 0,-8 10 0 0 0,8-12-18 0 0,-1-1-1 0 0,0 0 0 0 0,0 0 0 0 0,-1-1 0 0 0,0 1 0 0 0,0-1 0 0 0,0 0 1 0 0,-1-1-1 0 0,-11 7 0 0 0,-70 28-827 0 0,-12 7-2157 0 0,98-45 1909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31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14279 0 0,'0'0'2934'0'0,"3"0"-1373"0"0,112-24 2348 0 0,60-18-2379 0 0,-5 1-364 0 0,-112 28-593 0 0,119-10 1 0 0,-144 23-2714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5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11951 0 0,'0'0'547'0'0,"-2"2"-11"0"0,-22 10 71 0 0,1 2-1 0 0,1 0 1 0 0,0 2 0 0 0,1 1-1 0 0,1 0 1 0 0,-36 40 0 0 0,50-48-434 0 0,0 0 0 0 0,0 0 0 0 0,1 0 0 0 0,0 1 0 0 0,0 0 0 0 0,1 0 0 0 0,-3 14 0 0 0,6-20-51 0 0,1 1 0 0 0,-1 0 1 0 0,2-1-1 0 0,-1 1 0 0 0,0 0 1 0 0,1-1-1 0 0,0 1 1 0 0,2 6-1 0 0,-2-4-49 0 0,1-4-58 0 0,-1-1 0 0 0,0 1 0 0 0,0 0 0 0 0,1-1 0 0 0,0 1 0 0 0,-1-1 0 0 0,1 1 0 0 0,0-1 0 0 0,0 0 0 0 0,0 0 0 0 0,1 0 0 0 0,-1 0 0 0 0,0 0 0 0 0,4 1 0 0 0,-6-2-12 0 0,1-1 1 0 0,0 1-1 0 0,0-1 0 0 0,-1 1 1 0 0,1-1-1 0 0,0 0 1 0 0,0 1-1 0 0,0-1 0 0 0,-1 0 1 0 0,1 0-1 0 0,0 1 0 0 0,0-1 1 0 0,0 0-1 0 0,0 0 1 0 0,-1 0-1 0 0,1 0 0 0 0,2-1 1 0 0,1 1-2 0 0,3 1 52 0 0,0-1-1 0 0,0-1 1 0 0,0 1-1 0 0,0-1 1 0 0,0 0-1 0 0,0-1 1 0 0,0 0-1 0 0,-1 0 1 0 0,1 0 0 0 0,-1-1-1 0 0,9-4 1 0 0,7-6 370 0 0,35-27 1 0 0,-53 38-392 0 0,1-2-14 0 0,-1 0 0 0 0,1 1 0 0 0,-1-2 0 0 0,0 1 0 0 0,0 0 0 0 0,0-1 0 0 0,-1 0 0 0 0,1 0 0 0 0,-1 0 0 0 0,0 0 0 0 0,4-10 0 0 0,-6 10-8 0 0,0 0-1 0 0,0 0 1 0 0,0-1 0 0 0,0 1 0 0 0,-1 0 0 0 0,0 0-1 0 0,0 0 1 0 0,0 0 0 0 0,-1-1 0 0 0,0 1 0 0 0,0 0 0 0 0,0 0-1 0 0,-4-9 1 0 0,-13-27-1849 0 0,-3-10-3874 0 0,17 37-530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5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710 403 11519 0 0,'0'0'887'0'0,"2"3"-408"0"0,-1-1 2 0 0,0 1 1 0 0,0-1-1 0 0,0 1 1 0 0,0 0-1 0 0,0-1 1 0 0,0 5-1 0 0,-1-5 626 0 0,-1 0-595 0 0,0-2-523 0 0,-11 9 713 0 0,11-8-653 0 0,1-1 0 0 0,-1 0-1 0 0,1 1 1 0 0,0-1 0 0 0,-1 0-1 0 0,1 0 1 0 0,-1 0 0 0 0,1 1-1 0 0,-1-1 1 0 0,1 0 0 0 0,-1 0 0 0 0,1 0-1 0 0,-1 0 1 0 0,0 0 0 0 0,1 0-1 0 0,-1 0 1 0 0,1 0 0 0 0,-1 0-1 0 0,1 0 1 0 0,-1 0 0 0 0,1 0-1 0 0,-1-1 1 0 0,1 1 0 0 0,-1 0-1 0 0,1 0 1 0 0,-1 0 0 0 0,1-1-1 0 0,-1 1 1 0 0,1 0 0 0 0,0-1-1 0 0,-1 1 1 0 0,1 0 0 0 0,-1-1 0 0 0,1 1-1 0 0,-1-1 1 0 0,0-2 55 0 0,-1 0 1 0 0,1 0-1 0 0,-1-1 1 0 0,1 1-1 0 0,0 0 1 0 0,0-1-1 0 0,1 1 1 0 0,-1 0 0 0 0,1-1-1 0 0,-1 1 1 0 0,1-1-1 0 0,0 1 1 0 0,0-1-1 0 0,1 1 1 0 0,-1-1-1 0 0,3-5 1 0 0,1-6 126 0 0,1 0 0 0 0,10-22 0 0 0,-7 19-90 0 0,5-12 34 0 0,36-91 187 0 0,-41 97-362 0 0,0-1 1 0 0,7-48-1 0 0,-15 58-132 0 0,0 13 60 0 0,-4 2-32 0 0,0 1 73 0 0,0-1-1 0 0,0 1 0 0 0,0 0 0 0 0,0 1 1 0 0,0-1-1 0 0,0 1 0 0 0,0-1 1 0 0,0 1-1 0 0,0 0 0 0 0,1 0 0 0 0,-4 4 1 0 0,-7 4-40 0 0,-19 21 1 0 0,21-19 38 0 0,2-1 22 0 0,0 0 1 0 0,0 1-1 0 0,1 0 1 0 0,1 1-1 0 0,-8 13 1 0 0,-29 72-29 0 0,44-95 38 0 0,-22 58 23 0 0,4 0 0 0 0,-15 78 0 0 0,19-69 6 0 0,-37 100 1 0 0,33-121-25 0 0,-78 187 54 0 0,89-219-172 0 0,0 0 0 0 0,-1-1 0 0 0,-1 0 0 0 0,-1-1 0 0 0,0 0 0 0 0,-1 0 0 0 0,-17 15 0 0 0,-12 10-993 0 0,-46 38-988 0 0,-8-9-3307 0 0,93-68 4046 0 0,14-19-4977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5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76 10591 0 0,'-120'71'2659'0'0,"75"-36"1790"0"0,43-33-2783 0 0,4-1-1272 0 0,3 2-299 0 0,0-1 0 0 0,1 0 0 0 0,-1 0-1 0 0,1-1 1 0 0,-1 1 0 0 0,1-1 0 0 0,-1 0-1 0 0,1-1 1 0 0,0 1 0 0 0,-1-1 0 0 0,1-1 0 0 0,0 1-1 0 0,8-2 1 0 0,13-3 268 0 0,40-13 0 0 0,-43 11-160 0 0,196-68 745 0 0,-36 10-653 0 0,-123 45-2031 0 0,-39 13-115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5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262 202 7831 0 0,'0'0'603'0'0,"-2"1"-396"0"0,-13 14 2107 0 0,0 1 0 0 0,-19 27 0 0 0,-6 8-272 0 0,-56 71-530 0 0,41-48-1162 0 0,51-68 152 0 0,4-4-182 0 0,12-8-52 0 0,16-15-54 0 0,85-106 382 0 0,-88 96-565 0 0,31-45 26 0 0,-43 56-45 0 0,1 0 0 0 0,2 0 0 0 0,0 1 0 0 0,30-27 0 0 0,-23 28 25 0 0,1 0 0 0 0,1 1 0 0 0,1 2 0 0 0,0 1 0 0 0,1 0 0 0 0,0 3 0 0 0,57-18 0 0 0,-69 26 49 0 0,0 0 0 0 0,0 1 0 0 0,25 1 0 0 0,-32 1-18 0 0,-1 0 0 0 0,0 0 0 0 0,0 1 0 0 0,0 1 0 0 0,0-1 0 0 0,0 1 0 0 0,0 0 0 0 0,0 1 0 0 0,12 6 0 0 0,-17-8-39 0 0,0 1-1 0 0,1 0 0 0 0,-1-1 1 0 0,0 1-1 0 0,0 0 0 0 0,0 1 1 0 0,0-1-1 0 0,-1 0 0 0 0,1 1 1 0 0,1 3-1 0 0,7 13 64 0 0,-10-13-42 0 0,-1-2-40 0 0,1-1-6 0 0,-1 1-1 0 0,1-1 1 0 0,-1 0-1 0 0,0 1 1 0 0,0-1-1 0 0,0 1 1 0 0,0-1-1 0 0,-1 0 1 0 0,1 0-1 0 0,-1 0 1 0 0,0 0-1 0 0,0 0 1 0 0,0 0 0 0 0,-3 3-1 0 0,-5 4 22 0 0,0 0 0 0 0,-14 10 0 0 0,10-8-17 0 0,-13 12-8 0 0,2 0 0 0 0,1 1 0 0 0,1 1 0 0 0,-27 42 0 0 0,26-35-4 0 0,-25 41-361 0 0,42-62 233 0 0,1-1 1 0 0,0 1 0 0 0,1 0 0 0 0,-6 21 0 0 0,11-31 108 0 0,0 0 0 0 0,-1-1 0 0 0,1 1-1 0 0,0 0 1 0 0,0-1 0 0 0,-1 1 0 0 0,1 0 0 0 0,1 0 0 0 0,-1-1 0 0 0,0 1 0 0 0,0 0 0 0 0,1-1 0 0 0,-1 1 0 0 0,1 0 0 0 0,-1-1-1 0 0,1 1 1 0 0,0-1 0 0 0,-1 1 0 0 0,3 1 0 0 0,-2-1 8 0 0,1 0-1 0 0,0 0 1 0 0,0 0-1 0 0,1-1 1 0 0,-1 1 0 0 0,0-1-1 0 0,1 0 1 0 0,-1 1-1 0 0,0-1 1 0 0,1 0 0 0 0,4 1-1 0 0,7 1 80 0 0,-1 0 0 0 0,1 0 0 0 0,0-1 0 0 0,23-1-1 0 0,59-6 512 0 0,-40 1-341 0 0,-28 2-112 0 0,0 0 1 0 0,40-10-1 0 0,-53 8-885 0 0,0-1 1 0 0,-1 0 0 0 0,1-1-1 0 0,-1 0 1 0 0,0-1-1 0 0,13-9 1 0 0,-9 3-948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5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34 6447 0 0,'7'-4'316'0'0,"20"-14"270"0"0,-27 18-286 0 0,1-1 1 0 0,-1 1 0 0 0,1 0-1 0 0,-1 0 1 0 0,3-2 2105 0 0,-3 1-2106 0 0,0 1 1 0 0,1-1 0 0 0,-1 1-1 0 0,0 0 1 0 0,0-1 0 0 0,0 1-1 0 0,1-1 1 0 0,-1 1 0 0 0,0 0-1 0 0,0-1 1 0 0,0 1 0 0 0,0-1-1 0 0,0 0 1 0 0,0 1-191 0 0,-1 0 0 0 0,1-1 1 0 0,-1 1-1 0 0,0 0 0 0 0,1 0 0 0 0,-1 0 0 0 0,1-1 0 0 0,-1 1 0 0 0,1 0 1 0 0,-1 0-1 0 0,0 0 0 0 0,1 0 0 0 0,-1 0 0 0 0,1 0 0 0 0,-1 0 1 0 0,0 1-1 0 0,-31 5-39 0 0,8 4 262 0 0,1 1 0 0 0,-43 26-1 0 0,-38 36-130 0 0,102-71-198 0 0,-22 16 5 0 0,2 2 1 0 0,0 0-1 0 0,1 2 0 0 0,1 0 0 0 0,1 1 0 0 0,-18 31 0 0 0,33-49 2 0 0,1 0 1 0 0,0 1-1 0 0,0-1 0 0 0,0 1 1 0 0,1 0-1 0 0,0 0 0 0 0,0 0 0 0 0,-2 10 1 0 0,5-2 68 0 0,0-13-64 0 0,1 1 1 0 0,-1-1 0 0 0,0 1-1 0 0,0-1 1 0 0,1 0 0 0 0,-1 0 0 0 0,0 0-1 0 0,1 1 1 0 0,-1-1 0 0 0,1-1 0 0 0,0 1-1 0 0,-1 0 1 0 0,1 0 0 0 0,0-1-1 0 0,-1 1 1 0 0,1-1 0 0 0,0 1 0 0 0,0-1-1 0 0,-1 0 1 0 0,4 1 0 0 0,3 0 45 0 0,1-1 1 0 0,-1 0-1 0 0,10-1 1 0 0,12-3 114 0 0,-1-2 0 0 0,0-1 0 0 0,0-2 0 0 0,0-1 1 0 0,-1 0-1 0 0,29-17 0 0 0,-10 2-64 0 0,85-60-1 0 0,-125 80-98 0 0,-1 0-1 0 0,0-1 1 0 0,0 1 0 0 0,11-13-1 0 0,-16 16-10 0 0,0 0-1 0 0,0 1 1 0 0,1-1 0 0 0,-1 0-1 0 0,-1 0 1 0 0,1 0-1 0 0,0 0 1 0 0,0 1 0 0 0,-1-1-1 0 0,1 0 1 0 0,-1 0 0 0 0,0 0-1 0 0,1-1 1 0 0,-1 1-1 0 0,0 0 1 0 0,0 0 0 0 0,0 0-1 0 0,-1 0 1 0 0,1 0-1 0 0,0 0 1 0 0,-1 0 0 0 0,1 0-1 0 0,-1 0 1 0 0,0 0 0 0 0,-1-2-1 0 0,0 0-27 0 0,-1 0 0 0 0,0 0 0 0 0,0 0 0 0 0,-1 1 0 0 0,1-1-1 0 0,-1 1 1 0 0,0 0 0 0 0,1 0 0 0 0,-1 0 0 0 0,-7-3 0 0 0,-6-3-194 0 0,-23-9-1 0 0,25 12 149 0 0,0 0-122 0 0,9 4 61 0 0,0 0 0 0 0,-1-1 0 0 0,1 0-1 0 0,-7-5 1 0 0,12 7-76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5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81 8751 0 0,'7'-8'115'0'0,"1"-1"-1"0"0,0 1 1 0 0,0 0-1 0 0,1 1 1 0 0,0 0 0 0 0,0 0-1 0 0,1 1 1 0 0,0 0-1 0 0,13-5 1 0 0,-23 11 59 0 0,0-1-1 0 0,1 1 1 0 0,-1 0 0 0 0,0-1 0 0 0,1 1 0 0 0,-1 0 0 0 0,1 0 0 0 0,-1 0 0 0 0,1-1-1 0 0,-1 1 1 0 0,1 0 0 0 0,-1 0 0 0 0,1 0 0 0 0,-1 0 0 0 0,1 0 0 0 0,-1 0 0 0 0,1 0-1 0 0,-1 0 1 0 0,1 0 0 0 0,-1 0 0 0 0,1 0 0 0 0,-1 0 0 0 0,1 0 0 0 0,0 0 0 0 0,-9 12 2271 0 0,7-10-2936 0 0,-31 37 930 0 0,-18 26-53 0 0,9 2 283 0 0,-36 78-1 0 0,-20 75-9 0 0,53-118-660 0 0,-109 196-203 0 0,147-287 84 0 0,0 0 0 0 0,-2-1-1 0 0,1 0 1 0 0,-1 0 0 0 0,-1-1 0 0 0,-16 15 0 0 0,25-24 121 0 0,-1 0 0 0 0,1 1 0 0 0,0-1 0 0 0,0 0 0 0 0,0 0 0 0 0,0 0 0 0 0,-1 1 0 0 0,1-1 0 0 0,0 0 0 0 0,0 0 0 0 0,0 0 0 0 0,-1 1 0 0 0,1-1 0 0 0,0 0 0 0 0,0 0 1 0 0,-1 0-1 0 0,1 0 0 0 0,0 0 0 0 0,0 0 0 0 0,-1 0 0 0 0,1 1 0 0 0,0-1 0 0 0,-1 0 0 0 0,1 0 0 0 0,0 0 0 0 0,0 0 0 0 0,-1 0 0 0 0,1 0 0 0 0,0 0 0 0 0,-1-1 0 0 0,1 1 0 0 0,0 0 1 0 0,0 0-1 0 0,-1 0 0 0 0,1 0 0 0 0,0 0 0 0 0,0 0 0 0 0,-1 0 0 0 0,1-1 0 0 0,0 1 0 0 0,0 0 0 0 0,-1 0 0 0 0,1 0 0 0 0,0 0 0 0 0,0-1 0 0 0,0 1 0 0 0,0 0 0 0 0,-1 0 1 0 0,1-1-1 0 0,0 1 0 0 0,0 0 0 0 0,0 0 0 0 0,0-1 0 0 0,0 1 0 0 0,0 0 0 0 0,-1 0 0 0 0,1-1 0 0 0,0 1 0 0 0,0 0 0 0 0,0 0 0 0 0,0-1 0 0 0,0 1 0 0 0,0-1 0 0 0,0 1 5 0 0,0-4 13 0 0,-1 1 1 0 0,0-1-1 0 0,1 0 1 0 0,0 1-1 0 0,0-1 1 0 0,0 1-1 0 0,0-1 0 0 0,1 0 1 0 0,0 1-1 0 0,-1-1 1 0 0,1 0-1 0 0,0 1 1 0 0,1 0-1 0 0,1-4 0 0 0,3-7 33 0 0,1 1-1 0 0,10-14 0 0 0,-9 15-15 0 0,19-30 0 0 0,39-44 0 0 0,-52 69-20 0 0,2 0 0 0 0,0 2 0 0 0,0 0 0 0 0,36-25 0 0 0,-49 39 130 0 0,-2 1-141 0 0,1 0 1 0 0,0 0 0 0 0,-1 1 0 0 0,1-1 0 0 0,-1 1 0 0 0,1 0 0 0 0,-1-1 0 0 0,1 1 0 0 0,-1 0 0 0 0,1 0 0 0 0,-1 0-1 0 0,0 0 1 0 0,1 0 0 0 0,-1 0 0 0 0,0 0 0 0 0,0 0 0 0 0,0 1 0 0 0,0-1 0 0 0,0 0 0 0 0,0 1 0 0 0,0-1-1 0 0,-1 0 1 0 0,1 1 0 0 0,0-1 0 0 0,-1 1 0 0 0,2 3 0 0 0,1 6 54 0 0,0 0 1 0 0,2 22-1 0 0,-2-18-42 0 0,0 3-14 0 0,-2-11 23 0 0,5 12 40 0 0,1 8 366 0 0,-5-22-331 0 0,0 1 0 0 0,0-1 0 0 0,-1 0 0 0 0,0 0 0 0 0,0 1 1 0 0,0-1-1 0 0,-1 0 0 0 0,0 1 0 0 0,0-1 0 0 0,0 1 1 0 0,-1-1-1 0 0,-1 6 0 0 0,1-5-37 0 0,-1 0 0 0 0,0 1 0 0 0,-1-1 0 0 0,1 0 0 0 0,-1 0 0 0 0,0 0-1 0 0,-1-1 1 0 0,0 1 0 0 0,1-1 0 0 0,-6 6 0 0 0,3-6-5 0 0,0 0 0 0 0,-1 0 0 0 0,1 0 0 0 0,-1 0 0 0 0,1-1 0 0 0,-2-1 0 0 0,1 1 0 0 0,-8 2 0 0 0,-16 6 45 0 0,0-2 0 0 0,0-1 0 0 0,-1-2 0 0 0,0-1 0 0 0,0-1-1 0 0,-1-2 1 0 0,-49-1 0 0 0,57-5-1999 0 0,1-1-1 0 0,0-2 0 0 0,-35-12 1 0 0,57 17 336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5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58 18399 0 0,'-2'-2'844'0'0,"-12"-14"304"0"0,13 15-1257 0 0,0 1 150 0 0,0 0 0 0 0,1-1 0 0 0,-1 1 0 0 0,0 0 0 0 0,1-1 0 0 0,-1 1 0 0 0,0-1 0 0 0,1 1 0 0 0,-1-1 0 0 0,1 0 1 0 0,-1 1-1 0 0,1-1 0 0 0,-1 1 0 0 0,1-1 0 0 0,-1 0 0 0 0,1 0 0 0 0,0 1 0 0 0,-1-1 0 0 0,1 0 0 0 0,0 1 0 0 0,0-1 0 0 0,0 0 0 0 0,-1 0 0 0 0,1 0 0 0 0,0 1 0 0 0,0-1 0 0 0,0 0 0 0 0,0 0 0 0 0,0 0 0 0 0,0 1 0 0 0,1-1 0 0 0,-1 0 0 0 0,0 0 0 0 0,0 1 0 0 0,0-1 0 0 0,1 0 0 0 0,-1 0 0 0 0,0 1 0 0 0,1-1 0 0 0,0-1 0 0 0,0 1-43 0 0,0 1-1 0 0,-1-1 0 0 0,1 0 0 0 0,0 1 1 0 0,0-1-1 0 0,0 1 0 0 0,0-1 0 0 0,0 1 0 0 0,0-1 1 0 0,0 1-1 0 0,0-1 0 0 0,0 1 0 0 0,0 0 0 0 0,0 0 1 0 0,0 0-1 0 0,0-1 0 0 0,1 1 0 0 0,7-2-60 0 0,-36 38 52 0 0,-28 41 138 0 0,34-42-46 0 0,-178 321 222 0 0,175-306-303 0 0,2 1 0 0 0,3 1 0 0 0,-17 68 0 0 0,36-120 0 0 0,-28 109 0 0 0,24-98 0 0 0,0 0 0 0 0,-1 0 0 0 0,0-1 0 0 0,-1 1 0 0 0,0-1 0 0 0,0 0 0 0 0,-13 13 0 0 0,16-20 3 0 0,-1 0-1 0 0,1 0 1 0 0,-1 0-1 0 0,0 0 1 0 0,0 0 0 0 0,-1-1-1 0 0,1 0 1 0 0,0 0-1 0 0,-1 0 1 0 0,-4 1 0 0 0,7-2 17 0 0,0-1 0 0 0,0 1 1 0 0,1-1-1 0 0,-1 1 1 0 0,0-1-1 0 0,0 0 0 0 0,0 0 1 0 0,0 0-1 0 0,0 0 1 0 0,0 0-1 0 0,0 0 0 0 0,1-1 1 0 0,-1 1-1 0 0,0-1 1 0 0,0 1-1 0 0,0-1 0 0 0,1 0 1 0 0,-1 0-1 0 0,0 1 1 0 0,1-1-1 0 0,-1 0 0 0 0,1-1 1 0 0,-1 1-1 0 0,1 0 1 0 0,-1 0-1 0 0,1-1 0 0 0,0 1 1 0 0,-2-2-1 0 0,-3-7 125 0 0,1 0 1 0 0,0 0-1 0 0,1-1 0 0 0,0 1 0 0 0,1-1 0 0 0,-5-19 1 0 0,-4-70 242 0 0,11 91-350 0 0,-1-23-285 0 0,1 0 0 0 0,1 0-1 0 0,3 0 1 0 0,0 0 0 0 0,9-34 0 0 0,0 14-1365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5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22 345 8751 0 0,'-1'2'674'0'0,"0"3"-417"0"0,-18 35 14189 0 0,30-48-13450 0 0,82-66 82 0 0,2-1-1061 0 0,98-48-172 0 0,-142 95-481 0 0,104-41 0 0 0,-143 64 566 0 0,-8 3 48 0 0,0 1-1 0 0,1-1 1 0 0,-1 1-1 0 0,0 0 0 0 0,0 0 1 0 0,1 0-1 0 0,-1 1 1 0 0,0-1-1 0 0,6 1 0 0 0,-9 1 20 0 0,-1 0-1 0 0,1-1 1 0 0,-1 1-1 0 0,0-1 0 0 0,1 1 1 0 0,-1-1-1 0 0,0 1 1 0 0,0 0-1 0 0,0-1 0 0 0,1 1 1 0 0,-1 0-1 0 0,0-1 1 0 0,0 1-1 0 0,0 0 0 0 0,0-1 1 0 0,0 1-1 0 0,0 1 0 0 0,0-2 4 0 0,0 5 12 0 0,1-1 1 0 0,-1 1-1 0 0,-1 0 0 0 0,1 0 0 0 0,0-1 0 0 0,-1 1 1 0 0,0 0-1 0 0,-3 7 0 0 0,-1 8 30 0 0,1 30-11 0 0,4-34-3 0 0,-2 1 0 0 0,0-1 1 0 0,-8 31-1 0 0,4-31 93 0 0,-1-1 0 0 0,-10 19 0 0 0,8-18 65 0 0,1-1 0 0 0,-5 18-1 0 0,12-31-164 0 0,0 0-1 0 0,1 0 1 0 0,-1 0-1 0 0,1 0 1 0 0,-1 0-1 0 0,1 0 1 0 0,0 0-1 0 0,-1 0 1 0 0,1 0-1 0 0,0 0 1 0 0,1 0-1 0 0,-1 0 1 0 0,0 0-1 0 0,1 0 1 0 0,-1 0-1 0 0,1 2 1 0 0,0-2-11 0 0,0-1 1 0 0,1 0-1 0 0,-1 1 1 0 0,0-1-1 0 0,0 0 1 0 0,1 0-1 0 0,-1 0 0 0 0,0 0 1 0 0,1 0-1 0 0,-1 0 1 0 0,1-1-1 0 0,0 1 1 0 0,-1 0-1 0 0,1-1 0 0 0,-1 1 1 0 0,1-1-1 0 0,0 1 1 0 0,-1-1-1 0 0,1 0 1 0 0,2 0-1 0 0,17 2 34 0 0,1-2 0 0 0,-1-1 0 0 0,36-5 0 0 0,-10 1-100 0 0,36-4-1413 0 0,-44 2 562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5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38 14279 0 0,'9'-16'1272'0'0,"-2"4"-1016"0"0,-4 3 7248 0 0,-19 12-8976 0 0,2 3 768 0 0,1-1-616 0 0,3 2-120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5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13 5063 0 0,'0'0'390'0'0,"-1"3"202"0"0,-17 52 11266 0 0,17-54-10486 0 0,0 5-493 0 0,1-5-814 0 0,0-1 1 0 0,0 0 0 0 0,0 0 0 0 0,0 1 0 0 0,-1-1 0 0 0,1 0 0 0 0,0 0-1 0 0,0 1 1 0 0,0-1 0 0 0,0 0 0 0 0,0 1 0 0 0,0-1 0 0 0,0 0 0 0 0,0 1-1 0 0,0-1 1 0 0,0 0 0 0 0,0 0 0 0 0,0 1 0 0 0,0-1 0 0 0,0 0 0 0 0,0 1-1 0 0,0-1 1 0 0,0 0 0 0 0,1 0 0 0 0,-1 1 0 0 0,0-1 0 0 0,0 0 0 0 0,0 1-1 0 0,0-1 1 0 0,1 0 0 0 0,-1 0 0 0 0,0 0 0 0 0,0 1 0 0 0,0-1 0 0 0,1 0-1 0 0,3 2 48 0 0,0 0-1 0 0,1-1 0 0 0,-1 1 0 0 0,0-1 0 0 0,1 0 1 0 0,-1 0-1 0 0,1-1 0 0 0,-1 1 0 0 0,1-1 0 0 0,-1 0 1 0 0,1 0-1 0 0,-1-1 0 0 0,1 1 0 0 0,-1-1 0 0 0,1 0 1 0 0,8-3-1 0 0,8-3 9 0 0,-1-2 0 0 0,22-11 0 0 0,-11 2-56 0 0,-20 9-67 0 0,-3-1-73 0 0,-7 8-42 0 0,-2 0-210 0 0,0 1 309 0 0,1 0 0 0 0,-1 0-1 0 0,0 0 1 0 0,0 0 0 0 0,0 0-1 0 0,0 0 1 0 0,0 0 0 0 0,0 0-1 0 0,-1 0 1 0 0,1 1 0 0 0,0-1-1 0 0,0 0 1 0 0,-1 1 0 0 0,1-1-1 0 0,0 1 1 0 0,-1-1 0 0 0,-1 1 0 0 0,0-1-12 0 0,0 1 1 0 0,0 0 0 0 0,0 0 0 0 0,0 1-1 0 0,0-1 1 0 0,0 1 0 0 0,0-1 0 0 0,-3 2-1 0 0,-6 3-71 0 0,1 0 0 0 0,-1 0 0 0 0,-11 9-1 0 0,21-13 88 0 0,-26 16-66 0 0,1 1 0 0 0,1 2 0 0 0,0 0 0 0 0,-38 42 0 0 0,51-48 48 0 0,1 0 0 0 0,0 1 0 0 0,1 1 0 0 0,1 0 0 0 0,1 1 0 0 0,0 0 0 0 0,1 0 0 0 0,0 0 0 0 0,-6 28 0 0 0,12-37 27 0 0,1-1-1 0 0,-1 17 1 0 0,2-23 1 0 0,1 0 0 0 0,-1 0 0 0 0,0 0 0 0 0,0-1 0 0 0,0 1 0 0 0,1 0 0 0 0,-1 0 0 0 0,0 0 0 0 0,1-1 1 0 0,-1 1-1 0 0,0 0 0 0 0,1 0 0 0 0,-1-1 0 0 0,1 1 0 0 0,0 0 0 0 0,-1-1 0 0 0,1 1 0 0 0,-1 0 0 0 0,1-1 0 0 0,1 1 0 0 0,0 1-9 0 0,0 0-58 0 0,1 0 0 0 0,-1 0-1 0 0,1 0 1 0 0,0-1 0 0 0,0 1-1 0 0,0-1 1 0 0,0 0 0 0 0,0 1 0 0 0,0-1-1 0 0,0-1 1 0 0,0 1 0 0 0,0 0-1 0 0,1-1 1 0 0,-1 1 0 0 0,0-1-1 0 0,4 0 1 0 0,19-2-557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5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17 15199 0 0,'12'-14'696'0'0,"-9"12"-13"0"0,-8 2-374 0 0,0 1 1 0 0,0-1-1 0 0,0 1 1 0 0,0 1-1 0 0,0-1 1 0 0,0 1-1 0 0,0-1 1 0 0,-5 4-1 0 0,-39 24 4071 0 0,18-10-2980 0 0,-20 8-1446 0 0,21-12-23 0 0,0 1 0 0 0,1 1-1 0 0,0 2 1 0 0,-33 29 0 0 0,50-34 69 0 0,4-1 0 0 0,5 1-13 0 0,4-11 4 0 0,-1 1-1 0 0,1-1 1 0 0,0 0 0 0 0,0 1-1 0 0,0-1 1 0 0,0 0 0 0 0,0 0 0 0 0,1 1-1 0 0,0-1 1 0 0,-1 0 0 0 0,1 0-1 0 0,0-1 1 0 0,1 1 0 0 0,-1 0 0 0 0,0-1-1 0 0,1 1 1 0 0,-1-1 0 0 0,1 0 0 0 0,5 4-1 0 0,5 1-60 0 0,0 0 0 0 0,0-1 0 0 0,22 8 0 0 0,9 4-11 0 0,-35-12 81 0 0,-5-4 0 0 0,0 0 0 0 0,0 0 0 0 0,1 0 0 0 0,-1 0 0 0 0,0-1 0 0 0,6 2 0 0 0,-4-1-187 0 0,0-1 1 0 0,1 0-1 0 0,-1 0 0 0 0,0-1 0 0 0,0 0 1 0 0,1 0-1 0 0,-1 0 0 0 0,0-1 0 0 0,0 0 1 0 0,0 0-1 0 0,1 0 0 0 0,-1-1 0 0 0,10-4 1 0 0,0-1-1152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5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30 14279 0 0,'3'-7'406'0'0,"12"-15"5083"0"0,-15 23-5466 0 0,0 0 0 0 0,-1 0-1 0 0,1 0 1 0 0,-1 0 0 0 0,1-1 0 0 0,-1 1 0 0 0,1 0 0 0 0,-1 0 0 0 0,1 0 0 0 0,-1-1-1 0 0,-1 2 1 0 0,-2 2 63 0 0,3-2-53 0 0,-36 48 1003 0 0,2 2-1 0 0,-51 101 1 0 0,-13 83-268 0 0,24-53-671 0 0,19-41-82 0 0,-16 35-18 0 0,66-162-49 0 0,-1-2-1 0 0,-1 1 1 0 0,0-1-1 0 0,-1 0 1 0 0,-1-1 0 0 0,1 0-1 0 0,-2-1 1 0 0,0 0-1 0 0,0 0 1 0 0,-1-1 0 0 0,0-1-1 0 0,-26 16 1 0 0,20-19-1642 0 0,17-6 1320 0 0,0 0-1 0 0,0 0 1 0 0,1 0-1 0 0,-1 0 1 0 0,0 0-1 0 0,0 0 1 0 0,0-1-1 0 0,0 1 1 0 0,1 0-1 0 0,-1 0 1 0 0,0-1-1 0 0,0 1 1 0 0,1-1-1 0 0,-1 1 1 0 0,0-1-1 0 0,0 1 1 0 0,1-1-1 0 0,-2 0 1 0 0,-6-9-6136 0 0</inkml:trace>
  <inkml:trace contextRef="#ctx0" brushRef="#br0" timeOffset="1">11 663 9215 0 0,'-1'2'707'0'0,"-8"4"1573"0"0,9-5-2033 0 0,0 0 0 0 0,0 0 0 0 0,0 0 0 0 0,1 1 0 0 0,-1-1 1 0 0,0 0-1 0 0,1 0 0 0 0,-1 0 0 0 0,1 0 0 0 0,0 0 0 0 0,-1 0 0 0 0,1 0 0 0 0,0 0 0 0 0,-1 0 0 0 0,1 0 0 0 0,0 0 1 0 0,0 0-1 0 0,0 0 0 0 0,0-1 0 0 0,0 1 0 0 0,0 0 0 0 0,0-1 0 0 0,0 1 0 0 0,0 0 0 0 0,0-1 0 0 0,0 0 1 0 0,1 1-1 0 0,-1-1 0 0 0,0 0 0 0 0,0 1 0 0 0,2-1 0 0 0,6 1-56 0 0,-1 0 0 0 0,1 0 0 0 0,12-1 0 0 0,-11-1 277 0 0,21 0 69 0 0,-1-1 1 0 0,38-8-1 0 0,59-19 355 0 0,-73 16-649 0 0,78-20 184 0 0,158-33-408 0 0,-267 62-255 0 0,-1 0-1357 0 0,-9 1-3999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5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16783 0 0,'0'0'6572'0'0,"-2"1"-6369"0"0,-41 32-119 0 0,-53 29 0 0 0,14-10-59 0 0,48-28-25 0 0,23-14 0 0 0,10-10-8 0 0,1 1 0 0 0,0-1 0 0 0,-1 1 0 0 0,1-1 1 0 0,0 1-1 0 0,-1 0 0 0 0,1-1 0 0 0,0 1 0 0 0,0-1 0 0 0,-1 1 0 0 0,1-1 0 0 0,0 1 0 0 0,0 0 0 0 0,0-1 0 0 0,0 1 0 0 0,0-1 0 0 0,0 1 1 0 0,0 0-1 0 0,0-1 0 0 0,0 1 0 0 0,0 0 0 0 0,0-1 0 0 0,0 1 0 0 0,1-1 0 0 0,-1 1 0 0 0,0-1 0 0 0,1 2 0 0 0,0-1-38 0 0,0 1-1 0 0,0-1 0 0 0,0 0 0 0 0,0 0 1 0 0,1 0-1 0 0,-1 0 0 0 0,0 0 1 0 0,1 0-1 0 0,-1 0 0 0 0,3 1 0 0 0,3 1-201 0 0,1 0 0 0 0,-1 0-1 0 0,13 2 1 0 0,4 0 20 0 0,0 1 0 0 0,0 1 1 0 0,-1 1-1 0 0,0 1 0 0 0,40 22 0 0 0,-40-17 292 0 0,46 30 669 0 0,-61-38-623 0 0,0 1 0 0 0,0-1 0 0 0,-1 2 0 0 0,0-1-1 0 0,11 16 1 0 0,-12-9 607 0 0,-5-12-257 0 0,-2 1 11 0 0,1 0-337 0 0,-1 0 0 0 0,1-1 0 0 0,-1 1 1 0 0,0 0-1 0 0,0 0 0 0 0,0-1 0 0 0,-1 1 0 0 0,1-1 0 0 0,-1 1 0 0 0,1-1 0 0 0,-1 1 0 0 0,0-1 1 0 0,-2 3-1 0 0,-1-1 16 0 0,0 0 1 0 0,1-1-1 0 0,-1 1 1 0 0,-1-1-1 0 0,-10 6 1 0 0,-1-2-35 0 0,-1-1 0 0 0,0 0 0 0 0,-23 3 0 0 0,28-6-90 0 0,0-1 0 0 0,0 0 0 0 0,-1-1-1 0 0,1-1 1 0 0,-20-1 0 0 0,26 0-93 0 0,1 0-1 0 0,-1 0 1 0 0,1-1 0 0 0,-1 0 0 0 0,1 0 0 0 0,0-1 0 0 0,0 0 0 0 0,0 0-1 0 0,0 0 1 0 0,0-1 0 0 0,1 0 0 0 0,-10-8 0 0 0,-1-4-1415 0 0,-1-4-451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59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69 1839 0 0,'-1'-1'378'0'0,"-11"-10"7247"0"0,7 7-5564 0 0,4 2-1121 0 0,-5-2-218 0 0,4 2 511 0 0,-3-9 1180 0 0,5 6-2073 0 0,1 0 0 0 0,-1 0 0 0 0,1 0 0 0 0,2-6 0 0 0,-3 8 1067 0 0,0 6-1294 0 0,-2 11 26 0 0,-1-1 0 0 0,0 0 0 0 0,-1 0 0 0 0,-1 0 0 0 0,-8 18 0 0 0,-37 61 395 0 0,44-83-515 0 0,-11 17 48 0 0,9-16-1962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5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0,'0'0'736'0'0,"0"16"-2760"0"0,0 1-432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0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31 230 10135 0 0,'0'0'919'0'0,"-1"2"-759"0"0,-26 21 7385 0 0,26-24-7508 0 0,1-1 0 0 0,-1 0-1 0 0,1 0 1 0 0,0 1 0 0 0,0-1-1 0 0,0 0 1 0 0,0 0 0 0 0,0 1 0 0 0,1-1-1 0 0,-1 0 1 0 0,0 0 0 0 0,1 1-1 0 0,-1-1 1 0 0,2-2 0 0 0,1-3-4 0 0,0 1-1 0 0,1-1 1 0 0,-1 1 0 0 0,1 0-1 0 0,1 0 1 0 0,-1 1 0 0 0,9-9-1 0 0,41-32-71 0 0,-36 31 58 0 0,0 1 35 0 0,1 1-1 0 0,1 1 0 0 0,-1 0 1 0 0,2 2-1 0 0,0 0 0 0 0,0 1 1 0 0,39-10-1 0 0,-48 16 228 0 0,0 1 0 0 0,0 0 0 0 0,0 0-1 0 0,1 1 1 0 0,15 1 0 0 0,-25 1 307 0 0,-2 1-472 0 0,2 4-110 0 0,-1-1 0 0 0,0 1 0 0 0,0 0 0 0 0,0-1 0 0 0,0 1 0 0 0,-1 0 0 0 0,0 0 0 0 0,0 0 0 0 0,-1 1 0 0 0,0-1 1 0 0,0 0-1 0 0,0 0 0 0 0,-1 0 0 0 0,-1 6 0 0 0,-3 11 9 0 0,-2 0 0 0 0,-13 32 0 0 0,12-36-153 0 0,1 0-1 0 0,0 0 1 0 0,-6 39 0 0 0,12-54-19 0 0,1-2-3 0 0,-1 0 0 0 0,1 0 0 0 0,0 0 1 0 0,0 0-1 0 0,-1 0 0 0 0,1 0 0 0 0,1 1 0 0 0,-1-1 1 0 0,0 0-1 0 0,0 0 0 0 0,2 3 0 0 0,2 5-860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0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908 1 14279 0 0,'-3'0'1103'0'0,"-3"3"-989"0"0,0-1 0 0 0,0 1 0 0 0,0 0 0 0 0,0 0 0 0 0,0 1 0 0 0,1 0 0 0 0,-1 0 0 0 0,1 0 0 0 0,-5 6 0 0 0,-42 49 1901 0 0,34-37-1385 0 0,-4 5-294 0 0,2 1 0 0 0,1 1 0 0 0,1 1 0 0 0,1 0 0 0 0,-13 35 0 0 0,15-26-8 0 0,1 2-1 0 0,3 0 0 0 0,-12 73 0 0 0,19-81-303 0 0,-1-1-1 0 0,-2 0 0 0 0,-1-1 0 0 0,-2 1 0 0 0,-21 45 0 0 0,20-53-16 0 0,-2 0 0 0 0,-1-1 0 0 0,0 0 1 0 0,-2-2-1 0 0,-1 1 0 0 0,0-2 0 0 0,-2-1 0 0 0,-23 20 0 0 0,18-20-81 0 0,-34 19 0 0 0,56-37-125 0 0</inkml:trace>
  <inkml:trace contextRef="#ctx0" brushRef="#br0" timeOffset="1">1 708 12895 0 0,'0'0'6199'0'0,"3"0"-5862"0"0,132-17 1055 0 0,-71 8-21 0 0,107-2-1 0 0,-85 15-964 0 0,-44-1-1822 0 0,-1-2-1 0 0,63-6 1 0 0,-86 3-658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0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3679 0 0,'0'0'694'0'0,"10"1"8374"0"0,-9-1-8714 0 0,0 6 3977 0 0,-2 0-5702 0 0,-3 4 1605 0 0,0 0 0 0 0,-1 0 0 0 0,0-1 0 0 0,0 1 0 0 0,-1-1 0 0 0,0-1 0 0 0,-12 14 0 0 0,0 0-72 0 0,5-5-86 0 0,-28 38-5 0 0,1 1 1 0 0,-34 68-1 0 0,64-99-49 0 0,9-23 203 0 0,12 5-21 0 0,-7-4-128 0 0,0 0 62 0 0,1-1 0 0 0,0-1 1 0 0,0 1-1 0 0,1-1 0 0 0,-1 0 0 0 0,0 0 1 0 0,0-1-1 0 0,1 1 0 0 0,-1-1 0 0 0,0 0 0 0 0,0 0 1 0 0,1-1-1 0 0,-1 0 0 0 0,8-2 0 0 0,2-1 138 0 0,0 0-1 0 0,0-1 0 0 0,22-12 0 0 0,-30 14-210 0 0,-2 0 0 0 0,1 0 0 0 0,0-1 0 0 0,-1 0-1 0 0,1 0 1 0 0,-1-1 0 0 0,0 1 0 0 0,-1-1-1 0 0,9-10 1 0 0,-12 12-22 0 0,1 0 1 0 0,0 1-1 0 0,-1-1 0 0 0,0 0 0 0 0,0 0 1 0 0,0-1-1 0 0,0 1 0 0 0,0 0 0 0 0,0 0 1 0 0,-1 0-1 0 0,0-1 0 0 0,0 1 1 0 0,1 0-1 0 0,-2 0 0 0 0,1-1 0 0 0,0 1 1 0 0,-1 0-1 0 0,0 0 0 0 0,1-1 0 0 0,-1 1 1 0 0,0 0-1 0 0,-2-3 0 0 0,-1-2-54 0 0,-1 1 0 0 0,0-1 0 0 0,0 1 1 0 0,0 0-1 0 0,-1 1 0 0 0,0-1 0 0 0,-1 1 0 0 0,1 0 0 0 0,-1 1 0 0 0,0-1 0 0 0,0 2 1 0 0,-1-1-1 0 0,0 1 0 0 0,0 0 0 0 0,0 0 0 0 0,0 1 0 0 0,0 0 0 0 0,-15-3 0 0 0,-2 0-766 0 0,23 5 293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8:56:5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79 3679 0 0,'2'-1'167'0'0,"2"-4"-152"0"0,0-1 0 0 0,0 1 0 0 0,5-9-1 0 0,10-14 2786 0 0,-1 13 4385 0 0,-18 15-6886 0 0,1-1-1 0 0,0 1 1 0 0,0-1 0 0 0,0 1-1 0 0,0-1 1 0 0,0 1 0 0 0,-1 0-1 0 0,1-1 1 0 0,0 1 0 0 0,0 0 0 0 0,0 0-1 0 0,0 0 1 0 0,0 0 0 0 0,0 0-1 0 0,0 0 1 0 0,0 0 0 0 0,0 0-1 0 0,0 0 1 0 0,0 0 0 0 0,0 0-1 0 0,0 1 1 0 0,1 0 0 0 0,0 0-201 0 0,-1-1 0 0 0,0 1 0 0 0,0 0 0 0 0,0 0 0 0 0,0 1 0 0 0,0-1 0 0 0,0 0 0 0 0,0 0 0 0 0,0 0 0 0 0,0 1 0 0 0,-1-1 0 0 0,1 0 0 0 0,0 2 0 0 0,1 4-162 0 0,0-1-1 0 0,0 1 1 0 0,0 0 0 0 0,-1-1-1 0 0,0 11 1 0 0,-1-3 70 0 0,0-1 1 0 0,-2 0-1 0 0,1 1 0 0 0,-7 22 1 0 0,-21 51 14 0 0,24-72-21 0 0,-22 54 11 0 0,-2-1 0 0 0,-44 71-1 0 0,-92 118 22 0 0,122-195-27 0 0,4-8-31 0 0,-60 112-1 0 0,95-157-255 0 0,0 0 0 0 0,1 1 1 0 0,0 0-1 0 0,-3 15 0 0 0,6-23-1286 0 0,18 7-4679 0 0</inkml:trace>
  <inkml:trace contextRef="#ctx0" brushRef="#br0" timeOffset="1">1 774 8751 0 0,'0'0'674'0'0,"2"-1"-80"0"0,60-13 8450 0 0,32-16-5367 0 0,1-1-2250 0 0,30-9-125 0 0,49-13-804 0 0,-165 52-717 0 0,-1-1 0 0 0,0 1 0 0 0,0 0 0 0 0,1 1-1 0 0,-1 0 1 0 0,0 0 0 0 0,1 1 0 0 0,-1 0 0 0 0,0 0 0 0 0,10 4-1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5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13303 0 0,'0'0'1202'0'0,"-1"2"-988"0"0,-1 0-83 0 0,1 1-1 0 0,0-1 1 0 0,0 1-1 0 0,0 0 1 0 0,0-1-1 0 0,0 1 1 0 0,1 0-1 0 0,-1-1 1 0 0,1 1-1 0 0,0 0 1 0 0,-1 0-1 0 0,1 0 1 0 0,1-1-1 0 0,-1 1 1 0 0,0 0-1 0 0,1 0 1 0 0,-1-1-1 0 0,1 1 1 0 0,0 0-1 0 0,0-1 1 0 0,0 1-1 0 0,0-1 1 0 0,0 1-1 0 0,1-1 1 0 0,-1 1-1 0 0,1-1 1 0 0,-1 0-1 0 0,1 0 1 0 0,0 0 0 0 0,0 0-1 0 0,0 0 1 0 0,0 0-1 0 0,3 1 1 0 0,15 14 438 0 0,0 0 0 0 0,24 27 1 0 0,-34-32-541 0 0,0 0 1 0 0,-1 1-1 0 0,0 0 1 0 0,-1 1-1 0 0,8 17 1 0 0,-14-27-13 0 0,-1 0 0 0 0,0 0 0 0 0,0 0 0 0 0,0 0 0 0 0,0 0 0 0 0,0 1 0 0 0,-1-1 0 0 0,0 0 0 0 0,0 0 0 0 0,0 0 0 0 0,0 1 0 0 0,-1-1 0 0 0,-1 7 0 0 0,0-4-2 0 0,-1-1 0 0 0,1 0 0 0 0,-1 0 1 0 0,0-1-1 0 0,-1 1 0 0 0,1 0 0 0 0,-1-1 0 0 0,-5 6 0 0 0,-3 1-3 0 0,0-1-1 0 0,0 0 1 0 0,-1 0 0 0 0,-1-2-1 0 0,0 1 1 0 0,-17 7 0 0 0,-112 47 29 0 0,87-41-391 0 0,52-22-114 0 0,-1 1 0 0 0,0-1 0 0 0,0 0 0 0 0,0 0 0 0 0,0 0 0 0 0,1-1 0 0 0,-1 0 0 0 0,-7 0 0 0 0,8 0-1118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0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659 131 4143 0 0,'0'0'643'0'0,"2"-1"484"0"0,37-10 4178 0 0,-37 10-4786 0 0,10-3 389 0 0,-10 3-475 0 0,0 0-306 0 0,-1 0 0 0 0,1 0-1 0 0,-1 0 1 0 0,0 0 0 0 0,1 0 0 0 0,-1 0 0 0 0,0 0-1 0 0,1-1 1 0 0,-1 1 0 0 0,0 0 0 0 0,0-1 0 0 0,0 1 0 0 0,1-3-1 0 0,11-18 940 0 0,-13 20-762 0 0,0-10 254 0 0,1 9-502 0 0,-2 1 1 0 0,1-1-1 0 0,0 1 1 0 0,0-1-1 0 0,-1 1 1 0 0,1 0-1 0 0,-1-1 1 0 0,0 1-1 0 0,0 0 1 0 0,0-1-1 0 0,0 1 1 0 0,0 0 0 0 0,0 0-1 0 0,-1 0 1 0 0,1 0-1 0 0,-1 0 1 0 0,1 0-1 0 0,-1 0 1 0 0,-3-2-1 0 0,-5-2 51 0 0,6 5-108 0 0,-1 0 1 0 0,0 0-1 0 0,1 1 1 0 0,-1-1-1 0 0,0 1 1 0 0,0 0-1 0 0,1 0 0 0 0,-1 1 1 0 0,0-1-1 0 0,1 1 1 0 0,-1 0-1 0 0,-8 3 1 0 0,-7 3-73 0 0,-28 15-1 0 0,42-19 57 0 0,-24 12-100 0 0,1 1 0 0 0,-45 33 0 0 0,62-41 107 0 0,1 1 0 0 0,1 1-1 0 0,-1 0 1 0 0,2 1 0 0 0,-1 0-1 0 0,2 0 1 0 0,-1 1 0 0 0,-11 22-1 0 0,19-31 4 0 0,-1 0-1 0 0,1 0 1 0 0,0 0-1 0 0,0 0 1 0 0,0 1-1 0 0,0-1 1 0 0,0 6-1 0 0,3 8 8 0 0,-1-15 5 0 0,-1 0-1 0 0,1 0 0 0 0,1 0 0 0 0,-1 0 1 0 0,0 0-1 0 0,0 0 0 0 0,1 0 1 0 0,-1 0-1 0 0,1 0 0 0 0,0 0 0 0 0,0-1 1 0 0,-1 1-1 0 0,1-1 0 0 0,0 1 1 0 0,0-1-1 0 0,0 0 0 0 0,0 0 0 0 0,1 0 1 0 0,-1 0-1 0 0,0 0 0 0 0,0 0 1 0 0,1 0-1 0 0,-1-1 0 0 0,0 1 0 0 0,1-1 1 0 0,-1 0-1 0 0,1 0 0 0 0,-1 0 1 0 0,4 0-1 0 0,5-1 21 0 0,1 0-1 0 0,-1-1 1 0 0,0 0 0 0 0,-1-1 0 0 0,13-5 0 0 0,106-44 142 0 0,-110 43-130 0 0,-1-1-1 0 0,0-1 1 0 0,-1-1 0 0 0,26-22-1 0 0,-33 23 23 0 0,-8 7-4 0 0,-2 4-55 0 0,0-1 0 0 0,0 1 0 0 0,0-1 0 0 0,0 1 1 0 0,0 0-1 0 0,0-1 0 0 0,-1 1 0 0 0,1-1 0 0 0,0 1 1 0 0,0 0-1 0 0,0-1 0 0 0,0 1 0 0 0,0-1 0 0 0,-1 1 1 0 0,1 0-1 0 0,0-1 0 0 0,0 1 0 0 0,-1 0 0 0 0,1-1 1 0 0,0 1-1 0 0,-1 0 0 0 0,1 0 0 0 0,0-1 0 0 0,-1 1 1 0 0,1 0-1 0 0,0 0 0 0 0,-1-1 0 0 0,1 1 0 0 0,0 0 1 0 0,-1 0-1 0 0,1 0 0 0 0,-1 0 0 0 0,1 0 0 0 0,-1-1 1 0 0,1 1-1 0 0,0 0 0 0 0,-1 0 0 0 0,1 0 0 0 0,-1 0 1 0 0,1 0-1 0 0,0 0 0 0 0,-1 1 0 0 0,1-1 0 0 0,-1 0 1 0 0,1 0-1 0 0,-1 0 0 0 0,1 0 0 0 0,-1 1 1 0 0,-7 0-5 0 0,1 1 0 0 0,-1 0 0 0 0,1 1 0 0 0,0 0 0 0 0,-1 0 0 0 0,1 0 0 0 0,-10 8 0 0 0,-45 34-28 0 0,36-21 25 0 0,2 0-1 0 0,0 1 1 0 0,2 2-1 0 0,0 0 1 0 0,2 2 0 0 0,1 0-1 0 0,-23 49 1 0 0,-83 232-71 0 0,121-299 77 0 0,-49 160-1094 0 0,36-115 768 0 0,12-37 505 0 0,0 1 0 0 0,1 0 0 0 0,1 0 0 0 0,0 1 0 0 0,2-1 0 0 0,1 1 0 0 0,3 30 0 0 0,-5-37-178 0 0,1-13 10 0 0,0 0 0 0 0,1-1-1 0 0,-1 1 1 0 0,0 0 0 0 0,0 0-1 0 0,0-1 1 0 0,0 1 0 0 0,0 0 0 0 0,0-1-1 0 0,0 1 1 0 0,0-1 0 0 0,0 0-1 0 0,0 1 1 0 0,0-1 0 0 0,0 0-1 0 0,0 0 1 0 0,-1 1 0 0 0,1-1 0 0 0,0 0-1 0 0,0 0 1 0 0,0 0 0 0 0,0 0-1 0 0,0-1 1 0 0,0 1 0 0 0,-1 0 0 0 0,-1-1-1 0 0,0 0 48 0 0,-1 0 1 0 0,1 0-1 0 0,-1 0 0 0 0,1-1 0 0 0,0 1 1 0 0,0-1-1 0 0,-5-3 0 0 0,0-2 199 0 0,-1-1 1 0 0,1 0-1 0 0,1-1 0 0 0,0 0 0 0 0,0 0 0 0 0,1-1 0 0 0,0 0 0 0 0,0 0 0 0 0,1 0 1 0 0,-6-18-1 0 0,6 13-121 0 0,0 0 0 0 0,2-1 1 0 0,0 0-1 0 0,0 1 0 0 0,1-1 1 0 0,1 0-1 0 0,1-17 0 0 0,1 23-137 0 0,1-1 0 0 0,0 1 0 0 0,0-1 0 0 0,1 1 0 0 0,5-12-1 0 0,25-48-6265 0 0,-11 28-703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02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62 254 7831 0 0,'-2'2'603'0'0,"-7"13"-504"0"0,-19 27 1179 0 0,6-17 9661 0 0,22-27-10805 0 0,0-1 1 0 0,0 0-1 0 0,0 1 0 0 0,1-1 1 0 0,-1 1-1 0 0,1-1 0 0 0,-1 1 1 0 0,1-1-1 0 0,1-2 1 0 0,-1 3-29 0 0,5-14 69 0 0,1 1 0 0 0,0 0 0 0 0,1 0 0 0 0,1 1-1 0 0,0 0 1 0 0,1 0 0 0 0,19-20 0 0 0,92-77-313 0 0,-102 95 116 0 0,-5 6-243 0 0,26-17 1 0 0,-36 26-266 0 0,0-1 0 0 0,-1 1-1 0 0,1 0 1 0 0,0 1 0 0 0,0-1 0 0 0,0 1 0 0 0,-1-1 0 0 0,9 2 0 0 0,-9-1-287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0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14279 0 0,'0'0'2247'0'0,"-2"1"-1467"0"0,-146 67 2039 0 0,114-54-2646 0 0,1 2 0 0 0,-36 23 1 0 0,58-32-160 0 0,0 0 0 0 0,1 1 0 0 0,0 1 0 0 0,0 0 0 0 0,1 0 0 0 0,1 1 0 0 0,-1 0 1 0 0,1 0-1 0 0,-10 19 0 0 0,16-25 1 0 0,0 1 0 0 0,0-1 1 0 0,0 1-1 0 0,1-1 0 0 0,0 1 0 0 0,0 0 1 0 0,0 0-1 0 0,0 8 0 0 0,3 2 59 0 0,-1-13-43 0 0,-1 0 1 0 0,1 0-1 0 0,0-1 1 0 0,0 1 0 0 0,0 0-1 0 0,0-1 1 0 0,0 1-1 0 0,1 0 1 0 0,-1-1 0 0 0,0 1-1 0 0,1-1 1 0 0,-1 0 0 0 0,1 1-1 0 0,-1-1 1 0 0,1 0-1 0 0,3 2 1 0 0,-1-2 18 0 0,-1 1 1 0 0,1-1-1 0 0,0 0 0 0 0,0 0 0 0 0,0 0 1 0 0,0 0-1 0 0,0-1 0 0 0,4 0 0 0 0,2 0 66 0 0,1-1-1 0 0,-1 0 0 0 0,0 0 0 0 0,0-1 1 0 0,19-6-1 0 0,-13 1-59 0 0,0 0-1 0 0,-1 0 1 0 0,0-2 0 0 0,0 0 0 0 0,0 0 0 0 0,22-21-1 0 0,-27 21-25 0 0,-1-1 0 0 0,1 0 0 0 0,-2 0 0 0 0,1 0 0 0 0,-2-1 0 0 0,1-1 0 0 0,-1 0 0 0 0,-1 1 0 0 0,6-17 0 0 0,-10 23-179 0 0,0 0 0 0 0,-1 0 0 0 0,0 0 0 0 0,0-1 0 0 0,0 1 0 0 0,-1 0 0 0 0,1-1 0 0 0,-1 1 0 0 0,-1-7 0 0 0,1 10-1290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0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22 9215 0 0,'0'0'8838'0'0,"-1"3"-8688"0"0,-4 26 13 0 0,-1 0 0 0 0,-11 31-1 0 0,8-30 577 0 0,-10 55 0 0 0,18-82 233 0 0,1-2-927 0 0,1-1 1 0 0,-1 1-1 0 0,0-1 1 0 0,0 1-1 0 0,1 0 1 0 0,-1-1-1 0 0,0 1 1 0 0,1-1-1 0 0,-1 1 1 0 0,1-1 0 0 0,-1 1-1 0 0,1-1 1 0 0,-1 1-1 0 0,1-1 1 0 0,-1 1-1 0 0,1-1 1 0 0,-1 0-1 0 0,1 1 1 0 0,0-1-1 0 0,-1 0 1 0 0,1 0 0 0 0,0 1-1 0 0,-1-1 1 0 0,1 0-1 0 0,-1 0 1 0 0,1 0-1 0 0,0 0 1 0 0,0 0-1 0 0,-1 0 1 0 0,1 0-1 0 0,0 0 1 0 0,-1 0 0 0 0,2 0-1 0 0,22-3 592 0 0,-16 0-469 0 0,0 0 1 0 0,0-1 0 0 0,-1 0-1 0 0,1 0 1 0 0,12-10 0 0 0,30-32 293 0 0,-37 32-287 0 0,1 1 1 0 0,27-19 0 0 0,88-39 299 0 0,-67 40-529 0 0,-7 3-847 0 0,-52 27 460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0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10135 0 0,'0'0'919'0'0,"-1"3"-759"0"0,-20 96 7405 0 0,5-17-5763 0 0,9-58-1738 0 0,0 0 0 0 0,-2-1 0 0 0,-1 0 1 0 0,-13 24-1 0 0,-55 83 220 0 0,68-115-279 0 0,-13 19 29 0 0,-1-1 0 0 0,-2-2 0 0 0,-42 42 0 0 0,53-59 11 0 0,1 0 0 0 0,1 0 0 0 0,0 2 0 0 0,1 0 0 0 0,-12 21 0 0 0,23-35-48 0 0,3-3-1808 0 0,2-1 1362 0 0,0 0 0 0 0,-1 0 0 0 0,1 0 0 0 0,-1-1 0 0 0,1 0 0 0 0,-1 1 0 0 0,0-1 0 0 0,0-1-1 0 0,0 1 1 0 0,2-4 0 0 0,10-11-5147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0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1 322 3679 0 0,'1'-3'167'0'0,"11"-30"30"0"0,-8 21 277 0 0,0 1 0 0 0,1 0 0 0 0,0 0 0 0 0,8-12 0 0 0,0 5 3199 0 0,25-27 0 0 0,53-40-205 0 0,-82 77-3341 0 0,-1 1 157 0 0,0 0 0 0 0,1 1 0 0 0,-1 0 0 0 0,1 0 0 0 0,0 1-1 0 0,1 0 1 0 0,19-6 0 0 0,-21 9-85 0 0,0 0-1 0 0,1 0 0 0 0,-1 1 1 0 0,1 0-1 0 0,-1 1 0 0 0,1 0 1 0 0,-1 0-1 0 0,1 1 0 0 0,-1 0 1 0 0,12 3-1 0 0,-1 1 28 0 0,0 1-1 0 0,-1 1 0 0 0,0 0 1 0 0,21 13-1 0 0,-27-14-187 0 0,-1 1-1 0 0,-1 1 1 0 0,1-1 0 0 0,-1 2-1 0 0,-1-1 1 0 0,1 2-1 0 0,10 13 1 0 0,-18-20-35 0 0,1 1 0 0 0,-1-1 1 0 0,0 1-1 0 0,1 0 0 0 0,-2 0 0 0 0,1 0 0 0 0,0 0 0 0 0,-1 0 1 0 0,0 0-1 0 0,0 0 0 0 0,0 1 0 0 0,-1-1 0 0 0,1 0 0 0 0,-1 1 1 0 0,0-1-1 0 0,0 0 0 0 0,0 1 0 0 0,-2 6 0 0 0,0-6 1 0 0,1-1 0 0 0,-1 1-1 0 0,0-1 1 0 0,-1 1 0 0 0,1-1 0 0 0,-1 0-1 0 0,1 1 1 0 0,-1-1 0 0 0,-1-1 0 0 0,1 1-1 0 0,0 0 1 0 0,-1-1 0 0 0,0 0 0 0 0,0 0-1 0 0,-8 5 1 0 0,-91 47 612 0 0,40-23-332 0 0,-28 25-59 0 0,18-10-557 0 0,71-45 151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0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 15631 0 0,'0'0'8707'0'0,"-3"1"-8595"0"0,-6 3-127 0 0,1 0 1 0 0,-1 1-1 0 0,1 0 1 0 0,0 1-1 0 0,1 0 1 0 0,-12 11-1 0 0,-41 46-414 0 0,57-59 396 0 0,0 0 0 0 0,0 0-1 0 0,0 0 1 0 0,1 0 0 0 0,-1 0 0 0 0,1 1 0 0 0,0-1-1 0 0,0 1 1 0 0,1 0 0 0 0,-1-1 0 0 0,1 1 0 0 0,0 0-1 0 0,0 0 1 0 0,1 0 0 0 0,-1 6 0 0 0,1-7-14 0 0,1-1 0 0 0,-1 1 0 0 0,1-1 0 0 0,0 1 1 0 0,0-1-1 0 0,0 1 0 0 0,0-1 0 0 0,1 1 0 0 0,0-1 1 0 0,-1 0-1 0 0,1 0 0 0 0,0 0 0 0 0,0 0 0 0 0,1 0 1 0 0,-1 0-1 0 0,1-1 0 0 0,-1 1 0 0 0,1-1 0 0 0,0 0 0 0 0,0 1 1 0 0,4 1-1 0 0,5 2-363 0 0,0 0-1 0 0,1-1 1 0 0,-1 0 0 0 0,1-1-1 0 0,18 3 1 0 0,17 5-1009 0 0,-23-3 1265 0 0,-20-5 3490 0 0,-4 9-2298 0 0,-1-11-974 0 0,1 0 1 0 0,-1 0 0 0 0,0 0-1 0 0,0 0 1 0 0,0 0-1 0 0,-1 0 1 0 0,1 0-1 0 0,0 0 1 0 0,-1 0-1 0 0,1 0 1 0 0,-1 0 0 0 0,0 0-1 0 0,1 0 1 0 0,-1 0-1 0 0,-2 1 1 0 0,0 2-20 0 0,0-1-1 0 0,0 0 1 0 0,-1-1 0 0 0,0 1-1 0 0,0-1 1 0 0,0 1 0 0 0,0-1 0 0 0,-1 0-1 0 0,1-1 1 0 0,-1 1 0 0 0,-8 3 0 0 0,-7 1 15 0 0,-33 9 1 0 0,32-11-31 0 0,-13 5-36 0 0,0-3 1 0 0,-1 0 0 0 0,1-3-1 0 0,-1-1 1 0 0,0-1 0 0 0,0-2-1 0 0,-49-5 1 0 0,82 4-292 0 0,9-11-2606 0 0,8-5 133 0 0,8 0-4148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0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51 5983 0 0,'0'0'464'0'0,"0"-2"-305"0"0,-6-17 12961 0 0,-1 23-12528 0 0,-7 6-574 0 0,2 1-1 0 0,-1 0 1 0 0,-16 20 0 0 0,3-5-16 0 0,24-24-2 0 0,-23 23 0 0 0,1 1 0 0 0,-26 36 0 0 0,41-46 0 0 0,4-1 0 0 0,5-14 12 0 0,0 0-1 0 0,0 1 0 0 0,0-1 1 0 0,1 0-1 0 0,-1 1 0 0 0,0-1 1 0 0,0 0-1 0 0,1 0 0 0 0,-1 1 1 0 0,1-1-1 0 0,-1 0 0 0 0,1 0 1 0 0,-1 0-1 0 0,1 0 0 0 0,0 0 1 0 0,0 1-1 0 0,-1-1 0 0 0,1-1 1 0 0,0 1-1 0 0,0 0 1 0 0,0 0-1 0 0,0 0 0 0 0,0 0 1 0 0,0-1-1 0 0,0 1 0 0 0,1 0 1 0 0,-1-1-1 0 0,0 1 0 0 0,0-1 1 0 0,0 1-1 0 0,1-1 0 0 0,-1 0 1 0 0,2 1-1 0 0,5 0 108 0 0,0 0 0 0 0,0 0 0 0 0,0-1 1 0 0,10-1-1 0 0,-11 1-11 0 0,5-2-36 0 0,0 0 0 0 0,0 0 1 0 0,0-1-1 0 0,0-1 1 0 0,0 0-1 0 0,0-1 1 0 0,-1 0-1 0 0,0-1 1 0 0,0 0-1 0 0,-1 0 0 0 0,1-2 1 0 0,-1 1-1 0 0,-1-1 1 0 0,18-18-1 0 0,-24 22-71 0 0,0 1 1 0 0,0-1-1 0 0,-1 0 0 0 0,1-1 1 0 0,-1 1-1 0 0,0 0 0 0 0,0-1 0 0 0,0 1 1 0 0,-1-1-1 0 0,1 0 0 0 0,-1 1 1 0 0,0-1-1 0 0,-1 0 0 0 0,1 0 0 0 0,-1 0 1 0 0,0 0-1 0 0,-1-8 0 0 0,-1 2-535 0 0,0 0 0 0 0,-1 0-1 0 0,-1 0 1 0 0,1 1 0 0 0,-2-1-1 0 0,-8-15 1 0 0,11 23 195 0 0,-2-9-2179 0 0,1-1-3380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0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548 575 5063 0 0,'-1'1'3938'0'0,"-8"3"2883"0"0,8-6-5893 0 0,1-2-622 0 0,0-1 0 0 0,1 1 0 0 0,-1-1 0 0 0,1 1 0 0 0,0 0 0 0 0,0-1 0 0 0,0 1 0 0 0,0 0 0 0 0,1 0 0 0 0,2-5 0 0 0,24-41 791 0 0,15-13-353 0 0,-27 41-584 0 0,-1 0 1 0 0,-1-2-1 0 0,-1 0 0 0 0,17-40 0 0 0,-22 38-137 0 0,-1 0 1 0 0,-1-1 0 0 0,-1 0-1 0 0,-2 0 1 0 0,-1 0 0 0 0,-1-43-1 0 0,-5 45-691 0 0,3 23 343 0 0,-4 3 268 0 0,-1-1 1 0 0,1 1-1 0 0,-1 0 1 0 0,1 0-1 0 0,0 1 1 0 0,-1-1 0 0 0,1 1-1 0 0,0 1 1 0 0,0-1-1 0 0,0 1 1 0 0,1-1-1 0 0,-1 1 1 0 0,1 1-1 0 0,-8 6 1 0 0,-3 5 18 0 0,0 0 1 0 0,-18 27-1 0 0,17-22-39 0 0,-17 24 191 0 0,2 2 1 0 0,1 2-1 0 0,3 0 1 0 0,2 2-1 0 0,2 0 1 0 0,3 2-1 0 0,1 0 1 0 0,3 1-1 0 0,3 1 1 0 0,-13 104-1 0 0,18-84 284 0 0,-11 88 129 0 0,14-132-476 0 0,-2 0 0 0 0,-1 0 1 0 0,-14 35-1 0 0,12-45-33 0 0,0 0-1 0 0,-1-1 1 0 0,-2 0 0 0 0,1-1-1 0 0,-2 0 1 0 0,-1-1 0 0 0,0-1 0 0 0,-1 0-1 0 0,-18 13 1 0 0,10-6-74 0 0,19-17-193 0 0,-1-1-1 0 0,1 1 0 0 0,-1-1 0 0 0,0-1 1 0 0,-1 1-1 0 0,-12 6 0 0 0,7-6-1262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05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55 14047 0 0,'-3'-2'77'0'0,"0"0"-1"0"0,0 1 0 0 0,0-1 1 0 0,-1 1-1 0 0,1 0 1 0 0,0 0-1 0 0,0 0 0 0 0,-1 0 1 0 0,1 0-1 0 0,-1 1 0 0 0,1 0 1 0 0,0 0-1 0 0,-1 0 1 0 0,1 0-1 0 0,-1 0 0 0 0,1 1 1 0 0,0-1-1 0 0,-1 1 0 0 0,1 0 1 0 0,-5 2-1 0 0,-17 11 4794 0 0,36-5-3584 0 0,-7-7-1138 0 0,1-1 0 0 0,-1 1 0 0 0,0 0 0 0 0,0-1-1 0 0,1 0 1 0 0,-1 0 0 0 0,0 0 0 0 0,1-1 0 0 0,6 1 0 0 0,44-4 778 0 0,-36 1-630 0 0,190-26 911 0 0,-40 4-499 0 0,-13 2-6756 0 0,-136 19-1568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0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7 5063 0 0,'-9'-6'15416'0'0,"14"12"-14850"0"0,-4-5-586 0 0,0 1-1 0 0,0-1 1 0 0,0 1-1 0 0,0-1 1 0 0,0 1-1 0 0,-1 0 0 0 0,1-1 1 0 0,-1 1-1 0 0,1 0 1 0 0,-1-1-1 0 0,1 1 0 0 0,-1 3 1 0 0,-1 5 79 0 0,-1 0-1 0 0,0 0 1 0 0,0-1 0 0 0,-1 1 0 0 0,-7 15-1 0 0,-28 47 582 0 0,17-33-435 0 0,-8 12 150 0 0,-71 94-1 0 0,82-123-310 0 0,12-15-3 0 0,9-13 37 0 0,58-68-3119 0 0,-45 55-676 0 0,12-14-3205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1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97 7167 0 0,'3'-2'331'0'0,"4"-6"-184"0"0,1 0 0 0 0,10-15 0 0 0,-1 0-21 0 0,17-10 6348 0 0,-22 33-5287 0 0,-12 1-1141 0 0,1-1-1 0 0,-1 0 1 0 0,1 0 0 0 0,-1 0 0 0 0,1 1-1 0 0,-1-1 1 0 0,1 0 0 0 0,-1 1 0 0 0,1-1-1 0 0,-1 0 1 0 0,1 1 0 0 0,-1-1 0 0 0,0 0-1 0 0,1 1 1 0 0,-1-1 0 0 0,1 1-1 0 0,-1-1 1 0 0,0 1 0 0 0,0-1 0 0 0,1 1-1 0 0,-1-1 1 0 0,0 1 0 0 0,2 5 305 0 0,-2 7-190 0 0,0 0 1 0 0,-1 0-1 0 0,0 0 1 0 0,-1-1-1 0 0,-7 25 1 0 0,-27 65 217 0 0,-40 70-270 0 0,62-146-97 0 0,-1 1 0 0 0,-2-2 1 0 0,0 0-1 0 0,-25 26 0 0 0,24-31-73 0 0,-1-1-1 0 0,0 0 1 0 0,-2-2-1 0 0,0 0 0 0 0,-27 15 1 0 0,-12 7-2882 0 0,58-38 2057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1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0 566 2303 0 0,'2'-1'3722'0'0,"24"-11"3177"0"0,-17 9-6304 0 0,-6 3 237 0 0,-1 0 0 0 0,14-2 442 0 0,0 1 0 0 0,0 0-1 0 0,18 3 1 0 0,-31-2-1125 0 0,1 0 0 0 0,-1 0 1 0 0,1 0-1 0 0,0-1 0 0 0,-1 1 1 0 0,7-3-1 0 0,1 1 66 0 0,4-1 53 0 0,-1-1 0 0 0,1-1 0 0 0,25-11 0 0 0,41-26 268 0 0,-64 33-435 0 0,250-163 379 0 0,-225 142-471 0 0,56-52 1 0 0,-80 64-720 0 0,0-1 0 0 0,-1-1 1 0 0,-1-1-1 0 0,25-41 1 0 0,-40 60 557 0 0,0 1 0 0 0,0 0 0 0 0,-1-1 0 0 0,1 1 0 0 0,0-1 0 0 0,-1 1 0 0 0,1-1 0 0 0,-1 1 0 0 0,0-1 1 0 0,1 1-1 0 0,-1-1 0 0 0,0 1 0 0 0,0-1 0 0 0,0 0 0 0 0,0 1 0 0 0,0-1 0 0 0,-1 1 0 0 0,1-1 0 0 0,-1-2 0 0 0,0 3 57 0 0,1 1-1 0 0,0-1 0 0 0,-1 1 1 0 0,1 0-1 0 0,-1-1 0 0 0,0 1 1 0 0,1 0-1 0 0,-1-1 0 0 0,1 1 1 0 0,-1 0-1 0 0,1 0 0 0 0,-1-1 1 0 0,0 1-1 0 0,1 0 0 0 0,-1 0 1 0 0,1 0-1 0 0,-1 0 0 0 0,0 0 1 0 0,1 0-1 0 0,-2 0 0 0 0,1 0-205 0 0,-4 0-76 0 0,1 0 1 0 0,-1 0 0 0 0,1 1 0 0 0,-1-1 0 0 0,1 1 0 0 0,-8 2-1 0 0,-11 4-951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1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10591 0 0,'3'0'819'0'0,"16"-1"-185"0"0,0 0 0 0 0,1 2 0 0 0,-1 0 0 0 0,34 7 0 0 0,-20-1 1256 0 0,63 23-1 0 0,-83-25-1358 0 0,1 1 1 0 0,-1 0-1 0 0,0 1 0 0 0,0 1 0 0 0,-1 0 1 0 0,16 13-1 0 0,-26-19-206 0 0,-1 1-221 0 0,8 24 127 0 0,-8-25-139 0 0,0 1-151 0 0,0-2 18 0 0,4 10-346 0 0,-2-11 58 0 0,5 0-20 0 0,1 1-1 0 0,0-2 1 0 0,-1 1 0 0 0,1-1-1 0 0,-1-1 1 0 0,1 1 0 0 0,-1-1-1 0 0,0-1 1 0 0,12-4 0 0 0,-5 1-1241 0 0,0 1-318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1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4607 0 0,'0'3'11484'0'0,"-30"85"-8196"0"0,25-76-2766 0 0,1-1-338 0 0,0 1 1 0 0,0-1 0 0 0,1 0 0 0 0,1 1 0 0 0,0 0 0 0 0,-1 14 0 0 0,3-3-130 0 0,1-12-51 0 0,-1 1 1 0 0,0-1 0 0 0,-1 1 0 0 0,-1-1 0 0 0,-3 17 0 0 0,2-16 24 0 0,1-6-132 0 0,0 0-1 0 0,0 0 1 0 0,0 0 0 0 0,-1 0-1 0 0,0-1 1 0 0,-6 11 0 0 0,8-15-228 0 0,-12 19-1412 0 0,11-18 1294 0 0,20-6-6798 0 0,0-1 2567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1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4143 0 0,'0'0'5635'0'0,"3"-1"-3982"0"0,25-7 3050 0 0,-26 9-4494 0 0,3 2-7 0 0,0 0-1 0 0,-1 0 0 0 0,1 1 1 0 0,7 7-1 0 0,-8-6-113 0 0,1-1 0 0 0,1 0 1 0 0,-1 1-1 0 0,10 4 0 0 0,7 2 64 0 0,41 12 0 0 0,-42-16-115 0 0,-1 0-1 0 0,37 21 1 0 0,-52-26-36 0 0,0 1 0 0 0,-1 1 0 0 0,1-1 0 0 0,-1 1 0 0 0,0-1 0 0 0,0 1 0 0 0,0 0 0 0 0,-1 1 0 0 0,1-1 0 0 0,3 8 0 0 0,-5-10-1 0 0,-1 1 0 0 0,0 0 0 0 0,0-1 0 0 0,0 1 0 0 0,-1 0 0 0 0,1 0 0 0 0,-1 0 0 0 0,1 0 0 0 0,-1 0 0 0 0,0 0 0 0 0,0-1 0 0 0,0 1 0 0 0,-1 0 0 0 0,1 0 0 0 0,-1 0-1 0 0,1 0 1 0 0,-1 0 0 0 0,0-1 0 0 0,0 1 0 0 0,-1 0 0 0 0,1-1 0 0 0,-2 3 0 0 0,0 0 0 0 0,0 0 0 0 0,-1-1 0 0 0,1 1 0 0 0,-1-1 0 0 0,0 0 0 0 0,-9 6 0 0 0,-31 19 2 0 0,22-15 7 0 0,11-7 6 0 0,-15 10 112 0 0,-1-1 1 0 0,-32 13-1 0 0,39-21-770 0 0,30-13-179 0 0,2 1-603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1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7831 0 0,'0'0'12736'0'0,"0"2"-12452"0"0,-1 3-229 0 0,1-5-33 0 0,0 1-1 0 0,0-1 0 0 0,0 0 0 0 0,0 0 1 0 0,0 1-1 0 0,0-1 0 0 0,0 0 1 0 0,0 1-1 0 0,0-1 0 0 0,0 0 0 0 0,0 0 1 0 0,0 1-1 0 0,0-1 0 0 0,0 0 0 0 0,0 0 1 0 0,0 1-1 0 0,0-1 0 0 0,0 0 0 0 0,0 0 1 0 0,0 0-1 0 0,0 1 0 0 0,1-1 0 0 0,-1 0 1 0 0,0 0-1 0 0,0 1 0 0 0,1-1 1 0 0,8 0-264 0 0,-6 0-1080 0 0,-1-2-436 0 0,9-8-76 0 0,-8 8-20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1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3223 0 0,'0'0'17492'0'0,"1"-2"-17257"0"0,4-5-44 0 0,-4 5 379 0 0,1 2-516 0 0,14-6-83 0 0,-12 6-1 0 0,-2 1 9 0 0,-1-1-33 0 0,0 0 1 0 0,-1 0-1 0 0,1 0 1 0 0,0 0 0 0 0,0 0-1 0 0,-1 0 1 0 0,1 1 0 0 0,0-1-1 0 0,-1 0 1 0 0,1 0 0 0 0,0 1-1 0 0,-1-1 1 0 0,1 0 0 0 0,0 1-1 0 0,-1-1 1 0 0,1 1-1 0 0,0 0 1 0 0,1 0-252 0 0,0 0-1035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1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10135 0 0,'3'-1'464'0'0,"37"-20"49"0"0,-2 0 1618 0 0,-24 14 160 0 0,0 0 0 0 0,0-1-1 0 0,21-16 1 0 0,-33 23-1166 0 0,-14 12-5857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1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9759 0 0,'0'0'447'0'0,"-2"0"-11"0"0,-21 0 5113 0 0,25 2-5189 0 0,5 6-45 0 0,1 0 0 0 0,0-1 0 0 0,1 0-1 0 0,-1-1 1 0 0,1 1 0 0 0,18 8 0 0 0,-14-8-39 0 0,-1 0 1 0 0,0 1-1 0 0,20 18 1 0 0,-17-12-120 0 0,0 1-34 0 0,-1 0 0 0 0,0 1 0 0 0,-1 0-1 0 0,-1 1 1 0 0,11 20 0 0 0,-17-27-59 0 0,-5-9-45 0 0,0 0-1 0 0,0 1 1 0 0,0-1-1 0 0,0 1 1 0 0,0-1-1 0 0,-1 1 1 0 0,1-1-1 0 0,0 1 1 0 0,-1 0-1 0 0,0-1 1 0 0,1 1-1 0 0,-1 0 1 0 0,0-1-1 0 0,0 1 1 0 0,0 0-1 0 0,0-1 1 0 0,0 1-1 0 0,0 0 1 0 0,0-1-1 0 0,-1 1 1 0 0,1 0-1 0 0,-1-1 1 0 0,1 1-1 0 0,-1-1 1 0 0,1 1-1 0 0,-1 0 1 0 0,0-1-1 0 0,0 0 1 0 0,0 1-1 0 0,0-1 1 0 0,0 1-1 0 0,0-1 1 0 0,-2 2-1 0 0,-4 2 19 0 0,1 0 0 0 0,-1-1 0 0 0,1 1-1 0 0,-1-1 1 0 0,-12 4 0 0 0,13-5-3 0 0,-20 8-149 0 0,-1-2 0 0 0,-1 0 0 0 0,0-2-1 0 0,-52 7 1 0 0,68-14 181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1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35 9671 0 0,'0'-3'748'0'0,"5"-23"-282"0"0,-2 21 3443 0 0,0 5-1640 0 0,4 15-1078 0 0,5 24-1172 0 0,20 143 1436 0 0,-32-182-1453 0 0,2 13 11 0 0,-1 0-1 0 0,-1-1 1 0 0,0 1 0 0 0,-1 0 0 0 0,0 0 0 0 0,-1-1-1 0 0,0 1 1 0 0,-1-1 0 0 0,-1 1 0 0 0,0-1 0 0 0,0 0-1 0 0,-1 0 1 0 0,-1-1 0 0 0,0 0 0 0 0,-1 0 0 0 0,0 0-1 0 0,0 0 1 0 0,-1-1 0 0 0,-10 10 0 0 0,-9 6 121 0 0,-55 41 0 0 0,58-48-306 0 0,0 0 0 0 0,1 1 0 0 0,-29 34 0 0 0,50-52-792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06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81 10591 0 0,'0'0'1136'0'0,"-2"-11"-1136"0"0,2 0 2048 0 0,6 2 368 0 0,2 0 80 0 0,3 0 8 0 0,2 0-1928 0 0,1 0-384 0 0,1 2-72 0 0,-3 0-8944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1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1 373 13823 0 0,'0'0'1062'0'0,"2"-1"-693"0"0,14-2 1071 0 0,22-2 0 0 0,20-3 860 0 0,116-44-162 0 0,-93 25-1346 0 0,-37 13-589 0 0,-2-2 0 0 0,57-29 0 0 0,-81 36-343 0 0,-1-1 0 0 0,-1-1-1 0 0,0 0 1 0 0,0-2 0 0 0,-1 0 0 0 0,-1 0 0 0 0,0-1-1 0 0,12-17 1 0 0,-22 26-299 0 0,-1 0 0 0 0,0 0-1 0 0,0 0 1 0 0,2-6 0 0 0,-4 9 156 0 0,0 0 0 0 0,-1 0 1 0 0,1 1-1 0 0,-1-1 0 0 0,0 0 0 0 0,1 0 1 0 0,-1 0-1 0 0,0 0 0 0 0,0 0 1 0 0,0 0-1 0 0,0 0 0 0 0,-1 0 0 0 0,1 1 1 0 0,0-1-1 0 0,-1 0 0 0 0,0-3 1 0 0,-4-5-1700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1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11775 0 0,'0'0'1068'0'0,"1"2"-877"0"0,4 4 185 0 0,-1 0 1 0 0,1-1-1 0 0,1 0 0 0 0,-1 0 0 0 0,1 0 1 0 0,0 0-1 0 0,0-1 0 0 0,0 0 1 0 0,0-1-1 0 0,1 1 0 0 0,0-1 1 0 0,0 0-1 0 0,12 3 0 0 0,12 2 1622 0 0,58 9-1 0 0,-86-17-1991 0 0,211 23 2509 0 0,-199-19-2475 0 0,-13-4-134 0 0,0 15-7224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1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99 126 2303 0 0,'0'0'102'0'0,"-2"2"-1"0"0,-4 3 702 0 0,0 1-1 0 0,0 0 0 0 0,1 1 1 0 0,0-1-1 0 0,0 1 1 0 0,1 0-1 0 0,-1 1 0 0 0,1-1 1 0 0,1 1-1 0 0,0-1 1 0 0,0 1-1 0 0,0 0 0 0 0,-1 11 1 0 0,1-3 1129 0 0,0 0-1 0 0,1 31 1 0 0,4 5-1508 0 0,-1-33-64 0 0,1 3 300 0 0,8 38 2215 0 0,-11-73-2403 0 0,-2 1-394 0 0,0-1 0 0 0,-1 1 1 0 0,-6-16-1 0 0,6 18-74 0 0,0-1 0 0 0,0 0 0 0 0,1 0 0 0 0,-2-20 0 0 0,5 14 94 0 0,3 11-75 0 0,-1 4 0 0 0,1-4-1 0 0,1 0 0 0 0,0 0 0 0 0,0 1 0 0 0,0 0 0 0 0,1-1 0 0 0,0 2 0 0 0,0-1 0 0 0,0 1 0 0 0,6-5 0 0 0,56-32 54 0 0,-60 37-59 0 0,43-23 99 0 0,0 3 0 0 0,69-22-1 0 0,-108 42-96 0 0,225-85 383 0 0,-234 88-536 0 0,-2 16-1610 0 0,-1-13 1544 0 0,1 0-1 0 0,-1 1 1 0 0,1-1 0 0 0,-1 0 0 0 0,0 0-1 0 0,0 0 1 0 0,0 0 0 0 0,0 0 0 0 0,0 0-1 0 0,-2 2 1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4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507 161 6191 0 0,'0'0'10880'0'0,"-2"1"-10229"0"0,-27 22 2193 0 0,28-22-2567 0 0,-1 1-147 0 0,-3 0-60 0 0,4-4-53 0 0,2-7-26 0 0,-1 9 13 0 0,4-19-4 0 0,6-19 0 0 0,-5 24 0 0 0,-1 0 0 0 0,-1-1 0 0 0,2-16 0 0 0,-4 30 0 0 0,-1-1 0 0 0,0 1 0 0 0,1 0 0 0 0,-1-1 0 0 0,0 1 0 0 0,0-1 0 0 0,0 1 0 0 0,0-1 0 0 0,-1 1 0 0 0,1 0 0 0 0,0-1 0 0 0,-1-1 0 0 0,0 0 0 0 0,-4-9 0 0 0,-3 4-28 0 0,7 8-5 0 0,-1-1 0 0 0,0 0 0 0 0,0 1 0 0 0,0-1 0 0 0,0 1 0 0 0,0-1 0 0 0,1 1 1 0 0,-1 0-1 0 0,0 0 0 0 0,0 0 0 0 0,0 0 0 0 0,0 0 0 0 0,0 1 0 0 0,0-1 0 0 0,0 0 0 0 0,0 1 0 0 0,1-1 0 0 0,-1 1 0 0 0,-2 1 0 0 0,-6 3-48 0 0,0 0 0 0 0,-12 8 0 0 0,4-1 47 0 0,-48 28-70 0 0,-93 75 0 0 0,144-102 81 0 0,0 0 0 0 0,2 2 0 0 0,0 0-1 0 0,0 0 1 0 0,1 1 0 0 0,1 1 0 0 0,1 0 0 0 0,0 0-1 0 0,2 1 1 0 0,0 0 0 0 0,0 0 0 0 0,2 1 0 0 0,0 0-1 0 0,-3 22 1 0 0,8-33 23 0 0,0 0 0 0 0,0 0 0 0 0,1-1 0 0 0,0 1 0 0 0,0 0 0 0 0,1 0 0 0 0,1 7 0 0 0,4 4 0 0 0,-5-18 8 0 0,0 1-1 0 0,0 0 1 0 0,0-1 0 0 0,0 1-1 0 0,0 0 1 0 0,0-1-1 0 0,0 1 1 0 0,0-1 0 0 0,0 0-1 0 0,1 1 1 0 0,-1-1-1 0 0,1 0 1 0 0,-1 0 0 0 0,1 0-1 0 0,-1 0 1 0 0,1 0-1 0 0,0 0 1 0 0,-1-1 0 0 0,1 1-1 0 0,0 0 1 0 0,0-1 0 0 0,0 1-1 0 0,-1-1 1 0 0,1 0-1 0 0,0 1 1 0 0,0-1 0 0 0,0 0-1 0 0,0 0 1 0 0,0-1-1 0 0,-1 1 1 0 0,1 0 0 0 0,0 0-1 0 0,0-1 1 0 0,0 1-1 0 0,0-1 1 0 0,-1 0 0 0 0,4-1-1 0 0,6-4 115 0 0,0 0 0 0 0,0 0 0 0 0,-1-1 0 0 0,15-13 0 0 0,-13 10-61 0 0,22-17 137 0 0,-2-2 0 0 0,-1-1 0 0 0,47-59 0 0 0,-54 60-116 0 0,-10 12 131 0 0,23-34 0 0 0,-36 49 511 0 0,-2 5-652 0 0,-8 27-53 0 0,0 0 1 0 0,-7 46 0 0 0,15-68-19 0 0,0 1 0 0 0,0-1 0 0 0,1 1 1 0 0,0-1-1 0 0,1 1 0 0 0,0-1 0 0 0,0 1 1 0 0,0-1-1 0 0,1 0 0 0 0,5 13 0 0 0,0-9-1 0 0,3-3 0 0 0,-6-6-325 0 0,1-1-1 0 0,-1 0 1 0 0,0 0-1 0 0,1 0 1 0 0,0 0-1 0 0,0-1 1 0 0,-1 0 0 0 0,1 0-1 0 0,0 0 1 0 0,0-1-1 0 0,0 1 1 0 0,0-1-1 0 0,0 0 1 0 0,0-1-1 0 0,0 1 1 0 0,-1-1-1 0 0,1 0 1 0 0,0 0 0 0 0,0-1-1 0 0,7-2 1 0 0,5-3-6481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49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720 222 10135 0 0,'0'0'778'0'0,"0"-2"-266"0"0,0-13 3173 0 0,5-22 1 0 0,-3 25-3176 0 0,-1 0-1 0 0,0 0 0 0 0,0-1 1 0 0,-2-15-1 0 0,-6-17-119 0 0,6 41-382 0 0,0 0-1 0 0,-1 0 0 0 0,1 0 0 0 0,-1 0 0 0 0,1 0 1 0 0,-1 0-1 0 0,-5-6 0 0 0,-3 3-7 0 0,7 7-5 0 0,-1-1 0 0 0,1 1 0 0 0,-1 0 0 0 0,1 0 0 0 0,-1 1 0 0 0,1-1 0 0 0,0 1 0 0 0,-1-1 0 0 0,1 1 0 0 0,0 0 0 0 0,0 0 0 0 0,-1 1 0 0 0,-3 2-1 0 0,-9 4-155 0 0,-19 14-1 0 0,23-14 51 0 0,-119 84-619 0 0,112-76 687 0 0,0 1 1 0 0,1 1-1 0 0,1 0 1 0 0,-21 29-1 0 0,-6 22 46 0 0,39-61 38 0 0,1 0-1 0 0,1 1 0 0 0,0 0 0 0 0,0-1 0 0 0,0 1 0 0 0,-2 15 0 0 0,5-23-25 0 0,0 0 0 0 0,0-1 0 0 0,0 1-1 0 0,0 0 1 0 0,0 0 0 0 0,0 0 0 0 0,0-1 0 0 0,0 1-1 0 0,1 0 1 0 0,-1 0 0 0 0,0-1 0 0 0,0 1 0 0 0,0 0-1 0 0,1-1 1 0 0,-1 1 0 0 0,1 0 0 0 0,-1 0 0 0 0,2 1 36 0 0,2 2 123 0 0,1-1-115 0 0,0-2-1 0 0,1 1 1 0 0,-1-1 0 0 0,1 0-1 0 0,0 0 1 0 0,-1 0 0 0 0,1-1-1 0 0,0 0 1 0 0,0 0-1 0 0,-1 0 1 0 0,1-1 0 0 0,0 0-1 0 0,-1 0 1 0 0,11-4 0 0 0,6-2 60 0 0,0-2 1 0 0,29-15 0 0 0,-25 10-107 0 0,-1-1 0 0 0,0-2 0 0 0,-1 0 0 0 0,29-28 0 0 0,-48 40-41 0 0,0-1-1 0 0,0 0 1 0 0,7-11 0 0 0,-4 4-50 0 0,-8 12 73 0 0,0 1 0 0 0,0-1-1 0 0,1 0 1 0 0,-1 0 0 0 0,0 1-1 0 0,0-1 1 0 0,0 0 0 0 0,1 1-1 0 0,-1-1 1 0 0,0 0 0 0 0,0 0-1 0 0,0 1 1 0 0,0-1 0 0 0,-1-1-1 0 0,1 1 5 0 0,0 1-1 0 0,-1-1 1 0 0,1 0-1 0 0,-1 1 1 0 0,1-1-1 0 0,-1 1 1 0 0,1-1-1 0 0,-1 1 1 0 0,1-1-1 0 0,-1 1 1 0 0,0-1-1 0 0,1 1 1 0 0,-1-1-1 0 0,0 1 0 0 0,1 0 1 0 0,-1-1-1 0 0,0 1 1 0 0,0 0-1 0 0,1 0 1 0 0,-1-1-1 0 0,0 1 1 0 0,0 0-1 0 0,1 0 1 0 0,-1 0-1 0 0,0 0 1 0 0,0 0-1 0 0,0 0 1 0 0,1 0-1 0 0,-1 0 1 0 0,0 0-1 0 0,0 1 0 0 0,1-1 1 0 0,-1 0-1 0 0,-1 1 1 0 0,-1 0-3 0 0,0 0 1 0 0,0 0-1 0 0,0 1 1 0 0,0-1 0 0 0,0 1-1 0 0,0-1 1 0 0,-3 4-1 0 0,-8 7-12 0 0,2 1-1 0 0,0 0 0 0 0,1 1 1 0 0,0 0-1 0 0,1 1 1 0 0,-10 18-1 0 0,-1 8-41 0 0,-19 51 0 0 0,21-39 50 0 0,1 1 0 0 0,3 0 0 0 0,-11 80 0 0 0,20-89 2 0 0,3-1-1 0 0,2 1 1 0 0,1 0 0 0 0,13 81-1 0 0,-11-111 6 0 0,2 5-10 0 0,-2 0-1 0 0,1 32 1 0 0,-3-45 8 0 0,0 0 1 0 0,-1 0-1 0 0,-1 0 1 0 0,1 0 0 0 0,-1-1-1 0 0,0 1 1 0 0,0-1 0 0 0,-1 1-1 0 0,0-1 1 0 0,0 0 0 0 0,-6 8-1 0 0,2-5 30 0 0,0-1 0 0 0,0 0-1 0 0,-1-1 1 0 0,0 1 0 0 0,0-2 0 0 0,0 1-1 0 0,-1-1 1 0 0,0 0 0 0 0,-1-1 0 0 0,-18 8-1 0 0,9-6 120 0 0,0 0 0 0 0,-1-2 0 0 0,0 0 0 0 0,-36 3 0 0 0,48-7-80 0 0,1 0-1 0 0,0-1 1 0 0,-1 0-1 0 0,1-1 1 0 0,0 0-1 0 0,0 0 1 0 0,-13-4-1 0 0,17 4-43 0 0,0 0-1 0 0,1 0 1 0 0,-1 0 0 0 0,1 0-1 0 0,-1-1 1 0 0,1 0 0 0 0,-1 1-1 0 0,1-1 1 0 0,0 0-1 0 0,0 0 1 0 0,0 0 0 0 0,0 0-1 0 0,0-1 1 0 0,0 1 0 0 0,1 0-1 0 0,-1-1 1 0 0,1 1-1 0 0,0-1 1 0 0,0 0 0 0 0,0 1-1 0 0,0-1 1 0 0,-1-4-1 0 0,1-1 5 0 0,0 1-1 0 0,0-1 0 0 0,1 0 1 0 0,1 0-1 0 0,-1 0 0 0 0,1 1 0 0 0,0-1 1 0 0,1 0-1 0 0,4-12 0 0 0,4-9-189 0 0,16-30 0 0 0,-21 47 65 0 0,21-41-1342 0 0,2 0-3859 0 0,4-2-1942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4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8 338 14079 0 0,'0'0'1276'0'0,"-1"3"-1049"0"0,0 0-206 0 0,-3 24 293 0 0,3-16 18 0 0,0-8 10 0 0,1 9 4594 0 0,12-31-4461 0 0,-1-1-1 0 0,-2 0 0 0 0,10-26 1 0 0,8-15-137 0 0,-12 29-282 0 0,2 0 0 0 0,1 2 0 0 0,2 0 0 0 0,31-37 0 0 0,-21 29-697 0 0,-29 37 313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5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16207 0 0,'0'0'2242'0'0,"-1"2"-1721"0"0,-9 6-144 0 0,-1 0 1 0 0,0 0 0 0 0,0-1-1 0 0,-23 10 1 0 0,-15 11 46 0 0,34-19-386 0 0,-1 2 0 0 0,2 0 1 0 0,-1 1-1 0 0,1 0 0 0 0,-18 22 0 0 0,26-27-39 0 0,0 1 2 0 0,0 0 0 0 0,-10 16-1 0 0,15-21-1 0 0,-1 0 0 0 0,1 1 0 0 0,0-1 0 0 0,0 0 0 0 0,0 1 0 0 0,0-1 0 0 0,1 1 0 0 0,-1-1-1 0 0,1 1 1 0 0,0 0 0 0 0,1 6 0 0 0,3 5-47 0 0,-1-10 59 0 0,0 0 0 0 0,0 0 0 0 0,1-1 0 0 0,-1 0 0 0 0,1 1 0 0 0,0-1 0 0 0,0 0 0 0 0,0-1 1 0 0,1 1-1 0 0,-1-1 0 0 0,1 0 0 0 0,0 0 0 0 0,0 0 0 0 0,0-1 0 0 0,0 0 0 0 0,1 0 0 0 0,-1 0 0 0 0,11 2 0 0 0,-8-3 79 0 0,1 0 0 0 0,-1 0 0 0 0,1 0 1 0 0,0-1-1 0 0,-1 0 0 0 0,1-1 0 0 0,-1 0 0 0 0,1-1 1 0 0,-1 1-1 0 0,1-2 0 0 0,12-4 0 0 0,-17 5-17 0 0,0 0 0 0 0,0-1 0 0 0,-1 0 0 0 0,1 1 0 0 0,-1-1 0 0 0,0-1 0 0 0,0 1-1 0 0,0 0 1 0 0,0-1 0 0 0,-1 1 0 0 0,1-1 0 0 0,-1 0 0 0 0,0 0 0 0 0,0 0 0 0 0,0 0 0 0 0,-1 0 0 0 0,1 0 0 0 0,-1-1-1 0 0,1-8 1 0 0,1-4 103 0 0,-1 0-1 0 0,0 0 1 0 0,-2-29-1 0 0,-9-56-740 0 0,9 100-638 0 0,1-10-2029 0 0,0 10 1568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5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97 147 5983 0 0,'-10'2'638'0'0,"7"0"167"0"0,0 0 0 0 0,0 1-1 0 0,1-1 1 0 0,-1 1 0 0 0,1-1 0 0 0,0 1 0 0 0,0 0 0 0 0,0 0 0 0 0,0 0 0 0 0,-3 6 0 0 0,1 0-151 0 0,-15 36 648 0 0,6-11-1002 0 0,8-21-136 0 0,1 1 0 0 0,0 0-1 0 0,1-1 1 0 0,-2 26 0 0 0,5-33-91 0 0,6 14 29 0 0,-1-15-92 0 0,-2-3 4 0 0,0-1 0 0 0,-1 1 0 0 0,1-1 0 0 0,-1 1 0 0 0,1-1 0 0 0,-1 0 0 0 0,1 0 0 0 0,-1 0 1 0 0,1 0-1 0 0,0-1 0 0 0,0 1 0 0 0,-1-1 0 0 0,1 0 0 0 0,0 1 0 0 0,0-1 0 0 0,0 0 1 0 0,-1-1-1 0 0,1 1 0 0 0,0 0 0 0 0,5-2 0 0 0,4-2 139 0 0,0 0 0 0 0,23-11 0 0 0,-33 14-140 0 0,30-16 154 0 0,-1-1 0 0 0,-2-1 1 0 0,0-2-1 0 0,47-42 0 0 0,89-112 244 0 0,-152 159-296 0 0,0-1 0 0 0,11-19 0 0 0,-23 34-51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5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11055 0 0,'0'0'852'0'0,"2"3"-560"0"0,10 23 1914 0 0,11 34 0 0 0,-12-32-268 0 0,-7-18-1734 0 0,-1 0 1 0 0,0 0-1 0 0,-1 1 0 0 0,0-1 1 0 0,-1 1-1 0 0,0 0 1 0 0,-1-1-1 0 0,0 17 1 0 0,-2-12-135 0 0,-1 0 1 0 0,0 0 0 0 0,-1 0-1 0 0,0 0 1 0 0,-9 17 0 0 0,-8 14 184 0 0,-2 0 0 0 0,-3-2 0 0 0,-31 42 0 0 0,-102 115 171 0 0,55-89-438 0 0,102-110-116 0 0,3-4-264 0 0,8-15-758 0 0,0 0-1 0 0,1 0 1 0 0,16-18-1 0 0,14-23-2271 0 0,-20 24 1289 0 0,0-3-38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8:51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1 339 6447 0 0,'3'-51'950'0'0,"1"-9"5546"0"0,-3 56-6235 0 0,-1 0 1 0 0,2 1 0 0 0,-1-1 0 0 0,0 0-1 0 0,1 1 1 0 0,0-1 0 0 0,-1 1 0 0 0,2-1-1 0 0,-1 1 1 0 0,0 0 0 0 0,0 0 0 0 0,1 0-1 0 0,0 0 1 0 0,6-5 0 0 0,2 0 17 0 0,0 0 0 0 0,23-11 1 0 0,-23 13-30 0 0,52-25 146 0 0,1 3 0 0 0,86-25 0 0 0,-136 48-186 0 0,0 1 0 0 0,0 1 0 0 0,27-3-1 0 0,-35 6-90 0 0,-1 0 0 0 0,1 0-1 0 0,-1 0 1 0 0,1 1 0 0 0,-1-1 0 0 0,0 1-1 0 0,1 1 1 0 0,-1-1 0 0 0,0 1 0 0 0,0-1-1 0 0,0 2 1 0 0,0-1 0 0 0,6 4-1 0 0,-8-3-54 0 0,0-1 0 0 0,0 1-1 0 0,-1 0 1 0 0,1 0-1 0 0,-1 0 1 0 0,0 0-1 0 0,1 0 1 0 0,-2 0 0 0 0,1 1-1 0 0,0-1 1 0 0,-1 1-1 0 0,1-1 1 0 0,-1 1-1 0 0,0 0 1 0 0,0 0 0 0 0,0 4-1 0 0,1 3 42 0 0,-2 0 0 0 0,1 0 0 0 0,-1-1 0 0 0,-3 18 0 0 0,1-10-30 0 0,-2 0 0 0 0,0 1-1 0 0,-1-2 1 0 0,-1 1 0 0 0,0-1 0 0 0,-2 0 0 0 0,0 0 0 0 0,-1 0 0 0 0,-17 24 0 0 0,17-30-52 0 0,0 0 0 0 0,0 0 0 0 0,-1-1 0 0 0,-1-1 0 0 0,1 0 0 0 0,-1 0 0 0 0,-1-1 0 0 0,0 0 0 0 0,0-1 1 0 0,0-1-1 0 0,-1 0 0 0 0,0 0 0 0 0,-19 4 0 0 0,11-4-63 0 0,0-1 1 0 0,-27 2 0 0 0,42-7-88 0 0,0 1 1 0 0,0-1 0 0 0,0 0 0 0 0,0 0 0 0 0,0-1-1 0 0,0 0 1 0 0,0 0 0 0 0,0 0 0 0 0,1-1-1 0 0,-1 0 1 0 0,0 0 0 0 0,1 0 0 0 0,-7-4-1 0 0,10 4-82 0 0,1 1-1 0 0,-1 0 0 0 0,1-1 1 0 0,-1 1-1 0 0,1-1 0 0 0,0 1 0 0 0,-1-1 1 0 0,1 0-1 0 0,0 1 0 0 0,0-1 0 0 0,0 0 1 0 0,-1-3-1 0 0,-1-12-1197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0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79 5063 0 0,'15'-6'265'0'0,"-7"3"117"0"0,0-1-1 0 0,0 0 0 0 0,0-1 1 0 0,13-10-1 0 0,-18 14 548 0 0,-1-1 0 0 0,0 0 0 0 0,0 0 0 0 0,-1-1 0 0 0,1 1 0 0 0,0 0 0 0 0,-1 0 0 0 0,0-1 0 0 0,1 1 0 0 0,-1-1 0 0 0,0 0 0 0 0,0 1 0 0 0,1-6 0 0 0,-2 7-28 0 0,-8-2-277 0 0,5 2-594 0 0,-1 1 0 0 0,1 0 0 0 0,-1 0 0 0 0,1 0 0 0 0,0 1 0 0 0,-1-1-1 0 0,1 1 1 0 0,-1 0 0 0 0,1 0 0 0 0,0 0 0 0 0,-1 0 0 0 0,-2 2 0 0 0,-8 4-28 0 0,-19 13 0 0 0,16-8 6 0 0,-61 36-358 0 0,-73 61 0 0 0,65-39-674 0 0,-102 107-1 0 0,170-159 904 0 0,-19 23-154 0 0,34-38 256 0 0,0 1 0 0 0,1 0 0 0 0,-1 0 0 0 0,1 0 0 0 0,0 0-1 0 0,0 0 1 0 0,1 0 0 0 0,-1 0 0 0 0,0 7 0 0 0,3-1 26 0 0,0-8 14 0 0,0 0 0 0 0,1-1 0 0 0,-1 1 0 0 0,1 0 0 0 0,0-1 0 0 0,-1 0 0 0 0,1 1 0 0 0,0-1 1 0 0,0 0-1 0 0,0 0 0 0 0,0 0 0 0 0,0 0 0 0 0,0 0 0 0 0,0-1 0 0 0,4 2 0 0 0,36 5 341 0 0,-31-6-250 0 0,24 3 199 0 0,-1-3 0 0 0,54-3 0 0 0,70-16-202 0 0,-65 6-1186 0 0,-62 9-322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2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76 5983 0 0,'6'-3'11477'0'0,"-15"12"-10605"0"0,-19 12-897 0 0,10-7 74 0 0,1 1 0 0 0,0 0 0 0 0,-19 22 0 0 0,22-21-39 0 0,1 1-1 0 0,0 0 1 0 0,2 1 0 0 0,-11 20-1 0 0,17-23-25 0 0,-1 6 16 0 0,7-15 0 0 0,0-2 0 0 0,-1-1 2 0 0,1 0-1 0 0,-1 0 1 0 0,1 0-1 0 0,-1 0 1 0 0,1 0-1 0 0,0 0 0 0 0,0 0 1 0 0,1-1-1 0 0,-1 1 1 0 0,0 0-1 0 0,1-1 1 0 0,0 1-1 0 0,0-1 1 0 0,3 4-1 0 0,-1-2 6 0 0,0-1-1 0 0,1 1 1 0 0,-1-1-1 0 0,1 0 1 0 0,-1 0-1 0 0,1-1 1 0 0,8 4 0 0 0,3-1 16 0 0,1 0 0 0 0,0-1 0 0 0,1 0 1 0 0,17 0-1 0 0,-13-2 83 0 0,-1 0 1 0 0,1-2-1 0 0,0 0 1 0 0,-1-2-1 0 0,1 0 1 0 0,-1-2-1 0 0,1 0 1 0 0,20-7 0 0 0,-38 9-71 0 0,1 0 0 0 0,0-1 0 0 0,0 1 0 0 0,-1-1 0 0 0,1 0 1 0 0,-1 0-1 0 0,0 0 0 0 0,0-1 0 0 0,0 1 0 0 0,0-1 0 0 0,-1 0 1 0 0,0 0-1 0 0,1-1 0 0 0,2-4 0 0 0,-3 3 10 0 0,0 0 0 0 0,-1-1 0 0 0,1 1 0 0 0,-1-1 0 0 0,0 1 0 0 0,-1-1 0 0 0,0 0 0 0 0,0 1 0 0 0,0-1 0 0 0,-1-8 0 0 0,0 7-27 0 0,-1-1 0 0 0,0 1 0 0 0,0 0 0 0 0,-1-1 0 0 0,0 1 0 0 0,0 0 0 0 0,-1 0 0 0 0,0 1 0 0 0,0-1 0 0 0,-1 1 0 0 0,0-1 1 0 0,0 1-1 0 0,-1 0 0 0 0,0 0 0 0 0,0 1 0 0 0,0 0 0 0 0,-1 0 0 0 0,-8-7 0 0 0,3 5-157 0 0,0 0 0 0 0,0 1 0 0 0,-1 0 0 0 0,0 1 0 0 0,0 0 0 0 0,0 1 0 0 0,-26-7 0 0 0,21 9-205 0 0,-1 0 0 0 0,1 2 0 0 0,-22 0 0 0 0,-2 0-509 0 0,17 1-174 0 0,1 0 0 0 0,-36 7 0 0 0,57-7 766 0 0,9-10-39 0 0,-2 6 296 0 0,0 0 0 0 0,0 1 1 0 0,1 0-1 0 0,0 0 0 0 0,-1 0 0 0 0,1 1 0 0 0,0-1 0 0 0,13-1 1 0 0,-7 0-396 0 0,35-9-2898 0 0,9 1-1180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2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66 7367 0 0,'-18'-43'800'0'0,"14"21"11249"0"0,6 31-10787 0 0,1 21-1993 0 0,-4-11 744 0 0,-2 0 1 0 0,0 0-1 0 0,-1-1 0 0 0,-11 34 0 0 0,-37 71-24 0 0,32-79 16 0 0,-70 132-5 0 0,70-139 0 0 0,-51 78 0 0 0,-6 12 0 0 0,24-32 75 0 0,52-92 42 0 0,10-17 1 0 0,9-14-93 0 0,60-85 120 0 0,-49 76-297 0 0,-5 4-282 0 0,33-33 0 0 0,-43 49 96 0 0,-11 13 33 0 0,1-1 0 0 0,0 1 0 0 0,7-7 0 0 0,-1 5 283 0 0,1 3 49 0 0,-9 3-5 0 0,-1 1-1 0 0,1-1 1 0 0,-1 0 0 0 0,1 1-1 0 0,-1-1 1 0 0,1 1 0 0 0,-1 0-1 0 0,0-1 1 0 0,1 1-1 0 0,-1 0 1 0 0,0 0 0 0 0,0 0-1 0 0,1 0 1 0 0,-1 0 0 0 0,0 0-1 0 0,0 0 1 0 0,0 0 0 0 0,1 2-1 0 0,0-1 29 0 0,3 5 27 0 0,0-1 1 0 0,0 2-1 0 0,0-1 0 0 0,-1 0 0 0 0,0 1 1 0 0,-1 0-1 0 0,0 0 0 0 0,0 0 0 0 0,3 13 1 0 0,-1 6 17 0 0,4 45 0 0 0,-8-63-75 0 0,-1 1 0 0 0,0-1 0 0 0,-1 0 0 0 0,0 1 0 0 0,0-1 1 0 0,-1 0-1 0 0,0 0 0 0 0,-1 0 0 0 0,1 0 0 0 0,-2 0 0 0 0,0 0 0 0 0,-6 11 0 0 0,3-10 78 0 0,0 1 0 0 0,-1-1 0 0 0,0 0-1 0 0,-1-1 1 0 0,0 0 0 0 0,0 0 0 0 0,-1-1-1 0 0,-18 11 1 0 0,4-2 36 0 0,7-6-54 0 0,0 0-1 0 0,-20 10 1 0 0,32-19-73 0 0,-1 0 0 0 0,1 0 1 0 0,0 0-1 0 0,-1 0 0 0 0,1-1 0 0 0,-1 0 0 0 0,0 0 1 0 0,1-1-1 0 0,-1 1 0 0 0,0-1 0 0 0,0-1 1 0 0,-6 0-1 0 0,-2-3 36 0 0,3-5-33 0 0,3-3-10 0 0,7 11-32 0 0,0-1 0 0 0,1 0 0 0 0,-1 0 0 0 0,1 0 0 0 0,0 0 0 0 0,0 0 0 0 0,-1 1 0 0 0,1-1 0 0 0,1 0 0 0 0,-1 0 0 0 0,0 0 0 0 0,0 0 0 0 0,1 0 0 0 0,-1 0 0 0 0,1 1-1 0 0,-1-1 1 0 0,1 0 0 0 0,0 0 0 0 0,0 1 0 0 0,0-1 0 0 0,0 0 0 0 0,0 1 0 0 0,0-1 0 0 0,2-1 0 0 0,4-6-411 0 0,1 0 0 0 0,14-12 0 0 0,-20 18 353 0 0,24-20-914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2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41 2759 0 0,'3'0'6322'0'0,"3"-3"-5355"0"0,1 0 0 0 0,-1-1 1 0 0,1 1-1 0 0,-1-1 0 0 0,0 0 1 0 0,9-9 1762 0 0,-11 7 1022 0 0,-137 295-2632 0 0,102-209-728 0 0,-37 144 0 0 0,48-118-463 0 0,12-59 1 0 0,-2 0 1 0 0,-24 71-1 0 0,28-105 40 0 0,0-1 0 0 0,-1 1 0 0 0,0-1 0 0 0,-1 0 0 0 0,-1-1 0 0 0,1 0 0 0 0,-2 0 0 0 0,1-1 0 0 0,-2 0 0 0 0,1-1 0 0 0,-18 12 0 0 0,25-19 4 0 0,0 1 0 0 0,-1-1 0 0 0,0 0 0 0 0,0-1 0 0 0,1 1 0 0 0,-1-1 0 0 0,0 1 0 0 0,0-1 0 0 0,0 0 0 0 0,-1-1 0 0 0,-5 1 0 0 0,-2-4-27 0 0,10 2 56 0 0,0 0 0 0 0,-1 0 0 0 0,1-1 0 0 0,1 1 0 0 0,-1-1 0 0 0,0 0 0 0 0,0 1 0 0 0,1-1 0 0 0,-1 0 0 0 0,1 0 0 0 0,-1 0 0 0 0,1 0 0 0 0,0 0 0 0 0,-2-4 1 0 0,1 1 7 0 0,1 0 0 0 0,-1 0 0 0 0,1 0 0 0 0,0 0 0 0 0,1 0 0 0 0,-1-8 0 0 0,1-4-13 0 0,1 0 0 0 0,1 0-1 0 0,5-19 1 0 0,0 5-998 0 0,2 1-1 0 0,17-40 0 0 0,-5 21-6058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2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90 8287 0 0,'0'0'639'0'0,"-1"-2"-44"0"0,-4-3 466 0 0,4 4-345 0 0,1 0 0 0 0,-1 0 0 0 0,0 0 0 0 0,1 0 0 0 0,-1 0 0 0 0,1 0 0 0 0,0 0 0 0 0,-1 0 0 0 0,1 0 0 0 0,0 0 0 0 0,0 0 0 0 0,-1 0 0 0 0,1 0 0 0 0,0-2 0 0 0,2-5-912 0 0,2-1 512 0 0,-3 7-159 0 0,0 0-70 0 0,3-2-69 0 0,-1 1 0 0 0,1-1 0 0 0,0 1 0 0 0,0 0 0 0 0,0 0 0 0 0,6-3 0 0 0,7-3-3976 0 0,-12 6 1799 0 0,9-4-4593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2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99 9215 0 0,'0'0'11768'0'0,"0"2"-11344"0"0,0-1-395 0 0,0 0 0 0 0,0 0 0 0 0,0 0 0 0 0,0 0 0 0 0,0 0 0 0 0,0-1 0 0 0,1 1-1 0 0,-1 0 1 0 0,0 0 0 0 0,1 0 0 0 0,-1 0 0 0 0,0-1 0 0 0,1 1 0 0 0,-1 0 0 0 0,1-1 0 0 0,0 1 0 0 0,-1 0 0 0 0,1-1 0 0 0,-1 1-1 0 0,1 0 1 0 0,0-1 0 0 0,-1 1 0 0 0,3 0 0 0 0,-1 0 9 0 0,0 0 0 0 0,1 0 0 0 0,-1 0-1 0 0,1-1 1 0 0,-1 1 0 0 0,1-1 0 0 0,-1 1 0 0 0,4-1 0 0 0,5 0 63 0 0,-1-1 0 0 0,1 0 1 0 0,15-3-1 0 0,8-4-42 0 0,0-2 0 0 0,0-1 0 0 0,43-21 0 0 0,-76 31-152 0 0,-1-2-448 0 0,0 1 526 0 0,-1 0 1 0 0,1-1 0 0 0,-1 1-1 0 0,0 0 1 0 0,0 0 0 0 0,0 0-1 0 0,0 0 1 0 0,0 0-1 0 0,0 0 1 0 0,0 0 0 0 0,-1 0-1 0 0,1 0 1 0 0,-1 0 0 0 0,1 0-1 0 0,-1 1 1 0 0,0-1-1 0 0,0 1 1 0 0,0 0 0 0 0,0-1-1 0 0,0 1 1 0 0,0 0 0 0 0,0 0-1 0 0,0 0 1 0 0,0 0 0 0 0,-4 0-1 0 0,0-2-28 0 0,-1 1-1 0 0,0 0 1 0 0,0 1-1 0 0,0 0 1 0 0,0 0-1 0 0,-1 1 1 0 0,-11 0-1 0 0,3 3 19 0 0,1 1 0 0 0,1 0 0 0 0,-1 1 0 0 0,1 1-1 0 0,-1 0 1 0 0,-20 13 0 0 0,19-9-5 0 0,0 1-1 0 0,0 0 1 0 0,2 1 0 0 0,-25 26-1 0 0,16-13-33 0 0,-36 52 0 0 0,46-58 63 0 0,1 1-1 0 0,1 0 1 0 0,0 1-1 0 0,2 0 1 0 0,0 0-1 0 0,-10 43 1 0 0,18-60-8 0 0,1 0 0 0 0,-1-1 1 0 0,1 1-1 0 0,0 0 1 0 0,0 0-1 0 0,0 0 0 0 0,0 0 1 0 0,1 0-1 0 0,0 0 1 0 0,0 0-1 0 0,0 0 1 0 0,0 0-1 0 0,0 0 0 0 0,3 4 1 0 0,-2-5-3 0 0,0-1 1 0 0,0 1 0 0 0,0-1-1 0 0,0 0 1 0 0,0 0-1 0 0,0 1 1 0 0,0-1-1 0 0,1-1 1 0 0,-1 1 0 0 0,1 0-1 0 0,0-1 1 0 0,-1 1-1 0 0,1-1 1 0 0,0 0-1 0 0,0 0 1 0 0,0 0 0 0 0,0 0-1 0 0,0 0 1 0 0,3 0-1 0 0,6 0-3 0 0,0 0-1 0 0,-1-1 0 0 0,1 0 0 0 0,0-1 1 0 0,13-3-1 0 0,58-16-890 0 0,-44 9 30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2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34 10591 0 0,'42'-33'8662'0'0,"-55"40"-7451"0"0,-20 16-1762 0 0,6-5 748 0 0,7-5 155 0 0,1 1 1 0 0,-25 23-1 0 0,19-11-156 0 0,-39 49 0 0 0,56-64-197 0 0,1 0 0 0 0,0 1 0 0 0,1 0 1 0 0,0 0-1 0 0,0 0 0 0 0,2 1 0 0 0,-1-1 0 0 0,-2 15 0 0 0,7-23 1 0 0,-1 0 0 0 0,1 0 0 0 0,-1 0 0 0 0,1 0 0 0 0,1 4 0 0 0,2 7 0 0 0,-1-10 5 0 0,0-1-1 0 0,-1 0 1 0 0,2 1-1 0 0,-1-1 0 0 0,0 0 1 0 0,1 0-1 0 0,-1-1 1 0 0,1 1-1 0 0,0 0 1 0 0,1-1-1 0 0,-1 0 1 0 0,1 0-1 0 0,-1 0 0 0 0,5 3 1 0 0,-2-3 12 0 0,0 0 0 0 0,1 0 0 0 0,-1 0 0 0 0,1-1 1 0 0,0 0-1 0 0,-1 0 0 0 0,1 0 0 0 0,10 0 0 0 0,6-1-105 0 0,-1-1 0 0 0,0-1 0 0 0,0-1 0 0 0,41-9 1 0 0,-39 6-817 0 0,36-13 0 0 0,-31 7-534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2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23 6911 0 0,'0'-2'528'0'0,"-1"-10"5240"0"0,0 11-5444 0 0,0 1 1 0 0,0-1-1 0 0,1 0 0 0 0,-1 0 0 0 0,0 1 0 0 0,0-1 0 0 0,0 1 0 0 0,0-1 0 0 0,0 1 0 0 0,0-1 0 0 0,0 1 1 0 0,0 0-1 0 0,0-1 0 0 0,0 1 0 0 0,0 0 0 0 0,0 0 0 0 0,0 0 0 0 0,0 0 0 0 0,-2 0 0 0 0,0 0-130 0 0,0 1-1 0 0,0-1 0 0 0,-1 1 1 0 0,1 0-1 0 0,0 0 0 0 0,-5 2 0 0 0,-1 3-207 0 0,-1-1 0 0 0,1 1 0 0 0,-11 9 0 0 0,4 0 177 0 0,0 0 0 0 0,0 2 0 0 0,2 0 1 0 0,0 0-1 0 0,1 1 0 0 0,-14 26 0 0 0,-52 123 212 0 0,32-46-327 0 0,5 2 0 0 0,-27 139 0 0 0,54-180-39 0 0,11-53 2 0 0,-1-1 0 0 0,-1-1 0 0 0,-19 51 0 0 0,21-69-56 0 0,0 0 0 0 0,-1 0 0 0 0,0 0 0 0 0,0-1 0 0 0,-1 0 0 0 0,0 0 0 0 0,0-1 0 0 0,-1 1-1 0 0,0-2 1 0 0,-1 1 0 0 0,-14 10 0 0 0,21-16-47 0 0,0-1-1 0 0,0 0 0 0 0,0 0 1 0 0,0 0-1 0 0,0 0 1 0 0,-1 0-1 0 0,1 0 0 0 0,0 0 1 0 0,0 0-1 0 0,0 0 1 0 0,0 0-1 0 0,0 0 0 0 0,0-1 1 0 0,0 1-1 0 0,0 0 1 0 0,0-1-1 0 0,1 1 1 0 0,-1-1-1 0 0,0 1 0 0 0,0-1 1 0 0,0 0-1 0 0,0 1 1 0 0,1-1-1 0 0,-1 0 0 0 0,0 1 1 0 0,-1-3-1 0 0,-2-12-959 0 0</inkml:trace>
  <inkml:trace contextRef="#ctx0" brushRef="#br0" timeOffset="1">54 776 13935 0 0,'-7'2'205'0'0,"-2"0"151"0"0,1 1 0 0 0,-1 1 0 0 0,-12 6 2229 0 0,24-11-1759 0 0,109-40 2433 0 0,52-17-2119 0 0,188-20 113 0 0,-230 54-1053 0 0,0 3 121 0 0,-96 18-1519 0 0,-1 2 1 0 0,47 2-1 0 0,-53 1-562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2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465 108 2303 0 0,'0'-2'787'0'0,"-5"-35"15429"0"0,-1 22-13167 0 0,3 5-2645 0 0,2 6-104 0 0,0 0-1 0 0,0 1 1 0 0,-1-1-1 0 0,0 1 1 0 0,0-1 0 0 0,0 1-1 0 0,0-1 1 0 0,0 1-1 0 0,-4-4 1 0 0,3 5-236 0 0,-7 0-52 0 0,-3 2-12 0 0,11 1-3 0 0,0 0 0 0 0,0 0 1 0 0,0 0-1 0 0,0 0 0 0 0,0 0 0 0 0,0 0 0 0 0,0 0 0 0 0,0 1 0 0 0,0-1 0 0 0,0 1 1 0 0,1-1-1 0 0,-3 4 0 0 0,-17 25-82 0 0,13-18 43 0 0,-4 5-229 0 0,1 1-1 0 0,1 0 1 0 0,1 0 0 0 0,0 1-1 0 0,-9 32 1 0 0,17-48 142 0 0,1-3 112 0 0,0 1 0 0 0,-1 0-1 0 0,1 0 1 0 0,0 0 0 0 0,0 0 0 0 0,0-1 0 0 0,0 1 0 0 0,0 0 0 0 0,0 0 0 0 0,0 0-1 0 0,0 0 1 0 0,0 0 0 0 0,0-1 0 0 0,0 1 0 0 0,1 0 0 0 0,-1 0 0 0 0,0 0-1 0 0,0-1 1 0 0,2 3 0 0 0,8 15-171 0 0,-4-15 175 0 0,-2-1-10 0 0,8 5-35 0 0,-1-1-1 0 0,1 0 1 0 0,1-1-1 0 0,-1 0 1 0 0,19 3-1 0 0,14 7-185 0 0,-43-15 229 0 0,12 5-103 0 0,0 1 0 0 0,0 0 0 0 0,16 10 0 0 0,-27-13 115 0 0,1-1 1 0 0,-1 1 0 0 0,1 0-1 0 0,-1 0 1 0 0,0 0-1 0 0,0 1 1 0 0,0-1-1 0 0,0 0 1 0 0,-1 1-1 0 0,1 0 1 0 0,-1 0 0 0 0,0 0-1 0 0,0 0 1 0 0,-1 0-1 0 0,3 7 1 0 0,-2 0 179 0 0,-1 0 0 0 0,0 0 1 0 0,-1 0-1 0 0,0 1 0 0 0,0-1 0 0 0,-1 0 0 0 0,-1 1 1 0 0,0-1-1 0 0,-1 0 0 0 0,0 0 0 0 0,0-1 1 0 0,-1 1-1 0 0,-8 15 0 0 0,9-21-131 0 0,0-1 1 0 0,0 1-1 0 0,-1-1 0 0 0,1 0 1 0 0,-1 0-1 0 0,0 0 0 0 0,0 0 1 0 0,-1 0-1 0 0,1-1 0 0 0,-1 0 1 0 0,1 0-1 0 0,-1 0 0 0 0,0-1 0 0 0,0 1 1 0 0,-1-1-1 0 0,1-1 0 0 0,0 1 1 0 0,-1-1-1 0 0,-9 2 0 0 0,-6-1 188 0 0,0-2 1 0 0,1 0-1 0 0,-1-1 0 0 0,-20-4 0 0 0,0 0-107 0 0,-136-23-796 0 0,161 24 610 0 0,5 2-44 0 0,5 2-358 0 0,-1-2 1 0 0,1 1-1 0 0,0-1 1 0 0,0 0-1 0 0,0 0 1 0 0,-9-5-1 0 0,5-2-1204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4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33 178 9095 0 0,'0'0'1236'0'0,"-1"3"-966"0"0,-5 8-140 0 0,1 1 0 0 0,1 1 0 0 0,0-1 0 0 0,1 0 0 0 0,0 1 0 0 0,0 0 0 0 0,2 0 0 0 0,-1 18 0 0 0,3-14-107 0 0,3 2 20 0 0,1-4-22 0 0,4 19 400 0 0,-9-27-224 0 0,1-1 1 0 0,-1 0-1 0 0,-1 0 0 0 0,1 1 0 0 0,-1-1 0 0 0,0 0 0 0 0,0 0 0 0 0,-4 10 0 0 0,3-10-79 0 0,2-3 334 0 0,-1 0-238 0 0,-2 10 804 0 0,18-17-671 0 0,-10 1-257 0 0,1-1 1 0 0,0 1-1 0 0,-1-1 0 0 0,0 0 1 0 0,0 0-1 0 0,6-6 1 0 0,26-33 220 0 0,-33 39-290 0 0,33-44 74 0 0,17-20-27 0 0,-45 59-25 0 0,0 0-33 0 0,-3 1 1 0 0,-4 7 1010 0 0,-2 4-947 0 0,7 26-60 0 0,-2-2-14 0 0,2-10 0 0 0,3 3 0 0 0,13 22 0 0 0,-16-29 0 0 0,2-1 11 0 0,0 1 2362 0 0,-6-13-2349 0 0,-1-1-1 0 0,1 1 1 0 0,0-1-1 0 0,-1 0 1 0 0,1 0-1 0 0,0 0 0 0 0,-1 0 1 0 0,1 0-1 0 0,-1 0 1 0 0,1-1-1 0 0,-1 1 1 0 0,0-1-1 0 0,0 1 1 0 0,0-1-1 0 0,0 0 1 0 0,0 0-1 0 0,0 0 1 0 0,2-3-1 0 0,5-7 56 0 0,-1 0-1 0 0,9-18 0 0 0,-5 8 61 0 0,116-176 894 0 0,-46 74-566 0 0,-76 114-486 0 0,-5 9-77 0 0,10 6-2474 0 0,-10-4 2252 0 0,-1-1 0 0 0,1 0 0 0 0,-1 1 0 0 0,1-1 1 0 0,0 1-1 0 0,-1-1 0 0 0,1 1 0 0 0,-1-1 0 0 0,1 1 0 0 0,-1-1 0 0 0,0 1 0 0 0,1-1 1 0 0,-1 1-1 0 0,1-1 0 0 0,-1 2 0 0 0,1 0-1255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4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8 14855 0 0,'1'-2'680'0'0,"-1"1"-627"0"0,0 1 1 0 0,0 0-1 0 0,1 0 0 0 0,-1-1 0 0 0,0 1 0 0 0,0 0 1 0 0,0 0-1 0 0,0-1 0 0 0,0 1 0 0 0,0 0 0 0 0,1 0 1 0 0,-1-1-1 0 0,0 1 0 0 0,0 0 0 0 0,1 0 1 0 0,-1-1-1 0 0,0 1 0 0 0,0 0 0 0 0,0 0 0 0 0,1 0 1 0 0,-1 0-1 0 0,0 0 0 0 0,1-1 0 0 0,-1 1 0 0 0,0 0 1 0 0,0 0-1 0 0,1 0 0 0 0,-1 0 0 0 0,0 0 0 0 0,1 0 1 0 0,-1 0-1 0 0,6 8 930 0 0,-5-7-1102 0 0,-1 0 143 0 0,0-1-1 0 0,1 1 1 0 0,-1 0 0 0 0,0 0-1 0 0,0 0 1 0 0,1-1 0 0 0,-1 1 0 0 0,0 0-1 0 0,0 0 1 0 0,0 0 0 0 0,0 0 0 0 0,0-1-1 0 0,0 1 1 0 0,0 0 0 0 0,-1 0-1 0 0,1 0 1 0 0,0 0 0 0 0,0-1 0 0 0,-1 2-1 0 0,0 2 55 0 0,-8 33 344 0 0,-2 0 0 0 0,-2-1 0 0 0,-30 61 0 0 0,5-10-205 0 0,28-64-180 0 0,-95 211 89 0 0,74-178-111 0 0,-3-1-1 0 0,-54 68 1 0 0,68-96-33 0 0,-24 28 21 0 0,34-45 8 0 0,3-2 42 0 0,5-7 77 0 0,0-14-46 0 0,2 8-78 0 0,0 1 0 0 0,0-1 0 0 0,1 0 0 0 0,0 1 0 0 0,0-1 0 0 0,0 1 0 0 0,1-1 0 0 0,-1 1 0 0 0,1 0 0 0 0,0-1 1 0 0,4-5-1 0 0,4-5-12 0 0,19-23-1 0 0,-16 22 13 0 0,4-5-50 0 0,25-25 0 0 0,-33 38 19 0 0,1 0-1 0 0,0 0 0 0 0,0 0 1 0 0,22-11-1 0 0,-15 13 26 0 0,-11 8 0 0 0,-3-1 0 0 0,10 5 0 0 0,-10-4 15 0 0,1 1 1 0 0,-1 0-1 0 0,0 0 0 0 0,0 0 1 0 0,0 0-1 0 0,-1 0 0 0 0,1 0 0 0 0,-1 1 1 0 0,0-1-1 0 0,0 1 0 0 0,2 4 1 0 0,-1 0 45 0 0,0-1 0 0 0,-1 1 1 0 0,0 0-1 0 0,0 0 0 0 0,0 10 1 0 0,-1 3 168 0 0,-1-1-1 0 0,-1 1 1 0 0,-6 34 0 0 0,6-45-197 0 0,-2 3-5 0 0,1 0-1 0 0,-2 0 0 0 0,-9 24 0 0 0,13-35-272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0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14711 0 0,'0'0'672'0'0,"-2"0"-9"0"0,-9 0-477 0 0,0 1-1 0 0,0 1 1 0 0,0-1 0 0 0,0 2-1 0 0,0 0 1 0 0,0 0 0 0 0,1 1-1 0 0,0 0 1 0 0,-1 1 0 0 0,2 0-1 0 0,-1 0 1 0 0,0 1 0 0 0,1 1 0 0 0,-14 12-1 0 0,5-3-144 0 0,0 1 1 0 0,1 1-1 0 0,-16 21 0 0 0,27-31-42 0 0,1-1 0 0 0,0 1 0 0 0,0 1 0 0 0,1-1 0 0 0,0 1 0 0 0,1 0-1 0 0,0 0 1 0 0,0 0 0 0 0,1 0 0 0 0,0 0 0 0 0,-1 12 0 0 0,-4 31 1 0 0,6-31 0 0 0,2-17 0 0 0,3 17 7 0 0,1-14 41 0 0,-3-4 4 0 0,-1-3-42 0 0,0 1 1 0 0,-1 0-1 0 0,1-1 1 0 0,0 1-1 0 0,0 0 1 0 0,-1-1-1 0 0,1 1 1 0 0,0-1-1 0 0,0 1 1 0 0,0-1-1 0 0,0 0 1 0 0,0 1-1 0 0,-1-1 1 0 0,1 0-1 0 0,0 1 1 0 0,0-1-1 0 0,0 0 1 0 0,0 0-1 0 0,0 0 1 0 0,1 0-1 0 0,18-2 95 0 0,-11-1-62 0 0,0 0 0 0 0,-1 0 0 0 0,1-1 1 0 0,-1 0-1 0 0,0-1 0 0 0,-1 0 0 0 0,1 0 0 0 0,-1 0 0 0 0,12-12 0 0 0,-3 0 60 0 0,0 0-1 0 0,21-31 1 0 0,-29 37-61 0 0,-1-1 1 0 0,0 0-1 0 0,0 0 0 0 0,6-21 1 0 0,-11 29-133 0 0,0-1 0 0 0,-1 0 0 0 0,0 0 0 0 0,0 0 0 0 0,0 0 0 0 0,-1 0 0 0 0,0 0 0 0 0,1 0 0 0 0,-2 1 0 0 0,1-1 0 0 0,-1 0 0 0 0,1 0 0 0 0,-1 0 0 0 0,-1 0 0 0 0,-2-9 0 0 0,3 12-67 0 0,0 0 0 0 0,0 1 0 0 0,0-1 0 0 0,0 0-1 0 0,-1 1 1 0 0,1-1 0 0 0,0 1 0 0 0,-1 0 0 0 0,1-1 0 0 0,-4-1 0 0 0,4 2-354 0 0,-1 0 0 0 0,1 0 0 0 0,-1 1-1 0 0,1-1 1 0 0,-1 1 0 0 0,0-1 0 0 0,1 1 0 0 0,-4-1 0 0 0,-4 1-1280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4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10135 0 0,'0'0'464'0'0,"2"-1"-9"0"0,0 0-324 0 0,2-1-83 0 0,17 3-50 0 0,-8-1 1330 0 0,1 0 0 0 0,-1 0 0 0 0,1-1 0 0 0,-1-1-1 0 0,1 0 1 0 0,-1-1 0 0 0,16-5 0 0 0,-24 6-1101 0 0,0 0 0 0 0,0-1-1 0 0,0 0 1 0 0,0 0 0 0 0,0 0 0 0 0,6-7 0 0 0,-2 3-123 0 0,0-4-16 0 0,-2-2-30 0 0,-6 9-49 0 0,0 2-9 0 0,-1 0 0 0 0,1 0 0 0 0,-1 0 0 0 0,1 1 0 0 0,-1-1 1 0 0,0 0-1 0 0,0 0 0 0 0,0 0 0 0 0,0 0 0 0 0,0 0 0 0 0,-1 0 1 0 0,1 0-1 0 0,-1 0 0 0 0,1 0 0 0 0,-2-2 0 0 0,2 0 0 0 0,0 0 0 0 0,-9-12 0 0 0,7 13-50 0 0,0 0 0 0 0,0 0 0 0 0,0 0-1 0 0,-1 0 1 0 0,1 1 0 0 0,-1-1 0 0 0,1 1-1 0 0,-1-1 1 0 0,0 1 0 0 0,-5-3 0 0 0,7 4 25 0 0,-1 1 1 0 0,0-1-1 0 0,0 0 0 0 0,1 1 1 0 0,-1 0-1 0 0,0-1 1 0 0,0 1-1 0 0,0 0 0 0 0,1 0 1 0 0,-1 0-1 0 0,0 0 1 0 0,0 0-1 0 0,0 0 0 0 0,1 1 1 0 0,-1-1-1 0 0,0 1 1 0 0,0-1-1 0 0,1 1 0 0 0,-1-1 1 0 0,0 1-1 0 0,1 0 1 0 0,-1 0-1 0 0,-1 1 0 0 0,-2 2 12 0 0,0 0-1 0 0,0 0 0 0 0,1 1 0 0 0,-1-1 0 0 0,1 1 1 0 0,0 0-1 0 0,0 1 0 0 0,1-1 0 0 0,-1 1 0 0 0,1-1 1 0 0,0 1-1 0 0,1 0 0 0 0,-3 8 0 0 0,1 0 11 0 0,0 1 0 0 0,1 1 0 0 0,0-1-1 0 0,0 22 1 0 0,2-24-21 0 0,1 0 1 0 0,1 1-1 0 0,0-1 0 0 0,1 0 0 0 0,5 20 0 0 0,-7-30-781 0 0,1 0-1426 0 0,-1-2 1843 0 0,0-1-1 0 0,0 1 1 0 0,1 0-1 0 0,-1 0 1 0 0,0 0-1 0 0,1-1 1 0 0,-1 1-1 0 0,1 0 1 0 0,0 1-1 0 0,0 0-1093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5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1 334 9215 0 0,'0'0'707'0'0,"4"-11"1268"0"0,5-13 3640 0 0,0-14-3508 0 0,-1 2-1439 0 0,-4 24-550 0 0,1 1 0 0 0,0-1-1 0 0,1 1 1 0 0,1 0 0 0 0,-1 1-1 0 0,16-18 1 0 0,-5 7-981 0 0,39-36-1 0 0,-49 50 602 0 0,1 1 0 0 0,0 0 1 0 0,0 1-1 0 0,0 0 0 0 0,1 0 1 0 0,-1 0-1 0 0,1 1 0 0 0,15-4 1 0 0,-21 7-1177 0 0,-1 1-148 0 0,10 2-28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5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115 214 6911 0 0,'0'0'6995'0'0,"2"1"-5992"0"0,2 1-761 0 0,1 0 1 0 0,-1-1 0 0 0,1 0-1 0 0,-1 0 1 0 0,1 0 0 0 0,-1 0-1 0 0,1-1 1 0 0,0 1-1 0 0,0-1 1 0 0,-1-1 0 0 0,1 1-1 0 0,0-1 1 0 0,-1 1 0 0 0,1-1-1 0 0,-1-1 1 0 0,6-1 0 0 0,12-5 604 0 0,41-20 0 0 0,-57 25-729 0 0,2-1-47 0 0,15-7 107 0 0,-1-1-1 0 0,0-1 1 0 0,-1-1-1 0 0,24-21 1 0 0,-36 26-168 0 0,-4-2-10 0 0,-5-2 0 0 0,-3 2-12 0 0,2 8 0 0 0,-1-1-6 0 0,-11-8-12 0 0,10 9 30 0 0,-18-7 0 0 0,14 7-13 0 0,0 1 0 0 0,1 0 0 0 0,-1 0 0 0 0,0 1 1 0 0,-1 0-1 0 0,1 0 0 0 0,0 0 0 0 0,0 1 0 0 0,0 0 0 0 0,0 1 0 0 0,-1 0 0 0 0,1 0 0 0 0,-7 2 0 0 0,4 0-5 0 0,0 1-1 0 0,1 0 1 0 0,-1 0-1 0 0,1 1 0 0 0,0 0 1 0 0,0 1-1 0 0,1 0 0 0 0,-9 7 1 0 0,-7 10-9 0 0,2 0 0 0 0,1 2 0 0 0,1 0 0 0 0,-29 47 1 0 0,42-60 5 0 0,-8 11 3 0 0,-15 31 0 0 0,27-47 19 0 0,0-1-1 0 0,1 0 0 0 0,-1 1 0 0 0,2-1 1 0 0,-1 1-1 0 0,1 0 0 0 0,0 0 0 0 0,0-1 1 0 0,0 1-1 0 0,2 11 0 0 0,-1-16 0 0 0,1 1 0 0 0,-1-1 0 0 0,1 1 0 0 0,0-1 0 0 0,0 1 0 0 0,0-1 0 0 0,0 0 0 0 0,0 1 0 0 0,1-1 0 0 0,-1 0 0 0 0,1 0 0 0 0,-1 0 0 0 0,1 0 0 0 0,0 0 0 0 0,0 0 0 0 0,0-1 0 0 0,0 1 0 0 0,0-1 0 0 0,0 1 0 0 0,0-1 0 0 0,0 0 0 0 0,1 0 0 0 0,-1 0 0 0 0,1 0 0 0 0,-1 0 0 0 0,0 0 0 0 0,1 0 0 0 0,4 0 0 0 0,4 0 0 0 0,0 0 0 0 0,0 0 0 0 0,1-1 0 0 0,-1 0 0 0 0,14-3 0 0 0,120-25 381 0 0,-110 20-202 0 0,68-26 792 0 0,-97 32-887 0 0,0-1-67 0 0,4-6-162 0 0,-9 8-1020 0 0,0 0 943 0 0,-1 0 1 0 0,0 0 0 0 0,0 0-1 0 0,1 1 1 0 0,-1-1 0 0 0,0 0-1 0 0,1 0 1 0 0,-1 0 0 0 0,1 1-1 0 0,-1-1 1 0 0,1 0 0 0 0,1-1-1 0 0,-1 1-272 0 0,0-2-1264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5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3 8751 0 0,'1'-3'3844'0'0,"-3"5"-2004"0"0,-14 18-141 0 0,-15 24-1178 0 0,-23 70 265 0 0,34-68-734 0 0,-5 10-44 0 0,-6 15-7 0 0,-66 110 0 0 0,61-135 1 0 0,4-6-22 0 0,22-31-2526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5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34 250 5527 0 0,'0'0'423'0'0,"-2"0"-278"0"0,-30 11 9407 0 0,46-11-9033 0 0,-8 0-272 0 0,1 0 0 0 0,-1 0-1 0 0,14-2 1 0 0,-9-1 19 0 0,0-1 1 0 0,1 0-1 0 0,-1 0 1 0 0,15-9-1 0 0,41-29 456 0 0,-27 16-327 0 0,-7 6-173 0 0,35-22 512 0 0,126-58 0 0 0,-192 99-791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5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8287 0 0,'0'0'639'0'0,"2"-2"-415"0"0,7-5 1999 0 0,-8 7-2051 0 0,0 0 0 0 0,0 0-1 0 0,0 1 1 0 0,0-1 0 0 0,0 0 0 0 0,0 1 0 0 0,0-1 0 0 0,0 1 0 0 0,0-1 0 0 0,0 1 0 0 0,0 0 0 0 0,0-1 0 0 0,-1 1 0 0 0,1 0-1 0 0,0 0 1 0 0,0-1 0 0 0,-1 1 0 0 0,2 1 0 0 0,9 17 571 0 0,-5-7-264 0 0,-5-9 55 0 0,-2 11 598 0 0,2-7-897 0 0,0 0-1 0 0,0-1 0 0 0,1 1 1 0 0,0-1-1 0 0,0 0 0 0 0,0 1 1 0 0,1-1-1 0 0,0 0 1 0 0,0 0-1 0 0,1-1 0 0 0,-1 1 1 0 0,1-1-1 0 0,9 10 1 0 0,-11-13-217 0 0,1 0 1 0 0,-1-1 0 0 0,1 1 0 0 0,-1-1 0 0 0,1 0 0 0 0,-1 0-1 0 0,1 0 1 0 0,0 0 0 0 0,0 0 0 0 0,-1 0 0 0 0,1-1 0 0 0,3 1-1 0 0,1 0 16 0 0,1 1-14 0 0,0-1 0 0 0,0 0 0 0 0,0-1-1 0 0,0 0 1 0 0,10-1 0 0 0,51-12 42 0 0,-54 10-57 0 0,-12 2-176 0 0,0 13-7317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52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 6447 0 0,'2'-1'4708'0'0,"2"0"-4063"0"0,-1 0 0 0 0,0 0 0 0 0,1 1 0 0 0,-1-1 0 0 0,0 1 0 0 0,1 0-1 0 0,-1 0 1 0 0,7 1 0 0 0,26 6 183 0 0,-33-6-739 0 0,-1-1 0 0 0,0 1 0 0 0,1 0 0 0 0,-1 1 0 0 0,0-1 0 0 0,1 0 0 0 0,-1 1 0 0 0,0-1 0 0 0,0 1 0 0 0,0-1 0 0 0,0 1 0 0 0,0 0 0 0 0,-1 0 0 0 0,1 0 0 0 0,-1 0-1 0 0,1 0 1 0 0,-1 1 0 0 0,1-1 0 0 0,-1 0 0 0 0,0 1 0 0 0,0-1 0 0 0,-1 0 0 0 0,1 1 0 0 0,0-1 0 0 0,-1 1 0 0 0,1 4 0 0 0,0 0-52 0 0,-1-1-1 0 0,0 0 1 0 0,0 1-1 0 0,-1-1 1 0 0,1 0 0 0 0,-1 0-1 0 0,-1 0 1 0 0,1 0 0 0 0,-5 10-1 0 0,0-2-7 0 0,-1 0-1 0 0,-1-1 0 0 0,-1 1 1 0 0,0-1-1 0 0,0-1 1 0 0,-14 14-1 0 0,5-9-748 0 0,0 0-1 0 0,-1-1 1 0 0,-23 14 0 0 0,40-29-578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5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2759 0 0,'0'0'4072'0'0,"3"-1"-3500"0"0,9 1 5262 0 0,6 5-4187 0 0,9 1-1476 0 0,-8-6 428 0 0,38-5 0 0 0,-25 1-250 0 0,195-31 608 0 0,-179 23-744 0 0,-20 6-42 0 0,-1 0 1 0 0,35-3-1 0 0,-45 9-154 0 0,-4-1-31 0 0,-10 0-66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54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5983 0 0,'0'0'3888'0'0,"2"1"-2085"0"0,1 1-1607 0 0,-1 0 0 0 0,1 1 0 0 0,-1-1 1 0 0,0 0-1 0 0,0 1 0 0 0,0 0 0 0 0,0-1 0 0 0,0 1 0 0 0,-1 0 1 0 0,1 0-1 0 0,-1 0 0 0 0,0 0 0 0 0,0 0 0 0 0,0 0 1 0 0,0 0-1 0 0,-1 1 0 0 0,1-1 0 0 0,-1 0 0 0 0,0 0 0 0 0,1 1 1 0 0,-2 3-1 0 0,0 8-76 0 0,-1 1 0 0 0,-1-1 0 0 0,-6 20 1 0 0,4-14 138 0 0,-3 14-200 0 0,-2-1-1 0 0,-26 58 1 0 0,33-87-46 0 0,2-3-9 0 0,0 0-1 0 0,0 0 1 0 0,0 0 0 0 0,0 0-1 0 0,0 0 1 0 0,0 1 0 0 0,1-1-1 0 0,-1 0 1 0 0,1 0 0 0 0,-1 3-1 0 0,-1 7-17 0 0,2 4-4718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5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8751 0 0,'0'0'9022'0'0,"3"2"-8958"0"0,0 0-57 0 0,22 10-4 0 0,-8-7-23 0 0,0-1-80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0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106 221 5983 0 0,'0'0'542'0'0,"-2"1"-446"0"0,-40 35 3188 0 0,21-19 3240 0 0,19-16-6064 0 0,0 1-333 0 0,-12 4 771 0 0,13-7-891 0 0,0 1 1 0 0,0 0-1 0 0,0-1 1 0 0,0 1-1 0 0,0 0 1 0 0,0-1-1 0 0,0 1 1 0 0,0-1-1 0 0,0 0 1 0 0,0 1-1 0 0,1-1 1 0 0,-1 0-1 0 0,0 1 1 0 0,0-1-1 0 0,1 0 1 0 0,-1 0-1 0 0,1 1 1 0 0,-1-1-1 0 0,1 0 1 0 0,-2-2-1 0 0,2 2-13 0 0,-1 0 1 0 0,1 0-1 0 0,-1 0 0 0 0,1 0 0 0 0,-1 0 0 0 0,1 0 0 0 0,0-1 1 0 0,-1 1-1 0 0,1 0 0 0 0,0 0 0 0 0,0 0 0 0 0,0-1 0 0 0,0 1 1 0 0,0 0-1 0 0,0 0 0 0 0,0 0 0 0 0,0-1 0 0 0,1 1 0 0 0,-1 0 1 0 0,0 0-1 0 0,1 0 0 0 0,-1 0 0 0 0,1 0 0 0 0,-1 0 0 0 0,1 0 0 0 0,0 0 1 0 0,0-2-1 0 0,1 1-23 0 0,5-9-110 0 0,1 0-1 0 0,0 1 1 0 0,0 0 0 0 0,16-14-1 0 0,43-30-152 0 0,-49 40 280 0 0,24-13 0 0 0,-37 24 82 0 0,1 0 0 0 0,0 1 0 0 0,-1-1 1 0 0,1 1-1 0 0,0 0 0 0 0,0 1 0 0 0,0-1 0 0 0,0 1 0 0 0,9 0 0 0 0,-12 1 16 0 0,-1 0 0 0 0,0 0 0 0 0,1 0 0 0 0,-1 0-1 0 0,0 1 1 0 0,1-1 0 0 0,-1 1 0 0 0,0 0 0 0 0,1 0 0 0 0,-1 0-1 0 0,0 0 1 0 0,0 0 0 0 0,0 0 0 0 0,0 0 0 0 0,0 1 0 0 0,0-1-1 0 0,3 4 1 0 0,-3-2-5 0 0,0-1-1 0 0,0 1 0 0 0,0 0 0 0 0,-1 0 1 0 0,1 0-1 0 0,-1 0 0 0 0,0 0 1 0 0,0 0-1 0 0,0 0 0 0 0,0 0 1 0 0,0 6-1 0 0,0-1-18 0 0,-1 0-1 0 0,0 1 1 0 0,-1-1 0 0 0,1 0-1 0 0,-2 0 1 0 0,1 0 0 0 0,-1 0-1 0 0,0 0 1 0 0,-6 14 0 0 0,-14 17 48 0 0,21-38-50 0 0,1-3-116 0 0,0-1 0 0 0,1 1 0 0 0,-1 0 0 0 0,1-1 0 0 0,-1 1 0 0 0,2-4 0 0 0,9-14-195 0 0,0 0 0 0 0,2 1 1 0 0,0 0-1 0 0,1 1 0 0 0,24-24 0 0 0,-29 33 232 0 0,0 0 0 0 0,1 1-1 0 0,0 0 1 0 0,1 1 0 0 0,0 0 0 0 0,0 0-1 0 0,1 1 1 0 0,-1 1 0 0 0,1 0 0 0 0,0 0-1 0 0,16-3 1 0 0,-18 7 141 0 0,0 0 0 0 0,1 0 0 0 0,-1 1 0 0 0,1 0-1 0 0,-1 1 1 0 0,1 0 0 0 0,11 3 0 0 0,71 24 1658 0 0,-75-22-1295 0 0,-16-6 126 0 0,1 4-531 0 0,-3-4-78 0 0,1 0 0 0 0,-1 0 0 0 0,0 0 0 0 0,1 0 0 0 0,-1 0 0 0 0,0 0 0 0 0,1 1 0 0 0,-1-1 0 0 0,0 0 0 0 0,0 0 0 0 0,1 0 0 0 0,-1 1 0 0 0,0-1 0 0 0,1 0 0 0 0,-1 0 0 0 0,0 1 0 0 0,0-1 0 0 0,0 0 0 0 0,1 1 0 0 0,-1-1 0 0 0,0 0 0 0 0,0 0 0 0 0,0 1 0 0 0,0 0 0 0 0,1 2-1 0 0,0 0 0 0 0,-1 0 0 0 0,1 0 0 0 0,-1 0 0 0 0,0 0 0 0 0,0 1 0 0 0,0-1 0 0 0,0 0 0 0 0,0 0-1 0 0,-1 0 1 0 0,0 0 0 0 0,0 3 0 0 0,-2 0-1 0 0,1-1 0 0 0,-1 1 0 0 0,1-1-1 0 0,-1 0 1 0 0,-8 9 0 0 0,-7 11 0 0 0,-14 16 0 0 0,-30 33-220 0 0,59-63 66 0 0,13-6-5088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5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15175 0 0,'0'0'3312'0'0,"8"-11"-2344"0"0,-1 0 0 0 0,3 4-968 0 0,3 0-176 0 0,5 5-8040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5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3223 0 0,'0'0'14888'0'0,"2"-2"-13781"0"0,14-16-1162 0 0,-14 16-33 0 0,0 0 383 0 0,5-5 169 0 0,-5 5 31 0 0,-1 0-51 0 0,4-2-786 0 0,-1 0 0 0 0,1 0 0 0 0,0 0 0 0 0,7-4 0 0 0,-10 7-859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5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1375 0 0,'2'0'9619'0'0,"5"1"-8693"0"0,0 0-162 0 0,0 0 0 0 0,0 0 0 0 0,11 0-1 0 0,482-51 3135 0 0,-375 43-6852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5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10855 0 0,'-2'1'496'0'0,"-3"2"-401"0"0,1 1 0 0 0,-1 0-1 0 0,1 0 1 0 0,0 1-1 0 0,0-1 1 0 0,0 1-1 0 0,1 0 1 0 0,-1 0 0 0 0,1 0-1 0 0,0 0 1 0 0,1 1-1 0 0,-1-1 1 0 0,1 1 0 0 0,0-1-1 0 0,-2 12 1 0 0,-1 8 631 0 0,1 0 1 0 0,-2 37 0 0 0,6-11-340 0 0,2-1 0 0 0,3 0 1 0 0,11 52-1 0 0,-15-94-362 0 0,0-3-7 0 0,0 0 0 0 0,-1 0 0 0 0,0 0 0 0 0,0 0 0 0 0,-2 8 0 0 0,1 30 41 0 0,1-41-174 0 0,-1 1-54 0 0,-5 9-14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5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13071 0 0,'0'0'1440'0'0,"2"1"-1180"0"0,0-1-209 0 0,-1 0 0 0 0,1 1 1 0 0,0 0-1 0 0,-1-1 0 0 0,1 1 0 0 0,-1 0 0 0 0,1 0 0 0 0,-1 0 0 0 0,1 0 0 0 0,-1 0 0 0 0,0 0 0 0 0,1 0 1 0 0,-1 1-1 0 0,0-1 0 0 0,0 0 0 0 0,0 1 0 0 0,2 2 0 0 0,-2 0-27 0 0,0-1 0 0 0,1 0 1 0 0,-1 1-1 0 0,0-1 0 0 0,-1 1 0 0 0,1 0 0 0 0,-1-1 0 0 0,1 6 1 0 0,-1 3 20 0 0,-1 0 1 0 0,-1 1 0 0 0,0-1 0 0 0,-4 16 0 0 0,-14 36 273 0 0,-2-2 0 0 0,-52 102 0 0 0,57-131-212 0 0,-35 53-1 0 0,42-73-259 0 0,0-1-1 0 0,-1 1 0 0 0,0-1 1 0 0,0-1-1 0 0,-2 0 0 0 0,-15 11 1 0 0,26-21-509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5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38 366 6911 0 0,'0'0'528'0'0,"2"-1"-78"0"0,7-7 2766 0 0,-7 7-1295 0 0,15-6-875 0 0,-1-2-1 0 0,-1 0 1 0 0,0-1 0 0 0,17-13-1 0 0,19-13 27 0 0,166-89 585 0 0,-4-10-1922 0 0,-211 133-63 0 0</inkml:trace>
  <inkml:trace contextRef="#ctx0" brushRef="#br0" timeOffset="1">0 291 3223 0 0,'0'0'143'0'0,"3"2"-3"0"0,6 5 1000 0 0,0-1-1 0 0,0-1 1 0 0,0 1 0 0 0,1-1 0 0 0,16 5-1 0 0,-4-3 2058 0 0,40 8 0 0 0,148 6 654 0 0,-190-20-3546 0 0,6 1 93 0 0,65 1 1046 0 0,-82-3-1248 0 0,1 0-1 0 0,0 0 0 0 0,-1 1 1 0 0,1 0-1 0 0,12 4 0 0 0,-6 1-53 0 0,-3 3-84 0 0,-5 5-47 0 0,-6-9-178 0 0,-1 1-1 0 0,-1-1 1 0 0,1 0-1 0 0,-1 0 1 0 0,0 1-1 0 0,0-1 1 0 0,-1 0-1 0 0,1 0 1 0 0,-1 1-1 0 0,0-1 1 0 0,-4 8-1 0 0,4-6-859 0 0,0-5-176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5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96 7367 0 0,'0'0'568'0'0,"0"3"-373"0"0,-2 23 2055 0 0,0 1-1 0 0,-12 44 0 0 0,13-65-2192 0 0,-1 4 306 0 0,2-7-38 0 0,0-1-5 0 0,4 33 2064 0 0,-3-33-1809 0 0,-1-4-1115 0 0,-4-24 649 0 0,2 18-63 0 0,0 1-32 0 0,1-1 1 0 0,-1-1-1 0 0,1 1 0 0 0,1 0 1 0 0,-1 0-1 0 0,1 0 0 0 0,1 0 1 0 0,0 0-1 0 0,2-13 1 0 0,0 16 24 0 0,-1 0 1 0 0,1 0 0 0 0,1 0-1 0 0,-1 1 1 0 0,1-1 0 0 0,-1 1-1 0 0,8-6 1 0 0,-7 6-3 0 0,0 0-26 0 0,1 0 1 0 0,0 0-1 0 0,0 1 0 0 0,0-1 0 0 0,1 1 0 0 0,-1 0 0 0 0,12-4 0 0 0,2 1 167 0 0,21-4-1 0 0,-6 2 171 0 0,10-3 362 0 0,1 2 0 0 0,62-4 0 0 0,-84 11-640 0 0,3-2-502 0 0,-23 4 79 0 0,-1-1-6 0 0,21-8-3827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5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11255 0 0,'0'0'1023'0'0,"2"-2"-842"0"0,8-5 52 0 0,0 0-1 0 0,0 1 0 0 0,1 0 0 0 0,0 0 1 0 0,0 1-1 0 0,12-4 0 0 0,76-18 2576 0 0,-49 14-2060 0 0,83-17 778 0 0,-118 28-1446 0 0,9-1 146 0 0,-18 4-3412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5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2759 0 0,'0'0'13699'0'0,"2"2"-13311"0"0,2 0-263 0 0,0 0 0 0 0,0 0 0 0 0,1 0 0 0 0,-1 0-1 0 0,0-1 1 0 0,1 0 0 0 0,-1 0 0 0 0,1 0 0 0 0,8 1 0 0 0,-1-2 109 0 0,0-1 0 0 0,-1 0 0 0 0,13-3 0 0 0,170-39 1702 0 0,-53 10-440 0 0,-134 31-1422 0 0,-1 1 0 0 0,1 0 0 0 0,0 1-1 0 0,12 0 1 0 0,1 0-42 0 0,-17 0-256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9:5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116 220 3679 0 0,'0'0'284'0'0,"-1"2"28"0"0,-6 12 1064 0 0,-3 8 438 0 0,-2 0 1 0 0,-18 26-1 0 0,-7 7-1189 0 0,34-51-383 0 0,1 0 0 0 0,-1 0-1 0 0,1 1 1 0 0,0-1-1 0 0,1 1 1 0 0,-3 7 0 0 0,3-12-187 0 0,1 0 1 0 0,0 0-1 0 0,0 1 1 0 0,0-1 0 0 0,0 0-1 0 0,0 0 1 0 0,0 0-1 0 0,0 1 1 0 0,-1-1 0 0 0,1 0-1 0 0,0 0 1 0 0,0 0-1 0 0,0 1 1 0 0,0-1 0 0 0,0 0-1 0 0,0 0 1 0 0,0 0 0 0 0,0 1-1 0 0,0-1 1 0 0,0 0-1 0 0,0 0 1 0 0,0 0 0 0 0,0 1-1 0 0,0-1 1 0 0,0 0-1 0 0,0 0 1 0 0,1 0 0 0 0,-1 1-1 0 0,0-1 1 0 0,0 0-1 0 0,0 0 1 0 0,0 0 0 0 0,0 0-1 0 0,0 1 1 0 0,0-1-1 0 0,1 0 1 0 0,-1 0 0 0 0,0 0-1 0 0,0 1 1 0 0,12-18 779 0 0,12-32-553 0 0,-13 26-45 0 0,1 1 0 0 0,27-40 0 0 0,-30 50-237 0 0,58-68 0 0 0,-54 67 0 0 0,0 0 0 0 0,0 2 0 0 0,28-20 0 0 0,-17 16 183 0 0,1 1-1 0 0,1 2 0 0 0,0 0 1 0 0,47-14-1 0 0,-56 21-74 0 0,1 1-1 0 0,0 1 1 0 0,0 1-1 0 0,0 0 1 0 0,0 1 0 0 0,0 1-1 0 0,0 1 1 0 0,28 4-1 0 0,-40-5-47 0 0,0 1-21 0 0,15 8-26 0 0,-20-8-13 0 0,0-1 0 0 0,1 1 0 0 0,-1 0 0 0 0,0-1 0 0 0,0 1 0 0 0,1 0 0 0 0,-1 0 0 0 0,0 0 0 0 0,1 1 0 0 0,-1-1 0 0 0,-1 0 0 0 0,1 0 0 0 0,-1 0 0 0 0,0 0 0 0 0,1 0 0 0 0,-1 0 0 0 0,0 1 0 0 0,0-1 0 0 0,1 0 0 0 0,-1 0 0 0 0,0 0 0 0 0,0 1 0 0 0,-3 13 0 0 0,-1-9 0 0 0,0-1 0 0 0,0 1 0 0 0,0-1 0 0 0,-1 0 0 0 0,1 0 0 0 0,-1-1 0 0 0,-1 1 0 0 0,-7 5 0 0 0,-15 13 0 0 0,15-8 0 0 0,0 1 0 0 0,1 0 0 0 0,1 1 0 0 0,0 0 0 0 0,2 0 0 0 0,0 1 0 0 0,1 1 0 0 0,-7 21 0 0 0,13-32 0 0 0,0-1 0 0 0,0 1 0 0 0,0 0 0 0 0,1 0 0 0 0,0 0 0 0 0,1 0 0 0 0,0 0 0 0 0,1 12 0 0 0,1-5 0 0 0,0-7 29 0 0,0 1 0 0 0,1 0-1 0 0,6 14 1 0 0,-5-12 23 0 0,-2-6 13 0 0,13 20 11 0 0,-3-8-47 0 0,-7-14-5 0 0,0-1-17 0 0,-1 0-5 0 0,1 1 0 0 0,0-1 0 0 0,-1-1 0 0 0,1 1 0 0 0,0-1 0 0 0,0 1-1 0 0,0-1 1 0 0,1-1 0 0 0,-1 1 0 0 0,0-1 0 0 0,10 0 0 0 0,-13 0-10 0 0,1 0-145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0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0 12295 0 0,'0'0'1112'0'0,"1"0"-917"0"0,14 0 746 0 0,-13 0 81 0 0,-1 1 46 0 0,1 1-919 0 0,0-1 0 0 0,0 1 1 0 0,0-1-1 0 0,0 1 0 0 0,0 0 1 0 0,0 0-1 0 0,-1 0 0 0 0,1 0 1 0 0,-1 0-1 0 0,0 0 0 0 0,0 0 1 0 0,1 1-1 0 0,-1-1 0 0 0,-1 0 1 0 0,1 1-1 0 0,0-1 0 0 0,-1 1 1 0 0,1-1-1 0 0,-1 1 0 0 0,1-1 1 0 0,-1 1-1 0 0,0-1 0 0 0,-1 4 1 0 0,1 6 147 0 0,-1 1 0 0 0,0-1 0 0 0,-5 18 0 0 0,-2-1-52 0 0,-1 0 0 0 0,-16 34 1 0 0,-32 54-96 0 0,46-95-110 0 0,-25 44-123 0 0,-3-1 0 0 0,-3-2 0 0 0,-99 114 0 0 0,22-60-187 0 0,4-4-1474 0 0,108-105-3119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0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3679 0 0,'0'0'15448'0'0,"-1"3"-15320"0"0,1-2-121 0 0,-1 14 44 0 0,-1-1-1 0 0,0 1 1 0 0,-1-1-1 0 0,-1 0 0 0 0,0 0 1 0 0,-1 0-1 0 0,-13 24 1 0 0,6-9 2 0 0,9-21-915 0 0,1 0 0 0 0,0 0 0 0 0,0 10 0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0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5527 0 0,'0'0'536'0'0,"-13"7"-472"0"0,3 0-64 0 0,-1 2 0 0 0,2 4 0 0 0,0 3 296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0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36 6911 0 0,'0'0'315'0'0,"0"-2"-7"0"0,0-9-199 0 0,0-1 3915 0 0,2 5-497 0 0,-1 3-1393 0 0,-10 5-1367 0 0,6 0-767 0 0,-1 0 0 0 0,0 1 0 0 0,1-1 0 0 0,-1 1 0 0 0,1 0 0 0 0,-1 0 0 0 0,1 0 0 0 0,0 0 0 0 0,-5 6 0 0 0,-25 28 0 0 0,5-5 0 0 0,-36 22 0 0 0,55-44 0 0 0,3 1 0 0 0,0 2 0 0 0,5-11 0 0 0,1 0 0 0 0,0 0 0 0 0,0 0 0 0 0,-1 0 0 0 0,1 0 0 0 0,0 0 0 0 0,0 0 0 0 0,0 0 0 0 0,0 0 0 0 0,0 0 0 0 0,1 2 0 0 0,0-1-11 0 0,-1 0 0 0 0,1 0 1 0 0,0 0-1 0 0,0 0 0 0 0,0 0 0 0 0,1 0 0 0 0,-1 0 0 0 0,0 0 0 0 0,1-1 0 0 0,-1 1 1 0 0,1 0-1 0 0,0-1 0 0 0,-1 1 0 0 0,1-1 0 0 0,0 0 0 0 0,0 1 0 0 0,0-1 1 0 0,0 0-1 0 0,0 0 0 0 0,0 0 0 0 0,4 0 0 0 0,5 3-116 0 0,0-2-1 0 0,1 1 1 0 0,12 0-1 0 0,-4 0-61 0 0,-1 0-15 0 0,-1 1 0 0 0,1 0 1 0 0,-1 2-1 0 0,0 0 1 0 0,19 10-1 0 0,-18-7 208 0 0,0 2-1 0 0,-1 0 0 0 0,19 16 1 0 0,-35-26 160 0 0,1 1 10 0 0,6 5 32 0 0,-6-5 886 0 0,5 25-111 0 0,-9-24-933 0 0,1 0 1 0 0,0 0-1 0 0,-1 0 0 0 0,0 0 1 0 0,0 0-1 0 0,1 0 0 0 0,-2 0 1 0 0,1 0-1 0 0,0 0 0 0 0,-1-1 1 0 0,1 1-1 0 0,-1-1 1 0 0,0 1-1 0 0,0-1 0 0 0,0 0 1 0 0,0 1-1 0 0,-2 1 0 0 0,-3 2-36 0 0,-1 1 0 0 0,1-1 0 0 0,-1-1-1 0 0,-11 6 1 0 0,5-4-2 0 0,-1-1-1 0 0,0 0 0 0 0,0-1 1 0 0,0-1-1 0 0,-1 0 1 0 0,-21 2-1 0 0,0-3 22 0 0,-60-1 0 0 0,54-5-28 0 0,27 1-41 0 0,-33 1 0 0 0,39 2 11 0 0,7-1-171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0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243 157 11831 0 0,'0'0'1075'0'0,"0"-2"-883"0"0,2-6 862 0 0,0 1-1 0 0,1 0 1 0 0,5-10 0 0 0,-6 11 626 0 0,-2 9-1643 0 0,-2 10-19 0 0,0 0 1 0 0,-1 0-1 0 0,0-1 1 0 0,-11 24-1 0 0,-28 48 117 0 0,27-57-98 0 0,1 1-1 0 0,-13 37 1 0 0,19-36-17 0 0,3-11 46 0 0,-13 30-1 0 0,16-43-55 0 0,0 0-1 0 0,-1 0 0 0 0,0-1 1 0 0,0 1-1 0 0,0-1 0 0 0,-1 0 0 0 0,1 0 1 0 0,-1 0-1 0 0,0 0 0 0 0,-7 5 1 0 0,8-6-2 0 0,2-2-3 0 0,0 0 0 0 0,1 0 0 0 0,-1-1 0 0 0,0 1 0 0 0,0 0 0 0 0,0 0 1 0 0,0-1-1 0 0,0 1 0 0 0,0-1 0 0 0,0 1 0 0 0,0-1 0 0 0,0 1 0 0 0,0-1 0 0 0,-1 1 0 0 0,-1-1 0 0 0,-9 2 67 0 0,0-4-7 0 0,2-5-1 0 0,9 6-60 0 0,0 0-1 0 0,0-1 1 0 0,0 1 0 0 0,0 0-1 0 0,0-1 1 0 0,1 1 0 0 0,-1-1-1 0 0,1 1 1 0 0,-1-1 0 0 0,1 1-1 0 0,-1-1 1 0 0,1 1 0 0 0,0-1-1 0 0,0 1 1 0 0,0-1 0 0 0,0 0-1 0 0,0 1 1 0 0,0-1 0 0 0,0 1-1 0 0,0-1 1 0 0,1 0 0 0 0,-1 1-1 0 0,1-1 1 0 0,-1 1-1 0 0,1-1 1 0 0,-1 1 0 0 0,2-2-1 0 0,3-6 5 0 0,0 1-1 0 0,0-1 1 0 0,9-9 0 0 0,-7 9-13 0 0,74-86-41 0 0,1-2-364 0 0,28-41-289 0 0,-97 124 652 0 0,2-1 0 0 0,0 2 0 0 0,1 0-1 0 0,0 0 1 0 0,1 2 0 0 0,28-16 0 0 0,-32 22 87 0 0,0 1 0 0 0,1 0 0 0 0,-1 1 0 0 0,1 0 0 0 0,21-1 0 0 0,-20 2-5 0 0,-5 1-36 0 0,0 1 0 0 0,14 1 0 0 0,4 0 2165 0 0,-37 12-1827 0 0,0 1-324 0 0,0 0 1 0 0,1 1-1 0 0,1 0 0 0 0,0 1 0 0 0,1-1 1 0 0,0 1-1 0 0,-4 23 0 0 0,-4 11-7 0 0,-9 40-49 0 0,-2 5 6 0 0,14-60 507 0 0,-18 40 0 0 0,11-30-93 0 0,17-42-340 0 0,-1 0-1 0 0,1 0 0 0 0,-1 0 0 0 0,1-1 0 0 0,-4 5 0 0 0,1-2 14 0 0,3-3 185 0 0,1-4-633 0 0,-1 0 0 0 0,1 0 0 0 0,0 0 0 0 0,0 0 0 0 0,1 0 0 0 0,-1 0 0 0 0,0 0 0 0 0,1 0 0 0 0,-1 0 0 0 0,1 0 0 0 0,-1 0 0 0 0,2-1 0 0 0,0-1-1257 0 0,4-17-5375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04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60 9215 0 0,'0'0'707'0'0,"1"-3"-464"0"0,8-14 7307 0 0,12-6-4338 0 0,-5 6-373 0 0,-17 19-2766 0 0,-3 19 76 0 0,-2-1 0 0 0,0 0 0 0 0,-15 31 0 0 0,5-13 119 0 0,-2 4 46 0 0,7-18-171 0 0,2 1 1 0 0,-11 39-1 0 0,17-49-79 0 0,1 1 0 0 0,1 16-1 0 0,2-6-9 0 0,-2-12-32 0 0,-2 0 20 0 0,2-10-35 0 0,-1 2-3 0 0,-9 9-15 0 0,-10 6-106 0 0,4-6 12 0 0,16-13-1 0 0,3-3-1083 0 0,23-16-1688 0 0,-9 4-4902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0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1839 0 0,'0'0'12950'0'0,"2"-1"-11953"0"0,13-19 3560 0 0,-14 18-3854 0 0,0 2-856 0 0,0-2 151 0 0,0 1 1 0 0,1 0-1 0 0,-1 0 0 0 0,1 0 0 0 0,-1-1 0 0 0,1 1 0 0 0,0 0 0 0 0,-1 1 0 0 0,1-1 0 0 0,2-1 1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0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10303 0 0,'0'0'1956'0'0,"3"0"-1761"0"0,29-6 1181 0 0,62-4 0 0 0,34 8 1129 0 0,-105 2-2494 0 0,19 1 602 0 0,-23 0-510 0 0,0-1-1 0 0,34-4 1 0 0,8-8-47 0 0,27-4 12 0 0,-58 14-30 0 0,-1 4-12 0 0,-14-2-26 0 0,25 3-5 0 0,-38-3 14 0 0,1 1-1 0 0,0-1 0 0 0,0 0 1 0 0,0 0-1 0 0,-1 0 0 0 0,5-1 1 0 0,174-25 1633 0 0,-175 25-1622 0 0,1 0-1 0 0,-1 1 0 0 0,1-1 1 0 0,-1 1-1 0 0,1 1 0 0 0,12 2 1 0 0,2-1-12 0 0,-7 0-8 0 0,1 1 0 0 0,5 2-28 0 0,-19-5 5 0 0,21-1-6 0 0,9 1 29 0 0,34-8 0 0 0,29-2 0 0 0,-80 10 0 0 0,1 0 0 0 0,-1 0 0 0 0,0 0 0 0 0,1 0 0 0 0,-3-1 17 0 0,-1 0 0 0 0,17-4 0 0 0,-7 1 4 0 0,-12 3-21 0 0,0 0 0 0 0,17-6 0 0 0,-20 5 0 0 0,0 1 0 0 0,0 0 0 0 0,0 0 0 0 0,0 0 0 0 0,1 1 0 0 0,9 0 0 0 0,0 1 0 0 0,0 3 0 0 0,0-1 0 0 0,31 8 0 0 0,-43-9 0 0 0,22 1 0 0 0,-20-2 16 0 0,0-1 0 0 0,-1 0 0 0 0,1 0 1 0 0,0 0-1 0 0,-1-1 0 0 0,1 0 0 0 0,10-3 0 0 0,0 0 57 0 0,24-2 107 0 0,1 2 0 0 0,50 0 0 0 0,-64 5-170 0 0,-12 0-10 0 0,6 1 0 0 0,-15-2 0 0 0,10-1 0 0 0,1 0 50 0 0,-10 0-9 0 0,0 0 0 0 0,-1 1 1 0 0,1 0-1 0 0,0 1 0 0 0,0-1 0 0 0,0 1 0 0 0,-1 1 0 0 0,1-1 1 0 0,0 1-1 0 0,-1 0 0 0 0,7 3 0 0 0,1 0-41 0 0,1-1 0 0 0,5 3 0 0 0,-15-7 0 0 0,13-2 0 0 0,2 0 0 0 0,-15 0 0 0 0,0 0 0 0 0,40-13 0 0 0,-35 11 0 0 0,0 0 0 0 0,11-7 1 0 0,-10 6 9 0 0,-9 4 47 0 0,0 0 27 0 0,25-6 361 0 0,-16 5-423 0 0,1-1 20 0 0,3 0-31 0 0,0 2-11 0 0,-2 3-15 0 0,-11-1-54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16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83 203 919 0 0,'0'0'248'0'0,"1"-2"707"0"0,6-13 3150 0 0,11-16-2158 0 0,-17 29-1298 0 0,7-8 440 0 0,-6 7-882 0 0,10-12 1514 0 0,0 0 0 0 0,-1-1 0 0 0,-1-1 1 0 0,9-20-1 0 0,-18 35-1344 0 0,5-9 363 0 0,4-13 1120 0 0,-10 21-131 0 0,1 6-1510 0 0,0 3-204 0 0,-1 1 0 0 0,1-1 0 0 0,-1 1 0 0 0,-1-1 1 0 0,1 0-1 0 0,-1 1 0 0 0,0-1 0 0 0,-1 0 0 0 0,1 0 0 0 0,-1 0 0 0 0,-4 9 1 0 0,-6 11-86 0 0,-19 31 0 0 0,21-40-16 0 0,-12 21-172 0 0,2 0-1 0 0,-19 49 1 0 0,31-63-568 0 0,0 0 0 0 0,-2-1-1 0 0,-18 30 1 0 0,26-51 470 0 0,12-15-2639 0 0,11-18-1753 0 0,-12 12-176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1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1 291 4143 0 0,'0'0'16443'0'0,"1"2"-15927"0"0,5 5-11 0 0,-4-5 296 0 0,1-2-531 0 0,1 0-204 0 0,1 0-1 0 0,-1 0 1 0 0,0-1 0 0 0,1 0 0 0 0,-1 0-1 0 0,1 0 1 0 0,-1 0 0 0 0,0-1 0 0 0,0 1-1 0 0,0-1 1 0 0,8-5 0 0 0,6-4 109 0 0,22-18-1 0 0,-17 10-63 0 0,-17 15-89 0 0,7-6 49 0 0,0 1 1 0 0,0 0-1 0 0,1 1 1 0 0,0 1-1 0 0,17-7 1 0 0,108-39 276 0 0,-122 46-340 0 0,-1-2 1 0 0,1 0-1 0 0,-2-1 0 0 0,0-1 0 0 0,28-24 0 0 0,-38 31-7 0 0,-4 2 0 0 0,1 1 1 0 0,0-1-1 0 0,-1 0 1 0 0,1 0-1 0 0,-1 0 1 0 0,1 0-1 0 0,-1-1 1 0 0,0 1 0 0 0,1-4-1 0 0,0 3-186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1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5527 0 0,'0'0'423'0'0,"3"-1"0"0"0,37-10 6845 0 0,-38 10-6170 0 0,10 3 361 0 0,-9-2-90 0 0,-3 0-1233 0 0,1 1 0 0 0,0-1 0 0 0,0 1 0 0 0,0-1 0 0 0,-1 1 0 0 0,1-1 0 0 0,0 1 0 0 0,-1 0 0 0 0,1-1 0 0 0,0 1-1 0 0,-1 0 1 0 0,1-1 0 0 0,-1 1 0 0 0,1 0 0 0 0,-1 0 0 0 0,0 0 0 0 0,1 1 0 0 0,4 9 760 0 0,6 21 661 0 0,-9-26-1195 0 0,-1 0 0 0 0,1 0 1 0 0,1 0-1 0 0,4 10 0 0 0,0-4-50 0 0,13 18 1 0 0,-15-24-217 0 0,1 0 0 0 0,-1-1 0 0 0,1 0 0 0 0,0 0-1 0 0,0 0 1 0 0,1-1 0 0 0,0 0 0 0 0,-1 0 0 0 0,1 0 0 0 0,0-1-1 0 0,1 0 1 0 0,-1-1 0 0 0,0 1 0 0 0,1-2 0 0 0,0 1 0 0 0,-1-1 0 0 0,9 1-1 0 0,-13-2 132 0 0,-7 2-3502 0 0,0 0 2935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09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20 398 6447 0 0,'0'0'298'0'0,"-6"-7"90"0"0,-5-12 124 0 0,10 17-85 0 0,1 0 0 0 0,-1 1 0 0 0,1-1 0 0 0,0 0-1 0 0,-1 0 1 0 0,1 0 0 0 0,0 0 0 0 0,0 0 0 0 0,0 1 0 0 0,1-1 0 0 0,-1 0 0 0 0,0 0 0 0 0,1 0-1 0 0,-1 0 1 0 0,2-1 0 0 0,2-7 74 0 0,1 0 0 0 0,0 0-1 0 0,0 0 1 0 0,1 1 0 0 0,0 0 0 0 0,1 0-1 0 0,0 1 1 0 0,0 0 0 0 0,1 0 0 0 0,0 1-1 0 0,11-8 1 0 0,7-4-401 0 0,1 1 0 0 0,44-22-1 0 0,-27 19-110 0 0,2 2 0 0 0,62-17 0 0 0,98-15-158 0 0,-200 49 169 0 0,25-5-32 0 0,0 1 0 0 0,36-2 1 0 0,-59 8 79 0 0,0-1 0 0 0,0 2 0 0 0,0-1 0 0 0,0 1 0 0 0,0 0 0 0 0,0 0 0 0 0,-1 1 1 0 0,1 0-1 0 0,0 1 0 0 0,-1 0 0 0 0,0 0 0 0 0,0 0 0 0 0,0 1 0 0 0,8 5 0 0 0,-12-7 46 0 0,0 1-1 0 0,-1-1 1 0 0,1 1 0 0 0,0 0-1 0 0,-1 0 1 0 0,1 0 0 0 0,-1 0-1 0 0,0 0 1 0 0,0 0-1 0 0,0 1 1 0 0,0-1 0 0 0,-1 1-1 0 0,0-1 1 0 0,1 1 0 0 0,0 7-1 0 0,-1-6 1 0 0,-1 0 0 0 0,0 0 0 0 0,0 0-1 0 0,-1 1 1 0 0,1-1 0 0 0,-1 0 0 0 0,0 0 0 0 0,0 0 0 0 0,-1 0-1 0 0,-3 7 1 0 0,-1 1 14 0 0,0-1-1 0 0,-2 0 0 0 0,1-1 1 0 0,-1 0-1 0 0,-1 0 1 0 0,0-1-1 0 0,-20 19 0 0 0,3-9-77 0 0,-1 0 0 0 0,0-2-1 0 0,-1-1 1 0 0,-1-1-1 0 0,-41 16 1 0 0,-2-5-357 0 0,-85 20 0 0 0,140-42 170 0 0,-2 0-304 0 0,-1 0 0 0 0,1-1 0 0 0,-34 3 0 0 0,51-7-125 0 0,-3-8-3476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1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0 919 0 0,'0'0'18647'0'0,"-1"2"-17968"0"0,-2 8 90 0 0,-1 1 1 0 0,2 0 0 0 0,-1-1-1 0 0,0 13 1 0 0,-2 9-385 0 0,-3 1-176 0 0,4-19-136 0 0,1 1 1 0 0,0 0-1 0 0,-1 24 0 0 0,4-33-49 0 0,0 1-1 0 0,0-1 0 0 0,1 0 0 0 0,2 13 0 0 0,0-6 8 0 0,1 10 1 0 0,-4-22-123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1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12815 0 0,'0'0'13749'0'0,"0"2"-13674"0"0,1 10-59 0 0,-2 2-16 0 0,-1 1 0 0 0,-5 43 0 0 0,5-36 0 0 0,-1 0 0 0 0,-9 34 0 0 0,8-41 22 0 0,-2 4 2 0 0,2-1 0 0 0,0 1-1 0 0,-1 25 1 0 0,4-27-13 0 0,1 0-11 0 0,1-4-16 0 0,-1-10-75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1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38 7975 0 0,'0'0'14493'0'0,"1"-1"-14026"0"0,14-14 420 0 0,-13 14-470 0 0,-1-1-1 0 0,-1 2-265 0 0,3-8 1162 0 0,-7 10-1185 0 0,0 1 0 0 0,0-1 0 0 0,1 1 0 0 0,-1 0 0 0 0,1 0 0 0 0,-6 5 0 0 0,1 1-144 0 0,7-7-63 0 0,2-4-270 0 0,12-8 338 0 0,0-3-18 0 0,-11 11-116 0 0,-10-7-3073 0 0,1 0 1785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1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2759 0 0,'0'0'23136'0'0,"3"0"-23009"0"0,6-1-137 0 0,-6 0-535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1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4143 0 0,'0'0'191'0'0,"3"1"-11"0"0,1 0 181 0 0,0 0 0 0 0,0 0 1 0 0,0 0-1 0 0,8 0 0 0 0,-5-1 1299 0 0,-1-1 0 0 0,1 1 0 0 0,-1-1 0 0 0,1-1 0 0 0,6-1 1 0 0,40-19 7577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2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8751 0 0,'0'0'674'0'0,"1"-2"-438"0"0,3-7 137 0 0,-3 8 112 0 0,-1 0 0 0 0,1 0 0 0 0,0 0 0 0 0,0 0 0 0 0,0 0 0 0 0,0 1 1 0 0,0-1-1 0 0,0 0 0 0 0,0 1 0 0 0,1-1 0 0 0,-1 0 0 0 0,0 1 0 0 0,0-1 0 0 0,3 0 0 0 0,3-1 1276 0 0,10-2 2575 0 0,-18 11-4053 0 0,0-1-1 0 0,-1 1 1 0 0,0-1-1 0 0,0 1 1 0 0,-1-1-1 0 0,1 1 1 0 0,-1-1 0 0 0,-1 0-1 0 0,-4 6 1 0 0,-2 6 104 0 0,7-12-297 0 0,-3 7 490 0 0,8-11-353 0 0,7-4-221 0 0,4-5-53 0 0,0 0-1 0 0,-1 0 1 0 0,0-1-1 0 0,13-11 1 0 0,10-7-331 0 0,-34 25 339 0 0,6-4-378 0 0,-1 1 0 0 0,0-1 1 0 0,0 0-1 0 0,0 0 0 0 0,6-8 0 0 0,5-11-1088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2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3223 0 0,'0'0'13111'0'0,"-1"3"-12540"0"0,-4 28 700 0 0,-2-1 0 0 0,-12 35 0 0 0,-5 24-158 0 0,12-46-883 0 0,-2 0 0 0 0,-23 48 1 0 0,12-30-174 0 0,3-4-43 0 0,-41 108-607 0 0,57-138 225 0 0,6-23 295 0 0,-1-2-163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2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0 435 6911 0 0,'0'0'10346'0'0,"3"0"-9450"0"0,3 0-489 0 0,1 0 1 0 0,-1 0 0 0 0,1 0 0 0 0,-1-1 0 0 0,1 0 0 0 0,-1 0 0 0 0,0-1 0 0 0,1 0 0 0 0,-1 0 0 0 0,0 0-1 0 0,0-1 1 0 0,0 0 0 0 0,8-6 0 0 0,8-3 108 0 0,-1-1-1 0 0,35-27 1 0 0,-14 3-490 0 0,60-66 1 0 0,21-58-1955 0 0,-116 154 1227 0 0,-1 1 1 0 0,1-1-1 0 0,0 1 0 0 0,13-10 0 0 0,-18 15-156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2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3223 0 0,'0'0'143'0'0,"2"-1"-3"0"0,34-7 1170 0 0,-28 6 1063 0 0,1 1 1 0 0,-1 1-1 0 0,1-1 0 0 0,-1 2 0 0 0,12 0 0 0 0,5 6 121 0 0,-23-6-2009 0 0,6 9 351 0 0,-7-7-736 0 0,0 0 0 0 0,0 0-1 0 0,0 0 1 0 0,0 0 0 0 0,-1 0 0 0 0,1 0 0 0 0,-1 0 0 0 0,0 0 0 0 0,0 0 0 0 0,0 0-1 0 0,0 0 1 0 0,-1 5 0 0 0,0-2 115 0 0,1 5 140 0 0,-1 0-93 0 0,0-1 0 0 0,1 1 0 0 0,2 11 1 0 0,-2-19-240 0 0,1 1 0 0 0,0-1 1 0 0,0 1-1 0 0,0-1 0 0 0,0 1 1 0 0,1-1-1 0 0,0 0 0 0 0,-1 1 0 0 0,1-1 1 0 0,0 0-1 0 0,1 0 0 0 0,2 3 1 0 0,-2-1-12 0 0,1-1 4 0 0,14 8 9 0 0,-9-8-178 0 0,1 1 0 0 0,-1-2 0 0 0,1 1-1 0 0,0-1 1 0 0,0-1 0 0 0,1 0 0 0 0,11 1 0 0 0,-19-2-283 0 0,8-2-2854 0 0,-10 0 2672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2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42 233 2303 0 0,'-1'1'167'0'0,"-5"4"-29"0"0,-15 18 488 0 0,10-4 7361 0 0,10-5-6267 0 0,0-12-1541 0 0,1 0 0 0 0,0 0 0 0 0,0 0 0 0 0,0 0 0 0 0,0 0 0 0 0,0 0 0 0 0,0 0 0 0 0,1 0-1 0 0,-1 0 1 0 0,0 0 0 0 0,1 0 0 0 0,0 0 0 0 0,0 0 0 0 0,-1 0 0 0 0,1 0 0 0 0,0 0 0 0 0,2 2 0 0 0,16 27 2498 0 0,-18-30-2021 0 0,3 11-182 0 0,-3-9-236 0 0,-1-3-196 0 0,0 0 0 0 0,0 0 0 0 0,0 1 0 0 0,0-1 0 0 0,0 0 0 0 0,0 0 0 0 0,0 0 1 0 0,0 1-1 0 0,0-1 0 0 0,-1 0 0 0 0,1 0 0 0 0,0 1 0 0 0,1-1 0 0 0,-1 0 0 0 0,0 0 0 0 0,0 1 0 0 0,0-1 0 0 0,0 0 0 0 0,0 0 0 0 0,0 0 0 0 0,0 1 0 0 0,0-1 0 0 0,0 0 0 0 0,0 0 0 0 0,0 0 0 0 0,1 1 0 0 0,-1-1 0 0 0,0 0 0 0 0,0 0 1 0 0,0 0-1 0 0,0 0 0 0 0,1 1 0 0 0,-1-1 0 0 0,0 0 0 0 0,0 0 0 0 0,6-6 1362 0 0,-3 3-1755 0 0,3-5 445 0 0,-1 0 1 0 0,0 0 0 0 0,0 0-1 0 0,0-1 1 0 0,-1 1 0 0 0,5-18-1 0 0,-1 8-84 0 0,-4 4 0 0 0,1 1 1 0 0,1 0-1 0 0,1 0 1 0 0,-1 0-1 0 0,2 1 1 0 0,15-20-1 0 0,-10 18 138 0 0,0 1 0 0 0,1 0 0 0 0,0 1 0 0 0,1 0 0 0 0,0 1 0 0 0,1 1 0 0 0,21-11 0 0 0,45-14 522 0 0,36 3-180 0 0,-116 31-575 0 0,-5 4-1796 0 0,-1 1 1083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10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2759 0 0,'0'0'126'0'0,"0"2"-5"0"0,-23 83 12164 0 0,1 1-7182 0 0,-55 191-3890 0 0,64-238-1197 0 0,-3-1 1 0 0,-1 0-1 0 0,-1-1 0 0 0,-2-1 1 0 0,-2-1-1 0 0,-1-1 0 0 0,-2-1 0 0 0,-1-1 1 0 0,-45 43-1 0 0,-67 32-868 0 0,48-41-1236 0 0,80-57 357 0 0,2-2-4497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2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11055 0 0,'0'0'852'0'0,"0"3"-560"0"0,-3 55 3960 0 0,-20 108 0 0 0,-3 21-2316 0 0,19-13-1237 0 0,2-120-677 0 0,1-22-336 0 0,2-20-2023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2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3679 0 0,'0'0'284'0'0,"0"27"22520"0"0,-1-25-22671 0 0,-9 28-87 0 0,-5 4 215 0 0,14-32-230 0 0,16-12-7902 0 0,0-5-449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09:38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3943 0 0,'0'0'384'0'0,"-13"0"-384"0"0,1 3 0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09:4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22 4375 0 0,'0'0'199'0'0,"-2"1"-12"0"0,-35 13 1259 0 0,27-10-1321 0 0,0-1 0 0 0,1 2 0 0 0,0-1 1 0 0,-12 9-1 0 0,19-12-457 0 0,1 0-67 0 0,0-1 330 0 0,1 0 0 0 0,-1 1 1 0 0,0-1-1 0 0,1 0 0 0 0,-1 0 0 0 0,0 0 1 0 0,1 1-1 0 0,-1-1 0 0 0,0 0 1 0 0,1 0-1 0 0,-1 0 0 0 0,0 0 0 0 0,1 0 1 0 0,-1 0-1 0 0,0 0 0 0 0,1 0 0 0 0,-2-1 1 0 0,-2-20 7238 0 0,5 22-7382 0 0,7 5 212 0 0,-7-4 1218 0 0,14 6 372 0 0,-7-5-1326 0 0,-6-2-28 0 0,1 0-117 0 0,0-1-94 0 0,16 12 57 0 0,-9-5-213 0 0,-9-5-14 0 0,1-1 1 0 0,1 1 75 0 0,0 2-58 0 0,1-1-1 0 0,-1 0 1 0 0,1-1 0 0 0,0 1 0 0 0,0-1 0 0 0,6 3 0 0 0,-2-4 363 0 0,-1 0 0 0 0,1-1 0 0 0,0 0 0 0 0,0 0 0 0 0,-1-1 0 0 0,1 0 0 0 0,0-1 0 0 0,10-3 0 0 0,-16 5 11 0 0,10-2 203 0 0,-7 2-263 0 0,15-1-147 0 0,-11 2-46 0 0,8 5 9 0 0,12 5-163 0 0,-26-10 80 0 0,0 0-66 0 0,8 2 120 0 0,-6-1-22 0 0,4 2 50 0 0,-6-3 416 0 0,-1 0-320 0 0,8 4-24 0 0,-8-4-18 0 0,1 0-1 0 0,0 0 0 0 0,0 0 1 0 0,0-1-1 0 0,0 1 0 0 0,0-1 1 0 0,0 1-1 0 0,0-1 0 0 0,0 0 1 0 0,0 0-1 0 0,0 0 0 0 0,0-1 1 0 0,0 1-1 0 0,0-1 0 0 0,0 1 1 0 0,0-1-1 0 0,0 0 1 0 0,0 0-1 0 0,-1-1 0 0 0,5-1 1 0 0,-4 1 12 0 0,-1 2 233 0 0,1-1-221 0 0,9 1-64 0 0,4 3-16 0 0,-3 1-13 0 0,-5 0-46 0 0,16 1-13 0 0,4 1 72 0 0,-7-5-31 0 0,-17-3 8 0 0,16 1 13 0 0,-4 1 10 0 0,-1-1 0 0 0,-3 2 11 0 0,-8-1 32 0 0,8 1-33 0 0,2 4-10 0 0,-1 2 0 0 0,-2 0 0 0 0,2 0 0 0 0,0-2 0 0 0,1-4 0 0 0,-5-2 30 0 0,1 0-1 0 0,-1 0 0 0 0,0-1 1 0 0,0 0-1 0 0,0-1 0 0 0,0 0 1 0 0,0 0-1 0 0,-1-1 0 0 0,1 0 1 0 0,8-6-1 0 0,-6 4 24 0 0,2 1 11 0 0,8-5 2 0 0,-18 9-60 0 0,4 1 40 0 0,5-1-36 0 0,4 3-10 0 0,0 2 0 0 0,-2 0 0 0 0,-10-3 0 0 0,16 3 30 0 0,-10-3 0 0 0,-7 0-26 0 0,8 1 57 0 0,17-8 172 0 0,-14 2-143 0 0,1 1-10 0 0,-1 2-64 0 0,-2 1-28 0 0,-11-1 7 0 0,0 1-1 0 0,-1 0 1 0 0,1 0-1 0 0,0 0 1 0 0,0 0-1 0 0,0 1 0 0 0,0-1 1 0 0,0 0-1 0 0,-1 0 1 0 0,1 0-1 0 0,0 1 1 0 0,0-1-1 0 0,0 0 1 0 0,1 2-1 0 0,2 0-14 0 0,1 0 0 0 0,-1 0 0 0 0,1 0 0 0 0,0 0-1 0 0,5 0 1 0 0,-6 0 41 0 0,1-1-1 0 0,-1 1 0 0 0,0-1 0 0 0,1-1 1 0 0,-1 1-1 0 0,1-1 0 0 0,4 1 1 0 0,-1-1 39 0 0,-5 0-20 0 0,-1 0 1 0 0,1 0 0 0 0,0 0-1 0 0,0 0 1 0 0,0-1 0 0 0,4 0-1 0 0,4-1 72 0 0,2 0-87 0 0,4-1 23 0 0,-2 1-36 0 0,1 1-12 0 0,-2 1 0 0 0,1 2 0 0 0,-1 3-10 0 0,0 0-33 0 0,1-1 32 0 0,-1-3 11 0 0,0-3 0 0 0,-1-1 0 0 0,1 0 0 0 0,-2 1-14 0 0,-9 2-62 0 0,9 3 462 0 0,-15-13-370 0 0,-6 2-16 0 0,-5 0 32 0 0,8 6 57 0 0,0 1-60 0 0,-11-1-17 0 0,16 2-16 0 0,-20 2 70 0 0,-22-2-66 0 0,30 0 0 0 0,6-1 0 0 0,-1 1 0 0 0,1 1 0 0 0,-14 1 0 0 0,8-1 0 0 0,0 0 0 0 0,-1-1 0 0 0,-22-3 0 0 0,-10-1 0 0 0,44 4 0 0 0,-1-1 0 0 0,1 1 0 0 0,-1 0 0 0 0,0 0 0 0 0,1 0 0 0 0,-1 0 0 0 0,0 1 0 0 0,1-1 0 0 0,-1 1 0 0 0,-3 1 0 0 0,-2 0 0 0 0,-4 0 0 0 0,0 2 0 0 0,-1-1 0 0 0,10-3 16 0 0,1 1 0 0 0,-1-1 0 0 0,1 1 0 0 0,-1-1 0 0 0,0 0-1 0 0,1 0 1 0 0,-1 0 0 0 0,0 0 0 0 0,1-1 0 0 0,-1 1 0 0 0,1-1 0 0 0,-1 0 0 0 0,0 1 0 0 0,1-1-1 0 0,0 0 1 0 0,-1 0 0 0 0,-2-2 0 0 0,3 2-11 0 0,-21-11 100 0 0,11 7-57 0 0,-1 0-36 0 0,1 2-12 0 0,9 2 0 0 0,1 0 0 0 0,-1 1 0 0 0,1 0 0 0 0,-1-1 0 0 0,1 1-1 0 0,0 0 1 0 0,-1 0 0 0 0,1 1 0 0 0,-1-1 0 0 0,-3 1 0 0 0,1 1-11 0 0,2-2-9 0 0,0 1-1 0 0,0 0 0 0 0,1 0 1 0 0,-1 0-1 0 0,0 0 0 0 0,-2 2 1 0 0,0 0 24 0 0,-6 2-4 0 0,-1 2 0 0 0,-1 0 0 0 0,-1-2 0 0 0,3-4 14 0 0,9-1 7 0 0,0 0 1 0 0,0-1 0 0 0,0 1-1 0 0,0 0 1 0 0,0-1 0 0 0,0 1-1 0 0,0-1 1 0 0,0 0 0 0 0,0 0 0 0 0,0 0-1 0 0,-2-1 1 0 0,-26-11 339 0 0,26 12-308 0 0,-6 0 1 0 0,-3 3-44 0 0,1 1-10 0 0,-1 0 0 0 0,3 0 11 0 0,8-2 219 0 0,-3-3-55 0 0,5 2-165 0 0,-1 0 0 0 0,1 0-1 0 0,-1 0 1 0 0,1 0 0 0 0,-1 0 0 0 0,1 0-1 0 0,-1 0 1 0 0,1 0 0 0 0,-1 0 0 0 0,1-1-1 0 0,-1 1 1 0 0,1 0 0 0 0,-1 0 0 0 0,1-1-1 0 0,-1 1 1 0 0,1 0 0 0 0,0 0 0 0 0,-1-1-1 0 0,0-1 5 0 0,-2-2 50 0 0,0-1-1 0 0,0 0 1 0 0,1 0-1 0 0,0 0 0 0 0,0 0 1 0 0,0 0-1 0 0,1 0 1 0 0,-1 0-1 0 0,1-7 0 0 0,-2 2-48 0 0,-4 1-15 0 0,-3 4 0 0 0,-1 4-11 0 0,-16 3-107 0 0,23-1 94 0 0,0 1 2 0 0,-15-2 50 0 0,9 1 44 0 0,9-1-54 0 0,-1 0 0 0 0,0 0 0 0 0,1 0 0 0 0,-1 0 0 0 0,0 0 0 0 0,1-1 0 0 0,-1 1-1 0 0,0 0 1 0 0,1-1 0 0 0,-3-1 0 0 0,-38-23 388 0 0,38 22-394 0 0,0 0-1 0 0,-1 1 0 0 0,1 0 1 0 0,-1 0-1 0 0,1 0 1 0 0,-1 0-1 0 0,0 1 0 0 0,-9-2 1 0 0,12 3-98 0 0,0 0-10 0 0,-21 6-84 0 0,-11 4-193 0 0,22-6 313 0 0,1 0 61 0 0,7-2 53 0 0,-5 1-41 0 0,0 0-29 0 0,5-3-35 0 0,-4-1 102 0 0,-18-1 109 0 0,16 2-160 0 0,1 1-21 0 0,4-1-114 0 0,4 0 132 0 0,1 1-1 0 0,-1-1 0 0 0,1 0 1 0 0,-1 0-1 0 0,1 0 0 0 0,0 0 0 0 0,-1 0 1 0 0,1 1-1 0 0,-1-1 0 0 0,1 0 1 0 0,0 0-1 0 0,-1 1 0 0 0,1-1 0 0 0,0 0 1 0 0,-1 1-1 0 0,1-1 0 0 0,0 0 0 0 0,-1 1 1 0 0,1-1-1 0 0,0 0 0 0 0,0 1 1 0 0,-1 0-1 0 0,-7 7-164 0 0,-1 1 73 0 0,1 1 4 0 0,1-2 22 0 0,6-6 460 0 0,-4-5-36 0 0,-1 0-2898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09:1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0,'0'0'1944'0'0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09:2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5815 0 0,'0'0'7074'0'0,"3"1"-8117"0"0,6 2 1205 0 0,0-1 1 0 0,1-1-1 0 0,14 1 0 0 0,-15-2 71 0 0,0-1 1 0 0,0 0-1 0 0,0-1 0 0 0,0 0 0 0 0,16-7 0 0 0,47-23 842 0 0,-29 12-635 0 0,-33 16-307 0 0,-3 1-61 0 0,-1 0-1 0 0,0 1 1 0 0,1 1 0 0 0,13-3 0 0 0,-7 1-62 0 0,-1 2-10 0 0,1 1 0 0 0,-1-1 14 0 0,-1 1 52 0 0,0-2 86 0 0,-8 1-118 0 0,-1 0 76 0 0,13-1 178 0 0,-13 2-234 0 0,1-1-20 0 0,0 0 14 0 0,18 4-24 0 0,9 1-24 0 0,-26-4-30 0 0,1 0 0 0 0,-1 1 0 0 0,0 0 0 0 0,0-1 0 0 0,1 2 0 0 0,5 1 0 0 0,-6-1-48 0 0,-1-1-4 0 0,-1-1-12 0 0,25 7-178 0 0,-10-6 208 0 0,7-2 40 0 0,-12 1 24 0 0,18-2 142 0 0,-1 1 164 0 0,-16 2-252 0 0,3 2-33 0 0,1 0 22 0 0,-1 0-33 0 0,0 1-10 0 0,11 1 0 0 0,-22-5 0 0 0,-2 1 4 0 0,0-1 0 0 0,1 1 0 0 0,-1-1 0 0 0,0 0 0 0 0,0 0 0 0 0,1 0 0 0 0,-1-1 0 0 0,0 1-1 0 0,4-1 1 0 0,2-1 73 0 0,8 1 118 0 0,1-1 1 0 0,0 0-1 0 0,34-11 0 0 0,10-1 12 0 0,-31 7-63 0 0,-21 4-114 0 0,-4 1 4 0 0,-1 1 1 0 0,1 0-1 0 0,-1 1 1 0 0,1-1-1 0 0,0 1 1 0 0,10 1-1 0 0,-4-1 31 0 0,2 0 2 0 0,0 2-54 0 0,0 1-13 0 0,1 2 0 0 0,7 6 0 0 0,-2-4 0 0 0,-6-5 0 0 0,-9-1 70 0 0,1 0 0 0 0,-1-1 0 0 0,1 1 0 0 0,0-1 0 0 0,-1-1-1 0 0,11-1 1 0 0,3 0 249 0 0,-7 2-225 0 0,30-2-76 0 0,-28 3-18 0 0,0 2 0 0 0,1 0 0 0 0,1 0 0 0 0,-2 0 0 0 0,-1 1 0 0 0,7 2 0 0 0,-17-4 0 0 0,13 8 0 0 0,-5-3 0 0 0,0 0 0 0 0,2-2 0 0 0,1-1 0 0 0,11 1 0 0 0,-20-5 0 0 0,11 0 0 0 0,-1-2 11 0 0,18-5 102 0 0,-31 5-101 0 0,2 1-17 0 0,18 5 157 0 0,2 2-136 0 0,-20-4-19 0 0,9 4 3 0 0,-1 1 0 0 0,1 0 0 0 0,2 0 0 0 0,-1-3 0 0 0,5-1 0 0 0,-14-2 0 0 0,16-4 0 0 0,-18 3 0 0 0,14-2 0 0 0,-13 0 0 0 0,29-6 0 0 0,-18 7 0 0 0,-1 4 0 0 0,0 3 0 0 0,-12-6 0 0 0,1 1 0 0 0,-1 0 0 0 0,0 0 0 0 0,1 0 0 0 0,-1 0 0 0 0,0 1 0 0 0,0-1 0 0 0,0 1 0 0 0,0-1 0 0 0,3 4 0 0 0,1 2 0 0 0,-3-4 0 0 0,15 8 0 0 0,-15-9 0 0 0,-1 0 0 0 0,0-1 0 0 0,-1 0 0 0 0,1 0 0 0 0,0-1 0 0 0,-1 1 0 0 0,1 0 0 0 0,0-1 0 0 0,0 1 0 0 0,0-1 0 0 0,3 1 0 0 0,-1 1 0 0 0,10-2 0 0 0,-2-1 0 0 0,-9 1 25 0 0,1 0-1 0 0,-1 0 1 0 0,1 0-1 0 0,0-1 1 0 0,-1 1-1 0 0,1-1 1 0 0,6-2-1 0 0,0-1 76 0 0,2 1-13 0 0,0 0-6 0 0,-7 2-14 0 0,7 2-43 0 0,2 2 19 0 0,1 1-33 0 0,-3 1-10 0 0,1 2 0 0 0,6 5 0 0 0,-2 1 0 0 0,-4-6 0 0 0,5 1 73 0 0,-14-8 76 0 0,4 0-17 0 0,1 1-36 0 0,-7-1 6 0 0,0 0 2 0 0,6 0-2 0 0,36-3 68 0 0,-30 3-170 0 0,0 3 0 0 0,1-3 0 0 0,3-2-4 0 0,-15 1 12 0 0,0-1-20 0 0,17 1-52 0 0,-16 0 41 0 0,0 1-1 0 0,0 0 1 0 0,0 1-1 0 0,0-1 1 0 0,0 1 0 0 0,-1 0-1 0 0,1 0 1 0 0,0 0-1 0 0,-1 0 1 0 0,1 1-1 0 0,0-1 1 0 0,-1 1-1 0 0,0 0 1 0 0,1 0 0 0 0,4 5-1 0 0,1 1-471 0 0,-1 0 0 0 0,0 1 0 0 0,12 17 0 0 0,-13-16-267 0 0,9 8-409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42:5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1 267 3223 0 0,'0'0'299'0'0,"1"-1"46"0"0,14-13 883 0 0,-13 13-1109 0 0,-1-1 18 0 0,32-32 753 0 0,-31 32-469 0 0,-2 2-376 0 0,0-1 1 0 0,1 1-1 0 0,-1-1 0 0 0,0 1 0 0 0,1-1 1 0 0,-1 1-1 0 0,1-1 0 0 0,-1 1 1 0 0,1-1-1 0 0,-1 1 0 0 0,1 0 0 0 0,-1-1 1 0 0,1 1-1 0 0,0 0 0 0 0,-1 0 1 0 0,1-1-1 0 0,-1 1 0 0 0,1 0 0 0 0,1 0 1 0 0,7-3 193 0 0,-6 2-143 0 0,-1 1-16 0 0,10-3-53 0 0,29-9 250 0 0,-39 11-165 0 0,1 1 19 0 0,53-12 1826 0 0,-54 12-1639 0 0,10 0 67 0 0,-10 0-321 0 0,1 0 137 0 0,-1 0-19 0 0,4 0-119 0 0,-1 0-29 0 0,0 0 0 0 0,-1 0 0 0 0,1 0 0 0 0,0 1-1 0 0,7 2 1 0 0,11 2-35 0 0,2-2 13 0 0,0-1 241 0 0,0-2 0 0 0,32-3 0 0 0,13-1 485 0 0,-52 4-656 0 0,55-2 32 0 0,-39 0-60 0 0,-21 3-44 0 0,3 1-10 0 0,-1-1 11 0 0,21 3 98 0 0,-30-2-44 0 0,1-2 1 0 0,-1 1-1 0 0,13-1 1 0 0,55 3 696 0 0,-25-4-390 0 0,-26 1-324 0 0,0-1 0 0 0,-1-2 0 0 0,31-5 0 0 0,-23 4 24 0 0,-18 2-45 0 0,0 2-1 0 0,-1-1 1 0 0,1 1-1 0 0,0 1 0 0 0,11 2 1 0 0,37 1 102 0 0,-44-4-83 0 0,-1 0 1 0 0,0-1-1 0 0,0-1 0 0 0,0 0 0 0 0,0-2 0 0 0,23-6 1 0 0,-6 1 151 0 0,35-2 60 0 0,-61 9-257 0 0,22-2 52 0 0,19-1-43 0 0,-14 4-12 0 0,-4 2 15 0 0,-14-1 30 0 0,-1 2-33 0 0,1 0-10 0 0,1 1 0 0 0,30 3 0 0 0,-15-5 0 0 0,-25-1 2 0 0,3 1 13 0 0,1-1 1 0 0,-1-1-1 0 0,14-2 1 0 0,-19 3-16 0 0,188-29 211 0 0,-86 18-158 0 0,-85 12-53 0 0,-16 1 0 0 0,28-1 0 0 0,-27-2 0 0 0,19 5 0 0 0,-11-2 0 0 0,-10-2 1 0 0,14 1-3 0 0,3-2 15 0 0,-1 0 129 0 0,0 0 0 0 0,32-8 0 0 0,-20 3 35 0 0,38-2 0 0 0,-47 7-177 0 0,-21 1 0 0 0,20 1 0 0 0,-16-1 0 0 0,22 4 0 0 0,1 3 0 0 0,-16-3 0 0 0,-1-1 0 0 0,25 2 0 0 0,1-2 24 0 0,42-3-1 0 0,-31-1 122 0 0,7 1 65 0 0,107-2 36 0 0,-133-2-192 0 0,31-8-29 0 0,-44 7-18 0 0,0 1 0 0 0,1 1 0 0 0,0 0 0 0 0,-1 2 0 0 0,1 0 0 0 0,22 2 0 0 0,4 4-7 0 0,-7 0 0 0 0,-8-2 0 0 0,-1 0 0 0 0,1-2 0 0 0,0-1 0 0 0,34-4 0 0 0,-42 1 0 0 0,14 0 0 0 0,43-11 0 0 0,-13-2 155 0 0,-13 5 18 0 0,-17 7-147 0 0,0 1 0 0 0,41 3-1 0 0,-36 0-22 0 0,-21-1-3 0 0,-1 0 0 0 0,24-6 0 0 0,23-2 0 0 0,-59 8 0 0 0,1 0 0 0 0,0 0 0 0 0,0 1 0 0 0,-1 0 0 0 0,1 0 0 0 0,0 1 0 0 0,0 0 0 0 0,7 2 0 0 0,-3 0 0 0 0,0-1 0 0 0,21 1 0 0 0,-3-3 0 0 0,0 0 4 0 0,-1-2-1 0 0,31-6 1 0 0,-29 2 57 0 0,-17 3-17 0 0,0 0 0 0 0,0 1 0 0 0,0 1 0 0 0,0 0 0 0 0,1 1 0 0 0,-1 0 0 0 0,14 3 0 0 0,-12-1-44 0 0,11 1 0 0 0,2 1 0 0 0,37 12 0 0 0,-46-10 0 0 0,-1-1 0 0 0,1-1 0 0 0,1-1 0 0 0,24 1 0 0 0,-35-4 0 0 0,9 0 0 0 0,-1-1 0 0 0,1 0 0 0 0,-1-1 0 0 0,32-9 0 0 0,-34 8 0 0 0,0 0 0 0 0,-1 2-10 0 0,-12 1-66 0 0,1 1 0 0 0,-1 0 0 0 0,0-1 1 0 0,1 1-1 0 0,-1 0 0 0 0,0 1 0 0 0,0-1 1 0 0,3 2-1 0 0,14 14-5173 0 0,-7-2-530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4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21 8287 0 0,'12'-4'399'0'0,"1"0"-1"0"0,-1 0 1 0 0,1 1-1 0 0,22-2 1 0 0,-29 5-44 0 0,1-1 1 0 0,0 2-1 0 0,0-1 1 0 0,0 1-1 0 0,0 0 1 0 0,-1 0-1 0 0,1 1 1 0 0,0 0-1 0 0,-1 0 1 0 0,9 5-1 0 0,-15-7-301 0 0,1 0 0 0 0,0 1 0 0 0,-1-1-1 0 0,1 1 1 0 0,-1-1 0 0 0,1 1 0 0 0,-1-1 0 0 0,0 1 0 0 0,1-1-1 0 0,-1 1 1 0 0,0 0 0 0 0,1-1 0 0 0,-1 1 0 0 0,0-1 0 0 0,1 1 0 0 0,-1 0-1 0 0,0-1 1 0 0,0 1 0 0 0,0 0 0 0 0,0-1 0 0 0,0 1 0 0 0,0 0 0 0 0,0 1-1 0 0,-2 14 483 0 0,2-16-528 0 0,-2 5 83 0 0,1 0 0 0 0,-1 0 1 0 0,-1 0-1 0 0,1-1 0 0 0,-1 1 0 0 0,1-1 1 0 0,-1 0-1 0 0,-1 0 0 0 0,-5 7 0 0 0,-38 31 222 0 0,41-37-293 0 0,-221 151 196 0 0,227-156-216 0 0,-256 145-26 0 0,-45 28 612 0 0,287-164-444 0 0,1 0 1 0 0,0 1-1 0 0,0 0 0 0 0,1 1 0 0 0,1 1 1 0 0,0 0-1 0 0,0 0 0 0 0,1 1 0 0 0,1 1 0 0 0,0-1 1 0 0,-7 16-1 0 0,15-26-120 0 0,-1 0 1 0 0,1 0-1 0 0,0 1 1 0 0,0-1-1 0 0,0 0 1 0 0,0 1-1 0 0,1-1 1 0 0,-1 0-1 0 0,1 1 0 0 0,0-1 1 0 0,0 0-1 0 0,0 1 1 0 0,1-1-1 0 0,-1 1 1 0 0,1-1-1 0 0,-1 0 1 0 0,1 1-1 0 0,2 4 1 0 0,-1-6-11 0 0,0 1 1 0 0,0 0-1 0 0,-1-1 0 0 0,2 1 1 0 0,-1-1-1 0 0,0 1 1 0 0,0-1-1 0 0,1 0 1 0 0,0 0-1 0 0,-1 0 1 0 0,1-1-1 0 0,0 1 1 0 0,0 0-1 0 0,0-1 1 0 0,0 0-1 0 0,0 0 0 0 0,0 0 1 0 0,0 0-1 0 0,4 1 1 0 0,12 1 60 0 0,0-1 1 0 0,0-1 0 0 0,19 0-1 0 0,58-7 172 0 0,-84 5-213 0 0,180-25 522 0 0,-14 2-1220 0 0,-164 23-918 0 0,25 2 0 0 0,-17 1-4962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4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38 12895 0 0,'5'-5'647'0'0,"-4"4"-568"0"0,1-1 1 0 0,-1 1-1 0 0,0-1 0 0 0,0 1 0 0 0,0-1 0 0 0,0 0 0 0 0,0 1 0 0 0,0-1 0 0 0,0 0 0 0 0,1-3 1 0 0,-2 4 646 0 0,0 0-639 0 0,0 1-1 0 0,0-1 0 0 0,0 1 1 0 0,0-1-1 0 0,-1 1 0 0 0,1-1 1 0 0,0 1-1 0 0,0-1 0 0 0,0 1 1 0 0,-1 0-1 0 0,1-1 0 0 0,0 1 1 0 0,-1-1-1 0 0,1 1 0 0 0,0 0 1 0 0,-1-1-1 0 0,1 1 1 0 0,-1 0-1 0 0,1 0 0 0 0,0-1 1 0 0,-1 1-1 0 0,1 0 0 0 0,-1 0 1 0 0,1 0-1 0 0,-1-1 0 0 0,1 1 1 0 0,-1 0-1 0 0,1 0 0 0 0,-1 0 1 0 0,1 0-1 0 0,-1 0 0 0 0,1 0 1 0 0,-1 0-1 0 0,1 0 0 0 0,-1 0 1 0 0,1 0-1 0 0,-1 0 0 0 0,1 0 1 0 0,-1 1-1 0 0,1-1 0 0 0,-1 0 1 0 0,-23 7-235 0 0,-4 9 141 0 0,0 1-1 0 0,0 1 1 0 0,2 1 0 0 0,0 1 0 0 0,2 1-1 0 0,-29 31 1 0 0,38-34 7 0 0,0 1 0 0 0,1 0 0 0 0,1 1 0 0 0,-19 39 0 0 0,29-54 54 0 0,1 0-1 0 0,0 0 0 0 0,0 0 1 0 0,1 1-1 0 0,0-1 1 0 0,0 0-1 0 0,0 1 1 0 0,0-1-1 0 0,1 1 0 0 0,0 0 1 0 0,0-1-1 0 0,0 1 1 0 0,1-1-1 0 0,2 9 1 0 0,-2-12-22 0 0,0 0 1 0 0,0 0-1 0 0,1-1 1 0 0,-1 1-1 0 0,1-1 1 0 0,-1 1-1 0 0,1-1 1 0 0,0 0-1 0 0,-1 1 1 0 0,1-1-1 0 0,0 0 1 0 0,0 0-1 0 0,0 0 1 0 0,0 0-1 0 0,0-1 1 0 0,0 1-1 0 0,3 0 1 0 0,1 0 6 0 0,0 0-1 0 0,0 0 1 0 0,1-1-1 0 0,-1 0 1 0 0,0 0 0 0 0,0-1-1 0 0,0 0 1 0 0,0 0 0 0 0,7-2-1 0 0,56-21 190 0 0,-39 12-141 0 0,-8 4-97 0 0,-1-1 0 0 0,0-1-1 0 0,0-1 1 0 0,-1-1 0 0 0,0-1-1 0 0,-1-1 1 0 0,25-22 0 0 0,-37 29-142 0 0,0 0 1 0 0,-1-1 0 0 0,0 0 0 0 0,0 0 0 0 0,0-1 0 0 0,-1 1 0 0 0,5-13 0 0 0,-8 17 45 0 0,0-1 1 0 0,0 0 0 0 0,-1 1-1 0 0,0-1 1 0 0,0 0 0 0 0,0 0-1 0 0,0 1 1 0 0,-1-1-1 0 0,0 0 1 0 0,0 0 0 0 0,0 0-1 0 0,-1 0 1 0 0,0 1 0 0 0,0-1-1 0 0,0 0 1 0 0,0 0 0 0 0,-2-4-1 0 0,1 6 87 0 0,1 1 0 0 0,0 0 0 0 0,-1 0 0 0 0,1 0 0 0 0,-1 0 0 0 0,0 0 0 0 0,0 0 0 0 0,0 0-1 0 0,0 0 1 0 0,0 1 0 0 0,0-1 0 0 0,0 1 0 0 0,0 0 0 0 0,0-1 0 0 0,-3 0 0 0 0,0 0-168 0 0,1 1 1 0 0,-1-1 0 0 0,0 1 0 0 0,1 0-1 0 0,-1 1 1 0 0,0-1 0 0 0,-6 1-1 0 0,16 10-2105 0 0,1 1-2632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4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64 258 9615 0 0,'-1'2'439'0'0,"-2"2"-107"0"0,-1-1-1 0 0,1 1 1 0 0,-1-1-1 0 0,0 0 1 0 0,0 0-1 0 0,0 0 1 0 0,-1-1-1 0 0,-9 5 1324 0 0,4-10 1446 0 0,8 1-2972 0 0,1 0 1 0 0,0 0-1 0 0,1-1 1 0 0,-1 1-1 0 0,0 0 1 0 0,1-1-1 0 0,-1 1 1 0 0,1-1-1 0 0,-1 1 1 0 0,1-1-1 0 0,0 1 1 0 0,0-1-1 0 0,1 1 0 0 0,-1-1 1 0 0,0 1-1 0 0,1-1 1 0 0,0 1-1 0 0,-1-1 1 0 0,1 1-1 0 0,0 0 1 0 0,0-1-1 0 0,2-1 1 0 0,2-6-12 0 0,0 0-1 0 0,1 1 1 0 0,12-16 0 0 0,-4 8-56 0 0,1 2-1 0 0,1 0 1 0 0,0 1-1 0 0,1 0 1 0 0,0 1-1 0 0,1 1 0 0 0,0 1 1 0 0,1 1-1 0 0,0 0 1 0 0,1 1-1 0 0,0 1 1 0 0,0 1-1 0 0,1 1 1 0 0,0 1-1 0 0,0 1 1 0 0,0 0-1 0 0,0 2 1 0 0,35 0-1 0 0,-46 3 62 0 0,-1 0-1 0 0,0 0 1 0 0,0 1 0 0 0,0 0-1 0 0,10 4 1 0 0,-4 1-15 0 0,-12-3-51 0 0,-2-1-46 0 0,8 12-11 0 0,-9-10 0 0 0,-1-2 0 0 0,1 3-35 0 0,0-1 0 0 0,0 1 0 0 0,-1 0 0 0 0,0-1 0 0 0,0 1 0 0 0,0-1 0 0 0,-1 1 0 0 0,1-1 0 0 0,-2 0 0 0 0,-2 7 0 0 0,-5 6-275 0 0,-19 25 0 0 0,15-24 186 0 0,0-1-94 0 0,9-12-368 0 0,0 1 1 0 0,0 0-1 0 0,-8 14 1 0 0,12-19 329 0 0,0-1 0 0 0,1 1 1 0 0,-1-1-1 0 0,1 1 0 0 0,-1 0 1 0 0,1-1-1 0 0,-1 1 0 0 0,1 0 0 0 0,0 0 1 0 0,0-1-1 0 0,0 1 0 0 0,0 0 0 0 0,0 0 1 0 0,0-1-1 0 0,1 1 0 0 0,-1 0 0 0 0,1-1 1 0 0,-1 1-1 0 0,1 0 0 0 0,-1-1 1 0 0,1 1-1 0 0,0-1 0 0 0,0 1 0 0 0,1 1 1 0 0,5 5-1431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1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160 396 18655 0 0,'-2'1'859'0'0,"-5"3"-705"0"0,1 0 0 0 0,-1 1 0 0 0,1 0 1 0 0,0 0-1 0 0,1 1 0 0 0,-1 0 0 0 0,1 0 0 0 0,0 0 1 0 0,1 0-1 0 0,-8 14 0 0 0,1 1 382 0 0,1-1 0 0 0,-11 36 0 0 0,-10 68 1053 0 0,24-86-3681 0 0,-2-1-3953 0 0</inkml:trace>
  <inkml:trace contextRef="#ctx0" brushRef="#br0" timeOffset="1">515 19 6911 0 0,'0'0'736'0'0,"-7"-6"-736"0"0,-4 1 0 0 0,-5 1 1280 0 0,0 2 224 0 0,0 1 56 0 0,0 1 8 0 0,-1 1-1280 0 0,3 1-288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5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0 392 6447 0 0,'2'0'298'0'0,"69"-8"2592"0"0,-22 9 8298 0 0,-52-2-11147 0 0,0-1 0 0 0,0 0-1 0 0,-1 1 1 0 0,1-1 0 0 0,0 0 0 0 0,0-1-1 0 0,1 1 1 0 0,-4-3 0 0 0,4 3-8 0 0,-1-1-16 0 0,0-1 0 0 0,0 1 0 0 0,0-1 1 0 0,-4-8-1 0 0,3 6-23 0 0,3 5 6 0 0,0-1 0 0 0,0 1 0 0 0,1 0 0 0 0,-1-1 0 0 0,0 1 0 0 0,1-1 0 0 0,-1 1 0 0 0,1-1 0 0 0,-1 1 0 0 0,1-1 0 0 0,0 1 0 0 0,0-1 0 0 0,-1 1 0 0 0,1-1 0 0 0,0 0 0 0 0,1-1 0 0 0,-1-3 0 0 0,0-1 2 0 0,0 0 0 0 0,1-1 0 0 0,0 1 0 0 0,1 0-1 0 0,-1 0 1 0 0,1 0 0 0 0,0 0 0 0 0,1 0 0 0 0,5-10 0 0 0,-1 3 9 0 0,2 0 0 0 0,-1 1 1 0 0,14-17-1 0 0,-7 14-19 0 0,0-1 0 0 0,1 2 0 0 0,25-20 0 0 0,-30 27-9 0 0,0 1-1 0 0,1 0 0 0 0,-1 0 0 0 0,1 1 1 0 0,1 1-1 0 0,24-8 0 0 0,-17 9 69 0 0,0 1 0 0 0,0 2 0 0 0,0 0 0 0 0,0 1-1 0 0,0 0 1 0 0,34 7 0 0 0,-46-6 31 0 0,1 0-1 0 0,-1 1 0 0 0,0 0 0 0 0,0 1 1 0 0,0 0-1 0 0,0 0 0 0 0,-1 1 1 0 0,1 0-1 0 0,8 6 0 0 0,-14-9-6 0 0,-1 0-3 0 0,0 1-66 0 0,1 0-1 0 0,-1-1 1 0 0,0 1-1 0 0,0 0 1 0 0,0 0-1 0 0,0 0 1 0 0,0 0-1 0 0,0 0 1 0 0,-1 0-1 0 0,1 0 1 0 0,0 0-1 0 0,-1 0 1 0 0,0 0-1 0 0,0 0 1 0 0,1 0-1 0 0,-1 0 1 0 0,0 0 0 0 0,-1 0-1 0 0,1 0 1 0 0,0 0-1 0 0,-1 3 1 0 0,-1-1 9 0 0,0 0 0 0 0,0 1 1 0 0,0-1-1 0 0,0 0 0 0 0,-1 0 0 0 0,-4 5 1 0 0,4-4-13 0 0,-9 10-31 0 0,0-1 0 0 0,-1 0 0 0 0,-1-1 0 0 0,0 0 0 0 0,-19 12 0 0 0,-81 48-251 0 0,96-63 13 0 0,0 0-1 0 0,-1-1 1 0 0,-1-1-1 0 0,1-1 0 0 0,-32 8 1 0 0,49-15 239 0 0,0 1 1 0 0,0-1-1 0 0,0 0 1 0 0,0 1-1 0 0,0-1 1 0 0,0 0-1 0 0,-1 0 1 0 0,1 0 0 0 0,0-1-1 0 0,0 1 1 0 0,0 0-1 0 0,0-1 1 0 0,0 0-1 0 0,0 1 1 0 0,0-1-1 0 0,1 0 1 0 0,-1 0 0 0 0,0 0-1 0 0,0 0 1 0 0,0 0-1 0 0,1 0 1 0 0,-1-1-1 0 0,-2-1 1 0 0,3 0-95 0 0,-1 1 0 0 0,1-1 0 0 0,0 1 0 0 0,0 0 0 0 0,0-1 1 0 0,0 0-1 0 0,0 1 0 0 0,0-1 0 0 0,1 0 0 0 0,-1 1 0 0 0,1-1 0 0 0,0 0 0 0 0,0 0 0 0 0,0 1 1 0 0,0-1-1 0 0,0 0 0 0 0,1-4 0 0 0,4-16-1526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5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47 2759 0 0,'5'-6'116'0'0,"5"-12"16"0"0,-10 17 23 0 0,0 1-1 0 0,0-1 1 0 0,1 1-1 0 0,-1-1 1 0 0,0 0-1 0 0,0 1 0 0 0,0-1 1 0 0,0 0-1 0 0,0 1 1 0 0,0-1-1 0 0,0 0 1 0 0,0 1-1 0 0,0-1 0 0 0,0 0 1 0 0,0 1-1 0 0,0-1 1 0 0,0 1-1 0 0,0-1 1 0 0,-1 0-1 0 0,1 1 0 0 0,0-1 1 0 0,0 1-1 0 0,-1-1 1 0 0,1 0-1 0 0,0 1 1 0 0,-1-1-1 0 0,1 1 1 0 0,-1-1-1 0 0,1 1 0 0 0,-1-1 1 0 0,1 1-1 0 0,-1 0 1 0 0,1-1-1 0 0,-1 1 1 0 0,1 0-1 0 0,-1-1 0 0 0,1 1 1 0 0,-1 0-1 0 0,0 0 1 0 0,1-1-1 0 0,-1 1 1 0 0,0 0-1 0 0,1 0 0 0 0,-1 0 1 0 0,0 0-1 0 0,1 0 1 0 0,-1 0-1 0 0,1 0 1 0 0,-1 0-1 0 0,0 0 0 0 0,1 0 1 0 0,-1 0-1 0 0,0 0 1 0 0,1 1-1 0 0,-1-1 1 0 0,0 0-1 0 0,-5 2 322 0 0,1-1 1 0 0,0 1-1 0 0,0 0 0 0 0,-1 0 1 0 0,1 1-1 0 0,0 0 1 0 0,1 0-1 0 0,-1 0 0 0 0,1 0 1 0 0,-6 5-1 0 0,-3 4-169 0 0,-22 26-1 0 0,13-10-61 0 0,2 0-1 0 0,0 2 1 0 0,-19 41 0 0 0,-38 102 911 0 0,49-107-1019 0 0,0-4-113 0 0,4 2 0 0 0,-19 71 0 0 0,37-95-54 0 0,5-28-12 0 0,-6 22 0 0 0,6-29 33 0 0,0-1 0 0 0,-1 0 0 0 0,0 0 0 0 0,0 0 0 0 0,0 0 0 0 0,0-1 0 0 0,0 1 0 0 0,-1-1 0 0 0,-3 4 0 0 0,-24 22-1689 0 0,-36 28 0 0 0,43-39-22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5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9215 0 0,'0'0'2946'0'0,"0"3"-736"0"0,0 1-1662 0 0,0 1-1 0 0,0-1 0 0 0,0 1 1 0 0,-1 0-1 0 0,0-1 1 0 0,0 1-1 0 0,0-1 1 0 0,-1 0-1 0 0,1 1 0 0 0,-5 7 1 0 0,-4 6-28 0 0,-15 20 0 0 0,1 0 277 0 0,8-10-348 0 0,-19 35 122 0 0,32-56-548 0 0,0 1 1 0 0,0 0-1 0 0,0 0 1 0 0,1 1 0 0 0,-3 16-1 0 0,5-24-93 0 0,0 1 0 0 0,0-1 1 0 0,0 0-1 0 0,0 0 0 0 0,0 1 0 0 0,0-1 0 0 0,1 0 0 0 0,-1 1 1 0 0,0-1-1 0 0,1 0 0 0 0,-1 0 0 0 0,1 1 0 0 0,-1-1 0 0 0,1 0 1 0 0,-1 0-1 0 0,1 0 0 0 0,0 0 0 0 0,0 0 0 0 0,1 2 1 0 0,-1-2-380 0 0,0 0 1 0 0,0-1 0 0 0,0 1 0 0 0,0-1 0 0 0,0 1 0 0 0,0-1 0 0 0,0 1 0 0 0,1-1 0 0 0,-1 0 0 0 0,0 1 0 0 0,0-1 0 0 0,0 0 0 0 0,0 0 0 0 0,2 0 0 0 0,10-1-6139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5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994 26 11055 0 0,'0'-9'1002'0'0,"1"0"-824"0"0,0 2 2850 0 0,-2 8-2642 0 0,1 1-1 0 0,-1-1 1 0 0,0 1 0 0 0,1-1-1 0 0,-1 1 1 0 0,0-1-1 0 0,0 0 1 0 0,-2 3-1 0 0,-1 3-153 0 0,-9 21 21 0 0,-13 39 1 0 0,-3 8 129 0 0,-50 102 472 0 0,-46 102 282 0 0,-17-9-492 0 0,4-20-609 0 0,109-185-1366 0 0,28-63 278 0 0</inkml:trace>
  <inkml:trace contextRef="#ctx0" brushRef="#br0" timeOffset="1">19 859 12895 0 0,'-9'-2'1172'0'0,"0"0"2650"0"0,22 6-28 0 0,0-3-3380 0 0,0-2 1 0 0,0 1-1 0 0,0-2 0 0 0,22-4 1 0 0,-17 2-178 0 0,218-51 943 0 0,-127 27-1065 0 0,-49 12-383 0 0,-18 4-1080 0 0,1 2-1 0 0,0 2 1 0 0,58-4 0 0 0,-68 12-375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5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126 271 14855 0 0,'0'0'1350'0'0,"-1"2"-1110"0"0,-15 35 1510 0 0,9-24-581 0 0,0 1 0 0 0,2 1-1 0 0,-6 17 1 0 0,5-9-370 0 0,-18 41 1 0 0,-2 7-1454 0 0,24-65-85 0 0,0 0-1 0 0,0 0 1 0 0,-6 9 0 0 0,-1 1-6872 0 0</inkml:trace>
  <inkml:trace contextRef="#ctx0" brushRef="#br0" timeOffset="1">331 88 11743 0 0,'12'-18'520'0'0,"-5"11"112"0"0,2-2-504 0 0,2 4-128 0 0,0-3 0 0 0,2 1 0 0 0,-1-2 536 0 0,1 2 80 0 0,-1 2 24 0 0,-1-1 0 0 0,-2-1-24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5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45 9215 0 0,'0'0'707'0'0,"-1"0"-464"0"0,-4 2 529 0 0,-1-1 0 0 0,1 1 0 0 0,0 0 0 0 0,0 0 0 0 0,0 0 0 0 0,1 1 0 0 0,-1 0 0 0 0,-6 5 0 0 0,3-2-277 0 0,1 0 1 0 0,0 1-1 0 0,1 0 1 0 0,-8 10-1 0 0,0 4-257 0 0,1 0 0 0 0,-18 43 1 0 0,28-58-170 0 0,1 0 1 0 0,0 0 0 0 0,1 0 0 0 0,-1 1 0 0 0,1-1 0 0 0,-1 12 0 0 0,2-15 0 0 0,0 1 1 0 0,0-1 0 0 0,1 0 0 0 0,-1 0-1 0 0,1 1 1 0 0,-1-1 0 0 0,1 0 0 0 0,0 0 0 0 0,0 1-1 0 0,1-1 1 0 0,-1 0 0 0 0,1 0 0 0 0,-1-1-1 0 0,5 6 1 0 0,-5-6-15 0 0,1 0-1 0 0,0-1 0 0 0,0 1 1 0 0,-1-1-1 0 0,1 1 0 0 0,0-1 1 0 0,1 0-1 0 0,-1 0 0 0 0,0 0 1 0 0,0 0-1 0 0,0 0 0 0 0,1 0 1 0 0,-1 0-1 0 0,0-1 0 0 0,3 1 1 0 0,0-1 30 0 0,-1 0 0 0 0,1 0-1 0 0,-1 0 1 0 0,0 0 0 0 0,1-1 0 0 0,-1 0 0 0 0,8-2 0 0 0,-3-1 48 0 0,0 1 0 0 0,0-2 1 0 0,0 1-1 0 0,0-1 0 0 0,-1 0 0 0 0,12-11 0 0 0,-16 14-105 0 0,-1-1-1 0 0,-1 0 1 0 0,1 0-1 0 0,0 0 1 0 0,-1 0-1 0 0,1-1 0 0 0,-1 1 1 0 0,0-1-1 0 0,0 1 1 0 0,0-1-1 0 0,-1 0 1 0 0,1 0-1 0 0,-1 0 1 0 0,0 0-1 0 0,1-5 1 0 0,-2 3-26 0 0,0 0-1 0 0,0 1 1 0 0,0-1 0 0 0,-1 0-1 0 0,0 0 1 0 0,0 1 0 0 0,0-1-1 0 0,-1 0 1 0 0,1 1 0 0 0,-4-7-1 0 0,-14-21-446 0 0,15 27 87 0 0,0-1 0 0 0,0 1-1 0 0,1-1 1 0 0,-4-12 0 0 0,6 18-98 0 0,1-3 117 0 0,1 0 0 0 0,-1 1 0 0 0,1-1 0 0 0,0 0-1 0 0,0 1 1 0 0,0-1 0 0 0,1 1 0 0 0,-1-1 0 0 0,1 1 0 0 0,0 0 0 0 0,0-1-1 0 0,0 1 1 0 0,0 0 0 0 0,0 0 0 0 0,1 0 0 0 0,-1 1 0 0 0,1-1 0 0 0,4-3 0 0 0,-3 3-804 0 0,0 0 0 0 0,0 1 0 0 0,0-1 1 0 0,9-3-1 0 0,6-1-3229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5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59 180 2759 0 0,'-7'37'103'0'0,"2"-5"1134"0"0,1-13 2587 0 0,-1 4 823 0 0,5-20-4185 0 0,0 1 0 0 0,-1-1 0 0 0,0 0 0 0 0,1 0 0 0 0,-1 0 0 0 0,0 1 0 0 0,0-1 0 0 0,-1 0 1 0 0,1 0-1 0 0,0-1 0 0 0,-1 1 0 0 0,0 0 0 0 0,0 0 0 0 0,0-1 0 0 0,-4 5 0 0 0,6-7-410 0 0,0 0-1 0 0,0 0 1 0 0,-1 0-1 0 0,1 1 1 0 0,0-1-1 0 0,-1 0 0 0 0,1 0 1 0 0,0 0-1 0 0,0 0 1 0 0,-1 0-1 0 0,1 0 1 0 0,0 0-1 0 0,-1 0 1 0 0,1 0-1 0 0,0 0 1 0 0,-1 0-1 0 0,1 0 1 0 0,0 0-1 0 0,0 0 1 0 0,-1 0-1 0 0,1 0 1 0 0,0 0-1 0 0,-1 0 0 0 0,1 0 1 0 0,0 0-1 0 0,0 0 1 0 0,-1 0-1 0 0,1-1 1 0 0,0 1-1 0 0,-1 0 1 0 0,1 0-1 0 0,0 0 1 0 0,0-1-1 0 0,0 1 1 0 0,-1 0-1 0 0,1 0 1 0 0,0 0-1 0 0,0-1 0 0 0,0 1 1 0 0,-1 0-1 0 0,1 0 1 0 0,0-1-1 0 0,0 1 1 0 0,0 0-1 0 0,0-1 1 0 0,-3-13 751 0 0,3 11-727 0 0,1-1 0 0 0,0 0 0 0 0,0 0 0 0 0,0 1 0 0 0,1-1 0 0 0,-1 1 0 0 0,1-1 0 0 0,0 1 0 0 0,4-6 0 0 0,25-28 248 0 0,-22 27-291 0 0,21-25-14 0 0,3 1 0 0 0,0 1 0 0 0,60-44 0 0 0,-82 70-17 0 0,2-3 16 0 0,0 1 0 0 0,29-13-1 0 0,-39 20-13 0 0,0 1-1 0 0,0-1 1 0 0,0 1-1 0 0,1 0 1 0 0,-1 0-1 0 0,0 1 1 0 0,1-1-1 0 0,-1 1 1 0 0,0-1-1 0 0,1 1 0 0 0,-1 0 1 0 0,1 1-1 0 0,-1-1 1 0 0,0 0-1 0 0,1 1 1 0 0,-1 0-1 0 0,0 0 1 0 0,0 0-1 0 0,1 0 1 0 0,2 2-1 0 0,-4-2 13 0 0,0 1 0 0 0,0-1 1 0 0,0 1-1 0 0,0 0 0 0 0,0-1 0 0 0,0 1 0 0 0,-1 0 1 0 0,1 0-1 0 0,-1 1 0 0 0,1-1 0 0 0,-1 0 0 0 0,0 0 0 0 0,2 4 1 0 0,-2-1 12 0 0,1 0 1 0 0,-1 0 0 0 0,0 0-1 0 0,0 0 1 0 0,-1 0 0 0 0,1 7-1 0 0,-2 5 43 0 0,0 1-1 0 0,-8 32 0 0 0,8-46-71 0 0,-23 77 190 0 0,5-21-84 0 0,18-57-341 0 0,0 1 0 0 0,0-1 0 0 0,1 0 0 0 0,-1 1 1 0 0,1-1-1 0 0,0 1 0 0 0,0-1 0 0 0,0 1 0 0 0,1-1 0 0 0,-1 1 0 0 0,1-1 0 0 0,0 0 0 0 0,0 1 0 0 0,0-1 0 0 0,2 6 1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5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256 108 14943 0 0,'0'0'687'0'0,"0"-1"-16"0"0,7-11 114 0 0,0 0 1 0 0,12-15 0 0 0,-13 19 159 0 0,0-1 1 0 0,6-10-1 0 0,-12 17-155 0 0,0 2-773 0 0,0-1 0 0 0,0 0 0 0 0,0 1 0 0 0,0-1 0 0 0,0 0 0 0 0,0 0 0 0 0,0 1 0 0 0,0-1 0 0 0,-1 0 0 0 0,1 1 0 0 0,0-1 0 0 0,0 0-1 0 0,-1 1 1 0 0,1-1 0 0 0,0 1 0 0 0,-1-1 0 0 0,1 1 0 0 0,-1-1 0 0 0,1 0 0 0 0,0 1 0 0 0,-1-1 0 0 0,0 1 0 0 0,1 0 0 0 0,-1-1 0 0 0,1 1 0 0 0,-2-1-1 0 0,1 0-27 0 0,-1 1 0 0 0,0 0 0 0 0,1-1 0 0 0,-1 1 0 0 0,1 0 0 0 0,-1 0 0 0 0,1 0 0 0 0,-1 0-1 0 0,0 0 1 0 0,1 1 0 0 0,-3-1 0 0 0,-3 2-135 0 0,1 0 1 0 0,-1 1-1 0 0,1 0 0 0 0,-10 5 0 0 0,-6 5 95 0 0,2 1 0 0 0,-1 0 0 0 0,2 2 0 0 0,0 0 0 0 0,1 2 0 0 0,1 0-1 0 0,0 0 1 0 0,2 2 0 0 0,0 0 0 0 0,1 1 0 0 0,-20 39 0 0 0,33-56 71 0 0,-1 0 0 0 0,0 1 0 0 0,1-1 0 0 0,0 0 0 0 0,0 0 0 0 0,1 1 0 0 0,-1-1 0 0 0,1 6 0 0 0,0-9-13 0 0,0-1 1 0 0,0 1 0 0 0,1 0-1 0 0,-1-1 1 0 0,0 1-1 0 0,1-1 1 0 0,-1 1 0 0 0,1-1-1 0 0,-1 1 1 0 0,1-1-1 0 0,-1 1 1 0 0,1-1-1 0 0,-1 1 1 0 0,1-1 0 0 0,-1 0-1 0 0,1 1 1 0 0,-1-1-1 0 0,1 0 1 0 0,1 1 0 0 0,10 4 82 0 0,-9-4-67 0 0,0-1-1 0 0,0 1 0 0 0,0-1 0 0 0,1 0 0 0 0,-1 0 0 0 0,0 0 0 0 0,0 0 0 0 0,0-1 0 0 0,0 1 0 0 0,0-1 0 0 0,0 0 0 0 0,0 0 0 0 0,5-2 0 0 0,5-3 69 0 0,20-13 0 0 0,-22 12-55 0 0,26-14 85 0 0,30-18-10 0 0,-67 39-111 0 0,0 0 0 0 0,0-1 0 0 0,0 1 0 0 0,0 0 0 0 0,0 0 0 0 0,0 0 0 0 0,0 0 0 0 0,0 0 0 0 0,0 0 0 0 0,0 0 0 0 0,1 0 0 0 0,-1 0 0 0 0,0 0 0 0 0,0 0 0 0 0,0-1 0 0 0,0 1-1 0 0,0 0 1 0 0,0 0 0 0 0,0 0 0 0 0,0 0 0 0 0,1 0 0 0 0,-1 0 0 0 0,0 0 0 0 0,0 0 0 0 0,0 0 0 0 0,0 0 0 0 0,0 0 0 0 0,0 0 0 0 0,0 0 0 0 0,1 0 0 0 0,-1 0 0 0 0,0 0 0 0 0,0 0 0 0 0,0 0 0 0 0,0 0 0 0 0,0 1 0 0 0,0-1 0 0 0,0 0 0 0 0,1 0 0 0 0,-1 0 0 0 0,0 0 0 0 0,0 0-1 0 0,0 0 1 0 0,0 0 0 0 0,0 0 0 0 0,-1 7-16 0 0,-4 6-78 0 0,-3 4-180 0 0,2-7-283 0 0,0 1-1 0 0,1 0 1 0 0,1 1-1 0 0,-6 20 1 0 0,8-19-654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5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89 13359 0 0,'-2'-13'505'0'0,"-4"-28"189"0"0,6 39-583 0 0,-1 0 0 0 0,1 0 0 0 0,-1 0 0 0 0,0 0-1 0 0,1 0 1 0 0,-1 0 0 0 0,0 0 0 0 0,-1 0 0 0 0,1 0 0 0 0,0 1 0 0 0,0-1 0 0 0,-1 0 0 0 0,1 1 0 0 0,-1-1 0 0 0,-3-2 0 0 0,4 4 99 0 0,0-1 0 0 0,0 1 0 0 0,-1 0 1 0 0,1-1-1 0 0,0 1 0 0 0,-1 0 0 0 0,1 0 1 0 0,0-1-1 0 0,-1 1 0 0 0,1 0 0 0 0,0 0 1 0 0,-1 1-1 0 0,1-1 0 0 0,0 0 0 0 0,-1 0 1 0 0,1 1-1 0 0,0-1 0 0 0,0 1 0 0 0,-1-1 1 0 0,1 1-1 0 0,0-1 0 0 0,0 1 0 0 0,0 0 1 0 0,0-1-1 0 0,0 1 0 0 0,-1 0 0 0 0,1 0 1 0 0,-1 2-1 0 0,-2 1-63 0 0,0 1-1 0 0,0-1 1 0 0,1 1-1 0 0,-1 0 1 0 0,-2 7 0 0 0,-3 5-5 0 0,2 1 1 0 0,0 0 0 0 0,-5 24-1 0 0,-9 60 150 0 0,14-64-193 0 0,-2 9 21 0 0,-36 160 577 0 0,17-107-503 0 0,-65 148-1 0 0,81-221-147 0 0,-9 29 0 0 0,18-47-159 0 0,1-1-1 0 0,0 1 1 0 0,1 0-1 0 0,-1-1 1 0 0,2 1-1 0 0,-1 0 1 0 0,2 16-1 0 0,1-22-1927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5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2 919 0 0,'0'0'13971'0'0,"-8"-1"-11719"0"0,7 1-2149 0 0,-1 0 1 0 0,0-1 0 0 0,1 1-1 0 0,-1 0 1 0 0,0 1-1 0 0,0-1 1 0 0,1 0-1 0 0,-1 0 1 0 0,0 1 0 0 0,1-1-1 0 0,-1 1 1 0 0,1-1-1 0 0,-1 1 1 0 0,0 0-1 0 0,1 0 1 0 0,-1 0 0 0 0,1 0-1 0 0,-2 1 1 0 0,0 1 53 0 0,0 1 0 0 0,0 0 0 0 0,0 0 1 0 0,0 0-1 0 0,-2 5 0 0 0,2-5-83 0 0,-3 9 26 0 0,0 0 0 0 0,1 1 0 0 0,1-1 0 0 0,-6 29 1 0 0,5-18-58 0 0,-12 36 83 0 0,-3-1 0 0 0,-2 0 0 0 0,-3-2 0 0 0,-33 55 0 0 0,35-73-49 0 0,-2-1 1 0 0,-38 46 0 0 0,61-83 59 0 0,3-3-73 0 0,8-19-1242 0 0,2 1-1 0 0,19-30 1 0 0,-16 28-2543 0 0,7-12-2519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8:56:5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15407 0 0,'0'0'704'0'0,"-1"2"-14"0"0,-5 10-317 0 0,1 0 0 0 0,1 1 0 0 0,0-1 0 0 0,-3 21 1 0 0,7-29-236 0 0,-1 0 1 0 0,1 1-1 0 0,0-1 1 0 0,0 0-1 0 0,1 1 1 0 0,-1-1-1 0 0,1 0 1 0 0,0 0-1 0 0,0 0 1 0 0,0 0-1 0 0,1 0 0 0 0,-1 0 1 0 0,1 0-1 0 0,0 0 1 0 0,0 0-1 0 0,1-1 1 0 0,-1 1-1 0 0,5 4 1 0 0,2 2-33 0 0,0-1 0 0 0,0-1 1 0 0,1 1-1 0 0,18 10 0 0 0,-21-15-120 0 0,0 0 0 0 0,0-1 0 0 0,0 0 0 0 0,0 0 1 0 0,0-1-1 0 0,0 0 0 0 0,1 0 0 0 0,-1-1 0 0 0,9 1 0 0 0,-10-2-505 0 0,-1 1-1 0 0,1-1 1 0 0,-1-1 0 0 0,1 1-1 0 0,8-2 1 0 0,0-3-648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1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81 186 5983 0 0,'0'0'542'0'0,"0"1"-446"0"0,-8 30 5388 0 0,-12 35 0 0 0,4-26-4060 0 0,15-35-1343 0 0,-1-2-26 0 0,1 1 1 0 0,-1-1-1 0 0,1 0 0 0 0,-1 0 0 0 0,0 1 1 0 0,0-1-1 0 0,-1 0 0 0 0,1-1 1 0 0,0 1-1 0 0,-1 0 0 0 0,0-1 0 0 0,-5 5 1 0 0,7-6 234 0 0,0-11-215 0 0,2 5-64 0 0,0 1 0 0 0,0-1 0 0 0,0 1 0 0 0,1-1 1 0 0,-1 1-1 0 0,1 0 0 0 0,0-1 0 0 0,5-6 0 0 0,26-32 37 0 0,-23 31-19 0 0,8-9-16 0 0,2 1 0 0 0,0 1-1 0 0,1 1 1 0 0,1 1 0 0 0,41-26-1 0 0,-51 36-28 0 0,1-1 1 0 0,0 2-1 0 0,0 0 0 0 0,0 0 0 0 0,18-4 0 0 0,-27 9 19 0 0,-1 0-1 0 0,1 1 1 0 0,-1-1 0 0 0,1 1-1 0 0,-1 0 1 0 0,1 0 0 0 0,0 0-1 0 0,-1 0 1 0 0,1 1-1 0 0,-1-1 1 0 0,1 1 0 0 0,-1 0-1 0 0,0 0 1 0 0,1 0 0 0 0,-1 1-1 0 0,0-1 1 0 0,0 1-1 0 0,0 0 1 0 0,0 0 0 0 0,0 0-1 0 0,0 0 1 0 0,0 0 0 0 0,-1 1-1 0 0,1-1 1 0 0,-1 1 0 0 0,4 5-1 0 0,-1 0 19 0 0,0 1 0 0 0,-1 0 0 0 0,0 0-1 0 0,0 0 1 0 0,-1 0 0 0 0,-1 1 0 0 0,0-1 0 0 0,0 1-1 0 0,1 15 1 0 0,-2-18-21 0 0,-1 3-2 0 0,-4 2 15 0 0,3-9 30 0 0,-3 2-22 0 0,3-4-16 0 0,0 0-1 0 0,0-1 1 0 0,0 1 0 0 0,0 0 0 0 0,0 0 0 0 0,0 0 0 0 0,0 0-1 0 0,-1-1 1 0 0,1 1 0 0 0,0-1 0 0 0,-1 1 0 0 0,1-1-1 0 0,0 1 1 0 0,-3-1 0 0 0,-2 2 30 0 0,-7 0-24 0 0,9-3-13 0 0,2-1 3 0 0,-11-5-1 0 0,12 3 0 0 0,1 3 0 0 0,-1 0-4 0 0,1 0-1 0 0,-1 1 1 0 0,1-1-1 0 0,0 1 0 0 0,-1-1 1 0 0,1 0-1 0 0,0 1 1 0 0,0-1-1 0 0,-1 0 1 0 0,1 1-1 0 0,0-1 1 0 0,0 0-1 0 0,0 1 1 0 0,0-1-1 0 0,0 0 0 0 0,0 0 1 0 0,0 1-1 0 0,0-1 1 0 0,0 0-1 0 0,0 0 1 0 0,0 1-1 0 0,0-1 1 0 0,1-1-1 0 0,0 0-28 0 0,0-3-47 0 0,1 0 0 0 0,0 0 0 0 0,0 0 0 0 0,0 0 0 0 0,0 0 0 0 0,1 1 0 0 0,0-1 0 0 0,4-6 0 0 0,3 0-326 0 0,18-19 1 0 0,-11 14 345 0 0,1 1 0 0 0,0 1 0 0 0,0 1-1 0 0,2 1 1 0 0,-1 0 0 0 0,2 2 0 0 0,-1 0 0 0 0,1 1 0 0 0,1 1 0 0 0,-1 1 0 0 0,33-5 0 0 0,-43 10 152 0 0,-1 0 0 0 0,1 1 1 0 0,0 0-1 0 0,-1 1 1 0 0,1 0-1 0 0,13 2 1 0 0,-21-2-24 0 0,0 1 1 0 0,0 0 0 0 0,0 0 0 0 0,0 0-1 0 0,0 0 1 0 0,0 0 0 0 0,0 0-1 0 0,0 1 1 0 0,-1 0 0 0 0,1-1 0 0 0,0 1-1 0 0,-1 0 1 0 0,0 0 0 0 0,1 0 0 0 0,-1 1-1 0 0,0-1 1 0 0,0 1 0 0 0,0-1-1 0 0,0 1 1 0 0,-1-1 0 0 0,1 1 0 0 0,-1 0-1 0 0,1 0 1 0 0,-1 0 0 0 0,1 4 0 0 0,0 3 33 0 0,0-1 0 0 0,-1 1 0 0 0,0-1 0 0 0,-1 1 0 0 0,0-1 0 0 0,-1 12 0 0 0,-12 60 141 0 0,7-50-171 0 0,-17 86 10 0 0,12-101-2982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5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76 481 1839 0 0,'0'0'83'0'0,"-2"1"-6"0"0,-1 1-33 0 0,-16 15 4911 0 0,19-17-4776 0 0,0 1 1 0 0,0-1-1 0 0,0 0 0 0 0,0 0 0 0 0,0 1 1 0 0,-1-1-1 0 0,1 0 0 0 0,0 0 0 0 0,0 1 1 0 0,0-1-1 0 0,0 0 0 0 0,-1 0 180 0 0,1 1-180 0 0,0-1 0 0 0,0 0 1 0 0,-1 0-1 0 0,1 0 0 0 0,0 0 0 0 0,0 1 1 0 0,-1-1-1 0 0,1 0 0 0 0,0 0 0 0 0,0 0 1 0 0,-1 0-1 0 0,1 0 0 0 0,0 0 0 0 0,-1 0 1 0 0,1 0-1 0 0,0 0 0 0 0,0 0 0 0 0,-1 0 1 0 0,1 0-1 0 0,0 0 0 0 0,-1 0 1 0 0,1 0-1 0 0,0 0 0 0 0,0 0 0 0 0,-1 0 1 0 0,1 0-1 0 0,0 0 0 0 0,0 0 0 0 0,-1-1 1 0 0,1 1-1 0 0,0 0 0 0 0,-13-6 1362 0 0,11 4-1405 0 0,0 0 1 0 0,0 0-1 0 0,0 0 1 0 0,0 0-1 0 0,0 0 1 0 0,0 0-1 0 0,1-1 1 0 0,0 1 0 0 0,-1-1-1 0 0,1 1 1 0 0,0-1-1 0 0,0 1 1 0 0,0-1-1 0 0,0 0 1 0 0,1 0-1 0 0,-1 1 1 0 0,1-1 0 0 0,-1-5-1 0 0,2-3 59 0 0,-1-1 0 0 0,1 0 0 0 0,4-14 0 0 0,-3 12-11 0 0,1-3-40 0 0,1 1 0 0 0,0-1-1 0 0,2 1 1 0 0,0 0 0 0 0,0 0-1 0 0,15-24 1 0 0,-9 21-90 0 0,1 0 0 0 0,0 2-1 0 0,2-1 1 0 0,26-23 0 0 0,-25 26-10 0 0,0 0 1 0 0,1 2-1 0 0,1 0 1 0 0,0 1-1 0 0,1 1 1 0 0,24-11-1 0 0,-34 18-25 0 0,-1 1-1 0 0,1 0 0 0 0,0 1 0 0 0,0-1 1 0 0,1 2-1 0 0,-1-1 0 0 0,0 2 0 0 0,0-1 1 0 0,1 1-1 0 0,-1 0 0 0 0,0 1 0 0 0,1 0 1 0 0,-1 1-1 0 0,0 0 0 0 0,0 0 0 0 0,0 1 1 0 0,9 4-1 0 0,-6-2 17 0 0,-1 0 0 0 0,0 1 0 0 0,-1 1 0 0 0,0 0 0 0 0,0 0 0 0 0,0 1 0 0 0,-1 0-1 0 0,13 15 1 0 0,-18-17-19 0 0,1 0 0 0 0,-1 0 0 0 0,0 0 0 0 0,0 1 0 0 0,-1-1-1 0 0,0 1 1 0 0,0 0 0 0 0,-1 0 0 0 0,1 1 0 0 0,-2-1 0 0 0,1 0-1 0 0,-1 1 1 0 0,0-1 0 0 0,0 0 0 0 0,-1 10 0 0 0,-1-7-10 0 0,-1 0-1 0 0,0 0 1 0 0,0 0 0 0 0,-1 0-1 0 0,0 0 1 0 0,-1-1 0 0 0,0 1-1 0 0,0-1 1 0 0,-1 0 0 0 0,0 0 0 0 0,-1 0-1 0 0,0-1 1 0 0,-8 9 0 0 0,-12 10 19 0 0,0-1 0 0 0,-40 30 0 0 0,46-40-23 0 0,-54 48-66 0 0,-68 51-183 0 0,132-108 192 0 0,-1 0-1 0 0,0-2 1 0 0,0 1-1 0 0,-1-1 1 0 0,0-1-1 0 0,0 0 1 0 0,0-1-1 0 0,0 0 1 0 0,0-1-1 0 0,-1 0 1 0 0,1-1-1 0 0,-1 0 1 0 0,1-1 0 0 0,-1-1-1 0 0,-15-2 1 0 0,26 3-59 0 0,4-2-1275 0 0,8-6-44 0 0,5-4-65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55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106 371 5983 0 0,'-5'18'448'0'0,"1"-2"313"0"0,-1 0-1 0 0,-1 0 0 0 0,-10 20 1 0 0,9-21 1079 0 0,5-12-1428 0 0,1 0 0 0 0,-1 1-1 0 0,0-1 1 0 0,0 0 0 0 0,0 0 0 0 0,0 0-1 0 0,-1 0 1 0 0,1 0 0 0 0,-1-1-1 0 0,0 1 1 0 0,-5 3 0 0 0,6-5-136 0 0,1 0 0 0 0,-1 0 0 0 0,0 0 0 0 0,1 0 0 0 0,-1 0 0 0 0,0-1 0 0 0,0 1 0 0 0,-3 0 0 0 0,4-1-234 0 0,1 0 1 0 0,-1 0-1 0 0,1 0 0 0 0,0 0 0 0 0,-1 0 1 0 0,1 0-1 0 0,-1 0 0 0 0,1 0 0 0 0,0-1 1 0 0,-1 1-1 0 0,1 0 0 0 0,0 0 1 0 0,-1 0-1 0 0,1 0 0 0 0,0-1 0 0 0,-1 1 1 0 0,1 0-1 0 0,0 0 0 0 0,-1-1 1 0 0,1 1-1 0 0,0-1 0 0 0,-1 0-18 0 0,1 0 0 0 0,-1 1 0 0 0,1-1 0 0 0,-1 0 0 0 0,1 0 0 0 0,0 0 0 0 0,0 0 0 0 0,0-1 0 0 0,-1 1 0 0 0,1 0 0 0 0,0 0 0 0 0,0-1 1 0 0,1-20 387 0 0,0 0 1 0 0,1-1-1 0 0,1 1 1 0 0,2 0 0 0 0,0 1-1 0 0,1-1 1 0 0,1 1-1 0 0,1 0 1 0 0,0 1 0 0 0,15-24-1 0 0,-11 23-305 0 0,54-83 260 0 0,-55 88-411 0 0,1 0 1 0 0,1 2 0 0 0,1-1 0 0 0,19-15-1 0 0,-26 25-319 0 0,0 0 0 0 0,0 1-1 0 0,0 0 1 0 0,1 0 0 0 0,-1 0-1 0 0,1 1 1 0 0,0 1 0 0 0,0-1 0 0 0,11-1-1 0 0,-3 2-1220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5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3679 0 0,'1'-1'284'0'0,"11"-5"502"0"0,-2 0-1 0 0,12-9 1 0 0,-18 12 2172 0 0,0-1 0 0 0,1 1 0 0 0,7-11 2875 0 0,-14 14-5741 0 0,1 0 0 0 0,-1-1 0 0 0,1 1 0 0 0,-1 0 0 0 0,1 0 0 0 0,-1 0 0 0 0,1 0 0 0 0,-1 1 0 0 0,-2 0 0 0 0,-6 2-74 0 0,1 1-1 0 0,-14 8 0 0 0,21-10-7 0 0,0-1 0 0 0,0 1 0 0 0,0 0-1 0 0,0 0 1 0 0,0 0 0 0 0,0 1 0 0 0,0-1 0 0 0,1 0-1 0 0,-1 1 1 0 0,1-1 0 0 0,0 1 0 0 0,0-1 0 0 0,-2 6-1 0 0,0-1-7 0 0,-4 8 50 0 0,-1-2-1 0 0,-1 1 1 0 0,0-1 0 0 0,-1-1 0 0 0,-13 14 0 0 0,13-15 42 0 0,1 1 22 0 0,-1 0-1 0 0,2 0 1 0 0,-13 23 0 0 0,18-29-52 0 0,0 0 1 0 0,0 1-1 0 0,1-1 1 0 0,0 1-1 0 0,0-1 1 0 0,0 1-1 0 0,1 0 1 0 0,0 0-1 0 0,1 0 1 0 0,-1 9-1 0 0,1-15-42 0 0,0 1-1 0 0,0-1 1 0 0,1 0-1 0 0,-1 1 0 0 0,0-1 1 0 0,0 0-1 0 0,1 0 1 0 0,-1 1-1 0 0,1-1 1 0 0,-1 0-1 0 0,1 0 1 0 0,-1 1-1 0 0,1-1 1 0 0,0 0-1 0 0,0 0 1 0 0,-1 0-1 0 0,1 0 1 0 0,0 0-1 0 0,0 0 1 0 0,0 0-1 0 0,0 0 1 0 0,0-1-1 0 0,0 1 0 0 0,0 0 1 0 0,1 0-1 0 0,-1-1 1 0 0,0 1-1 0 0,0-1 1 0 0,1 1-1 0 0,-1-1 1 0 0,0 0-1 0 0,0 1 1 0 0,1-1-1 0 0,-1 0 1 0 0,0 0-1 0 0,1 0 1 0 0,-1 0-1 0 0,0 0 1 0 0,1 0-1 0 0,1-1 1 0 0,4 0 78 0 0,0 0 1 0 0,0-1-1 0 0,-1 0 1 0 0,1-1-1 0 0,0 1 1 0 0,8-6-1 0 0,22-12 257 0 0,52-36 0 0 0,-76 47-354 0 0,0-1 0 0 0,-1-1 0 0 0,0 0 0 0 0,-1-1 0 0 0,0 0 1 0 0,-1-1-1 0 0,9-14 0 0 0,-17 25-46 0 0,-1-1 1 0 0,1 0-1 0 0,-1 0 0 0 0,0 0 1 0 0,0 0-1 0 0,0 0 1 0 0,0 0-1 0 0,0-1 0 0 0,-1 1 1 0 0,0 0-1 0 0,1 0 1 0 0,-2-5-1 0 0,1 7-10 0 0,0-1 1 0 0,0 0-1 0 0,-1 1 1 0 0,1-1-1 0 0,-1 1 1 0 0,1-1-1 0 0,-1 1 1 0 0,0-1-1 0 0,1 1 1 0 0,-1-1-1 0 0,0 1 0 0 0,0-1 1 0 0,0 1-1 0 0,0 0 1 0 0,0 0-1 0 0,-1 0 1 0 0,1-1-1 0 0,0 1 1 0 0,0 0-1 0 0,-1 1 1 0 0,1-1-1 0 0,-1 0 0 0 0,1 0 1 0 0,-1 0-1 0 0,-2 0 1 0 0,-33-7-1047 0 0,31 8 793 0 0,0-1-1 0 0,0 0 0 0 0,1-1 1 0 0,-1 1-1 0 0,0-1 0 0 0,0 0 1 0 0,1 0-1 0 0,-10-6 0 0 0,14 7 231 0 0,1 1-1 0 0,-1-1 1 0 0,0 0 0 0 0,1 0-1 0 0,-1 0 1 0 0,0 1-1 0 0,1-1 1 0 0,-1 0 0 0 0,1 0-1 0 0,-1 0 1 0 0,1 0-1 0 0,0 0 1 0 0,-1 0 0 0 0,1 0-1 0 0,0 0 1 0 0,0 0-1 0 0,-1 0 1 0 0,1 0 0 0 0,0 0-1 0 0,0 0 1 0 0,0 0-1 0 0,1-1 1 0 0,-1 1 0 0 0,0 0-1 0 0,0 0 1 0 0,1-1-1 0 0,0-3-425 0 0,1 0 0 0 0,0 0 0 0 0,5-8 0 0 0,-6 12 461 0 0,9-15-1163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5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45 3223 0 0,'50'-34'261'0'0,"-28"24"11152"0"0,-51 59-10116 0 0,-25 46-668 0 0,-184 378 1425 0 0,21-78-1798 0 0,216-395-241 0 0,1 0 1 0 0,0 1 0 0 0,0-1 0 0 0,0 0 0 0 0,0 1-1 0 0,0-1 1 0 0,-1 0 0 0 0,1 0 0 0 0,0 1 0 0 0,0-1-1 0 0,0 0 1 0 0,-1 0 0 0 0,1 1 0 0 0,0-1-1 0 0,0 0 1 0 0,-1 0 0 0 0,1 0 0 0 0,0 1 0 0 0,-1-1-1 0 0,1 0 1 0 0,0 0 0 0 0,-1 0 0 0 0,1 0 0 0 0,0 0-1 0 0,-1 0 1 0 0,1 0 0 0 0,0 0 0 0 0,-1 0 0 0 0,1 0-1 0 0,0 0 1 0 0,-1 0 0 0 0,1 0 0 0 0,-1 0 0 0 0,-7-11 465 0 0,6 7-435 0 0,0 0 0 0 0,1 0-1 0 0,0 0 1 0 0,0 0 0 0 0,0 0 0 0 0,0 0-1 0 0,1-1 1 0 0,-1 1 0 0 0,1 0-1 0 0,0-1 1 0 0,1-5 0 0 0,1-5-48 0 0,8-28-1 0 0,-6 29-30 0 0,0 1 0 0 0,1-1-1 0 0,1 1 1 0 0,0 1 0 0 0,1-1 0 0 0,0 1 0 0 0,1 0-1 0 0,0 1 1 0 0,0-1 0 0 0,2 2 0 0 0,-1-1-1 0 0,15-11 1 0 0,-16 17 48 0 0,1 0-1 0 0,-1 0 1 0 0,1 0 0 0 0,0 2-1 0 0,0-1 1 0 0,0 1-1 0 0,1 0 1 0 0,10-2 0 0 0,-3 2 127 0 0,0 1 0 0 0,0 1 0 0 0,31 1 0 0 0,-37 0-47 0 0,0 2 0 0 0,-1 0 0 0 0,1 0 0 0 0,0 1 0 0 0,-1 0 0 0 0,1 0 0 0 0,-1 2 0 0 0,10 4 0 0 0,-15-6-64 0 0,1 0-1 0 0,-1 1 1 0 0,0-1 0 0 0,0 1 0 0 0,-1 0-1 0 0,1 1 1 0 0,-1-1 0 0 0,0 1 0 0 0,0-1-1 0 0,0 1 1 0 0,-1 1 0 0 0,1-1 0 0 0,-1 0-1 0 0,0 1 1 0 0,2 8 0 0 0,-2-4 16 0 0,0 1 1 0 0,-1-1-1 0 0,0 1 1 0 0,-1-1-1 0 0,0 1 1 0 0,-1 0 0 0 0,0 0-1 0 0,-1-1 1 0 0,0 1-1 0 0,0 0 1 0 0,-1-1-1 0 0,-7 21 1 0 0,6-23 14 0 0,-1 1-1 0 0,0-1 1 0 0,0 0 0 0 0,-1 0 0 0 0,0 0 0 0 0,0-1-1 0 0,-1 1 1 0 0,0-2 0 0 0,0 1 0 0 0,-1 0-1 0 0,0-1 1 0 0,0 0 0 0 0,0-1 0 0 0,-1 0 0 0 0,-12 7-1 0 0,-188 80 102 0 0,149-67-303 0 0,-21 7-355 0 0,58-28-65 0 0,22-14-222 0 0,3 5 474 0 0,0 0 0 0 0,0 0 1 0 0,0 0-1 0 0,0 0 0 0 0,1 1 0 0 0,-1-1 0 0 0,1 1 1 0 0,8-7-1 0 0,2-3-823 0 0,9-10-511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5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63 5527 0 0,'32'-23'680'0'0,"-10"7"1668"0"0,1 2 4619 0 0,-22 14-6865 0 0,0 0 0 0 0,0 0 1 0 0,-1-1-1 0 0,1 1 0 0 0,0 0 0 0 0,0-1 0 0 0,0 1 1 0 0,-1 0-1 0 0,1-1 0 0 0,0 1 0 0 0,-1-1 0 0 0,1 0 1 0 0,0 1-1 0 0,-1-1 0 0 0,1 1 0 0 0,-1-1 1 0 0,1-1-1 0 0,-13 1 1741 0 0,-26 8 143 0 0,-52 22-1986 0 0,75-24-1 0 0,0 1 1 0 0,1 0-1 0 0,0 1 0 0 0,-15 10 0 0 0,-51 38 18 0 0,75-51-14 0 0,-16 11 53 0 0,-39 31 139 0 0,53-40-146 0 0,-1 1 1 0 0,1 0 0 0 0,0 1 0 0 0,1 0 0 0 0,-7 10-1 0 0,11-16-34 0 0,1 1 0 0 0,0-1 0 0 0,0 1-1 0 0,0-1 1 0 0,0 1 0 0 0,0 0-1 0 0,0-1 1 0 0,0 1 0 0 0,1 0-1 0 0,0 0 1 0 0,-1-1 0 0 0,1 1-1 0 0,0 0 1 0 0,0 0 0 0 0,1 0-1 0 0,0 3 1 0 0,-1-4-6 0 0,1 0-1 0 0,0 0 1 0 0,0-1 0 0 0,0 1-1 0 0,0 0 1 0 0,0-1 0 0 0,0 1-1 0 0,0-1 1 0 0,0 1 0 0 0,1-1-1 0 0,-1 0 1 0 0,0 1 0 0 0,1-1-1 0 0,-1 0 1 0 0,1 0 0 0 0,0 0-1 0 0,-1 0 1 0 0,1 0 0 0 0,0 0-1 0 0,0-1 1 0 0,-1 1 0 0 0,1-1-1 0 0,0 1 1 0 0,0-1 0 0 0,2 1-1 0 0,10 0 48 0 0,1 1 0 0 0,-1-2 0 0 0,1 0 0 0 0,-1-1 0 0 0,1 0 0 0 0,-1-1 0 0 0,1-1 0 0 0,-1 0 0 0 0,19-8 0 0 0,-11 3-30 0 0,0-1 0 0 0,-1-1 0 0 0,0-2-1 0 0,-1 0 1 0 0,20-15 0 0 0,-36 25-72 0 0,0-1 0 0 0,0 0 1 0 0,0-1-1 0 0,-1 1 0 0 0,1 0 1 0 0,-1-1-1 0 0,0 0 0 0 0,0 0 1 0 0,0 0-1 0 0,3-7 0 0 0,-6 11 31 0 0,1-1 0 0 0,-1 1-1 0 0,0 0 1 0 0,0-1 0 0 0,0 1-1 0 0,0-1 1 0 0,0 1 0 0 0,0 0 0 0 0,0-1-1 0 0,0 1 1 0 0,0 0 0 0 0,-1-1-1 0 0,1 1 1 0 0,0 0 0 0 0,0-1 0 0 0,0 1-1 0 0,0 0 1 0 0,0-1 0 0 0,-1 1-1 0 0,1 0 1 0 0,0-1 0 0 0,0 1 0 0 0,-1 0-1 0 0,1-1 1 0 0,0 1 0 0 0,0 0-1 0 0,-1 0 1 0 0,1-1 0 0 0,0 1 0 0 0,-1 0-1 0 0,1 0 1 0 0,0 0 0 0 0,-1 0-1 0 0,1-1 1 0 0,0 1 0 0 0,-1 0 0 0 0,1 0-1 0 0,0 0 1 0 0,-1 0 0 0 0,1 0-1 0 0,-1 0 1 0 0,-14-1-343 0 0,6 3 220 0 0,0 0 0 0 0,1 0 0 0 0,-1 1 0 0 0,1 0 0 0 0,-1 1 0 0 0,1 0 1 0 0,0 0-1 0 0,-10 8 0 0 0,12-9 131 0 0,0 2 1 0 0,1-1 0 0 0,0 1 0 0 0,-1 0 0 0 0,2 0 0 0 0,-1 0-1 0 0,0 1 1 0 0,1-1 0 0 0,0 1 0 0 0,-6 13 0 0 0,10-19-6 0 0,0 1 1 0 0,0-1-1 0 0,0 0 1 0 0,0 1-1 0 0,0-1 1 0 0,0 0-1 0 0,0 1 1 0 0,0-1-1 0 0,0 0 1 0 0,0 0-1 0 0,0 1 1 0 0,1-1-1 0 0,-1 0 1 0 0,0 1-1 0 0,0-1 1 0 0,0 0-1 0 0,0 0 1 0 0,1 1-1 0 0,-1-1 0 0 0,0 0 1 0 0,0 0-1 0 0,1 1 1 0 0,-1-1-1 0 0,0 0 1 0 0,0 0-1 0 0,1 0 1 0 0,-1 1-1 0 0,0-1 1 0 0,0 0-1 0 0,1 0 1 0 0,-1 0-1 0 0,1 0 1 0 0,9 4-136 0 0,-4-3-163 0 0,-1-1 0 0 0,1 1 0 0 0,0-1 1 0 0,-1 0-1 0 0,1 0 0 0 0,0-1 0 0 0,-1 0 0 0 0,7-1 0 0 0,13-5-1125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5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34 15863 0 0,'3'-4'227'0'0,"-2"3"-146"0"0,0 1 0 0 0,0-1 0 0 0,-1 0-1 0 0,1 0 1 0 0,-1 0 0 0 0,1 0 0 0 0,-1 1 0 0 0,1-1-1 0 0,-1 0 1 0 0,1 0 0 0 0,-1 0 0 0 0,0 0-1 0 0,1 0 1 0 0,-1-2 0 0 0,0-5 172 0 0,0 1 1499 0 0,-2 8-1533 0 0,0 1-1 0 0,1-1 1 0 0,-1 1-1 0 0,1-1 1 0 0,-1 1-1 0 0,1 0 1 0 0,0 0 0 0 0,-1 0-1 0 0,0 1 1 0 0,2-2-123 0 0,-34 57 598 0 0,-42 102 1 0 0,4 23-613 0 0,-51 106-4 0 0,100-247-43 0 0,-39 55 0 0 0,48-78-15 0 0,-2 0 0 0 0,0-1 0 0 0,0-1 0 0 0,-34 26 0 0 0,19-17 2 0 0,22-22 31 0 0,2-6 12 0 0,7 0-59 0 0,-1 1-1 0 0,1 0 0 0 0,-1 0 0 0 0,1-1 0 0 0,-1 1 0 0 0,1 0 0 0 0,0 0 0 0 0,0-1 0 0 0,-1 1 0 0 0,1 0 0 0 0,0-1 0 0 0,0 1 0 0 0,1-1 1 0 0,-1 1-1 0 0,0 0 0 0 0,0-1 0 0 0,1 1 0 0 0,-1 0 0 0 0,0 0 0 0 0,1-1 0 0 0,-1 1 0 0 0,1 0 0 0 0,1-2 0 0 0,17-28 9 0 0,-18 31-15 0 0,43-62-33 0 0,60-79-332 0 0,-86 118 248 0 0,2 1 0 0 0,0 0 0 0 0,1 1 0 0 0,1 2 0 0 0,31-22 0 0 0,-50 39 110 0 0,-1 1 0 0 0,1-1 0 0 0,-1 1 0 0 0,1 0 0 0 0,-1-1-1 0 0,1 1 1 0 0,0 0 0 0 0,-1 1 0 0 0,1-1 0 0 0,0 0 0 0 0,0 1 0 0 0,0 0 0 0 0,0-1 0 0 0,-1 1-1 0 0,1 1 1 0 0,0-1 0 0 0,0 0 0 0 0,0 0 0 0 0,0 1 0 0 0,-1 0 0 0 0,1 0 0 0 0,0-1 0 0 0,0 2-1 0 0,-1-1 1 0 0,1 0 0 0 0,4 3 0 0 0,3 4-11 0 0,0 0 0 0 0,-1 0 1 0 0,0 1-1 0 0,-1 1 0 0 0,9 10 0 0 0,13 15 184 0 0,-27-32-167 0 0,3 3 161 0 0,0 0 1 0 0,0 0-1 0 0,-1 1 0 0 0,0 0 1 0 0,5 8-1 0 0,-8-12-109 0 0,-1-1-1 0 0,0 1 1 0 0,0 0 0 0 0,0 0-1 0 0,-1 0 1 0 0,1 0 0 0 0,-1 0-1 0 0,1 0 1 0 0,-1 0 0 0 0,0 0-1 0 0,0 0 1 0 0,0 1 0 0 0,-1-1-1 0 0,1 0 1 0 0,-1 0 0 0 0,0 0-1 0 0,0-1 1 0 0,-1 5 0 0 0,-3 4-16 0 0,0-1 0 0 0,0-1-1 0 0,-1 1 1 0 0,0-1 0 0 0,-1 0 0 0 0,0 0 0 0 0,0-1 0 0 0,-1 0 0 0 0,-17 13-1 0 0,-4 1 27 0 0,-54 30-1 0 0,75-48-47 0 0,-94 47 69 0 0,66-35-86 0 0,32-14-14 0 0,1-1-1 0 0,-1 1 0 0 0,0-1 1 0 0,0 0-1 0 0,0 0 1 0 0,0 0-1 0 0,0-1 0 0 0,0 1 1 0 0,0-1-1 0 0,0 0 1 0 0,0 0-1 0 0,0 0 0 0 0,0-1 1 0 0,0 0-1 0 0,0 1 1 0 0,0-1-1 0 0,0-1 0 0 0,1 1 1 0 0,-8-4-1 0 0,9 4-6 0 0,1 0 1 0 0,-1 0-1 0 0,1 0 1 0 0,-1 0-1 0 0,1 0 0 0 0,0 0 1 0 0,-1 0-1 0 0,1-1 0 0 0,0 1 1 0 0,0-1-1 0 0,0 1 0 0 0,0-1 1 0 0,0 1-1 0 0,0-1 0 0 0,1 1 1 0 0,-1-1-1 0 0,0 0 0 0 0,1 1 1 0 0,-1-1-1 0 0,1 0 0 0 0,0 0 1 0 0,0 1-1 0 0,-1-3 0 0 0,1 1-19 0 0,0 1-1 0 0,1 0 0 0 0,-1-1 1 0 0,0 1-1 0 0,1 0 0 0 0,-1-1 1 0 0,1 1-1 0 0,0 0 0 0 0,-1 0 1 0 0,1-1-1 0 0,0 1 0 0 0,0 0 1 0 0,1 0-1 0 0,-1 0 0 0 0,0 0 1 0 0,3-2-1 0 0,0 0-482 0 0,1 0 1 0 0,0 1-1 0 0,0-1 0 0 0,0 1 0 0 0,8-4 1 0 0,1 0-1067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5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48 11519 0 0,'25'-35'1227'0'0,"-10"23"9118"0"0,-15 12-10176 0 0,2 8 5375 0 0,-2-4-7668 0 0,-1 2 1990 0 0,0 0 167 0 0,0 0-1 0 0,-1 0 1 0 0,0 0-1 0 0,0 0 1 0 0,-1 0-1 0 0,1 0 1 0 0,-4 5-1 0 0,-3 7-11 0 0,-9 20-1 0 0,-19 47 46 0 0,33-73-59 0 0,1-1-1 0 0,0 0 0 0 0,1 1 1 0 0,0 0-1 0 0,-1 20 0 0 0,3-31-22 0 0,0 0-1 0 0,0 0 0 0 0,0 0 1 0 0,1 0-1 0 0,-1 0 1 0 0,0 0-1 0 0,0 0 0 0 0,0-1 1 0 0,1 1-1 0 0,-1 0 1 0 0,0 0-1 0 0,1 0 0 0 0,-1 0 1 0 0,1 0-1 0 0,-1 0 1 0 0,1-1-1 0 0,0 1 1 0 0,-1 0-1 0 0,1 0 0 0 0,0-1 1 0 0,-1 1-1 0 0,1-1 1 0 0,0 1-1 0 0,0 0 0 0 0,-1-1 1 0 0,1 1-1 0 0,0-1 1 0 0,0 0-1 0 0,0 1 1 0 0,0-1-1 0 0,0 0 0 0 0,0 1 1 0 0,0-1-1 0 0,0 0 1 0 0,0 0-1 0 0,0 0 0 0 0,0 0 1 0 0,0 0-1 0 0,0 0 1 0 0,1 0-1 0 0,2-1-353 0 0,0 1 1 0 0,0-1-1 0 0,-1 0 0 0 0,1 0 0 0 0,0 0 0 0 0,-1 0 1 0 0,1-1-1 0 0,6-3 0 0 0,9-7-7966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2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287 122 4607 0 0,'0'0'354'0'0,"-2"1"-233"0"0,-5 5 1428 0 0,-1 0-1 0 0,0 0 1 0 0,-1 0 0 0 0,1-1-1 0 0,-15 6 1 0 0,21-11-724 0 0,0 1 58 0 0,-1-1 0 0 0,0 0 0 0 0,0 1 0 0 0,1-1 0 0 0,-1 0 0 0 0,-5-1 1 0 0,7 1-842 0 0,0-1 0 0 0,1 1 1 0 0,-1 0-1 0 0,0-1 1 0 0,1 1-1 0 0,-1-1 0 0 0,1 1 1 0 0,-1-1-1 0 0,1 0 1 0 0,-1 1-1 0 0,1-1 0 0 0,-1 1 1 0 0,1-1-1 0 0,0 0 1 0 0,-1 1-1 0 0,1-1 0 0 0,0 0 1 0 0,0 0-1 0 0,-1 1 1 0 0,1-1-1 0 0,0 0 0 0 0,0 0 1 0 0,0 1-1 0 0,0-1 1 0 0,0 0-1 0 0,0 0 0 0 0,0 1 1 0 0,0-1-1 0 0,0-1 1 0 0,0 1-107 0 0,0-1 170 0 0,13-14 199 0 0,-4 7-277 0 0,-1 2-1 0 0,1-1 1 0 0,0 1 0 0 0,1 0-1 0 0,0 1 1 0 0,0 0-1 0 0,1 1 1 0 0,13-6-1 0 0,6 0 107 0 0,56-12-1 0 0,4 10-129 0 0,-30 6 179 0 0,-50 5-94 0 0,0 1 0 0 0,1 0 0 0 0,-1 0 0 0 0,1 1 1 0 0,-1 1-1 0 0,1 0 0 0 0,16 3 0 0 0,-25-4-81 0 0,-1 1 0 0 0,0-1 0 0 0,0 0 0 0 0,0 1 0 0 0,0-1 0 0 0,0 1 0 0 0,0-1 0 0 0,0 1 0 0 0,0 0 0 0 0,0-1 0 0 0,0 1 0 0 0,0 0 0 0 0,0 0 0 0 0,0-1 0 0 0,0 1 0 0 0,-1 0 0 0 0,1 0 0 0 0,0 0 0 0 0,-1 0 0 0 0,1 0 0 0 0,0 0 0 0 0,-1 0 0 0 0,0 1 0 0 0,1-1 0 0 0,-1 0 0 0 0,0 0 0 0 0,1 0 1 0 0,-1 0-1 0 0,0 0 0 0 0,0 1 0 0 0,0-1 0 0 0,0 0 0 0 0,0 0 0 0 0,0 0 0 0 0,0 1 0 0 0,0-1 0 0 0,-1 0 0 0 0,0 2 0 0 0,0 2-10 0 0,-1-1 1 0 0,0 1-1 0 0,0-1 0 0 0,-1 1 1 0 0,1-1-1 0 0,-1 0 1 0 0,-5 6-1 0 0,-9 7-1 0 0,-2-1 1 0 0,1 0-1 0 0,-2-2 0 0 0,0 0 0 0 0,-27 12 1 0 0,-21 17-322 0 0,47-29 204 0 0,-1 0-136 0 0,-28 25 0 0 0,40-31 127 0 0,-1-1 0 0 0,1 0 1 0 0,-1 0-1 0 0,-20 8 0 0 0,-8 5-539 0 0,37-19 468 0 0,3-11-454 0 0,-2 7 668 0 0,1-1 0 0 0,-1 0-1 0 0,1 1 1 0 0,0-1 0 0 0,0 1 0 0 0,1-5 0 0 0,12 12 79 0 0,5 1-93 0 0,1-1 0 0 0,30 3-1 0 0,-28-5 7 0 0,39 10 0 0 0,-53-9 105 0 0,0-1 0 0 0,1 1 0 0 0,-1 0 1 0 0,-1 0-1 0 0,1 1 0 0 0,0 0 0 0 0,10 9 0 0 0,-14-11-72 0 0,-1 0-1 0 0,0 0 1 0 0,0 0-1 0 0,0 1 1 0 0,-1-1-1 0 0,1 1 1 0 0,0-1-1 0 0,-1 1 1 0 0,0-1-1 0 0,1 1 1 0 0,-1 0-1 0 0,0-1 1 0 0,0 1-1 0 0,-1 0 1 0 0,1 0-1 0 0,-1 0 1 0 0,1 0-1 0 0,-1 0 1 0 0,0 0-1 0 0,0 0 1 0 0,0 0-1 0 0,0-1 1 0 0,-2 5-1 0 0,1-2-10 0 0,0 0 1 0 0,-1 0-1 0 0,0 0 0 0 0,0 0 0 0 0,-1 0 0 0 0,1 0 0 0 0,-1-1 1 0 0,0 1-1 0 0,-7 7 0 0 0,-2 0 33 0 0,-23 18 1 0 0,11-10-3 0 0,-11 8-24 0 0,-1-2 1 0 0,-1-2-1 0 0,-1-1 0 0 0,-58 25 0 0 0,91-46-14 0 0,1 1-1 0 0,-1-2 1 0 0,0 1-1 0 0,0 0 1 0 0,0-1-1 0 0,0 0 1 0 0,0 0-1 0 0,0-1 1 0 0,0 1-1 0 0,0-1 1 0 0,-1 0-1 0 0,1-1 1 0 0,0 1-1 0 0,0-1 1 0 0,0 0-1 0 0,0 0 1 0 0,0-1-1 0 0,0 1 1 0 0,0-1-1 0 0,1 0 1 0 0,-1 0-1 0 0,0-1 1 0 0,1 0-1 0 0,0 1 1 0 0,0-1-1 0 0,0-1 1 0 0,0 1-1 0 0,0-1 1 0 0,0 1-1 0 0,1-1 1 0 0,0 0-1 0 0,0 0 1 0 0,0-1-1 0 0,0 1 1 0 0,1 0-1 0 0,-1-1 1 0 0,1 0-1 0 0,0 0 1 0 0,1 1-1 0 0,-1-1 1 0 0,1 0-1 0 0,0 0 1 0 0,0-1-1 0 0,0 1 1 0 0,1 0-1 0 0,0 0 1 0 0,1-9-1 0 0,-1 9-73 0 0,1 0-1 0 0,0 1 0 0 0,0-1 1 0 0,0 0-1 0 0,0 0 1 0 0,1 1-1 0 0,0-1 1 0 0,0 1-1 0 0,0 0 1 0 0,1-1-1 0 0,-1 1 1 0 0,1 0-1 0 0,0 0 1 0 0,0 0-1 0 0,1 1 0 0 0,-1-1 1 0 0,1 1-1 0 0,6-5 1 0 0,-8 7-322 0 0,-1 1 265 0 0,0 0 0 0 0,0 1 0 0 0,1-1 0 0 0,-1 0 0 0 0,0 0 0 0 0,0 1 0 0 0,0-1 0 0 0,0 1 0 0 0,1-1 0 0 0,-1 1 0 0 0,0 0 0 0 0,0-1 0 0 0,0 1 0 0 0,0 0 0 0 0,0 0 0 0 0,-1 0 0 0 0,3 1 0 0 0,10 20-6272 0 0,-6-5-280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2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14279 0 0,'0'0'11493'0'0,"-3"15"-12979"0"0,3-13 895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3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6 3679 0 0,'-5'-5'14480'0'0,"-2"14"-14123"0"0,0 2-1 0 0,0-1 1 0 0,1 1 0 0 0,1 0-1 0 0,-6 14 1 0 0,-18 65 335 0 0,22-67-557 0 0,-7 24 23 0 0,-40 124 29 0 0,38-126-191 0 0,-40 74 0 0 0,37-84 1 0 0,8-12-419 0 0,-25 35 1 0 0,36-57-514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1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84 12407 0 0,'0'0'1126'0'0,"2"1"-929"0"0,8 10-468 0 0,-5-5 936 0 0,1 0 1 0 0,0-1 0 0 0,7 5-1 0 0,-11-8-453 0 0,1 0 1 0 0,0-1-1 0 0,-1 0 0 0 0,1 1 0 0 0,0-1 0 0 0,0 0 0 0 0,0 0 0 0 0,0-1 1 0 0,0 1-1 0 0,0-1 0 0 0,0 1 0 0 0,3-1 0 0 0,7 0 44 0 0,-1-1 0 0 0,1 0 0 0 0,-1-1 0 0 0,1 0 0 0 0,-1-1 0 0 0,0 0 0 0 0,18-8 0 0 0,-26 9-303 0 0,0 0 0 0 0,0 0 0 0 0,-1 0 0 0 0,1-1 0 0 0,-1 0 0 0 0,1 1-1 0 0,-1-1 1 0 0,0 0 0 0 0,0-1 0 0 0,0 1 0 0 0,2-4 0 0 0,-3 4-109 0 0,-1 0 0 0 0,1 0 0 0 0,-1 0 0 0 0,0 0 0 0 0,0-1 0 0 0,0 1 0 0 0,-1 0 0 0 0,1 0 0 0 0,-1-1 0 0 0,0 1 0 0 0,1 0 0 0 0,-2-1 0 0 0,1 1 0 0 0,0 0 0 0 0,-1-1 0 0 0,0-3 0 0 0,1 6 75 0 0,-1 0-1 0 0,1 0 1 0 0,0 0 0 0 0,0 1-1 0 0,-1-1 1 0 0,1 0 0 0 0,0 0 0 0 0,-1 0-1 0 0,1 1 1 0 0,-1-1 0 0 0,1 0-1 0 0,-1 1 1 0 0,1-1 0 0 0,-1 0 0 0 0,1 1-1 0 0,-1-1 1 0 0,0 0 0 0 0,1 1-1 0 0,-1-1 1 0 0,0 1 0 0 0,0 0-1 0 0,1-1 1 0 0,-2 0 0 0 0,0 1-6 0 0,1 0 0 0 0,-1 0-1 0 0,0 0 1 0 0,1 0 0 0 0,-1 0 0 0 0,1 0 0 0 0,-1 0-1 0 0,0 0 1 0 0,1 0 0 0 0,-1 1 0 0 0,1-1 0 0 0,-2 2 0 0 0,-6 2-93 0 0,0 0 1 0 0,0 1 0 0 0,-11 8-1 0 0,12-7 159 0 0,-20 14 418 0 0,0 1-1 0 0,2 1 1 0 0,0 2-1 0 0,2 0 1 0 0,0 2-1 0 0,2 0 1 0 0,-33 52-1 0 0,52-72-308 0 0,0-1 0 0 0,0 1 1 0 0,0 0-1 0 0,1 0 0 0 0,0 0 0 0 0,-3 10 0 0 0,5-15-119 0 0,0 1 0 0 0,-1 0 0 0 0,1-1 0 0 0,0 1 0 0 0,0 0 0 0 0,0-1 0 0 0,0 1-1 0 0,0 0 1 0 0,1-1 0 0 0,-1 1 0 0 0,0-1 0 0 0,1 1 0 0 0,-1 0 0 0 0,1-1 0 0 0,0 1 0 0 0,-1-1 0 0 0,1 1 0 0 0,0-1 0 0 0,0 0-1 0 0,0 1 1 0 0,0-1 0 0 0,0 0 0 0 0,0 0 0 0 0,0 1 0 0 0,1-1 0 0 0,-1 0 0 0 0,0 0 0 0 0,1 0 0 0 0,-1-1 0 0 0,3 2 0 0 0,13 4-5931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3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15 299 10855 0 0,'0'0'2880'0'0,"-8"-6"-1000"0"0,7 4-1704 0 0,0-1-1 0 0,0 1 0 0 0,0 0 0 0 0,0-1 0 0 0,1 1 1 0 0,-1-1-1 0 0,1 1 0 0 0,-1-1 0 0 0,1 1 1 0 0,0-1-1 0 0,0 1 0 0 0,0-1 0 0 0,1 1 1 0 0,-1-1-1 0 0,0 1 0 0 0,2-5 0 0 0,0-1 51 0 0,1 0-1 0 0,0-1 0 0 0,7-13 0 0 0,-2 6-109 0 0,0 0 0 0 0,2 1 0 0 0,0 0 0 0 0,0 0 0 0 0,1 1 0 0 0,1 1 0 0 0,1 0 0 0 0,23-20 0 0 0,-25 26-86 0 0,0 1 0 0 0,0 0-1 0 0,1 0 1 0 0,-1 1 0 0 0,1 1-1 0 0,0 0 1 0 0,0 1 0 0 0,1 0-1 0 0,-1 1 1 0 0,1 0 0 0 0,0 1-1 0 0,-1 0 1 0 0,19 2 0 0 0,5 2 239 0 0,1 2 0 0 0,-1 1 0 0 0,49 15 0 0 0,-73-18-205 0 0,65 21 409 0 0,-69-21-386 0 0,-1 1 0 0 0,1-1 0 0 0,-1 1 0 0 0,1 1-1 0 0,-1 0 1 0 0,0 0 0 0 0,7 6 0 0 0,-13-9-75 0 0,0-1 0 0 0,0 0-1 0 0,0 0 1 0 0,0 1 0 0 0,0-1-1 0 0,0 1 1 0 0,-1-1 0 0 0,1 1-1 0 0,0-1 1 0 0,-1 1 0 0 0,1-1 0 0 0,-1 1-1 0 0,0 0 1 0 0,1-1 0 0 0,-1 1-1 0 0,0 0 1 0 0,0 1 0 0 0,0 0-8 0 0,-1 1 0 0 0,1-1 0 0 0,-1 1 0 0 0,0-1 0 0 0,0 1 1 0 0,0-1-1 0 0,-3 6 0 0 0,-2 1-9 0 0,0 0 0 0 0,-1 0 0 0 0,-13 16 0 0 0,1-6-102 0 0,-1 0 0 0 0,-1-1-1 0 0,0-1 1 0 0,-1-1 0 0 0,-40 23-1 0 0,-130 56-853 0 0,154-79 841 0 0,13-6 76 0 0,-1-1-1 0 0,0-1 1 0 0,0-1 0 0 0,-38 5 0 0 0,62-12 36 0 0,0-1 0 0 0,0 0 0 0 0,0 0 0 0 0,1 0 0 0 0,-1 0 0 0 0,0 0 0 0 0,0 0 0 0 0,0 0 0 0 0,0-1 0 0 0,0 1 0 0 0,1-1 1 0 0,-1 1-1 0 0,0-1 0 0 0,0 0 0 0 0,-2-1 0 0 0,4 1-8 0 0,-1 1 1 0 0,1 0-1 0 0,0-1 0 0 0,-1 1 1 0 0,1-1-1 0 0,-1 1 0 0 0,1 0 1 0 0,0-1-1 0 0,0 1 0 0 0,-1-1 1 0 0,1 1-1 0 0,0-1 0 0 0,0 1 1 0 0,0-1-1 0 0,-1 0 0 0 0,1 1 1 0 0,0-1-1 0 0,0 1 0 0 0,0-1 1 0 0,0 0-1 0 0,0-1-59 0 0,1 1 0 0 0,-1 0 0 0 0,0 0 0 0 0,1-1 1 0 0,-1 1-1 0 0,1 0 0 0 0,-1 0 0 0 0,1 0 0 0 0,0-1 0 0 0,0 1 0 0 0,-1 0 0 0 0,2-1 0 0 0,11-11-1082 0 0,2-3-54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4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13 16095 0 0,'0'0'738'0'0,"-7"-6"240"0"0,5 5-933 0 0,-1 0 0 0 0,0 0 1 0 0,1 0-1 0 0,-1 1 0 0 0,0-1 0 0 0,0 0 0 0 0,1 1 0 0 0,-1 0 0 0 0,0 0 0 0 0,0 0 0 0 0,0 0 0 0 0,1 0 0 0 0,-1 0 1 0 0,-3 1-1 0 0,-39 12 1566 0 0,45-13-1605 0 0,-30 12 323 0 0,1 0 1 0 0,0 3-1 0 0,0 0 1 0 0,2 2 0 0 0,0 1-1 0 0,1 1 1 0 0,1 1-1 0 0,-40 40 1 0 0,30-21-332 0 0,1 2 1 0 0,2 1-1 0 0,2 1 1 0 0,-39 75-1 0 0,63-106-40 0 0,0 0 1 0 0,1 0-1 0 0,1 0 0 0 0,0 1 0 0 0,0-1 1 0 0,1 1-1 0 0,1 0 0 0 0,-2 14 0 0 0,4-20 17 0 0,0 0 0 0 0,1 0 0 0 0,-1 0-1 0 0,1 0 1 0 0,1 1 0 0 0,-1-1-1 0 0,1-1 1 0 0,0 1 0 0 0,1 0 0 0 0,0 0-1 0 0,0-1 1 0 0,0 0 0 0 0,1 1 0 0 0,0-1-1 0 0,0 0 1 0 0,6 6 0 0 0,-2-4-238 0 0,-1-1 0 0 0,1 1 0 0 0,0-2 1 0 0,1 1-1 0 0,16 9 0 0 0,7-2-5600 0 0,-12-8-524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40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43 834 16415 0 0,'0'0'1484'0'0,"-5"5"-1192"0"0,-10 7 164 0 0,14-11 35 0 0,-10 2 1378 0 0,11-3-1822 0 0,0 0-1 0 0,-1 0 1 0 0,1 0-1 0 0,-1 0 1 0 0,1 0-1 0 0,-1 0 1 0 0,1 0-1 0 0,0 0 1 0 0,-1 0-1 0 0,1 0 1 0 0,-1-1-1 0 0,1 1 1 0 0,0 0-1 0 0,-1 0 1 0 0,1 0-1 0 0,0-1 1 0 0,-1 1-1 0 0,1 0 1 0 0,0-1-1 0 0,-1 1 1 0 0,1 0-1 0 0,0-1 1 0 0,-1 1-1 0 0,1 0 1 0 0,0-1-1 0 0,0 1 1 0 0,-1-1-1 0 0,0-14 471 0 0,3 10-470 0 0,-1-1 0 0 0,1 0 0 0 0,3-9 0 0 0,12-22-5 0 0,1 1 1 0 0,3 1-1 0 0,28-38 0 0 0,83-93 86 0 0,223-237 17 0 0,-346 392-110 0 0,-4 5 36 0 0,0 0 1 0 0,0 0-1 0 0,1 1 0 0 0,0 0 1 0 0,9-7-1 0 0,-14 12 365 0 0,1 1-368 0 0,1 2-56 0 0,1 0 0 0 0,-1 0 0 0 0,1 1 0 0 0,-1 0 0 0 0,0-1 0 0 0,-1 1 0 0 0,1 0 0 0 0,-1 0 0 0 0,1 0 0 0 0,-1 1 0 0 0,0-1 0 0 0,-1 0 0 0 0,1 1 0 0 0,-1 0 0 0 0,0-1 0 0 0,0 1 0 0 0,0 5 0 0 0,1 13 71 0 0,-1 0-1 0 0,-2 30 1 0 0,0-30-67 0 0,-21 205 101 0 0,2-45-34 0 0,17-143-83 0 0,0-2 0 0 0,2 54 0 0 0,1-89 3 0 0,5 15 49 0 0,-2-11-59 0 0,-2-6-25 0 0,-1 0 0 0 0,1 1-1 0 0,0-1 1 0 0,0 0 0 0 0,0 0 0 0 0,0 0-1 0 0,0 0 1 0 0,0 0 0 0 0,0 0 0 0 0,1 0-1 0 0,-1 0 1 0 0,0 0 0 0 0,1-1-1 0 0,-1 1 1 0 0,0 0 0 0 0,1-1 0 0 0,-1 1-1 0 0,1-1 1 0 0,2 1 0 0 0,26 2-2979 0 0,-21-7-394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4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4607 0 0,'2'0'6226'0'0,"8"1"-3874"0"0,-1 0 0 0 0,15 0 1 0 0,21-6 432 0 0,45-15-2300 0 0,-59 13 386 0 0,127-34 160 0 0,-115 28-2031 0 0,67-32 0 0 0,-86 33-6559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4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30 596 12871 0 0,'0'0'1875'0'0,"-13"-8"-7"0"0,11 7-1821 0 0,1 0 0 0 0,-1-1 0 0 0,1 1 0 0 0,0-1 1 0 0,0 1-1 0 0,0-1 0 0 0,0 1 0 0 0,0-1 0 0 0,0 0 0 0 0,0 1 0 0 0,0-1 1 0 0,1 0-1 0 0,-1 0 0 0 0,1 0 0 0 0,-1 0 0 0 0,1 1 0 0 0,0-1 0 0 0,-1 0 1 0 0,1 0-1 0 0,0 0 0 0 0,0 0 0 0 0,0 0 0 0 0,1 0 0 0 0,-1 0 0 0 0,0 1 0 0 0,1-1 1 0 0,0-2-1 0 0,2-6 14 0 0,0 1 0 0 0,1 0 1 0 0,0 0-1 0 0,6-10 1 0 0,11-13 102 0 0,1 0 0 0 0,40-43 1 0 0,161-152-12 0 0,-203 209-70 0 0,1 1-1 0 0,33-19 1 0 0,-42 28 29 0 0,0 2 0 0 0,1 0 1 0 0,0 1-1 0 0,-1 0 0 0 0,2 0 0 0 0,20-3 1 0 0,-31 8-58 0 0,1-1 0 0 0,0 1 0 0 0,0 0 0 0 0,-1-1 0 0 0,1 2 1 0 0,0-1-1 0 0,0 0 0 0 0,0 1 0 0 0,-1 0 0 0 0,1 0 1 0 0,0 0-1 0 0,-1 0 0 0 0,7 4 0 0 0,-8-4-27 0 0,-1 0 1 0 0,1 1-1 0 0,0-1 0 0 0,0 1 1 0 0,-1-1-1 0 0,1 1 1 0 0,-1 0-1 0 0,1-1 0 0 0,-1 1 1 0 0,0 0-1 0 0,0 0 0 0 0,0 0 1 0 0,0 0-1 0 0,0 0 0 0 0,0 1 1 0 0,-1-1-1 0 0,1 0 0 0 0,0 0 1 0 0,-1 0-1 0 0,0 1 0 0 0,0-1 1 0 0,0 0-1 0 0,0 0 1 0 0,0 3-1 0 0,-1 7 28 0 0,-1-1 0 0 0,0 0 0 0 0,0 0 1 0 0,-1 0-1 0 0,-9 21 0 0 0,-30 51 73 0 0,31-62-97 0 0,-96 171 43 0 0,98-174-101 0 0,0 0-1 0 0,2 1 1 0 0,0 0 0 0 0,-6 31-1 0 0,12-48-122 0 0,4 1-48 0 0,-3-3 152 0 0,0 1 0 0 0,0-1 1 0 0,0 0-1 0 0,0 0 0 0 0,0 1 0 0 0,0-1 1 0 0,0 0-1 0 0,0 0 0 0 0,0 1 1 0 0,0-1-1 0 0,1 0 0 0 0,-1 0 0 0 0,0 1 1 0 0,0-1-1 0 0,0 0 0 0 0,0 0 1 0 0,1 1-1 0 0,-1-1 0 0 0,0 0 0 0 0,0 0 1 0 0,0 0-1 0 0,1 0 0 0 0,-1 1 1 0 0,0-1-1 0 0,0 0 0 0 0,1 0 0 0 0,-1 0 1 0 0,0 0-1 0 0,1 0 0 0 0,10 3-1325 0 0,3-3-64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4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5527 0 0,'2'2'13123'0'0,"-1"0"-12944"0"0,1 0 0 0 0,-1 0 1 0 0,1 0-1 0 0,-1 0 0 0 0,0 0 0 0 0,0 0 1 0 0,0 1-1 0 0,0-1 0 0 0,0 1 0 0 0,0-1 1 0 0,-1 1-1 0 0,1-1 0 0 0,-1 1 0 0 0,0-1 1 0 0,1 1-1 0 0,-1-1 0 0 0,-1 6 0 0 0,0 3 80 0 0,-1 1-1 0 0,-6 19 0 0 0,3-14 74 0 0,-21 73 232 0 0,-54 126 0 0 0,67-180-527 0 0,-11 21-63 0 0,17-35-308 0 0,7-20 0 0 0,10-4-4793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4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163 215 5983 0 0,'0'0'5102'0'0,"7"-8"835"0"0,14-12-4618 0 0,2 1 1 0 0,46-31-1 0 0,59-22-526 0 0,-110 62-690 0 0,0 2 1 0 0,29-10 0 0 0,-39 16-66 0 0,0 0 1 0 0,-1 0 0 0 0,1 0 0 0 0,1 1-1 0 0,-1 1 1 0 0,0-1 0 0 0,0 1 0 0 0,0 1-1 0 0,8 1 1 0 0,-13-2-25 0 0,-1 1-1 0 0,1-1 1 0 0,0 1-1 0 0,-1 0 1 0 0,1 0-1 0 0,-1 0 1 0 0,0 0-1 0 0,1 1 1 0 0,-1-1-1 0 0,0 1 1 0 0,0-1-1 0 0,0 1 1 0 0,0 0-1 0 0,0 0 1 0 0,0 0-1 0 0,0 0 1 0 0,0 0-1 0 0,-1 0 1 0 0,1 0-1 0 0,-1 1 1 0 0,0-1-1 0 0,0 0 1 0 0,1 1-1 0 0,-2-1 1 0 0,1 1-1 0 0,1 4 1 0 0,-1-2-3 0 0,-1 0 0 0 0,1 0 0 0 0,-1 0 0 0 0,-1 1 0 0 0,1-1 0 0 0,-1 0 0 0 0,1 0 0 0 0,-1 0 0 0 0,-1 0 0 0 0,1 0 0 0 0,-1 0 0 0 0,-4 8 0 0 0,-1 2 16 0 0,-1-1-1 0 0,-1-1 1 0 0,0 0 0 0 0,-1 0-1 0 0,0 0 1 0 0,-1-2 0 0 0,0 1-1 0 0,-1-1 1 0 0,0-1 0 0 0,-1 0-1 0 0,0-1 1 0 0,0 0 0 0 0,-21 9-1 0 0,-120 52-1395 0 0,145-65 1240 0 0,-17 6-116 0 0,1 2 0 0 0,1 1 0 0 0,-24 17 0 0 0,73-32 198 0 0,68-22 501 0 0,-28 6-250 0 0,-40 9 39 0 0,1 1 1 0 0,47-5-1 0 0,-65 11-214 0 0,-1 1 1 0 0,0 0-1 0 0,1 0 0 0 0,-1 1 1 0 0,0 0-1 0 0,0 0 0 0 0,1 0 1 0 0,-1 1-1 0 0,0 0 0 0 0,0 1 1 0 0,-1 0-1 0 0,1 0 0 0 0,0 0 1 0 0,10 8-1 0 0,-15-10-24 0 0,-1 1 0 0 0,1-1 0 0 0,-1 0 0 0 0,1 1 0 0 0,-1-1 0 0 0,0 1 0 0 0,0-1 0 0 0,0 1 0 0 0,0 0 0 0 0,0 0 0 0 0,0-1 0 0 0,0 1 0 0 0,0 0 0 0 0,-1 0 0 0 0,1 0-1 0 0,-1 0 1 0 0,1 3 0 0 0,-1-2 17 0 0,0 1 1 0 0,0 0-1 0 0,0-1 0 0 0,-1 1 0 0 0,1 0 0 0 0,-1-1 0 0 0,0 1 0 0 0,-3 6 0 0 0,-1 1 41 0 0,0 0-1 0 0,-1-1 0 0 0,-1 0 1 0 0,-14 18-1 0 0,9-16-37 0 0,0 0-1 0 0,0 0 0 0 0,-2-1 1 0 0,1-1-1 0 0,-1 0 1 0 0,-1-1-1 0 0,0 0 0 0 0,0-1 1 0 0,-25 9-1 0 0,-14 1 86 0 0,-84 17 0 0 0,87-25-110 0 0,-82 3 0 0 0,132-13-21 0 0,0 1 1 0 0,0-1-1 0 0,-1 0 0 0 0,1 0 1 0 0,0 0-1 0 0,0 0 0 0 0,0 0 1 0 0,-1-1-1 0 0,1 1 0 0 0,0 0 0 0 0,0 0 1 0 0,-2-2-1 0 0,3 2 2 0 0,0 0-1 0 0,0 0 0 0 0,0-1 1 0 0,0 1-1 0 0,0 0 1 0 0,0-1-1 0 0,0 1 1 0 0,0 0-1 0 0,0 0 1 0 0,0-1-1 0 0,0 1 0 0 0,0 0 1 0 0,0 0-1 0 0,0-1 1 0 0,0 1-1 0 0,1 0 1 0 0,-1 0-1 0 0,0-1 1 0 0,0 1-1 0 0,0 0 0 0 0,0 0 1 0 0,1 0-1 0 0,-1-1 1 0 0,0 1-1 0 0,0 0 1 0 0,0 0-1 0 0,1 0 1 0 0,-1 0-1 0 0,0 0 0 0 0,0-1 1 0 0,1 1-1 0 0,-1 0 1 0 0,34-18-1429 0 0,-29 17 1288 0 0,23-12-1935 0 0,4-3-4904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4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23 8287 0 0,'-3'-3'272'0'0,"2"3"-114"0"0,1-1-1 0 0,-1 0 1 0 0,0 0 0 0 0,0 0-1 0 0,1 0 1 0 0,-1 1 0 0 0,0-1 0 0 0,0 0-1 0 0,0 1 1 0 0,0-1 0 0 0,-2 0-1 0 0,7-3 2450 0 0,-4 3-2533 0 0,1 1 1 0 0,-1 0-1 0 0,0-1 1 0 0,0 1-1 0 0,0 0 0 0 0,1-1 1 0 0,-1 1-1 0 0,0 0 1 0 0,0-1-1 0 0,1 1 1 0 0,-1 0-1 0 0,0 0 0 0 0,0-1 1 0 0,1 1-1 0 0,-1 0 1 0 0,0 0-1 0 0,1-1 1 0 0,-1 1-1 0 0,0 0 0 0 0,1 0 1 0 0,-1 0-1 0 0,0 0 1 0 0,1 0-1 0 0,-1 0 1 0 0,1 0-1 0 0,-1-1 0 0 0,0 1 1 0 0,1 0-1 0 0,-1 0 1 0 0,1 0-1 0 0,-1 0 1 0 0,1 1-1 0 0,5 1 155 0 0,1 1 0 0 0,-1-1 0 0 0,0 2 0 0 0,0-1 0 0 0,0 1 0 0 0,-1 0 0 0 0,1 0 0 0 0,-1 0 0 0 0,10 10 0 0 0,3 7 487 0 0,18 27 1 0 0,-16-21-335 0 0,162 240 1302 0 0,-158-229-1621 0 0,-1 2-1 0 0,20 50 0 0 0,-36-75-61 0 0,-2 0-1 0 0,0 1 1 0 0,-1 0-1 0 0,-1 0 1 0 0,0 0-1 0 0,-1 0 1 0 0,-1 0-1 0 0,0 1 1 0 0,-3 25-1 0 0,0-27 18 0 0,-1-1 1 0 0,0 0-1 0 0,-1 0 0 0 0,0-1 1 0 0,-1 1-1 0 0,-1-1 0 0 0,0 0 0 0 0,-1 0 1 0 0,0-1-1 0 0,-1 0 0 0 0,0 0 0 0 0,-1-1 1 0 0,0 0-1 0 0,-1 0 0 0 0,0-1 1 0 0,-15 11-1 0 0,-6 3 44 0 0,-66 39 0 0 0,-40 9 62 0 0,60-32-99 0 0,15-10-1359 0 0,36-17-156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4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255 283 7367 0 0,'-47'2'1314'0'0,"-51"9"-1"0"0,26-3 2652 0 0,57-6-3355 0 0,2-1 610 0 0,3 0 3065 0 0,12-1-4115 0 0,0 1-1 0 0,0-1 1 0 0,0 1-1 0 0,0-1 1 0 0,0 1 0 0 0,0 0-1 0 0,4 2 1 0 0,3 1 145 0 0,32 7 235 0 0,-1-2 0 0 0,2-1 0 0 0,70 3 0 0 0,128-11-65 0 0,215-50-124 0 0,-4-37-49 0 0,-371 71-224 0 0,258-63 380 0 0,7 0-65 0 0,-42 36-371 0 0,-283 41-418 0 0,1 1-1 0 0,-1 0 1 0 0,1 2-1 0 0,-1 1 1 0 0,0 0-1 0 0,25 7 1 0 0,-43-8 254 0 0,0-1-1 0 0,0 1 1 0 0,0 0 0 0 0,0 0 0 0 0,0 0-1 0 0,-1 0 1 0 0,1 0 0 0 0,0 0 0 0 0,0 1-1 0 0,1 1 1 0 0,-2-2 21 0 0,-1-1 0 0 0,1 1 0 0 0,0 0 0 0 0,-1 0 0 0 0,1 0 0 0 0,-1 0 0 0 0,0 0 0 0 0,1 0 0 0 0,-1 0 0 0 0,0 0 0 0 0,1 0 0 0 0,-1 0 0 0 0,0 0 0 0 0,0 0 0 0 0,0 0 0 0 0,0 0 0 0 0,0 0 0 0 0,0 0 0 0 0,0 0 0 0 0,0 0 0 0 0,-1 2 0 0 0,-5 12-1423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43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5063 0 0,'0'0'232'0'0,"0"2"468"0"0,-1 3 884 0 0,1 0 0 0 0,-1 0 0 0 0,1 0-1 0 0,-4 9 1 0 0,-10 19 2785 0 0,2-12-3191 0 0,-17 21-1 0 0,-4 7-704 0 0,-93 151 576 0 0,69-115-1495 0 0,44-61 18 0 0,12-23 197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1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171 241 15319 0 0,'-13'0'330'0'0,"0"0"-1"0"0,0 1 1 0 0,0 1 0 0 0,-24 6-1 0 0,-5 0 119 0 0,2-2 3240 0 0,41-8-3639 0 0,1 1 1 0 0,-1-1-1 0 0,0 1 0 0 0,1-1 0 0 0,-1 1 1 0 0,1 0-1 0 0,0-1 0 0 0,-1 1 0 0 0,1 0 1 0 0,0 0-1 0 0,2-1 0 0 0,-1 1 11 0 0,129-73-295 0 0,-37 11-161 0 0,-53 34 226 0 0,79-41 0 0 0,-115 67 171 0 0,-3 1 0 0 0,1 1 0 0 0,-1 0 1 0 0,0 0-1 0 0,1 0 0 0 0,-1 0 0 0 0,0 0 1 0 0,5 0-1 0 0,-7 1 52 0 0,0 2 11 0 0,1 2-20 0 0,-1 0 0 0 0,0 0 0 0 0,0 0 0 0 0,0 0-1 0 0,0 0 1 0 0,-1 1 0 0 0,0-1 0 0 0,0 0 0 0 0,0 0-1 0 0,0 0 1 0 0,-1 1 0 0 0,-1 7 0 0 0,-4 8 187 0 0,-9 27-1 0 0,6-23-104 0 0,5-9-77 0 0,0 1 0 0 0,0-1-1 0 0,2 1 1 0 0,-2 30-1 0 0,4-41-232 0 0,0-1 0 0 0,0 0 0 0 0,0 0 0 0 0,1 0 0 0 0,-1 0 0 0 0,3 5-1 0 0,-2-2-996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4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157 359 1839 0 0,'-2'1'83'0'0,"-3"1"-72"0"0,-1 0 1 0 0,0 0-1 0 0,1 0 0 0 0,-1-1 1 0 0,-12 2-1 0 0,-4 0 580 0 0,13-1 2199 0 0,0 0 0 0 0,0 0 0 0 0,0-2 1 0 0,-10 1-1 0 0,-2-5 281 0 0,20 3-3022 0 0,1 1-1 0 0,-1 0 0 0 0,0-1 1 0 0,1 1-1 0 0,-1-1 0 0 0,1 1 1 0 0,-1 0-1 0 0,1-1 0 0 0,-1 0 1 0 0,1 1-1 0 0,-1-1 0 0 0,1 1 1 0 0,-1-1-1 0 0,1 0 0 0 0,0 1 1 0 0,-1-1-1 0 0,1 0 0 0 0,0 1 1 0 0,0-1-1 0 0,-1 0 0 0 0,1 1 1 0 0,0-1-1 0 0,0 0 0 0 0,0 0 1 0 0,0 1-1 0 0,0-1 0 0 0,0 0 1 0 0,0 1-1 0 0,0-3 0 0 0,1 1 27 0 0,-1 0-1 0 0,1-1 0 0 0,0 1 0 0 0,-1 0 1 0 0,1-1-1 0 0,0 1 0 0 0,2-3 0 0 0,8-13 53 0 0,2 1 0 0 0,1 0 0 0 0,0 1 0 0 0,30-27-1 0 0,74-48-429 0 0,-116 90 297 0 0,120-78-250 0 0,-106 70 279 0 0,1 0 0 0 0,1 2 0 0 0,0 0 0 0 0,0 0 0 0 0,28-5 0 0 0,-38 11 74 0 0,0 0 1 0 0,1 0 0 0 0,-1 1-1 0 0,1 0 1 0 0,-1 0-1 0 0,1 1 1 0 0,-1 0 0 0 0,0 1-1 0 0,1-1 1 0 0,-1 2-1 0 0,15 5 1 0 0,-19-6-31 0 0,1 0 1 0 0,-1 1-1 0 0,1 0 0 0 0,-1 0 1 0 0,0 0-1 0 0,0 0 0 0 0,0 0 1 0 0,-1 1-1 0 0,1 0 0 0 0,-1 0 1 0 0,0 0-1 0 0,0 0 0 0 0,0 0 1 0 0,0 1-1 0 0,-1-1 0 0 0,0 1 1 0 0,0 0-1 0 0,0 0 0 0 0,-1 0 1 0 0,2 7-1 0 0,-2-6-58 0 0,0-1 1 0 0,-1 1-1 0 0,0 0 0 0 0,0-1 1 0 0,0 1-1 0 0,-1-1 0 0 0,1 1 1 0 0,-2-1-1 0 0,1 1 0 0 0,0-1 1 0 0,-1 1-1 0 0,0-1 0 0 0,0 0 1 0 0,-1 0-1 0 0,0 0 0 0 0,1 0 1 0 0,-2-1-1 0 0,1 1 0 0 0,0-1 1 0 0,-8 7-1 0 0,-5 5-39 0 0,-1-2-1 0 0,-1 0 1 0 0,-37 22-1 0 0,21-14-98 0 0,-180 112-240 0 0,212-133 416 0 0,-11 8-322 0 0,12-5-137 0 0,7-3-19 0 0,7-3-859 0 0,3-2-373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4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17 13359 0 0,'1'-1'1027'0'0,"14"-14"7303"0"0,-16 17-8139 0 0,-6 6-56 0 0,0 0-1 0 0,-1 0 1 0 0,0 0-1 0 0,0-1 1 0 0,-12 8-1 0 0,-16 14 151 0 0,-140 147-357 0 0,153-149 58 0 0,1 1-1 0 0,1 1 1 0 0,2 1 0 0 0,-32 63-1 0 0,45-78 26 0 0,1-1 0 0 0,0 1 0 0 0,-6 30 0 0 0,10-39-7 0 0,1 0-1 0 0,-1 0 0 0 0,1 0 1 0 0,0 0-1 0 0,0 0 0 0 0,1 0 1 0 0,0 0-1 0 0,0 0 1 0 0,0 0-1 0 0,1 0 0 0 0,0 0 1 0 0,5 11-1 0 0,-6-15-4 0 0,1 1 0 0 0,0-1 0 0 0,0 0-1 0 0,0 1 1 0 0,0-1 0 0 0,0 0 0 0 0,1 0 0 0 0,-1-1-1 0 0,1 1 1 0 0,-1 0 0 0 0,1-1 0 0 0,-1 1 0 0 0,1-1-1 0 0,3 1 1 0 0,0 0-400 0 0,0 0 0 0 0,0-1 0 0 0,1 0 0 0 0,-1 0 0 0 0,12 0 0 0 0,5-2-7351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18687 0 0,'0'0'1692'0'0,"-1"2"-1393"0"0,-10 34 1333 0 0,-24 51 0 0 0,-98 155-1027 0 0,78-150-1726 0 0,33-49-3822 0 0,19-34-1941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4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170 246 7367 0 0,'0'0'990'0'0,"6"-16"4943"0"0,3 5-5245 0 0,2 0-1 0 0,-1 1 1 0 0,2 1-1 0 0,-1 0 1 0 0,1 0 0 0 0,16-8-1 0 0,34-15 425 0 0,1 2 0 0 0,96-31 0 0 0,-149 58-1043 0 0,61-19 573 0 0,-64 20-564 0 0,0 1 0 0 0,0 0 0 0 0,0 0 0 0 0,-1 1 0 0 0,1 0 0 0 0,0 0 0 0 0,0 0 0 0 0,10 3 0 0 0,-16-3-76 0 0,1 1-1 0 0,0-1 1 0 0,-1 0-1 0 0,1 1 1 0 0,-1 0-1 0 0,1-1 1 0 0,-1 1-1 0 0,0 0 1 0 0,1 0-1 0 0,-1-1 1 0 0,0 1-1 0 0,1 0 1 0 0,-1 0-1 0 0,0 1 1 0 0,0-1-1 0 0,0 0 1 0 0,0 0-1 0 0,0 1 1 0 0,0-1-1 0 0,1 2 1 0 0,-2-1 3 0 0,1 0 1 0 0,-1 0-1 0 0,1 0 1 0 0,-1 0-1 0 0,0 0 1 0 0,0 0-1 0 0,0 0 1 0 0,0 0-1 0 0,0 0 1 0 0,-1 0-1 0 0,1 0 1 0 0,0-1-1 0 0,-1 1 1 0 0,-1 3-1 0 0,-2 3 13 0 0,0 1-1 0 0,-1-1 1 0 0,0 0-1 0 0,0 0 1 0 0,-10 11-1 0 0,-7 5-128 0 0,-1-2 1 0 0,-1 0-1 0 0,0-2 0 0 0,-2-1 1 0 0,0-1-1 0 0,-1-1 0 0 0,-1-1 1 0 0,0-1-1 0 0,-1-2 0 0 0,-1-1 1 0 0,-47 13-1 0 0,68-23-419 0 0,-1 1 0 0 0,1-2 0 0 0,-16 2 0 0 0,56-15 258 0 0,46 3 624 0 0,-59 6-168 0 0,0 2-1 0 0,0 0 1 0 0,0 1-1 0 0,0 1 1 0 0,0 0-1 0 0,0 2 1 0 0,31 7-1 0 0,-39-7-172 0 0,-6-2-10 0 0,-1 0 0 0 0,0 0 0 0 0,0 0 0 0 0,0 1 0 0 0,0-1 0 0 0,0 1 0 0 0,0-1 0 0 0,0 1 0 0 0,-1 0 0 0 0,1 0 0 0 0,3 4 0 0 0,-4-4 32 0 0,0 0 1 0 0,0-1-1 0 0,-1 1 0 0 0,1 0 1 0 0,-1 0-1 0 0,1 0 1 0 0,-1 0-1 0 0,0 1 0 0 0,0-1 1 0 0,0 0-1 0 0,0 0 1 0 0,0 1-1 0 0,0-1 0 0 0,-1 0 1 0 0,1 1-1 0 0,-1-1 0 0 0,1 1 1 0 0,-1-1-1 0 0,0 1 1 0 0,0-1-1 0 0,-1 4 0 0 0,1 0 105 0 0,0 2-44 0 0,0 0 1 0 0,0-1 0 0 0,-1 1-1 0 0,0 0 1 0 0,-1 0 0 0 0,0-1-1 0 0,0 1 1 0 0,-1-1 0 0 0,1 1-1 0 0,-2-1 1 0 0,1 0 0 0 0,-1 0-1 0 0,0 0 1 0 0,0-1 0 0 0,-1 0-1 0 0,0 1 1 0 0,0-2 0 0 0,-1 1-1 0 0,-9 8 1 0 0,2-4-95 0 0,-71 52 0 0 0,67-51 0 0 0,0-1 0 0 0,-1-1 0 0 0,-24 9 0 0 0,20-11-26 0 0,0-1 0 0 0,-1-1 0 0 0,1-1 0 0 0,-1-1 0 0 0,0-1-1 0 0,0-1 1 0 0,-1-1 0 0 0,1-1 0 0 0,0-1 0 0 0,0-1 0 0 0,-32-8 0 0 0,49 9-43 0 0,0 0 0 0 0,1 0-1 0 0,-1 0 1 0 0,0-1 0 0 0,1 0 0 0 0,0 0 0 0 0,-7-5 0 0 0,11 8 32 0 0,0-1 0 0 0,0 0 0 0 0,1 0-1 0 0,-1 1 1 0 0,0-1 0 0 0,0 0 0 0 0,0 0 0 0 0,1 0 0 0 0,-1 0 0 0 0,0 0 0 0 0,1 0 0 0 0,-1 0 0 0 0,1 0 0 0 0,-1 0 0 0 0,1 0 0 0 0,0 0 0 0 0,-1 0 0 0 0,1 0 0 0 0,0 0 0 0 0,0 0 0 0 0,0 0 0 0 0,0 0-1 0 0,0-1 1 0 0,0 1 0 0 0,0 0 0 0 0,0 0 0 0 0,0 0 0 0 0,0 0 0 0 0,1 0 0 0 0,-1 0 0 0 0,0 0 0 0 0,1-1 0 0 0,-1 1 0 0 0,1 0 0 0 0,-1 0 0 0 0,1 0 0 0 0,-1 1 0 0 0,1-1 0 0 0,0 0 0 0 0,0 0 0 0 0,-1 0-1 0 0,1 0 1 0 0,0 1 0 0 0,0-1 0 0 0,0 0 0 0 0,1 0 0 0 0,4-4-308 0 0,0 1 0 0 0,1 0-1 0 0,-1 0 1 0 0,1 1 0 0 0,0 0 0 0 0,0 0-1 0 0,11-3 1 0 0,29-3-6367 0 0,-22 5 1138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4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8287 0 0,'-6'2'282'0'0,"1"1"-1"0"0,-1 0 0 0 0,0 0 0 0 0,1 1 0 0 0,0-1 0 0 0,0 1 1 0 0,0 1-1 0 0,1-1 0 0 0,-1 0 0 0 0,1 1 0 0 0,0 0 1 0 0,0 0-1 0 0,1 1 0 0 0,-7 10 0 0 0,6-8 176 0 0,1 0-1 0 0,-1 0 1 0 0,1 0-1 0 0,1 0 1 0 0,-1 1-1 0 0,1-1 1 0 0,1 1 0 0 0,0 0-1 0 0,0-1 1 0 0,0 12-1 0 0,2-11-341 0 0,1-1-1 0 0,-1 0 1 0 0,1 0 0 0 0,1 0-1 0 0,0 0 1 0 0,0 0-1 0 0,0 0 1 0 0,9 13 0 0 0,4 3 72 0 0,24 27 0 0 0,-6-7-101 0 0,7 9 494 0 0,68 66-1 0 0,-94-104-320 0 0,-3-3 199 0 0,-1 0 1 0 0,-1 1 0 0 0,18 28 0 0 0,-24-35-348 0 0,-1 1-1 0 0,0 0 1 0 0,0 0-1 0 0,-1 0 1 0 0,0 1 0 0 0,0-1-1 0 0,0 0 1 0 0,-1 1-1 0 0,0-1 1 0 0,-1 1 0 0 0,0 8-1 0 0,-2-1-60 0 0,0-1-1 0 0,-1 1 0 0 0,0-1 1 0 0,-2 1-1 0 0,0-1 0 0 0,0 0 1 0 0,-1-1-1 0 0,-1 1 1 0 0,0-1-1 0 0,-1 0 0 0 0,0-1 1 0 0,-11 12-1 0 0,-15 16 147 0 0,-80 71 1 0 0,104-101-152 0 0,-69 54 234 0 0,-5 4-1910 0 0,71-56-41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53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14 8207 0 0,'0'0'998'0'0,"0"-14"8189"0"0,2 23-7712 0 0,1 16-1661 0 0,-4-10 317 0 0,0-1 0 0 0,-1 0 0 0 0,-1 0 0 0 0,0 0 0 0 0,-7 18 0 0 0,-30 67 56 0 0,35-89-186 0 0,-39 91 99 0 0,-137 281-169 0 0,141-320-50 0 0,39-60-45 0 0,1-6-2036 0 0,5-13 468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5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160 381 6767 0 0,'-44'45'729'0'0,"-10"7"-114"0"0,31-23 5665 0 0,25-38-5097 0 0,5-13-286 0 0,14-19-426 0 0,2 1-1 0 0,2 0 1 0 0,2 2-1 0 0,1 1 1 0 0,2 1-1 0 0,63-58 1 0 0,-81 83-460 0 0,16-14 141 0 0,0 2 1 0 0,49-32 0 0 0,-69 50-67 0 0,0 0 1 0 0,1 1-1 0 0,-1 0 1 0 0,1 1-1 0 0,0-1 1 0 0,1 2-1 0 0,-1-1 1 0 0,0 1-1 0 0,1 1 1 0 0,-1-1-1 0 0,1 2 1 0 0,-1-1-1 0 0,1 1 1 0 0,0 1-1 0 0,9 1 1 0 0,-15-1-69 0 0,0 0 1 0 0,0 1 0 0 0,-1-1-1 0 0,1 1 1 0 0,-1-1 0 0 0,1 1-1 0 0,-1 0 1 0 0,1 1 0 0 0,-1-1-1 0 0,0 0 1 0 0,0 1 0 0 0,0 0-1 0 0,0 0 1 0 0,-1 0 0 0 0,1 0-1 0 0,-1 0 1 0 0,0 0 0 0 0,0 1-1 0 0,0-1 1 0 0,2 6 0 0 0,-1-2 6 0 0,0 0 1 0 0,-1 0 0 0 0,0 1 0 0 0,-1-1 0 0 0,0 1 0 0 0,0-1 0 0 0,0 1 0 0 0,-1-1 0 0 0,-1 14 0 0 0,-3 4 24 0 0,-1 0 1 0 0,-1-1-1 0 0,0 0 1 0 0,-2-1-1 0 0,-21 43 1 0 0,15-38-55 0 0,-2 0-1 0 0,-1-2 1 0 0,-1 0 0 0 0,-27 29 0 0 0,30-40-132 0 0,-1 0 0 0 0,0-1 0 0 0,-1-1 0 0 0,0 0 0 0 0,-2-2-1 0 0,1 0 1 0 0,-1-1 0 0 0,-32 12 0 0 0,-1-3-80 0 0,-2-3 1 0 0,-60 10-1 0 0,94-22 66 0 0,0-2 1 0 0,-29 2-1 0 0,47-4-235 0 0,-4 0 457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54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5983 0 0,'-1'0'7145'0'0,"-6"0"-5031"0"0,-27 3 4318 0 0,32-2-6383 0 0,-1-1 1 0 0,1 0 0 0 0,0 1-1 0 0,-1 0 1 0 0,1-1-1 0 0,0 1 1 0 0,-1 0 0 0 0,1 0-1 0 0,0 0 1 0 0,-4 3-1 0 0,-20 16 381 0 0,20-14-400 0 0,-128 115 102 0 0,112-97-99 0 0,0 0 0 0 0,1 2 0 0 0,-25 42 0 0 0,28-37 127 0 0,2 0 0 0 0,-13 35 0 0 0,23-49-78 0 0,0-1 1 0 0,2 1-1 0 0,0 0 1 0 0,1 0-1 0 0,0 1 1 0 0,1 19-1 0 0,2-29-25 0 0,0 0 0 0 0,1 0 0 0 0,0 0 0 0 0,1-1 0 0 0,0 1 0 0 0,0-1 0 0 0,0 1 0 0 0,1-1 0 0 0,0 0 0 0 0,1 0 0 0 0,4 8 0 0 0,-6-12-55 0 0,1 1 1 0 0,-1-1-1 0 0,1 1 1 0 0,0-1-1 0 0,0 0 0 0 0,0 0 1 0 0,1 0-1 0 0,-1-1 0 0 0,1 1 1 0 0,0-1-1 0 0,-1 0 1 0 0,1 0-1 0 0,0 0 0 0 0,0 0 1 0 0,0-1-1 0 0,0 1 1 0 0,1-1-1 0 0,-1 0 0 0 0,0-1 1 0 0,1 1-1 0 0,4-1 0 0 0,4 0-514 0 0,-1-1 0 0 0,0-1-1 0 0,1 0 1 0 0,-1-1-1 0 0,21-8 1 0 0,-6 1-1103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5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4607 0 0,'-1'1'3511'0'0,"-41"57"5288"0"0,3 2-4129 0 0,-6 17-3665 0 0,-62 145-1 0 0,92-187-1014 0 0,6-15-108 0 0,0 0-1 0 0,-10 40 0 0 0,19-58-96 0 0,12-3-4667 0 0,-1-2-1844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5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267 167 5527 0 0,'0'0'13155'0'0,"4"-8"-11804"0"0,6-4-1203 0 0,1 0 1 0 0,0 0-1 0 0,1 1 1 0 0,0 1-1 0 0,1 0 1 0 0,0 0-1 0 0,23-11 1 0 0,-13 9 123 0 0,1 1 0 0 0,1 1 0 0 0,48-13 1 0 0,-63 21-152 0 0,-1 0 0 0 0,1 2 0 0 0,0-1 0 0 0,0 1 0 0 0,0 0 0 0 0,-1 1 0 0 0,1 0 0 0 0,0 1 0 0 0,-1 0 0 0 0,1 1 1 0 0,-1 0-1 0 0,0 0 0 0 0,1 1 0 0 0,11 6 0 0 0,-20-9-111 0 0,1-1 1 0 0,-1 1-1 0 0,0 0 1 0 0,1 0-1 0 0,-1 0 1 0 0,0 0-1 0 0,0 0 1 0 0,1 0-1 0 0,-1 0 1 0 0,0 0-1 0 0,0 0 1 0 0,0 0-1 0 0,1 3 1 0 0,-2-4-8 0 0,0 0 1 0 0,0 1-1 0 0,0-1 1 0 0,0 0-1 0 0,1 0 1 0 0,-1 0-1 0 0,0 1 1 0 0,0-1-1 0 0,0 0 1 0 0,0 0-1 0 0,0 0 1 0 0,1 1-1 0 0,-1-1 1 0 0,0 0-1 0 0,0 0 1 0 0,0 0-1 0 0,1 0 1 0 0,-1 0-1 0 0,0 0 0 0 0,0 0 1 0 0,1 1-1 0 0,-1-1 1 0 0,0 0-1 0 0,0 0 1 0 0,0 0-1 0 0,1 0 1 0 0,-1 0-1 0 0,1 0 1 0 0,-2 11 141 0 0,1-7-130 0 0,-1 0 1 0 0,0 1-1 0 0,-1-1 0 0 0,1 0 1 0 0,-1 0-1 0 0,0 0 0 0 0,0 0 1 0 0,0 0-1 0 0,0-1 0 0 0,-1 1 1 0 0,1-1-1 0 0,-1 1 0 0 0,-3 2 1 0 0,-8 7 5 0 0,-24 20 0 0 0,28-25-14 0 0,-254 169-544 0 0,127-86-486 0 0,136-90 911 0 0,12-3-925 0 0,48-10 956 0 0,-42 7 151 0 0,1 1 0 0 0,0 0 0 0 0,-1 2 0 0 0,30-1 0 0 0,-42 3-44 0 0,-1 0 0 0 0,0 1-1 0 0,1-1 1 0 0,-1 1-1 0 0,0 0 1 0 0,0 0-1 0 0,1 1 1 0 0,-1-1 0 0 0,0 1-1 0 0,-1 0 1 0 0,1 0-1 0 0,0 0 1 0 0,0 1 0 0 0,-1-1-1 0 0,1 1 1 0 0,-1 0-1 0 0,0 0 1 0 0,0 0 0 0 0,0 0-1 0 0,0 1 1 0 0,-1-1-1 0 0,1 1 1 0 0,-1 0 0 0 0,2 3-1 0 0,-2 0 27 0 0,1 0 0 0 0,-1-1 0 0 0,0 1 0 0 0,-1 0-1 0 0,0 0 1 0 0,0 0 0 0 0,0 0 0 0 0,-1 0 0 0 0,0 0 0 0 0,-1 0-1 0 0,1 0 1 0 0,-1 0 0 0 0,-1 0 0 0 0,1 0 0 0 0,-1-1 0 0 0,0 1-1 0 0,-1 0 1 0 0,1-1 0 0 0,-2 0 0 0 0,1 1 0 0 0,0-1 0 0 0,-1 0-1 0 0,0-1 1 0 0,-9 11 0 0 0,5-11-44 0 0,1-1 0 0 0,-1 1-1 0 0,0-1 1 0 0,0 0 0 0 0,0-1-1 0 0,0 0 1 0 0,-12 2 0 0 0,10-2-6 0 0,-39 10 19 0 0,-1-3 1 0 0,-78 7-1 0 0,38-12-160 0 0,28-1-398 0 0,61-4 300 0 0,3 0-1178 0 0,71-7-2736 0 0,-63 6 3024 0 0,13-2-5099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1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16871 0 0,'0'0'1528'0'0,"-3"1"-1254"0"0,-3 3-250 0 0,-1 0 1 0 0,1 0 0 0 0,0 0 0 0 0,0 1-1 0 0,1 0 1 0 0,-1 0 0 0 0,-6 9 0 0 0,-33 45 487 0 0,34-43-336 0 0,2 0-1 0 0,0 1 1 0 0,-13 33-1 0 0,-12 57 351 0 0,21-62-387 0 0,-23 81 201 0 0,-53 153 16 0 0,76-249-246 0 0,0-1 0 0 0,-2-1 0 0 0,-2 0 0 0 0,0-1 1 0 0,-1-1-1 0 0,-2 0 0 0 0,-23 22 0 0 0,28-33-52 0 0,-5 4-123 0 0,-22 29 0 0 0,41-46-215 0 0,7 1-3616 0 0,-3-2 3496 0 0,-1 0 0 0 0,0 0 0 0 0,1 0 0 0 0,3 0 0 0 0,8 0-1312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55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1839 0 0,'-1'0'3494'0'0,"-2"1"-2574"0"0,1-1 1 0 0,0 1-1 0 0,-1 0 0 0 0,1 0 1 0 0,0 0-1 0 0,0 0 1 0 0,0 0-1 0 0,0 0 1 0 0,0 1-1 0 0,-3 2 0 0 0,1-1-139 0 0,0 1 0 0 0,1 0 0 0 0,0 0 0 0 0,-5 6-1 0 0,-1 6-235 0 0,-13 32 0 0 0,17-37 269 0 0,-106 287 1409 0 0,35-84-1128 0 0,67-189-1086 0 0,2-5 10 0 0,-1-1-1 0 0,-11 21 0 0 0,-1-14-215 0 0,19-24-23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56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37 715 9215 0 0,'0'0'422'0'0,"-1"2"-13"0"0,-16 21 85 0 0,7-11 2356 0 0,2 1 7312 0 0,9-13-9860 0 0,5-1-221 0 0,-1-1-1 0 0,0 0 1 0 0,0 0 0 0 0,0 0 0 0 0,0 0-1 0 0,0-1 1 0 0,-1 0 0 0 0,1 0 0 0 0,-1 0-1 0 0,6-6 1 0 0,7-7-24 0 0,17-21 0 0 0,-16 16-7 0 0,43-52-109 0 0,74-117-1 0 0,-32 41-353 0 0,73-96-337 0 0,-175 243 861 0 0,-1 5-98 0 0,1-1 0 0 0,0 0-1 0 0,-1 0 1 0 0,0 0 0 0 0,1 1-1 0 0,-1-1 1 0 0,0 0 0 0 0,0 1-1 0 0,0-1 1 0 0,-1 3 0 0 0,1 2 2 0 0,-2 127 555 0 0,-23 157 1 0 0,13-183-60 0 0,11-88-399 0 0,1 0 1 0 0,0-1 0 0 0,6 31-1 0 0,-6-44-98 0 0,0-4-9 0 0,1 0 1 0 0,-1 0-1 0 0,0 0 1 0 0,1 0-1 0 0,-1 0 0 0 0,1 0 1 0 0,0-1-1 0 0,0 1 1 0 0,-1 0-1 0 0,1 0 0 0 0,0-1 1 0 0,0 1-1 0 0,1-1 1 0 0,0 2-1 0 0,11 12-158 0 0,-5-13-26 0 0,-5-1 63 0 0,-2-1-8 0 0,0 0-1 0 0,1 1 1 0 0,-1-1-1 0 0,0 0 1 0 0,1 0-1 0 0,-1 0 1 0 0,0 0-1 0 0,1 0 1 0 0,-1 0-1 0 0,0 0 1 0 0,1-1-1 0 0,-1 1 1 0 0,0 0-1 0 0,1-1 1 0 0,-1 1-1 0 0,0-1 1 0 0,0 1-1 0 0,0-1 1 0 0,1 0-1 0 0,-1 0 1 0 0,0 1 0 0 0,0-1-1 0 0,0 0 1 0 0,0 0-1 0 0,1-2 1 0 0,1 0-437 0 0,0 0 1 0 0,0-1 0 0 0,-1 1 0 0 0,0-1 0 0 0,0 0 0 0 0,3-5 0 0 0,1-5-1235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56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6 140 8751 0 0,'-6'-11'14541'0'0,"44"-2"-13525"0"0,55-12 0 0 0,8-1-882 0 0,49-23-3778 0 0,-106 33-4307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5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14 7367 0 0,'-2'-1'211'0'0,"-41"-10"236"0"0,22 9 1288 0 0,-1 7 6132 0 0,22-3-6752 0 0,1 2-981 0 0,-1-1-1 0 0,1 1 1 0 0,-1 0 0 0 0,1-1-1 0 0,0 1 1 0 0,1-1 0 0 0,-1 1-1 0 0,1-1 1 0 0,-1 1 0 0 0,1-1 0 0 0,0 0-1 0 0,5 6 1 0 0,3 3 144 0 0,21 19 0 0 0,-19-19-115 0 0,85 73 306 0 0,3 2-303 0 0,-68-55 130 0 0,-1 2 0 0 0,-2 0 1 0 0,32 49-1 0 0,-50-66-61 0 0,0 1 1 0 0,-2 1-1 0 0,0 0 0 0 0,0 0 1 0 0,-2 0-1 0 0,-1 1 0 0 0,0 0 1 0 0,-2 1-1 0 0,4 28 0 0 0,-8-36-191 0 0,1 1-1 0 0,-2-1 1 0 0,0 0-1 0 0,-1 0 1 0 0,0 0-1 0 0,-1 0 0 0 0,0 0 1 0 0,-1 0-1 0 0,-1-1 1 0 0,-6 14-1 0 0,2-9-18 0 0,-1-1-1 0 0,0 0 1 0 0,-1 0 0 0 0,-1-1 0 0 0,0-1-1 0 0,-21 20 1 0 0,-6 2-68 0 0,-89 76-1571 0 0,119-105 344 0 0,7-6-59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5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3679 0 0,'2'0'14308'0'0,"36"-17"-10782"0"0,-11 6-2743 0 0,0 0-1 0 0,34-8 0 0 0,45-11-437 0 0,-66 17-597 0 0,61-11 1 0 0,-74 22-1776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5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8287 0 0,'1'0'7906'0'0,"76"-2"-1270"0"0,40-10-4573 0 0,-86 6-2355 0 0,0-2 0 0 0,-1-1 0 0 0,47-21 0 0 0,-47 18-1193 0 0,-1 0 53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2303 0 0,'0'0'102'0'0,"-1"2"660"0"0,-5 7 2370 0 0,1 1-1 0 0,1-1 0 0 0,-1 1 1 0 0,-4 18-1 0 0,-5 20 670 0 0,10-34-4251 0 0,-28 111 677 0 0,-31 103 162 0 0,60-218-408 0 0,-7 18-272 0 0,-6 37 1 0 0,16-64-101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5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0 391 8751 0 0,'3'-12'434'0'0,"-1"1"0"0"0,1-1 1 0 0,8-18-1 0 0,-6 20 540 0 0,0 0 0 0 0,1 0 0 0 0,0 1 1 0 0,0 0-1 0 0,1 0 0 0 0,15-15 0 0 0,3 1-461 0 0,0 2 0 0 0,2 0 0 0 0,0 1 0 0 0,1 2 0 0 0,33-16 0 0 0,-17 13 1 0 0,1 2 0 0 0,87-25 0 0 0,-108 37-286 0 0,1 2-1 0 0,-1 0 0 0 0,30-1 1 0 0,-47 6-161 0 0,-1-1 0 0 0,1 1 0 0 0,-1 1 0 0 0,1-1 1 0 0,-1 1-1 0 0,0 0 0 0 0,1 1 0 0 0,-1-1 0 0 0,0 1 0 0 0,0 1 1 0 0,0-1-1 0 0,0 1 0 0 0,0 0 0 0 0,-1 0 0 0 0,1 1 0 0 0,-1-1 1 0 0,8 8-1 0 0,-10-8-27 0 0,0 0 1 0 0,-1 1-1 0 0,1-1 0 0 0,-1 1 1 0 0,0 0-1 0 0,0-1 0 0 0,0 1 1 0 0,0 0-1 0 0,-1 0 0 0 0,1 0 1 0 0,-1 0-1 0 0,1 9 1 0 0,-1-7-8 0 0,-1 1 1 0 0,0-1 0 0 0,-1 1 0 0 0,1-1 0 0 0,-1 0 0 0 0,0 1 0 0 0,-4 10 0 0 0,-1 0 16 0 0,-1-1 1 0 0,-1-1-1 0 0,0 1 1 0 0,-1-1-1 0 0,-16 20 0 0 0,4-9 40 0 0,-1-1-1 0 0,-2 0 0 0 0,-41 33 0 0 0,20-23 60 0 0,-66 37 0 0 0,86-57-141 0 0,0-1-1 0 0,0-2 1 0 0,-2-1-1 0 0,1-1 1 0 0,-40 10-1 0 0,23-15-272 0 0,40-5 116 0 0,-1 0 0 0 0,0 0-1 0 0,0 0 1 0 0,0-1 0 0 0,0 1-1 0 0,1-1 1 0 0,-1 0-1 0 0,0 0 1 0 0,-3-2 0 0 0,6 2-21 0 0,1 1 0 0 0,-1 0 0 0 0,0-1 0 0 0,1 1 0 0 0,-1-1 0 0 0,0 1 0 0 0,1-1 0 0 0,-1 1 0 0 0,1-1 0 0 0,-1 1-1 0 0,1-1 1 0 0,-1 0 0 0 0,1 1 0 0 0,-1-1 0 0 0,1 0 0 0 0,-1 1 0 0 0,1-1 0 0 0,0 0 0 0 0,0 1 0 0 0,-1-2 0 0 0,1-8-7386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5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35 11055 0 0,'8'-6'308'0'0,"-1"0"0"0"0,1 1 0 0 0,0 0-1 0 0,15-8 10477 0 0,-24 15-10526 0 0,-41 32-164 0 0,1 2 0 0 0,2 2 0 0 0,1 2 0 0 0,2 1 0 0 0,3 2 0 0 0,-52 85 0 0 0,71-102-2 0 0,2 2 1 0 0,0-1-1 0 0,2 1 0 0 0,2 1 1 0 0,0-1-1 0 0,-3 33 0 0 0,9-52 24 0 0,1 0 0 0 0,1 1 0 0 0,0-1 0 0 0,0 1 0 0 0,1-1 0 0 0,0 0-1 0 0,3 13 1 0 0,-3-18-60 0 0,1 1 0 0 0,0-1 0 0 0,-1 0 0 0 0,1 0 0 0 0,1 0 0 0 0,-1 0 0 0 0,1 0 0 0 0,-1 0 0 0 0,1 0 0 0 0,0-1 0 0 0,1 1 0 0 0,-1-1 0 0 0,0 0 0 0 0,1 0 0 0 0,0-1 0 0 0,6 5 0 0 0,-1-2 99 0 0,1 0 0 0 0,13 5 0 0 0,-20-9-463 0 0,0 0-1 0 0,0 0 0 0 0,1 0 1 0 0,-1-1-1 0 0,0 1 0 0 0,1-1 1 0 0,-1 0-1 0 0,1 0 0 0 0,-1 0 1 0 0,0 0-1 0 0,6-2 0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0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3223 0 0,'0'0'11054'0'0,"0"2"-10294"0"0,1 2-579 0 0,0-1 1 0 0,0 1-1 0 0,-1 0 1 0 0,0-1 0 0 0,0 1-1 0 0,0 0 1 0 0,0-1 0 0 0,-1 1-1 0 0,1 0 1 0 0,-3 6 0 0 0,-14 39 402 0 0,8-26-310 0 0,-51 175 633 0 0,30-94-814 0 0,27-93-87 0 0,-1-1 1 0 0,-1 0 0 0 0,0 0 0 0 0,0-1-1 0 0,-1 0 1 0 0,0 1 0 0 0,0-2 0 0 0,-1 1 0 0 0,-1-1-1 0 0,-14 13 1 0 0,10-12-12 0 0,11-9-4 0 0,0 1-82 0 0,1-3-420 0 0,7-22-741 0 0,2 8 56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1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12895 0 0,'0'0'8808'0'0,"1"0"-8175"0"0,0-1-564 0 0,4 0 181 0 0,-1 0 0 0 0,1 0 1 0 0,0 0-1 0 0,-1 1 0 0 0,1 0 0 0 0,0 0 0 0 0,-1 0 0 0 0,1 0 0 0 0,0 1 0 0 0,-1 0 0 0 0,9 2 0 0 0,119 39 1053 0 0,-110-36-1235 0 0,1-2-1 0 0,-1-1 1 0 0,1-1 0 0 0,24 0-1 0 0,178-21 319 0 0,-2-18-145 0 0,-18-6-173 0 0,136-21-4664 0 0,-309 60 2833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0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225 201 2759 0 0,'-9'7'6431'0'0,"-24"-9"-2191"0"0,32 2-3855 0 0,-1-1-20 0 0,1 0 0 0 0,-1 0 0 0 0,1 0 0 0 0,0 0 0 0 0,-1 0 0 0 0,1 0 0 0 0,-2-2 0 0 0,4-2-245 0 0,-1 0 0 0 0,1 0 0 0 0,1 0-1 0 0,-1 1 1 0 0,1-1 0 0 0,-1 0 0 0 0,1 1-1 0 0,1-1 1 0 0,-1 1 0 0 0,0 0 0 0 0,1 0-1 0 0,0 0 1 0 0,0 0 0 0 0,0 0 0 0 0,8-6 0 0 0,2-2-14 0 0,1 1 0 0 0,0 1 0 0 0,19-11 1 0 0,-16 11-6 0 0,0 1 1 0 0,2 1 0 0 0,-1 0 0 0 0,1 2-1 0 0,0 0 1 0 0,0 1 0 0 0,0 1 0 0 0,1 1-1 0 0,0 0 1 0 0,-1 2 0 0 0,1 0 0 0 0,0 1-1 0 0,0 1 1 0 0,0 1 0 0 0,28 7 0 0 0,-45-9-57 0 0,0 1 1 0 0,0 0 0 0 0,0 0 0 0 0,0 0 0 0 0,0 1 0 0 0,0-1-1 0 0,-1 1 1 0 0,1-1 0 0 0,-1 1 0 0 0,1 0 0 0 0,-1 0 0 0 0,1 0 0 0 0,-1 0-1 0 0,0 1 1 0 0,0-1 0 0 0,0 1 0 0 0,0-1 0 0 0,-1 1 0 0 0,3 3 0 0 0,-3-3-34 0 0,-1-1 1 0 0,1 0 0 0 0,0 1 0 0 0,-1-1-1 0 0,0 1 1 0 0,1-1 0 0 0,-1 0 0 0 0,0 1-1 0 0,0-1 1 0 0,0 1 0 0 0,-1-1 0 0 0,1 1-1 0 0,0-1 1 0 0,-1 0 0 0 0,0 1 0 0 0,0-1-1 0 0,1 0 1 0 0,-1 1 0 0 0,-1-1 0 0 0,1 0-1 0 0,0 0 1 0 0,0 0 0 0 0,-1 0 0 0 0,-2 3 0 0 0,1-2 6 0 0,-1 0 1 0 0,1 0-1 0 0,-1 0 1 0 0,1-1-1 0 0,-1 1 1 0 0,0-1-1 0 0,-8 3 1 0 0,-33 11 33 0 0,4-2-44 0 0,-99 39-935 0 0,5-2-602 0 0,121-44 1060 0 0,13-4-321 0 0,8-3 442 0 0,75-10 366 0 0,-51 5 232 0 0,0 2-1 0 0,57 0 0 0 0,-76 4-192 0 0,12 0 206 0 0,40 8 0 0 0,-57-8-212 0 0,-1 1-1 0 0,0 0 1 0 0,0 0 0 0 0,1 0 0 0 0,-1 1-1 0 0,0 0 1 0 0,-1 0 0 0 0,1 1 0 0 0,-1-1-1 0 0,1 1 1 0 0,4 5 0 0 0,-9-8-10 0 0,0 1 0 0 0,0-1 0 0 0,0 1 1 0 0,0 0-1 0 0,0-1 0 0 0,0 1 0 0 0,0 0 0 0 0,-1 0 0 0 0,1-1 1 0 0,-1 1-1 0 0,1 0 0 0 0,-1 0 0 0 0,0 0 0 0 0,1 2 0 0 0,-1 1 25 0 0,0-1 0 0 0,-1 0 0 0 0,1 0 0 0 0,-2 8 0 0 0,0-5-14 0 0,-1 0 0 0 0,0 0 0 0 0,0 0 0 0 0,-1 0 0 0 0,0 0 0 0 0,0-1 0 0 0,0 1 0 0 0,-10 9 0 0 0,3-4-13 0 0,-1-1 0 0 0,0 0 0 0 0,-14 9 0 0 0,5-6-31 0 0,-1 0 1 0 0,0-2-1 0 0,-1-1 1 0 0,0-1-1 0 0,0-1 1 0 0,-32 8-1 0 0,7-6 8 0 0,0-1 0 0 0,-62 3 0 0 0,85-11-17 0 0,0-1 0 0 0,0-1 0 0 0,-48-5 0 0 0,72 5-3 0 0,0 0-1 0 0,0 0 1 0 0,0-1-1 0 0,0 1 1 0 0,0 0-1 0 0,0 0 1 0 0,0-1-1 0 0,0 1 1 0 0,0-1-1 0 0,0 1 1 0 0,0-1-1 0 0,0 1 1 0 0,0-1-1 0 0,1 1 1 0 0,-1-1 0 0 0,0 0-1 0 0,0 1 1 0 0,1-1-1 0 0,-1 0 1 0 0,0 0-1 0 0,1 1 1 0 0,-2-3-1 0 0,2 2-1 0 0,0 0 0 0 0,0 0 0 0 0,0 0 0 0 0,0 0 0 0 0,1 0-1 0 0,-1 0 1 0 0,0 0 0 0 0,0 0 0 0 0,1 0 0 0 0,-1 1 0 0 0,1-1 0 0 0,-1 0 0 0 0,1 0 0 0 0,-1 0-1 0 0,1 0 1 0 0,-1 1 0 0 0,1-1 0 0 0,0 0 0 0 0,-1 0 0 0 0,1 1 0 0 0,0-1 0 0 0,0 1-1 0 0,-1-1 1 0 0,2 0 0 0 0,12-9-797 0 0,0 1 0 0 0,19-10 0 0 0,-5 5-480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0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79 417 8751 0 0,'-1'0'136'0'0,"-17"8"1708"0"0,-22 11 5080 0 0,28-29-5508 0 0,10 6-1303 0 0,1 1 0 0 0,0-1 0 0 0,0 0 0 0 0,0 1 0 0 0,1-1 0 0 0,-1 0 0 0 0,1 0 0 0 0,0 0 0 0 0,0 1 0 0 0,0-1 0 0 0,1 0 0 0 0,1-6 0 0 0,0-2-38 0 0,1 1 0 0 0,0 0-1 0 0,5-11 1 0 0,6-8 10 0 0,1 1 0 0 0,1 1 0 0 0,31-42 0 0 0,-33 51-107 0 0,1 1 1 0 0,1 1-1 0 0,1 1 1 0 0,0 0-1 0 0,35-24 1 0 0,-43 35 42 0 0,1-1-1 0 0,-1 2 1 0 0,1-1 0 0 0,0 1 0 0 0,1 1 0 0 0,-1 0-1 0 0,1 0 1 0 0,-1 1 0 0 0,1 0 0 0 0,0 1 0 0 0,15 0-1 0 0,-21 1 17 0 0,0 0 0 0 0,1 0 0 0 0,-1 1 0 0 0,0 0-1 0 0,0 0 1 0 0,0 0 0 0 0,-1 1 0 0 0,1 0-1 0 0,0 0 1 0 0,0 0 0 0 0,-1 0 0 0 0,1 1 0 0 0,-1-1-1 0 0,0 1 1 0 0,0 0 0 0 0,0 1 0 0 0,0-1-1 0 0,0 1 1 0 0,-1-1 0 0 0,0 1 0 0 0,0 0 0 0 0,0 0-1 0 0,0 1 1 0 0,0-1 0 0 0,-1 1 0 0 0,3 5-1 0 0,-4-4-15 0 0,1 0 0 0 0,-1 0-1 0 0,0 0 1 0 0,0 1-1 0 0,-1-1 1 0 0,0 0 0 0 0,0 0-1 0 0,0 0 1 0 0,-1 1-1 0 0,-3 11 1 0 0,-2 6 83 0 0,-13 30 0 0 0,19-54-104 0 0,-14 37 94 0 0,4-15-45 0 0,2 1 1 0 0,0 0-1 0 0,2 0 1 0 0,-8 48-1 0 0,14-59-38 0 0,1-2-147 0 0,-1-10 51 0 0,0 1-1 0 0,1 0 1 0 0,-1-1-1 0 0,0 1 1 0 0,0-1 0 0 0,0 1-1 0 0,1 0 1 0 0,-1-1-1 0 0,0 1 1 0 0,1-1 0 0 0,-1 1-1 0 0,0-1 1 0 0,1 1-1 0 0,-1-1 1 0 0,2 2 0 0 0,0 0-202 0 0,5 5-708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0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48 700 9671 0 0,'-2'0'440'0'0,"-2"-1"-325"0"0,-1 0 0 0 0,1 1-1 0 0,-1 0 1 0 0,0 0 0 0 0,1 0-1 0 0,-1 0 1 0 0,-8 2 8849 0 0,14-9-8444 0 0,1 2-458 0 0,0 0 0 0 0,1 0 1 0 0,-1 0-1 0 0,1 0 0 0 0,1 1 1 0 0,-1-1-1 0 0,1 1 0 0 0,-1 0 0 0 0,9-7 1 0 0,3-5 37 0 0,250-319-344 0 0,-182 226 46 0 0,-37 42 10 0 0,-28 39 306 0 0,33-38-1 0 0,-48 61-36 0 0,-2 4-49 0 0,-1 0 0 0 0,1 0 0 0 0,0 0 0 0 0,-1 0 0 0 0,1 1 0 0 0,0-1 0 0 0,0 0 0 0 0,0 0 0 0 0,0 1 0 0 0,0-1 0 0 0,0 0 0 0 0,0 1 0 0 0,0-1 1 0 0,0 1-1 0 0,0-1 0 0 0,0 1 0 0 0,0 0 0 0 0,0-1 0 0 0,0 1 0 0 0,1 0 0 0 0,-1 0 0 0 0,0 0 0 0 0,0 0 0 0 0,0 0 0 0 0,0 0 0 0 0,1 0 0 0 0,-1 0 0 0 0,0 0 0 0 0,0 1 0 0 0,2 0 1 0 0,7 2 45 0 0,-9-2-60 0 0,1 0-1 0 0,-1 0 1 0 0,0 1 0 0 0,0-1-1 0 0,0 0 1 0 0,0 1 0 0 0,0-1-1 0 0,0 1 1 0 0,0-1 0 0 0,0 1-1 0 0,-1-1 1 0 0,1 1 0 0 0,0-1-1 0 0,-1 1 1 0 0,0 0-1 0 0,1 2 1 0 0,2 33 79 0 0,-2-24-78 0 0,0 30 216 0 0,-8 73 0 0 0,0 19 399 0 0,8-114-455 0 0,0-1-1 0 0,1 1 1 0 0,9 37-1 0 0,-9-51-107 0 0,0 0-1 0 0,1 0 1 0 0,0 0-1 0 0,0-1 1 0 0,0 1-1 0 0,1-1 0 0 0,0 0 1 0 0,0 0-1 0 0,1 0 1 0 0,0 0-1 0 0,0-1 1 0 0,0 0-1 0 0,1 0 1 0 0,-1 0-1 0 0,11 6 0 0 0,-15-10-159 0 0,1-1-1 0 0,-1 1 0 0 0,0-1 0 0 0,0 1 0 0 0,1-1 1 0 0,-1 1-1 0 0,1-1 0 0 0,-1 0 0 0 0,0 0 0 0 0,1 1 1 0 0,-1-1-1 0 0,0 0 0 0 0,1 0 0 0 0,-1 0 1 0 0,1-1-1 0 0,-1 1 0 0 0,0 0 0 0 0,1-1 0 0 0,-1 1 1 0 0,0 0-1 0 0,1-1 0 0 0,-1 0 0 0 0,2 0 0 0 0,0-1-528 0 0,0 0 0 0 0,0 0 0 0 0,-1 0 0 0 0,1-1 0 0 0,-1 1 0 0 0,0-1 0 0 0,0 1 0 0 0,3-5 0 0 0,0-1-1250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0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28 120 9215 0 0,'-4'-1'314'0'0,"-19"-10"6119"0"0,23 8-6198 0 0,0 0 0 0 0,1 0 0 0 0,0 0 0 0 0,0 0 0 0 0,0 0 0 0 0,0 0 0 0 0,0 0 0 0 0,0 1 0 0 0,1-1 0 0 0,-1 1 0 0 0,1-1 0 0 0,0 1 0 0 0,0-1 0 0 0,-1 1 0 0 0,2 0 0 0 0,-1 0 0 0 0,0 0 0 0 0,0 0 0 0 0,1 0 0 0 0,-1 0 0 0 0,1 1 0 0 0,2-2 0 0 0,6-3 85 0 0,0 1-1 0 0,1 0 1 0 0,23-6 0 0 0,-3 3 267 0 0,1 2 1 0 0,0 1 0 0 0,35 0-1 0 0,-55 5-567 0 0,-1 1-1 0 0,1 0 0 0 0,0 1 0 0 0,0 0 0 0 0,18 6 0 0 0,7 5-7637 0 0,-25-10 84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0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 4607 0 0,'-1'-1'354'0'0,"-16"-5"10856"0"0,18 10-10678 0 0,-1 0 0 0 0,1 0 0 0 0,0 0 0 0 0,0-1-1 0 0,0 1 1 0 0,1 0 0 0 0,-1 0 0 0 0,1-1 0 0 0,0 1-1 0 0,4 5 1 0 0,28 35-1106 0 0,-19-25 1086 0 0,80 97 76 0 0,64 86 584 0 0,-148-185-1058 0 0,-1 0 0 0 0,0 0-1 0 0,-1 1 1 0 0,-1 0 0 0 0,-1 0-1 0 0,8 31 1 0 0,-13-40-119 0 0,0 1-1 0 0,-1-1 1 0 0,0 1-1 0 0,0-1 1 0 0,-1 1 0 0 0,-1 0-1 0 0,1-1 1 0 0,-2 1-1 0 0,1-1 1 0 0,-1 0 0 0 0,-1 1-1 0 0,0-1 1 0 0,0 0-1 0 0,-1 0 1 0 0,-7 12-1 0 0,6-13-164 0 0,0 0 0 0 0,-1-1 0 0 0,0 0 0 0 0,0 0 0 0 0,-1 0 0 0 0,0-1-1 0 0,0 0 1 0 0,-1-1 0 0 0,-11 7 0 0 0,-9 4-1096 0 0,-42 15 0 0 0,31-14 28 0 0,23-10-108 0 0,1-1-250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0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72 322 2303 0 0,'-37'4'-158'0'0,"20"-2"1271"0"0,-1-1 10526 0 0,28-4-9535 0 0,492-96 3091 0 0,-418 86-4715 0 0,280-39 793 0 0,0 19-415 0 0,-176 28-641 0 0,-34 2-397 0 0,93-16-370 0 0,-212 14 456 0 0,0-2 0 0 0,-1-2-1 0 0,0-1 1 0 0,64-28 0 0 0,-76 28 97 0 0,21-11-23 0 0,-41 20-60 0 0,-3 2-936 0 0,-5 9 210 0 0,-1 0 1 0 0,0 0 0 0 0,-1-1 0 0 0,0 0-1 0 0,-10 8 1 0 0,1-1-546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0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16327 0 0,'0'0'1476'0'0,"-1"2"-1153"0"0,-19 26 630 0 0,1 2 1 0 0,-26 57-1 0 0,17-32-385 0 0,-89 203 833 0 0,87-189-1232 0 0,2 2-67 0 0,-23 46-801 0 0,51-116 299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0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30 322 2759 0 0,'-4'-6'248'0'0,"-20"-33"13456"0"0,22 26-11660 0 0,3 8-1767 0 0,-1 0-1 0 0,1 0 1 0 0,-1 0-1 0 0,1 0 1 0 0,1 0 0 0 0,-1 0-1 0 0,1 0 1 0 0,0 1-1 0 0,0-1 1 0 0,4-7-1 0 0,-1 5-63 0 0,0 0 0 0 0,0 0 0 0 0,1 1 0 0 0,0-1 0 0 0,11-8 0 0 0,5-1-37 0 0,0 1-1 0 0,47-24 0 0 0,-66 38-153 0 0,25-13 15 0 0,2 1-1 0 0,-1 2 1 0 0,2 0-1 0 0,-1 3 1 0 0,1 0-1 0 0,1 2 1 0 0,-1 1-1 0 0,1 1 1 0 0,32 2-1 0 0,-55 2 71 0 0,0 0 1 0 0,1 1-1 0 0,-1 1 0 0 0,-1-1 0 0 0,1 1 0 0 0,17 7 0 0 0,-22-7-73 0 0,-1-1 0 0 0,1 1 1 0 0,-1 0-1 0 0,0 1 1 0 0,0-1-1 0 0,1 1 0 0 0,-2-1 1 0 0,1 1-1 0 0,0 0 1 0 0,0 0-1 0 0,-1 0 0 0 0,0 0 1 0 0,1 1-1 0 0,-1-1 1 0 0,-1 0-1 0 0,1 1 0 0 0,0 0 1 0 0,1 4-1 0 0,0 3 5 0 0,-1 0 0 0 0,0-1 0 0 0,0 1 0 0 0,-1 0 0 0 0,-1 0 0 0 0,0 0 0 0 0,0 0 0 0 0,-1-1 0 0 0,0 1 0 0 0,-1 0 0 0 0,-6 18 0 0 0,6-21-28 0 0,-1 0 1 0 0,-1 0-1 0 0,1 0 1 0 0,-1 0-1 0 0,-1-1 1 0 0,1 0-1 0 0,-1 0 1 0 0,-1 0-1 0 0,1-1 1 0 0,-1 1-1 0 0,0-1 1 0 0,-1-1-1 0 0,1 1 1 0 0,-1-1 0 0 0,-10 6-1 0 0,-10 3-73 0 0,-1-1 0 0 0,-51 15 0 0 0,-61 8-148 0 0,92-25 6 0 0,-52 5 0 0 0,56-17-2253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0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20503 0 0,'0'0'996'0'0,"-8"3"67"0"0,0-2-1000 0 0,-5 1 118 0 0,1 1 1 0 0,-1 0-1 0 0,1 0 0 0 0,-1 1 0 0 0,-14 8 0 0 0,5 1 126 0 0,0 0 0 0 0,2 2 0 0 0,0 0 0 0 0,-32 32 0 0 0,-61 81-443 0 0,85-94 58 0 0,-23 41-1 0 0,40-58 65 0 0,2 1-1 0 0,0-1 1 0 0,1 2-1 0 0,-9 32 1 0 0,16-46-45 0 0,-1 0 0 0 0,2 1 1 0 0,-1-1-1 0 0,0 0 0 0 0,1 0 0 0 0,0 0 1 0 0,0 0-1 0 0,1 0 0 0 0,-1 0 1 0 0,1 0-1 0 0,0 0 0 0 0,1 0 0 0 0,-1 0 1 0 0,1 0-1 0 0,0 0 0 0 0,0 0 1 0 0,0-1-1 0 0,1 1 0 0 0,-1-1 0 0 0,1 0 1 0 0,0 0-1 0 0,1 0 0 0 0,-1 0 1 0 0,7 6-1 0 0,1-3-644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0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35 656 5983 0 0,'-1'1'274'0'0,"-32"21"16193"0"0,35-22-16109 0 0,10-3-190 0 0,0 0 0 0 0,0-1 0 0 0,0-1 0 0 0,0 0 0 0 0,-1 0 0 0 0,19-12 0 0 0,61-49 173 0 0,-43 27-243 0 0,-2-1 1 0 0,55-62-1 0 0,-77 74-205 0 0,-1-1 1 0 0,-2 0 0 0 0,-1-2-1 0 0,-1-1 1 0 0,18-41-1 0 0,-18 28 52 0 0,21-76-1 0 0,-40 120 399 0 0,2 2-290 0 0,4 7-48 0 0,0 0-1 0 0,12 10 0 0 0,2 3-6 0 0,-16-16 3 0 0,0 1 0 0 0,0-1 1 0 0,-1 1-1 0 0,0 0 0 0 0,0 0 0 0 0,0 1 0 0 0,-1-1 0 0 0,0 0 1 0 0,0 1-1 0 0,-1-1 0 0 0,1 10 0 0 0,0 0 14 0 0,-1 1-1 0 0,0 0 1 0 0,-4 23-1 0 0,-7 47 366 0 0,2-21 169 0 0,0 121 1 0 0,8-182-511 0 0,0-1 1 0 0,1 0 0 0 0,-1 0-1 0 0,1 0 1 0 0,0 0-1 0 0,0 0 1 0 0,0 0 0 0 0,1 0-1 0 0,0 0 1 0 0,2 5-1 0 0,-2-7-23 0 0,-1-1-1 0 0,0 1 1 0 0,1 0 0 0 0,0-1-1 0 0,-1 1 1 0 0,1-1-1 0 0,0 0 1 0 0,0 0-1 0 0,-1 0 1 0 0,1 1-1 0 0,0-2 1 0 0,0 1-1 0 0,0 0 1 0 0,1 0-1 0 0,-1-1 1 0 0,0 1-1 0 0,0-1 1 0 0,0 1-1 0 0,0-1 1 0 0,0 0 0 0 0,4 0-1 0 0,15-2-362 0 0,1 0-1 0 0,-1-2 1 0 0,0 0 0 0 0,-1-2-1 0 0,1 0 1 0 0,-1-1 0 0 0,35-18-1 0 0,-38 16-1478 0 0,-3-1-3733 0 0,-1 0-1653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1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3223 0 0,'0'0'12680'0'0,"2"-1"-11724"0"0,34-12 1692 0 0,73-19-1 0 0,42 3-1267 0 0,20 9-1559 0 0,-145 22-2599 0 0,-13-2-4720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0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 17999 0 0,'-8'-2'1632'0'0,"3"-1"-1268"0"0,3 3 58 0 0,39-7 1540 0 0,-5 7-1266 0 0,-1 1 0 0 0,48 8 0 0 0,15 2-263 0 0,-77-10-614 0 0,-1-1-1 0 0,1-1 0 0 0,29-5 1 0 0,0-5-1822 0 0,-21 3 119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0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0,'0'0'923'0'0,"1"2"-602"0"0,1 5 101 0 0,1 0 1 0 0,1 0-1 0 0,-1 0 0 0 0,1 0 0 0 0,0 0 0 0 0,1-1 0 0 0,9 11 1 0 0,45 40 1432 0 0,-48-46-1848 0 0,113 87 1221 0 0,-5-4 314 0 0,-102-78-1046 0 0,0 0 0 0 0,-1 1 0 0 0,0 1 0 0 0,17 27-1 0 0,-29-37-353 0 0,1 0-1 0 0,-1 0 0 0 0,0 0 0 0 0,-1 0 0 0 0,0 1 0 0 0,0-1 0 0 0,-1 1 0 0 0,0-1 0 0 0,-1 1 0 0 0,1 0 0 0 0,-2 0 0 0 0,0 16 0 0 0,-1-15-56 0 0,0 0-1 0 0,-1-1 0 0 0,-1 1 1 0 0,1 0-1 0 0,-1-1 1 0 0,-1 0-1 0 0,0 0 0 0 0,0 0 1 0 0,-1 0-1 0 0,0-1 1 0 0,-8 11-1 0 0,0-4 4 0 0,0 0 1 0 0,-1 0-1 0 0,-1-2 0 0 0,-18 15 1 0 0,-71 40-623 0 0,79-54-74 0 0,2-1-1946 0 0,9-5-2560 0 0,-1 0-2722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0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50 11519 0 0,'-7'-5'1191'0'0,"-18"-11"7593"0"0,25 16-8708 0 0,0 0 0 0 0,0 0 0 0 0,0-1 0 0 0,-1 1 0 0 0,1 0 0 0 0,0 0 0 0 0,0 0 0 0 0,0 0 0 0 0,0 0 0 0 0,0 0 0 0 0,0 0 0 0 0,-1-1 0 0 0,1 1 0 0 0,0 0 0 0 0,0 0 0 0 0,0 0 0 0 0,0 0 0 0 0,0-1 1 0 0,0 1-1 0 0,0 0 0 0 0,0 0 0 0 0,0 0 0 0 0,0 0 0 0 0,0-1 0 0 0,0 1 0 0 0,0 0 0 0 0,0 0 0 0 0,0 0 0 0 0,0 0 0 0 0,0-1 0 0 0,0 1 0 0 0,0 0 0 0 0,0 0 0 0 0,0 0 0 0 0,0 0 0 0 0,0-1 0 0 0,0 1 0 0 0,13-1 8 0 0,0 1 0 0 0,0 0 1 0 0,0 1-1 0 0,0 0 0 0 0,24 7 0 0 0,23 1-224 0 0,-35-8-663 0 0,-1 0 0 0 0,0-2 0 0 0,0-1 0 0 0,1-2-1 0 0,-1 0 1 0 0,38-12 0 0 0,-32 8-728 0 0,-1 0-33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0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48 8751 0 0,'-4'2'158'0'0,"1"1"1"0"0,-1 0-1 0 0,1 0 0 0 0,0 1 0 0 0,0-1 0 0 0,-6 9 5367 0 0,13-12-5225 0 0,-1-1 1 0 0,1 0-1 0 0,-1 0 1 0 0,0 0 0 0 0,1 0-1 0 0,-1 0 1 0 0,5-4 0 0 0,4 0 203 0 0,23-9 885 0 0,0 1 1 0 0,68-13-1 0 0,-83 23-1122 0 0,0 0 0 0 0,0 1 0 0 0,1 2-1 0 0,-1 0 1 0 0,0 1 0 0 0,39 7 0 0 0,-18-3-910 0 0,-14-5-7002 0 0,-14-1 794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0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10 13039 0 0,'0'0'598'0'0,"1"-2"-10"0"0,2-5 2340 0 0,-4 8-1972 0 0,-8 26 1037 0 0,-8 42 0 0 0,8-29-1410 0 0,-11 40 107 0 0,-40 99-1 0 0,48-150-706 0 0,-1-1-1 0 0,-1 0 1 0 0,-2-1-1 0 0,-1-1 1 0 0,-1 0 0 0 0,-35 38-1 0 0,-11-2-391 0 0,15-15-3616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0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24 347 6911 0 0,'0'0'315'0'0,"-12"-9"114"0"0,11 8-143 0 0,0 0 0 0 0,0 0 0 0 0,0 1 0 0 0,0-1 0 0 0,0-1 0 0 0,0 1 0 0 0,1 0-1 0 0,-1 0 1 0 0,1 0 0 0 0,-1 0 0 0 0,0 0 0 0 0,1-1 0 0 0,0 1 0 0 0,-1 0 0 0 0,1 0 0 0 0,0-1-1 0 0,0 1 1 0 0,-1 0 0 0 0,1-1 0 0 0,0 1 0 0 0,0 0 0 0 0,1 0 0 0 0,-1-1 0 0 0,0 1 0 0 0,0 0-1 0 0,1-1 1 0 0,-1 1 0 0 0,0 0 0 0 0,1 0 0 0 0,0 0 0 0 0,-1-1 0 0 0,1 1 0 0 0,1-2 0 0 0,-1 0 363 0 0,4-6-213 0 0,0 0 0 0 0,1 1 0 0 0,-1 0 0 0 0,2 0 0 0 0,-1 0 0 0 0,12-10 0 0 0,50-38 218 0 0,-44 37-434 0 0,3 0-107 0 0,0 1 0 0 0,1 1 0 0 0,1 1 0 0 0,0 2 0 0 0,1 1 0 0 0,1 2 0 0 0,0 0 0 0 0,63-11 0 0 0,-76 18-2 0 0,0 2 0 0 0,0 0 0 0 0,0 1 0 0 0,0 1 0 0 0,0 1 0 0 0,27 4 0 0 0,-39-4-80 0 0,-1 0 0 0 0,1 0 1 0 0,-1 1-1 0 0,0 0 0 0 0,1 0 0 0 0,-1 0 1 0 0,0 1-1 0 0,0 0 0 0 0,0 0 1 0 0,-1 0-1 0 0,1 0 0 0 0,-1 1 1 0 0,0 0-1 0 0,0 0 0 0 0,0 0 0 0 0,0 0 1 0 0,-1 1-1 0 0,1-1 0 0 0,-1 1 1 0 0,0 0-1 0 0,-1 0 0 0 0,1 0 1 0 0,-1 0-1 0 0,3 9 0 0 0,-3-1 2 0 0,1 0-1 0 0,-2 0 0 0 0,0 0 1 0 0,0 0-1 0 0,-1 0 0 0 0,-1 0 1 0 0,0 0-1 0 0,-1 0 1 0 0,0 0-1 0 0,-1 0 0 0 0,0 0 1 0 0,-1-1-1 0 0,-1 1 1 0 0,0-1-1 0 0,-7 11 0 0 0,4-7-4 0 0,-1-2 1 0 0,0 1-1 0 0,-1-1 0 0 0,-1 0 0 0 0,0-1 0 0 0,-1-1 0 0 0,0 0 0 0 0,-1 0 0 0 0,-1-1 0 0 0,-28 18 0 0 0,19-18-20 0 0,0 0 0 0 0,-1-1 0 0 0,0-1-1 0 0,-1-1 1 0 0,0-2 0 0 0,-35 6 0 0 0,13-7-627 0 0,-1-1-1 0 0,-72-4 1 0 0,117 0 329 0 0,0-1 0 0 0,1 1 0 0 0,-1 0 0 0 0,0-1 0 0 0,0 1 0 0 0,0-1 0 0 0,0 0 0 0 0,1 0 0 0 0,-1 0 0 0 0,0 0 0 0 0,-4-3 0 0 0,1-1-1414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0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17 7367 0 0,'28'-16'15101'0'0,"-31"16"-14943"0"0,1 1 0 0 0,-1 0 0 0 0,0 0-1 0 0,0 0 1 0 0,1 0 0 0 0,-1 1-1 0 0,0-1 1 0 0,-4 4 0 0 0,4-3-14 0 0,-16 11-32 0 0,1 0-1 0 0,0 2 0 0 0,1 0 0 0 0,1 1 0 0 0,-19 23 0 0 0,9-6 53 0 0,2 1 0 0 0,-20 37 0 0 0,29-43-122 0 0,1 0 0 0 0,-21 60 0 0 0,31-74-26 0 0,0-1 1 0 0,1 1-1 0 0,1 0 0 0 0,0 0 0 0 0,0 0 0 0 0,2 1 0 0 0,0-1 0 0 0,1 0 0 0 0,2 15 0 0 0,-1-21 24 0 0,1 1 0 0 0,0-1 0 0 0,0 0 1 0 0,0 0-1 0 0,1 0 0 0 0,1-1 0 0 0,-1 1 0 0 0,1-1 1 0 0,0 0-1 0 0,1-1 0 0 0,0 1 0 0 0,9 7 0 0 0,-10-10-101 0 0,0 0-1 0 0,0 0 1 0 0,0 0-1 0 0,1-1 1 0 0,-1 0-1 0 0,1 0 1 0 0,11 3-1 0 0,-13-5-178 0 0,0 0 0 0 0,0 0 1 0 0,0 0-1 0 0,0-1 0 0 0,0 0 0 0 0,0 0 0 0 0,0 0 0 0 0,0 0 0 0 0,1-1 0 0 0,-1 1 1 0 0,0-1-1 0 0,6-2 0 0 0,3-2-1415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10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77 775 1375 0 0,'0'0'10982'0'0,"-5"10"-6926"0"0,1-7-3610 0 0,1 0 1 0 0,-1-1-1 0 0,0 1 1 0 0,0-1-1 0 0,1 1 1 0 0,-2-1 0 0 0,1-1-1 0 0,0 1 1 0 0,0-1-1 0 0,-1 1 1 0 0,1-1-1 0 0,0 0 1 0 0,-1-1 0 0 0,1 1-1 0 0,-6-1 1 0 0,10-2-368 0 0,0 0-1 0 0,-1 0 1 0 0,1 0 0 0 0,0 0 0 0 0,0 0 0 0 0,1 0 0 0 0,-1 0-1 0 0,1-4 1 0 0,3-6 6 0 0,0 0 0 0 0,1 0 0 0 0,0 1 0 0 0,1-1 1 0 0,0 1-1 0 0,10-13 0 0 0,52-60 58 0 0,-64 79-129 0 0,221-228 48 0 0,-85 92-41 0 0,-65 60-47 0 0,19-21-12 0 0,-50 53-154 0 0,-42 61 75 0 0,-1-3 103 0 0,0 2-28 0 0,1 0 1 0 0,6 19-1 0 0,-3-10 42 0 0,-1 0 0 0 0,0-1 1 0 0,-2 1-1 0 0,0 1 0 0 0,-3 32 0 0 0,2-8 18 0 0,0 35 91 0 0,2 58 266 0 0,-1-111-300 0 0,2 1 0 0 0,13 50 0 0 0,-17-75-152 0 0,1 0 0 0 0,0 0 0 0 0,0 0 0 0 0,0 0 0 0 0,0 0 0 0 0,1-1 0 0 0,-1 1 0 0 0,1 0 0 0 0,0-1 0 0 0,-1 0 0 0 0,1 1-1 0 0,0-1 1 0 0,1 0 0 0 0,-1 0 0 0 0,0 0 0 0 0,0 0 0 0 0,1 0 0 0 0,0-1 0 0 0,-1 1 0 0 0,1-1 0 0 0,0 1 0 0 0,-1-1 0 0 0,6 1 0 0 0,-7-1-579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1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74 10135 0 0,'-19'-1'359'0'0,"1"1"-1"0"0,-23 3 0 0 0,7 3 10303 0 0,35-5-10556 0 0,-1 1 0 0 0,0-1 0 0 0,1 1 0 0 0,-1-1 0 0 0,1 1 0 0 0,-1-1 0 0 0,1 1 0 0 0,0-1 0 0 0,0 1 0 0 0,0-1 0 0 0,0 0 0 0 0,0 1 0 0 0,0-1 0 0 0,0 0 0 0 0,0 0 0 0 0,0 0 0 0 0,1 0 0 0 0,-1 0 0 0 0,0 0 0 0 0,1 0 0 0 0,-1 0 0 0 0,0-1 0 0 0,1 1-1 0 0,-1 0 1 0 0,3 0 0 0 0,3 1 77 0 0,0 1 0 0 0,0-1-1 0 0,15 2 1 0 0,-9-3 1 0 0,1 0 0 0 0,-1-1 0 0 0,27-3 0 0 0,40-12 183 0 0,-63 12-277 0 0,29-7-246 0 0,0-2 0 0 0,49-20 0 0 0,-71 21-3984 0 0,27-14 1 0 0,-29 11-3511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1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62 533 7831 0 0,'0'0'603'0'0,"-1"0"-396"0"0,-12 5 581 0 0,-6-4 5075 0 0,18-1-5512 0 0,0 0-1 0 0,0 0 1 0 0,0-1 0 0 0,-1 1-1 0 0,1-1 1 0 0,0 1 0 0 0,0-1-1 0 0,0 1 1 0 0,0-1 0 0 0,0 1-1 0 0,1-1 1 0 0,-1 0-1 0 0,0 0 1 0 0,-1 0 0 0 0,-6-14-634 0 0,7 10 536 0 0,-1 1 0 0 0,2-2 0 0 0,-1 1 0 0 0,0 0 0 0 0,1 0 1 0 0,0 0-1 0 0,0 0 0 0 0,1 0 0 0 0,1-7 0 0 0,0-1 143 0 0,1 0 0 0 0,7-18 0 0 0,7-8-155 0 0,1 1 0 0 0,2 1 0 0 0,43-59 0 0 0,-50 77-364 0 0,2 1 0 0 0,-1 1 0 0 0,2 0-1 0 0,1 1 1 0 0,0 1 0 0 0,0 0 0 0 0,2 1-1 0 0,0 2 1 0 0,0-1 0 0 0,23-9-1 0 0,-36 20 176 0 0,1-1-1 0 0,0 1 0 0 0,1 0 0 0 0,-1 1 0 0 0,0-1 0 0 0,0 1 0 0 0,1 1 0 0 0,-1 0 0 0 0,0 0 0 0 0,1 0 0 0 0,-1 1 0 0 0,0 0 0 0 0,12 3 0 0 0,-15-3-26 0 0,0 1-1 0 0,1-1 1 0 0,-1 1-1 0 0,0 0 1 0 0,0 0 0 0 0,0 1-1 0 0,-1-1 1 0 0,1 1-1 0 0,0 0 1 0 0,-1 0-1 0 0,0 0 1 0 0,1 0 0 0 0,-1 0-1 0 0,-1 1 1 0 0,1 0-1 0 0,0-1 1 0 0,-1 1 0 0 0,0 0-1 0 0,0 0 1 0 0,0 1-1 0 0,0-1 1 0 0,1 8-1 0 0,1 7-22 0 0,-2-1-1 0 0,-1 1 0 0 0,0-1 1 0 0,-1 1-1 0 0,-1 0 0 0 0,-1-1 1 0 0,-5 24-1 0 0,3-26-30 0 0,-2 0 0 0 0,0-1 1 0 0,0 0-1 0 0,-1 0 0 0 0,-1 0 0 0 0,-11 14 0 0 0,-14 28-705 0 0,32-56 344 0 0,-1 5 714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3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4607 0 0,'0'0'13666'0'0,"-2"8"-13413"0"0,-6 7-94 0 0,-1-1 1 0 0,0 0-1 0 0,-17 20 1 0 0,13-18-61 0 0,-61 72-9 0 0,-29 39-114 0 0,83-98-218 0 0,6-10-1153 0 0,-22 40 1 0 0,31-47-4529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1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 11975 0 0,'0'0'923'0'0,"1"-1"-602"0"0,0 0 33 0 0,-1 1 0 0 0,1-1 0 0 0,-1 1 0 0 0,1-1 0 0 0,-1 1 0 0 0,1-1 0 0 0,0 1 0 0 0,-1 0 0 0 0,1-1 0 0 0,0 1-1 0 0,-1 0 1 0 0,1 0 0 0 0,0-1 0 0 0,-1 1 0 0 0,1 0 0 0 0,0 0 0 0 0,0 0 0 0 0,-1 0 0 0 0,1 0 0 0 0,0 0 0 0 0,0 0 0 0 0,-1 0 0 0 0,1 0-1 0 0,1 1 1 0 0,-1-1-238 0 0,-1 1 0 0 0,1-1 0 0 0,-1 1 0 0 0,1 0 0 0 0,-1-1 0 0 0,1 1 0 0 0,-1 0 0 0 0,1 0 0 0 0,-1-1 0 0 0,0 1 0 0 0,1 0 0 0 0,-1 0 0 0 0,0 0 0 0 0,1-1 0 0 0,-1 1 0 0 0,0 0 0 0 0,0 1 0 0 0,1 5-185 0 0,-1-1 1 0 0,0 1-1 0 0,-2 11 1 0 0,2-17 338 0 0,-9 49 320 0 0,-19 65 0 0 0,-7 30-490 0 0,30-98 172 0 0,1-15-3895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1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109 139 3223 0 0,'0'0'16623'0'0,"2"-1"-15984"0"0,13-8-115 0 0,0 0 0 0 0,1 1 0 0 0,26-10 1 0 0,82-21-380 0 0,-87 26-81 0 0,0 2 1 0 0,1 2-1 0 0,0 1 0 0 0,48-3 0 0 0,-77 10 28 0 0,0 0-1 0 0,-1 1 0 0 0,1 0 0 0 0,0 0 1 0 0,15 4-1 0 0,-22-4-67 0 0,-1 0 0 0 0,1 1-1 0 0,-1-1 1 0 0,1 1 0 0 0,-1 0 0 0 0,1-1 0 0 0,-1 1 0 0 0,0 0-1 0 0,1 0 1 0 0,-1 0 0 0 0,0 0 0 0 0,1 0 0 0 0,-1 0 0 0 0,0 0 0 0 0,0 1-1 0 0,0-1 1 0 0,0 0 0 0 0,0 1 0 0 0,0-1 0 0 0,-1 0 0 0 0,1 1-1 0 0,0-1 1 0 0,-1 1 0 0 0,1-1 0 0 0,-1 1 0 0 0,0 0 0 0 0,1-1 0 0 0,-1 1-1 0 0,0-1 1 0 0,0 1 0 0 0,0 0 0 0 0,0-1 0 0 0,0 1 0 0 0,0 0-1 0 0,0-1 1 0 0,-1 1 0 0 0,1-1 0 0 0,-1 3 0 0 0,-2 5 2 0 0,0 0 1 0 0,-1-1-1 0 0,1 1 0 0 0,-2-1 1 0 0,1 0-1 0 0,-1 0 0 0 0,0 0 1 0 0,-1-1-1 0 0,-12 13 0 0 0,-3 1 79 0 0,-42 32 0 0 0,35-33-314 0 0,-1-1 1 0 0,-1-2-1 0 0,0-1 0 0 0,-1-1 1 0 0,-38 12-1 0 0,56-22 67 0 0,2-1-88 0 0,-1 0 0 0 0,0 0 0 0 0,1-1 0 0 0,-19 2 0 0 0,26-4 219 0 0,-13 1-139 0 0,31-20 79 0 0,-11 15 64 0 0,1 0 1 0 0,0 0-1 0 0,0 0 0 0 0,1 0 0 0 0,-1 1 0 0 0,1-1 0 0 0,8-2 1 0 0,38-9-47 0 0,-34 10 27 0 0,-5 2 33 0 0,-1 1 0 0 0,1 0 0 0 0,-1 1 0 0 0,1 0 0 0 0,-1 1 0 0 0,1 0 0 0 0,-1 0 0 0 0,14 5-1 0 0,-20-5 15 0 0,0 1 0 0 0,0-1-1 0 0,1 2 1 0 0,-1-1 0 0 0,-1 0-1 0 0,1 1 1 0 0,0 0 0 0 0,0 0-1 0 0,-1 1 1 0 0,0-1 0 0 0,0 1-1 0 0,0 0 1 0 0,0 0 0 0 0,0 0-1 0 0,-1 0 1 0 0,0 1 0 0 0,0-1-1 0 0,0 1 1 0 0,2 5 0 0 0,-2-3 45 0 0,0 0-1 0 0,0 0 1 0 0,-1 0 0 0 0,0 0 0 0 0,0 0 0 0 0,-1 1 0 0 0,0-1 0 0 0,0 1 0 0 0,-1-1 0 0 0,0 1 0 0 0,0-1 0 0 0,-1 0 0 0 0,-2 13-1 0 0,1-13-8 0 0,-1 0 0 0 0,0 0 0 0 0,0 0-1 0 0,0-1 1 0 0,-1 0 0 0 0,0 1 0 0 0,-8 9-1 0 0,-39 38 469 0 0,38-41-489 0 0,4-5-31 0 0,-1 0-1 0 0,0-1 1 0 0,0 0-1 0 0,0 0 1 0 0,-1-1 0 0 0,-18 8-1 0 0,8-6 7 0 0,-1-1-1 0 0,-37 8 1 0 0,43-12-11 0 0,-1-1 0 0 0,0-1 0 0 0,0-1 0 0 0,1-1 0 0 0,-1 0 0 0 0,0-1 0 0 0,1 0 0 0 0,-1-2 0 0 0,1 0 0 0 0,0-1 0 0 0,-16-6 0 0 0,30 10-68 0 0,0 0 0 0 0,1 1 0 0 0,-1-1 0 0 0,1 0 1 0 0,0 0-1 0 0,-1 0 0 0 0,1 1 0 0 0,-1-2 0 0 0,1 1 0 0 0,0 0 0 0 0,0 0 0 0 0,0 0 0 0 0,0 0 0 0 0,0-1 0 0 0,0 1 0 0 0,0-1 1 0 0,0 1-1 0 0,0 0 0 0 0,0-4 0 0 0,0 4-20 0 0,1-1 0 0 0,0 1 0 0 0,0-1 0 0 0,1 1 0 0 0,-1-1 0 0 0,0 1 0 0 0,0-1 0 0 0,1 1 0 0 0,-1-1 0 0 0,1 1 0 0 0,-1 0 0 0 0,1-1 0 0 0,0 1 0 0 0,-1 0 0 0 0,1-1 0 0 0,0 1 0 0 0,0 0 0 0 0,0 0 0 0 0,0 0 0 0 0,0 0 0 0 0,0 0 0 0 0,2-1 0 0 0,9-9-2378 0 0,2 0-4486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1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0,'0'0'1284'0'0,"0"2"-530"0"0,1 10-264 0 0,0 0 1 0 0,1 0-1 0 0,0 0 1 0 0,1 0-1 0 0,0-1 1 0 0,1 1-1 0 0,7 14 1 0 0,45 77 107 0 0,-29-59-353 0 0,2-1 0 0 0,2-1 0 0 0,2-1-1 0 0,65 61 1 0 0,-82-88-265 0 0,4 4 231 0 0,0 0 0 0 0,-1 1 1 0 0,19 27-1 0 0,-34-41-71 0 0,0 1-1 0 0,0 0 0 0 0,-1 0 1 0 0,1 0-1 0 0,-2 1 1 0 0,1-1-1 0 0,-1 1 1 0 0,1 0-1 0 0,-2-1 0 0 0,1 1 1 0 0,-1 0-1 0 0,0 0 1 0 0,-1 0-1 0 0,1 0 1 0 0,-2 0-1 0 0,1 0 0 0 0,-2 10 1 0 0,-2-5 85 0 0,0 1-1 0 0,0 0 1 0 0,-2-1 0 0 0,1 0 0 0 0,-2 0 0 0 0,1 0 0 0 0,-2-1-1 0 0,1 0 1 0 0,-15 15 0 0 0,-8 6 479 0 0,-52 44 0 0 0,-17 0-308 0 0,58-46-1827 0 0,28-19-197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1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221 219 12751 0 0,'-181'11'1590'0'0,"179"-11"-1402"0"0,-28 3 1627 0 0,22-2 139 0 0,18-2 1270 0 0,432-31 757 0 0,-238 20-3267 0 0,260-11 741 0 0,86 3-1176 0 0,-4-30-127 0 0,-331 6-470 0 0,-149 27 64 0 0,1 3-1 0 0,86-7 1 0 0,-127 23-3040 0 0,-25-2 3183 0 0,-1 0-1 0 0,0 0 0 0 0,0 1 1 0 0,0-1-1 0 0,0 0 1 0 0,1 0-1 0 0,-1 1 0 0 0,0-1 1 0 0,0 0-1 0 0,0 0 0 0 0,0 1 1 0 0,0-1-1 0 0,0 0 0 0 0,0 0 1 0 0,0 1-1 0 0,0-1 0 0 0,0 0 1 0 0,0 0-1 0 0,0 1 0 0 0,0-1 1 0 0,0 0-1 0 0,0 1 0 0 0,0-1 1 0 0,0 0-1 0 0,0 0 0 0 0,0 1 1 0 0,0-1-1 0 0,0 0 0 0 0,0 0 1 0 0,0 1-1 0 0,0-1 0 0 0,-1 0 1 0 0,1 0-1 0 0,0 1 0 0 0,0-1 1 0 0,0 0-1 0 0,0 0 1 0 0,-1 1-1 0 0,-5 9-4633 0 0,-4 0-1573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1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5063 0 0,'0'0'390'0'0,"-2"8"1647"0"0,-2-2-901 0 0,1 0-1 0 0,-1-1 1 0 0,0 0 0 0 0,0 0-1 0 0,-1 0 1 0 0,-5 5-1 0 0,-8 9 252 0 0,-15 17 736 0 0,2 3-1 0 0,-49 79 1 0 0,74-106-2092 0 0,-65 124 349 0 0,58-107-315 0 0,1 0-1 0 0,-14 57 1 0 0,24-82-127 0 0,2 0 0 0 0,-1 0-1 0 0,0 1 1 0 0,1-1 0 0 0,0 0-1 0 0,0 0 1 0 0,0 1 0 0 0,0-1 0 0 0,1 0-1 0 0,-1 0 1 0 0,1 0 0 0 0,0 1 0 0 0,1-1-1 0 0,-1 0 1 0 0,1 0 0 0 0,1 3-1 0 0,-2-6-43 0 0,-1-1-1 0 0,0 0 1 0 0,1 1-1 0 0,-1-1 1 0 0,0 0-1 0 0,1 0 0 0 0,-1 1 1 0 0,0-1-1 0 0,1 0 1 0 0,-1 0-1 0 0,0 0 1 0 0,1 0-1 0 0,-1 1 0 0 0,1-1 1 0 0,-1 0-1 0 0,0 0 1 0 0,1 0-1 0 0,-1 0 1 0 0,1 0-1 0 0,-1 0 0 0 0,0 0 1 0 0,1 0-1 0 0,-1 0 1 0 0,1 0-1 0 0,-1 0 1 0 0,0 0-1 0 0,2-1 0 0 0,7-3-4716 0 0,0-2-1615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13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1 510 1375 0 0,'0'-15'7230'0'0,"0"12"-5772"0"0,0-1 0 0 0,1 1 0 0 0,-1 0 0 0 0,1-1 0 0 0,2-4 0 0 0,8-17 1489 0 0,-4 14-2477 0 0,0 1-1 0 0,12-14 0 0 0,12-8-143 0 0,1 0 0 0 0,50-36 0 0 0,79-45 687 0 0,-114 82-937 0 0,-11 6-76 0 0,1 2 0 0 0,2 2 0 0 0,59-24 0 0 0,-93 43-4 0 0,0 0 1 0 0,1 1-1 0 0,-1-1 0 0 0,0 1 0 0 0,1 0 1 0 0,0 1-1 0 0,-1-1 0 0 0,1 1 1 0 0,9 1-1 0 0,-12 0 2 0 0,-1-1 0 0 0,0 1 0 0 0,1 0 0 0 0,-1-1 0 0 0,0 1-1 0 0,0 0 1 0 0,0 0 0 0 0,0 1 0 0 0,0-1 0 0 0,0 0 0 0 0,0 1 0 0 0,0-1 0 0 0,0 1 0 0 0,-1-1 0 0 0,1 1 0 0 0,-1 0 0 0 0,1 0 0 0 0,-1 0 0 0 0,0 0 0 0 0,1 0 0 0 0,-1 0 0 0 0,0 0 0 0 0,0 0 0 0 0,-1 1 0 0 0,2 3-1 0 0,-1 1 12 0 0,0-1-1 0 0,0 1 0 0 0,-1 0 0 0 0,0 0 0 0 0,0 0 0 0 0,-1 0 0 0 0,0 0 0 0 0,0 0 0 0 0,0-1 0 0 0,-1 1 0 0 0,0 0 1 0 0,-1-1-1 0 0,-5 13 0 0 0,-4 4 88 0 0,-1-1 1 0 0,-21 28-1 0 0,18-30-47 0 0,0-1 0 0 0,-2 0 0 0 0,0-1-1 0 0,-1-1 1 0 0,0-1 0 0 0,-1-1 0 0 0,-1 0 0 0 0,-36 17 0 0 0,15-11-609 0 0,-1-3 0 0 0,-1-1 0 0 0,-79 18 0 0 0,62-21-944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1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32 15199 0 0,'0'-2'174'0'0,"-1"1"0"0"0,1-1 0 0 0,0 1 0 0 0,-1-1 0 0 0,1 1 0 0 0,-1-1 0 0 0,0 1-1 0 0,1-1 1 0 0,-1 1 0 0 0,0 0 0 0 0,0 0 0 0 0,0-1 0 0 0,0 1 0 0 0,0 0 0 0 0,0 0 0 0 0,0 0 0 0 0,-1 0 0 0 0,1 0-1 0 0,0 0 1 0 0,-1 0 0 0 0,1 0 0 0 0,0 1 0 0 0,-1-1 0 0 0,-1 0 0 0 0,0 0 154 0 0,0 1 0 0 0,0 0 0 0 0,1 0 0 0 0,-1 0 0 0 0,0 0 0 0 0,0 0 0 0 0,0 0 0 0 0,0 1 0 0 0,0-1 0 0 0,1 1 0 0 0,-1 0 0 0 0,-5 2 0 0 0,-11 6-270 0 0,-1 1-1 0 0,1 0 1 0 0,-21 17 0 0 0,-49 44 129 0 0,41-33-153 0 0,-3 5-272 0 0,-64 68 0 0 0,106-101 185 0 0,1 0 0 0 0,0 1 0 0 0,0-1 0 0 0,1 2 0 0 0,1-1 0 0 0,0 1 0 0 0,0 0-1 0 0,1 0 1 0 0,1 0 0 0 0,-5 19 0 0 0,8-24 79 0 0,-1 0 0 0 0,2-1 0 0 0,-1 1 0 0 0,1 0 0 0 0,0-1 0 0 0,0 1 0 0 0,1 0-1 0 0,0-1 1 0 0,0 1 0 0 0,1-1 0 0 0,0 1 0 0 0,0-1 0 0 0,0 1 0 0 0,1-1 0 0 0,0 0 0 0 0,0 0 0 0 0,0-1 0 0 0,1 1-1 0 0,0 0 1 0 0,0-1 0 0 0,0 0 0 0 0,6 5 0 0 0,-3-4-35 0 0,1 0-1 0 0,-1 0 1 0 0,1-1 0 0 0,0 0-1 0 0,1 0 1 0 0,0-1-1 0 0,-1 0 1 0 0,1 0 0 0 0,0-1-1 0 0,17 4 1 0 0,-12-5-542 0 0,1 0 1 0 0,0-1 0 0 0,0 0-1 0 0,-1-2 1 0 0,1 1 0 0 0,19-5-1 0 0,-6 0-1125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1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0 705 18631 0 0,'0'0'4712'0'0,"2"-1"-4280"0"0,11-6-187 0 0,0 1 0 0 0,-1-2 0 0 0,0 0 0 0 0,19-16 0 0 0,42-46-155 0 0,-60 57-74 0 0,103-108 18 0 0,-87 88-24 0 0,43-66-1 0 0,34-80 33 0 0,-38 64-20 0 0,-56 96-9 0 0,-11 18 51 0 0,-8 134-12 0 0,1-1-37 0 0,7-116 8 0 0,0 0 0 0 0,1 0 0 0 0,1 0 0 0 0,0 0 0 0 0,1 0 0 0 0,11 28 0 0 0,5-1 64 0 0,25 41 0 0 0,-40-76-86 0 0,2 5 51 0 0,-1 0 0 0 0,0 0 0 0 0,6 24 0 0 0,-10-30-25 0 0,0 1-1 0 0,-1-1 1 0 0,0 1 0 0 0,0-1-1 0 0,0 1 1 0 0,-1 0 0 0 0,-1-1-1 0 0,-1 12 1 0 0,2-18 38 0 0,-1 6-663 0 0,1-7 514 0 0,0 0 0 0 0,0 1 0 0 0,0-1 0 0 0,0 0 0 0 0,0 0 0 0 0,0 1 0 0 0,0-1 0 0 0,0 0 0 0 0,0 0 0 0 0,0 1 0 0 0,0-1 0 0 0,0 0 1 0 0,0 0-1 0 0,0 0 0 0 0,0 1 0 0 0,0-1 0 0 0,0 0 0 0 0,1 0 0 0 0,-1 1 0 0 0,0-1 0 0 0,0 0 0 0 0,0 0 0 0 0,0 0 0 0 0,0 1 0 0 0,1-1 0 0 0,-1 0 0 0 0,0 0 0 0 0,0 0 1 0 0,0 0-1 0 0,1 0 0 0 0,-1 1 0 0 0,0-1 0 0 0,0 0 0 0 0,0 0 0 0 0,1 0 0 0 0,-1 0 0 0 0,0 0 0 0 0,0 0 0 0 0,1 0 0 0 0,-1 0 0 0 0,0 0 0 0 0,0 0 0 0 0,1 0 0 0 0,-1 0 1 0 0,9 3-1543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1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65 5063 0 0,'-7'-2'528'0'0,"-18"-7"15152"0"0,27 8-15050 0 0,26-7 225 0 0,0 2 1 0 0,40-6-1 0 0,-48 11-655 0 0,220-12 1137 0 0,-193 13-1385 0 0,57-1-426 0 0,-36-6-3461 0 0,-41 2-3989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1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16007 0 0,'0'0'731'0'0,"1"1"-10"0"0,5 7-676 0 0,0 0-1 0 0,0-1 1 0 0,1 0-1 0 0,0-1 0 0 0,0 0 1 0 0,12 8-1 0 0,54 30-97 0 0,-39-25 63 0 0,37 22-93 0 0,76 47 315 0 0,-121-71 387 0 0,0 2 0 0 0,-2 1 0 0 0,31 32 1 0 0,-28-22 292 0 0,-1 2 1 0 0,23 37 0 0 0,-35-47-480 0 0,-2-1 0 0 0,-1 2-1 0 0,-1-1 1 0 0,13 41 0 0 0,-20-52-310 0 0,-1 0-1 0 0,0 1 0 0 0,-1-1 1 0 0,0 1-1 0 0,0-1 1 0 0,-1 1-1 0 0,-1-1 1 0 0,0 1-1 0 0,-3 12 1 0 0,0-9-107 0 0,0 1 0 0 0,-1-1 0 0 0,-1 0 0 0 0,-1-1 1 0 0,-15 28-1 0 0,3-15-224 0 0,-2 0-1 0 0,0-1 1 0 0,-2-1 0 0 0,0-1-1 0 0,-46 35 1 0 0,68-58 112 0 0,-59 45-784 0 0,33-28-6253 0 0,16-11-278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3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2 139 3679 0 0,'0'0'284'0'0,"0"-3"-186"0"0,-1-6 318 0 0,1 7-22 0 0,0 1 1 0 0,1 0-1 0 0,-1 0 1 0 0,1-1-1 0 0,-1 1 1 0 0,1 0-1 0 0,0 0 1 0 0,-1 0-1 0 0,1 0 1 0 0,0 0-1 0 0,0 0 0 0 0,0 0 1 0 0,-1 0-1 0 0,1 0 1 0 0,0 0-1 0 0,1 0 1 0 0,1-1-1 0 0,-2 1 447 0 0,5-4-274 0 0,1 1 0 0 0,-1 0 0 0 0,1 1 1 0 0,0 0-1 0 0,0 0 0 0 0,0 0 0 0 0,0 1 0 0 0,0 0 0 0 0,1 0 0 0 0,11 0 0 0 0,1 0-116 0 0,-1 1-1 0 0,39 3 0 0 0,17 8 324 0 0,-43-4-481 0 0,55 1 0 0 0,-49-7-119 0 0,12 1 45 0 0,0-3 1 0 0,56-8-1 0 0,67-30-41 0 0,9-1-63 0 0,-132 39-2245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20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97 1375 0 0,'-1'-2'667'0'0,"0"-14"2887"0"0,1-25 10818 0 0,1 28-12967 0 0,0 12-355 0 0,-1-1-438 0 0,-1-1-469 0 0,0-16-2303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2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3223 0 0,'0'0'17382'0'0,"3"-1"-16805"0"0,32-23 896 0 0,-34 22-458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2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7367 0 0,'0'0'18583'0'0,"1"-1"-18238"0"0,7-10-384 0 0,0 0 1 0 0,1 1-1 0 0,0 0 0 0 0,0 0 1 0 0,17-12-1 0 0,-18 17-819 0 0,-6 4-582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2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18 10135 0 0,'0'0'464'0'0,"-1"-2"-9"0"0,-2-8 41 0 0,2 9-345 0 0,1 0 0 0 0,-1 1-1 0 0,0-1 1 0 0,1 1 0 0 0,-1 0 0 0 0,0-1-1 0 0,0 1 1 0 0,0-1 0 0 0,0 1 0 0 0,1 0 0 0 0,-1 0-1 0 0,0 0 1 0 0,0 0 0 0 0,0-1 0 0 0,0 1 0 0 0,0 0-1 0 0,0 0 1 0 0,1 0 0 0 0,-1 1 0 0 0,0-1-1 0 0,0 0 1 0 0,0 0 0 0 0,0 0 0 0 0,0 1 0 0 0,1-1-1 0 0,-1 0 1 0 0,0 1 0 0 0,0-1 0 0 0,0 1 0 0 0,1-1-1 0 0,-2 2 1 0 0,-2 0 512 0 0,0 1 0 0 0,1-1 0 0 0,-1 1 0 0 0,1 0 0 0 0,-4 4 0 0 0,-5 9-125 0 0,0 0 0 0 0,1 1 1 0 0,1 0-1 0 0,-12 27 0 0 0,-24 78 209 0 0,10-23-520 0 0,3-18-192 0 0,10-19-384 0 0,-57 103 0 0 0,74-155 40 0 0,4-8-10 0 0,0-1-70 0 0,-28 17-2864 0 0,28-17 2059 0 0,2-17-10522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2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56 399 2759 0 0,'0'0'126'0'0,"-2"1"-5"0"0,-18 11 136 0 0,-1 2 6873 0 0,20-15-6806 0 0,-1 0-249 0 0,1-1 1 0 0,0 1 0 0 0,0 0 0 0 0,0-1 0 0 0,1 1-1 0 0,-1-1 1 0 0,0 1 0 0 0,0-1 0 0 0,1 1 0 0 0,-1-1-1 0 0,1 0 1 0 0,-1 1 0 0 0,1-1 0 0 0,0 0 0 0 0,0 1-1 0 0,0-1 1 0 0,0 0 0 0 0,0 1 0 0 0,0-1 0 0 0,0 0-1 0 0,0 0 1 0 0,1-1 0 0 0,2-8 274 0 0,-1 0 0 0 0,7-14-1 0 0,-4 10 29 0 0,1-2 113 0 0,1 0 0 0 0,1 0 1 0 0,1 1-1 0 0,0 0 0 0 0,1 1 0 0 0,18-23 0 0 0,-8 15-47 0 0,2 0 0 0 0,0 1 1 0 0,27-19-1 0 0,-37 31-273 0 0,1 1 1 0 0,0 1-1 0 0,1 0 0 0 0,-1 1 1 0 0,2 0-1 0 0,-1 1 0 0 0,0 1 1 0 0,1 0-1 0 0,0 1 1 0 0,0 0-1 0 0,1 2 0 0 0,-1-1 1 0 0,1 2-1 0 0,-1 0 0 0 0,1 1 1 0 0,-1 1-1 0 0,1 0 0 0 0,21 5 1 0 0,-22-3-51 0 0,0 1 1 0 0,0 0 0 0 0,-1 1 0 0 0,0 0-1 0 0,17 10 1 0 0,-28-13-99 0 0,0-1 1 0 0,1 1-1 0 0,-1 1 0 0 0,0-1 1 0 0,0 0-1 0 0,0 1 1 0 0,-1-1-1 0 0,1 1 0 0 0,-1 0 1 0 0,1 0-1 0 0,-1 0 0 0 0,0 0 1 0 0,0 1-1 0 0,0-1 1 0 0,0 0-1 0 0,-1 1 0 0 0,0-1 1 0 0,1 1-1 0 0,-1 0 0 0 0,0-1 1 0 0,-1 1-1 0 0,1 0 1 0 0,-1 0-1 0 0,0-1 0 0 0,1 1 1 0 0,-2 5-1 0 0,-1 2 7 0 0,0-1 0 0 0,0 1 0 0 0,-1-1-1 0 0,-1 1 1 0 0,-8 18 0 0 0,0-7 23 0 0,-22 30-1 0 0,23-38-96 0 0,0 0 0 0 0,-1 0 0 0 0,-1-1 0 0 0,-28 22 0 0 0,10-12-320 0 0,-45 24 0 0 0,22-17-172 0 0,-2-2-1 0 0,-91 32 1 0 0,131-55 418 0 0,4-2-84 0 0,1 2 1 0 0,0-1-1 0 0,0 1 0 0 0,-15 10 0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2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11055 0 0,'-60'3'1843'0'0,"35"-2"1606"0"0,-44 6 1 0 0,61-5-3104 0 0,1-1 1 0 0,-1 2-1 0 0,0-1 1 0 0,1 1 0 0 0,0 0-1 0 0,0 0 1 0 0,0 1 0 0 0,0 0-1 0 0,-12 10 1 0 0,3 0-270 0 0,1 1 1 0 0,0 1-1 0 0,1 1 0 0 0,-22 34 0 0 0,-35 80 252 0 0,52-94-308 0 0,-4 9-21 0 0,-33 97 0 0 0,49-119 0 0 0,0 0 0 0 0,2 0 0 0 0,1 1 0 0 0,1 0 0 0 0,1 0 0 0 0,2 30 0 0 0,0-45-232 0 0,1 0 1 0 0,1 0-1 0 0,-1 0 0 0 0,2-1 1 0 0,-1 1-1 0 0,2-1 0 0 0,5 15 1 0 0,-7-21 55 0 0,-1-1 0 0 0,0 1 0 0 0,1-1 0 0 0,0 1 0 0 0,0-1 0 0 0,0 0 0 0 0,0 0 1 0 0,0 0-1 0 0,0 0 0 0 0,0 0 0 0 0,1 0 0 0 0,-1 0 0 0 0,1-1 0 0 0,-1 1 0 0 0,1-1 0 0 0,-1 0 0 0 0,1 0 0 0 0,0 0 1 0 0,0 0-1 0 0,0 0 0 0 0,0 0 0 0 0,0-1 0 0 0,-1 0 0 0 0,1 1 0 0 0,0-1 0 0 0,0 0 0 0 0,0 0 0 0 0,0-1 0 0 0,5 0 1 0 0,11-5-7079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22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27 909 6911 0 0,'-2'2'7547'0'0,"-5"5"-3676"0"0,5-7-3639 0 0,-7 0 6 0 0,7 0 13 0 0,1-1 45 0 0,0-2-211 0 0,1 1 0 0 0,-1 0 0 0 0,1 0-1 0 0,-1-1 1 0 0,1 1 0 0 0,0 0 0 0 0,-1-1 0 0 0,1 1 0 0 0,1 0 0 0 0,-1-1 0 0 0,0 1 0 0 0,1-4 0 0 0,11-32 389 0 0,-10 31-333 0 0,12-27 449 0 0,1 0 0 0 0,39-62 1 0 0,52-57 395 0 0,130-132-633 0 0,-130 184-385 0 0,14-17-8 0 0,-117 114 34 0 0,-3 3 1 0 0,1 0 0 0 0,0 0 0 0 0,0 0 0 0 0,0 1 0 0 0,0-1 0 0 0,-1 0 1 0 0,1 0-1 0 0,0 0 0 0 0,0 1 0 0 0,0-1 0 0 0,1 0 0 0 0,-1 1 0 0 0,1-1 0 0 0,0 0-79 0 0,8 23-122 0 0,-8-11 187 0 0,-1 0 1 0 0,0 0-1 0 0,-1 0 1 0 0,0 0-1 0 0,-3 21 1 0 0,-15 55-77 0 0,15-76 77 0 0,-3 16 13 0 0,-28 123-2 0 0,28-113 8 0 0,1 0-1 0 0,1 43 0 0 0,5-53 56 0 0,0 0 1 0 0,2 0-1 0 0,1-1 0 0 0,2 1 0 0 0,0-1 0 0 0,20 50 0 0 0,-18-57 70 0 0,-1 1 0 0 0,6 29 0 0 0,-13-47-366 0 0,2 5-671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23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19751 0 0,'0'0'1788'0'0,"2"1"-1468"0"0,5 2-150 0 0,0 0-1 0 0,0 0 0 0 0,0-1 1 0 0,0 0-1 0 0,1 0 1 0 0,-1 0-1 0 0,1-1 0 0 0,-1-1 1 0 0,1 1-1 0 0,-1-1 1 0 0,1 0-1 0 0,-1-1 0 0 0,10-1 1 0 0,13-4 621 0 0,55-16-1 0 0,111-45-609 0 0,-113 36-8008 0 0,-50 18 4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2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108 602 10567 0 0,'0'0'1283'0'0,"-9"2"640"0"0,-62 3 3373 0 0,70-5-5254 0 0,0 0 1 0 0,0 0 0 0 0,0 0 0 0 0,0-1-1 0 0,0 1 1 0 0,0 0 0 0 0,-1-1 0 0 0,1 1 0 0 0,0-1-1 0 0,0 1 1 0 0,0-1 0 0 0,0 0 0 0 0,0 1 0 0 0,0-1-1 0 0,1 0 1 0 0,-1 1 0 0 0,0-1 0 0 0,0 0 0 0 0,0 0-1 0 0,1 0 1 0 0,-1 0 0 0 0,1 0 0 0 0,-1 0-1 0 0,0 0 1 0 0,1 0 0 0 0,0 0 0 0 0,-1 0 0 0 0,1 0-1 0 0,-1-2 1 0 0,0-1 50 0 0,1 0 0 0 0,-1 0 0 0 0,0 0 0 0 0,1 0 0 0 0,0 0-1 0 0,0 0 1 0 0,1-4 0 0 0,1-4 87 0 0,1 0 1 0 0,1 0-1 0 0,0 0 0 0 0,10-21 1 0 0,29-43 226 0 0,-42 74-397 0 0,19-29 63 0 0,1 2-1 0 0,1 0 1 0 0,2 1 0 0 0,43-39 0 0 0,123-82-1193 0 0,-189 148 1121 0 0,15-11-29 0 0,1 1-1 0 0,20-9 1 0 0,-33 18 80 0 0,1-1 0 0 0,0 1 0 0 0,-1 1 0 0 0,1-1 0 0 0,0 1 0 0 0,0 0 0 0 0,0 0 1 0 0,0 0-1 0 0,0 1 0 0 0,0 0 0 0 0,0 0 0 0 0,1 0 0 0 0,8 2 0 0 0,-11-1-27 0 0,-1 0 1 0 0,1 0-1 0 0,-1 0 0 0 0,0 1 1 0 0,0-1-1 0 0,1 1 0 0 0,-1-1 0 0 0,0 1 1 0 0,0 0-1 0 0,-1 0 0 0 0,1 0 1 0 0,0 0-1 0 0,-1 0 0 0 0,1 0 0 0 0,-1 0 1 0 0,1 0-1 0 0,-1 1 0 0 0,0-1 0 0 0,0 1 1 0 0,0-1-1 0 0,0 0 0 0 0,-1 1 1 0 0,2 5-1 0 0,0 5-8 0 0,-1 1-1 0 0,1 0 1 0 0,-2 18 0 0 0,-1-20 10 0 0,-2 75 114 0 0,-20 111 0 0 0,3-44 57 0 0,19-146-235 0 0,0 0 0 0 0,1 0 0 0 0,0 0 0 0 0,1 10 0 0 0,0-17-614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2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10135 0 0,'-1'2'11740'0'0,"-21"108"-8683"0"0,14-60-2745 0 0,-13 140-65 0 0,4-25-578 0 0,17-163 97 0 0,0 0 1 0 0,-1 0-1 0 0,1 0 0 0 0,-1 0 0 0 0,0 0 0 0 0,0-1 0 0 0,0 1 0 0 0,0 0 0 0 0,0 0 0 0 0,0-1 0 0 0,-2 3 0 0 0,2-3-218 0 0,0 0 0 0 0,0 0 0 0 0,0 0 0 0 0,0 0 0 0 0,0-1 0 0 0,-1 1 1 0 0,1 0-1 0 0,0-1 0 0 0,0 1 0 0 0,0 0 0 0 0,-2 0 0 0 0,-5-1-1607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3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10679 0 0,'0'0'6263'0'0,"2"2"-5783"0"0,2 1-339 0 0,0-1 1 0 0,-1 1-1 0 0,1-1 0 0 0,0 0 1 0 0,0 0-1 0 0,0-1 0 0 0,1 1 1 0 0,-1-1-1 0 0,0 0 0 0 0,0 0 1 0 0,1 0-1 0 0,-1-1 0 0 0,1 0 1 0 0,4 0-1 0 0,10 0 231 0 0,-1-2 0 0 0,21-4 0 0 0,-25 4-207 0 0,412-103 1935 0 0,-255 56-1884 0 0,-119 37-248 0 0,84-10 0 0 0,-10 13-3213 0 0,-86 10-163 0 0,-24 1 1657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2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15343 0 0,'0'0'1764'0'0,"0"-8"-228"0"0,1 6-1373 0 0,0-1-1 0 0,-1 1 1 0 0,1-1 0 0 0,0 1-1 0 0,0 0 1 0 0,1 0-1 0 0,-1-1 1 0 0,0 1-1 0 0,1 0 1 0 0,-1 0 0 0 0,1 0-1 0 0,0 1 1 0 0,-1-1-1 0 0,1 0 1 0 0,0 1 0 0 0,0-1-1 0 0,3-1 1 0 0,6-4 61 0 0,0 1 1 0 0,14-6 0 0 0,-11 5-6 0 0,276-121 777 0 0,-273 122-844 0 0,1 1 1 0 0,1 0-1 0 0,18-1 0 0 0,-29 5-70 0 0,0 0 0 0 0,0 1 0 0 0,0 0 0 0 0,1 0 0 0 0,-1 1-1 0 0,0 0 1 0 0,0 1 0 0 0,0 0 0 0 0,11 3 0 0 0,-17-3-54 0 0,1-1 0 0 0,0 0 0 0 0,0 1 0 0 0,-1-1 0 0 0,1 1-1 0 0,-1 0 1 0 0,1 0 0 0 0,-1 0 0 0 0,0 0 0 0 0,0 0 0 0 0,0 0 0 0 0,0 1 0 0 0,0-1 0 0 0,0 1 0 0 0,-1 0-1 0 0,1-1 1 0 0,-1 1 0 0 0,1 0 0 0 0,-1 0 0 0 0,0 0 0 0 0,0 0 0 0 0,-1 0 0 0 0,1 0 0 0 0,-1 0-1 0 0,1 0 1 0 0,-1 6 0 0 0,-1-2-2 0 0,1-1 0 0 0,-1 1-1 0 0,0 0 1 0 0,-1-1 0 0 0,0 1-1 0 0,0-1 1 0 0,0 1 0 0 0,-1-1-1 0 0,0 0 1 0 0,0 0 0 0 0,-5 7-1 0 0,-4 4-82 0 0,-1 0 0 0 0,-1-2 0 0 0,0 1 0 0 0,-1-1 0 0 0,-1-1 0 0 0,0-1 0 0 0,0 0 0 0 0,-2-2-1 0 0,1 1 1 0 0,-2-2 0 0 0,-34 14 0 0 0,34-18-150 0 0,-1-1 0 0 0,0-2 0 0 0,-36 3-1 0 0,31-4 70 0 0,-40 9 0 0 0,64-11 58 0 0,39 6-455 0 0,42 1 451 0 0,137 31 0 0 0,-207-36 199 0 0,-1 0 0 0 0,0 1-1 0 0,0 1 1 0 0,0-1 0 0 0,-1 1 0 0 0,1 1-1 0 0,-1 0 1 0 0,0 0 0 0 0,15 12 0 0 0,-21-15-50 0 0,1 1 0 0 0,-1-1 1 0 0,1 1-1 0 0,-1 0 1 0 0,0 0-1 0 0,0 0 0 0 0,0 0 1 0 0,-1 0-1 0 0,1 0 0 0 0,-1 0 1 0 0,0 1-1 0 0,0-1 1 0 0,0 1-1 0 0,0-1 0 0 0,0 0 1 0 0,-1 1-1 0 0,1-1 1 0 0,-1 1-1 0 0,0 0 0 0 0,0-1 1 0 0,-1 1-1 0 0,1-1 1 0 0,-1 1-1 0 0,1-1 0 0 0,-1 0 1 0 0,0 1-1 0 0,-1-1 1 0 0,1 0-1 0 0,-3 6 0 0 0,-1-1-18 0 0,0 0-1 0 0,-1 0 0 0 0,0 0 0 0 0,0 0 0 0 0,0-1 0 0 0,-14 11 0 0 0,-51 35 5 0 0,58-44-14 0 0,-9 8-90 0 0,-1-2-1 0 0,-1-1 1 0 0,0-1 0 0 0,-1 0-1 0 0,-40 13 1 0 0,53-23 36 0 0,8-1 11 0 0,-1 0 0 0 0,1-1 0 0 0,-1 0 0 0 0,0 0 1 0 0,0 0-1 0 0,0-1 0 0 0,1 0 0 0 0,-1 0 1 0 0,0 0-1 0 0,0 0 0 0 0,-9-2 0 0 0,14 2-35 0 0,0 0-1 0 0,0-1 1 0 0,-1 1-1 0 0,1 0 1 0 0,0 0-1 0 0,0 0 0 0 0,-1 0 1 0 0,1 0-1 0 0,0 0 1 0 0,0 0-1 0 0,-1 0 1 0 0,1 0-1 0 0,0-1 1 0 0,0 1-1 0 0,-1 0 0 0 0,1 0 1 0 0,0 0-1 0 0,0-1 1 0 0,0 1-1 0 0,0 0 1 0 0,-1 0-1 0 0,1 0 0 0 0,0-1 1 0 0,0 1-1 0 0,0 0 1 0 0,0 0-1 0 0,0-1 1 0 0,0 1-1 0 0,0 0 1 0 0,0 0-1 0 0,0-1 0 0 0,-1 1 1 0 0,1 0-1 0 0,0 0 1 0 0,0-1-1 0 0,0 1 1 0 0,0 0-1 0 0,1 0 0 0 0,-1-1 1 0 0,0 1-1 0 0,0 0 1 0 0,0 0-1 0 0,0-1 1 0 0,0 1-1 0 0,0 0 1 0 0,0 0-1 0 0,0-1 0 0 0,0 1 1 0 0,1 0-1 0 0,8-13-2357 0 0,-8 12 2218 0 0,29-31-3267 0 0,-10 14 1689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2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0,'0'0'639'0'0,"1"1"-170"0"0,20 17 1718 0 0,0 1 0 0 0,20 25-1 0 0,30 49 189 0 0,47 112 245 0 0,-99-170-1323 0 0,20 36 189 0 0,-7-15-108 0 0,47 114-1 0 0,-75-160-1354 0 0,-1 0 0 0 0,0 0-1 0 0,-1 0 1 0 0,0 0-1 0 0,-1 0 1 0 0,0 0-1 0 0,0 0 1 0 0,-1 1-1 0 0,-1-1 1 0 0,0 0-1 0 0,0 0 1 0 0,-1 0-1 0 0,0 0 1 0 0,-1 0 0 0 0,0 0-1 0 0,0 0 1 0 0,-1-1-1 0 0,0 0 1 0 0,-1 1-1 0 0,-11 15 1 0 0,0-4-1 0 0,-1-1 0 0 0,-1 0 0 0 0,0-2 0 0 0,-2 0 0 0 0,-23 16 0 0 0,-112 68-323 0 0,113-76 67 0 0,-9 4-150 0 0,49-29 184 0 0,17-5-2405 0 0,31-11-548 0 0,-16 2 1383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2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75 7367 0 0,'0'0'568'0'0,"-7"-2"-352"0"0,6 1-47 0 0,0 1 0 0 0,0 0-1 0 0,0 0 1 0 0,1-1 0 0 0,-1 1-1 0 0,0-1 1 0 0,0 1 0 0 0,1-1 0 0 0,-1 1-1 0 0,0-1 1 0 0,1 1 0 0 0,-1-1-1 0 0,0 0 1 0 0,1 0 49 0 0,-1 1-1 0 0,1 0 1 0 0,0-1-1 0 0,0 1 1 0 0,0 0 0 0 0,0-1-1 0 0,0 1 1 0 0,0 0 0 0 0,0-1-1 0 0,0 1 1 0 0,0 0-1 0 0,0-1 1 0 0,0 1 0 0 0,0 0-1 0 0,0-1 1 0 0,0 1 0 0 0,0 0-1 0 0,0-1 1 0 0,0 1-1 0 0,0 0 1 0 0,0-1 0 0 0,1 1-1 0 0,-1-1 1 0 0,2-1 655 0 0,-1 1 1 0 0,1-1-1 0 0,0 0 1 0 0,0 0-1 0 0,0 1 0 0 0,0-1 1 0 0,0 1-1 0 0,4-2 0 0 0,7-4-629 0 0,0 1-1 0 0,0 1 0 0 0,1 0 0 0 0,0 1 1 0 0,0 0-1 0 0,0 2 0 0 0,18-3 0 0 0,4 3-8 0 0,62 2-1 0 0,-31 5-595 0 0,104 21-1 0 0,-161-23-798 0 0,-8-3-57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2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6447 0 0,'0'0'499'0'0,"2"-1"290"0"0,-1 1-439 0 0,42-22 10178 0 0,-1 2-4144 0 0,45-19-2318 0 0,-54 26-4192 0 0,2 1-1 0 0,-1 2 1 0 0,47-8 0 0 0,10 8-952 0 0,-78 10-301 0 0,-1 0 0 0 0,24 3 0 0 0,-12 3-7197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2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13359 0 0,'0'0'6812'0'0,"1"1"-6510"0"0,2 8-171 0 0,0-1 1 0 0,0 1-1 0 0,-1-1 1 0 0,0 1 0 0 0,0 0-1 0 0,-1 0 1 0 0,0 0-1 0 0,-1 0 1 0 0,0 0 0 0 0,0 0-1 0 0,-1 0 1 0 0,0 0 0 0 0,-4 14-1 0 0,-4 11 8 0 0,-2 0 0 0 0,-17 37 1 0 0,16-44-58 0 0,-16 42 2 0 0,-3-2 0 0 0,-3-1 0 0 0,-43 62 0 0 0,33-60-207 0 0,43-66-509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2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18 388 5063 0 0,'0'0'232'0'0,"-1"0"-13"0"0,-16 8 13628 0 0,22-13-11873 0 0,-1 1-4127 0 0,32-48 3414 0 0,-16 23-815 0 0,1 0 1 0 0,25-26-1 0 0,-19 28-267 0 0,1 1 1 0 0,1 1-1 0 0,64-41 1 0 0,-74 54-103 0 0,1 1 1 0 0,1 1 0 0 0,-1 2-1 0 0,2 0 1 0 0,-1 0 0 0 0,1 2 0 0 0,0 1-1 0 0,26-3 1 0 0,-41 7-11 0 0,1 1 0 0 0,0 0 0 0 0,0 0 0 0 0,0 0 0 0 0,0 1 0 0 0,0 1 0 0 0,0-1 0 0 0,-1 1 0 0 0,15 5 0 0 0,-18-5-35 0 0,1 1 1 0 0,-1-1 0 0 0,0 1-1 0 0,0-1 1 0 0,-1 1-1 0 0,1 0 1 0 0,-1 0-1 0 0,1 1 1 0 0,-1-1 0 0 0,0 1-1 0 0,0 0 1 0 0,0 0-1 0 0,-1 0 1 0 0,0 0-1 0 0,1 0 1 0 0,-1 0 0 0 0,2 9-1 0 0,-1-3-9 0 0,-1 0 0 0 0,0 0 0 0 0,-1 0 0 0 0,0 0 0 0 0,-1 0-1 0 0,0 0 1 0 0,-1 1 0 0 0,0-1 0 0 0,0 0 0 0 0,-1 0 0 0 0,0 0 0 0 0,-1 0-1 0 0,0 0 1 0 0,-1-1 0 0 0,-6 14 0 0 0,1-6 15 0 0,-1-1 1 0 0,0 0-1 0 0,-1-1 0 0 0,0 0 0 0 0,-1 0 1 0 0,-1-1-1 0 0,-22 18 0 0 0,15-16-105 0 0,-1-1 0 0 0,-1-1 0 0 0,-1-1 1 0 0,0-1-1 0 0,-36 13 0 0 0,-128 34-423 0 0,169-54 477 0 0,-68 19-852 0 0,84-23 522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2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71 3679 0 0,'2'-1'284'0'0,"22"-13"-48"0"0,35-31 9742 0 0,-47 35-4390 0 0,-17 21-5083 0 0,0-2-374 0 0,1-1 1 0 0,-2 1-1 0 0,1-1 0 0 0,-1 0 1 0 0,-12 11-1 0 0,-38 32-29 0 0,26-25-84 0 0,-22 17 32 0 0,-28 28-47 0 0,70-61 0 0 0,1 1-1 0 0,0 0 0 0 0,0 1 0 0 0,1 0 0 0 0,-10 19 1 0 0,8-9 156 0 0,1 0 0 0 0,1 0 1 0 0,1 1-1 0 0,1 0 0 0 0,1 0 0 0 0,1 0 1 0 0,1 0-1 0 0,1 1 0 0 0,2 0 1 0 0,0-1-1 0 0,6 44 0 0 0,-5-60-134 0 0,0 0 0 0 0,1 0 0 0 0,0 0 0 0 0,0 0 0 0 0,1-1 0 0 0,0 1-1 0 0,0-1 1 0 0,7 11 0 0 0,-8-14-22 0 0,0-1 1 0 0,0 0-1 0 0,0 0 0 0 0,0-1 0 0 0,0 1 0 0 0,0 0 0 0 0,1-1 1 0 0,-1 1-1 0 0,0-1 0 0 0,1 0 0 0 0,-1 0 0 0 0,1 0 1 0 0,0 0-1 0 0,-1 0 0 0 0,1-1 0 0 0,0 1 0 0 0,0-1 1 0 0,-1 1-1 0 0,1-1 0 0 0,0 0 0 0 0,0 0 0 0 0,-1-1 1 0 0,1 1-1 0 0,0 0 0 0 0,3-2 0 0 0,12-2-178 0 0,0-2-1 0 0,-1 0 1 0 0,0-1-1 0 0,19-10 1 0 0,30-19-7166 0 0,-39 20 767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29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173 108 7743 0 0,'3'-10'312'0'0,"1"0"0"0"0,1 0-1 0 0,0 0 1 0 0,0 1 0 0 0,1 0 0 0 0,0 0-1 0 0,1 0 1 0 0,15-14 0 0 0,-21 21 780 0 0,-1 2-995 0 0,0 0 0 0 0,0 0 1 0 0,0-1-1 0 0,0 1 0 0 0,0 0 1 0 0,0 0-1 0 0,0-1 0 0 0,0 1 1 0 0,0 0-1 0 0,0 0 0 0 0,1-1 1 0 0,-1 1-1 0 0,0 0 0 0 0,0 0 0 0 0,0-1 1 0 0,0 1-1 0 0,0 0 0 0 0,0 0 1 0 0,1 0-1 0 0,-1-1 0 0 0,0 1 1 0 0,0 0-1 0 0,0 0 0 0 0,1 0 1 0 0,-1 0-1 0 0,0-1 0 0 0,0 1 1 0 0,0 0-1 0 0,1 0 0 0 0,-1 0 1 0 0,0 0-1 0 0,0 0 0 0 0,1 0 1 0 0,-1 0-1 0 0,0 0 0 0 0,0 0 1 0 0,1 0-1 0 0,-1 0 0 0 0,0 0 1 0 0,0 0-1 0 0,1 0 0 0 0,-1 0 0 0 0,0 0 1 0 0,0 0-1 0 0,1 0 0 0 0,-1 0 1 0 0,0 0-1 0 0,0 0 0 0 0,1 0 1 0 0,-1 0-1 0 0,0 0 0 0 0,0 1 1 0 0,1-1-1 0 0,0 0 92 0 0,0 1 0 0 0,0-1 0 0 0,-1 1-1 0 0,1-1 1 0 0,0 1 0 0 0,0-1 0 0 0,0 1 0 0 0,0 0 0 0 0,-1 0 0 0 0,1-1-1 0 0,0 1 1 0 0,0 2 0 0 0,1 3 45 0 0,0 0 0 0 0,0 0 0 0 0,-1 0 0 0 0,0 0 0 0 0,-1 1 0 0 0,1-1 0 0 0,-1 1 0 0 0,0-1 0 0 0,-1 0 0 0 0,0 1 0 0 0,-1 5 0 0 0,-4 12 232 0 0,-12 34-1 0 0,16-51-389 0 0,-14 38 46 0 0,-2-1 1 0 0,-2-1-1 0 0,-2-1 1 0 0,-2 0-1 0 0,-2-2 1 0 0,-53 65-1 0 0,48-72-461 0 0,30-33-287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3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304 237 3679 0 0,'0'0'7760'0'0,"-1"1"-7524"0"0,-10 10 485 0 0,1 0 0 0 0,1 1 0 0 0,-12 18 4332 0 0,15-30-4936 0 0,0 1 0 0 0,1 0-1 0 0,-1 0 1 0 0,-10 3 0 0 0,11-2-66 0 0,0-1 0 0 0,0 1 0 0 0,0-1 0 0 0,-9 0 0 0 0,13-1 444 0 0,0-9-241 0 0,1 6-204 0 0,0-1 1 0 0,0 1-1 0 0,0 0 0 0 0,0-1 0 0 0,1 1 0 0 0,0 0 0 0 0,0-1 1 0 0,0 1-1 0 0,0 0 0 0 0,0 0 0 0 0,1 0 0 0 0,-1 0 0 0 0,1 0 1 0 0,0 0-1 0 0,0 0 0 0 0,0 0 0 0 0,0 1 0 0 0,3-3 0 0 0,5-5 108 0 0,0 1-1 0 0,1 0 0 0 0,14-8 0 0 0,-7 4-70 0 0,21-15 46 0 0,85-59-27 0 0,-101 73-17 0 0,0 1 0 0 0,1 1 0 0 0,41-14 0 0 0,-60 24-48 0 0,1 1 0 0 0,0-1 0 0 0,0 1 0 0 0,0 0 0 0 0,0 1 0 0 0,0-1 0 0 0,0 1-1 0 0,0 0 1 0 0,0 1 0 0 0,9 1 0 0 0,-12-1-15 0 0,0 0 0 0 0,0 0 0 0 0,0 0-1 0 0,-1 0 1 0 0,1 0 0 0 0,0 1 0 0 0,-1 0 0 0 0,1-1-1 0 0,-1 1 1 0 0,0 0 0 0 0,1 0 0 0 0,-1 0 0 0 0,0 0-1 0 0,0 1 1 0 0,0-1 0 0 0,0 0 0 0 0,-1 1 0 0 0,1 0-1 0 0,-1-1 1 0 0,0 1 0 0 0,1 0 0 0 0,-1 0 0 0 0,1 3-1 0 0,-1 1 18 0 0,0 1-1 0 0,0-1 0 0 0,0 1 1 0 0,-1-1-1 0 0,0 1 0 0 0,0-1 1 0 0,-1 1-1 0 0,0-1 0 0 0,0 1 1 0 0,-1-1-1 0 0,0 0 0 0 0,-3 9 1 0 0,-1-2 32 0 0,0 0 0 0 0,-1 0 1 0 0,0 0-1 0 0,-1-1 1 0 0,-11 14-1 0 0,-6 0-59 0 0,24-26-21 0 0,0 0 0 0 0,0 0 0 0 0,0 0-1 0 0,0 0 1 0 0,0 0 0 0 0,0 0 0 0 0,0-1 0 0 0,-1 1 0 0 0,1 0-1 0 0,0-1 1 0 0,0 1 0 0 0,-1 0 0 0 0,1-1 0 0 0,0 0 0 0 0,-1 1-1 0 0,1-1 1 0 0,0 0 0 0 0,-1 0 0 0 0,1 0 0 0 0,-1 0 0 0 0,1 0-1 0 0,0 0 1 0 0,-1 0 0 0 0,-1 0 0 0 0,-4-1-62 0 0,-15 1-533 0 0,0 1-1 0 0,0 1 1 0 0,-34 7 0 0 0,4 4 125 0 0,-96 39 1 0 0,109-32 844 0 0,38-19 174 0 0,3 1-513 0 0,0-1 0 0 0,0-1 0 0 0,0 1-1 0 0,0 0 1 0 0,0 0 0 0 0,0-1 0 0 0,5 1 0 0 0,-5-1-6 0 0,8 2-6 0 0,-1-1-1 0 0,1-1 1 0 0,-1 0-1 0 0,1 0 1 0 0,12-3-1 0 0,50-11 122 0 0,-27 4-103 0 0,-13 3 4 0 0,79-12 448 0 0,-96 18-416 0 0,-1 0 0 0 0,1 1 1 0 0,0 0-1 0 0,0 1 0 0 0,20 4 0 0 0,-33-5-36 0 0,1 1 0 0 0,-1 0 0 0 0,0-1 0 0 0,0 1 0 0 0,0 0 0 0 0,0 0 0 0 0,0 0 0 0 0,0 0 0 0 0,0 1 0 0 0,0-1-1 0 0,0 0 1 0 0,0 1 0 0 0,-1-1 0 0 0,1 1 0 0 0,0 0 0 0 0,-1 0 0 0 0,0-1 0 0 0,1 1 0 0 0,1 3 0 0 0,-2-2-3 0 0,0 0 0 0 0,0 0 0 0 0,0 1 0 0 0,-1-1 0 0 0,1 0 0 0 0,-1 0 0 0 0,0 0 0 0 0,0 1 0 0 0,0-1 0 0 0,0 0 0 0 0,0 0 0 0 0,-1 1 0 0 0,0 3 0 0 0,-2 4 20 0 0,-1-1 0 0 0,0 0 0 0 0,0 0 0 0 0,-1-1 0 0 0,0 1 0 0 0,-10 12 0 0 0,-42 49 264 0 0,38-50-310 0 0,-1-2 0 0 0,-1 0 0 0 0,-1-1 0 0 0,0-1 0 0 0,-1-2 0 0 0,-1 0 0 0 0,-48 22 0 0 0,39-22-8 0 0,0-2 0 0 0,0-1 0 0 0,-1-1 0 0 0,-1-2 0 0 0,-68 8 0 0 0,95-16 4 0 0,-1-1 0 0 0,1 0 0 0 0,-1-1 0 0 0,0 0 0 0 0,1 0-1 0 0,-1-1 1 0 0,1 0 0 0 0,-9-3 0 0 0,14 4-3 0 0,1 0-1 0 0,0 0 1 0 0,0 0-1 0 0,0 0 1 0 0,0 0-1 0 0,0 0 1 0 0,0-1-1 0 0,0 1 1 0 0,0-1-1 0 0,1 1 1 0 0,-1-1-1 0 0,0 0 1 0 0,1 0-1 0 0,-1 0 1 0 0,1 0-1 0 0,0 0 1 0 0,0 0-1 0 0,0 0 1 0 0,0 0-1 0 0,0 0 1 0 0,0-1-1 0 0,0 1 1 0 0,1 0-1 0 0,-1-1 1 0 0,1 1-1 0 0,0 0 1 0 0,0-1-1 0 0,0 1 1 0 0,0 0-1 0 0,0-1 1 0 0,0 1-1 0 0,0 0 1 0 0,2-4-1 0 0,1-4-158 0 0,0 1 0 0 0,1-1 0 0 0,0 1 0 0 0,1 0 0 0 0,0 1 0 0 0,0-1 0 0 0,1 1 0 0 0,0 0 0 0 0,14-14 0 0 0,-19 21-271 0 0,5-3-324 0 0,13 27-8827 0 0,-10-9 3774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30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13903 0 0,'0'0'4978'0'0,"2"1"-4334"0"0,0 0-545 0 0,0 0-1 0 0,0 1 1 0 0,0-1 0 0 0,-1 1 0 0 0,1-1 0 0 0,0 1 0 0 0,-1 0 0 0 0,1-1 0 0 0,-1 1 0 0 0,1 0 0 0 0,-1 0 0 0 0,0 0 0 0 0,0 0 0 0 0,0 0 0 0 0,0 1 0 0 0,0-1 0 0 0,0 0 0 0 0,-1 0 0 0 0,1 1 0 0 0,-1-1 0 0 0,1 0 0 0 0,-1 4 0 0 0,1 8 146 0 0,-1 0-1 0 0,-2 22 1 0 0,2-29-162 0 0,-2 14 57 0 0,-2 0-1 0 0,0 0 1 0 0,-1 0 0 0 0,-1 0-1 0 0,-16 34 1 0 0,-56 93 516 0 0,38-78-372 0 0,-7 12-45 0 0,-18 35 49 0 0,51-89-188 0 0,2-1 0 0 0,-12 43 0 0 0,22-62-71 0 0,0 0 0 0 0,1 0 0 0 0,0 0 0 0 0,0 11 0 0 0,0-17-117 0 0,1-1 1 0 0,0 1-1 0 0,0 0 1 0 0,0 0-1 0 0,1-1 0 0 0,-1 1 1 0 0,0 0-1 0 0,1 0 0 0 0,-1-1 1 0 0,1 1-1 0 0,-1 0 0 0 0,1-1 1 0 0,0 1-1 0 0,0 0 0 0 0,0-1 1 0 0,0 1-1 0 0,0-1 1 0 0,0 0-1 0 0,0 1 0 0 0,0-1 1 0 0,0 0-1 0 0,1 0 0 0 0,-1 1 1 0 0,1-1-1 0 0,-1 0 0 0 0,2 1 1 0 0,8 0-1060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3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123 171 5871 0 0,'0'53'735'0'0,"0"-42"-244"0"0,0-8 853 0 0,0-1-619 0 0,-1 0-302 0 0,0 0-1 0 0,0 1 1 0 0,0-1-1 0 0,0 0 1 0 0,0 0-1 0 0,0 1 1 0 0,-1-1-1 0 0,1 0 1 0 0,-1 0-1 0 0,1-1 1 0 0,-1 1-1 0 0,0 0 1 0 0,0 0-1 0 0,-3 1 1 0 0,-35 23 926 0 0,21-15-700 0 0,-19 16-104 0 0,37-26 463 0 0,2-4-818 0 0,3-5-78 0 0,1 0 1 0 0,0-1-1 0 0,0 2 1 0 0,1-1-1 0 0,12-12 1 0 0,40-35 181 0 0,-41 40-229 0 0,20-16 81 0 0,62-38-1 0 0,-55 39-57 0 0,-28 20-34 0 0,43-28 165 0 0,-52 33-157 0 0,0 2-1 0 0,1-1 0 0 0,0 1 1 0 0,0 0-1 0 0,0 1 0 0 0,9-2 1 0 0,-15 3-42 0 0,-1 1 1 0 0,1 0 0 0 0,-1 0 0 0 0,1 0 0 0 0,-1 0-1 0 0,1 0 1 0 0,-1 0 0 0 0,1 0 0 0 0,-1 1 0 0 0,1-1 0 0 0,-1 0-1 0 0,0 1 1 0 0,1-1 0 0 0,-1 1 0 0 0,1 0 0 0 0,-1-1 0 0 0,0 1-1 0 0,0 0 1 0 0,1 0 0 0 0,0 1 0 0 0,0 0-5 0 0,-1 0 0 0 0,1 0 0 0 0,-1 0 0 0 0,0 0 0 0 0,0 0 0 0 0,1 0 0 0 0,-1 0 0 0 0,-1 1 1 0 0,1-1-1 0 0,0 0 0 0 0,0 4 0 0 0,0 5-2 0 0,0 0 1 0 0,0 0-1 0 0,-2 0 1 0 0,-1 15-1 0 0,-4 18 8 0 0,-2 0-1 0 0,-27 79 0 0 0,33-119-22 0 0,-1 9-4 0 0,-1 0 0 0 0,-2 18 0 0 0,6-29-75 0 0,13-8-2606 0 0,3-4 1252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3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121 715 10591 0 0,'-12'7'692'0'0,"-1"0"0"0"0,-13 12 0 0 0,10-7 2658 0 0,1 2 0 0 0,-21 22-1 0 0,36-36-3300 0 0,0 1 0 0 0,0-1 0 0 0,-1 0-1 0 0,1 0 1 0 0,0 0 0 0 0,0 0 0 0 0,0 0-1 0 0,0 0 1 0 0,0 1 0 0 0,-1-1 0 0 0,1 0-1 0 0,0 0 1 0 0,0 0 0 0 0,0 1 0 0 0,0-1-1 0 0,0 0 1 0 0,0 0 0 0 0,0 0 0 0 0,0 0-1 0 0,0 1 1 0 0,0-1 0 0 0,0 0 0 0 0,0 0-1 0 0,0 1 1 0 0,0-1 0 0 0,0 0 0 0 0,0 0-1 0 0,0 0 1 0 0,0 1 0 0 0,0-1 0 0 0,0 0-1 0 0,0 0 1 0 0,0 0 0 0 0,0 1-1 0 0,0-1 1 0 0,0 0 0 0 0,0 0 0 0 0,0 0-1 0 0,1 1 1 0 0,9 0 371 0 0,15-5-515 0 0,-16 1 100 0 0,-1-1 1 0 0,0 0-1 0 0,0 0 1 0 0,-1-1-1 0 0,1 0 0 0 0,-1 0 1 0 0,0-1-1 0 0,0 0 0 0 0,7-8 1 0 0,3-5 26 0 0,29-42-1 0 0,137-228 133 0 0,-103 160-21 0 0,-39 61-74 0 0,58-84 110 0 0,-96 148-158 0 0,0 1 0 0 0,-1-1 0 0 0,1 1 1 0 0,0 0-1 0 0,1 0 0 0 0,-1 0 0 0 0,0 0 0 0 0,1 1 0 0 0,0-1 0 0 0,-1 1 0 0 0,9-3 0 0 0,-3 3-10 0 0,6 2-11 0 0,-10 4 0 0 0,-3-2 0 0 0,2 1-3 0 0,0 0-1 0 0,0 1 0 0 0,-1 0 1 0 0,1 0-1 0 0,-1 0 1 0 0,1 0-1 0 0,-1 1 0 0 0,-1-1 1 0 0,1 1-1 0 0,-1 0 1 0 0,1-1-1 0 0,-1 1 0 0 0,-1 0 1 0 0,1 0-1 0 0,0 6 1 0 0,3 11-22 0 0,-2 0 0 0 0,1 29 0 0 0,-3-32 21 0 0,3 369 1405 0 0,-5-372-1264 0 0,2 0-1 0 0,0 0 1 0 0,1 0-1 0 0,4 18 1 0 0,-4-26-118 0 0,0 0 0 0 0,1 0-1 0 0,0 0 1 0 0,0 0 0 0 0,1 0 0 0 0,0-1 0 0 0,0 1-1 0 0,1-1 1 0 0,8 9 0 0 0,-11-13-107 0 0,1-1 0 0 0,-1 0 0 0 0,1 0 0 0 0,-1 0-1 0 0,1 0 1 0 0,0 0 0 0 0,0-1 0 0 0,0 1 0 0 0,0-1 0 0 0,0 0 0 0 0,0 0 0 0 0,0 0-1 0 0,0 0 1 0 0,1 0 0 0 0,-1-1 0 0 0,0 1 0 0 0,1-1 0 0 0,-1 0 0 0 0,0 0 0 0 0,1-1-1 0 0,-1 1 1 0 0,0 0 0 0 0,0-1 0 0 0,1 0 0 0 0,-1 0 0 0 0,0 0 0 0 0,0 0 0 0 0,0 0-1 0 0,0-1 1 0 0,0 0 0 0 0,0 1 0 0 0,-1-1 0 0 0,1 0 0 0 0,0 0 0 0 0,-1 0 0 0 0,1-1-1 0 0,-1 1 1 0 0,0-1 0 0 0,0 1 0 0 0,0-1 0 0 0,0 0 0 0 0,0 0 0 0 0,-1 1 0 0 0,1-1-1 0 0,-1 0 1 0 0,0-1 0 0 0,0 1 0 0 0,0 0 0 0 0,0 0 0 0 0,-1 0 0 0 0,1-6-1 0 0,-1 6-273 0 0,0 0-1 0 0,0 0 0 0 0,0 0 1 0 0,-1 0-1 0 0,0 0 1 0 0,1 0-1 0 0,-1 0 0 0 0,-2-4 1 0 0,-6-11-1464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3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10135 0 0,'0'0'778'0'0,"1"0"-138"0"0,50-11 7205 0 0,-1-2-4008 0 0,100-30-2936 0 0,-104 30 137 0 0,5 0-705 0 0,89-11 0 0 0,-57 14-6395 0 0,-63 8 3034 0 0,-4 0-4195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3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9 18167 0 0,'-3'-2'60'0'0,"2"1"13"0"0,0 1 0 0 0,-1-1 0 0 0,1 0 1 0 0,0 1-1 0 0,0-1 0 0 0,-1 0 0 0 0,1 1 1 0 0,-1 0-1 0 0,1-1 0 0 0,0 1 0 0 0,-1 0 1 0 0,1 0-1 0 0,-1 0 0 0 0,1 0 0 0 0,-1 0 1 0 0,1 0-1 0 0,-1 0 0 0 0,1 0 0 0 0,0 0 1 0 0,-1 1-1 0 0,1-1 0 0 0,-1 1 0 0 0,1-1 1 0 0,0 1-1 0 0,-1-1 0 0 0,-1 2 1 0 0,3 0-7 0 0,-1-1 1 0 0,0 1 0 0 0,0-1 0 0 0,1 1 0 0 0,-1-1 0 0 0,1 1 0 0 0,-1 0-1 0 0,1-1 1 0 0,0 1 0 0 0,0 0 0 0 0,0-1 0 0 0,0 1 0 0 0,0 0 0 0 0,0-1 0 0 0,0 1-1 0 0,1 2 1 0 0,-1-2 37 0 0,2 11 37 0 0,0-1 0 0 0,1 0 1 0 0,0 0-1 0 0,1-1 0 0 0,1 1 0 0 0,8 16 0 0 0,43 66 104 0 0,-45-78-176 0 0,18 29 137 0 0,3-2 0 0 0,2-2 1 0 0,59 58-1 0 0,-65-74 40 0 0,-9-7 57 0 0,0 0 0 0 0,-1 1 1 0 0,23 31-1 0 0,-37-44-246 0 0,0 0 0 0 0,0 0 0 0 0,-1 0 0 0 0,0 1 0 0 0,0-1-1 0 0,-1 1 1 0 0,1 0 0 0 0,-2 0 0 0 0,1 0 0 0 0,-1 0 0 0 0,0 0-1 0 0,0 0 1 0 0,-1 0 0 0 0,0 1 0 0 0,0-1 0 0 0,-1 0 0 0 0,-1 10-1 0 0,-4 6 40 0 0,-2 0 0 0 0,0-1 0 0 0,-1 0-1 0 0,-23 40 1 0 0,13-32-41 0 0,-1-1-1 0 0,-39 45 1 0 0,45-60-233 0 0,0 0 0 0 0,-1-1 0 0 0,-16 12 0 0 0,25-20-380 0 0,-1-1 1 0 0,0 0-1 0 0,0 0 1 0 0,-1 0-1 0 0,1-1 0 0 0,-1 0 1 0 0,1-1-1 0 0,-1 1 1 0 0,0-1-1 0 0,-9 0 1 0 0,5-2-1106 0 0,1-3-30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3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53 15055 0 0,'0'0'694'0'0,"0"-2"-22"0"0,1-1-538 0 0,-1 1 0 0 0,0-1 0 0 0,1 0 0 0 0,0 1 0 0 0,0-1 0 0 0,0 1 1 0 0,0-1-1 0 0,0 1 0 0 0,0-1 0 0 0,1 1 0 0 0,-1 0 0 0 0,1 0 0 0 0,0-1 0 0 0,-1 1 1 0 0,4-2-1 0 0,-2 1 194 0 0,-2 2 131 0 0,-1 1-375 0 0,0-1 0 0 0,0 1 0 0 0,0 0-1 0 0,0-1 1 0 0,0 1 0 0 0,1 0 0 0 0,-1 0 0 0 0,0-1 0 0 0,0 1 0 0 0,0 0 0 0 0,0 0 0 0 0,0 0-1 0 0,1-1 1 0 0,-1 1 0 0 0,0 0 0 0 0,0 0 0 0 0,0 0 0 0 0,1-1 0 0 0,-1 1 0 0 0,0 0 0 0 0,0 0-1 0 0,1 0 1 0 0,-1-1 0 0 0,2 8 21 0 0,0 0 0 0 0,-1 0 0 0 0,0 0 0 0 0,-1 0-1 0 0,0 0 1 0 0,0 1 0 0 0,-1 12 0 0 0,-14 53 383 0 0,10-50-254 0 0,-74 238 1160 0 0,54-187-1157 0 0,-25 48 63 0 0,27-72-261 0 0,23-47-143 0 0,7-15-1540 0 0,20-37-938 0 0,-17 29 1907 0 0,17-32-1011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3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152 414 15775 0 0,'-44'36'2076'0'0,"-63"38"1530"0"0,116-84-3217 0 0,97-119-355 0 0,2-3-203 0 0,-89 111 188 0 0,21-23 20 0 0,61-52 0 0 0,-88 85 80 0 0,1 0 0 0 0,1 1 1 0 0,0 1-1 0 0,0 0 0 0 0,0 1 0 0 0,1 1 0 0 0,1 0 0 0 0,-1 1 0 0 0,21-4 0 0 0,-28 9-42 0 0,1 0-1 0 0,-1 0 0 0 0,1 1 1 0 0,-1 0-1 0 0,0 1 1 0 0,1 0-1 0 0,-1 0 1 0 0,0 1-1 0 0,0 1 0 0 0,0-1 1 0 0,0 1-1 0 0,0 1 1 0 0,-1 0-1 0 0,1 0 0 0 0,-1 0 1 0 0,0 1-1 0 0,0 0 1 0 0,8 8-1 0 0,-7-6 16 0 0,0 1 0 0 0,-1 1-1 0 0,0 0 1 0 0,0 0 0 0 0,-1 0-1 0 0,0 1 1 0 0,0 0 0 0 0,-1 0 0 0 0,-1 1-1 0 0,1 0 1 0 0,-2 0 0 0 0,0 0-1 0 0,6 22 1 0 0,-10-28-87 0 0,1 0 0 0 0,-1 0-1 0 0,0 0 1 0 0,0 1 0 0 0,-1-1 0 0 0,1 0 0 0 0,-1 0-1 0 0,0 0 1 0 0,0 0 0 0 0,-1 0 0 0 0,0-1-1 0 0,0 1 1 0 0,0 0 0 0 0,0-1 0 0 0,-1 1-1 0 0,1-1 1 0 0,-1 0 0 0 0,0 0 0 0 0,-6 6 0 0 0,-5 5 21 0 0,-1-1 0 0 0,-1-1 0 0 0,-25 17 0 0 0,35-26-26 0 0,-26 16-13 0 0,-1-2-1 0 0,-58 24 0 0 0,38-19-5 0 0,-203 82-145 0 0,163-70 149 0 0,54-19-155 0 0,38-15 58 0 0,3-2-514 0 0,17-3-479 0 0,23-10 0 0 0,-16 4-522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3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11 19639 0 0,'-11'-9'896'0'0,"6"8"-13"0"0,-11 5-716 0 0,0 0 1 0 0,0 1-1 0 0,1 1 1 0 0,0 1-1 0 0,0 0 1 0 0,0 1-1 0 0,-19 13 1 0 0,1 4 716 0 0,-56 53 1 0 0,66-55-669 0 0,1 1 0 0 0,1 2 0 0 0,1 0 0 0 0,-30 54 0 0 0,42-64-208 0 0,1 0 0 0 0,1 1 0 0 0,0-1 0 0 0,2 1 0 0 0,0 0 0 0 0,0 1-1 0 0,2-1 1 0 0,0 0 0 0 0,1 1 0 0 0,1 0 0 0 0,0-1 0 0 0,2 1 0 0 0,0-1 0 0 0,7 29 0 0 0,-7-40-213 0 0,0-1 0 0 0,1 0 0 0 0,-1 0 0 0 0,1 0 0 0 0,0 0 0 0 0,1-1 0 0 0,-1 1 0 0 0,1-1 0 0 0,0 0 0 0 0,0 0 0 0 0,0 0 0 0 0,0 0 0 0 0,1-1 0 0 0,-1 0 0 0 0,1 0 0 0 0,0 0 0 0 0,0 0 0 0 0,9 2 0 0 0,2-2-7739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3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57 726 17391 0 0,'-2'2'795'0'0,"-12"7"124"0"0,7-4-722 0 0,0 0 1 0 0,1 0-1 0 0,-1 1 0 0 0,-6 7 3513 0 0,35-6-2920 0 0,-18-8-747 0 0,0 1 0 0 0,1-1 0 0 0,-1 0 0 0 0,0 0 0 0 0,0-1 0 0 0,0 1 1 0 0,0-1-1 0 0,0 0 0 0 0,0 0 0 0 0,6-4 0 0 0,4-4 62 0 0,16-14 0 0 0,89-97 216 0 0,-86 85-249 0 0,16-18 18 0 0,-2-1 0 0 0,-3-2 0 0 0,64-110 0 0 0,-90 133-90 0 0,10-17 5 0 0,38-96 1 0 0,-65 145 111 0 0,1 3-52 0 0,2 1-61 0 0,-1 0-1 0 0,0 0 0 0 0,0 0 0 0 0,0 1 0 0 0,0-1 0 0 0,0 1 0 0 0,0-1 0 0 0,-1 1 0 0 0,0 0 0 0 0,1 0 0 0 0,-1 0 0 0 0,0 1 0 0 0,0-1 0 0 0,-1 0 1 0 0,1 1-1 0 0,-1-1 0 0 0,1 1 0 0 0,-1-1 0 0 0,0 1 0 0 0,0 0 0 0 0,-1-1 0 0 0,1 9 0 0 0,-2 25 223 0 0,-1 0 0 0 0,-2-1 0 0 0,-16 68 0 0 0,-1 9 613 0 0,18-90-696 0 0,1-1 0 0 0,1 1 1 0 0,2 23-1 0 0,0-38-130 0 0,1 0 0 0 0,-1-1 0 0 0,1 1 0 0 0,1 0 0 0 0,0-1 0 0 0,0 1 0 0 0,0-1 0 0 0,1 0 0 0 0,8 12 0 0 0,4 2 28 0 0,28 30 0 0 0,-33-38-49 0 0,-6-8 7 0 0,-2-1-1 0 0,0-1 1 0 0,0 0 0 0 0,0 0 0 0 0,0-1-1 0 0,0 1 1 0 0,1 0 0 0 0,-1-1 0 0 0,1 0 0 0 0,0 0-1 0 0,-1 0 1 0 0,1 0 0 0 0,5 1 0 0 0,-7-2-89 0 0,0-2-368 0 0,0-1 187 0 0,1 1 0 0 0,-1-1 0 0 0,1 0 0 0 0,-1 1 0 0 0,0-1 1 0 0,4-4-1 0 0,4-10-7358 0 0,-6 2-361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3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37 10135 0 0,'0'0'778'0'0,"-2"-1"-506"0"0,-10-3 5 0 0,-10 0 12117 0 0,22 5-11738 0 0,1 2-547 0 0,0 0-1 0 0,0 0 1 0 0,1-1-1 0 0,-1 1 1 0 0,0-1-1 0 0,1 1 0 0 0,0-1 1 0 0,0 0-1 0 0,-1 0 1 0 0,1 1-1 0 0,0-1 1 0 0,1 0-1 0 0,-1-1 0 0 0,0 1 1 0 0,1 0-1 0 0,-1-1 1 0 0,1 1-1 0 0,-1-1 1 0 0,4 1-1 0 0,4 3 34 0 0,-1-1-1 0 0,1-1 1 0 0,0 0 0 0 0,12 2 0 0 0,-6-3-91 0 0,-1-1 0 0 0,1 0 1 0 0,-1-1-1 0 0,0-1 0 0 0,1-1 1 0 0,24-5-1 0 0,89-29-236 0 0,-127 35 175 0 0,94-35-3768 0 0,-71 24-4879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3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11055 0 0,'0'0'852'0'0,"2"2"-560"0"0,32 30 3521 0 0,74 53 0 0 0,49 16-2565 0 0,-42-27 534 0 0,-85-54-1379 0 0,98 71 1680 0 0,-115-80-1839 0 0,0 1 0 0 0,-1 0 0 0 0,-1 1 0 0 0,0 0 0 0 0,0 1 0 0 0,-1 0-1 0 0,7 16 1 0 0,-13-23-166 0 0,-1 1-1 0 0,-1 1 0 0 0,1-1 0 0 0,-1 0 1 0 0,-1 1-1 0 0,0-1 0 0 0,0 1 0 0 0,0-1 1 0 0,-1 1-1 0 0,-1 0 0 0 0,1-1 0 0 0,-1 1 1 0 0,-1-1-1 0 0,-3 14 0 0 0,-4 7 119 0 0,-1-1 0 0 0,-25 49 0 0 0,-27 52-84 0 0,44-92-360 0 0,-4 9-4651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35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38 3223 0 0,'-2'0'240'0'0,"-16"5"11902"0"0,20-6-11454 0 0,3-3-457 0 0,0 0 0 0 0,1 0 0 0 0,0 0 0 0 0,0 1 0 0 0,0 0 0 0 0,0 0 0 0 0,0 1 1 0 0,0 0-1 0 0,1 0 0 0 0,-1 0 0 0 0,1 1 0 0 0,7-1 0 0 0,15-1 511 0 0,41 1-1 0 0,-68 2-699 0 0,2-1 28 0 0,15 5 243 0 0,-1 4-2120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8:56:5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20 4607 0 0,'0'0'208'0'0,"-2"-8"32"0"0,2 7-17 0 0,0 1 0 0 0,0-1-1 0 0,0 1 1 0 0,-1-1 0 0 0,1 1 0 0 0,0-1-1 0 0,0 1 1 0 0,0-1 0 0 0,-1 1-1 0 0,1-1 1 0 0,0 1 0 0 0,0-1-1 0 0,-1 1 1 0 0,1 0 0 0 0,0-1-1 0 0,-1 1 1 0 0,1-1 0 0 0,-1 1-1 0 0,1 0 1 0 0,0 0 0 0 0,-1-1-1 0 0,1 1 1 0 0,-1 0 0 0 0,1 0 0 0 0,-1-1-1 0 0,1 1 1 0 0,-1 0 0 0 0,1 0-1 0 0,-1 0 1 0 0,1 0 0 0 0,-1 0-1 0 0,1 0 1 0 0,-2 0 0 0 0,-13 4 6772 0 0,12-3-6548 0 0,-4 2-307 0 0,1-1 0 0 0,0 1 1 0 0,-1 1-1 0 0,1-1 1 0 0,0 1-1 0 0,0 0 1 0 0,1 1-1 0 0,-1-1 1 0 0,1 1-1 0 0,0 0 1 0 0,0 1-1 0 0,1-1 1 0 0,-5 8-1 0 0,-6 10 271 0 0,1 1 0 0 0,-11 29 0 0 0,4-9-256 0 0,-282 622-428 0 0,218-465-38 0 0,27-90 311 0 0,37-74 0 0 0,-19 47 0 0 0,34-64-16 0 0,6-19-60 0 0,13-4-1060 0 0,1-3-4106 0 0,2-1-1792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3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416 294 6911 0 0,'0'0'623'0'0,"-1"2"-242"0"0,0 4 539 0 0,-1 0-1 0 0,0 0 0 0 0,-1 0 0 0 0,0-1 0 0 0,1 1 0 0 0,-2-1 1 0 0,1 0-1 0 0,-6 8 0 0 0,2-6-531 0 0,0 0 0 0 0,-1 0 0 0 0,0 0-1 0 0,-13 8 1 0 0,-2-1-426 0 0,-1-1-1 0 0,-1-2 0 0 0,-27 10 1 0 0,35-14 102 0 0,-1-1 1 0 0,0-1 0 0 0,0 0-1 0 0,0-2 1 0 0,-1 0 0 0 0,0 0-1 0 0,-20-2 1 0 0,37 0-28 0 0,0-1 0 0 0,1 0 1 0 0,-1-1-1 0 0,0 1 0 0 0,0 0 1 0 0,0 0-1 0 0,1-1 0 0 0,-1 1 0 0 0,0-1 1 0 0,1 0-1 0 0,-1 1 0 0 0,0-1 0 0 0,1 0 1 0 0,-1 0-1 0 0,1 0 0 0 0,-1 0 1 0 0,1 0-1 0 0,0 0 0 0 0,-1 0 0 0 0,1-1 1 0 0,0 1-1 0 0,0-1 0 0 0,0 1 0 0 0,0 0 1 0 0,0-1-1 0 0,0 0 0 0 0,0 1 1 0 0,0-1-1 0 0,1 0 0 0 0,-1 1 0 0 0,1-1 1 0 0,-1 0-1 0 0,1 1 0 0 0,0-1 0 0 0,-1 0 1 0 0,1 0-1 0 0,0 0 0 0 0,0 1 1 0 0,1-4-1 0 0,0-3 64 0 0,0 0 0 0 0,1 1 1 0 0,0-1-1 0 0,0 0 0 0 0,1 1 1 0 0,0-1-1 0 0,7-11 0 0 0,7-11-104 0 0,1 0 0 0 0,2 1 0 0 0,1 1 0 0 0,1 1 0 0 0,1 0 0 0 0,2 2 0 0 0,0 1 0 0 0,2 1 0 0 0,0 2-1 0 0,2 0 1 0 0,0 2 0 0 0,57-28 0 0 0,-78 44-3 0 0,1 0 0 0 0,-1 0 0 0 0,0 0 0 0 0,1 1 0 0 0,13-1 0 0 0,-17 2 3 0 0,0 1 0 0 0,0 0-1 0 0,0 0 1 0 0,0 1 0 0 0,0-1 0 0 0,0 1-1 0 0,0 0 1 0 0,0 0 0 0 0,0 1-1 0 0,8 3 1 0 0,-9-3 17 0 0,-1 1 0 0 0,0-1 0 0 0,1 1 0 0 0,-1 0 1 0 0,0 0-1 0 0,-1 0 0 0 0,1 0 0 0 0,-1 1 0 0 0,1-1 0 0 0,3 8 0 0 0,-3-6-2 0 0,-1 0-1 0 0,1 1 1 0 0,-1-1 0 0 0,0 1-1 0 0,-1-1 1 0 0,1 1 0 0 0,0 7-1 0 0,-2-6-10 0 0,1-1-1 0 0,-1 1 1 0 0,-1-1-1 0 0,1 1 1 0 0,-1-1-1 0 0,0 1 0 0 0,-1-1 1 0 0,1 1-1 0 0,-1-1 1 0 0,0 0-1 0 0,-1 0 1 0 0,0 0-1 0 0,0 0 1 0 0,0 0-1 0 0,-1-1 1 0 0,1 1-1 0 0,-1-1 1 0 0,0 0-1 0 0,-1 0 0 0 0,0 0 1 0 0,1-1-1 0 0,-9 6 1 0 0,-89 61 66 0 0,-39 33-525 0 0,136-99 283 0 0,-1-1 0 0 0,0 1 0 0 0,0-1 0 0 0,-1 0 1 0 0,1 0-1 0 0,-1-1 0 0 0,0 0 0 0 0,-12 4 0 0 0,17-7 111 0 0,0 1 1 0 0,0-1-1 0 0,0 0 1 0 0,0 1 0 0 0,0-1-1 0 0,0 0 1 0 0,-1 0-1 0 0,1 0 1 0 0,0-1-1 0 0,0 1 1 0 0,0 0-1 0 0,0-1 1 0 0,0 0-1 0 0,0 1 1 0 0,0-1-1 0 0,0 0 1 0 0,0 0 0 0 0,0 0-1 0 0,0 0 1 0 0,0 0-1 0 0,0-1 1 0 0,1 1-1 0 0,-1 0 1 0 0,1-1-1 0 0,-1 1 1 0 0,1-1-1 0 0,-1 0 1 0 0,1 0 0 0 0,0 1-1 0 0,0-1 1 0 0,0 0-1 0 0,0 0 1 0 0,-1-2-1 0 0,0 0-143 0 0,1 0 0 0 0,-1-1 1 0 0,1 1-1 0 0,0 0 0 0 0,-1-9 0 0 0,2 0-288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3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6911 0 0,'0'0'13207'0'0,"2"-1"-12312"0"0,12-5-356 0 0,0 0 1 0 0,0 1 0 0 0,0 1-1 0 0,1 0 1 0 0,0 1 0 0 0,-1 1-1 0 0,18-1 1 0 0,109 5-1 0 0,-26 1-2310 0 0,-90-5 816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36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15663 0 0,'0'0'1207'0'0,"-7"6"-602"0"0,4-2-290 0 0,-1 0 0 0 0,1 0 0 0 0,1 0 0 0 0,-1 1 0 0 0,0-1-1 0 0,1 1 1 0 0,0 0 0 0 0,0 0 0 0 0,1 0 0 0 0,-1 0 0 0 0,0 5 0 0 0,-1 7-136 0 0,1 0 1 0 0,0 17 0 0 0,1 1 20 0 0,0 15-16 0 0,-11 72 1 0 0,9-106-178 0 0,-1 1 1 0 0,-1-1 0 0 0,0 0 0 0 0,-1-1-1 0 0,0 1 1 0 0,-1-1 0 0 0,-1-1-1 0 0,-13 21 1 0 0,-13 6-8 0 0,-1 0 0 0 0,-3-3 0 0 0,-41 35 0 0 0,49-50-640 0 0,29-22-66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3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156 469 15055 0 0,'-11'0'245'0'0,"1"1"0"0"0,0-1 0 0 0,0 2 0 0 0,0-1 0 0 0,0 2 0 0 0,-12 3 0 0 0,12-3-53 0 0,-1 0 0 0 0,0-1 0 0 0,0 0 0 0 0,-15 1 0 0 0,25-3 128 0 0,0-10 446 0 0,0 9-746 0 0,1 0-1 0 0,0 0 0 0 0,0 1 0 0 0,0-1 0 0 0,0 0 0 0 0,0 0 0 0 0,0 0 0 0 0,0 0 0 0 0,0 0 0 0 0,0 0 0 0 0,0 0 0 0 0,0 0 0 0 0,1 0 0 0 0,-1 0 0 0 0,0 0 0 0 0,1 1 0 0 0,0-3 0 0 0,8-11 11 0 0,1 0 0 0 0,1 0 0 0 0,20-19 0 0 0,-7 6 8 0 0,18-21-49 0 0,2 3 0 0 0,94-77 0 0 0,-111 102 173 0 0,1 2 0 0 0,0 0 1 0 0,1 2-1 0 0,1 2 0 0 0,1 0 0 0 0,0 2 1 0 0,42-11-1 0 0,-55 19 81 0 0,0 0 0 0 0,1 1 0 0 0,-1 1 0 0 0,1 1 0 0 0,-1 0 0 0 0,30 4 0 0 0,-41-2-173 0 0,-1 0 0 0 0,1 1 0 0 0,-1-1 0 0 0,0 1 0 0 0,1 1 0 0 0,-1 0 0 0 0,0-1 0 0 0,0 2 0 0 0,7 4 0 0 0,-9-5-41 0 0,0 1-1 0 0,-1-1 1 0 0,1 1-1 0 0,-1 0 1 0 0,0 0-1 0 0,0 0 1 0 0,0 0 0 0 0,0 0-1 0 0,-1 1 1 0 0,0-1-1 0 0,0 1 1 0 0,0-1 0 0 0,2 11-1 0 0,-2-5 16 0 0,0 1 1 0 0,-1-1-1 0 0,-1 1 0 0 0,0-1 0 0 0,0 1 0 0 0,-1 0 1 0 0,0-1-1 0 0,-1 1 0 0 0,0-1 0 0 0,-6 18 0 0 0,1-10-12 0 0,-1 1 0 0 0,0-1 0 0 0,-1-1 0 0 0,-21 31-1 0 0,13-26-7 0 0,-1-2-1 0 0,0 0 1 0 0,-2 0-1 0 0,0-2 0 0 0,-1-1 1 0 0,-1 0-1 0 0,-39 21 1 0 0,18-14-21 0 0,-2-2 1 0 0,-1-3 0 0 0,-60 19 0 0 0,90-34-215 0 0,0-1-1 0 0,1 0 1 0 0,-1-1 0 0 0,-1-1-1 0 0,-17-1 1 0 0,38-13-2258 0 0,3-1 1198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3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26 9215 0 0,'9'-6'148'0'0,"-5"3"-25"0"0,0 1 0 0 0,0-1 0 0 0,0 1 0 0 0,0 0 0 0 0,1 1 0 0 0,-1-1 0 0 0,0 1 0 0 0,1 0 0 0 0,7-1 4694 0 0,-15 9-240 0 0,2-2-3814 0 0,-4 3-545 0 0,-1-1 0 0 0,1 0 0 0 0,-1 0 0 0 0,0-1 0 0 0,-1 0 0 0 0,1 0 0 0 0,-1 0 0 0 0,-12 6 0 0 0,-2 4 8 0 0,-33 26 148 0 0,22-19-292 0 0,0 3 1 0 0,2 0 0 0 0,-46 51-1 0 0,48-38 13 0 0,2 1 1 0 0,1 1-1 0 0,-36 82 0 0 0,41-79 24 0 0,3-8 278 0 0,-20 59 0 0 0,33-84-349 0 0,1 1 0 0 0,1-1 1 0 0,0 0-1 0 0,1 1 0 0 0,0-1 0 0 0,0 1 0 0 0,1-1 1 0 0,1 1-1 0 0,0-1 0 0 0,3 12 0 0 0,-4-20-64 0 0,1-1 0 0 0,0 0 0 0 0,-1 0 0 0 0,1 0 1 0 0,0 0-1 0 0,0 0 0 0 0,0 0 0 0 0,0 0 0 0 0,1 0 0 0 0,-1 0 0 0 0,0 0 0 0 0,1 0 0 0 0,-1-1 0 0 0,1 1 0 0 0,0-1 0 0 0,0 1 0 0 0,-1-1 1 0 0,1 0-1 0 0,0 1 0 0 0,2 0 0 0 0,0-1-59 0 0,-1 0 0 0 0,0 0-1 0 0,0-1 1 0 0,0 1 0 0 0,1-1 0 0 0,-1 1 0 0 0,0-1 0 0 0,1 0 0 0 0,-1-1 0 0 0,0 1 0 0 0,1 0 0 0 0,5-2-1 0 0,8-4-1269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3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74 571 6071 0 0,'0'0'548'0'0,"-1"2"-369"0"0,-18 25 2606 0 0,-4 9 1583 0 0,14-18-3547 0 0,5-8-135 0 0,-1-1 1 0 0,-8 13 4358 0 0,14-24-4944 0 0,-1-1-1 0 0,1 1 1 0 0,0 0 0 0 0,-1 0 0 0 0,1 0-1 0 0,1 0 1 0 0,-1 0 0 0 0,0 0 0 0 0,2-2-1 0 0,1-2 76 0 0,22-36 366 0 0,3 1 1 0 0,50-57-1 0 0,287-307-1799 0 0,-357 394 1250 0 0,1 1-1 0 0,-1 1 1 0 0,2 0-1 0 0,-1 0 1 0 0,1 1-1 0 0,1 0 1 0 0,14-7-1 0 0,-25 14 428 0 0,-1 3-308 0 0,1 8-83 0 0,-1 0 1 0 0,0 0-1 0 0,0 0 1 0 0,-1 0-1 0 0,-4 16 0 0 0,2-12-29 0 0,1 1 0 0 0,-1 14 0 0 0,3-18 0 0 0,1 1 0 0 0,0-1 0 0 0,0 0 0 0 0,1 0 0 0 0,0 0 0 0 0,1 0 0 0 0,1-1 0 0 0,-1 1 0 0 0,2-1 0 0 0,8 16 0 0 0,-9-18-5 0 0,0 1 0 0 0,-1-1-1 0 0,0 1 1 0 0,0 0 0 0 0,0-1-1 0 0,-1 1 1 0 0,-1 0 0 0 0,2 16-1 0 0,-3 3 289 0 0,-4 42 0 0 0,0 22 614 0 0,4-83-762 0 0,1 1 0 0 0,0 0 0 0 0,1-1 1 0 0,0 1-1 0 0,0-1 0 0 0,1 1 0 0 0,6 11 0 0 0,-8-18-126 0 0,1 0 1 0 0,0 1-1 0 0,0-1 0 0 0,1 0 0 0 0,-1 0 1 0 0,1 0-1 0 0,-1 0 0 0 0,1-1 1 0 0,0 1-1 0 0,0-1 0 0 0,0 1 0 0 0,0-1 1 0 0,1 0-1 0 0,-1 0 0 0 0,0-1 0 0 0,1 1 1 0 0,-1-1-1 0 0,1 1 0 0 0,0-1 1 0 0,0 0-1 0 0,-1-1 0 0 0,1 1 0 0 0,0-1 1 0 0,0 1-1 0 0,0-1 0 0 0,0 0 0 0 0,4-1 1 0 0,10-1-166 0 0,0-1 0 0 0,-1-1 0 0 0,0-1-1 0 0,25-9 1 0 0,-41 13 138 0 0,12-3-535 0 0,23-13-1 0 0,-32 15-35 0 0,0-1 1 0 0,0 1-1 0 0,0-1 1 0 0,0 0-1 0 0,-1 0 1 0 0,1-1-1 0 0,-1 1 1 0 0,6-8 0 0 0,-3-2-6502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3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82 17479 0 0,'-15'-1'893'0'0,"-26"1"0"0"0,13 1 1467 0 0,82 5-1247 0 0,-40-6-1015 0 0,0-1 0 0 0,0-1 1 0 0,-1 0-1 0 0,1-1 0 0 0,15-6 1 0 0,64-28 102 0 0,-31 11-147 0 0,-52 23-43 0 0,-5 2-15 0 0,0 0 1 0 0,0 0 0 0 0,-1 0-1 0 0,1 1 1 0 0,0-1 0 0 0,0 1-1 0 0,0 1 1 0 0,0-1 0 0 0,7 2-1 0 0,-11-2-5 0 0,10 2-95 0 0,-6 0-115 0 0,0-1-1 0 0,1 0 0 0 0,-1 0 1 0 0,0-1-1 0 0,1 0 0 0 0,10 0 1 0 0,1-4-1316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39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8751 0 0,'0'0'6922'0'0,"0"3"-4974"0"0,-10 37 220 0 0,-17 43 0 0 0,-4 12-999 0 0,-15 124-657 0 0,34-156-420 0 0,4-24-66 0 0,-24 64 1 0 0,-23 33-940 0 0,54-134 674 0 0,15-22-13625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3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11 9215 0 0,'0'0'707'0'0,"1"-1"-464"0"0,1 0 54 0 0,0 0 1 0 0,-1 0 0 0 0,1 0-1 0 0,0 1 1 0 0,0-1-1 0 0,0 0 1 0 0,0 1 0 0 0,-1-1-1 0 0,1 1 1 0 0,0 0-1 0 0,3-1 1 0 0,11-1 5813 0 0,-10 11-3993 0 0,-5-7-2003 0 0,0 0 1 0 0,0 1 0 0 0,0-1 0 0 0,0 0 0 0 0,0 0 0 0 0,0 0 0 0 0,-1 1 0 0 0,1-1 0 0 0,-1 0 0 0 0,1 1 0 0 0,-1-1 0 0 0,0 4 0 0 0,-4 31 381 0 0,1-20-363 0 0,-1 1-73 0 0,-1 1-1 0 0,0-1 1 0 0,-2-1-1 0 0,-8 20 1 0 0,4-15 7 0 0,-10 40 1 0 0,11-30-177 0 0,-2 0 1 0 0,-1-1-1 0 0,-27 47 0 0 0,10-22-37 0 0,28-50 551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4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19 243 6911 0 0,'0'0'528'0'0,"2"-1"-341"0"0,47-17 6963 0 0,1-4-3337 0 0,95-53-1148 0 0,-93 46-2436 0 0,85-35 1 0 0,-118 57-186 0 0,0 0 0 0 0,0 2 1 0 0,0 0-1 0 0,1 1 1 0 0,0 1-1 0 0,0 1 1 0 0,0 1-1 0 0,30 2 0 0 0,-48-1-2 0 0,1 0 0 0 0,-1 0-1 0 0,0 1 1 0 0,1-1-1 0 0,-1 1 1 0 0,0 0-1 0 0,1-1 1 0 0,-1 1-1 0 0,0 0 1 0 0,0 0-1 0 0,0 1 1 0 0,0-1-1 0 0,0 0 1 0 0,4 4-1 0 0,-5-4-22 0 0,0 0 0 0 0,-1 1 0 0 0,1-1 0 0 0,0 1 0 0 0,0-1 0 0 0,-1 1 0 0 0,1-1 0 0 0,-1 1 0 0 0,0-1 0 0 0,1 1 0 0 0,-1-1 0 0 0,0 1 0 0 0,0-1-1 0 0,0 1 1 0 0,0 0 0 0 0,0-1 0 0 0,0 1 0 0 0,0-1 0 0 0,-1 1 0 0 0,1 0 0 0 0,0-1 0 0 0,-1 1 0 0 0,0 1 0 0 0,-4 8 38 0 0,0 0 0 0 0,0-1 0 0 0,-1 0 0 0 0,0 0 0 0 0,0 0 0 0 0,-1-1 1 0 0,-1 0-1 0 0,-12 12 0 0 0,-8 5 279 0 0,-39 27 0 0 0,24-21-233 0 0,17-12-272 0 0,0-2-1 0 0,-57 29 1 0 0,68-40-153 0 0,0-2 0 0 0,0 0 0 0 0,0 0 0 0 0,-28 3 0 0 0,12-4-338 0 0,-43-1 1 0 0,72-3 576 0 0,4-1 77 0 0,1 0 18 0 0,-1 0 0 0 0,1-1 0 0 0,0 1 1 0 0,0 1-1 0 0,1-1 0 0 0,-1 0 1 0 0,0 1-1 0 0,5-1 0 0 0,30 2-14 0 0,-17 0 19 0 0,21-1 96 0 0,-4-2 208 0 0,0 3 0 0 0,0 1 0 0 0,68 13 0 0 0,-102-14-297 0 0,0 0-1 0 0,0 1 0 0 0,0-1 1 0 0,0 1-1 0 0,0 0 0 0 0,0 0 1 0 0,0 0-1 0 0,-1 0 1 0 0,1 1-1 0 0,-1-1 0 0 0,0 1 1 0 0,0 0-1 0 0,0 0 1 0 0,0 0-1 0 0,0 0 0 0 0,-1 1 1 0 0,1-1-1 0 0,-1 1 0 0 0,0 0 1 0 0,0-1-1 0 0,0 1 1 0 0,-1 0-1 0 0,1 0 0 0 0,-1 0 1 0 0,0 0-1 0 0,0 0 0 0 0,0 1 1 0 0,-1-1-1 0 0,0 0 1 0 0,1 0-1 0 0,-1 1 0 0 0,-1-1 1 0 0,1 0-1 0 0,-1 0 1 0 0,1 0-1 0 0,-1 1 0 0 0,-1-1 1 0 0,1 0-1 0 0,0 0 0 0 0,-3 4 1 0 0,-2 1 28 0 0,0-1 0 0 0,0 0 0 0 0,-1 0 0 0 0,0-1 0 0 0,0 0 0 0 0,-1 0 0 0 0,0-1 0 0 0,0 1 0 0 0,-1-2 0 0 0,0 1 0 0 0,0-1 0 0 0,0-1 0 0 0,-15 6 0 0 0,-6 1 30 0 0,-1-2-1 0 0,0-2 1 0 0,-33 5-1 0 0,-17-1-117 0 0,-123 2 0 0 0,204-13 17 0 0,0 0 0 0 0,-1 0 0 0 0,1 0 0 0 0,0 0-1 0 0,-1 0 1 0 0,1 0 0 0 0,0 0 0 0 0,0 0 0 0 0,-1 0-1 0 0,1 0 1 0 0,0 0 0 0 0,0 0 0 0 0,-1 0 0 0 0,1-1-1 0 0,0 1 1 0 0,0 0 0 0 0,-1 0 0 0 0,1 0 0 0 0,0 0-1 0 0,0 0 1 0 0,0-1 0 0 0,-1 1 0 0 0,1 0-1 0 0,0 0 1 0 0,0 0 0 0 0,0-1 0 0 0,0 1 0 0 0,-1 0-1 0 0,1 0 1 0 0,0 0 0 0 0,0-1 0 0 0,0 1 0 0 0,0 0-1 0 0,0 0 1 0 0,0-1 0 0 0,0 1 0 0 0,0 0 0 0 0,0 0-1 0 0,0-1 1 0 0,-1 1 0 0 0,1 0 0 0 0,1-1-1 0 0,-1 1 1 0 0,0 0 0 0 0,0 0 0 0 0,0-1 0 0 0,0 1-1 0 0,0 0 1 0 0,0 0 0 0 0,0-1 0 0 0,0 1 0 0 0,0 0-1 0 0,0 0 1 0 0,1-1 0 0 0,-1 1 0 0 0,0 0 0 0 0,0 0-1 0 0,0 0 1 0 0,0-1 0 0 0,1 1 0 0 0,-1 0 0 0 0,0 0-1 0 0,0 0 1 0 0,1-1 0 0 0,12-14-1607 0 0,-12 15 1509 0 0,11-13-1165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4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9215 0 0,'0'0'707'0'0,"-5"6"-438"0"0,4-4-125 0 0,1 0-1 0 0,-1 0 1 0 0,1 0-1 0 0,-1 0 1 0 0,1 0-1 0 0,0 0 1 0 0,0 0-1 0 0,0 0 1 0 0,0 0-1 0 0,0 0 1 0 0,0 0-1 0 0,1 3 1 0 0,8 26 2805 0 0,-6-21-2382 0 0,4 8-259 0 0,0-1 1 0 0,1 1 0 0 0,0-1 0 0 0,2 0 0 0 0,12 18-1 0 0,65 73 419 0 0,-37-48-433 0 0,-1-2-71 0 0,32 43 990 0 0,-70-85-832 0 0,0 0-1 0 0,-1 1 1 0 0,-1 0-1 0 0,10 29 0 0 0,-15-35-211 0 0,-1 0 0 0 0,-1 0 0 0 0,0 0 0 0 0,0 0 0 0 0,-1 0 0 0 0,-1 0 0 0 0,0 0 0 0 0,0 0 0 0 0,-3 16 0 0 0,0-12-63 0 0,-1 0 0 0 0,0 0 0 0 0,-1-1 0 0 0,0 0 0 0 0,-2 1 0 0 0,-8 14 0 0 0,-2-3-12 0 0,-1 0 1 0 0,-1-1 0 0 0,-1-1 0 0 0,-1-1 0 0 0,-1-1-1 0 0,-27 22 1 0 0,8-10-29 0 0,-69 55-804 0 0,92-76-317 0 0,0-4-58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3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0 13039 0 0,'0'0'1186'0'0,"-1"1"-978"0"0,-7 2-99 0 0,1 0 0 0 0,0 1 1 0 0,0 0-1 0 0,0 0 1 0 0,1 1-1 0 0,0 0 1 0 0,-7 6-1 0 0,-41 45 1008 0 0,39-40-984 0 0,-15 21 179 0 0,1 2 1 0 0,-45 81 0 0 0,32-50-242 0 0,4 0-39 0 0,-33 83 0 0 0,20-39-32 0 0,45-103 12 0 0,-1 0 0 0 0,1 0 1 0 0,-2 0-1 0 0,0-1 0 0 0,0 0 0 0 0,0-1 0 0 0,-1 0 0 0 0,-20 15 0 0 0,7-8-1263 0 0,0-2-1 0 0,-1-1 0 0 0,-31 14 1 0 0,36-18-2136 0 0,1-2-681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4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18079 0 0,'-9'12'498'0'0,"1"0"1"0"0,0 0-1 0 0,-10 23 0 0 0,3-7-531 0 0,-62 104 2374 0 0,-8 13-193 0 0,64-105-1830 0 0,-27 74-1 0 0,42-97-298 0 0,-9 26 62 0 0,14-40-103 0 0,1 0 0 0 0,-1 0 0 0 0,1 0 0 0 0,-1 0 0 0 0,1 0 0 0 0,0 0 0 0 0,0 0 0 0 0,1 0 0 0 0,-1 0 0 0 0,1 0 0 0 0,0 5 0 0 0,0-7-203 0 0,8-10-7422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4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1 411 6447 0 0,'12'-22'1719'0'0,"1"1"-1"0"0,2 0 0 0 0,0 1 0 0 0,1 0 0 0 0,30-27 0 0 0,27-18 1872 0 0,1 8-3753 0 0,45-23 439 0 0,-103 70-251 0 0,2 1 0 0 0,-1 1-1 0 0,1 0 1 0 0,0 2 0 0 0,27-7-1 0 0,-39 12-18 0 0,0 0-1 0 0,0 0 1 0 0,0 1-1 0 0,1 0 1 0 0,-1 0-1 0 0,0 1 1 0 0,0-1-1 0 0,0 1 1 0 0,1 1-1 0 0,-1-1 1 0 0,0 1-1 0 0,6 3 1 0 0,-4-2 15 0 0,0 1 0 0 0,-1 1 1 0 0,1 0-1 0 0,-1 0 1 0 0,0 0-1 0 0,0 1 0 0 0,11 12 1 0 0,-8-6 17 0 0,-1 0-1 0 0,-1 0 1 0 0,0 0 0 0 0,0 1-1 0 0,-1 1 1 0 0,-1-1 0 0 0,0 1-1 0 0,-1 0 1 0 0,6 29 0 0 0,-7-21 184 0 0,-1-1 0 0 0,-1 1 1 0 0,-1 0-1 0 0,-3 26 0 0 0,2-38-81 0 0,-1 0 0 0 0,-1 0 0 0 0,0 0 0 0 0,0 0-1 0 0,-1-1 1 0 0,-1 1 0 0 0,1-1 0 0 0,-1 0 0 0 0,-1 0-1 0 0,0 0 1 0 0,-9 12 0 0 0,9-15-27 0 0,0-1 1 0 0,0 0-1 0 0,-1 0 0 0 0,0-1 0 0 0,0 1 1 0 0,-1-1-1 0 0,1-1 0 0 0,-1 1 0 0 0,-8 2 0 0 0,-10 3 154 0 0,-32 7-1 0 0,42-12-225 0 0,-191 44-161 0 0,20-5-3571 0 0,169-39 2062 0 0,4-2-63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4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0 11975 0 0,'0'0'9715'0'0,"-1"2"-9137"0"0,-21 19-475 0 0,-54 55 591 0 0,-85 109 0 0 0,154-176-695 0 0,-10 14-16 0 0,-22 37 0 0 0,35-53 15 0 0,1 0-1 0 0,-1 0 0 0 0,1 1 1 0 0,1-1-1 0 0,0 0 0 0 0,0 1 1 0 0,0 0-1 0 0,1-1 0 0 0,0 1 1 0 0,0 12-1 0 0,2-15 13 0 0,0-1-1 0 0,0 0 0 0 0,0 0 1 0 0,1 1-1 0 0,-1-1 1 0 0,1 0-1 0 0,0 0 0 0 0,0-1 1 0 0,0 1-1 0 0,1 0 1 0 0,-1-1-1 0 0,1 1 0 0 0,0-1 1 0 0,0 0-1 0 0,0 0 1 0 0,1 0-1 0 0,-1 0 0 0 0,1-1 1 0 0,3 3-1 0 0,9 4 38 0 0,0 0 0 0 0,0-1 0 0 0,21 7 0 0 0,-30-12-536 0 0,0-1 0 0 0,0 0 0 0 0,1 0 0 0 0,8 0 0 0 0,1 0-842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4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8751 0 0,'0'0'674'0'0,"-1"2"-438"0"0,-7 9 1927 0 0,0 0 0 0 0,1 1 0 0 0,-11 24 0 0 0,-12 44 3094 0 0,-2 4-3909 0 0,-33 38-233 0 0,0 2-826 0 0,59-111-289 0 0,2 1 1 0 0,0 0 0 0 0,-4 22-1 0 0,8-34-261 0 0,2-2-451 0 0,0 0 493 0 0,1 0-1 0 0,-1 0 1 0 0,1 0-1 0 0,-1 0 1 0 0,1 0 0 0 0,-1-1-1 0 0,1 1 1 0 0,2-2-1 0 0,12-4-1541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4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332 164 12439 0 0,'0'0'958'0'0,"-2"0"-625"0"0,-23 2 6607 0 0,26-4-6425 0 0,13-7-185 0 0,0 1 0 0 0,1 0 0 0 0,-1 0 0 0 0,25-7 1 0 0,-7 2-340 0 0,77-29 70 0 0,-48 19-62 0 0,-27 13 1 0 0,69-13 0 0 0,-98 22 72 0 0,-1 0 0 0 0,0 0 0 0 0,0 0 0 0 0,0 1 0 0 0,1 0 0 0 0,-1 0 0 0 0,0 0 0 0 0,0 1 0 0 0,0-1 0 0 0,1 1 0 0 0,-1 0 0 0 0,0 0 0 0 0,0 0 0 0 0,0 1 0 0 0,5 2 0 0 0,-8-3-45 0 0,-1 0-1 0 0,1 0 0 0 0,-1 1 1 0 0,0-1-1 0 0,1 0 0 0 0,-1 0 1 0 0,0 0-1 0 0,0 0 1 0 0,0 1-1 0 0,0-1 0 0 0,0 0 1 0 0,0 0-1 0 0,0 0 1 0 0,0 1-1 0 0,0-1 0 0 0,0 0 1 0 0,-1 0-1 0 0,0 2 1 0 0,1-1 15 0 0,-8 25-5 0 0,-1 0 0 0 0,-1 0 0 0 0,-2 0 0 0 0,0-2 0 0 0,-2 1 0 0 0,0-2 0 0 0,-20 24 0 0 0,32-45-55 0 0,-1 0 0 0 0,1 0 0 0 0,-1 0 1 0 0,0-1-1 0 0,0 1 0 0 0,0-1 0 0 0,0 0 0 0 0,-1 0 0 0 0,1 0 0 0 0,0 0 0 0 0,-1-1 1 0 0,0 1-1 0 0,1-1 0 0 0,-1 0 0 0 0,-6 1 0 0 0,-5 0-106 0 0,1-1 0 0 0,-28-1-1 0 0,18 0 24 0 0,2-1 52 0 0,0 1-1 0 0,-1 2 1 0 0,1 0 0 0 0,0 1-1 0 0,-21 7 1 0 0,-10 5-128 0 0,51-14 58 0 0,24-2-370 0 0,-1-2 432 0 0,0 0 0 0 0,0-1 0 0 0,25-9 0 0 0,-28 7 12 0 0,1 1 1 0 0,0 1-1 0 0,0 0 1 0 0,0 2 0 0 0,27-1-1 0 0,-43 3 54 0 0,1 0-1 0 0,-1 0 1 0 0,1 1 0 0 0,-1-1-1 0 0,1 1 1 0 0,-1 0-1 0 0,0 0 1 0 0,1 0 0 0 0,-1 1-1 0 0,0-1 1 0 0,0 1 0 0 0,3 2-1 0 0,-4-3 2 0 0,0 1-1 0 0,0 0 0 0 0,0 0 1 0 0,-1 0-1 0 0,1 0 1 0 0,-1 0-1 0 0,0 1 0 0 0,1-1 1 0 0,-1 0-1 0 0,0 1 1 0 0,0-1-1 0 0,0 1 1 0 0,-1-1-1 0 0,1 1 0 0 0,-1 0 1 0 0,1 2-1 0 0,0 7 44 0 0,0 0-1 0 0,-1 0 0 0 0,-1 0 1 0 0,0 0-1 0 0,0 0 0 0 0,-5 18 1 0 0,1-11 125 0 0,-2 0-1 0 0,0 0 1 0 0,-10 20-1 0 0,14-32-152 0 0,1-4-9 0 0,1 0 0 0 0,-1 0 0 0 0,1 0 0 0 0,-1 0 0 0 0,0-1 0 0 0,0 1 0 0 0,-5 4-1 0 0,-8 8-10 0 0,10-10 43 0 0,-1 1-1 0 0,0-1 0 0 0,0 0 0 0 0,-9 5 1 0 0,0-2 30 0 0,0-1 0 0 0,-1-1 0 0 0,1-1 0 0 0,-1 0 0 0 0,0-1 0 0 0,0 0 0 0 0,0-2 0 0 0,-20 2 0 0 0,-15-3 5 0 0,-64-5 0 0 0,114 3-82 0 0,-36-3-104 0 0,1-1 0 0 0,0-3 0 0 0,-60-19 0 0 0,93 26 17 0 0,0 0 1 0 0,1 0-1 0 0,-1 0 1 0 0,1 0-1 0 0,-6-4 0 0 0,8 5 5 0 0,-1-1-1 0 0,1 1 0 0 0,-1-1 0 0 0,1 1 0 0 0,0-1 1 0 0,-1 1-1 0 0,1-1 0 0 0,-1 1 0 0 0,1-1 1 0 0,0 1-1 0 0,0-1 0 0 0,-1 0 0 0 0,1 1 1 0 0,0-1-1 0 0,0 0 0 0 0,0 1 0 0 0,-1-1 1 0 0,1 0-1 0 0,0 1 0 0 0,0-1 0 0 0,0 0 1 0 0,0 1-1 0 0,0-1 0 0 0,1 0 0 0 0,-1 1 1 0 0,0-1-1 0 0,0 0 0 0 0,0 1 0 0 0,1-2 0 0 0,5-10-1343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4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11519 0 0,'0'0'887'0'0,"0"3"-583"0"0,-3 7 2 0 0,1 1 0 0 0,1 0-1 0 0,0 0 1 0 0,0 0 0 0 0,1 0 0 0 0,0 0 0 0 0,1 0 0 0 0,1 0 0 0 0,0 0-1 0 0,0-1 1 0 0,1 1 0 0 0,7 18 0 0 0,0-7 3 0 0,0-2 1 0 0,2 1-1 0 0,27 36 0 0 0,53 50 242 0 0,-18-22-290 0 0,-71-82-249 0 0,40 48 588 0 0,-3 3 0 0 0,50 86 0 0 0,-83-127-190 0 0,0 0-1 0 0,-2 1 1 0 0,0 0-1 0 0,0 0 1 0 0,4 24-1 0 0,-8-31-192 0 0,0 0 0 0 0,-1 0 0 0 0,1 0 0 0 0,-2 0-1 0 0,1 0 1 0 0,-1 0 0 0 0,0 0 0 0 0,0 0 0 0 0,-1 0-1 0 0,0 0 1 0 0,0-1 0 0 0,-1 1 0 0 0,0-1 0 0 0,-4 7-1 0 0,-7 10 353 0 0,-2-1-1 0 0,-35 38 0 0 0,-44 32-358 0 0,21-22-201 0 0,65-62-155 0 0,2 1 0 0 0,-1 0-1 0 0,1 0 1 0 0,-7 12 0 0 0,11-15-559 0 0,0 0 1 0 0,1-1-1 0 0,-1 1 1 0 0,1 0-1 0 0,-1 9 1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3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 4143 0 0,'0'0'615'0'0,"0"2"684"0"0,-13 67 4805 0 0,5-40-5616 0 0,0 1 0 0 0,-2-1 0 0 0,-21 43 0 0 0,-16 26 839 0 0,23-46-639 0 0,-52 83-1 0 0,51-96-402 0 0,-18 25 254 0 0,39-60-492 0 0,2-1-29 0 0,0 0 0 0 0,0-1 0 0 0,1 1 0 0 0,-1 0 0 0 0,1 0 0 0 0,0 0 0 0 0,-2 4 0 0 0,2-6 15 0 0,7-19-10745 0 0,-1 8 8120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3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42 445 2303 0 0,'0'0'102'0'0,"-7"-2"211"0"0,4 1 223 0 0,0 0 1 0 0,1 0-1 0 0,-1-1 1 0 0,1 1-1 0 0,0 0 0 0 0,-1-1 1 0 0,1 1-1 0 0,0-1 0 0 0,0 0 1 0 0,0 0-1 0 0,-2-2 0 0 0,3 3-396 0 0,0-1 0 0 0,1 1 0 0 0,-1-1 0 0 0,1 1 0 0 0,-1-1 0 0 0,1 1-1 0 0,0-1 1 0 0,-1 1 0 0 0,1-1 0 0 0,0 1 0 0 0,0-1 0 0 0,0 0 0 0 0,0 1-1 0 0,0-1 1 0 0,1 1 0 0 0,-1-1 0 0 0,0 1 0 0 0,1-1 0 0 0,-1 1 0 0 0,1-1-1 0 0,1-2 1 0 0,8-17 231 0 0,1 0 1 0 0,0 0-1 0 0,2 1 0 0 0,21-26 0 0 0,-6 13 281 0 0,48-43 0 0 0,-56 58-366 0 0,1 0 0 0 0,0 2 0 0 0,1 1 0 0 0,48-25 0 0 0,-54 33-93 0 0,1 0 1 0 0,1 0 0 0 0,-1 2-1 0 0,1 0 1 0 0,0 2-1 0 0,0 0 1 0 0,1 0 0 0 0,21 1-1 0 0,-28 3-89 0 0,0-1-1 0 0,0 2 1 0 0,0 0-1 0 0,-1 0 0 0 0,1 1 1 0 0,-1 0-1 0 0,15 7 1 0 0,-8-2-38 0 0,-1 1 0 0 0,-1 1 0 0 0,28 20 0 0 0,-42-28-63 0 0,0-1 1 0 0,0 1-1 0 0,-1 0 0 0 0,1-1 1 0 0,0 1-1 0 0,-1 0 0 0 0,1 0 0 0 0,-1 0 1 0 0,0 0-1 0 0,0 0 0 0 0,0 0 0 0 0,0 1 1 0 0,0-1-1 0 0,0 0 0 0 0,0 0 0 0 0,-1 1 1 0 0,1 2-1 0 0,-1-1-2 0 0,0-1 0 0 0,0 1 0 0 0,0 0 0 0 0,-1 0 1 0 0,0 0-1 0 0,1 0 0 0 0,-1-1 0 0 0,-1 1 0 0 0,-2 6 0 0 0,-3 4-3 0 0,-1 0 1 0 0,-1-1-1 0 0,0 0 0 0 0,-12 13 0 0 0,16-20 5 0 0,-9 10-3 0 0,0-1 0 0 0,-1-1 0 0 0,-1 0 0 0 0,-30 20 0 0 0,-76 35 0 0 0,-70 27-237 0 0,176-87-76 0 0,0 0 1 0 0,1 1-1 0 0,0 0 1 0 0,-14 13-1 0 0,22-15-3784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3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12295 0 0,'0'0'2182'0'0,"-1"1"-1238"0"0,-11 4-557 0 0,0 1 1 0 0,1 0-1 0 0,0 1 1 0 0,-12 9-1 0 0,-40 38 1600 0 0,47-40-1853 0 0,-8 9-121 0 0,1 1 0 0 0,1 0 0 0 0,2 2-1 0 0,-22 33 1 0 0,-12 16-20 0 0,-3 5-58 0 0,43-57 150 0 0,1 0 0 0 0,1 0 0 0 0,-16 49 0 0 0,24-59 67 0 0,1 1 0 0 0,0-1 0 0 0,0 1 0 0 0,2 0 0 0 0,-1 0 0 0 0,2 0 0 0 0,0 0 0 0 0,1 0 0 0 0,2 15 0 0 0,-2-24-95 0 0,0-1 0 0 0,1 1 0 0 0,-1 0-1 0 0,1 0 1 0 0,0-1 0 0 0,1 1 0 0 0,-1-1 0 0 0,1 0-1 0 0,-1 1 1 0 0,1-1 0 0 0,1 0 0 0 0,-1-1 0 0 0,0 1-1 0 0,1-1 1 0 0,0 1 0 0 0,0-1 0 0 0,0 0 0 0 0,0 0-1 0 0,0-1 1 0 0,1 1 0 0 0,5 1 0 0 0,-3-1-193 0 0,-1-1 0 0 0,1 0 1 0 0,-1 0-1 0 0,1-1 0 0 0,0 0 1 0 0,10 0-1 0 0,-10-1-706 0 0,1 0 1 0 0,-1-1-1 0 0,0 1 0 0 0,0-2 1 0 0,0 1-1 0 0,9-4 0 0 0,7-4-5922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3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21 888 6911 0 0,'0'0'528'0'0,"-14"-6"1638"0"0,14 6-2039 0 0,-1-1 1 0 0,1 1-1 0 0,-1-1 0 0 0,1 1 1 0 0,-1-1-1 0 0,1 1 1 0 0,0-1-1 0 0,-1 1 1 0 0,1-1-1 0 0,0 1 1 0 0,-1-1-1 0 0,1 0 0 0 0,0 1 1 0 0,0-1-1 0 0,-1 0 1 0 0,1 1-1 0 0,0-1 1 0 0,0 1-1 0 0,0-1 0 0 0,0 0 1 0 0,0 1-1 0 0,0-2 1 0 0,6-17 909 0 0,-2 13-867 0 0,-1 0 1 0 0,2 0-1 0 0,5-7 0 0 0,37-39 577 0 0,51-64 1117 0 0,36-61 533 0 0,6-9-716 0 0,65-84-377 0 0,-199 261-1235 0 0,0 2-433 0 0,-6 7 357 0 0,1 0 1 0 0,-1 0 0 0 0,0 0-1 0 0,0 0 1 0 0,0 0 0 0 0,0 0 0 0 0,1 1-1 0 0,-1-1 1 0 0,0 0 0 0 0,0 0-1 0 0,0 0 1 0 0,0 0 0 0 0,1 0-1 0 0,-1 1 1 0 0,0-1 0 0 0,0 0 0 0 0,0 0-1 0 0,0 0 1 0 0,0 0 0 0 0,0 1-1 0 0,0-1 1 0 0,0 0 0 0 0,0 0 0 0 0,0 0-1 0 0,0 1 1 0 0,0-1 0 0 0,0 0-1 0 0,0 0 1 0 0,0 0 0 0 0,0 1-1 0 0,0-1 1 0 0,0 0 0 0 0,0 0 0 0 0,0 0-1 0 0,0 1 1 0 0,0-1 0 0 0,0 0-1 0 0,0 0 1 0 0,0 0 0 0 0,0 1-1 0 0,0-1 1 0 0,-1 9-60 0 0,0 0 1 0 0,-1 0-1 0 0,0 0 0 0 0,-5 14 0 0 0,-2 12 121 0 0,-21 190 496 0 0,18-65 444 0 0,12-134-811 0 0,1 0 0 0 0,1-1 0 0 0,1 1 0 0 0,8 29 0 0 0,-8-48-177 0 0,-1 1-1 0 0,1-1 0 0 0,1 0 1 0 0,-1 0-1 0 0,1 0 1 0 0,0-1-1 0 0,1 1 0 0 0,0-1 1 0 0,8 9-1 0 0,-5-8-6 0 0,-1-2-19 0 0,-5-4-77 0 0,0-1 0 0 0,-1 1-1 0 0,1-1 1 0 0,0 1-1 0 0,-1-1 1 0 0,1 0-1 0 0,0 0 1 0 0,0 0-1 0 0,-1 0 1 0 0,1 0-1 0 0,0 0 1 0 0,0-1-1 0 0,-1 1 1 0 0,1 0 0 0 0,0-1-1 0 0,-1 1 1 0 0,1-1-1 0 0,0 0 1 0 0,-1 0-1 0 0,1 1 1 0 0,-1-1-1 0 0,3-2 1 0 0,5-4-971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3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38 4143 0 0,'0'0'191'0'0,"-1"2"-11"0"0,-12 22 991 0 0,10-19 670 0 0,-1 0 0 0 0,1 1 0 0 0,0 0 0 0 0,1 0 0 0 0,-3 7 0 0 0,5-12-790 0 0,0 1-627 0 0,-1-1-369 0 0,1 0 1 0 0,0 0 0 0 0,0-1-1 0 0,0 1 1 0 0,0 0-1 0 0,0 0 1 0 0,1 0-1 0 0,-1-1 1 0 0,0 1-1 0 0,0 0 1 0 0,0 0-1 0 0,1 0 1 0 0,-1-1-1 0 0,0 1 1 0 0,1 0 0 0 0,-1-1-1 0 0,1 1 1 0 0,-1 0-1 0 0,1-1 1 0 0,-1 1-1 0 0,1 0 1 0 0,-1-1-1 0 0,1 1 1 0 0,0-1-1 0 0,-1 1 1 0 0,1-1 0 0 0,0 0-1 0 0,-1 1 1 0 0,1-1-1 0 0,0 1 1 0 0,1-1-1 0 0,3 2 31 0 0,0-1 0 0 0,0 0 0 0 0,0-1 0 0 0,0 1 0 0 0,0-1 0 0 0,0 0 0 0 0,0 0 0 0 0,0 0 0 0 0,7-2 0 0 0,47-13 184 0 0,-47 11-280 0 0,10-3 49 0 0,44-19 0 0 0,-57 22-61 0 0,-1 0 0 0 0,1-2 1 0 0,-1 1-1 0 0,0-1 0 0 0,0 0 1 0 0,-1 0-1 0 0,12-13 0 0 0,-19 18 2 0 0,2 0-10 0 0,-1-1-1 0 0,0 1 0 0 0,0 0 1 0 0,0-1-1 0 0,0 1 0 0 0,0-1 1 0 0,-1 1-1 0 0,1-1 0 0 0,0 0 1 0 0,0-2-1 0 0,-11 1-484 0 0,6 3 430 0 0,-1 0 1 0 0,1 0-1 0 0,-1 0 0 0 0,1 0 0 0 0,-1 1 0 0 0,1 0 1 0 0,0 0-1 0 0,-6 2 0 0 0,-34 15-397 0 0,32-12 319 0 0,-14 6 97 0 0,2 1-1 0 0,0 1 0 0 0,1 1 1 0 0,0 2-1 0 0,1 0 0 0 0,1 1 1 0 0,1 1-1 0 0,1 1 0 0 0,-27 34 1 0 0,39-44 114 0 0,0 0 1 0 0,1 1-1 0 0,0-1 1 0 0,1 1-1 0 0,0 0 1 0 0,0 1-1 0 0,-3 13 1 0 0,8-22-36 0 0,-1 1 1 0 0,0-1-1 0 0,1 0 1 0 0,-1 0-1 0 0,1 0 1 0 0,0 0-1 0 0,0 0 1 0 0,0 1-1 0 0,1-1 1 0 0,-1 0 0 0 0,1 0-1 0 0,-1 0 1 0 0,1 0-1 0 0,0 0 1 0 0,0 0-1 0 0,1 0 1 0 0,-1 0-1 0 0,1 0 1 0 0,-1-1-1 0 0,1 1 1 0 0,0 0-1 0 0,0-1 1 0 0,0 0-1 0 0,0 1 1 0 0,0-1 0 0 0,1 0-1 0 0,-1 0 1 0 0,1 0-1 0 0,0 0 1 0 0,-1-1-1 0 0,1 1 1 0 0,5 1-1 0 0,1 1-44 0 0,1 0 1 0 0,0-1-1 0 0,0-1 0 0 0,0 0 0 0 0,0 0 0 0 0,15 1 1 0 0,-15-3-605 0 0,0 0 1 0 0,0-1 0 0 0,0 0-1 0 0,0-1 1 0 0,0 0 0 0 0,13-4-1 0 0,3-3-4725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3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9 148 5983 0 0,'-8'-2'10364'0'0,"19"-4"-8330"0"0,56-24-493 0 0,72-21 0 0 0,-80 31-1317 0 0,-26 9-44 0 0,38-9 1 0 0,-58 17-603 0 0,1 1 0 0 0,-1 1 0 0 0,0 0 1 0 0,1 0-1 0 0,-1 2 0 0 0,14 1 0 0 0,-10 1-1114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3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15 1839 0 0,'8'-14'15262'0'0,"-7"25"-13265"0"0,-3 3-1841 0 0,0 0 1 0 0,0-1-1 0 0,-2 0 0 0 0,1 0 1 0 0,-2 0-1 0 0,-5 13 1 0 0,-1 3 25 0 0,-64 173 203 0 0,-17 45 494 0 0,87-233-840 0 0,1-4-23 0 0,1 0-1 0 0,0 0 1 0 0,0 1-1 0 0,1-1 1 0 0,-1 16-1 0 0,3-25-565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3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10591 0 0,'0'0'10915'0'0,"-1"3"-10408"0"0,-2 29 110 0 0,-3-1 0 0 0,-11 43 0 0 0,8-45-595 0 0,-22 74-186 0 0,-62 140 0 0 0,89-232-293 0 0,-1-1 0 0 0,-1 0-1 0 0,0 0 1 0 0,0-1 0 0 0,-9 11 0 0 0,14-19-184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3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217 192 10135 0 0,'0'0'7395'0'0,"0"-8"-5919"0"0,0 2-1381 0 0,1 1 1 0 0,0 0-1 0 0,1-1 1 0 0,-1 1-1 0 0,1 0 1 0 0,0 0-1 0 0,0 0 1 0 0,0 0-1 0 0,1 0 1 0 0,0 1-1 0 0,0-1 1 0 0,0 1-1 0 0,0 0 1 0 0,1-1 0 0 0,-1 1-1 0 0,5-3 1 0 0,4-4 157 0 0,1 1 0 0 0,0 0 0 0 0,1 0 0 0 0,15-7 0 0 0,-17 10-167 0 0,0 1 0 0 0,1 1-1 0 0,0 0 1 0 0,0 0 0 0 0,1 2-1 0 0,22-5 1 0 0,-28 7-37 0 0,-1 1-1 0 0,1-1 1 0 0,0 2-1 0 0,0-1 1 0 0,-1 1 0 0 0,1 0-1 0 0,0 0 1 0 0,-1 1-1 0 0,1 0 1 0 0,-1 0-1 0 0,0 1 1 0 0,0 0 0 0 0,10 6-1 0 0,-13-6 130 0 0,1 1 0 0 0,-1 0 0 0 0,7 6 0 0 0,-10-8-58 0 0,0 0-8 0 0,0 0-98 0 0,0 1-2 0 0,0-1 1 0 0,0 0-1 0 0,0 0 0 0 0,0 0 0 0 0,0 1 0 0 0,-1-1 1 0 0,1 0-1 0 0,-1 0 0 0 0,1 1 0 0 0,-1-1 1 0 0,0 1-1 0 0,0-1 0 0 0,0 0 0 0 0,0 1 0 0 0,0-1 1 0 0,-1 1-1 0 0,1-1 0 0 0,-1 0 0 0 0,1 1 0 0 0,-1-1 1 0 0,-1 3-1 0 0,-5 6 7 0 0,0 0 1 0 0,0-1 0 0 0,-1 0-1 0 0,0 0 1 0 0,-10 9 0 0 0,-50 39-161 0 0,31-28-102 0 0,5-4-155 0 0,-2-2-1 0 0,0-1 0 0 0,-2-1 0 0 0,0-2 0 0 0,-47 18 0 0 0,8-3-65 0 0,73-34 376 0 0,6-2-454 0 0,-1 1 392 0 0,0-1 0 0 0,0 0 0 0 0,1 0 0 0 0,-1 0 0 0 0,5-3 1 0 0,8-2-54 0 0,48-13-269 0 0,56-15 1454 0 0,-108 32-690 0 0,1 0 0 0 0,-1 0 1 0 0,0 2-1 0 0,1-1 1 0 0,-1 2-1 0 0,0 0 1 0 0,1 0-1 0 0,-1 1 1 0 0,0 0-1 0 0,23 9 1 0 0,-32-11-278 0 0,-1 2-1 0 0,0-1 1 0 0,1 0 0 0 0,-1 0 0 0 0,0 1-1 0 0,0-1 1 0 0,0 1 0 0 0,0 0 0 0 0,0 0 0 0 0,0 0-1 0 0,0 0 1 0 0,0 0 0 0 0,-1 0 0 0 0,1 0-1 0 0,-1 0 1 0 0,2 4 0 0 0,-2-2 30 0 0,1 0 1 0 0,-1 0-1 0 0,0 1 0 0 0,0-1 1 0 0,0 0-1 0 0,-1 0 0 0 0,0 1 1 0 0,0-1-1 0 0,0 7 0 0 0,-1-4 8 0 0,0 1-1 0 0,-1-1 1 0 0,0 0-1 0 0,0 0 0 0 0,0 0 1 0 0,-1 0-1 0 0,0 0 1 0 0,0-1-1 0 0,-1 1 0 0 0,1-1 1 0 0,-9 10-1 0 0,5-8-52 0 0,-1-1 0 0 0,0-1 0 0 0,-1 1 0 0 0,1-1 0 0 0,-1 0 0 0 0,0-1 0 0 0,-1 0 0 0 0,1-1 0 0 0,-17 6 0 0 0,-8 0 0 0 0,-54 8 0 0 0,40-9 0 0 0,4 0 4 0 0,-129 21-51 0 0,173-30-17 0 0,0 0-1 0 0,0 0 1 0 0,-1 0-1 0 0,1 1 1 0 0,0-1-1 0 0,0 0 1 0 0,0 0-1 0 0,0 0 0 0 0,-1 0 1 0 0,1 0-1 0 0,0 0 1 0 0,0 0-1 0 0,0 0 1 0 0,0 0-1 0 0,-1 0 0 0 0,1 0 1 0 0,0 0-1 0 0,0 0 1 0 0,0 0-1 0 0,-1 0 1 0 0,1 0-1 0 0,0 0 0 0 0,0 0 1 0 0,0-1-1 0 0,0 1 1 0 0,-1 0-1 0 0,1 0 1 0 0,0 0-1 0 0,0 0 1 0 0,0 0-1 0 0,0 0 0 0 0,0 0 1 0 0,-1-1-1 0 0,1 1 1 0 0,0 0-1 0 0,0 0 1 0 0,0 0-1 0 0,0 0 0 0 0,0-1 1 0 0,0 1-1 0 0,0 0 1 0 0,0 0-1 0 0,0 0 1 0 0,0 0-1 0 0,-1-1 0 0 0,8-7-1084 0 0,15-9-1299 0 0,-8 10-2091 0 0,2 1-1272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3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 11519 0 0,'-4'-1'579'0'0,"2"0"-538"0"0,1 1 1 0 0,0-1 0 0 0,0 1 0 0 0,0 0 0 0 0,0-1 0 0 0,-1 1 0 0 0,1 0 0 0 0,0 0 0 0 0,0 0 0 0 0,0 0 0 0 0,-1 0 0 0 0,1 0-1 0 0,0 0 1 0 0,0 1 0 0 0,0-1 0 0 0,0 0 0 0 0,-1 1 0 0 0,0 0 0 0 0,1-1 91 0 0,0 0 0 0 0,0 1 0 0 0,0-1 0 0 0,0 0 0 0 0,1 1 0 0 0,-1-1 0 0 0,0 1 0 0 0,0-1-1 0 0,1 1 1 0 0,-1-1 0 0 0,0 1 0 0 0,1-1 0 0 0,-1 1 0 0 0,0 0 0 0 0,1-1 0 0 0,-1 1 0 0 0,1 0 0 0 0,-1 0 0 0 0,1-1 0 0 0,-1 1 0 0 0,1 0 0 0 0,0 0 0 0 0,-1 0 0 0 0,1 0 0 0 0,0 0-1 0 0,0 2-12 0 0,0-1 0 0 0,0 0 0 0 0,0 1 1 0 0,0-1-1 0 0,0 0 0 0 0,1 1 0 0 0,-1-1 0 0 0,1 0 0 0 0,1 4 0 0 0,1 3 19 0 0,1-1 1 0 0,1 0-1 0 0,9 15 1 0 0,4 0 328 0 0,1-1-1 0 0,29 26 1 0 0,47 35 368 0 0,23 20-105 0 0,-99-84-556 0 0,-1 0 1 0 0,-1 2-1 0 0,-1 0 0 0 0,23 39 0 0 0,-32-46-13 0 0,-1-1 1 0 0,0 1-1 0 0,-1 0 0 0 0,0 0 0 0 0,-1 0 0 0 0,-1 1 0 0 0,0 0 0 0 0,-1-1 0 0 0,0 31 0 0 0,-4-21 59 0 0,0 0-1 0 0,-2 0 1 0 0,0 0-1 0 0,-2-1 1 0 0,-15 41-1 0 0,4-24 43 0 0,-1 0 0 0 0,-32 48 0 0 0,19-43-18 0 0,-3-1 0 0 0,-57 58 0 0 0,80-90-260 0 0,5-6-22 0 0,0 0-1 0 0,0 1 1 0 0,1-1-1 0 0,-7 12 0 0 0,11-17-109 0 0,1 0-1 0 0,-1 0 1 0 0,1 0-1 0 0,-1 0 1 0 0,1 0-1 0 0,-1 0 1 0 0,1 0-1 0 0,0 0 1 0 0,0 0-1 0 0,-1 0 1 0 0,1 2-1 0 0,0-3 22 0 0,1 1 1 0 0,-1-1-1 0 0,0 0 1 0 0,0 1-1 0 0,1-1 1 0 0,-1 0-1 0 0,0 1 0 0 0,0-1 1 0 0,1 0-1 0 0,-1 0 1 0 0,0 1-1 0 0,1-1 1 0 0,-1 0-1 0 0,0 0 0 0 0,1 0 1 0 0,-1 0-1 0 0,0 1 1 0 0,1-1-1 0 0,-1 0 1 0 0,0 0-1 0 0,1 0 1 0 0,-1 0-1 0 0,1 0 0 0 0,-1 0 1 0 0,0 0-1 0 0,1 0 1 0 0,-1 0-1 0 0,1 0 1 0 0,-1 0-1 0 0,0 0 0 0 0,1 0 1 0 0,-1 0-1 0 0,0-1 1 0 0,1 1-1 0 0,13-3-1090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3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15 108 5527 0 0,'-15'7'13526'0'0,"17"-7"-13373"0"0,1 0 1 0 0,-1 0 0 0 0,0 0-1 0 0,0 0 1 0 0,1-1 0 0 0,-1 1 0 0 0,0 0-1 0 0,0-1 1 0 0,4-1 0 0 0,1 0 117 0 0,167-47 1677 0 0,-46 10-1646 0 0,-116 36-422 0 0,11-3 165 0 0,33-4 0 0 0,-51 10-311 0 0,1-1-1 0 0,-1 1 0 0 0,0 0 1 0 0,1 0-1 0 0,-1 0 1 0 0,0 1-1 0 0,1 0 0 0 0,-1 0 1 0 0,0 0-1 0 0,0 1 0 0 0,10 4 1 0 0,-13-5-1137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1:3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40 7831 0 0,'-7'-2'11632'0'0,"27"-10"-8793"0"0,-11 8-2560 0 0,0 0 1 0 0,1 1 0 0 0,-1 0-1 0 0,1 0 1 0 0,-1 1-1 0 0,1 1 1 0 0,0 0-1 0 0,12 0 1 0 0,11 2-222 0 0,38 5 0 0 0,9 1-57 0 0,-39-6-696 0 0,0-2 1 0 0,56-10-1 0 0,-59 5-269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1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1375 0 0,'0'0'18790'0'0,"6"-8"-16988"0"0,-2 7-1684 0 0,-1 0-1 0 0,1 0 1 0 0,0 1-1 0 0,0-1 1 0 0,-1 1-1 0 0,1 0 1 0 0,0 0 0 0 0,0 0-1 0 0,-1 0 1 0 0,7 2-1 0 0,11-1 14 0 0,5-2-84 0 0,1-1 0 0 0,-1-1 0 0 0,27-7 1 0 0,78-26 240 0 0,7-1-125 0 0,-100 29-1072 0 0,0 1 1 0 0,1 1-1 0 0,0 3 0 0 0,57 2 0 0 0,-11 9-2428 0 0,-41-2-2670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2:0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8 165 5527 0 0,'0'0'5967'0'0,"-2"2"-5502"0"0,-2 5-391 0 0,2-5-209 0 0,10-7-5412 0 0,-6 5 5665 0 0,0-1 0 0 0,-1 1 1 0 0,1-1-1 0 0,-1 1 1 0 0,1 0-1 0 0,0 0 1 0 0,0-1-1 0 0,-1 1 1 0 0,1 0-1 0 0,2 1 1 0 0,27 7 2344 0 0,-25-6-2128 0 0,1 0 0 0 0,-1 0 0 0 0,1-1 0 0 0,-1 0 0 0 0,8 0 0 0 0,-2-1 17 0 0,1-1-1 0 0,0-1 1 0 0,-1 0-1 0 0,21-6 0 0 0,50-23 760 0 0,-36 13-795 0 0,-29 13-298 0 0,0 0 0 0 0,0 2-1 0 0,1 0 1 0 0,0 1 0 0 0,25 0 0 0 0,-3 0-13 0 0,-37 2-5 0 0,0 0 0 0 0,0-1 0 0 0,0 1 0 0 0,0 1 0 0 0,1-1 0 0 0,6 2 0 0 0,2 0 0 0 0,5-2 92 0 0,1 0-1 0 0,0-1 1 0 0,0-1-1 0 0,0 0 0 0 0,-1-2 1 0 0,20-6-1 0 0,-5 0 317 0 0,0 1 0 0 0,0 2 0 0 0,1 1 0 0 0,56-3 0 0 0,-28 3-178 0 0,19 0-120 0 0,-42 11-50 0 0,21 6 196 0 0,-30-8-73 0 0,0-1 0 0 0,0-2 1 0 0,-1-1-1 0 0,1-1 0 0 0,33-7 0 0 0,-47 6-131 0 0,0 1 0 0 0,0 1 0 0 0,0 1 0 0 0,20 1 0 0 0,63 12 62 0 0,-5 0-133 0 0,-66-10 8 0 0,1-1 0 0 0,-1-1 1 0 0,1-2-1 0 0,49-7 0 0 0,16-14 1 0 0,34-6 73 0 0,-101 23 7 0 0,0 2 1 0 0,49 0-1 0 0,-11 8-102 0 0,110 25 0 0 0,-42-6 32 0 0,-112-22 2 0 0,0 0-1 0 0,0-2 0 0 0,31-3 1 0 0,64-14 151 0 0,-92 13-88 0 0,-10 2-46 0 0,39-7 115 0 0,101-5 1 0 0,-87 14-135 0 0,130 18 0 0 0,-35 9 0 0 0,-121-20 0 0 0,1-2 0 0 0,76-2 0 0 0,83-16 2 0 0,-110 6 7 0 0,-14 4 33 0 0,0 4 0 0 0,0 3 1 0 0,0 4-1 0 0,-1 2 0 0 0,108 31 0 0 0,-127-28-42 0 0,76 9 0 0 0,-96-18 0 0 0,0-2 0 0 0,0-2 0 0 0,46-5 0 0 0,198-48 17 0 0,-121 19-23 0 0,-136 30-518 0 0,0-1 794 0 0,31-2 0 0 0,-15 8-2108 0 0,-31 0-87 0 0,0 1 1 0 0,15 4 0 0 0,-11-1-3916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3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89 4607 0 0,'0'0'354'0'0,"-2"0"-233"0"0,-8 2 351 0 0,-8 2 13359 0 0,30-5-13111 0 0,131-31 1475 0 0,-51 10-1761 0 0,84-17-1369 0 0,-174 39 370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3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12815 0 0,'0'0'1158'0'0,"0"2"-954"0"0,-4 13 241 0 0,1 1 0 0 0,0 0 0 0 0,0 27 0 0 0,-2 13 1108 0 0,0-27-1231 0 0,-2 1 1 0 0,0-1-1 0 0,-2 0 1 0 0,-2 0-1 0 0,-27 53 0 0 0,14-40-279 0 0,-2-2 0 0 0,-1-1 0 0 0,-36 39-1 0 0,-153 145-578 0 0,212-220 360 0 0,3-2-85 0 0,0 0-1 0 0,-1 0 1 0 0,1 1-1 0 0,0-1 1 0 0,-1 0-1 0 0,1 1 1 0 0,0-1 0 0 0,0 0-1 0 0,-1 4 1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3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7 131 8287 0 0,'-7'-5'12063'0'0,"15"1"-11770"0"0,0 0 1 0 0,0 0-1 0 0,0 1 0 0 0,0 0 1 0 0,0 1-1 0 0,1-1 1 0 0,10 0-1 0 0,-7 0-55 0 0,83-17 591 0 0,45-10-339 0 0,-83 15-584 0 0,0 3 0 0 0,83-8 0 0 0,-127 20-938 0 0,-10 0-325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35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10135 0 0,'0'0'464'0'0,"-1"1"-9"0"0,-7 4-281 0 0,1 1-1 0 0,0 0 1 0 0,1 1-1 0 0,-1 0 1 0 0,1-1 0 0 0,-5 10-1 0 0,-31 51 4749 0 0,22-33-2414 0 0,-84 159-76 0 0,8-12-2252 0 0,61-116-164 0 0,26-45-374 0 0,-2 0 1 0 0,0-1-1 0 0,-1 0 1 0 0,-15 18-1 0 0,20-30-1076 0 0,0-2-64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3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12 323 6911 0 0,'0'0'528'0'0,"-1"0"-341"0"0,0 0-59 0 0,1 0 1 0 0,-1 0-1 0 0,1 0 0 0 0,-1-1 0 0 0,1 1 1 0 0,0 0-1 0 0,-1 0 0 0 0,1 0 1 0 0,-1 0-1 0 0,1-1 0 0 0,-1 1 1 0 0,1 0-1 0 0,0 0 0 0 0,-1-1 0 0 0,1 1 1 0 0,-1 0-1 0 0,1-1 0 0 0,0 1 1 0 0,-1 0-1 0 0,1-1 0 0 0,0 1 0 0 0,0 0 1 0 0,-1-1-1 0 0,1 1 0 0 0,0-1 1 0 0,0 1-1 0 0,-1-1 0 0 0,5-7 3480 0 0,-3 6-3967 0 0,3-6 903 0 0,0 1 0 0 0,0 0 0 0 0,1 1 0 0 0,0-1 0 0 0,11-11 0 0 0,35-26 799 0 0,-32 28-962 0 0,18-15-147 0 0,1 2 0 0 0,58-33 0 0 0,-76 51-172 0 0,1 1 0 0 0,1 0 0 0 0,-1 2 0 0 0,1 0 0 0 0,1 1 0 0 0,45-7 0 0 0,-56 13 26 0 0,0 1 0 0 0,0 0 0 0 0,0 0 0 0 0,0 2 0 0 0,-1-1 0 0 0,1 1 0 0 0,0 1-1 0 0,0 0 1 0 0,-1 1 0 0 0,0 0 0 0 0,0 1 0 0 0,0 0 0 0 0,0 1 0 0 0,12 8 0 0 0,-19-11-64 0 0,-1 0 1 0 0,0 0-1 0 0,1 0 0 0 0,-1 0 1 0 0,0 1-1 0 0,0-1 0 0 0,3 7 1 0 0,-5-9-12 0 0,0 1 1 0 0,-1-1 0 0 0,1 1 0 0 0,-1-1-1 0 0,1 0 1 0 0,-1 1 0 0 0,1-1-1 0 0,-1 1 1 0 0,0-1 0 0 0,0 1-1 0 0,0-1 1 0 0,0 1 0 0 0,0-1 0 0 0,0 1-1 0 0,0-1 1 0 0,0 1 0 0 0,-1-1-1 0 0,1 1 1 0 0,0-1 0 0 0,-1 1-1 0 0,0-1 1 0 0,1 0 0 0 0,-1 1-1 0 0,-1 1 1 0 0,-20 31 537 0 0,-2-2-1 0 0,-52 55 1 0 0,35-49-507 0 0,0-3 0 0 0,-64 43 0 0 0,65-53-151 0 0,-2-1-1 0 0,0-2 1 0 0,-63 23 0 0 0,85-37-5 0 0,9-4-21 0 0,0 0 0 0 0,0 0 0 0 0,0-1 1 0 0,-16 2-1 0 0,27-5 95 0 0,0 0-1 0 0,-1 0 1 0 0,1 0 0 0 0,0 1 0 0 0,0-1-1 0 0,0 0 1 0 0,-1 0 0 0 0,1 0 0 0 0,0 0 0 0 0,0 0-1 0 0,0 0 1 0 0,-1 0 0 0 0,1 0 0 0 0,0 0-1 0 0,0 0 1 0 0,-1 0 0 0 0,1 0 0 0 0,0 0 0 0 0,0 0-1 0 0,0 0 1 0 0,-1 0 0 0 0,1 0 0 0 0,0-1 0 0 0,0 1-1 0 0,0 0 1 0 0,-1 0 0 0 0,1 0 0 0 0,0 0-1 0 0,0 0 1 0 0,0 0 0 0 0,0-1 0 0 0,-1 1 0 0 0,1 0-1 0 0,0 0 1 0 0,0 0 0 0 0,0 0 0 0 0,0-1-1 0 0,0 1 1 0 0,0 0 0 0 0,-1 0 0 0 0,8-9-2398 0 0,7-4-4564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3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5063 0 0,'-1'1'6392'0'0,"-30"26"482"0"0,-20 10-3912 0 0,27-21-2512 0 0,-28 25 0 0 0,-60 70 409 0 0,91-87-827 0 0,0 2 0 0 0,-30 50 0 0 0,42-60-8 0 0,1 0 1 0 0,0 0-1 0 0,1 1 1 0 0,1 0 0 0 0,0 0-1 0 0,2 0 1 0 0,-4 21-1 0 0,7-29-8 0 0,0 1 0 0 0,1 0-1 0 0,0-1 1 0 0,1 1 0 0 0,0 0-1 0 0,0 0 1 0 0,1-1 0 0 0,0 1 0 0 0,1-1-1 0 0,0 0 1 0 0,1 0 0 0 0,-1 0-1 0 0,2 0 1 0 0,8 14 0 0 0,-13-23-30 0 0,6 9 95 0 0,1 0 0 0 0,9 11 0 0 0,3-5-1773 0 0,-17-14 772 0 0,1 0-1 0 0,-1 0 1 0 0,1 0 0 0 0,-1 0-1 0 0,1 0 1 0 0,4 1 0 0 0,6-2-5842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3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15 3223 0 0,'13'-14'11766'0'0,"-13"16"-11593"0"0,1 0 1 0 0,-1 0 0 0 0,0 0-1 0 0,0 0 1 0 0,-1 1 0 0 0,1-1 0 0 0,0 0-1 0 0,-1 0 1 0 0,0 2 0 0 0,1-2-9 0 0,-4 11 225 0 0,-1 0-1 0 0,0 0 0 0 0,-1 0 1 0 0,0-1-1 0 0,-15 22 0 0 0,-16 18 198 0 0,-8 15-6 0 0,9-6-227 0 0,-35 59 284 0 0,57-94-646 0 0,9-18-167 0 0,0 0 1 0 0,0 0-1 0 0,1 0 0 0 0,1 1 1 0 0,-5 13-1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3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74 215 9503 0 0,'0'0'3586'0'0,"4"-7"-1988"0"0,1 1-1315 0 0,1 0-1 0 0,-1 1 1 0 0,1-1-1 0 0,0 1 1 0 0,1 0-1 0 0,-1 1 1 0 0,1 0-1 0 0,0 0 1 0 0,0 0-1 0 0,9-3 1 0 0,24-14 701 0 0,4-6 148 0 0,87-41 0 0 0,-114 61-1011 0 0,1 1-1 0 0,0 0 0 0 0,0 1 0 0 0,0 1 0 0 0,1 1 0 0 0,0 1 0 0 0,-1 0 0 0 0,29 2 0 0 0,-42 0-81 0 0,0 0-1 0 0,-1 1 0 0 0,1 0 0 0 0,-1 0 0 0 0,1 0 0 0 0,-1 0 0 0 0,0 1 0 0 0,1 0 0 0 0,-1 0 0 0 0,5 3 0 0 0,-8-4-26 0 0,1 0 0 0 0,0 1 0 0 0,-1-1 0 0 0,1 1 1 0 0,-1-1-1 0 0,1 1 0 0 0,-1 0 0 0 0,0-1 0 0 0,0 1 0 0 0,0 0 0 0 0,0 0 0 0 0,0 0 0 0 0,0 0 0 0 0,-1 0 0 0 0,1 0 0 0 0,0 0 0 0 0,-1 0 0 0 0,0 0 0 0 0,1 0 0 0 0,-1 0 0 0 0,0 0 0 0 0,0 0 0 0 0,0 0 0 0 0,-1 3 0 0 0,0 3 21 0 0,-1 0-1 0 0,0 0 1 0 0,-1 0-1 0 0,0 0 1 0 0,0 0-1 0 0,-1-1 0 0 0,0 1 1 0 0,0-1-1 0 0,-1 0 1 0 0,0 0-1 0 0,0 0 1 0 0,0-1-1 0 0,-1 0 0 0 0,-9 8 1 0 0,-8 5 74 0 0,0-1 0 0 0,-44 25 0 0 0,29-22-171 0 0,0-3-1 0 0,-1 0 0 0 0,0-3 0 0 0,-2-1 0 0 0,-41 8 0 0 0,62-18-298 0 0,0-1 1 0 0,-40 2-1 0 0,66-13 259 0 0,-2 4 104 0 0,0 1 0 0 0,1 0 0 0 0,0 0 0 0 0,0 1 0 0 0,0-1 0 0 0,0 1 0 0 0,0 0 0 0 0,7-1 0 0 0,45-9 0 0 0,-47 11 0 0 0,4-2 38 0 0,0 2 1 0 0,-1-1-1 0 0,1 2 0 0 0,0 0 0 0 0,0 0 1 0 0,-1 2-1 0 0,21 3 0 0 0,-28-3-20 0 0,-1-1-1 0 0,0 1 0 0 0,0 0 1 0 0,0 0-1 0 0,0 0 0 0 0,-1 1 1 0 0,1 0-1 0 0,0 0 0 0 0,-1 0 1 0 0,0 0-1 0 0,0 1 1 0 0,0 0-1 0 0,0-1 0 0 0,-1 2 1 0 0,1-1-1 0 0,-1 0 0 0 0,0 1 1 0 0,0-1-1 0 0,-1 1 0 0 0,1 0 1 0 0,2 9-1 0 0,-3-8 17 0 0,-1-1-1 0 0,0 1 0 0 0,0 0 1 0 0,0-1-1 0 0,-1 1 0 0 0,0 0 1 0 0,0 0-1 0 0,-1-1 1 0 0,1 1-1 0 0,-1 0 0 0 0,0-1 1 0 0,-1 1-1 0 0,1 0 1 0 0,-1-1-1 0 0,0 0 0 0 0,-1 1 1 0 0,1-1-1 0 0,-1 0 0 0 0,0 0 1 0 0,0-1-1 0 0,-1 1 1 0 0,1-1-1 0 0,-1 1 0 0 0,0-1 1 0 0,-6 5-1 0 0,-25 15-24 0 0,-1-2-1 0 0,-1-1 1 0 0,-1-2-1 0 0,0-2 1 0 0,-2-1 0 0 0,-52 13-1 0 0,51-22-132 0 0,19-4-56 0 0,21-3-124 0 0,4-9-3800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3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8751 0 0,'0'1'9807'0'0,"2"11"-9583"0"0,-2-1-1 0 0,1 0 1 0 0,-2 0-1 0 0,1 1 1 0 0,-2-1 0 0 0,1 0-1 0 0,-1 0 1 0 0,-1 0 0 0 0,0 0-1 0 0,-7 15 1 0 0,-6 10 12 0 0,-35 56 1 0 0,38-70 23 0 0,-8 14-161 0 0,-157 286 1914 0 0,170-304-2252 0 0,0 0 1 0 0,-7 25-1 0 0,13-37 95 0 0,1 1-1 0 0,0-1 1 0 0,0 1 0 0 0,0-1-1 0 0,1 1 1 0 0,-1-1 0 0 0,2 1-1 0 0,-1-1 1 0 0,1 1 0 0 0,3 11-1 0 0,-1-7-1695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3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0 792 13039 0 0,'0'0'4802'0'0,"2"-2"-3684"0"0,46-43 1194 0 0,34-36-1500 0 0,-25 15-657 0 0,64-69-103 0 0,46-30 1 0 0,93-98 122 0 0,-231 229 362 0 0,-28 33-281 0 0,-1 6-242 0 0,-1 0 0 0 0,0 0-1 0 0,0 0 1 0 0,-2 7 0 0 0,-3 15-19 0 0,5 23 5 0 0,1-33 0 0 0,0-1 0 0 0,-1 0 0 0 0,-3 16 0 0 0,-41 119 305 0 0,31-110 277 0 0,1 0 1 0 0,-12 74-1 0 0,24-105-541 0 0,0 0 0 0 0,1 0 0 0 0,0 1-1 0 0,1-1 1 0 0,2 13 0 0 0,-2-18-29 0 0,0 0 0 0 0,0-1 0 0 0,1 1 0 0 0,0-1 0 0 0,0 0 0 0 0,0 1 0 0 0,0-1 0 0 0,0 0-1 0 0,1 0 1 0 0,0-1 0 0 0,0 1 0 0 0,0 0 0 0 0,6 4 0 0 0,-6-5-34 0 0,1 0 0 0 0,-1 0 0 0 0,1 0 1 0 0,0 0-1 0 0,0-1 0 0 0,0 0 0 0 0,0 0 0 0 0,0 0 0 0 0,1 0 0 0 0,-1-1 0 0 0,5 2 0 0 0,-9-3-95 0 0,1 0 0 0 0,-1 0-1 0 0,1 0 1 0 0,-1 0 0 0 0,1 0-1 0 0,-1 0 1 0 0,0 0 0 0 0,1 0-1 0 0,-1 0 1 0 0,1 0-1 0 0,-1 0 1 0 0,1-1 0 0 0,-1 1-1 0 0,0 0 1 0 0,1 0 0 0 0,-1 0-1 0 0,1-1 1 0 0,-1 1 0 0 0,0 0-1 0 0,1 0 1 0 0,-1-1 0 0 0,0 1-1 0 0,1 0 1 0 0,-1-1-1 0 0,0 1 1 0 0,0 0 0 0 0,1-1-1 0 0,-1 1 1 0 0,0-1 0 0 0,0 1-1 0 0,1 0 1 0 0,-1-1 0 0 0,0 1-1 0 0,0-1 1 0 0,0 1-1 0 0,0-1 1 0 0,0 1 0 0 0,0 0-1 0 0,0-1 1 0 0,0 1 0 0 0,0-1-1 0 0,0 1 1 0 0,0-1 0 0 0,0 1-1 0 0,0-1 1 0 0,-1-11-1838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3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16927 0 0,'0'0'1536'0'0,"2"0"-1262"0"0,180-65 3576 0 0,54-17-1485 0 0,-108 51-2787 0 0,-73 21-7125 0 0,-42 8 235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3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7367 0 0,'-2'0'568'0'0,"-2"0"-490"0"0,0 1-1 0 0,0 0 0 0 0,0 0 0 0 0,1 0 1 0 0,-7 3-1 0 0,8-3 262 0 0,0 0 0 0 0,1 0 1 0 0,-1 1-1 0 0,0-1 0 0 0,0 1 1 0 0,0 0-1 0 0,1-1 0 0 0,-1 1 0 0 0,1 0 1 0 0,0 0-1 0 0,-1 0 0 0 0,1 0 1 0 0,0 0-1 0 0,0 0 0 0 0,0 1 0 0 0,0-1 1 0 0,0 3-1 0 0,0 0-84 0 0,0 0 1 0 0,0 1-1 0 0,1-1 1 0 0,0 1-1 0 0,0-1 0 0 0,0 0 1 0 0,1 1-1 0 0,-1-1 0 0 0,1 0 1 0 0,1 0-1 0 0,-1 1 1 0 0,1-1-1 0 0,2 6 0 0 0,5 9-141 0 0,20 33-1 0 0,-28-52-98 0 0,19 31 116 0 0,47 55 0 0 0,34 21 34 0 0,-74-80 124 0 0,-10-13 292 0 0,-2 1-1 0 0,0 0 1 0 0,24 36 0 0 0,-36-46-385 0 0,0 0 0 0 0,0 0-1 0 0,0 0 1 0 0,-1 0 0 0 0,0 0 0 0 0,0 1-1 0 0,0-1 1 0 0,-1 1 0 0 0,0-1 0 0 0,0 1 0 0 0,-1 0-1 0 0,0-1 1 0 0,0 1 0 0 0,0 0 0 0 0,-1-1-1 0 0,0 1 1 0 0,-3 10 0 0 0,-2-1-23 0 0,0 0 1 0 0,-1 0-1 0 0,-1 0 0 0 0,0-1 1 0 0,-1 0-1 0 0,-11 14 1 0 0,-73 80 153 0 0,25-32-288 0 0,62-70-172 0 0,-37 48-330 0 0,18-16-4066 0 0,19-30-3341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3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99 128 10135 0 0,'4'-13'634'0'0,"0"1"-1"0"0,1 0 0 0 0,1 0 1 0 0,0 1-1 0 0,13-20 0 0 0,-16 28-471 0 0,-1 0-1 0 0,0 0 1 0 0,1 0-1 0 0,0 1 1 0 0,-1-1-1 0 0,1 1 1 0 0,0 0-1 0 0,0 0 1 0 0,1 0-1 0 0,-1 0 1 0 0,0 0-1 0 0,1 1 1 0 0,-1 0-1 0 0,1-1 1 0 0,-1 1-1 0 0,1 0 0 0 0,-1 1 1 0 0,1-1-1 0 0,0 1 1 0 0,0 0-1 0 0,-1-1 1 0 0,1 2-1 0 0,0-1 1 0 0,-1 0-1 0 0,5 2 1 0 0,2 0 10 0 0,0 2 0 0 0,-1-1 1 0 0,0 1-1 0 0,1 1 0 0 0,-2-1 1 0 0,1 2-1 0 0,0-1 0 0 0,-1 1 0 0 0,0 0 1 0 0,0 1-1 0 0,12 13 0 0 0,-12-11-30 0 0,-1 0 1 0 0,0 1-1 0 0,0-1 0 0 0,-1 1 0 0 0,0 1 0 0 0,0-1 1 0 0,-1 1-1 0 0,-1 0 0 0 0,6 21 0 0 0,-9-26-78 0 0,0-1-1 0 0,0 0 1 0 0,-1 0-1 0 0,1 0 1 0 0,-1 1-1 0 0,-1-1 1 0 0,1 0-1 0 0,-1 0 1 0 0,0 1-1 0 0,0-1 1 0 0,0 0-1 0 0,-1 0 1 0 0,1 0-1 0 0,-5 6 1 0 0,2-3-19 0 0,-1-1 0 0 0,0 0-1 0 0,-1 0 1 0 0,1-1 0 0 0,-1 1 0 0 0,-1-1 0 0 0,-13 10 0 0 0,-12 8-27 0 0,-2-1-1 0 0,-53 27 0 0 0,69-41-189 0 0,0-1 0 0 0,-1-1 0 0 0,0 0 0 0 0,0-2 0 0 0,-1 0 0 0 0,-39 4 0 0 0,38-9-514 0 0,19 0 227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3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 6911 0 0,'-2'-4'8784'0'0,"4"4"-8662"0"0,0 1 0 0 0,-1 0 1 0 0,1 1-1 0 0,0-1 0 0 0,0 0 0 0 0,-1 0 0 0 0,1 1 0 0 0,-1-1 0 0 0,1 1 0 0 0,-1 0 0 0 0,0-1 0 0 0,0 1 0 0 0,1 0 0 0 0,-1 0 0 0 0,0-1 1 0 0,0 1-1 0 0,-1 0 0 0 0,1 0 0 0 0,0 0 0 0 0,-1 0 0 0 0,1 0 0 0 0,-1 1 0 0 0,0-1 0 0 0,1 0 0 0 0,-1 0 0 0 0,0 0 0 0 0,0 0 1 0 0,-1 3-1 0 0,0 6 244 0 0,-1 0-1 0 0,0 0 1 0 0,-7 22 0 0 0,-10 19 378 0 0,-29 57 1 0 0,-12 29-330 0 0,43-94-350 0 0,-16 50 35 0 0,34-83-1589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3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137 217 9071 0 0,'0'0'414'0'0,"-15"5"148"0"0,-6 2 194 0 0,19-6 84 0 0,-5-1 5043 0 0,8-3-5743 0 0,-1 1 0 0 0,1-1 0 0 0,-1 0 1 0 0,1 1-1 0 0,0-1 0 0 0,0 0 0 0 0,0 1 0 0 0,0 0 0 0 0,0-1 1 0 0,1 1-1 0 0,-1 0 0 0 0,1-1 0 0 0,0 1 0 0 0,2-2 0 0 0,32-30 852 0 0,-24 24-789 0 0,9-6 26 0 0,1 0 0 0 0,1 2 0 0 0,0 0-1 0 0,30-12 1 0 0,-23 14-215 0 0,1 0-1 0 0,1 3 0 0 0,-1 0 1 0 0,1 2-1 0 0,37-3 0 0 0,-65 9-11 0 0,-1 1 0 0 0,0 0 0 0 0,1 0 0 0 0,-1 0 0 0 0,0 0 0 0 0,1 0 0 0 0,-1 1 0 0 0,0-1 0 0 0,0 1 0 0 0,0 0 0 0 0,1 0 0 0 0,-1 0 0 0 0,0 1 0 0 0,0-1 0 0 0,5 4 0 0 0,-5-2 0 0 0,0-1 1 0 0,-1 1-1 0 0,1 0 0 0 0,-1 0 1 0 0,0 0-1 0 0,1 0 0 0 0,-1 0 0 0 0,-1 0 1 0 0,1 1-1 0 0,0-1 0 0 0,-1 1 1 0 0,0 0-1 0 0,2 5 0 0 0,-1 2 16 0 0,-1-1 1 0 0,0 0-1 0 0,0 0 0 0 0,-1 0 1 0 0,0 1-1 0 0,-3 13 0 0 0,-1 0 150 0 0,-11 37 0 0 0,13-52-139 0 0,0-1-1 0 0,-1 1 1 0 0,-1-1-1 0 0,1 0 1 0 0,-2 0-1 0 0,1 0 1 0 0,-1 0 0 0 0,0-1-1 0 0,0 1 1 0 0,-1-1-1 0 0,0-1 1 0 0,0 1-1 0 0,-1-1 1 0 0,0 0-1 0 0,0-1 1 0 0,-13 9-1 0 0,-5-1-2 0 0,-1 0-1 0 0,-1-2 0 0 0,0-1 0 0 0,-1-1 0 0 0,-39 7 0 0 0,12-6-99 0 0,-103 4 0 0 0,155-14 18 0 0,-2 0-155 0 0,-1 1 0 0 0,0-1 0 0 0,1 0-1 0 0,-1 0 1 0 0,0-1 0 0 0,1 0 0 0 0,-1 0-1 0 0,1 0 1 0 0,-1-1 0 0 0,1 0 0 0 0,-7-2 0 0 0,3-5-7183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3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0 6447 0 0,'0'0'586'0'0,"-1"0"-486"0"0,-34 4 736 0 0,22-1 1158 0 0,0 1 0 0 0,-15 6 0 0 0,-24 15 3526 0 0,20-7-5505 0 0,12-5 129 0 0,0 1 1 0 0,0 1-1 0 0,1 1 0 0 0,1 1 1 0 0,1 0-1 0 0,1 1 1 0 0,0 1-1 0 0,1 1 0 0 0,1 0 1 0 0,1 1-1 0 0,1 0 1 0 0,1 1-1 0 0,1 0 0 0 0,0 1 1 0 0,2 0-1 0 0,-7 33 0 0 0,4-8 166 0 0,-7 88-1 0 0,16-119-274 0 0,1-6 16 0 0,0 0 0 0 0,1 0 0 0 0,1 20 0 0 0,0-29-53 0 0,-1 1-1 0 0,1-1 1 0 0,-1 1 0 0 0,1 0 0 0 0,0-1 0 0 0,0 1 0 0 0,0-1 0 0 0,0 1-1 0 0,1-1 1 0 0,-1 0 0 0 0,1 0 0 0 0,-1 0 0 0 0,1 1 0 0 0,0-1-1 0 0,-1-1 1 0 0,1 1 0 0 0,0 0 0 0 0,1 0 0 0 0,-1-1 0 0 0,4 3-1 0 0,-3-3-237 0 0,-1 0 0 0 0,1 0 1 0 0,0 0-1 0 0,0 0 0 0 0,-1-1 0 0 0,1 0 0 0 0,5 1 0 0 0,10-1-938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4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46 791 13935 0 0,'-2'1'638'0'0,"-5"3"-78"0"0,5-3-523 0 0,0 0 0 0 0,-1 1-1 0 0,1-1 1 0 0,0 1 0 0 0,0-1-1 0 0,0 1 1 0 0,0 0 0 0 0,0 0-1 0 0,0 0 1 0 0,-2 4 0 0 0,2-4 173 0 0,1 1 1 0 0,-1-1 0 0 0,1 1 0 0 0,0-1 0 0 0,0 1 0 0 0,0 0-1 0 0,-1 4 1 0 0,2-6 420 0 0,1 1-6 0 0,1 0-462 0 0,-1 0 0 0 0,1 0 0 0 0,0-1-1 0 0,0 1 1 0 0,0 0 0 0 0,0-1 0 0 0,0 1 0 0 0,0-1-1 0 0,0 0 1 0 0,1 0 0 0 0,-1 0 0 0 0,0 0 0 0 0,1 0-1 0 0,-1 0 1 0 0,1 0 0 0 0,2 0 0 0 0,-1-1 49 0 0,0 0 0 0 0,0 0 0 0 0,1 0 0 0 0,-1-1 1 0 0,0 1-1 0 0,0-1 0 0 0,0 0 0 0 0,0 0 0 0 0,5-2 0 0 0,1-2 31 0 0,0 0 0 0 0,0 0 1 0 0,0-1-1 0 0,-1-1 0 0 0,1 0 0 0 0,12-12 0 0 0,6-9-53 0 0,41-54-1 0 0,15-38 415 0 0,13-15-226 0 0,46-39-668 0 0,21-26-180 0 0,-110 132-338 0 0,-65 90 821 0 0,1 0 1 0 0,1 1-1 0 0,-11 44 0 0 0,12-26 108 0 0,-6 60 0 0 0,13-66 6 0 0,0 0 1 0 0,2-1-1 0 0,2 1 1 0 0,1-1 0 0 0,2 1-1 0 0,1-1 1 0 0,1-1-1 0 0,17 42 1 0 0,-19-61-37 0 0,1 0-1 0 0,0-1 1 0 0,1 1 0 0 0,1-1 0 0 0,17 20-1 0 0,-9-14 69 0 0,1-1 0 0 0,35 26 0 0 0,-43-37-158 0 0,-3 0-5 0 0,1-1 0 0 0,0 0 1 0 0,0-1-1 0 0,1 0 0 0 0,0 0 0 0 0,0 0 0 0 0,0-1 1 0 0,11 3-1 0 0,-19-7-18 0 0,0 0-1 0 0,0 0 1 0 0,0 0 0 0 0,-1 0 0 0 0,1 0 0 0 0,0 0 0 0 0,0-1 0 0 0,-1 1 0 0 0,1 0-1 0 0,0 0 1 0 0,0-1 0 0 0,0 1 0 0 0,-1 0 0 0 0,1-1 0 0 0,0 1 0 0 0,-1-1-1 0 0,1 1 1 0 0,0-1 0 0 0,-1 1 0 0 0,1-1 0 0 0,-1 1 0 0 0,1-1 0 0 0,-1 0-1 0 0,1 1 1 0 0,-1-1 0 0 0,1-1 0 0 0,0 0-176 0 0,1 0 1 0 0,-1 0-1 0 0,0-1 0 0 0,0 1 1 0 0,-1 0-1 0 0,2-5 0 0 0,-1-6-1098 0 0,0-2-57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40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86 17535 0 0,'-7'0'4138'0'0,"142"-27"-1039"0"0,-65 11-2475 0 0,107-11-1 0 0,72 13-475 0 0,-195 12-226 0 0,79 2-2217 0 0,-122 2 996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4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 14279 0 0,'-15'-4'1460'0'0,"-6"0"-1369"0"0,6 3 2744 0 0,15 15-1433 0 0,2-5-1301 0 0,1 0 0 0 0,0-1 1 0 0,0 1-1 0 0,1-1 0 0 0,0 0 0 0 0,1 0 0 0 0,0 0 0 0 0,6 7 0 0 0,-6-8-68 0 0,131 161 405 0 0,-103-130-311 0 0,173 184 1449 0 0,-186-199-1096 0 0,-1 2 0 0 0,-1 0 0 0 0,25 46 0 0 0,-40-64-397 0 0,0 0 1 0 0,0 1-1 0 0,0-1 0 0 0,-1 1 0 0 0,-1 0 1 0 0,1 0-1 0 0,-1-1 0 0 0,0 1 1 0 0,-1 0-1 0 0,0 0 0 0 0,0 0 0 0 0,-1 0 1 0 0,0 0-1 0 0,0 0 0 0 0,-1 0 0 0 0,0 0 1 0 0,0-1-1 0 0,-6 12 0 0 0,-3 5 16 0 0,-2 0-1 0 0,-1-1 1 0 0,-1-1-1 0 0,-20 25 1 0 0,-18 12-59 0 0,15-20-27 0 0,-16 17-522 0 0,36-40 164 0 0,2 1 0 0 0,0 0 0 0 0,-23 34 0 0 0,37-49 244 0 0,1 1 1 0 0,-1 0-1 0 0,1-1 0 0 0,0 1 1 0 0,0 0-1 0 0,0 0 0 0 0,0 0 1 0 0,1 0-1 0 0,-1 0 1 0 0,1 0-1 0 0,0 0 0 0 0,0 0 1 0 0,0 4-1 0 0,0-5-43 0 0,0 0-1 0 0,1-1 1 0 0,-1 1 0 0 0,1 0-1 0 0,0 0 1 0 0,-1-1 0 0 0,1 1-1 0 0,0 0 1 0 0,0-1-1 0 0,0 1 1 0 0,0-1 0 0 0,0 1-1 0 0,0-1 1 0 0,0 0 0 0 0,1 1-1 0 0,-1-1 1 0 0,1 0 0 0 0,-1 0-1 0 0,1 0 1 0 0,-1 0 0 0 0,1 0-1 0 0,-1 0 1 0 0,3 1 0 0 0,7 1-1686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2:0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6303 0 0,'0'0'571'0'0,"2"-1"-472"0"0,9-5 12 0 0,-4 1 108 0 0,0 1 1 0 0,0 0-1 0 0,0 1 0 0 0,1-1 1 0 0,-1 2-1 0 0,12-4 0 0 0,-17 5-327 0 0,10 6-662 0 0,-9-4 1828 0 0,-3-1-1045 0 0,0 0 0 0 0,0 0 0 0 0,0 0-1 0 0,1 0 1 0 0,-1 0 0 0 0,0 0-1 0 0,0 0 1 0 0,1 0 0 0 0,-1 0 0 0 0,0 0-1 0 0,0 0 1 0 0,1 0 0 0 0,-1 0 0 0 0,0 0-1 0 0,0 0 1 0 0,0 0 0 0 0,1 0 0 0 0,-1 0-1 0 0,0 0 1 0 0,0 0 0 0 0,0 1-1 0 0,1-1 1 0 0,-1 0 0 0 0,0 0 0 0 0,0 0-1 0 0,0 0 1 0 0,0 1 0 0 0,1-1 0 0 0,-1 0-1 0 0,0 1 1 0 0,0-1 53 0 0,0 0 0 0 0,1 1 0 0 0,-1-1 0 0 0,0 0 0 0 0,1 0 0 0 0,-1 1 0 0 0,0-1 0 0 0,1 0 0 0 0,-1 0 0 0 0,0 1 0 0 0,1-1 0 0 0,-1 0 0 0 0,0 0 0 0 0,1 0 0 0 0,-1 0 0 0 0,0 1 0 0 0,1-1 0 0 0,-1 0 0 0 0,1 0 1 0 0,-1 0-1 0 0,1 0 0 0 0,-1 0 0 0 0,0 0 0 0 0,1 0 0 0 0,-1 0 0 0 0,1 0 0 0 0,9-2 324 0 0,-8 2 2 0 0,0-1-9 0 0,25-10 1466 0 0,-24 10-1810 0 0,-2 0-30 0 0,0 1 0 0 0,0-1 0 0 0,1 1 0 0 0,-1-1 0 0 0,0 1 1 0 0,0-1-1 0 0,0 1 0 0 0,0-1 0 0 0,1 1 0 0 0,-1 0 0 0 0,0 0 0 0 0,0 0 0 0 0,2-1 0 0 0,6 2 47 0 0,17-1 175 0 0,0-1 0 0 0,1-1 1 0 0,-1-1-1 0 0,0-1 0 0 0,39-13 1 0 0,-24 3 167 0 0,49-16 78 0 0,-29 15-467 0 0,-37 10-11 0 0,-15 4 69 0 0,7 1 20 0 0,1 0 0 0 0,-1 0 1 0 0,0 2-1 0 0,25 4 0 0 0,-24-2-4 0 0,0-2 0 0 0,0 0 0 0 0,1-1 0 0 0,22-1 0 0 0,-14-2-59 0 0,-11 1 6 0 0,-1 0 0 0 0,27-7 0 0 0,37-13 371 0 0,-77 20-370 0 0,1 0 0 0 0,0 1 0 0 0,0-1 0 0 0,0 1 0 0 0,0 0 0 0 0,0 0 0 0 0,0 0 0 0 0,3 0 1 0 0,10 0 278 0 0,-3-1-220 0 0,-1 1 0 0 0,0 0-1 0 0,1 1 1 0 0,-1 0 0 0 0,19 5-1 0 0,-15-2-90 0 0,3 1 0 0 0,-14-3 0 0 0,17 11 0 0 0,-1 0 0 0 0,-12-6 0 0 0,1-2 0 0 0,17 11 0 0 0,-17-11 0 0 0,1 0 0 0 0,12 4 0 0 0,5-6 0 0 0,-22-2 0 0 0,2-1 0 0 0,-1 1 0 0 0,0-1 0 0 0,1-1 0 0 0,-1 1 0 0 0,9-2 0 0 0,5-1 0 0 0,-4 2 25 0 0,0-1 0 0 0,0 0-1 0 0,26-8 1 0 0,11-2 98 0 0,-36 10-115 0 0,-1 1 0 0 0,1 0 1 0 0,0 1-1 0 0,-1 1 0 0 0,1 0 1 0 0,-1 1-1 0 0,30 8 0 0 0,-16-5-17 0 0,-1-1 1 0 0,1-2-1 0 0,0-1 0 0 0,38-3 0 0 0,-28 0-5 0 0,60 5 0 0 0,-37 2 14 0 0,1-4 0 0 0,106-10 0 0 0,-10 2 46 0 0,-73 5-28 0 0,-38 0-18 0 0,1 2 0 0 0,0-4 0 0 0,88-15 0 0 0,-80 5 0 0 0,1 3 0 0 0,0 2 0 0 0,79-1 0 0 0,-107 12 0 0 0,38 6 0 0 0,-45-4 0 0 0,0-1 0 0 0,1-2 0 0 0,26-1 0 0 0,46-9 0 0 0,85-5 0 0 0,-51 7 0 0 0,-43 2 0 0 0,7-5 1 0 0,-70 6 10 0 0,0 1 0 0 0,0 2 0 0 0,0 0 0 0 0,0 1 0 0 0,37 6 0 0 0,-32 2 23 0 0,0 1-1 0 0,35 16 1 0 0,-37-14-36 0 0,1 0-1 0 0,36 7 0 0 0,-42-16 35 0 0,-1 0-1 0 0,0-1 1 0 0,1-2 0 0 0,40-5-1 0 0,-43 3 13 0 0,136-7 307 0 0,-70 6-213 0 0,65 0-10 0 0,-118 5-115 0 0,-1 1 1 0 0,0 1-1 0 0,40 10 0 0 0,18 2-13 0 0,-60-13 0 0 0,1-2-1 0 0,-1-1 0 0 0,1-1 1 0 0,36-8-1 0 0,25-2 244 0 0,93 3 61 0 0,-155 9-300 0 0,-13-1 6 0 0,1 1 0 0 0,-1 1 0 0 0,0 0 0 0 0,30 7 0 0 0,159 62 64 0 0,-194-66-67 0 0,0-1 0 0 0,0 0 1 0 0,0 0-1 0 0,0-1 0 0 0,0-1 0 0 0,1 0 0 0 0,-1-1 0 0 0,13-1 0 0 0,4-1 15 0 0,-1-2-1 0 0,37-10 0 0 0,-46 8-6 0 0,-1 0-1 0 0,22-11 1 0 0,18-7 13 0 0,-47 21-17 0 0,3 0-27 0 0,-12 3-75 0 0,6 12-1198 0 0,-3 1 58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1:3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50 107 2303 0 0,'0'0'4171'0'0,"-4"-18"-1935"0"0,3 8-2095 0 0,0-26-755 0 0,1 28 200 0 0,0 6 64 0 0,-2-8-988 0 0,-1 3 1196 0 0,-2 2 74 0 0,2 5 388 0 0,0 1 1 0 0,0 0-1 0 0,0-1 1 0 0,0 2-1 0 0,0-1 0 0 0,1 0 1 0 0,-1 0-1 0 0,-5 4 1 0 0,5-3 955 0 0,11-5 3208 0 0,-8 2-4480 0 0,1 1-1 0 0,0 0 1 0 0,0-1 0 0 0,0 1 0 0 0,0 0 0 0 0,-1 0 0 0 0,1 0 0 0 0,0 0 0 0 0,0 0 0 0 0,0 0 0 0 0,0 0-1 0 0,-1 0 1 0 0,1 0 0 0 0,0 0 0 0 0,0 0 0 0 0,0 1 0 0 0,0-1 0 0 0,0 1 0 0 0,3 0 0 0 0,19 3-4 0 0,-17-1 0 0 0,-1 0 0 0 0,19 4 3 0 0,0-2 0 0 0,0 0-1 0 0,1-1 1 0 0,-1-2 0 0 0,28 0-1 0 0,183-11 1006 0 0,0-7-656 0 0,-44 15-206 0 0,-43 2-84 0 0,23-6 13 0 0,-162 4-47 0 0,-4 1 32 0 0,1 0-1 0 0,0 0 1 0 0,-1-1-1 0 0,1 0 1 0 0,-1-1-1 0 0,1 1 1 0 0,-1-1-1 0 0,1 0 0 0 0,-1 0 1 0 0,0-1-1 0 0,0 1 1 0 0,9-7-1 0 0,-12 8-24 0 0,-4 3-1607 0 0,-4 10-63 0 0,-3 2-3493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1:3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182 456 2303 0 0,'0'0'102'0'0,"-2"-2"-1"0"0,-6-15-324 0 0,-14-27 8626 0 0,21 43-7490 0 0,0-1-819 0 0,1 1-93 0 0,-1 0 0 0 0,0 0 0 0 0,0 0 0 0 0,1-1 0 0 0,-1 1 0 0 0,1 0 0 0 0,-1-1 0 0 0,1 1 0 0 0,0 0 0 0 0,0-1 0 0 0,-1 1 0 0 0,1 0 0 0 0,0-1 0 0 0,0 1 0 0 0,0 0 0 0 0,0-1 0 0 0,0 1 0 0 0,1-1 0 0 0,0-1 0 0 0,0-1-3 0 0,0-3 59 0 0,1-1 0 0 0,0 1 0 0 0,1 0 0 0 0,-1 0 0 0 0,2 0 0 0 0,6-11-1 0 0,28-37 524 0 0,-30 45-526 0 0,9-13 110 0 0,2 2 0 0 0,1 0 0 0 0,29-25 0 0 0,73-56 52 0 0,-99 85-226 0 0,-23 17 9 0 0,0-1 0 0 0,0 1 0 0 0,1 0 0 0 0,-1 0 0 0 0,0 0 0 0 0,0 0 0 0 0,0 0 1 0 0,0 0-1 0 0,0 0 0 0 0,0 0 0 0 0,0 0 0 0 0,0 0 0 0 0,0 0 0 0 0,1 0 0 0 0,-1 0 0 0 0,0 0 1 0 0,0 0-1 0 0,0 0 0 0 0,0 0 0 0 0,0 0 0 0 0,0 0 0 0 0,0 0 0 0 0,0 0 0 0 0,1 0 0 0 0,-1 0 1 0 0,0 0-1 0 0,0 0 0 0 0,0 0 0 0 0,0 0 0 0 0,0 0 0 0 0,0 0 0 0 0,0 0 0 0 0,0 0 0 0 0,0 0 1 0 0,0 0-1 0 0,1 0 0 0 0,-1 0 0 0 0,0 1 0 0 0,0-1 0 0 0,0 0 0 0 0,0 0 0 0 0,0 0 0 0 0,0 0 1 0 0,0 0-1 0 0,0 0 0 0 0,0 0 0 0 0,0 1 0 0 0,2 1-2 0 0,0 0-1 0 0,0 0 1 0 0,-1 0-1 0 0,1 1 1 0 0,-1-1 0 0 0,1 0-1 0 0,-1 1 1 0 0,0 0-1 0 0,0-1 1 0 0,0 1-1 0 0,0-1 1 0 0,-1 1 0 0 0,1 4-1 0 0,0-1-8 0 0,-1 0 0 0 0,0-1-1 0 0,0 1 1 0 0,-1 0 0 0 0,0-1-1 0 0,-2 8 1 0 0,-3 7-32 0 0,-1 0 0 0 0,-17 32 0 0 0,21-46 43 0 0,-20 41 25 0 0,-40 58 0 0 0,48-83-8 0 0,-2 0 0 0 0,0-1 0 0 0,-1-1 0 0 0,-31 26 0 0 0,-19 2 417 0 0,37-27-26 0 0,-27 25 288 0 0,18-12-384 0 0,13-12-247 0 0,18-11-42 0 0,2 0 53 0 0,6-8 213 0 0,4-1-151 0 0,3 3-25 0 0,0 0-1 0 0,0 0 1 0 0,1-1-1 0 0,-1 1 1 0 0,1-2-1 0 0,0 1 1 0 0,12 4 0 0 0,60 15 603 0 0,-36-12-527 0 0,5 3-618 0 0,-1 3-1 0 0,80 39 0 0 0,-98-38-3578 0 0,-2 1-1310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44:3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0,'0'0'4656'0'0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3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84 235 11055 0 0,'0'0'10706'0'0,"2"-2"-10237"0"0,5-4-276 0 0,0 0 0 0 0,0 0 0 0 0,1 1 0 0 0,0-1 1 0 0,11-4-1 0 0,46-18-204 0 0,-1 1 1 0 0,-46 19-43 0 0,0-2-1 0 0,-1 0 0 0 0,-1-1 0 0 0,1-1 0 0 0,-2 0 0 0 0,18-18 0 0 0,-30 27 51 0 0,0-1 0 0 0,-1 1-1 0 0,0 0 1 0 0,0-1 0 0 0,0 0 0 0 0,2-4-1 0 0,-4 7-8 0 0,0 1 0 0 0,0-1-1 0 0,0 0 1 0 0,-1 1-1 0 0,1-1 1 0 0,0 1-1 0 0,0-1 1 0 0,-1 0-1 0 0,1 1 1 0 0,0-1-1 0 0,-1 1 1 0 0,1-1 0 0 0,-1 1-1 0 0,1-1 1 0 0,0 1-1 0 0,-1-1 1 0 0,1 1-1 0 0,-1-1 1 0 0,1 1-1 0 0,-1 0 1 0 0,0-1-1 0 0,1 1 1 0 0,-1 0-1 0 0,1-1 1 0 0,-1 1 0 0 0,0 0-1 0 0,1 0 1 0 0,-2 0-1 0 0,-2-1-11 0 0,0 0 1 0 0,0 0-1 0 0,0 1 0 0 0,-1 0 0 0 0,1 0 1 0 0,0 0-1 0 0,-1 0 0 0 0,1 1 0 0 0,0 0 1 0 0,0 0-1 0 0,0 0 0 0 0,-6 2 0 0 0,-7 4-18 0 0,-24 12 0 0 0,38-17 38 0 0,-24 14-20 0 0,1 1 1 0 0,1 1 0 0 0,0 1-1 0 0,1 1 1 0 0,2 1-1 0 0,0 1 1 0 0,1 1 0 0 0,-31 44-1 0 0,52-65 18 0 0,-9 10 19 0 0,1 0 1 0 0,-12 25-1 0 0,19-34-32 0 0,0 0 0 0 0,0-1 0 0 0,0 1 0 0 0,0 0 0 0 0,0 0 0 0 0,1 0 0 0 0,-1-1 0 0 0,1 1 0 0 0,-1 0 1 0 0,1 0-1 0 0,0 0 0 0 0,0 0 0 0 0,1 0 0 0 0,-1 0 0 0 0,1-1 0 0 0,-1 1 0 0 0,1 0 0 0 0,0 0 0 0 0,0 0 0 0 0,0-1 0 0 0,2 5 1 0 0,0-5-150 0 0,-1 1 0 0 0,0-1 0 0 0,0 0 0 0 0,1 0 0 0 0,0-1 0 0 0,-1 1 0 0 0,1-1 0 0 0,0 1 0 0 0,-1-1 0 0 0,1 0 0 0 0,0 0 0 0 0,0 0 0 0 0,0 0 0 0 0,0 0 0 0 0,4 0 0 0 0,7-1-1594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44:3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9 108 3223 0 0,'0'0'10474'0'0,"-1"2"-10416"0"0,-2 7 519 0 0,-2 19-6731 0 0,5-26 7549 0 0,1 0-689 0 0,12 15 3980 0 0,-11-15-4623 0 0,0-1-1 0 0,0 0 1 0 0,0 0-1 0 0,0 0 1 0 0,0 0-1 0 0,0 0 0 0 0,0 0 1 0 0,0 0-1 0 0,0-1 1 0 0,0 1-1 0 0,1-1 1 0 0,-1 1-1 0 0,0-1 1 0 0,0 0-1 0 0,1 0 0 0 0,-1 0 1 0 0,0 0-1 0 0,0-1 1 0 0,1 1-1 0 0,1-1 1 0 0,7-2 105 0 0,1-1 1 0 0,-1 0-1 0 0,0 0 1 0 0,12-7-1 0 0,-9 3-29 0 0,23-6 0 0 0,20-9 28 0 0,-41 15 116 0 0,0 1 0 0 0,1 1 0 0 0,23-5-1 0 0,-14 6 27 0 0,-4 0 201 0 0,0 0 1 0 0,32-1-1 0 0,-24 4-510 0 0,-4-1 14 0 0,0-2 0 0 0,26-9-1 0 0,35-8 10 0 0,-64 15-23 0 0,-18 7 0 0 0,14 1 0 0 0,-3 2 0 0 0,-2 2 0 0 0,-1 4-10 0 0,-2 1-33 0 0,12 10 30 0 0,0-4 15 0 0,-17-9-2 0 0,-3-5 0 0 0,1 1 0 0 0,-1 0 0 0 0,1-1 0 0 0,-1 0 0 0 0,1 0 0 0 0,0 0 0 0 0,4 2 0 0 0,64 27 75 0 0,-50-18-24 0 0,-13-7-29 0 0,1 0 0 0 0,18 8 0 0 0,0-3-2 0 0,28 12 35 0 0,-43-18 34 0 0,0-1-1 0 0,0-1 1 0 0,25 5 0 0 0,-6-3-20 0 0,38 4 42 0 0,-49-8-69 0 0,29 0-31 0 0,-36-2 16 0 0,28 2 0 0 0,98 9-16 0 0,-85-9 131 0 0,-1-4-1 0 0,58-9 0 0 0,150-36 366 0 0,-251 45-483 0 0,79-12 16 0 0,-36 8 79 0 0,-26 3-8 0 0,1 1 1 0 0,51 1-1 0 0,93 4 115 0 0,-104-2-180 0 0,-39-1-41 0 0,54-9 1 0 0,-78 9 17 0 0,0-1 0 0 0,0 1 0 0 0,-1-1 0 0 0,11-5 0 0 0,31-20 133 0 0,-38 22-150 0 0,7-4-45 0 0,-11 10 4 0 0,-3 0 4 0 0,0-1-147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5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60 5983 0 0,'24'-41'623'0'0,"-16"22"14905"0"0,-9 20-15100 0 0,-5 3-344 0 0,0 1 0 0 0,1-1 0 0 0,-1 1 0 0 0,1 0 0 0 0,0 1 0 0 0,0-1 0 0 0,-5 10 0 0 0,-27 46 47 0 0,30-47-69 0 0,-59 113 315 0 0,6 2 0 0 0,6 3 0 0 0,-47 176 0 0 0,97-296-364 0 0,-24 97 222 0 0,24-90-193 0 0,2 0 0 0 0,0 1 0 0 0,0 34 0 0 0,2-50-141 0 0,1 0 0 0 0,-1 0 0 0 0,1 0 1 0 0,0 0-1 0 0,3 6 0 0 0,-4-8-75 0 0,1-1 0 0 0,-1 1 0 0 0,1-1 0 0 0,0 0 1 0 0,0 1-1 0 0,0-1 0 0 0,0 0 0 0 0,0 0 0 0 0,0 0 0 0 0,0 1 0 0 0,0-1 1 0 0,0 0-1 0 0,1 0 0 0 0,-1-1 0 0 0,0 1 0 0 0,1 0 0 0 0,1 1 1 0 0,8 0-7721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5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43 908 4607 0 0,'0'0'208'0'0,"18"-22"18649"0"0,-14 33-15765 0 0,-3 12-6100 0 0,-1-16 4680 0 0,-4 21-1470 0 0,-1-1 0 0 0,-16 48-1 0 0,1-3-224 0 0,15-52-29 0 0,2-8-534 0 0,0 0 1 0 0,1 0-1 0 0,-1 17 0 0 0,3-29 492 0 0,0 1 0 0 0,1-1 0 0 0,-1 1 0 0 0,0-1 0 0 0,0 1 0 0 0,1 0 0 0 0,-1-1 0 0 0,0 1 0 0 0,1-1 0 0 0,-1 0 1 0 0,0 1-1 0 0,1-1 0 0 0,-1 1 0 0 0,1-1 0 0 0,-1 1 0 0 0,1-1 0 0 0,-1 0 0 0 0,1 1 0 0 0,-1-1 0 0 0,1 0 0 0 0,-1 0 0 0 0,1 1 0 0 0,-1-1 0 0 0,1 0 0 0 0,0 0 0 0 0,-1 0 0 0 0,1 0 0 0 0,-1 0 0 0 0,1 0 0 0 0,0 0 0 0 0,-1 0 0 0 0,1 0 0 0 0,-1 0 0 0 0,1 0 0 0 0,-1 0 0 0 0,1 0 0 0 0,0-1 1 0 0,12-3-1361 0 0</inkml:trace>
  <inkml:trace contextRef="#ctx0" brushRef="#br0" timeOffset="1">1050 13 20159 0 0,'-3'-12'2336'0'0,"2"40"-2178"0"0,-2 0-1 0 0,-1 0 1 0 0,0 0 0 0 0,-12 34-1 0 0,-43 108 279 0 0,-151 283 140 0 0,100-228-428 0 0,105-215-190 0 0,-27 63 162 0 0,28-64-285 0 0,1 1 0 0 0,1-1 0 0 0,0 1 0 0 0,0 0 0 0 0,-1 17 0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58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40 16039 0 0,'0'0'731'0'0,"-1"1"-10"0"0,-5 3-307 0 0,4-4 426 0 0,5 1 236 0 0,13 1-391 0 0,0 0 0 0 0,0-2 1 0 0,1 0-1 0 0,-1 0 0 0 0,32-7 1 0 0,-19 4-213 0 0,85-13-14 0 0,42-4-271 0 0,-53 17-2801 0 0,-78 4 1140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0:5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99 3223 0 0,'0'2'240'0'0,"-3"34"2698"0"0,2-15 1303 0 0,2 0-1 0 0,4 27 1 0 0,6 4-1641 0 0,-9-46-2461 0 0,0-1-1 0 0,0 1 1 0 0,1-1-1 0 0,-1 0 1 0 0,1 0-1 0 0,1 0 1 0 0,-1 0-1 0 0,1-1 1 0 0,-1 1 0 0 0,1-1-1 0 0,1 0 1 0 0,-1 0-1 0 0,0 0 1 0 0,1-1-1 0 0,0 1 1 0 0,0-1-1 0 0,0 0 1 0 0,0-1-1 0 0,0 1 1 0 0,1-1-1 0 0,6 2 1 0 0,-1-1-128 0 0,-1-1-1 0 0,1 0 1 0 0,0-1-1 0 0,0 0 1 0 0,-1 0-1 0 0,1-1 1 0 0,0 0-1 0 0,0-1 1 0 0,0-1 0 0 0,18-4-1 0 0,-16 2-1092 0 0,1-1-1 0 0,-1 0 1 0 0,1-1 0 0 0,19-13-1 0 0,-11 5-6177 0 0</inkml:trace>
  <inkml:trace contextRef="#ctx0" brushRef="#br0" timeOffset="1">481 95 4143 0 0,'2'-11'658'0'0,"1"0"0"0"0,8-17 0 0 0,6-17 17943 0 0,-17 53-18543 0 0,0 0-1 0 0,0-1 1 0 0,0 1 0 0 0,-1 0 0 0 0,0 0 0 0 0,-1-1 0 0 0,0 1-1 0 0,-3 9 1 0 0,-28 61 120 0 0,25-61-88 0 0,-199 357 1013 0 0,82-160-885 0 0,100-170-195 0 0,2 2 0 0 0,2 0 0 0 0,-21 70 1 0 0,37-98-135 0 0,1 0 1 0 0,0 0-1 0 0,1 0 1 0 0,2 0 0 0 0,0 1-1 0 0,0-1 1 0 0,2 1-1 0 0,0-1 1 0 0,2 0 0 0 0,-1 0-1 0 0,2 0 1 0 0,11 33-1 0 0,-12-45-67 0 0,5 15-7105 0 0,-2-12-477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0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347 311 3679 0 0,'0'-2'3223'0'0,"2"-5"-2537"0"0,1-1 1 0 0,-1 1-1 0 0,2-1 0 0 0,-1 1 0 0 0,1 0 1 0 0,0 0-1 0 0,5-6 0 0 0,6-7-126 0 0,17-18-1 0 0,-3 9 220 0 0,-13 12-360 0 0,0 0 0 0 0,0 0 1 0 0,-2-1-1 0 0,23-39 0 0 0,-33 47-286 0 0,-4 9-130 0 0,0 0 0 0 0,0 1-1 0 0,0-1 1 0 0,0 0 0 0 0,0 0 0 0 0,0 0-1 0 0,0 1 1 0 0,0-1 0 0 0,0 0 0 0 0,-1 0-1 0 0,1 0 1 0 0,0 1 0 0 0,-1-1-1 0 0,1 0 1 0 0,0 0 0 0 0,-1 1 0 0 0,1-1-1 0 0,-1 0 1 0 0,1 1 0 0 0,-1-1 0 0 0,1 1-1 0 0,-1-1 1 0 0,1 1 0 0 0,-1-1-1 0 0,0 1 1 0 0,1-1 0 0 0,-1 1 0 0 0,0-1-1 0 0,0 1 1 0 0,1 0 0 0 0,-1-1 0 0 0,0 1-1 0 0,0 0 1 0 0,1 0 0 0 0,-1 0-1 0 0,0-1 1 0 0,0 1 0 0 0,0 0 0 0 0,1 0-1 0 0,-1 0 1 0 0,0 0 0 0 0,-1 1 0 0 0,-7-1-1 0 0,0 1 0 0 0,0 0 0 0 0,0 1 0 0 0,0 0 0 0 0,-16 6 1 0 0,-43 22-5 0 0,37-16 1 0 0,-19 11-13 0 0,0 1-1 0 0,2 3 1 0 0,1 1 0 0 0,-59 51-1 0 0,99-75 14 0 0,1 0 0 0 0,-1 1 1 0 0,1-1-1 0 0,0 1 0 0 0,1 1 0 0 0,0-1 0 0 0,0 1 0 0 0,-7 16 0 0 0,11-22 14 0 0,0 0 0 0 0,1 1 0 0 0,-1-1 0 0 0,0 0 0 0 0,1 1 0 0 0,-1-1 0 0 0,1 1 1 0 0,0-1-1 0 0,0 1 0 0 0,0-1 0 0 0,0 1 0 0 0,0-1 0 0 0,1 1 0 0 0,-1-1 0 0 0,1 1 0 0 0,-1-1 0 0 0,1 0 0 0 0,0 1 0 0 0,0-1 0 0 0,0 0 0 0 0,0 0 0 0 0,1 1 0 0 0,-1-1 0 0 0,0 0 0 0 0,1 0 0 0 0,0-1 0 0 0,-1 1 1 0 0,1 0-1 0 0,0 0 0 0 0,0-1 0 0 0,0 1 0 0 0,0-1 0 0 0,0 0 0 0 0,0 1 0 0 0,1-1 0 0 0,3 1 0 0 0,-2 0 13 0 0,0 0 0 0 0,0-1 0 0 0,1 1 0 0 0,-1-1 0 0 0,0 0 0 0 0,1-1 0 0 0,-1 1 0 0 0,0-1 0 0 0,1 0 0 0 0,-1 0 0 0 0,10-1 0 0 0,-8-1 48 0 0,1 1 0 0 0,-1-1 0 0 0,1 0 1 0 0,-1-1-1 0 0,0 0 0 0 0,0 0 0 0 0,6-4 0 0 0,6-6 147 0 0,0-1-1 0 0,-1-1 1 0 0,25-27-1 0 0,-39 38-218 0 0,80-88-234 0 0,-81 91 163 0 0,-5 14-523 0 0,-11 25 580 0 0,9-29 13 0 0,2 1-1 0 0,-1 0 0 0 0,1 0 0 0 0,0 1 0 0 0,-2 19 0 0 0,5-29-68 0 0,0 0 0 0 0,0 0-1 0 0,0 0 1 0 0,0 0 0 0 0,0 0 0 0 0,0 1-1 0 0,0-1 1 0 0,0 0 0 0 0,0 0-1 0 0,1 0 1 0 0,-1 0 0 0 0,0 0 0 0 0,1 0-1 0 0,-1 0 1 0 0,1 0 0 0 0,-1 0 0 0 0,1 0-1 0 0,-1-1 1 0 0,1 1 0 0 0,0 0-1 0 0,-1 0 1 0 0,1 0 0 0 0,1 1 0 0 0,7 2-5798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0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130 290 8751 0 0,'-2'2'674'0'0,"-8"8"-167"0"0,-22 18 0 0 0,9-9 1741 0 0,-40 35 4199 0 0,71-60-5967 0 0,118-103 251 0 0,41-32-878 0 0,-130 113-72 0 0,1 2 1 0 0,72-37-1 0 0,-97 56 212 0 0,-5 3 1 0 0,1-1-1 0 0,0 1 1 0 0,13-3 0 0 0,-20 6 10 0 0,0 1 0 0 0,0-1 0 0 0,0 1 0 0 0,-1 0 0 0 0,1 0 0 0 0,0-1 0 0 0,0 1 1 0 0,0 0-1 0 0,0 1 0 0 0,0-1 0 0 0,0 0 0 0 0,0 1 0 0 0,0-1 0 0 0,0 1 0 0 0,-1-1 1 0 0,1 1-1 0 0,0 0 0 0 0,0 0 0 0 0,-1 0 0 0 0,1 0 0 0 0,-1 0 0 0 0,3 2 1 0 0,-3-2 1 0 0,-1-1 1 0 0,1 1-1 0 0,-1 0 1 0 0,0-1-1 0 0,1 1 1 0 0,-1 0-1 0 0,0-1 1 0 0,0 1-1 0 0,0 0 1 0 0,1 0-1 0 0,-1-1 1 0 0,0 1-1 0 0,0 0 1 0 0,0 0-1 0 0,0-1 1 0 0,0 1 0 0 0,0 0-1 0 0,0 0 1 0 0,-1 0-1 0 0,1 2 20 0 0,0 6 36 0 0,-1-1 0 0 0,0 1 0 0 0,-1-1 0 0 0,1 1 1 0 0,-1-1-1 0 0,-1 1 0 0 0,-6 13 0 0 0,-3 1 129 0 0,-17 27 0 0 0,19-36-151 0 0,2 1 1 0 0,-1-1-1 0 0,2 1 0 0 0,0 1 1 0 0,-8 25-1 0 0,14-34-273 0 0,-1-1 1 0 0,1 0-1 0 0,0 0 1 0 0,1 0-1 0 0,-1 0 1 0 0,1 1-1 0 0,1-1 0 0 0,-1 0 1 0 0,1 0-1 0 0,0 1 1 0 0,4 10-1 0 0,-5-16 212 0 0,3 6-1562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0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87 357 2303 0 0,'2'1'167'0'0,"12"5"35"0"0,-6-4 3142 0 0,0 2 0 0 0,0-1 1 0 0,11 8 1397 0 0,-20-11-4700 0 0,-1 0 1 0 0,0-1-1 0 0,0 1 0 0 0,0-1 0 0 0,0 1 0 0 0,1-1 1 0 0,-1 0-1 0 0,0 0 0 0 0,1 0 0 0 0,-3-1 0 0 0,2 1 24 0 0,-13-7-23 0 0,2 1 39 0 0,0 0-1 0 0,0 0 0 0 0,1-1 1 0 0,-20-17-1 0 0,30 23-71 0 0,0-1-1 0 0,-1 1 1 0 0,1-1-1 0 0,0 1 1 0 0,1-1-1 0 0,-1 1 1 0 0,0-1 0 0 0,1 0-1 0 0,-1 0 1 0 0,1 0-1 0 0,0 0 1 0 0,0 0-1 0 0,0 0 1 0 0,1 0 0 0 0,-1 0-1 0 0,1-1 1 0 0,-1 1-1 0 0,1 0 1 0 0,0 0 0 0 0,0 0-1 0 0,1-1 1 0 0,-1 1-1 0 0,1 0 1 0 0,-1 0-1 0 0,1 0 1 0 0,0 0 0 0 0,2-5-1 0 0,3-2-9 0 0,0-1 0 0 0,1 1 0 0 0,0 1 0 0 0,0-1 0 0 0,1 1 0 0 0,0 1 0 0 0,1-1 0 0 0,14-10 0 0 0,-5 6 0 0 0,1 0 0 0 0,1 2 0 0 0,0 0 0 0 0,0 1 0 0 0,35-12 0 0 0,-8 8 0 0 0,74-14 0 0 0,-116 27 3 0 0,9-2 107 0 0,0 1 0 0 0,17 0 0 0 0,-27 2-83 0 0,-1 0 0 0 0,1 0 0 0 0,-1 0 0 0 0,0 1-1 0 0,1-1 1 0 0,-1 1 0 0 0,1 0 0 0 0,-1 0 0 0 0,0 0 0 0 0,0 1 0 0 0,1-1 0 0 0,-1 1-1 0 0,0 0 1 0 0,5 3 0 0 0,-7-3 4 0 0,1 0-1 0 0,-1-1 0 0 0,0 1 1 0 0,1 0-1 0 0,-1 0 0 0 0,0 1 1 0 0,0-1-1 0 0,0 0 0 0 0,-1 0 1 0 0,1 0-1 0 0,0 1 0 0 0,-1-1 1 0 0,1 0-1 0 0,-1 1 0 0 0,0-1 1 0 0,0 0-1 0 0,0 1 0 0 0,0-1 1 0 0,0 0-1 0 0,0 1 0 0 0,-1-1 1 0 0,1 0-1 0 0,-2 4 0 0 0,-2 4 116 0 0,1 0 0 0 0,-1 0 0 0 0,-10 17 0 0 0,3-9-28 0 0,0 0 0 0 0,-23 27-1 0 0,27-37-162 0 0,0-1 1 0 0,0 0-1 0 0,-1 0 0 0 0,-1-1 0 0 0,1 0 0 0 0,-1 0 1 0 0,-13 6-1 0 0,14-8-280 0 0,-60 26-1387 0 0,57-27-885 0 0,0 1 1 0 0,-13 1-1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0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7 2759 0 0,'9'-7'9536'0'0,"-11"9"-9090"0"0,-18 20 119 0 0,1 2 0 0 0,-26 41 0 0 0,7-8-194 0 0,-12 16-164 0 0,-47 92 0 0 0,89-148-205 0 0,0 0 1 0 0,0 1-1 0 0,2 0 1 0 0,-7 29-1 0 0,11-35 27 0 0,0 1 1 0 0,0 0-1 0 0,2 0 0 0 0,-1 0 1 0 0,2 0-1 0 0,0 0 0 0 0,3 20 0 0 0,-2-25-267 0 0,1 6 620 0 0,-2-5-5207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0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26 7367 0 0,'0'0'334'0'0,"0"-9"119"0"0,3-7 7674 0 0,-15 27-7081 0 0,0 2-925 0 0,2 1-1 0 0,0 0 0 0 0,1 0 1 0 0,-11 22-1 0 0,-2 4 44 0 0,-2-3-94 0 0,6-9-44 0 0,1 0 1 0 0,2 1-1 0 0,0 1 1 0 0,-11 35-1 0 0,22-52-575 0 0,-1-1 0 0 0,0 1-1 0 0,-8 12 1 0 0,4-11-598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3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18 428 7367 0 0,'0'0'1132'0'0,"-15"2"10016"0"0,14-4-10963 0 0,1-1 0 0 0,-1 1 0 0 0,1-1 0 0 0,-1 1 0 0 0,1-1 0 0 0,0 0 0 0 0,0 1 0 0 0,0-1 0 0 0,1 1 0 0 0,-1-1-1 0 0,1 0 1 0 0,-1 1 0 0 0,1-1 0 0 0,0 1 0 0 0,0 0 0 0 0,0-1 0 0 0,0 1 0 0 0,0 0 0 0 0,0-1 0 0 0,4-2 0 0 0,3-8 250 0 0,1 2-1 0 0,13-15 1 0 0,9-6-293 0 0,2 2-1 0 0,59-43 1 0 0,83-39-871 0 0,-150 97 422 0 0,2 0 0 0 0,0 2 0 0 0,53-19 0 0 0,-77 31 292 0 0,-1 1-1 0 0,0-1 1 0 0,1 1 0 0 0,-1-1-1 0 0,0 1 1 0 0,1 0-1 0 0,-1 0 1 0 0,0 0 0 0 0,1 0-1 0 0,-1 1 1 0 0,0-1 0 0 0,4 2-1 0 0,-5-2 12 0 0,0 1 0 0 0,0-1-1 0 0,0 1 1 0 0,0-1 0 0 0,-1 1-1 0 0,1 0 1 0 0,0 0 0 0 0,0 0 0 0 0,0-1-1 0 0,-1 1 1 0 0,1 0 0 0 0,0 0-1 0 0,-1 0 1 0 0,1 0 0 0 0,0 0 0 0 0,-1 0-1 0 0,0 0 1 0 0,1 0 0 0 0,-1 1-1 0 0,0-1 1 0 0,1 0 0 0 0,-1 0 0 0 0,0 0-1 0 0,0 0 1 0 0,0 0 0 0 0,0 1-1 0 0,0 0 1 0 0,-1 12 65 0 0,-1 0 0 0 0,-1-1-1 0 0,0 1 1 0 0,-1-1 0 0 0,-10 25-1 0 0,2-5 48 0 0,-2 6 18 0 0,6-19-27 0 0,1 1 1 0 0,-6 34-1 0 0,12-40-53 0 0,3-13-108 0 0,-1-1-131 0 0,-1 0 77 0 0,0-1 0 0 0,1 1 0 0 0,-1-1 0 0 0,0 1 0 0 0,1-1 0 0 0,-1 1 1 0 0,0-1-1 0 0,1 0 0 0 0,-1 1 0 0 0,0-1 0 0 0,1 0 0 0 0,-1 1 0 0 0,1-1 0 0 0,-1 0 0 0 0,1 1 1 0 0,-1-1-1 0 0,2 0 0 0 0,0 2-299 0 0,8 3-1067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0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44 139 8751 0 0,'-2'0'399'0'0,"-39"0"11094"0"0,42 0-11001 0 0,8-2-270 0 0,-1 1 0 0 0,1 0 0 0 0,-1 0 0 0 0,1 1 1 0 0,0 0-1 0 0,-1 1 0 0 0,1 0 0 0 0,10 2 0 0 0,27 2 90 0 0,18-5-176 0 0,0-2 1 0 0,69-13-1 0 0,124-33 288 0 0,-208 38-408 0 0,218-37-2430 0 0,-251 44-189 0 0,25-10 0 0 0,-30 8 735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0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13823 0 0,'0'0'1247'0'0,"2"0"-1023"0"0,19 0 164 0 0,1 0 265 0 0,0 0 1 0 0,35-6 0 0 0,432-113 4110 0 0,-418 100-5005 0 0,1 3-1 0 0,87-7 1 0 0,-46 17-2780 0 0,-76 6 1198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0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36 203 6447 0 0,'0'0'990'0'0,"-9"9"4967"0"0,-3 0-3160 0 0,11-9-2495 0 0,-7 2 788 0 0,7-3-1083 0 0,1 1-1 0 0,0 0 1 0 0,-1 0 0 0 0,1-1-1 0 0,0 1 1 0 0,-1 0-1 0 0,1-1 1 0 0,0 1-1 0 0,0 0 1 0 0,-1-1-1 0 0,1 1 1 0 0,0 0 0 0 0,0-1-1 0 0,-1 1 1 0 0,1-1-1 0 0,0 1 1 0 0,0 0-1 0 0,0-1 1 0 0,0 1 0 0 0,0-1-1 0 0,0 1 1 0 0,0-1-1 0 0,0 1 1 0 0,0 0-1 0 0,0-1 1 0 0,0 1 0 0 0,0-1-1 0 0,0 1 1 0 0,0-1-1 0 0,7-17 313 0 0,16-15 109 0 0,-10 17-400 0 0,2 0 0 0 0,-1 1-1 0 0,2 1 1 0 0,0 0 0 0 0,1 1 0 0 0,0 1 0 0 0,1 1-1 0 0,0 0 1 0 0,1 1 0 0 0,27-10 0 0 0,-42 19 35 0 0,0-1 1 0 0,0 1 0 0 0,0 0-1 0 0,0 0 1 0 0,0 1 0 0 0,0-1 0 0 0,1 1-1 0 0,-1 0 1 0 0,0 0 0 0 0,0 0 0 0 0,0 0-1 0 0,0 1 1 0 0,0 0 0 0 0,0 0 0 0 0,0 0-1 0 0,0 0 1 0 0,0 1 0 0 0,0-1-1 0 0,0 1 1 0 0,-1 0 0 0 0,1 0 0 0 0,-1 1-1 0 0,1-1 1 0 0,-1 1 0 0 0,0-1 0 0 0,0 1-1 0 0,0 0 1 0 0,0 0 0 0 0,-1 1 0 0 0,1-1-1 0 0,-1 0 1 0 0,0 1 0 0 0,0-1-1 0 0,0 1 1 0 0,0 0 0 0 0,0 0 0 0 0,-1 0-1 0 0,0 0 1 0 0,1 5 0 0 0,0 1-23 0 0,0 0 1 0 0,-1 0-1 0 0,0 1 1 0 0,-1-1-1 0 0,0 0 1 0 0,-1 1-1 0 0,0-1 1 0 0,-4 18-1 0 0,-1-8-40 0 0,0 0 0 0 0,-2-1-1 0 0,-12 25 1 0 0,18-40-241 0 0,0 0 0 0 0,1 0 0 0 0,-1 0 0 0 0,1 0 0 0 0,-1 4 1 0 0,2 6-5353 0 0,1-5-752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0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239 336 3679 0 0,'7'1'13543'0'0,"-12"4"-13434"0"0,0-1 0 0 0,-1 0 0 0 0,0 0 0 0 0,0-1 0 0 0,0 0 0 0 0,0 0 0 0 0,0 0 0 0 0,-1-1 0 0 0,1 0 0 0 0,-1 0 0 0 0,-7 1-1 0 0,6-1-89 0 0,-1-1 0 0 0,1 0-1 0 0,0-1 1 0 0,0 0-1 0 0,-1 0 1 0 0,1-1-1 0 0,0 0 1 0 0,0 0 0 0 0,-10-4-1 0 0,13 4-9 0 0,1-1 0 0 0,0 0-1 0 0,0-1 1 0 0,-1 1-1 0 0,1-1 1 0 0,0 0 0 0 0,1 0-1 0 0,-1 0 1 0 0,1 0 0 0 0,-1 0-1 0 0,1-1 1 0 0,0 0 0 0 0,0 0-1 0 0,-4-8 1 0 0,5 9-8 0 0,0-1-1 0 0,0 0 1 0 0,1 1-1 0 0,-1-1 1 0 0,1 0-1 0 0,0 0 1 0 0,0 0 0 0 0,1 0-1 0 0,-1 0 1 0 0,1 0-1 0 0,0-1 1 0 0,0 1-1 0 0,0 0 1 0 0,1 0-1 0 0,-1 0 1 0 0,1 0 0 0 0,2-6-1 0 0,1-1 9 0 0,1 1 0 0 0,0-1 0 0 0,0 1 0 0 0,1 0 0 0 0,1 1 0 0 0,0-1 0 0 0,0 1 0 0 0,0 1 0 0 0,1-1 0 0 0,1 1 0 0 0,-1 1 1 0 0,20-14-1 0 0,-3 6 80 0 0,0 0 0 0 0,1 2 0 0 0,1 1 0 0 0,0 1 0 0 0,0 1 0 0 0,1 1 0 0 0,0 2 0 0 0,1 1 0 0 0,30-3 0 0 0,-46 8 118 0 0,1 0 0 0 0,25 2 0 0 0,-34 0-141 0 0,1 0 0 0 0,0 0 0 0 0,-1 0-1 0 0,1 1 1 0 0,-1-1 0 0 0,0 1 0 0 0,1 1-1 0 0,-1-1 1 0 0,7 5 0 0 0,-10-6-39 0 0,-1-1-20 0 0,0 1-1 0 0,-1-1 1 0 0,1 1-1 0 0,0-1 0 0 0,-1 1 1 0 0,1-1-1 0 0,0 1 1 0 0,-1-1-1 0 0,1 1 1 0 0,-1-1-1 0 0,1 1 1 0 0,-1 0-1 0 0,0-1 0 0 0,1 1 1 0 0,-1 0-1 0 0,1 0 1 0 0,-1-1-1 0 0,0 1 1 0 0,0 0-1 0 0,1 1 1 0 0,0 0-6 0 0,-1 1 1 0 0,1-1 0 0 0,0 1-1 0 0,-1-1 1 0 0,0 1 0 0 0,1 0-1 0 0,-1-1 1 0 0,0 1 0 0 0,0 0-1 0 0,-1-1 1 0 0,1 1 0 0 0,-1-1-1 0 0,1 1 1 0 0,-1-1 0 0 0,0 1-1 0 0,0-1 1 0 0,0 1 0 0 0,0-1 0 0 0,0 1-1 0 0,0-1 1 0 0,-4 4 0 0 0,-3 6 27 0 0,-1-1 1 0 0,-17 18 0 0 0,18-21-14 0 0,-45 43 15 0 0,-92 68-1 0 0,135-111-27 0 0,-7 5-54 0 0,3-2-260 0 0,-1 1 0 0 0,-27 14 0 0 0,39-24 94 0 0,-1-1 0 0 0,1 1 0 0 0,-1-1 0 0 0,0 0-1 0 0,0 0 1 0 0,-7 1 0 0 0,10-2-357 0 0,-3-9-3404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0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81 4607 0 0,'4'-6'64'0'0,"1"-1"0"0"0,0 1 0 0 0,0 1 0 0 0,0-1 0 0 0,1 1 0 0 0,10-8 0 0 0,-6 5-28 0 0,-4 4 314 0 0,0-1 0 0 0,1 1 1 0 0,-1 1-1 0 0,9-5 5963 0 0,-17 8-6170 0 0,-1 1 1 0 0,0 0 0 0 0,0 0 0 0 0,0 0 0 0 0,1 0-1 0 0,-1 1 1 0 0,1-1 0 0 0,-1 1 0 0 0,1 0 0 0 0,-1 0-1 0 0,1 0 1 0 0,0 0 0 0 0,-4 4 0 0 0,-3 5 120 0 0,-12 20 0 0 0,6-9-11 0 0,-122 186 515 0 0,106-153-454 0 0,-46 114-1 0 0,63-131-100 0 0,-61 170 393 0 0,63-178-346 0 0,6-17-4390 0 0,5-11 2928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0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84 14279 0 0,'0'0'1599'0'0,"2"0"-1204"0"0,1 2-231 0 0,1-1 1 0 0,-1 0-1 0 0,1 0 1 0 0,-1-1-1 0 0,1 1 1 0 0,-1-1 0 0 0,1 0-1 0 0,0 0 1 0 0,-1 0-1 0 0,1 0 1 0 0,-1 0-1 0 0,1-1 1 0 0,-1 0-1 0 0,1 0 1 0 0,-1 0 0 0 0,1 0-1 0 0,-1 0 1 0 0,4-3-1 0 0,56-21 1052 0 0,-41 17-1085 0 0,-1-1 0 0 0,36-20 1 0 0,-49 24 13 0 0,-1 1-1531 0 0,-16 4 371 0 0,-1 2 846 0 0,0 0 0 0 0,0 1 0 0 0,1 0 0 0 0,-1 1 0 0 0,0 0 0 0 0,-13 8 0 0 0,-52 36-107 0 0,61-38 229 0 0,-104 77 176 0 0,98-71 13 0 0,1 2 0 0 0,1 0 0 0 0,-27 34-1 0 0,40-46-75 0 0,1 1-1 0 0,0 0 0 0 0,0 0 1 0 0,-6 14-1 0 0,10-19-53 0 0,-1-1 0 0 0,1 0 0 0 0,-1 0 0 0 0,1 1 0 0 0,0-1 0 0 0,-1 0 0 0 0,1 1 0 0 0,0-1 0 0 0,0 0 0 0 0,0 1 0 0 0,0-1 0 0 0,0 0 0 0 0,0 1 0 0 0,0-1-1 0 0,0 0 1 0 0,1 1 0 0 0,-1-1 0 0 0,0 0 0 0 0,1 0 0 0 0,-1 1 0 0 0,1-1 0 0 0,0 0 0 0 0,-1 0 0 0 0,1 0 0 0 0,0 0 0 0 0,0 0 0 0 0,0 0 0 0 0,-1 0 0 0 0,1 0 0 0 0,0 0 0 0 0,0 0 0 0 0,1 0 0 0 0,-1 0 0 0 0,0-1 0 0 0,0 1 0 0 0,0 0 0 0 0,2 0 0 0 0,1 0 21 0 0,0 0 1 0 0,0 0 0 0 0,0 0 0 0 0,0-1-1 0 0,0 1 1 0 0,0-1 0 0 0,1 0 0 0 0,7-1-1 0 0,36-9 186 0 0,-25 5-141 0 0,100-23-262 0 0,-42 6-4872 0 0,-22 4-990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0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14223 0 0,'-1'1'654'0'0,"-7"4"-472"0"0,0 1 0 0 0,1 0 1 0 0,0 0-1 0 0,0 1 0 0 0,-7 8 0 0 0,-29 42 1191 0 0,31-41-555 0 0,-3 8-306 0 0,2 0 1 0 0,0 1-1 0 0,2 1 1 0 0,-10 32-1 0 0,6-14-343 0 0,2 1 0 0 0,2 0 0 0 0,-5 49 0 0 0,0 8-169 0 0,14-92-292 0 0,0-1 0 0 0,0 0 0 0 0,-1 0 0 0 0,0-1-1 0 0,-1 1 1 0 0,1-1 0 0 0,-9 13 0 0 0,9-18-254 0 0,0 1 0 0 0,0-1 0 0 0,0-1 0 0 0,0 1 0 0 0,-1 0-1 0 0,1-1 1 0 0,-1 0 0 0 0,-5 3 0 0 0,-2-1-4802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0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88 5063 0 0,'1'-2'232'0'0,"20"-28"-1101"0"0,-16 24 1583 0 0,0 1 0 0 0,0 0-1 0 0,0 0 1 0 0,0 1 0 0 0,10-6 0 0 0,-10 7-142 0 0,0 0-1 0 0,0 0 1 0 0,1 1 0 0 0,-1 0 0 0 0,1 0 0 0 0,-1 1-1 0 0,1-1 1 0 0,0 1 0 0 0,0 1 0 0 0,-1-1 0 0 0,1 1-1 0 0,0 0 1 0 0,11 1 0 0 0,4 2-328 0 0,-1 1 1 0 0,30 10 0 0 0,-38-10 20 0 0,-1 1 0 0 0,1 0 0 0 0,-1 1 1 0 0,-1 0-1 0 0,17 11 0 0 0,-25-15-186 0 0,1 0 1 0 0,-1 1-1 0 0,0-1 0 0 0,1 0 0 0 0,-1 1 0 0 0,0-1 1 0 0,-1 1-1 0 0,1-1 0 0 0,0 1 0 0 0,-1 0 0 0 0,0 0 0 0 0,1 0 1 0 0,-1 0-1 0 0,0 0 0 0 0,0 0 0 0 0,0 4 0 0 0,-1-2 12 0 0,0-1-1 0 0,0 1 1 0 0,0 0-1 0 0,-1-1 1 0 0,1 1-1 0 0,-1-1 1 0 0,0 1-1 0 0,-1-1 1 0 0,1 0-1 0 0,-3 6 0 0 0,-3 2 64 0 0,1 0-1 0 0,-2-1 1 0 0,0 1 0 0 0,0-2-1 0 0,-1 1 1 0 0,-16 15-1 0 0,-8 2-84 0 0,-1-1 0 0 0,-1-1 0 0 0,-1-2 0 0 0,0-1 0 0 0,-2-3 0 0 0,-1 0 0 0 0,-72 23 0 0 0,104-40-364 0 0,-1-1-1 0 0,1-1 1 0 0,-1 1 0 0 0,0-1 0 0 0,-8 0-1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0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77 9671 0 0,'0'0'748'0'0,"-1"1"-492"0"0,-3 4-304 0 0,-1 0 1189 0 0,1 1 1 0 0,0-1 0 0 0,-6 12 0 0 0,10-16-1108 0 0,0-1 0 0 0,-1 1 1 0 0,1-1-1 0 0,0 1 0 0 0,0-1 1 0 0,0 0-1 0 0,0 1 0 0 0,0-1 0 0 0,0 1 1 0 0,0-1-1 0 0,0 1 0 0 0,0-1 0 0 0,0 1 1 0 0,0-1-1 0 0,0 1 0 0 0,0-1 1 0 0,0 1-1 0 0,0-1 0 0 0,0 0 0 0 0,1 1 1 0 0,-1-1-1 0 0,0 1 0 0 0,0-1 0 0 0,0 0 1 0 0,1 1-1 0 0,-1-1 0 0 0,0 1 1 0 0,1-1-1 0 0,-1 0 0 0 0,0 1 0 0 0,1-1 1 0 0,-1 0-1 0 0,0 0 0 0 0,1 1 0 0 0,-1-1 1 0 0,1 0-1 0 0,-1 0 0 0 0,0 0 0 0 0,1 1 1 0 0,-1-1-1 0 0,1 0 0 0 0,-1 0 1 0 0,1 0-1 0 0,-1 0 0 0 0,1 0 0 0 0,-1 0 1 0 0,0 0-1 0 0,1 0 0 0 0,-1 0 0 0 0,1 0 1 0 0,-1 0-1 0 0,1 0 0 0 0,25-4 298 0 0,-3-3-217 0 0,-1-1 0 0 0,1-1 0 0 0,-1-1 1 0 0,-1-1-1 0 0,0-1 0 0 0,-1-1 0 0 0,29-24 0 0 0,-38 27-115 0 0,-5 2 0 0 0,-7 6-1 0 0,-6 3-9 0 0,7-1 9 0 0,-11 2-18 0 0,0 1 0 0 0,0 0 0 0 0,0 0 0 0 0,1 1-1 0 0,-15 8 1 0 0,-48 31-78 0 0,36-18 228 0 0,-47 42 1 0 0,68-52-83 0 0,1 0 0 0 0,1 0 1 0 0,0 2-1 0 0,1 0 1 0 0,-12 21-1 0 0,23-34-30 0 0,-1 0 1 0 0,2 0-1 0 0,-1 0 1 0 0,0 0-1 0 0,1 0 1 0 0,-1 0-1 0 0,1 0 1 0 0,1 1-1 0 0,-1-1 1 0 0,0 9-1 0 0,1-11-40 0 0,1 0 0 0 0,-1 0 0 0 0,0 0 0 0 0,1 1 0 0 0,0-1 1 0 0,-1 0-1 0 0,1 0 0 0 0,0 0 0 0 0,0 0 0 0 0,0 0 0 0 0,0 0 0 0 0,1 0 0 0 0,-1-1 0 0 0,1 1 0 0 0,-1 0 0 0 0,1-1 0 0 0,-1 1 0 0 0,1-1 0 0 0,0 1 0 0 0,-1-1 0 0 0,1 0 0 0 0,4 2 0 0 0,21 7-2176 0 0,-11-7-3689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0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1 388 8287 0 0,'1'-2'7146'0'0,"4"-7"-6467"0"0,1 0 0 0 0,0-1 0 0 0,1 2 0 0 0,0-1 0 0 0,13-12 1 0 0,48-37 248 0 0,-28 26-562 0 0,33-29-235 0 0,83-52-1 0 0,-149 108-131 0 0,11-7-38 0 0,22-10 0 0 0,-34 19 29 0 0,0 1 0 0 0,0-1 0 0 0,1 1 1 0 0,-1 1-1 0 0,0-1 0 0 0,1 1 0 0 0,-1 0 0 0 0,8 0 0 0 0,-1 3-22 0 0,-2 3-42 0 0,-9-3 68 0 0,-1 0 0 0 0,1 0 0 0 0,0 1 0 0 0,0-1 1 0 0,-1 0-1 0 0,1 1 0 0 0,-1-1 0 0 0,0 1 0 0 0,0 0 1 0 0,0-1-1 0 0,0 1 0 0 0,0 0 0 0 0,-1 0 0 0 0,1-1 1 0 0,-1 1-1 0 0,0 0 0 0 0,0 4 0 0 0,0 7-23 0 0,-1 0-1 0 0,-3 17 1 0 0,3-19 24 0 0,-1 4 22 0 0,-1-1 0 0 0,0 0-1 0 0,-1 0 1 0 0,-1 0 0 0 0,0-1-1 0 0,-1 0 1 0 0,0 0 0 0 0,-1 0-1 0 0,-1 0 1 0 0,0-1 0 0 0,-16 19-1 0 0,0-5-385 0 0,13-15-790 0 0,0 0-1 0 0,1 1 1 0 0,0 1 0 0 0,-14 26 0 0 0,21-31-5132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3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67 493 12031 0 0,'0'0'554'0'0,"-1"2"-17"0"0,-3 5-345 0 0,-5 11 6693 0 0,8-18-6720 0 0,-1 0-1 0 0,1-1 1 0 0,0 1-1 0 0,0-1 1 0 0,0 1-1 0 0,0-1 1 0 0,0 0-1 0 0,-1 1 1 0 0,1-1-1 0 0,0 0 1 0 0,1 0-1 0 0,-1 0 1 0 0,0 0-1 0 0,-2-2 1 0 0,-9-13 480 0 0,12 16-646 0 0,-4-9 65 0 0,1 1-1 0 0,-1-1 1 0 0,2 1 0 0 0,-1-1-1 0 0,1 0 1 0 0,1 0 0 0 0,-2-15-1 0 0,3 12-174 0 0,0 0 0 0 0,1 0 0 0 0,0 0 0 0 0,0 1 0 0 0,1-1 0 0 0,1 0 0 0 0,0 1 0 0 0,1-1 0 0 0,0 1 0 0 0,1 0-1 0 0,7-14 1 0 0,1 4-516 0 0,0 0-1 0 0,2 0 0 0 0,0 1 0 0 0,24-24 1 0 0,-20 25-439 0 0,1 0 0 0 0,31-22 1 0 0,-42 35 1059 0 0,0 0 0 0 0,1 0 0 0 0,0 1 0 0 0,0 0 0 0 0,0 1 0 0 0,1 0 0 0 0,0 0 0 0 0,18-2 0 0 0,-26 5 108 0 0,-1 1 1 0 0,1 0-1 0 0,0-1 1 0 0,-1 1-1 0 0,1 1 1 0 0,-1-1-1 0 0,1 0 0 0 0,0 1 1 0 0,-1-1-1 0 0,1 1 1 0 0,-1 0-1 0 0,1 0 1 0 0,-1 0-1 0 0,0 0 1 0 0,1 0-1 0 0,-1 0 0 0 0,0 1 1 0 0,0-1-1 0 0,0 1 1 0 0,0-1-1 0 0,0 1 1 0 0,0 0-1 0 0,0 0 0 0 0,0 0 1 0 0,-1 0-1 0 0,1 0 1 0 0,-1 1-1 0 0,0-1 1 0 0,1 0-1 0 0,-1 0 1 0 0,0 1-1 0 0,0-1 0 0 0,0 4 1 0 0,2 3 148 0 0,-1 1 0 0 0,-1-1 1 0 0,1 1-1 0 0,-1 0 0 0 0,-1-1 1 0 0,0 1-1 0 0,-2 15 0 0 0,-1-6-98 0 0,0-1-1 0 0,-2 0 0 0 0,0 0 1 0 0,-14 30-1 0 0,-39 64 755 0 0,31-62-768 0 0,21-38-235 0 0,-1-1 0 0 0,0 1 0 0 0,0-2-1 0 0,-1 1 1 0 0,-1-1 0 0 0,0 0 0 0 0,-12 10 0 0 0,21-20 70 0 0,0 1 0 0 0,-1-1 1 0 0,1 1-1 0 0,-1-1 0 0 0,0 1 0 0 0,1-1 1 0 0,-1 0-1 0 0,1 1 0 0 0,-1-1 0 0 0,0 0 1 0 0,1 0-1 0 0,-1 1 0 0 0,0-1 1 0 0,1 0-1 0 0,-1 0 0 0 0,0 0 0 0 0,1 0 1 0 0,-1 0-1 0 0,0 0 0 0 0,1 0 0 0 0,-1 0 1 0 0,0 0-1 0 0,1 0 0 0 0,-1 0 0 0 0,0 0 1 0 0,1-1-1 0 0,-2 1 0 0 0,1-1 5 0 0,0 0 1 0 0,0 0-1 0 0,1 0 0 0 0,-1 0 0 0 0,0 0 0 0 0,1 0 1 0 0,-1 0-1 0 0,0 0 0 0 0,1 0 0 0 0,0 0 0 0 0,-1 0 1 0 0,1 0-1 0 0,-1-1 0 0 0,1 0 0 0 0,-1-6-135 0 0,0 0 1 0 0,0 0-1 0 0,1-12 0 0 0,15-91-3147 0 0,-12 94 2314 0 0,2-15-606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0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12 456 3223 0 0,'2'1'240'0'0,"16"3"183"0"0,-8-2 5289 0 0,0-2 0 0 0,18 1 0 0 0,-28-2-5686 0 0,1 1 0 0 0,-1 0 0 0 0,0-1 0 0 0,1 1 0 0 0,-1 0 0 0 0,0-1 0 0 0,0 1 0 0 0,1-1 0 0 0,-1 1 0 0 0,0-1 0 0 0,0 1 0 0 0,0 0 0 0 0,0-1 0 0 0,1 1 0 0 0,-1-1 0 0 0,0 1 0 0 0,0-1 1 0 0,0 1-1 0 0,0-1 0 0 0,0 1 0 0 0,0-1 0 0 0,0 1 0 0 0,0-1 0 0 0,0 1 0 0 0,-1-1 0 0 0,0-13 145 0 0,-3 7-118 0 0,1-1 0 0 0,-1 0 1 0 0,0 1-1 0 0,-10-14 0 0 0,2 2-35 0 0,4 8 3 0 0,1-1-1 0 0,1 0 1 0 0,-8-19 0 0 0,13 27-19 0 0,0 0 0 0 0,0 0 0 0 0,0 0 0 0 0,0 0 0 0 0,1 0 1 0 0,-1 0-1 0 0,1 0 0 0 0,0-1 0 0 0,1 1 0 0 0,-1 0 0 0 0,1 0 1 0 0,0 0-1 0 0,0 0 0 0 0,0 0 0 0 0,3-7 0 0 0,3-3-54 0 0,1 0 0 0 0,1 0 0 0 0,0 1 0 0 0,1 0 0 0 0,0 0 0 0 0,1 1 0 0 0,0 1-1 0 0,1 0 1 0 0,1 0 0 0 0,21-13 0 0 0,-16 12-33 0 0,0 1-1 0 0,1 2 1 0 0,1-1 0 0 0,-1 2-1 0 0,1 1 1 0 0,1 0 0 0 0,32-5-1 0 0,-39 10 95 0 0,-1 1 0 0 0,0 1 0 0 0,1 0 0 0 0,-1 1 0 0 0,1 0 0 0 0,-1 1 0 0 0,0 0 0 0 0,0 1 0 0 0,0 1 0 0 0,15 6 0 0 0,-25-9 22 0 0,-1 0 0 0 0,1 1 1 0 0,-1-1-1 0 0,0 1 0 0 0,1-1 1 0 0,-1 1-1 0 0,0 0 0 0 0,0 0 1 0 0,0 0-1 0 0,0 0 0 0 0,-1 0 1 0 0,1 0-1 0 0,0 0 0 0 0,-1 1 1 0 0,1-1-1 0 0,-1 0 0 0 0,1 5 1 0 0,0-3 21 0 0,-1 1 0 0 0,0 0 0 0 0,-1 0-1 0 0,1 0 1 0 0,-1 0 0 0 0,0-1 0 0 0,0 1 0 0 0,0 0 0 0 0,-2 6 0 0 0,-1 6 89 0 0,-2-1 1 0 0,0 1-1 0 0,-1-1 1 0 0,-11 23-1 0 0,9-22-110 0 0,-1-1-1 0 0,0 0 1 0 0,-1-1 0 0 0,-15 19-1 0 0,19-27-23 0 0,0-1 0 0 0,-1 0 1 0 0,0 0-1 0 0,0-1 0 0 0,0 0 0 0 0,0 0 0 0 0,-1 0 0 0 0,0-1 1 0 0,0-1-1 0 0,0 1 0 0 0,-9 2 0 0 0,1-2-559 0 0,1 0 1 0 0,-2-1-1 0 0,1-1 1 0 0,-17 1-1 0 0,24-3-24 0 0,0 0-1 0 0,0 0 1 0 0,0-1 0 0 0,0 0-1 0 0,1-1 1 0 0,-1 0 0 0 0,0 0-1 0 0,1-1 1 0 0,-9-4 0 0 0,4 0-5751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0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16 3679 0 0,'7'-6'382'0'0,"13"-4"7349"0"0,-20 10-7559 0 0,0 1-1 0 0,0-1 0 0 0,1 0 1 0 0,-1 0-1 0 0,0 0 0 0 0,0 1 1 0 0,0-1-1 0 0,0 0 1 0 0,0 0-1 0 0,0 0 0 0 0,0 1 1 0 0,0-1-1 0 0,0 0 0 0 0,0 0 1 0 0,0 1-1 0 0,0-1 0 0 0,0 0 1 0 0,0 0-1 0 0,0 1 0 0 0,0-1 1 0 0,-1 0-1 0 0,1 0 0 0 0,0 1 515 0 0,0-1-515 0 0,-2 8-1724 0 0,-1 10 1843 0 0,-1 0 1 0 0,-1 0 0 0 0,0 0-1 0 0,-2-1 1 0 0,-9 20 0 0 0,-50 79 1034 0 0,2-17-838 0 0,-5-3-1 0 0,-3-3 1 0 0,-119 116 0 0 0,168-186-479 0 0,0-1-21 0 0,-27 35 0 0 0,49-56-123 0 0,9 2-354 0 0,4-3-720 0 0,2-3-366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0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11575 0 0,'0'0'1047'0'0,"2"1"-859"0"0,10 9 566 0 0,1-2 0 0 0,0 1 0 0 0,1-2 1 0 0,0 0-1 0 0,0 0 0 0 0,0-1 0 0 0,16 4 0 0 0,-16-8-406 0 0,0 0 0 0 0,0 0-1 0 0,0-2 1 0 0,0 1 0 0 0,0-2 0 0 0,0 0-1 0 0,17-3 1 0 0,-8-1-196 0 0,-1-1-1 0 0,0-1 1 0 0,35-14-1 0 0,-45 14-199 0 0,0 0-1 0 0,20-14 1 0 0,-30 20-103 0 0,-22-1-958 0 0,17 1 1047 0 0,0 1 1 0 0,-1-1 0 0 0,1 1-1 0 0,0 0 1 0 0,-1 0 0 0 0,-4 1 0 0 0,-16 4 85 0 0,-1 1 1 0 0,1 2 0 0 0,0 0 0 0 0,1 1 0 0 0,0 1-1 0 0,1 2 1 0 0,0 0 0 0 0,0 1 0 0 0,2 1 0 0 0,-1 1 0 0 0,2 1-1 0 0,-28 29 1 0 0,43-40 6 0 0,0-1 0 0 0,0 1-1 0 0,-6 10 1 0 0,8-3 12 0 0,2-11-43 0 0,1 0 1 0 0,-1 0 0 0 0,1 0-1 0 0,-1 0 1 0 0,1 0 0 0 0,0 0 0 0 0,-1 0-1 0 0,1 0 1 0 0,0-1 0 0 0,0 1 0 0 0,0 0-1 0 0,-1 0 1 0 0,1-1 0 0 0,0 1 0 0 0,0-1-1 0 0,0 1 1 0 0,0-1 0 0 0,0 1 0 0 0,0-1-1 0 0,0 1 1 0 0,1-1 0 0 0,-1 0 0 0 0,0 0-1 0 0,1 1 1 0 0,29 2-1061 0 0,-30-3 964 0 0,25 0-4704 0 0,3-1-1620 0 0</inkml:trace>
  <inkml:trace contextRef="#ctx0" brushRef="#br0" timeOffset="1">472 302 2759 0 0,'0'0'13814'0'0,"2"-2"-12614"0"0,22-33 913 0 0,36-39 0 0 0,-33 45-2075 0 0,0 2 0 0 0,2 0 0 0 0,45-30 0 0 0,-64 50-136 0 0,1 0-1 0 0,0 0 0 0 0,1 1 1 0 0,-1 1-1 0 0,1 0 0 0 0,0 0 1 0 0,20-4-1 0 0,-30 9-8 0 0,-2 2-83 0 0,0 2 193 0 0,0 1 0 0 0,0-1 0 0 0,0 0 1 0 0,-1 0-1 0 0,1 0 0 0 0,-1 0 0 0 0,-1 1 1 0 0,1-1-1 0 0,0 0 0 0 0,-1-1 1 0 0,-2 6-1 0 0,-6 9 140 0 0,-12 16 1 0 0,12-18-32 0 0,-13 19 103 0 0,13-22-73 0 0,0 1 0 0 0,2 0-1 0 0,0 0 1 0 0,0 1 0 0 0,1 0 0 0 0,-5 18 0 0 0,12-31-431 0 0,-1 1 1 0 0,1 0-1 0 0,-1 0 0 0 0,1-1 1 0 0,0 1-1 0 0,0 0 0 0 0,0 0 1 0 0,1-1-1 0 0,-1 1 0 0 0,1 0 1 0 0,-1 0-1 0 0,1-1 0 0 0,0 1 0 0 0,0 0 1 0 0,0-1-1 0 0,0 1 0 0 0,1-1 1 0 0,-1 1-1 0 0,1-1 0 0 0,-1 0 1 0 0,1 0-1 0 0,3 3 0 0 0,4 4-6623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0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9 5527 0 0,'0'0'498'0'0,"-2"-1"34"0"0,2 0-114 0 0,-1 1 0 0 0,0-1-1 0 0,0 0 1 0 0,0 1 0 0 0,1-1 0 0 0,-1 1 0 0 0,0-1 0 0 0,0 1 0 0 0,0-1 0 0 0,0 1 0 0 0,0 0 0 0 0,0 0 0 0 0,0-1 0 0 0,0 1-1 0 0,0 0 1 0 0,0 0 0 0 0,0 0 0 0 0,-2 0 0 0 0,1 0 43 0 0,-1 1 0 0 0,1-1 0 0 0,0 1-1 0 0,-1 0 1 0 0,1-1 0 0 0,0 1 0 0 0,0 0 0 0 0,-2 2 0 0 0,-5 3 260 0 0,0 0 0 0 0,-15 15 1 0 0,17-15-544 0 0,-11 11 543 0 0,-28 37 0 0 0,-5 4-127 0 0,29-33-246 0 0,-39 56-1 0 0,58-77-314 0 0,2-1-7 0 0,-2 0 14 0 0,0 1-1 0 0,1 0 1 0 0,0-1 0 0 0,0 1 0 0 0,0 0-1 0 0,-2 8 1 0 0,4-12-36 0 0,0 1-1 0 0,0-1 1 0 0,0 1-1 0 0,1-1 1 0 0,-1 1-1 0 0,0-1 1 0 0,1 1-1 0 0,-1-1 1 0 0,0 0 0 0 0,1 1-1 0 0,-1-1 1 0 0,1 1-1 0 0,-1-1 1 0 0,0 0-1 0 0,1 0 1 0 0,-1 1-1 0 0,1-1 1 0 0,-1 0-1 0 0,1 0 1 0 0,0 1 0 0 0,0-1 1 0 0,5 2-278 0 0,-1 0 0 0 0,1-1-1 0 0,0 0 1 0 0,0 0 0 0 0,0 0 0 0 0,0-1-1 0 0,-1 1 1 0 0,1-2 0 0 0,0 1 0 0 0,11-2-1 0 0,-17 2 210 0 0,27-4-7586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0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92 6447 0 0,'-1'0'298'0'0,"-21"8"112"0"0,14-6 223 0 0,0 1-1 0 0,1-1 1 0 0,-15 9 0 0 0,-12 7 11491 0 0,36-17-11760 0 0,7 1-270 0 0,0-1 0 0 0,1 0 1 0 0,-1-1-1 0 0,0 1 0 0 0,0-2 0 0 0,0 1 1 0 0,17-4-1 0 0,66-22 789 0 0,-55 15-759 0 0,98-41-122 0 0,-72 26-17 0 0,-28 7-189 0 0,-33 18 92 0 0,-24-1-535 0 0,9 4 617 0 0,0 0 1 0 0,0 0-1 0 0,0 1 0 0 0,-24 9 1 0 0,-49 28-146 0 0,9-4 98 0 0,-73 31 96 0 0,123-52-11 0 0,0 1 1 0 0,1 1 0 0 0,-29 26-1 0 0,36-26 170 0 0,-32 37-1 0 0,43-44-42 0 0,0 1 0 0 0,0 0-1 0 0,1 1 1 0 0,1 0-1 0 0,-8 17 1 0 0,13-27-100 0 0,0 0 1 0 0,0 1-1 0 0,0-1 1 0 0,1 1-1 0 0,-1-1 0 0 0,1 1 1 0 0,-1-1-1 0 0,1 1 0 0 0,0-1 1 0 0,0 1-1 0 0,0 0 0 0 0,0-1 1 0 0,1 1-1 0 0,-1-1 1 0 0,1 1-1 0 0,-1-1 0 0 0,1 1 1 0 0,0-1-1 0 0,0 0 0 0 0,0 1 1 0 0,0-1-1 0 0,1 0 0 0 0,-1 0 1 0 0,1 1-1 0 0,-1-1 1 0 0,1 0-1 0 0,0-1 0 0 0,-1 1 1 0 0,1 0-1 0 0,0 0 0 0 0,0-1 1 0 0,5 3-1 0 0,0 0 43 0 0,1 0 1 0 0,1 0-1 0 0,-1-1 0 0 0,0-1 1 0 0,1 1-1 0 0,-1-1 0 0 0,1-1 1 0 0,11 1-1 0 0,147 5 292 0 0,-95-6-7176 0 0,-62-1 4984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44:4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4 205 8551 0 0,'-2'-6'130'0'0,"2"5"-74"0"0,0-1 0 0 0,-1 1 0 0 0,1-1 0 0 0,0 1 0 0 0,0-1-1 0 0,0 1 1 0 0,0-1 0 0 0,0 1 0 0 0,0-1 0 0 0,0 1 0 0 0,0-1 0 0 0,1 0-1 0 0,0-2 1 0 0,1-4 112 0 0,0-1 0 0 0,1 1 0 0 0,0 0 0 0 0,0 0 0 0 0,1 0 0 0 0,0 0 0 0 0,0 0 0 0 0,1 1 0 0 0,6-8 0 0 0,-5 7-122 0 0,0 0-19 0 0,0 1 0 0 0,0-1 1 0 0,11-8-1 0 0,-4 8-30 0 0,-1 1-1 0 0,17-8 0 0 0,-11 7 4 0 0,-13 7 0 0 0,0 1 0 0 0,10-1 0 0 0,-1 3 0 0 0,-11-1 0 0 0,0 0 0 0 0,0 0 0 0 0,-1 0 0 0 0,1 1 0 0 0,-1-1 0 0 0,4 3 0 0 0,14 9 0 0 0,-11-8 0 0 0,23 17 0 0 0,-26-17 0 0 0,0-1 0 0 0,0-1 0 0 0,0 1 0 0 0,0-1 0 0 0,9 3 0 0 0,-6-2-1 0 0,-1-1 1 0 0,1 0-1 0 0,0-1 0 0 0,0 1 0 0 0,0-2 0 0 0,1 1 0 0 0,8-1 0 0 0,66-4 400 0 0,-17 0 164 0 0,-60 3-494 0 0,231 5 1149 0 0,-183-1-1176 0 0,1 2 0 0 0,69 18 0 0 0,113 49-38 0 0,-134-39-56 0 0,140 28-1 0 0,-176-52-427 0 0,1-2 0 0 0,79-1 0 0 0,-95-9 163 0 0,0-2 1 0 0,0-2 0 0 0,72-17 0 0 0,71-30 176 0 0,75-18-59 0 0,-210 59 167 0 0,1 2 1 0 0,93-3-1 0 0,-59 15 32 0 0,96 14 0 0 0,-119-11 0 0 0,-38-5 0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44:4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188 749 3223 0 0,'0'0'304'0'0,"0"-2"67"0"0,-1-7-31 0 0,1 0 0 0 0,1 1 0 0 0,-1-1 1 0 0,1 0-1 0 0,1 1 0 0 0,0-1 0 0 0,0 1 0 0 0,1-1 0 0 0,0 1 0 0 0,4-9 0 0 0,6-6-208 0 0,1 0-1 0 0,1 1 0 0 0,1 1 0 0 0,31-33 0 0 0,-3 7 50 0 0,-14 13 54 0 0,114-109 581 0 0,-98 92-409 0 0,-30 32-92 0 0,20-19 1 0 0,-18 22-128 0 0,-1-1 1 0 0,-1-1 0 0 0,25-34-1 0 0,4-5 752 0 0,-43 56-808 0 0,0 0-78 0 0,8-3-44 0 0,3 2-10 0 0,-10 3-28 0 0,-1 0 0 0 0,1 0 0 0 0,-1 0 0 0 0,0 0 0 0 0,1 1 0 0 0,-1-1 0 0 0,0 1 0 0 0,0-1 0 0 0,0 1 0 0 0,0 0 0 0 0,0 0 0 0 0,0 0 0 0 0,-1 0 0 0 0,1 0 0 0 0,-1 1 0 0 0,1-1 0 0 0,-1 0 0 0 0,0 1 0 0 0,0-1 0 0 0,0 1 0 0 0,0-1 0 0 0,0 1 0 0 0,0-1 0 0 0,-1 1 0 0 0,0 0 0 0 0,1-1 0 0 0,-1 1 0 0 0,0 0 0 0 0,0 0 0 0 0,0-1 0 0 0,-1 1 0 0 0,1 0 0 0 0,-1-1 0 0 0,1 1 0 0 0,-1-1 0 0 0,-1 4 0 0 0,-4 6 18 0 0,-2 4-7 0 0,0 0 1 0 0,-1-1 0 0 0,-16 22-1 0 0,-13 3 17 0 0,-64 55 0 0 0,41-40 0 0 0,29-26 0 0 0,-1-2 0 0 0,-1-1 0 0 0,-66 38 0 0 0,73-50 0 0 0,-76 40 0 0 0,73-39 0 0 0,0 1 0 0 0,1 1 0 0 0,-38 29 0 0 0,58-37 0 0 0,-1 0 0 0 0,-10 15 0 0 0,4-6 0 0 0,11-13 0 0 0,3-3 0 0 0,0 1 0 0 0,0-1 0 0 0,0 1 0 0 0,0 0 0 0 0,0-1 0 0 0,1 1 0 0 0,-2 3 0 0 0,-3 6 0 0 0,1-2 11 0 0,5-10 2 0 0,-1 1 1 0 0,1 0-1 0 0,0 0 0 0 0,0-1 1 0 0,-1 1-1 0 0,1 0 1 0 0,0 0-1 0 0,0 0 0 0 0,0-1 1 0 0,0 1-1 0 0,0 0 0 0 0,0 0 1 0 0,0 0-1 0 0,1-1 1 0 0,-1 1-1 0 0,0 0 0 0 0,0 0 1 0 0,1 0-1 0 0,-1-1 0 0 0,0 1 1 0 0,1 0-1 0 0,-1-1 1 0 0,1 1-1 0 0,-1 0 0 0 0,1 0 1 0 0,15 13 317 0 0,-10-10-238 0 0,1 0 1 0 0,-1 0 0 0 0,1-1 0 0 0,0 0 0 0 0,0 0 0 0 0,1 0-1 0 0,12 2 1 0 0,-10-2-20 0 0,-1 0 0 0 0,0 1-1 0 0,14 7 1 0 0,-14-6-49 0 0,-1-1 0 0 0,1 0-1 0 0,0 0 1 0 0,11 2 0 0 0,182 24 240 0 0,-103-18-189 0 0,-81-9-76 0 0,0 2 0 0 0,-1 0 0 0 0,28 13 0 0 0,-15-7 0 0 0,173 69-97 0 0,-182-72-101 0 0,0 2 1 0 0,-1 0-1 0 0,23 16 1 0 0,-1 2-3394 0 0,-17-10-307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44:4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30 347 3223 0 0,'-2'-2'498'0'0,"-19"-38"7236"0"0,20 39-7230 0 0,0-1-418 0 0,-2-4-92 0 0,2 5-70 0 0,1-1-106 0 0,0-4 228 0 0,4-3 4108 0 0,7 16-4112 0 0,-8-4-44 0 0,5 7-34 0 0,0 19 10 0 0,-1 20 26 0 0,-7-40-17 0 0,0-6 13 0 0,1 0-1 0 0,-1 0 1 0 0,0 0 0 0 0,1 0-1 0 0,-1 0 1 0 0,1-1-1 0 0,0 1 1 0 0,0 0-1 0 0,2 4 1 0 0,7 10 3971 0 0,2-15-3745 0 0,-10-2-199 0 0,1 1 0 0 0,-1 0 0 0 0,0-1 0 0 0,0 0 0 0 0,1 0 0 0 0,3 0 1 0 0,5-2-23 0 0,0-2 1 0 0,0 1 0 0 0,0-1 0 0 0,-1-1 0 0 0,0 0 0 0 0,19-12 0 0 0,-6 4-1 0 0,20-14-71 0 0,-1-1-1 0 0,-1-2 1 0 0,-2-2 0 0 0,40-41-1 0 0,93-82-2151 0 0,-124 114 596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44:4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0 711 4431 0 0,'0'0'7132'0'0,"3"0"-7056"0"0,-1 1 13 0 0,0-1 0 0 0,0 1 0 0 0,0-1 0 0 0,0 1 0 0 0,0 0 0 0 0,0 0 0 0 0,0 0-1 0 0,3 2 1 0 0,-4-1 110 0 0,4 10-22 0 0,-4-10 447 0 0,12 26 1016 0 0,-12-18-1475 0 0,-1 0 0 0 0,0 0 0 0 0,-1 0 0 0 0,0 0 0 0 0,0 0 0 0 0,-1 0 0 0 0,-3 10 0 0 0,4-18 3 0 0,0 7 151 0 0,1-6 984 0 0,9-9-711 0 0,-7 4-580 0 0,24-20-14 0 0,-2 4 33 0 0,-1-2-1 0 0,-1 0 0 0 0,27-35 1 0 0,120-135-145 0 0,302-265 0 0 0,-378 375-508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5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721 122 12751 0 0,'106'-71'4636'0'0,"-111"71"-4530"0"0,0 1 0 0 0,1 1 0 0 0,-1-1-1 0 0,1 1 1 0 0,-1 0 0 0 0,1 0 0 0 0,0 0 0 0 0,-7 4-1 0 0,-7 4 161 0 0,13-8-739 0 0,-3 2 2342 0 0,8-4-1837 0 0,0 0 0 0 0,0-1 0 0 0,0 1 0 0 0,-1 0 0 0 0,1 0 0 0 0,0 0 0 0 0,0 0 0 0 0,0 0 0 0 0,0 0 0 0 0,0 0 0 0 0,0 0 0 0 0,-1 0 0 0 0,1-1 0 0 0,0 1 0 0 0,0 0-1 0 0,0 0 1 0 0,0 0 0 0 0,0 0 0 0 0,0 0 0 0 0,0 0 0 0 0,0-1 0 0 0,0 1 0 0 0,0 0 0 0 0,0 0 0 0 0,0 0 0 0 0,0 0 0 0 0,0 0 0 0 0,0-1 0 0 0,0 1 0 0 0,0 0 0 0 0,0 0 0 0 0,0 0 0 0 0,0 0 0 0 0,0 0 0 0 0,0-1 0 0 0,0 1 0 0 0,0 0-1 0 0,0 0 1 0 0,0 0 0 0 0,0 0 0 0 0,0 0 0 0 0,0-1 0 0 0,0 1 0 0 0,0 0 0 0 0,1-1 676 0 0,11-10-620 0 0,9-6 49 0 0,-20 16-130 0 0,0 1 0 0 0,-1 0 0 0 0,1 0-1 0 0,0 0 1 0 0,0 0 0 0 0,0 0-1 0 0,0 0 1 0 0,0 0 0 0 0,0 0-1 0 0,0 0 1 0 0,0 0 0 0 0,2 1 0 0 0,4-1 25 0 0,11-3-36 0 0,6-2-3 0 0,25-9-1 0 0,12-3 14 0 0,-7 6-59 0 0,-48 12 98 0 0,-5 1-33 0 0,-7 4-8 0 0,6-6 2 0 0,-12 10 49 0 0,0 0 1 0 0,0-1 0 0 0,-1-1 0 0 0,0 0 0 0 0,-16 7-1 0 0,-14 8 54 0 0,-276 176-30 0 0,197-138-79 0 0,120-60 0 0 0,-6 2 0 0 0,-1 0 0 0 0,0 0 0 0 0,0-1 0 0 0,0 0 0 0 0,0-1 0 0 0,-1 0 0 0 0,1-1 0 0 0,0 0 0 0 0,-1 0 0 0 0,1-1 0 0 0,0 0 0 0 0,0 0 0 0 0,0-1 0 0 0,-13-5 0 0 0,-66-25-399 0 0,69 29-119 0 0,16 6 6 0 0,7 5 333 0 0,1-3 136 0 0,-1-1 0 0 0,1 0 0 0 0,0-1 1 0 0,0 1-1 0 0,0-1 0 0 0,1 0 0 0 0,-1 0 0 0 0,1 0 0 0 0,11 3 0 0 0,4 0 6 0 0,33 4-1 0 0,3 1 46 0 0,-54-10 18 0 0,0 0 0 0 0,0 0 0 0 0,0 0 0 0 0,0 1 0 0 0,0-1 0 0 0,0 1 0 0 0,-1-1 0 0 0,1 1 1 0 0,0 0-1 0 0,-1 0 0 0 0,1 0 0 0 0,-1 0 0 0 0,0 1 0 0 0,0-1 0 0 0,0 1 0 0 0,3 5 0 0 0,-3-4 32 0 0,0 0 1 0 0,0 0-1 0 0,-1 1 1 0 0,0-1-1 0 0,0 0 1 0 0,0 1-1 0 0,0-1 0 0 0,-1 1 1 0 0,0-1-1 0 0,0 9 1 0 0,-2 2 69 0 0,-1 0 0 0 0,0 0 1 0 0,-1-1-1 0 0,0 1 0 0 0,-1-1 1 0 0,-9 16-1 0 0,-9 14-22 0 0,-2-1 1 0 0,-34 43-1 0 0,54-79-105 0 0,-11 15-2 0 0,-13 21-26 0 0,-2-2-1 0 0,-57 59 0 0 0,-3-25-914 0 0,91-75 936 0 0,-26 18-456 0 0,25-17 427 0 0,1-3 126 0 0,0 0-1 0 0,0 1 1 0 0,1-1-1 0 0,-1 1 1 0 0,1-1 0 0 0,-1 1-1 0 0,1-1 1 0 0,-1 1 0 0 0,2-3-1 0 0,10 0 2 0 0,1 0-1 0 0,0 1 0 0 0,-1 0 1 0 0,1 1-1 0 0,0 0 0 0 0,0 1 1 0 0,16 0-1 0 0,28-3 98 0 0,-10-3 6 0 0,-1-2-1 0 0,51-16 0 0 0,1-9 139 0 0,62-18 662 0 0,-160 52-995 0 0,0 0-1 0 0,0 0 0 0 0,-1 0 1 0 0,1 0-1 0 0,0 0 1 0 0,0 0-1 0 0,0 1 1 0 0,0-1-1 0 0,0 0 0 0 0,0 0 1 0 0,0 0-1 0 0,0 0 1 0 0,0 0-1 0 0,0 0 1 0 0,0 0-1 0 0,0 0 1 0 0,0 0-1 0 0,0 0 0 0 0,0 0 1 0 0,0 0-1 0 0,0 0 1 0 0,0 0-1 0 0,1 0 1 0 0,-1 0-1 0 0,0 0 0 0 0,0 1 1 0 0,0-1-1 0 0,0 0 1 0 0,0 0-1 0 0,0 0 1 0 0,0 0-1 0 0,0 0 1 0 0,0 0-1 0 0,0 0 0 0 0,0 0 1 0 0,0 0-1 0 0,0 0 1 0 0,0 0-1 0 0,0 0 1 0 0,0 0-1 0 0,0 0 0 0 0,0 0 1 0 0,0 0-1 0 0,0 0 1 0 0,0 0-1 0 0,1 0 1 0 0,-1 0-1 0 0,0 0 1 0 0,0 0-1 0 0,0 0 0 0 0,0 0 1 0 0,0 0-1 0 0,0 0 1 0 0,0 0-1 0 0,0 0 1 0 0,0 0-1 0 0,0 0 0 0 0,0 0 1 0 0,0 0-1 0 0,0 0 1 0 0,0 0-1 0 0,0 0 1 0 0,0 0-1 0 0,0 0 1 0 0,1 0-1 0 0,-1 0 0 0 0,-5 6-106 0 0,-9 6-124 0 0,-31 19-734 0 0,7-5-1815 0 0,20-12 997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3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22 11775 0 0,'24'-20'1068'0'0,"-23"19"-164"0"0,-9 14 678 0 0,-76 104 943 0 0,55-78-2104 0 0,-365 500 1607 0 0,366-501-1897 0 0,-55 81 460 0 0,67-93-416 0 0,1 0 1 0 0,-19 49-1 0 0,31-68-232 0 0,1 0 0 0 0,0 0-1 0 0,0 0 1 0 0,1 0 0 0 0,-1 0-1 0 0,1 11 1 0 0,12-15-2215 0 0,-1-3-4575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5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14479 0 0,'0'0'1646'0'0,"2"2"-1124"0"0,0 0-286 0 0,1 1-1 0 0,0-1 0 0 0,-1 0 0 0 0,1 0 1 0 0,0 0-1 0 0,0 0 0 0 0,1-1 0 0 0,-1 1 1 0 0,0-1-1 0 0,0 0 0 0 0,1 0 0 0 0,-1 0 1 0 0,1 0-1 0 0,-1-1 0 0 0,1 1 0 0 0,-1-1 1 0 0,7 0-1 0 0,8 0 693 0 0,-1-2 0 0 0,23-3 0 0 0,-34 4-734 0 0,36-6 183 0 0,-1-3-1 0 0,51-17 1 0 0,-62 16-3055 0 0,50-27 0 0 0,-63 29-4589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5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10591 0 0,'0'0'2503'0'0,"-1"2"-975"0"0,-1 6-1122 0 0,1 0-1 0 0,1 0 1 0 0,-1 0-1 0 0,1 0 1 0 0,0 0-1 0 0,1 0 1 0 0,0 0 0 0 0,0-1-1 0 0,1 1 1 0 0,0 0-1 0 0,0 0 1 0 0,0-1 0 0 0,1 0-1 0 0,1 1 1 0 0,-1-1-1 0 0,10 13 1 0 0,-2-4-99 0 0,1-1 0 0 0,0 0-1 0 0,2 0 1 0 0,0-1 0 0 0,28 21 0 0 0,4-3 83 0 0,1-3 0 0 0,1-2 1 0 0,52 21-1 0 0,16 9-235 0 0,-110-54-146 0 0,-1 0 0 0 0,0 1-1 0 0,0 0 1 0 0,0 0 0 0 0,5 6 0 0 0,-1 2-89 0 0,-9-6-181 0 0,0-4 38 0 0,0 1 74 0 0,-1-1-1 0 0,1 1 0 0 0,-1 0 1 0 0,1-1-1 0 0,-1 1 1 0 0,0-1-1 0 0,0 1 1 0 0,0-1-1 0 0,0 0 1 0 0,-3 4-1 0 0,-17 22-2582 0 0,12-18 383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5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16 6447 0 0,'0'0'499'0'0,"0"-15"6562"0"0,0 20-5831 0 0,-1 0 0 0 0,0 0 0 0 0,0 0 0 0 0,-1 5 0 0 0,-13 30 243 0 0,-23 40-1088 0 0,14-40-240 0 0,-2-1-1 0 0,-2-1 1 0 0,-1-1-1 0 0,-42 40 1 0 0,31-41-92 0 0,-84 59 0 0 0,77-62-42 0 0,40-27-40 0 0,5-5-114 0 0,4 0-320 0 0,6 1 112 0 0,-1-1 0 0 0,1 0 0 0 0,0 0 0 0 0,0 0 0 0 0,-1-1 0 0 0,1 0 0 0 0,0-1 0 0 0,0 0 0 0 0,-1 0 0 0 0,13-3 0 0 0,-2-3-6313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5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0,'1'1'4336'0'0,"63"5"1664"0"0,-63-5-6029 0 0,8 2-1483 0 0,-7-3 573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2:5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11055 0 0,'0'0'488'0'0,"2"-9"104"0"0,-1 2-472 0 0,1 0-120 0 0,0-2 0 0 0,2 0 2280 0 0,-1 0 440 0 0,3-2 80 0 0,-3 2 16 0 0,1 0-1912 0 0,-2 0-624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0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40 2759 0 0,'1'-1'126'0'0,"6"-37"13340"0"0,-9 49-13050 0 0,-4 50 106 0 0,3-1-1 0 0,6 62 0 0 0,-2 47-109 0 0,-3-115-227 0 0,2-22-6316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0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123 225 4607 0 0,'0'0'208'0'0,"-2"1"-9"0"0,-10 15 3269 0 0,-21 32 0 0 0,29-40-3241 0 0,0-1 0 0 0,1 2 0 0 0,0-1 0 0 0,0 0 0 0 0,-1 13 1 0 0,4-21-238 0 0,-1 2 264 0 0,1-1-1 0 0,0 0 0 0 0,0 1 1 0 0,0-1-1 0 0,-1 1 0 0 0,1-1 1 0 0,-1 0-1 0 0,1 1 0 0 0,-1-1 1 0 0,1 0-1 0 0,-1 0 0 0 0,-1 3 0 0 0,1-4-168 0 0,0 0 0 0 0,-1 0 0 0 0,1 0-1 0 0,0 0 1 0 0,0 0 0 0 0,0 0-1 0 0,0-1 1 0 0,0 1 0 0 0,0 0 0 0 0,0 0-1 0 0,0-1 1 0 0,0 1 0 0 0,0-1-1 0 0,0 1 1 0 0,1-1 0 0 0,-1 1-1 0 0,0-1 1 0 0,-1 0 0 0 0,0 0-76 0 0,0-1 0 0 0,0 1 1 0 0,0 0-1 0 0,1 0 0 0 0,-1-1 0 0 0,0 1 1 0 0,1-1-1 0 0,0 1 0 0 0,-1-1 0 0 0,1 0 1 0 0,0 1-1 0 0,0-1 0 0 0,-1 0 0 0 0,1 0 1 0 0,1 0-1 0 0,-1 0 0 0 0,0 0 0 0 0,0 0 1 0 0,1 0-1 0 0,-1 0 0 0 0,1 0 0 0 0,0 0 1 0 0,0 0-1 0 0,0-1 0 0 0,0 1 0 0 0,0 0 1 0 0,0 0-1 0 0,1-4 0 0 0,1-4 50 0 0,1 1 1 0 0,0-1-1 0 0,1 1 0 0 0,9-17 1 0 0,-6 12-40 0 0,4-7-36 0 0,1 1-1 0 0,1 0 1 0 0,0 1 0 0 0,2 1-1 0 0,0 0 1 0 0,20-17 0 0 0,-27 27-1 0 0,1 0 0 0 0,0 0 1 0 0,1 1-1 0 0,0 1 0 0 0,0 0 1 0 0,0 0-1 0 0,1 1 0 0 0,0 0 1 0 0,0 1-1 0 0,0 0 0 0 0,1 1 1 0 0,-1 0-1 0 0,1 0 0 0 0,-1 2 1 0 0,20-2-1 0 0,22 6 848 0 0,91 16 0 0 0,-83-9-133 0 0,-55-9-677 0 0,1 0 1 0 0,-1 0-1 0 0,0 1 1 0 0,1 0-1 0 0,-1 1 1 0 0,0-1-1 0 0,0 1 1 0 0,0 1-1 0 0,-1-1 1 0 0,1 1-1 0 0,-1 0 1 0 0,0 0-1 0 0,0 0 0 0 0,0 1 1 0 0,-1-1-1 0 0,1 1 1 0 0,-1 1-1 0 0,0-1 1 0 0,-1 0-1 0 0,1 1 1 0 0,-1 0-1 0 0,0 0 1 0 0,0 0-1 0 0,-1 0 1 0 0,0 0-1 0 0,0 1 1 0 0,-1-1-1 0 0,1 0 1 0 0,-1 1-1 0 0,-1-1 1 0 0,1 1-1 0 0,-1 0 0 0 0,0-1 1 0 0,-1 1-1 0 0,1-1 1 0 0,-1 1-1 0 0,-3 10 1 0 0,-2 1 2 0 0,0-1-1 0 0,-1 0 1 0 0,0 0 0 0 0,-1 0 0 0 0,-20 27-1 0 0,-60 70 104 0 0,-18 3-95 0 0,88-100-25 0 0,-1-1-1 0 0,0 0 0 0 0,-1-2 1 0 0,-30 18-1 0 0,36-24-4 0 0,-6 3 16 0 0,-24 9-1 0 0,39-18-14 0 0,-1 0 0 0 0,1 0-1 0 0,-1-1 1 0 0,1 1 0 0 0,-1-1-1 0 0,1-1 1 0 0,-1 1 0 0 0,0-1-1 0 0,-11-1 1 0 0,3-4-3 0 0,13 4-10 0 0,-1 0-1 0 0,1 0 0 0 0,-1 0 1 0 0,1 0-1 0 0,0 0 1 0 0,0 0-1 0 0,0-1 0 0 0,-1 1 1 0 0,1-1-1 0 0,0 1 0 0 0,1-1 1 0 0,-1 1-1 0 0,0-1 1 0 0,0 1-1 0 0,1-1 0 0 0,-1 0 1 0 0,1 1-1 0 0,-1-1 1 0 0,1 0-1 0 0,0 1 0 0 0,0-1 1 0 0,0 0-1 0 0,0 0 1 0 0,0 1-1 0 0,0-4 0 0 0,2-6-108 0 0,-1 1-1 0 0,1-1 0 0 0,5-11 0 0 0,-4 11 29 0 0,4-20-640 0 0,-4 18-106 0 0,0 0 0 0 0,1 0 0 0 0,0 0 0 0 0,12-22 0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0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14191 0 0,'1'-4'122'0'0,"1"0"0"0"0,-1 1-1 0 0,1-1 1 0 0,0 1 0 0 0,0-1 0 0 0,0 1-1 0 0,0 0 1 0 0,1-1 0 0 0,-1 1-1 0 0,1 0 1 0 0,0 1 0 0 0,0-1 0 0 0,3-2-1 0 0,12-8 4062 0 0,-16 13-3396 0 0,-1 0-703 0 0,-1 0 0 0 0,1 0 0 0 0,0 0 0 0 0,-1 0 0 0 0,1 0 0 0 0,0 1 0 0 0,-1-1 0 0 0,1 0 0 0 0,-1 0 0 0 0,1 1 0 0 0,-1-1 0 0 0,1 0 0 0 0,0 1 0 0 0,-1-1 0 0 0,1 0 0 0 0,-1 1 0 0 0,1-1 0 0 0,-1 1 0 0 0,0-1 0 0 0,1 1 0 0 0,-1-1 0 0 0,1 1 0 0 0,-1 0 0 0 0,1 1-8 0 0,0 0 0 0 0,0 0 0 0 0,0 0 0 0 0,-1 0 0 0 0,1 1 0 0 0,-1-1 0 0 0,1 3 0 0 0,-1 4 24 0 0,0 1 1 0 0,-1 14-1 0 0,-19 134 241 0 0,12-126-817 0 0,2-5-3041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0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255 181 10679 0 0,'9'-6'1142'0'0,"-7"5"-988"0"0,0 1 0 0 0,1-1 0 0 0,-1 0 1 0 0,0 0-1 0 0,0-1 0 0 0,0 1 0 0 0,0 0 0 0 0,-1-1 1 0 0,1 1-1 0 0,0-1 0 0 0,-1 0 0 0 0,1 1 1 0 0,-1-1-1 0 0,1 0 0 0 0,-1 0 0 0 0,0 0 0 0 0,0 0 1 0 0,0 0-1 0 0,0 0 0 0 0,0-1 0 0 0,0 1 1 0 0,-1 0-1 0 0,1 0 0 0 0,-1-1 0 0 0,1 1 0 0 0,-1 0 1 0 0,0-1-1 0 0,0 1 0 0 0,0-4 0 0 0,-1 0 57 0 0,1 1 0 0 0,-1 0 0 0 0,-1 0 0 0 0,1 0 0 0 0,-1 0-1 0 0,1 0 1 0 0,-1 0 0 0 0,-1 0 0 0 0,1 0 0 0 0,-1 1 0 0 0,0-1 0 0 0,-6-7 0 0 0,1 1-186 0 0,5 8-19 0 0,1 0-1 0 0,0-1 1 0 0,-1 1 0 0 0,0 1 0 0 0,1-1-1 0 0,-1 0 1 0 0,-1 1 0 0 0,1-1-1 0 0,-5-2 1 0 0,6 4-13 0 0,0 1 0 0 0,0-1 0 0 0,1 1 0 0 0,-1-1 0 0 0,0 1 0 0 0,0-1 0 0 0,0 1 0 0 0,0 0 0 0 0,0 0 0 0 0,0 0 0 0 0,1 0 0 0 0,-1 0 0 0 0,0 1 0 0 0,0-1 0 0 0,0 1 0 0 0,0-1 0 0 0,1 1 0 0 0,-1-1 0 0 0,0 1 0 0 0,0 0 0 0 0,1 0 0 0 0,-3 2 0 0 0,-5 2-56 0 0,1 2 1 0 0,-15 13-1 0 0,14-12 67 0 0,-3 4 61 0 0,0 1 1 0 0,0 1-1 0 0,2 0 1 0 0,-12 20-1 0 0,4-7-23 0 0,11-17-34 0 0,0 0 0 0 0,1 0 0 0 0,1 1 0 0 0,-1 0 0 0 0,2 0 0 0 0,0 0 0 0 0,0 0 0 0 0,-4 20 0 0 0,10-21-8 0 0,6-2 0 0 0,-6-8 5 0 0,0 1-1 0 0,0 0 0 0 0,0-1 0 0 0,0 0 1 0 0,0 1-1 0 0,0-1 0 0 0,0 0 1 0 0,0 0-1 0 0,0 0 0 0 0,0 0 1 0 0,1-1-1 0 0,-1 1 0 0 0,0-1 1 0 0,0 1-1 0 0,0-1 0 0 0,3-1 0 0 0,34-19 102 0 0,-27 14-93 0 0,-1 2 1 0 0,-1-2 0 0 0,1 1 0 0 0,-1-2-1 0 0,-1 1 1 0 0,13-13 0 0 0,-16 12 29 0 0,-2 4-22 0 0,-8 9 32 0 0,3-4-46 0 0,0 0 0 0 0,1 0 0 0 0,-1 1 0 0 0,0-1-1 0 0,0 0 1 0 0,1 1 0 0 0,-1-1 0 0 0,1 1 0 0 0,-1-1 0 0 0,1 1 0 0 0,0-1-1 0 0,-1 1 1 0 0,1-1 0 0 0,0 1 0 0 0,0-1 0 0 0,0 1 0 0 0,0 1-1 0 0,1 1-1 0 0,-1-3-10 0 0,0 0 0 0 0,0-1 0 0 0,0 1-1 0 0,0 0 1 0 0,0 0 0 0 0,0 0 0 0 0,0-1-1 0 0,0 1 1 0 0,0 0 0 0 0,0 0 0 0 0,0-1-1 0 0,1 1 1 0 0,-1 0 0 0 0,0 0 0 0 0,1-1 0 0 0,-1 1-1 0 0,0 0 1 0 0,1-1 0 0 0,-1 1 0 0 0,1 0-1 0 0,-1-1 1 0 0,1 1 0 0 0,0-1 0 0 0,0 2-1 0 0,1-1-39 0 0,16 15-1023 0 0,-4-9-3629 0 0,-3-1-1298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0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0 332 14943 0 0,'0'0'4032'0'0,"1"-1"-3585"0"0,32-66 823 0 0,-25 49-1269 0 0,0 0 1 0 0,1 1-1 0 0,18-27 1 0 0,-23 39 5 0 0,7-9-178 0 0,21-20 0 0 0,-29 31 134 0 0,0 0-1 0 0,0 0 1 0 0,0 1 0 0 0,1-1-1 0 0,-1 1 1 0 0,1 0 0 0 0,-1 0-1 0 0,1 0 1 0 0,0 0 0 0 0,0 1-1 0 0,0 0 1 0 0,8-2 0 0 0,-10 2 19 0 0,2 0-7 0 0,8 7-53 0 0,-8-4 112 0 0,-1 0 0 0 0,0 1-1 0 0,0-1 1 0 0,0 1 0 0 0,0 0 0 0 0,0-1 0 0 0,-1 2 0 0 0,1-1 0 0 0,-1 0 0 0 0,3 6 0 0 0,2 3 202 0 0,7 23 0 0 0,-9-21-79 0 0,-4-13 225 0 0,-2-1-560 0 0,1 0 143 0 0,-1-1-1 0 0,1 1 1 0 0,-1 0 0 0 0,1 0 0 0 0,-1-1 0 0 0,1 1 0 0 0,-1 0 0 0 0,1-1 0 0 0,-1 1-1 0 0,1-1 1 0 0,-1 1 0 0 0,1 0 0 0 0,-1-1 0 0 0,1 1 0 0 0,0-1 0 0 0,-1 1 0 0 0,1-1-1 0 0,0 1 1 0 0,0-1 0 0 0,-1 0 0 0 0,1 1 0 0 0,0-1 0 0 0,0 1 0 0 0,0-1 0 0 0,0 0-1 0 0,0 0 1 0 0,-2-18-730 0 0,3 14 742 0 0,-1 0 0 0 0,2 1 0 0 0,-1-1 0 0 0,1 1 0 0 0,-1-1 0 0 0,1 1 1 0 0,0 0-1 0 0,1-1 0 0 0,-1 1 0 0 0,1 0 0 0 0,0 1 0 0 0,4-6 1 0 0,5-3-132 0 0,28-23 0 0 0,-21 19 117 0 0,-14 13 157 0 0,0-1-1 0 0,0 0 1 0 0,0 1-1 0 0,1 0 1 0 0,-1 0-1 0 0,1 1 1 0 0,6-2 0 0 0,-9 3-49 0 0,0 0 1 0 0,0 0-1 0 0,0 0 1 0 0,0 1 0 0 0,0-1-1 0 0,1 1 1 0 0,-1 0 0 0 0,0 0-1 0 0,0 0 1 0 0,0 1 0 0 0,0-1-1 0 0,0 1 1 0 0,0 0 0 0 0,1-1-1 0 0,2 3 1 0 0,-1-1-6 0 0,-1 0 0 0 0,0 1 0 0 0,1-1 0 0 0,-1 1 0 0 0,0 0 0 0 0,-1 0 0 0 0,1 1 0 0 0,0-1 0 0 0,-1 1 0 0 0,0 0 0 0 0,0-1 0 0 0,0 2 1 0 0,0-1-1 0 0,-1 0 0 0 0,0 0 0 0 0,1 1 0 0 0,-2-1 0 0 0,1 1 0 0 0,0 0 0 0 0,-1-1 0 0 0,0 1 0 0 0,0 0 0 0 0,0 0 0 0 0,-1 0 0 0 0,0 5 0 0 0,0 0-37 0 0,0 1-1 0 0,-1-1 1 0 0,-1 0-1 0 0,0 1 1 0 0,-5 15-1 0 0,3-13-41 0 0,1 0-1 0 0,-2 21 1 0 0,5-22-2 0 0,3 3-25 0 0,1-11-82 0 0,-2-3 17 0 0,-1 0 29 0 0,0 0-1 0 0,1 0 1 0 0,-1 0-1 0 0,1 0 1 0 0,-1 0-1 0 0,1 0 1 0 0,0 0-1 0 0,-1-1 1 0 0,1 1-1 0 0,0-1 1 0 0,-1 1-1 0 0,1-1 1 0 0,0 1 0 0 0,0-1-1 0 0,-1 0 1 0 0,1 0-1 0 0,0 0 1 0 0,0 0-1 0 0,0 0 1 0 0,-1-1-1 0 0,3 1 1 0 0,4-2-914 0 0,-1-1 1 0 0,0 1 0 0 0,12-7 0 0 0,-2 1-729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3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104 129 15263 0 0,'-5'2'138'0'0,"1"1"0"0"0,0-1 0 0 0,-1 1 0 0 0,1-1 0 0 0,0 1-1 0 0,0 0 1 0 0,0 1 0 0 0,1-1 0 0 0,-1 1 0 0 0,1-1 0 0 0,0 1-1 0 0,0 0 1 0 0,0 1 0 0 0,1-1 0 0 0,-1 0 0 0 0,1 1 0 0 0,-2 4 0 0 0,3-7 308 0 0,2-2-362 0 0,-1 1 0 0 0,0 0-1 0 0,0-1 1 0 0,0 1 0 0 0,1 0 0 0 0,-1-1-1 0 0,0 1 1 0 0,1-1 0 0 0,-1 1 0 0 0,0-1-1 0 0,1 1 1 0 0,-1 0 0 0 0,1-1-1 0 0,0 1 1 0 0,4 0 84 0 0,0 0 0 0 0,0 0-1 0 0,1-1 1 0 0,-1 1 0 0 0,0-1 0 0 0,1-1-1 0 0,-1 1 1 0 0,0-1 0 0 0,1 0-1 0 0,8-2 1 0 0,9-4 150 0 0,22-11 0 0 0,-38 16-295 0 0,11-6-13 0 0,1 0-1 0 0,-1-2 1 0 0,0 1 0 0 0,-1-2-1 0 0,0-1 1 0 0,-1 0-1 0 0,0-1 1 0 0,-1 0 0 0 0,26-31-1 0 0,-24 15-147 0 0,-16 27 22 0 0,-1 2 90 0 0,0 0 0 0 0,1 0 1 0 0,-1-1-1 0 0,0 1 1 0 0,0 0-1 0 0,0 0 1 0 0,0 0-1 0 0,0-1 1 0 0,0 1-1 0 0,0 0 1 0 0,0 0-1 0 0,0-1 0 0 0,0 1 1 0 0,0 0-1 0 0,0 0 1 0 0,0-1-1 0 0,0 1 1 0 0,0 0-1 0 0,-1 0 1 0 0,1 0-1 0 0,0-1 1 0 0,0 1-1 0 0,0 0 0 0 0,0 0 1 0 0,0 0-1 0 0,0-1 1 0 0,-1 1-1 0 0,1 0 1 0 0,0 0-1 0 0,0 0 1 0 0,-1-1-1 0 0,-4 3-40 0 0,-1-1-1 0 0,0 1 0 0 0,1 0 1 0 0,-1 1-1 0 0,1-1 1 0 0,0 1-1 0 0,0 0 1 0 0,-8 6-1 0 0,-37 35-41 0 0,39-34 98 0 0,-226 232 871 0 0,231-235-783 0 0,0 1 0 0 0,0 0 0 0 0,1 0 0 0 0,0 0 0 0 0,-8 17 0 0 0,13-23-72 0 0,-1 0 1 0 0,1-1-1 0 0,-1 1 0 0 0,1 0 1 0 0,0 0-1 0 0,-1 0 0 0 0,1 0 1 0 0,0-1-1 0 0,0 1 1 0 0,0 0-1 0 0,1 0 0 0 0,-1 0 1 0 0,0 0-1 0 0,1 0 1 0 0,0 2-1 0 0,0-2-29 0 0,0-1 0 0 0,0 1-1 0 0,0-1 1 0 0,1 0 0 0 0,-1 1 0 0 0,0-1-1 0 0,1 0 1 0 0,-1 0 0 0 0,1 0 0 0 0,-1 0 0 0 0,1 0-1 0 0,-1 0 1 0 0,1 0 0 0 0,0 0 0 0 0,-1-1-1 0 0,1 1 1 0 0,0-1 0 0 0,0 1 0 0 0,2-1 0 0 0,14 2-679 0 0,4-3-38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0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21 9671 0 0,'0'0'875'0'0,"0"2"-719"0"0,-3 32 8787 0 0,6-32-7964 0 0,-3-1-947 0 0,0-1-1 0 0,0 0 0 0 0,0 0 0 0 0,0 1 1 0 0,1-1-1 0 0,-1 0 0 0 0,0 0 0 0 0,0 1 1 0 0,0-1-1 0 0,0 0 0 0 0,1 0 0 0 0,-1 0 1 0 0,0 1-1 0 0,0-1 0 0 0,0 0 0 0 0,1 0 1 0 0,-1 0-1 0 0,0 0 0 0 0,0 0 0 0 0,1 1 0 0 0,-1-1 1 0 0,0 0-1 0 0,0 0 0 0 0,1 0 0 0 0,-1 0 1 0 0,0 0-1 0 0,1 0 0 0 0,5 1 167 0 0,0 0 0 0 0,0 0 0 0 0,1-1 0 0 0,-1 0 0 0 0,0 0 0 0 0,0-1 0 0 0,0 0 0 0 0,1 0 0 0 0,-1 0 0 0 0,0-1 0 0 0,0 0 0 0 0,0 0 0 0 0,10-6 0 0 0,-14 8-204 0 0,0-1-1 0 0,-1 0 1 0 0,1 0-1 0 0,-1-1 1 0 0,1 1-1 0 0,-1 0 1 0 0,1 0-1 0 0,-1-1 1 0 0,0 1 0 0 0,0-1-1 0 0,1 1 1 0 0,-1-1-1 0 0,0 1 1 0 0,1-4-1 0 0,-1 2-36 0 0,0 1-80 0 0,-3-2-508 0 0,2 4 575 0 0,0-1 1 0 0,0 0-1 0 0,0 1 0 0 0,0-1 1 0 0,0 0-1 0 0,0 1 0 0 0,-1-1 1 0 0,1 1-1 0 0,0-1 0 0 0,0 1 1 0 0,-1-1-1 0 0,1 0 0 0 0,-1 1 1 0 0,1-1-1 0 0,0 1 0 0 0,-1-1 1 0 0,0 1-1 0 0,-2-2-38 0 0,-1 1-1 0 0,0 0 1 0 0,1 0-1 0 0,-1 0 1 0 0,0 0 0 0 0,1 1-1 0 0,-1 0 1 0 0,0-1-1 0 0,0 1 1 0 0,1 1-1 0 0,-1-1 1 0 0,0 1 0 0 0,0-1-1 0 0,1 1 1 0 0,-5 1-1 0 0,2 1 77 0 0,1-1-1 0 0,0 1 0 0 0,0 0 0 0 0,0 0 1 0 0,0 1-1 0 0,1-1 0 0 0,-1 1 0 0 0,1 0 1 0 0,-4 5-1 0 0,-6 8 167 0 0,1 2 1 0 0,1-1 0 0 0,0 2-1 0 0,-9 21 1 0 0,18-33-154 0 0,-1 0 51 0 0,0 0 1 0 0,1 0-1 0 0,0 0 0 0 0,1 1 1 0 0,0-1-1 0 0,0 1 0 0 0,1-1 1 0 0,-1 17-1 0 0,2-22-36 0 0,0 0 1 0 0,0 0-1 0 0,1-1 0 0 0,-1 1 1 0 0,1 0-1 0 0,-1 0 0 0 0,1 0 0 0 0,0-1 1 0 0,0 1-1 0 0,0-1 0 0 0,0 1 1 0 0,1-1-1 0 0,-1 1 0 0 0,1-1 1 0 0,-1 0-1 0 0,1 1 0 0 0,0-1 0 0 0,0 0 1 0 0,0 0-1 0 0,0 0 0 0 0,0-1 1 0 0,1 1-1 0 0,-1 0 0 0 0,0-1 0 0 0,1 0 1 0 0,0 1-1 0 0,-1-1 0 0 0,1 0 1 0 0,-1 0-1 0 0,6 0 0 0 0,-1 1-103 0 0,1-1 1 0 0,-1-1-1 0 0,1 0 0 0 0,-1 0 0 0 0,1 0 0 0 0,-1-1 1 0 0,1 0-1 0 0,-1 0 0 0 0,11-4 0 0 0,16-7-6235 0 0,-16 5-88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0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9671 0 0,'0'0'1308'0'0,"-1"3"296"0"0,-6 15 659 0 0,0 1-1 0 0,-7 38 1 0 0,9-28-919 0 0,-1 42 1 0 0,13 133-1198 0 0,-1-108 786 0 0,-4-5-505 0 0,-15 149 0 0 0,11-220-437 0 0,-2 3 93 0 0,2-1 0 0 0,1 1 1 0 0,0-1-1 0 0,6 44 0 0 0,-5-64-182 0 0,0-2 21 0 0,0 0-1 0 0,0 0 1 0 0,0 0 0 0 0,0 1 0 0 0,0-1 0 0 0,0 0 0 0 0,0 0-1 0 0,0 0 1 0 0,0 0 0 0 0,0 1 0 0 0,0-1 0 0 0,0 0-1 0 0,0 0 1 0 0,0 0 0 0 0,0 0 0 0 0,0 1 0 0 0,0-1-1 0 0,0 0 1 0 0,0 0 0 0 0,0 0 0 0 0,0 0 0 0 0,0 0 0 0 0,0 1-1 0 0,0-1 1 0 0,0 0 0 0 0,1 0 0 0 0,-1 0 0 0 0,0 0-1 0 0,0 0 1 0 0,0 0 0 0 0,0 1 0 0 0,0-1 0 0 0,1 0 0 0 0,-1 0-1 0 0,0 0 1 0 0,0 0 0 0 0,0 0 0 0 0,0 0 0 0 0,0 0-1 0 0,1 0 1 0 0,-1 0 0 0 0,0 0 0 0 0,0 0 0 0 0,0 0-1 0 0,0 0 1 0 0,1 0 0 0 0,-1 0 0 0 0,0 0 0 0 0,0 0 0 0 0,0 0-1 0 0,0 0 1 0 0,1 0 0 0 0,-1 0 0 0 0,0 0 0 0 0,0 0-1 0 0,0 0 1 0 0,0 0 0 0 0,0-1 0 0 0,1 1 0 0 0,-1 0-1 0 0,8-7-5358 0 0,-1-6-698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0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 9671 0 0,'0'0'748'0'0,"-1"1"-492"0"0,0 0-156 0 0,1-1-1 0 0,0 0 1 0 0,-1 0 0 0 0,1 0-1 0 0,-1 0 1 0 0,1 1-1 0 0,0-1 1 0 0,-1 0-1 0 0,1 0 1 0 0,0 1-1 0 0,-1-1 1 0 0,1 0-1 0 0,0 1 1 0 0,0-1-1 0 0,-1 0 1 0 0,1 1 0 0 0,0-1-1 0 0,0 0 1 0 0,-1 1-1 0 0,1-1 1 0 0,0 1-1 0 0,0-1 1 0 0,0 0-1 0 0,0 1 1 0 0,0-1-1 0 0,0 1 1 0 0,0-1-1 0 0,-1 1 1 0 0,1-1 0 0 0,1 0-1 0 0,-1 1 1 0 0,0-1-1 0 0,0 1 1 0 0,0-1-1 0 0,0 1 1 0 0,0-1-1 0 0,0 0 1 0 0,0 1-1 0 0,0-1 1 0 0,1 1 0 0 0,-1-1-1 0 0,0 0 1 0 0,0 1-1 0 0,1-1 1 0 0,-1 0-1 0 0,0 1 1 0 0,0-1-1 0 0,1 0 1 0 0,0 1-1 0 0,15 7 2776 0 0,-15-8-3155 0 0,13 3 673 0 0,0 0 1 0 0,0-2-1 0 0,1 1 0 0 0,-1-2 1 0 0,19-1-1 0 0,-4 1-2 0 0,344-32 2921 0 0,-345 28-3063 0 0,109-5-925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0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36 145 9671 0 0,'0'0'748'0'0,"2"0"-192"0"0,3-1 641 0 0,0 0 0 0 0,-1 1 0 0 0,1-2 0 0 0,9-2 0 0 0,10-3 1968 0 0,-20 6-2936 0 0,5-1 372 0 0,0 0-1 0 0,1 1 1 0 0,-1 0 0 0 0,1 0-1 0 0,18 2 1 0 0,-16 1-484 0 0,-3-2-36 0 0,-1 2 0 0 0,1-1-1 0 0,0 1 1 0 0,12 5 0 0 0,-17-5-95 0 0,0-1-1 0 0,-1 1 1 0 0,1-1 0 0 0,0 0-1 0 0,0-1 1 0 0,0 1 0 0 0,-1 0-1 0 0,1-1 1 0 0,0 0-1 0 0,0 0 1 0 0,0 0 0 0 0,0-1-1 0 0,0 1 1 0 0,0-1 0 0 0,0 0-1 0 0,-1 0 1 0 0,1 0 0 0 0,0-1-1 0 0,0 1 1 0 0,-1-1-1 0 0,4-2 1 0 0,-3 1-7 0 0,0 0 0 0 0,0 0 0 0 0,0 0 0 0 0,-1-1 0 0 0,0 0 0 0 0,0 1 0 0 0,0-1 0 0 0,0 0 0 0 0,0 0-1 0 0,-1-1 1 0 0,0 1 0 0 0,0-1 0 0 0,0 1 0 0 0,2-6 0 0 0,-4 8 10 0 0,1 0 1 0 0,-1 0-1 0 0,1 0 0 0 0,-1 0 1 0 0,1 0-1 0 0,-1-1 0 0 0,0 1 1 0 0,0 0-1 0 0,0 0 0 0 0,0 0 1 0 0,-1-1-1 0 0,1 1 0 0 0,-1 0 1 0 0,1 0-1 0 0,-1 0 0 0 0,0 0 1 0 0,1 0-1 0 0,-1 0 0 0 0,0 0 1 0 0,0 0-1 0 0,-1 0 0 0 0,1 0 0 0 0,0 1 1 0 0,-1-1-1 0 0,-1-1 0 0 0,1 1-9 0 0,-1 0 0 0 0,1 1 0 0 0,-1-1 0 0 0,0 1-1 0 0,1 0 1 0 0,-1-1 0 0 0,0 1 0 0 0,0 1 0 0 0,0-1-1 0 0,0 0 1 0 0,0 1 0 0 0,0-1 0 0 0,0 1 0 0 0,0 0-1 0 0,0 0 1 0 0,0 0 0 0 0,-5 1 0 0 0,-4 2-41 0 0,-1 0 1 0 0,1 0-1 0 0,0 1 1 0 0,-17 8-1 0 0,-45 26-155 0 0,47-22 198 0 0,-27 20 1 0 0,46-29 15 0 0,-1-1-1 0 0,1 2 1 0 0,1-1 0 0 0,-1 1 0 0 0,1 0 0 0 0,-11 18 0 0 0,17-25 11 0 0,0 1 1 0 0,0-1 0 0 0,0 1 0 0 0,1-1 0 0 0,-1 1 0 0 0,0-1 0 0 0,1 1 0 0 0,-1-1 0 0 0,1 1-1 0 0,0-1 1 0 0,0 1 0 0 0,-1 0 0 0 0,1-1 0 0 0,0 1 0 0 0,0 0 0 0 0,0-1 0 0 0,1 1 0 0 0,-1 0 0 0 0,0-1-1 0 0,1 1 1 0 0,-1-1 0 0 0,1 1 0 0 0,-1-1 0 0 0,3 4 0 0 0,-2-3-1 0 0,1-1 0 0 0,0 1 1 0 0,0 0-1 0 0,0 0 0 0 0,0-1 0 0 0,0 0 0 0 0,0 1 1 0 0,0-1-1 0 0,0 0 0 0 0,1 0 0 0 0,-1 0 0 0 0,0 0 1 0 0,1 0-1 0 0,-1 0 0 0 0,5 0 0 0 0,84 12-566 0 0,-52-10-5327 0 0,-10-1-1243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0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53 540 5063 0 0,'2'1'4476'0'0,"-1"-1"-3980"0"0,0 0 1 0 0,0 0-1 0 0,0 0 0 0 0,1 0 0 0 0,-1 0 0 0 0,0 0 0 0 0,0 0 0 0 0,0 0 0 0 0,0-1 0 0 0,0 1 0 0 0,0 0 0 0 0,1-1 0 0 0,-1 1 1 0 0,1-2-1 0 0,-1 2-449 0 0,0-1 0 0 0,-1 1 0 0 0,1-1 0 0 0,-1 1 0 0 0,1-1 0 0 0,0 0 1 0 0,-1 1-1 0 0,0-1 0 0 0,1 0 0 0 0,-1 1 0 0 0,1-1 0 0 0,-1 0 0 0 0,0 1 0 0 0,1-1 1 0 0,-1 0-1 0 0,0 0 0 0 0,0 0 0 0 0,0 1 0 0 0,1-1 0 0 0,-1 0 0 0 0,0 0 1 0 0,0 0-1 0 0,0 1 0 0 0,0-1 0 0 0,0 0 0 0 0,-1 0 0 0 0,1 1 0 0 0,0-1 0 0 0,0 0 1 0 0,0 0-1 0 0,-1 0 0 0 0,1 1 0 0 0,0-1 0 0 0,-1 0 0 0 0,1 1 0 0 0,-2-2 1 0 0,-26-37 1644 0 0,20 30-1216 0 0,1 0 0 0 0,0-1 0 0 0,1 0-1 0 0,-9-18 1 0 0,14 25-386 0 0,0 0 0 0 0,0 0 0 0 0,0 0 0 0 0,0-1-1 0 0,1 1 1 0 0,-1 0 0 0 0,1 0 0 0 0,0-1 0 0 0,0 1 0 0 0,0 0 0 0 0,1 0 0 0 0,-1-1 0 0 0,1 1 0 0 0,-1 0-1 0 0,1 0 1 0 0,0 0 0 0 0,0 0 0 0 0,1 0 0 0 0,-1 0 0 0 0,1 0 0 0 0,2-4 0 0 0,4-3-46 0 0,0 0 1 0 0,1 0-1 0 0,0 1 0 0 0,0 0 1 0 0,1 0-1 0 0,0 1 0 0 0,1 1 1 0 0,0-1-1 0 0,18-8 1 0 0,12-3 166 0 0,61-19 1 0 0,-63 25-182 0 0,91-30-70 0 0,-58 21-168 0 0,86-39 0 0 0,-101 34-2568 0 0,-33 14-5368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08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7343 0 0,'0'0'3015'0'0,"2"-1"-2742"0"0,128-47 4671 0 0,-127 47-4796 0 0,0 0-1 0 0,1 0 1 0 0,-1 0-1 0 0,0 0 0 0 0,0 0 1 0 0,0 1-1 0 0,1-1 1 0 0,-1 1-1 0 0,0 0 1 0 0,0 0-1 0 0,1 0 0 0 0,-1 1 1 0 0,4 0-1 0 0,2 3-93 0 0,-4-2-50 0 0,0 0 0 0 0,-1 0 0 0 0,1 0 0 0 0,0 0 0 0 0,0-1 0 0 0,1 0 0 0 0,-1 0 0 0 0,0 0 1 0 0,0-1-1 0 0,6 0 0 0 0,4 1 41 0 0,10 0 280 0 0,0-1 1 0 0,47-6-1 0 0,50-17 505 0 0,-6 1-380 0 0,-68 14-340 0 0,-17 3-44 0 0,38-3 0 0 0,-60 8-65 0 0,1 0 1 0 0,0 0-1 0 0,-1 1 1 0 0,1 0 0 0 0,-1 1-1 0 0,1 0 1 0 0,-1 1 0 0 0,12 4-1 0 0,1 2 1 0 0,0-2-1 0 0,1 0 0 0 0,0-1 1 0 0,0-1-1 0 0,0-1 0 0 0,1-2 1 0 0,39 1-1 0 0,122-12 314 0 0,-114 3-17 0 0,-44 6-123 0 0,36 3 0 0 0,-24 0-103 0 0,191 6 2 0 0,-208-10-74 0 0,-1 0 0 0 0,31-5 0 0 0,-27 2 0 0 0,33 0 0 0 0,-10 4 0 0 0,115 1 0 0 0,37 10 0 0 0,2-12 64 0 0,-22-1 0 0 0,-159 3-63 0 0,-4 0 1 0 0,0-1 1 0 0,0 0-1 0 0,19-4 1 0 0,95-13 50 0 0,-118 15-53 0 0,1 0 0 0 0,-1 2 0 0 0,1-1 0 0 0,14 3 0 0 0,56 10 0 0 0,-24-2 0 0 0,2 1 0 0 0,-38-5 0 0 0,35 2 0 0 0,8-7 150 0 0,82-9 1 0 0,-32 1 288 0 0,107 3-355 0 0,-185 4-84 0 0,75 10 0 0 0,-96-8 0 0 0,14 0 0 0 0,-1-2 0 0 0,52-5 0 0 0,-32 1 0 0 0,83-7 0 0 0,36-1 0 0 0,150 13 0 0 0,-250 2 0 0 0,121 1 0 0 0,-145-5 0 0 0,84-14 0 0 0,43-21-1 0 0,14-3 13 0 0,-135 31 13 0 0,99-13 239 0 0,-130 20-232 0 0,0 0-1 0 0,1 2 0 0 0,-1 0 1 0 0,0 2-1 0 0,25 5 0 0 0,7 4-20 0 0,1-3-1 0 0,81 5 1 0 0,110-18 21 0 0,-89-14-32 0 0,21 0 0 0 0,63 17 0 0 0,-120 2 0 0 0,361-5 0 0 0,-412 4 0 0 0,165-1 0 0 0,-42 6 44 0 0,-89-1-13 0 0,-24 1 25 0 0,-44-2-53 0 0,0-2-1 0 0,45-3 1 0 0,158-18 50 0 0,-102 13 11 0 0,-90 4 78 0 0,0 2 0 0 0,0 2 0 0 0,69 11 0 0 0,-96-8 38 0 0,-1 1-1 0 0,0 1 0 0 0,20 8 1 0 0,-25-8-135 0 0,0-1 1 0 0,1-1-1 0 0,-1 0 1 0 0,1 0-1 0 0,0-1 1 0 0,20 1-1 0 0,-33-4-57 0 0,-1 0 0 0 0,1 0-1 0 0,-1 0 1 0 0,1 0 0 0 0,-1 0-1 0 0,1 0 1 0 0,-1 0 0 0 0,1 0 0 0 0,-1 0-1 0 0,1 0 1 0 0,-1-1 0 0 0,1 1 0 0 0,-1 0-1 0 0,1 0 1 0 0,-1 0 0 0 0,1-1-1 0 0,-1 1 1 0 0,1-1 0 0 0,-1 1-3 0 0,0 0 1 0 0,0 0-1 0 0,0-1 1 0 0,0 1-1 0 0,0 0 1 0 0,0 0-1 0 0,0 0 1 0 0,0-1-1 0 0,0 1 0 0 0,0 0 1 0 0,0 0-1 0 0,0-1 1 0 0,0 1-1 0 0,0 0 1 0 0,0 0-1 0 0,0 0 1 0 0,0-1-1 0 0,0 1 1 0 0,0 0-1 0 0,0 0 0 0 0,0 0 1 0 0,0-1-1 0 0,-1 1 1 0 0,1 0-1 0 0,0 0 1 0 0,0 0-1 0 0,0-1 1 0 0,-1 0-487 0 0,0 1 0 0 0,0-1 0 0 0,0 0 1 0 0,0 0-1 0 0,0 1 0 0 0,0-1 0 0 0,0 1 1 0 0,0-1-1 0 0,0 1 0 0 0,0-1 0 0 0,0 1 1 0 0,0-1-1 0 0,0 1 0 0 0,-3 0 0 0 0,-5 1-6687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0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3223 0 0,'0'0'7288'0'0,"2"0"-6513"0"0,14 0 1485 0 0,-2 0-1208 0 0,1 0 0 0 0,15 2 0 0 0,-11 1-460 0 0,0 0-1 0 0,1-2 1 0 0,36-1-1 0 0,58-14 445 0 0,-83 10-837 0 0,181-20 219 0 0,-62 7-353 0 0,-35 12 359 0 0,-52 4-299 0 0,28-5-41 0 0,-54 2-85 0 0,1 2 0 0 0,67 4-1 0 0,-95 0 2 0 0,24 0 0 0 0,27 1 0 0 0,-26-3 161 0 0,46-4-1 0 0,-22 0 165 0 0,-25 1-292 0 0,-9 1-8 0 0,46 3-1 0 0,-58 2-24 0 0,-9-2 0 0 0,1 0 0 0 0,-1 0 0 0 0,0 0 0 0 0,1 0 0 0 0,-1-1 0 0 0,5 0 0 0 0,40 1 117 0 0,-1-3 0 0 0,60-10-1 0 0,19-1 54 0 0,-121 13-170 0 0,3-1 0 0 0,0 1 0 0 0,0 1 0 0 0,15 2 0 0 0,-19-3 0 0 0,20 6 0 0 0,-16-4 0 0 0,27 5 0 0 0,-7-6 23 0 0,0 0-1 0 0,45-5 0 0 0,-42 1 15 0 0,56 2 0 0 0,11 2 12 0 0,-14 0-23 0 0,-36-1-8 0 0,95-12 1 0 0,16-1 8 0 0,-132 15-28 0 0,37 5-1 0 0,-38-2 9 0 0,38-1 0 0 0,-11-1 136 0 0,-29-2 126 0 0,33-2 1 0 0,-23-1-97 0 0,0-3-1 0 0,-1-1 0 0 0,0-1 1 0 0,43-15-1 0 0,-58 16-143 0 0,1 2 1 0 0,0 0 0 0 0,0 1-1 0 0,0 2 1 0 0,39 0 0 0 0,1 0 5 0 0,-44 1-35 0 0,0 1 0 0 0,22 3 0 0 0,-19-1 0 0 0,23-1 0 0 0,90-7 64 0 0,161-13 196 0 0,-260 15-104 0 0,48 3 0 0 0,13-1 40 0 0,-25 0-196 0 0,100 9 0 0 0,-82-2 0 0 0,84-7 141 0 0,-135-1-41 0 0,30-2 40 0 0,-27 1-117 0 0,0 2-1 0 0,50 5 1 0 0,4-1-24 0 0,227-3 1 0 0,-202-3 0 0 0,-40-2 4 0 0,-1 3-1 0 0,119 12 1 0 0,-35-2 410 0 0,-84-7-236 0 0,86-2-118 0 0,-55-1-51 0 0,219-9 44 0 0,-240 3 4 0 0,78-4 57 0 0,19 5-114 0 0,58 15-361 0 0,-111 0 187 0 0,216-5-154 0 0,-214-4 327 0 0,278-17 529 0 0,-77 9-512 0 0,-275 13-16 0 0,33 1 0 0 0,-25-6 0 0 0,92-12 0 0 0,-123 9-1 0 0,49 2 0 0 0,-15 1 14 0 0,116-1 311 0 0,-125 2-222 0 0,45 0 120 0 0,-67 3-128 0 0,-21-1-83 0 0,0-1 1 0 0,0 0-1 0 0,0-1 0 0 0,0-1 0 0 0,0-1 1 0 0,33-8-1 0 0,-29 5 6 0 0,0 1 0 0 0,1 1-1 0 0,-1 0 1 0 0,1 2 0 0 0,0 1 0 0 0,25 2-1 0 0,7 5-6 0 0,-36-4 43 0 0,0-1 1 0 0,37-1 0 0 0,-32-2 66 0 0,-12 1-10 0 0,0-1-1 0 0,21-4 0 0 0,-15-2 8 0 0,-16 6-173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5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94 269 2303 0 0,'0'0'13063'0'0,"2"-1"-12414"0"0,36-26 918 0 0,-19 12-851 0 0,32-17 1 0 0,189-101 1603 0 0,-222 123-2140 0 0,1 0 1 0 0,1 2-1 0 0,0 0 0 0 0,0 1 0 0 0,0 1 0 0 0,30-6 0 0 0,-48 12 31 0 0,-1 2-124 0 0,5 6-70 0 0,-5-6-17 0 0,-1 0 0 0 0,0 1 0 0 0,1-1 0 0 0,-1 0 0 0 0,-1 0 0 0 0,1 1 0 0 0,0-1 0 0 0,0 0 0 0 0,-1 0 0 0 0,1 0 0 0 0,-1 1 0 0 0,0-1 0 0 0,0 0 0 0 0,0 0 0 0 0,0 0 0 0 0,0 0 0 0 0,0 0 0 0 0,0-1 0 0 0,0 1 0 0 0,-3 2 0 0 0,-3 5 0 0 0,-1 0 0 0 0,-13 11 0 0 0,-172 153 0 0 0,169-154-70 0 0,0-2 0 0 0,-1-1 0 0 0,-1 0 0 0 0,-40 16 0 0 0,37-18-32 0 0,1 1-1 0 0,0 1 1 0 0,-42 32-1 0 0,60-40 89 0 0,-23 21 12 0 0,25-17 2 0 0,3-2 12 0 0,4-8 124 0 0,14 5-28 0 0,-7-5-87 0 0,0 0-1 0 0,0-1 0 0 0,0 1 1 0 0,0-1-1 0 0,1 0 0 0 0,-1-1 1 0 0,8 1-1 0 0,48-6 123 0 0,-25 2-97 0 0,203-24 939 0 0,-155 19-651 0 0,-63 7-222 0 0,0-1 0 0 0,0-1 0 0 0,-1-1 1 0 0,1 0-1 0 0,29-12 0 0 0,-39 11-112 0 0,-1 0 0 0 0,1 4-13 0 0,-11 1-8 0 0,1 1 0 0 0,0-1 1 0 0,-1 0-1 0 0,1 1 0 0 0,-1-1 0 0 0,1 0 1 0 0,0 1-1 0 0,-1 0 0 0 0,1-1 0 0 0,-1 1 1 0 0,0 0-1 0 0,1 0 0 0 0,-1 0 0 0 0,1 0 1 0 0,0 1-1 0 0,-2-2 18 0 0,2 2-185 0 0,-1-2-396 0 0,-1 0 551 0 0,0 0 1 0 0,1 0 0 0 0,-1 1 0 0 0,0-1 0 0 0,1 0-1 0 0,-1 0 1 0 0,0 0 0 0 0,0 0 0 0 0,0 0 0 0 0,1 1-1 0 0,-1-1 1 0 0,0 0 0 0 0,0 0 0 0 0,0 1 0 0 0,1-1-1 0 0,-1 0 1 0 0,0 0 0 0 0,0 1 0 0 0,0-1 0 0 0,0 0-1 0 0,0 0 1 0 0,0 1 0 0 0,1-1 0 0 0,1 5-1243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2:5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581 296 2759 0 0,'-1'-2'340'0'0,"-3"-8"710"0"0,-1 0-1 0 0,0 1 0 0 0,-1 0 1 0 0,-11-15-1 0 0,15 22-626 0 0,1-1 7 0 0,-22-30 768 0 0,22 31-877 0 0,0 0-8 0 0,0 0-207 0 0,-11-17 322 0 0,4 11-430 0 0,7 7-62 0 0,-1 1-12 0 0,-19 9 34 0 0,14 0 9 0 0,5-5 28 0 0,-8 11 5 0 0,11-13 0 0 0,-3 3 0 0 0,-25 28 0 0 0,19-24 0 0 0,-1-2 0 0 0,-1 0 0 0 0,-31 27-416 0 0,23-21 288 0 0,4 1 128 0 0,0 1 0 0 0,11-13 0 0 0,-13 14 0 0 0,9-11 0 0 0,5-3 0 0 0,0-1 0 0 0,0 1 0 0 0,0 0 0 0 0,0 0 0 0 0,0-1 0 0 0,1 1 0 0 0,-1 0 0 0 0,0 0 0 0 0,-1 4 0 0 0,-14 17 0 0 0,-16 27 0 0 0,26-38 0 0 0,-1-1 0 0 0,1 0 0 0 0,-2-1 0 0 0,-14 16 0 0 0,3-8 0 0 0,-39 27 0 0 0,50-38 0 0 0,2 1 27 0 0,5-7 106 0 0,1 1 27 0 0,-2-1-40 0 0,0 0 17 0 0,-6 15-74 0 0,4-3-63 0 0,1 1 0 0 0,-7 27 0 0 0,-3 16 0 0 0,10-45 11 0 0,1 0 42 0 0,0-3 11 0 0,2-7 804 0 0,1 10-608 0 0,0-7-132 0 0,2 14-12 0 0,-2-19-81 0 0,5 21 6 0 0,2 9-41 0 0,-2-11 11 0 0,-5-14 10 0 0,9 41 13 0 0,-8-41 24 0 0,3 13-111 0 0,-4-18 101 0 0,0 0 1 0 0,0 1-1 0 0,0-1 1 0 0,0 1-1 0 0,0-1 1 0 0,0 1-1 0 0,0-1 1 0 0,0 1-1 0 0,1-1 1 0 0,-1 0-1 0 0,0 1 1 0 0,0-1-1 0 0,1 0 0 0 0,-1 1 1 0 0,0-1-1 0 0,0 1 1 0 0,1-1-1 0 0,-1 0 1 0 0,0 0-1 0 0,1 1 1 0 0,-1-1-1 0 0,1 1 1 0 0,9 9-24 0 0,2 1 18 0 0,-2 2-33 0 0,-3 1-10 0 0,0 2 0 0 0,1-3 0 0 0,2-3 0 0 0,5-3 0 0 0,2-4 0 0 0,17-2 1300 0 0,-25-1-1209 0 0,-4 1-23 0 0,6 4-55 0 0,0 4-13 0 0,-3 3 0 0 0,-1 2 0 0 0,0-1 0 0 0,1 1 0 0 0,0-2 0 0 0,-3-1 12 0 0,-5-10-9 0 0,1-1 0 0 0,-1 1 0 0 0,0-1 0 0 0,1 1 0 0 0,-1-1 0 0 0,1 1 0 0 0,-1-1 0 0 0,1 1 0 0 0,-1-1 0 0 0,1 1 0 0 0,0-1 0 0 0,-1 1 0 0 0,1-1 0 0 0,-1 0 0 0 0,1 0 0 0 0,0 1 0 0 0,-1-1 0 0 0,1 0 0 0 0,0 0 0 0 0,0 1 0 0 0,2-1 8 0 0,6 5 23 0 0,0 0 1 0 0,7 7-38 0 0,-5-4 3 0 0,-1 2 0 0 0,0 2 0 0 0,-2 0 0 0 0,0 0 0 0 0,-1-1 0 0 0,-1-2 16 0 0,-5-8 727 0 0,1-1-680 0 0,7-3-42 0 0,-5 2 22 0 0,8-2-33 0 0,2 0-10 0 0,-1-1 0 0 0,1 2 0 0 0,7-3 29 0 0,-12 6 4 0 0,1 0-31 0 0,4 2-2 0 0,-1-2 0 0 0,1 2 0 0 0,-1 0 0 0 0,-1-1 0 0 0,1-1 0 0 0,0-2 0 0 0,2-3 0 0 0,-4 0 12 0 0,-4 0 47 0 0,14-1 70 0 0,-7 3-129 0 0,0 2 0 0 0,0 4 0 0 0,0 5 0 0 0,-3 3 0 0 0,-8-8 0 0 0,-1-2 0 0 0,-1-1 0 0 0,0 1 0 0 0,0 0 0 0 0,0 1 0 0 0,0-1 0 0 0,0 0 0 0 0,-1 0 0 0 0,1 0 0 0 0,0 4 0 0 0,3 9 0 0 0,-1 1 0 0 0,1-2 0 0 0,0 0 0 0 0,0-3 11 0 0,-4-11-10 0 0,0 0 0 0 0,0 0 0 0 0,0 0 1 0 0,0 1-1 0 0,0-1 0 0 0,0 0 0 0 0,0 0 0 0 0,0 0 1 0 0,0 0-1 0 0,0 0 0 0 0,0 0 0 0 0,1 0 0 0 0,-1 0 1 0 0,0 0-1 0 0,0 1 0 0 0,0-1 0 0 0,0 0 0 0 0,0 0 0 0 0,0 0 1 0 0,0 0-1 0 0,0 0 0 0 0,0 0 0 0 0,0 0 0 0 0,1 0 1 0 0,-1 0-1 0 0,0 0 0 0 0,0 0 0 0 0,0 0 0 0 0,0 0 0 0 0,0 0 1 0 0,0 0-1 0 0,0 0 0 0 0,0 0 0 0 0,1 0 0 0 0,-1 0 1 0 0,0 0-1 0 0,0 0 0 0 0,0 0 0 0 0,0 0 0 0 0,0 0 1 0 0,0 0-1 0 0,0 0 0 0 0,0 0 0 0 0,1 0 0 0 0,38-6 623 0 0,-36 5-480 0 0,-1 0 0 0 0,23-11 207 0 0,-19 9-326 0 0,1-1 0 0 0,0 1 1 0 0,0 0-1 0 0,9-2 1 0 0,3 2-14 0 0,-13 5-12 0 0,-3-1-2 0 0,10 3 2 0 0,-5-2 0 0 0,-1 0 0 0 0,1 0 0 0 0,-1 1 0 0 0,0 0 0 0 0,0 0 0 0 0,11 8 0 0 0,5 2 0 0 0,-21-10 0 0 0,19 2 0 0 0,-14-3 0 0 0,29-1 0 0 0,-23-1 0 0 0,1-2 0 0 0,0-1 0 0 0,-1-2 0 0 0,-1 1 0 0 0,1-1 0 0 0,-2 0 0 0 0,3 5 0 0 0,-9-1 0 0 0,0 2 0 0 0,16 6 0 0 0,-4 2-114 0 0,0 0-1 0 0,-1 1 0 0 0,0 0 1 0 0,18 16-1 0 0,-5-4-8 0 0,-19-16 38 0 0,3-6 22 0 0,3 0 87 0 0,-6-2 19 0 0,-5-2 70 0 0,22-18 543 0 0,-26 20-501 0 0,10-8 234 0 0,-8 6-304 0 0,-2 3-54 0 0,0-1-1 0 0,0 1 1 0 0,1-1-1 0 0,-1 1 1 0 0,0 0-1 0 0,1 0 0 0 0,-1 0 1 0 0,1 0-1 0 0,2-2 1 0 0,13-5-13 0 0,-8 6-65 0 0,7-1-54 0 0,-2 1 92 0 0,-5-1 6 0 0,8-6 3 0 0,-12 6 0 0 0,0 1 0 0 0,0-1 0 0 0,-1 0 0 0 0,1 0 0 0 0,-1 0 0 0 0,5-5 0 0 0,24-32 0 0 0,-21 24 0 0 0,-7 7 0 0 0,-3 7 0 0 0,-1-1 0 0 0,1 0 0 0 0,0 1 0 0 0,0-1 0 0 0,0 1 0 0 0,0-1 0 0 0,4-3 0 0 0,12-11 0 0 0,1-2 0 0 0,-7 6 0 0 0,-10 11 0 0 0,33-31 0 0 0,-26 24 0 0 0,2 0 0 0 0,-1-1 0 0 0,0 0 0 0 0,-1-1 0 0 0,8-12 0 0 0,48-88 64 0 0,-58 100-64 0 0,-2-3 0 0 0,-1-1 0 0 0,1 2 0 0 0,1-2 0 0 0,-5 11 0 0 0,-2-2 0 0 0,6-28 0 0 0,-2 14 0 0 0,-2 16 0 0 0,5-17 0 0 0,-3 8 0 0 0,-1-4 24 0 0,-1-29 1 0 0,-1 40-14 0 0,-3-57 240 0 0,-1-23 38 0 0,3 65-286 0 0,1 19-4 0 0,0 0-1 0 0,0 0 1 0 0,0 0-1 0 0,0 0 1 0 0,0 0-1 0 0,0 0 1 0 0,1 0-1 0 0,-1 0 1 0 0,1 0-1 0 0,0 1 1 0 0,1-4 0 0 0,1-2-34 0 0,-2 3 1 0 0,0 1 0 0 0,0-1 0 0 0,0 1-1 0 0,-1-1 1 0 0,1 1 0 0 0,-1-1 0 0 0,1 1 0 0 0,-2-8 0 0 0,0 2-14 0 0,-3 0 36 0 0,3 7 12 0 0,0-1 0 0 0,-1 1 0 0 0,1 0 0 0 0,0 0 0 0 0,-1 0 0 0 0,1 0 0 0 0,-1 1 0 0 0,0-1 0 0 0,0 0 0 0 0,1 1 0 0 0,-1-1 0 0 0,0 1 0 0 0,-4-2 0 0 0,0-1 0 0 0,-8-4 16 0 0,-1 1 1 0 0,-27-10-1 0 0,24 10-8 0 0,-24-11-1 0 0,27 11-7 0 0,0 0 0 0 0,-25-6 0 0 0,33 11 0 0 0,2 0 0 0 0,0 1 0 0 0,-1-1 1 0 0,1 1-1 0 0,-8-1 0 0 0,4 1-2 0 0,0 0-1 0 0,0-1 1 0 0,0-1 0 0 0,-13-5 0 0 0,17 7-50 0 0,4 1 58 0 0,-14-8-147 0 0,9 4 110 0 0,0 0-4 0 0,-22-8 18 0 0,5 3 17 0 0,10 6 0 0 0,-5-2-20 0 0,18 5 14 0 0,-30-15-42 0 0,19 9 5 0 0,0 1 22 0 0,-1 1-22 0 0,10 4 42 0 0,0-1 0 0 0,0 1 0 0 0,0-1 0 0 0,0 1 1 0 0,1-1-1 0 0,-1 0 0 0 0,0 0 0 0 0,0 0 0 0 0,1 0 0 0 0,-1 0 0 0 0,-1-1 0 0 0,-1-2 1 0 0,-1 1 2 0 0,0 0 0 0 0,-1-1 0 0 0,1 0-1 0 0,1 0 1 0 0,-1-1 0 0 0,-7-8 0 0 0,7 7 8 0 0,0 1 0 0 0,0-1 1 0 0,0 1-1 0 0,-8-5 0 0 0,9 6-10 0 0,-14-8 0 0 0,-17-10 0 0 0,3 4 0 0 0,22 9 0 0 0,-6-1 28 0 0,14 8-3 0 0,-9-10-14 0 0,2 1-11 0 0,2-1 0 0 0,1 0 0 0 0,-1 1 0 0 0,0 1 0 0 0,0 0 0 0 0,-3 3 0 0 0,7 5 0 0 0,0 1 0 0 0,-16-1 0 0 0,12 0 0 0 0,4 2 0 0 0,0-1 0 0 0,0 1 0 0 0,0-1 0 0 0,0 1 0 0 0,0 0 0 0 0,0 1 0 0 0,0-1 0 0 0,0 0 0 0 0,-4 2 0 0 0,-6 1 0 0 0,0 0 0 0 0,-25-2 0 0 0,33 0 0 0 0,1-2 0 0 0,1 1 0 0 0,0 0 0 0 0,0-1 0 0 0,0 1 0 0 0,0-1 0 0 0,0 0 0 0 0,-5-2 0 0 0,-49-18 0 0 0,46 17 0 0 0,-1 2 0 0 0,0 3-10 0 0,0 3-33 0 0,0 2 22 0 0,2-1-33 0 0,2 1-10 0 0,6-5 46 0 0,0 1-1 0 0,0-1 1 0 0,0 0 0 0 0,0 0-1 0 0,0 0 1 0 0,-1 0-1 0 0,1-1 1 0 0,-3 1 0 0 0,0 1-27 0 0,-5 1 31 0 0,-1 2 14 0 0,0-1 0 0 0,2 2 0 0 0,0 2 0 0 0,-3 4 0 0 0,3-4 0 0 0,-9 3 0 0 0,8-2-13 0 0,-27 37-199 0 0,28-35 140 0 0,-5 9-30 0 0,13-19 97 0 0,0 1 0 0 0,0-1 1 0 0,0 0-1 0 0,0 1 0 0 0,0-1 0 0 0,-1 0 1 0 0,1 0-1 0 0,-1 0 0 0 0,1 0 0 0 0,-3 2 1 0 0,-3 2 7 0 0,-3 1-3 0 0,-1-3 0 0 0,-1-3 0 0 0,1-3 0 0 0,2-1 0 0 0,-2 0 0 0 0,1 4-10 0 0,8 0-46 0 0,3 1-1346 0 0,-1 0 1372 0 0,0 0 1 0 0,1 0-1 0 0,-1 0 1 0 0,0 0-1 0 0,0 0 1 0 0,1 0-1 0 0,-1 0 1 0 0,0 0-1 0 0,0 0 0 0 0,0 1 1 0 0,0 2-118 0 0,13 25-1693 0 0,-6-14 772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1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124 180 3223 0 0,'7'-64'169'0'0,"0"-2"246"0"0,-9 22 6425 0 0,-2 41-5804 0 0,4 3-939 0 0,0 0 0 0 0,0 0-1 0 0,0-1 1 0 0,0 1 0 0 0,-1 0-1 0 0,1 0 1 0 0,0 0 0 0 0,0 0-1 0 0,0-1 1 0 0,-1 1 0 0 0,1 0-1 0 0,0 0 1 0 0,0 0 0 0 0,0 0-1 0 0,-1 0 1 0 0,1 0 0 0 0,0 0-1 0 0,0 0 1 0 0,0-1 0 0 0,-1 1-1 0 0,1 0 1 0 0,0 0 0 0 0,0 0-1 0 0,-1 0 1 0 0,1 0 0 0 0,0 0-1 0 0,0 0 1 0 0,-1 0 0 0 0,1 0-1 0 0,0 1 1 0 0,-1-1 0 0 0,-20 5 1772 0 0,20-3-1660 0 0,-2 9-139 0 0,1-1-1 0 0,0 1 1 0 0,0 0 0 0 0,1-1-1 0 0,0 17 1 0 0,7 57 253 0 0,0-9-33 0 0,13 317 774 0 0,-10-236-987 0 0,-15 91 47 0 0,5-244-124 0 0,0 15 2 0 0,-2 1-1 0 0,0-1 0 0 0,-1 0 1 0 0,-1 0-1 0 0,-1-1 0 0 0,0 1 1 0 0,-1-1-1 0 0,-1 0 0 0 0,-1-1 1 0 0,0 0-1 0 0,-16 20 0 0 0,24-35-34 0 0,1 0-1 0 0,-1 0 1 0 0,0-1-1 0 0,1 1 1 0 0,-1 0-1 0 0,0 0 1 0 0,0-1-1 0 0,0 1 1 0 0,0-1-1 0 0,1 1 1 0 0,-1-1-1 0 0,0 1 1 0 0,-2-1-1 0 0,3 1 29 0 0,-1-1 0 0 0,1-1 0 0 0,-1 1 0 0 0,1 0 0 0 0,-1 0 0 0 0,1 0-1 0 0,-1 0 1 0 0,1 0 0 0 0,-1 0 0 0 0,1 0 0 0 0,0-1 0 0 0,-1 1-1 0 0,1 0 1 0 0,-1 0 0 0 0,1-1 0 0 0,-1 1 0 0 0,1 0 0 0 0,0-1-1 0 0,-1 1 1 0 0,1 0 0 0 0,0-1 0 0 0,-1 1 0 0 0,1-1 0 0 0,0 1-1 0 0,0 0 1 0 0,-1-1 0 0 0,1 0 0 0 0,-2-3 6 0 0,0 1 0 0 0,0-1 0 0 0,0 0 0 0 0,1 0 0 0 0,0 0 0 0 0,0 0 0 0 0,0 0 0 0 0,0 0 0 0 0,0 0 0 0 0,1 0 0 0 0,0 0 0 0 0,0-7 0 0 0,1 4 6 0 0,1 0 1 0 0,0 0-1 0 0,0 0 1 0 0,5-12-1 0 0,-3 8-4 0 0,-2 5 15 0 0,0 1 1 0 0,0-1-1 0 0,0 1 0 0 0,1 0 0 0 0,0 0 0 0 0,0 0 0 0 0,0 0 0 0 0,1 1 1 0 0,-1-1-1 0 0,1 1 0 0 0,0 0 0 0 0,1 0 0 0 0,-1 0 0 0 0,1 1 1 0 0,-1-1-1 0 0,1 1 0 0 0,0 0 0 0 0,0 1 0 0 0,0-1 0 0 0,1 1 0 0 0,-1 0 1 0 0,1 0-1 0 0,-1 1 0 0 0,1 0 0 0 0,7-1 0 0 0,17-3 253 0 0,38-6 667 0 0,0 3 1 0 0,81 1 0 0 0,-141 7-906 0 0,-1 1 0 0 0,1-1 1 0 0,0 2-1 0 0,-1-1 0 0 0,0 1 0 0 0,1 0 0 0 0,-1 0 1 0 0,0 1-1 0 0,0 0 0 0 0,0 0 0 0 0,0 1 1 0 0,0 0-1 0 0,10 8 0 0 0,-9-3-21 0 0,-2 0 36 0 0,-6-8-56 0 0,0-1 1 0 0,0 0-1 0 0,0 0 0 0 0,0 0 0 0 0,0 1 1 0 0,0-1-1 0 0,0 0 0 0 0,0 0 0 0 0,0 0 0 0 0,0 1 1 0 0,0-1-1 0 0,0 0 0 0 0,0 0 0 0 0,0 0 1 0 0,0 0-1 0 0,1 1 0 0 0,-1-1 0 0 0,0 0 1 0 0,0 0-1 0 0,0 0 0 0 0,0 0 0 0 0,0 0 1 0 0,0 1-1 0 0,1-1 0 0 0,-1 0 0 0 0,0 0 0 0 0,0 0 1 0 0,0 0-1 0 0,0 0 0 0 0,1 0 0 0 0,-1 0 1 0 0,0 0-1 0 0,0 0 0 0 0,0 0 0 0 0,0 0 1 0 0,1 0-1 0 0,-1 1 0 0 0,0-1 0 0 0,0 0 0 0 0,0 0 1 0 0,1 0-1 0 0,-1-1 0 0 0,0 1 0 0 0,0 0 1 0 0,0 0-1 0 0,0 0 0 0 0,1 0 0 0 0,-1 0 1 0 0,0 0-1 0 0,0 0 0 0 0,0 0 0 0 0,0 0 0 0 0,1 0 1 0 0,-1 0-1 0 0,0 0 0 0 0,0-1 0 0 0,0 1 1 0 0,0 0-1 0 0,0 0 0 0 0,1 0 0 0 0,-1 0 1 0 0,0 0-1 0 0,0-1 0 0 0,0 1 0 0 0,0 0 1 0 0,0 0-1 0 0,0 0 0 0 0,0 0 0 0 0,0-1 0 0 0,4-11-610 0 0,-3 11 543 0 0,2-15-3501 0 0,-3 11 684 0 0,2-6-3567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8:57:3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7 9871 0 0,'0'0'898'0'0,"-18"-2"1219"0"0,9 2-85 0 0,11 0-1895 0 0,5-2-215 0 0,8 0 1258 0 0,-15 2-1165 0 0,0 0 1 0 0,1 0-1 0 0,-1 0 0 0 0,0 0 1 0 0,1 0-1 0 0,-1 0 1 0 0,0 0-1 0 0,0 0 1 0 0,1 1-1 0 0,-1-1 0 0 0,0 0 1 0 0,0 0-1 0 0,1 0 1 0 0,-1 1-1 0 0,0-1 1 0 0,0 0-1 0 0,0 0 0 0 0,1 0 1 0 0,-1 1-1 0 0,0-1 1 0 0,0 0-1 0 0,0 1 1 0 0,0-1-1 0 0,1 0 0 0 0,-1 0 1 0 0,0 1-1 0 0,0-1 1 0 0,0 0-1 0 0,0 1 0 0 0,0-1 1 0 0,0 0-1 0 0,0 0 1 0 0,0 1-1 0 0,0-1 1 0 0,0 0-1 0 0,0 1 0 0 0,0-1 1 0 0,0 0-1 0 0,0 1 1 0 0,0-1-1 0 0,-1 1 1 0 0,-1 7 14 0 0,-1 0 1 0 0,-1 1 0 0 0,1-1 0 0 0,-1 0-1 0 0,-1-1 1 0 0,-9 14 0 0 0,7-10 28 0 0,-50 74 227 0 0,-41 67 60 0 0,-89 227-118 0 0,184-373-204 0 0,1 0 1 0 0,0 0-1 0 0,-3 12 0 0 0,-9 36 19 0 0,7-26-43 0 0,-2 0 0 0 0,4-16 0 0 0,-5 11-753 0 0,9-21-354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3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86 256 10135 0 0,'-1'0'778'0'0,"-52"26"1844"0"0,21-6 7302 0 0,63-39-9755 0 0,1 1 0 0 0,41-17 0 0 0,-13 6-500 0 0,205-121-1665 0 0,-249 140 1912 0 0,1-1-1 0 0,1 2 0 0 0,26-11 1 0 0,-42 20 205 0 0,-1 0-96 0 0,-1 1 0 0 0,1-1 0 0 0,-1 1 0 0 0,1-1 0 0 0,-1 1 0 0 0,1 0 0 0 0,-1-1 0 0 0,1 1 0 0 0,-1 0 0 0 0,0-1 0 0 0,1 1 0 0 0,-1 0 0 0 0,0-1 0 0 0,0 1 0 0 0,0 0 0 0 0,0 0 1 0 0,1-1-1 0 0,-1 1 0 0 0,0 0 0 0 0,0 0 0 0 0,0-1 0 0 0,0 1 0 0 0,-1 0 0 0 0,1 0 0 0 0,0-1 0 0 0,0 1 0 0 0,-1 1 0 0 0,-7 22 376 0 0,7-21-333 0 0,-30 64 832 0 0,21-50-875 0 0,2 1 0 0 0,0 0 0 0 0,1 0 0 0 0,0 1 0 0 0,-5 31 0 0 0,11-47 38 0 0,1 1-1 0 0,0 0 1 0 0,0 0 0 0 0,0-1 0 0 0,0 1 0 0 0,1 0-1 0 0,-1-1 1 0 0,1 1 0 0 0,2 7 0 0 0,-2-10-186 0 0,2 7-665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1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74 3223 0 0,'0'0'512'0'0,"1"2"943"0"0,-1-1-1133 0 0,0 1-1 0 0,1-1 1 0 0,-1 1-1 0 0,0-1 1 0 0,1 1-1 0 0,0-1 1 0 0,-1 1-1 0 0,1-1 1 0 0,0 0-1 0 0,0 1 1 0 0,-1-1-1 0 0,1 0 1 0 0,0 0-1 0 0,0 0 1 0 0,0 0-1 0 0,1 0 1 0 0,-1 0-1 0 0,0 0 1 0 0,0 0-1 0 0,2 1 1 0 0,0-1-92 0 0,1 1 1 0 0,-1-1-1 0 0,1 0 1 0 0,-1 0-1 0 0,1 0 1 0 0,-1 0-1 0 0,1-1 0 0 0,5 0 1 0 0,6 0 115 0 0,0-1 1 0 0,0-1-1 0 0,17-3 0 0 0,-30 4-193 0 0,15-3 379 0 0,-1 0-1 0 0,1-2 1 0 0,-1 0 0 0 0,25-13 0 0 0,-38 18-503 0 0,-1-1 0 0 0,0 1 0 0 0,-1 0 0 0 0,1-1 0 0 0,0 1 0 0 0,0-1 0 0 0,-1 0 0 0 0,1 1 1 0 0,-1-1-1 0 0,1 0 0 0 0,-1 0 0 0 0,0 0 0 0 0,0 0 0 0 0,2-4 0 0 0,-3 5-35 0 0,0 1-1 0 0,1-1 1 0 0,-1 0-1 0 0,0 0 1 0 0,0 0-1 0 0,0 0 1 0 0,0 0-1 0 0,0 0 1 0 0,0 0-1 0 0,0 0 1 0 0,-1 0-1 0 0,1 0 1 0 0,0 0-1 0 0,0 0 0 0 0,-1 0 1 0 0,1 0-1 0 0,-1 1 1 0 0,1-1-1 0 0,-1 0 1 0 0,1 0-1 0 0,-1 0 1 0 0,1 1-1 0 0,-1-1 1 0 0,0 0-1 0 0,1 1 1 0 0,-1-1-1 0 0,0 0 1 0 0,0 1-1 0 0,0-1 1 0 0,1 1-1 0 0,-1-1 1 0 0,0 1-1 0 0,0 0 1 0 0,0-1-1 0 0,0 1 1 0 0,0 0-1 0 0,0 0 1 0 0,-1-1-1 0 0,-4 0-168 0 0,-1-1-1 0 0,0 1 1 0 0,0 0 0 0 0,0 1-1 0 0,0 0 1 0 0,0 0-1 0 0,0 0 1 0 0,0 1-1 0 0,0 0 1 0 0,0 0 0 0 0,-6 3-1 0 0,-12 3-497 0 0,-36 18 1 0 0,37-14 539 0 0,0 1 0 0 0,-35 25 0 0 0,46-28 243 0 0,1 0 0 0 0,0 1 0 0 0,1 1-1 0 0,0 0 1 0 0,-18 24 0 0 0,26-30 15 0 0,0 0 0 0 0,0 1 1 0 0,0-1-1 0 0,0 1 0 0 0,1-1 1 0 0,-3 11-1 0 0,5-15-93 0 0,-1 1 1 0 0,1 0-1 0 0,0 0 1 0 0,-1 0-1 0 0,1 0 1 0 0,0 0-1 0 0,0-1 1 0 0,1 1 0 0 0,-1 0-1 0 0,0 0 1 0 0,1 0-1 0 0,-1 0 1 0 0,1-1-1 0 0,-1 1 1 0 0,1 0-1 0 0,0 0 1 0 0,0-1-1 0 0,0 1 1 0 0,0 0-1 0 0,0-1 1 0 0,0 1-1 0 0,0-1 1 0 0,0 0-1 0 0,1 1 1 0 0,1 0-1 0 0,3 3 16 0 0,1-1-1 0 0,0-1 1 0 0,0 1-1 0 0,0-1 0 0 0,0 0 1 0 0,0-1-1 0 0,1 0 1 0 0,-1 0-1 0 0,1 0 1 0 0,0-1-1 0 0,10 0 1 0 0,9 0-736 0 0,50-5 1 0 0,-49 1-116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1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6 412 1375 0 0,'0'0'66'0'0,"-4"-9"3274"0"0,4 4-1765 0 0,-1 0 0 0 0,1 0 1 0 0,0 1-1 0 0,0-1 0 0 0,1 0 0 0 0,0-6 1 0 0,1 3-325 0 0,1-1-1 0 0,6-14 1 0 0,2-1-1526 0 0,21-29-1 0 0,-19 32 1257 0 0,66-99-720 0 0,-62 99-398 0 0,0 0 0 0 0,2 1 0 0 0,24-21 0 0 0,-41 39 9 0 0,2 5-4 0 0,-4-3 129 0 0,1 0 1 0 0,-1 0 0 0 0,0 0-1 0 0,0 0 1 0 0,1 0 0 0 0,-1 0 0 0 0,0 0-1 0 0,1 1 1 0 0,-1-1 0 0 0,0 0-1 0 0,0 0 1 0 0,1 0 0 0 0,-1 0-1 0 0,0 1 1 0 0,0-1 0 0 0,1 0 0 0 0,-1 0-1 0 0,0 0 1 0 0,0 1 0 0 0,0-1-1 0 0,1 0 1 0 0,-1 0 0 0 0,0 1-1 0 0,0-1 1 0 0,0 0 0 0 0,0 1 0 0 0,4 6 74 0 0,-1 0 0 0 0,0 0 0 0 0,0 0 0 0 0,-1 1 1 0 0,0-1-1 0 0,-1 1 0 0 0,2 12 0 0 0,-2 58 825 0 0,0-14-621 0 0,-2-61-255 0 0,1-2-19 0 0,0 0 0 0 0,0 0-1 0 0,0 0 1 0 0,0 0 0 0 0,0 0 0 0 0,0 0 0 0 0,0-1 0 0 0,1 1 0 0 0,-1 0 0 0 0,0 0-1 0 0,0 0 1 0 0,1 0 0 0 0,-1 0 0 0 0,0-1 0 0 0,1 1 0 0 0,-1 0 0 0 0,1 0 0 0 0,-1-1-1 0 0,1 1 1 0 0,1 1 0 0 0,0 1-148 0 0,0 0 0 0 0,1 0 0 0 0,-1-1 0 0 0,1 1-1 0 0,0-1 1 0 0,0 1 0 0 0,3 1 0 0 0,3 2-1189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1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158 181 6911 0 0,'2'-1'315'0'0,"16"-20"1736"0"0,27-39 0 0 0,-34 45 90 0 0,-9 12-1902 0 0,1-1-1 0 0,-1 1 1 0 0,0-1 0 0 0,0 0 0 0 0,-1 0 0 0 0,1 0 0 0 0,-1 0 0 0 0,1-4 0 0 0,-1 6-130 0 0,-1 0 1 0 0,0 0-1 0 0,0 1 1 0 0,0-1-1 0 0,0 0 1 0 0,0 0-1 0 0,0 0 1 0 0,0 1-1 0 0,-1-1 1 0 0,1 0-1 0 0,-1 1 1 0 0,1-1-1 0 0,-1 0 1 0 0,0 1-1 0 0,1-1 0 0 0,-1 0 1 0 0,0 1-1 0 0,0-1 1 0 0,0 1-1 0 0,-3-3 1 0 0,2 3-74 0 0,0 0 1 0 0,0 0-1 0 0,0 0 1 0 0,0 0-1 0 0,0 1 1 0 0,0-1-1 0 0,0 1 1 0 0,-1-1-1 0 0,1 1 1 0 0,0 0-1 0 0,0 0 0 0 0,-1 0 1 0 0,1 0-1 0 0,0 0 1 0 0,0 0-1 0 0,0 0 1 0 0,-1 1-1 0 0,1-1 1 0 0,-3 2-1 0 0,-4 3-27 0 0,1 0 1 0 0,-1 0-1 0 0,1 0 0 0 0,0 1 0 0 0,0 1 0 0 0,0 0 0 0 0,1 0 1 0 0,0 0-1 0 0,-8 12 0 0 0,3-3-25 0 0,1 1-1 0 0,0 1 1 0 0,-13 30 0 0 0,22-43 15 0 0,0 0 0 0 0,-1 1 0 0 0,2-1 0 0 0,-1 1 0 0 0,1 0-1 0 0,0 0 1 0 0,0-1 0 0 0,0 1 0 0 0,1 6 0 0 0,2-1 1 0 0,-1-10 4 0 0,0 0 0 0 0,0 0 1 0 0,0 0-1 0 0,0 0 0 0 0,0 0 0 0 0,0 0 0 0 0,1 0 0 0 0,-1 0 0 0 0,0-1 0 0 0,0 1 0 0 0,1 0 1 0 0,-1-1-1 0 0,0 1 0 0 0,1-1 0 0 0,-1 1 0 0 0,0-1 0 0 0,1 0 0 0 0,-1 1 0 0 0,1-1 0 0 0,-1 0 0 0 0,1 0 1 0 0,-1 0-1 0 0,0 0 0 0 0,1 0 0 0 0,-1-1 0 0 0,2 1 0 0 0,5-2 38 0 0,1 0-1 0 0,-1-1 1 0 0,10-3 0 0 0,-11 3-24 0 0,0 0 1 0 0,1-1 0 0 0,-1 0 1 0 0,0 0-1 0 0,0-1 0 0 0,-1 1 0 0 0,1-1 0 0 0,-1-1 0 0 0,0 1 0 0 0,-1-1 0 0 0,1 0 0 0 0,-1-1 1 0 0,0 1-1 0 0,-1-1 0 0 0,0 0 0 0 0,0 0 0 0 0,0 0 0 0 0,3-9 0 0 0,-7 13-17 0 0,1 1-1 0 0,-1 0 1 0 0,1-1-1 0 0,-1 1 1 0 0,0-1-1 0 0,0-4 1 0 0,0 7-2 0 0,0 0 1 0 0,0-1 0 0 0,0 1-1 0 0,0 0 1 0 0,0 0-1 0 0,0-1 1 0 0,0 1-1 0 0,0 0 1 0 0,0 0-1 0 0,0-1 1 0 0,0 1 0 0 0,0 0-1 0 0,0 0 1 0 0,0 0-1 0 0,0-1 1 0 0,0 1-1 0 0,-1 0 1 0 0,1 0-1 0 0,0 0 1 0 0,0-1 0 0 0,0 1-1 0 0,0 0 1 0 0,0 0-1 0 0,0 0 1 0 0,-1-1-1 0 0,1 1 1 0 0,0 0-1 0 0,0 0 1 0 0,0 0 0 0 0,-1 0-1 0 0,1 0 1 0 0,0 0-1 0 0,0-1 1 0 0,0 1-1 0 0,-1 0 1 0 0,1 0-1 0 0,0 0 1 0 0,0 0 0 0 0,-1 0-1 0 0,1 0 1 0 0,0 0-1 0 0,0 0 1 0 0,-1 0-1 0 0,1 0 1 0 0,0 0-1 0 0,0 0 1 0 0,-1 0 0 0 0,1 0-1 0 0,0 0 1 0 0,0 0-1 0 0,0 0 1 0 0,-1 1-1 0 0,1-1 1 0 0,0 0-1 0 0,0 0 1 0 0,0 0 0 0 0,-1 0-1 0 0,1 0 1 0 0,0 0-1 0 0,0 1 1 0 0,0-1-1 0 0,-1 0 1 0 0,1 0-1 0 0,0 0 1 0 0,0 1 0 0 0,0-1-1 0 0,-3 2-13 0 0,0 1-1 0 0,0-1 1 0 0,1 1-1 0 0,-1 0 1 0 0,1 0-1 0 0,0 0 1 0 0,0 0-1 0 0,0 0 1 0 0,0 0-1 0 0,0 1 1 0 0,1-1-1 0 0,-2 6 1 0 0,-2 6-22 0 0,-4 26 0 0 0,4-16-5 0 0,-9 45 3 0 0,-7 94-1 0 0,19-128 29 0 0,1 0 0 0 0,2 0-1 0 0,7 38 1 0 0,2-16 376 0 0,18 61 1 0 0,-18-79 256 0 0,-3-1 0 0 0,6 67 0 0 0,-13-97-541 0 0,0 1 1 0 0,0-1 0 0 0,-1 0 0 0 0,0 1 0 0 0,-1-1 0 0 0,0 0 0 0 0,0 0 0 0 0,-4 10 0 0 0,5-17-30 0 0,0 1-1 0 0,0 0 1 0 0,0-1-1 0 0,-1 1 1 0 0,1-1-1 0 0,-1 0 1 0 0,1 1-1 0 0,-1-1 1 0 0,0 0-1 0 0,0 0 1 0 0,0 0-1 0 0,0 0 1 0 0,0 0-1 0 0,0-1 1 0 0,-1 1-1 0 0,1-1 1 0 0,-1 1 0 0 0,1-1-1 0 0,-1 0 1 0 0,1 0-1 0 0,-1 0 1 0 0,0 0-1 0 0,1 0 1 0 0,-1-1-1 0 0,0 1 1 0 0,0-1-1 0 0,1 0 1 0 0,-1 0-1 0 0,0 0 1 0 0,-5 0-1 0 0,3-2-2 0 0,0 1 0 0 0,-1-1 0 0 0,1 1 0 0 0,0-1 0 0 0,0-1-1 0 0,0 1 1 0 0,0-1 0 0 0,1 0 0 0 0,-1 0 0 0 0,1 0 0 0 0,0-1 0 0 0,-1 1 0 0 0,2-1-1 0 0,-1 0 1 0 0,0 0 0 0 0,1-1 0 0 0,0 1 0 0 0,-4-7 0 0 0,2 1-277 0 0,0 0 1 0 0,0 0-1 0 0,1 0 0 0 0,0-1 1 0 0,1 1-1 0 0,0-1 0 0 0,1 0 1 0 0,-1-13-1 0 0,0-18-934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1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 12031 0 0,'2'0'554'0'0,"0"-1"-371"0"0,12-6 387 0 0,-13 8-546 0 0,-1 0 0 0 0,1-1-1 0 0,-1 1 1 0 0,1 0 0 0 0,-1 0 0 0 0,1 0-1 0 0,-1 0 1 0 0,0 0 0 0 0,1 0 0 0 0,-1 0 0 0 0,0 1-1 0 0,1 7 157 0 0,0 0-1 0 0,0 1 0 0 0,-1-1 0 0 0,0 0 0 0 0,-3 14 1 0 0,-11 48 1221 0 0,6-35-830 0 0,-3 31 977 0 0,-4 104 0 0 0,13 68 328 0 0,15 26-637 0 0,-5-190-774 0 0,27 111 0 0 0,-32-170-403 0 0,-4-13-111 0 0,-1-2-14 0 0,2 0-35 0 0,-1-1-1 0 0,1 1 1 0 0,-1-1 0 0 0,0 1-1 0 0,1-1 1 0 0,-1 0 0 0 0,0 1 0 0 0,0-1-1 0 0,1 0 1 0 0,-1 1 0 0 0,0-1-1 0 0,0 0 1 0 0,1 0 0 0 0,-1 0 0 0 0,0 0-1 0 0,0 0 1 0 0,1 0 0 0 0,-1 0-1 0 0,0 0 1 0 0,0 0 0 0 0,0 0 0 0 0,1 0-1 0 0,-1-1 1 0 0,-1 1 0 0 0,1 0-468 0 0,-12-3-4623 0 0,-3 0-1522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1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11975 0 0,'0'0'547'0'0,"2"-1"-11"0"0,0-1-484 0 0,1-1 0 0 0,0 1 0 0 0,0 0 0 0 0,1 1 1 0 0,-1-1-1 0 0,0 0 0 0 0,0 1 0 0 0,6-2 0 0 0,33-7 2733 0 0,-27 7-791 0 0,18-4 937 0 0,63-5-1 0 0,-63 9-2501 0 0,46 0-469 0 0,-78 3-856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1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 15695 0 0,'0'0'719'0'0,"-1"-1"-20"0"0,0 0-688 0 0,0 1 1 0 0,0-1 0 0 0,0 1-1 0 0,0-1 1 0 0,0 1 0 0 0,0-1-1 0 0,0 1 1 0 0,0 0-1 0 0,0 0 1 0 0,0-1 0 0 0,-1 1-1 0 0,1 0 1 0 0,0 0 0 0 0,0 0-1 0 0,0 0 1 0 0,0 0 0 0 0,0 0-1 0 0,0 1 1 0 0,0-1 0 0 0,0 0-1 0 0,0 1 1 0 0,-2 0 0 0 0,1 0 33 0 0,0 0 1 0 0,1 0 0 0 0,-1 1 0 0 0,1-1 0 0 0,-1 1 0 0 0,1-1 0 0 0,-1 1-1 0 0,1 0 1 0 0,0-1 0 0 0,0 1 0 0 0,-2 2 0 0 0,0 4 151 0 0,-1 0 1 0 0,1 0 0 0 0,1 0-1 0 0,-1 0 1 0 0,0 11 0 0 0,-2 18 412 0 0,2 1 1 0 0,4 71 0 0 0,17 77-60 0 0,-11-135-488 0 0,8 64 8 0 0,5 43 2 0 0,-20-158-72 0 0,3 26 36 0 0,-1 1 0 0 0,-1-1-1 0 0,-1 1 1 0 0,-4 28-1 0 0,-4-31 176 0 0,7-22 983 0 0,2-4-1017 0 0,6-20-27 0 0,2 1 0 0 0,17-32-1 0 0,-20 42-155 0 0,0 2-1 0 0,1-1 0 0 0,0 1 1 0 0,0 0-1 0 0,1 0 0 0 0,0 1 1 0 0,11-8-1 0 0,-17 14 3 0 0,0 1 1 0 0,-1 0-1 0 0,1-1 0 0 0,0 1 0 0 0,0 0 1 0 0,-1 0-1 0 0,1 0 0 0 0,0 1 0 0 0,0-1 1 0 0,0 0-1 0 0,0 1 0 0 0,0-1 0 0 0,0 1 1 0 0,1 0-1 0 0,-1 0 0 0 0,0 0 0 0 0,0 0 1 0 0,0 0-1 0 0,0 0 0 0 0,0 0 0 0 0,0 1 1 0 0,0-1-1 0 0,0 1 0 0 0,0-1 0 0 0,0 1 0 0 0,0 0 1 0 0,0 0-1 0 0,0 0 0 0 0,0 0 0 0 0,-1 0 1 0 0,1 0-1 0 0,0 1 0 0 0,-1-1 0 0 0,1 0 1 0 0,-1 1-1 0 0,1-1 0 0 0,-1 1 0 0 0,0 0 1 0 0,1-1-1 0 0,-1 1 0 0 0,0 0 0 0 0,0 0 1 0 0,0 0-1 0 0,0 2 0 0 0,5 14 76 0 0,-2 0 0 0 0,0 0 0 0 0,-1 0 0 0 0,1 28 0 0 0,-2-19 134 0 0,7 32 0 0 0,-7-50-181 0 0,1-1 0 0 0,-1 0-1 0 0,1 0 1 0 0,1 0-1 0 0,-1 0 1 0 0,1 0 0 0 0,10 13-1 0 0,-11-18-158 0 0,0 1 0 0 0,0-1 0 0 0,0 0 0 0 0,0-1 0 0 0,1 1-1 0 0,-1-1 1 0 0,1 1 0 0 0,-1-1 0 0 0,1 0 0 0 0,0 0 0 0 0,0-1 0 0 0,0 1 0 0 0,7 1-1 0 0,-3-2-638 0 0,0 1-1 0 0,0-1 0 0 0,1-1 0 0 0,-1 0 0 0 0,0 0 1 0 0,11-1-1 0 0,9-4-6738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1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56 8319 0 0,'0'0'382'0'0,"0"-2"-8"0"0,2-1-271 0 0,-1 1-85 0 0,-1 0-1 0 0,1 1 0 0 0,-1-1 0 0 0,1 0 1 0 0,-1 0-1 0 0,0 0 0 0 0,1 0 1 0 0,-1 0-1 0 0,0 0 0 0 0,0 0 1 0 0,-1-3-1 0 0,1-14 4960 0 0,-2 13-1307 0 0,7 91-2583 0 0,1 2-436 0 0,-8-11-465 0 0,-3 0-1 0 0,-17 86 0 0 0,16-137-164 0 0,4-19-16 0 0,1-1 0 0 0,-1 1-1 0 0,1 0 1 0 0,0 0 0 0 0,1 0 0 0 0,0 0 0 0 0,0 0-1 0 0,1 10 1 0 0,-1-14-6 0 0,0-1 1 0 0,0 0 0 0 0,0 0 0 0 0,0 0 1 0 0,0-1-1 0 0,1 1 0 0 0,-1 0 1 0 0,0 0-1 0 0,0-1 0 0 0,0 1 0 0 0,0 0 1 0 0,1 0-1 0 0,-1-1 0 0 0,0 1 1 0 0,1 0-1 0 0,-1-1 0 0 0,1 1 0 0 0,-1 0 1 0 0,1 0-1 0 0,7 7-46 0 0,-7-7-172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1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0 228 9215 0 0,'0'0'831'0'0,"1"-2"-542"0"0,0-1-13 0 0,0 0-1 0 0,0 0 1 0 0,0 0-1 0 0,1 1 0 0 0,-1-1 1 0 0,1 0-1 0 0,0 1 1 0 0,0-1-1 0 0,0 1 0 0 0,0 0 1 0 0,0 0-1 0 0,1-1 1 0 0,-1 1-1 0 0,0 1 1 0 0,1-1-1 0 0,0 0 0 0 0,-1 1 1 0 0,1-1-1 0 0,4-1 1 0 0,0 0 131 0 0,0 0 0 0 0,-1 1 1 0 0,1 0-1 0 0,0 0 1 0 0,1 0-1 0 0,-1 1 1 0 0,10-1-1 0 0,-12 2-223 0 0,0 1 1 0 0,0 0-1 0 0,0-1 0 0 0,1 2 0 0 0,-2-1 0 0 0,1 0 0 0 0,0 1 1 0 0,5 2-1 0 0,36 23 351 0 0,-34-19-375 0 0,0-1-1 0 0,15 7 1 0 0,-13-9-96 0 0,0-1 0 0 0,0 0-1 0 0,1-1 1 0 0,-1-1 0 0 0,1 0 0 0 0,0-1 0 0 0,0 0-1 0 0,-1-1 1 0 0,1-1 0 0 0,20-3 0 0 0,16-6-107 0 0,79-26 1 0 0,-106 28 18 0 0,26-9-166 0 0,86-42 0 0 0,39-38-872 0 0,-132 78-1131 0 0,-41 18 1393 0 0,-7 12-4006 0 0,2-7 3396 0 0,-9 15-3652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2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4607 0 0,'-11'4'747'0'0,"0"0"-1"0"0,0 1 1 0 0,0 1-1 0 0,1-1 0 0 0,0 2 1 0 0,0-1-1 0 0,0 1 1 0 0,1 1-1 0 0,-13 13 0 0 0,14-11-264 0 0,3-5-186 0 0,1 0-1 0 0,-1 0 0 0 0,1 1 0 0 0,0 0 0 0 0,1 0 0 0 0,-1 0 1 0 0,1 0-1 0 0,0 1 0 0 0,1-1 0 0 0,0 1 0 0 0,-3 10 0 0 0,5-13-182 0 0,-1 0 0 0 0,1 0 0 0 0,0 0 0 0 0,0 0 0 0 0,0 0 0 0 0,0 0 0 0 0,1 0 0 0 0,-1 0 0 0 0,1 0 0 0 0,0 0 0 0 0,1 0 0 0 0,-1 0 0 0 0,1-1 0 0 0,-1 1 0 0 0,1 0 0 0 0,0-1 0 0 0,0 0-1 0 0,1 1 1 0 0,-1-1 0 0 0,1 0 0 0 0,0 0 0 0 0,0 0 0 0 0,3 3 0 0 0,-1-3 38 0 0,-1 0-1 0 0,1 0 0 0 0,0-1 1 0 0,0 1-1 0 0,0-1 0 0 0,1 0 1 0 0,-1 0-1 0 0,0-1 0 0 0,1 1 1 0 0,-1-1-1 0 0,1-1 0 0 0,-1 1 1 0 0,1-1-1 0 0,0 0 0 0 0,-1 0 1 0 0,8-1-1 0 0,-3-1-46 0 0,0 1 1 0 0,-1-1-1 0 0,1-1 0 0 0,-1 0 1 0 0,0 0-1 0 0,1-1 1 0 0,-2 0-1 0 0,1 0 0 0 0,0-1 1 0 0,-1 0-1 0 0,0-1 0 0 0,0 0 1 0 0,13-13-1 0 0,-19 17-99 0 0,0 0-1 0 0,0 0 0 0 0,-1 0 1 0 0,1 0-1 0 0,-1-1 1 0 0,1 1-1 0 0,-1 0 1 0 0,0-1-1 0 0,0 1 1 0 0,0-1-1 0 0,0 0 0 0 0,0 1 1 0 0,-1-1-1 0 0,1 1 1 0 0,-1-1-1 0 0,0 0 1 0 0,0-4-1 0 0,0 3-4 0 0,-1 1 0 0 0,0 0-1 0 0,0 0 1 0 0,0-1 0 0 0,0 1 0 0 0,0 0-1 0 0,-1 0 1 0 0,0 0 0 0 0,1 1-1 0 0,-1-1 1 0 0,0 0 0 0 0,-4-3 0 0 0,-5-5-93 0 0,-1 1 0 0 0,0 0 0 0 0,-1 1 1 0 0,-26-15-1 0 0,35 22 39 0 0,-13-8-240 0 0,16 9 41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20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7 6911 0 0,'3'-7'11420'0'0,"-9"10"-11327"0"0,0-1 0 0 0,0 1 0 0 0,0 1-1 0 0,0-1 1 0 0,1 1 0 0 0,0 0 0 0 0,-1 0-1 0 0,1 1 1 0 0,1 0 0 0 0,-6 5 0 0 0,2 0-19 0 0,1 0 1 0 0,0 0 0 0 0,0 1 0 0 0,-8 19 0 0 0,13-25-65 0 0,0 1 0 0 0,0 0 1 0 0,1 0-1 0 0,0-1 0 0 0,0 1 0 0 0,0 0 0 0 0,0 0 1 0 0,1 7-1 0 0,0-12-8 0 0,0 1 1 0 0,0-1 0 0 0,0 0-1 0 0,0 1 1 0 0,0-1 0 0 0,1 0-1 0 0,-1 1 1 0 0,0-1-1 0 0,1 0 1 0 0,-1 0 0 0 0,1 1-1 0 0,-1-1 1 0 0,1 0 0 0 0,0 0-1 0 0,-1 0 1 0 0,1 0-1 0 0,0 0 1 0 0,0 0 0 0 0,1 1-1 0 0,1 2 11 0 0,28 33 197 0 0,-22-28-78 0 0,0 1 0 0 0,10 16 0 0 0,5 9 434 0 0,-23-34 354 0 0,1 0-567 0 0,1-1-253 0 0,0 0-1 0 0,0 0 0 0 0,-1-1 0 0 0,1 1 0 0 0,0 0 0 0 0,0-1 0 0 0,0 0 0 0 0,0 0 0 0 0,-1 0 1 0 0,1 0-1 0 0,0 0 0 0 0,-1 0 0 0 0,1-1 0 0 0,-1 1 0 0 0,3-3 0 0 0,8-6 262 0 0,18-17 1 0 0,-17 13-256 0 0,2 0-58 0 0,0-2 0 0 0,-2 0 0 0 0,0-1 0 0 0,-1 0 0 0 0,17-29 0 0 0,-28 42-51 0 0,0 1 0 0 0,0-1 0 0 0,-1 0 0 0 0,0 1 0 0 0,0-1 0 0 0,0 0 0 0 0,1-4 0 0 0,-2 7 1 0 0,0 0-1 0 0,0 0 1 0 0,0 0 0 0 0,0 0-1 0 0,0 0 1 0 0,0 0 0 0 0,0 0 0 0 0,-1 0-1 0 0,1 0 1 0 0,0 0 0 0 0,-1 0 0 0 0,1 0-1 0 0,0 0 1 0 0,-1 0 0 0 0,1 0-1 0 0,-1 0 1 0 0,0 1 0 0 0,1-1 0 0 0,-1 0-1 0 0,0 0 1 0 0,1 1 0 0 0,-1-1 0 0 0,0 0-1 0 0,0 1 1 0 0,0-1 0 0 0,1 0 0 0 0,-1 1-1 0 0,0-1 1 0 0,0 1 0 0 0,-2-1-1 0 0,-13-4-173 0 0,-1 2 0 0 0,1-1 0 0 0,-34-1 0 0 0,19 2-88 0 0,-31-5-658 0 0,61 7 619 0 0,6-7-2545 0 0,2 0 1952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3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19 16271 0 0,'-2'-15'744'0'0,"2"12"312"0"0,-2 4-959 0 0,1 0 0 0 0,-1 0-1 0 0,0 0 1 0 0,1 0 0 0 0,0 1-1 0 0,-1-1 1 0 0,1 0-1 0 0,0 1 1 0 0,0-1 0 0 0,-1 1-1 0 0,0 3 1 0 0,0-3 71 0 0,-142 235 2910 0 0,21 10-2657 0 0,67-131-160 0 0,-36 57 38 0 0,-12 25 18 0 0,90-160-246 0 0,14-36 89 0 0,2-1-366 0 0,1-1-41 0 0,-1 1-1 0 0,1-1 0 0 0,0 0 0 0 0,0 0 0 0 0,0 0 0 0 0,0 0 0 0 0,0 0 0 0 0,0 0 0 0 0,0-1 0 0 0,0 0 0 0 0,0 1 1 0 0,0-1-1 0 0,0 0 0 0 0,4-3 0 0 0,9-4-7091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2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14 5063 0 0,'0'0'390'0'0,"1"-1"-252"0"0,22-12 12752 0 0,-32 15-12421 0 0,-13 4-232 0 0,-1 2-1 0 0,1 1 1 0 0,1 1 0 0 0,-36 21 0 0 0,36-18-220 0 0,-39 21 15 0 0,-77 59 0 0 0,136-93-32 0 0,1 0 0 0 0,0 0 0 0 0,0 0 0 0 0,-1 0 0 0 0,1 0 0 0 0,0 0 0 0 0,0 1 0 0 0,-1-1 0 0 0,1 0 0 0 0,0 0 0 0 0,0 0 0 0 0,0 1 0 0 0,-1-1 0 0 0,1 0 0 0 0,0 0 0 0 0,0 0 0 0 0,0 1 0 0 0,0-1 0 0 0,0 0 0 0 0,-1 0 0 0 0,1 1 0 0 0,0-1 0 0 0,0 0 0 0 0,0 1 0 0 0,0-1 0 0 0,0 0 0 0 0,0 0 0 0 0,0 1 0 0 0,0-1 0 0 0,0 0 0 0 0,0 1 0 0 0,0-1 0 0 0,0 0 0 0 0,0 0 0 0 0,0 1 0 0 0,0-1 0 0 0,0 0 0 0 0,1 0 0 0 0,-1 1 0 0 0,0-1 0 0 0,0 0 0 0 0,0 0 0 0 0,0 1 0 0 0,0-1 0 0 0,1 0 0 0 0,-1 0 0 0 0,0 1 0 0 0,0-1 0 0 0,1 0 0 0 0,-1 0 0 0 0,0 0 0 0 0,0 0 0 0 0,0 1 0 0 0,1-1 0 0 0,-1 0 0 0 0,11 4 0 0 0,20 3 0 0 0,114 35 0 0 0,-64-17 31 0 0,14 6 644 0 0,-93-30 371 0 0,-4 0-814 0 0,-38 7 96 0 0,-1-1 0 0 0,-66 4 0 0 0,35-6-504 0 0,60-4-278 0 0,-1 0-1 0 0,0-1 1 0 0,0-1 0 0 0,-19-3-1 0 0,30 4 117 0 0,8 9-7149 0 0,1 1 2720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13591 0 0,'0'1'622'0'0,"-8"23"-154"0"0,2 1 0 0 0,0 0 0 0 0,-3 44 0 0 0,2-18 342 0 0,-42 450 1473 0 0,38-366-2188 0 0,5-74-73 0 0,1-18 2915 0 0,3-54-2147 0 0,1-1-651 0 0,0 1 0 0 0,1-1 0 0 0,1 0 0 0 0,0 1 0 0 0,0-1 0 0 0,6-19 0 0 0,-1 9-285 0 0,1 0 1 0 0,15-30-1 0 0,-19 46-73 0 0,-1 0 0 0 0,2 1 1 0 0,-1-1-1 0 0,1 1 0 0 0,0 0 1 0 0,0 0-1 0 0,0 0 1 0 0,6-5-1 0 0,-9 9 31 0 0,10 5-151 0 0,-6-2 381 0 0,-1 1 1 0 0,0-1-1 0 0,0 1 0 0 0,0 0 0 0 0,0 0 1 0 0,-1 0-1 0 0,1 1 0 0 0,-1-1 0 0 0,0 1 1 0 0,0 0-1 0 0,3 5 0 0 0,5 8 322 0 0,11 26-1 0 0,-14-26-278 0 0,-6-12-174 0 0,0 1 0 0 0,0 0 0 0 0,0-1 0 0 0,0 1 0 0 0,-1 0 0 0 0,0 0 0 0 0,-1 0 0 0 0,1 0 0 0 0,-1 0 0 0 0,0 0 0 0 0,0 0 0 0 0,-2 6 0 0 0,0 1-1473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2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23 14743 0 0,'1'-1'672'0'0,"2"-3"-307"0"0,-2 3-300 0 0,0-1 1 0 0,0 0-1 0 0,1 0 1 0 0,-1 1-1 0 0,1-1 0 0 0,-1 1 1 0 0,1-1-1 0 0,0 1 1 0 0,5-2 2105 0 0,-8 7-956 0 0,-6 11-612 0 0,-11 19-804 0 0,-3-1 228 0 0,13-24-2 0 0,1 1 0 0 0,1 1 0 0 0,0-1 0 0 0,0 1 0 0 0,1 0 0 0 0,-7 21 0 0 0,10-21-25 0 0,2-10 9 0 0,0 1-1 0 0,0-1 1 0 0,0 1 0 0 0,0-1-1 0 0,0 1 1 0 0,1-1 0 0 0,-1 1-1 0 0,0-1 1 0 0,0 1-1 0 0,1-1 1 0 0,-1 0 0 0 0,1 1-1 0 0,0-1 1 0 0,-1 0 0 0 0,1 1-1 0 0,1 0 1 0 0,0 2 55 0 0,-1-3-42 0 0,0 1 0 0 0,0-1 0 0 0,0 1 0 0 0,0-1 0 0 0,0 0 0 0 0,0 1 0 0 0,1-1 0 0 0,-1 0 0 0 0,0 0 0 0 0,1 0 0 0 0,-1 0 1 0 0,1 0-1 0 0,-1 0 0 0 0,1 0 0 0 0,0-1 0 0 0,-1 1 0 0 0,1-1 0 0 0,1 1 0 0 0,1 0 61 0 0,-1-1 1 0 0,0 1-1 0 0,0-1 0 0 0,1 0 1 0 0,-1-1-1 0 0,0 1 0 0 0,1 0 1 0 0,-1-1-1 0 0,4-1 1 0 0,0-1 64 0 0,1 1 0 0 0,-1-2 0 0 0,0 1 0 0 0,1-1 0 0 0,-2 0 0 0 0,1-1 0 0 0,8-6 0 0 0,-8 4-152 0 0,-1 0 0 0 0,1 0 0 0 0,-1-1 0 0 0,-1 0 0 0 0,1 0 0 0 0,-1 0 0 0 0,4-11 0 0 0,-6 14-2 0 0,-1 0 1 0 0,0 0-1 0 0,0-1 0 0 0,-1 1 1 0 0,1 0-1 0 0,-1-1 0 0 0,-1 1 0 0 0,1-1 1 0 0,-1 0-1 0 0,1 1 0 0 0,-2-1 1 0 0,1 1-1 0 0,-2-11 0 0 0,1 14-18 0 0,1 1 0 0 0,-1-1 1 0 0,1 1-1 0 0,-1-1 0 0 0,0 1 0 0 0,0-1 0 0 0,0 1 0 0 0,1 0 0 0 0,-1-1 0 0 0,0 1 1 0 0,-1 0-1 0 0,1 0 0 0 0,0 0 0 0 0,0 0 0 0 0,0 0 0 0 0,-1 0 0 0 0,1 0 0 0 0,-1 0 1 0 0,1 0-1 0 0,-1 0 0 0 0,1 1 0 0 0,-2-1 0 0 0,-1 0-188 0 0,0 0 1 0 0,1 1-1 0 0,-1 0 0 0 0,1-1 0 0 0,-1 1 1 0 0,1 1-1 0 0,-1-1 0 0 0,-6 2 1 0 0,9-2-352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2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10 361 6911 0 0,'1'2'315'0'0,"7"46"261"0"0,-2-14 7885 0 0,-3-20-5928 0 0,0-12-1702 0 0,-4-9-597 0 0,-12-48 1229 0 0,9 42-1213 0 0,1-1 1 0 0,0 0-1 0 0,0 0 1 0 0,2 0-1 0 0,-1 0 0 0 0,2 0 1 0 0,1-15-1 0 0,1 19-185 0 0,0-1 0 0 0,0 0 0 0 0,2 1 0 0 0,-1 0 0 0 0,1 0 0 0 0,1 0 0 0 0,0 0 0 0 0,0 1 0 0 0,1-1 0 0 0,0 2 0 0 0,0-1 0 0 0,1 0 0 0 0,9-8 0 0 0,1 2-347 0 0,1-1 1 0 0,1 2 0 0 0,0 1-1 0 0,1 0 1 0 0,22-10-1 0 0,-10 8-77 0 0,-18 9-1200 0 0,1-1-3625 0 0,-3 0-1463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2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6911 0 0,'0'0'528'0'0,"-1"1"-341"0"0,-32 92 13656 0 0,19-40-12282 0 0,-15 106 1 0 0,23-91-1464 0 0,3 1 1 0 0,10 117-1 0 0,-3-143-364 0 0,1 6 549 0 0,-1 81 0 0 0,-5-115-664 0 0,-1 0 1 0 0,0 0-1 0 0,0 0 1 0 0,-2-1-1 0 0,0 1 1 0 0,-1-1-1 0 0,0 0 1 0 0,-1 0-1 0 0,-13 23 1 0 0,17-35-225 0 0,-1 3 365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2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66 6911 0 0,'0'0'528'0'0,"-1"0"-341"0"0,-6 3-183 0 0,-10 8 14167 0 0,41 1-12765 0 0,-15-10-1271 0 0,0-1 0 0 0,0 0 1 0 0,-1 0-1 0 0,1-1 0 0 0,0 0 0 0 0,0-1 0 0 0,10-1 0 0 0,62-18 193 0 0,-51 12-193 0 0,16-4 45 0 0,115-26 309 0 0,-128 32-453 0 0,0 1 0 0 0,65 1-1 0 0,4 13-1736 0 0,-83-7 746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2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23 2303 0 0,'0'0'3050'0'0,"-1"-1"-2066"0"0,-1 0-679 0 0,0 0-1 0 0,0 0 1 0 0,1 0 0 0 0,-1 0 0 0 0,0 1 0 0 0,0-1 0 0 0,-3 0-1 0 0,3 0 472 0 0,-1 1-34 0 0,-7 0 6635 0 0,10 3-6801 0 0,-4 17-110 0 0,-1 0 0 0 0,-1 0 0 0 0,-1-1 0 0 0,0 0 0 0 0,-18 31 0 0 0,9-16-353 0 0,-22 64 1 0 0,32-77 88 0 0,1-1 0 0 0,1 0 1 0 0,1 1-1 0 0,-1 37 0 0 0,3-53-137 0 0,1-1 0 0 0,1 0 0 0 0,-1 1 0 0 0,1-1 0 0 0,0 0 0 0 0,0 1 0 0 0,0-1 0 0 0,0 0 0 0 0,1 0 0 0 0,0 0 0 0 0,0 0 0 0 0,0 0 0 0 0,0 0 0 0 0,5 6 0 0 0,-6-9-54 0 0,-1-1 0 0 0,1 1 1 0 0,0-1-1 0 0,0 1 0 0 0,-1-1 0 0 0,1 1 0 0 0,0-1 1 0 0,0 1-1 0 0,-1-1 0 0 0,1 0 0 0 0,0 1 0 0 0,0-1 0 0 0,0 0 1 0 0,0 0-1 0 0,-1 0 0 0 0,1 0 0 0 0,0 1 0 0 0,0-1 0 0 0,1-1 1 0 0,1 2 28 0 0,2-1 8 0 0,1 0 0 0 0,-1 0 0 0 0,0 0-1 0 0,1-1 1 0 0,-1 0 0 0 0,0 0 0 0 0,0 0 0 0 0,0-1-1 0 0,0 1 1 0 0,0-1 0 0 0,0-1 0 0 0,7-3 0 0 0,6-5 90 0 0,29-22 0 0 0,-39 27-117 0 0,52-44-17 0 0,91-97 1 0 0,-121 114-410 0 0,-28 32 153 0 0,-2-2-137 0 0,0 2 377 0 0,0 1-1 0 0,0 0 0 0 0,1 0 0 0 0,-1-1 0 0 0,0 1 0 0 0,0 0 0 0 0,0-1 1 0 0,0 1-1 0 0,0 0 0 0 0,0 0 0 0 0,0-1 0 0 0,0 1 0 0 0,0 0 1 0 0,0-1-1 0 0,0 1 0 0 0,0 0 0 0 0,0-1 0 0 0,0 1 0 0 0,0 0 0 0 0,0 0 1 0 0,0-1-1 0 0,0 1 0 0 0,-3-4-9 0 0,-1 1 0 0 0,1 0 0 0 0,0 0 0 0 0,-1 0 0 0 0,1 0 1 0 0,-1 0-1 0 0,0 1 0 0 0,-6-3 0 0 0,-38-15-231 0 0,5 3 140 0 0,17 2 112 0 0,1-1 0 0 0,-37-30 1 0 0,41 30-9 0 0,20 15-61 0 0,-1 0-1 0 0,1 0 0 0 0,-1 0 1 0 0,1-1-1 0 0,0 1 1 0 0,-1 0-1 0 0,1-1 0 0 0,0 1 1 0 0,0 0-1 0 0,0-1 0 0 0,0 0 1 0 0,0 1-1 0 0,0-1 0 0 0,1 1 1 0 0,-1-1-1 0 0,1 0 0 0 0,-1 0 1 0 0,0-3-1 0 0,1 1 107 0 0,0 3-160 0 0,0 1 0 0 0,0 0 0 0 0,0-1 0 0 0,0 1 0 0 0,0 0 0 0 0,0-1 0 0 0,0 1 0 0 0,0 0 0 0 0,1-1 0 0 0,-1 1 0 0 0,0 0 0 0 0,0 0 0 0 0,0-1 0 0 0,0 1 0 0 0,0 0 0 0 0,1 0 0 0 0,-1-1 0 0 0,0 1 0 0 0,0 0 0 0 0,1 0 0 0 0,-1 0 0 0 0,0-1 0 0 0,1 1 0 0 0,9-3-1327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2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13591 0 0,'0'0'1231'0'0,"0"1"-1014"0"0,-4 4-107 0 0,1 0 1 0 0,0 0-1 0 0,1 1 0 0 0,-1-1 0 0 0,1 1 0 0 0,0 0 1 0 0,1 0-1 0 0,-1-1 0 0 0,1 1 0 0 0,0 0 0 0 0,0 7 0 0 0,1 11 986 0 0,3 36 1 0 0,0-25-846 0 0,19 177 1164 0 0,-7-87-1236 0 0,-13-101-187 0 0,-1 45 1 0 0,-1-60-171 0 0,-1 0 0 0 0,-1 0 1 0 0,1-1-1 0 0,-1 1 0 0 0,-1 0 1 0 0,1 0-1 0 0,-1-1 0 0 0,-5 10 1 0 0,6-16-164 0 0,1 0 1 0 0,0 0 0 0 0,0 0 0 0 0,-1-1 0 0 0,0 1 0 0 0,1 0 0 0 0,-1-1 0 0 0,0 1-1 0 0,-3 2 1 0 0,-9 3-1636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2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5 522 3223 0 0,'-2'-5'47'0'0,"2"4"-29"0"0,-1-1-1 0 0,1 1 1 0 0,0 0 0 0 0,-1-1-1 0 0,1 1 1 0 0,0 0 0 0 0,0-1 0 0 0,0 1-1 0 0,0 0 1 0 0,0-1 0 0 0,0 1-1 0 0,0 0 1 0 0,0-1 0 0 0,1-1-1 0 0,-1 2 212 0 0,1-1-1 0 0,-1 0 0 0 0,0 1 0 0 0,1-1 0 0 0,-1 1 1 0 0,1-1-1 0 0,0 1 0 0 0,-1 0 0 0 0,1-1 0 0 0,0 1 1 0 0,0 0-1 0 0,0-1 0 0 0,0 1 0 0 0,0 0 1 0 0,0 0-1 0 0,0 0 0 0 0,1 0 0 0 0,-1 0 0 0 0,0 0 1 0 0,1 0-1 0 0,-1 1 0 0 0,0-1 0 0 0,1 0 0 0 0,-1 1 1 0 0,1-1-1 0 0,-1 1 0 0 0,4-1 0 0 0,4-1 1136 0 0,1 0 0 0 0,-1 1 0 0 0,17 0 0 0 0,-5 1-330 0 0,4-2-286 0 0,-1-1-1 0 0,0-1 1 0 0,0-1-1 0 0,0-1 1 0 0,45-18 0 0 0,-21 1 204 0 0,71-47 0 0 0,38-39 36 0 0,-99 68-806 0 0,-23 16-59 0 0,-2-1-1 0 0,56-56 1 0 0,-75 64-750 0 0,-14 18 501 0 0,1-1 0 0 0,-1 0 1 0 0,0 1-1 0 0,1-1 1 0 0,-1 0-1 0 0,0 1 0 0 0,0-1 1 0 0,1 0-1 0 0,-1 0 1 0 0,0 1-1 0 0,0-1 0 0 0,0 0 1 0 0,0 0-1 0 0,0 0 1 0 0,0 1-1 0 0,0-1 0 0 0,0 0 1 0 0,0 0-1 0 0,0 1 1 0 0,-1-1-1 0 0,1 0 0 0 0,0 0 1 0 0,0 1-1 0 0,-1-1 0 0 0,1-1 1 0 0</inkml:trace>
  <inkml:trace contextRef="#ctx0" brushRef="#br0" timeOffset="1">346 520 11975 0 0,'0'0'923'0'0,"3"1"-602"0"0,20 1 2542 0 0,41 11-1 0 0,-55-10-2273 0 0,1 0-1 0 0,-1 1 1 0 0,1 0-1 0 0,-1 1 0 0 0,0 0 1 0 0,16 11-1 0 0,27 29 196 0 0,-32-27-755 0 0,0-1 0 0 0,0-2-1 0 0,2 0 1 0 0,39 21 0 0 0,-44-29-4083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2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4 156 1839 0 0,'0'-2'83'0'0,"-3"-25"-732"0"0,2 20 1958 0 0,1 0-1 0 0,0 0 0 0 0,2-13 0 0 0,-1 16-843 0 0,-1 1-1 0 0,1 0 1 0 0,0 0-1 0 0,0 0 1 0 0,0 0-1 0 0,1 0 1 0 0,-1 0-1 0 0,1 0 1 0 0,0 0-1 0 0,-1 0 1 0 0,1 1-1 0 0,0-1 1 0 0,1 1-1 0 0,-1-1 1 0 0,0 1-1 0 0,1 0 1 0 0,-1 0 0 0 0,1 0-1 0 0,3-2 1 0 0,10-5 814 0 0,-12 6-875 0 0,0 0-1 0 0,0 1 0 0 0,1-1 0 0 0,-1 1 0 0 0,1 0 0 0 0,0 1 0 0 0,-1-1 0 0 0,9-1 1 0 0,-12 3-346 0 0,0 0 1 0 0,0 0-1 0 0,0 0 1 0 0,0 0-1 0 0,0 0 1 0 0,0 1-1 0 0,0-1 1 0 0,-1 0 0 0 0,1 0-1 0 0,0 1 1 0 0,0-1-1 0 0,0 1 1 0 0,0-1-1 0 0,0 1 1 0 0,-1-1 0 0 0,1 1-1 0 0,0-1 1 0 0,-1 1-1 0 0,1 0 1 0 0,0-1-1 0 0,-1 1 1 0 0,1 0 0 0 0,0-1-1 0 0,0 3 1 0 0,7 18 335 0 0,-5-4-318 0 0,-2-1 0 0 0,0 1 0 0 0,0 0 0 0 0,-2 0 0 0 0,0-1 0 0 0,-5 21 0 0 0,0 26 1 0 0,-1 14 22 0 0,3-34-51 0 0,1 53 0 0 0,11-19-130 0 0,-6-60-155 0 0,-2-14 119 0 0,-3 9-1141 0 0,3-11 904 0 0,-1 0-1 0 0,1 0 1 0 0,-1 0-1 0 0,1 0 1 0 0,-1 0-1 0 0,1 0 1 0 0,-1 0-1 0 0,0 0 1 0 0,0 0-1 0 0,0 0 1 0 0,1 0-1 0 0,-1 0 1 0 0,0 0-1 0 0,0-1 1 0 0,0 1-1 0 0,0 0 1 0 0,0-1-1 0 0,0 1 1 0 0,-1 0-1 0 0,-1 0 1 0 0,2-1-301 0 0,-12 5-5199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3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13 204 10135 0 0,'-3'-2'224'0'0,"-6"-10"1299"0"0,9 11-1059 0 0,0 1 0 0 0,0-1 0 0 0,0 1 1 0 0,1-9 7275 0 0,1 8-7583 0 0,0 0 0 0 0,-1 0 0 0 0,1 0 0 0 0,0 0 0 0 0,0 0-1 0 0,0 1 1 0 0,-1-1 0 0 0,1 0 0 0 0,0 1 0 0 0,0 0 0 0 0,0 0 0 0 0,2-1-1 0 0,-2 1-6 0 0,24-2 451 0 0,32 0 0 0 0,9 0-253 0 0,400-66 137 0 0,-272 12-1812 0 0,-140 39 38 0 0,-23 6-4413 0 0,-3 0-1788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40 198 11519 0 0,'-2'0'342'0'0,"-15"1"-80"0"0,3 0 3565 0 0,8 0-1008 0 0,20-4-2501 0 0,1-1 0 0 0,-1 0 0 0 0,0-2 0 0 0,23-11 0 0 0,3-1 170 0 0,136-49 776 0 0,-139 54-898 0 0,1 3 0 0 0,50-9 0 0 0,80-3 699 0 0,-123 17-871 0 0,127-7 602 0 0,-138 12-684 0 0,0 2-1 0 0,0 1 0 0 0,35 7 1 0 0,-45-5-52 0 0,-7-2-152 0 0,0 1 0 0 0,-1 0 0 0 0,1 1 1 0 0,-1 0-1 0 0,28 15 0 0 0,-42-19-169 0 0,10-7-2958 0 0,-10 5 2903 0 0,-1-1-1 0 0,1 1 1 0 0,-1 0-1 0 0,1-1 1 0 0,-1 0 0 0 0,0 1-1 0 0,0-1 1 0 0,1 0-1 0 0,-1 0 1 0 0,-1 1-1 0 0,3-5 1 0 0,2-10-6371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2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95 8431 0 0,'0'0'388'0'0,"2"-1"-10"0"0,22-24-216 0 0,-18 18 243 0 0,1 0 1 0 0,-1 0-1 0 0,10-6 1 0 0,-14 12-30 0 0,1-3-13 0 0,0 0 2606 0 0,-10 5-2785 0 0,0 1 1 0 0,0 0-1 0 0,0 0 0 0 0,0 1 1 0 0,0 0-1 0 0,1 0 1 0 0,-1 1-1 0 0,1 0 1 0 0,0 0-1 0 0,-10 9 1 0 0,-1 3 217 0 0,0 0 0 0 0,-16 22 1 0 0,28-31-266 0 0,-1 1 1 0 0,2-1-1 0 0,-1 1 1 0 0,1 1-1 0 0,0-1 1 0 0,1 1-1 0 0,-5 15 1 0 0,8-23-106 0 0,0 0 0 0 0,0 0 1 0 0,-1 0-1 0 0,1 0 1 0 0,0 0-1 0 0,1 0 1 0 0,-1 0-1 0 0,0 0 1 0 0,0 0-1 0 0,0 1 1 0 0,1-1-1 0 0,-1 0 1 0 0,0 0-1 0 0,1 0 1 0 0,-1 0-1 0 0,1-1 1 0 0,-1 1-1 0 0,1 0 0 0 0,0 0 1 0 0,-1 0-1 0 0,1 0 1 0 0,0 0-1 0 0,-1-1 1 0 0,1 1-1 0 0,0 0 1 0 0,0-1-1 0 0,0 1 1 0 0,1 0-1 0 0,2 1 30 0 0,-1 0 0 0 0,0-1 0 0 0,1 1 0 0 0,-1-1-1 0 0,1 0 1 0 0,3 1 0 0 0,6 0 142 0 0,-1-1 0 0 0,0 0 0 0 0,1-1-1 0 0,22-2 1 0 0,51-12 879 0 0,-65 10-781 0 0,-18 3-277 0 0,1 0 0 0 0,0 0 0 0 0,-1 0 0 0 0,1 0 1 0 0,0-1-1 0 0,-1 1 0 0 0,1-1 0 0 0,-1 0 0 0 0,0 0 0 0 0,0 0 0 0 0,0-1 0 0 0,0 1 0 0 0,4-5 0 0 0,-6 6-17 0 0,0 0-1 0 0,0-1 1 0 0,0 1 0 0 0,-1-1-1 0 0,1 0 1 0 0,0 1 0 0 0,-1-1-1 0 0,1 1 1 0 0,-1-1 0 0 0,1 0-1 0 0,-1 0 1 0 0,0 1 0 0 0,1-1-1 0 0,-1 0 1 0 0,0 0 0 0 0,-1 1-1 0 0,1-1 1 0 0,0 0 0 0 0,0 0-1 0 0,-1 1 1 0 0,1-1 0 0 0,-1 0-1 0 0,1 1 1 0 0,-1-1 0 0 0,0 0-1 0 0,1 1 1 0 0,-1-1 0 0 0,0 1-1 0 0,0 0 1 0 0,0-1-1 0 0,-2-1 1 0 0,-15-18-901 0 0,-35-32 0 0 0,-10-11-1238 0 0,59 61 1606 0 0,-2-5-2590 0 0,1-1 1112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2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5815 0 0,'0'0'632'0'0,"-9"9"-736"0"0,0 1-176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2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0,'0'0'3192'0'0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2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17 3679 0 0,'0'0'7870'0'0,"4"-5"-4286"0"0,-4 5-3385 0 0,0 0 0 0 0,0-1 0 0 0,0 1 0 0 0,0 0 0 0 0,0 0 0 0 0,0-1 0 0 0,0 1 0 0 0,0 0 0 0 0,0 0 0 0 0,0-1 0 0 0,0 1 0 0 0,0 0 0 0 0,-1-2 1593 0 0,1 2-1593 0 0,-10 1 1269 0 0,5 1-1498 0 0,0 0 1 0 0,1 0-1 0 0,-1 1 0 0 0,-3 3 0 0 0,-3 4 81 0 0,1 1-1 0 0,0 0 1 0 0,1 1 0 0 0,0 0 0 0 0,-14 25-1 0 0,19-29-41 0 0,2-5-8 0 0,-2 3 0 0 0,1 1 1 0 0,-1 0-1 0 0,1 0 0 0 0,1 0 1 0 0,-1 0-1 0 0,-2 14 1 0 0,5-17 19 0 0,-1-1-1 0 0,1 1 1 0 0,-1-1 0 0 0,1 1-1 0 0,0-1 1 0 0,1 1 0 0 0,-1-1-1 0 0,0 1 1 0 0,2 3 0 0 0,-2-6-8 0 0,1-1 1 0 0,-1 1-1 0 0,0 0 1 0 0,1-1 0 0 0,-1 1-1 0 0,1-1 1 0 0,-1 1-1 0 0,1-1 1 0 0,-1 0 0 0 0,1 1-1 0 0,-1-1 1 0 0,1 1-1 0 0,-1-1 1 0 0,1 0 0 0 0,-1 1-1 0 0,1-1 1 0 0,0 0-1 0 0,-1 0 1 0 0,2 1 0 0 0,0 0 32 0 0,4 1 50 0 0,0 0 0 0 0,0 0-1 0 0,1 0 1 0 0,-1 0 0 0 0,0-1 0 0 0,0 0-1 0 0,1 0 1 0 0,-1-1 0 0 0,1 0 0 0 0,-1 0-1 0 0,0 0 1 0 0,9-2 0 0 0,4-2 201 0 0,1 0 1 0 0,30-12-1 0 0,-31 8-53 0 0,31-17-1 0 0,-48 24-171 0 0,4-10 8 0 0,-6 10-75 0 0,0 0 1 0 0,0 0-1 0 0,0 0 1 0 0,1-1-1 0 0,-1 1 0 0 0,-1 0 1 0 0,1 0-1 0 0,0 0 0 0 0,0-1 1 0 0,0 1-1 0 0,-1 0 0 0 0,1 0 1 0 0,0 0-1 0 0,-1 0 1 0 0,1 0-1 0 0,-1-1 0 0 0,1 1 1 0 0,-1 0-1 0 0,0 0 0 0 0,0 0 1 0 0,1 1-1 0 0,-2-3 0 0 0,0 1 12 0 0,-3-4-5 0 0,0 0 0 0 0,0 0 0 0 0,-1 0 0 0 0,0 1-1 0 0,0 0 1 0 0,-11-7 0 0 0,-45-21-56 0 0,4 0-504 0 0,57 33 442 0 0,0-1-1 0 0,0 1 1 0 0,1-1 0 0 0,-1 1 0 0 0,0-1-1 0 0,1 0 1 0 0,-1 0 0 0 0,1 1 0 0 0,-1-1-1 0 0,1 0 1 0 0,-1 0 0 0 0,1 0 0 0 0,0 1-1 0 0,-1-1 1 0 0,1 0 0 0 0,0 0 0 0 0,0 0-1 0 0,-1 0 1 0 0,1 0 0 0 0,0 0 0 0 0,0 0-1 0 0,0 1 1 0 0,0-1 0 0 0,0 0 0 0 0,0 0-1 0 0,1 0 1 0 0,-1 0 0 0 0,0-1 0 0 0,0 2 100 0 0,5-14-2122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2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9215 0 0,'0'0'707'0'0,"-1"3"-223"0"0,-4 8 333 0 0,1 0 1 0 0,0 0-1 0 0,1 0 1 0 0,0 0-1 0 0,1 1 1 0 0,1 0-1 0 0,0-1 1 0 0,0 1-1 0 0,2 16 0 0 0,2 17 58 0 0,11 49-1 0 0,-6-46 28 0 0,17 86 179 0 0,-12-72-840 0 0,-2 0 0 0 0,1 68 0 0 0,-11-110-258 0 0,-2-1 1 0 0,0 1-1 0 0,-1-1 0 0 0,-9 33 0 0 0,6-30 16 0 0,-1 0 7 0 0,-11 28 1 0 0,17-48-103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28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11055 0 0,'0'0'1002'0'0,"-2"2"-568"0"0,-3 3 772 0 0,1 0 0 0 0,0 0 0 0 0,0 1-1 0 0,0-1 1 0 0,-4 10 0 0 0,-56 132-1069 0 0,46-111-170 0 0,10-22 73 0 0,1 2 0 0 0,0-1 0 0 0,1 1 1 0 0,1-1-1 0 0,-6 31 0 0 0,10-41 118 0 0,2 0-1 0 0,-1 1 1 0 0,0-1-1 0 0,1 0 1 0 0,2 7 0 0 0,-3-10 184 0 0,2-1 1 0 0,0 1-266 0 0,0-1-1 0 0,0 1 1 0 0,0-1 0 0 0,0 0 0 0 0,0 0 0 0 0,0 0 0 0 0,0 0-1 0 0,1 0 1 0 0,-1-1 0 0 0,0 1 0 0 0,1 0 0 0 0,-1-1 0 0 0,0 0-1 0 0,1 0 1 0 0,-1 0 0 0 0,0 0 0 0 0,5 0 0 0 0,-3-1 15 0 0,1 0 0 0 0,0-1 1 0 0,-1 1-1 0 0,0-1 0 0 0,1 0 1 0 0,-1 0-1 0 0,0 0 0 0 0,6-5 1 0 0,-1 1 6 0 0,-1-1-1 0 0,0 0 1 0 0,0-1 0 0 0,-1 1 0 0 0,0-2-1 0 0,0 1 1 0 0,7-13 0 0 0,-12 18-94 0 0,-1-1 1 0 0,1 0-1 0 0,-1 0 1 0 0,0 1-1 0 0,0-1 1 0 0,0 0-1 0 0,-1 0 1 0 0,1 0-1 0 0,-1 0 1 0 0,0 0-1 0 0,0 0 1 0 0,-1 0-1 0 0,1 0 0 0 0,-1 0 1 0 0,1 0-1 0 0,-1 1 1 0 0,-1-1-1 0 0,1 0 1 0 0,0 0-1 0 0,-1 1 1 0 0,0-1-1 0 0,-2-3 1 0 0,-4-7-13 0 0,-2 1 0 0 0,1 0 0 0 0,-20-21 0 0 0,29 34 7 0 0,-3-2-44 0 0,1 0-1 0 0,0-1 0 0 0,-1 1 0 0 0,0 0 0 0 0,1 0 0 0 0,-1 1 0 0 0,0-1 0 0 0,-4-1 0 0 0,6 2-592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2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8 228 3679 0 0,'-7'10'15518'0'0,"7"-10"-15501"0"0,0 0 1 0 0,0 0 0 0 0,0 0 0 0 0,0 0-1 0 0,0 0 1 0 0,0 0 0 0 0,0 0 0 0 0,0 0-1 0 0,0 0 1 0 0,0 0 0 0 0,0 0 0 0 0,0 0-1 0 0,0 0 1 0 0,0 0 0 0 0,0-1 0 0 0,0 1-1 0 0,0 0 1 0 0,0 0 0 0 0,0 0 0 0 0,0 0 0 0 0,0 0-1 0 0,0 0 1 0 0,0 0 0 0 0,0 0 0 0 0,0 0-1 0 0,0 0 1 0 0,0 0 0 0 0,0 0 0 0 0,0 0-1 0 0,0 0 1 0 0,0 0 0 0 0,0 0 0 0 0,0 0-1 0 0,0 0 1 0 0,0 0 0 0 0,0 0 0 0 0,0 0-1 0 0,0 0 1 0 0,0 0 0 0 0,0 0 0 0 0,0 0 0 0 0,0 0-1 0 0,-1 0 1 0 0,1 0 0 0 0,0 0 0 0 0,0 0-1 0 0,0 0 1 0 0,3-8 787 0 0,9-21 475 0 0,-1 2-759 0 0,-5 12-536 0 0,0 0-1 0 0,1 0 0 0 0,0 1 1 0 0,1 0-1 0 0,1 0 1 0 0,0 1-1 0 0,1 0 0 0 0,1 0 1 0 0,18-17-1 0 0,-27 28 8 0 0,1 0-1 0 0,0 0 0 0 0,-1 0 1 0 0,1 1-1 0 0,0-1 1 0 0,6-2-1 0 0,5 2 7 0 0,-9 5 6 0 0,-4-2 5 0 0,3 2 26 0 0,-1 0 0 0 0,0-1 0 0 0,0 1 0 0 0,0 0 0 0 0,0 1 0 0 0,-1-1 0 0 0,1 0 0 0 0,-1 1 0 0 0,0 0 0 0 0,0-1 0 0 0,3 8 0 0 0,2 5 113 0 0,5 24 0 0 0,-1 5-94 0 0,-8-29-160 0 0,1 1 0 0 0,1-1 0 0 0,0 0 0 0 0,1 0 0 0 0,9 15 1 0 0,-14-29-138 0 0,0-1 1 0 0,0 1 0 0 0,0-1 0 0 0,0 0-1 0 0,0 1 1 0 0,1-1 0 0 0,-1 0 0 0 0,1 0 0 0 0,-1 0-1 0 0,1 0 1 0 0,1 1 0 0 0,8 3-6957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29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104 124 8751 0 0,'0'0'674'0'0,"1"-2"-121"0"0,18-33 6436 0 0,-11 22-5275 0 0,-1-1-1 0 0,0 1 1 0 0,-1-2-1 0 0,5-16 1 0 0,-11 30-1178 0 0,0 3-511 0 0,-1 0 0 0 0,0 0 0 0 0,1-1-1 0 0,-1 1 1 0 0,0 0 0 0 0,0 0 0 0 0,0-1 0 0 0,0 1-1 0 0,-1 1 1 0 0,0 0-17 0 0,-65 92-101 0 0,9-13 18 0 0,52-73 75 0 0,6-9 0 0 0,0 1 0 0 0,0-1-1 0 0,0 0 1 0 0,0 0 0 0 0,-1 0 0 0 0,1 1-1 0 0,0-1 1 0 0,0 0 0 0 0,0 0 0 0 0,0 0 0 0 0,0 1-1 0 0,0-1 1 0 0,0 0 0 0 0,0 0 0 0 0,0 1-1 0 0,0-1 1 0 0,0 0 0 0 0,0 0 0 0 0,0 1-1 0 0,0-1 1 0 0,0 0 0 0 0,0 0 0 0 0,0 1-1 0 0,0-1 1 0 0,0 0 0 0 0,0 0 0 0 0,0 1 0 0 0,0-1-1 0 0,0 0 1 0 0,0 0 0 0 0,0 0 0 0 0,0 1-1 0 0,1-1 1 0 0,-1 0 0 0 0,0 0 0 0 0,0 0-1 0 0,0 1 1 0 0,0-1 0 0 0,1 0 0 0 0,-1 0-1 0 0,0 0 1 0 0,0 0 0 0 0,0 0 0 0 0,1 1 0 0 0,-1-1-1 0 0,0 0 1 0 0,0 0 0 0 0,1 0 0 0 0,-1 0-1 0 0,0 0 1 0 0,0 0 0 0 0,1 0 0 0 0,-1 0-1 0 0,0 0 1 0 0,0 0 0 0 0,1 0 0 0 0,-1 0 0 0 0,0 0-1 0 0,0 0 1 0 0,1 0 0 0 0,-1 0 0 0 0,0 0-1 0 0,0 0 1 0 0,0 0 0 0 0,1 0 0 0 0,-1 0-1 0 0,0-1 1 0 0,52-1-808 0 0,-49 3 783 0 0,-1 0-1 0 0,0 0 1 0 0,0 0-1 0 0,0 0 1 0 0,0 0-1 0 0,-1 1 1 0 0,1-1-1 0 0,0 1 1 0 0,0-1-1 0 0,-1 1 1 0 0,1-1-1 0 0,-1 1 1 0 0,1 0-1 0 0,-1 0 1 0 0,2 3-1 0 0,2 7-12 0 0,0 0 0 0 0,-2 1 0 0 0,1-1 0 0 0,-1 1 0 0 0,1 17 0 0 0,2 5-35 0 0,12 65-36 0 0,-6-27-410 0 0,30 100-1 0 0,17-15-408 0 0,-43-122 1297 0 0,2 0 0 0 0,27 39-1 0 0,-31-55-178 0 0,1-1-1 0 0,1-1 0 0 0,1 0 0 0 0,1-1 0 0 0,0-1 0 0 0,22 15 0 0 0,-37-29-187 0 0,8 5-20 0 0,-1 1-1 0 0,0 0 1 0 0,0 1-1 0 0,0 0 1 0 0,13 17-1 0 0,-22-25-7 0 0,0 0-1 0 0,0 1 1 0 0,-1-1-1 0 0,1 0 1 0 0,-1 0-1 0 0,1 0 1 0 0,-1 0-1 0 0,1 0 1 0 0,-1 1-1 0 0,0-1 1 0 0,0 0-1 0 0,0 0 1 0 0,1 1-1 0 0,-1-1 1 0 0,0 0-1 0 0,0 0 1 0 0,-1 1-1 0 0,1-1 1 0 0,0 0-1 0 0,0 0 1 0 0,-1 0-1 0 0,1 1 1 0 0,0-1-1 0 0,-1 0 1 0 0,1 0-1 0 0,-1 0 1 0 0,0 0-1 0 0,1 0 1 0 0,-1 0-1 0 0,0 0 1 0 0,0 0-1 0 0,1 0 1 0 0,-1 0-1 0 0,0 0 1 0 0,0 0-1 0 0,0 0 1 0 0,0-1-1 0 0,0 1 1 0 0,-2 0-1 0 0,-4 3-145 0 0,-1 0-1 0 0,1 0 1 0 0,-1-1-1 0 0,-13 4 1 0 0,17-6 107 0 0,-42 11-58 0 0,1-2 0 0 0,-2-2 0 0 0,1-2 0 0 0,-92-1-1 0 0,118-5 830 0 0,-37-7 0 0 0,50 6-588 0 0,0 0-1 0 0,0-1 1 0 0,0 0 0 0 0,1-1 0 0 0,-1 0 0 0 0,1 0 0 0 0,0 0 0 0 0,-11-7-1 0 0,14 7-124 0 0,1 1 0 0 0,-1-1 0 0 0,1 1 0 0 0,0-1-1 0 0,-1 0 1 0 0,1 0 0 0 0,0 0 0 0 0,1 0-1 0 0,-1 0 1 0 0,0 0 0 0 0,1 0 0 0 0,0-1-1 0 0,0 1 1 0 0,0 0 0 0 0,0-1 0 0 0,1 1-1 0 0,-1-1 1 0 0,1 1 0 0 0,0-1 0 0 0,0 1-1 0 0,0-1 1 0 0,1-6 0 0 0,0 2-531 0 0,1 1 1 0 0,0-1-1 0 0,4-12 0 0 0,14-20-5606 0 0,-3 10-880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4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9007 0 0,'0'0'2090'0'0,"1"2"-1482"0"0,1 12 233 0 0,0 1 0 0 0,1 16 0 0 0,0 6-144 0 0,13 151 537 0 0,-13-115-459 0 0,4-1 0 0 0,17 73 1 0 0,-10-87-19 0 0,-14-56-126 0 0,1 0-597 0 0,-1-1-19 0 0,0-1-1 0 0,0 1 1 0 0,0 0-1 0 0,0 0 0 0 0,0-1 1 0 0,0 1-1 0 0,0 0 1 0 0,0 0-1 0 0,0-1 1 0 0,-1 1-1 0 0,1 0 0 0 0,0-1 1 0 0,0 1-1 0 0,-1 0 1 0 0,1-1-1 0 0,-1 2 1 0 0,-4 10 31 0 0,2-3-46 0 0,1 0 0 0 0,2-9 1 0 0,0 0-1 0 0,0 0 1 0 0,0 0-1 0 0,0 1 1 0 0,0-1 0 0 0,0 0-1 0 0,-1 0 1 0 0,1 0-1 0 0,0 0 1 0 0,0 1-1 0 0,0-1 1 0 0,0 0 0 0 0,0 0-1 0 0,0 0 1 0 0,0 1-1 0 0,0-1 1 0 0,0 0-1 0 0,0 0 1 0 0,0 0-1 0 0,1 0 1 0 0,-1 1 0 0 0,0-1-1 0 0,0 0 1 0 0,0 0-1 0 0,0 0 1 0 0,0 0-1 0 0,0 1 1 0 0,0-1 0 0 0,0 0-1 0 0,0 0 1 0 0,1 0-1 0 0,-1 0 1 0 0,0 0-1 0 0,0 1 1 0 0,0-1 0 0 0,0 0-1 0 0,0 0 1 0 0,1 0-1 0 0,-1 0 1 0 0,0 0-1 0 0,0 0 1 0 0,0 0-1 0 0,0 0 1 0 0,1 0 0 0 0,-1 0-1 0 0,0 0 1 0 0,0 0-1 0 0,0 0 1 0 0,1 0-1 0 0,-1 0 1 0 0,0 0 0 0 0,0 0-1 0 0,0 0 1 0 0,1 0-1 0 0,-1 0 1 0 0,6-3 10 0 0,-2 1-271 0 0,0-1-1 0 0,-1 0 1 0 0,1 0 0 0 0,0 0 0 0 0,5-6 0 0 0,-2-2-6438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3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34 142 6911 0 0,'0'0'10490'0'0,"1"1"-10393"0"0,1 2-89 0 0,0 0-1 0 0,-1 0 1 0 0,1 0 0 0 0,-1 1-1 0 0,0-1 1 0 0,0 0-1 0 0,0 0 1 0 0,-1 1 0 0 0,1-1-1 0 0,-1 5 1 0 0,1 40-21 0 0,-2-27 19 0 0,0 6 31 0 0,-1 0-1 0 0,-1-1 1 0 0,-1 1 0 0 0,-2-1-1 0 0,0 0 1 0 0,-18 43-1 0 0,23-68 476 0 0,2-4-472 0 0,0 0 0 0 0,0-1 0 0 0,0 1-1 0 0,0 0 1 0 0,0 0 0 0 0,1 0 0 0 0,-1 0 0 0 0,1 0-1 0 0,4-5 1 0 0,22-23 77 0 0,-10 12-72 0 0,-9 9-12 0 0,16-20 49 0 0,49-45 1 0 0,83-82 79 0 0,-69 63-98 0 0,-60 66-88 0 0,-26 27-93 0 0,-5 16-2855 0 0,-2 2-2939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4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12095 0 0,'0'0'1091'0'0,"1"1"-899"0"0,1 6-45 0 0,1-1 0 0 0,0-1-1 0 0,1 1 1 0 0,-1 0 0 0 0,1-1 0 0 0,0 0 0 0 0,1 0 0 0 0,-1 0-1 0 0,1 0 1 0 0,0-1 0 0 0,0 0 0 0 0,0 0 0 0 0,1 0 0 0 0,-1 0 0 0 0,1-1-1 0 0,0 0 1 0 0,11 4 0 0 0,2 0 308 0 0,1-1 0 0 0,-1-1 0 0 0,1 0 0 0 0,32 2 1 0 0,-16-4-263 0 0,-1-3 0 0 0,1 0 1 0 0,-1-2-1 0 0,42-8 0 0 0,137-39 1329 0 0,33-5-556 0 0,-175 48-1921 0 0,91 3 1 0 0,-109 3 655 0 0,-47 0-26 0 0,1-1 1 0 0,-1 1-1 0 0,1-2 0 0 0,-1 1 1 0 0,0-1-1 0 0,1 0 0 0 0,-1 0 0 0 0,0-1 1 0 0,0 0-1 0 0,9-5 0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4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23 12463 0 0,'-9'4'260'0'0,"1"1"-1"0"0,0-1 1 0 0,0 1-1 0 0,1 1 0 0 0,-1-1 1 0 0,1 1-1 0 0,1 1 1 0 0,-1-1-1 0 0,1 1 1 0 0,0 0-1 0 0,0 0 0 0 0,1 1 1 0 0,-6 11-1 0 0,10-18 260 0 0,2 1-467 0 0,1 0 1 0 0,-1 0-1 0 0,0-1 0 0 0,1 1 1 0 0,-1 0-1 0 0,1-1 0 0 0,0 0 1 0 0,-1 1-1 0 0,1-1 1 0 0,4 2-1 0 0,-2 0-1 0 0,1-2-1 0 0,-1 1 1 0 0,1 0-1 0 0,0-1 1 0 0,0 0 0 0 0,0 0-1 0 0,0 0 1 0 0,0-1-1 0 0,9 0 1 0 0,6-1 134 0 0,21-4 1 0 0,-31 4-122 0 0,14-3 99 0 0,0-1 1 0 0,27-8-1 0 0,-40 9-134 0 0,0 0 0 0 0,0-1-1 0 0,0 0 1 0 0,-1-1 0 0 0,0 0 0 0 0,14-10 0 0 0,-23 15-23 0 0,1-1 0 0 0,-1 1-1 0 0,0 0 1 0 0,1 0 0 0 0,-1-1-1 0 0,0 1 1 0 0,0-1 0 0 0,0 1-1 0 0,0-1 1 0 0,0 1 0 0 0,0-1-1 0 0,0 0 1 0 0,-1 0 0 0 0,2-3 0 0 0,-2 4-2 0 0,0 0 0 0 0,0 0 0 0 0,0-1 0 0 0,0 1 0 0 0,0 0 0 0 0,0 0 0 0 0,-1 0 0 0 0,1-1 0 0 0,0 1 1 0 0,-1 0-1 0 0,1 0 0 0 0,-1 0 0 0 0,1 0 0 0 0,-1 0 0 0 0,1 0 0 0 0,-2-2 0 0 0,-1 1-1 0 0,1-1 0 0 0,0 1 1 0 0,-1 0-1 0 0,1 0 0 0 0,-1 0 0 0 0,0 0 0 0 0,0 0 0 0 0,0 1 0 0 0,0-1 0 0 0,0 1 0 0 0,-3-1 0 0 0,-1 0-17 0 0,1 1-1 0 0,-1 0 1 0 0,0 0-1 0 0,1 1 1 0 0,-1 0-1 0 0,1 0 1 0 0,-11 2-1 0 0,-3 2-92 0 0,-21 7-1 0 0,-2 0-161 0 0,-83 17-2075 0 0,124-28 1267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4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12 10135 0 0,'0'0'778'0'0,"-8"0"-476"0"0,-4 4 325 0 0,-1 0-1 0 0,1 1 1 0 0,0 1-1 0 0,1 0 1 0 0,-21 14-1 0 0,13-8-245 0 0,0 0-353 0 0,0 1-1 0 0,0 0 0 0 0,1 2 1 0 0,-17 17-1 0 0,30-27-3 0 0,0 1 0 0 0,0-1 0 0 0,1 1 0 0 0,-1 0 0 0 0,1 0 1 0 0,1 0-1 0 0,-1 1 0 0 0,1 0 0 0 0,0-1 0 0 0,1 1 0 0 0,-1 0 0 0 0,1 0 0 0 0,1 0 1 0 0,-1 1-1 0 0,1-1 0 0 0,0 13 0 0 0,1-17-11 0 0,0-1 1 0 0,1 1-1 0 0,-1 0 0 0 0,1-1 1 0 0,-1 1-1 0 0,1-1 1 0 0,0 1-1 0 0,0-1 0 0 0,0 1 1 0 0,0-1-1 0 0,0 1 1 0 0,1-1-1 0 0,-1 0 0 0 0,1 0 1 0 0,-1 0-1 0 0,1 0 0 0 0,0 0 1 0 0,3 3-1 0 0,-2-3 43 0 0,0 0 1 0 0,1-1-1 0 0,-1 1 0 0 0,0 0 0 0 0,1-1 0 0 0,0 0 1 0 0,-1 0-1 0 0,1 0 0 0 0,0 0 0 0 0,-1-1 1 0 0,7 1-1 0 0,4-1 191 0 0,-1-1 0 0 0,0 0 0 0 0,0-1-1 0 0,1 0 1 0 0,-1-1 0 0 0,16-6 0 0 0,-9 2-56 0 0,0-1-1 0 0,0-1 0 0 0,0-1 1 0 0,-1 0-1 0 0,-1-1 1 0 0,0-1-1 0 0,-1-1 0 0 0,0-1 1 0 0,16-16-1 0 0,-30 27-174 0 0,-1 0-1 0 0,1 0 0 0 0,-1 0 1 0 0,1 0-1 0 0,-1-1 0 0 0,0 1 1 0 0,0-1-1 0 0,-1 0 1 0 0,1 0-1 0 0,-1 1 0 0 0,0-1 1 0 0,1 0-1 0 0,-2 0 1 0 0,1 0-1 0 0,0 0 0 0 0,-1 0 1 0 0,0 0-1 0 0,0 0 0 0 0,0-1 1 0 0,-1 1-1 0 0,1 0 1 0 0,-1 0-1 0 0,0 0 0 0 0,0 0 1 0 0,0 1-1 0 0,-1-1 1 0 0,1 0-1 0 0,-1 0 0 0 0,0 1 1 0 0,0-1-1 0 0,0 1 0 0 0,-1-1 1 0 0,1 1-1 0 0,-1 0 1 0 0,1 0-1 0 0,-1 0 0 0 0,0 1 1 0 0,-6-5-1 0 0,2 1-155 0 0,-1 0-1 0 0,0 0 1 0 0,0 1-1 0 0,-1 0 1 0 0,0 1-1 0 0,0 0 1 0 0,0 0-1 0 0,0 0 1 0 0,0 2-1 0 0,-11-3 1 0 0,2 3-1387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4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9647 0 0,'0'0'868'0'0,"0"3"-713"0"0,21 243 4882 0 0,-1-39-2729 0 0,-19-84-1662 0 0,2 39-352 0 0,-1-136-255 0 0,2 0-1 0 0,0-1 0 0 0,2 1 1 0 0,10 29-1 0 0,-13-45-7 0 0,-2-6-19 0 0,1-1 0 0 0,-1 1 0 0 0,1 0 0 0 0,-1 0 0 0 0,1 0 0 0 0,0-1 0 0 0,1 1 0 0 0,-1-1 0 0 0,1 0 0 0 0,-1 0 0 0 0,1 0 0 0 0,0 0 0 0 0,5 4 0 0 0,-6-6-57 0 0,6-5-1037 0 0,1-2 414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4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5063 0 0,'2'-1'6170'0'0,"45"-6"729"0"0,1 1-4688 0 0,73-11-1787 0 0,158-49-32 0 0,-254 59-1238 0 0,38-4 0 0 0,-41 9-78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4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1375 0 0,'-1'2'107'0'0,"-3"6"680"0"0,0 1-1 0 0,0 0 1 0 0,1 0-1 0 0,0 0 1 0 0,1 1-1 0 0,0-1 1 0 0,-1 13 0 0 0,0 70 6139 0 0,3-75-6904 0 0,2 50 580 0 0,3 0 1 0 0,2-1-1 0 0,3 0 0 0 0,4 0 0 0 0,29 88 1 0 0,-37-135-203 0 0,7 37 1 0 0,-12-49-360 0 0,0 1 0 0 0,0-1 0 0 0,-1 1 1 0 0,0-1-1 0 0,-1 1 0 0 0,1-1 0 0 0,-1 1 0 0 0,-3 8 1 0 0,0-6-21 0 0,0-2 34 0 0,3-6 207 0 0,0-12-148 0 0,1 7-99 0 0,0 0 0 0 0,-1 0 0 0 0,1 1 0 0 0,0-1 0 0 0,1 0 0 0 0,-1 0 0 0 0,0 0 0 0 0,1 1 0 0 0,-1-1 0 0 0,1 0 0 0 0,0 0 0 0 0,1-2 1 0 0,5-7-70 0 0,1 0 0 0 0,0 1 0 0 0,1 0 0 0 0,0 0 0 0 0,0 1 0 0 0,1 0 0 0 0,0 0 0 0 0,1 2 1 0 0,0-1-1 0 0,0 1 0 0 0,24-12 0 0 0,-34 20 50 0 0,0-1 0 0 0,0 1 1 0 0,0-1-1 0 0,1 1 0 0 0,-1 0 1 0 0,0 0-1 0 0,0-1 0 0 0,0 1 1 0 0,0 0-1 0 0,0 0 0 0 0,1 0 1 0 0,-1 0-1 0 0,0 0 0 0 0,0 1 0 0 0,0-1 1 0 0,0 0-1 0 0,0 0 0 0 0,1 1 1 0 0,-1-1-1 0 0,0 1 0 0 0,0-1 1 0 0,0 1-1 0 0,0-1 0 0 0,0 1 1 0 0,0 0-1 0 0,0-1 0 0 0,0 1 0 0 0,-1 0 1 0 0,1 0-1 0 0,0 0 0 0 0,0 0 1 0 0,-1 0-1 0 0,2 1 0 0 0,1 3 131 0 0,0 1-1 0 0,1-1 1 0 0,-2 1 0 0 0,4 9-1 0 0,-5-12-96 0 0,6 20 386 0 0,-5-16-295 0 0,0 0 0 0 0,0-1 0 0 0,5 9 0 0 0,-2-4-77 0 0,-1-6-86 0 0,0-2-774 0 0,3 3-286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4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0,'0'0'18135'0'0,"1"2"-17836"0"0,3 10-1 0 0,7 15 554 0 0,-4-15-654 0 0,-5-9-244 0 0,0 1 0 0 0,0 0 0 0 0,1-1 0 0 0,-1 0 0 0 0,1 1 0 0 0,0-1 1 0 0,0 0-1 0 0,0-1 0 0 0,6 5 0 0 0,0 0-3099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47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12 224 15695 0 0,'0'0'1418'0'0,"-1"1"-1168"0"0,1-1-139 0 0,0 0-1 0 0,-1 1 1 0 0,1-1-1 0 0,0 0 0 0 0,0 0 1 0 0,0 1-1 0 0,-1-1 1 0 0,1 0-1 0 0,0 0 1 0 0,0 1-1 0 0,-1-1 0 0 0,1 0 1 0 0,0 0-1 0 0,-1 0 1 0 0,1 0-1 0 0,0 1 1 0 0,-1-1-1 0 0,1 0 0 0 0,0 0 1 0 0,-1 0-1 0 0,1 0 1 0 0,0 0-1 0 0,-1 0 1 0 0,1 0-1 0 0,0 0 1 0 0,-1 0-1 0 0,1 0 0 0 0,0 0 1 0 0,-1 0-1 0 0,1 0 1 0 0,0 0-1 0 0,-1-1 1 0 0,4-10 1011 0 0,13-17-456 0 0,0 6-547 0 0,1 1 0 0 0,2 0 0 0 0,0 1 0 0 0,26-21 0 0 0,-35 32-142 0 0,1 0 0 0 0,-1 1 0 0 0,2 0 0 0 0,-1 1 0 0 0,1 0 0 0 0,17-7 0 0 0,-28 13 19 0 0,0 1 0 0 0,0 0 1 0 0,0 0-1 0 0,0 0 0 0 0,1-1 1 0 0,-1 1-1 0 0,0 0 0 0 0,0 0 1 0 0,0 0-1 0 0,0 1 0 0 0,0-1 1 0 0,0 0-1 0 0,0 0 0 0 0,0 1 1 0 0,0-1-1 0 0,0 0 0 0 0,0 1 1 0 0,0-1-1 0 0,0 1 0 0 0,0-1 1 0 0,0 1-1 0 0,0 0 0 0 0,0-1 1 0 0,-1 1-1 0 0,1 0 0 0 0,0 0 1 0 0,0-1-1 0 0,-1 1 0 0 0,1 0 1 0 0,0 0-1 0 0,-1 0 0 0 0,1 0 1 0 0,0 1-1 0 0,1 4-18 0 0,1 0 0 0 0,-1-1 1 0 0,-1 1-1 0 0,3 9 0 0 0,-3-9 17 0 0,1 4 62 0 0,1-1-1 0 0,0 1 0 0 0,0-1 1 0 0,1 0-1 0 0,1 0 0 0 0,6 11 1 0 0,-8-15-20 0 0,1 0 0 0 0,0 0 1 0 0,0 0-1 0 0,1-1 0 0 0,0 0 1 0 0,-1 0-1 0 0,1 0 0 0 0,1 0 1 0 0,-1-1-1 0 0,11 6 0 0 0,79 26 114 0 0,0 0-234 0 0,-76-26-67 0 0,-2-1-638 0 0,26 9 0 0 0,-21-12-679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5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66 4143 0 0,'0'0'13264'0'0,"-7"-13"-11985"0"0,5 7-934 0 0,0-1 0 0 0,1 1 0 0 0,0-1 0 0 0,-1-12 0 0 0,2 17-230 0 0,-1 1-113 0 0,1 1 0 0 0,0-1 0 0 0,-1 1 1 0 0,1 0-1 0 0,-1-1 0 0 0,1 1 0 0 0,-1 0 0 0 0,1-1 0 0 0,0 1 1 0 0,-1 0-1 0 0,1 0 0 0 0,-1-1 0 0 0,1 1 0 0 0,-1 0 0 0 0,0 0 1 0 0,1 0-1 0 0,-1 0 0 0 0,1-1 0 0 0,-1 1 0 0 0,1 0 0 0 0,-1 0 1 0 0,1 0-1 0 0,-1 0 0 0 0,1 1 0 0 0,-1-1 0 0 0,0 0 0 0 0,1 0 1 0 0,-1 0-1 0 0,1 0 0 0 0,-1 0 0 0 0,1 1 0 0 0,-1-1 0 0 0,1 0 1 0 0,-1 0-1 0 0,1 1 0 0 0,-1-1 0 0 0,0 1-1 0 0,-13 5 7 0 0,1 2-1 0 0,0-1 0 0 0,0 2 1 0 0,1 0-1 0 0,0 0 1 0 0,-18 19-1 0 0,-7 5 5 0 0,29-27 5 0 0,0 1-1 0 0,1 0 1 0 0,0 0-1 0 0,-12 16 1 0 0,19-22-6 0 0,0 0-1 0 0,0 0 1 0 0,-1 0 0 0 0,1-1-1 0 0,0 1 1 0 0,0 0 0 0 0,0 0-1 0 0,0 0 1 0 0,0 0 0 0 0,0 0-1 0 0,0-1 1 0 0,0 1 0 0 0,0 0-1 0 0,0 0 1 0 0,1 0 0 0 0,-1 0-1 0 0,0-1 1 0 0,0 1 0 0 0,1 1-1 0 0,9 14 219 0 0,-9-14-218 0 0,3 3 35 0 0,0 0 1 0 0,0-1-1 0 0,0 0 0 0 0,1 1 0 0 0,-1-2 0 0 0,1 1 1 0 0,0 0-1 0 0,1-1 0 0 0,5 3 0 0 0,2 1 96 0 0,1-1 0 0 0,22 6 0 0 0,-18-6 3 0 0,0-2-1 0 0,0 0 1 0 0,1-1 0 0 0,-1-1-1 0 0,20 0 1 0 0,-32-2-115 0 0,0 0 0 0 0,0-1 0 0 0,-1 1 0 0 0,1-1-1 0 0,0 0 1 0 0,0-1 0 0 0,-1 1 0 0 0,1-1 0 0 0,-1 0 0 0 0,1-1 0 0 0,-1 1 0 0 0,0-1 0 0 0,0 0 0 0 0,0 0 0 0 0,0-1 0 0 0,-1 0-1 0 0,1 1 1 0 0,-1-2 0 0 0,0 1 0 0 0,4-5 0 0 0,-6 5-9 0 0,1 1 0 0 0,-1-1 0 0 0,0 0 0 0 0,0 1-1 0 0,-1-1 1 0 0,1 0 0 0 0,-1 0 0 0 0,0 0 0 0 0,0 0 0 0 0,0 0 0 0 0,-1 0-1 0 0,1-1 1 0 0,-1 1 0 0 0,0 0 0 0 0,0 0 0 0 0,-1-6 0 0 0,0 4-79 0 0,-1 1-1 0 0,0-1 1 0 0,0 1 0 0 0,0 0 0 0 0,0 0 0 0 0,-1 0 0 0 0,0 0-1 0 0,0 1 1 0 0,0-1 0 0 0,-1 1 0 0 0,-4-5 0 0 0,0 1-172 0 0,0 1 1 0 0,0 0-1 0 0,-1 1 1 0 0,1 0-1 0 0,-1 0 0 0 0,-1 1 1 0 0,1 0-1 0 0,-1 0 1 0 0,0 1-1 0 0,0 1 0 0 0,0 0 1 0 0,-17-3-1 0 0,-112-3-1386 0 0,137 9 1520 0 0,13-2-428 0 0,0 0 208 0 0,1 1 1 0 0,14 0-1 0 0,-8 1-295 0 0,10-2-235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5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17 11519 0 0,'-7'-16'9216'0'0,"9"26"-7927"0"0,7 19-1994 0 0,-2-6 705 0 0,-2 0 0 0 0,0-1 0 0 0,2 38 0 0 0,-4 70 0 0 0,-3-126 0 0 0,-1 24 3 0 0,-1 0 0 0 0,-1 0-1 0 0,-1 0 1 0 0,-2-1 0 0 0,-9 31 0 0 0,2-23-55 0 0,-1-1 1 0 0,-1 0-1 0 0,-26 42 1 0 0,40-74-126 0 0,11-7-2007 0 0,-4 1 1811 0 0,1-1 0 0 0,-1 1 0 0 0,0-2 0 0 0,0 1 0 0 0,-1 0 0 0 0,10-13 0 0 0,-10 12-767 0 0,-1-1 0 0 0,0 1 0 0 0,6-15 0 0 0,-4 7-3331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3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0 1375 0 0,'-2'0'11508'0'0,"-7"1"-10986"0"0,-1 0-1 0 0,1 1 0 0 0,-1 0 1 0 0,1 0-1 0 0,0 1 0 0 0,0 0 0 0 0,0 0 1 0 0,-12 7-1 0 0,-68 44 180 0 0,78-46-646 0 0,-170 117-449 0 0,165-110 130 0 0,15-14 177 0 0,2 0-188 0 0,3 2 267 0 0,-1-1 0 0 0,1 0-1 0 0,0 0 1 0 0,-1 0 0 0 0,1 0-1 0 0,0 0 1 0 0,0-1-1 0 0,5 2 1 0 0,2 0 3 0 0,44 12 5 0 0,-36-10 0 0 0,34 12 0 0 0,-19-4 13 0 0,-20-8 4 0 0,-1 0 1 0 0,1 1-1 0 0,-1 0 1 0 0,0 1-1 0 0,-1 1 0 0 0,1 0 1 0 0,16 15-1 0 0,-19-13 47 0 0,-8-8 11 0 0,4 6 465 0 0,-6-6-497 0 0,1-1 1 0 0,-1 0-1 0 0,1 0 1 0 0,-1 1-1 0 0,0-1 1 0 0,1 0-1 0 0,-1 1 1 0 0,0-1-1 0 0,0 0 1 0 0,0 1-1 0 0,0-1 1 0 0,0 0-1 0 0,0 1 1 0 0,0-1-1 0 0,-1 0 1 0 0,1 1-1 0 0,0-1 1 0 0,-1 0-1 0 0,1 1 1 0 0,-1-1-1 0 0,0 0 1 0 0,1 0-1 0 0,-1 0 1 0 0,0 1-1 0 0,0-1 1 0 0,1 0-1 0 0,-2 1 0 0 0,-2 0 0 0 0,1 1-1 0 0,0-1 1 0 0,0 0-1 0 0,-1 0 1 0 0,1 0-1 0 0,-1-1 1 0 0,0 1-1 0 0,-7 1 1 0 0,-186 41 0 0 0,138-33-605 0 0,1 1 1 0 0,-87 32 0 0 0,144-43 131 0 0,7-9-3276 0 0,4-1-1420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5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21 267 8175 0 0,'0'0'742'0'0,"-7"6"-596"0"0,-4 8 4721 0 0,9-4 1032 0 0,5-9-5735 0 0,1-1 1 0 0,-1 1-1 0 0,1-1 1 0 0,-1 0 0 0 0,1 0-1 0 0,-1 0 1 0 0,0 0 0 0 0,1-1-1 0 0,-1 1 1 0 0,1-1-1 0 0,-1 0 1 0 0,0 0 0 0 0,1 0-1 0 0,-1-1 1 0 0,5-2 0 0 0,7-4 82 0 0,0-1 0 0 0,12-11 1 0 0,-13 11-33 0 0,58-42 59 0 0,115-59-1 0 0,-43 30-4041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5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15087 0 0,'0'0'1366'0'0,"2"2"-1126"0"0,11 11 342 0 0,1-1 1 0 0,0-1-1 0 0,1 0 1 0 0,0-1 0 0 0,1 0-1 0 0,0-1 1 0 0,0-1 0 0 0,1 0-1 0 0,17 4 1 0 0,-17-7-472 0 0,-1-1 1 0 0,1 0-1 0 0,0-2 0 0 0,0 0 1 0 0,34-1-1 0 0,-12-1-213 0 0,-24 0-888 0 0,-1 0 0 0 0,0-1 0 0 0,1 0 0 0 0,22-6 0 0 0,-22 3-642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5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0,'2'1'6827'0'0,"-1"2"-6321"0"0,2 0-165 0 0,-1 0 1 0 0,0 1-1 0 0,1-1 1 0 0,-1 1-1 0 0,-1 0 1 0 0,1 0-1 0 0,0 0 1 0 0,-1 0-1 0 0,0 0 1 0 0,0 0-1 0 0,0 0 1 0 0,-1 0-1 0 0,1 6 1 0 0,-2 212 1075 0 0,2-202-1398 0 0,1 0 1 0 0,1-1-1 0 0,1 0 1 0 0,1 1 0 0 0,8 22-1 0 0,-12-40-69 0 0,0 1 1 0 0,0 0-1 0 0,0-1 0 0 0,0 1 0 0 0,-1 0 1 0 0,0 0-1 0 0,1-1 0 0 0,-1 6 0 0 0,0-6-36 0 0,-1-1-1 0 0,1 0 0 0 0,0 1 1 0 0,-1-1-1 0 0,1 0 0 0 0,-1 0 0 0 0,1 1 1 0 0,-1-1-1 0 0,-1 2 0 0 0,0 0-126 0 0,1-1-1005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5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15 166 12815 0 0,'-8'-4'1158'0'0,"1"-1"1984"0"0,9 5-2394 0 0,24 1 958 0 0,34 7 0 0 0,16 1-398 0 0,-8-8-520 0 0,119-13-1 0 0,63-31-79 0 0,108-43-799 0 0,-279 52-1268 0 0,-77 34 211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5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21 7367 0 0,'-3'-2'72'0'0,"0"0"-1"0"0,0 0 1 0 0,0 0 0 0 0,0 0-1 0 0,0 0 1 0 0,-1 0-1 0 0,-4-1 1 0 0,5 2 432 0 0,-1 0 1 0 0,0 1-1 0 0,1-1 1 0 0,-1 1-1 0 0,0-1 1 0 0,0 1-1 0 0,0 0 1 0 0,1 1 0 0 0,-1-1-1 0 0,0 1 1 0 0,0 0-1 0 0,1-1 1 0 0,-1 2-1 0 0,0-1 1 0 0,1 0-1 0 0,-1 1 1 0 0,1-1-1 0 0,-6 5 1 0 0,6-4-422 0 0,1 0 0 0 0,0 1 0 0 0,-1-1 0 0 0,1 0 0 0 0,0 1-1 0 0,1 0 1 0 0,-1-1 0 0 0,0 1 0 0 0,1 0 0 0 0,-1 0 0 0 0,1 0 0 0 0,0 0 0 0 0,0 0 0 0 0,-1 6 0 0 0,1 0-28 0 0,-1 0 0 0 0,1-1 0 0 0,1 1 0 0 0,0 11 0 0 0,1-12-40 0 0,-1 0 0 0 0,2 0 0 0 0,-1 0 1 0 0,1 0-1 0 0,0 0 0 0 0,1 0 0 0 0,0-1 1 0 0,0 1-1 0 0,1-1 0 0 0,4 8 1 0 0,-5-11 51 0 0,0 0 1 0 0,0 0-1 0 0,1 0 1 0 0,-1-1-1 0 0,1 1 1 0 0,-1-1-1 0 0,1 0 1 0 0,0 0-1 0 0,0-1 1 0 0,1 1-1 0 0,-1-1 1 0 0,0 0-1 0 0,1 0 1 0 0,-1 0-1 0 0,1-1 1 0 0,0 0-1 0 0,0 1 1 0 0,5-1-1 0 0,-2 0 40 0 0,0-1-1 0 0,-1 0 1 0 0,1-1-1 0 0,0 0 1 0 0,-1 0 0 0 0,1 0-1 0 0,-1-1 1 0 0,1 0-1 0 0,-1-1 1 0 0,0 1-1 0 0,0-2 1 0 0,0 1 0 0 0,0-1-1 0 0,-1 0 1 0 0,1 0-1 0 0,-1 0 1 0 0,10-11 0 0 0,-7 7-81 0 0,-1-1 1 0 0,0 0-1 0 0,0-1 1 0 0,-1 0-1 0 0,0 0 1 0 0,-1-1 0 0 0,0 1-1 0 0,0-1 1 0 0,-1-1-1 0 0,5-17 1 0 0,-9 26-53 0 0,-1 1 0 0 0,1 0 0 0 0,-1-1 1 0 0,1 1-1 0 0,-1-1 0 0 0,0 1 0 0 0,0 0 1 0 0,0-1-1 0 0,0 1 0 0 0,0-1 0 0 0,0 1 0 0 0,-1 0 1 0 0,1-1-1 0 0,-1 1 0 0 0,0 0 0 0 0,0-1 1 0 0,0 1-1 0 0,0 0 0 0 0,0 0 0 0 0,0 0 0 0 0,0 0 1 0 0,-1 0-1 0 0,1 0 0 0 0,-1 0 0 0 0,0 0 1 0 0,1 0-1 0 0,-1 1 0 0 0,0-1 0 0 0,0 1 0 0 0,0-1 1 0 0,0 1-1 0 0,0 0 0 0 0,0 0 0 0 0,-1 0 1 0 0,1 0-1 0 0,0 0 0 0 0,0 1 0 0 0,-1-1 0 0 0,1 0 1 0 0,-1 1-1 0 0,-2 0 0 0 0,-3-1-133 0 0,0 1 0 0 0,1 1 1 0 0,-1-1-1 0 0,1 1 0 0 0,-1 1 0 0 0,1-1 0 0 0,-11 5 0 0 0,14-5 11 0 0,1 0 0 0 0,0 1 0 0 0,-1-1 0 0 0,1 1-1 0 0,0 0 1 0 0,0 0 0 0 0,0 0 0 0 0,0 1-1 0 0,1-1 1 0 0,-1 1 0 0 0,1-1 0 0 0,-1 1 0 0 0,1 0-1 0 0,0 0 1 0 0,0 0 0 0 0,0 0 0 0 0,-2 4 0 0 0,4-6-122 0 0,0 0 1 0 0,0 1-1 0 0,0-1 1 0 0,0 0-1 0 0,0 0 1 0 0,0 0-1 0 0,0 0 1 0 0,0 1-1 0 0,1-1 1 0 0,-1 0-1 0 0,0 0 1 0 0,1 0 0 0 0,-1 0-1 0 0,1 0 1 0 0,-1 0-1 0 0,1 0 1 0 0,-1 0-1 0 0,1 0 1 0 0,1 1-1 0 0,5 5-1290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5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44 2303 0 0,'21'-20'-35'0'0,"-1"1"15978"0"0,-20 17-15092 0 0,0 2-826 0 0,0 0 1 0 0,0 0-1 0 0,0 0 1 0 0,0 0-1 0 0,0 0 1 0 0,0 0-1 0 0,0 0 0 0 0,0 0 1 0 0,0 0-1 0 0,0 0 1 0 0,0-1-1 0 0,1 1 1 0 0,-1 0-1 0 0,0 0 1 0 0,0 0-1 0 0,-1 0 0 0 0,1 0 1 0 0,0 0-1 0 0,0 0 1 0 0,0 0-1 0 0,0 0 1 0 0,0-1-1 0 0,0 1 0 0 0,0 0 1 0 0,0 0-1 0 0,0 0 1 0 0,0 0-1 0 0,0 0 1 0 0,0 0-1 0 0,0 0 1 0 0,0 0-1 0 0,0 0 0 0 0,0 0 1 0 0,0 0-1 0 0,0-1 1 0 0,0 1-1 0 0,-1 0 1 0 0,1 0-1 0 0,0 0 1 0 0,0 0-1 0 0,0 0 0 0 0,0 0 1 0 0,0 0-1 0 0,0 0 1 0 0,0 0-1 0 0,0 0 1 0 0,0 0-1 0 0,0 0 0 0 0,-1 0 1 0 0,-10 4 40 0 0,0 1 0 0 0,0 1 0 0 0,1 0 1 0 0,-1 0-1 0 0,1 1 0 0 0,1 0 0 0 0,-1 0 0 0 0,-11 13 0 0 0,9-7-66 0 0,0 0 0 0 0,1 1-1 0 0,1 1 1 0 0,0-1 0 0 0,-10 21-1 0 0,14-21 11 0 0,-9 29 0 0 0,14-41 90 0 0,5 10 140 0 0,-2-10-184 0 0,-1-1-1 0 0,0 1 1 0 0,1-1 0 0 0,-1 1-1 0 0,1-1 1 0 0,0 0 0 0 0,-1 0-1 0 0,1 0 1 0 0,0 0 0 0 0,0 0-1 0 0,0 0 1 0 0,0 0-1 0 0,-1 0 1 0 0,1-1 0 0 0,0 1-1 0 0,0-1 1 0 0,0 1 0 0 0,1-1-1 0 0,-1 0 1 0 0,0 0 0 0 0,2 0-1 0 0,8 0 121 0 0,-1 0-1 0 0,15-3 1 0 0,-11 2-82 0 0,0-2 0 0 0,-1 0 0 0 0,0 0 0 0 0,0-2 0 0 0,0 0 0 0 0,0 0 0 0 0,-1-1 0 0 0,18-11 0 0 0,-29 16-98 0 0,0-1-1 0 0,0 0 1 0 0,0 0-1 0 0,0 1 1 0 0,0-1-1 0 0,0-1 1 0 0,-1 1-1 0 0,1 0 1 0 0,-1 0-1 0 0,1-1 1 0 0,-1 1-1 0 0,0 0 1 0 0,0-1-1 0 0,0 1 1 0 0,0-1-1 0 0,-1 0 1 0 0,1 1-1 0 0,-1-1 1 0 0,1 0-1 0 0,-1 1 0 0 0,0-1 1 0 0,0 0-1 0 0,0 1 1 0 0,0-1-1 0 0,-1 0 1 0 0,1 1-1 0 0,-1-1 1 0 0,0 0-1 0 0,1 1 1 0 0,-1-1-1 0 0,-2-2 1 0 0,-3-8-32 0 0,0 1 1 0 0,-2 0 0 0 0,1 0-1 0 0,-16-17 1 0 0,23 28 32 0 0,-9-8-237 0 0,-2-3-2157 0 0,5 2-3400 0 0,3 2-730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5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51 3223 0 0,'0'0'143'0'0,"0"-2"-3"0"0,-4-21 524 0 0,2-2 12989 0 0,7 29-13547 0 0,0 1-1 0 0,-1 0 1 0 0,0 0-1 0 0,0 0 1 0 0,-1 1 0 0 0,0 0-1 0 0,0-1 1 0 0,0 1-1 0 0,0 0 1 0 0,-1 1-1 0 0,0-1 1 0 0,0 0-1 0 0,1 11 1 0 0,1 6 284 0 0,-2 1 0 0 0,1 35 0 0 0,-22 183 637 0 0,3-80-566 0 0,13-125-441 0 0,-1 25 24 0 0,4-61-54 0 0,0-1 0 0 0,0 0-1 0 0,0 1 1 0 0,0-1 0 0 0,0 0-1 0 0,0 1 1 0 0,0-1 0 0 0,0 1 0 0 0,0-1-1 0 0,0 0 1 0 0,0 1 0 0 0,0-1 0 0 0,0 0-1 0 0,0 1 1 0 0,0-1 0 0 0,0 0-1 0 0,1 1 1 0 0,-1-1 0 0 0,0 0 0 0 0,0 1-1 0 0,0-1 1 0 0,1 0 0 0 0,-1 1-1 0 0,0-1 1 0 0,0 0 0 0 0,1 0 0 0 0,-1 1-1 0 0,0-1 1 0 0,0 0 0 0 0,1 0 0 0 0,-1 1-1 0 0,0-1 1 0 0,1 0 0 0 0,5-2-291 0 0,-6 2 250 0 0,2-1-204 0 0,0 1-1 0 0,0-1 1 0 0,0 0 0 0 0,0 0 0 0 0,-1 0-1 0 0,1 0 1 0 0,0 0 0 0 0,-1 0-1 0 0,1 0 1 0 0,2-3 0 0 0,5-8-6524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5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96 10103 0 0,'0'0'919'0'0,"1"-2"-759"0"0,2-5 5689 0 0,-6 9-4862 0 0,3-2-932 0 0,0 0 1 0 0,0 0 0 0 0,-1 0-1 0 0,1 0 1 0 0,0 1 0 0 0,0-1-1 0 0,-1 0 1 0 0,1 0 0 0 0,0 0-1 0 0,0 0 1 0 0,0 0 0 0 0,-1 0-1 0 0,1 0 1 0 0,0 1 0 0 0,0-1-1 0 0,0 0 1 0 0,0 0 0 0 0,-1 0-1 0 0,1 0 1 0 0,0 1 0 0 0,0-1-1 0 0,0 0 1 0 0,0 0 0 0 0,0 0-1 0 0,0 1 1 0 0,0-1 0 0 0,0 0-1 0 0,0 0 1 0 0,-1 1 0 0 0,1-1-1 0 0,0 1 86 0 0,-1 15 754 0 0,1-15-839 0 0,0-1 0 0 0,0 1-1 0 0,0 0 1 0 0,0-1 0 0 0,0 1 0 0 0,0 0 0 0 0,0-1 0 0 0,1 1-1 0 0,-1 0 1 0 0,0-1 0 0 0,0 1 0 0 0,1 0 0 0 0,-1-1 0 0 0,0 1-1 0 0,1-1 1 0 0,-1 1 0 0 0,1 0 0 0 0,-1-1 0 0 0,1 1 0 0 0,-1-1-1 0 0,1 0 1 0 0,0 2 0 0 0,5 0 135 0 0,0 0 0 0 0,0 0 0 0 0,1 0 0 0 0,-1 0 0 0 0,0-1 0 0 0,10 1 0 0 0,42-1 428 0 0,-42-1-511 0 0,12-1 29 0 0,0-1 0 0 0,43-9 0 0 0,55-20-40 0 0,-52 12-85 0 0,112-18 188 0 0,-62 13-1829 0 0,-97 16-1892 0 0,-17 6-57 0 0,4-2-3382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5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14599 0 0,'0'0'664'0'0,"-2"1"-8"0"0,-2 1-608 0 0,0 0-1 0 0,1 1 1 0 0,-1 0-1 0 0,0-1 0 0 0,1 1 1 0 0,0 0-1 0 0,-1 1 1 0 0,1-1-1 0 0,1 1 1 0 0,-1-1-1 0 0,-4 9 1 0 0,2-4 131 0 0,0 1 1 0 0,1 0-1 0 0,0 0 0 0 0,-4 16 1 0 0,0 13 119 0 0,2 0 0 0 0,1 0 0 0 0,0 41 0 0 0,13 115-172 0 0,-3-139-62 0 0,3 0 1 0 0,20 72 0 0 0,-14-66 513 0 0,-14-60-524 0 0,0 0 0 0 0,0 0 0 0 0,0 0 0 0 0,0 0 0 0 0,0 0 0 0 0,0-1 0 0 0,0 1 0 0 0,-1 0 0 0 0,1 0 0 0 0,0 0 0 0 0,-1 0 0 0 0,1-1 0 0 0,0 1 0 0 0,-1 0 0 0 0,1 0 0 0 0,-1-1 0 0 0,1 1 0 0 0,-1 0 0 0 0,0-1 0 0 0,1 1 0 0 0,-1-1 0 0 0,0 1 0 0 0,1-1 0 0 0,-1 1 0 0 0,0-1 0 0 0,1 1 0 0 0,-1-1 0 0 0,0 1 0 0 0,0-1 0 0 0,0 0 0 0 0,1 0 0 0 0,-1 1 0 0 0,0-1 0 0 0,-1 0 0 0 0,-2 1 32 0 0,0 0 0 0 0,0 0-1 0 0,0-1 1 0 0,0 0 0 0 0,-6 0 0 0 0,7 0-41 0 0,0 0-1 0 0,0-1 1 0 0,0 1-1 0 0,0-1 1 0 0,0 0-1 0 0,0 0 1 0 0,0 0-1 0 0,0 0 1 0 0,0-1 0 0 0,0 1-1 0 0,1-1 1 0 0,-1 0-1 0 0,0 0 1 0 0,-2-2-1 0 0,4 3-38 0 0,0 0 1 0 0,0-1-1 0 0,0 1 0 0 0,0-1 0 0 0,0 1 0 0 0,0-1 0 0 0,0 0 1 0 0,0 1-1 0 0,0-1 0 0 0,1 0 0 0 0,-1 0 0 0 0,1 1 1 0 0,-1-1-1 0 0,1 0 0 0 0,0 0 0 0 0,0 0 0 0 0,0 0 1 0 0,0 1-1 0 0,0-1 0 0 0,0 0 0 0 0,0 0 0 0 0,1 0 0 0 0,-1 0 1 0 0,2-2-1 0 0,1-4-86 0 0,0 0-1 0 0,1 0 1 0 0,1 1 0 0 0,-1-1 0 0 0,1 1-1 0 0,0 0 1 0 0,1 1 0 0 0,0-1 0 0 0,0 1-1 0 0,0 1 1 0 0,1-1 0 0 0,-1 1 0 0 0,2 0-1 0 0,-1 0 1 0 0,9-4 0 0 0,-8 5 89 0 0,1 0 1 0 0,0 0-1 0 0,1 0 1 0 0,-1 1-1 0 0,0 1 1 0 0,1-1-1 0 0,0 2 1 0 0,-1-1-1 0 0,1 1 1 0 0,0 1-1 0 0,0 0 1 0 0,0 0-1 0 0,9 2 0 0 0,-6 1 237 0 0,-6-3-57 0 0,0 2-1 0 0,0-1 1 0 0,-1 1-1 0 0,1 0 0 0 0,-1 0 1 0 0,0 0-1 0 0,11 6 1 0 0,-13-4-146 0 0,-1-1 0 0 0,1 0 0 0 0,-1 1 0 0 0,0 0 0 0 0,1-1 0 0 0,-2 1 0 0 0,1 0 0 0 0,0 1 0 0 0,-1-1 0 0 0,0 0 0 0 0,0 1 0 0 0,0-1 0 0 0,-1 1 0 0 0,3 9 0 0 0,-1 3-366 0 0,0 1-1 0 0,2 26 0 0 0,-4 8-4167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5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4975 0 0,'0'0'231'0'0,"2"-1"-18"0"0,0-1-181 0 0,0 0-28 0 0,12-2 95 0 0,-5 4 362 0 0,-7 0 731 0 0,-1 1-433 0 0,1 0-453 0 0,-1 1 1 0 0,0-1-1 0 0,0 0 0 0 0,0 1 0 0 0,0 0 0 0 0,0-1 1 0 0,-1 1-1 0 0,1-1 0 0 0,0 1 0 0 0,-1 0 1 0 0,1 0-1 0 0,-1-1 0 0 0,0 1 0 0 0,1 0 1 0 0,-1 0-1 0 0,0-1 0 0 0,0 1 0 0 0,0 0 1 0 0,-1 2-1 0 0,0 8 1656 0 0,-5 23 1 0 0,1-11-381 0 0,4-17-1271 0 0,0 0 0 0 0,1 0 0 0 0,0 0 0 0 0,0 0 0 0 0,1 0 0 0 0,0 0 0 0 0,0 0 0 0 0,0 0 0 0 0,4 9 0 0 0,-4-13-437 0 0,0-1 0 0 0,1 1 1 0 0,-1-1-1 0 0,1 1 0 0 0,-1-1 0 0 0,1 1 1 0 0,0-1-1 0 0,0 0 0 0 0,0 0 1 0 0,0 0-1 0 0,0 0 0 0 0,1 0 0 0 0,-1 0 1 0 0,1-1-1 0 0,-1 1 0 0 0,1-1 0 0 0,0 0 1 0 0,-1 1-1 0 0,1-1 0 0 0,0-1 0 0 0,0 1 1 0 0,0 0-1 0 0,-1-1 0 0 0,7 1 1 0 0,2-1-4783 0 0,0-1-1422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4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101 844 5983 0 0,'-22'27'493'0'0,"12"-16"-358"0"0,0 1-1 0 0,-9 15 0 0 0,9-10 2507 0 0,1 0-1 0 0,-11 30 2103 0 0,22-47-4646 0 0,1-1 0 0 0,-1 0 0 0 0,1 0 0 0 0,-1 0 0 0 0,0 0 0 0 0,1 0-1 0 0,-1-1 1 0 0,0 1 0 0 0,0-1 0 0 0,0 0 0 0 0,0 1 0 0 0,0-1 0 0 0,2-3 0 0 0,1 1 74 0 0,26-29 178 0 0,-1-2 0 0 0,30-44 1 0 0,23-27-76 0 0,184-177 300 0 0,-21 26 21 0 0,-246 257-583 0 0,0 0 0 0 0,0 0 0 0 0,0 0 0 0 0,0 0 0 0 0,0 0 0 0 0,0 0 0 0 0,1-1 0 0 0,-1 1 0 0 0,0 0 0 0 0,0 0 0 0 0,0 0 0 0 0,0 0 0 0 0,0 0 0 0 0,0 0 0 0 0,0 0 0 0 0,0 0 0 0 0,0 0 0 0 0,0-1 0 0 0,1 1 0 0 0,-1 0 0 0 0,0 0 0 0 0,0 0 0 0 0,0 0 0 0 0,0 0 0 0 0,0 0 0 0 0,0 0 0 0 0,0 0 0 0 0,1 0 0 0 0,-1 0 0 0 0,0 0 0 0 0,0 0 0 0 0,0 0 0 0 0,0 0 0 0 0,0 0 0 0 0,0 0 0 0 0,1 0 0 0 0,-1 0 0 0 0,0 0 0 0 0,0 0 0 0 0,0 0 0 0 0,0 0 0 0 0,0 0 0 0 0,0 0 0 0 0,0 0 0 0 0,1 1 0 0 0,-1-1 0 0 0,0 0 0 0 0,0 0 0 0 0,0 0 0 0 0,0 0 0 0 0,0 0 0 0 0,0 0-1 0 0,2 10 131 0 0,-5 17-261 0 0,3-24 170 0 0,-11 70-51 0 0,-23 75 0 0 0,30-133 0 0 0,-37 120-93 0 0,31-112 80 0 0,0 0 0 0 0,-1-1 1 0 0,-23 34-1 0 0,16-27 79 0 0,6-7 84 0 0,4-9 54 0 0,7-12 272 0 0,2-3-356 0 0,15-27 109 0 0,37-51-1 0 0,30-24-106 0 0,-76 95-77 0 0,138-146 48 0 0,-76 86-74 0 0,-17 19-19 0 0,2 2 0 0 0,2 3 0 0 0,65-39 0 0 0,26-18-12 0 0,-139 97-47 0 0,-7 5-9 0 0,-6 10-84 0 0,-91 131-216 0 0,14-26 206 0 0,-25 81 36 0 0,13 9 112 0 0,46-97 15 0 0,40-91-1 0 0,-84 175 0 0 0,85-178 0 0 0,-11 18 11 0 0,17-30-43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5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12895 0 0,'-2'1'6392'0'0,"-20"20"-5485"0"0,0 1 0 0 0,-31 41-1 0 0,31-36-893 0 0,2 0 1 0 0,1 2-1 0 0,-18 38 0 0 0,36-66-9 0 0,0 1-1 0 0,0 0 0 0 0,0-1 0 0 0,1 1 0 0 0,-1 0 0 0 0,1 0 1 0 0,-1 0-1 0 0,1 0 0 0 0,0-1 0 0 0,-1 1 0 0 0,1 0 0 0 0,0 0 1 0 0,0 0-1 0 0,1 0 0 0 0,-1 0 0 0 0,0 0 0 0 0,1 0 0 0 0,-1-1 1 0 0,1 1-1 0 0,-1 0 0 0 0,3 3 0 0 0,-2-3 13 0 0,1-1 0 0 0,-1 1 0 0 0,1 0 0 0 0,0-1 0 0 0,0 1 0 0 0,-1-1 1 0 0,1 1-1 0 0,0-1 0 0 0,1 0 0 0 0,-1 0 0 0 0,0 0 0 0 0,0 0 0 0 0,0 0 0 0 0,1-1 0 0 0,-1 1 0 0 0,0 0 0 0 0,3-1 0 0 0,26 3-78 0 0,0-1-1 0 0,0-1 1 0 0,36-4-1 0 0,-59 2-351 0 0,6 0-1115 0 0,-1-2-3619 0 0,-2 0-1355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5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12815 0 0,'0'0'587'0'0,"-2"0"-16"0"0,-1 0-490 0 0,-1 0 0 0 0,0 1 1 0 0,1-1-1 0 0,-1 1 1 0 0,1 0-1 0 0,0 0 0 0 0,-1 0 1 0 0,1 0-1 0 0,0 0 0 0 0,-1 1 1 0 0,1 0-1 0 0,0-1 1 0 0,0 1-1 0 0,-3 3 0 0 0,2-1 159 0 0,-1 0 0 0 0,2 0-1 0 0,-1 1 1 0 0,0-1-1 0 0,1 1 1 0 0,0 0-1 0 0,0 0 1 0 0,-2 6 0 0 0,-3 8 464 0 0,2 1 1 0 0,0 0-1 0 0,-5 37 1 0 0,10-55-714 0 0,-17 133 1452 0 0,-10 50-89 0 0,22-161-1319 0 0,0-1 1 0 0,-2-1-1 0 0,0 1 1 0 0,-1-1-1 0 0,-23 37 0 0 0,13-29-1989 0 0,10-17-149 0 0</inkml:trace>
  <inkml:trace contextRef="#ctx0" brushRef="#br0" timeOffset="1">6 589 5063 0 0,'3'-4'738'0'0,"0"0"0"0"0,1 1 0 0 0,-1-1 0 0 0,1 0 0 0 0,-1 1 0 0 0,1 0 0 0 0,0 0 0 0 0,1 0 0 0 0,-1 1 0 0 0,0-1 0 0 0,7-1 0 0 0,8-4 3197 0 0,29-7 1 0 0,-31 10-4188 0 0,32-8 1420 0 0,34-12-242 0 0,94-53-453 0 0,-139 61-491 0 0,-23 11-391 0 0,0-1 0 0 0,-1-1 0 0 0,0 0 0 0 0,0-1-1 0 0,0-1 1 0 0,21-20 0 0 0,-29 24-1359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3:5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17791 0 0,'0'0'1618'0'0,"2"1"-1332"0"0,8 6-47 0 0,1-2-1 0 0,0 1 0 0 0,0-1 1 0 0,1-1-1 0 0,-1 0 0 0 0,1-1 1 0 0,0 0-1 0 0,13 1 0 0 0,16 1 1003 0 0,45-2 0 0 0,11 1-175 0 0,-43 0-724 0 0,32 3-28 0 0,-82-6-324 0 0,0 0 0 0 0,0 1-1 0 0,0-1 1 0 0,0 1-1 0 0,0 0 1 0 0,0 0-1 0 0,0 0 1 0 0,-1 0-1 0 0,1 0 1 0 0,-1 1-1 0 0,1 0 1 0 0,-1 0-1 0 0,0 0 1 0 0,0 0 0 0 0,-1 0-1 0 0,1 0 1 0 0,0 1-1 0 0,3 7 1 0 0,-5-8-410 0 0,1 0-1 0 0,-1 1 1 0 0,0-1 0 0 0,0 0 0 0 0,0 1 0 0 0,0 0 0 0 0,-1-1 0 0 0,1 7-1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0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0,'0'0'200'0'0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0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16 14191 0 0,'-3'-13'654'0'0,"3"10"290"0"0,-1 5-515 0 0,-6 20 292 0 0,1 1 1 0 0,1 1-1 0 0,-2 27 0 0 0,2-22-514 0 0,1 9-81 0 0,2 63 0 0 0,2-79-83 0 0,1-2-33 0 0,1 0 1 0 0,2-1 0 0 0,0 1-1 0 0,0-1 1 0 0,2 0 0 0 0,16 35-1 0 0,-17-41-10 0 0,1 0 0 0 0,1-1 0 0 0,0 1 0 0 0,16 18 0 0 0,-17-24-48 0 0,0 3-2090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02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38 12871 0 0,'0'0'1164'0'0,"0"-1"-958"0"0,-2-5 1655 0 0,-16 20-1481 0 0,12-9-376 0 0,0 0-1 0 0,0 0 1 0 0,0 1 0 0 0,1 0-1 0 0,0 0 1 0 0,-6 10 0 0 0,-24 43-24 0 0,20-30-37 0 0,8-17 188 0 0,1 1-1 0 0,0 0 1 0 0,1 0-1 0 0,-6 22 0 0 0,10-29 34 0 0,-1-1-1 0 0,1 1 1 0 0,1 0-1 0 0,-1-1 1 0 0,1 1-1 0 0,0-1 1 0 0,1 1-1 0 0,-1 0 0 0 0,1-1 1 0 0,0 1-1 0 0,0-1 1 0 0,1 1-1 0 0,0-1 1 0 0,3 8-1 0 0,-3-10-68 0 0,0 0-1 0 0,-1-1 1 0 0,1 1-1 0 0,0 0 1 0 0,0-1-1 0 0,1 0 1 0 0,-1 1-1 0 0,0-1 1 0 0,1 0-1 0 0,-1 0 1 0 0,1 0-1 0 0,0-1 1 0 0,0 1-1 0 0,4 1 1 0 0,-3-2 34 0 0,1 1 0 0 0,0-1 0 0 0,0 0 1 0 0,-1 0-1 0 0,1-1 0 0 0,0 1 0 0 0,0-1 0 0 0,8-1 1 0 0,0 0 64 0 0,0-2 1 0 0,0 0-1 0 0,0 0 1 0 0,0-1 0 0 0,-1-1-1 0 0,13-6 1 0 0,-6 1-80 0 0,-1 0 1 0 0,0-1 0 0 0,-1 0-1 0 0,26-24 1 0 0,-36 28-125 0 0,0 1 0 0 0,0-1 0 0 0,-1-1 0 0 0,0 1 1 0 0,-1-1-1 0 0,1 0 0 0 0,-1 0 0 0 0,-1 0 0 0 0,0-1 0 0 0,0 1 0 0 0,-1-1 0 0 0,4-15 0 0 0,-6 20-47 0 0,-1-1 0 0 0,1 0-1 0 0,-1 0 1 0 0,0 1-1 0 0,-1-1 1 0 0,1 0-1 0 0,-1 0 1 0 0,0 1-1 0 0,0-1 1 0 0,0 1 0 0 0,-1-1-1 0 0,0 1 1 0 0,0-1-1 0 0,0 1 1 0 0,0 0-1 0 0,-1 0 1 0 0,1 0-1 0 0,-1 0 1 0 0,0 0 0 0 0,0 1-1 0 0,-1-1 1 0 0,1 1-1 0 0,-1 0 1 0 0,-4-3-1 0 0,-2-1-137 0 0,-1-1 0 0 0,-1 2 0 0 0,1 0-1 0 0,-1 0 1 0 0,0 1 0 0 0,0 1-1 0 0,-21-6 1 0 0,28 9 125 0 0,-16-4-129 0 0,-33-4-1 0 0,48 9 90 0 0,-1-1 0 0 0,1 1-1 0 0,-1 0 1 0 0,1 1 0 0 0,0 0 0 0 0,-1 0-1 0 0,1 0 1 0 0,0 1 0 0 0,-11 3 0 0 0,15-4-129 0 0,0 0 0 0 0,0 1 0 0 0,1-1 1 0 0,-1 0-1 0 0,0 0 0 0 0,1 1 1 0 0,-1-1-1 0 0,-1 3 0 0 0,-5 8-5390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0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15 2415 0 0,'0'0'108'0'0,"-9"4"16"0"0,-27 15 5168 0 0,30-18-3464 0 0,-6 1 5704 0 0,9-2-7383 0 0,-1-1 0 0 0,1 1-1 0 0,0 0 1 0 0,-1 0 0 0 0,1 0 0 0 0,-1 0-1 0 0,1 1 1 0 0,0 0 0 0 0,-1-1-1 0 0,-4 3 1 0 0,7-3 431 0 0,3 1-492 0 0,4 1-72 0 0,1-1 0 0 0,0 1 0 0 0,0-1 0 0 0,0-1 0 0 0,0 1 0 0 0,0-1 0 0 0,8-1 0 0 0,53-10 54 0 0,-34 5-37 0 0,32-6 3 0 0,-30 4 266 0 0,1 2 1 0 0,0 2 0 0 0,46 0 0 0 0,-79 4-259 0 0,0 0 1 0 0,1 1 0 0 0,-1 0-1 0 0,0 0 1 0 0,0 0 0 0 0,0 0-1 0 0,0 0 1 0 0,0 1 0 0 0,4 2-1 0 0,1 4 63 0 0,-5 1-86 0 0,-5-7-21 0 0,1 0 0 0 0,0 1 0 0 0,-1-1 0 0 0,1 1 0 0 0,-1-1 0 0 0,0 1 0 0 0,0-1 0 0 0,0 0 0 0 0,0 0 0 0 0,0 1 0 0 0,0-1 0 0 0,-1 0 0 0 0,1 0-1 0 0,-1 0 1 0 0,1 0 0 0 0,-1-1 0 0 0,0 1 0 0 0,-3 2 0 0 0,-2 3 3 0 0,-2-1 0 0 0,1 0 0 0 0,-10 5 0 0 0,-185 84-46 0 0,190-89-6 0 0,-18 6-220 0 0,1 2 0 0 0,-37 23 0 0 0,63-33-874 0 0,5-1 463 0 0,14-3 291 0 0,21-6 543 0 0,-15 3 25 0 0,0 1 0 0 0,0 0 0 0 0,33 3 1 0 0,64 12 974 0 0,-90-9-848 0 0,4 0-99 0 0,0 2-1 0 0,46 14 1 0 0,9 8 82 0 0,-85-27 67 0 0,-3 0-223 0 0,-5 6 3 0 0,-1-1 0 0 0,1 0 0 0 0,-1-1-1 0 0,0 1 1 0 0,0-1 0 0 0,-10 5 0 0 0,-10 7 4 0 0,-32 21-153 0 0,-2-2 0 0 0,-124 51 0 0 0,133-69-420 0 0,50-18 321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1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510 179 3223 0 0,'0'0'13072'0'0,"1"-9"-12880"0"0,-1 6-187 0 0,0-1 1 0 0,-1 0-1 0 0,1 1 0 0 0,-1-1 0 0 0,0 1 0 0 0,0-1 0 0 0,0 1 0 0 0,-1-1 1 0 0,1 1-1 0 0,-1 0 0 0 0,0 0 0 0 0,0-1 0 0 0,-4-4 0 0 0,-3-3 3 0 0,0 1 0 0 0,-14-13 0 0 0,8 9-128 0 0,-24-15 0 0 0,33 25 72 0 0,-1 0 0 0 0,1 0 0 0 0,-1 0 0 0 0,0 1 0 0 0,0 0 0 0 0,-15-3 0 0 0,15 5-27 0 0,1 1-1 0 0,-1-1 1 0 0,1 2-1 0 0,-1-1 1 0 0,0 1-1 0 0,1 0 0 0 0,-1 0 1 0 0,1 1-1 0 0,0 0 1 0 0,-1 0-1 0 0,1 0 1 0 0,0 1-1 0 0,0 0 1 0 0,1 0-1 0 0,-1 0 0 0 0,-7 6 1 0 0,-2 3 133 0 0,0 1 1 0 0,1 0-1 0 0,0 1 1 0 0,-15 19-1 0 0,3 0 16 0 0,-25 43 0 0 0,41-60 69 0 0,1 0 1 0 0,2 1-1 0 0,-1 0 1 0 0,2 0-1 0 0,-6 22 0 0 0,11-34-63 0 0,0-1 0 0 0,0 1 0 0 0,1 0-1 0 0,0-1 1 0 0,0 1 0 0 0,0 0 0 0 0,0-1-1 0 0,1 1 1 0 0,1 8 0 0 0,-1-11-51 0 0,0 0 0 0 0,0 0 0 0 0,-1-1 1 0 0,1 1-1 0 0,0 0 0 0 0,0-1 0 0 0,0 1 1 0 0,1-1-1 0 0,-1 1 0 0 0,0-1 0 0 0,1 1 0 0 0,-1-1 1 0 0,1 0-1 0 0,-1 0 0 0 0,1 0 0 0 0,-1 0 1 0 0,1 0-1 0 0,0 0 0 0 0,-1 0 0 0 0,1 0 1 0 0,0-1-1 0 0,0 1 0 0 0,0-1 0 0 0,0 1 0 0 0,-1-1 1 0 0,4 0-1 0 0,3 0-13 0 0,0 0 0 0 0,-1 0 0 0 0,1-1 1 0 0,-1 0-1 0 0,1-1 0 0 0,-1 0 0 0 0,0 0 0 0 0,1 0 0 0 0,11-7 0 0 0,7-4 46 0 0,28-20-1 0 0,-47 29-60 0 0,29-20-125 0 0,42-35 0 0 0,-65 47 83 0 0,0 0 0 0 0,-1-1-1 0 0,0 0 1 0 0,-1-1 0 0 0,18-29-1 0 0,-28 41 99 0 0,1-1-1 0 0,-1 1 0 0 0,0-1 1 0 0,0 1-1 0 0,0-1 0 0 0,0 0 1 0 0,-1 0-1 0 0,1 1 1 0 0,0-4-1 0 0,-1 4-28 0 0,0 1 1 0 0,0 0-1 0 0,-1 0 1 0 0,1 0 0 0 0,0 0-1 0 0,0 0 1 0 0,-1 0-1 0 0,1 0 1 0 0,0 0-1 0 0,-1 0 1 0 0,1 0-1 0 0,-1 1 1 0 0,0-1-1 0 0,1 0 1 0 0,-1 0-1 0 0,0 0 1 0 0,1 0-1 0 0,-1 1 1 0 0,0-1-1 0 0,0 0 1 0 0,1 1-1 0 0,-1-1 1 0 0,0 1-1 0 0,0-1 1 0 0,-1 0 0 0 0,1 1 5 0 0,0 0 1 0 0,1 0 0 0 0,-1 1 0 0 0,1-1-1 0 0,-1 0 1 0 0,1 0 0 0 0,-1 1 0 0 0,1-1-1 0 0,-1 0 1 0 0,1 1 0 0 0,-1-1-1 0 0,1 0 1 0 0,-1 1 0 0 0,1-1 0 0 0,-1 1-1 0 0,1-1 1 0 0,-1 1 0 0 0,0 0 41 0 0,-2 3 2 0 0,-1 0 1 0 0,0 0-1 0 0,1 0 1 0 0,0 0-1 0 0,0 1 1 0 0,0 0-1 0 0,0-1 1 0 0,1 1-1 0 0,0 0 1 0 0,0 0-1 0 0,0 1 1 0 0,1-1-1 0 0,-1 0 1 0 0,1 0-1 0 0,1 1 1 0 0,-1-1-1 0 0,1 8 1 0 0,0 8-1 0 0,2 0 1 0 0,1 0 0 0 0,7 26 0 0 0,2 20-94 0 0,-10-23-230 0 0,-2 1 0 0 0,-7 63 0 0 0,0-18 638 0 0,4-20 843 0 0,3-68-2 0 0,3-4-1218 0 0,4-4-567 0 0,1 0 1 0 0,9-11-1 0 0,3-7-5397 0 0,-4 3-804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1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2303 0 0,'0'0'11968'0'0,"-1"2"-10706"0"0,-11 12-341 0 0,-18 15 1 0 0,17-16-348 0 0,-24 27-1 0 0,26-24-414 0 0,0 1 0 0 0,1 0 0 0 0,1 1 0 0 0,0 0 0 0 0,2 0 0 0 0,0 1 0 0 0,1 0 0 0 0,0 0 0 0 0,-3 34 0 0 0,8-49-95 0 0,1 0 0 0 0,0-1 1 0 0,0 1-1 0 0,1 0 1 0 0,-1-1-1 0 0,1 1 0 0 0,0 0 1 0 0,0-1-1 0 0,0 1 1 0 0,0-1-1 0 0,1 0 1 0 0,-1 1-1 0 0,1-1 0 0 0,0 0 1 0 0,2 3-1 0 0,-2-4-10 0 0,0 0-1 0 0,-1 0 1 0 0,1 0 0 0 0,0 0-1 0 0,0-1 1 0 0,0 1-1 0 0,0-1 1 0 0,1 1-1 0 0,-1-1 1 0 0,0 0-1 0 0,0 0 1 0 0,1 0 0 0 0,-1 0-1 0 0,1 0 1 0 0,-1 0-1 0 0,1-1 1 0 0,-1 1-1 0 0,1-1 1 0 0,-1 0-1 0 0,1 0 1 0 0,-1 0 0 0 0,4 0-1 0 0,5-2-2 0 0,-1 1 0 0 0,0-2 0 0 0,0 1 0 0 0,1-2 0 0 0,-2 1 0 0 0,1-1 1 0 0,0-1-1 0 0,-1 0 0 0 0,0 0 0 0 0,0 0 0 0 0,11-10 0 0 0,-16 11-55 0 0,1 0 0 0 0,-1 0 0 0 0,0 0 0 0 0,-1-1 0 0 0,1 1 0 0 0,-1-1 0 0 0,0 0 0 0 0,0 0 0 0 0,0 0 0 0 0,-1 0-1 0 0,0-1 1 0 0,0 1 0 0 0,0-1 0 0 0,0 1 0 0 0,-1-1 0 0 0,0 0 0 0 0,0 0 0 0 0,-1 1 0 0 0,0-1 0 0 0,0 0 0 0 0,0 0 0 0 0,-2-7 0 0 0,1 6-60 0 0,-1 0 0 0 0,0 1 0 0 0,0-1 0 0 0,-1 0 0 0 0,0 1 0 0 0,0-1 0 0 0,0 1 0 0 0,-1 0 0 0 0,-7-10-1 0 0,4 8-86 0 0,0 0-1 0 0,0 1 0 0 0,-1 0 0 0 0,0 0 0 0 0,-17-11 0 0 0,22 17 18 0 0,0-1-1 0 0,0 1 0 0 0,0 0 1 0 0,0 0-1 0 0,-1 0 0 0 0,1 1 1 0 0,0-1-1 0 0,0 1 0 0 0,-1 0 1 0 0,1 0-1 0 0,0 0 0 0 0,0 0 1 0 0,-1 0-1 0 0,1 1 0 0 0,0-1 1 0 0,0 1-1 0 0,-6 2 0 0 0,7-2-429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1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19207 0 0,'0'0'1736'0'0,"-1"1"-1426"0"0,-10 13 24 0 0,-22 19 1 0 0,-1 1 30 0 0,16-14-291 0 0,2 0 0 0 0,-19 31 1 0 0,31-46-104 0 0,0 2 0 0 0,1-1 0 0 0,0 0 0 0 0,1 1 0 0 0,-1-1 0 0 0,1 1 0 0 0,0 0 0 0 0,1-1 0 0 0,0 1 0 0 0,0 0 0 0 0,0 0 0 0 0,1 0 0 0 0,0 0 0 0 0,1 8 0 0 0,0-11 23 0 0,0 0 1 0 0,0 0-1 0 0,0 0 0 0 0,0 0 1 0 0,1 0-1 0 0,-1 0 0 0 0,1 0 1 0 0,0-1-1 0 0,1 1 0 0 0,-1-1 1 0 0,0 1-1 0 0,1-1 0 0 0,0 0 1 0 0,5 5-1 0 0,-4-5 6 0 0,1 0 1 0 0,-1 0-1 0 0,1 0 1 0 0,0-1-1 0 0,0 0 1 0 0,0 0-1 0 0,1 0 1 0 0,-1 0 0 0 0,10 1-1 0 0,6-1 102 0 0,0-1 0 0 0,0-1-1 0 0,1 0 1 0 0,32-6 0 0 0,-49 5-55 0 0,20-2 244 0 0,-1-1 0 0 0,1-1 0 0 0,-1-1 0 0 0,24-10 0 0 0,-46 15-250 0 0,0 1 0 0 0,-1-1 0 0 0,1 0-1 0 0,0-1 1 0 0,0 1 0 0 0,0 0 0 0 0,-1 0 0 0 0,1-1 0 0 0,0 1 0 0 0,-1-1 0 0 0,1 0 0 0 0,-1 1 0 0 0,0-1-1 0 0,0 0 1 0 0,0 0 0 0 0,2-3 0 0 0,-2 2 21 0 0,0 0 0 0 0,0-1 0 0 0,-1 1 0 0 0,1 0-1 0 0,-1 0 1 0 0,1-1 0 0 0,-1 1 0 0 0,0 0 0 0 0,-2-7 0 0 0,0-4 81 0 0,-2 1 0 0 0,0 0 0 0 0,-1-1 0 0 0,-7-13 1 0 0,8 17-125 0 0,-16-45 113 0 0,-5-9-269 0 0,23 60 11 0 0,1 1 0 0 0,-1 0 0 0 0,0 0 0 0 0,0 0 0 0 0,-5-5 1 0 0,6 7-1 0 0,0 0 0 0 0,0 0 1 0 0,0 0-1 0 0,0 1 0 0 0,0-1 1 0 0,0 0-1 0 0,0 0 1 0 0,0 1-1 0 0,0-1 0 0 0,-1 1 1 0 0,1-1-1 0 0,0 1 0 0 0,0 0 1 0 0,-1-1-1 0 0,1 1 0 0 0,0 0 1 0 0,-1 0-1 0 0,1 0 0 0 0,-3 0 1 0 0,-9 3-1714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4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76 203 5063 0 0,'0'-1'390'0'0,"8"-33"889"0"0,5-1 9950 0 0,-11 31-10140 0 0,-2 4-1051 0 0,0 0 1 0 0,0 0-1 0 0,0 0 1 0 0,0 0-1 0 0,0 0 0 0 0,0-1 1 0 0,0 1-1 0 0,0 0 0 0 0,0 0 1 0 0,0 0-1 0 0,0 0 1 0 0,0 0-1 0 0,0 0 0 0 0,0 0 1 0 0,0 0-1 0 0,0 0 0 0 0,0 0 1 0 0,0 0-1 0 0,1 0 1 0 0,-1 0-1 0 0,0-1 0 0 0,0 1 1 0 0,0 0-1 0 0,0 0 0 0 0,0 0 1 0 0,0 0-1 0 0,0 0 1 0 0,0 0-1 0 0,0 0 0 0 0,0 0 1 0 0,1 0-1 0 0,-1 0 0 0 0,0 0 1 0 0,0 0-1 0 0,0 0 1 0 0,0 0-1 0 0,0 0 0 0 0,0 0 1 0 0,0 0-1 0 0,0 0 0 0 0,0 0 1 0 0,1 0-1 0 0,-1 0 0 0 0,0 0 1 0 0,0 0-1 0 0,0 1 1 0 0,0-1-1 0 0,0 0 0 0 0,0 0 1 0 0,0 0-1 0 0,0 0 0 0 0,0 0 1 0 0,0 0-1 0 0,0 0 1 0 0,0 0-1 0 0,1 0 0 0 0,-1 0 1 0 0,0 0-1 0 0,0 1 1 0 0,7 11 7 0 0,-2 5-46 0 0,-5-11-2 0 0,0 1 0 0 0,0 0 0 0 0,-1 0 0 0 0,0 0-1 0 0,0 0 1 0 0,-1-1 0 0 0,1 1 0 0 0,-1 0 0 0 0,-1-1 0 0 0,1 1 0 0 0,-5 6-1 0 0,-5 8-60 0 0,-28 36-1 0 0,4-4 133 0 0,35-51-3 0 0,0-1 0 0 0,0 1-1 0 0,0 0 1 0 0,1 0 0 0 0,-1-1-1 0 0,1 1 1 0 0,-1 0 0 0 0,1 0-1 0 0,0 0 1 0 0,-1 3 0 0 0,2-4-15 0 0,0 0-1 0 0,0 0 1 0 0,-1 0 0 0 0,1-1-1 0 0,0 1 1 0 0,0 0 0 0 0,0-1 0 0 0,0 1-1 0 0,0 0 1 0 0,0-1 0 0 0,2 1 0 0 0,-3 0 6 0 0,3 0 12 0 0,-1-1-1 0 0,0 1 1 0 0,1 0-1 0 0,-1-1 1 0 0,1 1-1 0 0,-1-1 1 0 0,1 0-1 0 0,0 0 1 0 0,-1 0-1 0 0,1 0 0 0 0,-1 0 1 0 0,1-1-1 0 0,-1 1 1 0 0,1-1-1 0 0,2 0 1 0 0,7-3 197 0 0,21-11 0 0 0,-22 10-120 0 0,5-3-104 0 0,0-1 1 0 0,0-1 0 0 0,-1 0-1 0 0,0-1 1 0 0,0-1 0 0 0,-1 0-1 0 0,-1-1 1 0 0,0 0 0 0 0,20-29-1 0 0,-2-5-509 0 0,47-97-1 0 0,-75 138 397 0 0,10-19-1348 0 0,-1 1-429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1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211 133 5063 0 0,'0'0'232'0'0,"-2"1"-13"0"0,2 0 117 0 0,-1 0 1 0 0,0 0-1 0 0,0 0 0 0 0,0-1 1 0 0,-1 1-1 0 0,1 0 0 0 0,0 0 1 0 0,0-1-1 0 0,0 1 0 0 0,0-1 1 0 0,-1 1-1 0 0,-10 1 9708 0 0,12-4-9920 0 0,1 0 0 0 0,-1 0 0 0 0,0 0 0 0 0,1 0 1 0 0,0 0-1 0 0,-1 1 0 0 0,1-1 0 0 0,0 0 0 0 0,0 0 0 0 0,0 0 0 0 0,0 1 1 0 0,0-1-1 0 0,1 1 0 0 0,-1-1 0 0 0,0 1 0 0 0,1-1 0 0 0,-1 1 0 0 0,1 0 1 0 0,0-1-1 0 0,2 0 0 0 0,4-3-17 0 0,1 0 1 0 0,16-7 0 0 0,-17 9 88 0 0,44-20 463 0 0,2 3 0 0 0,60-15-1 0 0,-109 33-575 0 0,1 1 0 0 0,-1 0-1 0 0,1 0 1 0 0,-1 1-1 0 0,1-1 1 0 0,-1 1-1 0 0,1 1 1 0 0,-1-1-1 0 0,7 2 1 0 0,-11-2-77 0 0,0 1 1 0 0,-1-1 0 0 0,1 0-1 0 0,0 1 1 0 0,-1-1 0 0 0,1 1-1 0 0,-1-1 1 0 0,1 1 0 0 0,-1 0-1 0 0,1-1 1 0 0,-1 1-1 0 0,1-1 1 0 0,-1 1 0 0 0,0 0-1 0 0,1-1 1 0 0,-1 1 0 0 0,0 0-1 0 0,0 0 1 0 0,1-1 0 0 0,-1 1-1 0 0,0 0 1 0 0,0 0-1 0 0,0-1 1 0 0,0 1 0 0 0,0 0-1 0 0,0 0 1 0 0,0-1 0 0 0,0 2-1 0 0,-5 21 52 0 0,1-13-57 0 0,0 0-1 0 0,-1 0 0 0 0,-1-1 1 0 0,1 0-1 0 0,-1 0 0 0 0,-1 0 1 0 0,-10 11-1 0 0,-58 50-128 0 0,-75 41-902 0 0,100-77 491 0 0,-68 38-1347 0 0,108-67 1652 0 0,-25 12-584 0 0,25-13 568 0 0,-1 1-1 0 0,2 0 0 0 0,-12 8 1632 0 0,23-13-919 0 0,40 14 318 0 0,0-3 0 0 0,0-1 0 0 0,72 6 0 0 0,-94-15-724 0 0,0-1-1 0 0,1-1 1 0 0,-1 0-1 0 0,-1-2 0 0 0,1-1 1 0 0,0 0-1 0 0,-1-1 1 0 0,0-1-1 0 0,29-13 1 0 0,-41 16-170 0 0,-4 2-243 0 0,0-1 0 0 0,0 1 0 0 0,1-1 0 0 0,-1 0 0 0 0,4-3 0 0 0,-1-1-734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1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91 15087 0 0,'139'-56'1776'0'0,"-105"43"-601"0"0,-20 7 124 0 0,1 1-1 0 0,25-5 1913 0 0,-45 20-2591 0 0,-2-1-514 0 0,-1 0 0 0 0,0-1 1 0 0,0 0-1 0 0,-1 0 0 0 0,0-1 1 0 0,-19 12-1 0 0,25-18-96 0 0,-57 39 56 0 0,-121 58-1 0 0,155-86-241 0 0,-1-1 0 0 0,0-1 0 0 0,-1-2 0 0 0,0-1 0 0 0,0-1 0 0 0,-1-2 0 0 0,-46 3 0 0 0,69-7 23 0 0,0 0-1 0 0,0-1 1 0 0,0 0 0 0 0,0 0-1 0 0,-11-3 1 0 0,15 3-127 0 0,2 0 210 0 0,1 0 0 0 0,-1-1-1 0 0,0 1 1 0 0,1-1 0 0 0,-1 1-1 0 0,1 0 1 0 0,-1-1 0 0 0,1 1-1 0 0,0 0 1 0 0,0 0 0 0 0,-1 0-1 0 0,1-1 1 0 0,0 1 0 0 0,0 0 0 0 0,0 0-1 0 0,0 0 1 0 0,0 0 0 0 0,0 0-1 0 0,1 1 1 0 0,1-2 0 0 0,31-15-458 0 0,-23 13 396 0 0,-6 1 223 0 0,6-2 722 0 0,-17 11-245 0 0,5-5-568 0 0,-86 68 32 0 0,70-54-21 0 0,1 1 0 0 0,-27 34-1 0 0,11-5-118 0 0,31-44 15 0 0,3 1-104 0 0,0 0 227 0 0,0-1 0 0 0,0 1 1 0 0,1 0-1 0 0,0-1 0 0 0,-1 1 1 0 0,1-1-1 0 0,0 0 1 0 0,-1 0-1 0 0,1 0 0 0 0,0 0 1 0 0,0-1-1 0 0,0 1 1 0 0,0-1-1 0 0,4 1 0 0 0,7-1 106 0 0,-1 0 0 0 0,15-3 0 0 0,3 0-4 0 0,118 6 118 0 0,-126-1-249 0 0,-1 1 0 0 0,0 1-1 0 0,0 1 1 0 0,36 14 0 0 0,-46-14 88 0 0,105 45-89 0 0,-92-39 587 0 0,-1 2 0 0 0,35 26 0 0 0,-58-39-529 0 0,0 1 0 0 0,0 0 0 0 0,0 0 0 0 0,-1 0 0 0 0,1 0 0 0 0,0 0 0 0 0,-1 0 0 0 0,1 0 0 0 0,-1 0 0 0 0,1 0-1 0 0,-1 0 1 0 0,1 1 0 0 0,-1-1 0 0 0,0 0 0 0 0,1 0 0 0 0,-1 0 0 0 0,0 1 0 0 0,0-1 0 0 0,0 0 0 0 0,0 0 0 0 0,0 0-1 0 0,0 1 1 0 0,0-1 0 0 0,-1 0 0 0 0,1 1 0 0 0,-1 2-127 0 0,0-1 0 0 0,0 0-1 0 0,-1 0 1 0 0,1 1 0 0 0,-1-1 0 0 0,1 0 0 0 0,-3 3-1 0 0,-4 3 142 0 0,1-1-1 0 0,-2 0 1 0 0,1 0-1 0 0,-1 0 0 0 0,0-1 1 0 0,-18 10-1 0 0,-67 30 288 0 0,65-34-290 0 0,4-2-32 0 0,-1 0 0 0 0,0-2 0 0 0,-36 7 0 0 0,47-13-23 0 0,-1 0 0 0 0,0-1 0 0 0,1-1-1 0 0,-1-1 1 0 0,0 0 0 0 0,0-1 0 0 0,-19-4 0 0 0,30 4-12 0 0,1 1 2 0 0,1-1 0 0 0,0 0-1 0 0,-1 1 1 0 0,1-2 0 0 0,0 1 0 0 0,0 0 0 0 0,0 0 0 0 0,0-1 0 0 0,0 0 0 0 0,0 0 0 0 0,0 0 0 0 0,0 0-1 0 0,1 0 1 0 0,-1 0 0 0 0,-2-4 0 0 0,0 0-19 0 0,4 5-59 0 0,13 6-1136 0 0,-9-3 489 0 0,10 11 399 0 0,-2-3-7692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1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94 3679 0 0,'46'-28'705'0'0,"-34"21"1620"0"0,-1 0 0 0 0,1 0 0 0 0,-1-1 0 0 0,0-1 0 0 0,14-14 0 0 0,-20 19-1918 0 0,-3 6 241 0 0,-3 17 1007 0 0,-1-11-1107 0 0,1-1 1 0 0,-2 1 0 0 0,-3 9 0 0 0,2-11-547 0 0,-1 0 1 0 0,1 0-1 0 0,-1-1 0 0 0,0 0 0 0 0,-1 0 0 0 0,1 0 1 0 0,-1 0-1 0 0,0-1 0 0 0,0 0 0 0 0,0 0 1 0 0,-1-1-1 0 0,1 0 0 0 0,-1 0 0 0 0,0 0 0 0 0,-8 1 1 0 0,-14 3 0 0 0,1-1 0 0 0,-43 4 1 0 0,42-7-22 0 0,-80 9-480 0 0,33-5-113 0 0,0 3-1 0 0,-80 22 1 0 0,146-29 411 0 0,8-2 0 0 0,2-1 161 0 0,0 0 1 0 0,-1 0-1 0 0,1 1 0 0 0,-1-1 0 0 0,1 0 1 0 0,0 1-1 0 0,-1-1 0 0 0,1 0 1 0 0,0 1-1 0 0,-1-1 0 0 0,1 1 0 0 0,0-1 1 0 0,0 0-1 0 0,-1 1 0 0 0,1-1 0 0 0,0 1 1 0 0,0 0-1 0 0,10 0 64 0 0,1-1 0 0 0,-1 0-1 0 0,0-1 1 0 0,1 0 0 0 0,-1 0 0 0 0,11-4 0 0 0,0 1 298 0 0,-19 4-163 0 0,-1 0-136 0 0,-1 0 0 0 0,1 1-1 0 0,0-1 1 0 0,-1 0 0 0 0,1 0 0 0 0,0 1-1 0 0,-1-1 1 0 0,1 0 0 0 0,-1 1 0 0 0,1-1-1 0 0,-1 1 1 0 0,1-1 0 0 0,0 1 0 0 0,-1-1-1 0 0,0 1 1 0 0,1-1 0 0 0,-1 1 0 0 0,1-1-1 0 0,-1 1 1 0 0,0 0 0 0 0,1-1 0 0 0,-1 1-1 0 0,1 1 1 0 0,-1-1-7 0 0,0 1 1 0 0,0 0-1 0 0,0-1 0 0 0,0 1 0 0 0,0 0 1 0 0,0-1-1 0 0,0 1 0 0 0,0 0 0 0 0,-1 2 1 0 0,-1 1-13 0 0,1-1 0 0 0,-1 1 0 0 0,0-1 0 0 0,0 0 0 0 0,0 0 1 0 0,-4 5-1 0 0,-7 5 27 0 0,1-1 0 0 0,-1 0 0 0 0,-27 19 0 0 0,-14 12-35 0 0,48-39-7 0 0,5-3-45 0 0,97-7-10 0 0,20 1 187 0 0,20 17 4 0 0,-40-3 60 0 0,-60-7-6 0 0,0 0 0 0 0,0 3 0 0 0,45 12 0 0 0,-78-17-153 0 0,-1 0-1 0 0,0 0 1 0 0,0-1-1 0 0,0 1 1 0 0,0 1-1 0 0,0-1 0 0 0,0 0 1 0 0,0 0-1 0 0,0 1 1 0 0,0-1-1 0 0,0 1 1 0 0,-1-1-1 0 0,1 1 1 0 0,2 3-1 0 0,-4-3-20 0 0,1-1 0 0 0,-1 1 0 0 0,1-1 0 0 0,-1 0 0 0 0,0 1 0 0 0,1-1 0 0 0,-1 1-1 0 0,0-1 1 0 0,0 1 0 0 0,0-1 0 0 0,0 1 0 0 0,0-1 0 0 0,-1 1 0 0 0,1-1 0 0 0,0 0 0 0 0,-1 1 0 0 0,1-1-1 0 0,-1 1 1 0 0,1-1 0 0 0,-1 0 0 0 0,0 1 0 0 0,0-1 0 0 0,-1 2 0 0 0,-2 3 6 0 0,-1 0 0 0 0,0-1 1 0 0,0 1-1 0 0,-1-1 0 0 0,0 0 1 0 0,1 0-1 0 0,-11 5 0 0 0,-47 24 71 0 0,-3-3-62 0 0,-1-3 1 0 0,-95 25-1 0 0,153-51-23 0 0,-39 10-60 0 0,43-11 42 0 0,0 0 0 0 0,0 0 0 0 0,-1-1 0 0 0,1 0-1 0 0,0 0 1 0 0,-8-1 0 0 0,12 1-174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19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68 3223 0 0,'3'-14'4828'0'0,"-1"9"-3602"0"0,-1 1-1 0 0,1 0 1 0 0,0-1-1 0 0,0 1 1 0 0,1 0 0 0 0,3-5-1 0 0,0-1 275 0 0,-5 9-1241 0 0,0 0-1 0 0,0 1 1 0 0,0-1 0 0 0,-1 0 0 0 0,1 1-1 0 0,0-1 1 0 0,0 1 0 0 0,0-1 0 0 0,0 1-1 0 0,0-1 1 0 0,0 1 0 0 0,0 0 0 0 0,0-1-1 0 0,1 1 1 0 0,-5 14-233 0 0,-1 0 0 0 0,0 0 0 0 0,-1-1-1 0 0,0 0 1 0 0,-2 1 0 0 0,1-2 0 0 0,-11 16 0 0 0,7-12 10 0 0,0 1 0 0 0,2 0 1 0 0,-11 28-1 0 0,15-34 10 0 0,3-9-40 0 0,0 1-1 0 0,0-1 1 0 0,0 0 0 0 0,0 1 0 0 0,1-1 0 0 0,-1 0 0 0 0,1 1 0 0 0,0-1 0 0 0,-1 1 0 0 0,1-1 0 0 0,0 1 0 0 0,1-1 0 0 0,-1 1 0 0 0,1 2 0 0 0,-1 0 45 0 0,2-2-48 0 0,4 7 77 0 0,-4-8-45 0 0,0 0-1 0 0,1-1 0 0 0,-1 1 0 0 0,0-1 1 0 0,1 0-1 0 0,-1 1 0 0 0,1-1 0 0 0,-1 0 0 0 0,1-1 1 0 0,0 1-1 0 0,4 1 0 0 0,31 5 225 0 0,0-2-1 0 0,1-1 0 0 0,0-3 1 0 0,0 0-1 0 0,60-8 1 0 0,-49 5-782 0 0,-48 2 188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1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7367 0 0,'-1'2'8794'0'0,"-17"42"-5196"0"0,1-6-2946 0 0,3 1 0 0 0,1 0 0 0 0,-9 43 0 0 0,16-44-823 0 0,2-1 0 0 0,1 1 0 0 0,2-1 0 0 0,1 1 0 0 0,2 0 0 0 0,2-1 0 0 0,13 61 0 0 0,-11-73 118 0 0,10 44 51 0 0,-15-61-142 0 0,-1-1 0 0 0,1 0 0 0 0,-1 1 0 0 0,-1-1 0 0 0,1 1-1 0 0,-1-1 1 0 0,-3 11 0 0 0,-6 26-1137 0 0,10-41 773 0 0,-1 0-1 0 0,1 0 1 0 0,0 0-1 0 0,0 0 1 0 0,1 0-1 0 0,-1 0 1 0 0,0 0-1 0 0,1 0 0 0 0,0 0 1 0 0,0 0-1 0 0,0 0 1 0 0,2 4-1 0 0,4 3-4623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2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14191 0 0,'0'0'4855'0'0,"2"2"-4390"0"0,1 2-311 0 0,1 0 1 0 0,-1 1-1 0 0,-1-1 0 0 0,1 1 0 0 0,0 0 0 0 0,-1-1 1 0 0,0 1-1 0 0,0 0 0 0 0,-1 1 0 0 0,1-1 0 0 0,-1 0 1 0 0,0 0-1 0 0,0 10 0 0 0,0 9 186 0 0,-4 42-1 0 0,2-52-277 0 0,-3 23-76 0 0,-1-1 0 0 0,-2 0-1 0 0,-2 0 1 0 0,-1 0 0 0 0,-1-2-1 0 0,-20 40 1 0 0,15-34 189 0 0,17-40-176 0 0,-1 1 0 0 0,0-1 1 0 0,0 0-1 0 0,0 1 0 0 0,0-1 1 0 0,0 0-1 0 0,0 0 0 0 0,1 1 1 0 0,-1-1-1 0 0,0 0 0 0 0,0 1 1 0 0,1-1-1 0 0,-1 0 0 0 0,0 0 1 0 0,0 1-1 0 0,1-1 0 0 0,-1 0 1 0 0,0 0-1 0 0,0 0 0 0 0,1 1 1 0 0,-1-1-1 0 0,0 0 0 0 0,1 0 1 0 0,-1 0-1 0 0,0 0 0 0 0,1 0 1 0 0,-1 0-1 0 0,0 0 0 0 0,1 0 1 0 0,0 0-1 0 0,10 3-495 0 0,-9-3 160 0 0,1 0 0 0 0,0 0 1 0 0,-1-1-1 0 0,1 1 0 0 0,-1 0 1 0 0,1-1-1 0 0,4-1 0 0 0,5-3-6700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2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5527 0 0,'0'0'11770'0'0,"2"1"-11028"0"0,-1 0-595 0 0,1 0 0 0 0,-1 0 0 0 0,1 0 0 0 0,-1 0-1 0 0,1 0 1 0 0,0-1 0 0 0,-1 1 0 0 0,1-1 0 0 0,0 1 0 0 0,-1-1 0 0 0,1 0-1 0 0,0 1 1 0 0,0-1 0 0 0,-1 0 0 0 0,1 0 0 0 0,2-1 0 0 0,1 0 144 0 0,0 1 0 0 0,0-2 0 0 0,-1 1 0 0 0,10-4 0 0 0,51-26 1108 0 0,35-14-635 0 0,-87 41-648 0 0,0 0-1 0 0,0 0 0 0 0,0 2 0 0 0,1-1 1 0 0,26 0-1 0 0,-38 3-108 0 0,1 0-1 0 0,0 0 1 0 0,-1 0 0 0 0,1 0-1 0 0,0 1 1 0 0,-1-1 0 0 0,1 1-1 0 0,0 0 1 0 0,-1 0 0 0 0,1 0 0 0 0,-1 0-1 0 0,0 0 1 0 0,1 0 0 0 0,-1 1-1 0 0,0-1 1 0 0,0 1 0 0 0,0 0 0 0 0,0 0-1 0 0,0 0 1 0 0,0 0 0 0 0,2 2-1 0 0,-3-1-1 0 0,1-1-1 0 0,-1 0 1 0 0,-1 1-1 0 0,1-1 1 0 0,0 1-1 0 0,0-1 0 0 0,-1 1 1 0 0,0 0-1 0 0,1-1 1 0 0,-1 1-1 0 0,0-1 0 0 0,0 1 1 0 0,0 0-1 0 0,-1-1 1 0 0,1 1-1 0 0,-1-1 1 0 0,1 1-1 0 0,-1-1 0 0 0,0 1 1 0 0,0-1-1 0 0,0 1 1 0 0,-2 1-1 0 0,-2 7-13 0 0,-2 0 1 0 0,0-1-1 0 0,0 0 0 0 0,0-1 1 0 0,-1 0-1 0 0,-1 0 0 0 0,0 0 0 0 0,-16 11 1 0 0,-5 1-49 0 0,-50 26 0 0 0,51-31 44 0 0,-33 21-78 0 0,61-37 16 0 0,19 9-250 0 0,-7-7 309 0 0,0-1-1 0 0,0 0 1 0 0,0-1 0 0 0,0 0-1 0 0,19-3 1 0 0,25 0-71 0 0,-28 4 56 0 0,59 5-154 0 0,-75-5 230 0 0,0 1 1 0 0,0 1-1 0 0,-1 0 1 0 0,1 0 0 0 0,16 8-1 0 0,-26-10-18 0 0,1 0-1 0 0,-1 0 1 0 0,1 0-1 0 0,-1 0 1 0 0,0 0-1 0 0,1 1 1 0 0,-1-1-1 0 0,0 0 0 0 0,2 3 1 0 0,-2-2 12 0 0,1-1 57 0 0,4 12 92 0 0,-3-7-163 0 0,0 1-1 0 0,-1 0 0 0 0,1-1 1 0 0,-2 1-1 0 0,1 0 0 0 0,-1 0 1 0 0,0 1-1 0 0,-1-1 1 0 0,0 0-1 0 0,0 0 0 0 0,0 0 1 0 0,-2 9-1 0 0,1-8 15 0 0,-1 1 0 0 0,0 0 0 0 0,0-1 0 0 0,-1 1-1 0 0,0-1 1 0 0,-1 0 0 0 0,0 0 0 0 0,0 0 0 0 0,-8 10-1 0 0,6-10 12 0 0,-1-1-1 0 0,0 0 1 0 0,0 0-1 0 0,-1 0 1 0 0,0-1-1 0 0,0 0 1 0 0,-1-1-1 0 0,0 0 1 0 0,0 0-1 0 0,0 0 1 0 0,0-2-1 0 0,-1 1 1 0 0,1-1-1 0 0,-19 3 1 0 0,12-3 44 0 0,0-1 0 0 0,0-1 0 0 0,0-1 0 0 0,0 0 0 0 0,0-1 0 0 0,0-1 0 0 0,0 0 1 0 0,-25-8-1 0 0,29 7-92 0 0,0 0 0 0 0,-1 0 0 0 0,1 1 0 0 0,-1 0 0 0 0,-20 1 0 0 0,31 1-140 0 0,-5 2-1835 0 0,28 1-90 0 0,-8-3 126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2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6447 0 0,'0'0'499'0'0,"-2"1"-63"0"0,-3 8 1235 0 0,0-1 1 0 0,0 1-1 0 0,-6 17 0 0 0,1 14-500 0 0,6-11-870 0 0,1-1 0 0 0,2 0 0 0 0,1 1 0 0 0,5 40 0 0 0,28 110 867 0 0,-23-140-932 0 0,12 60 632 0 0,-19-80-708 0 0,-1 0 0 0 0,0-1 0 0 0,-3 29 0 0 0,0-33-130 0 0,0-1 0 0 0,-1 1 0 0 0,-1-1-1 0 0,0 0 1 0 0,0 0 0 0 0,-2 0 0 0 0,1 0-1 0 0,-10 15 1 0 0,5-12 4 0 0,6-14-58 0 0,1-1 1 0 0,0 1-89 0 0,9-17-10247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2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48 490 7367 0 0,'0'0'568'0'0,"-2"1"-373"0"0,1 0 202 0 0,-1 0-1 0 0,1 0 1 0 0,-1-1 0 0 0,1 1-1 0 0,-1 0 1 0 0,1 0 0 0 0,-1-1-1 0 0,1 1 1 0 0,-1-1-1 0 0,0 0 1 0 0,1 1 0 0 0,-4-1-1 0 0,4 0-269 0 0,0 0-1 0 0,0-1 1 0 0,-1 1 0 0 0,1 0-1 0 0,0-1 1 0 0,0 1-1 0 0,0-1 1 0 0,0 1-1 0 0,0-1 1 0 0,0 1 0 0 0,0-1-1 0 0,0 0 1 0 0,1 1-1 0 0,-1-1 1 0 0,0 0-1 0 0,0 0 1 0 0,-1-2 0 0 0,1 2-47 0 0,1-1 1 0 0,-1 1 0 0 0,1-1 0 0 0,-1 1-1 0 0,1-1 1 0 0,0 1 0 0 0,-1-1 0 0 0,1 0-1 0 0,0 1 1 0 0,0-1 0 0 0,0 0 0 0 0,0 1-1 0 0,1-3 1 0 0,-1-1 121 0 0,1-7-50 0 0,0 0 1 0 0,0 0 0 0 0,2 0-1 0 0,-1 0 1 0 0,6-13 0 0 0,25-58 67 0 0,-18 49-102 0 0,-7 16-111 0 0,2 0 0 0 0,0 0 1 0 0,2 2-1 0 0,0-1 0 0 0,0 1 0 0 0,1 1 0 0 0,1 0 0 0 0,25-20 0 0 0,-25 25-5 0 0,0 0 1 0 0,1 1-1 0 0,0 0 0 0 0,0 1 1 0 0,1 1-1 0 0,0 1 0 0 0,0 0 0 0 0,1 1 1 0 0,23-4-1 0 0,-18 5 115 0 0,0 2-1 0 0,1 0 1 0 0,-1 1 0 0 0,0 2 0 0 0,1 0-1 0 0,38 8 1 0 0,-51-7 12 0 0,0 1-1 0 0,0 0 1 0 0,-1 0-1 0 0,1 1 1 0 0,-1 1-1 0 0,0-1 1 0 0,0 1-1 0 0,0 1 1 0 0,-1 0-1 0 0,0 0 1 0 0,0 1-1 0 0,-1 0 1 0 0,11 11-1 0 0,-14-13-77 0 0,0 1-1 0 0,0-1 0 0 0,-1 1 1 0 0,0 0-1 0 0,0 0 1 0 0,0 0-1 0 0,-1 0 1 0 0,1 0-1 0 0,-1 1 1 0 0,-1-1-1 0 0,1 1 1 0 0,-1-1-1 0 0,-1 1 1 0 0,1 0-1 0 0,-1-1 1 0 0,0 1-1 0 0,0-1 1 0 0,-1 1-1 0 0,0 0 1 0 0,0-1-1 0 0,-4 11 0 0 0,-1-3-23 0 0,0 0 0 0 0,0 0-1 0 0,-1-1 1 0 0,-1 0 0 0 0,0-1-1 0 0,-1 0 1 0 0,0 0-1 0 0,-1-1 1 0 0,-1 0 0 0 0,1 0-1 0 0,-21 14 1 0 0,-10 4-30 0 0,-1-2 1 0 0,-52 24-1 0 0,53-29-35 0 0,17-9-120 0 0,-2 0 1 0 0,1-2-1 0 0,-52 16 0 0 0,74-26-8 0 0,3-10-703 0 0,0 8 824 0 0,-1 0 1 0 0,1 0-1 0 0,0 0 1 0 0,0-1-1 0 0,0 1 1 0 0,0 0-1 0 0,1 0 1 0 0,-1 0-1 0 0,0 0 0 0 0,0 0 1 0 0,1 0-1 0 0,-1 0 1 0 0,0 0-1 0 0,1 0 1 0 0,0-2-1 0 0,6-7-993 0 0,1-1-1 0 0,0 1 1 0 0,0 1 0 0 0,15-13-1 0 0,-17 16 665 0 0,25-22-1696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2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9 10135 0 0,'0'-1'464'0'0,"0"0"-307"0"0,1 1 0 0 0,-1 0 0 0 0,0 0 0 0 0,0 0 0 0 0,0-1 0 0 0,0 1 0 0 0,0 0 0 0 0,0 0 0 0 0,0-1 0 0 0,0 1 0 0 0,0 0 0 0 0,0 0 0 0 0,0 0 0 0 0,0-1 0 0 0,0 1 0 0 0,0 0 0 0 0,0 0 0 0 0,0-1 0 0 0,0 1 0 0 0,-2-2 1885 0 0,2 2-1885 0 0,-1-1 0 0 0,-4 2 3776 0 0,-1 1-4612 0 0,1 0 810 0 0,0 1 1 0 0,0 0-1 0 0,0 0 1 0 0,0 0-1 0 0,1 0 1 0 0,-1 1 0 0 0,1 0-1 0 0,0 0 1 0 0,-7 9-1 0 0,-3 5-98 0 0,-13 24 0 0 0,15-22 68 0 0,-72 103-101 0 0,40-61 0 0 0,27-38 7 0 0,2 1 0 0 0,1 1 1 0 0,1 0-1 0 0,1 1 0 0 0,1 0 0 0 0,1 1 0 0 0,2 0 0 0 0,-9 56 0 0 0,14-50 129 0 0,1 0 0 0 0,2 0 0 0 0,2 0 0 0 0,7 49 0 0 0,-7-76-115 0 0,-1 1 0 0 0,1-1 0 0 0,0 0 0 0 0,0 1 0 0 0,1-1 0 0 0,0 0 0 0 0,1-1 0 0 0,-1 1 1 0 0,1 0-1 0 0,1-1 0 0 0,8 11 0 0 0,-9-14 17 0 0,-1 1 0 0 0,1-1-1 0 0,0 0 1 0 0,0 0 0 0 0,1-1 0 0 0,-1 1 0 0 0,1-1 0 0 0,-1 0 0 0 0,1 0 0 0 0,0-1 0 0 0,-1 1 0 0 0,1-1 0 0 0,0 0 0 0 0,0 0 0 0 0,0 0 0 0 0,0-1 0 0 0,0 0 0 0 0,9-1-1 0 0,12-2 238 0 0,-1-2 0 0 0,0-1 0 0 0,25-9 0 0 0,10-3-861 0 0,-58 17-757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4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0 13359 0 0,'-2'1'1027'0'0,"-4"1"-830"0"0,-1 0 0 0 0,0 0 0 0 0,1 1 0 0 0,0 0 0 0 0,0 1 0 0 0,0-1 0 0 0,0 1 0 0 0,0 0 0 0 0,1 1 0 0 0,-1-1-1 0 0,-6 9 1 0 0,4-5-35 0 0,1 1 0 0 0,1-1 0 0 0,0 1-1 0 0,0 0 1 0 0,1 0 0 0 0,0 1 0 0 0,-4 9-1 0 0,-3 20-125 0 0,-11 62 0 0 0,0 2-32 0 0,5-48 547 0 0,-2-2 0 0 0,-52 97-1 0 0,-54 68 2095 0 0,37-70-1205 0 0,86-142-1428 0 0,-2 5-26 0 0,-1-1 0 0 0,-1 1 0 0 0,0-1 0 0 0,0 0 0 0 0,-17 16 0 0 0,22-25-314 0 0,-5-3-4217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3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2303 0 0,'0'0'12255'0'0,"0"2"-11386"0"0,-3 25 48 0 0,1 0 0 0 0,2 0-1 0 0,3 35 1 0 0,4 169-372 0 0,-9-201-407 0 0,-1 2-3442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3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10 229 4607 0 0,'0'0'354'0'0,"-1"-2"-233"0"0,0 1 450 0 0,0-1-1 0 0,0 1 1 0 0,0-1-1 0 0,0 0 0 0 0,1 1 1 0 0,-1-1-1 0 0,0 0 1 0 0,1 0-1 0 0,-1 1 1 0 0,1-1-1 0 0,0 0 1 0 0,0 0-1 0 0,-1 0 1 0 0,2-3-1 0 0,-1 3-317 0 0,0 1 0 0 0,1-1 1 0 0,-1 1-1 0 0,1-1 0 0 0,-1 1 0 0 0,1-1 0 0 0,0 1 0 0 0,0 0 0 0 0,-1-1 0 0 0,1 1 0 0 0,0 0 0 0 0,0-1 1 0 0,2 0-1 0 0,2-2-59 0 0,-1 1 1 0 0,1 0 0 0 0,0 0 0 0 0,0 0-1 0 0,0 0 1 0 0,8-2 0 0 0,-12 4-99 0 0,3 0 75 0 0,1 0-1 0 0,-1 0 1 0 0,0 0 0 0 0,0 0-1 0 0,0 1 1 0 0,1 0 0 0 0,-1 0 0 0 0,0 0-1 0 0,0 0 1 0 0,1 1 0 0 0,7 1-1 0 0,4 2 244 0 0,28 13-1 0 0,-30-11-164 0 0,26 7 0 0 0,-11-8-113 0 0,0-1 1 0 0,0-1-1 0 0,1-1 0 0 0,-1-2 1 0 0,1-1-1 0 0,-1-1 0 0 0,0-2 1 0 0,1-1-1 0 0,31-10 0 0 0,25-12-97 0 0,136-62-1 0 0,-212 84-196 0 0,82-32 482 0 0,-80 33-990 0 0,1 0 0 0 0,0 1 0 0 0,1 0 1 0 0,-1 1-1 0 0,18 0 0 0 0,-30 4-554 0 0,0-1 812 0 0,-1-1 269 0 0,1 1-1 0 0,-1-1 1 0 0,0 1 0 0 0,1-1-1 0 0,-1 1 1 0 0,0 0-1 0 0,1-1 1 0 0,-1 1-1 0 0,0-1 1 0 0,1 1 0 0 0,-1-1-1 0 0,0 1 1 0 0,0 0-1 0 0,0-1 1 0 0,0 1-1 0 0,1 0 1 0 0,-1-1-1 0 0,0 1 1 0 0,0 0 0 0 0,0-1-1 0 0,0 1 1 0 0,-1 0-1 0 0,-2 14-5428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3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39 4143 0 0,'0'0'7798'0'0,"-2"2"-6802"0"0,-4 3-579 0 0,-1 0 1 0 0,1 0 0 0 0,-2 0-1 0 0,-9 4 1 0 0,7-4-112 0 0,0 1 0 0 0,-10 8 0 0 0,12-8-193 0 0,1 0-1 0 0,0 0 1 0 0,0 1-1 0 0,1 0 1 0 0,0 0 0 0 0,0 0-1 0 0,1 1 1 0 0,0 0-1 0 0,0 0 1 0 0,1 1-1 0 0,-5 10 1 0 0,9-15-62 0 0,0-1 1 0 0,0 0 0 0 0,1 1-1 0 0,-1-1 1 0 0,1 0-1 0 0,-1 0 1 0 0,1 0 0 0 0,0 0-1 0 0,1 1 1 0 0,-1-1-1 0 0,0 0 1 0 0,1-1 0 0 0,3 6-1 0 0,-4-6-17 0 0,2 3 59 0 0,0 0 1 0 0,0 0-1 0 0,0 0 1 0 0,1-1-1 0 0,0 1 1 0 0,0-1-1 0 0,0 0 1 0 0,0 0-1 0 0,1-1 1 0 0,-1 1-1 0 0,1-1 1 0 0,0 0-1 0 0,0 0 1 0 0,0-1-1 0 0,0 1 1 0 0,1-1-1 0 0,6 2 1 0 0,-3-3 14 0 0,0 1 1 0 0,-1-2-1 0 0,1 1 1 0 0,0-1-1 0 0,0-1 1 0 0,0 1-1 0 0,0-1 1 0 0,0-1-1 0 0,0 0 1 0 0,-1 0-1 0 0,11-5 1 0 0,-2 1-14 0 0,0-2 0 0 0,-1 0 1 0 0,0-1-1 0 0,22-16 0 0 0,-29 19-60 0 0,0-1-1 0 0,-1 0 1 0 0,0-1-1 0 0,0 1 0 0 0,-1-2 1 0 0,0 1-1 0 0,0-1 1 0 0,-1 0-1 0 0,0-1 1 0 0,-1 1-1 0 0,0-1 1 0 0,7-20-1 0 0,-11 27-34 0 0,-1 1 0 0 0,1-1 0 0 0,-1 0 0 0 0,0 1 0 0 0,0-1 0 0 0,0 0 0 0 0,-1 0 0 0 0,0-3 0 0 0,-4-13 3 0 0,1 14-5 0 0,1 2-11 0 0,-1-2-13 0 0,-1 1-1 0 0,0-1 1 0 0,1 1-1 0 0,-1 0 1 0 0,-1 0-1 0 0,1 1 1 0 0,0-1-1 0 0,-1 1 1 0 0,0 0-1 0 0,0 1 1 0 0,0 0-1 0 0,0 0 1 0 0,0 0-1 0 0,-10-2 1 0 0,-6 1-332 0 0,0 0 1 0 0,-40 1 0 0 0,36 1-11 0 0,-18 1-412 0 0,42 1 623 0 0,5 0-809 0 0,35 8-315 0 0,-16-7 130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3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3223 0 0,'0'-18'6259'0'0,"8"11"-889"0"0,-6 22-2828 0 0,-1-8-3185 0 0,0 121 1621 0 0,-2-65-578 0 0,4 217 834 0 0,17-2-894 0 0,-1-173-225 0 0,-15-85-75 0 0,-4-17 43 0 0,-1-1-205 0 0,-1 0-16 0 0,0 0 0 0 0,0 0 0 0 0,0 0-1 0 0,0-1 1 0 0,0 1 0 0 0,-4 2 0 0 0,-5 0-4696 0 0,0-2-1201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3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20 158 7367 0 0,'0'0'334'0'0,"-2"-1"-1"0"0,-7-2-213 0 0,0-4 7375 0 0,20-2-6643 0 0,-4 3-589 0 0,1 1 0 0 0,-1 1 0 0 0,1-1 0 0 0,-1 1 0 0 0,1 0 0 0 0,17-5 0 0 0,55-10 940 0 0,-44 12-739 0 0,70-18 503 0 0,-30 6-194 0 0,81-10 0 0 0,-148 28-745 0 0,-1 1 0 0 0,1-1 0 0 0,0 1 0 0 0,0 1 0 0 0,-1-1 0 0 0,1 2 0 0 0,11 2 0 0 0,-15-3-169 0 0,-1 1 1 0 0,0 0 0 0 0,1 0-1 0 0,-1 0 1 0 0,0 1 0 0 0,0-1-1 0 0,0 1 1 0 0,-1 0 0 0 0,1 0-1 0 0,-1 0 1 0 0,1 1 0 0 0,-1-1-1 0 0,0 1 1 0 0,0 0 0 0 0,3 5 0 0 0,-6-8-23 0 0,0 0-24 0 0,1-1 0 0 0,-1 1 0 0 0,1 0-1 0 0,-1-1 1 0 0,0 1 0 0 0,1 0 0 0 0,-1-1 0 0 0,1 1-1 0 0,0 0 1 0 0,-1-1 0 0 0,1 1 0 0 0,-1-1 0 0 0,1 1-1 0 0,0-1 1 0 0,-1 1 0 0 0,1-1 0 0 0,0 0 0 0 0,0 1-1 0 0,-1-1 1 0 0,1 0 0 0 0,0 0 0 0 0,1 1 0 0 0,5-3-1543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34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12671 0 0,'0'0'579'0'0,"0"2"-15"0"0,-3 62 4 0 0,1 20 1699 0 0,15 125 466 0 0,-1-28-2229 0 0,-11-150-454 0 0,-1 204 68 0 0,-2-210-56 0 0,-2 1 0 0 0,0-1 0 0 0,-2 0 0 0 0,0 0 0 0 0,-2-1 0 0 0,-1 0 0 0 0,-13 26 0 0 0,-25 35 691 0 0,46-84-321 0 0,2-3-417 0 0,0 0 1 0 0,-1 0-1 0 0,2 0 0 0 0,-1 0 1 0 0,0 1-1 0 0,0-1 0 0 0,0 0 1 0 0,3-2-1 0 0,0-2 7 0 0,21-32-296 0 0,33-40 0 0 0,-48 67 195 0 0,1-1-1 0 0,0 2 1 0 0,1 0-1 0 0,-1 0 1 0 0,2 1-1 0 0,-1 0 1 0 0,17-7-1 0 0,-25 14-96 0 0,-4 2 171 0 0,1 0 1 0 0,-1 0-1 0 0,1-1 0 0 0,-1 1 0 0 0,1 0 0 0 0,-1 0 1 0 0,1 0-1 0 0,-1 0 0 0 0,1 0 0 0 0,0 0 0 0 0,-1 0 1 0 0,1 0-1 0 0,-1 0 0 0 0,1 0 0 0 0,-1 0 0 0 0,1 0 1 0 0,-1 0-1 0 0,1 0 0 0 0,-1 1 0 0 0,1-1 0 0 0,-1 0 0 0 0,1 0 1 0 0,-1 1-1 0 0,1-1 0 0 0,-1 0 0 0 0,1 0 0 0 0,-1 1 1 0 0,0-1-1 0 0,1 1 0 0 0,-1-1 0 0 0,1 0 0 0 0,-1 1 1 0 0,1 0-1 0 0,-1 0-8 0 0,4 4 36 0 0,0 0-1 0 0,-1 0 1 0 0,0 0-1 0 0,-1 1 1 0 0,1-1-1 0 0,-1 1 1 0 0,0 0-1 0 0,0-1 1 0 0,-1 1-1 0 0,1 0 1 0 0,0 10-1 0 0,0-5 54 0 0,0 0 1 0 0,4 11-1 0 0,9 18 12 0 0,-8-24-33 0 0,-3-13-54 0 0,-1-2 8 0 0,15 13 51 0 0,-15-12-210 0 0,-1 0-1 0 0,1-1 0 0 0,0 1 1 0 0,-1 0-1 0 0,1-1 0 0 0,0 1 1 0 0,4 0-1 0 0,-2 0-778 0 0,-4-2-273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3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6447 0 0,'0'0'499'0'0,"-1"2"-328"0"0,-13 65 6925 0 0,9-46-6011 0 0,0 0 0 0 0,2 0 1 0 0,-2 27-1 0 0,5-42-902 0 0,0-5-147 0 0,0 1 0 0 0,0 0 0 0 0,1 0-1 0 0,-1 0 1 0 0,0-1 0 0 0,1 1 0 0 0,-1 0 0 0 0,1 0 0 0 0,0 0 0 0 0,-1-1 0 0 0,1 1-1 0 0,0-1 1 0 0,1 3 0 0 0,-1-2-4 0 0,1-1-133 0 0,-2 0-365 0 0,3 4 1057 0 0,10 0-12111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3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8287 0 0,'0'0'9767'0'0,"3"-7"-9702"0"0,4-13-69 0 0,0 1-1 0 0,2 0 1 0 0,0 1-1 0 0,20-30 1 0 0,-21 37 35 0 0,0 0 0 0 0,1 1 0 0 0,1 0 0 0 0,-1 1-1 0 0,2 0 1 0 0,-1 0 0 0 0,1 1 0 0 0,14-8 0 0 0,-23 15 21 0 0,-1 0-1 0 0,1 0 1 0 0,0 0-1 0 0,0 0 1 0 0,0 0-1 0 0,0 0 1 0 0,1 1-1 0 0,-1-1 1 0 0,0 1-1 0 0,0 0 1 0 0,0-1 0 0 0,0 1-1 0 0,0 0 1 0 0,1 0-1 0 0,-1 1 1 0 0,0-1-1 0 0,0 0 1 0 0,0 1-1 0 0,0-1 1 0 0,0 1-1 0 0,3 1 1 0 0,-2-1 28 0 0,-1 1 1 0 0,1 0-1 0 0,-1 0 0 0 0,0 0 1 0 0,0 0-1 0 0,0 0 1 0 0,0 0-1 0 0,0 1 0 0 0,0-1 1 0 0,-1 1-1 0 0,1-1 1 0 0,-1 1-1 0 0,0 0 0 0 0,1-1 1 0 0,0 5-1 0 0,5 19 311 0 0,-1-1 0 0 0,5 40 0 0 0,-5-23-128 0 0,-4-32-219 0 0,0 1 0 0 0,0 0-1 0 0,1-1 1 0 0,5 12 0 0 0,-6-17 2 0 0,-1-5-44 0 0,-1 1 0 0 0,0 0 0 0 0,1-1-1 0 0,-1 1 1 0 0,1 0 0 0 0,-1-1-1 0 0,1 1 1 0 0,-1-1 0 0 0,1 1 0 0 0,0-1-1 0 0,-1 1 1 0 0,1-1 0 0 0,0 0 0 0 0,-1 1-1 0 0,1-1 1 0 0,0 0 0 0 0,0 1-1 0 0,6 3 35 0 0,-2-1-421 0 0,0-1 0 0 0,1 0 0 0 0,-1 0 0 0 0,1 0 0 0 0,0-1 0 0 0,0 0 0 0 0,-1 0 0 0 0,10 0 0 0 0,16 4-4028 0 0,-19-3 2655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3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2303 0 0,'1'-1'7750'0'0,"27"-18"-4467"0"0,-21 14-2466 0 0,0-1 1 0 0,1 2-1 0 0,16-9 1709 0 0,-21 16-2209 0 0,-3-3-303 0 0,1 0 1 0 0,-1 0-1 0 0,0 1 0 0 0,0-1 0 0 0,1 0 1 0 0,-1 0-1 0 0,0 0 0 0 0,1 0 1 0 0,-1 1-1 0 0,0-1 0 0 0,0 0 0 0 0,0 0 1 0 0,1 1-1 0 0,-1-1 0 0 0,0 0 0 0 0,0 1 1 0 0,0-1-1 0 0,1 0 0 0 0,-1 0 0 0 0,0 1 1 0 0,0-1-1 0 0,0 1 0 0 0,4 18 185 0 0,-2-1 0 0 0,0 1-1 0 0,-1 0 1 0 0,0-1-1 0 0,-3 23 1 0 0,1 44 97 0 0,12 23 97 0 0,24 106 1 0 0,44 101 75 0 0,-56-215-169 0 0,-20-85-176 0 0,-2 1 0 0 0,0-1 0 0 0,-1 1 0 0 0,-2 23 0 0 0,-5 52 868 0 0,6-77-844 0 0,1-9 8 0 0,0 0 0 0 0,0 0 0 0 0,-1 0-1 0 0,0-1 1 0 0,-1 7 0 0 0,1-9 113 0 0,-1-1-205 0 0,-5 3-23 0 0,5-4-95 0 0,3 0-195 0 0,-1 0 243 0 0,0 0 0 0 0,0 0 0 0 0,0 0 0 0 0,1 0 0 0 0,-1 0-1 0 0,0 0 1 0 0,0 0 0 0 0,0 0 0 0 0,0 0 0 0 0,1 0 0 0 0,-1-1 0 0 0,0 1-1 0 0,0 0 1 0 0,0 0 0 0 0,0 0 0 0 0,0 0 0 0 0,1 0 0 0 0,-1-1-1 0 0,0 1 1 0 0,0 0 0 0 0,0 0 0 0 0,0 0 0 0 0,0-1 0 0 0,0 1-1 0 0,0 0 1 0 0,0 0 0 0 0,1-1-38 0 0,-1 0-1 0 0,0 1 1 0 0,0-1 0 0 0,1 1-1 0 0,-1-1 1 0 0,0 1 0 0 0,1-1-1 0 0,-1 1 1 0 0,1-1 0 0 0,-1 1-1 0 0,0-1 1 0 0,1 1 0 0 0,-1 0-1 0 0,1-1 1 0 0,1 0 0 0 0,6-3 2 0 0,17-8-3358 0 0,-11 4-4191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3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0,'0'0'8631'0'0,"1"2"-8258"0"0,5 29 369 0 0,3 50-1 0 0,-3-18-36 0 0,40 173 1028 0 0,-31-172-1530 0 0,-12-54-171 0 0,-2-4-12 0 0,0-1 0 0 0,0 1 0 0 0,0 0-1 0 0,-1-1 1 0 0,0 11 0 0 0,0-14-241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41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4143 0 0,'2'0'12040'0'0,"20"3"-10888"0"0,0-2-1 0 0,0-1 1 0 0,0-1-1 0 0,0-1 1 0 0,31-6-1 0 0,110-33-382 0 0,-93 21-346 0 0,-41 12-480 0 0,73-16-2444 0 0,-85 22 1006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3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10335 0 0,'0'0'1166'0'0,"1"-3"-820"0"0,2-3-124 0 0,1-1 0 0 0,0 1 0 0 0,0 0 0 0 0,0 0 0 0 0,1 1 0 0 0,-1-1 0 0 0,7-4 0 0 0,2-2 1358 0 0,27-17 0 0 0,-28 23-464 0 0,-10 5 274 0 0,10-2-648 0 0,-9 3-390 0 0,14 1 307 0 0,1 1 0 0 0,26 5 0 0 0,-25-3-400 0 0,38 3 0 0 0,4-8 5 0 0,0-2 1 0 0,-1-4 0 0 0,94-21-1 0 0,-26-5-235 0 0,28-6-35 0 0,-122 33-11 0 0,246-45-643 0 0,-260 48-410 0 0,25 0 1 0 0,-52 14 68 0 0,2-6 511 0 0,1-1 1 0 0,-1 1-1 0 0,0-1 1 0 0,-1 0-1 0 0,-6 4 1 0 0,-3 1-1549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39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76 9703 0 0,'36'-43'8050'0'0,"-52"59"-7220"0"0,4-2-714 0 0,1 0 0 0 0,1 0-1 0 0,0 1 1 0 0,-9 19 0 0 0,4-7-103 0 0,8-15-13 0 0,1 1 0 0 0,-5 14 0 0 0,8-13 2 0 0,5-11 7 0 0,-1-2 3 0 0,-1 1 12 0 0,0-1 1 0 0,1 1-1 0 0,-1-1 0 0 0,1 0 1 0 0,0 0-1 0 0,0 1 0 0 0,-1-1 1 0 0,1 0-1 0 0,0 0 1 0 0,0 0-1 0 0,0 0 0 0 0,0 0 1 0 0,0 0-1 0 0,0 0 0 0 0,0 0 1 0 0,1 0-1 0 0,-1 0 0 0 0,0-1 1 0 0,0 1-1 0 0,3 0 1 0 0,-1 1 76 0 0,1-1 1 0 0,0 0 0 0 0,0 0 0 0 0,-1 0 0 0 0,8 1 0 0 0,-1-2 57 0 0,-1-1 0 0 0,0 1 0 0 0,0-1 0 0 0,0-1 1 0 0,18-5-1 0 0,-5 0-45 0 0,25-13-1 0 0,-44 20-113 0 0,-2-1 0 0 0,0 1 0 0 0,0 0 0 0 0,0-1 0 0 0,0 1 0 0 0,0-1 0 0 0,0 1 0 0 0,0-1 0 0 0,0 1 0 0 0,0-1 0 0 0,0 0 0 0 0,-1 1 0 0 0,1-1 0 0 0,0 0 0 0 0,0 0 0 0 0,-1 0 0 0 0,2-1 0 0 0,-1 1 0 0 0,0-1 0 0 0,0 1 0 0 0,0 0 0 0 0,0-1 0 0 0,-1 1 0 0 0,1 0 0 0 0,0-1 0 0 0,-1 1 0 0 0,1-1 0 0 0,-1 1 0 0 0,0-1 0 0 0,1 1 0 0 0,-1-1 0 0 0,0 1 0 0 0,0-1 0 0 0,0 0 0 0 0,0 1 0 0 0,0-1 0 0 0,0 1 0 0 0,0-1 0 0 0,-1 1 0 0 0,1-1 0 0 0,-1 1 0 0 0,1-1 0 0 0,-1 1 0 0 0,1-1 0 0 0,-1 1 0 0 0,0 0 0 0 0,0-1 0 0 0,0 0 0 0 0,-5-6 11 0 0,1 0-1 0 0,-2 0 1 0 0,-10-11-1 0 0,11 13 12 0 0,-23-24-47 0 0,17 19-196 0 0,1-1-1 0 0,0 0 1 0 0,0-1 0 0 0,1 0-1 0 0,-9-17 1 0 0,18 28-115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4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1839 0 0,'0'0'13906'0'0,"0"1"-13258"0"0,-9 9-44 0 0,-17 17 1 0 0,-10 10-632 0 0,18-15 45 0 0,-23 34-54 0 0,37-50 66 0 0,0 1 1 0 0,1 0-1 0 0,0-1 0 0 0,0 1 0 0 0,0 0 1 0 0,1 0-1 0 0,-1 8 0 0 0,2-13 1 0 0,1-1 1 0 0,0 1-1 0 0,1-1 0 0 0,-1 0 0 0 0,0 1 0 0 0,0-1 0 0 0,1 0 0 0 0,-1 1 1 0 0,0-1-1 0 0,1 0 0 0 0,0 1 0 0 0,-1-1 0 0 0,1 0 0 0 0,0 0 1 0 0,-1 0-1 0 0,1 0 0 0 0,0 0 0 0 0,0 0 0 0 0,0 0 0 0 0,0 0 1 0 0,0 0-1 0 0,0 0 0 0 0,0 0 0 0 0,0 0 0 0 0,2 0 0 0 0,1 2 57 0 0,0-1 0 0 0,0 0-1 0 0,0-1 1 0 0,0 1 0 0 0,1-1 0 0 0,5 2-1 0 0,90 6 1353 0 0,-98-9-1312 0 0,-1 0-110 0 0,0 0 0 0 0,1-1-1 0 0,-1 1 1 0 0,1 0 0 0 0,-1-1 0 0 0,0 0-1 0 0,1 1 1 0 0,-1-1 0 0 0,0 0 0 0 0,0 0-1 0 0,0 1 1 0 0,1-1 0 0 0,-1 0 0 0 0,0 0-1 0 0,0 0 1 0 0,0 0 0 0 0,-1-1-1 0 0,1 1 1 0 0,0 0 0 0 0,0 0 0 0 0,0 0-1 0 0,-1-1 1 0 0,1 1 0 0 0,-1 0 0 0 0,1-1-1 0 0,-1 1 1 0 0,1-2 0 0 0,1-7 1 0 0,1 1-1 0 0,1-19 1 0 0,-4 23 0 0 0,1-3 7 0 0,0 0-1 0 0,-1-1 1 0 0,0 1 0 0 0,0-1-1 0 0,-1 1 1 0 0,0 0 0 0 0,-4-13-1 0 0,3 16-50 0 0,1 0 0 0 0,-1 0 0 0 0,0 1-1 0 0,-1-1 1 0 0,1 1 0 0 0,-1 0 0 0 0,0 0-1 0 0,0 0 1 0 0,0 0 0 0 0,0 0 0 0 0,-1 1 0 0 0,1-1-1 0 0,-9-5 1 0 0,11 9-156 0 0,-1-3 178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4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11687 0 0,'0'0'532'0'0,"-2"1"-4"0"0,1-1-520 0 0,1 0-1 0 0,-1 0 0 0 0,0 1 1 0 0,1-1-1 0 0,-1 0 0 0 0,0 0 0 0 0,1 1 1 0 0,-1-1-1 0 0,0 1 0 0 0,1-1 1 0 0,-1 0-1 0 0,1 1 0 0 0,-1-1 1 0 0,1 1-1 0 0,-1-1 0 0 0,1 1 1 0 0,-1-1-1 0 0,1 1 0 0 0,-1 0 1 0 0,1-1-1 0 0,0 1 0 0 0,-1 0 0 0 0,1-1 1 0 0,0 1-1 0 0,0 0 0 0 0,-1 0 1 0 0,1 2 6 0 0,-4 5 273 0 0,0 1 1 0 0,1 0-1 0 0,1 0 0 0 0,-1 0 0 0 0,1 0 0 0 0,-1 19 0 0 0,4 58 1273 0 0,0-52-1203 0 0,1 36 319 0 0,0 110 183 0 0,-4-145-807 0 0,-1 0 0 0 0,-2-1 0 0 0,-10 40 0 0 0,0-24 129 0 0,7-27 118 0 0,2 1 1 0 0,0-1-1 0 0,-4 39 0 0 0,10-58-220 0 0,0 1 0 0 0,0 0 0 0 0,1 0 0 0 0,-1 0 1 0 0,1-1-1 0 0,0 1 0 0 0,0 0 0 0 0,1-1 0 0 0,2 6 0 0 0,-3-8 18 0 0,0-1-17 0 0,5 4-77 0 0,-4-4-207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4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4143 0 0,'0'0'319'0'0,"2"-1"-210"0"0,4-5 552 0 0,1 1-1 0 0,1 0 0 0 0,-1 1 0 0 0,1 0 1 0 0,-1 0-1 0 0,1 0 0 0 0,15-3 0 0 0,20-11 7560 0 0,-49 31-7518 0 0,-23 43 179 0 0,16-30-642 0 0,-19 46 0 0 0,31-70 50 0 0,1-1-262 0 0,0 0-1 0 0,1 0 1 0 0,-1-1-1 0 0,0 1 1 0 0,0 0-1 0 0,1 0 1 0 0,-1-1-1 0 0,1 1 1 0 0,-1 0-1 0 0,0-1 1 0 0,1 1-1 0 0,-1 0 1 0 0,1-1-1 0 0,0 1 1 0 0,-1 0-1 0 0,1-1 1 0 0,-1 1-1 0 0,1-1 1 0 0,0 0-1 0 0,0 1 1 0 0,-1-1-1 0 0,1 1 1 0 0,0-1-1 0 0,0 0 1 0 0,-1 1-1 0 0,1-1 1 0 0,2 0-1 0 0,26 5 261 0 0,-23-4-190 0 0,13 0 90 0 0,23 0 0 0 0,-22-2-140 0 0,-10 1-5 0 0,-1-5-20 0 0,-8 3-15 0 0,1 1 0 0 0,-1-1 0 0 0,0 0 0 0 0,0 1 0 0 0,0-1 1 0 0,0 0-1 0 0,-1 0 0 0 0,1 0 0 0 0,0 0 0 0 0,-1 1 0 0 0,0-1 0 0 0,1 0 0 0 0,-1 0 0 0 0,0 0 1 0 0,0 0-1 0 0,0 0 0 0 0,0 0 0 0 0,0 0 0 0 0,-1-3 0 0 0,0-6 31 0 0,-2 0-1 0 0,-3-12 1 0 0,5 18-48 0 0,-7-25-283 0 0,1 0 0 0 0,2 0 0 0 0,2-1 0 0 0,-1-40 0 0 0,4 69-323 0 0,-5 13-6755 0 0,1 0 1847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4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 7831 0 0,'0'0'12087'0'0,"2"0"-11431"0"0,9-4-316 0 0,-1-1 1 0 0,0 0-1 0 0,0 0 1 0 0,0-1-1 0 0,-1 0 1 0 0,14-12-1 0 0,49-52-739 0 0,-53 49-186 0 0,2 0 0 0 0,28-20 0 0 0,-42 36 565 0 0,-1 0-1 0 0,1 1 1 0 0,-1 0-1 0 0,1 0 1 0 0,0 1-1 0 0,1-1 1 0 0,9-2-1 0 0,-15 6 69 0 0,0 0-1 0 0,-1 0 1 0 0,1 1-1 0 0,0-1 1 0 0,0 0 0 0 0,0 1-1 0 0,-1-1 1 0 0,1 1-1 0 0,0-1 1 0 0,-1 1-1 0 0,1 0 1 0 0,0-1 0 0 0,-1 1-1 0 0,1 0 1 0 0,-1 0-1 0 0,3 2 1 0 0,19 20 415 0 0,-14-11-342 0 0,-1 1-1 0 0,0 0 1 0 0,-1 0 0 0 0,0 1-1 0 0,9 27 1 0 0,-16-39-217 0 0,9 6-3285 0 0,-1-5 2230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4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252 108 1839 0 0,'0'-2'134'0'0,"2"-22"2962"0"0,-2-33 14317 0 0,-1 32-17772 0 0,-10 26 125 0 0,4 1-20 0 0,0 1 0 0 0,-1-1 0 0 0,1 2 0 0 0,0-1 0 0 0,1 1 0 0 0,-1 0 0 0 0,1 0 1 0 0,-8 6-1 0 0,-8 6-67 0 0,2-3 220 0 0,0 0 0 0 0,-29 28 0 0 0,42-34 195 0 0,1-1 0 0 0,0 1 1 0 0,0 0-1 0 0,1 0 0 0 0,0 1 0 0 0,0 0 0 0 0,1-1 0 0 0,0 2 0 0 0,0-1 0 0 0,-3 12 0 0 0,4 2 426 0 0,3-21-264 0 0,8 8 238 0 0,-6-8-472 0 0,0 1 1 0 0,0-1-1 0 0,1 0 1 0 0,-1 0-1 0 0,1 0 1 0 0,-1 0-1 0 0,1 0 1 0 0,-1 0-1 0 0,1-1 1 0 0,-1 1-1 0 0,1-1 1 0 0,0 0-1 0 0,-1 0 1 0 0,1 0 0 0 0,-1 0-1 0 0,1 0 1 0 0,0-1-1 0 0,-1 1 1 0 0,1-1-1 0 0,-1 1 1 0 0,4-2-1 0 0,4-2-19 0 0,0 0 0 0 0,-1 0-1 0 0,18-11 1 0 0,-21 12-31 0 0,-1-1 0 0 0,1 0-1 0 0,-1 0 1 0 0,-1-1 0 0 0,6-5-1 0 0,-8 8 6 0 0,0-1 0 0 0,0 1-1 0 0,-1-1 1 0 0,1 1 0 0 0,-1-1-1 0 0,1 1 1 0 0,-1-1 0 0 0,0 0 0 0 0,0 1-1 0 0,0-1 1 0 0,0 0 0 0 0,-1 0-1 0 0,1-4 1 0 0,-1 5-58 0 0,0 2-148 0 0,0-1 154 0 0,0 0 1 0 0,0 1-1 0 0,0-1 1 0 0,0 1 0 0 0,-1-1-1 0 0,1 1 1 0 0,0 0-1 0 0,0-1 1 0 0,-1 1-1 0 0,1-1 1 0 0,0 1-1 0 0,-1-1 1 0 0,1 1 0 0 0,0 0-1 0 0,-1-1 1 0 0,0 0-1 0 0,0 2 48 0 0,1-1 1 0 0,-1 0-1 0 0,0 1 0 0 0,0-1 0 0 0,0 0 0 0 0,1 1 1 0 0,-1-1-1 0 0,0 1 0 0 0,1-1 0 0 0,-1 1 1 0 0,0-1-1 0 0,1 1 0 0 0,-1 0 0 0 0,0-1 0 0 0,1 1 1 0 0,-1 0-1 0 0,1-1 0 0 0,0 1 0 0 0,-1 0 0 0 0,0 1 1 0 0,0 1-29 0 0,0 0 0 0 0,0 1 1 0 0,1-1-1 0 0,-1 0 0 0 0,0 6 0 0 0,1 2-168 0 0,0 1 0 0 0,3 15 0 0 0,1-7-498 0 0,12 35-1 0 0,1 9-176 0 0,8 87 1259 0 0,-3-13 3443 0 0,-8-81-2339 0 0,-9-39-1150 0 0,-1 0-1 0 0,0 1 1 0 0,-1-1-1 0 0,0 36 0 0 0,-3-50-298 0 0,-1 0-1 0 0,1 0 1 0 0,-1 0-1 0 0,0 0 0 0 0,0-1 1 0 0,-1 1-1 0 0,1 0 1 0 0,-1-1-1 0 0,0 1 0 0 0,0-1 1 0 0,0 0-1 0 0,0 1 0 0 0,0-1 1 0 0,-6 5-1 0 0,-2 1 112 0 0,0-1-1 0 0,0 0 0 0 0,-12 7 1 0 0,-9 7 374 0 0,23-15-389 0 0,14-9-136 0 0,12-9-222 0 0,-17 10 129 0 0,0 0 0 0 0,1-1-1 0 0,-1 1 1 0 0,0-1-1 0 0,0 1 1 0 0,0-1 0 0 0,0 1-1 0 0,0-1 1 0 0,-1 1-1 0 0,1-1 1 0 0,0 0-1 0 0,-1 0 1 0 0,1 1 0 0 0,-1-1-1 0 0,1 0 1 0 0,-1-3-1 0 0,-2-19-5980 0 0,-1 5-805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4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11111 0 0,'0'0'1008'0'0,"2"0"-802"0"0,0-1-170 0 0,0 1 0 0 0,1 0 0 0 0,-1 0 0 0 0,0 1 0 0 0,0-1 0 0 0,0 0 0 0 0,0 1 0 0 0,0-1-1 0 0,0 1 1 0 0,1 0 0 0 0,-1-1 0 0 0,0 1 0 0 0,-1 0 0 0 0,1 0 0 0 0,0 1 0 0 0,0-1 0 0 0,3 3 0 0 0,3 3 298 0 0,0 1 0 0 0,10 12 0 0 0,-12-13-25 0 0,65 77 1990 0 0,-28-31-895 0 0,83 78 0 0 0,10-19-280 0 0,-13-11-241 0 0,-110-90-716 0 0,-1 0 0 0 0,-1 0 0 0 0,0 1 0 0 0,17 24 0 0 0,-25-32-131 0 0,-1-1-1 0 0,0 1 0 0 0,0 0 0 0 0,0-1 0 0 0,-1 1 1 0 0,1 0-1 0 0,-1 0 0 0 0,0 0 0 0 0,0 0 0 0 0,0 0 1 0 0,-1 0-1 0 0,0 0 0 0 0,1 0 0 0 0,-1 0 0 0 0,-1 0 1 0 0,1 0-1 0 0,-1 0 0 0 0,1 0 0 0 0,-1 0 0 0 0,0 0 1 0 0,0 0-1 0 0,-1 0 0 0 0,1 0 0 0 0,-4 5 0 0 0,-1 0 77 0 0,0-1-1 0 0,-1 1 0 0 0,0-1 0 0 0,0-1 1 0 0,-1 1-1 0 0,0-1 0 0 0,0-1 0 0 0,-1 1 1 0 0,-17 9-1 0 0,11-9 1 0 0,0 1 1 0 0,0-2 0 0 0,-1 0-1 0 0,0-1 1 0 0,-24 5-1 0 0,37-10-112 0 0,0 1 0 0 0,0-1 0 0 0,0 0 0 0 0,-1 0 0 0 0,1 0 0 0 0,0 0-1 0 0,0-1 1 0 0,0 1 0 0 0,0-1 0 0 0,-4-1 0 0 0,6 2-85 0 0,0-1 0 0 0,0 1 0 0 0,1 0 0 0 0,-1-1 0 0 0,0 1 0 0 0,0-1 0 0 0,1 1 0 0 0,-1-1 0 0 0,1 1 0 0 0,-1-1 0 0 0,0 0 0 0 0,1 1 0 0 0,-1-1 0 0 0,1 0 0 0 0,-1 1 0 0 0,1-1 0 0 0,0 0 0 0 0,-1 0 0 0 0,1 1 0 0 0,0-1 0 0 0,-1 0 1 0 0,1 0-1 0 0,0 0 0 0 0,0 1 0 0 0,0-1 0 0 0,0 0 0 0 0,0 0 0 0 0,0 0 0 0 0,0 0 0 0 0,0 1 0 0 0,0-1 0 0 0,0 0 0 0 0,0 0 0 0 0,0 0 0 0 0,1 1 0 0 0,-1-1 0 0 0,0 0 0 0 0,1 0 0 0 0,-1 0 0 0 0,1 0 0 0 0,6-12-1227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4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16527 0 0,'0'0'3336'0'0,"1"1"-2797"0"0,6 4-411 0 0,0 0 0 0 0,0-1 0 0 0,1 0 0 0 0,-1-1-1 0 0,1 1 1 0 0,0-1 0 0 0,0-1 0 0 0,0 0 0 0 0,0 0 0 0 0,1 0 0 0 0,14 0 0 0 0,9-1 826 0 0,58-7 1 0 0,-43 3-698 0 0,19-3-739 0 0,36-1-1273 0 0,-99 7 208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4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3679 0 0,'2'1'7372'0'0,"9"2"-5567"0"0,0 0-1 0 0,0 0 0 0 0,0-1 1 0 0,12 1-1 0 0,-5-1-76 0 0,35-3 1 0 0,90-21-1014 0 0,-100 13 455 0 0,58-14-635 0 0,-58 10-8268 0 0,-30 10-109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4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83 11055 0 0,'4'-7'8334'0'0,"-132"269"-6157"0"0,128-262-2145 0 0,0 1 0 0 0,0-1-1 0 0,0 0 1 0 0,0 0 0 0 0,-1 0 0 0 0,1 0 0 0 0,0 1 0 0 0,0-1-1 0 0,0 0 1 0 0,0 0 0 0 0,0 0 0 0 0,0 1 0 0 0,0-1 0 0 0,0 0-1 0 0,0 0 1 0 0,0 1 0 0 0,0-1 0 0 0,0 0 0 0 0,0 0 0 0 0,0 0-1 0 0,0 1 1 0 0,0-1 0 0 0,0 0 0 0 0,0 0 0 0 0,0 0 0 0 0,0 1-1 0 0,1-1 1 0 0,-1 0 0 0 0,0 0 0 0 0,0 0 0 0 0,0 1 0 0 0,0-1 0 0 0,0 0-1 0 0,0 0 1 0 0,1 0 0 0 0,-1 0 0 0 0,0 0 0 0 0,0 1 0 0 0,0-1-1 0 0,0 0 1 0 0,1 0 0 0 0,-1 0 0 0 0,0 0 0 0 0,0 0 0 0 0,0 0-1 0 0,1 0 1 0 0,-1 0 0 0 0,0 0 0 0 0,1 0 0 0 0,10 1 609 0 0,4-4-361 0 0,-1-1 0 0 0,0 0 0 0 0,0 0 0 0 0,0-2 0 0 0,13-6-1 0 0,22-9 49 0 0,15 0-95 0 0,43-17-225 0 0,-101 36-39 0 0,-1-1-1 0 0,0 0 0 0 0,0 0 1 0 0,0 0-1 0 0,0-1 1 0 0,-1 1-1 0 0,1-1 0 0 0,-1 0 1 0 0,0 0-1 0 0,0-1 1 0 0,-1 1-1 0 0,1-1 0 0 0,-1 0 1 0 0,0 0-1 0 0,0 0 0 0 0,-1 0 1 0 0,1-1-1 0 0,-1 1 1 0 0,2-7-1 0 0,2-6-198 0 0,15-35 0 0 0,2 1-1491 0 0,-16 32 222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4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0,'0'0'4704'0'0,"1"2"-3385"0"0,3 22 239 0 0,3 47 0 0 0,-3-19-767 0 0,14 213-334 0 0,-22-35-184 0 0,3-220-213 0 0,1-9-25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4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82 278 4751 0 0,'-2'2'216'0'0,"-9"14"40"0"0,10-14-250 0 0,1 0-1 0 0,-1-1 1 0 0,0 1 0 0 0,0-1 0 0 0,0 0 0 0 0,-1 1 0 0 0,1-1 0 0 0,0 0 0 0 0,0 0 0 0 0,-1 1 0 0 0,-1 0 0 0 0,1 0 395 0 0,0 0 0 0 0,0 0 0 0 0,-1-1 0 0 0,1 1 0 0 0,-1 0 0 0 0,1-1 0 0 0,-1 1 0 0 0,0-1-1 0 0,-5 2 1 0 0,6-3 111 0 0,-8-8 512 0 0,9 7-884 0 0,0-1 0 0 0,-1 0 0 0 0,1 1 0 0 0,0-1 0 0 0,0 0 0 0 0,0 0 0 0 0,0 0 0 0 0,1 0 0 0 0,-1 0 0 0 0,0 0 0 0 0,1 0 0 0 0,0 0 0 0 0,-1 0 0 0 0,1 0 1 0 0,0-3-1 0 0,2-36 1051 0 0,-1 28-823 0 0,0-2-48 0 0,0 1 0 0 0,1-1 0 0 0,1 1 0 0 0,0-1 0 0 0,6-15 0 0 0,-6 24-284 0 0,-1 0 0 0 0,1 0 0 0 0,1 0 0 0 0,-1 0 0 0 0,1 1 0 0 0,0 0 0 0 0,0 0 0 0 0,0 0 0 0 0,1 0 0 0 0,0 0 0 0 0,0 1 0 0 0,0 0 0 0 0,11-6 0 0 0,-1 2-16 0 0,0 1-1 0 0,0 1 1 0 0,1 1-1 0 0,-1 0 0 0 0,1 1 1 0 0,1 0-1 0 0,20-1 1 0 0,12 1 226 0 0,55 3 0 0 0,-17-2 161 0 0,-60 1-231 0 0,-1 1-1 0 0,0 1 1 0 0,37 5 0 0 0,-59-5-167 0 0,0 1 0 0 0,0 0 0 0 0,0 0 0 0 0,-1 0 0 0 0,1 1 0 0 0,6 3 1 0 0,1 6 0 0 0,-10-8-4 0 0,0-1-1 0 0,0 1 1 0 0,0 0 0 0 0,0-1-1 0 0,-1 1 1 0 0,1 0 0 0 0,-1 0-1 0 0,0 0 1 0 0,0 0 0 0 0,0 0-1 0 0,0 0 1 0 0,0-1-1 0 0,0 1 1 0 0,-1 0 0 0 0,1 0-1 0 0,-1 0 1 0 0,0 0 0 0 0,0-1-1 0 0,0 1 1 0 0,-3 4 0 0 0,-2 5 69 0 0,-2 0 1 0 0,1-1 0 0 0,-12 12 0 0 0,12-14-30 0 0,-11 14 3 0 0,-1-1 0 0 0,-2-1 0 0 0,0 0 0 0 0,-1-2 0 0 0,0-1 0 0 0,-2 0 0 0 0,0-2 0 0 0,-1-1 0 0 0,0 0-1 0 0,-2-2 1 0 0,1-2 0 0 0,-55 17 0 0 0,72-25-144 0 0,1-1 0 0 0,-1 0 1 0 0,0-1-1 0 0,0 0 0 0 0,0 0 0 0 0,-13-1 0 0 0,21 0 62 0 0,1 0 0 0 0,0-1 0 0 0,0 1 0 0 0,-1 0 0 0 0,1 0 0 0 0,0 0-1 0 0,0 0 1 0 0,-1 0 0 0 0,1 0 0 0 0,0 0 0 0 0,0-1 0 0 0,0 1 0 0 0,-1 0 0 0 0,1 0 0 0 0,0 0-1 0 0,0 0 1 0 0,0-1 0 0 0,0 1 0 0 0,-1 0 0 0 0,1 0 0 0 0,0-1 0 0 0,0 1 0 0 0,0 0 0 0 0,0 0-1 0 0,0 0 1 0 0,0-1 0 0 0,0 1 0 0 0,0 0 0 0 0,0 0 0 0 0,0-1 0 0 0,0 1 0 0 0,0 0 0 0 0,0 0 0 0 0,0-1-1 0 0,0 1 1 0 0,0 0 0 0 0,0 0 0 0 0,0-1 0 0 0,0 1 0 0 0,3-9-944 0 0,4-2-146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22 6911 0 0,'0'0'528'0'0,"2"-1"-341"0"0,-1 0 169 0 0,1 0 1 0 0,-1 1-1 0 0,0-1 0 0 0,0 0 1 0 0,1 0-1 0 0,-1 0 1 0 0,0 0-1 0 0,0 0 0 0 0,0 0 1 0 0,0 0-1 0 0,6-10 8796 0 0,-9 12-8855 0 0,-14 11-189 0 0,-1 1 0 0 0,2 1 0 0 0,0 0 0 0 0,1 1 0 0 0,-21 26 0 0 0,18-17-121 0 0,1 0 0 0 0,1 2 0 0 0,-16 38 0 0 0,21-38 13 0 0,1 2 0 0 0,1-1 0 0 0,2 1 0 0 0,1 0 0 0 0,-3 43 0 0 0,7-48 113 0 0,0 0 0 0 0,2 0 1 0 0,4 33-1 0 0,-3-47-39 0 0,0 0 1 0 0,0 0-1 0 0,0-1 0 0 0,1 1 1 0 0,0-1-1 0 0,1 0 1 0 0,0 0-1 0 0,0 0 1 0 0,1-1-1 0 0,-1 1 0 0 0,2-1 1 0 0,5 7-1 0 0,-5-10-51 0 0,-1 0 1 0 0,1 0-1 0 0,0 0 0 0 0,0-1 1 0 0,0 0-1 0 0,0 0 0 0 0,1 0 1 0 0,-1-1-1 0 0,1 0 0 0 0,0 0 1 0 0,8 0-1 0 0,-2 0-19 0 0,-1 0 0 0 0,0-1 1 0 0,1-1-1 0 0,-1 0 0 0 0,17-3 0 0 0,-16 1-1457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4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61 2303 0 0,'-2'-2'446'0'0,"1"0"-1"0"0,0 0 1 0 0,0 0 0 0 0,0 0-1 0 0,0 0 1 0 0,1 0 0 0 0,-1 0-1 0 0,1 0 1 0 0,-1 0 0 0 0,1-1-1 0 0,0 1 1 0 0,-1 0-1 0 0,1 0 1 0 0,0 0 0 0 0,1-1-1 0 0,-1 1 1 0 0,0 0 0 0 0,1 0-1 0 0,-1 0 1 0 0,1 0-1 0 0,-1 0 1 0 0,1 0 0 0 0,0 0-1 0 0,0 0 1 0 0,0 0 0 0 0,3-5 2057 0 0,8 7-962 0 0,-7 3-962 0 0,-1 5-346 0 0,0 0 0 0 0,0 0 0 0 0,-1 0-1 0 0,0 1 1 0 0,-1-1 0 0 0,1 1 0 0 0,1 17 0 0 0,-1 4 263 0 0,-1 33 1 0 0,-3 8-171 0 0,-4 1 0 0 0,-16 85 0 0 0,20-149-365 0 0,-2 7-198 0 0,-2 29 0 0 0,5-42-15 0 0,3-2-198 0 0,-1-1 263 0 0,1 0 0 0 0,-1 0 0 0 0,1 0 0 0 0,-1 0 0 0 0,1-1 0 0 0,-1 1 0 0 0,0-1 0 0 0,0 1 0 0 0,4-5 0 0 0,-6 6 178 0 0,17-15-965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4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54 110 11055 0 0,'-30'-31'3850'0'0,"24"33"-2625"0"0,6-2-1200 0 0,0 0-1 0 0,-1 0 1 0 0,1 0 0 0 0,-1 0-1 0 0,1 0 1 0 0,0 0-1 0 0,-1 1 1 0 0,1-1 0 0 0,0 0-1 0 0,-1 0 1 0 0,1 0 0 0 0,0 0-1 0 0,-1 0 1 0 0,1 1 0 0 0,0-1-1 0 0,0 0 1 0 0,-1 0 0 0 0,1 0-1 0 0,0 1 1 0 0,0-1-1 0 0,-1 0 1 0 0,1 1 0 0 0,0-1-1 0 0,0 0 1 0 0,0 0 0 0 0,-1 1-1 0 0,1-1 1 0 0,0 0 0 0 0,0 1-1 0 0,0 0 1 0 0,-2 2 80 0 0,1 0 0 0 0,-1 1 1 0 0,1-1-1 0 0,0 1 0 0 0,0-1 1 0 0,1 1-1 0 0,-1 0 0 0 0,1-1 1 0 0,-1 1-1 0 0,1 0 0 0 0,0 0 0 0 0,1-1 1 0 0,-1 1-1 0 0,1 0 0 0 0,0-1 1 0 0,-1 1-1 0 0,1-1 0 0 0,1 1 0 0 0,-1-1 1 0 0,1 1-1 0 0,-1-1 0 0 0,1 0 1 0 0,0 0-1 0 0,0 1 0 0 0,0-2 0 0 0,1 1 1 0 0,-1 0-1 0 0,1 0 0 0 0,5 4 1 0 0,1 0 17 0 0,0 0 1 0 0,1-1 0 0 0,0 0 0 0 0,0 0 0 0 0,0-1 0 0 0,1 0 0 0 0,0-1 0 0 0,0 0 0 0 0,0-1 0 0 0,0 0 0 0 0,1-1 0 0 0,-1 0-1 0 0,1-1 1 0 0,12 0 0 0 0,8-2-47 0 0,-1 0 0 0 0,1-3 0 0 0,-1 0-1 0 0,31-9 1 0 0,37-15 121 0 0,126-54 0 0 0,-1-1 299 0 0,-194 74-451 0 0,76-21-73 0 0,-103 29-102 0 0,-3 3-875 0 0,-1 1 848 0 0,0-1 0 0 0,0 0 0 0 0,0 0 0 0 0,0 0 0 0 0,0 0 0 0 0,-1 0 0 0 0,1-1 0 0 0,-2 3 0 0 0,-2 2-525 0 0,-10 15-933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49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10535 0 0,'0'0'956'0'0,"-2"2"-786"0"0,-16 12 411 0 0,-85 73 2578 0 0,84-70-2710 0 0,1 1 0 0 0,1 1 1 0 0,-19 29-1 0 0,34-46-406 0 0,1 0 1 0 0,0 0-1 0 0,-1 0 0 0 0,1 0 1 0 0,0 0-1 0 0,1 1 0 0 0,-1-1 1 0 0,0 0-1 0 0,0 0 0 0 0,1 1 1 0 0,0-1-1 0 0,-1 0 0 0 0,1 1 1 0 0,0-1-1 0 0,0 0 1 0 0,0 1-1 0 0,0-1 0 0 0,1 0 1 0 0,-1 1-1 0 0,0-1 0 0 0,1 0 1 0 0,0 0-1 0 0,0 1 0 0 0,0-1 1 0 0,-1 0-1 0 0,4 3 0 0 0,-2-2-7 0 0,0-1 0 0 0,0 1 0 0 0,0-1 0 0 0,1 0-1 0 0,-1 0 1 0 0,1 0 0 0 0,0 0 0 0 0,0 0 0 0 0,0-1-1 0 0,-1 1 1 0 0,1-1 0 0 0,1 0 0 0 0,-1 1 0 0 0,0-2-1 0 0,0 1 1 0 0,0 0 0 0 0,0-1 0 0 0,6 1 0 0 0,0-1 41 0 0,0 0 0 0 0,1 0 1 0 0,-1-1-1 0 0,0 0 1 0 0,0-1-1 0 0,0 0 0 0 0,-1 0 1 0 0,1-1-1 0 0,0 0 1 0 0,-1 0-1 0 0,1-1 1 0 0,-1-1-1 0 0,0 1 0 0 0,-1-1 1 0 0,15-12-1 0 0,-21 17-70 0 0,0-1 0 0 0,0 0-1 0 0,0 0 1 0 0,-1 0 0 0 0,1 0-1 0 0,0 0 1 0 0,0 0 0 0 0,-1 0 0 0 0,1 0-1 0 0,0 0 1 0 0,-1 0 0 0 0,1 0-1 0 0,-1 0 1 0 0,0 0 0 0 0,1 0 0 0 0,-1-1-1 0 0,0 1 1 0 0,0 0 0 0 0,1 0-1 0 0,-1 0 1 0 0,0-1 0 0 0,0 1 0 0 0,0 0-1 0 0,-1 0 1 0 0,1 0 0 0 0,0-1-1 0 0,0 1 1 0 0,-1 0 0 0 0,1 0 0 0 0,-1-2-1 0 0,0 1 4 0 0,-1 1 0 0 0,0-1 1 0 0,1 0-1 0 0,-1 0 0 0 0,0 1 0 0 0,0-1 0 0 0,0 1 0 0 0,0-1 0 0 0,0 1 1 0 0,0 0-1 0 0,-1 0 0 0 0,1 0 0 0 0,0 0 0 0 0,-3-1 0 0 0,-28-7-108 0 0,24 7 33 0 0,0-1 0 0 0,0 0 0 0 0,0 0 1 0 0,0-1-1 0 0,1 0 0 0 0,-14-9 0 0 0,21 13 49 0 0,1-1 0 0 0,-1 1 0 0 0,1-1 1 0 0,0 1-1 0 0,-1-1 0 0 0,1 1 0 0 0,0-1 0 0 0,0 0 0 0 0,-1 1 0 0 0,1-1 0 0 0,0 1 0 0 0,0-1 0 0 0,0 0 0 0 0,0 1 0 0 0,0-1 1 0 0,0 0-1 0 0,0 1 0 0 0,0-1 0 0 0,0 0 0 0 0,0 1 0 0 0,0-1 0 0 0,0 0 0 0 0,1 1 0 0 0,-1-1 0 0 0,0 1 0 0 0,0-1 0 0 0,1 0 1 0 0,-1 1-1 0 0,0-1 0 0 0,1 1 0 0 0,-1-1 0 0 0,0 1 0 0 0,1-1 0 0 0,0 0 0 0 0,15-16-649 0 0,-4 6-575 0 0,2 2-346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5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74 12751 0 0,'0'0'3448'0'0,"0"0"-3345"0"0,1 0-1 0 0,-1 0 1 0 0,0 0-1 0 0,1 0 1 0 0,-1 0-1 0 0,0 0 0 0 0,1 0 1 0 0,-1 0-1 0 0,0 0 1 0 0,0 0-1 0 0,1 0 1 0 0,-1 0-1 0 0,0 0 1 0 0,1 0-1 0 0,-1 0 0 0 0,0 0 1 0 0,1 0-1 0 0,-1 0 1 0 0,0 0-1 0 0,1 1 1 0 0,-1-1-1 0 0,0 0 1 0 0,0 0-1 0 0,1 1 1 0 0,-43 57 443 0 0,32-47-524 0 0,1 1 0 0 0,0 0 1 0 0,1 0-1 0 0,0 1 0 0 0,1 0 1 0 0,-10 27-1 0 0,17-39-13 0 0,-1 1 0 0 0,1-1 0 0 0,-1 1 0 0 0,1 0 0 0 0,0-1 0 0 0,0 1 0 0 0,0 0 0 0 0,0-1 0 0 0,0 1 0 0 0,0 0 0 0 0,0-1 0 0 0,0 1 0 0 0,1-1-1 0 0,-1 1 1 0 0,0 0 0 0 0,1-1 0 0 0,0 1 0 0 0,-1-1 0 0 0,1 1 0 0 0,0-1 0 0 0,0 1 0 0 0,0-1 0 0 0,0 0 0 0 0,0 1 0 0 0,0-1 0 0 0,0 0 0 0 0,0 0 0 0 0,1 0 0 0 0,-1 0 0 0 0,0 0 0 0 0,1 0 0 0 0,-1 0 0 0 0,0 0-1 0 0,1-1 1 0 0,0 1 0 0 0,1 0 0 0 0,3 1 22 0 0,-1 0-1 0 0,1-1 0 0 0,-1 0 0 0 0,1-1 1 0 0,0 1-1 0 0,0-1 0 0 0,-1 0 0 0 0,1 0 1 0 0,0-1-1 0 0,5-1 0 0 0,51-11 112 0 0,82-29-1 0 0,-144 41-136 0 0,1 1 0 0 0,-1 0 0 0 0,0 0 0 0 0,1-1-1 0 0,-1 1 1 0 0,1 0 0 0 0,-1-1 0 0 0,1 1 0 0 0,-1-1 0 0 0,0 1 0 0 0,1 0 0 0 0,-1-1 0 0 0,0 1 0 0 0,0-1 0 0 0,1 1 0 0 0,-1-1 0 0 0,0 1-1 0 0,0-1 1 0 0,0 1 0 0 0,1-1 0 0 0,-1 1 0 0 0,0-1 0 0 0,0 1 0 0 0,0-1 0 0 0,0 1 0 0 0,0-1 0 0 0,0 0 0 0 0,0 1 0 0 0,0-1 0 0 0,0 1-1 0 0,-1-1 1 0 0,1 0 0 0 0,-6-14 214 0 0,-22-14 278 0 0,18 19-335 0 0,1 0 0 0 0,0-1 0 0 0,-8-11 1 0 0,14 18-170 0 0,1 1 0 0 0,0-1 0 0 0,0 0 0 0 0,1 0 0 0 0,-1 0 0 0 0,1 0 0 0 0,0 0 0 0 0,0 0 0 0 0,0 0 0 0 0,1 0 0 0 0,-1 0 0 0 0,1-1 0 0 0,0 1 0 0 0,1-6 1 0 0,10-45-3138 0 0,-10 44-3658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5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9215 0 0,'0'0'831'0'0,"-1"1"-686"0"0,-4 4 312 0 0,1 1-1 0 0,-1-1 0 0 0,1 1 0 0 0,1 0 1 0 0,-1 0-1 0 0,1 0 0 0 0,0 1 0 0 0,0-1 0 0 0,1 1 1 0 0,-4 12-1 0 0,-1 12 336 0 0,2 1-1 0 0,1 1 1 0 0,1-1 0 0 0,2 47-1 0 0,21 130-461 0 0,1-21-277 0 0,-19-170-52 0 0,-1 1 0 0 0,-1 0 1 0 0,-1 0-1 0 0,-5 32 0 0 0,4-40-8 0 0,-1 0 0 0 0,0 0 0 0 0,-1 0 0 0 0,0-1-1 0 0,0 1 1 0 0,-1-1 0 0 0,-1 0 0 0 0,0-1 0 0 0,-7 10 0 0 0,13-18-73 0 0,0-1 1 0 0,-1 1 0 0 0,1-1-1 0 0,-1 1 1 0 0,1 0-1 0 0,-1-1 1 0 0,1 1-1 0 0,-1-1 1 0 0,1 1-1 0 0,-1-1 1 0 0,0 0 0 0 0,1 1-1 0 0,-1-1 1 0 0,0 1-1 0 0,1-1 1 0 0,-1 0-1 0 0,0 0 1 0 0,1 1-1 0 0,-1-1 1 0 0,0 0 0 0 0,0 0-1 0 0,1 0 1 0 0,-1 0-1 0 0,0 0 1 0 0,0 0-1 0 0,1 0 1 0 0,-1 0-1 0 0,0 0 1 0 0,0 0 0 0 0,1 0-1 0 0,-1-1 1 0 0,0 1-1 0 0,1 0 1 0 0,-1 0-1 0 0,0-1 1 0 0,1 1-1 0 0,-1 0 1 0 0,0-1 0 0 0,1 1-1 0 0,-1-1 1 0 0,1 1-1 0 0,-1-1 1 0 0,0 1-1 0 0,1-1 1 0 0,0 0-1 0 0,-1 1 1 0 0,1-1 0 0 0,-1 1-1 0 0,1-1 1 0 0,0 0-1 0 0,-1 1 1 0 0,1-2-1 0 0,-6-8-1244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5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4607 0 0,'0'0'208'0'0,"3"0"-9"0"0,29-4 1880 0 0,107-13 10200 0 0,-46 0-11152 0 0,289-76 793 0 0,-377 92-2086 0 0,8-2-1827 0 0,29-4-1 0 0,-29 7-4761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5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1839 0 0,'-6'7'651'0'0,"3"-3"988"0"0,0-1 1 0 0,1 1-1 0 0,0 0 0 0 0,-5 8 0 0 0,-3 20 2844 0 0,0 36-2055 0 0,8-54-2356 0 0,0 32 572 0 0,1 0 1 0 0,10 79 0 0 0,-1-8-129 0 0,-6-72-393 0 0,2 78 76 0 0,-5-102 1 0 0,-1 0 0 0 0,0 0 0 0 0,-10 36 0 0 0,5-38 216 0 0,4-13-93 0 0,7-14-109 0 0,-1 1-317 0 0,1 1-1 0 0,0-1 1 0 0,0 1 0 0 0,0-1-1 0 0,1 1 1 0 0,0 0 0 0 0,0 1-1 0 0,1-1 1 0 0,-1 1 0 0 0,1 0 0 0 0,0 1-1 0 0,1-1 1 0 0,-1 1 0 0 0,1 0-1 0 0,0 1 1 0 0,12-5 0 0 0,-6 5 43 0 0,1 3 49 0 0,-12 0 27 0 0,0 0 1 0 0,0 0-1 0 0,0 0 0 0 0,0 0 1 0 0,0 0-1 0 0,0 1 0 0 0,0-1 0 0 0,0 1 1 0 0,0 0-1 0 0,0 0 0 0 0,0-1 1 0 0,0 1-1 0 0,3 3 0 0 0,-1-2 38 0 0,1 2 16 0 0,0-1 0 0 0,0 1 0 0 0,-1 0 0 0 0,6 7 0 0 0,-8-10-70 0 0,-1 0 0 0 0,0 0 0 0 0,0 1 0 0 0,0-1 0 0 0,0 0 0 0 0,0 1 0 0 0,-1-1 0 0 0,1 0 0 0 0,0 1 0 0 0,-1-1 0 0 0,1 1 0 0 0,-1 0 0 0 0,1-1 0 0 0,-1 1 0 0 0,0-1 0 0 0,1 4 0 0 0,0 2 0 0 0,15 35-674 0 0,26 47 0 0 0,-30-72-2084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8:57:3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5983 0 0,'0'0'7503'0'0,"0"3"-7195"0"0,-6 33 2105 0 0,5-33-1869 0 0,0-1-470 0 0,0 7-137 0 0,1-6-342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4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28 7831 0 0,'0'0'356'0'0,"1"-1"-6"0"0,2-20 9798 0 0,-10 16-8880 0 0,2 5-1258 0 0,1 1 0 0 0,-1 0 0 0 0,0-1-1 0 0,1 2 1 0 0,-1-1 0 0 0,1 1 0 0 0,0-1 0 0 0,-1 1 0 0 0,1 0 0 0 0,-4 3 0 0 0,-8 6-5 0 0,-17 13-1 0 0,22-15 34 0 0,-8 6 113 0 0,1 0 1 0 0,0 2-1 0 0,1 0 1 0 0,1 1-1 0 0,1 0 1 0 0,1 1-1 0 0,-12 21 1 0 0,17-19 337 0 0,9-21-456 0 0,0 1 0 0 0,-1 0 1 0 0,1 0-1 0 0,0 0 0 0 0,0 0 0 0 0,0-1 0 0 0,0 1 1 0 0,0 0-1 0 0,1 0 0 0 0,-1 0 0 0 0,0-1 0 0 0,0 1 1 0 0,0 0-1 0 0,1 0 0 0 0,-1-1 0 0 0,0 1 1 0 0,1 0-1 0 0,-1 0 0 0 0,1-1 0 0 0,-1 1 0 0 0,1 0 1 0 0,0 0-1 0 0,0-1-4 0 0,1 1-1 0 0,-1-1 1 0 0,1 1 0 0 0,-1-1-1 0 0,1 0 1 0 0,-1 0 0 0 0,1 0-1 0 0,-1 0 1 0 0,1 0 0 0 0,-1 0-1 0 0,1-1 1 0 0,-1 1 0 0 0,1 0 0 0 0,-1-1-1 0 0,2 0 1 0 0,-1 1 17 0 0,10-4 12 0 0,-1-1 1 0 0,0 0-1 0 0,1 0 0 0 0,-2-1 0 0 0,14-9 1 0 0,12-7-25 0 0,57-24-618 0 0,-91 45 505 0 0,1 12-277 0 0,-3-7 348 0 0,0 0-1 0 0,0 0 1 0 0,0 0-1 0 0,-1 0 0 0 0,1 0 1 0 0,-1 0-1 0 0,0-1 0 0 0,0 1 1 0 0,-3 6-1 0 0,-18 33-62 0 0,20-40 53 0 0,-18 33-2405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5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 7367 0 0,'0'0'334'0'0,"-3"-20"16173"0"0,6 33-16165 0 0,14 67-41 0 0,-10-44-297 0 0,-2-8-3964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5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66 243 18887 0 0,'-7'-2'1712'0'0,"2"0"-1611"0"0,-1 0 0 0 0,1-1 0 0 0,0 0 1 0 0,-9-5-1 0 0,12 6 11 0 0,0 0 0 0 0,0 1 0 0 0,0-1 0 0 0,0 0 1 0 0,0 0-1 0 0,0 0 0 0 0,0-1 0 0 0,0 1 1 0 0,1 0-1 0 0,-1-1 0 0 0,0-2 0 0 0,2 3-84 0 0,0 0 0 0 0,0 0-1 0 0,0 0 1 0 0,0 1 0 0 0,0-1-1 0 0,1 0 1 0 0,-1 1 0 0 0,1-1 0 0 0,-1 0-1 0 0,1 1 1 0 0,0-1 0 0 0,0 0-1 0 0,0 1 1 0 0,0-1 0 0 0,1-1 0 0 0,-1 1 12 0 0,8-11-108 0 0,1 0-1 0 0,-1 1 1 0 0,2 0 0 0 0,0 1-1 0 0,23-19 1 0 0,-14 16-236 0 0,0 0 0 0 0,1 1 1 0 0,24-10-1 0 0,-43 21 308 0 0,1 1 1 0 0,0 0-1 0 0,0 0 1 0 0,0 0-1 0 0,0 0 1 0 0,0 1-1 0 0,0-1 0 0 0,0 1 1 0 0,0 0-1 0 0,0-1 1 0 0,0 2-1 0 0,0-1 1 0 0,0 0-1 0 0,0 0 1 0 0,0 1-1 0 0,3 1 0 0 0,-3-1 68 0 0,-1 0 0 0 0,0 0 0 0 0,0 0 0 0 0,0 1 0 0 0,0-1 0 0 0,0 0 0 0 0,-1 1 0 0 0,1 0-1 0 0,0-1 1 0 0,-1 1 0 0 0,1 0 0 0 0,-1 0 0 0 0,0 0 0 0 0,1 0 0 0 0,-1 0 0 0 0,0 0 0 0 0,0 1 0 0 0,0-1-1 0 0,-1 0 1 0 0,1 0 0 0 0,0 5 0 0 0,7 38 867 0 0,-6-26-292 0 0,10 33 1 0 0,-10-45-605 0 0,0-1-1 0 0,1 0 1 0 0,0 0-1 0 0,0 0 0 0 0,0 0 1 0 0,1-1-1 0 0,0 1 1 0 0,0-1-1 0 0,5 6 1 0 0,-1-4-65 0 0,-1-1 1 0 0,1 1 0 0 0,0-2 0 0 0,0 1-1 0 0,0-1 1 0 0,1 0 0 0 0,0-1 0 0 0,13 6-1 0 0,-14-8-573 0 0,-1 0 0 0 0,1 0 0 0 0,0-1 0 0 0,-1 0 0 0 0,1 0 0 0 0,14-1 0 0 0,-6-1-7187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5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280 161 4607 0 0,'0'0'14687'0'0,"1"-1"-14294"0"0,3-1-304 0 0,0-1 0 0 0,0 0 0 0 0,-1 1 0 0 0,0-1 0 0 0,1 0 0 0 0,-1-1 0 0 0,0 1 0 0 0,0-1-1 0 0,-1 1 1 0 0,1-1 0 0 0,-1 0 0 0 0,0 0 0 0 0,0 0 0 0 0,0 0 0 0 0,0 0 0 0 0,-1 0 0 0 0,0-1 0 0 0,0 1 0 0 0,0 0 0 0 0,0-1 0 0 0,-1 1-1 0 0,1-1 1 0 0,-1 1 0 0 0,0-1 0 0 0,-2-8 0 0 0,2 10-98 0 0,-1 1 0 0 0,1-1 1 0 0,-1 1-1 0 0,0-1 0 0 0,0 1 0 0 0,0-1 0 0 0,0 1 0 0 0,-1-1 0 0 0,1 1 0 0 0,-1 0 0 0 0,1 0 1 0 0,-1 0-1 0 0,0 0 0 0 0,0 0 0 0 0,0 0 0 0 0,0 0 0 0 0,0 1 0 0 0,0-1 0 0 0,0 0 1 0 0,-5-1-1 0 0,4 2-42 0 0,-1 0-1 0 0,1 0 1 0 0,-1 0 0 0 0,0 0 0 0 0,1 1 0 0 0,-1-1 0 0 0,0 1 0 0 0,1 0 0 0 0,-1 0-1 0 0,0 1 1 0 0,1-1 0 0 0,-1 1 0 0 0,0-1 0 0 0,-5 3 0 0 0,-8 3-26 0 0,1 1 0 0 0,0 1 0 0 0,0 0 0 0 0,0 1 0 0 0,2 1 0 0 0,-1 0 0 0 0,1 1 1 0 0,0 1-1 0 0,1 0 0 0 0,1 1 0 0 0,0 0 0 0 0,0 0 0 0 0,2 2 0 0 0,-1-1 0 0 0,-10 22 0 0 0,16-23 77 0 0,4-2 14 0 0,1-9-3 0 0,1 0 0 0 0,-1 0 0 0 0,1 0 1 0 0,0-1-1 0 0,0 1 0 0 0,0 0 0 0 0,0 0 1 0 0,0-1-1 0 0,0 1 0 0 0,0 0 1 0 0,0-1-1 0 0,1 1 0 0 0,-1-1 0 0 0,1 1 1 0 0,-1-1-1 0 0,1 0 0 0 0,-1 0 1 0 0,1 0-1 0 0,0 0 0 0 0,0 0 0 0 0,-1 0 1 0 0,1 0-1 0 0,0 0 0 0 0,0-1 0 0 0,4 1 1 0 0,1 1 47 0 0,0-1-1 0 0,-1 0 1 0 0,1-1 0 0 0,0 0 0 0 0,0 0 0 0 0,7-1 0 0 0,111-18 424 0 0,-124 19-638 0 0,-3 23-514 0 0,1-19 684 0 0,-1 0 47 0 0,1-1 0 0 0,0 1-1 0 0,0 0 1 0 0,0 0 0 0 0,0-1 0 0 0,1 1-1 0 0,0 0 1 0 0,-1 0 0 0 0,1 0-1 0 0,1 5 1 0 0,4 5 72 0 0,-4-12-185 0 0,0-1 0 0 0,1 1 1 0 0,-1 0-1 0 0,1 0 1 0 0,-1 0-1 0 0,1-1 0 0 0,0 1 1 0 0,0-1-1 0 0,0 1 1 0 0,0-1-1 0 0,0 0 0 0 0,0 0 1 0 0,0 0-1 0 0,0 0 1 0 0,0 0-1 0 0,1 0 0 0 0,-1-1 1 0 0,0 1-1 0 0,3 0 1 0 0,12-1-1144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5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58 234 7831 0 0,'0'0'603'0'0,"-3"0"-24"0"0,-7-3 919 0 0,2 2 2108 0 0,0-1 0 0 0,-14-5 0 0 0,21 6-3554 0 0,1 1 1 0 0,-1-1 0 0 0,1 1-1 0 0,-1-1 1 0 0,1 1 0 0 0,0-1-1 0 0,-1 1 1 0 0,1-1 0 0 0,-1 0 0 0 0,1 1-1 0 0,0-1 1 0 0,0 1 0 0 0,-1-1-1 0 0,1 0 1 0 0,0 1 0 0 0,0-1 0 0 0,0 0-1 0 0,-1 1 1 0 0,1-1 0 0 0,0 0-1 0 0,0 1 1 0 0,0-1 0 0 0,0 0-1 0 0,1 0 1 0 0,-1 1 0 0 0,0-1 0 0 0,0 0-1 0 0,0 0 1 0 0,8-20 442 0 0,3 2-385 0 0,1-1-1 0 0,2 1 0 0 0,0 1 0 0 0,0 1 0 0 0,24-22 0 0 0,3 4-96 0 0,-23 22 93 0 0,-14 12-85 0 0,-1 2-1 0 0,-1-1 13 0 0,0-1 1 0 0,1 1-1 0 0,-1 0 0 0 0,0 0 0 0 0,0 0 0 0 0,0 1 1 0 0,0-1-1 0 0,1 0 0 0 0,-1 1 0 0 0,0-1 1 0 0,0 1-1 0 0,0 0 0 0 0,0 0 0 0 0,0 0 0 0 0,0 0 1 0 0,2 1-1 0 0,-1 1 6 0 0,0-1 1 0 0,0 1 0 0 0,0 0-1 0 0,0 0 1 0 0,-1 0-1 0 0,1 0 1 0 0,-1 1-1 0 0,2 3 1 0 0,3 7 101 0 0,0 1 0 0 0,-1-1 0 0 0,5 24 1 0 0,-10-35-108 0 0,5 18 76 0 0,17 52-51 0 0,-22-71-148 0 0,-1-2 70 0 0,0 0 0 0 0,1 0 0 0 0,-1 0 0 0 0,0 0 1 0 0,0 0-1 0 0,1 0 0 0 0,-1 0 0 0 0,0 0 0 0 0,0 1 0 0 0,0-1 0 0 0,1 0 0 0 0,-1 0 0 0 0,0 0 0 0 0,0 0 0 0 0,0 0 1 0 0,1 1-1 0 0,-1-1 0 0 0,0 0 0 0 0,0 0 0 0 0,0 0 0 0 0,0 0 0 0 0,0 1 0 0 0,1-1 0 0 0,-1 0 0 0 0,0 0 1 0 0,0 1-1 0 0,0-1 0 0 0,0 1-86 0 0,1-1 0 0 0,-1 1 0 0 0,0-1 1 0 0,0 1-1 0 0,1-1 0 0 0,-1 1 0 0 0,1-1 0 0 0,-1 1 1 0 0,0-1-1 0 0,1 0 0 0 0,-1 1 0 0 0,1-1 1 0 0,-1 0-1 0 0,1 1 0 0 0,-1-1 0 0 0,2 1 0 0 0,6 2-2424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5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168 263 4607 0 0,'0'0'208'0'0,"1"2"92"0"0,15 37 2520 0 0,-7 0-1742 0 0,-8-36-265 0 0,-1 0 34 0 0,0 1-199 0 0,2 9 443 0 0,-1-3 6907 0 0,-12-12-6321 0 0,-4-4-1233 0 0,0-2 0 0 0,0 1-1 0 0,1-2 1 0 0,0 0 0 0 0,-24-20 0 0 0,30 23-389 0 0,0-1 1 0 0,0 0-1 0 0,1 0 0 0 0,0-1 1 0 0,0 0-1 0 0,-8-13 1 0 0,13 17-82 0 0,-1 0 0 0 0,1-1 0 0 0,1 1 0 0 0,-1-1 0 0 0,1 1 0 0 0,0-1-1 0 0,0 0 1 0 0,0 0 0 0 0,0 1 0 0 0,1-1 0 0 0,0 0 0 0 0,0 0 0 0 0,0 0 0 0 0,1 1 0 0 0,0-1 0 0 0,1-5 0 0 0,0 2-102 0 0,0 0-1 0 0,1 0 1 0 0,0 1-1 0 0,0-1 1 0 0,1 1-1 0 0,0 0 1 0 0,0 0-1 0 0,1 0 1 0 0,0 0 0 0 0,0 1-1 0 0,1 0 1 0 0,-1 0-1 0 0,1 1 1 0 0,1-1-1 0 0,10-6 1 0 0,-7 6 42 0 0,0 0 0 0 0,0 1 0 0 0,1 0 0 0 0,0 1 0 0 0,0 1 1 0 0,0-1-1 0 0,1 2 0 0 0,-1-1 0 0 0,1 2 0 0 0,15-2 0 0 0,-18 3 184 0 0,0 0 1 0 0,1 0-1 0 0,-1 1 0 0 0,0 0 0 0 0,1 0 1 0 0,14 5-1 0 0,-19-4-30 0 0,-1 0-1 0 0,0 0 1 0 0,0 0 0 0 0,1 0-1 0 0,-1 1 1 0 0,-1 0 0 0 0,1 0-1 0 0,0 0 1 0 0,-1 0 0 0 0,1 0-1 0 0,-1 1 1 0 0,0-1 0 0 0,0 1-1 0 0,-1 0 1 0 0,4 5 0 0 0,-3-3-29 0 0,-1 0 0 0 0,0 0 0 0 0,0 0 0 0 0,0 0 0 0 0,0 1 0 0 0,-1-1 0 0 0,0 0 0 0 0,-1 1 0 0 0,1-1 0 0 0,-1 1 0 0 0,0-1 0 0 0,-1 1 0 0 0,-1 10 0 0 0,-1-6 29 0 0,0 1 0 0 0,0-1 0 0 0,-1 0 0 0 0,0 0 0 0 0,-1 0-1 0 0,-11 17 1 0 0,13-24-333 0 0,-1 0-1 0 0,1 0 1 0 0,-1 0-1 0 0,0 0 1 0 0,0 0-1 0 0,0-1 1 0 0,0 0-1 0 0,0 0 1 0 0,-1 0-1 0 0,0 0 1 0 0,0-1-1 0 0,1 0 1 0 0,-1 0-1 0 0,0 0 1 0 0,-8 1-1 0 0,3-1-1342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5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10135 0 0,'0'0'778'0'0,"2"-1"-506"0"0,0 0 133 0 0,1 0 0 0 0,-1 0 0 0 0,0 0 0 0 0,1 0 0 0 0,-1 0 0 0 0,1 1 0 0 0,-1-1 1 0 0,1 1-1 0 0,-1 0 0 0 0,4-1 0 0 0,-5 2-249 0 0,1-1 0 0 0,-1 0-1 0 0,0 0 1 0 0,1 1 0 0 0,-1-1 0 0 0,0 1 0 0 0,0-1-1 0 0,1 1 1 0 0,-1 0 0 0 0,0 0 0 0 0,0-1 0 0 0,0 1-1 0 0,0 0 1 0 0,0 0 0 0 0,0 0 0 0 0,0 0 0 0 0,0 0 0 0 0,0 0-1 0 0,-1 0 1 0 0,1 0 0 0 0,0 1 0 0 0,1 1 0 0 0,1 8 116 0 0,1 0-1 0 0,-1 0 1 0 0,-1 0 0 0 0,0 0 0 0 0,0 0 0 0 0,-1 16 0 0 0,2-1-2 0 0,9 223 643 0 0,-14-222-880 0 0,-1 0 1 0 0,-1-1-1 0 0,-1 1 0 0 0,-1-1 1 0 0,-2 0-1 0 0,0-1 0 0 0,-17 34 1 0 0,21-49-11 0 0,-2 1 46 0 0,-6 23-1 0 0,11-31-53 0 0,0 0 0 0 0,0 0 0 0 0,1 0 1 0 0,0 0-1 0 0,-1 0 0 0 0,1 0 0 0 0,0 0 0 0 0,0 0 0 0 0,1 0 1 0 0,-1 1-1 0 0,1-1 0 0 0,1 5 0 0 0,-1-7-8 0 0,0 0-1 0 0,-1-1 1 0 0,1 1-1 0 0,0-1 1 0 0,0 1-1 0 0,0 0 1 0 0,0-1-1 0 0,0 0 1 0 0,0 1 0 0 0,0-1-1 0 0,0 1 1 0 0,0-1-1 0 0,1 0 1 0 0,-1 0-1 0 0,0 0 1 0 0,0 0-1 0 0,0 0 1 0 0,0 0-1 0 0,0 0 1 0 0,0 0-1 0 0,2 0 1 0 0,-3 0-7 0 0,10-1-268 0 0,1 0 1 0 0,-1-1-1 0 0,0 0 0 0 0,0 0 0 0 0,-1-1 0 0 0,15-6 1 0 0,-8 0-691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54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4143 0 0,'0'0'10903'0'0,"1"3"-10119"0"0,14 270 5517 0 0,-15-260-6129 0 0,1 9 53 0 0,-2 0 0 0 0,0 0 0 0 0,-1 0 0 0 0,-10 39 0 0 0,-2 8-145 0 0,13-63-85 0 0,0 8-28 0 0,1-4 119 0 0,1-5-4453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54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4 185 10591 0 0,'0'0'157'0'0,"0"0"0"0"0,0 0-1 0 0,-1 0 1 0 0,1 0-1 0 0,0 0 1 0 0,0-1 0 0 0,-1 1-1 0 0,1 0 1 0 0,0 0-1 0 0,0 0 1 0 0,0-1 0 0 0,-1 1-1 0 0,1 0 1 0 0,0 0 0 0 0,0-1-1 0 0,0 1 1 0 0,0 0-1 0 0,0 0 1 0 0,-1-1 0 0 0,1 1-1 0 0,0 0 1 0 0,0 0-1 0 0,0-1 1 0 0,0 1 0 0 0,0 0-1 0 0,0 0 1 0 0,0-1 0 0 0,0 1-1 0 0,0 0 1 0 0,0-1-1 0 0,0 1 1 0 0,0 0 0 0 0,0 0-1 0 0,0-1 1 0 0,0 1-1 0 0,1 0 1 0 0,-1-1 0 0 0,0 1-1 0 0,0 0 1 0 0,0 0-1 0 0,0-1 1 0 0,0 1 0 0 0,1 0-1 0 0,-1 0 1 0 0,1-1 85 0 0,1 0-1 0 0,-1 0 1 0 0,1 0-1 0 0,0 0 1 0 0,-1 1-1 0 0,1-1 1 0 0,-1 1-1 0 0,4-1 1 0 0,41-5-342 0 0,-42 6 472 0 0,261-39 2011 0 0,-215 30-2124 0 0,263-33 1093 0 0,-122 19-816 0 0,-137 16-727 0 0,-2 1-711 0 0,80-21-1 0 0,-117 24-1483 0 0,-6 1-2190 0 0,2-2-2178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5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24 8751 0 0,'-8'-6'11272'0'0,"-8"17"-10866"0"0,12-9-287 0 0,0 1-1 0 0,-1 0 1 0 0,1 0 0 0 0,0 1 0 0 0,0-1-1 0 0,1 1 1 0 0,-1 0 0 0 0,1 0 0 0 0,0 0-1 0 0,0 1 1 0 0,-4 5 0 0 0,5-2-18 0 0,-1-1-1 0 0,1 1 1 0 0,0-1 0 0 0,0 1 0 0 0,1 0-1 0 0,0 0 1 0 0,1 0 0 0 0,0 0 0 0 0,0 0 0 0 0,1-1-1 0 0,2 16 1 0 0,-3-22-13 0 0,8 8 1 0 0,-6-7-77 0 0,-1 0-1 0 0,1 0 0 0 0,0 0-1 0 0,-1 0 1 0 0,1 0-1 0 0,0-1 1 0 0,0 1-1 0 0,1-1 1 0 0,-1 1-1 0 0,0-1 1 0 0,0 0-1 0 0,1 0 1 0 0,-1 0-1 0 0,0 0 1 0 0,1 0-1 0 0,3 0 1 0 0,3 1 34 0 0,-5-1-31 0 0,1 0-1 0 0,0 0 1 0 0,-1-1 0 0 0,1 0 0 0 0,0 0 0 0 0,0 0 0 0 0,-1-1-1 0 0,1 1 1 0 0,0-1 0 0 0,-1 0 0 0 0,1 0 0 0 0,-1-1 0 0 0,1 0-1 0 0,-1 1 1 0 0,0-1 0 0 0,5-3 0 0 0,8-5 30 0 0,-1-1 1 0 0,22-19-1 0 0,-37 29-42 0 0,9-6 7 0 0,-6 5-8 0 0,-1-1 0 0 0,1 0 0 0 0,-1 0 0 0 0,0 0 0 0 0,0 0 0 0 0,0-1 0 0 0,0 1 0 0 0,0-1 0 0 0,-1 0 0 0 0,0 0 0 0 0,1 0 0 0 0,1-6 0 0 0,-4 9 0 0 0,0 0 1 0 0,0 0 0 0 0,1 0-1 0 0,-1 0 1 0 0,-1 0 0 0 0,1 0-1 0 0,0 0 1 0 0,0 1 0 0 0,0-1-1 0 0,0 0 1 0 0,-1 0 0 0 0,1 0-1 0 0,0 0 1 0 0,-1 0 0 0 0,1 0-1 0 0,-1 0 1 0 0,1 1 0 0 0,-1-1-1 0 0,1 0 1 0 0,-2 0-1 0 0,-11-14 18 0 0,7 12-80 0 0,0 0 1 0 0,0 0-1 0 0,-1 1 0 0 0,1 0 0 0 0,-1 0 0 0 0,1 0 1 0 0,-1 1-1 0 0,-11-2 0 0 0,-13-3-168 0 0,24 5 117 0 0,0-1-1 0 0,0-1 1 0 0,0 1 0 0 0,0-1-1 0 0,0 0 1 0 0,1-1 0 0 0,-6-4-1 0 0,10 7-92 0 0,23-8-3364 0 0,-8 6-3158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5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66 14079 0 0,'1'-2'646'0'0,"2"0"-266"0"0,-1-1 1 0 0,0 0 0 0 0,0 0 0 0 0,0 0 0 0 0,0 0 0 0 0,0 0 0 0 0,0 0 0 0 0,1-8 2149 0 0,-6 11-2472 0 0,0 0 0 0 0,-1 0 0 0 0,1 0 0 0 0,-1 1 0 0 0,1 0 0 0 0,-1-1 0 0 0,1 1 0 0 0,0 1-1 0 0,0-1 1 0 0,-1 0 0 0 0,1 1 0 0 0,0 0 0 0 0,0-1 0 0 0,0 1 0 0 0,1 0 0 0 0,-4 3 0 0 0,-3 4-14 0 0,0-1 0 0 0,1 1-1 0 0,0 1 1 0 0,0 0 0 0 0,1 0 0 0 0,0 0 0 0 0,1 1-1 0 0,0 0 1 0 0,1 0 0 0 0,0 1 0 0 0,1 0-1 0 0,0-1 1 0 0,1 1 0 0 0,0 0 0 0 0,1 1-1 0 0,-1 16 1 0 0,3-26-8 0 0,0-1 1 0 0,0 1-1 0 0,0-1 0 0 0,0 0 1 0 0,1 1-1 0 0,-1-1 0 0 0,1 1 0 0 0,0-1 1 0 0,-1 0-1 0 0,1 0 0 0 0,0 1 1 0 0,0-1-1 0 0,0 0 0 0 0,1 0 0 0 0,-1 0 1 0 0,1 0-1 0 0,1 2 0 0 0,-1-2 8 0 0,0-1-1 0 0,0 0 0 0 0,0 1 1 0 0,0-1-1 0 0,0 0 0 0 0,0 0 1 0 0,1 0-1 0 0,-1-1 1 0 0,0 1-1 0 0,0 0 0 0 0,1-1 1 0 0,-1 0-1 0 0,0 1 0 0 0,4-1 1 0 0,3-1 58 0 0,-1 1 1 0 0,0-1 0 0 0,0-1 0 0 0,0 0-1 0 0,0 0 1 0 0,0-1 0 0 0,0 0-1 0 0,9-4 1 0 0,-9 2-80 0 0,0 0-1 0 0,0 0 0 0 0,-1-1 1 0 0,0 1-1 0 0,0-2 0 0 0,0 1 1 0 0,0-1-1 0 0,-1 0 1 0 0,-1 0-1 0 0,1-1 0 0 0,8-15 1 0 0,-12 19-20 0 0,0-1-1 0 0,0 1 1 0 0,-1-1 0 0 0,1 0 0 0 0,-1 0 0 0 0,0 1 0 0 0,0-1 0 0 0,-1 0-1 0 0,1 0 1 0 0,-2-8 0 0 0,1 9-26 0 0,-1 1 1 0 0,1-1-1 0 0,-1 0 0 0 0,0 1 1 0 0,-1-1-1 0 0,1 1 0 0 0,-1-1 1 0 0,1 1-1 0 0,-1 0 0 0 0,0-1 1 0 0,0 1-1 0 0,-1 0 0 0 0,1 0 1 0 0,-1 1-1 0 0,-3-5 0 0 0,-1 2-153 0 0,-1 0 0 0 0,0 0-1 0 0,0 0 1 0 0,0 1-1 0 0,0 0 1 0 0,-17-5 0 0 0,-14-7-1828 0 0,38 15 1620 0 0,0 1-1 0 0,0-1 1 0 0,1 1 0 0 0,-1-1-1 0 0,0 0 1 0 0,1 0 0 0 0,-1 1-1 0 0,1-1 1 0 0,-1 0 0 0 0,1 0-1 0 0,-1 1 1 0 0,1-1 0 0 0,-1 0-1 0 0,1 0 1 0 0,0 0 0 0 0,-1 0-1 0 0,1 0 1 0 0,0 0 0 0 0,0-1-1 0 0,-1-5-5359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4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42 11519 0 0,'0'0'887'0'0,"2"-2"-583"0"0,0-2 381 0 0,2 1 1 0 0,-1-1-1 0 0,0 1 0 0 0,1 0 1 0 0,-1 0-1 0 0,1 0 0 0 0,0 0 1 0 0,0 1-1 0 0,0-1 0 0 0,0 1 1 0 0,0 0-1 0 0,7-2 0 0 0,-9 3 262 0 0,0 2 220 0 0,-1-1-1145 0 0,-1 0 0 0 0,0 0 0 0 0,1 0 0 0 0,-1 0 0 0 0,0 0 0 0 0,0 0 0 0 0,1 0 0 0 0,-1 0 0 0 0,0 0 0 0 0,1 0 0 0 0,-1 0 0 0 0,0 0 0 0 0,0 0 0 0 0,1 0 1 0 0,-1 1-1 0 0,0-1 0 0 0,0 0 0 0 0,1 0 0 0 0,-1 0 0 0 0,0 0 0 0 0,0 1 0 0 0,1-1 0 0 0,-1 0 0 0 0,0 0 0 0 0,0 0 0 0 0,0 1 0 0 0,0-1 0 0 0,1 0 0 0 0,0 4 51 0 0,0 0 0 0 0,0 0-1 0 0,0 0 1 0 0,0 0-1 0 0,-1 1 1 0 0,0-1 0 0 0,0 0-1 0 0,0 0 1 0 0,0 0-1 0 0,-1 0 1 0 0,1 0-1 0 0,-3 7 1 0 0,-2 6-66 0 0,-12 27 1 0 0,11-30 39 0 0,-42 97 11 0 0,-11 27-63 0 0,-79 203-487 0 0,133-332 330 0 0,-1 0-1 0 0,-9 14 1 0 0,4-8-719 0 0,10-13-23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5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2759 0 0,'1'-2'207'0'0,"3"-21"-456"0"0,0 3 4943 0 0,3 19-344 0 0,-3 2-1302 0 0,-1 5-2634 0 0,-2-5-463 0 0,2 10 452 0 0,-1 0 0 0 0,0 0-1 0 0,0 0 1 0 0,-1 0 0 0 0,0 0 0 0 0,-1 11 0 0 0,3 33 730 0 0,0-27-633 0 0,0-6-210 0 0,7 29 0 0 0,11 47 163 0 0,-3-7 22 0 0,-14-74-389 0 0,-1 0-1 0 0,0 0 0 0 0,-1 0 1 0 0,-1 0-1 0 0,-1 1 0 0 0,-1-1 1 0 0,-4 26-1 0 0,-20 66 91 0 0,18-83 46 0 0,0-1-1 0 0,2 1 1 0 0,1 1 0 0 0,-1 31 0 0 0,5-38-87 0 0,-2-11-2675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5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36 10591 0 0,'0'0'8370'0'0,"-1"2"-7948"0"0,-15 21 258 0 0,13-19-575 0 0,0-1 0 0 0,0 0-1 0 0,1 1 1 0 0,-1 0 0 0 0,1 0 0 0 0,0 0 0 0 0,0 0 0 0 0,1 0-1 0 0,-2 6 1 0 0,2-7-105 0 0,-3 16-36 0 0,-1 23 0 0 0,4-36 27 0 0,1 0-1 0 0,0 0 1 0 0,1 1 0 0 0,-1-1-1 0 0,1-1 1 0 0,0 1 0 0 0,1 0-1 0 0,2 9 1 0 0,-3-13 8 0 0,0 0 0 0 0,-1 0-1 0 0,1 0 1 0 0,0 0 0 0 0,0 0-1 0 0,0 0 1 0 0,0-1 0 0 0,0 1-1 0 0,0 0 1 0 0,3 1 0 0 0,8 11 31 0 0,-11-12 110 0 0,1-1 28 0 0,5 4 0 0 0,-5-4 6 0 0,0 0 22 0 0,-1-1-183 0 0,0 0 1 0 0,0 1-1 0 0,-1-1 1 0 0,1 0-1 0 0,0 1 1 0 0,0-1-1 0 0,0 0 1 0 0,0 0-1 0 0,0 0 1 0 0,0 0-1 0 0,-1 0 1 0 0,1 0 0 0 0,0 0-1 0 0,0 0 1 0 0,0 0-1 0 0,0 0 1 0 0,0-1-1 0 0,0 1 1 0 0,-1 0-1 0 0,1-1 1 0 0,1 0-1 0 0,0 0 49 0 0,0 0-1 0 0,0 0 0 0 0,-1-1 1 0 0,1 1-1 0 0,-1-1 0 0 0,1 0 1 0 0,-1 1-1 0 0,3-5 0 0 0,1-3 252 0 0,0-1 0 0 0,7-19-1 0 0,-10 22-277 0 0,6-12-259 0 0,-1 0-1018 0 0,0 1-1 0 0,7-37 0 0 0,-13 51 1077 0 0,0-1 0 0 0,0 1 0 0 0,-1-1 0 0 0,0 1 0 0 0,0-1 1 0 0,0 1-1 0 0,-1-1 0 0 0,1 1 0 0 0,-1 0 0 0 0,0-1 0 0 0,0 1 0 0 0,0 0 0 0 0,-1-1 1 0 0,0 1-1 0 0,0 0 0 0 0,0 0 0 0 0,0 0 0 0 0,-4-4 0 0 0,6 7 101 0 0,-1 1-1 0 0,1-1 1 0 0,0 1-1 0 0,-1-1 1 0 0,1 1 0 0 0,-1-1-1 0 0,1 1 1 0 0,-1-1-1 0 0,1 1 1 0 0,-1 0-1 0 0,1-1 1 0 0,-1 1-1 0 0,1 0 1 0 0,-1-1-1 0 0,1 1 1 0 0,-1 0-1 0 0,1 0 1 0 0,-1 0 0 0 0,0 0-1 0 0,1-1 1 0 0,-1 1-1 0 0,0 0 1 0 0,1 0-1 0 0,-1 0 1 0 0,1 0-1 0 0,-1 0 1 0 0,0 0-1 0 0,1 1 1 0 0,-1-1 0 0 0,1 0-1 0 0,-2 0 1 0 0,0 1-62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5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21 207 13703 0 0,'0'0'1246'0'0,"-1"1"-1028"0"0,-5 1-18 0 0,5-2 90 0 0,1 1 0 0 0,0-1 0 0 0,-1 0 0 0 0,1 0 0 0 0,0 0 0 0 0,-1 0-1 0 0,1 0 1 0 0,-1 0 0 0 0,1 1 0 0 0,0-1 0 0 0,-1 0 0 0 0,1 0 0 0 0,-1 0 0 0 0,1 0-1 0 0,0-1 1 0 0,-1 1 0 0 0,1 0 0 0 0,0 0 0 0 0,-1 0 0 0 0,1 0 0 0 0,-1 0 0 0 0,1 0 0 0 0,0 0-1 0 0,-1-1 1 0 0,1 1 0 0 0,-1-1 0 0 0,-2-9 1283 0 0,6-11-1665 0 0,0 14 183 0 0,0 0 0 0 0,0 0 0 0 0,0 0 0 0 0,1 1 1 0 0,0-1-1 0 0,10-10 0 0 0,33-34-93 0 0,-45 49-1 0 0,7-7-79 0 0,-4 3-50 0 0,1 0 0 0 0,0 0-1 0 0,1 0 1 0 0,-1 0 0 0 0,1 1-1 0 0,0 0 1 0 0,1 1 0 0 0,-1 0-1 0 0,11-5 1 0 0,-16 9-36 0 0,-2 2 152 0 0,1-1-1 0 0,0 1 1 0 0,0 0-1 0 0,0-1 1 0 0,0 1-1 0 0,0 0 0 0 0,0-1 1 0 0,0 1-1 0 0,2 1 1 0 0,3 4 13 0 0,-6-5 11 0 0,1 1 0 0 0,0 0 0 0 0,-1 1 0 0 0,0-1 0 0 0,1 0 1 0 0,-1 0-1 0 0,-1 0 0 0 0,1 0 0 0 0,0 0 0 0 0,-1 0 0 0 0,1 0 0 0 0,-1 0 0 0 0,-1 4 0 0 0,-2 12 23 0 0,3-14-26 0 0,1 0-1 0 0,0 0 1 0 0,0 0 0 0 0,1 0-1 0 0,-1 0 1 0 0,1 0-1 0 0,0 0 1 0 0,0 0 0 0 0,1 0-1 0 0,0-1 1 0 0,0 1 0 0 0,4 7-1 0 0,-5-10-69 0 0,3 9-146 0 0,-3-9-50 0 0,0 1 0 0 0,0-1 0 0 0,0 0 0 0 0,1 0 0 0 0,-1 1 0 0 0,4 2 1 0 0,4 3-1658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5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180 147 12207 0 0,'2'-6'267'0'0,"0"-1"0"0"0,0 0 1 0 0,1 1-1 0 0,0-1 0 0 0,0 1 0 0 0,0 0 0 0 0,1 0 0 0 0,0 0 0 0 0,0 1 0 0 0,1-1 0 0 0,5-5 0 0 0,14-19 2103 0 0,4-8 1055 0 0,-36 52-3345 0 0,-19 31 61 0 0,-2-1-1 0 0,-46 54 1 0 0,52-69-99 0 0,17-21 60 0 0,0 0 1 0 0,-8 15-1 0 0,13-21 322 0 0,2 0-399 0 0,1-1 0 0 0,-1 0 0 0 0,1 0 0 0 0,-1 1 0 0 0,1-1 0 0 0,0 0 0 0 0,-1 0 0 0 0,1 0 0 0 0,0-1 0 0 0,0 1 0 0 0,-1 0 0 0 0,4 0 0 0 0,0 0-95 0 0,1-1 0 0 0,-1 1-1 0 0,1-1 1 0 0,-1 0 0 0 0,0 0 0 0 0,1-1-1 0 0,-1 0 1 0 0,1 0 0 0 0,-1 0 0 0 0,0 0-1 0 0,0-1 1 0 0,0 0 0 0 0,0 0 0 0 0,0 0-1 0 0,0-1 1 0 0,0 0 0 0 0,-1 0 0 0 0,9-7-1 0 0,-8 6-139 0 0,1-1 0 0 0,-1 0-1 0 0,0 0 1 0 0,0-1-1 0 0,0 0 1 0 0,-1 0-1 0 0,0 0 1 0 0,0 0-1 0 0,-1 0 1 0 0,1-1-1 0 0,-1 0 1 0 0,-1 0-1 0 0,3-9 1 0 0,-5 15 614 0 0,-2 1-374 0 0,0 0 0 0 0,0 0 0 0 0,0 0 0 0 0,-1 1-1 0 0,1-1 1 0 0,0 1 0 0 0,0 0 0 0 0,0 0 0 0 0,0-1 0 0 0,0 1 0 0 0,0 0 0 0 0,0 1 0 0 0,0-1 0 0 0,0 0 0 0 0,1 1 0 0 0,-1-1 0 0 0,0 1-1 0 0,1-1 1 0 0,-1 1 0 0 0,1-1 0 0 0,0 1 0 0 0,-1 0 0 0 0,1 0 0 0 0,0 0 0 0 0,-1 4 0 0 0,-2 1-7 0 0,1 1-1 0 0,-1-1 1 0 0,2 1 0 0 0,-1 0 0 0 0,-1 14 0 0 0,2-5-28 0 0,1 0 0 0 0,0 0 0 0 0,2 0 1 0 0,0 0-1 0 0,1 0 0 0 0,1-1 1 0 0,0 1-1 0 0,11 32 0 0 0,1-12 738 0 0,1 0 0 0 0,34 56 0 0 0,-45-84-488 0 0,0 0 1 0 0,-1 0 0 0 0,0 0 0 0 0,-1 0 0 0 0,0 1 0 0 0,0-1 0 0 0,-1 1 0 0 0,-1 0 0 0 0,1 0 0 0 0,-2 0 0 0 0,1 0 0 0 0,-1 0 0 0 0,-1 0 0 0 0,1 0 0 0 0,-2-1 0 0 0,0 1 0 0 0,0 0 0 0 0,0 0 0 0 0,-1-1 0 0 0,-5 10 0 0 0,4-6-287 0 0,1 0 0 0 0,0 0 0 0 0,1 1 0 0 0,-1 25 0 0 0,-1 2-1212 0 0,4-41 1182 0 0,-1 1 0 0 0,1 0 0 0 0,0 0-1 0 0,0 0 1 0 0,-1-1 0 0 0,1 1 0 0 0,0 0-1 0 0,-1-1 1 0 0,1 1 0 0 0,-1 0 0 0 0,1-1-1 0 0,-1 1 1 0 0,1 0 0 0 0,-1-1-1 0 0,1 1 1 0 0,-1-1 0 0 0,0 1 0 0 0,1-1-1 0 0,-1 1 1 0 0,0-1 0 0 0,0 1 0 0 0,1-1-1 0 0,-1 0 1 0 0,0 0 0 0 0,-1 1 0 0 0,0 0-23 0 0,0-1 0 0 0,0 0 1 0 0,0 0-1 0 0,0 1 0 0 0,0-1 1 0 0,0 0-1 0 0,1-1 0 0 0,-1 1 1 0 0,-2-1-1 0 0,-1 0-41 0 0,0-1 0 0 0,1 0 0 0 0,0 0 0 0 0,0 0 0 0 0,-1 0 0 0 0,1-1 0 0 0,1 0 0 0 0,-1 0 0 0 0,0 0 0 0 0,1 0 0 0 0,-4-4 0 0 0,-5-8-328 0 0,-16-22 1 0 0,20 25 211 0 0,-31-51-2459 0 0,-57-120 0 0 0,76 138-1088 0 0,5 1-924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5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28 10591 0 0,'-4'-3'79'0'0,"0"0"0"0"0,0 0-1 0 0,-1 0 1 0 0,1 1-1 0 0,-1-1 1 0 0,0 1-1 0 0,1 1 1 0 0,-1-1 0 0 0,0 0-1 0 0,0 1 1 0 0,0 0-1 0 0,0 0 1 0 0,0 1 0 0 0,-1 0-1 0 0,1 0 1 0 0,-7 0-1 0 0,11 0 91 0 0,-1 1-1 0 0,0-1 1 0 0,1 0-1 0 0,-1 1 1 0 0,0-1-1 0 0,1 1 1 0 0,-1-1-1 0 0,1 1 1 0 0,-1 0-1 0 0,1 0 1 0 0,-1 0-1 0 0,1 0 1 0 0,0 0-1 0 0,-1 0 1 0 0,1 0 0 0 0,0 0-1 0 0,0 0 1 0 0,0 1-1 0 0,0-1 1 0 0,0 0-1 0 0,0 1 1 0 0,0-1-1 0 0,0 1 1 0 0,0-1-1 0 0,1 1 1 0 0,-1-1-1 0 0,1 1 1 0 0,-1-1-1 0 0,1 1 1 0 0,-1 2-1 0 0,1 0-80 0 0,-1 0 0 0 0,1 0 0 0 0,0 0 0 0 0,0 0 0 0 0,1 0 0 0 0,-1 0 0 0 0,1 0 0 0 0,0 0 0 0 0,0 0 0 0 0,0-1 0 0 0,1 1 0 0 0,1 4 0 0 0,17 28 425 0 0,2-1-1 0 0,38 47 0 0 0,63 55 43 0 0,21-1-234 0 0,7 8 490 0 0,-145-137-674 0 0,0-1-1 0 0,0 1 0 0 0,-1 0 1 0 0,0 1-1 0 0,-1-1 0 0 0,0 1 1 0 0,0 0-1 0 0,0 0 0 0 0,2 9 1 0 0,-5-13-44 0 0,0 1 0 0 0,0-1 0 0 0,0 1 0 0 0,-1-1 0 0 0,1 1 1 0 0,-1-1-1 0 0,0 1 0 0 0,-1 0 0 0 0,1-1 0 0 0,-1 1 0 0 0,0-1 0 0 0,0 1 1 0 0,0-1-1 0 0,0 1 0 0 0,-1-1 0 0 0,0 0 0 0 0,0 0 0 0 0,-5 8 0 0 0,1-4 98 0 0,-1 0 0 0 0,0-1-1 0 0,0 1 1 0 0,-1-1-1 0 0,0-1 1 0 0,0 1 0 0 0,-14 6-1 0 0,-23 11-1125 0 0,0-7-5756 0 0,17-9-1285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1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83 5063 0 0,'-1'0'232'0'0,"-16"4"12547"0"0,20-5-12275 0 0,91-6 395 0 0,-1 3 1 0 0,128 11 0 0 0,187 54 1566 0 0,-358-52-2484 0 0,91 6 0 0 0,-109-14 9 0 0,1-1 0 0 0,-1-3 0 0 0,62-11 0 0 0,4-13-817 0 0,147-61-1 0 0,-165 56 371 0 0,-70 28-547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2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256 217 6911 0 0,'0'0'2616'0'0,"0"2"-1956"0"0,1 32 2123 0 0,-1-32-2387 0 0,0-1-295 0 0,0-1 0 0 0,0 1 0 0 0,1-1 0 0 0,-1 1 1 0 0,0-1-1 0 0,0 1 0 0 0,0-1 0 0 0,0 1 0 0 0,0-1 0 0 0,0 1 0 0 0,1-1 0 0 0,-1 1 1 0 0,0-1-1 0 0,0 0 0 0 0,1 1 0 0 0,-1-1 0 0 0,0 1 0 0 0,1 0 0 0 0,1-1-6 0 0,0 0 0 0 0,0 1 0 0 0,-1-1-1 0 0,1 0 1 0 0,0 0 0 0 0,0 0 0 0 0,0 0-1 0 0,0 0 1 0 0,0 0 0 0 0,0 0 0 0 0,-1-1 0 0 0,1 1-1 0 0,0-1 1 0 0,3-1 0 0 0,-1 0 31 0 0,0 0 1 0 0,0 0 0 0 0,0-1-1 0 0,-1 1 1 0 0,1-1-1 0 0,3-3 1 0 0,0-1 81 0 0,0-1 0 0 0,-1 0 0 0 0,1 0 0 0 0,-2-1 0 0 0,6-8 0 0 0,-8 11-157 0 0,0-1 1 0 0,-1 1-1 0 0,0 0 0 0 0,0-1 1 0 0,0 1-1 0 0,-1-1 0 0 0,0 0 0 0 0,0 1 1 0 0,-1-1-1 0 0,0 0 0 0 0,0 0 0 0 0,0 1 1 0 0,-1-1-1 0 0,0 0 0 0 0,-3-11 0 0 0,3 14-71 0 0,-1 0-1 0 0,1 1 0 0 0,-1-1 0 0 0,0 0 0 0 0,0 1 0 0 0,0-1 0 0 0,0 1 0 0 0,-1 0 1 0 0,0-1-1 0 0,1 1 0 0 0,-1 1 0 0 0,0-1 0 0 0,0 0 0 0 0,-1 1 0 0 0,1-1 1 0 0,0 1-1 0 0,-1 0 0 0 0,1 0 0 0 0,-1 0 0 0 0,0 1 0 0 0,0-1 0 0 0,0 1 1 0 0,0 0-1 0 0,0 0 0 0 0,0 0 0 0 0,0 1 0 0 0,-4-1 0 0 0,-6 1-88 0 0,-1 1-1 0 0,1 0 1 0 0,0 1-1 0 0,0 1 1 0 0,0 0-1 0 0,1 1 1 0 0,-1 0-1 0 0,1 1 1 0 0,0 0 0 0 0,0 1-1 0 0,0 1 1 0 0,1 0-1 0 0,0 1 1 0 0,1 0-1 0 0,-1 1 1 0 0,2 0-1 0 0,-1 1 1 0 0,-15 18-1 0 0,22-23 145 0 0,1 1 1 0 0,0-1-1 0 0,0 0 0 0 0,0 1 0 0 0,0 0 0 0 0,1-1 1 0 0,0 1-1 0 0,1 0 0 0 0,-1 0 0 0 0,1 1 0 0 0,0-1 1 0 0,0 6-1 0 0,1-7 20 0 0,0-1 0 0 0,0 1 0 0 0,1 0-1 0 0,0-1 1 0 0,-1 1 0 0 0,2-1 0 0 0,-1 0 0 0 0,0 1 0 0 0,1-1 0 0 0,0 0 0 0 0,0 0-1 0 0,0 0 1 0 0,0 0 0 0 0,1 0 0 0 0,0 0 0 0 0,5 6 0 0 0,-4-7 1 0 0,-1 0 0 0 0,1 0 0 0 0,0 0 0 0 0,0 0 0 0 0,0 0 1 0 0,0-1-1 0 0,1 1 0 0 0,-1-1 0 0 0,1-1 0 0 0,-1 1 0 0 0,1 0 0 0 0,0-1 0 0 0,8 1 0 0 0,-10-1-38 0 0,0-1 0 0 0,1 0 0 0 0,-1-1 0 0 0,0 1 0 0 0,0 0 0 0 0,1-1 0 0 0,-1 0 0 0 0,0 0 0 0 0,0 0 0 0 0,0 0 0 0 0,0 0 0 0 0,0-1 0 0 0,0 1 0 0 0,0-1 0 0 0,-1 0 0 0 0,1 1 0 0 0,0-1 0 0 0,-1-1 0 0 0,1 1 0 0 0,-1 0 0 0 0,3-4 0 0 0,35-54-1470 0 0,-39 59 1416 0 0,-1 0 0 0 0,1 1 1 0 0,-1-1-1 0 0,1 0 0 0 0,-1 1 0 0 0,1-1 0 0 0,0 0 0 0 0,-1 1 0 0 0,1-1 0 0 0,0 1 1 0 0,0-1-1 0 0,-1 1 0 0 0,1-1 0 0 0,0 1 0 0 0,0 0 0 0 0,0-1 0 0 0,-1 1 0 0 0,1 0 1 0 0,0-1-1 0 0,0 1 0 0 0,0 0 0 0 0,0 0 0 0 0,0 0 0 0 0,-1 0 0 0 0,1 0 0 0 0,2 0 1 0 0,-2 1 30 0 0,1 0 0 0 0,-1-1 1 0 0,0 1-1 0 0,1 0 0 0 0,-1 0 1 0 0,0 0-1 0 0,0 0 1 0 0,0 0-1 0 0,0 0 0 0 0,0 0 1 0 0,0 0-1 0 0,0 0 0 0 0,0 0 1 0 0,0 0-1 0 0,0 2 1 0 0,4 8 155 0 0,0 0 1 0 0,-2 0 0 0 0,1 1 0 0 0,-1-1 0 0 0,-1 1 0 0 0,2 22 0 0 0,-1-7 33 0 0,3 13 45 0 0,0 45 1 0 0,-6-67-217 0 0,-1-1 0 0 0,0 0 1 0 0,-1 0-1 0 0,-1 1 0 0 0,-7 20 0 0 0,-32 77-30 0 0,41-114-73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2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33 160 4607 0 0,'0'0'12076'0'0,"1"-2"-11530"0"0,3-2-405 0 0,0 0-1 0 0,0-1 1 0 0,0 1 0 0 0,1 1 0 0 0,0-1 0 0 0,6-4 0 0 0,37-17 14 0 0,-19 10-38 0 0,4-3 64 0 0,1 2-1 0 0,0 1 0 0 0,61-18 1 0 0,-92 32-74 0 0,1 0 0 0 0,-1 1 1 0 0,0-1-1 0 0,0 1 0 0 0,0 0 1 0 0,1-1-1 0 0,-1 1 0 0 0,0 1 1 0 0,0-1-1 0 0,1 0 0 0 0,3 2 1 0 0,-7-2-87 0 0,0 1 1 0 0,1-1-1 0 0,-1 1 1 0 0,1 0 0 0 0,-1-1-1 0 0,0 1 1 0 0,1-1 0 0 0,-1 1-1 0 0,0 0 1 0 0,0-1 0 0 0,1 1-1 0 0,-1-1 1 0 0,0 1 0 0 0,0 0-1 0 0,0 0 1 0 0,0-1-1 0 0,0 1 1 0 0,0 0 0 0 0,0-1-1 0 0,0 1 1 0 0,0 1 0 0 0,0-2 27 0 0,-1 7-3 0 0,0 0 1 0 0,0 0 0 0 0,0 0-1 0 0,-1-1 1 0 0,0 1-1 0 0,0-1 1 0 0,-1 1-1 0 0,0-1 1 0 0,0 0 0 0 0,-5 7-1 0 0,-3 4-46 0 0,-1-1 1 0 0,-17 19-1 0 0,-88 75 0 0 0,38-39 0 0 0,53-47-66 0 0,11-11-147 0 0,0 1 1 0 0,2 1 0 0 0,0-1-1 0 0,-18 27 1 0 0,31-40 199 0 0,-1 0 1 0 0,1-1-1 0 0,0 1 0 0 0,-1 0 0 0 0,1 0 0 0 0,0 0 0 0 0,0 0 1 0 0,0 0-1 0 0,0 0 0 0 0,-1 0 0 0 0,1 0 0 0 0,0-1 0 0 0,1 1 1 0 0,-1 0-1 0 0,0 0 0 0 0,0 0 0 0 0,0 0 0 0 0,0 0 1 0 0,1 0-1 0 0,-1 0 0 0 0,0-1 0 0 0,1 1 0 0 0,-1 0 0 0 0,1 0 1 0 0,-1 0-1 0 0,1-1 0 0 0,-1 1 0 0 0,1 0 0 0 0,0-1 0 0 0,-1 1 1 0 0,2 0-1 0 0,0 1 33 0 0,0 0-1 0 0,-1-1 1 0 0,1 0 0 0 0,0 0 0 0 0,0 1 0 0 0,0-1 0 0 0,1 0 0 0 0,-1 0-1 0 0,0-1 1 0 0,4 2 0 0 0,20 1 305 0 0,1-2 0 0 0,-1 0 0 0 0,0-2 1 0 0,35-5-1 0 0,103-26 655 0 0,-132 25-829 0 0,-27 5-135 0 0,15 0 19 0 0,-18 2-114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2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372 148 5527 0 0,'28'-29'729'0'0,"20"-23"-650"0"0,-22 15 8881 0 0,-26 33-7476 0 0,1 4-1450 0 0,-1 0 0 0 0,0 0-1 0 0,0 0 1 0 0,0 0-1 0 0,0 0 1 0 0,0 0 0 0 0,0-1-1 0 0,0 1 1 0 0,0 0 0 0 0,0 0-1 0 0,0 0 1 0 0,0 0 0 0 0,0-1-1 0 0,0 1 1 0 0,0 0 0 0 0,0 0-1 0 0,0 0 1 0 0,0 0-1 0 0,0-1 1 0 0,0 1 0 0 0,0 0-1 0 0,0 0 1 0 0,0 0 0 0 0,0 0-1 0 0,0 0 1 0 0,0-1 0 0 0,-1 1-1 0 0,1 0 1 0 0,0 0-1 0 0,0 0 1 0 0,0 0 0 0 0,0 0-1 0 0,0 0 1 0 0,0 0 0 0 0,0-1-1 0 0,-1 1 1 0 0,1 0 0 0 0,0 0-1 0 0,-5-3 67 0 0,0 0-1 0 0,1 1 1 0 0,-1 0-1 0 0,-1 0 1 0 0,1 0-1 0 0,0 0 1 0 0,0 1-1 0 0,-1-1 0 0 0,1 2 1 0 0,-1-1-1 0 0,1 0 1 0 0,-1 1-1 0 0,-7 1 1 0 0,-8 0 170 0 0,0 1 1 0 0,-25 6-1 0 0,-9 3 118 0 0,16-5-315 0 0,1 3 1 0 0,-54 18-1 0 0,87-24-72 0 0,0-1-1 0 0,0 1 0 0 0,0 0 1 0 0,0 0-1 0 0,0 0 0 0 0,1 1 1 0 0,0 0-1 0 0,0 0 0 0 0,0 0 1 0 0,0 0-1 0 0,0 1 0 0 0,1-1 1 0 0,0 1-1 0 0,0 0 0 0 0,0 0 1 0 0,1 0-1 0 0,-4 10 0 0 0,4-11-3 0 0,1 0 0 0 0,0 1 0 0 0,0-1-1 0 0,1 0 1 0 0,-1 1 0 0 0,1-1 0 0 0,0 1-1 0 0,0-1 1 0 0,1 0 0 0 0,-1 1 0 0 0,1-1-1 0 0,0 0 1 0 0,0 0 0 0 0,0 1 0 0 0,1-1-1 0 0,-1 0 1 0 0,1 0 0 0 0,0 0-1 0 0,0 0 1 0 0,1-1 0 0 0,-1 1 0 0 0,1-1-1 0 0,5 6 1 0 0,1 0-43 0 0,1 0-1 0 0,1-1 1 0 0,-1-1-1 0 0,19 11 1 0 0,50 18-75 0 0,-18-8 98 0 0,-59-27 24 0 0,64 36-8 0 0,-58-32 18 0 0,0 0-1 0 0,-1 1 0 0 0,0 0 1 0 0,0 1-1 0 0,0 0 0 0 0,5 7 1 0 0,-11-12-6 0 0,0-1 1 0 0,0 1-1 0 0,0 0 0 0 0,0 0 1 0 0,0-1-1 0 0,0 1 0 0 0,0 0 1 0 0,-1 0-1 0 0,1 0 1 0 0,-1 0-1 0 0,1 0 0 0 0,-1 0 1 0 0,0 0-1 0 0,0 0 0 0 0,0 0 1 0 0,0 0-1 0 0,0 0 1 0 0,-1 3-1 0 0,1-2-3 0 0,-2 0-1 0 0,1 1 1 0 0,0-1-1 0 0,-1 0 1 0 0,1 0 0 0 0,-1-1-1 0 0,0 1 1 0 0,0 0 0 0 0,0 0-1 0 0,-3 2 1 0 0,-3 3-6 0 0,0-1 0 0 0,-1 0 1 0 0,0-1-1 0 0,0 0 0 0 0,-18 8 0 0 0,9-5-6 0 0,0-1 1 0 0,-1-1-1 0 0,-30 7 0 0 0,41-12 8 0 0,0-1 1 0 0,-1 0-1 0 0,1 0 0 0 0,-1-1 0 0 0,1 0 1 0 0,-1 0-1 0 0,1-1 0 0 0,0 0 0 0 0,-1-1 1 0 0,1 0-1 0 0,-9-3 0 0 0,14 4 21 0 0,0 0 0 0 0,0 0 0 0 0,0-1 0 0 0,0 1 0 0 0,0-1 0 0 0,0 0 0 0 0,1 0 0 0 0,-1 0 0 0 0,1 0-1 0 0,-1 0 1 0 0,1 0 0 0 0,0-1 0 0 0,-1 1 0 0 0,1-1 0 0 0,1 0 0 0 0,-1 0 0 0 0,0 1 0 0 0,1-1 0 0 0,-1 0 0 0 0,1-1 0 0 0,0 1 0 0 0,0 0 0 0 0,0 0-1 0 0,0 0 1 0 0,1 0 0 0 0,-1-1 0 0 0,1 1 0 0 0,0 0 0 0 0,0-1 0 0 0,0 1 0 0 0,0 0 0 0 0,1-1 0 0 0,-1 1 0 0 0,1 0 0 0 0,0 0 0 0 0,0 0-1 0 0,0 0 1 0 0,1-1 0 0 0,-1 1 0 0 0,2-2 0 0 0,5-7 31 0 0,0 0 0 0 0,0 1 0 0 0,1 0 0 0 0,0 0 0 0 0,22-17 0 0 0,-5 7-20 0 0,38-24 0 0 0,37-12-20 0 0,-67 39-217 0 0,-1-1 1 0 0,0-1 0 0 0,39-33-1 0 0,-45 29-2597 0 0,-16 12-3816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2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83 2303 0 0,'-9'2'11883'0'0,"22"7"-9692"0"0,-2-5-1896 0 0,1 0 1 0 0,-1-1 0 0 0,1 0-1 0 0,-1 0 1 0 0,1-1 0 0 0,18 0 0 0 0,-6 0-1 0 0,215 9 1320 0 0,2-20-894 0 0,-130 4-264 0 0,131-10 672 0 0,371-71 1 0 0,-604 85-1592 0 0,49-9 1286 0 0,-51 9-2617 0 0,0 1 1 0 0,-1 0-1 0 0,10 1 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4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32 5983 0 0,'20'-31'5623'0'0,"-25"33"-4922"0"0,0 0-1 0 0,0 1 1 0 0,1 0-1 0 0,-1 0 1 0 0,1 0 0 0 0,0 1-1 0 0,0-1 1 0 0,0 1-1 0 0,1 0 1 0 0,-5 6 0 0 0,-4 6-303 0 0,-13 28-1 0 0,0-2 694 0 0,12-22-736 0 0,-10 14 76 0 0,0 2 1 0 0,3 1-1 0 0,-19 44 0 0 0,4 1-93 0 0,-10 25-196 0 0,-16 102 10 0 0,34-115-57 0 0,19-69-73 0 0,6-17-240 0 0,-1 0-1 0 0,0 1 0 0 0,-1-2 1 0 0,0 1-1 0 0,-7 10 0 0 0,10-17-880 0 0</inkml:trace>
  <inkml:trace contextRef="#ctx0" brushRef="#br0" timeOffset="1">398 515 1375 0 0,'-1'2'107'0'0,"-6"27"1254"0"0,-13 15 7881 0 0,0 0-3528 0 0,19-40-5586 0 0,0 1-1 0 0,1 0 1 0 0,-1-1-1 0 0,1 1 0 0 0,0 0 1 0 0,0 0-1 0 0,0 0 1 0 0,0-1-1 0 0,1 1 1 0 0,0 0-1 0 0,0-1 1 0 0,3 9-1 0 0,1 1-57 0 0,1-1 0 0 0,0 0-1 0 0,9 12 1 0 0,1 1-70 0 0,24 29 0 0 0,-25-34 53 0 0,-11-13-2671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2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43 113 10047 0 0,'0'0'5192'0'0,"2"0"-4760"0"0,17-1-8 0 0,1 0-1 0 0,-1-2 0 0 0,0 0 1 0 0,28-9-1 0 0,75-32 612 0 0,-68 24-440 0 0,-38 14-493 0 0,-7 2-59 0 0,1 0 0 0 0,0 1 0 0 0,0 0 0 0 0,0 0 0 0 0,1 1-1 0 0,-1 0 1 0 0,21 0 0 0 0,-15 6-43 0 0,-13 0 0 0 0,-3-3 0 0 0,1 2-6 0 0,0-1-1 0 0,0 0 0 0 0,-1 0 1 0 0,1 1-1 0 0,0-1 0 0 0,-1 0 1 0 0,0 1-1 0 0,0-1 0 0 0,1 1 1 0 0,-1-1-1 0 0,-1 1 0 0 0,1-1 1 0 0,0 0-1 0 0,-1 1 0 0 0,1-1 1 0 0,-2 4-1 0 0,0 2 1 0 0,-1 0 1 0 0,0-1-1 0 0,-7 12 0 0 0,1-5-21 0 0,0 0 1 0 0,-2 0-1 0 0,1-1 0 0 0,-2-1 0 0 0,0 0 1 0 0,-25 20-1 0 0,-90 52-760 0 0,90-62 663 0 0,-16 10 75 0 0,20-13 75 0 0,1 1 0 0 0,-43 35 0 0 0,74-54 5 0 0,1-1 0 0 0,-1 0 0 0 0,1 1 0 0 0,-1-1 0 0 0,1 1 0 0 0,-1 0 0 0 0,1-1 0 0 0,-1 1 0 0 0,1-1 0 0 0,0 1 1 0 0,-1 0-1 0 0,1-1 0 0 0,0 1 0 0 0,-1 0 0 0 0,1-1 0 0 0,0 1 0 0 0,0 0 0 0 0,0 0 0 0 0,0-1 0 0 0,0 1 0 0 0,0 0 0 0 0,0-1 0 0 0,0 1 0 0 0,0 0 0 0 0,0 0 0 0 0,0-1 1 0 0,0 1-1 0 0,0 0 0 0 0,1-1 0 0 0,-1 1 0 0 0,0 0 0 0 0,0-1 0 0 0,1 1 0 0 0,-1 0 0 0 0,1-1 0 0 0,-1 1 0 0 0,0-1 0 0 0,1 1 0 0 0,-1-1 0 0 0,1 1 0 0 0,0-1 0 0 0,-1 1 0 0 0,1-1 1 0 0,-1 1-1 0 0,1-1 0 0 0,0 1 0 0 0,-1-1 0 0 0,2 0 0 0 0,2 3 61 0 0,0-1 0 0 0,0 0 0 0 0,0 0-1 0 0,1 0 1 0 0,-1 0 0 0 0,6 0 0 0 0,3 1 103 0 0,0-2 0 0 0,-1 0 0 0 0,1 0-1 0 0,16-2 1 0 0,51-9 370 0 0,-36 3-369 0 0,-33 6-161 0 0,194-30 404 0 0,-190 28-6436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2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87 10999 0 0,'-8'0'994'0'0,"0"0"-816"0"0,-1-2 3076 0 0,26-3-2097 0 0,-3 0-869 0 0,122-25 325 0 0,-74 15 929 0 0,117-13 0 0 0,-169 27-1233 0 0,0 1 0 0 0,14 1-1 0 0,-22-1-248 0 0,1 0-1 0 0,0 1 0 0 0,-1 0 1 0 0,1-1-1 0 0,-1 1 0 0 0,1 0 1 0 0,-1 0-1 0 0,1 0 1 0 0,-1 1-1 0 0,1-1 0 0 0,-1 0 1 0 0,0 1-1 0 0,3 2 1 0 0,-5-3-53 0 0,1-1 1 0 0,-1 1 0 0 0,0 0 0 0 0,1 0-1 0 0,-1 0 1 0 0,0 0 0 0 0,1 0 0 0 0,-1-1-1 0 0,0 1 1 0 0,0 0 0 0 0,0 0 0 0 0,0 0 0 0 0,0 0-1 0 0,0 0 1 0 0,0 0 0 0 0,0 0 0 0 0,0 0-1 0 0,0 0 1 0 0,0 0 0 0 0,-1 1 0 0 0,-6 17 87 0 0,1-9-95 0 0,0-1 0 0 0,0 0 0 0 0,-1 0 0 0 0,0 0 0 0 0,-12 11 0 0 0,-45 36 0 0 0,57-51 0 0 0,-100 77-274 0 0,-13 10-72 0 0,114-87 338 0 0,1 0 0 0 0,-1 0 1 0 0,1 1-1 0 0,0 0 0 0 0,0 0 0 0 0,1 0 0 0 0,-6 10 0 0 0,9-14 7 0 0,0 0-1 0 0,0 0 0 0 0,0 0 1 0 0,1 0-1 0 0,-1 1 1 0 0,0-1-1 0 0,1 0 0 0 0,0 1 1 0 0,0-1-1 0 0,0 0 0 0 0,0 1 1 0 0,0-1-1 0 0,0 0 1 0 0,0 1-1 0 0,1-1 0 0 0,-1 0 1 0 0,1 1-1 0 0,0-1 1 0 0,-1 0-1 0 0,1 0 0 0 0,0 0 1 0 0,0 0-1 0 0,1 0 1 0 0,-1 0-1 0 0,0 0 0 0 0,1 0 1 0 0,2 2-1 0 0,0 1 42 0 0,1-1 1 0 0,0-1-1 0 0,0 1 0 0 0,0-1 1 0 0,1 0-1 0 0,-1 0 0 0 0,1-1 0 0 0,0 1 1 0 0,-1-1-1 0 0,1 0 0 0 0,0-1 0 0 0,0 0 1 0 0,0 0-1 0 0,10 1 0 0 0,4-1 139 0 0,1-1 0 0 0,-1-1 0 0 0,22-3 0 0 0,87-18 741 0 0,34-4-85 0 0,-142 24-790 0 0,0 1 1 0 0,-1 1 0 0 0,34 4-1 0 0,-53-4-145 0 0,5 11-1724 0 0,-5-2-3845 0 0,0 2-1867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2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10103 0 0,'0'0'8064'0'0,"2"1"-7866"0"0,0 3-152 0 0,0 0 1 0 0,0-1 0 0 0,0 1 0 0 0,0 0 0 0 0,-1 0 0 0 0,1 0 0 0 0,-1 0-1 0 0,0 1 1 0 0,0-1 0 0 0,0 0 0 0 0,-1 0 0 0 0,0 1 0 0 0,0 5 0 0 0,-1 9-16 0 0,-5 34 0 0 0,2-26 75 0 0,-1 30 48 0 0,3 0 0 0 0,7 65 1 0 0,-4-100-144 0 0,0-8 13 0 0,-1 0 0 0 0,-2 25 0 0 0,2-37-37 0 0,0 0 1 0 0,-1-1-1 0 0,1 1 0 0 0,0 0 1 0 0,-1-1-1 0 0,1 1 0 0 0,-1 0 0 0 0,1-1 1 0 0,-1 1-1 0 0,0-1 0 0 0,0 1 0 0 0,0-1 1 0 0,0 1-1 0 0,0-1 0 0 0,0 1 1 0 0,0-1-1 0 0,0 0 0 0 0,-1 0 0 0 0,-2 2 1 0 0,0 1-120 0 0,-10 6-1040 0 0,12-9 414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2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1 330 11887 0 0,'0'0'1383'0'0,"1"-1"-803"0"0,2-2-352 0 0,1 0 0 0 0,-1 0 0 0 0,1 0 0 0 0,-1 0-1 0 0,1 0 1 0 0,0 1 0 0 0,0 0 0 0 0,1 0 0 0 0,-1 0 0 0 0,0 0 0 0 0,1 1 0 0 0,4-2 0 0 0,12-2 208 0 0,25-3 0 0 0,-46 8-419 0 0,65-6 663 0 0,0 3 0 0 0,1 2 0 0 0,86 11 0 0 0,-32 3-253 0 0,118 7-126 0 0,-197-19-295 0 0,0-2 1 0 0,0-2-1 0 0,75-15 0 0 0,-68 5 0 0 0,-1-2 1 0 0,0-2-1 0 0,-1-2 0 0 0,47-27 0 0 0,163-116-397 0 0,-251 159 42 0 0,0-1 0 0 0,0 0-1 0 0,6-7 1 0 0,-11 11 262 0 0,0 0-1 0 0,0-1 1 0 0,0 1 0 0 0,-1 0 0 0 0,1 0 0 0 0,0 0 0 0 0,0 0-1 0 0,0 0 1 0 0,-1 0 0 0 0,1-1 0 0 0,0 1 0 0 0,0 0-1 0 0,0 0 1 0 0,-1 0 0 0 0,1 0 0 0 0,0 0 0 0 0,0 0-1 0 0,-1 0 1 0 0,1 0 0 0 0,0 0 0 0 0,0 0 0 0 0,0 0-1 0 0,-1 0 1 0 0,1 0 0 0 0,0 0 0 0 0,0 0 0 0 0,-1 0 0 0 0,1 1-1 0 0,0-1 1 0 0,0 0 0 0 0,0 0 0 0 0,-1 0 0 0 0,-5 3-665 0 0,0 0 0 0 0,0 0 0 0 0,-10 6 0 0 0,11-6 349 0 0,-23 15-1576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2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3223 0 0,'-2'1'240'0'0,"-13"9"9047"0"0,15-8-8830 0 0,0 16-90 0 0,-2-1-1 0 0,-1 1 0 0 0,0-1 0 0 0,-1 0 0 0 0,-1 0 1 0 0,0 0-1 0 0,-1-1 0 0 0,-12 23 0 0 0,-30 67 1268 0 0,47-104-620 0 0,3-2-686 0 0,3 1-201 0 0,0 0 0 0 0,0-1 1 0 0,0 1-1 0 0,0-1 0 0 0,0-1 0 0 0,0 1 0 0 0,0-1 0 0 0,0 0 0 0 0,0 0 1 0 0,0 0-1 0 0,6-3 0 0 0,10-4 287 0 0,24-13 0 0 0,-39 18-393 0 0,14-8 28 0 0,-1-1 0 0 0,-1 0 1 0 0,0-2-1 0 0,17-16 0 0 0,-33 28-48 0 0,0-1 0 0 0,1 1 0 0 0,-1-1 0 0 0,0 0 0 0 0,-1 0 0 0 0,1 0 0 0 0,0 0 0 0 0,-1 0 0 0 0,1 0-1 0 0,-1 0 1 0 0,0 0 0 0 0,1-7 0 0 0,-2 9-1 0 0,1-1 0 0 0,-1 0 0 0 0,0 1 0 0 0,0-1 0 0 0,0 0 0 0 0,0 0 0 0 0,0 1 0 0 0,-1-1 0 0 0,1 0 0 0 0,0 1 0 0 0,-1-1 0 0 0,1 0 0 0 0,-1 1 0 0 0,0-1 0 0 0,0 1 0 0 0,1-1 0 0 0,-1 1-1 0 0,0-1 1 0 0,0 1 0 0 0,0-1 0 0 0,-1 1 0 0 0,1 0 0 0 0,0 0 0 0 0,0-1 0 0 0,-1 1 0 0 0,-1-1 0 0 0,-7-3-86 0 0,1 2 1 0 0,-1-1-1 0 0,0 1 0 0 0,0 0 0 0 0,0 1 0 0 0,0 0 1 0 0,0 1-1 0 0,-16-1 0 0 0,13 2-275 0 0,1-1-1 0 0,0-1 1 0 0,-1 0 0 0 0,-21-7 0 0 0,28 3-537 0 0,7-7-10058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3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15695 0 0,'0'0'1418'0'0,"-2"1"-1114"0"0,-3 3-180 0 0,1 1 1 0 0,-1 0-1 0 0,1 1 1 0 0,0-1 0 0 0,1 1-1 0 0,-1-1 1 0 0,1 1 0 0 0,0 0-1 0 0,0 0 1 0 0,-2 11-1 0 0,-3 10-13 0 0,-5 31 0 0 0,12-55-105 0 0,-17 96 94 0 0,-7 136 1 0 0,23-181-77 0 0,3 0 0 0 0,2-1-1 0 0,2 1 1 0 0,15 66 0 0 0,-18-109-24 0 0,-2-10-4 0 0,1 0-1 0 0,-1 1 0 0 0,0-1 0 0 0,1 0 1 0 0,-1 0-1 0 0,0 1 0 0 0,0-1 1 0 0,0 0-1 0 0,0 1 0 0 0,-1-1 1 0 0,1 3-1 0 0,-7 3-54 0 0,5-5 30 0 0,-1 0-262 0 0,-1 0 0 0 0,1 0 0 0 0,-1 0-1 0 0,1 0 1 0 0,-1-1 0 0 0,1 1 0 0 0,-1-1-1 0 0,0 0 1 0 0,0 0 0 0 0,0-1 0 0 0,0 1-1 0 0,0-1 1 0 0,-7 0 0 0 0,-10 1-5328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3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6 156 6447 0 0,'-5'-5'13168'0'0,"141"-42"-11025"0"0,194-41-1 0 0,-246 74-2025 0 0,-74 13-129 0 0,0 0 0 0 0,0 1 0 0 0,0 0 0 0 0,-1 1 0 0 0,1 0 1 0 0,17 5-1 0 0,-24-5-61 0 0,0 0 0 0 0,-1 0 0 0 0,1 0 0 0 0,0 1 1 0 0,0-1-1 0 0,-1 1 0 0 0,1 0 0 0 0,-1 0 0 0 0,0 0 0 0 0,1 0 1 0 0,-1 0-1 0 0,0 1 0 0 0,0-1 0 0 0,0 0 0 0 0,-1 1 0 0 0,1 0 0 0 0,-1-1 1 0 0,1 1-1 0 0,-1 0 0 0 0,0 0 0 0 0,0 0 0 0 0,1 4 0 0 0,0 5-1109 0 0,0 0 0 0 0,0 0 0 0 0,-1 1 0 0 0,-1 14 0 0 0,0-19 192 0 0,0 8-713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3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3223 0 0,'0'0'466'0'0,"-2"0"744"0"0,-14 1 2465 0 0,-30 3-1 0 0,31-1-2511 0 0,1 0 0 0 0,0 1 0 0 0,0 0 0 0 0,-23 12 0 0 0,34-14-1127 0 0,-1 0-1 0 0,1 0 0 0 0,0 1 1 0 0,0 0-1 0 0,0 0 1 0 0,0 0-1 0 0,0 0 0 0 0,-2 4 1 0 0,-19 30 167 0 0,18-27-189 0 0,-1 1-14 0 0,2-1-1 0 0,0 1 0 0 0,0 0 1 0 0,-3 12-1 0 0,6-18 2 0 0,1 0 1 0 0,0 0-1 0 0,0 0 0 0 0,0 0 1 0 0,1 0-1 0 0,0 0 1 0 0,0 0-1 0 0,0 0 0 0 0,0 0 1 0 0,1 0-1 0 0,2 8 1 0 0,-1-11 44 0 0,-1 0 1 0 0,1 0-1 0 0,0 0 1 0 0,0 0-1 0 0,0-1 1 0 0,0 1 0 0 0,0 0-1 0 0,0-1 1 0 0,0 0-1 0 0,0 0 1 0 0,1 0-1 0 0,-1 0 1 0 0,0 0 0 0 0,5 1-1 0 0,-3-1 61 0 0,0 0 0 0 0,0-1-1 0 0,1 0 1 0 0,-1 0-1 0 0,0 0 1 0 0,0 0 0 0 0,1-1-1 0 0,-1 1 1 0 0,0-1 0 0 0,0 0-1 0 0,0 0 1 0 0,0-1 0 0 0,0 1-1 0 0,0-1 1 0 0,0 0 0 0 0,5-4-1 0 0,-3 3-17 0 0,0-1 0 0 0,0-1-1 0 0,-1 1 1 0 0,0-1-1 0 0,1 0 1 0 0,-2 0 0 0 0,1-1-1 0 0,8-11 1 0 0,-11 13-73 0 0,-1 3-14 0 0,0 0 1 0 0,0 0-1 0 0,-1-1 0 0 0,1 1 0 0 0,-1 0 0 0 0,1 0 0 0 0,-1-1 1 0 0,1 1-1 0 0,-1 0 0 0 0,0-1 0 0 0,0 1 0 0 0,1-1 0 0 0,-1 1 1 0 0,0 0-1 0 0,0-1 0 0 0,-1-2 0 0 0,1 3-85 0 0,0 0-1 0 0,0 0 1 0 0,0 0-1 0 0,-1 0 0 0 0,1 1 1 0 0,0-1-1 0 0,-1 0 1 0 0,1 0-1 0 0,0 0 1 0 0,-1 0-1 0 0,1 0 1 0 0,-1 1-1 0 0,0-1 0 0 0,1 0 1 0 0,-1 0-1 0 0,0 1 1 0 0,0-2-1 0 0,-1 0-1323 0 0,8 4 974 0 0,19 2-507 0 0,-7-3-3432 0 0,-2-1-1356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3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 4607 0 0,'4'-6'15095'0'0,"-3"20"-14878"0"0,0-1-1 0 0,-1 1 1 0 0,0 0 0 0 0,-1 0-1 0 0,-1 0 1 0 0,-4 19 0 0 0,-2 19 83 0 0,-1 83 218 0 0,9 144 0 0 0,1-262-490 0 0,2 50 13 0 0,-2-58-31 0 0,1-1 0 0 0,0 1 0 0 0,0-1 0 0 0,0 0 0 0 0,7 14 0 0 0,-5-15-112 0 0,-4-7 42 0 0,0 1 0 0 0,1-1 0 0 0,-1 0 0 0 0,0 0 1 0 0,0 1-1 0 0,1-1 0 0 0,-1 0 0 0 0,0 0 0 0 0,1 0 1 0 0,-1 1-1 0 0,0-1 0 0 0,1 0 0 0 0,-1 0 0 0 0,0 0 0 0 0,1 0 1 0 0,-1 0-1 0 0,0 0 0 0 0,1 0 0 0 0,-1 0 0 0 0,1 0 0 0 0,-1 0 1 0 0,0 0-1 0 0,1 0 0 0 0,1 0-831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3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8663 0 0,'0'0'7128'0'0,"1"2"-6512"0"0,7 27 681 0 0,7 51-1 0 0,-1-4-589 0 0,15 32-63 0 0,-13-57-400 0 0,14 100 0 0 0,-29-144-244 0 0,0-1 0 0 0,-1 0 0 0 0,1 0 0 0 0,-2 0 0 0 0,1 0 0 0 0,0 0 0 0 0,-1 0 0 0 0,-2 6 0 0 0,0 5-1789 0 0,3-16 778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4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1 10135 0 0,'0'0'8242'0'0,"-1"1"-7208"0"0,-11 24-53 0 0,-1 0 0 0 0,-27 38-1 0 0,6-11-514 0 0,-135 236-20 0 0,-117 184-332 0 0,238-400-48 0 0,-52 80 17 0 0,72-104 296 0 0,-28 63 1 0 0,53-104-304 0 0,0 0 0 0 0,0 0 0 0 0,1 0 0 0 0,0 1 0 0 0,1-1 0 0 0,-1 1 1 0 0,1 9-1 0 0,1-14-103 0 0,0-1 1 0 0,0 0 0 0 0,0 1 0 0 0,1-1 0 0 0,-1 0-1 0 0,1 1 1 0 0,0-1 0 0 0,-1 0 0 0 0,1 0 0 0 0,0 1-1 0 0,0-1 1 0 0,0 0 0 0 0,1 0 0 0 0,-1 0 0 0 0,0 0 0 0 0,1-1-1 0 0,-1 1 1 0 0,1 0 0 0 0,0 0 0 0 0,0-1 0 0 0,-1 1-1 0 0,1-1 1 0 0,0 0 0 0 0,0 0 0 0 0,0 1 0 0 0,4 0-1 0 0,-2 0-263 0 0,1 0-1 0 0,-1-1 0 0 0,0 0 0 0 0,0 0 0 0 0,0 0 1 0 0,1 0-1 0 0,-1-1 0 0 0,0 1 0 0 0,8-2 1 0 0,6 0-1664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33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457 134 9671 0 0,'44'-37'1021'0'0,"-38"32"-194"0"0,-1 0 0 0 0,0-1 0 0 0,0 0 1 0 0,-1 0-1 0 0,7-10 0 0 0,-10 15-756 0 0,-1 0-1 0 0,0 0 1 0 0,0 0-1 0 0,1-1 1 0 0,-1 1-1 0 0,0 0 0 0 0,0 0 1 0 0,0 0-1 0 0,0 0 1 0 0,0 0-1 0 0,0 0 1 0 0,-1 0-1 0 0,1 0 1 0 0,0 0-1 0 0,0 0 1 0 0,-1 0-1 0 0,1 0 1 0 0,0 0-1 0 0,-1 0 1 0 0,1 0-1 0 0,-1 0 0 0 0,0 1 1 0 0,1-1-1 0 0,-1 0 1 0 0,0 0-1 0 0,1 0 1 0 0,-1 1-1 0 0,-1-2 1 0 0,0 0-25 0 0,0 0-1 0 0,-1 0 1 0 0,1 0 0 0 0,-1 1 0 0 0,0-1 0 0 0,1 1 0 0 0,-7-3 0 0 0,1 2-36 0 0,-1 0 0 0 0,0 1 0 0 0,0 0 0 0 0,0 0 0 0 0,0 1 0 0 0,0 0 0 0 0,-13 2 0 0 0,-65 15 37 0 0,45-7-17 0 0,4-3-30 0 0,-6 1 0 0 0,1 2 0 0 0,0 2 0 0 0,-42 17 0 0 0,60-14 0 0 0,17-8 0 0 0,5 1 0 0 0,4-5 0 0 0,0 0 0 0 0,1 0 0 0 0,-1 0 0 0 0,1 0 0 0 0,0 0 0 0 0,0 0 0 0 0,0 0 0 0 0,1-1 0 0 0,-1 1 0 0 0,5 3 0 0 0,4 6 0 0 0,1 0 0 0 0,-1-1 0 0 0,1 0 0 0 0,22 13 0 0 0,-10-6 0 0 0,83 53-60 0 0,4 2 37 0 0,-96-61 84 0 0,-1-1-1 0 0,-1 2 1 0 0,0 0-1 0 0,-1 0 1 0 0,13 20-1 0 0,-22-30-3 0 0,-1 0-1 0 0,0 1 0 0 0,0 0 1 0 0,0-1-1 0 0,-1 1 1 0 0,1 0-1 0 0,-1 0 1 0 0,0 0-1 0 0,0 0 0 0 0,0 0 1 0 0,-1 0-1 0 0,1 0 1 0 0,-1 0-1 0 0,0 0 1 0 0,0 1-1 0 0,0-1 0 0 0,-1 0 1 0 0,0 0-1 0 0,0 0 1 0 0,0 0-1 0 0,-2 5 1 0 0,0-3-33 0 0,0 0 1 0 0,0 0 0 0 0,-1 0 0 0 0,0-1 0 0 0,0 1-1 0 0,0-1 1 0 0,-1 0 0 0 0,1 0 0 0 0,-1-1 0 0 0,0 1 0 0 0,-1-1-1 0 0,-8 5 1 0 0,-3 1-64 0 0,-1-1 0 0 0,0-1 0 0 0,-1-1-1 0 0,0 0 1 0 0,0-1 0 0 0,0-1 0 0 0,-1-1 0 0 0,0-1 0 0 0,1-1-1 0 0,-1 0 1 0 0,0-1 0 0 0,-40-5 0 0 0,52 3-52 0 0,0 0 0 0 0,-1-1 0 0 0,1 0 0 0 0,0 0 0 0 0,-12-6 0 0 0,18 7 87 0 0,0 0 1 0 0,1 0-1 0 0,-1 0 0 0 0,0 0 0 0 0,0-1 0 0 0,1 1 0 0 0,-1 0 0 0 0,1-1 0 0 0,-1 1 0 0 0,1-1 0 0 0,0 0 1 0 0,-1 1-1 0 0,1-1 0 0 0,0 0 0 0 0,0 0 0 0 0,0 0 0 0 0,1 1 0 0 0,-1-1 0 0 0,0 0 0 0 0,1 0 0 0 0,-1 0 1 0 0,1-1-1 0 0,-1 1 0 0 0,1 0 0 0 0,0 0 0 0 0,0 0 0 0 0,0-3 0 0 0,2-3 6 0 0,-1 0-1 0 0,1 1 1 0 0,1-1-1 0 0,-1 1 1 0 0,1-1-1 0 0,1 1 1 0 0,-1 0-1 0 0,10-13 1 0 0,2-1 39 0 0,25-27 0 0 0,12-4 537 0 0,105-80 0 0 0,-40 37 893 0 0,-111 90-1422 0 0,0 0-1 0 0,-1 0 1 0 0,1 0 0 0 0,-1-1 0 0 0,0 0-1 0 0,0 0 1 0 0,-1-1 0 0 0,5-7 0 0 0,-9 13-208 0 0,-8-2-2260 0 0,-2 1-4621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3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278 153 9151 0 0,'0'0'831'0'0,"2"0"-686"0"0,4 2 919 0 0,2 0 0 0 0,-1-1 0 0 0,0-1 0 0 0,0 1 0 0 0,9-1 0 0 0,-12-1-904 0 0,-1 0-1 0 0,0 0 1 0 0,-1 0 0 0 0,1 0 0 0 0,0 0 0 0 0,0 0 0 0 0,0-1-1 0 0,-1 1 1 0 0,1-1 0 0 0,-1 0 0 0 0,1 0 0 0 0,2-2 0 0 0,-3 1-82 0 0,0 1 1 0 0,1-1 0 0 0,-1 0-1 0 0,0 0 1 0 0,0 0 0 0 0,0 0-1 0 0,-1 0 1 0 0,1 0 0 0 0,-1 0-1 0 0,0 0 1 0 0,1 0 0 0 0,-2-1-1 0 0,1 1 1 0 0,0-1 0 0 0,-1 1-1 0 0,1-1 1 0 0,-1 1 0 0 0,0 0-1 0 0,0-1 1 0 0,0 1 0 0 0,-1-1-1 0 0,1 1 1 0 0,-3-7 0 0 0,2 7-123 0 0,0 0 0 0 0,0 0 0 0 0,0 0 0 0 0,0 0 1 0 0,-1 0-1 0 0,1 0 0 0 0,-1 1 0 0 0,0-1 0 0 0,0 0 1 0 0,0 1-1 0 0,0 0 0 0 0,0 0 0 0 0,-1-1 0 0 0,1 1 0 0 0,-1 0 1 0 0,1 1-1 0 0,-1-1 0 0 0,0 0 0 0 0,0 1 0 0 0,0 0 1 0 0,1-1-1 0 0,-1 1 0 0 0,-1 0 0 0 0,1 1 0 0 0,0-1 1 0 0,-5 0-1 0 0,-5 0-60 0 0,0 1-1 0 0,-1 1 1 0 0,1 0 0 0 0,0 1-1 0 0,0 0 1 0 0,0 1 0 0 0,0 0-1 0 0,1 1 1 0 0,-1 1 0 0 0,1 0-1 0 0,0 0 1 0 0,0 2 0 0 0,1-1-1 0 0,-1 1 1 0 0,2 1 0 0 0,-1 0-1 0 0,1 1 1 0 0,0-1 0 0 0,1 2 0 0 0,-12 14-1 0 0,9-8 249 0 0,1 1 0 0 0,-13 24 0 0 0,21-35-117 0 0,0 2-1 0 0,0-1 1 0 0,1 0 0 0 0,0 0-1 0 0,0 1 1 0 0,1-1-1 0 0,0 1 1 0 0,0-1-1 0 0,1 13 1 0 0,0-17-21 0 0,0 0 0 0 0,1 0 0 0 0,-1 0 0 0 0,1 0 0 0 0,0 0 0 0 0,0-1 0 0 0,0 1 0 0 0,0 0 0 0 0,1 0 0 0 0,-1-1 0 0 0,1 1 0 0 0,-1 0 0 0 0,1-1 0 0 0,0 0 0 0 0,0 1 0 0 0,0-1 0 0 0,1 0 0 0 0,-1 0 0 0 0,0 0 0 0 0,1-1 0 0 0,-1 1 0 0 0,6 2 0 0 0,-3-1 14 0 0,0-1 0 0 0,0 0-1 0 0,1-1 1 0 0,-1 1 0 0 0,0-1-1 0 0,1 0 1 0 0,-1 0 0 0 0,1-1-1 0 0,-1 0 1 0 0,1 0 0 0 0,9-1-1 0 0,3-2 42 0 0,0-1 0 0 0,0 0 0 0 0,32-13 0 0 0,-38 12-39 0 0,-1-1 1 0 0,0 0 0 0 0,-1 0 0 0 0,1-1-1 0 0,-1 0 1 0 0,16-15 0 0 0,-22 17-41 0 0,0 1 0 0 0,0-1 0 0 0,-1 0 0 0 0,0 0 0 0 0,4-7 0 0 0,-7 11 8 0 0,0 0 1 0 0,1 0-1 0 0,-1 0 0 0 0,0 0 1 0 0,1 0-1 0 0,-1 0 1 0 0,0-1-1 0 0,0 1 0 0 0,0 0 1 0 0,0 0-1 0 0,0 0 1 0 0,0 0-1 0 0,0 0 0 0 0,-1 0 1 0 0,1 0-1 0 0,0 0 1 0 0,-1-1-1 0 0,1 1 0 0 0,0 0 1 0 0,-1 0-1 0 0,1 0 1 0 0,-1 0-1 0 0,0 1 0 0 0,1-1 1 0 0,-1 0-1 0 0,0 0 1 0 0,0 0-1 0 0,1 0 0 0 0,-1 1 1 0 0,0-1-1 0 0,0 0 1 0 0,0 1-1 0 0,0-1 0 0 0,0 1 1 0 0,0-1-1 0 0,0 1 0 0 0,0-1 1 0 0,0 1-1 0 0,0 0 1 0 0,0-1-1 0 0,0 1 0 0 0,0 0 1 0 0,0 0-1 0 0,-1 0 1 0 0,1 0-1 0 0,0 0 0 0 0,0 0 1 0 0,-1 0-1 0 0,-1 1 13 0 0,0 0-1 0 0,0 0 0 0 0,1 0 1 0 0,-1 0-1 0 0,1 0 0 0 0,-1 1 1 0 0,1-1-1 0 0,-1 1 0 0 0,1-1 1 0 0,0 1-1 0 0,-1 0 0 0 0,1 0 1 0 0,0 0-1 0 0,1 0 1 0 0,-1 1-1 0 0,0-1 0 0 0,0 0 1 0 0,1 1-1 0 0,0-1 0 0 0,-1 1 1 0 0,1 0-1 0 0,0-1 0 0 0,0 1 1 0 0,1 0-1 0 0,-2 4 0 0 0,1 2 54 0 0,-1-1-1 0 0,2 0 1 0 0,-1 1-1 0 0,1-1 0 0 0,0 0 1 0 0,1 1-1 0 0,2 12 0 0 0,15 56 507 0 0,-8-39-68 0 0,-1 0-1 0 0,-3 0 1 0 0,4 61-1 0 0,-12 29 580 0 0,2-126-1728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3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14423 0 0,'0'0'4656'0'0,"1"1"-4584"0"0,1 4-22 0 0,0 0 0 0 0,0-1-1 0 0,-1 1 1 0 0,0 0 0 0 0,0 0-1 0 0,0 0 1 0 0,0 0 0 0 0,-1 0-1 0 0,1 0 1 0 0,-2 5 0 0 0,0 0 71 0 0,0-1 0 0 0,-1 0 1 0 0,0 1-1 0 0,-6 16 0 0 0,-4 1 278 0 0,-2 0-1 0 0,-23 35 1 0 0,32-53-300 0 0,-14 19 160 0 0,-2-1-1 0 0,-30 33 1 0 0,44-51-206 0 0,6-9-52 0 0,1 0 0 0 0,0 0 0 0 0,0 0 0 0 0,0 0-1 0 0,0 0 1 0 0,0 0 0 0 0,-1 0 0 0 0,1 0-1 0 0,0 1 1 0 0,0-1 0 0 0,0 0 0 0 0,0 0-1 0 0,0 0 1 0 0,0 0 0 0 0,0 0 0 0 0,0 1-1 0 0,-1-1 1 0 0,1 0 0 0 0,0 0 0 0 0,0 0-1 0 0,0 0 1 0 0,0 0 0 0 0,0 1 0 0 0,0-1-1 0 0,0 0 1 0 0,0 0 0 0 0,0 0 0 0 0,0 0-1 0 0,0 1 1 0 0,0-1 0 0 0,0 0 0 0 0,0 0 0 0 0,0 0-1 0 0,0 0 1 0 0,0 1 0 0 0,0-1 0 0 0,0 0-1 0 0,1 0 1 0 0,-1 0 0 0 0,0 0 0 0 0,0 0-1 0 0,0 1 1 0 0,0-1 0 0 0,0 0 0 0 0,0 0-1 0 0,0 0 1 0 0,1 0 0 0 0,-1 0 0 0 0,0 0-1 0 0,0 0 1 0 0,0 1 0 0 0,0-1 0 0 0,0 0-1 0 0,1 0 1 0 0,-1 0 0 0 0,0 0 0 0 0,0 0-1 0 0,8 0 25 0 0,-7 0-19 0 0,9-2 16 0 0,0 0 1 0 0,0 0-1 0 0,0-1 1 0 0,0-1-1 0 0,-1 1 0 0 0,0-1 1 0 0,10-6-1 0 0,16-7 20 0 0,38-12 24 0 0,97-25-1 0 0,-157 50-76 0 0,-1 1 1 0 0,1 1-1 0 0,0 0 0 0 0,0 1 1 0 0,0 0-1 0 0,22 2 0 0 0,-33-1-45 0 0,-2 3 2 0 0,-1-1 0 0 0,1 1 0 0 0,0-1-1 0 0,-1 1 1 0 0,1-1 0 0 0,-1 1-1 0 0,0-1 1 0 0,0 0 0 0 0,0 0-1 0 0,-1 3 1 0 0,1-3-272 0 0,-5 7-1946 0 0,-1-2 934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3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 5063 0 0,'0'0'232'0'0,"1"-1"-13"0"0,4-2 261 0 0,-5 2-254 0 0,1 1-1 0 0,-1 0 1 0 0,1 0-1 0 0,-1 0 1 0 0,1-1-1 0 0,0 1 1 0 0,-1 0-1 0 0,1 0 1 0 0,-1 0-1 0 0,1 0 1 0 0,-1 0-1 0 0,1 0 1 0 0,-1 0-1 0 0,1 0 1 0 0,-1 0-1 0 0,1 1 1 0 0,-1-1-1 0 0,1 0 1 0 0,-1 0-1 0 0,1 0 1 0 0,-1 1-1 0 0,1-1 1 0 0,-1 0-1 0 0,1 0 1 0 0,-1 1-1 0 0,1-1 1 0 0,-1 1-1 0 0,0-1 1 0 0,1 0-1 0 0,0 1 1 0 0,9 13 4014 0 0,-8-8-4015 0 0,0-1 1 0 0,0 1 0 0 0,0 0 0 0 0,-1 0-1 0 0,0 0 1 0 0,-1-1 0 0 0,1 1 0 0 0,-1 0-1 0 0,0 0 1 0 0,-1 0 0 0 0,-1 9 0 0 0,-2 9 41 0 0,-11 34 1 0 0,12-47-106 0 0,-20 61 231 0 0,8-25-78 0 0,-12 57 0 0 0,25-88-205 0 0,-1 0 0 0 0,2 0 0 0 0,0 0 1 0 0,1 0-1 0 0,1-1 0 0 0,0 1 0 0 0,7 28 0 0 0,-5-34-65 0 0,0-1 0 0 0,1 0 0 0 0,0 1 0 0 0,0-2 0 0 0,1 1 0 0 0,1 0 0 0 0,-1-1 0 0 0,11 12 0 0 0,-7-8-5 0 0,-8-11-185 0 0,10-4-8997 0 0,0-1 3952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3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8751 0 0,'0'0'6340'0'0,"2"0"-5796"0"0,6-1-167 0 0,-1 0-1 0 0,1 0 1 0 0,0 0 0 0 0,-1-1-1 0 0,14-4 1 0 0,39-20 888 0 0,-8 3-562 0 0,-39 18-549 0 0,17-7 310 0 0,1 1-1 0 0,0 2 0 0 0,1 1 1 0 0,33-4-1 0 0,-63 11-433 0 0,0 1 1 0 0,0 0-1 0 0,-1 0 0 0 0,1 0 1 0 0,0 0-1 0 0,0 0 0 0 0,0 1 1 0 0,0-1-1 0 0,0 0 1 0 0,0 1-1 0 0,0 0 0 0 0,-1-1 1 0 0,1 1-1 0 0,0 0 1 0 0,-1 0-1 0 0,4 2 0 0 0,-4-2-17 0 0,0 0-1 0 0,0 0 0 0 0,0 1 0 0 0,0-1 0 0 0,-1 0 1 0 0,1 1-1 0 0,0-1 0 0 0,-1 0 0 0 0,1 1 1 0 0,-1-1-1 0 0,1 1 0 0 0,-1-1 0 0 0,0 1 0 0 0,0-1 1 0 0,1 1-1 0 0,-1-1 0 0 0,0 1 0 0 0,0-1 0 0 0,-1 1 1 0 0,1-1-1 0 0,0 3 0 0 0,-2 4 11 0 0,0 0 0 0 0,0-1 0 0 0,-1 1 0 0 0,0 0 0 0 0,0-1 0 0 0,-1 1 0 0 0,0-1 0 0 0,0 0 0 0 0,-9 11 0 0 0,-6 4 57 0 0,-29 28 1 0 0,28-31-32 0 0,-71 68 45 0 0,-35 36 12 0 0,121-117-110 0 0,1-3-11 0 0,1 1-1 0 0,0 0 1 0 0,0 0 0 0 0,0 0-1 0 0,-2 6 1 0 0,3-8-73 0 0,2-2 74 0 0,0 1 0 0 0,-1-1 0 0 0,1 1-1 0 0,0-1 1 0 0,0 1 0 0 0,-1-1 0 0 0,1 1 0 0 0,0-1-1 0 0,0 1 1 0 0,0-1 0 0 0,-1 1 0 0 0,1-1 0 0 0,0 1-1 0 0,0 0 1 0 0,0-1 0 0 0,0 1 0 0 0,0-1 0 0 0,0 1-1 0 0,1 0 1 0 0,-1 3 17 0 0,1-1 1 0 0,0 0-1 0 0,0 1 0 0 0,1-1 0 0 0,-1 0 1 0 0,1 0-1 0 0,-1 0 0 0 0,1 0 0 0 0,0 0 0 0 0,0 0 1 0 0,1-1-1 0 0,-1 1 0 0 0,0 0 0 0 0,1-1 1 0 0,0 0-1 0 0,-1 0 0 0 0,1 0 0 0 0,0 0 0 0 0,0 0 1 0 0,0 0-1 0 0,4 0 0 0 0,3 2 97 0 0,0-1-1 0 0,0 0 0 0 0,1 0 1 0 0,19 1-1 0 0,-3-2 229 0 0,1-1 0 0 0,38-3 0 0 0,55-13 413 0 0,-39 4-394 0 0,-73 10-370 0 0,1 0 1 0 0,-1 0-1 0 0,0 1 0 0 0,0 0 1 0 0,1 1-1 0 0,-1 0 0 0 0,0 1 1 0 0,9 2-1 0 0,-16-4-176 0 0,2 7-1931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4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5527 0 0,'0'0'1828'0'0,"2"-1"-432"0"0,-2 1-1186 0 0,1 0 0 0 0,-1 0 0 0 0,1-1 0 0 0,-1 1 0 0 0,1 0 0 0 0,-1 0 0 0 0,1 0 0 0 0,0 0-1 0 0,-1 0 1 0 0,1 0 0 0 0,-1 0 0 0 0,1 0 0 0 0,-1 0 0 0 0,1 0 0 0 0,-1 0 0 0 0,1 1 0 0 0,-1-1 0 0 0,1 0 0 0 0,0 0-1 0 0,-1 0 1 0 0,1 1 0 0 0,-1-1 0 0 0,0 0 0 0 0,1 1 0 0 0,-1-1 0 0 0,1 0 0 0 0,0 1 0 0 0,0 0-16 0 0,1 12 189 0 0,0 8-12 0 0,-1 21 1 0 0,-2-31-239 0 0,1 1 0 0 0,0-1 1 0 0,1 1-1 0 0,1-1 0 0 0,0 1 1 0 0,0-1-1 0 0,7 17 0 0 0,-3-15-57 0 0,-3-7-44 0 0,0 0-1 0 0,-1 0 0 0 0,0 0 0 0 0,3 10 0 0 0,-3-10-22 0 0,0 17 57 0 0,-2-21-13 0 0,-1-1 1 0 0,-5 5 1202 0 0,26 3-966 0 0,-10-6-243 0 0,1-1-1 0 0,0 0 1 0 0,-1-1-1 0 0,1 0 0 0 0,0-1 1 0 0,0 0-1 0 0,12-2 1 0 0,77-16-75 0 0,-41 6 44 0 0,-13 3 23 0 0,-44 9-107 0 0,-5 11-175 0 0,1-8-650 0 0,0 0 0 0 0,1 0 1 0 0,-1 0-1 0 0,-1-1 0 0 0,-3 5 0 0 0,-4 4-4998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4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4607 0 0,'0'0'208'0'0,"-2"0"-9"0"0,-5 0 2906 0 0,16 9 82 0 0,25 13-2032 0 0,-27-18-1106 0 0,0-1-1 0 0,0 2 1 0 0,-1-1 0 0 0,1 1 0 0 0,-1 0 0 0 0,-1 1 0 0 0,1-1 0 0 0,-1 1 0 0 0,1 0 0 0 0,7 13 0 0 0,-10-10-1 0 0,-2-5 175 0 0,-1 0 0 0 0,1 1 0 0 0,-1-1 0 0 0,0 1 0 0 0,-1-1 0 0 0,1 0 0 0 0,-1 1 0 0 0,0-1 0 0 0,0 0 0 0 0,0 1 0 0 0,-4 6 0 0 0,1 3 583 0 0,-4 14 482 0 0,3-13-455 0 0,1 0-1 0 0,-4 21 1 0 0,5 6-176 0 0,2 1 0 0 0,1 0 0 0 0,8 56 0 0 0,-7-91-657 0 0,0 0-1 0 0,1 0 1 0 0,0 0 0 0 0,0 0-1 0 0,1 0 1 0 0,0-1 0 0 0,0 1-1 0 0,0-1 1 0 0,9 13 0 0 0,-10-17-8 0 0,1 0 1 0 0,0 0-1 0 0,-1-1 0 0 0,1 1 1 0 0,0-1-1 0 0,0 1 0 0 0,0-1 1 0 0,1 0-1 0 0,-1 0 1 0 0,0 0-1 0 0,1 0 0 0 0,0-1 1 0 0,-1 1-1 0 0,1-1 0 0 0,0 0 1 0 0,-1 0-1 0 0,1-1 1 0 0,0 1-1 0 0,0-1 0 0 0,0 1 1 0 0,0-1-1 0 0,4-1 0 0 0,-7 1-604 0 0,6-1 1405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4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8 11167 0 0,'0'0'1016'0'0,"-1"-1"-836"0"0,-1-4-96 0 0,1 4 247 0 0,-16 7 1250 0 0,13-4-1523 0 0,1 1 0 0 0,0 0 0 0 0,0 0-1 0 0,0 0 1 0 0,0 1 0 0 0,1-1 0 0 0,-1 1-1 0 0,1 0 1 0 0,0-1 0 0 0,0 1 0 0 0,-2 5 0 0 0,-2 9-5 0 0,-6 23 0 0 0,8-23 74 0 0,-5 12-31 0 0,-1 5 386 0 0,-7 45 0 0 0,15-70-279 0 0,1 0 1 0 0,1 0 0 0 0,0 0 0 0 0,0 0-1 0 0,0 0 1 0 0,2 0 0 0 0,-1 0 0 0 0,1 0-1 0 0,5 14 1 0 0,-5-19-82 0 0,0-1 0 0 0,0 1 1 0 0,0-1-1 0 0,1 0 0 0 0,0 0 0 0 0,-1 0 0 0 0,2 0 0 0 0,-1 0 0 0 0,0-1 0 0 0,1 1 0 0 0,-1-1 1 0 0,1 0-1 0 0,0 0 0 0 0,7 4 0 0 0,-5-4 8 0 0,1 0 0 0 0,-1-1 0 0 0,1 0 0 0 0,0 0 1 0 0,-1 0-1 0 0,1-1 0 0 0,0 0 0 0 0,0 0 0 0 0,10-1 0 0 0,-1-1-12 0 0,0-1-1 0 0,-1 0 1 0 0,1-1 0 0 0,0 0-1 0 0,-1-2 1 0 0,0 0 0 0 0,0 0-1 0 0,19-11 1 0 0,-25 12-93 0 0,0-2-1 0 0,0 1 0 0 0,-1-1 1 0 0,1-1-1 0 0,-1 1 0 0 0,0-1 1 0 0,-1-1-1 0 0,11-13 1 0 0,-15 16-18 0 0,1 1-1 0 0,-2-1 1 0 0,1 0 0 0 0,-1 0 0 0 0,1 0 0 0 0,-1-1 0 0 0,-1 1 0 0 0,1 0 0 0 0,-1-1 0 0 0,0 1 0 0 0,0-1 0 0 0,-1 1 0 0 0,1-1-1 0 0,-1 1 1 0 0,0-1 0 0 0,-1 1 0 0 0,-2-12 0 0 0,0 6-20 0 0,0 0 1 0 0,-1 1-1 0 0,-1-1 0 0 0,0 1 1 0 0,0 0-1 0 0,-1 0 0 0 0,-1 0 1 0 0,1 1-1 0 0,-15-15 0 0 0,8 11-172 0 0,0 1-1 0 0,0 0 1 0 0,-1 1-1 0 0,-1 0 1 0 0,-23-13-1 0 0,19 16-383 0 0,18 7 241 0 0,29 14-6071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5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 7855 0 0,'1'-7'714'0'0,"0"6"-693"0"0,-1 0 0 0 0,0 0 0 0 0,0 0 0 0 0,0 0 0 0 0,0 0 0 0 0,0 0 0 0 0,0 0 1 0 0,0 0-1 0 0,0 0 0 0 0,0 0 0 0 0,-1 0 0 0 0,1 0 0 0 0,0 0 0 0 0,-1-1 1274 0 0,-2 13-560 0 0,3-8-739 0 0,0 0 107 0 0,1-1 0 0 0,-1 1 0 0 0,0-1 0 0 0,1 1 0 0 0,0-1 0 0 0,0 1 0 0 0,0-1 0 0 0,0 0 0 0 0,0 1 0 0 0,4 4 1862 0 0,-4-6-1814 0 0,0-1 1 0 0,0 0 0 0 0,0 1-1 0 0,-1-1 1 0 0,1 1-1 0 0,0-1 1 0 0,0 1 0 0 0,0-1-1 0 0,0 1 1 0 0,-1-1 0 0 0,1 1-1 0 0,0 0 1 0 0,-1 0-1 0 0,1-1 1 0 0,0 1 0 0 0,-1 0-1 0 0,1 0 1 0 0,-1 0 0 0 0,1 0-1 0 0,-1 0 1 0 0,0-1 0 0 0,1 1-1 0 0,-1 0 1 0 0,0 0-1 0 0,1 0 1 0 0,-1 0 0 0 0,0 2-1 0 0,4 29-536 0 0,-4-32 491 0 0,2 84 30 0 0,4 35-57 0 0,-4-99-49 0 0,19 229 569 0 0,-17 36 404 0 0,-5-215-630 0 0,1-58-233 0 0,0 0 0 0 0,1 0 0 0 0,0 0 0 0 0,1 0 0 0 0,0-1 0 0 0,1 1 0 0 0,7 21 0 0 0,-9-32-115 0 0,0 1-1 0 0,1 0 1 0 0,-1-1-1 0 0,0 1 1 0 0,0-1-1 0 0,1 1 0 0 0,-1-1 1 0 0,1 0-1 0 0,0 1 1 0 0,-1-1-1 0 0,1 0 1 0 0,0 0-1 0 0,-1 0 1 0 0,1 0-1 0 0,0-1 1 0 0,0 1-1 0 0,0 0 1 0 0,0-1-1 0 0,2 1 1 0 0,1 0 18 0 0,0-1 0 0 0,0 1 0 0 0,0-1 0 0 0,0 0 1 0 0,0-1-1 0 0,6 0 0 0 0,2 0 26 0 0,-12 1-71 0 0,-1 0 0 0 0,0 0 1 0 0,1 0-1 0 0,-1 0 0 0 0,0 0 1 0 0,1-1-1 0 0,-1 1 0 0 0,1 0 1 0 0,-1 0-1 0 0,0 0 0 0 0,1 0 1 0 0,-1 0-1 0 0,0-1 0 0 0,1 1 1 0 0,-1 0-1 0 0,0 0 0 0 0,1 0 1 0 0,-1-1-1 0 0,0 1 0 0 0,0 0 1 0 0,1 0-1 0 0,-1-1 0 0 0,0 1 1 0 0,1-1-1 0 0,3-4-81 0 0,-3 5-233 0 0,3-4 443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5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3679 0 0,'0'0'7327'0'0,"1"-2"-6882"0"0,2 0-301 0 0,0-1 0 0 0,0 0 1 0 0,0 0-1 0 0,1 1 0 0 0,-1 0 0 0 0,1 0 0 0 0,-1 0 0 0 0,1 0 0 0 0,0 0 0 0 0,0 1 0 0 0,-1-1 0 0 0,1 1 0 0 0,0 0 0 0 0,0 0 0 0 0,6 0 0 0 0,10-1 197 0 0,-1 2 0 0 0,22 1-1 0 0,-8 0 59 0 0,84 0 588 0 0,77 0-578 0 0,-121-6-246 0 0,55 1 180 0 0,-112 5-327 0 0,0 0 0 0 0,-1 1 0 0 0,0 1 0 0 0,1 1 0 0 0,-1 0 0 0 0,0 1 0 0 0,-1 1 0 0 0,1 0 0 0 0,-1 1 0 0 0,18 11 0 0 0,-25-14-16 0 0,1 0 0 0 0,0 0 0 0 0,0-1 0 0 0,0 0 0 0 0,0 0 0 0 0,0-1 0 0 0,13 2 0 0 0,62 3 0 0 0,-53-7 28 0 0,0-2 0 0 0,1-1 0 0 0,34-9-1 0 0,-20 4-10 0 0,-36 6-14 0 0,29-5 146 0 0,0 2 1 0 0,1 1 0 0 0,66 2 0 0 0,-75 4-12 0 0,-1 2 0 0 0,0 1 1 0 0,0 1-1 0 0,33 11 1 0 0,-57-15-137 0 0,24 9 1 0 0,2-1-1 0 0,50 9 1 0 0,-65-17 13 0 0,-1-1 0 0 0,1 0 0 0 0,30-2 0 0 0,13-2 6 0 0,0 3-1 0 0,102 13 1 0 0,-94-7-15 0 0,34 10 63 0 0,-71-10-76 0 0,1-3 6 0 0,17-2 78 0 0,-1-2-1 0 0,1-2 0 0 0,54-10 1 0 0,-60 6 2 0 0,-21 3 62 0 0,1 1 0 0 0,23-1 0 0 0,-44 4-62 0 0,1 1 0 0 0,5 0-53 0 0,1 1 26 0 0,-5-2 11 0 0,4-2-10 0 0,1-1-68 0 0,-7 3-104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4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193 491 2303 0 0,'0'0'615'0'0,"-9"1"2910"0"0,15-7-3260 0 0,-1 1 0 0 0,0-1 0 0 0,1 1-1 0 0,8-5 1 0 0,-7 5-379 0 0,0-1 1 0 0,0 0-1 0 0,9-10 1 0 0,-11 10 176 0 0,-2 3-305 0 0,0-1 1 0 0,0 1-1 0 0,0-1 0 0 0,0 0 0 0 0,-1 0 1 0 0,0 0-1 0 0,0 0 0 0 0,0 0 0 0 0,0 0 1 0 0,0-1-1 0 0,-1 1 0 0 0,0-1 0 0 0,1-5 1675 0 0,-1 8-1349 0 0,0-1-79 0 0,0 1 1 0 0,1 0-1 0 0,-1-1 1 0 0,1 1-1 0 0,-1 0 1 0 0,1 0-1 0 0,0 0 0 0 0,0 0 1 0 0,0 0-1 0 0,0 0 1 0 0,0 1-1 0 0,0-1 1 0 0,0 0-1 0 0,3 0 0 0 0,3-3 46 0 0,-3 2-193 0 0,22-18 1137 0 0,-26 19-751 0 0,1 1 0 0 0,-1 0 0 0 0,0 0 0 0 0,0-1 0 0 0,0 1 0 0 0,0 0 0 0 0,0-1 0 0 0,0 1 0 0 0,0-1 0 0 0,-1 1 0 0 0,1-1 0 0 0,0 0 0 0 0,-1 1 0 0 0,1-1 0 0 0,-1-4 2024 0 0,0 5-2167 0 0,0 1 0 0 0,-1-1 0 0 0,1 0-1 0 0,-1 1 1 0 0,1-1 0 0 0,-1 1 0 0 0,0-1-1 0 0,1 1 1 0 0,-1-1 0 0 0,1 1 0 0 0,-1 0 0 0 0,0-1-1 0 0,1 1 1 0 0,-1 0 0 0 0,0-1 0 0 0,0 1-1 0 0,1 0 1 0 0,-1 0 0 0 0,0 0 0 0 0,0 0-1 0 0,1 0 1 0 0,-1 0 0 0 0,-1 0 0 0 0,-3-1-81 0 0,-36-10 4365 0 0,40 11-4345 0 0,0 0-1 0 0,1 0 1 0 0,-1 0-1 0 0,0 0 0 0 0,1 0 1 0 0,-1 0-1 0 0,0 0 1 0 0,1 0-1 0 0,-1 0 1 0 0,0 0-1 0 0,1 0 1 0 0,-1 0-1 0 0,0 1 0 0 0,1-1 1 0 0,-1 0-1 0 0,1 1 1 0 0,-1-1-1 0 0,0 0 1 0 0,1 1-1 0 0,-1-1 0 0 0,1 1 1 0 0,-1-1-1 0 0,0 1 1 0 0,-13 10 205 0 0,12-9-229 0 0,-1 0 1 0 0,1 0-1 0 0,0 0 0 0 0,0 1 1 0 0,0-1-1 0 0,0 1 0 0 0,1 0 1 0 0,-1-1-1 0 0,1 1 0 0 0,0 0 0 0 0,-1 0 1 0 0,1 0-1 0 0,0 0 0 0 0,1 0 1 0 0,-1 0-1 0 0,1 0 0 0 0,-1 5 1 0 0,1-7 73 0 0,1 1 6 0 0,3 1-83 0 0,-3-2 17 0 0,0 0-1 0 0,0 1 0 0 0,0-1 0 0 0,0 0 0 0 0,0 0 0 0 0,1 0 1 0 0,-1 0-1 0 0,0 0 0 0 0,1-1 0 0 0,-1 1 0 0 0,1 0 0 0 0,-1-1 1 0 0,1 1-1 0 0,-1-1 0 0 0,4 1 0 0 0,4 0 10 0 0,1-2-1 0 0,-1 1 0 0 0,0-2 1 0 0,0 1-1 0 0,0-1 0 0 0,0 0 1 0 0,0-1-1 0 0,0 0 0 0 0,-1-1 1 0 0,9-4-1 0 0,13-8 231 0 0,39-29 0 0 0,-28 17-181 0 0,-18 13-124 0 0,27-23 0 0 0,-42 31 17 0 0,-1 0-1 0 0,0 0 1 0 0,0-1-1 0 0,-1 0 1 0 0,0 0 0 0 0,9-16-1 0 0,-13 20-31 0 0,-1 1-1 0 0,0 0 1 0 0,0-1 0 0 0,0 1-1 0 0,-1-1 1 0 0,1 0 0 0 0,-1 1-1 0 0,0-1 1 0 0,0 0 0 0 0,0 1-1 0 0,0-1 1 0 0,-1 1 0 0 0,1-1-1 0 0,-2-4 1 0 0,1 6 23 0 0,1-1 0 0 0,-1 1 0 0 0,0 0 0 0 0,0 0 0 0 0,0 0-1 0 0,0 0 1 0 0,0 0 0 0 0,-1 0 0 0 0,1 0 0 0 0,0 0 0 0 0,-1 0 0 0 0,0 0 0 0 0,1 1 0 0 0,-1-1 0 0 0,0 1 0 0 0,0-1 0 0 0,0 1 0 0 0,0 0-1 0 0,0-1 1 0 0,0 1 0 0 0,0 0 0 0 0,-4-1 0 0 0,-1 1-59 0 0,-1 0 1 0 0,1 1-1 0 0,-1-1 0 0 0,0 2 0 0 0,1-1 0 0 0,-1 1 0 0 0,0 0 1 0 0,1 0-1 0 0,0 1 0 0 0,-1 0 0 0 0,-13 6 0 0 0,-6 5-251 0 0,-45 27 1 0 0,47-25 192 0 0,-15 10 67 0 0,0 2 1 0 0,2 1-1 0 0,1 2 1 0 0,-43 45 0 0 0,60-54 208 0 0,1 1 0 0 0,0 1 0 0 0,2 1 0 0 0,1 0 0 0 0,1 1 0 0 0,1 1 1 0 0,2 0-1 0 0,-13 36 0 0 0,23-55-118 0 0,0 0 0 0 0,0 1 0 0 0,1-1 0 0 0,0 1 0 0 0,0-1 1 0 0,0 9-1 0 0,1-14 17 0 0,0 1 1 0 0,1-1-1 0 0,-1 0 1 0 0,0 0-1 0 0,1 0 1 0 0,-1 0-1 0 0,1 0 1 0 0,-1 0-1 0 0,1 0 1 0 0,0 0-1 0 0,0 0 1 0 0,0 0-1 0 0,0-1 1 0 0,0 1 0 0 0,1 0-1 0 0,-1-1 1 0 0,0 1-1 0 0,1 0 1 0 0,-1-1-1 0 0,1 0 1 0 0,-1 1-1 0 0,1-1 1 0 0,0 0-1 0 0,0 0 1 0 0,0 0-1 0 0,3 1 1 0 0,26 8 267 0 0,1-1 0 0 0,37 5 0 0 0,67 3 591 0 0,-123-16-879 0 0,-6 0-347 0 0,0-1 0 0 0,1 1 0 0 0,-1-1 0 0 0,0-1 0 0 0,1 1 0 0 0,-1-1 0 0 0,0-1 0 0 0,1 1 0 0 0,-1-1 0 0 0,0 0 0 0 0,0-1 0 0 0,-1 0 0 0 0,1 0 0 0 0,0 0 0 0 0,-1-1 0 0 0,0 0 0 0 0,10-8 0 0 0,-6 1-1405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0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5063 0 0,'5'-9'722'0'0,"0"0"0"0"0,1 1 0 0 0,0 0-1 0 0,1 0 1 0 0,0 0 0 0 0,0 1 0 0 0,0 0 0 0 0,13-9-1 0 0,-19 16-580 0 0,-1 0 1 0 0,0-1-1 0 0,0 1 0 0 0,0 0 0 0 0,1 0 0 0 0,-1 0 0 0 0,0 0 1 0 0,0-1-1 0 0,0 1 0 0 0,1 0 0 0 0,-1 0 0 0 0,0 0 0 0 0,0 0 1 0 0,1 0-1 0 0,-1 0 0 0 0,0 0 0 0 0,0 0 0 0 0,1 0 0 0 0,-1 0 1 0 0,0-1-1 0 0,1 1 0 0 0,-1 0 0 0 0,0 1 0 0 0,0-1 0 0 0,1 0 1 0 0,-1 0-1 0 0,0 0 0 0 0,0 0 0 0 0,1 0 0 0 0,-1 0 0 0 0,0 0 0 0 0,0 0 1 0 0,1 0-1 0 0,-1 0 0 0 0,0 1 0 0 0,0-1 0 0 0,1 0 0 0 0,-1 0 1 0 0,0 0-1 0 0,0 0 0 0 0,1 1 0 0 0,2 14 1190 0 0,-7 18-1176 0 0,-24 59 940 0 0,-9 33-446 0 0,34-109-624 0 0,0 1 1 0 0,1-1-1 0 0,1 1 1 0 0,0-1 0 0 0,3 29-1 0 0,-1-39-8 0 0,0 0 0 0 0,0-1 0 0 0,1 1 0 0 0,3 8 0 0 0,5 16-212 0 0,9 18-2936 0 0,-18-46 2338 0 0,2 9-6517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02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13015 0 0,'0'0'1432'0'0,"-2"1"-1172"0"0,-9 7-11 0 0,-1 0-1 0 0,2 0 0 0 0,-1 2 1 0 0,-13 14-1 0 0,-35 47-235 0 0,39-44 86 0 0,11-16-84 0 0,0 0 1 0 0,2 1-1 0 0,-1 0 0 0 0,2 0 1 0 0,-1 1-1 0 0,2 0 1 0 0,-6 19-1 0 0,10-28 26 0 0,0 0 0 0 0,0 1-1 0 0,0-1 1 0 0,1 1 0 0 0,0-1-1 0 0,0 1 1 0 0,0-1 0 0 0,1 1-1 0 0,-1-1 1 0 0,1 0 0 0 0,2 8-1 0 0,-1-9 42 0 0,-1 1-1 0 0,1-1 0 0 0,0 0 1 0 0,0 0-1 0 0,0 0 0 0 0,0 0 1 0 0,1-1-1 0 0,-1 1 0 0 0,1-1 1 0 0,-1 1-1 0 0,1-1 1 0 0,0 0-1 0 0,0 0 0 0 0,0 0 1 0 0,0 0-1 0 0,6 2 0 0 0,-1-1 122 0 0,1 0-1 0 0,-1-1 1 0 0,1 0-1 0 0,0 0 1 0 0,0-1 0 0 0,0 0-1 0 0,0 0 1 0 0,0-1-1 0 0,0 0 1 0 0,0-1-1 0 0,0 0 1 0 0,15-4 0 0 0,-13 3-122 0 0,-1-1 0 0 0,1-1 0 0 0,-1 0 0 0 0,1-1 1 0 0,-1 0-1 0 0,-1 0 0 0 0,1-1 0 0 0,-1 0 0 0 0,16-14 1 0 0,-20 15-225 0 0,0 0 1 0 0,-1-1 0 0 0,1 1-1 0 0,-1-1 1 0 0,-1 0 0 0 0,1 0-1 0 0,-1 0 1 0 0,0-1 0 0 0,-1 1-1 0 0,1-1 1 0 0,-1 1 0 0 0,0-1 0 0 0,-1 0-1 0 0,0 0 1 0 0,0 1 0 0 0,0-1-1 0 0,-1 0 1 0 0,0 0 0 0 0,0 0-1 0 0,-1 0 1 0 0,0 0 0 0 0,0 0 0 0 0,-1 0-1 0 0,0 1 1 0 0,0-1 0 0 0,0 0-1 0 0,-1 1 1 0 0,0 0 0 0 0,0 0-1 0 0,-1 0 1 0 0,1 0 0 0 0,-1 0 0 0 0,-1 0-1 0 0,1 1 1 0 0,-1 0 0 0 0,0 0-1 0 0,0 1 1 0 0,0-1 0 0 0,-1 1-1 0 0,0 0 1 0 0,0 0 0 0 0,0 1 0 0 0,-12-6-1 0 0,8 5-72 0 0,-1 1-1 0 0,-18-4 0 0 0,-21-5-30 0 0,48 11 157 0 0,3 0-106 0 0,5-2 20 0 0,-1 0-1 0 0,1 0 1 0 0,0 1-1 0 0,0 0 1 0 0,1 0-1 0 0,8-2 1 0 0,-7 3-229 0 0,14-5-659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0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12007 0 0,'0'0'1083'0'0,"9"-4"3210"0"0,-5 9-4178 0 0,0 1-1 0 0,1 0 1 0 0,-2 0-1 0 0,1 0 1 0 0,-1 0-1 0 0,0 1 1 0 0,0-1-1 0 0,-1 1 1 0 0,0 0-1 0 0,0 0 1 0 0,0 0-1 0 0,-1 0 1 0 0,1 10-1 0 0,-1 1-76 0 0,-1 0 0 0 0,0 0 0 0 0,-1 0-1 0 0,-5 22 1 0 0,3-18-4 0 0,0 29 0 0 0,0 4-19 0 0,2-47 11 0 0,0 0-1 0 0,1 1 1 0 0,0-1 0 0 0,1 1-1 0 0,-1-1 1 0 0,2 1 0 0 0,2 11-1 0 0,-4-19-4 0 0,1 0 0 0 0,0 0 0 0 0,-1 0 0 0 0,1 0 0 0 0,0 0 0 0 0,0 0-1 0 0,-1 0 1 0 0,1 0 0 0 0,0 0 0 0 0,0 0 0 0 0,0 0 0 0 0,0-1 0 0 0,0 1 0 0 0,1 0-1 0 0,-1-1 1 0 0,0 1 0 0 0,0-1 0 0 0,0 1 0 0 0,0-1 0 0 0,1 1 0 0 0,-1-1 0 0 0,0 0 0 0 0,2 0-1 0 0,29 1 335 0 0,-31-1-328 0 0,10-1 60 0 0,0-1 0 0 0,-1 0 0 0 0,1-1 0 0 0,-1 0 0 0 0,0-1-1 0 0,1 0 1 0 0,-2-1 0 0 0,1 0 0 0 0,11-8 0 0 0,-14 7-62 0 0,0-1 0 0 0,0 0-1 0 0,0 0 1 0 0,5-9 0 0 0,0 0-2 0 0,-8 11-38 0 0,0 0 0 0 0,-1 0-1 0 0,0-1 1 0 0,0 1 0 0 0,0-1 0 0 0,-1 0 0 0 0,0 1 0 0 0,0-1 0 0 0,0 0-1 0 0,-1 0 1 0 0,0-1 0 0 0,0 1 0 0 0,0 0 0 0 0,-1 0 0 0 0,0-1 0 0 0,0 1-1 0 0,-1 0 1 0 0,0 0 0 0 0,0 0 0 0 0,0 0 0 0 0,-1-1 0 0 0,0 2-1 0 0,0-1 1 0 0,-4-8 0 0 0,4 12-15 0 0,0-1-1 0 0,0 1 0 0 0,0 0 1 0 0,0 0-1 0 0,0 0 0 0 0,0 0 1 0 0,-4-2-1 0 0,4 3-11 0 0,0-1 1 0 0,0 0-1 0 0,-1 1 0 0 0,2-1 0 0 0,-1 0 0 0 0,0 0 0 0 0,0 0 0 0 0,1 0 1 0 0,-1 0-1 0 0,-1-3 0 0 0,2 3-45 0 0,0 0 0 0 0,-1 0 0 0 0,1 0 1 0 0,0 0-1 0 0,-1 0 0 0 0,1 0 0 0 0,-1 0 0 0 0,-2-1 1 0 0,3 2-42 0 0,-1-1-1496 0 0,2 2 1598 0 0,-1 0 0 0 0,1 0 0 0 0,0 0 0 0 0,0 0 0 0 0,0 0 1 0 0,0 0-1 0 0,-1 0 0 0 0,1 0 0 0 0,0-1 0 0 0,0 1 0 0 0,0 0 0 0 0,0 0 1 0 0,0 0-1 0 0,-1 0 0 0 0,1 0 0 0 0,0 0 0 0 0,0 0 0 0 0,0-1 0 0 0,0 1 1 0 0,0 0-1 0 0,0 0 0 0 0,0 0 0 0 0,0 0 0 0 0,0-1 0 0 0,-1 1 0 0 0,1 0 1 0 0,0 0-1 0 0,0 0 0 0 0,0 0 0 0 0,0-1 0 0 0,0 1 0 0 0,0 0 0 0 0,0 0 1 0 0,0 0-1 0 0,0-1 0 0 0,20-7-2599 0 0,-15 5 1107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0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49 5983 0 0,'0'0'11967'0'0,"0"2"-11879"0"0,-13 55 309 0 0,8-38-345 0 0,1 0-1 0 0,0 0 1 0 0,-1 30 0 0 0,5-22 91 0 0,7 49-1 0 0,-6-66-36 0 0,1-1 0 0 0,0 0 0 0 0,1 0-1 0 0,0-1 1 0 0,1 1 0 0 0,0 0-1 0 0,0-1 1 0 0,1 0 0 0 0,5 8 0 0 0,-6-11-19 0 0,1 1 1 0 0,-1-1 0 0 0,1 0 0 0 0,0-1 0 0 0,0 1 0 0 0,0-1 0 0 0,1 0 0 0 0,-1 0 0 0 0,1 0 0 0 0,0-1 0 0 0,0 0 0 0 0,0 0 0 0 0,1-1 0 0 0,-1 0 0 0 0,1 0 0 0 0,-1 0 0 0 0,1-1-1 0 0,0 0 1 0 0,-1 0 0 0 0,1 0 0 0 0,0-1 0 0 0,7-1 0 0 0,5-1 111 0 0,-11 1-70 0 0,0 0 0 0 0,0-1 0 0 0,9-2 0 0 0,-14 3-98 0 0,0-1 0 0 0,0 1 0 0 0,0-1 0 0 0,0 1 0 0 0,0-1 0 0 0,0 0 0 0 0,-1 0 1 0 0,1 0-1 0 0,-1-1 0 0 0,0 1 0 0 0,4-4 0 0 0,0-3-16 0 0,-1 1 0 0 0,0-1-1 0 0,0 0 1 0 0,0-1 0 0 0,-1 1-1 0 0,-1-1 1 0 0,0 0 0 0 0,0 0 0 0 0,-1 0-1 0 0,0 0 1 0 0,0 0 0 0 0,-1 0-1 0 0,-1-15 1 0 0,-1-2 28 0 0,-1-1-1 0 0,-2 1 1 0 0,-13-50-1 0 0,4 43-63 0 0,10 26 6 0 0,0 0 0 0 0,-4-14-1 0 0,6 18-5 0 0,0 1-1 0 0,0-1 0 0 0,0 0 0 0 0,0 0 0 0 0,-1 1 0 0 0,0-1 0 0 0,1 1 0 0 0,-1-1 0 0 0,0 1 0 0 0,-1 0 0 0 0,1 0 0 0 0,-3-3 0 0 0,3 4-13 0 0,0 1 1 0 0,0-1-1 0 0,0 1 1 0 0,0 0-1 0 0,0 0 0 0 0,0 0 1 0 0,-1 0-1 0 0,1 0 1 0 0,0 1-1 0 0,0-1 0 0 0,-1 1 1 0 0,1-1-1 0 0,0 1 1 0 0,-1 0-1 0 0,1 0 0 0 0,0 0 1 0 0,-1 0-1 0 0,1 0 1 0 0,0 0-1 0 0,-1 1 0 0 0,-2 0 1 0 0,-6 2-175 0 0,1 1 0 0 0,0 0 0 0 0,0 0 0 0 0,0 1 0 0 0,0 0 0 0 0,-14 11 0 0 0,-8 9-5989 0 0,15-9-132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5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257 237 7831 0 0,'0'0'11824'0'0,"1"-2"-11764"0"0,7-14 18 0 0,-1 0-1 0 0,-1 0 0 0 0,0-1 1 0 0,4-21-1 0 0,-9 32-72 0 0,1-1-1 0 0,-2 1 1 0 0,1-1-1 0 0,-1 1 1 0 0,0-1 0 0 0,0 1-1 0 0,-1 0 1 0 0,1-1-1 0 0,-1 1 1 0 0,-1 0-1 0 0,0-1 1 0 0,1 1 0 0 0,-2 0-1 0 0,1 0 1 0 0,-5-7-1 0 0,-1 4-4 0 0,6 7 1 0 0,0 1-1 0 0,0-1 1 0 0,-1 1-1 0 0,1-1 1 0 0,0 1 0 0 0,-1 0-1 0 0,1 0 1 0 0,-1 0-1 0 0,0 1 1 0 0,1-1-1 0 0,-1 0 1 0 0,0 1-1 0 0,-5 0 1 0 0,3 0-11 0 0,0 0 1 0 0,0 1-1 0 0,1 0 1 0 0,-1 0-1 0 0,0 0 1 0 0,0 1-1 0 0,-5 2 1 0 0,-5 3-74 0 0,0 1 0 0 0,1 1 0 0 0,-20 15 0 0 0,18-11 8 0 0,-27 26 1 0 0,37-33 65 0 0,0 1 1 0 0,0 1 0 0 0,1-1-1 0 0,0 1 1 0 0,0 0 0 0 0,-5 12-1 0 0,7-14 9 0 0,2-3 0 0 0,0 0 0 0 0,0 0 0 0 0,1 0 0 0 0,-1 0 0 0 0,1 0 0 0 0,-1 0 0 0 0,1 0 0 0 0,0 1 0 0 0,0-1 0 0 0,1 4 0 0 0,3 25 11 0 0,1-19 42 0 0,-2-10 17 0 0,-1 0 0 0 0,1 0-1 0 0,0 0 1 0 0,0-1 0 0 0,0 1 0 0 0,0-1 0 0 0,0 0-1 0 0,1 0 1 0 0,-1 0 0 0 0,1 0 0 0 0,6 2-1 0 0,-1-1 245 0 0,0 0-1 0 0,0-1 0 0 0,14 2 1 0 0,-13-5 313 0 0,-3 0-3974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5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12 173 5063 0 0,'0'0'846'0'0,"-1"3"1242"0"0,-7 23 6041 0 0,8-24-6398 0 0,-2 12 1491 0 0,5-15-2894 0 0,6-3-233 0 0,0 0 0 0 0,-1-1 0 0 0,0 0 0 0 0,0-1 0 0 0,0 0 0 0 0,10-9 0 0 0,41-49-23 0 0,-5 6-425 0 0,-45 49 275 0 0,-5 5 31 0 0,0 0 1 0 0,1 0-1 0 0,-1 0 1 0 0,1 0 0 0 0,0 1-1 0 0,0-1 1 0 0,1 1 0 0 0,6-2-1 0 0,-10 4 50 0 0,1 0-1 0 0,-1 0 0 0 0,1 0 1 0 0,0 1-1 0 0,-1-1 1 0 0,1 1-1 0 0,5-1 1 0 0,2 5 76 0 0,-8-2-83 0 0,0-1 35 0 0,1 0-1 0 0,-1 0 1 0 0,0 1 0 0 0,0-1 0 0 0,0 1-1 0 0,0 0 1 0 0,0-1 0 0 0,-1 1 0 0 0,1 0 0 0 0,0 0-1 0 0,-1 0 1 0 0,2 3 0 0 0,0-1 50 0 0,-1 0 1 0 0,0 1-1 0 0,0-1 0 0 0,0 1 1 0 0,-1-1-1 0 0,2 7 0 0 0,-2-6-29 0 0,2 12 89 0 0,-1 1-1 0 0,0-1 0 0 0,-2 20 0 0 0,-1-12-145 0 0,0-17-683 0 0,1 1 0 0 0,0-1 0 0 0,0 0 0 0 0,3 14 0 0 0,0-7-1040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5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157 283 14943 0 0,'0'0'1358'0'0,"-1"2"-1118"0"0,-1 1-92 0 0,0 0 1 0 0,0-1 0 0 0,-1 1-1 0 0,1 0 1 0 0,-1-1 0 0 0,1 0-1 0 0,-1 1 1 0 0,0-1 0 0 0,0 0 0 0 0,0 0-1 0 0,0-1 1 0 0,0 1 0 0 0,0-1-1 0 0,-1 0 1 0 0,1 1 0 0 0,0-1-1 0 0,-1-1 1 0 0,1 1 0 0 0,-1 0 0 0 0,-3-1-1 0 0,6 0-126 0 0,-1 0 0 0 0,0 0-1 0 0,0-1 1 0 0,1 1 0 0 0,-1-1 0 0 0,0 0-1 0 0,1 1 1 0 0,-1-1 0 0 0,1 0 0 0 0,-1 0-1 0 0,1 0 1 0 0,-1 0 0 0 0,1 0 0 0 0,-2-2-1 0 0,-14-17 176 0 0,10 7-179 0 0,-1 0 1 0 0,2 0-1 0 0,0-1 1 0 0,0 0-1 0 0,-6-26 1 0 0,11 34-32 0 0,0 1 0 0 0,0 0 0 0 0,1-1 0 0 0,0 1 0 0 0,0 0 0 0 0,0-1 0 0 0,0 1 0 0 0,1 0 0 0 0,0-1 0 0 0,0 1 0 0 0,1 0 0 0 0,-1 0 0 0 0,1 0 0 0 0,0 0 0 0 0,0 0 0 0 0,1 0 0 0 0,0 1 0 0 0,-1-1 0 0 0,7-7 0 0 0,-2 5 15 0 0,1 1 1 0 0,-1-1 0 0 0,1 1 0 0 0,0 0-1 0 0,0 1 1 0 0,1 0 0 0 0,0 0 0 0 0,0 1 0 0 0,0 0-1 0 0,0 1 1 0 0,1 0 0 0 0,-1 0 0 0 0,1 1-1 0 0,-1 0 1 0 0,15 0 0 0 0,0 0 142 0 0,0 2 0 0 0,0 1 0 0 0,0 0 0 0 0,0 2 0 0 0,27 7 0 0 0,-43-9-75 0 0,0 2 0 0 0,0-1 0 0 0,0 1 1 0 0,-1 0-1 0 0,1 1 0 0 0,-1 0 0 0 0,0 0 0 0 0,0 0 0 0 0,0 1 0 0 0,10 9 0 0 0,-15-11-31 0 0,1 0-1 0 0,0-1 1 0 0,-1 1 0 0 0,0 1-1 0 0,0-1 1 0 0,0 0-1 0 0,0 0 1 0 0,0 1 0 0 0,0-1-1 0 0,-1 1 1 0 0,0-1-1 0 0,0 1 1 0 0,0 0 0 0 0,0 0-1 0 0,0-1 1 0 0,-1 1-1 0 0,0 0 1 0 0,0 0 0 0 0,0 0-1 0 0,0-1 1 0 0,0 1-1 0 0,-1 0 1 0 0,0 0 0 0 0,-2 6-1 0 0,1-4-11 0 0,-1 1 1 0 0,0-1-1 0 0,-1 0 0 0 0,1 0 0 0 0,-1-1 1 0 0,0 1-1 0 0,-1-1 0 0 0,-4 6 0 0 0,-7 4-15 0 0,10-12-9 0 0,1-2 4 0 0,-31 16-522 0 0,-75 22 0 0 0,98-36-278 0 0,1 0 0 0 0,-1 0 0 0 0,0-2-1 0 0,-15 2 1 0 0,27-3 625 0 0,-1-1-1 0 0,1 1 1 0 0,0 0 0 0 0,-1 0 0 0 0,1 0 0 0 0,0-1-1 0 0,-1 1 1 0 0,1-1 0 0 0,0 1 0 0 0,-1-1 0 0 0,1 0-1 0 0,0 1 1 0 0,0-1 0 0 0,0 0 0 0 0,0 0-1 0 0,0 0 1 0 0,0 0 0 0 0,0 0 0 0 0,0 0 0 0 0,0 0-1 0 0,0 0 1 0 0,0 0 0 0 0,1 0 0 0 0,-2-2 0 0 0,1 0-23 0 0,0 0 0 0 0,0 0 1 0 0,0 0-1 0 0,0 0 1 0 0,0 1-1 0 0,1-1 1 0 0,-1 0-1 0 0,1 0 1 0 0,0-5-1 0 0,2-8-553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5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14943 0 0,'0'0'1358'0'0,"-2"3"-1060"0"0,-35 81 953 0 0,-29 99-1 0 0,55-145-1106 0 0,1 0-1 0 0,2 1 1 0 0,2 0 0 0 0,2 0-1 0 0,1 52 1 0 0,3-79-133 0 0,1 0 0 0 0,3 13 0 0 0,6 38 41 0 0,-9-57-51 0 0,-1-4 4 0 0,1 0-1 0 0,-1 0 1 0 0,0 1-1 0 0,0-1 1 0 0,0 0 0 0 0,0 0-1 0 0,0 0 1 0 0,-1 0 0 0 0,1 0-1 0 0,-1 0 1 0 0,1 0-1 0 0,-1 0 1 0 0,0 0 0 0 0,0 0-1 0 0,-2 3 1 0 0,1 1 27 0 0,-1 0 1 0 0,0 0 0 0 0,0-1-1 0 0,-7 10 1 0 0,2-2 115 0 0,8-12-135 0 0,0 0 0 0 0,0 0 0 0 0,-1 0 0 0 0,1 0 0 0 0,0 0 0 0 0,0 0 1 0 0,0 0-1 0 0,0 0 0 0 0,0 0 0 0 0,0 0 0 0 0,1 0 0 0 0,-1 0 0 0 0,0 0 1 0 0,0 0-1 0 0,1 0 0 0 0,-1 0 0 0 0,1 0 0 0 0,-1 0 0 0 0,1 0 0 0 0,-1 0 1 0 0,1-1-1 0 0,-1 1 0 0 0,1 0 0 0 0,0 0 0 0 0,0 0 0 0 0,-1-1 1 0 0,1 1-1 0 0,0 0 0 0 0,0-1 0 0 0,1 1 0 0 0,1 1-3 0 0,0 0 0 0 0,0 0-1 0 0,0 0 1 0 0,1-1 0 0 0,-1 0 0 0 0,7 2 0 0 0,-6-2-135 0 0,0 0 1 0 0,0-1 0 0 0,0 0 0 0 0,0 0-1 0 0,7 0 1 0 0,5-3-744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5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8751 0 0,'0'0'1882'0'0,"-1"2"-830"0"0,-4 3-815 0 0,1 0 1 0 0,1 0 0 0 0,-1 1-1 0 0,1 0 1 0 0,0-1 0 0 0,0 1 0 0 0,1 0-1 0 0,-1 1 1 0 0,1-1 0 0 0,1 0-1 0 0,-1 1 1 0 0,0 6 0 0 0,-1 16 1 0 0,0 42 1 0 0,3-45 233 0 0,14 288 1861 0 0,-5-186-1777 0 0,-8-88-501 0 0,-2-1 1 0 0,-1 0-1 0 0,-2 0 0 0 0,-2 0 1 0 0,-2-1-1 0 0,-1 0 0 0 0,-16 42 1 0 0,21-69-53 0 0,-8 24 483 0 0,-30 61 0 0 0,41-94 884 0 0,1-4-1158 0 0,2-8-73 0 0,0 0 0 0 0,1 1 0 0 0,0-1 0 0 0,8-14 0 0 0,23-40-81 0 0,-21 42-35 0 0,10-19-191 0 0,50-84-422 0 0,-61 107 489 0 0,1 1 1 0 0,0 1 0 0 0,1 0 0 0 0,28-24 0 0 0,-38 37 85 0 0,0 0 0 0 0,0 0 0 0 0,0 1-1 0 0,0-1 1 0 0,0 1 0 0 0,0 0 0 0 0,1 0 0 0 0,-1 1 0 0 0,1-1 0 0 0,0 1 0 0 0,-1 0 0 0 0,1 0 0 0 0,5 0 0 0 0,-9 1 10 0 0,0 1 0 0 0,0-1 0 0 0,0 0 0 0 0,0 0 0 0 0,0 0 0 0 0,-1 1 1 0 0,1-1-1 0 0,0 1 0 0 0,0-1 0 0 0,0 0 0 0 0,0 1 0 0 0,-1 0 0 0 0,1-1 1 0 0,0 1-1 0 0,-1-1 0 0 0,1 1 0 0 0,0 0 0 0 0,0 0 0 0 0,1 2-9 0 0,7 6-10 0 0,-2 0-1 0 0,1 1 1 0 0,-1 0 0 0 0,-1 0 0 0 0,0 0-1 0 0,0 1 1 0 0,-1 0 0 0 0,5 14 0 0 0,9 20 80 0 0,-11-29 97 0 0,-1 0 0 0 0,-1 0 0 0 0,-1 0 0 0 0,0 1-1 0 0,-1 0 1 0 0,-1 0 0 0 0,0 0 0 0 0,-1 27 0 0 0,-2-17 0 0 0,-2-21-157 0 0,-1 0 15 0 0,-8 27 20 0 0,-2-5-363 0 0,12-26 69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5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79 5063 0 0,'1'-2'390'0'0,"14"-17"13263"0"0,-17 20-13400 0 0,-6 7-133 0 0,1-1 0 0 0,-1 1 1 0 0,2 0-1 0 0,-1 1 0 0 0,1-1 0 0 0,-6 13 0 0 0,9-15-54 0 0,0-1 0 0 0,0 1 0 0 0,1 0 0 0 0,0 0 0 0 0,0 0 0 0 0,1 0 0 0 0,-1 1-1 0 0,1-1 1 0 0,1 0 0 0 0,-1 1 0 0 0,1 9 0 0 0,1-12-17 0 0,0-1 0 0 0,0-1 0 0 0,1 1 0 0 0,-1 0 0 0 0,0 0 0 0 0,1 0 0 0 0,0-1 0 0 0,0 1 0 0 0,0-1 0 0 0,0 1 0 0 0,0-1 0 0 0,5 4 1 0 0,-6-5-30 0 0,1 0 0 0 0,0 0 0 0 0,0 0 1 0 0,-1-1-1 0 0,1 1 0 0 0,0-1 1 0 0,0 1-1 0 0,0-1 0 0 0,0 0 1 0 0,0 1-1 0 0,0-1 0 0 0,3 0 0 0 0,0 0 31 0 0,1 0 3 0 0,1-1 0 0 0,-1 1 0 0 0,1-1 0 0 0,-1 0 0 0 0,0-1 0 0 0,0 0 0 0 0,1 0 0 0 0,-1 0-1 0 0,0 0 1 0 0,-1-1 0 0 0,1 0 0 0 0,0 0 0 0 0,-1-1 0 0 0,0 0 0 0 0,0 0 0 0 0,0 0 0 0 0,0 0 0 0 0,-1-1 0 0 0,7-7 0 0 0,-8 9-50 0 0,-1-1 1 0 0,1 0-1 0 0,0 0 1 0 0,-1 0-1 0 0,0 0 0 0 0,0 0 1 0 0,0 0-1 0 0,0-1 1 0 0,-1 1-1 0 0,0-1 1 0 0,0 1-1 0 0,0-1 1 0 0,0 1-1 0 0,-1-1 1 0 0,0 0-1 0 0,0 1 1 0 0,0-1-1 0 0,0 0 1 0 0,-1 1-1 0 0,1-1 1 0 0,-1 1-1 0 0,-1-1 1 0 0,1 1-1 0 0,-1-1 1 0 0,1 1-1 0 0,-1 0 1 0 0,-4-6-1 0 0,3 5-99 0 0,-1 1 0 0 0,0-1 1 0 0,0 1-1 0 0,0 0 0 0 0,0 1 0 0 0,-1-1 0 0 0,0 1 0 0 0,1 0 0 0 0,-11-5 0 0 0,5 3-148 0 0,-1 1 0 0 0,1 0 0 0 0,-1 1-1 0 0,-13-3 1 0 0,0 3-1173 0 0,-46 0 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4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14223 0 0,'0'0'1291'0'0,"1"1"-1063"0"0,55 49 1738 0 0,10 11 164 0 0,54 53-89 0 0,14 15-582 0 0,-103-97-1229 0 0,57 47 1 0 0,-82-74-445 0 0,-1-1 0 0 0,2 0 0 0 0,-1-1 1 0 0,0 1-1 0 0,1-1 0 0 0,0 0 0 0 0,-1-1 0 0 0,1 0 0 0 0,0 0 0 0 0,0 0 0 0 0,15 1 1 0 0,-18-3-49 0 0,0 0 1 0 0,1 0 0 0 0,-1-1 0 0 0,0 1 0 0 0,0-1 0 0 0,1 0 0 0 0,-1 0 0 0 0,0-1 0 0 0,0 1 0 0 0,0-1 0 0 0,0 0 0 0 0,-1 0 0 0 0,1 0 0 0 0,0 0 0 0 0,-1-1 0 0 0,1 1 0 0 0,-1-1 0 0 0,0 0 0 0 0,0 0 0 0 0,0 0 0 0 0,3-5 0 0 0,3-6-6422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5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106 200 13903 0 0,'0'0'1262'0'0,"-2"0"-1037"0"0,1-1-117 0 0,-1 0 0 0 0,0 1 0 0 0,1 0 0 0 0,-1-1 0 0 0,0 1 0 0 0,0 0 1 0 0,0 0-1 0 0,1 0 0 0 0,-1 0 0 0 0,0 1 0 0 0,0-1 0 0 0,1 0 0 0 0,-1 1 0 0 0,0-1 0 0 0,1 1 0 0 0,-1-1 1 0 0,-1 2-1 0 0,0 0 5 0 0,0 0 0 0 0,0 0 1 0 0,1 0-1 0 0,-1 0 1 0 0,1 0-1 0 0,-1 1 1 0 0,1-1-1 0 0,-3 5 1 0 0,-1 3 45 0 0,1-1 1 0 0,0 1 0 0 0,0 1-1 0 0,-5 16 1 0 0,6-15-41 0 0,1 0-1 0 0,0 1 1 0 0,1-1 0 0 0,1 0-1 0 0,0 1 1 0 0,0-1-1 0 0,1 0 1 0 0,1 1-1 0 0,0-1 1 0 0,1 1 0 0 0,0-1-1 0 0,4 13 1 0 0,-3-17-91 0 0,0 0 0 0 0,0-1 0 0 0,1 1 0 0 0,0-1 0 0 0,0 1 0 0 0,0-1 0 0 0,1 0 0 0 0,1-1 0 0 0,-1 0 0 0 0,1 1 0 0 0,0-2 0 0 0,0 1 1 0 0,0-1-1 0 0,1 0 0 0 0,0 0 0 0 0,0 0 0 0 0,1-1 0 0 0,12 5 0 0 0,-14-7 20 0 0,0 0 0 0 0,0 0 0 0 0,1-1 0 0 0,-1 0 0 0 0,0 0 0 0 0,1 0 0 0 0,-1-1 0 0 0,0 0 0 0 0,1-1 1 0 0,-1 1-1 0 0,1-1 0 0 0,-1 0 0 0 0,0-1 0 0 0,0 1 0 0 0,12-6 0 0 0,-13 5-26 0 0,-1 0 1 0 0,0 0 0 0 0,1-1-1 0 0,-1 0 1 0 0,0 1-1 0 0,0-1 1 0 0,-1-1-1 0 0,1 1 1 0 0,-1-1-1 0 0,1 1 1 0 0,-1-1 0 0 0,0 0-1 0 0,0 0 1 0 0,-1 0-1 0 0,1-1 1 0 0,-1 1-1 0 0,0-1 1 0 0,0 1-1 0 0,-1-1 1 0 0,1 1 0 0 0,0-6-1 0 0,-1-4-30 0 0,0-28 1 0 0,-1 28-79 0 0,0 12-4 0 0,0 1-4 0 0,0 1-1 0 0,1-1 1 0 0,-1 0-1 0 0,0 1 0 0 0,0-1 1 0 0,0 1-1 0 0,0-1 0 0 0,0 0 1 0 0,0 1-1 0 0,0-1 0 0 0,0 0 1 0 0,-1 1-1 0 0,1-1 0 0 0,0 0 1 0 0,0 1-1 0 0,-1-2 0 0 0,-1 8 81 0 0,1 0-1 0 0,0 0 0 0 0,0 0 1 0 0,0 0-1 0 0,1 10 0 0 0,3-1 5 0 0,-2-12 5 0 0,0 1 1 0 0,1-1 0 0 0,-1 0 0 0 0,1 0 0 0 0,0 0 0 0 0,0 0 0 0 0,0 0 0 0 0,1 0 0 0 0,-1 0 0 0 0,1-1-1 0 0,-1 1 1 0 0,1-1 0 0 0,0 1 0 0 0,0-1 0 0 0,0 0 0 0 0,4 1 0 0 0,6 4 68 0 0,0-1 1 0 0,25 7-1 0 0,-7-3 313 0 0,17 6 343 0 0,-30-11-77 0 0,28 12 0 0 0,-44-16-595 0 0,-1-1 0 0 0,0 1-1 0 0,0-1 1 0 0,1 1 0 0 0,-1-1-1 0 0,0 0 1 0 0,1 1 0 0 0,-1-1-1 0 0,1 0 1 0 0,-1 0 0 0 0,0 0 0 0 0,1 0-1 0 0,-1 0 1 0 0,0-1 0 0 0,1 1-1 0 0,-1 0 1 0 0,0 0 0 0 0,1-1-1 0 0,-1 1 1 0 0,0-1 0 0 0,1 1-1 0 0,-1-1 1 0 0,0 0 0 0 0,0 0 0 0 0,0 1-1 0 0,0-1 1 0 0,0 0 0 0 0,2-2-1 0 0,1-1 163 0 0,0-2-1 0 0,0 1 1 0 0,0 0-1 0 0,5-11 1 0 0,-2 4 63 0 0,26-33 323 0 0,67-73 0 0 0,-19 15-664 0 0,4-4-47 0 0,44-31-4557 0 0,-97 104-3465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2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7223 0 0,'0'0'331'0'0,"-2"0"-8"0"0,-8 2-78 0 0,1-1 0 0 0,-1 2 0 0 0,0 0 0 0 0,-16 7 0 0 0,5-2 708 0 0,6-3-512 0 0,-1 1 0 0 0,1 1-1 0 0,0 0 1 0 0,0 1-1 0 0,1 1 1 0 0,0 0-1 0 0,1 1 1 0 0,-17 15 0 0 0,28-23-297 0 0,0 1 0 0 0,0 0 0 0 0,0 0 0 0 0,0 0 0 0 0,1 0 0 0 0,-1 0 0 0 0,1 0 0 0 0,0 1 0 0 0,0-1 0 0 0,0 0 0 0 0,0 1 0 0 0,1-1 0 0 0,-1 1 0 0 0,1-1 0 0 0,0 1 0 0 0,0-1 1 0 0,0 1-1 0 0,1 5 0 0 0,1 6 112 0 0,1 0 0 0 0,10 26 0 0 0,-11-32-89 0 0,1-1-99 0 0,0 0 0 0 0,0-1 0 0 0,0 1 1 0 0,1-1-1 0 0,0 0 0 0 0,0 0 0 0 0,1 0 1 0 0,0 0-1 0 0,0-1 0 0 0,1 0 0 0 0,0 0 1 0 0,10 8-1 0 0,-11-11-36 0 0,-1 0 0 0 0,1 0 0 0 0,0-1 1 0 0,0 0-1 0 0,0 0 0 0 0,1 0 0 0 0,-1 0 0 0 0,0-1 0 0 0,1 0 1 0 0,-1 0-1 0 0,1 0 0 0 0,-1-1 0 0 0,1 0 0 0 0,-1 0 0 0 0,1 0 1 0 0,-1-1-1 0 0,1 1 0 0 0,-1-2 0 0 0,10-2 0 0 0,6-3 74 0 0,-1-1 1 0 0,0-1-1 0 0,-1-1 0 0 0,0 0 1 0 0,0-2-1 0 0,18-14 0 0 0,-29 19-83 0 0,0 0 0 0 0,-1-1 0 0 0,0 1 0 0 0,-1-1 0 0 0,0-1 0 0 0,6-9 0 0 0,-9 13-49 0 0,0 0 0 0 0,0 0 1 0 0,-1 0-1 0 0,0-1 0 0 0,0 1 0 0 0,0-1 0 0 0,-1 0 1 0 0,0 1-1 0 0,0-1 0 0 0,0 0 0 0 0,-1 0 0 0 0,0-7 1 0 0,0 11-1 0 0,0-1 0 0 0,-1 1 0 0 0,0-1 1 0 0,1 1-1 0 0,-1 0 0 0 0,0 0 1 0 0,0-1-1 0 0,0 1 0 0 0,-1 0 1 0 0,1 0-1 0 0,0 0 0 0 0,-1 0 1 0 0,1 0-1 0 0,-1 0 0 0 0,0 1 0 0 0,0-1 1 0 0,1 0-1 0 0,-1 1 0 0 0,0 0 1 0 0,0-1-1 0 0,-1 1 0 0 0,1 0 1 0 0,0 0-1 0 0,0 0 0 0 0,-1 0 1 0 0,1 0-1 0 0,0 1 0 0 0,-3-1 1 0 0,-8-1-81 0 0,1 0 0 0 0,-1 1 1 0 0,1 1-1 0 0,-17 1 1 0 0,15-1 40 0 0,5 1 25 0 0,-228 0-972 0 0,225-1 997 0 0,0-2 0 0 0,1 1 0 0 0,-15-5 0 0 0,26 6 15 0 0,-1 0-1 0 0,1 0 0 0 0,-1 0 0 0 0,1 0 1 0 0,-1 0-1 0 0,1 0 0 0 0,-1 0 1 0 0,1-1-1 0 0,0 1 0 0 0,-1 0 1 0 0,1 0-1 0 0,-1 0 0 0 0,1-1 0 0 0,0 1 1 0 0,-1 0-1 0 0,1-1 0 0 0,0 1 1 0 0,-1 0-1 0 0,1-1 0 0 0,-1 0 1 0 0,2 0-4 0 0,-1 0 0 0 0,0 0 1 0 0,0 0-1 0 0,1 0 0 0 0,-1 0 1 0 0,1 0-1 0 0,-1 0 0 0 0,1 0 1 0 0,0 0-1 0 0,-1 0 0 0 0,1 0 1 0 0,0 0-1 0 0,-1 0 0 0 0,1 1 1 0 0,0-1-1 0 0,0 0 1 0 0,0 0-1 0 0,0 1 0 0 0,0-1 1 0 0,0 1-1 0 0,0-1 0 0 0,0 1 1 0 0,2-1-1 0 0,27-13-48 0 0,-7 7-488 0 0,1 1 0 0 0,44-6 1 0 0,-51 10 212 0 0,38-7-725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2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1 338 5063 0 0,'1'3'232'0'0,"0"0"-176"0"0,5 12 143 0 0,0 8-190 0 0,14 36 6830 0 0,-20-59-6810 0 0,0 0 0 0 0,0 0 0 0 0,1 0 0 0 0,-1 0 0 0 0,0 0-1 0 0,0 0 1 0 0,1 0 0 0 0,-1 0 0 0 0,0 0 0 0 0,0 0 0 0 0,1 1 0 0 0,-1-1 0 0 0,0 0 0 0 0,0 0 0 0 0,0 0 0 0 0,1 0-1 0 0,-1 0 1 0 0,0 1 0 0 0,0-1 0 0 0,0 0 0 0 0,1 0 0 0 0,-1 0 0 0 0,0 1 0 0 0,0-1 0 0 0,0 0 0 0 0,0 1 0 0 0,0-1 30 0 0,1 0 1 0 0,-1 1 0 0 0,0-1 0 0 0,0 0 0 0 0,0 1-1 0 0,0-1 1 0 0,1 0 0 0 0,-1 0 0 0 0,0 1 0 0 0,0-1 0 0 0,1 0-1 0 0,-1 0 1 0 0,0 0 0 0 0,0 1 0 0 0,1-1 0 0 0,-1 0-1 0 0,0 0 1 0 0,1 0 0 0 0,-1 0 0 0 0,0 0 0 0 0,1 0 0 0 0,-1 1-1 0 0,0-1 1 0 0,1 0 0 0 0,-1 0 0 0 0,0 0 0 0 0,1 0 0 0 0,-1 0-1 0 0,0 0 1 0 0,1 0 0 0 0,-1 0 0 0 0,1-1 0 0 0,0 1 93 0 0,1 0 0 0 0,0 0 0 0 0,-1-1 0 0 0,1 1 0 0 0,0-1 0 0 0,-1 0 0 0 0,1 1 0 0 0,-1-1 0 0 0,1 0 0 0 0,-1 0 0 0 0,1 0 1 0 0,-1 0-1 0 0,1 0 0 0 0,-1 0 0 0 0,0 0 0 0 0,0-1 0 0 0,0 1 0 0 0,1 0 0 0 0,-1-1 0 0 0,1-2 0 0 0,2-6 214 0 0,0 0 1 0 0,0-1-1 0 0,-1 1 0 0 0,-1-1 0 0 0,0 0 0 0 0,0 0 0 0 0,0-14 1 0 0,-1 13-227 0 0,0 1-46 0 0,0 0 1 0 0,1 0-1 0 0,1 0 1 0 0,0 0-1 0 0,0 0 1 0 0,1 1-1 0 0,11-20 1 0 0,-11 22-35 0 0,1 1 1 0 0,0 0 0 0 0,1 0-1 0 0,0 0 1 0 0,0 1-1 0 0,0 0 1 0 0,1 0-1 0 0,0 0 1 0 0,0 1 0 0 0,12-7-1 0 0,219-97-446 0 0,-198 95-1289 0 0,-12 7-4264 0 0,-12 4-489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2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7831 0 0,'-2'1'603'0'0,"-9"3"-195"0"0,1 1 0 0 0,0 0 0 0 0,1 1 0 0 0,-1 0 0 0 0,1 0 0 0 0,0 1 0 0 0,1 0 0 0 0,0 1 0 0 0,0 0 0 0 0,0 0 0 0 0,1 0 0 0 0,0 1 0 0 0,1 0 0 0 0,-6 11 0 0 0,6-10-147 0 0,1 1 0 0 0,-1-1 0 0 0,2 1-1 0 0,-1 1 1 0 0,2-1 0 0 0,0 0 0 0 0,0 1-1 0 0,1 0 1 0 0,0 0 0 0 0,1 0-1 0 0,0 0 1 0 0,1 0 0 0 0,2 14 0 0 0,0-10-110 0 0,2-1 0 0 0,0 0-1 0 0,1 0 1 0 0,1 0 0 0 0,0 0 0 0 0,0-1 0 0 0,2 0 0 0 0,0 0 0 0 0,0-1 0 0 0,2 0 0 0 0,-1-1 0 0 0,20 20 0 0 0,121 108 653 0 0,-139-132-786 0 0,0 1 0 0 0,-1 1 0 0 0,0 0 0 0 0,-1 0 1 0 0,0 1-1 0 0,11 16 0 0 0,-18-23-10 0 0,0 0 1 0 0,0 0 0 0 0,0 0-1 0 0,0 0 1 0 0,-1 0 0 0 0,0 1-1 0 0,0-1 1 0 0,0 0 0 0 0,0 1-1 0 0,-1-1 1 0 0,1 1 0 0 0,-1-1-1 0 0,0 0 1 0 0,0 1 0 0 0,-1-1-1 0 0,0 1 1 0 0,1-1 0 0 0,-1 0-1 0 0,-1 1 1 0 0,1-1 0 0 0,-1 0 0 0 0,1 0-1 0 0,-5 7 1 0 0,-3 2 143 0 0,0 1 0 0 0,-2-1 0 0 0,-17 18 1 0 0,-42 33 397 0 0,37-34-280 0 0,19-20-21 0 0,0 1-1 0 0,-29 15 0 0 0,36-22-153 0 0,7-4-78 0 0,-1 0-1 0 0,0 0 1 0 0,1 1-1 0 0,-1-1 1 0 0,0 0-1 0 0,1 0 0 0 0,-1 0 1 0 0,0 0-1 0 0,1 0 1 0 0,-1 0-1 0 0,0 0 1 0 0,1 0-1 0 0,-1 0 1 0 0,0 0-1 0 0,0 0 1 0 0,1 0-1 0 0,-1-1 1 0 0,0 1-1 0 0,1 0 1 0 0,-1-1-1 0 0,1 1 1 0 0,-1 0-1 0 0,0-1 1 0 0,1 1-1 0 0,-1 0 1 0 0,1-1-1 0 0,-1 1 1 0 0,1-1-1 0 0,-1 1 0 0 0,1-1 1 0 0,-1 0-1 0 0,1 1 1 0 0,-1-1-1 0 0,0-2 11 0 0,-1 1-1 0 0,0-1 0 0 0,1 1 0 0 0,0-1 1 0 0,0 0-1 0 0,-2-3 0 0 0,-1-15 22 0 0,1 0 1 0 0,1 0-1 0 0,1-1 0 0 0,3-32 1 0 0,-2-10-1914 0 0,-1 35-537 0 0,-1 0-5069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2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33 5527 0 0,'0'0'423'0'0,"-1"-2"-278"0"0,-12-13 958 0 0,11 14 113 0 0,0 0 57 0 0,-7-2-313 0 0,1 0 0 0 0,-18-3 0 0 0,5 4 3140 0 0,23 3-4084 0 0,1-1 0 0 0,0 1 0 0 0,0-1 0 0 0,-1 1 0 0 0,1 0 0 0 0,0 0 0 0 0,2 2 0 0 0,11 3-446 0 0,2-2-350 0 0,29 3 1 0 0,-9-5-36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2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 6447 0 0,'0'0'911'0'0,"-2"3"360"0"0,-7 13 1545 0 0,-15 35 1 0 0,17-34-2451 0 0,2 0 1 0 0,0 0 0 0 0,0 0 0 0 0,-2 30-1 0 0,6-35-133 0 0,1-1 1 0 0,0 0-1 0 0,1 0 0 0 0,0 0 0 0 0,1 0 1 0 0,0 1-1 0 0,1-2 0 0 0,0 1 0 0 0,1 0 0 0 0,0-1 1 0 0,9 18-1 0 0,-11-25-175 0 0,1 1 0 0 0,-1-1 1 0 0,1 0-1 0 0,0 1 0 0 0,0-1 0 0 0,0-1 1 0 0,1 1-1 0 0,-1 0 0 0 0,1-1 0 0 0,-1 0 1 0 0,1 1-1 0 0,0-2 0 0 0,0 1 1 0 0,0 0-1 0 0,0-1 0 0 0,0 1 0 0 0,0-1 1 0 0,0 0-1 0 0,0-1 0 0 0,0 1 0 0 0,1-1 1 0 0,-1 0-1 0 0,0 0 0 0 0,0 0 0 0 0,1 0 1 0 0,6-2-1 0 0,-1 0 8 0 0,0-1 0 0 0,0 0 0 0 0,0 0 0 0 0,0-1 0 0 0,-1 0 0 0 0,1 0 0 0 0,-1-1 0 0 0,0-1 0 0 0,15-11 0 0 0,-11 6 16 0 0,0-1-1 0 0,-1 0 1 0 0,0 0-1 0 0,-1-1 1 0 0,19-29-1 0 0,-27 37-81 0 0,0 0-1 0 0,-1 0 0 0 0,1-1 0 0 0,-1 1 0 0 0,0-1 0 0 0,0 1 0 0 0,-1-1 0 0 0,0 0 0 0 0,0 0 0 0 0,0 1 0 0 0,-1-1 0 0 0,1 0 0 0 0,-2 0 0 0 0,1 0 0 0 0,0 0 0 0 0,-1 0 0 0 0,0 1 0 0 0,-1-1 0 0 0,1 0 0 0 0,-1 1 0 0 0,-3-7 0 0 0,0 3-198 0 0,0 1 1 0 0,-1-1-1 0 0,0 1 0 0 0,-1 0 0 0 0,0 1 1 0 0,0 0-1 0 0,-12-10 0 0 0,-7-7-1156 0 0,24 23 718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2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75 6447 0 0,'0'0'298'0'0,"1"-2"-10"0"0,2-4-200 0 0,-1 2-52 0 0,-1 1 0 0 0,1 0-1 0 0,0 0 1 0 0,0 0 0 0 0,0 1-1 0 0,1-1 1 0 0,-1 0 0 0 0,1 1-1 0 0,3-3 1 0 0,1-1 549 0 0,14-11 7429 0 0,-12 9-3832 0 0,-9 8-4145 0 0,-1-1-1 0 0,1 1 1 0 0,0 0-1 0 0,-1-1 1 0 0,1 1-1 0 0,0 0 1 0 0,-1-1-1 0 0,1 1 1 0 0,-1 0-1 0 0,1 0 0 0 0,-1-1 1 0 0,1 1-1 0 0,0 0 1 0 0,-1 0-1 0 0,1 0 1 0 0,-1-1-1 0 0,1 1 1 0 0,-1 0-1 0 0,1 0 1 0 0,-1 0-1 0 0,1 0 1 0 0,-1 0-1 0 0,0 0 1 0 0,-11 0 155 0 0,5 2-180 0 0,0-1 0 0 0,1 1 0 0 0,-1 1 1 0 0,1-1-1 0 0,-1 1 0 0 0,1 0 0 0 0,0 1 0 0 0,0 0 0 0 0,0-1 0 0 0,-9 10 0 0 0,-18 10-9 0 0,-36 24-3 0 0,31-19 0 0 0,25-19 0 0 0,4 1 0 0 0,9-9 0 0 0,-1 0 0 0 0,1 0 0 0 0,0 1 0 0 0,0-1 0 0 0,0 0 0 0 0,0 0 0 0 0,0 0 0 0 0,0 0 0 0 0,0 0 0 0 0,0 3 0 0 0,7 9 0 0 0,-3-9 0 0 0,0 1 0 0 0,1-1 0 0 0,0 0 0 0 0,0-1 0 0 0,0 1 0 0 0,0-1 0 0 0,9 4 0 0 0,44 17 0 0 0,-43-18 0 0 0,28 8 0 0 0,64 13 0 0 0,-24-7 0 0 0,-47-12 0 0 0,-13-3 5 0 0,29 10 1 0 0,-52-15-5 0 0,0 0 1 0 0,0 1-1 0 0,0-1 1 0 0,0 0-1 0 0,0 0 1 0 0,1 0-1 0 0,-1 0 1 0 0,0 1-1 0 0,0-1 1 0 0,0 0-1 0 0,0 0 1 0 0,0 0-1 0 0,0 1 1 0 0,0-1-1 0 0,0 0 1 0 0,0 0-1 0 0,0 0 1 0 0,0 1-1 0 0,0-1 1 0 0,0 0-1 0 0,0 0 1 0 0,0 0 0 0 0,0 1-1 0 0,0-1 1 0 0,0 0-1 0 0,0 0 1 0 0,0 0-1 0 0,0 0 1 0 0,0 1-1 0 0,0-1 1 0 0,0 0-1 0 0,0 0 1 0 0,-1 0-1 0 0,1 0 1 0 0,0 1-1 0 0,0-1 1 0 0,-4 6-6 0 0,4-6 5 0 0,-6 7-2 0 0,-1-1-1 0 0,0 0 1 0 0,0 0-1 0 0,0 0 1 0 0,-1-1 0 0 0,0-1-1 0 0,-11 6 1 0 0,18-9 0 0 0,-84 38-1001 0 0,56-26 536 0 0,10-5-13 0 0,-1-1 0 0 0,1 0-1 0 0,-1-2 1 0 0,-1 0 0 0 0,1-1 0 0 0,-25 1 0 0 0,40-5-18 0 0,-13 0 649 0 0,8-5-5107 0 0,2-2 49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2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8287 0 0,'0'0'756'0'0,"-2"2"-622"0"0,-6 4 543 0 0,1 1 0 0 0,0 1 0 0 0,1-1 0 0 0,-1 1 0 0 0,1 0 0 0 0,1 1 0 0 0,0 0 0 0 0,0-1 0 0 0,0 2 0 0 0,1-1 0 0 0,-3 11 0 0 0,-4 16-101 0 0,-11 61 0 0 0,15-52-237 0 0,2 0 1 0 0,2 0-1 0 0,2 0 1 0 0,8 73 0 0 0,3-43 3 0 0,3-1-1 0 0,23 71 1 0 0,-33-133-357 0 0,0-1 0 0 0,-1 1-1 0 0,-1 0 1 0 0,0-1 0 0 0,0 1-1 0 0,-1 0 1 0 0,-1 0 0 0 0,0 0-1 0 0,-5 22 1 0 0,4-26-219 0 0,0 0 0 0 0,-1 0 0 0 0,0-1 1 0 0,-1 1-1 0 0,1-1 0 0 0,-1 0 0 0 0,-1 0 0 0 0,1 0 0 0 0,-1-1 0 0 0,0 1 1 0 0,-1-1-1 0 0,0 0 0 0 0,0-1 0 0 0,-13 10 0 0 0,18-13-244 0 0,1-6-1020 0 0,0-7 1229 0 0,1 1 1 0 0,3-15 0 0 0,3-4-141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2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10591 0 0,'0'0'1410'0'0,"3"1"204"0"0,6 3-570 0 0,1-1 1 0 0,0-1-1 0 0,0 1 0 0 0,0-2 0 0 0,16 2 0 0 0,-10-3-544 0 0,0 0-1 0 0,0-1 0 0 0,15-3 1 0 0,14-6-529 0 0,67-25 0 0 0,-69 21 952 0 0,-13 4-741 0 0,145-43 981 0 0,-125 40-871 0 0,80-9-1 0 0,-92 18-1932 0 0,-3 0-6566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5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44 321 3223 0 0,'1'-2'240'0'0,"5"-16"7123"0"0,-7 26-3261 0 0,-1-2-5549 0 0,-4 10 2035 0 0,1 0 0 0 0,-3 21 0 0 0,-3 6 110 0 0,3-4-197 0 0,-2 5 977 0 0,13-49-747 0 0,9-18-350 0 0,14-34-442 0 0,-6 3-185 0 0,2 1 0 0 0,2 1 0 0 0,38-59 0 0 0,-52 97 154 0 0,-6 7 30 0 0,0 0 1 0 0,1 0 0 0 0,0 1-1 0 0,11-11 1 0 0,-14 15 390 0 0,10 12 39 0 0,-8-7-278 0 0,-1 0 1 0 0,0 0-1 0 0,0 1 0 0 0,0 0 0 0 0,-1 0 0 0 0,1-1 1 0 0,-1 2-1 0 0,4 7 0 0 0,9 37 704 0 0,-4-11 8 0 0,-10-36-612 0 0,2 10 3 0 0,-2-7-120 0 0,1-1-61 0 0,-1-1 1 0 0,0 1-1 0 0,0 0 0 0 0,-1-1 0 0 0,1 1 1 0 0,-1 0-1 0 0,0 0 0 0 0,0-1 0 0 0,0 8 0 0 0,-3 15 10 0 0,2-16-55 0 0,-1-1 0 0 0,-3 14-1 0 0,4-21-48 0 0,-3 9-1597 0 0,9-27 1631 0 0,1 0 0 0 0,1 0 0 0 0,0 1 1 0 0,13-19-1 0 0,43-57 211 0 0,-30 47-39 0 0,-22 29 42 0 0,0 0 0 0 0,1 0 0 0 0,1 1 0 0 0,0 1-1 0 0,1 0 1 0 0,0 1 0 0 0,1 1 0 0 0,20-12 0 0 0,-30 20-83 0 0,1 1 0 0 0,-1 0 0 0 0,0 0 0 0 0,1 1-1 0 0,-1 0 1 0 0,1 0 0 0 0,10-1 0 0 0,-15 2-69 0 0,0 0 0 0 0,0 0 0 0 0,0 0 0 0 0,0 0 0 0 0,0 1 1 0 0,0-1-1 0 0,0 0 0 0 0,-1 0 0 0 0,1 1 0 0 0,0-1 0 0 0,0 0 0 0 0,0 1 0 0 0,-1-1 0 0 0,1 1 1 0 0,0-1-1 0 0,0 1 0 0 0,0 0 0 0 0,2 2 29 0 0,1 0-19 0 0,-1-1 0 0 0,0 1 0 0 0,0 0-1 0 0,0 0 1 0 0,0 1 0 0 0,-1-1 0 0 0,0 0 0 0 0,1 1 0 0 0,-1 0-1 0 0,0-1 1 0 0,0 1 0 0 0,-1 0 0 0 0,1 0 0 0 0,-1 0-1 0 0,0 0 1 0 0,1 8 0 0 0,0-1 13 0 0,-1 0-1 0 0,0 0 1 0 0,0 1-1 0 0,-2-1 1 0 0,0 13-1 0 0,-20 74 160 0 0,1-3 82 0 0,18-81-254 0 0,1-1-1 0 0,0 0 1 0 0,1 0 0 0 0,1 0-1 0 0,2 17 1 0 0,-3-27-108 0 0,1 0-1 0 0,0 0 0 0 0,0 0 1 0 0,0-1-1 0 0,0 1 1 0 0,0 0-1 0 0,0-1 1 0 0,1 1-1 0 0,-1 0 0 0 0,1-1 1 0 0,0 0-1 0 0,0 1 1 0 0,3 2-1 0 0,-1-1-187 0 0,1-1 0 0 0,0 0 0 0 0,-1 0 0 0 0,1 0 0 0 0,1-1 0 0 0,5 3 0 0 0,8 2-1184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4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 8751 0 0,'0'0'794'0'0,"-1"1"-652"0"0,-77 112 10538 0 0,47-74-10261 0 0,-2-2-1 0 0,-1-2 1 0 0,-2-1 0 0 0,-64 46-1 0 0,-102 38-343 0 0,184-108-264 0 0,-1-1-1 0 0,-25 8 1 0 0,42-16-91 0 0,5-3-852 0 0,11-8 198 0 0,9-2-32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5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260 251 2303 0 0,'0'0'102'0'0,"2"-2"-1"0"0,12-19-80 0 0,-12 17 353 0 0,0 0 0 0 0,0-1 0 0 0,0 1 0 0 0,2-10 0 0 0,-3 9 645 0 0,0 0 0 0 0,0 0 0 0 0,-1-1 1 0 0,0 1-1 0 0,0 0 0 0 0,-2-10 0 0 0,1 7 417 0 0,-1 0 0 0 0,0 0 0 0 0,-1 1 1 0 0,-3-8-1 0 0,-9-13 517 0 0,10 19-1826 0 0,0 1 0 0 0,-1-1 0 0 0,0 1 1 0 0,-1 0-1 0 0,0 1 0 0 0,-7-7 0 0 0,12 12-125 0 0,0 1 0 0 0,0-1 0 0 0,0 1 0 0 0,-1 0 0 0 0,1 0 0 0 0,0 0 0 0 0,0 0 0 0 0,-1 0 0 0 0,1 0 0 0 0,-1 1 0 0 0,1-1 0 0 0,0 1 0 0 0,-1-1 0 0 0,1 1 0 0 0,-1 0 0 0 0,1 0 0 0 0,-1 0 0 0 0,1 0-1 0 0,-1 1 1 0 0,1-1 0 0 0,-1 1 0 0 0,1-1 0 0 0,-1 1 0 0 0,1 0 0 0 0,0 0 0 0 0,0 0 0 0 0,-1 0 0 0 0,1 1 0 0 0,-4 2 0 0 0,-6 5-34 0 0,0 1 0 0 0,1 1 0 0 0,0 0 0 0 0,0 0 0 0 0,1 1 0 0 0,1 0 1 0 0,0 1-1 0 0,1 0 0 0 0,0 1 0 0 0,1-1 0 0 0,0 1 0 0 0,-8 27 0 0 0,13-36 42 0 0,1 0-1 0 0,0 0 0 0 0,0 0 1 0 0,1 0-1 0 0,0 0 0 0 0,-1 0 1 0 0,2 0-1 0 0,-1 0 0 0 0,2 9 1 0 0,-1-12 8 0 0,-1-1 1 0 0,1 1 0 0 0,0-1 0 0 0,0 1 0 0 0,0-1 0 0 0,0 0 0 0 0,0 1 0 0 0,0-1 0 0 0,0 0 0 0 0,0 0 0 0 0,1 0 0 0 0,-1 0 0 0 0,0 0 0 0 0,3 1 0 0 0,20 8 365 0 0,-20-9-309 0 0,-1 0 0 0 0,1 0 1 0 0,0 0-1 0 0,-1-1 1 0 0,1 0-1 0 0,0 1 1 0 0,7-2-1 0 0,-1-1 113 0 0,-1 0-1 0 0,1-1 0 0 0,11-4 1 0 0,-18 6-160 0 0,-2 2-212 0 0,0 1 121 0 0,0 0 1 0 0,0 0-1 0 0,0 0 0 0 0,0 0 1 0 0,0 0-1 0 0,-1 0 0 0 0,1 0 1 0 0,-1 0-1 0 0,0 0 1 0 0,1 1-1 0 0,-1-1 0 0 0,0 0 1 0 0,0 0-1 0 0,0 0 0 0 0,-1 0 1 0 0,1 0-1 0 0,-1 3 1 0 0,0 18-2730 0 0,2-21 2128 0 0,14-6-693 0 0,10-6-560 0 0,37-19 0 0 0,-13 4-1613 0 0,-2 8 1144 0 0,-18 8 1743 0 0,-26 8 779 0 0,0 0 0 0 0,0 0 1 0 0,0 0-1 0 0,0 1 0 0 0,-1-1 1 0 0,1 1-1 0 0,0 0 0 0 0,0 0 0 0 0,0 0 1 0 0,0 0-1 0 0,0 0 0 0 0,0 0 1 0 0,0 1-1 0 0,0 0 0 0 0,0 0 0 0 0,-1-1 1 0 0,1 2-1 0 0,4 1 0 0 0,-3-1 315 0 0,-1 1 0 0 0,1-1 0 0 0,-1 1 0 0 0,0 0 0 0 0,0 0-1 0 0,0 0 1 0 0,-1 0 0 0 0,1 1 0 0 0,-1-1 0 0 0,1 1 0 0 0,2 5 0 0 0,-4-7 499 0 0,-1 1-135 0 0,0-2-622 0 0,0 0 1 0 0,1 1-1 0 0,-1-1 0 0 0,0 0 1 0 0,0 0-1 0 0,0 1 1 0 0,0-1-1 0 0,-1 0 0 0 0,1 0 1 0 0,0 0-1 0 0,0 0 0 0 0,-1 1 1 0 0,1-1-1 0 0,-1 0 0 0 0,1 0 1 0 0,-1 0-1 0 0,1 0 1 0 0,-1 0-1 0 0,0 0 0 0 0,1 0 1 0 0,-1 0-1 0 0,-1 1 0 0 0,1-2-134 0 0,0 0 0 0 0,0 1 0 0 0,0-1 0 0 0,1 0 0 0 0,-1 0 0 0 0,0 0 0 0 0,0 0 0 0 0,0 0 0 0 0,0 0 0 0 0,0 0 0 0 0,0 0 0 0 0,0 0 0 0 0,0 0 0 0 0,0 0-1 0 0,1 0 1 0 0,-1-1 0 0 0,0 1 0 0 0,0 0 0 0 0,0-1 0 0 0,0 1 0 0 0,1-1 0 0 0,-1 1 0 0 0,0-1 0 0 0,0 1 0 0 0,1-1 0 0 0,-1 0 0 0 0,0 1 0 0 0,1-1 0 0 0,-1 0 0 0 0,0 0-1 0 0,-1-2-3 0 0,0 0 0 0 0,0 0 0 0 0,0 0-1 0 0,1 0 1 0 0,-1 0 0 0 0,1 0 0 0 0,0 0-1 0 0,0 0 1 0 0,0-1 0 0 0,0 1 0 0 0,1 0-1 0 0,-1-1 1 0 0,1 1 0 0 0,0 0 0 0 0,0-1-1 0 0,0 1 1 0 0,1-1 0 0 0,-1 1 0 0 0,1-4-1 0 0,2-7 42 0 0,1-1 0 0 0,10-26 0 0 0,-11 32-108 0 0,1 0 0 0 0,1 0 1 0 0,-1 1-1 0 0,2-1 0 0 0,-1 1 0 0 0,1 1 0 0 0,0-1 0 0 0,1 1 0 0 0,-1 0 1 0 0,2 0-1 0 0,-1 1 0 0 0,1 0 0 0 0,0 0 0 0 0,0 1 0 0 0,0 0 1 0 0,1 1-1 0 0,10-5 0 0 0,-3 6-55 0 0,-11 3 66 0 0,-1 0 0 0 0,0 0 0 0 0,1 1 1 0 0,-1 0-1 0 0,0 0 0 0 0,1 0 0 0 0,-1 0 0 0 0,0 1 0 0 0,0-1 0 0 0,0 1 0 0 0,0 0 0 0 0,0 0 0 0 0,0 1 0 0 0,-1-1 1 0 0,1 1-1 0 0,-1 0 0 0 0,0 0 0 0 0,0 0 0 0 0,0 0 0 0 0,0 0 0 0 0,4 6 0 0 0,0 2 4 0 0,-1 0 0 0 0,0 0 0 0 0,-1 0 0 0 0,0 1-1 0 0,0 0 1 0 0,3 16 0 0 0,-6-23-3 0 0,-1-3 0 0 0,0 1 0 0 0,-1-1 0 0 0,1 0 0 0 0,-1 0 0 0 0,0 1 0 0 0,0-1 0 0 0,0 0 0 0 0,0 0 0 0 0,-1 4 0 0 0,0 19-17 0 0,0-23-65 0 0,1 0-487 0 0,0 4 242 0 0,0-2-2682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0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14567 0 0,'0'0'1978'0'0,"0"3"-1546"0"0,1 9-99 0 0,-1-5-134 0 0,1 1 0 0 0,0-1 0 0 0,0 0 1 0 0,1 0-1 0 0,-1 0 0 0 0,2 0 0 0 0,3 10 0 0 0,19 36 1197 0 0,-13-28-542 0 0,15 26 1 0 0,-23-43-790 0 0,1-1 1 0 0,0-1 0 0 0,0 1 0 0 0,1-1 0 0 0,0 0 0 0 0,0 0 0 0 0,13 9 0 0 0,-17-14-97 0 0,0 0-1 0 0,-1 0 1 0 0,1 0-1 0 0,0-1 1 0 0,0 1-1 0 0,0-1 1 0 0,0 1-1 0 0,0-1 1 0 0,0 0-1 0 0,0 0 1 0 0,0 0-1 0 0,0 0 1 0 0,0 0-1 0 0,0 0 1 0 0,0 0-1 0 0,0-1 1 0 0,0 1-1 0 0,4-2 1 0 0,-2 1-230 0 0,-1-1 1 0 0,1 1-1 0 0,-1-1 1 0 0,1 0-1 0 0,-1 0 1 0 0,0 0-1 0 0,0-1 1 0 0,4-2 0 0 0,4-7-1422 0 0,0 1 1 0 0,-1-2 0 0 0,17-25-1 0 0,-24 33 1331 0 0,0-1 1 0 0,0 0-1 0 0,0 0 0 0 0,-1 0 0 0 0,0 0 0 0 0,0 0 0 0 0,-1 0 0 0 0,0-1 0 0 0,0 1 0 0 0,0-1 0 0 0,-1 1 0 0 0,0-10 0 0 0,-2-5 418 0 0,-1-1 0 0 0,-11-37 0 0 0,8 32 2962 0 0,6 25-1535 0 0,0-1-314 0 0,-5-25 5349 0 0,5 31-6268 0 0,-1 20 136 0 0,-1-1 0 0 0,-9 44 1 0 0,-19 46 66 0 0,16-65-368 0 0,14-45-93 0 0,-90 380 237 0 0,86-355-493 0 0,2 1 0 0 0,0-1 1 0 0,2 1-1 0 0,2-1 1 0 0,0 1-1 0 0,2-1 0 0 0,8 34 1 0 0,-11-59-1727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0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157 124 7367 0 0,'0'0'4107'0'0,"-11"-6"192"0"0,6 6-4200 0 0,-1 0 0 0 0,1 0-1 0 0,0 1 1 0 0,0-1 0 0 0,0 1 0 0 0,0 0 0 0 0,0 0 0 0 0,0 1 0 0 0,0 0 0 0 0,0-1 0 0 0,1 2 0 0 0,-1-1 0 0 0,1 0 0 0 0,-1 1 0 0 0,-5 5 0 0 0,4-4-27 0 0,1 1 0 0 0,0-1 1 0 0,0 1-1 0 0,0 0 0 0 0,1 0 1 0 0,0 0-1 0 0,0 1 0 0 0,0 0 0 0 0,1 0 1 0 0,0 0-1 0 0,-5 11 0 0 0,7-10 3 0 0,-1 0 1 0 0,1 0-1 0 0,1 1 0 0 0,-1-1 0 0 0,1 0 0 0 0,0 0 1 0 0,1 1-1 0 0,0-1 0 0 0,0 0 0 0 0,0 0 0 0 0,1 0 1 0 0,0 0-1 0 0,0 0 0 0 0,6 9 0 0 0,-6-12-8 0 0,0-1 0 0 0,1 1 0 0 0,0-1 0 0 0,0 0 0 0 0,0 0 0 0 0,0 0-1 0 0,0 0 1 0 0,1 0 0 0 0,-1-1 0 0 0,1 1 0 0 0,0-1 0 0 0,0 0 0 0 0,-1 0 0 0 0,1-1 0 0 0,1 1 0 0 0,-1-1-1 0 0,0 0 1 0 0,0 0 0 0 0,0 0 0 0 0,1 0 0 0 0,-1-1 0 0 0,0 0 0 0 0,7 0 0 0 0,0 0 67 0 0,-1-1 0 0 0,1 0 1 0 0,-1-1-1 0 0,0 0 0 0 0,1-1 1 0 0,-1 0-1 0 0,0 0 0 0 0,14-8 1 0 0,-12 4-51 0 0,0 0 1 0 0,-1 0-1 0 0,-1-1 1 0 0,14-12-1 0 0,-19 15-64 0 0,-1 1 0 0 0,0 0 0 0 0,0-1-1 0 0,0 0 1 0 0,0 0 0 0 0,-1 0 0 0 0,0-1 0 0 0,0 1-1 0 0,0-1 1 0 0,-1 1 0 0 0,3-11 0 0 0,-5 13-14 0 0,1-1 0 0 0,-1 0 0 0 0,0 0 1 0 0,0 0-1 0 0,0 0 0 0 0,-1 1 0 0 0,1-1 1 0 0,-1 0-1 0 0,0 0 0 0 0,0 1 0 0 0,-1-1 0 0 0,1 0 1 0 0,-1 1-1 0 0,1 0 0 0 0,-1-1 0 0 0,0 1 0 0 0,0 0 1 0 0,-1 0-1 0 0,1 0 0 0 0,-1 0 0 0 0,1 0 1 0 0,-1 1-1 0 0,0-1 0 0 0,-4-2 0 0 0,-4-3-125 0 0,-1 0 0 0 0,0 1-1 0 0,0 0 1 0 0,-1 1 0 0 0,-16-5 0 0 0,0 1-301 0 0,20 8 180 0 0,0-1 0 0 0,1 1 0 0 0,0-2 1 0 0,-1 1-1 0 0,1-1 0 0 0,1 0 0 0 0,-14-10 0 0 0,21 13 189 0 0,-1 1 1 0 0,1-1-1 0 0,0 1 0 0 0,0-1 0 0 0,-1 1 0 0 0,1-1 0 0 0,0 1 1 0 0,0-1-1 0 0,0 0 0 0 0,0 1 0 0 0,0-1 0 0 0,0 1 0 0 0,0-1 1 0 0,0 0-1 0 0,0 1 0 0 0,0-1 0 0 0,0 1 0 0 0,0-1 0 0 0,0 0 1 0 0,0 1-1 0 0,1-1 0 0 0,-1 0 0 0 0,6-12-1236 0 0,5-1-3066 0 0,2-2-1302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0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188 407 2303 0 0,'1'2'167'0'0,"14"25"716"0"0,-2 4 13703 0 0,6-59-11984 0 0,-14 16-2270 0 0,-1 0 1 0 0,0 0 0 0 0,-1-1-1 0 0,0 0 1 0 0,-1 1 0 0 0,0-1-1 0 0,-1 0 1 0 0,-1 0 0 0 0,-1-21-1 0 0,-2 3-208 0 0,-2 0 0 0 0,-15-55 0 0 0,16 73-126 0 0,-1-6-121 0 0,-15-35 1 0 0,18 49 12 0 0,0 1 0 0 0,0 0 0 0 0,0 0 1 0 0,-1 0-1 0 0,0 1 0 0 0,1-1 0 0 0,-1 0 1 0 0,-1 1-1 0 0,1 0 0 0 0,0 0 0 0 0,-1 0 1 0 0,0 0-1 0 0,-7-4 0 0 0,10 6 74 0 0,-1 1-1 0 0,1-1 1 0 0,-1 1-1 0 0,1-1 1 0 0,0 1 0 0 0,-1 0-1 0 0,1-1 1 0 0,-1 1-1 0 0,1 0 1 0 0,-1 0-1 0 0,1 0 1 0 0,-1 0 0 0 0,1 1-1 0 0,-1-1 1 0 0,1 0-1 0 0,-1 0 1 0 0,1 1-1 0 0,-1-1 1 0 0,1 1 0 0 0,0-1-1 0 0,-1 1 1 0 0,1 0-1 0 0,0 0 1 0 0,-1 0-1 0 0,1-1 1 0 0,0 1 0 0 0,0 0-1 0 0,0 0 1 0 0,0 0-1 0 0,0 1 1 0 0,-2 1-1 0 0,-1 4-22 0 0,0-1-1 0 0,0 1 1 0 0,0 0-1 0 0,-4 13 1 0 0,7-16 60 0 0,-16 43-48 0 0,3 0 0 0 0,-15 92 0 0 0,6 101 474 0 0,23-217-308 0 0,0 0-1 0 0,2 1 0 0 0,6 32 1 0 0,25 67 1190 0 0,-25-95-1072 0 0,-2 1 0 0 0,5 47-1 0 0,-11-69-336 0 0,0 0-1 0 0,-1 0 0 0 0,1 0 0 0 0,-1 0 0 0 0,0-1 0 0 0,-1 1 0 0 0,0 0 0 0 0,0-1 0 0 0,0 1 0 0 0,-5 7 0 0 0,-4 7-2203 0 0,-20 29-1 0 0,24-41 1251 0 0,6-7 329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0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16039 0 0,'0'-3'731'0'0,"1"-2"-329"0"0,-1 1-351 0 0,1 1 0 0 0,-1-1 0 0 0,1 1 1 0 0,0-1-1 0 0,1 1 0 0 0,-1 0 0 0 0,0-1 1 0 0,1 1-1 0 0,0 0 0 0 0,-1 0 0 0 0,1 0 1 0 0,3-3-1 0 0,4-3 1636 0 0,-9 11-1609 0 0,2 33 688 0 0,-2-26-559 0 0,0 0 0 0 0,1-1-1 0 0,0 1 1 0 0,1-1 0 0 0,-1 0 0 0 0,5 11-1 0 0,-5-15-155 0 0,1 0 0 0 0,0 0-1 0 0,1 0 1 0 0,-1 0 0 0 0,0-1-1 0 0,1 1 1 0 0,0-1-1 0 0,0 0 1 0 0,0 0 0 0 0,0 0-1 0 0,1 0 1 0 0,-1 0-1 0 0,1-1 1 0 0,5 4 0 0 0,-3-3 95 0 0,0-1 1 0 0,0 1 0 0 0,0-1-1 0 0,1-1 1 0 0,-1 1 0 0 0,1-1 0 0 0,0 0-1 0 0,12 0 1 0 0,-8-1-314 0 0,0-1-1 0 0,0 0 0 0 0,-1 0 1 0 0,1-1-1 0 0,11-4 0 0 0,-13 3-868 0 0,0 0-1 0 0,1-1 0 0 0,-2 0 0 0 0,1-1 1 0 0,10-7-1 0 0,-8 3-6130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0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9095 0 0,'0'0'4179'0'0,"2"-1"-3716"0"0,63-7 1201 0 0,-31 4-1084 0 0,0-2 0 0 0,36-10 0 0 0,-36 5-315 0 0,65-17 294 0 0,-87 26-400 0 0,-1 0 0 0 0,0 1 0 0 0,1 0 1 0 0,-1 0-1 0 0,1 2 0 0 0,20 2 0 0 0,-30-3-145 0 0,-1 0-1 0 0,0 0 1 0 0,0 0 0 0 0,0 0-1 0 0,1 1 1 0 0,-1-1-1 0 0,0 0 1 0 0,0 1 0 0 0,0-1-1 0 0,0 1 1 0 0,1-1-1 0 0,-1 1 1 0 0,0 0 0 0 0,0-1-1 0 0,0 1 1 0 0,0 0-1 0 0,0 0 1 0 0,-1 0 0 0 0,1 0-1 0 0,0 0 1 0 0,0 0-1 0 0,-1 0 1 0 0,1 0 0 0 0,0 0-1 0 0,-1 0 1 0 0,1 0-1 0 0,-1 0 1 0 0,1 0 0 0 0,-1 0-1 0 0,0 1 1 0 0,1-1-1 0 0,-1 0 1 0 0,0 0 0 0 0,0 1-1 0 0,0-1 1 0 0,0 0-1 0 0,0 0 1 0 0,0 0 0 0 0,0 1-1 0 0,0-1 1 0 0,-1 0-1 0 0,1 0 1 0 0,0 1 0 0 0,-1-1-1 0 0,1 0 1 0 0,-2 2-1 0 0,-1 4-6 0 0,-1 0-1 0 0,0 0 1 0 0,0-1-1 0 0,0 1 0 0 0,-1-1 1 0 0,-6 6-1 0 0,-1 0 12 0 0,-1 0 0 0 0,0-1 0 0 0,-22 13-1 0 0,-46 24-94 0 0,-4-5-337 0 0,66-32 272 0 0,13-8 41 0 0,0 0 0 0 0,0 0 0 0 0,0 1 1 0 0,1 0-1 0 0,-1 0 0 0 0,1 0 0 0 0,-7 8 0 0 0,11-11 2 0 0,9 8-93 0 0,-4-7 212 0 0,-1 0 1 0 0,1 0-1 0 0,-1 0 0 0 0,1 0 0 0 0,0 0 1 0 0,0-1-1 0 0,0 1 0 0 0,0-1 0 0 0,0 0 1 0 0,0 0-1 0 0,0-1 0 0 0,0 1 0 0 0,4-1 1 0 0,8 0 101 0 0,0 0 0 0 0,16-3 1 0 0,50-14 461 0 0,-40 7-291 0 0,-28 8-209 0 0,0 0-1 0 0,0 0 1 0 0,0 1-1 0 0,0 1 1 0 0,1 1 0 0 0,-1 0-1 0 0,0 1 1 0 0,16 3-1 0 0,-27-4-82 0 0,13 6 10 0 0,-16-7-3 0 0,1 1 1 0 0,-1-1-1 0 0,0 1 0 0 0,1-1 0 0 0,-1 1 0 0 0,1 0 1 0 0,-1-1-1 0 0,0 1 0 0 0,0-1 0 0 0,1 1 0 0 0,-1 0 0 0 0,0-1 1 0 0,0 1-1 0 0,1 0 0 0 0,-1-1 0 0 0,0 1 0 0 0,0 0 1 0 0,0-1-1 0 0,0 1 0 0 0,0 0 0 0 0,0-1 0 0 0,0 1 1 0 0,0 0-1 0 0,-1-1 0 0 0,1 2 0 0 0,-5 14 319 0 0,-3-1 70 0 0,0 0 0 0 0,-1-1 0 0 0,0 0 0 0 0,-13 12 0 0 0,15-16-358 0 0,-3 1-92 0 0,0 1 0 0 0,0-1 0 0 0,-1-1 0 0 0,-1 0 0 0 0,0-1 0 0 0,0 0 0 0 0,-1-1 0 0 0,0 0 0 0 0,-20 8 0 0 0,16-9 12 0 0,0-1 0 0 0,-1-1 1 0 0,0 0-1 0 0,0-1 0 0 0,0-1 1 0 0,0-1-1 0 0,-27 0 0 0 0,25-2-3 0 0,19 0-177 0 0,1-2-50 0 0,0 1 232 0 0,0-1-1 0 0,0 1 1 0 0,0-1-1 0 0,1 1 0 0 0,-1 0 1 0 0,1-1-1 0 0,-1 1 1 0 0,1 0-1 0 0,0 0 1 0 0,-1-1-1 0 0,1 1 1 0 0,0 0-1 0 0,0 0 0 0 0,0 0 1 0 0,-1 0-1 0 0,1 0 1 0 0,1 0-1 0 0,-1 0 1 0 0,1-1-1 0 0,27-15-3484 0 0,-20 12 143 0 0,5-2-2595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0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392 191 7831 0 0,'7'-4'-302'0'0,"27"-22"1484"0"0,-21 16 779 0 0,-1 0 0 0 0,0-1 0 0 0,0 0 0 0 0,11-14 1 0 0,-22 23-1556 0 0,4-16-31 0 0,-5 16-336 0 0,-1 0 1 0 0,1-1 0 0 0,-1 1-1 0 0,1-1 1 0 0,-1 1 0 0 0,0 0-1 0 0,1 0 1 0 0,-1-1-1 0 0,0 1 1 0 0,-1 0 0 0 0,1 0-1 0 0,0 0 1 0 0,-1 0-1 0 0,1 0 1 0 0,-1 0 0 0 0,1 0-1 0 0,-1 1 1 0 0,0-1 0 0 0,0 1-1 0 0,0-1 1 0 0,0 1-1 0 0,0 0 1 0 0,-4-2 0 0 0,-1-1 59 0 0,0 0 1 0 0,-1 1 0 0 0,1 0 0 0 0,-1 0-1 0 0,-15-3 1 0 0,14 5-63 0 0,-1 0 0 0 0,1 1 1 0 0,-1 0-1 0 0,1 1 0 0 0,-1 0 0 0 0,1 0 0 0 0,-16 5 0 0 0,-63 24-106 0 0,82-28 57 0 0,-18 7-45 0 0,0 1 0 0 0,1 1 0 0 0,0 2 0 0 0,-41 28 0 0 0,56-35 51 0 0,2 0-1 0 0,-1 0 0 0 0,1 1 1 0 0,0 0-1 0 0,0 0 0 0 0,1 1 1 0 0,-8 11-1 0 0,11-12-5 0 0,-1-1 0 0 0,0 0 0 0 0,1 0 0 0 0,1 1 0 0 0,-1-1 0 0 0,1 1 0 0 0,0 0 0 0 0,0-1 0 0 0,1 1 0 0 0,0 0 0 0 0,1 10 0 0 0,-1-13-22 0 0,1 0 1 0 0,0 1-1 0 0,0-1 1 0 0,0 0-1 0 0,0 1 1 0 0,1-1-1 0 0,0 0 1 0 0,0 0-1 0 0,0 0 1 0 0,0-1-1 0 0,1 1 1 0 0,-1 0 0 0 0,5 3-1 0 0,-3-2 5 0 0,1-1-1 0 0,0 0 1 0 0,0 0-1 0 0,1-1 1 0 0,-1 1 0 0 0,1-1-1 0 0,-1 0 1 0 0,9 2-1 0 0,8 2-2 0 0,0-1 0 0 0,0-2 0 0 0,0 0 0 0 0,25 1 0 0 0,-34-4 28 0 0,54 4-48 0 0,89 14 280 0 0,-141-16 378 0 0,30 12-1 0 0,-44-14-324 0 0,0 1-1 0 0,-1 0-236 0 0,1-1-1 0 0,-1 1 0 0 0,0 0 1 0 0,1 0-1 0 0,-1 0 0 0 0,0 0 1 0 0,0-1-1 0 0,0 1 0 0 0,-1 0 1 0 0,1 0-1 0 0,0 0 0 0 0,-1 0 1 0 0,1-1-1 0 0,-1 1 0 0 0,0 2 1 0 0,-1 0 2 0 0,-1 0 1 0 0,1 0-1 0 0,0-1 1 0 0,-1 1-1 0 0,-6 6 1 0 0,-2 0-91 0 0,0 0 1 0 0,-24 16 0 0 0,12-11-295 0 0,0-2 0 0 0,-1 0 0 0 0,-1-1 0 0 0,0-2 1 0 0,-1 0-1 0 0,1-2 0 0 0,-2-1 0 0 0,1 0 0 0 0,-49 3 0 0 0,73-9 333 0 0,1-1 0 0 0,-1 0-1 0 0,0 0 1 0 0,0 0-1 0 0,0 0 1 0 0,1 0 0 0 0,-1-1-1 0 0,0 1 1 0 0,0-1 0 0 0,1 1-1 0 0,-1-1 1 0 0,0 1 0 0 0,0-1-1 0 0,1 0 1 0 0,-1 0 0 0 0,1 0-1 0 0,-1 0 1 0 0,1 0 0 0 0,-3-2-1 0 0,3 1 5 0 0,0 1-1 0 0,1 0 0 0 0,-1-1 0 0 0,0 1 1 0 0,1-1-1 0 0,-1 0 0 0 0,1 1 1 0 0,0-1-1 0 0,-1 1 0 0 0,1-1 1 0 0,0 0-1 0 0,0 1 0 0 0,0-1 1 0 0,0 1-1 0 0,1-1 0 0 0,-1 0 1 0 0,0 1-1 0 0,0-1 0 0 0,1 1 1 0 0,-1-1-1 0 0,2-2 0 0 0,8-19 143 0 0,21-38 0 0 0,-26 52-113 0 0,2-2 18 0 0,-1 1 0 0 0,1 0 0 0 0,1 1 0 0 0,0 0 0 0 0,0 0 0 0 0,15-13 0 0 0,3 3 514 0 0,34-21 0 0 0,-40 28-331 0 0,7-3 136 0 0,-1-2-1 0 0,-1-1 1 0 0,29-27 0 0 0,-49 39-262 0 0,0 1-1 0 0,0 0 0 0 0,-1-1 1 0 0,0 0-1 0 0,0 0 0 0 0,4-9 1 0 0,-6 12-258 0 0,-1 0 1 0 0,0 0 0 0 0,-1 0 0 0 0,1 0-1 0 0,0 0 1 0 0,-1 0 0 0 0,1-5 0 0 0,-1 6-326 0 0,-1 0 1 0 0,1 0 0 0 0,0 0-1 0 0,-1 0 1 0 0,1 0-1 0 0,-1 0 1 0 0,1 0 0 0 0,-1 0-1 0 0,0 0 1 0 0,0 0 0 0 0,0 0-1 0 0,-1-1 1 0 0,-5-5-6252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4:0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175 125 11487 0 0,'0'0'1040'0'0,"-1"1"-853"0"0,-2 3 15 0 0,0-1 0 0 0,-1 1 0 0 0,1-1 0 0 0,-1 0 1 0 0,0 0-1 0 0,0 0 0 0 0,-5 2 0 0 0,7-3 492 0 0,-1-1 0 0 0,1 0-1 0 0,-1 0 1 0 0,1 0 0 0 0,-1 0 0 0 0,0 0 0 0 0,1 0-1 0 0,-6 0 1 0 0,18-7-39 0 0,-7 3-526 0 0,33-20 268 0 0,1 2 1 0 0,1 2-1 0 0,1 1 0 0 0,1 2 0 0 0,0 2 0 0 0,1 1 0 0 0,0 3 1 0 0,58-8-1 0 0,-54 16 239 0 0,-43 2-479 0 0,-3 4-172 0 0,1 0-1 0 0,-1 0 1 0 0,0 0-1 0 0,0 0 1 0 0,0 0-1 0 0,0 0 1 0 0,-1 0 0 0 0,1-1-1 0 0,-1 1 1 0 0,0 0-1 0 0,-1-1 1 0 0,1 1-1 0 0,0-1 1 0 0,-1 0-1 0 0,-3 4 1 0 0,-6 4-161 0 0,-1 1 0 0 0,-18 12 0 0 0,22-17 47 0 0,-398 299-2343 0 0,407-306 2472 0 0,-14 10 38 0 0,-22 22 1 0 0,33-29-33 0 0,-1 0-1 0 0,2 1 1 0 0,-1-1 0 0 0,0 1 0 0 0,1-1 0 0 0,0 1-1 0 0,0 0 1 0 0,0 0 0 0 0,0 0 0 0 0,0 0 0 0 0,1 0-1 0 0,-2 7 1 0 0,3-10-9 0 0,0 0 0 0 0,0 0 0 0 0,0 0 0 0 0,0 0 0 0 0,0 0 0 0 0,0-1-1 0 0,0 1 1 0 0,0 0 0 0 0,0 0 0 0 0,1 0 0 0 0,-1 0 0 0 0,0 0 0 0 0,1-1 0 0 0,-1 1 0 0 0,0 0-1 0 0,1 0 1 0 0,-1 0 0 0 0,1-1 0 0 0,-1 1 0 0 0,1 0 0 0 0,0-1 0 0 0,-1 1 0 0 0,1-1 0 0 0,0 1 0 0 0,-1 0-1 0 0,1-1 1 0 0,1 1 0 0 0,0 0-8 0 0,3 3 53 0 0,0-1 1 0 0,0-1 0 0 0,0 1 0 0 0,1-1-1 0 0,-1 0 1 0 0,1 0 0 0 0,-1 0 0 0 0,1-1 0 0 0,0 0-1 0 0,0 0 1 0 0,-1 0 0 0 0,10-1 0 0 0,7-1 102 0 0,0 0 1 0 0,21-5 0 0 0,202-47 1255 0 0,-58 10-20 0 0,-158 38-1114 0 0,1 1-1 0 0,32 0 1 0 0,-48 4-186 0 0,1 0 1 0 0,-1 2 0 0 0,1-1-1 0 0,-1 2 1 0 0,0 0-1 0 0,19 6 1 0 0,-26-5-354 0 0,0-1-1 0 0,-1 2 1 0 0,1-1-1 0 0,-1 0 1 0 0,0 1 0 0 0,0 0-1 0 0,-1 1 1 0 0,0-1 0 0 0,6 8-1 0 0,-10-11-803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1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45 205 13103 0 0,'-5'-1'272'0'0,"-35"0"3278"0"0,43 1-3409 0 0,0-1 1 0 0,0 1-1 0 0,-1-1 1 0 0,1 0 0 0 0,0 0-1 0 0,4-2 1 0 0,9-2 109 0 0,173-24 707 0 0,-149 25-833 0 0,212-24 470 0 0,480-61 1647 0 0,-674 80-2167 0 0,199-22 202 0 0,-245 30-575 0 0,-1 1 0 0 0,21 3 0 0 0,-30-2-726 0 0,-5 9-5527 0 0,-3 1 516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1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92 2303 0 0,'15'-7'673'0'0,"-1"-1"0"0"0,17-12 0 0 0,9-5 6655 0 0,18-6 2580 0 0,-68 38-9596 0 0,-29 15-160 0 0,-68 29 0 0 0,-45 6-149 0 0,92-36 3 0 0,-6 6-41 0 0,-36 12-407 0 0,90-35 208 0 0,0-1 0 0 0,-1-1 1 0 0,1 1-1 0 0,-1-2 0 0 0,0 0 1 0 0,-15-1-1 0 0,26 0 154 0 0,0 0 0 0 0,0 0 0 0 0,1 0 0 0 0,-1-1 0 0 0,0 1 0 0 0,0-1 0 0 0,0 1 0 0 0,0-1 0 0 0,0 0 0 0 0,1 0 0 0 0,-4-2 0 0 0,4 3 35 0 0,0-1 0 0 0,0 0 0 0 0,1 0 0 0 0,-1 1 0 0 0,0-1 0 0 0,1 0 0 0 0,-1 0 1 0 0,0 0-1 0 0,1 0 0 0 0,0 0 0 0 0,-1 0 0 0 0,1 0 0 0 0,-1 0 0 0 0,1 0 0 0 0,0 0 0 0 0,-1-2 0 0 0,2-3-39 0 0,-1 0 0 0 0,1 0 0 0 0,0 0 1 0 0,0 0-1 0 0,1 0 0 0 0,-1 1 0 0 0,1-1 0 0 0,3-6 0 0 0,-3 5 110 0 0,-1 5 710 0 0,-7 4-717 0 0,-1-1 0 0 0,1 1 1 0 0,0 0-1 0 0,0 0 1 0 0,0 1-1 0 0,1-1 1 0 0,-1 1-1 0 0,1 1 1 0 0,-10 7-1 0 0,-3 4 66 0 0,-21 22 0 0 0,29-27 101 0 0,8-9-83 0 0,1 1-6 0 0,-11 8 95 0 0,11-9-97 0 0,0 1-7 0 0,0-1-62 0 0,-6 14 29 0 0,3-7-55 0 0,1 1 0 0 0,0-1 0 0 0,1 1 0 0 0,0-1 0 0 0,0 1 0 0 0,1 0 0 0 0,0 0 0 0 0,0-1 0 0 0,1 1 0 0 0,1 15 0 0 0,1-14 0 0 0,4-1 0 0 0,-4-8 2 0 0,-1 1-1 0 0,1-1 1 0 0,0 0-1 0 0,0 0 0 0 0,0 0 1 0 0,0 0-1 0 0,1 0 1 0 0,-1 0-1 0 0,0 0 1 0 0,0-1-1 0 0,0 1 1 0 0,1-1-1 0 0,-1 0 1 0 0,0 0-1 0 0,1 1 0 0 0,-1-1 1 0 0,0-1-1 0 0,1 1 1 0 0,2-1-1 0 0,6-1 23 0 0,0-1-1 0 0,18-6 1 0 0,-19 5-6 0 0,23-7 65 0 0,0 1 1 0 0,0 1-1 0 0,55-6 1 0 0,-74 14 63 0 0,-1 0 0 0 0,0 1-1 0 0,1 0 1 0 0,-1 1 0 0 0,0 1 0 0 0,0 0 0 0 0,0 1-1 0 0,0 0 1 0 0,0 1 0 0 0,0 0 0 0 0,-1 1-1 0 0,16 9 1 0 0,-25-13-127 0 0,-2 0-1 0 0,1 1 0 0 0,0-1 1 0 0,0 0-1 0 0,0 1 0 0 0,0 0 1 0 0,-1-1-1 0 0,1 1 1 0 0,-1 0-1 0 0,0 0 0 0 0,1 0 1 0 0,-1 0-1 0 0,0 0 0 0 0,0 0 1 0 0,0 0-1 0 0,0 0 1 0 0,0 0-1 0 0,-1 0 0 0 0,1 1 1 0 0,-1-1-1 0 0,1 3 1 0 0,-1-1-13 0 0,0-1 1 0 0,-1 0 0 0 0,1 0 0 0 0,-1 0 0 0 0,1 0 0 0 0,-1 0-1 0 0,0 0 1 0 0,0 0 0 0 0,0 0 0 0 0,-1 0 0 0 0,1 0 0 0 0,-1 0 0 0 0,0-1-1 0 0,0 1 1 0 0,-2 2 0 0 0,-7 7 3 0 0,0-1-1 0 0,-1 0 0 0 0,0-1 1 0 0,0-1-1 0 0,-1 0 1 0 0,-26 14-1 0 0,-91 32-56 0 0,53-24-80 0 0,-22 3-123 0 0,56-20 61 0 0,41-14 124 0 0,3-1-569 0 0,20-14-5479 0 0,-5 3-399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4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1375 0 0,'-1'1'6667'0'0,"-46"23"1395"0"0,-3-3-4097 0 0,-34 17-2621 0 0,73-32-1255 0 0,0 1 1 0 0,0 0-1 0 0,1 0 0 0 0,0 1 0 0 0,-11 12 0 0 0,3-2-68 0 0,2 2 0 0 0,0 0-1 0 0,1 1 1 0 0,1 0 0 0 0,1 1 0 0 0,1 1-1 0 0,-11 29 1 0 0,20-46 7 0 0,1 0-1 0 0,1 1 1 0 0,-1-1 0 0 0,1 1 0 0 0,0 0-1 0 0,1-1 1 0 0,-1 1 0 0 0,1-1 0 0 0,1 1-1 0 0,1 8 1 0 0,-2-12-12 0 0,1-1 1 0 0,-1 1-1 0 0,1-1 1 0 0,0 0-1 0 0,0 0 0 0 0,0 1 1 0 0,0-1-1 0 0,0 0 1 0 0,1 0-1 0 0,-1 0 0 0 0,0 0 1 0 0,1 0-1 0 0,0-1 0 0 0,-1 1 1 0 0,1 0-1 0 0,0-1 1 0 0,0 1-1 0 0,0-1 0 0 0,0 0 1 0 0,0 0-1 0 0,0 1 1 0 0,1-1-1 0 0,-1-1 0 0 0,0 1 1 0 0,0 0-1 0 0,1 0 1 0 0,-1-1-1 0 0,1 0 0 0 0,-1 1 1 0 0,5-1-1 0 0,34-1 140 0 0,0-1 0 0 0,0-2 0 0 0,41-9 0 0 0,50-6-408 0 0,-116 18-208 0 0,-8 1-92 0 0,0-1 1 0 0,-1 1-1 0 0,1-2 1 0 0,-1 1-1 0 0,1-1 0 0 0,7-2 1 0 0,-6-1-1212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1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5527 0 0,'-2'1'423'0'0,"-9"4"514"0"0,-23 10-1 0 0,-7 2 3946 0 0,27-9-4065 0 0,-1 1 0 0 0,1 0 0 0 0,1 1 1 0 0,0 1-1 0 0,-13 13 0 0 0,19-17-728 0 0,0 1-1 0 0,1 0 1 0 0,0 0-1 0 0,0 0 0 0 0,0 0 1 0 0,2 1-1 0 0,-1 0 1 0 0,1 0-1 0 0,-6 18 1 0 0,10-24-76 0 0,-1-1 0 0 0,1 1 0 0 0,-1 0 1 0 0,1 0-1 0 0,0 0 0 0 0,0-1 0 0 0,1 1 1 0 0,-1 0-1 0 0,0 0 0 0 0,1 0 1 0 0,0-1-1 0 0,-1 1 0 0 0,1 0 0 0 0,0-1 1 0 0,1 1-1 0 0,-1-1 0 0 0,0 1 1 0 0,1-1-1 0 0,-1 1 0 0 0,1-1 0 0 0,0 0 1 0 0,0 0-1 0 0,0 0 0 0 0,0 0 0 0 0,0 0 1 0 0,0 0-1 0 0,3 1 0 0 0,2 2 86 0 0,1-1 0 0 0,0 0 0 0 0,-1 0 0 0 0,1-1 0 0 0,0 0-1 0 0,1 0 1 0 0,13 2 0 0 0,8 1 272 0 0,0-2 0 0 0,0-2-1 0 0,44 0 1 0 0,-57-3-250 0 0,0-1-1 0 0,0 0 1 0 0,0-1 0 0 0,0-1-1 0 0,-1-1 1 0 0,0 0 0 0 0,25-12-1 0 0,-39 16-104 0 0,1 0 0 0 0,-1 0 0 0 0,0-1-1 0 0,0 1 1 0 0,0-1 0 0 0,0 1 0 0 0,0-1 0 0 0,0 0 0 0 0,0 1-1 0 0,-1-1 1 0 0,1 0 0 0 0,-1 0 0 0 0,1-1 0 0 0,-1 1-1 0 0,0 0 1 0 0,0 0 0 0 0,0-1 0 0 0,0 1 0 0 0,0-1 0 0 0,0 1-1 0 0,-1 0 1 0 0,1-1 0 0 0,-1 1 0 0 0,0-1 0 0 0,1 0-1 0 0,-1 1 1 0 0,0-1 0 0 0,-1 1 0 0 0,1-1 0 0 0,0 1 0 0 0,-1-1-1 0 0,1 1 1 0 0,-1-1 0 0 0,0 1 0 0 0,0 0 0 0 0,0-1-1 0 0,0 1 1 0 0,0 0 0 0 0,-1 0 0 0 0,1-1 0 0 0,-1 1 0 0 0,1 0-1 0 0,-4-3 1 0 0,-6-4-81 0 0,-1 0 0 0 0,0 0 0 0 0,0 1 1 0 0,0 1-1 0 0,-1 0 0 0 0,0 0 0 0 0,-1 1 0 0 0,-21-6 0 0 0,28 10 19 0 0,1-1-1 0 0,0 0 1 0 0,0 0-1 0 0,0 0 1 0 0,0-1-1 0 0,1 0 1 0 0,-6-5-1 0 0,8 6-50 0 0,0 0-1 0 0,0 0 0 0 0,0 0 1 0 0,0 0-1 0 0,1 0 0 0 0,-1-1 1 0 0,1 1-1 0 0,0-1 0 0 0,0 0 1 0 0,1 1-1 0 0,-1-1 1 0 0,-1-6-1 0 0,3 9-422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2:5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1068 128 2303 0 0,'0'0'306'0'0,"-1"-2"442"0"0,-2-1-274 0 0,0-1 1 0 0,0 0 0 0 0,0 0-1 0 0,1 0 1 0 0,-1-1 0 0 0,1 1-1 0 0,-3-8 1 0 0,1 0-150 0 0,3 10-117 0 0,-3-10 186 0 0,0 4-298 0 0,1 5-31 0 0,-5-2-52 0 0,-5 0-13 0 0,9 4-4 0 0,1 1 0 0 0,-1 0 0 0 0,1 0-1 0 0,-1 0 1 0 0,1 0 0 0 0,-1 1-1 0 0,1 0 1 0 0,-1-1 0 0 0,-6 3 0 0 0,-31 16-70 0 0,13-6 46 0 0,16-9 18 0 0,2-1-33 0 0,-6-2 32 0 0,12-4 20 0 0,3 2-2 0 0,-11-6 317 0 0,1-1-1 0 0,-13-9 0 0 0,6 3 33 0 0,12 9-187 0 0,-1 2-1 0 0,1-1 1 0 0,-1 1 0 0 0,0 0 0 0 0,0 0 0 0 0,0 1 0 0 0,0-1 0 0 0,0 2-1 0 0,-13-3 1 0 0,-2 3-156 0 0,-42 1 0 0 0,24 1-50 0 0,30 0 116 0 0,0 0 1 0 0,-1 1-1 0 0,1 0 1 0 0,0 0-1 0 0,0 1 0 0 0,1 0 1 0 0,-1 1-1 0 0,-16 9 1 0 0,4 0 34 0 0,-26 21 0 0 0,6-4-20 0 0,16-11-94 0 0,18-12 0 0 0,-1-1 0 0 0,0 1 0 0 0,-12 4 0 0 0,-18 10 17 0 0,26-14-3 0 0,0 0 1 0 0,0 0-1 0 0,-20 5 1 0 0,-28 2 334 0 0,58-13-305 0 0,-1 1-1 0 0,1-1 1 0 0,0 1 0 0 0,-1 0-1 0 0,1 0 1 0 0,0 0-1 0 0,0 1 1 0 0,1-1-1 0 0,-1 0 1 0 0,0 1-1 0 0,1 0 1 0 0,-4 5 0 0 0,-1 2 0 0 0,1 1 0 0 0,-7 17 0 0 0,-3 3-167 0 0,12-23 111 0 0,0-1-1 0 0,1 1 0 0 0,0 0 0 0 0,-4 14 1 0 0,4-13 11 0 0,-4 12 1 0 0,6-17 0 0 0,0 15 0 0 0,2 4 0 0 0,0-19 0 0 0,-1-3 0 0 0,0 1 0 0 0,0 0 0 0 0,0 1 0 0 0,0-1 0 0 0,1 0 0 0 0,-1 1 0 0 0,1-1 0 0 0,-1 0 0 0 0,1 0 0 0 0,0 0 0 0 0,1 3 0 0 0,9 16 0 0 0,13 48-74 0 0,-24-67 67 0 0,1 0 0 0 0,-1 0 1 0 0,0 0-1 0 0,1-1 0 0 0,-1 1 0 0 0,0 0 1 0 0,0 0-1 0 0,0 0 0 0 0,0 0 1 0 0,-1-1-1 0 0,1 1 0 0 0,-1 3 1 0 0,-4 23-25 0 0,3-12 31 0 0,1-12 0 0 0,-3 0 0 0 0,-7 24 0 0 0,8-18 11 0 0,2-8 108 0 0,2 1-49 0 0,-1-1-59 0 0,1 1-1 0 0,0-1 0 0 0,-1 0 0 0 0,1 0 1 0 0,0 1-1 0 0,0-1 0 0 0,1 0 0 0 0,-1 0 1 0 0,0 0-1 0 0,1 0 0 0 0,-1-1 0 0 0,1 1 1 0 0,-1 0-1 0 0,5 2 0 0 0,2 2 14 0 0,0-1-1 0 0,1 0 1 0 0,0-1 0 0 0,12 5-1 0 0,30 11-23 0 0,-37-13 0 0 0,-8-4 0 0 0,-1 0 0 0 0,0 0 0 0 0,0 0 0 0 0,0 1 0 0 0,-1-1 0 0 0,1 1 0 0 0,4 5 0 0 0,-3-2-12 0 0,2 2-50 0 0,6 13 64 0 0,6 7-2 0 0,-10-15 0 0 0,0 0 0 0 0,1-3 11 0 0,-1-3 46 0 0,-7-6 51 0 0,0 0-1 0 0,1 0 1 0 0,-1-1 0 0 0,1 1-1 0 0,0-1 1 0 0,-1 0-1 0 0,1 1 1 0 0,0-2-1 0 0,0 1 1 0 0,0 0-1 0 0,0-1 1 0 0,-1 0 0 0 0,9 0-1 0 0,-5 0 28 0 0,0 0-1 0 0,0 1 1 0 0,7 1-1 0 0,0 1-74 0 0,15 5-45 0 0,-18-1-16 0 0,-3-1-1 0 0,-3-3 2 0 0,14 13 0 0 0,-13-11-7 0 0,1 2-20 0 0,-1 0 1 0 0,1 0-1 0 0,-1 1 0 0 0,5 8 0 0 0,42 56-56 0 0,-46-62 83 0 0,-4-5 0 0 0,1-1 0 0 0,-1 1 0 0 0,1-1 0 0 0,0 1 0 0 0,8 5 0 0 0,23 18 54 0 0,-25-22-47 0 0,-2-2-3 0 0,14 2-5 0 0,23 9 1 0 0,-33-11 1 0 0,-1 0 1 0 0,1 0-1 0 0,-1 1 0 0 0,0 1 0 0 0,10 7 0 0 0,48 39-101 0 0,-67-51 95 0 0,10 9-85 0 0,2 0 0 0 0,-1-1 0 0 0,1-1 0 0 0,16 8 1 0 0,-24-14 70 0 0,0 1 1 0 0,0-1 0 0 0,0 0 0 0 0,0 0 0 0 0,0-1-1 0 0,1 0 1 0 0,-1 0 0 0 0,1 0 0 0 0,-1-1-1 0 0,1 0 1 0 0,-1 0 0 0 0,0-1 0 0 0,7-1 0 0 0,-12 2 17 0 0,31-6-46 0 0,-7 4 41 0 0,18-6 31 0 0,-29 5-9 0 0,0 1 0 0 0,25-2-1 0 0,-28 4 7 0 0,13 0-8 0 0,0 0 0 0 0,37 7 0 0 0,13 10-14 0 0,-45-10 0 0 0,1 0 0 0 0,0-2 0 0 0,0-2 0 0 0,37 1 0 0 0,-28-7 83 0 0,-1-2 0 0 0,1-2-1 0 0,-2-1 1 0 0,1-3 0 0 0,42-16-1 0 0,-29 6 64 0 0,-27 10-85 0 0,29-9-1 0 0,17-5 12 0 0,-9 2-27 0 0,80-17-45 0 0,-40 8 0 0 0,-36 8 0 0 0,-21 6 0 0 0,0 0 0 0 0,-1-3 0 0 0,-1-1 0 0 0,61-44 0 0 0,-78 49 12 0 0,31-27-1 0 0,-47 36-3 0 0,-1 1 0 0 0,-1-1-1 0 0,0-1 1 0 0,0 0-1 0 0,0 0 1 0 0,-1 0 0 0 0,5-11-1 0 0,-6 10 128 0 0,0-1-1 0 0,-1 1 1 0 0,0-1-1 0 0,-1 0 1 0 0,0 0-1 0 0,-1 0 0 0 0,-1 0 1 0 0,1 0-1 0 0,-2-1 1 0 0,1 1-1 0 0,-2 0 1 0 0,-2-21-1 0 0,0 16 64 0 0,0 1 0 0 0,-1 0 0 0 0,-1 0-1 0 0,0 1 1 0 0,-14-26 0 0 0,17 36-155 0 0,-21-22-219 0 0,-2 0 1 0 0,0 2-1 0 0,-53-39 1 0 0,57 47 191 0 0,12 9-16 0 0,0 2 0 0 0,0-1 0 0 0,0 1 0 0 0,0 1 0 0 0,-1 0 0 0 0,-16-5 0 0 0,1 3 0 0 0,-38-5 0 0 0,44 7 18 0 0,1 0-1 0 0,0-1 0 0 0,0-1 1 0 0,0-1-1 0 0,0-1 0 0 0,1 0 1 0 0,-21-14-1 0 0,6-2 63 0 0,-8-4 11 0 0,14 15-86 0 0,-55-19 1 0 0,61 26-5 0 0,0-1 1 0 0,1-1 0 0 0,0-1 0 0 0,0-1-1 0 0,-26-18 1 0 0,-7-7 65 0 0,-13-9-17 0 0,58 39-61 0 0,0 0 0 0 0,0 1 0 0 0,-1 0 0 0 0,0 1 0 0 0,1-1 0 0 0,-1 2 0 0 0,-1-1 0 0 0,1 1 0 0 0,0 0 0 0 0,0 1 0 0 0,-1-1 0 0 0,1 2 0 0 0,-10-1 0 0 0,0 2-27 0 0,0 1 0 0 0,0 0-1 0 0,0 2 1 0 0,0 0 0 0 0,-18 6-1 0 0,-184 69-261 0 0,216-78 283 0 0,0 1 0 0 0,0-1 0 0 0,-1 0 0 0 0,1 0 0 0 0,0-1-1 0 0,0 1 1 0 0,0-1 0 0 0,-1 0 0 0 0,1 0 0 0 0,0 0 0 0 0,0-1 0 0 0,0 1-1 0 0,-1-1 1 0 0,1 0 0 0 0,0 0 0 0 0,0-1 0 0 0,0 1 0 0 0,0-1 0 0 0,1 0-1 0 0,-6-2 1 0 0,-34-20-203 0 0,37 21 195 0 0,0 1 0 0 0,-1-1 1 0 0,1 2-1 0 0,-1-1 0 0 0,0 1 0 0 0,-9-1 0 0 0,12 2-1 0 0,1 0-1 0 0,0 0 0 0 0,-1 0 1 0 0,1 1-1 0 0,0-1 0 0 0,0 1 1 0 0,-1 0-1 0 0,1 0 1 0 0,0 0-1 0 0,0 0 0 0 0,0 1 1 0 0,0-1-1 0 0,0 1 0 0 0,1 0 1 0 0,-5 3-1 0 0,1 1-294 0 0,0 1-1 0 0,0-1 1 0 0,0 1-1 0 0,1 1 1 0 0,0-1-1 0 0,1 1 1 0 0,-5 9-1 0 0,-2 4-4722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0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6911 0 0,'0'0'11691'0'0,"2"3"-11590"0"0,17 31 83 0 0,-16-29-184 0 0,0-1 0 0 0,-1 1 0 0 0,1 0 0 0 0,-1 0 0 0 0,0 0 0 0 0,0 0 0 0 0,1 8 0 0 0,-1-2 0 0 0,1 6 12 0 0,-1-1-1 0 0,-1 1 0 0 0,0-1 1 0 0,-1 0-1 0 0,-1 1 0 0 0,0-1 1 0 0,-4 17-1 0 0,-3 1 218 0 0,0-1 0 0 0,-18 43 0 0 0,18-55-108 0 0,-44 132 732 0 0,51-148-793 0 0,0 4-36 0 0,1-9-23 0 0,0 0 0 0 0,0 0-1 0 0,0 0 1 0 0,0 0 0 0 0,1 0-1 0 0,-1 0 1 0 0,0 0 0 0 0,0 0-1 0 0,0 0 1 0 0,0 0 0 0 0,0 0 0 0 0,0 0-1 0 0,0 0 1 0 0,0 0 0 0 0,0 0-1 0 0,0 0 1 0 0,0 0 0 0 0,0 0-1 0 0,0 0 1 0 0,0 0 0 0 0,1 0-1 0 0,-1 0 1 0 0,0 0 0 0 0,0 0 0 0 0,0 0-1 0 0,0 0 1 0 0,0 0 0 0 0,0 0-1 0 0,0 0 1 0 0,0 0 0 0 0,0 0-1 0 0,0 0 1 0 0,0 0 0 0 0,0 0 0 0 0,0 0-1 0 0,1 0 1 0 0,-1 0 0 0 0,0 0-1 0 0,0 0 1 0 0,0 0 0 0 0,0 0-1 0 0,0 0 1 0 0,0 0 0 0 0,0 0-1 0 0,0 0 1 0 0,0 0 0 0 0,0 0 0 0 0,0 1-1 0 0,0-1 1 0 0,0 0 0 0 0,0 0-1 0 0,0 0 1 0 0,0 0 0 0 0,0 0-1 0 0,0 0 1 0 0,0 0 0 0 0,0 0 0 0 0,0 0-1 0 0,0 0 1 0 0,0 0 0 0 0,0 0-1 0 0,0 1 1 0 0,0-1 0 0 0,0 0-1 0 0,0 0 1 0 0,0 0 0 0 0,0 0-1 0 0,0 0 1 0 0,4-1-51 0 0,0 0 1 0 0,0-1-1 0 0,0 1 0 0 0,0-1 1 0 0,0 0-1 0 0,0 0 0 0 0,0-1 1 0 0,-1 1-1 0 0,7-6 0 0 0,16-18-5238 0 0,-5 1-1155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0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148 357 4143 0 0,'0'0'319'0'0,"-3"0"-91"0"0,-5 2 335 0 0,-1-1 0 0 0,1 0 0 0 0,-1 0 0 0 0,1-1-1 0 0,-1 0 1 0 0,0-1 0 0 0,1 1 0 0 0,-1-2 0 0 0,1 1 0 0 0,-1-1 0 0 0,-13-6 0 0 0,20 7-335 0 0,0-1-1 0 0,0 1 1 0 0,0-1 0 0 0,0 0 0 0 0,0 0 0 0 0,0 0 0 0 0,0 0 0 0 0,1 0-1 0 0,-1 0 1 0 0,1 0 0 0 0,0 0 0 0 0,-1-1 0 0 0,1 1 0 0 0,0-1 0 0 0,0 1-1 0 0,1-1 1 0 0,-1 1 0 0 0,0-4 0 0 0,0 0-86 0 0,1 1-1 0 0,0 0 1 0 0,1 0-1 0 0,-1 0 1 0 0,1 0 0 0 0,0 0-1 0 0,0 0 1 0 0,0 0-1 0 0,1 0 1 0 0,0 0 0 0 0,0 1-1 0 0,0-1 1 0 0,0 0-1 0 0,1 1 1 0 0,5-8 0 0 0,5-4 61 0 0,1 0 0 0 0,21-21 0 0 0,-32 35-189 0 0,23-24 107 0 0,34-24 0 0 0,-48 42-104 0 0,0 0-1 0 0,1 0 1 0 0,0 1 0 0 0,0 1 0 0 0,0 0 0 0 0,17-4 0 0 0,-10 4 146 0 0,-1 2-1 0 0,1 1 0 0 0,0 0 1 0 0,1 1-1 0 0,-1 1 1 0 0,0 1-1 0 0,1 1 0 0 0,-1 1 1 0 0,35 7-1 0 0,15 9 90 0 0,74 30 0 0 0,-137-44-245 0 0,0-1 0 0 0,0 1-1 0 0,-1 0 1 0 0,1 1 0 0 0,-1-1-1 0 0,0 1 1 0 0,6 7 0 0 0,-10-11-6 0 0,0 1 0 0 0,0 0 1 0 0,-1 0-1 0 0,1 0 1 0 0,-1 0-1 0 0,1 0 0 0 0,0 3 1 0 0,-2 5 0 0 0,-1-7 6 0 0,0 2 1 0 0,0 0 0 0 0,-1 0 0 0 0,0-1-1 0 0,0 1 1 0 0,0-1 0 0 0,-1 1 0 0 0,1-1 0 0 0,-1 0 0 0 0,0 0 0 0 0,0 0 0 0 0,0 0 0 0 0,-1-1 0 0 0,-4 5-1 0 0,-9 6 72 0 0,-31 20-1 0 0,30-22-61 0 0,-251 168 12 0 0,214-142-740 0 0,53-37 445 0 0,9-12-4470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0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12463 0 0,'0'0'2175'0'0,"-2"1"-1258"0"0,-5 1-592 0 0,1 2 0 0 0,0-1 0 0 0,0 1-1 0 0,0-1 1 0 0,0 2 0 0 0,1-1 0 0 0,0 1 0 0 0,-7 6-1 0 0,-8 8 132 0 0,-35 30-184 0 0,2 1 1 0 0,2 3-1 0 0,-49 67 0 0 0,91-108-272 0 0,0 1 0 0 0,0 1 0 0 0,2-1 0 0 0,-1 1 0 0 0,2 1 0 0 0,0-1 0 0 0,1 1 0 0 0,0 0 0 0 0,1 0 0 0 0,1 1 0 0 0,-2 23 0 0 0,5-31 46 0 0,0 0 1 0 0,1 0-1 0 0,0 0 0 0 0,1 0 1 0 0,0 0-1 0 0,0-1 0 0 0,1 1 0 0 0,0 0 1 0 0,0-1-1 0 0,0 0 0 0 0,1 0 1 0 0,1 0-1 0 0,-1 0 0 0 0,10 11 0 0 0,3 1 157 0 0,1-1 0 0 0,0-1 0 0 0,30 21 0 0 0,-39-31-178 0 0,0-1 1 0 0,1 0 0 0 0,0-1 0 0 0,0 0 0 0 0,16 5 0 0 0,-20-8-193 0 0,0 0-1 0 0,1 0 1 0 0,-1-1 0 0 0,1 0-1 0 0,-1 0 1 0 0,1-1 0 0 0,-1 0-1 0 0,1 0 1 0 0,0 0 0 0 0,8-2-1 0 0,4-3-724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0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4143 0 0,'0'0'191'0'0,"1"-2"-11"0"0,17-15 13092 0 0,-16 19-12893 0 0,0 3-269 0 0,0-1 0 0 0,-1 1 1 0 0,1 0-1 0 0,-1-1 1 0 0,0 1-1 0 0,0 0 1 0 0,-1 0-1 0 0,1 0 0 0 0,-1 8 1 0 0,-7 51 660 0 0,3-37-556 0 0,0 8-51 0 0,1-16-115 0 0,0 1 0 0 0,2-1-1 0 0,0 1 1 0 0,1-1 0 0 0,5 38-1 0 0,-4-51-61 0 0,1 0-1 0 0,-1 1 1 0 0,1-1 0 0 0,1 0-1 0 0,-1 0 1 0 0,4 7 0 0 0,-3-7-104 0 0,-1-4-597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0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10 176 13039 0 0,'-10'-8'2494'0'0,"22"7"334"0"0,-5 1-3282 0 0,186-13 2993 0 0,1-17-1179 0 0,-29 5-560 0 0,-35 2-446 0 0,129-40 1 0 0,-244 57-312 0 0,0 1-375 0 0,-6 3-3188 0 0,-10 4 1959 0 0,-5 7-209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0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3223 0 0,'0'0'143'0'0,"-2"1"410"0"0,-1 1 1101 0 0,-1-1 1 0 0,1 1-1 0 0,0 0 0 0 0,0 1 0 0 0,-5 3 0 0 0,-13 18 2065 0 0,-15 33-4032 0 0,22-33 1414 0 0,7-13-978 0 0,-39 70 313 0 0,40-69-362 0 0,1 1-1 0 0,0-1 1 0 0,1 1-1 0 0,-5 24 1 0 0,8-10 191 0 0,1-25-121 0 0,3 1-1 0 0,-1-1-118 0 0,-1 0 0 0 0,1 0 0 0 0,0-1 1 0 0,0 1-1 0 0,1 0 0 0 0,-1-1 0 0 0,0 1 0 0 0,0-1 1 0 0,1 0-1 0 0,-1 0 0 0 0,1 0 0 0 0,-1 0 0 0 0,1 0 1 0 0,0-1-1 0 0,-1 1 0 0 0,1-1 0 0 0,-1 1 0 0 0,1-1 1 0 0,0 0-1 0 0,-1 0 0 0 0,1 0 0 0 0,0-1 0 0 0,-1 1 1 0 0,1 0-1 0 0,0-1 0 0 0,-1 0 0 0 0,1 0 0 0 0,2-1 1 0 0,12-5 101 0 0,-1-1 0 0 0,0-1 1 0 0,0-1-1 0 0,22-18 1 0 0,-29 21-109 0 0,-1 0-1 0 0,0-1 1 0 0,0 0 0 0 0,-1-1 0 0 0,0 1 0 0 0,0-1 0 0 0,-1-1-1 0 0,10-19 1 0 0,-14 26-28 0 0,-1-1-1 0 0,0 0 1 0 0,0 0-1 0 0,0 0 1 0 0,0 0-1 0 0,0 0 1 0 0,-1 0 0 0 0,0-1-1 0 0,0 1 1 0 0,0 0-1 0 0,0 0 1 0 0,-1 0-1 0 0,0 0 1 0 0,0 0-1 0 0,0 0 1 0 0,0 0-1 0 0,0 0 1 0 0,-1 0-1 0 0,0 1 1 0 0,-3-7 0 0 0,2 6-32 0 0,0-1 0 0 0,-1 1 1 0 0,0 0-1 0 0,0 0 0 0 0,0 0 1 0 0,0 1-1 0 0,-1-1 1 0 0,1 1-1 0 0,-1 0 0 0 0,0 0 1 0 0,0 1-1 0 0,0-1 0 0 0,0 1 1 0 0,-10-3-1 0 0,9 4 20 0 0,1 0 1 0 0,0 1-1 0 0,0-1 0 0 0,0 1 1 0 0,-1 0-1 0 0,-9 2 0 0 0,-10-1-3304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0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 5063 0 0,'13'-5'11794'0'0,"-15"6"-11619"0"0,0 0 0 0 0,0 0 0 0 0,0 0 0 0 0,0 0 0 0 0,0 0 1 0 0,0 1-1 0 0,1-1 0 0 0,-4 3 0 0 0,-1 1 11 0 0,-6 4-105 0 0,0 1-1 0 0,1 0 0 0 0,0 0 1 0 0,0 1-1 0 0,1 1 1 0 0,1 0-1 0 0,0 0 0 0 0,0 1 1 0 0,-11 23-1 0 0,19-33-66 0 0,0 1 0 0 0,0 0 1 0 0,1 0-1 0 0,-1-1 0 0 0,1 1 0 0 0,0 0 0 0 0,0 0 0 0 0,0 0 0 0 0,1 0 1 0 0,-1-1-1 0 0,1 1 0 0 0,0 0 0 0 0,0 0 0 0 0,0-1 0 0 0,1 1 0 0 0,-1-1 1 0 0,5 7-1 0 0,1 2 24 0 0,1 1 0 0 0,0-1 1 0 0,13 13-1 0 0,-18-21 19 0 0,0 0 1 0 0,0-1-1 0 0,1 0 0 0 0,0 0 0 0 0,0 0 0 0 0,-1 0 1 0 0,2 0-1 0 0,-1-1 0 0 0,0 0 0 0 0,0 0 1 0 0,1 0-1 0 0,-1 0 0 0 0,1-1 0 0 0,0 0 0 0 0,-1 0 1 0 0,1 0-1 0 0,0 0 0 0 0,0-1 0 0 0,6 0 1 0 0,-3 0 60 0 0,-1-1-1 0 0,1-1 1 0 0,0 1 0 0 0,-1-1 0 0 0,1-1 0 0 0,-1 1 0 0 0,0-1 0 0 0,0-1 0 0 0,0 1 0 0 0,0-1 0 0 0,7-6 0 0 0,-7 5-52 0 0,1 0 0 0 0,-1-1 0 0 0,-1-1 0 0 0,1 1 0 0 0,-1-1 0 0 0,0 0 0 0 0,7-11 1 0 0,-10 13-54 0 0,0 0 1 0 0,0-1 0 0 0,-1 1-1 0 0,0-1 1 0 0,0 1 0 0 0,-1-1 0 0 0,1 1-1 0 0,-1-1 1 0 0,-1 0 0 0 0,1 0-1 0 0,-1 0 1 0 0,0-11 0 0 0,-1 10-8 0 0,0-1 0 0 0,0 1 0 0 0,-1 0 0 0 0,0-1 0 0 0,0 1 1 0 0,0 0-1 0 0,-1 0 0 0 0,0 1 0 0 0,-1-1 0 0 0,1 0 0 0 0,-6-5 0 0 0,6 8-241 0 0,-1 0-1 0 0,1 0 1 0 0,-1 1-1 0 0,0 0 1 0 0,0-1-1 0 0,0 1 0 0 0,0 1 1 0 0,0-1-1 0 0,-1 1 1 0 0,1 0-1 0 0,-1 0 1 0 0,0 0-1 0 0,0 0 0 0 0,1 1 1 0 0,-1 0-1 0 0,0 0 1 0 0,-7-1-1 0 0,-11 1-6704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1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9383 0 0,'0'0'852'0'0,"3"0"-704"0"0,-2 1-61 0 0,1-1-1 0 0,-1 1 0 0 0,1 0 1 0 0,-1-1-1 0 0,1 1 0 0 0,-1 0 1 0 0,0 0-1 0 0,1 0 0 0 0,-1 0 1 0 0,0 0-1 0 0,0 1 0 0 0,0-1 1 0 0,0 0-1 0 0,0 1 0 0 0,0-1 1 0 0,0 0-1 0 0,0 1 0 0 0,0-1 0 0 0,-1 1 1 0 0,1-1-1 0 0,0 1 0 0 0,-1-1 1 0 0,0 1-1 0 0,1 1 0 0 0,2 8 308 0 0,-1 1-1 0 0,1 13 1 0 0,-2-21-315 0 0,2 63 1199 0 0,-2-1 1 0 0,-8 71 0 0 0,-1 27 43 0 0,10-88-921 0 0,-1-24 243 0 0,-7 82-1 0 0,5-126-681 0 0,-1 0 0 0 0,0 1 0 0 0,0-1 1 0 0,0 0-1 0 0,-1 0 0 0 0,-4 8 0 0 0,6-15-297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4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45 13823 0 0,'1'-1'1062'0'0,"18"-43"6825"0"0,-20 61-7813 0 0,0 0-1 0 0,-1-1 0 0 0,-1 1 0 0 0,-1-1 0 0 0,-7 23 0 0 0,-39 80 69 0 0,36-88-77 0 0,-123 257 64 0 0,26-60-718 0 0,41-98-434 0 0,11-25-3194 0 0,55-95-2254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1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92 9671 0 0,'0'0'8910'0'0,"-3"0"-8801"0"0,-1 1-97 0 0,0 1 0 0 0,0 0 0 0 0,1-1 1 0 0,-1 1-1 0 0,0 0 0 0 0,-6 6 0 0 0,7-7-12 0 0,1 1 0 0 0,-1 0 0 0 0,1 0 0 0 0,-1 1 0 0 0,-3 4 0 0 0,2 4 0 0 0,2-5 0 0 0,0-2 0 0 0,2-3 0 0 0,-1 0 0 0 0,0 0 0 0 0,1 0 0 0 0,0 0 0 0 0,-1 0 0 0 0,1 1 0 0 0,0-1 0 0 0,0 0 0 0 0,-1 0 0 0 0,1 0 0 0 0,0 1 0 0 0,0-1 0 0 0,0 0 0 0 0,1 3 0 0 0,-1 1 10 0 0,1 1 0 0 0,0 0 0 0 0,1-1 0 0 0,-1 1 0 0 0,5 9 0 0 0,-4-7-6 0 0,-1-6-4 0 0,-1 0 1 0 0,1 0-1 0 0,0 0 0 0 0,0 0 0 0 0,0 0 0 0 0,0 0 0 0 0,0 0 0 0 0,0 0 1 0 0,0 0-1 0 0,1 0 0 0 0,-1 0 0 0 0,1-1 0 0 0,-1 1 0 0 0,1-1 0 0 0,0 1 0 0 0,1 0 1 0 0,1 1 10 0 0,-2-1 9 0 0,0-1 0 0 0,0 0 0 0 0,1 0 0 0 0,-1 1 0 0 0,0-1 0 0 0,1 0 1 0 0,-1-1-1 0 0,0 1 0 0 0,1 0 0 0 0,-1-1 0 0 0,1 1 0 0 0,-1-1 1 0 0,1 0-1 0 0,4 0 0 0 0,1-1 64 0 0,-1 0 0 0 0,0 0 0 0 0,9-4 0 0 0,-14 5-64 0 0,1-1 12 0 0,-1-1 1 0 0,0 1-1 0 0,0 0 0 0 0,0-1 0 0 0,0 0 0 0 0,0 1 0 0 0,0-1 0 0 0,0 0 1 0 0,0 0-1 0 0,0 0 0 0 0,2-4 0 0 0,-1 2 21 0 0,0-1-56 0 0,1 0 0 0 0,-1 0 1 0 0,0 0-1 0 0,0 0 0 0 0,0-1 0 0 0,-1 1 1 0 0,0-1-1 0 0,0 0 0 0 0,0 1 0 0 0,-1-1 1 0 0,0 0-1 0 0,0 0 0 0 0,0 0 0 0 0,-1 0 1 0 0,0 0-1 0 0,-1-9 0 0 0,1 13-60 0 0,-1-1 0 0 0,0 1 0 0 0,0 0 0 0 0,0 0 0 0 0,0-1 0 0 0,0 1 0 0 0,0 0 0 0 0,-1 0 0 0 0,1 0 0 0 0,0 0 0 0 0,-1 0 0 0 0,-3-2 0 0 0,-22-17-507 0 0,5 7 273 0 0,0 1 0 0 0,-1 1 0 0 0,0 0 0 0 0,-38-11 0 0 0,59 22-322 0 0,-5 3-1909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10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45 238 2303 0 0,'-3'0'6520'0'0,"1"-1"-5660"0"0,0 1-1 0 0,0-1 1 0 0,0 1-1 0 0,1-1 0 0 0,-1 1 1 0 0,0-1-1 0 0,0 0 1 0 0,0 0-1 0 0,-2-2 0 0 0,2 2-607 0 0,1 0 0 0 0,0-1 0 0 0,-1 1-1 0 0,1-1 1 0 0,0 1 0 0 0,-1-1 0 0 0,1 1-1 0 0,-1-4 1 0 0,0 1-245 0 0,1 1 1 0 0,0-1-1 0 0,0 1 1 0 0,0-1-1 0 0,0 1 0 0 0,1-1 1 0 0,0 0-1 0 0,-1 0 1 0 0,1 1-1 0 0,1-8 1 0 0,1 1-3 0 0,0 1 1 0 0,1-1-1 0 0,0 1 1 0 0,0 0 0 0 0,1 0-1 0 0,0 1 1 0 0,1-1-1 0 0,0 1 1 0 0,0 0 0 0 0,1 0-1 0 0,0 0 1 0 0,0 1 0 0 0,0 0-1 0 0,1 0 1 0 0,1 0-1 0 0,-1 1 1 0 0,1 0 0 0 0,11-6-1 0 0,-3 4-5 0 0,-12 8 0 0 0,-1 0 0 0 0,11 1 0 0 0,-11 0 55 0 0,0 1-1 0 0,0-1 1 0 0,0 1 0 0 0,-1 0-1 0 0,1-1 1 0 0,0 1-1 0 0,-1 1 1 0 0,0-1 0 0 0,1 0-1 0 0,-1 0 1 0 0,0 1 0 0 0,0 0-1 0 0,0-1 1 0 0,0 1-1 0 0,-1 0 1 0 0,1 0 0 0 0,1 4-1 0 0,3 6 297 0 0,-1 1 0 0 0,5 20 0 0 0,-5-11-96 0 0,4 43 0 0 0,-3-10-918 0 0,-5-51-617 0 0,4 8-403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1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39 4143 0 0,'1'-1'319'0'0,"0"0"-16"0"0,0 0 1 0 0,0 0-1 0 0,0 0 0 0 0,0 0 1 0 0,0-1-1 0 0,0 1 0 0 0,0 0 1 0 0,-1 0-1 0 0,1-1 1 0 0,0 1-1 0 0,-1-1 0 0 0,3-7 7968 0 0,-5 3-7104 0 0,2 6-1100 0 0,0 0 1 0 0,-1-1-1 0 0,1 1 0 0 0,0-1 0 0 0,0 1 0 0 0,0-1 1 0 0,-1 1-1 0 0,1 0 0 0 0,0-1 0 0 0,0 1 1 0 0,-1-1-1 0 0,1 1 0 0 0,0 0 0 0 0,-1-1 0 0 0,1 1 1 0 0,-1 0-1 0 0,1 0 0 0 0,0-1 0 0 0,-1 1 1 0 0,1 0-1 0 0,-1 0 0 0 0,1 0 0 0 0,-1-1 0 0 0,1 1 1 0 0,-1 0-1 0 0,1 0 0 0 0,0 0 0 0 0,-1 0 1 0 0,1 0-1 0 0,-1 0 0 0 0,0 0 0 0 0,-4 0-28 0 0,-1 0-1 0 0,1 0 1 0 0,0 1-1 0 0,0 0 1 0 0,0 0-1 0 0,0 0 1 0 0,0 0 0 0 0,0 1-1 0 0,0 0 1 0 0,0 0-1 0 0,1 0 1 0 0,-7 4-1 0 0,-4 4-17 0 0,0 0 0 0 0,-17 15 0 0 0,-56 54-21 0 0,81-72 4 0 0,6-6-1 0 0,-1 1-1 0 0,1-1 0 0 0,0 0 0 0 0,-1 0 0 0 0,1 0 0 0 0,-1 0 0 0 0,1 0 0 0 0,-1 0 1 0 0,-3 1-1 0 0,2 0 26 0 0,-5 0-7 0 0,1-1 32 0 0,7-1-52 0 0,0-1 0 0 0,0 1 0 0 0,0 0 0 0 0,0 0-1 0 0,0 0 1 0 0,0 0 0 0 0,0 0 0 0 0,0 0 0 0 0,0 0 0 0 0,0 0-1 0 0,0 0 1 0 0,0 0 0 0 0,0 0 0 0 0,0 0 0 0 0,0 0 0 0 0,1 0-1 0 0,-1 0 1 0 0,0 0 0 0 0,0 0 0 0 0,0 0 0 0 0,0 0 0 0 0,0 0-1 0 0,0 0 1 0 0,0 0 0 0 0,0 0 0 0 0,0 0 0 0 0,0-1 0 0 0,0 1-1 0 0,0 0 1 0 0,0 0 0 0 0,0 0 0 0 0,0 0 0 0 0,0 0 0 0 0,0 0-1 0 0,0 0 1 0 0,0 0 0 0 0,0 0 0 0 0,0 0 0 0 0,0 0 0 0 0,0 0-1 0 0,0 0 1 0 0,0 0 0 0 0,-1 0 0 0 0,1 0 0 0 0,0 0 0 0 0,0 0-1 0 0,0-1 1 0 0,0 1 0 0 0,0 0 0 0 0,0 0 0 0 0,0 0 0 0 0,0 0-1 0 0,0 0 1 0 0,0 0 0 0 0,0 0 0 0 0,0 0 0 0 0,0 0 0 0 0,0 0-1 0 0,0 0 1 0 0,0 0 0 0 0,0 0 0 0 0,0 0 0 0 0,-1 0 0 0 0,5-5-12 0 0,-1 1 1 0 0,0-1-1 0 0,1 1 1 0 0,0 0-1 0 0,0 0 1 0 0,0 0 0 0 0,0 0-1 0 0,1 1 1 0 0,-1-1-1 0 0,9-3 1 0 0,57-27-321 0 0,-62 31 275 0 0,4-3-11 0 0,-3 2 1 0 0,1 0 0 0 0,-1 1 0 0 0,15-3 1 0 0,-21 5 10 0 0,-2 13-88 0 0,0-9 143 0 0,-1 0 0 0 0,1 0 0 0 0,-1 0 0 0 0,0 0 0 0 0,0 0 0 0 0,-1 0 0 0 0,1 0 0 0 0,0-1 0 0 0,-1 1 0 0 0,0 0 0 0 0,0 0 0 0 0,0 0 0 0 0,-2 4 0 0 0,-1 2 0 0 0,1-2 6 0 0,1-1-1 0 0,1 1 0 0 0,-1-1 1 0 0,1 1-1 0 0,0 0 0 0 0,0-1 1 0 0,1 1-1 0 0,0 0 0 0 0,0 0 1 0 0,1-1-1 0 0,1 11 0 0 0,3 2-87 0 0,1 0-1 0 0,13 30 0 0 0,-11-32 29 0 0,-1 0 0 0 0,-1 1 0 0 0,4 21 0 0 0,-7-8 191 0 0,-1-1 0 0 0,-1 1 0 0 0,-8 56 0 0 0,5-56 222 0 0,-14 116 1198 0 0,-2 22 515 0 0,16-150-1819 0 0,1-8 8 0 0,1 1 0 0 0,1 22 0 0 0,-1-30-221 0 0,1 1 0 0 0,0-1 0 0 0,0 1-1 0 0,1-1 1 0 0,-1 0 0 0 0,1 0 0 0 0,0 0-1 0 0,0 0 1 0 0,1 0 0 0 0,-1 0 0 0 0,4 3-1 0 0,5 5-35 0 0,1-1-1 0 0,0 0 1 0 0,1-1-1 0 0,0 0 1 0 0,1-1-1 0 0,16 7 1 0 0,24 19-354 0 0,-51-33 253 0 0,0 0 1 0 0,0 0-1 0 0,-1 1 0 0 0,1-1 1 0 0,3 6-1 0 0,-5-6-224 0 0,-2 0-35 0 0,0 1 244 0 0,-1-1 1 0 0,1 0 0 0 0,0 0-1 0 0,-1 0 1 0 0,0 0 0 0 0,1 0-1 0 0,-1-1 1 0 0,0 1-1 0 0,0 0 1 0 0,0-1 0 0 0,0 0-1 0 0,0 1 1 0 0,-4 1 0 0 0,1-1-11 0 0,0-1 0 0 0,1 1 0 0 0,-1-1 0 0 0,0 0 0 0 0,1 0 0 0 0,-10 0 0 0 0,4-1 86 0 0,0-1 0 0 0,0 0 1 0 0,0 0-1 0 0,0-1 1 0 0,0 0-1 0 0,-17-6 0 0 0,6-2 340 0 0,0-1-1 0 0,1-1 0 0 0,1-1 1 0 0,0 0-1 0 0,0-1 1 0 0,-25-26-1 0 0,30 25-129 0 0,0-1-1 0 0,2 0 0 0 0,-1-1 1 0 0,-17-33-1 0 0,16 23-321 0 0,1-1 1 0 0,-14-47-1 0 0,23 61-399 0 0,1 0 0 0 0,1-1 0 0 0,0 0 0 0 0,1 0-1 0 0,1 1 1 0 0,0-1 0 0 0,4-23 0 0 0,1 8-948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1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0,'0'0'440'0'0,"0"3"-5"0"0,0 5-306 0 0,1 0-1 0 0,1 0 1 0 0,-1 0 0 0 0,1 0-1 0 0,0-1 1 0 0,1 1 0 0 0,0 0 0 0 0,0-1-1 0 0,1 0 1 0 0,0 0 0 0 0,0 0-1 0 0,0 0 1 0 0,1 0 0 0 0,0-1-1 0 0,1 0 1 0 0,-1 0 0 0 0,9 7-1 0 0,6 2 244 0 0,-1 0-1 0 0,2-1 1 0 0,0 0-1 0 0,36 15 0 0 0,14 1 77 0 0,138 38-1 0 0,-84-31 525 0 0,-98-28-517 0 0,0 1 0 0 0,45 24 0 0 0,-62-28-308 0 0,0 0 0 0 0,0 1 0 0 0,-1 0-1 0 0,0 0 1 0 0,0 1 0 0 0,-1 1 0 0 0,0-1 0 0 0,0 1-1 0 0,9 15 1 0 0,-13-18-117 0 0,-1 1 0 0 0,0 0 0 0 0,0 0-1 0 0,-1 0 1 0 0,1 1 0 0 0,-2-1 0 0 0,1 1 0 0 0,-1-1-1 0 0,0 1 1 0 0,-1-1 0 0 0,0 1 0 0 0,0-1-1 0 0,0 1 1 0 0,-1 0 0 0 0,0-1 0 0 0,-1 1 0 0 0,0-1-1 0 0,0 0 1 0 0,0 0 0 0 0,-6 10 0 0 0,1-1 41 0 0,-2 0 0 0 0,0-1 0 0 0,0 0 0 0 0,-2-1 0 0 0,0 0 1 0 0,0 0-1 0 0,-23 19 0 0 0,-15 6 507 0 0,-99 62 1 0 0,77-56-111 0 0,61-39-396 0 0,0 0-9 0 0,0 1-1 0 0,0 0 1 0 0,1 0 0 0 0,0 1-1 0 0,-16 18 1 0 0,23-23-66 0 0,-1 0 0 0 0,1 0 0 0 0,0 0 0 0 0,0 1 0 0 0,0-1 0 0 0,1 1 0 0 0,-3 7 0 0 0,3-10-53 0 0,1 0 0 0 0,0 1-1 0 0,0-1 1 0 0,0 0 0 0 0,0 1 0 0 0,0-1-1 0 0,0 0 1 0 0,0 0 0 0 0,1 1-1 0 0,-1-1 1 0 0,0 0 0 0 0,1 0 0 0 0,-1 1-1 0 0,1-1 1 0 0,-1 0 0 0 0,1 0-1 0 0,0 0 1 0 0,-1 0 0 0 0,1 0-1 0 0,0 0 1 0 0,0 0 0 0 0,0 0 0 0 0,-1 0-1 0 0,1 0 1 0 0,0 0 0 0 0,1 0-1 0 0,1 1 1 0 0,9 5-1229 0 0,2-2-54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3:10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443 427 3223 0 0,'0'0'751'0'0,"0"-1"-614"0"0,-1 1 0 0 0,0-1 0 0 0,1 1 0 0 0,-1-1 0 0 0,1 1-1 0 0,-1 0 1 0 0,0-1 0 0 0,1 1 0 0 0,-1 0 0 0 0,0 0 0 0 0,0-1 0 0 0,1 1 0 0 0,-1 0 0 0 0,-1 0-1 0 0,-6 2-129 0 0,-19 8-268 0 0,22-7 322 0 0,1-1 0 0 0,0 1 1 0 0,0-1-1 0 0,0 1 0 0 0,0 0 1 0 0,1 1-1 0 0,-1-1 1 0 0,1 1-1 0 0,0-1 0 0 0,0 1 1 0 0,0 0-1 0 0,0 0 0 0 0,-3 8 1 0 0,2-5 66 0 0,-1 0 0 0 0,0 0-1 0 0,-6 6 1 0 0,-36 40 1559 0 0,30-33-1206 0 0,10-12-457 0 0,1 0 0 0 0,-9 16-1 0 0,0-3-14 0 0,-50 55 399 0 0,62-72-344 0 0,-7 9-36 0 0,7-9-4 0 0,-5 18-12 0 0,2-10-12 0 0,3-5 0 0 0,0 0 0 0 0,0 0 0 0 0,1 1 0 0 0,-2 7 0 0 0,-7 29 6 0 0,7-23 9 0 0,-2 1-1 0 0,0-1 1 0 0,-15 31-1 0 0,12-31 297 0 0,0 0-1 0 0,1 0 1 0 0,2 1-1 0 0,-9 43 0 0 0,14-53-318 0 0,1 0-1 0 0,2 16 1 0 0,-1-6-220 0 0,-5 111-1785 0 0,4-108 2010 0 0,0-23 60 0 0,0 0 29 0 0,-3 52 1704 0 0,3-44-1724 0 0,-1-3 14 0 0,1 0 1 0 0,0-1-1 0 0,0 1 1 0 0,1 0-1 0 0,0-1 0 0 0,0 1 1 0 0,1-1-1 0 0,2 8 1 0 0,-1-5 32 0 0,2 5-96 0 0,3 6-11 0 0,-5-16 9 0 0,-1-3-12 0 0,-1 1 0 0 0,1-1 0 0 0,-1 1 0 0 0,1-1 0 0 0,-1 1 0 0 0,0-1 0 0 0,0 1 0 0 0,0 0 0 0 0,0 0 0 0 0,2 3 0 0 0,8 15 42 0 0,-2-6-207 0 0,0 0 1 0 0,-1 0-1 0 0,-1 1 0 0 0,-1 0 0 0 0,6 20 0 0 0,-9-19 86 0 0,-2 0-16 0 0,-2-2 27 0 0,-1-3 300 0 0,2 0 0 0 0,0-1 0 0 0,0 1-1 0 0,1 0 1 0 0,0 0 0 0 0,5 19 0 0 0,-6-27-231 0 0,1-1 0 0 0,0 0 0 0 0,-1 1 1 0 0,1-1-1 0 0,0 0 0 0 0,0 0 0 0 0,0 1 0 0 0,1-1 0 0 0,1 3 0 0 0,15 22 8 0 0,52 77-816 0 0,-69-103 800 0 0,2 3-27 0 0,-1 0 0 0 0,1 0 0 0 0,-1 0 0 0 0,1 0 0 0 0,-1 0 0 0 0,2 7 0 0 0,3 6-52 0 0,11 26 71 0 0,-15-37 93 0 0,4 6 654 0 0,20 13-201 0 0,10 2-524 0 0,-23-17-11 0 0,-8-7 2 0 0,-1 0-1 0 0,0 1 0 0 0,0 0 0 0 0,0 0 0 0 0,-1 0 0 0 0,8 9 1 0 0,28 32-12 0 0,-25-28-43 0 0,-14-16 57 0 0,20 14-80 0 0,-8-6 34 0 0,2-2 32 0 0,1-1 11 0 0,11 4 11 0 0,-25-9 116 0 0,1-1-49 0 0,7 4 91 0 0,1-1 11 0 0,0 1 1 0 0,0 0-1 0 0,19 11 1 0 0,-8 2-168 0 0,-18-13-13 0 0,29 30 64 0 0,-22-23-64 0 0,1-2 0 0 0,-1-1 14 0 0,-11-8-10 0 0,1 1 0 0 0,-1-1 1 0 0,1 1-1 0 0,0-1 0 0 0,-1 0 0 0 0,1 1 1 0 0,-1-1-1 0 0,1 0 0 0 0,0 1 1 0 0,0-1-1 0 0,-1 0 0 0 0,1 0 1 0 0,0 0-1 0 0,-1 0 0 0 0,2 0 1 0 0,1 0 6 0 0,-1 1 75 0 0,1-1 93 0 0,3 0-29 0 0,0-1 1 0 0,0 1 0 0 0,0-1-1 0 0,0-1 1 0 0,0 1-1 0 0,0-1 1 0 0,-1 0-1 0 0,1 0 1 0 0,8-5-1 0 0,4-2-69 0 0,-13 9-85 0 0,1 0 7 0 0,10-1-3 0 0,12 0 0 0 0,-22 2 0 0 0,8 0 0 0 0,1 2 0 0 0,-1-1 0 0 0,9 2 0 0 0,-22-4 0 0 0,38 0 0 0 0,-31 1 1 0 0,-5-1 1 0 0,0 0 0 0 0,0 0-1 0 0,0 0 1 0 0,0-1 0 0 0,0 1 0 0 0,0-1-1 0 0,0 1 1 0 0,0-1 0 0 0,0 0 0 0 0,3-2-1 0 0,65-22 603 0 0,-62 21-548 0 0,-6 3-47 0 0,0-1 0 0 0,0 1 0 0 0,0 0 0 0 0,0-1 0 0 0,1 2 0 0 0,-1-1 0 0 0,6 0 0 0 0,5-1-9 0 0,0 2 0 0 0,1 1 0 0 0,-1 1 0 0 0,0 1 0 0 0,1-2 0 0 0,-1-1 0 0 0,2-1 0 0 0,-1 0 7 0 0,-7 0 25 0 0,10-5-7 0 0,-5 2-25 0 0,0-1 0 0 0,1-1 0 0 0,40-24 1532 0 0,24-6-1872 0 0,-73 35 340 0 0,14-11 0 0 0,39-25 0 0 0,-31 22-72 0 0,-6 5 72 0 0,-19 9 0 0 0,14-9 0 0 0,-13 6 4 0 0,1 2-13 0 0,17-1 142 0 0,-6 1-133 0 0,-3 0 14 0 0,17-1 55 0 0,-24 2-150 0 0,6-4 63 0 0,0-2 29 0 0,-9 6-4 0 0,0 0 0 0 0,0-1 0 0 0,0 1 1 0 0,-1 0-1 0 0,1-1 0 0 0,-1 1 0 0 0,1-1 0 0 0,-1 1 1 0 0,1-1-1 0 0,-1 1 0 0 0,0-1 0 0 0,0 0 0 0 0,0 0 1 0 0,0 0-1 0 0,1-2 0 0 0,0-1 54 0 0,2-2-14 0 0,19-40 375 0 0,-20 40-421 0 0,-1 3 1 0 0,20-34-17 0 0,-5 14-45 0 0,-13 18 60 0 0,12-25 0 0 0,-5 4 0 0 0,0-4 136 0 0,-1 0 0 0 0,8-44 0 0 0,3-64 433 0 0,-15 92-514 0 0,0-20 168 0 0,-4-95-1 0 0,-1 25 437 0 0,-1-46-529 0 0,-13 76-311 0 0,1 2 323 0 0,8 78-85 0 0,-4-27 141 0 0,7 35-110 0 0,-6-9-202 0 0,6 24 101 0 0,-1-4 2 0 0,-8-23-42 0 0,0 7 42 0 0,9 20 11 0 0,0 2 0 0 0,1 0 0 0 0,-1 1 0 0 0,0-1 0 0 0,1 0 0 0 0,-1 0 0 0 0,0 1 0 0 0,0-1 0 0 0,0 1 0 0 0,-1-1 0 0 0,-1-1 0 0 0,-2-5 0 0 0,-23-26 0 0 0,-11-9 0 0 0,-54-44 0 0 0,62 60 0 0 0,-28-22 0 0 0,22 21-4 0 0,-35-23-274 0 0,50 39 212 0 0,-28-12 0 0 0,39 18-8 0 0,-1-1 0 0 0,1 0 1 0 0,1 0-1 0 0,-1-2 0 0 0,-15-15 1 0 0,-8-6-35 0 0,13 14 102 0 0,-30-18 0 0 0,45 31 6 0 0,-35-17 0 0 0,-109-47-80 0 0,149 67 77 0 0,-31-15 59 0 0,-50-17 0 0 0,71 29-37 0 0,1 0-1 0 0,-1 1 1 0 0,1 0 0 0 0,-1 1 0 0 0,1 0-1 0 0,-1 1 1 0 0,0 0 0 0 0,0 1-1 0 0,-15 2 1 0 0,6 1-19 0 0,18-4 0 0 0,1 0 0 0 0,0 1 0 0 0,-1-1 0 0 0,1 0 0 0 0,0 1 0 0 0,-1-1 0 0 0,1 1 0 0 0,0-1 0 0 0,0 1 0 0 0,-2 1 0 0 0,-12 6 0 0 0,-10 5-89 0 0,-16 10-228 0 0,-45 23-161 0 0,62-36 461 0 0,7 0-28 0 0,6-2 23 0 0,6-6 22 0 0,-15 13-14 0 0,11-4-58 0 0,-3 0-2 0 0,9-9 65 0 0,-11 14-54 0 0,12-14 29 0 0,0 0 0 0 0,1 1-1 0 0,-1 0 1 0 0,0-1 0 0 0,1 1-1 0 0,-1 0 1 0 0,1 0 0 0 0,0 0-1 0 0,0 0 1 0 0,0 0 0 0 0,0 0-1 0 0,1 0 1 0 0,-1 4 0 0 0,0 2-38 0 0,-3 27-757 0 0,2 1 0 0 0,1-1 0 0 0,7 61 0 0 0,-2-41-119 0 0,-2 147-2741 0 0,-2-166 2946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3:0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0 409 2303 0 0,'0'0'4042'0'0,"1"-2"-3740"0"0,1-5-284 0 0,-1 5-94 0 0,0 0-27 0 0,4-8-8 0 0,-4 8 7 0 0,0 0 43 0 0,7-25-107 0 0,-5 17 192 0 0,-2 8 1479 0 0,0 0-1145 0 0,1-1-247 0 0,-1 1-1 0 0,1-1 0 0 0,0 1 0 0 0,0 0 1 0 0,0 0-1 0 0,0 0 0 0 0,0 0 0 0 0,0 0 1 0 0,1 0-1 0 0,4-2 0 0 0,29-10 417 0 0,-5 1-60 0 0,71-38 75 0 0,65-29 1175 0 0,-134 66-1464 0 0,1 2 1 0 0,0 1 0 0 0,43-7-1 0 0,13 5-270 0 0,39-7-59 0 0,-72 9-141 0 0,-38 9 16 0 0,0-2 1 0 0,0 0 0 0 0,30-11-1 0 0,-41 12 132 0 0,-1 1-1 0 0,1 0 0 0 0,0 0 0 0 0,16-1 1 0 0,5-1-63 0 0,12-3-255 0 0,0 1 0 0 0,0 3 0 0 0,81 2 0 0 0,-93 5-2153 0 0,-1 1-788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3:0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108 538 2303 0 0,'0'0'102'0'0,"0"-2"-1"0"0,-3-5 39 0 0,3 6 74 0 0,0-1-1 0 0,0 0 1 0 0,0 0-1 0 0,0 1 1 0 0,1-1-1 0 0,-1 0 1 0 0,0 0 0 0 0,1 1-1 0 0,-1-1 1 0 0,1 0-1 0 0,-1 1 1 0 0,1-1-1 0 0,1-1 1 0 0,-1-1-136 0 0,16-36 487 0 0,2 0-1 0 0,42-66 0 0 0,100-140 738 0 0,-152 234-886 0 0,0-1 1 0 0,17-16-1 0 0,-23 26-263 0 0,7-1-13 0 0,4-1-50 0 0,0 3-34 0 0,-1 3-58 0 0,-12-1-1 0 0,0 0 1 0 0,-1 0-1 0 0,1 1 0 0 0,-1-1 0 0 0,1 0 0 0 0,0 0 0 0 0,-1 1 0 0 0,1-1 0 0 0,-1 0 0 0 0,1 1 0 0 0,-1-1 0 0 0,1 0 1 0 0,-1 1-1 0 0,1-1 0 0 0,-1 1 0 0 0,0-1 0 0 0,1 1 0 0 0,-1-1 0 0 0,1 1 0 0 0,-1-1 0 0 0,1 2 0 0 0,-1-2-6 0 0,1 1 2 0 0,0 0-1 0 0,-1 0 1 0 0,1 0-1 0 0,-1 0 1 0 0,1 0-1 0 0,-1 0 1 0 0,1 0-1 0 0,-1 0 1 0 0,1 0-1 0 0,-1 0 1 0 0,0 0-1 0 0,0 1 1 0 0,1-1-1 0 0,-1 0 1 0 0,0 0-1 0 0,0 0 1 0 0,0 0-1 0 0,0 0 1 0 0,-1 0-1 0 0,1 2 1 0 0,-8 20-60 0 0,-1-8 39 0 0,-1 1 0 0 0,0-2 0 0 0,-1 1 0 0 0,-1-1 0 0 0,0-1 0 0 0,-19 16 0 0 0,-23 26-35 0 0,-91 127-1 0 0,114-148 64 0 0,-67 55 0 0 0,80-74 0 0 0,15-11 0 0 0,2-2 0 0 0,-1-1 0 0 0,1 0 0 0 0,-1 0 0 0 0,1 0 0 0 0,-1 1 0 0 0,1-2 0 0 0,-1 1 0 0 0,1 0 0 0 0,-1 0 0 0 0,0 0 0 0 0,-2 0 0 0 0,-6 4 11 0 0,8-4 1256 0 0,5-1-1138 0 0,60 9 5 0 0,22 5-27 0 0,-64-8-170 0 0,-1 0-1 0 0,1 2 0 0 0,-1 0 0 0 0,-1 1 0 0 0,1 2 1 0 0,28 19-1 0 0,96 89-637 0 0,-84-67 560 0 0,-27-26-459 0 0,40 24 0 0 0,-46-34 232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3:2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5 394 4143 0 0,'0'0'319'0'0,"0"-2"-63"0"0,-5-18 4269 0 0,6 19-4322 0 0,6-14 186 0 0,18-8-217 0 0,-18 16-75 0 0,-1 1 0 0 0,0-1 0 0 0,0 0-1 0 0,0-1 1 0 0,0 0 0 0 0,-1 0-1 0 0,-1 0 1 0 0,1 0 0 0 0,-2-1 0 0 0,1 1-1 0 0,-1-1 1 0 0,3-13 0 0 0,-5 20 141 0 0,-2-9 580 0 0,1 11-669 0 0,1 0 1 0 0,-1-1-1 0 0,0 1 0 0 0,0-1 1 0 0,1 1-1 0 0,-1-1 1 0 0,0 1-1 0 0,1 0 1 0 0,-1-1-1 0 0,0 1 1 0 0,1 0-1 0 0,-1-1 0 0 0,1 1 1 0 0,-1 0-1 0 0,0 0 1 0 0,1-1-1 0 0,-1 1 1 0 0,1 0-1 0 0,-1 0 1 0 0,1 0-1 0 0,-1-1 0 0 0,1 1 1 0 0,-1 0-1 0 0,1 0 1 0 0,-1 0-1 0 0,1 0 1 0 0,-1 0-1 0 0,1 0 1 0 0,0 0-1 0 0,27-3-346 0 0,-5 1 509 0 0,208-30 1559 0 0,-184 28-1810 0 0,0 2 1 0 0,0 2 0 0 0,0 1-1 0 0,0 3 1 0 0,82 18-1 0 0,-101-15 48 0 0,0-2 0 0 0,1-1 0 0 0,-1-1-1 0 0,48-2 1 0 0,57-4 174 0 0,-32 2-141 0 0,-56 2-72 0 0,0-2 0 0 0,62-9 0 0 0,-75 4-38 0 0,60-11 395 0 0,139-9-1 0 0,-79 27-385 0 0,-48 1-18 0 0,28 4-23 0 0,-104-4 0 0 0,0-2 0 0 0,-1 0 0 0 0,1-2 0 0 0,0-1 0 0 0,-1-1 0 0 0,0-1 0 0 0,28-10 0 0 0,-28 5 142 0 0,-1-2 0 0 0,1 0 0 0 0,26-19-1 0 0,4-1 85 0 0,-56 32-219 0 0,5-4 62 0 0,0 1 0 0 0,1 0 0 0 0,0 0 0 0 0,0 0 0 0 0,0 1 0 0 0,0 0 0 0 0,9-1 0 0 0,-4 4-53 0 0,4 4-16 0 0,-12-4 0 0 0,-1 1 0 0 0,1 0 0 0 0,0 0 0 0 0,-1 0 0 0 0,0 1 0 0 0,7 5 0 0 0,12 9 0 0 0,20 13-13 0 0,-38-27-34 0 0,0 0 0 0 0,1-1 1 0 0,-1 0-1 0 0,0 0 1 0 0,1 0-1 0 0,6 1 0 0 0,8-2-6715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3:2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347 680 5063 0 0,'0'0'390'0'0,"-2"-1"-252"0"0,-2 0 1423 0 0,-32-4 3390 0 0,32 6-4916 0 0,-20-12 1498 0 0,24 9-997 0 0,-1-3-221 0 0,1 0-1 0 0,0 0 0 0 0,1-1 1 0 0,-1 1-1 0 0,1 0 0 0 0,0 0 0 0 0,0 0 1 0 0,0 0-1 0 0,1 0 0 0 0,0 0 1 0 0,4-9-1 0 0,4-3-327 0 0,21-30 0 0 0,-17 28 233 0 0,50-71-81 0 0,21-29 52 0 0,-76 107-179 0 0,0 0 1 0 0,18-17-1 0 0,11-13 15 0 0,3-9-2 0 0,12-16 204 0 0,-43 50-100 0 0,-6 11-55 0 0,-1 1 1 0 0,1 0-1 0 0,0-1 1 0 0,0 1-1 0 0,0 0 1 0 0,6-4-1 0 0,-1 2 34 0 0,0 1-17 0 0,-5 3-23 0 0,6-3-55 0 0,-1 0-38 0 0,-7 21-220 0 0,-4-9 220 0 0,0-1 0 0 0,0 0 0 0 0,0 0 0 0 0,0 0 0 0 0,-1 0 0 0 0,0-1 0 0 0,0 1 0 0 0,0-1 0 0 0,-1 1 0 0 0,1-1 0 0 0,-7 5 0 0 0,-5 8-13 0 0,-36 38-49 0 0,-2 3 94 0 0,-3 6-7 0 0,-8 11 0 0 0,-121 138 0 0 0,-16-16 0 0 0,191-187 0 0 0,-4 4 0 0 0,-21 27-1 0 0,2 1 13 0 0,32-41 425 0 0,3-1-365 0 0,10-3-12 0 0,3 7-48 0 0,-4 4-12 0 0,-6-5 0 0 0,0 1 0 0 0,0-1 0 0 0,0 0 0 0 0,7 4 0 0 0,2-2 5 0 0,0 0 0 0 0,1 0 0 0 0,-1-2 0 0 0,1 0 0 0 0,24 2 0 0 0,-23-2 44 0 0,15 0 61 0 0,-11-1-44 0 0,-2 1 1 0 0,1 0-1 0 0,0 1 0 0 0,-1 1 1 0 0,24 9-1 0 0,-29-5-13 0 0,-9-5-39 0 0,1 0 0 0 0,-1 1 0 0 0,0 0-1 0 0,0 0 1 0 0,-1 0 0 0 0,0 0 0 0 0,0 0 0 0 0,0 1-1 0 0,3 7 1 0 0,0 5 59 0 0,6 31 0 0 0,-8-31-37 0 0,0 0 0 0 0,8 19 0 0 0,-10-32-33 0 0,0-1-1 0 0,1 0 1 0 0,-1 0-1 0 0,1 0 1 0 0,0 0 0 0 0,0 0-1 0 0,1 0 1 0 0,-1-1-1 0 0,1 1 1 0 0,0-1-1 0 0,0 0 1 0 0,0 0 0 0 0,0-1-1 0 0,0 1 1 0 0,0-1-1 0 0,1 0 1 0 0,0 0-1 0 0,8 2 1 0 0,6 1 21 0 0,0-1-1 0 0,1-1 1 0 0,27 1 0 0 0,-20-2-32 0 0,1 0 24 0 0,0 1 0 0 0,0 1 0 0 0,49 16 0 0 0,-74-20-16 0 0,0 1 0 0 0,-1 1 0 0 0,1-1 0 0 0,0 0 1 0 0,-1 1-1 0 0,1-1 0 0 0,-1 1 0 0 0,0 0 0 0 0,1 0 0 0 0,-1-1 0 0 0,0 2 0 0 0,0-1 0 0 0,0 0 0 0 0,0 0 0 0 0,0 1 0 0 0,-1-1 0 0 0,1 1 0 0 0,-1-1 1 0 0,2 6-1 0 0,-2-4-2 0 0,0 0 1 0 0,0 1 0 0 0,-1-1-1 0 0,0 1 1 0 0,0-1 0 0 0,0 0-1 0 0,0 1 1 0 0,-1-1 0 0 0,1 1-1 0 0,-1-1 1 0 0,0 0 0 0 0,-3 7-1 0 0,-9 20-324 0 0,-2-1-1 0 0,-1 0 0 0 0,-35 49 1 0 0,-14 4-1866 0 0,61-78 1792 0 0,-13 15-5766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4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3679 0 0,'0'0'13571'0'0,"3"-1"-13199"0"0,77-27 1453 0 0,45 2 270 0 0,-70 21-1870 0 0,-35 4-145 0 0,28-4 0 0 0,64-16-1020 0 0,-100 20-1073 0 0,-10 1 973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4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20 8287 0 0,'1'-1'639'0'0,"1"-1"304"0"0,17-14 7673 0 0,-21 28-7495 0 0,-4 13-334 0 0,-12 30 1 0 0,10-35-657 0 0,2-1 1 0 0,-8 42-1 0 0,13-52-67 0 0,0 0 0 0 0,1 1 0 0 0,0-1 0 0 0,0 1-1 0 0,1-1 1 0 0,0 1 0 0 0,1-1 0 0 0,5 18 0 0 0,-5-24 23 0 0,-1 0 0 0 0,0 0 0 0 0,1 0 0 0 0,-1 0 0 0 0,1 0 0 0 0,0-1 0 0 0,0 1 0 0 0,0-1 0 0 0,0 1 0 0 0,0-1 0 0 0,1 0 0 0 0,-1 0 0 0 0,1 0 0 0 0,-1 0-1 0 0,1 0 1 0 0,0-1 0 0 0,0 1 0 0 0,0-1 0 0 0,-1 1 0 0 0,2-1 0 0 0,-1 0 0 0 0,0-1 0 0 0,0 1 0 0 0,0 0 0 0 0,0-1 0 0 0,0 1 0 0 0,1-1 0 0 0,-1 0 0 0 0,6-1 0 0 0,0 0-36 0 0,1-1 0 0 0,-1-1 0 0 0,0 1 0 0 0,1-1 0 0 0,-2-1 0 0 0,1 0 0 0 0,0 0 0 0 0,-1-1 0 0 0,0 0 0 0 0,0 0 0 0 0,0-1 0 0 0,0 0 0 0 0,-1 0 0 0 0,8-9 0 0 0,8-11-302 0 0,0-1 1 0 0,27-44-1 0 0,-35 47-1706 0 0,13-31-1 0 0,-8 14-2025 0 0,-11 24-2308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5:4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9215 0 0,'0'0'8642'0'0,"3"1"-7930"0"0,13 2-203 0 0,0 0 1 0 0,0-1 0 0 0,0 0 0 0 0,21-2 0 0 0,71-7 1091 0 0,-53 3-717 0 0,27-6-33 0 0,17-5-609 0 0,-97 15-474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29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0 919 0 0,'-1'2'3868'0'0,"-3"5"-3237"0"0,0-1 1 0 0,1 1-1 0 0,0 1 0 0 0,0-1 0 0 0,0 0 0 0 0,1 1 0 0 0,0-1 0 0 0,1 1 0 0 0,0-1 0 0 0,-1 13 0 0 0,2 7-192 0 0,7 47 0 0 0,-3-31 409 0 0,6 68-484 0 0,18 199 800 0 0,-25-277-1119 0 0,-1 0-1 0 0,-3 35 1 0 0,0-52-23 0 0,-1 0 0 0 0,-1 0 1 0 0,0 0-1 0 0,-1-1 0 0 0,-1 1 0 0 0,-8 19 1 0 0,4-14 55 0 0,3-11-4622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3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34 2303 0 0,'0'0'102'0'0,"2"0"-1"0"0,8-1 6989 0 0,-7 7-2467 0 0,-2 0-6416 0 0,-1-1 1927 0 0,0 0 1 0 0,0 0-1 0 0,-1 0 1 0 0,1 1-1 0 0,-1-2 0 0 0,0 1 1 0 0,0 0-1 0 0,-4 9 1 0 0,-21 39 412 0 0,8-18-325 0 0,15-29-135 0 0,0 1 0 0 0,0 0 1 0 0,1-1-1 0 0,0 1 0 0 0,0 0 1 0 0,1 0-1 0 0,0 0 0 0 0,0 0 1 0 0,1 0-1 0 0,0 0 0 0 0,0 0 1 0 0,0 0-1 0 0,2 8 0 0 0,-1-14-11 0 0,-1 0 0 0 0,1 0 0 0 0,0 1 0 0 0,0-1 0 0 0,-1 0 0 0 0,1 0 0 0 0,0 0-1 0 0,0 0 1 0 0,0 0 0 0 0,0 0 0 0 0,0 0 0 0 0,0 0 0 0 0,0 0 0 0 0,0 0 0 0 0,3 0 0 0 0,18 10 492 0 0,-19-10-515 0 0,2 1 7 0 0,-1-1 1 0 0,1 1-1 0 0,0-1 0 0 0,-1 0 0 0 0,1 0 0 0 0,0 0 0 0 0,0 0 0 0 0,0-1 1 0 0,0 0-1 0 0,0 0 0 0 0,-1 0 0 0 0,1-1 0 0 0,0 0 0 0 0,0 0 0 0 0,0 0 1 0 0,-1 0-1 0 0,1-1 0 0 0,0 1 0 0 0,-1-1 0 0 0,0-1 0 0 0,1 1 0 0 0,-1 0 1 0 0,0-1-1 0 0,0 0 0 0 0,0 0 0 0 0,6-6 0 0 0,0-2-44 0 0,-3-1-16 0 0,-5 8 0 0 0,0-1 0 0 0,-1 0 0 0 0,0 0 0 0 0,0 0 0 0 0,0 0 0 0 0,-1 0 0 0 0,1 0 0 0 0,-1 0 0 0 0,0 0 0 0 0,-1 0 1 0 0,1 1-1 0 0,-1-1 0 0 0,-2-8 0 0 0,-3-7-87 0 0,-1 2 1 0 0,-9-21-1 0 0,6 16-126 0 0,4 10-23 0 0,0 1 0 0 0,-10-17 0 0 0,12 24 104 0 0,1 1-1 0 0,-1-1 1 0 0,0 1-1 0 0,0-1 1 0 0,0 1-1 0 0,0 1 1 0 0,-10-8-1 0 0,13 10-60 0 0,-7 9-2331 0 0,7-7 1361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3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59 2303 0 0,'0'0'7690'0'0,"-2"2"-7165"0"0,-6 9 173 0 0,-1-1-1 0 0,-19 18 1 0 0,18-19-98 0 0,0 1 0 0 0,-16 21 0 0 0,25-29-437 0 0,1 0-104 0 0,0 0-1 0 0,0 0 1 0 0,0 0 0 0 0,1 0 0 0 0,-1 0-1 0 0,0 0 1 0 0,1-1 0 0 0,0 1 0 0 0,-1 0-1 0 0,1 0 1 0 0,0 0 0 0 0,0 0-1 0 0,0-1 1 0 0,0 1 0 0 0,0 0 0 0 0,2 1-1 0 0,0 0 15 0 0,1 0-1 0 0,0 0 1 0 0,0 0-1 0 0,0-1 1 0 0,8 5-1 0 0,5-1 100 0 0,-1 0 0 0 0,1-1 0 0 0,0-1 0 0 0,0 0 0 0 0,29 2 0 0 0,-40-5-124 0 0,10-1 176 0 0,-13 0-112 0 0,9-5 104 0 0,-1-1-42 0 0,-9 4-140 0 0,0 1 81 0 0,-2 0-107 0 0,0 1 1 0 0,0 0-1 0 0,0 0 1 0 0,0-1-1 0 0,0 1 1 0 0,0 0-1 0 0,0 0 1 0 0,0 0-1 0 0,0-1 1 0 0,0 1-1 0 0,0 0 1 0 0,0 0-1 0 0,0 0 1 0 0,0-1-1 0 0,1 1 0 0 0,-1 0 1 0 0,0 0-1 0 0,0 0 1 0 0,0 0-1 0 0,0 0 1 0 0,1-1-1 0 0,-1 1 1 0 0,0 0-1 0 0,0 0 1 0 0,0 0-1 0 0,0 0 1 0 0,1 0-1 0 0,-1 0 1 0 0,1-1 5 0 0,-1 1 0 0 0,0 0 0 0 0,1 0 0 0 0,-1-1 0 0 0,1 1 0 0 0,-1 0-1 0 0,0-1 1 0 0,1 1 0 0 0,-1 0 0 0 0,0-1 0 0 0,0 1 0 0 0,1-1 0 0 0,-1 1 0 0 0,0 0 0 0 0,0-1 0 0 0,1 1 0 0 0,-1-1 0 0 0,0 1 0 0 0,0-1 0 0 0,2-9 75 0 0,-1 0 0 0 0,0 0-1 0 0,-1-19 1 0 0,-1 10-28 0 0,1 8-61 0 0,0 9-12 0 0,0 0-1 0 0,0 1 1 0 0,0-1-1 0 0,0 1 1 0 0,0-1-1 0 0,-1 1 1 0 0,1-1-1 0 0,-1 1 1 0 0,1-1-1 0 0,-1 1 1 0 0,1 0-1 0 0,-1-1 1 0 0,0 1-1 0 0,0 0 1 0 0,1-1-1 0 0,-1 1 1 0 0,0 0-1 0 0,0 0 1 0 0,0 0-1 0 0,0 0 1 0 0,-1 0-1 0 0,1 0 1 0 0,0 0-1 0 0,0 0 1 0 0,-1 0-1 0 0,1 0 1 0 0,0 1-1 0 0,-2-2 1 0 0,-1 1-87 0 0,-11-5-238 0 0,0 0 0 0 0,0 1-1 0 0,-1 1 1 0 0,0 0 0 0 0,-24-2 0 0 0,-15-3-75 0 0,42 5 396 0 0,13 4 14 0 0,-1 0 0 0 0,1 0 1 0 0,-1 0-1 0 0,0 0 0 0 0,1 0 0 0 0,-1-1 0 0 0,1 1 0 0 0,-1 0 0 0 0,0-1 0 0 0,1 1 0 0 0,-1 0 0 0 0,1-1 0 0 0,-1 1 0 0 0,1-1 1 0 0,-1 0-1 0 0,1 0-8 0 0,0 1 0 0 0,0-1 1 0 0,0 0-1 0 0,0 0 1 0 0,0 0-1 0 0,0 0 1 0 0,1 0-1 0 0,-1 0 0 0 0,0 1 1 0 0,1-1-1 0 0,-1 0 1 0 0,0 0-1 0 0,1 0 1 0 0,-1 1-1 0 0,1-1 0 0 0,-1 0 1 0 0,1 0-1 0 0,0 1 1 0 0,-1-1-1 0 0,1 1 1 0 0,1-2-1 0 0,17-14-1323 0 0,-2 5-3861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3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9095 0 0,'0'0'823'0'0,"-2"2"-678"0"0,-3 3-18 0 0,0 1 0 0 0,0 0 0 0 0,0 1-1 0 0,1-1 1 0 0,0 1 0 0 0,0-1-1 0 0,1 1 1 0 0,-5 12 0 0 0,0 4 688 0 0,-8 36 0 0 0,5-9-321 0 0,4 1 1 0 0,1 0-1 0 0,2-1 0 0 0,3 1 1 0 0,2 0-1 0 0,2 0 0 0 0,14 69 1 0 0,-6-64-431 0 0,-6-28-10 0 0,-5-25-858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3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8287 0 0,'0'0'639'0'0,"3"0"-208"0"0,12 3 915 0 0,-1-1 1 0 0,1-1-1 0 0,20 0 1 0 0,-23-2-982 0 0,1 0 1 0 0,-1-1-1 0 0,1 0 0 0 0,-1-1 1 0 0,0 0-1 0 0,0-1 1 0 0,20-9-1 0 0,220-136 3255 0 0,-238 139-3611 0 0,-1 0 1 0 0,0-1-1 0 0,0 0 1 0 0,-1-1-1 0 0,-1 0 1 0 0,12-17 0 0 0,-22 28-84 0 0,-1 1 0 0 0,1-1 1 0 0,-1 0-1 0 0,0 0 0 0 0,0 1 1 0 0,1-1-1 0 0,-1 0 0 0 0,0 0 1 0 0,0 0-1 0 0,0 0 1 0 0,0 1-1 0 0,0-1 0 0 0,0 0 1 0 0,0 0-1 0 0,0 0 0 0 0,0 0 1 0 0,0 1-1 0 0,-1-1 0 0 0,1 0 1 0 0,0 0-1 0 0,-1 1 1 0 0,1-1-1 0 0,0 0 0 0 0,-1-1 1 0 0,0 1-311 0 0,0-1 0 0 0,-1 0 0 0 0,1 0-1 0 0,0 1 1 0 0,-1-1 0 0 0,1 1 0 0 0,-3-3 0 0 0,-10-3-5768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3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0,'0'0'319'0'0,"3"1"-210"0"0,71 23 4605 0 0,27 10 3409 0 0,-86-28-7387 0 0,0 1 0 0 0,0 1 0 0 0,-1 0 0 0 0,20 15 1 0 0,-3-1-145 0 0,0-1 0 0 0,48 22 1 0 0,-75-42-710 0 0,-1 0-1 0 0,1-1 1 0 0,-1 1 0 0 0,1 0-1 0 0,0-1 1 0 0,-1 0 0 0 0,1 0 0 0 0,0 0-1 0 0,5-1 1 0 0,-1 1-1443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3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247 135 5527 0 0,'0'0'8383'0'0,"2"2"-7920"0"0,7 7 3403 0 0,-10-12-3775 0 0,-1-20-29 0 0,1 9-50 0 0,-1 0 0 0 0,0 0 0 0 0,-1 0 0 0 0,0 0-1 0 0,-7-16 1 0 0,2 18-41 0 0,5 11 6 0 0,1 1 9 0 0,1-1-3 0 0,-1 0 1 0 0,0 0 0 0 0,0 0-1 0 0,0 1 1 0 0,0-1 0 0 0,0 1-1 0 0,0-1 1 0 0,0 1 0 0 0,1 0-1 0 0,-1 0 1 0 0,0 0 0 0 0,0 0-1 0 0,0 0 1 0 0,0 0 0 0 0,0 1 0 0 0,0-1-1 0 0,0 1 1 0 0,0-1 0 0 0,0 1-1 0 0,-3 1 1 0 0,-2 2-34 0 0,0 0 1 0 0,0 0-1 0 0,-11 9 1 0 0,12-8 15 0 0,-9 7 36 0 0,1 0 0 0 0,1 0 0 0 0,0 1 0 0 0,-18 24 0 0 0,25-29 52 0 0,0 0-1 0 0,1 1 1 0 0,1-1 0 0 0,-1 1 0 0 0,1 1-1 0 0,1-1 1 0 0,-1 0 0 0 0,2 1 0 0 0,-1 0-1 0 0,0 11 1 0 0,2-18-27 0 0,1-1-1 0 0,0 1 0 0 0,0 0 0 0 0,0-1 1 0 0,0 1-1 0 0,0-1 0 0 0,1 1 1 0 0,-1 0-1 0 0,1-1 0 0 0,0 1 1 0 0,-1-1-1 0 0,1 0 0 0 0,1 1 1 0 0,-1-1-1 0 0,0 0 0 0 0,0 1 0 0 0,1-1 1 0 0,-1 0-1 0 0,1 0 0 0 0,0 0 1 0 0,0 0-1 0 0,-1 0 0 0 0,1-1 1 0 0,1 1-1 0 0,-1-1 0 0 0,0 1 0 0 0,0-1 1 0 0,0 0-1 0 0,1 1 0 0 0,3 0 1 0 0,1 0 38 0 0,1 0 1 0 0,-1 0-1 0 0,1-1 1 0 0,-1 0-1 0 0,1 0 1 0 0,-1-1-1 0 0,1 0 1 0 0,-1 0-1 0 0,10-2 1 0 0,-11 1-43 0 0,1 0 0 0 0,-1 0 1 0 0,0-1-1 0 0,-1 1 0 0 0,1-1 0 0 0,0-1 1 0 0,0 1-1 0 0,-1-1 0 0 0,0 0 0 0 0,1 0 0 0 0,-1-1 1 0 0,0 0-1 0 0,6-5 0 0 0,-9 7-200 0 0,0-1-116 0 0,2 0 316 0 0,-1 15-1020 0 0,-3-8 998 0 0,8 18 13 0 0,-7-20 130 0 0,2-1-44 0 0,5 0-192 0 0,0-1 0 0 0,-1 0 1 0 0,1 0-1 0 0,0-1 0 0 0,0 0 0 0 0,0 0 0 0 0,0-1 1 0 0,-1 0-1 0 0,1 0 0 0 0,-1-1 0 0 0,12-5 1 0 0,-1-1-6331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3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14511 0 0,'0'0'1314'0'0,"1"3"-1078"0"0,0 5-178 0 0,0 0 0 0 0,0 1 0 0 0,0-1 1 0 0,-1 0-1 0 0,0 1 0 0 0,-2 8 1 0 0,-11 55 396 0 0,3-18-20 0 0,3-6-90 0 0,-12 76 872 0 0,-3 169 1 0 0,22-231-1091 0 0,2 0-1 0 0,4 0 0 0 0,2-1 1 0 0,17 67-1 0 0,-11-85-266 0 0,-14-41 24 0 0,-1-1-1218 0 0,1-1 1306 0 0,0 0-1 0 0,-1 0 0 0 0,1 0 1 0 0,0 0-1 0 0,0 0 0 0 0,0 0 1 0 0,0 0-1 0 0,0 1 0 0 0,-1-1 1 0 0,1 0-1 0 0,0 0 0 0 0,0 0 1 0 0,0 0-1 0 0,0 0 0 0 0,0 1 1 0 0,0-1-1 0 0,0 0 0 0 0,0 0 1 0 0,0 0-1 0 0,0 0 0 0 0,0 1 1 0 0,-1-1-1 0 0,1 0 0 0 0,0 1-52 0 0,0-1 0 0 0,0 0 0 0 0,0 1 0 0 0,0-1 0 0 0,0 1 0 0 0,0-1 0 0 0,-1 0 0 0 0,1 1 0 0 0,0-1 0 0 0,0 0 0 0 0,-1 1 0 0 0,1-1 0 0 0,0 0 0 0 0,0 0 0 0 0,-1 1 0 0 0,1-1-1 0 0,0 0 1 0 0,-1 0 0 0 0,1 1 0 0 0,0-1 0 0 0,-1 0 0 0 0,1 0 0 0 0,0 0 0 0 0,-1 0 0 0 0,0 1 0 0 0,-11 2-1354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3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82 15487 0 0,'0'0'2179'0'0,"-2"0"-1635"0"0,1 0-481 0 0,0 0 1 0 0,0 0 0 0 0,-1 0-1 0 0,1 0 1 0 0,0 1-1 0 0,0-1 1 0 0,0 0-1 0 0,0 1 1 0 0,0-1-1 0 0,0 1 1 0 0,0 0 0 0 0,0-1-1 0 0,0 1 1 0 0,0 0-1 0 0,0-1 1 0 0,0 1-1 0 0,1 0 1 0 0,-1 0 0 0 0,0 0-1 0 0,0 0 1 0 0,1-1-1 0 0,-1 1 1 0 0,1 0-1 0 0,-1 0 1 0 0,1 1-1 0 0,-1-1 1 0 0,1 0 0 0 0,-1 0-1 0 0,1 0 1 0 0,0 0-1 0 0,0 0 1 0 0,0 0-1 0 0,-1 0 1 0 0,1 1 0 0 0,0-1-1 0 0,1 1 1 0 0,-1 1-22 0 0,0 0 1 0 0,0-1 0 0 0,0 1 0 0 0,1 0-1 0 0,-1-1 1 0 0,1 1 0 0 0,0 0 0 0 0,-1-1-1 0 0,1 1 1 0 0,1-1 0 0 0,-1 1 0 0 0,0-1-1 0 0,1 0 1 0 0,-1 1 0 0 0,1-1 0 0 0,2 3 0 0 0,2-1 39 0 0,-1 0 1 0 0,1 0-1 0 0,0-1 1 0 0,0 0-1 0 0,0 0 1 0 0,0 0-1 0 0,1-1 1 0 0,-1 0 0 0 0,1 0-1 0 0,-1-1 1 0 0,1 0-1 0 0,0 0 1 0 0,0 0-1 0 0,9-1 1 0 0,6 0 110 0 0,-1-2 1 0 0,1 0-1 0 0,26-7 0 0 0,106-33 293 0 0,-116 31-428 0 0,102-40 99 0 0,-100 34-176 0 0,1 2-1 0 0,84-20 1 0 0,-81 29-2075 0 0,-41 6 812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8:59:2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11831 0 0,'0'0'1288'0'0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4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10 6447 0 0,'17'-9'15515'0'0,"-19"10"-15207"0"0,-29 19-150 0 0,1 2 0 0 0,1 1 1 0 0,-30 29-1 0 0,50-43-161 0 0,-9 8-47 0 0,1 1 0 0 0,-23 29 0 0 0,39-46-45 0 0,4-1-11 0 0,-1-1 91 0 0,0 1 0 0 0,0 0 0 0 0,1 0 0 0 0,-1 0-1 0 0,0 0 1 0 0,4 1 0 0 0,-1-1-34 0 0,5 0 20 0 0,0 0 0 0 0,-1 1 0 0 0,1 0 0 0 0,0 1 0 0 0,-1 0-1 0 0,1 0 1 0 0,-1 1 0 0 0,0 1 0 0 0,0-1 0 0 0,0 1 0 0 0,0 1 0 0 0,-1 0 0 0 0,0 0 0 0 0,0 0 0 0 0,0 1 0 0 0,-1 0 0 0 0,1 1 0 0 0,-1 0 0 0 0,-1 0 0 0 0,0 0 0 0 0,0 1 0 0 0,0 0 0 0 0,-1 0-1 0 0,0 0 1 0 0,0 1 0 0 0,-1 0 0 0 0,0 0 0 0 0,3 12 0 0 0,-5-13 53 0 0,1 1-1 0 0,-2 0 1 0 0,1 0-1 0 0,-1 0 1 0 0,-1 17-1 0 0,0-21 83 0 0,-1 0-1 0 0,1 0 1 0 0,-1-1-1 0 0,-1 1 1 0 0,1 0-1 0 0,0 0 1 0 0,-1-1 0 0 0,0 1-1 0 0,0-1 1 0 0,-1 1-1 0 0,1-1 1 0 0,-5 5-1 0 0,5-6-27 0 0,0-1 0 0 0,-1 0-1 0 0,1 1 1 0 0,-1-1-1 0 0,0-1 1 0 0,0 1-1 0 0,1 0 1 0 0,-1-1-1 0 0,0 1 1 0 0,-1-1-1 0 0,1 0 1 0 0,0 0-1 0 0,0 0 1 0 0,0 0-1 0 0,-5 0 1 0 0,-5 0 79 0 0,0 0 1 0 0,-20-2-1 0 0,22 0-119 0 0,-19-1-129 0 0,1-1 0 0 0,-1-2 0 0 0,1-1 0 0 0,0-2 0 0 0,1 0 0 0 0,0-2 0 0 0,-39-19 0 0 0,63 27 2 0 0,-7-5-1045 0 0,11 7 1065 0 0,0 0 0 0 0,0 0 0 0 0,-1-1-1 0 0,1 1 1 0 0,0 0 0 0 0,0 0 0 0 0,0-1 0 0 0,-1 1-1 0 0,1 0 1 0 0,0-1 0 0 0,0 1 0 0 0,0 0 0 0 0,0-1-1 0 0,0 1 1 0 0,0 0 0 0 0,0-1 0 0 0,0 1 0 0 0,0 0-1 0 0,0-1 1 0 0,0 1 0 0 0,0 0 0 0 0,0-1 0 0 0,0 1-1 0 0,0 0 1 0 0,0-1 0 0 0,0 1 0 0 0,0 0 0 0 0,1-1-1 0 0,-1 1 1 0 0,0 0 0 0 0,0-1 0 0 0,0 1 0 0 0,8-10-1569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3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24 2303 0 0,'2'-2'167'0'0,"9"-19"14072"0"0,-4 36-13546 0 0,-5-5-616 0 0,0 1 0 0 0,0-1-1 0 0,-1 1 1 0 0,0-1 0 0 0,-1 1 0 0 0,-2 17 0 0 0,1-4 6 0 0,-34 401 2861 0 0,20-177-2362 0 0,17-201-548 0 0,1 0-1 0 0,3 0 1 0 0,14 59-1 0 0,-17-95 2 0 0,1-1 0 0 0,0 1 1 0 0,0 0-1 0 0,2-1 0 0 0,-1 0 0 0 0,1 0 0 0 0,0-1 0 0 0,1 0 1 0 0,0 0-1 0 0,16 15 0 0 0,-21-22 38 0 0,2 3-41 0 0,-2-2-1236 0 0,-9 1 122 0 0,5-3 496 0 0,0 0 1 0 0,0 0 0 0 0,0 0-1 0 0,0-1 1 0 0,0 1 0 0 0,0-1-1 0 0,0 0 1 0 0,-1 1 0 0 0,1-1-1 0 0,-3 0 1 0 0,-11-2-5234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3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5983 0 0,'1'2'11794'0'0,"3"3"-11570"0"0,0 0 1 0 0,0-1-1 0 0,0 0 0 0 0,0 1 1 0 0,1-2-1 0 0,0 1 1 0 0,0 0-1 0 0,0-1 1 0 0,0 0-1 0 0,7 3 1 0 0,-2-2-14 0 0,0-1 0 0 0,0 1 0 0 0,0-2 0 0 0,0 0-1 0 0,14 2 1 0 0,8-2 219 0 0,1-2-1 0 0,57-7 0 0 0,116-31 443 0 0,-126 20-653 0 0,-23 5-240 0 0,13-2-515 0 0,-25 7-5575 0 0,-18 4-1296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3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15463 0 0,'0'0'1400'0'0,"-2"3"-1154"0"0,-1 4-141 0 0,-1-1 0 0 0,0 1 0 0 0,0-1 0 0 0,-1 0 0 0 0,-7 8 0 0 0,-33 28 628 0 0,21-19-624 0 0,17-16-70 0 0,-71 74-137 0 0,70-72 202 0 0,1 0 1 0 0,0 1 0 0 0,1-1 0 0 0,0 2-1 0 0,1-1 1 0 0,0 1 0 0 0,-5 14-1 0 0,9-24-81 0 0,1 0-1 0 0,0 0 0 0 0,0 0 0 0 0,-1 0 1 0 0,1-1-1 0 0,0 1 0 0 0,0 0 1 0 0,0 0-1 0 0,0 0 0 0 0,0 0 1 0 0,0 0-1 0 0,0 0 0 0 0,0 0 1 0 0,0 0-1 0 0,1 0 0 0 0,-1 0 1 0 0,0 0-1 0 0,1-1 0 0 0,-1 1 0 0 0,0 0 1 0 0,1 0-1 0 0,-1 0 0 0 0,1 0 1 0 0,-1-1-1 0 0,1 1 0 0 0,0 0 1 0 0,-1-1-1 0 0,1 1 0 0 0,0 0 1 0 0,-1-1-1 0 0,1 1 0 0 0,0-1 1 0 0,0 1-1 0 0,0-1 0 0 0,0 1 1 0 0,-1-1-1 0 0,1 0 0 0 0,0 1 0 0 0,0-1 1 0 0,0 0-1 0 0,0 0 0 0 0,1 0 1 0 0,3 1 36 0 0,-1 0 0 0 0,1-1 0 0 0,0 0 0 0 0,-1 0 0 0 0,1-1 0 0 0,0 1 0 0 0,5-3 0 0 0,24-7 389 0 0,-1-2 0 0 0,-1-1 0 0 0,60-33 0 0 0,-84 41-390 0 0,0 0-1 0 0,0 0 1 0 0,-1 0 0 0 0,0-1-1 0 0,0 0 1 0 0,0-1 0 0 0,-1 1-1 0 0,0-1 1 0 0,0 0 0 0 0,-1-1-1 0 0,0 0 1 0 0,0 1 0 0 0,-1-2-1 0 0,0 1 1 0 0,5-13 0 0 0,-9 18-59 0 0,0 1 0 0 0,0 0 0 0 0,-1-1 0 0 0,1 1 1 0 0,-1 0-1 0 0,1 0 0 0 0,-1 0 0 0 0,0 0 0 0 0,0-1 0 0 0,0 1 1 0 0,0 0-1 0 0,0 1 0 0 0,0-1 0 0 0,0 0 0 0 0,-3-2 0 0 0,1 0-71 0 0,0 1-1 0 0,0 1 1 0 0,-1-1-1 0 0,1 0 0 0 0,-1 1 1 0 0,1 0-1 0 0,-1-1 1 0 0,0 2-1 0 0,0-1 0 0 0,0 0 1 0 0,-8-1-1 0 0,-4-1-513 0 0,-30-3-1 0 0,25 4 8 0 0,-2 0-33 0 0,-4-1-1293 0 0,-34-8 0 0 0,59 11 1296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3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68 17135 0 0,'0'0'3387'0'0,"0"3"-3419"0"0,0 10 5 0 0,-1 6-54 0 0,-2-14 81 0 0,0-2-9 0 0,-31 52-53 0 0,30-50 79 0 0,0 1-1 0 0,0 0 1 0 0,1 0 0 0 0,0 1-1 0 0,0-1 1 0 0,0 1-1 0 0,1-1 1 0 0,-3 11 0 0 0,3-6 33 0 0,0 0 0 0 0,1 0 0 0 0,0 1 0 0 0,1-1 1 0 0,2 22-1 0 0,-1-26-38 0 0,0-1-1 0 0,1 1 1 0 0,0 0 0 0 0,0-1 0 0 0,1 1-1 0 0,-1-1 1 0 0,1 0 0 0 0,1 0 0 0 0,-1 0-1 0 0,9 11 1 0 0,3 0 97 0 0,-10-15-80 0 0,0 0 11 0 0,-2 0 31 0 0,0 0 0 0 0,0-1 1 0 0,0 1-1 0 0,0-1 0 0 0,1 0 1 0 0,-1 0-1 0 0,0 0 0 0 0,1 0 1 0 0,-1-1-1 0 0,1 1 1 0 0,-1-1-1 0 0,0 0 0 0 0,1 0 1 0 0,-1 0-1 0 0,1-1 0 0 0,-1 1 1 0 0,1-1-1 0 0,-1 0 1 0 0,0 0-1 0 0,1 0 0 0 0,-1 0 1 0 0,0 0-1 0 0,0-1 0 0 0,0 1 1 0 0,0-1-1 0 0,0 0 1 0 0,0 0-1 0 0,2-3 0 0 0,4-2 98 0 0,-1-1 0 0 0,0 0 1 0 0,0-1-1 0 0,-1 0 0 0 0,0 0 0 0 0,-1-1 0 0 0,6-11 0 0 0,-7 13-134 0 0,-2-1 0 0 0,1 0 0 0 0,-1 0 0 0 0,0 0-1 0 0,-1 0 1 0 0,0 0 0 0 0,0-1 0 0 0,-1 1 0 0 0,0 0 0 0 0,-1-1 0 0 0,0 1-1 0 0,0-1 1 0 0,-1 1 0 0 0,-1-1 0 0 0,1 1 0 0 0,-2 0 0 0 0,1 0 0 0 0,-1 0-1 0 0,0 0 1 0 0,-1 0 0 0 0,0 0 0 0 0,-1 1 0 0 0,1 0 0 0 0,-2 0 0 0 0,1 0-1 0 0,-1 1 1 0 0,-8-9 0 0 0,5 7 2 0 0,0 1 1 0 0,-1 0-1 0 0,0 0 0 0 0,0 1 0 0 0,-19-10 0 0 0,21 13-512 0 0,0 1-1 0 0,-1 0 0 0 0,-10-3 0 0 0,9 4-1723 0 0,0 1 0 0 0,1 0 0 0 0,-12 0 0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0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10591 0 0,'0'0'964'0'0,"0"3"-794"0"0,-4 18 1769 0 0,-11 39-1 0 0,-3 5-197 0 0,7 9-1168 0 0,-4 130 1 0 0,19 75 521 0 0,-2-238-891 0 0,-2-21-316 0 0,0 0 1 0 0,-1 0 0 0 0,0-1 0 0 0,-2 1 0 0 0,-1 0 0 0 0,0-1 0 0 0,-1 1 0 0 0,-16 36 0 0 0,20-55-207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0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6447 0 0,'0'0'499'0'0,"2"-1"114"0"0,2 0 263 0 0,0-1-1 0 0,0 1 1 0 0,0 0-1 0 0,0 1 1 0 0,0-1-1 0 0,0 1 1 0 0,1 0-1 0 0,-1 0 1 0 0,0 0-1 0 0,0 0 1 0 0,0 1-1 0 0,9 2 1 0 0,4 2 415 0 0,31 14 0 0 0,-33-12-1101 0 0,0-1 1 0 0,17 4-1 0 0,-20-7-78 0 0,1-1-1 0 0,0-1 1 0 0,0 0 0 0 0,0-1-1 0 0,0 0 1 0 0,0-1 0 0 0,-1-1-1 0 0,1 0 1 0 0,15-4 0 0 0,9-6 252 0 0,61-27 0 0 0,14-5-333 0 0,-36 20-3163 0 0,-51 17 1413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0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9671 0 0,'0'0'2547'0'0,"-1"2"-854"0"0,-2 11-361 0 0,1 1-1 0 0,-1 21 0 0 0,6 65-1567 0 0,-1-58 601 0 0,-1-24-317 0 0,6 262 1132 0 0,-9-193-831 0 0,-15 106-1 0 0,15-176-218 0 0,-1-1 1 0 0,-1 1-1 0 0,-1-1 0 0 0,0 1 1 0 0,-1-2-1 0 0,-15 29 0 0 0,21-42 220 0 0,-12-4-220 0 0,10 2-129 0 0,0 0-1 0 0,1-1 0 0 0,-1 1 1 0 0,0-1-1 0 0,1 0 0 0 0,-1 1 1 0 0,1-1-1 0 0,-1 0 1 0 0,1 0-1 0 0,-1 0 0 0 0,1 0 1 0 0,0 0-1 0 0,-1 0 0 0 0,1-1 1 0 0,0 1-1 0 0,0 0 1 0 0,0 0-1 0 0,0-1 0 0 0,0 1 1 0 0,0-1-1 0 0,0 1 0 0 0,1-1 1 0 0,-1 0-1 0 0,0 1 1 0 0,1-1-1 0 0,-1 0 0 0 0,1 1 1 0 0,0-1-1 0 0,-1-2 0 0 0,1-1-79 0 0,-1 1-1 0 0,1-1 1 0 0,0 0 0 0 0,0 0-1 0 0,1 0 1 0 0,-1 0-1 0 0,1 1 1 0 0,2-9-1 0 0,0 8 8 0 0,-1 0 0 0 0,1 0 0 0 0,0 0 0 0 0,1 0-1 0 0,-1 0 1 0 0,1 1 0 0 0,0-1 0 0 0,6-5 0 0 0,-1 2 19 0 0,1 1 0 0 0,-1-1 0 0 0,13-6 0 0 0,-18 11 46 0 0,1 0 4 0 0,15-1 2 0 0,-4 3 1 0 0,-13 1 24 0 0,0 1 0 0 0,-1 0 1 0 0,1 0-1 0 0,-1 0 0 0 0,0 1 0 0 0,1-1 0 0 0,-1 1 0 0 0,0-1 0 0 0,0 1 0 0 0,0 0 0 0 0,0 0 1 0 0,0 0-1 0 0,0 0 0 0 0,0 0 0 0 0,-1 0 0 0 0,1 0 0 0 0,-1 0 0 0 0,1 1 0 0 0,0 2 1 0 0,4 7 232 0 0,-1 0 1 0 0,7 20 0 0 0,5 34 346 0 0,-16-65-778 0 0,-1 0 0 0 0,1 0-1 0 0,-1 0 1 0 0,1 0 0 0 0,-1 0-1 0 0,1 0 1 0 0,0-1 0 0 0,0 1-1 0 0,-1 0 1 0 0,1 0 0 0 0,0-1-1 0 0,0 1 1 0 0,0 0 0 0 0,0-1-1 0 0,0 1 1 0 0,0-1 0 0 0,0 1-1 0 0,0-1 1 0 0,0 0 0 0 0,0 1-1 0 0,0-1 1 0 0,2 1 0 0 0,-2-1-181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0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11575 0 0,'0'0'5728'0'0,"-2"3"-5224"0"0,-36 40 639 0 0,-12 15-630 0 0,30-32-368 0 0,2 1-1 0 0,0 1 0 0 0,-24 54 1 0 0,41-79-78 0 0,0 0 1 0 0,0 0-1 0 0,0 0 1 0 0,1 0 0 0 0,-1 0-1 0 0,1 0 1 0 0,0 0 0 0 0,0 0-1 0 0,0 0 1 0 0,0 0 0 0 0,1 0-1 0 0,-1 0 1 0 0,1 0 0 0 0,1 4-1 0 0,-2-5 193 0 0,6-2-150 0 0,-1 1 0 0 0,0-1 1 0 0,0-1-1 0 0,0 1 0 0 0,0-1 0 0 0,1 0 0 0 0,-1 0 0 0 0,0 0 0 0 0,0 0 0 0 0,-1-1 1 0 0,1 0-1 0 0,0 0 0 0 0,-1-1 0 0 0,6-2 0 0 0,7-7 134 0 0,3-2-11 0 0,21-19 0 0 0,-36 29-203 0 0,0-1 0 0 0,-1 0 0 0 0,1 0-1 0 0,-1 0 1 0 0,0 0 0 0 0,-1 0 0 0 0,1-1 0 0 0,-1 0-1 0 0,3-8 1 0 0,-4 8 4 0 0,0 0 0 0 0,0-1 0 0 0,-1 1 0 0 0,0 0 0 0 0,0 0 0 0 0,-1-1-1 0 0,0-11 1 0 0,0 14-50 0 0,-1 1-1 0 0,1 0 0 0 0,-1 0 0 0 0,0-1 1 0 0,0 1-1 0 0,-1 0 0 0 0,1 0 0 0 0,-1 0 1 0 0,1 0-1 0 0,-1 1 0 0 0,0-1 0 0 0,0 0 1 0 0,0 1-1 0 0,0-1 0 0 0,-1 1 1 0 0,-4-4-1 0 0,2 1-261 0 0,-1 1 1 0 0,0 0-1 0 0,0 0 0 0 0,0 0 1 0 0,0 1-1 0 0,-1 0 1 0 0,0 0-1 0 0,1 1 0 0 0,-14-4 1 0 0,18 6-919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0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42 8287 0 0,'2'-1'639'0'0,"38"-32"8220"0"0,-50 27-7873 0 0,8 6-912 0 0,0-1 0 0 0,-1 1-1 0 0,1 0 1 0 0,0 0 0 0 0,-1 0-1 0 0,1 0 1 0 0,0 0 0 0 0,-1 1-1 0 0,1-1 1 0 0,0 1 0 0 0,0-1-1 0 0,-1 1 1 0 0,1 0 0 0 0,-2 1-1 0 0,-31 17 573 0 0,29-15-593 0 0,-14 10 111 0 0,1 0 0 0 0,1 1 0 0 0,-23 24 0 0 0,32-27-90 0 0,3 3-60 0 0,6-14-14 0 0,-1 0 0 0 0,1-1 0 0 0,0 1 0 0 0,0 0 0 0 0,0 0 0 0 0,0 0 0 0 0,0 0 0 0 0,0 0 0 0 0,0 0 0 0 0,0 0 0 0 0,1 0 0 0 0,-1-1 0 0 0,0 1 0 0 0,1 1 0 0 0,0 1 0 0 0,1-1 0 0 0,-1 1 0 0 0,1-1 0 0 0,0 0 0 0 0,0 0 0 0 0,0 0 0 0 0,0 0 0 0 0,0 0 0 0 0,0-1 0 0 0,0 1 0 0 0,1-1 0 0 0,-1 1 0 0 0,5 1 0 0 0,4 1 0 0 0,0 0 0 0 0,13 3 0 0 0,-16-6 0 0 0,1 2 0 0 0,-1-1 0 0 0,0 1 0 0 0,11 6 0 0 0,-4 0 7 0 0,0 1 1 0 0,-1 1-1 0 0,24 23 0 0 0,-32-27 26 0 0,1 0 1 0 0,-2 0 0 0 0,1 0-1 0 0,-1 1 1 0 0,0 0-1 0 0,-1 0 1 0 0,0 0-1 0 0,7 18 1 0 0,-11-22 45 0 0,0-1 0 0 0,0 1 0 0 0,-1-1 1 0 0,1 1-1 0 0,-1 0 0 0 0,0-1 0 0 0,1 1 0 0 0,-1-1 1 0 0,-1 0-1 0 0,-2 6 0 0 0,3-6-49 0 0,0 0 2 0 0,-1 1-1 0 0,0-1 1 0 0,0 0-1 0 0,-1 0 1 0 0,1 0 0 0 0,0 0-1 0 0,-1 0 1 0 0,0 0-1 0 0,0 0 1 0 0,0-1-1 0 0,0 0 1 0 0,0 1-1 0 0,-7 2 1 0 0,-4 2-16 0 0,-1-1 0 0 0,-17 6 0 0 0,-5 1-77 0 0,11-1-96 0 0,-37 15-163 0 0,57-25 61 0 0,0 0 0 0 0,-1-1 0 0 0,1 0 0 0 0,0 0 0 0 0,0 0 0 0 0,-1-1 0 0 0,1 1 0 0 0,-9-2 1 0 0,13 0-668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0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258 101 14855 0 0,'0'0'1350'0'0,"2"2"-1110"0"0,0 2 65 0 0,0-1 0 0 0,0 0 0 0 0,1 0 1 0 0,-1 0-1 0 0,1 0 0 0 0,0 0 0 0 0,0-1 1 0 0,0 1-1 0 0,0-1 0 0 0,0 1 0 0 0,1-1 0 0 0,-1 0 1 0 0,1-1-1 0 0,6 4 0 0 0,-5-3-8 0 0,-2-1-212 0 0,-1 0-1 0 0,1 0 1 0 0,-1 0-1 0 0,1 0 1 0 0,0 0-1 0 0,-1-1 1 0 0,1 1-1 0 0,0-1 1 0 0,0 0 0 0 0,-1 0-1 0 0,1 0 1 0 0,0 0-1 0 0,0 0 1 0 0,-1-1-1 0 0,1 1 1 0 0,0-1-1 0 0,3-1 1 0 0,-3 1-79 0 0,0 0 1 0 0,0 0-1 0 0,1-1 1 0 0,-1 1-1 0 0,-1-1 1 0 0,1 0-1 0 0,0 0 1 0 0,0 0-1 0 0,-1 0 1 0 0,5-6 0 0 0,23-29 47 0 0,-19 21-47 0 0,-5 10-7 0 0,-3 3 0 0 0,-1 1 0 0 0,0-1 0 0 0,0-1 0 0 0,0 1 0 0 0,0 0 0 0 0,0 0 0 0 0,2-7 0 0 0,0-4 0 0 0,-5 2 0 0 0,1 11-14 0 0,-1 1 0 0 0,1-1 0 0 0,0 1 0 0 0,-1-1 0 0 0,1 0 0 0 0,-1 1 0 0 0,1-1 0 0 0,-1 1 0 0 0,1-1 0 0 0,-1 1 0 0 0,0 0 0 0 0,1-1 0 0 0,-1 1 0 0 0,1-1 0 0 0,-1 1 0 0 0,0 0 0 0 0,1 0 0 0 0,-1-1 0 0 0,0 1 0 0 0,1 0 0 0 0,-1 0 0 0 0,0 0-1 0 0,0 0 1 0 0,1 0 0 0 0,-1 0 0 0 0,0 0 0 0 0,1 0 0 0 0,-1 0 0 0 0,-1 0 0 0 0,-22 6-654 0 0,21-5 597 0 0,-11 4-164 0 0,1 1-1 0 0,-1 0 1 0 0,1 1 0 0 0,-22 16-1 0 0,-45 40-332 0 0,56-43 504 0 0,-21 19 35 0 0,2 2 0 0 0,-48 59 0 0 0,83-90 29 0 0,0 0 0 0 0,1 1 0 0 0,-10 19 0 0 0,15-26 0 0 0,0 0 0 0 0,0 0 0 0 0,1 1 0 0 0,-1-1 0 0 0,1 1 0 0 0,0-1 0 0 0,0 1 0 0 0,1-1 0 0 0,-1 1 0 0 0,1 0 0 0 0,0-1 0 0 0,0 1 0 0 0,1 6 0 0 0,0-8 1 0 0,0-1 1 0 0,0 0-1 0 0,0 1 0 0 0,0-1 1 0 0,0 0-1 0 0,0 0 0 0 0,0 0 1 0 0,1 0-1 0 0,-1 0 0 0 0,1 0 0 0 0,-1 0 1 0 0,1 0-1 0 0,0-1 0 0 0,3 3 1 0 0,-1-1 4 0 0,0-1 0 0 0,0 0 1 0 0,0 0-1 0 0,0 0 1 0 0,0-1-1 0 0,0 1 0 0 0,7 0 1 0 0,4 0 33 0 0,-1 0-1 0 0,0-2 1 0 0,28-1 0 0 0,1-4 136 0 0,-1-3 0 0 0,0-1 1 0 0,64-23-1 0 0,10-2-775 0 0,-53 17-834 0 0,-36 8 682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4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7831 0 0,'0'0'603'0'0,"-1"1"-396"0"0,-14 22 5011 0 0,-20 46 0 0 0,25-46-4160 0 0,2-1-1 0 0,0 2 0 0 0,2-1 1 0 0,-6 39-1 0 0,10-53-963 0 0,0 0 0 0 0,0 0 0 0 0,0-1-1 0 0,-6 12 1 0 0,4-8-64 0 0,3-10-36 0 0,-6 9-163 0 0,6-10-463 0 0,-5 5-935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0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189 280 3223 0 0,'1'-2'240'0'0,"25"-34"7137"0"0,4 2-3720 0 0,-21 25-2945 0 0,0 0-1 0 0,-1-1 1 0 0,0 0 0 0 0,0-1 0 0 0,-1 1 0 0 0,-1-1-1 0 0,9-19 1 0 0,-14 28-623 0 0,0-1 1 0 0,0 1-1 0 0,-1-1 0 0 0,1 1 1 0 0,-1-1-1 0 0,1 1 0 0 0,-1-1 1 0 0,0 0-1 0 0,0 1 0 0 0,0-1 0 0 0,0 1 1 0 0,-1-1-1 0 0,1 1 0 0 0,-1-1 1 0 0,1 1-1 0 0,-1-1 0 0 0,0 1 0 0 0,0-1 1 0 0,-2-2-1 0 0,1 1-24 0 0,-1 1 0 0 0,1 1 0 0 0,-1-1-1 0 0,0 0 1 0 0,0 0 0 0 0,0 1 0 0 0,0 0 0 0 0,0 0 0 0 0,0 0 0 0 0,-1 0-1 0 0,-5-3 1 0 0,-5 1-48 0 0,0-1 1 0 0,0 2-1 0 0,0 0 0 0 0,0 0 0 0 0,-26 0 0 0 0,32 3-77 0 0,-1 0 0 0 0,1 0 1 0 0,0 1-1 0 0,-1 1 0 0 0,1-1 0 0 0,0 2 1 0 0,-13 4-1 0 0,17-5 44 0 0,-1-1 0 0 0,1 2-1 0 0,0-1 1 0 0,0 0 0 0 0,0 1 0 0 0,0 0 0 0 0,0 0 0 0 0,0 0 0 0 0,1 0 0 0 0,-1 1-1 0 0,1-1 1 0 0,0 1 0 0 0,0 0 0 0 0,-3 7 0 0 0,1-1 9 0 0,1 1 1 0 0,0 0 0 0 0,1 0-1 0 0,1 1 1 0 0,0-1 0 0 0,0 1-1 0 0,1-1 1 0 0,0 1 0 0 0,1-1-1 0 0,1 1 1 0 0,-1-1 0 0 0,2 1-1 0 0,5 22 1 0 0,-5-25 81 0 0,1 0 1 0 0,0 0-1 0 0,1-1 1 0 0,0 1-1 0 0,0-1 1 0 0,1 1-1 0 0,0-1 1 0 0,0-1-1 0 0,1 1 1 0 0,0-1-1 0 0,1 0 0 0 0,-1 0 1 0 0,1-1-1 0 0,0 0 1 0 0,1 0-1 0 0,0 0 1 0 0,10 5-1 0 0,-3-7 405 0 0,-13-3-316 0 0,10 0 96 0 0,-8 0-230 0 0,10-2 81 0 0,-10 0-103 0 0,-1-1 1 0 0,0 0-1 0 0,1 0 1 0 0,-1 0 0 0 0,4-3-1 0 0,-4 2-76 0 0,0 1 0 0 0,0-1 0 0 0,-1 1-1 0 0,1-1 1 0 0,-1 0 0 0 0,0 0 0 0 0,0 0 0 0 0,0 0 0 0 0,0 0-1 0 0,0 0 1 0 0,0-1 0 0 0,-1 1 0 0 0,0 0 0 0 0,0-1 0 0 0,0 0-1 0 0,0 1 1 0 0,0-1 0 0 0,-1 1 0 0 0,1-1 0 0 0,-1 0 0 0 0,0 0-1 0 0,-1-3 1 0 0,-1-17-2068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0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0 453 7367 0 0,'0'0'568'0'0,"3"0"-42"0"0,2-2-450 0 0,6-2 8668 0 0,-5-1-5764 0 0,-3-7-1488 0 0,-3 8-1247 0 0,0 0 1 0 0,0-1 0 0 0,0 1 0 0 0,-1 0 0 0 0,0 0-1 0 0,0 0 1 0 0,0 0 0 0 0,0 0 0 0 0,-4-7 0 0 0,2 3-162 0 0,0-1-64 0 0,1 0 0 0 0,0 0 0 0 0,1 0 0 0 0,-1-1 0 0 0,2 1 0 0 0,-1 0 0 0 0,2-1 0 0 0,-1 1 0 0 0,1 0 0 0 0,0-1 0 0 0,1 1 0 0 0,0 0 0 0 0,1 0 0 0 0,0 0 0 0 0,0 0-1 0 0,1 1 1 0 0,7-14 0 0 0,0 5-95 0 0,0-1 0 0 0,1 1-1 0 0,1 1 1 0 0,1 0 0 0 0,0 1-1 0 0,31-25 1 0 0,-35 32-147 0 0,0 1 0 0 0,1 0 0 0 0,0 1 0 0 0,0 0 0 0 0,22-8 0 0 0,-28 12-35 0 0,0 0 0 0 0,-1 1 0 0 0,1 0 0 0 0,0 0 0 0 0,0 0 0 0 0,0 0 0 0 0,0 1 0 0 0,0 0 0 0 0,0 0 0 0 0,0 0 0 0 0,0 1 1 0 0,0 0-1 0 0,-1 0 0 0 0,1 0 0 0 0,0 0 0 0 0,0 1 0 0 0,5 2 0 0 0,-8-2-171 0 0,1 0 0 0 0,-1 0 1 0 0,0 1-1 0 0,0-1 0 0 0,0 1 0 0 0,0 0 1 0 0,-1-1-1 0 0,1 1 0 0 0,-1 0 1 0 0,1 0-1 0 0,0 4 0 0 0,1 0-640 0 0,18 40-3662 0 0,-17-35 5064 0 0,1 0 1 0 0,1 0-1 0 0,0-1 0 0 0,14 21 0 0 0,-16-29 52 0 0,-1 1 0 0 0,0-1-1 0 0,1 0 1 0 0,0-1 0 0 0,0 1 0 0 0,-1 0-1 0 0,1-1 1 0 0,1 0 0 0 0,-1 0 0 0 0,0 0-1 0 0,0-1 1 0 0,1 0 0 0 0,-1 1 0 0 0,1-1-1 0 0,-1-1 1 0 0,1 1 0 0 0,0-1 0 0 0,-1 0 0 0 0,1 0-1 0 0,7-1 1 0 0,5-1 432 0 0,-1-1 1 0 0,0-1-1 0 0,0 0 1 0 0,20-8-1 0 0,-24 7-348 0 0,-3 2-258 0 0,1-1 0 0 0,-1 0 1 0 0,0 0-1 0 0,0-1 0 0 0,-1-1 1 0 0,14-9-1 0 0,-12 6-184 0 0,-5 0-44 0 0,-4 7-59 0 0,-5-14-91 0 0,4 15 149 0 0,-1-1-1 0 0,0 0 1 0 0,0 1 0 0 0,0-1-1 0 0,0 1 1 0 0,0-1 0 0 0,0 1-1 0 0,0-1 1 0 0,0 1 0 0 0,0-1-1 0 0,-1 1 1 0 0,1 0 0 0 0,0 0 0 0 0,-1 0-1 0 0,1 0 1 0 0,-4-2 0 0 0,2 2-11 0 0,-1 0 0 0 0,1 0 1 0 0,-1 0-1 0 0,1 0 0 0 0,-1 0 1 0 0,0 1-1 0 0,-6-1 1 0 0,-1 1-91 0 0,1 1 1 0 0,-1 1-1 0 0,1-1 1 0 0,-20 7-1 0 0,17-3 56 0 0,1 0-1 0 0,0 1 1 0 0,0 0-1 0 0,0 1 1 0 0,1 1-1 0 0,0-1 1 0 0,0 2 0 0 0,1 0-1 0 0,0 0 1 0 0,0 1-1 0 0,-10 14 1 0 0,6-6 55 0 0,1 1 0 0 0,0 1-1 0 0,2 0 1 0 0,0 0 0 0 0,-14 42 0 0 0,23-54 41 0 0,-1 0-1 0 0,2 0 1 0 0,-1 0 0 0 0,1 0-1 0 0,0 0 1 0 0,1 1 0 0 0,0-1-1 0 0,0 0 1 0 0,0 1 0 0 0,1-1-1 0 0,3 11 1 0 0,-3-15-10 0 0,0 0 0 0 0,1 0 0 0 0,-1-1 1 0 0,1 1-1 0 0,0 0 0 0 0,0-1 0 0 0,0 1 0 0 0,0-1 0 0 0,1 1 1 0 0,-1-1-1 0 0,1 0 0 0 0,0 0 0 0 0,0 0 0 0 0,0-1 0 0 0,0 1 1 0 0,1-1-1 0 0,-1 1 0 0 0,1-1 0 0 0,-1 0 0 0 0,1-1 0 0 0,0 1 1 0 0,0-1-1 0 0,0 1 0 0 0,6 0 0 0 0,6 1-6 0 0,0-2-1 0 0,0 0 1 0 0,0 0 0 0 0,17-3-1 0 0,65-11-16 0 0,-76 10 12 0 0,234-50-2617 0 0,-211 42 714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05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130 122 2303 0 0,'2'-7'34'0'0,"-1"1"0"0"0,1-1 0 0 0,-2 1 0 0 0,1-1 0 0 0,-1 1 0 0 0,0-1 0 0 0,-1-11 0 0 0,-3-9 2918 0 0,4 21-1604 0 0,0 5-1139 0 0,0 0-1 0 0,0 0 1 0 0,-1 0-1 0 0,1 0 1 0 0,0 0-1 0 0,0 0 1 0 0,0 0-1 0 0,-1 0 1 0 0,1 0-1 0 0,0 0 1 0 0,-1 0-1 0 0,1 1 1 0 0,-1-1-1 0 0,1 0 1 0 0,-1 0-1 0 0,0 0 1 0 0,1 0-1 0 0,-1 1 1 0 0,0-1-1 0 0,1 0 1 0 0,-1 1-1 0 0,0-1 1 0 0,0 0-1 0 0,0 1 1 0 0,1-1-1 0 0,-1 1 1 0 0,0-1-1 0 0,0 1 1 0 0,0 0-1 0 0,0-1 1 0 0,0 1 0 0 0,0 0-1 0 0,0 0 1 0 0,0 0-1 0 0,0-1 1 0 0,0 1-1 0 0,0 0 1 0 0,0 0-1 0 0,0 1 1 0 0,-1-1-1 0 0,-1 1-94 0 0,0-1-1 0 0,1 1 1 0 0,-1 0 0 0 0,1 0-1 0 0,0 0 1 0 0,-1 1 0 0 0,1-1-1 0 0,0 1 1 0 0,0-1 0 0 0,0 1-1 0 0,0 0 1 0 0,0-1 0 0 0,-3 5-1 0 0,2 0-19 0 0,0-1 0 0 0,0 1 0 0 0,1 0 1 0 0,0-1-1 0 0,0 1 0 0 0,1 0 0 0 0,-1 0 0 0 0,1 0 0 0 0,1 1 0 0 0,-1-1 0 0 0,1 0 0 0 0,0 7 0 0 0,-1 10 107 0 0,-7 331 2216 0 0,2-34-1750 0 0,-12-104-527 0 0,4-102-28 0 0,14-112-165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0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6911 0 0,'0'0'528'0'0,"0"2"86"0"0,-1 1 21 0 0,0 1 0 0 0,1-1 0 0 0,-1 0 0 0 0,1 1 0 0 0,0-1 0 0 0,0 1 0 0 0,1-1 0 0 0,-1 0 0 0 0,1 1 1 0 0,-1-1-1 0 0,1 0 0 0 0,0 0 0 0 0,3 7 0 0 0,-1-5-196 0 0,0 0 0 0 0,0 0 0 0 0,1 0 0 0 0,-1 0 1 0 0,1 0-1 0 0,1-1 0 0 0,5 6 0 0 0,0-2-283 0 0,0 0-1 0 0,1-1 1 0 0,0 0-1 0 0,0-1 1 0 0,1 0 0 0 0,-1-1-1 0 0,14 4 1 0 0,-3-3 137 0 0,1-1-1 0 0,0-1 1 0 0,-1-1 0 0 0,2-1-1 0 0,44-2 1 0 0,115-21 665 0 0,13-20-692 0 0,-73 14-1629 0 0,-90 22-810 0 0,-31 4 362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0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 10135 0 0,'0'0'10159'0'0,"-2"2"-9375"0"0,-16 10-776 0 0,0 1 0 0 0,1 1 0 0 0,0 0 1 0 0,1 1-1 0 0,1 1 0 0 0,-23 31 0 0 0,34-42-7 0 0,-4 5 17 0 0,0 0 0 0 0,1 0 1 0 0,0 0-1 0 0,1 1 0 0 0,0-1 0 0 0,-5 15 0 0 0,7-15 33 0 0,1 1 1 0 0,0-1-1 0 0,1 1 0 0 0,-1 17 0 0 0,3-27-46 0 0,0 0 1 0 0,0-1-1 0 0,0 1 0 0 0,1-1 0 0 0,-1 1 1 0 0,0 0-1 0 0,0-1 0 0 0,1 1 0 0 0,-1-1 1 0 0,1 1-1 0 0,-1 0 0 0 0,0-1 0 0 0,1 1 1 0 0,-1-1-1 0 0,1 1 0 0 0,-1-1 0 0 0,1 0 1 0 0,0 1-1 0 0,-1-1 0 0 0,2 1 0 0 0,-1 0 13 0 0,1 0 30 0 0,0 1 0 0 0,0-1 0 0 0,0 0 0 0 0,1 0 0 0 0,-1 0 0 0 0,0 0 0 0 0,0-1 1 0 0,0 1-1 0 0,1 0 0 0 0,-1-1 0 0 0,0 0 0 0 0,1 0 0 0 0,-1 1 0 0 0,1-1 0 0 0,-1-1 0 0 0,0 1 0 0 0,1 0 0 0 0,3-2 0 0 0,4 0 105 0 0,0 0 1 0 0,0-2-1 0 0,9-3 1 0 0,6-4 128 0 0,-1-1-1 0 0,39-25 1 0 0,-54 31-270 0 0,0-1-1 0 0,-1 1 1 0 0,0-2 0 0 0,0 1-1 0 0,-1-1 1 0 0,0 0-1 0 0,-1 0 1 0 0,1-1 0 0 0,8-18-1 0 0,-13 24-24 0 0,-1 0-1 0 0,0 1 1 0 0,0-1-1 0 0,0 0 1 0 0,0 0-1 0 0,-1 0 1 0 0,1 0-1 0 0,-1 0 1 0 0,0-1 0 0 0,0 1-1 0 0,0 0 1 0 0,0 0-1 0 0,0 0 1 0 0,-1 0-1 0 0,0 0 1 0 0,1 0-1 0 0,-1 0 1 0 0,0 0-1 0 0,-3-5 1 0 0,-1-1-333 0 0,-1 1-1 0 0,1 0 1 0 0,-2 0-1 0 0,-11-12 1 0 0,-9-10-4289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0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10591 0 0,'0'0'964'0'0,"2"0"-794"0"0,5 1-187 0 0,29 3 8170 0 0,-37 10-7863 0 0,0-9-232 0 0,0 0 0 0 0,0-1 0 0 0,-1 1 0 0 0,1-1-1 0 0,-1 0 1 0 0,0 1 0 0 0,-1-1 0 0 0,1 0 0 0 0,-4 4 0 0 0,-32 36 345 0 0,21-24-382 0 0,5-7-8 0 0,2 1 0 0 0,0 0 0 0 0,0 0 0 0 0,1 1 0 0 0,1 1 0 0 0,-8 20 1 0 0,14-30 15 0 0,0 0 0 0 0,0-1 1 0 0,0 1-1 0 0,1 0 1 0 0,0 0-1 0 0,0 0 0 0 0,1 0 1 0 0,0 0-1 0 0,0 0 1 0 0,0 0-1 0 0,1-1 0 0 0,0 1 1 0 0,0 0-1 0 0,0 0 1 0 0,1 0-1 0 0,0-1 0 0 0,0 1 1 0 0,0-1-1 0 0,1 1 1 0 0,-1-1-1 0 0,8 9 0 0 0,-6-9 5 0 0,-1-1-1 0 0,2 0 1 0 0,-1-1-1 0 0,0 1 1 0 0,1-1-1 0 0,0 0 0 0 0,-1 0 1 0 0,1 0-1 0 0,0-1 1 0 0,1 0-1 0 0,-1 0 0 0 0,0 0 1 0 0,1 0-1 0 0,-1-1 1 0 0,1 0-1 0 0,-1 0 1 0 0,8 0-1 0 0,5-1 293 0 0,0 0 1 0 0,0-1-1 0 0,0-1 0 0 0,19-4 1 0 0,-28 4-207 0 0,-1 0 0 0 0,1-1 0 0 0,-1 0 0 0 0,0 0 0 0 0,0-1 0 0 0,13-7 0 0 0,-17 8-80 0 0,0 1-1 0 0,-1-1 1 0 0,1 0 0 0 0,-1 0 0 0 0,0 0 0 0 0,0 0 0 0 0,0-1 0 0 0,0 1 0 0 0,0-1 0 0 0,-1 0 0 0 0,0 0 0 0 0,1 0 0 0 0,-1 0 0 0 0,1-5-1 0 0,-3 6-21 0 0,0 0 0 0 0,0 1 0 0 0,0-1 0 0 0,0 0 0 0 0,-1 1 0 0 0,1-1 0 0 0,-1 0 0 0 0,0 1 0 0 0,1-1 0 0 0,-1 0 0 0 0,-1 1 0 0 0,1-1-1 0 0,0 1 1 0 0,-1 0 0 0 0,-2-4 0 0 0,1 1 13 0 0,-1-1-31 0 0,1 1-1 0 0,-1 0 1 0 0,-1-1 0 0 0,1 2 0 0 0,-1-1-1 0 0,0 1 1 0 0,0-1 0 0 0,0 1 0 0 0,0 1-1 0 0,-1-1 1 0 0,-6-3 0 0 0,2 3-295 0 0,0 0-1 0 0,0 0 1 0 0,-1 1 0 0 0,1 0-1 0 0,-22-3 1 0 0,-67 0-5449 0 0,84 5 4139 0 0,-5 0-466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0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17 4607 0 0,'0'0'354'0'0,"2"-2"-233"0"0,8-13 10291 0 0,-22 28-4744 0 0,7-7-7999 0 0,-175 224 3413 0 0,17-19-1118 0 0,143-186 5 0 0,-195 255-280 0 0,165-193 287 0 0,18-28-1070 0 0,27-53 364 0 0,3-4-544 0 0,-5 11-8108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0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 1839 0 0,'2'-1'83'0'0,"21"-14"10061"0"0,-21 20-6264 0 0,-2 4-3659 0 0,-1-6 179 0 0,0 15-70 0 0,-1-1-1 0 0,-1 1 1 0 0,0-1-1 0 0,-8 21 1 0 0,0 4 166 0 0,4-10-94 0 0,-5 53 0 0 0,11-68-320 0 0,0-1 0 0 0,2 1 1 0 0,0-1-1 0 0,1 1 0 0 0,4 18 1 0 0,11 11 192 0 0,-5-15-157 0 0,-3-7-54 0 0,-8-22-43 0 0,0 0-111 0 0,0-2-140 0 0,-1 1 0 0 0,0-1 0 0 0,0 0 0 0 0,0 1 0 0 0,1-1 0 0 0,-1 1 0 0 0,0-1 0 0 0,0 1 0 0 0,0-1 0 0 0,0 1 0 0 0,0-1 0 0 0,0 1 0 0 0,0-1 0 0 0,0 1 0 0 0,0 0 0 0 0,0-1 0 0 0,0 1 0 0 0,0-1 0 0 0,0 1 0 0 0,0-1 0 0 0,0 1 0 0 0,-1-1 0 0 0,1 0 0 0 0,0 1 0 0 0,0-1 0 0 0,-1 1 0 0 0,1-1 0 0 0,0 1 0 0 0,-1-1 0 0 0,1 0 0 0 0,0 1 0 0 0,-1-1 0 0 0,0 1 0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0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11887 0 0,'0'0'1083'0'0,"-2"1"-774"0"0,-6 4 190 0 0,1 0-1 0 0,-1 1 1 0 0,1-1-1 0 0,0 2 1 0 0,0-1-1 0 0,-10 14 1 0 0,-5 7-21 0 0,-1 1-153 0 0,-22 35 0 0 0,39-54-316 0 0,1 1 0 0 0,0 0 0 0 0,0 0-1 0 0,1 0 1 0 0,1 0 0 0 0,-1 1 0 0 0,2-1 0 0 0,-3 15 0 0 0,5-22 13 0 0,0-1 1 0 0,0 1 0 0 0,0 0 0 0 0,0 0-1 0 0,0 0 1 0 0,0 0 0 0 0,1-1-1 0 0,0 1 1 0 0,-1 0 0 0 0,1 0 0 0 0,0-1-1 0 0,0 1 1 0 0,1 0 0 0 0,-1-1 0 0 0,0 0-1 0 0,4 5 1 0 0,-2-3 21 0 0,1-1 0 0 0,-1 0 1 0 0,0-1-1 0 0,1 1 0 0 0,-1 0 0 0 0,1-1 0 0 0,0 0 0 0 0,0 0 1 0 0,0 0-1 0 0,5 1 0 0 0,3 1 43 0 0,0-1-1 0 0,1-1 1 0 0,-1 0-1 0 0,1-1 1 0 0,-1 0 0 0 0,24-1-1 0 0,-18-1-44 0 0,1-1-1 0 0,-1-1 0 0 0,1 0 1 0 0,17-6-1 0 0,-32 7-22 0 0,1 1-1 0 0,-1-1 1 0 0,0 1-1 0 0,0-1 1 0 0,0-1-1 0 0,0 1 1 0 0,0 0-1 0 0,-1-1 1 0 0,1 0-1 0 0,-1 0 1 0 0,0 0-1 0 0,0 0 0 0 0,0 0 1 0 0,0-1-1 0 0,0 0 1 0 0,-1 1-1 0 0,1-1 1 0 0,-1 0-1 0 0,0 0 1 0 0,0 0-1 0 0,-1 0 1 0 0,3-8-1 0 0,-4 9 7 0 0,0 0-1 0 0,1 0 1 0 0,-2 0 0 0 0,1 1-1 0 0,0-1 1 0 0,0 0 0 0 0,-1 0-1 0 0,0 0 1 0 0,0 0-1 0 0,0 0 1 0 0,0 1 0 0 0,0-1-1 0 0,0 0 1 0 0,-1 1 0 0 0,1-1-1 0 0,-1 1 1 0 0,1-1-1 0 0,-4-2 1 0 0,-3-4-25 0 0,0 1 0 0 0,-1-1 0 0 0,-10-6 0 0 0,8 7-117 0 0,0 1-1 0 0,0 1 1 0 0,-1 0-1 0 0,1 0 1 0 0,-1 1 0 0 0,-1 1-1 0 0,1 0 1 0 0,-1 0-1 0 0,1 2 1 0 0,-1-1-1 0 0,0 2 1 0 0,-26-1 0 0 0,37 2-174 0 0,13-6-5846 0 0,-5 4 4630 0 0,11-6-3284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06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4607 0 0,'0'0'12172'0'0,"0"2"-11780"0"0,-1 6-217 0 0,0-1 0 0 0,0-1-1 0 0,0 1 1 0 0,-1 0 0 0 0,-5 13-1 0 0,-18 37 488 0 0,13-31-368 0 0,-15 38-27 0 0,21-50-223 0 0,5-8-34 0 0,2 11-27 0 0,-2 11-43 0 0,-1 0 0 0 0,-2-1 0 0 0,-7 30 0 0 0,11-55 104 0 0,0 1 0 0 0,-1 0 0 0 0,1 0-1 0 0,0-1 1 0 0,1 1 0 0 0,-1 0 0 0 0,0-1 0 0 0,1 1-1 0 0,-1 0 1 0 0,1-1 0 0 0,0 1 0 0 0,0-1 0 0 0,0 1 0 0 0,0-1-1 0 0,1 1 1 0 0,-1-1 0 0 0,0 0 0 0 0,1 0 0 0 0,0 1-1 0 0,2 2 1 0 0,-2-4 278 0 0,1 0 10 0 0,2 0-197 0 0,1 0 1 0 0,-1 0 0 0 0,0-1 0 0 0,0 1-1 0 0,1-1 1 0 0,-1 0 0 0 0,0-1 0 0 0,0 0-1 0 0,10-2 1 0 0,-5 1 62 0 0,-1-2-1 0 0,1 1 1 0 0,-1-1 0 0 0,15-10 0 0 0,-8 4-33 0 0,-1-1 0 0 0,-1-1 1 0 0,0 0-1 0 0,0 0 1 0 0,15-20-1 0 0,-26 27-151 0 0,1 1 0 0 0,-1-1 0 0 0,0 0 0 0 0,-1 0 0 0 0,1 0 0 0 0,-1 0 0 0 0,0-1 0 0 0,-1 1 0 0 0,1 0 0 0 0,-1-1 0 0 0,0 1 0 0 0,0-1 0 0 0,-1 0-1 0 0,0 1 1 0 0,0-1 0 0 0,0 1 0 0 0,0-1 0 0 0,-1 0 0 0 0,-2-7 0 0 0,0 2-78 0 0,0 0 0 0 0,-1 0 1 0 0,-1 0-1 0 0,0 1 0 0 0,0-1 0 0 0,-1 1 0 0 0,0 0 0 0 0,-11-12 0 0 0,14 18-13 0 0,0 1 0 0 0,-1-1-1 0 0,1 1 1 0 0,-1 0 0 0 0,0 0 0 0 0,0 1 0 0 0,0-1-1 0 0,0 1 1 0 0,0 0 0 0 0,0 0 0 0 0,-1 0-1 0 0,1 0 1 0 0,-1 1 0 0 0,1 0 0 0 0,-1 0-1 0 0,0 0 1 0 0,1 1 0 0 0,-1-1 0 0 0,0 1-1 0 0,-4 0 1 0 0,0 1-141 0 0,1 0-1 0 0,0 1 1 0 0,-1-1 0 0 0,1 1-1 0 0,0 1 1 0 0,0 0 0 0 0,0 0-1 0 0,1 1 1 0 0,-1-1 0 0 0,-7 7-1 0 0,13-9-133 0 0,13 11-7296 0 0,3-4 2536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4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18 8751 0 0,'0'0'2006'0'0,"-1"2"-813"0"0,-7 16 377 0 0,2 0 0 0 0,0 1 0 0 0,-4 24 0 0 0,-6 18 1270 0 0,12-46-2382 0 0,1-1 0 0 0,0 0-1 0 0,1 1 1 0 0,0 0 0 0 0,1 0 0 0 0,2 20 0 0 0,2-4 265 0 0,13 60 1 0 0,-12-71-644 0 0,-4-20-72 0 0,1 0 1 0 0,0 0-1 0 0,-1 0 0 0 0,1 1 1 0 0,-1-1-1 0 0,1 0 1 0 0,-1 0-1 0 0,1 0 0 0 0,0 0 1 0 0,-1 0-1 0 0,1-1 1 0 0,-1 1-1 0 0,1 0 0 0 0,-1 0 1 0 0,1 0-1 0 0,-1 0 1 0 0,2-1-1 0 0,-2 1-2 0 0,5-2 33 0 0,0 0 1 0 0,-1-1-1 0 0,1 0 0 0 0,0 0 0 0 0,-1 0 1 0 0,0 0-1 0 0,0-1 0 0 0,5-4 0 0 0,27-35 233 0 0,-34 42-266 0 0,154-182 487 0 0,-124 151-1645 0 0,1 1 1 0 0,1 2-1 0 0,51-33 0 0 0,-63 47-4503 0 0,0-1-1607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0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54 8087 0 0,'0'0'1652'0'0,"-7"5"-3256"0"0,-27 12 1210 0 0,36-18 979 0 0,0 1 0 0 0,-1-1-1 0 0,1 1 1 0 0,0-1 0 0 0,0 1 0 0 0,-1-1 0 0 0,1 0 0 0 0,0 0 0 0 0,4-4 3790 0 0,-16 11-3492 0 0,-5 4-820 0 0,1 0-1 0 0,0 2 0 0 0,1-1 1 0 0,0 2-1 0 0,0 0 1 0 0,2 0-1 0 0,0 1 0 0 0,0 1 1 0 0,-9 17-1 0 0,18-27-56 0 0,0-1 0 0 0,0 1 0 0 0,0 0 0 0 0,1 0 0 0 0,0 0-1 0 0,0 0 1 0 0,0 0 0 0 0,1 0 0 0 0,-1 0 0 0 0,1 0 0 0 0,1 0 0 0 0,-1 0 0 0 0,1 0 0 0 0,0 0-1 0 0,0 0 1 0 0,0 0 0 0 0,0 0 0 0 0,4 7 0 0 0,-2-6 14 0 0,0-1 0 0 0,0 0 0 0 0,0 0 0 0 0,1 0 0 0 0,0 0 0 0 0,0 0 0 0 0,0-1 0 0 0,0 1 0 0 0,1-1 0 0 0,-1-1 0 0 0,1 1 0 0 0,0 0 0 0 0,1-1 0 0 0,-1 0 0 0 0,7 2 0 0 0,1 0 77 0 0,0-1 0 0 0,0 0 0 0 0,1-1 0 0 0,0-1 0 0 0,0 0 0 0 0,0 0 0 0 0,0-2 0 0 0,0 0 0 0 0,0 0 0 0 0,0-2 0 0 0,-1 1 0 0 0,1-2 0 0 0,0 0 0 0 0,-1 0 0 0 0,20-9 0 0 0,-31 12 43 0 0,5-3 140 0 0,-1 1-1 0 0,0-1 1 0 0,1 1-1 0 0,-1-2 1 0 0,0 1-1 0 0,-1-1 1 0 0,1 0 0 0 0,9-8-1 0 0,-6 3-263 0 0,-8 7-16 0 0,1 0 0 0 0,0 0 0 0 0,0 0 0 0 0,-1 0 0 0 0,0 0 0 0 0,1 0 0 0 0,-1 0 0 0 0,0 0 0 0 0,0-1 0 0 0,0 1 0 0 0,0-1 0 0 0,1-3 0 0 0,0-1 0 0 0,-1 0 0 0 0,1 1 0 0 0,-1-1 0 0 0,0 1 0 0 0,-1-1 0 0 0,0 0 0 0 0,0 1 0 0 0,0-1 0 0 0,-2-7 0 0 0,-12-54 0 0 0,10 54 0 0 0,-1-9-3 0 0,-1-1-130 0 0,-1-1 0 0 0,0 1-1 0 0,-14-27 1 0 0,21 51 119 0 0,0 0-1 0 0,0 0 1 0 0,0-1-1 0 0,0 1 1 0 0,-1 0 0 0 0,1 0-1 0 0,0 0 1 0 0,0-1-1 0 0,0 1 1 0 0,-1 0 0 0 0,1 0-1 0 0,0 0 1 0 0,0 0-1 0 0,-1 0 1 0 0,1 0 0 0 0,0-1-1 0 0,0 1 1 0 0,-1 0-1 0 0,1 0 1 0 0,0 0-1 0 0,0 0 1 0 0,-1 0 0 0 0,1 0-1 0 0,0 0 1 0 0,-1 0-1 0 0,1 0 1 0 0,0 0 0 0 0,0 0-1 0 0,-1 0 1 0 0,1 0-1 0 0,0 1 1 0 0,0-1-1 0 0,-1 0 1 0 0,1 0 0 0 0,0 0-1 0 0,-1 0 1 0 0,-7 6-245 0 0,-23 26-1455 0 0,21-20 831 0 0,-4 4-408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0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7 183 6303 0 0,'-6'-6'11070'0'0,"26"2"-10234"0"0,1 2 0 0 0,29 0 0 0 0,-24 2-693 0 0,36-6 0 0 0,-11-3-135 0 0,98-19 126 0 0,-118 20 215 0 0,40-4 1 0 0,-57 11-288 0 0,0 0 0 0 0,0 1 0 0 0,0 1 0 0 0,0 0 0 0 0,19 4 1 0 0,-9-1-93 0 0,1-2 1 0 0,-1 0 0 0 0,43-3-1 0 0,-33-2 42 0 0,49-12 0 0 0,-60 10-4 0 0,1 0 0 0 0,0 2 0 0 0,-1 1 0 0 0,46 1 0 0 0,9 12-25 0 0,-54-6 8 0 0,1-1-1 0 0,0-2 1 0 0,0 0 0 0 0,28-3-1 0 0,146-20 146 0 0,-104 9-200 0 0,-53 5 60 0 0,82-1 0 0 0,-76 8 4 0 0,94-9 53 0 0,-48 2-26 0 0,-92 7-27 0 0,14-1-9 0 0,0 0 0 0 0,0 2 0 0 0,1 0 0 0 0,-1 0-1 0 0,0 2 1 0 0,21 5 0 0 0,-28-6 9 0 0,3 1 0 0 0,0-1 0 0 0,-1 0 0 0 0,1-1 0 0 0,23 0 0 0 0,-4-3 0 0 0,0-1 0 0 0,-1-2 0 0 0,53-14 0 0 0,19-4 0 0 0,-65 17 57 0 0,42-1-1 0 0,-61 6-38 0 0,0 2-1 0 0,0 0 0 0 0,1 1 1 0 0,23 6-1 0 0,-12-1-17 0 0,6-1 0 0 0,1-2 0 0 0,1-1 0 0 0,59-5 0 0 0,28 2 0 0 0,-122 0 0 0 0,0 0 0 0 0,1 0 0 0 0,-1 1 0 0 0,0-1 0 0 0,0 1 0 0 0,0-1 0 0 0,6 3 0 0 0,18 4 0 0 0,-13-5 0 0 0,2-2 0 0 0,-4 0 89 0 0,0 0-1 0 0,1-1 1 0 0,-1-1-1 0 0,0 0 1 0 0,12-4-1 0 0,9-2 405 0 0,-9 3-195 0 0,54-6-105 0 0,-73 11-151 0 0,5 0-20 0 0,-8 0 31 0 0,0 0 0 0 0,8 0-53 0 0,-8 0-54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1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7055 0 0,'0'0'5856'0'0,"0"2"-5029"0"0,0-1-558 0 0,0 0 1 0 0,0 0-1 0 0,0 0 1 0 0,0-1 0 0 0,0 1-1 0 0,0 0 1 0 0,1 0-1 0 0,-1 0 1 0 0,0-1-1 0 0,1 1 1 0 0,-1 0-1 0 0,0 0 1 0 0,1-1-1 0 0,-1 1 1 0 0,1 0-1 0 0,-1-1 1 0 0,1 1-1 0 0,-1 0 1 0 0,2 0-1 0 0,-1 0-119 0 0,1 0 0 0 0,-1 0 1 0 0,0-1-1 0 0,1 1 0 0 0,-1 0 0 0 0,1-1 0 0 0,-1 1 0 0 0,1-1 0 0 0,-1 0 1 0 0,3 1-1 0 0,4-1-261 0 0,0 0 0 0 0,0 0 1 0 0,12-2-1 0 0,-10 1 691 0 0,125-18-200 0 0,-68 8-534 0 0,-43 9-1375 0 0,-5 3-4952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17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11951 0 0,'0'0'1083'0'0,"3"0"-891"0"0,116-7 4642 0 0,62-20-1816 0 0,-106 15-2449 0 0,-58 9-674 0 0,28-3-2570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1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149 136 8375 0 0,'0'0'4895'0'0,"2"0"-4366"0"0,26-13 2104 0 0,-15 6-1980 0 0,2 0 0 0 0,19-5 0 0 0,86-28 1232 0 0,-81 25-1493 0 0,1 2 0 0 0,73-14-1 0 0,-95 26-343 0 0,-2 2-36 0 0,-5 3-28 0 0,-11-3 6 0 0,1-1 0 0 0,0 1 0 0 0,0-1-1 0 0,-1 1 1 0 0,1-1 0 0 0,0 1 0 0 0,-1 0 0 0 0,1-1-1 0 0,0 1 1 0 0,-1 0 0 0 0,1-1 0 0 0,-1 1 0 0 0,1 0-1 0 0,-1 0 1 0 0,0 0 0 0 0,1-1 0 0 0,-1 1 0 0 0,0 0-1 0 0,0 0 1 0 0,1 0 0 0 0,-1 0 0 0 0,0 0 0 0 0,0-1-1 0 0,0 3 1 0 0,-3 19-136 0 0,2-16 111 0 0,-1-1 0 0 0,-1 1 1 0 0,1-1-1 0 0,-1 0 0 0 0,0 0 1 0 0,0 0-1 0 0,0-1 0 0 0,-1 1 0 0 0,0-1 1 0 0,0 0-1 0 0,0 0 0 0 0,0 0 1 0 0,-1 0-1 0 0,-7 4 0 0 0,-7 5-66 0 0,-1-2 1 0 0,-27 12-1 0 0,-32 13-337 0 0,1 3 1 0 0,-120 81-1 0 0,189-113 395 0 0,-8 5-78 0 0,-1 1 0 0 0,2 1 0 0 0,-19 19 0 0 0,23-17 189 0 0,11-11-18 0 0,2-3-8 0 0,-2 1 120 0 0,2-2-117 0 0,0 1 0 0 0,0-1 0 0 0,1 1 0 0 0,-1-1 0 0 0,0 1 0 0 0,1-1 0 0 0,-1 0 0 0 0,1 0 0 0 0,-1 0 0 0 0,1 0 0 0 0,-1 0 0 0 0,1 0 0 0 0,0 0 0 0 0,2 1 1 0 0,1-1 70 0 0,0 0 0 0 0,0 0 0 0 0,0 0 1 0 0,0 0-1 0 0,0-1 0 0 0,0 0 0 0 0,0 0 1 0 0,6 0-1 0 0,45-10 508 0 0,-29 5-364 0 0,84-13 400 0 0,34-5-24 0 0,57-9 230 0 0,-127 22-995 0 0,-73 10 24 0 0,-14 5-4295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1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79 16415 0 0,'0'0'1484'0'0,"-1"2"-1221"0"0,-7 5-180 0 0,7-5 537 0 0,1-1-575 0 0,0 1 1 0 0,0-1-1 0 0,1 0 1 0 0,-1 1-1 0 0,1-1 1 0 0,-1 1-1 0 0,1-1 0 0 0,0 0 1 0 0,0 0-1 0 0,-1 1 1 0 0,1-1-1 0 0,0 0 1 0 0,0 0-1 0 0,0 0 1 0 0,0 0-1 0 0,1 0 1 0 0,-1 0-1 0 0,0 0 1 0 0,0 0-1 0 0,0 0 1 0 0,3 0-1 0 0,1 2 22 0 0,0-1 0 0 0,0 0 0 0 0,0 0-1 0 0,9 2 1 0 0,26 1 419 0 0,0-2-1 0 0,0-1 1 0 0,58-6-1 0 0,-60 3-276 0 0,180-24 836 0 0,-2-19-333 0 0,11-1-244 0 0,-210 42-677 0 0,-1 0-1 0 0,22-8 1 0 0,-36 10-195 0 0,-5 0-1230 0 0,-13 1 295 0 0,-8 3-48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1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7831 0 0,'0'0'8198'0'0,"0"3"-7404"0"0,-1 19-275 0 0,0 1 0 0 0,-8 40 1 0 0,6-46-507 0 0,2-8 16 0 0,-1-1 1 0 0,0 1-1 0 0,0 0 1 0 0,-1 0-1 0 0,0-1 1 0 0,0 1-1 0 0,-5 7 1 0 0,-1 1 91 0 0,4-4 950 0 0,5-11-828 0 0,0-1-199 0 0,1-1 1 0 0,-1 1 0 0 0,1 0 0 0 0,-1-1 0 0 0,1 1 0 0 0,0-1 0 0 0,-1 1 0 0 0,1-1 0 0 0,0 1 0 0 0,0-1-1 0 0,-1 0 1 0 0,1 1 0 0 0,0-1 0 0 0,0 0 0 0 0,-1 0 0 0 0,2 1 0 0 0,12 3 220 0 0,-3-2-163 0 0,0-1 1 0 0,0-1 0 0 0,0 0-1 0 0,13-1 1 0 0,7 0-18 0 0,-1 1-9 0 0,-18 1-42 0 0,0 0-7 0 0,-1-1-1 0 0,18-1 1 0 0,13-4-1555 0 0,-40 5 282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1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11519 0 0,'0'0'4602'0'0,"0"3"-3529"0"0,11 228 1812 0 0,9-79-1990 0 0,-12-96-816 0 0,-3-26-40 0 0,-2-16-44 0 0,-1-1 0 0 0,0 1 1 0 0,-1 0-1 0 0,-1 0 0 0 0,0 0 0 0 0,-1 0 0 0 0,0 0 1 0 0,-1 0-1 0 0,-1 0 0 0 0,-6 20 0 0 0,0-13 535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1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3223 0 0,'0'0'11376'0'0,"1"3"-10618"0"0,2 4-532 0 0,-1 0 0 0 0,0-1 0 0 0,0 2 0 0 0,-1-1 0 0 0,0 0 0 0 0,0 0 1 0 0,-1 0-1 0 0,1 1 0 0 0,-2 7 0 0 0,-3 10-89 0 0,-1 0 1 0 0,-11 34-1 0 0,8-36 111 0 0,2 0 1 0 0,-6 41-1 0 0,9-33 67 0 0,1-22-157 0 0,1 0 1 0 0,0 0 0 0 0,0 0 0 0 0,1 0-1 0 0,0 0 1 0 0,1 1 0 0 0,2 10-1 0 0,-2-18-99 0 0,-1 0-1 0 0,1 0 0 0 0,0 0 1 0 0,0 0-1 0 0,0 0 1 0 0,0 0-1 0 0,0 0 1 0 0,1 0-1 0 0,-1-1 0 0 0,0 1 1 0 0,1 0-1 0 0,0-1 1 0 0,-1 1-1 0 0,1-1 0 0 0,0 0 1 0 0,3 3-1 0 0,-2-3 27 0 0,1 1 0 0 0,-1-1 0 0 0,1 0 0 0 0,0 0 0 0 0,-1 0 1 0 0,1 0-1 0 0,0-1 0 0 0,7 1 0 0 0,3-2 167 0 0,0 0 0 0 0,0-1 1 0 0,27-8-1 0 0,-41 10-244 0 0,3 0-1 0 0,82-25 429 0 0,-71 20-371 0 0,0-1 0 0 0,-1 0 0 0 0,0-1 0 0 0,13-9 0 0 0,-22 15-65 0 0,1-2 0 0 0,7-11 0 0 0,-11 12 0 0 0,1-1 0 0 0,-1 1 0 0 0,1 0 0 0 0,-1-1 0 0 0,0 1 0 0 0,1-1 0 0 0,-1 1 0 0 0,0-1 0 0 0,-1 0 0 0 0,1 1 0 0 0,0-1 0 0 0,-1 0 0 0 0,0 0 0 0 0,0 1 0 0 0,0-1 0 0 0,0 0 0 0 0,0 0 0 0 0,0 0 0 0 0,-1 1 0 0 0,1-1 0 0 0,-1 0 0 0 0,0 1 0 0 0,-1-5 0 0 0,-2-1 0 0 0,-1 0 0 0 0,1 0 0 0 0,-2 0 0 0 0,1 0 0 0 0,-13-12 0 0 0,3 3-3 0 0,-98-98-124 0 0,100 104 108 0 0,0 0 0 0 0,-1 1 0 0 0,0 0 0 0 0,-1 2 0 0 0,0-1 0 0 0,0 2 0 0 0,-22-8-1 0 0,31 13-47 0 0,0 1-1 0 0,0 0 0 0 0,0 1 0 0 0,-1-1 0 0 0,1 1 0 0 0,0 0 0 0 0,-1 1 1 0 0,1-1-1 0 0,-10 3 0 0 0,15-2-99 0 0,2 1-981 0 0,6 10-4117 0 0,4 1-1770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1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11 5551 0 0,'0'-11'13767'0'0,"1"13"-14044"0"0,0 1 260 0 0,0 0 1 0 0,-1 0 0 0 0,1 0 0 0 0,-1 0 0 0 0,1 0-1 0 0,-1 0 1 0 0,0 0 0 0 0,0 0 0 0 0,0 0 0 0 0,-1 0 0 0 0,1 0-1 0 0,-1 0 1 0 0,0 0 0 0 0,1 0 0 0 0,-3 4 0 0 0,-3 6-57 0 0,0 1 1 0 0,-9 12-1 0 0,-4 9 12 0 0,12-19 61 0 0,-22 58 0 0 0,24-58 0 0 0,3-2 0 0 0,2-13-9 0 0,0 0-2 0 0,0-1 0 0 0,0 1 0 0 0,0 0 0 0 0,0-1 0 0 0,0 1 0 0 0,0-1-1 0 0,0 1 1 0 0,0 0 0 0 0,0-1 0 0 0,0 1 0 0 0,1-1 0 0 0,-1 1-1 0 0,0 0 1 0 0,0-1 0 0 0,1 1 0 0 0,-1-1 0 0 0,0 1 0 0 0,1-1 0 0 0,-1 1-1 0 0,0-1 1 0 0,1 1 0 0 0,-1-1 0 0 0,1 0 0 0 0,-1 1 0 0 0,2 0 0 0 0,13 4 100 0 0,27 5 1 0 0,-8-2 429 0 0,-14-2-336 0 0,-6-1-34 0 0,1-1 0 0 0,0 0-1 0 0,-1-1 1 0 0,2 0-1 0 0,25 0 1 0 0,-39-3-238 0 0,6 1 219 0 0,-3-1-1229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4: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72 6447 0 0,'0'0'499'0'0,"1"2"-328"0"0,0 5 417 0 0,0-1 0 0 0,1 0 0 0 0,0 0 1 0 0,0-1-1 0 0,1 1 0 0 0,0 0 0 0 0,0-1 1 0 0,0 1-1 0 0,0-1 0 0 0,1 0 0 0 0,0 0 0 0 0,0-1 1 0 0,0 1-1 0 0,1-1 0 0 0,-1 0 0 0 0,7 4 1 0 0,-6-4-166 0 0,1 0 1 0 0,0-1-1 0 0,0 1 0 0 0,0-1 1 0 0,0-1-1 0 0,0 1 1 0 0,1-1-1 0 0,-1 0 1 0 0,1-1-1 0 0,-1 0 1 0 0,1 0-1 0 0,0 0 1 0 0,-1 0-1 0 0,14-2 0 0 0,-5-1-345 0 0,-1-2-1 0 0,0 1 1 0 0,1-2-1 0 0,-2 0 1 0 0,1 0-1 0 0,0-1 0 0 0,13-9 1 0 0,8-7 153 0 0,41-33 1 0 0,-63 44-341 0 0,0 0 1 0 0,-1 0-1 0 0,0-1 0 0 0,11-15 0 0 0,-22 25-2 0 0,-13 1-379 0 0,-7 1 251 0 0,-9 7 111 0 0,1 2 1 0 0,0 0-1 0 0,-47 25 0 0 0,36-16 79 0 0,-194 100-143 0 0,227-115 190 0 0,1 0 0 0 0,-1 0-1 0 0,1 0 1 0 0,0 1 0 0 0,0-1 0 0 0,0 1-1 0 0,0 0 1 0 0,1 0 0 0 0,-1 1-1 0 0,1-1 1 0 0,0 1 0 0 0,-2 4 0 0 0,3-5 14 0 0,1 0 0 0 0,0 0 0 0 0,0 0 0 0 0,0 0 0 0 0,0 0 0 0 0,1 0 0 0 0,-1 0 0 0 0,1 0 0 0 0,0 0 0 0 0,0 0 0 0 0,1 0 0 0 0,-1 0 0 0 0,1 0 0 0 0,0 0 0 0 0,0 0 0 0 0,3 6 0 0 0,1 2 96 0 0,1-1 1 0 0,1 1-1 0 0,0-1 0 0 0,0 0 1 0 0,1-1-1 0 0,0 1 1 0 0,1-2-1 0 0,10 10 0 0 0,4 1 161 0 0,0-1 0 0 0,37 22 0 0 0,-44-30-120 0 0,1-2 0 0 0,1 1 0 0 0,0-2 0 0 0,20 7 0 0 0,-29-13-91 0 0,1 1 0 0 0,-1-1-1 0 0,1-1 1 0 0,-1 0 0 0 0,1 0 0 0 0,0-1 0 0 0,-1 0 0 0 0,1-1 0 0 0,0 0 0 0 0,12-3 0 0 0,-7 0-277 0 0,0 0 0 0 0,0-1 1 0 0,0-1-1 0 0,-1-1 0 0 0,19-11 1 0 0,-24 13-585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1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46 1375 0 0,'0'0'66'0'0,"1"-2"-8"0"0,8-25 8216 0 0,-3 17-5229 0 0,-4 8-2506 0 0,-1 2-452 0 0,0-1 1 0 0,0 1-1 0 0,0-1 0 0 0,-1 1 1 0 0,1-1-1 0 0,0 1 1 0 0,0 0-1 0 0,0-1 1 0 0,0 1-1 0 0,0 0 1 0 0,0 0-1 0 0,0 0 1 0 0,0 0-1 0 0,0-1 1 0 0,0 2-1 0 0,0-1 1 0 0,0 0-1 0 0,0 0 0 0 0,0 0 1 0 0,0 0-1 0 0,0 0 1 0 0,0 1-1 0 0,0-1 1 0 0,0 1-1 0 0,0-1 1 0 0,0 0-1 0 0,-1 1 1 0 0,1-1-1 0 0,0 1 1 0 0,0 0-1 0 0,0-1 1 0 0,-1 1-1 0 0,1 0 0 0 0,0-1 1 0 0,-1 1-1 0 0,1 0 1 0 0,0 0-1 0 0,-1 0 1 0 0,1 1-1 0 0,1 1-11 0 0,-1 0 0 0 0,1 0 0 0 0,-1 0 0 0 0,0 1 0 0 0,0-1 0 0 0,0 0 0 0 0,-1 1 0 0 0,1-1 0 0 0,-1 1 0 0 0,0-1-1 0 0,0 1 1 0 0,-1 5 0 0 0,-1 9 270 0 0,-6 21-1 0 0,4-21-121 0 0,-25 96 1037 0 0,18-75-946 0 0,1 0 0 0 0,2 0 0 0 0,-5 59 0 0 0,13-90-304 0 0,0-1 1 0 0,1 0-1 0 0,-1 1 1 0 0,2-1 0 0 0,-1 0-1 0 0,1 0 1 0 0,2 7-1 0 0,-2-10-7 0 0,0 0-1 0 0,0 0 1 0 0,0 0-1 0 0,0 0 1 0 0,0-1-1 0 0,1 1 0 0 0,-1-1 1 0 0,1 1-1 0 0,0-1 1 0 0,0 0-1 0 0,1 0 1 0 0,6 4-1 0 0,6 2-4 0 0,-12-8-7 0 0,-1-2-8 0 0,-1 2-107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1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65 5527 0 0,'0'0'9920'0'0,"-1"3"-9853"0"0,-18 82 415 0 0,-10 49 1153 0 0,28-127-1486 0 0,0 1-1 0 0,1-1 1 0 0,0 0-1 0 0,0 1 0 0 0,0-1 1 0 0,1 1-1 0 0,0-1 1 0 0,2 8-1 0 0,-2-14-119 0 0,-1 0 0 0 0,1 1 0 0 0,-1-1-1 0 0,1 0 1 0 0,0 0 0 0 0,-1 1 0 0 0,1-1 0 0 0,0 0-1 0 0,0 0 1 0 0,0 0 0 0 0,0 0 0 0 0,0 0 0 0 0,0 0 0 0 0,0 0-1 0 0,0-1 1 0 0,1 1 0 0 0,-1 0 0 0 0,0-1 0 0 0,0 1-1 0 0,1-1 1 0 0,-1 1 0 0 0,0-1 0 0 0,1 1 0 0 0,-1-1-1 0 0,0 0 1 0 0,1 0 0 0 0,-1 0 0 0 0,1 1 0 0 0,-1-1-1 0 0,0-1 1 0 0,1 1 0 0 0,-1 0 0 0 0,1 0 0 0 0,0-1 0 0 0,5 0 2 0 0,0-1 1 0 0,0-1 0 0 0,-1 1-1 0 0,1-1 1 0 0,6-4 0 0 0,-4 2-12 0 0,0-1 0 0 0,0 0 1 0 0,-1-1-1 0 0,0 0 0 0 0,0 0 0 0 0,-1 0 0 0 0,0-1 1 0 0,0 0-1 0 0,-1-1 0 0 0,6-9 0 0 0,-5 6-19 0 0,0-1-1 0 0,-1 0 1 0 0,0-1-1 0 0,-1 1 0 0 0,-1-1 1 0 0,6-25-1 0 0,-10 34-61 0 0,1 0-1 0 0,0 0 0 0 0,-1 0 1 0 0,0 0-1 0 0,-1 0 1 0 0,1-1-1 0 0,-1 1 0 0 0,0 0 1 0 0,0 0-1 0 0,0 0 1 0 0,-1 0-1 0 0,0 0 1 0 0,0 1-1 0 0,0-1 0 0 0,0 0 1 0 0,-1 1-1 0 0,0 0 1 0 0,0-1-1 0 0,-4-4 0 0 0,1 4-87 0 0,0-1-1 0 0,0 1 0 0 0,0 0 0 0 0,0 1 0 0 0,-1-1 0 0 0,0 1 0 0 0,0 1 0 0 0,0-1 0 0 0,-1 1 0 0 0,1 1 0 0 0,-15-4 1 0 0,5 2-29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14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 13647 0 0,'0'0'1506'0'0,"-1"3"-1230"0"0,-15 40 220 0 0,-2 0 1 0 0,-31 54 0 0 0,20-42-305 0 0,-170 305 203 0 0,151-274-368 0 0,-51 134-1 0 0,81-175-12 0 0,-32 58-1 0 0,40-86-68 0 0,-1 0-1 0 0,-1-1 1 0 0,0 0 0 0 0,-1 0-1 0 0,-30 26 1 0 0,-13 2-937 0 0,54-43 689 0 0,2-3-1281 0 0,1-1 1141 0 0,0-1-1 0 0,1 1 0 0 0,-1 0 1 0 0,0 0-1 0 0,1 0 1 0 0,0 0-1 0 0,-1 0 0 0 0,1 0 1 0 0,0 0-1 0 0,1 1 1 0 0,-1-1-1 0 0,0 1 0 0 0,6-5 1 0 0,14-12-3115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1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10103 0 0,'0'0'4746'0'0,"2"0"-4129"0"0,0 0-511 0 0,1 0 0 0 0,-1 0 0 0 0,0 0 0 0 0,0 0 0 0 0,0 1 0 0 0,0-1 0 0 0,1 1 0 0 0,-1-1 0 0 0,0 1 0 0 0,0 0 0 0 0,0 0 0 0 0,0 0 0 0 0,0 0 0 0 0,0 0 0 0 0,-1 0 0 0 0,1 1 0 0 0,0-1 0 0 0,1 2 0 0 0,0 0-52 0 0,-1-1 0 0 0,0 0 0 0 0,-1 1 0 0 0,1-1 0 0 0,0 1 0 0 0,-1-1 0 0 0,1 1-1 0 0,-1 0 1 0 0,0 0 0 0 0,0-1 0 0 0,0 1 0 0 0,0 0 0 0 0,1 6 0 0 0,-2 10 69 0 0,-1 0 0 0 0,0-1 0 0 0,-1 1-1 0 0,-2 0 1 0 0,-8 30 0 0 0,9-36-74 0 0,-11 37 194 0 0,5-17 100 0 0,-7 43 0 0 0,16-73-380 0 0,-1 0 0 0 0,1-1 1 0 0,0 1-1 0 0,1 0 0 0 0,-1 0 0 0 0,0-1 1 0 0,1 1-1 0 0,1 2 0 0 0,-2-3-595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15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6447 0 0,'0'0'499'0'0,"-2"2"-328"0"0,-2 2 627 0 0,0 0 1 0 0,0 0-1 0 0,0 0 1 0 0,1 1-1 0 0,0 0 1 0 0,-5 8-1 0 0,-9 11 2666 0 0,6-8-3367 0 0,0-1 0 0 0,1 2 1 0 0,1-1-1 0 0,1 1 0 0 0,0 1 0 0 0,1-1 0 0 0,1 1 1 0 0,0 1-1 0 0,2-1 0 0 0,-5 31 0 0 0,9-43-92 0 0,-1-1-1 0 0,1 0 1 0 0,0 0 0 0 0,0 1-1 0 0,0-1 1 0 0,1 0-1 0 0,0 0 1 0 0,0 0-1 0 0,1 0 1 0 0,-1 0 0 0 0,1 0-1 0 0,0 0 1 0 0,4 8-1 0 0,-3-10 1 0 0,-1 1 1 0 0,1-1-1 0 0,0 1 0 0 0,0-1 0 0 0,0 0 0 0 0,1 0 0 0 0,-1 0 1 0 0,1-1-1 0 0,0 1 0 0 0,-1-1 0 0 0,1 0 0 0 0,0 0 1 0 0,0 0-1 0 0,1 0 0 0 0,-1-1 0 0 0,6 2 0 0 0,1-1 44 0 0,0 0-1 0 0,0 0 1 0 0,0-1-1 0 0,0-1 0 0 0,18-1 1 0 0,-13-2 4 0 0,-10 1-7 0 0,-1 0 0 0 0,0-1 0 0 0,1 1 0 0 0,-1-1 0 0 0,0 0 0 0 0,-1 0 0 0 0,7-6 0 0 0,-9 7-15 0 0,-1 0 0 0 0,0 0 0 0 0,0 0 0 0 0,0 0 0 0 0,0 0 0 0 0,0 0 0 0 0,0 0 0 0 0,-1 0 0 0 0,1 0 0 0 0,0-5 0 0 0,0 0 54 0 0,2-10 201 0 0,0-1 0 0 0,-2 0 0 0 0,0 0 0 0 0,-1 0 1 0 0,-4-34-1 0 0,4 45-356 0 0,-1 1 0 0 0,0-1 0 0 0,0 1 0 0 0,0-1 0 0 0,-1 1 1 0 0,0-1-1 0 0,-1 1 0 0 0,1 0 0 0 0,-1 0 0 0 0,0 0 0 0 0,-1 1 0 0 0,1-1 0 0 0,-1 1 1 0 0,0-1-1 0 0,-1 1 0 0 0,-5-5 0 0 0,9 9-415 0 0,-1 0 1 0 0,0 0-1 0 0,1 0 1 0 0,-1 0-1 0 0,0 0 0 0 0,0 0 1 0 0,0 0-1 0 0,-3 0 1 0 0,-8 0-8550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15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14047 0 0,'0'0'646'0'0,"-2"2"-16"0"0,-5 13-485 0 0,0-1-1 0 0,-2-1 0 0 0,-17 24 1 0 0,-38 35 1061 0 0,46-53-802 0 0,9-8-114 0 0,0 0-1 0 0,2 0 1 0 0,-1 0 0 0 0,-7 17-1 0 0,14-26-239 0 0,0 0 0 0 0,1 0 0 0 0,-1 1 0 0 0,0-1 0 0 0,1 0 0 0 0,0 1 0 0 0,-1-1 0 0 0,1 0-1 0 0,0 1 1 0 0,0-1 0 0 0,0 0 0 0 0,1 1 0 0 0,-1-1 0 0 0,0 0 0 0 0,1 1 0 0 0,0-1 0 0 0,-1 0 0 0 0,1 0 0 0 0,0 0-1 0 0,0 1 1 0 0,0-1 0 0 0,1 0 0 0 0,-1 0 0 0 0,0-1 0 0 0,1 1 0 0 0,-1 0 0 0 0,1 0 0 0 0,0-1 0 0 0,-1 1 0 0 0,4 1-1 0 0,0 2 31 0 0,1-1 0 0 0,-1-1-1 0 0,1 1 1 0 0,0-1 0 0 0,0 0-1 0 0,0 0 1 0 0,0-1 0 0 0,1 0 0 0 0,6 2-1 0 0,-6-3 2 0 0,-1 0 0 0 0,1-1-1 0 0,-1 0 1 0 0,0 0 0 0 0,1 0-1 0 0,-1-1 1 0 0,1 0 0 0 0,-1-1-1 0 0,0 1 1 0 0,0-1-1 0 0,10-4 1 0 0,-13 5-38 0 0,-1-1-1 0 0,1 1 1 0 0,-1-1 0 0 0,0 1-1 0 0,0-1 1 0 0,0 0 0 0 0,0 0-1 0 0,0 0 1 0 0,0 0-1 0 0,0 0 1 0 0,-1-1 0 0 0,1 1-1 0 0,-1 0 1 0 0,1-1 0 0 0,-1 1-1 0 0,0-1 1 0 0,1-3-1 0 0,0 0 21 0 0,0-1 0 0 0,-1 1 0 0 0,0-1 0 0 0,0 0-1 0 0,0-11 1 0 0,-2 8-57 0 0,0 1 1 0 0,-1-1-1 0 0,0 1 0 0 0,0 0 0 0 0,-1-1 0 0 0,0 1 0 0 0,-1 0 1 0 0,0 1-1 0 0,-1-1 0 0 0,1 1 0 0 0,-2-1 0 0 0,1 1 1 0 0,-8-8-1 0 0,2 1-607 0 0,1 0 0 0 0,-9-17 0 0 0,5 8-525 0 0,13 22 599 0 0,-6-3-795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1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12439 0 0,'0'0'958'0'0,"-3"1"-444"0"0,-53 55 3927 0 0,-7 5-3746 0 0,48-49-684 0 0,2 1 1 0 0,-1 0-1 0 0,2 1 0 0 0,-20 27 0 0 0,28-36-7 0 0,1 0 0 0 0,0 1 0 0 0,1-1 0 0 0,-1 1-1 0 0,1-1 1 0 0,0 1 0 0 0,0 0 0 0 0,1 0-1 0 0,-1-1 1 0 0,1 1 0 0 0,1 0 0 0 0,-1 0 0 0 0,1 0-1 0 0,0 0 1 0 0,0 0 0 0 0,1 0 0 0 0,0 0-1 0 0,3 11 1 0 0,-2-13 5 0 0,-1 0 1 0 0,2 0-1 0 0,-1-1 0 0 0,0 0 0 0 0,1 1 0 0 0,-1-1 1 0 0,1 0-1 0 0,0 0 0 0 0,0 0 0 0 0,0-1 0 0 0,0 1 1 0 0,6 3-1 0 0,-4-3 64 0 0,0 0 0 0 0,1 0-1 0 0,-1 0 1 0 0,1-1 0 0 0,0 0 0 0 0,0 0 0 0 0,11 2 0 0 0,-8-2 128 0 0,0-1 1 0 0,0 0-1 0 0,0-1 0 0 0,0 0 1 0 0,0-1-1 0 0,0 1 0 0 0,0-2 1 0 0,0 1-1 0 0,15-6 0 0 0,-5 1 131 0 0,-10 3-162 0 0,0 0 0 0 0,-1 0 1 0 0,1-1-1 0 0,-1 0 0 0 0,0 0 1 0 0,9-7-1 0 0,-13 8-127 0 0,0 0 0 0 0,0 0 0 0 0,0-1 0 0 0,0 0-1 0 0,0 0 1 0 0,-1 0 0 0 0,0 0 0 0 0,0 0 0 0 0,0-1 0 0 0,0 1-1 0 0,-1-1 1 0 0,1 0 0 0 0,-1 0 0 0 0,2-8 0 0 0,-2 7-23 0 0,-1 0-1 0 0,0 0 1 0 0,0-1 0 0 0,-1 1 0 0 0,1 0 0 0 0,-2 0 0 0 0,1-1-1 0 0,0 1 1 0 0,-1 0 0 0 0,0 0 0 0 0,-1 0 0 0 0,0 0 0 0 0,-4-11-1 0 0,4 13-43 0 0,0 0-1 0 0,0 0 0 0 0,-1 0 0 0 0,1 0 0 0 0,-1 1 0 0 0,0-1 1 0 0,0 1-1 0 0,-1 0 0 0 0,1 0 0 0 0,0 0 0 0 0,-1 1 0 0 0,0-1 1 0 0,0 1-1 0 0,0 0 0 0 0,0-1 0 0 0,0 2 0 0 0,0-1 0 0 0,0 1 0 0 0,0-1 1 0 0,-6 0-1 0 0,-11-1-331 0 0,1 2 1 0 0,-24 0 0 0 0,21 1-523 0 0,-24-4-1 0 0,45 4-437 0 0,9-14-9920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4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28 11951 0 0,'6'-4'255'0'0,"1"0"0"0"0,0 0 0 0 0,-1 1 0 0 0,9-3 0 0 0,5 0-229 0 0,-15 6-4 0 0,-2 0 31 0 0,0 0 1959 0 0,-3 3-1796 0 0,0 2-188 0 0,0 0 0 0 0,-1 0 0 0 0,1 0 0 0 0,-1 0-1 0 0,0 0 1 0 0,0 0 0 0 0,-1-1 0 0 0,1 1 0 0 0,-1 0-1 0 0,0-1 1 0 0,-1 1 0 0 0,1-1 0 0 0,-1 0 0 0 0,-5 8-1 0 0,-7 5 80 0 0,0 0-1 0 0,-17 15 0 0 0,23-25-88 0 0,-9 11 19 0 0,-91 92 53 0 0,94-92-76 0 0,0 1 0 0 0,1 1-1 0 0,1 0 1 0 0,-16 33 0 0 0,16-24 141 0 0,1 1 0 0 0,1 0 1 0 0,1 1-1 0 0,-5 36 1 0 0,12-49-44 0 0,1 0 0 0 0,1 0 0 0 0,0 1 0 0 0,1-1 0 0 0,1 0 1 0 0,1 1-1 0 0,1-1 0 0 0,8 30 0 0 0,-8-38-37 0 0,1 0 0 0 0,0 0 0 0 0,7 14 0 0 0,0-9 17 0 0,-8-12-81 0 0,1 0 0 0 0,-1 0 0 0 0,1 0 0 0 0,0 0 1 0 0,0 0-1 0 0,1-1 0 0 0,-1 0 0 0 0,0 0 0 0 0,1 0 0 0 0,0 0 0 0 0,8 1 0 0 0,3 0-78 0 0,0-1 0 0 0,20 1 0 0 0,12 1-645 0 0,-29-1 222 0 0,2 0-1701 0 0,33 2 0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4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45 7831 0 0,'0'0'2192'0'0,"2"2"-665"0"0,7 7 5046 0 0,-10-11-6507 0 0,-1-2-80 0 0,0 1 0 0 0,0-1 1 0 0,-1 1-1 0 0,0 0 0 0 0,0 0 1 0 0,0 0-1 0 0,0 0 0 0 0,0 1 1 0 0,0-1-1 0 0,-1 1 0 0 0,1 0 1 0 0,-1 0-1 0 0,1 0 0 0 0,-1 0 1 0 0,0 1-1 0 0,0-1 0 0 0,0 1 1 0 0,0 0-1 0 0,-6-1 0 0 0,-3 0 7 0 0,0 0 0 0 0,0 1 1 0 0,0 0-1 0 0,0 1 0 0 0,-15 2 0 0 0,16 0 75 0 0,0 0 0 0 0,0 0 0 0 0,0 1 0 0 0,1 1 0 0 0,-1 0 0 0 0,1 1 0 0 0,-17 9 0 0 0,21-10-9 0 0,0 1 1 0 0,0-1-1 0 0,1 1 1 0 0,0 1 0 0 0,0-1-1 0 0,0 1 1 0 0,1 0-1 0 0,-1 1 1 0 0,2-1 0 0 0,-1 1-1 0 0,1 0 1 0 0,-5 9 0 0 0,8-14-42 0 0,0 0 1 0 0,0 1 0 0 0,1-1-1 0 0,-1 0 1 0 0,0 1 0 0 0,1-1-1 0 0,0 0 1 0 0,-1 1 0 0 0,1-1-1 0 0,0 0 1 0 0,0 1 0 0 0,0-1-1 0 0,1 1 1 0 0,-1-1 0 0 0,1 0-1 0 0,-1 1 1 0 0,1-1 0 0 0,0 0-1 0 0,0 0 1 0 0,0 1 0 0 0,0-1-1 0 0,0 0 1 0 0,1 2 0 0 0,1-1 16 0 0,-1-1 1 0 0,1 1-1 0 0,-1-1 1 0 0,1 1-1 0 0,0-1 0 0 0,0 0 1 0 0,0 0-1 0 0,0 0 1 0 0,0 0-1 0 0,1-1 1 0 0,-1 1-1 0 0,0-1 1 0 0,1 0-1 0 0,5 1 1 0 0,5 0 54 0 0,0-1 0 0 0,0 0 0 0 0,0-1 1 0 0,-1-1-1 0 0,1 0 0 0 0,27-6 1 0 0,-34 5-89 0 0,1 0 0 0 0,0-1 0 0 0,-1 0 1 0 0,0 0-1 0 0,1-1 0 0 0,-1 0 1 0 0,-1 0-1 0 0,1 0 0 0 0,9-9 0 0 0,-12 9-40 0 0,0 0-1 0 0,0 0 1 0 0,0-1-1 0 0,0 1 0 0 0,-1-1 1 0 0,0 0-1 0 0,0 0 1 0 0,0 0-1 0 0,0 0 1 0 0,-1-1-1 0 0,0 1 0 0 0,0-1 1 0 0,1-7-1 0 0,-2 12 32 0 0,-1 0-1 0 0,0 0 1 0 0,0 0-1 0 0,-1 0 0 0 0,1 0 1 0 0,0 0-1 0 0,0 0 1 0 0,0 0-1 0 0,-1 0 1 0 0,1 0-1 0 0,0 0 1 0 0,-1 0-1 0 0,1 0 1 0 0,-1 0-1 0 0,1 0 0 0 0,-1 0 1 0 0,0 0-1 0 0,1 0 1 0 0,-1 1-1 0 0,0-1 1 0 0,0 0-1 0 0,1 0 1 0 0,-1 1-1 0 0,0-1 1 0 0,0 1-1 0 0,-1-2 0 0 0,0 1 5 0 0,0 0-1 0 0,0 0 0 0 0,0 1 1 0 0,0-1-1 0 0,0 0 0 0 0,0 1 1 0 0,0-1-1 0 0,0 1 0 0 0,0 0 1 0 0,0-1-1 0 0,-4 1 0 0 0,-2 2-3 0 0,1 0 0 0 0,-1 0 0 0 0,1 1-1 0 0,0 0 1 0 0,0 0 0 0 0,0 0 0 0 0,0 1-1 0 0,0 0 1 0 0,1 1 0 0 0,-8 6 0 0 0,3-2 11 0 0,0 1 1 0 0,1 0-1 0 0,0 1 0 0 0,-13 20 1 0 0,19-25 16 0 0,0 1 0 0 0,0-1 0 0 0,1 1 1 0 0,0-1-1 0 0,1 1 0 0 0,-1 0 0 0 0,1 0 0 0 0,1 0 1 0 0,-1 1-1 0 0,1-1 0 0 0,0 13 0 0 0,2-10-1 0 0,-1 0-1 0 0,2 0 1 0 0,0 0-1 0 0,0 0 0 0 0,0 0 1 0 0,1-1-1 0 0,7 16 1 0 0,6 5 16 0 0,2-1 0 0 0,0-1 1 0 0,45 52-1 0 0,-59-75-32 0 0,21 25 14 0 0,-1 1 1 0 0,-2 0 0 0 0,29 56-1 0 0,19 42-9 0 0,-8-18 116 0 0,-49-80 657 0 0,-13-29-202 0 0,0 1-284 0 0,-1-1-264 0 0,1 0-1 0 0,-1 0 1 0 0,1 0 0 0 0,-1 0-1 0 0,0 0 1 0 0,0 0-1 0 0,0-1 1 0 0,0 1-1 0 0,0 0 1 0 0,0 0 0 0 0,-1-1-1 0 0,1 1 1 0 0,-1-1-1 0 0,1 1 1 0 0,-1-1 0 0 0,1 0-1 0 0,-1 1 1 0 0,-3 1-1 0 0,1-2-6 0 0,0 1 0 0 0,0-1-1 0 0,0 0 1 0 0,0 0 0 0 0,0 0-1 0 0,0-1 1 0 0,0 1 0 0 0,0-1-1 0 0,-7 0 1 0 0,-11-1-17 0 0,-1-1-1 0 0,1-1 1 0 0,0-1 0 0 0,0-1-1 0 0,0-1 1 0 0,1-1 0 0 0,-1-1 0 0 0,2-1-1 0 0,-21-11 1 0 0,37 18-124 0 0,0 0-1 0 0,1-1 0 0 0,-1 0 1 0 0,1 1-1 0 0,0-1 1 0 0,0 0-1 0 0,0 0 1 0 0,0-1-1 0 0,1 1 1 0 0,-1 0-1 0 0,1-1 1 0 0,0 0-1 0 0,0 1 0 0 0,0-1 1 0 0,0 0-1 0 0,1 0 1 0 0,-1 0-1 0 0,1 0 1 0 0,0-1-1 0 0,1 1 1 0 0,-1 0-1 0 0,1 0 1 0 0,-1-1-1 0 0,1 1 0 0 0,0 0 1 0 0,1 0-1 0 0,-1-1 1 0 0,3-5-1 0 0,6-24-1363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4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20 1375 0 0,'0'0'10920'0'0,"-1"-2"-10049"0"0,-1-5-1450 0 0,1-3 9413 0 0,0 20-7929 0 0,-1 6-707 0 0,-2 0 1 0 0,0 0-1 0 0,-8 20 1 0 0,-3 8-11 0 0,11-26-248 0 0,4-15 8 0 0,1 0 3 0 0,-1 0-106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03:3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3223 0 0,'0'0'5600'0'0,"-11"18"-9376"0"0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4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8 102 10135 0 0,'1'-1'778'0'0,"0"-7"-325"0"0,-1 8-269 0 0,0 0 0 0 0,0 0 0 0 0,0-1 0 0 0,1 1 0 0 0,-1 0 0 0 0,0 0 0 0 0,0-1 1 0 0,0 1-1 0 0,0 0 0 0 0,0 0 0 0 0,0-1 0 0 0,0 1 0 0 0,0 0 0 0 0,0-1 0 0 0,0 1 0 0 0,0 0 0 0 0,0 0 0 0 0,0-1 0 0 0,0 1 0 0 0,0 0 0 0 0,0 0 0 0 0,0-1 1 0 0,0 1-1 0 0,0 0 0 0 0,-1 0 0 0 0,1-1 0 0 0,-1 0 1288 0 0,1 0-1288 0 0,-1 1 1 0 0,1 0-1 0 0,-4 5 2971 0 0,3 2-4321 0 0,0-5 1183 0 0,1 4 16 0 0,-1-1 0 0 0,1 1 0 0 0,0 0 0 0 0,1 7 0 0 0,1-4-16 0 0,0 0 1 0 0,0 0-1 0 0,1-1 0 0 0,6 12 0 0 0,2 1 110 0 0,1-1 1 0 0,2 0-1 0 0,0-1 1 0 0,20 22-1 0 0,11 6 657 0 0,-43-45 720 0 0,5-17-1168 0 0,-2 0-226 0 0,0 0 0 0 0,3-21 0 0 0,1-7 8 0 0,-5 30-120 0 0,0 1 0 0 0,0-1-1 0 0,1 1 1 0 0,1 0 0 0 0,0 1-1 0 0,1-1 1 0 0,0 1 0 0 0,0 1-1 0 0,1-1 1 0 0,15-13 0 0 0,-9 9-566 0 0,2 1 1 0 0,25-17 0 0 0,-32 24-837 0 0,1 1 1 0 0,1 1-1 0 0,13-6 1 0 0,-20 9 850 0 0,1 0-414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4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12351 0 0,'0'0'1119'0'0,"1"2"-923"0"0,6 19 1177 0 0,15 26 0 0 0,-20-42-1026 0 0,1-1 1 0 0,0 0 0 0 0,0 0-1 0 0,0 0 1 0 0,0 0 0 0 0,1-1-1 0 0,0 1 1 0 0,-1-1 0 0 0,7 4 0 0 0,-7-6-237 0 0,0 0 0 0 0,0 0 0 0 0,0 0 0 0 0,0 0 0 0 0,0-1 0 0 0,1 1 0 0 0,-1-1 0 0 0,0 0 0 0 0,0 0 0 0 0,0 0 0 0 0,1 0 0 0 0,2-1 0 0 0,6 1 231 0 0,3-2-36 0 0,0 0 0 0 0,-1 0-1 0 0,1-2 1 0 0,0 1 0 0 0,17-9 0 0 0,-8 4-161 0 0,-13 5-87 0 0,-1-1 0 0 0,0 0 0 0 0,-1-1 0 0 0,12-6 0 0 0,-18 9-90 0 0,1-1 1 0 0,-1 1-1 0 0,0-1 0 0 0,0 0 1 0 0,0 1-1 0 0,0-1 0 0 0,0-1 1 0 0,-1 1-1 0 0,1 0 0 0 0,-1-1 1 0 0,0 1-1 0 0,0-1 0 0 0,2-5 0 0 0,-4 7-22 0 0,-1 1-1 0 0,1 0 0 0 0,0-1 0 0 0,-1 1 0 0 0,1-1 1 0 0,-1 1-1 0 0,1 0 0 0 0,-1-1 0 0 0,0 1 0 0 0,1 0 1 0 0,-1 0-1 0 0,0 0 0 0 0,0-1 0 0 0,0 1 0 0 0,0 0 1 0 0,0 0-1 0 0,0 0 0 0 0,-2-1 0 0 0,1 0-1 0 0,-1 1-1 0 0,0-1 1 0 0,0 0 0 0 0,0 1-1 0 0,0 0 1 0 0,0 0 0 0 0,-1 0-1 0 0,1 0 1 0 0,0 0 0 0 0,0 1-1 0 0,-1-1 1 0 0,1 1-1 0 0,0 0 1 0 0,-1 0 0 0 0,-4 1-1 0 0,-6 0-93 0 0,0 2-1 0 0,-18 5 0 0 0,28-7 119 0 0,-9 3-3 0 0,0 0 1 0 0,0 1-1 0 0,0 0 1 0 0,1 1-1 0 0,0 1 1 0 0,1 0-1 0 0,-14 10 1 0 0,20-13 51 0 0,0 1 0 0 0,0-1 0 0 0,1 1 0 0 0,0 0 0 0 0,0 0 0 0 0,0 0 0 0 0,-5 9 0 0 0,7-10-5 0 0,1 0 1 0 0,-1 0-1 0 0,1 0 1 0 0,0 0-1 0 0,0 0 1 0 0,0 0-1 0 0,0 1 1 0 0,1-1-1 0 0,0 0 1 0 0,0 0-1 0 0,0 1 1 0 0,1 5-1 0 0,0-7-34 0 0,0 0 0 0 0,0 0 0 0 0,0 0 0 0 0,1 0 1 0 0,-1-1-1 0 0,1 1 0 0 0,-1 0 0 0 0,1-1 0 0 0,0 1 0 0 0,0-1 0 0 0,0 0 0 0 0,0 0 0 0 0,1 0 0 0 0,-1 0 0 0 0,1 0 0 0 0,-1 0 0 0 0,1-1 1 0 0,0 1-1 0 0,-1-1 0 0 0,5 2 0 0 0,5 2-418 0 0,-1-1 1 0 0,1 0-1 0 0,20 3 1 0 0,-9-3-1016 0 0,1-1-304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4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45 167 5527 0 0,'0'0'423'0'0,"-1"2"-278"0"0,-17 21 2986 0 0,3-3 2808 0 0,13-18-4738 0 0,1 0-449 0 0,-7 8 2712 0 0,9-9-3416 0 0,0-1 0 0 0,-1 0 1 0 0,1 0-1 0 0,0 0 0 0 0,0 0 1 0 0,-1 1-1 0 0,1-1 0 0 0,0 0 0 0 0,-1 0 1 0 0,1 0-1 0 0,0 0 0 0 0,0-1 0 0 0,-1 1 1 0 0,1 0-1 0 0,0 0 0 0 0,-1 0 1 0 0,1 0-1 0 0,1-1 0 0 0,13-6 244 0 0,-14 7-228 0 0,25-15 292 0 0,-1 0 1 0 0,-1-1-1 0 0,42-38 0 0 0,-24 19-269 0 0,-2 0-67 0 0,-25 21-66 0 0,27-20 0 0 0,-40 33-34 0 0,0 3-11 0 0,4 3 79 0 0,-1 1-1 0 0,0-1 0 0 0,-1 1 0 0 0,1 0 1 0 0,-1 1-1 0 0,0-1 0 0 0,-1 1 0 0 0,1-1 0 0 0,-1 1 1 0 0,3 11-1 0 0,-2-7-1 0 0,1 1-1 0 0,0-1 1 0 0,11 16 0 0 0,-14-22 14 0 0,13 13 0 0 0,-13-14 0 0 0,21 12 0 0 0,-19-13 0 0 0,20 8 0 0 0,-19-10 21 0 0,-1 0 9 0 0,12 10-40 0 0,-14-9-114 0 0,2 8-2185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4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8287 0 0,'-5'1'74'0'0,"-2"1"274"0"0,0 1 1 0 0,0-1-1 0 0,0 1 0 0 0,-9 5 0 0 0,13-6-20 0 0,1-1 0 0 0,0 1 1 0 0,0 0-1 0 0,0 0 0 0 0,0 0 0 0 0,0 0 1 0 0,0 1-1 0 0,1-1 0 0 0,-1 0 0 0 0,1 1 1 0 0,-1-1-1 0 0,1 1 0 0 0,0-1 0 0 0,0 1 1 0 0,-1 2-1 0 0,1 0-105 0 0,0 0 0 0 0,0 0 1 0 0,0-1-1 0 0,1 1 0 0 0,0 0 1 0 0,0 0-1 0 0,0 0 0 0 0,0-1 0 0 0,1 1 1 0 0,-1 0-1 0 0,3 5 0 0 0,-1-2-140 0 0,1-1 0 0 0,0 0-1 0 0,0 0 1 0 0,1 0 0 0 0,0-1-1 0 0,7 9 1 0 0,5 4-137 0 0,1 0 1 0 0,0-2-1 0 0,27 20 0 0 0,-37-31 171 0 0,142 102-1 0 0,7 6 480 0 0,-123-85 78 0 0,40 43-1 0 0,-60-58-423 0 0,-2 1 0 0 0,1 1-1 0 0,-2-1 1 0 0,0 2 0 0 0,12 28-1 0 0,-12-21-84 0 0,-2 1-1 0 0,-1 1 1 0 0,-1-1-1 0 0,4 33 1 0 0,-6-11-59 0 0,-2 69 0 0 0,-6-71 103 0 0,-2 0 1 0 0,-17 67 0 0 0,22-109-210 0 0,-7 28-575 0 0,-1 0-1 0 0,-2-1 1 0 0,-16 35 0 0 0,24-60 301 0 0,0-2-602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3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24 10623 0 0,'-1'-1'488'0'0,"-34"-19"268"0"0,35 20-663 0 0,-1-1-1 0 0,1 1 0 0 0,-1 0 0 0 0,0-1 1 0 0,1 1-1 0 0,-1 0 0 0 0,1 0 0 0 0,-1 0 1 0 0,0-1-1 0 0,1 1 0 0 0,-1 0 0 0 0,0 0 0 0 0,1 0 1 0 0,-1 0-1 0 0,0 0 0 0 0,1 0 0 0 0,-1 0 1 0 0,1 0-1 0 0,-1 0 0 0 0,0 1 0 0 0,1-1 1 0 0,-1 0-1 0 0,0 0 0 0 0,1 1 0 0 0,-1-1 1 0 0,1 0-1 0 0,-1 1 0 0 0,1-1 0 0 0,-1 0 1 0 0,1 1-1 0 0,-1-1 0 0 0,1 1 0 0 0,-1-1 1 0 0,1 1-1 0 0,-1-1 0 0 0,1 1 0 0 0,0-1 1 0 0,-1 1-1 0 0,1-1 0 0 0,0 1 0 0 0,-1 0 1 0 0,1 0-1 0 0,-1 2-71 0 0,-1 1 1 0 0,1-1-1 0 0,1 0 0 0 0,-1 0 1 0 0,0 1-1 0 0,0 4 0 0 0,-2 210 1999 0 0,29 258 0 0 0,-22-438-1888 0 0,0 0 0 0 0,3 0 0 0 0,1 0 0 0 0,2-1 0 0 0,19 48 0 0 0,-29-85-128 0 0,1 1-1 0 0,-1 0 1 0 0,0-1-1 0 0,1 1 1 0 0,-1 0 0 0 0,0-1-1 0 0,0 1 1 0 0,0 0-1 0 0,0-1 1 0 0,1 1-1 0 0,-1 0 1 0 0,0 0 0 0 0,0-1-1 0 0,0 1 1 0 0,-1 0-1 0 0,1 1 1 0 0,-1 3-1509 0 0,-11-5 165 0 0,10 0 1246 0 0,1-1 0 0 0,0 1 0 0 0,0 0 0 0 0,-1-1 0 0 0,1 1 0 0 0,0-1 0 0 0,0 0 0 0 0,0 1 0 0 0,0-1 0 0 0,0 0 0 0 0,0 0 0 0 0,0 1 0 0 0,0-1 0 0 0,0 0 0 0 0,0 0 0 0 0,0 0 0 0 0,0 0 0 0 0,1 0 0 0 0,-1-1 0 0 0,0 1 0 0 0,0-2 0 0 0,-4-17-4555 0 0,4 6-234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36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33 3223 0 0,'0'0'11035'0'0,"1"1"-10118"0"0,7 14-697 0 0,-8-11-234 0 0,0-2 39 0 0,0 2 8 0 0,0-1 1 0 0,-1 0-1 0 0,1 1 1 0 0,-1-1-1 0 0,0 0 1 0 0,0 1-1 0 0,0-1 1 0 0,0 0-1 0 0,0 0 1 0 0,-3 4-1 0 0,1 0 58 0 0,-1 1 135 0 0,0-1-1 0 0,0 0 1 0 0,0 0 0 0 0,-1 0 0 0 0,0-1 0 0 0,-9 10 0 0 0,-38 28 1931 0 0,39-33-1329 0 0,12-10-771 0 0,1 0 0 0 0,-1 0 0 0 0,0 0 0 0 0,0 1 0 0 0,1-1 0 0 0,-1 0-1 0 0,1 1 1 0 0,-1-1 0 0 0,1 1 0 0 0,-1-1 0 0 0,1 0 0 0 0,0 1 0 0 0,0 1 0 0 0,-1 19 185 0 0,2-14-212 0 0,0 0 0 0 0,1-1 0 0 0,-1 1 0 0 0,2-1 0 0 0,-1 1 0 0 0,1-1 0 0 0,0 0 0 0 0,1 0 0 0 0,-1 0 0 0 0,6 7 1 0 0,-7-12 50 0 0,0 0-5 0 0,0 0-48 0 0,0 1 0 0 0,0-1 0 0 0,0 0 0 0 0,0 0 0 0 0,1-1 0 0 0,-1 1 0 0 0,0 0 0 0 0,1-1 0 0 0,0 0 0 0 0,-1 1 0 0 0,1-1 0 0 0,0 0 0 0 0,-1 0 1 0 0,1-1-1 0 0,0 1 0 0 0,0 0 0 0 0,0-1 0 0 0,0 0 0 0 0,0 0 0 0 0,-1 0 0 0 0,1 0 0 0 0,0 0 0 0 0,0 0 0 0 0,0-1 0 0 0,3 0 0 0 0,4-3 48 0 0,0 0 0 0 0,0 0 1 0 0,-1-1-1 0 0,0 0 0 0 0,0-1 0 0 0,0 0 0 0 0,-1 0 0 0 0,1-1 0 0 0,-1 0 0 0 0,8-9 0 0 0,-15 14-98 0 0,1-1 0 0 0,-1 1-1 0 0,1 0 1 0 0,-1-1-1 0 0,0 1 1 0 0,0-1 0 0 0,0 1-1 0 0,0-1 1 0 0,0 0-1 0 0,-1 0 1 0 0,1 1-1 0 0,-1-1 1 0 0,1 0 0 0 0,-1 0-1 0 0,0 1 1 0 0,0-1-1 0 0,-1 0 1 0 0,1 0-1 0 0,-1 1 1 0 0,1-1 0 0 0,-1 0-1 0 0,0 1 1 0 0,0-1-1 0 0,0 0 1 0 0,0 1-1 0 0,-2-4 1 0 0,-4-5-206 0 0,0 0 1 0 0,0 0-1 0 0,-2 1 0 0 0,-10-11 1 0 0,13 13 133 0 0,-8-7-103 0 0,-9-11-265 0 0,-20-28 1 0 0,1 4-283 0 0,40 48 546 0 0,13-7-8364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3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111 249 5063 0 0,'-2'2'11912'0'0,"1"1"-11861"0"0,-1 0 0 0 0,0 0 0 0 0,0 0 0 0 0,0-1-1 0 0,0 1 1 0 0,0-1 0 0 0,0 0 0 0 0,-1 0 0 0 0,1 1-1 0 0,-1-1 1 0 0,0-1 0 0 0,0 1 0 0 0,1 0 0 0 0,-1-1-1 0 0,0 1 1 0 0,0-1 0 0 0,0 0 0 0 0,-1 0 0 0 0,1 0 0 0 0,0-1-1 0 0,0 1 1 0 0,-1-1 0 0 0,1 0 0 0 0,0 1 0 0 0,0-2-1 0 0,-5 1 1 0 0,6 0 56 0 0,1 0 0 0 0,-1 0 0 0 0,1 0 0 0 0,-1-1 0 0 0,1 1 0 0 0,0 0 0 0 0,-1 0 0 0 0,1-1 0 0 0,-1 1 0 0 0,1-1 0 0 0,0 0 0 0 0,-1 1 0 0 0,1-1 0 0 0,0 0 0 0 0,0 0 0 0 0,-1 0 0 0 0,1 1 0 0 0,-2-3 0 0 0,3 1-62 0 0,-1 1 0 0 0,1-1 0 0 0,-1 1-1 0 0,1-1 1 0 0,-1 0 0 0 0,1 1 0 0 0,0-1 0 0 0,0 0-1 0 0,0 1 1 0 0,0-1 0 0 0,0 0 0 0 0,0 1 0 0 0,0-1-1 0 0,0 0 1 0 0,1 1 0 0 0,0-4 0 0 0,2-3 12 0 0,0-1 0 0 0,0 1 1 0 0,1 0-1 0 0,0 0 0 0 0,1 0 1 0 0,0 1-1 0 0,0-1 0 0 0,0 1 1 0 0,12-12-1 0 0,0 3-9 0 0,1 0 1 0 0,30-21 0 0 0,-22 18-90 0 0,1 2 1 0 0,0 0 0 0 0,46-19-1 0 0,-68 35-7 0 0,7 2 36 0 0,-12-1 12 0 0,1 0 0 0 0,0 1 0 0 0,0-1 0 0 0,-1 1 0 0 0,1-1 0 0 0,0 1 0 0 0,0-1 0 0 0,-1 1 0 0 0,1 0 0 0 0,-1-1 0 0 0,1 1 0 0 0,0 0 0 0 0,-1 0 0 0 0,1 0 0 0 0,2 5 4 0 0,-1 0-1 0 0,0 0 1 0 0,0 0-1 0 0,0 0 1 0 0,-1 0-1 0 0,0 0 0 0 0,0 1 1 0 0,-1-1-1 0 0,1 0 1 0 0,-2 8-1 0 0,-1 12 47 0 0,-5 29-1 0 0,3-31-58 0 0,-7 27-1888 0 0,8-41-2822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3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66 4143 0 0,'0'0'319'0'0,"-1"-1"-210"0"0,-3-2 745 0 0,1 0 1 0 0,-1 0-1 0 0,1 1 0 0 0,-1 0 0 0 0,-7-4 0 0 0,-4-1 5372 0 0,6 2-5036 0 0,1-1 0 0 0,-13-10 1 0 0,20 14-615 0 0,1 1-403 0 0,-1 1 0 0 0,1-1 0 0 0,-1 0 0 0 0,1 1 0 0 0,-1-1 1 0 0,1 1-1 0 0,-1-1 0 0 0,1 1 0 0 0,-1-1 0 0 0,0 1 0 0 0,1-1 1 0 0,-1 1-1 0 0,0 0 0 0 0,1-1 0 0 0,-1 1 0 0 0,-1-1 0 0 0,1 1-176 0 0,0 0 0 0 0,0 0 0 0 0,0-1-1 0 0,0 1 1 0 0,0 0 0 0 0,0 0 0 0 0,0 0-1 0 0,0 1 1 0 0,0-1 0 0 0,0 0 0 0 0,0 0-1 0 0,1 0 1 0 0,-1 1 0 0 0,0-1 0 0 0,0 0-1 0 0,0 1 1 0 0,0-1 0 0 0,0 1 0 0 0,0-1-1 0 0,1 1 1 0 0,-1-1 0 0 0,0 1-1 0 0,0 0 1 0 0,-2 2-29 0 0,-5 3-75 0 0,1 0 1 0 0,-1 1-1 0 0,1-1 1 0 0,0 2-1 0 0,0-1 0 0 0,1 1 1 0 0,0 0-1 0 0,1 0 1 0 0,-1 0-1 0 0,2 1 1 0 0,-1 0-1 0 0,-3 10 1 0 0,5-5 92 0 0,3-13 14 0 0,0 0 0 0 0,0 0 0 0 0,1 0 0 0 0,-1 0 0 0 0,0 0 0 0 0,0 0 0 0 0,0 0 0 0 0,1 0 0 0 0,-1 0 0 0 0,1 0 0 0 0,-1 0 0 0 0,1 1 0 0 0,1-1 20 0 0,-1 0 1 0 0,0 0-1 0 0,0-1 0 0 0,1 1 1 0 0,-1 0-1 0 0,0-1 0 0 0,1 1 0 0 0,-1-1 1 0 0,1 1-1 0 0,-1-1 0 0 0,0 0 1 0 0,1 1-1 0 0,-1-1 0 0 0,1 0 0 0 0,-1 0 1 0 0,1 0-1 0 0,-1 0 0 0 0,1 0 1 0 0,-1 0-1 0 0,1-1 0 0 0,-1 1 0 0 0,1 0 1 0 0,-1-1-1 0 0,1 1 0 0 0,-1-1 1 0 0,0 0-1 0 0,2 0 0 0 0,1-2 9 0 0,0 1-1 0 0,0-1 0 0 0,0 0 1 0 0,-1 0-1 0 0,1 0 0 0 0,-1 0 1 0 0,0 0-1 0 0,0-1 1 0 0,0 1-1 0 0,0-1 0 0 0,-1 0 1 0 0,0 0-1 0 0,1 0 0 0 0,-1 0 1 0 0,-1-1-1 0 0,1 1 1 0 0,-1 0-1 0 0,1-1 0 0 0,-1 1 1 0 0,-1-1-1 0 0,1 1 1 0 0,-1-1-1 0 0,1 1 0 0 0,-1-1 1 0 0,-1 0-1 0 0,1 1 0 0 0,-2-8 1 0 0,2 11-33 0 0,0 1 0 0 0,0-1 0 0 0,0 1 0 0 0,0 0 0 0 0,0-1 0 0 0,0 1 0 0 0,0-1 0 0 0,0 1 0 0 0,0-1 0 0 0,0 1 0 0 0,0 0 0 0 0,-1-1 0 0 0,1 1 1 0 0,0-1-1 0 0,0 1 0 0 0,0 0 0 0 0,-1-1 0 0 0,1 1 0 0 0,0 0 0 0 0,-1-1 0 0 0,1 1 0 0 0,0 0 0 0 0,-1 0 0 0 0,1-1 0 0 0,0 1 0 0 0,-1 0 0 0 0,1 0 0 0 0,0-1 0 0 0,-1 1 0 0 0,1 0 0 0 0,-1 0 0 0 0,1 0 0 0 0,0 0 0 0 0,-1 0 1 0 0,1-1-1 0 0,-1 1 0 0 0,1 0 0 0 0,-1 0 0 0 0,1 0 0 0 0,0 0 0 0 0,-1 0 0 0 0,1 0 0 0 0,-1 1 0 0 0,1-1 0 0 0,-1 0 0 0 0,1 0 0 0 0,-1 0 0 0 0,0 1-13 0 0,-1 0-1 0 0,1-1 0 0 0,-1 1 1 0 0,1 0-1 0 0,0 0 0 0 0,-1 0 1 0 0,1 0-1 0 0,0 1 0 0 0,0-1 0 0 0,-2 2 1 0 0,0 2-9 0 0,1 0-1 0 0,0 0 1 0 0,0 0 0 0 0,0 0-1 0 0,0 0 1 0 0,1 1 0 0 0,-1-1 0 0 0,2 0-1 0 0,-1 1 1 0 0,0 7 0 0 0,1 9-206 0 0,3 25 1 0 0,-3-45 214 0 0,6 37-1 0 0,1-1 1 0 0,1 0 0 0 0,3 0-1 0 0,1-1 1 0 0,1 0 0 0 0,2-1-1 0 0,25 41 1 0 0,-18-39 1325 0 0,30 37 0 0 0,-10-17-479 0 0,10 15-145 0 0,15 21-229 0 0,-56-76-440 0 0,0 1 0 0 0,-1 0 1 0 0,8 25-1 0 0,-15-37-56 0 0,-1 0-1 0 0,0 0 1 0 0,-1 0 0 0 0,1 1-1 0 0,-1-1 1 0 0,-1 0 0 0 0,1 1-1 0 0,-2-1 1 0 0,1 1 0 0 0,-1-1-1 0 0,-2 14 1 0 0,1-16-19 0 0,1-1 1 0 0,-1 0-1 0 0,0 0 1 0 0,0 1-1 0 0,0-1 0 0 0,0-1 1 0 0,-1 1-1 0 0,0 0 1 0 0,0-1-1 0 0,0 1 0 0 0,0-1 1 0 0,0 0-1 0 0,0 0 0 0 0,-1 0 1 0 0,0 0-1 0 0,1-1 1 0 0,-1 0-1 0 0,0 1 0 0 0,0-1 1 0 0,-6 2-1 0 0,-4 0 26 0 0,1-1-1 0 0,0 0 1 0 0,-1 0-1 0 0,1-2 1 0 0,-20 1-1 0 0,-68-6 42 0 0,70 0 84 0 0,0-1 0 0 0,1-2-1 0 0,-38-13 1 0 0,-85-40 298 0 0,143 56-422 0 0,-48-24-191 0 0,52 24-158 0 0,1 1 1 0 0,0-1 0 0 0,-1 0 0 0 0,2-1 0 0 0,-1 1 0 0 0,0-1 0 0 0,-6-8 0 0 0,-2-8-7521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3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26 8143 0 0,'3'0'374'0'0,"-1"0"-237"0"0,18-9 240 0 0,13-8 10541 0 0,-68 35-10696 0 0,2 2 0 0 0,-57 42 0 0 0,74-49-230 0 0,1 1 0 0 0,1 0-1 0 0,-15 19 1 0 0,24-28 4 0 0,1 1 0 0 0,0-1 0 0 0,1 1 1 0 0,-1 0-1 0 0,1 1 0 0 0,0-1 0 0 0,0 1 0 0 0,1-1 1 0 0,0 1-1 0 0,0 0 0 0 0,1-1 0 0 0,-2 15 1 0 0,5-7-40 0 0,2 2 32 0 0,-2-12 11 0 0,0 0 0 0 0,0 0 0 0 0,1-1 1 0 0,-1 1-1 0 0,1-1 0 0 0,-1 1 0 0 0,1-1 0 0 0,1 0 0 0 0,-1 0 0 0 0,0 0 0 0 0,1-1 0 0 0,-1 1 0 0 0,1-1 0 0 0,0 0 0 0 0,-1 0 0 0 0,1 0 1 0 0,0 0-1 0 0,1-1 0 0 0,-1 1 0 0 0,7 0 0 0 0,7 1-4 0 0,1 0 1 0 0,-1-2-1 0 0,30-1 1 0 0,-25 0-11 0 0,62-2-488 0 0,-29-4-4991 0 0,-18 0-726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3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22 2303 0 0,'0'0'102'0'0,"-2"-1"-1"0"0,-1-1-24 0 0,0 0-1 0 0,-1 0 1 0 0,0 1-1 0 0,1-1 1 0 0,-1 1-1 0 0,0 0 1 0 0,1 0-1 0 0,-6-1 1 0 0,2 2 1076 0 0,0-1 0 0 0,0 1 0 0 0,1 0-1 0 0,-1 1 1 0 0,0 0 0 0 0,0 0 0 0 0,-9 3 0 0 0,4 0 870 0 0,0 0 1 0 0,0 1-1 0 0,-13 8 0 0 0,-10 8-3344 0 0,23-11 1409 0 0,1-1 0 0 0,0 2 0 0 0,0-1 0 0 0,1 1 0 0 0,-15 22 0 0 0,24-31-74 0 0,-1 0-1 0 0,1 0 1 0 0,0 0 0 0 0,0 0 0 0 0,0 0-1 0 0,0 0 1 0 0,0 0 0 0 0,1 0 0 0 0,-1 0-1 0 0,0 0 1 0 0,1 1 0 0 0,0-1-1 0 0,0 0 1 0 0,-1 0 0 0 0,1 1 0 0 0,1-1-1 0 0,-1 0 1 0 0,0 0 0 0 0,1 4 0 0 0,1-3-2 0 0,-1 0 0 0 0,0 0 1 0 0,1 0-1 0 0,-1-1 0 0 0,1 1 1 0 0,0-1-1 0 0,0 1 0 0 0,0-1 1 0 0,0 0-1 0 0,1 0 0 0 0,-1 0 1 0 0,5 3-1 0 0,1 0 4 0 0,0-1 0 0 0,0 0-1 0 0,0 0 1 0 0,1 0 0 0 0,0-1 0 0 0,0-1 0 0 0,-1 1-1 0 0,16 1 1 0 0,-15-3-1 0 0,-1 0 0 0 0,0-1-1 0 0,1 0 1 0 0,-1 0 0 0 0,0-1-1 0 0,0 0 1 0 0,1 0 0 0 0,-1-1-1 0 0,10-3 1 0 0,-7-1 40 0 0,-9 5-40 0 0,0-1 0 0 0,-1 1 0 0 0,1-1 1 0 0,-1 0-1 0 0,1 0 0 0 0,-1 0 1 0 0,0 0-1 0 0,0 0 0 0 0,0 0 0 0 0,0 0 1 0 0,0 0-1 0 0,0 0 0 0 0,-1-1 1 0 0,2-3-1 0 0,-1 3 13 0 0,-1 2-22 0 0,0 0-1 0 0,0 0 1 0 0,0 1 0 0 0,0-1 0 0 0,0 0-1 0 0,0 1 1 0 0,0-1 0 0 0,0 0-1 0 0,-1 0 1 0 0,1 1 0 0 0,0-1 0 0 0,0 0-1 0 0,0 1 1 0 0,-1-1 0 0 0,1 0 0 0 0,0 1-1 0 0,-1-1 1 0 0,0 0 0 0 0,0-2 8 0 0,-5-8 25 0 0,-1-1 1 0 0,-8-12-1 0 0,9 16-43 0 0,1 0 0 0 0,0 0 0 0 0,0 0 0 0 0,1-1 0 0 0,-4-12 0 0 0,7 17-99 0 0,-1 1-1 0 0,2-1 1 0 0,-1 0-1 0 0,0 0 1 0 0,1-6-1 0 0,0 9-13 0 0,0-1 0 0 0,0 0-1 0 0,1 1 1 0 0,-1-1-1 0 0,1 1 1 0 0,-1-1-1 0 0,1 1 1 0 0,0-1-1 0 0,0 1 1 0 0,-1-1-1 0 0,1 1 1 0 0,0-1 0 0 0,0 1-1 0 0,0 0 1 0 0,3-2-1 0 0,20-16-2771 0 0,-10 11 1402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03:4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72 2759 0 0,'0'0'7423'0'0,"-1"2"-7175"0"0,-8 51-681 0 0,8-51 226 0 0,0 0-8 0 0,-5 7 5667 0 0,6-9-5418 0 0,1-1-1 0 0,0 0 0 0 0,-1 1 1 0 0,1-1-1 0 0,0 0 1 0 0,-1 1-1 0 0,1-1 0 0 0,-1 0 1 0 0,1 0-1 0 0,-1 0 0 0 0,1 1 1 0 0,-1-1-1 0 0,0 0 1 0 0,1 0-1 0 0,-1-1 0 0 0,6-8 437 0 0,-5 8-332 0 0,2-5-58 0 0,-2 5-11 0 0,-2 3-14 0 0,-5 5-19 0 0,4-4 86 0 0,-9 21 1634 0 0,10-21-1450 0 0,1 0-232 0 0,-3 17-60 0 0,3-17-9 0 0,0 0 0 0 0,0 1-1 0 0,0-1 1 0 0,-1 0 0 0 0,0 0-1 0 0,1 0 1 0 0,-1 1 0 0 0,0-1-1 0 0,0 0 1 0 0,-1 2 0 0 0,-14 25 70 0 0,13-24-56 0 0,1-3 45 0 0,-3 10 220 0 0,5-9-193 0 0,-2 6-22 0 0,2-4-15 0 0,0 3-28 0 0,0-6 230 0 0,6 7-105 0 0,-3-5-2 0 0,3 3-126 0 0,-4-4 20 0 0,4 6-33 0 0,0 3-10 0 0,-1 0 0 0 0,-1 2 0 0 0,-1 0 0 0 0,1-1 12 0 0,1-2 51 0 0,-3-8 21 0 0,2 5 0 0 0,-2-7 4 0 0,-2 2-13 0 0,0-2-38 0 0,1 4-45 0 0,12 5 344 0 0,-11-9-281 0 0,0-1 15 0 0,2-1-18 0 0,-1 0 0 0 0,0 0 0 0 0,1 0 0 0 0,-1 0 0 0 0,0-1 0 0 0,0 1 0 0 0,0-1 0 0 0,0 0 0 0 0,5-3 0 0 0,-3 0 15 0 0,-1 1 15 0 0,0 0 0 0 0,0-1 0 0 0,0 1 1 0 0,0-1-1 0 0,4-8 0 0 0,-7 11-182 0 0,6-2-1943 0 0,-3 2 2062 0 0,0-1 0 0 0,1 0-1 0 0,-2 0 1 0 0,1 0 0 0 0,6-7-1 0 0,0 1 77 0 0,-6 6-68 0 0,12-13 96 0 0,4-5 21 0 0,-3 3-62 0 0,-7 9-82 0 0,1 4-12 0 0,-2 3-47 0 0,-3-2 61 0 0,9-5-5 0 0,-6 3 8 0 0,-3 3 6 0 0,-1-1 0 0 0,0 0 0 0 0,1 0 0 0 0,-2 0-1 0 0,1 0 1 0 0,0-1 0 0 0,-1 1 0 0 0,0-1 0 0 0,0 0 0 0 0,0-1 0 0 0,-1 1 0 0 0,3-7 0 0 0,11-12 42 0 0,-9 12-53 0 0,-4 1 0 0 0,-4 3 12 0 0,-1 8-9 0 0,1-1 0 0 0,0 1 0 0 0,-1-1 0 0 0,1 1 0 0 0,-1 0 0 0 0,1-1 0 0 0,-1 1 0 0 0,1 0 0 0 0,-1 0 0 0 0,1-1 0 0 0,-1 1 0 0 0,1 0 0 0 0,-1 0 0 0 0,1 0 0 0 0,-1-1 0 0 0,1 1 0 0 0,-1 0 1 0 0,0 0-1 0 0,0 0-1 0 0,-15-3-2 0 0,11 5 0 0 0,3-1 0 0 0,-9 4 0 0 0,0 1 0 0 0,2 1 0 0 0,0-3 14 0 0,7-3 50 0 0,-15-13 170 0 0,13 7-234 0 0,1 1 1 0 0,0-1-1 0 0,0 0 0 0 0,0 0 1 0 0,1-1-1 0 0,-1 1 0 0 0,1 0 0 0 0,1-1 1 0 0,-3-7-1 0 0,4 11-36 0 0,-1 0 0 0 0,1 0-1 0 0,-1 0 1 0 0,0 0 0 0 0,0 0 0 0 0,1 1 0 0 0,-1-1 0 0 0,-1 0 0 0 0,1 1 0 0 0,0-1-1 0 0,0 0 1 0 0,0 1 0 0 0,-1 0 0 0 0,1-1 0 0 0,-3-1 0 0 0,0 2-3 0 0,1-1 0 0 0,0 1 1 0 0,-1-1-1 0 0,0 1 0 0 0,1 0 0 0 0,-1 1 1 0 0,-5-1-1 0 0,6 0 41 0 0,2 1-8 0 0,-1 0 1 0 0,1 0 0 0 0,0 0 0 0 0,-1 0 0 0 0,1 0-1 0 0,0 0 1 0 0,0 0 0 0 0,-1 0 0 0 0,1 1 0 0 0,0-1 0 0 0,0 1-1 0 0,-1-1 1 0 0,0 1 0 0 0,-13 4 77 0 0,3-1-24 0 0,0 1-36 0 0,1 1-12 0 0,-1 0 0 0 0,-1 1 0 0 0,3-1-12 0 0,5-4-36 0 0,-4-1 26 0 0,6-1-35 0 0,1 0 0 0 0,0-1 0 0 0,0 1 0 0 0,0-1 0 0 0,0 1 0 0 0,0-1 0 0 0,-1 0 0 0 0,1 0 0 0 0,0 0 0 0 0,1 0 0 0 0,-1 0 0 0 0,0-1 0 0 0,0 1 0 0 0,0 0 0 0 0,1-1 0 0 0,-1 1 0 0 0,-1-3 0 0 0,11-3-459 0 0,7 0-10316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39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15 137 4143 0 0,'9'-71'559'0'0,"-5"32"4425"0"0,-2 12 4436 0 0,-2 30-9195 0 0,-15 509 1767 0 0,9-430-1867 0 0,-2 59-2583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3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5983 0 0,'-2'2'4548'0'0,"-25"16"692"0"0,23-14-5061 0 0,0 1 1 0 0,1-1-1 0 0,-1 0 0 0 0,1 1 0 0 0,0 0 0 0 0,0 0 0 0 0,0 0 0 0 0,1 0 0 0 0,-1 0 0 0 0,1 1 0 0 0,-2 8 1 0 0,2-4-9 0 0,0-1 1 0 0,1 1-1 0 0,-1 0 1 0 0,2 0-1 0 0,-1 0 1 0 0,2 0-1 0 0,-1 0 1 0 0,1 0-1 0 0,1 0 1 0 0,2 10 0 0 0,-2-14-141 0 0,-1-1 1 0 0,1 0-1 0 0,1 1 1 0 0,-1-1 0 0 0,1 0-1 0 0,0 0 1 0 0,0-1 0 0 0,0 1-1 0 0,0 0 1 0 0,1-1 0 0 0,0 0-1 0 0,0 0 1 0 0,0 0 0 0 0,1 0-1 0 0,-1-1 1 0 0,1 0 0 0 0,0 0-1 0 0,0 0 1 0 0,6 2 0 0 0,-5-2 31 0 0,0-1 0 0 0,0 0 1 0 0,0-1-1 0 0,1 0 1 0 0,-1 0-1 0 0,0 0 0 0 0,1 0 1 0 0,-1-1-1 0 0,7-1 1 0 0,-9 1 0 0 0,1-1 0 0 0,-1 0 1 0 0,0 0-1 0 0,1 0 0 0 0,-1 0 1 0 0,0-1-1 0 0,0 0 0 0 0,0 1 1 0 0,0-2-1 0 0,0 1 0 0 0,-1 0 1 0 0,1-1-1 0 0,6-5 0 0 0,-3-2 35 0 0,-5 7-94 0 0,-1 0 1 0 0,0 0-1 0 0,0 0 0 0 0,0 0 1 0 0,0 0-1 0 0,0-1 0 0 0,-1 1 1 0 0,1 0-1 0 0,-1 0 0 0 0,0 0 1 0 0,0-7-1 0 0,-2 0 92 0 0,0 0-1 0 0,-5-14 1 0 0,5 18-246 0 0,0 1 0 0 0,0 0-1 0 0,1-1 1 0 0,0 1 0 0 0,0-1 0 0 0,0 1 0 0 0,1-1-1 0 0,-1 0 1 0 0,2 1 0 0 0,-1-1 0 0 0,0 0 0 0 0,1 1-1 0 0,2-9 1 0 0,-1 9-295 0 0,0 1 0 0 0,0-1 0 0 0,1 0 0 0 0,-1 0 0 0 0,1 1 0 0 0,0 0 0 0 0,7-8 0 0 0,2 1-1232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4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10535 0 0,'0'0'1892'0'0,"1"2"-1060"0"0,1 1-1746 0 0,-2-3 1090 0 0,0 0 0 0 0,0 1 1 0 0,0-1-1 0 0,0 0 0 0 0,0 0 0 0 0,1 1 0 0 0,-1-1 0 0 0,0 0 1 0 0,0 0-1 0 0,0 1 0 0 0,1-1 0 0 0,-1 0 0 0 0,0 0 0 0 0,0 0 1 0 0,0 0-1 0 0,1 1 0 0 0,-1-1 0 0 0,0 0 0 0 0,1 0 1 0 0,-1 0-1 0 0,0 0 0 0 0,0 0 0 0 0,1 0 0 0 0,0 0 91 0 0,0-1-1 0 0,-1 1 1 0 0,1-1-1 0 0,0 0 1 0 0,0 1-1 0 0,-1-1 1 0 0,1 0-1 0 0,-1 0 1 0 0,1 1 0 0 0,-1-1-1 0 0,1 0 1 0 0,-1 0-1 0 0,1 0 1 0 0,-1-1-1 0 0,11-16-226 0 0,0 1-1 0 0,0-1 1 0 0,2 2-1 0 0,0 0 1 0 0,1 0-1 0 0,1 2 1 0 0,24-20-1 0 0,-28 27-39 0 0,-8 7 31 0 0,-1-1-1 0 0,1 0 1 0 0,0 1 0 0 0,0 0-1 0 0,0 0 1 0 0,-1 0-1 0 0,1 0 1 0 0,0 0-1 0 0,0 0 1 0 0,0 1 0 0 0,-1-1-1 0 0,1 1 1 0 0,0 0-1 0 0,0 0 1 0 0,3 2 0 0 0,20 18-7 0 0,-22-17-3 0 0,-2-2 364 0 0,2 8-236 0 0,3 9-18 0 0,-4-7-67 0 0,-3 2-11 0 0,2 1-42 0 0,1-3-26 0 0,-2-10-54 0 0,1-3-3 0 0,1 0 67 0 0,-1 0 1 0 0,1 0-1 0 0,-1-1 0 0 0,1 1 1 0 0,-1-1-1 0 0,0 0 1 0 0,1 0-1 0 0,-1 0 1 0 0,0 0-1 0 0,0 0 1 0 0,3-4-1 0 0,1-1 0 0 0,6-6-37 0 0,-1-1-1 0 0,15-22 1 0 0,-19 23 16 0 0,2 2 0 0 0,-1-1 1 0 0,1 1-1 0 0,20-18 0 0 0,-14 18 73 0 0,-11 11-14 0 0,-2 0-5 0 0,1-1 63 0 0,23 15 182 0 0,-24-13-263 0 0,0 1 1 0 0,0-1-1 0 0,0 0 0 0 0,0 1 1 0 0,0-1-1 0 0,-1 1 0 0 0,1-1 1 0 0,-1 1-1 0 0,1 0 0 0 0,-1-1 1 0 0,2 4-1 0 0,11 18 154 0 0,-3-8-98 0 0,-11-10-67 0 0,0-3 11 0 0,0 3 32 0 0,0 2-141 0 0,0 0 0 0 0,-1 1 0 0 0,0-1 0 0 0,0 0 0 0 0,-1 0 0 0 0,-2 8 0 0 0,-1 1-1487 0 0,3-1-2414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6:4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5983 0 0,'0'0'464'0'0,"1"3"-305"0"0,2 10-43 0 0,-2-7 1215 0 0,-1 0 1 0 0,0 1 0 0 0,0-1 0 0 0,0 0-1 0 0,-1 0 1 0 0,0 0 0 0 0,-2 10 5178 0 0,5-17-6197 0 0,3 0-221 0 0,0-2 0 0 0,0 1 0 0 0,-1-1 0 0 0,1 1 0 0 0,-1-1-1 0 0,0-1 1 0 0,0 1 0 0 0,5-5 0 0 0,30-37 299 0 0,-10 11-184 0 0,-3 7-252 0 0,1 1 0 0 0,1 2-1 0 0,31-22 1 0 0,-58 45-35 0 0,2 0 24 0 0,9-3 85 0 0,0 4-31 0 0,-7 0-69 0 0,4 4-1 0 0,-5-1 108 0 0,2 5 29 0 0,-4-3-6 0 0,-1-1-44 0 0,1 0 0 0 0,-2 1 0 0 0,1-1 0 0 0,0 0 0 0 0,-1 1 0 0 0,0-1 0 0 0,0 1 0 0 0,0-1 0 0 0,0 0 1 0 0,-2 5-1 0 0,0 3 31 0 0,0 2 48 0 0,2-8-70 0 0,-1 1 0 0 0,1 0 0 0 0,0-1 0 0 0,0 1 0 0 0,1 0 0 0 0,0-1 0 0 0,2 11-1 0 0,-2-12-10 0 0,0 0 0 0 0,1-1 0 0 0,-1 1 0 0 0,1-1 0 0 0,2 5 0 0 0,9 13 72 0 0,-8-17-67 0 0,0-2-1 0 0,-1 1-3 0 0,1 0-1 0 0,-1-1 1 0 0,1 1 0 0 0,0-1-1 0 0,0 0 1 0 0,0-1 0 0 0,0 1-1 0 0,9 2 1 0 0,3 0 43 0 0,25 4 0 0 0,10 3-41 0 0,-39-8-18 0 0,-6-2-6 0 0,0 0 0 0 0,0 0 0 0 0,0 0 1 0 0,14 0-1 0 0,-16-1-62 0 0,1 0-186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1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5983 0 0,'0'0'542'0'0,"2"1"-446"0"0,0 0 48 0 0,-1 0 1 0 0,1-1-1 0 0,-1 1 1 0 0,1 0-1 0 0,-1 0 1 0 0,0 0-1 0 0,1 0 1 0 0,-1 1-1 0 0,0-1 1 0 0,0 0-1 0 0,0 1 1 0 0,0-1-1 0 0,0 0 1 0 0,0 1-1 0 0,0-1 1 0 0,0 1 0 0 0,0 1-1 0 0,2 6 322 0 0,0-1 1 0 0,-1 1-1 0 0,-1 0 1 0 0,1 0-1 0 0,-1 0 0 0 0,-1 0 1 0 0,0 14-1 0 0,-10 66 294 0 0,5-57-372 0 0,-6 46 219 0 0,-16 180 660 0 0,27-222-288 0 0,2 0 0 0 0,7 52-1 0 0,-6-64-853 0 0,-1 0-1 0 0,-1 1 1 0 0,-1-1 0 0 0,-4 27-1 0 0,1-9-67 0 0,3-30-73 0 0,0-10-160 0 0,12-2-3986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1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15343 0 0,'0'0'1671'0'0,"0"3"-1476"0"0,0 1-145 0 0,0-1 1 0 0,0 0 0 0 0,1 1-1 0 0,-1-1 1 0 0,1 1 0 0 0,0-1-1 0 0,0 0 1 0 0,0 0 0 0 0,0 1 0 0 0,1-1-1 0 0,-1 0 1 0 0,1 0 0 0 0,0 0-1 0 0,0 0 1 0 0,0-1 0 0 0,0 1 0 0 0,0 0-1 0 0,1-1 1 0 0,-1 0 0 0 0,1 1-1 0 0,-1-1 1 0 0,1 0 0 0 0,0 0-1 0 0,0-1 1 0 0,0 1 0 0 0,0 0 0 0 0,0-1-1 0 0,1 0 1 0 0,-1 0 0 0 0,0 0-1 0 0,1 0 1 0 0,-1-1 0 0 0,0 1-1 0 0,6-1 1 0 0,11 0 157 0 0,0-2 0 0 0,0-1 0 0 0,0 0-1 0 0,21-7 1 0 0,-11 3-35 0 0,63-14-81 0 0,272-52-133 0 0,-365 72 41 0 0,24-2-1157 0 0,1-1 0 0 0,41-14 0 0 0,-46 9-643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1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0,'0'0'568'0'0,"1"3"-373"0"0,7 31 1147 0 0,0 0 0 0 0,-3 0 0 0 0,-1 0-1 0 0,0 39 1 0 0,5 200 914 0 0,2-86-1095 0 0,-1 2-114 0 0,-10-174-733 0 0,1 7 576 0 0,-1-22-883 0 0,0 0 0 0 0,0-1 0 0 0,0 1 0 0 0,0 0 0 0 0,0 0 0 0 0,0 0 0 0 0,0 0 0 0 0,0 0 0 0 0,0 0 0 0 0,0 0 1 0 0,0 0-1 0 0,0 0 0 0 0,0 0 0 0 0,0 0 0 0 0,1 0 0 0 0,-1 0 0 0 0,0 0 0 0 0,0 0 0 0 0,0 1 0 0 0,0-1 0 0 0,0 0 0 0 0,0 0 0 0 0,0 0 0 0 0,0 0 0 0 0,0 0 0 0 0,0 0 0 0 0,0 0 0 0 0,0 0 0 0 0,0 0 0 0 0,0 0 1 0 0,0 0-1 0 0,0 0 0 0 0,0 0 0 0 0,0 0 0 0 0,0 0 0 0 0,0 0 0 0 0,0 0 0 0 0,0 0 0 0 0,0 0 0 0 0,0 0 0 0 0,0 0 0 0 0,0 0 0 0 0,0 0 0 0 0,0 0 0 0 0,0 0 0 0 0,0 0 0 0 0,0 1 0 0 0,0-1 0 0 0,0 0 1 0 0,0 0-1 0 0,0 0 0 0 0,0 0 0 0 0,0 0 0 0 0,0 0 0 0 0,3-11 189 0 0,5-37 147 0 0,5-25-200 0 0,-11 66-300 0 0,0 0-1 0 0,1-1 1 0 0,0 1-1 0 0,0 0 1 0 0,1 0 0 0 0,-1 1-1 0 0,8-10 1 0 0,-10 14-170 0 0,0 5-632 0 0,-1-1 937 0 0,1 1 1 0 0,0-1 0 0 0,0 0 0 0 0,0 1 0 0 0,0-1 0 0 0,3 4 0 0 0,0 3 6 0 0,-2-3-9 0 0,10 16-6 0 0,-10-17 30 0 0,13 16 0 0 0,-6-9 0 0 0,-2 1 0 0 0,-6-11-152 0 0,0-1-1 0 0,0 1 1 0 0,-1-1-1 0 0,1 0 1 0 0,0 1-1 0 0,0-1 1 0 0,0 0-1 0 0,1 1 1 0 0,-1-1-1 0 0,0 0 1 0 0,3 2-1 0 0,-2 1-3379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1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8287 0 0,'0'0'1140'0'0,"-1"2"322"0"0,-14 32 5808 0 0,15-32-6784 0 0,0 0 2 0 0,2 6-66 0 0,0 1 0 0 0,1-1 1 0 0,0 1-1 0 0,0-1 0 0 0,1 0 1 0 0,0-1-1 0 0,8 13 0 0 0,-4-1-15 0 0,-5-10-358 0 0,2 4 4 0 0,-3-1-42 0 0,-4 1-51 0 0,-9 7-752 0 0,10-19 323 0 0,-11 0-2164 0 0,-1-3 1103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1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3 319 11519 0 0,'0'0'8240'0'0,"-1"-2"-8010"0"0,1-3-121 0 0,-1 0 0 0 0,0 0 1 0 0,1 0-1 0 0,0 0 0 0 0,1 0 1 0 0,-1 0-1 0 0,1 0 0 0 0,0 0 1 0 0,0 0-1 0 0,0 0 0 0 0,1 0 1 0 0,0 1-1 0 0,-1-1 0 0 0,2 0 1 0 0,-1 1-1 0 0,6-8 0 0 0,5-8 113 0 0,1 1 0 0 0,21-21-1 0 0,-31 36-190 0 0,17-18-3 0 0,0 1 0 0 0,28-21 0 0 0,-38 33-24 0 0,1 1 0 0 0,0 1 0 0 0,1-1 0 0 0,-1 2 0 0 0,2 0 0 0 0,20-7 0 0 0,-18 11-4 0 0,-14 3 2 0 0,-1 0 0 0 0,1 0 0 0 0,0 0 1 0 0,-1 0-1 0 0,1 0 0 0 0,0 0 0 0 0,-1 1 0 0 0,0-1 0 0 0,1 0 0 0 0,-1 1 0 0 0,0-1 0 0 0,0 1 1 0 0,0-1-1 0 0,0 1 0 0 0,0 0 0 0 0,0-1 0 0 0,0 1 0 0 0,0 0 0 0 0,-1 0 0 0 0,1 0 0 0 0,-1 0 0 0 0,1-1 1 0 0,-1 1-1 0 0,0 0 0 0 0,1 3 0 0 0,-1 2 10 0 0,1 1-1 0 0,-1-1 1 0 0,0 0 0 0 0,-1 1 0 0 0,-2 9 0 0 0,-1 3 12 0 0,-2 7-16 0 0,1 0-1 0 0,-4 50 1 0 0,9-70 8 0 0,0 1 0 0 0,0-1-1 0 0,1 0 1 0 0,0 1 0 0 0,0-1-1 0 0,1 0 1 0 0,0 0 0 0 0,0 0-1 0 0,1 0 1 0 0,0 0 0 0 0,0 0-1 0 0,0-1 1 0 0,1 1 0 0 0,0-1-1 0 0,8 10 1 0 0,-8-12 14 0 0,1 0 0 0 0,-1 0-1 0 0,1-1 1 0 0,0 1 0 0 0,0-1-1 0 0,0 0 1 0 0,0-1 0 0 0,1 1-1 0 0,-1-1 1 0 0,1 0 0 0 0,6 1-1 0 0,7 2 61 0 0,39 2-1 0 0,-51-6-84 0 0,16 0-171 0 0,1-1 0 0 0,26-3-1 0 0,-20-3-1335 0 0,-28 5 611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1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137 169 2759 0 0,'-36'3'-34'0'0,"-14"1"2287"0"0,0-2 11110 0 0,52-1-13247 0 0,5 3-45 0 0,0-1 1 0 0,0 0 0 0 0,0-1 0 0 0,1 0 0 0 0,-1 0-1 0 0,1-1 1 0 0,12 2 0 0 0,60-2 434 0 0,-49-1-420 0 0,511-23 913 0 0,-404 20-711 0 0,37-3-175 0 0,-126 6-77 0 0,-37 1 40 0 0,-36-1-52 0 0,-50 0-228 0 0,-81-11 0 0 0,-286-70-628 0 0,424 77 834 0 0,-1 0 0 0 0,1-2 0 0 0,0 0-1 0 0,0-1 1 0 0,-21-13 0 0 0,36 19 55 0 0,2-1 29 0 0,0 1-67 0 0,0 1 1 0 0,0-1 0 0 0,0 1 0 0 0,0-1 0 0 0,0 1-1 0 0,0-1 1 0 0,0 0 0 0 0,0 1 0 0 0,0-1 0 0 0,0 1-1 0 0,1-1 1 0 0,-1 1 0 0 0,0-1 0 0 0,0 1 0 0 0,1-1-1 0 0,-1 1 1 0 0,0-1 0 0 0,1 1 0 0 0,-1-1 0 0 0,0 1-1 0 0,1 0 1 0 0,-1-1 0 0 0,1 0 0 0 0,16-6 248 0 0,-8 5-152 0 0,0 0 0 0 0,13 0-1 0 0,25 1 76 0 0,60 7-1 0 0,-32-1-95 0 0,-1 1-161 0 0,0 3 0 0 0,0 3 0 0 0,109 33 0 0 0,-86-22-256 0 0,-68-15 308 0 0,-14-3 14 0 0,1 0 0 0 0,0-1 0 0 0,-2-2 0 0 0,-13-2 0 0 0,-1 0 0 0 0,1 0 0 0 0,-1 0 0 0 0,1 0 0 0 0,-1 1 0 0 0,1-1 0 0 0,-1 0 0 0 0,1 0 0 0 0,-1 0 0 0 0,1 1 0 0 0,-1-1 0 0 0,1 0 0 0 0,-1 1 0 0 0,1-1 0 0 0,-1 0 0 0 0,1 1 0 0 0,-1-1 0 0 0,1 1 0 0 0,-1 1 0 0 0,1-1 0 0 0,-1 1 0 0 0,0-1 0 0 0,0 1 0 0 0,0-1 0 0 0,0 0 0 0 0,0 1 0 0 0,-1-1 0 0 0,1 1 0 0 0,0-1 0 0 0,-1 0 0 0 0,1 1 0 0 0,-1-1 0 0 0,1 0 0 0 0,-2 3 0 0 0,-13 22 0 0 0,13-22 0 0 0,-33 48 24 0 0,-3-2 0 0 0,-64 68 0 0 0,100-116-25 0 0,-46 53-266 0 0,42-47 191 0 0,0 0 1 0 0,1 0-1 0 0,0 0 0 0 0,1 1 0 0 0,-6 13 1 0 0,10-21-1 0 0,-1 1 1 0 0,1 0 0 0 0,0 0 0 0 0,0-1 0 0 0,0 1 0 0 0,0 0 0 0 0,0 0 0 0 0,0-1 0 0 0,0 1-1 0 0,0 0 1 0 0,2 2 0 0 0,-2-2-557 0 0,2-1-706 0 0,9 5-308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03:4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17 1839 0 0,'1'-1'5379'0'0,"5"-5"-3690"0"0,-4 4-786 0 0,-1 0-105 0 0,4-3-957 0 0,-5 5 274 0 0,1 0 0 0 0,-1 0-1 0 0,0 1 1 0 0,0-1-1 0 0,1 0 1 0 0,-1 1 0 0 0,0-1-1 0 0,0 1 1 0 0,0-1-1 0 0,1 0 1 0 0,-1 1-1 0 0,0-1 1 0 0,0 1 0 0 0,0-1-1 0 0,0 0 1 0 0,0 1-1 0 0,0-1 1 0 0,0 1 0 0 0,0-1-1 0 0,0 0 1 0 0,0 1-1 0 0,0-1 1 0 0,0 1 0 0 0,0-1-1 0 0,0 0 1 0 0,0 2-1 0 0,-1 9-102 0 0,0 0-1 0 0,0-1 0 0 0,-1 1 1 0 0,-6 21-1 0 0,-5 16 171 0 0,11-38 68 0 0,0-1-1 0 0,-1 0 1 0 0,0 0-1 0 0,-1 0 1 0 0,-5 10-1 0 0,-12 3 300 0 0,10-10-380 0 0,9-9-194 0 0,-10 13 505 0 0,12-16-413 0 0,-1 0-1 0 0,1 1 1 0 0,0-1-1 0 0,0 1 1 0 0,-1-1 0 0 0,1 1-1 0 0,0-1 1 0 0,0 1-1 0 0,0-1 1 0 0,0 1-1 0 0,0-1 1 0 0,0 1 0 0 0,0 0-1 0 0,0-1 1 0 0,0 1-1 0 0,0-1 1 0 0,0 1-1 0 0,0-1 1 0 0,0 1-1 0 0,0-1 1 0 0,0 1 0 0 0,1-1-1 0 0,-1 1 1 0 0,0-1-1 0 0,0 1 1 0 0,1-1-1 0 0,-1 0 1 0 0,0 1 0 0 0,1-1-1 0 0,-1 1 1 0 0,0-1-1 0 0,1 0 1 0 0,-1 1-1 0 0,0-1 1 0 0,2 1 0 0 0,24 15 487 0 0,-19-11-554 0 0,-5-4-58 0 0,-1 1-125 0 0,6 17 194 0 0,-6-17 95 0 0,1 12 396 0 0,-1-11-413 0 0,-1-3-46 0 0,0 1-1 0 0,1 0 1 0 0,-1 0 0 0 0,1 0 0 0 0,0 0-1 0 0,-1-1 1 0 0,1 1 0 0 0,-1 0-1 0 0,1-1 1 0 0,0 1 0 0 0,0 0 0 0 0,-1-1-1 0 0,1 1 1 0 0,0-1 0 0 0,0 1 0 0 0,0-1-1 0 0,0 1 1 0 0,0-1 0 0 0,0 0-1 0 0,1 1 1 0 0,0 0 85 0 0,1-1 0 0 0,6 1-10 0 0,-4 0-54 0 0,5 0-39 0 0,-8-1 84 0 0,-1 0-56 0 0,0-1 0 0 0,0 0-1 0 0,0 0 1 0 0,0 1 0 0 0,0-1 0 0 0,0 0-1 0 0,0 0 1 0 0,-1 0 0 0 0,1 0-1 0 0,1-1 1 0 0,-1 0 14 0 0,1 0 1 0 0,-1 0-1 0 0,0 0 0 0 0,1 0 0 0 0,-1 0 1 0 0,0 0-1 0 0,0 0 0 0 0,0-1 0 0 0,1-3 0 0 0,1-3 41 0 0,52-115 256 0 0,-54 122-521 0 0,5-9-1686 0 0,41-59 2692 0 0,-6 9-1056 0 0,-40 59 121 0 0,0 0 1 0 0,-1 1 0 0 0,1-1-1 0 0,0 0 1 0 0,-1 0 0 0 0,1 0 0 0 0,-1 0-1 0 0,1-3 1 0 0,-1 1-101 0 0,0 3-196 0 0,-4 1-2045 0 0,2 0 2320 0 0,0 1 0 0 0,0-1 0 0 0,0 1 0 0 0,0 0 0 0 0,0 0 0 0 0,0 0 0 0 0,0 0 0 0 0,1 0-1 0 0,-1 0 1 0 0,-2 2 0 0 0,-18 16-106 0 0,19-17 216 0 0,1 0 0 0 0,0 0 1 0 0,0 0-1 0 0,0 1 0 0 0,0-1 0 0 0,1 0 0 0 0,-1 1 0 0 0,0-1 0 0 0,-1 5 0 0 0,1-2 30 0 0,-2 8 71 0 0,3-9-90 0 0,0 10-4 0 0,4 0-30 0 0,-2-11-79 0 0,1-1 0 0 0,-1 1 0 0 0,1-1 1 0 0,0 0-1 0 0,0 1 0 0 0,0-1 0 0 0,0 0 0 0 0,0 0 0 0 0,0-1 0 0 0,1 1 0 0 0,-1 0 0 0 0,1-1 0 0 0,-1 1 0 0 0,6 1 0 0 0,6 1-5381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1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80 1375 0 0,'0'0'12236'0'0,"-2"0"-11634"0"0,-15 1 1030 0 0,16-1-797 0 0,4-1-260 0 0,5-1-487 0 0,323-61 2696 0 0,-300 58-2715 0 0,-14 2 80 0 0,0 0-1 0 0,0 2 1 0 0,0-1-1 0 0,0 2 1 0 0,33 3-1 0 0,-50-3-134 0 0,1 0 1 0 0,-1 0-1 0 0,1 0 0 0 0,-1 1 1 0 0,1-1-1 0 0,0 0 0 0 0,-1 0 0 0 0,1 0 1 0 0,-1 1-1 0 0,1-1 0 0 0,-1 0 1 0 0,1 1-1 0 0,-1-1 0 0 0,1 0 0 0 0,-1 1 1 0 0,1-1-1 0 0,-1 1 0 0 0,0-1 0 0 0,1 1 1 0 0,-1 0-1 0 0,1 0 38 0 0,0 0-44 0 0,-1-1 0 0 0,1 1-1 0 0,-1 0 1 0 0,1 0 0 0 0,-1-1 0 0 0,0 1 0 0 0,1 0-1 0 0,-1 0 1 0 0,0 0 0 0 0,0-1 0 0 0,0 1-1 0 0,0 0 1 0 0,0 0 0 0 0,0 0 0 0 0,0-1 0 0 0,0 1-1 0 0,0 0 1 0 0,0 0 0 0 0,0 0 0 0 0,-1 0-1 0 0,1 2 6 0 0,-1 2-9 0 0,0 1 0 0 0,0 0 0 0 0,0-1 0 0 0,-1 1 0 0 0,0-1 0 0 0,0 0 0 0 0,-1 1 0 0 0,1-1 0 0 0,-1 0 0 0 0,0 0 0 0 0,0-1 1 0 0,-5 6-1 0 0,-4 3-1 0 0,0 0 1 0 0,-23 18 0 0 0,11-12-4 0 0,0-2 0 0 0,-48 25 0 0 0,-60 20 0 0 0,70-34 0 0 0,39-18 2 0 0,9-5-61 0 0,1 2-1 0 0,-1-1 1 0 0,1 2-1 0 0,0-1 1 0 0,1 2-1 0 0,-13 11 1 0 0,23-19-7 0 0,1 2-58 0 0,-6 9 112 0 0,2 2 12 0 0,4-13 0 0 0,1 0 0 0 0,0 0 0 0 0,0 0 0 0 0,0 0 0 0 0,0 1 0 0 0,0-1 0 0 0,0 0 0 0 0,0 0 0 0 0,1 0 0 0 0,-1 0 0 0 0,0 0 0 0 0,1 1 0 0 0,0 0 10 0 0,0 0 0 0 0,1 0 0 0 0,-1 0 0 0 0,1-1 0 0 0,-1 1 0 0 0,1-1 0 0 0,0 1 0 0 0,-1-1 0 0 0,1 0 1 0 0,0 1-1 0 0,0-1 0 0 0,0 0 0 0 0,0 0 0 0 0,0 0 0 0 0,0-1 0 0 0,0 1 0 0 0,0 0 0 0 0,0-1 0 0 0,0 1 0 0 0,3-1 0 0 0,6 1 97 0 0,0 0 0 0 0,20-2 0 0 0,-22 1-71 0 0,106-14 685 0 0,-39 3-421 0 0,258-11 287 0 0,-237 28-1531 0 0,-94-6 744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1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10135 0 0,'0'-1'109'0'0,"0"1"0"0"0,0 0 0 0 0,0-1-1 0 0,0 1 1 0 0,0 0 0 0 0,0-1 0 0 0,0 1-1 0 0,0 0 1 0 0,0-1 0 0 0,0 1 0 0 0,0 0-1 0 0,1-1 1 0 0,-1 1 0 0 0,0 0 0 0 0,0 0-1 0 0,0-1 1 0 0,0 1 0 0 0,1 0 0 0 0,-1 0-1 0 0,0-1 1 0 0,0 1 0 0 0,0 0 0 0 0,1 0-1 0 0,-1-1 1 0 0,0 1 0 0 0,1 0 0 0 0,-1 0-1 0 0,13-4 1945 0 0,22 2 411 0 0,-22 1-1451 0 0,290-31 765 0 0,-217 21-1299 0 0,171-26 700 0 0,36-5 174 0 0,-1 21-177 0 0,-269 21-1103 0 0,-1 0-1 0 0,1 2 0 0 0,-1 0 1 0 0,0 1-1 0 0,0 2 0 0 0,38 11 1 0 0,-57-14-154 0 0,1-1 0 0 0,-1 0 0 0 0,0 1 1 0 0,0 0-1 0 0,-1 0 0 0 0,6 4 0 0 0,-7-6-24 0 0,0 1 0 0 0,-1 0 0 0 0,1 0-1 0 0,0-1 1 0 0,-1 1 0 0 0,1 0-1 0 0,-1 0 1 0 0,1 0 0 0 0,-1 0 0 0 0,0 0-1 0 0,1 0 1 0 0,-1 0 0 0 0,0 0-1 0 0,1 0 1 0 0,-1 0 0 0 0,0 0 0 0 0,0 0-1 0 0,0 0 1 0 0,0 0 0 0 0,0 0 0 0 0,0 0-1 0 0,0 0 1 0 0,0 0 0 0 0,-1 0-1 0 0,1 0 1 0 0,-1 1 0 0 0,-9 16-7830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1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7367 0 0,'0'0'9684'0'0,"-2"3"-9322"0"0,-9 26-123 0 0,0 0 1 0 0,2 0 0 0 0,-6 34-1 0 0,14-54-152 0 0,0 0 0 0 0,1 0 0 0 0,0-1 0 0 0,0 1 0 0 0,1 0-1 0 0,1 0 1 0 0,-1-1 0 0 0,1 1 0 0 0,5 13 0 0 0,-5-18-9 0 0,-2-2-40 0 0,1-1 0 0 0,0 1 0 0 0,0 0 0 0 0,0-1 1 0 0,0 1-1 0 0,0-1 0 0 0,0 1 0 0 0,0-1 0 0 0,1 1 0 0 0,-1-1 0 0 0,0 0 0 0 0,3 2 1 0 0,-2-1 37 0 0,2-1 63 0 0,-1 1 0 0 0,0-1 0 0 0,1 0 0 0 0,-1 0 0 0 0,0-1 0 0 0,1 1 0 0 0,-1-1 0 0 0,1 1 1 0 0,0-1-1 0 0,-1 0 0 0 0,1 0 0 0 0,6-2 0 0 0,-2-1-3 0 0,-3 2-84 0 0,0 0 0 0 0,0 0 1 0 0,0 0-1 0 0,0 0 0 0 0,0 1 1 0 0,0-1-1 0 0,7 2 0 0 0,-1-1-16 0 0,0 2 0 0 0,-1-1 0 0 0,1 2 0 0 0,12 3-1 0 0,-9-2 121 0 0,24 3 0 0 0,28 3 143 0 0,-30-4-120 0 0,57 1 0 0 0,-88-7-171 0 0,17 1 10 0 0,0-2 0 0 0,0 0 0 0 0,27-6 0 0 0,-36 2-238 0 0,-11 4 63 0 0,-6-11-4115 0 0,-3-1 2800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1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7831 0 0,'0'0'706'0'0,"-2"1"-354"0"0,-14 5 2385 0 0,-24 13 1 0 0,34-16-2681 0 0,1 0 1 0 0,1 0 0 0 0,-1 1 0 0 0,0 0-1 0 0,1 0 1 0 0,0 0 0 0 0,0 0 0 0 0,-6 8-1 0 0,10-12-52 0 0,-1 1 0 0 0,1 0-1 0 0,-1 0 1 0 0,1 0 0 0 0,0-1 0 0 0,0 1-1 0 0,-1 0 1 0 0,1 0 0 0 0,0 0-1 0 0,0 0 1 0 0,0 0 0 0 0,0 0 0 0 0,0 0-1 0 0,0-1 1 0 0,0 3 0 0 0,0 1 27 0 0,0 8 242 0 0,-1-1-1 0 0,2 0 0 0 0,0 1 0 0 0,0-1 1 0 0,1 0-1 0 0,5 20 0 0 0,29 64 2107 0 0,-6-19-1131 0 0,-13-33-613 0 0,-10-25-269 0 0,11 39 0 0 0,-17-48-295 0 0,1-3-44 0 0,-1 1 1 0 0,1-1-1 0 0,0 0 0 0 0,4 7 0 0 0,-1-1 16 0 0,4 5-147 0 0,-5-15 12 0 0,-2-2-21 0 0,-1 0-87 0 0,0 1 0 0 0,1-1 0 0 0,-1 0 0 0 0,0 0 0 0 0,1 1-1 0 0,-1-1 1 0 0,0 0 0 0 0,1 0 0 0 0,-1-1 0 0 0,0 1 0 0 0,1 0 0 0 0,-1 0 0 0 0,0-1 0 0 0,1 1 0 0 0,-1 0 0 0 0,0-1 0 0 0,0 0 0 0 0,1 1 0 0 0,-1-1 0 0 0,1-1 0 0 0,-1 2 18 0 0,13-8-6313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17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16095 0 0,'0'0'1460'0'0,"-2"2"-1204"0"0,-10 6-32 0 0,0 0-1 0 0,-13 12 1 0 0,21-16-210 0 0,1 0 0 0 0,0 0 1 0 0,0 1-1 0 0,0-1 1 0 0,0 1-1 0 0,1 0 0 0 0,-3 5 1 0 0,-5 13-23 0 0,1 0 1 0 0,1 0 0 0 0,1 1 0 0 0,-4 26 0 0 0,10-42 51 0 0,0 0 1 0 0,0 0-1 0 0,1 0 0 0 0,0 0 1 0 0,0 0-1 0 0,1 0 1 0 0,0 0-1 0 0,0 0 1 0 0,1 0-1 0 0,0 0 1 0 0,1 0-1 0 0,0 0 1 0 0,0-1-1 0 0,0 1 1 0 0,1-1-1 0 0,5 8 1 0 0,-5-11 82 0 0,0 1 0 0 0,1-1 0 0 0,-1 1 0 0 0,1-1 0 0 0,0-1 0 0 0,0 1 0 0 0,0-1 0 0 0,0 0 0 0 0,1 0 0 0 0,-1 0 0 0 0,12 3 0 0 0,5 0 884 0 0,42 7-1 0 0,-44-9-610 0 0,-6-2-262 0 0,-1 0 0 0 0,0-1-1 0 0,0-1 1 0 0,1 0 0 0 0,-1-1 0 0 0,0 0 0 0 0,0-1 0 0 0,0 0 0 0 0,0-1 0 0 0,0-1 0 0 0,21-8-1 0 0,-21 3-110 0 0,-3-2 49 0 0,-9 7-69 0 0,1 1 1 0 0,-1-1-1 0 0,0 1 0 0 0,0-1 1 0 0,0 0-1 0 0,0 0 0 0 0,-1 1 1 0 0,1-1-1 0 0,-1 0 0 0 0,0 0 1 0 0,0 0-1 0 0,-1 1 1 0 0,1-1-1 0 0,-1 0 0 0 0,0 0 1 0 0,0 1-1 0 0,0-1 0 0 0,-2-4 1 0 0,-2-4-11 0 0,-1 0 0 0 0,0 0 0 0 0,0 1 0 0 0,-10-12 0 0 0,0 3-162 0 0,0 1-1 0 0,-2 1 1 0 0,0 1 0 0 0,-1 1-1 0 0,-1 0 1 0 0,-1 1-1 0 0,0 1 1 0 0,-31-15-1 0 0,42 25-135 0 0,8 3-461 0 0,0 1-203 0 0,-8 0-39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46:1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175 715 2759 0 0,'0'0'4430'0'0,"-2"1"-4617"0"0,-3 0 448 0 0,1 1-1 0 0,-1-1 1 0 0,1 0-1 0 0,-9 0 1 0 0,11-1 299 0 0,-10 0 581 0 0,2 1-589 0 0,0 0-1 0 0,0 1 1 0 0,-12 3 0 0 0,20-5-422 0 0,-20 8 286 0 0,21-7-270 0 0,-12 4 380 0 0,11-3-310 0 0,-1-1-168 0 0,-3 4 282 0 0,-7 16 56 0 0,11-16-338 0 0,-1 8-36 0 0,-2 2-12 0 0,2-1 0 0 0,2-2 11 0 0,1-10 42 0 0,9 9 75 0 0,-7-10-104 0 0,-1 1-1 0 0,1-1 1 0 0,-1 0-1 0 0,1 1 1 0 0,0-1-1 0 0,0 0 1 0 0,0 0-1 0 0,-1 0 1 0 0,1-1-1 0 0,0 1 1 0 0,0 0-1 0 0,0-1 1 0 0,0 1-1 0 0,0-1 1 0 0,0 1-1 0 0,0-1 1 0 0,4 0 0 0 0,2 0 105 0 0,0-1 0 0 0,0 0 0 0 0,8-2 0 0 0,-6 1 1 0 0,10-2 281 0 0,0-1 0 0 0,-1-1 0 0 0,36-16 0 0 0,53-35 846 0 0,-11 6-381 0 0,318-141 1044 0 0,0-25-1785 0 0,-320 166-125 0 0,151-68-10 0 0,-40 21 0 0 0,-190 90 15 0 0,32-9 0 0 0,-28 11-50 0 0,-18 5-57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46:1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35 5063 0 0,'0'0'232'0'0,"-1"0"-13"0"0,-21-5 9070 0 0,7-10-6717 0 0,14 13-2156 0 0,0 0-257 0 0,1 2-155 0 0,0-1-1 0 0,-1 1 1 0 0,1 0-1 0 0,0 0 1 0 0,0 0 0 0 0,0-1-1 0 0,0 1 1 0 0,-1 0 0 0 0,1 0-1 0 0,0-1 1 0 0,0 1 0 0 0,0 0-1 0 0,0-1 1 0 0,0 1 0 0 0,0 0-1 0 0,0 0 1 0 0,0-1 0 0 0,0 1-1 0 0,0 0 1 0 0,0 0-1 0 0,0-1 1 0 0,0 1 0 0 0,0 0-1 0 0,0-1 1 0 0,0 1 0 0 0,0 0-1 0 0,0 0 1 0 0,1-1 0 0 0,-1 1-1 0 0,0 0 1 0 0,0 0 0 0 0,0-1-1 0 0,0 1 1 0 0,0 0 0 0 0,1 0-1 0 0,-1-1 1 0 0,0 1-1 0 0,0 0 1 0 0,0 0 0 0 0,1 0-1 0 0,-1 0 1 0 0,0-1 0 0 0,0 1-1 0 0,1 0 1 0 0,4 0 7 0 0,-3 1 10 0 0,0-1 1 0 0,0 1 0 0 0,-1 0-1 0 0,1-1 1 0 0,-1 1 0 0 0,1 0-1 0 0,-1 0 1 0 0,1 0 0 0 0,-1 0-1 0 0,1 0 1 0 0,-1 0 0 0 0,2 2-1 0 0,-1-1 44 0 0,3 2-1 0 0,0 0-1 0 0,-1 1 0 0 0,0-1 1 0 0,0 1-1 0 0,0 0 1 0 0,6 10-1 0 0,-3-5 12 0 0,2 2-56 0 0,10 15 87 0 0,0-1 0 0 0,26 26 0 0 0,164 185 591 0 0,-115-123-538 0 0,-43-54-123 0 0,2-4 0 0 0,3-1 0 0 0,97 73 0 0 0,-121-107 129 0 0,1-2-1 0 0,66 26 1 0 0,-66-30 37 0 0,1-3 81 0 0,-1-1 0 0 0,1-2 0 0 0,66 9 0 0 0,-73-14-127 0 0,-15-1-108 0 0,0 1 0 0 0,-1-1 0 0 0,1 2 0 0 0,-1 0 0 0 0,14 7 0 0 0,-9-4-45 0 0,-10-4 17 0 0,8 10 21 0 0,-11-11 12 0 0,5 4-31 0 0,-7-5 6 0 0,10-11-4915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46:1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9935 0 0,'0'0'2922'0'0,"2"-1"-2862"0"0,6-5-50 0 0,-3-3-10 0 0,1-18 5704 0 0,12 36-5660 0 0,-18-8-36 0 0,39 14 4 0 0,-9-4-12 0 0,-16-7 0 0 0,0 3 12 0 0,-3-1 50 0 0,-9-5 496 0 0,8 9 3471 0 0,-27-24-4007 0 0,8 8 20 0 0,-2 0-31 0 0,1 1-11 0 0,-1-1 0 0 0,-1 2 0 0 0,2-2 0 0 0,5 3 85 0 0,1 0 1 0 0,-1 0-1 0 0,1 0 0 0 0,-7-8 0 0 0,10 10-37 0 0,0 0 0 0 0,0-1-1 0 0,0 0 1 0 0,1 1 0 0 0,-1-1-1 0 0,1 1 1 0 0,-1-1 0 0 0,1 0 0 0 0,0 1-1 0 0,-1-1 1 0 0,1-3 0 0 0,-1 0-31 0 0,1 1-10 0 0,-1 0-1 0 0,1 0 1 0 0,0 0 0 0 0,0 0-1 0 0,0 0 1 0 0,1 0 0 0 0,0-4-1 0 0,7-48 5 0 0,-7 41-11 0 0,0 3 0 0 0,0 1-16 0 0,0 9 1 0 0,0 0-1 0 0,1 0 0 0 0,-1 0 1 0 0,1 1-1 0 0,-1-1 1 0 0,1 0-1 0 0,-1 1 0 0 0,1-1 1 0 0,0 1-1 0 0,0 0 0 0 0,0-1 1 0 0,0 1-1 0 0,3-1 1 0 0,2-2-23 0 0,6-6-5 0 0,1 0 1 0 0,19-20-1 0 0,28-42-61 0 0,-58 70 107 0 0,6-16-21 0 0,-8 16-51 0 0,0 5-8 0 0,10 40-346 0 0,-10-40 203 0 0,0-1-312 0 0,4 8 252 0 0,-4-8-35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46:18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84 12175 0 0,'0'0'562'0'0,"-2"1"-18"0"0,-25 25-302 0 0,-4 2 409 0 0,30-26-736 0 0,-1 0-11 0 0,-7 4-38 0 0,7-5-184 0 0,0 0-88 0 0,-6 1-11 0 0,6-1 6 0 0,-7-4 4361 0 0,12 15-3998 0 0,1 2-7 0 0,-3-3 58 0 0,0-9 569 0 0,0 0-501 0 0,0 0 1 0 0,0 0 0 0 0,0 0 0 0 0,1-1 0 0 0,-1 1 0 0 0,1 0 0 0 0,-1-1-1 0 0,1 1 1 0 0,2 1 0 0 0,-2-1 232 0 0,10 5 172 0 0,-9-6-336 0 0,48 21 731 0 0,-47-20-816 0 0,6 4-34 0 0,-1 1 44 0 0,-8-6-21 0 0,0-1 0 0 0,-1 1 0 0 0,1-1 0 0 0,0 1-1 0 0,-1-1 1 0 0,1 1 0 0 0,0-1 0 0 0,-1 0 0 0 0,1 1 0 0 0,0-1 0 0 0,0 0-1 0 0,0 0 1 0 0,-1 1 0 0 0,1-1 0 0 0,0 0 0 0 0,0 0 0 0 0,0 0 0 0 0,1 0-1 0 0,18-8 1251 0 0,-2-1-953 0 0,-6 3-341 0 0,-3-3 0 0 0,-6 7 5 0 0,-1-1-1 0 0,0 0 0 0 0,0 0 1 0 0,0 0-1 0 0,-1 0 1 0 0,1 0-1 0 0,-1 0 1 0 0,1-1-1 0 0,-1 1 1 0 0,0 0-1 0 0,0-1 0 0 0,0-4 1 0 0,0 0 1 0 0,1-4-6 0 0,2 1 0 0 0,-1 0-12 0 0,-1 0-46 0 0,-2 8 3 0 0,1-2 54 0 0,0-3 87 0 0,-1 8-84 0 0,0 0 0 0 0,0 0-1 0 0,0 0 1 0 0,0 0 0 0 0,0-1 0 0 0,0 1-1 0 0,0 0 1 0 0,0 0 0 0 0,0 0 0 0 0,1 0-1 0 0,-1 0 1 0 0,0 0 0 0 0,0 0 0 0 0,0 0-1 0 0,0 0 1 0 0,0 0 0 0 0,0 0-1 0 0,0 0 1 0 0,0-1 0 0 0,0 1 0 0 0,0 0-1 0 0,0 0 1 0 0,0 0 0 0 0,0 0 0 0 0,0 0-1 0 0,-1 0 1 0 0,1 0 0 0 0,0 0 0 0 0,0 0-1 0 0,0 0 1 0 0,0 0 0 0 0,0 0 0 0 0,0 0-1 0 0,0 0 1 0 0,0-1 0 0 0,0 1-1 0 0,0 0 1 0 0,0 0 0 0 0,0 0 0 0 0,0 0-1 0 0,0 0 1 0 0,0 0 0 0 0,0 0 0 0 0,0 0-1 0 0,0 0 1 0 0,-1 0 0 0 0,1 0 0 0 0,0 0-1 0 0,0 0 1 0 0,0 0 0 0 0,0 0 0 0 0,0 0-1 0 0,0 0 1 0 0,0 0 0 0 0,0 0 0 0 0,0 0-1 0 0,0 0 1 0 0,0 0 0 0 0,0 0-1 0 0,-1 0 1 0 0,1 0 0 0 0,0 0 0 0 0,0 0-1 0 0,0 0 1 0 0,0 0 0 0 0,0 0 0 0 0,0 0-1 0 0,0 0 1 0 0,0 0 0 0 0,-2-31 60 0 0,4 11-62 0 0,-4-7 0 0 0,0 17-16 0 0,-1 0-61 0 0,-2 2-3 0 0,-7 4 24 0 0,2 2 33 0 0,6 2-25 0 0,-6-1 36 0 0,-3 4 12 0 0,0 1 0 0 0,1-1 0 0 0,-2 1 0 0 0,1-1 0 0 0,2-1 0 0 0,-1 0 0 0 0,1-1 12 0 0,2 0 106 0 0,1 0 114 0 0,-9 10-122 0 0,0-1-108 0 0,15-8-7 0 0,-10 12-93 0 0,8-10 54 0 0,-3 4-62 0 0,0 1 0 0 0,-11 18 0 0 0,14-22 86 0 0,3-3-34 0 0,17 2-13065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46:2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60 197 5063 0 0,'0'0'390'0'0,"-2"1"-46"0"0,-43 38 5458 0 0,44-38-5890 0 0,-1 0-326 0 0,-7 4 6108 0 0,16-20-3070 0 0,1 10-2440 0 0,3 4-96 0 0,-8 2 70 0 0,28 9 529 0 0,-22-6-462 0 0,-6-4-63 0 0,-1 1-95 0 0,14 2 42 0 0,-4 1-29 0 0,1 5-64 0 0,-1 5-16 0 0,12 22 83 0 0,-20-33-40 0 0,9 3-33 0 0,0 0 1 0 0,-8-4 32 0 0,8 4-33 0 0,-1 3-10 0 0,-1 2 0 0 0,1-1 0 0 0,1-1 0 0 0,3-5 0 0 0,8-2 4 0 0,-21-2 3 0 0,0 0 389 0 0,-1-1-335 0 0,7-1-38 0 0,-7 1-20 0 0,-1 1 1 0 0,0-1-1 0 0,0 0 0 0 0,1 0 1 0 0,-1 0-1 0 0,0 1 0 0 0,0-1 1 0 0,0 0-1 0 0,0 0 0 0 0,0 0 1 0 0,0-1-1 0 0,0 1 0 0 0,-1 0 1 0 0,1 0-1 0 0,0-2 1 0 0,1 1 6 0 0,6-13 69 0 0,-7 10-65 0 0,-1 1-1 0 0,1 0-4 0 0,-1-15 68 0 0,0 14 49 0 0,-1-1-1 0 0,-1 0 1 0 0,1 1 0 0 0,-1-1-1 0 0,-4-9 1 0 0,1 4 133 0 0,5 10 197 0 0,-1-1-389 0 0,-5-5-54 0 0,-2-2-13 0 0,2 3 11 0 0,3 2 67 0 0,2 3-82 0 0,-6-13 224 0 0,7 12-289 0 0,1 4-52 0 0,9 7 110 0 0,4 1 11 0 0,0-1 0 0 0,1-2 0 0 0,0-1 0 0 0,0 0 0 0 0,1 0 0 0 0,0 0 0 0 0,-1-2 0 0 0,0 1 0 0 0,0 1-12 0 0,-4-1-49 0 0,-7-2-5 0 0,6 5 53 0 0,1 2 13 0 0,0 1 0 0 0,-2-3 11 0 0,-5-6 31 0 0,4 3-20 0 0,-3-3 20 0 0,4-1-20 0 0,-7-1 834 0 0,-1-2-817 0 0,-1 1 1 0 0,1-1-1 0 0,-1 0 0 0 0,0 1 1 0 0,0-1-1 0 0,0 0 0 0 0,0 0 1 0 0,0 1-1 0 0,0-1 1 0 0,0 0-1 0 0,-1 1 0 0 0,0-4 1 0 0,-2-6 33 0 0,-11-35 156 0 0,9 29-63 0 0,-5-28-1 0 0,-2-22 686 0 0,12 64-722 0 0,-1 1-76 0 0,0-8-42 0 0,-1-10-11 0 0,2 14 0 0 0,0-8 0 0 0,0 0 0 0 0,2 2-12 0 0,-2 7-36 0 0,3-17-129 0 0,-3 20 23 0 0,0-5-485 0 0,-1 1-1224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03:43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6447 0 0,'0'0'499'0'0,"0"3"-190"0"0,-24 83 5743 0 0,23-83-4665 0 0,3 9-1092 0 0,-2-10 237 0 0,2 4-245 0 0,0 0 1 0 0,0 0 0 0 0,0 0-1 0 0,1-1 1 0 0,3 6 0 0 0,-2-3-221 0 0,12 23 150 0 0,-13-28-215 0 0,-1 1-1 0 0,0 0 0 0 0,0 0 0 0 0,0 0 1 0 0,-1 0-1 0 0,0 0 0 0 0,0 0 1 0 0,2 7-1 0 0,-1 1-1 0 0,9 33 67 0 0,-2 0 0 0 0,-2 1 1 0 0,-1 0-1 0 0,-3 0 0 0 0,-3 66 0 0 0,-3-77 91 0 0,-1 0 0 0 0,-2-1 1 0 0,-2 1-1 0 0,-1-1 0 0 0,-24 61 0 0 0,12-46 854 0 0,-20 78 0 0 0,40-125-971 0 0,0 0-1 0 0,1 0 1 0 0,0 0-1 0 0,-1 1 0 0 0,1-1 1 0 0,0 0-1 0 0,0 0 1 0 0,0 0-1 0 0,0 1 1 0 0,1 2-1 0 0,3 30 67 0 0,-4-16-235 0 0,-1 0 0 0 0,-6 35 0 0 0,1-20-313 0 0,6-33 417 0 0,0 0 0 0 0,0 0 0 0 0,0-1 0 0 0,0 1 0 0 0,0 0 1 0 0,0-1-1 0 0,0 1 0 0 0,0 0 0 0 0,0 0 0 0 0,0-1 0 0 0,1 1 0 0 0,-1 0 0 0 0,0-1 0 0 0,0 1 1 0 0,1 1-1 0 0,0 0-49 0 0,0 0-141 0 0,2-2 74 0 0,6-1 134 0 0,0 0 0 0 0,0 0 1 0 0,-1-1-1 0 0,1 0 1 0 0,-1-1-1 0 0,1 0 0 0 0,-1 0 1 0 0,0-1-1 0 0,0 0 1 0 0,-1 0-1 0 0,14-10 1 0 0,-10 6-127 0 0,-1-1 0 0 0,0 1 0 0 0,0-2 0 0 0,-1 0 1 0 0,0 0-1 0 0,-1 0 0 0 0,11-17 0 0 0,-8 3-544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2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69 5063 0 0,'0'0'3186'0'0,"-8"3"-875"0"0,-3 0 3511 0 0,-4-3-3851 0 0,14 0-1882 0 0,-1 0 0 0 0,1 0 0 0 0,-1-1 0 0 0,1 2 0 0 0,-1-1 0 0 0,1 0 0 0 0,-1 0 0 0 0,1 0 1 0 0,-1 1-1 0 0,1-1 0 0 0,-1 1 0 0 0,1-1 0 0 0,-1 1 0 0 0,1-1 0 0 0,-2 2 0 0 0,-1 0 75 0 0,-14 10 348 0 0,17-11-468 0 0,1 0 0 0 0,-1-1 0 0 0,0 1 0 0 0,0 0-1 0 0,1-1 1 0 0,-1 1 0 0 0,0 0 0 0 0,1 0 0 0 0,-1 0-1 0 0,1 0 1 0 0,-1 0 0 0 0,1-1 0 0 0,-1 1 0 0 0,1 0 0 0 0,0 0-1 0 0,-1 2 1 0 0,1-2-33 0 0,0 0 0 0 0,1 0 0 0 0,-1-1 0 0 0,0 1 0 0 0,1 0 0 0 0,-1 0 0 0 0,1-1 0 0 0,-1 1 0 0 0,1 0 0 0 0,-1-1 0 0 0,1 1 0 0 0,-1-1 0 0 0,1 1 0 0 0,0-1 0 0 0,-1 1 0 0 0,1-1 0 0 0,0 1 0 0 0,0-1 0 0 0,-1 1 0 0 0,1-1 0 0 0,1 1 0 0 0,18 4 109 0 0,-6-4 15 0 0,-1-2 1 0 0,1 1-1 0 0,0-2 1 0 0,-1 0-1 0 0,14-4 1 0 0,0 1 8 0 0,166-46 629 0 0,-58 12-413 0 0,-99 31-265 0 0,67-7-1 0 0,-96 15-221 0 0,0 0-1 0 0,-1 0 0 0 0,1 0 0 0 0,0 1 0 0 0,-1 0 1 0 0,13 3-1 0 0,-16-3-314 0 0,1 1 1 0 0,-1-1 0 0 0,0 1-1 0 0,0-1 1 0 0,0 1 0 0 0,0 0 0 0 0,0 0-1 0 0,4 4 1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2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277 147 8951 0 0,'1'-1'407'0'0,"5"-10"-35"0"0,0 0 0 0 0,0 1 0 0 0,1 0-1 0 0,1 0 1 0 0,11-12 0 0 0,-2 2 1721 0 0,17-13 1158 0 0,-14 14 2710 0 0,-27 28-5497 0 0,-36 43-349 0 0,3 1 1 0 0,-34 62-1 0 0,36-55-84 0 0,37-58-31 0 0,-133 218-1553 0 0,119-190 930 0 0,4-7-2048 0 0,-19 27 0 0 0,23-39-3387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2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14711 0 0,'0'0'1335'0'0,"3"-7"-282"0"0,-2 4-824 0 0,1 1 1 0 0,0 0-1 0 0,0-1 0 0 0,0 1 0 0 0,0 0 1 0 0,0 0-1 0 0,0 0 0 0 0,1 0 0 0 0,-1 0 1 0 0,1 1-1 0 0,-1-1 0 0 0,4 0 0 0 0,36-15 1211 0 0,-35 15-1216 0 0,26-9 441 0 0,0 3 0 0 0,1 0 0 0 0,39-2-1 0 0,103 0-103 0 0,-27 2-450 0 0,-16-9 2 0 0,22-2-29 0 0,-137 17-512 0 0,1-1 0 0 0,0-1 1 0 0,-1-1-1 0 0,26-9 0 0 0,-20 5-2137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2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0 277 919 0 0,'1'-1'67'0'0,"19"-24"780"0"0,-10 14 2321 0 0,-1 0 0 0 0,2 1 0 0 0,14-11 0 0 0,-17 14-2505 0 0,1 0 0 0 0,0 1 0 0 0,0 0 0 0 0,1 0 0 0 0,0 1 0 0 0,0 1 0 0 0,0 0 0 0 0,0 0 0 0 0,13-3 0 0 0,391-54 2183 0 0,-64 12-1036 0 0,-223 29-3564 0 0,66 8-5270 0 0,-159 12-310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2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189 158 8287 0 0,'-27'18'2402'0'0,"-28"23"0"0"0,22-16 1450 0 0,-38 32-1888 0 0,69-55-1854 0 0,3-4-42 0 0,6-6-16 0 0,15-17-27 0 0,-19 23-1 0 0,92-96 127 0 0,-67 70-247 0 0,-11 11 124 0 0,1 2 1 0 0,0 0 0 0 0,1 1 0 0 0,38-22 0 0 0,-44 29 81 0 0,0 1 0 0 0,1 1 0 0 0,-1 0 0 0 0,1 0 0 0 0,0 2 0 0 0,1-1 0 0 0,-1 2 0 0 0,0 0 0 0 0,17 0 0 0 0,-26 3-51 0 0,1-1 1 0 0,0 1 0 0 0,-1 0 0 0 0,1 1 0 0 0,0-1 0 0 0,-1 1 0 0 0,1 1 0 0 0,-1-1 0 0 0,0 0-1 0 0,0 1 1 0 0,0 0 0 0 0,0 1 0 0 0,-1-1 0 0 0,1 1 0 0 0,-1 0 0 0 0,0 0 0 0 0,0 0 0 0 0,0 0 0 0 0,0 1-1 0 0,-1-1 1 0 0,0 1 0 0 0,0 0 0 0 0,0 0 0 0 0,0 1 0 0 0,-1-1 0 0 0,0 0 0 0 0,0 1 0 0 0,-1-1-1 0 0,1 1 1 0 0,-1 0 0 0 0,0 0 0 0 0,-1-1 0 0 0,1 1 0 0 0,-1 0 0 0 0,0 0 0 0 0,-1-1 0 0 0,-1 9-1 0 0,-1-6-39 0 0,0-1-1 0 0,0 0 0 0 0,-1 0 1 0 0,0 0-1 0 0,0 0 0 0 0,-1-1 1 0 0,0 0-1 0 0,-10 11 0 0 0,1-1-18 0 0,-64 64-2685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2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390 390 9671 0 0,'3'1'748'0'0,"5"0"-246"0"0,-8-1-252 0 0,1 0 1 0 0,-1 0-1 0 0,0 0 0 0 0,1 0 1 0 0,-1 0-1 0 0,1 0 1 0 0,-1 0-1 0 0,0 0 1 0 0,1 0-1 0 0,-1 0 0 0 0,0 0 1 0 0,1 1-1 0 0,-1-1 1 0 0,0 0-1 0 0,3 2 1754 0 0,-3-2-1754 0 0,0 0 0 0 0,0 1 1 0 0,1-1-1 0 0,-1 0 1 0 0,0 1-1 0 0,0 0 1 0 0,0-1-159 0 0,0 1 0 0 0,0 0 0 0 0,0-1 0 0 0,0 1 0 0 0,-1-1 0 0 0,1 1 0 0 0,0 0 0 0 0,-1-1 0 0 0,1 1 0 0 0,0-1 0 0 0,-1 1 0 0 0,1-1 0 0 0,0 1 0 0 0,-1-1 0 0 0,0 1 0 0 0,-19 14-63 0 0,14-12 98 0 0,0-1 0 0 0,0 0 0 0 0,0 0 0 0 0,0 0 0 0 0,0-1 1 0 0,0 0-1 0 0,-10 1 0 0 0,-48-3-4 0 0,47 0-91 0 0,8 0-23 0 0,-1 0 0 0 0,0-1-1 0 0,0 0 1 0 0,1-1 0 0 0,-18-6 0 0 0,-43-25-149 0 0,53 25 110 0 0,9 5 15 0 0,0-1 0 0 0,0 1 0 0 0,1-1 0 0 0,0-1 0 0 0,0 1 0 0 0,0-1 0 0 0,-9-11 0 0 0,15 15 11 0 0,-1 0 1 0 0,0 0 0 0 0,1-1 0 0 0,0 1-1 0 0,-1-1 1 0 0,1 1 0 0 0,0-1-1 0 0,0 1 1 0 0,0-1 0 0 0,1 1 0 0 0,-1-1-1 0 0,1 0 1 0 0,-1 0 0 0 0,1 1 0 0 0,0-1-1 0 0,0 0 1 0 0,0 0 0 0 0,0 1 0 0 0,1-1-1 0 0,-1 0 1 0 0,1 1 0 0 0,-1-1 0 0 0,1 0-1 0 0,0 1 1 0 0,0-1 0 0 0,0 1 0 0 0,1-1-1 0 0,1-2 1 0 0,4-4-2 0 0,0 0-1 0 0,0 1 0 0 0,0 0 1 0 0,1 1-1 0 0,0 0 0 0 0,1 0 1 0 0,0 0-1 0 0,0 1 0 0 0,0 1 1 0 0,1-1-1 0 0,14-4 0 0 0,13-5-28 0 0,67-16 0 0 0,20-4 204 0 0,47-12 335 0 0,-127 38-339 0 0,86-9 0 0 0,-123 18-140 0 0,-1-1 1 0 0,1 1-1 0 0,0 0 1 0 0,0 1-1 0 0,0 0 1 0 0,0 0 0 0 0,-1 0-1 0 0,1 1 1 0 0,7 3-1 0 0,-14-5-22 0 0,0 0 0 0 0,1 1 0 0 0,-1-1 0 0 0,0 0-1 0 0,0 1 1 0 0,1-1 0 0 0,-1 0 0 0 0,0 1 0 0 0,0-1 0 0 0,1 1 0 0 0,-1-1-1 0 0,0 1 1 0 0,0-1 0 0 0,0 1 0 0 0,0-1 0 0 0,0 0 0 0 0,0 1 0 0 0,0-1-1 0 0,0 1 1 0 0,0-1 0 0 0,0 1 0 0 0,0-1 0 0 0,0 1 0 0 0,0-1 0 0 0,0 1-1 0 0,0-1 1 0 0,0 1 0 0 0,-4 11 48 0 0,0-6-35 0 0,0 0 0 0 0,0 0 0 0 0,-1-1 0 0 0,0 0-1 0 0,0 0 1 0 0,0 0 0 0 0,0 0 0 0 0,-12 7 0 0 0,-1 2 23 0 0,-37 31-27 0 0,-214 166-890 0 0,252-198 609 0 0,12-8 43 0 0,0-1 1 0 0,0 0-1 0 0,-1-1 1 0 0,1 1-1 0 0,-1-1 1 0 0,0 0-1 0 0,0-1 1 0 0,0 1-1 0 0,-7 1 1 0 0,12-4-296 0 0,10-9-4559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81 6911 0 0,'47'-80'11032'0'0,"-56"91"-10071"0"0,6-8-591 0 0,-100 138-56 0 0,37-49-271 0 0,-106 154 36 0 0,29-39-351 0 0,43-63-168 0 0,98-141 435 0 0,0 0 0 0 0,0 0 1 0 0,0 0-1 0 0,0 0 0 0 0,0 0 1 0 0,1 1-1 0 0,-1-1 0 0 0,1 0 0 0 0,0 1 1 0 0,0-1-1 0 0,0 1 0 0 0,1-1 1 0 0,-1 1-1 0 0,1 4 0 0 0,4-1 5 0 0,6-1-12 0 0,2-3-48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33 242 11975 0 0,'0'0'923'0'0,"2"-1"-602"0"0,101-31 7326 0 0,-35 3-5586 0 0,-31 10-1307 0 0,73-38 608 0 0,-92 46-1287 0 0,0-2 1 0 0,0 0 0 0 0,26-25 0 0 0,-38 32-149 0 0,-3 4 1 0 0,-1-1 0 0 0,1 1 0 0 0,-1-1 0 0 0,0 1 1 0 0,3-6-1 0 0,-4 6-675 0 0,-2 2 579 0 0,0 0 1 0 0,0 0-1 0 0,0-1 0 0 0,-1 1 1 0 0,1 0-1 0 0,0 0 1 0 0,0 0-1 0 0,0 0 0 0 0,0 0 1 0 0,0 0-1 0 0,0 1 0 0 0,-1-1 1 0 0,1 0-1 0 0,0 1 0 0 0,-1 0 1 0 0,-19 8-399 0 0,17-6 377 0 0,-64 33-391 0 0,-75 55 1 0 0,110-67 883 0 0,1 1 0 0 0,2 2 1 0 0,0 1-1 0 0,-27 34 1 0 0,52-56-209 0 0,0 0 0 0 0,1 1 0 0 0,0-1 0 0 0,0 1 0 0 0,0 0 0 0 0,1 0 0 0 0,-3 8 0 0 0,5-13-71 0 0,1-1 0 0 0,-1 1 0 0 0,1 0 1 0 0,-1 0-1 0 0,1 0 0 0 0,0 0 0 0 0,0 0 0 0 0,0 0 1 0 0,0 0-1 0 0,1 0 0 0 0,-1 0 0 0 0,1 0 0 0 0,-1 0 1 0 0,1 0-1 0 0,-1 0 0 0 0,1 0 0 0 0,0 0 0 0 0,0-1 1 0 0,0 1-1 0 0,0 0 0 0 0,0-1 0 0 0,0 1 0 0 0,1 0 1 0 0,-1-1-1 0 0,0 1 0 0 0,1-1 0 0 0,-1 0 0 0 0,1 0 1 0 0,0 1-1 0 0,-1-1 0 0 0,4 1 0 0 0,4 3 15 0 0,1-1-1 0 0,-1-1 1 0 0,1 0 0 0 0,-1 0-1 0 0,1-1 1 0 0,0 0-1 0 0,0 0 1 0 0,0-1 0 0 0,0-1-1 0 0,14 0 1 0 0,13-3-693 0 0,52-10 1 0 0,1-7-1615 0 0,-45 8 423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 11519 0 0,'0'0'887'0'0,"-1"0"-583"0"0,-5 4 126 0 0,0 0 1 0 0,0 0-1 0 0,1 0 1 0 0,-1 0-1 0 0,1 1 1 0 0,0 0-1 0 0,0 0 0 0 0,-4 7 1 0 0,-3 2 626 0 0,-34 39 1571 0 0,-65 98 0 0 0,-24 69-1534 0 0,128-207-1057 0 0,-16 27-115 0 0,-21 47 0 0 0,24-29-2883 0 0,17-48 408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10591 0 0,'2'-14'401'0'0,"0"0"0"0"0,1 0-1 0 0,0 1 1 0 0,1 0-1 0 0,1-1 1 0 0,0 1 0 0 0,1 1-1 0 0,0-1 1 0 0,1 1-1 0 0,0 0 1 0 0,1 1 0 0 0,12-14-1 0 0,-3 3-262 0 0,1 2 0 0 0,0 0 0 0 0,2 1 0 0 0,42-31 0 0 0,-23 25 163 0 0,1 2 0 0 0,49-21 0 0 0,-59 31 147 0 0,1 2 0 0 0,-1 1 0 0 0,64-10 1 0 0,-82 18-247 0 0,0 1 1 0 0,1 0-1 0 0,-1 1 1 0 0,1 1 0 0 0,-1 0-1 0 0,1 1 1 0 0,-1 0 0 0 0,0 1-1 0 0,0 0 1 0 0,21 9 0 0 0,-27-10-106 0 0,0 1 1 0 0,0 1 0 0 0,-1-1-1 0 0,1 1 1 0 0,-1-1 0 0 0,0 1 0 0 0,0 1-1 0 0,0-1 1 0 0,-1 1 0 0 0,1 0-1 0 0,-1 0 1 0 0,0 0 0 0 0,-1 1-1 0 0,1-1 1 0 0,-1 1 0 0 0,0 0-1 0 0,-1 0 1 0 0,1 0 0 0 0,-1 0-1 0 0,0 1 1 0 0,-1-1 0 0 0,2 9-1 0 0,-2-8-43 0 0,-1 0-1 0 0,0-1 0 0 0,0 1 0 0 0,-1 0 1 0 0,0 0-1 0 0,0 0 0 0 0,0-1 0 0 0,-1 1 0 0 0,-4 10 1 0 0,2-7-6 0 0,-1 0 0 0 0,-1-1 0 0 0,1 1 1 0 0,-2-1-1 0 0,-9 11 0 0 0,-4 2 47 0 0,-1-2 1 0 0,-1-1-1 0 0,-38 26 0 0 0,37-29-81 0 0,-2-1 1 0 0,0-1-1 0 0,0-1 0 0 0,-1-2 0 0 0,-1 0 1 0 0,0-2-1 0 0,0-1 0 0 0,-1-1 1 0 0,-43 5-1 0 0,35-7-253 0 0,22-3-431 0 0,-1 0 1 0 0,-24 0-1 0 0,37-2 518 0 0,1 0-1 0 0,-1 0 1 0 0,1 0 0 0 0,-1-1 0 0 0,1 1-1 0 0,-1 0 1 0 0,1-1 0 0 0,-1 1 0 0 0,1-1-1 0 0,-1 0 1 0 0,1 0 0 0 0,0 1 0 0 0,-1-1-1 0 0,1 0 1 0 0,-2-2 0 0 0,-3-7-1627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03:4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9671 0 0,'0'0'1190'0'0,"3"1"-205"0"0,4 0-496 0 0,0 1-1 0 0,0-1 1 0 0,1-1 0 0 0,-1 1 0 0 0,0-1-1 0 0,0-1 1 0 0,0 1 0 0 0,1-1-1 0 0,-1 0 1 0 0,10-4 0 0 0,49-9 560 0 0,-20-1-918 0 0,-1 3 1 0 0,2 1-1 0 0,-1 3 0 0 0,52-3 0 0 0,2 11 656 0 0,-3 1-171 0 0,-91-2-578 0 0,-1 1-1 0 0,1-1 1 0 0,-1 0 0 0 0,1 0 0 0 0,-1 0-1 0 0,1-1 1 0 0,-1 0 0 0 0,0 0 0 0 0,5-3 0 0 0,7-2 49 0 0,35-14 167 0 0,-50 20-433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8 185 9671 0 0,'0'0'748'0'0,"2"1"-492"0"0,14 15 252 0 0,6 4 5074 0 0,-20-19-5396 0 0,0-1 0 0 0,-1 1 0 0 0,1-1 0 0 0,0 0 0 0 0,0 1 0 0 0,0-1 0 0 0,0 0 0 0 0,0 0 1 0 0,0 0-1 0 0,0 0 0 0 0,0 0 0 0 0,0-1 0 0 0,0 1 0 0 0,-1 0 0 0 0,1-1 0 0 0,3-1 0 0 0,1 0 308 0 0,11-2-53 0 0,0-2-1 0 0,0 0 1 0 0,-1-1-1 0 0,0-1 1 0 0,-1 0 0 0 0,1-1-1 0 0,-2-1 1 0 0,1 0 0 0 0,18-19-1 0 0,99-91-478 0 0,-131 118-48 0 0,-9 10-363 0 0,3-4 445 0 0,-192 170-349 0 0,168-145 300 0 0,2 2-1 0 0,0 1 1 0 0,2 0 0 0 0,-28 51-1 0 0,48-75-325 0 0,1 0 0 0 0,0 0-1 0 0,1 0 1 0 0,0 0 0 0 0,-4 15 0 0 0,7-21 189 0 0,0 0 0 0 0,-1 1 0 0 0,1-1 0 0 0,0 0 0 0 0,0 0 0 0 0,0 0 0 0 0,0 0-1 0 0,1 1 1 0 0,-1-1 0 0 0,1 0 0 0 0,-1 0 0 0 0,1 0 0 0 0,0 0 0 0 0,-1 0 0 0 0,1 0 0 0 0,0 0 0 0 0,0 0 0 0 0,1 0 0 0 0,-1 0 0 0 0,0-1 0 0 0,1 1 0 0 0,-1 0 0 0 0,1-1 0 0 0,-1 1 0 0 0,1-1 0 0 0,0 0 0 0 0,0 1 0 0 0,2 0 0 0 0,10 5-6640 0 0</inkml:trace>
  <inkml:trace contextRef="#ctx0" brushRef="#br0" timeOffset="1">353 476 4143 0 0,'0'-2'12299'0'0,"1"-3"-11897"0"0,-1 1 0 0 0,1-1 0 0 0,0 0 0 0 0,0 1 0 0 0,1-1 0 0 0,-1 1 0 0 0,1-1 0 0 0,0 1 0 0 0,0 0 0 0 0,1-1 0 0 0,4-5 0 0 0,6-7 283 0 0,21-21 1 0 0,-16 18-167 0 0,20-21-209 0 0,77-68-1 0 0,-97 95-345 0 0,0 1 0 0 0,1 1 0 0 0,0 0 1 0 0,1 1-1 0 0,1 1 0 0 0,-1 1 0 0 0,33-9 0 0 0,-49 16 15 0 0,0 2-1 0 0,1-1 0 0 0,-1 0 1 0 0,0 1-1 0 0,1 0 0 0 0,-1 0 0 0 0,1 0 1 0 0,4 1-1 0 0,-7-1 13 0 0,0 1-1 0 0,-1-1 1 0 0,1 1 0 0 0,0-1-1 0 0,-1 1 1 0 0,1 0-1 0 0,0-1 1 0 0,-1 1 0 0 0,1 0-1 0 0,-1 0 1 0 0,0 0 0 0 0,1 0-1 0 0,-1 0 1 0 0,0 1 0 0 0,0-1-1 0 0,1 0 1 0 0,-1 1 0 0 0,0-1-1 0 0,0 0 1 0 0,0 1 0 0 0,-1-1-1 0 0,1 1 1 0 0,1 2-1 0 0,0 4 28 0 0,0 1 0 0 0,-1-1 0 0 0,0 0-1 0 0,-1 0 1 0 0,1 1 0 0 0,-1-1-1 0 0,-1 0 1 0 0,0 1 0 0 0,-3 12-1 0 0,-3 9 257 0 0,-15 37 0 0 0,4-13 12 0 0,15-47-250 0 0,1 1 1 0 0,0 0-1 0 0,0 0 0 0 0,1 0 1 0 0,0 0-1 0 0,1 0 0 0 0,0 13 1 0 0,0-20-104 0 0,1 0 1 0 0,0-1 0 0 0,0 1 0 0 0,-1 0-1 0 0,1 0 1 0 0,0 0 0 0 0,0-1-1 0 0,0 1 1 0 0,0 0 0 0 0,0-1-1 0 0,0 1 1 0 0,0-1 0 0 0,0 1 0 0 0,0-1-1 0 0,0 1 1 0 0,0-1 0 0 0,0 0-1 0 0,1 0 1 0 0,-1 1 0 0 0,0-1-1 0 0,2 0 1 0 0,-2 0-43 0 0,17 2-2127 0 0,3-2-5291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129 500 10135 0 0,'-1'4'227'0'0,"-1"-1"0"0"0,1 1 0 0 0,-1-1 0 0 0,0 1 0 0 0,0-1 0 0 0,0 0 0 0 0,-1 0 0 0 0,1 0 0 0 0,-1 0 0 0 0,-3 3 0 0 0,-17 13 4999 0 0,23-18-4983 0 0,-1-1 1 0 0,1 0-1 0 0,-1 0 0 0 0,1 1 1 0 0,0-1-1 0 0,-1 0 0 0 0,1 0 1 0 0,-1 0-1 0 0,1 0 0 0 0,-1 0 1 0 0,1 1-1 0 0,-1-1 0 0 0,1 0 1 0 0,-1 0-1 0 0,1 0 1 0 0,-1 0-1 0 0,1 0 0 0 0,-1-1 1 0 0,0 1-1 0 0,-9-6 1045 0 0,-5-11-937 0 0,15 17-311 0 0,-6-8 4 0 0,1-1 0 0 0,0 0-1 0 0,0 0 1 0 0,1 0-1 0 0,0-1 1 0 0,0 1-1 0 0,1-1 1 0 0,1 0-1 0 0,0 0 1 0 0,0 0-1 0 0,1 0 1 0 0,0-1-1 0 0,0 1 1 0 0,2 0-1 0 0,-1 0 1 0 0,1 0-1 0 0,0-1 1 0 0,1 1-1 0 0,1 0 1 0 0,-1 1-1 0 0,1-1 1 0 0,1 0-1 0 0,0 1 1 0 0,8-14-1 0 0,6-7-274 0 0,2 0-1 0 0,0 2 1 0 0,49-51-1 0 0,-56 66 121 0 0,1 1 0 0 0,0 0 0 0 0,0 1 0 0 0,1 1 0 0 0,1 0 0 0 0,0 1 0 0 0,0 1 0 0 0,0 0 0 0 0,27-8 0 0 0,-39 15 108 0 0,0 0 0 0 0,0 0 0 0 0,0 0-1 0 0,0 1 1 0 0,1-1 0 0 0,-1 1 0 0 0,0 0-1 0 0,0 0 1 0 0,0 1 0 0 0,0-1-1 0 0,0 1 1 0 0,0 0 0 0 0,0 0 0 0 0,0 0-1 0 0,0 1 1 0 0,0-1 0 0 0,0 1 0 0 0,-1 0-1 0 0,1 0 1 0 0,0 0 0 0 0,-1 1-1 0 0,0-1 1 0 0,0 1 0 0 0,0 0 0 0 0,0 0-1 0 0,0 0 1 0 0,0 0 0 0 0,-1 0 0 0 0,1 1-1 0 0,-1-1 1 0 0,0 1 0 0 0,3 7-1 0 0,-1-3 82 0 0,0 1-1 0 0,-1 0 0 0 0,0 0 0 0 0,-1 1 0 0 0,1-1 0 0 0,-2 0 0 0 0,0 1 0 0 0,0-1 0 0 0,0 1 0 0 0,-1 0 0 0 0,-1-1 0 0 0,1 1 0 0 0,-2-1 0 0 0,1 1 0 0 0,-1-1 0 0 0,-1 0 0 0 0,0 1 0 0 0,0-1 1 0 0,-1-1-1 0 0,0 1 0 0 0,0 0 0 0 0,-1-1 0 0 0,-10 13 0 0 0,-12 12-666 0 0,-42 38 1 0 0,47-51-2187 0 0,-1-2 0 0 0,-45 29 1 0 0,50-36-3140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 3223 0 0,'-2'0'718'0'0,"-2"2"206"0"0,1 0 0 0 0,-1 0-1 0 0,0 1 1 0 0,1-1 0 0 0,-1 1 0 0 0,1 0 0 0 0,0 0 0 0 0,0 0 0 0 0,0 0 0 0 0,0 0 0 0 0,-3 6 0 0 0,-2 0 370 0 0,-121 176 1391 0 0,62-83-2021 0 0,15-27-374 0 0,3 3 0 0 0,4 2 0 0 0,-36 87 0 0 0,80-164-283 0 0,-54 137 184 0 0,50-125-210 0 0,0 0 1 0 0,-1 0 0 0 0,-1 0 0 0 0,-1-1 0 0 0,0 0 0 0 0,-1-1 0 0 0,0 0-1 0 0,-1 0 1 0 0,-12 12 0 0 0,-1-3-2492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15087 0 0,'0'0'1366'0'0,"0"2"-1126"0"0,3 6 36 0 0,1 1 0 0 0,-1-1 0 0 0,1 0 0 0 0,1-1 0 0 0,-1 1 0 0 0,1-1 0 0 0,1 0 0 0 0,8 9 0 0 0,-11-14-148 0 0,-1-1 1 0 0,0 1-1 0 0,1-1 1 0 0,-1 0 0 0 0,1 0-1 0 0,-1 0 1 0 0,1 0 0 0 0,-1-1-1 0 0,1 1 1 0 0,0-1 0 0 0,0 1-1 0 0,-1-1 1 0 0,1 0 0 0 0,0 0-1 0 0,-1 0 1 0 0,5-1 0 0 0,2-1 197 0 0,1 0 1 0 0,0 0-1 0 0,10-4 1 0 0,-1-1-141 0 0,1-1 0 0 0,-2-1 1 0 0,1-1-1 0 0,32-23 0 0 0,-41 25-200 0 0,0 0 1 0 0,-1 0-1 0 0,0-1 0 0 0,0 0 1 0 0,-1-1-1 0 0,0 0 0 0 0,-1 0 1 0 0,0-1-1 0 0,8-14 0 0 0,-15 25-2 0 0,0-1 0 0 0,0 1 0 0 0,0 0 0 0 0,0 0 0 0 0,1 0-1 0 0,-1 0 1 0 0,0 0 0 0 0,0 0 0 0 0,0-1 0 0 0,0 1 0 0 0,0 0-1 0 0,0 0 1 0 0,0 0 0 0 0,0 0 0 0 0,0-1 0 0 0,1 1-1 0 0,-1 0 1 0 0,0 0 0 0 0,0 0 0 0 0,0 0 0 0 0,0-1 0 0 0,0 1-1 0 0,0 0 1 0 0,0 0 0 0 0,0 0 0 0 0,0 0 0 0 0,0-1 0 0 0,0 1-1 0 0,-1 0 1 0 0,1 0 0 0 0,0 0 0 0 0,0 0 0 0 0,0-1 0 0 0,0 1-1 0 0,0 0 1 0 0,0 0 0 0 0,0 0 0 0 0,0 0 0 0 0,0-1-1 0 0,0 1 1 0 0,-1 0 0 0 0,1 0 0 0 0,0 0 0 0 0,0 0 0 0 0,0 0-1 0 0,0 0 1 0 0,0 0 0 0 0,-1 0 0 0 0,1-1 0 0 0,0 1 0 0 0,0 0-1 0 0,-1 0 1 0 0,-11 5-226 0 0,-16 12 132 0 0,20-11 87 0 0,-101 81-175 0 0,90-71 192 0 0,2 1 0 0 0,0 1 0 0 0,-23 32 0 0 0,24-29 43 0 0,11-16-33 0 0,1 1 0 0 0,0 0 0 0 0,-7 11 0 0 0,9-5-78 0 0,2-11 39 0 0,0 0 0 0 0,1 0 0 0 0,-1 0 0 0 0,0 0 0 0 0,1 0 0 0 0,-1-1 0 0 0,1 1 0 0 0,0 0 0 0 0,-1 0 0 0 0,1 0 0 0 0,0-1 0 0 0,-1 1 0 0 0,1 0 0 0 0,0-1 0 0 0,0 1 0 0 0,-1-1 0 0 0,1 1 0 0 0,2 0 0 0 0,17 6-2062 0 0,-1-5-4883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44 388 15487 0 0,'0'0'712'0'0,"-2"1"-16"0"0,1 1-570 0 0,-14 5 20 0 0,14-6-54 0 0,1-1 1 0 0,-1 0-1 0 0,0 0 0 0 0,1 1 0 0 0,-1-1 0 0 0,0 0 1 0 0,1 0-1 0 0,-1 0 0 0 0,0 0 0 0 0,0 0 0 0 0,1 0 0 0 0,-1 0 1 0 0,0 0-1 0 0,1 0 0 0 0,-1 0 0 0 0,0 0 0 0 0,1 0 0 0 0,-1-1 1 0 0,0 1-1 0 0,1 0 0 0 0,-1 0 0 0 0,0-1 0 0 0,1 1 1 0 0,-1-1-1 0 0,0 1 0 0 0,1 0 0 0 0,-1-1 0 0 0,1 1 0 0 0,-1-1 1 0 0,1 1-1 0 0,-1-1 0 0 0,1 1 0 0 0,0-1 0 0 0,-1 0 1 0 0,1 1-1 0 0,-1-1 0 0 0,1 0 0 0 0,0 1 0 0 0,0-1 0 0 0,-1 0 1 0 0,1-1 57 0 0,-1 0 0 0 0,1 1 1 0 0,0-1-1 0 0,0 1 0 0 0,-1-1 0 0 0,1 0 1 0 0,0 1-1 0 0,0-1 0 0 0,1 0 1 0 0,-1 1-1 0 0,0-1 0 0 0,1 0 1 0 0,-1 1-1 0 0,1-1 0 0 0,-1 1 1 0 0,2-4-1 0 0,17-21 946 0 0,43-45 0 0 0,-46 54-920 0 0,11-12-106 0 0,2 1 0 0 0,1 1 0 0 0,1 2 0 0 0,2 2 0 0 0,0 0 0 0 0,1 2 0 0 0,64-28 0 0 0,-90 46-146 0 0,0 0 1 0 0,1 0-1 0 0,0 1 1 0 0,-1 0-1 0 0,1 0 1 0 0,15 0-1 0 0,-22 2 65 0 0,0 0 0 0 0,0 0 0 0 0,-1 0 0 0 0,1 0-1 0 0,0 0 1 0 0,0 0 0 0 0,-1 1 0 0 0,1-1 0 0 0,0 1 0 0 0,-1-1 0 0 0,1 1 0 0 0,0 0-1 0 0,-1-1 1 0 0,1 1 0 0 0,-1 0 0 0 0,1 0 0 0 0,-1 0 0 0 0,0 0 0 0 0,1 1 0 0 0,-1-1-1 0 0,0 0 1 0 0,0 1 0 0 0,0-1 0 0 0,0 0 0 0 0,0 1 0 0 0,0-1 0 0 0,0 1 0 0 0,0 0-1 0 0,0-1 1 0 0,-1 1 0 0 0,1-1 0 0 0,-1 1 0 0 0,1 0 0 0 0,-1 0 0 0 0,0-1 0 0 0,0 1-1 0 0,0 0 1 0 0,0 0 0 0 0,0-1 0 0 0,0 1 0 0 0,0 2 0 0 0,-2 7 0 0 0,1 1 0 0 0,-1-1 0 0 0,-1 0 0 0 0,0 0 0 0 0,-1 0-1 0 0,-6 14 1 0 0,-2 0-19 0 0,-22 33-1 0 0,31-52-748 0 0,0 0-1 0 0,0 1 1 0 0,1-1 0 0 0,0 1-1 0 0,0-1 1 0 0,0 1 0 0 0,0 12-1 0 0,1-14-186 0 0,-1 6-6809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27 6911 0 0,'2'-1'315'0'0,"18"-25"11728"0"0,-33 34-9912 0 0,-16 13-2620 0 0,5 0 812 0 0,2 2-1 0 0,0 0 0 0 0,1 1 1 0 0,1 1-1 0 0,2 1 0 0 0,0 1 1 0 0,2 0-1 0 0,-14 32 0 0 0,26-51-259 0 0,1 0-1 0 0,0 1 0 0 0,0-1 0 0 0,1 1 0 0 0,0 0 0 0 0,1 0 1 0 0,-2 16-1 0 0,3-22-45 0 0,0 0 1 0 0,1 0-1 0 0,-1 0 0 0 0,1 0 1 0 0,-1 0-1 0 0,1 0 1 0 0,0 0-1 0 0,0 0 1 0 0,0 0-1 0 0,0-1 1 0 0,1 1-1 0 0,-1 0 0 0 0,1-1 1 0 0,0 1-1 0 0,-1-1 1 0 0,1 1-1 0 0,0-1 1 0 0,1 0-1 0 0,-1 0 0 0 0,0 0 1 0 0,1 0-1 0 0,-1 0 1 0 0,1-1-1 0 0,-1 1 1 0 0,1-1-1 0 0,4 2 0 0 0,21 6-1312 0 0,-8-5-5467 0 0,-6-2-442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3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116 149 13823 0 0,'0'0'2522'0'0,"-3"10"951"0"0,3-9-3388 0 0,0 0 1 0 0,0-1-1 0 0,0 1 1 0 0,0 0 0 0 0,1 0-1 0 0,-1 0 1 0 0,0 0-1 0 0,0-1 1 0 0,1 1-1 0 0,-1 0 1 0 0,1 0-1 0 0,-1-1 1 0 0,0 1-1 0 0,1 0 1 0 0,0-1 0 0 0,-1 1-1 0 0,1-1 1 0 0,-1 1-1 0 0,1 0 1 0 0,1 0-1 0 0,0 0 44 0 0,0 1 0 0 0,0-1 0 0 0,1 0 0 0 0,-1 0 0 0 0,0-1 0 0 0,1 1 0 0 0,2 0 0 0 0,1 0 93 0 0,0 0 0 0 0,0-1 0 0 0,1 1 0 0 0,-1-2 0 0 0,10 0 0 0 0,7-4-82 0 0,-1-1 1 0 0,0-1 0 0 0,-1-1-1 0 0,0-1 1 0 0,0-1-1 0 0,20-13 1 0 0,6-7-316 0 0,56-49 0 0 0,-97 72-558 0 0,-14 9 464 0 0,-16 7 26 0 0,-10 8 57 0 0,1 1 1 0 0,-55 39-1 0 0,-54 57 822 0 0,107-83-426 0 0,-33 37 0 0 0,55-54-156 0 0,1 1-1 0 0,0 1 1 0 0,2 0 0 0 0,0 0 0 0 0,-12 26-1 0 0,21-40-42 0 0,0 0-1 0 0,0 0 1 0 0,1 0-1 0 0,-1 0 1 0 0,0 0-1 0 0,1 0 1 0 0,0 0-1 0 0,-1 1 1 0 0,1-1-1 0 0,0 0 1 0 0,0 0-1 0 0,0 1 1 0 0,1-1-1 0 0,-1 0 1 0 0,0 0-1 0 0,1 0 0 0 0,0 0 1 0 0,-1 1-1 0 0,2 2 1 0 0,0-3 13 0 0,-1-1 1 0 0,1 1-1 0 0,-1 0 1 0 0,1 0-1 0 0,0 0 1 0 0,0-1-1 0 0,0 1 1 0 0,0-1-1 0 0,0 0 1 0 0,0 1 0 0 0,0-1-1 0 0,0 0 1 0 0,0 0-1 0 0,0 0 1 0 0,1-1-1 0 0,-1 1 1 0 0,4 0-1 0 0,14 3 69 0 0,-1-2-1 0 0,2 0 1 0 0,-1-1 0 0 0,24-2-1 0 0,81-13 366 0 0,-104 12-443 0 0,115-22-1408 0 0,-94 14-102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76 193 13591 0 0,'1'-1'622'0'0,"27"-35"498"0"0,-9 12 6321 0 0,1 5-5327 0 0,-18 16-2103 0 0,12-5 4 0 0,-5 4 27 0 0,0 1-31 0 0,0-1-11 0 0,-1-1 0 0 0,2 3 0 0 0,-1-2 0 0 0,-2 1-12 0 0,-5 3-52 0 0,0 0-1344 0 0,5 3 1408 0 0,-4-3 48 0 0,3-1-23 0 0,-4 1 39 0 0,1 0 8 0 0,0 0-93 0 0,5-10 362 0 0,-4 3-255 0 0,-3 5-63 0 0,0-1 0 0 0,1 1 0 0 0,-1 0 0 0 0,1 0 0 0 0,0 0 0 0 0,-1 0-1 0 0,1 0 1 0 0,0 0 0 0 0,3-2 0 0 0,0-1-23 0 0,19-15 0 0 0,-12 10 75 0 0,-11 9-22 0 0,-1 0 0 0 0,1 1-52 0 0,-1 0-1 0 0,0 0 0 0 0,0 0 0 0 0,0 0 1 0 0,0 0-1 0 0,0 0 0 0 0,0 0 0 0 0,0-1 0 0 0,0 1 1 0 0,0 0-1 0 0,0 0 0 0 0,0 0 0 0 0,1 0 0 0 0,-1 0 1 0 0,0 0-1 0 0,0 0 0 0 0,0 0 0 0 0,0 0 0 0 0,0 0 1 0 0,0 0-1 0 0,0 0 0 0 0,1 0 0 0 0,-1 0 1 0 0,0 0-1 0 0,0 0 0 0 0,0 0 0 0 0,0 0 0 0 0,0 0 1 0 0,0 0-1 0 0,0 0 0 0 0,1 0 0 0 0,-1 0 0 0 0,0 0 1 0 0,0 0-1 0 0,0 0 0 0 0,0 0 0 0 0,0 0 0 0 0,0 0 1 0 0,0 0-1 0 0,0 0 0 0 0,1 0 0 0 0,-1 0 1 0 0,0 1-1 0 0,0-1 0 0 0,0 0 0 0 0,0 0 0 0 0,0 0 1 0 0,0 0-1 0 0,0 0 0 0 0,0 0 0 0 0,0 0 0 0 0,0 0 1 0 0,0 1-1 0 0,0-1 0 0 0,0 0 0 0 0,0 0 0 0 0,0 0 1 0 0,0 0-1 0 0,1 0 0 0 0,-1 0 0 0 0,0 0 1 0 0,-1 1-1 0 0,2 6-3 0 0,-1-7 3 0 0,0 5-3 0 0,-1 0-1 0 0,0 0 1 0 0,0 0 0 0 0,0 0-1 0 0,-1 0 1 0 0,1 0 0 0 0,-1 0-1 0 0,0 0 1 0 0,-6 9 0 0 0,-3 3-19 0 0,-16 19 0 0 0,18-24 19 0 0,-41 46-215 0 0,-97 89-1 0 0,135-136 208 0 0,5-5-305 0 0,1 1 0 0 0,0 0-1 0 0,0 0 1 0 0,1 0 0 0 0,0 1-1 0 0,0-1 1 0 0,1 1 0 0 0,-4 9 0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14743 0 0,'0'0'1136'0'0,"2"-1"-556"0"0,10-5 546 0 0,0 1-1 0 0,0 0 0 0 0,1 1 1 0 0,17-3-1 0 0,-2 0-721 0 0,64-19 595 0 0,99-25 412 0 0,-111 32-1049 0 0,135-28 453 0 0,-173 40-709 0 0,1 2 1 0 0,-1 2 0 0 0,48 2-1 0 0,-80 2-269 0 0,1 1 1 0 0,-1-1-1 0 0,0 2 0 0 0,0-1 0 0 0,0 2 0 0 0,0-1 1 0 0,-1 1-1 0 0,1 1 0 0 0,-1-1 0 0 0,0 2 1 0 0,0-1-1 0 0,10 10 0 0 0,-18-15-281 0 0,8 6-5828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37 132 8287 0 0,'-2'-2'142'0'0,"-2"-3"486"0"0,-1 0 0 0 0,0 0 0 0 0,0 1 0 0 0,-10-8 9281 0 0,21 18-9637 0 0,1-1 0 0 0,0 0 0 0 0,0 0 0 0 0,1 0 0 0 0,-1-1 0 0 0,1 0 0 0 0,0-1 0 0 0,0 0 0 0 0,9 3 0 0 0,9 0 142 0 0,42 6 0 0 0,-16-6-81 0 0,0-4 1 0 0,98-6 0 0 0,104-27 38 0 0,-238 28-360 0 0,482-90-1320 0 0,-434 75-965 0 0,-2-3-5818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03:4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33 8287 0 0,'0'0'7231'0'0,"2"-2"-7054"0"0,0 0-137 0 0,18-25 566 0 0,-19 25-693 0 0,-5 17-426 0 0,-23 60 526 0 0,-6 20 504 0 0,32-93-445 0 0,1 1 0 0 0,-6 34 176 0 0,5-36-160 0 0,-1 10 22 0 0,-8 20 28 0 0,7-17-138 0 0,3-1 12 0 0,4-1 47 0 0,-3-5 7 0 0,0-6-73 0 0,12 15 147 0 0,-11-12-128 0 0,14 13-14 0 0,-8-9 35 0 0,-6-5-16 0 0,1 0 1 0 0,0 0-1 0 0,0-1 1 0 0,0 1-1 0 0,1-1 1 0 0,-1 1 0 0 0,0-1-1 0 0,1 0 1 0 0,3 1-1 0 0,-3-1-7 0 0,-3-1-12 0 0,0 0 1 0 0,0 0 0 0 0,0-1 0 0 0,1 1 0 0 0,-1 0 0 0 0,0-1 0 0 0,1 0-1 0 0,-1 1 1 0 0,0-1 0 0 0,1 0 0 0 0,-1 1 0 0 0,0-1 0 0 0,1 0-1 0 0,2 0 1 0 0,21-1-576 0 0,-22 0 156 0 0,-1 1-769 0 0,10-3-326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293 609 14943 0 0,'0'0'2379'0'0,"0"-2"-1546"0"0,0-1-621 0 0,1 0 0 0 0,-1 1 1 0 0,1-1-1 0 0,0 0 0 0 0,0 0 0 0 0,0 1 0 0 0,0-1 0 0 0,0 0 0 0 0,0 1 1 0 0,1-1-1 0 0,2-3 0 0 0,25-28 970 0 0,-13 15-589 0 0,14-17-65 0 0,148-202 884 0 0,-115 146-1339 0 0,25-41-864 0 0,-81 115-5 0 0,-7 17 357 0 0,-2 1 40 0 0,-3 2 366 0 0,1-1-1 0 0,-1 1 0 0 0,0 0 0 0 0,1 0 0 0 0,-1 0 0 0 0,1 0 0 0 0,-1 1 0 0 0,1 0 0 0 0,0 0 0 0 0,0 0 0 0 0,-6 7 0 0 0,-1 2-49 0 0,0 0-1 0 0,-14 20 1 0 0,-69 115 120 0 0,36-55 18 0 0,55-87-49 0 0,-52 80 325 0 0,-47 98 0 0 0,-3 67 233 0 0,33-70-364 0 0,53-142-428 0 0,-1 0 0 0 0,-38 52 0 0 0,35-62-964 0 0,22-27 574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13 268 11519 0 0,'-12'-15'1040'0'0,"14"14"-731"0"0,0-1 0 0 0,1 1 0 0 0,-1 0 0 0 0,1 0 0 0 0,-1 0 0 0 0,1 0-1 0 0,0 0 1 0 0,-1 0 0 0 0,1 1 0 0 0,0-1 0 0 0,0 1 0 0 0,3 0 0 0 0,3-1 682 0 0,144-23 5785 0 0,204-44-5039 0 0,59-33-1441 0 0,-367 87-427 0 0,56-15-2062 0 0,-86 24 173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1082 9215 0 0,'-1'1'422'0'0,"-14"2"7982"0"0,29-9-7940 0 0,0-2 0 0 0,-1 0 0 0 0,0 0 0 0 0,-1-2 0 0 0,0 1 0 0 0,0-1 0 0 0,-1-1 1 0 0,12-15-1 0 0,73-104 144 0 0,-93 125-572 0 0,89-129 36 0 0,123-137 1 0 0,204-175-73 0 0,-418 446 0 0 0,-1-1-1 0 0,0 1 1 0 0,0 0-1 0 0,0 0 0 0 0,0 0 1 0 0,0 0-1 0 0,0-1 1 0 0,0 1-1 0 0,0 0 1 0 0,1 0-1 0 0,-1 0 1 0 0,0 0-1 0 0,0 0 0 0 0,0-1 1 0 0,0 1-1 0 0,1 0 1 0 0,-1 0-1 0 0,0 0 1 0 0,0 0-1 0 0,0 0 1 0 0,1 0-1 0 0,-1 0 1 0 0,0 0-1 0 0,0 0 0 0 0,0 0 1 0 0,1 0-1 0 0,-1 0 1 0 0,0 0-1 0 0,0 0 1 0 0,0 0-1 0 0,1 0 1 0 0,-1 0-1 0 0,0 0 1 0 0,0 0-1 0 0,0 0 0 0 0,0 0 1 0 0,1 0-1 0 0,-1 0 1 0 0,0 0-1 0 0,0 0 1 0 0,0 0-1 0 0,1 1 1 0 0,-1-1-1 0 0,0 0 1 0 0,0 0-1 0 0,0 0 0 0 0,0 0 1 0 0,0 0-1 0 0,1 0 1 0 0,-1 1-1 0 0,0-1 1 0 0,0 0-1 0 0,0 0 1 0 0,0 0-1 0 0,0 1 1 0 0,0-1-1 0 0,2 19-69 0 0,-7 24-48 0 0,-10 59 56 0 0,10-59 104 0 0,-11 45 0 0 0,-12 21 579 0 0,-25 189 0 0 0,51-273-595 0 0,-2 9 25 0 0,2-1 1 0 0,1 1-1 0 0,5 52 0 0 0,-2-77-23 0 0,1-1 1 0 0,0 1-1 0 0,0-1 0 0 0,0 0 0 0 0,1 1 0 0 0,9 13 0 0 0,-12-21-194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142 105 10135 0 0,'-16'-3'347'0'0,"1"1"188"0"0,0 1-1 0 0,-21 0 0 0 0,32 1-75 0 0,0 0 0 0 0,1 0 0 0 0,-1 1 0 0 0,1-1 0 0 0,-1 1 0 0 0,0 0 0 0 0,1 1-1 0 0,0-1 1 0 0,-1 0 0 0 0,1 1 0 0 0,0 0 0 0 0,-1 0 0 0 0,1 0 0 0 0,-5 5 0 0 0,7-7-441 0 0,1 0 0 0 0,0 1 0 0 0,0-1 1 0 0,0 1-1 0 0,-1-1 0 0 0,1 0 0 0 0,0 1 0 0 0,0-1 1 0 0,0 1-1 0 0,0-1 0 0 0,0 1 0 0 0,0-1 1 0 0,-1 1-1 0 0,1-1 0 0 0,0 1 0 0 0,1-1 1 0 0,-1 1-1 0 0,0-1 0 0 0,0 1 0 0 0,0-1 1 0 0,0 1-1 0 0,0-1 0 0 0,0 0 0 0 0,1 1 1 0 0,-1-1-1 0 0,0 1 0 0 0,0-1 0 0 0,0 1 0 0 0,1-1 1 0 0,-1 0-1 0 0,0 1 0 0 0,1-1 0 0 0,0 1 1 0 0,11 10 166 0 0,-6-9-132 0 0,0 0 1 0 0,1 0-1 0 0,-1 0 0 0 0,1-1 1 0 0,-1 0-1 0 0,1 0 0 0 0,11 0 1 0 0,49-4 327 0 0,-63 2-348 0 0,72-8 555 0 0,134-33 1 0 0,-70 1-1448 0 0,-4-6-4664 0 0,-97 32-1104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 14743 0 0,'0'0'672'0'0,"-1"-2"-9"0"0,-5-3-424 0 0,6 5-235 0 0,0-1 0 0 0,-1 1 1 0 0,1 0-1 0 0,0-1 1 0 0,-1 1-1 0 0,1 0 1 0 0,-1-1-1 0 0,1 1 1 0 0,0 0-1 0 0,-1 0 1 0 0,1-1-1 0 0,-1 1 0 0 0,1 0 1 0 0,-1 0-1 0 0,1 0 1 0 0,0-1-1 0 0,-1 1 1 0 0,1 0-1 0 0,-1 0 1 0 0,1 0-1 0 0,-1 0 1 0 0,1 0-1 0 0,-1 0 0 0 0,1 0 1 0 0,-1 0-1 0 0,1 0 1 0 0,-1 1-1 0 0,1-1 1 0 0,-1 0-1 0 0,1 0 1 0 0,-1 0-1 0 0,1 0 1 0 0,0 1-1 0 0,-1-1 0 0 0,0 1 94 0 0,-2 0 38 0 0,0 0 0 0 0,0 0 0 0 0,0 0 0 0 0,0 0 0 0 0,1 1 0 0 0,-1-1 0 0 0,0 1 0 0 0,1 0 0 0 0,-1 0 0 0 0,1 0 0 0 0,0 0 0 0 0,-1 1 0 0 0,1-1 0 0 0,0 0 0 0 0,0 1 0 0 0,-2 4 0 0 0,-3 6 954 0 0,0 1 0 0 0,-7 18 0 0 0,1-1-299 0 0,-21 45-9011 0 0,28-62 1864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28 8751 0 0,'36'-20'9735'0'0,"-37"19"-9587"0"0,0 0 1 0 0,0 1-1 0 0,0-1 0 0 0,0 0 1 0 0,0 1-1 0 0,-1-1 1 0 0,1 1-1 0 0,0-1 0 0 0,0 1 1 0 0,0 0-1 0 0,0-1 1 0 0,-1 1-1 0 0,1 0 0 0 0,0 0 1 0 0,0 0-1 0 0,0 0 1 0 0,-1 0-1 0 0,1 0 0 0 0,-2 0 1 0 0,-7 5-111 0 0,1 1 0 0 0,0 0 1 0 0,1 0-1 0 0,-1 0 0 0 0,1 1 1 0 0,0 1-1 0 0,-7 9 0 0 0,-19 15-27 0 0,18-17 34 0 0,0 0 0 0 0,-14 20 0 0 0,28-32-3 0 0,0 3-20 0 0,2-6-20 0 0,0 1 0 0 0,1-1 1 0 0,-1 1-1 0 0,0-1 0 0 0,0 0 1 0 0,0 1-1 0 0,1-1 0 0 0,-1 0 0 0 0,0 1 1 0 0,1-1-1 0 0,-1 0 0 0 0,0 0 1 0 0,0 1-1 0 0,1-1 0 0 0,-1 0 0 0 0,1 0 1 0 0,-1 1-1 0 0,0-1 0 0 0,1 0 1 0 0,-1 0-1 0 0,1 0 0 0 0,-1 0 0 0 0,0 0 1 0 0,1 1-1 0 0,10 2 5 0 0,-7-3 3 0 0,-1 1 0 0 0,1-1 0 0 0,-1 0 0 0 0,1 0-1 0 0,-1 0 1 0 0,1-1 0 0 0,-1 1 0 0 0,1-1 0 0 0,5-2 0 0 0,29-15 31 0 0,6-4 11 0 0,-61 40 1 0 0,-11 3-14 0 0,-59 34-1 0 0,59-38-51 0 0,26-16 17 0 0,2-1 0 0 0,0 0-1 0 0,-1 0 0 0 0,1 0 1 0 0,0 0-1 0 0,0 1 1 0 0,-1-1-1 0 0,1 0 0 0 0,0 0 1 0 0,-1 0-1 0 0,1 1 0 0 0,0-1 1 0 0,0 0-1 0 0,-1 0 1 0 0,1 1-1 0 0,0-1 0 0 0,0 0 1 0 0,0 1-1 0 0,0-1 1 0 0,-1 0-1 0 0,1 1 0 0 0,0-1 1 0 0,0 1-1 0 0,1 0 0 0 0,-1 0 0 0 0,1-1 0 0 0,-1 1 0 0 0,1 0 0 0 0,-1 0 0 0 0,1-1 0 0 0,-1 1 0 0 0,1-1 0 0 0,0 1 0 0 0,-1 0 0 0 0,1-1 0 0 0,0 1 0 0 0,-1-1 0 0 0,1 0 0 0 0,0 1 0 0 0,0-1 0 0 0,1 1 0 0 0,21 10-111 0 0,-14-7-132 0 0,-1 0 1 0 0,1 1-1 0 0,8 6 1 0 0,-16-10-1063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69 10135 0 0,'0'-3'-61'0'0,"-1"0"-1"0"0,1 0 1 0 0,-1 0-1 0 0,0-1 1 0 0,0 1-1 0 0,-3-4 1 0 0,2 3 537 0 0,0 1 0 0 0,0 0 0 0 0,0 0 0 0 0,0 0 1 0 0,-1 0-1 0 0,1 0 0 0 0,-1 1 0 0 0,0-1 0 0 0,-4-2 0 0 0,5 3-248 0 0,0 1 0 0 0,1 0-1 0 0,-1 0 1 0 0,0 0 0 0 0,0 0-1 0 0,0 1 1 0 0,0-1 0 0 0,0 0-1 0 0,0 1 1 0 0,0-1 0 0 0,0 1-1 0 0,0 0 1 0 0,0 0 0 0 0,0 0-1 0 0,0 0 1 0 0,0 0 0 0 0,0 0-1 0 0,0 0 1 0 0,0 1 0 0 0,0-1-1 0 0,0 1 1 0 0,0 0 0 0 0,0-1-1 0 0,0 1 1 0 0,0 0 0 0 0,0 0-1 0 0,0 0 1 0 0,1 0 0 0 0,-1 1-1 0 0,0-1 1 0 0,1 0 0 0 0,-2 2-1 0 0,-2 2-220 0 0,1 1 1 0 0,0-1-1 0 0,0 1 0 0 0,1 0 0 0 0,0 0 0 0 0,0 0 1 0 0,0 0-1 0 0,-2 8 0 0 0,-13 55-19 0 0,16-58 11 0 0,-9 33-833 0 0,-20 52 0 0 0,23-75-50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45 15863 0 0,'6'-8'197'0'0,"-5"4"-64"0"0,1 1 0 0 0,0 0 0 0 0,0 0 0 0 0,1 0-1 0 0,-1 1 1 0 0,1-1 0 0 0,-1 0 0 0 0,1 1 0 0 0,0 0-1 0 0,0-1 1 0 0,5-2 0 0 0,-7 5 230 0 0,1 1-254 0 0,-1 1 0 0 0,0 0 0 0 0,1 0 0 0 0,-1 0 0 0 0,0 0 0 0 0,-1 0 0 0 0,1 1 0 0 0,0-1-1 0 0,-1 0 1 0 0,1 0 0 0 0,-1 0 0 0 0,1 1 0 0 0,-1-1 0 0 0,0 0 0 0 0,0 1 0 0 0,0-1 0 0 0,0 0 0 0 0,-1 0 0 0 0,0 5 0 0 0,-2 5 100 0 0,0 0 0 0 0,-7 16 0 0 0,7-19-17 0 0,-109 233 1580 0 0,78-174-1552 0 0,7-2-3406 0 0,14-33-593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3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156 305 14711 0 0,'0'0'1335'0'0,"3"-8"-1070"0"0,-1 4-16 0 0,1 0-1 0 0,0-1 1 0 0,0 1-1 0 0,0 0 1 0 0,0 0-1 0 0,1 0 1 0 0,-1 1-1 0 0,8-6 1 0 0,37-23 1195 0 0,-38 25-1310 0 0,22-10 280 0 0,0 1 1 0 0,38-13-1 0 0,1-1-188 0 0,6-5 84 0 0,142-45 0 0 0,-208 77-192 0 0,0 1 1 0 0,-1 0-1 0 0,1 0 0 0 0,0 2 0 0 0,0-1 0 0 0,17 2 1 0 0,-25 0-63 0 0,0-1 0 0 0,1 1 1 0 0,-1 0-1 0 0,0 0 1 0 0,0 0-1 0 0,0 0 0 0 0,0 0 1 0 0,0 1-1 0 0,0-1 1 0 0,-1 1-1 0 0,4 2 0 0 0,-4-2-38 0 0,-1-1 0 0 0,1 1-1 0 0,-1 0 1 0 0,1 0 0 0 0,-1 0-1 0 0,0 0 1 0 0,0 0 0 0 0,0 0 0 0 0,0 0-1 0 0,0 0 1 0 0,0 0 0 0 0,0 1-1 0 0,-1-1 1 0 0,1 0 0 0 0,-1 0-1 0 0,0 1 1 0 0,0 2 0 0 0,0 3-3 0 0,0 0 0 0 0,-1 0 0 0 0,-1 0 1 0 0,1 0-1 0 0,-1-1 0 0 0,-1 1 0 0 0,1-1 1 0 0,-1 1-1 0 0,0-1 0 0 0,-6 9 0 0 0,-1 1 12 0 0,-1-1-1 0 0,-26 30 0 0 0,20-28-22 0 0,-1-1 0 0 0,-1-1-1 0 0,-36 25 1 0 0,-68 32-466 0 0,110-65 343 0 0,10-7 97 0 0,-114 60-888 0 0,101-54 644 0 0,0-1 0 0 0,-1 0 0 0 0,1-2 1 0 0,-1 1-1 0 0,-26 2 0 0 0,42-7 258 0 0,0 0 0 0 0,0 0 0 0 0,1 0 0 0 0,-1 0 0 0 0,0 0 0 0 0,0 0 0 0 0,0 0 0 0 0,1 0 0 0 0,-1 0 0 0 0,0 0 0 0 0,0 0 0 0 0,1 0 0 0 0,-1-1 0 0 0,0 1 0 0 0,0 0 0 0 0,1 0 0 0 0,-1-1 0 0 0,0 1 0 0 0,1-1 0 0 0,-1 1 0 0 0,0 0 0 0 0,1-1 0 0 0,-1 1 0 0 0,1-1 0 0 0,-1 0 0 0 0,0 1 0 0 0,1-1 0 0 0,0 1 0 0 0,-1-1 0 0 0,1 0 0 0 0,-1 1 0 0 0,1-1 0 0 0,0 0 0 0 0,-1 0 0 0 0,1 1 0 0 0,0-1 0 0 0,0 0 0 0 0,0 0 0 0 0,0 1 0 0 0,-1-1 0 0 0,1 0 0 0 0,0 0 0 0 0,0 0 0 0 0,0 1 0 0 0,1-1 0 0 0,-1-1 0 0 0,0-1-15 0 0,1 0 0 0 0,0 0-1 0 0,0 0 1 0 0,0 0 0 0 0,0 0 0 0 0,0 0-1 0 0,1 0 1 0 0,-1 0 0 0 0,1 1-1 0 0,2-4 1 0 0,1 0 3 0 0,1 1 0 0 0,-1 0 0 0 0,1 0 0 0 0,0 1 0 0 0,0 0 0 0 0,1 0 0 0 0,13-6 0 0 0,-5 3-33 0 0,1 2 0 0 0,23-6-1 0 0,-34 9 53 0 0,1 1 1 0 0,0 0-1 0 0,0 1 0 0 0,-1-1 1 0 0,1 1-1 0 0,0 0 0 0 0,0 1 1 0 0,0-1-1 0 0,0 1 0 0 0,-1 1 0 0 0,9 2 1 0 0,-7-2 11 0 0,0 2 1 0 0,0-1 0 0 0,0 1-1 0 0,-1 0 1 0 0,0 0-1 0 0,0 1 1 0 0,0 0 0 0 0,7 7-1 0 0,21 20 561 0 0,54 42 0 0 0,-80-68-483 0 0,-1 1 0 0 0,1 0 1 0 0,-1 0-1 0 0,0 1 0 0 0,-1 0 0 0 0,7 10 0 0 0,-12-17-70 0 0,-1 0 0 0 0,0 0 0 0 0,1 0 1 0 0,-1 0-1 0 0,0 0 0 0 0,0 0 0 0 0,0 0 0 0 0,0 0 0 0 0,0 0 0 0 0,0 0 0 0 0,0 0 0 0 0,0 0 0 0 0,0-1 1 0 0,-1 1-1 0 0,1 0 0 0 0,0 0 0 0 0,-1 2 0 0 0,-7 13 363 0 0,8-15-363 0 0,-4 4 100 0 0,0 1 0 0 0,-1 0 0 0 0,1-1 0 0 0,-1 0 0 0 0,0 0 0 0 0,-7 5 0 0 0,-37 26 254 0 0,19-16-153 0 0,-73 48-68 0 0,84-57-130 0 0,0-2-1 0 0,-1-1 0 0 0,-36 11 0 0 0,9-8-10 0 0,0-3-1 0 0,-1-1 1 0 0,1-3 0 0 0,-1-2-1 0 0,-74-5 1 0 0,119 3-17 0 0,-31-5-525 0 0,32 4 482 0 0,1 1-1 0 0,-1-1 0 0 0,0 0 1 0 0,0 1-1 0 0,1-1 1 0 0,-1 0-1 0 0,0 0 0 0 0,1 0 1 0 0,-1-1-1 0 0,1 1 1 0 0,0 0-1 0 0,-1 0 0 0 0,1-1 1 0 0,0 1-1 0 0,-2-3 0 0 0,-3-8-635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324 190 1839 0 0,'13'-10'14427'0'0,"-1"-15"-13478"0"0,-2 1 0 0 0,0-2 0 0 0,-2 1 0 0 0,7-34 0 0 0,-15 57-850 0 0,0 1-95 0 0,-1 0 0 0 0,0-1 1 0 0,0 1-1 0 0,0 0 0 0 0,0 0 1 0 0,0-1-1 0 0,-1 1 0 0 0,1 0 0 0 0,0 0 1 0 0,0 0-1 0 0,-1 1 0 0 0,1-1 0 0 0,-1 0 1 0 0,1 0-1 0 0,0 1 0 0 0,-1-1 1 0 0,1 1-1 0 0,-1-1 0 0 0,0 1 0 0 0,1 0 1 0 0,-1-1-1 0 0,1 1 0 0 0,-1 0 0 0 0,1 0 1 0 0,-1 0-1 0 0,0 0 0 0 0,1 0 1 0 0,-1 1-1 0 0,1-1 0 0 0,-1 0 0 0 0,1 1 1 0 0,-4 1-1 0 0,-5 1-71 0 0,1 1 1 0 0,-1 1-1 0 0,-16 9 0 0 0,21-11 52 0 0,-18 12-23 0 0,0 2 1 0 0,1 0-1 0 0,-36 37 1 0 0,-50 68 25 0 0,101-115 28 0 0,-2 4-33 0 0,-12 18 0 0 0,19-27 33 0 0,1 1-1 0 0,-1-1 0 0 0,1 1 0 0 0,0-1 1 0 0,0 1-1 0 0,0 0 0 0 0,0-1 0 0 0,0 1 0 0 0,1 0 1 0 0,-1 0-1 0 0,1-1 0 0 0,0 1 0 0 0,-1 0 1 0 0,2 3-1 0 0,-1-5 10 0 0,1 0 0 0 0,0 0 0 0 0,0 0 0 0 0,-1 0 0 0 0,1 0 0 0 0,0 0 0 0 0,0-1 0 0 0,0 1-1 0 0,0 0 1 0 0,0 0 0 0 0,0-1 0 0 0,0 1 0 0 0,1-1 0 0 0,-1 1 0 0 0,0-1 0 0 0,0 1 0 0 0,3-1 0 0 0,-2 1 35 0 0,5 1 1 0 0,0 0 0 0 0,1 0-1 0 0,-1-1 1 0 0,1 0 0 0 0,-1-1 0 0 0,1 1-1 0 0,-1-1 1 0 0,1-1 0 0 0,-1 0-1 0 0,8-1 1 0 0,14-4-76 0 0,34-13 0 0 0,-36 10-73 0 0,24-8-1378 0 0,84-40 1 0 0,-133 56 1453 0 0,-13 0 879 0 0,3 1-583 0 0,0 0 0 0 0,0 1 0 0 0,1 0 0 0 0,-1 1 1 0 0,0 0-1 0 0,1 0 0 0 0,-1 0 0 0 0,1 1 1 0 0,-1 0-1 0 0,-12 8 0 0 0,19-10-167 0 0,1 0-135 0 0,0 0-1 0 0,0 0 0 0 0,0 0 0 0 0,0 0 0 0 0,1 0 1 0 0,-1-1-1 0 0,0 1 0 0 0,1 0 0 0 0,-1 0 0 0 0,1 0 0 0 0,-1 0 1 0 0,1-1-1 0 0,-1 1 0 0 0,1 0 0 0 0,-1 0 0 0 0,1-1 1 0 0,0 1-1 0 0,-1 0 0 0 0,1-1 0 0 0,0 1 0 0 0,0-1 0 0 0,0 1 1 0 0,-1-1-1 0 0,1 1 0 0 0,0-1 0 0 0,1 1 0 0 0,25 7-6351 0 0,-8-5-669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8:56:5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5 129 11863 0 0,'0'0'1075'0'0,"0"-2"-883"0"0,-3-2-13 0 0,3 2 635 0 0,-1 0 174 0 0,1-1-1 0 0,0 0 0 0 0,0 0 1 0 0,0 0-1 0 0,0 0 0 0 0,2-4 1 0 0,-2 4-1552 0 0,1 0 575 0 0,1 1-1 0 0,-1-1 1 0 0,1 0-1 0 0,0 1 1 0 0,0-1-1 0 0,0 1 1 0 0,0 0-1 0 0,1 0 1 0 0,-1 0-1 0 0,4-3 1 0 0,29-16-155 0 0,-21 13-21 0 0,56-28-2254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8:59:2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12439 0 0,'0'0'958'0'0,"7"-6"-588"0"0,-2 2 351 0 0,12-8 9761 0 0,14 16-9088 0 0,-30-4-1023 0 0,-1 1-278 0 0,-2 8-74 0 0,2-8-19 0 0,0-1 0 0 0,0 0 0 0 0,0 0 0 0 0,0 1 0 0 0,-1-1 0 0 0,1 0 0 0 0,0 0 0 0 0,0 1 0 0 0,0-1 0 0 0,0 0 0 0 0,0 0 0 0 0,0 1 0 0 0,0-1 0 0 0,0 0 0 0 0,0 1 0 0 0,0-1 0 0 0,0 0 0 0 0,0 0 0 0 0,0 1 1 0 0,1-1-1 0 0,-1 0 0 0 0,0 0 0 0 0,0 1 0 0 0,0-1 0 0 0,0 0 0 0 0,0 0 0 0 0,0 1 0 0 0,1-1 0 0 0,-1 0 0 0 0,0 0 0 0 0,0 1 0 0 0,0-1 0 0 0,1 0 0 0 0,-1 0 0 0 0,0 0 0 0 0,0 0 0 0 0,0 1 0 0 0,1-1 0 0 0,-1 0 0 0 0,0 0 0 0 0,1 0 0 0 0,-1 0 0 0 0,0 0 0 0 0,0 0 0 0 0,1 0 0 0 0,-1 0 0 0 0,12-2-14 0 0,-11 2-1 0 0,4-2-162 0 0,0 0 1 0 0,0 1-1 0 0,0-2 0 0 0,0 1 1 0 0,5-4-1 0 0,-9 5-23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03:4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85 8495 0 0,'0'0'10167'0'0,"-5"-8"-9472"0"0,3 7-716 0 0,0 1 0 0 0,0 0 0 0 0,0-1 0 0 0,0 1 0 0 0,0 0 0 0 0,0 0 0 0 0,0 1 1 0 0,0-1-1 0 0,0 0 0 0 0,0 1 0 0 0,0-1 0 0 0,0 1 0 0 0,0 0 0 0 0,0-1 1 0 0,0 1-1 0 0,0 0 0 0 0,0 0 0 0 0,1 0 0 0 0,-1 0 0 0 0,0 1 0 0 0,1-1 1 0 0,-1 0-1 0 0,1 1 0 0 0,-1-1 0 0 0,-1 3 0 0 0,-2 2-117 0 0,0 0 0 0 0,1 0 1 0 0,-1 0-1 0 0,1 0 0 0 0,-5 13 0 0 0,6-13 157 0 0,0 1-1 0 0,0-1 1 0 0,1 1-1 0 0,0 0 0 0 0,0 0 1 0 0,1-1-1 0 0,0 1 1 0 0,0 1-1 0 0,1-1 1 0 0,-1 0-1 0 0,2 0 0 0 0,-1 0 1 0 0,1 0-1 0 0,0 0 1 0 0,0 0-1 0 0,3 8 1 0 0,0-1 402 0 0,-3-12-344 0 0,-1 1 1 0 0,1-1-1 0 0,-1 0 1 0 0,1 0-1 0 0,0 0 0 0 0,0 0 1 0 0,0 0-1 0 0,1 0 1 0 0,-1 0-1 0 0,2 3 1 0 0,2-3-5 0 0,9 0-19 0 0,1-3-32 0 0,0-4 26 0 0,4-3-35 0 0,-16 4-14 0 0,-1 0 1 0 0,3-2 0 0 0,1-1 0 0 0,-1 0 0 0 0,0 0 0 0 0,-1 0 0 0 0,0-1 0 0 0,0 1 0 0 0,3-9 0 0 0,-2-1 0 0 0,0-1 0 0 0,3-22 0 0 0,-6 26 11 0 0,0 1 0 0 0,0-1-1 0 0,-1 0 1 0 0,-1 0 0 0 0,-2-19-1 0 0,-1 15-74 0 0,1 16-6 0 0,2 0-60 0 0,-11-13-1171 0 0,9 14 926 0 0,-9-3-922 0 0,-13-2-1867 0 0,22 5 2744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53 572 9671 0 0,'-7'-3'1004'0'0,"4"1"-497"0"0,0 0-1 0 0,0 0 0 0 0,0 0 0 0 0,0-1 1 0 0,0 1-1 0 0,1-1 0 0 0,-1 1 0 0 0,1-1 1 0 0,0 0-1 0 0,0 0 0 0 0,0 0 0 0 0,0 0 1 0 0,-3-7-1 0 0,4 5-67 0 0,-1 0-1 0 0,0-1 1 0 0,1 1 0 0 0,0-1 0 0 0,1 0-1 0 0,-1 1 1 0 0,1-1 0 0 0,0-6 0 0 0,2-1-105 0 0,0 0 1 0 0,0 1 0 0 0,1-1 0 0 0,1 1 0 0 0,0 0 0 0 0,1 0 0 0 0,7-14 0 0 0,3 0-186 0 0,2 1 0 0 0,0 0 0 0 0,1 2 0 0 0,2 0 0 0 0,43-41 0 0 0,-31 38-895 0 0,1 0 0 0 0,1 2 1 0 0,65-34-1 0 0,-85 50 197 0 0,1 2-1 0 0,-1 0 1 0 0,22-5 0 0 0,-31 9 329 0 0,1 1-1 0 0,0 0 1 0 0,0 0 0 0 0,0 0-1 0 0,0 1 1 0 0,0 0 0 0 0,0 0-1 0 0,0 1 1 0 0,0 0 0 0 0,0 0-1 0 0,-1 0 1 0 0,7 3 0 0 0,-9-3 53 0 0,0 0-1 0 0,0 1 1 0 0,-1-1 0 0 0,1 1 0 0 0,0 0 0 0 0,-1 0 0 0 0,0 0 0 0 0,1 0 0 0 0,-1 0 0 0 0,0 0 0 0 0,0 1 0 0 0,3 4 0 0 0,0 2-307 0 0,-1 0 1 0 0,6 17-1 0 0,-7-17 593 0 0,1 0-1 0 0,8 16 0 0 0,-10-22 124 0 0,0 0 0 0 0,0-1 1 0 0,0 1-1 0 0,0 0 0 0 0,0-1 0 0 0,1 0 1 0 0,-1 0-1 0 0,1 1 0 0 0,0-1 1 0 0,-1-1-1 0 0,1 1 0 0 0,4 2 1 0 0,1-1 111 0 0,1 0 0 0 0,-1-1 0 0 0,0 0 1 0 0,1 0-1 0 0,-1-1 0 0 0,1 0 1 0 0,0 0-1 0 0,-1-1 0 0 0,1 0 0 0 0,17-3 1 0 0,0-2 272 0 0,1-2 0 0 0,28-10 1 0 0,-51 16-569 0 0,6-3 98 0 0,-4 3-125 0 0,0-1 0 0 0,0 0 0 0 0,-1 0 0 0 0,1 0 0 0 0,0-1 0 0 0,-1 0 0 0 0,0 0 0 0 0,0-1 0 0 0,0 1-1 0 0,0-1 1 0 0,0 0 0 0 0,-1-1 0 0 0,8-7 0 0 0,-12 11-30 0 0,0 1 0 0 0,0-1-1 0 0,0 1 1 0 0,0 0 0 0 0,0-1-1 0 0,0 1 1 0 0,0-1 0 0 0,0 1-1 0 0,0 0 1 0 0,0-1 0 0 0,0 1 0 0 0,0-1-1 0 0,0 1 1 0 0,0 0 0 0 0,0-1-1 0 0,0 1 1 0 0,0 0 0 0 0,0-1-1 0 0,-1 1 1 0 0,1-1 0 0 0,0 1 0 0 0,0 0-1 0 0,0-1 1 0 0,-1 1 0 0 0,1 0-1 0 0,0-1 1 0 0,0 1 0 0 0,-1 0-1 0 0,0-1 1 0 0,-8-6-53 0 0,6 6 36 0 0,1 0 0 0 0,-1 0 0 0 0,-1 0 0 0 0,1 1 0 0 0,0-1 0 0 0,0 1 0 0 0,0 0 0 0 0,0 0 0 0 0,0 0 0 0 0,0 0 0 0 0,-5 1 0 0 0,-35 10-233 0 0,17-1 149 0 0,0 1 0 0 0,1 0 0 0 0,-47 31 0 0 0,28-11 73 0 0,-43 38 0 0 0,65-50 105 0 0,-21 25-1 0 0,34-35-44 0 0,1 1 0 0 0,0 1 0 0 0,1-1 0 0 0,1 1-1 0 0,-7 13 1 0 0,12-22-22 0 0,0 0 0 0 0,0 1 0 0 0,0-1 0 0 0,1 1 0 0 0,-1-1 0 0 0,1 1-1 0 0,-1-1 1 0 0,1 1 0 0 0,0 0 0 0 0,0-1 0 0 0,0 1 0 0 0,0-1 0 0 0,0 1 0 0 0,1-1 0 0 0,-1 1-1 0 0,1 0 1 0 0,-1-1 0 0 0,2 3 0 0 0,0-2 13 0 0,0 0 0 0 0,0 0-1 0 0,-1-1 1 0 0,2 1 0 0 0,-1-1-1 0 0,0 1 1 0 0,0-1 0 0 0,1 0-1 0 0,-1 0 1 0 0,1 0 0 0 0,0 0-1 0 0,4 2 1 0 0,4 0 19 0 0,-1 0-1 0 0,1 0 1 0 0,-1-1 0 0 0,1 0-1 0 0,0-1 1 0 0,0 0-1 0 0,15 0 1 0 0,21-1-551 0 0,-1-3-1 0 0,0-2 1 0 0,1-1-1 0 0,55-15 1 0 0,-69 11-1444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44 10303 0 0,'5'-6'935'0'0,"-1"2"-752"0"0,1 0-225 0 0,11-8 1073 0 0,-14 10-623 0 0,0 0 0 0 0,0 1 0 0 0,0-1 0 0 0,0 1 0 0 0,1-1-1 0 0,-1 1 1 0 0,0 0 0 0 0,1 0 0 0 0,-1 0 0 0 0,1 0 0 0 0,-1 0 0 0 0,1 1 0 0 0,-1-1 0 0 0,1 1 0 0 0,0 0 0 0 0,3 0 0 0 0,-5 0 206 0 0,10 20 1138 0 0,-10-16-1609 0 0,-1 1 0 0 0,0 0-1 0 0,0-1 1 0 0,0 1 0 0 0,0 0 0 0 0,-1-1-1 0 0,0 1 1 0 0,0-1 0 0 0,0 1-1 0 0,0-1 1 0 0,-3 6 0 0 0,-3 7 212 0 0,-14 22 0 0 0,0-8-269 0 0,-1-1 0 0 0,-1-1 0 0 0,-37 36 0 0 0,51-56-93 0 0,-7 8-684 0 0,-2 0-1 0 0,-24 18 0 0 0,31-29-993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171 368 4607 0 0,'-2'0'354'0'0,"-34"8"237"0"0,7-5 5832 0 0,-33-2-1 0 0,55-1-6353 0 0,5 0 8 0 0,0 0 0 0 0,0 0 1 0 0,1 0-1 0 0,-1 0 0 0 0,0-1 0 0 0,0 1 1 0 0,0-1-1 0 0,1 1 0 0 0,-1-1 0 0 0,0 1 1 0 0,1-1-1 0 0,-1 0 0 0 0,0 0 0 0 0,1 0 1 0 0,-2-1-1 0 0,2 1-43 0 0,1 0-1 0 0,-1 0 1 0 0,1 1 0 0 0,-1-1 0 0 0,1 0-1 0 0,-1 0 1 0 0,1 0 0 0 0,0 0-1 0 0,-1 0 1 0 0,1 0 0 0 0,0 0 0 0 0,0 0-1 0 0,-1 1 1 0 0,1-1 0 0 0,0 0 0 0 0,0 0-1 0 0,0 0 1 0 0,0 0 0 0 0,0 0 0 0 0,1 0-1 0 0,-1 0 1 0 0,0 0 0 0 0,0 0-1 0 0,1 0 1 0 0,-1 0 0 0 0,0 0 0 0 0,1 0-1 0 0,-1 0 1 0 0,2-1 0 0 0,2-5 36 0 0,1 0 0 0 0,0 0 1 0 0,0 1-1 0 0,0-1 0 0 0,11-8 0 0 0,36-27-7 0 0,-24 21-123 0 0,142-105-340 0 0,-144 109 355 0 0,1 1 0 0 0,1 1 0 0 0,0 2 0 0 0,55-17 0 0 0,-71 26 206 0 0,0 1 1 0 0,0 1 0 0 0,1 0 0 0 0,-1 1 0 0 0,1 0 0 0 0,15 2 0 0 0,-24-1-74 0 0,0 1 0 0 0,0-1-1 0 0,0 1 1 0 0,0 0 0 0 0,-1 1 0 0 0,1-1-1 0 0,0 1 1 0 0,0-1 0 0 0,-1 1 0 0 0,5 3 0 0 0,-6-3-36 0 0,0 0 1 0 0,0-1-1 0 0,0 1 1 0 0,0 0-1 0 0,-1 0 1 0 0,1 1 0 0 0,-1-1-1 0 0,1 0 1 0 0,-1 0-1 0 0,0 1 1 0 0,0-1-1 0 0,0 1 1 0 0,0-1 0 0 0,0 1-1 0 0,-1 0 1 0 0,1-1-1 0 0,0 4 1 0 0,-1 1 0 0 0,0 0-1 0 0,0 0 1 0 0,-1 0 0 0 0,1 0-1 0 0,-1 0 1 0 0,-1-1 0 0 0,0 1 0 0 0,0 0-1 0 0,0-1 1 0 0,0 1 0 0 0,-1-1-1 0 0,0 1 1 0 0,-5 5 0 0 0,-6 10-34 0 0,-2 0 0 0 0,-20 21-1 0 0,1-1-270 0 0,3-2-2174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143 457 13359 0 0,'0'0'1210'0'0,"2"0"-996"0"0,19-4 552 0 0,-17 3 322 0 0,0 1 1 0 0,0-1 0 0 0,-1 0 0 0 0,1 0-1 0 0,0 0 1 0 0,6-3 0 0 0,-8 3 107 0 0,0-13-407 0 0,-2 13-774 0 0,0 0 0 0 0,1 0 1 0 0,-1 0-1 0 0,0-1 0 0 0,0 1 0 0 0,1 0 1 0 0,-1 0-1 0 0,0 0 0 0 0,0-1 0 0 0,-1 1 1 0 0,1 0-1 0 0,0 0 0 0 0,0 0 0 0 0,-1 0 1 0 0,1-1-1 0 0,0 1 0 0 0,-1 0 0 0 0,1 0 1 0 0,-1 0-1 0 0,1 0 0 0 0,-1 0 1 0 0,-1-1-1 0 0,-1-2-18 0 0,0 1 0 0 0,-1-1 0 0 0,1 1 0 0 0,-1 0 0 0 0,0 0 0 0 0,0 1 1 0 0,0-1-1 0 0,-7-3 0 0 0,-40-11-314 0 0,38 13 121 0 0,0-1 0 0 0,-19-8 0 0 0,29 11 146 0 0,-1 0-1 0 0,1 0 1 0 0,-1-1 0 0 0,1 1 0 0 0,0-1 0 0 0,0 0 0 0 0,0 0 0 0 0,0 0 0 0 0,0 0-1 0 0,1 0 1 0 0,-1 0 0 0 0,-2-7 0 0 0,4 7 32 0 0,-1-1-1 0 0,1 1 1 0 0,0-1-1 0 0,1 0 1 0 0,-1 1 0 0 0,0-1-1 0 0,1 0 1 0 0,0 0-1 0 0,0 0 1 0 0,0 1 0 0 0,1-1-1 0 0,-1 0 1 0 0,1 0-1 0 0,0 1 1 0 0,0-1 0 0 0,0 0-1 0 0,0 1 1 0 0,1-1-1 0 0,-1 1 1 0 0,5-7-1 0 0,2-2 3 0 0,0 0 0 0 0,0 1 0 0 0,2 0-1 0 0,11-12 1 0 0,-6 10-11 0 0,1 0 1 0 0,0 0-1 0 0,0 2 0 0 0,1 0 0 0 0,1 0 0 0 0,0 2 0 0 0,0 0 1 0 0,1 2-1 0 0,0 0 0 0 0,37-9 0 0 0,-22 10 39 0 0,1 0-1 0 0,0 3 0 0 0,0 1 1 0 0,0 1-1 0 0,50 6 0 0 0,-68-3 37 0 0,0 1 0 0 0,0 0 0 0 0,33 11-1 0 0,-43-11-5 0 0,-1-1 1 0 0,1 1-1 0 0,-1 1 0 0 0,0-1 0 0 0,0 1 0 0 0,0 0 0 0 0,-1 0 0 0 0,1 1 1 0 0,-1 0-1 0 0,0 0 0 0 0,-1 0 0 0 0,7 9 0 0 0,-9-11-26 0 0,0 0-1 0 0,-1 0 1 0 0,0 0 0 0 0,0 0-1 0 0,0 1 1 0 0,0-1-1 0 0,0 0 1 0 0,-1 1 0 0 0,1-1-1 0 0,-1 0 1 0 0,0 1 0 0 0,0-1-1 0 0,0 1 1 0 0,-1-1-1 0 0,1 0 1 0 0,-1 1 0 0 0,1-1-1 0 0,-1 0 1 0 0,0 0-1 0 0,-1 1 1 0 0,1-1 0 0 0,0 0-1 0 0,-1 0 1 0 0,0 0-1 0 0,-2 3 1 0 0,-2 3 32 0 0,-1 0 1 0 0,-1 0-1 0 0,0 0 0 0 0,0-1 1 0 0,0 0-1 0 0,-11 7 0 0 0,-31 21-228 0 0,-1-1 0 0 0,-1-3-1 0 0,-2-2 1 0 0,-94 36 0 0 0,133-60-364 0 0,0-1 1 0 0,0-1 0 0 0,-1-1 0 0 0,1 0-1 0 0,-30 1 1 0 0,45-4 453 0 0,0 0 0 0 0,-1 0 0 0 0,1 0-1 0 0,0 0 1 0 0,-1 0 0 0 0,1 0 0 0 0,-1 0 0 0 0,1 0 0 0 0,0-1 0 0 0,-1 1 0 0 0,1 0-1 0 0,0 0 1 0 0,-1 0 0 0 0,1-1 0 0 0,0 1 0 0 0,-1 0 0 0 0,1 0 0 0 0,0-1 0 0 0,0 1 0 0 0,-1 0-1 0 0,1-1 1 0 0,-1 0-250 0 0,-5-6-944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0 12895 0 0,'0'0'998'0'0,"-2"2"-657"0"0,-6 6 147 0 0,0 0 0 0 0,0 1 0 0 0,0 1 0 0 0,1-1 0 0 0,-10 20 1 0 0,-1 0 257 0 0,-88 133 784 0 0,-50 74-588 0 0,-13-11-804 0 0,139-191-138 0 0,8-9 0 0 0,0 2 0 0 0,-23 37 0 0 0,42-60-3 0 0,1 0-1 0 0,0 1 1 0 0,0 0 0 0 0,0 0-1 0 0,0 0 1 0 0,1-1 0 0 0,0 1-1 0 0,-1 11 1 0 0,2-15-26 0 0,0 0 0 0 0,0 1 0 0 0,0-1 0 0 0,0 0 0 0 0,0 0 0 0 0,0 1 0 0 0,1-1 0 0 0,-1 0 0 0 0,1 0 0 0 0,-1 0 0 0 0,1 0 1 0 0,-1 1-1 0 0,1-1 0 0 0,0 0 0 0 0,-1 0 0 0 0,3 1 0 0 0,-2 0-74 0 0,0-1 0 0 0,1-1 0 0 0,-1 1-1 0 0,1 0 1 0 0,-1 0 0 0 0,1 0 0 0 0,0-1 0 0 0,-1 1 0 0 0,1-1 0 0 0,0 1 0 0 0,-1-1 0 0 0,1 0 0 0 0,0 0-1 0 0,0 0 1 0 0,2 0 0 0 0,10-1-837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97 137 9671 0 0,'0'0'748'0'0,"1"2"-492"0"0,1 1 73 0 0,0-1-1 0 0,0 1 1 0 0,0 0 0 0 0,0-1-1 0 0,0 1 1 0 0,0-1-1 0 0,1 0 1 0 0,-1 0-1 0 0,1 1 1 0 0,0-2-1 0 0,0 1 1 0 0,-1 0 0 0 0,1-1-1 0 0,0 1 1 0 0,1-1-1 0 0,-1 0 1 0 0,0 0-1 0 0,0 0 1 0 0,0 0 0 0 0,1-1-1 0 0,-1 1 1 0 0,0-1-1 0 0,0 0 1 0 0,1 0-1 0 0,4 0 1 0 0,11-3 158 0 0,0-1-1 0 0,0 0 1 0 0,0-2 0 0 0,0 0-1 0 0,-1-1 1 0 0,0-1-1 0 0,-1 0 1 0 0,19-12 0 0 0,-30 15-450 0 0,0 0 1 0 0,0 0 0 0 0,0 0-1 0 0,0 0 1 0 0,-1-1-1 0 0,6-8 1 0 0,-9 12-52 0 0,-1-1 1 0 0,1 1 0 0 0,-1 0-1 0 0,0-1 1 0 0,0 1-1 0 0,0-1 1 0 0,0 1-1 0 0,0-1 1 0 0,0-5-1 0 0,-1 7-27 0 0,0 0 0 0 0,0 0-1 0 0,0 0 1 0 0,0-1-1 0 0,0 1 1 0 0,0 0-1 0 0,-1 0 1 0 0,1-1-1 0 0,0 1 1 0 0,-1 0-1 0 0,1 0 1 0 0,-1 0-1 0 0,0 0 1 0 0,1 0-1 0 0,-1 0 1 0 0,0 0-1 0 0,1 0 1 0 0,-1 0-1 0 0,0 0 1 0 0,0 0-1 0 0,-2-1 1 0 0,0 0-165 0 0,-1 0 1 0 0,1 1-1 0 0,0 0 0 0 0,-1-1 1 0 0,0 1-1 0 0,1 1 0 0 0,-1-1 1 0 0,0 0-1 0 0,1 1 0 0 0,-1 0 1 0 0,0 0-1 0 0,1 0 1 0 0,-6 1-1 0 0,-7 0-408 0 0,-25 6 0 0 0,26-3 473 0 0,1 1 0 0 0,0 0 0 0 0,0 1 0 0 0,0 0 0 0 0,0 1 0 0 0,1 1 0 0 0,0 0 0 0 0,-20 17 0 0 0,14-8 290 0 0,1 0 0 0 0,1 1 1 0 0,0 1-1 0 0,-20 31 1 0 0,31-41 2 0 0,0-1 1 0 0,1 2 0 0 0,1-1-1 0 0,-1 0 1 0 0,2 1 0 0 0,-6 19 0 0 0,8-26-116 0 0,0-1 0 0 0,1 1 0 0 0,0 0 0 0 0,-1-1 0 0 0,1 1 0 0 0,0-1 1 0 0,0 1-1 0 0,0 0 0 0 0,1-1 0 0 0,-1 1 0 0 0,1-1 0 0 0,-1 1 0 0 0,1-1 1 0 0,0 1-1 0 0,0-1 0 0 0,0 1 0 0 0,0-1 0 0 0,0 0 0 0 0,1 0 0 0 0,-1 1 1 0 0,1-1-1 0 0,0 0 0 0 0,-1 0 0 0 0,1-1 0 0 0,0 1 0 0 0,0 0 0 0 0,0 0 0 0 0,0-1 1 0 0,0 1-1 0 0,1-1 0 0 0,-1 0 0 0 0,4 2 0 0 0,4 0 27 0 0,0 0-1 0 0,1 0 1 0 0,-1-1-1 0 0,1-1 0 0 0,-1 1 1 0 0,1-2-1 0 0,-1 0 1 0 0,13-1-1 0 0,88-14-422 0 0,-82 9-135 0 0,35-6-632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498 327 6447 0 0,'-27'22'1084'0'0,"-27"30"-1"0"0,30-25 2587 0 0,-22 29 0 0 0,8-4-487 0 0,-61 88 677 0 0,83-114-3506 0 0,1 1 1 0 0,2 0 0 0 0,-17 48-1 0 0,4 19-151 0 0,16-53-288 0 0,-17 46 0 0 0,22-76-321 0 0,0 0-1 0 0,-1 0 0 0 0,-7 11 0 0 0,11-19-62 0 0,0 0 0 0 0,-1 1 0 0 0,1-1 0 0 0,-1 0 0 0 0,0-1 0 0 0,0 1 0 0 0,0 0 0 0 0,0-1 0 0 0,0 0 0 0 0,-1 1 0 0 0,1-1 1 0 0,-6 2-1 0 0</inkml:trace>
  <inkml:trace contextRef="#ctx0" brushRef="#br0" timeOffset="1">493 23 9815 0 0,'21'-6'299'0'0,"1"1"0"0"0,43-5-1 0 0,-54 9-87 0 0,1 1-1 0 0,-1 0 1 0 0,0 1-1 0 0,0 0 1 0 0,1 1-1 0 0,-1 1 1 0 0,19 6-1 0 0,-17-5 387 0 0,-1 2 0 0 0,0-1 0 0 0,0 2 0 0 0,-1 0 0 0 0,0 0 0 0 0,0 1 0 0 0,0 0 0 0 0,-1 1 0 0 0,-1 0 0 0 0,1 0 0 0 0,11 16 0 0 0,-16-17-407 0 0,1 0-1 0 0,-2 1 1 0 0,1-1 0 0 0,-1 1-1 0 0,0-1 1 0 0,-1 1 0 0 0,0 1-1 0 0,-1-1 1 0 0,0 0 0 0 0,0 0-1 0 0,-1 1 1 0 0,0-1 0 0 0,0 1-1 0 0,-1 0 1 0 0,-1-1-1 0 0,-2 17 1 0 0,1-16-87 0 0,-1 0 0 0 0,0 0-1 0 0,0 0 1 0 0,-1 0 0 0 0,-1-1-1 0 0,0 1 1 0 0,0-1 0 0 0,0 0 0 0 0,-14 15-1 0 0,-1-2 67 0 0,0-1 1 0 0,-31 23-1 0 0,34-30-85 0 0,-1-1 0 0 0,-1-1 0 0 0,0 0 1 0 0,-24 9-1 0 0,-85 29 178 0 0,109-43-264 0 0,-22 7-628 0 0,0-1 0 0 0,-1-2-1 0 0,0-2 1 0 0,0-2 0 0 0,-81 3 0 0 0,103-11-898 0 0,5-3-51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42 17303 0 0,'0'0'1572'0'0,"0"2"-1294"0"0,0 28 4387 0 0,1-28-4471 0 0,1-1-157 0 0,-1 0 0 0 0,1 1-1 0 0,0-1 1 0 0,0 0-1 0 0,-1 0 1 0 0,1 0-1 0 0,0 0 1 0 0,0 0-1 0 0,0 0 1 0 0,0-1 0 0 0,0 1-1 0 0,0-1 1 0 0,0 1-1 0 0,0-1 1 0 0,3 1-1 0 0,0-1-2 0 0,-1-1 0 0 0,1 1 0 0 0,-1-1 0 0 0,1 0 0 0 0,-1 0 0 0 0,9-3 0 0 0,-3 0-28 0 0,1-1 0 0 0,-1 0 0 0 0,0-1 0 0 0,0 0 0 0 0,8-8 0 0 0,-12 10-49 0 0,2-2-65 0 0,-1-1 1 0 0,1 1 0 0 0,8-11 0 0 0,-15 16 43 0 0,-15 4-520 0 0,4 1 560 0 0,0 1-1 0 0,0 0 1 0 0,0 1-1 0 0,-16 12 1 0 0,5-3 115 0 0,-10 6 97 0 0,1 2-1 0 0,0 0 0 0 0,2 2 0 0 0,1 1 0 0 0,-35 44 0 0 0,55-60-147 0 0,-1 1 0 0 0,1 0 0 0 0,1 0 0 0 0,0 0-1 0 0,-9 23 1 0 0,14-31-78 0 0,1 0 0 0 0,-1-1 0 0 0,0 1 0 0 0,1 0 0 0 0,-1-1 0 0 0,1 1-1 0 0,0 0 1 0 0,0-1 0 0 0,0 1 0 0 0,0 0 0 0 0,0 0 0 0 0,1-1 0 0 0,-1 1-1 0 0,1 0 1 0 0,-1-1 0 0 0,1 1 0 0 0,0 0 0 0 0,0-1 0 0 0,1 1 0 0 0,-1-1 0 0 0,0 0-1 0 0,1 1 1 0 0,-1-1 0 0 0,1 0 0 0 0,0 0 0 0 0,0 0 0 0 0,0 0 0 0 0,0 0-1 0 0,0-1 1 0 0,0 1 0 0 0,1 0 0 0 0,-1-1 0 0 0,4 2 0 0 0,12 4-1292 0 0,1-1-55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0 253 1375 0 0,'5'-3'12236'0'0,"7"-4"-5549"0"0,7-2-3468 0 0,16-8-3865 0 0,15-7 1302 0 0,84-53-294 0 0,20-8-60 0 0,-139 78-302 0 0,1 1 0 0 0,0 1 0 0 0,30-7 0 0 0,-45 12 0 0 0,0 0 0 0 0,-1 0 0 0 0,1 0 0 0 0,0 0 0 0 0,0 0 0 0 0,-1 0 0 0 0,1 0 0 0 0,0 0 0 0 0,0 0 0 0 0,0 0 0 0 0,-1 0 0 0 0,1 0 0 0 0,1 1 0 0 0,-1 0 3 0 0,0-1 1 0 0,-1 1-1 0 0,1 0 0 0 0,-1 0 1 0 0,1 0-1 0 0,0-1 0 0 0,-1 1 0 0 0,0 0 1 0 0,1 0-1 0 0,-1 0 0 0 0,1 0 1 0 0,-1 0-1 0 0,0 0 0 0 0,0 0 0 0 0,0 0 1 0 0,0 0-1 0 0,0 0 0 0 0,0 0 1 0 0,0 0-1 0 0,0 0 0 0 0,0 2 0 0 0,-5 23 108 0 0,-2-6-35 0 0,-1 0-1 0 0,-1 0 1 0 0,-1 0 0 0 0,-22 30 0 0 0,20-32-68 0 0,1-1 0 0 0,1 2 0 0 0,0-1 0 0 0,2 1 0 0 0,-8 23-1 0 0,16-41-39 0 0,0 0 0 0 0,-1 1-1 0 0,1-1 1 0 0,0 0 0 0 0,0 1-1 0 0,-1-1 1 0 0,1 0-1 0 0,0 1 1 0 0,1-1 0 0 0,-1 0-1 0 0,0 1 1 0 0,0-1-1 0 0,0 0 1 0 0,1 0 0 0 0,-1 1-1 0 0,1-1 1 0 0,-1 0 0 0 0,1 0-1 0 0,0 1 1 0 0,-1-1-1 0 0,2 1 1 0 0,0 0-170 0 0,-1-1-1 0 0,1 1 1 0 0,0-1-1 0 0,-1 0 1 0 0,1 0-1 0 0,0 0 1 0 0,0 0 0 0 0,0 0-1 0 0,0 0 1 0 0,0-1-1 0 0,0 1 1 0 0,3 0 0 0 0,13 1-1296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54 439 17047 0 0,'0'0'1543'0'0,"-2"2"-1167"0"0,-3 3 52 0 0,-15 15 873 0 0,18-19-1037 0 0,1 0 0 0 0,-1 0 0 0 0,1 0 0 0 0,-1 0 0 0 0,1 0 0 0 0,-1 0 0 0 0,0 0 0 0 0,0-1 0 0 0,1 1 0 0 0,-1-1 0 0 0,0 1 0 0 0,-3 0 0 0 0,4-4-158 0 0,1 0 1 0 0,0 1-1 0 0,-1-1 0 0 0,1 0 1 0 0,0 1-1 0 0,1-4 0 0 0,4-20 24 0 0,1 1 0 0 0,15-40 0 0 0,-7 24-72 0 0,-5 14-335 0 0,1-1 0 0 0,2 2 0 0 0,0-1 0 0 0,22-31 0 0 0,-26 46 150 0 0,0 1 0 0 0,1 0 0 0 0,0 0 0 0 0,1 1 1 0 0,0 0-1 0 0,1 1 0 0 0,0 0 0 0 0,0 1 0 0 0,1 0 0 0 0,0 1 0 0 0,13-7 0 0 0,-20 12 67 0 0,0 0 0 0 0,0 0 0 0 0,0 1 0 0 0,0 0 0 0 0,0 0 0 0 0,0 0 0 0 0,0 0 0 0 0,0 1 0 0 0,0-1-1 0 0,0 1 1 0 0,0 1 0 0 0,1-1 0 0 0,-1 1 0 0 0,0 0 0 0 0,6 2 0 0 0,-5-1 66 0 0,0 0 0 0 0,-1 1 0 0 0,0 0 0 0 0,1 0 0 0 0,-1 1 0 0 0,0-1 1 0 0,-1 1-1 0 0,1 0 0 0 0,-1 0 0 0 0,1 0 0 0 0,5 9 0 0 0,-4-5 157 0 0,-1 0 0 0 0,0 1 0 0 0,0 0 1 0 0,-1-1-1 0 0,0 2 0 0 0,-1-1 0 0 0,0 0 0 0 0,0 1 1 0 0,-1-1-1 0 0,0 1 0 0 0,-1 0 0 0 0,0 0 0 0 0,0 0 0 0 0,-1-1 1 0 0,-2 18-1 0 0,0-13 5 0 0,-1 0 1 0 0,-1 0 0 0 0,0-1-1 0 0,-1 1 1 0 0,0-1-1 0 0,-1 0 1 0 0,-1 0 0 0 0,0-1-1 0 0,0 0 1 0 0,-19 21-1 0 0,17-22-167 0 0,-1 0 0 0 0,-1-1 0 0 0,0 0 0 0 0,0-1-1 0 0,-1-1 1 0 0,-1 1 0 0 0,1-2 0 0 0,-1 0 0 0 0,-21 8-1 0 0,-144 50-3796 0 0,149-55 1823 0 0,2-4-953 0 0,17-4 1392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03:4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 2759 0 0,'0'0'267'0'0,"1"2"78"0"0,1 28 1512 0 0,-1-17 5172 0 0,11-15-5279 0 0,-11 2-1535 0 0,1-1 0 0 0,-1 0 0 0 0,1 1 0 0 0,-1-1 0 0 0,0 0 0 0 0,1 0 0 0 0,-1 0 0 0 0,0 0 0 0 0,1 0 0 0 0,-1-1 0 0 0,0 1 1 0 0,0 0-1 0 0,0-1 0 0 0,1-2 0 0 0,-2 4-194 0 0,2-3 105 0 0,0 0-1 0 0,0 0 1 0 0,-1-1 0 0 0,1 1 0 0 0,-1-1 0 0 0,0 1-1 0 0,0-1 1 0 0,0 1 0 0 0,-1-1 0 0 0,1 0-1 0 0,-1-4 1 0 0,0 6 38 0 0,0-11 143 0 0,0 8-280 0 0,0 3-36 0 0,-1 0 1 0 0,1 0-1 0 0,0 0 0 0 0,0 0 1 0 0,0 0-1 0 0,0 0 1 0 0,1 0-1 0 0,-1 0 1 0 0,1 0-1 0 0,-1 0 1 0 0,1 0-1 0 0,1-3 1 0 0,5-4-51 0 0,0 2 82 0 0,1 0 1 0 0,11-9-1 0 0,-8 8 95 0 0,-5 3-71 0 0,-3 2 27 0 0,1 0 1 0 0,-1 0-1 0 0,1 1 1 0 0,0-1-1 0 0,0 1 1 0 0,5-3-1 0 0,3 1 37 0 0,3 1-48 0 0,0 3-53 0 0,-3 5-26 0 0,-10-4-65 0 0,-1 2-134 0 0,1 2 170 0 0,0 0-1 0 0,-1 0 0 0 0,0 0 1 0 0,0 0-1 0 0,0 0 1 0 0,-1 8-1 0 0,0-7 35 0 0,-1 1 0 0 0,0-1 0 0 0,-1 0 0 0 0,1 1 0 0 0,-1-1-1 0 0,-1 0 1 0 0,-3 7 0 0 0,2-3 22 0 0,3-8 892 0 0,0-3-843 0 0,-1-1 0 0 0,1 0 0 0 0,0 0 0 0 0,1 0 0 0 0,-1 0 1 0 0,0 0-1 0 0,0-1 0 0 0,0-2 0 0 0,1 3-15 0 0,-3-10-67 0 0,1-1 0 0 0,0 1 0 0 0,1-1 0 0 0,1-24 0 0 0,1 17-352 0 0,-1 18 266 0 0,1 0-61 0 0,2-1 161 0 0,0 1-1 0 0,0-1 1 0 0,0 1 0 0 0,0 0 0 0 0,0 0 0 0 0,3-2-1 0 0,18-8 0 0 0,17-10 24 0 0,-12 8 122 0 0,-17 11-73 0 0,1 4-10 0 0,-2 7-44 0 0,-8-5-10 0 0,-1 1 0 0 0,0-1 0 0 0,-1 1 0 0 0,1 0 0 0 0,0 0 0 0 0,-1 0 0 0 0,0 0 0 0 0,0 0 0 0 0,0 0 0 0 0,-1 0 0 0 0,1 0 0 0 0,-1 0 0 0 0,0 0 0 0 0,-1 8 0 0 0,-1 7 0 0 0,-8 35 0 0 0,8-47 0 0 0,-19 81 0 0 0,17-74 0 0 0,1-1 0 0 0,1-3-13 0 0,2-9 4 0 0,0 0 0 0 0,0 0-1 0 0,0 0 1 0 0,0-1 0 0 0,0 1 0 0 0,0 0 0 0 0,0 0 0 0 0,0 0 0 0 0,0-1-1 0 0,0 1 1 0 0,1 0 0 0 0,-1 0 0 0 0,0 0 0 0 0,1 0 0 0 0,0 2-18 0 0,0 0-76 0 0,7 3-1849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0 14855 0 0,'-2'1'680'0'0,"-5"2"-545"0"0,0 1 0 0 0,0 0 0 0 0,0 1 0 0 0,0 0 0 0 0,0 0 0 0 0,1 1 0 0 0,0-1 0 0 0,0 1 1 0 0,1 0-1 0 0,0 1 0 0 0,0 0 0 0 0,0-1 0 0 0,-5 12 0 0 0,-5 12 870 0 0,-23 64 0 0 0,25-58-570 0 0,-6 12-206 0 0,-1-2-1 0 0,-3 0 1 0 0,-2-2-1 0 0,-1 0 1 0 0,-3-2 0 0 0,-56 65-1 0 0,59-79-208 0 0,-78 92 25 0 0,91-103-48 0 0,2 0-1 0 0,-1 1 0 0 0,2 1 0 0 0,0-1 1 0 0,-9 29-1 0 0,16-37-92 0 0,0 0 0 0 0,-3 16 1 0 0,6-24 53 0 0,0 0 0 0 0,-1 1 1 0 0,1-1-1 0 0,0 1 0 0 0,0-1 1 0 0,1 0-1 0 0,-1 1 0 0 0,0-1 1 0 0,1 0-1 0 0,-1 1 0 0 0,1-1 1 0 0,0 0-1 0 0,0 0 0 0 0,0 0 1 0 0,0 1-1 0 0,0-1 0 0 0,2 2 1 0 0,-2-3-52 0 0,1 0 0 0 0,-1 0 0 0 0,1 0 0 0 0,0 0 0 0 0,-1 0 0 0 0,1 0 0 0 0,0 0 0 0 0,0 0 0 0 0,0-1 0 0 0,0 1 0 0 0,0-1 0 0 0,0 1 1 0 0,0-1-1 0 0,0 0 0 0 0,-1 0 0 0 0,1 0 0 0 0,0 0 0 0 0,4 0 0 0 0,1-1-711 0 0,1-1 0 0 0,-1 1 0 0 0,12-5 0 0 0,2-3-3206 0 0,-1-3-964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81 9671 0 0,'-2'0'440'0'0,"0"1"-261"0"0,-51 17 497 0 0,30-7 9355 0 0,24-10-9655 0 0,6 2-303 0 0,-1-1 0 0 0,0 0 1 0 0,1 0-1 0 0,0-1 0 0 0,-1 0 1 0 0,1 0-1 0 0,0 0 1 0 0,0-1-1 0 0,-1 0 0 0 0,14-2 1 0 0,-3-1 83 0 0,0 0-1 0 0,-1-1 1 0 0,21-7 0 0 0,-16 4-222 0 0,-1-1-1 0 0,0-1 1 0 0,0-1 0 0 0,-1 0-1 0 0,32-25 1 0 0,-44 27 12 0 0,-7 7 52 0 0,0 1 1 0 0,0-1 0 0 0,0 1-1 0 0,0-1 1 0 0,0 1 0 0 0,0 0-1 0 0,0-1 1 0 0,0 1 0 0 0,0-1-1 0 0,0 1 1 0 0,0 0 0 0 0,0-1-1 0 0,0 1 1 0 0,0-1-1 0 0,0 1 1 0 0,-1-1 0 0 0,1 1-1 0 0,0 0 1 0 0,0-1 0 0 0,0 1-1 0 0,-1 0 1 0 0,1-1 0 0 0,0 1-1 0 0,0 0 1 0 0,-1-1-1 0 0,1 1 1 0 0,-1-1 0 0 0,-12-2-2 0 0,-16 7 3 0 0,14 1 19 0 0,1 0 0 0 0,0 0 0 0 0,0 2 0 0 0,-23 13 0 0 0,-51 40 550 0 0,68-46-392 0 0,-4 4 67 0 0,0 1-1 0 0,1 1 0 0 0,1 1 1 0 0,1 1-1 0 0,-37 48 1 0 0,56-66-231 0 0,0-1 0 0 0,-1 1 0 0 0,1 0 0 0 0,1 0 0 0 0,-1 0 0 0 0,0 0 0 0 0,1 0 0 0 0,0 0 0 0 0,0 0 0 0 0,0 0 0 0 0,0 5 0 0 0,1-7-13 0 0,0 0 1 0 0,1 0-1 0 0,-1-1 0 0 0,0 1 1 0 0,1 0-1 0 0,-1 0 1 0 0,1 0-1 0 0,-1-1 0 0 0,1 1 1 0 0,0 0-1 0 0,0 0 0 0 0,0-1 1 0 0,0 1-1 0 0,0-1 1 0 0,0 1-1 0 0,0-1 0 0 0,1 1 1 0 0,-1-1-1 0 0,0 0 0 0 0,1 0 1 0 0,-1 0-1 0 0,1 0 1 0 0,0 0-1 0 0,-1 0 0 0 0,1 0 1 0 0,3 1-1 0 0,3 0-329 0 0,-1 0 1 0 0,0 0-1 0 0,1-1 0 0 0,0 0 0 0 0,-1 0 1 0 0,1-1-1 0 0,12-1 0 0 0,-14 1 81 0 0,26-2-1316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137 220 17191 0 0,'0'0'1299'0'0,"-1"2"-879"0"0,-117 118 3617 0 0,102-101-3122 0 0,15-18-190 0 0,18-5-201 0 0,6-3-392 0 0,0-2-1 0 0,-1 0 1 0 0,0-2 0 0 0,25-15-1 0 0,-5-1-244 0 0,39-34 0 0 0,96-79-615 0 0,-159 126 687 0 0,1 1-1 0 0,0 1 1 0 0,34-17 0 0 0,-52 29 44 0 0,-1 0 1 0 0,0 0 0 0 0,1 0-1 0 0,-1 0 1 0 0,0 0-1 0 0,1 1 1 0 0,-1-1 0 0 0,0 0-1 0 0,1 0 1 0 0,-1 0-1 0 0,0 0 1 0 0,1 0 0 0 0,-1 0-1 0 0,0 0 1 0 0,0 1-1 0 0,1-1 1 0 0,-1 0-1 0 0,0 0 1 0 0,1 0 0 0 0,-1 1-1 0 0,0-1 1 0 0,0 0-1 0 0,0 0 1 0 0,1 1 0 0 0,-1-1-1 0 0,0 0 1 0 0,0 1-1 0 0,0-1 1 0 0,0 0 0 0 0,1 0-1 0 0,-1 1 1 0 0,0-1-1 0 0,0 0 1 0 0,0 1 0 0 0,3 10 79 0 0,-4-2 30 0 0,0 0 0 0 0,0 0 0 0 0,-1 0-1 0 0,-1 0 1 0 0,1-1 0 0 0,-1 1 0 0 0,-8 14 0 0 0,2-3 103 0 0,-5 13 169 0 0,-11 27 177 0 0,23-53-507 0 0,0 0 0 0 0,0 1 0 0 0,1-1-1 0 0,0 0 1 0 0,0 0 0 0 0,1 12-1 0 0,0-18-62 0 0,0 1 0 0 0,0 0 0 0 0,1 0 0 0 0,-1-1 0 0 0,0 1 0 0 0,1 0 0 0 0,-1 0 0 0 0,1-1 0 0 0,0 1 0 0 0,0-1 0 0 0,0 1-1 0 0,-1 0 1 0 0,1-1 0 0 0,1 0 0 0 0,-1 1 0 0 0,0-1 0 0 0,0 0 0 0 0,0 1 0 0 0,1-1 0 0 0,-1 0 0 0 0,1 0 0 0 0,-1 0 0 0 0,1 0 0 0 0,-1 0-1 0 0,1-1 1 0 0,0 1 0 0 0,-1 0 0 0 0,1-1 0 0 0,0 1 0 0 0,-1-1 0 0 0,1 1 0 0 0,0-1 0 0 0,0 0 0 0 0,-1 0 0 0 0,3 0 0 0 0,6 0-188 0 0,0 0 0 0 0,0-1 0 0 0,0 0 1 0 0,18-5-1 0 0,-13 2-531 0 0,0-1 0 0 0,23-10 0 0 0,0-4-1228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1 11975 0 0,'0'0'923'0'0,"-2"0"-388"0"0,-2 1-67 0 0,-1 1 0 0 0,1-1 1 0 0,0 1-1 0 0,0 0 1 0 0,0 0-1 0 0,1 1 1 0 0,-1-1-1 0 0,0 1 0 0 0,1-1 1 0 0,-6 7-1 0 0,-3 3 573 0 0,-16 21-1 0 0,6-3-82 0 0,2 1 0 0 0,-17 35 0 0 0,-27 70 823 0 0,45-96-1506 0 0,-63 157 759 0 0,-26 53-128 0 0,-89 189-123 0 0,171-373-2394 0 0,25-65 514 0 0</inkml:trace>
  <inkml:trace contextRef="#ctx0" brushRef="#br0" timeOffset="1">0 672 19751 0 0,'0'0'1788'0'0,"2"0"-1468"0"0,35 3 248 0 0,-24-1 42 0 0,-1-1 0 0 0,15-1-1 0 0,431-50 3915 0 0,-400 42-4377 0 0,49-8-1179 0 0,-56 5-160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15807 0 0,'0'0'1432'0'0,"-9"2"-1152"0"0,5-1-56 0 0,0 0 0 0 0,1 1-1 0 0,-1-1 1 0 0,1 1 0 0 0,-1 0 0 0 0,1 0-1 0 0,0 0 1 0 0,-1 1 0 0 0,1-1 0 0 0,0 1-1 0 0,1-1 1 0 0,-1 1 0 0 0,0 0-1 0 0,1 0 1 0 0,-3 4 0 0 0,-4 8 200 0 0,0-1-1 0 0,-7 20 1 0 0,9-21-292 0 0,-226 553 634 0 0,224-541-742 0 0,5-16-7377 0 0,8-18 493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7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1 477 7831 0 0,'0'0'8039'0'0,"0"-2"-7010"0"0,3-5-693 0 0,0 0-1 0 0,1 1 1 0 0,-1-1-1 0 0,1 1 1 0 0,1-1-1 0 0,5-5 1 0 0,35-37 252 0 0,-20 23-266 0 0,30-33 9 0 0,1 3 0 0 0,124-94 0 0 0,-165 138-252 0 0,2 1 0 0 0,-1 1 0 0 0,2 1 0 0 0,-1 0 0 0 0,1 1 0 0 0,0 1 0 0 0,33-8 0 0 0,-48 15-38 0 0,1-1 0 0 0,-1 1 0 0 0,0-1-1 0 0,1 1 1 0 0,-1 0 0 0 0,0 0 0 0 0,1 1-1 0 0,-1-1 1 0 0,0 1 0 0 0,0-1 0 0 0,0 1 0 0 0,1 0-1 0 0,-1 0 1 0 0,0 1 0 0 0,0-1 0 0 0,0 1 0 0 0,0-1-1 0 0,-1 1 1 0 0,4 3 0 0 0,-2-2 16 0 0,-1 1 0 0 0,0 0 0 0 0,0 0 0 0 0,0 0 0 0 0,0 0 0 0 0,-1 1 0 0 0,1-1-1 0 0,-1 1 1 0 0,0-1 0 0 0,-1 1 0 0 0,1 0 0 0 0,0 5 0 0 0,1 7 2 0 0,0 1-1 0 0,-1-1 1 0 0,-1 1-1 0 0,-1-1 1 0 0,-2 29-1 0 0,-3-9 81 0 0,-15 58-1 0 0,18-86-134 0 0,-1-1 0 0 0,0 0 0 0 0,0 0 0 0 0,-1 0 0 0 0,0 0 0 0 0,0 0 0 0 0,-1-1 0 0 0,0 1 0 0 0,-10 9-1 0 0,7-9 0 0 0,-1 0 0 0 0,0 0 0 0 0,0-1 0 0 0,0-1-1 0 0,-1 0 1 0 0,-19 9 0 0 0,-157 69-550 0 0,48-34 367 0 0,35-14-463 0 0,101-35-402 0 0,11-5-1783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13735 0 0,'0'0'3630'0'0,"-17"3"2529"0"0,14 0-6092 0 0,1 0-1 0 0,-1 0 0 0 0,1 0 0 0 0,0 1 0 0 0,0-1 0 0 0,0 1 0 0 0,0-1 0 0 0,-1 6 1 0 0,-11 18-92 0 0,-92 104 25 0 0,18-25 0 0 0,56-63 43 0 0,-40 71 1 0 0,63-97 47 0 0,0 0 0 0 0,2 0 0 0 0,0 1 0 0 0,1 0 0 0 0,0 0 0 0 0,2 1 0 0 0,-5 35 0 0 0,9-47-72 0 0,0 0 1 0 0,0 1-1 0 0,0-1 1 0 0,1 0-1 0 0,0 0 0 0 0,0 1 1 0 0,1-1-1 0 0,0 0 1 0 0,0 0-1 0 0,1-1 1 0 0,0 1-1 0 0,0 0 0 0 0,0-1 1 0 0,1 1-1 0 0,0-1 1 0 0,0 0-1 0 0,1-1 1 0 0,0 1-1 0 0,0-1 0 0 0,0 0 1 0 0,0 0-1 0 0,1 0 1 0 0,0-1-1 0 0,0 0 1 0 0,0 0-1 0 0,1 0 0 0 0,-1-1 1 0 0,1 0-1 0 0,0 0 1 0 0,0-1-1 0 0,0 0 1 0 0,12 2-1 0 0,39 2-8 0 0,0-2-1 0 0,82-6 1 0 0,-94 4-828 0 0,-18 1-2763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48 804 3223 0 0,'-2'2'143'0'0,"-6"3"-3"0"0,0 0-1 0 0,0 0 1 0 0,-13 5 13680 0 0,32-12-12167 0 0,-5 0-1383 0 0,1-1-1 0 0,-1 1 1 0 0,-1-1 0 0 0,1-1-1 0 0,0 1 1 0 0,5-5-1 0 0,32-29 736 0 0,-24 20-629 0 0,252-241 2016 0 0,-73 24-1781 0 0,-188 221-613 0 0,98-134 2 0 0,-90 123-243 0 0,0 2 1 0 0,29-29-1 0 0,-45 50 66 0 0,6 12-614 0 0,-6-6 787 0 0,0-1 0 0 0,0 0 0 0 0,0 1 0 0 0,-1-1-1 0 0,1 1 1 0 0,-1 0 0 0 0,-1-1 0 0 0,1 1 0 0 0,-1 0 0 0 0,1-1-1 0 0,-2 10 1 0 0,-1 6-6 0 0,-6 29-1 0 0,5-34 10 0 0,-7 39 32 0 0,-17 112 304 0 0,24-137-264 0 0,2 0 0 0 0,0 0 0 0 0,8 54-1 0 0,22 40 203 0 0,-5-30-54 0 0,-24-92-269 0 0,1-1-1 0 0,-1 0 1 0 0,0 1-1 0 0,0-1 1 0 0,0 1-1 0 0,0-1 0 0 0,0 1 1 0 0,0-1-1 0 0,0 0 1 0 0,0 1-1 0 0,0-1 0 0 0,0 1 1 0 0,0-1-1 0 0,0 1 1 0 0,0-1-1 0 0,0 1 0 0 0,0-1 1 0 0,0 0-1 0 0,0 1 1 0 0,-1 0-1 0 0,-6-6-4265 0 0,0-4 2561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91 7367 0 0,'-4'0'321'0'0,"0"0"0"0"0,0 1 0 0 0,0 0 0 0 0,0 0 0 0 0,0 0 0 0 0,0 0 0 0 0,1 0 0 0 0,-1 1 0 0 0,-7 4 8186 0 0,11-5-8380 0 0,0 1 0 0 0,0-1 0 0 0,1 0-1 0 0,-1 0 1 0 0,1 1 0 0 0,-1-1 0 0 0,1 0 0 0 0,-1 0-1 0 0,1 0 1 0 0,0 1 0 0 0,-1-1 0 0 0,1 0 0 0 0,0 0-1 0 0,0 0 1 0 0,0 0 0 0 0,0-1 0 0 0,0 1 0 0 0,0 0-1 0 0,0 0 1 0 0,0 0 0 0 0,2 0 0 0 0,0 1-29 0 0,1 0 1 0 0,0 0 0 0 0,-1-1-1 0 0,1 1 1 0 0,7 1-1 0 0,8 0-9 0 0,1-1-1 0 0,-1-1 0 0 0,1 0 1 0 0,-1-2-1 0 0,1 0 0 0 0,-1-1 1 0 0,27-6-1 0 0,-1-4 186 0 0,85-32 0 0 0,35-26-3403 0 0,-141 61 1986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0 12895 0 0,'0'1'998'0'0,"-21"49"105"0"0,5-14 1952 0 0,-13 47 0 0 0,26-70-2835 0 0,-57 194 2058 0 0,38-142-2002 0 0,-33 70 0 0 0,27-78-202 0 0,-71 107-1 0 0,58-108-238 0 0,40-54-687 0 0,10-9-2627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03:4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44 2759 0 0,'0'2'207'0'0,"0"6"71"0"0,1 30 12646 0 0,1-28-13091 0 0,-1-7 812 0 0,-1-3-632 0 0,1 1 0 0 0,-1-1 1 0 0,0 1-1 0 0,1-1 0 0 0,-1 1 0 0 0,1-1 1 0 0,-1 0-1 0 0,1 1 0 0 0,-1-1 0 0 0,1 1 1 0 0,-1-1-1 0 0,1 0 0 0 0,-1 0 0 0 0,1 1 0 0 0,0-1 1 0 0,-1 0-1 0 0,1 0 0 0 0,-1 0 0 0 0,1 0 1 0 0,0 1-1 0 0,0-1 0 0 0,10 1-120 0 0,-10-1 49 0 0,1 0 0 0 0,0 0 0 0 0,-1 0 0 0 0,1 0 0 0 0,-1-1 0 0 0,1 1 0 0 0,-1 0 0 0 0,1-1 0 0 0,-1 0 0 0 0,1 1 0 0 0,-1-1 0 0 0,1 0 0 0 0,-1 0 0 0 0,2-1 1 0 0,-2 1-10 0 0,1 0-221 0 0,18-12-412 0 0,-8 6 870 0 0,-11 7-65 0 0,0-1 1 0 0,0 1-1 0 0,0 0 0 0 0,0-1 0 0 0,0 1 1 0 0,0-1-1 0 0,0 0 0 0 0,-1 1 0 0 0,1-1 0 0 0,0 0 1 0 0,0 1-1 0 0,0-1 0 0 0,-1 0 0 0 0,1 0 1 0 0,-1 1-1 0 0,1-1 0 0 0,0 0 0 0 0,-1 0 1 0 0,0 0-1 0 0,1 0 0 0 0,-1 0 0 0 0,1 0 0 0 0,-1 0 1 0 0,0 0-1 0 0,0 0 0 0 0,0 0 0 0 0,0 0 1 0 0,1 0-1 0 0,-1 0 0 0 0,0 0 0 0 0,-1 0 1 0 0,1 0-1 0 0,0 0 0 0 0,-1-2 0 0 0,1 1-134 0 0,0 0-1 0 0,-1 0 1 0 0,1 0-1 0 0,-1 0 1 0 0,0 0-1 0 0,1 0 1 0 0,-1 0 0 0 0,0 0-1 0 0,0 0 1 0 0,-1 1-1 0 0,1-1 1 0 0,0 0-1 0 0,0 1 1 0 0,-1-1-1 0 0,-1-1 1 0 0,-1 0-166 0 0,0 0 0 0 0,0-1 0 0 0,-1 2 1 0 0,-6-5-1 0 0,9 6 98 0 0,0 1-66 0 0,-6-1 136 0 0,3 1-21 0 0,-3 3 24 0 0,4-2-24 0 0,-14 11 36 0 0,15-10 12 0 0,0 0 0 0 0,-1 1 0 0 0,1-1 0 0 0,0 1 0 0 0,-4 5 1 0 0,5-6-2 0 0,-57 60 1 0 0,15-11-9 0 0,-16 17 233 0 0,18-30 193 0 0,41-37 423 0 0,1 14-568 0 0,0-12-137 0 0,2-1-6 0 0,1 3-61 0 0,1-1 0 0 0,0-1 0 0 0,0 1 0 0 0,0-1 0 0 0,1 1 0 0 0,-1-1 0 0 0,1 0 0 0 0,-1-1 0 0 0,1 1 0 0 0,0-1 0 0 0,7 2 0 0 0,2 1 52 0 0,10 7-104 0 0,-22-10-33 0 0,1 0-106 0 0,-1 7-271 0 0,-1-8 336 0 0,-1 1 1 0 0,1-1-1 0 0,-1 0 1 0 0,1 0 0 0 0,-1 1-1 0 0,0-1 1 0 0,0 0-1 0 0,0 1 1 0 0,1-1-1 0 0,-1 0 1 0 0,0 1 0 0 0,-1-1-1 0 0,1 0 1 0 0,0 0-1 0 0,-1 2 1 0 0,-2 19-1484 0 0,3-19 911 0 0,3-3-622 0 0,3 1 1115 0 0,1 0 0 0 0,-1-1 0 0 0,1 0 0 0 0,-1 0 0 0 0,1-1 0 0 0,-1 1-1 0 0,1-2 1 0 0,-1 1 0 0 0,0-1 0 0 0,1 1 0 0 0,-1-2 0 0 0,9-4 0 0 0,10-5-1282 0 0,34-23 0 0 0,-54 32 962 0 0,-2 1-582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 6911 0 0,'0'0'528'0'0,"3"-1"-341"0"0,5 0 289 0 0,-8 1-234 0 0,1 0 0 0 0,-1 0 1 0 0,1 1-1 0 0,-1-1 0 0 0,1 0 0 0 0,-1 0 1 0 0,1 1-1 0 0,-1-1 0 0 0,1 0 0 0 0,-1 0 0 0 0,1 1 1 0 0,-1-1-1 0 0,0 1 0 0 0,1-1 0 0 0,-1 0 1 0 0,0 1-1 0 0,1-1 0 0 0,-1 1 0 0 0,0-1 0 0 0,0 1 1 0 0,1-1-1 0 0,-1 1 0 0 0,0 0 0 0 0,5 10 2837 0 0,-4-5-2647 0 0,0-1 1 0 0,0 1 0 0 0,-1-1-1 0 0,0 1 1 0 0,0 0-1 0 0,0-1 1 0 0,-1 1-1 0 0,0 0 1 0 0,0-1-1 0 0,0 1 1 0 0,0-1 0 0 0,-4 9-1 0 0,-4 6-203 0 0,-21 36-1 0 0,19-37 368 0 0,-28 55 62 0 0,-24 40-304 0 0,40-78-319 0 0,-52 93-181 0 0,74-120-751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4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224 118 9671 0 0,'0'0'2567'0'0,"2"0"-854"0"0,66-15 3402 0 0,36-19-3761 0 0,-95 30-1100 0 0,19-5 24 0 0,118-36 971 0 0,-132 42-1130 0 0,2 0 1 0 0,-1 1 0 0 0,0 1 0 0 0,0 0 0 0 0,1 1-1 0 0,-1 1 1 0 0,27 4 0 0 0,-38-5-111 0 0,-1 1 0 0 0,0 0 0 0 0,0 0 0 0 0,0 0 0 0 0,1 1 1 0 0,-1-1-1 0 0,0 1 0 0 0,-1 0 0 0 0,1-1 0 0 0,0 1 0 0 0,0 1 0 0 0,-1-1 0 0 0,1 0 0 0 0,-1 0 0 0 0,4 6 0 0 0,-5-6-1 0 0,0-1 0 0 0,0 1 0 0 0,0 0 0 0 0,-1 0 1 0 0,1 0-1 0 0,-1 0 0 0 0,1 0 0 0 0,-1 0 0 0 0,0 0 0 0 0,1 0 0 0 0,-1 0 0 0 0,0 0 0 0 0,0 0 0 0 0,-1 1 0 0 0,1-1 0 0 0,0 0 0 0 0,-1 0 0 0 0,1 0 0 0 0,-1 0 0 0 0,0-1 0 0 0,1 1 1 0 0,-1 0-1 0 0,0 0 0 0 0,0 0 0 0 0,0 0 0 0 0,-2 1 0 0 0,-10 15 44 0 0,-1-2 0 0 0,0 0 1 0 0,-1-1-1 0 0,-18 14 0 0 0,-72 50-349 0 0,83-63 82 0 0,-11 7-56 0 0,-1-2 0 0 0,-1-1 1 0 0,-1-2-1 0 0,0-1 0 0 0,-2-2 0 0 0,-63 16 0 0 0,64-23 155 0 0,36-8 56 0 0,14-5-156 0 0,142-36-109 0 0,-132 37 503 0 0,1 1 1 0 0,-1 1 0 0 0,0 1-1 0 0,44 3 1 0 0,-59-1-85 0 0,-1 1 1 0 0,1 0-1 0 0,-1 0 0 0 0,0 0 1 0 0,0 1-1 0 0,0 0 0 0 0,0 1 1 0 0,0-1-1 0 0,0 1 0 0 0,-1 1 1 0 0,0-1-1 0 0,0 1 0 0 0,0 0 1 0 0,5 6-1 0 0,-10-10-73 0 0,0 1 0 0 0,0-1 0 0 0,0 1 0 0 0,-1-1 0 0 0,1 1 0 0 0,0-1-1 0 0,-1 1 1 0 0,1 0 0 0 0,-1-1 0 0 0,0 1 0 0 0,1 0 0 0 0,-1 0 0 0 0,0-1 0 0 0,0 1 0 0 0,0 0 0 0 0,0-1 0 0 0,0 1 0 0 0,-1 0 0 0 0,1 0 0 0 0,0-1 0 0 0,-1 1 0 0 0,0 0 0 0 0,1-1 0 0 0,-1 1 0 0 0,0-1 0 0 0,1 1-1 0 0,-3 2 1 0 0,0 1 42 0 0,-1 0-1 0 0,0 0 1 0 0,0 0-1 0 0,-1-1 1 0 0,-8 8-1 0 0,4-6 6 0 0,1 0 0 0 0,-1-1 0 0 0,0 0 0 0 0,0 0 0 0 0,-17 5 0 0 0,-52 11 16 0 0,49-14-45 0 0,-155 32 3 0 0,75-18-31 0 0,87-16-14 0 0,-32 6-22 0 0,48-10 18 0 0,0 0-1 0 0,0-1 1 0 0,1 0-1 0 0,-1 0 1 0 0,0-1 0 0 0,-11-1-1 0 0,17 2-3 0 0,-1 0 0 0 0,1-1-1 0 0,-1 1 1 0 0,1 0 0 0 0,-1 0 0 0 0,0 0-1 0 0,1 0 1 0 0,-1-1 0 0 0,1 1 0 0 0,-1 0 0 0 0,1-1-1 0 0,-1 1 1 0 0,1 0 0 0 0,0-1 0 0 0,-1 1-1 0 0,1 0 1 0 0,-1-1 0 0 0,1 1 0 0 0,0-1-1 0 0,-1 1 1 0 0,1-1 0 0 0,0 1 0 0 0,0-1 0 0 0,-1 1-1 0 0,1-1 1 0 0,0 1 0 0 0,0-1 0 0 0,0 1-1 0 0,-1-2 1 0 0,2 1-32 0 0,-1 0-1 0 0,0 0 1 0 0,0-1-1 0 0,1 1 1 0 0,-1 0 0 0 0,0 0-1 0 0,1-1 1 0 0,-1 1-1 0 0,1 0 1 0 0,0 0-1 0 0,-1 0 1 0 0,2-2-1 0 0,3-2-256 0 0,0-1 0 0 0,0 1 0 0 0,9-8-1 0 0,8-3-1112 0 0,4-2-327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5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5527 0 0,'0'0'423'0'0,"1"0"-278"0"0,3 0 133 0 0,-1 1 0 0 0,0-1 0 0 0,0 1 0 0 0,0 0 1 0 0,0 0-1 0 0,0 0 0 0 0,-1 1 0 0 0,1-1 0 0 0,0 1 0 0 0,0 0 0 0 0,-1-1 0 0 0,5 5 0 0 0,31 30 3218 0 0,-27-25-3077 0 0,31 32 1311 0 0,-1 1 1 0 0,55 79 0 0 0,-61-70-846 0 0,2 0 655 0 0,57 110 1 0 0,-89-151-1394 0 0,0 0-1 0 0,-1 0 0 0 0,0 0 1 0 0,-1 1-1 0 0,0-1 1 0 0,-1 1-1 0 0,-1 0 0 0 0,0 21 1 0 0,-1-23-72 0 0,-1 0 0 0 0,-1-1 0 0 0,0 1 0 0 0,-1-1 0 0 0,0 1 1 0 0,0-1-1 0 0,-1 0 0 0 0,-1 0 0 0 0,1 0 0 0 0,-11 14 0 0 0,0-4-11 0 0,0 0 0 0 0,-2-1-1 0 0,0-1 1 0 0,-1-1 0 0 0,0 0 0 0 0,-2-1-1 0 0,-32 20 1 0 0,2-7 81 0 0,-1-1-1 0 0,-61 22 1 0 0,99-44-348 0 0,0-1 1 0 0,-26 6-1 0 0,37-11-256 0 0,4-10-4842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5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83 16759 0 0,'-4'0'114'0'0,"0"1"-1"0"0,0-1 1 0 0,-1 1-1 0 0,1 0 1 0 0,0 0-1 0 0,0 0 1 0 0,1 0-1 0 0,-1 1 1 0 0,0 0-1 0 0,0-1 1 0 0,1 1-1 0 0,-1 1 1 0 0,1-1-1 0 0,0 0 1 0 0,-1 1-1 0 0,-5 6 3462 0 0,11-8-3111 0 0,5 0-299 0 0,1 0 0 0 0,-1 0-1 0 0,1 0 1 0 0,-1-1 0 0 0,1-1 0 0 0,-1 1 0 0 0,10-3 0 0 0,55-15 274 0 0,-42 10-240 0 0,64-18-173 0 0,54-13 378 0 0,-108 30-1296 0 0,71-5-1 0 0,-101 13-1425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5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9215 0 0,'0'0'707'0'0,"3"-1"-46"0"0,51-6 7894 0 0,0-3-4486 0 0,109-28-1485 0 0,-116 26-2672 0 0,-1 3-1 0 0,1 1 1 0 0,85-3 0 0 0,-73 10-2148 0 0,-27-1 417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51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37 4143 0 0,'0'0'319'0'0,"2"-17"1429"0"0,8-3 11581 0 0,-9 20-13090 0 0,3 5 950 0 0,-2-1-1049 0 0,0 0 0 0 0,-1 0-1 0 0,0 0 1 0 0,0 0 0 0 0,0 0 0 0 0,0 0-1 0 0,-1 0 1 0 0,0 0 0 0 0,1 0-1 0 0,-2 0 1 0 0,1 0 0 0 0,0 0 0 0 0,-1 0-1 0 0,-1 8 1 0 0,-3 4 126 0 0,-1 0-1 0 0,-9 19 1 0 0,11-24-135 0 0,-34 71 455 0 0,-53 84 0 0 0,-94 165-703 0 0,169-295-433 0 0,16-34 228 0 0,9-11-1179 0 0,-7 7 1184 0 0,10-12-936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5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181 380 10591 0 0,'-14'-5'1136'0'0,"9"5"-431"0"0,1 0 0 0 0,0 1-1 0 0,-1-1 1 0 0,1 1 0 0 0,-7 1-1 0 0,7 0-116 0 0,1-2 0 0 0,-1 1-1 0 0,1 0 1 0 0,-1-1 0 0 0,1 0-1 0 0,-1 0 1 0 0,1 0 0 0 0,-7 0 0 0 0,9-1-196 0 0,1-3-340 0 0,1 0 0 0 0,0 0 1 0 0,-1 0-1 0 0,1 0 1 0 0,0 0-1 0 0,1 0 1 0 0,-1 0-1 0 0,1 0 1 0 0,0 0-1 0 0,4-6 1 0 0,3-3 272 0 0,16-18 0 0 0,-11 14-238 0 0,15-19-133 0 0,1 2-1 0 0,2 2 1 0 0,53-44 0 0 0,-70 65 32 0 0,0 0 0 0 0,1 1-1 0 0,0 1 1 0 0,0 0 0 0 0,1 2 0 0 0,1 0 0 0 0,-1 0 0 0 0,1 2 0 0 0,0 0 0 0 0,0 1 0 0 0,26-2-1 0 0,-21 5 115 0 0,-1 0-1 0 0,1 2 0 0 0,0 0 0 0 0,-1 2 0 0 0,1 0 1 0 0,-1 2-1 0 0,0 0 0 0 0,0 2 0 0 0,-1 0 0 0 0,0 2 0 0 0,0 0 1 0 0,33 20-1 0 0,-50-26-97 0 0,0 0 0 0 0,1 0 0 0 0,-2 0 0 0 0,1 0 0 0 0,0 1 0 0 0,-1 0 0 0 0,1-1 0 0 0,-1 1 0 0 0,0 0-1 0 0,4 9 1 0 0,-5-10-2 0 0,-1 0 0 0 0,0 0 0 0 0,0 0 0 0 0,-1 0-1 0 0,1 1 1 0 0,-1-1 0 0 0,0 0 0 0 0,1 0-1 0 0,-1 1 1 0 0,-1-1 0 0 0,1 0 0 0 0,0 1-1 0 0,-1-1 1 0 0,0 0 0 0 0,0 0 0 0 0,0 0-1 0 0,-2 5 1 0 0,0-1 6 0 0,-1 0-1 0 0,0-1 0 0 0,0 0 1 0 0,0 0-1 0 0,-1 0 0 0 0,0-1 1 0 0,0 1-1 0 0,0-1 1 0 0,-8 5-1 0 0,-8 6 30 0 0,-27 15 1 0 0,47-31-36 0 0,-60 35 34 0 0,-100 41-1 0 0,-72 11-94 0 0,186-72-115 0 0,-1-2 0 0 0,0-3 1 0 0,0-1-1 0 0,-58 2 0 0 0,84-9-15 0 0,4 0-1320 0 0,6-1-4484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5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5527 0 0,'0'0'423'0'0,"-2"0"32"0"0,-18 5 1394 0 0,1 0 0 0 0,0 1 0 0 0,0 0 0 0 0,-27 15 0 0 0,33-14-112 0 0,1 0 0 0 0,0 1-1 0 0,-17 14 1 0 0,21-14-1133 0 0,0 1-1 0 0,-12 13 0 0 0,-11 21-603 0 0,2 1 0 0 0,2 2 0 0 0,2 1 0 0 0,2 0 0 0 0,-19 60 0 0 0,35-87 5 0 0,1 1 0 0 0,0 0 1 0 0,-2 26-1 0 0,7-41-2 0 0,0 0 0 0 0,1 0 1 0 0,0 0-1 0 0,0 0 0 0 0,1 0 1 0 0,-1 0-1 0 0,1 0 0 0 0,0-1 1 0 0,1 1-1 0 0,0 0 0 0 0,-1 0 1 0 0,2-1-1 0 0,-1 1 0 0 0,1-1 1 0 0,0 0-1 0 0,5 8 0 0 0,-4-9 31 0 0,-1-1-1 0 0,1 0 1 0 0,0 0-1 0 0,0-1 1 0 0,0 1-1 0 0,0-1 1 0 0,0 0-1 0 0,0 0 0 0 0,0 0 1 0 0,1-1-1 0 0,-1 0 1 0 0,1 1-1 0 0,-1-1 1 0 0,1-1-1 0 0,0 1 1 0 0,-1-1-1 0 0,1 0 0 0 0,6 0 1 0 0,3-1-617 0 0,-1-1 0 0 0,1 0 0 0 0,-1 0 0 0 0,1-1 0 0 0,12-6 0 0 0,-8 2-7288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5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9671 0 0,'0'0'2480'0'0,"4"-9"-1680"0"0,1-2 0 0 0,4-1-1968 0 0,0-1-392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5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4 787 15807 0 0,'0'0'727'0'0,"0"2"-22"0"0,-4 44-331 0 0,4-44 106 0 0,5 5 3703 0 0,-3-8-4060 0 0,0 1 0 0 0,0-1 0 0 0,-1 1 0 0 0,1-1 0 0 0,0 0-1 0 0,-1 0 1 0 0,1 0 0 0 0,-1 0 0 0 0,1 0 0 0 0,-1 0 0 0 0,0 0-1 0 0,1-1 1 0 0,-1 1 0 0 0,0 0 0 0 0,0-1 0 0 0,2-2-1 0 0,-2 3 344 0 0,-3-21-197 0 0,2 18-216 0 0,1-1 0 0 0,-1 1 0 0 0,1 0 0 0 0,0-1 0 0 0,1 1-1 0 0,-1 0 1 0 0,1 0 0 0 0,-1 0 0 0 0,1 0 0 0 0,5-6 0 0 0,2-4 117 0 0,17-18 1 0 0,-19 23-114 0 0,112-119 263 0 0,-20 23-152 0 0,110-99-168 0 0,-2 0 0 0 0,-202 199-42 0 0,-1-1 0 0 0,1 0-1 0 0,-1 1 1 0 0,0-2 0 0 0,5-10 0 0 0,-9 16-50 0 0,0 0-131 0 0,0 1 216 0 0,0 0-1 0 0,0 0 0 0 0,0 0 0 0 0,1 0 0 0 0,-1 0 0 0 0,0-1 0 0 0,0 1 0 0 0,0 0 1 0 0,0 0-1 0 0,0 0 0 0 0,0 0 0 0 0,0-1 0 0 0,0 1 0 0 0,0 0 0 0 0,0 0 1 0 0,-1 0-1 0 0,1 0 0 0 0,0 0 0 0 0,0-1 0 0 0,0 1 0 0 0,0 0 0 0 0,0 0 1 0 0,0 0-1 0 0,0 0 0 0 0,0 0 0 0 0,0 0 0 0 0,0 0 0 0 0,0-1 0 0 0,-1 1 1 0 0,1 0-1 0 0,0 0 0 0 0,0 0 0 0 0,0 0 0 0 0,0 0 0 0 0,0 0 0 0 0,0 0 1 0 0,-1 0-1 0 0,1 0 0 0 0,0 0 0 0 0,0 0 0 0 0,0 0 0 0 0,0 0 0 0 0,0 0 0 0 0,-1 0 1 0 0,1 0-1 0 0,0 0 0 0 0,0 0 0 0 0,0 0 0 0 0,0 0 0 0 0,-1 0 0 0 0,1 0 1 0 0,0 0-1 0 0,0 0 0 0 0,0 0 0 0 0,0 0 0 0 0,0 0 0 0 0,0 0 0 0 0,-1 0 1 0 0,1 0-1 0 0,-7 7-126 0 0,2 1 106 0 0,0 0 0 0 0,1 0 0 0 0,-1 1 0 0 0,2 0 0 0 0,0 0 0 0 0,0 0 0 0 0,0 0 0 0 0,-2 17 0 0 0,-1 1-3 0 0,-12 61 293 0 0,3 0 0 0 0,4 0 0 0 0,1 121 0 0 0,10-184-187 0 0,1 0 0 0 0,1 1-1 0 0,8 33 1 0 0,-8-49-64 0 0,1 0 0 0 0,1 0 0 0 0,-1 0 0 0 0,2 0-1 0 0,-1-1 1 0 0,1 0 0 0 0,1 0 0 0 0,-1 0 0 0 0,2-1 0 0 0,12 15 0 0 0,-3-7-116 0 0,2-1 0 0 0,0-1 1 0 0,29 19-1 0 0,-46-32-88 0 0,1-1-107 0 0,-1 0 219 0 0,1 0-1 0 0,-1 0 1 0 0,0 0 0 0 0,0 0 0 0 0,1 0-1 0 0,-1-1 1 0 0,0 1 0 0 0,0 0 0 0 0,1-1 0 0 0,-1 1-1 0 0,0-1 1 0 0,0 1 0 0 0,0-1 0 0 0,0 0-1 0 0,0 1 1 0 0,0-1 0 0 0,0 0 0 0 0,0 0 0 0 0,0 1-1 0 0,0-1 1 0 0,0 0 0 0 0,0 0 0 0 0,-1 0-1 0 0,1 0 1 0 0,0 0 0 0 0,-1-1 0 0 0,1 1 0 0 0,-1 0-1 0 0,1 0 1 0 0,-1 0 0 0 0,1 0 0 0 0,-1-1-1 0 0,0 1 1 0 0,0 0 0 0 0,0 0 0 0 0,1-3-1 0 0,-4-11-955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03:4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3679 0 0,'-1'2'8068'0'0,"0"0"-7861"0"0,0 0 0 0 0,-1 0 0 0 0,1 0-1 0 0,0 0 1 0 0,-1 0 0 0 0,1 0-1 0 0,-1-1 1 0 0,1 1 0 0 0,-1 0 0 0 0,0-1-1 0 0,0 1 1 0 0,-2 1 0 0 0,-33 14 366 0 0,7-4-364 0 0,13-4-293 0 0,10-5 20 0 0,0-1 0 0 0,-13 5 0 0 0,15-6 62 0 0,1-1 0 0 0,0 1 0 0 0,0 0 0 0 0,1 0 1 0 0,-1 0-1 0 0,0 0 0 0 0,-4 4 0 0 0,2 0 2 0 0,0 0 0 0 0,1 0 1 0 0,-1 1-1 0 0,1 0 0 0 0,-4 8 0 0 0,-10 15 184 0 0,-24 38 339 0 0,41-64-480 0 0,-6 7-21 0 0,-1-1 45 0 0,9-9-56 0 0,-1 0-1 0 0,0-1 1 0 0,1 1 0 0 0,0-1-1 0 0,-1 1 1 0 0,1 0 0 0 0,-1-1-1 0 0,1 1 1 0 0,0 0 0 0 0,-1-1-1 0 0,1 1 1 0 0,0 0-1 0 0,0 0 1 0 0,-1-1 0 0 0,1 2-1 0 0,0 0 21 0 0,-1 1 721 0 0,2-1-561 0 0,0 0-146 0 0,1 0 1 0 0,-1 0-1 0 0,1 0 1 0 0,-1-1-1 0 0,1 1 1 0 0,0 0-1 0 0,-1-1 1 0 0,1 1-1 0 0,0-1 1 0 0,0 0-1 0 0,0 0 1 0 0,0 0-1 0 0,0 0 1 0 0,1 0-1 0 0,-1 0 1 0 0,3 0-1 0 0,7 3 161 0 0,23 2-1 0 0,-15-3-145 0 0,27 5 47 0 0,-42-8-100 0 0,17 7 7 0 0,-8-2 29 0 0,-2 0-22 0 0,-6-3 14 0 0,0 0-1 0 0,0 1 1 0 0,0 0 0 0 0,-1 1-1 0 0,1-1 1 0 0,7 7 0 0 0,-4 0-25 0 0,-1 2-10 0 0,-3 0-12 0 0,-4-9-23 0 0,0 0 0 0 0,0 1 1 0 0,0-1-1 0 0,-1 0 0 0 0,1 1 0 0 0,-1-1 0 0 0,0 1 0 0 0,0-1 0 0 0,0 0 0 0 0,0 1 1 0 0,-1-1-1 0 0,0 1 0 0 0,1-1 0 0 0,-1 0 0 0 0,0 0 0 0 0,0 1 0 0 0,-3 4 0 0 0,-2 2-71 0 0,0-1-1 0 0,-1 1 0 0 0,-14 15 1 0 0,-1 0 31 0 0,14-14 159 0 0,0-1 1 0 0,-1-1 0 0 0,0 0-1 0 0,-1 0 1 0 0,0 0-1 0 0,-1-1 1 0 0,-22 12-1 0 0,28-17-95 0 0,-1 0 0 0 0,1 0 0 0 0,-1-1 0 0 0,0 0 0 0 0,0 0 0 0 0,0-1 0 0 0,0 1 0 0 0,0-1 0 0 0,0-1 0 0 0,-1 1 0 0 0,1-1 0 0 0,0 0 0 0 0,0 0 0 0 0,0-1 0 0 0,0 0 0 0 0,-1 0 0 0 0,1-1 0 0 0,-10-3 0 0 0,-13-8-5259 0 0,15 7-178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5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4 146 20759 0 0,'0'0'1884'0'0,"0"1"-1549"0"0,-3 3 1673 0 0,16-1-1027 0 0,-1-2-669 0 0,0-1 0 0 0,21-2 0 0 0,-2 0-80 0 0,3-1-100 0 0,37-7 1 0 0,-17 1-123 0 0,231-33-103 0 0,-5-21-2426 0 0,-237 51 1057 0 0,-3 1-59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7:5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9215 0 0,'0'0'422'0'0,"-1"1"-13"0"0,-2 4-303 0 0,1 0 1 0 0,0 0-1 0 0,0 0 1 0 0,0 0-1 0 0,1 0 1 0 0,0 0-1 0 0,0 0 1 0 0,0 1-1 0 0,0-1 1 0 0,1 0-1 0 0,0 0 0 0 0,0 1 1 0 0,0-1-1 0 0,1 0 1 0 0,0 1-1 0 0,0-1 1 0 0,2 6-1 0 0,1 5 826 0 0,1-1 1 0 0,1-1-1 0 0,1 1 0 0 0,14 22 0 0 0,-2-8-265 0 0,1 0-1 0 0,1-2 1 0 0,35 33 0 0 0,82 66 1400 0 0,-82-78-690 0 0,77 85 0 0 0,-116-114-1038 0 0,-1 1 0 0 0,-1 1 0 0 0,-1 1 0 0 0,15 30 0 0 0,-25-43-245 0 0,0 0 0 0 0,-1 0 0 0 0,0 1 0 0 0,-1-1 0 0 0,0 1 0 0 0,0 0 0 0 0,-1-1-1 0 0,0 1 1 0 0,0 0 0 0 0,-1 0 0 0 0,-1 0 0 0 0,0 0 0 0 0,0 0 0 0 0,-4 11 0 0 0,-3 6 95 0 0,-2-1-1 0 0,0 0 1 0 0,-2-1 0 0 0,-28 45-1 0 0,6-21-357 0 0,-49 56 0 0 0,74-95 23 0 0,5-6-29 0 0,1 0-1 0 0,-1 1 1 0 0,-6 9-1 0 0,10-13-572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4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97 5983 0 0,'-7'3'16544'0'0,"21"-6"-14400"0"0,21-6-2372 0 0,21-12 532 0 0,-18 6 83 0 0,1 1 0 0 0,0 2 1 0 0,57-10-1 0 0,-85 20-626 0 0,0 1 0 0 0,0 0 0 0 0,0 1 0 0 0,1 0 1 0 0,-1 1-1 0 0,0 0 0 0 0,0 1 0 0 0,0 0 0 0 0,-1 1 0 0 0,1 0 0 0 0,0 1 0 0 0,-1 0 0 0 0,0 0 0 0 0,0 1 0 0 0,0 0 0 0 0,-1 1 0 0 0,14 10 0 0 0,5 7-2589 0 0,-8-12 1388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4:1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5 563 6127 0 0,'0'0'1363'0'0,"-4"-7"2036"0"0,22 24-3161 0 0,-16-16-152 0 0,1-1 22 0 0,67 5 1178 0 0,-68-5-1190 0 0,1 1 0 0 0,-1 0-65 0 0,10 1 114 0 0,-7-2-137 0 0,1 0-1 0 0,-1-1 1 0 0,0 0 0 0 0,0 0-1 0 0,0 0 1 0 0,0-1-1 0 0,0 1 1 0 0,0-1-1 0 0,0 0 1 0 0,0-1-1 0 0,-1 1 1 0 0,1-1-1 0 0,-1 0 1 0 0,0 0 0 0 0,5-4-1 0 0,16-10 104 0 0,2 3 209 0 0,-25 12-137 0 0,0 1-59 0 0,6-2 38 0 0,1 1 0 0 0,0-1 1 0 0,0 1-1 0 0,0 1 0 0 0,0-1 0 0 0,0 2 0 0 0,0-1 1 0 0,14 2-1 0 0,-12-1-65 0 0,-5 0-9 0 0,-1 0 0 0 0,0 1 0 0 0,1 0 0 0 0,9 2 1 0 0,-8-1-15 0 0,0 0 1 0 0,0-1-1 0 0,0 0 1 0 0,0 0 0 0 0,0-1-1 0 0,15-1 1 0 0,-9 1-16 0 0,0 0-38 0 0,0 0 22 0 0,1 2-33 0 0,0 3-10 0 0,-1 2 0 0 0,-1 2 0 0 0,0-2 0 0 0,-10-5 11 0 0,0-1 0 0 0,0 1 0 0 0,0-1 0 0 0,1 0 0 0 0,-1 0 0 0 0,0 0 0 0 0,0 0 0 0 0,1-1-1 0 0,-1 1 1 0 0,0 0 0 0 0,1-1 0 0 0,-1 0 0 0 0,0 1 0 0 0,1-1 0 0 0,-1 0 0 0 0,1 0 0 0 0,2-1 0 0 0,8 0 168 0 0,10-2 187 0 0,-18 2-307 0 0,0 0 1 0 0,0 1-1 0 0,0-1 0 0 0,0 1 0 0 0,0 0 1 0 0,0 0-1 0 0,5 1 0 0 0,13 3 7 0 0,-18-3-63 0 0,14 7 52 0 0,-10-4-44 0 0,-4-2-11 0 0,1 0 0 0 0,-1 0 1 0 0,1 0-1 0 0,-1-1 0 0 0,8 1 0 0 0,-7 1 0 0 0,-1-2 0 0 0,17 0 0 0 0,-7-1 11 0 0,0-2 0 0 0,0 0 0 0 0,27-7 0 0 0,44-18 31 0 0,-53 15-10 0 0,26-10-18 0 0,26-8 65 0 0,-70 26 15 0 0,-2 0 28 0 0,1 0-1 0 0,-1 1 1 0 0,17-1 0 0 0,-15 4-58 0 0,30 6 69 0 0,-42-5-132 0 0,0 0 0 0 0,1-1 0 0 0,-1 1 0 0 0,1-1 0 0 0,6 0 0 0 0,-1-1 20 0 0,0 0 1 0 0,0 0-1 0 0,-1-1 0 0 0,1 0 1 0 0,0-1-1 0 0,-1 0 1 0 0,16-7-1 0 0,-14 5 32 0 0,1 1 1 0 0,1 0-1 0 0,-1 0 0 0 0,0 1 0 0 0,1 0 1 0 0,0 1-1 0 0,-1 1 0 0 0,15-1 1 0 0,-16 1 4 0 0,0 1 0 0 0,-1 0 1 0 0,1 0-1 0 0,0 1 0 0 0,0 0 1 0 0,-1 1-1 0 0,19 5 0 0 0,-14-2 21 0 0,1-2-7 0 0,-6-2-42 0 0,0 0 0 0 0,-1 0 0 0 0,1-1 0 0 0,0 0 0 0 0,0-1 0 0 0,11-2 0 0 0,27-2 140 0 0,-33 4-101 0 0,13 0 3 0 0,-24 1-65 0 0,0 0 0 0 0,1 0 0 0 0,-1 0 0 0 0,0 1-1 0 0,1-1 1 0 0,-1 1 0 0 0,0 0 0 0 0,4 1 0 0 0,-6-1-5 0 0,44 11-2 0 0,-18-2 0 0 0,0 1 0 0 0,-19-6 0 0 0,-4-3 0 0 0,-1-1 0 0 0,0 1 0 0 0,1-1 0 0 0,-1 0 0 0 0,1 0 0 0 0,0 0 0 0 0,-1 0 0 0 0,6 0 0 0 0,4 0 21 0 0,1 0 0 0 0,-1-1-1 0 0,0 0 1 0 0,0-1 0 0 0,1-1-1 0 0,-1 0 1 0 0,0-1 0 0 0,0 0-1 0 0,-1-1 1 0 0,1-1 0 0 0,22-11-1 0 0,-29 13-10 0 0,-1 1 14 0 0,0-1 1 0 0,0 1 0 0 0,0 0-1 0 0,0 1 1 0 0,1-1 0 0 0,-1 1-1 0 0,1 0 1 0 0,-1 0 0 0 0,9 0-1 0 0,14 2-24 0 0,-24-1 0 0 0,0 0 0 0 0,0 1 0 0 0,0-1 0 0 0,0 1-1 0 0,0-1 1 0 0,0 1 0 0 0,0 0 0 0 0,3 2 0 0 0,4 1 12 0 0,51 15 79 0 0,-55-17-77 0 0,0 1 0 0 0,0-1 0 0 0,0 0 0 0 0,1-1 0 0 0,-1 1 0 0 0,0-2 0 0 0,9 1 0 0 0,3-1 48 0 0,1-2 1 0 0,19-4 0 0 0,-13 2 2 0 0,1 1 0 0 0,30 0 1 0 0,-16 3-56 0 0,-19 0-10 0 0,-5-1 0 0 0,-1 1 0 0 0,21 3 0 0 0,-17-1 0 0 0,1-1 0 0 0,-1 0 0 0 0,1-2 0 0 0,-1-1 0 0 0,1 0 0 0 0,-1-1 0 0 0,0-2 0 0 0,0 0 0 0 0,-1-1 0 0 0,32-14 0 0 0,-17 5 30 0 0,63-20 0 0 0,-55 23 21 0 0,-9 2 67 0 0,45-7 0 0 0,-47 14-40 0 0,0 1 0 0 0,53 4 0 0 0,-76-1-83 0 0,27 0 18 0 0,-1-1 0 0 0,0-2 0 0 0,0-1-1 0 0,63-14 1 0 0,104-45-13 0 0,-157 46 0 0 0,61-14 0 0 0,-63 21 0 0 0,53-3 0 0 0,-70 11 0 0 0,-1 0 0 0 0,0 2 0 0 0,42 6 0 0 0,38 5 0 0 0,-39-6 0 0 0,3-2 0 0 0,-42-4 0 0 0,29 5 0 0 0,98 15 0 0 0,-76-15 0 0 0,-56-5 0 0 0,1 1 0 0 0,37 7 0 0 0,-27 0 0 0 0,-1 1 0 0 0,57 25 0 0 0,8 5-35 0 0,4 1 6 0 0,-55-21 29 0 0,0-2 0 0 0,2-2 0 0 0,85 16 0 0 0,-56-17 0 0 0,-43-7 0 0 0,0-1 0 0 0,1-2 0 0 0,-1-1 0 0 0,42-3 0 0 0,68-17 145 0 0,-75 10 111 0 0,96 4-1 0 0,-123 3-141 0 0,67-8 1 0 0,39-16 5 0 0,-122 19-104 0 0,76-20-4 0 0,-20 5-13 0 0,103-25-5 0 0,14-2 89 0 0,-145 34 68 0 0,18-4 196 0 0,-5 5-232 0 0,108-34 0 0 0,-126 29-111 0 0,-2-2 0 0 0,77-43-1 0 0,19-12 68 0 0,-136 71-50 0 0,3-2 8 0 0,1 1 0 0 0,0 0 0 0 0,0 1 0 0 0,0 0 0 0 0,0 1 0 0 0,0 0 0 0 0,0 1 0 0 0,0 0 0 0 0,18 0 0 0 0,-14 2-23 0 0,-1 1 0 0 0,1 0 0 0 0,-1 1 0 0 0,1 0 0 0 0,-1 1 0 0 0,22 10 0 0 0,-14-4-6 0 0,-2 0 0 0 0,1 1 0 0 0,-2 1 0 0 0,0 1 0 0 0,0 1 0 0 0,16 16 0 0 0,-28-24 6 0 0,1 0 1 0 0,0-1-1 0 0,-1 0 0 0 0,2 0 1 0 0,-1-1-1 0 0,0 0 0 0 0,1 0 1 0 0,0-1-1 0 0,0 0 0 0 0,0 0 0 0 0,0-1 1 0 0,1 0-1 0 0,-1 0 0 0 0,0-1 1 0 0,1 0-1 0 0,-1-1 0 0 0,1 0 1 0 0,-1 0-1 0 0,1-1 0 0 0,-1 0 0 0 0,11-2 1 0 0,9-5 95 0 0,43-17 1 0 0,13-5 54 0 0,-71 27-154 0 0,0 1 0 0 0,0 0-1 0 0,25 0 1 0 0,-23 3-19 0 0,0 0 1 0 0,0 0-1 0 0,0 2 0 0 0,-1 0 1 0 0,16 5-1 0 0,-22-5 2 0 0,1 0-1 0 0,-1-1 0 0 0,1 0 1 0 0,0-1-1 0 0,0 0 1 0 0,-1 0-1 0 0,1-1 0 0 0,16-2 1 0 0,10-4-217 0 0,35-13 1 0 0,-16 4-292 0 0,-11 9-262 0 0,-42 6 755 0 0,-1 0 0 0 0,1 0 0 0 0,0 0 0 0 0,-1 0 0 0 0,1 0 0 0 0,0 0 0 0 0,0 0 0 0 0,-1 0 0 0 0,1 0 0 0 0,0 0 0 0 0,-1 1 0 0 0,1-1 0 0 0,0 0 0 0 0,0 0 0 0 0,0 1 0 0 0,1 0-80 0 0,1 0-279 0 0,4 8-363 0 0,-4-6 471 0 0,-2-2 41 0 0,-1 1-1 0 0,1-1 1 0 0,0 0-1 0 0,-1 0 1 0 0,1 1 0 0 0,-1-1-1 0 0,1 0 1 0 0,-1 1-1 0 0,0-1 1 0 0,1 0-1 0 0,-1 1 1 0 0,0-1-1 0 0,0 0 1 0 0,0 1 0 0 0,0-1-1 0 0,0 1 1 0 0,0-1-1 0 0,-1 0 1 0 0,1 1-1 0 0,0-1 1 0 0,-1 0-1 0 0,1 1 1 0 0,-2 1 0 0 0,-9 15-1895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4:3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83 144 5983 0 0,'0'0'1694'0'0,"0"-2"-517"0"0,-4-9 1528 0 0,0 2-2619 0 0,-4 1-76 0 0,-4 5 1 0 0,-11 3 770 0 0,21 1-530 0 0,0 0-22 0 0,-2 1-115 0 0,-7 8 479 0 0,9-7-538 0 0,0 0 1 0 0,1 0-1 0 0,-1 0 1 0 0,1 0-1 0 0,0 0 1 0 0,-2 6-1 0 0,3-6 1242 0 0,0-1-1059 0 0,0 8 22 0 0,0-8 282 0 0,2 0-272 0 0,1 0-178 0 0,0 0 1 0 0,1 0 0 0 0,-1-1 0 0 0,1 1-1 0 0,-1-1 1 0 0,1 1 0 0 0,0-1-1 0 0,-1-1 1 0 0,1 1 0 0 0,0 0 0 0 0,6-1-1 0 0,49 0 457 0 0,-43-1-377 0 0,260 4 830 0 0,-154 0-873 0 0,73 7-12 0 0,-3 0-71 0 0,-134-9-48 0 0,76-10-1 0 0,-75 1 83 0 0,0-3 0 0 0,93-31 0 0 0,99-45 328 0 0,-214 74-307 0 0,1 1 0 0 0,73-12-1 0 0,-92 22-86 0 0,1 0-1 0 0,0 1 0 0 0,-1 0 0 0 0,1 2 1 0 0,0 1-1 0 0,-1 0 0 0 0,33 9 0 0 0,-44-9-65 0 0,-1 1 0 0 0,0 0 0 0 0,1 0 0 0 0,-1 1 0 0 0,0 0 0 0 0,-1 0 0 0 0,1 1 0 0 0,-1 0 0 0 0,0 0 0 0 0,0 0 0 0 0,0 1 0 0 0,-1 0 0 0 0,8 11 0 0 0,-7-8-306 0 0,-1 0-1 0 0,0 1 1 0 0,0 0-1 0 0,-1 0 1 0 0,0 0 0 0 0,0 1-1 0 0,-1 0 1 0 0,-1-1 0 0 0,2 13-1 0 0,-4-21-1209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4:3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55 590 8495 0 0,'0'0'766'0'0,"0"-1"-628"0"0,-3-17 396 0 0,3 16 40 0 0,0 0 30 0 0,2-17 159 0 0,-1 7-397 0 0,0 1 0 0 0,4-14 1 0 0,5-5-278 0 0,1 1 0 0 0,20-37 1 0 0,-19 39-145 0 0,13-25-184 0 0,-11 18 344 0 0,2 1 1 0 0,39-58-1 0 0,-37 63 368 0 0,-11 18-59 0 0,-1 0 1 0 0,15-16-1 0 0,-17 22-260 0 0,-1 0 0 0 0,0 0 0 0 0,0 0 0 0 0,4-7 0 0 0,4-7 287 0 0,-10 17-328 0 0,0-1 7 0 0,11-13 2617 0 0,-20 25-2538 0 0,-82 92-305 0 0,5-9 12 0 0,59-61 94 0 0,11-15 0 0 0,-21 33 0 0 0,14-12 0 0 0,-19 46 0 0 0,39-80 1 0 0,-4 11 40 0 0,5-10 31 0 0,2 2-11 0 0,-1 3 4 0 0,0-8 303 0 0,2 0-208 0 0,0 1-62 0 0,0 0 0 0 0,0-1 1 0 0,0 1-1 0 0,1-1 0 0 0,-1 0 0 0 0,1 0 0 0 0,0 0 0 0 0,0 0 0 0 0,0 0 0 0 0,0-1 1 0 0,0 1-1 0 0,0-1 0 0 0,0 0 0 0 0,0 0 0 0 0,0 0 0 0 0,1 0 0 0 0,3 0 0 0 0,11 2-25 0 0,0-1-1 0 0,18 0 0 0 0,-20-2 17 0 0,59 1-78 0 0,-47-2-40 0 0,0 2-1 0 0,0 0 1 0 0,-1 2 0 0 0,39 9-1 0 0,138 56-981 0 0,-119-30-5148 0 0,-46-19-167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4:3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1335 75 8751 0 0,'0'-1'170'0'0,"11"-51"972"0"0,-4 30 8402 0 0,-10 23-9493 0 0,-7 3-68 0 0,0 0 0 0 0,1 0 1 0 0,-1 1-1 0 0,1 1 0 0 0,0-1 0 0 0,0 1 1 0 0,-11 11-1 0 0,7-4-41 0 0,1-1 0 0 0,1 1 0 0 0,0 1 0 0 0,-9 15 1 0 0,-3 11-83 0 0,2 2 0 0 0,-26 68 0 0 0,-44 130 486 0 0,-105 260 868 0 0,127-336-814 0 0,-153 351 131 0 0,183-430-459 0 0,-53 86 0 0 0,70-136 15 0 0,-2-1 0 0 0,-1 0 0 0 0,-2-2 0 0 0,-56 52 0 0 0,34-42-61 0 0,-58 54 22 0 0,48-27 2819 0 0,60-72-2791 0 0,37-58 149 0 0,-21 34-134 0 0,27-53-1 0 0,50-185 52 0 0,-20-6-479 0 0,-16 54-401 0 0,-28 118 533 0 0,-29 96 342 0 0,-1 8-127 0 0,-1-1 1 0 0,0 0-1 0 0,0 0 0 0 0,0 1 0 0 0,-3 5 1 0 0,-1 6-5 0 0,-73 351-86 0 0,67-308 68 0 0,10-54 10 0 0,-65 415-445 0 0,64-356 443 0 0,-3 11 146 0 0,6-64-20 0 0,0-8-97 0 0,-1-1 216 0 0,2 1-154 0 0,1 1-62 0 0,0 0 0 0 0,1 0 0 0 0,0 0 0 0 0,0 0 1 0 0,0-1-1 0 0,0 1 0 0 0,0-1 0 0 0,1 0 0 0 0,0-1 0 0 0,-1 1 0 0 0,1-1 0 0 0,0 0 0 0 0,0 0 0 0 0,0 0 0 0 0,1 0 1 0 0,-1-1-1 0 0,0 0 0 0 0,1-1 0 0 0,-1 1 0 0 0,0-1 0 0 0,10 0 0 0 0,12-2 34 0 0,-1-1 0 0 0,1-2 1 0 0,-1 0-1 0 0,41-15 0 0 0,98-48-144 0 0,-139 57 45 0 0,134-64-1408 0 0,-75 33 565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3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236 193 5063 0 0,'-71'-3'382'0'0,"46"4"1620"0"0,0 2 0 0 0,0 0-1 0 0,0 1 1 0 0,-39 14 973 0 0,64-18-2936 0 0,0 0 0 0 0,0 0-1 0 0,0 0 1 0 0,0 0 0 0 0,0 0 0 0 0,0 0 0 0 0,0 0 0 0 0,0 0 0 0 0,0 0 0 0 0,0 0 0 0 0,0 0 0 0 0,0 0 0 0 0,0 0-1 0 0,0 0 1 0 0,0 0 0 0 0,11 1 757 0 0,27-1-216 0 0,-20 0-6 0 0,310 11 3026 0 0,-183-2-2999 0 0,1-5 1 0 0,182-19-1 0 0,-328 15-600 0 0,35-4 94 0 0,59-12 0 0 0,-88 14-66 0 0,0-1 0 0 0,-1 1 1 0 0,11-6-1 0 0,-16 7-25 0 0,1 1 0 0 0,-1 0 0 0 0,0 0 0 0 0,0-1 0 0 0,0 1 0 0 0,1 0 0 0 0,-1-1 0 0 0,0 1 0 0 0,0 0 0 0 0,0-1 0 0 0,0 1 0 0 0,0 0 0 0 0,0-1 0 0 0,0 1 0 0 0,0 0 0 0 0,1-1 0 0 0,-1 1 0 0 0,0 0 0 0 0,-1-1 0 0 0,1 1 0 0 0,0-1 0 0 0,0 1 0 0 0,0 0 0 0 0,0-1 0 0 0,0 1 0 0 0,0 0 0 0 0,0-1 0 0 0,0 1 0 0 0,-1 0 0 0 0,1 0 0 0 0,0-1-1 0 0,0 1 1 0 0,0 0 0 0 0,-1-1 0 0 0,1 1 0 0 0,0 0 0 0 0,-1-1 0 0 0,-8-8-11 0 0,3 5-20 0 0,-1 2 1 0 0,0-1-1 0 0,0 1 0 0 0,0 0 1 0 0,0 0-1 0 0,0 1 0 0 0,0 0 0 0 0,0 0 1 0 0,-9 1-1 0 0,7-1-3 0 0,-47-3-179 0 0,-190-20-238 0 0,113 0 335 0 0,-178-55 1 0 0,267 62 240 0 0,42 16 158 0 0,15-2-82 0 0,0 3-200 0 0,1 0-1 0 0,-1 1 0 0 0,0 0 1 0 0,20 4-1 0 0,-2 1-7 0 0,575 102 199 0 0,-72-12-184 0 0,-411-80-75 0 0,-121-16 150 0 0,-4 1 17 0 0,-86 37 230 0 0,2 3 0 0 0,-82 55-1 0 0,140-79-300 0 0,-41 32 0 0 0,60-42-33 0 0,0 1 1 0 0,1 0-1 0 0,0 1 1 0 0,0 0-1 0 0,1 0 1 0 0,0 0-1 0 0,1 1 0 0 0,-6 11 1 0 0,11-19-22 0 0,0-1 0 0 0,1 1 0 0 0,-1 0 0 0 0,0 0 0 0 0,1 0 1 0 0,-1-1-1 0 0,1 1 0 0 0,0 0 0 0 0,0 3 0 0 0,0-4-51 0 0,0 0 0 0 0,0 0 0 0 0,0-1 0 0 0,1 1 1 0 0,-1 0-1 0 0,0 0 0 0 0,1 0 0 0 0,-1 0 0 0 0,1-1 0 0 0,-1 1 0 0 0,1 0 0 0 0,-1 0 0 0 0,1-1 0 0 0,-1 1 0 0 0,1-1 0 0 0,0 1 1 0 0,0 0-1 0 0,-1-1 0 0 0,1 1 0 0 0,0-1 0 0 0,0 1 0 0 0,0-1 0 0 0,10 5-1440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3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15 7831 0 0,'0'0'603'0'0,"1"-1"-396"0"0,0 0 60 0 0,-1 0 1 0 0,1-1-1 0 0,0 1 1 0 0,0 0-1 0 0,0 0 1 0 0,0 0-1 0 0,0 0 1 0 0,0 0 0 0 0,0 0-1 0 0,1-1 1 0 0,5 2 3058 0 0,-4 0-923 0 0,5 9-598 0 0,-5-5-1676 0 0,-1 0 0 0 0,1 0 1 0 0,-1 0-1 0 0,0 0 0 0 0,-1 0 0 0 0,1 0 1 0 0,-1 0-1 0 0,0 1 0 0 0,0-1 1 0 0,0 0-1 0 0,0 1 0 0 0,-1-1 0 0 0,0 1 1 0 0,0 4-1 0 0,-1 9 86 0 0,-1 0 0 0 0,-5 20-1 0 0,5-25-55 0 0,-50 209 423 0 0,-9 57 79 0 0,59-249-1066 0 0,15-40-1371 0 0,1-6-448 0 0,0-7-4667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3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120 190 6447 0 0,'-1'1'499'0'0,"-20"4"-693"0"0,-13 5 4197 0 0,-4 1 1456 0 0,12-5-2706 0 0,27-17-2514 0 0,0 7-227 0 0,0 0 1 0 0,0 0-1 0 0,1 0 1 0 0,-1 0-1 0 0,1 0 0 0 0,0 0 1 0 0,0 1-1 0 0,1-1 1 0 0,-1 1-1 0 0,6-6 0 0 0,4-4-3 0 0,17-12 0 0 0,-22 18 20 0 0,12-9-37 0 0,1 1 1 0 0,1 0 0 0 0,0 2 0 0 0,31-15 0 0 0,-40 22 69 0 0,0 1-1 0 0,0 0 1 0 0,1 1 0 0 0,0 1 0 0 0,0 0 0 0 0,0 0-1 0 0,0 2 1 0 0,0-1 0 0 0,0 2 0 0 0,14 0 0 0 0,-19 1 33 0 0,0 1 0 0 0,1 0 0 0 0,-1 1 0 0 0,0-1 0 0 0,0 1 0 0 0,-1 1 0 0 0,1 0 0 0 0,-1 0 0 0 0,0 0 0 0 0,0 1 0 0 0,0 0 0 0 0,0 0 0 0 0,-1 1 0 0 0,7 7 0 0 0,9 11 254 0 0,-2 2 0 0 0,24 36 1 0 0,-28-37-189 0 0,-11-18-128 0 0,0 0-1 0 0,-1 0 1 0 0,0 1-1 0 0,0-1 1 0 0,4 15-1 0 0,-7-20-25 0 0,-1 1 1 0 0,1 0-1 0 0,-1 0 0 0 0,1-1 1 0 0,-1 1-1 0 0,0 0 0 0 0,0 0 0 0 0,-1 0 1 0 0,1 0-1 0 0,0-1 0 0 0,-1 1 1 0 0,0 0-1 0 0,0 0 0 0 0,0-1 0 0 0,0 1 1 0 0,0-1-1 0 0,0 1 0 0 0,0-1 1 0 0,-1 1-1 0 0,-1 2 0 0 0,-4 2 2 0 0,1-1 0 0 0,-1 1 0 0 0,0-1-1 0 0,-1 0 1 0 0,-11 6 0 0 0,-3 3-13 0 0,-3 1-134 0 0,-2-1-1 0 0,1-1 1 0 0,-54 18-1 0 0,71-28 89 0 0,-81 30-984 0 0,-102 25-1 0 0,167-54 726 0 0,17-4-275 0 0,17-3-104 0 0,11-4-1188 0 0,6-2-4331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2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63 10943 0 0,'-5'2'7592'0'0,"19"-3"-6920"0"0,1-1-1 0 0,-1-1 0 0 0,0 0 0 0 0,19-6 1 0 0,-1 0-190 0 0,4-1-720 0 0,1 3 0 0 0,-1 0 0 0 0,76-1 0 0 0,-71 6-2070 0 0,-18-2 561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3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6 5983 0 0,'0'0'274'0'0,"-7"-4"90"0"0,4 4-274 0 0,0-1 1 0 0,0 1-1 0 0,0 0 0 0 0,1 0 1 0 0,-1 0-1 0 0,0 0 1 0 0,0 0-1 0 0,0 1 0 0 0,0-1 1 0 0,1 1-1 0 0,-1 0 0 0 0,0 0 1 0 0,0 0-1 0 0,1 0 1 0 0,-4 2-1 0 0,-5 3 1943 0 0,0 1 0 0 0,-10 8 0 0 0,11-8-453 0 0,6-4-1089 0 0,-54 40 3759 0 0,-73 62-2501 0 0,91-69-1563 0 0,-45 55 0 0 0,71-74-151 0 0,1 0 0 0 0,0 1 1 0 0,2 1-1 0 0,0 0 0 0 0,1 0 1 0 0,-8 25-1 0 0,15-36-33 0 0,1-1 0 0 0,0 1 0 0 0,0 1 0 0 0,1-1 0 0 0,0 0 0 0 0,0 0 0 0 0,1 0 0 0 0,0 1 0 0 0,2 10 0 0 0,-1-13 0 0 0,0 0-1 0 0,1 0 0 0 0,0 0 1 0 0,0-1-1 0 0,0 1 1 0 0,1-1-1 0 0,0 1 1 0 0,0-1-1 0 0,0 0 0 0 0,1 0 1 0 0,0 0-1 0 0,0-1 1 0 0,6 6-1 0 0,-4-4-85 0 0,0 0-1 0 0,1-1 1 0 0,-1 0 0 0 0,11 5-1 0 0,-13-8-359 0 0,0 0 0 0 0,0 0 1 0 0,0-1-1 0 0,0 0 0 0 0,0 0 0 0 0,8 1 0 0 0,18 0-1469 0 0,-4-2-21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3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20 804 15407 0 0,'0'0'4506'0'0,"-8"-5"-2127"0"0,6 0-2233 0 0,0 1 0 0 0,1-1-1 0 0,-1 0 1 0 0,1 1-1 0 0,0-1 1 0 0,0 0-1 0 0,1 0 1 0 0,-1 0-1 0 0,1 1 1 0 0,0-1-1 0 0,0 0 1 0 0,1 0-1 0 0,-1 0 1 0 0,3-7-1 0 0,2-7-116 0 0,0 0 0 0 0,11-23 0 0 0,-1 9-13 0 0,37-60 1 0 0,28-24 3 0 0,-73 107-20 0 0,39-52-131 0 0,3 2 1 0 0,3 3-1 0 0,1 2 0 0 0,72-56 1 0 0,-117 104 130 0 0,0 1 0 0 0,0 0 0 0 0,1 0 0 0 0,0 1 0 0 0,16-7 0 0 0,-24 12 5 0 0,0 0 1 0 0,0 1-1 0 0,0-1 1 0 0,-1 0-1 0 0,1 1 1 0 0,0-1-1 0 0,0 1 0 0 0,0-1 1 0 0,0 1-1 0 0,0-1 1 0 0,0 1-1 0 0,-1 0 1 0 0,1 0-1 0 0,0-1 1 0 0,-1 1-1 0 0,1 0 1 0 0,0 0-1 0 0,-1-1 0 0 0,1 1 1 0 0,-1 0-1 0 0,1 1 1 0 0,3 6 8 0 0,-1-1 0 0 0,0 1 0 0 0,0 0 0 0 0,0 0 0 0 0,-1 0 0 0 0,-1 0 0 0 0,1 0 0 0 0,-1 11 0 0 0,-1 68 17 0 0,-1-61-39 0 0,-1 44 8 0 0,10 95 0 0 0,12 133 520 0 0,-18-278-517 0 0,-2-18-70 0 0,1-2-796 0 0,0-1 705 0 0,-1 1 0 0 0,1 0 0 0 0,-1-1-1 0 0,1 1 1 0 0,-1 0 0 0 0,1-1 0 0 0,-1 1 0 0 0,1-1 0 0 0,-1 1-1 0 0,1-1 1 0 0,-1 1 0 0 0,0-1 0 0 0,1 0 0 0 0,-1 1-1 0 0,0-1 1 0 0,0 1 0 0 0,1-2 0 0 0,4-12-1358 0 0,1-3-258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3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13 17623 0 0,'-5'-2'96'0'0,"3"1"31"0"0,0 1 0 0 0,1-1-1 0 0,-1 1 1 0 0,0-1 0 0 0,0 1-1 0 0,1 0 1 0 0,-1-1 0 0 0,0 1-1 0 0,0 0 1 0 0,1 0 0 0 0,-1 0-1 0 0,0 1 1 0 0,0-1 0 0 0,-2 1-1 0 0,3 0-71 0 0,1-1 0 0 0,0 1 0 0 0,0-1 0 0 0,0 1 0 0 0,1-1 0 0 0,-1 1 0 0 0,0-1 0 0 0,0 1 0 0 0,0-1 0 0 0,0 1 0 0 0,0-1 0 0 0,0 0 0 0 0,1 1 0 0 0,-1-1 0 0 0,0 1 0 0 0,0-1 0 0 0,1 1 0 0 0,1 1 37 0 0,-1-1 1 0 0,0 1 0 0 0,1-1 0 0 0,-1 1 0 0 0,1-1 0 0 0,0 0 0 0 0,-1 0 0 0 0,1 0 0 0 0,0 0 0 0 0,0 0 0 0 0,0 0-1 0 0,0 0 1 0 0,2 0 0 0 0,29 6 582 0 0,-23-5-477 0 0,22 2 129 0 0,1 0 0 0 0,64-3 0 0 0,66-15 466 0 0,-154 13-790 0 0,192-29-2931 0 0,-173 22 1312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3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164 705 6447 0 0,'-2'0'298'0'0,"-24"0"-1074"0"0,14 1 2293 0 0,0-1 0 0 0,0 0 1 0 0,0-1-1 0 0,0 0 0 0 0,0-1 1 0 0,0 0-1 0 0,-12-4 0 0 0,22 5-1457 0 0,0 0 0 0 0,0 0 0 0 0,1-1 0 0 0,-1 1-1 0 0,0 0 1 0 0,1-1 0 0 0,-1 1 0 0 0,1-1 0 0 0,0 0 0 0 0,-1 1-1 0 0,1-1 1 0 0,0 0 0 0 0,0 0 0 0 0,0 0 0 0 0,0 0 0 0 0,0 0-1 0 0,1 0 1 0 0,-1 0 0 0 0,1 0 0 0 0,-1 0 0 0 0,1 0 0 0 0,-1-4-1 0 0,1-3 74 0 0,-1 0 0 0 0,1-1 0 0 0,2-15 0 0 0,2 6-38 0 0,0 0 1 0 0,1-1-1 0 0,0 2 0 0 0,2-1 0 0 0,0 1 0 0 0,1 0 0 0 0,1 0 0 0 0,1 1 1 0 0,0 0-1 0 0,16-18 0 0 0,15-15-57 0 0,84-77-1 0 0,-86 90-135 0 0,59-54-118 0 0,-79 76 204 0 0,1 0-1 0 0,0 1 0 0 0,29-15 1 0 0,-47 28 256 0 0,0 19 58 0 0,-1-15-293 0 0,-1 1-1 0 0,1-1 1 0 0,-1 1-1 0 0,0-1 0 0 0,0 6 1 0 0,-6 23 133 0 0,-19 57 1 0 0,-2 11 129 0 0,23-73-201 0 0,1 1-1 0 0,1 38 0 0 0,8 55 15 0 0,-1-91-96 0 0,-5-29-57 0 0,0 0 0 0 0,0-1 0 0 0,1 1 0 0 0,-1 0-1 0 0,0 0 1 0 0,1 0 0 0 0,-1-1 0 0 0,1 1 0 0 0,-1 0-1 0 0,1-1 1 0 0,-1 1 0 0 0,1 0 0 0 0,-1-1 0 0 0,1 1-1 0 0,0-1 1 0 0,-1 1 0 0 0,2 0 0 0 0,-1 0-475 0 0,0-1 0 0 0,0 1 0 0 0,0-1 0 0 0,0 1 0 0 0,1-1-1 0 0,-1 0 1 0 0,0 1 0 0 0,0-1 0 0 0,0 0 0 0 0,3 0 0 0 0,6-1-5917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3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0,'2'0'4200'0'0,"1"0"-3914"0"0,-1 0-1 0 0,1 1 1 0 0,0-1-1 0 0,-1 0 0 0 0,1 1 1 0 0,0 0-1 0 0,-1-1 1 0 0,1 1-1 0 0,-1 0 1 0 0,1 0-1 0 0,-1 1 1 0 0,0-1-1 0 0,0 0 0 0 0,1 1 1 0 0,-1-1-1 0 0,2 4 1 0 0,-1-2-82 0 0,0 0 1 0 0,0 1 0 0 0,-1-1-1 0 0,1 1 1 0 0,-1 0-1 0 0,0 0 1 0 0,0 0-1 0 0,0 0 1 0 0,1 5 0 0 0,0 5 85 0 0,0 1 0 0 0,0-1 0 0 0,-2 1 0 0 0,1 27 0 0 0,-11 133 139 0 0,1-58-247 0 0,6-97-159 0 0,-1 21-150 0 0,3-39-409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3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5527 0 0,'0'0'423'0'0,"1"2"50"0"0,0 0 321 0 0,0 0 0 0 0,1-1 0 0 0,-1 1 0 0 0,1 0-1 0 0,-1 0 1 0 0,1-1 0 0 0,0 1 0 0 0,0-1-1 0 0,0 0 1 0 0,-1 1 0 0 0,5 1 0 0 0,-3-2-570 0 0,0-1 0 0 0,-1 1 0 0 0,1 0 0 0 0,0-1 0 0 0,-1 0 0 0 0,1 0 0 0 0,0 0 1 0 0,-1 0-1 0 0,1 0 0 0 0,0 0 0 0 0,2-1 0 0 0,6-2 143 0 0,0-1 0 0 0,0 0 0 0 0,0-1 0 0 0,0 0 1 0 0,-1 0-1 0 0,11-9 0 0 0,-3 3-148 0 0,52-31 257 0 0,68-37-12 0 0,-117 69-410 0 0,61-27 361 0 0,-72 34-307 0 0,1-1-1 0 0,-1 1 1 0 0,1 1 0 0 0,0 0-1 0 0,21-1 1 0 0,-29 3-84 0 0,-1 0 1 0 0,1 0 0 0 0,0 1-1 0 0,-1-1 1 0 0,1 1 0 0 0,-1 0-1 0 0,6 1 1 0 0,-8-1-21 0 0,1-1 1 0 0,-1 1-1 0 0,0 0 0 0 0,1-1 1 0 0,-1 1-1 0 0,0-1 0 0 0,1 1 0 0 0,-1 0 1 0 0,0-1-1 0 0,0 1 0 0 0,0-1 1 0 0,0 1-1 0 0,0 0 0 0 0,0-1 0 0 0,0 1 1 0 0,0 0-1 0 0,0-1 0 0 0,0 1 1 0 0,0 0-1 0 0,0-1 0 0 0,0 2 0 0 0,0-1-2 0 0,-1 5 2 0 0,0 0 0 0 0,-1 0 0 0 0,1 0 0 0 0,-1 0 0 0 0,0 0 0 0 0,-1-1 0 0 0,1 1 0 0 0,-1-1-1 0 0,0 1 1 0 0,-5 5 0 0 0,-7 8 29 0 0,-20 22 1 0 0,25-31-27 0 0,-187 182 4 0 0,187-183-13 0 0,-1 0 0 0 0,-1-1 0 0 0,1 0 1 0 0,-1-1-1 0 0,-1-1 0 0 0,-24 10 0 0 0,46-35-118 0 0,-6 15 110 0 0,-2 2 1 0 0,1 0 0 0 0,-1 0 0 0 0,1 1 1 0 0,0-1-1 0 0,-1 0 0 0 0,1 1 0 0 0,0-1 1 0 0,0 1-1 0 0,0-1 0 0 0,0 1 0 0 0,1 0 1 0 0,-1 0-1 0 0,0 0 0 0 0,3-1 0 0 0,-1 1 1 0 0,-1 0 0 0 0,1 0 0 0 0,0 0-1 0 0,-1 0 1 0 0,1 0 0 0 0,0 1 0 0 0,-1 0-1 0 0,1 0 1 0 0,0 0 0 0 0,0 0 0 0 0,-1 0-1 0 0,1 1 1 0 0,5 1 0 0 0,5 2-39 0 0,-1 1 0 0 0,17 7 0 0 0,4 2 10 0 0,1-2 37 0 0,0 1 0 0 0,-1 2 0 0 0,-1 1 0 0 0,37 24 0 0 0,-67-39 6 0 0,-1 1 0 0 0,0-1 0 0 0,0 1 0 0 0,0-1 0 0 0,0 1 0 0 0,0 0 0 0 0,0 0 0 0 0,-1 0-1 0 0,1 0 1 0 0,-1 0 0 0 0,1 0 0 0 0,-1 1 0 0 0,0-1 0 0 0,1 0 0 0 0,-1 1 0 0 0,-1-1 0 0 0,1 1 0 0 0,0-1 0 0 0,-1 1 0 0 0,1 0-1 0 0,-1-1 1 0 0,0 1 0 0 0,1-1 0 0 0,-1 1 0 0 0,-1 0 0 0 0,1-1 0 0 0,0 1 0 0 0,-1 0 0 0 0,1-1 0 0 0,-1 1 0 0 0,0-1 0 0 0,0 1 0 0 0,0-1-1 0 0,0 0 1 0 0,0 1 0 0 0,0-1 0 0 0,-1 0 0 0 0,1 0 0 0 0,-1 1 0 0 0,1-1 0 0 0,-1 0 0 0 0,-2 2 0 0 0,-9 7 30 0 0,0-1-1 0 0,0 0 1 0 0,-1 0 0 0 0,0-1 0 0 0,-1-1-1 0 0,0-1 1 0 0,0 0 0 0 0,0 0-1 0 0,-27 6 1 0 0,-14 0 173 0 0,-83 9-1 0 0,91-15-181 0 0,46-7-27 0 0,-19 4 15 0 0,0-2-1 0 0,0 0 0 0 0,-1-1 1 0 0,-32-3-1 0 0,52 2-56 0 0,1 0 1 0 0,-1-1-1 0 0,1 1 0 0 0,0 0 0 0 0,-1-1 1 0 0,1 1-1 0 0,0-1 0 0 0,0 1 0 0 0,-1-1 1 0 0,1 1-1 0 0,0-1 0 0 0,0 0 0 0 0,0 0 1 0 0,0 0-1 0 0,0 1 0 0 0,-2-3 0 0 0,3 2-52 0 0,-1 0 0 0 0,1 1-1 0 0,0-1 1 0 0,-1 0-1 0 0,1 0 1 0 0,0 0-1 0 0,0 0 1 0 0,0 1 0 0 0,0-1-1 0 0,0 0 1 0 0,0 0-1 0 0,0 0 1 0 0,0 0-1 0 0,0 0 1 0 0,0 1 0 0 0,0-1-1 0 0,0 0 1 0 0,0 0-1 0 0,1-1 1 0 0,2-3-640 0 0,-1 1 0 0 0,1-1 0 0 0,0 1 0 0 0,0 0 0 0 0,1 0 0 0 0,-1 0 0 0 0,5-4 0 0 0,16-15-6164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3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13703 0 0,'0'0'630'0'0,"6"-7"204"0"0,-5 6-803 0 0,1-1 0 0 0,0 1 0 0 0,-1 0 0 0 0,1-1 0 0 0,0 1 0 0 0,0 0 0 0 0,0 0 0 0 0,0 0 0 0 0,0 1 0 0 0,0-1 0 0 0,0 0 0 0 0,0 1 0 0 0,1-1 0 0 0,-1 1 0 0 0,0 0 0 0 0,0 0 0 0 0,0 0 0 0 0,1 0 0 0 0,-1 0 0 0 0,0 0-1 0 0,0 1 1 0 0,0-1 0 0 0,0 1 0 0 0,1-1 0 0 0,-1 1 0 0 0,0 0 0 0 0,0 0 0 0 0,0 0 0 0 0,-1 0 0 0 0,1 0 0 0 0,0 0 0 0 0,0 0 0 0 0,0 1 0 0 0,1 1 0 0 0,5 5 294 0 0,0 0-1 0 0,-1 0 1 0 0,0 1 0 0 0,0 0 0 0 0,7 13-1 0 0,90 141 2184 0 0,-78-126-2066 0 0,2-2-1 0 0,41 42 0 0 0,-19-30-90 0 0,-19-20-129 0 0,-2 2-1 0 0,-1 1 1 0 0,27 38-1 0 0,-50-60-205 0 0,0 0 0 0 0,-1 0 0 0 0,1 0 0 0 0,-2 0 0 0 0,1 1 0 0 0,-2 0 0 0 0,1 0 0 0 0,-1 0 0 0 0,0 0 0 0 0,-1 0 0 0 0,0 0 0 0 0,0 11 0 0 0,-1-10 2 0 0,-1 1 0 0 0,-1 0 0 0 0,0-1 0 0 0,0 1-1 0 0,-1-1 1 0 0,0 0 0 0 0,-1 0 0 0 0,0 0 0 0 0,-1-1 0 0 0,-7 12-1 0 0,-9 13 247 0 0,-3-2 0 0 0,-52 57 0 0 0,-67 48-2393 0 0,118-114 677 0 0,15-15-6160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4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15695 0 0,'0'0'1418'0'0,"2"-1"-1168"0"0,5-4 170 0 0,1-1-1 0 0,1 1 1 0 0,-1 1-1 0 0,1 0 1 0 0,0 0-1 0 0,15-4 1 0 0,62-12 1762 0 0,-48 13-1513 0 0,277-43 683 0 0,-301 48-2883 0 0,23 2 1 0 0,-33 0 909 0 0,0 0 1 0 0,0 1-1 0 0,0 0 1 0 0,0 0 0 0 0,1 0-1 0 0,-1 0 1 0 0,-1 0 0 0 0,1 1-1 0 0,7 4 1 0 0,-1 1-5971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4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 15519 0 0,'0'0'712'0'0,"-2"0"-16"0"0,-3 1-321 0 0,3 0 318 0 0,3 0 189 0 0,0 1-724 0 0,0 0 1 0 0,0 0-1 0 0,1 0 1 0 0,-1-1 0 0 0,1 1-1 0 0,-1 0 1 0 0,1-1 0 0 0,0 1-1 0 0,0-1 1 0 0,-1 0 0 0 0,1 1-1 0 0,0-1 1 0 0,0 0 0 0 0,0 0-1 0 0,1 0 1 0 0,-1-1 0 0 0,0 1-1 0 0,0 0 1 0 0,0-1 0 0 0,1 1-1 0 0,-1-1 1 0 0,4 0-1 0 0,8 1 220 0 0,0-1 0 0 0,21-2 0 0 0,-26 1-173 0 0,162-22 1315 0 0,-110 12-2205 0 0,113-5 1 0 0,-154 16-907 0 0,-5 0-418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4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14079 0 0,'0'0'2554'0'0,"0"1"-2002"0"0,1 22 856 0 0,5 26 1 0 0,1 11-293 0 0,0 51-546 0 0,-6 1-1 0 0,-14 129 1 0 0,10-225-1521 0 0,0-14-861 0 0,0-9 442 0 0,-1-7 107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2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1691 17 2303 0 0,'9'-16'9074'0'0,"-10"17"-8309"0"0,-3 4-379 0 0,0-1-1 0 0,-1 0 1 0 0,1 0 0 0 0,-1 0 0 0 0,0-1-1 0 0,0 1 1 0 0,-7 2 0 0 0,-44 19 1021 0 0,31-15-1149 0 0,-27 10 288 0 0,-69 16 1 0 0,27-9-250 0 0,-26 11 10 0 0,-312 85 214 0 0,373-111-507 0 0,-10 3 51 0 0,-111 10 0 0 0,179-25-65 0 0,-45 0 34 0 0,42 0-29 0 0,0 0 1 0 0,0-1 0 0 0,0 0-1 0 0,0 0 1 0 0,0 0-1 0 0,0 0 1 0 0,1 0 0 0 0,-8-4-1 0 0,10 4-2 0 0,0 0 0 0 0,0-1 0 0 0,0 1-1 0 0,-1 0 1 0 0,1 0 0 0 0,0-1 0 0 0,0 1-1 0 0,1 0 1 0 0,-1-1 0 0 0,0 1 0 0 0,0-1-1 0 0,1 0 1 0 0,-1 1 0 0 0,1-1 0 0 0,-1 1-1 0 0,1-1 1 0 0,0 0 0 0 0,0 1 0 0 0,0-1 0 0 0,0 0-1 0 0,0 1 1 0 0,0-1 0 0 0,0 0 0 0 0,1-1-1 0 0,0-5-26 0 0,0 1 0 0 0,1 0 0 0 0,0 0 1 0 0,3-7-1 0 0,5-8-134 0 0,0 2 1 0 0,2 0 0 0 0,0 0 0 0 0,1 1 0 0 0,1 1 0 0 0,1 0-1 0 0,33-31 1 0 0,-48 49 157 0 0,0-1 0 0 0,0 1 0 0 0,1 0 0 0 0,-1-1 0 0 0,0 1 0 0 0,0 0 0 0 0,0-1 0 0 0,1 1 0 0 0,-1 0 0 0 0,0 0 0 0 0,1-1 0 0 0,-1 1 0 0 0,0 0 0 0 0,1 0 0 0 0,-1 0 0 0 0,0-1 0 0 0,1 1 0 0 0,-1 0 0 0 0,0 0 0 0 0,1 0 0 0 0,-1 0 0 0 0,1 0 0 0 0,-1 0 0 0 0,0 0 0 0 0,1 0 0 0 0,-1 0 0 0 0,1 0 0 0 0,-1 0 0 0 0,0 0 0 0 0,1 0 0 0 0,-1 0 0 0 0,0 0 0 0 0,1 0 0 0 0,-1 0 0 0 0,1 0 0 0 0,-1 1 0 0 0,1-1 0 0 0,0 6 0 0 0,1-2 12 0 0,-1 1-1 0 0,0-1 1 0 0,-1 1-1 0 0,1-1 1 0 0,-1 1-1 0 0,0-1 1 0 0,0 1-1 0 0,0 0 1 0 0,-1-1-1 0 0,1 1 1 0 0,-3 6 0 0 0,-2 8 106 0 0,-12 25 0 0 0,8-20-53 0 0,-13 40 51 0 0,-65 161 84 0 0,31-86-146 0 0,15-34-32 0 0,6-6 0 0 0,2-4 16 0 0,-114 228 1244 0 0,97-218-794 0 0,47-97-268 0 0,6-6-54 0 0,11-10 21 0 0,18-19-220 0 0,-32 27 33 0 0,55-54-1904 0 0,-26 21 726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4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15 260 3679 0 0,'-5'-8'382'0'0,"-2"-3"-398"0"0,6 10 597 0 0,1 0 0 0 0,-1 0 1 0 0,1 0-1 0 0,0 0 1 0 0,0 0-1 0 0,-1 0 0 0 0,1 0 1 0 0,0 0-1 0 0,0 0 0 0 0,0 0 1 0 0,0-2-1 0 0,7-12 6555 0 0,2 5-6870 0 0,5-3 160 0 0,0 1 0 0 0,1 1 0 0 0,0 0 0 0 0,1 1 0 0 0,30-13 0 0 0,-28 13-262 0 0,121-56 379 0 0,-111 55-499 0 0,1 2-1 0 0,-1 0 1 0 0,36-4 0 0 0,-55 11 4 0 0,0 1 1 0 0,0 0-1 0 0,1 1 1 0 0,-1 0-1 0 0,0 1 1 0 0,0 0 0 0 0,11 3-1 0 0,-16-3-18 0 0,0 0 0 0 0,-1 0 0 0 0,1 0 0 0 0,0 1 0 0 0,-1 0 0 0 0,1 0 0 0 0,-1 0 0 0 0,1 0 0 0 0,-1 0 0 0 0,0 1-1 0 0,0-1 1 0 0,0 1 0 0 0,0 0 0 0 0,-1 0 0 0 0,1 0 0 0 0,-1 0 0 0 0,0 0 0 0 0,4 8 0 0 0,-3-3-8 0 0,0 0 0 0 0,-1 0 0 0 0,0 1 0 0 0,0 0 0 0 0,-1-1 1 0 0,0 1-1 0 0,0 0 0 0 0,-1-1 0 0 0,0 1 0 0 0,-1 0 0 0 0,-2 13 0 0 0,-4 10 142 0 0,-18 54 1 0 0,16-60-18 0 0,2-2-12 0 0,-1 0-1 0 0,-1-1 0 0 0,-2-1 1 0 0,-15 28-1 0 0,24-47-131 0 0,0-1 0 0 0,0 1-1 0 0,-1 0 1 0 0,1-1 0 0 0,-1 1 0 0 0,0-1 0 0 0,1 0-1 0 0,-1 0 1 0 0,0 0 0 0 0,0 0 0 0 0,0-1-1 0 0,-1 1 1 0 0,1-1 0 0 0,0 1 0 0 0,-1-1 0 0 0,1 0-1 0 0,0-1 1 0 0,-1 1 0 0 0,-5 0 0 0 0,-4-1 12 0 0,0 0 0 0 0,1-1-1 0 0,-1-1 1 0 0,-13-2 0 0 0,6 0-9 0 0,5 1-872 0 0,0-1 1 0 0,1 0-1 0 0,-21-10 1 0 0,18 7-6753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4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4 13503 0 0,'9'-2'1440'0'0,"-3"1"-1341"0"0,-5 1 789 0 0,-11 9 101 0 0,-53 43-785 0 0,-53 47-40 0 0,43-37-163 0 0,-29 27 18 0 0,85-73-1 0 0,1 2 0 0 0,1 0 0 0 0,-23 35 0 0 0,33-45 72 0 0,1-1-1 0 0,1 1 1 0 0,-1 0-1 0 0,1 0 0 0 0,1 0 1 0 0,-1 0-1 0 0,1 0 1 0 0,1 1-1 0 0,-2 10 1 0 0,3-13-14 0 0,0-1 1 0 0,0 0-1 0 0,1 0 1 0 0,-1 0-1 0 0,1 0 0 0 0,0 0 1 0 0,1 0-1 0 0,-1 0 1 0 0,1 0-1 0 0,0-1 1 0 0,0 1-1 0 0,0-1 1 0 0,1 1-1 0 0,0-1 1 0 0,0 0-1 0 0,6 7 1 0 0,5 3-21 0 0,0-2 0 0 0,1 0 1 0 0,0 0-1 0 0,1-2 0 0 0,0 0 1 0 0,28 13-1 0 0,-28-17-2089 0 0,33 10 0 0 0,-31-12 570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4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89 632 14887 0 0,'-2'2'680'0'0,"-6"3"-425"0"0,0 1-1 0 0,0 0 0 0 0,0 0 1 0 0,1 1-1 0 0,0-1 0 0 0,0 2 1 0 0,1-1-1 0 0,0 1 0 0 0,1 0 1 0 0,-1 0-1 0 0,-4 12 1911 0 0,12-21-1909 0 0,4-3-143 0 0,-1 0 1 0 0,0 0-1 0 0,1 0 0 0 0,-1-1 1 0 0,-1 0-1 0 0,1 0 1 0 0,-1 0-1 0 0,6-8 0 0 0,27-53 439 0 0,-20 33-347 0 0,56-117 362 0 0,-42 83-269 0 0,41-66 1 0 0,-32 72-291 0 0,68-79 0 0 0,-83 113-88 0 0,-24 25 0 0 0,-7 102-2 0 0,2-70 62 0 0,3-1 1 0 0,0 0 0 0 0,4 37-1 0 0,-1-49 20 0 0,1 0 0 0 0,1 0 0 0 0,0 0 0 0 0,1-1 0 0 0,1 1 0 0 0,1-1 0 0 0,0 0 0 0 0,1-1 0 0 0,1 0 0 0 0,0 0 0 0 0,20 24 0 0 0,-14-22 0 0 0,-7-9 0 0 0,-1 0 0 0 0,0 1 0 0 0,0 0 0 0 0,-1 1 0 0 0,0-1 0 0 0,-1 1 0 0 0,0 0 0 0 0,6 18 0 0 0,-9-24 0 0 0,2 14 0 0 0,-2-6 0 0 0,0-4-741 0 0,2-25-5806 0 0,-3 5 483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43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5527 0 0,'2'0'9239'0'0,"12"-1"-7937"0"0,1-1-1 0 0,-1 0 1 0 0,23-8-1 0 0,16-2 360 0 0,-30 9-1351 0 0,0 1 0 0 0,1 0 1 0 0,-1 2-1 0 0,0 1 1 0 0,28 5-1 0 0,-42-5-427 0 0,6 1 135 0 0,0 0 0 0 0,18 0 0 0 0,-28-3-388 0 0,-1 1 1 0 0,1-1-1 0 0,0 1 0 0 0,0-1 1 0 0,0-1-1 0 0,-1 1 1 0 0,1-1-1 0 0,-1 0 0 0 0,1 0 1 0 0,7-5-1 0 0,2-3-6733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44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0,'1'3'354'0'0,"7"15"407"0"0,1 1-1 0 0,1-1 1 0 0,0 0 0 0 0,2-1 0 0 0,0-1-1 0 0,1 0 1 0 0,14 15 0 0 0,113 96 1383 0 0,-65-67-1235 0 0,108 96 3345 0 0,-175-148-3965 0 0,0 0 0 0 0,0 1 1 0 0,-1 0-1 0 0,0 0 0 0 0,0 0 0 0 0,-1 1 1 0 0,-1 0-1 0 0,6 12 0 0 0,-9-16-188 0 0,0 0 1 0 0,0 0-1 0 0,-1 0 0 0 0,0 0 0 0 0,0 0 0 0 0,0 0 1 0 0,-1 0-1 0 0,1 0 0 0 0,-2 0 0 0 0,1 0 1 0 0,-1 0-1 0 0,0 0 0 0 0,0 0 0 0 0,0 0 0 0 0,-1 0 1 0 0,-4 11-1 0 0,0-7-64 0 0,0 0 0 0 0,0 0-1 0 0,-1-1 1 0 0,0 0 0 0 0,0 0 0 0 0,-1 0 0 0 0,-1-1 0 0 0,-13 10-1 0 0,2-2 38 0 0,-1-2 0 0 0,-41 21 0 0 0,59-33-75 0 0,-41 18-417 0 0,39-18 143 0 0,0 0 1 0 0,0 0-1 0 0,-1-1 1 0 0,1 1-1 0 0,-1-1 0 0 0,-5 0 1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4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16847 0 0,'0'0'1522'0'0,"0"2"-1250"0"0,-2 32 923 0 0,-1 0 1 0 0,-14 54-1 0 0,5-28-295 0 0,-18 78 37 0 0,-6 39 86 0 0,34-137-1036 0 0,2-39-51 0 0,2 0-176 0 0,0-1 9 0 0,0 0 0 0 0,0 0 0 0 0,1 0 0 0 0,-1 0 0 0 0,0 0 0 0 0,0 0 0 0 0,0 0 0 0 0,1-1 0 0 0,-1 1 0 0 0,0-1 0 0 0,0 0 0 0 0,0 0 0 0 0,0 1 0 0 0,0-1 0 0 0,3-3 0 0 0,10-9-7468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45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61 14279 0 0,'0'0'1103'0'0,"-2"-1"-720"0"0,-5-2 5791 0 0,24-10-5053 0 0,3 5-1066 0 0,0 1 0 0 0,1 1 0 0 0,0 1 0 0 0,33-4 0 0 0,-33 5-58 0 0,1 2 0 0 0,-1 0 0 0 0,1 2 1 0 0,0 0-1 0 0,29 5 0 0 0,-42-4 3 0 0,-1 1 0 0 0,1 0 0 0 0,-1 0-1 0 0,1 1 1 0 0,-1 0 0 0 0,0 1 0 0 0,0-1 0 0 0,-1 1 0 0 0,1 1 0 0 0,-1 0 0 0 0,0 0 0 0 0,0 0 0 0 0,0 1 0 0 0,-1 0 0 0 0,0 0 0 0 0,6 8-1 0 0,-5-3 132 0 0,-1-1-1 0 0,0 1 1 0 0,-1 0-1 0 0,-1 0 0 0 0,1 0 1 0 0,-2 1-1 0 0,1-1 0 0 0,-2 1 1 0 0,0 0-1 0 0,2 19 0 0 0,-3-2 152 0 0,-2 0 0 0 0,0-1 0 0 0,-7 39 0 0 0,6-59-256 0 0,1 0 0 0 0,-1-1-1 0 0,0 1 1 0 0,0 0 0 0 0,-6 10 0 0 0,6-14-18 0 0,0-1 1 0 0,0 0-1 0 0,-1 1 0 0 0,1-1 0 0 0,-1 0 1 0 0,0-1-1 0 0,1 1 0 0 0,-1 0 0 0 0,0-1 1 0 0,-1 0-1 0 0,1 1 0 0 0,0-1 0 0 0,-5 2 0 0 0,-6 1 10 0 0,1 0-1 0 0,-1 0 1 0 0,-1-1-1 0 0,1-1 1 0 0,0-1-1 0 0,-21 2 1 0 0,-5-2-278 0 0,-43-5 0 0 0,56 2-250 0 0,0-1-1 0 0,0-2 1 0 0,-37-10 0 0 0,52 9-765 0 0,4 0-321 0 0</inkml:trace>
  <inkml:trace contextRef="#ctx0" brushRef="#br0" timeOffset="1">954 229 12439 0 0,'0'2'6866'0'0,"-4"6"-5536"0"0,0 1 1 0 0,-9 11-1 0 0,-28 35-250 0 0,22-31-721 0 0,9-11-274 0 0,-80 113 200 0 0,80-109-285 0 0,0 0 0 0 0,2 1 0 0 0,-1 1 0 0 0,2 0 1 0 0,-8 33-1 0 0,14-47 40 0 0,1 1 0 0 0,-1 0-1 0 0,1-1 1 0 0,0 1 0 0 0,1 0 0 0 0,0-1 0 0 0,-1 1 0 0 0,2-1 0 0 0,-1 1 0 0 0,1-1 0 0 0,0 1 0 0 0,0-1-1 0 0,0 0 1 0 0,1 0 0 0 0,0 0 0 0 0,0 0 0 0 0,0 0 0 0 0,0-1 0 0 0,8 8 0 0 0,-6-6-270 0 0,0-1-1 0 0,1 0 1 0 0,0-1 0 0 0,0 1 0 0 0,0-1 0 0 0,0 0 0 0 0,1 0-1 0 0,8 3 1 0 0,-10-5-735 0 0,1-1 0 0 0,-1 1 0 0 0,1-1 1 0 0,-1 0-1 0 0,1 0 0 0 0,9 0 0 0 0,-1-2-6394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4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8287 0 0,'0'0'639'0'0,"1"2"-415"0"0,1 3 513 0 0,-1 1 1 0 0,1-1-1 0 0,-1 1 0 0 0,0-1 0 0 0,0 1 1 0 0,0 0-1 0 0,-1-1 0 0 0,0 1 0 0 0,0 0 1 0 0,-2 6-1 0 0,-1 11 1420 0 0,-6 25 0 0 0,-12 33-186 0 0,9-40-1342 0 0,2 0-1 0 0,-8 72 1 0 0,17-97-581 0 0,-1 15 0 0 0,2 38 0 0 0,1-59-143 0 0,-1-9-386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4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66 15551 0 0,'0'0'6098'0'0,"1"-10"-4300"0"0,2 7-1788 0 0,0 0 0 0 0,1 1 0 0 0,-1 0 0 0 0,1 0 0 0 0,-1 0 0 0 0,1 0 0 0 0,-1 0 0 0 0,1 1 0 0 0,5-2 0 0 0,40-7 66 0 0,-20 5-60 0 0,4-2 150 0 0,0 2 0 0 0,0 1 0 0 0,64 1 0 0 0,-81 4-93 0 0,1 0 1 0 0,-1 1 0 0 0,0 1-1 0 0,0 1 1 0 0,-1 0-1 0 0,1 1 1 0 0,-1 0 0 0 0,0 2-1 0 0,0 0 1 0 0,15 9-1 0 0,-25-12-17 0 0,0-1-1 0 0,-1 1 1 0 0,1 0-1 0 0,-1 0 0 0 0,0 1 1 0 0,0-1-1 0 0,0 1 0 0 0,-1 0 1 0 0,0 0-1 0 0,0 0 0 0 0,3 6 1 0 0,-5-8-36 0 0,0 0 1 0 0,0-1 0 0 0,0 1 0 0 0,0 0-1 0 0,-1 0 1 0 0,1 0 0 0 0,-1 0 0 0 0,1 0-1 0 0,-1-1 1 0 0,0 1 0 0 0,0 0 0 0 0,-1 0-1 0 0,1 0 1 0 0,0 0 0 0 0,-1 0 0 0 0,0 0-1 0 0,0-1 1 0 0,0 1 0 0 0,0 0-1 0 0,0 0 1 0 0,0-1 0 0 0,-1 1 0 0 0,1-1-1 0 0,-4 4 1 0 0,0-1-21 0 0,0 0 0 0 0,-1 0 0 0 0,0-1 0 0 0,0 1 0 0 0,0-1 0 0 0,0 0 0 0 0,-1-1 0 0 0,1 0 0 0 0,-12 4 0 0 0,-10 2 0 0 0,-32 6 0 0 0,15-4 0 0 0,-184 55 0 0 0,240-75-189 0 0,26-16-1 0 0,-28 19 32 0 0,-8 4 124 0 0,1 1 0 0 0,0 0 0 0 0,-1 0 0 0 0,1-1 0 0 0,0 1 0 0 0,0 0 0 0 0,0 0 0 0 0,0 1 0 0 0,0-1 1 0 0,0 0-1 0 0,0 1 0 0 0,1-1 0 0 0,-1 1 0 0 0,0 0 0 0 0,0 0 0 0 0,0-1 0 0 0,5 2 0 0 0,-4-1 26 0 0,1 1 0 0 0,0 0 1 0 0,0 0-1 0 0,0 1 0 0 0,0-1 0 0 0,-1 1 0 0 0,1 0 1 0 0,-1 0-1 0 0,1 0 0 0 0,3 3 0 0 0,33 30-109 0 0,-16-14 84 0 0,1-2 139 0 0,42 23 1 0 0,-39-25 10 0 0,29 22 1 0 0,-56-38-103 0 0,0 0 1 0 0,0 0-1 0 0,0 0 0 0 0,0 0 0 0 0,0 0 1 0 0,-1 0-1 0 0,1 0 0 0 0,0 0 0 0 0,-1 0 1 0 0,1 0-1 0 0,-1 1 0 0 0,1-1 0 0 0,-1 0 1 0 0,0 0-1 0 0,1 1 0 0 0,-1-1 0 0 0,0 0 1 0 0,0 0-1 0 0,0 1 0 0 0,0-1 0 0 0,0 0 1 0 0,0 1-1 0 0,0-1 0 0 0,-1 0 0 0 0,1 0 1 0 0,0 1-1 0 0,-1-1 0 0 0,1 0 0 0 0,-1 0 1 0 0,0 2-1 0 0,-1 2-1 0 0,-1-2 0 0 0,1 1 0 0 0,-1 0 0 0 0,0 0-1 0 0,1-1 1 0 0,-2 1 0 0 0,-3 2 0 0 0,-6 5 35 0 0,0-2-1 0 0,-1 1 1 0 0,-1-2 0 0 0,1 0-1 0 0,-1-1 1 0 0,-1 0-1 0 0,1-1 1 0 0,-1-1 0 0 0,-31 6-1 0 0,22-7-23 0 0,-1 0-1 0 0,1-2 0 0 0,-1-1 1 0 0,0-1-1 0 0,-44-6 0 0 0,69 5-24 0 0,-11 0-17 0 0,0-1 0 0 0,-18-6 0 0 0,27 7-23 0 0,0 0 0 0 0,0-1 0 0 0,1 1 0 0 0,-1 0-1 0 0,0-1 1 0 0,1 0 0 0 0,-1 1 0 0 0,1-1 0 0 0,-1 0 0 0 0,1 0 0 0 0,0 0-1 0 0,0-1 1 0 0,0 1 0 0 0,0 0 0 0 0,-2-5 0 0 0,3 6-108 0 0,1-1-1 0 0,-1 1 1 0 0,1 0 0 0 0,0 0 0 0 0,0 0 0 0 0,0-1 0 0 0,0 1-1 0 0,0 0 1 0 0,0 0 0 0 0,0-1 0 0 0,0 1 0 0 0,0 0 0 0 0,0 0-1 0 0,1 0 1 0 0,-1-1 0 0 0,0 1 0 0 0,1 0 0 0 0,-1 0-1 0 0,1 0 1 0 0,-1 0 0 0 0,1 0 0 0 0,0 0 0 0 0,0 0 0 0 0,-1 0-1 0 0,1 0 1 0 0,0 0 0 0 0,0 0 0 0 0,0 0 0 0 0,2-1 0 0 0,12-12-7738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4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 15407 0 0,'-16'-6'1542'0'0,"15"19"-1348"0"0,1-8-115 0 0,1 0-1 0 0,0 0 0 0 0,0 0 0 0 0,0 0 1 0 0,0-1-1 0 0,1 1 0 0 0,0-1 0 0 0,0 1 1 0 0,0-1-1 0 0,0 0 0 0 0,1 1 0 0 0,0-1 1 0 0,4 5-1 0 0,6 5 135 0 0,0 0 0 0 0,16 13 0 0 0,-20-20-141 0 0,176 154 724 0 0,152 141 1613 0 0,-316-282-1977 0 0,-2 1 1 0 0,0 0-1 0 0,-1 2 0 0 0,27 46 0 0 0,-40-60-287 0 0,-1 0 0 0 0,0 1 0 0 0,0-1 0 0 0,-1 1 0 0 0,-1 0 0 0 0,0 0-1 0 0,2 13 1 0 0,-4-15-55 0 0,0-1 0 0 0,0 1 0 0 0,-1 0 0 0 0,0-1-1 0 0,0 1 1 0 0,-1 0 0 0 0,0-1 0 0 0,0 0 0 0 0,-1 1-1 0 0,-6 11 1 0 0,0-3-22 0 0,0-1 1 0 0,-2 0-1 0 0,1-1 0 0 0,-2 0 1 0 0,-21 20-1 0 0,8-12 22 0 0,-2 0 0 0 0,-29 18 0 0 0,1-7-637 0 0,34-22-78 0 0,1 2 1 0 0,-30 22-1 0 0,38-24-1939 0 0,3 0-5579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2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56 119 1375 0 0,'-2'1'66'0'0,"-5"3"-59"0"0,-1 1 1 0 0,1 0 0 0 0,-25 23 14755 0 0,41-29-14455 0 0,0 1 0 0 0,-1-1 0 0 0,1-1 0 0 0,-1 0 0 0 0,13-4 0 0 0,41-20 551 0 0,-2 1-379 0 0,29-7 72 0 0,-42 14-19 0 0,87-22-1 0 0,-96 32-2041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02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34 2303 0 0,'0'-2'10708'0'0,"2"-14"-8468"0"0,-2 14-1485 0 0,0 2-371 0 0,0-1-1 0 0,0 0 1 0 0,0 1-1 0 0,0-1 1 0 0,0 0-1 0 0,0 0 1 0 0,0 1 0 0 0,0-1-1 0 0,0 0 1 0 0,0 1-1 0 0,0-1 1 0 0,-1 0-1 0 0,1 1 1 0 0,0-1 0 0 0,-1-1-1 0 0,0 2-358 0 0,0 0-1 0 0,0-1 0 0 0,-1 1 1 0 0,1 0-1 0 0,0-1 1 0 0,0 1-1 0 0,0 0 1 0 0,0 0-1 0 0,0 0 0 0 0,-1 0 1 0 0,1 0-1 0 0,0 0 1 0 0,0 0-1 0 0,0 1 0 0 0,0-1 1 0 0,-1 0-1 0 0,1 1 1 0 0,-1 0-1 0 0,-24 12 44 0 0,21-10-24 0 0,-133 88 4 0 0,76-47-121 0 0,-187 119-812 0 0,239-156 795 0 0,8-6 2 0 0,4 0-85 0 0,5 0 166 0 0,1 0 0 0 0,-1-1 0 0 0,1 1 1 0 0,-1-2-1 0 0,1 1 0 0 0,-1-1 0 0 0,0 0 0 0 0,1 0 1 0 0,7-3-1 0 0,22-3 0 0 0,4 3 94 0 0,0 2 0 0 0,49 3 0 0 0,-73 0-52 0 0,1 2 0 0 0,-1-1 0 0 0,0 2 0 0 0,0 0 0 0 0,0 1 0 0 0,0 1 0 0 0,27 14 0 0 0,-38-17-21 0 0,-1 0 0 0 0,-1 0 0 0 0,1 1 0 0 0,0-1 0 0 0,-1 1 0 0 0,0 0-1 0 0,0 1 1 0 0,0-1 0 0 0,0 1 0 0 0,-1 0 0 0 0,1 0 0 0 0,3 7 0 0 0,-6-9-7 0 0,0-1 0 0 0,0 1 0 0 0,0 0 0 0 0,-1-1 0 0 0,1 1 0 0 0,-1 0 0 0 0,1 0 0 0 0,-1 0 0 0 0,0-1 0 0 0,0 1 0 0 0,0 0 0 0 0,-1 0 0 0 0,1 0 0 0 0,0-1 0 0 0,-1 1 0 0 0,0 0 0 0 0,0-1 0 0 0,0 1 0 0 0,0 0 0 0 0,0-1 0 0 0,0 1-1 0 0,-1-1 1 0 0,1 0 0 0 0,-1 1 0 0 0,0-1 0 0 0,1 0 0 0 0,-4 3 0 0 0,-4 2 16 0 0,1-1-1 0 0,-1 0 0 0 0,0 0 1 0 0,0-1-1 0 0,-1 0 0 0 0,0-1 0 0 0,-18 7 1 0 0,-6 2 49 0 0,-13 6 8 0 0,-58 15-1 0 0,-53 5-47 0 0,122-30-28 0 0,-7 0 30 0 0,-52 6-1 0 0,72-14-8 0 0,0 0 0 0 0,0-1 0 0 0,0-1 0 0 0,-25-5 0 0 0,46 6-26 0 0,-1 0-1 0 0,1-1 1 0 0,-1 0 0 0 0,1 1 0 0 0,0-1 0 0 0,-1 0-1 0 0,1 0 1 0 0,0 0 0 0 0,-1-1 0 0 0,1 1 0 0 0,0 0-1 0 0,0-1 1 0 0,0 0 0 0 0,0 1 0 0 0,0-1 0 0 0,1 0-1 0 0,-1 0 1 0 0,0 0 0 0 0,1 0 0 0 0,-1 0 0 0 0,1 0-1 0 0,0-1 1 0 0,0 1 0 0 0,0 0 0 0 0,0-1-1 0 0,0 1 1 0 0,0 0 0 0 0,1-1 0 0 0,-1 1 0 0 0,1-6-1 0 0,0 8-35 0 0,0-1-1 0 0,0 1 0 0 0,0-1 0 0 0,0 0 0 0 0,0 1 0 0 0,0-1 0 0 0,0 1 0 0 0,1-1 0 0 0,-1 1 0 0 0,0-1 0 0 0,1 1 0 0 0,-1-1 1 0 0,0 1-1 0 0,1-1 0 0 0,-1 1 0 0 0,0-1 0 0 0,1 1 0 0 0,-1 0 0 0 0,1-1 0 0 0,-1 1 0 0 0,1 0 0 0 0,-1-1 0 0 0,1 1 0 0 0,-1 0 0 0 0,1 0 1 0 0,-1-1-1 0 0,1 1 0 0 0,-1 0 0 0 0,1 0 0 0 0,-1 0 0 0 0,1 0 0 0 0,0 0 0 0 0,-1 0 0 0 0,1 0 0 0 0,-1 0 0 0 0,1 0 0 0 0,-1 0 1 0 0,1 0-1 0 0,0 0 0 0 0,-1 0 0 0 0,1 0 0 0 0,-1 0 0 0 0,1 1 0 0 0,0-1 0 0 0,27 9-5623 0 0,-27-8 4678 0 0,12 4-5288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0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314 188 6447 0 0,'0'0'10868'0'0,"2"-1"-10389"0"0,2 1-377 0 0,-1-1 0 0 0,1 0 0 0 0,0-1 0 0 0,0 1 0 0 0,-1 0 0 0 0,1-1-1 0 0,-1 0 1 0 0,1 0 0 0 0,-1 0 0 0 0,0-1 0 0 0,0 1 0 0 0,0-1 0 0 0,0 1 0 0 0,0-1 0 0 0,-1 0 0 0 0,1 0 0 0 0,-1 0 0 0 0,1-1 0 0 0,1-3 0 0 0,-2 3-51 0 0,0-1 1 0 0,0 1 0 0 0,0-1-1 0 0,-1 0 1 0 0,0 0-1 0 0,0 1 1 0 0,0-1 0 0 0,0 0-1 0 0,-1 0 1 0 0,0 0 0 0 0,0 0-1 0 0,0 0 1 0 0,-1 0 0 0 0,-1-10-1 0 0,1 12-50 0 0,0-1-1 0 0,-1 0 1 0 0,1 1 0 0 0,-1-1-1 0 0,1 1 1 0 0,-1 0 0 0 0,0-1-1 0 0,-1 1 1 0 0,1 0 0 0 0,-5-5-1 0 0,5 6-7 0 0,0 1 0 0 0,0-1 0 0 0,1 1 1 0 0,-1 0-1 0 0,0 0 0 0 0,-1-1 0 0 0,1 1 0 0 0,0 0 0 0 0,0 1 0 0 0,0-1 0 0 0,-1 0 0 0 0,1 1 0 0 0,0-1 0 0 0,0 1 0 0 0,-1 0 0 0 0,1 0 0 0 0,-1-1 0 0 0,1 2 0 0 0,-3-1 0 0 0,-7 2-17 0 0,-1 1-1 0 0,1 0 1 0 0,-1 1-1 0 0,1 1 0 0 0,1 0 1 0 0,-1 0-1 0 0,-18 13 1 0 0,4-1 15 0 0,2 1-1 0 0,-25 25 1 0 0,37-32 3 0 0,1 1 0 0 0,0 0 0 0 0,0 1 0 0 0,1 0 0 0 0,1 0 0 0 0,0 1 0 0 0,1 1 0 0 0,1-1 0 0 0,-6 17 0 0 0,7-2 6 0 0,7-14 2 0 0,2-12 8 0 0,-2-2 4 0 0,0 1 29 0 0,1-1 0 0 0,-1 0 1 0 0,0 1-1 0 0,1-1 0 0 0,-1 0 0 0 0,1 0 1 0 0,-1 0-1 0 0,1 0 0 0 0,0 0 1 0 0,-1 0-1 0 0,1 0 0 0 0,0-1 1 0 0,0 1-1 0 0,-1-1 0 0 0,1 1 1 0 0,0-1-1 0 0,0 0 0 0 0,0 1 1 0 0,0-1-1 0 0,-1 0 0 0 0,1 0 1 0 0,0-1-1 0 0,0 1 0 0 0,3-1 1 0 0,6-1-450 0 0,0 0-1 0 0,0-2 1 0 0,10-3 0 0 0,-3 0-4063 0 0,-6 4-2066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0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12 317 13991 0 0,'0'0'1268'0'0,"0"2"-902"0"0,1 7 5600 0 0,-1-10-5759 0 0,-3-4-168 0 0,1 0-1 0 0,1 0 1 0 0,-1 0 0 0 0,1 0 0 0 0,0 0 0 0 0,0 0 0 0 0,0-1-1 0 0,0 1 1 0 0,1 0 0 0 0,0 0 0 0 0,0-1 0 0 0,1 1-1 0 0,0 0 1 0 0,0 0 0 0 0,0 0 0 0 0,0 0 0 0 0,4-10-1 0 0,0 3-51 0 0,0 1-1 0 0,1-1 1 0 0,0 1-1 0 0,0 0 1 0 0,1 0-1 0 0,12-13 1 0 0,-12 16-38 0 0,0 1 1 0 0,1 0-1 0 0,0 0 1 0 0,0 0-1 0 0,0 1 1 0 0,1 1-1 0 0,0-1 1 0 0,0 1-1 0 0,11-4 1 0 0,-15 7 58 0 0,0 0-1 0 0,0 1 1 0 0,0 0 0 0 0,0 0 0 0 0,0 0 0 0 0,0 1 0 0 0,0-1 0 0 0,0 1-1 0 0,0 0 1 0 0,0 1 0 0 0,0-1 0 0 0,0 1 0 0 0,0 0 0 0 0,0 0 0 0 0,-1 1-1 0 0,1-1 1 0 0,0 1 0 0 0,-1 0 0 0 0,1 0 0 0 0,6 5 0 0 0,-5-2 65 0 0,0-1 1 0 0,0 1-1 0 0,-1 1 1 0 0,0-1-1 0 0,0 1 0 0 0,0-1 1 0 0,-1 2-1 0 0,0-1 1 0 0,0 0-1 0 0,0 1 1 0 0,4 11-1 0 0,-2 1 28 0 0,0 0-1 0 0,-1 0 1 0 0,3 22 0 0 0,-8-38-59 0 0,0 3-19 0 0,0-5 113 0 0,-7-55-120 0 0,7 43-140 0 0,0-1 0 0 0,1 1-1 0 0,1-1 1 0 0,0 1 0 0 0,6-20 0 0 0,-5 23-26 0 0,0 1 0 0 0,0 0 0 0 0,1 0 0 0 0,0 0 0 0 0,0 1 1 0 0,1-1-1 0 0,0 1 0 0 0,0 0 0 0 0,8-8 0 0 0,-6 9 160 0 0,-1 0 1 0 0,1 0-1 0 0,0 0 0 0 0,0 1 1 0 0,1 0-1 0 0,-1 1 0 0 0,1 0 1 0 0,0 0-1 0 0,0 0 0 0 0,0 1 1 0 0,0 0-1 0 0,0 0 0 0 0,1 1 1 0 0,-1 1-1 0 0,0-1 0 0 0,1 1 1 0 0,-1 0-1 0 0,0 1 0 0 0,0 0 1 0 0,1 1-1 0 0,-1-1 0 0 0,10 5 1 0 0,-15-5 61 0 0,0-1 0 0 0,-1 2 0 0 0,1-1 0 0 0,0 0 0 0 0,-1 0 0 0 0,0 1 0 0 0,1-1 0 0 0,-1 1 0 0 0,0 0 0 0 0,0 0 0 0 0,0 0 0 0 0,0 0 0 0 0,0 0 0 0 0,0 0 0 0 0,-1 1 0 0 0,3 2 0 0 0,-3-1-12 0 0,1-1 0 0 0,-1 1 0 0 0,0 0 1 0 0,0-1-1 0 0,0 1 0 0 0,-1 0 0 0 0,1 0 0 0 0,-1 0 1 0 0,0-1-1 0 0,-1 8 0 0 0,-1 5 44 0 0,-2 1 0 0 0,0-1 0 0 0,-1-1 0 0 0,-10 24 1 0 0,9-24-22 0 0,-16 46-82 0 0,21-59-181 0 0,2-1-454 0 0,0 0 468 0 0,0 0 1 0 0,0 0 0 0 0,0 0-1 0 0,0 0 1 0 0,0-1-1 0 0,0 1 1 0 0,0 0 0 0 0,0 0-1 0 0,0-1 1 0 0,0 1-1 0 0,1 0 1 0 0,11 0-5517 0 0,0-4-1030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0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81 3679 0 0,'0'0'284'0'0,"2"0"-186"0"0,11 1 3686 0 0,-1 0 1 0 0,24-1-1 0 0,-17-2-1251 0 0,24-5-1 0 0,78-29-624 0 0,-76 21-561 0 0,-28 9-1159 0 0,-11 3-485 0 0,0 0 0 0 0,1 0 0 0 0,11-1 0 0 0,-23 3 181 0 0,0 0 0 0 0,-1 0 0 0 0,1 1 0 0 0,0 0 0 0 0,-1 0 0 0 0,1 1 0 0 0,0-1 0 0 0,-1 1 0 0 0,-6 2 0 0 0,-8 3-26 0 0,-21 10-1 0 0,7-2-15 0 0,-2-1 88 0 0,1 2-1 0 0,-47 26 1 0 0,66-31 155 0 0,0 0 1 0 0,0 1 0 0 0,1 1-1 0 0,1 0 1 0 0,0 1 0 0 0,-22 27-1 0 0,32-35-15 0 0,0 0 0 0 0,0 1 0 0 0,0 0 0 0 0,1 0 0 0 0,0 0 0 0 0,1 0 0 0 0,-3 8 0 0 0,4-12-50 0 0,1 1 1 0 0,-1-1-1 0 0,1 1 1 0 0,0-1-1 0 0,0 1 1 0 0,0-1-1 0 0,0 1 1 0 0,0-1-1 0 0,1 0 1 0 0,-1 1 0 0 0,1-1-1 0 0,-1 1 1 0 0,1-1-1 0 0,0 1 1 0 0,0-1-1 0 0,0 0 1 0 0,0 0-1 0 0,0 0 1 0 0,1 1 0 0 0,-1-1-1 0 0,1 0 1 0 0,1 2-1 0 0,3 1 32 0 0,1 1 0 0 0,-1-1-1 0 0,1 0 1 0 0,0-1 0 0 0,0 0-1 0 0,1 0 1 0 0,-1 0 0 0 0,11 3-1 0 0,8 2 27 0 0,31 5-1 0 0,-25-8-784 0 0,1-2 0 0 0,0-2-1 0 0,54-2 1 0 0,-48-2-6668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0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554 184 7975 0 0,'0'0'1631'0'0,"-5"-13"1014"0"0,5 4-1959 0 0,0 0 0 0 0,1 0-1 0 0,-1 0 1 0 0,2 1 0 0 0,-1-1-1 0 0,4-9 1 0 0,-3 9-437 0 0,0 0 0 0 0,0 0 0 0 0,-1 0 1 0 0,0 0-1 0 0,0-16 0 0 0,-3 16-206 0 0,1 9-43 0 0,1-1 1 0 0,0 0-1 0 0,0 1 1 0 0,-1-1-1 0 0,1 0 1 0 0,0 1-1 0 0,-1-1 1 0 0,1 0-1 0 0,-1 1 1 0 0,1-1-1 0 0,-1 1 1 0 0,1-1-1 0 0,-1 1 1 0 0,1-1-1 0 0,-1 1 1 0 0,1-1-1 0 0,-1 1 1 0 0,0 0-1 0 0,1-1 1 0 0,-1 1-1 0 0,1 0 1 0 0,-2-1-1 0 0,-1 0-1 0 0,0 0-10 0 0,0 0-1 0 0,0 0 0 0 0,0 0 1 0 0,-1 0-1 0 0,1 0 0 0 0,-1 0 1 0 0,1 1-1 0 0,0 0 0 0 0,-1-1 1 0 0,1 1-1 0 0,-1 1 0 0 0,1-1 1 0 0,-7 2-1 0 0,-6 1-78 0 0,-23 8 0 0 0,36-10 89 0 0,-40 13-6 0 0,1 2-1 0 0,1 2 0 0 0,1 2 1 0 0,0 2-1 0 0,2 1 0 0 0,0 2 1 0 0,-53 46-1 0 0,89-69 17 0 0,-9 8 51 0 0,-19 21-1 0 0,27-28-30 0 0,1 0 1 0 0,0 0-1 0 0,0 0 0 0 0,0 0 1 0 0,0 1-1 0 0,0-1 0 0 0,1 1 1 0 0,0-1-1 0 0,-1 1 0 0 0,1-1 1 0 0,1 1-1 0 0,-1-1 0 0 0,0 6 1 0 0,1-7-3 0 0,0-1 1 0 0,0 1-1 0 0,1 0 1 0 0,-1-1 0 0 0,1 1-1 0 0,-1-1 1 0 0,1 1 0 0 0,-1 0-1 0 0,1-1 1 0 0,0 1 0 0 0,0-1-1 0 0,0 0 1 0 0,0 1 0 0 0,0-1-1 0 0,0 0 1 0 0,0 0 0 0 0,0 1-1 0 0,1-1 1 0 0,-1 0-1 0 0,0 0 1 0 0,1 0 0 0 0,-1 0-1 0 0,1-1 1 0 0,-1 1 0 0 0,1 0-1 0 0,-1-1 1 0 0,1 1 0 0 0,2 0-1 0 0,3 1 57 0 0,0-1 1 0 0,0 1-1 0 0,0-1 0 0 0,0-1 0 0 0,9 1 0 0 0,12-2 106 0 0,1-2 0 0 0,-1 0 0 0 0,45-13 1 0 0,80-32-258 0 0,-123 36-463 0 0,46-23 1 0 0,-66 29 411 0 0,0 0-1 0 0,0 0 1 0 0,-1-1 0 0 0,0 0-1 0 0,0-1 1 0 0,-1 0 0 0 0,15-17-1 0 0,-20 17 124 0 0,-5 6 11 0 0,-5 3 71 0 0,-2 2 23 0 0,0 1 1 0 0,0 0-1 0 0,0 1 0 0 0,1-1 1 0 0,-1 2-1 0 0,-11 8 0 0 0,1 0 82 0 0,5-5-26 0 0,1 0-1 0 0,0 1 0 0 0,1 1 1 0 0,0 0-1 0 0,1 1 0 0 0,-16 20 1 0 0,26-31-155 0 0,0 1 1 0 0,0-1 0 0 0,0 1 0 0 0,0-1 0 0 0,1 1 0 0 0,-1-1-1 0 0,0 1 1 0 0,1 0 0 0 0,-1-1 0 0 0,1 1 0 0 0,0-1 0 0 0,-1 1-1 0 0,1 0 1 0 0,0 0 0 0 0,0-1 0 0 0,0 1 0 0 0,0 0 0 0 0,1-1-1 0 0,-1 3 1 0 0,1-3-59 0 0,-1 0-1 0 0,1 0 0 0 0,0 0 1 0 0,0 0-1 0 0,0 0 0 0 0,-1 0 1 0 0,1 0-1 0 0,0 0 0 0 0,0 0 1 0 0,0 0-1 0 0,0-1 0 0 0,1 1 1 0 0,-1 0-1 0 0,0-1 0 0 0,0 1 1 0 0,0-1-1 0 0,0 1 0 0 0,1-1 1 0 0,-1 1-1 0 0,0-1 0 0 0,0 0 1 0 0,1 0-1 0 0,-1 0 0 0 0,0 0 1 0 0,3 0-1 0 0,16 0-4808 0 0,4-3-1635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0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51 13359 0 0,'-7'-25'1632'0'0,"-6"0"4806"0"0,-3 34-6228 0 0,15-8-210 0 0,1-1 0 0 0,-1 0 0 0 0,0 1 0 0 0,1-1 0 0 0,-1 1 0 0 0,0-1 0 0 0,1 1 0 0 0,-1-1 0 0 0,1 1 0 0 0,-1-1 0 0 0,1 1 0 0 0,-1 0 0 0 0,1-1 0 0 0,-1 1 0 0 0,1 0 0 0 0,0 0 0 0 0,-1-1 0 0 0,1 1 0 0 0,0 0 0 0 0,0-1 0 0 0,0 1 0 0 0,-1 0 0 0 0,1 0 0 0 0,0 1 0 0 0,0 1 0 0 0,-2 7-214 0 0,0 1 1 0 0,0 0-1 0 0,1 11 0 0 0,1-13 42 0 0,-1 0-1 0 0,0-1 0 0 0,0 1 0 0 0,-1-1 1 0 0,0 1-1 0 0,-4 9 0 0 0,-8 14 166 0 0,7-20 268 0 0,2 0 0 0 0,0 0-1 0 0,0 0 1 0 0,-3 19-1 0 0,8-30-218 0 0,0 1 0 0 0,0-1-1 0 0,0 1 1 0 0,0 0 0 0 0,0-1-1 0 0,0 1 1 0 0,1-1 0 0 0,-1 1-1 0 0,0-1 1 0 0,1 1 0 0 0,-1-1 0 0 0,1 0-1 0 0,0 1 1 0 0,-1-1 0 0 0,1 0-1 0 0,0 1 1 0 0,0-1 0 0 0,0 0-1 0 0,0 0 1 0 0,0 0 0 0 0,0 0 0 0 0,0 0-1 0 0,1 0 1 0 0,-1 0 0 0 0,2 1-1 0 0,2 1 47 0 0,0 0-1 0 0,1 0 0 0 0,-1-1 0 0 0,12 4 0 0 0,33 6 212 0 0,-35-10-183 0 0,0 1-1 0 0,-1 1 0 0 0,27 11 0 0 0,-40-14-106 0 0,1-1 1 0 0,-1 1-1 0 0,0 0 0 0 0,1-1 1 0 0,-1 1-1 0 0,0 0 0 0 0,0 0 1 0 0,0 0-1 0 0,0 0 0 0 0,0 0 0 0 0,0 0 1 0 0,0 0-1 0 0,0 1 0 0 0,0-1 1 0 0,0 0-1 0 0,-1 0 0 0 0,1 1 1 0 0,0-1-1 0 0,-1 0 0 0 0,1 1 0 0 0,-1-1 1 0 0,0 1-1 0 0,1-1 0 0 0,-1 1 1 0 0,0-1-1 0 0,0 0 0 0 0,0 1 1 0 0,0-1-1 0 0,0 1 0 0 0,0-1 0 0 0,0 1 1 0 0,-1-1-1 0 0,1 1 0 0 0,0-1 1 0 0,-1 0-1 0 0,1 1 0 0 0,-1-1 0 0 0,0 1 1 0 0,1-1-1 0 0,-1 0 0 0 0,-1 2 1 0 0,-2 3 14 0 0,0-1 0 0 0,0 0 0 0 0,-1 0 0 0 0,1 0 1 0 0,-1 0-1 0 0,0-1 0 0 0,0 1 0 0 0,-6 2 0 0 0,-7 4 57 0 0,1-2 0 0 0,-1 0 0 0 0,-1-1 0 0 0,0-1-1 0 0,-30 7 1 0 0,22-8-54 0 0,-1-2-1 0 0,0 0 0 0 0,-39-1 1 0 0,57-3-252 0 0,0 0 0 0 0,0-1 0 0 0,0 0 0 0 0,0-1-1 0 0,0 0 1 0 0,1 0 0 0 0,-1-1 0 0 0,1 0 0 0 0,-18-9 0 0 0,12 1-1299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0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603 161 3679 0 0,'13'-13'522'0'0,"28"-20"-1"0"0,-15 16 2792 0 0,37-19-1 0 0,42-25 5976 0 0,-108 63-9194 0 0,1 0 1 0 0,-1-1-1 0 0,0 1 0 0 0,0 0 0 0 0,0-1 0 0 0,-3 2 0 0 0,-6 2-1 0 0,-45 26 207 0 0,-178 92 290 0 0,195-107-528 0 0,-52 15 0 0 0,36-14 5 0 0,24-8-56 0 0,112 8-11 0 0,-59-12-15 0 0,0 1 0 0 0,0 0 0 0 0,-1 2-1 0 0,23 12 1 0 0,-23-8 0 0 0,-1 1 0 0 0,0 0 0 0 0,0 2-1 0 0,27 29 1 0 0,-36-34 15 0 0,-9-6 0 0 0,-1-2 0 0 0,0-1 2 0 0,1 0 0 0 0,-1 0 0 0 0,1 0 0 0 0,-1 0-1 0 0,0 1 1 0 0,0-1 0 0 0,1 0 0 0 0,-1 0 0 0 0,0 0 0 0 0,0 0 0 0 0,0 0 0 0 0,0 0-1 0 0,0 1 1 0 0,0-1 0 0 0,-1 0 0 0 0,1 0 0 0 0,0 0 0 0 0,-1 0 0 0 0,1 0 0 0 0,0 0-1 0 0,-1 0 1 0 0,1 0 0 0 0,-1 0 0 0 0,0 0 0 0 0,-1 1 0 0 0,0 1 16 0 0,-1 1-7 0 0,0 0 1 0 0,0 0 0 0 0,-1-1 0 0 0,1 1-1 0 0,-1-1 1 0 0,0 0 0 0 0,0 0-1 0 0,0-1 1 0 0,0 1 0 0 0,-7 2-1 0 0,-6 2 17 0 0,-27 8 0 0 0,15-6 6 0 0,-6 2-31 0 0,0 0-1 0 0,-1-3 0 0 0,0-1 0 0 0,-51 4 0 0 0,62-10 0 0 0,-90 4 33 0 0,94-6-28 0 0,-1 0 0 0 0,1-1-1 0 0,-29-7 1 0 0,49 9-17 0 0,0-1 1 0 0,0 1-1 0 0,0 0 0 0 0,-1-1 0 0 0,1 1 1 0 0,0-1-1 0 0,0 0 0 0 0,0 1 0 0 0,0-1 1 0 0,0 0-1 0 0,-2-1 0 0 0,3 2-3 0 0,0-1-1 0 0,-1 1 1 0 0,1-1-1 0 0,0 1 1 0 0,0 0-1 0 0,0-1 1 0 0,-1 1-1 0 0,1-1 1 0 0,0 1 0 0 0,0-1-1 0 0,0 1 1 0 0,0-1-1 0 0,0 1 1 0 0,0-1-1 0 0,0 1 1 0 0,0-1-1 0 0,0 1 1 0 0,0-1-1 0 0,0 1 1 0 0,0-2-1 0 0,1 1-35 0 0,0-1-1 0 0,0 0 0 0 0,0 0 0 0 0,0 0 0 0 0,0 0 0 0 0,1 1 0 0 0,-1-1 0 0 0,1 1 0 0 0,-1-1 0 0 0,1 1 0 0 0,-1-1 0 0 0,3-1 0 0 0,9-5-468 0 0,-1 1 0 0 0,1 0 0 0 0,1 0 0 0 0,21-7 0 0 0,57-13-2147 0 0,-73 22 2384 0 0,48-11-1318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0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550 147 5063 0 0,'10'-7'96'0'0,"0"-1"0"0"0,-1 0-1 0 0,0-1 1 0 0,8-10-1 0 0,-14 16 451 0 0,0-1 0 0 0,-1 0-1 0 0,1-1 1 0 0,2-5 0 0 0,-4 8 93 0 0,-1 1 0 0 0,1-1-1 0 0,-1 0 1 0 0,1 0 0 0 0,-1 1-1 0 0,0-1 1 0 0,0 0 0 0 0,1 0 0 0 0,-1 1-1 0 0,-1-1 1 0 0,1 0 0 0 0,0 0 0 0 0,0 1-1 0 0,-1-1 1 0 0,0-3 0 0 0,0 3-452 0 0,0 0 0 0 0,0 1 0 0 0,0-1-1 0 0,0 0 1 0 0,0 0 0 0 0,-1 1 0 0 0,1-1 0 0 0,-1 1 0 0 0,1-1 0 0 0,-1 1 0 0 0,-2-2 0 0 0,0 0-174 0 0,-1 1 0 0 0,1 0 0 0 0,0 0 0 0 0,-1 0 0 0 0,1 1 0 0 0,-1-1 0 0 0,1 1 0 0 0,-1 0 0 0 0,1 1 0 0 0,-9-1 1 0 0,0 1 9 0 0,0 2 1 0 0,1-1-1 0 0,-1 1 1 0 0,1 1-1 0 0,-18 6 1 0 0,-59 29 21 0 0,28-8-45 0 0,2 3 0 0 0,-92 69 0 0 0,132-87 178 0 0,0 0 0 0 0,2 1-1 0 0,-21 23 1 0 0,37-38 303 0 0,2 0-444 0 0,0 0 0 0 0,0 0 0 0 0,-1 0-1 0 0,1 0 1 0 0,0 0 0 0 0,0 0 0 0 0,0 0 0 0 0,0 0-1 0 0,0 0 1 0 0,0-1 0 0 0,1 1 0 0 0,-1 0 0 0 0,0-1 0 0 0,0 1-1 0 0,0-1 1 0 0,1 1 0 0 0,1-1 0 0 0,5 2 26 0 0,1 0 0 0 0,0-1 0 0 0,0 0 0 0 0,0 0-1 0 0,0-1 1 0 0,0-1 0 0 0,0 1 0 0 0,0-1 0 0 0,9-3 0 0 0,12-3 30 0 0,36-13-1 0 0,-57 17-146 0 0,26-9-183 0 0,-2-1-1 0 0,49-25 1 0 0,-80 37 798 0 0,-4 2-554 0 0,1-1-1 0 0,-1 0 1 0 0,1 1-1 0 0,-1 0 1 0 0,1-1-1 0 0,0 1 1 0 0,-1 0-1 0 0,1 0 1 0 0,0-1-1 0 0,0 1 1 0 0,0 0-1 0 0,0 0 1 0 0,0 0-1 0 0,0 1 1 0 0,-2 1-1 0 0,-13 20 34 0 0,14-21-40 0 0,-3 6-52 0 0,0 1-1 0 0,1 0 1 0 0,-1 0 0 0 0,-4 19-1 0 0,7-24 6 0 0,1 1-1 0 0,0 0 1 0 0,0 0-1 0 0,1 0 1 0 0,0 0-1 0 0,-1 0 1 0 0,2 0-1 0 0,-1 0 1 0 0,0 0-1 0 0,1 0 1 0 0,3 9-1 0 0,-4-13-84 0 0,0 0 1 0 0,1 0-1 0 0,-1 0 0 0 0,1 0 0 0 0,-1 0 0 0 0,1 1 0 0 0,0-1 1 0 0,-1 0-1 0 0,1-1 0 0 0,0 1 0 0 0,0 0 0 0 0,0 0 0 0 0,0 0 1 0 0,0 0-1 0 0,-1-1 0 0 0,2 1 0 0 0,-1 0 0 0 0,0-1 1 0 0,0 1-1 0 0,0-1 0 0 0,2 1 0 0 0,-1 0-531 0 0,-1-1-1 0 0,1 0 0 0 0,0 0 1 0 0,0 0-1 0 0,0 0 1 0 0,0 0-1 0 0,0 0 1 0 0,3-1-1 0 0,13-4-5376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0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5983 0 0,'0'0'999'0'0,"-1"2"970"0"0,-2 12 407 0 0,1-1-1 0 0,0 1 1 0 0,0 21-1 0 0,2-24-1622 0 0,1 0-1 0 0,0 1 1 0 0,0-1-1 0 0,6 17 1 0 0,-5-19-608 0 0,1 0 1 0 0,1-1-1 0 0,0 0 0 0 0,0 0 1 0 0,0 0-1 0 0,1-1 1 0 0,0 1-1 0 0,0-1 1 0 0,1 0-1 0 0,0 0 1 0 0,0-1-1 0 0,1 0 1 0 0,0 0-1 0 0,15 10 1 0 0,-11-9-57 0 0,1 0 1 0 0,1-1 0 0 0,21 8-1 0 0,-29-12-287 0 0,0-1-1 0 0,1 1 1 0 0,-1-1-1 0 0,0 0 1 0 0,1-1-1 0 0,-1 0 1 0 0,1 0-1 0 0,-1 0 0 0 0,1 0 1 0 0,-1-1-1 0 0,0 0 1 0 0,8-2-1 0 0,10-6-1185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07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9 7367 0 0,'0'0'568'0'0,"-5"-8"5330"0"0,2 11-5031 0 0,0 0 1 0 0,0 0 0 0 0,1 0 0 0 0,-1 0-1 0 0,1 1 1 0 0,0-1 0 0 0,-1 1 0 0 0,-1 5-1 0 0,-13 36 125 0 0,1 0-147 0 0,-53 90-181 0 0,-133 198 0 0 0,1-86-663 0 0,109-141-18 0 0,21-24-157 0 0,-54 67-212 0 0,95-106-190 0 0,29-42-35 0 0,3-1-1418 0 0,10-3-5603 0 0</inkml:trace>
  <inkml:trace contextRef="#ctx0" brushRef="#br0" timeOffset="1">1236 192 13359 0 0,'0'0'1210'0'0,"-1"1"-714"0"0,-15 16 2537 0 0,1 1 0 0 0,-23 34 0 0 0,-19 46-2195 0 0,7-12-61 0 0,-20 39-693 0 0,64-118-2580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3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0 8751 0 0,'-1'1'399'0'0,"-23"10"459"0"0,0 2-1 0 0,-23 15 1 0 0,-19 11 3749 0 0,28-20-3455 0 0,-38 21 371 0 0,66-34-1324 0 0,0 1 0 0 0,1 0 0 0 0,0 0 0 0 0,1 1 0 0 0,-12 13 0 0 0,17-17-165 0 0,1-1-1 0 0,-1 1 1 0 0,1-1-1 0 0,-1 1 1 0 0,1 0-1 0 0,0 0 1 0 0,1 0-1 0 0,-1 1 1 0 0,1-1-1 0 0,-1 5 1 0 0,2-7-25 0 0,-1 0 1 0 0,1 0-1 0 0,0 0 0 0 0,0-1 1 0 0,0 1-1 0 0,1 0 0 0 0,-1 0 1 0 0,0 0-1 0 0,1 0 0 0 0,-1 0 1 0 0,1 0-1 0 0,0 0 1 0 0,-1 0-1 0 0,1-1 0 0 0,0 1 1 0 0,0 0-1 0 0,0-1 0 0 0,0 1 1 0 0,1-1-1 0 0,-1 1 0 0 0,0-1 1 0 0,1 1-1 0 0,-1-1 0 0 0,3 2 1 0 0,3 1 88 0 0,-1 0 0 0 0,1-1-1 0 0,0 0 1 0 0,0 0 0 0 0,0 0 0 0 0,0-1 0 0 0,0 0 0 0 0,0-1 0 0 0,0 0 0 0 0,1 0-1 0 0,-1 0 1 0 0,15-1 0 0 0,-5-2 150 0 0,1 0-1 0 0,0 0 0 0 0,-1-2 1 0 0,22-7-1 0 0,-34 9-218 0 0,0 0 1 0 0,0 0-1 0 0,0-1 0 0 0,0 0 0 0 0,-1 0 1 0 0,1 0-1 0 0,-1 0 0 0 0,0-1 0 0 0,0 0 1 0 0,0 0-1 0 0,0 0 0 0 0,-1 0 0 0 0,1 0 1 0 0,-1-1-1 0 0,0 0 0 0 0,-1 1 0 0 0,1-1 1 0 0,-1 0-1 0 0,0-1 0 0 0,0 1 0 0 0,-1 0 1 0 0,2-10-1 0 0,-2 11-50 0 0,0 0 0 0 0,0-1 0 0 0,-1 1 1 0 0,0-1-1 0 0,0 1 0 0 0,0 0 0 0 0,-1-1 0 0 0,0 1 1 0 0,1-1-1 0 0,-1 1 0 0 0,-1 0 0 0 0,1 0 0 0 0,-1-1 1 0 0,1 1-1 0 0,-1 0 0 0 0,-1 1 0 0 0,1-1 0 0 0,0 0 0 0 0,-1 0 1 0 0,0 1-1 0 0,0 0 0 0 0,0-1 0 0 0,0 1 0 0 0,0 0 1 0 0,-1 1-1 0 0,1-1 0 0 0,-1 0 0 0 0,-5-2 0 0 0,6 4-132 0 0,1 0 0 0 0,-1 0-1 0 0,0 1 1 0 0,1-1-1 0 0,-1 0 1 0 0,0 1-1 0 0,0 0 1 0 0,0 0 0 0 0,1 0-1 0 0,-1 0 1 0 0,0 0-1 0 0,-4 1 1 0 0,6-1-450 0 0,8 20-6949 0 0,-5-17 5312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0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21 297 5527 0 0,'0'0'498'0'0,"-7"-5"-396"0"0,6 3 501 0 0,-1 1-1 0 0,1-1 1 0 0,0 1-1 0 0,0-1 1 0 0,0 0-1 0 0,0 1 1 0 0,0-1-1 0 0,0 0 1 0 0,1 0-1 0 0,-1 1 1 0 0,0-1-1 0 0,1 0 1 0 0,0 0-1 0 0,-1 0 1 0 0,1 0-1 0 0,0-3 1 0 0,0 1-30 0 0,1 0 1 0 0,-1 0-1 0 0,1 0 1 0 0,0 1-1 0 0,0-1 1 0 0,0 0-1 0 0,3-6 1 0 0,2 0-277 0 0,-1 0 1 0 0,2 1-1 0 0,-1 0 0 0 0,15-16 0 0 0,0 4-401 0 0,0 1-1 0 0,1 1 0 0 0,32-21 0 0 0,-41 31-12 0 0,1 1 0 0 0,0 1-1 0 0,1 0 1 0 0,-1 1 0 0 0,1 0 0 0 0,0 1-1 0 0,27-4 1 0 0,-40 8 180 0 0,0 1 0 0 0,-1 0-1 0 0,1 0 1 0 0,0 0 0 0 0,0 0-1 0 0,0 0 1 0 0,0 0 0 0 0,-1 0-1 0 0,1 0 1 0 0,0 1 0 0 0,0-1-1 0 0,-1 1 1 0 0,1 0 0 0 0,0-1-1 0 0,-1 1 1 0 0,1 0 0 0 0,0 0-1 0 0,-1 0 1 0 0,1 0 0 0 0,-1 0-1 0 0,0 0 1 0 0,1 1 0 0 0,-1-1-1 0 0,0 0 1 0 0,0 1 0 0 0,0-1-1 0 0,0 1 1 0 0,0-1 0 0 0,0 1-1 0 0,0-1 1 0 0,0 1 0 0 0,-1 0-1 0 0,1 0 1 0 0,-1-1 0 0 0,1 3-1 0 0,1 2 76 0 0,-1 1 0 0 0,0-1 0 0 0,-1 0-1 0 0,0 0 1 0 0,0 1 0 0 0,0-1 0 0 0,0 0-1 0 0,-4 13 1 0 0,-2 4-35 0 0,-1-1 0 0 0,-1 1 0 0 0,-1-1 0 0 0,-20 35 0 0 0,-8 1-3904 0 0,29-46-3977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08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483 120 18199 0 0,'5'-6'549'0'0,"5"-4"69"0"0,0-1 1 0 0,-1-1-1 0 0,0 0 0 0 0,-1 0 1 0 0,-1 0-1 0 0,8-16 0 0 0,-14 26 97 0 0,-7-6-668 0 0,4 7-79 0 0,1 1 1 0 0,-1-1-1 0 0,1 0 0 0 0,-1 0 1 0 0,0 1-1 0 0,1-1 0 0 0,-1 1 1 0 0,0 0-1 0 0,1-1 1 0 0,-1 1-1 0 0,0 0 0 0 0,0 0 1 0 0,1 0-1 0 0,-1 0 0 0 0,0 0 1 0 0,0 0-1 0 0,1 1 1 0 0,-1-1-1 0 0,0 0 0 0 0,1 1 1 0 0,-1 0-1 0 0,0-1 0 0 0,-2 3 1 0 0,-5 1-254 0 0,0 1 1 0 0,-15 10 0 0 0,19-11 161 0 0,-41 26-507 0 0,15-10 345 0 0,-44 36 0 0 0,68-50 301 0 0,-35 34-52 0 0,38-35 71 0 0,0-1 1 0 0,0 1-1 0 0,1 0 0 0 0,0 0 1 0 0,0 0-1 0 0,0 1 0 0 0,-3 6 1 0 0,6-11-24 0 0,0 0 0 0 0,0-1 1 0 0,0 1-1 0 0,0 0 0 0 0,0-1 1 0 0,0 1-1 0 0,0 0 0 0 0,1-1 1 0 0,-1 1-1 0 0,0-1 0 0 0,0 1 1 0 0,0 0-1 0 0,1-1 0 0 0,-1 1 1 0 0,0-1-1 0 0,1 1 0 0 0,-1-1 1 0 0,0 1-1 0 0,1-1 0 0 0,-1 1 1 0 0,0-1-1 0 0,1 1 0 0 0,-1-1 1 0 0,2 1-1 0 0,11 8 153 0 0,-10-9-145 0 0,0 1 0 0 0,0 0 1 0 0,1-1-1 0 0,-1 1 0 0 0,0-1 0 0 0,0 0 0 0 0,0 0 0 0 0,1-1 1 0 0,-1 1-1 0 0,0 0 0 0 0,0-1 0 0 0,0 0 0 0 0,1 0 0 0 0,2-1 1 0 0,7-3 19 0 0,23-13 1 0 0,-22 11-81 0 0,-1-1 0 0 0,-1-1 0 0 0,1 0 0 0 0,-1-1-1 0 0,-1 0 1 0 0,0-1 0 0 0,0 0 0 0 0,13-20 0 0 0,-45 40-140 0 0,9 0 97 0 0,1 0 0 0 0,0 1 1 0 0,1 1-1 0 0,0 0 0 0 0,0 0 0 0 0,1 1 0 0 0,1 0 1 0 0,0 0-1 0 0,1 1 0 0 0,-7 16 0 0 0,-1 6-610 0 0,2 0 1 0 0,-15 66-1 0 0,18-54-219 0 0,3 1 0 0 0,1 1 0 0 0,2 53 1 0 0,17 147 5810 0 0,-10-227-3650 0 0,10 35 1 0 0,-9-42-872 0 0,0-1 0 0 0,-1 1 1 0 0,0 0-1 0 0,-1 0 0 0 0,-1 22 1 0 0,-1-35-354 0 0,0 0-1 0 0,0 0 1 0 0,-1 0 0 0 0,1 0-1 0 0,-1 0 1 0 0,1-1 0 0 0,-1 1 0 0 0,0 0-1 0 0,0 0 1 0 0,1 0 0 0 0,-1-1-1 0 0,-1 1 1 0 0,1 0 0 0 0,0-1 0 0 0,0 1-1 0 0,-1-1 1 0 0,-2 3 0 0 0,2-2 13 0 0,-1-1 0 0 0,1 1 0 0 0,-1-1 0 0 0,0 0 0 0 0,1 0 0 0 0,-1 0 0 0 0,0 0 0 0 0,0 0 1 0 0,0 0-1 0 0,-5 0 0 0 0,-1-1 26 0 0,1 0 1 0 0,0 0-1 0 0,0-1 1 0 0,0 0-1 0 0,-1 0 1 0 0,1-1-1 0 0,-13-5 1 0 0,1-1-76 0 0,0-2 1 0 0,0 0-1 0 0,-24-18 1 0 0,3-1-7104 0 0,14 9-945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19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12295 0 0,'0'0'6119'0'0,"2"2"-5446"0"0,1 5-458 0 0,0 0 0 0 0,-1 1 0 0 0,1-1 1 0 0,-1 1-1 0 0,-1 0 0 0 0,1 0 0 0 0,-1-1 0 0 0,-1 1 0 0 0,1 0 0 0 0,-2 0 0 0 0,1 0 0 0 0,-1 0 0 0 0,0 0 0 0 0,0-1 0 0 0,-3 10 0 0 0,-4 8-81 0 0,0-1-1 0 0,-1 0 0 0 0,-17 33 1 0 0,-12 8-104 0 0,-56 76 1 0 0,-5 6-19 0 0,97-144-448 0 0,1-1-317 0 0,-1 0 0 0 0,1 0 0 0 0,0 0-1 0 0,0 1 1 0 0,0-1 0 0 0,0 0 0 0 0,0 4 0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1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148 345 4607 0 0,'0'0'354'0'0,"-1"1"-233"0"0,-11 9 966 0 0,0-1-1 0 0,-1 0 1 0 0,0 0 0 0 0,-1-2-1 0 0,1 0 1 0 0,-1 0 0 0 0,-23 7-1 0 0,36-14-991 0 0,0 0 0 0 0,0 1 0 0 0,0-1 1 0 0,1 0-1 0 0,-1 0 0 0 0,0 0 0 0 0,0 0 0 0 0,0 0 0 0 0,0 0 0 0 0,0 0 0 0 0,0 0 0 0 0,0 0 0 0 0,0 0 0 0 0,-1-1 0 0 0,1 1-19 0 0,1-1-1 0 0,0 1 0 0 0,0 0 0 0 0,-1 0 1 0 0,1-1-1 0 0,0 1 0 0 0,0 0 0 0 0,0 0 0 0 0,-1-1 1 0 0,1 1-1 0 0,0 0 0 0 0,0-1 0 0 0,0 1 1 0 0,0 0-1 0 0,0-1 0 0 0,-1 1 0 0 0,1 0 1 0 0,0-1-1 0 0,0 1 0 0 0,0 0 0 0 0,0-1 1 0 0,0 1-1 0 0,0 0 0 0 0,0-1 0 0 0,0 0 1 0 0,1-2 91 0 0,0 0 0 0 0,0 0 0 0 0,1-1 0 0 0,-1 1 0 0 0,1 0 0 0 0,3-5 0 0 0,8-11 131 0 0,27-29-1 0 0,-9 11-100 0 0,-1-2 48 0 0,2 2 0 0 0,1 0 0 0 0,3 3-1 0 0,65-52 1 0 0,-92 80-164 0 0,-1 1-1 0 0,1 0 1 0 0,0 0-1 0 0,0 1 1 0 0,1 0 0 0 0,-1 1-1 0 0,1 0 1 0 0,0 0-1 0 0,-1 1 1 0 0,1 0-1 0 0,0 1 1 0 0,1 0 0 0 0,-1 0-1 0 0,0 1 1 0 0,0 1-1 0 0,0 0 1 0 0,0 0-1 0 0,0 1 1 0 0,0 0 0 0 0,0 0-1 0 0,-1 2 1 0 0,1-1-1 0 0,-1 1 1 0 0,0 0-1 0 0,0 1 1 0 0,0 0 0 0 0,10 8-1 0 0,-12-9-17 0 0,2 2 60 0 0,0 1-1 0 0,-1 0 0 0 0,12 11 1 0 0,-18-15-103 0 0,0 0 0 0 0,0-1-1 0 0,0 1 1 0 0,0 0 0 0 0,0 0 0 0 0,-1 0 0 0 0,1 1 0 0 0,-1-1 0 0 0,0 0 0 0 0,0 0 0 0 0,0 1 0 0 0,0-1 0 0 0,-1 1 0 0 0,1-1 0 0 0,-1 4 0 0 0,0-2 3 0 0,0 0 0 0 0,0 0 0 0 0,-1 0 0 0 0,0 0 0 0 0,0 0 0 0 0,0 0 0 0 0,0 0 0 0 0,-1-1 0 0 0,1 1 0 0 0,-1 0 0 0 0,0-1 0 0 0,-1 0 0 0 0,1 1 0 0 0,-1-1-1 0 0,0 0 1 0 0,0 0 0 0 0,0-1 0 0 0,-1 1 0 0 0,1 0 0 0 0,-1-1 0 0 0,0 0 0 0 0,-6 4 0 0 0,-40 29 61 0 0,-71 45 128 0 0,50-41-316 0 0,-131 97 0 0 0,173-110-129 0 0,28-25 65 0 0,3-2-286 0 0,4-2-56 0 0,0 1-1 0 0,0-1 0 0 0,0 0 0 0 0,8-4 0 0 0,12-7-4552 0 0,-24 12 4338 0 0,22-12-5710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2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9671 0 0,'0'0'748'0'0,"-2"1"-226"0"0,-43 27 5800 0 0,0 5-4018 0 0,-85 85-458 0 0,97-86-1642 0 0,-83 88-127 0 0,96-96-70 0 0,0 1 0 0 0,2 1 0 0 0,-20 36 0 0 0,36-58 44 0 0,0 1 0 0 0,0 0 0 0 0,0 0-1 0 0,0 0 1 0 0,1 0 0 0 0,0 0 0 0 0,0 0 0 0 0,0 0 0 0 0,0 0 0 0 0,1 0 0 0 0,0 1 0 0 0,0-1 0 0 0,1 0 0 0 0,-1 0 0 0 0,2 6-1 0 0,0-4 17 0 0,1-1 0 0 0,-1 0-1 0 0,1 1 1 0 0,0-1-1 0 0,1 0 1 0 0,-1-1-1 0 0,1 1 1 0 0,0-1 0 0 0,0 1-1 0 0,1-1 1 0 0,6 5-1 0 0,-5-4-274 0 0,1-1 0 0 0,-1 0 0 0 0,1 0 0 0 0,0-1 0 0 0,0 0-1 0 0,0 0 1 0 0,11 4 0 0 0,-12-6-3 0 0,-1-1 1 0 0,1 0-1 0 0,-1 1 0 0 0,1-2 1 0 0,0 1-1 0 0,-1-1 0 0 0,1 0 1 0 0,0 0-1 0 0,-1 0 0 0 0,1-1 1 0 0,0 0-1 0 0,6-2 0 0 0,22-8-1963 0 0,-1 1-24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2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22 710 9671 0 0,'0'0'875'0'0,"-1"1"-719"0"0,-4 2-2522 0 0,-10 4 14842 0 0,21-15-11225 0 0,28-28-751 0 0,41-48 585 0 0,-44 45-682 0 0,193-236 641 0 0,-52 98-848 0 0,-155 161-171 0 0,1 0 0 0 0,1 1 0 0 0,1 1-1 0 0,31-17 1 0 0,-29 23-25 0 0,-11 6 0 0 0,0 7 0 0 0,-1 2 0 0 0,-7-5-5 0 0,0 0 0 0 0,0 0 1 0 0,-1 0-1 0 0,1 0 0 0 0,-1 1 0 0 0,0-1 0 0 0,0 1 0 0 0,0 0 1 0 0,0-1-1 0 0,0 1 0 0 0,0 0 0 0 0,-1 0 0 0 0,1 0 0 0 0,1 6 1 0 0,-3-7-1 0 0,1 2 1 0 0,-1 0 0 0 0,0 1 0 0 0,0-1 0 0 0,0 0 1 0 0,0 0-1 0 0,0 0 0 0 0,-1 1 0 0 0,0-1 0 0 0,0 0 0 0 0,-2 5 1 0 0,0 3 31 0 0,-7 20 83 0 0,-21 50 0 0 0,7-22 61 0 0,22-54-159 0 0,-38 119 237 0 0,36-110-227 0 0,1-1-1 0 0,1 1 1 0 0,0 0 0 0 0,1 0 0 0 0,1 0 0 0 0,2 25-1 0 0,-1-34-8 0 0,0 0 0 0 0,0-1 0 0 0,0 0 0 0 0,1 1-1 0 0,-1-1 1 0 0,1 0 0 0 0,1 0 0 0 0,-1 0 0 0 0,1 0-1 0 0,-1 0 1 0 0,2 0 0 0 0,-1-1 0 0 0,0 0 0 0 0,1 1 0 0 0,0-1-1 0 0,8 6 1 0 0,-6-5 22 0 0,17 10 8 0 0,-5-5-308 0 0,-17-9 103 0 0,-12 1-6439 0 0,-1-1 4953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2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119 178 11055 0 0,'-72'24'2415'0'0,"26"-6"3570"0"0,46-18-5819 0 0,13-3 3357 0 0,55-16-3001 0 0,35-14-187 0 0,256-96 175 0 0,-276 94-3220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22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61 531 5871 0 0,'0'0'2164'0'0,"-1"2"-1318"0"0,1 1-526 0 0,-1 1 0 0 0,0-1 0 0 0,0 0 1 0 0,0 0-1 0 0,-1 0 0 0 0,1 0 0 0 0,-1 0 0 0 0,1 0 1 0 0,-1 0-1 0 0,0 0 0 0 0,-3 3 0 0 0,-3 1 1282 0 0,1 0-1 0 0,-14 9 2644 0 0,18-23-3346 0 0,2 4-820 0 0,1 1 1 0 0,0 0-1 0 0,0 0 1 0 0,0-1-1 0 0,0 1 0 0 0,0 0 1 0 0,0 0-1 0 0,0-1 1 0 0,1 1-1 0 0,-1 0 1 0 0,1 0-1 0 0,0 0 1 0 0,0 0-1 0 0,0-1 0 0 0,1-1 1 0 0,22-34 327 0 0,-16 27-259 0 0,38-53-32 0 0,2 2-1 0 0,3 2 1 0 0,3 2-1 0 0,91-75 1 0 0,-118 111-155 0 0,2 1 0 0 0,0 1 0 0 0,2 1 0 0 0,39-18 0 0 0,-64 35 39 0 0,0 0 0 0 0,0 0 0 0 0,1 0 0 0 0,-1 0 0 0 0,0 1 0 0 0,1 0 0 0 0,-1 1 0 0 0,13-1 0 0 0,-9 4 0 0 0,-1 4 0 0 0,-7-5 2 0 0,0 1-1 0 0,-1-1 1 0 0,1 1-1 0 0,-1 0 1 0 0,0-1-1 0 0,0 1 1 0 0,0 0-1 0 0,0 0 1 0 0,0 0-1 0 0,-1 0 1 0 0,1 0-1 0 0,-1 0 1 0 0,0 0-1 0 0,0 0 1 0 0,0 0-1 0 0,0 0 1 0 0,-1 0-1 0 0,-1 6 1 0 0,-1 6 9 0 0,-1-1 1 0 0,-9 22-1 0 0,10-29-10 0 0,-144 358 623 0 0,144-359-624 0 0,2-3 0 0 0,-1-1 0 0 0,1 1 0 0 0,0 0 0 0 0,1 0 0 0 0,-1-1 0 0 0,0 1 0 0 0,1 0 0 0 0,0 0 0 0 0,-1 5 0 0 0,1-7-54 0 0,0 0-1 0 0,0 1 1 0 0,0-1 0 0 0,0 0-1 0 0,1 1 1 0 0,-1-1 0 0 0,0 0-1 0 0,0 1 1 0 0,1-1 0 0 0,-1 0-1 0 0,1 0 1 0 0,-1 1 0 0 0,1-1-1 0 0,0 0 1 0 0,-1 0 0 0 0,1 0-1 0 0,0 0 1 0 0,0 0 0 0 0,0 0-1 0 0,0 0 1 0 0,0 0 0 0 0,0 0-1 0 0,0 0 1 0 0,0-1 0 0 0,0 1-1 0 0,0 0 1 0 0,0-1 0 0 0,1 1-1 0 0,-1-1 1 0 0,0 1 0 0 0,0-1-1 0 0,1 1 1 0 0,-1-1 0 0 0,0 0-1 0 0,1 0 1 0 0,-1 0 0 0 0,0 1-1 0 0,1-1 1 0 0,-1-1 0 0 0,3 1-1 0 0,14-3-1661 0 0,2-4-76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2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11519 0 0,'0'0'1396'0'0,"0"2"-301"0"0,11 91 6589 0 0,-10-71-7218 0 0,-1-1 0 0 0,-1 1 0 0 0,-1 0-1 0 0,-7 31 1 0 0,5-37-456 0 0,-28 103 232 0 0,27-104-335 0 0,0-1 1 0 0,-2 0-1 0 0,0 0 0 0 0,0 0 1 0 0,-18 23-1 0 0,12-24-1112 0 0,4-5-5030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2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5983 0 0,'0'0'10470'0'0,"2"-1"-9853"0"0,63-36 400 0 0,2 3 1 0 0,84-31-1 0 0,-39 32-133 0 0,-97 29-614 0 0,1 2-1 0 0,-1 0 1 0 0,0 1-1 0 0,1 1 1 0 0,23 1-1 0 0,-35 0-184 0 0,0-1 0 0 0,0 1 0 0 0,0 0 0 0 0,0 0 0 0 0,0 1 0 0 0,0-1 1 0 0,0 1-1 0 0,0 0 0 0 0,0 0 0 0 0,-1 0 0 0 0,1 0 0 0 0,3 4 0 0 0,-5-4-55 0 0,-1-1 0 0 0,1 1 0 0 0,-1 0 0 0 0,0-1 0 0 0,1 1 0 0 0,-1 0 0 0 0,0 0 1 0 0,0 0-1 0 0,-1 0 0 0 0,1 0 0 0 0,0 0 0 0 0,-1 0 0 0 0,1 0 0 0 0,-1 0 0 0 0,1 0 0 0 0,-1 0 0 0 0,0 0 0 0 0,0 0 0 0 0,0 1 1 0 0,0-1-1 0 0,0 0 0 0 0,-1 0 0 0 0,1 0 0 0 0,-1 0 0 0 0,0 4 0 0 0,-3 3 3 0 0,0 0-1 0 0,-1 0 0 0 0,0 0 1 0 0,0-1-1 0 0,-1 1 1 0 0,0-1-1 0 0,-1 0 0 0 0,-13 12 1 0 0,-8 5 97 0 0,-31 21-1 0 0,55-43-128 0 0,-16 10-85 0 0,-1 0-1 0 0,0-1 0 0 0,0-1 1 0 0,-1-1-1 0 0,-1-1 1 0 0,-24 7-1 0 0,11-6-99 0 0,-73 25-376 0 0,77-23 469 0 0,31-12 35 0 0,3 1-8 0 0,27 1 46 0 0,1-1-1 0 0,-1-2 0 0 0,42-5 0 0 0,19-1 98 0 0,-64 6 26 0 0,1 2-1 0 0,35 5 0 0 0,-54-5-79 0 0,1 0 0 0 0,-1 1 1 0 0,-1 0-1 0 0,1 1 0 0 0,0 0 0 0 0,0 0 0 0 0,-1 0 0 0 0,0 1 1 0 0,0 0-1 0 0,0 1 0 0 0,12 10 0 0 0,-17-14-15 0 0,0 1-1 0 0,0 0 1 0 0,-1 0-1 0 0,1 0 1 0 0,-1 0-1 0 0,0 0 1 0 0,0 0-1 0 0,1 0 1 0 0,-1 0-1 0 0,-1 1 1 0 0,1-1-1 0 0,0 0 1 0 0,0 1 0 0 0,-1-1-1 0 0,1 1 1 0 0,-1-1-1 0 0,0 0 1 0 0,0 1-1 0 0,0-1 1 0 0,0 1-1 0 0,0-1 1 0 0,-1 1-1 0 0,1-1 1 0 0,-1 0-1 0 0,1 1 1 0 0,-1-1-1 0 0,0 0 1 0 0,0 1-1 0 0,0-1 1 0 0,0 0 0 0 0,-3 4-1 0 0,0 0 13 0 0,-1 0-1 0 0,0 0 1 0 0,-1 0-1 0 0,1 0 1 0 0,-1-1-1 0 0,0 0 1 0 0,0-1-1 0 0,-12 8 1 0 0,3-4 2 0 0,-17 11 67 0 0,-54 22-1 0 0,65-33-81 0 0,-2 2 34 0 0,-1-2-1 0 0,-39 9 0 0 0,53-15-76 0 0,1 0 0 0 0,-1-1 0 0 0,0-1 0 0 0,0 1-1 0 0,0-1 1 0 0,-17-3 0 0 0,25 3 18 0 0,-1-1 0 0 0,1 0 0 0 0,0 1 0 0 0,0-1-1 0 0,0 0 1 0 0,-1 0 0 0 0,1 0 0 0 0,0 0 0 0 0,0 0 0 0 0,1 0 0 0 0,-1-1-1 0 0,0 1 1 0 0,0-1 0 0 0,1 0 0 0 0,-1 1 0 0 0,0-1 0 0 0,1 0 0 0 0,0 0-1 0 0,-1 0 1 0 0,1 0 0 0 0,0 0 0 0 0,0 0 0 0 0,0 0 0 0 0,1 0 0 0 0,-1 0-1 0 0,0 0 1 0 0,1-1 0 0 0,-1 1 0 0 0,1 0 0 0 0,0 0 0 0 0,0-1 0 0 0,0 1-1 0 0,0 0 1 0 0,0-5 0 0 0,1 3-289 0 0,0 0-1 0 0,-1 0 1 0 0,1 0-1 0 0,1 0 1 0 0,-1 1-1 0 0,0-1 1 0 0,1 0 0 0 0,0 1-1 0 0,0-1 1 0 0,0 1-1 0 0,3-4 1 0 0,4-3-1394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3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0 429 5527 0 0,'0'0'423'0'0,"17"7"12356"0"0,-16-8-12498 0 0,6-11 3699 0 0,4-24-4837 0 0,-7 22 2223 0 0,4-7-1283 0 0,0 1 0 0 0,2 1 0 0 0,0 0 0 0 0,1 0 0 0 0,1 1 0 0 0,1 0-1 0 0,0 1 1 0 0,2 1 0 0 0,15-15 0 0 0,8-3 127 0 0,1 3 1 0 0,75-48-1 0 0,-107 74-397 0 0,1 0 0 0 0,1 1 0 0 0,-1 0 0 0 0,15-5 0 0 0,-19 8 49 0 0,0 0-1 0 0,0 1 0 0 0,-1-1 0 0 0,1 1 1 0 0,0 0-1 0 0,0-1 0 0 0,0 2 0 0 0,0-1 1 0 0,0 0-1 0 0,0 1 0 0 0,-1 0 0 0 0,1 0 1 0 0,6 2-1 0 0,4 4-1984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23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6447 0 0,'0'0'586'0'0,"-1"2"-486"0"0,-1 3 475 0 0,-1-1 0 0 0,1 1 1 0 0,1 0-1 0 0,-1 0 0 0 0,1 0 0 0 0,0 0 1 0 0,0 0-1 0 0,0 0 0 0 0,0 0 0 0 0,1 0 1 0 0,0 1-1 0 0,1 7 0 0 0,2 11 1085 0 0,8 33 0 0 0,-9-49-1785 0 0,6 27 704 0 0,2-1-1 0 0,2 0 1 0 0,19 40-1 0 0,-5-23 5 0 0,42 62 0 0 0,-48-85-473 0 0,-3-4 116 0 0,-1 1-1 0 0,-1 0 1 0 0,14 35 0 0 0,-26-52-146 0 0,0-1-1 0 0,0 1 1 0 0,-1 0-1 0 0,-1 0 1 0 0,1 0 0 0 0,-1 1-1 0 0,0-1 1 0 0,-1 0 0 0 0,0 0-1 0 0,-1 1 1 0 0,1-1-1 0 0,-1 0 1 0 0,-1 0 0 0 0,0 0-1 0 0,0 0 1 0 0,-4 11-1 0 0,0-8 58 0 0,0-1 0 0 0,0 1 0 0 0,-1-1 0 0 0,0 0 0 0 0,0 0 0 0 0,-1-1 0 0 0,-10 9 0 0 0,-69 54 771 0 0,40-35-553 0 0,-90 67-105 0 0,96-74-428 0 0,39-28 146 0 0,-8 5-365 0 0,1 0-1 0 0,-1 1 0 0 0,-10 12 0 0 0,26-12-4279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2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210 199 11055 0 0,'-5'-2'324'0'0,"-9"-5"-103"0"0,0 0 0 0 0,-17-5 0 0 0,25 10 216 0 0,0 1-1 0 0,-1 0 0 0 0,1 0 1 0 0,0 1-1 0 0,0-1 1 0 0,-1 1-1 0 0,1 1 1 0 0,-9 0-1 0 0,5 1 237 0 0,1 0 1 0 0,0 0-1 0 0,-1 1 0 0 0,1 0 1 0 0,0 0-1 0 0,-14 8 0 0 0,21-10-441 0 0,3 1-193 0 0,0-1 0 0 0,0 1 1 0 0,1 0-1 0 0,-1-1 0 0 0,0 1 0 0 0,1-1 0 0 0,-1 1 0 0 0,0-1 0 0 0,1 0 0 0 0,0 0 0 0 0,-1 0 1 0 0,1 0-1 0 0,0 0 0 0 0,3 2 0 0 0,5 2 124 0 0,1-1 0 0 0,1 0 0 0 0,-1 0 1 0 0,20 3-1 0 0,51 4 309 0 0,-61-9-404 0 0,40 3 164 0 0,109-6-1 0 0,63-20-139 0 0,-153 13-78 0 0,608-84 1121 0 0,105-10 1207 0 0,-681 92-2157 0 0,132-10 86 0 0,1 16-216 0 0,-157 11-126 0 0,-78-5 12 0 0,1 0-1 0 0,-1 0 1 0 0,0 1-1 0 0,0 1 0 0 0,0-1 1 0 0,11 7-1 0 0,-19-9-80 0 0,1 1 0 0 0,-1-1 0 0 0,1 1-1 0 0,-1 0 1 0 0,0-1 0 0 0,0 1 0 0 0,0 0 0 0 0,0 1 0 0 0,0-1-1 0 0,0 0 1 0 0,0 0 0 0 0,-1 1 0 0 0,0-1 0 0 0,1 1 0 0 0,1 4-1 0 0,-3-5-34 0 0,1 0-1 0 0,-1 0 0 0 0,0 1 0 0 0,0-1 1 0 0,1 0-1 0 0,-1 0 0 0 0,-1 0 0 0 0,1 0 1 0 0,0 1-1 0 0,-1-1 0 0 0,1 0 0 0 0,-1 0 1 0 0,1 0-1 0 0,-1 0 0 0 0,0 0 1 0 0,0 0-1 0 0,0 0 0 0 0,0 0 0 0 0,0 0 1 0 0,-3 3-1 0 0,-11 11-1723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2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9215 0 0,'-1'2'6946'0'0,"-5"13"-5909"0"0,0-1 1 0 0,0 0 0 0 0,-11 16 0 0 0,2-4-603 0 0,-33 58-17 0 0,-4-2-1 0 0,-70 87 0 0 0,109-153-578 0 0,0 0 0 0 0,-1-1-1 0 0,-21 17 1 0 0,34-32-671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25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63 291 17047 0 0,'0'0'1543'0'0,"5"-8"-1238"0"0,0 0-104 0 0,1 0-1 0 0,0 1 0 0 0,0 0 0 0 0,0 0 1 0 0,1 0-1 0 0,13-9 0 0 0,52-31 1324 0 0,-31 22-1122 0 0,11-8-39 0 0,1 2-1 0 0,100-41 1 0 0,-144 69-363 0 0,-1 0 0 0 0,1 1-1 0 0,0-1 1 0 0,0 2 0 0 0,-1 0-1 0 0,1 0 1 0 0,0 0 0 0 0,18 2-1 0 0,-23-1 2 0 0,1 1 0 0 0,-1 0-1 0 0,0 0 1 0 0,0 0 0 0 0,0 1-1 0 0,0-1 1 0 0,0 1 0 0 0,0 0-1 0 0,-1 0 1 0 0,1 0-1 0 0,0 0 1 0 0,-1 1 0 0 0,0 0-1 0 0,1-1 1 0 0,-1 1 0 0 0,0 0-1 0 0,-1 1 1 0 0,1-1 0 0 0,0 0-1 0 0,3 8 1 0 0,-3-6 44 0 0,0 1 0 0 0,-1 0 0 0 0,1-1 0 0 0,-1 1 0 0 0,-1 1 0 0 0,1-1 0 0 0,-1 0 0 0 0,0 0 0 0 0,0 0 1 0 0,-1 1-1 0 0,0-1 0 0 0,0 0 0 0 0,0 1 0 0 0,-1-1 0 0 0,0 0 0 0 0,0 0 0 0 0,0 1 0 0 0,-1-1 0 0 0,0 0 0 0 0,0-1 0 0 0,-1 1 0 0 0,0 0 1 0 0,0-1-1 0 0,0 1 0 0 0,-6 7 0 0 0,1-3 13 0 0,-1 0 0 0 0,0-1 1 0 0,0 0-1 0 0,-1 0 0 0 0,0-1 0 0 0,-1 0 1 0 0,-18 10-1 0 0,-85 37-47 0 0,112-54-11 0 0,-124 47-1792 0 0,-183 45 0 0 0,298-89-473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2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11055 0 0,'-9'0'1144'0'0,"-19"0"214"0"0,21 1-87 0 0,1 0 1 0 0,-1 0-1 0 0,1 1 1 0 0,-1-1-1 0 0,1 1 0 0 0,-11 5 1 0 0,-4 5-1013 0 0,7-2-104 0 0,1 1 0 0 0,0 0 0 0 0,0 1 0 0 0,1 0-1 0 0,1 1 1 0 0,0 0 0 0 0,0 1 0 0 0,-11 22 0 0 0,2-1-126 0 0,3 1 1 0 0,-21 58 0 0 0,30-72-30 0 0,1 0 0 0 0,1 1 0 0 0,1-1 0 0 0,1 1 0 0 0,1 0 0 0 0,0 35 0 0 0,3-54 0 0 0,1 0 0 0 0,-1-1 0 0 0,1 1 0 0 0,-1-1 0 0 0,1 1 0 0 0,0-1 0 0 0,0 1 0 0 0,1-1 0 0 0,-1 0 0 0 0,1 1 0 0 0,-1-1 0 0 0,1 0 0 0 0,0 0 0 0 0,0 0 0 0 0,1-1 0 0 0,-1 1 0 0 0,1 0 0 0 0,-1-1 0 0 0,1 1 0 0 0,4 2 0 0 0,-2-3 0 0 0,0 1 0 0 0,0 0 0 0 0,0-1 0 0 0,0 0 0 0 0,1-1 0 0 0,-1 1 0 0 0,1-1 0 0 0,-1 0 0 0 0,1 0 0 0 0,-1-1 0 0 0,1 1 0 0 0,6-2 0 0 0,9 0-412 0 0,-1-1 0 0 0,0-2 0 0 0,0 0 0 0 0,25-8 0 0 0,-25 5-704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2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16783 0 0,'-2'1'770'0'0,"2"-1"-762"0"0,-4 2 120 0 0,-1 0 0 0 0,1 1 0 0 0,0-1 0 0 0,0 1 0 0 0,0 0 0 0 0,1 1 0 0 0,-1-1 0 0 0,1 1 0 0 0,-1-1 0 0 0,1 1 0 0 0,0 0 0 0 0,1 0 0 0 0,-5 8 0 0 0,-1 9 426 0 0,0 1 1 0 0,2 0-1 0 0,0 0 1 0 0,-3 27-1 0 0,4-19 255 0 0,-14 48 0 0 0,11-57-900 0 0,-1 0-1 0 0,0-1 1 0 0,-16 26 0 0 0,18-35-13 0 0,-1 0 1 0 0,-1 0-1 0 0,0 0 0 0 0,0-1 1 0 0,-1-1-1 0 0,-18 15 0 0 0,26-22-723 0 0,-7 4 640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2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167 142 15119 0 0,'0'0'694'0'0,"-2"1"-22"0"0,1 0-557 0 0,-14 4 3215 0 0,19-14-2197 0 0,-1 5-992 0 0,0 0 0 0 0,0 1 1 0 0,0-1-1 0 0,1 1 0 0 0,0-1 0 0 0,-1 1 0 0 0,1 0 0 0 0,6-3 0 0 0,38-20 30 0 0,-34 20-71 0 0,94-41 137 0 0,-89 40 61 0 0,0 2 0 0 0,0 0 0 0 0,39-4-1 0 0,-55 9-243 0 0,1-1-1 0 0,-1 1 1 0 0,0 0-1 0 0,1 1 1 0 0,-1-1-1 0 0,0 0 1 0 0,1 1-1 0 0,-1 0 1 0 0,0 0-1 0 0,0 0 0 0 0,0 0 1 0 0,0 0-1 0 0,0 1 1 0 0,0-1-1 0 0,0 1 1 0 0,0 0-1 0 0,0 0 1 0 0,2 3-1 0 0,-3-3-35 0 0,0 1 0 0 0,0-1-1 0 0,0 1 1 0 0,0 0 0 0 0,-1 0 0 0 0,1-1-1 0 0,-1 1 1 0 0,0 0 0 0 0,0 1 0 0 0,0-1 0 0 0,0 0-1 0 0,0 0 1 0 0,-1 0 0 0 0,0 0 0 0 0,1 1-1 0 0,-1-1 1 0 0,0 0 0 0 0,-1 6 0 0 0,-1-1 2 0 0,1 1 0 0 0,-1-1-1 0 0,-1 1 1 0 0,0-1 0 0 0,0 0 0 0 0,0 0 0 0 0,-1 0 0 0 0,-1 0 0 0 0,1-1 0 0 0,-8 10-1 0 0,5-9 4 0 0,0 0-1 0 0,0 0 1 0 0,-1-1 0 0 0,1 0-1 0 0,-2 0 1 0 0,1-1-1 0 0,-1 0 1 0 0,-11 6-1 0 0,12-9-72 0 0,0 1 1 0 0,-1-1-1 0 0,0-1 1 0 0,1 0-1 0 0,-17 3 0 0 0,-46-1-477 0 0,20-2 312 0 0,37 1-133 0 0,14-3 342 0 0,0 0 1 0 0,0 0-1 0 0,0 1 0 0 0,0-1 1 0 0,0 0-1 0 0,0 0 1 0 0,0 0-1 0 0,0 0 0 0 0,0 1 1 0 0,0-1-1 0 0,0 0 0 0 0,0 0 1 0 0,0 0-1 0 0,0 0 1 0 0,1 0-1 0 0,-1 1 0 0 0,0-1 1 0 0,0 0-1 0 0,0 0 0 0 0,0 0 1 0 0,0 0-1 0 0,0 0 0 0 0,0 1 1 0 0,1-1-1 0 0,-1 0 1 0 0,0 0-1 0 0,0 0 0 0 0,0 0 1 0 0,0 0-1 0 0,0 0 0 0 0,1 0 1 0 0,-1 0-1 0 0,0 0 0 0 0,0 0 1 0 0,0 0-1 0 0,0 0 1 0 0,1 0-1 0 0,-1 0 0 0 0,27 9-51 0 0,-27-9 58 0 0,83 28-13 0 0,6 2 112 0 0,-73-27-99 0 0,-9-2 2 0 0,0 0 1 0 0,0 1 0 0 0,0 0 0 0 0,10 5 0 0 0,2 1 192 0 0,-18-7-105 0 0,1 0-22 0 0,9 4-36 0 0,-9-4-25 0 0,-1-1 1 0 0,0 1 0 0 0,0-1 0 0 0,0 1 0 0 0,0-1-1 0 0,0 1 1 0 0,0 0 0 0 0,0 0 0 0 0,0-1 0 0 0,-1 1-1 0 0,1 0 1 0 0,1 2 0 0 0,7 7 4 0 0,-6-7-11 0 0,-1-1 1 0 0,0 1-1 0 0,0 0 0 0 0,0 0 0 0 0,0 0 0 0 0,-1 1 1 0 0,1-1-1 0 0,-1 0 0 0 0,0 1 0 0 0,0-1 0 0 0,0 1 1 0 0,0-1-1 0 0,-1 1 0 0 0,1 5 0 0 0,-1-4 6 0 0,0 0 1 0 0,-1 0-1 0 0,0 1 0 0 0,0-1 1 0 0,0 0-1 0 0,-1 0 0 0 0,1 0 1 0 0,-6 9-1 0 0,0-1 11 0 0,-1-1 0 0 0,0 0 0 0 0,0-1 0 0 0,-2 0-1 0 0,1 0 1 0 0,-16 12 0 0 0,13-12 35 0 0,-1 0-1 0 0,0-2 1 0 0,-1 1-1 0 0,0-2 1 0 0,-1 0-1 0 0,1 0 1 0 0,-1-2-1 0 0,-1 1 1 0 0,0-2-1 0 0,1 0 1 0 0,-1-1-1 0 0,-1-1 1 0 0,1-1-1 0 0,0 0 1 0 0,-27 0-1 0 0,28-3 28 0 0,-63-3 297 0 0,70 3-320 0 0,-1-1-1 0 0,1 0 1 0 0,-1 0 0 0 0,1 0-1 0 0,0-1 1 0 0,-14-7 0 0 0,19 8-32 0 0,-1 0 0 0 0,1-1 1 0 0,0 1-1 0 0,-1-1 1 0 0,1 0-1 0 0,-4-6 0 0 0,-10-9-126 0 0,16 17-59 0 0,-5-1-2293 0 0,21 17-114 0 0,-6-8 1076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29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11743 0 0,'0'0'5486'0'0,"2"0"-4996"0"0,59-16 1444 0 0,195-47-414 0 0,-219 54-920 0 0,-16 4-7147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3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1375 0 0,'2'0'2407'0'0,"39"-4"5734"0"0,21-10-4102 0 0,-1 0-2492 0 0,209-35 1461 0 0,-108 30-5659 0 0,-146 17 1456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3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5983 0 0,'0'0'11167'0'0,"0"2"-10575"0"0,0 20-184 0 0,0 0 0 0 0,-2 0 1 0 0,0 0-1 0 0,-10 40 0 0 0,4-37-404 0 0,2-1 8 0 0,-2-1 0 0 0,0 0 0 0 0,-2 0 0 0 0,-15 27 0 0 0,-89 133-28 0 0,109-174-84 0 0,4-7-92 0 0,6-13-2948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3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75 198 7831 0 0,'0'0'603'0'0,"0"1"-396"0"0,-10 30 2121 0 0,3-7-405 0 0,-1-1-1 0 0,-1 0 1 0 0,-1 0-1 0 0,-20 32 1 0 0,44-81 459 0 0,-3 6-2335 0 0,21-30 0 0 0,-15 28-49 0 0,2 1-1 0 0,1 1 1 0 0,0 1 0 0 0,1 1 0 0 0,37-25-1 0 0,-48 37-4 0 0,0 1-1 0 0,0 0 1 0 0,0 1-1 0 0,1 0 1 0 0,-1 0-1 0 0,1 1 1 0 0,0 1-1 0 0,0 0 0 0 0,0 0 1 0 0,21 1-1 0 0,-23 1 23 0 0,0 0 0 0 0,-1 1-1 0 0,1 0 1 0 0,-1 0-1 0 0,1 1 1 0 0,-1 1 0 0 0,0-1-1 0 0,0 1 1 0 0,0 0-1 0 0,0 1 1 0 0,0 0 0 0 0,-1 0-1 0 0,0 1 1 0 0,11 9-1 0 0,-11-5-3 0 0,-6-8-11 0 0,0 0 0 0 0,0 1 0 0 0,0-1 0 0 0,0 1 0 0 0,0 0 0 0 0,0-1 0 0 0,-1 1 0 0 0,1 0 0 0 0,-1-1 0 0 0,1 1 0 0 0,-1 0 0 0 0,0 0 0 0 0,0 0 0 0 0,1 2 0 0 0,-2 1 0 0 0,1-4 0 0 0,1 0 0 0 0,-1 1 0 0 0,0-1 0 0 0,0 0 0 0 0,0 1 0 0 0,0-1 0 0 0,0 0 1 0 0,-1 1-1 0 0,1-1 0 0 0,0 0 0 0 0,-1 1 0 0 0,1-1 0 0 0,-1 0 0 0 0,1 0 0 0 0,-1 1 0 0 0,0-1 0 0 0,1 0 0 0 0,-1 0 0 0 0,-1 2 0 0 0,-1 0 10 0 0,2 0 9 0 0,0-2-17 0 0,1-1 0 0 0,-1 1 0 0 0,1 0 0 0 0,-1 0 0 0 0,1-1-1 0 0,-1 1 1 0 0,0 0 0 0 0,1-1 0 0 0,-1 1 0 0 0,0 0 0 0 0,1-1 0 0 0,-1 1 0 0 0,0-1 0 0 0,0 1-1 0 0,1-1 1 0 0,-1 0 0 0 0,-1 1 0 0 0,-6 5 5 0 0,7-6-6 0 0,1 0 1 0 0,-1 1 0 0 0,1-1-1 0 0,-1 0 1 0 0,1 1 0 0 0,0-1-1 0 0,-1 0 1 0 0,1 0 0 0 0,-1 0-1 0 0,1 0 1 0 0,-1 1 0 0 0,0-1-1 0 0,1 0 1 0 0,-1 0 0 0 0,1 0-1 0 0,-1 0 1 0 0,1 0 0 0 0,-1 0-1 0 0,1 0 1 0 0,-1 0 0 0 0,1-1-1 0 0,-1 1 1 0 0,1 0 0 0 0,-1 0-1 0 0,-3-1 4 0 0,4 1-4 0 0,-1 0-1 0 0,1 0 0 0 0,-1 0 0 0 0,1 0 0 0 0,0 0 0 0 0,-1 0 0 0 0,1 0 0 0 0,0 0 0 0 0,-1 0 0 0 0,1 0 0 0 0,0 0 0 0 0,-1 0 0 0 0,1 0 0 0 0,0 0 0 0 0,-1-1 0 0 0,1 1 0 0 0,0 0 0 0 0,0 0 0 0 0,-1 0 0 0 0,1-1 0 0 0,0 1 0 0 0,0 0 0 0 0,-1 0 0 0 0,1-1 0 0 0,0 1 0 0 0,0 0 0 0 0,-1-1 0 0 0,1 1 0 0 0,0 0 0 0 0,0-1 0 0 0,0 1 0 0 0,0 0 0 0 0,0-1 0 0 0,0 1 0 0 0,0 0 0 0 0,-1-1 0 0 0,1 1 1 0 0,0 0-1 0 0,0-1 0 0 0,0 1 0 0 0,0 0 0 0 0,0-1 0 0 0,1 1 0 0 0,-1 0 0 0 0,0-1 0 0 0,0 1-2 0 0,0-3-7 0 0,0 0-1 0 0,0 0 0 0 0,1 1 0 0 0,-1-1 0 0 0,1 0 0 0 0,-1 1 1 0 0,1-1-1 0 0,0 0 0 0 0,0 1 0 0 0,1-1 0 0 0,-1 1 0 0 0,0 0 1 0 0,1-1-1 0 0,-1 1 0 0 0,1 0 0 0 0,0 0 0 0 0,2-2 0 0 0,5-6-9 0 0,1 2-1 0 0,15-11 0 0 0,-10 7-17 0 0,8-7 13 0 0,-4 3-10 0 0,37-24 0 0 0,-30 24 29 0 0,-12 8-7 0 0,0-1 1 0 0,20-7-1 0 0,-29 14 10 0 0,1 0 0 0 0,-1 0-1 0 0,1 1 1 0 0,-1 0 0 0 0,1 0 0 0 0,-1 1 0 0 0,1-1 0 0 0,-1 1-1 0 0,1 0 1 0 0,9 2 0 0 0,0 2 35 0 0,-14-2-13 0 0,0-2-18 0 0,0 0 0 0 0,0 1 0 0 0,0-1 0 0 0,0 1 0 0 0,0 0 0 0 0,0-1 0 0 0,0 1 0 0 0,0 0 0 0 0,-1 0 0 0 0,1-1 0 0 0,0 1 0 0 0,-1 0 0 0 0,1 0-1 0 0,0 0 1 0 0,-1 0 0 0 0,1 0 0 0 0,-1 0 0 0 0,0 0 0 0 0,1 0 0 0 0,-1 0 0 0 0,1 2 0 0 0,0 1 19 0 0,0 2-19 0 0,1-1-1 0 0,-1 1 1 0 0,0 0-1 0 0,0 0 1 0 0,0 0-1 0 0,-1 0 1 0 0,0 7-1 0 0,-7 43 1 0 0,4-42-3 0 0,1-1 0 0 0,1 1 1 0 0,0 21-1 0 0,1-32-283 0 0,0-1 0 0 0,0 1 0 0 0,1 0 0 0 0,-1-1 1 0 0,1 1-1 0 0,0-1 0 0 0,0 1 0 0 0,0-1 0 0 0,2 5 0 0 0,-2-6-74 0 0,-1 0 0 0 0,1 0-1 0 0,-1 0 1 0 0,0 0 0 0 0,1 0 0 0 0,-1-1 0 0 0,0 1-1 0 0,1 0 1 0 0,-1 0 0 0 0,0 0 0 0 0,0 0-1 0 0,0 1 1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3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98 371 11487 0 0,'-1'-1'528'0'0,"-5"-1"-370"0"0,-1 1 0 0 0,1-1 0 0 0,-1 1 0 0 0,-12 0-1 0 0,-10-2 1682 0 0,28 3-1766 0 0,-1 0-1 0 0,1-1 1 0 0,0 1-1 0 0,0 0 1 0 0,0-1-1 0 0,0 1 1 0 0,0-1-1 0 0,0 0 1 0 0,0 1-1 0 0,0-1 1 0 0,0 0-1 0 0,0 1 1 0 0,0-1-1 0 0,1 0 1 0 0,-1 0-1 0 0,0 0 1 0 0,0 0-1 0 0,1 0 1 0 0,-1 0 0 0 0,1 0-1 0 0,-1 0 1 0 0,1 0-1 0 0,-1 0 1 0 0,1 0-1 0 0,-1 0 1 0 0,1 0-1 0 0,0 0 1 0 0,0 0-1 0 0,0-1 1 0 0,-1 1-1 0 0,1 0 1 0 0,0 0-1 0 0,0 0 1 0 0,1 0-1 0 0,-1-1 1 0 0,0 1-1 0 0,1-2 1 0 0,0-3-40 0 0,1 1 0 0 0,-1-1 0 0 0,1 0 0 0 0,1 1 0 0 0,4-9 0 0 0,8-9 50 0 0,1 2 1 0 0,1 0 0 0 0,0 1 0 0 0,28-23-1 0 0,-42 40-67 0 0,13-12 142 0 0,0 0 1 0 0,1 1-1 0 0,1 1 0 0 0,0 1 0 0 0,0 1 1 0 0,1 0-1 0 0,1 1 0 0 0,0 1 0 0 0,0 1 0 0 0,1 1 1 0 0,-1 1-1 0 0,2 0 0 0 0,-1 2 0 0 0,25-2 1 0 0,-20 3 108 0 0,0 2 0 0 0,1 1 0 0 0,-1 1 0 0 0,0 1 0 0 0,36 8 0 0 0,-55-9-222 0 0,0 2 1 0 0,-1-1-1 0 0,1 1 0 0 0,-1 0 1 0 0,0 0-1 0 0,0 1 0 0 0,0 0 1 0 0,10 8-1 0 0,1 7 48 0 0,-14-7-75 0 0,-2-7 5 0 0,0 2-6 0 0,0-1 1 0 0,0 0 0 0 0,-1 1-1 0 0,0-1 1 0 0,-1 1 0 0 0,1-1 0 0 0,-1 0-1 0 0,-3 11 1 0 0,1-7 45 0 0,0-1 0 0 0,-1 1 0 0 0,0-1 0 0 0,-9 16 0 0 0,4-12-8 0 0,-1 0 0 0 0,0-1 0 0 0,-1 0 0 0 0,0-1 0 0 0,-17 13 0 0 0,-2-1 17 0 0,-35 20 1 0 0,-6-4-67 0 0,-135 56 0 0 0,205-94-93 0 0,12-3-828 0 0,38-11-1654 0 0,-26 6 637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3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9 14423 0 0,'2'-2'662'0'0,"-2"2"-615"0"0,0 0 1 0 0,0 0-1 0 0,1 0 1 0 0,-1 0 0 0 0,0 0-1 0 0,1 0 1 0 0,-1-1 0 0 0,0 1-1 0 0,0 0 1 0 0,0 0-1 0 0,1 0 1 0 0,-1-1 0 0 0,0 1-1 0 0,0 0 1 0 0,0 0-1 0 0,0-1 1 0 0,1 1 0 0 0,-1 0-1 0 0,0 0 1 0 0,0-1 0 0 0,0 1-1 0 0,0 0 1 0 0,0 0-1 0 0,0-1 1 0 0,0 1 0 0 0,0 0-1 0 0,0-1 1 0 0,0 1 0 0 0,-8-1 731 0 0,-15 8 131 0 0,-12 12-648 0 0,0 0-1 0 0,2 3 0 0 0,0 0 1 0 0,2 3-1 0 0,0 0 0 0 0,-53 58 1 0 0,65-60-54 0 0,1 1 1 0 0,1 0 0 0 0,1 1 0 0 0,1 1 0 0 0,1 0 0 0 0,2 1-1 0 0,-13 37 1 0 0,24-58-143 0 0,-1-1 0 0 0,1 1 0 0 0,0 0 0 0 0,0 0 0 0 0,0 0 0 0 0,1 0 0 0 0,0 0 0 0 0,0 0 0 0 0,1-1 0 0 0,0 1 0 0 0,0 0 0 0 0,0 0 0 0 0,3 6 0 0 0,-3-8-55 0 0,1 1 0 0 0,0-1 0 0 0,1 0 0 0 0,-1-1 0 0 0,1 1 0 0 0,0 0 0 0 0,-1-1 0 0 0,2 1 0 0 0,-1-1 0 0 0,0 0 0 0 0,1 0 0 0 0,-1 0 1 0 0,1-1-1 0 0,0 1 0 0 0,0-1 0 0 0,0 0 0 0 0,7 3 0 0 0,11 2-1247 0 0,1-2-3883 0 0,2-3-1945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3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68 661 11519 0 0,'-1'1'528'0'0,"-13"6"144"0"0,3-2-189 0 0,0 0 0 0 0,-20 15 6607 0 0,43-23-6244 0 0,-1-1-638 0 0,1 0 0 0 0,-1-1 0 0 0,0-1 0 0 0,0 0 1 0 0,19-14-1 0 0,-6 1-100 0 0,27-26 1 0 0,108-130-122 0 0,-11-11-37 0 0,-84 104 41 0 0,36-36 9 0 0,-96 112 0 0 0,-3 5 0 0 0,0 0 0 0 0,0-1 0 0 0,0 1 0 0 0,0 0 0 0 0,0 0 0 0 0,0-1 0 0 0,0 1 0 0 0,1 0 0 0 0,-1 0 0 0 0,0 0 0 0 0,1 0 0 0 0,-1 1 0 0 0,1-1 0 0 0,-1 0 0 0 0,3 0 0 0 0,5-1 0 0 0,-8 2 0 0 0,0 0 0 0 0,0 0 0 0 0,0 0 0 0 0,0 0 0 0 0,0 0 0 0 0,0 0 0 0 0,0 0 0 0 0,0 0 0 0 0,0 1 0 0 0,0-1 0 0 0,0 0 0 0 0,0 1 0 0 0,0-1 0 0 0,0 1 0 0 0,0-1 0 0 0,0 1 0 0 0,1 0 0 0 0,0 1 0 0 0,19 8 0 0 0,0 1 0 0 0,21 16 0 0 0,-36-23 19 0 0,-1 0 0 0 0,0 0 0 0 0,0 0 0 0 0,0 1 0 0 0,-1 0 0 0 0,1 0 1 0 0,-1 0-1 0 0,-1 1 0 0 0,1-1 0 0 0,-1 1 0 0 0,0 0 0 0 0,4 11 0 0 0,-4-9 19 0 0,0 1 1 0 0,-1 0-1 0 0,-1-1 0 0 0,0 1 1 0 0,0 0-1 0 0,0 0 1 0 0,-1 0-1 0 0,-3 17 0 0 0,-5 22 392 0 0,-17 51 0 0 0,2-7-187 0 0,21-86-237 0 0,1-1 0 0 0,0 1-1 0 0,0 0 1 0 0,1 0 0 0 0,-1 0-1 0 0,1 0 1 0 0,0 0 0 0 0,1-1 0 0 0,0 1-1 0 0,0 0 1 0 0,0 0 0 0 0,0 0-1 0 0,3 6 1 0 0,-3-12-6 0 0,-1 1 0 0 0,0 0 0 0 0,0 0 0 0 0,0-1 0 0 0,1 1 0 0 0,-1 0 0 0 0,0-1 0 0 0,1 1 0 0 0,-1 0 0 0 0,1-1 0 0 0,-1 1 0 0 0,1-1 0 0 0,-1 1 0 0 0,1 0 0 0 0,-1-1 0 0 0,1 1 0 0 0,0-1 0 0 0,-1 0 0 0 0,1 1 0 0 0,0-1 0 0 0,-1 1 0 0 0,2-1 0 0 0,0 1 0 0 0,0 0 26 0 0,0 0-1 0 0,0 0 0 0 0,0 0 1 0 0,-1 0-1 0 0,1 0 0 0 0,0-1 1 0 0,0 1-1 0 0,0-1 1 0 0,0 1-1 0 0,0-1 0 0 0,0 0 1 0 0,0 0-1 0 0,0 0 0 0 0,0 0 1 0 0,4-1-1 0 0,11-3-1602 0 0,-2-1-5728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3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12895 0 0,'0'0'4230'0'0,"2"1"-2665"0"0,4 2-1229 0 0,1-1 0 0 0,-1 0-1 0 0,0 0 1 0 0,1-1 0 0 0,-1 0 0 0 0,1 0 0 0 0,-1 0 0 0 0,11-1 0 0 0,57-6 296 0 0,-55 4-274 0 0,242-43 1006 0 0,-91-2-4333 0 0,-141 36 1566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3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4607 0 0,'-2'1'208'0'0,"-1"1"-157"0"0,-1 1 1 0 0,1-1-1 0 0,-1 1 0 0 0,1 0 0 0 0,0 0 0 0 0,0 0 0 0 0,0 1 0 0 0,0-1 0 0 0,1 1 0 0 0,0-1 0 0 0,-1 1 0 0 0,-1 6 0 0 0,1-3 654 0 0,1-1 0 0 0,0 1-1 0 0,0 0 1 0 0,1 0-1 0 0,0 0 1 0 0,0 0 0 0 0,1 8-1 0 0,0 0 909 0 0,1-1 0 0 0,1 0 0 0 0,6 25-1 0 0,7 9-1409 0 0,-4-22-6 0 0,1 0 1 0 0,2 0 0 0 0,0-1-1 0 0,2-1 1 0 0,0-1-1 0 0,39 42 1 0 0,-16-26-26 0 0,1-3 1 0 0,78 56 0 0 0,-107-84-112 0 0,16 10 254 0 0,-1 1 0 0 0,-1 1 0 0 0,45 46 1 0 0,-68-63-263 0 0,1 0 1 0 0,-1 0-1 0 0,0 0 1 0 0,0 1-1 0 0,0-1 1 0 0,0 1 0 0 0,-1-1-1 0 0,1 1 1 0 0,-1 0-1 0 0,0-1 1 0 0,0 1 0 0 0,0 0-1 0 0,-1 0 1 0 0,1 0-1 0 0,-1 0 1 0 0,0 0 0 0 0,0 5-1 0 0,-1-4 8 0 0,-1 1 0 0 0,1-1 0 0 0,-1-1 0 0 0,0 1 1 0 0,0 0-1 0 0,0 0 0 0 0,-1-1 0 0 0,1 1 0 0 0,-1-1 0 0 0,0 0 0 0 0,0 1 0 0 0,-7 4 0 0 0,-3 4 13 0 0,-1 0 0 0 0,0-2 0 0 0,-1 0 0 0 0,-25 14 0 0 0,-68 28 411 0 0,3-1-252 0 0,70-30-1780 0 0,4 4-3502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4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36 2303 0 0,'-2'1'102'0'0,"-6"5"-2"0"0,0-1 1 0 0,-1 0 0 0 0,0 0-1 0 0,-18 6 1 0 0,-2-3 4988 0 0,6-18-296 0 0,1 0 1639 0 0,25 10-5996 0 0,229-44 1751 0 0,-196 36-2203 0 0,4 3-1616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4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45 6447 0 0,'0'0'499'0'0,"-7"6"5333"0"0,10 4-1936 0 0,1-8-3695 0 0,-1 0 1 0 0,1 0-1 0 0,-1 0 1 0 0,1-1-1 0 0,0 1 1 0 0,-1-1-1 0 0,1 0 1 0 0,0 0-1 0 0,0 0 1 0 0,0-1-1 0 0,0 1 1 0 0,0-1-1 0 0,0 0 0 0 0,0 0 1 0 0,0 0-1 0 0,0-1 1 0 0,6-1-1 0 0,8-2 301 0 0,0-1-1 0 0,26-10 1 0 0,-27 9-204 0 0,11-5-36 0 0,39-13 700 0 0,-58 22-867 0 0,0 0-1 0 0,-1 0 1 0 0,1 1 0 0 0,0 0-1 0 0,16 1 1 0 0,-15 2-260 0 0,-9-1 61 0 0,0 0-1 0 0,-1 0 1 0 0,1-1 0 0 0,0 1 0 0 0,-1 0 0 0 0,1 0-1 0 0,-1 0 1 0 0,1 0 0 0 0,-1-1 0 0 0,0 1 0 0 0,1 0-1 0 0,-1 0 1 0 0,0 0 0 0 0,1 0 0 0 0,-1 0 0 0 0,0 0-1 0 0,0 0 1 0 0,0 0 0 0 0,0 1 0 0 0,-1 11-1191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50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5063 0 0,'0'-2'232'0'0,"2"-8"-13"0"0,-1-1-456 0 0,3-15 11932 0 0,-2 17-8742 0 0,0 10-2548 0 0,0-1-340 0 0,1 1 0 0 0,0-1 0 0 0,-1 1-1 0 0,1 0 1 0 0,-1 0 0 0 0,1 0 0 0 0,-1 1 0 0 0,0-1 0 0 0,1 0 0 0 0,-1 1 0 0 0,0 0 0 0 0,0-1-1 0 0,0 1 1 0 0,0 0 0 0 0,0 0 0 0 0,0 0 0 0 0,-1 0 0 0 0,1 1 0 0 0,-1-1 0 0 0,0 0 0 0 0,1 1-1 0 0,-1-1 1 0 0,0 1 0 0 0,1 4 0 0 0,1 5 57 0 0,0 0-1 0 0,-2 0 1 0 0,1 0 0 0 0,-1 16-1 0 0,0-12 5 0 0,-1 136 440 0 0,-2-62-451 0 0,3-54-141 0 0,-2 43 82 0 0,1-72-95 0 0,-1 0 0 0 0,0 1 0 0 0,-1-1 0 0 0,1 0 0 0 0,-2 0 0 0 0,1 0 0 0 0,-1-1 0 0 0,-4 9 0 0 0,3-8-152 0 0,3-6-150 0 0,-6-6-1883 0 0,0-5-152 0 0,1-4-4283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5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56 411 10999 0 0,'-2'0'499'0'0,"-32"9"317"0"0,32-9-183 0 0,2 0-447 0 0,-1 0-1 0 0,1 0 1 0 0,-1 0 0 0 0,1 0-1 0 0,-1 0 1 0 0,1 0-1 0 0,0 0 1 0 0,-1 0-1 0 0,1-1 1 0 0,-1 1 0 0 0,1 0-1 0 0,0 0 1 0 0,-1 0-1 0 0,1 0 1 0 0,-1-1-1 0 0,1 1 1 0 0,0 0 0 0 0,-1 0-1 0 0,1-1 1 0 0,0 1-1 0 0,-1-1 1 0 0,2-15 145 0 0,1 0-1 0 0,0 1 1 0 0,1-1-1 0 0,1 0 1 0 0,0 1 0 0 0,1 0-1 0 0,10-22 1 0 0,7-6-300 0 0,32-49 1 0 0,-46 78 17 0 0,1 1 1 0 0,1 1-1 0 0,0 0 1 0 0,0 0 0 0 0,1 1-1 0 0,13-11 1 0 0,-17 17 39 0 0,-1 1 1 0 0,0 0 0 0 0,1 0 0 0 0,0 0 0 0 0,0 1 0 0 0,0 0 0 0 0,0 0-1 0 0,1 1 1 0 0,-1 0 0 0 0,1 0 0 0 0,0 1 0 0 0,-1 0 0 0 0,1 0 0 0 0,9 1 0 0 0,-6 1 42 0 0,0 1 0 0 0,0 0 0 0 0,0 0 0 0 0,0 1 0 0 0,0 0 1 0 0,0 1-1 0 0,-1 1 0 0 0,1-1 0 0 0,-1 2 0 0 0,15 10 0 0 0,-2 0 35 0 0,-2 1-1 0 0,0 2 0 0 0,23 24 0 0 0,-40-38-143 0 0,1 0-1 0 0,-1 0 1 0 0,0 1-1 0 0,0-1 1 0 0,0 1-1 0 0,-1 0 1 0 0,4 9-1 0 0,-6-12-14 0 0,0 0 1 0 0,0 0-1 0 0,-1 0 0 0 0,1 1 0 0 0,-1-1 0 0 0,0 0 1 0 0,0 0-1 0 0,0 1 0 0 0,0-1 0 0 0,0 0 1 0 0,-1 0-1 0 0,0 1 0 0 0,0-1 0 0 0,0 0 0 0 0,0 0 1 0 0,0 0-1 0 0,-2 3 0 0 0,-3 4-11 0 0,0 0 0 0 0,0-1 0 0 0,-1 0 0 0 0,0 0 0 0 0,-1 0 0 0 0,-10 8 0 0 0,-55 42-36 0 0,23-25-49 0 0,-2-2-1 0 0,-1-2 1 0 0,-1-3-1 0 0,-2-2 1 0 0,-87 27-1 0 0,129-48-481 0 0,-23 3 0 0 0,35-7-280 0 0,4-9-5757 0 0,5-1 267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5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4 12439 0 0,'-8'-1'1291'0'0,"-1"0"-1177"0"0,-1 0 0 0 0,1 1 0 0 0,-1 0 0 0 0,1 1 1 0 0,-1 0-1 0 0,1 1 0 0 0,0 0 0 0 0,-1 0 0 0 0,1 1 0 0 0,0 0 0 0 0,1 0 0 0 0,-10 6 1 0 0,7-3 239 0 0,0 1 1 0 0,1 1-1 0 0,0-1 1 0 0,0 2-1 0 0,1 0 1 0 0,-1 0-1 0 0,2 0 1 0 0,-9 12 0 0 0,3 1 158 0 0,0 0 0 0 0,2 1 0 0 0,1 0 0 0 0,0 0 0 0 0,2 2 1 0 0,0-1-1 0 0,2 1 0 0 0,-5 33 0 0 0,7-35-456 0 0,2 1 0 0 0,1-1 0 0 0,2 38 0 0 0,1-50-29 0 0,0 0-1 0 0,1 1 1 0 0,1-1 0 0 0,0 0-1 0 0,0 0 1 0 0,1 0-1 0 0,1-1 1 0 0,-1 1 0 0 0,10 13-1 0 0,54 76 293 0 0,-61-89-320 0 0,-2-3-25 0 0,-4-7-98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31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48 1375 0 0,'0'0'66'0'0,"1"-1"-8"0"0,67-40 6354 0 0,-67 40-5964 0 0,9-2 600 0 0,-4 2 2654 0 0,-3 10-2232 0 0,-2 1-1334 0 0,-2-1-1 0 0,1 1 0 0 0,-1-1 0 0 0,-1 0 0 0 0,1 1 1 0 0,-2-1-1 0 0,-3 10 0 0 0,-28 62-24 0 0,22-56-89 0 0,-4 12 47 0 0,-3-2 1 0 0,-1 0-1 0 0,-41 55 0 0 0,43-66-56 0 0,9-12 4 0 0,-1 0 0 0 0,-20 21 0 0 0,23-28-6 0 0,1-2-87 0 0,5-2-533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31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4143 0 0,'9'-4'13607'0'0,"-5"54"-11540"0"0,-4-33-1388 0 0,4 24 0 0 0,-1-30-521 0 0,-1-1 0 0 0,2 0 0 0 0,-1 1 0 0 0,1-2 0 0 0,1 1 0 0 0,0 0 0 0 0,6 9 0 0 0,-9-16-80 0 0,0 0 0 0 0,0 0-1 0 0,1-1 1 0 0,-1 1 0 0 0,1-1-1 0 0,5 4 1 0 0,-7-5 74 0 0,10 0 240 0 0,-8-2-327 0 0,1 0-1 0 0,-1 0 0 0 0,1 0 1 0 0,-1-1-1 0 0,1 1 1 0 0,-1-1-1 0 0,0 0 0 0 0,0 0 1 0 0,4-3-1 0 0,11-6 92 0 0,0 0-85 0 0,-2 0-1 0 0,0-1 0 0 0,0 0 1 0 0,24-27-1 0 0,-2-1-153 0 0,35-31-462 0 0,-56 56-912 0 0,-1-1 0 0 0,23-27 1 0 0,-26 25-234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5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1 936 6911 0 0,'0'0'11963'0'0,"2"-2"-11066"0"0,6-4-260 0 0,0-1 0 0 0,0 0 0 0 0,0-1 0 0 0,-1 0 0 0 0,9-11 0 0 0,29-49 353 0 0,-23 31-821 0 0,25-65 0 0 0,8-44-123 0 0,56-228-518 0 0,-61 224-25 0 0,-49 148 417 0 0,0 4 20 0 0,3 7 58 0 0,0 0 0 0 0,0 1 0 0 0,0-1 0 0 0,-2 1 1 0 0,1 0-1 0 0,1 13 0 0 0,3 65 3 0 0,-4-44 0 0 0,0-2-17 0 0,2 1 0 0 0,2-1 0 0 0,24 78 0 0 0,-20-89 418 0 0,-2 0 0 0 0,9 55-1 0 0,-17-75-357 0 0,1 1 0 0 0,0-1 0 0 0,7 18 0 0 0,-8-26-69 0 0,0 1-1 0 0,1-1 1 0 0,0 0-1 0 0,0 0 1 0 0,0 0 0 0 0,0 0-1 0 0,0 0 1 0 0,1 0-1 0 0,-1-1 1 0 0,1 1 0 0 0,0-1-1 0 0,0 1 1 0 0,0-1 0 0 0,0 0-1 0 0,5 2 1 0 0,-1 0-131 0 0,0-1 0 0 0,0 0 1 0 0,10 2-1 0 0,-15-4 56 0 0,1-1 0 0 0,-1 1 0 0 0,1-1 1 0 0,0 0-1 0 0,0 0 0 0 0,-1 0 0 0 0,1 0 1 0 0,0 0-1 0 0,-1 0 0 0 0,1-1 0 0 0,-1 0 1 0 0,4 0-1 0 0,-5 0 21 0 0,0 1 0 0 0,-1-1 0 0 0,1 1 0 0 0,-1 0 1 0 0,1-1-1 0 0,-1 1 0 0 0,1-1 0 0 0,-1 0 0 0 0,1 1 0 0 0,-1-1 0 0 0,0 1 1 0 0,1-1-1 0 0,-1 0 0 0 0,0 1 0 0 0,1-1 0 0 0,-1 0 0 0 0,0 1 0 0 0,0-1 1 0 0,1 0-1 0 0,-1 1 0 0 0,0-1 0 0 0,0-1 0 0 0,-1-15-2112 0 0,-2 0 429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5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85 7831 0 0,'-9'0'12944'0'0,"11"-1"-12133"0"0,31-10 357 0 0,23-8-237 0 0,113-24-1 0 0,-151 40-1348 0 0,25-3-426 0 0,-14 4-6395 0 0,-16 2 292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5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16527 0 0,'0'0'1499'0'0,"-1"1"-1235"0"0,-18 69 2295 0 0,9-32-1679 0 0,0 0 0 0 0,-4 50 1 0 0,0 81 108 0 0,14 104-682 0 0,2-211-286 0 0,3 1-21 0 0,-2-48 0 0 0,-1-1 0 0 0,-1 1 0 0 0,-1 0 0 0 0,0-1 0 0 0,-1 1 0 0 0,-4 23 0 0 0,2-32-410 0 0,0 6 866 0 0,4 4-9376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5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17279 0 0,'0'0'1566'0'0,"0"1"-1290"0"0,-1 33 474 0 0,0-15 165 0 0,1-1 1 0 0,1 0 0 0 0,4 25 0 0 0,30 102 1098 0 0,-12-56-1699 0 0,-18-69-282 0 0,3 41 1 0 0,-7-53-109 0 0,-1 0 1 0 0,0 1 0 0 0,0-1-1 0 0,-1 0 1 0 0,-1 0 0 0 0,1 0-1 0 0,-5 14 1 0 0,4-18-67 0 0,0 0 1 0 0,-1 0-1 0 0,1 0 0 0 0,-1 0 1 0 0,0-1-1 0 0,1 1 0 0 0,-2-1 1 0 0,1 0-1 0 0,-6 5 0 0 0,8-7-563 0 0,0-1 558 0 0,1 0-1 0 0,-1 0 0 0 0,0 0 0 0 0,1 0 0 0 0,-1-1 0 0 0,0 1 1 0 0,1 0-1 0 0,-1 0 0 0 0,0 0 0 0 0,1-1 0 0 0,-1 1 0 0 0,1 0 0 0 0,-1 0 1 0 0,0-1-1 0 0,1 1 0 0 0,-1-1 0 0 0,1 1 0 0 0,-1-1 0 0 0,1 1 0 0 0,-1 0 1 0 0,1-1-1 0 0,-1 0 0 0 0,1 1 0 0 0,0-1 0 0 0,-1 1 0 0 0,1-1 1 0 0,0 1-1 0 0,-1-2 0 0 0,-5-11-1620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5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59 252 4607 0 0,'-8'-5'14827'0'0,"9"2"-14608"0"0,-1 0 0 0 0,1 0 1 0 0,0 0-1 0 0,0 0 0 0 0,0 0 1 0 0,0 0-1 0 0,0 0 0 0 0,0 1 1 0 0,1-1-1 0 0,0 0 0 0 0,-1 1 0 0 0,5-6 1 0 0,31-30 496 0 0,-22 24-553 0 0,-6 5-105 0 0,16-16 190 0 0,0 1 1 0 0,34-23 0 0 0,-51 41-180 0 0,1 0 0 0 0,0 1 0 0 0,0 0 1 0 0,0 0-1 0 0,1 1 0 0 0,-1 1 1 0 0,1-1-1 0 0,0 2 0 0 0,0-1 1 0 0,0 1-1 0 0,0 1 0 0 0,12-1 0 0 0,-19 2-51 0 0,0 0-1 0 0,1 1 0 0 0,-1-1 0 0 0,0 1 0 0 0,1-1 1 0 0,-1 1-1 0 0,0 0 0 0 0,0 0 0 0 0,0 0 0 0 0,0 1 1 0 0,0-1-1 0 0,0 1 0 0 0,0-1 0 0 0,0 1 0 0 0,0 0 1 0 0,4 4-1 0 0,-4-3-1 0 0,-1 1 0 0 0,1-1-1 0 0,-1 1 1 0 0,1 0 0 0 0,-1 0 0 0 0,0 0 0 0 0,0 0 0 0 0,-1 0 0 0 0,1 0-1 0 0,-1 0 1 0 0,1 7 0 0 0,-1-1 15 0 0,0 0 0 0 0,0 1 0 0 0,-1-1 0 0 0,0 0 0 0 0,-1 1 0 0 0,0-1-1 0 0,-1 0 1 0 0,0 0 0 0 0,-1 0 0 0 0,-4 11 0 0 0,3-11-20 0 0,-1-1 0 0 0,0 0 0 0 0,0 0 0 0 0,-1-1-1 0 0,0 0 1 0 0,0 0 0 0 0,-15 14 0 0 0,10-12 3 0 0,-1-1 0 0 0,0 0 0 0 0,0 0-1 0 0,-24 11 1 0 0,31-17-14 0 0,0-1 0 0 0,0 0 0 0 0,0 0 0 0 0,0 0 0 0 0,0 0 0 0 0,0-1 0 0 0,-1 0 0 0 0,1 0 0 0 0,0-1 0 0 0,-1 1 0 0 0,1-1 0 0 0,-1 0 0 0 0,1-1 0 0 0,0 1 0 0 0,-1-1 0 0 0,1 0 0 0 0,0-1 0 0 0,0 1 0 0 0,0-1 0 0 0,-1 0 0 0 0,2 0 0 0 0,-1-1 0 0 0,0 1 0 0 0,0-1 0 0 0,1 0 0 0 0,0 0 0 0 0,-1-1 0 0 0,1 1 0 0 0,0-1 0 0 0,-6-8 0 0 0,5 8-34 0 0,3 2 18 0 0,0 0 0 0 0,0 0-1 0 0,0 0 1 0 0,1 0 0 0 0,-1-1 0 0 0,1 1 0 0 0,-1 0-1 0 0,-1-6 1 0 0,2 7-60 0 0,2 2-183 0 0,10 6 229 0 0,0 1 0 0 0,0-1 0 0 0,0-1 0 0 0,1 0 0 0 0,0-1 0 0 0,1 0 0 0 0,-1-1 0 0 0,1 0 0 0 0,0-1-1 0 0,0-1 1 0 0,0 0 0 0 0,0 0 0 0 0,14-1 0 0 0,53-4 132 0 0,27 0 109 0 0,-102 4-179 0 0,-1-1 0 0 0,1 0 0 0 0,0 1 0 0 0,-1 0 0 0 0,1 0 0 0 0,-1 0-1 0 0,1 1 1 0 0,-1-1 0 0 0,1 1 0 0 0,-1 0 0 0 0,5 4 0 0 0,-7-4-2 0 0,1 0 0 0 0,-1 0 1 0 0,0 0-1 0 0,0 0 0 0 0,0 1 0 0 0,0-1 0 0 0,0 1 1 0 0,0 0-1 0 0,-1-1 0 0 0,1 1 0 0 0,-1 0 1 0 0,0 0-1 0 0,0 0 0 0 0,0 0 0 0 0,0 0 1 0 0,0 0-1 0 0,0 5 0 0 0,-1-3 16 0 0,0 0 0 0 0,0 0 0 0 0,-1 0 0 0 0,1 0 0 0 0,-1 0 0 0 0,0 0 0 0 0,0 0 0 0 0,-1-1 0 0 0,1 1 0 0 0,-4 6 0 0 0,-4 6 57 0 0,-14 22 0 0 0,11-20-66 0 0,1-1-32 0 0,-1-1-1 0 0,-1-1 1 0 0,-1 0 0 0 0,0 0-1 0 0,-1-1 1 0 0,-1-1-1 0 0,0-1 1 0 0,-1 0-1 0 0,-22 13 1 0 0,18-15-2 0 0,-1 0 1 0 0,0-1 0 0 0,0-1-1 0 0,0-1 1 0 0,-1 0 0 0 0,-1-2-1 0 0,-44 5 1 0 0,57-10-20 0 0,-1 0 0 0 0,1-1 0 0 0,-1 0 0 0 0,1-1 0 0 0,-14-3 0 0 0,21 3 8 0 0,1 0-1 0 0,-1 0 1 0 0,1 0-1 0 0,-1-1 1 0 0,1 1 0 0 0,0-1-1 0 0,0 0 1 0 0,-1 0-1 0 0,-2-2 1 0 0,5 2 4 0 0,-1 1 0 0 0,1 0 0 0 0,0-1 0 0 0,0 1 0 0 0,0-1 0 0 0,0 0 0 0 0,0 1 0 0 0,0-1 0 0 0,0 0 0 0 0,0 0 0 0 0,0 1 0 0 0,1-1 0 0 0,-1 0 0 0 0,1 0 0 0 0,0 0 0 0 0,-1 0 0 0 0,1 0 0 0 0,0-2 0 0 0,0 1-58 0 0,1-1 0 0 0,0 1 0 0 0,0 0 0 0 0,0 0 0 0 0,0-1 0 0 0,0 1 0 0 0,1 0 0 0 0,-1 0 0 0 0,1 0 0 0 0,0 0 0 0 0,0 1 0 0 0,0-1 0 0 0,0 0 0 0 0,0 1 0 0 0,5-4 0 0 0,2-2-470 0 0,0 0-1 0 0,1 1 1 0 0,11-7 0 0 0,-9 8-1429 0 0,21-8-1 0 0,-10 5-5338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38:5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5983 0 0,'-9'1'542'0'0,"-1"1"3680"0"0,9 2-3729 0 0,1-1 1 0 0,-1 0-1 0 0,1 0 0 0 0,-1 1 0 0 0,1-1 0 0 0,0 0 0 0 0,1 1 0 0 0,-1-1 1 0 0,0 0-1 0 0,1 0 0 0 0,0 1 0 0 0,1 3 0 0 0,3 7 74 0 0,11 20 1 0 0,-4-9 240 0 0,165 365 2194 0 0,-176-389-3001 0 0,32 66 537 0 0,32 93-1 0 0,-57-138-375 0 0,-2 1 1 0 0,-1 0-1 0 0,0 1 0 0 0,-2 0 0 0 0,0-1 0 0 0,-2 1 1 0 0,-1 0-1 0 0,-3 32 0 0 0,-2-29-33 0 0,0 0 0 0 0,-2 0-1 0 0,-1-1 1 0 0,-1 0 0 0 0,-1 0-1 0 0,-1-1 1 0 0,-2 0 0 0 0,0-1 0 0 0,-1-1-1 0 0,-36 44 1 0 0,-104 112-300 0 0,125-147-1010 0 0,17-19-852 0 0,0 0-1 0 0,-12 19 0 0 0,19-23-4889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5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253 107 4607 0 0,'0'0'208'0'0,"2"-2"-9"0"0,8-15-445 0 0,2-14 4348 0 0,-9 21-2255 0 0,1 1-1 0 0,6-12 1 0 0,-9 19-1010 0 0,-1 1-405 0 0,1 0 0 0 0,-1 0 0 0 0,1 0 0 0 0,-1-1 0 0 0,1 1 0 0 0,-1 0 0 0 0,0 0 0 0 0,0-1 0 0 0,1-1 0 0 0,-14 20-336 0 0,1 2-1 0 0,2-1 1 0 0,-10 22-1 0 0,0-2-57 0 0,-67 120 76 0 0,7 9-791 0 0,52-105-228 0 0,3-3-3605 0 0,21-50 2716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5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142 284 7831 0 0,'-36'-4'803'0'0,"19"1"-85"0"0,-1 2 0 0 0,-27 0 1 0 0,20 1 4365 0 0,25 3-4704 0 0,1-1-326 0 0,1 1 1 0 0,-1-1 0 0 0,0 0 0 0 0,1 1 0 0 0,-1-1 0 0 0,1 0 0 0 0,0 0 0 0 0,0 0 0 0 0,0 0 0 0 0,0 0-1 0 0,0-1 1 0 0,0 1 0 0 0,0 0 0 0 0,1-1 0 0 0,-1 0 0 0 0,4 2 0 0 0,8 3 132 0 0,23 8-1 0 0,-9-6-6 0 0,0-2 0 0 0,1 0 0 0 0,-1-2 0 0 0,1-2-1 0 0,0 0 1 0 0,31-3 0 0 0,175-25 1074 0 0,-222 24-1183 0 0,507-90 1267 0 0,-6-38-172 0 0,-407 96-1151 0 0,126-35-79 0 0,-201 63-577 0 0,-31 7 577 0 0,-1-1 0 0 0,1 0 0 0 0,-1 0 1 0 0,1 0-1 0 0,-1 0 0 0 0,1 1 1 0 0,-1-1-1 0 0,1 0 0 0 0,-1 0 0 0 0,1 1 1 0 0,-1-1-1 0 0,1 0 0 0 0,-1 1 1 0 0,1-1-1 0 0,-1 1 0 0 0,1-1 1 0 0,-1 0-1 0 0,0 1 0 0 0,1-1 0 0 0,-1 1 1 0 0,0-1-1 0 0,1 1 0 0 0,-1-1 1 0 0,0 1-1 0 0,0-1 0 0 0,0 1 1 0 0,1 0-1 0 0,-1-1 0 0 0,0 1 0 0 0,0-1 1 0 0,0 1-1 0 0,0-1 0 0 0,0 1 1 0 0,0 0-1 0 0,-1 21-2310 0 0,0-21 2238 0 0,-3 19-4286 0 0,-4 1-1118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5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58 11831 0 0,'0'0'1075'0'0,"-2"1"-804"0"0,-9 0 257 0 0,1 1-67 0 0,-1 0 1 0 0,1 0-1 0 0,-13 5 0 0 0,4 0-237 0 0,0 1 1 0 0,1 0-1 0 0,0 1 0 0 0,0 2 1 0 0,1-1-1 0 0,-24 21 1 0 0,26-17-35 0 0,1 0 0 0 0,0 1 1 0 0,2 0-1 0 0,-1 1 0 0 0,2 0 1 0 0,0 1-1 0 0,1 1 1 0 0,-14 33-1 0 0,23-47-121 0 0,-1 1 0 0 0,1 0 0 0 0,0 0 0 0 0,0-1 0 0 0,0 1 0 0 0,1 0 0 0 0,0 0 0 0 0,0 0 0 0 0,0 0 0 0 0,1 0 0 0 0,-1 0 0 0 0,3 7 0 0 0,-2-10-37 0 0,0 1 0 0 0,0 0 1 0 0,0-1-1 0 0,0 1 0 0 0,1-1 0 0 0,-1 0 0 0 0,1 1 0 0 0,0-1 1 0 0,0 0-1 0 0,0 0 0 0 0,0 0 0 0 0,0 0 0 0 0,0 0 1 0 0,0-1-1 0 0,1 1 0 0 0,-1-1 0 0 0,0 1 0 0 0,1-1 0 0 0,-1 0 1 0 0,1 0-1 0 0,0 0 0 0 0,-1 0 0 0 0,4 0 0 0 0,1 0 36 0 0,0 0-1 0 0,0-1 1 0 0,1 0 0 0 0,-1 0-1 0 0,0 0 1 0 0,0-1 0 0 0,0 0-1 0 0,8-2 1 0 0,55-19 321 0 0,-62 19-357 0 0,22-8 104 0 0,40-22 1 0 0,-56 26-104 0 0,-1-1 1 0 0,0 0 0 0 0,-1-1-1 0 0,0-1 1 0 0,12-12-1 0 0,-21 19-49 0 0,0-1 0 0 0,0 1 0 0 0,0-1 0 0 0,0 0 0 0 0,-1 0 0 0 0,0 0 0 0 0,0 0 0 0 0,0-1 0 0 0,0 1 0 0 0,0-1 0 0 0,-1 1 0 0 0,0-1 0 0 0,1-5 0 0 0,-2 6 1 0 0,0 1 0 0 0,0-1 0 0 0,0 1 0 0 0,-1-1-1 0 0,1 1 1 0 0,-1-1 0 0 0,0 0 0 0 0,0 1 0 0 0,0 0 0 0 0,0-1-1 0 0,0 1 1 0 0,-1 0 0 0 0,0 0 0 0 0,0-1 0 0 0,0 1 0 0 0,0 0-1 0 0,0 1 1 0 0,-3-4 0 0 0,-5-4-68 0 0,-1 1 0 0 0,0 0-1 0 0,0 1 1 0 0,-19-11 0 0 0,-52-23-235 0 0,70 37 195 0 0,-48-25-1106 0 0,59 30 1200 0 0,1 0 1 0 0,0 0-1 0 0,0 0 1 0 0,0 0-1 0 0,-1 0 1 0 0,1-1-1 0 0,0 1 1 0 0,0 0-1 0 0,0 0 1 0 0,0 0 0 0 0,-1 0-1 0 0,1 0 1 0 0,0-1-1 0 0,0 1 1 0 0,0 0-1 0 0,0 0 1 0 0,0 0-1 0 0,0 0 1 0 0,0-1 0 0 0,0 1-1 0 0,-1 0 1 0 0,1 0-1 0 0,0 0 1 0 0,0-1-1 0 0,0 1 1 0 0,0 0-1 0 0,0 0 1 0 0,0 0-1 0 0,0-1 1 0 0,0 1 0 0 0,0 0-1 0 0,0 0 1 0 0,0 0-1 0 0,0-1 1 0 0,0 1-1 0 0,1 0 1 0 0,-1 0-1 0 0,0 0 1 0 0,0-1 0 0 0,0 1-1 0 0,0 0 1 0 0,0 0-1 0 0,0 0 1 0 0,0-1-1 0 0,1 1 1 0 0,-1 0-1 0 0,0 0 1 0 0,0 0-1 0 0,0 0 1 0 0,0 0 0 0 0,1 0-1 0 0,-1-1 1 0 0,0 1-1 0 0,0 0 1 0 0,0 0-1 0 0,12-6-1066 0 0,-11 6 1001 0 0,13-6-841 0 0,1 1 0 0 0,18-4 0 0 0,-24 6 624 0 0,44-8-1288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5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94 11055 0 0,'33'-58'1267'0'0,"-22"39"-1108"0"0,-11 19-42 0 0,1-1 0 0 0,-1 1 0 0 0,0 0 0 0 0,1 0 0 0 0,-1-1 0 0 0,0 1 0 0 0,0 0 0 0 0,0-1 0 0 0,1 1 0 0 0,-1 0 0 0 0,0-1 0 0 0,0 1 0 0 0,0-1 0 0 0,0 1 0 0 0,1 0 0 0 0,-1-1 0 0 0,0 1 0 0 0,0-1 0 0 0,0 1 0 0 0,0 0 0 0 0,0-1 0 0 0,0 1 1 0 0,0-1-1 0 0,0 1 0 0 0,0 0 0 0 0,0-1 0 0 0,-1 1 0 0 0,1 0 0 0 0,0-1 0 0 0,0 1 0 0 0,0-1 0 0 0,0 1 0 0 0,-1 0 0 0 0,1-1 0 0 0,0 1 0 0 0,0 0 0 0 0,0-1 0 0 0,-1 1 0 0 0,1 0 0 0 0,0 0 0 0 0,-1-1 0 0 0,1 1 0 0 0,0 0 0 0 0,-1 0 0 0 0,1-1 0 0 0,0 1 0 0 0,-1 0 0 0 0,1 0 0 0 0,0 0 1 0 0,-1 0-1 0 0,1 0 0 0 0,-1-1 0 0 0,1 1 0 0 0,0 0 0 0 0,-1 0 0 0 0,1 0 0 0 0,-1 0 0 0 0,1 0 0 0 0,0 0 0 0 0,-1 0 0 0 0,1 0 0 0 0,-1 1 0 0 0,-2-1 8 0 0,1 0-1 0 0,-1 0 1 0 0,1 1 0 0 0,0-1-1 0 0,-1 1 1 0 0,1 0 0 0 0,0 0-1 0 0,-1 0 1 0 0,-3 2 0 0 0,-3 5-55 0 0,-1 0 0 0 0,1 1 1 0 0,1 0-1 0 0,0 1 1 0 0,0 0-1 0 0,-10 17 1 0 0,-34 71 214 0 0,25-42-277 0 0,-67 151 48 0 0,9-15-57 0 0,63-149 5 0 0,-2-1 0 0 0,-38 51 0 0 0,-62 62 96 0 0,-35 48-1313 0 0,154-196 1084 0 0,-5 7-1345 0 0,-12 22-1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3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51 12695 0 0,'1'-1'580'0'0,"37"-48"4710"0"0,-36 51-5161 0 0,0 1 0 0 0,0 0 0 0 0,0-1 0 0 0,-1 1 0 0 0,0 0 0 0 0,1 0 0 0 0,-1 0 0 0 0,0 0 0 0 0,0 0 1 0 0,0 0-1 0 0,-1 0 0 0 0,1 0 0 0 0,-1 1 0 0 0,0-1 0 0 0,0 0 0 0 0,0 4 0 0 0,-1 7 94 0 0,-1 0 0 0 0,-3 18-1 0 0,-10 29 118 0 0,-29 81-1 0 0,-37 54 186 0 0,23-79-480 0 0,16-34-18 0 0,-78 153-27 0 0,111-214-97 0 0,8-20-403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5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11 131 1375 0 0,'-10'-4'16678'0'0,"11"6"-16110"0"0,2 1-438 0 0,0-1 0 0 0,0 1 0 0 0,0-1 1 0 0,1 0-1 0 0,-1 0 0 0 0,1 0 0 0 0,-1 0 1 0 0,1-1-1 0 0,0 1 0 0 0,0-1 0 0 0,-1 0 1 0 0,1 0-1 0 0,0 0 0 0 0,4 0 0 0 0,9 0 152 0 0,0 0-1 0 0,20-1 0 0 0,4-3 45 0 0,0-2 1 0 0,64-15 0 0 0,81-35 434 0 0,-173 51-734 0 0,42-15 93 0 0,0 3 0 0 0,91-15 0 0 0,-131 29-477 0 0,0 1 0 0 0,0 1-1 0 0,27 2 1 0 0,-37-1-52 0 0,-1-1 0 0 0,1 1-1 0 0,-1 0 1 0 0,0 0 0 0 0,0 1-1 0 0,1-1 1 0 0,-1 1 0 0 0,0 0 0 0 0,0 0-1 0 0,-1 0 1 0 0,1 1 0 0 0,0-1-1 0 0,-1 1 1 0 0,1 0 0 0 0,-1 0 0 0 0,0 0-1 0 0,3 5 1 0 0,2 3-1102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5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50 11167 0 0,'0'0'1016'0'0,"-2"0"-836"0"0,-2-1-19 0 0,0 0-1 0 0,0 0 0 0 0,0 0 1 0 0,0-1-1 0 0,-4-1 0 0 0,2 0 226 0 0,4 2 109 0 0,-21-10 1810 0 0,5 1-1305 0 0,9 6-665 0 0,1 1 0 0 0,-1 0 1 0 0,-14-2-1 0 0,19 4-314 0 0,-1 1 1 0 0,1 0 0 0 0,0 0-1 0 0,-1 0 1 0 0,1 1 0 0 0,-1-1-1 0 0,1 1 1 0 0,0 0 0 0 0,-7 3 0 0 0,-6 3 1 0 0,0 1 1 0 0,1 0 0 0 0,1 1-1 0 0,-1 1 1 0 0,-25 22-1 0 0,19-12 35 0 0,0 0 0 0 0,-33 43-1 0 0,48-52 38 0 0,-1-1 0 0 0,1 1 0 0 0,1 0 0 0 0,-10 22 0 0 0,16-32-77 0 0,-1-1 0 0 0,1 1 0 0 0,0 0 1 0 0,0-1-1 0 0,0 1 0 0 0,0 0 0 0 0,0 0 0 0 0,0-1 1 0 0,0 1-1 0 0,0 0 0 0 0,0 0 0 0 0,0-1 0 0 0,0 1 1 0 0,1 0-1 0 0,-1-1 0 0 0,0 1 0 0 0,0 0 0 0 0,1-1 1 0 0,-1 1-1 0 0,0 0 0 0 0,1-1 0 0 0,-1 1 0 0 0,1 0 0 0 0,-1-1 1 0 0,1 1-1 0 0,-1-1 0 0 0,1 1 0 0 0,-1-1 0 0 0,1 1 1 0 0,-1-1-1 0 0,1 0 0 0 0,0 1 0 0 0,-1-1 0 0 0,1 0 1 0 0,0 1-1 0 0,1-1 0 0 0,0 1 30 0 0,1 0-1 0 0,0 0 1 0 0,-1-1-1 0 0,1 1 1 0 0,0-1-1 0 0,0 0 1 0 0,3 1-1 0 0,4-2 40 0 0,0-1-1 0 0,-1 0 0 0 0,1 0 1 0 0,-1-1-1 0 0,0 0 0 0 0,9-4 1 0 0,53-30 71 0 0,-13 6-89 0 0,-50 27-81 0 0,4 0 54 0 0,-12 4-41 0 0,0 0 0 0 0,0 0-1 0 0,0 0 1 0 0,1 0 0 0 0,-1 1 0 0 0,0-1 0 0 0,0 0 0 0 0,0 0 0 0 0,0 1-1 0 0,1-1 1 0 0,-1 0 0 0 0,0 0 0 0 0,0 0 0 0 0,0 1 0 0 0,0-1 0 0 0,0 0-1 0 0,0 0 1 0 0,0 1 0 0 0,0-1 0 0 0,0 0 0 0 0,0 1 0 0 0,0-1 0 0 0,0 0-1 0 0,0 0 1 0 0,0 1 0 0 0,0-1 0 0 0,0 0 0 0 0,0 0 0 0 0,0 1 0 0 0,0-1-1 0 0,0 0 1 0 0,0 0 0 0 0,0 1 0 0 0,0-1 0 0 0,-1 0 0 0 0,1 0 0 0 0,0 1-1 0 0,0-1 1 0 0,-1 0 0 0 0,-7 30-38 0 0,7-29-158 0 0,4 1 32 0 0,-3-1 69 0 0,1 0 1 0 0,0 0-1 0 0,0 0 1 0 0,0 0-1 0 0,0 0 1 0 0,0 0-1 0 0,-1-1 1 0 0,2 1-1 0 0,-1 0 1 0 0,0-1-1 0 0,0 1 1 0 0,0-1-1 0 0,0 1 1 0 0,0-1-1 0 0,0 0 1 0 0,1 1-1 0 0,-1-1 1 0 0,0 0-1 0 0,0 0 0 0 0,0 0 1 0 0,1 0-1 0 0,-1 0 1 0 0,0 0-1 0 0,3 0 1 0 0,13-3-1750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5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0 10135 0 0,'0'0'1268'0'0,"-1"2"-105"0"0,-3 22 515 0 0,-1 0 1 0 0,-2 0 0 0 0,-10 26-1 0 0,-36 68-931 0 0,40-90-144 0 0,-43 81-220 0 0,-76 108-1 0 0,86-147-337 0 0,-47 79-3 0 0,70-105-3 0 0,2 1 0 0 0,-21 65 0 0 0,39-103-23 0 0,2 0 1 0 0,-1 0-1 0 0,1-1 0 0 0,0 2 1 0 0,0-1-1 0 0,1 0 0 0 0,0 0 1 0 0,1 8-1 0 0,-1-14-112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5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62 9415 0 0,'76'-61'5399'0'0,"-75"62"-4520"0"0,1 2-711 0 0,-1 0 0 0 0,1 0 0 0 0,-1 0 0 0 0,0 1 0 0 0,0-1 0 0 0,0 0 0 0 0,0 0 0 0 0,-1 1 0 0 0,1-1 0 0 0,-1 1 0 0 0,0-1 0 0 0,0 0 0 0 0,0 1 0 0 0,0-1 0 0 0,0 1 0 0 0,-1-1 0 0 0,0 0 0 0 0,1 1 0 0 0,-3 2 0 0 0,-1 9 180 0 0,-2 1 0 0 0,-12 23 0 0 0,-55 83 195 0 0,52-90-488 0 0,-41 59-251 0 0,-38 64-376 0 0,65-93-1700 0 0,34-61 1278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5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96 567 4607 0 0,'-3'1'208'0'0,"-5"1"-135"0"0,-1-1 0 0 0,0 1 0 0 0,0-1 0 0 0,-12-1-1 0 0,19 0 489 0 0,-1 0 0 0 0,0 0 0 0 0,0-1 0 0 0,1 1 0 0 0,-1-1 0 0 0,-3-1 0 0 0,5 1-359 0 0,0 1-1 0 0,0-1 1 0 0,0 0 0 0 0,0 1-1 0 0,0-1 1 0 0,0 0 0 0 0,0 0-1 0 0,1 0 1 0 0,-1 0 0 0 0,0 0-1 0 0,0 0 1 0 0,1 0 0 0 0,-1 0-1 0 0,1 0 1 0 0,-1 0-1 0 0,1-1 1 0 0,-1 1 0 0 0,1 0-1 0 0,0 0 1 0 0,-1 0 0 0 0,1-1-1 0 0,0 1 1 0 0,0 0 0 0 0,0 0-1 0 0,0-1 1 0 0,0 1 0 0 0,0 0-1 0 0,1 0 1 0 0,-1 0 0 0 0,0-1-1 0 0,1 1 1 0 0,-1 0 0 0 0,0 0-1 0 0,2-2 1 0 0,0-4 132 0 0,1 0 0 0 0,1 0-1 0 0,7-13 1 0 0,11-10 122 0 0,1 1 0 0 0,49-48 0 0 0,-29 33-321 0 0,-5 7-57 0 0,2 1 0 0 0,1 2 1 0 0,2 2-1 0 0,1 2 0 0 0,57-30 0 0 0,-72 46 108 0 0,0 1-1 0 0,0 1 1 0 0,46-12-1 0 0,-52 19 13 0 0,0 0-1 0 0,0 2 1 0 0,0 0 0 0 0,0 1 0 0 0,25 2-1 0 0,-44 0-154 0 0,0 1-1 0 0,0-1 1 0 0,0 1-1 0 0,0 0 1 0 0,-1 0-1 0 0,1 0 1 0 0,0 1-1 0 0,-1-1 1 0 0,1 1-1 0 0,-1 0 0 0 0,1 0 1 0 0,-1 0-1 0 0,0 0 1 0 0,0 1-1 0 0,5 4 1 0 0,-6-5-30 0 0,0 1 0 0 0,0-1 0 0 0,-1 1 0 0 0,1-1 0 0 0,-1 1 0 0 0,1 0 0 0 0,-1-1 0 0 0,0 1 0 0 0,0 0 0 0 0,0 0 0 0 0,-1 0-1 0 0,1 0 1 0 0,-1 0 0 0 0,1 0 0 0 0,-1 0 0 0 0,0 0 0 0 0,0 0 0 0 0,-1 0 0 0 0,1 0 0 0 0,-1 4 0 0 0,-3 6 34 0 0,0 0-1 0 0,-1 0 0 0 0,0-1 1 0 0,-1 0-1 0 0,-1 0 1 0 0,0 0-1 0 0,-15 19 0 0 0,-2-1 59 0 0,-43 39 0 0 0,-190 155 15 0 0,73-94-1107 0 0,133-94 617 0 0,21-12-140 0 0,28-23 190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5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101 361 8663 0 0,'0'0'787'0'0,"-1"2"-646"0"0,-20 19 1495 0 0,2 1-1 0 0,1 1 0 0 0,-24 39 1579 0 0,43-75-2683 0 0,1 6-366 0 0,0-1 0 0 0,0 1 0 0 0,1-1 0 0 0,0 1 1 0 0,0 0-1 0 0,9-13 0 0 0,29-38 272 0 0,-38 54-399 0 0,47-60 160 0 0,148-179-102 0 0,-193 237-58 0 0,0 0 0 0 0,0 1-1 0 0,1-1 1 0 0,0 1 0 0 0,8-4 0 0 0,-12 8-174 0 0,-1 0 1 0 0,1 0-1 0 0,0 0 1 0 0,0 0 0 0 0,-1 1-1 0 0,1-1 1 0 0,0 1-1 0 0,0-1 1 0 0,0 1 0 0 0,0 0-1 0 0,0 0 1 0 0,0 0 0 0 0,-1 0-1 0 0,1 0 1 0 0,0 0-1 0 0,0 0 1 0 0,0 1 0 0 0,0-1-1 0 0,0 1 1 0 0,-1-1-1 0 0,1 1 1 0 0,0 0 0 0 0,0 0-1 0 0,-1 0 1 0 0,1 0-1 0 0,2 1 1 0 0,6 7-6004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58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11 12959 0 0,'-2'-1'595'0'0,"-6"-1"-479"0"0,0 0 1 0 0,0 0-1 0 0,0 0 0 0 0,0 1 0 0 0,0 1 1 0 0,0 0-1 0 0,-1 0 0 0 0,1 0 0 0 0,0 1 1 0 0,-9 2-1 0 0,-16 4 664 0 0,-35 12 0 0 0,58-16-552 0 0,-11 3 53 0 0,1 2 1 0 0,1 0-1 0 0,0 1 1 0 0,0 1-1 0 0,-32 23 1 0 0,41-26-267 0 0,0 1 1 0 0,1 0-1 0 0,0 1 0 0 0,0 0 1 0 0,1 1-1 0 0,1-1 1 0 0,-1 1-1 0 0,1 1 1 0 0,1-1-1 0 0,0 1 1 0 0,-5 15-1 0 0,9-23-28 0 0,1 1-1 0 0,0 0 0 0 0,0 0 1 0 0,0 0-1 0 0,1 0 1 0 0,0 0-1 0 0,-1 0 1 0 0,1 0-1 0 0,1 0 0 0 0,-1 0 1 0 0,0 0-1 0 0,1-1 1 0 0,0 1-1 0 0,0 0 0 0 0,0 0 1 0 0,3 4-1 0 0,-3-5-4 0 0,0-1-1 0 0,1 1 1 0 0,-1-1 0 0 0,1 0-1 0 0,0 0 1 0 0,0 0 0 0 0,0 0-1 0 0,0 0 1 0 0,0 0-1 0 0,0 0 1 0 0,0-1 0 0 0,1 1-1 0 0,-1-1 1 0 0,0 1 0 0 0,1-1-1 0 0,-1 0 1 0 0,1 0-1 0 0,0 0 1 0 0,-1-1 0 0 0,1 1-1 0 0,0 0 1 0 0,0-1 0 0 0,3 0-1 0 0,6 1 64 0 0,-1-2 0 0 0,1 1-1 0 0,-1-2 1 0 0,0 1-1 0 0,1-2 1 0 0,-1 1 0 0 0,0-2-1 0 0,18-7 1 0 0,-15 5 115 0 0,0-2-1 0 0,0 0 1 0 0,-1 0 0 0 0,0-2 0 0 0,21-18-1 0 0,-31 26-139 0 0,-1-1 0 0 0,0 1 0 0 0,1-1 0 0 0,-1 1-1 0 0,0-1 1 0 0,0 0 0 0 0,-1 0 0 0 0,1 0 0 0 0,-1 0 0 0 0,1 0 0 0 0,-1-1-1 0 0,0 1 1 0 0,0 0 0 0 0,0 0 0 0 0,-1-1 0 0 0,1 1 0 0 0,-1-1 0 0 0,0 1-1 0 0,0-1 1 0 0,0-3 0 0 0,-2-4 33 0 0,0 1-1 0 0,-1-1 0 0 0,0 0 1 0 0,-9-18-1 0 0,11 27-49 0 0,-5-19-1187 0 0,5 6-3378 0 0,1 1-1510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5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5527 0 0,'0'0'423'0'0,"-2"-1"-278"0"0,0 1-14 0 0,1 0 0 0 0,-1 0 0 0 0,0 0 0 0 0,0 0 0 0 0,0 1 0 0 0,0-1 0 0 0,0 0 0 0 0,0 1-1 0 0,1 0 1 0 0,-1-1 0 0 0,0 1 0 0 0,0 0 0 0 0,-2 2 0 0 0,-25 17 3976 0 0,14-9-2627 0 0,-4 3-1025 0 0,0 2-1 0 0,1 0 1 0 0,0 1-1 0 0,2 1 0 0 0,0 1 1 0 0,1 0-1 0 0,1 1 1 0 0,0 1-1 0 0,-11 24 0 0 0,-9 26-228 0 0,-36 110 0 0 0,46-113-178 0 0,-34 95 38 0 0,38-117-108 0 0,-34 62 1 0 0,49-99 16 0 0,-28 43-2 0 0,29-47 8 0 0,0 0-1 0 0,1-1 0 0 0,-1 0 0 0 0,-1 0 0 0 0,1 0 0 0 0,-1 0 0 0 0,1-1 0 0 0,-8 4 0 0 0,11-6 6 0 0,-1 0 1 0 0,1 0-1 0 0,0-1 0 0 0,-1 1 0 0 0,1-1 0 0 0,-1 1 0 0 0,0-1 0 0 0,1 1 1 0 0,-1-1-1 0 0,1 0 0 0 0,-1 0 0 0 0,1 0 0 0 0,-1 0 0 0 0,0 0 0 0 0,1 0 1 0 0,-1 0-1 0 0,1 0 0 0 0,-1-1 0 0 0,0 1 0 0 0,1-1 0 0 0,-1 1 1 0 0,1-1-1 0 0,-1 1 0 0 0,1-1 0 0 0,0 0 0 0 0,-1 0 0 0 0,1 0 0 0 0,0 0 1 0 0,0 0-1 0 0,-2-2 0 0 0,1 1 16 0 0,1 0 0 0 0,-1 0 0 0 0,1-1 0 0 0,0 1 0 0 0,0-1-1 0 0,0 1 1 0 0,0-1 0 0 0,0 1 0 0 0,0-1 0 0 0,1 1 0 0 0,0-1 0 0 0,-1 0 0 0 0,1 1 0 0 0,0-1 0 0 0,0 1 0 0 0,0-1 0 0 0,1-4 0 0 0,2-6 42 0 0,1 1 1 0 0,0-1-1 0 0,0 1 1 0 0,1 0 0 0 0,13-21-1 0 0,40-54 45 0 0,-57 86-105 0 0,19-26-1 0 0,1 2 1 0 0,34-34 0 0 0,-44 49-4 0 0,-1 1 0 0 0,1 1 0 0 0,0 0 0 0 0,1 0 0 0 0,0 1 0 0 0,0 1-1 0 0,1-1 1 0 0,19-5 0 0 0,-28 11 0 0 0,0 0 0 0 0,0 1-1 0 0,-1-1 1 0 0,1 1 0 0 0,0 0-1 0 0,0 0 1 0 0,0 1 0 0 0,-1-1-1 0 0,1 1 1 0 0,0-1 0 0 0,0 1-1 0 0,-1 1 1 0 0,1-1 0 0 0,-1 0-1 0 0,1 1 1 0 0,-1 0 0 0 0,1-1-1 0 0,-1 1 1 0 0,0 1 0 0 0,0-1-1 0 0,0 0 1 0 0,5 6 0 0 0,4 5 51 0 0,-1 0 0 0 0,0 1 0 0 0,15 26 1 0 0,-16-25 76 0 0,-5-6-6 0 0,0 0 0 0 0,0 1 1 0 0,0-1-1 0 0,4 17 1 0 0,-7-21-51 0 0,-1 1 1 0 0,0-1 0 0 0,0 1-1 0 0,0 0 1 0 0,-1-1 0 0 0,0 1-1 0 0,0 0 1 0 0,0 0 0 0 0,-2 9-1 0 0,0-6 35 0 0,1-4-26 0 0,0-1-1 0 0,0 0 0 0 0,0 1 1 0 0,-1-1-1 0 0,1 0 0 0 0,-1 0 1 0 0,0 0-1 0 0,0 0 0 0 0,0-1 1 0 0,-5 7-1 0 0,-9 6 57 0 0,0 1 1 0 0,-1-2 0 0 0,-1-1-1 0 0,0 0 1 0 0,-1-1 0 0 0,-1-1-1 0 0,-21 10 1 0 0,11-9-243 0 0,0-2 0 0 0,-52 13 0 0 0,79-24 80 0 0,-5 2-106 0 0,1 0-1 0 0,0-1 1 0 0,0 0-1 0 0,-1-1 1 0 0,1 1-1 0 0,-1-2 0 0 0,1 1 1 0 0,0-1-1 0 0,-13-2 1 0 0,18 2-13 0 0,-1 0 1 0 0,1 1 0 0 0,-1-1-1 0 0,1 0 1 0 0,-1-1-1 0 0,1 1 1 0 0,0 0 0 0 0,0-1-1 0 0,0 1 1 0 0,0-1-1 0 0,0 1 1 0 0,0-1-1 0 0,0 0 1 0 0,0 0 0 0 0,1 0-1 0 0,-1 0 1 0 0,1 0-1 0 0,-1-1 1 0 0,1 1-1 0 0,0 0 1 0 0,0-1 0 0 0,0 1-1 0 0,0 0 1 0 0,0-1-1 0 0,0 1 1 0 0,1-1 0 0 0,0 0-1 0 0,-1 1 1 0 0,1-1-1 0 0,0-3 1 0 0,1-8-6176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1:5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289 193 3223 0 0,'0'0'11191'0'0,"-6"-7"-9911"0"0,1-1-772 0 0,-1-1 1 0 0,1 0-1 0 0,1 0 1 0 0,-1 0-1 0 0,2 0 1 0 0,-1-1 0 0 0,-3-15-1 0 0,4 6-204 0 0,0 0 0 0 0,1 1 0 0 0,1-22 0 0 0,1 39-368 0 0,-2 1-185 0 0,-1-1 156 0 0,1 1-1 0 0,0 0 0 0 0,0 0 1 0 0,-1 0-1 0 0,-3 1 0 0 0,0 2 29 0 0,1-1 1 0 0,-1 0-1 0 0,1 1 0 0 0,0 0 0 0 0,0 0 1 0 0,0 1-1 0 0,-7 6 0 0 0,-30 34-78 0 0,29-30 116 0 0,-3 5-1 0 0,0 1-1 0 0,-16 27 0 0 0,24-34 49 0 0,0 0 0 0 0,1 1 0 0 0,1 1 0 0 0,-8 26 0 0 0,13-36 8 0 0,0-1 1 0 0,0 0 0 0 0,1 0 0 0 0,-1 0 0 0 0,1 1 0 0 0,0-1-1 0 0,1 6 1 0 0,0-9-17 0 0,-1 0 0 0 0,1 0 0 0 0,-1 0 0 0 0,1-1 0 0 0,0 1 0 0 0,-1 0 0 0 0,1 0 0 0 0,0-1 0 0 0,0 1 0 0 0,0-1 0 0 0,-1 1 0 0 0,1-1 0 0 0,0 1 0 0 0,0-1 0 0 0,0 0 0 0 0,0 1 0 0 0,0-1 0 0 0,0 0 0 0 0,0 1 0 0 0,0-1 0 0 0,0 0 0 0 0,0 0 0 0 0,0 0 0 0 0,1 0 0 0 0,3-1 27 0 0,0 1-1 0 0,1-1 0 0 0,-1-1 1 0 0,0 1-1 0 0,0-1 0 0 0,0 0 1 0 0,6-3-1 0 0,37-20 280 0 0,-42 22-284 0 0,19-14 28 0 0,34-27 0 0 0,-14 10-37 0 0,-32 21-51 0 0,-12 11-102 0 0,-2 4-236 0 0,-4 4 189 0 0,-4 5-90 0 0,0 0 0 0 0,0 1 0 0 0,1 0 0 0 0,1 0 0 0 0,0 1 0 0 0,-5 14 0 0 0,11-25-1260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0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59 5063 0 0,'10'-10'99'0'0,"-4"4"70"0"0,0 0-1 0 0,0 0 1 0 0,-1-1-1 0 0,9-15 2307 0 0,-20 21 2550 0 0,-11 8-839 0 0,14-3-3920 0 0,0-1 0 0 0,0 1-1 0 0,1 0 1 0 0,-1 0 0 0 0,1 0 0 0 0,0 1 0 0 0,-3 5-1 0 0,-1 5 50 0 0,-133 286 1988 0 0,111-238-2210 0 0,-94 232 11 0 0,100-245-129 0 0,-88 191-551 0 0,81-188 406 0 0,-1-1 0 0 0,-52 67-1 0 0,71-104 85 0 0,5-7 5 0 0,0 0-1 0 0,0-1 1 0 0,0 0 0 0 0,-1 0-1 0 0,0 0 1 0 0,0-1-1 0 0,-1 0 1 0 0,-9 5 0 0 0,16-21 113 0 0,4-2 20 0 0,0 1 0 0 0,1 0 1 0 0,1 0-1 0 0,0 1 1 0 0,7-13-1 0 0,-5 9-4 0 0,19-37 104 0 0,-11 19-13 0 0,1 0-1 0 0,21-28 1 0 0,-31 51-201 0 0,0 1 1 0 0,1 0 0 0 0,-1 1 0 0 0,2-1-1 0 0,-1 1 1 0 0,1 1 0 0 0,0-1-1 0 0,1 2 1 0 0,-1-1 0 0 0,1 1-1 0 0,14-6 1 0 0,-20 9 19 0 0,1 1 1 0 0,-1 1-1 0 0,0-1 0 0 0,0 0 0 0 0,1 1 0 0 0,-1-1 0 0 0,1 1 1 0 0,-1 0-1 0 0,0 0 0 0 0,1 1 0 0 0,-1-1 0 0 0,0 1 1 0 0,1 0-1 0 0,-1-1 0 0 0,0 1 0 0 0,0 1 0 0 0,0-1 0 0 0,6 3 1 0 0,2 3-21 0 0,0 0-1 0 0,-1 1 1 0 0,16 16 0 0 0,-18-16 176 0 0,1-1 1 0 0,-1 0-1 0 0,1 0 0 0 0,16 9 0 0 0,-21-15-104 0 0,1 2 224 0 0,1-1 0 0 0,0 1 0 0 0,-1 0 0 0 0,9 7 0 0 0,-12-8-177 0 0,-1-1-1 0 0,1 1 1 0 0,-1-1 0 0 0,0 1-1 0 0,1 0 1 0 0,-1 0-1 0 0,0 0 1 0 0,0-1-1 0 0,0 1 1 0 0,0 0-1 0 0,-1 0 1 0 0,1 0 0 0 0,0 0-1 0 0,-1 1 1 0 0,0-1-1 0 0,1 0 1 0 0,-1 0-1 0 0,0 3 1 0 0,0 5 16 0 0,-1 1-1 0 0,0-1 1 0 0,0 0 0 0 0,-1 0 0 0 0,-1 0 0 0 0,1 0-1 0 0,-2 0 1 0 0,1-1 0 0 0,-1 1 0 0 0,-1-1 0 0 0,-6 11-1 0 0,6-13-50 0 0,1-1 0 0 0,-1 0 0 0 0,-1 0 0 0 0,1 0-1 0 0,-1 0 1 0 0,0-1 0 0 0,0 0 0 0 0,-1 0 0 0 0,0-1 0 0 0,1 0-1 0 0,-1 0 1 0 0,-1-1 0 0 0,1 1 0 0 0,0-2 0 0 0,-10 3-1 0 0,-2 0 83 0 0,0-1-1 0 0,-1-2 0 0 0,1 0 1 0 0,-1-1-1 0 0,1 0 0 0 0,-1-2 1 0 0,0 0-1 0 0,1-2 0 0 0,-1 0 1 0 0,1-1-1 0 0,-21-7 0 0 0,36 10-113 0 0,1-1-1 0 0,-1 1 0 0 0,0-1 0 0 0,0 0 0 0 0,1 0 0 0 0,-1 0 0 0 0,-5-4 0 0 0,9 6-23 0 0,-1-1 0 0 0,1 0-1 0 0,-1 1 1 0 0,1-1 0 0 0,0 1 0 0 0,-1-1 0 0 0,1 0-1 0 0,0 1 1 0 0,-1-1 0 0 0,1 0 0 0 0,0 1-1 0 0,0-1 1 0 0,-1 0 0 0 0,1 0 0 0 0,0 1 0 0 0,0-1-1 0 0,0 0 1 0 0,0-1 0 0 0,0 1-102 0 0,1-1 1 0 0,-1 1-1 0 0,1-1 1 0 0,-1 1 0 0 0,1-1-1 0 0,0 1 1 0 0,-1 0-1 0 0,1 0 1 0 0,0-1-1 0 0,0 1 1 0 0,0 0-1 0 0,2-2 1 0 0,8-9-1660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32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218 116 4607 0 0,'17'-18'1046'0'0,"32"-24"-1"0"0,-44 38-18 0 0,15-17 9159 0 0,-19 20-10068 0 0,1-7-30 0 0,-6 0-26 0 0,2 6-65 0 0,0 1-1 0 0,0-1 1 0 0,-1 1-1 0 0,1 0 1 0 0,0 0-1 0 0,-1 0 1 0 0,1 0-1 0 0,-1 0 1 0 0,1 0 0 0 0,-1 0-1 0 0,1 1 1 0 0,-1 0-1 0 0,1-1 1 0 0,-1 1-1 0 0,0 0 1 0 0,1 0-1 0 0,-1 0 1 0 0,0 1-1 0 0,1-1 1 0 0,-5 2-1 0 0,-3 0-50 0 0,1 1-1 0 0,-1 0 0 0 0,1 1 0 0 0,-11 6 1 0 0,1 0 210 0 0,1 2 1 0 0,0 0-1 0 0,0 1 1 0 0,2 1-1 0 0,-1 0 1 0 0,2 1-1 0 0,-20 25 1 0 0,26-29 38 0 0,6-8-106 0 0,0-1-1 0 0,1 1 0 0 0,-1 0 0 0 0,1 0 0 0 0,0 1 0 0 0,0-1 1 0 0,0 0-1 0 0,0 1 0 0 0,1-1 0 0 0,-1 1 0 0 0,1-1 1 0 0,0 1-1 0 0,0 0 0 0 0,-1 4 0 0 0,2-6 292 0 0,10 4 47 0 0,-7-5-365 0 0,0 1 0 0 0,0-2 0 0 0,0 1 0 0 0,0 0 0 0 0,1-1 0 0 0,-1 0 0 0 0,0 1 0 0 0,0-1 0 0 0,1 0 0 0 0,-1-1 0 0 0,4 0 0 0 0,39-9 363 0 0,-32 6-309 0 0,71-24 139 0 0,-20 5-171 0 0,-63 22-128 0 0,-1 3-37 0 0,-1 1 72 0 0,0-1 0 0 0,0 0 0 0 0,0 0 0 0 0,0 1 0 0 0,0-1-1 0 0,-1 3 1 0 0,1-3 3 0 0,-3 19 6 0 0,3-2-136 0 0,4-12-402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0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 5983 0 0,'-7'-1'13127'0'0,"3"13"-11531"0"0,3-8-984 0 0,-9 23-40 0 0,-1 0-1 0 0,-1-1 1 0 0,-1-1 0 0 0,-19 29-1 0 0,25-44-479 0 0,0-1-1 0 0,-11 11 0 0 0,12-14-62 0 0,1 0 0 0 0,0 0 0 0 0,0 0 0 0 0,0 1 0 0 0,0 0 0 0 0,-4 9-1 0 0,7-6-19 0 0,2-7-2 0 0,0-1-1 0 0,0 1 1 0 0,0-1 0 0 0,-1 1 0 0 0,1-1 0 0 0,-1 1 0 0 0,1-1 0 0 0,-3 4 0 0 0,3-4-39 0 0,-1 1 0 0 0,0-1 0 0 0,0 0 0 0 0,0 0 0 0 0,0-1 0 0 0,0 1 0 0 0,0 0 0 0 0,-1 0 0 0 0,1-1 0 0 0,-1 1 0 0 0,1 0 0 0 0,-4 1 0 0 0,4-1-616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00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11975 0 0,'-2'1'5891'0'0,"-1"1"-5648"0"0,0 1-1 0 0,-1-1 1 0 0,1 1-1 0 0,1 0 1 0 0,-1 0 0 0 0,0 0-1 0 0,1 0 1 0 0,-1 1 0 0 0,-1 3-1 0 0,-18 38-275 0 0,14-28 363 0 0,-107 260 1652 0 0,39-87-1194 0 0,-20 17-412 0 0,68-153-277 0 0,-61 85-1 0 0,70-114-74 0 0,7-9-39 0 0,0 0 0 0 0,-12 22 0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0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1015 18367 0 0,'0'0'1668'0'0,"-8"3"-1344"0"0,-1 3 131 0 0,-1-1 0 0 0,1 1-1 0 0,-1 0 1 0 0,2 1 0 0 0,-1 0-1 0 0,-14 16 1 0 0,11-9 65 0 0,0 0 1 0 0,1 0-1 0 0,-13 25 0 0 0,22-35-493 0 0,-1 1 0 0 0,1 0 0 0 0,0 0 0 0 0,1 1 0 0 0,-1-1 0 0 0,1 0 0 0 0,0 1 0 0 0,1-1 0 0 0,-1 0 0 0 0,1 1 0 0 0,1 9 0 0 0,-1-13-182 0 0,0 0 1 0 0,0 0 0 0 0,1 0 0 0 0,-1 0 0 0 0,1 0-1 0 0,0 0 1 0 0,-1 0 0 0 0,1 0 0 0 0,0 0-1 0 0,0-1 1 0 0,0 1 0 0 0,0 0 0 0 0,1-1-1 0 0,-1 1 1 0 0,0-1 0 0 0,1 1 0 0 0,-1-1-1 0 0,1 1 1 0 0,0-1 0 0 0,-1 0 0 0 0,1 0 0 0 0,0 0-1 0 0,-1 0 1 0 0,1 0 0 0 0,0 0 0 0 0,0-1-1 0 0,0 1 1 0 0,0-1 0 0 0,0 1 0 0 0,0-1-1 0 0,0 1 1 0 0,0-1 0 0 0,0 0 0 0 0,3 0 0 0 0,11-2-1956 0 0</inkml:trace>
  <inkml:trace contextRef="#ctx0" brushRef="#br0" timeOffset="1">1066 1 16959 0 0,'0'0'1536'0'0,"0"1"-1262"0"0,-9 49 507 0 0,5-21-441 0 0,-12 40 1 0 0,-20 39 538 0 0,-5-2 0 0 0,-96 177 0 0 0,-99 106 401 0 0,159-268-1080 0 0,35-54-3013 0 0,37-60 313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0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9671 0 0,'0'0'748'0'0,"1"2"-492"0"0,-1-1-160 0 0,0 1-1 0 0,1-1 0 0 0,-1 0 1 0 0,0 1-1 0 0,1-1 1 0 0,0 0-1 0 0,-1 1 0 0 0,1-1 1 0 0,0 0-1 0 0,0 0 0 0 0,-1 0 1 0 0,1 0-1 0 0,0 0 1 0 0,0 0-1 0 0,0 0 0 0 0,1 0 1 0 0,-1 0-1 0 0,2 1 0 0 0,0-1 254 0 0,0 1 0 0 0,0-1 0 0 0,0 0 0 0 0,0 0 0 0 0,0 0 0 0 0,1 0 0 0 0,5 0 0 0 0,1 0 460 0 0,0-1 1 0 0,-1 0-1 0 0,1-1 0 0 0,17-3 1 0 0,340-103 4837 0 0,-129 31-8116 0 0,-217 71 436 0 0</inkml:trace>
  <inkml:trace contextRef="#ctx0" brushRef="#br0" timeOffset="1">616 244 14999 0 0,'0'0'687'0'0,"2"2"-16"0"0,3 4-522 0 0,4 2 272 0 0,0 1 0 0 0,0-1 1 0 0,0 0-1 0 0,16 9 1 0 0,99 47 5229 0 0,-106-54-5459 0 0,-1 1 0 0 0,28 21-1 0 0,-44-31-463 0 0,10 5-4774 0 0,-2-5-2212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0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16671 0 0,'0'0'1512'0'0,"-1"1"-1245"0"0,-6 5-51 0 0,0 0-1 0 0,1 1 1 0 0,0 0 0 0 0,0 1-1 0 0,1-1 1 0 0,-1 1 0 0 0,-4 11-1 0 0,-26 65 2163 0 0,22-50-2135 0 0,-123 242 1991 0 0,41-89-1466 0 0,95-185-767 0 0,-140 297 361 0 0,16 7-100 0 0,93-228-400 0 0,-8 21-149 0 0,38-90 79 0 0,2-7-174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4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1160 10799 0 0,'-2'0'496'0'0,"-11"1"-77"0"0,-4 1 56 0 0,-5-1 2699 0 0,21-3-3052 0 0,1 1 0 0 0,-1 0 0 0 0,1 0 0 0 0,0-1 0 0 0,-1 1 0 0 0,1-1 0 0 0,0 1 0 0 0,0 0 0 0 0,0-1 0 0 0,0 1 0 0 0,0-1 0 0 0,0 1 0 0 0,1-3 0 0 0,0-1 25 0 0,1-1 1 0 0,1 1-1 0 0,-1 0 0 0 0,1 1 0 0 0,0-1 1 0 0,7-9-1 0 0,25-25 318 0 0,-22 25-278 0 0,366-369 1353 0 0,-358 363-1488 0 0,28-27 47 0 0,106-111 157 0 0,-110 106-220 0 0,51-60 158 0 0,-75 84-101 0 0,-1 0-1 0 0,20-38 1 0 0,-16 25-76 0 0,-14 24 10 0 0,0-1 0 0 0,12-29 0 0 0,-13 21 213 0 0,-9 24 524 0 0,-1 6-628 0 0,-53 126-34 0 0,46-104-93 0 0,0 1-1 0 0,2 0 1 0 0,-4 34-1 0 0,-16 162 3 0 0,-14 171 31 0 0,39-386-31 0 0,1 0 0 0 0,0 0 0 0 0,0 0 0 0 0,1 0 0 0 0,0 0-1 0 0,1-1 1 0 0,4 15 0 0 0,-4-18 37 0 0,3 4-24 0 0,-4-7 35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4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13935 0 0,'22'-7'513'0'0,"-1"-1"-1"0"0,31-16 1 0 0,11-5-391 0 0,-5 7 1021 0 0,103-45 3406 0 0,-159 66-4077 0 0,-2 1-453 0 0,0 0-1 0 0,1 0 1 0 0,-1 0-1 0 0,0 0 1 0 0,0 0-1 0 0,1 0 1 0 0,-1 1-1 0 0,0-1 1 0 0,0-1-1 0 0,0 1 1 0 0,1 0-1 0 0,-1 0 1 0 0,0 0-1 0 0,0 0 1 0 0,1 0-1 0 0,-1 0 1 0 0,0 0-1 0 0,0 0 1 0 0,0 0-1 0 0,1 0 1 0 0,-1 0-1 0 0,0 0 1 0 0,0-1-1 0 0,0 1 1 0 0,1 0-1 0 0,-1 0 1 0 0,0 0-1 0 0,0 0 1 0 0,0-1-1 0 0,0 1 1 0 0,5-3-1216 0 0,11 10-11212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4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49 11055 0 0,'0'0'852'0'0,"1"-1"-560"0"0,9-13-145 0 0,-8 11 592 0 0,0-1 0 0 0,0 1 0 0 0,1 0 1 0 0,0 0-1 0 0,-1 0 0 0 0,1 0 0 0 0,0 0 0 0 0,9-5 1771 0 0,-9 10-1490 0 0,-3-2-992 0 0,1 0 0 0 0,-1 0 0 0 0,0 0 0 0 0,1 1 0 0 0,-1-1 0 0 0,0 0 0 0 0,1 0 0 0 0,-1 0 0 0 0,0 0 0 0 0,1 1 0 0 0,-1-1 0 0 0,0 0 0 0 0,1 0 1 0 0,-1 0-1 0 0,0 1 0 0 0,0-1 0 0 0,1 0 0 0 0,-1 1 0 0 0,0-1 0 0 0,0 0 0 0 0,0 0 0 0 0,1 1 0 0 0,1 6 59 0 0,0-1 1 0 0,-1 1 0 0 0,1 0-1 0 0,-1 0 1 0 0,-1-1-1 0 0,1 1 1 0 0,-1 0 0 0 0,0 0-1 0 0,-1 0 1 0 0,0 0 0 0 0,-2 11-1 0 0,-4 10 71 0 0,-15 39 0 0 0,12-40-80 0 0,6-16-78 0 0,-20 67 184 0 0,22-69-272 0 0,0 0-1 0 0,0 0 1 0 0,1 0 0 0 0,1 0 0 0 0,-1 0 0 0 0,2 13 0 0 0,1-9-2095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4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3223 0 0,'-2'0'240'0'0,"-16"1"13725"0"0,17 0-13614 0 0,6 10 1834 0 0,15 10-2510 0 0,-13-16 515 0 0,1-1 0 0 0,-1 0 1 0 0,1-1-1 0 0,-1 1 0 0 0,1-1 0 0 0,0-1 0 0 0,12 3 0 0 0,26 9 514 0 0,-27-6-535 0 0,-1 1-1 0 0,0 1 1 0 0,-1 0-1 0 0,23 19 0 0 0,-31-23-152 0 0,-1 1-1 0 0,-1 0 1 0 0,1 1-1 0 0,-1 0 1 0 0,-1 0-1 0 0,1 1 1 0 0,-1-1-1 0 0,-1 1 1 0 0,0 1-1 0 0,6 12 0 0 0,-9-16-6 0 0,0 0-1 0 0,-1-1 0 0 0,0 1 0 0 0,0 0 0 0 0,0 0 0 0 0,-1 0 0 0 0,0-1 0 0 0,0 1 0 0 0,0 0 0 0 0,-1 0 0 0 0,1 0 0 0 0,-4 11 0 0 0,1-8 3 0 0,-1-1 0 0 0,0 1 1 0 0,0-1-1 0 0,-1 0 0 0 0,1 0 0 0 0,-2 0 0 0 0,-8 10 0 0 0,-7 3 20 0 0,0 0-1 0 0,-2-1 1 0 0,-48 32-1 0 0,-35 22-1575 0 0,104-73 1055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4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1121 3223 0 0,'-6'9'9999'0'0,"8"-10"-8855"0"0,53-49 669 0 0,76-85 0 0 0,-22 20-1358 0 0,256-280 275 0 0,-233 222-642 0 0,-94 118-58 0 0,39-76 0 0 0,-37 58 284 0 0,-39 72 190 0 0,-1 2-489 0 0,0 0-1 0 0,0 0 0 0 0,0 0 1 0 0,0 0-1 0 0,0 0 0 0 0,0 0 1 0 0,0 0-1 0 0,-1 0 1 0 0,1 0-1 0 0,0 0 0 0 0,-1 2 1 0 0,-1 1 2 0 0,-14 61 174 0 0,-38 102 1 0 0,6-26 15 0 0,33-85-192 0 0,2 1 1 0 0,3 1-1 0 0,2 0 0 0 0,0 90 0 0 0,8-104-16 0 0,-6 46 0 0 0,3-74 38 0 0,0 0 0 0 0,0 0 0 0 0,-2 0 0 0 0,0 0 0 0 0,-1-1-1 0 0,-8 17 1 0 0,6-16 12 0 0,-1 2 108 0 0,-1 0-1 0 0,-16 21 1 0 0,25-37-85 0 0,2-5-273 0 0,-1 0 17 0 0,1 1 1 0 0,0-1-1 0 0,-1 1 1 0 0,1-1-1 0 0,0 1 0 0 0,3-4 1 0 0,0-3-1280 0 0,5-12-5419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3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56 4607 0 0,'27'-39'482'0'0,"-17"22"13238"0"0,-19 18-12775 0 0,3 1-901 0 0,-1 1-1 0 0,1 0 1 0 0,0 0 0 0 0,0 0 0 0 0,1 1 0 0 0,-1 0-1 0 0,1 0 1 0 0,-1 0 0 0 0,-5 7 0 0 0,-7 5 17 0 0,-22 18 19 0 0,2 1 1 0 0,-40 48 0 0 0,72-75-63 0 0,0 0 0 0 0,-9 17 0 0 0,14-24-15 0 0,0 0 1 0 0,1 0-1 0 0,-1 1 1 0 0,0-1-1 0 0,1 0 1 0 0,-1 1-1 0 0,1-1 1 0 0,0 0-1 0 0,-1 1 1 0 0,1-1 0 0 0,0 1-1 0 0,0-1 1 0 0,0 1-1 0 0,0-1 1 0 0,0 1-1 0 0,0-1 1 0 0,0 0-1 0 0,0 1 1 0 0,1-1 0 0 0,-1 1-1 0 0,1-1 1 0 0,-1 0-1 0 0,1 1 1 0 0,-1-1-1 0 0,1 0 1 0 0,0 1-1 0 0,-1-1 1 0 0,1 0-1 0 0,0 0 1 0 0,0 0 0 0 0,1 2-1 0 0,-1-2 12 0 0,3 2-5 0 0,0 0 1 0 0,0 0-1 0 0,0 0 1 0 0,1 0-1 0 0,-1-1 1 0 0,0 1-1 0 0,9 2 1 0 0,10 6-13 0 0,52 27-1 0 0,-53-28-20 0 0,0 1 0 0 0,40 27 0 0 0,37 36 50 0 0,-88-65 362 0 0,-1 0 0 0 0,1 0 0 0 0,-2 1-1 0 0,1 0 1 0 0,8 13 0 0 0,-17-21-72 0 0,-1 1-256 0 0,-1 0 0 0 0,0 0-1 0 0,1 0 1 0 0,-1 0-1 0 0,0 0 1 0 0,0-1-1 0 0,0 1 1 0 0,-1 0-1 0 0,1 0 1 0 0,-1-1 0 0 0,1 1-1 0 0,-1-1 1 0 0,0 1-1 0 0,0-1 1 0 0,0 0-1 0 0,-1 0 1 0 0,1 0-1 0 0,0 0 1 0 0,-4 3 0 0 0,-5 2-16 0 0,0-1 0 0 0,0 1 0 0 0,-15 5 0 0 0,-11 1 1 0 0,0-1 0 0 0,-1-2-1 0 0,-40 5 1 0 0,58-11-19 0 0,-1-1 0 0 0,-25-1 0 0 0,40-1-49 0 0,-1-2 0 0 0,1 1 0 0 0,0-1 0 0 0,0 1 0 0 0,0-2 0 0 0,0 1 0 0 0,1-1 1 0 0,-1 0-1 0 0,0 0 0 0 0,1 0 0 0 0,-1-1 0 0 0,-6-4 0 0 0,10 5-168 0 0,0 0-1 0 0,-1 0 0 0 0,1 0 1 0 0,0 0-1 0 0,1 0 1 0 0,-1-1-1 0 0,0 1 1 0 0,1-1-1 0 0,-1 0 1 0 0,1 1-1 0 0,0-1 0 0 0,-2-4 1 0 0,-1-8-1117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4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4607 0 0,'2'1'13651'0'0,"0"1"-13486"0"0,0 0 1 0 0,0 0-1 0 0,1 0 1 0 0,-1-1-1 0 0,0 1 1 0 0,1-1-1 0 0,0 1 0 0 0,-1-1 1 0 0,1 0-1 0 0,0 0 1 0 0,0 0-1 0 0,-1-1 1 0 0,1 1-1 0 0,0-1 1 0 0,0 1-1 0 0,0-1 1 0 0,0 0-1 0 0,4-1 0 0 0,8 1 105 0 0,-1-2 0 0 0,20-4-1 0 0,-34 6-248 0 0,56-15 61 0 0,-1-2 0 0 0,91-42 0 0 0,-87 34-2626 0 0,-32 14 1210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5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168 159 9671 0 0,'0'0'875'0'0,"-7"-4"-702"0"0,-6-6 1009 0 0,13 10-709 0 0,-1-1 0 0 0,0 0 1 0 0,0 0-1 0 0,0 0 0 0 0,0-1 1 0 0,1 1-1 0 0,-1 0 0 0 0,0 0 1 0 0,1 0-1 0 0,-1 0 0 0 0,1-1 1 0 0,0 1-1 0 0,-1 0 0 0 0,1 0 1 0 0,0-1-1 0 0,0 1 0 0 0,0 0 1 0 0,0-1-1 0 0,0 1 0 0 0,0 0 1 0 0,0-3-1 0 0,4-10-1319 0 0,0 8 982 0 0,-1 0-1 0 0,1 0 0 0 0,0 0 0 0 0,0 0 0 0 0,1 0 0 0 0,-1 1 0 0 0,1 0 0 0 0,1 0 0 0 0,7-6 1 0 0,-5 5 19 0 0,0 1 0 0 0,0 0 0 0 0,0 0 0 0 0,1 0 0 0 0,0 1-1 0 0,13-4 1 0 0,-17 7-12 0 0,0 1 0 0 0,0-1-1 0 0,0 1 1 0 0,0 0 0 0 0,0 0-1 0 0,10 1 1 0 0,-14 0-124 0 0,0-1 0 0 0,1 0-1 0 0,-1 1 1 0 0,0-1 0 0 0,0 1-1 0 0,0-1 1 0 0,1 1 0 0 0,-1 0-1 0 0,0-1 1 0 0,0 1 0 0 0,0 0 0 0 0,0 0-1 0 0,0 0 1 0 0,0 0 0 0 0,-1 0-1 0 0,1 0 1 0 0,0 0 0 0 0,0 0-1 0 0,-1 0 1 0 0,1 0 0 0 0,0 0 0 0 0,-1 0-1 0 0,1 1 1 0 0,-1-1 0 0 0,1 1-1 0 0,-1 1-11 0 0,1 0 0 0 0,-1 0-1 0 0,1 0 1 0 0,-1 1 0 0 0,0-1 0 0 0,0 0-1 0 0,0 0 1 0 0,-1 5 0 0 0,-1 0-2 0 0,-1-1 0 0 0,1 1 0 0 0,-1-1 0 0 0,-1 0 0 0 0,1 0 0 0 0,-1-1 0 0 0,0 1 0 0 0,-1-1 1 0 0,1 0-1 0 0,-10 10 0 0 0,-6 3-135 0 0,-37 27 0 0 0,9-7-221 0 0,2-2 120 0 0,-18 17-34 0 0,55-45 265 0 0,3-4 0 0 0,1 0 0 0 0,-1 0 0 0 0,1 1 0 0 0,1 0 0 0 0,-1 0 0 0 0,1 1 0 0 0,-4 7 0 0 0,6-5 0 0 0,6 0 0 0 0,-2-7 11 0 0,0 0 0 0 0,0 0 1 0 0,0-1-1 0 0,0 1 0 0 0,0 0 0 0 0,1-1 0 0 0,-1 0 1 0 0,1 0-1 0 0,-1 1 0 0 0,1-1 0 0 0,-1-1 0 0 0,1 1 0 0 0,0 0 1 0 0,-1-1-1 0 0,1 1 0 0 0,0-1 0 0 0,-1 0 0 0 0,1 0 1 0 0,0 0-1 0 0,0 0 0 0 0,4-1 0 0 0,7-1 85 0 0,1-1 1 0 0,21-6-1 0 0,-35 9-95 0 0,101-32 181 0 0,12-3-428 0 0,-36 16-2754 0 0,-60 16 1368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5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14135 0 0,'0'0'1283'0'0,"0"3"-1055"0"0,1 3 58 0 0,1 1 0 0 0,-1-1 0 0 0,1 1 0 0 0,0-1 0 0 0,0 0 0 0 0,1 0 0 0 0,-1 0 0 0 0,2 0 0 0 0,-1 0 0 0 0,1-1 0 0 0,-1 1 0 0 0,1-1 0 0 0,1 0 0 0 0,-1 0 0 0 0,9 6 0 0 0,58 40 1561 0 0,-48-36-1363 0 0,-1 0 1 0 0,26 24 0 0 0,-42-34-426 0 0,-1 0 0 0 0,0 1 1 0 0,0 0-1 0 0,0 0 0 0 0,-1 1 0 0 0,0-1 1 0 0,0 1-1 0 0,0 0 0 0 0,-1 0 1 0 0,0 0-1 0 0,-1 0 0 0 0,3 12 1 0 0,-4-15-32 0 0,-1 1 0 0 0,0 0 0 0 0,0 0-1 0 0,0 0 1 0 0,0 0 0 0 0,-1 0 0 0 0,0 0 0 0 0,0-1 0 0 0,-1 1 0 0 0,1 0 0 0 0,-1-1 0 0 0,0 1 0 0 0,-2 4 0 0 0,-6 7 199 0 0,-22 32 1 0 0,23-37-162 0 0,-15 18-267 0 0,0-1 1 0 0,-2-1 0 0 0,-58 44-1 0 0,82-69-445 0 0,-10 3-2702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5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19519 0 0,'0'0'1772'0'0,"0"2"-1458"0"0,3 5 29 0 0,-1 1 0 0 0,0-1 1 0 0,-1 1-1 0 0,0 0 1 0 0,0 0-1 0 0,-1 0 0 0 0,1 0 1 0 0,-3 14-1 0 0,2-20-24 0 0,0 0-47 0 0,0 6-178 0 0,1 0-287 0 0,1-6-870 0 0,7-1-374 0 0</inkml:trace>
  <inkml:trace contextRef="#ctx0" brushRef="#br0" timeOffset="1">442 60 14279 0 0,'1'-1'3198'0'0,"33"-36"4749"0"0,-33 36-7685 0 0,4 0-78 0 0,3 0-3080 0 0,1 3 1313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5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19439 0 0,'0'0'892'0'0,"-2"0"-25"0"0,-4 5-741 0 0,-1 1-1 0 0,1-1 1 0 0,0 1 0 0 0,0 0-1 0 0,1 1 1 0 0,-6 7 0 0 0,2-2 491 0 0,5-4 20 0 0,11-8-1022 0 0,10-9-5608 0 0,-6 1-1290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5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7367 0 0,'-67'5'8200'0'0,"63"6"-7259"0"0,3-10-884 0 0,0 0 1 0 0,1 0-1 0 0,-1 0 0 0 0,1 0 0 0 0,-1 0 0 0 0,1 0 0 0 0,-1 0 0 0 0,1 0 0 0 0,0 0 0 0 0,0 0 0 0 0,-1 0 0 0 0,1 0 0 0 0,0 0 0 0 0,0 0 0 0 0,0 0 0 0 0,0 0 0 0 0,0 0 0 0 0,0 2 1 0 0,1 1 124 0 0,0 1 0 0 0,0-1 0 0 0,0 1 1 0 0,1-1-1 0 0,-1 0 0 0 0,1 0 1 0 0,0 1-1 0 0,1-1 0 0 0,-1-1 1 0 0,0 1-1 0 0,1 0 0 0 0,0-1 1 0 0,0 1-1 0 0,6 4 0 0 0,11 8 260 0 0,37 20-1 0 0,-32-21 154 0 0,25 20-1 0 0,-43-30-527 0 0,-1 1 0 0 0,0 0-1 0 0,0 0 1 0 0,-1 0 0 0 0,1 0-1 0 0,-1 1 1 0 0,-1 0 0 0 0,6 11-1 0 0,-8-15-76 0 0,-1 1-1 0 0,1 0 1 0 0,-1-1 0 0 0,0 1-1 0 0,-1 0 1 0 0,1 0 0 0 0,-1 0-1 0 0,1 0 1 0 0,-1 0 0 0 0,0 0-1 0 0,0 0 1 0 0,-1 0-1 0 0,0 0 1 0 0,1 0 0 0 0,-1 0-1 0 0,0-1 1 0 0,-1 1 0 0 0,1 0-1 0 0,-1-1 1 0 0,1 1 0 0 0,-5 5-1 0 0,2-2-21 0 0,-2 0-1 0 0,1 0 1 0 0,-1 0-1 0 0,0-1 1 0 0,-1 0-1 0 0,0 0 1 0 0,0-1 0 0 0,-11 8-1 0 0,-13 5-785 0 0,-1-1 0 0 0,-1-1 0 0 0,0-2 0 0 0,-43 12 0 0 0,64-23-1260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5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1027 12351 0 0,'-12'9'447'0'0,"0"2"1"0"0,1-1-1 0 0,0 1 0 0 0,1 1 0 0 0,-15 21 3059 0 0,28-34-3367 0 0,1 0 1 0 0,-1 0-1 0 0,0-1 1 0 0,0 1 0 0 0,0-1-1 0 0,0 1 1 0 0,0-1 0 0 0,0 0-1 0 0,0 0 1 0 0,-1 0-1 0 0,1-1 1 0 0,-1 1 0 0 0,4-4-1 0 0,0 0 72 0 0,90-99 1105 0 0,-25 27-1192 0 0,68-96 1 0 0,-38 44-69 0 0,93-119-56 0 0,-43 56 0 0 0,-131 168 0 0 0,84-98 0 0 0,-104 123 0 0 0,0 0 0 0 0,0 0 1 0 0,0 0-1 0 0,0 0 0 0 0,0 0 0 0 0,0 0 0 0 0,0 0 0 0 0,0-1 1 0 0,0 1-1 0 0,1 0 0 0 0,-1 0 0 0 0,0 0 0 0 0,0 0 0 0 0,0 0 0 0 0,0 0 1 0 0,0 0-1 0 0,0 0 0 0 0,0 0 0 0 0,0 0 0 0 0,0-1 0 0 0,1 1 0 0 0,-1 0 1 0 0,0 0-1 0 0,0 0 0 0 0,0 0 0 0 0,0 0 0 0 0,0 0 0 0 0,0 0 1 0 0,0 0-1 0 0,1 0 0 0 0,-1 0 0 0 0,0 0 0 0 0,0 0 0 0 0,0 0 0 0 0,0 0 1 0 0,0 0-1 0 0,0 0 0 0 0,0 0 0 0 0,1 0 0 0 0,-1 0 0 0 0,0 0 0 0 0,0 0 1 0 0,0 0-1 0 0,0 1 0 0 0,0-1 0 0 0,0 0 0 0 0,0 0 0 0 0,0 0 1 0 0,1 0-1 0 0,-1 0 0 0 0,0 0 0 0 0,0 0 0 0 0,0 0 0 0 0,0 10 19 0 0,-7 16 16 0 0,6-23-33 0 0,-33 121 70 0 0,-29 114 51 0 0,16 7-110 0 0,11 64 390 0 0,33-283-323 0 0,-1-1 109 0 0,0 41-1 0 0,4-50-31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5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3223 0 0,'0'0'143'0'0,"1"2"560"0"0,0 0 175 0 0,1 0 1 0 0,-1 0-1 0 0,0 0 0 0 0,1 0 1 0 0,-1 0-1 0 0,1-1 0 0 0,0 1 1 0 0,0 0-1 0 0,-1-1 1 0 0,1 1-1 0 0,4 1 0 0 0,-2-1-116 0 0,0 0-1 0 0,0-1 0 0 0,0 1 0 0 0,0-1 1 0 0,0 0-1 0 0,6 1 0 0 0,4-1-93 0 0,1-1-1 0 0,0 0 1 0 0,15-2 0 0 0,-17 1-389 0 0,179-26 1832 0 0,-108 9-9191 0 0,-61 13-616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5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79 4607 0 0,'0'1'208'0'0,"-3"5"-136"0"0,0-1-1 0 0,0 1 0 0 0,0-1 0 0 0,0 0 1 0 0,-1 0-1 0 0,-5 5 0 0 0,-16 14 5728 0 0,22-22-4896 0 0,-1 2 473 0 0,-1 0 1 0 0,0 0-1 0 0,0-1 0 0 0,-6 3 1 0 0,9-5-666 0 0,2-1-601 0 0,-1 0 0 0 0,1 0 1 0 0,-1 0-1 0 0,0 0 0 0 0,1 0 1 0 0,-1 0-1 0 0,1 0 0 0 0,-1 0 1 0 0,0 0-1 0 0,1 0 0 0 0,-1 0 1 0 0,1 0-1 0 0,-1 0 0 0 0,1-1 1 0 0,-2 1-1 0 0,1-2-93 0 0,-1 0-1 0 0,1 0 1 0 0,0 0 0 0 0,0 0-1 0 0,0 0 1 0 0,0 0 0 0 0,0 0 0 0 0,1 0-1 0 0,-1 0 1 0 0,0 0 0 0 0,1 0-1 0 0,0-1 1 0 0,-1 1 0 0 0,1 0 0 0 0,0 0-1 0 0,0 0 1 0 0,1-3 0 0 0,-1 1 35 0 0,1 0-1 0 0,0 0 1 0 0,1 0 0 0 0,-1 1 0 0 0,1-1 0 0 0,0 0 0 0 0,-1 1 0 0 0,6-7-1 0 0,0 1 52 0 0,1 0 0 0 0,0 0 0 0 0,0 1 0 0 0,1 0 0 0 0,16-11 0 0 0,-19 15-47 0 0,0 1 1 0 0,0-1-1 0 0,0 2 0 0 0,1-1 0 0 0,-1 1 1 0 0,1-1-1 0 0,-1 2 0 0 0,1-1 1 0 0,0 1-1 0 0,-1 0 0 0 0,1 0 0 0 0,0 1 1 0 0,0 0-1 0 0,6 1 0 0 0,-11 0-4 0 0,0 0 0 0 0,-1 0-1 0 0,1 0 1 0 0,-1 0 0 0 0,0 0-1 0 0,1 0 1 0 0,-1 0 0 0 0,0 1 0 0 0,0-1-1 0 0,1 0 1 0 0,-1 1 0 0 0,0-1 0 0 0,-1 1-1 0 0,1 0 1 0 0,0-1 0 0 0,0 1-1 0 0,-1 0 1 0 0,2 3 0 0 0,-1-3-14 0 0,4 15 5 0 0,-1 1-1 0 0,0-1 1 0 0,-1 1-1 0 0,1 34 0 0 0,-4-47-23 0 0,1 14 36 0 0,6 29 0 0 0,-7-43-55 0 0,2 0 0 0 0,-1 0 0 0 0,1-1 1 0 0,-1 1-1 0 0,1 0 0 0 0,1-1 0 0 0,-1 1 0 0 0,0-1 1 0 0,1 1-1 0 0,0-1 0 0 0,4 4 0 0 0,-5-6-191 0 0,1 0-1 0 0,0 0 1 0 0,0-1-1 0 0,0 1 1 0 0,0-1-1 0 0,0 1 1 0 0,0-1 0 0 0,0 0-1 0 0,0 0 1 0 0,1 0-1 0 0,-1-1 1 0 0,0 1-1 0 0,0-1 1 0 0,1 0-1 0 0,-1 1 1 0 0,6-2 0 0 0,17-2-7699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5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10 343 4607 0 0,'1'-1'208'0'0,"7"-7"-99"0"0,0 0-1 0 0,0 0 0 0 0,7-11 1 0 0,12-13 4691 0 0,-20 26-249 0 0,-13 16-660 0 0,-3 3-3831 0 0,3 3 188 0 0,1-1-1 0 0,-5 27 0 0 0,-4 9-90 0 0,10-36-144 0 0,2-9-13 0 0,0 0 0 0 0,0 0 0 0 0,0 0 0 0 0,-1 0 0 0 0,0 0 0 0 0,-6 8 0 0 0,4-5-14 0 0,3-7-584 0 0,5-4 284 0 0,12-16 274 0 0,15-14 488 0 0,22-17-443 0 0,75-54 1 0 0,-89 77-392 0 0,1 1 1 0 0,2 2-1 0 0,44-19 0 0 0,-73 37 405 0 0,24-11 686 0 0,66-19 0 0 0,-98 35-596 0 0,0-1 0 0 0,0 0 0 0 0,0 1-1 0 0,0 0 1 0 0,6 0 0 0 0,-9 1-75 0 0,0-1 0 0 0,0 1-1 0 0,-1-1 1 0 0,1 1 0 0 0,0 0 0 0 0,-1 0-1 0 0,1-1 1 0 0,0 1 0 0 0,-1 0 0 0 0,1 0 0 0 0,-1 0-1 0 0,1 0 1 0 0,-1 0 0 0 0,1 0 0 0 0,-1 0-1 0 0,0 0 1 0 0,1 0 0 0 0,-1 0 0 0 0,0 0-1 0 0,0 0 1 0 0,0 1 0 0 0,0-2-14 0 0,0 4 1 0 0,0-1-1 0 0,0 0 1 0 0,0 1 0 0 0,0-1-1 0 0,-1 1 1 0 0,0-1 0 0 0,1 1 0 0 0,-1-1-1 0 0,-1 0 1 0 0,1 0 0 0 0,0 1-1 0 0,-3 2 1 0 0,-24 38 61 0 0,23-37-60 0 0,-13 16-23 0 0,0-2-1 0 0,-2 0 0 0 0,0-2 1 0 0,-41 31-1 0 0,61-50 1 0 0,-26 20-214 0 0,24-19 87 0 0,-4 2-1465 0 0,53-38 555 0 0,-2 2 762 0 0,52-49-1 0 0,-48 39 789 0 0,2 1-1 0 0,87-54 1 0 0,-125 88-192 0 0,1 0-1 0 0,0 1 1 0 0,0 0 0 0 0,0 1 0 0 0,30-8 0 0 0,-43 14-287 0 0,0 0 0 0 0,0 0 0 0 0,0-1 0 0 0,0 1 0 0 0,0 0 1 0 0,0 1-1 0 0,0-1 0 0 0,0 0 0 0 0,0 0 0 0 0,-1 0 0 0 0,1 1 1 0 0,0-1-1 0 0,0 0 0 0 0,0 1 0 0 0,0-1 0 0 0,0 1 1 0 0,0-1-1 0 0,0 1 0 0 0,-1-1 0 0 0,1 1 0 0 0,0-1 0 0 0,-1 1 1 0 0,1 0-1 0 0,0 0 0 0 0,-1-1 0 0 0,1 1 0 0 0,0 1 0 0 0,1 1-5 0 0,-1-1 0 0 0,0 0 0 0 0,0 0-1 0 0,0 1 1 0 0,0-1 0 0 0,-1 1 0 0 0,1-1-1 0 0,0 5 1 0 0,-1 1 17 0 0,0 1 1 0 0,-1-1-1 0 0,0 0 0 0 0,0 0 0 0 0,-1 0 1 0 0,-4 13-1 0 0,-22 48 65 0 0,2-6-113 0 0,-16 41-1746 0 0,41-101 672 0 0,1-1-246 0 0,-1 10-48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5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255 148 13215 0 0,'0'0'1195'0'0,"-8"8"190"0"0,-2 7 3474 0 0,12-15-4643 0 0,2-2-185 0 0,0 0 1 0 0,0-1-1 0 0,-1 1 0 0 0,1-1 1 0 0,-1 0-1 0 0,1 0 1 0 0,-1 0-1 0 0,0 0 0 0 0,0-1 1 0 0,-1 1-1 0 0,1-1 1 0 0,-1 1-1 0 0,1-1 0 0 0,-1 0 1 0 0,0 0-1 0 0,2-8 1 0 0,-2 7-7 0 0,-1 1 0 0 0,1-1 0 0 0,-1 1 0 0 0,-1-1 0 0 0,1 1 0 0 0,-1-1 1 0 0,1 1-1 0 0,-1-1 0 0 0,-1 1 0 0 0,1-1 0 0 0,-1 1 0 0 0,1-1 1 0 0,-1 1-1 0 0,0-1 0 0 0,-1 1 0 0 0,-3-8 0 0 0,4 10-34 0 0,1 0-1 0 0,-1 1 0 0 0,0-1 1 0 0,0 1-1 0 0,-1-1 0 0 0,1 1 1 0 0,0-1-1 0 0,0 1 0 0 0,-1 0 1 0 0,1 0-1 0 0,-1 0 1 0 0,1 0-1 0 0,-1 0 0 0 0,1 0 1 0 0,-1 0-1 0 0,0 0 0 0 0,1 1 1 0 0,-1-1-1 0 0,-3 0 1 0 0,3 1-27 0 0,-1-1 0 0 0,0 2 0 0 0,1-1 0 0 0,-1 0 0 0 0,0 0 0 0 0,1 1 0 0 0,-1-1 0 0 0,0 1 0 0 0,1 0 1 0 0,-1 0-1 0 0,-4 2 0 0 0,-4 4-103 0 0,0 0 1 0 0,0 0-1 0 0,1 1 0 0 0,-13 13 1 0 0,19-17 133 0 0,-15 14 145 0 0,1 1 0 0 0,0 1 0 0 0,-22 32-1 0 0,32-39-8 0 0,0 1-1 0 0,0 0 0 0 0,2 0 0 0 0,0 0 0 0 0,0 0 0 0 0,1 1 0 0 0,-3 20 0 0 0,7-30-88 0 0,0 0 0 0 0,0 0 0 0 0,1 0 0 0 0,0 0 0 0 0,0 0 0 0 0,1 0 1 0 0,-1 0-1 0 0,1 0 0 0 0,0 0 0 0 0,0 0 0 0 0,1 0 0 0 0,2 5 0 0 0,-3-8-17 0 0,0 1-1 0 0,0-1 1 0 0,1 0-1 0 0,-1 0 1 0 0,1 0-1 0 0,0 0 1 0 0,0 0 0 0 0,0 0-1 0 0,-1-1 1 0 0,2 1-1 0 0,-1 0 1 0 0,0-1-1 0 0,0 0 1 0 0,0 0-1 0 0,1 1 1 0 0,-1-1-1 0 0,0 0 1 0 0,1-1-1 0 0,-1 1 1 0 0,1 0-1 0 0,0-1 1 0 0,-1 1 0 0 0,1-1-1 0 0,-1 0 1 0 0,4 0-1 0 0,3-1 33 0 0,-1 0-1 0 0,1-1 1 0 0,-1 0-1 0 0,1-1 0 0 0,14-5 1 0 0,-7 1-28 0 0,-10 5-162 0 0,-1-1 0 0 0,0 0 0 0 0,0 0 0 0 0,0-1 0 0 0,0 1 0 0 0,-1-1 0 0 0,0 0 0 0 0,6-6 0 0 0,-4 3 2 0 0,-5 6 1022 0 0,10 1-1081 0 0,16-2-1987 0 0,-9 1-5355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5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180 124 8751 0 0,'0'0'794'0'0,"-2"0"-652"0"0,-6 2 273 0 0,0 0 0 0 0,1 1 1 0 0,-1 0-1 0 0,0 0 0 0 0,1 0 0 0 0,0 1 0 0 0,0 0 0 0 0,0 0 0 0 0,0 1 0 0 0,0 0 0 0 0,1 0 0 0 0,0 1 0 0 0,-6 7 0 0 0,3-3-57 0 0,0 0-1 0 0,1 1 1 0 0,0 0 0 0 0,1 1-1 0 0,0 0 1 0 0,1 0 0 0 0,-6 17-1 0 0,10-24-332 0 0,1 0 0 0 0,0 1-1 0 0,0-1 1 0 0,0 0 0 0 0,0 0 0 0 0,1 1-1 0 0,0-1 1 0 0,0 0 0 0 0,1 0 0 0 0,-1 1-1 0 0,1-1 1 0 0,0 0 0 0 0,1 0 0 0 0,-1 0-1 0 0,3 6 1 0 0,-2-9 7 0 0,-1 0 1 0 0,0-1-1 0 0,0 1 0 0 0,1-1 0 0 0,-1 1 0 0 0,1-1 1 0 0,-1 1-1 0 0,1-1 0 0 0,0 0 0 0 0,-1 0 1 0 0,1 0-1 0 0,0 0 0 0 0,0 0 0 0 0,3 1 0 0 0,28 6 244 0 0,-28-6-180 0 0,3-1-12 0 0,-1-1 0 0 0,1 1 0 0 0,0-1-1 0 0,-1-1 1 0 0,1 1 0 0 0,-1-1 0 0 0,1-1 0 0 0,-1 1 0 0 0,1-1 0 0 0,-1 0 0 0 0,0-1 0 0 0,12-6 0 0 0,0-1 46 0 0,0 0 1 0 0,-1-2 0 0 0,20-16-1 0 0,-23 15-20 0 0,-1 0 1 0 0,0-2-1 0 0,0 1 0 0 0,-2-1 0 0 0,0-1 1 0 0,0-1-1 0 0,12-24 0 0 0,-8 9-492 0 0,-2 0 0 0 0,-1-2 1 0 0,11-42-1 0 0,-20 60-1245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5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90 15551 0 0,'2'-8'194'0'0,"2"-5"125"0"0,1-1-1 0 0,0 1 1 0 0,1 0-1 0 0,12-15 2342 0 0,-18 28-2585 0 0,0 0 1 0 0,1 0-1 0 0,-1 0 1 0 0,0 0-1 0 0,0 0 1 0 0,0 0-1 0 0,0 0 1 0 0,0 0-1 0 0,0 0 1 0 0,0 0-1 0 0,1 0 680 0 0,-1-1-679 0 0,-2 20 747 0 0,-7 23-892 0 0,-81 196 849 0 0,63-170-708 0 0,-173 392-19 0 0,177-416-452 0 0,-2-1-1 0 0,-2-1 1 0 0,-2-2-1 0 0,-66 72 1 0 0,79-96-936 0 0,0-3-325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56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12439 0 0,'1'1'958'0'0,"14"3"-197"0"0,1-1-1 0 0,-1 0 1 0 0,0-1 0 0 0,1-1 0 0 0,-1 0 0 0 0,1-1 0 0 0,18-2 0 0 0,108-22 2297 0 0,37-18-1158 0 0,47-11-1144 0 0,-217 52-1681 0 0,0-1 1 0 0,0 1-1 0 0,0 0 1 0 0,9 1-1 0 0,-7 2-6675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5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148 155 11687 0 0,'0'0'532'0'0,"-1"2"-4"0"0,-68 134 2100 0 0,13-29 130 0 0,53-98-2416 0 0,-1 0 0 0 0,1 0 1 0 0,0-1-1 0 0,1 2 0 0 0,0-1 1 0 0,0 0-1 0 0,0 18 0 0 0,2-25 554 0 0,1-1-448 0 0,1 0-377 0 0,0 0 0 0 0,-1-1 0 0 0,1 1 0 0 0,0-1 0 0 0,0 1 0 0 0,0-1 0 0 0,0 0 0 0 0,0 0 0 0 0,0 0 0 0 0,-1 0 0 0 0,1 0 0 0 0,0 0 0 0 0,0-1-1 0 0,0 1 1 0 0,0 0 0 0 0,0-1 0 0 0,-1 1 0 0 0,1-1 0 0 0,0 0 0 0 0,0 0 0 0 0,-1 0 0 0 0,1 0 0 0 0,2-2 0 0 0,6-4 138 0 0,0-1 1 0 0,14-14-1 0 0,-11 10 17 0 0,282-266 1452 0 0,-240 218-1595 0 0,33-32-3137 0 0,-79 84 1670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5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234 576 16351 0 0,'0'0'752'0'0,"0"-2"-20"0"0,0-5-475 0 0,-1 0 0 0 0,1 0-1 0 0,-1 1 1 0 0,-1-1 0 0 0,1 0 0 0 0,-1 0-1 0 0,-5-11 1 0 0,7 16-178 0 0,-1 1 0 0 0,0-1 0 0 0,0 1 0 0 0,0-1 0 0 0,0 1 0 0 0,0-1-1 0 0,0 1 1 0 0,0 0 0 0 0,0 0 0 0 0,0-1 0 0 0,-1 1 0 0 0,1 0 0 0 0,0 0 0 0 0,-1 0 0 0 0,1 0-1 0 0,-1 0 1 0 0,1 1 0 0 0,-1-1 0 0 0,0 0 0 0 0,1 1 0 0 0,-1-1 0 0 0,0 1 0 0 0,1 0 0 0 0,-1-1 0 0 0,0 1-1 0 0,1 0 1 0 0,-1 0 0 0 0,0 0 0 0 0,0 0 0 0 0,1 0 0 0 0,-1 1 0 0 0,0-1 0 0 0,1 0 0 0 0,-1 1-1 0 0,0 0 1 0 0,1-1 0 0 0,-3 2 0 0 0,-4 2-105 0 0,1 0 1 0 0,-1 0-1 0 0,1 1 1 0 0,1 0-1 0 0,-1 0 0 0 0,1 1 1 0 0,-10 9-1 0 0,2 2-37 0 0,-20 31 0 0 0,27-39 55 0 0,1 1-1 0 0,0-1 0 0 0,1 1 0 0 0,0 1 0 0 0,0-1 1 0 0,1 1-1 0 0,1 0 0 0 0,0 0 0 0 0,-3 20 0 0 0,5-30 6 0 0,1 1-1 0 0,0-1 0 0 0,0 0 1 0 0,0 1-1 0 0,0-1 0 0 0,0 0 1 0 0,1 1-1 0 0,-1-1 0 0 0,0 0 1 0 0,1 0-1 0 0,-1 1 0 0 0,1-1 1 0 0,-1 0-1 0 0,1 0 0 0 0,-1 0 1 0 0,1 1-1 0 0,0-1 0 0 0,0 0 0 0 0,-1 0 1 0 0,1 0-1 0 0,2 1 0 0 0,-1-1-8 0 0,-1 0 0 0 0,1 0 0 0 0,0 0 0 0 0,0 0 0 0 0,0-1 0 0 0,0 1 0 0 0,0 0-1 0 0,0-1 1 0 0,0 0 0 0 0,0 0 0 0 0,0 1 0 0 0,4-1 0 0 0,3-1-33 0 0,0-1 1 0 0,1 1-1 0 0,-1-1 1 0 0,17-6-1 0 0,31-17 45 0 0,-50 24 0 0 0,-7 9 0 0 0,-4 0-171 0 0,4-8 157 0 0,0 0-1 0 0,0 0 1 0 0,0 0-1 0 0,0 0 1 0 0,-1 0-1 0 0,1 0 1 0 0,0 0-1 0 0,0 0 1 0 0,0 0-1 0 0,0 0 1 0 0,0 0-1 0 0,0 0 1 0 0,0 0-1 0 0,0 0 1 0 0,0 0-1 0 0,0 0 1 0 0,0 0-1 0 0,0 1 1 0 0,0-1-1 0 0,0 0 1 0 0,0 0-1 0 0,0 0 1 0 0,0 0-1 0 0,0 0 1 0 0,0 0-1 0 0,0 0 1 0 0,0 0-1 0 0,0 0 1 0 0,0 0-1 0 0,0 0 1 0 0,0 0-1 0 0,0 0 1 0 0,0 0-1 0 0,0 0 1 0 0,0 0-1 0 0,0 1 1 0 0,0-1-1 0 0,0 0 0 0 0,0 0 1 0 0,1 0-1 0 0,-1 0 1 0 0,0 0-1 0 0,0 0 1 0 0,0 0-1 0 0,0 0 1 0 0,0 0-1 0 0,0 0 1 0 0,0 0-1 0 0,0 0 1 0 0,0 0-1 0 0,0 0 1 0 0,0 0-1 0 0,0 0 1 0 0,0 0-1 0 0,0 0 1 0 0,0 0-1 0 0,0 0 1 0 0,0 0-1 0 0,0 0 1 0 0,1 0-1 0 0,8 5-1169 0 0</inkml:trace>
  <inkml:trace contextRef="#ctx0" brushRef="#br0" timeOffset="1">1162 0 7831 0 0,'0'0'706'0'0,"-8"2"-564"0"0,4-1 793 0 0,0 1-1 0 0,0-1 1 0 0,0 1-1 0 0,0 0 0 0 0,0 0 1 0 0,1 1-1 0 0,-1-1 0 0 0,1 1 1 0 0,-4 3-1 0 0,-28 31 3739 0 0,32-35-4770 0 0,-36 43 274 0 0,2 2 1 0 0,1 1-1 0 0,3 2 0 0 0,2 1 1 0 0,2 2-1 0 0,-27 69 0 0 0,45-93-1148 0 0,1 1 0 0 0,-10 57 0 0 0,19-81 313 0 0,0 1 0 0 0,1 0 1 0 0,0-1-1 0 0,2 12 0 0 0,1-3-5869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5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7831 0 0,'0'0'5214'0'0,"-10"-1"298"0"0,6 4-5404 0 0,0 1 0 0 0,1-1 0 0 0,-1 0 0 0 0,1 1 1 0 0,-1 0-1 0 0,1 0 0 0 0,1 0 0 0 0,-1 0 0 0 0,0 0 1 0 0,1 1-1 0 0,-3 8 0 0 0,-4 10 114 0 0,-5 26 0 0 0,10-36-131 0 0,-36 154 550 0 0,-21 71 519 0 0,49-208-1002 0 0,-1-1-1 0 0,-1 0 1 0 0,-36 52-1 0 0,5-10-78 0 0,19-20-5 0 0,24-46-321 0 0,0 1 0 0 0,0 0 0 0 0,0 0 0 0 0,1 0 0 0 0,0 0 0 0 0,-1 11 0 0 0,2-15-1319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5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0,'0'0'1003'0'0,"1"3"512"0"0,1 13 345 0 0,0-1 1 0 0,-2 1 0 0 0,0 20-1 0 0,-1-19-1048 0 0,2 1 0 0 0,3 32 0 0 0,-1-38-480 0 0,0-1 1 0 0,0 1-1 0 0,1-1 0 0 0,0 0 0 0 0,12 21 1 0 0,-11-25-241 0 0,-1 0 1 0 0,2 0 0 0 0,-1 0 0 0 0,1-1-1 0 0,0 0 1 0 0,0 0 0 0 0,1 0-1 0 0,14 9 1 0 0,-18-14-172 0 0,1 1-1 0 0,-1 0 0 0 0,1-1 1 0 0,0 0-1 0 0,0 0 0 0 0,-1 0 1 0 0,1 0-1 0 0,0 0 0 0 0,7-1 1 0 0,20-2-6497 0 0,-16-1 212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5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4607 0 0,'1'2'2764'0'0,"0"9"-1340"0"0,0-1-1 0 0,-1 1 1 0 0,0-1 0 0 0,-1 1-1 0 0,-1 11 1 0 0,-1-8-551 0 0,-1 0 0 0 0,0 0 0 0 0,-6 15 1 0 0,-7 7-497 0 0,-40 61 0 0 0,24-43 878 0 0,-110 205 534 0 0,113-196-1472 0 0,3 1 1 0 0,-25 84-1 0 0,-27 148-122 0 0,77-286-2182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5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152 207 2303 0 0,'0'0'2567'0'0,"-11"4"5401"0"0,-10 17-5198 0 0,6-5 2412 0 0,17-14-4797 0 0,-1-1-315 0 0,0 1 0 0 0,0-1 1 0 0,0 1-1 0 0,1-1 0 0 0,-1 0 0 0 0,1 0 0 0 0,-1 1 0 0 0,1-1 0 0 0,0 0 1 0 0,-1-1-1 0 0,1 1 0 0 0,0 0 0 0 0,0 0 0 0 0,3 0 0 0 0,-1 0 13 0 0,0-1 1 0 0,0 1-1 0 0,0-1 0 0 0,0 0 0 0 0,0 0 1 0 0,7-1-1 0 0,5-3 138 0 0,0 0 0 0 0,26-10 1 0 0,-28 8-10 0 0,22-7-174 0 0,1-3-1 0 0,33-19 1 0 0,-55 26-366 0 0,22-17 0 0 0,-32 22 76 0 0,-1 0 0 0 0,1 0 0 0 0,0-1 0 0 0,-1 0 0 0 0,0 0 0 0 0,0 0 0 0 0,5-9 0 0 0,-8 11 154 0 0,0 1 0 0 0,-1-1 0 0 0,1 1 0 0 0,-1-1 0 0 0,1 1 0 0 0,-1-1 0 0 0,0 1 0 0 0,0-1 0 0 0,0 1 0 0 0,0-1 0 0 0,0 1 0 0 0,0-1 0 0 0,-1 1-1 0 0,1-1 1 0 0,-1 1 0 0 0,0-1 0 0 0,0 1 0 0 0,0-1 0 0 0,0 1 0 0 0,0 0 0 0 0,0 0 0 0 0,-1-1 0 0 0,-2-2 0 0 0,2 3 39 0 0,0-1 0 0 0,0 0 0 0 0,-1 1 0 0 0,1-1 0 0 0,-1 1 0 0 0,1 0 0 0 0,-1 0 0 0 0,0 0 0 0 0,0 0 0 0 0,0 1 0 0 0,0-1 0 0 0,0 1 0 0 0,-1 0 0 0 0,1-1 0 0 0,0 1 1 0 0,-1 1-1 0 0,-3-2 0 0 0,-3 2 40 0 0,0 1 1 0 0,0 0-1 0 0,0 0 1 0 0,0 1-1 0 0,0 0 0 0 0,0 1 1 0 0,0 0-1 0 0,1 1 1 0 0,-1 0-1 0 0,-10 6 1 0 0,-1 2-18 0 0,1 1 1 0 0,0 0 0 0 0,-22 21-1 0 0,16-9 307 0 0,2 0 0 0 0,0 2 0 0 0,-28 41 0 0 0,40-51-107 0 0,1 1-1 0 0,1 0 1 0 0,0 0 0 0 0,1 1-1 0 0,2 0 1 0 0,-8 24 0 0 0,14-39-125 0 0,0 0 1 0 0,1 0 0 0 0,-1 0 0 0 0,1 0-1 0 0,0-1 1 0 0,0 1 0 0 0,0 0 0 0 0,1 0 0 0 0,-1 0-1 0 0,1 0 1 0 0,0-1 0 0 0,0 1 0 0 0,0 0-1 0 0,1-1 1 0 0,-1 1 0 0 0,1-1 0 0 0,0 1 0 0 0,0-1-1 0 0,0 0 1 0 0,5 6 0 0 0,-3-6 10 0 0,-1 0 1 0 0,1 0-1 0 0,-1 0 0 0 0,1 0 0 0 0,0-1 1 0 0,0 0-1 0 0,0 1 0 0 0,0-1 1 0 0,0-1-1 0 0,1 1 0 0 0,-1-1 1 0 0,1 0-1 0 0,-1 0 0 0 0,1 0 1 0 0,-1 0-1 0 0,9-1 0 0 0,39-3 130 0 0,-1-2-1 0 0,99-24 1 0 0,-137 28-568 0 0,-5 0-788 0 0,0-2-4163 0 0,4-1-1089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5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17015 0 0,'0'0'779'0'0,"-2"1"-15"0"0,-1 1-655 0 0,-1 1 1 0 0,1-1-1 0 0,0 1 0 0 0,0 0 0 0 0,0 0 1 0 0,0 0-1 0 0,1 1 0 0 0,-1-1 1 0 0,1 1-1 0 0,0-1 0 0 0,0 1 1 0 0,0 0-1 0 0,1 0 0 0 0,-1-1 1 0 0,1 1-1 0 0,0 0 0 0 0,0 1 0 0 0,0-1 1 0 0,0 0-1 0 0,1 0 0 0 0,0 0 1 0 0,0 0-1 0 0,0 0 0 0 0,0 1 1 0 0,1-1-1 0 0,-1 0 0 0 0,3 7 1 0 0,1 0 169 0 0,-1 0 1 0 0,2 0 0 0 0,-1 0 0 0 0,1-1-1 0 0,1 0 1 0 0,0 0 0 0 0,0-1 0 0 0,1 1 0 0 0,10 9-1 0 0,-3-5-24 0 0,0-1-1 0 0,1 0 1 0 0,30 19-1 0 0,56 25 194 0 0,-29-17-198 0 0,-64-35-240 0 0,34 13 87 0 0,-19-8-249 0 0,-20-9 0 0 0,8-19-9328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5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40 447 12895 0 0,'-13'-7'1376'0'0,"11"5"-1272"0"0,0 1 1 0 0,0-1-1 0 0,0 0 0 0 0,0 0 0 0 0,0 0 0 0 0,1 0 0 0 0,-1 0 0 0 0,1 0 0 0 0,-1 0 0 0 0,1 0 1 0 0,0-1-1 0 0,0 1 0 0 0,0 0 0 0 0,0-1 0 0 0,-1-4 0 0 0,1 3 304 0 0,1-1 1 0 0,0 1-1 0 0,0-1 0 0 0,0 1 0 0 0,0-1 1 0 0,1 1-1 0 0,0 0 0 0 0,2-8 1 0 0,0 1 367 0 0,2 0 0 0 0,-1 0 0 0 0,2 1 1 0 0,-1 0-1 0 0,1 0 0 0 0,10-12 1 0 0,-1 4-708 0 0,2 0-1 0 0,0 1 1 0 0,27-21 0 0 0,64-39-310 0 0,-56 42-112 0 0,-43 28 67 0 0,8-5-34 0 0,0 1 0 0 0,22-11 0 0 0,-34 20-234 0 0,1-1-1 0 0,-1 1 0 0 0,1 0 0 0 0,0 1 0 0 0,0-1 0 0 0,0 1 0 0 0,-1 0 0 0 0,1 1 0 0 0,0-1 0 0 0,0 1 0 0 0,12 2 0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5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6447 0 0,'-1'0'2594'0'0,"-3"1"-1715"0"0,0 0 0 0 0,1 0 0 0 0,-1 0 0 0 0,1 1 0 0 0,-1-1 0 0 0,-4 4 0 0 0,-18 17 1900 0 0,12-7-2294 0 0,-17 26 0 0 0,14-18 274 0 0,-13 13-578 0 0,-2-1-1 0 0,-1-2 1 0 0,-2-1 0 0 0,-1-2 0 0 0,-1-1-1 0 0,-55 32 1 0 0,84-56-231 0 0,0 0 0 0 0,-1-1 0 0 0,1 0 0 0 0,-1 0 0 0 0,0-1 0 0 0,-10 3 0 0 0,17-6-241 0 0,8-9-5894 0 0,4 0 99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5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29 11519 0 0,'0'0'1040'0'0,"1"-2"-853"0"0,5-5 1510 0 0,-6 5-532 0 0,-1-9-482 0 0,1 11-618 0 0,0-1 0 0 0,0 1 0 0 0,0 0 0 0 0,0 0 0 0 0,0-1 0 0 0,0 1 0 0 0,0 0 0 0 0,0 0 0 0 0,0-1 0 0 0,0 1 0 0 0,0 0 0 0 0,-1 0 0 0 0,1 0 0 0 0,0-1-1 0 0,0 1 1 0 0,0 0 0 0 0,0 0 0 0 0,0 0 0 0 0,-1-1 0 0 0,1 1 0 0 0,0 0 0 0 0,0 0 0 0 0,0 0 0 0 0,-1 0 0 0 0,1-1 0 0 0,0 1 0 0 0,0 0 0 0 0,0 0 0 0 0,-1 0 0 0 0,1 0 0 0 0,0 0 0 0 0,0 0 0 0 0,-1 0 0 0 0,1 0 0 0 0,0 0 0 0 0,-1 0 0 0 0,1 0-51 0 0,-12 1 250 0 0,1 2 1 0 0,-1-1-1 0 0,1 2 0 0 0,-1 0 1 0 0,1 0-1 0 0,0 1 1 0 0,1 0-1 0 0,-16 9 1 0 0,9-1-157 0 0,-80 63 164 0 0,83-64-265 0 0,1 1 0 0 0,0 0 0 0 0,1 1-1 0 0,-17 25 1 0 0,26-35-4 0 0,0 1 1 0 0,1 0-1 0 0,-1 0 0 0 0,1 1 0 0 0,0-1 0 0 0,0 0 1 0 0,1 1-1 0 0,-1-1 0 0 0,1 1 0 0 0,1 0 0 0 0,-1 5 1 0 0,1-8 5 0 0,0 1 1 0 0,1-1-1 0 0,-1 0 1 0 0,1 0 0 0 0,0 0-1 0 0,0 0 1 0 0,0 0-1 0 0,0 0 1 0 0,0 0 0 0 0,1 0-1 0 0,-1 0 1 0 0,1-1-1 0 0,0 1 1 0 0,0-1 0 0 0,0 1-1 0 0,0-1 1 0 0,0 0-1 0 0,1 1 1 0 0,-1-1 0 0 0,5 3-1 0 0,2-1 23 0 0,-1 0-1 0 0,1 0 1 0 0,0-1 0 0 0,0 0-1 0 0,0-1 1 0 0,1 0-1 0 0,-1 0 1 0 0,15 0 0 0 0,-15-1-5 0 0,20 1 27 0 0,1-1-1 0 0,0-1 1 0 0,0-1 0 0 0,37-8-1 0 0,-59 8-151 0 0,1-1 0 0 0,-1 0 0 0 0,1-1 0 0 0,11-5 0 0 0,2-5-5886 0 0,-11 5-834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2:5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26 8751 0 0,'1'-2'399'0'0,"13"-13"216"0"0,-8 6 4257 0 0,-7 18-403 0 0,1-4-3740 0 0,-4 8-372 0 0,-1 1 1 0 0,0-1-1 0 0,-1 1 0 0 0,0-2 1 0 0,-13 19-1 0 0,6-8-138 0 0,-129 270 697 0 0,123-251-867 0 0,-54 140-22 0 0,-27 57-298 0 0,92-225 50 0 0,0 0 0 0 0,-2 0 0 0 0,1-1 0 0 0,-21 22 0 0 0,-25 14-4016 0 0,39-36-2293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0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15575 0 0,'0'0'3890'0'0,"0"3"-3176"0"0,0 2-578 0 0,1 1 0 0 0,-2 0 0 0 0,1 0 0 0 0,0-1 0 0 0,-1 1 0 0 0,0 0 0 0 0,-3 6 0 0 0,-17 43 280 0 0,1-1-197 0 0,15-35-172 0 0,-2 3-6 0 0,1 0 1 0 0,-2 24-1 0 0,7-39 15 0 0,0-1 0 0 0,1 1 0 0 0,0-1 0 0 0,0 1 0 0 0,1 0 0 0 0,0-1 0 0 0,0 0 0 0 0,0 1 0 0 0,1-1 0 0 0,0 0 0 0 0,6 13-1 0 0,-7-18-12 0 0,0 1-1 0 0,0 0 0 0 0,0 0 1 0 0,1 0-1 0 0,-1-1 0 0 0,0 1 1 0 0,1-1-1 0 0,0 1 0 0 0,-1-1 0 0 0,1 0 1 0 0,0 1-1 0 0,-1-1 0 0 0,1 0 1 0 0,0 0-1 0 0,0 0 0 0 0,0 0 1 0 0,2 0-1 0 0,0 0-7 0 0,-1-1 0 0 0,0 1 1 0 0,0-1-1 0 0,0 0 0 0 0,1 0 1 0 0,-1 0-1 0 0,0 0 0 0 0,0-1 1 0 0,0 1-1 0 0,5-2 0 0 0,-1-1-6 0 0,0 1 0 0 0,0-1 0 0 0,0-1 0 0 0,-1 1 0 0 0,0-1 0 0 0,1 0-1 0 0,-2 0 1 0 0,1-1 0 0 0,7-7 0 0 0,0-1-32 0 0,-1-1-1 0 0,-1 0 1 0 0,0-1-1 0 0,-1 0 1 0 0,-1-1-1 0 0,0 0 1 0 0,-1 0-1 0 0,-1-1 1 0 0,7-23-1 0 0,1-10-2144 0 0,-10 25 867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0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15 17015 0 0,'2'-1'779'0'0,"-1"-1"-497"0"0,1 0-41 0 0,20-7 4185 0 0,-32 11-3586 0 0,-13 5-817 0 0,0 2-1 0 0,1 0 0 0 0,0 1 1 0 0,0 2-1 0 0,1 0 0 0 0,1 1 1 0 0,0 1-1 0 0,-31 29 0 0 0,41-34-124 0 0,1 0 0 0 0,1 1-1 0 0,-1 0 1 0 0,2 0 0 0 0,-1 1-1 0 0,1 0 1 0 0,-9 22 0 0 0,15-31 79 0 0,0 0 0 0 0,1-1 1 0 0,-1 1-1 0 0,1 0 0 0 0,0 0 1 0 0,0-1-1 0 0,0 1 0 0 0,0 0 0 0 0,0 0 1 0 0,0-1-1 0 0,0 1 0 0 0,0 0 1 0 0,1 0-1 0 0,-1-1 0 0 0,0 1 0 0 0,1 0 1 0 0,0-1-1 0 0,-1 1 0 0 0,1-1 1 0 0,0 1-1 0 0,0-1 0 0 0,0 1 0 0 0,0-1 1 0 0,2 3-1 0 0,3 2-51 0 0,0-1 1 0 0,1 1-1 0 0,0-1 1 0 0,8 5-1 0 0,-10-6 71 0 0,0-1 0 0 0,0 1 0 0 0,0 0 0 0 0,0 0 0 0 0,-1 0 0 0 0,7 7-1 0 0,-9-7 41 0 0,-1-1 0 0 0,1 1 0 0 0,-1 0 0 0 0,0 0 0 0 0,0 0 0 0 0,0 0 0 0 0,0 0 0 0 0,-1 0 0 0 0,1 0 0 0 0,-1 0 0 0 0,0 0 0 0 0,0 0 0 0 0,-1 0 0 0 0,1 0 0 0 0,-2 6-1 0 0,1-5 8 0 0,-1 0 0 0 0,0 1-1 0 0,1-1 1 0 0,-2 0 0 0 0,1 0-1 0 0,-1 0 1 0 0,1 0-1 0 0,-1 0 1 0 0,-1-1 0 0 0,-4 7-1 0 0,4-7 13 0 0,-1 0 0 0 0,0 0 0 0 0,0-1 0 0 0,0 1-1 0 0,0-1 1 0 0,-1 0 0 0 0,1 0 0 0 0,-1-1 0 0 0,1 1 0 0 0,-12 2 0 0 0,8-3 38 0 0,-1-1 0 0 0,0 0 0 0 0,0 0 0 0 0,1-1 0 0 0,-20-2 0 0 0,9-1-44 0 0,15 0-76 0 0,2 0-22 0 0,-1 1-21 0 0,-20-14-862 0 0,16 5 296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0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1839 0 0,'8'7'10271'0'0,"1"10"-115"0"0,-7 0-6769 0 0,-3-11-3581 0 0,0 0-1 0 0,0 1 1 0 0,-5 10-1 0 0,3-6 923 0 0,-2 5-852 0 0,-2-1 0 0 0,1 0 0 0 0,-2 0-1 0 0,0-1 1 0 0,0 1 0 0 0,-2-2 0 0 0,-19 23 0 0 0,26-31-417 0 0,0 0-1 0 0,-1 0 1 0 0,1 0 0 0 0,1 1 0 0 0,-1-1 0 0 0,-2 13 0 0 0,4-15 4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01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15487 0 0,'0'1'712'0'0,"-2"24"132"0"0,0 0-1 0 0,-9 36 1 0 0,-3 26 2505 0 0,13-77-3043 0 0,0 1 0 0 0,1 0 1 0 0,1 0-1 0 0,0 0 0 0 0,0-1 1 0 0,3 12-1 0 0,3-8 40 0 0,-6-12-260 0 0,0-1 1 0 0,0 1 0 0 0,0 0 0 0 0,0 0 0 0 0,0 0-1 0 0,0 0 1 0 0,0 3 0 0 0,1-3 9 0 0,1-1 0 0 0,-1 0 0 0 0,1 1 0 0 0,-1-1 0 0 0,6 1 0 0 0,-1 0-35 0 0,0-1 0 0 0,1 0 0 0 0,-1-1 0 0 0,1 0 0 0 0,-1 0 0 0 0,1 0 0 0 0,-1-1 0 0 0,0 0 0 0 0,1 0 0 0 0,-1-1 0 0 0,0 0 0 0 0,0-1 0 0 0,8-3 0 0 0,-1 0-34 0 0,-1-1-1 0 0,-1 0 0 0 0,1-1 1 0 0,-1 0-1 0 0,20-19 0 0 0,-23 17-16 0 0,0 0-1 0 0,0 0 1 0 0,-1-1-1 0 0,11-19 1 0 0,22-52-457 0 0,-21 40-721 0 0,-10 25-146 0 0,3 1-57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0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15575 0 0,'2'1'712'0'0,"14"18"229"0"0,-13-15-805 0 0,0 0-1 0 0,0-1 0 0 0,0 1 1 0 0,1-1-1 0 0,-1 1 0 0 0,1-1 0 0 0,0 0 1 0 0,0-1-1 0 0,0 1 0 0 0,0-1 1 0 0,0 1-1 0 0,7 1 0 0 0,-1-2 382 0 0,-1 0 0 0 0,1-1-1 0 0,-1 0 1 0 0,1 0 0 0 0,-1-1 0 0 0,19-2-1 0 0,-11-1 10 0 0,0 0 0 0 0,33-10 0 0 0,-28 5-238 0 0,28-15 1 0 0,-41 18-281 0 0,0 0 0 0 0,0-1 0 0 0,-1 0 0 0 0,1 0 0 0 0,10-12 0 0 0,-18 17-28 0 0,0 0 0 0 0,0-1 0 0 0,0 1 0 0 0,0 0 0 0 0,0-1 0 0 0,0 1 0 0 0,0-1-1 0 0,0 1 1 0 0,-1-1 0 0 0,1 0 0 0 0,-1 1 0 0 0,1-1 0 0 0,-1 0 0 0 0,1 1 0 0 0,-1-3 0 0 0,-1 3-39 0 0,0 0-1 0 0,0 0 1 0 0,0 1 0 0 0,0-1 0 0 0,-1 0-1 0 0,1 0 1 0 0,0 1 0 0 0,0-1 0 0 0,-1 1-1 0 0,1-1 1 0 0,0 1 0 0 0,-1-1 0 0 0,1 1-1 0 0,0 0 1 0 0,-3-1 0 0 0,4 1 21 0 0,-8-1-102 0 0,1 1-1 0 0,-1-1 0 0 0,0 2 1 0 0,0-1-1 0 0,0 1 0 0 0,0 0 0 0 0,1 0 1 0 0,-1 1-1 0 0,-13 5 0 0 0,4-1 72 0 0,0 1 0 0 0,1 1 1 0 0,-19 13-1 0 0,17-9 104 0 0,1 1-1 0 0,1 1 1 0 0,0 1 0 0 0,0 0 0 0 0,2 1 0 0 0,0 1-1 0 0,1 0 1 0 0,0 1 0 0 0,-10 22 0 0 0,19-33 47 0 0,0 2 1 0 0,0-1-1 0 0,1 0 0 0 0,1 1 1 0 0,-1-1-1 0 0,1 1 1 0 0,1 0-1 0 0,-1 15 0 0 0,1-21-55 0 0,2 0 0 0 0,-1 0 0 0 0,0 1 0 0 0,1-1 0 0 0,-1 0 0 0 0,1 0 0 0 0,0 0 0 0 0,0 0 0 0 0,0 0 0 0 0,0 0 0 0 0,1 0 0 0 0,-1 0 0 0 0,1-1 0 0 0,0 1 0 0 0,-1 0 0 0 0,1-1 0 0 0,0 1 0 0 0,1-1 0 0 0,-1 0 0 0 0,0 0 0 0 0,1 0 0 0 0,-1 0 0 0 0,1 0 0 0 0,0 0 0 0 0,0-1 0 0 0,-1 1 0 0 0,5 0 0 0 0,2 1 11 0 0,1 0 0 0 0,-1-1 1 0 0,1 0-1 0 0,0 0 0 0 0,0-1 0 0 0,0-1 0 0 0,0 1 0 0 0,0-2 0 0 0,12-1 0 0 0,3-2-1098 0 0,0-1 0 0 0,35-11 1 0 0,-35 7-567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0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332 180 7831 0 0,'0'0'706'0'0,"-1"2"-578"0"0,-3 4 472 0 0,-7 20 9892 0 0,11-26-10425 0 0,1 1 1 0 0,-1-1 0 0 0,1 0-1 0 0,-1 0 1 0 0,1 0 0 0 0,0 1-1 0 0,-1-1 1 0 0,1 0-1 0 0,-1 0 1 0 0,1 0 0 0 0,-1 0-1 0 0,1 0 1 0 0,-1 0 0 0 0,1 0-1 0 0,-1 0 1 0 0,1 0 0 0 0,0 0-1 0 0,-1 0 1 0 0,1 0 0 0 0,-1 0-1 0 0,1-1 1 0 0,-1 1 0 0 0,1-1-1 0 0,15-3 331 0 0,-13 2-388 0 0,-1 0 0 0 0,1 0-1 0 0,0 0 1 0 0,-1 0 0 0 0,0 0 0 0 0,1-1 0 0 0,-1 1 0 0 0,0-1 0 0 0,0 0 0 0 0,0 1 0 0 0,-1-1-1 0 0,1 0 1 0 0,-1 0 0 0 0,3-6 0 0 0,1-6 10 0 0,5-30-1 0 0,-4 16 31 0 0,0 11-60 0 0,-4 13-43 0 0,-1 1 1 0 0,1-1-1 0 0,-1 0 1 0 0,0 0-1 0 0,0 1 1 0 0,0-1-1 0 0,-1 0 0 0 0,0 0 1 0 0,0-7-1 0 0,0 11-92 0 0,-12-1-344 0 0,11 1 462 0 0,-1 1 0 0 0,0 0 0 0 0,1-1 0 0 0,-1 1 0 0 0,1 0 0 0 0,-1 0 0 0 0,1 0 0 0 0,-1 0 0 0 0,-2 1 0 0 0,-5 1-19 0 0,-1 1-1 0 0,1 0 1 0 0,0 1 0 0 0,0 0-1 0 0,0 0 1 0 0,-12 8-1 0 0,-48 39 9 0 0,59-43 44 0 0,-154 137 263 0 0,156-137-216 0 0,1 1 0 0 0,0 0-1 0 0,0 0 1 0 0,1 0 0 0 0,0 1-1 0 0,1 0 1 0 0,-7 15 0 0 0,11-21-7 0 0,-1 1 0 0 0,1-1 0 0 0,0 1-1 0 0,0 0 1 0 0,1 0 0 0 0,-1-1 0 0 0,1 1 0 0 0,0 8 0 0 0,1-10-11 0 0,-1 0 1 0 0,1 0-1 0 0,0 0 0 0 0,0 0 1 0 0,0-1-1 0 0,0 1 1 0 0,0 0-1 0 0,1-1 1 0 0,-1 1-1 0 0,1-1 0 0 0,-1 1 1 0 0,1-1-1 0 0,0 0 1 0 0,0 0-1 0 0,3 3 0 0 0,-1-3-14 0 0,0 1-1 0 0,-1-1 0 0 0,1 0 0 0 0,0-1 0 0 0,0 1 0 0 0,0-1 0 0 0,0 1 0 0 0,0-1 1 0 0,0 0-1 0 0,0-1 0 0 0,1 1 0 0 0,-1-1 0 0 0,7 0 0 0 0,1 0-9 0 0,0-1 1 0 0,1-1-1 0 0,16-4 0 0 0,-19 3-53 0 0,0 0 0 0 0,0-1 0 0 0,-1 0 0 0 0,0 0 0 0 0,0-1-1 0 0,14-9 1 0 0,-18 10 9 0 0,0 0 0 0 0,-1 0 0 0 0,1 0-1 0 0,-1 0 1 0 0,0-1 0 0 0,0 0 0 0 0,0 0 0 0 0,0 0-1 0 0,-1 0 1 0 0,0 0 0 0 0,5-12 0 0 0,-8 15-31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0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5527 0 0,'34'0'383'0'0,"-22"0"808"0"0,26 2 8547 0 0,-38-1-9586 0 0,0 1 0 0 0,0-1 0 0 0,0 0-1 0 0,-1 1 1 0 0,1-1 0 0 0,0 1 0 0 0,-1-1-1 0 0,1 0 1 0 0,-1 1 0 0 0,0-1 0 0 0,1 0-1 0 0,-1 0 1 0 0,0 0 0 0 0,0 1 0 0 0,1-1-1 0 0,-1 0 1 0 0,0 0 0 0 0,0 0 0 0 0,0 0-1 0 0,-1 0 1 0 0,1-1 0 0 0,0 1 0 0 0,0 0-1 0 0,0 0 1 0 0,-1-1 0 0 0,1 1 0 0 0,0-1-1 0 0,-1 1 1 0 0,1-1 0 0 0,0 0 0 0 0,-1 1-1 0 0,-1-1 1 0 0,2 0-122 0 0,1 0 0 0 0,0 0 0 0 0,0 0 0 0 0,0 0 0 0 0,-1 0 0 0 0,1 0 0 0 0,0 0 0 0 0,0-1 0 0 0,0 1 0 0 0,-1 0 0 0 0,1 0 0 0 0,0 0 0 0 0,0 0 0 0 0,0 0 0 0 0,-1-1 0 0 0,1 1 0 0 0,0 0-1 0 0,0 0 1 0 0,0 0 0 0 0,0-1 0 0 0,0 1 0 0 0,0 0 0 0 0,-1 0 0 0 0,1 0 0 0 0,0-1 0 0 0,0 1 0 0 0,0 0 0 0 0,0 0 0 0 0,0-1 0 0 0,0 1 0 0 0,0 0 0 0 0,0 0 0 0 0,0 0 0 0 0,0-1 0 0 0,0 1 0 0 0,0 0 0 0 0,0 0 0 0 0,0-1 0 0 0,0 1 0 0 0,0 0 0 0 0,1 0 0 0 0,-1 0 0 0 0,0-1-1 0 0,0 1 1 0 0,4-11 367 0 0,5-2-328 0 0,-1 1-1 0 0,2 0 0 0 0,-1 1 0 0 0,2-1 0 0 0,0 2 0 0 0,12-11 1 0 0,-5 5-76 0 0,-6 6-1 0 0,0-1 0 0 0,1 1 0 0 0,1 1 0 0 0,-1 0 0 0 0,1 1 0 0 0,1 1 0 0 0,-1 0 0 0 0,1 0 0 0 0,19-4 0 0 0,-33 11 8 0 0,1-1-1 0 0,0 1 1 0 0,0-1-1 0 0,0 1 0 0 0,0 0 1 0 0,0 0-1 0 0,0 0 1 0 0,-1 0-1 0 0,1 0 1 0 0,0 0-1 0 0,0 0 1 0 0,0 1-1 0 0,0-1 1 0 0,0 1-1 0 0,-1-1 1 0 0,1 1-1 0 0,0 0 0 0 0,0 0 1 0 0,-1 0-1 0 0,4 2 1 0 0,-3-2-2 0 0,-1 1 0 0 0,1 0 1 0 0,-1 0-1 0 0,1 0 0 0 0,-1 1 0 0 0,0-1 1 0 0,0 0-1 0 0,0 0 0 0 0,0 1 0 0 0,0-1 0 0 0,0 1 1 0 0,0-1-1 0 0,0 5 0 0 0,0 3-3 0 0,-1 0 0 0 0,0 1 0 0 0,0-1 0 0 0,-1 0-1 0 0,0 1 1 0 0,-4 14 0 0 0,-2-4 20 0 0,-11 27-1 0 0,11-33-51 0 0,1 0 0 0 0,1 1-1 0 0,-4 18 1 0 0,9-33-187 0 0,-1 1 0 0 0,1-1-1 0 0,0 1 1 0 0,0-1 0 0 0,0 1 0 0 0,0-1-1 0 0,0 1 1 0 0,1-1 0 0 0,-1 1 0 0 0,0-1-1 0 0,1 1 1 0 0,-1-1 0 0 0,1 0 0 0 0,-1 1-1 0 0,2 1 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5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90 192 1375 0 0,'0'0'66'0'0,"9"2"4"0"0,16 1 3221 0 0,22 2 9091 0 0,-27-6-10009 0 0,-5-1-1997 0 0,0-1 0 0 0,0-1 0 0 0,0-1 0 0 0,-1 0 1 0 0,0 0-1 0 0,0-1 0 0 0,0-1 0 0 0,-1-1 0 0 0,1 0 1 0 0,-2 0-1 0 0,1-2 0 0 0,11-10 0 0 0,-21 16-378 0 0,1 0 0 0 0,-1 0 1 0 0,1-1-1 0 0,-1 1 0 0 0,0-1 0 0 0,-1 0 0 0 0,1 1 0 0 0,-1-1 0 0 0,3-10 0 0 0,-4 14-39 0 0,-1-1 0 0 0,1 1-1 0 0,-1-1 1 0 0,0 0-1 0 0,1 1 1 0 0,-1-1-1 0 0,0 0 1 0 0,0 1-1 0 0,0-1 1 0 0,0 1 0 0 0,0-1-1 0 0,-1 0 1 0 0,1 1-1 0 0,0-1 1 0 0,-1 0-1 0 0,1 1 1 0 0,-1-1-1 0 0,0 1 1 0 0,1-1 0 0 0,-1 1-1 0 0,0-1 1 0 0,0 1-1 0 0,0 0 1 0 0,0-1-1 0 0,0 1 1 0 0,0 0-1 0 0,0 0 1 0 0,-1 0 0 0 0,1 0-1 0 0,0 0 1 0 0,-1 0-1 0 0,1 0 1 0 0,-1 0-1 0 0,1 0 1 0 0,-3 0-1 0 0,0-1-105 0 0,-1 2-1 0 0,1-1 0 0 0,0 0 0 0 0,0 1 0 0 0,0 0 0 0 0,0 0 0 0 0,0 0 0 0 0,-1 0 0 0 0,1 1 0 0 0,0 0 0 0 0,-5 1 0 0 0,-1 1-205 0 0,-1 0 1 0 0,-19 10-1 0 0,15-5 236 0 0,1 1 1 0 0,0 0-1 0 0,-20 18 0 0 0,-33 38 628 0 0,62-61-448 0 0,-13 15 275 0 0,0 1 0 0 0,2 1 0 0 0,0 0-1 0 0,1 2 1 0 0,1-1 0 0 0,-14 33 0 0 0,26-51-295 0 0,0 1 1 0 0,0 0-1 0 0,1-1 0 0 0,0 1 0 0 0,0 0 0 0 0,0 0 1 0 0,0 0-1 0 0,1 0 0 0 0,-1 5 0 0 0,2-8-34 0 0,-1 0 0 0 0,0 0-1 0 0,1 0 1 0 0,-1 0 0 0 0,1 0 0 0 0,-1 0-1 0 0,1 0 1 0 0,0 0 0 0 0,0 0 0 0 0,0 0-1 0 0,0 0 1 0 0,0-1 0 0 0,1 1 0 0 0,-1 0-1 0 0,0-1 1 0 0,1 1 0 0 0,-1-1 0 0 0,1 1-1 0 0,-1-1 1 0 0,1 0 0 0 0,0 0 0 0 0,0 0-1 0 0,0 0 1 0 0,1 1 0 0 0,6 1 0 0 0,-1 0 0 0 0,1-1-1 0 0,-1 0 1 0 0,1 0 0 0 0,0-1 0 0 0,0 0 0 0 0,12 0 0 0 0,66-6-332 0 0,-63 2-72 0 0,80-10-2613 0 0,-52 3-4164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0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79 419 5527 0 0,'8'14'14466'0'0,"-12"-15"-14247"0"0,1-1 0 0 0,-1 0 0 0 0,1 0 0 0 0,0 0 1 0 0,-1 0-1 0 0,1 0 0 0 0,0-1 0 0 0,0 1 0 0 0,-4-6 1 0 0,1 2-65 0 0,1-1 1 0 0,0 0-1 0 0,-8-12 1 0 0,10 12-136 0 0,0 1 1 0 0,0-1-1 0 0,1 1 0 0 0,-1-1 1 0 0,2 0-1 0 0,-1 0 0 0 0,1 0 1 0 0,0 0-1 0 0,0 0 0 0 0,1 0 1 0 0,0-1-1 0 0,1-12 0 0 0,1 12-3 0 0,0 0-1 0 0,0 0 1 0 0,1 0 0 0 0,0 1-1 0 0,0-1 1 0 0,1 1 0 0 0,0-1-1 0 0,0 1 1 0 0,0 0 0 0 0,1 1-1 0 0,6-8 1 0 0,2 1-74 0 0,0 0 0 0 0,1 1 0 0 0,0 0 0 0 0,1 1 0 0 0,0 1 0 0 0,25-13 0 0 0,-10 9-86 0 0,0 1 0 0 0,57-16 0 0 0,-65 24 121 0 0,1 0 1 0 0,-1 1-1 0 0,24 0 0 0 0,-31 4 68 0 0,-1 0 0 0 0,1 0 0 0 0,-1 2 0 0 0,1-1 0 0 0,26 9 0 0 0,-37-9 31 0 0,0 0 0 0 0,1 1-1 0 0,-1 0 1 0 0,0 0 0 0 0,-1 0-1 0 0,1 1 1 0 0,0-1-1 0 0,-1 1 1 0 0,1 0 0 0 0,-1 0-1 0 0,0 0 1 0 0,0 1-1 0 0,0-1 1 0 0,0 1 0 0 0,-1-1-1 0 0,1 1 1 0 0,3 7-1 0 0,-4-6-11 0 0,-1 0-1 0 0,1 1 1 0 0,-1-1-1 0 0,0 1 1 0 0,0-1-1 0 0,0 1 1 0 0,-1-1 0 0 0,0 1-1 0 0,0-1 1 0 0,0 1-1 0 0,-1-1 1 0 0,0 1-1 0 0,0-1 1 0 0,-1 6-1 0 0,-3 3-30 0 0,0 0 0 0 0,0-1 0 0 0,-2 1 0 0 0,1-1 0 0 0,-2-1 0 0 0,0 1 0 0 0,0-1 0 0 0,-1-1 0 0 0,0 1 0 0 0,-1-2 0 0 0,-1 1 0 0 0,1-1 0 0 0,-2-1 0 0 0,1 0 0 0 0,-1 0 0 0 0,-1-2 0 0 0,1 1 0 0 0,-1-1 0 0 0,-18 6 0 0 0,-37 9-1351 0 0,-86 15 1 0 0,136-33-45 0 0,1 1-57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0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11519 0 0,'0'0'1415'0'0,"-1"2"-223"0"0,-8 13 1393 0 0,-15 31-1 0 0,-13 55-1454 0 0,16-43-469 0 0,-83 199 719 0 0,-59 176 81 0 0,160-420-1414 0 0,-1 1-1 0 0,1 0 0 0 0,1 0 1 0 0,1 0-1 0 0,0 0 1 0 0,1 0-1 0 0,0 0 0 0 0,1 0 1 0 0,3 17-1 0 0,-3-29-53 0 0,2 17-1681 0 0,-3-17 1058 0 0,0 0 0 0 0,0 0 0 0 0,0 0 1 0 0,0-1-1 0 0,-1 1 0 0 0,1 0 1 0 0,-2 4-1 0 0,-2 3-6957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0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196 234 1375 0 0,'0'0'168'0'0,"2"0"168"0"0,47-35 10286 0 0,-51 42-7402 0 0,-10 12-3080 0 0,8-13 1617 0 0,3-4-1001 0 0,1 0-699 0 0,0 0 1 0 0,1 0 0 0 0,-1 0-1 0 0,0 0 1 0 0,1 0-1 0 0,-1 1 1 0 0,1-1 0 0 0,0 0-1 0 0,-1 0 1 0 0,1 0-1 0 0,0-1 1 0 0,0 1-1 0 0,0 0 1 0 0,1 0 0 0 0,-1 0-1 0 0,0-1 1 0 0,3 3-1 0 0,-1-1-16 0 0,0-1 0 0 0,1 0 0 0 0,-1 0 0 0 0,0 0 0 0 0,1 0 0 0 0,-1 0 0 0 0,1-1 0 0 0,0 0 0 0 0,4 1 0 0 0,4 1 33 0 0,0-1 0 0 0,0-1-1 0 0,1 0 1 0 0,-1-1 0 0 0,14-1 0 0 0,-8-2-5 0 0,-1-1 0 0 0,0-1 0 0 0,0 0 0 0 0,-1-1 0 0 0,28-14 0 0 0,-24 11-51 0 0,-9 4-54 0 0,0-1 0 0 0,0 0 0 0 0,-1-1 0 0 0,0 0 0 0 0,12-11 0 0 0,-17 13 3 0 0,0 1 0 0 0,-1-1-1 0 0,1 0 1 0 0,-1-1 0 0 0,0 1-1 0 0,-1-1 1 0 0,1 1 0 0 0,-1-1-1 0 0,0 0 1 0 0,-1 0 0 0 0,3-7-1 0 0,-5 12-26 0 0,-1 0-1 0 0,1-1 1 0 0,0 1-1 0 0,0 0 1 0 0,-1 0 0 0 0,1 0-1 0 0,0 0 1 0 0,-1 0-1 0 0,1 0 1 0 0,-1 0-1 0 0,0 0 1 0 0,1 0-1 0 0,-1 0 1 0 0,0 0-1 0 0,1 0 1 0 0,-2 0 0 0 0,0-2-139 0 0,-6-6-34 0 0,-1 0 1 0 0,1 0-1 0 0,-2 0 1 0 0,1 1 0 0 0,-1 1-1 0 0,0 0 1 0 0,-1 0 0 0 0,0 1-1 0 0,0 0 1 0 0,0 1-1 0 0,-1 0 1 0 0,0 1 0 0 0,-21-5-1 0 0,27 9 234 0 0,0-1-1 0 0,0 1 0 0 0,0 0 0 0 0,0 1 0 0 0,0 0 1 0 0,0 0-1 0 0,0 0 0 0 0,0 0 0 0 0,1 1 1 0 0,-10 3-1 0 0,-7 5-15 0 0,-27 17 1 0 0,29-15-26 0 0,-13 5 21 0 0,2 3 1 0 0,0 0 0 0 0,1 2 0 0 0,-48 47 0 0 0,67-57 66 0 0,0 1 0 0 0,1 0 0 0 0,0 0 1 0 0,1 1-1 0 0,-11 23 0 0 0,15-27 52 0 0,1 1 0 0 0,0-1 0 0 0,1 1 0 0 0,0 0 0 0 0,1 1 0 0 0,0-1 0 0 0,1 0 0 0 0,0 23 0 0 0,1-28-33 0 0,0 0 0 0 0,1 1 0 0 0,0-1 0 0 0,0 0-1 0 0,1 0 1 0 0,-1 0 0 0 0,1 0 0 0 0,1 0 0 0 0,-1 0 0 0 0,1 0-1 0 0,0-1 1 0 0,0 1 0 0 0,8 8 0 0 0,-7-9 47 0 0,1-1-1 0 0,-1 0 1 0 0,1 0-1 0 0,0-1 1 0 0,0 0 0 0 0,0 1-1 0 0,0-2 1 0 0,1 1 0 0 0,-1-1-1 0 0,1 1 1 0 0,0-2-1 0 0,-1 1 1 0 0,1 0 0 0 0,11 0-1 0 0,2-1 169 0 0,1-1-1 0 0,-1 0 1 0 0,1-2-1 0 0,-1 0 1 0 0,22-5-1 0 0,47-6-82 0 0,-19 15-1789 0 0,-52-2-60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0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4607 0 0,'0'0'208'0'0,"0"2"-9"0"0,-4 12 130 0 0,1-1 0 0 0,-3 20-1 0 0,6-26 630 0 0,0 0-1 0 0,0 0 0 0 0,0 0 1 0 0,1 0-1 0 0,0 0 1 0 0,0 0-1 0 0,3 7 0 0 0,1 0-162 0 0,0 0 0 0 0,1-1-1 0 0,1 0 1 0 0,0 0 0 0 0,1 0-1 0 0,1-1 1 0 0,13 16 0 0 0,10 7-213 0 0,36 29 1 0 0,-33-33 109 0 0,15 12-212 0 0,-33-30-376 0 0,-1 0 1 0 0,0 2 0 0 0,24 29-1 0 0,-19-17-120 0 0,-20-25-490 0 0,13-7-849 0 0,-11 4 1062 0 0,-1 0 0 0 0,0-1-1 0 0,1 1 1 0 0,-1-1 0 0 0,0 0-1 0 0,0 0 1 0 0,0 0 0 0 0,0 0-1 0 0,0 0 1 0 0,0 0 0 0 0,-1-1-1 0 0,1 1 1 0 0,-1 0 0 0 0,2-4-1 0 0,4-11-1698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0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7831 0 0,'0'0'603'0'0,"-9"0"-374"0"0,1 1 620 0 0,0 0-1 0 0,1 0 1 0 0,-1 0-1 0 0,0 1 1 0 0,1 0-1 0 0,-1 1 0 0 0,-10 4 1 0 0,-50 30 2273 0 0,51-27-2913 0 0,3-1-88 0 0,0 1 0 0 0,0 0 0 0 0,1 1-1 0 0,-20 22 1 0 0,-40 55-89 0 0,17-19-27 0 0,-68 88-113 0 0,103-123-144 0 0,19-31 76 0 0,22-7-4400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1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0 12871 0 0,'-2'2'588'0'0,"-12"11"-295"0"0,1 2-1 0 0,0-1 0 0 0,1 2 0 0 0,-13 20 1 0 0,-138 286 3809 0 0,65-122-3950 0 0,61-127-152 0 0,-86 156 0 0 0,114-215 0 0 0,-1 1 0 0 0,0-1 0 0 0,-1-1 0 0 0,-1 0 0 0 0,0-1 0 0 0,-1 0 0 0 0,0-1 0 0 0,-20 14 0 0 0,29-23 1 0 0,-14 6 10 0 0,18-8-10 0 0,0 0 0 0 0,0 0 0 0 0,0 0 1 0 0,0 0-1 0 0,0 0 0 0 0,0 0 0 0 0,-1 0 0 0 0,1 0 0 0 0,0 0 0 0 0,0 0 0 0 0,0 0 0 0 0,0 0 0 0 0,0 0 1 0 0,0 0-1 0 0,0 0 0 0 0,0 0 0 0 0,0 0 0 0 0,0 0 0 0 0,0 0 0 0 0,-1 0 0 0 0,1 0 0 0 0,0 0 0 0 0,0 0 1 0 0,0 0-1 0 0,0 0 0 0 0,0 0 0 0 0,0 0 0 0 0,0 0 0 0 0,0 0 0 0 0,0 0 0 0 0,0 0 0 0 0,0 0 0 0 0,0 0 0 0 0,0 0 1 0 0,0 0-1 0 0,0 0 0 0 0,-1-1 0 0 0,1 1 0 0 0,0 0 0 0 0,0 0 0 0 0,0 0 0 0 0,0 0 0 0 0,0 0 0 0 0,0 0 1 0 0,0 0-1 0 0,0 0 0 0 0,0 0 0 0 0,0 0 0 0 0,0 0 0 0 0,0-1 0 0 0,0 1 0 0 0,0 0 0 0 0,0 0 0 0 0,0 0 0 0 0,0 0 1 0 0,-1-5 15 0 0,0 0 1 0 0,1-1 0 0 0,-1 1-1 0 0,1 0 1 0 0,0 0-1 0 0,0 0 1 0 0,1-1 0 0 0,0 1-1 0 0,0 0 1 0 0,0 0 0 0 0,0 0-1 0 0,1 0 1 0 0,3-9 0 0 0,5-6 79 0 0,22-36 0 0 0,-14 29-16 0 0,1 0-1 0 0,1 1 1 0 0,2 2 0 0 0,34-33 0 0 0,-22 28-60 0 0,2 2 1 0 0,66-40 0 0 0,-79 54 61 0 0,1 1 0 0 0,35-14-1 0 0,-59 26-68 0 0,1 0 0 0 0,0-1 0 0 0,-1 1 0 0 0,1 0 0 0 0,0 0 0 0 0,-1 0-1 0 0,1 0 1 0 0,0 0 0 0 0,-1 0 0 0 0,1 0 0 0 0,0 0 0 0 0,0 0 0 0 0,-1 0 0 0 0,1 0 0 0 0,0 1 0 0 0,-1-1-1 0 0,1 0 1 0 0,0 0 0 0 0,0 1 0 0 0,1 0 51 0 0,-1-1-38 0 0,0 1-1 0 0,-1-1 1 0 0,1 0 0 0 0,0 1-1 0 0,0-1 1 0 0,0 1 0 0 0,0-1-1 0 0,-1 1 1 0 0,1-1 0 0 0,0 1-1 0 0,0 0 1 0 0,-1-1 0 0 0,1 1-1 0 0,-1 0 1 0 0,1 0 0 0 0,-1-1 0 0 0,1 1-1 0 0,0 2 1 0 0,1-1 59 0 0,1 3-33 0 0,-1-1 0 0 0,0 0 0 0 0,0 1 0 0 0,0 0 0 0 0,0-1-1 0 0,-1 1 1 0 0,1 0 0 0 0,-1 0 0 0 0,-1 0 0 0 0,1 0 0 0 0,-1 0 0 0 0,1 0 0 0 0,-2 7 0 0 0,0 3 47 0 0,-1 0 1 0 0,0 0 0 0 0,-5 17 0 0 0,-1-11-14 0 0,0 0-1 0 0,0 0 1 0 0,-14 21-1 0 0,-15 35 88 0 0,27-54-339 0 0,4-9-197 0 0,-1 1 0 0 0,-3 15 0 0 0,9-28-1027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1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37 10591 0 0,'22'-16'7663'0'0,"-24"15"-7267"0"0,1-1-322 0 0,0 0 1 0 0,-1 1 0 0 0,0-1-1 0 0,1 1 1 0 0,-1 0-1 0 0,0 0 1 0 0,0-1-1 0 0,1 1 1 0 0,-1 0 0 0 0,0 0-1 0 0,0 1 1 0 0,0-1-1 0 0,0 0 1 0 0,0 1-1 0 0,-3-1 1 0 0,1 0-25 0 0,-1 1 1 0 0,0 0-1 0 0,0 0 0 0 0,1 0 1 0 0,-1 1-1 0 0,-7 1 1 0 0,-1 2-53 0 0,0 0 1 0 0,0 1 0 0 0,-24 12 0 0 0,8 0-70 0 0,2 2 0 0 0,-47 41 0 0 0,28-22-20 0 0,18-15 51 0 0,1 0-1 0 0,1 2 1 0 0,2 1-1 0 0,-27 34 1 0 0,45-51 22 0 0,1-1 0 0 0,-7 15 0 0 0,3-3 18 0 0,10-15 0 0 0,0-1 0 0 0,1 6 14 0 0,-1-9-10 0 0,0 0 0 0 0,0-1 1 0 0,0 1-1 0 0,0 0 1 0 0,-1-1-1 0 0,1 1 0 0 0,0-1 1 0 0,0 1-1 0 0,1-1 1 0 0,-1 0-1 0 0,0 1 0 0 0,0-1 1 0 0,0 0-1 0 0,0 0 1 0 0,0 0-1 0 0,0 0 0 0 0,0 0 1 0 0,0 0-1 0 0,0 0 1 0 0,0 0-1 0 0,0 0 0 0 0,2-1 1 0 0,27-8 91 0 0,-24 7-77 0 0,9-4-6 0 0,0-1 0 0 0,-1-1 1 0 0,23-14-1 0 0,39-35 37 0 0,-58 43-47 0 0,-14 10-4 0 0,165-139-574 0 0,-162 136 598 0 0,-1 0-1 0 0,0 0 0 0 0,9-15 1 0 0,-14 20 831 0 0,-14 1-262 0 0,10 1-538 0 0,0 1 0 0 0,0 0 0 0 0,0 0 0 0 0,1 0 0 0 0,-1 0 0 0 0,0 1 0 0 0,1-1 0 0 0,-1 1 0 0 0,1-1 0 0 0,-1 1 0 0 0,1 0 0 0 0,-4 3 0 0 0,-26 30 305 0 0,29-31-316 0 0,-1 2 4 0 0,-1 1 0 0 0,1-1 0 0 0,0 1 0 0 0,1 1 0 0 0,0-1 0 0 0,0 0 0 0 0,-3 14 0 0 0,3-5 6 0 0,3-14-77 0 0,0 0-1 0 0,0 0 1 0 0,0-1-1 0 0,0 1 1 0 0,1 0-1 0 0,-1-1 1 0 0,0 1-1 0 0,1-1 0 0 0,-1 1 1 0 0,1 0-1 0 0,0-1 1 0 0,-1 1-1 0 0,1-1 1 0 0,0 1-1 0 0,0-1 1 0 0,0 0-1 0 0,0 1 0 0 0,0-1 1 0 0,0 0-1 0 0,1 0 1 0 0,-1 0-1 0 0,0 0 1 0 0,1 0-1 0 0,-1 0 1 0 0,0 0-1 0 0,1 0 0 0 0,-1 0 1 0 0,1 0-1 0 0,0-1 1 0 0,-1 1-1 0 0,1-1 1 0 0,2 1-1 0 0,2 0-957 0 0,1 0-1 0 0,-1-1 1 0 0,1 0-1 0 0,-1 0 1 0 0,0-1-1 0 0,1 0 0 0 0,7-1 1 0 0,8-3-4977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1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14 217 5527 0 0,'12'-13'14104'0'0,"-12"14"-13953"0"0,4 8 2736 0 0,-1 5-3886 0 0,-2 3 1021 0 0,-2 0-1 0 0,0-1 1 0 0,-1 1 0 0 0,0-1 0 0 0,-9 30-1 0 0,6-30-19 0 0,2-1-1 0 0,0 0 0 0 0,0 1 1 0 0,2 0-1 0 0,0-1 0 0 0,1 21 1 0 0,0-35 15 0 0,1 1 0 0 0,-1-1 0 0 0,1 0 0 0 0,-1 0 0 0 0,1 0 0 0 0,-1 1 0 0 0,1-1 0 0 0,0 0 0 0 0,-1 0 1 0 0,1 0-1 0 0,0 0 0 0 0,0 0 0 0 0,0 0 0 0 0,0 0 0 0 0,0-1 0 0 0,0 1 0 0 0,0 0 0 0 0,0 0 0 0 0,0-1 0 0 0,3 2 0 0 0,-2-1 19 0 0,0 0-1 0 0,0-1 0 0 0,0 1 1 0 0,0 0-1 0 0,1-1 0 0 0,-1 0 1 0 0,0 1-1 0 0,0-1 0 0 0,1 0 1 0 0,-1 0-1 0 0,2 0 0 0 0,6-3 20 0 0,0 0-1 0 0,0 0 1 0 0,0 0-1 0 0,-1-2 1 0 0,0 1-1 0 0,0-1 1 0 0,0 0-1 0 0,0-1 1 0 0,-1 0-1 0 0,0 0 0 0 0,10-11 1 0 0,8-10 266 0 0,39-53 1 0 0,-54 65-308 0 0,12-18-127 0 0,33-60 0 0 0,9-41-508 0 0,-49 103-732 0 0,-4 8-4948 0 0,-6 12-342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1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18167 0 0,'0'0'1646'0'0,"0"2"-1356"0"0,-2 1-268 0 0,1-1-1 0 0,0 1 1 0 0,-1-1 0 0 0,1 1-1 0 0,-1-1 1 0 0,0 1-1 0 0,0-1 1 0 0,1 0 0 0 0,-2 0-1 0 0,1 0 1 0 0,0 0-1 0 0,0-1 1 0 0,-4 3 0 0 0,-40 21 628 0 0,29-17-453 0 0,-16 9 72 0 0,-7 3 56 0 0,-64 44 0 0 0,95-58-370 0 0,1 0 0 0 0,0 1 0 0 0,0 1 0 0 0,1-1 0 0 0,-1 1 1 0 0,2 0-1 0 0,-7 10-1 0 0,12-16-255 0 0,1 1 197 0 0,0-1 1 0 0,1 1-1 0 0,-1-1 0 0 0,1 1 0 0 0,0-1 1 0 0,0 1-1 0 0,0-1 0 0 0,0 1 0 0 0,0-1 0 0 0,0 0 1 0 0,1 1-1 0 0,-1-1 0 0 0,1 0 0 0 0,0 0 1 0 0,-1 0-1 0 0,1 0 0 0 0,0-1 0 0 0,0 1 1 0 0,3 1-1 0 0,6 5-208 0 0,1 0 1 0 0,19 8-1 0 0,-3-1-50 0 0,-14-6 397 0 0,-1-1 0 0 0,0 2 0 0 0,15 14 0 0 0,-24-21 69 0 0,-1 1 0 0 0,0 0-1 0 0,1 0 1 0 0,-1 1 0 0 0,0-1 0 0 0,-1 1 0 0 0,1-1 0 0 0,-1 1-1 0 0,0 0 1 0 0,0 0 0 0 0,-1 0 0 0 0,1 0 0 0 0,0 8 0 0 0,-1-8 145 0 0,-1-1 0 0 0,1 1 1 0 0,-1 0-1 0 0,0 0 1 0 0,-1-1-1 0 0,1 1 1 0 0,-2 6-1 0 0,1-8-144 0 0,0-1 1 0 0,0 1-1 0 0,-1 0 0 0 0,1-1 1 0 0,-1 1-1 0 0,1 0 1 0 0,-1-1-1 0 0,0 0 0 0 0,0 1 1 0 0,0-1-1 0 0,0 0 0 0 0,-3 2 1 0 0,-9 7-60 0 0,-1 0 0 0 0,1-2-1 0 0,-2 1 1 0 0,1-2 0 0 0,-1 0 0 0 0,-1-1 0 0 0,0 0 0 0 0,1-2-1 0 0,-2 0 1 0 0,1 0 0 0 0,-1-2 0 0 0,1 0 0 0 0,-1-1 0 0 0,0-1 0 0 0,0-1-1 0 0,0 0 1 0 0,-21-4 0 0 0,35 3-9 0 0,-1 0 0 0 0,0 0 0 0 0,1 0-1 0 0,-1-1 1 0 0,1 0 0 0 0,-7-3 0 0 0,-3-8-1283 0 0,13 11 650 0 0,0 1-1 0 0,0-1 1 0 0,1 0-1 0 0,-1 1 1 0 0,0-1-1 0 0,1 0 1 0 0,-1 1-1 0 0,1-1 0 0 0,-1-3 1 0 0,1-14-6703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1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11687 0 0,'0'0'1839'0'0,"0"4"-1210"0"0,-3 21 59 0 0,-2 1 0 0 0,-12 45-1 0 0,-25 52 138 0 0,39-114-739 0 0,-245 593 2692 0 0,108-310-2504 0 0,130-271-272 0 0,-1-1 1 0 0,-2 0 0 0 0,1 0-1 0 0,-2-1 1 0 0,-25 26 0 0 0,34-40-395 0 0,0-1 0 0 0,-1 1 0 0 0,-9 5 0 0 0,1-3-1334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5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158 137 4143 0 0,'0'0'191'0'0,"8"-5"26"0"0,9-5 10866 0 0,-16 13-10903 0 0,-1-1 0 0 0,1 0 0 0 0,0 1 1 0 0,-1-1-1 0 0,1 0 0 0 0,-1 1 0 0 0,0-1 0 0 0,1 1 0 0 0,-1-1 0 0 0,0 1 1 0 0,-1-1-1 0 0,1 1 0 0 0,0-1 0 0 0,-1 0 0 0 0,1 1 0 0 0,-2 2 1 0 0,-3 8 410 0 0,-9 20 0 0 0,10-25-367 0 0,-17 31 261 0 0,-1-1 0 0 0,-3-1 0 0 0,-40 48 0 0 0,60-79-477 0 0,1-1-11 0 0,0 0 0 0 0,1 0 0 0 0,-1 0 0 0 0,-3 9 0 0 0,6-13-83 0 0,13-12-73 0 0,20-25 12 0 0,46-65-1 0 0,-7 7 85 0 0,-55 76-15 0 0,1 0 0 0 0,34-28 0 0 0,-41 37 49 0 0,2 1 0 0 0,-1 0 0 0 0,1 1 1 0 0,18-9-1 0 0,-26 14 41 0 0,0 1 1 0 0,1-1-1 0 0,-1 1 1 0 0,1 0-1 0 0,-1 1 1 0 0,1-1-1 0 0,0 1 1 0 0,-1-1-1 0 0,1 2 1 0 0,-1-1-1 0 0,1 0 1 0 0,0 1-1 0 0,-1 0 1 0 0,1 0-1 0 0,-1 0 1 0 0,9 4-1 0 0,-5-2 67 0 0,-3-1-53 0 0,0 0 0 0 0,-1 0 0 0 0,1 1 0 0 0,-1-1 0 0 0,0 1 0 0 0,0 0 0 0 0,0 0-1 0 0,0 0 1 0 0,0 1 0 0 0,5 7 0 0 0,-6-9-35 0 0,-2-1 13 0 0,0 0-1 0 0,0 0 1 0 0,0 0-1 0 0,0 0 1 0 0,0 0-1 0 0,-1 0 1 0 0,1 0-1 0 0,0 1 1 0 0,-1-1-1 0 0,1 0 0 0 0,-1 0 1 0 0,1 0-1 0 0,-1 1 1 0 0,1-1-1 0 0,-1 0 1 0 0,0 1-1 0 0,0-1 1 0 0,0 0-1 0 0,0 1 1 0 0,0 1-1 0 0,0 0-14 0 0,0 0 0 0 0,0 1 1 0 0,0-1-1 0 0,-1 0 0 0 0,1 0 0 0 0,-1 0 0 0 0,0 0 0 0 0,0 0 0 0 0,0 0 1 0 0,0 0-1 0 0,0-1 0 0 0,-1 1 0 0 0,1 0 0 0 0,-1-1 0 0 0,0 1 0 0 0,-3 3 1 0 0,-4 3-221 0 0,0 0 0 0 0,-20 14 0 0 0,1-1-244 0 0,25-20 419 0 0,1 1 0 0 0,-1-1 0 0 0,0 0-1 0 0,0 0 1 0 0,-4 1 0 0 0,3-3 29 0 0,7-5 36 0 0,7-6 32 0 0,20-13-63 0 0,1 1 0 0 0,1 1 0 0 0,49-25 0 0 0,-22 13-224 0 0,-6 4-656 0 0,95-40-1 0 0,-131 63 1020 0 0,1 2 0 0 0,29-5 0 0 0,-45 10-40 0 0,0 1 0 0 0,0-1 0 0 0,0 1 0 0 0,0-1 0 0 0,0 1 0 0 0,-1 0 0 0 0,1-1 0 0 0,0 1 0 0 0,-1 0 1 0 0,1 0-1 0 0,0 0 0 0 0,-1 1 0 0 0,1-1 0 0 0,-1 0 0 0 0,0 1 0 0 0,3 2 0 0 0,-2-1-1 0 0,1 0 0 0 0,-1 1 0 0 0,0 0-1 0 0,0-1 1 0 0,-1 1 0 0 0,1 0 0 0 0,-1 0 0 0 0,1 0 0 0 0,-1 0-1 0 0,0 0 1 0 0,-1 0 0 0 0,1 0 0 0 0,-1 1 0 0 0,0-1-1 0 0,0 0 1 0 0,0 0 0 0 0,-1 5 0 0 0,-2 9 38 0 0,0 0-1 0 0,-10 27 1 0 0,10-33-76 0 0,-6 17 25 0 0,3-3 161 0 0,-2-1 0 0 0,0 0 1 0 0,-2-1-1 0 0,-21 39 0 0 0,28-58-333 0 0,-1 4 152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1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14711 0 0,'0'0'1335'0'0,"0"3"-1096"0"0,1 0-195 0 0,-1 0 0 0 0,0 0 0 0 0,1 0 0 0 0,-1 0 0 0 0,1 0 0 0 0,0 0 0 0 0,0 0 0 0 0,0-1 0 0 0,0 1 1 0 0,0 0-1 0 0,1-1 0 0 0,0 1 0 0 0,-1-1 0 0 0,1 1 0 0 0,0-1 0 0 0,0 0 0 0 0,0 1 0 0 0,0-1 0 0 0,0 0 1 0 0,1-1-1 0 0,-1 1 0 0 0,1 0 0 0 0,-1-1 0 0 0,1 1 0 0 0,0-1 0 0 0,4 2 0 0 0,2 0 192 0 0,1-1-1 0 0,0 0 1 0 0,0-1 0 0 0,-1 1-1 0 0,1-2 1 0 0,0 0-1 0 0,0 0 1 0 0,0-1 0 0 0,0 0-1 0 0,12-3 1 0 0,15-5 680 0 0,48-18 0 0 0,-53 16-541 0 0,71-26 687 0 0,110-33 88 0 0,-144 54-1915 0 0,-25 12-2963 0 0,-28 5-3658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1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34 16351 0 0,'0'0'752'0'0,"1"-1"-20"0"0,9-7-469 0 0,-7 6 20 0 0,0-1 0 0 0,0 1 1 0 0,0-1-1 0 0,0 1 0 0 0,1 0 1 0 0,-1 0-1 0 0,1 1 0 0 0,0-1 0 0 0,-1 1 1 0 0,7-2-1 0 0,-4 2 382 0 0,-4 0 462 0 0,5 14-245 0 0,-6-9-866 0 0,0-1 0 0 0,0 1 1 0 0,-1-1-1 0 0,1 0 0 0 0,-1 1 0 0 0,0-1 0 0 0,0 1 0 0 0,0-1 0 0 0,-1 1 0 0 0,1-1 0 0 0,-1 1 0 0 0,0-1 0 0 0,1 1 0 0 0,-3 3 0 0 0,-2 6 31 0 0,-1-1 0 0 0,-10 16 0 0 0,8-14-38 0 0,-53 81-20 0 0,37-57-330 0 0,23-36 18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1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0,'0'0'778'0'0,"1"2"-506"0"0,10 29 3673 0 0,10 50 0 0 0,-16-56-3244 0 0,-1 1-1 0 0,-2-1 1 0 0,-1 0 0 0 0,0 1-1 0 0,-4 25 1 0 0,1-30-170 0 0,-1 0-1 0 0,-9 36 1 0 0,11-55-266 0 0,0 5 212 0 0,0-16-315 0 0,4-2-148 0 0,1 0 0 0 0,-1 0 0 0 0,2 1 0 0 0,-1 0 0 0 0,10-15 0 0 0,34-46 46 0 0,-48 71-60 0 0,12-18-30 0 0,0 2 0 0 0,2-1 0 0 0,0 2-1 0 0,1 0 1 0 0,0 0 0 0 0,1 2 0 0 0,22-16 0 0 0,33-13-705 0 0,-22 17-2910 0 0,-30 17-4158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1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175 161 6911 0 0,'0'0'528'0'0,"1"2"-341"0"0,11 17 1743 0 0,11 16 6696 0 0,-22-34-8527 0 0,-1-1-1 0 0,1 1 1 0 0,0-1-1 0 0,0 1 1 0 0,-1-1 0 0 0,1 1-1 0 0,0-1 1 0 0,0 1-1 0 0,0-1 1 0 0,-1 0 0 0 0,1 0-1 0 0,0 1 1 0 0,0-1-1 0 0,0 0 1 0 0,0 0 0 0 0,0 0-1 0 0,-1 0 1 0 0,3 0 0 0 0,0 0 152 0 0,4 1-11 0 0,-1-1-1 0 0,1 0 0 0 0,0 0 1 0 0,0-1-1 0 0,-1 0 0 0 0,1 0 1 0 0,0-1-1 0 0,8-3 0 0 0,53-24 1484 0 0,-55 23-1392 0 0,9-5-152 0 0,0-1 0 0 0,-2 0 0 0 0,1-2 0 0 0,-2 0-1 0 0,0-1 1 0 0,32-34 0 0 0,-41 36-179 0 0,-6 3-24 0 0,-4 9 11 0 0,0 0-1 0 0,0 1 1 0 0,0-1 0 0 0,0 0-1 0 0,0 1 1 0 0,-1-1-1 0 0,1 0 1 0 0,0 1 0 0 0,0-1-1 0 0,-1 0 1 0 0,1 1 0 0 0,0-1-1 0 0,-1 1 1 0 0,1-1-1 0 0,-1 1 1 0 0,1-1 0 0 0,-1 1-1 0 0,1-1 1 0 0,-1 1-1 0 0,1-1 1 0 0,-2 1 0 0 0,1-1-30 0 0,-1-1-14 0 0,0 0 0 0 0,-1 1 0 0 0,1-1 0 0 0,0 1 0 0 0,-1 0 0 0 0,0 0 0 0 0,1 0 0 0 0,-1 0 0 0 0,0 0 0 0 0,1 1 0 0 0,-1-1 0 0 0,0 1 0 0 0,0-1 0 0 0,0 1 0 0 0,1 0 0 0 0,-1 0 0 0 0,0 1 0 0 0,0-1 0 0 0,0 0 0 0 0,1 1 0 0 0,-1 0 0 0 0,-4 1 0 0 0,-6 3-163 0 0,-1 0 0 0 0,1 1 0 0 0,-13 7 0 0 0,-14 10 72 0 0,2 2 1 0 0,-68 57-1 0 0,-54 77-79 0 0,145-142 137 0 0,-24 34 1 0 0,35-44 32 0 0,0-1-1 0 0,0 0 1 0 0,1 1-1 0 0,0 0 1 0 0,0 0-1 0 0,1 0 1 0 0,0 0-1 0 0,0 0 1 0 0,-2 15-1 0 0,5-19 45 0 0,-1-1-1 0 0,0 1 1 0 0,0 0 0 0 0,1 0-1 0 0,0 0 1 0 0,-1-1 0 0 0,1 1-1 0 0,0 0 1 0 0,0-1-1 0 0,1 1 1 0 0,-1-1 0 0 0,0 1-1 0 0,1-1 1 0 0,0 0 0 0 0,-1 1-1 0 0,1-1 1 0 0,0 0-1 0 0,0 0 1 0 0,0 0 0 0 0,1 0-1 0 0,-1-1 1 0 0,0 1 0 0 0,1-1-1 0 0,-1 1 1 0 0,1-1-1 0 0,-1 0 1 0 0,4 1 0 0 0,6 3 13 0 0,0-1 0 0 0,0-1 0 0 0,0 0 1 0 0,23 2-1 0 0,2-3-2 0 0,1-1-1 0 0,74-9 1 0 0,-102 6-635 0 0,0 1 0 0 0,1-1-1 0 0,12-5 1 0 0,-21 6-354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13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27 185 5983 0 0,'-1'2'464'0'0,"-3"2"2"0"0,1 0 0 0 0,0 0 0 0 0,0 0 0 0 0,0 0 0 0 0,1 1 0 0 0,-3 5 0 0 0,4-8-56 0 0,1 0 0 0 0,-1 0 1 0 0,1 0-1 0 0,0 0 0 0 0,0 0 1 0 0,0 0-1 0 0,0 0 1 0 0,0 0-1 0 0,1 3 0 0 0,-1-5-443 0 0,0 3 744 0 0,2-1-51 0 0,2 0-470 0 0,-1 0 0 0 0,0 0 0 0 0,1 0 0 0 0,-1-1 0 0 0,1 1 0 0 0,-1-1 1 0 0,1 1-1 0 0,0-1 0 0 0,-1-1 0 0 0,9 2 0 0 0,-2-1 231 0 0,0-2-1 0 0,0 1 1 0 0,14-3-1 0 0,30-5 474 0 0,-1-3-1 0 0,65-22 0 0 0,-66 17-620 0 0,-32 11-176 0 0,0-1 0 0 0,37-17 0 0 0,-41 13-97 0 0,-14 7 0 0 0,0-1 0 0 0,9-9 0 0 0,-10 9 0 0 0,0 0 0 0 0,4-14 0 0 0,-7 12 0 0 0,0 3 0 0 0,-2-10 0 0 0,0 8-22 0 0,1-1 0 0 0,-2 1 0 0 0,1 0 1 0 0,0 0-1 0 0,-1 0 0 0 0,0 1 0 0 0,0 0 0 0 0,0 0 0 0 0,-1 0 0 0 0,1 0 0 0 0,-1 1 0 0 0,0 0 0 0 0,-7-2 0 0 0,2 0-121 0 0,1 2-1 0 0,-1-1 1 0 0,0 1-1 0 0,-1 1 0 0 0,1 0 1 0 0,-22 0-1 0 0,22 2 41 0 0,0 1-1 0 0,0 1 1 0 0,-1 0-1 0 0,1 1 1 0 0,1 0-1 0 0,-1 0 1 0 0,0 1-1 0 0,1 0 1 0 0,-12 8-1 0 0,6-3 50 0 0,1 1 1 0 0,0 0-1 0 0,0 1 0 0 0,-25 26 0 0 0,30-26 69 0 0,1 0-1 0 0,0 1 0 0 0,1 1 1 0 0,0-1-1 0 0,1 1 1 0 0,0 1-1 0 0,1-1 1 0 0,0 1-1 0 0,-6 26 0 0 0,9-30 89 0 0,1 0-1 0 0,1 0 1 0 0,-1 0-1 0 0,2 0 1 0 0,-1 1-1 0 0,1-1 1 0 0,1 0-1 0 0,0 0 1 0 0,1 0-1 0 0,-1 0 1 0 0,2 0-1 0 0,-1 0 1 0 0,2-1-1 0 0,-1 1 1 0 0,7 11-1 0 0,-8-17-39 0 0,1 1 1 0 0,0-1-1 0 0,0 0 0 0 0,1 0 0 0 0,-1 0 0 0 0,1 0 0 0 0,0-1 0 0 0,0 1 1 0 0,0-1-1 0 0,0 0 0 0 0,6 3 0 0 0,5 1 235 0 0,1-1 1 0 0,23 7-1 0 0,-8-3-207 0 0,-23-8-155 0 0,0 0-1 0 0,0-1 1 0 0,0 0 0 0 0,0 0-1 0 0,0-1 1 0 0,0 0 0 0 0,0-1-1 0 0,0 0 1 0 0,0 0-1 0 0,0-1 1 0 0,0 1 0 0 0,0-2-1 0 0,-1 1 1 0 0,1-1 0 0 0,8-5-1 0 0,3-2-186 0 0,0 0-1 0 0,-1-2 0 0 0,0 0 1 0 0,24-22-1 0 0,-19 10-1062 0 0,-10 7-3846 0 0,-2 3-1014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1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4607 0 0,'0'0'208'0'0,"2"-1"-9"0"0,9-1 8854 0 0,-8 10-7363 0 0,2 3-1075 0 0,0-1 1 0 0,-1 0-1 0 0,-1 1 1 0 0,0 0-1 0 0,2 14 1 0 0,0-4 12 0 0,1 3-305 0 0,-2 1 1 0 0,0-1-1 0 0,-2 1 0 0 0,0 0 0 0 0,-2 0 1 0 0,-1 0-1 0 0,-5 32 0 0 0,6-55-236 0 0,0 0-23 0 0,-1 1 0 0 0,0-1 0 0 0,0 0 1 0 0,0 0-1 0 0,0 0 0 0 0,0 0 0 0 0,0 0 0 0 0,0 0 0 0 0,0 0 0 0 0,-1 0 0 0 0,1 0 0 0 0,-1-1 0 0 0,0 1 0 0 0,-2 1 0 0 0,3-2 664 0 0,0-3-521 0 0,0-4-147 0 0,1 0 0 0 0,-1 0 0 0 0,1 0 0 0 0,1-1 0 0 0,-1 1 0 0 0,1 0 0 0 0,0 0 0 0 0,0 0 0 0 0,1 1 0 0 0,0-1 0 0 0,0 0 0 0 0,0 1 0 0 0,4-6 0 0 0,3-6-13 0 0,0 1 1 0 0,1 0-1 0 0,13-15 0 0 0,15-15-59 0 0,1 2 0 0 0,3 1-1 0 0,1 3 1 0 0,2 1 0 0 0,1 2-1 0 0,96-57 1 0 0,-133 89-15 0 0,-1 0-194 0 0,1 0 0 0 0,0 1 0 0 0,0 0 1 0 0,0 0-1 0 0,0 1 0 0 0,0 0 0 0 0,11-2 0 0 0,-17 5-479 0 0,0 0-1 0 0,0 0 1 0 0,0 0 0 0 0,0 0-1 0 0,0 0 1 0 0,0 1-1 0 0,5 0 1 0 0,7 4-6134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1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282 153 5063 0 0,'1'2'7018'0'0,"0"-1"-6738"0"0,0 0 1 0 0,-1-1-1 0 0,1 1 1 0 0,0 0-1 0 0,-1 0 1 0 0,1 0-1 0 0,0-1 1 0 0,0 1-1 0 0,0 0 1 0 0,0-1-1 0 0,0 1 1 0 0,0-1-1 0 0,0 1 1 0 0,0-1-1 0 0,0 1 1 0 0,0-1 0 0 0,0 0-1 0 0,1 1 1 0 0,1-1 11 0 0,0 0 0 0 0,0 1 1 0 0,0-1-1 0 0,1 0 1 0 0,-1-1-1 0 0,4 0 1 0 0,3-1 148 0 0,0-1 0 0 0,-1 0 0 0 0,15-6 0 0 0,56-31 1142 0 0,-70 34-1466 0 0,-1 0-1 0 0,1-1 0 0 0,-2 0 1 0 0,1 0-1 0 0,13-15 0 0 0,-19 18-43 0 0,2-8-58 0 0,-4 11-16 0 0,-1 0 0 0 0,0 0 0 0 0,0 0 0 0 0,0-1 0 0 0,1 1 0 0 0,-1 0-1 0 0,0 0 1 0 0,0 0 0 0 0,0 0 0 0 0,-1-2 0 0 0,1 1-3 0 0,-1 1-1 0 0,0 0 1 0 0,1-1-1 0 0,-1 1 1 0 0,0 0-1 0 0,0 0 1 0 0,0-1-1 0 0,0 1 1 0 0,0 0-1 0 0,0 0 1 0 0,0 0-1 0 0,0 0 1 0 0,0 0-1 0 0,-1 0 1 0 0,1 1-1 0 0,0-1 1 0 0,0 0-1 0 0,-1 0 1 0 0,1 1-1 0 0,-1-1 1 0 0,1 1-1 0 0,0 0 1 0 0,-1-1-1 0 0,1 1 1 0 0,-1 0-1 0 0,1 0 1 0 0,-1 0-1 0 0,1 0 1 0 0,-1 0-1 0 0,1 0 1 0 0,-3 1-1 0 0,-3-1-21 0 0,-1 1 0 0 0,1 1 0 0 0,0-1 0 0 0,0 1 0 0 0,-8 4 0 0 0,-35 17-51 0 0,1 3 0 0 0,-63 43 0 0 0,102-62 76 0 0,-21 13 21 0 0,2 1 0 0 0,-32 30-1 0 0,47-37-5 0 0,1-1-1 0 0,1 2 0 0 0,0-1 0 0 0,1 2 1 0 0,-19 32-1 0 0,28-45-12 0 0,1 1 1 0 0,-1 0 0 0 0,1-1-1 0 0,0 1 1 0 0,-1 0 0 0 0,2 0-1 0 0,-1 0 1 0 0,0 0 0 0 0,1 8-1 0 0,0-11-1 0 0,0 1 0 0 0,0 0 0 0 0,1 0 0 0 0,-1-1 0 0 0,1 1 0 0 0,-1 0 0 0 0,1-1-1 0 0,0 1 1 0 0,0 0 0 0 0,-1-1 0 0 0,1 1 0 0 0,0-1 0 0 0,0 0 0 0 0,1 1-1 0 0,-1-1 1 0 0,0 0 0 0 0,0 1 0 0 0,1-1 0 0 0,-1 0 0 0 0,0 0 0 0 0,1 0 0 0 0,-1 0-1 0 0,1 0 1 0 0,2 0 0 0 0,6 3-206 0 0,0-1-1 0 0,0 0 1 0 0,0-1 0 0 0,1 0-1 0 0,-1 0 1 0 0,1-1 0 0 0,-1-1-1 0 0,20 0 1 0 0,6-4-1111 0 0,42-9 1 0 0,-51 7-1634 0 0,0-2 1 0 0,35-16-1 0 0,18-5-1337 0 0,-66 27 4960 0 0,-12 2 424 0 0,9 7 289 0 0,-10-6-1052 0 0,0 1 0 0 0,0-1 0 0 0,1 0 0 0 0,-1 1 0 0 0,0-1 0 0 0,0 0 1 0 0,0 1-1 0 0,-1-1 0 0 0,1 1 0 0 0,0 0 0 0 0,0-1 0 0 0,-1 1 0 0 0,2 6 5584 0 0,0-7-5229 0 0,1 0-551 0 0,0-1-1 0 0,0 1 1 0 0,0-1-1 0 0,0 0 1 0 0,0 1-1 0 0,-1-1 1 0 0,1-1-1 0 0,0 1 1 0 0,0 0-1 0 0,0-1 1 0 0,0 1 0 0 0,0-1-1 0 0,-1 0 1 0 0,1 0-1 0 0,0 0 1 0 0,-1 0-1 0 0,5-3 1 0 0,7-3 236 0 0,-1-2 1 0 0,13-9 0 0 0,-16 10-284 0 0,41-25 97 0 0,2 3 0 0 0,95-42 0 0 0,-113 57-171 0 0,-12 4-17 0 0,1-1 0 0 0,1 2 0 0 0,41-12 0 0 0,-54 19-11 0 0,-10 3-42 0 0,-3 10 42 0 0,-1 0 0 0 0,0 0 0 0 0,-1 0 0 0 0,0-1 0 0 0,0 1 0 0 0,-1-1 0 0 0,0 0 0 0 0,-9 15 0 0 0,6-11 35 0 0,-44 71 77 0 0,14-24-51 0 0,34-56-87 0 0,1-1-1 0 0,1 1 0 0 0,-1-1 1 0 0,0 1-1 0 0,1 0 0 0 0,0-1 1 0 0,0 1-1 0 0,0 0 1 0 0,0 0-1 0 0,0 0 0 0 0,1 0 1 0 0,0 0-1 0 0,0 5 0 0 0,0-9 7 0 0,1 1-1 0 0,-1-1 0 0 0,0 1 0 0 0,1 0 0 0 0,-1-1 1 0 0,0 1-1 0 0,1-1 0 0 0,-1 1 0 0 0,1-1 0 0 0,-1 1 0 0 0,1-1 1 0 0,-1 1-1 0 0,1-1 0 0 0,-1 0 0 0 0,1 1 0 0 0,-1-1 1 0 0,1 0-1 0 0,0 1 0 0 0,-1-1 0 0 0,1 0 0 0 0,1 1 0 0 0,-1-1-110 0 0,1 1-38 0 0,1 0 1 0 0,-1 0-1 0 0,0 0 1 0 0,1 0-1 0 0,-1-1 0 0 0,1 1 1 0 0,-1-1-1 0 0,1 1 1 0 0,-1-1-1 0 0,0 0 0 0 0,1 0 1 0 0,-1 0-1 0 0,1-1 1 0 0,-1 1-1 0 0,1-1 1 0 0,-1 1-1 0 0,1-1 0 0 0,1-1 1 0 0,14-4-1068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1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10135 0 0,'0'0'919'0'0,"3"2"-452"0"0,0 1 119 0 0,0 1-1 0 0,0 0 1 0 0,0-1 0 0 0,0 1 0 0 0,-1 0 0 0 0,0 0 0 0 0,1 1 0 0 0,-1-1-1 0 0,-1 0 1 0 0,1 1 0 0 0,-1-1 0 0 0,0 1 0 0 0,0-1 0 0 0,1 8 0 0 0,-2-6-385 0 0,0 1 1 0 0,0 0-1 0 0,0-1 1 0 0,-1 1-1 0 0,0-1 1 0 0,-3 11-1 0 0,-12 26 297 0 0,-2 0 0 0 0,-34 60 0 0 0,11-22-272 0 0,-73 130 166 0 0,-13 27-195 0 0,40-39-128 0 0,63-144-63 0 0,21-45-121 0 0,2-9-487 0 0,17-4-9889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1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14279 0 0,'0'0'6347'0'0,"2"1"-5736"0"0,7 1-449 0 0,-1 0 0 0 0,1-1 0 0 0,-1 1 1 0 0,1-2-1 0 0,0 1 0 0 0,13-2 1 0 0,58-9 578 0 0,-47 5-432 0 0,257-56 367 0 0,-110 20-456 0 0,-49 14-1803 0 0,-97 21 670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1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 11519 0 0,'0'0'1424'0'0,"-2"0"-185"0"0,-10 4 420 0 0,0 0 0 0 0,-14 7 0 0 0,-48 29 449 0 0,63-34-1872 0 0,-4 3-88 0 0,2 0 0 0 0,0 1 0 0 0,0 1 0 0 0,0 0 0 0 0,-14 17 0 0 0,18-16-81 0 0,2 2-54 0 0,5 0-13 0 0,2-12-6 0 0,0 0 0 0 0,0 0-1 0 0,1-1 1 0 0,-1 1 0 0 0,1 0 0 0 0,-1 0-1 0 0,1-1 1 0 0,0 1 0 0 0,0 0 0 0 0,0-1-1 0 0,0 1 1 0 0,0-1 0 0 0,0 1 0 0 0,0-1-1 0 0,0 1 1 0 0,0-1 0 0 0,1 0 0 0 0,-1 0-1 0 0,1 0 1 0 0,-1 0 0 0 0,1 0 0 0 0,2 2-1 0 0,3 0-90 0 0,1 0-1 0 0,0 0 1 0 0,15 3-1 0 0,0 0 0 0 0,-12-2 63 0 0,-1 1-1 0 0,1 0 1 0 0,-1 1 0 0 0,0 0-1 0 0,13 10 1 0 0,43 41 77 0 0,-31-25 117 0 0,-2-5 85 0 0,-21-18-113 0 0,0 0 1 0 0,0 1 0 0 0,-2 1 0 0 0,14 15 0 0 0,-23-24 41 0 0,5 13 437 0 0,-6-11-509 0 0,1 0 1 0 0,-1 0 0 0 0,0 0-1 0 0,-1 0 1 0 0,1 0 0 0 0,-1 0-1 0 0,1 0 1 0 0,-1 0 0 0 0,0 0-1 0 0,-1 0 1 0 0,1-1 0 0 0,-1 1 0 0 0,0 0-1 0 0,-3 5 1 0 0,0-3-26 0 0,1-1 0 0 0,-1 1 0 0 0,0-1 1 0 0,0 0-1 0 0,0 0 0 0 0,-1-1 0 0 0,-11 7 0 0 0,1-2-41 0 0,0-1 0 0 0,-1 0-1 0 0,0-2 1 0 0,0 0 0 0 0,-33 7-1 0 0,-69 5 102 0 0,104-17-116 0 0,0-1 0 0 0,-1 0-1 0 0,1-1 1 0 0,-1-1 0 0 0,-26-6 0 0 0,39 7-118 0 0,0 0 0 0 0,-1 0-1 0 0,1 0 1 0 0,0-1 0 0 0,0 1 0 0 0,0-1-1 0 0,0 0 1 0 0,0 0 0 0 0,0 0 0 0 0,1 0-1 0 0,-1 0 1 0 0,0 0 0 0 0,1-1 0 0 0,0 0-1 0 0,0 1 1 0 0,0-1 0 0 0,0 0 0 0 0,0 0-1 0 0,0 0 1 0 0,1 0 0 0 0,-1 0 0 0 0,1-1-1 0 0,0 1 1 0 0,0 0 0 0 0,-1-6-1 0 0,2-9-8386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58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79 9671 0 0,'0'0'748'0'0,"-1"2"-492"0"0,-6 6 1115 0 0,-10 13 2583 0 0,-23 38 0 0 0,35-51-3722 0 0,1 0 0 0 0,0 1-1 0 0,1-1 1 0 0,0 1 0 0 0,0-1-1 0 0,1 1 1 0 0,0 0-1 0 0,-2 18 1 0 0,4-18-172 0 0,0 1-1 0 0,1-1 1 0 0,-1 0 0 0 0,2 1-1 0 0,-1-1 1 0 0,2 0 0 0 0,-1 0-1 0 0,1 0 1 0 0,7 15 0 0 0,-7-18-60 0 0,0-1 1 0 0,0 0-1 0 0,0 0 1 0 0,1 0-1 0 0,0-1 1 0 0,0 1-1 0 0,0-1 1 0 0,0 0-1 0 0,1 0 1 0 0,-1 0-1 0 0,1-1 1 0 0,0 0-1 0 0,0 0 1 0 0,1 0-1 0 0,-1 0 1 0 0,7 1-1 0 0,-11-3 20 0 0,1-1-1 0 0,0 0 0 0 0,-1 0 1 0 0,1 0-1 0 0,0 0 0 0 0,-1 0 0 0 0,1 0 1 0 0,0 0-1 0 0,-1-1 0 0 0,1 1 0 0 0,0-1 1 0 0,-1 1-1 0 0,1-1 0 0 0,-1 1 1 0 0,1-1-1 0 0,-1 0 0 0 0,1 0 0 0 0,-1 0 1 0 0,1 0-1 0 0,-1 0 0 0 0,0 0 0 0 0,0 0 1 0 0,1 0-1 0 0,-1-1 0 0 0,0 1 1 0 0,0 0-1 0 0,1-3 0 0 0,3-4 163 0 0,0 1 0 0 0,-1-1-1 0 0,6-14 1 0 0,0-2-98 0 0,0 0 0 0 0,2 1 0 0 0,1 0-1 0 0,0 1 1 0 0,2 1 0 0 0,0 0 0 0 0,25-25 0 0 0,3 7-1733 0 0,61-44-1 0 0,-63 52-1722 0 0,-25 21-1201 0 0,0 0-1198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1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397 103 2303 0 0,'3'1'455'0'0,"5"4"1253"0"0,-8-5-1020 0 0,1 1 0 0 0,0 0 0 0 0,0 0 0 0 0,-1 0 0 0 0,1 0 0 0 0,0 0 0 0 0,-1 0 0 0 0,1-1 0 0 0,-1 1 0 0 0,1 1 0 0 0,-1-1 0 0 0,0 0 0 0 0,1 0 0 0 0,-1 0 0 0 0,0 0 0 0 0,1 2-1 0 0,-3 7 3114 0 0,-4-23-3429 0 0,5-6-268 0 0,0 7-201 0 0,-1 0 0 0 0,-4-20 0 0 0,5 30 68 0 0,1-1-1 0 0,-1 0 1 0 0,-1 0-1 0 0,1 0 0 0 0,0 1 1 0 0,-1-1-1 0 0,1 0 1 0 0,-1 1-1 0 0,0 0 1 0 0,1-1-1 0 0,-1 1 0 0 0,0 0 1 0 0,-1 0-1 0 0,1 0 1 0 0,0 0-1 0 0,-4-2 1 0 0,3 3 4 0 0,0 0 0 0 0,0 0 1 0 0,-1 0-1 0 0,1 1 1 0 0,0-1-1 0 0,-1 1 0 0 0,1 0 1 0 0,0-1-1 0 0,-1 2 1 0 0,1-1-1 0 0,-1 0 0 0 0,1 1 1 0 0,0-1-1 0 0,0 1 1 0 0,-5 2-1 0 0,-7 2-124 0 0,-26 13 0 0 0,39-17 141 0 0,-22 11-37 0 0,-1 2 0 0 0,2 0 1 0 0,0 2-1 0 0,1 1 1 0 0,0 0-1 0 0,2 2 0 0 0,0 0 1 0 0,-20 27-1 0 0,36-42 45 0 0,0 1-1 0 0,0 1 1 0 0,1-1-1 0 0,0 0 1 0 0,0 1-1 0 0,1 0 1 0 0,-1-1-1 0 0,1 1 1 0 0,1 0-1 0 0,-3 9 1 0 0,4-12 3 0 0,0 0-1 0 0,0 0 1 0 0,0 0-1 0 0,0 0 1 0 0,0 0 0 0 0,1-1-1 0 0,-1 1 1 0 0,1 0-1 0 0,0 0 1 0 0,0-1 0 0 0,0 1-1 0 0,0 0 1 0 0,0-1-1 0 0,1 1 1 0 0,-1-1 0 0 0,1 1-1 0 0,0-1 1 0 0,-1 0 0 0 0,1 0-1 0 0,0 0 1 0 0,0 0-1 0 0,1 0 1 0 0,-1 0 0 0 0,4 2-1 0 0,1 0 22 0 0,1 0-1 0 0,-1 0 1 0 0,0-1 0 0 0,1 0-1 0 0,0 0 1 0 0,14 2-1 0 0,0-2 95 0 0,28 2 1 0 0,-28-5-108 0 0,-18-1-8 0 0,-1-1 4 0 0,-2 2 0 0 0,0-1-1 0 0,1 1 1 0 0,-1-1 0 0 0,0 1 0 0 0,0-1-1 0 0,0 0 1 0 0,0 0 0 0 0,1 1 0 0 0,-1-1-1 0 0,0 0 1 0 0,0 0 0 0 0,0 0 0 0 0,-1 0-1 0 0,1-1 1 0 0,0 1 0 0 0,0 0-1 0 0,-1 0 1 0 0,2-3 0 0 0,-1 2-7 0 0,3-4 33 0 0,-1 0 1 0 0,0-1 0 0 0,0 1-1 0 0,2-8 1 0 0,2-3 27 0 0,-5 12-60 0 0,7-13 23 0 0,19-28 0 0 0,-25 41-66 0 0,0 1 1 0 0,1-1-1 0 0,0 1 0 0 0,0 0 0 0 0,0 0 1 0 0,1 1-1 0 0,-1-1 0 0 0,1 1 0 0 0,0 0 0 0 0,7-3 1 0 0,-9 5-150 0 0,-1 1 84 0 0,-1 0 1 0 0,1 0-1 0 0,0 0 0 0 0,0 0 1 0 0,0 1-1 0 0,0-1 0 0 0,0 1 1 0 0,0-1-1 0 0,0 1 0 0 0,0 0 1 0 0,-1 0-1 0 0,1 0 0 0 0,0 0 1 0 0,-1 0-1 0 0,1 0 0 0 0,0 0 1 0 0,1 3-1 0 0,0-1-115 0 0,0 1 1 0 0,-1-1-1 0 0,1 1 1 0 0,-1 0-1 0 0,0 0 1 0 0,2 8-1 0 0,4 12-1212 0 0,-6-18 885 0 0,0 0 0 0 0,0 0 0 0 0,0-1 0 0 0,7 11 1 0 0,-3-5-234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1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20 231 7687 0 0,'0'0'696'0'0,"-2"1"-573"0"0,-16 14 7406 0 0,19-17-6877 0 0,0-4-504 0 0,1 0-1 0 0,0 1 1 0 0,0-1-1 0 0,1 1 0 0 0,-1-1 1 0 0,1 1-1 0 0,0 0 1 0 0,1 0-1 0 0,-1 0 1 0 0,1 1-1 0 0,0-1 0 0 0,0 1 1 0 0,1 0-1 0 0,5-5 1 0 0,5-2-145 0 0,0 1 0 0 0,0 0 0 0 0,26-12 0 0 0,25-16-3 0 0,-44 24 0 0 0,42-18 0 0 0,-57 29 22 0 0,3-2 127 0 0,0 1 0 0 0,0 1 0 0 0,1-1 0 0 0,-1 2 0 0 0,0-1 0 0 0,15 0 1 0 0,-23 3-74 0 0,0 1 1 0 0,-1-1 0 0 0,1 1 0 0 0,0-1 0 0 0,0 1-1 0 0,0 0 1 0 0,-1 0 0 0 0,1 0 0 0 0,0 0 0 0 0,-1 0-1 0 0,1 0 1 0 0,-1 1 0 0 0,1-1 0 0 0,-1 0 0 0 0,0 1-1 0 0,0-1 1 0 0,1 1 0 0 0,-1-1 0 0 0,0 1-1 0 0,0 0 1 0 0,-1 0 0 0 0,1-1 0 0 0,0 1 0 0 0,0 3-1 0 0,3 9 36 0 0,-3 1-20 0 0,-3-2-12 0 0,2-8-24 0 0,-3 8-45 0 0,1-3-133 0 0,0 0-1 0 0,-1-1 0 0 0,0 1 1 0 0,-6 12-1 0 0,7-18-161 0 0,0 1 0 0 0,0-1-1 0 0,1 0 1 0 0,0 1-1 0 0,0 0 1 0 0,0-1 0 0 0,-1 8-1 0 0,2-8-317 0 0,0-1 0 0 0,0 1 0 0 0,1-1 0 0 0,-1 1 0 0 0,1-1 0 0 0,1 5 0 0 0,3 6-1304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1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69 379 5063 0 0,'0'0'13972'0'0,"-2"0"-13729"0"0,-2-2-205 0 0,0 1 0 0 0,0-1 0 0 0,0 0 0 0 0,1 0 0 0 0,-1-1 0 0 0,1 1 0 0 0,-1-1 0 0 0,1 1 0 0 0,0-1 0 0 0,0 0 0 0 0,0-1 0 0 0,0 1 0 0 0,1 0-1 0 0,-1-1 1 0 0,1 1 0 0 0,0-1 0 0 0,0 0 0 0 0,0 0 0 0 0,1 0 0 0 0,-1 0 0 0 0,1 0 0 0 0,-1-6 0 0 0,0-4 12 0 0,1-1 0 0 0,1 1-1 0 0,1-1 1 0 0,0 1 0 0 0,3-18 0 0 0,-2 23-36 0 0,1 0 0 0 0,0 0 1 0 0,0 0-1 0 0,1 1 1 0 0,0-1-1 0 0,0 1 1 0 0,1 0-1 0 0,0 0 0 0 0,8-9 1 0 0,-5 6-8 0 0,2 1 0 0 0,-1 0 0 0 0,2 0 0 0 0,-1 1 0 0 0,1 0 0 0 0,0 1 0 0 0,14-7 0 0 0,-17 11-6 0 0,-1 1 0 0 0,1 0 1 0 0,-1 0-1 0 0,1 1 0 0 0,0 0 0 0 0,0 0 0 0 0,0 1 0 0 0,0 0 0 0 0,0 0 0 0 0,0 1 0 0 0,0 0 1 0 0,0 0-1 0 0,13 3 0 0 0,8 4 260 0 0,-1 1 0 0 0,30 13 0 0 0,-49-18-175 0 0,2 3 142 0 0,-10-4-184 0 0,2 0 91 0 0,-2 0-6 0 0,5 8-1 0 0,-4-8 0 0 0,-2 1 8 0 0,1 0-89 0 0,0 1-1 0 0,-1 0 1 0 0,1 0 0 0 0,-1-1-1 0 0,0 1 1 0 0,0 0-1 0 0,-1 0 1 0 0,1-1 0 0 0,-1 1-1 0 0,0 0 1 0 0,0-1-1 0 0,0 1 1 0 0,0-1-1 0 0,0 1 1 0 0,-1-1 0 0 0,0 1-1 0 0,0-1 1 0 0,0 0-1 0 0,0 0 1 0 0,0 0 0 0 0,-4 4-1 0 0,-7 7 41 0 0,0-1-1 0 0,0-1 0 0 0,-17 12 1 0 0,-112 73-729 0 0,120-83 329 0 0,7-5-459 0 0,0 0 0 0 0,0-1 0 0 0,-32 11 0 0 0,45-18 162 0 0,2-8-2027 0 0,0 4 2328 0 0,0-1 1 0 0,0 1-1 0 0,0-1 0 0 0,1 0 0 0 0,-1 1 0 0 0,1-1 0 0 0,0 1 0 0 0,2-6 1 0 0,6-10-4746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2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5 13903 0 0,'1'-1'638'0'0,"-1"1"-595"0"0,0 0 0 0 0,0-1 0 0 0,0 1 1 0 0,0 0-1 0 0,0 0 0 0 0,0 0 0 0 0,0 0 1 0 0,1-1-1 0 0,-1 1 0 0 0,0 0 1 0 0,0 0-1 0 0,0 0 0 0 0,0 0 0 0 0,0 0 1 0 0,0-1-1 0 0,0 1 0 0 0,1 0 0 0 0,-1 0 1 0 0,0 0-1 0 0,0 0 0 0 0,0 0 0 0 0,0 0 1 0 0,1 0-1 0 0,-1 0 0 0 0,0 0 1 0 0,0 0-1 0 0,0-1 0 0 0,0 1 0 0 0,1 0 1 0 0,-1 0-1 0 0,0 0 0 0 0,0 0 0 0 0,0 0 1 0 0,0 0-1 0 0,1 0 0 0 0,-1 0 1 0 0,0 1-1 0 0,0-1 0 0 0,0 0 0 0 0,0 0 1 0 0,1 0-1 0 0,-4 9 570 0 0,-10 18-149 0 0,-47 65 1 0 0,9-14-382 0 0,26-38-100 0 0,-9 16 116 0 0,1 1 0 0 0,-35 89 0 0 0,64-137-65 0 0,1 1 0 0 0,1-1-1 0 0,-1 1 1 0 0,1 0 0 0 0,1-1 0 0 0,0 1-1 0 0,0 14 1 0 0,1-20-64 0 0,1 0-1 0 0,-1-1 1 0 0,1 1 0 0 0,0-1-1 0 0,0 1 1 0 0,0-1 0 0 0,0 1-1 0 0,1-1 1 0 0,-1 0-1 0 0,1 0 1 0 0,0 0 0 0 0,0 0-1 0 0,0 0 1 0 0,0 0 0 0 0,1 0-1 0 0,-1-1 1 0 0,1 1 0 0 0,0-1-1 0 0,0 1 1 0 0,-1-1 0 0 0,1 0-1 0 0,1 0 1 0 0,3 1 0 0 0,3 2-4270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2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68 4607 0 0,'1'-2'354'0'0,"1"-1"-286"0"0,13-13 282 0 0,11-9 7590 0 0,0 5-3873 0 0,-24 18-2774 0 0,10 2-146 0 0,-9 3-663 0 0,-1 0-400 0 0,-1 1 0 0 0,0-1-1 0 0,0 1 1 0 0,-1 0 0 0 0,1-1 0 0 0,-1 1 0 0 0,0 0 0 0 0,0 0-1 0 0,0-1 1 0 0,0 1 0 0 0,0 0 0 0 0,-1 0 0 0 0,-2 6 0 0 0,-2 7 68 0 0,-12 27 0 0 0,12-33-62 0 0,-38 81 117 0 0,-82 127 0 0 0,105-186-204 0 0,-2 3-8 0 0,-45 58-1 0 0,59-84-72 0 0,7-7-111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2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178 267 3679 0 0,'0'0'167'0'0,"-3"0"-7"0"0,-31 6-161 0 0,17-2 12674 0 0,19-6-12080 0 0,18-20-162 0 0,2 1 0 0 0,0 1 0 0 0,38-26 0 0 0,-51 39-375 0 0,22-15 33 0 0,0 2-1 0 0,1 1 1 0 0,1 1-1 0 0,36-12 0 0 0,-43 19 34 0 0,1 2 0 0 0,1 1-1 0 0,-1 2 1 0 0,1 0 0 0 0,54-3-1 0 0,-77 9-81 0 0,1 0 0 0 0,-1 0 0 0 0,1 0 0 0 0,-1 1-1 0 0,1 0 1 0 0,-1 0 0 0 0,0 0 0 0 0,1 1 0 0 0,-1 0 0 0 0,8 3-1 0 0,-9-2-7 0 0,0 0-1 0 0,-1-1 1 0 0,1 1-1 0 0,-1 1 0 0 0,1-1 1 0 0,-1 0-1 0 0,0 1 1 0 0,0 0-1 0 0,-1-1 1 0 0,1 1-1 0 0,-1 0 0 0 0,4 8 1 0 0,-3-6 6 0 0,-1 1 0 0 0,1-1 0 0 0,-1 1 0 0 0,-1 0 1 0 0,1 0-1 0 0,-1-1 0 0 0,0 1 0 0 0,-1 0 0 0 0,0 0 0 0 0,0 0 1 0 0,0 0-1 0 0,-2 11 0 0 0,-1-9 12 0 0,1 0 1 0 0,-1 1-1 0 0,-1-1 1 0 0,0-1-1 0 0,0 1 0 0 0,0-1 1 0 0,-1 1-1 0 0,-8 9 1 0 0,0-2-15 0 0,-1-1 1 0 0,-1 0-1 0 0,0-1 0 0 0,-1-1 1 0 0,0 0-1 0 0,-1-1 1 0 0,-34 17-1 0 0,24-16 2 0 0,-1-1 0 0 0,-35 10 0 0 0,-60 10-244 0 0,106-28 122 0 0,-105 28-857 0 0,113-30 559 0 0,10-2 2 0 0,13-4 214 0 0,14-6 179 0 0,0 1-1 0 0,0 1 1 0 0,1 1 0 0 0,0 1-1 0 0,31-1 1 0 0,-48 6 11 0 0,0 1 1 0 0,0 0 0 0 0,0 1-1 0 0,0 1 1 0 0,15 3 0 0 0,-20-3-16 0 0,0 0 0 0 0,-1 0 0 0 0,0 1 0 0 0,1 0 1 0 0,-1 0-1 0 0,0 0 0 0 0,-1 1 0 0 0,1 0 1 0 0,0 0-1 0 0,8 8 0 0 0,-7-3 25 0 0,1-1-1 0 0,-1 1 1 0 0,-1 0 0 0 0,1 1-1 0 0,-1-1 1 0 0,-1 1-1 0 0,0 0 1 0 0,-1 1 0 0 0,0-1-1 0 0,0 1 1 0 0,-1 0-1 0 0,0 0 1 0 0,-1 0 0 0 0,1 12-1 0 0,-3-18-13 0 0,1 3 166 0 0,-1 0 0 0 0,0 1 0 0 0,-2 12 0 0 0,1-18-130 0 0,1 0 1 0 0,-1 0 0 0 0,0-1 0 0 0,0 1 0 0 0,-1 0 0 0 0,1-1 0 0 0,0 1 0 0 0,-1-1 0 0 0,0 1 0 0 0,1-1-1 0 0,-1 0 1 0 0,0 0 0 0 0,-4 4 0 0 0,0-2 22 0 0,-1 1 0 0 0,0 0 0 0 0,0-1 1 0 0,0 0-1 0 0,0-1 0 0 0,-11 4 0 0 0,-48 12 132 0 0,39-12-195 0 0,-161 40 53 0 0,-4-14-63 0 0,183-32-14 0 0,1 0 0 0 0,-1-1 0 0 0,1 0 0 0 0,0 0 0 0 0,-1-1 0 0 0,1 0 0 0 0,-13-3 0 0 0,9-2 8 0 0,11 5-36 0 0,-1-1-1 0 0,1 1 1 0 0,0-1 0 0 0,0 1-1 0 0,0-1 1 0 0,0 1 0 0 0,0-1-1 0 0,0 0 1 0 0,0 0 0 0 0,0 1-1 0 0,1-1 1 0 0,-1 0 0 0 0,1 0-1 0 0,-1 0 1 0 0,1 0 0 0 0,0 0-1 0 0,-1 0 1 0 0,1 0 0 0 0,0 0-1 0 0,1 0 1 0 0,-1 0 0 0 0,0 1-1 0 0,0-1 1 0 0,1 0 0 0 0,-1 0-1 0 0,1 0 1 0 0,0 0 0 0 0,-1 0-1 0 0,1 1 1 0 0,0-1 0 0 0,1-2-1 0 0,1 0-276 0 0,0-1-1 0 0,0 1 1 0 0,0-1-1 0 0,0 1 0 0 0,1 0 1 0 0,-1 0-1 0 0,1 0 1 0 0,0 1-1 0 0,0 0 1 0 0,6-4-1 0 0,4-1-6618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2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10 11831 0 0,'0'0'2219'0'0,"-6"-9"5136"0"0,7 16-7355 0 0,0 1 1 0 0,0-1 0 0 0,-1 1 0 0 0,0-1 0 0 0,0 1 0 0 0,0-1 0 0 0,-1 1 0 0 0,0-1 0 0 0,-1 0-1 0 0,0 1 1 0 0,0-1 0 0 0,-5 11 0 0 0,-4 8-1 0 0,-2-1-1 0 0,-15 25 1 0 0,4-14 16 0 0,-1 0 0 0 0,-2-2 0 0 0,-44 45 0 0 0,69-76-109 0 0,-5 5-2388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2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 4143 0 0,'0'0'440'0'0,"-5"-12"8248"0"0,-8 17-8688 0 0,10 6-1072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2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5063 0 0,'0'0'12134'0'0,"-2"0"-11625"0"0,-60 13 832 0 0,52-9-1350 0 0,0 1 0 0 0,1 1-1 0 0,-1-1 1 0 0,1 2 0 0 0,1-1 0 0 0,-1 1-1 0 0,1 0 1 0 0,-9 12 0 0 0,-27 20-341 0 0,36-34 267 0 0,5-3 45 0 0,1 0-1 0 0,-1 1 1 0 0,0-1 0 0 0,1 1-1 0 0,0-1 1 0 0,-1 1-1 0 0,1 0 1 0 0,0 0 0 0 0,-1 3-1 0 0,0-2 19 0 0,2-4 15 0 0,0 1 0 0 0,1 0 1 0 0,-1-1-1 0 0,1 1 0 0 0,-1 0 0 0 0,1-1 0 0 0,-1 1 0 0 0,1 0 0 0 0,0 0 1 0 0,-1-1-1 0 0,1 1 0 0 0,0 0 0 0 0,-1 1 0 0 0,0 11-17 0 0,1-10 15 0 0,1 1 0 0 0,0-1 0 0 0,0 0 0 0 0,0 1 0 0 0,0-1 0 0 0,1 0 1 0 0,-1 0-1 0 0,1 0 0 0 0,0 0 0 0 0,0 0 0 0 0,0 0 0 0 0,0 0 1 0 0,0-1-1 0 0,1 1 0 0 0,-1-1 0 0 0,1 1 0 0 0,0-1 0 0 0,0 0 0 0 0,0 0 1 0 0,4 2-1 0 0,8 4-11 0 0,1 0 1 0 0,30 9 0 0 0,-35-13 41 0 0,103 27 3694 0 0,-115-28-3651 0 0,1-1 1 0 0,-1 1-1 0 0,0 0 0 0 0,0 0 0 0 0,0 0 0 0 0,0-1 0 0 0,0 1 1 0 0,-1 0-1 0 0,1-1 0 0 0,-1 1 0 0 0,1-1 0 0 0,-1 0 1 0 0,0 1-1 0 0,0-1 0 0 0,0 0 0 0 0,-1 0 0 0 0,1 0 1 0 0,0-1-1 0 0,-5 4 0 0 0,-4 1-60 0 0,0 0 0 0 0,0 0 0 0 0,-15 5 0 0 0,2-2-391 0 0,-37 9-1 0 0,51-15 227 0 0,-1-1 0 0 0,1-1 0 0 0,-1 0 0 0 0,0-1-1 0 0,1 1 1 0 0,-14-3 0 0 0,23 2 41 0 0,-1-1 1 0 0,0 1-1 0 0,1 0 0 0 0,-1-1 0 0 0,1 0 0 0 0,-1 1 0 0 0,0-1 1 0 0,1 0-1 0 0,-1 0 0 0 0,1 0 0 0 0,0 0 0 0 0,-3-2 1 0 0,1-4-5818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2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40 11487 0 0,'0'0'528'0'0,"1"-2"-16"0"0,1-10-325 0 0,-1 3-3 0 0,-1 7 659 0 0,0 1-633 0 0,0 1 0 0 0,0-1 1 0 0,0 1-1 0 0,0-1 1 0 0,0 1-1 0 0,0-1 0 0 0,-1 1 1 0 0,1-1-1 0 0,0 0 0 0 0,0 1 1 0 0,0-1-1 0 0,-1 1 1 0 0,1-1-1 0 0,0 1 0 0 0,0 0 1 0 0,-1-1-1 0 0,1 1 1 0 0,0-1-1 0 0,-1 1 0 0 0,1-1 1 0 0,-1 1-1 0 0,0-1 1 0 0,0 1-94 0 0,1-1 1 0 0,-1 1-1 0 0,0 0 1 0 0,0-1 0 0 0,0 1-1 0 0,0 0 1 0 0,0 0 0 0 0,0 0-1 0 0,0 0 1 0 0,0 0 0 0 0,0 0-1 0 0,-1 0 1 0 0,-1 0-54 0 0,0 1 0 0 0,0 0 0 0 0,-1 0 0 0 0,1 0 0 0 0,-5 2 0 0 0,-12 9 28 0 0,1 0 1 0 0,1 2 0 0 0,0 0 0 0 0,1 1 0 0 0,1 0 0 0 0,-18 23 0 0 0,18-21-86 0 0,7-8-75 0 0,1 0-1 0 0,0 1 0 0 0,1-1 1 0 0,-7 12-1 0 0,13-19-51 0 0,1-1 98 0 0,-1-1-1 0 0,1 1 1 0 0,0 0-1 0 0,-1-1 1 0 0,1 1-1 0 0,0 0 1 0 0,0-1-1 0 0,0 1 1 0 0,0 0-1 0 0,0 0 1 0 0,0-1-1 0 0,0 1 1 0 0,0 0-1 0 0,0-1 1 0 0,0 1-1 0 0,0 0 1 0 0,0 0 0 0 0,0-1-1 0 0,0 1 1 0 0,1 0-1 0 0,-1-1 1 0 0,0 1-1 0 0,1-1 1 0 0,-1 1-1 0 0,0 0 1 0 0,1-1-1 0 0,-1 1 1 0 0,1 0-1 0 0,13 16-253 0 0,7 1 185 0 0,34 21 0 0 0,-20-14 60 0 0,100 77 588 0 0,-124-90-365 0 0,-9-10 456 0 0,-2 0-613 0 0,-1-1 1 0 0,1 0-1 0 0,0 0 0 0 0,-1 1 1 0 0,1-1-1 0 0,-1 0 0 0 0,1 0 1 0 0,-1 0-1 0 0,0 0 0 0 0,1 0 0 0 0,-1 0 1 0 0,0 0-1 0 0,0 0 0 0 0,0 0 1 0 0,1 0-1 0 0,-1 0 0 0 0,0 0 0 0 0,0-1 1 0 0,-1 1-1 0 0,1 0 0 0 0,0-1 1 0 0,0 1-1 0 0,0 0 0 0 0,0-1 1 0 0,-2 1-1 0 0,-4 1 110 0 0,1 0 1 0 0,-1-1-1 0 0,-10 2 1 0 0,7-2-51 0 0,-316 66-705 0 0,304-64 465 0 0,-1-1-1 0 0,-36-2 0 0 0,37 0-274 0 0,20 0 207 0 0,20-7-4750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5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31 13359 0 0,'-4'-30'1648'0'0,"1"40"5023"0"0,-5 36-7211 0 0,5-31 1091 0 0,-14 64-440 0 0,-52 142 0 0 0,18-96 31 0 0,-5-3 0 0 0,-6-2 0 0 0,-119 174 0 0 0,169-276 124 0 0,2 1 0 0 0,-1 1 0 0 0,-13 38 0 0 0,23-56-895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24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 6447 0 0,'0'0'298'0'0,"-2"-1"-10"0"0,-6 1-238 0 0,-1 0 0 0 0,1 1 1 0 0,0 0-1 0 0,0 0 1 0 0,0 1-1 0 0,-11 3 0 0 0,-11 2 1607 0 0,-67 14 4738 0 0,0 10-3471 0 0,79-23-2727 0 0,0 0 0 0 0,0 1 0 0 0,1 0 0 0 0,0 2 1 0 0,1 0-1 0 0,0 0 0 0 0,0 2 0 0 0,-15 16 0 0 0,16-11-70 0 0,14-14-98 0 0,1-1 2 0 0,0-1-19 0 0,0-1 0 0 0,0 1 0 0 0,0 0-1 0 0,0-1 1 0 0,0 1 0 0 0,1 0 0 0 0,-1 0 0 0 0,1-1 0 0 0,-1 1 0 0 0,1-1 0 0 0,-1 1 0 0 0,1 0 0 0 0,0-1-1 0 0,0 1 1 0 0,0-1 0 0 0,0 0 0 0 0,0 1 0 0 0,2 1 0 0 0,-3-2-7 0 0,5 3 21 0 0,-1 0 1 0 0,1 0-1 0 0,-1 0 1 0 0,1-1 0 0 0,0 0-1 0 0,0 0 1 0 0,1 0 0 0 0,-1 0-1 0 0,1-1 1 0 0,-1 0 0 0 0,1 0-1 0 0,0 0 1 0 0,0-1 0 0 0,6 1-1 0 0,3 0 63 0 0,-1 0-1 0 0,1-1 1 0 0,-1-1 0 0 0,26-3-1 0 0,-16 0 68 0 0,29-9 0 0 0,-43 9-96 0 0,1 0 1 0 0,-1-1 0 0 0,-1 0 0 0 0,1 0-1 0 0,10-8 1 0 0,-19 12-57 0 0,-1-1 0 0 0,1 1 1 0 0,-1-1-1 0 0,1 0 0 0 0,-1 1 0 0 0,0-1 0 0 0,1 1 0 0 0,-1-1 0 0 0,0 0 0 0 0,1 0 0 0 0,-1 1 1 0 0,0-1-1 0 0,0 0 0 0 0,0 1 0 0 0,0-1 0 0 0,1 0 0 0 0,-1 0 0 0 0,0 1 0 0 0,0-1 0 0 0,-1-1 1 0 0,-1-13-12 0 0,-1 7-35 0 0,0 1 1 0 0,-1-1-1 0 0,0 1 0 0 0,0-1 1 0 0,-1 1-1 0 0,1 0 0 0 0,-2 1 0 0 0,1-1 1 0 0,-12-9-1 0 0,8 6-446 0 0,-17-21 0 0 0,25 29 37 0 0,1 1-521 0 0,-3-6-225 0 0,3 5-46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2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100 145 1839 0 0,'-2'-1'231'0'0,"0"1"-50"0"0,1-1 0 0 0,-1 1 0 0 0,1 0 0 0 0,0 0 0 0 0,-1 0 0 0 0,1 0 0 0 0,-1 0 0 0 0,1 0 0 0 0,0 0 0 0 0,-1 0 0 0 0,1 1 0 0 0,0-1 0 0 0,-1 0 0 0 0,1 1 0 0 0,0-1 0 0 0,-1 1 0 0 0,1 0 0 0 0,0-1 0 0 0,-2 2 0 0 0,0 1 114 0 0,1-1 1 0 0,-1 1-1 0 0,0-1 1 0 0,1 1-1 0 0,0 0 1 0 0,0 0-1 0 0,-3 4 1 0 0,-2 7 884 0 0,0 0 0 0 0,-7 26 0 0 0,12-34-736 0 0,-14 58 7869 0 0,16-68-8156 0 0,1-1 0 0 0,-1 1 0 0 0,1 0 0 0 0,1-1 0 0 0,-1 1 0 0 0,0 0 0 0 0,4-8-1 0 0,18-27 144 0 0,-21 36-280 0 0,7-12 5 0 0,0 2 0 0 0,2-1 0 0 0,-1 1-1 0 0,24-21 1 0 0,-29 29-50 0 0,1 0 0 0 0,0 1 0 0 0,1-1 0 0 0,-1 1 0 0 0,1 1 0 0 0,-1-1 0 0 0,1 1 0 0 0,0 1 0 0 0,0-1 0 0 0,1 1 0 0 0,-1 0 0 0 0,0 1 0 0 0,9-1 1 0 0,-1 2-30 0 0,-11 1 47 0 0,-1 0 0 0 0,0 1 0 0 0,0-1 0 0 0,0 1 0 0 0,0-1 0 0 0,0 1-1 0 0,0 0 1 0 0,2 2 0 0 0,6 9 7 0 0,-8-9 0 0 0,0 1 0 0 0,3 19 0 0 0,-5-19 148 0 0,0 0-1 0 0,-1 0 0 0 0,0 0 1 0 0,0 0-1 0 0,0 0 1 0 0,-2 9-1 0 0,6-24-250 0 0,0 0 1 0 0,1 0-1 0 0,0 0 0 0 0,1 1 1 0 0,0 0-1 0 0,0 0 1 0 0,1 0-1 0 0,0 1 0 0 0,1 0 1 0 0,0 0-1 0 0,0 1 0 0 0,1 0 1 0 0,-1 0-1 0 0,1 1 0 0 0,1 0 1 0 0,-1 1-1 0 0,12-5 0 0 0,1 0 154 0 0,1 1 1 0 0,0 1-1 0 0,1 1 0 0 0,0 1 0 0 0,0 2 1 0 0,43-4-1 0 0,-65 11 278 0 0,-1 2-246 0 0,0 0 0 0 0,1 0-1 0 0,-2 0 1 0 0,1 0 0 0 0,-1 0-1 0 0,1 1 1 0 0,-1-1 0 0 0,-1 0-1 0 0,1 0 1 0 0,-1 1 0 0 0,0-1-1 0 0,0 0 1 0 0,0 0 0 0 0,-1 0-1 0 0,-2 5 1 0 0,-4 9 133 0 0,0-1 1 0 0,-19 29-1 0 0,-19 25 111 0 0,38-58-285 0 0,3-2-42 0 0,5-9-54 0 0,3-3-1517 0 0,2-1 1021 0 0,1 0-1 0 0,-1 1 1 0 0,1-2-1 0 0,-1 1 1 0 0,9-4 0 0 0,10-5-1160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2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12439 0 0,'0'0'1496'0'0,"1"2"-397"0"0,1 0-774 0 0,-1 0 0 0 0,1 0 0 0 0,0 0 0 0 0,-1 0 0 0 0,1-1 0 0 0,0 1 0 0 0,0-1 0 0 0,0 1 0 0 0,0-1 0 0 0,1 0 0 0 0,-1 0 0 0 0,0 0 0 0 0,3 1-1 0 0,-1-1-75 0 0,0 0 0 0 0,0 0 0 0 0,1-1 0 0 0,-1 1-1 0 0,0-1 1 0 0,0 0 0 0 0,9-1 0 0 0,14-4 550 0 0,0-1 0 0 0,42-16 0 0 0,-1 1-127 0 0,-43 14-599 0 0,0 0-1 0 0,0-2 1 0 0,-1-1 0 0 0,0-1-1 0 0,36-22 1 0 0,-44 24-128 0 0,-14 8 30 0 0,1-1 1 0 0,-1 1-1 0 0,1-1 1 0 0,-1 1-1 0 0,1-1 0 0 0,-1 0 1 0 0,0 1-1 0 0,1-1 1 0 0,-1-1-1 0 0,0 1 1 0 0,-1 0-1 0 0,1 0 1 0 0,0-1-1 0 0,-1 1 1 0 0,2-4-1 0 0,-2 4-187 0 0,-2 0-152 0 0,-1 0 280 0 0,1 1 0 0 0,0-1 1 0 0,-1 1-1 0 0,1-1 0 0 0,-1 1 0 0 0,0-1 0 0 0,0 1 0 0 0,1 0 1 0 0,-1-1-1 0 0,0 1 0 0 0,0 0 0 0 0,0 1 0 0 0,-4-2 0 0 0,1 0-41 0 0,-1 1-1 0 0,1 0 0 0 0,0 1 0 0 0,0-1 0 0 0,-9 1 0 0 0,-2 2-211 0 0,0 0 0 0 0,-30 8 0 0 0,25-4 343 0 0,1 2-1 0 0,1 0 1 0 0,-1 1 0 0 0,1 1-1 0 0,1 1 1 0 0,0 1 0 0 0,1 0-1 0 0,0 1 1 0 0,0 1 0 0 0,2 1-1 0 0,0 0 1 0 0,-18 24 0 0 0,26-30 94 0 0,1 0 1 0 0,0 0 0 0 0,0 1-1 0 0,1 0 1 0 0,-8 21 0 0 0,12-27-52 0 0,0 0 1 0 0,0 0-1 0 0,0 0 1 0 0,0 0-1 0 0,1 0 1 0 0,-1 0-1 0 0,1 0 0 0 0,0 1 1 0 0,1-1-1 0 0,-1 0 1 0 0,1 0-1 0 0,0 0 1 0 0,-1 0-1 0 0,2 0 1 0 0,-1 0-1 0 0,0 0 1 0 0,1 0-1 0 0,4 6 0 0 0,0-1-71 0 0,1-2-1 0 0,0 1 1 0 0,1-1-1 0 0,0 0 1 0 0,0-1-1 0 0,0 1 0 0 0,1-2 1 0 0,0 1-1 0 0,0-1 1 0 0,0-1-1 0 0,1 1 0 0 0,0-2 1 0 0,-1 1-1 0 0,1-1 1 0 0,11 1-1 0 0,-1-1-826 0 0,0-2-50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2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245 139 7367 0 0,'0'0'568'0'0,"-2"1"-128"0"0,-6 3 702 0 0,0 1 0 0 0,0 0 0 0 0,0 0-1 0 0,1 1 1 0 0,0 0 0 0 0,0 0-1 0 0,1 1 1 0 0,-1 0 0 0 0,-5 8 0 0 0,11-14-153 0 0,1 2-537 0 0,0-1-337 0 0,0 0-35 0 0,0 0 1 0 0,0 0-1 0 0,0 0 0 0 0,0 0 0 0 0,0 0 0 0 0,0 1 0 0 0,1-1 1 0 0,-1 0-1 0 0,1 0 0 0 0,1 3 0 0 0,-1-4-42 0 0,0 0 0 0 0,0-1 0 0 0,1 1 0 0 0,-1 0-1 0 0,0-1 1 0 0,1 1 0 0 0,-1-1 0 0 0,0 0 0 0 0,1 1 0 0 0,-1-1 0 0 0,1 0 0 0 0,-1 0-1 0 0,1 0 1 0 0,-1 0 0 0 0,1 0 0 0 0,-1 0 0 0 0,2 0 0 0 0,25-6 216 0 0,8-7-137 0 0,0 0 0 0 0,-1-3 0 0 0,-1 0-1 0 0,57-39 1 0 0,-80 48-141 0 0,-1-1 0 0 0,0 0 0 0 0,10-11 0 0 0,-17 17 10 0 0,0-1 1 0 0,-1 0 0 0 0,0 0-1 0 0,0 0 1 0 0,1 0-1 0 0,-2 0 1 0 0,1 0 0 0 0,0 0-1 0 0,-1-1 1 0 0,1 1-1 0 0,-1-1 1 0 0,0 1 0 0 0,0-1-1 0 0,-1 1 1 0 0,1-5-1 0 0,-1 7-16 0 0,-1 0 0 0 0,1-1 0 0 0,-1 1-1 0 0,1 0 1 0 0,-1 0 0 0 0,0 0 0 0 0,0 0-1 0 0,1 0 1 0 0,-1-1 0 0 0,0 2 0 0 0,0-1-1 0 0,0 0 1 0 0,0 0 0 0 0,0 0 0 0 0,0 0-1 0 0,0 0 1 0 0,-1 1 0 0 0,1-1 0 0 0,0 1-1 0 0,0-1 1 0 0,-1 1 0 0 0,0-1-1 0 0,-4-1-37 0 0,-1 1 0 0 0,1 0 0 0 0,0 0 0 0 0,-1 0 0 0 0,1 1 0 0 0,-1 0 0 0 0,1 0 0 0 0,-1 1 0 0 0,-9 1 0 0 0,-1 2-52 0 0,-1 1 1 0 0,-18 7 0 0 0,6 0 78 0 0,0 1 1 0 0,1 1-1 0 0,0 2 0 0 0,1 0 1 0 0,1 2-1 0 0,1 2 0 0 0,1 0 1 0 0,0 1-1 0 0,2 2 0 0 0,0 0 1 0 0,-26 37-1 0 0,47-57 67 0 0,-1 1 0 0 0,1-1-1 0 0,0 1 1 0 0,0 0 0 0 0,0 0 0 0 0,0 0 0 0 0,1 0 0 0 0,0 0-1 0 0,0 0 1 0 0,0 1 0 0 0,0-1 0 0 0,1 0 0 0 0,-1 1 0 0 0,1-1-1 0 0,1 8 1 0 0,0-7 20 0 0,0 1 0 0 0,1-1 0 0 0,0 1 0 0 0,0-1 0 0 0,0 0 0 0 0,0 0 0 0 0,1 0 0 0 0,0 0 0 0 0,0-1 0 0 0,0 1 0 0 0,7 7 0 0 0,-1-3 27 0 0,0 0-1 0 0,1-1 0 0 0,0 0 1 0 0,0-1-1 0 0,1 1 1 0 0,0-2-1 0 0,0 0 0 0 0,19 8 1 0 0,3-3-40 0 0,61 14 1 0 0,-90-24-170 0 0,1-1 0 0 0,0 1-1 0 0,0-1 1 0 0,-1 0 0 0 0,1 0 0 0 0,0-1 0 0 0,0 0 0 0 0,-1 1 0 0 0,8-4 0 0 0,0 0-289 0 0,0 0 0 0 0,11-7 0 0 0,17-13-2424 0 0,-26 14 950 0 0,8-4-3924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2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95 336 5527 0 0,'0'0'423'0'0,"-2"1"-278"0"0,-6 5 929 0 0,0 0 0 0 0,1 1 0 0 0,0 0 0 0 0,0 0 0 0 0,0 0 0 0 0,1 1-1 0 0,0 0 1 0 0,1 0 0 0 0,-1 1 0 0 0,-5 12 0 0 0,8-14-637 0 0,1 0 1 0 0,0 0-1 0 0,0 0 1 0 0,-2 14-1 0 0,3-18-107 0 0,1 0-97 0 0,1 6 651 0 0,-1-8-788 0 0,0-1 1 0 0,1 0-1 0 0,-1 0 1 0 0,1 0-1 0 0,-1 0 1 0 0,1 0-1 0 0,-1 0 1 0 0,1 0-1 0 0,-1 0 1 0 0,0 0-1 0 0,1 0 1 0 0,-1 0-1 0 0,1-1 1 0 0,-1 1-1 0 0,1 0 1 0 0,-1 0-1 0 0,0 0 0 0 0,1-1 1 0 0,-1 1-1 0 0,1 0 1 0 0,-1-1-1 0 0,2 0-47 0 0,-1 0 0 0 0,0 0 0 0 0,0 0 0 0 0,1 0 0 0 0,-1 0 0 0 0,0 0 0 0 0,0 0 0 0 0,0 0 1 0 0,0-1-1 0 0,-1 1 0 0 0,1-1 0 0 0,0 1 0 0 0,0-2 0 0 0,0 0 23 0 0,0 2 87 0 0,-1 0-149 0 0,0 1 1 0 0,0 0-1 0 0,-1-1 1 0 0,1 1-1 0 0,0 0 1 0 0,0-1-1 0 0,0 1 1 0 0,0 0-1 0 0,0-1 1 0 0,0 1-1 0 0,-1 0 1 0 0,1-1-1 0 0,0 1 1 0 0,0 0-1 0 0,0-1 1 0 0,0 1-1 0 0,0 0 1 0 0,0-1-1 0 0,0 1 1 0 0,1 0-1 0 0,-1-1 1 0 0,0 1-1 0 0,0 0 1 0 0,0-1-1 0 0,1-1 43 0 0,-1 0 0 0 0,1 0-1 0 0,-1-1 1 0 0,0 1 0 0 0,1 0-1 0 0,-1 0 1 0 0,0 0 0 0 0,0 0-1 0 0,-1-1 1 0 0,1 1 0 0 0,-1-3-1 0 0,1-6 4 0 0,4-3-45 0 0,2 4 3 0 0,0 0-1 0 0,1 1 0 0 0,12-14 1 0 0,-12 16-3 0 0,-1 0-1 0 0,-1 0 1 0 0,1-1-1 0 0,-1 0 1 0 0,-1 0 0 0 0,7-14-1 0 0,5-23-10 0 0,-12 31 0 0 0,-2 3-15 0 0,-2 11 14 0 0,0 1 0 0 0,0-1 0 0 0,-1 0 0 0 0,1 0-1 0 0,0 0 1 0 0,0 0 0 0 0,0 0 0 0 0,0 0-1 0 0,0 0 1 0 0,0 0 0 0 0,0 0 0 0 0,0 0 0 0 0,0 0-1 0 0,0 0 1 0 0,0 0 0 0 0,0 0 0 0 0,0 0-1 0 0,0 0 1 0 0,0 0 0 0 0,0 0 0 0 0,0 0 0 0 0,0-1-1 0 0,0 1 1 0 0,0 0 0 0 0,0 0 0 0 0,0 0-1 0 0,0 0 1 0 0,-1 0 0 0 0,1 0 0 0 0,0 0 0 0 0,0 0-1 0 0,0 0 1 0 0,0 0 0 0 0,0 0 0 0 0,0 0-1 0 0,0 0 1 0 0,0 0 0 0 0,0 0 0 0 0,0 0 0 0 0,0 0-1 0 0,0 0 1 0 0,0 0 0 0 0,0 0 0 0 0,0 0-1 0 0,0 0 1 0 0,0 0 0 0 0,0 0 0 0 0,-7 4-25 0 0,4-1-16 0 0,0 7 31 0 0,5 4 11 0 0,4 27 3 0 0,-2 1 1 0 0,-1-1-1 0 0,-5 58 0 0 0,2-90 60 0 0,-1 1-1 0 0,1-1 0 0 0,1 0 0 0 0,0 1 0 0 0,0-1 0 0 0,3 13 0 0 0,-3-20 10 0 0,1 0 0 0 0,-1-1-50 0 0,0 1-1 0 0,0-1 0 0 0,0 0 1 0 0,0 0-1 0 0,0 0 1 0 0,1 0-1 0 0,-1 0 1 0 0,0 0-1 0 0,1 0 1 0 0,-1 0-1 0 0,0 0 1 0 0,1-1-1 0 0,-1 1 1 0 0,1 0-1 0 0,-1-1 1 0 0,1 1-1 0 0,0-1 0 0 0,-1 0 1 0 0,1 0-1 0 0,0 1 1 0 0,-1-1-1 0 0,1 0 1 0 0,-1 0-1 0 0,1-1 1 0 0,0 1-1 0 0,-1 0 1 0 0,1 0-1 0 0,-1-1 1 0 0,1 1-1 0 0,0-1 0 0 0,-1 1 1 0 0,1-1-1 0 0,-1 0 1 0 0,0 0-1 0 0,1 0 1 0 0,-1 0-1 0 0,0 1 1 0 0,1-2-1 0 0,-1 1 1 0 0,2-2-1 0 0,3-2 4 0 0,0 0 1 0 0,0-1-1 0 0,5-7 0 0 0,-3 2 10 0 0,0-1 0 0 0,7-18-1 0 0,2-7-21 0 0,-9 19-14 0 0,14-24 0 0 0,8-7 1 0 0,-6 9 0 0 0,1 2 0 0 0,42-50 0 0 0,-47 66 0 0 0,0 1 0 0 0,41-31 0 0 0,-48 43 0 0 0,0 0 0 0 0,0 2 0 0 0,1-1 0 0 0,0 2 0 0 0,0 0 0 0 0,29-9 0 0 0,-31 12-4 0 0,-8 2-17 0 0,1-1 1 0 0,-1 1-1 0 0,1 0 1 0 0,7 0-1 0 0,-11 1 0 0 0,-1 1 0 0 0,1-1 0 0 0,0 0 0 0 0,-1 1 0 0 0,1-1-1 0 0,-1 1 1 0 0,1-1 0 0 0,0 1 0 0 0,-1-1 0 0 0,1 1-1 0 0,-1-1 1 0 0,0 1 0 0 0,1-1 0 0 0,-1 1 0 0 0,1 0 0 0 0,-1-1-1 0 0,0 1 1 0 0,1 0 0 0 0,-1 0 0 0 0,5 13-193 0 0,-4-9-46 0 0,-1-1 0 0 0,0 0-1 0 0,0 1 1 0 0,0-1 0 0 0,-1 1 0 0 0,1-1 0 0 0,-1 0-1 0 0,0 1 1 0 0,-3 6 0 0 0,-8 20-5612 0 0,10-27 4289 0 0,-7 16-5512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27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86 119 12959 0 0,'0'0'7599'0'0,"2"-1"-6807"0"0,1-1-665 0 0,1 0 1 0 0,-1 0-1 0 0,1 1 1 0 0,0-1-1 0 0,0 1 0 0 0,0 0 1 0 0,0 0-1 0 0,0 1 1 0 0,0-1-1 0 0,0 1 0 0 0,0 0 1 0 0,0 0-1 0 0,0 0 1 0 0,5 1-1 0 0,3 0-8 0 0,1-1 0 0 0,-1-1 1 0 0,19-2-1 0 0,-16-1-173 0 0,-2-2 41 0 0,-3 0 26 0 0,-3-4 56 0 0,-6 7-60 0 0,4-9 33 0 0,-5 9-39 0 0,0 0 0 0 0,0 1 0 0 0,0-1 0 0 0,0 0 0 0 0,-1 0 0 0 0,1 1 0 0 0,-1-1 0 0 0,1 0 0 0 0,-1 1 0 0 0,0-1 0 0 0,0 1 0 0 0,-1-1-1 0 0,1 1 1 0 0,0 0 0 0 0,-1-1 0 0 0,1 1 0 0 0,-1 0 0 0 0,0 0 0 0 0,0 0 0 0 0,-3-3 0 0 0,4 4-14 0 0,-1 0 1 0 0,1 1-1 0 0,-1-1 0 0 0,1 0 1 0 0,-1 0-1 0 0,0 1 0 0 0,1-1 1 0 0,-1 1-1 0 0,0 0 1 0 0,0-1-1 0 0,1 1 0 0 0,-1 0 1 0 0,0 0-1 0 0,0 0 0 0 0,1 0 1 0 0,-1 1-1 0 0,0-1 1 0 0,0 0-1 0 0,1 1 0 0 0,-3 0 1 0 0,-3 1-34 0 0,1 1 1 0 0,0-1-1 0 0,-10 7 0 0 0,0 1 12 0 0,1 1 0 0 0,0 0-1 0 0,1 1 1 0 0,0 1-1 0 0,-15 18 1 0 0,20-21 12 0 0,0 1 1 0 0,1 1 0 0 0,1-1-1 0 0,0 1 1 0 0,0 1 0 0 0,1-1-1 0 0,-8 25 1 0 0,13-33-20 0 0,0 1 1 0 0,0-1-1 0 0,1 0 0 0 0,-1 0 0 0 0,1 0 1 0 0,0 1-1 0 0,0-1 0 0 0,0 0 1 0 0,1 0-1 0 0,-1 0 0 0 0,1 1 0 0 0,0-1 1 0 0,0 0-1 0 0,4 7 0 0 0,-4-7-3 0 0,1-1-1 0 0,0 0 0 0 0,0 0 1 0 0,1-1-1 0 0,-1 1 0 0 0,1 0 1 0 0,-1-1-1 0 0,1 1 1 0 0,0-1-1 0 0,0 0 0 0 0,0 0 1 0 0,0 0-1 0 0,0 0 1 0 0,0-1-1 0 0,1 1 0 0 0,-1-1 1 0 0,7 2-1 0 0,-1-1-315 0 0,0 0 0 0 0,0-1-1 0 0,14 1 1 0 0,11-4-4811 0 0,-4-3-1361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27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11975 0 0,'1'-2'7099'0'0,"0"-2"-6550"0"0,0 0 1 0 0,0 0-1 0 0,1 0 0 0 0,0 0 1 0 0,0 0-1 0 0,0 0 0 0 0,4-5 0 0 0,-1 3-296 0 0,3-5-89 0 0,1 1 0 0 0,1 0 0 0 0,-1 1 0 0 0,1 0 0 0 0,1 0 0 0 0,19-12-1 0 0,73-30-735 0 0,-64 32 82 0 0,-37 18 460 0 0,32-15-875 0 0,60-20 1 0 0,-92 36 1240 0 0,3 12 296 0 0,-5-9-557 0 0,0 0 0 0 0,1 0 0 0 0,-1 0-1 0 0,-1 0 1 0 0,1 0 0 0 0,0 0 0 0 0,-1 0-1 0 0,1 0 1 0 0,-1 0 0 0 0,-1 3 0 0 0,-14 29 573 0 0,3-7-179 0 0,10-20-437 0 0,0 0-1 0 0,1 1 1 0 0,0-1-1 0 0,0 1 1 0 0,1 0-1 0 0,0 0 1 0 0,0 0-1 0 0,1-1 1 0 0,2 15-1 0 0,-2-19-50 0 0,1 0-1 0 0,0-1 0 0 0,0 1 0 0 0,0-1 1 0 0,1 1-1 0 0,-1-1 0 0 0,1 1 0 0 0,0-1 0 0 0,0 0 1 0 0,0 0-1 0 0,0 0 0 0 0,0 0 0 0 0,1 0 1 0 0,-1-1-1 0 0,1 1 0 0 0,0-1 0 0 0,0 1 1 0 0,0-1-1 0 0,0 0 0 0 0,0 0 0 0 0,0 0 1 0 0,1-1-1 0 0,-1 1 0 0 0,1-1 0 0 0,3 2 0 0 0,1-1-611 0 0,-1-1-1 0 0,1 1 0 0 0,-1-1 0 0 0,1 0 0 0 0,-1-1 1 0 0,11 0-1 0 0,3-3-6839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2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66 4607 0 0,'10'-19'185'0'0,"-6"12"-33"0"0,1-1 0 0 0,0 0 0 0 0,0 1 0 0 0,6-7-1 0 0,-6 12 3464 0 0,5 3-1203 0 0,-9-1-1875 0 0,0 0 0 0 0,0 0-1 0 0,1 0 1 0 0,-1 0 0 0 0,0 1 0 0 0,1-1 0 0 0,-1 1 0 0 0,0-1-1 0 0,0 1 1 0 0,0-1 0 0 0,0 1 0 0 0,1 0 0 0 0,-1-1-1 0 0,1 2 1 0 0,0 0-395 0 0,0 0 0 0 0,0 0-1 0 0,0 1 1 0 0,-1-1 0 0 0,1 0 0 0 0,0 1-1 0 0,-1-1 1 0 0,2 5 0 0 0,-1-1-18 0 0,-1 0 0 0 0,0 0 0 0 0,0-1-1 0 0,0 1 1 0 0,-1 0 0 0 0,1 0 0 0 0,-2 0 0 0 0,1 0 0 0 0,-1 0 0 0 0,1 0 0 0 0,-4 10 0 0 0,-3 7 313 0 0,-15 34 0 0 0,18-46-333 0 0,-112 244 1273 0 0,3-4-889 0 0,66-143-394 0 0,-22 54-34 0 0,51-113-20 0 0,-16 70 1 0 0,34-114-41 0 0,-8 17-51 0 0,7-20-589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2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71 102 10591 0 0,'-3'-1'110'0'0,"1"0"-1"0"0,0 1 1 0 0,-1-1-1 0 0,1 0 0 0 0,-1 1 1 0 0,1-1-1 0 0,-1 1 1 0 0,1 0-1 0 0,-1 0 1 0 0,1 0-1 0 0,-1 0 0 0 0,1 0 1 0 0,0 1-1 0 0,-1-1 1 0 0,1 1-1 0 0,-1-1 1 0 0,1 1-1 0 0,0 0 0 0 0,-1 0 1 0 0,1 0-1 0 0,0 0 1 0 0,0 0-1 0 0,0 1 1 0 0,0-1-1 0 0,0 1 0 0 0,0-1 1 0 0,-2 3-1 0 0,3-3 124 0 0,1-1 0 0 0,0 1 0 0 0,-1-1 0 0 0,1 1 0 0 0,0 0 0 0 0,-1-1 0 0 0,1 1 0 0 0,0 0 0 0 0,0-1 0 0 0,0 1 0 0 0,-1 0 0 0 0,1-1 0 0 0,0 1 0 0 0,0 0 0 0 0,0-1 0 0 0,0 1 0 0 0,0 0 0 0 0,0-1 0 0 0,0 1 0 0 0,1 0-1 0 0,-1-1 1 0 0,0 1 0 0 0,0-1 0 0 0,0 1 0 0 0,1 0 0 0 0,-1 0 0 0 0,9 12 832 0 0,-6-10-1002 0 0,0-1 0 0 0,0 1 0 0 0,0-1 0 0 0,0 0 0 0 0,0 0 0 0 0,0 0 1 0 0,1-1-1 0 0,-1 1 0 0 0,1-1 0 0 0,-1 0 0 0 0,8 2 0 0 0,5 0 173 0 0,23 1-1 0 0,-29-3-121 0 0,50 2 214 0 0,-1-3 0 0 0,1-2 0 0 0,-1-3 0 0 0,0-2 0 0 0,0-3 0 0 0,0-2 0 0 0,58-22 0 0 0,231-76-298 0 0,-346 109-696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3:2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8287 0 0,'0'0'736'0'0,"14"-2"-584"0"0,-1 0-152 0 0,3 4 2976 0 0,-2 0 4208 0 0,1 0-1152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3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214 340 5695 0 0,'0'0'520'0'0,"1"-2"-426"0"0,1 2-80 0 0,1-2-29 0 0,2-10 153 0 0,-4 0 3385 0 0,-1 9-3243 0 0,0 1 0 0 0,-1-1 0 0 0,1 0-1 0 0,-1 1 1 0 0,0-1 0 0 0,-2-5 2615 0 0,5-7-1615 0 0,-1 14-1208 0 0,0-1-1 0 0,0 0 0 0 0,0 1 1 0 0,0-1-1 0 0,0 1 1 0 0,0-1-1 0 0,1 1 0 0 0,-1-1 1 0 0,1 1-1 0 0,-1 0 1 0 0,1 0-1 0 0,2-2 0 0 0,26-11 295 0 0,-14 7-180 0 0,170-74 116 0 0,-73 34-202 0 0,114-40 844 0 0,-216 83-784 0 0,1 1 0 0 0,0 0 0 0 0,0 0 1 0 0,17 0-1 0 0,-26 3-128 0 0,0-1 1 0 0,0 1-1 0 0,0 0 0 0 0,0 1 1 0 0,0-1-1 0 0,0 0 1 0 0,0 1-1 0 0,0 0 0 0 0,0 0 1 0 0,0 0-1 0 0,0 0 1 0 0,0 0-1 0 0,-1 0 0 0 0,1 1 1 0 0,0-1-1 0 0,-1 1 1 0 0,1 0-1 0 0,-1 0 1 0 0,0 0-1 0 0,1 0 0 0 0,-1 0 1 0 0,3 4-1 0 0,-4-4-27 0 0,0 0 0 0 0,-1 0 0 0 0,1 0 0 0 0,-1 0 0 0 0,1 0 0 0 0,-1 1 0 0 0,1-1 0 0 0,-1 0 0 0 0,0 0 0 0 0,0 0 0 0 0,0 0 0 0 0,0 0 0 0 0,-1 0 0 0 0,1 1 0 0 0,0-1 0 0 0,-1 0 0 0 0,-1 3-1 0 0,-1 3-3 0 0,0 1 0 0 0,-8 12 0 0 0,-3 1-17 0 0,-1 0 0 0 0,-1-1 0 0 0,-1-1-1 0 0,-1-1 1 0 0,-1 0 0 0 0,-26 19 0 0 0,9-10-204 0 0,-2-1 0 0 0,-59 30 0 0 0,-88 33-801 0 0,178-87 978 0 0,-158 64-364 0 0,150-61 394 0 0,29-13 12 0 0,5-2 3 0 0,4-2 74 0 0,1 1-1 0 0,0 0 0 0 0,1 2 1 0 0,0 1-1 0 0,0 0 0 0 0,0 2 1 0 0,1 2-1 0 0,0 0 0 0 0,0 1 1 0 0,0 2-1 0 0,32 2 0 0 0,-51 0-43 0 0,1-1 0 0 0,0 1 0 0 0,-1 0 0 0 0,1 0 0 0 0,-1 1 0 0 0,0 0 0 0 0,0 0 0 0 0,10 7 0 0 0,-15-8 0 0 0,0 0 0 0 0,0 0 0 0 0,0 0 0 0 0,0 1-1 0 0,0-1 1 0 0,-1 1 0 0 0,1 0 0 0 0,-1-1 0 0 0,0 1 0 0 0,1 0-1 0 0,0 3 1 0 0,-1-2 28 0 0,0 1-18 0 0,0-1 0 0 0,-1 1 0 0 0,1-1 0 0 0,-1 1 0 0 0,-1-1 0 0 0,1 1 0 0 0,0-1 0 0 0,-3 9 0 0 0,3-12-32 0 0,-2 7-8 0 0,0 0 1 0 0,-1 0 0 0 0,1-1 0 0 0,-2 1 0 0 0,1-1 0 0 0,-1 0 0 0 0,0 1 0 0 0,0-2 0 0 0,-1 1 0 0 0,0 0 0 0 0,0-1 0 0 0,-1 0 0 0 0,0 0-1 0 0,0-1 1 0 0,-8 6 0 0 0,-10 5 28 0 0,0 0 0 0 0,-54 23 0 0 0,8-4-32 0 0,14-3-2 0 0,0-3-1 0 0,-95 33 1 0 0,139-58-6 0 0,0 0 1 0 0,1-1 0 0 0,-1-1 0 0 0,0 0 0 0 0,-18 0 0 0 0,28-2 0 0 0,-1 0 1 0 0,1 0 0 0 0,0 0 0 0 0,0 0-1 0 0,-1 0 1 0 0,1-1 0 0 0,0 1 0 0 0,0-1-1 0 0,0 1 1 0 0,0-1 0 0 0,-1 0 0 0 0,1 0-1 0 0,0 0 1 0 0,0 0 0 0 0,1-1 0 0 0,-1 1-1 0 0,0 0 1 0 0,0-1 0 0 0,1 1-1 0 0,-1-1 1 0 0,0 0 0 0 0,1 1 0 0 0,0-1-1 0 0,-1 0 1 0 0,1 0 0 0 0,0 0 0 0 0,0 0-1 0 0,0 0 1 0 0,0 0 0 0 0,1 0 0 0 0,-1 0-1 0 0,0-1 1 0 0,1 1 0 0 0,-1 0 0 0 0,1 0-1 0 0,0-5 1 0 0,0-7-313 0 0,3-28-1 0 0,1-5-1078 0 0,-10 56 987 0 0,3-5 328 0 0,-2 4-189 0 0,0 0 0 0 0,1 1 0 0 0,0 0-1 0 0,-6 17 1 0 0,6 3-4163 0 0,4-9-522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5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1375 0 0,'2'0'14758'0'0,"21"-3"-8270"0"0,16-9-5461 0 0,-15 4-476 0 0,52-16 180 0 0,128-32 34 0 0,-177 50-943 0 0,99-17 629 0 0,-105 20-1279 0 0,-1 2 1 0 0,1 0-1 0 0,0 2 0 0 0,24 3 1 0 0,-41-4 296 0 0,0 1-1 0 0,-1 0 1 0 0,1 0 0 0 0,-1 0 0 0 0,1 0-1 0 0,3 3 1 0 0,4 3-1949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47:0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0,'0'0'5568'0'0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47:0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40 160 2303 0 0,'0'0'1352'0'0,"-2"2"-66"0"0,-2 4-618 0 0,0-1 0 0 0,0 1-1 0 0,0 0 1 0 0,1 1 0 0 0,-1-1 0 0 0,2 0 0 0 0,-1 1 0 0 0,1 0 0 0 0,0 0 0 0 0,0 0 0 0 0,1 0-1 0 0,-2 9 1 0 0,6-14-500 0 0,0-1-61 0 0,1 1 0 0 0,-1-1 0 0 0,0 0 0 0 0,1 0 0 0 0,-1 0 0 0 0,1-1 0 0 0,0 1 0 0 0,-1-1-1 0 0,1 0 1 0 0,6-1 0 0 0,35-7 544 0 0,-39 6-543 0 0,0 0-1 0 0,0 1 1 0 0,0 0-1 0 0,0 0 1 0 0,0 1-1 0 0,1-1 0 0 0,-1 1 1 0 0,0 0-1 0 0,0 1 1 0 0,0 0-1 0 0,0 0 1 0 0,9 2-1 0 0,-2 3 59 0 0,-9-4-146 0 0,1 0-1 0 0,0-1 1 0 0,0 0-1 0 0,0 0 0 0 0,10 1 1 0 0,-9-1-9 0 0,1 0 0 0 0,0-1-1 0 0,0 0 1 0 0,0 0 0 0 0,0 0 0 0 0,-1-1 0 0 0,1 0-1 0 0,0-1 1 0 0,-1 1 0 0 0,1-1 0 0 0,6-3 0 0 0,5-4 44 0 0,0 0 0 0 0,23-17 1 0 0,-6 4-11 0 0,-28 18-16 0 0,0 0-1 0 0,0 1 0 0 0,0 0 1 0 0,1 0-1 0 0,-1 0 0 0 0,1 1 1 0 0,0 0-1 0 0,0 1 1 0 0,-1 0-1 0 0,11 0 0 0 0,1 1 76 0 0,-14 3-84 0 0,-1-1 0 0 0,-1-1-18 0 0,0 0-1 0 0,1 0 0 0 0,-1 0 1 0 0,0 1-1 0 0,1 0 1 0 0,-1-1-1 0 0,0 1 0 0 0,0 0 1 0 0,-1 0-1 0 0,1 1 0 0 0,0-1 1 0 0,2 4-1 0 0,3 2-3 0 0,23 24 2 0 0,-15-18-2 0 0,-13-13 3 0 0,0-1 11 0 0,2 2 31 0 0,0 0-32 0 0,-1 0 0 0 0,1-1 0 0 0,0 1 0 0 0,-1-1 0 0 0,10 1 0 0 0,-7-2 56 0 0,-2 0-9 0 0,1 1 0 0 0,0-1 0 0 0,-1-1-1 0 0,1 1 1 0 0,9-3 0 0 0,10-1 312 0 0,-7 2-282 0 0,-9 0-44 0 0,-1 1-1 0 0,1 0 0 0 0,0 1 0 0 0,17 1 0 0 0,-20 0-43 0 0,19 5 0 0 0,12 8-29 0 0,9 4-38 0 0,-39-15 42 0 0,1 0-1 0 0,-1-1 1 0 0,1 1-1 0 0,-1-2 0 0 0,1 1 1 0 0,0-1-1 0 0,-1 0 1 0 0,1-1-1 0 0,0 0 1 0 0,0 0-1 0 0,10-2 0 0 0,-8-1 32 0 0,-1 0-1 0 0,0-1 1 0 0,0 0-1 0 0,0-1 1 0 0,0 1-1 0 0,10-9 0 0 0,2 0-24 0 0,-10 6 77 0 0,0 2 0 0 0,0-1 0 0 0,0 1 0 0 0,1 1-1 0 0,-1 0 1 0 0,1 1 0 0 0,0 0 0 0 0,0 1 0 0 0,1 0 0 0 0,-1 1 0 0 0,0 0-1 0 0,13 2 1 0 0,-8-1 32 0 0,-12 0-58 0 0,1 0 1 0 0,-1 1 0 0 0,0-1 0 0 0,0 1-1 0 0,1 0 1 0 0,-1 0 0 0 0,0 1-1 0 0,8 3 1 0 0,-4-1 5 0 0,22 14 106 0 0,-23-11-135 0 0,-6-5-8 0 0,1 0-1 0 0,0 1 0 0 0,0-1 0 0 0,0 0 0 0 0,1 0 0 0 0,-1-1 0 0 0,0 1 0 0 0,6 1 0 0 0,-3 0 5 0 0,0-1 0 0 0,1-1 0 0 0,-1 1 0 0 0,0-1 0 0 0,0 0 0 0 0,1 0-1 0 0,-1-1 1 0 0,0 0 0 0 0,1 0 0 0 0,-1 0 0 0 0,0-1 0 0 0,1 0 0 0 0,-1 0 0 0 0,8-3 0 0 0,8-4 6 0 0,-1 0 0 0 0,33-19 0 0 0,-31 16 10 0 0,-1-2-22 0 0,-13 8-13 0 0,0 0-1 0 0,0 1 1 0 0,0 0-1 0 0,1 0 1 0 0,11-2-1 0 0,1 0 16 0 0,-17 7 4 0 0,-1 1 4 0 0,11 1 66 0 0,-10-1-66 0 0,-1 0 1 0 0,0 0-1 0 0,0 1 1 0 0,0-1-1 0 0,0 1 1 0 0,0 0-1 0 0,0 0 1 0 0,-1 0-1 0 0,1 1 1 0 0,-1-1-1 0 0,0 1 1 0 0,0 0-1 0 0,0 0 1 0 0,0 0 0 0 0,3 7-1 0 0,0 0-5 0 0,2 1 0 0 0,0-2 1 0 0,17 20-1 0 0,-13-22 39 0 0,-8-6-41 0 0,0 0 1 0 0,0 0 0 0 0,0-1 0 0 0,1 0 0 0 0,-1 0 0 0 0,1 0 0 0 0,-1 0 0 0 0,1-1 0 0 0,-1 1 0 0 0,1-1 0 0 0,6-1 0 0 0,4-1 32 0 0,0-1-1 0 0,16-5 1 0 0,19-3 111 0 0,-43 11-100 0 0,1 0 0 0 0,-1 0 1 0 0,0 1-1 0 0,0 0 0 0 0,0 0 1 0 0,0 1-1 0 0,0 0 0 0 0,7 3 0 0 0,10 2 158 0 0,19 4 60 0 0,-25-6-108 0 0,32 5 1 0 0,-31-9-131 0 0,0 0-1 0 0,1-2 1 0 0,-1 0-1 0 0,0 0 1 0 0,20-6-1 0 0,91-28 163 0 0,-125 33-179 0 0,19-3 73 0 0,53-4 126 0 0,-73 8-208 0 0,0 1 0 0 0,1 0 0 0 0,-1 0 0 0 0,0 0 0 0 0,0 0 0 0 0,8 2 0 0 0,0 0 0 0 0,5-1 25 0 0,-5 1-4 0 0,0-2 0 0 0,0 1 0 0 0,0-1 0 0 0,0-1 0 0 0,0 0 0 0 0,1-1 0 0 0,-2 0 0 0 0,22-7-1 0 0,23-18 64 0 0,-38 18-45 0 0,0 1 1 0 0,33-11 0 0 0,16 0 16 0 0,44-11 165 0 0,-88 25-171 0 0,0 2 0 0 0,45-3 0 0 0,-45 6-36 0 0,3 0 27 0 0,0 0 1 0 0,0 2 0 0 0,49 9 0 0 0,-68-9-43 0 0,0-1 1 0 0,-1 1-1 0 0,13 0 0 0 0,-11-2 5 0 0,-1 1-1 0 0,0 0 0 0 0,10 3 1 0 0,-2 1 38 0 0,-6-2-23 0 0,1 1 0 0 0,0-2-1 0 0,17 3 1 0 0,-12-3-19 0 0,-3 0 12 0 0,-8-1 36 0 0,5 1-24 0 0,-5-1 24 0 0,8 1-36 0 0,10 1-12 0 0,-17-2 0 0 0,31 9 0 0 0,-5-1 0 0 0,-21-7 0 0 0,0 0 0 0 0,1 0 0 0 0,-1-1 0 0 0,0 0 0 0 0,1-1 0 0 0,-1-1 0 0 0,0 1 0 0 0,1-2 0 0 0,-1 1 0 0 0,0-1 0 0 0,17-6 0 0 0,3-3 17 0 0,-1 0 1 0 0,-1-3-1 0 0,40-23 0 0 0,6-4-22 0 0,-61 35 21 0 0,-1 0-1 0 0,1 1 1 0 0,0 0-1 0 0,0 1 0 0 0,1 0 1 0 0,-1 2-1 0 0,1-1 1 0 0,-1 2-1 0 0,16-1 1 0 0,10 6 32 0 0,-31-3-43 0 0,7 3-5 0 0,-10-3 0 0 0,0 1 0 0 0,0-1 0 0 0,0 1 0 0 0,0 1 0 0 0,0-1 0 0 0,-1 1 0 0 0,1-1 0 0 0,-1 1 0 0 0,5 5 0 0 0,-5-5 0 0 0,0-1 0 0 0,-1 1 0 0 0,1 0 0 0 0,0-1 0 0 0,0 0 0 0 0,0 0 0 0 0,1 0 0 0 0,-1-1 0 0 0,0 1 0 0 0,8 0 0 0 0,-2 1 0 0 0,1-2 0 0 0,-1 0 0 0 0,1 0 0 0 0,-1-1 0 0 0,12 0 0 0 0,55-10 0 0 0,-25 2 0 0 0,-26 6 0 0 0,38 1 0 0 0,-60 1 0 0 0,6-1 12 0 0,-7 1-6 0 0,1 0 0 0 0,-1 0-1 0 0,0 0 1 0 0,1 1 0 0 0,-1-1 0 0 0,1 1 0 0 0,-1 0-1 0 0,6 2 1 0 0,11 3-4 0 0,-1-1 0 0 0,1-1 1 0 0,0-1-1 0 0,28 0 0 0 0,-16-4 69 0 0,-1-2 0 0 0,44-11 0 0 0,38-3 205 0 0,-101 16-258 0 0,1 1-1 0 0,-1 0 1 0 0,1 1-1 0 0,0 0 1 0 0,-1 1-1 0 0,0 1 1 0 0,13 3-1 0 0,13 6-17 0 0,73 12 0 0 0,-92-22 11 0 0,1-1-1 0 0,0 0 1 0 0,0-2 0 0 0,-1 0-1 0 0,23-5 1 0 0,-6-1 21 0 0,64-22 0 0 0,-1-12 55 0 0,-7 2 7 0 0,-74 32-88 0 0,2 1 0 0 0,-1 0 0 0 0,1 2-1 0 0,-1 0 1 0 0,1 2 0 0 0,0 0 0 0 0,0 1-1 0 0,1 1 1 0 0,-1 1 0 0 0,0 0 0 0 0,0 2-1 0 0,31 8 1 0 0,-36-6-6 0 0,1 0 0 0 0,0-1 0 0 0,5 1 0 0 0,-16-6 0 0 0,0 0 0 0 0,9-2 0 0 0,1 1 0 0 0,-1-1 0 0 0,17-3 191 0 0,-27 5-159 0 0,-1 0-16 0 0,0 1 0 0 0,0-1 0 0 0,-1 1 1 0 0,1 0-1 0 0,0 0 0 0 0,0 0 0 0 0,0 0 0 0 0,0 1 0 0 0,-1-1 0 0 0,1 1 0 0 0,3 0 0 0 0,-2 0-8 0 0,0-1-1 0 0,0 1 1 0 0,0 0-1 0 0,0 0 1 0 0,0 0-1 0 0,0 0 1 0 0,7 4-1 0 0,-4-1-3 0 0,16 6-4 0 0,-17-7 0 0 0,0 0 0 0 0,1 0 0 0 0,-1 0 0 0 0,-1 1 0 0 0,7 5 0 0 0,-3-4-6 0 0,-1-1 0 0 0,1 0 1 0 0,0 0-1 0 0,0 0 0 0 0,0-1 0 0 0,1-1 0 0 0,-1 0 1 0 0,0 0-1 0 0,1-1 0 0 0,18 1 0 0 0,-4-4 13 0 0,-1-1 0 0 0,1-1 0 0 0,-1 0 1 0 0,39-15-1 0 0,-10 4 10 0 0,-41 12-9 0 0,132-30 55 0 0,-122 30-46 0 0,-1 1 1 0 0,1 1-1 0 0,0 0 0 0 0,0 2 1 0 0,-1 0-1 0 0,1 2 0 0 0,0 0 1 0 0,22 7-1 0 0,52 24-55 0 0,8 1-4 0 0,-89-32 42 0 0,0 0 0 0 0,4 0 8 0 0,-14-4 10 0 0,5-1 9 0 0,30 2-16 0 0,-23 0 0 0 0,47 0 42 0 0,-54-1-53 0 0,-6 1 0 0 0,0-1 0 0 0,0 1 0 0 0,0 0 0 0 0,0 0 0 0 0,0 0 0 0 0,0 1 0 0 0,-1-1 0 0 0,1 1 0 0 0,0 0 0 0 0,4 1 0 0 0,-2-2 0 0 0,20 10-13 0 0,-6-1-97 0 0,-18-9 107 0 0,0 0-1 0 0,0 1 1 0 0,0-1-1 0 0,0 1 0 0 0,0-1 1 0 0,0 1-1 0 0,-1-1 1 0 0,1 1-1 0 0,0 0 0 0 0,0-1 1 0 0,0 1-1 0 0,-1 0 1 0 0,2 1-1 0 0,13 14-95 0 0,17 15-57 0 0,-29-28 147 0 0,16 10-54 0 0,-17-12 62 0 0,-1 0-1 0 0,1 1 1 0 0,0-1-1 0 0,0 0 1 0 0,0 0 0 0 0,0 0-1 0 0,0 0 1 0 0,0 0-1 0 0,4 0 1 0 0,-1 1 3 0 0,19 6 15 0 0,-14-8 18 0 0,-2-2-11 0 0,14 1 60 0 0,1 1-12 0 0,11 5-72 0 0,-24-3 0 0 0,0-1 0 0 0,13 1 0 0 0,-12-1 0 0 0,0 0 0 0 0,-1 0 0 0 0,1 1 0 0 0,20 6 0 0 0,26 6 0 0 0,-52-12 0 0 0,22 3 0 0 0,-22-4 2 0 0,21-2-15 0 0,-15-1-5 0 0,0 0 0 0 0,0-1 0 0 0,-1 0 0 0 0,1-1 0 0 0,-1 0-1 0 0,0 0 1 0 0,0-1 0 0 0,0-1 0 0 0,-1 0 0 0 0,13-10-1 0 0,-11 8-23 0 0,-2 0 31 0 0,-1 2 0 0 0,-5 6-31 0 0,0 1 37 0 0,-1 0 1 0 0,1 0-1 0 0,-1 1 1 0 0,1-1 0 0 0,-1 1-1 0 0,0 0 1 0 0,1 0-1 0 0,-1 0 1 0 0,0 0-1 0 0,0 0 1 0 0,-1 0 0 0 0,1 0-1 0 0,0 1 1 0 0,-1-1-1 0 0,1 1 1 0 0,0 2-1 0 0,1 2 6 0 0,9 20-1 0 0,-11-25 0 0 0,0 0 0 0 0,0 0 0 0 0,0 0 0 0 0,0 0 0 0 0,1 0 0 0 0,-1 0 0 0 0,1-1 0 0 0,-1 1 0 0 0,1 0 0 0 0,2 1 0 0 0,0 1 0 0 0,7 6 0 0 0,-8-8 0 0 0,1 0 0 0 0,-1-1 0 0 0,0 1 0 0 0,1-1 0 0 0,-1 0-1 0 0,1 0 1 0 0,0-1 0 0 0,-1 1 0 0 0,1-1 0 0 0,0 1 0 0 0,-1-1 0 0 0,1 0 0 0 0,0-1 0 0 0,-1 1-1 0 0,1 0 1 0 0,0-1 0 0 0,-1 0 0 0 0,1 0 0 0 0,-1 0 0 0 0,1-1 0 0 0,-1 1 0 0 0,4-2 0 0 0,5-4 13 0 0,0 0 0 0 0,-1-1 1 0 0,0 0-1 0 0,15-14 0 0 0,7-9 3 0 0,-21 18-5 0 0,0 2 0 0 0,1-1 0 0 0,1 2 1 0 0,26-17-1 0 0,-29 22-11 0 0,0 7-15 0 0,-11-1 11 0 0,1-1 1 0 0,0 1-1 0 0,-1-1 0 0 0,1 1 0 0 0,-1-1 0 0 0,1 1 0 0 0,0-1 0 0 0,-1 1 0 0 0,1-1 0 0 0,-1 1 0 0 0,1 0 0 0 0,-1-1 0 0 0,0 1 0 0 0,1 0 0 0 0,-1-1 0 0 0,0 1 0 0 0,1 0 0 0 0,-1 1 0 0 0,1 1-7 0 0,1 2 0 0 0,0 1 0 0 0,0 0 1 0 0,0 0-1 0 0,-1 0 0 0 0,0 1 1 0 0,0-1-1 0 0,-1 0 0 0 0,0 0 1 0 0,0 0-1 0 0,0 1 0 0 0,-1-1 0 0 0,-1 8 1 0 0,-2 30-57 0 0,4-39 46 0 0,0-1 0 0 0,0 0 0 0 0,1 1 0 0 0,-1-1 0 0 0,1 0 0 0 0,0 0 0 0 0,0 0 0 0 0,1 1 0 0 0,-1-1 0 0 0,1 0 0 0 0,0-1 0 0 0,0 1-1 0 0,0 0 1 0 0,3 4 0 0 0,-1-3-11 0 0,3 4-52 0 0,0-1 0 0 0,0 0-1 0 0,1-1 1 0 0,1 0-1 0 0,-1 0 1 0 0,1-1-1 0 0,14 9 1 0 0,-8-6-822 0 0,24 21-1 0 0,-17-11-1718 0 0,-20-18 1281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48:4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236 191 3679 0 0,'0'0'284'0'0,"-2"-1"-186"0"0,-29-10 1025 0 0,14 5 6 0 0,0 0 1 0 0,0 1-1 0 0,-1 1 1 0 0,-25-3-1 0 0,31 5-1129 0 0,-38-7 394 0 0,49 9-336 0 0,0 0 1 0 0,1 0 0 0 0,-1-1 0 0 0,0 1-1 0 0,0 0 1 0 0,0 0 0 0 0,0 0 0 0 0,0 0-1 0 0,0 0 1 0 0,0 0 0 0 0,0 0 0 0 0,0 0-1 0 0,0 0 1 0 0,0 0 0 0 0,0 0 0 0 0,0 1-1 0 0,1-1 1 0 0,-1 0 0 0 0,0 1 0 0 0,0-1-1 0 0,0 1 1 0 0,0-1 0 0 0,1 1 0 0 0,-1-1-1 0 0,0 1 1 0 0,0 0 0 0 0,1-1 0 0 0,-1 1-1 0 0,0 0 1 0 0,1-1 0 0 0,-1 2 0 0 0,0 0 526 0 0,2 1-354 0 0,15 20 136 0 0,34 36 1 0 0,-4-5-49 0 0,-39-46-373 0 0,0 1 1 0 0,1-1-1 0 0,0-1 0 0 0,1 1 0 0 0,-1-1 0 0 0,1-1 0 0 0,1 0 0 0 0,-1 0 0 0 0,16 7 1 0 0,-19-12 1 0 0,0 0 0 0 0,-1 0 0 0 0,1-1 1 0 0,0 0-1 0 0,0 0 0 0 0,0 0 0 0 0,0 0 0 0 0,0-1 1 0 0,-1 0-1 0 0,8-2 0 0 0,13-2-64 0 0,34-3 44 0 0,-52 6 77 0 0,11 0 28 0 0,19 9 5 0 0,-17-1-23 0 0,0 0 0 0 0,0 2 0 0 0,21 9 0 0 0,-38-14-15 0 0,21 6 0 0 0,-11-7 0 0 0,7-2 55 0 0,-16-2-16 0 0,-1-1-1 0 0,0 2-2 0 0,0 0 0 0 0,0 0 0 0 0,0-1-1 0 0,-1 1 1 0 0,1-1 0 0 0,0 0 0 0 0,-1 0-1 0 0,0 0 1 0 0,1-1 0 0 0,-1 1 0 0 0,0-1-1 0 0,4-3 1 0 0,26-23 222 0 0,-31 27-50 0 0,3 6-216 0 0,0-1 481 0 0,0-3 2591 0 0,14-12-2552 0 0,-17 10-442 0 0,0 1-97 0 0,5-4 27 0 0,-3 4 43 0 0,8 4-33 0 0,1 3 4 0 0,-2-2 52 0 0,-8-3 22 0 0,-1-2 35 0 0,6-2 18 0 0,-6 2 3 0 0,0 0-8 0 0,2-2-90 0 0,-4 3-40 0 0,0-1 0 0 0,0 1-1 0 0,1 0 1 0 0,-1 0 0 0 0,0 0 0 0 0,0 0 0 0 0,1 0-1 0 0,-1-1 1 0 0,0 1 0 0 0,0 0 0 0 0,1 0 0 0 0,-1 0 0 0 0,0 0-1 0 0,0 0 1 0 0,1 0 0 0 0,-1 0 0 0 0,0 0 0 0 0,0 0-1 0 0,1 0 1 0 0,-1 0 0 0 0,0 0 0 0 0,1 0 0 0 0,-1 0-1 0 0,0 0 1 0 0,0 0 0 0 0,1 1 0 0 0,8 8-17 0 0,2 1 11 0 0,1-2 0 0 0,-1-1 0 0 0,0 2 0 0 0,1 0 0 0 0,-1 0 0 0 0,-1 0 0 0 0,1 1 0 0 0,-1-2-12 0 0,-1-2-48 0 0,-7-8 69 0 0,-6-13 107 0 0,2 9-79 0 0,-7-15 149 0 0,-2 0 0 0 0,-18-30 0 0 0,15 28-106 0 0,-2-2 35 0 0,-2 1 0 0 0,-1 1 0 0 0,-26-26-1 0 0,20 22-65 0 0,15 14-35 0 0,0 0-1 0 0,1 0 1 0 0,-10-20-1 0 0,13 21 9 0 0,-1-2-22 0 0,-5-7 0 0 0,8 15-6 0 0,-3-1 17 0 0,-7 0-108 0 0,13 6 37 0 0,3 4 0 0 0,13 11 34 0 0,1 0 0 0 0,0 0 0 0 0,1-2 0 0 0,0 0 0 0 0,1-1 0 0 0,21 10 0 0 0,62 19-166 0 0,33 17 149 0 0,45 27-405 0 0,-179-84 445 0 0,15 8-103 0 0,2 3 54 0 0,-14-7 33 0 0,-2-2-2 0 0,2 1 5 0 0,-1-1 1 0 0,0 1 0 0 0,-1 0 0 0 0,1 0-1 0 0,0 0 1 0 0,-1 0 0 0 0,1 0-1 0 0,-1 0 1 0 0,0 0 0 0 0,0 0 0 0 0,0 0-1 0 0,-1 0 1 0 0,1 1 0 0 0,-1-1 0 0 0,1 0-1 0 0,-1 6 1 0 0,-1-2 16 0 0,0 1-1 0 0,0 0 0 0 0,0 0 1 0 0,-1 0-1 0 0,-4 10 0 0 0,1-6 45 0 0,-1-1 1 0 0,0 0-1 0 0,-1 0 0 0 0,0 0 0 0 0,0-1 0 0 0,-2 0 1 0 0,-17 18-1 0 0,-8 9 161 0 0,29-31-169 0 0,3-3-29 0 0,0-1-1 0 0,-1 1 0 0 0,1-1 0 0 0,-1 0 1 0 0,1 0-1 0 0,-1 0 0 0 0,0 0 0 0 0,0-1 0 0 0,0 1 1 0 0,0-1-1 0 0,-3 2 0 0 0,-1 0 15 0 0,4-2-17 0 0,1 0 0 0 0,-1 1 1 0 0,1-1-1 0 0,-1 1 1 0 0,1 0-1 0 0,0 0 1 0 0,0-1-1 0 0,0 1 1 0 0,-4 5-1 0 0,3-5-5 0 0,-10 17 0 0 0,9-10-411 0 0,0-1-1 0 0,1 1 1 0 0,0-1-1 0 0,0 1 1 0 0,1 0-1 0 0,0 0 1 0 0,-1 13 0 0 0,1 66-4827 0 0,3-60 4207 0 0,-1-24-857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48:4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4 197 11519 0 0,'0'0'528'0'0,"0"-3"-16"0"0,-1-3-369 0 0,-1-26-39 0 0,2 29 93 0 0,0 1 57 0 0,11-32 733 0 0,-7 25-768 0 0,-1 0-1 0 0,-1 0 1 0 0,1 0-1 0 0,1-14 1 0 0,-4-32 955 0 0,-1 53-926 0 0,-13 130-869 0 0,5 0 0 0 0,14 226-1 0 0,-3-297 637 0 0,-2-55 114 0 0,0-5 251 0 0,-4-194 3164 0 0,5 122-2641 0 0,-2 8-291 0 0,2-73 941 0 0,0 135-1529 0 0,-1-1-1 0 0,1 1 1 0 0,0 0-1 0 0,0 0 1 0 0,0-1-1 0 0,1 1 1 0 0,0 0-1 0 0,0 0 1 0 0,0 0-1 0 0,1 1 0 0 0,0-1 1 0 0,0 1-1 0 0,0-1 1 0 0,0 1-1 0 0,0 0 1 0 0,1 0-1 0 0,0 0 1 0 0,0 0-1 0 0,0 1 1 0 0,0 0-1 0 0,1 0 1 0 0,-1 0-1 0 0,1 0 1 0 0,0 1-1 0 0,0 0 1 0 0,0 0-1 0 0,0 0 1 0 0,0 0-1 0 0,0 1 1 0 0,10-2-1 0 0,-2 2-154 0 0,0-1 0 0 0,1 2 0 0 0,-1 0 0 0 0,0 0 0 0 0,1 1-1 0 0,-1 1 1 0 0,0 1 0 0 0,0-1 0 0 0,0 2 0 0 0,0 0 0 0 0,13 6 0 0 0,6 5-280 0 0,-1 2-1 0 0,-1 1 1 0 0,31 24 0 0 0,-49-34 151 0 0,1 3 135 0 0,-12-6 144 0 0,0-3-16 0 0,0 1 59 0 0,0 1 1 0 0,-1-1 0 0 0,1 0-1 0 0,0 1 1 0 0,-1-1-1 0 0,0 0 1 0 0,0 1-1 0 0,0-1 1 0 0,0 0-1 0 0,0 1 1 0 0,-1-1-1 0 0,-1 4 1 0 0,2-3-1 0 0,-5 18 847 0 0,-15 40 0 0 0,0-3 79 0 0,15-36-737 0 0,0 0 0 0 0,1 0 0 0 0,2 1 0 0 0,0 44 0 0 0,3-68-247 0 0,0 0-1 0 0,0 0 1 0 0,0 0 0 0 0,0 0 0 0 0,0 0 0 0 0,0 0-1 0 0,0 0 1 0 0,0 0 0 0 0,0 0 0 0 0,-1 0 0 0 0,1 0 0 0 0,0 0-1 0 0,1-1 1 0 0,1 0-17 0 0,-1 0-1 0 0,0 0 1 0 0,1 0-1 0 0,-1-1 1 0 0,0 1-1 0 0,0 0 1 0 0,0-1-1 0 0,0 0 1 0 0,0 1-1 0 0,0-1 1 0 0,-1 0 0 0 0,3-4-1 0 0,18-28-198 0 0,-17 25 175 0 0,15-30-547 0 0,-2-1-1 0 0,23-75 1 0 0,-24 65-52 0 0,29-63 1 0 0,-40 105 601 0 0,-5 7 69 0 0,0-1 0 0 0,0 1 1 0 0,0 0-1 0 0,0-1 0 0 0,-1 1 0 0 0,1-1 0 0 0,0 1 1 0 0,0-3-1 0 0,11 2 381 0 0,-6 4-195 0 0,1 3-142 0 0,-1 0-1 0 0,1 1 0 0 0,-1 0 1 0 0,0 0-1 0 0,0 0 0 0 0,-1 1 1 0 0,0 0-1 0 0,0 0 0 0 0,0 1 1 0 0,-1-1-1 0 0,0 1 0 0 0,3 9 1 0 0,5 17 184 0 0,14 53 1 0 0,-26-85-258 0 0,87 420 503 0 0,-68-340-1942 0 0,-18-79-693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4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15551 0 0,'0'0'4135'0'0,"2"1"-3579"0"0,8 1-266 0 0,1-1-1 0 0,-1 0 1 0 0,0 0 0 0 0,1 0 0 0 0,-1-2 0 0 0,0 1-1 0 0,16-4 1 0 0,73-18 239 0 0,-99 22-524 0 0,61-18-19 0 0,28-7-451 0 0,-72 22-1372 0 0,26-3 0 0 0,-32 6-105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12207 0 0,'0'0'1439'0'0,"2"2"-694"0"0,1 1-503 0 0,1-1 0 0 0,-1 0-1 0 0,0-1 1 0 0,1 1 0 0 0,-1 0-1 0 0,1-1 1 0 0,-1 0 0 0 0,1 0-1 0 0,0 0 1 0 0,-1 0 0 0 0,1-1-1 0 0,0 1 1 0 0,0-1 0 0 0,-1 0-1 0 0,1 0 1 0 0,0 0-1 0 0,4-2 1 0 0,11-1 619 0 0,0-1-1 0 0,23-8 1 0 0,-8 2-201 0 0,68-13 766 0 0,29-7 244 0 0,-56 8-5839 0 0,-64 17-3502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0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77 1839 0 0,'0'0'83'0'0,"1"-2"-6"0"0,1 0-56 0 0,3-19 386 0 0,-3 12 428 0 0,4-14 12168 0 0,-3 18-12798 0 0,-2 3 1042 0 0,0 0-846 0 0,4-7-17 0 0,-4 7 1009 0 0,0 4-1265 0 0,1 2-71 0 0,-1-1-1 0 0,0 1 1 0 0,0 0 0 0 0,-1 0-1 0 0,1-1 1 0 0,-1 1-1 0 0,0 0 1 0 0,0 0 0 0 0,0-1-1 0 0,0 1 1 0 0,-1 0-1 0 0,1 0 1 0 0,-3 6-1 0 0,-1 4 80 0 0,0 0 0 0 0,-10 20 0 0 0,-48 90 138 0 0,-131 194-1 0 0,78-154-220 0 0,107-152-74 0 0,7-10-82 0 0,9-15-1467 0 0,31-50-2950 0 0,-25 35-1322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0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126 515 4807 0 0,'0'0'216'0'0,"-2"0"-10"0"0,-73 19 4404 0 0,72-19-4206 0 0,0 1 1 0 0,1-1-1 0 0,-1 0 0 0 0,0 0 0 0 0,0 0 0 0 0,0 0 0 0 0,0 0 0 0 0,0 0 0 0 0,0-1 1 0 0,-6-1-1 0 0,9 1-340 0 0,-1 1 0 0 0,0 0 0 0 0,1-1 0 0 0,-1 1 0 0 0,0-1 1 0 0,1 1-1 0 0,-1-1 0 0 0,0 1 0 0 0,1-1 0 0 0,-1 0 0 0 0,1 1 0 0 0,-1-1 1 0 0,1 1-1 0 0,0-1 0 0 0,-1 0 0 0 0,1 1 0 0 0,0-1 0 0 0,-1 0 0 0 0,1 0 1 0 0,0 1-1 0 0,0-1 0 0 0,-1 0 0 0 0,1-1 0 0 0,0 0-14 0 0,0 0 0 0 0,1 0 0 0 0,-1 0 0 0 0,0 0 1 0 0,1 0-1 0 0,-1 1 0 0 0,1-1 0 0 0,0 0 0 0 0,1-3 0 0 0,4-4-76 0 0,0 0 0 0 0,15-16-1 0 0,-14 16 190 0 0,178-208 22 0 0,-160 190 21 0 0,1 2 1 0 0,1 0-1 0 0,2 1 1 0 0,0 2-1 0 0,56-32 1 0 0,-71 46 46 0 0,0 1 1 0 0,1 1-1 0 0,0 0 1 0 0,0 1-1 0 0,1 1 1 0 0,0 0 0 0 0,0 1-1 0 0,27-2 1 0 0,-35 5-155 0 0,0 1 1 0 0,0-1-1 0 0,-1 1 1 0 0,1 0 0 0 0,-1 1-1 0 0,1 0 1 0 0,-1 0-1 0 0,14 6 1 0 0,-16-6-72 0 0,0 1 1 0 0,0 0-1 0 0,-1 0 0 0 0,1 1 1 0 0,-1 0-1 0 0,0-1 0 0 0,0 1 0 0 0,0 1 1 0 0,0-1-1 0 0,-1 0 0 0 0,0 1 1 0 0,1 0-1 0 0,2 6 0 0 0,-3-3-11 0 0,0 0-1 0 0,0 0 1 0 0,-1 0 0 0 0,0 1-1 0 0,0-1 1 0 0,-1 1-1 0 0,0-1 1 0 0,-1 1-1 0 0,0-1 1 0 0,0 1 0 0 0,-1 0-1 0 0,0-1 1 0 0,0 0-1 0 0,-1 1 1 0 0,-3 9 0 0 0,0-4-5 0 0,0 0 0 0 0,0-1 0 0 0,-2 0 1 0 0,1 0-1 0 0,-2-1 0 0 0,0 0 1 0 0,0 0-1 0 0,-13 13 0 0 0,-8 4-14 0 0,0-1-1 0 0,-2-1 1 0 0,-1-2 0 0 0,-67 40-1 0 0,-50 23-214 0 0,114-69 146 0 0,-53 23 0 0 0,41-21-182 0 0,10-6-216 0 0,35-15 218 0 0,20-3-12533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0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69 15263 0 0,'54'-68'4196'0'0,"-55"73"-4127"0"0,-1 1-1 0 0,1 0 0 0 0,-1-1 1 0 0,0 1-1 0 0,-1-1 1 0 0,1 1-1 0 0,-1-1 0 0 0,0 0 1 0 0,-4 5-1 0 0,5-8-45 0 0,-20 31 44 0 0,-2-2 0 0 0,-34 36-1 0 0,-63 53 156 0 0,74-75-195 0 0,8-9-1 0 0,5-4 95 0 0,1 0 1 0 0,-47 62 0 0 0,72-81-84 0 0,-1 0 0 0 0,2 0 0 0 0,0 1 0 0 0,-9 25 1 0 0,13-29-30 0 0,0 0 0 0 0,1 0 0 0 0,0 1 0 0 0,1-1 0 0 0,0 0 1 0 0,0 1-1 0 0,2-1 0 0 0,0 11 0 0 0,0-15-11 0 0,0-1 0 0 0,0 0 0 0 0,0 0 0 0 0,1 0-1 0 0,0 0 1 0 0,0 0 0 0 0,0 0 0 0 0,0 0 0 0 0,1-1 0 0 0,0 1-1 0 0,0-1 1 0 0,0 1 0 0 0,0-1 0 0 0,1 0 0 0 0,0-1 0 0 0,0 1-1 0 0,0-1 1 0 0,0 1 0 0 0,0-1 0 0 0,1 0 0 0 0,0-1 0 0 0,-1 1-1 0 0,1-1 1 0 0,0 0 0 0 0,0 0 0 0 0,0 0 0 0 0,0-1 0 0 0,0 0-1 0 0,1 0 1 0 0,-1 0 0 0 0,7-1 0 0 0,-4 1-336 0 0,0 0 0 0 0,0-1-1 0 0,0-1 1 0 0,0 1 0 0 0,-1-1 0 0 0,1-1 0 0 0,11-2 0 0 0,4-5-6392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0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0 968 2303 0 0,'0'0'13771'0'0,"2"-1"-13303"0"0,3 0-321 0 0,-1 0 1 0 0,1 0 0 0 0,-1-1-1 0 0,0 0 1 0 0,0 0-1 0 0,0 0 1 0 0,0-1-1 0 0,0 1 1 0 0,0-1 0 0 0,-1 0-1 0 0,1 0 1 0 0,2-3-1 0 0,9-10 374 0 0,16-22-1 0 0,-20 24-295 0 0,65-81 599 0 0,174-227 351 0 0,-144 174-920 0 0,86-115-84 0 0,-165 227-96 0 0,-27 36-74 0 0,0 0-1 0 0,0 0 1 0 0,0 0 0 0 0,0-1 0 0 0,0 1 0 0 0,0 0 0 0 0,0 0-1 0 0,0 0 1 0 0,1 0 0 0 0,-1 0 0 0 0,0 0 0 0 0,0-1 0 0 0,0 1-1 0 0,0 0 1 0 0,0 0 0 0 0,0 0 0 0 0,0 0 0 0 0,0 0 0 0 0,1 0-1 0 0,-1 0 1 0 0,0-1 0 0 0,0 1 0 0 0,0 0 0 0 0,0 0 0 0 0,0 0-1 0 0,0 0 1 0 0,1 0 0 0 0,-1 0 0 0 0,0 0 0 0 0,0 0 0 0 0,0 0-1 0 0,0 0 1 0 0,1 0 0 0 0,-1 0 0 0 0,0 0 0 0 0,0 0 0 0 0,0 0-1 0 0,0 0 1 0 0,0 0 0 0 0,1 0 0 0 0,-1 0 0 0 0,0 0 0 0 0,0 0-1 0 0,0 0 1 0 0,0 0 0 0 0,0 0 0 0 0,1 1 0 0 0,-1-1 0 0 0,0 0-1 0 0,0 0 1 0 0,0 0 0 0 0,0 0 0 0 0,0 0 0 0 0,0 0 0 0 0,0 0-1 0 0,1 1 1 0 0,-1-1 0 0 0,0 0 0 0 0,0 0 0 0 0,0 0 0 0 0,0 0-1 0 0,0 0 1 0 0,0 1 0 0 0,0-1 0 0 0,0 0 0 0 0,0 0 0 0 0,0 7-4 0 0,-2 5-6 0 0,-1 0 0 0 0,0 0 0 0 0,0 0 0 0 0,-1-1 0 0 0,-10 20 0 0 0,-2 7-1 0 0,2 0 19 0 0,-14 36 45 0 0,-32 133 1 0 0,50-156 52 0 0,-3 64 0 0 0,12-93-65 0 0,1 1 0 0 0,0-1 0 0 0,2 0-1 0 0,1 1 1 0 0,7 30 0 0 0,-7-44 46 0 0,0-1 1 0 0,1 0 0 0 0,7 13-1 0 0,-10-19 23 0 0,0-1 1 0 0,2 2-71 0 0,-2-2-295 0 0,0-21-1189 0 0,-2 10-179 0 0,-3-1-420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5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65 139 3679 0 0,'0'2'167'0'0,"2"38"85"0"0,-1-19 3876 0 0,-1 21-1 0 0,-1-34-3441 0 0,-1 0 1 0 0,-1 0 0 0 0,1 1 0 0 0,-1-2 0 0 0,0 1 0 0 0,-1 0 0 0 0,0 0-1 0 0,-8 11 1 0 0,5-7 443 0 0,-11 24-1 0 0,16-32-918 0 0,1 1 0 0 0,-1-1 0 0 0,1 0 0 0 0,0 1 0 0 0,1-1 0 0 0,-1 0 0 0 0,1 1 0 0 0,0-1 0 0 0,0 1 0 0 0,1 4 0 0 0,7 30 693 0 0,-7-39-877 0 0,-1 1 1 0 0,1 0 0 0 0,-1-1-1 0 0,1 1 1 0 0,0-1-1 0 0,-1 1 1 0 0,1-1-1 0 0,0 1 1 0 0,-1-1-1 0 0,1 1 1 0 0,0-1 0 0 0,0 0-1 0 0,0 1 1 0 0,-1-1-1 0 0,1 0 1 0 0,0 0-1 0 0,0 1 1 0 0,0-1 0 0 0,0 0-1 0 0,-1 0 1 0 0,1 0-1 0 0,0 0 1 0 0,0 0-1 0 0,1 0 1 0 0,21-4 339 0 0,-14 0-247 0 0,1-1 1 0 0,-1 0-1 0 0,0 0 0 0 0,0 0 1 0 0,-1-1-1 0 0,0-1 1 0 0,13-12-1 0 0,47-58 187 0 0,-60 68-271 0 0,141-205 128 0 0,-112 157-350 0 0,-30 48-383 0 0,-1 1 0 0 0,1 0 0 0 0,0 0 0 0 0,1 0 0 0 0,12-8 0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0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15055 0 0,'0'0'1366'0'0,"2"2"-1016"0"0,3 1-57 0 0,1 1-1 0 0,-1-1 0 0 0,1-1 1 0 0,0 1-1 0 0,0-1 0 0 0,0 0 1 0 0,0 0-1 0 0,1-1 0 0 0,-1 1 1 0 0,0-1-1 0 0,1-1 0 0 0,-1 1 1 0 0,12-2-1 0 0,2 0 205 0 0,0-1 0 0 0,0-1 0 0 0,23-6 0 0 0,6-5-22 0 0,-1-2-1 0 0,50-25 0 0 0,-89 37-1005 0 0,-1-1 0 0 0,13-9 0 0 0,-8 4-5956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0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14079 0 0,'0'0'7187'0'0,"0"2"-6959"0"0,-3 8-77 0 0,1 0 1 0 0,-1 0-1 0 0,0 0 0 0 0,-1 0 1 0 0,-7 13-1 0 0,-31 47-47 0 0,16-38-6 0 0,20-26-62 0 0,0 1 1 0 0,1-1-1 0 0,0 1 1 0 0,1 0 0 0 0,-7 12-1 0 0,10-16-11 0 0,-1 0 0 0 0,1 0 0 0 0,0 0 1 0 0,0-1-1 0 0,0 1 0 0 0,0 0 0 0 0,0 0 0 0 0,1 1 0 0 0,-1-1 0 0 0,1 0 0 0 0,0 0 0 0 0,0 0 0 0 0,0 0 1 0 0,1 0-1 0 0,0 4 0 0 0,-1-4 8 0 0,1-2 3 0 0,0 1 0 0 0,0 0 0 0 0,0-1 0 0 0,0 1 0 0 0,0-1 0 0 0,0 1 0 0 0,1-1 0 0 0,-1 0 0 0 0,0 1 0 0 0,1-1 1 0 0,-1 0-1 0 0,1 0 0 0 0,2 1 0 0 0,-2 0 32 0 0,4 2 3 0 0,0-1 1 0 0,-1 0-1 0 0,1 0 0 0 0,0-1 1 0 0,1 0-1 0 0,-1 0 0 0 0,0 0 1 0 0,1-1-1 0 0,-1 0 0 0 0,0 0 0 0 0,1 0 1 0 0,-1-1-1 0 0,1 0 0 0 0,-1-1 1 0 0,1 1-1 0 0,-1-1 0 0 0,1 0 0 0 0,7-3 1 0 0,4-1-277 0 0,-1-1 0 0 0,0-1 1 0 0,-1 0-1 0 0,0-1 0 0 0,22-14 1 0 0,-11 0-3605 0 0,-16 10-3653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0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57 17015 0 0,'0'0'752'0'0,"-2"-9"160"0"0,0 1-728 0 0,2 1-184 0 0,0 0 0 0 0,2-2 1576 0 0,0 2 448 0 0,3 2-1720 0 0,2 1-168 0 0,4 4-5080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0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7 10591 0 0,'2'0'819'0'0,"1"-2"-581"0"0,1 1 1 0 0,0 0-1 0 0,-1 0 0 0 0,1 1 1 0 0,0-1-1 0 0,0 1 0 0 0,4-1 0 0 0,-7 1-127 0 0,0 1-1 0 0,0-1 1 0 0,0 0-1 0 0,0 0 0 0 0,0 1 1 0 0,0-1-1 0 0,0 1 1 0 0,0-1-1 0 0,0 0 1 0 0,0 1-1 0 0,-1 0 0 0 0,1-1 1 0 0,0 1-1 0 0,0-1 1 0 0,0 1-1 0 0,-1 0 0 0 0,1 0 1 0 0,0 0-1 0 0,-1-1 1 0 0,1 1-1 0 0,-1 0 0 0 0,1 0 1 0 0,-1 0-1 0 0,1 0 1 0 0,-1 0-1 0 0,0 0 0 0 0,0 0 1 0 0,1 0-1 0 0,-1 0 1 0 0,0 0-1 0 0,0 0 0 0 0,0 0 1 0 0,0 0-1 0 0,0 1 1 0 0,0 7 181 0 0,0-1-1 0 0,-1 0 1 0 0,0 1 0 0 0,0-1 0 0 0,-1 0 0 0 0,-4 14 0 0 0,-23 48 749 0 0,24-60-875 0 0,-196 377 1280 0 0,184-356-1428 0 0,-85 168-2326 0 0,58-109 26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0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5063 0 0,'-2'2'14424'0'0,"-12"28"-13409"0"0,1 1 1 0 0,1 1-1 0 0,-11 42 0 0 0,-6 21-840 0 0,11-45-96 0 0,2-4-655 0 0,-34 69 1 0 0,48-112 417 0 0,-3 5-592 0 0,0-6-2507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0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307 105 5063 0 0,'0'0'390'0'0,"-2"0"-252"0"0,-12 6 946 0 0,-28 5 9840 0 0,44-11-10721 0 0,22-8 72 0 0,-2-1-1 0 0,1-1 1 0 0,26-17 0 0 0,-28 15 226 0 0,0 0 0 0 0,1 2 0 0 0,39-13 0 0 0,-49 20-230 0 0,0 1 0 0 0,1 0 1 0 0,0 0-1 0 0,-1 1 1 0 0,1 1-1 0 0,0 0 0 0 0,0 0 1 0 0,12 3-1 0 0,-21-2-213 0 0,1 0-1 0 0,-1 0 1 0 0,1 0 0 0 0,-1 0-1 0 0,0 1 1 0 0,0 0 0 0 0,1 0-1 0 0,-1 0 1 0 0,-1 0 0 0 0,1 1-1 0 0,0-1 1 0 0,0 1-1 0 0,-1 0 1 0 0,0 0 0 0 0,1 0-1 0 0,-1 1 1 0 0,0-1 0 0 0,-1 1-1 0 0,1-1 1 0 0,-1 1 0 0 0,1 0-1 0 0,-1 0 1 0 0,0 0 0 0 0,-1 1-1 0 0,3 5 1 0 0,-2 7 51 0 0,-5-11-94 0 0,2-4 1 0 0,-3 6-23 0 0,1-1 0 0 0,-1 0 0 0 0,-1 0 0 0 0,1 0 0 0 0,-1 0 0 0 0,0-1 0 0 0,-1 0 0 0 0,1 0 0 0 0,-1 0 0 0 0,0-1 0 0 0,-1 1 0 0 0,1-2 1 0 0,-10 6-1 0 0,-11 5-149 0 0,-1-1 1 0 0,-36 12 0 0 0,17-7-1 0 0,-105 43-411 0 0,171-68 341 0 0,0 1-1 0 0,0 1 0 0 0,0 1 1 0 0,31-2-1 0 0,-38 6 314 0 0,-1 1 1 0 0,1-1-1 0 0,0 2 0 0 0,-1 0 0 0 0,1 0 1 0 0,16 8-1 0 0,-26-10-79 0 0,1 1 1 0 0,0 0 0 0 0,0 0 0 0 0,-1 0-1 0 0,0 0 1 0 0,1 0 0 0 0,-1 0-1 0 0,0 1 1 0 0,0-1 0 0 0,0 1-1 0 0,0-1 1 0 0,0 1 0 0 0,-1 0-1 0 0,3 4 1 0 0,-4-6-7 0 0,2 2 23 0 0,-1 0 0 0 0,0 0 1 0 0,1 0-1 0 0,-1 0 0 0 0,-1 1 0 0 0,1-1 1 0 0,0 0-1 0 0,-1 0 0 0 0,0 1 0 0 0,0-1 1 0 0,0 0-1 0 0,0 1 0 0 0,0-1 0 0 0,0 0 1 0 0,-1 0-1 0 0,0 1 0 0 0,0-1 0 0 0,0 0 1 0 0,0 0-1 0 0,0 0 0 0 0,-3 5 0 0 0,-3 4 139 0 0,-1 1 1 0 0,0-2-1 0 0,-15 18 0 0 0,15-20-143 0 0,-7 11-14 0 0,7-9 2 0 0,-1-1 1 0 0,0 0-1 0 0,-1 0 1 0 0,0 0 0 0 0,-15 10-1 0 0,10-10 6 0 0,0-2 0 0 0,0 0 0 0 0,-1 0 1 0 0,0-2-1 0 0,0 0 0 0 0,-1 0 0 0 0,1-2 0 0 0,-22 3 0 0 0,36-6-15 0 0,-35 5 16 0 0,-40 2 1 0 0,66-8-14 0 0,-1 0 1 0 0,1 0-1 0 0,0-1 1 0 0,-1-1-1 0 0,1 0 1 0 0,0 0-1 0 0,0-1 1 0 0,-13-6-1 0 0,22 9-7 0 0,0-1 1 0 0,1 0-1 0 0,-1 1 0 0 0,0-1 0 0 0,1 0 1 0 0,-1 0-1 0 0,1 0 0 0 0,-1 0 0 0 0,1 0 1 0 0,0-1-1 0 0,-1 1 0 0 0,1 0 0 0 0,0-1 1 0 0,0 1-1 0 0,0-1 0 0 0,0 1 0 0 0,0-1 1 0 0,0 0-1 0 0,0 1 0 0 0,0-1 0 0 0,1 0 1 0 0,-1 1-1 0 0,1-1 0 0 0,-1 0 1 0 0,1-2-1 0 0,0 1-43 0 0,0 0 1 0 0,1 1-1 0 0,-1-1 1 0 0,1 1-1 0 0,0-1 1 0 0,0 1-1 0 0,0-1 1 0 0,0 1-1 0 0,0-1 1 0 0,1 1-1 0 0,-1 0 1 0 0,1 0-1 0 0,-1-1 1 0 0,1 1-1 0 0,0 0 1 0 0,4-3-1 0 0,3-2-653 0 0,1 0 0 0 0,0 1-1 0 0,1 0 1 0 0,-1 0 0 0 0,1 1-1 0 0,0 1 1 0 0,0 0 0 0 0,17-4 0 0 0,-5 3-5878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1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5527 0 0,'0'0'423'0'0,"-2"2"-278"0"0,-1 3 510 0 0,0 1 0 0 0,0-1-1 0 0,0 1 1 0 0,1 0 0 0 0,0-1-1 0 0,0 1 1 0 0,0 0 0 0 0,1 0-1 0 0,0 1 1 0 0,0 5 0 0 0,0 12 287 0 0,1-1 0 0 0,2 1 0 0 0,0-1 0 0 0,9 37 0 0 0,-7-44-854 0 0,2-1 0 0 0,-1 1 0 0 0,2-1 0 0 0,0 0 0 0 0,1 0 0 0 0,0-1 0 0 0,14 18 0 0 0,1-6 151 0 0,1 0 0 0 0,1-2 0 0 0,2 0-1 0 0,31 21 1 0 0,-26-22 226 0 0,-1 3 0 0 0,45 48 1 0 0,-68-66-311 0 0,-2 1 1 0 0,1 0 0 0 0,-1 1 0 0 0,0-1-1 0 0,-1 1 1 0 0,0 0 0 0 0,-1 1 0 0 0,0-1 0 0 0,0 1-1 0 0,1 12 1 0 0,-3-14-3 0 0,-1 0-1 0 0,0 1 0 0 0,-1-1 0 0 0,0 1 1 0 0,-1-1-1 0 0,0 1 0 0 0,0-1 0 0 0,-1 0 1 0 0,0 0-1 0 0,0 1 0 0 0,-1-2 1 0 0,-6 12-1 0 0,0 0 43 0 0,-2-2-1 0 0,0 1 1 0 0,-19 22 0 0 0,-46 45 127 0 0,49-59-264 0 0,-1-1-1 0 0,-39 28 0 0 0,-66 35 7 0 0,-34 27-648 0 0,165-115-381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8:0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4143 0 0,'0'0'11111'0'0,"9"6"-8998"0"0,-5-5-1835 0 0,0 0 0 0 0,0 0 0 0 0,1 0-1 0 0,-1-1 1 0 0,0 0 0 0 0,1 0 0 0 0,-1 0-1 0 0,1 0 1 0 0,5-2 0 0 0,41-12 1011 0 0,-16 4-844 0 0,98-27 826 0 0,9-3-1417 0 0,-101 30-1551 0 0,-38 9 316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8:0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16095 0 0,'0'0'1460'0'0,"2"-1"-1204"0"0,27-7 792 0 0,44-7 0 0 0,4 0 559 0 0,-4-4-753 0 0,-22 5 166 0 0,66-10-1 0 0,-99 22-844 0 0,1-2-143 0 0,0 2-1 0 0,0 1 1 0 0,0 0 0 0 0,0 1 0 0 0,22 3-1 0 0,-37-1-556 0 0,-1 0-1 0 0,1-1 1 0 0,-1 1-1 0 0,1 1 1 0 0,-1-1 0 0 0,0 0-1 0 0,4 4 1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5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218 245 2303 0 0,'-75'8'99'0'0,"3"0"3583"0"0,55-5-68 0 0,0 1 0 0 0,-19 5 3180 0 0,41-8-6046 0 0,31 2 82 0 0,0-2 1 0 0,70-6-1 0 0,76-22-186 0 0,-125 18-479 0 0,406-80 315 0 0,-124 21-220 0 0,-207 43-176 0 0,84-15 104 0 0,-153 31-87 0 0,89 0-1 0 0,-132 10-122 0 0,0 0-1 0 0,0 2 1 0 0,0 0-1 0 0,0 2 1 0 0,30 10-1 0 0,-48-14-58 0 0,2 2 321 0 0,-1-1-1264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5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47 14743 0 0,'0'0'672'0'0,"-1"-2"-9"0"0,-1-1-544 0 0,1-1 0 0 0,-1 1 0 0 0,0-1 0 0 0,0 1 0 0 0,0 0 0 0 0,-1 0 0 0 0,1 0 0 0 0,-6-5 0 0 0,7 6 8 0 0,-1 1 0 0 0,1 0 0 0 0,-1 0 0 0 0,1 0 0 0 0,-1 1 0 0 0,1-1 0 0 0,-1 0 1 0 0,1 0-1 0 0,-1 1 0 0 0,0-1 0 0 0,0 1 0 0 0,1 0 0 0 0,-1-1 0 0 0,0 1 0 0 0,1 0 0 0 0,-1 0 0 0 0,0 0 1 0 0,0 0-1 0 0,1 0 0 0 0,-1 1 0 0 0,0-1 0 0 0,0 0 0 0 0,-2 2 0 0 0,-8 3-30 0 0,1 1 0 0 0,0 0 0 0 0,0 0 0 0 0,1 1 0 0 0,-11 9 0 0 0,-45 44 392 0 0,54-49-472 0 0,-3 4-15 0 0,1 1-1 0 0,-15 19 1 0 0,23-26-6 0 0,0 0 1 0 0,1 0 0 0 0,0 1 0 0 0,0-1 0 0 0,1 1 0 0 0,-4 11 0 0 0,8-20-9 0 0,0-1 1 0 0,-1 1-1 0 0,1 0 0 0 0,0-1 1 0 0,0 1-1 0 0,-1-1 1 0 0,1 1-1 0 0,0 0 1 0 0,0-1-1 0 0,0 1 0 0 0,0 0 1 0 0,0-1-1 0 0,0 1 1 0 0,0 0-1 0 0,0-1 0 0 0,0 1 1 0 0,0 0-1 0 0,0-1 1 0 0,1 1-1 0 0,-1 0 0 0 0,0-1 1 0 0,0 1-1 0 0,1-1 1 0 0,-1 1-1 0 0,0 0 1 0 0,1-1-1 0 0,-1 1 0 0 0,0-1 1 0 0,1 1-1 0 0,1 0-18 0 0,0-1 0 0 0,0 0 0 0 0,0 0 1 0 0,-1 0-1 0 0,1 0 0 0 0,0 0 0 0 0,0 0 0 0 0,0 0 0 0 0,3-1 0 0 0,2-1-24 0 0,0 0 1 0 0,-1 0-1 0 0,1 0 0 0 0,0-1 1 0 0,-1 0-1 0 0,12-7 0 0 0,35-29-7 0 0,-20 14 169 0 0,2 1 551 0 0,-34 23 259 0 0,4 1-357 0 0,0 1 472 0 0,-2 6-947 0 0,-3-6-91 0 0,0-1 5 0 0,9 31-480 0 0,-8-29 232 0 0,0 0-1 0 0,0-1 1 0 0,0 1 0 0 0,0-1 0 0 0,0 1 0 0 0,0-1 0 0 0,1 1-1 0 0,-1-1 1 0 0,0 0 0 0 0,1 0 0 0 0,-1 0 0 0 0,1 1 0 0 0,-1-1 0 0 0,1-1-1 0 0,1 2 1 0 0,11 2-6784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5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24 3223 0 0,'1'-1'240'0'0,"20"-13"360"0"0,6 5 11359 0 0,-18 11-11114 0 0,-5 1 9 0 0,-1 3-639 0 0,0 0 1 0 0,-1 0 0 0 0,1 0-1 0 0,-1 1 1 0 0,-1-1 0 0 0,1 0-1 0 0,-1 1 1 0 0,0-1 0 0 0,-1 11 0 0 0,0-6 37 0 0,-1 0 0 0 0,0 0 0 0 0,-1 1 1 0 0,-6 20-1 0 0,-4 1 214 0 0,-1-1-1 0 0,-28 47 1 0 0,40-77-448 0 0,-14 28 126 0 0,-3 3 55 0 0,-23 34 0 0 0,25-44-144 0 0,-1-1 0 0 0,-20 20-1 0 0,20-23 56 0 0,14-14-156 0 0,-1-1-1 0 0,0 0 1 0 0,0 1 0 0 0,-8 5-1 0 0,10-8-175 0 0,-2 2 257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5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15 292 3223 0 0,'-1'-1'240'0'0,"-5"-4"1980"0"0,6 5-1998 0 0,-1 0 0 0 0,1 0 0 0 0,0 0 0 0 0,-1-1 0 0 0,1 1 0 0 0,-1 0 0 0 0,1 0 0 0 0,0-1 0 0 0,-1 1 0 0 0,1 0 0 0 0,0 0 0 0 0,-1-1 0 0 0,1 1 0 0 0,0 0 0 0 0,0-1 0 0 0,-1 1 0 0 0,1-1 0 0 0,0 1 0 0 0,0 0 0 0 0,0-1 0 0 0,0 1 0 0 0,-1-1 0 0 0,1 1 0 0 0,0 0 0 0 0,0-1 0 0 0,0 1 0 0 0,0-1 0 0 0,0 1 0 0 0,0-1 0 0 0,0 1 0 0 0,0 0 0 0 0,0-1 0 0 0,0 1 0 0 0,0-1 0 0 0,0 1 0 0 0,0-1 0 0 0,1 1 0 0 0,-1 0 0 0 0,0-1 0 0 0,1 0 0 0 0,5-18 1524 0 0,1 8-1468 0 0,1 0-1 0 0,1 0 0 0 0,-1 1 1 0 0,2 0-1 0 0,15-13 0 0 0,-8 7-227 0 0,5-5 157 0 0,2 1 0 0 0,0 1 1 0 0,1 1-1 0 0,1 1 1 0 0,0 1-1 0 0,51-21 1 0 0,-71 34-85 0 0,0 1 0 0 0,0 1 1 0 0,0-1-1 0 0,0 1 1 0 0,1 0-1 0 0,-1 0 0 0 0,0 1 1 0 0,1-1-1 0 0,-1 2 1 0 0,0-1-1 0 0,1 1 1 0 0,5 1-1 0 0,-6-1-42 0 0,-1 1-1 0 0,1 0 1 0 0,-1 1 0 0 0,0-1 0 0 0,0 1-1 0 0,0 0 1 0 0,0 0 0 0 0,0 1 0 0 0,-1-1-1 0 0,1 1 1 0 0,-1 0 0 0 0,0 0-1 0 0,5 7 1 0 0,-2-2-20 0 0,-1 0 1 0 0,0 1-1 0 0,0-1 0 0 0,-1 1 1 0 0,0 1-1 0 0,0-1 0 0 0,-1 1 1 0 0,-1-1-1 0 0,0 1 0 0 0,0 0 1 0 0,1 14-1 0 0,-4-22-47 0 0,0-1 1 0 0,0 1-1 0 0,-1-1 0 0 0,1 1 0 0 0,-1 0 0 0 0,1-1 1 0 0,-1 1-1 0 0,0-1 0 0 0,0 0 0 0 0,0 1 1 0 0,0-1-1 0 0,-1 0 0 0 0,1 1 0 0 0,-1-1 0 0 0,1 0 1 0 0,-1 0-1 0 0,0 0 0 0 0,1 0 0 0 0,-1-1 0 0 0,0 1 1 0 0,-4 2-1 0 0,-5 3 55 0 0,1 0 1 0 0,-1-2-1 0 0,-16 8 1 0 0,11-7 4 0 0,-248 109-531 0 0,258-113 417 0 0,-19 9-516 0 0,-46 15 0 0 0,70-26 92 0 0,9-9-2181 0 0,4-5 1114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5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0 17879 0 0,'-2'1'820'0'0,"-22"8"-361"0"0,2 0 0 0 0,-1 2 1 0 0,-21 14-1 0 0,-62 48 915 0 0,94-64-1295 0 0,2 1 0 0 0,-1 0 1 0 0,1 1-1 0 0,1 0 0 0 0,0 1 1 0 0,0 0-1 0 0,2 0 0 0 0,-1 1 1 0 0,1 0-1 0 0,1 0 0 0 0,0 0 0 0 0,1 1 1 0 0,1 0-1 0 0,0 0 0 0 0,1 0 1 0 0,0 1-1 0 0,1-1 0 0 0,1 1 1 0 0,0-1-1 0 0,2 25 0 0 0,3-12 5 0 0,1-1 1 0 0,1 1-1 0 0,1-1 0 0 0,13 29 0 0 0,-18-48-71 0 0,2 4-1 0 0,0 0 0 0 0,1-1 0 0 0,12 20-1 0 0,-16-28-111 0 0,12-3-7103 0 0,1-2-7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5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4143 0 0,'0'3'3610'0'0,"-13"42"6484"0"0,-2 3-6852 0 0,-9 32-2129 0 0,-19 41 189 0 0,24-73-1164 0 0,-52 118-252 0 0,70-163-114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5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118 253 8751 0 0,'0'0'674'0'0,"1"-2"-146"0"0,1-3 709 0 0,0 0 0 0 0,1 0 0 0 0,-1 1 0 0 0,1-1 0 0 0,0 1 1 0 0,7-8-1 0 0,-5 7-831 0 0,1 0-1 0 0,0 0 1 0 0,0 0 0 0 0,11-6 0 0 0,108-55 1015 0 0,-62 35-926 0 0,54-23 212 0 0,-101 48-541 0 0,0 0 1 0 0,1 2-1 0 0,0 0 0 0 0,0 1 1 0 0,24-2-1 0 0,-36 5-104 0 0,0 0 1 0 0,1 0-1 0 0,-1 1 0 0 0,0 0 0 0 0,0 0 0 0 0,0 0 1 0 0,0 0-1 0 0,0 1 0 0 0,0 0 0 0 0,7 3 1 0 0,-10-4-48 0 0,0 1 0 0 0,0-1 0 0 0,-1 0 0 0 0,1 1 0 0 0,0-1 0 0 0,-1 1 0 0 0,1-1 0 0 0,0 1 0 0 0,-1 0 0 0 0,0 0 0 0 0,1 0 0 0 0,-1 0 0 0 0,0 0 0 0 0,0 0 0 0 0,0 0 0 0 0,0 0 0 0 0,-1 0 0 0 0,1 0 0 0 0,-1 1 0 0 0,1-1 0 0 0,-1 0 0 0 0,0 0 0 0 0,1 1 0 0 0,-1-1 0 0 0,-1 5 0 0 0,0-1-4 0 0,-1 1 0 0 0,1-1 0 0 0,-1 0 0 0 0,-1 1 1 0 0,1-1-1 0 0,-1 0 0 0 0,0 0 0 0 0,-1-1 0 0 0,1 1 0 0 0,-1-1 0 0 0,0 1 1 0 0,-7 5-1 0 0,-1 2 11 0 0,-1-1 1 0 0,-1-1-1 0 0,-18 13 0 0 0,-4 0-44 0 0,0-2 0 0 0,-68 29 0 0 0,84-43-203 0 0,-1 0-1 0 0,0-2 0 0 0,-1 0 1 0 0,0-2-1 0 0,1 0 1 0 0,-44 1-1 0 0,62-4 163 0 0,0-1 1 0 0,0 0-1 0 0,0 0 0 0 0,0-1 0 0 0,0 1 0 0 0,0 0 1 0 0,0-1-1 0 0,0 0 0 0 0,0 0 0 0 0,0 0 0 0 0,0 0 1 0 0,0 0-1 0 0,1 0 0 0 0,-1-1 0 0 0,0 1 0 0 0,1-1 1 0 0,-1 0-1 0 0,1 0 0 0 0,-4-4 0 0 0,6 5 33 0 0,-1 0 0 0 0,1 0 0 0 0,1 0 0 0 0,-1 0 0 0 0,0 0 0 0 0,0-1 0 0 0,0 1 0 0 0,1 0 0 0 0,-1 0 0 0 0,0 0 1 0 0,1 0-1 0 0,-1 0 0 0 0,1 0 0 0 0,-1 0 0 0 0,1 0 0 0 0,-1 1 0 0 0,1-1 0 0 0,0 0 0 0 0,0 0 0 0 0,1-1 0 0 0,0-1 21 0 0,-1 2 6 0 0,0 0 0 0 0,0 0-1 0 0,0 0 1 0 0,0 0-1 0 0,0 0 1 0 0,0 0 0 0 0,1 0-1 0 0,-1 0 1 0 0,0 0 0 0 0,1 1-1 0 0,-1-1 1 0 0,0 1-1 0 0,1-1 1 0 0,-1 1 0 0 0,3-1-1 0 0,0 0 44 0 0,0 0 0 0 0,0 0-1 0 0,0 0 1 0 0,0 1 0 0 0,0 0-1 0 0,0 0 1 0 0,0 0 0 0 0,0 0-1 0 0,0 0 1 0 0,0 1 0 0 0,0 0 0 0 0,0 0-1 0 0,6 2 1 0 0,6 3 52 0 0,-1 1-1 0 0,16 9 1 0 0,0 1-51 0 0,5 0 233 0 0,0 1 0 0 0,60 44-1 0 0,-93-60-213 0 0,0 0 0 0 0,0 1-1 0 0,-1-1 1 0 0,1 1-1 0 0,-1 0 1 0 0,1 0 0 0 0,-1 0-1 0 0,0 0 1 0 0,0 0-1 0 0,0 1 1 0 0,0-1 0 0 0,2 7-1 0 0,-4-7-16 0 0,1 0-1 0 0,-1 0 1 0 0,1 0 0 0 0,-1 0-1 0 0,0 0 1 0 0,0 0 0 0 0,-1 0-1 0 0,1 0 1 0 0,-1 0 0 0 0,1 0-1 0 0,-1 0 1 0 0,0 0 0 0 0,0-1-1 0 0,0 1 1 0 0,0 0 0 0 0,-1 0-1 0 0,-1 2 1 0 0,-6 7 19 0 0,0 1-1 0 0,-1-1 1 0 0,0-1-1 0 0,-1 0 1 0 0,0 0-1 0 0,0-1 1 0 0,-2 0-1 0 0,-14 9 1 0 0,-10 3 18 0 0,-66 29 1 0 0,72-38-48 0 0,-1-2 0 0 0,0-2 0 0 0,-1-1 0 0 0,-54 7 0 0 0,80-14-26 0 0,1-1 0 0 0,-1 0-1 0 0,0 0 1 0 0,-11-2 0 0 0,17 2-19 0 0,0 0-1 0 0,0 0 1 0 0,-1 0 0 0 0,1 0-1 0 0,0-1 1 0 0,0 1 0 0 0,0 0-1 0 0,-1-1 1 0 0,1 1 0 0 0,0-1-1 0 0,0 1 1 0 0,0-1 0 0 0,0 0-1 0 0,0 1 1 0 0,0-1 0 0 0,0 0-1 0 0,0 0 1 0 0,0 0 0 0 0,1 0-1 0 0,-1 0 1 0 0,0 1 0 0 0,0-1-1 0 0,1-1 1 0 0,-1 1 0 0 0,1 0-1 0 0,-1 0 1 0 0,1 0 0 0 0,-1 0-1 0 0,1 0 1 0 0,0 0 0 0 0,-1-1-1 0 0,1 1 1 0 0,0-2 0 0 0,1-4-258 0 0,0 1 1 0 0,0-1-1 0 0,1 1 1 0 0,0 0-1 0 0,1-1 1 0 0,3-6-1 0 0,21-36-1734 0 0,-20 38 1807 0 0,21-34-1210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8:0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2303 0 0,'1'1'167'0'0,"2"1"275"0"0,-1 0-1 0 0,1 0 1 0 0,-1 0-1 0 0,0 1 1 0 0,0-1-1 0 0,0 1 0 0 0,0-1 1 0 0,0 1-1 0 0,0-1 1 0 0,-1 1-1 0 0,1 0 1 0 0,-1 0-1 0 0,0 0 1 0 0,1 4-1 0 0,2 7 1464 0 0,4 28 1 0 0,-1-8-1028 0 0,-1-12-266 0 0,1-1 0 0 0,1 0 1 0 0,1 0-1 0 0,22 37 0 0 0,58 68 1137 0 0,-34-52-509 0 0,-46-61-1003 0 0,-1 0 1 0 0,0 1-1 0 0,-1 0 0 0 0,0 0 0 0 0,-1 0 0 0 0,-1 1 0 0 0,0 0 1 0 0,-1 0-1 0 0,-1 0 0 0 0,0 1 0 0 0,-1-1 0 0 0,-1 1 0 0 0,0 0 1 0 0,-1-1-1 0 0,-1 1 0 0 0,0 0 0 0 0,-1-1 0 0 0,-1 0 0 0 0,0 1 1 0 0,-1-1-1 0 0,-1 0 0 0 0,0 0 0 0 0,-1-1 0 0 0,-9 16 0 0 0,-3 3-130 0 0,-1-1-1 0 0,-2 0 0 0 0,-1-1 0 0 0,-1-2 0 0 0,-2 0 0 0 0,-48 43 0 0 0,-5-9 85 0 0,63-53-271 0 0,0 0 0 0 0,-2 0 0 0 0,-22 9 0 0 0,38-18-95 0 0,1-10-3025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14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 10567 0 0,'0'0'956'0'0,"-11"-2"35"0"0,9 3-926 0 0,1 0 1 0 0,-1 0-1 0 0,0 0 1 0 0,1 0-1 0 0,-1 0 1 0 0,1 0-1 0 0,-1 0 1 0 0,1 1-1 0 0,0-1 1 0 0,-1 0-1 0 0,1 1 0 0 0,0-1 1 0 0,0 1-1 0 0,0 0 1 0 0,0-1-1 0 0,0 1 1 0 0,0 0-1 0 0,1-1 1 0 0,-1 1-1 0 0,1 0 1 0 0,-1 0-1 0 0,1 0 0 0 0,-1 2 1 0 0,-1 9-70 0 0,0 0 0 0 0,-1 15 0 0 0,3-24 122 0 0,-1 11 170 0 0,-2 1 0 0 0,0-1 0 0 0,0 0 1 0 0,-1 0-1 0 0,-11 24 0 0 0,-40 69 665 0 0,4-7-699 0 0,10-16-170 0 0,25-53-77 0 0,-7 10 46 0 0,21-37-53 0 0,-8 17 0 0 0,5-13-61 0 0,3-7-250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1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116 378 7687 0 0,'-1'1'350'0'0,"-3"3"-298"0"0,1-1 0 0 0,-1 0-1 0 0,1 0 1 0 0,-1 0 0 0 0,0 0 0 0 0,0-1 0 0 0,0 1 0 0 0,-6 1 0 0 0,-35 13 1167 0 0,44-17-1118 0 0,0 0-1 0 0,0 0 0 0 0,0 1 1 0 0,0-1-1 0 0,0 0 0 0 0,0 0 0 0 0,1 0 1 0 0,-1 0-1 0 0,0 0 0 0 0,0 0 1 0 0,0-1-1 0 0,0 1 0 0 0,0 0 0 0 0,0 0 1 0 0,0-1-1 0 0,0 1 0 0 0,1 0 1 0 0,-1-1-1 0 0,0 1 0 0 0,0-1 1 0 0,1 1-1 0 0,-1-1 0 0 0,0 0 0 0 0,0 1 1 0 0,1-1-1 0 0,-1 0 0 0 0,1 1 1 0 0,-1-1-1 0 0,0 0 0 0 0,1 0 0 0 0,0 1 1 0 0,-1-1-1 0 0,1 0 0 0 0,-1 0 1 0 0,1 0-1 0 0,0 0 0 0 0,0 0 1 0 0,-1 1-1 0 0,1-1 0 0 0,0 0 0 0 0,0-2 1 0 0,-1-4-58 0 0,0 0 1 0 0,1 0-1 0 0,0-1 1 0 0,1-6 0 0 0,-1 12 64 0 0,2-16 265 0 0,0 0 0 0 0,2 0 0 0 0,0 1 0 0 0,1-1 1 0 0,0 1-1 0 0,2 0 0 0 0,0 1 0 0 0,1-1 0 0 0,17-27 0 0 0,-16 33-213 0 0,-1-1 0 0 0,1 1 0 0 0,1 0 0 0 0,0 1-1 0 0,1 0 1 0 0,0 0 0 0 0,0 1 0 0 0,1 1 0 0 0,0 0 0 0 0,0 1 0 0 0,1 0-1 0 0,24-9 1 0 0,-14 9 62 0 0,1 1 1 0 0,0 1-1 0 0,1 1 0 0 0,-1 1 0 0 0,1 1 0 0 0,-1 2 0 0 0,1 0 1 0 0,0 2-1 0 0,-1 0 0 0 0,40 10 0 0 0,-55-10-183 0 0,0 0 0 0 0,-1 1-1 0 0,0 0 1 0 0,1 0 0 0 0,-1 1 0 0 0,-1 0 0 0 0,1 1-1 0 0,11 8 1 0 0,-16-11-32 0 0,-1 0 0 0 0,1 1 0 0 0,-1-1 0 0 0,0 1 0 0 0,0-1 0 0 0,0 1 0 0 0,0 0 0 0 0,0 0-1 0 0,-1 0 1 0 0,1 0 0 0 0,-1 0 0 0 0,0 0 0 0 0,1 1 0 0 0,-2-1 0 0 0,1 0 0 0 0,0 1 0 0 0,-1-1 0 0 0,1 0 0 0 0,-1 1 0 0 0,0-1 0 0 0,0 0 0 0 0,-1 1 0 0 0,1-1 0 0 0,-1 1 0 0 0,0 3-1 0 0,-1-2 4 0 0,0 1 0 0 0,-1-1 0 0 0,1 1 0 0 0,-1-1-1 0 0,0 0 1 0 0,-1 0 0 0 0,1 0 0 0 0,-1-1-1 0 0,0 1 1 0 0,-5 4 0 0 0,-6 5 33 0 0,-27 18 1 0 0,-22 9-58 0 0,-2-2 1 0 0,-77 32-1 0 0,121-61 7 0 0,-207 93-364 0 0,226-102 134 0 0,5-1-1204 0 0,89-43-4879 0 0,-60 29 4441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1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10047 0 0,'0'0'8504'0'0,"-2"2"-8076"0"0,-56 62 580 0 0,17-20-900 0 0,-31 30-104 0 0,41-43 85 0 0,-38 46 0 0 0,60-64 32 0 0,0-1 1 0 0,1 1-1 0 0,1 1 0 0 0,0-1 0 0 0,1 1 1 0 0,0 0-1 0 0,-7 27 0 0 0,8-15 132 0 0,0 0-1 0 0,-2 35 1 0 0,7-50-221 0 0,0 0-1 0 0,0 1 1 0 0,1-1 0 0 0,1 0 0 0 0,0 0 0 0 0,0 0 0 0 0,1 0-1 0 0,4 10 1 0 0,-5-17-14 0 0,0 0 0 0 0,0 0-1 0 0,0 0 1 0 0,1 0 0 0 0,-1-1 0 0 0,1 1-1 0 0,0-1 1 0 0,0 0 0 0 0,0 0 0 0 0,0 0-1 0 0,1 0 1 0 0,-1 0 0 0 0,1-1-1 0 0,0 0 1 0 0,0 1 0 0 0,0-2 0 0 0,0 1-1 0 0,0 0 1 0 0,0-1 0 0 0,5 2 0 0 0,0-2 61 0 0,-1 1 0 0 0,1-2 0 0 0,-1 1 1 0 0,1-1-1 0 0,0-1 0 0 0,-1 1 0 0 0,1-1 0 0 0,-1-1 1 0 0,1 0-1 0 0,13-4 0 0 0,-16 3-294 0 0,0 0-1 0 0,-1 0 0 0 0,1 0 1 0 0,-1-1-1 0 0,1 0 0 0 0,5-5 1 0 0,-4 2-1364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1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1 812 6647 0 0,'0'0'5360'0'0,"2"2"-4961"0"0,-2-2-322 0 0,0 0 1 0 0,0 1-1 0 0,0-1 1 0 0,1 0-1 0 0,-1 0 0 0 0,0 1 1 0 0,0-1-1 0 0,1 0 1 0 0,-1 0-1 0 0,0 0 1 0 0,0 0-1 0 0,1 1 0 0 0,-1-1 1 0 0,0 0-1 0 0,0 0 1 0 0,1 0-1 0 0,-1 0 0 0 0,0 0 1 0 0,1 0-1 0 0,-1 0 1 0 0,0 0-1 0 0,1 0 1 0 0,-1 0-1 0 0,0 0 0 0 0,1 0 1 0 0,-1 0-1 0 0,0 0 1 0 0,0 0-1 0 0,1 0 0 0 0,-1 0 1 0 0,0 0-1 0 0,1-1 1 0 0,4-9 4239 0 0,1-4-4902 0 0,21-30 1158 0 0,61-77 1 0 0,-70 100-547 0 0,170-236 108 0 0,-149 201-21 0 0,3 2-1 0 0,96-95 1 0 0,-114 127-49 0 0,34-23 0 0 0,-44 38 12 0 0,-10 6-59 0 0,-1 0 1 0 0,1-1-1 0 0,-1 0 1 0 0,0 0-1 0 0,0 0 1 0 0,3-2-1 0 0,-4 3 110 0 0,-3 5-114 0 0,0 0 1 0 0,0-1-1 0 0,0 1 0 0 0,0 0 0 0 0,-1-1 0 0 0,0 1 0 0 0,1-1 1 0 0,-5 6-1 0 0,-3 9-14 0 0,-5 16 18 0 0,1 1 0 0 0,-14 70 0 0 0,23-80-16 0 0,1-1-1 0 0,1 1 1 0 0,1 1 0 0 0,1-1-1 0 0,4 31 1 0 0,19 56 174 0 0,-13-71 310 0 0,4 42 0 0 0,-12-69-402 0 0,-2 1 1 0 0,1-1-1 0 0,-2 0 0 0 0,0 1 1 0 0,-1-1-1 0 0,-6 27 1 0 0,-4-3-48 0 0,11-37-114 0 0,8-19-2928 0 0,-5 11 1854 0 0,-1 0 1 0 0,0 0 0 0 0,1-13-1 0 0,-2 10 481 0 0,2-16-1272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5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341 152 9671 0 0,'24'-29'596'0'0,"37"-40"924"0"0,-28 40 1693 0 0,-26 23-1047 0 0,0 1-1 0 0,14-7 1 0 0,-19 11-851 0 0,1 18-418 0 0,-2-14-875 0 0,-1-1-1 0 0,1 1 1 0 0,-1 0 0 0 0,1-1 0 0 0,-1 1 0 0 0,0 3 0 0 0,-3 8 53 0 0,0 1 0 0 0,-1-1 0 0 0,0 1-1 0 0,-1-1 1 0 0,-1-1 0 0 0,-11 21 0 0 0,6-10-23 0 0,-88 163 129 0 0,26-52-174 0 0,70-129-11 0 0,-165 300-846 0 0,150-280-287 0 0,-1-1 0 0 0,-1-1 0 0 0,-28 27-1 0 0,47-51 514 0 0,4-11-1798 0 0,3-4 468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1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4143 0 0,'0'0'191'0'0,"2"-1"-11"0"0,0 0-580 0 0,22-6 535 0 0,17-2 6760 0 0,0 5 1014 0 0,-17 6-5972 0 0,-22-2-1578 0 0,0 0-21 0 0,27 7 1068 0 0,-22-5-1319 0 0,0 0-1 0 0,1-1 0 0 0,-1 0 0 0 0,0 0 0 0 0,1 0 1 0 0,-1-1-1 0 0,14-1 0 0 0,-6-2-144 0 0,0 0 0 0 0,0-1-1 0 0,-1-1 1 0 0,24-10 0 0 0,-23 7-2170 0 0,28-18 1 0 0,-24 13-2688 0 0,0-1-1200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1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 9615 0 0,'6'-3'13272'0'0,"-88"93"-13256"0"0,76-85-16 0 0,4-3 0 0 0,0 0 0 0 0,0 0 0 0 0,0 0 0 0 0,0 0 0 0 0,0 0 0 0 0,1 1 0 0 0,-1-1 0 0 0,1 0 0 0 0,-1 1 0 0 0,1-1 0 0 0,0 1 0 0 0,0 0 0 0 0,0-1 0 0 0,0 4 0 0 0,0-4 0 0 0,0 0 0 0 0,1 0 0 0 0,-1 0 0 0 0,1 0 0 0 0,-1 0 0 0 0,1 0 0 0 0,0 1 0 0 0,0-1 0 0 0,0 0 0 0 0,0 0 0 0 0,1 4 0 0 0,0 0 0 0 0,2 10-3 0 0,0-14 7 0 0,-1-1 7 0 0,0 1 24 0 0,0 0-1 0 0,0 1 0 0 0,1-1 1 0 0,-1 0-1 0 0,1-1 1 0 0,0 1-1 0 0,0 0 1 0 0,-1-1-1 0 0,1 1 0 0 0,0-1 1 0 0,0 0-1 0 0,0 0 1 0 0,0 0-1 0 0,6 0 1 0 0,2 1 199 0 0,1-1 0 0 0,17-1 1 0 0,-17 0-20 0 0,-10 0-122 0 0,10-3-1002 0 0,-5-12-1935 0 0,-4 6 777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1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8751 0 0,'0'0'674'0'0,"0"-1"-438"0"0,14-20 724 0 0,11-12 9560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1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1 591 9559 0 0,'0'0'7759'0'0,"0"-1"-7350"0"0,5-14-133 0 0,0 0 0 0 0,0 1 0 0 0,2 0 0 0 0,0 0 1 0 0,0 1-1 0 0,17-23 0 0 0,-3 4 55 0 0,2-2-311 0 0,0 1-1 0 0,2 1 1 0 0,2 1-1 0 0,1 1 1 0 0,1 2 0 0 0,1 1-1 0 0,2 1 1 0 0,38-24-1 0 0,18-9-282 0 0,43-27 574 0 0,-129 85 169 0 0,-2 4-320 0 0,2 4-121 0 0,0 1-1 0 0,-1 0 1 0 0,-1 0 0 0 0,1 0-1 0 0,-1 0 1 0 0,-1 0-1 0 0,1 0 1 0 0,-3 11 0 0 0,-20 66-20 0 0,6-27 66 0 0,-22 140-9 0 0,35-152-37 0 0,4-32-13 0 0,-1 0 0 0 0,-5 21 0 0 0,4-28-21 0 0,0 2-4 0 0,1-1 0 0 0,-2 0 0 0 0,1 0 0 0 0,-2 0 0 0 0,1-1-1 0 0,-9 15 1 0 0,8-17-33 0 0,3-4-125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1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4143 0 0,'0'1'8851'0'0,"-5"6"-6649"0"0,2-2-1724 0 0,0-1 0 0 0,1 1-1 0 0,-1 0 1 0 0,1 0 0 0 0,0 0-1 0 0,0 0 1 0 0,1 1 0 0 0,-2 7-1 0 0,-8 69 358 0 0,-3 0 0 0 0,-34 109-1 0 0,38-162-594 0 0,-22 43 0 0 0,32-70-517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2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139 179 4143 0 0,'0'0'9496'0'0,"1"-1"-8812"0"0,6-7-313 0 0,0 1 1 0 0,1 0-1 0 0,0 0 0 0 0,0 1 0 0 0,16-9 0 0 0,50-23 1076 0 0,-16 13 185 0 0,108-31 0 0 0,-156 53-1384 0 0,0 1 1 0 0,0 1 0 0 0,17-2-1 0 0,-23 3-179 0 0,0 0-1 0 0,0 0 0 0 0,0 1 1 0 0,0 0-1 0 0,0-1 0 0 0,0 1 1 0 0,-1 1-1 0 0,1-1 0 0 0,0 1 0 0 0,0-1 1 0 0,5 5-1 0 0,-7-5-51 0 0,-1 0-1 0 0,0 0 1 0 0,0 0-1 0 0,0 1 1 0 0,0-1-1 0 0,0 0 1 0 0,0 1-1 0 0,0-1 1 0 0,-1 1-1 0 0,1-1 1 0 0,0 1-1 0 0,-1-1 1 0 0,1 1-1 0 0,-1-1 1 0 0,0 1-1 0 0,1 1 1 0 0,-1 26 146 0 0,-1-22-125 0 0,-1 1 0 0 0,0-1 1 0 0,-1 1-1 0 0,1-1 0 0 0,-1 0 0 0 0,-1 0 0 0 0,1 0 0 0 0,-1-1 0 0 0,-1 1 1 0 0,1-1-1 0 0,-1 0 0 0 0,0 0 0 0 0,-7 6 0 0 0,-7 5 22 0 0,-1 0-1 0 0,-34 21 0 0 0,22-18-577 0 0,0-3-1 0 0,-1 0 1 0 0,-1-2 0 0 0,-68 20-1 0 0,93-33 361 0 0,1 0-1 0 0,-1-1 0 0 0,0 1 1 0 0,-11-1-1 0 0,34-14 72 0 0,9 4 97 0 0,0 1 1 0 0,1 1-1 0 0,0 1 0 0 0,43-5 0 0 0,-57 9 17 0 0,12-1 14 0 0,4-2 149 0 0,34-1-1 0 0,-54 6-118 0 0,0 0 0 0 0,1 0-1 0 0,-1 1 1 0 0,0-1 0 0 0,0 1 0 0 0,1 1-1 0 0,-1-1 1 0 0,0 1 0 0 0,0 0-1 0 0,10 6 1 0 0,-14-7-40 0 0,0 1 0 0 0,0-1-1 0 0,0 1 1 0 0,-1 0 0 0 0,1 0-1 0 0,0 0 1 0 0,-1 0 0 0 0,1 0-1 0 0,-1 1 1 0 0,0-1 0 0 0,0 0-1 0 0,0 1 1 0 0,0-1 0 0 0,0 0 0 0 0,0 1-1 0 0,0-1 1 0 0,-1 1 0 0 0,0 0-1 0 0,1-1 1 0 0,-1 1 0 0 0,0-1-1 0 0,0 1 1 0 0,0 0 0 0 0,-1 3-1 0 0,-1 4 57 0 0,1-1 0 0 0,-2 0 0 0 0,1 0 0 0 0,-1 0-1 0 0,-5 11 1 0 0,0-2 36 0 0,3-7-45 0 0,0 0 0 0 0,-9 13 0 0 0,12-20-59 0 0,-1-1 1 0 0,0 1-1 0 0,0-1 0 0 0,0 1 1 0 0,-1-1-1 0 0,1 0 1 0 0,-1-1-1 0 0,0 1 0 0 0,-6 3 1 0 0,-30 12 52 0 0,-2-1 0 0 0,0-2 0 0 0,-55 12 0 0 0,-10 4 5 0 0,78-23-77 0 0,1-1 0 0 0,-1-2 0 0 0,-37 3 0 0 0,57-8-16 0 0,7 0-69 0 0,2-1-100 0 0,0-1 125 0 0,1 0-1 0 0,-1 1 1 0 0,1-1-1 0 0,-1 0 0 0 0,1 1 1 0 0,0-1-1 0 0,-1 1 1 0 0,1-1-1 0 0,0 1 0 0 0,0-1 1 0 0,0 1-1 0 0,0 0 1 0 0,0-1-1 0 0,1 1 1 0 0,-1 0-1 0 0,3-2 0 0 0,28-18-1282 0 0,-22 15 277 0 0,8-5-657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2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5983 0 0,'0'0'464'0'0,"-2"1"6"0"0,0 0 46 0 0,1 1 0 0 0,-1 0 0 0 0,0 0 0 0 0,1 0-1 0 0,-1 0 1 0 0,1 0 0 0 0,-1 0 0 0 0,1 0 0 0 0,0 0 0 0 0,0 1 0 0 0,0-1 0 0 0,0 0 0 0 0,0 1 0 0 0,0 4 0 0 0,0-2-127 0 0,1 0-1 0 0,-1 0 1 0 0,1 0-1 0 0,1 0 1 0 0,-1 1-1 0 0,3 8 1 0 0,1 1-82 0 0,0 0 1 0 0,2 0-1 0 0,13 27 1 0 0,-8-24-71 0 0,0 1 1 0 0,1-2-1 0 0,25 29 0 0 0,51 42 86 0 0,-61-61-170 0 0,34 25 126 0 0,11 11 399 0 0,-64-55-503 0 0,-1 0 1 0 0,0 0-1 0 0,0 1 1 0 0,-1 0-1 0 0,0 1 1 0 0,6 13-1 0 0,-9-15-55 0 0,0-1 0 0 0,-1 1 0 0 0,0-1-1 0 0,0 1 1 0 0,-1 0 0 0 0,0 0 0 0 0,0 0-1 0 0,-1 0 1 0 0,0 0 0 0 0,-1 8 0 0 0,-1-3-3 0 0,-1-1 1 0 0,0 0 0 0 0,0 0 0 0 0,-1 0 0 0 0,-10 20 0 0 0,-3-1-25 0 0,-2 0 0 0 0,-2-1 0 0 0,-32 38-1 0 0,-221 215-81 0 0,249-260-11 0 0,17-15-54 0 0,1-1 0 0 0,-12 16-1 0 0,18-21-151 0 0,3-2-1554 0 0,9 0 321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8:02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3 13015 0 0,'0'0'596'0'0,"-2"-1"-13"0"0,-2 1-517 0 0,-1-1-1 0 0,1 1 1 0 0,0-1 0 0 0,-1 1 0 0 0,1 0-1 0 0,-5 1 1 0 0,7 0 30 0 0,0 0 0 0 0,0-1 0 0 0,0 1 0 0 0,1 0 0 0 0,-1 0 0 0 0,0 0-1 0 0,1 1 1 0 0,-1-1 0 0 0,-2 3 0 0 0,2-2 30 0 0,-5 5 236 0 0,0 0 0 0 0,1 0-1 0 0,0 0 1 0 0,0 1-1 0 0,1 0 1 0 0,0 0 0 0 0,-7 16-1 0 0,-20 66 1090 0 0,19-50-863 0 0,13-40-585 0 0,-27 79 527 0 0,-61 126 0 0 0,67-154-856 0 0,16-39-126 0 0,0 0-1 0 0,0 0 0 0 0,-8 12 1 0 0,11-21 47 0 0,-1 0-1 0 0,1-1 1 0 0,-1 1 0 0 0,0-1-1 0 0,0 1 1 0 0,0-1 0 0 0,0 0 0 0 0,-1 0-1 0 0,1 0 1 0 0,0-1 0 0 0,-5 3 0 0 0,6-4 109 0 0,-13 1-8056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8:0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103 201 4143 0 0,'-1'2'319'0'0,"-7"9"174"0"0,0-1 1 0 0,-12 11-1 0 0,-11 13 4599 0 0,-3 15 2697 0 0,34-50-7712 0 0,-1-1 1 0 0,1 1-1 0 0,0-1 0 0 0,0 0 0 0 0,0 1 0 0 0,0-1 1 0 0,1 1-1 0 0,-1-1 0 0 0,1-2 0 0 0,0 0 30 0 0,1-14 16 0 0,2 0 0 0 0,7-25 0 0 0,-9 35-143 0 0,2 0-1 0 0,-1-1 1 0 0,1 1-1 0 0,1 1 1 0 0,-1-1-1 0 0,2 0 1 0 0,5-6-1 0 0,2 0 25 0 0,1 0 0 0 0,1 1 0 0 0,0 0 0 0 0,1 1 0 0 0,0 1 0 0 0,1 1 0 0 0,0 0 0 0 0,1 1 0 0 0,0 1 1 0 0,0 1-1 0 0,38-11 0 0 0,-30 13 225 0 0,0 0 0 0 0,0 1 0 0 0,0 2 0 0 0,0 1 0 0 0,1 1 0 0 0,-1 1 0 0 0,1 1 0 0 0,37 8 0 0 0,-40-5-127 0 0,0 1 0 0 0,-1 1 1 0 0,1 0-1 0 0,-2 2 1 0 0,41 22-1 0 0,-42-15 26 0 0,-19-14 1 0 0,-3 0-109 0 0,0 1-1 0 0,0-1 0 0 0,0 1 1 0 0,-1-1-1 0 0,1 0 0 0 0,-1 1 0 0 0,0-1 1 0 0,0 0-1 0 0,0 0 0 0 0,-2 2 0 0 0,3-4-16 0 0,-9 10 23 0 0,-1-1-1 0 0,0-1 1 0 0,-21 13-1 0 0,-43 18 110 0 0,8-4-76 0 0,-48 36-135 0 0,-75 40-117 0 0,182-107 88 0 0,0-1 1 0 0,0 0 0 0 0,-15 4-1 0 0,21-7 8 0 0,1-1 1 0 0,-5-5-23 0 0,0 0 0 0 0,1-1 0 0 0,-1 1 0 0 0,-7-15-1 0 0,7 12-65 0 0,5 9 135 0 0,1-1 0 0 0,-1 1 0 0 0,1-1 0 0 0,-1 1 0 0 0,1 0 0 0 0,-1-1 0 0 0,1 1 0 0 0,-1 0 0 0 0,1-1 0 0 0,-1 1 0 0 0,1 0 0 0 0,-1 0 0 0 0,0-1 0 0 0,1 1 0 0 0,-1 0 0 0 0,1 0 0 0 0,-1 0 0 0 0,0 0 0 0 0,1 0 0 0 0,-1 0 0 0 0,0 0 0 0 0,1 0 0 0 0,-1 0 0 0 0,1 0 1 0 0,-1 0-1 0 0,-1 1 0 0 0,-13 5-1042 0 0,-2 11 229 0 0,16-17 698 0 0,1 1-1 0 0,-1 0 0 0 0,0 0 0 0 0,1 0 0 0 0,-1 0 0 0 0,1 0 0 0 0,-1 0 1 0 0,1 0-1 0 0,0 0 0 0 0,-1 0 0 0 0,1 0 0 0 0,0 0 0 0 0,0 0 1 0 0,-1 1-1 0 0,1-1 0 0 0,0 0 0 0 0,0 0 0 0 0,0 0 0 0 0,0 0 1 0 0,1 0-1 0 0,-1 2 0 0 0,3 5-1253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8:0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0 8287 0 0,'-2'0'6515'0'0,"-2"1"-6191"0"0,0-1 0 0 0,0 1 0 0 0,0 0 0 0 0,0 0 1 0 0,1 0-1 0 0,-1 1 0 0 0,0-1 0 0 0,1 1 0 0 0,-1 0 0 0 0,-5 4 0 0 0,-36 29 193 0 0,33-24-247 0 0,-52 43-65 0 0,3 3 1 0 0,2 2-1 0 0,-79 104 0 0 0,123-142-153 0 0,1 0 1 0 0,-20 43-1 0 0,28-52-11 0 0,1 1 0 0 0,0 0 1 0 0,1 1-1 0 0,1-1 0 0 0,0 1 0 0 0,-1 24 1 0 0,4-33 40 0 0,0 1 1 0 0,1 0 0 0 0,0-1 0 0 0,0 1 0 0 0,1 0 0 0 0,-1-1-1 0 0,1 1 1 0 0,0-1 0 0 0,1 0 0 0 0,-1 0 0 0 0,1 0 0 0 0,0 0 0 0 0,1 0-1 0 0,-1-1 1 0 0,5 6 0 0 0,7 6 257 0 0,1-1 0 0 0,27 20 0 0 0,-43-35-339 0 0,7 5 30 0 0,0 0-1 0 0,0 0 0 0 0,0-1 1 0 0,1 1-1 0 0,7 2 1 0 0,-11-6-169 0 0,0 0 1 0 0,-1 0 0 0 0,1 0-1 0 0,-1 0 1 0 0,1-1 0 0 0,0 0-1 0 0,0 1 1 0 0,-1-1 0 0 0,1 0-1 0 0,0-1 1 0 0,0 1 0 0 0,-1-1-1 0 0,8-2 1 0 0,5-3-1499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0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74 13823 0 0,'3'-7'667'0'0,"0"1"-1"0"0,1-1 0 0 0,0 1 0 0 0,1 0 1 0 0,-1 0-1 0 0,1 0 0 0 0,0 0 1 0 0,1 1-1 0 0,-1 0 0 0 0,12-8 2575 0 0,-17 15-3214 0 0,0 1 0 0 0,0-1 0 0 0,0 0 0 0 0,-1 1 0 0 0,1-1-1 0 0,0 1 1 0 0,-1-1 0 0 0,0 0 0 0 0,1 1 0 0 0,-3 3 0 0 0,1-1 13 0 0,-96 212 477 0 0,49-118-107 0 0,26-48-103 0 0,-21 40 341 0 0,-34 108 1 0 0,58-140-622 0 0,-10 35-1 0 0,29-90-73 0 0,1 1 0 0 0,-1-1 0 0 0,1 1 0 0 0,0-1 0 0 0,0 1 0 0 0,1 5 1 0 0,0 6-131 0 0,-1-16 34 0 0,0 1 1 0 0,0-1 0 0 0,0 1-1 0 0,0-1 1 0 0,0 1-1 0 0,0-1 1 0 0,0 0 0 0 0,1 1-1 0 0,-1-1 1 0 0,0 1-1 0 0,0-1 1 0 0,0 1-1 0 0,1-1 1 0 0,-1 0 0 0 0,0 1-1 0 0,1-1 1 0 0,-1 0-1 0 0,0 1 1 0 0,1-1 0 0 0,-1 0-1 0 0,0 1 1 0 0,1-1-1 0 0,-1 0 1 0 0,1 0 0 0 0,0 1-1 0 0,8-3-1785 0 0</inkml:trace>
  <inkml:trace contextRef="#ctx0" brushRef="#br0" timeOffset="1">234 739 15031 0 0,'0'0'1358'0'0,"1"2"-1118"0"0,1 3 155 0 0,1 0 0 0 0,-1 0 0 0 0,1 0 1 0 0,0 0-1 0 0,1-1 0 0 0,-1 1 1 0 0,8 6-1 0 0,9 13 817 0 0,3 8-592 0 0,37 57-1313 0 0,-55-83 292 0 0,2 4-178 0 0,-5-5-2713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8:04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8287 0 0,'0'0'756'0'0,"-2"1"-232"0"0,-8 7 2648 0 0,1 0 0 0 0,-17 19 0 0 0,14-13-1454 0 0,-14 23 0 0 0,-35 76-1913 0 0,42-75 1126 0 0,-55 116-552 0 0,50-110-577 0 0,14-27-566 0 0,1 0 1 0 0,0 2-1 0 0,-9 28 1 0 0,14-29-3422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8:0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73 178 8375 0 0,'0'0'758'0'0,"-9"2"-604"0"0,1-2-71 0 0,7 0 344 0 0,-3-1 281 0 0,4 1-659 0 0,-1 0 0 0 0,1 0 0 0 0,0 0 0 0 0,0 0-1 0 0,0 0 1 0 0,0 0 0 0 0,0 0 0 0 0,0 0 0 0 0,0 0-1 0 0,0 0 1 0 0,0 0 0 0 0,0 0 0 0 0,0 0 0 0 0,-1-1-1 0 0,1 1 1 0 0,0 0 0 0 0,0 0 0 0 0,0 0 0 0 0,0 0-1 0 0,0 0 1 0 0,0 0 0 0 0,0 0 0 0 0,0 0 0 0 0,0 0 0 0 0,0 0-1 0 0,0 0 1 0 0,0 0 0 0 0,0 0 0 0 0,0 0 0 0 0,0-1-1 0 0,0 1 1 0 0,0 0 0 0 0,0 0 0 0 0,0 0 0 0 0,0 0-1 0 0,0 0 1 0 0,0 0 0 0 0,0 0 0 0 0,0 0 0 0 0,0 0-1 0 0,0 0 1 0 0,0 0 0 0 0,0-1 0 0 0,0 1 0 0 0,0 0-1 0 0,0 0 1 0 0,0 0 0 0 0,0 0 0 0 0,0 0 0 0 0,0 0-1 0 0,0 0 1 0 0,0 0 0 0 0,0 0 0 0 0,0 0 0 0 0,0 0 0 0 0,0-1-1 0 0,25-13 859 0 0,38-17-1 0 0,-21 11-319 0 0,2-3-52 0 0,0 0 578 0 0,47-17 0 0 0,-77 35-820 0 0,-1 0 0 0 0,1 2 1 0 0,0-1-1 0 0,0 2 0 0 0,1 0 0 0 0,-1 0 1 0 0,0 2-1 0 0,17 0 0 0 0,-29 0-243 0 0,1 1 1 0 0,-1-1-1 0 0,0 0 0 0 0,0 1 0 0 0,0-1 1 0 0,0 1-1 0 0,0-1 0 0 0,0 1 0 0 0,0 0 0 0 0,-1 0 1 0 0,1 0-1 0 0,0 0 0 0 0,0 0 0 0 0,-1 1 1 0 0,1-1-1 0 0,0 0 0 0 0,-1 1 0 0 0,1-1 0 0 0,-1 1 1 0 0,0 0-1 0 0,0-1 0 0 0,1 1 0 0 0,-1 0 1 0 0,0 0-1 0 0,-1 0 0 0 0,1-1 0 0 0,1 4 1 0 0,-1-1-27 0 0,-1-1 0 0 0,0 0 1 0 0,1 1-1 0 0,-1-1 0 0 0,0 0 1 0 0,-1 1-1 0 0,1-1 0 0 0,0 0 1 0 0,-1 0-1 0 0,0 1 0 0 0,0-1 1 0 0,0 0-1 0 0,0 0 0 0 0,0 0 0 0 0,-1 0 1 0 0,-3 5-1 0 0,-5 7-11 0 0,-2 0 0 0 0,0-1 1 0 0,-1 0-1 0 0,0-1 0 0 0,-1-1 0 0 0,-1 0 0 0 0,0 0 0 0 0,0-2 0 0 0,-27 14 0 0 0,17-11-286 0 0,0-2 0 0 0,-1-1-1 0 0,0-1 1 0 0,-1-1-1 0 0,-48 8 1 0 0,73-16 92 0 0,10-7-686 0 0,-3 4 871 0 0,0 0 0 0 0,0 1 0 0 0,1 0 0 0 0,0 0 0 0 0,-1 0 0 0 0,1 0 0 0 0,0 1 0 0 0,0 0 0 0 0,8-1 0 0 0,4 1 234 0 0,34 3 0 0 0,-16 2 1 0 0,0 2-1 0 0,0 1 1 0 0,64 22 0 0 0,-85-23-229 0 0,-1 4 1 0 0,-6 0 48 0 0,-7 3 31 0 0,-1-11-58 0 0,-1 1 0 0 0,0 0 0 0 0,0-1-1 0 0,0 1 1 0 0,0-1 0 0 0,-1 0 0 0 0,1 1 0 0 0,-1-1 0 0 0,1 0-1 0 0,-1 0 1 0 0,-3 4 0 0 0,-25 20 337 0 0,23-21-266 0 0,-116 88 417 0 0,74-57-539 0 0,42-32-9 0 0,0 1-1 0 0,-1-1 1 0 0,1 0 0 0 0,-1 0-1 0 0,-14 4 1 0 0,-43 7-118 0 0,57-14 110 0 0,-19 2-85 0 0,0-1 0 0 0,1-1 0 0 0,-29-3 0 0 0,50 1 31 0 0,0 0 1 0 0,0 0-1 0 0,0 0 1 0 0,0 0-1 0 0,0-1 1 0 0,1 0-1 0 0,-1 0 0 0 0,-5-3 1 0 0,4 2-129 0 0,6 2 182 0 0,-1 1-1 0 0,1-1 1 0 0,-1 1-1 0 0,1-1 1 0 0,-1 1 0 0 0,1-1-1 0 0,-1 1 1 0 0,1-1 0 0 0,0 0-1 0 0,-1 1 1 0 0,1-1 0 0 0,0 0-1 0 0,-1 1 1 0 0,1-1 0 0 0,0 0-1 0 0,0 1 1 0 0,0-1 0 0 0,0 0-1 0 0,0 0 1 0 0,0 1 0 0 0,0-1-1 0 0,0 0 1 0 0,0 1 0 0 0,0-1-1 0 0,0-1 1 0 0,6-17-778 0 0,-4 16 561 0 0,0 0-1 0 0,0 0 1 0 0,0 0-1 0 0,0 1 1 0 0,1-1-1 0 0,0 1 1 0 0,-1 0 0 0 0,1-1-1 0 0,0 1 1 0 0,5-2-1 0 0,8-5-1014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8:0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39 6911 0 0,'1'-2'315'0'0,"1"0"-188"0"0,0-1-30 0 0,1-1-1 0 0,-1 0 1 0 0,1 0 0 0 0,-1 0 0 0 0,3-11 9907 0 0,-6 34-9090 0 0,0 1 1 0 0,-1-1-1 0 0,-8 29 1 0 0,-22 56-18 0 0,10-33-615 0 0,-22 70-173 0 0,-26 98-2625 0 0,61-209 427 0 0,8-28 394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8:0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0 752 9671 0 0,'0'0'875'0'0,"4"-7"-352"0"0,26-73 4486 0 0,-20 50-1389 0 0,24-48 1 0 0,-7 27-3757 0 0,2 1 0 0 0,3 2 0 0 0,62-73 0 0 0,180-165-405 0 0,-273 285 475 0 0,9 7-104 0 0,-8-4 163 0 0,-1-1 0 0 0,1 1 1 0 0,-1 0-1 0 0,0 0 0 0 0,0 0 0 0 0,0 0 1 0 0,1 0-1 0 0,-2 0 0 0 0,1 0 1 0 0,0 1-1 0 0,0-1 0 0 0,-1 0 0 0 0,1 0 1 0 0,-1 1-1 0 0,0 3 0 0 0,1 4-27 0 0,-2 1 0 0 0,-1 12 0 0 0,1-7 21 0 0,-4 44 100 0 0,-2 15 296 0 0,3-1-1 0 0,7 81 1 0 0,-1-140-256 0 0,1-1 1 0 0,0 1-1 0 0,1 0 1 0 0,6 17-1 0 0,-9-30-76 0 0,1 0-1 0 0,-1 0 0 0 0,0 0 1 0 0,0 0-1 0 0,1 0 1 0 0,-1 0-1 0 0,1 0 0 0 0,3 2 1 0 0,-3-2-34 0 0,-2-2-21 0 0,0 0 0 0 0,0 1 0 0 0,0-1 0 0 0,0 0 0 0 0,1 0 0 0 0,-1 1 0 0 0,0-1 0 0 0,0 0 0 0 0,0 0 0 0 0,1 0 0 0 0,-1 1 0 0 0,0-1 0 0 0,0 0 0 0 0,0 0 0 0 0,1 0 0 0 0,-1 0 0 0 0,0 0 0 0 0,0 0 0 0 0,1 1 0 0 0,-1-1 0 0 0,0 0 0 0 0,0 0 0 0 0,1 0 0 0 0,-1 0 0 0 0,0 0 0 0 0,1 0 0 0 0,-1 0 0 0 0,0 0 0 0 0,0 0 0 0 0,1 0 0 0 0,-1 0 0 0 0,0 0 0 0 0,0 0 0 0 0,1-1 0 0 0,-1 1 0 0 0,0 0 0 0 0,0 0 0 0 0,1 0 0 0 0,-1 0 0 0 0,0 0 0 0 0,0 0 0 0 0,1-1 0 0 0,-1 1 0 0 0,0 0 0 0 0,0 0 0 0 0,0 0 0 0 0,0-1 0 0 0,1 1 0 0 0,-1 0 0 0 0,0 0 0 0 0,0 0 0 0 0,0-1 0 0 0,0 1 0 0 0,1-1-162 0 0,-1 0 0 0 0,1-1 0 0 0,-1 1 0 0 0,0 0 0 0 0,1 0 0 0 0,-1 0 0 0 0,0 0 0 0 0,0-1 0 0 0,0 1 0 0 0,0 0 0 0 0,0 0 0 0 0,0 0 0 0 0,-1-3 0 0 0,-2-7-1469 0 0,-2 0-69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8:06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12263 0 0,'0'0'1419'0'0,"2"-1"-819"0"0,10-6 137 0 0,1 1-1 0 0,0 0 1 0 0,0 1-1 0 0,1 1 1 0 0,0 0-1 0 0,-1 1 1 0 0,1 0 0 0 0,26-1-1 0 0,-18 3-309 0 0,0 1 0 0 0,0 1-1 0 0,0 1 1 0 0,0 1 0 0 0,22 6-1 0 0,-7 1-312 0 0,-16-3-394 0 0,-1-2 0 0 0,1-1 1 0 0,42 4-1 0 0,-58-8-194 0 0,0-1 0 0 0,1 0 0 0 0,-1 0 0 0 0,0 0 0 0 0,6-2 0 0 0,9-4-997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8:0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1839 0 0,'-1'1'5134'0'0,"-1"1"-4642"0"0,1 0 1 0 0,0 0 0 0 0,0 0-1 0 0,0 0 1 0 0,0 1 0 0 0,0-1-1 0 0,0 0 1 0 0,0 0 0 0 0,1 1-1 0 0,-1-1 1 0 0,1 4 0 0 0,-1-1-182 0 0,1 0 0 0 0,1 0 0 0 0,-1 0 0 0 0,1 0 0 0 0,1 5 0 0 0,1 3-65 0 0,2 0-1 0 0,-1-1 1 0 0,10 17 0 0 0,-3-9 51 0 0,1-1 0 0 0,1 0 0 0 0,1-1 0 0 0,0 0 0 0 0,19 17 0 0 0,89 72 1009 0 0,-11-11 511 0 0,-101-86-1579 0 0,0 0-1 0 0,-1 1 0 0 0,0 1 1 0 0,-1-1-1 0 0,0 1 1 0 0,-1 1-1 0 0,-1-1 0 0 0,0 1 1 0 0,5 14-1 0 0,-8-18-143 0 0,-1-1-1 0 0,0 1 1 0 0,0 0 0 0 0,-1-1-1 0 0,0 1 1 0 0,-1 0 0 0 0,0 0-1 0 0,0-1 1 0 0,-1 1-1 0 0,0 0 1 0 0,0 0 0 0 0,-1-1-1 0 0,0 1 1 0 0,-1-1 0 0 0,-6 15-1 0 0,-3 0-148 0 0,-1 1 0 0 0,-2-2 0 0 0,0 0 0 0 0,-1 0 0 0 0,-1-2-1 0 0,-1 0 1 0 0,-1-1 0 0 0,-42 33 0 0 0,29-30-566 0 0,10-7-1507 0 0,-40 35 0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8:0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4143 0 0,'0'0'13718'0'0,"-1"2"-13414"0"0,-81 214 1146 0 0,80-210-1410 0 0,-71 191 1124 0 0,60-169-1055 0 0,0-1-1 0 0,-2-1 1 0 0,-1 0-1 0 0,-38 45 1 0 0,19-27-145 0 0,34-43-81 0 0,15-7-782 0 0,-1-3-52 0 0,18-14 1 0 0,-12 6-780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8:0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72 427 5527 0 0,'-2'1'423'0'0,"-39"31"67"0"0,12-9 7861 0 0,31-36-7401 0 0,1 4-718 0 0,-1 1 0 0 0,1 0 0 0 0,1-1 1 0 0,0 1-1 0 0,0 0 0 0 0,8-11 0 0 0,36-43 300 0 0,-18 25-312 0 0,101-120 421 0 0,-116 141-578 0 0,1 1-1 0 0,1 0 1 0 0,0 1 0 0 0,1 1-1 0 0,26-14 1 0 0,-31 20 70 0 0,1 0 1 0 0,-1 1-1 0 0,1 1 0 0 0,1 0 1 0 0,-1 1-1 0 0,1 1 0 0 0,0 0 1 0 0,25-1-1 0 0,-30 4-33 0 0,0 1 0 0 0,1 1 1 0 0,-1 0-1 0 0,0 0 0 0 0,0 1 0 0 0,0 0 0 0 0,0 1 0 0 0,-1 0 1 0 0,0 0-1 0 0,1 1 0 0 0,-1 0 0 0 0,-1 1 0 0 0,1 0 0 0 0,-1 0 1 0 0,0 1-1 0 0,10 11 0 0 0,-13-12-79 0 0,0 1-1 0 0,0 0 1 0 0,-1 0 0 0 0,1 1 0 0 0,-2-1-1 0 0,1 1 1 0 0,-1 0 0 0 0,0 0-1 0 0,-1 0 1 0 0,0 0 0 0 0,0 0 0 0 0,0 0-1 0 0,-1 1 1 0 0,0 12 0 0 0,-2-14-1 0 0,1 1 1 0 0,-1-1-1 0 0,0 0 1 0 0,0 0-1 0 0,-1 0 0 0 0,0 0 1 0 0,0 0-1 0 0,-1-1 1 0 0,0 1-1 0 0,0-1 1 0 0,-1 1-1 0 0,1-1 0 0 0,-1 0 1 0 0,-1-1-1 0 0,1 1 1 0 0,-1-1-1 0 0,-5 6 0 0 0,-14 8 58 0 0,-1-1-1 0 0,-48 28 0 0 0,34-23-26 0 0,-15 8-192 0 0,-2-2-1 0 0,-64 23 1 0 0,77-35-516 0 0,-1-3 0 0 0,-87 18 1 0 0,113-30 223 0 0,10-2-5394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8:0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16 15863 0 0,'0'0'728'0'0,"-1"-1"-17"0"0,-3-3-458 0 0,3 3-178 0 0,0 0 1 0 0,-1 0-1 0 0,1 0 0 0 0,0 0 0 0 0,0 0 0 0 0,0 1 0 0 0,-1-1 0 0 0,1 0 1 0 0,0 1-1 0 0,-1-1 0 0 0,1 1 0 0 0,0-1 0 0 0,-1 1 0 0 0,1 0 0 0 0,0 0 1 0 0,-1 0-1 0 0,1-1 0 0 0,-1 1 0 0 0,1 1 0 0 0,-1-1 0 0 0,1 0 0 0 0,-3 1 1 0 0,1-1 137 0 0,-3 2-46 0 0,-1-1 0 0 0,1 1 0 0 0,0 0 0 0 0,0 1 0 0 0,0 0 0 0 0,0 0 0 0 0,1 0 0 0 0,-1 0 0 0 0,-7 7 0 0 0,-7 7-16 0 0,-18 19 1 0 0,19-17-100 0 0,-174 179-303 0 0,174-176 216 0 0,1 0 0 0 0,-29 50 0 0 0,42-61 125 0 0,0 0 0 0 0,1 1 0 0 0,0 0 0 0 0,1 0 0 0 0,0 0-1 0 0,1 0 1 0 0,0 0 0 0 0,1 0 0 0 0,0 18 0 0 0,2-13 102 0 0,0-1-1 0 0,1 0 1 0 0,1 1-1 0 0,0-1 1 0 0,2-1-1 0 0,8 24 1 0 0,-7-26-108 0 0,1 1 0 0 0,0-1 0 0 0,0-1 1 0 0,2 0-1 0 0,15 19 0 0 0,-12-21-89 0 0,-7-8-86 0 0,0 1 0 0 0,0-1 1 0 0,0 0-1 0 0,0 0 0 0 0,1 0 1 0 0,-1-1-1 0 0,0 0 0 0 0,1 0 1 0 0,-1 0-1 0 0,9-1 0 0 0,-8 0-586 0 0,1-1-1 0 0,-1 0 1 0 0,1 0-1 0 0,-1 0 1 0 0,8-4-1 0 0,8-3-6310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8:0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0 633 4607 0 0,'1'1'354'0'0,"12"31"253"0"0,-9-20 803 0 0,-1 1-1 0 0,0-1 0 0 0,-1 0 1 0 0,1 22-1 0 0,-10-15 7846 0 0,7-27-9101 0 0,3-3 62 0 0,0 0-1 0 0,1 0 0 0 0,0 1 1 0 0,1-1-1 0 0,8-13 0 0 0,2-4 35 0 0,10-21 40 0 0,55-80-1 0 0,44-37 165 0 0,-13 33-757 0 0,2-4-42 0 0,-81 99 197 0 0,-31 37 65 0 0,2 10-61 0 0,9 12 135 0 0,-4 0 21 0 0,11 29-49 0 0,-17-43 31 0 0,-1 0-1 0 0,0-1 1 0 0,-1 1-1 0 0,1 0 1 0 0,-2 9-1 0 0,-4 36 24 0 0,-12 52-1 0 0,-4 38 398 0 0,20-123-382 0 0,0 0 0 0 0,2 0 1 0 0,0 0-1 0 0,1 0 0 0 0,6 27 0 0 0,-8-44-30 0 0,9 25 41 0 0,-8-25-38 0 0,-1 0 1 0 0,1-1 0 0 0,0 1 0 0 0,0 0 0 0 0,0-1-1 0 0,0 1 1 0 0,0-1 0 0 0,1 1 0 0 0,-1-1-1 0 0,0 1 1 0 0,1-1 0 0 0,-1 0 0 0 0,3 2-1 0 0,7 3 6 0 0,1-1-11 0 0,5 1 6 0 0,-12-7-11 0 0,-3 0-24 0 0,-1 1-45 0 0,0 0 0 0 0,0 0 0 0 0,0 0 0 0 0,-1 0 0 0 0,1 0 0 0 0,0-1 0 0 0,0 1 0 0 0,0 0 0 0 0,0 0 0 0 0,-1-1 0 0 0,1 1 0 0 0,0 0 0 0 0,0-1 0 0 0,0 1 0 0 0,-1-1 0 0 0,1 1 0 0 0,0-1 0 0 0,-1 1 0 0 0,1-1 0 0 0,0 0 0 0 0,-1 1 0 0 0,1-1 0 0 0,-1 0 0 0 0,1 1 0 0 0,0-2 0 0 0,0 0-472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0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0 15175 0 0,'0'0'1372'0'0,"-2"0"-1130"0"0,-3 1-87 0 0,-1-1 0 0 0,0 1 0 0 0,1 0 0 0 0,-1 1 0 0 0,1 0 0 0 0,-1-1 0 0 0,1 2 0 0 0,0-1 0 0 0,0 1 0 0 0,0-1 0 0 0,0 1 0 0 0,0 1 1 0 0,0-1-1 0 0,-3 5 0 0 0,-3 1 337 0 0,2 1 0 0 0,0 0 1 0 0,0 0-1 0 0,-14 23 1 0 0,-178 326 1809 0 0,151-256-1965 0 0,-5-2-1 0 0,-84 116 0 0 0,26-72-317 0 0,22-30-23 0 0,78-99 15 0 0,-9 12-1 0 0,21-27-18 0 0,0 1 0 0 0,0-1-1 0 0,0 1 1 0 0,1 0 0 0 0,-1 0 0 0 0,0-1 0 0 0,1 1 0 0 0,-1 0 0 0 0,1 0-1 0 0,0 0 1 0 0,-1 0 0 0 0,1 0 0 0 0,0 0 0 0 0,0 2 0 0 0,1-4-63 0 0,-1 1-1 0 0,0 0 1 0 0,0-1 0 0 0,1 0 0 0 0,-1 1 0 0 0,0-1 0 0 0,1 1-1 0 0,-1-1 1 0 0,0 1 0 0 0,1-1 0 0 0,-1 0 0 0 0,1 1 0 0 0,-1-1-1 0 0,1 1 1 0 0,-1-1 0 0 0,1 0 0 0 0,-1 0 0 0 0,1 1 0 0 0,-1-1-1 0 0,1 0 1 0 0,-1 0 0 0 0,1 0 0 0 0,-1 0 0 0 0,1 1-1 0 0,-1-1 1 0 0,1 0 0 0 0,-1 0 0 0 0,1 0 0 0 0,1-1 0 0 0,16 0-5262 0 0,0-2-2586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8:1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12439 0 0,'0'0'1446'0'0,"1"0"-613"0"0,10-1 189 0 0,-1 0-1 0 0,0-1 1 0 0,0 0 0 0 0,12-5 0 0 0,-11 4-505 0 0,-1 0 0 0 0,1 1-1 0 0,0 0 1 0 0,15-1 0 0 0,59 5 868 0 0,-27 0-1015 0 0,73-7 0 0 0,3-17-3428 0 0,-113 17 1467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8:1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 9215 0 0,'-21'-2'831'0'0,"20"3"-812"0"0,1-1 0 0 0,-1 0-1 0 0,1 0 1 0 0,-1 0 0 0 0,1 0 0 0 0,-1 0 0 0 0,0 0 0 0 0,1 1-1 0 0,-1-1 1 0 0,1 0 0 0 0,-1 0 0 0 0,1 1 0 0 0,0-1-1 0 0,-1 0 1 0 0,1 1 0 0 0,-1-1 0 0 0,1 1 0 0 0,0-1 0 0 0,-1 1-1 0 0,1-1 1 0 0,0 0 0 0 0,-1 1 0 0 0,1-1 0 0 0,0 1-1 0 0,-1-1 1 0 0,1 1 0 0 0,0 0 0 0 0,0-1 0 0 0,0 1-1 0 0,0-1 1 0 0,0 1 0 0 0,0-1 0 0 0,0 1 0 0 0,0-1 0 0 0,0 1-1 0 0,0 0 1 0 0,0-1 0 0 0,0 1 0 0 0,0-1 0 0 0,0 1-1 0 0,0-1 1 0 0,1 2 0 0 0,5 23 2255 0 0,3-1-1572 0 0,2-1 0 0 0,1 0 1 0 0,0-1-1 0 0,2-1 1 0 0,0 0-1 0 0,2 0 1 0 0,0-2-1 0 0,29 28 0 0 0,13 4 530 0 0,95 67 0 0 0,-117-92-780 0 0,99 75 1238 0 0,-128-94-1597 0 0,0 1 0 0 0,0-1-1 0 0,-1 2 1 0 0,0-1-1 0 0,-1 1 1 0 0,0 0 0 0 0,0 0-1 0 0,6 18 1 0 0,-10-24-80 0 0,0 0 0 0 0,-1 0 1 0 0,1 0-1 0 0,-1 0 0 0 0,0 0 0 0 0,0 0 1 0 0,0 0-1 0 0,0 0 0 0 0,0-1 1 0 0,-1 1-1 0 0,0 4 0 0 0,-13 33 140 0 0,6-18-52 0 0,4-11-57 0 0,-1 0-1 0 0,0 0 1 0 0,-1 0-1 0 0,0 0 1 0 0,-1-1-1 0 0,-8 10 1 0 0,-52 55 81 0 0,39-47-94 0 0,-52 48-23 0 0,-18 20-725 0 0,77-65-526 0 0,20-29 670 0 0,13 1-3891 0 0,1-3-2424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8:1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1839 0 0,'0'0'5651'0'0,"2"1"-4914"0"0,19 13 2618 0 0,-19-13-2274 0 0,4 2-705 0 0,3 2 1584 0 0,36 0-129 0 0,-28-3-1526 0 0,28 7-1 0 0,-42-8-291 0 0,0 0 1 0 0,-1 0-1 0 0,1 0 0 0 0,0 0 0 0 0,0-1 1 0 0,1 1-1 0 0,-1-1 0 0 0,0 0 0 0 0,0 0 1 0 0,3 0-1 0 0,5-1 7 0 0,-7 1-11 0 0,19 2 25 0 0,1 0 0 0 0,-1-2 0 0 0,0-1 0 0 0,0-1 0 0 0,31-7 0 0 0,-42 5-6 0 0,3 1 51 0 0,33 2 370 0 0,60-1-248 0 0,-91 2-198 0 0,16 0 28 0 0,1 0 1 0 0,-1-3-1 0 0,39-7 0 0 0,8-4 187 0 0,-78 14-183 0 0,1 0 1 0 0,-1 0 0 0 0,1 0 0 0 0,-1 0 0 0 0,0 1-1 0 0,1-1 1 0 0,-1 1 0 0 0,5 1 0 0 0,-2-1-22 0 0,14 5 4 0 0,-14-5-20 0 0,12 1 0 0 0,15 2 2 0 0,-10-1-27 0 0,-1-1 0 0 0,0-1-1 0 0,1-1 1 0 0,23-3-1 0 0,-1 0 13 0 0,-36 2 15 0 0,-4 1 0 0 0,1 0 0 0 0,0 0 0 0 0,-1 1 0 0 0,1-1 0 0 0,0 1 0 0 0,5 2 0 0 0,5 0-10 0 0,-1 1-44 0 0,1-1-10 0 0,-8-1 55 0 0,1 0-1 0 0,0-1 0 0 0,0 0 1 0 0,0-1-1 0 0,0 0 0 0 0,0 0 1 0 0,0-1-1 0 0,-1 0 0 0 0,1 0 1 0 0,0 0-1 0 0,8-4 0 0 0,9-1-2 0 0,0 1 27 0 0,48-7 107 0 0,-64 11-112 0 0,1 0 1 0 0,-1 1-1 0 0,0 0 1 0 0,0 1 0 0 0,17 3-1 0 0,-19-3-176 0 0,0 1 0 0 0,0 0-1 0 0,13 7 1 0 0,-12-6 91 0 0,-6-2-21 0 0,1 0 0 0 0,0 2 84 0 0,13 3-65 0 0,-6-3 80 0 0,1 0 0 0 0,-1-1 0 0 0,1-1 0 0 0,0 1 1 0 0,0-2-1 0 0,0 0 0 0 0,15-1 0 0 0,78-17 159 0 0,-14 1-61 0 0,-73 15-59 0 0,-9 1-40 0 0,0 0 0 0 0,0 1-1 0 0,0 0 1 0 0,0 0 0 0 0,15 3 0 0 0,-8-2-2 0 0,0-1 0 0 0,146-9 71 0 0,-33 1 64 0 0,-85 9-125 0 0,-38 0-10 0 0,19-2 0 0 0,65-7 106 0 0,41-2 76 0 0,22 10-386 0 0,-143 1 193 0 0,24-3 22 0 0,27-6 108 0 0,-11 2 206 0 0,68 0 1 0 0,-103 6-316 0 0,49 0-10 0 0,123-7 244 0 0,0-1 0 0 0,-102 5-180 0 0,-78 3-64 0 0,0 0 0 0 0,0 0 0 0 0,-1 1 0 0 0,9 1 0 0 0,37 4 0 0 0,-46-5 0 0 0,20-1 0 0 0,60-10 125 0 0,-4-1 38 0 0,71-1 45 0 0,-68 5-147 0 0,-41 3 21 0 0,0 1 0 0 0,71 6 0 0 0,-12 7 479 0 0,176-4-1 0 0,-38-22 326 0 0,-194 12-664 0 0,124 4 270 0 0,-76 2-328 0 0,176 5 4 0 0,-2 0 0 0 0,-212-5-168 0 0,-29 0 0 0 0,40-4 0 0 0,-64 3 0 0 0,14-4 75 0 0,-8 0-22 0 0,-8 3 102 0 0,1-1-97 0 0,4 0-74 0 0,-5 1-122 0 0,6 0-127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2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8 1375 0 0,'0'0'15048'0'0,"10"-3"-13416"0"0,1-2 1103 0 0,-7 7-1489 0 0,-9 18-831 0 0,3-14-359 0 0,-5 14-35 0 0,5-10-8 0 0,-2 0 0 0 0,1 0 0 0 0,-1-1 0 0 0,-1 1 0 0 0,0-1-1 0 0,0 0 1 0 0,-9 11 0 0 0,12-17-11 0 0,-2 2 14 0 0,0 0 1 0 0,0 0-1 0 0,-1-1 1 0 0,1 0-1 0 0,-1 0 1 0 0,-9 7-1 0 0,9-8 6 0 0,5-2-15 0 0,-1-1 1 0 0,1 0-1 0 0,0 0 1 0 0,-1 1-1 0 0,1-1 1 0 0,0 0-1 0 0,0 1 1 0 0,-1-1-1 0 0,1 1 1 0 0,0-1-1 0 0,0 0 0 0 0,0 1 1 0 0,0-1-1 0 0,-1 1 1 0 0,1-1-1 0 0,0 0 1 0 0,0 1-1 0 0,0-1 1 0 0,0 1-1 0 0,0-1 1 0 0,0 1-1 0 0,0-1 1 0 0,0 0-1 0 0,0 1 1 0 0,0-1-1 0 0,0 1 1 0 0,1-1-1 0 0,-1 1 1 0 0,0-1-1 0 0,0 0 0 0 0,0 1 1 0 0,0-1-1 0 0,1 1 1 0 0,-1-1-1 0 0,0 0 1 0 0,0 1-1 0 0,1-1 1 0 0,-1 0-1 0 0,0 1 1 0 0,1-1-1 0 0,-1 0 1 0 0,0 0-1 0 0,1 1 1 0 0,-1-1-1 0 0,0 0 1 0 0,1 0-1 0 0,-1 0 0 0 0,1 1 1 0 0,19 9 336 0 0,-3-4-132 0 0,1-2-1 0 0,-1 0 1 0 0,1-1-1 0 0,24 1 1 0 0,-20-3-166 0 0,-20-1-136 0 0,-13 3-1397 0 0,-10 2-2185 0 0,11-4-3488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2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14223 0 0,'0'0'1291'0'0,"1"-1"-1063"0"0,3-3 167 0 0,0 0 1 0 0,0 0-1 0 0,1 0 1 0 0,-1 1-1 0 0,1-1 1 0 0,0 1-1 0 0,0 0 0 0 0,0 1 1 0 0,7-4-1 0 0,0 2 419 0 0,0 0 0 0 0,0 1 0 0 0,15-3 0 0 0,-25 6-455 0 0,-12 7-364 0 0,3-2-858 0 0,-1 0 0 0 0,1-1 0 0 0,-13 5 0 0 0,5-3-6392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2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 2759 0 0,'0'0'12447'0'0,"2"0"-11854"0"0,5-1-835 0 0,-7 1 501 0 0,0 0-1 0 0,1-1 1 0 0,-1 1-1 0 0,0 0 1 0 0,1 0 0 0 0,-1 0-1 0 0,1 0 1 0 0,-1 0 0 0 0,0 0-1 0 0,1 0 1 0 0,-1 0 0 0 0,0 0-1 0 0,1 0 1 0 0,-1 0 0 0 0,0 0-1 0 0,1 0 1 0 0,-1 0 0 0 0,0 0-1 0 0,1 1 1 0 0,-1-1 0 0 0,0 0-1 0 0,1 0 1 0 0,-1 0-1 0 0,1 1 518 0 0,0-1-517 0 0,0 7 217 0 0,-2-2-470 0 0,0-1-1 0 0,0 1 1 0 0,0 0 0 0 0,-1-1-1 0 0,1 0 1 0 0,-1 1 0 0 0,-4 6-1 0 0,-12 30 10 0 0,16-38-15 0 0,-6 22 0 0 0,6-15 0 0 0,0 4 5 0 0,3-12 9 0 0,1 1 3 0 0,-1 12 0 0 0,-1-13-16 0 0,0 1-1 0 0,-1-1 1 0 0,1 0-1 0 0,0 0 1 0 0,-1 0-1 0 0,1 0 0 0 0,-1 0 1 0 0,0 1-1 0 0,1-1 1 0 0,-1 0-1 0 0,0-1 0 0 0,0 1 1 0 0,0 0-1 0 0,-1 0 1 0 0,1 0-1 0 0,0-1 0 0 0,-1 1 1 0 0,1 0-1 0 0,-1-1 1 0 0,0 1-1 0 0,1-1 0 0 0,-1 0 1 0 0,0 0-1 0 0,0 1 1 0 0,0-1-1 0 0,0-1 0 0 0,-3 2 1 0 0,-3 3-2 0 0,6-3 7 0 0,1-1-2 0 0,0-1 0 0 0,1 1 0 0 0,-1-1 0 0 0,1 0 0 0 0,-1 1 0 0 0,0-1 0 0 0,1 0-1 0 0,-1 1 1 0 0,0-1 0 0 0,1 0 0 0 0,-1 0 0 0 0,0 1 0 0 0,0-1 0 0 0,1 0 0 0 0,-1 0-1 0 0,0 0 1 0 0,0 0 0 0 0,0 0 0 0 0,83-18 556 0 0,-9 2-400 0 0,82-9-157 0 0,-153 25-406 0 0,-22 9-1508 0 0,5-4 254 0 0,0-1-367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2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11055 0 0,'48'-46'501'0'0,"-27"26"4850"0"0,-14 13-807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2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17 5983 0 0,'27'-16'11724'0'0,"-40"36"-10460"0"0,-3 2-1052 0 0,1 2-1 0 0,1 0 1 0 0,2 1-1 0 0,0 0 1 0 0,1 1-1 0 0,2 0 1 0 0,-8 33-1 0 0,14-45-207 0 0,-2-1 1 0 0,0 1-1 0 0,0-1 0 0 0,-1 0 0 0 0,-1-1 1 0 0,0 0-1 0 0,-11 15 0 0 0,-69 76 57 0 0,38-50-38 0 0,-15 19 41 0 0,58-64-43 0 0,17-21-705 0 0,19-15 1 0 0,-10 9-74 0 0,4-4-58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27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92 334 11375 0 0,'-1'1'522'0'0,"-82"53"1780"0"0,81-53-1754 0 0,-3 3 2518 0 0,34-36-2482 0 0,0-1 1 0 0,39-60 0 0 0,-50 66-462 0 0,1 1 1 0 0,1 0-1 0 0,1 2 0 0 0,37-33 0 0 0,-46 47-101 0 0,1 0-1 0 0,-1 2 0 0 0,2-1 0 0 0,24-10 0 0 0,-28 15 6 0 0,-1 0 0 0 0,1 1 0 0 0,0 1 0 0 0,-1 0 0 0 0,1 0 0 0 0,0 1 0 0 0,0 0 0 0 0,13 1 1 0 0,-10 1 3 0 0,0 1 1 0 0,0 1 0 0 0,0 0 0 0 0,0 1-1 0 0,-1 1 1 0 0,0-1 0 0 0,0 2 0 0 0,0 0 0 0 0,0 0-1 0 0,-1 1 1 0 0,0 1 0 0 0,18 16 0 0 0,-26-23-20 0 0,-2 0-8 0 0,0 0-1 0 0,0 0 0 0 0,-1-1 1 0 0,1 1-1 0 0,0 0 1 0 0,0 0-1 0 0,0 0 1 0 0,-1 0-1 0 0,1 0 1 0 0,0 0-1 0 0,-1 0 0 0 0,1 0 1 0 0,-1 0-1 0 0,1 2 1 0 0,0 0 5 0 0,0-1 1 0 0,0 0-1 0 0,0 1 1 0 0,-1-1-1 0 0,1 0 1 0 0,0 5 0 0 0,-1-6-6 0 0,0 0 1 0 0,0-1 0 0 0,1 1 0 0 0,-1 0 0 0 0,0 0-1 0 0,0-1 1 0 0,0 1 0 0 0,0 0 0 0 0,0-1 0 0 0,0 1-1 0 0,0 0 1 0 0,0 0 0 0 0,0-1 0 0 0,-1 1 0 0 0,1 0 0 0 0,0-1-1 0 0,0 1 1 0 0,-1 0 0 0 0,1-1 0 0 0,0 1 0 0 0,-1 0-1 0 0,1-1 1 0 0,0 1 0 0 0,-1-1 0 0 0,0 2 0 0 0,-1-1 20 0 0,-3 7 44 0 0,0 0-1 0 0,-1-1 0 0 0,0 0 1 0 0,0-1-1 0 0,-10 9 0 0 0,-39 27 176 0 0,42-32-190 0 0,-35 23 64 0 0,-85 43 0 0 0,-58 12-490 0 0,152-73 170 0 0,24-10-147 0 0,0 1 1 0 0,-19 10-1 0 0,33-15-133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27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34 4143 0 0,'18'-9'1244'0'0,"38"-16"12992"0"0,-65 36-12948 0 0,-8 6-807 0 0,0 0 0 0 0,-1-2 0 0 0,-29 20 1 0 0,4-2-280 0 0,21-16-192 0 0,-16 12-3 0 0,1 2 0 0 0,-36 39 0 0 0,64-60-7 0 0,1 0-1 0 0,0 0 1 0 0,0 1-1 0 0,1 0 1 0 0,0 0 0 0 0,1 1-1 0 0,0 0 1 0 0,1 0-1 0 0,1 0 1 0 0,0 1-1 0 0,0-1 1 0 0,-2 23-1 0 0,5-28-11 0 0,1-1 0 0 0,1 0 0 0 0,-1 0 1 0 0,1 0-1 0 0,0 0 0 0 0,1 0 0 0 0,-1-1 0 0 0,1 1 0 0 0,0 0 0 0 0,0 0 0 0 0,1-1 0 0 0,0 0 1 0 0,0 1-1 0 0,0-1 0 0 0,6 7 0 0 0,0-2-91 0 0,0 0 0 0 0,0-1 0 0 0,1 0 0 0 0,0-1 0 0 0,1 0 0 0 0,11 7 1 0 0,3-3-3316 0 0,-12-10-3502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0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395 121 3223 0 0,'0'0'8202'0'0,"0"2"-7304"0"0,-6 37 9202 0 0,7-38-9655 0 0,-1 3-420 0 0,9 3 390 0 0,-5-5-431 0 0,1 0 0 0 0,0 0 0 0 0,-1-1-1 0 0,1 1 1 0 0,0-1 0 0 0,0 0-1 0 0,0-1 1 0 0,0 1 0 0 0,0-1 0 0 0,0 0-1 0 0,0-1 1 0 0,6 0 0 0 0,9-2-189 0 0,32-10-1 0 0,-38 9 71 0 0,0 0-47 0 0,0 0 0 0 0,0-1 0 0 0,-1 0 1 0 0,25-14-1 0 0,-35 16 151 0 0,1 1-1 0 0,-1 0 1 0 0,0-1 0 0 0,0 1 0 0 0,0-1 0 0 0,0 0 0 0 0,0 0 0 0 0,0 0-1 0 0,-1 0 1 0 0,0-1 0 0 0,0 1 0 0 0,0-1 0 0 0,0 1 0 0 0,0-1 0 0 0,0 0-1 0 0,-1 0 1 0 0,0 1 0 0 0,0-1 0 0 0,0 0 0 0 0,0 0 0 0 0,0-8 0 0 0,-1 10-29 0 0,0 0 1 0 0,-1 0 0 0 0,1 0-1 0 0,0 0 1 0 0,0 1 0 0 0,-1-1-1 0 0,1 0 1 0 0,-1 0 0 0 0,1 0-1 0 0,-1 1 1 0 0,0-1 0 0 0,0 0-1 0 0,0 1 1 0 0,0-1 0 0 0,0 1-1 0 0,0-1 1 0 0,0 1 0 0 0,-1-1-1 0 0,1 1 1 0 0,0 0 0 0 0,-1 0-1 0 0,1 0 1 0 0,-1-1 0 0 0,1 1-1 0 0,-1 1 1 0 0,0-1 0 0 0,1 0-1 0 0,-1 0 1 0 0,0 1 0 0 0,0-1-1 0 0,1 1 1 0 0,-1-1 0 0 0,0 1-1 0 0,0 0 1 0 0,-3-1 0 0 0,-2 1-88 0 0,-1 0 1 0 0,1 0 0 0 0,-1 1-1 0 0,0 0 1 0 0,1 0 0 0 0,-1 0-1 0 0,-7 4 1 0 0,-14 5-46 0 0,0 2 0 0 0,-49 27 0 0 0,-49 42 607 0 0,44-28 183 0 0,49-32-328 0 0,1-2 92 0 0,0 2 1 0 0,1 2 0 0 0,-40 37-1 0 0,68-57-276 0 0,0 1-1 0 0,1 0 0 0 0,0 0 1 0 0,-1 1-1 0 0,2-1 0 0 0,-1 1 1 0 0,-4 8-1 0 0,7-11-26 0 0,-1 0 0 0 0,1-1 0 0 0,-1 1 0 0 0,1 0 0 0 0,-1 0-1 0 0,1 0 1 0 0,0 0 0 0 0,0 0 0 0 0,0 0 0 0 0,0 0 0 0 0,1 0 0 0 0,-1-1-1 0 0,0 1 1 0 0,1 0 0 0 0,-1 0 0 0 0,1 0 0 0 0,0 0 0 0 0,0-1 0 0 0,-1 1-1 0 0,1 0 1 0 0,0-1 0 0 0,0 1 0 0 0,1-1 0 0 0,1 4 0 0 0,4 1 81 0 0,-1 0 1 0 0,1-1 0 0 0,1 1-1 0 0,-1-1 1 0 0,1 0-1 0 0,-1-1 1 0 0,1 0 0 0 0,1 0-1 0 0,-1-1 1 0 0,0 0-1 0 0,10 2 1 0 0,13 1 54 0 0,56 5 0 0 0,-54-7-139 0 0,-16-3-168 0 0,-1 0 0 0 0,1 0-1 0 0,-1-2 1 0 0,1 0 0 0 0,17-4 0 0 0,-20 2-2002 0 0,-1 0 0 0 0,0-2 0 0 0,22-9 0 0 0,-13 3-4357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2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8287 0 0,'-1'1'5822'0'0,"-7"27"786"0"0,0 18-4716 0 0,-1 5-1358 0 0,-2-3-400 0 0,-2 0 0 0 0,-2-1 0 0 0,-26 57 0 0 0,2-26-3903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2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3223 0 0,'0'0'143'0'0,"4"-8"416"0"0,12-22 9348 0 0,3 3-4808 0 0,-13 20-4760 0 0,0 1 0 0 0,0 0 0 0 0,1 0-1 0 0,-1 0 1 0 0,1 1 0 0 0,1 0 0 0 0,-1 0 0 0 0,1 1-1 0 0,11-5 1 0 0,45-16 13 0 0,0 2-1 0 0,116-24 1 0 0,-168 45-276 0 0,0 0 1 0 0,0 1-1 0 0,0 1 1 0 0,0 0-1 0 0,0 0 1 0 0,0 1-1 0 0,18 4 0 0 0,-26-4-53 0 0,1 0-1 0 0,-1 1 0 0 0,0-1 0 0 0,0 1 1 0 0,0-1-1 0 0,0 1 0 0 0,0 0 0 0 0,0 1 1 0 0,0-1-1 0 0,-1 1 0 0 0,1 0 0 0 0,-1 0 1 0 0,0 0-1 0 0,0 0 0 0 0,0 0 0 0 0,0 1 0 0 0,0-1 1 0 0,-1 1-1 0 0,0 0 0 0 0,1 0 0 0 0,-1 0 1 0 0,-1 0-1 0 0,3 6 0 0 0,-3-6-7 0 0,-1 0-1 0 0,1 0 0 0 0,-1-1 1 0 0,0 1-1 0 0,0 0 1 0 0,0 0-1 0 0,-1 0 0 0 0,1 0 1 0 0,-1 0-1 0 0,0 0 1 0 0,0-1-1 0 0,0 1 0 0 0,-1 0 1 0 0,1 0-1 0 0,-1-1 1 0 0,0 0-1 0 0,0 1 0 0 0,0-1 1 0 0,-4 5-1 0 0,0-1 27 0 0,-1 0 0 0 0,1 0 1 0 0,-2-1-1 0 0,1 1 0 0 0,0-2 0 0 0,-16 10 0 0 0,-5 0-185 0 0,-1-2 0 0 0,0 0 0 0 0,-59 15 0 0 0,-97 9-537 0 0,134-33-78 0 0,50-4 575 0 0,2 0-357 0 0,1 1 534 0 0,-1-1-1 0 0,1 0 0 0 0,0 1 1 0 0,-1-1-1 0 0,1 0 0 0 0,-1 0 1 0 0,1 0-1 0 0,-1 0 0 0 0,3 0 1 0 0,1-1 0 0 0,-3 1 8 0 0,145 3-7 0 0,-107-1 35 0 0,64 13 0 0 0,-97-14 8 0 0,-1 1 0 0 0,0 0-1 0 0,0 0 1 0 0,11 5-1 0 0,-15-6-5 0 0,0 0 0 0 0,0 1 0 0 0,0-1-1 0 0,-1 0 1 0 0,1 1 0 0 0,0-1 0 0 0,-1 1 0 0 0,1-1 0 0 0,-1 1-1 0 0,1 0 1 0 0,-1 0 0 0 0,0-1 0 0 0,0 1 0 0 0,0 0-1 0 0,0 0 1 0 0,0 0 0 0 0,1 4 0 0 0,-1 3 21 0 0,1 1 0 0 0,-1-1 1 0 0,-1 0-1 0 0,0 1 0 0 0,0-1 0 0 0,-1 0 1 0 0,0 1-1 0 0,-2 10 0 0 0,-4 6 24 0 0,-16 39 0 0 0,20-58-47 0 0,-1 1-1 0 0,0-1 0 0 0,-1 0 0 0 0,0 0 0 0 0,0 0 0 0 0,-9 8 0 0 0,-5 8 114 0 0,16-19-118 0 0,-1-1-1 0 0,1 1 1 0 0,-1-1 0 0 0,0 0-1 0 0,0 0 1 0 0,0 0-1 0 0,0 0 1 0 0,-1-1 0 0 0,1 0-1 0 0,-1 0 1 0 0,0 0 0 0 0,-8 2-1 0 0,-5 0-3 0 0,0 0-1 0 0,-20 0 0 0 0,19-2-4 0 0,-67 4 24 0 0,78-6-37 0 0,0 0 1 0 0,-1-1-1 0 0,1 0 0 0 0,0-1 1 0 0,0 1-1 0 0,0-2 0 0 0,0 1 1 0 0,-8-4-1 0 0,-3-7-1664 0 0,18 11 1218 0 0,0 1 0 0 0,-1-1 0 0 0,1 1 0 0 0,0-1 0 0 0,0 1 0 0 0,0-1 0 0 0,0 0 0 0 0,0 0 0 0 0,0 1 0 0 0,0-1 0 0 0,1 0 0 0 0,-1 0 0 0 0,1 0 0 0 0,-1-3 0 0 0,1-6-6514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2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5527 0 0,'0'0'3858'0'0,"0"3"-2041"0"0,-6 18-931 0 0,2 0 0 0 0,1 0 0 0 0,0 0 0 0 0,2 1 0 0 0,1 27 0 0 0,1-30-689 0 0,2 0 1 0 0,0 1-1 0 0,12 34 1 0 0,-11-44-156 0 0,0-1 0 0 0,1 1 1 0 0,0-1-1 0 0,0 0 0 0 0,1 0 1 0 0,0-1-1 0 0,0 0 0 0 0,15 14 1 0 0,-3-6 301 0 0,1-1 0 0 0,40 25 0 0 0,47 15 1832 0 0,-95-49-1776 0 0,0-1 1 0 0,0 2 0 0 0,0 0-1 0 0,-1 0 1 0 0,0 0 0 0 0,10 11-1 0 0,-18-16-309 0 0,0 1 0 0 0,1-1 1 0 0,-1 1-1 0 0,0-1 0 0 0,0 1 0 0 0,-1 0 0 0 0,1 0 0 0 0,-1 0 0 0 0,1 0 0 0 0,-1 0 1 0 0,0 0-1 0 0,0 0 0 0 0,0 0 0 0 0,-1 1 0 0 0,1-1 0 0 0,-1 0 0 0 0,0 1 0 0 0,0-1 0 0 0,0 0 1 0 0,0 1-1 0 0,0-1 0 0 0,-1 0 0 0 0,1 0 0 0 0,-1 1 0 0 0,0-1 0 0 0,0 0 0 0 0,-3 5 0 0 0,-1 2-30 0 0,-1 0 0 0 0,0-1-1 0 0,-1 0 1 0 0,0 0-1 0 0,0 0 1 0 0,-1-1-1 0 0,0 0 1 0 0,-1-1-1 0 0,-9 7 1 0 0,-15 9-359 0 0,-43 22 0 0 0,39-25-401 0 0,7-2-2641 0 0,19-10 1380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3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98 5527 0 0,'0'0'2052'0'0,"-2"1"-400"0"0,40-13 9024 0 0,47-17-8454 0 0,14-6-2163 0 0,-22 14 32 0 0,-65 19 71 0 0,-8 3-2848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3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7367 0 0,'0'0'667'0'0,"3"-1"-172"0"0,17-5 3927 0 0,27-4 1 0 0,25-1-1171 0 0,-9 1-2532 0 0,-22 5-630 0 0,78 1 1 0 0,-116 4-161 0 0,-1 0-998 0 0,0 0-322 0 0,10 2-66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32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 2303 0 0,'0'0'12646'0'0,"3"-1"-12062"0"0,-2 1-405 0 0,0-1 1 0 0,1 1 0 0 0,-1 0 0 0 0,1-1 0 0 0,-1 1 0 0 0,1 0 0 0 0,-1 0 0 0 0,1 0 0 0 0,-1 0 0 0 0,1 0-1 0 0,-1 0 1 0 0,2 1 0 0 0,0-1 520 0 0,-4 4-408 0 0,-1 9-83 0 0,0-1 0 0 0,-1 1 0 0 0,0 0-1 0 0,-1-1 1 0 0,-7 14 0 0 0,-33 63 428 0 0,13-32-593 0 0,-25 65-15 0 0,44-93-112 0 0,2 1-1 0 0,-9 38 0 0 0,16-39-260 0 0,3-27 152 0 0,0 10-400 0 0,0-9 159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3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31 410 4607 0 0,'0'0'354'0'0,"-3"-1"-233"0"0,-20-4 6847 0 0,18-6-4572 0 0,6 5-2202 0 0,-1 1 1 0 0,1 0-1 0 0,1 0 0 0 0,-1 0 0 0 0,1 0 1 0 0,0 0-1 0 0,0 0 0 0 0,0 0 1 0 0,6-8-1 0 0,31-42 732 0 0,-34 48-850 0 0,11-11 212 0 0,1 1-1 0 0,1 0 1 0 0,0 2-1 0 0,22-15 1 0 0,-12 9 9 0 0,11-8 97 0 0,2 2 0 0 0,0 2 0 0 0,76-33 0 0 0,-110 55-368 0 0,0 1 0 0 0,0-1 0 0 0,1 1 1 0 0,-1 1-1 0 0,1-1 0 0 0,-1 1 0 0 0,1 1 0 0 0,0 0 0 0 0,-1 0 1 0 0,1 0-1 0 0,0 1 0 0 0,-1 0 0 0 0,1 0 0 0 0,-1 1 0 0 0,1 0 1 0 0,-1 0-1 0 0,0 1 0 0 0,11 5 0 0 0,-13-5-8 0 0,1-1-1 0 0,-1 1 0 0 0,0 1 1 0 0,0-1-1 0 0,0 1 1 0 0,-1-1-1 0 0,1 2 0 0 0,-1-1 1 0 0,0 0-1 0 0,0 1 1 0 0,0 0-1 0 0,-1 0 0 0 0,0 0 1 0 0,0 0-1 0 0,0 0 1 0 0,0 1-1 0 0,-1-1 0 0 0,0 1 1 0 0,0-1-1 0 0,-1 1 1 0 0,1 0-1 0 0,-1 0 0 0 0,0 9 1 0 0,-1-3 17 0 0,0-1 1 0 0,-1 0-1 0 0,0 1 0 0 0,-1-1 1 0 0,0 0-1 0 0,0 0 1 0 0,-2 0-1 0 0,1 0 1 0 0,-1-1-1 0 0,-1 1 0 0 0,-9 15 1 0 0,8-17-23 0 0,1 0 0 0 0,-2-1-1 0 0,1 0 1 0 0,-1 0 0 0 0,0-1 0 0 0,0 0 0 0 0,-1 0 0 0 0,0-1-1 0 0,0 0 1 0 0,-17 9 0 0 0,-21 12-119 0 0,-1-3 0 0 0,-1-2-1 0 0,-1-2 1 0 0,-1-2 0 0 0,0-2-1 0 0,-90 15 1 0 0,126-29 21 0 0,-31 3-335 0 0,42-5 229 0 0,19-7-4767 0 0,4 0-940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3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5527 0 0,'0'0'4524'0'0,"-1"4"-2334"0"0,-5 4-1588 0 0,1 0-1 0 0,-1 0 1 0 0,0 0 0 0 0,-1 0 0 0 0,-7 6 0 0 0,-43 34 370 0 0,0 1-142 0 0,-17 17 195 0 0,-14 13 0 0 0,75-65-836 0 0,-1 0 1 0 0,2 2-1 0 0,-20 30 1 0 0,26-36-128 0 0,1-1 0 0 0,1 1 0 0 0,-1 0 1 0 0,2 1-1 0 0,-1-1 0 0 0,1 1 0 0 0,1-1 0 0 0,0 1 1 0 0,1 0-1 0 0,0 0 0 0 0,0 0 0 0 0,1 0 0 0 0,1-1 1 0 0,-1 1-1 0 0,2 0 0 0 0,5 20 0 0 0,2-1-22 0 0,1-1 0 0 0,2 0 0 0 0,1-1 0 0 0,1-1 0 0 0,2 0 0 0 0,20 28 0 0 0,-26-41-25 0 0,-7-8-7 0 0,1 0 1 0 0,0 0-1 0 0,1 0 0 0 0,-1-1 0 0 0,8 7 0 0 0,3 1-12 0 0,-12-11 6 0 0,0-2 21 0 0,-1 1 188 0 0,-2 0-206 0 0,0-1-1 0 0,1 0 1 0 0,-1 0 0 0 0,0 0-1 0 0,0 1 1 0 0,0-1-1 0 0,0 0 1 0 0,1 0-1 0 0,-1 0 1 0 0,0 1 0 0 0,0-1-1 0 0,0 0 1 0 0,1 0-1 0 0,-1 0 1 0 0,0 0 0 0 0,0 0-1 0 0,1 1 1 0 0,-1-1-1 0 0,0 0 1 0 0,0 0 0 0 0,1 0-1 0 0,-1 0 1 0 0,0 0-1 0 0,0 0 1 0 0,1 0-1 0 0,-1 0 1 0 0,7 4 551 0 0,-5-4-477 0 0,6 4-41 0 0,-6-3-104 0 0,10-3-2169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3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44 2759 0 0,'0'-2'207'0'0,"1"-3"1120"0"0,0 0 0 0 0,0 1-1 0 0,0-1 1 0 0,0 0 0 0 0,3-5 0 0 0,0 3 5263 0 0,-4 9-6245 0 0,0 8-209 0 0,0 0 0 0 0,-1 0 0 0 0,0-1 0 0 0,0 1 0 0 0,-1 0 0 0 0,0-1 0 0 0,-1 0 0 0 0,-5 13 0 0 0,-36 72 117 0 0,20-52-224 0 0,-3-1-1 0 0,-47 56 1 0 0,51-67-39 0 0,14-19-2 0 0,2-2-92 0 0,4-1-80 0 0,1-4-734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3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161 156 2759 0 0,'0'0'126'0'0,"-2"2"-5"0"0,2-1-146 0 0,-33 31 967 0 0,9-11 8646 0 0,19-12-3965 0 0,29-22-5115 0 0,26-20-1 0 0,-30 19-250 0 0,0 1 0 0 0,33-16-1 0 0,18-4 286 0 0,72-28 401 0 0,-125 55-762 0 0,-1 1-1 0 0,1 1 0 0 0,0 0 0 0 0,0 2 0 0 0,0 0 1 0 0,26 0-1 0 0,-33 3-146 0 0,-1 0-1 0 0,13 3 1 0 0,-8 2-34 0 0,-14-6 0 0 0,-1 1 0 0 0,1 0 0 0 0,0-1 0 0 0,-1 1 0 0 0,1-1 0 0 0,-1 1 0 0 0,1 0 0 0 0,-1 0 0 0 0,1-1 0 0 0,-1 1 0 0 0,1 0 0 0 0,-1 0 0 0 0,0 0 0 0 0,1 1 0 0 0,-1 0-3 0 0,0-1 1 0 0,0 1-1 0 0,0 0 0 0 0,-1 0 0 0 0,1 0 1 0 0,0 0-1 0 0,-1-1 0 0 0,1 1 0 0 0,-1 0 0 0 0,0 0 1 0 0,1-1-1 0 0,-1 1 0 0 0,0-1 0 0 0,0 1 1 0 0,0 0-1 0 0,0-1 0 0 0,-2 2 0 0 0,-26 25-68 0 0,26-26 67 0 0,-58 47-267 0 0,-78 45 1 0 0,5-2-289 0 0,122-84 480 0 0,5-3-4 0 0,1 0 0 0 0,-1 0 0 0 0,1 0-1 0 0,-5 7 1 0 0,9-10-5 0 0,2-2 73 0 0,-1 0-1 0 0,1 0 0 0 0,0 0 1 0 0,-1 1-1 0 0,1-1 0 0 0,0 0 1 0 0,0 1-1 0 0,-1-1 1 0 0,1 0-1 0 0,0 1 0 0 0,0-1 1 0 0,0 0-1 0 0,-1 1 1 0 0,1-1-1 0 0,0 0 0 0 0,0 1 1 0 0,0-1-1 0 0,0 1 1 0 0,0-1-1 0 0,0 0 0 0 0,0 1 1 0 0,0-1-1 0 0,0 1 1 0 0,19-4-6 0 0,0-1 1 0 0,0-2 0 0 0,19-6 0 0 0,-24 6 22 0 0,1 1 1 0 0,0 1-1 0 0,0 0 1 0 0,0 1 0 0 0,0 0-1 0 0,31 0 1 0 0,-31 5 40 0 0,-1 4-22 0 0,-9-3-8 0 0,-1 1-1 0 0,0-1 1 0 0,0 1 0 0 0,5 6 0 0 0,6 8 66 0 0,-13-12-62 0 0,0 0 4 0 0,1 2 50 0 0,1 1-1 0 0,-1-1 1 0 0,-1 1 0 0 0,4 16-1 0 0,-4-13 111 0 0,-1-11-164 0 0,-1 1-1 0 0,1-1 1 0 0,-1 0-1 0 0,0 1 1 0 0,0-1-1 0 0,1 0 1 0 0,-1 1-1 0 0,0-1 1 0 0,0 0-1 0 0,-1 1 1 0 0,1-1-1 0 0,0 0 1 0 0,0 1-1 0 0,-1 1 0 0 0,-2 7 7 0 0,-1 0 0 0 0,0 0 0 0 0,-1 0-1 0 0,0 0 1 0 0,-1-1 0 0 0,0 1 0 0 0,0-1-1 0 0,-1-1 1 0 0,0 1 0 0 0,0-1 0 0 0,-1-1-1 0 0,0 1 1 0 0,0-1 0 0 0,-14 8 0 0 0,-10 5-56 0 0,0-1 0 0 0,-67 27 0 0 0,60-30-35 0 0,-51 14 0 0 0,71-25 46 0 0,-1-1-1 0 0,1-1 1 0 0,0 0 0 0 0,-40-1-1 0 0,56-2 23 0 0,0 0 0 0 0,0-1 0 0 0,1 1 0 0 0,-1-1 0 0 0,0 1 0 0 0,0-1 0 0 0,0 0 0 0 0,1 0 0 0 0,-1 0 0 0 0,0 0 0 0 0,-4-3 0 0 0,0-5 11 0 0,6 6-28 0 0,-1 1-1 0 0,1-1 1 0 0,0 0 0 0 0,0 1-1 0 0,1-1 1 0 0,-1 0 0 0 0,1 1 0 0 0,-1-1-1 0 0,1 0 1 0 0,0 0 0 0 0,0 0 0 0 0,0 1-1 0 0,0-1 1 0 0,1 0 0 0 0,-1 0 0 0 0,1 0-1 0 0,-1 1 1 0 0,1-1 0 0 0,0 0-1 0 0,0 1 1 0 0,0-1 0 0 0,1 1 0 0 0,-1-1-1 0 0,4-3 1 0 0,0-1-158 0 0,0 0 0 0 0,1 1-1 0 0,0 0 1 0 0,0 0 0 0 0,0 0-1 0 0,13-7 1 0 0,-17 11-145 0 0,1 9-5295 0 0,-3-7 5558 0 0,0 1 0 0 0,1-1-1 0 0,5 7-4443 0 0,2 4 61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0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15575 0 0,'0'0'712'0'0,"1"1"-14"0"0,0 9-459 0 0,1-1 1 0 0,1 0 0 0 0,0 0 0 0 0,0 0-1 0 0,1-1 1 0 0,0 1 0 0 0,0-1 0 0 0,1 0-1 0 0,9 12 1 0 0,-4-8 202 0 0,0-2-1 0 0,0 1 1 0 0,1-2-1 0 0,0 1 1 0 0,21 12-1 0 0,192 119 1391 0 0,-149-92-1832 0 0,-67-44-15 0 0,-7-5-3 0 0,0 0 0 0 0,-1 0 0 0 0,1 0 0 0 0,0 0 0 0 0,0 1-1 0 0,0-1 1 0 0,0 0 0 0 0,-1-1 0 0 0,1 1 0 0 0,0 0 0 0 0,0 0-1 0 0,0 0 1 0 0,-1 0 0 0 0,1-1 0 0 0,0 1 0 0 0,0 0-1 0 0,-1 0 1 0 0,1-1 0 0 0,0 1 0 0 0,1-2 0 0 0,12-8-378 0 0,-11 7-139 0 0,1-1-1 0 0,-1 0 1 0 0,0 0-1 0 0,6-8 1 0 0,-2 0-804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3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12295 0 0,'0'0'5510'0'0,"2"1"-4813"0"0,1 2-553 0 0,0 0 0 0 0,0 1 0 0 0,0-1 1 0 0,0 0-1 0 0,-1 1 0 0 0,1-1 0 0 0,-1 1 0 0 0,0 0 1 0 0,0 0-1 0 0,-1 0 0 0 0,3 8 0 0 0,-2-4-23 0 0,-1 0 0 0 0,0 0 0 0 0,0 1 0 0 0,0-1 0 0 0,-2 14 0 0 0,-3 5 23 0 0,0-1 0 0 0,-16 49 0 0 0,-1-17-30 0 0,-57 112 0 0 0,17-42-29 0 0,58-120-133 0 0,0 0 0 0 0,0 0-1 0 0,-3 16 1 0 0,6-21-71 0 0,1-1-102 0 0,0 0-25 0 0,0 3 45 0 0,0 0-2823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36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37 745 3223 0 0,'-2'2'240'0'0,"-12"26"-185"0"0,-6 13 14070 0 0,22-41-13406 0 0,3-3-530 0 0,0 1 0 0 0,0-1 0 0 0,0 0 0 0 0,-1 0 0 0 0,0-1 0 0 0,1 1 0 0 0,-1-1 0 0 0,0 0 0 0 0,-1 0 0 0 0,7-8 0 0 0,2-2 55 0 0,281-355 1562 0 0,-213 261-1501 0 0,-47 64-277 0 0,-1-1 0 0 0,25-52-1 0 0,-30 51-27 0 0,-14 23 0 0 0,1 3 180 0 0,-6 16 103 0 0,-5 3-223 0 0,-1 1-57 0 0,0 0 0 0 0,0 0 1 0 0,0 0-1 0 0,1 0 0 0 0,-1 1 1 0 0,0-1-1 0 0,0 1 0 0 0,0-1 1 0 0,0 1-1 0 0,0-1 0 0 0,0 1 1 0 0,0 0-1 0 0,0 0 0 0 0,2 1 1 0 0,-3-1-1 0 0,3 1-3 0 0,-1 0 0 0 0,0 1 0 0 0,0-1 0 0 0,0 1 0 0 0,0 0 0 0 0,0 0 0 0 0,0 0 0 0 0,-1 0 0 0 0,1 0 0 0 0,-1 0 0 0 0,0 1 0 0 0,0-1 0 0 0,0 1 0 0 0,-1 0 0 0 0,1-1 0 0 0,-1 1 0 0 0,0 0 0 0 0,0 0 0 0 0,0 0 0 0 0,0 8 0 0 0,1 5 0 0 0,-2 0 0 0 0,0 0 0 0 0,-4 26 0 0 0,-4 10 15 0 0,-15 53 0 0 0,-4 16 99 0 0,24-100-67 0 0,0 1 0 0 0,2-1 0 0 0,1 34 0 0 0,1-47-33 0 0,0 0-1 0 0,1 0 1 0 0,0 0 0 0 0,1 0-1 0 0,-1 0 1 0 0,2 0 0 0 0,-1-1-1 0 0,1 1 1 0 0,1-1 0 0 0,-1 0-1 0 0,1 0 1 0 0,7 7-1 0 0,5 9 62 0 0,-9-10-75 0 0,-2-3-12 0 0,-5-8-95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3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10591 0 0,'0'0'1328'0'0,"3"2"-136"0"0,0 2-823 0 0,1-1 0 0 0,0 0-1 0 0,1 0 1 0 0,-1-1 0 0 0,0 1-1 0 0,1-1 1 0 0,0 0 0 0 0,-1 0-1 0 0,1-1 1 0 0,0 1 0 0 0,0-1-1 0 0,0 0 1 0 0,0 0 0 0 0,0-1-1 0 0,0 0 1 0 0,0 1 0 0 0,7-2-1 0 0,35-5 748 0 0,1-1 0 0 0,87-28 0 0 0,-56 14-565 0 0,38-12-94 0 0,3 0-3060 0 0,-118 32 654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3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 3223 0 0,'2'-1'4732'0'0,"3"-1"-3316"0"0,0 0-1 0 0,0 1 0 0 0,0-1 1 0 0,0 1-1 0 0,9-1 0 0 0,-14 5-1031 0 0,-2 8-134 0 0,0 0-1 0 0,0-1 1 0 0,-1 1-1 0 0,-6 13 1 0 0,-21 44 871 0 0,3-9-2 0 0,13-18 97 0 0,13-38-920 0 0,10 34 800 0 0,-9-35-733 0 0,2 0-287 0 0,-1 0-60 0 0,1 0 0 0 0,-1-1 0 0 0,1 1 0 0 0,0-1 0 0 0,0 1 1 0 0,-1-1-1 0 0,1 0 0 0 0,0 1 0 0 0,0-1 0 0 0,0 0 0 0 0,1 0 0 0 0,2 1 0 0 0,-1-2 10 0 0,0 1-1 0 0,0 0 0 0 0,0-1 0 0 0,0 0 0 0 0,0 0 0 0 0,8-1 0 0 0,8-2-62 0 0,-1-1-1 0 0,0 0 0 0 0,0-2 1 0 0,0 0-1 0 0,30-15 1 0 0,-44 18-608 0 0,1 0 0 0 0,-1-1 1 0 0,0 0-1 0 0,0 0 0 0 0,7-8 0 0 0,-10 10-137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3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 6911 0 0,'-16'-3'304'0'0,"5"1"64"0"0,-1 0-296 0 0,1 2-72 0 0,-1 4 0 0 0,-1-1 4200 0 0,0 1 1816 0 0,19 14-6888 0 0,3-4-216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3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23 9671 0 0,'-1'-2'440'0'0,"-14"-18"3146"0"0,15 22-1932 0 0,-1 2-1484 0 0,0-1 0 0 0,1 1 0 0 0,0 0 0 0 0,0 0 0 0 0,0-1 0 0 0,1 1 0 0 0,-1 0 0 0 0,1 0 0 0 0,0-1 0 0 0,-1 1 0 0 0,2-1 0 0 0,-1 1 0 0 0,0-1 0 0 0,1 1 1 0 0,0-1-1 0 0,3 5 0 0 0,5 7-117 0 0,0 0 1 0 0,15 14-1 0 0,-19-21 96 0 0,27 26 353 0 0,60 50-1 0 0,16 15 993 0 0,-97-85-1260 0 0,0 0-1 0 0,-1 0 1 0 0,0 1 0 0 0,-2 0 0 0 0,1 1 0 0 0,7 18-1 0 0,-13-23-210 0 0,0 0 0 0 0,-1 0 0 0 0,0 0 0 0 0,-1 0 0 0 0,0 1-1 0 0,-1-1 1 0 0,0 0 0 0 0,-1 1 0 0 0,0 0 0 0 0,-1-1-1 0 0,0 0 1 0 0,-1 1 0 0 0,-5 19 0 0 0,3-18-6 0 0,-1 0 1 0 0,0 0 0 0 0,-1-1-1 0 0,0 0 1 0 0,-1 0-1 0 0,-1-1 1 0 0,1 0 0 0 0,-2 0-1 0 0,0 0 1 0 0,0-1 0 0 0,-14 11-1 0 0,-93 82 151 0 0,59-53-276 0 0,56-48-455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3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3223 0 0,'0'0'12578'0'0,"1"4"-11880"0"0,1 4-486 0 0,-1 0-1 0 0,0-1 0 0 0,0 1 0 0 0,0 0 1 0 0,-1 0-1 0 0,-1 0 0 0 0,1 0 0 0 0,-1 0 1 0 0,-3 12-1 0 0,-23 72 696 0 0,2-23-689 0 0,-2-2 0 0 0,-4-1 0 0 0,-58 91 0 0 0,62-106-159 0 0,-2 4-7 0 0,28-53-145 0 0,-6 5 81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3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52 349 7831 0 0,'-2'1'603'0'0,"-5"3"-126"0"0,-19 10-150 0 0,13-10 7530 0 0,11-17-6858 0 0,1 2-940 0 0,0-1 1 0 0,1 1-1 0 0,0-1 1 0 0,1 1-1 0 0,1-1 1 0 0,-1 1-1 0 0,2 0 0 0 0,-1 0 1 0 0,2 0-1 0 0,0 0 1 0 0,0 0-1 0 0,1 0 1 0 0,0 1-1 0 0,0 0 0 0 0,1 0 1 0 0,1 1-1 0 0,0-1 1 0 0,0 2-1 0 0,1-1 1 0 0,0 1-1 0 0,0 0 0 0 0,1 0 1 0 0,0 1-1 0 0,0 0 1 0 0,12-6-1 0 0,4-1-12 0 0,0 1 1 0 0,1 0-1 0 0,0 3 0 0 0,1 0 0 0 0,0 1 0 0 0,0 2 0 0 0,1 0 1 0 0,0 2-1 0 0,0 1 0 0 0,0 2 0 0 0,1 1 0 0 0,44 3 1 0 0,-38 2 284 0 0,39 9 1 0 0,-64-11-222 0 0,0 1 0 0 0,0 0 1 0 0,0 1-1 0 0,0 0 0 0 0,-1 0 0 0 0,1 1 1 0 0,-1 1-1 0 0,10 7 0 0 0,-18-12-96 0 0,0 1-1 0 0,0-1 1 0 0,0 1-1 0 0,-1-1 0 0 0,1 1 1 0 0,0-1-1 0 0,-1 1 1 0 0,1 0-1 0 0,-1-1 1 0 0,0 1-1 0 0,1 0 1 0 0,-1 0-1 0 0,0-1 1 0 0,0 1-1 0 0,0 0 0 0 0,0 0 1 0 0,-1-1-1 0 0,0 3 1 0 0,0 1-4 0 0,0 0 0 0 0,-1-1 1 0 0,0 1-1 0 0,0-1 0 0 0,0 1 0 0 0,0-1 1 0 0,-1 0-1 0 0,-5 7 0 0 0,-28 29 63 0 0,29-33-57 0 0,-38 36 33 0 0,-2-3-1 0 0,-76 51 1 0 0,66-54-50 0 0,-2-2 0 0 0,-2-4 0 0 0,-120 45 0 0 0,169-71-4 0 0,-1-1-33 0 0,1 0-1 0 0,-1 0 0 0 0,0-1 1 0 0,-14 1-1 0 0,25-4-251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3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96 6911 0 0,'20'-19'112'0'0,"-16"14"906"0"0,0 0 0 0 0,0 0 0 0 0,0 0 0 0 0,-1-1 0 0 0,0 0 0 0 0,0 0 0 0 0,3-8 0 0 0,2-10 4773 0 0,-10 25-5423 0 0,-138 129 605 0 0,8-8-1000 0 0,95-85 31 0 0,-45 59-1 0 0,70-80-4 0 0,0 2-1 0 0,1-1 1 0 0,1 1-1 0 0,-15 37 1 0 0,22-48 6 0 0,0 1 1 0 0,1 0 0 0 0,0 0 0 0 0,0 0 0 0 0,1 0-1 0 0,0 0 1 0 0,1 0 0 0 0,0 0 0 0 0,0 0 0 0 0,0 0-1 0 0,1 1 1 0 0,1-1 0 0 0,-1 0 0 0 0,1-1 0 0 0,4 12-1 0 0,-1-8-72 0 0,0-1 0 0 0,1 1-1 0 0,0-1 1 0 0,0 0-1 0 0,1-1 1 0 0,15 18 0 0 0,-20-25-1163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3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95 724 6447 0 0,'0'0'586'0'0,"-2"1"-486"0"0,-21 9 172 0 0,17-6 980 0 0,0 0 1 0 0,0 0-1 0 0,0 1 1 0 0,0 0-1 0 0,1 0 1 0 0,-8 11-1 0 0,-2 0-883 0 0,14-14 617 0 0,0-2-929 0 0,1 0 1 0 0,0 0-1 0 0,0 0 0 0 0,0 0 0 0 0,-1 0 1 0 0,1 0-1 0 0,0 0 0 0 0,0-1 0 0 0,0 1 0 0 0,-1 0 1 0 0,1 0-1 0 0,0 0 0 0 0,0 0 0 0 0,0 0 1 0 0,-1 0-1 0 0,1 0 0 0 0,0 0 0 0 0,0 0 0 0 0,0-1 1 0 0,0 1-1 0 0,0 0 0 0 0,-1 0 0 0 0,1 0 0 0 0,0 0 1 0 0,0-1-1 0 0,0 1 0 0 0,0 0 0 0 0,0 0 1 0 0,0 0-1 0 0,0 0 0 0 0,-1-1 0 0 0,1 1 0 0 0,0 0 1 0 0,0 0-1 0 0,0 0 0 0 0,0-1 0 0 0,0 1 1 0 0,0 0-1 0 0,0 0 0 0 0,0-1 0 0 0,0 1 0 0 0,0 0 1 0 0,0 0-1 0 0,0 0 0 0 0,0-1 0 0 0,1 1 1 0 0,-1 0-1 0 0,0 0 0 0 0,8-17 765 0 0,18-17-354 0 0,151-167 414 0 0,-90 101-831 0 0,90-111 26 0 0,-148 173-95 0 0,2 1 0 0 0,1 2 0 0 0,69-58 0 0 0,-77 77-75 0 0,-22 15 7 0 0,1-1-153 0 0,-3 1 229 0 0,0 1 0 0 0,1 0 0 0 0,-1 0 0 0 0,0 0 0 0 0,0-1 0 0 0,0 1 1 0 0,0 0-1 0 0,1 0 0 0 0,-1 0 0 0 0,0 0 0 0 0,0 0 0 0 0,0-1 0 0 0,1 1 0 0 0,-1 0 0 0 0,0 0 0 0 0,0 0 0 0 0,0 0 1 0 0,1 0-1 0 0,-1 0 0 0 0,0 0 0 0 0,0 0 0 0 0,1 0 0 0 0,-1 0 0 0 0,0 0 0 0 0,0 0 0 0 0,0 0 0 0 0,1 0 1 0 0,-1 0-1 0 0,0 0 0 0 0,0 0 0 0 0,1 0 0 0 0,-1 0 0 0 0,0 0 0 0 0,0 0 0 0 0,0 1 0 0 0,1-1 0 0 0,-1 0 1 0 0,10 10 19 0 0,-2 4-10 0 0,-7-10 1 0 0,0 0 0 0 0,0 0 1 0 0,0 0-1 0 0,-1 1 0 0 0,0-1 0 0 0,0 0 0 0 0,0 0 0 0 0,-1 6 0 0 0,-10 36 31 0 0,6-26-8 0 0,-20 85 228 0 0,-21 94 590 0 0,38-151-645 0 0,2 0 1 0 0,0 59-1 0 0,5-94-197 0 0,0-8 0 0 0,1-1 0 0 0,0 1 0 0 0,0-1 0 0 0,1 0 0 0 0,-1 1 0 0 0,1-1 0 0 0,0 1 0 0 0,2 4 0 0 0,2 5 11 0 0,4-2 31 0 0,-8-10-33 0 0,0-1-6 0 0,-1-1-1 0 0,0 1 1 0 0,1-1-1 0 0,-1 0 1 0 0,1 1-1 0 0,-1-1 1 0 0,0 1-1 0 0,1-1 1 0 0,-1 0-1 0 0,1 1 1 0 0,-1-1-1 0 0,1 0 1 0 0,0 0-1 0 0,-1 1 1 0 0,1-1-1 0 0,-1 0 1 0 0,1 0-1 0 0,-1 0 1 0 0,1 0-1 0 0,0 0 1 0 0,0 1-1 0 0,1-1-60 0 0,0 0-1 0 0,1 0 0 0 0,-1 0 0 0 0,0-1 0 0 0,0 1 0 0 0,0-1 0 0 0,1 1 0 0 0,-1-1 1 0 0,0 1-1 0 0,0-1 0 0 0,0 0 0 0 0,0 0 0 0 0,0 0 0 0 0,0 0 0 0 0,0-1 0 0 0,0 1 1 0 0,0 0-1 0 0,-1-1 0 0 0,1 0 0 0 0,-1 1 0 0 0,1-1 0 0 0,1-3 0 0 0,-1 3-814 0 0,-1 0 1 0 0,0-1-1 0 0,0 1 0 0 0,0-1 0 0 0,0 0 0 0 0,0 1 0 0 0,0-6 0 0 0,0-8-5731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0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13823 0 0,'0'0'1062'0'0,"-2"0"-592"0"0,-10 4 1 0 0,1 0 0 0 0,-1 1 0 0 0,0 0 0 0 0,1 0 0 0 0,0 1 0 0 0,-11 9 0 0 0,1-3-117 0 0,-164 104 1502 0 0,56-36-1194 0 0,100-60-634 0 0,1 1 0 0 0,-32 31 0 0 0,59-50-230 0 0,3-3-435 0 0,8-1-545 0 0,3-3-326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3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11055 0 0,'0'0'4402'0'0,"3"1"-2620"0"0,7 2-1200 0 0,0 0 1 0 0,0-1-1 0 0,0-1 0 0 0,0 1 0 0 0,16-1 1 0 0,57-4 66 0 0,-66 2-328 0 0,272-11 1089 0 0,-276 11-1425 0 0,53-6-2826 0 0,-54 5 631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4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7367 0 0,'0'0'13871'0'0,"1"3"-13775"0"0,-1 3-40 0 0,1 0 1 0 0,-1 0-1 0 0,0-1 0 0 0,0 1 1 0 0,-1 0-1 0 0,0 0 1 0 0,0 0-1 0 0,0 0 0 0 0,-1-1 1 0 0,1 1-1 0 0,-1-1 1 0 0,-5 9-1 0 0,-4 6 285 0 0,-27 37 0 0 0,25-38-32 0 0,-16 28 0 0 0,28-46-279 0 0,1 1-1 0 0,0-1 1 0 0,-1 0-1 0 0,1 0 1 0 0,0 0-1 0 0,-1 0 1 0 0,1 0 0 0 0,0 0-1 0 0,0 0 1 0 0,0 1-1 0 0,0-1 1 0 0,0 0-1 0 0,1 1 1 0 0,-2 10 347 0 0,4-10-280 0 0,3 1-45 0 0,1 0 1 0 0,0 0-1 0 0,0-1 0 0 0,0 0 0 0 0,0 0 1 0 0,0-1-1 0 0,0 0 0 0 0,1 0 1 0 0,-1 0-1 0 0,0-1 0 0 0,1 0 0 0 0,-1-1 1 0 0,8-1-1 0 0,16-3 5 0 0,51-15-1 0 0,-72 17-171 0 0,0-1-1 0 0,0 0 0 0 0,0-1 0 0 0,0 0 0 0 0,15-11 0 0 0,-19 12-516 0 0,0-1 0 0 0,-1 0 1 0 0,0 0-1 0 0,0 0 0 0 0,7-10 0 0 0,-2-1-1143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4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50 516 11519 0 0,'0'0'1024'0'0,"-10"-5"-824"0"0,-3-1-200 0 0,1 8 1896 0 0,-3 2 2256 0 0,33 1-9120 0 0,2 2-1056 0 0</inkml:trace>
  <inkml:trace contextRef="#ctx0" brushRef="#br0" timeOffset="1">365 1 10135 0 0,'-2'1'778'0'0,"-2"1"-601"0"0,0 0 1 0 0,0 0-1 0 0,1 0 1 0 0,-1 1-1 0 0,1-1 0 0 0,-1 1 1 0 0,1 0-1 0 0,-6 7 1 0 0,8-8 16 0 0,0 0-1 0 0,0 0 1 0 0,-1 0 0 0 0,1 1-1 0 0,1-1 1 0 0,-1 0 0 0 0,0 1-1 0 0,0-1 1 0 0,1 1 0 0 0,0-1-1 0 0,-1 1 1 0 0,1-1 0 0 0,0 1-1 0 0,0-1 1 0 0,0 0 0 0 0,1 1 0 0 0,-1-1-1 0 0,1 3 1 0 0,2 4-123 0 0,-1-1 0 0 0,2 0 1 0 0,-1 0-1 0 0,1 0 0 0 0,0-1 0 0 0,1 1 0 0 0,0-1 1 0 0,0 0-1 0 0,0 0 0 0 0,1-1 0 0 0,12 11 1 0 0,6 4-79 0 0,49 31 0 0 0,4-3 185 0 0,-18-12 524 0 0,-2 2-1 0 0,64 57 1 0 0,-109-85-184 0 0,0 1 0 0 0,-1 1 0 0 0,0 0 0 0 0,12 20 0 0 0,-18-24-323 0 0,0 0-1 0 0,0 0 1 0 0,-1 1 0 0 0,-1-1 0 0 0,0 1 0 0 0,0 0 0 0 0,-1 0 0 0 0,3 20 0 0 0,-5-18-153 0 0,1 1-1 0 0,-2 0 1 0 0,0-1 0 0 0,0 1 0 0 0,-1-1-1 0 0,-1 1 1 0 0,-5 16 0 0 0,5-20-40 0 0,-1 0 1 0 0,0 0-1 0 0,-1-1 1 0 0,0 1-1 0 0,0-1 1 0 0,-1 0-1 0 0,0-1 1 0 0,0 1-1 0 0,0-1 1 0 0,-14 10-1 0 0,10-9-29 0 0,-1 0 0 0 0,0-1 0 0 0,0-1 1 0 0,-19 8-1 0 0,-51 15-338 0 0,50-19 108 0 0,-24 2-1492 0 0,39-8 890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4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4607 0 0,'0'0'12843'0'0,"3"1"-12703"0"0,8 1 201 0 0,0 0 0 0 0,21 0 0 0 0,-15-3 487 0 0,30-4 1 0 0,-35 3-544 0 0,0 0 1 0 0,0 1 0 0 0,0 0-1 0 0,19 2 1 0 0,14 1-193 0 0,-27-2-42 0 0,-1-1-1 0 0,1-1 0 0 0,-1-1 1 0 0,0 0-1 0 0,28-9 1 0 0,-22 6 132 0 0,-1 1-1 0 0,1 1 1 0 0,0 1 0 0 0,41 1-1 0 0,-54 1-138 0 0,127 7 25 0 0,-58 0-54 0 0,-18 1-15 0 0,-46-4 0 0 0,1 0 0 0 0,0-2 0 0 0,23 0 0 0 0,0-4 2 0 0,134-7 33 0 0,-133 10-26 0 0,0 2 0 0 0,54 10 0 0 0,19 0-9 0 0,-77-9 0 0 0,91-2 0 0 0,-111-2 0 0 0,84-8 0 0 0,0-1 0 0 0,-40 8-20 0 0,18-1-105 0 0,109 9-1 0 0,-149-2 83 0 0,1-3 0 0 0,39-3-1 0 0,77-14-103 0 0,-75 6 119 0 0,-51 7 28 0 0,91-6 0 0 0,122-3 0 0 0,-24-3 83 0 0,-55 6-30 0 0,-7 4-53 0 0,57-6 0 0 0,-27-5 121 0 0,-154 14-114 0 0,174 2 66 0 0,-82 3-74 0 0,154-15 135 0 0,-66 1 412 0 0,-19 22-482 0 0,-50-1-40 0 0,-128-9-24 0 0,246-1 53 0 0,-145-8-45 0 0,-10-1 105 0 0,110 7 1 0 0,-110 6-76 0 0,83 7-12 0 0,-106-4-26 0 0,156-6 0 0 0,-195-3 4 0 0,223-13 56 0 0,-74 0 68 0 0,-185 14-3021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4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4143 0 0,'0'0'14422'0'0,"1"3"-14133"0"0,-1 7-171 0 0,0-1 0 0 0,0 1 1 0 0,-1-1-1 0 0,-1 1 0 0 0,1-1 1 0 0,-1 1-1 0 0,-1-1 0 0 0,-4 10 1 0 0,-34 75-16 0 0,34-81-75 0 0,-17 34 17 0 0,-54 75 0 0 0,-43 33-244 0 0,100-130 21 0 0,2 0 0 0 0,-16 28 0 0 0,34-51 101 0 0,5-2-781 0 0,0 0 244 0 0,0-1 0 0 0,0 0 0 0 0,-1 1 0 0 0,1-1-1 0 0,0-1 1 0 0,0 1 0 0 0,5-3 0 0 0,14-9-5210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4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63 385 4487 0 0,'0'0'5250'0'0,"-2"1"-4516"0"0,-6 2 335 0 0,0 0-1 0 0,-12 7 0 0 0,-5 2 2934 0 0,36-21-3665 0 0,6-6-130 0 0,-1-2 0 0 0,0 0 0 0 0,-2 0 0 0 0,0-2 0 0 0,-1 1-1 0 0,18-35 1 0 0,-22 38-110 0 0,1 0 0 0 0,1 0 0 0 0,1 1 0 0 0,-1 1 1 0 0,2 0-1 0 0,0 1 0 0 0,18-13 0 0 0,-5 6-62 0 0,1 1 0 0 0,1 2 0 0 0,34-15 1 0 0,-44 23-33 0 0,1 0 0 0 0,0 2 0 0 0,1 0 0 0 0,-1 2 0 0 0,1 0 0 0 0,0 1 0 0 0,38-1 0 0 0,-52 5 12 0 0,1-1 0 0 0,-1 1 0 0 0,1 0 1 0 0,-1 0-1 0 0,0 1 0 0 0,1-1 0 0 0,-1 2 1 0 0,0-1-1 0 0,0 1 0 0 0,10 6 1 0 0,-13-8-2 0 0,-1 1 1 0 0,1 0 0 0 0,-1 0 0 0 0,0 1-1 0 0,0-1 1 0 0,0 0 0 0 0,0 1 0 0 0,0-1-1 0 0,-1 1 1 0 0,1-1 0 0 0,-1 1 0 0 0,1 0 0 0 0,-1 0-1 0 0,0-1 1 0 0,0 1 0 0 0,0 0 0 0 0,-1 0-1 0 0,1 0 1 0 0,-1 0 0 0 0,1 0 0 0 0,-1 0 0 0 0,0 0-1 0 0,0 1 1 0 0,-1 4 0 0 0,0-3 20 0 0,-1 1 0 0 0,1 0 0 0 0,-1 0 0 0 0,0-1 1 0 0,-1 1-1 0 0,1-1 0 0 0,-1 0 0 0 0,0 1 0 0 0,-5 5 0 0 0,-4 5 138 0 0,-21 20 0 0 0,15-18-69 0 0,-15 17-37 0 0,-1-1 0 0 0,-2-1-1 0 0,-2-2 1 0 0,0-2-1 0 0,-52 29 1 0 0,61-42-219 0 0,-1-2-1 0 0,-1-2 0 0 0,-40 12 1 0 0,69-23-6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4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22 9215 0 0,'6'-4'106'0'0,"38"-14"4070"0"0,-46 38-424 0 0,1-16-3719 0 0,0-1-1 0 0,0 1 1 0 0,-1-1-1 0 0,1 0 1 0 0,-1 1 0 0 0,0-1-1 0 0,0 0 1 0 0,0 0-1 0 0,0 0 1 0 0,-4 3-1 0 0,-15 15-32 0 0,-1 0 0 0 0,-2-2 0 0 0,-33 21 0 0 0,2 0 11 0 0,25-15 32 0 0,1 1 1 0 0,1 1-1 0 0,1 2 0 0 0,2 1 1 0 0,0 1-1 0 0,2 0 1 0 0,2 2-1 0 0,1 1 0 0 0,2 1 1 0 0,-24 61-1 0 0,37-81-31 0 0,0-1 1 0 0,2 1-1 0 0,0 0 0 0 0,0 0 0 0 0,1 0 0 0 0,1 1 0 0 0,1-1 1 0 0,2 22-1 0 0,-1-26 30 0 0,1 0 0 0 0,0-1 0 0 0,0 1 0 0 0,1 0 0 0 0,1-1 0 0 0,0 0 0 0 0,0 0 0 0 0,1 0 0 0 0,0 0 0 0 0,1-1 0 0 0,0 0 0 0 0,11 12 0 0 0,-12-16 8 0 0,0-1-1 0 0,0 1 0 0 0,1-1 0 0 0,-1 0 1 0 0,1-1-1 0 0,0 1 0 0 0,0-1 1 0 0,8 3-1 0 0,6 1 405 0 0,25 6 0 0 0,-40-13-302 0 0,1 1 0 0 0,0-1-1 0 0,0 0 1 0 0,0 0 0 0 0,9-2-1 0 0,-11 2-117 0 0,-2-1 8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4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58 2303 0 0,'0'0'102'0'0,"2"-2"-1"0"0,32-24 4728 0 0,2 2-309 0 0,-21 18-2210 0 0,-14 6-2256 0 0,0 0-1 0 0,-1 0 1 0 0,1 0 0 0 0,-1 1-1 0 0,1-1 1 0 0,0 0-1 0 0,-1 0 1 0 0,1 0-1 0 0,-1 0 1 0 0,1 0 0 0 0,-1 1-1 0 0,1-1 1 0 0,-1 0-1 0 0,1 1 1 0 0,-1-1 0 0 0,1 0-1 0 0,-1 1 1 0 0,1-1-1 0 0,-1 0 1 0 0,1 1 0 0 0,-1-1-1 0 0,0 1 1 0 0,1-1-1 0 0,-1 1 1 0 0,0-1-1 0 0,1 1 1 0 0,-1-1 0 0 0,1 2-1 0 0,0 1-9 0 0,-1 0 0 0 0,1 0 1 0 0,0 1-1 0 0,-1-1 0 0 0,0 0 0 0 0,1 1 0 0 0,-1-1 0 0 0,0 0 0 0 0,-1 1 0 0 0,1-1 0 0 0,-1 0 0 0 0,1 0 0 0 0,-1 1 0 0 0,0-1 1 0 0,0 0-1 0 0,-3 4 0 0 0,-3 9 199 0 0,-17 27 0 0 0,17-32-159 0 0,-77 121 340 0 0,42-72-400 0 0,29-42 1 0 0,-23 39 1 0 0,25-30 15 0 0,10-25-336 0 0,-2 4 676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4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157 252 9151 0 0,'-1'2'422'0'0,"-12"19"132"0"0,7-9 3114 0 0,5-10-3586 0 0,-5 2-49 0 0,4-2 199 0 0,-36-10 2753 0 0,41 6-2755 0 0,5-7-124 0 0,1 1 1 0 0,0 0 0 0 0,1 0 0 0 0,0 1-1 0 0,16-9 1 0 0,61-27 476 0 0,-36 19-260 0 0,45-29 213 0 0,18-9 29 0 0,-93 52-410 0 0,1 1 0 0 0,0 1-1 0 0,32-8 1 0 0,-49 15-125 0 0,1 0-1 0 0,-1 1 0 0 0,1-1 1 0 0,-1 1-1 0 0,0 0 0 0 0,1 0 1 0 0,10 2-1 0 0,-15-1-27 0 0,-1-1 0 0 0,1 0 1 0 0,-1 1-1 0 0,1-1 0 0 0,-1 1 0 0 0,1-1 1 0 0,-1 1-1 0 0,1-1 0 0 0,-1 1 0 0 0,1-1 1 0 0,-1 1-1 0 0,0 0 0 0 0,1-1 0 0 0,-1 1 1 0 0,0-1-1 0 0,1 1 0 0 0,-1 0 0 0 0,0-1 1 0 0,0 1-1 0 0,0 0 0 0 0,0 1 0 0 0,1-1 2 0 0,-1 2-7 0 0,1 1 0 0 0,-1-1 1 0 0,0 1-1 0 0,0-1 0 0 0,0 0 0 0 0,0 1 0 0 0,0-1 0 0 0,-1 0 0 0 0,0 1 0 0 0,1-1 0 0 0,-1 0 0 0 0,0 1 1 0 0,-1-1-1 0 0,1 0 0 0 0,-1 0 0 0 0,1 0 0 0 0,-3 3 0 0 0,-3 4 0 0 0,-1 0 0 0 0,1 0 0 0 0,-13 11 0 0 0,-52 40 23 0 0,51-45 24 0 0,-59 38-23 0 0,63-43-70 0 0,-25 13-429 0 0,-50 21-1 0 0,46-24 34 0 0,-5 0-175 0 0,75-31 645 0 0,1 2 1 0 0,0 0 0 0 0,1 1 0 0 0,0 1-1 0 0,43-3 1 0 0,-48 9-26 0 0,-15 1 0 0 0,-2 2 0 0 0,26 6 0 0 0,-25-9 0 0 0,-2 1 0 0 0,-1-1 0 0 0,0 1 0 0 0,0-1 0 0 0,0 1 0 0 0,0 0 0 0 0,0 0 0 0 0,0 0 0 0 0,0 0 0 0 0,0 0 0 0 0,3 2 0 0 0,1 1 11 0 0,0 1-1 0 0,0-1 1 0 0,0 1-1 0 0,-1 0 1 0 0,1 1-1 0 0,-1-1 1 0 0,6 10-1 0 0,1 1 51 0 0,-11-12-58 0 0,0-1 9 0 0,-1 0 4 0 0,1-1 0 0 0,0 1-1 0 0,-1-1 1 0 0,0 0 0 0 0,0 1-1 0 0,0-1 1 0 0,0 1 0 0 0,0-1-1 0 0,0 1 1 0 0,-1-1 0 0 0,1 1-1 0 0,-1-1 1 0 0,1 0 0 0 0,-1 1-1 0 0,0-1 1 0 0,0 0 0 0 0,0 1-1 0 0,0-1 1 0 0,-1 0 0 0 0,0 2-1 0 0,-4 3 53 0 0,1 0-1 0 0,-1-1 1 0 0,-13 13-1 0 0,-2-1 27 0 0,-2-1 0 0 0,0-2 0 0 0,-28 16 0 0 0,-77 32 132 0 0,37-21-29 0 0,81-37-183 0 0,-1 0 0 0 0,1-1 0 0 0,-1-1 1 0 0,0 0-1 0 0,-1 0 0 0 0,1-1 1 0 0,0 0-1 0 0,-1-1 0 0 0,1-1 1 0 0,-20-1-1 0 0,27 2-3 0 0,-1-1 5 0 0,-10-10 10 0 0,2 0-25 0 0,11 6 1 0 0,0-3 37 0 0,-2-8-1014 0 0,3 21-3610 0 0,1-3 4378 0 0,-1 9-1486 0 0,1-9-17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3223 0 0,'0'0'13952'0'0,"1"3"-13681"0"0,-1 13-14 0 0,-1 0 0 0 0,0 0-1 0 0,-2 0 1 0 0,1 0 0 0 0,-9 25 0 0 0,5-15-37 0 0,-100 326 1224 0 0,84-283-1432 0 0,-34 93-28 0 0,55-161-62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0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6 11055 0 0,'1'-1'852'0'0,"5"-3"3952"0"0,-17 7-2554 0 0,3 1-1813 0 0,-1-1 0 0 0,-14 10 0 0 0,-1 0 113 0 0,0 1-200 0 0,1 1 0 0 0,0 0-1 0 0,1 2 1 0 0,-20 20 0 0 0,25-22-286 0 0,-3 2-5 0 0,-23 27-1 0 0,39-39-47 0 0,-1 0-1 0 0,1 1 1 0 0,0-1-1 0 0,0 1 1 0 0,1 0 0 0 0,0 0-1 0 0,0 0 1 0 0,1 1-1 0 0,-1-1 1 0 0,-1 10-1 0 0,4-16-3 0 0,0 1-1 0 0,0 0 0 0 0,0 0 0 0 0,1 0 1 0 0,-1-1-1 0 0,0 1 0 0 0,0 0 0 0 0,1 0 0 0 0,-1-1 1 0 0,0 1-1 0 0,1 0 0 0 0,-1-1 0 0 0,1 1 0 0 0,-1 0 1 0 0,1-1-1 0 0,-1 1 0 0 0,1-1 0 0 0,-1 1 0 0 0,1 0 1 0 0,1 0-1 0 0,12 9 233 0 0,-13-10-225 0 0,13 7 217 0 0,1-1-1 0 0,-1-1 0 0 0,2 0 1 0 0,24 5-1 0 0,-20-6-56 0 0,35 14-1 0 0,-46-14-226 0 0,0-1 1 0 0,1 0-1 0 0,-1-1 0 0 0,0 1 0 0 0,1-2 0 0 0,0 1 0 0 0,-1-1 1 0 0,1-1-1 0 0,17-1 0 0 0,-19 0-479 0 0,-1 0-1 0 0,1-1 1 0 0,-1 0 0 0 0,0-1 0 0 0,0 1-1 0 0,0-1 1 0 0,0-1 0 0 0,0 1-1 0 0,0-1 1 0 0,-1 0 0 0 0,0-1 0 0 0,11-10-1 0 0,1-2-5907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0 686 10911 0 0,'0'0'7932'0'0,"2"-1"-8253"0"0,14-15 504 0 0,-1 0 1 0 0,-1-1-1 0 0,24-35 0 0 0,-20 26-60 0 0,31-47 397 0 0,28-37 189 0 0,56-49 182 0 0,-40 45-608 0 0,-14 14-286 0 0,-78 98-61 0 0,8 42-120 0 0,-8-17 182 0 0,-1 1 0 0 0,-1-1 0 0 0,-5 31 0 0 0,-18 68 142 0 0,16-88-67 0 0,-6 20 37 0 0,-6 28 121 0 0,19-74-192 0 0,0 0 1 0 0,0 1-1 0 0,1-1 1 0 0,0 0-1 0 0,1 1 0 0 0,-1-1 1 0 0,5 15-1 0 0,-4-20-10 0 0,0 0-1 0 0,0 0 1 0 0,0 0-1 0 0,1 0 1 0 0,-1 0 0 0 0,1-1-1 0 0,0 1 1 0 0,0 0-1 0 0,0-1 1 0 0,5 5-1 0 0,26 17 282 0 0,-22-17-249 0 0,-6-3-25 0 0,5 0 67 0 0,19 1-47 0 0,-12-5-3 0 0,-5-1-54 0 0,-1-6-63 0 0,-5-3-80 0 0,-5 6-24 0 0,0 1-1 0 0,0-1 1 0 0,-1 0 0 0 0,0 1-1 0 0,1-1 1 0 0,-1 0 0 0 0,-1 1-1 0 0,0-7 1 0 0,-2-7-5623 0 0,0 3-1019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55 12671 0 0,'-2'0'579'0'0,"-21"5"3642"0"0,33 4-3321 0 0,-7-6-728 0 0,0-1-48 0 0,1 0 0 0 0,0 0 0 0 0,0 0 0 0 0,0 0 0 0 0,0-1 0 0 0,0 0 0 0 0,0 0 0 0 0,0 0 0 0 0,0 0 0 0 0,0 0 0 0 0,7-1 0 0 0,6 0 315 0 0,26-3-1 0 0,-28 1-283 0 0,94-13 602 0 0,-95 11-823 0 0,0 0 0 0 0,0 0 0 0 0,0-1 0 0 0,-1-1-1 0 0,20-11 1 0 0,-1-1-2460 0 0,-17 9 1020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5063 0 0,'0'0'232'0'0,"2"0"-13"0"0,11-1-174 0 0,-2 3 217 0 0,-10-1-12 0 0,0-1-1 0 0,0 0 1 0 0,0 1 0 0 0,-1-1 0 0 0,1 1 0 0 0,0-1 0 0 0,0 1 0 0 0,-1 0-1 0 0,1-1 1 0 0,0 1 0 0 0,-1 0 0 0 0,1-1 0 0 0,0 1 0 0 0,-1 0-1 0 0,1 0 1 0 0,-1 0 0 0 0,0-1 0 0 0,1 1 0 0 0,-1 0 0 0 0,0 0 0 0 0,1 0-1 0 0,-1 0 1 0 0,0 1 0 0 0,1 20 2215 0 0,-8 7-417 0 0,-17 50 0 0 0,14-50-460 0 0,-8 39-1 0 0,16-58-1418 0 0,0 0-1 0 0,1 0 0 0 0,1 0 0 0 0,0 0 0 0 0,0 0 1 0 0,1 0-1 0 0,0 0 0 0 0,3 10 0 0 0,-3-14-73 0 0,1-1-71 0 0,7 5 45 0 0,-9-10-148 0 0,1 0 0 0 0,-1 1 0 0 0,1-1 0 0 0,0 0-1 0 0,-1 0 1 0 0,1 1 0 0 0,-1-1 0 0 0,1 0 0 0 0,0 0 0 0 0,-1 0 0 0 0,1 0 0 0 0,0 0-1 0 0,-1 0 1 0 0,1 0 0 0 0,-1 0 0 0 0,1 0 0 0 0,0 0 0 0 0,-1 0 0 0 0,2-1 0 0 0,0 1-1579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7831 0 0,'0'0'603'0'0,"-2"2"-396"0"0,-6 7-202 0 0,5-7 715 0 0,1 1 1 0 0,-1 0 0 0 0,1-1 0 0 0,-1 1 0 0 0,1 0 0 0 0,0 0-1 0 0,0 0 1 0 0,1 0 0 0 0,-2 4 0 0 0,2-5 118 0 0,17 18-17 0 0,-12-15-721 0 0,-1 0 0 0 0,1-1 0 0 0,0 1 0 0 0,5 3 1 0 0,20 14 555 0 0,37 21 1 0 0,27 20 240 0 0,-74-48-768 0 0,-1 0 0 0 0,-1 2 1 0 0,20 24-1 0 0,-30-31-93 0 0,0 0 1 0 0,0 0-1 0 0,-1 1 0 0 0,-1-1 1 0 0,0 1-1 0 0,0 0 0 0 0,-1 1 1 0 0,4 17-1 0 0,-6-16-15 0 0,0 0 0 0 0,-1 0 0 0 0,0 0 0 0 0,-1 0 0 0 0,-1 0 0 0 0,0-1 0 0 0,0 1-1 0 0,-1 0 1 0 0,-1 0 0 0 0,0-1 0 0 0,-7 17 0 0 0,1-9 119 0 0,-1 0 0 0 0,0 0 0 0 0,-2-1-1 0 0,0 0 1 0 0,-26 29 0 0 0,4-9 215 0 0,-70 60 0 0 0,98-94-389 0 0,0 0 0 0 0,-1-1 0 0 0,1 0 0 0 0,-13 6 0 0 0,17-9-155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11055 0 0,'0'0'4627'0'0,"1"2"-2718"0"0,0 6-1476 0 0,0-1 1 0 0,0 0-1 0 0,-1 1 0 0 0,0-1 0 0 0,0 0 0 0 0,-1 1 1 0 0,-2 12-1 0 0,-17 54 16 0 0,17-65-221 0 0,-5 15-115 0 0,-2 0 1 0 0,-19 35-1 0 0,-33 43 257 0 0,33-56-311 0 0,16-27-39 0 0,6-10-12 0 0,1 1 1 0 0,0 0-1 0 0,-8 17 1 0 0,13-26-68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2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99 403 2759 0 0,'0'-3'126'0'0,"-2"-32"-528"0"0,1 23 1108 0 0,0 0 1 0 0,1 1 0 0 0,1-13-1 0 0,0 19-33 0 0,0 1-1 0 0,0 0 0 0 0,0-1 0 0 0,0 1 1 0 0,1 0-1 0 0,-1 0 0 0 0,1 0 0 0 0,0 0 1 0 0,1 0-1 0 0,-1 1 0 0 0,1-1 0 0 0,3-3 1 0 0,26-26 143 0 0,2 1 0 0 0,44-30 1 0 0,-71 57-772 0 0,83-60-26 0 0,-77 56 224 0 0,1 1 0 0 0,0 1 0 0 0,1 0 1 0 0,28-9-1 0 0,-37 15-73 0 0,0-1 0 0 0,0 1 0 0 0,0 1 0 0 0,1-1-1 0 0,-1 1 1 0 0,0 0 0 0 0,0 0 0 0 0,0 1 0 0 0,1 0 0 0 0,-1 0 0 0 0,0 0 0 0 0,0 1 0 0 0,7 3 0 0 0,-8-3-68 0 0,0 0 0 0 0,-1 1 0 0 0,0-1 0 0 0,1 1 0 0 0,-1 0 0 0 0,0 0 0 0 0,-1 1 1 0 0,1-1-1 0 0,0 1 0 0 0,-1 0 0 0 0,0 0 0 0 0,0 0 0 0 0,0 0 0 0 0,-1 1 0 0 0,1-1 0 0 0,2 8 0 0 0,-1-1-27 0 0,-1 0 0 0 0,0 0 0 0 0,-1 1 0 0 0,0-1 0 0 0,-1 0 0 0 0,0 1-1 0 0,0-1 1 0 0,-2 1 0 0 0,1-1 0 0 0,-1 0 0 0 0,-4 17 0 0 0,-1-8-25 0 0,0 0 0 0 0,0-1 1 0 0,-2 0-1 0 0,-1 0 0 0 0,-16 27 0 0 0,17-34-39 0 0,-2 1-1 0 0,1-1 0 0 0,-2-1 0 0 0,1 0 1 0 0,-1 0-1 0 0,-1-1 0 0 0,0-1 0 0 0,-1 0 0 0 0,-24 14 1 0 0,-10 1-188 0 0,-75 26 0 0 0,95-39 98 0 0,-10 3-105 0 0,-136 47-571 0 0,168-60 648 0 0,-20 4-1831 0 0,26-8 846 0 0,0-7-11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11231 0 0,'0'0'4508'0'0,"-2"2"-3974"0"0,0 3-404 0 0,-1 0 0 0 0,0-1 0 0 0,0 0 0 0 0,0 0 0 0 0,0 0 0 0 0,-1 0 0 0 0,-5 5 0 0 0,-36 25 502 0 0,16-12-274 0 0,-24 25 130 0 0,-77 87 0 0 0,110-112-360 0 0,1 2 0 0 0,0 0 0 0 0,2 1 0 0 0,1 0-1 0 0,2 2 1 0 0,-18 39 0 0 0,27-51-7 0 0,0 0 0 0 0,1 0 0 0 0,1 0 0 0 0,0 0 0 0 0,1 0 0 0 0,0 1 0 0 0,2-1 0 0 0,-1 1 0 0 0,2-1 0 0 0,0 1 0 0 0,1-1 0 0 0,1 0 0 0 0,0 1 0 0 0,7 18-1 0 0,-10-33-113 0 0,1 3 12 0 0,0-1 0 0 0,1 1 0 0 0,-1-1 0 0 0,0 1 0 0 0,1-1 0 0 0,0 0 0 0 0,0 0 0 0 0,0 0 0 0 0,0 0 0 0 0,0 0-1 0 0,1 0 1 0 0,-1 0 0 0 0,1-1 0 0 0,5 5 0 0 0,-5-6-36 0 0,-1 1-1 0 0,1-1 0 0 0,-1 0 1 0 0,1 0-1 0 0,-1 0 1 0 0,1 0-1 0 0,-1-1 1 0 0,1 1-1 0 0,0-1 0 0 0,-1 1 1 0 0,1-1-1 0 0,0 0 1 0 0,-1 0-1 0 0,1 0 1 0 0,0-1-1 0 0,0 1 0 0 0,-1 0 1 0 0,1-1-1 0 0,-1 0 1 0 0,1 0-1 0 0,0 0 1 0 0,-1 0-1 0 0,0 0 0 0 0,4-2 1 0 0,-2 1-158 0 0,25-17-2307 0 0,-13 6-4494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22 698 6911 0 0,'0'0'528'0'0,"-1"2"-341"0"0,-4 7-287 0 0,-6 16 2710 0 0,7-8 6148 0 0,7-18-8397 0 0,4-3-217 0 0,0 0 1 0 0,0-1-1 0 0,0 0 0 0 0,0 0 0 0 0,-1 0 0 0 0,12-13 1 0 0,34-47 224 0 0,-38 47-309 0 0,176-256 402 0 0,-95 132-57 0 0,-65 102-232 0 0,57-59 1 0 0,-70 81-163 0 0,-8 11-11 0 0,-5 3 0 0 0,0 1 0 0 0,0-1 0 0 0,0 0 0 0 0,0 0 0 0 0,-1 0 0 0 0,5-6 0 0 0,-8 9 0 0 0,0 1 0 0 0,0-1 0 0 0,1 1 0 0 0,-1 0 0 0 0,0-1 0 0 0,0 1 0 0 0,1-1 0 0 0,-1 1 0 0 0,1 0 0 0 0,-1-1 0 0 0,0 1 0 0 0,1 0 0 0 0,-1 0 0 0 0,1-1 0 0 0,-1 1 0 0 0,0 0 0 0 0,1 0 0 0 0,-1-1 0 0 0,1 1 0 0 0,-1 0 0 0 0,1 0 0 0 0,-1 0 0 0 0,1 0 0 0 0,-1 0 0 0 0,1 0 0 0 0,-1 0 0 0 0,1 0 0 0 0,0 0 0 0 0,4 6 0 0 0,-5-6 0 0 0,2 4 4 0 0,0-1 0 0 0,-1 0-1 0 0,1 1 1 0 0,-1-1 0 0 0,0 1-1 0 0,0-1 1 0 0,0 1 0 0 0,-1 0-1 0 0,1-1 1 0 0,-1 1 0 0 0,0 0-1 0 0,0 4 1 0 0,-1 8 36 0 0,-5 24 0 0 0,3-25-24 0 0,-14 84 145 0 0,3-20 228 0 0,2 0 0 0 0,0 87 0 0 0,16-52 78 0 0,-6-70-1029 0 0,-3-55-1145 0 0,2 7 1311 0 0,-5-11-854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9215 0 0,'0'0'4562'0'0,"4"1"-2577"0"0,7 1-1526 0 0,0-1 1 0 0,1 0-1 0 0,-1-1 1 0 0,0 0-1 0 0,1 0 1 0 0,-1-1-1 0 0,17-4 1 0 0,81-23 274 0 0,-108 28-715 0 0,51-17 352 0 0,-13 5-24 0 0,0 1 0 0 0,73-10 0 0 0,-110 21-703 0 0,-2 16-4388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0,'0'0'819'0'0,"1"3"-534"0"0,3 10 933 0 0,-2 0 1 0 0,0-1-1 0 0,0 1 0 0 0,-1 0 0 0 0,-1 0 0 0 0,-1 20 0 0 0,1 21 1630 0 0,1-42-2643 0 0,-1-5-124 0 0,1 0 0 0 0,-1 0-1 0 0,0 0 1 0 0,-3 13 0 0 0,3-17-168 0 0,0 0 0 0 0,0-1 0 0 0,0 1 0 0 0,-1 0 0 0 0,1 0 1 0 0,-1 0-1 0 0,0 0 0 0 0,0-1 0 0 0,-1 4 0 0 0,-1-1-316 0 0,2-4-578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3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283 301 9935 0 0,'0'0'898'0'0,"2"-1"-741"0"0,9-5 92 0 0,-7 4 150 0 0,0-1 1 0 0,0 1-1 0 0,0 0 0 0 0,-1-1 1 0 0,1 0-1 0 0,-1 0 0 0 0,1 0 1 0 0,-1 0-1 0 0,0-1 1 0 0,0 1-1 0 0,4-8 0 0 0,7-16-285 0 0,-2-1-1 0 0,0 0 0 0 0,-2 0 1 0 0,-2-1-1 0 0,8-41 0 0 0,-14 45-113 0 0,-2 25 0 0 0,0-1 0 0 0,1 1 0 0 0,-1-1 0 0 0,0 1-1 0 0,0-1 1 0 0,0 0 0 0 0,0 1 0 0 0,0-1 0 0 0,-1 1 0 0 0,1-1 0 0 0,0 1-1 0 0,0-1 1 0 0,0 1 0 0 0,0-1 0 0 0,-1 0 0 0 0,1 1 0 0 0,0-1 0 0 0,0 1-1 0 0,-1 0 1 0 0,1-1 0 0 0,0 1 0 0 0,-1-1 0 0 0,1 1 0 0 0,0-1-1 0 0,-1 1 1 0 0,1 0 0 0 0,-1-1 0 0 0,1 1 0 0 0,-1 0 0 0 0,1-1 0 0 0,-1 1-1 0 0,1 0 1 0 0,-1 0 0 0 0,1 0 0 0 0,-1-1 0 0 0,1 1 0 0 0,-1 0-1 0 0,0 0 1 0 0,1 0 0 0 0,-1 0 0 0 0,1 0 0 0 0,-1 0 0 0 0,1 0 0 0 0,-2 0-1 0 0,0 0-10 0 0,-2 0-28 0 0,-1 0 0 0 0,0 1 0 0 0,1-1 0 0 0,-1 1-1 0 0,0 0 1 0 0,1 0 0 0 0,-1 0 0 0 0,1 1 0 0 0,-1 0 0 0 0,-6 3 0 0 0,-6 5-72 0 0,-20 15 0 0 0,14-9 37 0 0,-16 10 44 0 0,0 2-1 0 0,2 1 1 0 0,1 2 0 0 0,-44 50-1 0 0,76-76 81 0 0,1-1-1 0 0,-1 2 1 0 0,1-1-1 0 0,-1 0 1 0 0,1 1-1 0 0,1-1 1 0 0,-1 1-1 0 0,1 0 1 0 0,0 0-1 0 0,-1 6 1 0 0,3-10 4 0 0,-1 0 0 0 0,1 0 0 0 0,0 0 0 0 0,0 0 0 0 0,0 0 0 0 0,1-1 0 0 0,-1 1 0 0 0,0 0 0 0 0,1 0 0 0 0,-1 0 0 0 0,1-1 0 0 0,-1 1 0 0 0,1 0 0 0 0,0 0 0 0 0,1 2 0 0 0,0-3 4 0 0,-1 1 1 0 0,1 0-1 0 0,0-1 1 0 0,0 1-1 0 0,-1-1 0 0 0,1 0 1 0 0,0 0-1 0 0,0 1 1 0 0,0-1-1 0 0,0-1 1 0 0,0 1-1 0 0,0 0 1 0 0,1 0-1 0 0,-1-1 1 0 0,4 1-1 0 0,3 0 82 0 0,0 0 1 0 0,0-1-1 0 0,0 0 0 0 0,0 0 0 0 0,1-1 0 0 0,16-4 0 0 0,56-19 605 0 0,-51 13-524 0 0,-6 3-50 0 0,33-16 0 0 0,-47 19-168 0 0,-1 0 0 0 0,0-1 1 0 0,0 0-1 0 0,-1-1 0 0 0,14-13 0 0 0,-20 18-16 0 0,-1-1-1 0 0,0 0 0 0 0,1 0 1 0 0,-1 0-1 0 0,0 0 1 0 0,0-1-1 0 0,-1 1 0 0 0,3-5 1 0 0,-4 6-21 0 0,1 0 1 0 0,-1 0-1 0 0,1 0 1 0 0,-1 0-1 0 0,0 0 1 0 0,1 0-1 0 0,-1 0 1 0 0,0 0-1 0 0,0 0 1 0 0,-1 0-1 0 0,1 0 1 0 0,0 0-1 0 0,-1 0 1 0 0,1 0-1 0 0,-1 0 1 0 0,-1-2-1 0 0,2 4 17 0 0,-1-1 0 0 0,0 1 0 0 0,1 0 0 0 0,-1 0 0 0 0,0 0 0 0 0,1 0 0 0 0,-1 0 0 0 0,0 0 0 0 0,0 0 0 0 0,1 0 0 0 0,-1 0 0 0 0,0 0 0 0 0,1 1-1 0 0,-1-1 1 0 0,0 0 0 0 0,0 1 0 0 0,0-1-14 0 0,-10 4-21 0 0,1 0 0 0 0,-1 1-1 0 0,1 0 1 0 0,0 1 0 0 0,0 0 0 0 0,1 0 0 0 0,0 1-1 0 0,0 0 1 0 0,1 1 0 0 0,-1 0 0 0 0,2 0 0 0 0,-1 1 0 0 0,1 0-1 0 0,-6 11 1 0 0,10-18 52 0 0,0 2 0 0 0,0 10 0 0 0,3-12-168 0 0,0 0 0 0 0,0-1 0 0 0,0 1 0 0 0,0 0 0 0 0,0-1 0 0 0,0 1 0 0 0,1 0 0 0 0,-1-1 0 0 0,1 1 0 0 0,-1 0 0 0 0,1-1 0 0 0,0 1 0 0 0,-1-1 0 0 0,1 1 0 0 0,0-1 0 0 0,0 0 0 0 0,0 1 0 0 0,0-1 0 0 0,0 0 0 0 0,0 1 0 0 0,1-1 0 0 0,-1 0 0 0 0,0 0 0 0 0,1 0 0 0 0,-1 0 0 0 0,1 0 0 0 0,-1-1 0 0 0,1 1 0 0 0,-1 0 0 0 0,1-1 0 0 0,2 2 0 0 0,10 0-5544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0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15463 0 0,'0'0'1400'0'0,"-1"2"-1096"0"0,-40 80 1190 0 0,21-41-894 0 0,-40 90 1048 0 0,-3 8-503 0 0,32-79-699 0 0,-98 190 297 0 0,-14-9-590 0 0,110-194-124 0 0,17-25 300 0 0,1 1 0 0 0,-21 41 0 0 0,35-62-302 0 0,0 0 0 0 0,0 0-1 0 0,0 1 1 0 0,0-1-1 0 0,1 0 1 0 0,-1 0-1 0 0,1 1 1 0 0,0-1 0 0 0,0 0-1 0 0,-1 0 1 0 0,1 1-1 0 0,1 1 1 0 0,-1-2-230 0 0,24-4-7083 0 0,-10-1-144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14367 0 0,'-5'4'138'0'0,"1"0"0"0"0,1 0-1 0 0,-1 0 1 0 0,0 0-1 0 0,1 0 1 0 0,0 1 0 0 0,0-1-1 0 0,0 1 1 0 0,1 0 0 0 0,-4 9-1 0 0,0 2-121 0 0,2 0-1 0 0,-4 20 0 0 0,6-25 48 0 0,1 0-1 0 0,0 0 1 0 0,0 0 0 0 0,2 1-1 0 0,-1-1 1 0 0,2 0-1 0 0,-1 0 1 0 0,1 0 0 0 0,1 0-1 0 0,0 0 1 0 0,7 15-1 0 0,-4-13-25 0 0,0-1 0 0 0,0 0 0 0 0,2 0 0 0 0,-1-1 0 0 0,1 0 0 0 0,1-1 0 0 0,0 1-1 0 0,1-1 1 0 0,10 8 0 0 0,20 12 309 0 0,70 39 0 0 0,21 14 2252 0 0,-123-77-2458 0 0,-1 1 0 0 0,1-1 0 0 0,-1 1 0 0 0,0 1 0 0 0,-1-1 0 0 0,0 1 0 0 0,0 0 0 0 0,-1 1 0 0 0,0-1 0 0 0,0 1 0 0 0,-1 0 0 0 0,0 0 0 0 0,-1 0 0 0 0,0 1 0 0 0,0-1 0 0 0,-1 1 0 0 0,-1 0 0 0 0,1 0 0 0 0,-1 0 0 0 0,-1 0 0 0 0,0-1 1 0 0,0 1-1 0 0,-1 0 0 0 0,0 0 0 0 0,-1 0 0 0 0,0 0 0 0 0,-1-1 0 0 0,-5 15 0 0 0,0-9-120 0 0,0 0 0 0 0,-1 0 0 0 0,0-1 1 0 0,-1 0-1 0 0,-1-1 0 0 0,-17 17 0 0 0,5-5-8 0 0,7-8-802 0 0,-36 27 0 0 0,31-27 30 0 0,19-15-756 0 0,-1-1-69 0 0,-14 7-14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74 4751 0 0,'0'0'3882'0'0,"-3"1"-2897"0"0,-70 36 9411 0 0,88-33-9796 0 0,-7-4-424 0 0,0 0 0 0 0,0 0 0 0 0,0-1 0 0 0,0 0 1 0 0,0 0-1 0 0,0-1 0 0 0,0 0 0 0 0,0-1 0 0 0,7-3 0 0 0,12-2 131 0 0,80-19 503 0 0,136-16 1 0 0,-225 42-793 0 0,-15 2-177 0 0,1-1 0 0 0,-1-1 0 0 0,1 1 0 0 0,-1 0 0 0 0,5-2 0 0 0,11-8-5306 0 0,-7 1 3962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69 7367 0 0,'10'-34'1680'0'0,"-2"0"8059"0"0,-9 37-9576 0 0,-6 22-24 0 0,2 1 1 0 0,1 0 0 0 0,1 0 0 0 0,0 31 0 0 0,-5 48 203 0 0,1-67-225 0 0,-2-1-1 0 0,-21 59 0 0 0,-38 68 155 0 0,64-159-272 0 0,1 0 0 0 0,-2 17 0 0 0,4-22-41 0 0,1 1-1 0 0,0 0 1 0 0,0-1-1 0 0,0 1 1 0 0,0 0-1 0 0,0-1 1 0 0,0 1-1 0 0,0 0 1 0 0,0-1-1 0 0,0 1 1 0 0,1 0-1 0 0,-1-1 1 0 0,0 1-1 0 0,0 0 1 0 0,0-1-1 0 0,1 1 1 0 0,-1 0-1 0 0,0-1 1 0 0,1 1-1 0 0,-1-1 1 0 0,1 1-1 0 0,-1-1 1 0 0,0 1-1 0 0,1-1 1 0 0,-1 1-1 0 0,1-1 1 0 0,0 1-1 0 0,17 6-3407 0 0,-13-6 2068 0 0,10 3-4907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6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27 8287 0 0,'1'-2'639'0'0,"1"0"-516"0"0,-1 1-78 0 0,0 0 0 0 0,0-1 0 0 0,0 1-1 0 0,0 0 1 0 0,5-16 13333 0 0,-8 18-13311 0 0,0 0 1 0 0,1 1-1 0 0,-1-1 0 0 0,0 0 0 0 0,1 1 1 0 0,-1-1-1 0 0,1 1 0 0 0,0-1 0 0 0,-1 1 0 0 0,0 2 1 0 0,0-2 1 0 0,-5 9-62 0 0,0 1 0 0 0,1 0 0 0 0,0 0 0 0 0,-6 19 0 0 0,-6 10-7 0 0,-75 160-25 0 0,87-191-270 0 0,1 0 0 0 0,0 1 0 0 0,1 0 0 0 0,0 0 0 0 0,1 0 0 0 0,0 0 0 0 0,1 1 0 0 0,-2 15 0 0 0,4-25-354 0 0,2 10-2147 0 0,-2-9 1209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20 134 6911 0 0,'0'0'528'0'0,"-2"-1"-341"0"0,1 0-146 0 0,0 1 1 0 0,0-1-1 0 0,-1 1 0 0 0,1-1 1 0 0,0 0-1 0 0,0 0 0 0 0,0 1 1 0 0,-8-7 6751 0 0,16-5-5569 0 0,-5 9-1150 0 0,1 0 1 0 0,0 1-1 0 0,-1-1 1 0 0,1 1-1 0 0,0-1 0 0 0,0 1 1 0 0,1 0-1 0 0,-1 0 1 0 0,0 0-1 0 0,1 1 1 0 0,3-2-1 0 0,45-12 482 0 0,-37 11-396 0 0,82-17 1176 0 0,139-12 0 0 0,-231 33-1293 0 0,111-8 825 0 0,-104 8-759 0 0,1 1-1 0 0,-1 0 0 0 0,0 0 0 0 0,1 1 0 0 0,-1 1 0 0 0,0 0 0 0 0,14 6 0 0 0,-23-7-67 0 0,0-1 1 0 0,1 1-1 0 0,-1 0 0 0 0,0 0 1 0 0,0 0-1 0 0,0 0 0 0 0,0 0 0 0 0,0 1 1 0 0,-1 0-1 0 0,1-1 0 0 0,-1 1 1 0 0,0 0-1 0 0,1 0 0 0 0,-2 0 1 0 0,4 6-1 0 0,-3-4 6 0 0,-1-1 0 0 0,1 1 0 0 0,-1 0 0 0 0,0 0 1 0 0,-1 0-1 0 0,1 0 0 0 0,-1-1 0 0 0,0 1 0 0 0,0 0 0 0 0,-2 8 1 0 0,-1 0 12 0 0,0 0 1 0 0,-1 0-1 0 0,0 0 1 0 0,-1 0-1 0 0,-1-1 1 0 0,0 0 0 0 0,-13 19-1 0 0,9-18-42 0 0,-1 0 0 0 0,0 0 0 0 0,0-1 0 0 0,-1-1 0 0 0,-1 0-1 0 0,0 0 1 0 0,-1-2 0 0 0,-21 13 0 0 0,-14 3 16 0 0,-64 23 1 0 0,44-19-30 0 0,49-20-108 0 0,-64 24 110 0 0,76-30-199 0 0,-1-1 0 0 0,1 0-1 0 0,-1 0 1 0 0,0-1-1 0 0,1 0 1 0 0,-1-1 0 0 0,-14 0-1 0 0,20-1-1029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5527 0 0,'0'3'423'0'0,"-6"21"923"0"0,-2 0 0 0 0,0-1 0 0 0,-1 1-1 0 0,-2-1 1 0 0,-15 25 0 0 0,-1-10-1525 0 0,-21 16 398 0 0,-58 53-1 0 0,10-12-115 0 0,92-91-35 0 0,1-1 0 0 0,0 1 0 0 0,0 0 0 0 0,0 0-1 0 0,1 0 1 0 0,-1 0 0 0 0,1 1 0 0 0,0-1 0 0 0,0 1 0 0 0,1-1 0 0 0,0 1 0 0 0,-1 0 0 0 0,1 5 0 0 0,0-3 83 0 0,1 0 1 0 0,0 0 0 0 0,1 0 0 0 0,-1 0 0 0 0,2 0 0 0 0,-1 0 0 0 0,1 0-1 0 0,3 9 1 0 0,1 0-34 0 0,1-1-1 0 0,0 1 1 0 0,1-2-1 0 0,0 1 1 0 0,2-1-1 0 0,0 0 1 0 0,0-1 0 0 0,1 0-1 0 0,0-1 1 0 0,2 0-1 0 0,-1-1 1 0 0,22 15-1 0 0,-31-24-307 0 0,1 0-1 0 0,-1-1 0 0 0,0 1 1 0 0,1-1-1 0 0,0 0 0 0 0,-1 1 1 0 0,1-2-1 0 0,0 1 0 0 0,0 0 1 0 0,-1-1-1 0 0,1 0 0 0 0,0 1 1 0 0,0-2-1 0 0,0 1 0 0 0,-1 0 1 0 0,1-1-1 0 0,0 0 0 0 0,0 0 1 0 0,-1 0-1 0 0,1 0 0 0 0,4-2 1 0 0,16-8-1344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5983 0 0,'3'0'8572'0'0,"7"0"-6049"0"0,-7 0-1446 0 0,-1 2-630 0 0,0 0-389 0 0,0 0 0 0 0,0 0 0 0 0,0 0 0 0 0,-1 0-1 0 0,1 0 1 0 0,-1 0 0 0 0,0 1 0 0 0,1-1 0 0 0,-1 1 0 0 0,0-1 0 0 0,0 1 0 0 0,-1-1 0 0 0,1 1 0 0 0,0-1 0 0 0,-1 1 0 0 0,0 0-1 0 0,1-1 1 0 0,-1 1 0 0 0,-1 4 0 0 0,0 4 148 0 0,-1 1 0 0 0,0-1 0 0 0,-5 16-1 0 0,2-9-14 0 0,-1 3-95 0 0,-1-1-1 0 0,-1-1 1 0 0,0 1-1 0 0,-15 23 1 0 0,-52 69 530 0 0,19-31-425 0 0,7 0-288 0 0,48-79-27 0 0,-1 6 61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129 150 6447 0 0,'-7'-4'10565'0'0,"8"3"-10405"0"0,11-11 1869 0 0,22-12-2240 0 0,-25 20 320 0 0,124-67 760 0 0,-118 65-781 0 0,0 0 0 0 0,1 1 0 0 0,-1 0 0 0 0,1 2-1 0 0,0 0 1 0 0,0 0 0 0 0,20 0 0 0 0,-32 3-37 0 0,1 0-1 0 0,0 1 0 0 0,0-1 1 0 0,-1 1-1 0 0,1 0 0 0 0,0 0 1 0 0,-1 0-1 0 0,1 1 1 0 0,6 3-1 0 0,-9-4-21 0 0,0 0-1 0 0,-1 0 1 0 0,1 1-1 0 0,0-1 1 0 0,-1 0 0 0 0,1 1-1 0 0,-1 0 1 0 0,1-1 0 0 0,-1 1-1 0 0,0 0 1 0 0,0 0-1 0 0,0-1 1 0 0,0 1 0 0 0,0 0-1 0 0,0 0 1 0 0,0 0-1 0 0,-1 0 1 0 0,1 0 0 0 0,-1 0-1 0 0,1 1 1 0 0,-1-1 0 0 0,0 0-1 0 0,0 4 1 0 0,0 1 13 0 0,-1 1 1 0 0,0-1 0 0 0,-1 0-1 0 0,0 1 1 0 0,0-1 0 0 0,0 0-1 0 0,-1 0 1 0 0,0 0 0 0 0,-1 0-1 0 0,1-1 1 0 0,-1 1 0 0 0,0-1-1 0 0,-1 0 1 0 0,0 0 0 0 0,0-1-1 0 0,-10 10 1 0 0,-9 5-13 0 0,0 0-1 0 0,-47 26 1 0 0,54-35 41 0 0,-5 1-81 0 0,-1-1 1 0 0,0-1-1 0 0,-33 10 0 0 0,-29 13-291 0 0,68-23-23 0 0,17-9 318 0 0,0-1 0 0 0,0 0-1 0 0,0 0 1 0 0,0 0 0 0 0,0 0 0 0 0,0 1 0 0 0,0-1-1 0 0,0 0 1 0 0,0 0 0 0 0,0 0 0 0 0,0 0-1 0 0,0 1 1 0 0,0-1 0 0 0,0 0 0 0 0,0 0 0 0 0,1 0-1 0 0,-1 0 1 0 0,0 0 0 0 0,0 0 0 0 0,0 1 0 0 0,0-1-1 0 0,0 0 1 0 0,1 0 0 0 0,-1 0 0 0 0,0 0-1 0 0,0 0 1 0 0,0 0 0 0 0,0 0 0 0 0,1 0 0 0 0,-1 0-1 0 0,0 0 1 0 0,0 0 0 0 0,0 0 0 0 0,0 0-1 0 0,1 0 1 0 0,-1 0 0 0 0,0 0 0 0 0,0 0 0 0 0,0 0-1 0 0,0 0 1 0 0,1 0 0 0 0,-1 0 0 0 0,0 0 0 0 0,0 0-1 0 0,0 0 1 0 0,1 0 0 0 0,40-4-236 0 0,-32 3 308 0 0,12-3-66 0 0,30-8 0 0 0,4-2 0 0 0,-40 12 0 0 0,1 3 0 0 0,-2 4 0 0 0,-1 4 0 0 0,-10-4 33 0 0,1 0 1 0 0,-1 0-1 0 0,1 0 0 0 0,-2 0 0 0 0,1 0 1 0 0,0 1-1 0 0,-1 0 0 0 0,0-1 1 0 0,0 1-1 0 0,-1 0 0 0 0,0 0 0 0 0,0 0 1 0 0,0 0-1 0 0,-1 0 0 0 0,1 0 0 0 0,-1 0 1 0 0,-1 0-1 0 0,0 7 0 0 0,-9 19 170 0 0,3-12-123 0 0,3-16-63 0 0,1-1 3 0 0,-3 3 7 0 0,0 0 1 0 0,-1 0-1 0 0,1-1 0 0 0,-1 1 0 0 0,-1-1 1 0 0,1-1-1 0 0,-16 8 0 0 0,-60 19 240 0 0,56-22-240 0 0,14-4-27 0 0,-9 2 0 0 0,-24 6 0 0 0,39-11 0 0 0,0-1 0 0 0,0 0 0 0 0,0-1 0 0 0,-1 1 0 0 0,1-1 0 0 0,0-1 0 0 0,-12-1 0 0 0,7-3 0 0 0,3-4 0 0 0,7 7-29 0 0,1-1-1 0 0,0 1 1 0 0,0-1-1 0 0,1 0 1 0 0,-1 0-1 0 0,0 1 1 0 0,1-1 0 0 0,0 0-1 0 0,-1 0 1 0 0,1 1-1 0 0,0-1 1 0 0,0 0-1 0 0,1-3 1 0 0,1-4-255 0 0,0 0-1 0 0,5-12 1 0 0,-2 6-75 0 0,-4 14-629 0 0,2-8-670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46 1375 0 0,'2'-1'107'0'0,"21"-13"368"0"0,1 1 8061 0 0,0 3-3753 0 0,-6 3 915 0 0,-18 7-5674 0 0,0 0 0 0 0,0 0 0 0 0,0 1 0 0 0,0-1 0 0 0,0 0 0 0 0,0 0 0 0 0,0 0 0 0 0,0 0 0 0 0,1 1 0 0 0,-1-1 0 0 0,0 0 0 0 0,0 0 0 0 0,0 0 0 0 0,0 0 0 0 0,0 1 0 0 0,0-1 0 0 0,0 0 0 0 0,0 0 0 0 0,0 0 0 0 0,0 0 0 0 0,1 0 0 0 0,-1 1 0 0 0,0-1 0 0 0,0 0 0 0 0,0 0 0 0 0,0 0 0 0 0,0 0 0 0 0,1 0 0 0 0,-1 0 0 0 0,0 0 0 0 0,0 0 0 0 0,0 0 0 0 0,1 1 0 0 0,-1-1-7 0 0,0 0 1 0 0,1 0 0 0 0,-1 0-1 0 0,1 1 1 0 0,-1-1 0 0 0,0 0-1 0 0,1 0 1 0 0,-1 1 0 0 0,0-1-1 0 0,1 0 1 0 0,-1 1 0 0 0,0-1-1 0 0,0 0 1 0 0,1 1 0 0 0,-1-1-1 0 0,0 0 1 0 0,0 1 0 0 0,0-1-1 0 0,0 1 1 0 0,1-1 0 0 0,-1 0-1 0 0,0 1 1 0 0,0-1 0 0 0,0 1 0 0 0,0-1-1 0 0,0 1 1 0 0,0 0 0 0 0,1 11 58 0 0,-1 0 0 0 0,0 0 0 0 0,0 0 0 0 0,-1 0 1 0 0,-1 0-1 0 0,-5 21 0 0 0,-28 73 28 0 0,5-35-73 0 0,-3-2 1 0 0,-44 67-1 0 0,7-12-8 0 0,56-98-98 0 0,5-12-95 0 0,1 1 0 0 0,1 0 0 0 0,-10 30 1 0 0,17-32-6246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17 746 7831 0 0,'0'0'603'0'0,"-1"2"-396"0"0,-14 19 7486 0 0,16-23-6701 0 0,12-22 219 0 0,1-1 0 0 0,1 2 0 0 0,33-41 0 0 0,-15 22-762 0 0,263-307 379 0 0,-231 285-828 0 0,32-35 0 0 0,-50 55 0 0 0,-28 27 0 0 0,-10 9 0 0 0,-2 1-11 0 0,-7 7 11 0 0,0 0-1 0 0,0 0 0 0 0,0 0 1 0 0,0 0-1 0 0,0 0 0 0 0,0 0 1 0 0,0 0-1 0 0,0 0 0 0 0,0 0 0 0 0,0 1 1 0 0,0-1-1 0 0,0 0 0 0 0,0 0 1 0 0,0 0-1 0 0,0 0 0 0 0,0 0 1 0 0,0 0-1 0 0,0 0 0 0 0,0 0 0 0 0,0 0 1 0 0,1 0-1 0 0,-1 0 0 0 0,0 0 1 0 0,0 0-1 0 0,0 0 0 0 0,0 0 1 0 0,0 1-1 0 0,0-1 0 0 0,0 0 0 0 0,0 0 1 0 0,0 0-1 0 0,0 0 0 0 0,0 0 1 0 0,0 0-1 0 0,0 0 0 0 0,0 0 1 0 0,0 0-1 0 0,0 0 0 0 0,0 0 1 0 0,1 0-1 0 0,-1 0 0 0 0,0 0 0 0 0,0 0 1 0 0,0 0-1 0 0,0 0 0 0 0,0 0 1 0 0,0 0-1 0 0,0 0 0 0 0,0 0 1 0 0,0 0-1 0 0,0 0 0 0 0,0 0 0 0 0,0 0 1 0 0,0 0-1 0 0,0 0 0 0 0,1 0 1 0 0,-1 0-1 0 0,0 0 0 0 0,0 0 1 0 0,0 0-1 0 0,2 12-6 0 0,1 0-1 0 0,-2 1 1 0 0,0-1 0 0 0,0 1 0 0 0,-3 22 0 0 0,-13 68-36 0 0,9-63 38 0 0,-6 16 229 0 0,-32 97 0 0 0,27-91 70 0 0,-11 68 1 0 0,24-111-284 0 0,-4 19-39 0 0,7-36-109 0 0,1 0-17 0 0,0 5 9 0 0,0-5-26 0 0,15-36-9835 0 0,-12 16 4071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0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71 13471 0 0,'-9'-1'1224'0'0,"0"-1"-1008"0"0,-1 4-84 0 0,8-2 14 0 0,1 1-1 0 0,-1 0 1 0 0,1 0-1 0 0,-1 0 1 0 0,1-1-1 0 0,0 1 0 0 0,-1 0 1 0 0,1 1-1 0 0,0-1 1 0 0,0 0-1 0 0,-1 0 1 0 0,1 1-1 0 0,0-1 1 0 0,0 0-1 0 0,1 1 1 0 0,-1-1-1 0 0,0 1 0 0 0,0-1 1 0 0,1 1-1 0 0,-1-1 1 0 0,1 1-1 0 0,-1 0 1 0 0,0 2-1 0 0,1 3 147 0 0,-1 1-1 0 0,1-1 1 0 0,0 1 0 0 0,2 8-1 0 0,-1 5 243 0 0,0 9 140 0 0,1-1 1 0 0,1 0-1 0 0,9 37 0 0 0,-12-65-537 0 0,3 2 129 0 0,-3-2-255 0 0,0-1 0 0 0,0 0 0 0 0,0 1 1 0 0,0-1-1 0 0,0 0 0 0 0,0 0 1 0 0,0 1-1 0 0,0-1 0 0 0,0 0 0 0 0,1 1 1 0 0,-1-1-1 0 0,0 0 0 0 0,0 0 1 0 0,0 1-1 0 0,1-1 0 0 0,-1 0 1 0 0,0 0-1 0 0,0 0 0 0 0,0 1 0 0 0,1-1 1 0 0,-1 0-1 0 0,0 0 0 0 0,1 0 1 0 0,-1 0-1 0 0,0 1 0 0 0,3-1 46 0 0,0 0 0 0 0,0 1-1 0 0,0-1 1 0 0,0-1 0 0 0,-1 1-1 0 0,1 0 1 0 0,0-1 0 0 0,0 1 0 0 0,0-1-1 0 0,-1 0 1 0 0,1 0 0 0 0,0 0-1 0 0,-1 0 1 0 0,1 0 0 0 0,-1-1-1 0 0,4-2 1 0 0,8-5 211 0 0,18-16 0 0 0,-31 24-257 0 0,17-16 79 0 0,-2 0 0 0 0,0-1 1 0 0,-1-1-1 0 0,-1-1 0 0 0,15-25 0 0 0,-16 23-273 0 0,1 0 0 0 0,1 1 0 0 0,1 1-1 0 0,25-24 1 0 0,-39 42-4 0 0,1 0 1 0 0,-1 0-1 0 0,1 0 0 0 0,0 1 1 0 0,0-1-1 0 0,4-1 0 0 0,7-4-8496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11055 0 0,'0'0'2780'0'0,"1"3"-989"0"0,2 1-1392 0 0,0-1 0 0 0,0 1 0 0 0,0-1 0 0 0,0 1 0 0 0,0-1 0 0 0,1 0 0 0 0,-1 0 0 0 0,1 0 0 0 0,0-1 0 0 0,0 1 1 0 0,5 1-1 0 0,-1 0-92 0 0,0-1 1 0 0,0-1 0 0 0,0 1-1 0 0,0-2 1 0 0,14 3 0 0 0,2-3-32 0 0,-1-1 0 0 0,0-1 0 0 0,38-6-1 0 0,-45 5-719 0 0,-1-1 0 0 0,0 0-1 0 0,1-1 1 0 0,-1-1 0 0 0,-1-1-1 0 0,20-9 1 0 0,-8 0-739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9:59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71 1375 0 0,'0'2'107'0'0,"0"0"-70"0"0,0 3-86 0 0,-11 7 452 0 0,-8 5 15722 0 0,21-20-15545 0 0,26-23 599 0 0,1 1 0 0 0,36-24 0 0 0,-63 48-968 0 0,0 0-119 0 0,0 0 0 0 0,0 0-1 0 0,0 1 1 0 0,0 0 0 0 0,1-1 0 0 0,-1 1 0 0 0,0 0 0 0 0,0 0-1 0 0,4 0 1 0 0,-5 0-24 0 0,1 0 235 0 0,7 6 108 0 0,-8-6-387 0 0,1 1 0 0 0,-1 0 1 0 0,1 0-1 0 0,-1 0 0 0 0,0 0 0 0 0,1 0 1 0 0,-1 0-1 0 0,0 0 0 0 0,0 1 1 0 0,0-1-1 0 0,0 0 0 0 0,0 1 1 0 0,1 0-1 0 0,8 18-6 0 0,-9-15-20 0 0,-1 0 3 0 0,2 15 0 0 0,-4-15 3 0 0,0-2 2 0 0,-1 6 6 0 0,-1-1 0 0 0,1 0-1 0 0,-1 0 1 0 0,-1-1 0 0 0,0 1 0 0 0,0-1 0 0 0,0 0 0 0 0,-12 11-1 0 0,3-2 0 0 0,-19 19-34 0 0,21-22 4 0 0,0 0 0 0 0,-20 28 0 0 0,28-37 19 0 0,-8 16 0 0 0,12-19 0 0 0,-1-1 0 0 0,1 1 0 0 0,-1 0 0 0 0,1 0 0 0 0,0-1 0 0 0,0 1 0 0 0,-1 0 0 0 0,1 0 0 0 0,0 0 0 0 0,0-1 0 0 0,0 1 0 0 0,0 0 0 0 0,0 0 0 0 0,0 1 0 0 0,1-1 1 0 0,-1 1 1 0 0,1 0-1 0 0,0 0 0 0 0,0 0 0 0 0,0 0 0 0 0,1-1 1 0 0,-1 1-1 0 0,0-1 0 0 0,0 1 0 0 0,1-1 1 0 0,-1 1-1 0 0,1-1 0 0 0,0 0 0 0 0,-1 1 0 0 0,1-1 1 0 0,0 0-1 0 0,0 0 0 0 0,-1 0 0 0 0,1-1 1 0 0,0 1-1 0 0,0 0 0 0 0,0-1 0 0 0,2 1 0 0 0,3 1 7 0 0,1-1 0 0 0,-1 0-1 0 0,0 0 1 0 0,1 0-1 0 0,9-1 1 0 0,15-4 45 0 0,-11-1-340 0 0,0-1 0 0 0,0-1 0 0 0,-1-1 1 0 0,33-17-1 0 0,3-1-326 0 0,-51 24-19 0 0,1 0-1 0 0,-1-1 1 0 0,0 0-1 0 0,0 0 0 0 0,9-7 1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0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0,'0'0'4844'0'0,"3"2"-2590"0"0,61 41 1666 0 0,46 33-2611 0 0,251 178 1020 0 0,-335-237-2258 0 0,0 1-1 0 0,-1 2 1 0 0,42 42 0 0 0,-60-54-92 0 0,0-1 0 0 0,-1 2 0 0 0,0-1 1 0 0,0 1-1 0 0,-1 0 0 0 0,0 0 0 0 0,0 0 1 0 0,-1 1-1 0 0,-1 0 0 0 0,1-1 1 0 0,-2 1-1 0 0,1 1 0 0 0,-1-1 0 0 0,-1 0 1 0 0,1 18-1 0 0,-3-18-51 0 0,-1 0 0 0 0,0 0 1 0 0,0-1-1 0 0,-1 1 0 0 0,0 0 0 0 0,0-1 1 0 0,-1 0-1 0 0,-1 0 0 0 0,0 0 1 0 0,0-1-1 0 0,0 1 0 0 0,-13 13 0 0 0,-7 6-6 0 0,-56 49 0 0 0,75-72 72 0 0,-23 18 71 0 0,-58 35-1 0 0,6-6 167 0 0,65-41-186 0 0,10-8-68 0 0,1 0 0 0 0,0 1 0 0 0,0 0 0 0 0,1 0 0 0 0,-1 0 0 0 0,1 0 0 0 0,-6 8 1 0 0,8-10-1120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0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5983 0 0,'0'0'12291'0'0,"0"3"-11994"0"0,2 29-130 0 0,-2 0 0 0 0,-1-1-1 0 0,-1 1 1 0 0,-2-1 0 0 0,-1 1-1 0 0,-1-1 1 0 0,-2-1 0 0 0,-17 47-1 0 0,14-54-143 0 0,0-1 0 0 0,-1 0-1 0 0,-18 24 1 0 0,-4 7-399 0 0,22-35-178 0 0,11-17 325 0 0,1 0 0 0 0,-1 1 0 0 0,0-1 1 0 0,0 0-1 0 0,0 0 0 0 0,1 0 0 0 0,-1-1 1 0 0,0 1-1 0 0,0 0 0 0 0,-1 0 0 0 0,1 0 1 0 0,-2 0-1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0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3223 0 0,'6'-13'354'0'0,"-1"1"-1"0"0,0-1 0 0 0,5-25 0 0 0,-4 17 2188 0 0,-1 2 643 0 0,12-25 0 0 0,-13 34-2746 0 0,1 1 0 0 0,0-1 1 0 0,1 1-1 0 0,0 0 0 0 0,1 1 1 0 0,0-1-1 0 0,9-7 0 0 0,0 2 261 0 0,0 1-1 0 0,1 0 1 0 0,34-18 0 0 0,60-20 870 0 0,-101 47-1458 0 0,1 0 0 0 0,0 2 0 0 0,0-1-1 0 0,0 1 1 0 0,0 1 0 0 0,0 0 0 0 0,0 0 0 0 0,0 1 0 0 0,1 0-1 0 0,-1 1 1 0 0,0 1 0 0 0,0 0 0 0 0,17 5 0 0 0,-10-1 18 0 0,-1 1 0 0 0,0 0-1 0 0,-1 1 1 0 0,0 1 0 0 0,0 1 0 0 0,-1 0 0 0 0,22 19 0 0 0,-30-23-101 0 0,-1 0 0 0 0,1 0 0 0 0,-1 1 0 0 0,0 0 0 0 0,-1 0 0 0 0,0 1 0 0 0,7 12 0 0 0,-10-17-32 0 0,-1 1 1 0 0,0-1-1 0 0,1 0 0 0 0,-1 1 1 0 0,-1 0-1 0 0,1-1 1 0 0,0 1-1 0 0,-1-1 1 0 0,0 1-1 0 0,0 0 0 0 0,0 0 1 0 0,0-1-1 0 0,0 1 1 0 0,-1-1-1 0 0,0 1 1 0 0,0 0-1 0 0,0-1 0 0 0,0 1 1 0 0,0-1-1 0 0,-1 0 1 0 0,-2 5-1 0 0,0-1 15 0 0,-1 0 0 0 0,0-1 0 0 0,0 0-1 0 0,-1 0 1 0 0,0 0 0 0 0,-8 6 0 0 0,-44 28 60 0 0,8-6-26 0 0,-15 21-26 0 0,42-34-97 0 0,0-2 1 0 0,-1 0-1 0 0,-51 28 0 0 0,47-33-852 0 0,0-1 1 0 0,0-2-1 0 0,-1-1 0 0 0,-1-2 0 0 0,-55 10 1 0 0,72-16 271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0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4 4143 0 0,'0'0'319'0'0,"2"0"-210"0"0,17-4 6941 0 0,-39 15-600 0 0,15-9-8018 0 0,-39 22 2518 0 0,0 1-1 0 0,2 2 0 0 0,-47 40 1 0 0,44-28-756 0 0,-65 75 1 0 0,87-88-196 0 0,2 2 1 0 0,1 0-1 0 0,2 1 1 0 0,-20 42-1 0 0,33-60 1 0 0,0 1 0 0 0,1 0 0 0 0,0 0 0 0 0,0 0 0 0 0,2 0-1 0 0,-3 19 1 0 0,5-26 1 0 0,0 0 0 0 0,0 0-1 0 0,0 1 1 0 0,1-1-1 0 0,0 0 1 0 0,0 0 0 0 0,0 0-1 0 0,0 0 1 0 0,1 0 0 0 0,0 0-1 0 0,0 0 1 0 0,0 0 0 0 0,0-1-1 0 0,1 1 1 0 0,0-1 0 0 0,0 1-1 0 0,7 6 1 0 0,-3-4-191 0 0,1-1 0 0 0,0 0 0 0 0,0-1 0 0 0,0 0 1 0 0,0 0-1 0 0,1-1 0 0 0,0 0 0 0 0,0 0 0 0 0,17 4 0 0 0,5-1-6570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02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128 765 12895 0 0,'-3'1'998'0'0,"-11"2"-648"0"0,6-2-124 0 0,-1 1 0 0 0,1 0 0 0 0,-13 6 0 0 0,-27 14 2606 0 0,44-21-2509 0 0,-6 0-203 0 0,8 0 363 0 0,3-4-213 0 0,3-10 75 0 0,2 1-1 0 0,0-1 1 0 0,1 1-1 0 0,15-22 1 0 0,41-43 682 0 0,-27 34-697 0 0,317-398 158 0 0,-332 415-554 0 0,-1-1 0 0 0,-2-1 0 0 0,24-49 0 0 0,-39 83 47 0 0,-1 0 0 0 0,0 0 0 0 0,0 1 0 0 0,0-1 0 0 0,-1 1 0 0 0,0-1 0 0 0,-1 1 0 0 0,1-1 0 0 0,-1 1 0 0 0,0 0 0 0 0,-1-1 0 0 0,-1 11 0 0 0,-4 7 18 0 0,0 0-1 0 0,-11 25 1 0 0,4-12-4 0 0,-16 42 43 0 0,19-57 146 0 0,1 1 0 0 0,1 0 1 0 0,1 0-1 0 0,-6 42 0 0 0,11-44-62 0 0,2 0 0 0 0,0 1 0 0 0,1-1 0 0 0,2 0 0 0 0,0 0 0 0 0,6 22 0 0 0,-8-37-114 0 0,0-1-5 0 0,10 15-3 0 0,-3-6 0 0 0,0-5-11 0 0,-7-7-47 0 0,1-6-3581 0 0,-2 3 3305 0 0,0 0 0 0 0,0-1 0 0 0,0 1 1 0 0,0 0-1 0 0,0 0 0 0 0,0 0 0 0 0,-1-2 1 0 0,-3-7-1665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0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52 9671 0 0,'0'0'748'0'0,"-2"2"-492"0"0,1-1-75 0 0,0 0-1 0 0,0-1 1 0 0,1 1-1 0 0,-1 0 1 0 0,0 0-1 0 0,0 0 1 0 0,1 1-1 0 0,-1-1 1 0 0,1 0-1 0 0,-1 0 1 0 0,1 0-1 0 0,-1 0 1 0 0,1 0-1 0 0,0 1 1 0 0,0-1-1 0 0,-1 0 1 0 0,1 0-1 0 0,0 0 1 0 0,0 1-1 0 0,0-1 1 0 0,0 0-1 0 0,0 0 1 0 0,1 1-1 0 0,-1-1 1 0 0,0 0-1 0 0,1 0 1 0 0,-1 0-1 0 0,0 1 1 0 0,1-1-1 0 0,0 0 1 0 0,-1 0-1 0 0,1 0 1 0 0,-1 0-1 0 0,1 0 1 0 0,0 0-1 0 0,0 0 0 0 0,0 0 1 0 0,0-1-1 0 0,1 3 1 0 0,2 0 22 0 0,0 0 0 0 0,0-1 0 0 0,0 1 0 0 0,0-1 0 0 0,0 1 0 0 0,0-1 0 0 0,1 0 0 0 0,-1-1 0 0 0,9 3 0 0 0,-1-2-32 0 0,0-1 1 0 0,0-1-1 0 0,-1 0 1 0 0,1 0-1 0 0,17-3 1 0 0,59-15 617 0 0,-67 13-573 0 0,108-30 1005 0 0,-124 34-1230 0 0,0-1-1 0 0,0-1 1 0 0,0 1-1 0 0,0-1 1 0 0,0 0-1 0 0,8-6 1 0 0,-11 7-193 0 0,0 1 0 0 0,-1-1 0 0 0,1 0 0 0 0,-1 1 0 0 0,1-1 0 0 0,-1 0 0 0 0,0 0 0 0 0,1 0 0 0 0,-1 0 0 0 0,0 0 0 0 0,0-1 0 0 0,-1 1 0 0 0,1 0 0 0 0,0 0 0 0 0,-1 0 0 0 0,1-1 0 0 0,-1-4 0 0 0,0 5-1125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0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31 13559 0 0,'-2'0'622'0'0,"-17"4"142"0"0,-28 6 3716 0 0,59-11-3890 0 0,1-2-280 0 0,-1 1 1 0 0,23-9-1 0 0,4-1 79 0 0,-13 5-80 0 0,-19 5-70 0 0,-1 0-1 0 0,1 1 1 0 0,-1-1-1 0 0,1 1 1 0 0,7 0-1 0 0,-13 1-212 0 0,0 0 1 0 0,0 0-1 0 0,1 0 0 0 0,-1 0 0 0 0,0 1 1 0 0,0-1-1 0 0,0 0 0 0 0,0 0 0 0 0,0 1 1 0 0,0-1-1 0 0,0 1 0 0 0,0-1 1 0 0,0 1-1 0 0,0 0 0 0 0,0-1 0 0 0,0 1 1 0 0,0 0-1 0 0,0-1 0 0 0,0 1 0 0 0,0 0 1 0 0,-1 0-1 0 0,1 0 0 0 0,0 0 0 0 0,-1 0 1 0 0,1 0-1 0 0,-1 0 0 0 0,1 0 0 0 0,-1 0 1 0 0,1 0-1 0 0,-1 0 0 0 0,0 0 0 0 0,1 0 1 0 0,-1 0-1 0 0,0 1 0 0 0,0-1 1 0 0,0 0-1 0 0,0 0 0 0 0,0 0 0 0 0,0 0 1 0 0,0 0-1 0 0,-1 2 0 0 0,0 4 131 0 0,0 0 0 0 0,0 0 0 0 0,-1-1-1 0 0,0 1 1 0 0,-3 7 0 0 0,0-3-157 0 0,-1 0 0 0 0,-12 17 0 0 0,12-20 0 0 0,1 0 0 0 0,0 0 0 0 0,0 1 0 0 0,1 0 0 0 0,-5 12 0 0 0,7-8 0 0 0,3-1 0 0 0,6 1 0 0 0,4-1 0 0 0,2-3-13 0 0,2-3-57 0 0,1-1-23 0 0,-2 0 13 0 0,1-4 64 0 0,16-5 16 0 0,-23 1-217 0 0,-1 1 0 0 0,1-1 0 0 0,-1 0 0 0 0,1 0 0 0 0,-1-1 0 0 0,0 0 0 0 0,-1 0 0 0 0,1-1 0 0 0,-1 0 0 0 0,0 0 0 0 0,0 0 0 0 0,0-1 0 0 0,-1 0 0 0 0,8-10 1 0 0,-4 2-1098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0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0,'0'0'528'0'0,"1"3"-341"0"0,3 8 416 0 0,1-1 0 0 0,1 0-1 0 0,0-1 1 0 0,0 1 0 0 0,1-1 0 0 0,0-1 0 0 0,12 13-1 0 0,11 14 321 0 0,46 72-413 0 0,20 25 1235 0 0,-45-75 240 0 0,71 60 0 0 0,-18-20 153 0 0,-92-84-1971 0 0,0 0 1 0 0,-1 1-1 0 0,-1 0 0 0 0,0 1 1 0 0,-1 0-1 0 0,0 1 0 0 0,7 19 1 0 0,-12-25-133 0 0,0 1 0 0 0,-1-1 0 0 0,0 1 0 0 0,-1 0 0 0 0,0 0 0 0 0,0 0-1 0 0,-1 1 1 0 0,-1-1 0 0 0,0 0 0 0 0,-1 0 0 0 0,0 1 0 0 0,-3 15 0 0 0,1-20-28 0 0,1 1 0 0 0,-1-1 0 0 0,-1 0 0 0 0,1 0 0 0 0,-1 0 0 0 0,0-1 0 0 0,-1 0 1 0 0,1 1-1 0 0,-1-2 0 0 0,-10 10 0 0 0,-5 3-99 0 0,-39 26 1 0 0,24-19-196 0 0,21-15 89 0 0,-21 18-2573 0 0,33-26 1764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03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0 4143 0 0,'0'0'319'0'0,"-1"0"-210"0"0,-10 0 1609 0 0,1 1-1 0 0,0 0 1 0 0,0 0-1 0 0,0 1 1 0 0,0 0-1 0 0,-13 6 1 0 0,-10 3-739 0 0,-141 55 1879 0 0,139-50-2619 0 0,1 1 0 0 0,-60 41 1 0 0,83-51-233 0 0,5-4-20 0 0,2 1-1 0 0,-1-1 1 0 0,0 1 0 0 0,-7 8 0 0 0,13-12-33 0 0,-1 1 1 0 0,1-1 0 0 0,-1 1-1 0 0,0-1 1 0 0,1 1-1 0 0,-1-1 1 0 0,1 1-1 0 0,-1-1 1 0 0,1 0 0 0 0,0 1-1 0 0,-1-1 1 0 0,1 0-1 0 0,-1 1 1 0 0,1-1-1 0 0,0 0 1 0 0,0 0-1 0 0,-1 0 39 0 0,7 2-217 0 0,1 0 0 0 0,-1-1 0 0 0,1 0-1 0 0,0 0 1 0 0,-1-1 0 0 0,1 0 0 0 0,0-1 0 0 0,-1 0 0 0 0,13-2 0 0 0,19-2-359 0 0,-22 5 481 0 0,0 0 0 0 0,0 0 0 0 0,0 2 0 0 0,28 5 0 0 0,-40-5 191 0 0,0 0 0 0 0,1-1 0 0 0,-1 2 1 0 0,0-1-1 0 0,0 1 0 0 0,0-1 0 0 0,8 8 1 0 0,-10-8 30 0 0,-1 1 1 0 0,1-1-1 0 0,-1 1 1 0 0,0-1-1 0 0,0 1 1 0 0,0 0-1 0 0,0 0 1 0 0,0 0-1 0 0,0 0 1 0 0,-1 1-1 0 0,0-1 1 0 0,0 0-1 0 0,2 7 1 0 0,-3-8-61 0 0,0-1 1 0 0,1 1 0 0 0,-1-1-1 0 0,0 1 1 0 0,0 0 0 0 0,0-1-1 0 0,-1 1 1 0 0,1-1 0 0 0,0 1-1 0 0,0 0 1 0 0,-1-1 0 0 0,1 1-1 0 0,-1-1 1 0 0,0 1 0 0 0,1-1-1 0 0,-1 1 1 0 0,-2 2 0 0 0,1-2-16 0 0,0 0 0 0 0,0 0 0 0 0,0 1 0 0 0,-1-1 0 0 0,1-1 0 0 0,-1 1 0 0 0,0 0 0 0 0,-4 2 0 0 0,-3 0-1 0 0,0 0 0 0 0,-1-1 1 0 0,1 0-1 0 0,-15 2 0 0 0,-46 3 19 0 0,-130-2 0 0 0,165-6-294 0 0,34 0-348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0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56 3223 0 0,'-2'1'8235'0'0,"-6"5"-1980"0"0,8 1-2439 0 0,5-1-4394 0 0,-2-3 725 0 0,0-1 0 0 0,1 0 0 0 0,-1 0-1 0 0,1 0 1 0 0,-1 0 0 0 0,1 0 0 0 0,0-1-1 0 0,0 0 1 0 0,0 1 0 0 0,0-1 0 0 0,0-1 0 0 0,0 1-1 0 0,0-1 1 0 0,0 1 0 0 0,0-1 0 0 0,6-1-1 0 0,11-1 206 0 0,0 0-1 0 0,20-6 0 0 0,-16 3-92 0 0,34-6 201 0 0,73-12 192 0 0,30-3-248 0 0,-62 9-272 0 0,-87 15-176 0 0,-11 2-175 0 0,-5 1-294 0 0,-19 8-1276 0 0,-41 10 1 0 0,3-6-4975 0 0,18-5 143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0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14279 0 0,'2'-1'655'0'0,"8"-4"-463"0"0,0 0 1 0 0,1 1-1 0 0,-1 0 1 0 0,1 1-1 0 0,20-4 1 0 0,-12 5 286 0 0,0 0 0 0 0,33 1 0 0 0,-46 1-299 0 0,-1 1 0 0 0,0 0 0 0 0,0 0 1 0 0,0 1-1 0 0,0-1 0 0 0,0 1 0 0 0,6 3 0 0 0,-10-5-144 0 0,-1 1 0 0 0,1-1 0 0 0,0 1 0 0 0,-1-1 0 0 0,1 1 0 0 0,-1 0 0 0 0,1-1 0 0 0,-1 1 0 0 0,1 0-1 0 0,-1-1 1 0 0,0 1 0 0 0,1 0 0 0 0,-1-1 0 0 0,0 1 0 0 0,1 0 0 0 0,-1 0 0 0 0,0-1 0 0 0,0 1 0 0 0,0 0 0 0 0,0 1 0 0 0,1 1 76 0 0,0 2 16 0 0,1 1 0 0 0,-1-1 1 0 0,-1 1-1 0 0,1-1 0 0 0,-1 1 1 0 0,0 0-1 0 0,0-1 0 0 0,-1 1 1 0 0,-2 10-1 0 0,-2 4 557 0 0,-11 27-1 0 0,1-3 80 0 0,8-19-322 0 0,-8 51 0 0 0,14-64-424 0 0,0-1-1 0 0,1 1 0 0 0,1-1 0 0 0,-1 1 1 0 0,2-1-1 0 0,5 23 0 0 0,-6-31-89 0 0,0 0 0 0 0,0 0 0 0 0,0 0 0 0 0,1-1 0 0 0,-1 1 0 0 0,1 0 0 0 0,-1-1 0 0 0,1 0 0 0 0,0 1 1 0 0,0-1-1 0 0,1 0 0 0 0,-1 0 0 0 0,0 0 0 0 0,5 3 0 0 0,-3-3-1052 0 0,-1 0 1 0 0,1 0 0 0 0,-1-1 0 0 0,1 1-1 0 0,0-1 1 0 0,6 1 0 0 0,5 0-5495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0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16847 0 0,'0'0'1522'0'0,"-2"2"-1250"0"0,-2 5-229 0 0,0-1 0 0 0,0 1 0 0 0,0 0 0 0 0,1 0 1 0 0,0 0-1 0 0,0 1 0 0 0,1-1 0 0 0,0 1 0 0 0,0 0 1 0 0,-1 14-1 0 0,2 4 239 0 0,1 1 1 0 0,4 26-1 0 0,-3-43-248 0 0,1 18 201 0 0,-2 0 0 0 0,0 1 1 0 0,-2-1-1 0 0,-1 0 0 0 0,-1 0 1 0 0,-2-1-1 0 0,-14 45 0 0 0,14-58-266 0 0,-1 0 0 0 0,0-1 1 0 0,-1 0-1 0 0,-1 0 0 0 0,0-1 0 0 0,-20 21 0 0 0,27-31-49 0 0,0 0-194 0 0,-1 2 589 0 0,1-29-6326 0 0,2-1 4189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0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12439 0 0,'1'-14'547'0'0,"0"1"-1"0"0,6-22 1 0 0,-6 29 114 0 0,2-1-1 0 0,-1 1 1 0 0,0 0 0 0 0,1 1 0 0 0,0-1 0 0 0,1 0 0 0 0,6-8 0 0 0,11-13-397 0 0,-11 14 7 0 0,0 0-1 0 0,22-20 1 0 0,-27 29-213 0 0,0 0 0 0 0,-1 1 1 0 0,1 0-1 0 0,1 0 0 0 0,-1 0 1 0 0,0 1-1 0 0,1-1 0 0 0,-1 1 1 0 0,1 0-1 0 0,0 1 1 0 0,9-2-1 0 0,-8 2-53 0 0,0 0 1 0 0,1 1-1 0 0,-1 0 0 0 0,0 0 1 0 0,0 0-1 0 0,0 1 1 0 0,0 0-1 0 0,0 0 0 0 0,0 1 1 0 0,0 0-1 0 0,0 0 0 0 0,0 1 1 0 0,-1 0-1 0 0,1 0 1 0 0,-1 0-1 0 0,0 1 0 0 0,0 0 1 0 0,0 0-1 0 0,0 1 0 0 0,-1-1 1 0 0,0 1-1 0 0,0 1 1 0 0,0-1-1 0 0,0 0 0 0 0,-1 1 1 0 0,6 10-1 0 0,-3-4 69 0 0,-1 1 1 0 0,0 1-1 0 0,-1-1 0 0 0,0 1 1 0 0,-1 0-1 0 0,0 0 0 0 0,-1 0 1 0 0,2 25-1 0 0,-3 11 309 0 0,-4 57 0 0 0,2-98-374 0 0,-1-2 40 0 0,1-1 1 0 0,-1 0-1 0 0,0 1 0 0 0,0-1 1 0 0,-1 0-1 0 0,0 0 0 0 0,0 0 0 0 0,-1 0 1 0 0,1 0-1 0 0,-1-1 0 0 0,0 1 0 0 0,-1-1 1 0 0,1 1-1 0 0,-1-1 0 0 0,0-1 1 0 0,-1 1-1 0 0,1 0 0 0 0,-1-1 0 0 0,0 0 1 0 0,0 0-1 0 0,0 0 0 0 0,0-1 1 0 0,-10 5-1 0 0,-49 23 91 0 0,-18 10-139 0 0,17-10-1418 0 0,63-30 951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0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46 6911 0 0,'61'-26'900'0'0,"-28"11"4274"0"0,-27 12-2851 0 0,-6 3-2264 0 0,0 0 1 0 0,0 0-1 0 0,0 0 0 0 0,0 0 1 0 0,0 0-1 0 0,0 0 0 0 0,0-1 1 0 0,0 1-1 0 0,0 0 0 0 0,1 0 1 0 0,-1 0-1 0 0,0 0 0 0 0,0 0 1 0 0,0 0-1 0 0,0 0 0 0 0,0 0 1 0 0,0 0-1 0 0,0 0 0 0 0,0 0 1 0 0,0 0-1 0 0,0 0 0 0 0,1 0 1 0 0,-1 0-1 0 0,0 0 1 0 0,0 0-1 0 0,0 0 0 0 0,0 0 1 0 0,0 0-1 0 0,0 0 0 0 0,0 0 1 0 0,0 0-1 0 0,1 0 0 0 0,-1 0 1 0 0,0 0-1 0 0,0 0 0 0 0,0 0 1 0 0,0 0-1 0 0,0 0 0 0 0,0 0 1 0 0,0 0-1 0 0,0 0 0 0 0,0 1 1 0 0,0-1-1 0 0,0 0 0 0 0,1 0 1 0 0,-1 0-1 0 0,0 0 0 0 0,0 0 1 0 0,0 0-1 0 0,0 0 0 0 0,0 0 1 0 0,0 0-1 0 0,0 0 0 0 0,0 1 1 0 0,0-1-1 0 0,0 0 1 0 0,0 0-1 0 0,-14 18 40 0 0,-1-2-1 0 0,-27 27 1 0 0,-44 28 208 0 0,31-27-229 0 0,11-5-62 0 0,1 2 0 0 0,2 2 0 0 0,-56 73 0 0 0,87-101 10 0 0,0-1 1 0 0,1 2-1 0 0,1-1 0 0 0,1 1 0 0 0,0 0 1 0 0,1 1-1 0 0,0-1 0 0 0,-3 22 0 0 0,7-29-13 0 0,1 0 0 0 0,0 0 1 0 0,0 0-1 0 0,1 0 0 0 0,1 0 0 0 0,-1 0 0 0 0,1 0 0 0 0,1 0 0 0 0,0 0 0 0 0,0 0 0 0 0,0-1 1 0 0,1 1-1 0 0,1-1 0 0 0,-1 1 0 0 0,2-1 0 0 0,-1 0 0 0 0,10 12 0 0 0,59 66-741 0 0,-48-65-1753 0 0,-25-21 2283 0 0,1 0-1 0 0,0 0 1 0 0,-1 1-1 0 0,1-1 1 0 0,-1 0-1 0 0,1 0 1 0 0,0 1 0 0 0,-1-1-1 0 0,1 0 1 0 0,-1 0-1 0 0,1 0 1 0 0,0 0 0 0 0,-1 0-1 0 0,1 0 1 0 0,0 0-1 0 0,-1 0 1 0 0,1 0 0 0 0,0 0-1 0 0,-1-1 1 0 0,1 1-1 0 0,0 0 1 0 0,1-1-805 0 0,13-3-3916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0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19 16207 0 0,'1'-1'744'0'0,"14"-16"338"0"0,-11 17-748 0 0,-1 0-263 0 0,-1 1-1 0 0,0 0 1 0 0,0 0-1 0 0,0 0 1 0 0,-1 0-1 0 0,1 0 1 0 0,0 1-1 0 0,0-1 1 0 0,-1 1-1 0 0,1-1 1 0 0,-1 1-1 0 0,1-1 1 0 0,-1 1 0 0 0,1 0-1 0 0,-1 0 1 0 0,0 0-1 0 0,2 3 1 0 0,-2-1-16 0 0,1 1 1 0 0,-1-1 0 0 0,0 1 0 0 0,0 0-1 0 0,-1-1 1 0 0,1 1 0 0 0,-1-1 0 0 0,0 6-1 0 0,-2 9 25 0 0,0 0-1 0 0,-2-1 0 0 0,-6 24 0 0 0,-105 290-96 0 0,113-325-175 0 0,0-3-182 0 0,1 0 1 0 0,-1 0-1 0 0,0 0 1 0 0,-1 0-1 0 0,1 0 1 0 0,-5 5-1 0 0,0 0-1058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0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37 208 3223 0 0,'0'0'9174'0'0,"2"-1"-7870"0"0,96-42 2962 0 0,-67 29-3402 0 0,40-25 1 0 0,-7 3-232 0 0,-57 32-578 0 0,103-47 424 0 0,-99 47-444 0 0,0 0-1 0 0,1 1 1 0 0,-1 0-1 0 0,0 1 1 0 0,1 0-1 0 0,0 1 1 0 0,-1 0-1 0 0,15 2 1 0 0,-25-1-29 0 0,1 0 0 0 0,-1 0 0 0 0,1 1 0 0 0,-1-1 0 0 0,1 0 0 0 0,-1 1 0 0 0,1-1 0 0 0,-1 1 1 0 0,0 0-1 0 0,1 0 0 0 0,-1-1 0 0 0,0 1 0 0 0,0 0 0 0 0,1 0 0 0 0,-1 0 0 0 0,0 0 0 0 0,0 0 0 0 0,0 1 0 0 0,0-1 0 0 0,-1 0 0 0 0,1 0 1 0 0,0 1-1 0 0,0-1 0 0 0,-1 0 0 0 0,1 1 0 0 0,-1-1 0 0 0,1 1 0 0 0,-1-1 0 0 0,1 1 0 0 0,-1-1 0 0 0,0 1 0 0 0,0-1 0 0 0,0 1 0 0 0,0-1 1 0 0,0 1-1 0 0,0 1 0 0 0,-1 4-27 0 0,1-1 1 0 0,-1 1 0 0 0,-1 0-1 0 0,1-1 1 0 0,-1 1 0 0 0,-5 10 0 0 0,-1-1 16 0 0,0-2 1 0 0,-1 1 0 0 0,0-1 0 0 0,-1-1 0 0 0,-13 15 0 0 0,-3-2 3 0 0,-37 31 1 0 0,49-46 20 0 0,0 0 0 0 0,0-1-1 0 0,-1 0 1 0 0,-1-1 0 0 0,1-1 0 0 0,-33 12 0 0 0,46-20 60 0 0,-3 1 23 0 0,-4-2-13 0 0,8 0-87 0 0,0 1 1 0 0,0 0-1 0 0,0 0 1 0 0,0-1 0 0 0,0 1-1 0 0,0 0 1 0 0,0-1-1 0 0,0 1 1 0 0,1-1 0 0 0,-1 0-1 0 0,0 1 1 0 0,0-1-1 0 0,1 0 1 0 0,-1 1 0 0 0,0-1-1 0 0,1 0 1 0 0,-1 0-1 0 0,0 1 1 0 0,1-1 0 0 0,-1 0-1 0 0,1 0 1 0 0,0 0-1 0 0,-1 0 1 0 0,1 0 0 0 0,0 0-1 0 0,-1-1 1 0 0,1-1 25 0 0,-1 2 42 0 0,1-1-12 0 0,2-10-49 0 0,1 4-11 0 0,5-2-13 0 0,-7 7-29 0 0,0 2 13 0 0,0 0 0 0 0,0-1 0 0 0,-1 1 0 0 0,1 0 0 0 0,0 0 0 0 0,0 0 0 0 0,0 0 0 0 0,0 0 0 0 0,0 0 0 0 0,0 0-1 0 0,0 1 1 0 0,0-1 0 0 0,1 0 0 0 0,1-1 0 0 0,0 2 15 0 0,0 0-1 0 0,-1-1 1 0 0,1 1-1 0 0,0 0 1 0 0,0 0-1 0 0,0 1 1 0 0,-1-1 0 0 0,1 1-1 0 0,0-1 1 0 0,-1 1-1 0 0,1 0 1 0 0,0 0-1 0 0,-1 0 1 0 0,1 0-1 0 0,-1 0 1 0 0,5 4-1 0 0,2 0 25 0 0,1-1-10 0 0,-5-2 0 0 0,1 1 0 0 0,-1 0 0 0 0,1 0 0 0 0,5 4 0 0 0,-3-2 0 0 0,-4-3 0 0 0,1 1 0 0 0,-1-1 0 0 0,-1 1 0 0 0,1 1 0 0 0,0-1 0 0 0,5 7 0 0 0,-3-4 0 0 0,-1-1 0 0 0,-1-1 0 0 0,0 1 0 0 0,0 1 0 0 0,0-1 0 0 0,0 0 0 0 0,-1 1 0 0 0,0 0 0 0 0,0-1 0 0 0,-1 1 0 0 0,2 7 0 0 0,0-6 1 0 0,-3-3 0 0 0,1-1 0 0 0,-1 1 1 0 0,0 0-1 0 0,0 0 0 0 0,0 0 0 0 0,-1 0 1 0 0,1 7-1 0 0,0-2 95 0 0,-1 1 0 0 0,1-1 0 0 0,-2 1 0 0 0,-1 16 0 0 0,1-22-43 0 0,0 0 0 0 0,0 0 0 0 0,0 0 0 0 0,0 0 0 0 0,-1 0 0 0 0,0-1 0 0 0,0 1 0 0 0,0-1 0 0 0,0 1 0 0 0,0-1 0 0 0,-1 1 0 0 0,1-1 0 0 0,-6 5 0 0 0,-16 11 140 0 0,-1-1-1 0 0,-1-1 0 0 0,0-2 0 0 0,-1 0 1 0 0,-33 12-1 0 0,52-23-183 0 0,0-1 0 0 0,-1 0 0 0 0,1-1 0 0 0,-1 0 0 0 0,1 0 0 0 0,-1-1 0 0 0,0 0 0 0 0,0 0 0 0 0,0-1 0 0 0,1 0 0 0 0,-1 0 0 0 0,-11-3 0 0 0,10 1-5 0 0,0 0-1 0 0,0-1 1 0 0,0 0-1 0 0,1-1 1 0 0,-15-7-1 0 0,21 10-7 0 0,0-1-1 0 0,1 0 0 0 0,-1 1 0 0 0,0-1 0 0 0,1 0 0 0 0,-1-1 1 0 0,1 1-1 0 0,-1 0 0 0 0,1-1 0 0 0,0 0 0 0 0,0 1 0 0 0,0-1 0 0 0,1 0 1 0 0,-1 0-1 0 0,1 0 0 0 0,-1 0 0 0 0,1 0 0 0 0,0 0 0 0 0,0 0 1 0 0,0 0-1 0 0,0-4 0 0 0,1 5-84 0 0,0 0 0 0 0,0 0 1 0 0,0 0-1 0 0,0 1 0 0 0,1-1 0 0 0,-1 0 0 0 0,1 0 1 0 0,-1 0-1 0 0,1 1 0 0 0,-1-1 0 0 0,1 0 1 0 0,0 1-1 0 0,0-1 0 0 0,1-1 0 0 0,20-19-5327 0 0,-20 19 4267 0 0,16-12-5645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06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15087 0 0,'0'0'2688'0'0,"3"1"-2369"0"0,3 2-311 0 0,0 0-1 0 0,0 1 1 0 0,0-1 0 0 0,-1 1-1 0 0,1 0 1 0 0,-1 1 0 0 0,0 0 0 0 0,0-1-1 0 0,-1 2 1 0 0,1-1 0 0 0,-1 0 0 0 0,0 1-1 0 0,-1 0 1 0 0,1 0 0 0 0,-1 0-1 0 0,0 0 1 0 0,-1 0 0 0 0,4 14 0 0 0,0 1 188 0 0,-2 0 0 0 0,0 0 0 0 0,-2 1 0 0 0,0-1 0 0 0,-1 1 0 0 0,-3 24 0 0 0,-22 131 1351 0 0,16-129-1318 0 0,-1 3 62 0 0,-26 200 415 0 0,35-245-674 0 0,-1 0 1 0 0,1 0-1 0 0,0 0 1 0 0,2 9 0 0 0,13 36 108 0 0,-14-49-480 0 0,1 5 297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07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5151 0 0,'0'0'504'0'0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0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1 842 13591 0 0,'0'0'5404'0'0,"2"-1"-4700"0"0,5-3-398 0 0,1-1 0 0 0,-2 0 0 0 0,1 0 0 0 0,0 0 0 0 0,5-8 0 0 0,32-35 694 0 0,-35 37-792 0 0,10-10 176 0 0,-2-1 0 0 0,-1-1 0 0 0,22-39 0 0 0,142-253 1193 0 0,-74 135-1613 0 0,-68 108-329 0 0,-13 22 1 0 0,-35 87 205 0 0,-14 83 42 0 0,18-93 117 0 0,2 0 0 0 0,1 0 0 0 0,1 1 0 0 0,3 47 0 0 0,23 110 0 0 0,-20-160-2 0 0,1-1-1 0 0,1 1 1 0 0,1-1 0 0 0,14 31-1 0 0,-17-47 12 0 0,0 0 0 0 0,0-1 0 0 0,1 0 0 0 0,-1 0 0 0 0,2 0-1 0 0,-1 0 1 0 0,1-1 0 0 0,0 0 0 0 0,0 0 0 0 0,1 0 0 0 0,0-1 0 0 0,0 0-1 0 0,0-1 1 0 0,0 1 0 0 0,1-1 0 0 0,8 3 0 0 0,-11-7 33 0 0,5-3-58 0 0,-8 3-9 0 0,-1-1-1 0 0,0 0 1 0 0,0 0-1 0 0,0 0 0 0 0,0-1 1 0 0,0 1-1 0 0,-1 0 1 0 0,1 0-1 0 0,0 0 0 0 0,0-1 1 0 0,-1 1-1 0 0,1 0 1 0 0,-1-1-1 0 0,1 1 0 0 0,-1-1 1 0 0,1 1-1 0 0,-1-1 1 0 0,0 1-1 0 0,0 0 0 0 0,0-1 1 0 0,0 1-1 0 0,0-1 1 0 0,0 1-1 0 0,-1-3 0 0 0,0-3-544 0 0,0 0-1 0 0,0 0 0 0 0,-6-11 1 0 0,2 3-609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0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 1839 0 0,'9'-2'18700'0'0,"-8"13"-17576"0"0,-1-5-851 0 0,0 0 0 0 0,0 0 0 0 0,-1 0 0 0 0,0 0 0 0 0,0 0 0 0 0,0 0 0 0 0,-4 9 0 0 0,-21 41 1267 0 0,6-14-556 0 0,15-31-848 0 0,1 1-31 0 0,0-1 0 0 0,0 1 0 0 0,1 0-1 0 0,-2 14 1 0 0,5-24-444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0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43 9671 0 0,'-2'-1'748'0'0,"-7"-3"-492"0"0,-7-3 586 0 0,12 8-235 0 0,1-1-81 0 0,-9 2 7107 0 0,26-1-6246 0 0,103-17 800 0 0,-69 8-1476 0 0,82-3-1 0 0,-117 11-678 0 0,-11 0-158 0 0,1 0-70 0 0,4 0 142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0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10303 0 0,'0'0'7751'0'0,"0"2"-7567"0"0,0-1-57 0 0,0 0-1 0 0,1-1 1 0 0,-1 1 0 0 0,0 0-1 0 0,0 0 1 0 0,0-1 0 0 0,1 1-1 0 0,-1 0 1 0 0,0-1 0 0 0,1 1 0 0 0,-1-1-1 0 0,1 1 1 0 0,-1 0 0 0 0,1-1-1 0 0,-1 1 1 0 0,1-1 0 0 0,-1 1-1 0 0,1-1 1 0 0,0 0 0 0 0,-1 1-1 0 0,2 0 1 0 0,0-1 46 0 0,0 1-1 0 0,0 0 0 0 0,0-1 1 0 0,0 1-1 0 0,0-1 1 0 0,0 1-1 0 0,4-1 1 0 0,4 0 83 0 0,1-1 1 0 0,15-3 0 0 0,-19 3-114 0 0,90-9 546 0 0,-81 9-634 0 0,0 1 1 0 0,0 1-1 0 0,29 5 0 0 0,-45-6-52 0 0,1 1 0 0 0,-1-1-1 0 0,0 1 1 0 0,1-1-1 0 0,-1 0 1 0 0,1 1-1 0 0,-1-1 1 0 0,0 1-1 0 0,1-1 1 0 0,-1 1-1 0 0,0 0 1 0 0,0-1-1 0 0,0 1 1 0 0,1-1-1 0 0,-1 1 1 0 0,0-1-1 0 0,0 1 1 0 0,0 0 0 0 0,0-1-1 0 0,0 1 1 0 0,0-1-1 0 0,0 1 1 0 0,0-1-1 0 0,0 1 1 0 0,0 1-1 0 0,0-2-1 0 0,-1 3-6 0 0,1 0 1 0 0,-1 0-1 0 0,0-1 0 0 0,0 1 0 0 0,0 0 1 0 0,0 0-1 0 0,0-1 0 0 0,-1 1 0 0 0,1-1 1 0 0,-1 1-1 0 0,0-1 0 0 0,0 1 0 0 0,0-1 1 0 0,0 0-1 0 0,-3 3 0 0 0,-2 1-14 0 0,0 0 0 0 0,-1-1 0 0 0,-13 9 0 0 0,3-5 19 0 0,-1-1 0 0 0,0 0 0 0 0,0-1 0 0 0,0-1 0 0 0,-32 5 0 0 0,30-10 0 0 0,-8-2 0 0 0,19 2-16 0 0,7 0-64 0 0,6-2-831 0 0,14-1 855 0 0,1 0-1 0 0,-1 2 0 0 0,26 1 0 0 0,-29-1 43 0 0,11 2-6 0 0,0 2 0 0 0,0 0 0 0 0,41 12 0 0 0,69 33 158 0 0,-99-34-57 0 0,-22-9-68 0 0,-4 1-13 0 0,-6 5 0 0 0,-5-10 0 0 0,1 0 0 0 0,-1 0 0 0 0,1 0 0 0 0,-1 0 0 0 0,0 0 0 0 0,0 0 0 0 0,0 0 0 0 0,0 0 0 0 0,0 0 0 0 0,0-1 0 0 0,-1 1 0 0 0,1 0 0 0 0,-1-1 0 0 0,1 1 0 0 0,-1-1 0 0 0,1 1 0 0 0,-1-1 0 0 0,0 0 0 0 0,0 0 0 0 0,-3 2 0 0 0,-6 3 0 0 0,-1 0 0 0 0,-14 5 0 0 0,20-9 0 0 0,-18 7 3 0 0,0-2 1 0 0,0-1-1 0 0,-1 0 0 0 0,1-2 0 0 0,-31 1 0 0 0,-127-5 35 0 0,78-2-20 0 0,98 2-7 0 0,-15 1-80 0 0,19 0-500 0 0,4-2-177 0 0,12-6-1310 0 0,5-1-5134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0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 13103 0 0,'0'0'598'0'0,"-2"-1"-10"0"0,-6 0-359 0 0,6 1 156 0 0,3 2-249 0 0,5 8 103 0 0,1-1-1 0 0,-1 0 0 0 0,2-1 1 0 0,-1 1-1 0 0,15 11 1 0 0,6 7 964 0 0,92 91 1472 0 0,-1-1-1838 0 0,-86-82-484 0 0,40 57-1 0 0,-24-23 44 0 0,62 116 0 0 0,-105-170-396 0 0,1 0 1 0 0,-2 1-1 0 0,0-1 1 0 0,-1 1-1 0 0,3 25 0 0 0,-6-32-1 0 0,0-1 0 0 0,0 1 0 0 0,-1 0 0 0 0,-1-1 0 0 0,1 1 0 0 0,-2 0 0 0 0,1-1 0 0 0,-1 1 0 0 0,0-1 0 0 0,-1 0 0 0 0,0 0 0 0 0,-4 9 0 0 0,3-11 1 0 0,-1 1 0 0 0,0-1 0 0 0,0 0 0 0 0,-1 0 0 0 0,1-1 0 0 0,-1 0 0 0 0,-1 0 0 0 0,1 0 0 0 0,-1-1 0 0 0,-12 7 0 0 0,-4 0 0 0 0,-47 16 0 0 0,28-13-147 0 0,13-6-269 0 0,1 2-1 0 0,1 0 1 0 0,0 2-1 0 0,-34 20 1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0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11 5983 0 0,'8'-11'12055'0'0,"-9"14"-11362"0"0,-2 8-414 0 0,1-1-1 0 0,0 0 1 0 0,1 1-1 0 0,0-1 0 0 0,1 1 1 0 0,0-1-1 0 0,1 1 1 0 0,2 13-1 0 0,4 12 347 0 0,13 37 0 0 0,7 32 463 0 0,-24-79-928 0 0,0 1-1 0 0,-2-1 0 0 0,-2 37 1 0 0,-1-46-154 0 0,0 0 0 0 0,-1 0 0 0 0,-1 0 0 0 0,-1-1 0 0 0,0 1 0 0 0,-9 18 0 0 0,10-28-19 0 0,0 0 0 0 0,0-1 0 0 0,-1 0 1 0 0,0 0-1 0 0,0 0 0 0 0,-1-1 0 0 0,0 1 0 0 0,1-1 0 0 0,-2-1 0 0 0,1 1 0 0 0,-8 3 0 0 0,6-2-625 0 0,23-11-4487 0 0,3-7-1677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1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176 366 10191 0 0,'-1'2'464'0'0,"-5"10"-224"0"0,0 0 0 0 0,-1-1 0 0 0,-14 19 0 0 0,18-26 53 0 0,-1 1-1 0 0,0-1 1 0 0,0 0-1 0 0,0 0 1 0 0,0 0-1 0 0,-1-1 0 0 0,0 0 1 0 0,1 1-1 0 0,-1-1 1 0 0,-1-1-1 0 0,-5 3 1 0 0,-16-1 2487 0 0,25-4-2070 0 0,-1-3 312 0 0,3 2-979 0 0,0 1 0 0 0,-1 0 1 0 0,1 0-1 0 0,0 0 0 0 0,0 0 1 0 0,-1 0-1 0 0,1 0 1 0 0,0-1-1 0 0,0 1 0 0 0,0 0 1 0 0,-1 0-1 0 0,1 0 0 0 0,0-1 1 0 0,0 1-1 0 0,0 0 0 0 0,0 0 1 0 0,0 0-1 0 0,-1-1 1 0 0,1 1-1 0 0,0 0 0 0 0,0 0 1 0 0,0-1-1 0 0,0 1 0 0 0,0 0 1 0 0,0 0-1 0 0,0-1 1 0 0,0 1-1 0 0,0 0 0 0 0,0 0 1 0 0,0-1-1 0 0,0 1 0 0 0,0 0 1 0 0,0 0-1 0 0,0-1 0 0 0,0 1 1 0 0,1-7 153 0 0,1 1 1 0 0,0-1 0 0 0,0 1-1 0 0,0 0 1 0 0,1 0-1 0 0,-1 0 1 0 0,8-11-1 0 0,32-41 68 0 0,-18 27-178 0 0,106-132 30 0 0,-114 146-127 0 0,0-1 0 0 0,1 2-1 0 0,1 0 1 0 0,0 1 0 0 0,1 1-1 0 0,30-17 1 0 0,-40 26 6 0 0,0 1 0 0 0,1 0-1 0 0,0 0 1 0 0,0 1 0 0 0,0 0 0 0 0,0 1-1 0 0,0 0 1 0 0,0 0 0 0 0,1 1 0 0 0,-1 1 0 0 0,0 0-1 0 0,1 0 1 0 0,-1 1 0 0 0,0 0 0 0 0,1 1-1 0 0,18 5 1 0 0,-19-3 27 0 0,0 0 1 0 0,-1 0-1 0 0,1 1 0 0 0,-1 0 1 0 0,0 1-1 0 0,-1 0 0 0 0,0 0 1 0 0,0 1-1 0 0,0 0 0 0 0,0 0 1 0 0,-1 1-1 0 0,-1 0 0 0 0,1 0 1 0 0,6 13-1 0 0,-8-13 1 0 0,-1 0-1 0 0,0 1 1 0 0,0 0 0 0 0,-1 0-1 0 0,0-1 1 0 0,-1 2 0 0 0,0-1-1 0 0,0 0 1 0 0,-1 0 0 0 0,0 1-1 0 0,-1-1 1 0 0,0 1 0 0 0,0-1-1 0 0,-1 0 1 0 0,-1 1-1 0 0,-2 10 1 0 0,1-8 6 0 0,-1 0 0 0 0,-1 0 0 0 0,0-1 0 0 0,0 1 0 0 0,-1-1 0 0 0,0 0 0 0 0,-1-1 0 0 0,-1 0 0 0 0,-10 12 0 0 0,7-10-3 0 0,-1-2 1 0 0,0 0 0 0 0,0 0-1 0 0,-1-1 1 0 0,0 0-1 0 0,-1-1 1 0 0,-14 6-1 0 0,-19 6 71 0 0,-70 19 0 0 0,-52 4 74 0 0,163-41-172 0 0,-227 48-21 0 0,230-50-431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1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32 4607 0 0,'3'0'354'0'0,"17"-8"-495"0"0,-7 2 1893 0 0,0 1 1 0 0,1 1-1 0 0,20-5 1 0 0,-33 9-1422 0 0,1 0 0 0 0,-1 0 0 0 0,1 0 0 0 0,-1 0 0 0 0,0 0 0 0 0,1 1 0 0 0,-1-1-1 0 0,1 0 1 0 0,-1 1 0 0 0,1-1 0 0 0,1 2 0 0 0,7 1 2617 0 0,-9 0-2291 0 0,-1 2-594 0 0,0-1 0 0 0,0 0 1 0 0,0 1-1 0 0,0-1 0 0 0,-1 0 1 0 0,1 1-1 0 0,-1-1 0 0 0,0 0 1 0 0,-1 0-1 0 0,1 0 0 0 0,-1 0 0 0 0,0 0 1 0 0,0 0-1 0 0,0 0 0 0 0,0 0 1 0 0,-1-1-1 0 0,1 1 0 0 0,-7 5 0 0 0,-6 7-52 0 0,-1-1-1 0 0,-27 20 1 0 0,33-26 39 0 0,-194 145 67 0 0,184-138-117 0 0,1 2 0 0 0,1 0 0 0 0,1 1 0 0 0,-23 32 0 0 0,16-15 0 0 0,-36 73 0 0 0,55-99 19 0 0,0 1 1 0 0,1 0-1 0 0,0 0 0 0 0,1 0 1 0 0,0 0-1 0 0,-2 17 0 0 0,5-24-2 0 0,0 0 0 0 0,0 0 1 0 0,0 0-1 0 0,0 0 0 0 0,1 0 0 0 0,-1 0 0 0 0,1 0 0 0 0,0 0 0 0 0,0 0 1 0 0,1-1-1 0 0,-1 1 0 0 0,1 0 0 0 0,0-1 0 0 0,0 1 0 0 0,0-1 0 0 0,0 1 0 0 0,0-1 1 0 0,1 0-1 0 0,0 0 0 0 0,-1 0 0 0 0,7 4 0 0 0,-2-2 21 0 0,1 0-1 0 0,-1-1 0 0 0,1 0 1 0 0,0-1-1 0 0,0 1 1 0 0,14 2-1 0 0,-6-2-18 0 0,0-1 1 0 0,26 2-1 0 0,-26-3-349 0 0,1-2 0 0 0,0 0 0 0 0,0 0 0 0 0,-1-2 0 0 0,21-4 0 0 0,-35 6-820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1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13 758 3223 0 0,'0'0'143'0'0,"0"3"-3"0"0,-11 15 15380 0 0,10-17-14941 0 0,1-4 157 0 0,7-20 114 0 0,1 0 1 0 0,14-30 0 0 0,-3 9-472 0 0,46-91 109 0 0,-19 44-142 0 0,65-123-136 0 0,-97 191-240 0 0,1 1 1 0 0,0 1-1 0 0,2 0 1 0 0,1 2 0 0 0,1 0-1 0 0,0 0 1 0 0,23-15-1 0 0,-29 25-35 0 0,-11 8 1 0 0,1-2-69 0 0,-2 1 6 0 0,-2 14 67 0 0,1-6 60 0 0,-1 1 0 0 0,1-1 0 0 0,1 0 0 0 0,-1 1 0 0 0,1-1 0 0 0,0 0 0 0 0,3 7 0 0 0,17 44 0 0 0,-13-39 0 0 0,5 21 0 0 0,-11-28 0 0 0,-1-1-1 0 0,0 1 0 0 0,0 17 1 0 0,0 10 13 0 0,6 28 233 0 0,-1-1 353 0 0,17 79 1 0 0,-21-130-571 0 0,0 0 0 0 0,-1 0 0 0 0,-1 0-1 0 0,0 0 1 0 0,-4 27 0 0 0,0-7-10 0 0,5-23-19 0 0,5 0 0 0 0,-3-9 4 0 0,0 0 0 0 0,0 0-1 0 0,0 0 1 0 0,0-1 0 0 0,1 1 0 0 0,-1-1-1 0 0,0 0 1 0 0,1 0 0 0 0,-1 0 0 0 0,1 0 0 0 0,-1-1-1 0 0,1 1 1 0 0,0-1 0 0 0,-1 0 0 0 0,1 0-1 0 0,0 0 1 0 0,-1 0 0 0 0,1-1 0 0 0,5-1-1 0 0,0 0 5 0 0,0 0 0 0 0,0-1 0 0 0,0 0 0 0 0,0-1 0 0 0,0 0 0 0 0,11-7 0 0 0,-15 8-80 0 0,-1 0 1 0 0,0 0-1 0 0,0-1 1 0 0,-1 0-1 0 0,1 1 1 0 0,-1-2-1 0 0,0 1 0 0 0,4-6 1 0 0,-6 8-735 0 0,1-1-1 0 0,-1 1 1 0 0,0-1-1 0 0,0 0 1 0 0,0 0 0 0 0,0 0-1 0 0,0 1 1 0 0,-1-1-1 0 0,1-5 1 0 0,-2-6-6393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12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14279 0 0,'0'0'9512'0'0,"3"0"-8979"0"0,61 8 410 0 0,-16-1-643 0 0,91 1-1 0 0,-127-9-626 0 0,-1 0 1 0 0,1-1 0 0 0,-1 0-1 0 0,19-7 1 0 0,-19 5-2475 0 0,-1 0 1 0 0,16-9 0 0 0,-6 0-4050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1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3223 0 0,'-2'0'488'0'0,"0"1"-371"0"0,-2 0 1054 0 0,0 0 1 0 0,1 0-1 0 0,-1 1 1 0 0,0-1-1 0 0,1 1 1 0 0,-1 0 0 0 0,1 0-1 0 0,-1 0 1 0 0,-4 4 1961 0 0,7-4-2703 0 0,0-1-365 0 0,1-1 44 0 0,0 0 1 0 0,0 0-1 0 0,-1 1 0 0 0,1-1 0 0 0,0 0 0 0 0,0 0 0 0 0,0 0 1 0 0,0 0-1 0 0,-1 1 0 0 0,1-1 0 0 0,0 0 0 0 0,0 0 1 0 0,0 1-1 0 0,0-1 0 0 0,0 0 0 0 0,0 0 0 0 0,0 1 0 0 0,0-1 1 0 0,0 0-1 0 0,0 0 0 0 0,0 1 0 0 0,0-1 0 0 0,0 0 1 0 0,0 0-1 0 0,0 1 0 0 0,0-1 0 0 0,0 0 0 0 0,0 0 0 0 0,0 1 1 0 0,0-1-1 0 0,0 0 0 0 0,0 1 0 0 0,2 0-39 0 0,0 0 0 0 0,-1 0 0 0 0,1 0 1 0 0,0 0-1 0 0,0 0 0 0 0,0-1 0 0 0,0 1 0 0 0,0-1 0 0 0,0 1 0 0 0,0-1 0 0 0,3 1 0 0 0,11 0-51 0 0,-12 0-32 0 0,-1 0 0 0 0,1-1 0 0 0,0 0 0 0 0,-1 0 0 0 0,1 0 0 0 0,0 0 0 0 0,-1-1 0 0 0,7-1 0 0 0,-2 0-19 0 0,4-1 21 0 0,1-1 11 0 0,1 1 0 0 0,1 2 0 0 0,-1 0 0 0 0,-14 1 0 0 0,1-1 0 0 0,-1 1 0 0 0,1 0 0 0 0,0 0 0 0 0,-1 0 0 0 0,1 0 0 0 0,0 0 0 0 0,-1 0 0 0 0,1 0 0 0 0,0 0 0 0 0,-1 0 0 0 0,1 0 0 0 0,0 1 0 0 0,-1-1 0 0 0,1 0 0 0 0,0 1 0 0 0,0 0-3 0 0,0 0-1 0 0,-1 0 1 0 0,1 0 0 0 0,-1 0-1 0 0,1 0 1 0 0,-1 1 0 0 0,1-1-1 0 0,-1 0 1 0 0,0 0 0 0 0,1 1-1 0 0,-1-1 1 0 0,0 0 0 0 0,0 1-1 0 0,0-1 1 0 0,0 0 0 0 0,0 1-1 0 0,0-1 1 0 0,-1 0 0 0 0,1 2-1 0 0,-4 15-9 0 0,1-12 13 0 0,-8 11 0 0 0,4-6 0 0 0,-2-1 0 0 0,-2-2 0 0 0,8-6 0 0 0,-1 0 0 0 0,1 0 0 0 0,0-1 0 0 0,-1 1 0 0 0,1-1 0 0 0,-1 1 0 0 0,0-1 0 0 0,-4 1 0 0 0,-4 1 0 0 0,-4 3 27 0 0,-8 5 124 0 0,1 0-1 0 0,-23 15 1 0 0,44-25 73 0 0,4 0-156 0 0,26 2-71 0 0,-15-1-187 0 0,-1-2-1 0 0,0 1 1 0 0,1-2 0 0 0,12-1-1 0 0,-6-1 34 0 0,-16 3 163 0 0,3 2-60 0 0,6 1 43 0 0,2 3 11 0 0,-2 4 0 0 0,-2 1-10 0 0,-3 2-33 0 0,2-1 32 0 0,-3 2 22 0 0,-4 0 44 0 0,-2-2 14 0 0,-1-9-4 0 0,0-1-1 0 0,1 0-58 0 0,0 0-1 0 0,-1 0 1 0 0,1 0 0 0 0,-1 0-1 0 0,0 0 1 0 0,0 0-1 0 0,1 0 1 0 0,-1 0 0 0 0,0-1-1 0 0,-3 4 1 0 0,1-1-4 0 0,-6 7-2 0 0,8-9 5 0 0,-1 0 0 0 0,1 0 1 0 0,-1 0-1 0 0,1 0 0 0 0,-1-1 0 0 0,0 1 0 0 0,0-1 0 0 0,1 1 0 0 0,-1-1 1 0 0,0 1-1 0 0,0-1 0 0 0,-1 0 0 0 0,-2 1 0 0 0,-1 1 11 0 0,1-1 22 0 0,-1 0 1 0 0,1 0-1 0 0,-1 0 0 0 0,1 0 0 0 0,-1-1 0 0 0,0 0 0 0 0,-6 0 0 0 0,-55 0 420 0 0,46-1-95 0 0,-36 3-1 0 0,13 0 326 0 0,41-2-573 0 0,11-14-1727 0 0,-5 8 1118 0 0,1-1 0 0 0,0 1-1 0 0,0 0 1 0 0,1 0 0 0 0,0 1 0 0 0,0-1 0 0 0,0 1 0 0 0,0 0 0 0 0,7-3 0 0 0,2-2-1404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1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7 4143 0 0,'0'0'319'0'0,"-2"0"-210"0"0,-6-1 749 0 0,0 0 0 0 0,0 1 0 0 0,-1 0-1 0 0,1 0 1 0 0,0 1 0 0 0,-18 4 7529 0 0,-16-14-7085 0 0,28 8-680 0 0,14 1-601 0 0,0 0 1 0 0,0 0-1 0 0,0 0 1 0 0,-1 0-1 0 0,1 0 1 0 0,0 0-1 0 0,0 0 1 0 0,0 0-1 0 0,0 0 1 0 0,0 0-1 0 0,-1 0 1 0 0,1 0-1 0 0,0 0 1 0 0,0 0-1 0 0,0 0 1 0 0,0 1 0 0 0,0-1-1 0 0,0 0 1 0 0,-1 0-1 0 0,1 0 1 0 0,0 0-1 0 0,0 0 1 0 0,0 0-1 0 0,0 0 1 0 0,0 0-1 0 0,0 1 1 0 0,0-1-1 0 0,0 0 1 0 0,0 0-1 0 0,0 0 1 0 0,0 0-1 0 0,-1 0 1 0 0,1 0-1 0 0,0 1 1 0 0,0-1-1 0 0,0 0 1 0 0,1 2 56 0 0,0-1 0 0 0,0 1 0 0 0,0-1 0 0 0,0 1 0 0 0,0-1 0 0 0,1 1 0 0 0,-1-1 0 0 0,2 2 0 0 0,0 0-206 0 0,2 1 194 0 0,0 0-1 0 0,0 0 0 0 0,0-1 1 0 0,0 1-1 0 0,7 2 1 0 0,-7-4-1 0 0,-1 1 1 0 0,1-1-1 0 0,-1 1 1 0 0,7 6-1 0 0,22 21 447 0 0,-31-29-432 0 0,0 3-29 0 0,1-1-1 0 0,-1 1 1 0 0,1-1 0 0 0,5 4-1 0 0,13 23 252 0 0,-14-20-230 0 0,2 3 5 0 0,9 8 14 0 0,-7-16-71 0 0,-4-2 9 0 0,48 28 138 0 0,-50-29-125 0 0,4 6-31 0 0,3 0-11 0 0,-1 1 0 0 0,-3 1 0 0 0,-2 3 0 0 0,-2 1 0 0 0,3-1 0 0 0,0-1 0 0 0,2-1 0 0 0,0-1 0 0 0,-2 1 0 0 0,0 0 0 0 0,-1 4 0 0 0,-3 0 0 0 0,1 0 0 0 0,0 1 0 0 0,2-2 0 0 0,1-1 0 0 0,-1 2 0 0 0,-4 0 0 0 0,2 0 0 0 0,0-1 0 0 0,1 2 0 0 0,-1 0 0 0 0,-2 1 11 0 0,1-2 31 0 0,1 3-28 0 0,-3-15-19 0 0,1 0 11 0 0,11 29 65 0 0,-11-27-29 0 0,0 6-20 0 0,-1-9 31 0 0,-3 10 26 0 0,2-9-10 0 0,-1 9 10 0 0,1-8-37 0 0,1 9-31 0 0,2 2-11 0 0,-2-10 10 0 0,0-1 0 0 0,-1 1 0 0 0,0 0 0 0 0,0-1-1 0 0,0 8 1 0 0,-1-1 48 0 0,0 3-47 0 0,-2 0-11 0 0,-3 6 13 0 0,6-15 16 0 0,1-1-18 0 0,2 5 11 0 0,-3-7 36 0 0,1 0 17 0 0,3 6-71 0 0,-3-5-12 0 0,-1-2 6 0 0,1-1 0 0 0,-1 0 0 0 0,0 1 0 0 0,0-1 0 0 0,0 0 0 0 0,0 1 0 0 0,0-1 0 0 0,0 1 0 0 0,1-1 0 0 0,-1 0 0 0 0,0 1 0 0 0,0-1 0 0 0,0 1 0 0 0,0-1 0 0 0,0 0 0 0 0,0 1 0 0 0,-1-1 0 0 0,1 0 1 0 0,0 1-1 0 0,0 0 0 0 0,-3 15-9 0 0,-1 9 91 0 0,1-11-80 0 0,-1-2 0 0 0,-2 26 0 0 0,1-22 1 0 0,1-12 2 0 0,1-2 4 0 0,-9 13 14 0 0,9-12 0 0 0,-14 8-10 0 0,-7 5-11 0 0,13-9 0 0 0,2 0 11 0 0,7-3 31 0 0,-2 3-20 0 0,1-1 88 0 0,2-3-77 0 0,0 0-1 0 0,0-1 0 0 0,0 1 1 0 0,-1 0-1 0 0,1-1 0 0 0,-1 0 1 0 0,0 1-1 0 0,0-1 0 0 0,0 0 1 0 0,0 0-1 0 0,-2 2 0 0 0,-17 6-10 0 0,19-9 320 0 0,0 0-283 0 0,-2 4 840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0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60 2759 0 0,'9'-20'120'0'0,"-6"11"32"0"0,-3-2-152 0 0,-2 0 0 0 0,-1 4 0 0 0,-6 5 3480 0 0,0 2 664 0 0,0 0 136 0 0,0 4 24 0 0,0 3-4176 0 0,0 4-832 0 0,-2 0-160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2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0 379 3223 0 0,'0'0'9346'0'0,"3"0"-9169"0"0,17-4 5329 0 0,-15 3-6015 0 0,-2 0 621 0 0,11-4 112 0 0,12-6 71 0 0,-17 7-127 0 0,1 0 0 0 0,0 0 0 0 0,0 1 0 0 0,0 1 0 0 0,21-4 0 0 0,-27 7-100 0 0,5 2-36 0 0,-3 0 45 0 0,1-1 1 0 0,0 0-1 0 0,0 0 0 0 0,0-1 1 0 0,0 0-1 0 0,0 0 1 0 0,1-1-1 0 0,9 0 0 0 0,-13 0-56 0 0,12 0 11 0 0,-5 1-21 0 0,-1-1 0 0 0,0 0-1 0 0,0-1 1 0 0,1 0 0 0 0,-1-1-1 0 0,0 0 1 0 0,12-3 0 0 0,-19 3 33 0 0,2 1 61 0 0,0-1 0 0 0,-1 1 0 0 0,1 0 0 0 0,0 0 0 0 0,0 0-1 0 0,6 1 1 0 0,1 2-89 0 0,2 5-16 0 0,-2 3 0 0 0,2-2 0 0 0,-8-4 7 0 0,5 0 28 0 0,17-4-13 0 0,0-3 129 0 0,42-10-1 0 0,-46 8 40 0 0,-1 1-1 0 0,45-3 0 0 0,-49 7-177 0 0,-16 0-10 0 0,17 5-5 0 0,-6-2 3 0 0,0 1 0 0 0,0-2 0 0 0,0-2 0 0 0,-10 1 5 0 0,0-1-1 0 0,0 0 0 0 0,0-1 1 0 0,0 1-1 0 0,0-1 0 0 0,6-1 1 0 0,2 0 24 0 0,32-6 114 0 0,-7 2-39 0 0,106-9 50 0 0,-102 11-55 0 0,-13 0 94 0 0,-1 1 0 0 0,1 2 0 0 0,30 2 0 0 0,6 1-180 0 0,-50-2-3 0 0,-5 0 0 0 0,-1 0 0 0 0,0-1 0 0 0,0 0-1 0 0,0 0 1 0 0,14-4 0 0 0,2-1 37 0 0,11 5-35 0 0,5-2-13 0 0,-38 2 1 0 0,0 1 0 0 0,0-1 0 0 0,1 1 0 0 0,-1-1 0 0 0,0 1 0 0 0,0 0 0 0 0,1 0 0 0 0,-1 0 0 0 0,0 0 0 0 0,0 0 0 0 0,1 1 0 0 0,-1-1 0 0 0,3 2 0 0 0,4 0 0 0 0,20 2 0 0 0,15 3 0 0 0,-41-6 0 0 0,1-1 0 0 0,0 1 0 0 0,-1-1 0 0 0,1 1 0 0 0,0-1 0 0 0,0 0 0 0 0,5-1 0 0 0,11-2-3 0 0,79-11 150 0 0,-81 11-98 0 0,1 1 0 0 0,0 0 1 0 0,-1 2-1 0 0,1 0 0 0 0,0 1 0 0 0,30 5 0 0 0,-37-4-49 0 0,0-1 0 0 0,19-1 0 0 0,11 1 0 0 0,-10 1 11 0 0,1-2 0 0 0,-1-1-1 0 0,1-1 1 0 0,32-8 0 0 0,17 0 63 0 0,-23 1-10 0 0,-44 7-64 0 0,-3 0 0 0 0,0 1 0 0 0,-1 0 0 0 0,20 2 0 0 0,-30-1 0 0 0,49 7 0 0 0,63 0 0 0 0,24-11 60 0 0,-58 4 16 0 0,29-3-12 0 0,-15 2-64 0 0,-64 1 0 0 0,18-2 0 0 0,-29 0 24 0 0,29-7 0 0 0,-34 6-1 0 0,1 0 0 0 0,0 1 0 0 0,0 0 0 0 0,15 1 0 0 0,129 4 246 0 0,53-3-269 0 0,-194-2 19 0 0,-1 0-1 0 0,26-6 0 0 0,-23 3 3 0 0,0 1-1 0 0,0 1 0 0 0,37 0 0 0 0,-53 2-15 0 0,1 1 0 0 0,-1 0 0 0 0,1 0 0 0 0,-1 0 0 0 0,1 1 0 0 0,-1-1 1 0 0,1 1-1 0 0,-1 0 0 0 0,5 1 0 0 0,1 1 8 0 0,5 1-13 0 0,16 7 0 0 0,-27-10 0 0 0,0 0 0 0 0,1 0 0 0 0,-1-1 0 0 0,0 1 0 0 0,1-1 0 0 0,-1 1 0 0 0,0-1 0 0 0,6 0 0 0 0,42 0 0 0 0,77-9 0 0 0,-24 1 0 0 0,9 4 0 0 0,-63 3 0 0 0,-40 1 0 0 0,28 2 0 0 0,-8 2 0 0 0,-24-2 0 0 0,19 2 0 0 0,-17-3 0 0 0,-1-1 0 0 0,1 0 0 0 0,0 0 0 0 0,14-2 0 0 0,19-3 0 0 0,128-9 0 0 0,-135 13 0 0 0,-4 5 0 0 0,-20-5 0 0 0,-6 1 0 0 0,0 0 0 0 0,1 0 0 0 0,-1 0 0 0 0,0 0 0 0 0,0 1 0 0 0,6 1 0 0 0,37 7 0 0 0,-19-6 0 0 0,1-2 0 0 0,39-2 0 0 0,-11-1 0 0 0,-34 1 0 0 0,0-1 0 0 0,44-11 0 0 0,-41 7 0 0 0,43-4 0 0 0,-45 9 0 0 0,-9 1 0 0 0,8 3 0 0 0,25-1 0 0 0,-24 0 0 0 0,-21-2 0 0 0,17-2 0 0 0,-13 1 0 0 0,31 1 0 0 0,65 6 0 0 0,-71-5 0 0 0,120-11 0 0 0,-136 10 0 0 0,0-1 0 0 0,22-5 0 0 0,-1 0 0 0 0,-31 4 0 0 0,-4 1 0 0 0,0 1 0 0 0,1-1 0 0 0,-1 0 0 0 0,0 1 0 0 0,0-1 0 0 0,0 1 0 0 0,1 0 0 0 0,-1 0 0 0 0,0 0 0 0 0,3 0 0 0 0,44 1 0 0 0,-31 0 0 0 0,-6-1 0 0 0,0 0 0 0 0,21-3 0 0 0,-16 2 0 0 0,30-6 0 0 0,-25 3 0 0 0,0 2 0 0 0,0 0 0 0 0,34 2 0 0 0,-27 0 0 0 0,-7 0 0 0 0,-4 1 0 0 0,5 4 0 0 0,-13-2 0 0 0,-6-2 0 0 0,0 0 0 0 0,-1 0 0 0 0,1 0 0 0 0,0 0 0 0 0,0-1 0 0 0,8 0 0 0 0,85-2 0 0 0,-1-1 0 0 0,-66 2 0 0 0,0 0 0 0 0,15-4 0 0 0,-36 4 9 0 0,0-1 0 0 0,0 1 0 0 0,14-6 0 0 0,4 0 30 0 0,-7 5-44 0 0,39 0-1 0 0,-50 2 6 0 0,16 1 0 0 0,-1-2 0 0 0,1-1 0 0 0,0-1 0 0 0,-1-1 0 0 0,34-10 0 0 0,-36 7 2 0 0,0 1-1 0 0,0 1 1 0 0,0 1-1 0 0,1 1 1 0 0,-1 1-1 0 0,35 1 1 0 0,-35 3 88 0 0,-18 0-88 0 0,32 2-50 0 0,-30-3 31 0 0,20 2 19 0 0,-12 0-2 0 0,-7-1 0 0 0,0-1 0 0 0,0 0 0 0 0,0 0 0 0 0,0-1 0 0 0,0 0 0 0 0,10-1 0 0 0,-6-1 0 0 0,0 2 0 0 0,16 0 0 0 0,107 1 0 0 0,-70-2 0 0 0,-16 1 0 0 0,44 0 0 0 0,-82 0 0 0 0,24 2 0 0 0,12 6 0 0 0,-19-3 18 0 0,0-1 0 0 0,1-1 1 0 0,0-2-1 0 0,37-2 0 0 0,75-4 20 0 0,-84 4-111 0 0,2 5 73 0 0,-11-4-21 0 0,0-2-1 0 0,83-14 1 0 0,-110 13 21 0 0,-8 0 0 0 0,0 1 0 0 0,1 0 0 0 0,-1 1 0 0 0,1 1 0 0 0,-1 0 0 0 0,0 0 0 0 0,20 4 0 0 0,-27-2 0 0 0,19 1 0 0 0,25 1 0 0 0,-18-2 0 0 0,0-1 0 0 0,0-1 0 0 0,0-2 0 0 0,0-1 0 0 0,0-1 0 0 0,41-12 0 0 0,-51 10 26 0 0,1 1-1 0 0,-1 1 1 0 0,1 1 0 0 0,23 0-1 0 0,-24 2-25 0 0,-18 1 0 0 0,18 5 0 0 0,-7-2 0 0 0,8 3 0 0 0,-18-6 0 0 0,17-1 0 0 0,9 1 0 0 0,16-1 0 0 0,-16 0 0 0 0,-11 1 0 0 0,0 0 0 0 0,0 1 0 0 0,0 1 0 0 0,22 5 0 0 0,-9-2 0 0 0,-13-3 0 0 0,1 0 0 0 0,-1-2 0 0 0,1 0 0 0 0,25-3 0 0 0,76-21 0 0 0,-104 20 0 0 0,1 1 0 0 0,18-2 0 0 0,-26 4 0 0 0,24-4 0 0 0,-26 4 0 0 0,-1 0 0 0 0,0 1 0 0 0,12 0 0 0 0,41 0 0 0 0,80 1 0 0 0,-121-1 0 0 0,224 2 0 0 0,-132 4 0 0 0,-27-8 0 0 0,-26 0 0 0 0,123-12 0 0 0,-48 2 0 0 0,-112 12 42 0 0,-1 1-1 0 0,30 5 1 0 0,-41-5-39 0 0,2 1-3 0 0,0 0 0 0 0,15 5 0 0 0,-17-4 0 0 0,0-1 0 0 0,1 0 0 0 0,13 1 0 0 0,-17-3 0 0 0,19 3 0 0 0,-13-1 6 0 0,1-1 0 0 0,0 0 0 0 0,-1-1 0 0 0,22-3 1 0 0,50-12 51 0 0,13-2-19 0 0,-56 14 4 0 0,-1 1-1 0 0,77 7 1 0 0,50 10 21 0 0,-123-13-7 0 0,0-2 1 0 0,0-1-1 0 0,59-10 1 0 0,-11 1 11 0 0,-11 1-16 0 0,-44 4 113 0 0,0 1 0 0 0,1 2 0 0 0,72 6 0 0 0,-99-2-175 0 0,1 1 0 0 0,20 7 1 0 0,-17-5-2 0 0,0 0 1 0 0,0-1-1 0 0,25 3 1 0 0,-23-5 9 0 0,-1-1 0 0 0,1 0 0 0 0,21-2 0 0 0,5-3 21 0 0,48 2 0 0 0,-59 2 4 0 0,1-1 0 0 0,63-10 0 0 0,-81 8 9 0 0,0 2-1 0 0,1-1 0 0 0,-1 2 0 0 0,1 0 0 0 0,-1 1 1 0 0,1 1-1 0 0,-1 0 0 0 0,16 5 0 0 0,-17-4-20 0 0,-3-3 57 0 0,-3 3-2 0 0,-8-3-50 0 0,0 0 0 0 0,1 0 1 0 0,-1 0-1 0 0,0 0 0 0 0,0 1 1 0 0,1-1-1 0 0,-1 0 1 0 0,0 0-1 0 0,0 0 0 0 0,1 0 1 0 0,-1 0-1 0 0,0 0 0 0 0,1 0 1 0 0,-1 0-1 0 0,0 0 0 0 0,1 0 1 0 0,-1 0-1 0 0,0 0 0 0 0,0 0 1 0 0,1 0-1 0 0,-1 0 0 0 0,0 0 1 0 0,1 0-1 0 0,-1 0 0 0 0,0-1 1 0 0,0 1-1 0 0,1 0 0 0 0,-1 0 1 0 0,9-5-6 0 0,6-3-13 0 0,-10 8 0 0 0,-2 1 0 0 0,10 0 0 0 0,-2 1-12 0 0,-9-1-48 0 0,0 0 0 0 0,9 2 57 0 0,0 0 0 0 0,0 0 0 0 0,0-1-1 0 0,20 1 1 0 0,50-2 51 0 0,-16-1 79 0 0,-55 0-89 0 0,-7 1-24 0 0,0-1-1 0 0,1 0 1 0 0,-1 0 0 0 0,1-1 0 0 0,-1 1 0 0 0,0-1-1 0 0,1 1 1 0 0,-1-1 0 0 0,4-2 0 0 0,-3 1 28 0 0,0-4-31 0 0,-7-3-26 0 0,3 9 15 0 0,0-1-1 0 0,-1 1 0 0 0,1-1 0 0 0,-1 1 1 0 0,1-1-1 0 0,-1 1 0 0 0,1-1 1 0 0,-1 1-1 0 0,1 0 0 0 0,-1-1 0 0 0,1 1 1 0 0,-1 0-1 0 0,0-1 0 0 0,0 1 0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2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1276 1 4143 0 0,'0'0'191'0'0,"-3"0"-11"0"0,-53 4 5022 0 0,-57-2 0 0 0,64-3-3925 0 0,29 2-864 0 0,-1 1 1 0 0,1 0-1 0 0,-33 9 0 0 0,-58 24-10 0 0,64-19-239 0 0,-59 21-92 0 0,56-18-38 0 0,-1-2 0 0 0,-1-2 0 0 0,-59 9 0 0 0,65-19-19 0 0,-64 0-1 0 0,84-6-2 0 0,0-1 0 0 0,0-1 0 0 0,-49-12 1 0 0,64 12 11 0 0,-1-1 0 0 0,1 0 1 0 0,0-1-1 0 0,0 0 1 0 0,-18-13-1 0 0,17 8-24 0 0,5 2 15 0 0,7 8-9 0 0,0-1 0 0 0,0 1 0 0 0,0-1 0 0 0,1 1 0 0 0,-1-1 0 0 0,0 1 0 0 0,0 0 0 0 0,0-1 0 0 0,0 1 0 0 0,1-1 0 0 0,-1 1 0 0 0,0 0 0 0 0,0-1 0 0 0,1 1 0 0 0,-1-1 0 0 0,0 1 0 0 0,1 0 0 0 0,-1-1 0 0 0,0 1 0 0 0,1 0 0 0 0,-1 0 0 0 0,1-1 0 0 0,-1 1 0 0 0,1 0 0 0 0,-1 0-3 0 0,2-1-1 0 0,0 0-1 0 0,0 0 0 0 0,1 0 1 0 0,-1 0-1 0 0,0 1 0 0 0,0-1 1 0 0,1 1-1 0 0,-1 0 0 0 0,0-1 1 0 0,1 1-1 0 0,-1 0 0 0 0,4 1 1 0 0,31 6-5 0 0,-30-5 4 0 0,50 15-371 0 0,61 25-1 0 0,-56-18-1033 0 0,-16-7-187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2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246 234 1839 0 0,'0'0'1619'0'0,"2"0"2"0"0,15 1 1593 0 0,32-2-1 0 0,-7-1-1377 0 0,-11 1-363 0 0,-1 0 2982 0 0,-34 1-4377 0 0,1-1-1 0 0,0 1 1 0 0,0-1-1 0 0,0 0 1 0 0,0-1 0 0 0,-4-1-1 0 0,-5-1 52 0 0,-18-6-65 0 0,1-1 0 0 0,0-2 0 0 0,1-1 0 0 0,-31-19 0 0 0,0-2 61 0 0,36 23 42 0 0,2-1 0 0 0,-1 0 0 0 0,-25-23 0 0 0,17 10 123 0 0,28 25 769 0 0,3 3-984 0 0,1 3-74 0 0,0-1 1 0 0,0 1-1 0 0,0-1 0 0 0,1 0 0 0 0,0 0 1 0 0,0 0-1 0 0,0-1 0 0 0,0 1 0 0 0,0 0 1 0 0,1-1-1 0 0,0 0 0 0 0,-1 0 0 0 0,6 3 1 0 0,8 4-4 0 0,36 16 1 0 0,-17-9 2 0 0,290 122 57 0 0,-245-107-52 0 0,-46-15-6 0 0,1 3 0 0 0,-34-19 7 0 0,10 4 22 0 0,-12-3-104 0 0,0 3 34 0 0,0-1-1 0 0,0 0 1 0 0,-1 0-1 0 0,1 1 0 0 0,-1-1 1 0 0,0 0-1 0 0,0 0 0 0 0,0 0 1 0 0,-1 0-1 0 0,1 0 1 0 0,-1 0-1 0 0,0 0 0 0 0,-1 0 1 0 0,1-1-1 0 0,0 1 0 0 0,-1-1 1 0 0,-3 4-1 0 0,-7 7-268 0 0,-1-1 0 0 0,-25 18 0 0 0,31-25 216 0 0,-74 48-298 0 0,7-6 348 0 0,51-31 59 0 0,16-13 45 0 0,1 1 0 0 0,0 0 0 0 0,1 0 0 0 0,-1 0-1 0 0,1 1 1 0 0,0 0 0 0 0,1 0 0 0 0,-1 1 0 0 0,-4 7 0 0 0,-7 17-2942 0 0,9-21-3698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2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1375 0 0,'0'0'136'0'0,"-9"11"-136"0"0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2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376 225 3679 0 0,'7'-16'401'0'0,"0"0"0"0"0,2 1-1 0 0,16-24 1 0 0,36-39 7126 0 0,-33 44-5349 0 0,-19 15-137 0 0,-8 11 2162 0 0,-13 12-3360 0 0,7-1-742 0 0,0-1-1 0 0,1 1 1 0 0,-1 0 0 0 0,1 1-1 0 0,0-1 1 0 0,0 1 0 0 0,0-1 0 0 0,-4 6-1 0 0,-26 38 28 0 0,15-20-121 0 0,-103 151 34 0 0,9-14-22 0 0,49-90-261 0 0,13-19-33 0 0,8-10-1410 0 0,22-25-2902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3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99 10367 0 0,'-2'0'472'0'0,"-1"1"-294"0"0,-17 2 3042 0 0,22-3-3087 0 0,0 0 0 0 0,1 0 1 0 0,-1 1-1 0 0,1-1 0 0 0,-1 1 1 0 0,0-1-1 0 0,3 2 0 0 0,8 3 163 0 0,24 0 386 0 0,-1-1 0 0 0,43-1 0 0 0,74-10 768 0 0,-118 5-1074 0 0,270-31 2314 0 0,-196 19-2035 0 0,377-45 568 0 0,-453 56-1110 0 0,-2 1-733 0 0,-13-1-3734 0 0,-26 5 3287 0 0,0 0 0 0 0,0 1 0 0 0,-12 6 0 0 0,4 1-404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3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3223 0 0,'0'15'179'0'0,"-1"0"-1"0"0,-1 0 0 0 0,-4 22 1 0 0,4-29 98 0 0,0 0 0 0 0,-1-1 0 0 0,0 0 0 0 0,0 0 0 0 0,0 1 0 0 0,-1-2 0 0 0,0 1 0 0 0,-9 10 0 0 0,9-12 84 0 0,-2 0 0 0 0,1 0 0 0 0,0-1 0 0 0,-1 0 0 0 0,0 0 0 0 0,0 0-1 0 0,0 0 1 0 0,-9 3 0 0 0,-7 1 1778 0 0,-28 7 0 0 0,34-10-1098 0 0,0-1-1 0 0,1 2 1 0 0,-23 10-1 0 0,35-13-839 0 0,-1-1 0 0 0,1 1 0 0 0,0-1 0 0 0,0 1 0 0 0,1 0 0 0 0,-1 0 0 0 0,-3 4 0 0 0,2-1 120 0 0,3-5-275 0 0,0 0 0 0 0,1 1 0 0 0,-1-1 0 0 0,0 0-1 0 0,1 1 1 0 0,-1-1 0 0 0,1 0 0 0 0,-1 1 0 0 0,1-1 0 0 0,0 1 0 0 0,0-1-1 0 0,-1 1 1 0 0,1-1 0 0 0,0 1 0 0 0,0-1 0 0 0,1 0 0 0 0,-1 1-1 0 0,0-1 1 0 0,0 1 0 0 0,1-1 0 0 0,-1 1 0 0 0,1-1 0 0 0,0 2 0 0 0,1 2 35 0 0,0-1 0 0 0,1 1 0 0 0,0-1 0 0 0,5 7 0 0 0,-3-5 6 0 0,1 0 1 0 0,0-1 0 0 0,0 0 0 0 0,0 0 0 0 0,1 0-1 0 0,-1-1 1 0 0,1 0 0 0 0,0 0 0 0 0,0-1 0 0 0,1 0 0 0 0,-1 0-1 0 0,1-1 1 0 0,12 3 0 0 0,-6-3 31 0 0,1 0 0 0 0,-1-1 0 0 0,0 0 0 0 0,0-2 0 0 0,0 1 0 0 0,26-6 0 0 0,-29 4-70 0 0,-1-2-1 0 0,0 1 1 0 0,1-2-1 0 0,-1 1 1 0 0,0-1 0 0 0,-1-1-1 0 0,0 0 1 0 0,1 0-1 0 0,-2-1 1 0 0,1 0-1 0 0,-1 0 1 0 0,0-1-1 0 0,-1 0 1 0 0,1 0 0 0 0,-2-1-1 0 0,1 0 1 0 0,-1 0-1 0 0,7-16 1 0 0,-11 20-35 0 0,0 0 1 0 0,0-1-1 0 0,0 0 0 0 0,-1 1 1 0 0,1-1-1 0 0,-1 0 1 0 0,-1 0-1 0 0,1 0 0 0 0,-1 1 1 0 0,0-1-1 0 0,-1 0 0 0 0,-1-11 1 0 0,1 14-35 0 0,1 0 0 0 0,-1 0 0 0 0,0 0 0 0 0,0 0 0 0 0,-1 0 0 0 0,1 1 0 0 0,-1-1 0 0 0,1 0 0 0 0,-1 1 0 0 0,0-1 0 0 0,0 1 0 0 0,0-1 0 0 0,0 1 0 0 0,0 0 0 0 0,-1 0 0 0 0,1 0 0 0 0,-1 0 0 0 0,1 0 0 0 0,-1 1 0 0 0,0-1 0 0 0,1 1 0 0 0,-1 0 0 0 0,0-1 0 0 0,0 1-1 0 0,-4 0 1 0 0,-9-1-365 0 0,1 0-1 0 0,-1 2 0 0 0,1 0 0 0 0,-1 1 0 0 0,1 0 0 0 0,-18 5 0 0 0,-9-1-468 0 0,32-5 718 0 0,28-6-13834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3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65 10135 0 0,'52'-64'7730'0'0,"-56"64"-7573"0"0,1 1 0 0 0,0 0 0 0 0,-1 1 1 0 0,1-1-1 0 0,0 1 0 0 0,0-1 1 0 0,0 1-1 0 0,0 0 0 0 0,1 0 1 0 0,-1 0-1 0 0,0 0 0 0 0,1 1 0 0 0,-3 2 1 0 0,3-3-120 0 0,-26 28 84 0 0,2 2 0 0 0,1 1 0 0 0,-27 46 0 0 0,48-73-108 0 0,-37 62 197 0 0,4 1 0 0 0,-29 77-1 0 0,43-88-83 0 0,-34 76-77 0 0,41-101-32 0 0,-1-1-1 0 0,-23 30 1 0 0,-40 34-27 0 0,57-72-389 0 0,1 2 1 0 0,-33 51-1 0 0,54-75 86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3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13215 0 0,'0'0'3004'0'0,"1"2"-2142"0"0,-1 1-653 0 0,1 0 1 0 0,-1 0-1 0 0,1 0 1 0 0,0 0 0 0 0,0 0-1 0 0,0 0 1 0 0,1-1-1 0 0,-1 1 1 0 0,1 0-1 0 0,0-1 1 0 0,-1 1 0 0 0,1-1-1 0 0,0 0 1 0 0,0 1-1 0 0,1-1 1 0 0,-1 0 0 0 0,0 0-1 0 0,1-1 1 0 0,-1 1-1 0 0,1 0 1 0 0,-1-1-1 0 0,1 0 1 0 0,0 1 0 0 0,0-1-1 0 0,5 1 1 0 0,7 2 22 0 0,0-1-1 0 0,0-1 1 0 0,0 0 0 0 0,0-1 0 0 0,0-1 0 0 0,17-1-1 0 0,92-16 186 0 0,-99 12-374 0 0,38-6-11 0 0,-16 1-213 0 0,0 3 0 0 0,62-2-1 0 0,-85 11-1635 0 0,42 6 0 0 0,-29-2-731 0 0,33 10-3731 0 0,-53-12 1831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3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2303 0 0,'-2'1'102'0'0,"-4"3"-2"0"0,-1 0 1 0 0,0-1 0 0 0,0 0 0 0 0,0 0-1 0 0,0 0 1 0 0,-15 2 0 0 0,-10 1 3818 0 0,-1-2 1016 0 0,25-3-4297 0 0,0 0 1 0 0,0-1-1 0 0,0 0 1 0 0,-1-1-1 0 0,1 0 0 0 0,0 0 1 0 0,-10-3-1 0 0,17 3 890 0 0,-4-2-1145 0 0,5 3-373 0 0,-1 0-1 0 0,1 0 1 0 0,0 0 0 0 0,0-1-1 0 0,0 1 1 0 0,0 0-1 0 0,-1 0 1 0 0,1 0 0 0 0,0 0-1 0 0,0-1 1 0 0,-1 1 0 0 0,1 0-1 0 0,0 0 1 0 0,0 0-1 0 0,-1 0 1 0 0,1 0 0 0 0,0 0-1 0 0,0 0 1 0 0,-1 0-1 0 0,1 0 1 0 0,0 0 0 0 0,-1 0-1 0 0,1 0 1 0 0,0 0 0 0 0,0 0-1 0 0,-1 0 1 0 0,1 0-1 0 0,0 0 1 0 0,0 0 0 0 0,-1 0-1 0 0,1 0 1 0 0,-5 2-11 0 0,1-1 1 0 0,-1 1-1 0 0,1 0 1 0 0,0 0-1 0 0,-1 1 1 0 0,1-1-1 0 0,0 1 1 0 0,1 0-1 0 0,-1 0 1 0 0,0 0-1 0 0,1 0 1 0 0,0 1-1 0 0,0 0 1 0 0,0-1-1 0 0,0 1 1 0 0,0 0-1 0 0,-3 8 1 0 0,-1 0-31 0 0,6-12 31 0 0,-7 13 2 0 0,1 0 0 0 0,0 0 0 0 0,1 0 0 0 0,-6 18 1 0 0,11-28 1735 0 0,4-2-1327 0 0,0-1-361 0 0,0 1 0 0 0,0 0 0 0 0,-1-1-1 0 0,1 0 1 0 0,0 0 0 0 0,0 0 0 0 0,0 0 0 0 0,0 0 0 0 0,0 0 0 0 0,0-1 0 0 0,0 1 0 0 0,0-1 0 0 0,0 0-1 0 0,0 0 1 0 0,2-1 0 0 0,9-5 456 0 0,23-15 0 0 0,-9 6-255 0 0,8-9-267 0 0,-34 24-61 0 0,-2 65-1624 0 0,0-61 741 0 0,2-2-234 0 0,9 7-1075 0 0,5-1-4138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0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13 143 12439 0 0,'0'0'958'0'0,"-13"-9"9828"0"0,15 10-10706 0 0,-2 0-74 0 0,8 6-55 0 0,0 2 0 0 0,10 13 0 0 0,-16-18-66 0 0,0-1 0 0 0,0 0 1 0 0,0 1-1 0 0,-1 0 0 0 0,1-1 0 0 0,-1 1 0 0 0,0 0 1 0 0,0-1-1 0 0,0 1 0 0 0,-1 0 0 0 0,1 7 0 0 0,0-8 57 0 0,-4 12-221 0 0,-4 5 279 0 0,-23 56 1773 0 0,30-75-1514 0 0,0 0-159 0 0,0-1 0 0 0,0 1 0 0 0,0-1-1 0 0,0 1 1 0 0,0-1 0 0 0,0 1 0 0 0,-1-1 0 0 0,1 1 0 0 0,0-1-1 0 0,0 1 1 0 0,0-1 0 0 0,0 1 0 0 0,-1-1 0 0 0,1 1 0 0 0,0-1-1 0 0,-1 2 1 0 0,-7 12 292 0 0,11-19-374 0 0,-1 0-1 0 0,1 0 0 0 0,0 1 1 0 0,0 0-1 0 0,1-1 0 0 0,-1 1 1 0 0,1 0-1 0 0,0 1 0 0 0,7-6 0 0 0,46-29 19 0 0,-23 16-38 0 0,59-39-31 0 0,-43 29-391 0 0,83-67 0 0 0,-126 92 257 0 0,-1 0 1 0 0,1 0-1 0 0,5-8 1 0 0,-9 11-579 0 0,0 0 0 0 0,-1 0 0 0 0,0 0 0 0 0,2-7 0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3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52 11487 0 0,'0'-30'1227'0'0,"-2"17"856"0"0,1 11-943 0 0,1 2-1035 0 0,0 0 1 0 0,0-1-1 0 0,0 1 1 0 0,0 0-1 0 0,-1-1 1 0 0,1 1-1 0 0,0-1 0 0 0,0 1 1 0 0,-1 0-1 0 0,1 0 1 0 0,0-1-1 0 0,0 1 1 0 0,-1 0-1 0 0,1-1 1 0 0,0 1-1 0 0,-1 0 1 0 0,1 0-1 0 0,-1 0 1 0 0,1-1-1 0 0,0 1 1 0 0,-1 0-1 0 0,1 0 1 0 0,-1 0-1 0 0,1 0 1 0 0,0 0-1 0 0,-1 0 1 0 0,1 0-1 0 0,-1 0 1 0 0,1 0-1 0 0,-1 0 1 0 0,1 0-1 0 0,0 0 1 0 0,-1 0-1 0 0,0 0 1 0 0,0 1 2 0 0,-1 0 1 0 0,0 0 0 0 0,1-1 0 0 0,-1 1-1 0 0,1 1 1 0 0,0-1 0 0 0,-1 0 0 0 0,1 0-1 0 0,-2 2 1 0 0,-4 6-11 0 0,-13 21-1 0 0,19-28 159 0 0,-29 50 418 0 0,-43 102 0 0 0,-2 64-477 0 0,23-73-4005 0 0,33-95 1281 0 0,15-36 644 0 0,4-11 900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3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49 10591 0 0,'1'-2'819'0'0,"0"-1"-669"0"0,12-19 172 0 0,-7 14-15 0 0,4-5 6187 0 0,-9 24-5889 0 0,0-6-503 0 0,-1 0-21 0 0,0 0-1 0 0,0-1 1 0 0,-1 1 0 0 0,0-1 0 0 0,0 1-1 0 0,0-1 1 0 0,0 0 0 0 0,-4 8 0 0 0,-21 34 555 0 0,10-18-231 0 0,-4 11-17 0 0,3-4-100 0 0,-24 35 0 0 0,2-16-372 0 0,-2-1 0 0 0,-69 66 0 0 0,3-9-429 0 0,43-38-855 0 0,63-71 858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3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184 314 12095 0 0,'0'0'1091'0'0,"-2"0"-899"0"0,-27-11 1999 0 0,28 10-1649 0 0,-2-13 142 0 0,3 10-562 0 0,-1 0-1 0 0,2 0 1 0 0,-1 0-1 0 0,0 1 1 0 0,1-1-1 0 0,0 0 1 0 0,0 1-1 0 0,0-1 0 0 0,0 0 1 0 0,1 1-1 0 0,-1-1 1 0 0,4-5-1 0 0,4-5 282 0 0,18-21 0 0 0,-15 20-164 0 0,4-5-6 0 0,1 0 0 0 0,1 1-1 0 0,36-30 1 0 0,-44 42-195 0 0,0-1-1 0 0,0 2 1 0 0,0-1 0 0 0,1 2-1 0 0,0-1 1 0 0,0 2 0 0 0,0-1-1 0 0,1 1 1 0 0,0 1 0 0 0,16-3 0 0 0,-24 6-27 0 0,0 0 1 0 0,0 0 0 0 0,1 0-1 0 0,-1 1 1 0 0,0-1 0 0 0,0 1 0 0 0,0 0-1 0 0,0 0 1 0 0,-1 0 0 0 0,1 1 0 0 0,0 0-1 0 0,0-1 1 0 0,-1 1 0 0 0,1 1 0 0 0,-1-1-1 0 0,0 0 1 0 0,0 1 0 0 0,1 0 0 0 0,-2-1-1 0 0,1 1 1 0 0,0 0 0 0 0,0 1 0 0 0,2 3-1 0 0,1 2 21 0 0,-1 1 0 0 0,0-1 1 0 0,0 1-1 0 0,-1 0 0 0 0,0 0 0 0 0,0 1 0 0 0,2 17 0 0 0,-5-22-12 0 0,0-1-1 0 0,-1 1 1 0 0,0-1-1 0 0,0 1 1 0 0,0-1 0 0 0,-1 1-1 0 0,1-1 1 0 0,-2 1-1 0 0,-2 10 1 0 0,-1-5 18 0 0,0 1-1 0 0,0-1 1 0 0,-10 14 0 0 0,1-4 54 0 0,10-18-77 0 0,1 1-14 0 0,-1 0 0 0 0,0-1 0 0 0,0 1 0 0 0,0-1 0 0 0,0 1 0 0 0,-1-1 0 0 0,1 0 1 0 0,-7 2-1 0 0,-4 3-1 0 0,-140 80-146 0 0,-10 7-485 0 0,143-81 495 0 0,2-3 38 0 0,1 2 1 0 0,0 0-1 0 0,1 1 0 0 0,-29 29 1 0 0,46-41-151 0 0,4-2-1389 0 0,3-1 1140 0 0,0 0 1 0 0,0 0 0 0 0,9-4-1 0 0,8-6-3847 0 0,-3-2-904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3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108 387 1839 0 0,'-1'2'134'0'0,"-2"1"722"0"0,1 0 0 0 0,-1 0 1 0 0,0 0-1 0 0,0 0 0 0 0,0-1 1 0 0,0 1-1 0 0,-1-1 0 0 0,1 1 0 0 0,-1-1 1 0 0,1 0-1 0 0,-1-1 0 0 0,0 1 1 0 0,-6 1-1 0 0,-3 2 220 0 0,12-5-974 0 0,0 1 0 0 0,0-1 0 0 0,0 1 0 0 0,0-1 0 0 0,0 0 0 0 0,0 1 1 0 0,0-1-1 0 0,0 0 0 0 0,0 0 0 0 0,0 0 0 0 0,0 0 0 0 0,0 0 0 0 0,0 0 0 0 0,0 0 1 0 0,0 0-1 0 0,0 0 0 0 0,0-1 0 0 0,0 1 0 0 0,0 0 0 0 0,0-1 0 0 0,0 1 1 0 0,0-1-1 0 0,0 1 0 0 0,0-1 0 0 0,0 1 0 0 0,0-1 0 0 0,0 0 0 0 0,0 1 1 0 0,1-1-1 0 0,-1 0 0 0 0,0 0 0 0 0,1 0 0 0 0,-1 1 0 0 0,-1-3 0 0 0,1 1-2 0 0,0-1 0 0 0,0 1-1 0 0,0-1 1 0 0,0 1 0 0 0,1-1-1 0 0,-1 0 1 0 0,1 1 0 0 0,-1-1-1 0 0,1 0 1 0 0,0 1 0 0 0,0-6-1 0 0,2-3 90 0 0,1 0-1 0 0,0 1 0 0 0,0-1 1 0 0,1 1-1 0 0,0-1 0 0 0,1 1 1 0 0,0 1-1 0 0,1-1 0 0 0,11-14 1 0 0,8-8 188 0 0,38-36 1 0 0,-49 54-294 0 0,8-8-71 0 0,0 2 0 0 0,1 0 1 0 0,1 2-1 0 0,1 1 0 0 0,36-20 1 0 0,-55 34-235 0 0,0 0 0 0 0,1 1-1 0 0,-1-1 1 0 0,1 1 0 0 0,13-2 0 0 0,-19 4 156 0 0,-1 0 0 0 0,1 0 0 0 0,0 0 0 0 0,-1 0 0 0 0,1 0 0 0 0,0 0 0 0 0,-1 0 0 0 0,1 0 0 0 0,0 1 0 0 0,-1-1 0 0 0,1 0 0 0 0,0 0 0 0 0,-1 1 0 0 0,1-1 0 0 0,-1 0 0 0 0,1 1 0 0 0,0-1 0 0 0,-1 1 0 0 0,2 0 0 0 0,-2 0-197 0 0,5 2-1268 0 0,4 9-286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3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89 5063 0 0,'0'0'232'0'0,"-1"-2"-13"0"0,-1-5 172 0 0,2 7-237 0 0,0-1 0 0 0,-1 1 0 0 0,1 0 0 0 0,0-1 0 0 0,-1 1 0 0 0,1 0 0 0 0,0 0 0 0 0,-1-1 0 0 0,1 1 0 0 0,-1 0 0 0 0,1 0 0 0 0,0 0 0 0 0,-1-1 0 0 0,1 1 0 0 0,-1 0 0 0 0,1 0 1 0 0,-1 0-1 0 0,1 0 0 0 0,0 0 0 0 0,-1 0 0 0 0,1 0 0 0 0,-1 0 0 0 0,1 0 0 0 0,-1 0 0 0 0,1 0 0 0 0,0 0 0 0 0,-1 1 0 0 0,0-1 0 0 0,-11 3 1946 0 0,12-3-2009 0 0,-29 14 2937 0 0,-14 13-2989 0 0,18-11 146 0 0,10-7-55 0 0,1 1-1 0 0,0 0 1 0 0,0 1 0 0 0,-22 25-1 0 0,35-36-91 0 0,1 1 1 0 0,-1-1-1 0 0,1 1 0 0 0,0 0 0 0 0,-1-1 1 0 0,1 1-1 0 0,0 0 0 0 0,0-1 0 0 0,-1 1 1 0 0,1 0-1 0 0,0-1 0 0 0,0 1 0 0 0,0 0 1 0 0,0-1-1 0 0,0 1 0 0 0,0 0 0 0 0,0 0 1 0 0,0-1-1 0 0,0 1 0 0 0,1 0 0 0 0,-1-1 1 0 0,0 1-1 0 0,0 0 0 0 0,0-1 0 0 0,1 1 1 0 0,-1-1-1 0 0,0 1 0 0 0,1 0 0 0 0,-1-1 0 0 0,1 1 1 0 0,-1-1-1 0 0,1 1 0 0 0,-1-1 0 0 0,1 1 1 0 0,-1-1-1 0 0,1 1 0 0 0,-1-1 0 0 0,1 0 1 0 0,-1 1-1 0 0,1-1 0 0 0,0 0 0 0 0,0 1 1 0 0,3 1 76 0 0,0 0 0 0 0,0 0 0 0 0,0 0 1 0 0,0-1-1 0 0,5 2 0 0 0,0-1 16 0 0,0 0-1 0 0,1-1 0 0 0,-1 0 0 0 0,1-1 1 0 0,-1 0-1 0 0,0 0 0 0 0,1-1 0 0 0,-1 0 1 0 0,1-1-1 0 0,-1 1 0 0 0,0-2 1 0 0,0 0-1 0 0,15-6 0 0 0,-20 7-95 0 0,0-1 1 0 0,0 1-1 0 0,0-1 0 0 0,0 0 1 0 0,0 0-1 0 0,-1 0 0 0 0,1-1 1 0 0,-1 1-1 0 0,0-1 0 0 0,0 0 1 0 0,0 0-1 0 0,-1 0 0 0 0,0 0 0 0 0,1 0 1 0 0,1-6-1 0 0,-1 0 68 0 0,1 0 0 0 0,-1 0-1 0 0,-1-1 1 0 0,0 1 0 0 0,0-19-1 0 0,3-9 14 0 0,-1-10-1147 0 0,1 39-1787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3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24 8287 0 0,'0'-4'249'0'0,"10"-15"8250"0"0,-11 21-7499 0 0,-16 20-592 0 0,1 2 0 0 0,2 0 0 0 0,0 0-1 0 0,-13 35 1 0 0,-4 5-291 0 0,-75 155-117 0 0,74-151 0 0 0,-8 28 4 0 0,24-55-202 0 0,-27 51 0 0 0,33-76 53 0 0,-1 0 0 0 0,0-1-1 0 0,-16 16 1 0 0,-42 37-502 0 0,68-66 635 0 0,-19 15-304 0 0,-41 28 0 0 0,61-45 305 0 0,-1 0-1 0 0,1 1 1 0 0,-1-1 0 0 0,1 0-1 0 0,-1 1 1 0 0,1-1 0 0 0,-1 0-1 0 0,0 0 1 0 0,1 0-1 0 0,-1 1 1 0 0,1-1 0 0 0,-1 0-1 0 0,1 0 1 0 0,-1 0 0 0 0,0 0-1 0 0,1 0 1 0 0,-1 0-1 0 0,0 0 1 0 0,-4 0-157 0 0,4 0 164 0 0,1 0 1 0 0,-1 0-1 0 0,1 0 0 0 0,-1 0 0 0 0,0 0 0 0 0,1 0 1 0 0,-1 0-1 0 0,1 0 0 0 0,-1 0 0 0 0,0 0 0 0 0,1 0 1 0 0,-1 0-1 0 0,1-1 0 0 0,-1 1 0 0 0,1 0 0 0 0,-1 0 1 0 0,1-1-1 0 0,-1 1 0 0 0,1 0 0 0 0,-1-1 0 0 0,1 1 1 0 0,-1 0-1 0 0,1-1 0 0 0,-1 1 0 0 0,1-1 0 0 0,0 1 1 0 0,-1 0-1 0 0,1-1 0 0 0,0 1 0 0 0,-1-1 0 0 0,1 1 1 0 0,0-1-1 0 0,0 0 0 0 0,-1 0 0 0 0,1 0 1 0 0,-1-1 12 0 0,0 0-1 0 0,1 0 1 0 0,-1 0 0 0 0,1 1-1 0 0,0-1 1 0 0,-1 0 0 0 0,1 0-1 0 0,0 0 1 0 0,0 0-1 0 0,0 0 1 0 0,0 0 0 0 0,1 0-1 0 0,-1 0 1 0 0,0 0-1 0 0,1 0 1 0 0,-1 1 0 0 0,1-1-1 0 0,0 0 1 0 0,1-2 0 0 0,2-4 74 0 0,0-1 1 0 0,9-11-1 0 0,-10 16-63 0 0,13-19 43 0 0,2 1 1 0 0,0 1-1 0 0,2 0 1 0 0,0 1-1 0 0,1 2 1 0 0,26-19-1 0 0,3 4-45 0 0,97-50-1 0 0,-136 77-26 0 0,1 1 1 0 0,0-1 0 0 0,0 2 0 0 0,1 0 0 0 0,-1 0 0 0 0,1 1 0 0 0,0 1-1 0 0,25-2 1 0 0,-23 5 8 0 0,8 3 4 0 0,-20-2 3 0 0,8 3 205 0 0,-9-4-144 0 0,0 0 169 0 0,3 14 251 0 0,-4-9-428 0 0,0-1 0 0 0,-1 1 1 0 0,1 0-1 0 0,-1 0 0 0 0,-1-1 0 0 0,1 1 0 0 0,-1 0 0 0 0,0 0 0 0 0,0-1 0 0 0,-1 1 1 0 0,1 0-1 0 0,-1-1 0 0 0,0 0 0 0 0,-1 1 0 0 0,-2 4 0 0 0,-2 1 79 0 0,0 0-1 0 0,0-1 0 0 0,-1 0 1 0 0,-1 0-1 0 0,-16 15 0 0 0,7-10-145 0 0,-1-1-1 0 0,-1-1 0 0 0,0 0 1 0 0,-1-2-1 0 0,-1 0 0 0 0,-32 11 1 0 0,12-10-1 0 0,25-7-54 0 0,1 0-1 0 0,-18 9 1 0 0,-36 17-1055 0 0,68-30 497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34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208 148 5063 0 0,'0'0'1715'0'0,"1"-2"-398"0"0,2-3-820 0 0,-1 1 1 0 0,1-1-1 0 0,-1 0 0 0 0,-1 0 0 0 0,1 0 0 0 0,-1 0 0 0 0,0 0 0 0 0,0-1 0 0 0,0 1 0 0 0,-1 0 0 0 0,1 0 1 0 0,-2-9-1 0 0,1 10-349 0 0,-1 1 0 0 0,1 0 1 0 0,-1-1-1 0 0,1 1 1 0 0,-1 0-1 0 0,0-1 0 0 0,0 1 1 0 0,-1 0-1 0 0,1 0 0 0 0,-1 0 1 0 0,0 0-1 0 0,1 0 1 0 0,-1 0-1 0 0,0 1 0 0 0,-1-1 1 0 0,1 1-1 0 0,0-1 0 0 0,-1 1 1 0 0,1 0-1 0 0,-1 0 1 0 0,-5-3-1 0 0,5 4-104 0 0,-1-1 0 0 0,1 2 0 0 0,-1-1 1 0 0,1 0-1 0 0,-1 1 0 0 0,1-1 0 0 0,-1 1 0 0 0,0 0 1 0 0,1 0-1 0 0,-1 1 0 0 0,1-1 0 0 0,-1 1 0 0 0,1-1 1 0 0,-1 1-1 0 0,1 0 0 0 0,-1 1 0 0 0,1-1 0 0 0,0 1 0 0 0,0-1 1 0 0,0 1-1 0 0,-3 2 0 0 0,-5 3-29 0 0,1 0 1 0 0,1 0-1 0 0,-1 1 1 0 0,-15 18-1 0 0,20-20-15 0 0,0 0 0 0 0,1 0 0 0 0,-1 0 0 0 0,1 1 0 0 0,0 0 0 0 0,1 0 0 0 0,-4 10 0 0 0,3-2 0 0 0,2-2 12 0 0,3-8 36 0 0,2 5-24 0 0,-2-8 132 0 0,2-1-58 0 0,1 0-65 0 0,-1 0 1 0 0,1 0 0 0 0,0 0 0 0 0,0-1 0 0 0,-1 1 0 0 0,1-1 0 0 0,0 0 0 0 0,0 0 0 0 0,0 0-1 0 0,6-2 1 0 0,2-1 69 0 0,1-1 0 0 0,-1-1 0 0 0,15-7 0 0 0,-13 5-89 0 0,-4 3-24 0 0,-10 4 9 0 0,-1 0 0 0 0,1 0 0 0 0,0 0 1 0 0,0 0-1 0 0,0 0 0 0 0,0 0 1 0 0,0 0-1 0 0,0 0 0 0 0,0 0 1 0 0,0 0-1 0 0,0 0 0 0 0,0 0 1 0 0,0 0-1 0 0,0 0 0 0 0,0 1 1 0 0,0-1-1 0 0,0 0 0 0 0,0 0 0 0 0,0 0 1 0 0,0 0-1 0 0,0 0 0 0 0,0 0 1 0 0,0 0-1 0 0,0 0 0 0 0,0 0 1 0 0,1 0-1 0 0,-1 0 0 0 0,0 0 1 0 0,0 0-1 0 0,0 0 0 0 0,0 0 1 0 0,0 0-1 0 0,0 0 0 0 0,0 0 0 0 0,0 0 1 0 0,0 1-1 0 0,0-1 0 0 0,0 0 1 0 0,0 0-1 0 0,0 0 0 0 0,0 0 1 0 0,0 0-1 0 0,0 0 0 0 0,0 0 1 0 0,0 0-1 0 0,0 0 0 0 0,0 0 1 0 0,1 0-1 0 0,-1 0 0 0 0,0 0 0 0 0,0 0 1 0 0,0 0-1 0 0,0 0 0 0 0,0 0 1 0 0,0 0-1 0 0,0 0 0 0 0,0 0 1 0 0,0 0-1 0 0,0 0 0 0 0,0 0 1 0 0,0-1-1 0 0,0 10-15 0 0,-1-1 0 0 0,-4 14 0 0 0,4-20-177 0 0,1-1-455 0 0,-1 0 529 0 0,0 0 1 0 0,1 0-1 0 0,-1 0 0 0 0,1 0 1 0 0,0 0-1 0 0,-1 0 1 0 0,1 1-1 0 0,0-1 1 0 0,0 1-1 0 0,-1 1-1014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3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10 10135 0 0,'0'0'778'0'0,"1"-2"-506"0"0,3-5 6169 0 0,-4 9-5756 0 0,0 6-553 0 0,-1-1 0 0 0,0 0 0 0 0,0 0 0 0 0,-1 0-1 0 0,1 0 1 0 0,-5 10 0 0 0,-22 41 582 0 0,4-7-399 0 0,-2 12-289 0 0,-104 234 124 0 0,84-194-532 0 0,-15 29-233 0 0,47-105 348 0 0,12-25 195 0 0,-6-12-72 0 0,7 8 143 0 0,0 0-1 0 0,-1-1 1 0 0,2 1-1 0 0,-1 0 1 0 0,0-1-1 0 0,0 1 1 0 0,1-1-1 0 0,-1 0 1 0 0,1 1-1 0 0,0-1 1 0 0,0 1-1 0 0,0-1 1 0 0,0 1-1 0 0,0-1 1 0 0,1 0-1 0 0,0-3 1 0 0,2-4-40 0 0,0-1 0 0 0,8-15 1 0 0,-6 14 6 0 0,1-4-48 0 0,2 0-1 0 0,0 1 1 0 0,1 0-1 0 0,1 1 1 0 0,0-1 0 0 0,1 2-1 0 0,0 0 1 0 0,1 0-1 0 0,1 1 1 0 0,0 1 0 0 0,0 0-1 0 0,1 0 1 0 0,21-11 0 0 0,-23 17 56 0 0,2 6 42 0 0,-13 0 6 0 0,1 0 1 0 0,0 0-1 0 0,0 0 0 0 0,0 0 0 0 0,-1 1 1 0 0,1-1-1 0 0,-1 1 0 0 0,1-1 0 0 0,-1 1 1 0 0,1 0-1 0 0,-1 0 0 0 0,0-1 0 0 0,0 1 1 0 0,0 0-1 0 0,0 0 0 0 0,0 0 1 0 0,0 0-1 0 0,-1 0 0 0 0,1 0 0 0 0,-1 1 1 0 0,1-1-1 0 0,-1 2 0 0 0,2 6 149 0 0,-1 0 0 0 0,-1 0 0 0 0,0 14 0 0 0,-1-2-195 0 0,1-2 1000 0 0,-2 0 0 0 0,0-1 0 0 0,-8 37 0 0 0,9-55-808 0 0,-1 2-37 0 0,-2 2-66 0 0,-16 22-94 0 0,-27 28 1 0 0,45-53 19 0 0,-11 11-291 0 0,0-1 0 0 0,-18 13 1 0 0,27-22 238 0 0,0-1-1 0 0,1 1 1 0 0,-1-1 0 0 0,0 0 0 0 0,0-1 0 0 0,0 1 0 0 0,0 0-1 0 0,0-1 1 0 0,0 0 0 0 0,-1 0 0 0 0,1-1 0 0 0,0 1 0 0 0,-1-1-1 0 0,1 0 1 0 0,-5 0 0 0 0,-2-4-19 0 0,9 2-20 0 0,1 1-1 0 0,-1-1 1 0 0,1 0-1 0 0,0 1 0 0 0,-1-1 1 0 0,1 0-1 0 0,0 0 1 0 0,0 0-1 0 0,0 0 1 0 0,1 0-1 0 0,-1 0 0 0 0,0 0 1 0 0,1 0-1 0 0,-1 0 1 0 0,1 0-1 0 0,0 0 1 0 0,0 0-1 0 0,0-1 1 0 0,0 1-1 0 0,0 0 0 0 0,0 0 1 0 0,0 0-1 0 0,1 0 1 0 0,-1 0-1 0 0,1 0 1 0 0,-1-1-1 0 0,1 1 1 0 0,0 1-1 0 0,0-1 0 0 0,1-3 1 0 0,10-12-6439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13 11975 0 0,'0'0'547'0'0,"1"-2"-11"0"0,2-9 5944 0 0,-6 26-3779 0 0,2-10-2626 0 0,0 0 0 0 0,0-1 0 0 0,-1 1-1 0 0,1 0 1 0 0,-1-1 0 0 0,-3 7 0 0 0,-16 27 18 0 0,-7 12 2 0 0,23-41-81 0 0,0 0 1 0 0,-5 14-1 0 0,-8 13-30 0 0,4-11-627 0 0,13-23 343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3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21 10135 0 0,'27'-20'3668'0'0,"-26"20"-3432"0"0,-1 0-1 0 0,0 0 1 0 0,1 0 0 0 0,-1 0 0 0 0,0 0-1 0 0,0 0 1 0 0,1 0 0 0 0,-1-1-1 0 0,0 1 1 0 0,1 0 0 0 0,-1 0-1 0 0,0 0 1 0 0,1 0 0 0 0,-1 0 0 0 0,0 0-1 0 0,1 1 1 0 0,-1-1 0 0 0,1 0-1 0 0,-1 9 1421 0 0,-10 19-2549 0 0,9-24 1454 0 0,-19 38-266 0 0,-2-1 1 0 0,-42 61-1 0 0,2-3 53 0 0,35-52-121 0 0,1 2 0 0 0,3 0-1 0 0,3 2 1 0 0,1 0 0 0 0,-19 85-1 0 0,13-36-113 0 0,25-98-266 0 0,0-1-40 0 0,0-1 162 0 0,0 0-1 0 0,0 0 0 0 0,1 1 1 0 0,-1-1-1 0 0,0 1 1 0 0,0-1-1 0 0,0 0 0 0 0,0 1 1 0 0,0-1-1 0 0,0 0 1 0 0,0 1-1 0 0,0-1 0 0 0,0 0 1 0 0,0 1-1 0 0,0-1 1 0 0,0 0-1 0 0,-1 1 0 0 0,1-1 1 0 0,0 0-1 0 0,0 1 1 0 0,0 0-188 0 0,-1-1 1 0 0,1 0 0 0 0,0 1 0 0 0,0-1-1 0 0,0 0 1 0 0,0 1 0 0 0,0-1-1 0 0,0 0 1 0 0,0 1 0 0 0,0-1 0 0 0,0 0-1 0 0,0 1 1 0 0,0-1 0 0 0,0 0 0 0 0,0 1-1 0 0,0-1 1 0 0,0 1 0 0 0,0-1-1 0 0,0 0 1 0 0,0 1 0 0 0,1-1 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0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96 10135 0 0,'0'0'778'0'0,"-1"0"-506"0"0,-2-1-384 0 0,0 1 566 0 0,0 0-1 0 0,0 0 1 0 0,0 1 0 0 0,0-1-1 0 0,1 0 1 0 0,-1 1-1 0 0,0 0 1 0 0,-4 1-1 0 0,5-1-25 0 0,2 1-225 0 0,-2 2-158 0 0,1 0 1 0 0,0 0-1 0 0,0 1 0 0 0,1-1 1 0 0,-1 0-1 0 0,1 1 0 0 0,0-1 1 0 0,0 1-1 0 0,0-1 0 0 0,1 0 1 0 0,-1 1-1 0 0,1-1 0 0 0,1 5 1 0 0,-1-8 223 0 0,-1 1 48 0 0,1 7 3323 0 0,1-9-3192 0 0,2 1-323 0 0,-1 0 0 0 0,1 0 1 0 0,0-1-1 0 0,0 1 0 0 0,0-1 0 0 0,-1 0 0 0 0,1 0 0 0 0,0-1 0 0 0,7 0 0 0 0,37-12 169 0 0,-46 13-292 0 0,103-42 39 0 0,-39 14-29 0 0,-31 14-12 0 0,0-1 0 0 0,51-31 0 0 0,-75 39 0 0 0,-5 0-6 0 0,-6 3-11 0 0,-5 3-44 0 0,-1-1 39 0 0,-1 1 0 0 0,1 1 0 0 0,-1-1 0 0 0,1 1 1 0 0,-1 0-1 0 0,1 0 0 0 0,0 1 0 0 0,-1 0 0 0 0,-10 3 0 0 0,-6 0-35 0 0,-9 1 33 0 0,1 1-1 0 0,0 2 1 0 0,1 0 0 0 0,-41 19-1 0 0,48-17 27 0 0,1 1-1 0 0,0 1 1 0 0,0 2-1 0 0,2 0 0 0 0,-1 1 1 0 0,-18 19-1 0 0,31-27 0 0 0,1 1-1 0 0,-1 0 1 0 0,2 0 0 0 0,-1 1-1 0 0,1 0 1 0 0,1 0-1 0 0,-7 15 1 0 0,10-21 12 0 0,1 0 1 0 0,0 0-1 0 0,0 1 1 0 0,0-1-1 0 0,0 1 1 0 0,1-1-1 0 0,-1 0 1 0 0,1 1-1 0 0,0-1 1 0 0,0 1-1 0 0,0-1 1 0 0,0 1-1 0 0,1-1 1 0 0,-1 1-1 0 0,1-1 1 0 0,0 0-1 0 0,0 1 1 0 0,0-1-1 0 0,1 0 1 0 0,-1 0-1 0 0,1 0 1 0 0,0 0-1 0 0,0 0 1 0 0,0 0-1 0 0,0 0 1 0 0,4 3-1 0 0,0 1 177 0 0,1-2-1 0 0,1 1 0 0 0,-1-1 0 0 0,1 0 1 0 0,0 0-1 0 0,0-1 0 0 0,0 0 0 0 0,1-1 1 0 0,-1 0-1 0 0,1 0 0 0 0,0 0 0 0 0,0-1 1 0 0,17 1-1 0 0,30 3 488 0 0,-38-3-1898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3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18287 0 0,'0'0'3783'0'0,"-1"1"-3559"0"0,-38 28 281 0 0,36-26-441 0 0,-8 7-48 0 0,7-6-12 0 0,-6 14-8 0 0,6-14 11 0 0,1 0-7 0 0,-5 16-50 0 0,-1 7-476 0 0,8-25 207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3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566 107 7831 0 0,'11'-14'500'0'0,"0"1"0"0"0,0 0-1 0 0,18-14 1 0 0,18-9 6201 0 0,-46 36-6550 0 0,-1 0 1 0 0,0-1-1 0 0,1 1 0 0 0,-1 0 0 0 0,1-1 0 0 0,-1 1 0 0 0,1 0 0 0 0,-1 0 0 0 0,1-1 1 0 0,-1 1-1 0 0,1 0 0 0 0,-1 0 0 0 0,1 0 0 0 0,-1 0 0 0 0,1 0 0 0 0,0 0 1 0 0,-1 0-1 0 0,1 0 0 0 0,0 0 0 0 0,6 10 910 0 0,-6-7-998 0 0,-1 0 1 0 0,1 0-1 0 0,0 0 0 0 0,-1 0 0 0 0,0 0 1 0 0,0 0-1 0 0,0 0 0 0 0,0 0 0 0 0,0 1 1 0 0,0-1-1 0 0,-1 0 0 0 0,0 0 0 0 0,-1 4 1 0 0,-3 6 211 0 0,-10 22 0 0 0,9-23-135 0 0,-33 67 417 0 0,-59 85-1 0 0,-60 66 439 0 0,149-218-991 0 0,-20 28 5 0 0,-63 94 46 0 0,65-92-79 0 0,13-21-43 0 0,0 1 0 0 0,1 0 0 0 0,2 0 0 0 0,-16 42 0 0 0,25-57-466 0 0,-6 19-98 0 0,8-25 85 0 0,0 0 1 0 0,0 0-1 0 0,0 0 0 0 0,0 0 0 0 0,0 0 1 0 0,0 0-1 0 0,0 0 0 0 0,0 0 0 0 0,0 0 1 0 0,1 0-1 0 0,-1 2 0 0 0</inkml:trace>
  <inkml:trace contextRef="#ctx0" brushRef="#br0" timeOffset="1">1 762 15175 0 0,'0'0'1372'0'0,"1"-1"-1130"0"0,9-5-38 0 0,1 1 1 0 0,-1 0-1 0 0,15-4 1 0 0,15-7 1271 0 0,-22 8-1361 0 0,130-57 2773 0 0,-125 57-2437 0 0,0 1 1 0 0,0 0-1 0 0,0 2 1 0 0,41-4-1 0 0,-51 9-638 0 0,-11 0-777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0:3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83 2303 0 0,'0'0'102'0'0,"0"2"-1"0"0,3 11 292 0 0,-1 0 0 0 0,-1 0 1 0 0,0 14-1 0 0,-2 44 10203 0 0,0-53-6682 0 0,0-8-3494 0 0,1 0 1 0 0,1 0 0 0 0,-1-1 0 0 0,2 1 0 0 0,-1-1-1 0 0,1 1 1 0 0,4 11 0 0 0,-5-18-406 0 0,1 0 0 0 0,-1 0 1 0 0,1 0-1 0 0,-1 0 0 0 0,1 0 0 0 0,0 0 0 0 0,0-1 1 0 0,0 1-1 0 0,0-1 0 0 0,1 0 0 0 0,-1 1 0 0 0,1-1 1 0 0,-1 0-1 0 0,1 0 0 0 0,0-1 0 0 0,0 1 1 0 0,-1 0-1 0 0,1-1 0 0 0,0 0 0 0 0,1 0 0 0 0,-1 0 1 0 0,0 0-1 0 0,0 0 0 0 0,7 0 0 0 0,-1 0-130 0 0,0-1 0 0 0,1 0-1 0 0,-1-1 1 0 0,0 0 0 0 0,15-4 0 0 0,-18 4-464 0 0,1-1 0 0 0,-1 0 0 0 0,1-1 0 0 0,-1 0 0 0 0,0 0 0 0 0,0 0 0 0 0,9-7 1 0 0,-12 8-1004 0 0</inkml:trace>
  <inkml:trace contextRef="#ctx0" brushRef="#br0" timeOffset="1">652 122 8751 0 0,'7'-13'204'0'0,"24"-52"3143"0"0,-12 21 8757 0 0,-21 45-11814 0 0,-7 6-214 0 0,-1-1 0 0 0,1 2 0 0 0,0-1 0 0 0,1 1 0 0 0,0 0-1 0 0,0 1 1 0 0,1 0 0 0 0,-8 12 0 0 0,-46 86-46 0 0,44-75 29 0 0,-30 58-48 0 0,-68 120-11 0 0,-79 137 0 0 0,142-250 0 0 0,28-49 0 0 0,-33 48 0 0 0,43-77 0 0 0,2 1 0 0 0,-13 26 0 0 0,20-33-15 0 0,5-11-111 0 0,0 0 0 0 0,0 0 0 0 0,0 0 0 0 0,0 0 0 0 0,0-1-1 0 0,0 1 1 0 0,1 0 0 0 0,-1 0 0 0 0,1 0 0 0 0,-1-1-1 0 0,1 1 1 0 0,0 0 0 0 0,-1-1 0 0 0,1 1 0 0 0,2 2 0 0 0,-2-2-264 0 0,3 1-2161 0 0,9 2-5027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5:4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6415 0 0,'0'0'586'0'0,"2"-2"-486"0"0,1 1-92 0 0,15-13 48 0 0,0 1 1014 0 0,30-19 0 0 0,-29 20-1114 0 0,-2 0 55 0 0,-9 8-13 0 0,5-1 3 0 0,-4 1-5 0 0,1 1 0 0 0,0 0 0 0 0,0 1 0 0 0,18-3 0 0 0,44 1-31 0 0,-9 1 18 0 0,-54 2 127 0 0,1 0 0 0 0,0-1 1 0 0,-1-1-1 0 0,0 1 0 0 0,0-1 0 0 0,0-1 0 0 0,0 0 0 0 0,0 0 0 0 0,-1-1 0 0 0,15-10 0 0 0,23-21 2418 0 0,-35 26-1783 0 0,1 1 0 0 0,15-9 0 0 0,-18 14-585 0 0,0 0 0 0 0,0 0 0 0 0,0 1 0 0 0,1 1 0 0 0,19-4 0 0 0,-28 6-158 0 0,98-22 46 0 0,-57 11-270 0 0,52-6-1 0 0,37-7-49 0 0,-20 3-180 0 0,-93 19 403 0 0,0 1 1 0 0,34 3-1 0 0,-43-1 55 0 0,21-3 147 0 0,-25 2-119 0 0,0-1 1 0 0,0 1-1 0 0,0 0 1 0 0,0 0 0 0 0,0 0-1 0 0,0 1 1 0 0,5 1-1 0 0,1 0 52 0 0,1 0 1 0 0,17 1-1 0 0,9 1-45 0 0,-22-2-27 0 0,0-1 1 0 0,0-1-1 0 0,28-3 0 0 0,6 1 43 0 0,-17 0-46 0 0,25-1-12 0 0,-22 0-50 0 0,-12 0 38 0 0,7 0 13 0 0,-26 2 35 0 0,0 1 0 0 0,0 0 1 0 0,0 0-1 0 0,0 1 0 0 0,0-1 0 0 0,0 1 0 0 0,0 0 0 0 0,0 1 0 0 0,0-1 0 0 0,0 1 0 0 0,0 0 1 0 0,0 0-1 0 0,-1 0 0 0 0,1 1 0 0 0,-1 0 0 0 0,0 0 0 0 0,4 3 0 0 0,-1-1 11 0 0,-1 0 0 0 0,1 0 0 0 0,11 6 0 0 0,28 12 18 0 0,-40-20-49 0 0,1 0-1 0 0,-1-1 0 0 0,1 0 0 0 0,0 0 1 0 0,-1-1-1 0 0,13 2 0 0 0,-5-3 11 0 0,0-1 0 0 0,-1 0 0 0 0,24-6 0 0 0,-24 6-25 0 0,1 3 0 0 0,21 12-114 0 0,-27-10 54 0 0,1-1 0 0 0,-1 0 0 0 0,1 0 0 0 0,17 3 0 0 0,18 3-150 0 0,9-1 198 0 0,-39-8-36 0 0,78-18 36 0 0,-88 18 12 0 0,0 0 0 0 0,0 0-1 0 0,0 0 1 0 0,0 0-1 0 0,0 1 1 0 0,6 1 0 0 0,15 1 13 0 0,-17-3 9 0 0,1 0 4 0 0,17 10-21 0 0,-17-6-5 0 0,0 1 0 0 0,-1 0 0 0 0,0 0 0 0 0,0 1 0 0 0,10 9 0 0 0,6 5 0 0 0,-21-17 0 0 0,18 7 0 0 0,-16-8 0 0 0,0-1 0 0 0,-1 1 0 0 0,1-1 0 0 0,0 0 0 0 0,0 0 0 0 0,0-1 0 0 0,0 0 0 0 0,0 1 0 0 0,0-2 0 0 0,0 1 0 0 0,0-1 0 0 0,0 1-1 0 0,0-1 1 0 0,5-2 0 0 0,4-2 3 0 0,-1-1 0 0 0,0 0 0 0 0,20-14 0 0 0,45-34 137 0 0,-65 45-85 0 0,-8 5-29 0 0,2-1 1 0 0,1 0 0 0 0,-1 1 1 0 0,1 0-1 0 0,10-4 0 0 0,-5 4-27 0 0,1 6 0 0 0,0 4 0 0 0,0 2 0 0 0,-10-5 0 0 0,6 6 0 0 0,5 19 0 0 0,-2 0 0 0 0,-6-16 0 0 0,4-7 0 0 0,3-5 0 0 0,-10 1 0 0 0,2-2 0 0 0,9-11 0 0 0,4-3 0 0 0,-8 8 0 0 0,3 5 0 0 0,0 4 0 0 0,0 5 0 0 0,-3 4 0 0 0,-2 2 0 0 0,2-2 0 0 0,0-1 0 0 0,9 3 0 0 0,-15-12 0 0 0,0 0 0 0 0,10 3 0 0 0,-3-4 14 0 0,0 0 1 0 0,0-1-1 0 0,0 0 0 0 0,-1-1 0 0 0,1 0 0 0 0,0-1 0 0 0,-1 0 1 0 0,17-8-1 0 0,4 0 126 0 0,-26 10-98 0 0,0 0 0 0 0,-1 0 0 0 0,1 0 0 0 0,0 0 0 0 0,9 1 0 0 0,6 2-42 0 0,-16 1 0 0 0,-2-1 0 0 0,23 12 0 0 0,0-1 0 0 0,-15-13 0 0 0,-4 0 0 0 0,-2 0 0 0 0,0 0 0 0 0,0 0 1 0 0,-1-1-1 0 0,1 1 0 0 0,0-1 0 0 0,-1 0 0 0 0,1-1 0 0 0,0 1 0 0 0,-1-1 0 0 0,0 0 1 0 0,1 0-1 0 0,-1 0 0 0 0,0 0 0 0 0,0-1 0 0 0,0 0 0 0 0,4-3 0 0 0,13-9 58 0 0,70-39 522 0 0,-80 45-522 0 0,-7 7-50 0 0,-1-1 0 0 0,1 1 0 0 0,-1 0-1 0 0,1 0 1 0 0,0 0 0 0 0,0 0 0 0 0,0 1-1 0 0,6-2 1 0 0,-6 0-8 0 0,21-1 0 0 0,-11 3 0 0 0,11 3-7 0 0,-22-1-6 0 0,0 0-23 0 0,-1 1 0 0 0,1-1 0 0 0,0 1-1 0 0,-1 0 1 0 0,1 0 0 0 0,-1 0 0 0 0,0 0-1 0 0,1 0 1 0 0,-1 0 0 0 0,0 1 0 0 0,0-1-1 0 0,2 4 1 0 0,0 0-42 0 0,-4-6 63 0 0,5 7-178 0 0,5 12-99 0 0,-9-17 203 0 0,-1-2 86 0 0,0 0-1 0 0,0 0 1 0 0,1 1 0 0 0,-1-1 0 0 0,0 0 0 0 0,0 0 0 0 0,1 0 0 0 0,-1 0 0 0 0,0 0 0 0 0,0 0 0 0 0,0 0 0 0 0,1 0 0 0 0,-1 0-1 0 0,0 1 1 0 0,0-1 0 0 0,0 0 0 0 0,0 0 0 0 0,1 0 0 0 0,-1 0 0 0 0,0 0 0 0 0,0 1 0 0 0,0-1 0 0 0,0 0 0 0 0,0 0 0 0 0,0 0 0 0 0,1 1-1 0 0,-1-1 1 0 0,0 1 0 0 0,0-1-2 0 0,0 1 1 0 0,0-1-1 0 0,1 0 0 0 0,-1 1 0 0 0,0-1 0 0 0,1 1 0 0 0,-1-1 0 0 0,0 1 0 0 0,1-1 1 0 0,-1 0-1 0 0,0 1 0 0 0,1-1 0 0 0,-1 0 0 0 0,1 1 0 0 0,-1-1 0 0 0,1 0 1 0 0,-1 0-1 0 0,1 1 0 0 0,0-1 0 0 0,6 2-187 0 0,0-1 1 0 0,0 0-1 0 0,8 1 1 0 0,-6-1-262 0 0,6 0-143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1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206 381 9383 0 0,'0'0'431'0'0,"-1"-2"-10"0"0,0 1-417 0 0,-6-6 152 0 0,0 0-1 0 0,0 0 1 0 0,-1 1-1 0 0,0 0 0 0 0,0 1 1 0 0,-11-6-1 0 0,16 8-155 0 0,-17-5-32 0 0,5 5-106 0 0,12 2-6 0 0,1 1 0 0 0,-1 0 0 0 0,1-1 0 0 0,-1 0 0 0 0,0 0 0 0 0,1 0 0 0 0,0 0 0 0 0,-1 0 0 0 0,1 0 0 0 0,-1-1 0 0 0,1 1 0 0 0,0-1 0 0 0,0 1 0 0 0,0-1 0 0 0,0 0 0 0 0,0 0 0 0 0,0 0 0 0 0,1 0 0 0 0,-1 0 0 0 0,-2-4 0 0 0,-18-24-871 0 0,22 28 830 0 0,-2 0 458 0 0,1-1 261 0 0,-1 0 0 0 0,1 0-1 0 0,0 1 1 0 0,0-1 0 0 0,0 0-1 0 0,1 0 1 0 0,-2-9 3674 0 0,1 10-3403 0 0,-5-9 690 0 0,5 11-1567 0 0,1-1 1 0 0,0 1 0 0 0,-1 0-1 0 0,1 0 1 0 0,-1 0 0 0 0,1 0-1 0 0,-1 0 1 0 0,1 0 0 0 0,0 0-1 0 0,-1 0 1 0 0,1 0 0 0 0,-1 0-1 0 0,1 0 1 0 0,-1 0-1 0 0,1 0 1 0 0,0 0 0 0 0,-1 1-1 0 0,1-1 1 0 0,-1 0 0 0 0,1 0-1 0 0,0 0 1 0 0,-1 1 0 0 0,1-1-1 0 0,0 0 1 0 0,-1 0 0 0 0,1 1-1 0 0,0-1 1 0 0,-1 0 0 0 0,1 1-1 0 0,0-1 1 0 0,0 0 0 0 0,-1 1-1 0 0,2 2-94 0 0,2 10 139 0 0,-2-6 17 0 0,-2 15 25 0 0,4 22 112 0 0,1-1-114 0 0,-3-38-13 0 0,0 1 0 0 0,0 0 0 0 0,0-1 0 0 0,0 1 0 0 0,1 0 0 0 0,0-1 0 0 0,5 11 0 0 0,-5-12 17 0 0,0 0 0 0 0,0 1 0 0 0,1-1 0 0 0,-1 0-1 0 0,6 6 1 0 0,11 16 254 0 0,3 5-175 0 0,-22-30-92 0 0,1-1-1 0 0,-1 1 1 0 0,0 0-1 0 0,1-1 1 0 0,-1 1 0 0 0,1-1-1 0 0,-1 1 1 0 0,1-1-1 0 0,-1 1 1 0 0,1-1-1 0 0,-1 1 1 0 0,1-1-1 0 0,0 1 1 0 0,-1-1 0 0 0,2 1-1 0 0,1 0 0 0 0,8 5-3 0 0,10 1 4 0 0,-18-7 6 0 0,-1 0-3 0 0,0 0-1 0 0,-1 0 1 0 0,1 0 0 0 0,0 0 0 0 0,0-1 0 0 0,-1 1 0 0 0,1 0 0 0 0,0-1 0 0 0,-1 1 0 0 0,1-1 0 0 0,0 0 0 0 0,-1 1 0 0 0,3-2 0 0 0,1-1 16 0 0,21-6 166 0 0,-19 7-110 0 0,0 0 1 0 0,0-1-1 0 0,-1 0 1 0 0,9-5-1 0 0,-13 7 113 0 0,1 0-94 0 0,1 0-49 0 0,0 1 32 0 0,0-1-1 0 0,0 1 1 0 0,-1 0-1 0 0,1 0 0 0 0,0 0 1 0 0,0 1-1 0 0,5 0 1 0 0,5 2 55 0 0,-6-2 39 0 0,0 0 1 0 0,-1 0-1 0 0,15-1 0 0 0,-7 0-107 0 0,30 3 60 0 0,-31-1-128 0 0,0 1 0 0 0,-1 0 0 0 0,1-2 0 0 0,-1 0 12 0 0,0-1 50 0 0,-1 1 15 0 0,-1-1-5 0 0,-3 0-8 0 0,-9 1-67 0 0,39 5 125 0 0,-34-5-100 0 0,0-1 0 0 0,1 1 0 0 0,-1-1 0 0 0,1 0 0 0 0,-1 0 0 0 0,0-1 0 0 0,1 1 0 0 0,-1-1 0 0 0,7-2 0 0 0,-6 2 23 0 0,-3 0 36 0 0,0 1-3 0 0,0-2-62 0 0,-1 2-12 0 0,-1 0 1 0 0,1-1-1 0 0,-1 1 1 0 0,0 0-1 0 0,1 0 1 0 0,-1-1-1 0 0,1 1 1 0 0,-1 0-1 0 0,1 0 1 0 0,-1 0-1 0 0,0 0 1 0 0,1 0-1 0 0,-1-1 1 0 0,1 1-1 0 0,-1 0 1 0 0,1 0-1 0 0,-1 0 1 0 0,1 0-1 0 0,2 1 16 0 0,0 0 0 0 0,0 0-1 0 0,0 0 1 0 0,0 0-1 0 0,0 0 1 0 0,0 0 0 0 0,3 3-1 0 0,-1-2-19 0 0,15 12 0 0 0,-9-5 0 0 0,4 5 0 0 0,-11-12 0 0 0,13 8 0 0 0,-3-3 0 0 0,2-3 14 0 0,-7-5 23 0 0,1 0 1 0 0,-1-1-1 0 0,0 0 1 0 0,0 0-1 0 0,0 0 1 0 0,-1-1 0 0 0,1-1-1 0 0,0 0 1 0 0,-1 0-1 0 0,11-7 1 0 0,-15 9 21 0 0,8 1 31 0 0,2 0-10 0 0,1 2-64 0 0,1 1-16 0 0,-1 1 0 0 0,7 2 1 0 0,-18-6 3 0 0,-1-1 3 0 0,0 2 28 0 0,0-1 1 0 0,1 1-1 0 0,-1-1 0 0 0,0 0 0 0 0,0 0 0 0 0,0 0 1 0 0,0-1-1 0 0,0 1 0 0 0,0-1 0 0 0,0 1 0 0 0,-1-1 1 0 0,1 0-1 0 0,-1 0 0 0 0,1 0 0 0 0,3-5 0 0 0,0 1-10 0 0,5-3 45 0 0,0 2 4 0 0,-4 1-71 0 0,-5 4-67 0 0,0 1 8 0 0,9-4 45 0 0,-1 1 22 0 0,-8 4 170 0 0,4 12-106 0 0,-4-8-32 0 0,0 8-33 0 0,-1 2-10 0 0,2-3 15 0 0,-3-9 590 0 0,2-1-514 0 0,8 2-23 0 0,2 2-55 0 0,0 0-13 0 0,1-2 0 0 0,-1-6 0 0 0,-1-2 0 0 0,0 1 0 0 0,2 1 0 0 0,-1 0 0 0 0,-3-2 11 0 0,-6 3 32 0 0,3-3-22 0 0,-3 2 32 0 0,0-13 54 0 0,-4 14-86 0 0,1 0 43 0 0,-1-10 64 0 0,-3-25 54 0 0,-17-64 0 0 0,15 78-162 0 0,6 21-20 0 0,-7-19 0 0 0,-15-9 0 0 0,21 27 0 0 0,0 2 0 0 0,1 0 0 0 0,-1 0 0 0 0,0 0 0 0 0,1 0 0 0 0,-1 0 0 0 0,0 0 0 0 0,0 0 0 0 0,0 0 0 0 0,0 1 0 0 0,0-1 0 0 0,0 0 0 0 0,0 1 0 0 0,-1-2 0 0 0,-7-3 0 0 0,-6-2 0 0 0,14 7 0 0 0,-1-1 0 0 0,1 0 0 0 0,0 0 0 0 0,-1 1 0 0 0,1-1 0 0 0,0 0 0 0 0,-1 0 0 0 0,1 0 0 0 0,0-1 0 0 0,0 1 0 0 0,0 0 0 0 0,0 0 0 0 0,0-1 0 0 0,0 1 0 0 0,0 0 0 0 0,-1-3 0 0 0,1 1 0 0 0,-2-1 19 0 0,0-1 0 0 0,0-1 0 0 0,1 1 0 0 0,0 0 0 0 0,0 0 0 0 0,1-1-1 0 0,-1 1 1 0 0,1-1 0 0 0,-1-8 0 0 0,1 5 9 0 0,0 0 0 0 0,-1 0 0 0 0,-1 0 0 0 0,1 0-1 0 0,-2 0 1 0 0,-6-14 0 0 0,3 12-28 0 0,1 1 0 0 0,3-3 0 0 0,6 0 0 0 0,3 3-11 0 0,-2 8-31 0 0,6-2 19 0 0,-5 4-25 0 0,6 5 36 0 0,0 5 12 0 0,-7-7 0 0 0,7 25 0 0 0,0 9-21 0 0,7 44 0 0 0,0-2-1 0 0,-7-46 22 0 0,-7-22 0 0 0,1-1 0 0 0,7 13 0 0 0,11 21 0 0 0,-15-27 0 0 0,-1 1 0 0 0,0 1 0 0 0,-1 0 0 0 0,3 19 0 0 0,6 24 0 0 0,-11-51 0 0 0,3-2 0 0 0,-6-8 1 0 0,-1-1 0 0 0,1 0 0 0 0,0 0 0 0 0,0 1 0 0 0,0-1 0 0 0,0 0 0 0 0,0 0 0 0 0,0 0-1 0 0,0 0 1 0 0,0 0 0 0 0,-1 0 0 0 0,3-1 0 0 0,12-3 58 0 0,-4-2 6 0 0,-7 3-12 0 0,3-1-31 0 0,-3 1 20 0 0,5-3-31 0 0,1-4-11 0 0,-1-2 0 0 0,-4 0 0 0 0,-3 0 0 0 0,-5 0 0 0 0,-8 4 0 0 0,9 8 2 0 0,-1-1-1 0 0,1 0 0 0 0,-1 1 1 0 0,1-1-1 0 0,-1 1 1 0 0,0 0-1 0 0,1 0 1 0 0,-1 0-1 0 0,0 0 0 0 0,1 0 1 0 0,-1 1-1 0 0,1-1 1 0 0,-1 1-1 0 0,0 0 1 0 0,1 0-1 0 0,-1 0 0 0 0,1 0 1 0 0,0 0-1 0 0,-1 0 1 0 0,1 0-1 0 0,0 1 1 0 0,0-1-1 0 0,0 1 0 0 0,-4 4 1 0 0,-4 3 4 0 0,1 2 1 0 0,-1-1-1 0 0,-10 19 1 0 0,14-20-13 0 0,-67 106-66 0 0,48-71 36 0 0,-46 60 0 0 0,61-92 71 0 0,-1-1 0 0 0,0 0 0 0 0,-1-1 0 0 0,-20 14 0 0 0,-56 29 294 0 0,14-8-148 0 0,63-36-2 0 0,-9 7 97 0 0,17-13-207 0 0,-2 4-74 0 0,4-5-88 0 0,1 1 4 0 0,0-1 0 0 0,1 1 0 0 0,-1-1 0 0 0,0 0-1 0 0,1 1 1 0 0,0-1 0 0 0,0 1 0 0 0,0-1 0 0 0,0 0 0 0 0,0 1 0 0 0,0-1 0 0 0,0 0 0 0 0,1 0 0 0 0,1 3 0 0 0,-1-3-262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7:0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157 358 7111 0 0,'0'0'644'0'0,"-1"1"-532"0"0,-5 2 199 0 0,0 0 0 0 0,0 0-1 0 0,-12 3 1 0 0,-18 5 688 0 0,23-5-989 0 0,-1 2-10 0 0,1-2 0 0 0,-6 5-1 0 0,17-9 13 0 0,0-1 52 0 0,-6 3 120 0 0,1 1 199 0 0,6-5-62 0 0,-3 4-850 0 0,11-7 4903 0 0,0 0-4260 0 0,-5 2 439 0 0,1 1-372 0 0,1 2-14 0 0,1-1-1 0 0,-1 1 1 0 0,0 0 0 0 0,1 1-1 0 0,-1-1 1 0 0,6 5 0 0 0,-2-1 1 0 0,-1-2 1 0 0,14 7-1 0 0,-10-6-68 0 0,1-2 0 0 0,0 1 0 0 0,-1-1-1 0 0,1-1 1 0 0,1 0 0 0 0,14 0 0 0 0,79-4 44 0 0,-101 2-147 0 0,44-4 35 0 0,51-10 0 0 0,-56 4-32 0 0,-30 6 0 0 0,0 1 0 0 0,0 0 0 0 0,0 1 0 0 0,0 1 0 0 0,0 0 0 0 0,20 2 0 0 0,-13 2 48 0 0,1 2-1 0 0,-1 1 1 0 0,0 1-1 0 0,-1 0 1 0 0,23 12-1 0 0,44 16 284 0 0,-72-31-254 0 0,0-1-1 0 0,0 0 0 0 0,0-1 1 0 0,1 0-1 0 0,-1-1 1 0 0,1-1-1 0 0,-1-1 0 0 0,1 0 1 0 0,-1-1-1 0 0,1-1 0 0 0,16-4 1 0 0,16-8 26 0 0,-2-3-1 0 0,51-24 1 0 0,-37 14-85 0 0,-39 20-14 0 0,1 0-1 0 0,1 2 1 0 0,-1 0 0 0 0,1 1 0 0 0,0 2 0 0 0,0 0 0 0 0,0 1-1 0 0,0 2 1 0 0,1 0 0 0 0,-1 2 0 0 0,0 0 0 0 0,0 2-1 0 0,28 7 1 0 0,13 6-1 0 0,106 22 84 0 0,-144-35 7 0 0,0-1 0 0 0,0-1 0 0 0,0-2 0 0 0,43-4 0 0 0,-28 0 34 0 0,-2 0-6 0 0,-1-2 0 0 0,1-1 0 0 0,43-15 0 0 0,-2-6-12 0 0,2 2-1 0 0,100-16 0 0 0,154 7-109 0 0,-241 30 1 0 0,205-8 371 0 0,-117 18-286 0 0,-145-3-26 0 0,0-2-1 0 0,66-9 1 0 0,75-23 187 0 0,-107 18-183 0 0,21-5 2 0 0,5-1 3 0 0,128-9-1 0 0,-178 27-50 0 0,84 10 0 0 0,47 18 47 0 0,-28-3-38 0 0,-80-18 152 0 0,0-3 0 0 0,84-9 0 0 0,-34 2-25 0 0,-57 2-76 0 0,172 4 145 0 0,-85 10-106 0 0,455 37 406 0 0,-378-39-382 0 0,0-16 144 0 0,89 0-39 0 0,-167 15-205 0 0,88 0 57 0 0,6-29 35 0 0,76-3 43 0 0,-60 33 117 0 0,285 47 1 0 0,-279-35-219 0 0,-53-7-33 0 0,-101-7-10 0 0,163-11 0 0 0,-252 3-32 0 0,288-31 193 0 0,-4-21 76 0 0,-207 34-243 0 0,146-15 6 0 0,-186 29-21 0 0,1 3-1 0 0,66 7 1 0 0,203 31-11 0 0,-176-22 244 0 0,226-8 0 0 0,-135-20 82 0 0,116-4-167 0 0,-191 22-146 0 0,-80-1-15 0 0,255 17 2 0 0,-323-18 0 0 0,243 32 0 0 0,-93-9 0 0 0,16 3 0 0 0,97 10 0 0 0,-238-36 17 0 0,0-2-1 0 0,49-7 1 0 0,92-21 69 0 0,-90 13-58 0 0,222-44 162 0 0,-17 3-128 0 0,404-41 119 0 0,-379 75-170 0 0,-327 22-11 0 0,144-7 0 0 0,125-4 0 0 0,-99 10 0 0 0,246 6 0 0 0,-85 4 0 0 0,-244-8 0 0 0,270 0 0 0 0,8 0 0 0 0,-290-2 0 0 0,26 1 0 0 0,169 22 0 0 0,85 4 0 0 0,-263-23 0 0 0,116-11 0 0 0,352-34 0 0 0,-44-11 288 0 0,-479 48-284 0 0,158-17 86 0 0,-160 20-68 0 0,1 2 0 0 0,-1 1 0 0 0,50 8-1 0 0,58 22 24 0 0,-64-13 60 0 0,-36-9-33 0 0,0-2 0 0 0,50 3 0 0 0,118 5 274 0 0,-143-13-261 0 0,145 3 78 0 0,-132-7-157 0 0,-50 0 57 0 0,0 1 0 0 0,1 1 0 0 0,-1 3 0 0 0,43 7-1 0 0,-27 1-51 0 0,96 26-11 0 0,-124-30-682 0 0,-18-6 59 0 0,1-1 376 0 0,-4-3-333 0 0,-5-14-623 0 0,-6-7-270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7:1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1375 0 0,'2'-2'5947'0'0,"71"-51"-1174"0"0,-61 45-4773 0 0,25-15 0 0 0,-24 16 0 0 0,1 1 0 0 0,0 1 0 0 0,1 4 0 0 0,-8 1 151 0 0,0 1-1 0 0,0 0 1 0 0,0 0-1 0 0,12 5 0 0 0,-14-5 74 0 0,0 0 0 0 0,0 0 0 0 0,1 0 0 0 0,-1-1 0 0 0,0 1 0 0 0,9-2 0 0 0,-5 0 261 0 0,1 0-1 0 0,13-4 1 0 0,-21 3-259 0 0,1 2-2 0 0,21-6 224 0 0,-22 5-352 0 0,1 1-16 0 0,10-1-53 0 0,1 0 16 0 0,1 2-33 0 0,-1 1-10 0 0,2-2 0 0 0,-8-1 56 0 0,-1 0-1 0 0,0 1 1 0 0,1-1-1 0 0,-1 1 1 0 0,0 1-1 0 0,14 1 1 0 0,25 4 139 0 0,-41-5-195 0 0,20-2 0 0 0,-17 0 24 0 0,0 0 1 0 0,0 0-1 0 0,13-5 0 0 0,-11 3 109 0 0,1 0-1 0 0,0 1 1 0 0,-1 0-1 0 0,1 1 1 0 0,16 0-1 0 0,-11 1-64 0 0,-2 0-14 0 0,1 0-44 0 0,62 7 230 0 0,-2-3 125 0 0,-47-2-148 0 0,0-1 0 0 0,31-3 0 0 0,53-14 1062 0 0,-84 11-1078 0 0,-21 3-174 0 0,-1 0 1 0 0,0 1-1 0 0,1 0 0 0 0,-1 1 0 0 0,1-1 0 0 0,-1 1 1 0 0,1 1-1 0 0,-1-1 0 0 0,10 3 0 0 0,8 1-27 0 0,-10-1 0 0 0,9 4 0 0 0,-16-5 0 0 0,1 0 0 0 0,-1 0-1 0 0,8 0 1 0 0,40-3 12 0 0,-21 0 52 0 0,58-9 193 0 0,26 1-133 0 0,-71 4-124 0 0,-7 4 0 0 0,-31 2 0 0 0,3 0 5 0 0,-1 0 0 0 0,0 0 0 0 0,0 2 0 0 0,14 3 0 0 0,16 3 24 0 0,-14-6 17 0 0,0-1 1 0 0,0-1-1 0 0,0-2 1 0 0,0-1-1 0 0,0-1 1 0 0,0-1-1 0 0,0-2 1 0 0,33-10-1 0 0,-20 1 2 0 0,-20 7 3 0 0,1 1 1 0 0,0 1-1 0 0,0 1 0 0 0,30-3 0 0 0,-22 5-51 0 0,-21 2 0 0 0,3 0 0 0 0,-1 1 0 0 0,1 0 0 0 0,-1 1 0 0 0,1 0 0 0 0,-1 0 0 0 0,0 1 0 0 0,15 5 0 0 0,18 9 0 0 0,-23-9 0 0 0,3-1 0 0 0,9 4 0 0 0,-27-7 0 0 0,21 3 13 0 0,-20-4 8 0 0,-1-1-12 0 0,0 0 0 0 0,0-1 1 0 0,0 1-1 0 0,-1-1 0 0 0,8-1 1 0 0,-8 1-9 0 0,11 1 42 0 0,29-2 63 0 0,-29-1-10 0 0,1 0 0 0 0,0 1-16 0 0,-1 1-64 0 0,-3 1-5 0 0,-7 0 31 0 0,39 8 33 0 0,-14-1-11 0 0,4 0-64 0 0,13 4 0 0 0,-29-8 0 0 0,-14-4 8 0 0,0 1-1 0 0,0 0 1 0 0,0 0-1 0 0,0 1 1 0 0,6 2-1 0 0,-7-3 0 0 0,-1 0 1 0 0,1 0-1 0 0,0 0 0 0 0,-1-1 0 0 0,1 1 0 0 0,0-1 1 0 0,0 0-1 0 0,0 0 0 0 0,3 0 0 0 0,41 0-49 0 0,-26 0 7 0 0,8 0 51 0 0,30-3 0 0 0,-31 1 0 0 0,32 1 0 0 0,-49 1-16 0 0,-6 0 0 0 0,1-1 0 0 0,-1 1 0 0 0,0 0 0 0 0,10 2 0 0 0,35 8 0 0 0,-26-6 46 0 0,0-1 1 0 0,33-1-1 0 0,60-7 192 0 0,23-2 17 0 0,-110 7-255 0 0,-25 1 0 0 0,22-1 0 0 0,-17 1 0 0 0,-6-1 0 0 0,0 0 0 0 0,0 0 0 0 0,0 0 0 0 0,0 0 0 0 0,0-1 0 0 0,-1 0 0 0 0,7-1 0 0 0,106-23 64 0 0,35 4 64 0 0,-138 19-116 0 0,0 1-1 0 0,0 1 0 0 0,0 0 1 0 0,16 2-1 0 0,52 12 64 0 0,-62-11-71 0 0,-3 1-4 0 0,-5-1-18 0 0,-1-1 0 0 0,17 1 1 0 0,-18-1 9 0 0,-5-1 17 0 0,0-1-1 0 0,0 0 1 0 0,1 0-1 0 0,-1 0 1 0 0,0 0 0 0 0,0 0-1 0 0,0-1 1 0 0,6-1-1 0 0,58-9-8 0 0,-62 11 1 0 0,20-7 58 0 0,-17 3-47 0 0,-4 3-1 0 0,0-1-1 0 0,1 0 1 0 0,-1 1 0 0 0,10-1-1 0 0,0 0 7 0 0,0 1 0 0 0,0 0-1 0 0,0 1 1 0 0,18 2-1 0 0,-30-2-15 0 0,5 1 16 0 0,0 0 0 0 0,0 0 0 0 0,12 3 0 0 0,-5 0-14 0 0,33 6-63 0 0,-2-2 59 0 0,-39-8 23 0 0,28 1 71 0 0,-32-1-82 0 0,31-1 6 0 0,-4-3-34 0 0,-7 3 13 0 0,37 2-1 0 0,-14-1-42 0 0,-31 0 30 0 0,-12 0 17 0 0,0-1 0 0 0,-1 1 0 0 0,1 0 0 0 0,0 1 0 0 0,-1-1 0 0 0,1 0 1 0 0,0 1-1 0 0,-1-1 0 0 0,1 1 0 0 0,0 0 0 0 0,-1 0 0 0 0,4 1 0 0 0,3 2 10 0 0,8 2 7 0 0,-4-2-5 0 0,0-1 0 0 0,16 3 0 0 0,0 1-12 0 0,-20-5-7 0 0,-2-1-2 0 0,0 0-1 0 0,-1-1 1 0 0,1 1-1 0 0,0-1 1 0 0,11-2-1 0 0,-6 0 23 0 0,-1 0 0 0 0,1-1 0 0 0,0-1 0 0 0,-1 0 0 0 0,0 0 1 0 0,0-1-1 0 0,15-9 0 0 0,-8 4 67 0 0,28-10 0 0 0,-31 15-50 0 0,1 1 0 0 0,-1 0 0 0 0,1 0 0 0 0,0 2 0 0 0,0 0 0 0 0,17 1 0 0 0,-25 1-70 0 0,-1 1 1 0 0,1 0 0 0 0,0 0 0 0 0,-1 1 0 0 0,1 0-1 0 0,-1 0 1 0 0,1 0 0 0 0,-1 1 0 0 0,0 1 0 0 0,0-1 0 0 0,0 1-1 0 0,-1 0 1 0 0,1 1 0 0 0,8 7 0 0 0,14 19-1099 0 0,-11-9-3029 0 0,-12-16 1977 0 0,13 19-5266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49:2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4 379 1375 0 0,'0'-2'107'0'0,"-2"-13"764"0"0,1-23-1 0 0,1 23 590 0 0,1 0-1 0 0,1 0 1 0 0,0 1-1 0 0,1-1 0 0 0,0 1 1 0 0,10-24-1 0 0,-12 37-1395 0 0,-1 0-1 0 0,1-1 0 0 0,0 1 1 0 0,-1 0-1 0 0,1 0 1 0 0,0 0-1 0 0,0 0 0 0 0,0 0 1 0 0,0 0-1 0 0,0 0 0 0 0,0 0 1 0 0,0 0-1 0 0,1 0 0 0 0,-1 0 1 0 0,0 1-1 0 0,0-1 1 0 0,1 0-1 0 0,1 0 0 0 0,-1 0-60 0 0,0 0-1 0 0,0 0 1 0 0,0 1-1 0 0,0-1 1 0 0,0 0-1 0 0,0 1 1 0 0,0-1-1 0 0,0 1 1 0 0,0 0-1 0 0,2 0 1 0 0,2-1-3 0 0,-1 0-37 0 0,0 0 0 0 0,0 1 0 0 0,1-1 0 0 0,-1 1 1 0 0,0 0-1 0 0,0 0 0 0 0,8 2 0 0 0,3 0-116 0 0,-8-2 107 0 0,0-1-1 0 0,0 0 1 0 0,0 0-1 0 0,0-1 1 0 0,0 0 0 0 0,0 0-1 0 0,0-1 1 0 0,11-5-1 0 0,2-4 57 0 0,32-22-1 0 0,-53 33-10 0 0,21-13 23 0 0,0 0-1 0 0,1 2 0 0 0,0 0 1 0 0,0 1-1 0 0,28-8 0 0 0,-34 13 90 0 0,0 2 0 0 0,1 0 0 0 0,-1 0 0 0 0,1 2 0 0 0,-1 0-1 0 0,30 1 1 0 0,4 4 45 0 0,94 2 248 0 0,-133-5-354 0 0,20-3 56 0 0,2 2-1 0 0,-1 2 1 0 0,48 6-1 0 0,-69-7-105 0 0,-7-1 0 0 0,0 1 0 0 0,0 0 0 0 0,0 0 0 0 0,0 0 0 0 0,-1 0 0 0 0,6 2 0 0 0,36 3 312 0 0,0 2 0 0 0,54 16 0 0 0,1 4 360 0 0,-51-17-368 0 0,-15 0-220 0 0,-21-7-57 0 0,-1 1 0 0 0,-1-1 0 0 0,23 12 0 0 0,-11-5-27 0 0,44 14 0 0 0,-40-13 0 0 0,7 1 0 0 0,-1-5 32 0 0,67 6 0 0 0,-74-10 140 0 0,0 1 1 0 0,0 1-1 0 0,36 12 0 0 0,35 8 129 0 0,-12-9-235 0 0,-12-3 155 0 0,-51-8-163 0 0,1-1 1 0 0,-1-1-1 0 0,1 0 0 0 0,27-2 0 0 0,196-20 14 0 0,-100 18-72 0 0,-65 3 0 0 0,9 3 0 0 0,-20 0 0 0 0,45-10 0 0 0,-65 1 0 0 0,4-2 0 0 0,-33 3 0 0 0,41 0 0 0 0,99 6 64 0 0,-132-3 59 0 0,38-3 0 0 0,-17-1 81 0 0,-34 3-109 0 0,0 0 27 0 0,-1 1 0 0 0,0 0-1 0 0,25 4 1 0 0,21 5 30 0 0,-46-9-152 0 0,0-1 0 0 0,0 3 0 0 0,-3-3 11 0 0,-10 1 442 0 0,1 0-458 0 0,-1 0-1 0 0,1 1 1 0 0,-1-1 0 0 0,0 0-1 0 0,1 1 1 0 0,-1 0-1 0 0,0 0 1 0 0,1-1-1 0 0,3 3 1 0 0,8 4-1854 0 0,-2-3-5108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50:3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219 158 8431 0 0,'0'0'388'0'0,"-2"0"-10"0"0,-53 2 103 0 0,23-1 931 0 0,-50-4 1 0 0,79 3-1302 0 0,1 0 0 0 0,0-1 0 0 0,0 1-1 0 0,0-1 1 0 0,0 0 0 0 0,0 0 0 0 0,0 0 0 0 0,0 0-1 0 0,-3-2 1 0 0,5 3-99 0 0,-2-2 302 0 0,0 1-217 0 0,1-1 1 0 0,0 0-1 0 0,-1 0 0 0 0,1 0 1 0 0,0 0-1 0 0,0-1 1 0 0,0 1-1 0 0,0 0 1 0 0,0-3-1 0 0,-4-27 1253 0 0,2 10 1452 0 0,3 22-2717 0 0,0 0 1 0 0,0 0-1 0 0,0-1 0 0 0,-1 1 0 0 0,1 0 0 0 0,0 0 0 0 0,0-1 1 0 0,0 1-1 0 0,0 0 0 0 0,0 0 0 0 0,0-1 0 0 0,0 1 1 0 0,0 0-1 0 0,0 0 0 0 0,0-1 0 0 0,0 1 0 0 0,0 0 0 0 0,0-1 1 0 0,0 1-1 0 0,0 0 0 0 0,0 0 0 0 0,0-1 0 0 0,0 1 1 0 0,0 0-1 0 0,0 0 0 0 0,0-1 0 0 0,0 1 0 0 0,1 0 0 0 0,-1 0 1 0 0,0 0-1 0 0,0-1 0 0 0,0 1 0 0 0,0 0 0 0 0,1 0 0 0 0,10 1-79 0 0,18 3-3 0 0,46-1-1 0 0,69-5 69 0 0,100-5 103 0 0,10-13-48 0 0,494-21-658 0 0,-696 44 217 0 0,71 11 1 0 0,-45-3-1241 0 0,-51-12-1260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50:3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1 794 4143 0 0,'0'0'716'0'0,"1"-2"790"0"0,53-65 6683 0 0,-31 35-7674 0 0,26-48-1 0 0,-41 62-809 0 0,0 0 0 0 0,6-27-1 0 0,-10 31 249 0 0,1 0 0 0 0,0 0 0 0 0,1 0 0 0 0,0 1 0 0 0,16-24 0 0 0,-2 10-193 0 0,1 1 0 0 0,2 1-1 0 0,0 1 1 0 0,28-21 0 0 0,4 2-505 0 0,74-43 1 0 0,-39 26 1147 0 0,-57 36 809 0 0,70-37-1 0 0,-102 60-1179 0 0,0 1 0 0 0,0-1 0 0 0,0 1 0 0 0,0-1 1 0 0,0 1-1 0 0,0-1 0 0 0,0 1 0 0 0,0 0 0 0 0,0 0 0 0 0,0 0 0 0 0,0-1 0 0 0,0 1 0 0 0,0 0 0 0 0,0 0 0 0 0,1 0 0 0 0,-1 1 0 0 0,0-1 0 0 0,0 0 0 0 0,0 0 0 0 0,0 0 0 0 0,0 1 0 0 0,0-1 1 0 0,0 1-1 0 0,0-1 0 0 0,0 1 0 0 0,0-1 0 0 0,0 1 0 0 0,-1-1 0 0 0,1 1 0 0 0,0 0 0 0 0,0-1 0 0 0,0 1 0 0 0,-1 0 0 0 0,1 0 0 0 0,0 0 0 0 0,0 1 0 0 0,0 1 49 0 0,0 0 1 0 0,1 0-1 0 0,-1 0 0 0 0,-1 0 0 0 0,1 0 0 0 0,0 0 0 0 0,-1 0 1 0 0,0 1-1 0 0,1-1 0 0 0,-1 0 0 0 0,-1 5 0 0 0,-1 10-73 0 0,-1-1 0 0 0,-1 1 0 0 0,-1-1 0 0 0,-1 0 0 0 0,0 0 0 0 0,-1-1 0 0 0,-11 20 0 0 0,-4 2 24 0 0,-48 62 0 0 0,5-25 16 0 0,24-28-32 0 0,-45 65 128 0 0,9-10 96 0 0,48-67-176 0 0,-1-1 0 0 0,-55 46 0 0 0,64-63-65 0 0,-1 2 23 0 0,-2-1 0 0 0,-43 26-1 0 0,20-20 323 0 0,45-22-265 0 0,-9 9 271 0 0,3-3-41 0 0,7-6-258 0 0,0-1 0 0 0,0 0 1 0 0,1 0-1 0 0,-1 1 0 0 0,1-1 1 0 0,-1 1-1 0 0,1-1 1 0 0,-1 1-1 0 0,1-1 0 0 0,0 0 1 0 0,-1 1-1 0 0,1-1 1 0 0,0 1-1 0 0,0 0 0 0 0,0-1 1 0 0,1 1-1 0 0,-1-1 1 0 0,0 0-1 0 0,0 1 0 0 0,1-1 1 0 0,0 3-1 0 0,0-1 38 0 0,1 0 1 0 0,0 0-1 0 0,0 0 1 0 0,0 0-1 0 0,0-1 0 0 0,0 1 1 0 0,1 0-1 0 0,-1-1 0 0 0,4 3 1 0 0,4 3 127 0 0,1-1 0 0 0,1 0 1 0 0,-1-1-1 0 0,15 6 0 0 0,7 1 116 0 0,1-1-1 0 0,0-2 1 0 0,1-1-1 0 0,61 7 1 0 0,-58-12-198 0 0,260 36 745 0 0,-217-26-1180 0 0,131 43-1 0 0,-196-52-559 0 0,0 2 0 0 0,0 0 1 0 0,0 1-1 0 0,-1 1 0 0 0,19 14 0 0 0,-11-3-1090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0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16527 0 0,'0'0'1792'0'0,"-9"4"-1792"0"0,0 0 1008 0 0,0-3 4304 0 0,20-1-6968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50:33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3223 0 0,'0'0'500'0'0,"3"-1"891"0"0,0 0-391 0 0,26-11 4973 0 0,-24 10-5749 0 0,0 1 0 0 0,0 0 0 0 0,0 0-1 0 0,0 0 1 0 0,1 1 0 0 0,-1-1 0 0 0,0 1 0 0 0,5 1 0 0 0,20 3-183 0 0,267 13 2029 0 0,-223-19-1314 0 0,0-3-1 0 0,75-14 0 0 0,421-61 693 0 0,-320 49-1448 0 0,-135 23-244 0 0,-87 8 120 0 0,0-1 0 0 0,0-2-1 0 0,51-11 1 0 0,46-21-1177 0 0,-122 34 978 0 0,-2 0-58 0 0,5-5-17 0 0,-4 4-2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50:3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308 481 11887 0 0,'0'0'3106'0'0,"-2"0"-2584"0"0,-3 0-722 0 0,0 0-1 0 0,1 1 0 0 0,-1 0 0 0 0,1-1 1 0 0,-10 4-1 0 0,3 0-1592 0 0,9-3 850 0 0,-5-1-1201 0 0,7 1 2295 0 0,0-1 1 0 0,-1 0-1 0 0,1 0 0 0 0,0 0 1 0 0,-1 0-1 0 0,1 0 0 0 0,0 0 1 0 0,-1 0-1 0 0,1 0 1 0 0,0 0-1 0 0,-1 0 0 0 0,1 0 1 0 0,0 0-1 0 0,-1 0 1 0 0,1 0-1 0 0,0 0 0 0 0,0 0 1 0 0,-1 0-1 0 0,1-1 0 0 0,0 1 1 0 0,-1 0-1 0 0,1 0 1 0 0,0 0-1 0 0,0 0 0 0 0,-1-1 1 0 0,1 1-1 0 0,0 0 1 0 0,0 0-1 0 0,-1 0 0 0 0,1-1 1 0 0,0 1-1 0 0,0 0 0 0 0,0-1 1 0 0,-1 1-1 0 0,1 0 1 0 0,0 0-1 0 0,0-1 0 0 0,0 1 1 0 0,0 0-1 0 0,0-1 1 0 0,0 1-1 0 0,0 0 0 0 0,0-1 1 0 0,0 1-1 0 0,-1 0 0 0 0,1-1 1 0 0,1 1-1 0 0,-1-1 1 0 0,-1-2-4 0 0,1 0 1 0 0,0 0 0 0 0,0 0 0 0 0,0 0 0 0 0,1-1 0 0 0,-1 1 0 0 0,1 0 0 0 0,0 0 0 0 0,-1 0-1 0 0,2 0 1 0 0,-1 1 0 0 0,0-1 0 0 0,0 0 0 0 0,1 0 0 0 0,-1 1 0 0 0,5-6 0 0 0,3-3 152 0 0,1-1 0 0 0,12-11 0 0 0,-17 18-230 0 0,13-13-22 0 0,-5 3 3 0 0,1 2 0 0 0,0 0 0 0 0,1 0 0 0 0,0 1 0 0 0,1 1 0 0 0,23-12 0 0 0,0 4-127 0 0,67-34-372 0 0,-70 32 92 0 0,-2-1 1 0 0,0-2 0 0 0,30-29-1 0 0,-45 33 311 0 0,-10 10 23 0 0,0 1-1 0 0,16-13 1 0 0,-17 16 33 0 0,-49 46 112 0 0,4-14-120 0 0,-1-2 0 0 0,-57 27-1 0 0,55-30 40 0 0,-76 38 32 0 0,-66 36 74 0 0,118-61-141 0 0,-40 25 250 0 0,-4 4 414 0 0,106-62 416 0 0,4 0-962 0 0,13 4 54 0 0,0 0 0 0 0,1-1 0 0 0,15 2 0 0 0,-10-2-43 0 0,30 10 0 0 0,169 58-137 0 0,-163-58 0 0 0,112 15 0 0 0,-21-23 120 0 0,-55-5 307 0 0,-87 0-446 0 0,1-1-1 0 0,-1 1 1 0 0,1 0 0 0 0,-1 1-1 0 0,0-1 1 0 0,1 1 0 0 0,9 5-1 0 0,-12-5-338 0 0,-1 0-1 0 0,0 0 1 0 0,0 0-1 0 0,0 1 1 0 0,0-1-1 0 0,0 1 1 0 0,0-1-1 0 0,4 7 1 0 0,1 5-6752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0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5063 0 0,'0'0'8782'0'0,"-2"3"-8184"0"0,-149 248 3286 0 0,46-82-3323 0 0,-18 25-80 0 0,113-178-463 0 0,2-5 28 0 0,0 0 1 0 0,-8 20 0 0 0,15-29-9 0 0,3-4-298 0 0,25-18-2220 0 0,-15 4 1022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0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14 587 9007 0 0,'0'0'816'0'0,"-1"-1"-517"0"0,0 0-84 0 0,0 0 0 0 0,-1 0 1 0 0,1-1-1 0 0,0 1 0 0 0,1-1 0 0 0,-1 1 0 0 0,0 0 0 0 0,0-1 0 0 0,0 0 1 0 0,1 1-1 0 0,-1-1 0 0 0,1 1 0 0 0,-1-1 0 0 0,1 0 0 0 0,0 1 1 0 0,0-1-1 0 0,0 0 0 0 0,0 1 0 0 0,0-1 0 0 0,0 0 0 0 0,0 1 1 0 0,1-3-1 0 0,0 0 50 0 0,0-1 0 0 0,1 1-1 0 0,0 0 1 0 0,0 0 0 0 0,0 0 0 0 0,0 0 0 0 0,6-6 0 0 0,128-154 1342 0 0,-87 107-1229 0 0,-15 19 47 0 0,74-65 0 0 0,-82 82-287 0 0,1 1 0 0 0,1 1 1 0 0,0 2-1 0 0,33-15 1 0 0,-44 25-95 0 0,2 0 1 0 0,-1 1-1 0 0,1 1 1 0 0,0 1-1 0 0,35-4 1 0 0,-41 7-24 0 0,0 0-1 0 0,0 1 1 0 0,1 1 0 0 0,-1 0 0 0 0,0 1-1 0 0,0 1 1 0 0,0-1 0 0 0,0 2-1 0 0,16 7 1 0 0,-25-10-19 0 0,-1 1-1 0 0,0 0 1 0 0,0-1-1 0 0,0 1 1 0 0,0 1-1 0 0,0-1 0 0 0,-1 0 1 0 0,1 1-1 0 0,-1-1 1 0 0,1 1-1 0 0,-1 0 1 0 0,0 0-1 0 0,0 0 1 0 0,0 0-1 0 0,0 0 1 0 0,-1 0-1 0 0,1 0 1 0 0,-1 1-1 0 0,2 6 1 0 0,-2-4 2 0 0,0 1 1 0 0,-1 0-1 0 0,1 0 1 0 0,-1 0-1 0 0,-1-1 1 0 0,1 1-1 0 0,-1 0 1 0 0,-1 0-1 0 0,-2 10 1 0 0,-7 15 22 0 0,-1-1 1 0 0,-1-1-1 0 0,-2-1 1 0 0,-1 0-1 0 0,-1 0 0 0 0,-36 43 1 0 0,31-47-30 0 0,-1 0 1 0 0,-33 27-1 0 0,-57 35-244 0 0,64-54 69 0 0,-2-2 0 0 0,-106 47 1 0 0,153-76-240 0 0,-7 3 545 0 0,-22 6 0 0 0,14-9-6359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0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390 105 9215 0 0,'67'-66'1230'0'0,"-50"48"2169"0"0,-1 1 3924 0 0,-12 13-6404 0 0,-6 4 72 0 0,-7 8-517 0 0,-35 38-289 0 0,-36 41 110 0 0,-101 149-231 0 0,131-167-79 0 0,24-36 108 0 0,-40 69 0 0 0,61-91-54 0 0,-1 0 0 0 0,2 0 0 0 0,-1 1 0 0 0,1 0 0 0 0,1 0 0 0 0,0 0 0 0 0,1 0 0 0 0,0 0 0 0 0,1 0 0 0 0,1 24 0 0 0,1-29-24 0 0,0 0 0 0 0,1 0 0 0 0,0 0 0 0 0,0-1 0 0 0,0 1-1 0 0,1-1 1 0 0,0 1 0 0 0,0-1 0 0 0,1 0 0 0 0,0 0 0 0 0,0 0 0 0 0,0-1 0 0 0,1 0 0 0 0,-1 1-1 0 0,1-2 1 0 0,1 1 0 0 0,7 6 0 0 0,1-1 23 0 0,1-1 0 0 0,0 0 0 0 0,1-1 0 0 0,0 0 0 0 0,30 9 0 0 0,-26-11-612 0 0,40 6 0 0 0,-36-8-686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0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126 133 1375 0 0,'6'-7'9'0'0,"0"1"-1"0"0,-1-1 1 0 0,0 0-1 0 0,0 0 0 0 0,0 0 1 0 0,5-14-1 0 0,11-16 6056 0 0,-5 10 3168 0 0,-12 23-8200 0 0,-2 1 831 0 0,1 11-962 0 0,-2-4-814 0 0,-1 1 0 0 0,1-1 1 0 0,-1 1-1 0 0,0 0 0 0 0,0-1 0 0 0,0 1 0 0 0,-1-1 1 0 0,-1 7-1 0 0,-13 39 239 0 0,11-38-228 0 0,-73 163 463 0 0,47-104-482 0 0,-10 16-4 0 0,-4-6-959 0 0,41-75-1563 0 0,7-8 1455 0 0,10-13-140 0 0,-12 13 426 0 0,11-14-1304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0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49 238 3223 0 0,'-9'2'548'0'0,"-20"4"11680"0"0,25-13-11395 0 0,4 7-798 0 0,-1-1 0 0 0,1 1 0 0 0,-1-1 1 0 0,1 1-1 0 0,-1-1 0 0 0,1 1 0 0 0,-1-1 0 0 0,1 0 0 0 0,-1 0 0 0 0,1 1 0 0 0,0-1 0 0 0,0 0 1 0 0,-1 1-1 0 0,1-1 0 0 0,0 0 0 0 0,0 0 0 0 0,0 1 0 0 0,0-1 0 0 0,0 0 0 0 0,0 0 0 0 0,0-1 1 0 0,0 0-25 0 0,0 0 1 0 0,0 0-1 0 0,0 0 0 0 0,1 0 1 0 0,-1 0-1 0 0,1 0 1 0 0,0 0-1 0 0,-1 0 1 0 0,1 0-1 0 0,0 1 1 0 0,0-1-1 0 0,0 0 1 0 0,0 0-1 0 0,1 1 1 0 0,-1-1-1 0 0,0 1 1 0 0,4-3-1 0 0,1-3-7 0 0,1-2-2 0 0,1 1 0 0 0,0 0 0 0 0,1 0 1 0 0,-1 1-1 0 0,2 0 0 0 0,-1 0 0 0 0,21-10 0 0 0,76-28 205 0 0,-101 43-191 0 0,22-6 208 0 0,1 0-1 0 0,51-5 1 0 0,-13 2 220 0 0,-39 5-226 0 0,55-9 575 0 0,-72 14-653 0 0,1 0 1 0 0,-1 1-1 0 0,0 0 0 0 0,1 1 1 0 0,18 3-1 0 0,-26-3-90 0 0,1 0 0 0 0,0 1 1 0 0,0-1-1 0 0,-1 1 0 0 0,1-1 0 0 0,-1 1 0 0 0,1 0 0 0 0,-1 0 0 0 0,4 4 1 0 0,1 3-41 0 0,-8-7-3 0 0,1 0 0 0 0,0 0 0 0 0,0 1-1 0 0,-1-1 1 0 0,1 0 0 0 0,-1 0 0 0 0,0 0 0 0 0,0 0 0 0 0,1 1-1 0 0,-2-1 1 0 0,1 0 0 0 0,0 0 0 0 0,0 0 0 0 0,-1 4-1 0 0,-1-1 8 0 0,0-1 1 0 0,1 1-1 0 0,-1-1 0 0 0,-1 1 0 0 0,1-1 0 0 0,-4 5 0 0 0,-2 1-8 0 0,0-1 0 0 0,0 0 1 0 0,-1 0-1 0 0,-15 11 0 0 0,-4-2-313 0 0,0-1 0 0 0,-60 26 0 0 0,42-22-228 0 0,-20 10-168 0 0,-209 107-534 0 0,273-137 2135 0 0,17-8-1749 0 0,-8 2 986 0 0,11-4-16 0 0,1 2 1 0 0,1 0 0 0 0,-1 1 0 0 0,1 0 0 0 0,0 2 0 0 0,0 0 0 0 0,0 2 0 0 0,1 0-1 0 0,-1 1 1 0 0,23 2 0 0 0,-19 2-120 0 0,11 0 0 0 0,50 13 0 0 0,-49-8 102 0 0,-22-5 9 0 0,-1 0 1 0 0,1 1-1 0 0,-1 0 0 0 0,0 1 0 0 0,19 10 1 0 0,-31-14-72 0 0,1 0 0 0 0,0 1 1 0 0,-1-1-1 0 0,0 1 0 0 0,1 0 1 0 0,-1-1-1 0 0,0 1 1 0 0,0 0-1 0 0,0 0 0 0 0,0 0 1 0 0,0-1-1 0 0,0 1 0 0 0,0 0 1 0 0,-1 0-1 0 0,1 1 1 0 0,-1-1-1 0 0,1 0 0 0 0,-1 0 1 0 0,0 0-1 0 0,0 0 0 0 0,0 0 1 0 0,0 0-1 0 0,0 0 1 0 0,-1 0-1 0 0,0 4 0 0 0,0 2-11 0 0,-1-1 0 0 0,0 1 0 0 0,-1-1 0 0 0,0 1 0 0 0,-4 9 1 0 0,2-9-16 0 0,0-1 0 0 0,-1 1 1 0 0,1-1-1 0 0,-1 0 0 0 0,-1-1 1 0 0,1 1-1 0 0,-10 6 0 0 0,-7 4-16 0 0,-25 14 0 0 0,19-16-53 0 0,-1 0 0 0 0,-1-2 1 0 0,1-1-1 0 0,-2-2 0 0 0,0-1 0 0 0,-43 6 0 0 0,63-13 62 0 0,-1 0-1 0 0,0-1 1 0 0,0-1 0 0 0,0 0-1 0 0,0-1 1 0 0,0 0 0 0 0,-15-3-1 0 0,24 3-5 0 0,-1 0 0 0 0,1-1 0 0 0,0 1-1 0 0,-1-1 1 0 0,1 0 0 0 0,0 0 0 0 0,0 0 0 0 0,0 0-1 0 0,0-1 1 0 0,1 0 0 0 0,-1 0 0 0 0,1 0-1 0 0,-1 0 1 0 0,1 0 0 0 0,0-1 0 0 0,0 1 0 0 0,1-1-1 0 0,-1 0 1 0 0,1 0 0 0 0,0 0 0 0 0,0 0 0 0 0,0 0-1 0 0,-2-8 1 0 0,-2-16-11 0 0,6 27 9 0 0,0 0 1 0 0,0 0 0 0 0,0 1 0 0 0,0-1 0 0 0,0 0-1 0 0,0 0 1 0 0,1 0 0 0 0,-1 0 0 0 0,0 0 0 0 0,0 1-1 0 0,1-1 1 0 0,-1 0 0 0 0,0 0 0 0 0,1 1 0 0 0,-1-1-1 0 0,1 0 1 0 0,0-1 0 0 0,3-7-2008 0 0,-2 9 602 0 0,9 3-326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0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0,'0'0'2187'0'0,"1"1"-790"0"0,2 7-510 0 0,21 39 2489 0 0,-10-20-2626 0 0,1-2-1 0 0,23 31 1 0 0,42 38 146 0 0,-63-75-722 0 0,2-1-1 0 0,37 28 0 0 0,-16-19 40 0 0,-11-8-18 0 0,-1 1-1 0 0,47 44 0 0 0,-69-58-171 0 0,0 0 0 0 0,0 1 0 0 0,-1 0-1 0 0,1 1 1 0 0,-1-1 0 0 0,-1 1 0 0 0,0 0-1 0 0,0 0 1 0 0,0 0 0 0 0,-1 0 0 0 0,0 1-1 0 0,-1-1 1 0 0,0 1 0 0 0,0 0-1 0 0,1 18 1 0 0,-4-18 21 0 0,0 0-1 0 0,-1 0 0 0 0,1 0 1 0 0,-2 0-1 0 0,1 0 0 0 0,-1 0 1 0 0,-1-1-1 0 0,1 1 0 0 0,-2-1 1 0 0,1 0-1 0 0,-1 0 0 0 0,-6 8 1 0 0,-6 6 226 0 0,-1-1 1 0 0,-37 33 0 0 0,-51 35 316 0 0,-17 15-758 0 0,105-87 23 0 0,10-11-160 0 0,1 0 0 0 0,0 1-1 0 0,1 0 1 0 0,-10 14 0 0 0,15-20-308 0 0,3-1-784 0 0,8 0 689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0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1839 0 0,'-2'1'134'0'0,"0"-1"-88"0"0,-1 0-206 0 0,-19 14 14451 0 0,22-14-13986 0 0,1 1-65 0 0,-1 1 0 0 0,1-1 0 0 0,0 0-1 0 0,0 0 1 0 0,-1 0 0 0 0,1 0 0 0 0,0 0 0 0 0,0-1-1 0 0,0 1 1 0 0,1 1 0 0 0,3 1-143 0 0,0 0 0 0 0,1 0 0 0 0,10 5 0 0 0,-7-6 157 0 0,0 0 0 0 0,0 0 0 0 0,0 0 1 0 0,1-1-1 0 0,-1-1 0 0 0,0 0 0 0 0,13-1 1 0 0,64-13 801 0 0,-31 3-797 0 0,-31 7-312 0 0,17-2-1313 0 0,-25 5 514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0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52 10135 0 0,'-5'-2'160'0'0,"-15"-5"9612"0"0,48 4-5497 0 0,15-7-3491 0 0,-7 1-476 0 0,16 0-40 0 0,82-3 0 0 0,-9 13-2716 0 0,-88 1 1213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3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81 1375 0 0,'53'-26'412'0'0,"-42"19"613"0"0,1 1-1 0 0,-1 0 1 0 0,2 1 0 0 0,-1 0-1 0 0,0 1 1 0 0,20-3-1 0 0,-18 3-820 0 0,-3 1 608 0 0,-4 2 2555 0 0,-4-6 585 0 0,-42 107-1067 0 0,5-18-2297 0 0,14-27-455 0 0,-3 0 0 0 0,-2-1-1 0 0,-57 90 1 0 0,79-140-425 0 0,-5 6 709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0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11 14191 0 0,'0'0'654'0'0,"0"-2"-17"0"0,0-5-282 0 0,0 5 1187 0 0,0 4-640 0 0,-3 9-451 0 0,-1 0 0 0 0,0 0 1 0 0,0 0-1 0 0,-9 15 1 0 0,-2 3-32 0 0,-77 154 847 0 0,3-8-1037 0 0,77-147-368 0 0,-21 43 314 0 0,27-61-837 0 0,0-1-1 0 0,0 1 1 0 0,-1-1-1 0 0,-12 13 1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0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49 346 5063 0 0,'-2'1'390'0'0,"-1"0"-411"0"0,0 0 1 0 0,0-1-1 0 0,0 1 1 0 0,0 0-1 0 0,-1-1 1 0 0,-3 0-1 0 0,-14 0 12862 0 0,28-9-11600 0 0,-2 1-981 0 0,1 2 0 0 0,0-1 0 0 0,0 1 0 0 0,1 0 1 0 0,10-7-1 0 0,41-26 174 0 0,-20 16-169 0 0,23-20-3 0 0,87-53 181 0 0,-119 79-378 0 0,1 2 1 0 0,0 1-1 0 0,42-13 1 0 0,-55 21-50 0 0,-1 2 0 0 0,1 0 0 0 0,-1 1 0 0 0,25-2 0 0 0,-36 5-11 0 0,-1 0-1 0 0,1 1 0 0 0,-1-1 0 0 0,1 1 1 0 0,-1 0-1 0 0,0 0 0 0 0,1 0 0 0 0,-1 1 1 0 0,7 2-1 0 0,-9-2-3 0 0,1-1 0 0 0,-1 1 0 0 0,1 0 0 0 0,-1 0 1 0 0,0 0-1 0 0,0 0 0 0 0,0 0 0 0 0,0 1 0 0 0,0-1 0 0 0,0 1 0 0 0,-1-1 1 0 0,1 1-1 0 0,-1 0 0 0 0,0-1 0 0 0,2 7 0 0 0,-1-3 8 0 0,-1 0-1 0 0,0 1 0 0 0,-1-1 1 0 0,1 1-1 0 0,-1-1 1 0 0,0 1-1 0 0,-1-1 0 0 0,0 1 1 0 0,0-1-1 0 0,0 0 1 0 0,0 1-1 0 0,-6 11 0 0 0,-2 4 48 0 0,-1 0-1 0 0,-15 23 0 0 0,-1-5 64 0 0,-2 0 0 0 0,-47 53 0 0 0,53-72-101 0 0,0 0 0 0 0,-35 24 0 0 0,48-38-33 0 0,-16 11-322 0 0,0-2 1 0 0,-1 0-1 0 0,-56 23 1 0 0,57-29-901 0 0,-37 9-1 0 0,42-15-1044 0 0,-1 0-1 0 0,-26 1 0 0 0,30-5-3223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0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11 18399 0 0,'0'0'101'0'0,"1"0"-1"0"0,-1-1 1 0 0,0 1 0 0 0,0 0-1 0 0,1-1 1 0 0,-1 1 0 0 0,0 0-1 0 0,0-1 1 0 0,1 1 0 0 0,-1 0-1 0 0,0-1 1 0 0,0 1-1 0 0,0-1 1 0 0,0 1 0 0 0,0-1-1 0 0,1 1 1 0 0,-1 0 0 0 0,0-1-1 0 0,0 1 1 0 0,0-1 0 0 0,0 1-1 0 0,0-1 1 0 0,-4 0-29 0 0,0 1 1 0 0,0 0 0 0 0,0 0-1 0 0,0 0 1 0 0,1 0-1 0 0,-1 1 1 0 0,0-1 0 0 0,0 1-1 0 0,1 0 1 0 0,-1 0-1 0 0,0 1 1 0 0,1-1 0 0 0,-1 1-1 0 0,1-1 1 0 0,-1 1-1 0 0,1 0 1 0 0,0 0 0 0 0,0 1-1 0 0,-4 3 1 0 0,-25 20 107 0 0,2 1 0 0 0,1 2 1 0 0,-47 59-1 0 0,45-46-180 0 0,-56 83 0 0 0,70-96 0 0 0,1 1 0 0 0,2 1 0 0 0,1 0 0 0 0,-13 49 0 0 0,24-69 24 0 0,0 0-1 0 0,1 0 1 0 0,0 0 0 0 0,1 0-1 0 0,0 0 1 0 0,0 0 0 0 0,1 0-1 0 0,1 0 1 0 0,0-1 0 0 0,0 1-1 0 0,1 0 1 0 0,8 17 0 0 0,-9-22 8 0 0,1 0 1 0 0,1-1-1 0 0,-1 1 1 0 0,1 0-1 0 0,0-1 1 0 0,0 0-1 0 0,0 0 1 0 0,1 0 0 0 0,-1 0-1 0 0,1-1 1 0 0,1 0-1 0 0,-1 0 1 0 0,0 0-1 0 0,1-1 1 0 0,0 0-1 0 0,0 0 1 0 0,0 0-1 0 0,0 0 1 0 0,0-1 0 0 0,1 0-1 0 0,-1-1 1 0 0,8 2-1 0 0,15 1-389 0 0,30 2-688 0 0,-20-7-6622 0 0,-28-1 1240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0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19 7367 0 0,'0'0'568'0'0,"1"-1"-373"0"0,0-1 27 0 0,0 1 0 0 0,0 0 0 0 0,0-1-1 0 0,0 1 1 0 0,0 0 0 0 0,0 0 0 0 0,11-7 10130 0 0,-13 10-10084 0 0,-33 63 675 0 0,-14 36-278 0 0,-43 83-409 0 0,87-176-267 0 0,0-1 1 0 0,0 1-1 0 0,1 0 0 0 0,0 0 0 0 0,0 0 0 0 0,1 0 1 0 0,0 0-1 0 0,0 1 0 0 0,0 8 0 0 0,2-15-210 0 0,7 1-328 0 0,-6-3 524 0 0,0 0 0 0 0,-1 1 0 0 0,1-1 0 0 0,0 0 0 0 0,-1 0 1 0 0,1 1-1 0 0,0-1 0 0 0,0 0 0 0 0,-1 0 0 0 0,1 0 0 0 0,0 0 0 0 0,-1 0 0 0 0,3 0 1 0 0,1-1-237 0 0,0 0 1 0 0,0 0 0 0 0,0 0 0 0 0,0 0-1 0 0,4-3 1 0 0,6-4-632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0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67 323 11887 0 0,'0'0'547'0'0,"-1"1"-11"0"0,-3 0-400 0 0,2 0-120 0 0,0 0-1 0 0,0 0 1 0 0,0 0 0 0 0,0 0 0 0 0,0 0-1 0 0,0 1 1 0 0,0-1 0 0 0,-2 3-1 0 0,2-3 313 0 0,2-1-247 0 0,0 0-1 0 0,0 0 0 0 0,-1 0 1 0 0,1 0-1 0 0,0 0 1 0 0,0 0-1 0 0,-1 0 0 0 0,1 0 1 0 0,0 0-1 0 0,0 0 1 0 0,0 0-1 0 0,-1 0 0 0 0,1 0 1 0 0,0 0-1 0 0,0 0 0 0 0,0-1 1 0 0,-1 1-1 0 0,1 0 1 0 0,0 0-1 0 0,0 0 0 0 0,0 0 1 0 0,0-1-1 0 0,-1 1 1 0 0,1 0-1 0 0,0 0 0 0 0,0 0 1 0 0,0 0-1 0 0,0-1 0 0 0,0 1 1 0 0,0 0-1 0 0,0 0 1 0 0,0-1-1 0 0,-1 1 0 0 0,1 0 1 0 0,0 0-1 0 0,0 0 1 0 0,0-1-1 0 0,0 1 0 0 0,0 0 1 0 0,0 0-1 0 0,0-1 0 0 0,5-14 919 0 0,13-14-408 0 0,-9 20-385 0 0,0 0 1 0 0,1 0 0 0 0,0 0 0 0 0,1 2 0 0 0,-1-1 0 0 0,16-7 0 0 0,-4 2 35 0 0,57-33 638 0 0,125-51 0 0 0,-172 83-691 0 0,-1 1 0 0 0,1 2 0 0 0,1 1-1 0 0,40-7 1 0 0,-68 17-178 0 0,0-1-1 0 0,1 1 1 0 0,-1 0 0 0 0,0 0-1 0 0,0 0 1 0 0,0 1 0 0 0,0 0-1 0 0,6 1 1 0 0,-9-1-10 0 0,-1-1 0 0 0,1 1 1 0 0,-1 0-1 0 0,1 0 0 0 0,0 0 0 0 0,-1-1 0 0 0,0 1 0 0 0,1 1 0 0 0,-1-1 1 0 0,0 0-1 0 0,1 0 0 0 0,-1 0 0 0 0,0 1 0 0 0,0-1 0 0 0,0 1 0 0 0,0-1 1 0 0,0 1-1 0 0,0-1 0 0 0,-1 1 0 0 0,1-1 0 0 0,0 1 0 0 0,-1 0 0 0 0,1-1 1 0 0,-1 1-1 0 0,0 0 0 0 0,1 0 0 0 0,-1 2 0 0 0,-1 4-1 0 0,1 0 0 0 0,-1 0 0 0 0,0-1 0 0 0,-1 1 0 0 0,0 0 0 0 0,0-1 0 0 0,-1 1 0 0 0,0-1 0 0 0,0 0 0 0 0,-1 0 0 0 0,0 0 0 0 0,0-1 0 0 0,0 1 0 0 0,-7 6 0 0 0,-7 8 0 0 0,-1 0 0 0 0,-35 28 0 0 0,14-16-161 0 0,-58 34-1 0 0,-48 19-344 0 0,91-55 413 0 0,42-23-29 0 0,0-1 1 0 0,-1 0 0 0 0,0-2 0 0 0,0 1 0 0 0,-24 4 0 0 0,30-9 41 0 0,7-1 9 0 0,1-8-121 0 0,1 6 185 0 0,-1 1-1 0 0,1-1 0 0 0,0 0 1 0 0,0 0-1 0 0,0 1 0 0 0,0-1 1 0 0,0 0-1 0 0,0 1 1 0 0,0-1-1 0 0,0 1 0 0 0,1 0 1 0 0,-1-1-1 0 0,0 1 1 0 0,1 0-1 0 0,-1 0 0 0 0,1 0 1 0 0,0 0-1 0 0,-1 0 1 0 0,1 0-1 0 0,0 0 0 0 0,2 0 1 0 0,5-3-32 0 0,1 1 0 0 0,16-4 0 0 0,-16 5 39 0 0,0 1 0 0 0,0 1 0 0 0,0-1 0 0 0,0 2 0 0 0,0-1 0 0 0,0 1 0 0 0,9 3 0 0 0,-1-1 41 0 0,0 2 1 0 0,32 13-1 0 0,11 7 5 0 0,-28-13 141 0 0,39 21-1 0 0,-67-30-148 0 0,-1 0 1 0 0,1 0-1 0 0,0 0 0 0 0,-1 1 1 0 0,0-1-1 0 0,0 1 0 0 0,4 4 1 0 0,-8-7-33 0 0,1 0 0 0 0,0 1 0 0 0,0-1 1 0 0,0 0-1 0 0,-1 0 0 0 0,1 0 1 0 0,0 1-1 0 0,-1-1 0 0 0,1 0 0 0 0,-1 1 1 0 0,0-1-1 0 0,1 1 0 0 0,-1-1 0 0 0,0 1 1 0 0,0-1-1 0 0,0 0 0 0 0,0 1 1 0 0,0-1-1 0 0,0 1 0 0 0,0-1 0 0 0,-1 0 1 0 0,1 1-1 0 0,0-1 0 0 0,-1 1 0 0 0,1-1 1 0 0,-1 0-1 0 0,0 1 0 0 0,1-1 1 0 0,-1 0-1 0 0,-1 2 0 0 0,-4 4 62 0 0,0 0 1 0 0,0-1-1 0 0,-1 0 0 0 0,1 0 0 0 0,-2 0 1 0 0,-12 7-1 0 0,-52 23 252 0 0,46-24-239 0 0,-39 18 117 0 0,-93 30 0 0 0,37-17-125 0 0,86-30-24 0 0,27-10-64 0 0,0 0 0 0 0,0 0-1 0 0,0-1 1 0 0,0 0 0 0 0,-10 0-1 0 0,18-3-20 0 0,-1 0 0 0 0,1 0-1 0 0,0 0 1 0 0,0-1-1 0 0,0 1 1 0 0,0 0-1 0 0,0 0 1 0 0,1 0-1 0 0,-1 0 1 0 0,0-1-1 0 0,0 1 1 0 0,1 0-1 0 0,0-2 1 0 0,3-4-512 0 0,0 0 0 0 0,0 1 0 0 0,1-1 0 0 0,0 1 0 0 0,7-7 0 0 0,-11 12 351 0 0,17-18-6809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0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92 640 14047 0 0,'-6'1'197'0'0,"1"1"0"0"0,-1 0 0 0 0,0 0 0 0 0,1 0-1 0 0,-1 1 1 0 0,1 0 0 0 0,-6 4 0 0 0,-12 6-180 0 0,22-13 36 0 0,1 1-1 0 0,-1-1 1 0 0,1 0-1 0 0,0 0 0 0 0,-1 1 1 0 0,1-1-1 0 0,-1 0 1 0 0,1 0-1 0 0,-1 0 0 0 0,1 0 1 0 0,-1 0-1 0 0,1 0 1 0 0,-1 0-1 0 0,1 0 1 0 0,-1 0-1 0 0,1 0 0 0 0,-1 0 1 0 0,1 0-1 0 0,-1 0 1 0 0,1 0-1 0 0,0 0 1 0 0,-1-1-1 0 0,1 1 0 0 0,-1 0 1 0 0,1 0-1 0 0,-1 0 1 0 0,1-1-1 0 0,0 1 1 0 0,-1 0-1 0 0,1-1 0 0 0,-1 1 1 0 0,1 0-1 0 0,0-1 1 0 0,0 1-1 0 0,-1 0 1 0 0,1-1-1 0 0,0 1 0 0 0,-1-1 1 0 0,1 1-1 0 0,0 0 1 0 0,0-1-1 0 0,0 1 0 0 0,0-1 1 0 0,-1 1-1 0 0,1-1 1 0 0,0 1-1 0 0,0-1 1 0 0,0 1-1 0 0,0-1 0 0 0,0 0 1 0 0,0-2 54 0 0,0 0 0 0 0,0 0 0 0 0,0 0 0 0 0,0 0 0 0 0,0 0 0 0 0,1 0 0 0 0,0-4 0 0 0,6-11 257 0 0,1-1 0 0 0,1 1 0 0 0,1 1 0 0 0,17-25 0 0 0,-11 18-116 0 0,23-34 142 0 0,3 2 0 0 0,2 1-1 0 0,91-85 1 0 0,-27 44-288 0 0,-82 76 4 0 0,0 1 0 0 0,42-22-1 0 0,-65 38-70 0 0,1 2-1 0 0,0-1 1 0 0,0 0 0 0 0,0 1 0 0 0,0-1-1 0 0,0 1 1 0 0,1 0 0 0 0,5 0-1 0 0,-9 1-20 0 0,1 0 0 0 0,0 0 0 0 0,-1 1 1 0 0,1-1-1 0 0,0 0 0 0 0,-1 1 0 0 0,1-1 0 0 0,-1 1 0 0 0,1 0 0 0 0,0-1 0 0 0,-1 1 0 0 0,0 0 0 0 0,1 0 0 0 0,-1 0 0 0 0,0 0 0 0 0,1 0 1 0 0,-1 0-1 0 0,0 0 0 0 0,0 1 0 0 0,0-1 0 0 0,0 0 0 0 0,0 1 0 0 0,0-1 0 0 0,1 3 0 0 0,1 2 3 0 0,0 0-1 0 0,-1 1 1 0 0,0 0-1 0 0,0-1 1 0 0,-1 1-1 0 0,1 0 1 0 0,-2 0-1 0 0,1 0 1 0 0,-1 0-1 0 0,-1 13 1 0 0,-1 7 34 0 0,-10 37 0 0 0,11-58-31 0 0,-20 78 38 0 0,-4 27-4 0 0,21-84-38 0 0,1 1 0 0 0,2-1 0 0 0,3 37 0 0 0,-2-59-21 0 0,1-1-3 0 0,-1 0 1 0 0,-1 1-1 0 0,1-1 0 0 0,0 0 1 0 0,-1 0-1 0 0,-1 6 0 0 0,1 0-561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0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49 812 5063 0 0,'-21'26'420'0'0,"3"-3"107"0"0,8-4 11249 0 0,20-33-10307 0 0,86-126 443 0 0,116-130 0 0 0,-107 144-1531 0 0,125-139-246 0 0,-212 245-192 0 0,-14 15 24 0 0,1-1 0 0 0,0 1 0 0 0,1-1 0 0 0,-1 2 0 0 0,1-1 0 0 0,0 0 0 0 0,7-3 0 0 0,-12 7-58 0 0,10 35-250 0 0,-11-9 330 0 0,-1 0 0 0 0,-5 37 0 0 0,2-36-10 0 0,0 50 0 0 0,5-59 31 0 0,3 79 233 0 0,-11 125 0 0 0,5-195-32 0 0,-6 65 161 0 0,8-78-348 0 0,0 0-1 0 0,1 0 1 0 0,0 0 0 0 0,6 24-1 0 0,-3-26-12 0 0,2-2-11 0 0,-5-8-116 0 0,1-1-1 0 0,-1 1 1 0 0,1 0 0 0 0,-1 0-1 0 0,1 0 1 0 0,-1-1-1 0 0,1 1 1 0 0,0-1 0 0 0,-1 1-1 0 0,1-1 1 0 0,0 0-1 0 0,-1 0 1 0 0,1 1 0 0 0,0-1-1 0 0,2-1 1 0 0,-1 1-544 0 0,0 0 0 0 0,1-1 0 0 0,-1 0 0 0 0,0 1 0 0 0,0-1 0 0 0,0 0 0 0 0,5-3 0 0 0,3-4-6574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09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15663 0 0,'0'0'5860'0'0,"2"-1"-5293"0"0,22-11-234 0 0,1 0 0 0 0,0 2 0 0 0,0 1 0 0 0,28-6 0 0 0,109-17-176 0 0,-82 20-1016 0 0,-45 10-5308 0 0,-12 1-1096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0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2303 0 0,'0'2'9612'0'0,"-2"15"-916"0"0,-4 9-4821 0 0,-2 12-3322 0 0,-10 89 287 0 0,17-114-883 0 0,0 0 0 0 0,0 0 0 0 0,1 0-1 0 0,3 16 1 0 0,-3-27-205 0 0,1 8-204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1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63 4143 0 0,'0'0'319'0'0,"0"-1"-210"0"0,3-5 2034 0 0,13 3 9134 0 0,-20 20-11107 0 0,0 1 0 0 0,-1-1 0 0 0,-1 0 0 0 0,-10 19 1 0 0,8-19-144 0 0,-7 21 89 0 0,1 0 0 0 0,2 0 0 0 0,2 2 0 0 0,1-1 0 0 0,2 1 0 0 0,2 0 0 0 0,0 80 0 0 0,6-102 4 0 0,5 31 1 0 0,-5-45-58 0 0,-1 0-1 0 0,1 0 1 0 0,0 0-1 0 0,1 0 1 0 0,-1 0-1 0 0,1 0 1 0 0,0-1 0 0 0,0 1-1 0 0,0 0 1 0 0,0-1-1 0 0,0 0 1 0 0,1 1-1 0 0,5 5 1 0 0,-6-8-26 0 0,0-1 1 0 0,-1 1-1 0 0,1 0 1 0 0,-1-1 0 0 0,1 1-1 0 0,0-1 1 0 0,0 1-1 0 0,-1-1 1 0 0,1 0-1 0 0,0 1 1 0 0,0-1-1 0 0,-1 0 1 0 0,1 0-1 0 0,0-1 1 0 0,0 1-1 0 0,-1 0 1 0 0,1-1-1 0 0,0 1 1 0 0,2-2-1 0 0,5-1 120 0 0,-1 0-1 0 0,12-8 0 0 0,-20 11-154 0 0,32-18 224 0 0,-2-3 1 0 0,-1 0-1 0 0,0-2 0 0 0,27-28 1 0 0,94-113 4 0 0,-122 130-170 0 0,-1-1 1 0 0,25-42-1 0 0,-44 63-46 0 0,-1 1 0 0 0,-1 0 0 0 0,0-1 0 0 0,-1 0 0 0 0,0-1 0 0 0,-1 1 0 0 0,-1-1 0 0 0,0 0 0 0 0,-1 0 0 0 0,0-15 0 0 0,-2 25-40 0 0,0 0-1 0 0,0 1 1 0 0,-1-1 0 0 0,0 0-1 0 0,-2-7 1 0 0,2 11 16 0 0,1-1 0 0 0,-1 1 0 0 0,1 0 0 0 0,-1-1 0 0 0,1 1 0 0 0,-1 0 0 0 0,0 0 0 0 0,0 0 0 0 0,0 0 1 0 0,1 0-1 0 0,-1 0 0 0 0,0 0 0 0 0,0 0 0 0 0,0 0 0 0 0,0 0 0 0 0,-1 0 0 0 0,1 1 0 0 0,0-1 0 0 0,0 0 0 0 0,0 1 0 0 0,-1-1 0 0 0,1 1 0 0 0,0-1 0 0 0,-3 1 0 0 0,-4-2-476 0 0,7 2 311 0 0,-1 0 1 0 0,1-1-1 0 0,-1 1 0 0 0,1 0 0 0 0,-1 0 0 0 0,1 0 1 0 0,-1 0-1 0 0,1 0 0 0 0,-1 0 0 0 0,1 1 0 0 0,-3 0 1 0 0,3-1-242 0 0,0 1 1 0 0,0-1 0 0 0,1 1 0 0 0,-1-1 0 0 0,0 1 0 0 0,0 0 0 0 0,1-1 0 0 0,-1 1-1 0 0,1 0 1 0 0,-1 0 0 0 0,0 0 0 0 0,1-1 0 0 0,0 1 0 0 0,-1 1 0 0 0,-3 9-5932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3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102 454 7367 0 0,'-1'1'568'0'0,"-34"11"435"0"0,-1-3 4513 0 0,35-9-5315 0 0,0 0 0 0 0,0 0 0 0 0,0 1 0 0 0,0-1 0 0 0,0 0 0 0 0,0 0 0 0 0,0 0 0 0 0,0 0 0 0 0,0 0 0 0 0,0 0 0 0 0,0 0 0 0 0,0-1-1 0 0,0 1 1 0 0,0 0 0 0 0,0 0 0 0 0,0-1 0 0 0,1 1 0 0 0,-1-1 0 0 0,0 1 0 0 0,0-1 0 0 0,0 1 0 0 0,0-1 0 0 0,0 1 0 0 0,-1-3 0 0 0,1 2-91 0 0,1 0-1 0 0,-1-1 1 0 0,0 1-1 0 0,1-1 1 0 0,-1 1-1 0 0,1-1 1 0 0,0 1-1 0 0,-1-1 0 0 0,1 0 1 0 0,0 1-1 0 0,0-1 1 0 0,0 1-1 0 0,0-1 1 0 0,0-1-1 0 0,2-6-53 0 0,-1 1-1 0 0,1 0 0 0 0,1 0 0 0 0,4-12 1 0 0,2-2-39 0 0,1 1 0 0 0,2 0 1 0 0,0 0-1 0 0,1 1 0 0 0,0 1 1 0 0,2 0-1 0 0,0 1 0 0 0,2 1 1 0 0,0 0-1 0 0,0 2 0 0 0,1-1 1 0 0,1 2-1 0 0,22-12 0 0 0,3 0 36 0 0,1 3-1 0 0,62-23 1 0 0,-87 39 9 0 0,0 1-1 0 0,1 1 1 0 0,-1 1-1 0 0,1 0 1 0 0,0 2-1 0 0,0 0 1 0 0,0 1 0 0 0,28 3-1 0 0,-44-1-51 0 0,0-1 0 0 0,-1 1 0 0 0,1 0 0 0 0,0 1 0 0 0,-1-1-1 0 0,1 1 1 0 0,-1 0 0 0 0,1 0 0 0 0,-1 0 0 0 0,0 1 0 0 0,0-1 0 0 0,0 1 0 0 0,7 6-1 0 0,-9-6-11 0 0,1 0-1 0 0,-1 0 1 0 0,0 0-1 0 0,0 1 0 0 0,0-1 1 0 0,0 1-1 0 0,-1-1 0 0 0,1 1 1 0 0,-1 0-1 0 0,0-1 0 0 0,0 1 1 0 0,0 0-1 0 0,0 0 0 0 0,-1 0 1 0 0,0 0-1 0 0,0-1 0 0 0,0 8 1 0 0,-1-2-7 0 0,-1 0 0 0 0,1 0 1 0 0,-2 0-1 0 0,1 0 0 0 0,-1 0 0 0 0,0-1 1 0 0,-1 0-1 0 0,0 1 0 0 0,-1-1 1 0 0,-7 10-1 0 0,-5 5-47 0 0,-41 40 0 0 0,29-33 3 0 0,-19 21-10 0 0,-79 64 0 0 0,103-96 65 0 0,-2-1-1 0 0,0-1 0 0 0,-1-1 1 0 0,-1-1-1 0 0,-49 18 0 0 0,49-25-62 0 0,-31 7 0 0 0,57-15-41 0 0,9-5-2970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1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20 4143 0 0,'0'0'191'0'0,"-1"-2"-11"0"0,1 0-143 0 0,-5-14 10527 0 0,-2 22-9045 0 0,4-2-1307 0 0,0 0 0 0 0,0 0 0 0 0,0 0 1 0 0,0 0-1 0 0,1 0 0 0 0,0 1 0 0 0,0-1 0 0 0,0 1 1 0 0,-3 9-1 0 0,2 4 607 0 0,-4 25 0 0 0,2-4-134 0 0,-5 16-89 0 0,5-22-231 0 0,-14 49 0 0 0,15-71-375 0 0,0 0 0 0 0,-1 0 0 0 0,0 0 0 0 0,0-1 0 0 0,-1 0 0 0 0,-1 0 0 0 0,0-1 0 0 0,-9 12 0 0 0,-38 30-2666 0 0,39-40 708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1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116 265 6191 0 0,'-5'3'32'0'0,"3"-2"5"0"0,1-1-1 0 0,0 1 1 0 0,-1 0 0 0 0,1 0 0 0 0,0 0 0 0 0,0 0-1 0 0,-1 0 1 0 0,1 1 0 0 0,0-1 0 0 0,0 0 0 0 0,0 0-1 0 0,1 1 1 0 0,-1-1 0 0 0,0 1 0 0 0,0-1 0 0 0,1 1-1 0 0,-1-1 1 0 0,0 2 0 0 0,1-1 763 0 0,2-5-491 0 0,1 1-1 0 0,0 0 0 0 0,1 0 1 0 0,-1 0-1 0 0,4-2 1 0 0,14-8 829 0 0,2-10 750 0 0,22-26-1 0 0,-25 26-778 0 0,36-31-1 0 0,-32 33-549 0 0,2 2 0 0 0,0 1-1 0 0,32-16 1 0 0,-47 27-363 0 0,1 1 1 0 0,0 0-1 0 0,0 1 0 0 0,0 0 1 0 0,0 1-1 0 0,1 1 0 0 0,-1 0 1 0 0,1 0-1 0 0,0 1 0 0 0,19 1 1 0 0,-27 1-150 0 0,0-1 0 0 0,0 1 0 0 0,0 0 0 0 0,-1 1 0 0 0,1-1 0 0 0,0 1 0 0 0,-1 0 0 0 0,1 0 0 0 0,-1 0 0 0 0,0 1 0 0 0,0 0 0 0 0,0-1 0 0 0,0 1 0 0 0,0 1 0 0 0,0-1 0 0 0,5 7 0 0 0,-7-6-34 0 0,1 0 0 0 0,-1-1 1 0 0,0 1-1 0 0,0 0 1 0 0,0 1-1 0 0,-1-1 0 0 0,1 0 1 0 0,-1 0-1 0 0,0 1 1 0 0,0-1-1 0 0,-1 1 0 0 0,1-1 1 0 0,-1 0-1 0 0,0 1 1 0 0,0-1-1 0 0,-1 1 0 0 0,1-1 1 0 0,-3 8-1 0 0,1-2 7 0 0,-1-1 0 0 0,0 1 0 0 0,-1-1 0 0 0,0 1 0 0 0,0-1 0 0 0,-1-1 0 0 0,-1 1 0 0 0,1-1 0 0 0,-1 0 0 0 0,-8 9 0 0 0,4-7-14 0 0,-1-1 1 0 0,0 0-1 0 0,0-1 0 0 0,0 0 0 0 0,-1 0 0 0 0,-23 10 0 0 0,-332 152-3117 0 0,334-155 3165 0 0,72-28 15 0 0,52-10 0 0 0,-60 16-70 0 0,0 1-1 0 0,36-1 1 0 0,-50 7 10 0 0,0 0 1 0 0,0 0 0 0 0,0 2-1 0 0,-1 0 1 0 0,30 8 0 0 0,-40-8 30 0 0,0 1 1 0 0,-1-1 0 0 0,0 1 0 0 0,1 0-1 0 0,-1 0 1 0 0,0 1 0 0 0,-1-1 0 0 0,1 1-1 0 0,0 0 1 0 0,-1 1 0 0 0,0-1 0 0 0,0 1-1 0 0,-1 0 1 0 0,5 5 0 0 0,-4-2 167 0 0,1 0-1 0 0,-1 1 1 0 0,-1-1 0 0 0,1 0 0 0 0,-1 1 0 0 0,-1 0-1 0 0,0 0 1 0 0,2 15 0 0 0,-4-20-154 0 0,0 0-1 0 0,0-1 1 0 0,0 1 0 0 0,0-1 0 0 0,-1 1 0 0 0,0 0 0 0 0,0-1-1 0 0,0 1 1 0 0,0-1 0 0 0,0 0 0 0 0,-1 1 0 0 0,0-1 0 0 0,1 0-1 0 0,-1 0 1 0 0,0 0 0 0 0,-1 0 0 0 0,1 0 0 0 0,0 0-1 0 0,-1-1 1 0 0,0 1 0 0 0,1-1 0 0 0,-1 0 0 0 0,0 0 0 0 0,-7 4-1 0 0,-5 2-24 0 0,0-1-1 0 0,-1 0 1 0 0,0-1-1 0 0,-17 4 0 0 0,14-5 14 0 0,-254 63-173 0 0,250-64 97 0 0,1-1 0 0 0,-1-1 0 0 0,1-1 0 0 0,-1-1-1 0 0,-28-4 1 0 0,49 4-421 0 0,3-2-24 0 0,-1 1-1 0 0,1-1 0 0 0,0 1 1 0 0,0 0-1 0 0,0-1 0 0 0,0 1 1 0 0,0 0-1 0 0,1-1 0 0 0,-1 1 1 0 0,0 0-1 0 0,1 0 0 0 0,-1 0 1 0 0,3-1-1 0 0,-3 1-44 0 0,19-11-6174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1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77 714 11743 0 0,'0'0'5038'0'0,"-14"2"-2960"0"0,11-3-2038 0 0,0 0-1 0 0,0 1 1 0 0,0-1-1 0 0,0-1 1 0 0,1 1-1 0 0,-1 0 1 0 0,0-1-1 0 0,1 1 1 0 0,-1-1-1 0 0,1 0 0 0 0,-1 0 1 0 0,1 0-1 0 0,0 0 1 0 0,0 0-1 0 0,0 0 1 0 0,0-1-1 0 0,0 1 1 0 0,0-1-1 0 0,1 1 1 0 0,-1-1-1 0 0,1 0 1 0 0,0 1-1 0 0,0-1 1 0 0,-1-5-1 0 0,0 1 33 0 0,0 0 0 0 0,1 0 0 0 0,-1 0 1 0 0,2 0-1 0 0,-1 0 0 0 0,1 0 0 0 0,0 0 0 0 0,1 0 0 0 0,1-12 0 0 0,2 7-72 0 0,0 0 0 0 0,0 1 0 0 0,1 0 0 0 0,1-1 0 0 0,0 2 0 0 0,0-1 0 0 0,1 1 0 0 0,11-13 0 0 0,11-9 0 0 0,34-30 0 0 0,-42 41 0 0 0,30-27 0 0 0,83-63 0 0 0,25 10 0 0 0,-121 79 0 0 0,2 3 0 0 0,52-19 0 0 0,-88 37 2 0 0,36-11 147 0 0,-37 11-136 0 0,-1 1 1 0 0,0 0-1 0 0,1-1 1 0 0,-1 1-1 0 0,1 0 0 0 0,-1 0 1 0 0,0 0-1 0 0,1 1 1 0 0,-1-1-1 0 0,1 1 1 0 0,-1-1-1 0 0,0 1 0 0 0,0 0 1 0 0,4 1-1 0 0,-5-1 3 0 0,0 0 0 0 0,0 0 0 0 0,0 1-1 0 0,0-1 1 0 0,0 0 0 0 0,0 1 0 0 0,0-1 0 0 0,0 0 0 0 0,0 1-1 0 0,-1-1 1 0 0,1 1 0 0 0,-1-1 0 0 0,1 1 0 0 0,-1-1 0 0 0,0 1-1 0 0,1 0 1 0 0,-1-1 0 0 0,0 1 0 0 0,0 0 0 0 0,0-1-1 0 0,0 1 1 0 0,0-1 0 0 0,-1 1 0 0 0,1 1 0 0 0,-2 6 41 0 0,0 0 1 0 0,-6 16-1 0 0,-48 110 466 0 0,6-18-118 0 0,-4 0-340 0 0,33-78 143 0 0,-18 51-1 0 0,37-84-178 0 0,1-1 0 0 0,-1 1-1 0 0,1 0 1 0 0,0 0 0 0 0,0 0 0 0 0,1-1 0 0 0,0 1-1 0 0,0 0 1 0 0,0 0 0 0 0,1 0 0 0 0,0 0-1 0 0,0 0 1 0 0,0 0 0 0 0,1-1 0 0 0,0 1-1 0 0,0-1 1 0 0,0 1 0 0 0,1-1 0 0 0,-1 0 0 0 0,1 0-1 0 0,1 0 1 0 0,-1 0 0 0 0,1 0 0 0 0,0-1-1 0 0,7 8 1 0 0,-10-12-225 0 0,0 1 0 0 0,0 0 0 0 0,0-1 0 0 0,0 1 0 0 0,0-1 0 0 0,1 0 0 0 0,-1 1 0 0 0,0-1 0 0 0,0 0 1 0 0,0 1-1 0 0,0-1 0 0 0,1 0 0 0 0,-1 0 0 0 0,0 0 0 0 0,0 0 0 0 0,0 0 0 0 0,2-1 0 0 0,-2 1-295 0 0,10-1-6727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1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35 834 2095 0 0,'0'0'99'0'0,"-12"15"508"0"0,9-12 1913 0 0,1 0-1686 0 0,-1-1-1 0 0,1 0 1 0 0,0 1-1 0 0,0-1 1 0 0,0 1 0 0 0,-2 3-1 0 0,2 5 6618 0 0,13-22-6583 0 0,95-107 347 0 0,59-71-967 0 0,-11-45-194 0 0,-72 103-55 0 0,25-43-319 0 0,-89 147 294 0 0,-12 38-17 0 0,-4-6 57 0 0,-1 0 0 0 0,0 0 0 0 0,-1 0 0 0 0,1 0 0 0 0,-1 0 0 0 0,0 1 0 0 0,0-1 0 0 0,-1 0 1 0 0,0 6-1 0 0,-3 8 146 0 0,-7 20 0 0 0,4-16 2 0 0,-26 88 457 0 0,-14 56 83 0 0,35-118-537 0 0,-7 72 0 0 0,18-102-173 0 0,0 1-1 0 0,1-1 0 0 0,1 0 0 0 0,1 1 0 0 0,1-1 0 0 0,0 0 0 0 0,2 0 0 0 0,0 0 0 0 0,1-1 0 0 0,1 1 0 0 0,1-1 0 0 0,0-1 0 0 0,17 27 0 0 0,-9-15-351 0 0,-15-27 232 0 0,1-12-2397 0 0,1-2 1210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13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14279 0 0,'0'0'655'0'0,"0"-1"-12"0"0,-1-5-414 0 0,4 3-28 0 0,0 1-1 0 0,0 0 1 0 0,1 0 0 0 0,-1 0-1 0 0,0 0 1 0 0,1 1 0 0 0,-1-1-1 0 0,1 1 1 0 0,-1 0 0 0 0,6-1-1 0 0,-3 0 234 0 0,175-45 3588 0 0,-35 10-3668 0 0,-144 36-370 0 0,159-37-1544 0 0,-123 32-6048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1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72 2303 0 0,'-1'1'167'0'0,"-28"15"875"0"0,15-8 5350 0 0,-25 9 1 0 0,18-11-4427 0 0,20-6-1880 0 0,1 1 1 0 0,0-1-1 0 0,0 0 0 0 0,0 0 0 0 0,-1 0 1 0 0,1 0-1 0 0,0 0 0 0 0,0 0 0 0 0,0 0 0 0 0,-1 0 1 0 0,1 0-1 0 0,0 0 0 0 0,0 0 0 0 0,-1 0 1 0 0,1 0-1 0 0,0 0 0 0 0,0 0 0 0 0,0 0 1 0 0,-1 0-1 0 0,1 0 0 0 0,0 0 0 0 0,0 0 0 0 0,-1 0 1 0 0,1 0-1 0 0,0 0 0 0 0,0 0 0 0 0,0 0 1 0 0,0-1-1 0 0,-1 1 0 0 0,1 0 0 0 0,0 0 0 0 0,0 0 1 0 0,0 0-1 0 0,0-1 0 0 0,-1 1 0 0 0,1 0 1 0 0,0 0-1 0 0,0 0 0 0 0,0 0 0 0 0,0-1 0 0 0,4-9 706 0 0,15-10-659 0 0,-2 9-44 0 0,2 0 1 0 0,-1 1-1 0 0,1 0 0 0 0,1 2 1 0 0,31-10-1 0 0,-41 15-85 0 0,5-2 145 0 0,1 2 1 0 0,0-1-1 0 0,0 2 0 0 0,0 0 1 0 0,26 1-1 0 0,-41 1-123 0 0,0 1 0 0 0,-1-1-1 0 0,1 0 1 0 0,0 0 0 0 0,-1 1 0 0 0,1-1 0 0 0,-1 0-1 0 0,1 0 1 0 0,0 1 0 0 0,-1-1 0 0 0,1 1-1 0 0,-1-1 1 0 0,1 0 0 0 0,-1 1 0 0 0,0-1 0 0 0,1 1-1 0 0,-1-1 1 0 0,1 1 0 0 0,-1 0 0 0 0,0-1-1 0 0,1 1 1 0 0,-1-1 0 0 0,0 1 0 0 0,1 1 0 0 0,2 14 249 0 0,-3-10-224 0 0,-1-1-1 0 0,1 0 0 0 0,-1 1 1 0 0,-1-1-1 0 0,1 0 1 0 0,-1 0-1 0 0,0 0 1 0 0,0 0-1 0 0,0 0 1 0 0,-6 8-1 0 0,-3 3-12 0 0,-22 25 1 0 0,18-23-12 0 0,-48 48 30 0 0,43-47-107 0 0,1 0 0 0 0,-26 36-1 0 0,39-46 32 0 0,0 1-1 0 0,0 0 1 0 0,-4 11-1 0 0,9-17 14 0 0,-1 0-1 0 0,1 0 0 0 0,0 0 1 0 0,0 0-1 0 0,1 0 1 0 0,-1 0-1 0 0,1 0 0 0 0,-1 0 1 0 0,1 0-1 0 0,1 0 1 0 0,0 8-1 0 0,3-2 7 0 0,-2-8 7 0 0,0 0-1 0 0,0-1 0 0 0,0 1 1 0 0,0 0-1 0 0,0-1 1 0 0,0 0-1 0 0,0 1 1 0 0,0-1-1 0 0,0 0 0 0 0,1 0 1 0 0,-1-1-1 0 0,0 1 1 0 0,1 0-1 0 0,-1-1 1 0 0,4 1-1 0 0,2 0 55 0 0,-1 0-1 0 0,1-1 1 0 0,13 0-1 0 0,12-4 124 0 0,0-1 0 0 0,36-10-1 0 0,37-11-71 0 0,-87 23-286 0 0,0 0 0 0 0,0 1 0 0 0,32 2 0 0 0,-38 0-926 0 0,-2 0-328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1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4 268 8663 0 0,'0'0'398'0'0,"0"-2"-9"0"0,0 0-335 0 0,-1 0 1 0 0,1 0-1 0 0,0 0 1 0 0,0 0-1 0 0,-1 0 1 0 0,2 0-1 0 0,-1 0 0 0 0,0-4 1 0 0,0-5 928 0 0,0 10-776 0 0,-1 1-178 0 0,1-1 1 0 0,0 1-1 0 0,0 0 0 0 0,0 0 1 0 0,0 0-1 0 0,0-1 0 0 0,-1 1 0 0 0,1 0 1 0 0,0 0-1 0 0,0-1 0 0 0,0 1 1 0 0,0 0-1 0 0,0 0 0 0 0,0-1 1 0 0,0 1-1 0 0,0 0 0 0 0,0 0 1 0 0,0-1-1 0 0,0 1 0 0 0,0 0 0 0 0,6-8 6840 0 0,-3 13-6861 0 0,-1 0 0 0 0,0 0-1 0 0,0 1 1 0 0,0-1 0 0 0,-1 1 0 0 0,0-1 0 0 0,0 1 0 0 0,1 9 0 0 0,-3 50 22 0 0,0-28-26 0 0,-5 166-4 0 0,4-170 0 0 0,-1 15 0 0 0,3 57 0 0 0,1-100 49 0 0,-1 0 1 0 0,1 0-1 0 0,-1 0 0 0 0,2 0 0 0 0,-1 0 0 0 0,0-1 0 0 0,1 1 0 0 0,0 0 1 0 0,0-1-1 0 0,0 1 0 0 0,1-1 0 0 0,0 0 0 0 0,-1 0 0 0 0,1 0 0 0 0,1 0 1 0 0,-1 0-1 0 0,0-1 0 0 0,1 1 0 0 0,0-1 0 0 0,0 0 0 0 0,0 0 0 0 0,0-1 1 0 0,1 1-1 0 0,-1-1 0 0 0,0 0 0 0 0,1 0 0 0 0,0 0 0 0 0,0-1 0 0 0,-1 1 1 0 0,1-1-1 0 0,0 0 0 0 0,0-1 0 0 0,0 1 0 0 0,8-1 0 0 0,1 0 96 0 0,0-1-1 0 0,0 0 0 0 0,0-1 1 0 0,-1-1-1 0 0,1 0 0 0 0,-1 0 1 0 0,0-2-1 0 0,0 1 0 0 0,0-2 1 0 0,0 0-1 0 0,22-15 0 0 0,-13 6 36 0 0,-1-1 0 0 0,-1-2 0 0 0,0 0 1 0 0,-2-1-1 0 0,0-1 0 0 0,-1 0 0 0 0,-1-1 0 0 0,14-24 0 0 0,-6 3 158 0 0,-1-2 0 0 0,-3 0-1 0 0,23-69 1 0 0,-28 59-239 0 0,-3-2-1 0 0,-2 1 1 0 0,-2-1 0 0 0,0-65-1 0 0,-9 79-931 0 0,-1 37-559 0 0,0 26 115 0 0,2-15 739 0 0,0 0 1 0 0,0 0-1 0 0,1 0 1 0 0,-1 0-1 0 0,2-1 1 0 0,2 12-1 0 0,3 3-1082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1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65 10591 0 0,'0'0'819'0'0,"-2"-9"5221"0"0,5 1-4531 0 0,0 3-909 0 0,-1 1 0 0 0,1-1-1 0 0,-1 0 1 0 0,1 1-1 0 0,1 0 1 0 0,5-7-1 0 0,-8 8-333 0 0,2 0 171 0 0,11 0-217 0 0,-10 2-399 0 0,-1 1-1 0 0,1 0 1 0 0,-1 0 0 0 0,1 1-1 0 0,-1-1 1 0 0,1 1-1 0 0,-1 0 1 0 0,1 0 0 0 0,-1 0-1 0 0,5 2 1 0 0,1 2-880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1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14743 0 0,'0'0'1136'0'0,"4"-17"6457"0"0,-4 17-7524 0 0,1-1 5 0 0,0 0 0 0 0,-1 0 0 0 0,1 0 0 0 0,0 0 0 0 0,-1 0 0 0 0,1 0 0 0 0,0 0 0 0 0,0 0 0 0 0,0 0 0 0 0,0 0 0 0 0,0 0 0 0 0,1 0 0 0 0,1 1-92 0 0,-1 0 0 0 0,1 0-1 0 0,0 1 1 0 0,0-1 0 0 0,0 1 0 0 0,0 0-1 0 0,-1-1 1 0 0,1 1 0 0 0,0 0 0 0 0,-1 1-1 0 0,1-1 1 0 0,-1 0 0 0 0,1 1 0 0 0,1 1 0 0 0,4 3-738 0 0,1-1-348 0 0,0 2-43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1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18199 0 0,'1'-11'627'0'0,"1"1"-1"0"0,0 0 1 0 0,0-1 0 0 0,1 1-1 0 0,4-11 1 0 0,-5 17-339 0 0,1-1 0 0 0,-1 1 1 0 0,1-1-1 0 0,-1 1 0 0 0,1 0 0 0 0,1 0 0 0 0,-1 0 1 0 0,0 1-1 0 0,1-1 0 0 0,0 1 0 0 0,0 0 1 0 0,5-4-1 0 0,-7 6-271 0 0,0 1 0 0 0,0-1 1 0 0,0 0-1 0 0,0 1 0 0 0,0 0 1 0 0,0 0-1 0 0,1-1 1 0 0,-1 1-1 0 0,0 0 0 0 0,0 1 1 0 0,0-1-1 0 0,0 0 0 0 0,4 2 1 0 0,-3-2-16 0 0,-2 0-4 0 0,0 0 0 0 0,1 0-1 0 0,-1 1 1 0 0,0-1 0 0 0,0 0 0 0 0,1 1 0 0 0,-1-1-1 0 0,0 1 1 0 0,0-1 0 0 0,1 1 0 0 0,-1 0 0 0 0,0-1-1 0 0,0 1 1 0 0,0 0 0 0 0,0 0 0 0 0,0 0-1 0 0,0 0 1 0 0,1 1 0 0 0,2 2-119 0 0,15 18-4685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3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90 3223 0 0,'15'-15'-989'0'0,"2"0"3469"0"0,-2 2 4682 0 0,21-25 1 0 0,-35 36-6493 0 0,-1 2-635 0 0,0 0 1 0 0,0 0-1 0 0,0-1 1 0 0,0 1-1 0 0,0 0 1 0 0,0 0-1 0 0,0-1 1 0 0,0 1-1 0 0,0 0 1 0 0,0 0-1 0 0,0 0 1 0 0,0-1 0 0 0,0 1-1 0 0,0 0 1 0 0,0 0-1 0 0,-1 0 1 0 0,1-1-1 0 0,0 1 1 0 0,0 0-1 0 0,0 0 1 0 0,0 0-1 0 0,0-1 1 0 0,-1 1-1 0 0,1 0 1 0 0,0 0 0 0 0,0 0-1 0 0,0 0 1 0 0,-1 0-1 0 0,1 0 1 0 0,0-1-1 0 0,0 1 1 0 0,0 0-1 0 0,-1 0 1 0 0,1 0-1 0 0,0 0 1 0 0,0 0-1 0 0,0 0 1 0 0,-1 0 0 0 0,1 0-1 0 0,0 0 1 0 0,0 0-1 0 0,-1 0 1 0 0,1 0-1 0 0,-15 6 134 0 0,-12 14-771 0 0,17-11 402 0 0,1-2-43 0 0,1 2-1 0 0,-1-1 1 0 0,-11 17-1 0 0,17-21 207 0 0,1 0 1 0 0,-1 0-1 0 0,1 0 0 0 0,0 0 1 0 0,1 1-1 0 0,-1-1 0 0 0,1 1 1 0 0,0-1-1 0 0,0 1 0 0 0,0-1 1 0 0,1 1-1 0 0,-1-1 1 0 0,1 1-1 0 0,0 6 0 0 0,2-6 31 0 0,-1 0 1 0 0,0 0-1 0 0,1-1 0 0 0,0 1 0 0 0,0 0 0 0 0,0-1 0 0 0,5 7 1 0 0,-6-9 69 0 0,1-2 8 0 0,28 7 105 0 0,-16-5-95 0 0,-10-1-58 0 0,1-1 0 0 0,-1 1 0 0 0,1 0 1 0 0,-1 0-1 0 0,1 0 0 0 0,-1 1 0 0 0,0-1 0 0 0,1 1 0 0 0,-1 0 1 0 0,0 1-1 0 0,6 3 0 0 0,-6-3 2 0 0,0 1 0 0 0,0-1 0 0 0,0 0 0 0 0,0 1 0 0 0,-1 0 0 0 0,0 0 0 0 0,1 0 0 0 0,-2 0 0 0 0,1 0 1 0 0,0 0-1 0 0,-1 1 0 0 0,0 0 0 0 0,0-1 0 0 0,0 1 0 0 0,0 0 0 0 0,-1 0 0 0 0,0 0 0 0 0,0 0 0 0 0,0 6 0 0 0,-2-9 56 0 0,0 1 0 0 0,0 0 0 0 0,0-1 0 0 0,0 1 0 0 0,-1 0 0 0 0,1-1 0 0 0,-1 0 0 0 0,0 1 0 0 0,0-1 0 0 0,0 0 0 0 0,0 0 0 0 0,0 0 0 0 0,0 0 0 0 0,-3 2 0 0 0,-18 11 143 0 0,0 0 0 0 0,-1-1 0 0 0,-1-1 1 0 0,-26 9-1 0 0,36-15-282 0 0,-45 17-704 0 0,52-21 648 0 0,0-1 0 0 0,-1 0 0 0 0,1 0 0 0 0,0-1 0 0 0,-12 1 0 0 0,19-2-169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3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53 1839 0 0,'0'0'83'0'0,"0"-2"-6"0"0,-23-45 15327 0 0,23 47-15369 0 0,0 0 1 0 0,0 0-1 0 0,0 0 0 0 0,0 0 0 0 0,0-1 0 0 0,0 1 0 0 0,0 0 1 0 0,0 0-1 0 0,0 0 0 0 0,-1 0 0 0 0,1-1 0 0 0,0 1 0 0 0,0 0 1 0 0,0 0-1 0 0,0 0 0 0 0,0 0 0 0 0,0 0 0 0 0,0-1 0 0 0,0 1 1 0 0,-1 0-1 0 0,1 0 0 0 0,0 0 0 0 0,0 0 0 0 0,0 0 0 0 0,0 0 1 0 0,0 0-1 0 0,-1-1 0 0 0,1 1 0 0 0,0 0 0 0 0,0 0 0 0 0,0 0 1 0 0,0 0-1 0 0,-1 0 0 0 0,1 0 0 0 0,0 0 0 0 0,0 0 0 0 0,0 0 1 0 0,-1 0-1 0 0,1 0 0 0 0,0 0 0 0 0,0 0 0 0 0,0 0 0 0 0,0 0 1 0 0,-1 0-1 0 0,1 0 0 0 0,0 1 0 0 0,-9-1 284 0 0,3 3-297 0 0,0 0 0 0 0,0 0 0 0 0,0 1 0 0 0,0-1 0 0 0,0 1 0 0 0,-7 7 0 0 0,-5 3-16 0 0,-183 140 31 0 0,166-123 174 0 0,1 1-1 0 0,1 2 1 0 0,-39 52 0 0 0,60-69 10 0 0,1 1 0 0 0,0 0 0 0 0,1 0 0 0 0,2 1-1 0 0,-1 0 1 0 0,-6 26 0 0 0,12-34-112 0 0,1 1 1 0 0,0-1-1 0 0,0 1 0 0 0,1 0 0 0 0,0-1 0 0 0,1 1 0 0 0,1 0 1 0 0,0 0-1 0 0,0-1 0 0 0,1 1 0 0 0,1 0 0 0 0,5 15 0 0 0,-6-21-93 0 0,0 0-1 0 0,1-1 1 0 0,0 1-1 0 0,0-1 1 0 0,0 1-1 0 0,0-1 1 0 0,1 0-1 0 0,7 7 0 0 0,-7-9-166 0 0,-1-1-1 0 0,0 1 1 0 0,1-1-1 0 0,-1 0 1 0 0,1 0-1 0 0,0 0 0 0 0,-1-1 1 0 0,1 1-1 0 0,0-1 1 0 0,0 0-1 0 0,0 0 1 0 0,0-1-1 0 0,0 1 0 0 0,5-1 1 0 0,9 1-696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1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104 263 9215 0 0,'0'0'831'0'0,"-1"1"-686"0"0,-25 24 3316 0 0,13-14-2120 0 0,1 0-1 0 0,1 1 1 0 0,-19 25 0 0 0,28-34-1287 0 0,1 0 0 0 0,-1 0-1 0 0,1 0 1 0 0,0 1 0 0 0,0-1-1 0 0,0 0 1 0 0,1 0 0 0 0,-1 1 0 0 0,1-1-1 0 0,0 1 1 0 0,-1-1 0 0 0,2 0-1 0 0,-1 1 1 0 0,1 5 0 0 0,2 5 62 0 0,0-1 1 0 0,8 18-1 0 0,-6-18 33 0 0,6 20 139 0 0,3 0 0 0 0,0 0-1 0 0,27 41 1 0 0,-36-67-222 0 0,-1-1-1 0 0,1 0 1 0 0,0 0 0 0 0,0 0 0 0 0,1 0 0 0 0,-1-1 0 0 0,1 0-1 0 0,1 0 1 0 0,-1-1 0 0 0,11 7 0 0 0,-12-9 12 0 0,0 0-1 0 0,1 0 1 0 0,-1-1 0 0 0,0 1 0 0 0,1-1 0 0 0,0 0 0 0 0,-1-1-1 0 0,1 1 1 0 0,-1-1 0 0 0,1 0 0 0 0,-1-1 0 0 0,1 1 0 0 0,0-1-1 0 0,-1 0 1 0 0,9-3 0 0 0,-2-1 24 0 0,-1 1 1 0 0,0-1-1 0 0,0-1 0 0 0,0 0 1 0 0,-1-1-1 0 0,0 0 0 0 0,0 0 0 0 0,-1-1 1 0 0,0-1-1 0 0,16-17 0 0 0,-1-5-10 0 0,-1-1 0 0 0,20-38-1 0 0,-19 24-12 0 0,36-99-1 0 0,-45 105-94 0 0,-2 6-77 0 0,6-15-497 0 0,-1-1 1 0 0,14-70-1 0 0,-30 98-314 0 0,-2 21-120 0 0,-7 5-2568 0 0,-2 2-2951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12 919 0 0,'1'-1'67'0'0,"11"-9"9899"0"0,-5 11-4299 0 0,-6-1-5422 0 0,0 1 1 0 0,0 0-1 0 0,-1-1 0 0 0,1 1 1 0 0,0 0-1 0 0,0 0 1 0 0,-1 0-1 0 0,1-1 1 0 0,0 1-1 0 0,-1 0 0 0 0,1 0 1 0 0,-1 0-1 0 0,1 1 1 0 0,1 3-202 0 0,-1-1-1 0 0,0 1 1 0 0,0-1 0 0 0,0 1 0 0 0,1 8 0 0 0,-4 29 365 0 0,-1 0 1 0 0,-1 0 0 0 0,-3 0-1 0 0,-2-1 1 0 0,-26 77-1 0 0,5-48-1017 0 0,30-69 230 0 0,7-15-11052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1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73 3679 0 0,'-8'5'382'0'0,"-13"8"625"0"0,16-9 747 0 0,1 0 0 0 0,0 0 0 0 0,-8 11 1281 0 0,10-9-195 0 0,2-3-729 0 0,6 0-2140 0 0,-4-2 96 0 0,0 0 0 0 0,1-1 0 0 0,-1 1-1 0 0,0-1 1 0 0,1 0 0 0 0,-1 0 0 0 0,0 0 0 0 0,1 0 0 0 0,-1 0-1 0 0,0-1 1 0 0,1 1 0 0 0,1-1 0 0 0,32-12 427 0 0,-16 6-322 0 0,58-19 356 0 0,118-32 377 0 0,-167 51-798 0 0,53-9 274 0 0,-68 14-263 0 0,-1 1 0 0 0,1 0 1 0 0,0 1-1 0 0,13 2 0 0 0,-23-2-96 0 0,0 1-1 0 0,-1-1 1 0 0,1 1 0 0 0,0 0 0 0 0,-1 0 0 0 0,1 1 0 0 0,-1-1-1 0 0,1 1 1 0 0,-1 0 0 0 0,0 0 0 0 0,1 0 0 0 0,-1 0 0 0 0,0 0-1 0 0,0 1 1 0 0,-1-1 0 0 0,1 1 0 0 0,-1 0 0 0 0,1 0 0 0 0,-1 0-1 0 0,0 0 1 0 0,0 0 0 0 0,0 1 0 0 0,0-1 0 0 0,2 6 0 0 0,-3-3-19 0 0,0-1 0 0 0,1 1 0 0 0,-2-1 1 0 0,1 1-1 0 0,-1 0 0 0 0,1-1 1 0 0,-2 1-1 0 0,1 0 0 0 0,-1-1 0 0 0,0 1 1 0 0,0-1-1 0 0,0 1 0 0 0,-1-1 0 0 0,1 1 1 0 0,-1-1-1 0 0,-3 5 0 0 0,1-3-2 0 0,0 0-1 0 0,-1-1 1 0 0,0 1-1 0 0,0-1 1 0 0,0 0-1 0 0,0-1 1 0 0,-1 1-1 0 0,-13 8 1 0 0,-1 0-40 0 0,-35 16 0 0 0,36-21-43 0 0,0-2-1 0 0,-39 10 1 0 0,9-3-62 0 0,-164 54-810 0 0,110-36-644 0 0,101-32 1338 0 0,12-4-481 0 0,13-3 717 0 0,0 0 0 0 0,0 1 0 0 0,0 2 0 0 0,1 0 0 0 0,34 0 0 0 0,122 8 659 0 0,-115 0-310 0 0,-55-4-278 0 0,26 1 165 0 0,0 1-1 0 0,0 2 1 0 0,56 14-1 0 0,-87-17-156 0 0,-1 1 1 0 0,1 0-1 0 0,-1 0 0 0 0,0 0 0 0 0,0 0 1 0 0,1 0-1 0 0,-2 1 0 0 0,1 0 0 0 0,0 0 0 0 0,0 0 1 0 0,3 4-1 0 0,-6-5-30 0 0,0 0 1 0 0,0 0-1 0 0,-1 0 0 0 0,1 0 1 0 0,-1 0-1 0 0,1-1 0 0 0,-1 1 1 0 0,0 0-1 0 0,1 0 0 0 0,-1 0 1 0 0,0 0-1 0 0,0 0 1 0 0,-1 0-1 0 0,1 4 0 0 0,-1-3 16 0 0,0 3-5 0 0,0 0 0 0 0,0-1-1 0 0,-1 1 1 0 0,0-1 0 0 0,0 0 0 0 0,-1 0-1 0 0,1 1 1 0 0,-1-1 0 0 0,0-1 0 0 0,-1 1-1 0 0,1 0 1 0 0,-1-1 0 0 0,-7 8 0 0 0,0-3 12 0 0,0 1 1 0 0,0-2 0 0 0,-1 1-1 0 0,-17 9 1 0 0,3-6 0 0 0,1 0 0 0 0,-2-2 0 0 0,0-1 0 0 0,-31 7 0 0 0,8-6 149 0 0,-72 5-1 0 0,92-13-142 0 0,1-1-1 0 0,0-2 0 0 0,-1 0 1 0 0,-30-7-1 0 0,38 1-202 0 0,28-2-272 0 0,-2 5 6 0 0,-1 1 1 0 0,1 0-1 0 0,0-1 0 0 0,0 1 0 0 0,0 1 1 0 0,5-3-1 0 0,-7 4 254 0 0,14-8-1400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1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5407 0 0,'0'0'760'0'0,"3"11"-168"0"0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35 516 1839 0 0,'0'0'342'0'0,"-30"25"19108"0"0,28-14-19386 0 0,2-11-36 0 0,-1 0-1 0 0,1 1 0 0 0,0-1 1 0 0,0 0-1 0 0,-1 1 1 0 0,1-1-1 0 0,0 0 0 0 0,0 1 1 0 0,0-1-1 0 0,0 1 0 0 0,0-1 1 0 0,0 0-1 0 0,-1 1 1 0 0,1-1-1 0 0,0 1 0 0 0,0-1 1 0 0,0 0-1 0 0,0 1 1 0 0,0-1-1 0 0,1 1 0 0 0,-1-1 1 0 0,0 0-1 0 0,0 1 1 0 0,0-1-1 0 0,0 1 0 0 0,0-1 1 0 0,0 0-1 0 0,1 1 0 0 0,-1-1 1 0 0,0 0-1 0 0,0 1 1 0 0,1-1-1 0 0,-1 0 0 0 0,0 1 1 0 0,0-1-1 0 0,1 0 1 0 0,0 0-1 0 0,0 0 1 0 0,0 0 0 0 0,0 0-1 0 0,1 0 1 0 0,-1 0-1 0 0,0 0 1 0 0,0 0 0 0 0,0-1-1 0 0,0 1 1 0 0,0 0 0 0 0,0-1-1 0 0,2 0 1 0 0,28-20 231 0 0,0-1-39 0 0,-29 21-71 0 0,-1-15-21 0 0,1 1 0 0 0,1 0 0 0 0,1 0-1 0 0,0 0 1 0 0,10-24 0 0 0,-9 27-83 0 0,14-41-26 0 0,4 1 0 0 0,1 2-1 0 0,56-88 1 0 0,-74 131-50 0 0,-1-1-1 0 0,1 1 1 0 0,0 0-1 0 0,0 1 1 0 0,0 0-1 0 0,1 0 1 0 0,0 0-1 0 0,1 1 1 0 0,-1 0-1 0 0,1 0 1 0 0,0 0-1 0 0,0 1 1 0 0,0 1-1 0 0,1-1 1 0 0,-1 2-1 0 0,1-1 1 0 0,13-2-1 0 0,-15 4-4 0 0,-3 1 23 0 0,1-1-1 0 0,-1 0 1 0 0,0 1-1 0 0,0 0 1 0 0,0 0-1 0 0,0 0 0 0 0,1 0 1 0 0,-1 1-1 0 0,0 0 1 0 0,0 0-1 0 0,0 0 0 0 0,0 0 1 0 0,0 0-1 0 0,0 1 1 0 0,4 2-1 0 0,65 29 2 0 0,-71-33 12 0 0,6 4 30 0 0,15 3 13 0 0,-19-6-25 0 0,-3-1-14 0 0,0 1-1 0 0,1-1 1 0 0,-1 1 0 0 0,0-1 0 0 0,0 1-1 0 0,1-1 1 0 0,-1 1 0 0 0,0 0 0 0 0,0-1 0 0 0,0 1-1 0 0,2 2 1 0 0,-2-2 2 0 0,0 1-1 0 0,1 0 0 0 0,-1 0 1 0 0,0 0-1 0 0,-1 0 1 0 0,1 0-1 0 0,0 0 1 0 0,0 0-1 0 0,-1 0 0 0 0,0 0 1 0 0,1 1-1 0 0,-1-1 1 0 0,0 4-1 0 0,0 23-1 0 0,-1 1-1 0 0,-2-1 1 0 0,-8 37 0 0 0,-4 39-7 0 0,4-31 3 0 0,6-53 0 0 0,2 0 0 0 0,-1 30 0 0 0,6-28 0 0 0,3-10 0 0 0,0-10 0 0 0,-3-2 0 0 0,0 0-164 0 0,0 1 0 0 0,0-1 0 0 0,1 1 0 0 0,-1-1 0 0 0,0 1-1 0 0,1-1 1 0 0,-1 0 0 0 0,1 0 0 0 0,-1 0 0 0 0,4 0 0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0 804 11975 0 0,'2'-1'4136'0'0,"37"-45"960"0"0,-11 12-4280 0 0,34-44-145 0 0,63-103-1 0 0,21-29-491 0 0,-101 152-179 0 0,79-92 0 0 0,-120 146 1 0 0,1-3-30 0 0,1 1 0 0 0,0 0 0 0 0,0 1 0 0 0,1 0 0 0 0,10-7 0 0 0,-16 11-61 0 0,3 3-185 0 0,-1-3 260 0 0,10 7-162 0 0,-11-4 172 0 0,0-1 1 0 0,0 1-1 0 0,0 0 1 0 0,0 0-1 0 0,-1-1 1 0 0,1 1 0 0 0,0 0-1 0 0,-1 1 1 0 0,0-1-1 0 0,1 0 1 0 0,-1 0-1 0 0,0 1 1 0 0,0-1 0 0 0,-1 0-1 0 0,1 1 1 0 0,0-1-1 0 0,-1 1 1 0 0,1-1-1 0 0,-1 1 1 0 0,0-1 0 0 0,0 5-1 0 0,0 6 17 0 0,-1 1 0 0 0,-1-1-1 0 0,-3 13 1 0 0,2-10 17 0 0,-3 20 72 0 0,2 1 1 0 0,0 60-1 0 0,5-77-80 0 0,0 1 0 0 0,1-1-1 0 0,1 1 1 0 0,1-1 0 0 0,1 0 0 0 0,1 0-1 0 0,0-1 1 0 0,2 1 0 0 0,0-2-1 0 0,18 32 1 0 0,16 12 91 0 0,-18-28 141 0 0,24 46-1 0 0,-37-66-76 0 0,-7-10-133 0 0,-3-3-58 0 0,-1 0-1 0 0,1 0 1 0 0,0-1-1 0 0,-1 1 1 0 0,1 0 0 0 0,0 0-1 0 0,0-1 1 0 0,0 1-1 0 0,0 0 1 0 0,-1-1 0 0 0,1 1-1 0 0,0 0 1 0 0,0-1-1 0 0,0 0 1 0 0,0 1 0 0 0,0-1-1 0 0,0 1 1 0 0,0-1-1 0 0,0 0 1 0 0,0 0 0 0 0,1 0-1 0 0,-1 0 1 0 0,0 0-1 0 0,2 0 1 0 0,-1 0-255 0 0,7-2-516 0 0,0-4-21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19 120 5983 0 0,'-12'-5'640'0'0,"11"5"-509"0"0,1 0 1 0 0,0 0-1 0 0,-1 0 0 0 0,1 0 0 0 0,0 0 0 0 0,0-1 0 0 0,-1 1 0 0 0,1 0 0 0 0,0 0 0 0 0,-1 0 0 0 0,1 0 0 0 0,0-1 0 0 0,0 1 0 0 0,-1 0 0 0 0,1 0 0 0 0,0-1 0 0 0,0 1 1 0 0,0 0-1 0 0,-1 0 0 0 0,1-1 0 0 0,0 1 0 0 0,0 0 0 0 0,0-1 0 0 0,0 1 0 0 0,0 0 0 0 0,0 0 0 0 0,-1-1 0 0 0,1 1 0 0 0,0 0 0 0 0,0-1 0 0 0,0 1 0 0 0,0 0 0 0 0,0-1 1 0 0,0 1-1 0 0,0 0 0 0 0,0-1 0 0 0,0 1 0 0 0,1 0 0 0 0,-1-1 0 0 0,0 1 0 0 0,0-1 0 0 0,14-6 7466 0 0,-9 5-6921 0 0,14-4-161 0 0,0 1 1 0 0,0 1 0 0 0,37-3 0 0 0,-22 2-229 0 0,69-8 215 0 0,113-19-163 0 0,-176 25-625 0 0,38-7 217 0 0,-65 13-3466 0 0,24 0-1 0 0,-22 3-3423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45 4143 0 0,'0'0'319'0'0,"-2"2"-210"0"0,-3 4 1269 0 0,0 0 0 0 0,0 0 0 0 0,1 1 0 0 0,0 0 0 0 0,0 0 0 0 0,0 0 0 0 0,1 0 0 0 0,0 1 0 0 0,-3 11 0 0 0,4-9-750 0 0,0-1 0 0 0,0 1 0 0 0,1 0-1 0 0,0 0 1 0 0,1-1 0 0 0,0 1 0 0 0,2 15 0 0 0,-2-24 437 0 0,2-1-777 0 0,1 0-228 0 0,0 0 1 0 0,0-1-1 0 0,0 1 0 0 0,0-1 0 0 0,0 0 1 0 0,-1 0-1 0 0,1 0 0 0 0,0 0 0 0 0,0 0 1 0 0,-1-1-1 0 0,1 0 0 0 0,-1 1 0 0 0,0-1 1 0 0,1 0-1 0 0,-1 0 0 0 0,0 0 0 0 0,0 0 1 0 0,0 0-1 0 0,3-5 0 0 0,3-6-8 0 0,0 1 0 0 0,11-27-1 0 0,-6 10 77 0 0,-8 20-107 0 0,0 1-1 0 0,0 0 1 0 0,1 0 0 0 0,0 0 0 0 0,0 0-1 0 0,12-10 1 0 0,-14 15-28 0 0,0 0 1 0 0,0 0 0 0 0,0 0-1 0 0,1 0 1 0 0,-1 1-1 0 0,1 0 1 0 0,-1 0-1 0 0,1 0 1 0 0,0 1-1 0 0,0-1 1 0 0,0 1-1 0 0,0 0 1 0 0,0 0 0 0 0,8 1-1 0 0,-2-1-6 0 0,1 2 0 0 0,-1 0 0 0 0,0 0 0 0 0,0 1 0 0 0,1 0 0 0 0,-2 1 0 0 0,1 0 0 0 0,0 1 0 0 0,0 0 0 0 0,-1 1 0 0 0,10 5 0 0 0,-17-8 12 0 0,-1 0 1 0 0,0 0-1 0 0,1 0 0 0 0,-1 0 0 0 0,0 0 0 0 0,0 0 1 0 0,-1 0-1 0 0,1 1 0 0 0,0-1 0 0 0,-1 1 1 0 0,1-1-1 0 0,-1 1 0 0 0,0-1 0 0 0,0 1 0 0 0,1 4 1 0 0,1 4 0 0 0,-1 0 0 0 0,1 20 0 0 0,-3-22 0 0 0,1 0 0 0 0,0 0 0 0 0,1 0 0 0 0,3 12 0 0 0,-4-19-97 0 0,-1 0 0 0 0,1 0 0 0 0,0 0 0 0 0,0 0 0 0 0,0 0 0 0 0,0-1 1 0 0,1 1-1 0 0,-1 0 0 0 0,0-1 0 0 0,1 1 0 0 0,0-1 0 0 0,-1 1 0 0 0,1-1 0 0 0,-1 0 0 0 0,1 0 0 0 0,0 1 0 0 0,0-1 0 0 0,0 0 0 0 0,0-1 0 0 0,0 1 0 0 0,0 0 1 0 0,0-1-1 0 0,0 1 0 0 0,0-1 0 0 0,0 1 0 0 0,3-1 0 0 0,12 2-1862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 16583 0 0,'0'0'762'0'0,"-1"-1"-18"0"0,-5-4 630 0 0,7 18-696 0 0,1-1-480 0 0,1-1 1 0 0,1 0 0 0 0,0 0 0 0 0,7 13 0 0 0,-4-8-39 0 0,13 28 265 0 0,3-1-1 0 0,1 0 1 0 0,52 65 0 0 0,106 105 594 0 0,19 24-465 0 0,-188-219-405 0 0,-1 0 1 0 0,-1 0-1 0 0,0 2 0 0 0,-2-1 1 0 0,0 1-1 0 0,10 34 0 0 0,-16-44-55 0 0,-1-1 0 0 0,0 1 0 0 0,-1 0 0 0 0,0 0-1 0 0,-1 0 1 0 0,0 0 0 0 0,0 0 0 0 0,-1 0 0 0 0,-1 0-1 0 0,1 0 1 0 0,-1-1 0 0 0,-1 1 0 0 0,0 0 0 0 0,-1-1-1 0 0,1 0 1 0 0,-10 15 0 0 0,5-12 64 0 0,-1 0 1 0 0,-1 0-1 0 0,0-1 1 0 0,-17 14-1 0 0,-5 7-1796 0 0,25-24-979 0 0,0 0-1 0 0,-8 12 1 0 0,10-11-5357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4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26 9215 0 0,'0'0'422'0'0,"0"-1"-13"0"0,1-5-24 0 0,-1 5-197 0 0,0 0 0 0 0,0 1 0 0 0,0-1 1 0 0,0 1-1 0 0,0-1 0 0 0,0 1 0 0 0,0-1 0 0 0,-1 1 0 0 0,1-1 0 0 0,0 0 0 0 0,0 1 0 0 0,-1-1 0 0 0,1 1 0 0 0,0 0 0 0 0,-1-1 0 0 0,1 1 0 0 0,0-1 0 0 0,-1 1 0 0 0,1-1 0 0 0,-1 1 0 0 0,1 0 0 0 0,-1-1 0 0 0,1 1 1 0 0,-1 0-1 0 0,1 0 0 0 0,-1-1 0 0 0,1 1 0 0 0,-1 0 0 0 0,1 0 0 0 0,-2 0 0 0 0,-15-5 1611 0 0,17 5-2094 0 0,-2 0 304 0 0,1 0 1 0 0,-1 0 0 0 0,1 0-1 0 0,-1 0 1 0 0,1 0 0 0 0,0 1-1 0 0,-1-1 1 0 0,1 0 0 0 0,-1 1-1 0 0,1-1 1 0 0,0 1 0 0 0,-1-1-1 0 0,1 1 1 0 0,0 0 0 0 0,0-1-1 0 0,-1 1 1 0 0,1 0 0 0 0,0 0-1 0 0,-2 2 1 0 0,-17 22 130 0 0,17-21-135 0 0,-68 102-114 0 0,56-82 82 0 0,-1 2-28 0 0,1 2 0 0 0,-12 31 0 0 0,-18 62-70 0 0,35-92 119 0 0,-63 210 249 0 0,61-189-33 0 0,3 0 0 0 0,-5 97-1 0 0,14-131-142 0 0,0 1-1 0 0,1-1 1 0 0,0 1-1 0 0,2-1 1 0 0,0 1-1 0 0,7 19 1 0 0,-8-29 28 0 0,1 0 1 0 0,0 0 0 0 0,0 0-1 0 0,1-1 1 0 0,0 1-1 0 0,0-1 1 0 0,1 0 0 0 0,0 0-1 0 0,0-1 1 0 0,0 1-1 0 0,1-1 1 0 0,-1 0-1 0 0,1-1 1 0 0,0 0 0 0 0,1 1-1 0 0,7 2 1 0 0,9 3 404 0 0,1-1 0 0 0,1-1 0 0 0,0-2 0 0 0,33 5 0 0 0,41 12 492 0 0,-78-17-778 0 0,46 16 139 0 0,-61-20-341 0 0,0 1 0 0 0,0 0 1 0 0,0 1-1 0 0,0-1 0 0 0,-1 1 0 0 0,1 0 1 0 0,8 9-1 0 0,-3-1 255 0 0,-10-8-1766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3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39 887 10591 0 0,'-7'3'964'0'0,"3"-1"-752"0"0,2-1-81 0 0,1 0-1 0 0,-1-1 0 0 0,1 1 0 0 0,-1-1 1 0 0,0 1-1 0 0,1-1 0 0 0,-1 0 0 0 0,1 0 1 0 0,-1 0-1 0 0,0 0 0 0 0,1 0 0 0 0,-3 0 1 0 0,4 0-24 0 0,0 0 1 0 0,0 0 0 0 0,0 0 0 0 0,-1 0 0 0 0,1 0 0 0 0,0 0 0 0 0,0 0-1 0 0,0 0 1 0 0,-1 0 0 0 0,1 0 0 0 0,0 0 0 0 0,0 0 0 0 0,0 0-1 0 0,0-1 1 0 0,-1 1 0 0 0,1 0 0 0 0,0 0 0 0 0,0 0 0 0 0,0 0-1 0 0,0 0 1 0 0,0 0 0 0 0,0 0 0 0 0,-1-1 0 0 0,1 1 0 0 0,0 0-1 0 0,0 0 1 0 0,0 0 0 0 0,0 0 0 0 0,0-1 0 0 0,0 1 0 0 0,0 0 0 0 0,0 0-1 0 0,0 0 1 0 0,0 0 0 0 0,0-1 0 0 0,0 1 0 0 0,0 0 0 0 0,2-10 2181 0 0,6-7-1072 0 0,19-21-511 0 0,1 2-1 0 0,40-40 1 0 0,17-23-577 0 0,156-182 71 0 0,16 16-24 0 0,-238 247-139 0 0,28-32 197 0 0,-46 48-60 0 0,-2 4-166 0 0,0 0 0 0 0,0 0 0 0 0,0 0 0 0 0,0-1 1 0 0,0 1-1 0 0,1 1 0 0 0,-1-1 0 0 0,0 3 0 0 0,-2 3-6 0 0,-14 46-2 0 0,-14 63 0 0 0,25-85 0 0 0,2 1 0 0 0,0 0 0 0 0,2 46 0 0 0,4-59 0 0 0,1-1 0 0 0,1 1 0 0 0,0-1 0 0 0,2 0 0 0 0,13 33 0 0 0,-14-39 1 0 0,1 2 74 0 0,0 1 0 0 0,0 1 0 0 0,-2-1 0 0 0,0 1 0 0 0,-1 0 0 0 0,-1-1 0 0 0,1 29 0 0 0,-1-36-16 0 0,-1-8-67 0 0,0 0 1 0 0,1 0-1 0 0,-1 0 0 0 0,0 0 1 0 0,0 0-1 0 0,0-1 1 0 0,1 1-1 0 0,-1 0 0 0 0,0-1 1 0 0,1 1-1 0 0,-1-1 0 0 0,0 0 1 0 0,1 1-1 0 0,-1-1 0 0 0,1 0 1 0 0,-1 0-1 0 0,1 0 0 0 0,-1 0 1 0 0,0 0-1 0 0,1 0 0 0 0,-1 0 1 0 0,1 0-1 0 0,1-1 0 0 0,6-1-241 0 0,-1-1 0 0 0,15-6 0 0 0,-14 6 11 0 0,27-12-3076 0 0,-24 10-2636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4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29 279 6447 0 0,'0'0'586'0'0,"-1"2"-282"0"0,-1 1 112 0 0,1 0 0 0 0,-1-1 1 0 0,1 1-1 0 0,0 0 1 0 0,0 0-1 0 0,0 1 0 0 0,1-1 1 0 0,-1 0-1 0 0,1 0 1 0 0,0 0-1 0 0,-1 0 0 0 0,1 1 1 0 0,1-1-1 0 0,-1 0 1 0 0,0 0-1 0 0,2 4 0 0 0,-2-6 2 0 0,9 22 332 0 0,1-2-352 0 0,-9-20-76 0 0,-1 2-118 0 0,0-2-153 0 0,0-1-1 0 0,0 0 1 0 0,0 1 0 0 0,0-1 0 0 0,0 0 0 0 0,0 1 0 0 0,0-1 0 0 0,0 0-1 0 0,0 1 1 0 0,0-1 0 0 0,0 0 0 0 0,0 1 0 0 0,0-1 0 0 0,0 0 0 0 0,0 1-1 0 0,0-1 1 0 0,0 0 0 0 0,0 1 0 0 0,-1-1 0 0 0,1 0 0 0 0,0 1 0 0 0,0-1-1 0 0,-1 1 1 0 0,0-1-21 0 0,0 1 0 0 0,0-1 0 0 0,0 0 0 0 0,0 1 0 0 0,0-1 0 0 0,0 0-1 0 0,0 0 1 0 0,0 0 0 0 0,0 0 0 0 0,0 0 0 0 0,0 0 0 0 0,0 0 0 0 0,0 0 0 0 0,-1 0-1 0 0,1 0 1 0 0,0 0 0 0 0,0-1 0 0 0,0 1 0 0 0,0-1 0 0 0,0 1 0 0 0,0 0 0 0 0,0-1 0 0 0,0 0-1 0 0,1 1 1 0 0,-1-1 0 0 0,0 0 0 0 0,0 1 0 0 0,0-1 0 0 0,0 0 0 0 0,1 0 0 0 0,-1 1 0 0 0,0-1-1 0 0,1 0 1 0 0,-1 0 0 0 0,1 0 0 0 0,-1 0 0 0 0,1 0 0 0 0,0 0 0 0 0,-1 0 0 0 0,1 0-1 0 0,0 0 1 0 0,-1 0 0 0 0,1 0 0 0 0,0 0 0 0 0,0-2 0 0 0,-1-3-29 0 0,1-1 0 0 0,0 1 1 0 0,0-1-1 0 0,0 0 0 0 0,1 1 1 0 0,0-1-1 0 0,0 1 0 0 0,1-1 0 0 0,0 1 1 0 0,0 0-1 0 0,0 0 0 0 0,7-12 1 0 0,3-3-119 0 0,1-1 0 0 0,18-19 1 0 0,-24 31 20 0 0,1-1 45 0 0,1 1 1 0 0,0 0 0 0 0,0 1-1 0 0,1 0 1 0 0,0 1 0 0 0,1-1-1 0 0,21-11 1 0 0,-32 20 47 0 0,1-1 0 0 0,0 1 1 0 0,-1 0-1 0 0,1 0 0 0 0,-1 0 1 0 0,1 0-1 0 0,0-1 0 0 0,-1 1 0 0 0,1 0 1 0 0,-1 0-1 0 0,1 0 0 0 0,0 0 1 0 0,-1 0-1 0 0,1 1 0 0 0,0-1 0 0 0,-1 0 1 0 0,1 0-1 0 0,-1 0 0 0 0,1 0 0 0 0,-1 1 1 0 0,1-1-1 0 0,0 0 0 0 0,-1 0 1 0 0,1 1-1 0 0,-1-1 0 0 0,1 1 0 0 0,0 0 1 0 0,10 12 183 0 0,-7-8-133 0 0,-1 0 0 0 0,-1 0 0 0 0,1 1 0 0 0,-1-1 0 0 0,0 1 0 0 0,0 0 0 0 0,1 6 0 0 0,6 44 36 0 0,-8-46-129 0 0,0-5 87 0 0,-1 1 0 0 0,0 0 0 0 0,0-1 0 0 0,0 1 0 0 0,0-1 0 0 0,-1 1 0 0 0,0 0 0 0 0,0-1 0 0 0,-4 10 0 0 0,5-14 75 0 0,-2-2-63 0 0,0-1-47 0 0,0-1 0 0 0,0 1 0 0 0,0-1 0 0 0,1 1 0 0 0,-1-1 0 0 0,1 0 0 0 0,-1 0 0 0 0,1 0 0 0 0,0 0 0 0 0,0 0 0 0 0,0 0 0 0 0,-1-5 0 0 0,2 2 2 0 0,-1 0-1 0 0,1 0 1 0 0,0 0 0 0 0,1 0 0 0 0,-1 0 0 0 0,3-8 0 0 0,0 3-91 0 0,0-1 0 0 0,1 1 0 0 0,0 0-1 0 0,1 0 1 0 0,1 0 0 0 0,7-12 0 0 0,-5 11 7 0 0,1 0-1 0 0,0 1 0 0 0,1 1 0 0 0,0-1 1 0 0,13-9-1 0 0,-18 16 121 0 0,0 0-1 0 0,1 0 1 0 0,-1 1-1 0 0,1-1 1 0 0,0 1-1 0 0,0 1 1 0 0,0-1-1 0 0,0 1 1 0 0,1 0-1 0 0,-1 1 1 0 0,1-1-1 0 0,-1 1 1 0 0,9 0 0 0 0,-14 1-5 0 0,1 1 0 0 0,0-1 0 0 0,-1 1 0 0 0,1 0 0 0 0,0-1 1 0 0,-1 1-1 0 0,1 0 0 0 0,-1 0 0 0 0,1 0 0 0 0,-1 0 1 0 0,0 0-1 0 0,1 0 0 0 0,-1 1 0 0 0,0-1 0 0 0,0 0 1 0 0,0 1-1 0 0,0-1 0 0 0,0 1 0 0 0,0-1 0 0 0,0 1 1 0 0,0 0-1 0 0,0 1 0 0 0,4 6 122 0 0,1 0-61 0 0,-1 0 1 0 0,0 0-1 0 0,-1 1 0 0 0,0 0 1 0 0,-1 0-1 0 0,1 0 0 0 0,1 14 1 0 0,-2-2-66 0 0,0 1 1 0 0,-2 29-1 0 0,1-5 14 0 0,1-25-396 0 0,-2-21 152 0 0,2 10-718 0 0,-2-8 560 0 0,0-1 0 0 0,0 0 1 0 0,0 1-1 0 0,0-1 1 0 0,0 0-1 0 0,1 0 1 0 0,2 4-1 0 0,8 4-4795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4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6911 0 0,'0'0'528'0'0,"0"2"-341"0"0,0 6 1050 0 0,1 1 0 0 0,0-1 0 0 0,1 1 0 0 0,0-1 0 0 0,0 0-1 0 0,1 1 1 0 0,3 7 0 0 0,32 57 1408 0 0,-34-65-2300 0 0,2 1-96 0 0,0 0 0 0 0,1 0 0 0 0,0-1 0 0 0,0 0 0 0 0,11 10 0 0 0,-14-14-192 0 0,1 1 0 0 0,1-1 0 0 0,-1-1 0 0 0,1 1 0 0 0,-1-1 0 0 0,1 0 0 0 0,0 0 0 0 0,0 0 0 0 0,11 2 0 0 0,-16-5-42 0 0,1 0-1 0 0,-1 0 1 0 0,1 0-1 0 0,-1 0 1 0 0,0 0-1 0 0,1 0 1 0 0,-1 0 0 0 0,1-1-1 0 0,-1 1 1 0 0,0-1-1 0 0,1 1 1 0 0,-1-1-1 0 0,0 1 1 0 0,0-1-1 0 0,0 0 1 0 0,1 1 0 0 0,-1-1-1 0 0,0 0 1 0 0,0 0-1 0 0,0 0 1 0 0,0 0-1 0 0,0 0 1 0 0,0 0-1 0 0,-1 0 1 0 0,1 0 0 0 0,0-1-1 0 0,0 1 1 0 0,-1 0-1 0 0,1 0 1 0 0,0-3-1 0 0,2-3 64 0 0,-1 1 0 0 0,0-1 0 0 0,-1 1 0 0 0,2-13 0 0 0,0-24 140 0 0,-3 31-224 0 0,0 1 0 0 0,1-1 0 0 0,1 1 0 0 0,5-22 0 0 0,-4 25-435 0 0,0 1-1 0 0,0-1 0 0 0,1 1 0 0 0,0-1 0 0 0,1 1 0 0 0,-1 0 0 0 0,1 1 1 0 0,1-1-1 0 0,9-9 0 0 0,3-2-5969 0 0,-9 8 875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4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0,'0'0'2670'0'0,"9"0"1311"0"0,-6 0-3778 0 0,-1 1-1 0 0,0-1 1 0 0,0 0 0 0 0,1 1-1 0 0,-1 0 1 0 0,0-1 0 0 0,0 1-1 0 0,0 0 1 0 0,0 0 0 0 0,0 0-1 0 0,0 0 1 0 0,0 1 0 0 0,0-1-1 0 0,0 1 1 0 0,-1-1 0 0 0,1 1-1 0 0,-1-1 1 0 0,1 1 0 0 0,-1 0-1 0 0,1 0 1 0 0,-1 0-1 0 0,2 2 1 0 0,0 4-183 0 0,0 0 1 0 0,-1-1-1 0 0,0 1 0 0 0,0 0 0 0 0,1 9 1 0 0,3 28 522 0 0,0 74 0 0 0,-10 47 752 0 0,-1-14-794 0 0,0-14-388 0 0,5-136-255 0 0,-1 0-767 0 0,0 3 943 0 0,-19-20-8806 0 0,8 3 2996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48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11687 0 0,'0'0'1060'0'0,"-1"1"-869"0"0,-4 3-20 0 0,5-4-100 0 0,0 0 1 0 0,0 1-1 0 0,-1-1 1 0 0,1 0-1 0 0,0 1 1 0 0,0-1-1 0 0,0 0 1 0 0,0 1 0 0 0,0-1-1 0 0,0 1 1 0 0,0-1-1 0 0,0 0 1 0 0,0 1-1 0 0,0-1 1 0 0,0 0-1 0 0,0 1 1 0 0,0-1 0 0 0,0 0-1 0 0,0 1 1 0 0,0-1-1 0 0,1 1 1 0 0,-1-1-1 0 0,0 0 1 0 0,0 1-1 0 0,0-1 1 0 0,1 1 0 0 0,5 7 888 0 0,-4-6-724 0 0,0 0 0 0 0,1 0-1 0 0,0 0 1 0 0,-1 0 0 0 0,1-1 0 0 0,0 1 0 0 0,0-1 0 0 0,0 0 0 0 0,0 0 0 0 0,0 0 0 0 0,0 0 0 0 0,6 0 0 0 0,42 3 1248 0 0,-41-3-1221 0 0,34-2 374 0 0,-1-2 1 0 0,0-2-1 0 0,43-11 0 0 0,-24 5-546 0 0,-60 11-542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4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14279 0 0,'0'0'2431'0'0,"1"2"-1456"0"0,7 13 393 0 0,-1 0 0 0 0,9 31 0 0 0,6 11-1118 0 0,-21-55-214 0 0,0 0 0 0 0,0 0-1 0 0,0 1 1 0 0,0-1 0 0 0,1 0-1 0 0,-1 0 1 0 0,1 0 0 0 0,-1 0 0 0 0,1-1-1 0 0,0 1 1 0 0,0 0 0 0 0,0-1-1 0 0,0 1 1 0 0,0-1 0 0 0,0 0-1 0 0,0 1 1 0 0,0-1 0 0 0,1 0 0 0 0,2 1-1 0 0,-2-2 38 0 0,0 0 0 0 0,-1 1-1 0 0,1-1 1 0 0,0-1 0 0 0,0 1-1 0 0,0 0 1 0 0,-1-1 0 0 0,1 1 0 0 0,0-1-1 0 0,-1 0 1 0 0,1 0 0 0 0,0 0-1 0 0,-1 0 1 0 0,1 0 0 0 0,-1-1-1 0 0,0 1 1 0 0,4-3 0 0 0,-1 0 28 0 0,0-1 0 0 0,0 0 1 0 0,0 0-1 0 0,0 0 0 0 0,-1-1 1 0 0,0 1-1 0 0,0-1 0 0 0,0 0 0 0 0,4-12 1 0 0,-2 6-39 0 0,-2-1 0 0 0,1 0 1 0 0,-2 1-1 0 0,3-18 0 0 0,-5 25-86 0 0,-1 0-1 0 0,0 0 1 0 0,0-1 0 0 0,0 1-1 0 0,-1 0 1 0 0,1 0 0 0 0,-3-6-1 0 0,3 9-189 0 0,-1 1-479 0 0,1-1 216 0 0,0 1 0 0 0,-1-1 0 0 0,1 0 0 0 0,0 1 0 0 0,0-1 0 0 0,0 0-1 0 0,0 1 1 0 0,0-1 0 0 0,1 0 0 0 0,-1 1 0 0 0,0-1 0 0 0,2-1 0 0 0,17-25-3692 0 0,-3 12 2049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4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1 326 4143 0 0,'0'0'191'0'0,"1"-1"-11"0"0,17-12 949 0 0,-8 6 1879 0 0,-1 0-1 0 0,11-10 1 0 0,-5-1-2308 0 0,-2 2 303 0 0,4-8 27 0 0,-16 23-826 0 0,0-1-122 0 0,2-2-58 0 0,-2 2 405 0 0,-3 1-206 0 0,2 1-211 0 0,0 0-1 0 0,0 0 0 0 0,0 0 0 0 0,0 0 1 0 0,0 0-1 0 0,0-1 0 0 0,0 1 0 0 0,0 0 1 0 0,-1 0-1 0 0,1 0 0 0 0,0 0 0 0 0,0 0 1 0 0,0 0-1 0 0,0 0 0 0 0,0 0 0 0 0,0 0 1 0 0,-1 0-1 0 0,1-1 0 0 0,0 1 1 0 0,0 0-1 0 0,0 0 0 0 0,0 0 0 0 0,0 0 1 0 0,-1 0-1 0 0,1 0 0 0 0,0 0 0 0 0,0 0 1 0 0,0 0-1 0 0,0 0 0 0 0,0 0 0 0 0,-1 0 1 0 0,1 0-1 0 0,0 0 0 0 0,0 1 1 0 0,0-1-1 0 0,0 0 0 0 0,0 0 0 0 0,-1 0 1 0 0,-6 5 171 0 0,1 1 1 0 0,0 0 0 0 0,0 0 0 0 0,0 0-1 0 0,-5 9 1 0 0,10-14-8 0 0,-3 6 63 0 0,3-7-132 0 0,1 0-1 0 0,-1 1 0 0 0,1-1 1 0 0,0 0-1 0 0,-1 1 0 0 0,1-1 1 0 0,-1 1-1 0 0,1-1 0 0 0,0 1 1 0 0,-1-1-1 0 0,1 1 1 0 0,0-1-1 0 0,0 1 0 0 0,-1-1 1 0 0,1 1-1 0 0,0-1 0 0 0,0 1 1 0 0,0 0-1 0 0,0-1 0 0 0,0 1 1 0 0,0-1-1 0 0,0 1 0 0 0,1 4-29 0 0,1 0-1 0 0,0 0 0 0 0,1-1 0 0 0,-1 0 0 0 0,1 1 0 0 0,0-1 0 0 0,4 5 0 0 0,14 19-74 0 0,-20-27-5 0 0,0 0 1 0 0,0 0-1 0 0,0 0 0 0 0,-1 0 1 0 0,1 1-1 0 0,0-1 0 0 0,0 0 0 0 0,-1 1 1 0 0,1-1-1 0 0,-1 1 0 0 0,1-1 1 0 0,-1 1-1 0 0,1-1 0 0 0,-1 0 0 0 0,0 3 1 0 0,0 0-114 0 0,1-3-438 0 0,2 10-2229 0 0</inkml:trace>
  <inkml:trace contextRef="#ctx0" brushRef="#br0" timeOffset="1">518 1 11055 0 0,'0'0'7356'0'0,"0"2"-6569"0"0,14 274 2041 0 0,-10-245-2863 0 0,5 66-2685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4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5983 0 0,'1'2'10932'0'0,"2"2"-10604"0"0,0 1 1 0 0,0 0-1 0 0,-1-1 0 0 0,0 1 0 0 0,0 1 1 0 0,0-1-1 0 0,0 0 0 0 0,-1 0 0 0 0,0 1 1 0 0,0-1-1 0 0,0 0 0 0 0,-1 11 0 0 0,0 7 28 0 0,-7 40 0 0 0,4-37-100 0 0,-6 35 150 0 0,-3 31 401 0 0,11-80-684 0 0,1-1 0 0 0,1 1 1 0 0,0 0-1 0 0,0-1 1 0 0,6 23-1 0 0,-5-29-100 0 0,0 0-1 0 0,0 1 1 0 0,1-1 0 0 0,0 0-1 0 0,0 0 1 0 0,0-1-1 0 0,0 1 1 0 0,7 6 0 0 0,2 1 57 0 0,20 15 0 0 0,-25-21-76 0 0,-6-5-143 0 0,0-1-1 0 0,0 1 1 0 0,0 0-1 0 0,0-1 1 0 0,0 1-1 0 0,0-1 1 0 0,0 1 0 0 0,0-1-1 0 0,0 0 1 0 0,0 1-1 0 0,1-1 1 0 0,0 0-1 0 0,0 0-623 0 0,0 0 0 0 0,0 0 0 0 0,0-1 0 0 0,0 1 0 0 0,1 0 0 0 0,-1-1 0 0 0,0 0 0 0 0,2-1 0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4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3223 0 0,'0'0'143'0'0,"-1"1"-3"0"0,-2 5 612 0 0,0 0 0 0 0,0 0-1 0 0,1 0 1 0 0,0 0 0 0 0,0 0 0 0 0,0 0-1 0 0,1 0 1 0 0,0 1 0 0 0,0-1 0 0 0,1 1-1 0 0,0-1 1 0 0,0 1 0 0 0,0-1 0 0 0,1 0-1 0 0,0 1 1 0 0,0-1 0 0 0,1 0 0 0 0,0 1-1 0 0,0-1 1 0 0,4 8 0 0 0,-2-5-100 0 0,0-1 0 0 0,1 0 0 0 0,0 0 0 0 0,1 0 0 0 0,10 12 0 0 0,-9-13-585 0 0,0 0 0 0 0,0-1 0 0 0,1 1 0 0 0,0-2 0 0 0,12 8 0 0 0,-6-6-9 0 0,-1 0 0 0 0,20 7 0 0 0,-27-12-108 0 0,1-1 1 0 0,-1 0-1 0 0,0 0 1 0 0,1 0-1 0 0,-1 0 1 0 0,1-1-1 0 0,-1 0 1 0 0,9-1-1 0 0,-8 0-435 0 0,0 0-1 0 0,-1-1 1 0 0,1 0 0 0 0,0 0 0 0 0,-1 0-1 0 0,1-1 1 0 0,-1 0 0 0 0,0 0-1 0 0,0 0 1 0 0,10-8 0 0 0,2-5-6233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4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7367 0 0,'0'0'568'0'0,"1"2"-88"0"0,1 4 545 0 0,0 1 0 0 0,-1 0 0 0 0,0 0-1 0 0,0 0 1 0 0,0 0 0 0 0,-1 7-1 0 0,-1-3-131 0 0,0 0-1 0 0,-1 1 0 0 0,-3 11 1 0 0,-5 9 170 0 0,-22 48 0 0 0,20-52-477 0 0,-10 24-131 0 0,-39 98 70 0 0,51-121-461 0 0,1 0-1 0 0,2 1 0 0 0,-5 37 0 0 0,11-55-46 0 0,1-1-1 0 0,0 1 0 0 0,0-1 1 0 0,1 0-1 0 0,0 1 0 0 0,1-1 1 0 0,1 0-1 0 0,0 0 0 0 0,0 0 1 0 0,1 0-1 0 0,6 13 0 0 0,6 4 12 0 0,1-1-1 0 0,1 0 0 0 0,23 26 0 0 0,-39-51-647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5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91 2759 0 0,'0'0'126'0'0,"-2"1"-5"0"0,-21 10-577 0 0,18-7 1741 0 0,-1-1 0 0 0,1 1 1 0 0,-10 9-1 0 0,12-10-286 0 0,0 1 0 0 0,-1 0 0 0 0,1 0 1 0 0,1 0-1 0 0,-5 8 0 0 0,-1 13 62 0 0,8-24-951 0 0,0 1 0 0 0,0 0 0 0 0,0-1 0 0 0,1 1 0 0 0,-1 0 0 0 0,0-1 0 0 0,1 1 0 0 0,-1-1 0 0 0,1 1 0 0 0,-1-1 0 0 0,1 1 0 0 0,0-1 0 0 0,0 1 0 0 0,0-1 0 0 0,0 1 0 0 0,0-1 0 0 0,0 0 0 0 0,0 0 0 0 0,2 2 0 0 0,-1-1 51 0 0,1 1 1 0 0,-1-1-1 0 0,1 0 1 0 0,0 0-1 0 0,0 0 1 0 0,0-1 0 0 0,5 3-1 0 0,4-1 179 0 0,-1 0-1 0 0,1-1 0 0 0,0-1 1 0 0,0 0-1 0 0,0 0 0 0 0,-1-1 1 0 0,1-1-1 0 0,17-2 1 0 0,4-3 260 0 0,55-17 0 0 0,-78 19-562 0 0,23-6 136 0 0,49-22-1 0 0,-73 28-207 0 0,0-1 0 0 0,-1 0 0 0 0,0 0 0 0 0,0 0 0 0 0,-1-1 0 0 0,1 0 0 0 0,-1-1 0 0 0,0 0 0 0 0,-1 0 0 0 0,9-12-1 0 0,-13 16-43 0 0,-1 0 0 0 0,1 0-1 0 0,-1-1 1 0 0,0 1 0 0 0,0 0-1 0 0,0-1 1 0 0,0 1-1 0 0,-1-1 1 0 0,1 1 0 0 0,-1-1-1 0 0,0-3 1 0 0,0 6 22 0 0,0-1-1 0 0,0 0 1 0 0,0 1 0 0 0,0-1 0 0 0,-1 1 0 0 0,1-1-1 0 0,-1 1 1 0 0,1-1 0 0 0,-1 1 0 0 0,1-1-1 0 0,-1 1 1 0 0,0-1 0 0 0,1 1 0 0 0,-1 0-1 0 0,0-1 1 0 0,0 1 0 0 0,0 0 0 0 0,0 0 0 0 0,0-1-1 0 0,-1 1 1 0 0,1 0 0 0 0,0 0 0 0 0,0 1-1 0 0,-1-1 1 0 0,-2-1 0 0 0,-2 0-165 0 0,0 0 1 0 0,-1 1-1 0 0,1-1 1 0 0,-1 2 0 0 0,1-1-1 0 0,-1 1 1 0 0,-11 0-1 0 0,-4 3-552 0 0,-21 5-1 0 0,16-2 250 0 0,10-3 305 0 0,1 2-1 0 0,0-1 1 0 0,0 2-1 0 0,-30 15 1 0 0,29-11 707 0 0,0 0 1 0 0,1 1-1 0 0,0 1 0 0 0,1 0 1 0 0,0 2-1 0 0,-24 28 1 0 0,27-27-201 0 0,1-4-114 0 0,1 2 1 0 0,0-1 0 0 0,1 1-1 0 0,1 1 1 0 0,0 0 0 0 0,-7 16-1 0 0,15-29-147 0 0,-1 1 0 0 0,1 0-1 0 0,0-1 1 0 0,-1 1 0 0 0,1 0 0 0 0,0-1-1 0 0,0 1 1 0 0,0 0 0 0 0,1-1-1 0 0,-1 1 1 0 0,0-1 0 0 0,0 1 0 0 0,1 0-1 0 0,-1-1 1 0 0,1 1 0 0 0,0-1-1 0 0,-1 1 1 0 0,1-1 0 0 0,0 1 0 0 0,0-1-1 0 0,0 0 1 0 0,0 1 0 0 0,0-1 0 0 0,0 0-1 0 0,0 0 1 0 0,0 1 0 0 0,1-1-1 0 0,-1 0 1 0 0,3 1 0 0 0,4 3 148 0 0,0 0 1 0 0,0-1 0 0 0,18 7-1 0 0,-20-9-76 0 0,31 11 495 0 0,0-3 0 0 0,1-1 0 0 0,68 7 0 0 0,-85-13-464 0 0,-1-2-1 0 0,34-2 1 0 0,-42 0-792 0 0,-1 0 0 0 0,13-5 0 0 0,-16 4-905 0 0,-1 0-1 0 0,0-1 1 0 0,0 0 0 0 0,7-5 0 0 0,-1-1-4767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36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13015 0 0,'0'0'1523'0'0,"1"1"-791"0"0,3 2-464 0 0,0-1-1 0 0,-1 0 1 0 0,1 0 0 0 0,0 0 0 0 0,0 0-1 0 0,0-1 1 0 0,0 0 0 0 0,1 0 0 0 0,-1 0-1 0 0,0 0 1 0 0,0-1 0 0 0,1 1 0 0 0,-1-1-1 0 0,0 0 1 0 0,9-2 0 0 0,7-1 162 0 0,1 0 1 0 0,21-8-1 0 0,-26 6-285 0 0,30-8-48 0 0,-1-1 0 0 0,45-22 0 0 0,-19-2-3289 0 0,-57 30-3418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5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0,'0'0'819'0'0,"1"1"-534"0"0,64 75 7462 0 0,6-6-4560 0 0,-51-53-3061 0 0,0-1-1 0 0,2 0 1 0 0,0-2 0 0 0,0-1-1 0 0,42 18 1 0 0,-32-18-126 0 0,1-2 0 0 0,0-2 0 0 0,48 8 0 0 0,-79-17-193 0 0,-1 0 0 0 0,1 0 1 0 0,-1 0-1 0 0,1-1 0 0 0,-1 1 0 0 0,0-1 0 0 0,1 1 0 0 0,-1-1 0 0 0,1 0 1 0 0,-1 1-1 0 0,0-1 0 0 0,1 0 0 0 0,-1 0 0 0 0,0 0 0 0 0,0 0 0 0 0,0 0 1 0 0,0 0-1 0 0,0 0 0 0 0,0 0 0 0 0,0-1 0 0 0,0 1 0 0 0,0 0 1 0 0,-1-1-1 0 0,1 1 0 0 0,0 0 0 0 0,-1-1 0 0 0,1-1 0 0 0,1-10-1887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5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4143 0 0,'0'0'191'0'0,"-2"1"-11"0"0,-16 5 3333 0 0,0 2 1 0 0,-26 14-1 0 0,20-7-1587 0 0,-28 22 0 0 0,20-10-1114 0 0,1 1 1 0 0,-37 43-1 0 0,53-52-364 0 0,-22 36 0 0 0,36-51-368 0 0,-2 3-168 0 0,4-7-14 0 0,0 1 0 0 0,0-1 0 0 0,0 0 0 0 0,-1 0 0 0 0,1 0 0 0 0,0 1 1 0 0,0-1-1 0 0,0 0 0 0 0,0 0 0 0 0,-1 0 0 0 0,1 0 0 0 0,1-1 0 0 0,11-1-1939 0 0,1-4-4865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51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40 3223 0 0,'10'-5'164'0'0,"-1"-1"-1"0"0,1 0 1 0 0,-1 0-1 0 0,11-11 15957 0 0,-35 31-15120 0 0,-11 9-750 0 0,-34 37 0 0 0,57-56-236 0 0,-10 11 22 0 0,0 2 0 0 0,2 0 0 0 0,0 0 0 0 0,1 1 0 0 0,-15 36 0 0 0,9-5 477 0 0,16-48-463 0 0,0 0 0 0 0,-1 0-1 0 0,1 1 1 0 0,0-1-1 0 0,0 0 1 0 0,0 0-1 0 0,0 1 1 0 0,0-1-1 0 0,0 0 1 0 0,0 0-1 0 0,0 1 1 0 0,0-1-1 0 0,1 0 1 0 0,-1 0 0 0 0,1 1-1 0 0,-1-1 1 0 0,1 0-1 0 0,-1 0 1 0 0,1 0-1 0 0,-1 0 1 0 0,1 0-1 0 0,0 0 1 0 0,0 0-1 0 0,0 0 1 0 0,0 0-1 0 0,-1 0 1 0 0,1 0 0 0 0,0-1-1 0 0,0 1 1 0 0,2 1-1 0 0,-1-1-9 0 0,1 1 0 0 0,-1-1 0 0 0,0 0-1 0 0,1 0 1 0 0,-1 0 0 0 0,0 0 0 0 0,1 0 0 0 0,-1 0 0 0 0,1-1-1 0 0,0 1 1 0 0,-1-1 0 0 0,1 0 0 0 0,3 0 0 0 0,43-7-72 0 0,99-16-147 0 0,-117 16-2422 0 0,-1-1 0 0 0,53-21 1 0 0,-63 21-3562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5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14943 0 0,'0'0'2206'0'0,"1"3"-1568"0"0,6 19 36 0 0,-1 0 0 0 0,-1 0 0 0 0,-1 1-1 0 0,-1-1 1 0 0,0 1 0 0 0,-3 44 0 0 0,-23 142 168 0 0,13-140-397 0 0,4-24-255 0 0,-8 70 244 0 0,12-98-392 0 0,2 0 1 0 0,1 0-1 0 0,0 0 1 0 0,5 27-1 0 0,-5-41-34 0 0,0 1 2 0 0,-1-1 1 0 0,1 1-1 0 0,1 0 1 0 0,-1-1-1 0 0,0 1 1 0 0,1 0-1 0 0,0-1 1 0 0,0 0-1 0 0,0 1 1 0 0,0-1-1 0 0,1 0 1 0 0,-1 0-1 0 0,1 0 1 0 0,3 3-1 0 0,-5-6-18 0 0,-1 0 0 0 0,1 1-1 0 0,-1-1 1 0 0,1 0 0 0 0,-1 0-1 0 0,1 1 1 0 0,-1-1-1 0 0,1 0 1 0 0,0 0 0 0 0,-1 0-1 0 0,1 0 1 0 0,-1 0-1 0 0,1 0 1 0 0,-1 0 0 0 0,1 0-1 0 0,0 0 1 0 0,-1 0-1 0 0,1 0 1 0 0,-1 0 0 0 0,1-1-1 0 0,0 1 1 0 0,-1 0-1 0 0,1 0 1 0 0,-1 0 0 0 0,1-1-1 0 0,12-7-401 0 0,0-8-2147 0 0,-8 5 1037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5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6911 0 0,'0'0'13580'0'0,"0"2"-13004"0"0,5 24 471 0 0,3 40 0 0 0,-3-18-870 0 0,-3-36-156 0 0,0-1 0 0 0,6 14 1 0 0,-8-23-8 0 0,1-1 0 0 0,0 1 0 0 0,0-1-1 0 0,0 0 1 0 0,0 1 0 0 0,0-1 0 0 0,0 0 0 0 0,0 0 0 0 0,0 0 0 0 0,1 0 0 0 0,-1 0 0 0 0,0 0-1 0 0,1 0 1 0 0,-1-1 0 0 0,1 1 0 0 0,-1 0 0 0 0,2 0 0 0 0,26 6 517 0 0,-23-6-424 0 0,0-1 1 0 0,0 0-1 0 0,0-1 0 0 0,0 1 0 0 0,0-1 0 0 0,1-1 1 0 0,8-2-1 0 0,41-18 283 0 0,-50 20-381 0 0,-1-1 1 0 0,1 0-1 0 0,-1 0 1 0 0,0-1-1 0 0,0 0 0 0 0,0 0 1 0 0,-1 0-1 0 0,8-8 1 0 0,-9 8-9 0 0,-1 1 1 0 0,1-1 0 0 0,-1 1 0 0 0,0-1-1 0 0,0 0 1 0 0,-1 1 0 0 0,1-1 0 0 0,-1 0 0 0 0,0 0-1 0 0,0 0 1 0 0,0-1 0 0 0,0 1 0 0 0,0-7-1 0 0,-2-12-286 0 0,0-19-332 0 0,1 39 131 0 0,0 0 0 0 0,1 0 0 0 0,-1-1-1 0 0,1 1 1 0 0,0 0 0 0 0,0 0 0 0 0,0 0 0 0 0,0 0 0 0 0,2-4 0 0 0,4-2-6852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5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49 9671 0 0,'0'0'748'0'0,"1"-2"-492"0"0,14-13 248 0 0,-9 9 2960 0 0,0 0 1 0 0,9-14 2841 0 0,-33 32-6129 0 0,14-10-181 0 0,1 1 0 0 0,-1 0 0 0 0,1 0 0 0 0,0 0 0 0 0,0 1 0 0 0,0-1 0 0 0,0 1 0 0 0,-2 6 0 0 0,-10 12-13 0 0,7-11 11 0 0,-8 21 1 0 0,14-26-7 0 0,0 0 0 0 0,1 0 0 0 0,0 0 0 0 0,0 0 0 0 0,1 1 0 0 0,-1-1 0 0 0,2 12 0 0 0,-1-18 12 0 0,0 1 0 0 0,0 0 0 0 0,0 0 0 0 0,0 0 0 0 0,0 0 0 0 0,0 0 0 0 0,0 0 0 0 0,0 0 0 0 0,0 0 0 0 0,1-1 0 0 0,-1 1 0 0 0,0 0 0 0 0,1 0 0 0 0,-1 0 0 0 0,0 0 0 0 0,2 1 0 0 0,-1 0 0 0 0,0-1 0 0 0,-1 0 0 0 0,0 0 0 0 0,0-1 0 0 0,1 1 0 0 0,-1 0 0 0 0,1 0 0 0 0,-1 0 0 0 0,1 0 0 0 0,-1-1 0 0 0,1 1 0 0 0,-1 0 0 0 0,1 0 0 0 0,0-1 0 0 0,-1 1 0 0 0,1 0 0 0 0,0-1 0 0 0,0 1 0 0 0,-1-1 0 0 0,1 1 0 0 0,0-1 0 0 0,0 0 0 0 0,1 1 0 0 0,1 0 0 0 0,6 4 74 0 0,1 0 1 0 0,-1-1-1 0 0,1-1 1 0 0,0 0-1 0 0,0 0 0 0 0,20 3 1 0 0,-18-5 25 0 0,-1 2 1 0 0,1-1 0 0 0,-1 2-1 0 0,17 6 1606 0 0,-29-8-1450 0 0,1 1-205 0 0,-1 0 0 0 0,0-1 0 0 0,0 1-1 0 0,-1 0 1 0 0,1-1 0 0 0,-1 1 0 0 0,1-1-1 0 0,-1 0 1 0 0,0 1 0 0 0,0-1 0 0 0,0 0-1 0 0,0 0 1 0 0,0 0 0 0 0,-4 2 0 0 0,-5 5 79 0 0,-22 11-1 0 0,24-15-68 0 0,-5 2-98 0 0,0-1 1 0 0,-1-1-1 0 0,-14 5 1 0 0,-14 4-946 0 0,41-13 586 0 0,17-18-10375 0 0,-3 9 3811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5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0,'0'0'14517'0'0,"0"2"-13917"0"0,0 9-301 0 0,1 1-1 0 0,0-1 0 0 0,1 0 1 0 0,0 0-1 0 0,1 0 0 0 0,0 0 1 0 0,6 13-1 0 0,-1-2-166 0 0,-1 1-147 0 0,-3 0-534 0 0,-4-21 289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53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12351 0 0,'0'0'1408'0'0,"2"1"-906"0"0,2 1-288 0 0,0 1 0 0 0,-1-1 1 0 0,1 1-1 0 0,0-1 0 0 0,-1 1 1 0 0,0 1-1 0 0,1-1 1 0 0,-1 0-1 0 0,0 1 0 0 0,-1-1 1 0 0,1 1-1 0 0,-1 0 0 0 0,1 0 1 0 0,-1 0-1 0 0,0 0 1 0 0,-1 0-1 0 0,1 0 0 0 0,-1 1 1 0 0,0-1-1 0 0,0 1 0 0 0,0-1 1 0 0,0 5-1 0 0,0 27 1560 0 0,-1-25-1010 0 0,0-1 0 0 0,0 1 0 0 0,2-1 1 0 0,-1 1-1 0 0,4 10 0 0 0,-3-17-617 0 0,0-1 0 0 0,0 1 0 0 0,0 0 1 0 0,1-1-1 0 0,-1 1 0 0 0,1-1 0 0 0,0 0 0 0 0,0 0 1 0 0,4 3-1 0 0,-4-4-82 0 0,0 0 0 0 0,1 0 0 0 0,-1-1 0 0 0,0 1 0 0 0,1-1-1 0 0,-1 0 1 0 0,1 0 0 0 0,-1 0 0 0 0,1 0 0 0 0,0 0 0 0 0,-1-1 0 0 0,1 0 0 0 0,0 0 0 0 0,4 0 0 0 0,-3 0-40 0 0,0-1 0 0 0,0 1 0 0 0,-1-1-1 0 0,1-1 1 0 0,0 1 0 0 0,0 0 0 0 0,0-1 0 0 0,-1 0 0 0 0,9-5-1 0 0,-8 3-7 0 0,0 0-1 0 0,0 0 0 0 0,0 0 1 0 0,0-1-1 0 0,-1 0 0 0 0,0 0 1 0 0,0 0-1 0 0,0 0 0 0 0,-1-1 1 0 0,0 1-1 0 0,3-7 0 0 0,-1 0-66 0 0,-1 1-1 0 0,-1-1 1 0 0,0 0 0 0 0,3-23-1 0 0,4-7-1823 0 0,-9 40 584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5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17191 0 0,'0'0'1558'0'0,"2"1"-1282"0"0,7 2 300 0 0,1 0 1 0 0,0-1-1 0 0,0 0 1 0 0,0 0-1 0 0,0-1 1 0 0,0 0-1 0 0,0-1 1 0 0,0 0-1 0 0,14-2 1 0 0,-4 0 70 0 0,-17 3-601 0 0,0-1-1 0 0,0-1 1 0 0,0 1-1 0 0,-1 0 1 0 0,1-1-1 0 0,0 1 1 0 0,0-1 0 0 0,4-2-1 0 0,-3 2-2 0 0,-3 1-37 0 0,0 0 0 0 0,0 0-1 0 0,0 0 1 0 0,0-1-1 0 0,0 1 1 0 0,0 0 0 0 0,0-1-1 0 0,0 1 1 0 0,0 0-1 0 0,-1-1 1 0 0,1 1 0 0 0,0-1-1 0 0,0 0 1 0 0,0 1 0 0 0,-1-1-1 0 0,2-1 1 0 0,0 1-23 0 0,1-1 1 0 0,-1 0-1 0 0,0 0 1 0 0,0 0 0 0 0,0 0-1 0 0,0 0 1 0 0,0 0-1 0 0,0 0 1 0 0,0-1 0 0 0,-1 1-1 0 0,1-1 1 0 0,-1 1-1 0 0,0-1 1 0 0,0 0-1 0 0,0 1 1 0 0,0-1 0 0 0,0 0-1 0 0,-1 0 1 0 0,1 0-1 0 0,-1 0 1 0 0,0 0-1 0 0,0 1 1 0 0,0-1 0 0 0,0-4-1 0 0,0 5-135 0 0,-13-8-576 0 0,11 9 682 0 0,-1 1 1 0 0,1 0-1 0 0,0 0 1 0 0,0 0-1 0 0,0 1 0 0 0,0-1 1 0 0,0 0-1 0 0,0 1 0 0 0,0 0 1 0 0,0-1-1 0 0,0 1 0 0 0,0 0 1 0 0,0 0-1 0 0,0 0 0 0 0,0 0 1 0 0,1 0-1 0 0,-1 0 1 0 0,0 1-1 0 0,1-1 0 0 0,-3 3 1 0 0,-5 4-12 0 0,1 1 1 0 0,-9 12-1 0 0,4-4 307 0 0,2 1 0 0 0,0 1 0 0 0,-15 35 0 0 0,24-48-132 0 0,-1 1 1 0 0,1-1-1 0 0,1 0 0 0 0,-1 0 1 0 0,1 1-1 0 0,0-1 0 0 0,1 1 0 0 0,-1-1 1 0 0,1 1-1 0 0,1-1 0 0 0,-1 1 1 0 0,1-1-1 0 0,2 9 0 0 0,-1-12-54 0 0,-2-2-64 0 0,1 0 0 0 0,0 0-1 0 0,-1-1 1 0 0,1 1 0 0 0,0 0 0 0 0,-1 0-1 0 0,1-1 1 0 0,0 1 0 0 0,0 0 0 0 0,0-1-1 0 0,0 1 1 0 0,0-1 0 0 0,0 1 0 0 0,0-1-1 0 0,0 1 1 0 0,0-1 0 0 0,0 0 0 0 0,0 1-1 0 0,0-1 1 0 0,0 0 0 0 0,0 0 0 0 0,0 0-1 0 0,0 0 1 0 0,0 0 0 0 0,0 0 0 0 0,0 0-1 0 0,2-1 1 0 0,1 1-41 0 0,4-1-512 0 0,0 0 1 0 0,16-5-1 0 0,1-3-6074 0 0,-4-3-1104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5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11055 0 0,'0'2'852'0'0,"0"9"-264"0"0,1 0 0 0 0,0 0-1 0 0,1 0 1 0 0,0 0-1 0 0,6 19 1 0 0,-6-24-206 0 0,1 1 1 0 0,0-1-1 0 0,0 0 0 0 0,1 0 1 0 0,0 0-1 0 0,0 0 1 0 0,0-1-1 0 0,0 1 0 0 0,1-1 1 0 0,9 7-1 0 0,121 79 2216 0 0,-24-19-1311 0 0,-93-59-934 0 0,0 2-1 0 0,-1 0 1 0 0,27 31 0 0 0,-39-40-283 0 0,0 0 0 0 0,-1 0 0 0 0,1 1 0 0 0,-1 0 0 0 0,0 0 0 0 0,-1 0 0 0 0,0 0 0 0 0,0 0 0 0 0,0 1 0 0 0,-1-1 0 0 0,0 1 0 0 0,-1 0 0 0 0,0 0 0 0 0,0 0 0 0 0,0 0 0 0 0,-1-1 1 0 0,0 1-1 0 0,-1 0 0 0 0,0 0 0 0 0,0 0 0 0 0,-1 0 0 0 0,1-1 0 0 0,-2 1 0 0 0,1-1 0 0 0,-1 1 0 0 0,-7 11 0 0 0,0-1 10 0 0,-2 0 0 0 0,-1-1 0 0 0,0 0 0 0 0,-1-1 0 0 0,-22 21 0 0 0,-31 36 72 0 0,62-68-160 0 0,4-3 9 0 0,0-1 0 0 0,-1 1 0 0 0,1 0-1 0 0,0 0 1 0 0,0 0 0 0 0,0 0 0 0 0,0 0 0 0 0,0 0 0 0 0,1 0 0 0 0,-1 0 0 0 0,0 3-1 0 0,0-3-85 0 0,1 1 1 0 0,-1 0-1 0 0,0-1 0 0 0,1 1 0 0 0,0 0 0 0 0,0 0 0 0 0,0 3 0 0 0,2 5-4478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3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33 4607 0 0,'6'-4'83'0'0,"-4"3"-58"0"0,-1 0-1 0 0,0 0 0 0 0,1 0 1 0 0,-1 0-1 0 0,0 0 0 0 0,0-1 1 0 0,0 1-1 0 0,1 0 0 0 0,-1 0 1 0 0,-1-1-1 0 0,8-14 13067 0 0,-25 24-12293 0 0,-25 25 76 0 0,-42 41-1 0 0,-37 28-556 0 0,109-92-311 0 0,-19 19-1 0 0,29-28 240 0 0,3 0-224 0 0,-1 1 0 0 0,0-1 1 0 0,0 0-1 0 0,0 1 0 0 0,1-1 0 0 0,-1 0 0 0 0,1 1 0 0 0,-1-1 0 0 0,1 0 0 0 0,0 0 1 0 0,-1 1-1 0 0,1-1 0 0 0,0 0 0 0 0,0 0 0 0 0,0 0 0 0 0,0 0 0 0 0,0 0 1 0 0,0 0-1 0 0,0 0 0 0 0,0 0 0 0 0,0-1 0 0 0,0 1 0 0 0,0 0 0 0 0,1-1 0 0 0,-1 1 1 0 0,2 0-1 0 0,4 2-4 0 0,1-1 1 0 0,-1 0-1 0 0,13 1 1 0 0,-9-1 26 0 0,3 0-385 0 0,-1-1 0 0 0,1-1 0 0 0,0-1 0 0 0,-1 0 0 0 0,1 0 0 0 0,-1-1 0 0 0,14-4 0 0 0,1 0-4061 0 0,1 1-1945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5:3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1839 0 0,'1'-2'134'0'0,"4"-16"891"0"0,5-26 0 0 0,0-1 5930 0 0,-6 20-5039 0 0,-4 23-1188 0 0,0 0-391 0 0,0-7-1 0 0,0 7 1143 0 0,4 7-5558 0 0,-2-3 4132 0 0,-1-1 1 0 0,1 1-1 0 0,-1-1 1 0 0,1 0-1 0 0,-1 1 0 0 0,1-1 1 0 0,-1 0-1 0 0,1 0 1 0 0,0 0-1 0 0,0-1 1 0 0,0 1-1 0 0,0 0 1 0 0,-1-1-1 0 0,1 1 1 0 0,4 0-1 0 0,10-3 486 0 0,0 0 1 0 0,0-1-1 0 0,-1-1 1 0 0,0 0-1 0 0,1-1 1 0 0,-2-1-1 0 0,17-8 1 0 0,-26 12-329 0 0,1 0 1 0 0,0 0-1 0 0,-1 0 0 0 0,1 1 1 0 0,0 0-1 0 0,0 0 0 0 0,0 0 1 0 0,0 1-1 0 0,0 0 0 0 0,0 0 1 0 0,0 1-1 0 0,8 1 0 0 0,5 2 7 0 0,0 1 1 0 0,26 11-1 0 0,21 6-199 0 0,-13-8-34 0 0,-18-5-31 0 0,-1-1-1 0 0,1-1 0 0 0,66 4 1 0 0,-72-12-54 0 0,0-1 1 0 0,1-2-1 0 0,31-7 1 0 0,84-31-238 0 0,-144 42 337 0 0,179-50-59 0 0,-156 45 46 0 0,1 1-1 0 0,0 1 1 0 0,0 1 0 0 0,0 1 0 0 0,36 4 0 0 0,-46 0-85 0 0,-1 0 1 0 0,0 1-1 0 0,0 1 1 0 0,0 0-1 0 0,-1 1 1 0 0,0 1 0 0 0,13 7-1 0 0,19 10-765 0 0,-41-22 699 0 0,1 0 1 0 0,-1-1-1 0 0,1 1 0 0 0,0-1 1 0 0,0 0-1 0 0,0 0 0 0 0,0 0 1 0 0,0-1-1 0 0,0 0 0 0 0,-1 0 1 0 0,1 0-1 0 0,0 0 0 0 0,9-3 1 0 0,-6 1-197 0 0,0-1 0 0 0,-1 0 0 0 0,1 0-1 0 0,-1 0 1 0 0,0-1 0 0 0,1 0 0 0 0,7-7 0 0 0,18-16-959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5:3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11687 0 0,'0'0'1284'0'0,"3"0"-1092"0"0,59-4 530 0 0,-41 4-743 0 0,1-1 0 0 0,0-1 1 0 0,21-5-1 0 0,57-25-606 0 0,-15 5 179 0 0,-64 21 672 0 0,1 0 0 0 0,0 2 0 0 0,1 1 0 0 0,-1 1-1 0 0,0 0 1 0 0,1 2 0 0 0,23 2 0 0 0,-16 2 139 0 0,28 3 211 0 0,-16 1-309 0 0,0-2 0 0 0,51 0 0 0 0,86-8-130 0 0,-47-1-97 0 0,-105 4-50 0 0,0 1-1 0 0,51 10 1 0 0,50 22-116 0 0,-50-12 61 0 0,-41-13-25 0 0,0-3-1 0 0,0 0 1 0 0,50-1 0 0 0,114-10-1352 0 0,-178 4 1160 0 0,14 0-179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5:3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1839 0 0,'0'0'83'0'0,"2"-2"-6"0"0,18-18 222 0 0,-14 15 631 0 0,1-1 0 0 0,-1 1 0 0 0,1 1 1 0 0,0-1-1 0 0,0 1 0 0 0,1 1 0 0 0,10-5 0 0 0,60-16 1585 0 0,-37 13-1867 0 0,-24 7-246 0 0,25-3 0 0 0,12-3-6 0 0,-43 7-368 0 0,0 1 0 0 0,0 1 1 0 0,0-1-1 0 0,0 2 0 0 0,0 0 0 0 0,13 1 0 0 0,66 14-87 0 0,-65-10 38 0 0,97 27-45 0 0,4 1 68 0 0,-60-20 300 0 0,1-3-1 0 0,1-4 0 0 0,120-2 1 0 0,-89-9 581 0 0,170 14 0 0 0,-88 19-437 0 0,-131-20-428 0 0,-6 3-254 0 0,-1 1 0 0 0,0 2-1 0 0,80 38 1 0 0,-79-32-211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34 8951 0 0,'0'0'808'0'0,"-2"1"-664"0"0,-8 7 8604 0 0,23-13-4458 0 0,74-23-3223 0 0,-78 26-1077 0 0,0-1 1 0 0,0 2-1 0 0,0-1 1 0 0,0 1-1 0 0,1 0 1 0 0,10 1-1 0 0,-17 1-261 0 0,0-1-1 0 0,0 1 1 0 0,0 0-1 0 0,0 0 1 0 0,0 0 0 0 0,0 0-1 0 0,0 0 1 0 0,0 1-1 0 0,-1-1 1 0 0,1 1-1 0 0,0 0 1 0 0,-1-1 0 0 0,1 1-1 0 0,-1 1 1 0 0,0-1-1 0 0,0 0 1 0 0,0 0-1 0 0,0 1 1 0 0,3 4 0 0 0,5 8-1677 0 0,-8-12-18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16927 0 0,'0'0'1926'0'0,"2"0"-1298"0"0,73-10 1727 0 0,96-1 0 0 0,-80 16-8165 0 0,-68-5-1076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9671 0 0,'0'0'748'0'0,"-2"1"-222"0"0,0 1 58 0 0,0 0 1 0 0,0 0 0 0 0,0 1-1 0 0,0-1 1 0 0,0 0-1 0 0,0 1 1 0 0,1 0 0 0 0,-1-1-1 0 0,-1 6 1 0 0,0-2-91 0 0,1 0 0 0 0,1 1 0 0 0,-1-1 0 0 0,0 8 0 0 0,1 7 123 0 0,3 40 1 0 0,-2-56-455 0 0,9 89 372 0 0,2 54 230 0 0,-11-108-889 0 0,2-18-123 0 0,-2-1 1 0 0,-1 1-1 0 0,-1 0 0 0 0,0 0 1 0 0,-11 37-1 0 0,13-57-271 0 0,-3 0-333 0 0,3-2 756 0 0,0 1 1 0 0,0-1-1 0 0,0 0 1 0 0,0 0-1 0 0,-1 0 1 0 0,1 0-1 0 0,0 1 1 0 0,0-1-1 0 0,0 0 1 0 0,0 0-1 0 0,0 0 0 0 0,-1 0 1 0 0,1 0-1 0 0,0 0 1 0 0,0 1-1 0 0,0-1 1 0 0,0 0-1 0 0,-1 0 1 0 0,1 0-1 0 0,0 0 1 0 0,0 0-1 0 0,0 0 1 0 0,-1 0-1 0 0,1 0 0 0 0,0 0 1 0 0,0 0-1 0 0,0 0 1 0 0,-1 0-1 0 0,1 0 1 0 0,0 0-1 0 0,-5-5-1953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4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77 418 4143 0 0,'-1'-9'456'0'0,"1"1"0"0"0,-1 0 0 0 0,-1-1 0 0 0,1 1 0 0 0,-1 0 0 0 0,-1 0-1 0 0,-6-14 1 0 0,-1 0 2688 0 0,-20-27 0 0 0,28 46-3015 0 0,0 0 0 0 0,0 1 1 0 0,0-1-1 0 0,1 0 0 0 0,-1 0 0 0 0,1 0 1 0 0,0 0-1 0 0,0 0 0 0 0,0-1 0 0 0,0 1 1 0 0,0 0-1 0 0,1 0 0 0 0,0-1 0 0 0,-1 1 1 0 0,1 0-1 0 0,0-1 0 0 0,1 1 0 0 0,-1 0 1 0 0,1-1-1 0 0,-1 1 0 0 0,1 0 0 0 0,0 0 1 0 0,0 0-1 0 0,1 0 0 0 0,-1 0 0 0 0,0 0 1 0 0,1 0-1 0 0,0 0 0 0 0,0 0 0 0 0,0 0 1 0 0,4-4-1 0 0,5-5 8 0 0,1 0 0 0 0,0 0 0 0 0,1 1 0 0 0,25-17 0 0 0,-13 13 195 0 0,0 1 1 0 0,28-11 0 0 0,-34 18-112 0 0,0 1 0 0 0,1 0 0 0 0,0 1 0 0 0,0 1 1 0 0,0 1-1 0 0,0 1 0 0 0,1 0 0 0 0,-1 2 1 0 0,1 1-1 0 0,-1 0 0 0 0,1 1 0 0 0,-1 1 1 0 0,0 1-1 0 0,35 12 0 0 0,-50-14-163 0 0,1 1 0 0 0,0 0 0 0 0,-1 0 1 0 0,0 0-1 0 0,0 1 0 0 0,0 0 0 0 0,0-1 0 0 0,0 2 0 0 0,-1-1 0 0 0,1 1 0 0 0,-1-1 0 0 0,0 1 1 0 0,-1 0-1 0 0,1 1 0 0 0,-1-1 0 0 0,0 1 0 0 0,-1-1 0 0 0,1 1 0 0 0,2 9 0 0 0,-3-6-33 0 0,0 0-1 0 0,-1-1 1 0 0,0 1-1 0 0,0 0 0 0 0,-1 0 1 0 0,-1 0-1 0 0,1 0 1 0 0,-1 0-1 0 0,-1-1 0 0 0,1 1 1 0 0,-1 0-1 0 0,-1-1 1 0 0,-4 11-1 0 0,-10 15 13 0 0,-1-1 0 0 0,-1-1 0 0 0,-2-1-1 0 0,-34 40 1 0 0,45-60-224 0 0,0 0 0 0 0,-1 0 1 0 0,-1-1-1 0 0,1 0 0 0 0,-2-1 0 0 0,1-1 0 0 0,-1 0 0 0 0,0 0 1 0 0,-27 10-1 0 0,11-8-364 0 0,1-1 0 0 0,-1-2 0 0 0,0 0 0 0 0,-32 1 1 0 0,47-7-1306 0 0,2-3-66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27 11519 0 0,'40'-27'3856'0'0,"-52"31"-1049"0"0,-17 7-2357 0 0,1 1 0 0 0,0 2 1 0 0,1 0-1 0 0,0 2 0 0 0,2 1 0 0 0,-34 28 1 0 0,14-6 408 0 0,2 3 0 0 0,-50 62 0 0 0,84-94-839 0 0,1 1 0 0 0,1 0 0 0 0,-1 1 0 0 0,2-1 0 0 0,0 1 0 0 0,0 1 0 0 0,-7 23 0 0 0,11-27-7 0 0,0 1 1 0 0,0 0-1 0 0,1 0 0 0 0,0 0 1 0 0,1 0-1 0 0,0 0 0 0 0,1 0 1 0 0,0-1-1 0 0,1 1 0 0 0,0 0 1 0 0,4 12-1 0 0,-2-9 63 0 0,0 0 1 0 0,2-1-1 0 0,-1 0 0 0 0,2 0 1 0 0,-1-1-1 0 0,2 1 0 0 0,8 10 1 0 0,-10-16-283 0 0,0 0 0 0 0,0 0 1 0 0,0 0-1 0 0,1-1 0 0 0,7 5 1 0 0,-7-6-753 0 0,0-1 1 0 0,-1 1-1 0 0,2-1 0 0 0,-1-1 1 0 0,0 1-1 0 0,9 0 1 0 0,7 1-6317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77 107 12895 0 0,'6'-20'820'0'0,"14"-37"0"0"0,-3 28 5694 0 0,-8 58-5816 0 0,-7-13-451 0 0,-1 0 0 0 0,-1 1 0 0 0,-2 25 0 0 0,-12 50 335 0 0,9-63-420 0 0,-13 51-166 0 0,-3 0 0 0 0,-36 87 0 0 0,44-131-440 0 0,12-30-420 0 0,2-5 141 0 0,8-10-440 0 0,13-24-1028 0 0,0-15 562 0 0,-1-1-17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15175 0 0,'0'0'4346'0'0,"0"-2"-3430"0"0,2-3-686 0 0,0 0 0 0 0,0 0 0 0 0,1 0 0 0 0,0 0 0 0 0,0 0 0 0 0,0 1 0 0 0,0 0 0 0 0,1-1 1 0 0,-1 1-1 0 0,8-6 0 0 0,5-3-55 0 0,26-17 0 0 0,-26 19-109 0 0,13-9-61 0 0,2 2 0 0 0,-1 1-1 0 0,62-24 1 0 0,-76 35 75 0 0,1 1 1 0 0,0 0-1 0 0,-1 1 1 0 0,1 1-1 0 0,1 1 0 0 0,-1 0 1 0 0,0 2-1 0 0,1-1 1 0 0,30 5-1 0 0,-41-2-23 0 0,0-1 0 0 0,-1 1 1 0 0,0 0-1 0 0,1 1 0 0 0,-1-1 0 0 0,0 1 0 0 0,0 1 1 0 0,0-1-1 0 0,-1 1 0 0 0,1 0 0 0 0,-1 0 0 0 0,0 0 0 0 0,0 1 1 0 0,0 0-1 0 0,4 6 0 0 0,-6-7-30 0 0,0 0-1 0 0,-1 0 1 0 0,1 1 0 0 0,-1-1-1 0 0,0 0 1 0 0,-1 1 0 0 0,1-1 0 0 0,-1 1-1 0 0,0 0 1 0 0,0-1 0 0 0,0 1 0 0 0,0 0-1 0 0,-1 0 1 0 0,0 0 0 0 0,0-1-1 0 0,0 1 1 0 0,-1 0 0 0 0,0 0 0 0 0,0-1-1 0 0,0 1 1 0 0,-3 9 0 0 0,-1-6 13 0 0,1 1 0 0 0,-1-1 0 0 0,-1 0 0 0 0,1 0 0 0 0,-1-1 0 0 0,-1 1 0 0 0,1-1 0 0 0,-1-1 0 0 0,-10 8 0 0 0,-7 4-46 0 0,-44 26 0 0 0,40-29-401 0 0,-1-2-1 0 0,-1 0 1 0 0,0-2 0 0 0,-1-1 0 0 0,0-1-1 0 0,-37 4 1 0 0,34-5-372 0 0,25-5 346 0 0,0-1 0 0 0,0 0 0 0 0,0 0 0 0 0,-9-1 0 0 0,58 1 839 0 0,-1 2 0 0 0,51 11 0 0 0,10 2-164 0 0,67 10-166 0 0,-162-26-31 0 0,1 0 0 0 0,-1 1 0 0 0,0 0 0 0 0,0 0-1 0 0,0 0 1 0 0,0 1 0 0 0,0 0 0 0 0,0-1 0 0 0,-1 2 0 0 0,8 5-1 0 0,-10-7-10 0 0,0 0 0 0 0,0 0-1 0 0,-1 0 1 0 0,1 0 0 0 0,-1 0-1 0 0,1 0 1 0 0,-1 1 0 0 0,0-1-1 0 0,0 0 1 0 0,0 1 0 0 0,0-1-1 0 0,0 1 1 0 0,0-1-1 0 0,-1 1 1 0 0,1-1 0 0 0,-1 1-1 0 0,0 0 1 0 0,0-1 0 0 0,0 1-1 0 0,0-1 1 0 0,0 1 0 0 0,-1 0-1 0 0,1-1 1 0 0,-1 1 0 0 0,0 2-1 0 0,-3 5 85 0 0,-1 0-1 0 0,0 0 1 0 0,0-1-1 0 0,-1 0 1 0 0,0 0-1 0 0,-1 0 1 0 0,0 0-1 0 0,0-1 1 0 0,-1 0-1 0 0,-16 12 1 0 0,0-1 40 0 0,-1-2 1 0 0,-47 24-1 0 0,42-28-137 0 0,0-1-1 0 0,0-1 1 0 0,-1-2-1 0 0,-1 0 1 0 0,0-3 0 0 0,-50 5-1 0 0,66-9-31 0 0,0-1 0 0 0,0-1 0 0 0,0-1 0 0 0,1 0 0 0 0,-28-5-1 0 0,42 5-2 0 0,-1 1 1 0 0,1 0-1 0 0,-1-1 0 0 0,0 1 0 0 0,1-1 0 0 0,-1 0 0 0 0,1 0 0 0 0,0 1 0 0 0,-1-1 0 0 0,1 0 0 0 0,0 0 0 0 0,-1 0 0 0 0,1 0 0 0 0,0 0 0 0 0,0-1 0 0 0,0 1 0 0 0,0 0 0 0 0,0-1 0 0 0,0 1 0 0 0,0 0 0 0 0,0-1 0 0 0,1 1 0 0 0,-1-1 0 0 0,0 1 0 0 0,1-1 0 0 0,0 0 0 0 0,-1 1 1 0 0,1-1-1 0 0,0-1 0 0 0,0-1-259 0 0,0 1 1 0 0,0-1 0 0 0,1 0-1 0 0,0 1 1 0 0,0-1 0 0 0,0 1-1 0 0,0-1 1 0 0,0 1 0 0 0,1-1-1 0 0,0 1 1 0 0,3-6 0 0 0,13-16-7511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3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9215 0 0,'0'0'707'0'0,"-2"1"-464"0"0,-1 2-41 0 0,1 0 1 0 0,-1 1-1 0 0,1-1 1 0 0,0 0-1 0 0,-1 1 1 0 0,2 0-1 0 0,-1-1 1 0 0,0 1-1 0 0,1 0 1 0 0,0 0-1 0 0,-1 0 1 0 0,2 0-1 0 0,-1 0 1 0 0,0 0-1 0 0,1 0 1 0 0,0 0-1 0 0,0 0 0 0 0,0 0 1 0 0,0 0-1 0 0,1 0 1 0 0,1 6-1 0 0,0-2-22 0 0,0-1-1 0 0,0 1 1 0 0,1 0-1 0 0,1-1 0 0 0,-1 0 1 0 0,1 0-1 0 0,1 0 0 0 0,-1 0 1 0 0,1 0-1 0 0,6 6 1 0 0,101 99 212 0 0,-60-63 172 0 0,81 101 0 0 0,-126-140-316 0 0,0 0 0 0 0,0 1 1 0 0,-1 0-1 0 0,0 1 1 0 0,-1-1-1 0 0,5 17 1 0 0,-8-19-3 0 0,0 0 0 0 0,0 1 0 0 0,-1 0 0 0 0,0-1 1 0 0,-1 1-1 0 0,0-1 0 0 0,0 1 0 0 0,-4 18 0 0 0,0-11-170 0 0,-1-1 1 0 0,0 1-1 0 0,-2-1 0 0 0,0 0 1 0 0,0-1-1 0 0,-1 0 0 0 0,-1 0 1 0 0,-16 20-1 0 0,-4 0 135 0 0,-65 61-1 0 0,-4-16-320 0 0,64-55 68 0 0,-55 32-769 0 0,41-28-1887 0 0,40-23 927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 3679 0 0,'-13'-12'392'0'0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55 697 10367 0 0,'0'0'2919'0'0,"-1"2"-2839"0"0,0-1-69 0 0,1 1-4 0 0,-1-1-1 0 0,-1 1 1 0 0,1-1-1 0 0,0 1 1 0 0,0-1 0 0 0,0 0-1 0 0,-1 0 1 0 0,1 1-1 0 0,-1-1 1 0 0,1 0-1 0 0,-1 0 1 0 0,1 0 0 0 0,-1 0-1 0 0,1 0 1 0 0,-1-1-1 0 0,0 1 1 0 0,0 0 0 0 0,1-1-1 0 0,-1 0 1 0 0,-2 1-1 0 0,2-1 89 0 0,0 0 26 0 0,-6-1 806 0 0,7-1-806 0 0,-1-1 1 0 0,1 0-1 0 0,0 1 0 0 0,0-1 1 0 0,0 0-1 0 0,1 0 0 0 0,-1 0 1 0 0,1 0-1 0 0,-1 0 0 0 0,1 1 1 0 0,0-1-1 0 0,0 0 0 0 0,0 0 1 0 0,1 0-1 0 0,-1 0 0 0 0,2-4 1 0 0,1-6 346 0 0,1-1 1 0 0,6-14 0 0 0,2-2 224 0 0,3 0-1 0 0,21-35 1 0 0,43-52-95 0 0,-14 22-526 0 0,-24 28-10 0 0,20-30-185 0 0,-48 79 65 0 0,0 1 1 0 0,1 0-1 0 0,18-16 0 0 0,-28 30 117 0 0,-1 0 0 0 0,0 0 1 0 0,1 1-1 0 0,0-1 0 0 0,-1 1 0 0 0,1 0 0 0 0,0 0 0 0 0,0 0 0 0 0,0 1 1 0 0,1-1-1 0 0,7-1 0 0 0,-10 3-47 0 0,0 0 0 0 0,1 0 1 0 0,-1 0-1 0 0,1 0 0 0 0,-1 1 0 0 0,0-1 0 0 0,1 0 1 0 0,-1 1-1 0 0,0 0 0 0 0,0-1 0 0 0,1 1 0 0 0,-1 0 1 0 0,0 0-1 0 0,0 0 0 0 0,0 1 0 0 0,0-1 0 0 0,0 0 1 0 0,0 1-1 0 0,0 0 0 0 0,-1-1 0 0 0,1 1 0 0 0,0 0 1 0 0,1 3-1 0 0,1 1-6 0 0,-1 0 0 0 0,1 0 0 0 0,-1 0 0 0 0,0 1 1 0 0,-1-1-1 0 0,0 1 0 0 0,0 0 0 0 0,0 0 0 0 0,0 7 0 0 0,1 13 56 0 0,-1 27 0 0 0,-2-39-2 0 0,7 108 383 0 0,22 123-1 0 0,-26-227-468 0 0,0 25-1 0 0,-4-40-273 0 0,1 0 0 0 0,-1-1 0 0 0,0 1 0 0 0,0 0 0 0 0,-1-1 0 0 0,-2 7 1 0 0,-1-1-3083 0 0,2-1-2985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27 944 9671 0 0,'0'0'440'0'0,"-1"1"-5"0"0,-25 27 11295 0 0,28-30-11082 0 0,15-16-377 0 0,-1-1 0 0 0,-1-1-1 0 0,-1 0 1 0 0,20-37-1 0 0,36-96 1127 0 0,-53 114-1312 0 0,34-89-64 0 0,35-75 22 0 0,27 6-595 0 0,-93 167 330 0 0,35-41 0 0 0,-52 67 212 0 0,-2 3 4 0 0,0 0 0 0 0,0 0 0 0 0,0 0 0 0 0,0 0 0 0 0,1 0 0 0 0,-1 0 0 0 0,0 0 0 0 0,0 0 0 0 0,1 0 0 0 0,2-1 0 0 0,-4 2 2 0 0,0 0 1 0 0,1 0-1 0 0,-1 0 0 0 0,0 0 0 0 0,1 1 0 0 0,-1-1 0 0 0,0 0 1 0 0,1 0-1 0 0,-1 0 0 0 0,0 0 0 0 0,1 0 0 0 0,-1 0 1 0 0,0 1-1 0 0,1-1 0 0 0,-1 0 0 0 0,0 0 0 0 0,0 0 1 0 0,1 1-1 0 0,-1-1 0 0 0,0 0 0 0 0,0 0 0 0 0,1 1 1 0 0,-1-1-1 0 0,0 0 0 0 0,0 1 0 0 0,0-1 0 0 0,1 0 0 0 0,-1 1 1 0 0,0-1-4 0 0,2 5 9 0 0,0-1 0 0 0,0 0 0 0 0,0 1 1 0 0,-1-1-1 0 0,1 1 0 0 0,-1 0 0 0 0,-1-1 1 0 0,2 8-1 0 0,-1 41 80 0 0,-1-36-47 0 0,-1 59 110 0 0,3 109 181 0 0,0-158-292 0 0,2 0 1 0 0,0-1 0 0 0,2 1-1 0 0,15 44 1 0 0,-14-55-23 0 0,1 1-1 0 0,0-2 1 0 0,1 1 0 0 0,1-1-1 0 0,13 15 1 0 0,64 64 57 0 0,-80-87-37 0 0,-3-4-24 0 0,-1 0 1 0 0,0 1-1 0 0,0 0 1 0 0,0-1 0 0 0,0 1-1 0 0,2 6 1 0 0,-4-8-85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18 10591 0 0,'-25'-9'269'0'0,"10"5"11675"0"0,41 17-11013 0 0,-10-9-764 0 0,1-1 0 0 0,-1-1 0 0 0,1 0 0 0 0,0-2 0 0 0,-1 1 0 0 0,18-3 0 0 0,-8 1-48 0 0,111-13-77 0 0,-20 1-223 0 0,-92 13-349 0 0,-11 1-6070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17935 0 0,'0'0'1632'0'0,"10"6"-846"0"0,-8-4-620 0 0,-1 1 0 0 0,1-1 0 0 0,-1 0 1 0 0,0 1-1 0 0,0-1 0 0 0,0 1 0 0 0,0 0 0 0 0,0-1 1 0 0,0 1-1 0 0,-1 0 0 0 0,1-1 0 0 0,-1 1 1 0 0,0 0-1 0 0,0-1 0 0 0,0 6 0 0 0,-1 9 461 0 0,-6 23-1 0 0,4-22-293 0 0,-1 7 10 0 0,1-11-130 0 0,1 0 0 0 0,-1 25 1 0 0,3-35-199 0 0,1 0-1 0 0,-1 0 1 0 0,1 0 0 0 0,-1 1 0 0 0,1-1 0 0 0,1 0 0 0 0,-1 0 0 0 0,0-1 0 0 0,1 1 0 0 0,0 0 0 0 0,0 0 0 0 0,0-1 0 0 0,5 7 0 0 0,-3-5-414 0 0,0-1 0 0 0,1 1 1 0 0,8 5-1 0 0,-2-3-6073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0,'0'0'707'0'0,"0"2"-231"0"0,0 2-52 0 0,1 1 0 0 0,-1-1 1 0 0,1 1-1 0 0,0-1 0 0 0,1 0 0 0 0,-1 1 0 0 0,1-1 0 0 0,-1 0 1 0 0,1 0-1 0 0,0 0 0 0 0,1 0 0 0 0,-1 0 0 0 0,1-1 1 0 0,0 1-1 0 0,-1-1 0 0 0,2 1 0 0 0,-1-1 0 0 0,6 4 1 0 0,6 5-49 0 0,1-2 1 0 0,0 0 0 0 0,20 9 0 0 0,-31-16-215 0 0,135 58 1304 0 0,-2-1-654 0 0,-116-49-711 0 0,-1 2 0 0 0,0 0 1 0 0,-1 1-1 0 0,20 19 0 0 0,-29-24-74 0 0,-1 2 0 0 0,0-1-1 0 0,0 1 1 0 0,-2 1 0 0 0,1 0 0 0 0,-1 0-1 0 0,10 22 1 0 0,-14-24-14 0 0,-1 0-1 0 0,1 0 1 0 0,-1 0-1 0 0,-1 1 1 0 0,0-1-1 0 0,-1 1 1 0 0,0 0 0 0 0,0-1-1 0 0,-1 1 1 0 0,-3 21-1 0 0,0-11 12 0 0,-2-1-1 0 0,-1 1 1 0 0,0-1 0 0 0,-1 0-1 0 0,-12 20 1 0 0,-55 92 191 0 0,22-45-187 0 0,50-84-42 0 0,-41 72-1075 0 0,33-61-1158 0 0,-14 17 0 0 0,21-29 1797 0 0,-1 1-416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4607 0 0,'0'0'11598'0'0,"2"1"-10196"0"0,13 3-715 0 0,0-2 0 0 0,1 1 1 0 0,0-2-1 0 0,19 0 0 0 0,-4 0-83 0 0,26 2-197 0 0,1-3-1 0 0,0-2 0 0 0,0-2 1 0 0,72-16-1 0 0,113-39-1491 0 0,-227 56-715 0 0,-7 3-3263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5527 0 0,'20'-1'301'0'0,"0"0"0"0"0,1 2-1 0 0,-1 0 1 0 0,26 6 0 0 0,36 14 5437 0 0,-52-14-3470 0 0,-21-5-1680 0 0,0 0 1 0 0,0 1-1 0 0,0 0 0 0 0,16 8 0 0 0,-23-10-501 0 0,0 0 1 0 0,0 0-1 0 0,-1 1 0 0 0,1-1 0 0 0,0 0 1 0 0,-1 1-1 0 0,1 0 0 0 0,-1-1 1 0 0,0 1-1 0 0,1 0 0 0 0,-1-1 1 0 0,0 1-1 0 0,0 0 0 0 0,0 0 1 0 0,0 0-1 0 0,0 0 0 0 0,-1 0 0 0 0,1 0 1 0 0,-1 0-1 0 0,1 0 0 0 0,-1 1 1 0 0,0-1-1 0 0,0 0 0 0 0,0 0 1 0 0,0 0-1 0 0,0 4 0 0 0,-2 3 170 0 0,0 0-1 0 0,-1 0 1 0 0,0-1-1 0 0,-1 1 0 0 0,1-1 1 0 0,-2 1-1 0 0,1-1 1 0 0,-10 13-1 0 0,7-11 11 0 0,0 1 0 0 0,1 0 0 0 0,-8 21 0 0 0,11-24-164 0 0,1 0 0 0 0,0 0-1 0 0,0 1 1 0 0,1-1 0 0 0,0 0 0 0 0,0 1 0 0 0,1-1-1 0 0,1 1 1 0 0,-1-1 0 0 0,1 1 0 0 0,1-1-1 0 0,-1 0 1 0 0,4 9 0 0 0,-3-11-260 0 0,0 0-1 0 0,1-1 1 0 0,0 1 0 0 0,0-1 0 0 0,1 1 0 0 0,0-1-1 0 0,6 8 1 0 0,-5-9-802 0 0,0 1 1 0 0,0-1-1 0 0,0 0 0 0 0,1 0 0 0 0,0 0 0 0 0,0-1 1 0 0,11 5-1 0 0,-1-2-6032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15199 0 0,'0'0'1379'0'0,"-1"2"-1136"0"0,-7 33 1676 0 0,0 1 1 0 0,-2 45 0 0 0,2 76-590 0 0,7-142-1417 0 0,1 3 3 0 0,1 0 0 0 0,0 0 0 0 0,1-1-1 0 0,1 1 1 0 0,0-1 0 0 0,2 1 0 0 0,9 23 0 0 0,-10-34-100 0 0,1 2-817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35 292 10999 0 0,'-5'-7'185'0'0,"1"0"0"0"0,-1-1 0 0 0,1 1-1 0 0,1-1 1 0 0,-1 0 0 0 0,1 0 0 0 0,-3-14-1 0 0,6 18-50 0 0,-1-1-1 0 0,1 1 0 0 0,0 0 1 0 0,0 0-1 0 0,0 0 0 0 0,1 0 0 0 0,0-1 1 0 0,0 1-1 0 0,0 0 0 0 0,0 0 1 0 0,0 0-1 0 0,1 1 0 0 0,-1-1 0 0 0,1 0 1 0 0,0 0-1 0 0,1 1 0 0 0,4-7 1 0 0,1 1 87 0 0,1-1 0 0 0,0 2 0 0 0,1-1 0 0 0,0 1 0 0 0,0 1 0 0 0,1 0 0 0 0,20-10 0 0 0,1 2 35 0 0,53-16 0 0 0,-71 27-115 0 0,0 0 1 0 0,1 1 0 0 0,0 0-1 0 0,0 2 1 0 0,-1-1 0 0 0,1 2 0 0 0,0 0-1 0 0,0 1 1 0 0,0 0 0 0 0,0 2 0 0 0,-1-1-1 0 0,21 8 1 0 0,-22-6 27 0 0,-2 0 1 0 0,1 2-1 0 0,0-1 1 0 0,-1 2-1 0 0,0-1 1 0 0,-1 1-1 0 0,1 1 0 0 0,-1 0 1 0 0,-1 1-1 0 0,1 0 1 0 0,-2 0-1 0 0,1 1 1 0 0,-1 0-1 0 0,11 18 1 0 0,-13-18-53 0 0,-1 0 1 0 0,0 0-1 0 0,-1 0 1 0 0,0 1-1 0 0,0 0 1 0 0,-1-1-1 0 0,2 21 1 0 0,-4-24-77 0 0,-1-1 0 0 0,0 1 0 0 0,0 0 0 0 0,-1 0 0 0 0,1-1 0 0 0,-2 1 0 0 0,1 0 0 0 0,-1-1-1 0 0,0 1 1 0 0,0-1 0 0 0,0 0 0 0 0,-1 0 0 0 0,0 0 0 0 0,-5 7 0 0 0,0-2-36 0 0,-1 0-1 0 0,1-1 1 0 0,-2 0-1 0 0,0 0 1 0 0,0-1 0 0 0,-22 14-1 0 0,9-8-526 0 0,-1-1-1 0 0,-36 14 0 0 0,46-22-457 0 0,1-2-1 0 0,-19 4 1 0 0,10-4-407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3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21 137 4143 0 0,'-9'2'428'0'0,"-3"-3"8058"0"0,13 1-8383 0 0,11-7 8414 0 0,-2 2-6427 0 0,-2 2-4840 0 0,114-50 4930 0 0,-67 30-1754 0 0,-27 12-129 0 0,47-14 0 0 0,-61 22-406 0 0,-1 0 0 0 0,1 1 1 0 0,0 1-1 0 0,0 0 0 0 0,24 1 0 0 0,-36 0-21 0 0,0 1 0 0 0,-1-1 0 0 0,1 0 0 0 0,-1 0-1 0 0,1 1 1 0 0,-1-1 0 0 0,1 1 0 0 0,-1 0-1 0 0,1-1 1 0 0,-1 1 0 0 0,2 1 0 0 0,-3-2-259 0 0,1 1 0 0 0,0-1 0 0 0,-1 1 0 0 0,1 0 1 0 0,-1-1-1 0 0,0 1 0 0 0,1-1 0 0 0,-1 1 0 0 0,1 0 0 0 0,-1 0 1 0 0,0-1-1 0 0,0 1 0 0 0,1 0 0 0 0,-1 0 0 0 0,0 0 1 0 0,1 11-6418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2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38 12439 0 0,'0'-27'1323'0'0,"-2"17"645"0"0,0 10-1353 0 0,0 1 0 0 0,0-1 0 0 0,1 1-1 0 0,-1 0 1 0 0,0 0 0 0 0,0 0 0 0 0,0 0 0 0 0,-2 2 0 0 0,-3 1 375 0 0,-9 5-668 0 0,-1 2 0 0 0,2 0 1 0 0,-23 20-1 0 0,-40 46-293 0 0,40-38 62 0 0,4-5-63 0 0,1 3 0 0 0,-38 53 0 0 0,61-75-22 0 0,0 0 0 0 0,1 1 0 0 0,1 0 0 0 0,0 0 0 0 0,1 1 0 0 0,1 0 0 0 0,1 0 0 0 0,0 1 0 0 0,-3 30 0 0 0,7-42-3 0 0,1 1 0 0 0,0-1 0 0 0,1 1 0 0 0,0-1 0 0 0,0 1 0 0 0,0-1 0 0 0,0 0-1 0 0,1 0 1 0 0,0 0 0 0 0,1 0 0 0 0,-1 0 0 0 0,1 0 0 0 0,0 0 0 0 0,1-1 0 0 0,-1 1 0 0 0,1-1 0 0 0,0 0-1 0 0,1 0 1 0 0,-1-1 0 0 0,1 1 0 0 0,8 5 0 0 0,0-1 4 0 0,-1-1 0 0 0,2 0 0 0 0,-1-1 1 0 0,1-1-1 0 0,0 0 0 0 0,0-1 0 0 0,1 0 0 0 0,17 3 0 0 0,-19-6-502 0 0,0-1-1 0 0,1 0 1 0 0,21-2 0 0 0,-12 0-620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3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52 4607 0 0,'0'-7'138'0'0,"0"1"-1"0"0,-1 0 0 0 0,-1-10 1 0 0,-6 1 7446 0 0,8 15-7479 0 0,-1 0 1 0 0,1 0-1 0 0,0 0 1 0 0,-1-1-1 0 0,1 1 0 0 0,0 0 1 0 0,-1 0-1 0 0,1 0 1 0 0,0 0-1 0 0,-1 0 1 0 0,1-1-1 0 0,0 1 1 0 0,-1 0-1 0 0,1 0 0 0 0,-1 0 1 0 0,1 0-1 0 0,0 0 1 0 0,-1 0-1 0 0,1 0 1 0 0,0 0-1 0 0,-1 1 0 0 0,1-1 1 0 0,-4 4 230 0 0,0 1 0 0 0,0 0 0 0 0,1 0 0 0 0,0 0 0 0 0,0 0 0 0 0,1 0 1 0 0,-1 1-1 0 0,1-1 0 0 0,-2 9 0 0 0,-2 8 617 0 0,-2 25 0 0 0,7-38-691 0 0,0 6 22 0 0,1 0 0 0 0,0 0-1 0 0,1 1 1 0 0,1-1 0 0 0,5 23 0 0 0,-2-11-56 0 0,-4-17-323 0 0,2-1-1 0 0,-1 1 1 0 0,1-1 0 0 0,1 0 0 0 0,-1 0 0 0 0,2 0-1 0 0,-1 0 1 0 0,1-1 0 0 0,9 12 0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3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1 314 15551 0 0,'2'-7'1408'0'0,"-2"4"-1280"0"0,1 0 1 0 0,1 0-1 0 0,-1 0 0 0 0,0 0 0 0 0,1 0 0 0 0,-1 1 0 0 0,1-1 1 0 0,0 0-1 0 0,0 1 0 0 0,0-1 0 0 0,0 1 0 0 0,1 0 1 0 0,-1 0-1 0 0,0 0 0 0 0,1 0 0 0 0,0 0 0 0 0,-1 0 0 0 0,5-1 1 0 0,5-5 603 0 0,57-39 798 0 0,90-47-1 0 0,-116 71-1506 0 0,90-32 1 0 0,-109 47-2 0 0,-1 2 1 0 0,1 0-1 0 0,0 2 0 0 0,0 0 1 0 0,46 1-1 0 0,-63 3 3 0 0,0 0-1 0 0,0 1 1 0 0,0 0 0 0 0,0 0-1 0 0,0 1 1 0 0,-1 0 0 0 0,1 0-1 0 0,-1 1 1 0 0,9 4 0 0 0,-13-6-9 0 0,0 0 0 0 0,0 1 1 0 0,0-1-1 0 0,0 1 0 0 0,0-1 0 0 0,-1 1 1 0 0,1-1-1 0 0,-1 1 0 0 0,1 0 0 0 0,-1 0 1 0 0,1 0-1 0 0,-1 0 0 0 0,0 0 0 0 0,0 0 1 0 0,0 0-1 0 0,0 1 0 0 0,-1-1 0 0 0,1 0 1 0 0,-1 0-1 0 0,1 1 0 0 0,-1-1 0 0 0,0 0 1 0 0,0 1-1 0 0,0-1 0 0 0,0 0 0 0 0,0 1 1 0 0,0-1-1 0 0,0 0 0 0 0,-1 0 0 0 0,0 1 1 0 0,0 1-1 0 0,-1 2 20 0 0,-1 0 0 0 0,0 0-1 0 0,0 0 1 0 0,0-1 0 0 0,0 1 0 0 0,-1-1 0 0 0,0 0 0 0 0,-5 5 0 0 0,-40 36 291 0 0,41-39-264 0 0,-15 10 12 0 0,0 0 1 0 0,-1-2-1 0 0,-52 24 0 0 0,12-7-193 0 0,33-17-578 0 0,-60 20 0 0 0,28-12-715 0 0,61-22 1249 0 0,13 6-640 0 0,-6-4 821 0 0,0-1-1 0 0,0 0 1 0 0,0 0 0 0 0,1 0-1 0 0,-1-1 1 0 0,1 0 0 0 0,-1 0-1 0 0,7 0 1 0 0,46 0 270 0 0,-26-2-194 0 0,-13 0 37 0 0,0 2-1 0 0,34 5 1 0 0,-46-4-106 0 0,0 0-1 0 0,1 0 1 0 0,-1 0 0 0 0,0 1-1 0 0,0 1 1 0 0,-1-1 0 0 0,1 1-1 0 0,-1 0 1 0 0,1 0 0 0 0,5 6-1 0 0,-8-6 34 0 0,0-1-1 0 0,0 1 0 0 0,0 0 0 0 0,-1 1 0 0 0,0-1 1 0 0,1 1-1 0 0,-1 0 0 0 0,-1-1 0 0 0,1 1 0 0 0,-1 0 0 0 0,0 1 1 0 0,0-1-1 0 0,0 0 0 0 0,-1 1 0 0 0,0-1 0 0 0,0 1 1 0 0,0-1-1 0 0,-1 1 0 0 0,0-1 0 0 0,0 1 0 0 0,0-1 0 0 0,0 1 1 0 0,-1-1-1 0 0,0 1 0 0 0,0-1 0 0 0,-1 1 0 0 0,0-1 1 0 0,0 0-1 0 0,0 0 0 0 0,0 0 0 0 0,-1 0 0 0 0,0 0 0 0 0,0 0 1 0 0,0-1-1 0 0,0 1 0 0 0,-1-1 0 0 0,0 0 0 0 0,0 0 1 0 0,0 0-1 0 0,0-1 0 0 0,-1 0 0 0 0,1 1 0 0 0,-7 2 0 0 0,-47 19 85 0 0,0-3-1 0 0,-103 26 0 0 0,138-42-142 0 0,-1-1 0 0 0,0-1 0 0 0,0-1 0 0 0,0-2 0 0 0,0 0 0 0 0,-1-1 0 0 0,-25-4 0 0 0,48 4-9 0 0,0 0-1 0 0,0-1 1 0 0,0 1 0 0 0,0-1-1 0 0,0 1 1 0 0,0-1-1 0 0,1 0 1 0 0,-1 0 0 0 0,0 0-1 0 0,0 0 1 0 0,1 0 0 0 0,-1 0-1 0 0,0 0 1 0 0,1 0-1 0 0,-1-1 1 0 0,1 1 0 0 0,0-1-1 0 0,-1 1 1 0 0,-1-4-1 0 0,3 4-23 0 0,-1-1-1 0 0,1 0 0 0 0,-1 1 0 0 0,1-1 0 0 0,0 0 1 0 0,-1 1-1 0 0,1-1 0 0 0,0 0 0 0 0,0 0 0 0 0,0 0 1 0 0,1 1-1 0 0,-1-1 0 0 0,0 0 0 0 0,1 1 0 0 0,-1-1 0 0 0,1 0 1 0 0,-1 0-1 0 0,1 1 0 0 0,0-1 0 0 0,0 1 0 0 0,-1-1 1 0 0,3-2-1 0 0,10-12-1176 0 0,4-2-351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3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131 565 11775 0 0,'-20'13'722'0'0,"17"-10"-610"0"0,-1-1-1 0 0,1 1 1 0 0,-1-1 0 0 0,-5 3-1 0 0,-6 2 273 0 0,7-4 225 0 0,-1 1 0 0 0,1-1-1 0 0,0 0 1 0 0,-1-1 0 0 0,1 0 0 0 0,-15 1 1638 0 0,23-7-2078 0 0,1 0-1 0 0,0 0 0 0 0,-1 0 0 0 0,1 0 1 0 0,1 0-1 0 0,-1 0 0 0 0,1 1 1 0 0,2-6-1 0 0,19-29 122 0 0,-18 30-155 0 0,19-30 87 0 0,90-153 130 0 0,-112 188-351 0 0,34-71-168 0 0,71-106 1 0 0,-103 175 117 0 0,0-1 1 0 0,1 1 0 0 0,0 0 0 0 0,0 0 0 0 0,0 1 0 0 0,0 0-1 0 0,7-5 1 0 0,1 4-71 0 0,-9 7 106 0 0,-3-1-1 0 0,7 3 3 0 0,-1 1 0 0 0,0-1 1 0 0,0 2-1 0 0,0-1 0 0 0,-1 0 1 0 0,1 1-1 0 0,-1 1 0 0 0,9 11 1 0 0,-1-1-36 0 0,-10-13 43 0 0,9 9 39 0 0,19 28 0 0 0,-28-35 70 0 0,-1-1 0 0 0,0 1 0 0 0,0 0 0 0 0,0 0 0 0 0,-1 0 0 0 0,0 0 0 0 0,0 0 0 0 0,1 13 0 0 0,13 198 2343 0 0,-16-186-2323 0 0,-1-12-71 0 0,1 0-1 0 0,0 0 0 0 0,2 0 0 0 0,6 32 0 0 0,-7-48-46 0 0,0 0 0 0 0,0 0 0 0 0,1-1 0 0 0,-1 1 0 0 0,0 0 0 0 0,1 0 0 0 0,0-1 0 0 0,0 1 0 0 0,-1-1 0 0 0,2 0 0 0 0,-1 1 0 0 0,0-1 0 0 0,0 0 0 0 0,1 0 0 0 0,-1 0 0 0 0,4 2-1 0 0,-4-3-112 0 0,1 0 0 0 0,-1 0 0 0 0,0-1 0 0 0,1 1 0 0 0,-1 0 0 0 0,1-1-1 0 0,-1 0 1 0 0,1 1 0 0 0,-1-1 0 0 0,1 0 0 0 0,-1 0 0 0 0,1 0-1 0 0,-1-1 1 0 0,1 1 0 0 0,-1-1 0 0 0,1 1 0 0 0,-1-1 0 0 0,0 0-1 0 0,1 0 1 0 0,2-1 0 0 0,8-5-979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3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4 929 11519 0 0,'0'0'887'0'0,"-4"-9"3365"0"0,5 5-3642 0 0,-1-1 0 0 0,1 1 0 0 0,0-1 1 0 0,0 1-1 0 0,0 0 0 0 0,0-1 0 0 0,1 1 0 0 0,-1 0 1 0 0,1 0-1 0 0,0 0 0 0 0,5-7 0 0 0,4-2-210 0 0,21-24 1 0 0,2-1 44 0 0,8-23-255 0 0,67-131 0 0 0,-3 1 51 0 0,-4 43-160 0 0,-31 46-50 0 0,-59 86-57 0 0,-2-1 1 0 0,14-28-1 0 0,-24 44-44 0 0,0 3-194 0 0,2 43 192 0 0,-2-35 60 0 0,0-1 0 0 0,0 1 0 0 0,1-1 0 0 0,0 0-1 0 0,1 0 1 0 0,3 12 0 0 0,2-1 6 0 0,-2 1 0 0 0,0 0 0 0 0,-1 0 0 0 0,-1 0 0 0 0,0 22 0 0 0,-8 108-7 0 0,3-130 99 0 0,2-1-1 0 0,0 1 1 0 0,1 0 0 0 0,1 0 0 0 0,2 0 0 0 0,6 25-1 0 0,-7-36-17 0 0,0 0-1 0 0,1 0 1 0 0,0 0-1 0 0,1 0 1 0 0,0-1-1 0 0,1 0 1 0 0,0 0-1 0 0,0 0 1 0 0,1-1-1 0 0,0 0 1 0 0,0 0-1 0 0,1-1 1 0 0,17 13-1 0 0,-11-10 5 0 0,1 1 51 0 0,1-1 0 0 0,20 10 0 0 0,-31-18-151 0 0,-1 0 0 0 0,0 0 0 0 0,1 0 0 0 0,0-1 0 0 0,-1 0 0 0 0,1 0 0 0 0,0 0 0 0 0,-1-1-1 0 0,1 1 1 0 0,0-1 0 0 0,0 0 0 0 0,0-1 0 0 0,9-1 0 0 0,-11 1-350 0 0,-1 0-1 0 0,1 0 0 0 0,0 0 1 0 0,0 0-1 0 0,-1-1 1 0 0,1 1-1 0 0,-1-1 1 0 0,1 0-1 0 0,-1 0 1 0 0,0 0-1 0 0,4-4 0 0 0,1-4-7830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3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90 13823 0 0,'-2'-2'401'0'0,"1"-1"199"0"0,-4-7 2557 0 0,5 9-3013 0 0,-1 1 0 0 0,1 0 0 0 0,0-1 0 0 0,0 1 0 0 0,0-1 0 0 0,0 1 0 0 0,0 0 0 0 0,0-1 0 0 0,0 1 0 0 0,-1-1 0 0 0,1 1 0 0 0,0-1 0 0 0,0 1 0 0 0,0 0 1 0 0,1-1-1 0 0,-1 1 0 0 0,0-1 0 0 0,0 1 0 0 0,0-1 0 0 0,0 1 0 0 0,0 0 0 0 0,0-1 0 0 0,1 1 0 0 0,-1-1 0 0 0,0 1 0 0 0,0 0 0 0 0,1-1 0 0 0,-1 1 0 0 0,15-8 1200 0 0,22 1-1189 0 0,-33 7 184 0 0,250-24 264 0 0,-119 11-4171 0 0,-55 6-945 0 0,-44 4-2598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3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70 5063 0 0,'0'0'232'0'0,"2"-9"32"0"0,-1 2 371 0 0,7-14 12753 0 0,9-5-7420 0 0,-15 24-5916 0 0,-1 1 89 0 0,0 0-69 0 0,7-2-19 0 0,0 6-42 0 0,-8-3-11 0 0,11 11-21 0 0,-2 17-18 0 0,-6-20 38 0 0,-1-1 0 0 0,-1 1 0 0 0,1 0 0 0 0,-1-1 0 0 0,0 1 0 0 0,-1 0-1 0 0,0 0 1 0 0,0 0 0 0 0,-1 0 0 0 0,-3 13 0 0 0,4-20 1 0 0,0 1 0 0 0,0-1 0 0 0,-1 0 0 0 0,1 1 0 0 0,0-1 0 0 0,-1 1 0 0 0,0-1 0 0 0,1 0 0 0 0,-1 1 0 0 0,0-1 0 0 0,1 0 0 0 0,-1 0 0 0 0,0 0 0 0 0,0 0 0 0 0,0 0 0 0 0,0 0 0 0 0,0 0 0 0 0,-3 2 0 0 0,0 0 0 0 0,-48 41 186 0 0,36-31 18 0 0,-24 22 1 0 0,35-30-178 0 0,1 0-1 0 0,0 0 0 0 0,0 1 0 0 0,1-1 0 0 0,-1 1 1 0 0,1-1-1 0 0,0 1 0 0 0,1 0 0 0 0,-3 7 0 0 0,5-11 69 0 0,-1 0-69 0 0,1 0-1 0 0,1 0 1 0 0,-1 0-1 0 0,0 0 1 0 0,0-1-1 0 0,1 1 1 0 0,-1 0-1 0 0,1 0 1 0 0,0-1-1 0 0,-1 1 1 0 0,1 0 0 0 0,0-1-1 0 0,0 1 1 0 0,0 0-1 0 0,0-1 1 0 0,0 0-1 0 0,0 1 1 0 0,2 0-1 0 0,-1 0 15 0 0,1 0 0 0 0,-1-1 1 0 0,0 1-1 0 0,1-1 0 0 0,0 1 0 0 0,-1-1 0 0 0,1 0 0 0 0,0 0 0 0 0,-1-1 0 0 0,6 2 0 0 0,4-1 51 0 0,0 0 1 0 0,0-1-1 0 0,0 0 0 0 0,16-3 1 0 0,41-8-597 0 0,84-25 0 0 0,-98 22-1328 0 0,-33 8-650 0 0,-6 2-2918 0 0,1 0-2119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3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17479 0 0,'0'0'796'0'0,"0"2"-12"0"0,1 6-743 0 0,1 1-1 0 0,0-1 1 0 0,1 0-1 0 0,-1 0 0 0 0,2 0 1 0 0,-1 0-1 0 0,1 0 1 0 0,5 7-1 0 0,-2-2 71 0 0,11 17 39 0 0,1-1 0 0 0,39 45 0 0 0,-49-64-143 0 0,50 56 362 0 0,72 61 0 0 0,2 2 339 0 0,-120-114-316 0 0,0 0 1 0 0,-1 1 0 0 0,-1 0-1 0 0,0 1 1 0 0,-1 0 0 0 0,-1 0-1 0 0,13 36 1 0 0,-17-39-213 0 0,-1 0 0 0 0,-1 1 0 0 0,0 0-1 0 0,-1 0 1 0 0,0-1 0 0 0,-2 1 0 0 0,1 0 0 0 0,-2 0 0 0 0,0 0 0 0 0,-6 29-1 0 0,-2-15-684 0 0,-1 0 0 0 0,-1 0-1 0 0,-27 48 1 0 0,34-70-451 0 0,0 0-1 0 0,-9 10 1 0 0,2-5-663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3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14511 0 0,'0'0'3858'0'0,"2"-1"-3076"0"0,27-1-30 0 0,0 2-1 0 0,-1 0 1 0 0,1 2 0 0 0,29 5-1 0 0,39 3 51 0 0,-24-8-343 0 0,1-2 1 0 0,-1-4-1 0 0,79-14 0 0 0,-108 10-778 0 0,-2-2 1 0 0,0-2-1 0 0,0-1 1 0 0,-1-3-1 0 0,0-1 0 0 0,57-34 1 0 0,-63 26-2886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3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17735 0 0,'0'0'1610'0'0,"1"-2"-1324"0"0,5-4 317 0 0,1 0-1 0 0,-1 1 0 0 0,10-6 1 0 0,-16 11-552 0 0,1 0 1 0 0,0 0 0 0 0,-1 0 0 0 0,1 0 0 0 0,-1 1 0 0 0,1-1 0 0 0,0 0 0 0 0,-1 0 0 0 0,1 0 0 0 0,-1 1 0 0 0,1-1 0 0 0,-1 0 0 0 0,1 1 0 0 0,-1-1 0 0 0,1 0 0 0 0,-1 1 0 0 0,1-1 0 0 0,-1 1 0 0 0,0-1 0 0 0,1 1 0 0 0,-1 0 0 0 0,1-1 51 0 0,2 4-17 0 0,0-1-1 0 0,-1 1 1 0 0,1 0-1 0 0,-1-1 1 0 0,0 1-1 0 0,0 0 1 0 0,0 1-1 0 0,-1-1 1 0 0,1 0-1 0 0,-1 0 1 0 0,1 8-1 0 0,1 6 75 0 0,0 29-1 0 0,-1-17-27 0 0,21 214 442 0 0,-21-203-558 0 0,-1-28-545 0 0,-1 0 1 0 0,2 0 0 0 0,0 0-1 0 0,0 0 1 0 0,5 14-1 0 0,-1-16-5005 0 0,1-2-1644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3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87 3223 0 0,'-3'-1'20857'0'0,"20"-7"-17334"0"0,11-4-6780 0 0,-13 6 5118 0 0,32-8-1696 0 0,92-16 1 0 0,-100 22-150 0 0,-16 5-373 0 0,0 0 1 0 0,0 1 0 0 0,33 2 0 0 0,27 8-6870 0 0,-70-6 506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34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11055 0 0,'4'-6'9579'0'0,"6"10"-7823"0"0,-8-3-1669 0 0,-1 0 0 0 0,1 0 0 0 0,-1 0 1 0 0,0 1-1 0 0,1-1 0 0 0,-1 0 0 0 0,0 0 1 0 0,0 1-1 0 0,0-1 0 0 0,0 1 0 0 0,0-1 0 0 0,0 1 1 0 0,0-1-1 0 0,0 1 0 0 0,-1 0 0 0 0,1-1 0 0 0,0 4 1 0 0,4 33-32 0 0,-2-12 44 0 0,6 3-242 0 0,-8-27-599 0 0,0-1 1 0 0,0 1-1 0 0,-1 0 1 0 0,2-1 0 0 0,-1 1-1 0 0,0-1 1 0 0,0 0-1 0 0,2 2 1 0 0,7 5-6699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35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13359 0 0,'4'-8'1210'0'0,"-2"4"-983"0"0,1-1 1 0 0,0 1-1 0 0,0-1 1 0 0,1 1-1 0 0,-1 0 1 0 0,1 0-1 0 0,5-4 1 0 0,-6 6 1019 0 0,0-1 1 0 0,1 0-1 0 0,0 1 1 0 0,0 0-1 0 0,4-2 1 0 0,-6 3-327 0 0,8 2-289 0 0,-8-2-627 0 0,-1 1 0 0 0,0 0-1 0 0,0 0 1 0 0,1 0 0 0 0,-1 1 0 0 0,0-1 0 0 0,0 0-1 0 0,0 0 1 0 0,0 1 0 0 0,1-1 0 0 0,-1 1-1 0 0,0-1 1 0 0,0 1 0 0 0,0-1 0 0 0,0 1-1 0 0,0 0 1 0 0,0-1 0 0 0,0 1 0 0 0,0 0 0 0 0,0 0-1 0 0,0 0 1 0 0,1 1 0 0 0,0 1-15 0 0,1 0-479 0 0,-1 0-1 0 0,0 1 1 0 0,1-1 0 0 0,-1 0-1 0 0,-1 1 1 0 0,4 6 0 0 0,-1 1-1374 0 0</inkml:trace>
  <inkml:trace contextRef="#ctx0" brushRef="#br0" timeOffset="1">662 7 21479 0 0,'0'0'1949'0'0,"-2"-1"-1607"0"0,-7-5 188 0 0,6 7 439 0 0,8 7-494 0 0,1-5-642 0 0,0 0 0 0 0,0 0 0 0 0,0 0-1 0 0,0-1 1 0 0,0 1 0 0 0,0-2-1 0 0,8 3 1 0 0,10-1-6509 0 0,-7-3-959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99 12495 0 0,'0'0'572'0'0,"-2"1"-10"0"0,-2 1-216 0 0,2-1 449 0 0,2 3 71 0 0,0-3-722 0 0,0 0-1 0 0,0 0 1 0 0,0 0 0 0 0,0 0 0 0 0,0 1 0 0 0,0-1-1 0 0,0 0 1 0 0,0 0 0 0 0,0 0 0 0 0,1 0 0 0 0,-1 0-1 0 0,0 1 1 0 0,1-1 0 0 0,-1 0 0 0 0,1 0 0 0 0,-1 0-1 0 0,1 0 1 0 0,0 0 0 0 0,-1 0 0 0 0,1 0 0 0 0,0-1-1 0 0,0 1 1 0 0,-1 0 0 0 0,1 0 0 0 0,0 0 0 0 0,0-1-1 0 0,0 1 1 0 0,0 0 0 0 0,2 0 0 0 0,1 1 28 0 0,1 0 0 0 0,0 0 0 0 0,0 0 0 0 0,0 0 0 0 0,0-1 0 0 0,1 0 0 0 0,-1 0 0 0 0,0-1 0 0 0,0 1 0 0 0,1-1 0 0 0,7-1 0 0 0,9-1 333 0 0,31-7-1 0 0,-41 7-375 0 0,415-102 1941 0 0,-318 78-2039 0 0,-93 23-413 0 0,0 1 0 0 0,1 1 1 0 0,-1 0-1 0 0,26 3 0 0 0,-40-2-919 0 0,7 4-2015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3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0,'0'0'778'0'0,"1"1"-506"0"0,20 38 3865 0 0,-10-20-2122 0 0,-1 0-1 0 0,10 28 1 0 0,-13-23-1467 0 0,-1-1 0 0 0,-1 1 1 0 0,-1 1-1 0 0,1 26 0 0 0,-6 97 477 0 0,0-123-974 0 0,1-16-64 0 0,-1 11 56 0 0,1 0 0 0 0,4 31 1 0 0,-3-46-115 0 0,-1-1 0 0 0,1 1 1 0 0,1 0-1 0 0,-1 0 0 0 0,1-1 1 0 0,-1 1-1 0 0,2-1 0 0 0,-1 1 0 0 0,0-1 1 0 0,1 0-1 0 0,0 0 0 0 0,-1 0 1 0 0,2 0-1 0 0,-1 0 0 0 0,7 5 0 0 0,5 0-1569 0 0,2-6-489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3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11519 0 0,'0'0'887'0'0,"0"1"-583"0"0,-13 120 7982 0 0,10 64-5508 0 0,1-46-2169 0 0,2-113-576 0 0,-1 95-231 0 0,1-115-126 0 0,1 1-1 0 0,0-1 1 0 0,0 1 0 0 0,4 9-1 0 0,-5-14-401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3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0 303 12151 0 0,'0'-6'164'0'0,"1"0"0"0"0,0 0 0 0 0,0-1 0 0 0,0 1 0 0 0,1 0 0 0 0,0 0 0 0 0,0 0 0 0 0,0 1 0 0 0,1-1 0 0 0,-1 1 0 0 0,1-1 0 0 0,1 1 0 0 0,6-9 0 0 0,4-2 962 0 0,1 1 1 0 0,28-23-1 0 0,-22 21-217 0 0,-4 2-519 0 0,2 1 0 0 0,0 1-1 0 0,1 0 1 0 0,0 1 0 0 0,1 2-1 0 0,0 0 1 0 0,38-12 0 0 0,-43 17-311 0 0,0 1 0 0 0,1 1 1 0 0,-1 0-1 0 0,0 2 0 0 0,1 0 1 0 0,-1 0-1 0 0,1 2 1 0 0,-1 0-1 0 0,1 0 0 0 0,-1 2 1 0 0,0 0-1 0 0,27 9 0 0 0,-22-5-7 0 0,-1 0 0 0 0,33 16 0 0 0,-48-20-7 0 0,1 0 0 0 0,-1 1 0 0 0,0-1 1 0 0,0 1-1 0 0,0 0 0 0 0,-1 0 0 0 0,1 1 0 0 0,-1-1 0 0 0,0 1 0 0 0,-1 0 0 0 0,1 0 0 0 0,-1 1 0 0 0,6 10 0 0 0,-8-12 5 0 0,0 0 0 0 0,0 0 0 0 0,-1 0 1 0 0,1 0-1 0 0,-1 0 0 0 0,0 1 0 0 0,0-1 0 0 0,0 0 0 0 0,-1 0 0 0 0,0 0 0 0 0,1 0 1 0 0,-1 0-1 0 0,-1 0 0 0 0,1 0 0 0 0,0 0 0 0 0,-5 6 0 0 0,-3 6 83 0 0,0 0-1 0 0,-17 20 1 0 0,20-28-127 0 0,-24 31 19 0 0,-1-1 1 0 0,-50 44-1 0 0,59-61-235 0 0,-2-2 0 0 0,0-1 1 0 0,-1-1-1 0 0,-1-1 0 0 0,-29 14 0 0 0,34-21-216 0 0,-2 0 0 0 0,-33 8-1 0 0,45-14 80 0 0,0-1-1 0 0,1 0 1 0 0,-1-1-1 0 0,0 0 1 0 0,0-1 0 0 0,0 0-1 0 0,-19-4 1 0 0,11-2-992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3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11231 0 0,'-2'1'514'0'0,"-7"2"-57"0"0,-1 0-355 0 0,0 0-1 0 0,0 1 1 0 0,-15 9 0 0 0,3 0 1545 0 0,8-4-771 0 0,0-1 0 0 0,0 2-1 0 0,1 0 1 0 0,1 0 0 0 0,-14 15 0 0 0,12-10-676 0 0,2 2 1 0 0,0-1-1 0 0,1 1 0 0 0,0 1 0 0 0,2 0 0 0 0,0 1 0 0 0,1 0 0 0 0,1 0 1 0 0,1 1-1 0 0,0-1 0 0 0,-5 42 0 0 0,10-48-96 0 0,1 0-1 0 0,0 1 1 0 0,0-1-1 0 0,1 1 1 0 0,1-1-1 0 0,0 0 1 0 0,1 0-1 0 0,6 18 1 0 0,-5-21 15 0 0,1 0 1 0 0,0 0 0 0 0,0 0 0 0 0,1-1 0 0 0,0 0 0 0 0,1 0 0 0 0,0-1 0 0 0,0 1-1 0 0,1-2 1 0 0,0 1 0 0 0,10 7 0 0 0,-6-6-25 0 0,1 0-1 0 0,0-1 1 0 0,1-1-1 0 0,0 0 1 0 0,0 0 0 0 0,18 4-1 0 0,-23-8-328 0 0,0-1 0 0 0,0 0-1 0 0,1-1 1 0 0,-1 1 0 0 0,1-2-1 0 0,-1 0 1 0 0,1 0 0 0 0,-1 0 0 0 0,1-1-1 0 0,-1-1 1 0 0,12-2 0 0 0,3-5-1221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3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7367 0 0,'0'2'6762'0'0,"1"6"-5180"0"0,-1 1 0 0 0,1-1 1 0 0,-2 0-1 0 0,0 9 1 0 0,-16 60-448 0 0,5-28-417 0 0,0 17-284 0 0,-6 89 0 0 0,18-145-681 0 0,0 0 1 0 0,3 18-1 0 0,4 1-3180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3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0 223 5527 0 0,'0'0'423'0'0,"2"-2"-278"0"0,15-21 1947 0 0,-9 12-280 0 0,0 1 0 0 0,1 0 0 0 0,18-17 0 0 0,-8 10-901 0 0,1 2 1 0 0,0 0-1 0 0,1 2 0 0 0,1 0 0 0 0,0 1 1 0 0,33-12-1 0 0,-36 17-706 0 0,1 1 1 0 0,0 1-1 0 0,0 1 1 0 0,1 0-1 0 0,21 0 1 0 0,-35 4-189 0 0,0 0 0 0 0,0 1-1 0 0,0-1 1 0 0,0 1 0 0 0,-1 1 0 0 0,1 0 0 0 0,0 0 0 0 0,7 3-1 0 0,-10-3-12 0 0,0 0-1 0 0,0 1 0 0 0,0-1 1 0 0,0 1-1 0 0,0 0 0 0 0,-1 0 0 0 0,1 0 1 0 0,-1 1-1 0 0,0-1 0 0 0,0 1 1 0 0,0 0-1 0 0,-1 0 0 0 0,4 5 0 0 0,-3-2 39 0 0,1 1-1 0 0,-1-1 0 0 0,-1 1 0 0 0,0 0 0 0 0,0-1 0 0 0,0 1 0 0 0,-1 0 0 0 0,0 0 1 0 0,0 0-1 0 0,-1 0 0 0 0,0 0 0 0 0,-1 0 0 0 0,0 0 0 0 0,0 0 0 0 0,0 0 0 0 0,-1 0 0 0 0,-1 0 1 0 0,1-1-1 0 0,-1 1 0 0 0,0-1 0 0 0,-1 0 0 0 0,0 0 0 0 0,0 0 0 0 0,0 0 0 0 0,-1-1 1 0 0,0 1-1 0 0,0-1 0 0 0,-1 0 0 0 0,0-1 0 0 0,-9 8 0 0 0,3-4-42 0 0,0 1-1 0 0,-1-2 1 0 0,0 1 0 0 0,0-2-1 0 0,-1 0 1 0 0,0-1 0 0 0,-21 7-1 0 0,35-13 1 0 0,-17 5-312 0 0,-31 5 1 0 0,43-9 219 0 0,0-1 0 0 0,0 0 0 0 0,0 0 0 0 0,0 0 0 0 0,0 0 0 0 0,0-1 1 0 0,0 0-1 0 0,1 0 0 0 0,-1 0 0 0 0,0-1 0 0 0,-5-2 0 0 0,9 4-84 0 0,7-7-207 0 0,-3 4 364 0 0,0 1 1 0 0,1 0-1 0 0,0 0 1 0 0,-1 0-1 0 0,1 1 1 0 0,0-1-1 0 0,0 1 1 0 0,0 0-1 0 0,0 0 0 0 0,0 0 1 0 0,8 0-1 0 0,7 0-42 0 0,25 2 0 0 0,-30 0 28 0 0,-1 0 55 0 0,0 0 0 0 0,0 1 0 0 0,-1 0 0 0 0,1 1 0 0 0,-1 0 0 0 0,1 1 0 0 0,-1 1 0 0 0,0 0 0 0 0,-1 0 0 0 0,1 1 0 0 0,-1 1 0 0 0,-1 0 0 0 0,1 0 0 0 0,-1 1 0 0 0,0 0 0 0 0,-1 1 0 0 0,17 19 0 0 0,-20-19 48 0 0,4 4 232 0 0,15 27 0 0 0,-23-36-197 0 0,0 0 1 0 0,0 1 0 0 0,0 0 0 0 0,-1-1 0 0 0,1 1 0 0 0,-1 0 0 0 0,0 0 0 0 0,-1-1-1 0 0,1 1 1 0 0,-1 9 0 0 0,-1-10-26 0 0,1-1 0 0 0,-1 1-1 0 0,-1 0 1 0 0,1-1 0 0 0,0 1 0 0 0,-1-1 0 0 0,0 1-1 0 0,1-1 1 0 0,-1 0 0 0 0,-4 5 0 0 0,-28 29 251 0 0,31-34-319 0 0,-11 11 24 0 0,-1-1 0 0 0,-1 0 0 0 0,0-1 0 0 0,0-1 0 0 0,-1-1 0 0 0,-1 0 0 0 0,0-1 0 0 0,0-1 0 0 0,-1-1 0 0 0,1 0 0 0 0,-2-1 0 0 0,1-1 0 0 0,-1-1 0 0 0,1-1 0 0 0,-41 1 0 0 0,57-4-7 0 0,-1 0 0 0 0,1 0-1 0 0,-1-1 1 0 0,0 1 0 0 0,1-1 0 0 0,-1 0-1 0 0,1 0 1 0 0,0 0 0 0 0,-1 0 0 0 0,1-1-1 0 0,0 1 1 0 0,-1-1 0 0 0,1 0 0 0 0,0 0-1 0 0,-5-4 1 0 0,7 4-13 0 0,-1 0 0 0 0,1 0 1 0 0,-1 0-1 0 0,1 0 0 0 0,0 0 0 0 0,-1-1 0 0 0,1 1 0 0 0,0 0 1 0 0,1-1-1 0 0,-1 1 0 0 0,0 0 0 0 0,1-1 0 0 0,-1 1 0 0 0,1-1 1 0 0,0 1-1 0 0,0-1 0 0 0,0 0 0 0 0,0 1 0 0 0,0-1 0 0 0,0 1 1 0 0,1-1-1 0 0,-1 1 0 0 0,2-4 0 0 0,0-1-223 0 0,1 0 1 0 0,0 1-1 0 0,0-1 0 0 0,0 1 1 0 0,1 0-1 0 0,0 0 0 0 0,7-8 1 0 0,8-8-1636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3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42 555 6447 0 0,'0'2'499'0'0,"0"0"-449"0"0,0-1 1 0 0,0 0-1 0 0,0 0 0 0 0,0 1 1 0 0,0-1-1 0 0,0 0 1 0 0,-1 1-1 0 0,1-1 0 0 0,0 0 1 0 0,-1 0-1 0 0,1 1 0 0 0,-1-1 1 0 0,1 0-1 0 0,-1 0 0 0 0,0 0 1 0 0,1 0-1 0 0,-3 2 0 0 0,0 2 701 0 0,-11 28 5439 0 0,14-32-5228 0 0,-17 19 5922 0 0,18-27-6750 0 0,0 0 0 0 0,0 0 0 0 0,0 0 0 0 0,1 1 0 0 0,0-1 0 0 0,4-9 0 0 0,21-40 212 0 0,-19 40-263 0 0,18-36-42 0 0,73-140 228 0 0,-72 147-212 0 0,2 1 0 0 0,38-45 0 0 0,-55 73-77 0 0,-4 6-36 0 0,1-1-1 0 0,13-11 0 0 0,-18 18 42 0 0,0 1 0 0 0,0 0 0 0 0,1 0 0 0 0,-1 0 0 0 0,1 1 0 0 0,0-1 0 0 0,0 1-1 0 0,0 0 1 0 0,0 1 0 0 0,6-2 0 0 0,-10 3 3 0 0,-1 0 0 0 0,1 0-1 0 0,0 0 1 0 0,0 0 0 0 0,0 1 0 0 0,0-1 0 0 0,0 0-1 0 0,0 0 1 0 0,-1 1 0 0 0,1-1 0 0 0,0 1 0 0 0,0-1-1 0 0,0 1 1 0 0,-1-1 0 0 0,1 1 0 0 0,0-1 0 0 0,-1 1-1 0 0,1-1 1 0 0,1 2 0 0 0,9 13-88 0 0,0 4-37 0 0,4 5-195 0 0,27 35 0 0 0,-37-53 307 0 0,0-1 1 0 0,-1 2-1 0 0,0-1 1 0 0,0 0-1 0 0,0 1 1 0 0,3 8-1 0 0,-6-9 16 0 0,1-1 1 0 0,-1 0-1 0 0,0 1 0 0 0,0-1 1 0 0,-1 1-1 0 0,0 0 0 0 0,0-1 1 0 0,0 1-1 0 0,-1 6 0 0 0,-2 6 53 0 0,-14 169 794 0 0,17-165-747 0 0,0 1 1 0 0,2 0 0 0 0,1-1-1 0 0,0 1 1 0 0,2-1-1 0 0,9 27 1 0 0,-7-27-68 0 0,-7-21-11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3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17279 0 0,'0'0'794'0'0,"-8"1"254"0"0,4 0-1019 0 0,0 0 1 0 0,0 1 0 0 0,0 0 0 0 0,0 0 0 0 0,0 0 0 0 0,1 0 0 0 0,-1 1-1 0 0,1-1 1 0 0,0 1 0 0 0,-1 0 0 0 0,1 0 0 0 0,0 0 0 0 0,-4 6 0 0 0,-1 2 283 0 0,1 0 1 0 0,-13 25-1 0 0,1 9 214 0 0,2 1 0 0 0,-11 53 0 0 0,-7 18-55 0 0,-6-12-285 0 0,-59 111 0 0 0,99-214-285 0 0,10 3-1620 0 0,2-1 667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3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1 947 15199 0 0,'0'0'1718'0'0,"2"0"-962"0"0,4-1-398 0 0,1 1 1 0 0,0-1-1 0 0,0-1 1 0 0,-1 1 0 0 0,1-1-1 0 0,-1-1 1 0 0,1 1-1 0 0,-1-1 1 0 0,0 0 0 0 0,0 0-1 0 0,0-1 1 0 0,7-5-1 0 0,-3 1-306 0 0,0-1 0 0 0,0 0-1 0 0,-1 0 1 0 0,0-1 0 0 0,13-18 0 0 0,100-172 878 0 0,68-194-474 0 0,-173 356-522 0 0,8-20-370 0 0,42-71-1 0 0,-52 108 304 0 0,-14 22 133 0 0,0 0 1 0 0,0 0-1 0 0,0 0 0 0 0,-1 0 0 0 0,1 0 1 0 0,0 0-1 0 0,-1 0 0 0 0,1 0 0 0 0,-1 0 1 0 0,1 1-1 0 0,2 6 18 0 0,-1-1 0 0 0,0 1 0 0 0,-1-1 1 0 0,1 1-1 0 0,-1 0 0 0 0,-1 12 0 0 0,-4 49 120 0 0,3-50-58 0 0,-1 4 8 0 0,-9 156 493 0 0,11-143-393 0 0,2-1-1 0 0,1 1 0 0 0,8 35 1 0 0,-6-51-60 0 0,1 0 0 0 0,0 0-1 0 0,2-1 1 0 0,0 0 0 0 0,1 0 0 0 0,1-1 0 0 0,0-1 0 0 0,19 24-1 0 0,-18-26 33 0 0,1 0 0 0 0,27 25 0 0 0,-32-34-116 0 0,1 0 0 0 0,0 0 0 0 0,0-1 0 0 0,0 0 0 0 0,1 0 0 0 0,0-1 0 0 0,15 5 0 0 0,-20-8-48 0 0,1 0-1 0 0,-1 0 0 0 0,0 0 0 0 0,1-1 1 0 0,-1 1-1 0 0,1-1 0 0 0,-1 0 0 0 0,0-1 1 0 0,9-1-1 0 0,-10 2-150 0 0,-1-1 1 0 0,1 0-1 0 0,-1 1 0 0 0,1-1 1 0 0,-1 0-1 0 0,0-1 1 0 0,1 1-1 0 0,-1 0 0 0 0,0-1 1 0 0,0 1-1 0 0,0-1 0 0 0,0 0 1 0 0,0 0-1 0 0,0 0 1 0 0,-1 0-1 0 0,1 0 0 0 0,2-4 1 0 0,-2 3-217 0 0,-1 0 1 0 0,0 0-1 0 0,0 0 1 0 0,0-1-1 0 0,0 1 1 0 0,1-5 0 0 0,-2-6-1428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3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72 14279 0 0,'-2'0'1103'0'0,"-6"-1"-2106"0"0,-6 1 7888 0 0,26 3-5421 0 0,7 0-1174 0 0,-1 0-1 0 0,1-1 1 0 0,28-1-1 0 0,58-9 200 0 0,-90 7-408 0 0,184-26 181 0 0,-79 10-181 0 0,-55 7-2385 0 0,-2-4-3422 0 0,-43 9-1500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4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2 167 2303 0 0,'0'0'15063'0'0,"-1"11"-11222"0"0,2-8-3526 0 0,1 1 0 0 0,-1 0 0 0 0,0 0 0 0 0,0 0 0 0 0,0 0 0 0 0,-1 0 0 0 0,0 0-1 0 0,1 1 1 0 0,-2-1 0 0 0,1 4 0 0 0,0-6 334 0 0,-1-8-570 0 0,0 0-51 0 0,0 0 0 0 0,0-1 1 0 0,1 1-1 0 0,0 0 1 0 0,0-1-1 0 0,1 1 1 0 0,-1 0-1 0 0,1-1 1 0 0,3-6-1 0 0,1-3-21 0 0,0 1 1 0 0,1 0-1 0 0,1 1 0 0 0,14-24 0 0 0,-18 34-35 0 0,0 0 0 0 0,-1 0 1 0 0,1 1-1 0 0,0-1 0 0 0,1 1 0 0 0,-1 0 0 0 0,1-1 1 0 0,-1 1-1 0 0,1 1 0 0 0,0-1 0 0 0,0 1 0 0 0,0-1 1 0 0,1 1-1 0 0,-1 0 0 0 0,0 1 0 0 0,1-1 0 0 0,-1 1 1 0 0,1 0-1 0 0,-1 0 0 0 0,9-1 0 0 0,-10 3 21 0 0,0-1 0 0 0,0 1-1 0 0,0-1 1 0 0,0 1 0 0 0,0 0 0 0 0,0 0 0 0 0,0 0-1 0 0,0 1 1 0 0,0-1 0 0 0,-1 1 0 0 0,1-1-1 0 0,3 4 1 0 0,30 28-104 0 0,-22-19 92 0 0,116 114 328 0 0,-125-124-242 0 0,-1 0-1 0 0,0 1 0 0 0,0-1 1 0 0,4 6-1 0 0,-2 1 38 0 0,0 1-1 0 0,4 12 1 0 0,1-6-1981 0 0,-9-16 1076 0 0,1 0 0 0 0,-1 0 0 0 0,0 0 0 0 0,1 0 1 0 0,0-1-1 0 0,-1 1 0 0 0,1-1 0 0 0,3 2 0 0 0,5 1-6442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4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0,'0'2'1062'0'0,"0"8"-822"0"0,1 1 1 0 0,0-1-1 0 0,1 1 1 0 0,0-1-1 0 0,1 0 1 0 0,0 0-1 0 0,7 17 1 0 0,-3-13 63 0 0,0 0 0 0 0,1-1 1 0 0,1 0-1 0 0,15 18 1 0 0,6 1 179 0 0,1-2 1 0 0,64 47 0 0 0,0-6-216 0 0,51 39 383 0 0,-10 11 441 0 0,-113-95-672 0 0,0 0 0 0 0,-2 1 0 0 0,22 35 0 0 0,-31-41-17 0 0,-1 0 1 0 0,0 1-1 0 0,-2 1 1 0 0,0 0-1 0 0,7 32 1 0 0,-14-43-250 0 0,0 1-1 0 0,0-1 1 0 0,-1 0 0 0 0,-1 1 0 0 0,0-1-1 0 0,0 0 1 0 0,-2 1 0 0 0,1-1 0 0 0,-2 0-1 0 0,-4 17 1 0 0,2-15-105 0 0,-1 0 0 0 0,0 0 0 0 0,-1-1 1 0 0,-1 0-1 0 0,1-1 0 0 0,-2 0 0 0 0,0 0 0 0 0,-14 14 0 0 0,-81 80-1931 0 0,98-98 672 0 0,0-1 0 0 0,1 1 0 0 0,-1 0 1 0 0,-4 12-1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12095 0 0,'0'0'2396'0'0,"1"2"-1800"0"0,0 1-467 0 0,1 0-1 0 0,0 0 0 0 0,0-1 0 0 0,0 1 1 0 0,0-1-1 0 0,0 1 0 0 0,0-1 1 0 0,1 0-1 0 0,-1 0 0 0 0,1 0 1 0 0,-1 0-1 0 0,1 0 0 0 0,0-1 0 0 0,0 1 1 0 0,0-1-1 0 0,0 0 0 0 0,0 0 1 0 0,0 0-1 0 0,0 0 0 0 0,0 0 0 0 0,0-1 1 0 0,0 1-1 0 0,0-1 0 0 0,1 0 1 0 0,-1 0-1 0 0,4 0 0 0 0,19-5 446 0 0,0 0 0 0 0,33-12 0 0 0,-37 10-385 0 0,1 0 1 0 0,0 2 0 0 0,35-4-1 0 0,-54 9-280 0 0,0 0 1 0 0,0 0-1 0 0,0 1 0 0 0,0-1 0 0 0,0 1 1 0 0,0 0-1 0 0,0 0 0 0 0,6 3 1 0 0,14 8-7027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4:5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8287 0 0,'0'0'639'0'0,"7"-3"1640"0"0,21-7 5365 0 0,16 2-4234 0 0,-4 1-1358 0 0,9-4-558 0 0,-19 5-902 0 0,41-13 1 0 0,-58 14-603 0 0,0 1 0 0 0,0 0 0 0 0,1 1 1 0 0,-1 1-1 0 0,1 0 0 0 0,0 1 0 0 0,-1 0 1 0 0,18 2-1 0 0,-28-1-264 0 0,-1 1 0 0 0,1 0 0 0 0,0-1 1 0 0,-1 1-1 0 0,1 0 0 0 0,3 2 0 0 0,6 6-6293 0 0,-3 1-1372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0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11 12207 0 0,'0'0'1106'0'0,"-1"-1"-913"0"0,-2-8 4803 0 0,4 11-4950 0 0,-1 1 0 0 0,1 0 0 0 0,0 0 0 0 0,0-1 0 0 0,0 1 0 0 0,0-1 0 0 0,1 1 0 0 0,2 4-1 0 0,1 2 90 0 0,3 9 26 0 0,-1 1 0 0 0,-1-1 0 0 0,-1 1 0 0 0,-1 0 0 0 0,0 0 0 0 0,-1 1 0 0 0,-2-1 0 0 0,0 1 0 0 0,0-1 0 0 0,-2 1 0 0 0,-1-1 0 0 0,0 1 0 0 0,-1-1 0 0 0,-2 0 0 0 0,0 0 0 0 0,-9 24 0 0 0,-11 16-152 0 0,14-35-68 0 0,0 1 0 0 0,2 0 0 0 0,-6 29 1 0 0,14-51-56 0 0,4-2-494 0 0,-1-1 571 0 0,0 0 0 0 0,1 0-1 0 0,-1 0 1 0 0,0 0 0 0 0,0 0 0 0 0,0 0 0 0 0,1 0-1 0 0,-1-1 1 0 0,0 1 0 0 0,0-1 0 0 0,0 0-1 0 0,0 1 1 0 0,0-1 0 0 0,2-1 0 0 0,1-1-369 0 0,0 0 1 0 0,0-1 0 0 0,-1 1-1 0 0,9-8 1 0 0,5-8-6194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0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58 364 1375 0 0,'-3'1'107'0'0,"-18"8"698"0"0,-4 6 11125 0 0,25-15-11881 0 0,0 0 0 0 0,-1-1 1 0 0,1 1-1 0 0,0 0 0 0 0,-1 0 0 0 0,1 0 1 0 0,0-1-1 0 0,-1 1 0 0 0,1 0 1 0 0,0 0-1 0 0,0-1 0 0 0,-1 1 0 0 0,1 0 1 0 0,0 0-1 0 0,0-1 0 0 0,0 1 1 0 0,-1 0-1 0 0,1-1 0 0 0,0 1 1 0 0,0 0-1 0 0,0-1 0 0 0,0 1 0 0 0,0 0 1 0 0,0-1-1 0 0,0 1 0 0 0,0-1 1 0 0,0 1-1 0 0,0-1 0 0 0,-3-12 614 0 0,3 12-589 0 0,-1-10 336 0 0,1 0 0 0 0,1 0 0 0 0,0 0-1 0 0,0 0 1 0 0,6-19 0 0 0,0-6 11 0 0,-5 26-362 0 0,0 0 0 0 0,1 1 0 0 0,0-1 0 0 0,1 0 0 0 0,6-11 0 0 0,29-44 195 0 0,-35 58-254 0 0,1 0 0 0 0,0 0 0 0 0,0 0 0 0 0,1 1 0 0 0,0 0 0 0 0,0 0 0 0 0,0 0 0 0 0,1 1 0 0 0,0 0 0 0 0,0 0 0 0 0,0 1 0 0 0,1 0 0 0 0,-1 0 0 0 0,1 1 0 0 0,0-1 0 0 0,0 2 0 0 0,0-1 0 0 0,1 1 0 0 0,12-1 0 0 0,71-6 352 0 0,106 5-1 0 0,-169 4-298 0 0,-10 0 156 0 0,0 1 0 0 0,23 4 0 0 0,-36-4-131 0 0,1 0-1 0 0,-1 1 1 0 0,0 0-1 0 0,0 0 1 0 0,0 1-1 0 0,0-1 1 0 0,0 1 0 0 0,0 1-1 0 0,9 6 1 0 0,-15-9-66 0 0,1-1 0 0 0,0 1 0 0 0,-1 0 0 0 0,1-1-1 0 0,0 1 1 0 0,-1 0 0 0 0,1 0 0 0 0,-1-1 0 0 0,0 1 0 0 0,1 0 0 0 0,-1 0 0 0 0,1 0 0 0 0,-1 0 0 0 0,0 0 0 0 0,0 0 0 0 0,1 1-1 0 0,-1 2 24 0 0,1 0-15 0 0,0 0 1 0 0,0 0-1 0 0,-1-1 0 0 0,0 1 1 0 0,0 0-1 0 0,0 0 0 0 0,0 0 1 0 0,0-1-1 0 0,-1 1 0 0 0,0 0 1 0 0,1 0-1 0 0,-2-1 0 0 0,1 1 1 0 0,0-1-1 0 0,-1 1 0 0 0,1-1 0 0 0,-4 6 1 0 0,-4 4 49 0 0,0 0-1 0 0,-22 22 1 0 0,17-20-33 0 0,-15 16-124 0 0,-1-2 0 0 0,-1-1-1 0 0,-2-2 1 0 0,-69 43 0 0 0,-158 64-986 0 0,251-128 1063 0 0,6-4 8 0 0,0 1 0 0 0,0-1 1 0 0,-1 1-1 0 0,1-1 0 0 0,0 0 0 0 0,-1 0 0 0 0,1-1 0 0 0,-1 1 1 0 0,-5 0-1 0 0,7-1-86 0 0,1-7-48 0 0,1 5 95 0 0,0 0-1 0 0,0 0 1 0 0,0 0 0 0 0,0 0 0 0 0,0 0 0 0 0,1 0 0 0 0,-1 0 0 0 0,1 0 0 0 0,-1 0 0 0 0,1 1 0 0 0,-1-1 0 0 0,1 0 0 0 0,0 0 0 0 0,0 1 0 0 0,2-3 0 0 0,1-2-367 0 0,0 0 1 0 0,1 1-1 0 0,8-7 1 0 0,7-5-3992 0 0,-19 16 3992 0 0,19-15-5643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0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35 9215 0 0,'8'-8'357'0'0,"-5"6"-226"0"0,-1-1 0 0 0,0 0 0 0 0,1 1 1 0 0,-1-1-1 0 0,0 0 0 0 0,3-7 5783 0 0,-9 10-5394 0 0,0 1 1 0 0,0-1 0 0 0,-1 1-1 0 0,1 0 1 0 0,0 1 0 0 0,0-1-1 0 0,0 1 1 0 0,-6 3 0 0 0,-30 21 306 0 0,0 5-601 0 0,2 2 0 0 0,1 1 0 0 0,1 2 1 0 0,2 2-1 0 0,-54 79 0 0 0,79-104-226 0 0,1 0 0 0 0,0 0 0 0 0,1 1 0 0 0,0 0 0 0 0,1 1 0 0 0,1-1 0 0 0,-5 22 0 0 0,9-31 0 0 0,0 1 0 0 0,0 0 0 0 0,1 0 0 0 0,0 0 0 0 0,0 0 0 0 0,0 0 0 0 0,1 0 0 0 0,0 0 0 0 0,0 0 0 0 0,0-1 0 0 0,1 1 0 0 0,-1 0 0 0 0,2-1 0 0 0,-1 1 0 0 0,1-1 0 0 0,-1 1 0 0 0,1-1 0 0 0,1 0 0 0 0,-1 0 0 0 0,1-1 0 0 0,8 9 0 0 0,1-1-385 0 0,1-2 0 0 0,0 1 0 0 0,28 14 0 0 0,-18-12-2080 0 0,44 15 1 0 0,-44-21-4707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0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11055 0 0,'0'0'4207'0'0,"2"-1"-2539"0"0,2 1-1371 0 0,-1-1 0 0 0,0 1 1 0 0,1 0-1 0 0,-1 0 0 0 0,0 1 0 0 0,1-1 1 0 0,-1 1-1 0 0,0-1 0 0 0,0 1 0 0 0,0 0 1 0 0,1 0-1 0 0,-1 1 0 0 0,0-1 0 0 0,4 3 1 0 0,-3-1-101 0 0,0 0 1 0 0,0 1-1 0 0,0-1 1 0 0,0 1 0 0 0,0 0-1 0 0,-1 0 1 0 0,1 0 0 0 0,4 9-1 0 0,-2-1 30 0 0,0 0 0 0 0,-1 0 0 0 0,-1 0 0 0 0,0 0 0 0 0,0 1 0 0 0,3 22 0 0 0,-5-16-72 0 0,0 1 0 0 0,-1 0 0 0 0,-4 35 0 0 0,1-38-201 0 0,-1 0 0 0 0,-1 0 0 0 0,0-1 0 0 0,-1 1 0 0 0,-1-1 0 0 0,0 0 0 0 0,-10 16 0 0 0,15-31-267 0 0,-7 2-2100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3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13823 0 0,'0'0'4736'0'0,"2"-2"-2941"0"0,90-43 2472 0 0,56-10-3080 0 0,-120 46-1108 0 0,9-3-81 0 0,1 0 0 0 0,0 3 0 0 0,59-7 0 0 0,-47 13-1485 0 0,-17 6-6931 0 0,-22-1 1515 0 0</inkml:trace>
  <inkml:trace contextRef="#ctx0" brushRef="#br0" timeOffset="1">1162 1 4143 0 0,'0'0'319'0'0,"-1"1"-210"0"0,-19 19 6900 0 0,-27 37 0 0 0,22-18-5501 0 0,-18 37-621 0 0,5 3 1 0 0,2 1-1 0 0,-26 89 1 0 0,33-101-1045 0 0,29-67 11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12895 0 0,'0'0'4346'0'0,"7"-11"-2604"0"0,0 1-1599 0 0,1 1-1 0 0,0 0 0 0 0,1 0 1 0 0,-1 0-1 0 0,2 1 0 0 0,-1 1 1 0 0,1 0-1 0 0,11-6 0 0 0,6-2 58 0 0,1 1 0 0 0,30-10-1 0 0,-36 15 73 0 0,-1 2 0 0 0,1 0 0 0 0,1 2 0 0 0,-1 0 0 0 0,1 1 0 0 0,43-1 0 0 0,-61 6-182 0 0,1-1 0 0 0,-1 1-1 0 0,1 0 1 0 0,-1 1 0 0 0,0-1 0 0 0,1 1 0 0 0,-1 0-1 0 0,0 0 1 0 0,0 1 0 0 0,-1-1 0 0 0,1 1-1 0 0,0 0 1 0 0,6 6 0 0 0,-9-7-51 0 0,0 0 1 0 0,0 0-1 0 0,0 0 1 0 0,-1 0-1 0 0,1 0 0 0 0,0 1 1 0 0,-1-1-1 0 0,0 1 1 0 0,1-1-1 0 0,-1 1 0 0 0,0 0 1 0 0,0-1-1 0 0,0 1 1 0 0,-1 0-1 0 0,1 0 0 0 0,-1 0 1 0 0,0-1-1 0 0,1 1 1 0 0,-1 0-1 0 0,0 0 0 0 0,-1 0 1 0 0,1 0-1 0 0,0 0 1 0 0,-1-1-1 0 0,0 1 0 0 0,0 0 1 0 0,-1 3-1 0 0,-1 0-16 0 0,0 0-1 0 0,0-1 0 0 0,0 1 1 0 0,-1-1-1 0 0,0 0 0 0 0,0 0 1 0 0,0 0-1 0 0,-7 4 0 0 0,-42 33 33 0 0,41-34-55 0 0,-19 13-272 0 0,-2-1 0 0 0,0-2 0 0 0,-1-1 0 0 0,0-2 0 0 0,-1-1 0 0 0,-42 10 0 0 0,60-22-220 0 0,17-2 471 0 0,0-1 0 0 0,0 1 0 0 0,0 0 0 0 0,0-1 0 0 0,0 1 0 0 0,1 0 0 0 0,-1-1 0 0 0,0 1 0 0 0,0 0 0 0 0,0-1 0 0 0,1 1 0 0 0,-1 0 0 0 0,0 0 0 0 0,0-1 0 0 0,1 1 0 0 0,-1 0 0 0 0,0 0 0 0 0,1 0 0 0 0,-1-1 0 0 0,0 1 0 0 0,1 0 0 0 0,-1 0 0 0 0,1 0 0 0 0,32-17-159 0 0,-5 8 241 0 0,0 2-1 0 0,1 1 1 0 0,43-4 0 0 0,89 6 712 0 0,-146 5-597 0 0,0 0 0 0 0,29 7 0 0 0,-39-7-120 0 0,1 1 0 0 0,0 0 0 0 0,0 0 0 0 0,-1 0 0 0 0,1 1 0 0 0,-1 0 0 0 0,0 0 0 0 0,0 0 0 0 0,0 1 0 0 0,5 4 0 0 0,-8-6-34 0 0,-1-1 0 0 0,0 1-1 0 0,1-1 1 0 0,-1 1 0 0 0,0 0-1 0 0,0-1 1 0 0,0 1 0 0 0,0 0 0 0 0,-1 0-1 0 0,1 0 1 0 0,0-1 0 0 0,-1 1 0 0 0,1 0-1 0 0,-1 0 1 0 0,0 0 0 0 0,0 3-1 0 0,0-1 15 0 0,0-1 0 0 0,-1 1-1 0 0,1-1 1 0 0,-1 1-1 0 0,0-1 1 0 0,0 1-1 0 0,0-1 1 0 0,-4 6 0 0 0,-2 3 48 0 0,-1 0 1 0 0,0-1 0 0 0,-18 18-1 0 0,20-21-83 0 0,-7 5 1 0 0,-1 0-1 0 0,0-1 0 0 0,0-1 1 0 0,-1 0-1 0 0,0-1 0 0 0,-1-1 1 0 0,0 0-1 0 0,-1-1 0 0 0,-25 8 0 0 0,-15 2-8 0 0,-91 16-1 0 0,127-30 4 0 0,14-2-28 0 0,-25 4-221 0 0,0 0 0 0 0,-38 0 0 0 0,69-6 34 0 0,12-5-2906 0 0,21-6-677 0 0,-13 6-2748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0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8287 0 0,'0'0'2388'0'0,"0"3"-704"0"0,-1 8-674 0 0,-1 1 0 0 0,0-1 0 0 0,-1 1 0 0 0,-1-1 0 0 0,-7 20-1 0 0,-4 8 55 0 0,-40 179 2439 0 0,46-167-2981 0 0,2 0 0 0 0,0 70 0 0 0,7-98-436 0 0,2 0-1 0 0,0 0 1 0 0,1 0 0 0 0,12 41-1 0 0,-13-60-130 0 0,-1 0-21 0 0,0 0 1 0 0,0 0 0 0 0,0 0-1 0 0,0 0 1 0 0,-1 0 0 0 0,1 1-1 0 0,-1-1 1 0 0,0 0 0 0 0,0 0-1 0 0,-1 1 1 0 0,1-1 0 0 0,-2 5-1 0 0,1-6-1238 0 0,-1 3-260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08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1 756 2303 0 0,'1'-1'17611'0'0,"7"-12"-16438"0"0,1 1 0 0 0,17-17 0 0 0,-26 28-1160 0 0,13-14 5 0 0,0-1 0 0 0,-1-1 0 0 0,10-20 0 0 0,26-57-31 0 0,-33 63 19 0 0,59-114-6 0 0,24-52 0 0 0,-23 51-71 0 0,-75 144-1 0 0,9 12-100 0 0,-5-3 168 0 0,0 1-1 0 0,-1 0 0 0 0,1 1 0 0 0,-1-1 0 0 0,-1 1 0 0 0,0-1 0 0 0,0 1 0 0 0,-1 0 0 0 0,1 9 0 0 0,2 12 12 0 0,16 116 752 0 0,3 11 334 0 0,-20-142-1024 0 0,0 0 1 0 0,1 0 0 0 0,0-1 0 0 0,1 0-1 0 0,1 0 1 0 0,0 0 0 0 0,1 0-1 0 0,1-1 1 0 0,0 0 0 0 0,0-1-1 0 0,2 0 1 0 0,-1 0 0 0 0,2-1-1 0 0,12 12 1 0 0,-5-6-46 0 0,-9-12 24 0 0,-9-4-47 0 0,1-1-1 0 0,0 1 1 0 0,0-1-1 0 0,-1 0 1 0 0,1 1-1 0 0,0-1 1 0 0,0 0-1 0 0,-1 1 1 0 0,1-1 0 0 0,0 0-1 0 0,0 0 1 0 0,-1 0-1 0 0,1 0 1 0 0,0 0-1 0 0,0 0 1 0 0,0 0-1 0 0,-1 0 1 0 0,1 0 0 0 0,0 0-1 0 0,1 0 1 0 0,1-1-1 0 0,0 1-142 0 0,1 0 1 0 0,0 0-1 0 0,0-1 0 0 0,-1 1 0 0 0,1-1 1 0 0,0 1-1 0 0,-1-1 0 0 0,1-1 0 0 0,-1 1 1 0 0,1 0-1 0 0,-1-1 0 0 0,1 1 0 0 0,-1-1 1 0 0,0 0-1 0 0,0 0 0 0 0,0-1 0 0 0,0 1 0 0 0,0-1 1 0 0,-1 1-1 0 0,1-1 0 0 0,-1 0 0 0 0,1 0 1 0 0,-1 0-1 0 0,2-4 0 0 0,-3 5-926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0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45 8287 0 0,'-1'-8'10568'0'0,"3"6"-10317"0"0,0 0 0 0 0,1 0 0 0 0,-1 0-1 0 0,1 1 1 0 0,-1-1 0 0 0,1 1 0 0 0,0 0 0 0 0,0 0 0 0 0,-1 0-1 0 0,1 0 1 0 0,0 0 0 0 0,0 1 0 0 0,0-1 0 0 0,3 1-1 0 0,4-2 198 0 0,1 2-1 0 0,19 0 0 0 0,19 6 194 0 0,-34-3-661 0 0,-1-1 0 0 0,1-1-1 0 0,-1 0 1 0 0,1-1-1 0 0,17-2 1 0 0,-19 0-75 0 0,7 0-1443 0 0,0-2 0 0 0,30-9 0 0 0,-34 6-5744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0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13359 0 0,'0'0'1210'0'0,"10"7"2847"0"0,-8-3-3400 0 0,0 0-1 0 0,0 1 1 0 0,0-1 0 0 0,0 0-1 0 0,-1 1 1 0 0,1-1 0 0 0,-1 1 0 0 0,-1-1-1 0 0,2 9 1 0 0,-2 5-222 0 0,-1 23 0 0 0,-1 8-46 0 0,3-23-729 0 0,0-1 0 0 0,-6 43 0 0 0,4-67-140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09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0,'0'0'819'0'0,"1"2"-534"0"0,6 12 998 0 0,1 0 0 0 0,0-1-1 0 0,1 0 1 0 0,19 23 0 0 0,50 45 1759 0 0,-76-79-3019 0 0,86 78 1731 0 0,-38-35-584 0 0,67 77 0 0 0,-106-109-1055 0 0,-1 1-1 0 0,0 1 1 0 0,-1-1-1 0 0,-1 2 1 0 0,0-1-1 0 0,-1 1 1 0 0,9 30-1 0 0,-14-37-65 0 0,0 0-1 0 0,0 0 1 0 0,-1 0 0 0 0,0 0 0 0 0,-1 0-1 0 0,0 1 1 0 0,0-1 0 0 0,-1 0 0 0 0,0 0-1 0 0,-1 0 1 0 0,0 0 0 0 0,-1 0-1 0 0,1 0 1 0 0,-2 0 0 0 0,1-1 0 0 0,-6 10-1 0 0,-3 0-6 0 0,-2 1 0 0 0,0-2 0 0 0,-1 0-1 0 0,-26 23 1 0 0,-13 15-1208 0 0,53-53 888 0 0,-3 1 284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0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13935 0 0,'0'0'3356'0'0,"2"2"-2342"0"0,1 4-914 0 0,1 1 1 0 0,-1-1-1 0 0,0 1 1 0 0,-1 0-1 0 0,0 0 1 0 0,0 0-1 0 0,0 0 1 0 0,-1 0-1 0 0,0 0 1 0 0,0 11-1 0 0,0 12 486 0 0,-5 35 0 0 0,4-59-391 0 0,-22 187 2098 0 0,7-73-993 0 0,14-110-1211 0 0,0-1 0 0 0,1 1 0 0 0,0-1 0 0 0,0 1 1 0 0,1-1-1 0 0,0 1 0 0 0,3 10 0 0 0,1-13-777 0 0,-4-7 288 0 0,-1 0 0 0 0,1 0 0 0 0,0 1 0 0 0,-1-1 0 0 0,1 0 1 0 0,0 0-1 0 0,-1 0 0 0 0,1 0 0 0 0,0 0 0 0 0,-1 0 0 0 0,1 0 1 0 0,-1 0-1 0 0,1 0 0 0 0,0 0 0 0 0,-1-1 0 0 0,1 1 0 0 0,0 0 1 0 0,-1 0-1 0 0,2-1 0 0 0,7-5-6679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0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8751 0 0,'2'-9'528'0'0,"-1"0"-1"0"0,2 0 0 0 0,-1 0 1 0 0,1 0-1 0 0,1 1 0 0 0,0-1 0 0 0,0 1 1 0 0,0 0-1 0 0,1 0 0 0 0,1 0 1 0 0,-1 1-1 0 0,1-1 0 0 0,0 1 0 0 0,1 1 1 0 0,11-10-1 0 0,4-1 107 0 0,0 0 1 0 0,1 2-1 0 0,49-24 1 0 0,-32 20-548 0 0,43-14 1 0 0,-67 27-59 0 0,1 2 1 0 0,-1 0 0 0 0,1 1 0 0 0,-1 0-1 0 0,33 1 1 0 0,-43 2 45 0 0,-1 0 0 0 0,0 0-1 0 0,0 1 1 0 0,0 0 0 0 0,0 0 0 0 0,0 0-1 0 0,0 1 1 0 0,0-1 0 0 0,-1 1 0 0 0,1 1-1 0 0,0-1 1 0 0,-1 0 0 0 0,1 1 0 0 0,-1 0-1 0 0,0 0 1 0 0,0 1 0 0 0,0-1 0 0 0,-1 1-1 0 0,1-1 1 0 0,-1 1 0 0 0,0 0 0 0 0,0 1-1 0 0,0-1 1 0 0,-1 0 0 0 0,1 1 0 0 0,-1 0-1 0 0,0-1 1 0 0,0 1 0 0 0,-1 0 0 0 0,1 0-1 0 0,-1 0 1 0 0,1 9 0 0 0,-1 0 50 0 0,-1-1 0 0 0,0 0 0 0 0,0 1-1 0 0,-2-1 1 0 0,1 0 0 0 0,-2 0 0 0 0,0 0 0 0 0,0 0 0 0 0,-1 0 0 0 0,-1 0 0 0 0,0-1 0 0 0,-1 0 0 0 0,0 0-1 0 0,-15 20 1 0 0,5-10-64 0 0,-1-1-1 0 0,0-1 1 0 0,-2 0 0 0 0,0-2-1 0 0,-2 0 1 0 0,-31 21-1 0 0,26-22 112 0 0,-1-1 1 0 0,-1-2-1 0 0,-40 16 0 0 0,-11-3-1392 0 0,-1-5-5674 0 0,60-16-597 0 0</inkml:trace>
  <inkml:trace contextRef="#ctx0" brushRef="#br0" timeOffset="1">1061 325 9671 0 0,'0'0'748'0'0,"-1"-1"-270"0"0,-4-3 167 0 0,-1 0 0 0 0,0 1 0 0 0,0 0 1 0 0,0 0-1 0 0,0 1 0 0 0,0-1 1 0 0,0 2-1 0 0,-1-1 0 0 0,1 0 0 0 0,0 1 1 0 0,-1 0-1 0 0,0 1 0 0 0,1 0 0 0 0,-10 0 1 0 0,10 1-463 0 0,0-1 1 0 0,1 1 0 0 0,0 0 0 0 0,-1 1-1 0 0,1 0 1 0 0,0 0 0 0 0,0 0 0 0 0,0 0-1 0 0,0 1 1 0 0,0-1 0 0 0,0 1 0 0 0,1 1-1 0 0,-1-1 1 0 0,1 1 0 0 0,0-1 0 0 0,0 1-1 0 0,-7 9 1 0 0,-11 19-10 0 0,1 1 0 0 0,2 1 0 0 0,1 1 0 0 0,2 0 0 0 0,1 2 0 0 0,2 0 0 0 0,1 0 0 0 0,3 1 0 0 0,-10 70 0 0 0,18-100-129 0 0,1 0-1 0 0,0 0 1 0 0,0 0 0 0 0,1 0-1 0 0,0 1 1 0 0,0-1 0 0 0,1 0-1 0 0,0 0 1 0 0,1-1 0 0 0,0 1-1 0 0,0 0 1 0 0,0-1 0 0 0,1 0-1 0 0,0 0 1 0 0,1 0 0 0 0,-1 0-1 0 0,1 0 1 0 0,1-1 0 0 0,-1 0-1 0 0,1 0 1 0 0,0-1 0 0 0,0 0-1 0 0,11 7 1 0 0,68 47 134 0 0,-52-33-2873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1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2 697 9215 0 0,'0'0'1623'0'0,"0"2"-915"0"0,-1 4-308 0 0,1 1-1 0 0,0-1 1 0 0,0 0 0 0 0,0 1 0 0 0,1-1-1 0 0,0 0 1 0 0,0 0 0 0 0,3 8-1 0 0,7 10 3507 0 0,-10-23-3774 0 0,0 0 1 0 0,0 1 0 0 0,0-1-1 0 0,0 0 1 0 0,0 0 0 0 0,0 0 0 0 0,1-1-1 0 0,-1 1 1 0 0,0 0 0 0 0,0 0-1 0 0,1-1 1 0 0,-1 1 0 0 0,0-1 0 0 0,1 1-1 0 0,-1-1 1 0 0,1 1 0 0 0,-1-1 0 0 0,0 0-1 0 0,1 0 1 0 0,-1 0 0 0 0,1 0-1 0 0,-1 0 1 0 0,3 0 0 0 0,0 0 5 0 0,-1-1 0 0 0,0 1 0 0 0,0-1 0 0 0,0 0 1 0 0,0 0-1 0 0,0 0 0 0 0,0 0 0 0 0,0-1 0 0 0,4-1 0 0 0,-1-2-2 0 0,-1 0-1 0 0,0 0 1 0 0,0 0-1 0 0,0 0 1 0 0,-1-1-1 0 0,1 0 1 0 0,-1 0-1 0 0,3-8 1 0 0,25-55 507 0 0,-26 55-470 0 0,60-162 1219 0 0,-15 36-1009 0 0,-41 115-310 0 0,53-130-470 0 0,-43 114-537 0 0,41-66 0 0 0,-55 101 917 0 0,-3 15 57 0 0,-3-8-42 0 0,2 16 83 0 0,-1 1-1 0 0,-1 32 1 0 0,1 13 148 0 0,3-29-109 0 0,0-1 0 0 0,3 1 0 0 0,1-1 0 0 0,1-1 1 0 0,2 0-1 0 0,1 0 0 0 0,1-1 0 0 0,32 51 0 0 0,48 69 88 0 0,-84-139-193 0 0,17 29 46 0 0,-25-41-57 0 0,0 1-1 0 0,0-1 1 0 0,1 1-1 0 0,-1-1 1 0 0,0 1-1 0 0,0-1 1 0 0,0 1 0 0 0,1-1-1 0 0,-1 0 1 0 0,0 0-1 0 0,0 0 1 0 0,0 0-1 0 0,3 0 1 0 0,-2 0-10 0 0,1 1-362 0 0,0-1 0 0 0,1 0-1 0 0,-1-1 1 0 0,0 1 0 0 0,1 0 0 0 0,-1-1 0 0 0,0 0-1 0 0,0 0 1 0 0,0 0 0 0 0,0 0 0 0 0,0 0 0 0 0,5-3-1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1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0,'0'0'11115'0'0,"2"1"-9692"0"0,4 1-1042 0 0,-1 1 1 0 0,1-1-1 0 0,0-1 1 0 0,0 1-1 0 0,1-1 1 0 0,-1 0 0 0 0,0-1-1 0 0,10 1 1 0 0,54-7 1035 0 0,-14 0-750 0 0,44 7 29 0 0,-86 0-925 0 0,-1 1 0 0 0,1 0 0 0 0,0 1 0 0 0,-1 0 1 0 0,15 6-1 0 0,-7 0-550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3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4 384 11975 0 0,'-2'-11'650'0'0,"1"0"-1"0"0,1 0 1 0 0,0 0-1 0 0,0 0 1 0 0,1 0-1 0 0,0 0 1 0 0,1 0-1 0 0,1 0 1 0 0,-1 1 0 0 0,8-19-1 0 0,-3 13-125 0 0,0 1 0 0 0,1-1 0 0 0,1 1 0 0 0,0 1 0 0 0,1-1 0 0 0,14-14 0 0 0,-16 21-478 0 0,1 0 0 0 0,0 0 0 0 0,0 1 0 0 0,1 0 0 0 0,0 1 0 0 0,0 0 0 0 0,1 1-1 0 0,-1 0 1 0 0,1 0 0 0 0,15-3 0 0 0,14-3 184 0 0,65-8 0 0 0,-68 14-200 0 0,12-3 18 0 0,0 3 0 0 0,63 1 0 0 0,-87 4-18 0 0,-1 2 0 0 0,0 1 0 0 0,0 1 0 0 0,0 1 0 0 0,-1 2 0 0 0,39 14-1 0 0,-57-19 25 0 0,-1 0 0 0 0,0 0-1 0 0,0 0 1 0 0,0 0-1 0 0,0 1 1 0 0,0 0-1 0 0,-1 0 1 0 0,1 0 0 0 0,-1 0-1 0 0,1 0 1 0 0,-1 1-1 0 0,0-1 1 0 0,-1 1-1 0 0,1 0 1 0 0,0 0 0 0 0,3 8-1 0 0,-6-10-36 0 0,0 0-1 0 0,0-1 1 0 0,0 1-1 0 0,0 0 0 0 0,0 0 1 0 0,0 0-1 0 0,-1-1 1 0 0,1 1-1 0 0,-1 0 1 0 0,1-1-1 0 0,-1 1 1 0 0,1 0-1 0 0,-1-1 1 0 0,-1 3-1 0 0,1-1-7 0 0,-3 4-18 0 0,0 0 0 0 0,0 0-1 0 0,-1-1 1 0 0,0 1 0 0 0,0-1 0 0 0,-12 11-1 0 0,-41 30-82 0 0,37-31 81 0 0,-219 164-110 0 0,144-109 43 0 0,78-58-48 0 0,0-1 0 0 0,0-1 0 0 0,-28 13 0 0 0,37-20 100 0 0,0-1-1 0 0,0 0 0 0 0,-1 0 1 0 0,1-1-1 0 0,-1 0 0 0 0,1-1 1 0 0,-1 0-1 0 0,0 0 0 0 0,1-1 1 0 0,-11-1-1 0 0,17 0 20 0 0,-1 0 1 0 0,1 1-1 0 0,-1-1 0 0 0,1-1 0 0 0,-1 1 1 0 0,-3-2-1 0 0,6 2-3 0 0,-1 0 0 0 0,1 1 0 0 0,0-1 0 0 0,-1 0 0 0 0,1 0 0 0 0,0 0 0 0 0,0 0 0 0 0,0 0 0 0 0,0 0 0 0 0,0 0 0 0 0,0 0 0 0 0,0-1 0 0 0,0 1 0 0 0,1 0 0 0 0,-1-1 0 0 0,-1-1 0 0 0,2 2-76 0 0,1 1 0 0 0,-1-1 0 0 0,0 1 0 0 0,0-1 0 0 0,0 1 0 0 0,0-1 0 0 0,0 1 0 0 0,0 0 0 0 0,1-1 0 0 0,-1 1 0 0 0,0-1 0 0 0,0 1 0 0 0,1-1 0 0 0,-1 1 0 0 0,0 0 0 0 0,1-1 1 0 0,-1 1-1 0 0,1-1 0 0 0,0-1-218 0 0,8-8-874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1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0,'0'2'7886'0'0,"2"48"2338"0"0,1-34-9753 0 0,-1-1 0 0 0,2 1 0 0 0,0-1-1 0 0,1 0 1 0 0,10 23 0 0 0,-10-27-462 0 0,0 1 0 0 0,-1 0 0 0 0,-1 0 1 0 0,0 0-1 0 0,0 0 0 0 0,-1 0 0 0 0,-1 1 1 0 0,0-1-1 0 0,-1 0 0 0 0,0 1 0 0 0,-1-1 1 0 0,-3 15-1 0 0,4-25-396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12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 10247 0 0,'0'0'466'0'0,"-2"0"-5"0"0,-18-1-398 0 0,-2-1 2381 0 0,8 3 4398 0 0,13 0-6574 0 0,0-1-259 0 0,1 0-1 0 0,0 0 1 0 0,0 1-1 0 0,0-1 0 0 0,-1 0 1 0 0,1 0-1 0 0,0 1 1 0 0,0-1-1 0 0,0 0 1 0 0,-1 1-1 0 0,1-1 0 0 0,0 0 1 0 0,0 1-1 0 0,0-1 1 0 0,0 1-1 0 0,0-1 1 0 0,0 0-1 0 0,0 1 1 0 0,0-1-1 0 0,0 0 0 0 0,0 1 1 0 0,0-1-1 0 0,0 0 1 0 0,0 1-1 0 0,0 0 1 0 0,2 10 43 0 0,-1-7-36 0 0,1 0-1 0 0,0 1 0 0 0,1-1 1 0 0,-1 0-1 0 0,1 0 0 0 0,0-1 1 0 0,0 1-1 0 0,0-1 0 0 0,4 4 1 0 0,35 28 44 0 0,-38-32-52 0 0,36 24 14 0 0,1-2 0 0 0,83 36 0 0 0,-14-7-22 0 0,-97-47 0 0 0,-1 1 0 0 0,0 0 0 0 0,0 1 0 0 0,-1 0 0 0 0,0 1 0 0 0,-1 0 0 0 0,0 0 0 0 0,0 1 0 0 0,-1 0 0 0 0,12 21 0 0 0,-15-21 0 0 0,0 1 0 0 0,-1-1 0 0 0,-1 1 0 0 0,1 0 0 0 0,-2 0 0 0 0,0 0 0 0 0,0 0 0 0 0,-1 1 0 0 0,-1-1 0 0 0,0 1 0 0 0,-1-1 0 0 0,-1 20 0 0 0,-2-13 42 0 0,-1 1-1 0 0,-1-1 1 0 0,0-1-1 0 0,-1 1 1 0 0,-1-1-1 0 0,-1 0 1 0 0,-1 0-1 0 0,0-1 1 0 0,-22 30 0 0 0,12-23-2 0 0,0-2 1 0 0,-1 0 0 0 0,-1-1 0 0 0,-1-1-1 0 0,-45 32 1 0 0,52-42-601 0 0,-1-1 1 0 0,0 0-1 0 0,-1-1 0 0 0,-23 8 1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1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13103 0 0,'0'0'598'0'0,"2"0"-10"0"0,36-1 605 0 0,-1-2 0 0 0,69-15 1 0 0,72-28 1654 0 0,-167 42-2802 0 0,190-64 1659 0 0,-56 17-822 0 0,-130 46-2236 0 0,1 2 1 0 0,-1-1-1 0 0,1 2 1 0 0,0 0-1 0 0,21 1 0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13359 0 0,'0'0'1600'0'0,"3"1"-445"0"0,3 2-690 0 0,-1 1 1 0 0,1 0 0 0 0,0 0-1 0 0,-1 0 1 0 0,0 0-1 0 0,0 1 1 0 0,0 0 0 0 0,-1 0-1 0 0,1 1 1 0 0,-1-1-1 0 0,0 1 1 0 0,-1 0-1 0 0,0 0 1 0 0,0 0 0 0 0,3 8-1 0 0,3 10 96 0 0,-1 0 0 0 0,9 45 0 0 0,15 139 22 0 0,-17-102-766 0 0,-8-71-244 0 0,-7-32 65 0 0,1 0-1 0 0,0 0 0 0 0,0 0 0 0 0,1 0 0 0 0,-1-1 0 0 0,0 1 1 0 0,1 0-1 0 0,0-1 0 0 0,2 3 0 0 0,1-2-1503 0 0,16 4-20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1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0,'0'0'528'0'0,"0"2"178"0"0,0 35 6249 0 0,0 17-556 0 0,0 0-3416 0 0,6 201-2262 0 0,-1-164-693 0 0,2 111-1287 0 0,-7-200 91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1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1 283 10591 0 0,'0'0'819'0'0,"0"-1"-534"0"0,0-8 573 0 0,0 1 1 0 0,1-1-1 0 0,1 1 0 0 0,-1 0 0 0 0,1 0 0 0 0,1 0 0 0 0,-1 0 0 0 0,1 0 1 0 0,1 0-1 0 0,5-9 0 0 0,-2 6-430 0 0,0 1 1 0 0,1 0 0 0 0,0 1-1 0 0,0 0 1 0 0,1 0 0 0 0,14-11-1 0 0,-4 6-410 0 0,1 1 0 0 0,0 1 1 0 0,1 1-1 0 0,0 1 0 0 0,1 1 0 0 0,0 1 0 0 0,25-7 0 0 0,-30 11-26 0 0,1 1 0 0 0,-1 0-1 0 0,1 2 1 0 0,-1 0 0 0 0,1 0-1 0 0,0 2 1 0 0,-1 0 0 0 0,1 1-1 0 0,21 6 1 0 0,-30-6 27 0 0,0 0-1 0 0,0 1 1 0 0,0 0-1 0 0,0 1 1 0 0,0 0 0 0 0,-1 1-1 0 0,0 0 1 0 0,0 0-1 0 0,0 0 1 0 0,-1 1-1 0 0,1 0 1 0 0,-1 1-1 0 0,-1 0 1 0 0,1 0 0 0 0,-1 0-1 0 0,-1 1 1 0 0,1 0-1 0 0,6 13 1 0 0,-7-11 63 0 0,-1 0 1 0 0,-1 0 0 0 0,1 1-1 0 0,-2-1 1 0 0,1 1-1 0 0,-2 0 1 0 0,1 0 0 0 0,-2-1-1 0 0,1 1 1 0 0,-1 0-1 0 0,-3 14 1 0 0,2-16-32 0 0,-1-1 0 0 0,0 1-1 0 0,0-1 1 0 0,-1 0 0 0 0,0 0 0 0 0,-1 0 0 0 0,0 0-1 0 0,0-1 1 0 0,-1 1 0 0 0,0-1 0 0 0,0 0 0 0 0,0 0-1 0 0,-1-1 1 0 0,-11 10 0 0 0,-1-2-34 0 0,0-1-1 0 0,-1 0 0 0 0,-1-2 1 0 0,0 0-1 0 0,-37 14 1 0 0,1-7-1317 0 0,-56 12 1 0 0,90-25 86 0 0,1-2-1 0 0,-24 1 1 0 0,41-3 1057 0 0,-40 1-1796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1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17 3223 0 0,'69'-14'349'0'0,"-39"12"16406"0"0,-35 22-15339 0 0,-2-8-1174 0 0,-1 1 0 0 0,-1-2 0 0 0,0 1 0 0 0,-1-1 0 0 0,-14 13 0 0 0,-13 13-115 0 0,11-6-110 0 0,1 0 1 0 0,2 1 0 0 0,1 2-1 0 0,-23 46 1 0 0,38-64 9 0 0,0-1 1 0 0,1 1-1 0 0,1 1 1 0 0,0-1-1 0 0,1 1 1 0 0,1 0-1 0 0,0-1 1 0 0,2 2-1 0 0,0-1 1 0 0,0 0-1 0 0,2 0 1 0 0,4 28-1 0 0,-4-39-2 0 0,0 0 0 0 0,1 0 0 0 0,0-1-1 0 0,0 1 1 0 0,1-1 0 0 0,-1 1 0 0 0,1-1 0 0 0,0 0 0 0 0,1 0-1 0 0,-1 0 1 0 0,1 0 0 0 0,0-1 0 0 0,0 1 0 0 0,0-1 0 0 0,1 0-1 0 0,0-1 1 0 0,-1 1 0 0 0,1-1 0 0 0,1 0 0 0 0,-1 0-1 0 0,0 0 1 0 0,1-1 0 0 0,-1 1 0 0 0,1-1 0 0 0,9 1 0 0 0,-1 0-138 0 0,1-1 0 0 0,1 0 0 0 0,-1-1 0 0 0,0-1 0 0 0,0-1 0 0 0,0 0 0 0 0,0-1 0 0 0,0 0 0 0 0,15-5 0 0 0,1-2-587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1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16095 0 0,'0'0'1460'0'0,"-2"2"-1080"0"0,-2 1-118 0 0,0 0 0 0 0,0 1 0 0 0,0 0 0 0 0,0 0 0 0 0,1 0 0 0 0,0 1 1 0 0,0-1-1 0 0,0 1 0 0 0,0-1 0 0 0,1 1 0 0 0,0 0 0 0 0,0 0 0 0 0,0 0 0 0 0,1 1 0 0 0,-1-1 0 0 0,0 8 0 0 0,-1 10 147 0 0,1 1-1 0 0,1 34 1 0 0,1-40-218 0 0,12 219 316 0 0,-11-228-597 0 0,-1-8-102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1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5 190 10303 0 0,'0'0'1636'0'0,"-3"-7"522"0"0,2 4-1977 0 0,1-1 0 0 0,-1 1 1 0 0,1-1-1 0 0,0 1 1 0 0,1-1-1 0 0,-1 1 1 0 0,0 0-1 0 0,1-1 0 0 0,0 1 1 0 0,0 0-1 0 0,0-1 1 0 0,0 1-1 0 0,1 0 0 0 0,-1 0 1 0 0,1 0-1 0 0,0 0 1 0 0,-1 0-1 0 0,1 0 1 0 0,1 1-1 0 0,-1-1 0 0 0,0 1 1 0 0,1-1-1 0 0,4-3 1 0 0,4-2 254 0 0,0-1 0 0 0,0 2 0 0 0,1 0 0 0 0,20-10 0 0 0,-1 6 23 0 0,0 1 1 0 0,1 1-1 0 0,0 1 0 0 0,34-2 0 0 0,-47 6-266 0 0,0 2 0 0 0,0 0 0 0 0,1 1 0 0 0,-1 1 0 0 0,0 1 0 0 0,0 1 0 0 0,34 7 0 0 0,-51-9-178 0 0,0 1 0 0 0,0-1 0 0 0,0 1 0 0 0,-1 0 0 0 0,1-1 0 0 0,0 1 0 0 0,-1 0 0 0 0,1 0 0 0 0,0 0 0 0 0,-1 0 0 0 0,1 1 0 0 0,-1-1 0 0 0,0 0 0 0 0,1 1 0 0 0,-1-1 0 0 0,2 4 0 0 0,-2-4-4 0 0,-1 1 0 0 0,1-1 0 0 0,-1 1 0 0 0,1 0 0 0 0,-1-1 0 0 0,0 1 0 0 0,0 0 0 0 0,1-1 0 0 0,-1 1 0 0 0,0 0 0 0 0,-1-1 0 0 0,1 1 0 0 0,0 0 0 0 0,0-1 0 0 0,-2 4 0 0 0,0 1-4 0 0,-1 0 0 0 0,0 0 0 0 0,0 0 1 0 0,-1 0-1 0 0,0 0 0 0 0,0-1 1 0 0,0 1-1 0 0,-6 4 0 0 0,-24 23-40 0 0,-2-2 0 0 0,-2-2 0 0 0,0-1 0 0 0,-52 27 0 0 0,56-34-192 0 0,17-10-79 0 0,0 0-1 0 0,-25 10 0 0 0,41-21 149 0 0,4-10-520 0 0,-1 8 671 0 0,0 1 1 0 0,1-1-1 0 0,-1 0 0 0 0,1 1 1 0 0,0-1-1 0 0,-1 1 0 0 0,1 0 0 0 0,0 0 1 0 0,0 0-1 0 0,0 1 0 0 0,0-1 1 0 0,0 1-1 0 0,-1-1 0 0 0,1 1 0 0 0,0 0 1 0 0,0 0-1 0 0,0 0 0 0 0,0 0 0 0 0,5 2 1 0 0,7 1-26 0 0,0 1 0 0 0,24 9 0 0 0,-20-7 22 0 0,12 4 76 0 0,1-1 1 0 0,0-2-1 0 0,1-1 0 0 0,50 2 0 0 0,-76-8-7 0 0,-1 0-1 0 0,1 0 1 0 0,-1 1-1 0 0,1 0 1 0 0,-1 0-1 0 0,0 1 0 0 0,1 0 1 0 0,-1 0-1 0 0,0 0 1 0 0,0 1-1 0 0,0 0 0 0 0,5 4 1 0 0,-10-7-44 0 0,-1 1 1 0 0,1 0-1 0 0,0 0 1 0 0,-1 0 0 0 0,1 0-1 0 0,0 0 1 0 0,-1-1-1 0 0,1 1 1 0 0,-1 0-1 0 0,0 0 1 0 0,1 0-1 0 0,-1 1 1 0 0,0-1-1 0 0,1 0 1 0 0,-1 0 0 0 0,0 0-1 0 0,0 0 1 0 0,0 0-1 0 0,0 0 1 0 0,0 0-1 0 0,0 0 1 0 0,0 0-1 0 0,-1 0 1 0 0,1 0-1 0 0,0 0 1 0 0,-1 1 0 0 0,1-1-1 0 0,0 0 1 0 0,-1 0-1 0 0,1-1 1 0 0,-2 3-1 0 0,-1 2 26 0 0,-1 0 0 0 0,1 0 0 0 0,-1 0 0 0 0,-4 4 0 0 0,-2 1-16 0 0,0-1-1 0 0,-1-1 1 0 0,0 1 0 0 0,0-2-1 0 0,-1 0 1 0 0,0 0 0 0 0,-21 8 0 0 0,-95 27 29 0 0,94-33-37 0 0,10-1-29 0 0,-1-2 0 0 0,0-1-1 0 0,0-2 1 0 0,-1 0 0 0 0,-37-1 0 0 0,60-2-40 0 0,0 0 0 0 0,1 0 0 0 0,-1 0 0 0 0,1-1 1 0 0,-1 1-1 0 0,1-1 0 0 0,0 0 0 0 0,-1 0 0 0 0,1 0 0 0 0,-1 0 1 0 0,1 0-1 0 0,0 0 0 0 0,0-1 0 0 0,0 1 0 0 0,0-1 0 0 0,0 1 1 0 0,-3-5-1 0 0,3 4-48 0 0,1 0 0 0 0,0 0 1 0 0,0 0-1 0 0,0 0 0 0 0,0 0 1 0 0,0 0-1 0 0,1-1 0 0 0,-1 1 1 0 0,1 0-1 0 0,-1-1 0 0 0,1 1 1 0 0,0 0-1 0 0,0-1 0 0 0,0 1 1 0 0,0-1-1 0 0,1 1 0 0 0,-1 0 1 0 0,0-1-1 0 0,2-2 0 0 0,-1 2-301 0 0,0 0 0 0 0,0 1 1 0 0,0-1-1 0 0,0 0 0 0 0,1 0 0 0 0,2-4 0 0 0,8-5-6270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1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15263 0 0,'0'0'1379'0'0,"1"1"-1136"0"0,19 24 763 0 0,-7-11-130 0 0,-2 1-1 0 0,19 29 1 0 0,-22-28-652 0 0,0 1 0 0 0,-1 0 0 0 0,0 1 0 0 0,-2-1 0 0 0,0 1 0 0 0,-1 1 0 0 0,-1-1 1 0 0,0 0-1 0 0,-2 1 0 0 0,0-1 0 0 0,-1 1 0 0 0,-1 0 0 0 0,0-1 0 0 0,-6 25 0 0 0,-29 99 453 0 0,-7 41-546 0 0,43-180-187 0 0,-1 0 0 0 0,1 0 0 0 0,0 0 0 0 0,0 0 0 0 0,0 0 0 0 0,1 0 0 0 0,-1 0 0 0 0,1 0 0 0 0,-1 0 0 0 0,2 3 0 0 0,-1-5-53 0 0,-1 0-1 0 0,1 0 0 0 0,-1 0 1 0 0,1 0-1 0 0,0 0 1 0 0,-1-1-1 0 0,1 1 0 0 0,0 0 1 0 0,0 0-1 0 0,-1-1 0 0 0,1 1 1 0 0,0 0-1 0 0,0-1 1 0 0,0 1-1 0 0,0-1 0 0 0,0 1 1 0 0,0-1-1 0 0,0 1 1 0 0,0-1-1 0 0,0 0 0 0 0,0 0 1 0 0,0 1-1 0 0,0-1 0 0 0,0 0 1 0 0,0 0-1 0 0,1 0 1 0 0,-1 0-1 0 0,0 0 0 0 0,0 0 1 0 0,0-1-1 0 0,0 1 0 0 0,1-1 1 0 0,13-3-1234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3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10135 0 0,'-1'2'8988'0'0,"-44"113"-4977"0"0,17-51-3735 0 0,17-37-272 0 0,6-17-85 0 0,1 0 0 0 0,-1 0-1 0 0,2 1 1 0 0,0 0-1 0 0,0-1 1 0 0,-2 21-1 0 0,5-30-259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39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54 7831 0 0,'3'-12'166'0'0,"-2"6"49"0"0,0 1 0 0 0,0-1 0 0 0,0 0 0 0 0,-1-10 2043 0 0,-9 15 4693 0 0,8 1-6802 0 0,0-1 1 0 0,0 1-1 0 0,0 0 1 0 0,0 0-1 0 0,0 0 1 0 0,0 0-1 0 0,0 0 1 0 0,0 0-1 0 0,0 0 1 0 0,0 0-1 0 0,0 0 1 0 0,0 0-1 0 0,0 1 1 0 0,-1 0 0 0 0,-9 4-12 0 0,1 1 1 0 0,0 1 0 0 0,1 0-1 0 0,-1 0 1 0 0,2 1 0 0 0,-14 14 0 0 0,10-11 4 0 0,-53 51 343 0 0,-83 84-94 0 0,123-119-387 0 0,2 1 0 0 0,2 1 1 0 0,-32 53-1 0 0,49-74 6 0 0,0 0 0 0 0,1 0 0 0 0,0 1 0 0 0,0-1 0 0 0,0 0 0 0 0,1 1 1 0 0,-1 12-1 0 0,2-17-4 0 0,1-1 0 0 0,0 1 0 0 0,0-1 1 0 0,1 1-1 0 0,-1-1 0 0 0,1 0 0 0 0,0 1 1 0 0,0-1-1 0 0,0 0 0 0 0,0 1 0 0 0,0-1 0 0 0,1 0 1 0 0,-1 0-1 0 0,1 0 0 0 0,0 0 0 0 0,0 0 1 0 0,0 0-1 0 0,0-1 0 0 0,0 1 0 0 0,1-1 1 0 0,4 4-1 0 0,2 0-160 0 0,0 0 0 0 0,0-1-1 0 0,0 0 1 0 0,1-1 0 0 0,0 0 0 0 0,19 5 0 0 0,-7-3-514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1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8 802 19207 0 0,'0'0'1736'0'0,"-1"-1"-1306"0"0,0 0-329 0 0,0-1 1 0 0,0 1 0 0 0,1 0 0 0 0,-1 0 0 0 0,1 0 0 0 0,-1 0 0 0 0,1-1 0 0 0,-1 1 0 0 0,1 0 0 0 0,0 0 0 0 0,-1-1 0 0 0,1 1 0 0 0,0 0 0 0 0,0-1 0 0 0,0 1 0 0 0,0 0 0 0 0,0 0 0 0 0,0-1 0 0 0,1 1-1 0 0,-1 0 1 0 0,0-1 0 0 0,1 1 0 0 0,-1 0 0 0 0,1 0 0 0 0,-1 0 0 0 0,1-1 0 0 0,-1 1 0 0 0,1 0 0 0 0,0 0 0 0 0,1-1 0 0 0,4-7 215 0 0,0 1 1 0 0,14-15-1 0 0,-8 11-83 0 0,259-351 419 0 0,-245 326-633 0 0,13-18-87 0 0,90-137-387 0 0,-98 134 337 0 0,-31 58 117 0 0,0-1 1 0 0,0 1-1 0 0,0 0 1 0 0,0 0-1 0 0,0 0 1 0 0,0-1 0 0 0,0 1-1 0 0,0 0 1 0 0,1 0-1 0 0,-1 0 1 0 0,0-1-1 0 0,0 1 1 0 0,0 0-1 0 0,0 0 1 0 0,0 0-1 0 0,0 0 1 0 0,1-1-1 0 0,-1 1 1 0 0,0 0-1 0 0,0 0 1 0 0,0 0 0 0 0,1 0-1 0 0,-1 0 1 0 0,0 0-1 0 0,0-1 1 0 0,0 1-1 0 0,1 0 1 0 0,-1 0-1 0 0,0 0 1 0 0,0 0-1 0 0,0 0 1 0 0,1 0-1 0 0,-1 0 1 0 0,0 0 0 0 0,0 0-1 0 0,1 0 1 0 0,-1 0-1 0 0,0 0 1 0 0,0 0-1 0 0,0 0 1 0 0,1 0-1 0 0,-1 0 1 0 0,0 0-1 0 0,0 1 1 0 0,0-1-1 0 0,1 0 1 0 0,-1 0-1 0 0,0 0 1 0 0,0 0 0 0 0,0 0-1 0 0,1 0 1 0 0,-1 1-1 0 0,0-1 1 0 0,0 0-1 0 0,0 0 1 0 0,0 0-1 0 0,0 0 1 0 0,1 1-1 0 0,-1-1 1 0 0,0 0-1 0 0,6 12 21 0 0,-6-11-21 0 0,9 25-14 0 0,-1 0-1 0 0,-1 1 1 0 0,5 49 0 0 0,-6-37 7 0 0,7 109 216 0 0,-11-97-62 0 0,13 71 1 0 0,-10-101-105 0 0,0 0 1 0 0,1 0-1 0 0,1 0 0 0 0,11 23 0 0 0,-11-31-40 0 0,0 0 0 0 0,1-1 0 0 0,1 0 0 0 0,0-1 0 0 0,0 0 0 0 0,1 0 0 0 0,0-1 0 0 0,13 10 0 0 0,-21-19-101 0 0,-1-2 20 0 0,0-1 0 0 0,1 1-1 0 0,-1 0 1 0 0,0-1-1 0 0,0 1 1 0 0,0-1-1 0 0,0 1 1 0 0,-1-1-1 0 0,1 0 1 0 0,0 1 0 0 0,0-4-1 0 0,0 2-254 0 0,-1 0 1 0 0,0 0-1 0 0,1-1 1 0 0,-1 1-1 0 0,0 0 0 0 0,-1-7 1 0 0,-4-10-5681 0 0,-1 0-1370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16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9 105 1839 0 0,'-9'-2'9171'0'0,"40"-1"1794"0"0,15-9-9684 0 0,-11 2-667 0 0,206-41 784 0 0,-79 27-5408 0 0,-140 22-3753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1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56 124 18863 0 0,'-2'1'862'0'0,"-1"-1"-534"0"0,0 1-226 0 0,0-1 1 0 0,0 0-1 0 0,0 0 0 0 0,0 0 1 0 0,0 0-1 0 0,-1-1 0 0 0,1 1 1 0 0,-5-2-1 0 0,7 2-47 0 0,0 0 1 0 0,1 0 0 0 0,-1 0-1 0 0,0 0 1 0 0,0-1-1 0 0,1 1 1 0 0,-1 0 0 0 0,0 0-1 0 0,1 0 1 0 0,-1-1-1 0 0,0 1 1 0 0,1 0-1 0 0,-1-1 1 0 0,0 1 0 0 0,1 0-1 0 0,-1-1 1 0 0,1 1-1 0 0,-1-1 1 0 0,1 1 0 0 0,-1-1-1 0 0,1 0 1 0 0,-1 1-1 0 0,1-1 1 0 0,0 1 0 0 0,-1-1-1 0 0,1 0 1 0 0,0 1-1 0 0,-1-1 1 0 0,1 0-1 0 0,0 1 1 0 0,0-1 0 0 0,-1 0-1 0 0,1 1 1 0 0,0-1-1 0 0,0 0 1 0 0,0 0 0 0 0,0 1-1 0 0,0-1 1 0 0,0 0-1 0 0,0 0 1 0 0,1 1 0 0 0,-1-1-1 0 0,0 0 1 0 0,0 1-1 0 0,0-1 1 0 0,1 0-1 0 0,-1 1 1 0 0,0-1 0 0 0,1 0-1 0 0,0 0 1 0 0,1-3 27 0 0,1 0-1 0 0,-1 0 1 0 0,1 1 0 0 0,0-1 0 0 0,0 1 0 0 0,5-4-1 0 0,-2 2-74 0 0,1 0 0 0 0,0 0 0 0 0,1 1-1 0 0,-1 0 1 0 0,1 1 0 0 0,8-4-1 0 0,51-12 38 0 0,-61 17-45 0 0,-5 2 0 0 0,12-4 35 0 0,0 1 0 0 0,0 1-1 0 0,25-1 1 0 0,-35 3-24 0 0,0 0-1 0 0,1 0 1 0 0,-1 0 0 0 0,1 1-1 0 0,-1 0 1 0 0,0 0 0 0 0,0 0-1 0 0,1 0 1 0 0,3 2 0 0 0,-6-2-7 0 0,1 0 0 0 0,-1 0 0 0 0,1 0 0 0 0,-1 0 0 0 0,0 0 0 0 0,1 1 0 0 0,-1-1 0 0 0,0 0 0 0 0,0 1 0 0 0,0-1 0 0 0,0 1 0 0 0,0 0 0 0 0,0-1 0 0 0,0 1 0 0 0,-1-1 0 0 0,1 1-1 0 0,-1 0 1 0 0,1 2 0 0 0,0 0 19 0 0,-1 0 0 0 0,0 0 0 0 0,0-1-1 0 0,-1 1 1 0 0,1 0 0 0 0,-1-1 0 0 0,0 1-1 0 0,0 0 1 0 0,0-1 0 0 0,0 1-1 0 0,-1-1 1 0 0,1 0 0 0 0,-1 1 0 0 0,-3 3-1 0 0,-1 2 65 0 0,0 1-1 0 0,-1-1 1 0 0,-12 11-1 0 0,-3 0 92 0 0,-33 23 0 0 0,-11 10 2 0 0,66-52-179 0 0,-3 1 25 0 0,0 1-1 0 0,0 0 0 0 0,0 0 1 0 0,0 0-1 0 0,1 1 0 0 0,0-1 1 0 0,-4 7-1 0 0,2 4-10 0 0,8-10-17 0 0,-4-3 1 0 0,3 2 5 0 0,-1-1 0 0 0,1 1 0 0 0,-1 0-1 0 0,1-1 1 0 0,0 1 0 0 0,0-1 0 0 0,0 0 0 0 0,0 0 0 0 0,0 0 0 0 0,4 1-1 0 0,39 14 73 0 0,-23-9-47 0 0,-15-5-49 0 0,0 0 1 0 0,0-1 0 0 0,1 0 0 0 0,-1 0-1 0 0,1 0 1 0 0,-1-1 0 0 0,1-1-1 0 0,-1 1 1 0 0,1-1 0 0 0,0-1-1 0 0,-1 0 1 0 0,1 0 0 0 0,-1-1 0 0 0,1 1-1 0 0,-1-2 1 0 0,0 1 0 0 0,0-1-1 0 0,12-6 1 0 0,-9 2-389 0 0,10-6-2066 0 0,-7 4-2824 0 0,4-3-2390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1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9671 0 0,'0'0'748'0'0,"1"-11"8842"0"0,13 27-8974 0 0,-1 0 0 0 0,-1 1 1 0 0,10 18-1 0 0,20 27-92 0 0,30 23-144 0 0,134 122 1 0 0,-177-181-363 0 0,41 41 24 0 0,-60-56-38 0 0,0 0 0 0 0,0 1 0 0 0,-2 0 0 0 0,10 18 0 0 0,-16-27-8 0 0,0 0 0 0 0,-1 1 0 0 0,0-1 0 0 0,1 0 0 0 0,-1 1 0 0 0,-1-1 0 0 0,1 1 0 0 0,0 0 0 0 0,-1-1 0 0 0,0 1 0 0 0,0 0 0 0 0,0-1 0 0 0,0 1 0 0 0,-1-1 0 0 0,1 1 0 0 0,-1 0 0 0 0,0-1 0 0 0,0 1 0 0 0,-2 4 0 0 0,-1-1-6 0 0,0 1 0 0 0,-1-1 0 0 0,1 0 0 0 0,-2-1 0 0 0,1 1 0 0 0,-1-1 0 0 0,-8 8 0 0 0,-14 9 61 0 0,-32 21 0 0 0,-13 10 63 0 0,50-35-122 0 0,9-8-254 0 0,0 1 0 0 0,1 0-1 0 0,-18 21 1 0 0,31-31-314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1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18863 0 0,'0'0'1706'0'0,"-1"2"-1305"0"0,-3 14 429 0 0,1 0-1 0 0,1 0 1 0 0,-1 30 0 0 0,7 52 384 0 0,3-45-930 0 0,27 97 0 0 0,-9-50-389 0 0,-23-93-324 0 0,-1-1 1 0 0,0 1 0 0 0,0 0-1 0 0,0 0 1 0 0,-1-1 0 0 0,0 1-1 0 0,0 0 1 0 0,-1 0 0 0 0,0 0-1 0 0,-2 8 1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1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1 301 11775 0 0,'1'-4'54'0'0,"3"-18"355"0"0,2 1 0 0 0,12-32-1 0 0,-11 39-70 0 0,0 0 0 0 0,1 1-1 0 0,1 0 1 0 0,0 1 0 0 0,1 0 0 0 0,0 0-1 0 0,1 1 1 0 0,0 0 0 0 0,1 1-1 0 0,0 0 1 0 0,0 1 0 0 0,1 1 0 0 0,25-13-1 0 0,-27 15-67 0 0,1 2 1 0 0,-1-1-1 0 0,1 2 0 0 0,0-1 0 0 0,0 2 1 0 0,0-1-1 0 0,0 2 0 0 0,0 0 0 0 0,1 0 0 0 0,-1 1 1 0 0,0 0-1 0 0,1 1 0 0 0,-1 1 0 0 0,0 0 1 0 0,0 1-1 0 0,0 0 0 0 0,21 9 0 0 0,-12-3-107 0 0,-2 1 1 0 0,1 1-1 0 0,-2 1 0 0 0,1 0 0 0 0,-2 2 0 0 0,1 0 1 0 0,-2 1-1 0 0,0 0 0 0 0,23 30 0 0 0,-35-39-126 0 0,0-1 1 0 0,-1 1-1 0 0,0-1 1 0 0,0 1-1 0 0,0 0 0 0 0,-1 1 1 0 0,0-1-1 0 0,0 0 0 0 0,2 13 1 0 0,-4-15-27 0 0,0 0 0 0 0,0 0 0 0 0,0 0-1 0 0,0 0 1 0 0,-1 1 0 0 0,0-1 0 0 0,0-1 0 0 0,0 1 0 0 0,0 0 0 0 0,-1 0 0 0 0,1 0 0 0 0,-1-1 0 0 0,0 1 0 0 0,0-1 0 0 0,-1 1 0 0 0,1-1 0 0 0,-4 4 0 0 0,-4 4 7 0 0,-2 0 0 0 0,1 0 0 0 0,-1-1 0 0 0,-1-1 0 0 0,-24 14 0 0 0,-74 31-9 0 0,62-32-9 0 0,-30 13 34 0 0,-52 26-1753 0 0,121-57 36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1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10 5527 0 0,'0'0'423'0'0,"-6"-5"-262"0"0,4 4 153 0 0,0 1-1 0 0,0-1 1 0 0,1 0-1 0 0,-1 1 1 0 0,0-1-1 0 0,0 1 0 0 0,0 0 1 0 0,1 0-1 0 0,-1-1 1 0 0,0 1-1 0 0,0 0 1 0 0,0 1-1 0 0,0-1 1 0 0,0 0-1 0 0,-3 1 0 0 0,-29 11 5228 0 0,27-8-4775 0 0,-13 4-322 0 0,2 1 0 0 0,-1 1 1 0 0,1 1-1 0 0,0 0 1 0 0,1 2-1 0 0,1 0 0 0 0,0 1 1 0 0,1 0-1 0 0,0 1 0 0 0,1 1 1 0 0,-12 18-1 0 0,18-23-406 0 0,2 0 0 0 0,-1 1-1 0 0,2-1 1 0 0,0 1 0 0 0,0 1 0 0 0,1-1-1 0 0,0 0 1 0 0,-2 17 0 0 0,5-18 15 0 0,0-1 0 0 0,0 1 0 0 0,2 0 0 0 0,-1-1 0 0 0,1 1-1 0 0,1 0 1 0 0,0-1 0 0 0,0 1 0 0 0,1-1 0 0 0,8 20 0 0 0,-2-11 172 0 0,1 0-1 0 0,1 0 1 0 0,19 24-1 0 0,47 47 158 0 0,-55-62-97 0 0,-14-18-2341 0 0,0 0-3855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1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0 736 9439 0 0,'0'0'859'0'0,"0"2"-710"0"0,0 5 65 0 0,0-5 807 0 0,1-1 344 0 0,-1 0-1101 0 0,0-1 0 0 0,0 1-1 0 0,0-1 1 0 0,0 1 0 0 0,0-1-1 0 0,1 1 1 0 0,-1-1 0 0 0,0 1-1 0 0,0-1 1 0 0,1 1-1 0 0,-1-1 1 0 0,0 1 0 0 0,1-1-1 0 0,-1 0 1 0 0,0 1 0 0 0,1-1-1 0 0,-1 0 1 0 0,0 1 0 0 0,1-1-1 0 0,-1 0 1 0 0,1 1 0 0 0,-1-1-1 0 0,1 0 1 0 0,-1 0 0 0 0,1 1-1 0 0,-1-1 1 0 0,1 0 0 0 0,0 0-1 0 0,1 0-14 0 0,0 0 0 0 0,-1 0 0 0 0,1 0 0 0 0,0 0 1 0 0,0 0-1 0 0,0-1 0 0 0,0 1 0 0 0,3-2 0 0 0,2 0 4 0 0,0-1 1 0 0,-1-1 0 0 0,12-6 0 0 0,-4-1 95 0 0,-1-1 0 0 0,0 0 0 0 0,20-25 0 0 0,-5 5-104 0 0,26-31-59 0 0,-2-3-1 0 0,-3-2 1 0 0,-3-1 0 0 0,46-97-1 0 0,-56 92-455 0 0,26-48-361 0 0,-62 122 624 0 0,0 0 1 0 0,0-1 0 0 0,0 1 0 0 0,0 0-1 0 0,0 0 1 0 0,0 0 0 0 0,0-1-1 0 0,1 1 1 0 0,-1 0 0 0 0,0 0 0 0 0,0 0-1 0 0,0-1 1 0 0,0 1 0 0 0,1 0-1 0 0,-1 0 1 0 0,0 0 0 0 0,0 0-1 0 0,0 0 1 0 0,1 0 0 0 0,-1-1 0 0 0,0 1-1 0 0,0 0 1 0 0,0 0 0 0 0,1 0-1 0 0,-1 0 1 0 0,0 0 0 0 0,0 0 0 0 0,1 0-1 0 0,-1 0 1 0 0,0 0 0 0 0,0 0-1 0 0,1 0 1 0 0,-1 0 0 0 0,0 0 0 0 0,0 0-1 0 0,0 0 1 0 0,1 0 0 0 0,-1 0-1 0 0,0 0 1 0 0,0 1 0 0 0,1-1-1 0 0,-1 0 1 0 0,0 0 0 0 0,0 0 0 0 0,0 0-1 0 0,1 0 1 0 0,-1 1 0 0 0,9 14-79 0 0,3 23 73 0 0,16 113-52 0 0,-22-106 135 0 0,2 0-1 0 0,20 65 1 0 0,60 130 753 0 0,-82-224-733 0 0,0 0 0 0 0,0-1 0 0 0,10 16 0 0 0,-15-30-87 0 0,-1 1 0 0 0,1-1 0 0 0,0 0 0 0 0,0 1 0 0 0,0-1-1 0 0,0 0 1 0 0,0 0 0 0 0,0 0 0 0 0,0 1 0 0 0,0-1 0 0 0,1 0 0 0 0,-1-1 0 0 0,0 1 0 0 0,1 0 0 0 0,-1 0 0 0 0,1 0-1 0 0,-1-1 1 0 0,0 1 0 0 0,1-1 0 0 0,0 1 0 0 0,-1-1 0 0 0,1 0 0 0 0,-1 1 0 0 0,1-1 0 0 0,-1 0 0 0 0,1 0-1 0 0,0 0 1 0 0,-1 0 0 0 0,1-1 0 0 0,-1 1 0 0 0,1 0 0 0 0,-1-1 0 0 0,3 0 0 0 0,0-1-196 0 0,0 0 0 0 0,0 0 0 0 0,-1-1 1 0 0,1 1-1 0 0,0-1 0 0 0,-1 0 1 0 0,7-7-1 0 0,2-6-1363 0 0,-1-3-69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1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18863 0 0,'0'0'1706'0'0,"3"0"-1298"0"0,8-3 253 0 0,1 0 0 0 0,-1 0 0 0 0,13-6 0 0 0,15-5 540 0 0,-18 8-660 0 0,9-3 106 0 0,42-7-1 0 0,-61 15-651 0 0,1 0-1 0 0,-1 0 1 0 0,1 1-1 0 0,0 1 1 0 0,-1 0-1 0 0,0 1 1 0 0,15 3-1 0 0,-21-4-304 0 0,49 13-412 0 0,-18-6-7083 0 0,-18-4 149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19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0 780 19087 0 0,'0'0'1735'0'0,"2"-1"-1352"0"0,30-18 982 0 0,-21 12-790 0 0,0 1 0 0 0,20-9 0 0 0,-11 6-264 0 0,-8 4 68 0 0,-1 1 0 0 0,0 0 0 0 0,17-4 0 0 0,-25 8-331 0 0,0-1-1 0 0,0 1 1 0 0,0-1-1 0 0,0 1 1 0 0,0 0-1 0 0,0 1 0 0 0,0-1 1 0 0,0 0-1 0 0,-1 1 1 0 0,1-1-1 0 0,0 1 1 0 0,0 0-1 0 0,0 0 0 0 0,-1 0 1 0 0,1 1-1 0 0,0-1 1 0 0,-1 0-1 0 0,1 1 1 0 0,2 2-1 0 0,-3-2-44 0 0,-1 0-1 0 0,1 0 1 0 0,-1 0 0 0 0,1 0-1 0 0,-1 0 1 0 0,0 1 0 0 0,0-1-1 0 0,0 0 1 0 0,0 1 0 0 0,0-1-1 0 0,0 1 1 0 0,-1-1 0 0 0,1 1-1 0 0,-1-1 1 0 0,0 1 0 0 0,0-1-1 0 0,0 1 1 0 0,0 3 0 0 0,0 0 6 0 0,-1 0 1 0 0,0 0-1 0 0,0 0 1 0 0,-1-1-1 0 0,0 1 1 0 0,-3 10-1 0 0,-1-7 28 0 0,0 0-1 0 0,0 0 0 0 0,-1 0 0 0 0,0-1 1 0 0,0 0-1 0 0,-1-1 0 0 0,0 1 0 0 0,0-1 1 0 0,-15 9-1 0 0,7-4 35 0 0,-18 18-1 0 0,31-28-51 0 0,0 1 1 0 0,1 0-1 0 0,-1 0 0 0 0,1 0 0 0 0,0 0 0 0 0,-3 6 0 0 0,3-1 5 0 0,2-7-22 0 0,0-1 0 0 0,-1 1 0 0 0,1 0 0 0 0,0-1 0 0 0,0 1 0 0 0,0-1 0 0 0,0 1 0 0 0,0 0 0 0 0,0-1 0 0 0,0 1 0 0 0,0-1 0 0 0,0 1 0 0 0,0 0 0 0 0,0-1 0 0 0,0 1 0 0 0,0-1 0 0 0,1 1 0 0 0,-1 0 0 0 0,0-1 0 0 0,0 1 0 0 0,1-1 0 0 0,-1 1 0 0 0,0-1 0 0 0,1 1 0 0 0,-1-1 0 0 0,1 1 0 0 0,0 0 0 0 0,0 0 8 0 0,2 3 12 0 0,-1-1 0 0 0,1 0 0 0 0,0 1 0 0 0,0-1 0 0 0,0-1 0 0 0,0 1 0 0 0,1 0 0 0 0,-1-1 0 0 0,1 1 0 0 0,-1-1 0 0 0,1 0 0 0 0,0-1 0 0 0,0 1 0 0 0,0 0 0 0 0,0-1 0 0 0,0 0 0 0 0,0 0 0 0 0,0 0 0 0 0,1-1 0 0 0,-1 1 0 0 0,0-1 0 0 0,6 0 0 0 0,5-1-82 0 0,0 0 0 0 0,0-1 0 0 0,-1-1 0 0 0,1 0 0 0 0,14-6 0 0 0,-7 2-809 0 0,26-14 0 0 0,-5-3-3114 0 0,-19 8-4279 0 0</inkml:trace>
  <inkml:trace contextRef="#ctx0" brushRef="#br0" timeOffset="1">352 1 2759 0 0,'-33'25'-318'0'0,"28"-21"936"0"0,1 1 1 0 0,0-1-1 0 0,0 1 0 0 0,-4 6 1 0 0,6-7 116 0 0,-1 0-1 0 0,1 0 1 0 0,1 1 0 0 0,-1-1-1 0 0,0 1 1 0 0,1-1-1 0 0,0 1 1 0 0,0-1 0 0 0,0 1-1 0 0,1 0 1 0 0,0 0 0 0 0,0-1-1 0 0,0 1 1 0 0,1 8 0 0 0,1-3-432 0 0,0 0 0 0 0,1 0 0 0 0,0 0 0 0 0,1 0 0 0 0,0 0 0 0 0,1-1 0 0 0,0 1 0 0 0,9 12 0 0 0,8 8 11 0 0,27 28 0 0 0,-35-41-111 0 0,40 42 451 0 0,2-2 1 0 0,125 96-1 0 0,-172-146-518 0 0,72 56 1078 0 0,-65-49-603 0 0,-1 0 0 0 0,24 29-1 0 0,-36-40-533 0 0,-1 0 0 0 0,1 0-1 0 0,-1 0 1 0 0,0 1 0 0 0,0-1-1 0 0,-1 1 1 0 0,1-1 0 0 0,-1 1-1 0 0,1-1 1 0 0,-1 1 0 0 0,0 0-1 0 0,0 0 1 0 0,-1-1 0 0 0,1 1-1 0 0,-1 0 1 0 0,0 0 0 0 0,0 0-1 0 0,0 0 1 0 0,-1 0 0 0 0,1-1-1 0 0,-1 1 1 0 0,0 0 0 0 0,0 0-1 0 0,0-1 1 0 0,0 1 0 0 0,-1 0-1 0 0,0-1 1 0 0,1 0 0 0 0,-1 1-1 0 0,-1-1 1 0 0,-3 5 0 0 0,-17 18-24 0 0,-2-1 0 0 0,0-2 0 0 0,-54 39 0 0 0,37-30-597 0 0,-35 27-2736 0 0,42-33-5507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4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1 807 8287 0 0,'0'0'13110'0'0,"9"7"-11133"0"0,-5-6-1952 0 0,1-1 1 0 0,0 0 0 0 0,-1 0-1 0 0,1 0 1 0 0,0 0-1 0 0,-1-1 1 0 0,1 0-1 0 0,-1 0 1 0 0,1 0 0 0 0,7-4-1 0 0,-4 2 39 0 0,0-1 0 0 0,0 0-1 0 0,-1-1 1 0 0,0 0 0 0 0,9-8-1 0 0,0-2 58 0 0,0-1-1 0 0,-1-1 1 0 0,21-32-1 0 0,5-16-94 0 0,-3-3 0 0 0,29-74 0 0 0,-1 3 13 0 0,-36 87-466 0 0,62-83 0 0 0,-54 84 300 0 0,-35 47 130 0 0,7-13-21 0 0,-9 15-51 0 0,-1 13 52 0 0,0-1 0 0 0,-1 0 0 0 0,-5 20 0 0 0,-26 122 380 0 0,26-118-223 0 0,1 1 0 0 0,2 0 0 0 0,2 0 0 0 0,1 1 0 0 0,7 54 1 0 0,-5-73-3 0 0,2 0 1 0 0,0-1-1 0 0,0 1 1 0 0,2-1-1 0 0,0 0 1 0 0,1 0-1 0 0,0-1 1 0 0,1 0-1 0 0,1-1 1 0 0,1 1-1 0 0,0-2 1 0 0,0 1-1 0 0,21 18 1 0 0,-11-14-76 0 0,2 0 1 0 0,0-2-1 0 0,1 0 1 0 0,49 24-1 0 0,-60-35-15 0 0,-1-4-36 0 0,-4-4-12 0 0,-5 1-105 0 0,0 1 0 0 0,-1-1 0 0 0,1 0-1 0 0,-1 0 1 0 0,0 0 0 0 0,0-1 0 0 0,1 1 0 0 0,-1 0 0 0 0,-1 0 0 0 0,1 0-1 0 0,0-1 1 0 0,0 1 0 0 0,-1-1 0 0 0,1-2 0 0 0,1-6-1550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2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112 117 3223 0 0,'-1'1'240'0'0,"-55"19"11436"0"0,24-8-10857 0 0,29-11-873 0 0,-14 6 1280 0 0,15-4-441 0 0,10-1-510 0 0,4-2-141 0 0,0-1 0 0 0,0-1 0 0 0,0 0 0 0 0,23-7 0 0 0,-7 2 119 0 0,203-48 2361 0 0,-174 43-1961 0 0,203-35 2659 0 0,-132 26-2997 0 0,-108 15-330 0 0,-18 6-98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20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15863 0 0,'0'0'1439'0'0,"1"2"-1064"0"0,5 7 44 0 0,0 0 0 0 0,-1 1 0 0 0,0-1 0 0 0,0 1 0 0 0,-1 1 0 0 0,-1-1 0 0 0,1 0 0 0 0,-2 1 0 0 0,0 0-1 0 0,0 0 1 0 0,-1 0 0 0 0,0-1 0 0 0,-1 1 0 0 0,0 0 0 0 0,-2 16 0 0 0,-18 72 394 0 0,-1 5-348 0 0,19-86-380 0 0,0 1 0 0 0,1-1 1 0 0,2 31-1 0 0,0-43-31 0 0,1 1-1 0 0,-1 0 1 0 0,1-1 0 0 0,0 0-1 0 0,0 1 1 0 0,1-1-1 0 0,0 0 1 0 0,0 0 0 0 0,7 10-1 0 0,-7-12-250 0 0,0-1-1 0 0,0 1 1 0 0,0-1-1 0 0,0 0 1 0 0,0 0-1 0 0,8 4 1 0 0,-8-5-449 0 0,-1-1 0 0 0,1 0 0 0 0,0 1 0 0 0,0-1-1 0 0,0 0 1 0 0,0 0 0 0 0,0-1 0 0 0,0 1 0 0 0,0-1 0 0 0,5 1 0 0 0,8-3-7121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2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10591 0 0,'0'0'819'0'0,"2"0"-534"0"0,7 0 1176 0 0,0 1 0 0 0,0-2 0 0 0,0 1 0 0 0,0-2 0 0 0,17-3-1 0 0,22-2 1228 0 0,-44 6-2549 0 0,0 1 0 0 0,0 0 0 0 0,1 0 0 0 0,-1 0 0 0 0,0 1 0 0 0,1 0 0 0 0,-1-1 0 0 0,0 1-1 0 0,0 1 1 0 0,0-1 0 0 0,6 3 0 0 0,-9-3-218 0 0,-2 10-2337 0 0,-3-4 1175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2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15631 0 0,'0'0'2816'0'0,"2"1"-1562"0"0,23 12 4214 0 0,-19-9-5161 0 0,-1 0 1 0 0,0 0-1 0 0,-1 0 1 0 0,1 1-1 0 0,4 5 1 0 0,3 4-220 0 0,-8-7-418 0 0,1-1 0 0 0,-1 0-1 0 0,2 0 1 0 0,-1 0 0 0 0,1-1 0 0 0,0 0-1 0 0,0 0 1 0 0,0 0 0 0 0,1-1 0 0 0,-1 0-1 0 0,9 3 1 0 0,-2-3-1770 0 0</inkml:trace>
  <inkml:trace contextRef="#ctx0" brushRef="#br0" timeOffset="1">479 11 13359 0 0,'0'0'1027'0'0,"1"0"-375"0"0,21-4 9317 0 0,-10 7-8684 0 0,-1 7-1134 0 0,-7-8-2000 0 0,-4-2 1681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2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 11975 0 0,'-6'5'329'0'0,"0"-1"-1"0"0,1 1 0 0 0,-13 5 1 0 0,12-6 40 0 0,-1 0 0 0 0,-11 10 1 0 0,13-10 197 0 0,1 0 0 0 0,0 0 1 0 0,0 1-1 0 0,0-1 0 0 0,1 1 1 0 0,0-1-1 0 0,-4 8 0 0 0,6-10-51 0 0,9 6 400 0 0,-6-6-845 0 0,1-1-1 0 0,-1 0 1 0 0,1 1-1 0 0,0-1 1 0 0,-1 0-1 0 0,1 0 1 0 0,0 0-1 0 0,0-1 1 0 0,0 1-1 0 0,0-1 1 0 0,3 1-1 0 0,35-1 352 0 0,-30-1-361 0 0,23-1-31 0 0,1-2 0 0 0,41-10-1 0 0,66-24 67 0 0,2 0-50 0 0,-114 32-88 0 0,0 1 0 0 0,58-1 0 0 0,-86 6-249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2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16847 0 0,'0'0'4578'0'0,"1"2"-3667"0"0,1 10-540 0 0,0 0-1 0 0,0 0 0 0 0,-2-1 0 0 0,1 1 0 0 0,-2 0 1 0 0,-3 24-1 0 0,1-3 13 0 0,2-10-230 0 0,1 0 0 0 0,1 0-1 0 0,1 0 1 0 0,7 35 0 0 0,-6-43-85 0 0,1-1 0 0 0,1 0 0 0 0,1 0 0 0 0,-1-1 0 0 0,2 1 0 0 0,0-1 0 0 0,1-1 0 0 0,10 14 0 0 0,8 6-134 0 0,-11-15-1510 0 0,16 24 1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3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9759 0 0,'0'0'6967'0'0,"0"1"-6384"0"0,2 6-22 0 0,0 0 1 0 0,0 0 0 0 0,1-1 0 0 0,0 1 0 0 0,5 7 0 0 0,-4-7-322 0 0,-1 0 0 0 0,1 0 0 0 0,-1 0 0 0 0,-1 1 0 0 0,3 9 1 0 0,-3 9 171 0 0,0-1 1 0 0,-2 1 0 0 0,-1 0 0 0 0,-8 47 0 0 0,4-35-150 0 0,-14 95-30 0 0,-8 78 45 0 0,27-206-275 0 0,0 9 33 0 0,3-12-19 0 0,3-6-9 0 0,0-2-113 0 0,0-1-1 0 0,0 1 1 0 0,-1-1 0 0 0,1-1-1 0 0,7-14 1 0 0,-4 2-634 0 0,10-25-1 0 0,-12 22-1045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3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59 313 1839 0 0,'-2'1'134'0'0,"-34"7"20485"0"0,21-16-19585 0 0,14 3-1025 0 0,0 0 1 0 0,0 0 0 0 0,0 0-1 0 0,0 0 1 0 0,1 0-1 0 0,0-1 1 0 0,0 1-1 0 0,0 0 1 0 0,1 0 0 0 0,0 0-1 0 0,0 0 1 0 0,2-7-1 0 0,4-10 54 0 0,14-29 0 0 0,-17 42-60 0 0,3-5-4 0 0,1 1-1 0 0,1 0 0 0 0,-1 0 1 0 0,2 1-1 0 0,0 1 1 0 0,0-1-1 0 0,1 2 0 0 0,1-1 1 0 0,18-12-1 0 0,-25 19-7 0 0,0 1 0 0 0,0 0 0 0 0,1 1 0 0 0,-1-1 0 0 0,1 1 0 0 0,-1 0 0 0 0,1 0 0 0 0,0 0 0 0 0,0 1-1 0 0,11-1 1 0 0,-8 2-17 0 0,1 0-1 0 0,-1 0 0 0 0,0 1 0 0 0,1 0 0 0 0,-1 1 0 0 0,12 4 0 0 0,0 1-26 0 0,0 2 1 0 0,0 0-1 0 0,-1 1 0 0 0,37 26 0 0 0,-48-30 81 0 0,1 2-1 0 0,-1-1 1 0 0,0 1 0 0 0,-1 0-1 0 0,0 0 1 0 0,-1 1 0 0 0,1 1-1 0 0,10 17 1 0 0,-15-22-12 0 0,-1 1-1 0 0,1 0 1 0 0,-1 0 0 0 0,0 0 0 0 0,0 0 0 0 0,-1 0 0 0 0,0 0-1 0 0,0 1 1 0 0,0-1 0 0 0,-1 0 0 0 0,0 1 0 0 0,0-1-1 0 0,-1 0 1 0 0,0 1 0 0 0,0-1 0 0 0,0 0 0 0 0,-4 10-1 0 0,2-8-3 0 0,0 0-1 0 0,0-1 0 0 0,-1 0 1 0 0,-1 0-1 0 0,1 0 0 0 0,-1 0 1 0 0,0-1-1 0 0,0 0 0 0 0,-1 0 1 0 0,0 0-1 0 0,0 0 0 0 0,-7 4 1 0 0,-1-1 6 0 0,0-1 1 0 0,0 0-1 0 0,0-1 1 0 0,-1-1 0 0 0,-18 6-1 0 0,-126 35-176 0 0,-12 4-39 0 0,169-50 109 0 0,3-3-614 0 0,1 0 550 0 0,0 1 0 0 0,0-1 0 0 0,-1 1 0 0 0,1 0 0 0 0,0-1 0 0 0,0 1 0 0 0,3-1 0 0 0,-4 1-11 0 0,38-17-2973 0 0,-16 7-3652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39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67 4143 0 0,'61'-38'2145'0'0,"-46"30"3798"0"0,35-12 3493 0 0,-52 21-9112 0 0,-6 7-186 0 0,0-1 0 0 0,0 0 0 0 0,-1 0 0 0 0,0-1-1 0 0,-1 0 1 0 0,-18 8 0 0 0,-7 5 57 0 0,11-4-183 0 0,2 0 1 0 0,-1 1-1 0 0,2 1 0 0 0,-36 38 1 0 0,45-41 1 0 0,1 0-1 0 0,0 0 1 0 0,1 1 0 0 0,1 1 0 0 0,0-1-1 0 0,2 1 1 0 0,-1 1 0 0 0,-7 26-1 0 0,11-29 94 0 0,1 0 0 0 0,0 1 0 0 0,1-1 0 0 0,0 1-1 0 0,1-1 1 0 0,1 1 0 0 0,2 20 0 0 0,-1-28-65 0 0,0-1-1 0 0,0 1 1 0 0,1-1 0 0 0,0 0-1 0 0,1 1 1 0 0,-1-1 0 0 0,1 0-1 0 0,0 0 1 0 0,0-1 0 0 0,1 1 0 0 0,0-1-1 0 0,0 0 1 0 0,0 1 0 0 0,1-2-1 0 0,-1 1 1 0 0,1-1 0 0 0,0 1-1 0 0,10 5 1 0 0,-9-6-283 0 0,1-1 0 0 0,-1 0-1 0 0,1 0 1 0 0,0 0 0 0 0,0-1 0 0 0,0 0 0 0 0,0 0-1 0 0,8 0 1 0 0,-7-1-467 0 0,0-1 0 0 0,-1 0 0 0 0,1 0 0 0 0,-1 0 0 0 0,1-1-1 0 0,0 0 1 0 0,12-5 0 0 0,0 0-6672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3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8751 0 0,'-2'1'6722'0'0,"-3"4"-6229"0"0,0 0 1 0 0,0 0 0 0 0,1 1 0 0 0,0 0 0 0 0,0 0 0 0 0,0 0 0 0 0,1 0 0 0 0,0 1-1 0 0,-3 7 1 0 0,-1 3 33 0 0,2 1 0 0 0,-6 25-1 0 0,8-26-377 0 0,1 0 1 0 0,0 0-1 0 0,1 0 0 0 0,1 0 1 0 0,1 0-1 0 0,0 0 0 0 0,1 0 1 0 0,1 0-1 0 0,0-1 0 0 0,2 1 1 0 0,7 20-1 0 0,25 53-100 0 0,-36-89-121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4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9215 0 0,'-1'-10'11508'0'0,"6"7"-10963"0"0,-1 0 0 0 0,1 1 0 0 0,0 0-1 0 0,0-1 1 0 0,-1 1 0 0 0,2 1 0 0 0,8-3 0 0 0,42-3 439 0 0,-8 1-716 0 0,3-4-196 0 0,140-34 145 0 0,-137 28-564 0 0,65-24-1481 0 0,-98 30 667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4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78 260 3223 0 0,'0'0'5779'0'0,"-9"1"-3703"0"0,-53 10 2828 0 0,62-11-4780 0 0,0 0 0 0 0,0 0 0 0 0,0 0 0 0 0,-1 0 0 0 0,1 0 0 0 0,0 0 1 0 0,0 0-1 0 0,-1 0 0 0 0,1 0 0 0 0,0 0 0 0 0,0 0 0 0 0,0 0 0 0 0,-1 0 0 0 0,1 0 0 0 0,0 0 0 0 0,0 0 0 0 0,-1 0 1 0 0,1 0-1 0 0,0 0 0 0 0,0 0 0 0 0,0 0 0 0 0,0-1 0 0 0,-1 1 0 0 0,1 0 0 0 0,0 0 0 0 0,0 0 0 0 0,0 0 0 0 0,0 0 1 0 0,-1-1-1 0 0,1 1 0 0 0,0 0 0 0 0,0 0 0 0 0,0 0 0 0 0,0-1 0 0 0,0 1 0 0 0,0 0 0 0 0,-1 0 0 0 0,2-11 1055 0 0,8-11-664 0 0,-1 7-186 0 0,1 0 0 0 0,1 0 0 0 0,0 1 0 0 0,1 0 0 0 0,14-12-1 0 0,-4 5-280 0 0,1 2 0 0 0,30-21 0 0 0,-40 32-46 0 0,0 1-1 0 0,0 1 0 0 0,0 0 1 0 0,1 1-1 0 0,0 0 0 0 0,0 1 1 0 0,1 0-1 0 0,-1 1 0 0 0,22-2 1 0 0,4 3-3 0 0,0 1 0 0 0,43 4 0 0 0,-70-1 1 0 0,-4 1 11 0 0,-8-2 2 0 0,1-1 0 0 0,-1 1-1 0 0,1-1 1 0 0,-1 1 0 0 0,0-1 0 0 0,0 1 0 0 0,1-1 0 0 0,-1 1 0 0 0,0-1 0 0 0,0 1-1 0 0,1 0 1 0 0,-1-1 0 0 0,0 1 0 0 0,0-1 0 0 0,0 1 0 0 0,0 0 0 0 0,0-1 0 0 0,0 1-1 0 0,0 0 1 0 0,0-1 0 0 0,-1 1 0 0 0,-1 12 205 0 0,0-9-162 0 0,1 1 0 0 0,-1-1 0 0 0,0 0 0 0 0,0-1 0 0 0,-1 1 0 0 0,1 0 0 0 0,-1-1 0 0 0,-5 7 0 0 0,-31 24 22 0 0,17-15-36 0 0,-139 129-142 0 0,150-139-35 0 0,0 0-1 0 0,-1-1 1 0 0,0 0 0 0 0,0 0-1 0 0,-20 7 1 0 0,29-14 42 0 0,-3 1 61 0 0,4-2-34 0 0,8-1-155 0 0,-5 0 211 0 0,0 1 0 0 0,1-1 0 0 0,-1 1-1 0 0,1 0 1 0 0,-1 0 0 0 0,0 0 0 0 0,1 0 0 0 0,-1 0-1 0 0,1 0 1 0 0,-1 0 0 0 0,1 0 0 0 0,-1 1 0 0 0,3 0-1 0 0,99 21-767 0 0,30-9 482 0 0,-125-12 583 0 0,-1 0 0 0 0,1 0 0 0 0,14 4 0 0 0,-21-4-267 0 0,0-1 1 0 0,0 1-1 0 0,1 0 0 0 0,-1-1 1 0 0,0 1-1 0 0,0 0 0 0 0,-1 0 1 0 0,1 0-1 0 0,0 0 1 0 0,0-1-1 0 0,0 1 0 0 0,0 0 1 0 0,-1 1-1 0 0,1-1 1 0 0,0 0-1 0 0,-1 0 0 0 0,1 0 1 0 0,-1 0-1 0 0,0 0 0 0 0,1 1 1 0 0,-1-1-1 0 0,0 0 1 0 0,1 0-1 0 0,-1 0 0 0 0,0 1 1 0 0,0 1-1 0 0,0 1 14 0 0,0 1-1 0 0,-1-1 1 0 0,1 0-1 0 0,-1 0 1 0 0,0 0 0 0 0,-2 6-1 0 0,-3 4-12 0 0,-1 0 0 0 0,-1-1 0 0 0,0 0 0 0 0,-1 0 0 0 0,0 0-1 0 0,-1-1 1 0 0,0-1 0 0 0,-1 0 0 0 0,-1 0 0 0 0,1-1 0 0 0,-20 12 0 0 0,23-17-7 0 0,0 0 0 0 0,0-1 0 0 0,-1 0 0 0 0,0 0 0 0 0,1-1-1 0 0,-1 0 1 0 0,0-1 0 0 0,0 0 0 0 0,0 0 0 0 0,-1-1 0 0 0,1 0 0 0 0,-14-1 0 0 0,18-1 2 0 0,-1-1 0 0 0,0 0 0 0 0,1 0-1 0 0,-1-1 1 0 0,1 0 0 0 0,0 0 0 0 0,0 0-1 0 0,0 0 1 0 0,0-1 0 0 0,-5-5 0 0 0,-6-4 10 0 0,7 6-40 0 0,-11-8-251 0 0,0 1 0 0 0,-1 0 1 0 0,-40-18-1 0 0,59 32-6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4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5063 0 0,'0'0'16350'0'0,"-1"2"-16133"0"0,-13 47 358 0 0,1 0 1 0 0,-5 51-1 0 0,0 104 560 0 0,22-9-694 0 0,0-29-328 0 0,-5-131-53 0 0,-1 0-1 0 0,-13 60 0 0 0,14-88-24 0 0,-1-1 23 0 0,0 1-1 0 0,1-1 1 0 0,0 1 0 0 0,0 0-1 0 0,1-1 1 0 0,0 1-1 0 0,1 7 1 0 0,-1-13-46 0 0,0-1-1 0 0,0 1 1 0 0,1 0-1 0 0,-1-1 1 0 0,0 1-1 0 0,1-1 1 0 0,-1 1-1 0 0,0-1 1 0 0,1 1-1 0 0,-1-1 1 0 0,1 1 0 0 0,-1-1-1 0 0,1 1 1 0 0,-1-1-1 0 0,1 0 1 0 0,-1 1-1 0 0,1-1 1 0 0,0 0-1 0 0,-1 1 1 0 0,1-1-1 0 0,0 0 1 0 0,16 4-1833 0 0,-15-3 1221 0 0,7 0-713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4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39 837 3679 0 0,'0'0'167'0'0,"-2"1"-7"0"0,2 0-144 0 0,-3 2-1 0 0,-10-1-13 0 0,12-2 337 0 0,0 0 1 0 0,1 0-1 0 0,-1 0 0 0 0,0 0 0 0 0,0-1 0 0 0,0 1 0 0 0,1 0 0 0 0,-1 0 0 0 0,0 0 0 0 0,0-1 0 0 0,0 1 0 0 0,1 0 0 0 0,-1-1 0 0 0,0 1 0 0 0,1-1 0 0 0,-1 1 0 0 0,0-1 0 0 0,1 1 0 0 0,-1-1 0 0 0,1 1 0 0 0,-1-1 0 0 0,1 1 0 0 0,-1-1 0 0 0,1 0 0 0 0,-1 1 0 0 0,1-1 0 0 0,-1 0 0 0 0,1 0 1 0 0,0 1-1 0 0,0-1 0 0 0,-1 0 0 0 0,1 0 0 0 0,0 0 0 0 0,0 1 0 0 0,0-1 0 0 0,0 0 0 0 0,0 0 0 0 0,0 0 0 0 0,0 1 0 0 0,0-3 0 0 0,0 0 29 0 0,1-1 0 0 0,0 1-1 0 0,-1-1 1 0 0,1 1 0 0 0,0 0 0 0 0,1-1-1 0 0,-1 1 1 0 0,3-4 0 0 0,48-69 733 0 0,-50 74-1079 0 0,19-31 589 0 0,0-1 0 0 0,21-50 0 0 0,-4-3-425 0 0,4 1 0 0 0,74-113 0 0 0,-71 121-638 0 0,15-22-284 0 0,-56 94 664 0 0,-4 4 2 0 0,1 4-309 0 0,1 16 359 0 0,0 1 0 0 0,0 18 1 0 0,-2-14 14 0 0,-1 111 297 0 0,1 18 358 0 0,1-130-578 0 0,2 0 1 0 0,0 0-1 0 0,1 0 1 0 0,14 38-1 0 0,-16-54-65 0 0,1 0-1 0 0,-1 0 0 0 0,1 0 1 0 0,0 0-1 0 0,1-1 1 0 0,0 1-1 0 0,4 4 0 0 0,0-2 14 0 0,0-1-1 0 0,0-1 0 0 0,1 1 0 0 0,15 8 0 0 0,-6-5 416 0 0,10 2-208 0 0,-21-9-278 0 0,-3-1-104 0 0,-1-1 0 0 0,0 1 0 0 0,1 0-1 0 0,-1 0 1 0 0,0 0 0 0 0,3 4 0 0 0,-4-5 78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4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10135 0 0,'2'-1'10800'0'0,"9"-2"-10135"0"0,1 1 0 0 0,0 0 1 0 0,0 0-1 0 0,23 1 0 0 0,-21 1-137 0 0,1 0 1 0 0,-1-1 0 0 0,22-5-1 0 0,22-9-1811 0 0,1 2 0 0 0,106-8 0 0 0,-149 19-6908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4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71 1839 0 0,'-1'2'8354'0'0,"-17"18"-3647"0"0,16-19-4595 0 0,-1 1-1 0 0,1 0 1 0 0,0 0-1 0 0,0 0 1 0 0,0 0-1 0 0,1 0 1 0 0,-1 0 0 0 0,0 1-1 0 0,1-1 1 0 0,-1 0-1 0 0,1 1 1 0 0,0 0-1 0 0,0-1 1 0 0,0 1-1 0 0,0-1 1 0 0,1 1 0 0 0,-1 0-1 0 0,1 0 1 0 0,-1-1-1 0 0,1 1 1 0 0,0 0-1 0 0,0 0 1 0 0,0 0-1 0 0,0 0 1 0 0,1 3 0 0 0,0-6-87 0 0,-1 1 1 0 0,0 0 0 0 0,1 0-1 0 0,-1 0 1 0 0,1-1 0 0 0,-1 1-1 0 0,1 0 1 0 0,-1 0 0 0 0,1-1-1 0 0,0 1 1 0 0,-1-1 0 0 0,1 1-1 0 0,0 0 1 0 0,-1-1 0 0 0,1 1-1 0 0,0-1 1 0 0,1 1 0 0 0,-1-1 53 0 0,0 1 0 0 0,-1-1 0 0 0,1 0 0 0 0,0 1 0 0 0,-1-1 0 0 0,1 1 0 0 0,0-1 0 0 0,-1 1 0 0 0,1-1 0 0 0,-1 1 0 0 0,1-1 0 0 0,-1 1 0 0 0,1 0 0 0 0,-1-1 0 0 0,1 1 0 0 0,-1 0 0 0 0,0-1 0 0 0,1 1 0 0 0,-1 0 0 0 0,0-1 0 0 0,0 1 0 0 0,1 0 0 0 0,-1 1 0 0 0,0-1 104 0 0,-1 1-115 0 0,-1 4-44 0 0,6-18 19 0 0,-1-1 1 0 0,4-21-1 0 0,-5 20-80 0 0,1 0 1 0 0,6-18-1 0 0,-6 24 9 0 0,0 1 0 0 0,0 0 0 0 0,1 0 1 0 0,-1 0-1 0 0,2 1 0 0 0,-1-1 0 0 0,10-10 0 0 0,-13 16 28 0 0,0 0 0 0 0,1 0 0 0 0,-1 0 0 0 0,0 0 1 0 0,0 0-1 0 0,0 0 0 0 0,1 1 0 0 0,-1-1 0 0 0,0 1 0 0 0,1-1 0 0 0,-1 1 0 0 0,0-1 0 0 0,1 1 0 0 0,-1 0 0 0 0,1-1 0 0 0,-1 1 0 0 0,1 0 1 0 0,-1 0-1 0 0,0 0 0 0 0,1 0 0 0 0,-1 1 0 0 0,1-1 0 0 0,-1 0 0 0 0,1 0 0 0 0,-1 1 0 0 0,0-1 0 0 0,1 1 0 0 0,0 0 0 0 0,5 1 9 0 0,6 2 95 0 0,-1 0 1 0 0,1 1 0 0 0,20 11-1 0 0,-21-9-27 0 0,0-1 0 0 0,1-1-1 0 0,18 6 1 0 0,-15-7 69 0 0,1 0 0 0 0,0-1 0 0 0,28 1 0 0 0,-45-4-137 0 0,0 0 0 0 0,1 0 0 0 0,-1 0 1 0 0,0 0-1 0 0,1 0 0 0 0,-1 0 0 0 0,0 0 0 0 0,1 1 0 0 0,-1-1 0 0 0,0 0 0 0 0,0 0 0 0 0,1 0 0 0 0,-1 1 1 0 0,0-1-1 0 0,0 0 0 0 0,1 0 0 0 0,-1 1 0 0 0,0-1 0 0 0,0 0 0 0 0,0 1 0 0 0,1-1 0 0 0,-1 0 0 0 0,0 1 1 0 0,0-1-1 0 0,0 0 0 0 0,0 1 0 0 0,0-1 0 0 0,0 0 0 0 0,0 1 0 0 0,0-1 0 0 0,0 0 0 0 0,0 1 0 0 0,0-1 0 0 0,0 0 1 0 0,0 1-1 0 0,0-1 0 0 0,0 0 0 0 0,0 1 0 0 0,0-1 0 0 0,0 0 0 0 0,0 1 0 0 0,-1-1 0 0 0,1 0 0 0 0,0 0 1 0 0,0 1-1 0 0,-7 17 339 0 0,7-18-326 0 0,-18 32 720 0 0,12-22-345 0 0,1-1 0 0 0,-7 18 0 0 0,10-24-341 0 0,1 1 1 0 0,0 0-1 0 0,0-1 1 0 0,1 1-1 0 0,-1 0 1 0 0,1 0-1 0 0,0 0 1 0 0,0-1 0 0 0,0 1-1 0 0,0 0 1 0 0,2 6-1 0 0,-1-7-51 0 0,0-1 0 0 0,-1 0 1 0 0,1 1-1 0 0,0-1 0 0 0,0 0 0 0 0,0 0 0 0 0,1 0 0 0 0,-1 0 0 0 0,0 0 1 0 0,1 0-1 0 0,-1 0 0 0 0,1 0 0 0 0,0-1 0 0 0,0 1 0 0 0,-1-1 0 0 0,1 1 1 0 0,0-1-1 0 0,0 0 0 0 0,5 2 0 0 0,0 0 15 0 0,1 0 0 0 0,-1-1 0 0 0,1-1 0 0 0,13 2 0 0 0,1 0-7 0 0,-13 0-13 0 0,-1 4 0 0 0,-7-5 0 0 0,3 6 0 0 0,-5 14 0 0 0,0-14-19 0 0,1-6-71 0 0,5-9-4281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4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0,'0'0'13368'0'0,"1"1"-12917"0"0,0 1-294 0 0,1 0 0 0 0,0 0 1 0 0,-1 0-1 0 0,1-1 0 0 0,0 1 0 0 0,0-1 0 0 0,0 0 1 0 0,0 1-1 0 0,0-1 0 0 0,0 0 0 0 0,0 0 1 0 0,1 0-1 0 0,-1 0 0 0 0,4 0 0 0 0,39 6 564 0 0,-9-2-259 0 0,-22-1-333 0 0,1 1 0 0 0,-1 0 0 0 0,-1 1 0 0 0,1 1 0 0 0,-1 0 0 0 0,0 1 0 0 0,21 16 0 0 0,-10-3 135 0 0,0 0-1 0 0,33 40 1 0 0,-41-39-178 0 0,0 0 1 0 0,-1 1-1 0 0,-1 1 1 0 0,-1 0 0 0 0,-1 1-1 0 0,-2 0 1 0 0,0 1-1 0 0,-2 0 1 0 0,-1 0-1 0 0,0 1 1 0 0,3 43-1 0 0,-9-54-74 0 0,0 0 0 0 0,-1 0-1 0 0,-1-1 1 0 0,0 1-1 0 0,-1 0 1 0 0,-6 24-1 0 0,4-30-21 0 0,1 0 0 0 0,-1 0 0 0 0,-1 0 0 0 0,0-1 0 0 0,0 0 0 0 0,-1 0-1 0 0,0 0 1 0 0,0 0 0 0 0,-1-1 0 0 0,-13 12 0 0 0,6-8-24 0 0,0 0 1 0 0,-1-1 0 0 0,-18 9-1 0 0,-54 25-41 0 0,35-20 20 0 0,50-24-28 0 0,21-13-3595 0 0,5-3-321 0 0,-9 6-2464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4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4607 0 0,'0'0'871'0'0,"-6"10"6893"0"0,3-3-7002 0 0,1 0-1 0 0,0 0 1 0 0,1 0 0 0 0,-1 0 0 0 0,2 0-1 0 0,-1 0 1 0 0,1 8 0 0 0,5 56 622 0 0,-2-38-405 0 0,10 70 188 0 0,-7-68-597 0 0,-2 0-1 0 0,-1 1 0 0 0,-2 40 0 0 0,-4-56-581 0 0,2-18-137 0 0,1-15-4504 0 0,0-3 2563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44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4 407 6447 0 0,'0'0'586'0'0,"-2"-8"-476"0"0,1 4 527 0 0,1-1-1 0 0,0 1 0 0 0,0-1 0 0 0,0 0 0 0 0,1 1 0 0 0,-1-1 0 0 0,1 1 0 0 0,0-1 1 0 0,1 1-1 0 0,-1-1 0 0 0,1 1 0 0 0,0 0 0 0 0,0 0 0 0 0,0 0 0 0 0,6-7 1 0 0,3-6 1174 0 0,2 1 0 0 0,19-18 0 0 0,-23 25-2276 0 0,19-19 561 0 0,0 2 1 0 0,2 1 0 0 0,1 1-1 0 0,0 2 1 0 0,2 1 0 0 0,1 2-1 0 0,42-19 1 0 0,-52 29-61 0 0,0 0 0 0 0,1 2 1 0 0,31-6-1 0 0,-43 11-6 0 0,0 1 0 0 0,0-1-1 0 0,0 2 1 0 0,1 0 0 0 0,-1 1 0 0 0,0 0 0 0 0,0 1 0 0 0,14 4-1 0 0,-23-5 18 0 0,1 0 0 0 0,-1 1 0 0 0,0-1-1 0 0,0 1 1 0 0,0 0 0 0 0,-1 0-1 0 0,1 1 1 0 0,0-1 0 0 0,-1 1 0 0 0,1 0-1 0 0,-1 0 1 0 0,0 0 0 0 0,0 0 0 0 0,0 0-1 0 0,4 7 1 0 0,-5-5 12 0 0,0-1 1 0 0,0 1-1 0 0,0 0 0 0 0,0 0 1 0 0,-1 1-1 0 0,1-1 0 0 0,-1 0 1 0 0,-1 1-1 0 0,1-1 0 0 0,-1 0 0 0 0,0 8 1 0 0,-2 1 30 0 0,0 0 1 0 0,-1 0 0 0 0,0 0-1 0 0,-1 0 1 0 0,0-1-1 0 0,-2 1 1 0 0,1-1 0 0 0,-14 21-1 0 0,2-9 14 0 0,-1 0 0 0 0,-2-1 0 0 0,0-1 0 0 0,-1-1 0 0 0,-2-1 0 0 0,-42 31 0 0 0,50-41-63 0 0,-1 0 1 0 0,0-1-1 0 0,-24 11 1 0 0,32-17-80 0 0,-1-2-1 0 0,1 1 1 0 0,0-1 0 0 0,-1 0 0 0 0,1-1 0 0 0,-1 1 0 0 0,0-2-1 0 0,1 1 1 0 0,-16-2 0 0 0,-30-5-1361 0 0,19 0-2570 0 0,18 3-3759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4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5983 0 0,'0'0'542'0'0,"-9"0"-436"0"0,-12 2 292 0 0,-26 3 9943 0 0,28-2-8556 0 0,16-1-1675 0 0,1-1 0 0 0,-1 1 0 0 0,0-1 0 0 0,1 1 0 0 0,0 0 0 0 0,-1 0 0 0 0,1 0 1 0 0,0 0-1 0 0,0 0 0 0 0,0 1 0 0 0,0-1 0 0 0,0 1 0 0 0,-2 3 0 0 0,1-1 17 0 0,-32 47-17 0 0,19-27-113 0 0,-39 47 0 0 0,29-44 75 0 0,2 2 0 0 0,1 0 0 0 0,2 2 0 0 0,1 0 0 0 0,1 1 0 0 0,2 1 0 0 0,-21 59 0 0 0,29-67 362 0 0,2 0 0 0 0,0 1-1 0 0,2 0 1 0 0,1 0 0 0 0,0 46 0 0 0,4-68-386 0 0,0-1 0 0 0,1 0-1 0 0,0 1 1 0 0,0-1 0 0 0,0 0 0 0 0,0 1 0 0 0,1-1 0 0 0,-1 0 0 0 0,1 0-1 0 0,0 0 1 0 0,1 0 0 0 0,-1 0 0 0 0,1-1 0 0 0,-1 1 0 0 0,1-1 0 0 0,0 0-1 0 0,0 1 1 0 0,1-1 0 0 0,-1-1 0 0 0,0 1 0 0 0,8 4 0 0 0,-3-3 16 0 0,0 0 0 0 0,0-1 0 0 0,0 0 0 0 0,0 0 0 0 0,1-1 0 0 0,-1 0 0 0 0,1-1 0 0 0,0 1 0 0 0,0-2 0 0 0,9 1 0 0 0,118-8-9 0 0,-68-2-2489 0 0,-66 9 897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4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0 718 12895 0 0,'0'0'1474'0'0,"0"2"-958"0"0,4 30 8357 0 0,-2-34-8720 0 0,0 0 1 0 0,0 0 0 0 0,0 0-1 0 0,-1 0 1 0 0,1 0 0 0 0,1-4-1 0 0,-1 4-6 0 0,7-13 137 0 0,0-1-1 0 0,12-31 1 0 0,-6 12-129 0 0,44-95 51 0 0,33-68-439 0 0,-65 144-124 0 0,3 1-1 0 0,65-88 1 0 0,-69 101 178 0 0,-23 38 126 0 0,5 1 0 0 0,2 1 42 0 0,-2 5 0 0 0,-2 5-31 0 0,-5-5 32 0 0,0 1 0 0 0,0-1-1 0 0,-1 1 1 0 0,0-1 0 0 0,0 1 0 0 0,0 0 0 0 0,-2 8 0 0 0,-11 42 116 0 0,7-33-15 0 0,3-10-47 0 0,-31 160 925 0 0,31-153-816 0 0,2 1 0 0 0,0 0-1 0 0,1 0 1 0 0,1 0-1 0 0,2 0 1 0 0,5 29-1 0 0,-5-42-123 0 0,0 0 0 0 0,0 1 0 0 0,0-1 0 0 0,1-1 0 0 0,1 1 0 0 0,-1 0 0 0 0,1-1 1 0 0,0 0-1 0 0,1 0 0 0 0,-1-1 0 0 0,1 1 0 0 0,1-1 0 0 0,-1-1 0 0 0,1 1 0 0 0,0-1 0 0 0,1 0 0 0 0,-1-1 0 0 0,10 5 0 0 0,12 4 95 0 0,1-2 0 0 0,0 0 0 0 0,50 9 0 0 0,-71-17-442 0 0,3-1-894 0 0,-11-4 638 0 0,-4-5 246 0 0,-15-15-1753 0 0,6 8 226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4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0,'2'2'3586'0'0,"113"114"7557"0"0,10-8-8718 0 0,18 16-3706 0 0,-106-88 2162 0 0,54 66 0 0 0,-54-53-35 0 0,-2 2 0 0 0,-3 1 0 0 0,34 74 0 0 0,-61-116-744 0 0,0 1 0 0 0,-1 0 0 0 0,0 0 0 0 0,-1 0 0 0 0,-1 1 0 0 0,0-1 0 0 0,0 1 0 0 0,-1-1 0 0 0,0 1 0 0 0,-1 0 0 0 0,-1-1 1 0 0,0 1-1 0 0,0 0 0 0 0,-1-1 0 0 0,-1 0 0 0 0,1 1 0 0 0,-2-1 0 0 0,0 0 0 0 0,0 0 0 0 0,-1-1 0 0 0,-12 20 0 0 0,-2-4-642 0 0,-42 42-1 0 0,34-38-3778 0 0,19-21-3633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4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19 9215 0 0,'-2'1'422'0'0,"-52"43"9538"0"0,46-36-4775 0 0,276-68-3568 0 0,-253 55-2002 0 0,6-1-706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4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7919 0 0,'0'0'5620'0'0,"1"1"-5168"0"0,1 1 104 0 0,-1-1-1 0 0,0 1 0 0 0,0-1 1 0 0,0 1-1 0 0,0 0 0 0 0,0-1 1 0 0,0 1-1 0 0,-1 0 0 0 0,1 0 1 0 0,0 2-1 0 0,-1 11 3059 0 0,-1-2-4846 0 0,0-7 918 0 0,-1 14 1598 0 0,2-20-1270 0 0,0 0 0 0 0,0 0 0 0 0,0 0 0 0 0,0 0 0 0 0,0 0-1 0 0,0 0 1 0 0,0 1 0 0 0,0-1 0 0 0,0 0 0 0 0,0 0 0 0 0,0 0 0 0 0,0 0 0 0 0,0 0 0 0 0,0 0 0 0 0,0 0 0 0 0,0 0 0 0 0,0 0 0 0 0,0 0 0 0 0,0 0 0 0 0,0 0 0 0 0,0 0 0 0 0,0 0 0 0 0,0 1 0 0 0,0-1 0 0 0,0 0 0 0 0,0 0 0 0 0,0 0 0 0 0,0 0 0 0 0,0 0 0 0 0,0 0 0 0 0,0 0 0 0 0,1 0 0 0 0,-1 0 0 0 0,0 0 0 0 0,0 0 0 0 0,0 0 0 0 0,0 0 0 0 0,0 0 0 0 0,0 0 0 0 0,0 0 0 0 0,0 0-1 0 0,0 0 1 0 0,0 0 0 0 0,0 0 0 0 0,0 0 0 0 0,0 0 0 0 0,0 0 0 0 0,1 0 0 0 0,-1 0 0 0 0,0 0 0 0 0,0 0 0 0 0,0 0 0 0 0,0 0 0 0 0,0 0 0 0 0,0 0 0 0 0,0 0 0 0 0,0 0 0 0 0,0 0 0 0 0,0 0 0 0 0,0 0 0 0 0,0 0 0 0 0,0-1 0 0 0,0 1 0 0 0,0 0 0 0 0,8-11 236 0 0,-3 1-255 0 0,-1-1 1 0 0,-1 1-1 0 0,0-1 0 0 0,0 0 1 0 0,2-19-1 0 0,-2 12-202 0 0,6-20 1 0 0,-8 33 116 0 0,1-1-1 0 0,0 1 1 0 0,1 0 0 0 0,-1 0 0 0 0,1 0 0 0 0,0 0-1 0 0,7-8 1 0 0,-7 10 45 0 0,0 0-1 0 0,1 1 1 0 0,-1-1-1 0 0,1 1 1 0 0,-1 0 0 0 0,1 0-1 0 0,0 0 1 0 0,0 0-1 0 0,0 1 1 0 0,7-3-1 0 0,-2 2 45 0 0,0 0-1 0 0,0 1 0 0 0,18-1 0 0 0,-21 3 55 0 0,0 0 0 0 0,-1 0 0 0 0,1 0 0 0 0,0 0 0 0 0,-1 1 0 0 0,1 0 0 0 0,-1 0 0 0 0,0 1 0 0 0,0 0 0 0 0,8 5 0 0 0,-11-7 2 0 0,0 1 0 0 0,0-1 0 0 0,-1 1 1 0 0,1 0-1 0 0,-1-1 0 0 0,1 1 0 0 0,-1 0 0 0 0,0 0 0 0 0,0 0 0 0 0,0 0 0 0 0,0 1 0 0 0,0-1 0 0 0,0 0 0 0 0,0 0 0 0 0,0 4 1 0 0,0 2 104 0 0,1-1 1 0 0,-2 1-1 0 0,1 9 1 0 0,-5 33 81 0 0,3-43-196 0 0,-1 0-1 0 0,2 1 1 0 0,-1-1 0 0 0,1 1-1 0 0,0-1 1 0 0,1 1-1 0 0,0-1 1 0 0,0 0 0 0 0,0 1-1 0 0,5 12 1 0 0,1-6-46 0 0,-4-12 0 0 0,-1 0 0 0 0,6 5 0 0 0,-1-3-17 0 0,-5-3-74 0 0,5-2-4188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5:4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16007 0 0,'0'0'3516'0'0,"2"2"-2542"0"0,39 55 1231 0 0,-8-14-1551 0 0,6 13-480 0 0,3-3 0 0 0,2-1 0 0 0,73 65 0 0 0,76 39 555 0 0,-139-114-335 0 0,-46-36-332 0 0,0 0 0 0 0,-1 1 0 0 0,0 0 0 0 0,0 0 0 0 0,0 1 0 0 0,6 9 0 0 0,-11-14-54 0 0,-1 0 0 0 0,1 0 0 0 0,-1 0 0 0 0,1 0 0 0 0,-1 0 0 0 0,0 0 0 0 0,0 0 1 0 0,-1 0-1 0 0,1 1 0 0 0,-1-1 0 0 0,1 0 0 0 0,-1 0 0 0 0,0 1 0 0 0,0-1 0 0 0,-1 0 0 0 0,1 0 0 0 0,-1 1 1 0 0,1-1-1 0 0,-1 0 0 0 0,0 0 0 0 0,0 0 0 0 0,-3 5 0 0 0,-1 1 61 0 0,0-1-1 0 0,-1 1 1 0 0,0-1-1 0 0,0 0 1 0 0,-9 8 0 0 0,-41 34 375 0 0,13-11-233 0 0,12-11-132 0 0,11-9-4 0 0,0 0 1 0 0,-29 38-1 0 0,47-55-85 0 0,0 0 0 0 0,1 0 0 0 0,0 0 0 0 0,-1 0 0 0 0,1 1 0 0 0,0-1 0 0 0,0 0 0 0 0,0 1-1 0 0,0-1 1 0 0,1 0 0 0 0,-1 1 0 0 0,1-1 0 0 0,-1 1 0 0 0,1-1 0 0 0,0 1 0 0 0,0-1 0 0 0,0 1 0 0 0,0-1 0 0 0,1 3 0 0 0,-1-4-20 0 0,1 0 1 0 0,-1-1-1 0 0,1 1 1 0 0,-1 0-1 0 0,1 0 1 0 0,-1-1-1 0 0,1 1 1 0 0,0 0-1 0 0,-1-1 1 0 0,1 1-1 0 0,0-1 1 0 0,-1 1-1 0 0,1-1 1 0 0,0 1-1 0 0,0-1 1 0 0,0 0-1 0 0,-1 1 1 0 0,1-1-1 0 0,0 0 1 0 0,1 1-1 0 0,18 1-272 0 0,-18-2 261 0 0,5 0-179 0 0,0 0 1 0 0,0-1-1 0 0,0 1 0 0 0,0-2 1 0 0,0 1-1 0 0,-1-1 0 0 0,1 0 1 0 0,0 0-1 0 0,-1-1 0 0 0,1 0 1 0 0,6-4-1 0 0,1-4-1436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06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81 4143 0 0,'-2'1'191'0'0,"-14"8"18"0"0,-4-3 5751 0 0,16-16-4841 0 0,3 8-1042 0 0,1 1 1 0 0,0-1-1 0 0,-1 1 1 0 0,1-1-1 0 0,0 1 1 0 0,0-1-1 0 0,0 0 0 0 0,0 1 1 0 0,0-1-1 0 0,1 1 1 0 0,-1-1-1 0 0,0 1 1 0 0,1-1-1 0 0,0-1 1 0 0,0 1 80 0 0,-1 0 219 0 0,1 0 26 0 0,2-9 4568 0 0,-5 11-4481 0 0,-2 1-346 0 0,-1-1 0 0 0,1 1-1 0 0,0 0 1 0 0,0 0 0 0 0,0 1-1 0 0,0-1 1 0 0,0 1 0 0 0,1 0 0 0 0,-1 0-1 0 0,-5 4 1 0 0,2-1 17 0 0,-1 0-1 0 0,1 1 1 0 0,1 0 0 0 0,-10 11-1 0 0,10-10-68 0 0,5-5 48 0 0,1-1-132 0 0,1 1 0 0 0,1-1 0 0 0,-1 0 0 0 0,0 1-1 0 0,0-1 1 0 0,0 0 0 0 0,1 0 0 0 0,-1 0 0 0 0,0 0 0 0 0,1 0-1 0 0,-1 0 1 0 0,1 0 0 0 0,-1 0 0 0 0,1-1 0 0 0,0 1 0 0 0,2 0 0 0 0,1 0 19 0 0,0-1 0 0 0,0 1 0 0 0,0-1 1 0 0,0 0-1 0 0,0-1 0 0 0,0 1 1 0 0,0-1-1 0 0,9-3 0 0 0,40-16 158 0 0,-27 10-76 0 0,42-14 143 0 0,1 4 0 0 0,1 2-1 0 0,127-14 1 0 0,-141 30-1637 0 0,-34 2-198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0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0 12439 0 0,'0'0'958'0'0,"-1"2"-394"0"0,-16 21 2618 0 0,-35 35 1 0 0,13-15-2684 0 0,-251 320 849 0 0,112-109-6251 0 0,150-212 855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07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328 319 4143 0 0,'-9'3'258'0'0,"-24"9"807"0"0,-38 19-1 0 0,54-22 1207 0 0,0 0-1 0 0,1 1 1 0 0,-29 23 0 0 0,89-63 1983 0 0,19-12-4002 0 0,65-55 351 0 0,-57 41-96 0 0,131-77-1 0 0,-200 131-497 0 0,26-13 406 0 0,51-21 1 0 0,-71 33-320 0 0,1 0 0 0 0,-1 1 0 0 0,1 0 0 0 0,-1 0-1 0 0,1 1 1 0 0,0 0 0 0 0,-1 1 0 0 0,1 0 0 0 0,0 0 0 0 0,0 1 0 0 0,11 2 0 0 0,-16-2-88 0 0,0 0 0 0 0,1 1 0 0 0,-1 0 0 0 0,0 0 0 0 0,0 0 0 0 0,0 0 0 0 0,-1 1 0 0 0,1-1 0 0 0,-1 1 0 0 0,1 0 0 0 0,-1 0 0 0 0,0 0 0 0 0,0 1 0 0 0,0-1 0 0 0,-1 1 0 0 0,1 0 0 0 0,-1-1 0 0 0,0 1 0 0 0,0 0 1 0 0,0 0-1 0 0,0 1 0 0 0,-1-1 0 0 0,1 0 0 0 0,-1 1 0 0 0,-1-1 0 0 0,1 0 0 0 0,0 1 0 0 0,-1-1 0 0 0,0 1 0 0 0,0-1 0 0 0,0 1 0 0 0,-1-1 0 0 0,0 1 0 0 0,1-1 0 0 0,-1 0 0 0 0,-1 1 0 0 0,-2 7 0 0 0,-9 17 1 0 0,0 1 0 0 0,-2-2 0 0 0,-2 0 0 0 0,0 0 0 0 0,-32 36-1 0 0,35-47-77 0 0,-1-1-1 0 0,-1 0 0 0 0,-1-1 1 0 0,0-1-1 0 0,0-1 0 0 0,-1-1 1 0 0,-39 20-1 0 0,-152 49-1369 0 0,190-77 1100 0 0,16-3-89 0 0,10-4 218 0 0,37-8 151 0 0,0 2 1 0 0,73-5-1 0 0,-78 10 279 0 0,-28 3-81 0 0,0 1 0 0 0,0 0 0 0 0,0 0-1 0 0,-1 1 1 0 0,1 0 0 0 0,0 1 0 0 0,0 0 0 0 0,-1 1-1 0 0,15 5 1 0 0,-23-7-119 0 0,0 0 0 0 0,0 0 0 0 0,-1 0-1 0 0,1 0 1 0 0,0 0 0 0 0,-1 1 0 0 0,1-1 0 0 0,-1 0 0 0 0,1 1 0 0 0,-1-1-1 0 0,0 1 1 0 0,1-1 0 0 0,-1 1 0 0 0,0 0 0 0 0,0-1 0 0 0,0 1-1 0 0,0 0 1 0 0,0 3 0 0 0,0-2-8 0 0,-1 0 1 0 0,1 0-1 0 0,-1 0 1 0 0,0 0-1 0 0,0 0 0 0 0,0 0 1 0 0,-1 0-1 0 0,1-1 1 0 0,-1 1-1 0 0,1 0 0 0 0,-2 4 1 0 0,-3 5 21 0 0,-1-1 0 0 0,0 0 0 0 0,0 0 0 0 0,-14 17 0 0 0,-14 17 47 0 0,-3-2 1 0 0,-1-1-1 0 0,-2-3 0 0 0,-89 70 1 0 0,95-87-105 0 0,0-2 0 0 0,-2-2 0 0 0,0 0 0 0 0,0-3 1 0 0,-2-1-1 0 0,0-2 0 0 0,-45 9 0 0 0,73-19 24 0 0,-1 0 1 0 0,1 0-1 0 0,-1-1 0 0 0,1-1 0 0 0,-1 1 1 0 0,-10-3-1 0 0,19 2 4 0 0,-1 0 1 0 0,1 0-1 0 0,0-1 0 0 0,-1 1 1 0 0,1-1-1 0 0,0 0 1 0 0,0 0-1 0 0,0 0 0 0 0,0 0 1 0 0,0 0-1 0 0,0 0 1 0 0,0 0-1 0 0,0-1 0 0 0,0 1 1 0 0,0-1-1 0 0,1 1 1 0 0,-1-1-1 0 0,0 0 0 0 0,1 0 1 0 0,0 0-1 0 0,-1 1 0 0 0,1-1 1 0 0,0 0-1 0 0,0-1 1 0 0,0 1-1 0 0,0 0 0 0 0,0 0 1 0 0,1 0-1 0 0,-1-1 1 0 0,1 1-1 0 0,-1 0 0 0 0,1-1 1 0 0,0-1-1 0 0,0-6 30 0 0,1-1 0 0 0,-1 1 0 0 0,2 0-1 0 0,0 0 1 0 0,0 0 0 0 0,0 0 0 0 0,1 0 0 0 0,1 1 0 0 0,7-15-1 0 0,-4 11-515 0 0,0 1-1 0 0,12-15 0 0 0,-11 16-1689 0 0,1 1 1 0 0,14-12-1 0 0,-8 9-4740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0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272 248 2303 0 0,'0'0'18296'0'0,"2"0"-17981"0"0,0-1-268 0 0,0 0-1 0 0,0 1 1 0 0,0-1 0 0 0,0 0-1 0 0,0 0 1 0 0,0 0 0 0 0,0 0-1 0 0,0-1 1 0 0,0 1 0 0 0,0-1-1 0 0,0 1 1 0 0,-1-1 0 0 0,1 1-1 0 0,-1-1 1 0 0,1 0 0 0 0,-1 0-1 0 0,0 0 1 0 0,2-2 0 0 0,3-5 27 0 0,0-1 0 0 0,6-16 0 0 0,-3 2 226 0 0,-1-2-1 0 0,9-50 1 0 0,-16 70-259 0 0,-1 0 0 0 0,1 0 1 0 0,-2-12-1 0 0,1 17-38 0 0,1 1 0 0 0,-1 0 0 0 0,0-1 0 0 0,0 1 0 0 0,0-1-1 0 0,-1 1 1 0 0,1-1 0 0 0,0 1 0 0 0,0-1 0 0 0,0 1 0 0 0,0 0 0 0 0,0-1 0 0 0,0 1-1 0 0,-1-1 1 0 0,1 1 0 0 0,0-1 0 0 0,0 1 0 0 0,-1 0 0 0 0,1-1 0 0 0,0 1 0 0 0,-1 0-1 0 0,1-1 1 0 0,0 1 0 0 0,-1 0 0 0 0,1 0 0 0 0,0-1 0 0 0,-1 1 0 0 0,1 0 0 0 0,-1 0-1 0 0,1-1 1 0 0,-1 1 0 0 0,1 0 0 0 0,0 0 0 0 0,-1 0 0 0 0,1 0 0 0 0,-1 0 0 0 0,1 0-1 0 0,-1 0 1 0 0,1 0 0 0 0,-1 0 0 0 0,1 0 0 0 0,-1 0 0 0 0,1 0 0 0 0,0 0 0 0 0,-1 0-1 0 0,1 0 1 0 0,-1 0 0 0 0,0 1 0 0 0,0-1 0 0 0,-2 1-3 0 0,0 0 0 0 0,-1 1 0 0 0,1-1 0 0 0,0 1 0 0 0,0-1 0 0 0,0 1 0 0 0,0 0 0 0 0,0 0 0 0 0,-3 3 0 0 0,-26 26 0 0 0,21-19 0 0 0,-221 241-181 0 0,226-246 179 0 0,0 0 1 0 0,1 1 0 0 0,0-1-1 0 0,1 1 1 0 0,0 0 0 0 0,0 0-1 0 0,-4 13 1 0 0,7-9 1 0 0,2-11 0 0 0,-1 0 0 0 0,1 1 0 0 0,-1-1 0 0 0,1 0 0 0 0,0 0 0 0 0,-1 0 0 0 0,1 0 0 0 0,0 0 0 0 0,0 0 0 0 0,0-1 0 0 0,0 1 0 0 0,0 0 0 0 0,0 0 0 0 0,0 0 0 0 0,0-1 0 0 0,0 1 0 0 0,0-1 0 0 0,0 1 0 0 0,0-1 0 0 0,0 1 0 0 0,1-1 0 0 0,-1 0 0 0 0,0 1 0 0 0,0-1 0 0 0,0 0 0 0 0,1 0 0 0 0,-1 0 0 0 0,0 0 0 0 0,0 0 0 0 0,3 0 0 0 0,3-1 0 0 0,1 0 0 0 0,-1 0 0 0 0,13-4 0 0 0,-1-1-343 0 0,-1 0 0 0 0,0-2 0 0 0,0 0 0 0 0,0-1 0 0 0,-1 0 0 0 0,-1-2 0 0 0,0 0 0 0 0,22-19 1 0 0,-35 28 225 0 0,-1 0 1 0 0,0 0 0 0 0,0-1 0 0 0,0 1 0 0 0,0-1 0 0 0,0 1-1 0 0,-1-1 1 0 0,1 0 0 0 0,-1 0 0 0 0,0 0 0 0 0,0 1 0 0 0,0-1 0 0 0,0 0-1 0 0,0 0 1 0 0,0-1 0 0 0,-1 1 0 0 0,0 0 0 0 0,1 0 0 0 0,-1 0 0 0 0,0 0-1 0 0,-1 0 1 0 0,1 0 0 0 0,0 0 0 0 0,-1 0 0 0 0,0-1 0 0 0,0 1-1 0 0,0 1 1 0 0,0-1 0 0 0,0 0 0 0 0,-1 0 0 0 0,1 0 0 0 0,-1 1 0 0 0,1-1-1 0 0,-4-3 1 0 0,4 5 157 0 0,0 0 0 0 0,0 0 1 0 0,0 0-1 0 0,0 0 0 0 0,-1 0 0 0 0,1 0 0 0 0,0 0 0 0 0,0 1 0 0 0,0-1 0 0 0,-1 1 0 0 0,1-1 0 0 0,0 1 1 0 0,-1-1-1 0 0,1 1 0 0 0,0 0 0 0 0,-1-1 0 0 0,1 1 0 0 0,-1 0 0 0 0,1 0 0 0 0,-1 0 0 0 0,1 0 1 0 0,0 0-1 0 0,-1 1 0 0 0,1-1 0 0 0,-1 0 0 0 0,1 1 0 0 0,0-1 0 0 0,-2 1 0 0 0,-1 1 114 0 0,-9 3 40 0 0,11 0-190 0 0,1-3 18 0 0,-4 5-185 0 0,4-5-762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0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0,'0'2'10620'0'0,"0"6"-9238"0"0,1-1 0 0 0,0 1 0 0 0,0 0-1 0 0,3 8 1 0 0,0-3 99 0 0,10 23-1 0 0,-5-19-1072 0 0,0 0-1 0 0,1-1 1 0 0,16 20-1 0 0,-24-33-412 0 0,1 0 1 0 0,0 0-1 0 0,0 0 0 0 0,0 0 0 0 0,0 0 0 0 0,0-1 1 0 0,1 1-1 0 0,-1-1 0 0 0,1 0 0 0 0,-1 0 1 0 0,1-1-1 0 0,0 1 0 0 0,0-1 0 0 0,4 2 0 0 0,-3-2-541 0 0,1-1-1 0 0,-1 1 0 0 0,1-1 0 0 0,-1 0 0 0 0,1 0 0 0 0,6-2 0 0 0,0 1-6801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0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46 7367 0 0,'0'-2'568'0'0,"2"-27"1446"0"0,1 15 4107 0 0,-20 64-1084 0 0,-8 6-3429 0 0,-38 62-2690 0 0,30-58 1491 0 0,-270 434-2257 0 0,282-467 1652 0 0,13-17-685 0 0,1 1-1 0 0,-11 17 1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0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55 5983 0 0,'0'0'542'0'0,"0"2"-5"0"0,-7 28 10991 0 0,6-17-9783 0 0,0-10-1700 0 0,1 1-1 0 0,0-1 0 0 0,1 0 1 0 0,-1 1-1 0 0,1-1 0 0 0,-1 0 1 0 0,1 1-1 0 0,0-1 1 0 0,0 0-1 0 0,0 0 0 0 0,1 1 1 0 0,-1-1-1 0 0,1 0 1 0 0,0 0-1 0 0,0-1 0 0 0,0 1 1 0 0,0 0-1 0 0,0-1 0 0 0,0 1 1 0 0,1-1-1 0 0,-1 0 1 0 0,1 0-1 0 0,0 1 0 0 0,0-2 1 0 0,-1 1-1 0 0,1 0 0 0 0,1-1 1 0 0,-1 1-1 0 0,0-1 1 0 0,0 0-1 0 0,0 0 0 0 0,1 0 1 0 0,-1-1-1 0 0,0 1 0 0 0,1-1 1 0 0,-1 1-1 0 0,1-1 1 0 0,-1 0-1 0 0,0-1 0 0 0,1 1 1 0 0,4-2-1 0 0,1 1-28 0 0,-1-2-1 0 0,0 1 1 0 0,0-1-1 0 0,0 0 0 0 0,0-1 1 0 0,-1 1-1 0 0,0-2 1 0 0,1 1-1 0 0,-1-1 1 0 0,-1 0-1 0 0,1 0 1 0 0,-1-1-1 0 0,0 0 1 0 0,10-12-1 0 0,-11 11-39 0 0,0 0-1 0 0,0 0 0 0 0,0-1 1 0 0,5-11-1 0 0,-9 17 5 0 0,-1 0 0 0 0,1 0 1 0 0,0 0-1 0 0,0 0 0 0 0,-1 0 0 0 0,0 0 0 0 0,1 0 0 0 0,-1 0 0 0 0,0 0 0 0 0,0 0 0 0 0,0 0 1 0 0,0 0-1 0 0,0 0 0 0 0,0 0 0 0 0,0 0 0 0 0,-1 0 0 0 0,1 1 0 0 0,-1-1 0 0 0,0 0 1 0 0,1 0-1 0 0,-1 0 0 0 0,0 0 0 0 0,0 0 0 0 0,0 1 0 0 0,-2-4 0 0 0,1 4 0 0 0,1 1 0 0 0,0-1 0 0 0,-1 0 0 0 0,1 0 0 0 0,-1 1 0 0 0,1-1 0 0 0,-1 0 0 0 0,0 1 0 0 0,1 0 0 0 0,-1-1 0 0 0,1 1 0 0 0,-1 0 0 0 0,0 0 0 0 0,1 0 0 0 0,-1 0 0 0 0,0 0 0 0 0,1 0 0 0 0,-1 0 0 0 0,1 1 0 0 0,-1-1 0 0 0,0 0 0 0 0,1 1 0 0 0,-1 0 0 0 0,1-1 0 0 0,-3 2 0 0 0,-4 2-45 0 0,0 0 1 0 0,0 1-1 0 0,-8 6 1 0 0,-4 4 99 0 0,0 1 1 0 0,1 1 0 0 0,-33 37-1 0 0,42-42 54 0 0,1 0-1 0 0,0 1 1 0 0,1 0-1 0 0,1 0 1 0 0,0 1-1 0 0,1 0 1 0 0,-9 28-1 0 0,14-40-67 0 0,1 0 1 0 0,-1 0-1 0 0,1 0 0 0 0,0 1 1 0 0,-1-1-1 0 0,1 0 0 0 0,0 1 1 0 0,0-1-1 0 0,0 0 0 0 0,1 0 0 0 0,-1 1 1 0 0,1-1-1 0 0,-1 0 0 0 0,1 0 1 0 0,0 0-1 0 0,-1 1 0 0 0,1-1 1 0 0,0 0-1 0 0,3 3 0 0 0,-3-3-26 0 0,1-1 0 0 0,0 1 0 0 0,0-1 0 0 0,-1 1 0 0 0,1-1 0 0 0,0 0 0 0 0,0 0 0 0 0,0 0 0 0 0,0 0 0 0 0,1 0 1 0 0,-1 0-1 0 0,0-1 0 0 0,0 1 0 0 0,0-1 0 0 0,1 1 0 0 0,-1-1 0 0 0,0 0 0 0 0,1 0 0 0 0,3 0 0 0 0,1-1-1243 0 0,1 0 0 0 0,-1-1 1 0 0,0 1-1 0 0,12-5 0 0 0,10-6-5608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4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110 116 1839 0 0,'0'0'487'0'0,"6"-18"10049"0"0,-5 15-10180 0 0,1-1-1 0 0,-1 1 1 0 0,0 0-1 0 0,0-1 1 0 0,1-6-1 0 0,-2 6-30 0 0,1 0-1 0 0,0 0 1 0 0,0 1-1 0 0,0-1 1 0 0,0 0-1 0 0,1 1 1 0 0,2-5-1 0 0,15-28 6071 0 0,-28 44-5830 0 0,-23 24-314 0 0,1 1-1 0 0,-44 62 1 0 0,69-87-267 0 0,5-6-187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0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11 9671 0 0,'0'0'4859'0'0,"-7"-5"-788"0"0,4 4-3894 0 0,1 0 1 0 0,0 0 0 0 0,0 1 0 0 0,0-1 0 0 0,-1 0 0 0 0,1 1-1 0 0,0 0 1 0 0,-1-1 0 0 0,1 1 0 0 0,0 0 0 0 0,-1 0 0 0 0,1 0-1 0 0,0 1 1 0 0,-1-1 0 0 0,1 1 0 0 0,0-1 0 0 0,0 1 0 0 0,-1 0 0 0 0,1 0-1 0 0,0-1 1 0 0,0 2 0 0 0,0-1 0 0 0,0 0 0 0 0,0 0 0 0 0,0 1-1 0 0,-2 2 1 0 0,-5 2-140 0 0,1 2 0 0 0,1-1 0 0 0,-1 1-1 0 0,-8 12 1 0 0,13-16-52 0 0,0 0-1 0 0,1 0 1 0 0,-1 0-1 0 0,1 1 0 0 0,0-1 1 0 0,0 1-1 0 0,0-1 1 0 0,1 1-1 0 0,-1 0 1 0 0,0 5-1 0 0,2-7-27 0 0,0-1-1 0 0,0 1 1 0 0,0 0-1 0 0,0 0 1 0 0,1 0-1 0 0,-1 0 1 0 0,1 0-1 0 0,0 0 0 0 0,0-1 1 0 0,0 1-1 0 0,0 0 1 0 0,0 0-1 0 0,0-1 1 0 0,1 1-1 0 0,-1-1 1 0 0,1 1-1 0 0,0-1 1 0 0,2 3-1 0 0,9 8-132 0 0,0-1 1 0 0,27 18-1 0 0,-28-21 158 0 0,0 0 1 0 0,-1 0-1 0 0,0 1 0 0 0,0 0 1 0 0,13 17-1 0 0,-19-19 95 0 0,0 0-1 0 0,0 0 0 0 0,-1 0 1 0 0,0 1-1 0 0,-1-1 0 0 0,1 1 1 0 0,-2 0-1 0 0,1 0 1 0 0,1 10-1 0 0,-4-16 6 0 0,1 0 0 0 0,-1 0 1 0 0,0 1-1 0 0,0-1 0 0 0,0 0 0 0 0,-1 0 0 0 0,1 0 0 0 0,-1 0 1 0 0,1 0-1 0 0,-1 0 0 0 0,0 0 0 0 0,0 0 0 0 0,0 0 0 0 0,-1 0 0 0 0,1-1 1 0 0,-1 1-1 0 0,0 0 0 0 0,1-1 0 0 0,-1 1 0 0 0,0-1 0 0 0,0 0 1 0 0,-1 1-1 0 0,1-1 0 0 0,0 0 0 0 0,-1 0 0 0 0,0-1 0 0 0,1 1 1 0 0,-1 0-1 0 0,0-1 0 0 0,-4 2 0 0 0,-15 4-68 0 0,0 0 0 0 0,-1-2 0 0 0,1 0 0 0 0,-1-2 0 0 0,0 0-1 0 0,0-2 1 0 0,0 0 0 0 0,-1-2 0 0 0,1 0 0 0 0,0-2 0 0 0,-30-6 0 0 0,28 1-1193 0 0,1 0-55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0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63 1839 0 0,'22'-19'-206'0'0,"6"-6"3183"0"0,-23 22-789 0 0,-1-1 1 0 0,1 1 0 0 0,0 0 0 0 0,9-3 1715 0 0,-14 6-3789 0 0,1 0 1 0 0,-1 0 0 0 0,1 0 0 0 0,-1 0-1 0 0,1 0 1 0 0,-1 0 0 0 0,1 1 0 0 0,-1-1 0 0 0,1 0-1 0 0,-1 0 1 0 0,1 0 0 0 0,-1 1 0 0 0,1-1-1 0 0,-1 0 1 0 0,1 1 0 0 0,-1-1 0 0 0,1 0 0 0 0,-1 1-1 0 0,0-1 1 0 0,1 0 0 0 0,-1 1 0 0 0,0-1-1 0 0,1 1 1 0 0,-1-1 0 0 0,0 1 0 0 0,0-1-1 0 0,1 1 1 0 0,-1 1-26 0 0,1 0 0 0 0,-1-1-1 0 0,1 1 1 0 0,-1 0 0 0 0,0 0 0 0 0,0 0-1 0 0,0 0 1 0 0,0 2 0 0 0,-1 4 6 0 0,0-1 0 0 0,-5 16 0 0 0,-7 12 121 0 0,-2 0 1 0 0,-2-1-1 0 0,-27 43 0 0 0,-183 240 26 0 0,122-181-494 0 0,97-124-238 0 0,-1-1-1 0 0,0 0 0 0 0,-1-1 1 0 0,-14 13-1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1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101 660 3223 0 0,'-6'-6'283'0'0,"4"3"42"0"0,0 1 0 0 0,1-1 0 0 0,-1 0 0 0 0,0 0 0 0 0,1 0 0 0 0,-1 0 0 0 0,1 0 0 0 0,0 0 0 0 0,0 0 0 0 0,0 0-1 0 0,0-1 1 0 0,1 1 0 0 0,0 0 0 0 0,-1-1 0 0 0,1 1 0 0 0,0 0 0 0 0,0-1 0 0 0,1 1 0 0 0,-1 0 0 0 0,1-1 0 0 0,0 1 0 0 0,0 0 0 0 0,0 0 0 0 0,0 0 0 0 0,0 0 0 0 0,1 0-1 0 0,3-6 1 0 0,1-1 872 0 0,0 1-1 0 0,1 0 0 0 0,12-14 1 0 0,9-5-1584 0 0,21-15 1197 0 0,76-51 1 0 0,-101 77-704 0 0,61-40 122 0 0,2 4-1 0 0,3 5 0 0 0,103-41 1 0 0,-149 70 209 0 0,2 2 1 0 0,0 1 0 0 0,55-9-1 0 0,-92 23-320 0 0,0 1-1 0 0,0 0 1 0 0,0 1 0 0 0,0 0-1 0 0,0 1 1 0 0,0-1 0 0 0,12 4-1 0 0,-19-4-95 0 0,0 1 0 0 0,0 0-1 0 0,0-1 1 0 0,1 1 0 0 0,-1 0-1 0 0,0 0 1 0 0,0 0 0 0 0,0 1 0 0 0,0-1-1 0 0,-1 0 1 0 0,1 1 0 0 0,0-1-1 0 0,0 1 1 0 0,-1-1 0 0 0,1 1-1 0 0,-1 0 1 0 0,0 0 0 0 0,1 0-1 0 0,-1 0 1 0 0,0 0 0 0 0,0 0 0 0 0,0 0-1 0 0,0 0 1 0 0,-1 0 0 0 0,1 0-1 0 0,0 0 1 0 0,-1 1 0 0 0,0-1-1 0 0,1 0 1 0 0,-1 1 0 0 0,0-1-1 0 0,0 0 1 0 0,-1 3 0 0 0,0 5 2 0 0,-1 0 0 0 0,0 0 0 0 0,-1 0 0 0 0,0 0 0 0 0,0 0 0 0 0,-1-1 1 0 0,-1 1-1 0 0,1-1 0 0 0,-11 15 0 0 0,-2-2 31 0 0,0-1-1 0 0,-28 29 1 0 0,-168 136 18 0 0,202-177-82 0 0,-45 33-319 0 0,-2-2 0 0 0,-1-3-1 0 0,-2-2 1 0 0,-82 33 0 0 0,115-56 102 0 0,-1-2 0 0 0,0-1-1 0 0,0-2 1 0 0,-1 0 0 0 0,0-2 0 0 0,0-2 0 0 0,0 0 0 0 0,0-2 0 0 0,-42-4 0 0 0,64 3 130 0 0,0-1 1 0 0,1-1 0 0 0,-1 1 0 0 0,0-1 0 0 0,1-1 0 0 0,0 1 0 0 0,-1-1 0 0 0,1-1 0 0 0,0 1 0 0 0,0-1 0 0 0,1 0 0 0 0,-1-1 0 0 0,-10-10 0 0 0,15 14-121 0 0,13 2 424 0 0,-1 3 80 0 0,-1-1 0 0 0,0 2 0 0 0,-1-1 0 0 0,1 1 0 0 0,-1 0 0 0 0,0 1 0 0 0,9 8 0 0 0,2 1 237 0 0,22 15 297 0 0,-2 1-1 0 0,43 46 1 0 0,-65-60-730 0 0,-1 1 1 0 0,-1 1 0 0 0,-1 1 0 0 0,-1 0 0 0 0,-1 1 0 0 0,19 41 0 0 0,-27-51-52 0 0,-1 0 0 0 0,4 21 1 0 0,-3-12 12 0 0,-4-18-134 0 0,0-2 43 0 0,0 1 0 0 0,1 0 0 0 0,-1 0 0 0 0,0 0 0 0 0,1 0 0 0 0,-1-1-1 0 0,0 1 1 0 0,1 0 0 0 0,-1-1 0 0 0,1 1 0 0 0,-1 0 0 0 0,1 0 0 0 0,-1-1-1 0 0,1 1 1 0 0,0-1 0 0 0,-1 1 0 0 0,1-1 0 0 0,0 1 0 0 0,-1-1-1 0 0,1 1 1 0 0,0-1 0 0 0,0 1 0 0 0,-1-1 0 0 0,1 0 0 0 0,0 0 0 0 0,1 1-1 0 0,0 0-226 0 0,0-1 0 0 0,0 1-1 0 0,0-1 1 0 0,0 0 0 0 0,0 1-1 0 0,0-1 1 0 0,0 0 0 0 0,0 0-1 0 0,4-1 1 0 0,8-5-1479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1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13 220 8751 0 0,'-5'-4'12318'0'0,"1"26"-10737"0"0,1 4-1065 0 0,4-14-448 0 0,2-1 0 0 0,-1 0 0 0 0,1 0 0 0 0,1 0 0 0 0,0 0 1 0 0,0 0-1 0 0,1-1 0 0 0,1 0 0 0 0,-1 0 0 0 0,10 11 0 0 0,-12-17-48 0 0,1 0 0 0 0,-1 0 0 0 0,1 0 0 0 0,0 0-1 0 0,0-1 1 0 0,0 1 0 0 0,1-1 0 0 0,-1 0 0 0 0,1-1 0 0 0,8 5 0 0 0,-10-6 5 0 0,-1-1 1 0 0,1 1 0 0 0,0 0-1 0 0,0-1 1 0 0,0 0 0 0 0,0 0-1 0 0,0 1 1 0 0,0-2 0 0 0,0 1-1 0 0,0 0 1 0 0,0-1 0 0 0,0 1-1 0 0,-1-1 1 0 0,1 0 0 0 0,0 0-1 0 0,0 0 1 0 0,-1 0-1 0 0,1 0 1 0 0,0-1 0 0 0,3-2-1 0 0,14-11 151 0 0,-1-1-1 0 0,0-1 0 0 0,-1-1 0 0 0,-1 0 0 0 0,-1-1 0 0 0,0-1 0 0 0,14-26 1 0 0,80-159-4051 0 0,-98 180 2353 0 0,0-1-204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1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0 18487 0 0,'0'0'1675'0'0,"-1"2"-1382"0"0,-4 5-174 0 0,-352 549 2870 0 0,232-320-2886 0 0,98-173-60 0 0,-38 125-1 0 0,64-186-42 0 0,-8 42-174 0 0,8-40 129 0 0,1 0-1 0 0,-1 0 1 0 0,1 0 0 0 0,0 0-1 0 0,1 1 1 0 0,-1-1-1 0 0,1 0 1 0 0,1 5-1 0 0,-1-8-296 0 0,0 0-1 0 0,0 0 0 0 0,0-1 0 0 0,0 1 1 0 0,0 0-1 0 0,0-1 0 0 0,0 1 0 0 0,0-1 0 0 0,0 1 1 0 0,0-1-1 0 0,0 1 0 0 0,0-1 0 0 0,0 0 0 0 0,1 0 1 0 0,-1 1-1 0 0,0-1 0 0 0,0 0 0 0 0,0 0 1 0 0,1 0-1 0 0,1-1 0 0 0,12-1-6540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1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67 154 11975 0 0,'0'2'923'0'0,"-5"18"381"0"0,-3 26 1 0 0,8-41-691 0 0,-1-1 0 0 0,1 1 1 0 0,0 0-1 0 0,0 0 1 0 0,0 0-1 0 0,1 0 0 0 0,-1-1 1 0 0,1 1-1 0 0,1 0 0 0 0,-1-1 1 0 0,4 9-1 0 0,-4-12-521 0 0,0-1 0 0 0,-1 1-1 0 0,1 0 1 0 0,0-1 0 0 0,0 1 0 0 0,0-1-1 0 0,1 1 1 0 0,-1-1 0 0 0,0 1 0 0 0,0-1-1 0 0,0 0 1 0 0,0 0 0 0 0,0 0 0 0 0,0 1 0 0 0,0-1-1 0 0,1 0 1 0 0,0-1 0 0 0,1 2 69 0 0,5-1 50 0 0,-1-1 0 0 0,1 1 0 0 0,0-1 1 0 0,0-1-1 0 0,11-3 0 0 0,40-15 241 0 0,-35 11-323 0 0,7-4-142 0 0,-1 0 0 0 0,0-2 1 0 0,-1-2-1 0 0,-1 0 0 0 0,-1-2 0 0 0,0-1 0 0 0,-2-1 0 0 0,31-32 0 0 0,-53 50-36 0 0,18-21-236 0 0,-20 23 262 0 0,-1 0 0 0 0,1-1-1 0 0,0 1 1 0 0,-1 0 0 0 0,1 0-1 0 0,0-1 1 0 0,-1 1 0 0 0,1 0-1 0 0,-1-1 1 0 0,0 1 0 0 0,1 0 0 0 0,-1-1-1 0 0,0 1 1 0 0,0 0 0 0 0,0-1-1 0 0,0 1 1 0 0,0-1 0 0 0,-1-1-1 0 0,1 2 9 0 0,-1 0-1 0 0,1 0 0 0 0,-1 0 0 0 0,0 0 0 0 0,0 1 0 0 0,1-1 0 0 0,-1 0 0 0 0,0 0 0 0 0,0 1 0 0 0,0-1 1 0 0,0 0-1 0 0,0 1 0 0 0,0-1 0 0 0,0 1 0 0 0,0-1 0 0 0,0 1 0 0 0,0-1 0 0 0,0 1 0 0 0,0 0 1 0 0,0 0-1 0 0,0-1 0 0 0,0 1 0 0 0,-1 0 0 0 0,1 0 0 0 0,0 0 0 0 0,0 0 0 0 0,0 0 0 0 0,-1 1 0 0 0,-5 0-66 0 0,0 0 0 0 0,0 0 0 0 0,-8 2 0 0 0,-8 5-77 0 0,1 0-1 0 0,0 2 0 0 0,1 0 0 0 0,0 2 0 0 0,0 0 0 0 0,-36 29 0 0 0,19-9 222 0 0,2 2 0 0 0,-43 50-1 0 0,72-76-30 0 0,-64 79 366 0 0,62-74-292 0 0,1 0 0 0 0,0 0 0 0 0,1 0 1 0 0,0 1-1 0 0,-5 18 0 0 0,10-28-76 0 0,1 1 1 0 0,0-1-1 0 0,0 0 1 0 0,1 1-1 0 0,-1-1 0 0 0,1 1 1 0 0,0-1-1 0 0,0 1 0 0 0,0-1 1 0 0,2 9-1 0 0,-1-11-16 0 0,0 0 0 0 0,0 0 0 0 0,0 1 0 0 0,0-1 0 0 0,0 0 0 0 0,0-1 0 0 0,0 1-1 0 0,1 0 1 0 0,-1 0 0 0 0,1-1 0 0 0,-1 1 0 0 0,1 0 0 0 0,0-1 0 0 0,0 0 0 0 0,0 1 0 0 0,0-1 0 0 0,0 0 0 0 0,0 0 0 0 0,0 0-1 0 0,0 0 1 0 0,0 0 0 0 0,0-1 0 0 0,4 2 0 0 0,10 1 25 0 0,0-1 0 0 0,0 0 0 0 0,1-1 0 0 0,-1 0 0 0 0,22-3 0 0 0,86-15-187 0 0,-43 4-109 0 0,78-3-3100 0 0,-131 12 1845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3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568 888 2303 0 0,'0'0'12104'0'0,"2"-1"-12040"0"0,5-6-6 0 0,0-1 0 0 0,0-1-1 0 0,0 1 1 0 0,-1-1 0 0 0,9-17-1 0 0,-6 11-3 0 0,105-211 674 0 0,4-43-330 0 0,-102 232-401 0 0,-3-1 1 0 0,0-1 0 0 0,-3 0 0 0 0,-1-1-1 0 0,4-57 1 0 0,-12 93 4 0 0,-3-11-14 0 0,-10 21-52 0 0,4 1 48 0 0,-1 0 0 0 0,1 1 1 0 0,1 0-1 0 0,-1 0 0 0 0,-8 13 1 0 0,-29 51-48 0 0,27-41 33 0 0,-34 62 5 0 0,4 2 0 0 0,-60 172 0 0 0,13-47 25 0 0,-14-7 0 0 0,86-170 0 0 0,-146 236 14 0 0,60-131 177 0 0,59-82-112 0 0,44-57-72 0 0,4-6-12 0 0,0 0-1 0 0,0 0 1 0 0,-1-1 0 0 0,1 1 0 0 0,-1 0 0 0 0,0-1-1 0 0,0 0 1 0 0,0 1 0 0 0,-4 1 0 0 0,5-3-283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50 14335 0 0,'-6'0'216'0'0,"5"0"-125"0"0,0 0-1 0 0,0 0 1 0 0,0 0 0 0 0,0 0 0 0 0,0 1 0 0 0,-1-1 0 0 0,1 0-1 0 0,0 0 1 0 0,0 1 0 0 0,0-1 0 0 0,-1 1 0 0 0,-8 5 138 0 0,9-6-219 0 0,0 1 0 0 0,1 0 0 0 0,-1 0 0 0 0,0-1 0 0 0,1 1 0 0 0,-1 0 0 0 0,1 0 0 0 0,-1 0-1 0 0,1 0 1 0 0,-1 0 0 0 0,1-1 0 0 0,-1 3 0 0 0,1-1 59 0 0,-1 0 1 0 0,1 0-1 0 0,0-1 0 0 0,0 1 0 0 0,0 0 0 0 0,0 0 1 0 0,0 0-1 0 0,0 0 0 0 0,1 0 0 0 0,-1-1 0 0 0,0 1 1 0 0,1 0-1 0 0,0 0 0 0 0,-1 0 0 0 0,1-1 0 0 0,0 1 1 0 0,1 1-1 0 0,0 0 55 0 0,0 0-1 0 0,0-1 1 0 0,1 1 0 0 0,-1-1-1 0 0,1 1 1 0 0,0-1 0 0 0,0 0 0 0 0,4 3-1 0 0,4 0 176 0 0,0 0 1 0 0,0 0-1 0 0,0-1 0 0 0,15 3 0 0 0,-6-3-53 0 0,1 0 1 0 0,-1-2-1 0 0,1-1 1 0 0,-1 0-1 0 0,1-2 1 0 0,-1 0-1 0 0,1-1 1 0 0,31-8-1 0 0,8-6 232 0 0,90-36 0 0 0,40-23-2257 0 0,-162 64-135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3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 5063 0 0,'0'0'232'0'0,"-1"1"356"0"0,-10 12 4465 0 0,-19 18-1 0 0,-18 9-2934 0 0,25-21-2339 0 0,-40 42-1 0 0,50-46 247 0 0,0 0 0 0 0,1 1 1 0 0,0 1-1 0 0,2 0 0 0 0,-12 23 0 0 0,21-37 10 0 0,0 1 1 0 0,1-1-1 0 0,-1 1 1 0 0,1-1-1 0 0,-1 0 1 0 0,1 7-1 0 0,0-9-20 0 0,0 1 175 0 0,2-1 40 0 0,0 1-159 0 0,1 0-1 0 0,-1 0 1 0 0,1 0 0 0 0,0-1 0 0 0,0 1 0 0 0,0-1 0 0 0,0 1 0 0 0,0-1 0 0 0,0 0 0 0 0,0-1 0 0 0,0 1 0 0 0,0 0 0 0 0,0-1 0 0 0,1 0 0 0 0,-1 1 0 0 0,0-1 0 0 0,0-1 0 0 0,1 1 0 0 0,-1 0-1 0 0,4-2 1 0 0,8-1 85 0 0,0-1-1 0 0,-1-1 0 0 0,15-6 0 0 0,-25 9-156 0 0,14-6 72 0 0,1-1 0 0 0,-1 0-1 0 0,25-18 1 0 0,-34 20-57 0 0,0 0 0 0 0,-1 0-1 0 0,0-1 1 0 0,0 0 0 0 0,0 0 0 0 0,-1-1-1 0 0,11-18 1 0 0,-16 22-21 0 0,0 1 0 0 0,0-1-1 0 0,0 1 1 0 0,-1-1 0 0 0,1 0-1 0 0,-1 0 1 0 0,-1 1 0 0 0,1-1 0 0 0,-1 0-1 0 0,1 0 1 0 0,-1 0 0 0 0,-1 0-1 0 0,1 0 1 0 0,-1 0 0 0 0,-1-7-1 0 0,0 5-319 0 0,-1 0 0 0 0,1 1 0 0 0,-1-1 0 0 0,0 1-1 0 0,-1 0 1 0 0,1 0 0 0 0,-1 0 0 0 0,0 0 0 0 0,-1 1-1 0 0,-5-6 1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3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100 530 13359 0 0,'0'0'1210'0'0,"-9"0"-972"0"0,4 1 190 0 0,0-2 0 0 0,-1 1 0 0 0,1-1 0 0 0,0 0 0 0 0,0 0 0 0 0,-1 0 0 0 0,1-1 0 0 0,0 1 0 0 0,-8-5 0 0 0,11 4-222 0 0,-1 1 1 0 0,1-1-1 0 0,0 1 0 0 0,0-1 0 0 0,0 0 0 0 0,0 0 0 0 0,1 1 1 0 0,-1-1-1 0 0,0-1 0 0 0,1 1 0 0 0,0 0 0 0 0,-1 0 1 0 0,1-1-1 0 0,0 1 0 0 0,0 0 0 0 0,0-1 0 0 0,0 1 0 0 0,1-1 1 0 0,-1 1-1 0 0,1-1 0 0 0,-1-5 0 0 0,1-2-121 0 0,1 0-1 0 0,0 0 1 0 0,0 0-1 0 0,1 0 1 0 0,0 1 0 0 0,1-1-1 0 0,0 0 1 0 0,1 1-1 0 0,0 0 1 0 0,0 0-1 0 0,1 0 1 0 0,0 0 0 0 0,10-12-1 0 0,-1 3 102 0 0,1 0-1 0 0,1 1 1 0 0,0 1 0 0 0,35-26-1 0 0,-14 16-315 0 0,0 3 1 0 0,72-34-1 0 0,89-20-645 0 0,-153 63-42 0 0,-3 3-42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5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527 639 11975 0 0,'0'0'9458'0'0,"0"-9"-8297"0"0,-1 5-1000 0 0,2 0 0 0 0,-1 0-1 0 0,0 0 1 0 0,1 0 0 0 0,-1 0 0 0 0,1 1 0 0 0,0-1 0 0 0,1 0 0 0 0,-1 1-1 0 0,1-1 1 0 0,-1 0 0 0 0,1 1 0 0 0,3-5 0 0 0,4-5 75 0 0,22-23 1 0 0,-11 14-65 0 0,15-21-147 0 0,65-83-251 0 0,-82 99 49 0 0,0 1 0 0 0,-3-2 0 0 0,15-32 0 0 0,-23 45-68 0 0,-1 0 1 0 0,-1 0-1 0 0,-1 0 1 0 0,0 0 0 0 0,0-1-1 0 0,-2 0 1 0 0,0 1-1 0 0,0-21 1 0 0,-2 35 182 0 0,0-1 0 0 0,0 1 0 0 0,0 0 0 0 0,0-1 0 0 0,0 1 0 0 0,-1 0 1 0 0,1-1-1 0 0,0 1 0 0 0,-1 0 0 0 0,1-1 0 0 0,-1 1 0 0 0,0 0 0 0 0,1 0 0 0 0,-1 0 0 0 0,0-1 1 0 0,0 1-1 0 0,0 0 0 0 0,0 0 0 0 0,0 0 0 0 0,0 0 0 0 0,0 1 0 0 0,0-1 0 0 0,0 0 0 0 0,0 0 1 0 0,0 0-1 0 0,0 1 0 0 0,-1-1 0 0 0,1 1 0 0 0,0-1 0 0 0,-1 1 0 0 0,1 0 0 0 0,0-1 0 0 0,-1 1 0 0 0,1 0 1 0 0,0 0-1 0 0,-1 0 0 0 0,1 0 0 0 0,0 0 0 0 0,-1 0 0 0 0,1 0 0 0 0,-1 0 0 0 0,1 1 0 0 0,-2-1 1 0 0,-3 2-78 0 0,-1 0 1 0 0,1 0 0 0 0,0 0 0 0 0,-1 1 0 0 0,1-1 0 0 0,0 2 0 0 0,-10 6 0 0 0,0 3 124 0 0,2 0-1 0 0,-1 1 1 0 0,2 0 0 0 0,0 1 0 0 0,1 1-1 0 0,0 0 1 0 0,1 1 0 0 0,-9 18-1 0 0,-9 26 225 0 0,-23 64-1 0 0,29-66 52 0 0,-69 214 753 0 0,26-68-608 0 0,52-170-270 0 0,-2-1 0 0 0,-1-1 1 0 0,-38 54-1 0 0,32-55-13 0 0,-2-1 1 0 0,-1-1-1 0 0,-2-1 0 0 0,-1-1 1 0 0,0-2-1 0 0,-2-1 0 0 0,-39 23 0 0 0,69-47-550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3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465 106 10391 0 0,'0'0'474'0'0,"-2"0"-6"0"0,-7 0 214 0 0,0-1 1 0 0,-18-4 4546 0 0,28 4-5106 0 0,0 0 0 0 0,0-1 0 0 0,0 1 0 0 0,0 0 1 0 0,0-1-1 0 0,1 1 0 0 0,-1 0 0 0 0,0 0 0 0 0,1 0 0 0 0,-1 0 0 0 0,1 0 0 0 0,2-1 0 0 0,-4 2-101 0 0,27-14 391 0 0,0 0 0 0 0,53-17 0 0 0,-59 25-361 0 0,-1 1 0 0 0,1 0 0 0 0,0 2-1 0 0,41-3 1 0 0,-60 6-41 0 0,1 0 0 0 0,-1 0 0 0 0,0 1 0 0 0,1-1 1 0 0,-1 0-1 0 0,0 1 0 0 0,1-1 0 0 0,-1 1 0 0 0,0 0 0 0 0,1 0 0 0 0,-1 0 0 0 0,0 0 0 0 0,0 0 0 0 0,0 0 0 0 0,0 1 0 0 0,0-1 0 0 0,0 1 1 0 0,0-1-1 0 0,0 1 0 0 0,-1 0 0 0 0,3 2 0 0 0,-3-2-5 0 0,0 1 0 0 0,0-1 0 0 0,0 1 1 0 0,0-1-1 0 0,0 1 0 0 0,-1-1 0 0 0,1 1 1 0 0,-1 0-1 0 0,1-1 0 0 0,-1 1 0 0 0,0 0 0 0 0,0-1 1 0 0,-1 1-1 0 0,1 0 0 0 0,0-1 0 0 0,-1 1 1 0 0,1-1-1 0 0,-1 1 0 0 0,-1 2 0 0 0,-1 2 1 0 0,0 0-1 0 0,-1 0 0 0 0,0 0 1 0 0,0 0-1 0 0,0-1 0 0 0,-1 0 1 0 0,0 0-1 0 0,0 0 0 0 0,-9 6 1 0 0,-4 4 62 0 0,-35 21 1 0 0,34-27-39 0 0,0 0-1 0 0,0-2 1 0 0,-36 11 0 0 0,25-9-29 0 0,-171 47-44 0 0,186-53 20 0 0,15-4 16 0 0,0 0 0 0 0,0 0 0 0 0,0 0 0 0 0,0 0 0 0 0,0 0 0 0 0,0 0 0 0 0,0 0 0 0 0,0 0 0 0 0,1 1 0 0 0,-1-1 0 0 0,0 0 0 0 0,0 0 0 0 0,0 0 0 0 0,0 0 0 0 0,0 0 0 0 0,0 0 0 0 0,0 0 0 0 0,0 0 0 0 0,0 0 0 0 0,0 0 0 0 0,0 0 0 0 0,0 0 0 0 0,0 1 0 0 0,0-1 0 0 0,0 0 0 0 0,0 0 0 0 0,0 0 0 0 0,0 0 0 0 0,0 0 0 0 0,0 0 0 0 0,0 0 0 0 0,0 0 0 0 0,0 0 0 0 0,0 0 0 0 0,0 1 0 0 0,0-1 0 0 0,0 0-1 0 0,0 0 1 0 0,0 0 0 0 0,0 0 0 0 0,0 0 0 0 0,0 0 0 0 0,0 0 0 0 0,0 0 0 0 0,0 0 0 0 0,0 0 0 0 0,0 0 0 0 0,0 0 0 0 0,0 0 0 0 0,-1 1 0 0 0,1-1 0 0 0,0 0 0 0 0,0 0 0 0 0,16 4-91 0 0,23 3 95 0 0,34 2 2 0 0,159 18 0 0 0,-227-27 4 0 0,14 2 33 0 0,23 4 1 0 0,-38-5-24 0 0,1 0 1 0 0,-1 0 0 0 0,0 0 0 0 0,0 1 0 0 0,0-1-1 0 0,-1 1 1 0 0,1 0 0 0 0,0 0 0 0 0,-1 0 0 0 0,1 1-1 0 0,5 5 1 0 0,-8-7-9 0 0,0 0 1 0 0,0 0-1 0 0,0 1 0 0 0,0-1 0 0 0,0 0 0 0 0,0 1 1 0 0,0-1-1 0 0,-1 0 0 0 0,1 1 0 0 0,0-1 0 0 0,-1 1 1 0 0,0-1-1 0 0,1 1 0 0 0,-1-1 0 0 0,0 1 0 0 0,0 0 1 0 0,1-1-1 0 0,-1 1 0 0 0,-1-1 0 0 0,1 1 0 0 0,0-1 1 0 0,0 1-1 0 0,0-1 0 0 0,-1 1 0 0 0,1 0 0 0 0,-1-1 0 0 0,1 0 1 0 0,-2 3-1 0 0,0-1 23 0 0,0 0 0 0 0,-1 0 0 0 0,1 0 0 0 0,-1 0-1 0 0,0 0 1 0 0,1-1 0 0 0,-1 1 0 0 0,-4 2 0 0 0,-9 5 75 0 0,-1-1 0 0 0,0 0 0 0 0,-19 7 0 0 0,-21 10 11 0 0,5 1-76 0 0,-1-3 0 0 0,0-2 0 0 0,-2-2 0 0 0,0-3 0 0 0,-82 14 0 0 0,114-26-7 0 0,-1-2 0 0 0,1-1 0 0 0,0-1 0 0 0,-1-1 0 0 0,-30-3 0 0 0,51 3-24 0 0,2 0-8 0 0,0 0 0 0 0,0 0 0 0 0,0-1 0 0 0,0 1 0 0 0,1 0 0 0 0,-1 0 1 0 0,0 0-1 0 0,0-1 0 0 0,0 1 0 0 0,1 0 0 0 0,-1-1 0 0 0,0 1 0 0 0,0 0 0 0 0,1-1 0 0 0,-1 1 1 0 0,0-1-1 0 0,1 0 0 0 0,-1 1 0 0 0,0-1 0 0 0,1 1 0 0 0,-1-1 0 0 0,1 0 0 0 0,-1 1 0 0 0,1-1 1 0 0,-1 0-1 0 0,1 0 0 0 0,0 0 0 0 0,-1 1 0 0 0,1-2 0 0 0,-1 0-19 0 0,0 0-1 0 0,1-1 1 0 0,-1 1-1 0 0,1 0 1 0 0,0 0-1 0 0,-1-1 1 0 0,1 1-1 0 0,0 0 1 0 0,0-1-1 0 0,1 1 1 0 0,-1 0-1 0 0,0 0 1 0 0,1-1-1 0 0,-1 1 1 0 0,1 0-1 0 0,0 0 1 0 0,0 0-1 0 0,0-1 1 0 0,0 1-1 0 0,2-3 1 0 0,1-1-362 0 0,-1 1 0 0 0,1 0 1 0 0,0-1-1 0 0,0 2 0 0 0,1-1 0 0 0,4-4 1 0 0,-1 5-4215 0 0,-5 3 3032 0 0,6-1-4341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3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207 176 4143 0 0,'0'0'319'0'0,"-1"1"-210"0"0,-30 39 2818 0 0,-2-2 0 0 0,-41 37-1 0 0,70-71-2917 0 0,-1 1-1 0 0,-1-1 0 0 0,1 0 0 0 0,-1-1 1 0 0,1 0-1 0 0,-1 1 0 0 0,0-2 1 0 0,-10 5-1 0 0,14-7 167 0 0,-5-20 225 0 0,8 15-311 0 0,-1 0 0 0 0,0 0 0 0 0,1 0 0 0 0,0 1 0 0 0,0-1 0 0 0,0 0 0 0 0,1 0 1 0 0,0 1-1 0 0,0-1 0 0 0,4-7 0 0 0,-1 3-37 0 0,0 1-1 0 0,1 0 1 0 0,0 0 0 0 0,10-10-1 0 0,9-7 15 0 0,2 1 0 0 0,36-25 0 0 0,-50 40 68 0 0,0 1 1 0 0,0 1-1 0 0,1 0 1 0 0,-1 0-1 0 0,2 1 1 0 0,-1 1-1 0 0,28-6 1 0 0,-40 11-74 0 0,0-1 0 0 0,0 1 0 0 0,0 0-1 0 0,0 0 1 0 0,0 0 0 0 0,0 0 0 0 0,0 0 0 0 0,1 0 0 0 0,-1 0 0 0 0,0 1 0 0 0,0-1 0 0 0,0 1 0 0 0,0 0 0 0 0,0-1 0 0 0,0 1 0 0 0,0 0 0 0 0,0 0 0 0 0,-1 0 0 0 0,1 1 0 0 0,0-1 0 0 0,0 0 0 0 0,-1 1 0 0 0,1-1 0 0 0,-1 1 0 0 0,2 2 0 0 0,-1-1 16 0 0,0 1-1 0 0,0-1 1 0 0,0 1 0 0 0,-1 0-1 0 0,0 0 1 0 0,0 0 0 0 0,0 0 0 0 0,0 0-1 0 0,-1 0 1 0 0,1 0 0 0 0,-1 0-1 0 0,0 7 1 0 0,-2 3 106 0 0,1 1 0 0 0,-2-1 0 0 0,1 1 0 0 0,-10 24 0 0 0,8-29-157 0 0,0-1-1 0 0,0 0 1 0 0,-1 0 0 0 0,0 0-1 0 0,0 0 1 0 0,-1-1 0 0 0,-13 14-1 0 0,19-22-25 0 0,0 1 0 0 0,-1-1 0 0 0,1 0 0 0 0,0 0 0 0 0,0 1 0 0 0,-1-1 0 0 0,1 0 0 0 0,0 1 0 0 0,-1-1 0 0 0,1 0 0 0 0,0 0 0 0 0,-1 0 0 0 0,1 1 0 0 0,0-1 0 0 0,-1 0 0 0 0,1 0 0 0 0,0 0 0 0 0,-1 0 0 0 0,1 0 0 0 0,-1 0 0 0 0,1 0 0 0 0,0 0 0 0 0,-1 0 0 0 0,1 0 0 0 0,-1 0 0 0 0,1 0 0 0 0,0 0 0 0 0,-1 0 0 0 0,1 0 0 0 0,0 0 0 0 0,-1 0 0 0 0,-2-4 0 0 0,1 2-27 0 0,1-1 0 0 0,0 1 0 0 0,0-1 0 0 0,-1 0 0 0 0,2 1 0 0 0,-1-1 0 0 0,0 0 0 0 0,0 1 1 0 0,1-1-1 0 0,0 0 0 0 0,-1 0 0 0 0,1 0 0 0 0,0 1 0 0 0,0-1 0 0 0,1 0 0 0 0,-1 0 0 0 0,0 0 0 0 0,1 1 0 0 0,0-1 0 0 0,2-4 0 0 0,1-6-163 0 0,1 0 0 0 0,13-22 0 0 0,-8 17 92 0 0,1 1-1 0 0,1 0 1 0 0,0 0 0 0 0,2 1-1 0 0,24-23 1 0 0,-27 29 93 0 0,0 1 0 0 0,1 1 0 0 0,0 0 0 0 0,0 1 1 0 0,0 0-1 0 0,1 1 0 0 0,0 0 0 0 0,1 1 0 0 0,15-4 1 0 0,-11 5 218 0 0,1 1 1 0 0,0 0-1 0 0,25 0 1 0 0,-34 3-13 0 0,1 0 0 0 0,-1 1 1 0 0,0 0-1 0 0,0 1 0 0 0,-1 0 0 0 0,1 1 1 0 0,0 0-1 0 0,9 4 0 0 0,-14-4-40 0 0,1 0 0 0 0,-1 0 0 0 0,6 7 0 0 0,-7-7-51 0 0,-2-2 90 0 0,3 53 307 0 0,-6-43-489 0 0,-1-1 1 0 0,0 1-1 0 0,-1 0 0 0 0,0-1 0 0 0,0 0 1 0 0,-8 16-1 0 0,0-4-2212 0 0,-26 37-1 0 0,26-44-4566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3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93 123 8287 0 0,'-2'1'639'0'0,"-16"13"-581"0"0,12-10 655 0 0,-1 0 0 0 0,1 1-1 0 0,0 0 1 0 0,1 0-1 0 0,-1 1 1 0 0,1 0 0 0 0,0 0-1 0 0,-7 10 1 0 0,10-11-284 0 0,-1 0 1 0 0,1 0-1 0 0,0 0 0 0 0,1 0 1 0 0,-3 11-1 0 0,4-14-354 0 0,-1 0-1 0 0,1 0 1 0 0,1 1-1 0 0,-1-1 1 0 0,0 0-1 0 0,1 0 1 0 0,-1 1-1 0 0,1-1 1 0 0,-1 0-1 0 0,1 0 1 0 0,0 0-1 0 0,0 0 1 0 0,0 0-1 0 0,0 0 1 0 0,0 0-1 0 0,1 0 1 0 0,1 2-1 0 0,-1-1-1 0 0,1 0-1 0 0,1 0 1 0 0,-1 1 0 0 0,0-2-1 0 0,1 1 1 0 0,-1 0 0 0 0,1-1-1 0 0,0 0 1 0 0,4 3 0 0 0,2-1 146 0 0,1-1 1 0 0,14 4 0 0 0,-22-6-193 0 0,0-1 1 0 0,-1 0-1 0 0,1 1 1 0 0,0-1 0 0 0,0 0-1 0 0,0-1 1 0 0,-1 1 0 0 0,1 0-1 0 0,0-1 1 0 0,0 0 0 0 0,-1 1-1 0 0,1-1 1 0 0,0 0-1 0 0,-1 0 1 0 0,1-1 0 0 0,-1 1-1 0 0,1 0 1 0 0,-1-1 0 0 0,0 0-1 0 0,0 1 1 0 0,1-1 0 0 0,-1 0-1 0 0,3-4 1 0 0,3-5 123 0 0,1 0-1 0 0,-1 0 1 0 0,10-22 0 0 0,0 4 73 0 0,3-4-180 0 0,3-4-542 0 0,2 0 1 0 0,48-53-1 0 0,-72 88 273 0 0,2 0-54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3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15 14855 0 0,'4'-8'1350'0'0,"-2"1"1778"0"0,-63 149-1586 0 0,25-53-1100 0 0,-111 276 54 0 0,111-276-356 0 0,-3-1 0 0 0,-100 163 1 0 0,134-244-115 0 0,2-5-7 0 0,1 1 1 0 0,0 0 0 0 0,1 0 0 0 0,-1 0-1 0 0,1 0 1 0 0,-1 1 0 0 0,0 3 0 0 0,-3 7-3616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3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94 7367 0 0,'-17'1'330'0'0,"12"-2"-245"0"0,0 1 0 0 0,0 0 0 0 0,0 1 0 0 0,1-1 0 0 0,-1 1 0 0 0,0 0-1 0 0,0 0 1 0 0,1 0 0 0 0,-1 0 0 0 0,-5 6 5667 0 0,10-6-5454 0 0,-1 0 1 0 0,1-1-1 0 0,0 1 0 0 0,0 0 1 0 0,0 0-1 0 0,0 0 1 0 0,1 0-1 0 0,-1 0 0 0 0,0 0 1 0 0,0 0-1 0 0,0-1 0 0 0,1 1 1 0 0,-1 0-1 0 0,1 0 1 0 0,-1 0-1 0 0,0 0 0 0 0,1-1 1 0 0,-1 1-1 0 0,1 0 0 0 0,0-1 1 0 0,-1 1-1 0 0,1 0 1 0 0,-1-1-1 0 0,2 2 0 0 0,1-1-77 0 0,-1 1-1 0 0,1-1 1 0 0,-1 0-1 0 0,1 0 1 0 0,-1 0-1 0 0,1 0 1 0 0,5 1-1 0 0,6 0-262 0 0,-1 0-1 0 0,20-1 1 0 0,-31-1 254 0 0,30-1 36 0 0,1-2 0 0 0,-1-1 0 0 0,39-10 0 0 0,94-33-194 0 0,-45 12-750 0 0,-90 26 275 0 0,40-9-6141 0 0,-26 7-740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3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28 11951 0 0,'-12'18'427'0'0,"-4"4"738"0"0,1 2-1 0 0,1-1 1 0 0,1 2-1 0 0,-14 37 1 0 0,15-29-128 0 0,7-22-811 0 0,1 0 1 0 0,0 0-1 0 0,1 0 1 0 0,1 1-1 0 0,0-1 1 0 0,-1 14-1 0 0,2-23-198 0 0,1-1 0 0 0,0 1 1 0 0,0 0-1 0 0,0 0 0 0 0,1-1 0 0 0,-1 1 0 0 0,0 0 0 0 0,1-1 1 0 0,-1 1-1 0 0,1 0 0 0 0,-1-1 0 0 0,1 1 0 0 0,0-1 0 0 0,0 1 0 0 0,0-1 1 0 0,0 1-1 0 0,0-1 0 0 0,0 1 0 0 0,2 1 0 0 0,-2-2 5 0 0,0-1-1 0 0,1 1 1 0 0,0-1 0 0 0,-1 1-1 0 0,1-1 1 0 0,-1 1 0 0 0,1-1-1 0 0,0 0 1 0 0,-1 0-1 0 0,1 0 1 0 0,-1 0 0 0 0,1 0-1 0 0,0 0 1 0 0,-1 0-1 0 0,1 0 1 0 0,0-1 0 0 0,-1 1-1 0 0,1-1 1 0 0,-1 1 0 0 0,2-2-1 0 0,11-3 163 0 0,-1-1 0 0 0,0-1 0 0 0,0 0-1 0 0,-1-1 1 0 0,13-10 0 0 0,54-49 243 0 0,-43 33-568 0 0,-2-2 1 0 0,-1-2 0 0 0,30-43-1 0 0,-59 75-476 0 0,0 0 0 0 0,-1 0 0 0 0,0-1 0 0 0,3-6 0 0 0,0-2-6765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3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363 431 8287 0 0,'7'-9'304'0'0,"-5"6"-216"0"0,1-1 1 0 0,-1 1-1 0 0,1-1 0 0 0,-1 0 1 0 0,0 1-1 0 0,0-1 1 0 0,-1 0-1 0 0,1 0 1 0 0,-1 0-1 0 0,1-5 0 0 0,-2 9 218 0 0,0-1-1 0 0,0 0 0 0 0,-1 1 0 0 0,1-1 0 0 0,0 0 0 0 0,0 1 0 0 0,-1-1 1 0 0,1 0-1 0 0,-1 1 0 0 0,1-1 0 0 0,0 0 0 0 0,-1 1 0 0 0,1-1 0 0 0,-1 1 1 0 0,1-1-1 0 0,-1 1 0 0 0,0-1 0 0 0,1 1 0 0 0,-1 0 0 0 0,0-1 0 0 0,-14-6 2949 0 0,8 6-3159 0 0,0 0 0 0 0,0 0 0 0 0,-1 0 0 0 0,1 1 1 0 0,0 0-1 0 0,0 1 0 0 0,-1-1 0 0 0,1 1 1 0 0,0 1-1 0 0,-12 3 0 0 0,0 1-296 0 0,0 2 0 0 0,-29 15 0 0 0,23-10 135 0 0,1 2 0 0 0,-35 27 1 0 0,50-34 51 0 0,0-1-1 0 0,1 2 1 0 0,0-1 0 0 0,0 1-1 0 0,1 0 1 0 0,0 1 0 0 0,1 0 0 0 0,-10 20-1 0 0,15-29 25 0 0,0 1 1 0 0,1-1-1 0 0,-1 1 0 0 0,1-1 0 0 0,-1 1 1 0 0,1-1-1 0 0,0 1 0 0 0,0-1 0 0 0,-1 1 1 0 0,1-1-1 0 0,0 1 0 0 0,0-1 0 0 0,1 1 1 0 0,-1-1-1 0 0,0 1 0 0 0,0-1 0 0 0,1 1 0 0 0,-1-1 1 0 0,1 1-1 0 0,0-1 0 0 0,1 3 0 0 0,-1-2 29 0 0,1 0-1 0 0,0 0 1 0 0,-1-1 0 0 0,1 1-1 0 0,0 0 1 0 0,0-1-1 0 0,0 0 1 0 0,1 1-1 0 0,-1-1 1 0 0,0 0-1 0 0,0 0 1 0 0,4 1-1 0 0,6 1 118 0 0,0 0-1 0 0,0-1 1 0 0,0 0 0 0 0,15-1-1 0 0,-8 0-190 0 0,-1-2 0 0 0,33-4 0 0 0,-49 5-825 0 0</inkml:trace>
  <inkml:trace contextRef="#ctx0" brushRef="#br0" timeOffset="1">853 57 6447 0 0,'30'-18'1488'0'0,"50"-20"8201"0"0,-81 48-9123 0 0,-1-3-422 0 0,0 0 1 0 0,0 0-1 0 0,-1 0 1 0 0,0-1-1 0 0,0 1 1 0 0,-4 5-1 0 0,-28 38 305 0 0,19-27-252 0 0,-136 176 791 0 0,60-83-786 0 0,76-94-198 0 0,3-8-97 0 0,2 1 0 0 0,0 0 0 0 0,1 1 0 0 0,0 0 0 0 0,-9 26 0 0 0,18-40-372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4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8 5983 0 0,'4'-8'6779'0'0,"-16"41"1162"0"0,2 21-7384 0 0,5-18 35 0 0,2-23-465 0 0,-24 111 512 0 0,20-97-585 0 0,-2-1 0 0 0,-19 42 0 0 0,-4-12 25 0 0,-3-1 0 0 0,-45 56 0 0 0,-28 42 47 0 0,78-92-2590 0 0</inkml:trace>
  <inkml:trace contextRef="#ctx0" brushRef="#br0" timeOffset="1">353 659 1375 0 0,'0'0'136'0'0,"0"15"-136"0"0,1-3 0 0 0,1 1 0 0 0,2-1 0 0 0,1 1 3816 0 0,2-1 752 0 0,0 1 144 0 0,2-2 32 0 0,0 0-3432 0 0,2-1-696 0 0,0-1-136 0 0,0 0-24 0 0,1 2-744 0 0,3-4-160 0 0,-1-1-24 0 0,0-5-7976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4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0 8751 0 0,'0'0'674'0'0,"-1"2"-438"0"0,-11 20 2690 0 0,0 0 0 0 0,2 0 1 0 0,-11 35-1 0 0,-13 28-592 0 0,-161 291 580 0 0,41-108-3753 0 0,95-154-2601 0 0,46-85 1752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4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254 221 6911 0 0,'0'0'528'0'0,"-2"0"-341"0"0,-11 0 1080 0 0,0 0 1 0 0,1 1-1 0 0,-1 1 0 0 0,-22 6 0 0 0,31-7-907 0 0,0 0-1 0 0,1 1 1 0 0,-1-1-1 0 0,0 1 0 0 0,1 0 1 0 0,0 0-1 0 0,-1 0 1 0 0,-4 6-1 0 0,6-7-283 0 0,1 1 1 0 0,-1 0-1 0 0,1 0 0 0 0,0-1 1 0 0,0 1-1 0 0,-1 0 0 0 0,1 0 0 0 0,1 1 1 0 0,-1-1-1 0 0,0 0 0 0 0,0 0 1 0 0,1 0-1 0 0,-1 0 0 0 0,1 1 0 0 0,0-1 1 0 0,0 4-1 0 0,0-4-32 0 0,0 0 0 0 0,0 0 1 0 0,0 0-1 0 0,1 0 0 0 0,-1 0 0 0 0,1 0 1 0 0,0-1-1 0 0,-1 1 0 0 0,1 0 0 0 0,0 0 1 0 0,0 0-1 0 0,0-1 0 0 0,0 1 0 0 0,1 0 1 0 0,-1-1-1 0 0,0 1 0 0 0,1-1 0 0 0,-1 1 1 0 0,1-1-1 0 0,-1 0 0 0 0,1 0 0 0 0,-1 0 1 0 0,1 0-1 0 0,0 0 0 0 0,0 0 0 0 0,0 0 1 0 0,0 0-1 0 0,-1-1 0 0 0,1 1 0 0 0,0-1 0 0 0,0 1 1 0 0,3-1-1 0 0,5 2 92 0 0,-1-1-1 0 0,1-1 1 0 0,-1 0-1 0 0,1 0 1 0 0,11-2-1 0 0,-1-2-5 0 0,0 0 1 0 0,-1-1-1 0 0,1-1 0 0 0,-1-1 1 0 0,0 0-1 0 0,19-12 0 0 0,103-67 214 0 0,-83 48-280 0 0,-44 28-41 0 0,1 0 1 0 0,21-21-1 0 0,-31 26-45 0 0,0 1 0 0 0,-1-1 0 0 0,0 0 1 0 0,0 0-1 0 0,0-1 0 0 0,-1 1 0 0 0,1-1 0 0 0,-1 0 0 0 0,-1 0 0 0 0,4-10 1 0 0,-6 15-4 0 0,1 0 1 0 0,-1 0 0 0 0,0-1 0 0 0,0 1 0 0 0,0 0 0 0 0,0-1 0 0 0,0 1-1 0 0,0 0 1 0 0,-1 0 0 0 0,1-1 0 0 0,0 1 0 0 0,-1 0 0 0 0,1 0 0 0 0,-1-1-1 0 0,1 1 1 0 0,-1 0 0 0 0,1 0 0 0 0,-1 0 0 0 0,0 0 0 0 0,0 0 0 0 0,1 0 0 0 0,-1 0-1 0 0,0 0 1 0 0,0 0 0 0 0,0 0 0 0 0,0 0 0 0 0,0 1 0 0 0,0-1 0 0 0,-1 0-1 0 0,1 1 1 0 0,0-1 0 0 0,0 1 0 0 0,0-1 0 0 0,-1 1 0 0 0,1-1 0 0 0,0 1-1 0 0,-2 0 1 0 0,-5-2-148 0 0,1 1-1 0 0,-1 0 0 0 0,1 0 0 0 0,-16 1 0 0 0,0 2-30 0 0,0 1 0 0 0,0 1 0 0 0,0 1-1 0 0,-30 10 1 0 0,-85 41 91 0 0,90-34 203 0 0,1 2 0 0 0,0 3-1 0 0,-47 36 1 0 0,84-56-22 0 0,1 1 0 0 0,0 0 0 0 0,0 0 0 0 0,1 1 0 0 0,1 0-1 0 0,-1 0 1 0 0,-8 15 0 0 0,14-20-32 0 0,0 0 0 0 0,0 0 0 0 0,0 0-1 0 0,1 1 1 0 0,-1-1 0 0 0,1 0 0 0 0,0 1-1 0 0,0-1 1 0 0,1 1 0 0 0,-1-1 0 0 0,1 1 0 0 0,0-1-1 0 0,0 1 1 0 0,1-1 0 0 0,-1 1 0 0 0,1-1 0 0 0,0 1-1 0 0,0-1 1 0 0,0 0 0 0 0,1 1 0 0 0,0-1-1 0 0,3 6 1 0 0,0-1 45 0 0,1-1 0 0 0,1 0 0 0 0,0 0 0 0 0,0-1-1 0 0,0 1 1 0 0,1-1 0 0 0,0-1 0 0 0,0 0 0 0 0,1 0 0 0 0,17 9-1 0 0,-3-4 48 0 0,1-1 0 0 0,0-1 0 0 0,30 7 0 0 0,-15-6-11 0 0,71 7 0 0 0,-45-14-6476 0 0,-36-3-544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5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11 17503 0 0,'-24'-1'830'0'0,"0"1"-1"0"0,0 1 0 0 0,0 1 1 0 0,0 1-1 0 0,-25 6 0 0 0,48-9 170 0 0,12-1-775 0 0,260-7-36 0 0,-230 9-223 0 0,9-1-181 0 0,-1-1 0 0 0,64-10 0 0 0,-94 6-1128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42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14279 0 0,'0'0'1298'0'0,"0"2"-1069"0"0,-1 4-53 0 0,1-1 0 0 0,0 1 0 0 0,0 0 0 0 0,1 0 0 0 0,-1-1 0 0 0,1 1 0 0 0,1 0 1 0 0,-1-1-1 0 0,1 1 0 0 0,0-1 0 0 0,0 1 0 0 0,0-1 0 0 0,1 0 0 0 0,0 0 0 0 0,0 0 0 0 0,0 0 0 0 0,7 7 0 0 0,6 5 406 0 0,1 0-1 0 0,1-2 0 0 0,22 16 1 0 0,2 3-366 0 0,91 77 202 0 0,-68-51-1114 0 0,-62-58 263 0 0,-3-2 341 0 0,0 1 1 0 0,1-1-1 0 0,-1 0 0 0 0,1 1 1 0 0,-1-1-1 0 0,1 0 1 0 0,-1 1-1 0 0,1-1 0 0 0,-1 0 1 0 0,1 0-1 0 0,-1 1 0 0 0,1-1 1 0 0,-1 0-1 0 0,1 0 1 0 0,-1 0-1 0 0,1 0 0 0 0,-1 0 1 0 0,1 0-1 0 0,0 0 0 0 0,0 0 1 0 0,8-1-1800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4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12 9671 0 0,'-7'-6'1004'0'0,"3"5"-788"0"0,1 0 0 0 0,0 0 0 0 0,0 0 0 0 0,-1 1 0 0 0,1-1 0 0 0,-1 1-1 0 0,1-1 1 0 0,0 1 0 0 0,-1 0 0 0 0,1 1 0 0 0,-1-1 0 0 0,1 0 0 0 0,0 1 0 0 0,-1 0-1 0 0,1 0 1 0 0,-5 2 0 0 0,-6 2 463 0 0,0 1 0 0 0,-17 10 0 0 0,-21 16-90 0 0,2 3 0 0 0,-59 51 0 0 0,64-49-574 0 0,2 3 0 0 0,-66 77 0 0 0,102-108-196 0 0,1 1-1 0 0,-1-1 1 0 0,1 1 0 0 0,-4 10-1 0 0,9-18-814 0 0,3-1-41 0 0,7 3-10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4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394 729 17623 0 0,'-2'-1'804'0'0,"0"-1"-727"0"0,0 1-1 0 0,-1-1 0 0 0,1 1 0 0 0,-1-1 1 0 0,0 1-1 0 0,1 0 0 0 0,-1 0 1 0 0,0 0-1 0 0,0 0 0 0 0,1 0 0 0 0,-1 1 1 0 0,0-1-1 0 0,0 1 0 0 0,0 0 1 0 0,-4 0-1 0 0,-7 0-78 0 0,-27 5 0 0 0,35-4 117 0 0,-20 2-27 0 0,1 1-1 0 0,0 2 1 0 0,0 0 0 0 0,0 2-1 0 0,-37 17 1 0 0,55-21-87 0 0,-1 0 1 0 0,1 1 0 0 0,0 0 0 0 0,1 0-1 0 0,-1 0 1 0 0,1 1 0 0 0,0 0-1 0 0,0 0 1 0 0,-4 8 0 0 0,6-9-13 0 0,1 1 1 0 0,0 0-1 0 0,0 0 0 0 0,1 0 1 0 0,-1 0-1 0 0,1 0 1 0 0,1 0-1 0 0,-1 1 1 0 0,1-1-1 0 0,0 1 1 0 0,1-1-1 0 0,-1 0 0 0 0,2 9 1 0 0,0-5 34 0 0,1 1 1 0 0,0-1-1 0 0,0 1 0 0 0,1-1 1 0 0,1 0-1 0 0,0 0 0 0 0,0 0 1 0 0,1-1-1 0 0,0 0 0 0 0,12 16 1 0 0,-13-20 68 0 0,2 0 0 0 0,-1-1 0 0 0,0 0 0 0 0,1 0 0 0 0,0 0 0 0 0,0 0 0 0 0,0-1 0 0 0,1 0 0 0 0,-1-1-1 0 0,1 1 1 0 0,-1-1 0 0 0,1 0 0 0 0,0-1 0 0 0,0 0 0 0 0,-1 0 0 0 0,1 0 0 0 0,8-1 0 0 0,-8 0-95 0 0,0 0 0 0 0,0-1 1 0 0,0 0-1 0 0,0-1 0 0 0,0 1 0 0 0,10-5 0 0 0,20-10-6091 0 0,-12 4-777 0 0</inkml:trace>
  <inkml:trace contextRef="#ctx0" brushRef="#br0" timeOffset="1">1386 1 15695 0 0,'0'0'719'0'0,"-1"1"-20"0"0,-9 6-588 0 0,1 1 0 0 0,0 0 0 0 0,1 0 0 0 0,-1 1 0 0 0,2 0 0 0 0,-1 1 1 0 0,-8 15-1 0 0,-39 80 1409 0 0,51-97-1423 0 0,-55 117 840 0 0,-56 113-264 0 0,78-166-748 0 0,-84 174-1376 0 0,108-220-3365 0 0,-1-3-1584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4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67 119 5983 0 0,'0'0'464'0'0,"-1"3"59"0"0,-4 8 2556 0 0,-16 41 5064 0 0,1 1-6008 0 0,15-37-2044 0 0,1 0 0 0 0,1-1-1 0 0,0 1 1 0 0,1 1 0 0 0,0 16-1 0 0,1-32-71 0 0,1 0 1 0 0,0 1-1 0 0,0-1 0 0 0,1 0 0 0 0,-1 1 0 0 0,0-1 0 0 0,0 0 1 0 0,1 0-1 0 0,-1 1 0 0 0,0-1 0 0 0,1 0 0 0 0,-1 0 1 0 0,1 1-1 0 0,0-1 0 0 0,-1 0 0 0 0,1 0 0 0 0,0 0 1 0 0,0 0-1 0 0,1 1 0 0 0,0-1 17 0 0,-1 0 0 0 0,0-1 0 0 0,1 1 0 0 0,-1-1 0 0 0,0 1 0 0 0,1-1 0 0 0,-1 1 0 0 0,1-1 0 0 0,-1 0 0 0 0,1 0 0 0 0,-1 0 0 0 0,1 0 0 0 0,-1 0 0 0 0,1 0 0 0 0,-1 0 0 0 0,0-1 0 0 0,4 0 0 0 0,5-2 127 0 0,-1 0 0 0 0,1-1 0 0 0,-1 0 0 0 0,1-1 0 0 0,-1 0 0 0 0,0 0 1 0 0,-1-1-1 0 0,0 0 0 0 0,9-8 0 0 0,10-12 178 0 0,27-33 1 0 0,-50 54-317 0 0,118-152-616 0 0,-79 97-2119 0 0,-34 44 544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43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32 9671 0 0,'1'-2'440'0'0,"4"-1"744"0"0,22-14-2517 0 0,-10 7 12995 0 0,-28 16-11593 0 0,1 1-1 0 0,0 0 0 0 0,0 0 1 0 0,0 1-1 0 0,1 0 0 0 0,0 1 1 0 0,1 0-1 0 0,-10 14 0 0 0,14-18-64 0 0,1 0 0 0 0,0 0-1 0 0,1 1 1 0 0,-1 0 0 0 0,1-1 0 0 0,0 1-1 0 0,0 0 1 0 0,1 0 0 0 0,0 0 0 0 0,0 0-1 0 0,0 0 1 0 0,1 0 0 0 0,0 0 0 0 0,0 0-1 0 0,1 1 1 0 0,-1-1 0 0 0,1 0 0 0 0,0 0-1 0 0,1 0 1 0 0,0-1 0 0 0,0 1 0 0 0,0 0-1 0 0,0 0 1 0 0,1-1 0 0 0,4 6-1 0 0,-2-5 153 0 0,0 0 0 0 0,0 0-1 0 0,1-1 1 0 0,11 9-1 0 0,21 20 174 0 0,-37-34-327 0 0,-1 1 1 0 0,1 0-1 0 0,-1 0 0 0 0,1 0 1 0 0,-1 0-1 0 0,1 0 0 0 0,-1 0 1 0 0,1 0-1 0 0,-1 0 0 0 0,0 0 1 0 0,0 0-1 0 0,1 0 0 0 0,-1 0 1 0 0,0 0-1 0 0,0 0 0 0 0,0 0 1 0 0,0 0-1 0 0,0 0 0 0 0,0 0 0 0 0,0 0 1 0 0,-1 0-1 0 0,1 0 0 0 0,0 0 1 0 0,-1 0-1 0 0,1 0 0 0 0,0 0 1 0 0,-1 0-1 0 0,1 0 0 0 0,-1 0 1 0 0,0 0-1 0 0,1-1 0 0 0,-2 2 1 0 0,0 2 5 0 0,-1-1 0 0 0,0 0 1 0 0,1-1-1 0 0,-1 1 0 0 0,0 0 0 0 0,-7 3 1 0 0,-7 3 11 0 0,0 0-1 0 0,0-2 1 0 0,-1 0 0 0 0,-30 7-1 0 0,7-6 23 0 0,-41 5-1 0 0,77-13-37 0 0,0 1-132 0 0,-1 0-1 0 0,1 0 1 0 0,0-1-1 0 0,0 0 1 0 0,-1 0 0 0 0,1 0-1 0 0,0-1 1 0 0,-1 1-1 0 0,1-1 1 0 0,0-1 0 0 0,0 1-1 0 0,-8-3 1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4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16583 0 0,'-1'0'1276'0'0,"-17"4"-472"0"0,0 0-1 0 0,0 2 1 0 0,-25 10-1 0 0,-49 31 2303 0 0,78-39-2798 0 0,1 0-1 0 0,-19 16 1 0 0,27-20-274 0 0,1 0 0 0 0,0 0 1 0 0,0 0-1 0 0,1 0 0 0 0,-1 1 0 0 0,1-1 0 0 0,0 1 0 0 0,0 0 0 0 0,0 0 1 0 0,-2 6-1 0 0,5-10-123 0 0,0 0 1 0 0,-1 1-1 0 0,1-1 1 0 0,0 0-1 0 0,0 0 1 0 0,0 0-1 0 0,0 0 1 0 0,0 0-1 0 0,1 1 1 0 0,-1-1-1 0 0,0 0 1 0 0,1 0-1 0 0,-1 0 0 0 0,0 0 1 0 0,1 0-1 0 0,-1 0 1 0 0,1 0-1 0 0,-1 0 1 0 0,1 0-1 0 0,0 0 1 0 0,-1 0-1 0 0,3 1 1 0 0,0-1-2291 0 0,7-3-5349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4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13 7831 0 0,'1'2'8540'0'0,"1"4"-8224"0"0,0 1-1 0 0,-1-1 0 0 0,1 0 0 0 0,-1 0 1 0 0,-1 1-1 0 0,1-1 0 0 0,-1 1 0 0 0,0-1 1 0 0,-1 9-1 0 0,-13 61 1288 0 0,8-50-1212 0 0,-30 107 3162 0 0,38-134-3486 0 0,0 1-1 0 0,0-1 1 0 0,0 0-1 0 0,0 0 1 0 0,-1 0-1 0 0,1 0 1 0 0,0-1-1 0 0,-1 1 1 0 0,1 0-1 0 0,-1-1 1 0 0,3-2 0 0 0,-3 3-46 0 0,28-31 277 0 0,59-48 0 0 0,112-66-5612 0 0,-185 136 4108 0 0</inkml:trace>
  <inkml:trace contextRef="#ctx0" brushRef="#br0" timeOffset="1">566 101 9215 0 0,'2'1'707'0'0,"8"3"230"0"0,1 0 0 0 0,-1-1 0 0 0,1 0 0 0 0,0-1 1 0 0,0 0-1 0 0,0-1 0 0 0,0 0 0 0 0,1 0 0 0 0,-1-2 0 0 0,13 0 0 0 0,-2-3 51 0 0,-1-1-1 0 0,1 0 1 0 0,-1-1 0 0 0,26-12-1 0 0,16-11-573 0 0,-57 26-471 0 0,0-1 0 0 0,0 1 0 0 0,0-1 1 0 0,-1-1-1 0 0,1 1 0 0 0,-1-1 0 0 0,7-8 0 0 0,-12 12 16 0 0,1 1 1 0 0,-1 0-1 0 0,0 0 0 0 0,0 0 1 0 0,0 0-1 0 0,0-1 0 0 0,0 1 1 0 0,1 0-1 0 0,-1 0 0 0 0,0-1 0 0 0,0 1 1 0 0,0 0-1 0 0,0 0 0 0 0,0-1 1 0 0,0 1-1 0 0,0 0 0 0 0,0 0 1 0 0,0-1-1 0 0,0 1 0 0 0,0 0 0 0 0,0 0 1 0 0,0-1-1 0 0,0 1 0 0 0,0 0 1 0 0,0 0-1 0 0,0-1 0 0 0,0 1 1 0 0,0 0-1 0 0,-1 0 0 0 0,1-1 0 0 0,0 1 1 0 0,0 0-1 0 0,0 0 0 0 0,0 0 1 0 0,0-1-1 0 0,-1 1 0 0 0,1 0 1 0 0,0 0-1 0 0,0 0 0 0 0,0 0 0 0 0,-1-1 1 0 0,1 1-1 0 0,0 0 0 0 0,0 0 1 0 0,0 0-1 0 0,-1 0 0 0 0,1 0 1 0 0,0 0-1 0 0,0 0 0 0 0,-1 0 0 0 0,1 0 1 0 0,0 0-1 0 0,-1-1 0 0 0,-13 0-1225 0 0,8 2 1121 0 0,-1 0 0 0 0,0 1 0 0 0,0 0 0 0 0,1 0 0 0 0,-1 1 0 0 0,1 0 0 0 0,0 0 0 0 0,0 0 0 0 0,-6 5 0 0 0,-8 5 145 0 0,-22 22 1 0 0,11-7 416 0 0,0 2 1 0 0,2 1-1 0 0,2 1 0 0 0,1 2 0 0 0,-31 50 1 0 0,53-77-318 0 0,0 1 1 0 0,0-1 0 0 0,1 1 0 0 0,-4 11-1 0 0,7-17-78 0 0,-1 0-1 0 0,1 0 1 0 0,-1-1 0 0 0,1 1-1 0 0,0 0 1 0 0,0-1 0 0 0,0 1-1 0 0,0 0 1 0 0,0 0 0 0 0,0-1-1 0 0,1 1 1 0 0,-1 0-1 0 0,0 0 1 0 0,1-1 0 0 0,0 1-1 0 0,-1-1 1 0 0,1 1 0 0 0,0 0-1 0 0,0-1 1 0 0,0 1-1 0 0,0-1 1 0 0,0 0 0 0 0,0 1-1 0 0,0-1 1 0 0,0 0 0 0 0,0 0-1 0 0,1 1 1 0 0,1 0-1 0 0,2 1 14 0 0,0-1-1 0 0,1 1 1 0 0,-1-1 0 0 0,1 0-1 0 0,0 0 1 0 0,-1-1-1 0 0,1 0 1 0 0,0 0-1 0 0,0 0 1 0 0,0-1-1 0 0,0 0 1 0 0,0 0-1 0 0,9-1 1 0 0,9-3-84 0 0,46-12 0 0 0,-60 13-11 0 0,42-13-2163 0 0,-29 6 855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4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289 271 8287 0 0,'0'0'639'0'0,"2"1"-171"0"0,-1 0-15 0 0,0-1 1 0 0,-1 1-1 0 0,1-1 1 0 0,0 0-1 0 0,0 1 1 0 0,0-1-1 0 0,-1 0 1 0 0,1 0-1 0 0,0 0 1 0 0,0 1-1 0 0,0-1 1 0 0,0 0-1 0 0,0 0 1 0 0,0 0-1 0 0,-1 0 1 0 0,1 0-1 0 0,0-1 1 0 0,0 1-1 0 0,0 0 0 0 0,0 0 1 0 0,-1-1-1 0 0,2 0 1 0 0,8-5-1357 0 0,-2-1 921 0 0,0-1 1 0 0,0 0 0 0 0,-1-1 0 0 0,0 0 0 0 0,-1 0-1 0 0,9-16 1 0 0,-5 5-4 0 0,-1 0-1 0 0,8-27 0 0 0,-14 38-14 0 0,0 1 0 0 0,-1-1 0 0 0,0 1 0 0 0,-1-1 0 0 0,1-11 0 0 0,-2 19 0 0 0,0-1 0 0 0,0 0 0 0 0,0 1 0 0 0,0-1 0 0 0,-1 0 0 0 0,1 1 0 0 0,0-1 0 0 0,-1 1 0 0 0,1-1 0 0 0,-1 0 0 0 0,0 1 0 0 0,1-1 0 0 0,-1 1 0 0 0,0-1 0 0 0,0 1 0 0 0,0 0 0 0 0,0-1 0 0 0,0 1 0 0 0,0 0 0 0 0,-1 0 0 0 0,1 0 0 0 0,0 0 0 0 0,-1 0 0 0 0,1 0 0 0 0,0 0 0 0 0,-1 0 0 0 0,1 0 0 0 0,-1 0 0 0 0,1 1 0 0 0,-1-1 0 0 0,0 1 0 0 0,1-1 0 0 0,-1 1 0 0 0,-3 0 0 0 0,-1-1-6 0 0,-1 1 0 0 0,0 0-1 0 0,0 1 1 0 0,0 0 0 0 0,0 0-1 0 0,0 0 1 0 0,0 1 0 0 0,0 0 0 0 0,-9 4-1 0 0,-8 5 7 0 0,-26 15-1 0 0,45-23 7 0 0,-19 11 137 0 0,0 0 0 0 0,1 1 1 0 0,1 2-1 0 0,1 0 0 0 0,0 2 1 0 0,1 0-1 0 0,-34 43 0 0 0,51-57-65 0 0,0 0 0 0 0,0 0 0 0 0,0 0 0 0 0,1 0 0 0 0,-1 0 0 0 0,1 1 0 0 0,1-1 0 0 0,-1 1 0 0 0,1-1 0 0 0,0 1 0 0 0,0 8 0 0 0,1-12-41 0 0,0 1 0 0 0,0-1-1 0 0,0 0 1 0 0,1 1 0 0 0,-1-1 0 0 0,1 0 0 0 0,-1 0 0 0 0,1 1-1 0 0,0-1 1 0 0,0 0 0 0 0,0 0 0 0 0,0 0 0 0 0,1 0-1 0 0,-1 0 1 0 0,0 0 0 0 0,1 0 0 0 0,-1-1 0 0 0,1 1 0 0 0,0 0-1 0 0,-1-1 1 0 0,1 1 0 0 0,0-1 0 0 0,0 0 0 0 0,0 0 0 0 0,0 0-1 0 0,0 0 1 0 0,1 0 0 0 0,-1 0 0 0 0,0 0 0 0 0,3 0-1 0 0,5 1 22 0 0,0 1 0 0 0,0-2 0 0 0,0 0-1 0 0,0 0 1 0 0,0-1 0 0 0,0 0 0 0 0,1 0-1 0 0,-1-1 1 0 0,0-1 0 0 0,18-4 0 0 0,-17 2-643 0 0,1 0 1 0 0,-1-1 0 0 0,0 0 0 0 0,0 0-1 0 0,11-8 1 0 0,-8 2-4316 0 0,-2 0-1351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45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167 220 3223 0 0,'-2'2'143'0'0,"0"1"-293"0"0,0 0-1 0 0,0-1 0 0 0,0 1 1 0 0,-1-1-1 0 0,1 0 1 0 0,-5 3-1 0 0,2-2 1113 0 0,0 0 0 0 0,0 0 0 0 0,0 0 0 0 0,-1-1 0 0 0,1 0 0 0 0,-7 1-1 0 0,4-1 797 0 0,1 0 0 0 0,-1-1 0 0 0,0 0 0 0 0,-10-1 0 0 0,-11-4 844 0 0,27 4-2531 0 0,1 0 0 0 0,0 0 1 0 0,0-1-1 0 0,0 1 0 0 0,0-1 1 0 0,0 1-1 0 0,0-1 1 0 0,0 1-1 0 0,0-1 0 0 0,0 0 1 0 0,0 1-1 0 0,0-1 1 0 0,0 0-1 0 0,0 0 0 0 0,0 0 1 0 0,0 0-1 0 0,1 1 0 0 0,-1-1 1 0 0,0 0-1 0 0,1 0 1 0 0,-1-1-1 0 0,0 0 0 0 0,0 0-22 0 0,1 0 1 0 0,0 0-1 0 0,0 0 0 0 0,0 0 0 0 0,0 0 0 0 0,0 0 0 0 0,0 0 0 0 0,0 0 0 0 0,1 0 0 0 0,-1 0 1 0 0,1 0-1 0 0,0-3 0 0 0,2-2-3 0 0,0 0 1 0 0,1 1-1 0 0,-1-1 0 0 0,1 1 1 0 0,1 0-1 0 0,5-7 1 0 0,8-6-111 0 0,0 1 0 0 0,1 0 1 0 0,1 2-1 0 0,1 0 0 0 0,30-17 0 0 0,-39 27 35 0 0,0-1 0 0 0,0 2 0 0 0,1-1 0 0 0,0 2 0 0 0,0 0 0 0 0,0 0 0 0 0,0 1 0 0 0,1 1 0 0 0,-1 0 0 0 0,1 1 0 0 0,25 1 0 0 0,-32 0 80 0 0,1 1-1 0 0,-1 1 0 0 0,0 0 1 0 0,1 0-1 0 0,-1 0 1 0 0,0 1-1 0 0,0 0 0 0 0,-1 0 1 0 0,1 1-1 0 0,0 0 0 0 0,-1 0 1 0 0,0 0-1 0 0,0 1 1 0 0,0 0-1 0 0,-1 0 0 0 0,8 10 1 0 0,-5-4 50 0 0,0 0 1 0 0,-1 1-1 0 0,-1-1 1 0 0,0 2 0 0 0,0-1-1 0 0,-1 0 1 0 0,-1 1-1 0 0,4 19 1 0 0,2-1-3557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4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109 386 3223 0 0,'-1'2'704'0'0,"1"0"544"0"0,-6 16 12346 0 0,3-18-13341 0 0,0-1 1 0 0,1 1 0 0 0,-1-1 0 0 0,0 0 0 0 0,1 0 0 0 0,-1 0 0 0 0,1 0 0 0 0,-1 0 0 0 0,1 0 0 0 0,0-1 0 0 0,-1 1 0 0 0,1-1 0 0 0,0 0-1 0 0,0 1 1 0 0,0-1 0 0 0,-3-4 0 0 0,-1-1-88 0 0,0-1 1 0 0,0 0-1 0 0,-6-12 0 0 0,8 13-262 0 0,0-1 0 0 0,0 0 0 0 0,1-1 0 0 0,0 1 0 0 0,1 0 0 0 0,-1-1 0 0 0,2 0 0 0 0,-1 1 0 0 0,1-1 0 0 0,0 0 0 0 0,1 0 0 0 0,0 0 0 0 0,1 0 0 0 0,0 0 0 0 0,0 1 0 0 0,0-1 0 0 0,1 0 0 0 0,1 1 0 0 0,0-1 0 0 0,4-10 0 0 0,-3 10 10 0 0,0 0-1 0 0,1 0 1 0 0,0 1 0 0 0,0-1-1 0 0,1 1 1 0 0,0 0 0 0 0,0 0-1 0 0,1 1 1 0 0,0 0 0 0 0,0 0 0 0 0,0 1-1 0 0,1 0 1 0 0,0 0 0 0 0,1 1-1 0 0,-1 0 1 0 0,1 0 0 0 0,0 1-1 0 0,0 0 1 0 0,0 1 0 0 0,1-1-1 0 0,9 0 1 0 0,1 0 269 0 0,0 1-1 0 0,0 2 0 0 0,0 0 1 0 0,37 3-1 0 0,-45-1-28 0 0,-1 1 0 0 0,1 0 0 0 0,-1 1 0 0 0,0 0 0 0 0,0 0 0 0 0,0 2 0 0 0,0-1 0 0 0,-1 1 0 0 0,18 12 0 0 0,-24-14-114 0 0,0 0 0 0 0,0 0-1 0 0,0 1 1 0 0,-1 0 0 0 0,0-1 0 0 0,0 1-1 0 0,0 0 1 0 0,0 1 0 0 0,0-1 0 0 0,-1 1-1 0 0,0-1 1 0 0,0 1 0 0 0,0-1 0 0 0,-1 1-1 0 0,1 0 1 0 0,-1 0 0 0 0,0 0 0 0 0,0 0-1 0 0,-1 0 1 0 0,0 0 0 0 0,0 0 0 0 0,0 0-1 0 0,0 0 1 0 0,-1 0 0 0 0,0 0 0 0 0,0 0-1 0 0,0 0 1 0 0,0 0 0 0 0,-1 0 0 0 0,0-1-1 0 0,0 1 1 0 0,0 0 0 0 0,-1-1 0 0 0,0 0-1 0 0,0 0 1 0 0,-3 5 0 0 0,-11 9 34 0 0,-1-1 0 0 0,-1-1 0 0 0,-1 0 1 0 0,-38 23-1 0 0,11-13-2246 0 0,-59 24 0 0 0,88-42-338 0 0,0-3-3958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5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32 862 3223 0 0,'0'0'143'0'0,"-2"1"-3"0"0,1 0 98 0 0,-1 1 1 0 0,0-1-1 0 0,0 1 1 0 0,1-1-1 0 0,-1 1 0 0 0,1 0 1 0 0,-1-1-1 0 0,1 1 1 0 0,0 0-1 0 0,-1 0 0 0 0,1 0 1 0 0,0 0-1 0 0,0 0 0 0 0,1 0 1 0 0,-2 3-1 0 0,-1 3 2945 0 0,2-4-2606 0 0,0 1 0 0 0,0-1-1 0 0,0 0 1 0 0,1 1 0 0 0,-1-1 0 0 0,1 0-1 0 0,0 1 1 0 0,0-1 0 0 0,1 1 0 0 0,1 6 5911 0 0,5-24-5265 0 0,20-34-302 0 0,119-194 342 0 0,129-94-1039 0 0,-210 261-207 0 0,67-75-17 0 0,-123 139-1 0 0,0 1 0 0 0,1-1 0 0 0,1 2 0 0 0,-1-1 0 0 0,2 2 1 0 0,-1-1-1 0 0,1 2 0 0 0,0-1 0 0 0,0 2 0 0 0,0 0 0 0 0,1 0 0 0 0,16-3 0 0 0,-29 8-3 0 0,1 0-1 0 0,0 0 1 0 0,0 0-1 0 0,0 0 1 0 0,0 1-1 0 0,0-1 0 0 0,-1 0 1 0 0,1 1-1 0 0,0-1 1 0 0,0 0-1 0 0,-1 1 1 0 0,1-1-1 0 0,0 1 1 0 0,0-1-1 0 0,-1 1 1 0 0,1-1-1 0 0,0 1 1 0 0,-1 0-1 0 0,1-1 1 0 0,-1 1-1 0 0,1 0 1 0 0,-1-1-1 0 0,1 1 1 0 0,0 1-1 0 0,9 20-66 0 0,-9-18 63 0 0,0 1 0 0 0,0-1 0 0 0,0 1 0 0 0,0 0-1 0 0,-1-1 1 0 0,0 1 0 0 0,0-1 0 0 0,0 1 0 0 0,-1 0 0 0 0,-1 8 0 0 0,-3 4 12 0 0,-10 26 0 0 0,-1 5-7 0 0,2 12 3 0 0,-26 86 0 0 0,-4-6 285 0 0,39-118-215 0 0,0 1 0 0 0,2-1 0 0 0,1 1 0 0 0,0 32 0 0 0,3-44-46 0 0,-1-6-16 0 0,0 0 0 0 0,0 0 0 0 0,1 0 0 0 0,0 0 0 0 0,1 6 0 0 0,3 0 38 0 0,0 1-1 0 0,13 19 0 0 0,-17-30-68 0 0,-1-1 0 0 0,1 1-1 0 0,0-1 1 0 0,-1 0 0 0 0,1 0 0 0 0,0 1 0 0 0,-1-1 0 0 0,1 0 0 0 0,0 0 0 0 0,0 0 0 0 0,-1 0 0 0 0,1 1-1 0 0,0-1 1 0 0,0 0 0 0 0,1-1 0 0 0,8 3-426 0 0,36 23-2656 0 0,-12-6-226 0 0,-32-18 2446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4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11055 0 0,'-1'2'4906'0'0,"-2"4"-4467"0"0,-1 1 1 0 0,1 0 0 0 0,0 0 0 0 0,0 0 0 0 0,-3 11 0 0 0,-4 12-3 0 0,-99 209 1406 0 0,-22 56-1325 0 0,120-264-241 0 0,-30 60 0 0 0,35-81-556 0 0,0 0 1 0 0,0 0-1 0 0,-1-1 0 0 0,-1 0 1 0 0,0-1-1 0 0,0 0 1 0 0,0 0-1 0 0,-1 0 0 0 0,-14 9 1 0 0,1-4-6673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4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97 227 10943 0 0,'0'0'5326'0'0,"1"2"-4520"0"0,3 2-529 0 0,0-1-1 0 0,0 1 1 0 0,1-1-1 0 0,-1 0 1 0 0,1 0-1 0 0,-1 0 1 0 0,1-1-1 0 0,0 1 0 0 0,0-1 1 0 0,0 0-1 0 0,0-1 1 0 0,0 1-1 0 0,1-1 1 0 0,-1 0-1 0 0,0 0 1 0 0,11-1-1 0 0,2 1 24 0 0,0-1 0 0 0,0-2-1 0 0,33-5 1 0 0,-37 4-255 0 0,1-1 1 0 0,-1-1-1 0 0,1-1 0 0 0,-1 0 1 0 0,-1 0-1 0 0,1-1 0 0 0,-1-1 1 0 0,17-14-1 0 0,-13 9-181 0 0,-1-1 0 0 0,-1-1 0 0 0,0 0 0 0 0,-1-1 0 0 0,17-26 0 0 0,-28 39 28 0 0,-1 0 0 0 0,0-1 0 0 0,-1 1 0 0 0,1 0 0 0 0,-1-1 0 0 0,1 0 0 0 0,-1 1 0 0 0,0-1 0 0 0,0 0 0 0 0,-1 1 0 0 0,1-8 0 0 0,-1 10 55 0 0,0 0 0 0 0,0 1 0 0 0,0-1 0 0 0,-1 0 0 0 0,1 0 0 0 0,0 1 0 0 0,0-1 0 0 0,-1 0 0 0 0,1 1 1 0 0,0-1-1 0 0,-1 0 0 0 0,1 1 0 0 0,-1-1 0 0 0,1 0 0 0 0,-1 1 0 0 0,1-1 0 0 0,-1 1 0 0 0,0-1 0 0 0,1 1 0 0 0,-1-1 0 0 0,0 1 0 0 0,0-1 1 0 0,-16-5-631 0 0,15 5 584 0 0,-7-1-54 0 0,0 1 0 0 0,0 0 0 0 0,-1 0 0 0 0,1 1 0 0 0,0 0 1 0 0,-1 1-1 0 0,1-1 0 0 0,0 2 0 0 0,-1 0 0 0 0,1 0 0 0 0,-13 5 0 0 0,-11 5 276 0 0,-51 28 0 0 0,83-39-127 0 0,-26 13 98 0 0,0 1-1 0 0,1 2 1 0 0,1 0 0 0 0,0 2-1 0 0,2 1 1 0 0,-27 29 0 0 0,39-37-15 0 0,1 1 1 0 0,1 0-1 0 0,0 0 0 0 0,0 1 0 0 0,-10 26 1 0 0,14-29 18 0 0,1 0 0 0 0,1 0 1 0 0,0 1-1 0 0,1-1 1 0 0,0 1-1 0 0,1 0 0 0 0,0-1 1 0 0,2 21-1 0 0,0-24 20 0 0,0-1 0 0 0,0 1 0 0 0,1-1 0 0 0,0 1 0 0 0,1-1 0 0 0,-1 0 0 0 0,2 0 0 0 0,-1 0 0 0 0,1 0-1 0 0,0-1 1 0 0,0 0 0 0 0,0 1 0 0 0,1-2 0 0 0,0 1 0 0 0,0 0 0 0 0,1-1 0 0 0,0 0 0 0 0,-1 0 0 0 0,2-1 0 0 0,-1 1 0 0 0,1-2 0 0 0,-1 1-1 0 0,1 0 1 0 0,0-1 0 0 0,0-1 0 0 0,13 4 0 0 0,-6-3-225 0 0,0 0 1 0 0,0-2-1 0 0,0 1 0 0 0,18-2 1 0 0,-16-1-3796 0 0,27-5 1 0 0,-21 1-2379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4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12871 0 0,'0'0'1164'0'0,"-1"1"-958"0"0,-1 7 105 0 0,1-1 0 0 0,0 1 1 0 0,0 0-1 0 0,1-1 0 0 0,-1 1 0 0 0,2 0 1 0 0,-1 0-1 0 0,1-1 0 0 0,0 1 1 0 0,1-1-1 0 0,0 1 0 0 0,0-1 1 0 0,0 1-1 0 0,1-1 0 0 0,6 11 0 0 0,3 4 599 0 0,0-2 0 0 0,2 1 0 0 0,28 32-1 0 0,-25-34-861 0 0,1-1-1 0 0,0-1 0 0 0,2-1 0 0 0,0 0 0 0 0,0-2 0 0 0,2 0 0 0 0,0-1 0 0 0,0-2 0 0 0,1 0 0 0 0,0-1 0 0 0,1-1 0 0 0,0-2 0 0 0,1 0 0 0 0,38 5 0 0 0,-39-12-993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4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0 12351 0 0,'-13'4'244'0'0,"0"0"-1"0"0,1 1 1 0 0,-1 0-1 0 0,1 1 1 0 0,-19 12-1 0 0,-53 43-65 0 0,65-46 161 0 0,-60 49-49 0 0,4 3 0 0 0,2 4 0 0 0,-65 82 0 0 0,137-152-404 0 0,48-19-1143 0 0,-22 3 596 0 0,3-2-125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4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21 3679 0 0,'9'-20'866'0'0,"-19"27"5950"0"0,-2 1-4151 0 0,-3 9-1496 0 0,1 0-1 0 0,1 0 1 0 0,0 1 0 0 0,-16 32-1 0 0,-35 86-799 0 0,53-109 168 0 0,-140 319 63 0 0,144-328-594 0 0,-63 134 79 0 0,51-115-62 0 0,-46 67-1 0 0,57-93-22 0 0,-1-1 0 0 0,0-1 0 0 0,-12 10 0 0 0,21-18-5 0 0,0-1 0 0 0,0 1 0 0 0,-1-1 0 0 0,1 0 0 0 0,0 0 0 0 0,-1 1 0 0 0,1-1 0 0 0,-1 0 0 0 0,1 1 0 0 0,0-1 0 0 0,-1 0 0 0 0,1 0 0 0 0,-1 0 0 0 0,1 0 0 0 0,-1 1 0 0 0,1-1 0 0 0,-1 0 0 0 0,1 0 0 0 0,-1 0 0 0 0,1 0 0 0 0,0 0 0 0 0,-1 0 0 0 0,1 0 0 0 0,-1 0 0 0 0,1 0 0 0 0,-1 0 0 0 0,1 0 0 0 0,-1-1 0 0 0,1 1 0 0 0,-1 0 0 0 0,1 0 0 0 0,-1 0 0 0 0,1-1 0 0 0,0 1 0 0 0,-1 0 0 0 0,1 0 0 0 0,0-1 0 0 0,-1 1 0 0 0,1 0 0 0 0,0-1 0 0 0,-1 1 0 0 0,-5-13-169 0 0,5 9 121 0 0,1 0 0 0 0,-1 0 0 0 0,1 0 0 0 0,0 0 0 0 0,0 0 0 0 0,0 0 0 0 0,1 0 0 0 0,0 0 0 0 0,-1 0 0 0 0,1 0 0 0 0,1 0 0 0 0,-1 0 0 0 0,1 0 0 0 0,-1 0 0 0 0,1 1 0 0 0,0-1 0 0 0,4-5 0 0 0,5-6-25 0 0,1 1 0 0 0,21-21 0 0 0,-17 19 22 0 0,15-17-106 0 0,41-32 0 0 0,-61 56 305 0 0,0 1 0 0 0,1 0 1 0 0,0 0-1 0 0,1 1 0 0 0,0 1 0 0 0,0 0 0 0 0,25-7 1 0 0,-32 12 31 0 0,0-1 1 0 0,0 1 0 0 0,0 0 0 0 0,0 1-1 0 0,0-1 1 0 0,0 1 0 0 0,0 0 0 0 0,0 1 0 0 0,9 1-1 0 0,-11-1-91 0 0,0 1 0 0 0,-1-1 0 0 0,1 1 0 0 0,-1 0 0 0 0,1 0 0 0 0,-1 0 0 0 0,0 0-1 0 0,0 0 1 0 0,0 1 0 0 0,0 0 0 0 0,0-1 0 0 0,-1 1 0 0 0,1 0 0 0 0,-1 0 0 0 0,4 6-1 0 0,-3-3-37 0 0,0 0 0 0 0,-1 0 0 0 0,1 0 0 0 0,-1 0-1 0 0,-1 0 1 0 0,1 1 0 0 0,-1-1 0 0 0,0 0 0 0 0,-1 1-1 0 0,1-1 1 0 0,-1 1 0 0 0,0-1 0 0 0,-2 11 0 0 0,-2 2-17 0 0,0 0 1 0 0,0 0 0 0 0,-10 21-1 0 0,9-26 14 0 0,-1 0 0 0 0,-1-1 1 0 0,0 0-1 0 0,-1 0 0 0 0,-9 11 0 0 0,-52 54-2578 0 0,47-54-762 0 0,13-13-3775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4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12 8751 0 0,'0'0'794'0'0,"-2"-1"-296"0"0,-1-1 377 0 0,-1 0-1 0 0,0 1 0 0 0,-1 0 0 0 0,1 0 0 0 0,0 0 0 0 0,0 0 1 0 0,0 1-1 0 0,-6-1 0 0 0,2 1-339 0 0,1 1 1 0 0,-1-1-1 0 0,1 2 1 0 0,-9 1-1 0 0,-5 4-397 0 0,0 0 1 0 0,-24 13-1 0 0,20-6-118 0 0,1 1 1 0 0,1 1-1 0 0,0 1 0 0 0,-33 33 0 0 0,27-24-13 0 0,14-14-54 0 0,1 1-1 0 0,0 1 1 0 0,1 0-1 0 0,1 1 0 0 0,-15 22 1 0 0,22-26 26 0 0,4 0-22 0 0,1-10 44 0 0,0 0-1 0 0,0 0 1 0 0,0 0 0 0 0,0 0-1 0 0,1 1 1 0 0,-1-1 0 0 0,1 0-1 0 0,-1 0 1 0 0,1 0 0 0 0,-1 0-1 0 0,1 0 1 0 0,-1 0 0 0 0,1 0 0 0 0,0-1-1 0 0,0 1 1 0 0,-1 0 0 0 0,1 0-1 0 0,0 0 1 0 0,0-1 0 0 0,0 1-1 0 0,0 0 1 0 0,0-1 0 0 0,0 1-1 0 0,0-1 1 0 0,0 1 0 0 0,0-1 0 0 0,0 0-1 0 0,0 1 1 0 0,0-1 0 0 0,0 0-1 0 0,1 0 1 0 0,-1 0 0 0 0,0 0-1 0 0,0 0 1 0 0,0 0 0 0 0,0 0-1 0 0,0 0 1 0 0,2 0 0 0 0,6-1 34 0 0,-1-1 1 0 0,1 0 0 0 0,17-6-1 0 0,-14 4 12 0 0,7-2-27 0 0,0-1-1 0 0,-1-1 1 0 0,0-1 0 0 0,-1-1 0 0 0,1 0-1 0 0,-2-1 1 0 0,0-1 0 0 0,0 0-1 0 0,16-18 1 0 0,-15 7 1892 0 0,-18 24-1768 0 0,-9 10-262 0 0,0 1-1 0 0,1 0 1 0 0,0 0 0 0 0,-12 25-1 0 0,20-36-261 0 0,3 7-1982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4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29 7831 0 0,'0'0'706'0'0,"-1"2"-202"0"0,-29 54 9258 0 0,4-6-7352 0 0,16-35-2063 0 0,1 2 1 0 0,0-1 0 0 0,1 1-1 0 0,-8 25 1 0 0,15-37-332 0 0,1-1 0 0 0,-1 0 0 0 0,1 0-1 0 0,0 1 1 0 0,0-1 0 0 0,0 0 0 0 0,1 6 0 0 0,0-9-10 0 0,-1 0-1 0 0,0-1 1 0 0,1 1 0 0 0,-1 0 0 0 0,0 0-1 0 0,1 0 1 0 0,-1-1 0 0 0,1 1 0 0 0,-1 0-1 0 0,1 0 1 0 0,-1-1 0 0 0,1 1 0 0 0,0 0-1 0 0,-1-1 1 0 0,1 1 0 0 0,0-1 0 0 0,0 1-1 0 0,-1-1 1 0 0,1 1 0 0 0,0-1 0 0 0,0 0-1 0 0,0 1 1 0 0,-1-1 0 0 0,1 0 0 0 0,0 0-1 0 0,0 0 1 0 0,0 1 0 0 0,0-1 0 0 0,0 0-1 0 0,0 0 1 0 0,-1 0 0 0 0,3-1 0 0 0,1 1 34 0 0,-1 0 1 0 0,1 0-1 0 0,0-1 1 0 0,0 0 0 0 0,6-2-1 0 0,6-5 66 0 0,-1 0 0 0 0,-1-1 0 0 0,0 0-1 0 0,16-14 1 0 0,-11 9-11 0 0,3-5-88 0 0,0 0 0 0 0,0-1 0 0 0,-2-1 0 0 0,-1-1 0 0 0,0-1 0 0 0,-2-1 0 0 0,16-27 0 0 0,-15 28-5339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4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0 17879 0 0,'0'0'3146'0'0,"-2"1"-2498"0"0,-101 56 1609 0 0,68-39-2154 0 0,-46 30-1 0 0,50-28-110 0 0,14-10 6 0 0,-16 14-1 0 0,29-21-38 0 0,0 0-1 0 0,1 0 1 0 0,-1 1 0 0 0,1-1-1 0 0,0 1 1 0 0,0 0 0 0 0,0 0-1 0 0,1 0 1 0 0,-4 7-1 0 0,5-9-148 0 0,2 0-47 0 0,0 0 200 0 0,0 0-1 0 0,1-1 0 0 0,-1 1 0 0 0,0 0 0 0 0,1 0 0 0 0,-1-1 1 0 0,1 1-1 0 0,0-1 0 0 0,3 3 0 0 0,11 7 24 0 0,1 0 0 0 0,1-1 0 0 0,0-1 0 0 0,30 10 0 0 0,-27-11 89 0 0,-1 0 0 0 0,-1 2 0 0 0,29 17-1 0 0,-46-25-52 0 0,0-1 0 0 0,0 1-1 0 0,0 0 1 0 0,0 0 0 0 0,0 0-1 0 0,-1 0 1 0 0,1 0 0 0 0,-1 0-1 0 0,1 0 1 0 0,-1 0 0 0 0,0 1-1 0 0,0-1 1 0 0,0 0-1 0 0,0 1 1 0 0,0-1 0 0 0,0 1-1 0 0,-1-1 1 0 0,1 1 0 0 0,-1 0-1 0 0,0-1 1 0 0,0 1 0 0 0,0-1-1 0 0,0 1 1 0 0,0 0 0 0 0,-1-1-1 0 0,1 1 1 0 0,-1-1 0 0 0,1 1-1 0 0,-1-1 1 0 0,0 1-1 0 0,0-1 1 0 0,0 0 0 0 0,0 1-1 0 0,-1-1 1 0 0,1 0 0 0 0,-1 0-1 0 0,1 0 1 0 0,-1 0 0 0 0,0 0-1 0 0,1 0 1 0 0,-1 0 0 0 0,-4 2-1 0 0,0 2 28 0 0,-1-1-1 0 0,0 0 1 0 0,-1 0-1 0 0,1 0 1 0 0,-1-1-1 0 0,0 0 1 0 0,0-1-1 0 0,0 0 0 0 0,0 0 1 0 0,-16 3-1 0 0,3-3 1 0 0,0-1 0 0 0,-1-1 0 0 0,-31-2 0 0 0,42 1-137 0 0,0-2 1 0 0,0 0 0 0 0,0 0 0 0 0,0-1 0 0 0,0 0 0 0 0,1-1-1 0 0,-1 0 1 0 0,-14-9 0 0 0,23 12-151 0 0,-1 0 0 0 0,1-1 0 0 0,0 0 0 0 0,0 1 1 0 0,0-1-1 0 0,0 0 0 0 0,0 0 0 0 0,-2-3 0 0 0,-2-7-1877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4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29 6447 0 0,'0'-29'8951'0'0,"-1"31"-8024"0"0,-6 13-282 0 0,0 0 1 0 0,1 1 0 0 0,-8 30 0 0 0,4-12 143 0 0,-127 319 3403 0 0,-27-12-2061 0 0,42-99-2259 0 0,103-212-1341 0 0</inkml:trace>
  <inkml:trace contextRef="#ctx0" brushRef="#br0" timeOffset="1">1 544 4607 0 0,'0'0'354'0'0,"1"2"327"0"0,4 1 818 0 0,-1 1 0 0 0,0 0-1 0 0,1-1 1 0 0,0 0 0 0 0,0 0 0 0 0,-1 0 0 0 0,11 3-1 0 0,-7-3-533 0 0,1-1-1 0 0,0 1 0 0 0,0-2 1 0 0,11 2-1 0 0,8-2-499 0 0,-1-1 1 0 0,35-5-1 0 0,-48 4-51 0 0,183-23 518 0 0,-113 12-8059 0 0,-50 6-639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5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1839 0 0,'0'2'134'0'0,"-7"40"12017"0"0,-1 8-2534 0 0,3-1-8360 0 0,-1-2-877 0 0,3-30-588 0 0,0 26 1 0 0,3-42-444 0 0,1 5-753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5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7831 0 0,'0'0'11226'0'0,"3"-1"-10397"0"0,19-3 164 0 0,0-1 1 0 0,38-15-1 0 0,10-2 20 0 0,83-23 443 0 0,-138 42-1982 0 0,0 0-1 0 0,19 0 1 0 0,-11 1-1484 0 0,-5 0-57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5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9671 0 0,'0'0'748'0'0,"0"2"-492"0"0,-5 24 1949 0 0,2-11-87 0 0,0-1-1 0 0,0 26 1 0 0,3-8-498 0 0,2 0 1 0 0,8 52 0 0 0,-4-60-1113 0 0,-4-15-67 0 0,1 1 0 0 0,-2 0 0 0 0,2 12 0 0 0,8-30-70 0 0,67-61 554 0 0,-42 36-982 0 0,1 1 1 0 0,66-43 0 0 0,-74 57-726 0 0,53-28 1136 0 0,-39 31-3316 0 0,-35 13 901 0 0,0 1 0 0 0,0 0 0 0 0,13-1 1 0 0,-9 2-4802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50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98 4143 0 0,'2'1'6448'0'0,"11"3"-3466"0"0,0-1 0 0 0,0 0 0 0 0,24 2-1 0 0,-21-4-2128 0 0,-1-1 0 0 0,1-1 0 0 0,15-2-1 0 0,-13-1-835 0 0,0 0-1 0 0,0-1 0 0 0,-1 0 0 0 0,1-1 0 0 0,-2-1 0 0 0,28-16 0 0 0,-39 20-62 0 0,-1 0 1 0 0,0 0-1 0 0,0 0 1 0 0,0 0-1 0 0,7-7 0 0 0,-10 8-155 0 0,-5-7-214 0 0,2 7 360 0 0,0 0-1 0 0,1 1 1 0 0,-1-1-1 0 0,0 1 1 0 0,0-1-1 0 0,1 1 0 0 0,-1-1 1 0 0,0 1-1 0 0,-1 0 1 0 0,1 0-1 0 0,0 0 1 0 0,0 0-1 0 0,0 1 0 0 0,-1-1 1 0 0,1 0-1 0 0,0 1 1 0 0,-1 0-1 0 0,1-1 1 0 0,0 1-1 0 0,-1 0 0 0 0,1 0 1 0 0,-4 1-1 0 0,-3 0-132 0 0,1 0-1 0 0,-1 0 1 0 0,1 1-1 0 0,0 0 1 0 0,-9 4-1 0 0,0 2 80 0 0,0 0 1 0 0,1 1-1 0 0,1 0 0 0 0,0 1 1 0 0,0 1-1 0 0,1 1 0 0 0,-17 17 1 0 0,15-13 279 0 0,1 1 1 0 0,1 1-1 0 0,1 0 1 0 0,1 1 0 0 0,-16 32-1 0 0,25-46-86 0 0,1 0-1 0 0,0 0 1 0 0,0 1 0 0 0,0-1-1 0 0,1 0 1 0 0,0 1 0 0 0,0-1-1 0 0,0 1 1 0 0,1 0 0 0 0,0 6-1 0 0,0-10-50 0 0,1 1-1 0 0,-1-1 1 0 0,0 0-1 0 0,1 0 1 0 0,0 0-1 0 0,0 0 1 0 0,-1 0-1 0 0,1 0 1 0 0,0 0-1 0 0,0-1 1 0 0,1 1-1 0 0,-1 0 1 0 0,0 0-1 0 0,1-1 1 0 0,-1 1-1 0 0,1-1 1 0 0,-1 1-1 0 0,1-1 1 0 0,0 0-1 0 0,-1 0 1 0 0,1 0-1 0 0,0 1 1 0 0,0-2-1 0 0,0 1 1 0 0,0 0-1 0 0,0 0 1 0 0,0-1-1 0 0,0 1 1 0 0,3 0-1 0 0,8 1 66 0 0,0-1 0 0 0,0 0 0 0 0,-1 0 0 0 0,1-1 0 0 0,22-3 0 0 0,65-17-1121 0 0,-28 4-2258 0 0,-52 13 1140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5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105 151 6911 0 0,'0'0'10591'0'0,"1"1"-9903"0"0,24 11 707 0 0,35 13 1 0 0,-49-22-1327 0 0,0 0 0 0 0,0 0 1 0 0,0-1-1 0 0,1-1 0 0 0,-1 0 1 0 0,15 0-1 0 0,-6-3-49 0 0,0-1 1 0 0,-1-1-1 0 0,33-11 0 0 0,-39 12-24 0 0,-4 0-14 0 0,0-1-1 0 0,-1 0 1 0 0,1 0 0 0 0,-1 0-1 0 0,0-1 1 0 0,0 0-1 0 0,10-9 1 0 0,-15 11-40 0 0,0 1 0 0 0,0-1 0 0 0,0 0 0 0 0,0 0 0 0 0,-1 0 0 0 0,1 0 0 0 0,-1-1 0 0 0,0 1 0 0 0,0-1 0 0 0,0 1 0 0 0,0-1 0 0 0,-1 0-1 0 0,1 1 1 0 0,-1-1 0 0 0,0 0 0 0 0,0 0 0 0 0,0 0 0 0 0,-1 0 0 0 0,1-6 0 0 0,-2 8-9 0 0,1 0 1 0 0,0-1-1 0 0,-1 1 0 0 0,1 0 1 0 0,-1 0-1 0 0,0 0 0 0 0,1 0 0 0 0,-1 1 1 0 0,0-1-1 0 0,0 0 0 0 0,0 0 1 0 0,-1 0-1 0 0,1 1 0 0 0,0-1 0 0 0,-1 1 1 0 0,-2-3-1 0 0,1 1-43 0 0,0 1 0 0 0,0 0 0 0 0,-1 0-1 0 0,1 0 1 0 0,-1 1 0 0 0,0-1 0 0 0,1 1 0 0 0,-6-1 0 0 0,-3-1-170 0 0,1 2 0 0 0,0 0 0 0 0,0 0 1 0 0,-1 1-1 0 0,-14 1 0 0 0,0 3 339 0 0,0 0 0 0 0,0 2 0 0 0,1 1 0 0 0,0 1 0 0 0,0 0 0 0 0,1 3 0 0 0,0 0 0 0 0,0 1-1 0 0,2 1 1 0 0,-42 31 0 0 0,57-38 107 0 0,1 0 0 0 0,0 0 0 0 0,0 1 0 0 0,0 0 0 0 0,1 0 0 0 0,0 0 0 0 0,0 1 0 0 0,1-1 0 0 0,0 1 0 0 0,0 0 0 0 0,1 1 0 0 0,0-1 0 0 0,0 1 0 0 0,1-1 0 0 0,0 1 0 0 0,1 0 0 0 0,0-1 0 0 0,0 12 0 0 0,1-13-58 0 0,0 0 0 0 0,1 1 0 0 0,0-1 0 0 0,0 0 0 0 0,0 0 0 0 0,1-1 0 0 0,0 1 0 0 0,1 0 1 0 0,-1 0-1 0 0,1-1 0 0 0,0 0 0 0 0,1 1 0 0 0,0-1 0 0 0,0-1 0 0 0,0 1 0 0 0,1 0 0 0 0,-1-1 1 0 0,1 0-1 0 0,1 0 0 0 0,-1-1 0 0 0,1 1 0 0 0,-1-1 0 0 0,8 3 0 0 0,-7-4-43 0 0,0 0 1 0 0,1 0-1 0 0,0-1 0 0 0,-1 0 1 0 0,1 0-1 0 0,0-1 0 0 0,0 0 1 0 0,0 0-1 0 0,0-1 0 0 0,7 0 1 0 0,5-1-322 0 0,0-1 1 0 0,27-7-1 0 0,-30 6-676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5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78 10135 0 0,'0'0'1284'0'0,"-1"1"-37"0"0,-7 5-241 0 0,1 1 0 0 0,0 0-1 0 0,0 0 1 0 0,1 1 0 0 0,0 0 0 0 0,-9 14 0 0 0,9-11-562 0 0,1 0 0 0 0,1 0 0 0 0,-1 0 0 0 0,2 0 0 0 0,-3 13 0 0 0,2-5-295 0 0,2-1 1 0 0,1 1-1 0 0,0 0 0 0 0,1 0 1 0 0,1-1-1 0 0,1 1 0 0 0,4 21 1 0 0,-5-37-101 0 0,0-1 0 0 0,0 1-1 0 0,0-1 1 0 0,1 0 0 0 0,-1 1 0 0 0,1-1 0 0 0,1 3 0 0 0,1 0 50 0 0,-3-4 156 0 0,1 0-174 0 0,-1-1-59 0 0,0 1 0 0 0,0-1 0 0 0,0 0 0 0 0,0 0 0 0 0,0 0 1 0 0,1 0-1 0 0,-1 0 0 0 0,0 0 0 0 0,0 0 0 0 0,0 0 0 0 0,0 0 0 0 0,0 0 0 0 0,1-1 0 0 0,-1 1 0 0 0,0 0 0 0 0,0-1 0 0 0,0 1 0 0 0,1-2 0 0 0,0 1 17 0 0,1-1 1 0 0,-1 1 0 0 0,0-1-1 0 0,0 0 1 0 0,0 0 0 0 0,0 0-1 0 0,2-4 1 0 0,2-5 146 0 0,0 1 1 0 0,8-22 0 0 0,-9 23-36 0 0,7-21 46 0 0,3 2-1 0 0,0 0 1 0 0,2 1 0 0 0,0 1-1 0 0,2 0 1 0 0,31-32 0 0 0,-38 47-395 0 0,-1 0 0 0 0,2 0 0 0 0,-1 1 0 0 0,2 1 1 0 0,-1 0-1 0 0,1 0 0 0 0,0 2 0 0 0,1 0 0 0 0,0 0 1 0 0,0 1-1 0 0,1 1 0 0 0,-1 1 0 0 0,1 0 0 0 0,22-2 0 0 0,-18 6-1476 0 0,-2 1-77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5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37 3679 0 0,'2'1'16283'0'0,"5"0"-15939"0"0,0 1 1 0 0,-1-1 0 0 0,1-1-1 0 0,0 1 1 0 0,0-1-1 0 0,0 0 1 0 0,0-1-1 0 0,-1 0 1 0 0,1 0 0 0 0,8-2-1 0 0,70-25 463 0 0,-68 22-811 0 0,-13 4-2399 0 0,-14 5 1637 0 0,-17 6 458 0 0,-8 7 427 0 0,1 3-1 0 0,0 1 1 0 0,2 1 0 0 0,0 1-1 0 0,1 2 1 0 0,2 2-1 0 0,-32 33 1 0 0,57-54-23 0 0,-1 1 0 0 0,1-1-1 0 0,0 1 1 0 0,0 0 0 0 0,-5 11-1 0 0,8-16-87 0 0,1 1-1 0 0,-1-1 1 0 0,1 0-1 0 0,-1 0 0 0 0,1 0 1 0 0,0 1-1 0 0,0-1 1 0 0,-1 0-1 0 0,1 0 0 0 0,0 1 1 0 0,0-1-1 0 0,0 0 1 0 0,0 1-1 0 0,1-1 0 0 0,-1 0 1 0 0,0 0-1 0 0,1 1 1 0 0,-1-1-1 0 0,0 0 1 0 0,1 0-1 0 0,-1 0 0 0 0,1 1 1 0 0,0-1-1 0 0,-1 0 1 0 0,1 0-1 0 0,0 0 0 0 0,0 0 1 0 0,0 0-1 0 0,-1 0 1 0 0,1-1-1 0 0,0 1 1 0 0,0 0-1 0 0,0 0 0 0 0,1-1 1 0 0,-1 1-1 0 0,0 0 1 0 0,0-1-1 0 0,0 1 0 0 0,2 0 1 0 0,3 1-92 0 0,1-1 1 0 0,-1 1-1 0 0,0-1 0 0 0,1 0 1 0 0,-1-1-1 0 0,1 1 0 0 0,8-2 1 0 0,46-6-6410 0 0,-59 7 6175 0 0,27-5-6325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5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15463 0 0,'0'0'6320'0'0,"3"-1"-5552"0"0,22-11 40 0 0,0 0-1 0 0,35-24 1 0 0,-20 10-579 0 0,141-87-121 0 0,-165 102-194 0 0,0 1 0 0 0,1 0 0 0 0,28-10 0 0 0,-44 20-23 0 0,-1 2-78 0 0,-1 13 157 0 0,-1 0-1 0 0,-1 0 1 0 0,0-1-1 0 0,-9 24 1 0 0,0-1 6 0 0,-4 16 76 0 0,8-32-9 0 0,2 0 0 0 0,1 0 0 0 0,-5 37 0 0 0,9-56-49 0 0,0-1 0 0 0,1 0 1 0 0,0 0-1 0 0,0 0 1 0 0,0 0-1 0 0,0-1 1 0 0,0 1-1 0 0,0 0 1 0 0,0 0-1 0 0,0 0 1 0 0,0 0-1 0 0,0-1 0 0 0,0 1 1 0 0,0 0-1 0 0,0 0 1 0 0,1 0-1 0 0,-1-1 1 0 0,0 1-1 0 0,1 0 1 0 0,-1 0-1 0 0,1-1 1 0 0,0 2-1 0 0,-1-1-77 0 0,0 0 0 0 0,1-1-1 0 0,-1 1 1 0 0,1 0 0 0 0,-1-1 0 0 0,1 1 0 0 0,-1 0-1 0 0,1-1 1 0 0,-1 1 0 0 0,1-1 0 0 0,0 1-1 0 0,-1-1 1 0 0,1 1 0 0 0,0-1 0 0 0,-1 1-1 0 0,1-1 1 0 0,0 0 0 0 0,1 1 0 0 0,7 1-880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5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701 184 1839 0 0,'77'-80'247'0'0,"-38"40"3228"0"0,-1 1 6593 0 0,-7 14-2613 0 0,-35 37-7340 0 0,-56 102-115 0 0,32-65 0 0 0,-29 51 93 0 0,-17 33 163 0 0,45-76 36 0 0,-81 160 526 0 0,20 8-440 0 0,74-168-346 0 0,15-51-30 0 0,0 1 0 0 0,0 0 0 0 0,1-1 0 0 0,0 1 0 0 0,0-1 0 0 0,2 12 0 0 0,-2-17-160 0 0,0-8-4807 0 0</inkml:trace>
  <inkml:trace contextRef="#ctx0" brushRef="#br0" timeOffset="1">15 598 12895 0 0,'-14'-5'7467'0'0,"16"5"-7096"0"0,0 1 0 0 0,0-1 1 0 0,0 0-1 0 0,0 0 0 0 0,0 0 0 0 0,0 0 1 0 0,0 0-1 0 0,4-1 0 0 0,1 1-4 0 0,207-28 1878 0 0,-132 15-2001 0 0,-44 7-744 0 0,152-19 1245 0 0,-127 20-3195 0 0,0 5-3439 0 0,-31 2-2057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5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33 7831 0 0,'0'0'603'0'0,"6"-7"2654"0"0,5-5 6379 0 0,8-1-3908 0 0,-19 14-5508 0 0,-3 5-283 0 0,0 0 0 0 0,0-1 0 0 0,0 1 1 0 0,0-1-1 0 0,-1 0 0 0 0,0 0 0 0 0,0 0 0 0 0,-1 0 0 0 0,1-1 0 0 0,-9 7 1 0 0,-9 5-457 0 0,-26 15 0 0 0,36-24 324 0 0,-26 15-360 0 0,23-15 290 0 0,1 2 0 0 0,0-1 1 0 0,0 2-1 0 0,-13 12 0 0 0,25-21 112 0 0,8 8 1 0 0,-3-6 152 0 0,0 0 0 0 0,0 0 0 0 0,0-1 0 0 0,0 1 0 0 0,1-1 0 0 0,-1 0 0 0 0,1 0 0 0 0,-1 0 0 0 0,6 2 0 0 0,39 11 0 0 0,-17-6 0 0 0,-8 0 193 0 0,29 13 0 0 0,-44-18-132 0 0,-1 0 0 0 0,0 1 0 0 0,0 0 0 0 0,0 0 0 0 0,0 0 0 0 0,-1 1 0 0 0,8 9-1 0 0,-13-14-19 0 0,0 1-1 0 0,0-1 0 0 0,0 1 1 0 0,0-1-1 0 0,-1 1 0 0 0,1 0 0 0 0,0-1 1 0 0,-1 1-1 0 0,0 0 0 0 0,1-1 1 0 0,-1 1-1 0 0,0 0 0 0 0,0 0 0 0 0,0 0 1 0 0,0-1-1 0 0,0 1 0 0 0,0 0 1 0 0,-1 0-1 0 0,1-1 0 0 0,0 1 0 0 0,-1 0 1 0 0,1 0-1 0 0,-1-1 0 0 0,0 1 1 0 0,0-1-1 0 0,0 1 0 0 0,0-1 0 0 0,0 1 1 0 0,0-1-1 0 0,0 1 0 0 0,-2 1 1 0 0,0 1 42 0 0,-1 0 1 0 0,0 0 0 0 0,-1 0-1 0 0,1-1 1 0 0,-1 1 0 0 0,1-1 0 0 0,-1 0-1 0 0,-7 3 1 0 0,-14 3-63 0 0,0 0 0 0 0,0-2 0 0 0,-1-1 0 0 0,0-1 1 0 0,0-2-1 0 0,0 0 0 0 0,-1-2 0 0 0,1-1 0 0 0,-1-1 0 0 0,-43-7 0 0 0,51 4-195 0 0,-1-1 0 0 0,-35-13-1 0 0,54 17 80 0 0,0 0-1 0 0,0 0 0 0 0,0 0 1 0 0,0 0-1 0 0,0-1 1 0 0,1 1-1 0 0,-1 0 0 0 0,0-1 1 0 0,1 1-1 0 0,-1-1 0 0 0,1 0 1 0 0,-1 0-1 0 0,1 1 0 0 0,-2-4 1 0 0,2 3-387 0 0,1 1 1 0 0,-1 0-1 0 0,1-1 1 0 0,0 1 0 0 0,-1-1-1 0 0,1 1 1 0 0,0-1-1 0 0,0 1 1 0 0,0-1 0 0 0,0 1-1 0 0,0-1 1 0 0,0 1-1 0 0,0 0 1 0 0,1-4 0 0 0,6-10-6905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6:5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14279 0 0,'0'0'11728'0'0,"7"-9"-13112"0"0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3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69 799 1375 0 0,'0'0'66'0'0,"-1"2"120"0"0,-16 14 2964 0 0,6-6-1027 0 0,-18 22 0 0 0,28-31-1479 0 0,-1 2-718 0 0,-6 9 8547 0 0,16-16-7524 0 0,10-9-811 0 0,-2 0 0 0 0,0-2-1 0 0,0 1 1 0 0,24-32 0 0 0,6-6 39 0 0,78-81 180 0 0,65-66 58 0 0,130-88 252 0 0,-269 243-622 0 0,10-11 744 0 0,-67 65-344 0 0,-31 39-205 0 0,-29 41-183 0 0,55-72-84 0 0,1 1 0 0 0,0 0 0 0 0,-8 24 0 0 0,6-6-5 0 0,2 1 0 0 0,-10 56-1 0 0,-2 80 29 0 0,14-91 105 0 0,6-61-57 0 0,1 1-1 0 0,1 0 0 0 0,1-1 0 0 0,4 27 0 0 0,1-30 107 0 0,0-14-29 0 0,-2-3-77 0 0,0 0 28 0 0,1 1-24 0 0,-2-3-72 0 0,-1 0 0 0 0,0 0 0 0 0,0-1 0 0 0,0 1 0 0 0,0 0 0 0 0,1 0 1 0 0,-1-1-1 0 0,0 1 0 0 0,0-1 0 0 0,0 1 0 0 0,0-1 0 0 0,2 0 0 0 0,0-1-112 0 0,4-1-186 0 0,-5 3-13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5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20 13039 0 0,'0'0'1500'0'0,"-7"-4"-205"0"0,-1 1-816 0 0,2 0 131 0 0,-1 1 0 0 0,0-1 0 0 0,-10-1 0 0 0,14 4-468 0 0,0 0 1 0 0,0-1-1 0 0,0 1 1 0 0,0 1-1 0 0,0-1 1 0 0,0 0-1 0 0,0 1 1 0 0,0 0 0 0 0,0-1-1 0 0,0 1 1 0 0,-4 2-1 0 0,-17 9 395 0 0,-1 2-1 0 0,-32 23 1 0 0,-41 38 189 0 0,83-61-635 0 0,14-13 33 0 0,2-1-48 0 0,6 1-1 0 0,-1-1 0 0 0,0 0 0 0 0,0 0 0 0 0,0 0 0 0 0,1-1 0 0 0,-1 1 0 0 0,0-2 0 0 0,10-2 0 0 0,-5 1-10 0 0,1 1 1 0 0,-1 0-1 0 0,24-1 0 0 0,-31 4-23 0 0,2 2-12 0 0,-5-2 60 0 0,1 15 197 0 0,-2-15-278 0 0,-2 4 57 0 0,-6 4 11 0 0,7-8-42 0 0,0 21-1989 0 0,2-11 293 0 0,-1 1-75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3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16351 0 0,'0'0'1484'0'0,"1"0"-1221"0"0,8-4-247 0 0,148-56 2712 0 0,-108 44-1485 0 0,66-13-1 0 0,-97 24-1961 0 0,-14 4 97 0 0,-1 0-1 0 0,1 0 0 0 0,-1 0 1 0 0,1 0-1 0 0,-1 0 0 0 0,1 1 1 0 0,0 0-1 0 0,-1 0 1 0 0,7 0-1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3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14599 0 0,'0'0'2398'0'0,"0"2"-1496"0"0,1 11-16 0 0,0 0 0 0 0,-1 0-1 0 0,-3 20 1 0 0,0 14-146 0 0,2-17-623 0 0,-2 1 0 0 0,0 0 1 0 0,-3 0-1 0 0,0-1 0 0 0,-12 32 1 0 0,17-61-221 0 0,-3 6-162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31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16759 0 0,'0'0'1870'0'0,"2"2"-1409"0"0,10 11 231 0 0,0-1-1 0 0,1 0 1 0 0,1-1-1 0 0,19 12 1 0 0,-15-10-376 0 0,-1 0-1 0 0,22 21 1 0 0,-36-31-303 0 0,14 15 68 0 0,0 1 0 0 0,23 33 0 0 0,-39-50-82 0 0,0 0 0 0 0,1 0 1 0 0,-1 1-1 0 0,0-1 0 0 0,-1 1 0 0 0,1-1 0 0 0,0 1 0 0 0,-1-1 0 0 0,1 1 1 0 0,-1-1-1 0 0,0 1 0 0 0,0-1 0 0 0,0 1 0 0 0,0-1 0 0 0,-1 4 0 0 0,0-2-2 0 0,0 1 0 0 0,-1-1-1 0 0,1 0 1 0 0,-1 0 0 0 0,0 1-1 0 0,0-1 1 0 0,0-1 0 0 0,-3 5-1 0 0,-3 2-3 0 0,-1 0-1 0 0,1-1 1 0 0,-2 0 0 0 0,1-1-1 0 0,-14 10 1 0 0,-7 0-1252 0 0,0-1 0 0 0,-1-2 0 0 0,-44 16 0 0 0,67-28 871 0 0,-4 3-6372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3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8 925 9671 0 0,'-7'4'8318'0'0,"8"-6"-7230"0"0,29-43 19 0 0,3 0 1 0 0,48-48 0 0 0,-19 22-1053 0 0,351-437-55 0 0,-376 462 8 0 0,-12 15-43 0 0,35-55 1 0 0,-59 84 151 0 0,2 16-53 0 0,-1-4-66 0 0,-1 1-1 0 0,-1 0 1 0 0,0 0-1 0 0,0 0 1 0 0,-3 13-1 0 0,-13 56 7 0 0,11-56 14 0 0,-11 43 171 0 0,-16 88 251 0 0,26-115-324 0 0,-3 77-1 0 0,10-53 114 0 0,0-3-42 0 0,-3-1 0 0 0,-9 63-1 0 0,9-106-1739 0 0,5-23-2963 0 0,-2 2 2627 0 0,5-11-5121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3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7831 0 0,'0'0'1132'0'0,"2"0"564"0"0,20 3-76 0 0,0-2-1 0 0,0-1 1 0 0,0 0-1 0 0,0-2 1 0 0,0 0 0 0 0,23-6-1 0 0,126-43-25 0 0,-30 8-8914 0 0,-124 39 313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3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66 10591 0 0,'0'0'819'0'0,"-9"2"-244"0"0,-3 0 1764 0 0,2 0 60 0 0,0 0 0 0 0,-14 1 1941 0 0,25-6-4316 0 0,-1 1 0 0 0,1 0 1 0 0,-1-1-1 0 0,1 1 0 0 0,0 0 1 0 0,0 0-1 0 0,0-1 0 0 0,0 1 0 0 0,1 0 1 0 0,-1 0-1 0 0,0 0 0 0 0,1 0 1 0 0,-1 1-1 0 0,1-1 0 0 0,0 0 0 0 0,0 1 1 0 0,-1-1-1 0 0,1 1 0 0 0,0 0 1 0 0,0-1-1 0 0,5-1 0 0 0,1-1 7 0 0,1 0-1 0 0,-1 0 1 0 0,1 1-1 0 0,12-3 0 0 0,-6 3 81 0 0,1-1-1 0 0,19 0 1 0 0,-31 4-57 0 0,0 0 0 0 0,0 0 1 0 0,-1 0-1 0 0,1 0 0 0 0,0 0 1 0 0,0 1-1 0 0,0 0 1 0 0,0 0-1 0 0,0 0 0 0 0,-1 0 1 0 0,1 1-1 0 0,0 0 0 0 0,-1-1 1 0 0,5 4-1 0 0,-7-4-36 0 0,-1 0-1 0 0,1 0 0 0 0,0-1 1 0 0,-1 1-1 0 0,1 0 0 0 0,-1 0 1 0 0,0 0-1 0 0,1 0 1 0 0,-1 0-1 0 0,0 0 0 0 0,1 0 1 0 0,-1 0-1 0 0,0 0 0 0 0,0 0 1 0 0,0 0-1 0 0,0 0 1 0 0,0 0-1 0 0,0 1 0 0 0,-3 18 23 0 0,3-20-37 0 0,-2 6 4 0 0,0 0-1 0 0,0 0 0 0 0,0-1 0 0 0,-1 1 0 0 0,0-1 0 0 0,0 1 1 0 0,-1-1-1 0 0,1 0 0 0 0,-1-1 0 0 0,-6 7 0 0 0,-8 6 28 0 0,-25 19 0 0 0,31-26-31 0 0,6-7-3 0 0,-11 10 0 0 0,14-11-17 0 0,-8 10-30 0 0,6-3 47 0 0,3 2 0 0 0,3-8 8 0 0,0-1 0 0 0,0 1 0 0 0,0 0-1 0 0,0-1 1 0 0,1 1 0 0 0,-1-1 0 0 0,1 0 0 0 0,-1 1-1 0 0,1-1 1 0 0,0 0 0 0 0,0 0 0 0 0,0 0 0 0 0,0 0 0 0 0,0 0-1 0 0,1-1 1 0 0,-1 1 0 0 0,0-1 0 0 0,1 1 0 0 0,-1-1-1 0 0,1 0 1 0 0,4 2 0 0 0,5 1 43 0 0,1 0 0 0 0,-1-1 0 0 0,18 2 0 0 0,-8-3-65 0 0,0-1 0 0 0,0 0 0 0 0,0-2 0 0 0,0-1 0 0 0,-1-1 0 0 0,1-1 0 0 0,26-7 0 0 0,-5-4-4788 0 0,-34 12-3012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3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4607 0 0,'-2'1'354'0'0,"-2"-1"-126"0"0,0 1 0 0 0,-1 0 0 0 0,1 0 0 0 0,0 1 0 0 0,0-1 0 0 0,-4 3 0 0 0,6-3 251 0 0,0 0 0 0 0,0 1 0 0 0,1-1 0 0 0,-1 0 0 0 0,1 1 0 0 0,-1-1 0 0 0,1 1 0 0 0,0-1 0 0 0,0 1 1 0 0,-1 0-1 0 0,1-1 0 0 0,0 1 0 0 0,0 0 0 0 0,1 0 0 0 0,-2 2 0 0 0,2-2-327 0 0,0 0 0 0 0,0-1 0 0 0,0 1 0 0 0,0 0 0 0 0,1 0 0 0 0,-1 0 0 0 0,0-1 0 0 0,1 1 0 0 0,-1 0 0 0 0,1-1 0 0 0,0 1 0 0 0,0 0 0 0 0,1 2 0 0 0,0 0 152 0 0,1 2-160 0 0,2 1 0 0 0,-1 0 0 0 0,1-1 0 0 0,-1 0 0 0 0,2 0 0 0 0,-1 0 0 0 0,1-1 0 0 0,0 0 0 0 0,0 0 0 0 0,0 0 0 0 0,14 7 0 0 0,-2-2 246 0 0,0-1 1 0 0,1-1-1 0 0,27 9 0 0 0,49 4 2179 0 0,-94-21-2517 0 0,-1 0-1 0 0,1 0 0 0 0,-1 0 0 0 0,1 0 1 0 0,-1 1-1 0 0,0-1 0 0 0,1 0 0 0 0,-1 0 0 0 0,1 0 1 0 0,-1 1-1 0 0,1-1 0 0 0,-1 0 0 0 0,1 0 0 0 0,-1 1 1 0 0,0-1-1 0 0,1 0 0 0 0,-1 1 0 0 0,0-1 0 0 0,1 1 1 0 0,-1-1-1 0 0,1 1 0 0 0,-9 7 386 0 0,8-7-478 0 0,-19 12 43 0 0,1 0 1 0 0,-1-2-1 0 0,-37 17 0 0 0,18-9-36 0 0,-47 29-1386 0 0,52-25-3615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3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79 10135 0 0,'0'0'778'0'0,"-1"1"-325"0"0,-58 56 7383 0 0,58-56-7007 0 0,1 0-780 0 0,0-1 1 0 0,-1 0-1 0 0,1 1 0 0 0,0-1 0 0 0,0 0 0 0 0,-1 0 1 0 0,1 1-1 0 0,0-1 0 0 0,-1 0 0 0 0,1 0 0 0 0,0 0 1 0 0,-1 1-1 0 0,1-1 0 0 0,0 0 0 0 0,-1 0 0 0 0,1 0 1 0 0,0 0-1 0 0,-1 0 0 0 0,1 0 0 0 0,-1 0 1 0 0,2-10 16 0 0,0-1 1 0 0,1 0-1 0 0,0 1 1 0 0,5-15-1 0 0,1-6-40 0 0,-7 28-26 0 0,-1 1 0 0 0,1-1 0 0 0,-1 1 0 0 0,0-1 0 0 0,0 1 0 0 0,0 0 0 0 0,0-1 0 0 0,0 1 0 0 0,0-1 0 0 0,-2-3 0 0 0,2 5-1 0 0,0 1 0 0 0,0-1-1 0 0,0 1 1 0 0,-1-1 0 0 0,1 0 0 0 0,0 1-1 0 0,0-1 1 0 0,-1 1 0 0 0,1-1 0 0 0,-1 1-1 0 0,1-1 1 0 0,0 1 0 0 0,-1-1 0 0 0,1 1-1 0 0,-1-1 1 0 0,1 1 0 0 0,-1-1 0 0 0,1 1-1 0 0,-1 0 1 0 0,1-1 0 0 0,-1 1 0 0 0,0 0-1 0 0,1 0 1 0 0,-1 0 0 0 0,1-1 0 0 0,-1 1-1 0 0,0 0 1 0 0,1 0 0 0 0,-1 0 0 0 0,0 0-1 0 0,1 0 1 0 0,-1 0 0 0 0,0 0 0 0 0,1 0-1 0 0,-1 0 1 0 0,1 0 0 0 0,-1 0 0 0 0,-1 1-1 0 0,0-1-9 0 0,-3 1 2 0 0,0 0 0 0 0,0 0 0 0 0,-1 0 0 0 0,1 1 0 0 0,0 0 0 0 0,0 0 0 0 0,1 0 0 0 0,-1 0 0 0 0,0 1 0 0 0,-5 4 0 0 0,-6 5-50 0 0,-20 21 1 0 0,19-17 46 0 0,-5 4 21 0 0,0 1 0 0 0,2 2 0 0 0,0 0 0 0 0,2 1 0 0 0,-31 52 0 0 0,47-72-18 0 0,0 1 0 0 0,0-1 1 0 0,0 1-1 0 0,1-1 0 0 0,-1 1 1 0 0,1 0-1 0 0,0 5 0 0 0,1-1-44 0 0,6-2 94 0 0,-5-6-28 0 0,1 0 1 0 0,0 0-1 0 0,0-1 0 0 0,-1 1 0 0 0,1 0 0 0 0,0-1 0 0 0,0 1 1 0 0,0-1-1 0 0,0 0 0 0 0,-1 0 0 0 0,1 1 0 0 0,0-1 0 0 0,0 0 1 0 0,0-1-1 0 0,0 1 0 0 0,3-1 0 0 0,32-10 125 0 0,-28 8-109 0 0,9-4-159 0 0,-1-1 0 0 0,1-1 1 0 0,-2-1-1 0 0,1 0 0 0 0,20-18 0 0 0,-27 21-360 0 0,-1-2 0 0 0,0 1 0 0 0,7-11 0 0 0,-14 18-86 0 0,1-7-1552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3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18 207 10135 0 0,'0'0'12013'0'0,"-1"-2"-11531"0"0,-1-1-426 0 0,0 0 0 0 0,0 0 0 0 0,0-1 0 0 0,1 1 0 0 0,-1-1 0 0 0,1 1 0 0 0,0-1 0 0 0,0 1 0 0 0,0-1 0 0 0,1 0 0 0 0,-1 0 0 0 0,1 1 1 0 0,0-1-1 0 0,0 0 0 0 0,0 0 0 0 0,1 1 0 0 0,-1-1 0 0 0,1 0 0 0 0,0 1 0 0 0,0-1 0 0 0,0 0 0 0 0,0 1 0 0 0,3-5 0 0 0,1-1-200 0 0,0 1-1 0 0,1-1 1 0 0,0 1-1 0 0,0 0 1 0 0,1 0-1 0 0,0 1 1 0 0,11-9-1 0 0,-12 11-40 0 0,0 0 1 0 0,1 0-1 0 0,0 1 0 0 0,0 0 0 0 0,0 0 0 0 0,0 1 1 0 0,0 0-1 0 0,1 0 0 0 0,13-2 0 0 0,-19 5 218 0 0,1-1 0 0 0,-1 1-1 0 0,1 1 1 0 0,-1-1 0 0 0,1 0-1 0 0,-1 1 1 0 0,0-1 0 0 0,1 1 0 0 0,-1-1-1 0 0,0 1 1 0 0,0 0 0 0 0,4 2-1 0 0,24 18 706 0 0,-24-17-562 0 0,3 2 30 0 0,-6-3-126 0 0,1-1 0 0 0,-1 1-1 0 0,0-1 1 0 0,0 1-1 0 0,0 0 1 0 0,0 0 0 0 0,0 0-1 0 0,-1 1 1 0 0,1-1 0 0 0,-1 1-1 0 0,0-1 1 0 0,0 1 0 0 0,1 4-1 0 0,-2-6-213 0 0,0-1 1 0 0,0 1-1 0 0,0 0 0 0 0,-1-1 1 0 0,1 1-1 0 0,0 0 0 0 0,-1 0 1 0 0,0 0-1 0 0,1 0 0 0 0,-1 0 0 0 0,0-1 1 0 0,0 1-1 0 0,0 0 0 0 0,0 0 1 0 0,0 0-1 0 0,0 0 0 0 0,-1 0 1 0 0,1 0-1 0 0,-1 0 0 0 0,1-1 1 0 0,-2 4-1 0 0,0-1-1141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3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37 370 7367 0 0,'0'0'15127'0'0,"-15"-9"-13335"0"0,14 7-1786 0 0,-1 1 1 0 0,0-1 0 0 0,1 1 0 0 0,-1-1-1 0 0,1 1 1 0 0,-1-1 0 0 0,1 0-1 0 0,0 0 1 0 0,-1 0 0 0 0,1 0-1 0 0,0 0 1 0 0,0 0 0 0 0,1 0 0 0 0,-1 0-1 0 0,0 0 1 0 0,1 0 0 0 0,-1 0-1 0 0,1-1 1 0 0,0 1 0 0 0,-1 0-1 0 0,1 0 1 0 0,0-1 0 0 0,1 1 0 0 0,-1 0-1 0 0,0 0 1 0 0,1 0 0 0 0,-1-1-1 0 0,1 1 1 0 0,1-3 0 0 0,0-3-164 0 0,1 0 1 0 0,1 0-1 0 0,0 0 1 0 0,0 1-1 0 0,0 0 1 0 0,9-12-1 0 0,9-6-126 0 0,1 0-1 0 0,1 1 1 0 0,0 1-1 0 0,2 1 1 0 0,1 2 0 0 0,53-32-1 0 0,-66 45 384 0 0,1 1 0 0 0,0 0 0 0 0,0 1 0 0 0,0 0 0 0 0,1 1 0 0 0,30-3 0 0 0,-33 6 149 0 0,0 0-1 0 0,0 1 0 0 0,0 1 0 0 0,0 0 1 0 0,0 1-1 0 0,0 0 0 0 0,0 1 1 0 0,23 8-1 0 0,-32-9-207 0 0,0 0 0 0 0,0 0 0 0 0,0 0 0 0 0,0 0 0 0 0,0 1 0 0 0,-1 0 0 0 0,1 0 1 0 0,-1 0-1 0 0,0 0 0 0 0,5 6 0 0 0,-7-8-36 0 0,0 1 1 0 0,0-1 0 0 0,0 1-1 0 0,0 0 1 0 0,0-1 0 0 0,0 1-1 0 0,-1 0 1 0 0,1 0 0 0 0,0 0-1 0 0,-1-1 1 0 0,0 1 0 0 0,1 0-1 0 0,-1 0 1 0 0,0 0 0 0 0,0 0-1 0 0,0 0 1 0 0,0 0 0 0 0,0-1-1 0 0,-1 1 1 0 0,1 0 0 0 0,-1 2-1 0 0,-1-1 7 0 0,1 0 0 0 0,-1 0 0 0 0,0 0 0 0 0,0 0 0 0 0,0 0 0 0 0,0 0 0 0 0,-4 3 0 0 0,4-4-11 0 0,-20 19-52 0 0,-1 0 0 0 0,-45 28 0 0 0,-21 20-136 0 0,-14 13-3125 0 0,101-80 2765 0 0,-7 5-351 0 0,3-5-2907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3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13159 0 0,'0'0'1280'0'0,"0"11"-1136"0"0,0 0-144 0 0,-2-1 0 0 0,2-1 0 0 0,0 0 200 0 0,0 2 16 0 0,2 2 0 0 0,0-3 0 0 0,0 3-688 0 0,-1-2-136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5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4143 0 0,'0'0'191'0'0,"-1"0"-11"0"0,-5 0 1492 0 0,0 0 0 0 0,0 1 0 0 0,1 0 0 0 0,-1 0 0 0 0,0 1 0 0 0,-7 2 0 0 0,4 0-375 0 0,0 0-1 0 0,0 1 1 0 0,-9 6 0 0 0,-6 7-614 0 0,-33 32 1 0 0,42-36-398 0 0,6-6-135 0 0,0 1 1 0 0,0 0-1 0 0,1 0 1 0 0,1 1-1 0 0,-1 0 1 0 0,1 0-1 0 0,-9 21 1 0 0,12-18-31 0 0,7-3-32 0 0,-2-8-95 0 0,0-1 0 0 0,1 0 0 0 0,-1 0 0 0 0,0 0 0 0 0,1 0 0 0 0,-1-1 0 0 0,0 1 0 0 0,1 0 0 0 0,-1 0 0 0 0,1-1 0 0 0,0 1 0 0 0,-1-1 0 0 0,1 0 0 0 0,-1 1 0 0 0,1-1 0 0 0,0 0 0 0 0,-1 0 0 0 0,1 0 0 0 0,0 0 0 0 0,-1 0 0 0 0,4-1 0 0 0,3 0-362 0 0,-1 0-1 0 0,1-1 1 0 0,9-3 0 0 0,13-7-1276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35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16615 0 0,'0'0'762'0'0,"-2"-1"-18"0"0,-1 1-724 0 0,0 0 1 0 0,0 0 0 0 0,0 0 0 0 0,0 0 0 0 0,0 1 0 0 0,0-1 0 0 0,0 1 0 0 0,0 0 0 0 0,0 0 0 0 0,0 0 0 0 0,0 0 0 0 0,0 0 0 0 0,0 1-1 0 0,1 0 1 0 0,-6 3 0 0 0,-4 4-16 0 0,-21 21 1 0 0,27-24 21 0 0,-19 20 106 0 0,1 1 1 0 0,2 1-1 0 0,1 2 1 0 0,1 0-1 0 0,-24 48 1 0 0,9-4 313 0 0,-33 104 1 0 0,62-162-469 0 0,-56 148-66 0 0,52-145-553 0 0,0 1-1 0 0,-1-2 1 0 0,-1 1 0 0 0,-1-1 0 0 0,-29 31-1 0 0,29-33-2056 0 0,26-21-2174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35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1 960 6911 0 0,'0'0'528'0'0,"1"1"-341"0"0,4 3 1067 0 0,0 0 0 0 0,1 0 0 0 0,-1-1 0 0 0,1 0 1 0 0,0 0-1 0 0,0 0 0 0 0,10 2 0 0 0,-13-4-966 0 0,1 0-1 0 0,0-1 1 0 0,-1 1 0 0 0,1-1 0 0 0,0 0-1 0 0,0 0 1 0 0,-1 0 0 0 0,1 0 0 0 0,0-1 0 0 0,-1 0-1 0 0,1 0 1 0 0,-1 0 0 0 0,1 0 0 0 0,-1 0-1 0 0,5-3 1 0 0,3-2 51 0 0,0-1-1 0 0,-1 0 1 0 0,0-1-1 0 0,11-11 1 0 0,33-40 392 0 0,-27 29-488 0 0,334-336 378 0 0,-225 233-1482 0 0,153-191-1 0 0,-269 302 750 0 0,-20 22 112 0 0,0 0-1 0 0,0 0 0 0 0,0 0 0 0 0,0 0 0 0 0,0 0 0 0 0,0 0 1 0 0,0-1-1 0 0,0 1 0 0 0,0 0 0 0 0,0 0 0 0 0,0 0 0 0 0,1 0 1 0 0,-1 0-1 0 0,0 0 0 0 0,0 0 0 0 0,0 0 0 0 0,0 0 0 0 0,0 0 1 0 0,0-1-1 0 0,0 1 0 0 0,1 0 0 0 0,-1 0 0 0 0,0 0 0 0 0,0 0 1 0 0,0 0-1 0 0,0 0 0 0 0,0 0 0 0 0,0 0 0 0 0,1 0 0 0 0,-1 0 1 0 0,0 0-1 0 0,0 0 0 0 0,0 0 0 0 0,0 0 0 0 0,0 0 0 0 0,0 0 1 0 0,1 0-1 0 0,-1 0 0 0 0,0 1 0 0 0,0-1 0 0 0,0 0 0 0 0,0 0 1 0 0,0 0-1 0 0,0 0 0 0 0,0 0 0 0 0,1 0 0 0 0,-1 0 0 0 0,0 0 1 0 0,0 0-1 0 0,0 1 0 0 0,-1 5-1 0 0,1 0 1 0 0,-2 0 0 0 0,1 0-1 0 0,-1 0 1 0 0,0 0 0 0 0,-2 7-1 0 0,-4 8 22 0 0,-31 104 321 0 0,-12 43-102 0 0,40-125-149 0 0,-9 85 0 0 0,19-105 35 0 0,0 0 0 0 0,2 0 0 0 0,1 0 0 0 0,0 0 0 0 0,2 0 0 0 0,1-1 0 0 0,9 29 0 0 0,-10-38 9 0 0,4 11 322 0 0,11 24 0 0 0,-9-16-168 0 0,-10-32-290 0 0,1 0-1 0 0,-1 0 1 0 0,1 0 0 0 0,-1 0 0 0 0,0 0 0 0 0,1 0-1 0 0,-1 0 1 0 0,1 0 0 0 0,-1 0 0 0 0,0 0 0 0 0,1 0-1 0 0,-1 0 1 0 0,0 0 0 0 0,1 0 0 0 0,-1-1 0 0 0,1 1-1 0 0,-1 0 1 0 0,0 0 0 0 0,1 0 0 0 0,-1-1-1 0 0,0 1 1 0 0,0 0 0 0 0,1 0 0 0 0,-1-1 0 0 0,1 1-1 0 0,8-7-515 0 0,-7 5 0 0 0,1 0 1 0 0,-1 0 0 0 0,0 0-1 0 0,0 0 1 0 0,4-6 0 0 0,0-4-7894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3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6 124 12439 0 0,'0'0'958'0'0,"-1"-1"-625"0"0,-3-3 1036 0 0,10-3 1669 0 0,2 3-2668 0 0,-1 0 0 0 0,1 0 1 0 0,0 1-1 0 0,0 0 1 0 0,0 0-1 0 0,0 1 1 0 0,1 0-1 0 0,9 0 1 0 0,2-2 53 0 0,423-66 687 0 0,-406 66-6658 0 0,-2-3-1945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47:36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 5983 0 0,'-4'-6'12988'0'0,"4"5"-12946"0"0,-1 1 0 0 0,1-1-1 0 0,0 1 1 0 0,0 0 0 0 0,0-1-1 0 0,0 1 1 0 0,0 0 0 0 0,0-1-1 0 0,0 1 1 0 0,0-1 0 0 0,0 1-1 0 0,0 0 1 0 0,0-1 0 0 0,0 1-1 0 0,0 0 1 0 0,0-1 0 0 0,0 1-1 0 0,0-1 1 0 0,0 1 0 0 0,0 0-1 0 0,1-1 1 0 0,-1 1 0 0 0,0 0-1 0 0,0-1 1 0 0,0 1 0 0 0,1 0-1 0 0,-1 0 1 0 0,0-1 0 0 0,0 1-1 0 0,1 0 1 0 0,-1-1 0 0 0,1 1-1 0 0,16-8 1515 0 0,-10 7-956 0 0,1 0 1 0 0,15-1-1 0 0,14 1-600 0 0,-8 1 0 0 0,33 2 0 0 0,-51 0 0 0 0,-1 0 0 0 0,1 0 0 0 0,-1 1 0 0 0,0 0 0 0 0,0 0 0 0 0,17 9 0 0 0,-25-11 0 0 0,3 2 0 0 0,-1-1 0 0 0,1 1 0 0 0,-1 0 0 0 0,1 0 0 0 0,-1 0 0 0 0,0 0 0 0 0,6 7 0 0 0,-9-9 0 0 0,-1 0 0 0 0,1 0 0 0 0,0 0 0 0 0,-1 0 0 0 0,1 0 0 0 0,-1 0 0 0 0,1 0 0 0 0,-1 0 0 0 0,1 0 0 0 0,-1 0 0 0 0,0 0 0 0 0,0 1 0 0 0,1-1 0 0 0,-1 0 0 0 0,0 0 0 0 0,0 0 0 0 0,0 0 0 0 0,0 1 0 0 0,0-1 0 0 0,-1 0 0 0 0,1 2 0 0 0,-1 0 0 0 0,0 0 7 0 0,0 1-1 0 0,0 0 1 0 0,-1-1 0 0 0,1 1-1 0 0,-1-1 1 0 0,0 0 0 0 0,0 0-1 0 0,0 0 1 0 0,0 0 0 0 0,0 0-1 0 0,-1 0 1 0 0,1 0-1 0 0,-1-1 1 0 0,-5 5 0 0 0,-6 3 70 0 0,-30 17 0 0 0,23-15-48 0 0,-95 51 141 0 0,124-66-209 0 0,0 0-1 0 0,0 0 1 0 0,0 1-1 0 0,0 0 1 0 0,0 1-1 0 0,1 0 1 0 0,-1 0-1 0 0,0 1 0 0 0,1 0 1 0 0,-1 0-1 0 0,1 1 1 0 0,-1 0-1 0 0,10 2 1 0 0,-9-1 12 0 0,-1 0 0 0 0,0 1 0 0 0,0 0 0 0 0,0 0 0 0 0,0 1 0 0 0,8 5 0 0 0,-12-6 40 0 0,1 0 1 0 0,-1 0-1 0 0,0 0 0 0 0,0 1 0 0 0,0 0 0 0 0,-1 0 0 0 0,1 0 1 0 0,-1 0-1 0 0,0 0 0 0 0,4 8 0 0 0,2 3 113 0 0,-7-12-113 0 0,0 1 0 0 0,0-1-1 0 0,0 1 1 0 0,-1 0 0 0 0,1 0-1 0 0,-1 0 1 0 0,0 0 0 0 0,0 0 0 0 0,0 0-1 0 0,0 0 1 0 0,-1 0 0 0 0,0 0-1 0 0,0 6 1 0 0,0-7 16 0 0,0 0-1 0 0,0 0 1 0 0,0 0 0 0 0,-1 0-1 0 0,1 0 1 0 0,-1 0-1 0 0,0 0 1 0 0,0 0 0 0 0,0 0-1 0 0,0-1 1 0 0,0 1-1 0 0,-1 0 1 0 0,1-1 0 0 0,-1 1-1 0 0,0-1 1 0 0,1 1-1 0 0,-1-1 1 0 0,0 0 0 0 0,-1 0-1 0 0,1 0 1 0 0,0 0-1 0 0,-1 0 1 0 0,1-1 0 0 0,-1 1-1 0 0,1 0 1 0 0,-1-1 0 0 0,0 0-1 0 0,1 0 1 0 0,-1 0-1 0 0,0 0 1 0 0,0 0 0 0 0,-3 0-1 0 0,-42 10 370 0 0,29-5-244 0 0,-1-2 0 0 0,0 0 0 0 0,-36 1-1 0 0,53-4-276 0 0,1-2 0 0 0,-1 1-1 0 0,1 0 1 0 0,-1 0-1 0 0,1-1 1 0 0,-1 1-1 0 0,1-1 1 0 0,0 0-1 0 0,-1 0 1 0 0,1 0-1 0 0,0 0 1 0 0,0 0 0 0 0,-3-2-1 0 0,-1-1-1410 0 0,-3 1 431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0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10567 0 0,'0'0'956'0'0,"-1"2"-728"0"0,-1 3-52 0 0,0-1 0 0 0,1 1 0 0 0,0 0-1 0 0,-1 0 1 0 0,2 0 0 0 0,-1 1-1 0 0,1-1 1 0 0,-1 8 0 0 0,5 42 134 0 0,3-4-241 0 0,2-1 0 0 0,3 0-1 0 0,2-1 1 0 0,2-1 0 0 0,23 50-1 0 0,2-7-68 0 0,83 224 0 0 0,-118-292-20 0 0,-1-1 0 0 0,-1 1 0 0 0,1 29 0 0 0,-5 70-60 0 0,-3-88 321 0 0,-11 53 0 0 0,0-9-5267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0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73 805 11519 0 0,'0'0'1040'0'0,"-1"-1"-853"0"0,-11-7 27 0 0,11 7-116 0 0,0 1 0 0 0,0-1 0 0 0,0 0 0 0 0,0 1 0 0 0,0-1 0 0 0,0 1 0 0 0,0-1 0 0 0,0 1 0 0 0,0 0 0 0 0,0-1 0 0 0,-1 1 0 0 0,-26 2 649 0 0,27-1-749 0 0,1-1 1 0 0,-1 0-1 0 0,0 0 0 0 0,1 0 0 0 0,-1 0 0 0 0,0 0 0 0 0,1 0 1 0 0,-1 0-1 0 0,0 0 0 0 0,1 0 0 0 0,-1 0 0 0 0,0 0 0 0 0,1-1 1 0 0,-1 1-1 0 0,0 0 0 0 0,1 0 0 0 0,-1-1 0 0 0,0 0 0 0 0,-1-4-48 0 0,2 4 30 0 0,-2-8-100 0 0,2 1 1 0 0,-1-1-1 0 0,1 0 1 0 0,0 0-1 0 0,1 0 1 0 0,0 1-1 0 0,0-1 1 0 0,5-15-1 0 0,-2 2-79 0 0,104-386-1150 0 0,-104 395 1346 0 0,39-101 267 0 0,-10 27 106 0 0,-18 55 510 0 0,-13 29 186 0 0,-2 3-1028 0 0,0 0 0 0 0,0-1 0 0 0,0 1 0 0 0,0 0 0 0 0,0-1 0 0 0,0 1 0 0 0,1 0 0 0 0,-1 0 0 0 0,0-1 0 0 0,0 1 0 0 0,0 0 0 0 0,1 0 0 0 0,-1-1 0 0 0,0 1 0 0 0,0 0 0 0 0,0 0 0 0 0,1 0 0 0 0,-1 0 0 0 0,0-1 0 0 0,0 1 0 0 0,1 0 0 0 0,-1 0 0 0 0,0 0 0 0 0,1 0 0 0 0,-1 0 0 0 0,1 0-1 0 0,-1-1 0 0 0,0 1 0 0 0,0 0 0 0 0,1 0 0 0 0,-1 0 0 0 0,0 0 0 0 0,1 0 0 0 0,-1-1 0 0 0,0 1 0 0 0,0 0 0 0 0,0 0 1 0 0,1 0-1 0 0,-1-1 0 0 0,0 1 0 0 0,0 0 0 0 0,0 0 0 0 0,1-1 0 0 0,-1 1 0 0 0,0 0 0 0 0,0 0 0 0 0,0-1 0 0 0,0 1 0 0 0,0-1 1 0 0,3 3 443 0 0,1 1-378 0 0,0 1 0 0 0,0-1-1 0 0,0 1 1 0 0,-1 0 0 0 0,0 0 0 0 0,0 0 0 0 0,0 0 0 0 0,0 0 0 0 0,0 1-1 0 0,-1-1 1 0 0,2 6 0 0 0,4 11 86 0 0,7 28-1 0 0,-8-24-122 0 0,28 114 20 0 0,-5 2-1 0 0,11 147 0 0 0,-40-256-179 0 0,-1-1 0 0 0,-2 1 0 0 0,-1-1 0 0 0,-9 40 0 0 0,-6 11-146 0 0,14-70 202 0 0,0 0 1 0 0,-1 0-1 0 0,0-1 0 0 0,-11 18 1 0 0,10-21 10 0 0,0 0 1 0 0,-1-1 0 0 0,0 0-1 0 0,0 0 1 0 0,-1 0 0 0 0,0-1 0 0 0,0 0-1 0 0,0-1 1 0 0,-1 0 0 0 0,0 0-1 0 0,0-1 1 0 0,0 0 0 0 0,-13 4 0 0 0,6-5-9 0 0,12-4 20 0 0,0 1 3 0 0,-11 6-12 0 0,13-5 53 0 0,1-1 0 0 0,0 1 0 0 0,-1 0 1 0 0,1 0-1 0 0,0-1 0 0 0,0 1 0 0 0,-1 0 0 0 0,1 0 0 0 0,0 1 0 0 0,0-1 0 0 0,0 0 0 0 0,0 0 0 0 0,0 0 0 0 0,1 1 0 0 0,-1-1 1 0 0,0 0-1 0 0,1 1 0 0 0,-1-1 0 0 0,1 1 0 0 0,-1-1 0 0 0,1 1 0 0 0,-1-1 0 0 0,1 1 0 0 0,0-1 0 0 0,0 1 0 0 0,0-1 0 0 0,0 1 1 0 0,0-1-1 0 0,0 1 0 0 0,0-1 0 0 0,1 3 0 0 0,1 0 14 0 0,0-2-38 0 0,-1-1 1 0 0,1 1 0 0 0,-1 0 0 0 0,1-1 0 0 0,-1 0 0 0 0,1 1-1 0 0,0-1 1 0 0,0 0 0 0 0,0 0 0 0 0,0 0 0 0 0,0 0 0 0 0,0 0-1 0 0,4 1 1 0 0,-1 0 6 0 0,1 0 26 0 0,-1-1 1 0 0,1 1-1 0 0,-1-1 1 0 0,1 0-1 0 0,0 0 1 0 0,-1-1-1 0 0,8 0 1 0 0,22 4 122 0 0,47 12 84 0 0,1-4-1 0 0,0-3 0 0 0,97-2 1 0 0,-136-7-312 0 0,0 2 0 0 0,-1 1 0 0 0,0 3 0 0 0,0 1 0 0 0,54 17 0 0 0,-94-23-53 0 0,-1-2-1397 0 0,-1 0 1329 0 0,0 1-1 0 0,1-1 1 0 0,-1 0-1 0 0,0 0 1 0 0,0 0-1 0 0,0 0 1 0 0,-1 0-1 0 0,1 0 1 0 0,0 0-1 0 0,0 0 1 0 0,0 0-1 0 0,-1 0 1 0 0,1-1-1 0 0,-1 1 1 0 0,1 0-1 0 0,0-2 1 0 0,2-13-1147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0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59 532 6911 0 0,'0'0'528'0'0,"-2"0"-341"0"0,-1-1 610 0 0,-1 0-1 0 0,0 0 1 0 0,1 0-1 0 0,-1-1 1 0 0,1 1-1 0 0,-6-4 1 0 0,7 4 959 0 0,1 0-1043 0 0,-2-3-687 0 0,0 0 0 0 0,1-1-1 0 0,0 1 1 0 0,0 0-1 0 0,0-1 1 0 0,0 1 0 0 0,1-1-1 0 0,-1 1 1 0 0,1-1 0 0 0,0 0-1 0 0,1 1 1 0 0,-1-9 0 0 0,-1 1-200 0 0,2 10 80 0 0,1 3-85 0 0,-1 0 168 0 0,1-1 1 0 0,0 1-1 0 0,0 0 0 0 0,-1-1 1 0 0,1 1-1 0 0,0-1 1 0 0,0 1-1 0 0,0-1 0 0 0,0 1 1 0 0,2 0-1 0 0,1 1-8 0 0,5 4 9 0 0,0 1 0 0 0,0 1 0 0 0,-1-1 0 0 0,0 1 0 0 0,10 15 0 0 0,-7-9 1 0 0,16 14-1 0 0,-15-17 47 0 0,1-1 1 0 0,0-1-1 0 0,1 0 0 0 0,-1-1 0 0 0,1 0 0 0 0,24 8 0 0 0,-13-7 44 0 0,1-1 0 0 0,0-2 0 0 0,29 4 0 0 0,-52-9-45 0 0,1-1 0 0 0,-1 1 0 0 0,1-1 0 0 0,-1 0 0 0 0,0-1 0 0 0,1 1 0 0 0,-1-1 0 0 0,0 1 0 0 0,1-1 0 0 0,-1 0 0 0 0,0 0 0 0 0,4-2-1 0 0,0-1 389 0 0,1 0-1 0 0,-1-1 0 0 0,9-8 0 0 0,-14 11-366 0 0,-1 1-1 0 0,0-1 1 0 0,0 0 0 0 0,0 1-1 0 0,0-1 1 0 0,0 0 0 0 0,0 0-1 0 0,0 0 1 0 0,-1 0 0 0 0,1 0-1 0 0,0 0 1 0 0,-1 0-1 0 0,0 0 1 0 0,1 0 0 0 0,-1 0-1 0 0,0 0 1 0 0,0 0 0 0 0,-1-3-1 0 0,0-2 6 0 0,0 0 0 0 0,-1 0 0 0 0,0 0 0 0 0,-1 0 0 0 0,-3-7 0 0 0,-4-13-3 0 0,-10-30-2 0 0,11 32-65 0 0,1 0 1 0 0,-6-33 0 0 0,9 23-144 0 0,1 0 1 0 0,2 0 0 0 0,2 0 0 0 0,1 0-1 0 0,6-39 1 0 0,-4 50-1082 0 0,-2-31-1 0 0,-1 42-4654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0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49 9215 0 0,'-7'-49'4050'0'0,"5"52"-3420"0"0,-2 7-394 0 0,1 0 1 0 0,-1 0-1 0 0,2 1 0 0 0,-1-1 0 0 0,1 1 0 0 0,1-1 1 0 0,0 1-1 0 0,0-1 0 0 0,2 14 0 0 0,14 101 661 0 0,-11-102-764 0 0,7 39 139 0 0,4 0 0 0 0,2-2 0 0 0,40 96 0 0 0,-42-123-256 0 0,2-1 0 0 0,0-1 0 0 0,2-1 0 0 0,2-1 0 0 0,0 0 0 0 0,2-2 0 0 0,43 40 0 0 0,8-4 0 0 0,1 1 15 0 0,-62-52-26 0 0,0 1-1 0 0,-1 1 0 0 0,14 22 0 0 0,-12-13-209 0 0,-1 2 1 0 0,10 28-1 0 0,-14-32-243 0 0,1-5-1968 0 0,-1-5 990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0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0 446 11111 0 0,'0'0'1008'0'0,"3"1"-828"0"0,5 2 77 0 0,-1-1 0 0 0,1 0 0 0 0,0 0 0 0 0,0-1-1 0 0,0 0 1 0 0,0 0 0 0 0,0-1 0 0 0,0 0 0 0 0,1 0-1 0 0,-1-1 1 0 0,0 0 0 0 0,14-5 0 0 0,-10 2-88 0 0,-1 0 0 0 0,0-1 0 0 0,0-1-1 0 0,0 0 1 0 0,-1-1 0 0 0,0 0 0 0 0,0 0 0 0 0,0-1 0 0 0,-1 0 0 0 0,0-1-1 0 0,-1 0 1 0 0,0 0 0 0 0,9-15 0 0 0,7-13-332 0 0,-2-2 0 0 0,24-54 1 0 0,-38 75-33 0 0,1 0-22 0 0,0-1-351 0 0,0-1 1 0 0,-1 0-1 0 0,-1-1 0 0 0,5-22 0 0 0,-12 41 160 0 0,1 1-324 0 0,-1 1 624 0 0,0 0-1 0 0,0-1 1 0 0,0 1 0 0 0,0 0 0 0 0,0-1 0 0 0,0 1 0 0 0,0 0-1 0 0,0-1 1 0 0,0 1 0 0 0,-1-1 0 0 0,1 1 0 0 0,0 0 0 0 0,0-1-1 0 0,0 1 1 0 0,0 0 0 0 0,0 0 0 0 0,-1-1 0 0 0,1 1 0 0 0,0-1-1 0 0,-6 4 51 0 0,1 0 0 0 0,-1 0 0 0 0,1 1-1 0 0,0-1 1 0 0,0 1 0 0 0,0 0 0 0 0,1 1 0 0 0,0-1-1 0 0,0 1 1 0 0,0-1 0 0 0,-6 11 0 0 0,-9 20 502 0 0,1 1 0 0 0,2 1 0 0 0,-19 68 0 0 0,29-84-175 0 0,0-1 1 0 0,1 1 0 0 0,2 1 0 0 0,0-1 0 0 0,0 29-1 0 0,3-38-38 0 0,1 0 0 0 0,1 0-1 0 0,-1-1 1 0 0,2 1 0 0 0,0-1-1 0 0,0 1 1 0 0,1-1 0 0 0,0 0-1 0 0,1 0 1 0 0,0-1 0 0 0,9 14-1 0 0,-3-9-46 0 0,1-1 0 0 0,0 0 0 0 0,1 0 0 0 0,1-1 0 0 0,0-1 0 0 0,1 0 0 0 0,0-1 0 0 0,0 0 0 0 0,1-2 0 0 0,1 0 0 0 0,17 7 0 0 0,-15-8 4 0 0,0-1 0 0 0,1-1 0 0 0,0 0 0 0 0,-1-2 0 0 0,2 0 0 0 0,-1-1 0 0 0,0-2 0 0 0,0 0 0 0 0,41-3 0 0 0,-54 1-225 0 0,0 0-1 0 0,0 0 1 0 0,0 0 0 0 0,-1-1-1 0 0,1 0 1 0 0,0 0-1 0 0,-1-1 1 0 0,0 0 0 0 0,1 0-1 0 0,-1 0 1 0 0,0-1-1 0 0,-1 0 1 0 0,1 0 0 0 0,-1-1-1 0 0,0 1 1 0 0,0-1-1 0 0,0 0 1 0 0,0-1 0 0 0,-1 1-1 0 0,7-12 1 0 0,3-10-1598 0 0,-3-1-4913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0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3679 0 0,'-31'31'160'0'0,"12"-11"40"0"0,-5 1-200 0 0,3 2 0 0 0,1-1 0 0 0,-1 0 0 0 0,-1-3 984 0 0,4-3 152 0 0,0-5 32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5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28 11055 0 0,'0'0'506'0'0,"-7"-5"168"0"0,-18-17 1070 0 0,16 21 4063 0 0,8 2-5754 0 0,-1-1-1 0 0,1 1 1 0 0,0 0 0 0 0,-1-1 0 0 0,1 1 0 0 0,0 0-1 0 0,-1 0 1 0 0,1 0 0 0 0,0 0 0 0 0,0 0 0 0 0,0 1-1 0 0,0-1 1 0 0,0 0 0 0 0,0 0 0 0 0,0 1 0 0 0,0-1-1 0 0,0 1 1 0 0,0-1 0 0 0,1 0 0 0 0,-1 1 0 0 0,1-1-1 0 0,-1 1 1 0 0,1 0 0 0 0,0-1 0 0 0,-1 3 0 0 0,1-1 0 0 0,0 0 1 0 0,1 1-1 0 0,-1-1 1 0 0,1 0-1 0 0,0 0 1 0 0,-1 0 0 0 0,1 0-1 0 0,1 0 1 0 0,-1-1-1 0 0,0 1 1 0 0,1 0 0 0 0,3 5-1 0 0,-1-4-35 0 0,-3-2-38 0 0,1-1 0 0 0,-1 0 0 0 0,0 1 0 0 0,0-1 0 0 0,0 1 0 0 0,0 0 0 0 0,0-1 0 0 0,0 1 0 0 0,0 0 0 0 0,-1-1 0 0 0,1 1 0 0 0,0 2 0 0 0,3 19-4228 0 0,-4-12-2190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0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1839 0 0,'0'0'396'0'0,"-1"3"991"0"0,-15 38 3618 0 0,-13 25-2733 0 0,-2 3-1293 0 0,25-54 142 0 0,-8 27 1 0 0,14-39-764 0 0,0-1-249 0 0,0 1 0 0 0,1 0-1 0 0,-1 0 1 0 0,1-1 0 0 0,0 1-1 0 0,0-1 1 0 0,0 1 0 0 0,0-1-1 0 0,2 4 1 0 0,12 27 230 0 0,1-1 0 0 0,30 46 0 0 0,-30-56-319 0 0,-14-21 7 0 0,-1 0-1 0 0,0 0 1 0 0,1 0-1 0 0,-1 0 1 0 0,1 0-1 0 0,-1 0 1 0 0,1 0-1 0 0,-1-1 1 0 0,1 1-1 0 0,0-1 1 0 0,-1 1-1 0 0,1-1 1 0 0,0 1-1 0 0,-1-1 1 0 0,1 0-1 0 0,3 0 1 0 0,-1 0 83 0 0,-1 0 0 0 0,0 0 0 0 0,1 0 0 0 0,-1-1 0 0 0,0 0 0 0 0,4 0 1 0 0,-3-1-23 0 0,-1-1 1 0 0,1 1 0 0 0,-1 0-1 0 0,0-1 1 0 0,0 0 0 0 0,0 0-1 0 0,0 0 1 0 0,0 0 0 0 0,0 0-1 0 0,-1 0 1 0 0,4-7-1 0 0,-4 7-53 0 0,3-6 9 0 0,0 1 1 0 0,-1-2-1 0 0,0 1 0 0 0,-1 0 0 0 0,0-1 0 0 0,0 0 0 0 0,-1 1 1 0 0,0-1-1 0 0,0 0 0 0 0,-2 0 0 0 0,1 0 0 0 0,-2-13 1 0 0,0-1-33 0 0,-2 0 1 0 0,-1 1 0 0 0,-1-1 0 0 0,-8-24 0 0 0,11 42-86 0 0,-1-1 0 0 0,1 1 0 0 0,-1-1 0 0 0,0 1 0 0 0,-7-9 1 0 0,9 13 50 0 0,0 0 1 0 0,-1 1 0 0 0,1-1 0 0 0,-1 0-1 0 0,0 1 1 0 0,0-1 0 0 0,1 1-1 0 0,-1-1 1 0 0,0 1 0 0 0,0 0 0 0 0,0 0-1 0 0,-1-1 1 0 0,1 2 0 0 0,0-1 0 0 0,0 0-1 0 0,0 0 1 0 0,-1 1 0 0 0,1-1-1 0 0,0 1 1 0 0,-3 0 0 0 0,-9-1-3 0 0,0 2 1 0 0,-15 2 0 0 0,23-2 41 0 0,0 1 1 0 0,1-1 0 0 0,-1 1 0 0 0,0 0 0 0 0,1 1 0 0 0,0 0 0 0 0,-9 5 0 0 0,10-6-8 0 0,-12 12-6 0 0,7-4 211 0 0,-1 1-3049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07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348 630 14335 0 0,'0'0'1306'0'0,"-2"1"-1077"0"0,-1 1-86 0 0,0 0 1 0 0,1 0-1 0 0,-1-1 1 0 0,0 0-1 0 0,0 1 0 0 0,0-1 1 0 0,-6 1-1 0 0,8-2-78 0 0,0-1-1 0 0,0 1 0 0 0,0 0 0 0 0,0 0 1 0 0,1-1-1 0 0,-1 1 0 0 0,0 0 0 0 0,0-1 1 0 0,0 1-1 0 0,0-1 0 0 0,0 0 1 0 0,0 1-1 0 0,1-1 0 0 0,-1 1 0 0 0,0-1 1 0 0,-1-1-1 0 0,-6-7 3 0 0,1 1 1 0 0,-1-1-1 0 0,1 0 0 0 0,1-1 0 0 0,-10-18 1 0 0,-22-57-157 0 0,25 53 38 0 0,-42-108-355 0 0,29 69-344 0 0,-54-103 1 0 0,49 116-394 0 0,30 56 1026 0 0,-2 17-293 0 0,2-2 403 0 0,1-1 0 0 0,0 1-1 0 0,1 0 1 0 0,0 0-1 0 0,1-1 1 0 0,1 1 0 0 0,4 14-1 0 0,1 8 15 0 0,102 369 1029 0 0,-101-374-956 0 0,66 186 331 0 0,-59-178-360 0 0,2 0 0 0 0,2-2 1 0 0,36 52-1 0 0,-36-60 102 0 0,108 140 886 0 0,-117-153-989 0 0,0 1-1 0 0,-1 0 1 0 0,15 33-1 0 0,16 56-24 0 0,-36-91-16 0 0,21 71 43 0 0,-15-45 5 0 0,23 56 0 0 0,-33-94-137 0 0,-1-6-992 0 0,3-17-3055 0 0,-3-10-1376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0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67 393 9671 0 0,'0'0'748'0'0,"-2"0"-492"0"0,-35 0 881 0 0,10 0 7162 0 0,27-2-8051 0 0,2-4-196 0 0,0 0 0 0 0,0 1-1 0 0,1-1 1 0 0,-1 1 0 0 0,1 0-1 0 0,1-1 1 0 0,-1 2 0 0 0,1-1-1 0 0,0 0 1 0 0,6-6 0 0 0,9-7-22 0 0,25-17 1 0 0,-19 14-37 0 0,5-3 6 0 0,1 2 0 0 0,1 0 0 0 0,1 2 0 0 0,59-26 0 0 0,-8 4-665 0 0,-81 40 443 0 0,1-1 0 0 0,-1 1 0 0 0,1-1 0 0 0,-1 0 0 0 0,0-1 0 0 0,0 1 1 0 0,-1 0-1 0 0,1-1 0 0 0,-1 0 0 0 0,1 1 0 0 0,-1-1 0 0 0,0 0 0 0 0,2-7 0 0 0,5-13-1790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0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0,'0'0'7107'0'0,"2"1"-6370"0"0,-1 0-80 0 0,1 0-1 0 0,-1 0 1 0 0,0 0-1 0 0,0 0 1 0 0,0 0-1 0 0,0 0 0 0 0,0 0 1 0 0,0 0-1 0 0,0 1 1 0 0,0-1-1 0 0,1 2 1 0 0,1 7-1315 0 0,2 8 703 0 0,-2 1 0 0 0,0 0-1 0 0,-1 0 1 0 0,0 21 0 0 0,0 6-50 0 0,4 34-101 0 0,13 132 14 0 0,-12-158-315 0 0,26 96 0 0 0,-32-147 215 0 0,2 0-334 0 0,2 2 317 0 0,5-17-9231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0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1112 12583 0 0,'0'0'2779'0'0,"2"-2"-2004"0"0,72-90 2750 0 0,-62 79-3207 0 0,0-1 0 0 0,0 2 0 0 0,2 0 0 0 0,16-13 0 0 0,64-35 569 0 0,27 0-669 0 0,-12 7-215 0 0,-93 44-9 0 0,0-1 0 0 0,0-1 1 0 0,-1 0-1 0 0,18-19 0 0 0,-10 6-177 0 0,-2-1 1 0 0,-1 0-1 0 0,-1-2 0 0 0,-2 0 1 0 0,0-1-1 0 0,14-34 0 0 0,61-185-1636 0 0,-77 200 1508 0 0,-5 16-18 0 0,1 1-1 0 0,1 1 1 0 0,24-42 0 0 0,-34 67 187 0 0,1 0 0 0 0,0 0 0 0 0,0 1 0 0 0,5-5 0 0 0,-3 7-364 0 0,-2 2 260 0 0,0-1 0 0 0,0 1 1 0 0,0 0-1 0 0,0 1 0 0 0,0-1 1 0 0,0 0-1 0 0,-1 1 1 0 0,1 0-1 0 0,-1-1 0 0 0,1 1 1 0 0,-1 0-1 0 0,0 0 0 0 0,4 5 1 0 0,-2-3-145 0 0,0 1 0 0 0,-1 1 1 0 0,0-1-1 0 0,0 0 0 0 0,0 1 1 0 0,3 10-1 0 0,1 10-281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0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 1839 0 0,'0'0'10920'0'0,"-1"0"-10776"0"0,-8-2 536 0 0,7 3-418 0 0,0 0-176 0 0,0 0 0 0 0,0 0 0 0 0,1 0 0 0 0,-1 1 0 0 0,0-1 0 0 0,1 1 0 0 0,-1-1 0 0 0,1 1 0 0 0,-1-1 0 0 0,1 1 0 0 0,0 0 0 0 0,0 0 0 0 0,0-1 0 0 0,0 1 0 0 0,0 0 0 0 0,0 0 0 0 0,0 0 0 0 0,0 0 0 0 0,1 0 0 0 0,-1 0 0 0 0,1 3 0 0 0,-3 8-90 0 0,1 1 0 0 0,0 16 0 0 0,2-16 118 0 0,-1 152 223 0 0,3-80 221 0 0,-2-79-450 0 0,1-1 0 0 0,-1 0 0 0 0,1 0 1 0 0,0 0-1 0 0,0 0 0 0 0,4 8 0 0 0,-5-11 766 0 0,2-1-704 0 0,-1 0-69 0 0,0 0 0 0 0,1 0 0 0 0,0 0 0 0 0,-1-1 0 0 0,1 1 0 0 0,0 0 0 0 0,3 1 0 0 0,-3-1 222 0 0,10-1 130 0 0,-10-1-372 0 0,1 0-1 0 0,-1 0 1 0 0,0 0 0 0 0,0-1-1 0 0,0 1 1 0 0,0-1-1 0 0,0 1 1 0 0,1-1 0 0 0,-1 0-1 0 0,3-2 1 0 0,-3 2-40 0 0,0 0 383 0 0,14-19 360 0 0,-14 17-762 0 0,-1-1 1 0 0,0 1-1 0 0,1-1 0 0 0,-1 0 0 0 0,0 1 1 0 0,-1-1-1 0 0,1 0 0 0 0,-1 0 0 0 0,1 0 0 0 0,-1 0 1 0 0,-1 0-1 0 0,0-6 0 0 0,-1-4-69 0 0,-2 0-1 0 0,-5-16 0 0 0,5 16-197 0 0,-6-26 0 0 0,9 24 81 0 0,0 0 0 0 0,1 0 0 0 0,1 0 0 0 0,3-24 0 0 0,19-60-806 0 0,-23 100 950 0 0,1 0 0 0 0,-1 0 0 0 0,0 0 0 0 0,0-1 0 0 0,0 1 0 0 0,0 0 0 0 0,1 0 0 0 0,-1-1 0 0 0,0 1 0 0 0,0 0 0 0 0,0 0 0 0 0,0-1 0 0 0,0 1 0 0 0,0 0 0 0 0,0 0 0 0 0,0-1 0 0 0,0 1 0 0 0,0 0 0 0 0,0 0 0 0 0,0-1 0 0 0,0 1 0 0 0,0 0 0 0 0,0-1 0 0 0,0 1 0 0 0,0 0 0 0 0,0 0 0 0 0,0-1 1 0 0,0 1-1 0 0,-1 0 0 0 0,1 0 0 0 0,0 0 0 0 0,0-1 0 0 0,0 1 0 0 0,0 0 0 0 0,-1 0 0 0 0,1-1 0 0 0,0 1 0 0 0,0 0 0 0 0,0 0 0 0 0,-1 0 0 0 0,1 0 0 0 0,0-1 0 0 0,-13 8-146 0 0,-15 20 420 0 0,26-26-290 0 0,-2 2 79 0 0,-3 3-114 0 0,5-4-360 0 0,-1-15-7937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09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23 5527 0 0,'0'0'250'0'0,"-1"-1"-2"0"0,0-1-202 0 0,-13-9 10 0 0,12 10 477 0 0,0 0 0 0 0,1 0-1 0 0,-1 0 1 0 0,0 0-1 0 0,0 0 1 0 0,0 1 0 0 0,0-1-1 0 0,0 0 1 0 0,0 1-1 0 0,0 0 1 0 0,-3-1 0 0 0,3 1-292 0 0,0 0 1 0 0,0 0 0 0 0,0 1-1 0 0,0-1 1 0 0,0 0-1 0 0,0 1 1 0 0,0 0 0 0 0,0-1-1 0 0,0 1 1 0 0,-1 1 0 0 0,-1 0 2 0 0,0 1 1 0 0,0 0-1 0 0,1 0 0 0 0,0 0 1 0 0,-1 0-1 0 0,1 0 1 0 0,1 1-1 0 0,-5 6 1 0 0,5-6-58 0 0,0 0 0 0 0,0 1 0 0 0,1-1 0 0 0,-1 1 0 0 0,1-1 0 0 0,0 1 0 0 0,0 6-1 0 0,1-9-65 0 0,-1 13-52 0 0,1-1 0 0 0,1 1 1 0 0,0 0-1 0 0,1-1 1 0 0,1 1-1 0 0,5 19 0 0 0,-6-26-60 0 0,32 142-9 0 0,23 91 0 0 0,-39-180 0 0 0,49 111 0 0 0,-46-133 16 0 0,1-1 0 0 0,3-2 0 0 0,52 63 0 0 0,-28-49-307 0 0,-26-27-248 0 0,-21-22-79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0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93 510 5983 0 0,'-35'32'628'0'0,"17"-15"1043"0"0,-17 20 0 0 0,33-35-589 0 0,-1 8 404 0 0,8-19 232 0 0,36-50 634 0 0,54-61 0 0 0,47-36 32 0 0,-100 110-2156 0 0,37-57-1 0 0,-32 36-4399 0 0,-23 34-777 0 0,-15 18-529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1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39 6911 0 0,'0'0'528'0'0,"-1"-1"-341"0"0,1-2 210 0 0,-1 1-1 0 0,0 0 1 0 0,0 0 0 0 0,0 0 0 0 0,0 0-1 0 0,0 0 1 0 0,-1 0 0 0 0,1 1-1 0 0,-1-1 1 0 0,1 0 0 0 0,-1 1 0 0 0,0-1-1 0 0,1 1 1 0 0,-1-1 0 0 0,0 1-1 0 0,0 0 1 0 0,-3-2 0 0 0,0 0-550 0 0,3 2 490 0 0,0 1-102 0 0,-1 0-171 0 0,1 0 0 0 0,-1 0 0 0 0,0 0 0 0 0,0 0 0 0 0,1 1 0 0 0,-1-1 0 0 0,-3 2 0 0 0,-6 4-35 0 0,-1 4-29 0 0,9-6-3 0 0,-4 7-17 0 0,-1 2-37 0 0,2-5 10 0 0,4-5 42 0 0,1 1 1 0 0,-1 0-1 0 0,1 0 0 0 0,-1 0 1 0 0,1 0-1 0 0,-2 6 0 0 0,1-6 5 0 0,0 1 0 0 0,-1 19 0 0 0,3-17 35 0 0,1 0-1 0 0,0 0 1 0 0,0 0-1 0 0,1 0 1 0 0,0 0-1 0 0,0 0 1 0 0,3 9-1 0 0,19 48 900 0 0,-22-59-820 0 0,1-1 0 0 0,0 0 0 0 0,1 1 0 0 0,-1-1 0 0 0,1 0 0 0 0,0 0 0 0 0,0 0 0 0 0,0-1 0 0 0,0 1 1 0 0,1-1-1 0 0,-1 0 0 0 0,1 0 0 0 0,0 0 0 0 0,0 0 0 0 0,0 0 0 0 0,0-1 0 0 0,1 0 0 0 0,-1 0 0 0 0,1 0 1 0 0,-1-1-1 0 0,1 1 0 0 0,0-1 0 0 0,-1 0 0 0 0,1 0 0 0 0,5 0 0 0 0,-8-1-65 0 0,0 0 0 0 0,1-1 0 0 0,-1 1 0 0 0,0 0-1 0 0,0-1 1 0 0,0 1 0 0 0,0-1 0 0 0,0 0 0 0 0,0 1 0 0 0,0-1 0 0 0,0 0-1 0 0,0 0 1 0 0,-1 0 0 0 0,1-1 0 0 0,0 1 0 0 0,-1 0 0 0 0,1-1 0 0 0,-1 1-1 0 0,1-1 1 0 0,-1 1 0 0 0,1-1 0 0 0,-1 0 0 0 0,0 1 0 0 0,0-1 0 0 0,0 0-1 0 0,0 0 1 0 0,0 0 0 0 0,0-2 0 0 0,1-2-8 0 0,-1 1 1 0 0,0 0-1 0 0,0-1 1 0 0,0 1-1 0 0,-1-1 0 0 0,1 0 1 0 0,-1 1-1 0 0,-2-12 1 0 0,0 9-132 0 0,0 1 1 0 0,0-1-1 0 0,0 1 1 0 0,-7-12-1 0 0,3 6-324 0 0,6 11 198 0 0,-4-13-1496 0 0,4 15 1692 0 0,1-1 1 0 0,-1 0-1 0 0,0 1 0 0 0,1-1 0 0 0,-1 1 0 0 0,1-1 1 0 0,-1 0-1 0 0,1 1 0 0 0,-1-1 0 0 0,1 1 0 0 0,0-1 1 0 0,-1 1-1 0 0,1 0 0 0 0,0-1 0 0 0,-1 1 0 0 0,1 0 1 0 0,0-1-1 0 0,-1 1 0 0 0,1 0 0 0 0,0 0 0 0 0,-1-1 1 0 0,1 1-1 0 0,0 0 0 0 0,0 0 0 0 0,-1 0 1 0 0,1 0-1 0 0,0 0 0 0 0,1 0 0 0 0,22 0-183 0 0,20 7-702 0 0,-41-7 385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1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0,'3'0'9920'0'0,"1"2"-9730"0"0,0 1-1 0 0,-1-1 0 0 0,1 0 1 0 0,0 1-1 0 0,-1 0 0 0 0,1 0 1 0 0,-1 0-1 0 0,0 0 0 0 0,0 0 1 0 0,0 1-1 0 0,3 5 0 0 0,-4-6-45 0 0,-2-3-131 0 0,0 0-1 0 0,0 1 1 0 0,0-1-1 0 0,0 1 0 0 0,0-1 1 0 0,0 0-1 0 0,0 1 1 0 0,1-1-1 0 0,-1 1 1 0 0,0-1-1 0 0,0 0 1 0 0,0 1-1 0 0,1-1 0 0 0,-1 0 1 0 0,0 1-1 0 0,0-1 1 0 0,1 0-1 0 0,-1 0 1 0 0,0 1-1 0 0,0-1 1 0 0,1 0-1 0 0,7 10 274 0 0,29 47 62 0 0,27 49-264 0 0,-31-34-84 0 0,33 115 0 0 0,-62-178 0 0 0,6 21 21 0 0,3-1 0 0 0,0 0 0 0 0,18 27 0 0 0,17 36 178 0 0,-21-39-6 0 0,-23-47-371 0 0,-1 0 0 0 0,0 0 0 0 0,0 0 0 0 0,-1 1 0 0 0,0-1 0 0 0,0 1 0 0 0,0-1 0 0 0,-1 1 0 0 0,0 0 0 0 0,-1-1 0 0 0,1 12 0 0 0,-3-5-930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5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13935 0 0,'0'0'5639'0'0,"1"2"-5072"0"0,0 3-415 0 0,-1 0 0 0 0,1 0 1 0 0,-1 0-1 0 0,0 0 1 0 0,0 0-1 0 0,-1 0 1 0 0,1 0-1 0 0,-1 0 0 0 0,0 0 1 0 0,0 0-1 0 0,-4 8 1 0 0,-3 8 39 0 0,-14 25 1 0 0,15-32-157 0 0,-129 236-828 0 0,136-249 338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11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66 10567 0 0,'0'0'956'0'0,"-2"0"-786"0"0,-1 1-154 0 0,-19-1 122 0 0,13 0 1149 0 0,0-1 0 0 0,-12-3-1 0 0,19 3-1184 0 0,-1 1 0 0 0,1-1-1 0 0,0 0 1 0 0,0 0 0 0 0,0 0-1 0 0,0 0 1 0 0,0 0-1 0 0,0 0 1 0 0,1 0 0 0 0,-1 0-1 0 0,0-1 1 0 0,0 1 0 0 0,1-1-1 0 0,-1 1 1 0 0,1-1 0 0 0,-3-3-1 0 0,0-4-102 0 0,2-2-70 0 0,2 9-25 0 0,0 1 33 0 0,0 1 57 0 0,0-1-1 0 0,0 1 0 0 0,0-1 1 0 0,0 1-1 0 0,0-1 0 0 0,0 0 1 0 0,0 1-1 0 0,0-1 0 0 0,0 1 1 0 0,0-1-1 0 0,0 1 1 0 0,0-1-1 0 0,1 1 0 0 0,-1-1 1 0 0,0 1-1 0 0,0-1 0 0 0,1 1 1 0 0,-1-1-1 0 0,0 1 0 0 0,1-1 1 0 0,-1 1-1 0 0,1-1 0 0 0,10-2-15 0 0,-7 3 40 0 0,0 0 0 0 0,0 1 0 0 0,0-1 1 0 0,-1 1-1 0 0,1 0 0 0 0,0 0 0 0 0,-1 1 1 0 0,1-1-1 0 0,-1 1 0 0 0,1-1 0 0 0,-1 1 0 0 0,0 0 1 0 0,0 0-1 0 0,1 1 0 0 0,-2-1 0 0 0,1 1 1 0 0,0-1-1 0 0,3 5 0 0 0,5 7 146 0 0,0-1 0 0 0,14 27 0 0 0,-22-35-134 0 0,27 49 459 0 0,-2 1 1 0 0,21 63 0 0 0,32 123 485 0 0,-40-112-834 0 0,-29-94-101 0 0,-4-8-95 0 0,18 40 1 0 0,-25-66 4 0 0,-1 0 1 0 0,1 0 0 0 0,-1 0-1 0 0,1 0 1 0 0,-1 0 0 0 0,1 0 0 0 0,0 0-1 0 0,-1-1 1 0 0,1 1 0 0 0,0 0 0 0 0,0 0-1 0 0,0-1 1 0 0,-1 1 0 0 0,1 0 0 0 0,0-1-1 0 0,0 1 1 0 0,0-1 0 0 0,1 1 0 0 0,-1-1-9 0 0,0 0 1 0 0,0 0 0 0 0,0 0 0 0 0,0 0 0 0 0,-1 0 0 0 0,1 0 0 0 0,0 0 0 0 0,0 0 0 0 0,0 0-1 0 0,-1-1 1 0 0,1 1 0 0 0,0 0 0 0 0,0 0 0 0 0,-1-1 0 0 0,1 1 0 0 0,0-1 0 0 0,0 1 0 0 0,0-1 0 0 0,2-2-116 0 0,-1 1 1 0 0,1-1 0 0 0,-1 1-1 0 0,0-1 1 0 0,0 0 0 0 0,0 0-1 0 0,0 0 1 0 0,-1 0 0 0 0,2-3 0 0 0,4-17-1608 0 0,-1-4-3710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1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98 725 4143 0 0,'-2'2'7900'0'0,"-2"1"-7279"0"0,2-1-318 0 0,-1 1 1 0 0,1-1-1 0 0,-1 0 1 0 0,0 0 0 0 0,0 0-1 0 0,-5 3 1 0 0,6-5-288 0 0,0 0 1 0 0,0 0 0 0 0,0 0 0 0 0,1 0 0 0 0,-1 0 0 0 0,0 0 0 0 0,0 0 0 0 0,1-1 0 0 0,-1 1-1 0 0,0 0 1 0 0,1-1 0 0 0,-1 0 0 0 0,0 1 0 0 0,1-1 0 0 0,-3-1 0 0 0,3 2 3 0 0,0-1-19 0 0,-1 0 0 0 0,1 1 0 0 0,-1-1-1 0 0,1 0 1 0 0,0 1 0 0 0,0-1 0 0 0,-1 0-1 0 0,1 0 1 0 0,0 0 0 0 0,0 0 0 0 0,0 0-1 0 0,0-1 1 0 0,0 1 0 0 0,0 0 0 0 0,0 0-1 0 0,1-1 1 0 0,-2-1 0 0 0,0-1-17 0 0,0 1 14 0 0,0-1 1 0 0,0 0-1 0 0,1 0 1 0 0,-1 0-1 0 0,1 0 1 0 0,0 0-1 0 0,0 0 0 0 0,1-1 1 0 0,-1 1-1 0 0,1-7 1 0 0,0-4 3 0 0,4-24-1 0 0,4-9 71 0 0,15-48 0 0 0,-1 4 72 0 0,-13 50 22 0 0,1 1-1 0 0,2 0 0 0 0,2 0 1 0 0,1 2-1 0 0,22-40 0 0 0,-33 73-86 0 0,1-1 0 0 0,0 0 0 0 0,0 1 0 0 0,0 0 0 0 0,1 1 0 0 0,-1-1 0 0 0,1 1 0 0 0,1 0 0 0 0,-1 0 0 0 0,1 1 0 0 0,0 0 0 0 0,0 0 0 0 0,0 0 0 0 0,0 1-1 0 0,1 0 1 0 0,14-3 0 0 0,-10 3-78 0 0,1 1-1 0 0,-1 1 0 0 0,0 0 0 0 0,1 0 0 0 0,-1 1 0 0 0,0 1 1 0 0,1 0-1 0 0,-1 0 0 0 0,0 2 0 0 0,13 3 0 0 0,-22-5-29 0 0,0 1-1 0 0,1-1 1 0 0,-1 1-1 0 0,0 0 1 0 0,0 0-1 0 0,0 0 1 0 0,0 0-1 0 0,0 1 1 0 0,0-1-1 0 0,0 1 1 0 0,-1 0-1 0 0,0 0 1 0 0,1 0 0 0 0,-1 0-1 0 0,0 0 1 0 0,0 0-1 0 0,-1 0 1 0 0,3 6-1 0 0,0 2-17 0 0,-1 0 0 0 0,0 0 0 0 0,0 0 0 0 0,1 18 1 0 0,-2 0 35 0 0,-1 1 0 0 0,-2 0 0 0 0,-6 41 1 0 0,-21 88-23 0 0,20-118 31 0 0,-1-4 16 0 0,-2-1-1 0 0,-1 0 0 0 0,-23 45 1 0 0,30-70-174 0 0,-1 0 0 0 0,-10 12 1 0 0,14-21-72 0 0,-7-17-5741 0 0,2-7 1576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1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160 654 11887 0 0,'0'0'547'0'0,"1"2"-11"0"0,12 22-323 0 0,-9-16-9 0 0,0 0-1 0 0,-1-1 0 0 0,0 1 0 0 0,-1 0 1 0 0,1 1-1 0 0,-1-1 0 0 0,-1 0 1 0 0,0 1-1 0 0,0-1 0 0 0,-1 0 0 0 0,0 1 1 0 0,0-1-1 0 0,-1 1 0 0 0,0-1 1 0 0,0 1-1 0 0,-3 7 0 0 0,3-14 685 0 0,-1-1-821 0 0,1-1-67 0 0,0 0 0 0 0,0 0 1 0 0,0 1-1 0 0,0-1 0 0 0,0 0 0 0 0,0 0 0 0 0,0 0 1 0 0,0 0-1 0 0,-1 0 0 0 0,1 0 0 0 0,0 0 1 0 0,0-1-1 0 0,0 1 0 0 0,0 0 0 0 0,0-1 0 0 0,0 1 1 0 0,0 0-1 0 0,0-1 0 0 0,0 1 0 0 0,1-1 0 0 0,-1 0 1 0 0,0 1-1 0 0,0-1 0 0 0,0 0 0 0 0,0 1 1 0 0,1-1-1 0 0,-2-1 0 0 0,0-1-14 0 0,-3-1-63 0 0,0-1 0 0 0,1 0 0 0 0,0-1 1 0 0,0 1-1 0 0,1-1 0 0 0,-6-10 0 0 0,-14-41-251 0 0,6 12 161 0 0,1 9 268 0 0,2-1 0 0 0,1 0 0 0 0,2 0 0 0 0,2-1 0 0 0,1-1 1 0 0,2 1-1 0 0,2-1 0 0 0,1-70 0 0 0,5 92-167 0 0,0 1 0 0 0,0 0-1 0 0,2-1 1 0 0,0 1 0 0 0,1 1 0 0 0,8-19-1 0 0,-8 23 8 0 0,0 1 0 0 0,1 0 0 0 0,0 0-1 0 0,0 0 1 0 0,1 1 0 0 0,1 0 0 0 0,0 0 0 0 0,0 0-1 0 0,14-10 1 0 0,-18 16-217 0 0,1 0 0 0 0,0 0-1 0 0,0 1 1 0 0,6-3 0 0 0,6-1-967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1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102 204 6911 0 0,'-2'8'332'0'0,"0"1"-1"0"0,-1-1 1 0 0,0 0-1 0 0,-1 0 1 0 0,0 0-1 0 0,-8 13 0 0 0,-2 1 4625 0 0,4 13-3166 0 0,8-25-1138 0 0,1-7-488 0 0,1 0-72 0 0,1 2-85 0 0,-1 1 0 0 0,1 0 1 0 0,1 0-1 0 0,-1 0 0 0 0,1-1 1 0 0,0 1-1 0 0,0 0 0 0 0,0-1 1 0 0,1 0-1 0 0,0 0 0 0 0,0 0 1 0 0,0 0-1 0 0,1 0 0 0 0,0 0 1 0 0,0-1-1 0 0,0 0 0 0 0,0 0 1 0 0,0 0-1 0 0,8 5 0 0 0,1-1 3 0 0,1-1 0 0 0,0 0-1 0 0,0-1 1 0 0,0-1 0 0 0,1 0 0 0 0,19 4-1 0 0,-32-9 8 0 0,-1 0 0 0 0,1 0 0 0 0,-1 0 0 0 0,1-1 0 0 0,0 1 0 0 0,-1 0 0 0 0,1-1 0 0 0,0 1 0 0 0,-1-1 0 0 0,1 0 0 0 0,-1 1 0 0 0,3-3 0 0 0,-1 2 22 0 0,-2 0 85 0 0,1 0 152 0 0,0-2-202 0 0,1 1-1 0 0,-1-1 0 0 0,0 1 0 0 0,0-1 1 0 0,-1 0-1 0 0,1 1 0 0 0,-1-1 0 0 0,1 0 1 0 0,-1 0-1 0 0,0 0 0 0 0,0-1 1 0 0,0 1-1 0 0,0 0 0 0 0,-1 0 0 0 0,1 0 1 0 0,-1-1-1 0 0,0 1 0 0 0,0-5 1 0 0,-1-9 197 0 0,-1 1 1 0 0,-6-25 0 0 0,4 21-50 0 0,-3-14-80 0 0,-1 0 1 0 0,-2 1 0 0 0,-20-49 0 0 0,24 69-324 0 0,0 0 0 0 0,-1 1 1 0 0,0 0-1 0 0,-1 0 0 0 0,-1 1 0 0 0,0 0 1 0 0,0 0-1 0 0,-1 1 0 0 0,0 0 1 0 0,-1 1-1 0 0,-16-12 0 0 0,25 20 64 0 0,0 0 0 0 0,1 0 0 0 0,-1 1 0 0 0,0-1 1 0 0,1 0-1 0 0,-1 1 0 0 0,0-1 0 0 0,1 1 0 0 0,-1 0 0 0 0,0-1 0 0 0,0 1 0 0 0,0 0 0 0 0,1 0 0 0 0,-1 0 0 0 0,0 1 0 0 0,0-1 0 0 0,0 0 0 0 0,1 1 0 0 0,-1-1 0 0 0,0 1 1 0 0,-1 0-1 0 0,-2 2-154 0 0,0-1 1 0 0,0 1-1 0 0,1 0 0 0 0,-1 1 1 0 0,-3 3-1 0 0,6-5-51 0 0,-11 3-2320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1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0,'0'3'7516'0'0,"5"25"-217"0"0,10 22-5707 0 0,-5-16-1679 0 0,31 140 0 0 0,3 12 94 0 0,-15-91-7 0 0,51 109 0 0 0,-32-99-68 0 0,26 61-1097 0 0,-51-96-258 0 0,-22-68 963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1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141 536 6447 0 0,'0'0'499'0'0,"-1"-2"-328"0"0,-10-18 3860 0 0,-9-25 1 0 0,13 28-3417 0 0,0 0-1 0 0,-2 0 0 0 0,-13-19 1 0 0,4 10-263 0 0,11 14 195 0 0,-1 1 0 0 0,-15-16 0 0 0,22 25-367 0 0,-4-8-133 0 0,3 0-4 0 0,3 7-63 0 0,0-1 1 0 0,0 1 0 0 0,1 0 0 0 0,-1 0 0 0 0,1 0 0 0 0,-1 0 0 0 0,1 0-1 0 0,0 0 1 0 0,0 0 0 0 0,0 1 0 0 0,1-1 0 0 0,1-2 0 0 0,7-4-149 0 0,18-14 1 0 0,-13 12 33 0 0,144-100-100 0 0,-129 93 262 0 0,1 1 0 0 0,0 2 0 0 0,48-16 0 0 0,-74 29 41 0 0,0 0 1 0 0,0 1 0 0 0,1 0 0 0 0,-1 0-1 0 0,9 1 1 0 0,-14 0-51 0 0,0 0 0 0 0,0 1 0 0 0,0-1-1 0 0,0 1 1 0 0,0-1 0 0 0,0 1 0 0 0,0-1 0 0 0,0 1 0 0 0,0 0-1 0 0,0-1 1 0 0,0 1 0 0 0,1 1 0 0 0,1 1 26 0 0,3 2-2 0 0,-1 0 1 0 0,1 0 0 0 0,-1 1-1 0 0,0-1 1 0 0,-1 1 0 0 0,0 0 0 0 0,0 1-1 0 0,0-1 1 0 0,0 1 0 0 0,-1 0-1 0 0,0 0 1 0 0,3 12 0 0 0,1 9-31 0 0,-1-1 1 0 0,1 31-1 0 0,-3-29-15 0 0,6 65 2 0 0,-2 102 0 0 0,-7-191 0 0 0,-4 18 0 0 0,0-11 0 0 0,-5-2 0 0 0,-6-5-32 0 0,11-4-9 0 0,1-1-1 0 0,-1 0 0 0 0,1 0 1 0 0,-1 0-1 0 0,1 0 1 0 0,-1-1-1 0 0,1 1 1 0 0,-1-1-1 0 0,1 0 0 0 0,0 1 1 0 0,-1-1-1 0 0,1 0 1 0 0,0 0-1 0 0,0 0 1 0 0,-3-2-1 0 0,1 0-1029 0 0,1 0 1 0 0,-1 0-1 0 0,0 0 0 0 0,-3-4 1 0 0,-9-12-5096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6:1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8751 0 0,'0'0'936'0'0,"16"-23"10568"0"0,-5 14-10896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48:1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5063 0 0,'0'0'3127'0'0,"2"-2"-1684"0"0,24-7 2915 0 0,-12 7-4934 0 0,12-2 350 0 0,11-2 2271 0 0,-34 5-1812 0 0,9 0 171 0 0,-2-1-313 0 0,-1-1 1 0 0,1 0-1 0 0,0 0 0 0 0,-1-1 0 0 0,0 0 0 0 0,0 0 0 0 0,14-10 0 0 0,-18 11-78 0 0,16-11 173 0 0,34-29 0 0 0,-43 33-52 0 0,-9 8-37 0 0,0 0 0 0 0,0 1-1 0 0,0-1 1 0 0,0 1 0 0 0,1 0-1 0 0,-1 0 1 0 0,0 0 0 0 0,1 0-1 0 0,6-1 1 0 0,-8 2 47 0 0,1 0-15 0 0,1-2-95 0 0,6 0 148 0 0,22 5 54 0 0,-8 1-138 0 0,-22-3 7 0 0,39 9 888 0 0,-38-10-913 0 0,-1 2-13 0 0,11 4-43 0 0,6 2 52 0 0,-15-8-62 0 0,5-1 67 0 0,-6 1-72 0 0,20 6 142 0 0,9 4-69 0 0,-17-3-82 0 0,-1 2 0 0 0,-2 0 0 0 0,0 0 0 0 0,38 31 0 0 0,-23-22-64 0 0,2 0 0 0 0,0-1 64 0 0,0 1 0 0 0,16 4 0 0 0,-29-13-1 0 0,-10-7 0 0 0,16 0 14 0 0,-9 0 46 0 0,1 0 0 0 0,-1-1 0 0 0,0-1 0 0 0,1 0 0 0 0,-1-1 0 0 0,0 0 0 0 0,0-1 0 0 0,21-5 0 0 0,122-43 759 0 0,-47 25-425 0 0,-24 6-181 0 0,132-27-153 0 0,-99 23-43 0 0,-94 16 5 0 0,-18 5-10 0 0,1 0 0 0 0,0 1-1 0 0,11-2 1 0 0,-11 3-11 0 0,-3 0 0 0 0,-1 0 0 0 0,1-1 0 0 0,-1 1 0 0 0,1-1 0 0 0,-1 0 0 0 0,0 0 0 0 0,6-2 0 0 0,16-4 0 0 0,21-7 0 0 0,21-11 0 0 0,-47 17 0 0 0,-14 8 0 0 0,-1 1 0 0 0,2-2 0 0 0,0 1-1 0 0,-1 0 0 0 0,0 0 0 0 0,0 0 0 0 0,0 1-1 0 0,0 0 1 0 0,0 0 0 0 0,0 1 0 0 0,11 3 0 0 0,-12-3-6 0 0,-1-1 1 0 0,1 1 0 0 0,-1 0-1 0 0,0 0 1 0 0,0 0 0 0 0,0 1 0 0 0,6 4-1 0 0,-5-3-2 0 0,-1 0-1 0 0,-1 0 0 0 0,1 1 0 0 0,0 0 0 0 0,-1 0 0 0 0,0 0 0 0 0,0 0 1 0 0,3 8-1 0 0,-4-7-78 0 0,0 0 0 0 0,0 0 1 0 0,-1-1-1 0 0,1 1 0 0 0,-1 1 0 0 0,-1-1 1 0 0,1 0-1 0 0,-1 0 0 0 0,0 0 1 0 0,0 0-1 0 0,-1 0 0 0 0,0 0 0 0 0,0 0 1 0 0,-3 8-1 0 0,3-11-175 0 0,1-1-103 0 0,-3 8-432 0 0,3-8-186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48:1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325 200 5871 0 0,'0'0'1200'0'0,"-1"2"-1061"0"0,-25 26-995 0 0,25-27 689 0 0,-4 0-19 0 0,2 2 163 0 0,-12 0-152 0 0,12-4 403 0 0,-1 0 0 0 0,1 0-1 0 0,0 0 1 0 0,0 0-1 0 0,0-1 1 0 0,1 0-1 0 0,-1 1 1 0 0,0-1-1 0 0,1 0 1 0 0,-4-3-1 0 0,3 3 1674 0 0,-2 1-1483 0 0,0 0 0 0 0,1-1 0 0 0,-1 1 0 0 0,1-1 0 0 0,-8-3 0 0 0,-5-3 521 0 0,12 7-747 0 0,0 0 0 0 0,-1 0 0 0 0,1 0 0 0 0,0 1 0 0 0,-1-1 0 0 0,1 1 0 0 0,0 0 0 0 0,-1 1-1 0 0,1 0 1 0 0,-6 1 0 0 0,-4 3-26 0 0,0 0 0 0 0,-21 12 0 0 0,12-6-134 0 0,11-5-32 0 0,2-3 16 0 0,9-2 160 0 0,2-3-58 0 0,-3-5 88 0 0,3 5 294 0 0,0 0-248 0 0,1-1-328 0 0,-1 2 159 0 0,1 0-1 0 0,-1 0 1 0 0,0-1 0 0 0,1 1 0 0 0,-1 0 0 0 0,1 0-1 0 0,0 0 1 0 0,-1 0 0 0 0,1 0 0 0 0,0 0 0 0 0,-1 0-1 0 0,3-1 1 0 0,-2 1-1 0 0,1 0-1 0 0,-1 0 1 0 0,1 0 0 0 0,0 1-1 0 0,-1-1 1 0 0,1 0 0 0 0,0 1-1 0 0,0-1 1 0 0,-1 1 0 0 0,1 0-1 0 0,0 0 1 0 0,0-1 0 0 0,0 1-1 0 0,-1 0 1 0 0,1 1 0 0 0,4-1-1 0 0,0 1-67 0 0,12 2 55 0 0,32-1 0 0 0,-44-3-32 0 0,-1 0-1 0 0,0 0 1 0 0,0 0 0 0 0,0 0 0 0 0,0-1 0 0 0,0 0 0 0 0,9-4 0 0 0,7-5 83 0 0,71-37 369 0 0,-48 25-331 0 0,0 1 0 0 0,2 3 0 0 0,58-17 0 0 0,4 7 18 0 0,-93 26-92 0 0,0 1 1 0 0,26-1-1 0 0,-36 2-65 0 0,0 2 9 0 0,1-1 0 0 0,0 1-1 0 0,-1 0 1 0 0,1 0 0 0 0,0 0 0 0 0,-1 1-1 0 0,0 0 1 0 0,7 3 0 0 0,0 1 33 0 0,0 0-1 0 0,15 11 1 0 0,5 6 69 0 0,69 46 23 0 0,-80-57-129 0 0,-14-10-3 0 0,-1-1-13 0 0,3 2 5 0 0,1-1-1 0 0,0 0 0 0 0,0-1 1 0 0,0 1-1 0 0,0-2 0 0 0,10 0 1 0 0,60-8 139 0 0,-45 3-106 0 0,-29 5-10 0 0,1 0-1 0 0,-1 0 1 0 0,1 0-1 0 0,-1 1 1 0 0,1 0-1 0 0,-1 0 1 0 0,11 4-1 0 0,-1 1 1 0 0,25 12-1 0 0,-35-15-45 0 0,0 0 0 0 0,0 0 0 0 0,-1 1-1 0 0,7 4 1 0 0,-1 0-11 0 0,18 11-70 0 0,-26-16 87 0 0,0-1 0 0 0,0 1 0 0 0,0-1 0 0 0,0 0 0 0 0,1 0 0 0 0,-1 0 0 0 0,1-1 0 0 0,-1 1 0 0 0,1-1 0 0 0,0 0 0 0 0,5 1 0 0 0,2 1-1 0 0,6-1 5 0 0,0 1 0 0 0,0-2 0 0 0,0 0 0 0 0,21-2 0 0 0,-1 0 0 0 0,77-7 352 0 0,-82 7-300 0 0,15-2 276 0 0,88 6-1 0 0,-83 0-267 0 0,55-3 1 0 0,12 1 7 0 0,-102 0-68 0 0,27-3 0 0 0,-37 2 0 0 0,0-1 0 0 0,-1 1 0 0 0,12 2 0 0 0,-10-2 2 0 0,1 0-1 0 0,0 0 1 0 0,-1 0-1 0 0,1-1 1 0 0,-1 0-1 0 0,12-4 1 0 0,-10 3 50 0 0,15 3 22 0 0,-9-2-17 0 0,-8 1-19 0 0,-1 0-1 0 0,1-1 1 0 0,0-1-1 0 0,0 1 0 0 0,-1-1 1 0 0,1-1-1 0 0,8-3 0 0 0,3 1-29 0 0,-15 3-6 0 0,21-13 74 0 0,-23 14-23 0 0,0 0 0 0 0,5-1-57 0 0,-3 0-54 0 0,7-3 43 0 0,1 3 15 0 0,2 2 0 0 0,-3 4-27 0 0,-9-3-106 0 0,0 0-26 0 0,16 16-885 0 0,-16-16 647 0 0,-1 1-32 0 0,28 22-3499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48:1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25 141 3679 0 0,'0'0'284'0'0,"-1"-2"46"0"0,-7-16 6822 0 0,2 8-4930 0 0,-2-5-336 0 0,7 13-1116 0 0,1 0-663 0 0,0 2-90 0 0,0 0 0 0 0,0 0 0 0 0,0-1 0 0 0,0 1 0 0 0,0 0 0 0 0,0 0 0 0 0,0-1 0 0 0,0 1 0 0 0,0 0 0 0 0,0 0 0 0 0,0 0 0 0 0,0-1 0 0 0,0 1 0 0 0,0 0 0 0 0,0 0 0 0 0,1-1 0 0 0,-1 1-1 0 0,0 0 1 0 0,0 0 0 0 0,0 0 0 0 0,0-1 0 0 0,0 1 0 0 0,0 0 0 0 0,1 0 0 0 0,-1 0 0 0 0,0 0 0 0 0,0-1 0 0 0,0 1 0 0 0,1 0 0 0 0,-1 0 0 0 0,0 0 0 0 0,0 0 0 0 0,0 0 0 0 0,1 0 0 0 0,-1 0 0 0 0,0 0 0 0 0,0 0 0 0 0,1-1 0 0 0,-1 1 0 0 0,1 0 0 0 0,15 2 102 0 0,21 12-419 0 0,-35-13 300 0 0,23 9-71 0 0,-10-3 8 0 0,-1-1 1 0 0,19 4 0 0 0,-23-7 117 0 0,1-2 0 0 0,0 1-1 0 0,0-2 1 0 0,0 1 0 0 0,18-3-1 0 0,56-12 478 0 0,-59 9-432 0 0,64-14 783 0 0,-42 7-189 0 0,78-7 0 0 0,-3 13-445 0 0,-20 0-249 0 0,21 1 0 0 0,75 5 140 0 0,-111-8 58 0 0,-22 1 51 0 0,-48 4-40 0 0,30-6-1 0 0,10-3 155 0 0,-13 7-108 0 0,-14 1-157 0 0,0 1 0 0 0,0 1 0 0 0,0 1 0 0 0,39 5 0 0 0,13 7-97 0 0,60 10-75 0 0,-108-16 22 0 0,1-1 1 0 0,0-2-1 0 0,48-4 0 0 0,57-16 212 0 0,-4 0 496 0 0,-111 18-541 0 0,0 0-1 0 0,1 1 1 0 0,36 8 0 0 0,129 23-62 0 0,-188-31-50 0 0,20 7-23 0 0,26 13-643 0 0,-48-20 538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5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60 304 1375 0 0,'0'-1'107'0'0,"1"-18"10141"0"0,0 15-9715 0 0,1 0 0 0 0,1 0 1 0 0,-1 0-1 0 0,0 0 0 0 0,1 0 0 0 0,0 1 0 0 0,0-1 1 0 0,0 1-1 0 0,0 0 0 0 0,1-1 0 0 0,-1 2 0 0 0,1-1 1 0 0,6-3-1 0 0,7-5-293 0 0,36-13 0 0 0,-27 12 308 0 0,246-101 325 0 0,-218 94-781 0 0,0 4-1 0 0,1 1 1 0 0,68-7 0 0 0,-109 19-52 0 0,0 1 0 0 0,0 1 0 0 0,0 0 0 0 0,0 1 0 0 0,0 0 0 0 0,22 6 0 0 0,-32-6-25 0 0,0 0-1 0 0,-1 0 1 0 0,1 0 0 0 0,-1 1-1 0 0,1-1 1 0 0,-1 1 0 0 0,0 0-1 0 0,1 0 1 0 0,-1 0 0 0 0,0 1-1 0 0,0-1 1 0 0,-1 1 0 0 0,1-1-1 0 0,0 1 1 0 0,-1 0 0 0 0,0 0-1 0 0,1 0 1 0 0,-1 0 0 0 0,0 0-1 0 0,-1 1 1 0 0,1-1 0 0 0,-1 1-1 0 0,1-1 1 0 0,-1 1 0 0 0,0 0-1 0 0,0-1 1 0 0,-1 1 0 0 0,1 0-1 0 0,-1 4 1 0 0,0-3-4 0 0,0 1-1 0 0,-1 0 1 0 0,0 0 0 0 0,-1-1-1 0 0,1 1 1 0 0,-1 0-1 0 0,0-1 1 0 0,0 1-1 0 0,-1-1 1 0 0,1 0 0 0 0,-1 0-1 0 0,0 0 1 0 0,-1 0-1 0 0,1-1 1 0 0,-1 1 0 0 0,-8 7-1 0 0,-4 2 25 0 0,-1 0 0 0 0,0-1 0 0 0,-23 14 0 0 0,-124 67-35 0 0,125-74 0 0 0,-1-2 0 0 0,-54 16 0 0 0,82-31-38 0 0,1 0-1 0 0,0-1 1 0 0,-21 2 0 0 0,28-4 26 0 0,0 0 0 0 0,-1 0 0 0 0,1 0-1 0 0,0-1 1 0 0,0 0 0 0 0,0 1 0 0 0,0-1 0 0 0,0-1 0 0 0,0 1 0 0 0,0 0 0 0 0,0-1 0 0 0,1 0 0 0 0,-6-3-1 0 0,8 4 12 0 0,1 1-1 0 0,-1-1 0 0 0,1 1 1 0 0,-1-1-1 0 0,1 0 0 0 0,-1 1 0 0 0,1-1 1 0 0,-1 0-1 0 0,1 0 0 0 0,0 1 0 0 0,0-1 1 0 0,-1 0-1 0 0,1 0 0 0 0,0 0 1 0 0,0 1-1 0 0,0-1 0 0 0,0 0 0 0 0,-1 0 1 0 0,1 0-1 0 0,1 0 0 0 0,-1 1 0 0 0,0-1 1 0 0,0 0-1 0 0,0 0 0 0 0,0 0 1 0 0,0 1-1 0 0,1-1 0 0 0,-1 0 0 0 0,0 0 1 0 0,1 1-1 0 0,0-2 0 0 0,0-1-10 0 0,1 0 0 0 0,0 0 1 0 0,0 0-1 0 0,0 1 0 0 0,3-5 0 0 0,0 3-55 0 0,0-1 1 0 0,0 1-1 0 0,0 0 0 0 0,0 1 1 0 0,1-1-1 0 0,-1 1 0 0 0,1 0 1 0 0,11-4-1 0 0,-8 4-34 0 0,0 1 0 0 0,0 0 0 0 0,0 1 0 0 0,0 0-1 0 0,15 0 1 0 0,3 1-159 0 0,-5-1 97 0 0,0 2-1 0 0,0 0 0 0 0,1 1 0 0 0,25 6 0 0 0,-42-7 159 0 0,-1 1-1 0 0,1 0 1 0 0,0 0 0 0 0,-1 0-1 0 0,0 1 1 0 0,1 0-1 0 0,-1 0 1 0 0,-1 0 0 0 0,1 1-1 0 0,0-1 1 0 0,-1 1 0 0 0,1 0-1 0 0,-1 1 1 0 0,0-1-1 0 0,-1 1 1 0 0,1-1 0 0 0,-1 1-1 0 0,0 0 1 0 0,0 0 0 0 0,4 11-1 0 0,0 4 76 0 0,-1 1-1 0 0,-1-1 1 0 0,-1 1-1 0 0,-1 0 1 0 0,1 41 0 0 0,-4-57 15 0 0,-1 1 0 0 0,1-1 1 0 0,-1 1-1 0 0,0-1 0 0 0,0 1 1 0 0,-1-1-1 0 0,1 1 0 0 0,-1-1 1 0 0,-1 0-1 0 0,1 0 0 0 0,-1 0 1 0 0,0 0-1 0 0,0 0 0 0 0,0-1 1 0 0,-5 7-1 0 0,0-4 35 0 0,1 0 0 0 0,-1-1 0 0 0,0 0 1 0 0,-1 0-1 0 0,1 0 0 0 0,-1-1 0 0 0,-16 6 0 0 0,-23 9 46 0 0,0-2 0 0 0,-1-2-1 0 0,-1-2 1 0 0,-1-3 0 0 0,1-1 0 0 0,-2-3 0 0 0,1-3-1 0 0,-89-2 1 0 0,129-2-75 0 0,1-2 0 0 0,-1 1 1 0 0,1-1-1 0 0,-19-7 0 0 0,25 8-155 0 0,1 0-1 0 0,0-1 0 0 0,-1 1 1 0 0,1-1-1 0 0,0 0 1 0 0,0 0-1 0 0,0 0 1 0 0,0-1-1 0 0,0 1 1 0 0,1-1-1 0 0,-1 1 1 0 0,1-1-1 0 0,0 0 1 0 0,0 0-1 0 0,0 0 1 0 0,0 0-1 0 0,-2-6 1 0 0,0-3-1419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50:4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3223 0 0,'2'-2'143'0'0,"1"1"-94"0"0,12-18 71 0 0,1-6 6683 0 0,-14 26-7263 0 0,21 2-1337 0 0,-21-3 1471 0 0,10-3-254 0 0,-8 1 340 0 0,7-2 192 0 0,-1-1 83 0 0,3 0 397 0 0,-11 4 124 0 0,12-3 557 0 0,-11 5-751 0 0,-1 0-260 0 0,1-1 1 0 0,0 1 0 0 0,-1 0-1 0 0,1 1 1 0 0,-1-1 0 0 0,0 0-1 0 0,1 1 1 0 0,-1-1 0 0 0,0 1-1 0 0,4 3 1 0 0,15 23 355 0 0,-10-12-199 0 0,-9-14-234 0 0,-1 0 0 0 0,1 0 0 0 0,0 0-1 0 0,1 0 1 0 0,-1 0 0 0 0,0 0-1 0 0,1 0 1 0 0,-1-1 0 0 0,0 1 0 0 0,1-1-1 0 0,0 0 1 0 0,-1 1 0 0 0,4 0 0 0 0,0-1 2 0 0,-1 0 0 0 0,1 0 0 0 0,0 0 0 0 0,-1-1 0 0 0,1 0 0 0 0,8 0 0 0 0,-1-2 103 0 0,0 0 0 0 0,0 0 1 0 0,0-2-1 0 0,0 1 0 0 0,15-8 1 0 0,-16 5 321 0 0,1 2 0 0 0,0-1 0 0 0,-1 2 1 0 0,20-4-1 0 0,-15 5-82 0 0,-9 0-298 0 0,0 1 1 0 0,1 1-1 0 0,-1 0 0 0 0,0 0 1 0 0,0 0-1 0 0,1 1 0 0 0,-1 1 1 0 0,0-1-1 0 0,13 5 0 0 0,-15-4-72 0 0,0-1 0 0 0,-1 0 0 0 0,0 0 0 0 0,1-1 0 0 0,-1 0 0 0 0,1 0 0 0 0,-1 0 0 0 0,9-2 0 0 0,-8 2 3 0 0,6-1-13 0 0,0 0 1 0 0,0 0-1 0 0,0-2 1 0 0,0 1-1 0 0,0-1 1 0 0,15-7-1 0 0,-22 8 10 0 0,19-3 0 0 0,-20 4 0 0 0,6-1 0 0 0,-1 0 0 0 0,0-1 0 0 0,17-7 0 0 0,19-2 0 0 0,-40 10 0 0 0,20-2 0 0 0,-15 2 1 0 0,-6 1 0 0 0,0 0 1 0 0,0 1 0 0 0,0 0-1 0 0,1 0 1 0 0,-1 0 0 0 0,8 1-1 0 0,10-1 44 0 0,-13 0-31 0 0,-1 1 0 0 0,0-1 0 0 0,1 1 0 0 0,-1 0 0 0 0,0 1 0 0 0,11 3 0 0 0,-17-3-10 0 0,1-1 0 0 0,0 0 0 0 0,0 0 0 0 0,-1 0 0 0 0,1 0 0 0 0,0 0 0 0 0,0 0 0 0 0,0-1 0 0 0,0 0 0 0 0,0 1 1 0 0,4-1-1 0 0,2-1 0 0 0,11 1 22 0 0,1-1-1 0 0,25-5 1 0 0,27-2 25 0 0,-65 8-52 0 0,0-1 0 0 0,-1 0 0 0 0,12-3 0 0 0,-14 3 10 0 0,-1 0 1 0 0,1 0-1 0 0,-1 0 1 0 0,0 1-1 0 0,1 0 1 0 0,-1 0-1 0 0,1 0 1 0 0,7 2 0 0 0,11 1 323 0 0,26 7 0 0 0,-41-8-181 0 0,35 10 281 0 0,-29-8-327 0 0,-1 0 0 0 0,1-1-1 0 0,0 0 1 0 0,-1-1-1 0 0,28 0 1 0 0,6-6 184 0 0,16-1 76 0 0,-47 5-298 0 0,4-1-38 0 0,1 2 1 0 0,-1 0-1 0 0,0 1 1 0 0,0 1-1 0 0,0 1 1 0 0,24 9-1 0 0,16 8-30 0 0,-54-18 0 0 0,0 0 0 0 0,0-1 0 0 0,0 0 0 0 0,1 0 0 0 0,-1 0 0 0 0,1-1 0 0 0,-1 0 0 0 0,12 0 0 0 0,4-2 2 0 0,-1 0 0 0 0,0-2-1 0 0,23-5 1 0 0,60-21 66 0 0,-99 28-65 0 0,20-8 35 0 0,1 2 0 0 0,48-6 0 0 0,89 4-38 0 0,-147 10 0 0 0,0 1 0 0 0,0 1 0 0 0,0 0 0 0 0,0 1 0 0 0,0 1 0 0 0,-1 0 0 0 0,23 11 0 0 0,-24-10 0 0 0,0-2 0 0 0,1 0 0 0 0,20 3 0 0 0,-18-4 0 0 0,-9-2 22 0 0,1-1 0 0 0,0 1 0 0 0,0-1 0 0 0,-1-1 0 0 0,17-2 0 0 0,42-12 162 0 0,-64 14-180 0 0,13-4 245 0 0,1-1 0 0 0,23-13-1 0 0,-6 3 157 0 0,-31 15-324 0 0,41 5 231 0 0,-24 2-312 0 0,-15-2 0 0 0,-1 0 0 0 0,0-1-6 0 0,13 13-48 0 0,-15-13 50 0 0,5 5-74 0 0,-5-5 23 0 0,0 0 0 0 0,1-1 0 0 0,-1 1 0 0 0,0 0 0 0 0,1-1 0 0 0,0 0 0 0 0,0 1 0 0 0,5 2 0 0 0,-5-4 54 0 0,-1 0 1 0 0,0-1-1 0 0,1 1 1 0 0,-1-1-1 0 0,1 1 1 0 0,-1-1-1 0 0,0 0 1 0 0,1 0-1 0 0,-1 0 1 0 0,1-1 0 0 0,-1 1-1 0 0,1-1 1 0 0,-1 1-1 0 0,0-1 1 0 0,1 0-1 0 0,3-1 1 0 0,0-1 11 0 0,-4 3-8 0 0,-1-1 1 0 0,0 1 0 0 0,1 0-1 0 0,-1-1 1 0 0,0 1 0 0 0,1-1 0 0 0,-1 0-1 0 0,0 1 1 0 0,0-1 0 0 0,0 0 0 0 0,2-1-1 0 0,23-16 19 0 0,-19 13-22 0 0,-4 3 0 0 0,0 0 0 0 0,1 0 0 0 0,-1 0 0 0 0,0 1 0 0 0,1-1 0 0 0,6-1 0 0 0,4 0 0 0 0,-1 2 0 0 0,8 4-16 0 0,-16 0-21 0 0,-2 0 10 0 0,2 1-45 0 0,0-1-1 0 0,-1 1 0 0 0,1 0 1 0 0,-1 0-1 0 0,0 0 1 0 0,0 1-1 0 0,0-1 0 0 0,-1 1 1 0 0,5 9-1 0 0,2 4-962 0 0,9 28-1 0 0,-14-34 45 0 0,2 6-5085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2:5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8287 0 0,'-6'-5'7976'0'0,"19"5"-7976"0"0,1 1-112 0 0,3 1 24 0 0,-1-2-6344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51:0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166 498 6591 0 0,'0'0'299'0'0,"-2"0"-4"0"0,-9-3-189 0 0,-3-3-89 0 0,12 2 4 0 0,1 2 16 0 0,-3-2 218 0 0,0 0-1 0 0,-1 1 1 0 0,1 0 0 0 0,-1 0-1 0 0,1 0 1 0 0,-1 1-1 0 0,-8-4 1 0 0,-18-10 853 0 0,17 7-311 0 0,-14-10 1459 0 0,27 18-2152 0 0,-1 0 1 0 0,1-1-1 0 0,-1 1 0 0 0,1 0 0 0 0,0-1 0 0 0,0 0 1 0 0,0 1-1 0 0,0-1 0 0 0,0 0 0 0 0,0 1 1 0 0,0-1-1 0 0,0 0 0 0 0,0-2 0 0 0,1 2 452 0 0,-1 2-384 0 0,1-1-156 0 0,0 1 0 0 0,0 0 0 0 0,0 0 0 0 0,0-1 0 0 0,-1 1 1 0 0,1 0-1 0 0,0-1 0 0 0,0 1 0 0 0,0 0 0 0 0,0 0 0 0 0,0-1 1 0 0,0 1-1 0 0,0 0 0 0 0,0-1 0 0 0,0 1 0 0 0,0 0 0 0 0,0-1 1 0 0,0 1-1 0 0,0 0 0 0 0,0-1 0 0 0,0 1 0 0 0,0 0 0 0 0,0-1 1 0 0,0 1-1 0 0,0 0 0 0 0,0-1 0 0 0,1 1 0 0 0,54 28-16 0 0,-41-23 54 0 0,-1 0-1 0 0,1-1 1 0 0,0 0-1 0 0,1-1 1 0 0,-1 0-1 0 0,0-1 1 0 0,1-1-1 0 0,-1-1 0 0 0,25-1 1 0 0,2-6 689 0 0,-13 1-290 0 0,6 1 54 0 0,42-6 18 0 0,189 8-371 0 0,-53 2-163 0 0,-168-2 20 0 0,0-2 0 0 0,-1-2 0 0 0,48-14 0 0 0,124-47 490 0 0,-17 4 410 0 0,-136 47-683 0 0,207-50 488 0 0,-43 41-576 0 0,1 19-157 0 0,41-4-92 0 0,-213 6 119 0 0,-1-2 0 0 0,0-3 0 0 0,0-2 0 0 0,85-31 0 0 0,-137 43-12 0 0,14-7 151 0 0,29-6-1 0 0,-40 12-123 0 0,0 0 0 0 0,0 1 0 0 0,0-1-1 0 0,0 1 1 0 0,0 0 0 0 0,0 0 0 0 0,0 1 0 0 0,0-1 0 0 0,0 1-1 0 0,8 3 1 0 0,0 2-14 0 0,0 4 31 0 0,-8-5-41 0 0,-1 1 0 0 0,0-1 0 0 0,0 1 0 0 0,0-1-1 0 0,-1 1 1 0 0,0 0 0 0 0,0 0 0 0 0,-1 0-1 0 0,1 1 1 0 0,-1-1 0 0 0,-1 1 0 0 0,1-1-1 0 0,0 8 1 0 0,-1 1-1 0 0,-2-4 12 0 0,1-8 1025 0 0,-2-1-977 0 0,-7 6-49 0 0,-1 0 4 0 0,8-6 111 0 0,3 0-1498 0 0,14 19 71 0 0,-2-7-4057 0 0,-1-1-1280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51:0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 2759 0 0,'0'0'9736'0'0,"-9"-6"-4544"0"0,7 7-5187 0 0,1 1 0 0 0,-1-1-1 0 0,0 0 1 0 0,1 1-1 0 0,-1-1 1 0 0,1 1 0 0 0,0 0-1 0 0,-1-1 1 0 0,1 1 0 0 0,0 0-1 0 0,0 0 1 0 0,0 0 0 0 0,0 0-1 0 0,0 0 1 0 0,0 3-1 0 0,-1 2 2 0 0,-3 9-32 0 0,0 0 0 0 0,1 1 0 0 0,2 0 0 0 0,-3 32 0 0 0,7 70 9 0 0,-2-100 20 0 0,13 582 856 0 0,-13-576-548 0 0,3 256-529 0 0,19 0-798 0 0,3-136 996 0 0,5-2-1 0 0,77 219 1 0 0,-94-323 42 0 0,59 197 13 0 0,-65-208-36 0 0,-2 2 1 0 0,-1-1-1 0 0,-2 0 1 0 0,-1 1-1 0 0,-1-1 1 0 0,-5 40-1 0 0,-5-12 2 0 0,-3 0 0 0 0,-27 75 0 0 0,-53 105 176 0 0,58-153-37 0 0,-1-1-28 0 0,-22 59 74 0 0,48-114-174 0 0,2-1-1 0 0,1 2 1 0 0,-4 35-1 0 0,10-52 111 0 0,0-1 0 0 0,1 1 0 0 0,0 0-1 0 0,1-1 1 0 0,0 1 0 0 0,4 14 0 0 0,-3-18-352 0 0,1-1 0 0 0,-1 0 0 0 0,1 1 1 0 0,1-1-1 0 0,-1 0 0 0 0,1-1 1 0 0,0 1-1 0 0,1-1 0 0 0,0 0 0 0 0,6 8 1 0 0,48 39-2841 0 0,-44-42 2454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3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45 3223 0 0,'2'-1'3391'0'0,"13"-14"1166"0"0,13-13 1694 0 0,-27 31-5834 0 0,0 2-317 0 0,-1 0 0 0 0,0 0 0 0 0,0 1 0 0 0,-1-1 0 0 0,1 0 0 0 0,-1 0 0 0 0,0 1 0 0 0,0-1 0 0 0,-4 9 0 0 0,-24 51 349 0 0,17-40-284 0 0,-173 373 437 0 0,127-263-602 0 0,54-127-150 0 0,-2 1 0 0 0,1-2-1 0 0,-1 1 1 0 0,0-1 0 0 0,-1 0-1 0 0,0 0 1 0 0,-9 7 0 0 0,14-13-280 0 0,3-3-994 0 0,1-12-105 0 0,4-6-4102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3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126 490 5527 0 0,'-2'1'250'0'0,"-77"51"701"0"0,49-28 2579 0 0,20-18-1664 0 0,5-5 505 0 0,5-3-1931 0 0,1-4-281 0 0,0-1-1 0 0,0 1 0 0 0,0 0 1 0 0,1 0-1 0 0,0 0 0 0 0,0 1 1 0 0,6-12-1 0 0,25-39 337 0 0,19-14-313 0 0,-21 31-158 0 0,-5 7-4 0 0,0 1 0 0 0,3 1-1 0 0,0 2 1 0 0,2 1 0 0 0,1 1 0 0 0,1 2-1 0 0,1 1 1 0 0,1 1 0 0 0,51-22 0 0 0,-58 31-3 0 0,52-22 623 0 0,-72 32-545 0 0,1 1 1 0 0,0-1 0 0 0,0 2-1 0 0,0-1 1 0 0,0 1 0 0 0,0 1 0 0 0,12 0-1 0 0,-18 0-75 0 0,1 1-1 0 0,-1-1 1 0 0,1 1 0 0 0,-1 0-1 0 0,0 0 1 0 0,1 0-1 0 0,-1 1 1 0 0,0-1-1 0 0,0 1 1 0 0,0 0 0 0 0,0 0-1 0 0,0 0 1 0 0,0 0-1 0 0,0 0 1 0 0,-1 1 0 0 0,1-1-1 0 0,-1 1 1 0 0,0 0-1 0 0,0 0 1 0 0,0-1-1 0 0,0 1 1 0 0,0 1 0 0 0,0-1-1 0 0,-1 0 1 0 0,0 0-1 0 0,3 7 1 0 0,-2 2-4 0 0,1-1 0 0 0,-1 1 0 0 0,-1-1 0 0 0,0 1 0 0 0,-1 0 0 0 0,-1 22 1 0 0,0-23 24 0 0,0 1 0 0 0,-1-1 0 0 0,0 1 0 0 0,-1-1 0 0 0,0 0 1 0 0,0 0-1 0 0,-1 0 0 0 0,-9 17 0 0 0,-12 7 109 0 0,-1 0 0 0 0,-2-2 0 0 0,-51 48 0 0 0,62-65-118 0 0,-2-1 1 0 0,0 0-1 0 0,-38 21 0 0 0,-69 27-37 0 0,45-24 9 0 0,-106 62-30 0 0,184-100-104 0 0,6-3-2223 0 0,12-12 1206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3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0 9215 0 0,'5'1'6748'0'0,"-11"10"-5273"0"0,-13 15-1234 0 0,-118 119 1977 0 0,15-18-1864 0 0,121-125-354 0 0,-117 139 25 0 0,84-97 0 0 0,-37 63 1 0 0,63-91 8 0 0,0 0 0 0 0,1 0 0 0 0,0 1 0 0 0,1 1 1 0 0,-3 19-1 0 0,6-25 53 0 0,1 0 0 0 0,1 1 1 0 0,0-1-1 0 0,0 1 0 0 0,1-1 1 0 0,1 1-1 0 0,0-1 0 0 0,4 16 1 0 0,-4-24-59 0 0,0 1 0 0 0,1-1 0 0 0,-1 0 0 0 0,1 0 0 0 0,0 0 1 0 0,0 0-1 0 0,0 0 0 0 0,1 0 0 0 0,0 0 0 0 0,-1-1 0 0 0,1 1 0 0 0,0-1 0 0 0,1 0 0 0 0,-1 0 1 0 0,0 0-1 0 0,5 3 0 0 0,-3-4-14 0 0,0 1 1 0 0,-1-1 0 0 0,1 0-1 0 0,1-1 1 0 0,-1 1-1 0 0,0-1 1 0 0,0 0 0 0 0,0 0-1 0 0,1 0 1 0 0,-1-1-1 0 0,1 0 1 0 0,-1 0 0 0 0,7-1-1 0 0,12-3-289 0 0,-1-2 1 0 0,1 0-1 0 0,-1-1 0 0 0,0-2 0 0 0,42-21 1 0 0,-38 17-621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3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30 11775 0 0,'0'0'539'0'0,"1"-2"-10"0"0,3-4-338 0 0,-3 5-6 0 0,0 1 0 0 0,0-1 0 0 0,-1 0 1 0 0,1 0-1 0 0,-1 1 0 0 0,1-1 0 0 0,-1 0 0 0 0,1 0 0 0 0,-1 0 1 0 0,1 0-1 0 0,-1 0 0 0 0,0 0 0 0 0,0 0 0 0 0,1 0 0 0 0,-1 0 1 0 0,0 0-1 0 0,0-1 0 0 0,0 1-150 0 0,0 1 1 0 0,-1 0-1 0 0,1-1 1 0 0,0 1-1 0 0,0 0 1 0 0,-1 0-1 0 0,1-1 1 0 0,0 1-1 0 0,-1 0 1 0 0,1 0-1 0 0,0-1 1 0 0,-1 1-1 0 0,1 0 1 0 0,0 0-1 0 0,-1 0 1 0 0,1 0-1 0 0,-1-1 1 0 0,1 1-1 0 0,0 0 1 0 0,-1 0-1 0 0,1 0 1 0 0,-1 0-1 0 0,1 0 1 0 0,0 0-1 0 0,-1 0 1 0 0,0 0-1 0 0,-3 1 18 0 0,0-1 0 0 0,0 1 0 0 0,0 0 0 0 0,-7 3 0 0 0,-1 2 12 0 0,0 2-1 0 0,1-1 1 0 0,-12 11 0 0 0,-5 3-3 0 0,-5 2-62 0 0,2 1 0 0 0,-41 42 0 0 0,-21 27 0 0 0,23-24 0 0 0,-84 107 0 0 0,143-163-8 0 0,2 1 0 0 0,0 1 0 0 0,0-1 0 0 0,2 1 0 0 0,0 1 0 0 0,0-1 0 0 0,1 1 0 0 0,-3 18 0 0 0,8-28 27 0 0,0-1-1 0 0,1 1 1 0 0,-1-1-1 0 0,1 1 0 0 0,0-1 1 0 0,1 1-1 0 0,0-1 1 0 0,0 0-1 0 0,0 1 1 0 0,0-1-1 0 0,1 0 0 0 0,0 0 1 0 0,0 1-1 0 0,0-1 1 0 0,0-1-1 0 0,1 1 1 0 0,5 6-1 0 0,-4-6 73 0 0,0-1 0 0 0,0 1-1 0 0,1-1 1 0 0,0 0 0 0 0,0-1 0 0 0,0 1-1 0 0,0-1 1 0 0,0 0 0 0 0,1-1 0 0 0,-1 1-1 0 0,1-1 1 0 0,0 0 0 0 0,0 0 0 0 0,0-1-1 0 0,9 2 1 0 0,1-2 122 0 0,0 0 0 0 0,1-1 0 0 0,-1-1 0 0 0,0 0 0 0 0,0-1 0 0 0,23-6 0 0 0,93-33 717 0 0,-130 40-911 0 0,222-87 1037 0 0,-181 71-960 0 0,-1-3-1 0 0,67-41 1 0 0,-105 58-117 0 0,0 1 1 0 0,-1 0-1 0 0,0-1 0 0 0,1 1 1 0 0,-1-1-1 0 0,0 0 1 0 0,-1 0-1 0 0,1-1 0 0 0,0 1 1 0 0,-1 0-1 0 0,0-1 1 0 0,4-6-1 0 0,-5 6-12 0 0,0-1-1 0 0,1 1 1 0 0,-2-1-1 0 0,1 1 1 0 0,0-1-1 0 0,-1 0 1 0 0,0 1-1 0 0,0-1 1 0 0,0 0-1 0 0,-2-9 1 0 0,0 2-39 0 0,0 2 22 0 0,1 0 0 0 0,-2 0 1 0 0,-4-12-1 0 0,7 20 40 0 0,-1 0 0 0 0,0 1 0 0 0,0-1-1 0 0,0 1 1 0 0,0-1 0 0 0,0 1 0 0 0,0-1-1 0 0,0 1 1 0 0,0-1 0 0 0,-1 1 0 0 0,1 0 0 0 0,-1 0-1 0 0,1 0 1 0 0,-1 0 0 0 0,1 0 0 0 0,-1 0 0 0 0,1 0-1 0 0,-1 0 1 0 0,0 1 0 0 0,0-1 0 0 0,1 1 0 0 0,-1-1-1 0 0,0 1 1 0 0,0-1 0 0 0,1 1 0 0 0,-1 0 0 0 0,0 0-1 0 0,0 0 1 0 0,0 0 0 0 0,0 0 0 0 0,-1 1-1 0 0,-6 0-47 0 0,1 1-1 0 0,0-1 0 0 0,0 1 0 0 0,0 1 0 0 0,0 0 0 0 0,-12 6 1 0 0,-44 29-203 0 0,46-27 186 0 0,-30 21-77 0 0,-58 32 105 0 0,94-58 46 0 0,-1 0-1 0 0,1-1 0 0 0,-1-1 0 0 0,0 0 1 0 0,0-1-1 0 0,-1 0 0 0 0,-13 1 1 0 0,23-4-44 0 0,1-1 0 0 0,-1 1 0 0 0,1 0 0 0 0,-1-1 0 0 0,1 0 0 0 0,-1 0 0 0 0,1 0 0 0 0,-1 0 0 0 0,1 0 0 0 0,0-1 0 0 0,-4-2 0 0 0,5 3-34 0 0,0 1-197 0 0,3-2 204 0 0,0 1 0 0 0,0 0-1 0 0,-1 0 1 0 0,1 0 0 0 0,0 0 0 0 0,0 0 0 0 0,0 0 0 0 0,0 0-1 0 0,0 0 1 0 0,0 1 0 0 0,1-1 0 0 0,-1 0 0 0 0,2 0 0 0 0,-2 0-14 0 0,31-15-2169 0 0,-11 9-3921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3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4607 0 0,'-99'20'731'0'0,"-46"23"5281"0"0,124-33-5283 0 0,20-10 7 0 0,0 2-366 0 0,-3 3-50 0 0,0 1 1 0 0,0-1-1 0 0,1 1 0 0 0,0 0 1 0 0,0 0-1 0 0,1 0 1 0 0,-1 1-1 0 0,0 6 1 0 0,-10 23-243 0 0,-10 7 19 0 0,-8 19 552 0 0,28-55-422 0 0,0 0 0 0 0,1 0 0 0 0,0 1 0 0 0,1-1 0 0 0,-1 1 0 0 0,0 13 0 0 0,2-19 394 0 0,2-2-309 0 0,4 2-199 0 0,-1-2 0 0 0,1 1 0 0 0,-1 0 0 0 0,1-1 0 0 0,-1 0 0 0 0,1 0 0 0 0,-1-1 0 0 0,1 0 0 0 0,-1 0 0 0 0,0 0 0 0 0,1 0 0 0 0,-1-1 0 0 0,0 0 0 0 0,9-4 0 0 0,7-4 37 0 0,-1-2-1 0 0,22-15 1 0 0,-5-1-63 0 0,45-44 0 0 0,-42 36-69 0 0,-35 32-35 0 0,-1 0 0 0 0,1 0-1 0 0,-1-1 1 0 0,0 1 0 0 0,-1-1-1 0 0,1 0 1 0 0,-1 0 0 0 0,0 0-1 0 0,0 0 1 0 0,-1-1 0 0 0,3-5-1 0 0,-5 9-111 0 0,-27-3-1158 0 0,10 6 1202 0 0,0 2 0 0 0,0 0 0 0 0,0 0 0 0 0,0 2 0 0 0,1 0 0 0 0,-30 14-1 0 0,22-9 96 0 0,-48 13 0 0 0,71-23-27 0 0,0 0 0 0 0,1 0 0 0 0,-1 1 1 0 0,0-1-1 0 0,1 0 0 0 0,-1 0 0 0 0,0 0 0 0 0,0 0 0 0 0,1 0 0 0 0,-1 0 0 0 0,0 0 0 0 0,0 0 0 0 0,1 0 0 0 0,-1 0 0 0 0,0 0 1 0 0,0-1-1 0 0,1 1 0 0 0,-1 0 0 0 0,0 0 0 0 0,-1-1 0 0 0,3 0-196 0 0,-1 0-1 0 0,0 1 1 0 0,0-1 0 0 0,0 0-1 0 0,0 1 1 0 0,0-1 0 0 0,1 1-1 0 0,-1-1 1 0 0,0 0 0 0 0,0 1 0 0 0,1-1-1 0 0,-1 1 1 0 0,1-1 0 0 0,-1 1-1 0 0,0-1 1 0 0,1 1 0 0 0,-1-1-1 0 0,1 1 1 0 0,-1-1 0 0 0,1 1 0 0 0,-1 0-1 0 0,1-1 1 0 0,-1 1 0 0 0,2-1-1 0 0,11-8-5746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3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11863 0 0,'0'0'1075'0'0,"-2"2"-883"0"0,-3 3 146 0 0,0 0 1 0 0,-1 0-1 0 0,0 0 0 0 0,0-1 1 0 0,0 1-1 0 0,0-2 0 0 0,-10 6 1 0 0,6-5 25 0 0,0 1 1 0 0,1 1-1 0 0,-1-1 1 0 0,1 2-1 0 0,0-1 1 0 0,-13 14 0 0 0,15-12-364 0 0,-1 0 1 0 0,1 1 0 0 0,0 0 0 0 0,1 0 0 0 0,0 0 0 0 0,-8 18 0 0 0,12-22-2 0 0,0-1 0 0 0,0 1-1 0 0,1-1 1 0 0,0 1 0 0 0,0 0 0 0 0,0-1 0 0 0,0 1 0 0 0,1 0 0 0 0,0 0-1 0 0,0 0 1 0 0,0-1 0 0 0,1 1 0 0 0,0 0 0 0 0,0 0 0 0 0,0-1 0 0 0,0 1-1 0 0,1 0 1 0 0,2 4 0 0 0,-3-6 20 0 0,0-1-1 0 0,0 0 1 0 0,0-1 0 0 0,1 1-1 0 0,-1 0 1 0 0,0 0-1 0 0,1-1 1 0 0,0 1 0 0 0,-1 0-1 0 0,1-1 1 0 0,0 0-1 0 0,0 1 1 0 0,0-1-1 0 0,0 0 1 0 0,0 0 0 0 0,0 0-1 0 0,4 1 1 0 0,-3-1 58 0 0,1-1 0 0 0,0 1 0 0 0,0-1 0 0 0,0 0 0 0 0,-1 0 0 0 0,1 0 0 0 0,0 0 0 0 0,0-1 0 0 0,6-1 0 0 0,2-2 118 0 0,-1 0 0 0 0,0 0 0 0 0,1-1 0 0 0,-2-1 0 0 0,18-11 1 0 0,-18 10-146 0 0,-1 0 1 0 0,0 0-1 0 0,9-10 1 0 0,-17 16-48 0 0,1-1 0 0 0,0 0 0 0 0,-1 1 0 0 0,1-1 0 0 0,-1 0 0 0 0,0 0 0 0 0,0 0-1 0 0,0 0 1 0 0,0 0 0 0 0,0 0 0 0 0,0 0 0 0 0,0 0 0 0 0,0 0 0 0 0,-1 0 0 0 0,1-1 0 0 0,-1 1 0 0 0,0 0 0 0 0,0 0 0 0 0,0-1 0 0 0,0 1 0 0 0,0 0 0 0 0,0 0 0 0 0,-1-4 0 0 0,0 4-3 0 0,0 0 1 0 0,0 0-1 0 0,-1 0 1 0 0,1 0-1 0 0,0 1 1 0 0,-1-1-1 0 0,1 0 1 0 0,-1 1-1 0 0,0-1 1 0 0,1 1-1 0 0,-1-1 1 0 0,0 1-1 0 0,0 0 1 0 0,0 0-1 0 0,-4-2 0 0 0,-4-1-79 0 0,0 1 0 0 0,-12-3 0 0 0,7 2-34 0 0,-9-2-204 0 0,-46-5 0 0 0,7 2-1012 0 0,62 9 975 0 0,9-7-1544 0 0,2 0 611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4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63 1375 0 0,'2'-1'107'0'0,"20"-17"138"0"0,35-26 16817 0 0,-48 63-16500 0 0,-9-9-462 0 0,-1 0 0 0 0,0 0 0 0 0,0 0 0 0 0,-1 0-1 0 0,0 0 1 0 0,0-1 0 0 0,-5 11 0 0 0,3-6-11 0 0,-20 52 75 0 0,-64 122 1 0 0,66-144-136 0 0,-185 316-531 0 0,205-356 503 0 0,-11 10 10 0 0,11-26-36 0 0,2 7-112 0 0,1 1 0 0 0,-1-1 0 0 0,1 0 0 0 0,0 0 0 0 0,2-5 0 0 0,5-12-3301 0 0,-6 17 1987 0 0,8-23-4721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3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189 145 9903 0 0,'6'9'1055'0'0,"-6"-6"-852"0"0,1 1 1 0 0,-1-1-1 0 0,0 0 0 0 0,0 0 0 0 0,0 1 1 0 0,-1-1-1 0 0,1 0 0 0 0,-1 0 1 0 0,1 1-1 0 0,-1-1 0 0 0,0 0 1 0 0,0 0-1 0 0,-1 0 0 0 0,-2 5 0 0 0,-1 0 537 0 0,-1-1 0 0 0,0 0 0 0 0,-12 11 0 0 0,10-10-348 0 0,7-7-298 0 0,-1 0-1 0 0,1 0 1 0 0,-1 0-1 0 0,1 0 1 0 0,-1 0-1 0 0,1-1 0 0 0,-1 1 1 0 0,1-1-1 0 0,-1 1 1 0 0,0-1-1 0 0,1 1 1 0 0,-1-1-1 0 0,-2 0 1 0 0,-21 0 610 0 0,22-1-605 0 0,-1 1 11 0 0,-1-1-1 0 0,0 0 0 0 0,1 0 0 0 0,-1 0 1 0 0,1-1-1 0 0,-1 0 0 0 0,1 1 1 0 0,0-2-1 0 0,0 1 0 0 0,0 0 1 0 0,0-1-1 0 0,0 0 0 0 0,0 0 0 0 0,-4-5 1 0 0,6 6-93 0 0,0 0 0 0 0,0-1 1 0 0,0 1-1 0 0,0 0 1 0 0,1-1-1 0 0,-1 1 0 0 0,1-1 1 0 0,0 0-1 0 0,-1 0 0 0 0,1 1 1 0 0,1-1-1 0 0,-1 0 0 0 0,0 0 1 0 0,1 0-1 0 0,-1 0 0 0 0,1 0 1 0 0,0 0-1 0 0,0 0 0 0 0,0 0 1 0 0,0 0-1 0 0,1 0 0 0 0,-1 1 1 0 0,3-7-1 0 0,0 2-41 0 0,0 0-1 0 0,1 1 1 0 0,0-1-1 0 0,0 1 1 0 0,0 0-1 0 0,1 0 0 0 0,0 1 1 0 0,0-1-1 0 0,1 1 1 0 0,-1 0-1 0 0,1 0 1 0 0,0 1-1 0 0,11-6 1 0 0,2 0-55 0 0,0 0 0 0 0,1 1 0 0 0,31-9 1 0 0,-30 12 69 0 0,0 0 0 0 0,0 1 1 0 0,0 1-1 0 0,0 2 1 0 0,1 0-1 0 0,-1 1 1 0 0,1 1-1 0 0,-1 1 1 0 0,41 6-1 0 0,-58-6 21 0 0,0 0-1 0 0,-1 0 1 0 0,1 1 0 0 0,0-1-1 0 0,0 1 1 0 0,-1 0 0 0 0,1 0-1 0 0,-1 0 1 0 0,4 3-1 0 0,-6-4 0 0 0,0 0 0 0 0,0 0-1 0 0,0 0 1 0 0,1 1 0 0 0,-1-1 0 0 0,0 0-1 0 0,0 0 1 0 0,-1 1 0 0 0,1-1-1 0 0,0 1 1 0 0,0-1 0 0 0,-1 1 0 0 0,1-1-1 0 0,-1 1 1 0 0,1 0 0 0 0,-1-1-1 0 0,0 1 1 0 0,0-1 0 0 0,1 1 0 0 0,-1 0-1 0 0,0-1 1 0 0,0 1 0 0 0,-1 0-1 0 0,1 2 1 0 0,-3 5-9 0 0,0 0 0 0 0,-1 1 0 0 0,0-1 0 0 0,0-1 0 0 0,-1 1 0 0 0,0 0 0 0 0,0-1 0 0 0,-9 10 0 0 0,-9 7-40 0 0,-26 24 1 0 0,44-44 30 0 0,-13 11-80 0 0,0 0 1 0 0,-1-2-1 0 0,-30 18 0 0 0,39-25-357 0 0,-1-2 1 0 0,0 0-1 0 0,0 0 1 0 0,-1-1 0 0 0,0 0-1 0 0,1-1 1 0 0,-1 0-1 0 0,-20 1 1 0 0,16-4-1096 0 0,1-3-48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3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13215 0 0,'0'0'1440'0'0,"-1"0"-1256"0"0,-4 1-116 0 0,1 1-1 0 0,0 0 0 0 0,0-1 0 0 0,0 1 1 0 0,0 1-1 0 0,0-1 0 0 0,0 0 1 0 0,1 1-1 0 0,-1 0 0 0 0,1 0 1 0 0,0 0-1 0 0,-1 0 0 0 0,1 1 0 0 0,1-1 1 0 0,-1 1-1 0 0,1-1 0 0 0,-4 7 1 0 0,-3 8 135 0 0,0 0 0 0 0,-9 31 1 0 0,12-33-90 0 0,-9 34 123 0 0,2 1 0 0 0,-7 53 0 0 0,10-46-179 0 0,-20 68 0 0 0,26-117-47 0 0,1 1-1 0 0,-2-1 1 0 0,1 0-1 0 0,-1 0 1 0 0,-1 0 0 0 0,1-1-1 0 0,-12 12 1 0 0,-4 2 58 0 0,-30 24 0 0 0,-12 12-52 0 0,62-57-182 0 0,15-3-1211 0 0,2-1 562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3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11 9215 0 0,'-2'-1'707'0'0,"-31"-8"680"0"0,32 8-146 0 0,-16 6 2051 0 0,15-2-3211 0 0,0 0 1 0 0,1 0-1 0 0,0 1 1 0 0,-1-1-1 0 0,1 0 1 0 0,0 1-1 0 0,1-1 0 0 0,-1 1 1 0 0,1-1-1 0 0,-1 1 1 0 0,1 0-1 0 0,0-1 1 0 0,0 1-1 0 0,1-1 0 0 0,0 5 1 0 0,2 8 324 0 0,9 31 0 0 0,1-10-298 0 0,1-1 0 0 0,2 0 0 0 0,2-1 1 0 0,1-1-1 0 0,1 0 0 0 0,2-2 0 0 0,2-1 1 0 0,0 0-1 0 0,44 40 0 0 0,24 16-58 0 0,56 56-28 0 0,-137-130-24 0 0,1 1-1 0 0,-2-1 0 0 0,0 1 1 0 0,-1 1-1 0 0,0 0 1 0 0,11 28-1 0 0,-16-33 23 0 0,-1 1-1 0 0,0 0 1 0 0,-1-1-1 0 0,0 1 1 0 0,0 0 0 0 0,-1 0-1 0 0,-1 0 1 0 0,0 0 0 0 0,-1 0-1 0 0,1 0 1 0 0,-5 18 0 0 0,0-11 80 0 0,-1 1 1 0 0,0-2 0 0 0,-1 1 0 0 0,-1-1 0 0 0,-1 0 0 0 0,0 0 0 0 0,-15 18 0 0 0,5-9-33 0 0,-2-2 0 0 0,-1 0-1 0 0,-35 29 1 0 0,-14 16-1311 0 0,48-47-4016 0 0,12-12-727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3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4607 0 0,'0'2'8278'0'0,"-10"25"-6529"0"0,-15 33 1 0 0,-5 11 52 0 0,12-16-903 0 0,-12 62-1 0 0,24-93-833 0 0,-1 0 0 0 0,-1-1 0 0 0,-1 1 0 0 0,-16 28 0 0 0,-56 83-66 0 0,71-119 5 0 0,-64 104-4 0 0,67-108-17 0 0,6-9-70 0 0,6-16-1297 0 0,-2 6 839 0 0,27-61-3192 0 0,-12 25 1803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3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50 484 10135 0 0,'0'0'778'0'0,"-2"2"-506"0"0,-36 37 5942 0 0,34-52-5346 0 0,3 11-831 0 0,0 1-1 0 0,1-1 1 0 0,-1 1 0 0 0,1 0 0 0 0,-1-1 0 0 0,1 1-1 0 0,-1-1 1 0 0,1-2 0 0 0,0-4 103 0 0,1 0 0 0 0,0 1 0 0 0,1-1 0 0 0,0 0 0 0 0,0 1 0 0 0,6-14 0 0 0,25-42 250 0 0,-29 55-368 0 0,11-17 34 0 0,1 1-1 0 0,1 1 1 0 0,1 0 0 0 0,38-37-1 0 0,-11 20-65 0 0,64-44-1 0 0,-94 73 23 0 0,0 1 1 0 0,1 1-1 0 0,0 1 0 0 0,0 0 1 0 0,1 1-1 0 0,0 0 0 0 0,0 2 0 0 0,23-5 1 0 0,-31 8 37 0 0,0 1-1 0 0,0 0 1 0 0,1 1 0 0 0,-1 0 0 0 0,0 1-1 0 0,0-1 1 0 0,1 2 0 0 0,-1-1 0 0 0,0 1 0 0 0,0 1-1 0 0,0-1 1 0 0,0 2 0 0 0,-1-1 0 0 0,1 1 0 0 0,-1 0-1 0 0,0 1 1 0 0,14 10 0 0 0,-13-7-22 0 0,-1-1-1 0 0,1 1 1 0 0,-1 1 0 0 0,0-1-1 0 0,-1 1 1 0 0,0 1 0 0 0,10 17 0 0 0,-15-22-18 0 0,0-1 0 0 0,0 1 0 0 0,0 0 0 0 0,0 0 1 0 0,-1 0-1 0 0,0 0 0 0 0,0 0 0 0 0,0 0 0 0 0,-1 0 1 0 0,0 0-1 0 0,0 0 0 0 0,0 0 0 0 0,-1 1 0 0 0,1-1 1 0 0,-1 0-1 0 0,0 0 0 0 0,-1 0 0 0 0,1 0 0 0 0,-1 0 1 0 0,-2 4-1 0 0,-4 5 7 0 0,0-1 1 0 0,-1 0 0 0 0,0 0-1 0 0,-1-1 1 0 0,0 0 0 0 0,-15 12-1 0 0,-76 58 86 0 0,70-60-76 0 0,-164 107 42 0 0,74-53-163 0 0,-19 13-155 0 0,127-83 166 0 0,11-4-129 0 0,4-5-635 0 0,11-13-1063 0 0,27-27-1 0 0,-7 15-4260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3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66 5527 0 0,'23'-16'391'0'0,"-8"5"73"0"0,27-15 0 0 0,-37 23 146 0 0,0 1 1 0 0,0 0 0 0 0,0 1 0 0 0,5-2 0 0 0,-7 2 31 0 0,-1 1 1 0 0,0 0-1 0 0,1-1 1 0 0,-1 1 0 0 0,0 0-1 0 0,1 1 1 0 0,-1-1 0 0 0,0 0-1 0 0,5 2 1 0 0,-7-2-583 0 0,1 1 0 0 0,-1-1-1 0 0,1 0 1 0 0,-1 1 0 0 0,1-1 0 0 0,-1 1 0 0 0,1-1 0 0 0,-1 1-1 0 0,0-1 1 0 0,1 1 0 0 0,-1-1 0 0 0,0 1 0 0 0,0 0-1 0 0,1-1 1 0 0,-1 1 0 0 0,0-1 0 0 0,0 1 0 0 0,0 0 0 0 0,0-1-1 0 0,0 1 1 0 0,1 1 80 0 0,0 2-98 0 0,-1-1-1 0 0,1 1 1 0 0,-1-1-1 0 0,0 1 1 0 0,0-1 0 0 0,0 1-1 0 0,0-1 1 0 0,0 1-1 0 0,-1-1 1 0 0,0 0 0 0 0,1 1-1 0 0,-1-1 1 0 0,-1 1-1 0 0,1-1 1 0 0,0 0 0 0 0,-4 6-1 0 0,-3 4 63 0 0,-1 0-1 0 0,-15 17 0 0 0,19-24-25 0 0,-103 109 955 0 0,-4 5-340 0 0,31-13-533 0 0,67-84-104 0 0,1 0 0 0 0,1 0 0 0 0,-10 27 0 0 0,12-24 124 0 0,2 0-1 0 0,0 0 0 0 0,2 0 1 0 0,-5 54-1 0 0,10-67-114 0 0,1 0 0 0 0,0-1 1 0 0,1 1-1 0 0,0-1 0 0 0,1 1 0 0 0,1-1 0 0 0,0 1 0 0 0,1-1 1 0 0,0 0-1 0 0,0-1 0 0 0,1 1 0 0 0,14 20 0 0 0,-8-15 12 0 0,0-1 0 0 0,2-1 0 0 0,17 18 0 0 0,-25-28-59 0 0,0-1 0 0 0,0 0 0 0 0,0 0 0 0 0,0 0 0 0 0,1 0 0 0 0,0-1 0 0 0,0 0 0 0 0,0 0 0 0 0,0-1 0 0 0,0 0 0 0 0,1 0 0 0 0,-1 0 0 0 0,11 1 0 0 0,-13-3-94 0 0,0 0 0 0 0,-1-1 0 0 0,1 1-1 0 0,0-1 1 0 0,0 0 0 0 0,0 0 0 0 0,0-1 0 0 0,0 1 0 0 0,6-4-1 0 0,31-21-1618 0 0,-28 17-272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4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10 122 3223 0 0,'-8'3'14122'0'0,"8"-3"-14047"0"0,0-1 0 0 0,0 1 1 0 0,-1 0-1 0 0,1-1 0 0 0,0 1 1 0 0,0 0-1 0 0,0 0 0 0 0,0-1 1 0 0,-1 1-1 0 0,1 0 1 0 0,0-1-1 0 0,0 1 0 0 0,0-1 1 0 0,0 1-1 0 0,0 0 0 0 0,0-1 1 0 0,0 1-1 0 0,0 0 0 0 0,0-1 1 0 0,0 1-1 0 0,0 0 0 0 0,0-1 1 0 0,0 1-1 0 0,0 0 1 0 0,1-1-1 0 0,-1 1 0 0 0,0 0 1 0 0,0-1-1 0 0,0 1 0 0 0,1-1 1 0 0,10-11 645 0 0,17-7-518 0 0,-7 8-125 0 0,0 1 0 0 0,0 0 1 0 0,42-10-1 0 0,69-9-61 0 0,-127 28-89 0 0,0 0 0 0 0,1 1 0 0 0,-1 0 0 0 0,0 0 0 0 0,1 0-1 0 0,-1 1 1 0 0,0-1 0 0 0,1 1 0 0 0,-1 1 0 0 0,7 2 0 0 0,-10-4-439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4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71 15487 0 0,'0'0'2586'0'0,"-1"2"-2106"0"0,-1 8-56 0 0,-1 1 0 0 0,-7 18 0 0 0,-5 16 700 0 0,15-44-846 0 0,2 0-168 0 0,3-1-58 0 0,-1 0 1 0 0,1 0 0 0 0,-1 0-1 0 0,1 0 1 0 0,-1-1 0 0 0,1 0 0 0 0,-1 0-1 0 0,9-3 1 0 0,36-18 462 0 0,-10 4-217 0 0,31-11-250 0 0,-13 4-199 0 0,1 3-1 0 0,90-21 1 0 0,-143 41-278 0 0,1 2 0 0 0,0-1 0 0 0,0 1-1 0 0,0-1 1 0 0,10 2 0 0 0,0 4-6719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4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22 12495 0 0,'-13'-9'9465'0'0,"17"7"-9391"0"0,5-7-66 0 0,-7 8 365 0 0,-2 8-260 0 0,0-5-87 0 0,0 1-1 0 0,0-1 0 0 0,0 1 1 0 0,0-1-1 0 0,-1 0 0 0 0,1 1 0 0 0,-1-1 1 0 0,0 3-1 0 0,-3 2 80 0 0,0 0-1 0 0,0 0 1 0 0,-9 11 0 0 0,12-16 148 0 0,3-1-210 0 0,-1-1-175 0 0,0 1 1 0 0,1 0-1 0 0,-1 0 0 0 0,1 0 0 0 0,-1-1 1 0 0,1 1-1 0 0,-1-1 0 0 0,1 1 0 0 0,-1-1 1 0 0,1 1-1 0 0,-1-1 0 0 0,1 0 0 0 0,-1 0 1 0 0,1 0-1 0 0,0 0 0 0 0,-1 0 0 0 0,1 0 1 0 0,-1 0-1 0 0,1-1 0 0 0,0 1 0 0 0,-1-1 1 0 0,1 1-1 0 0,-1-1 0 0 0,2 0 0 0 0,-1 0-571 0 0,9-4-6444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4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83 208 3679 0 0,'-1'0'167'0'0,"-5"1"-148"0"0,1-1-1 0 0,-1 0 1 0 0,-9-1 0 0 0,10 0 307 0 0,0 0 1 0 0,0 1-1 0 0,-1 0 1 0 0,1 0-1 0 0,0 1 1 0 0,-14 0 10637 0 0,32-7-7271 0 0,-1 1-4847 0 0,330-106 3866 0 0,-328 106-2689 0 0,175-54 621 0 0,-160 52-550 0 0,0 2 0 0 0,1 0 0 0 0,-1 2-1 0 0,49 1 1 0 0,-72 2-94 0 0,-1 1 0 0 0,0-1 0 0 0,0 1 0 0 0,1 1 0 0 0,-1-1 0 0 0,0 0 0 0 0,5 4 0 0 0,0 1-11 0 0,-8-4 9 0 0,-1 1-1 0 0,0-1 1 0 0,1 1-1 0 0,-1 0 0 0 0,0-1 1 0 0,0 1-1 0 0,-1 0 1 0 0,1-1-1 0 0,0 1 0 0 0,-1 0 1 0 0,0 0-1 0 0,0-1 1 0 0,0 1-1 0 0,0 0 0 0 0,0 0 1 0 0,0 0-1 0 0,-1 0 0 0 0,1-1 1 0 0,-1 1-1 0 0,0 0 1 0 0,-1 3-1 0 0,-3 7-11 0 0,-1 0 0 0 0,0 0 0 0 0,-8 11 0 0 0,6-10 10 0 0,-117 182 231 0 0,70-116-23 0 0,-55 113 0 0 0,109-192-202 0 0,-4 7 16 0 0,1 1 0 0 0,1 0 0 0 0,-1 0 0 0 0,1 0 0 0 0,1 0 0 0 0,-1 0 0 0 0,2 1 0 0 0,-1-1 0 0 0,1 1 0 0 0,0 10 0 0 0,1-19-178 0 0,13-4-6800 0 0,1-1-267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4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40 510 5063 0 0,'0'0'5275'0'0,"-5"9"-220"0"0,4-8-4944 0 0,0-1 0 0 0,1 0 0 0 0,-1 1 0 0 0,0-1 0 0 0,0 0 0 0 0,0 0 1 0 0,0 1-1 0 0,0-1 0 0 0,0 0 0 0 0,0 0 0 0 0,1 0 0 0 0,-1 0 0 0 0,0 0 1 0 0,0 0-1 0 0,0-1 0 0 0,0 1 0 0 0,0 0 0 0 0,0 0 0 0 0,0-1 0 0 0,0 1 1 0 0,1 0-1 0 0,-1-1 0 0 0,0 1 0 0 0,-1-2 0 0 0,1 1-15 0 0,0 0 0 0 0,0 0 1 0 0,0-1-1 0 0,0 1 0 0 0,0 0 0 0 0,0-1 0 0 0,1 1 0 0 0,-1-1 0 0 0,1 1 1 0 0,-1-1-1 0 0,1 0 0 0 0,-1 1 0 0 0,1-3 0 0 0,-1-1 37 0 0,1 0 0 0 0,0 0 1 0 0,0 0-1 0 0,0 0 0 0 0,0-1 0 0 0,1 1 0 0 0,0 0 0 0 0,2-8 0 0 0,5-5-30 0 0,0 0-1 0 0,2 1 1 0 0,0 1 0 0 0,0-1-1 0 0,2 1 1 0 0,14-16 0 0 0,3 2-57 0 0,59-49 1 0 0,-32 32-51 0 0,-27 20 6 0 0,2 2 1 0 0,55-34-1 0 0,-76 53-7 0 0,0 0-1 0 0,0 1 1 0 0,1 1 0 0 0,0 0-1 0 0,0 0 1 0 0,0 1 0 0 0,1 1-1 0 0,-1 0 1 0 0,1 0 0 0 0,-1 1-1 0 0,1 0 1 0 0,-1 1 0 0 0,19 2-1 0 0,-25 0 6 0 0,1-1 0 0 0,-1 0 0 0 0,0 1 0 0 0,1 0 0 0 0,-1 0 1 0 0,0 0-1 0 0,0 1 0 0 0,0 0 0 0 0,-1 0 0 0 0,1 0 0 0 0,-1 1 0 0 0,1-1 0 0 0,-1 1 0 0 0,0 0 0 0 0,-1 0 0 0 0,1 0 0 0 0,-1 1 0 0 0,0-1 0 0 0,0 1 0 0 0,0 0 1 0 0,0 0-1 0 0,-1 0 0 0 0,0 0 0 0 0,2 9 0 0 0,-1-5 9 0 0,-1 0 0 0 0,0 0 0 0 0,-1 1 0 0 0,0-1 0 0 0,0 0 0 0 0,-1 1 0 0 0,0-1 0 0 0,-1 1 0 0 0,0-1 0 0 0,0 0 0 0 0,-1 1 0 0 0,-1-1 0 0 0,-6 17 0 0 0,0-7 11 0 0,-1 0 1 0 0,-1-1-1 0 0,-1 0 0 0 0,-1-1 0 0 0,0 0 0 0 0,-2-1 1 0 0,1-1-1 0 0,-2 0 0 0 0,0-1 0 0 0,-1 0 0 0 0,0-2 1 0 0,-1 0-1 0 0,0-1 0 0 0,-1 0 0 0 0,0-2 1 0 0,-1 0-1 0 0,0-2 0 0 0,-24 7 0 0 0,31-11-167 0 0,1-1-1 0 0,-1 0 1 0 0,1-1-1 0 0,-1-1 1 0 0,0 0-1 0 0,1 0 1 0 0,-1-2-1 0 0,1 1 1 0 0,-1-2-1 0 0,1 1 1 0 0,0-2-1 0 0,0 0 1 0 0,0 0-1 0 0,0-1 1 0 0,-19-11-1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54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1 824 6911 0 0,'0'0'9314'0'0,"9"0"-8405"0"0,1-4-751 0 0,0 0 0 0 0,0-1-1 0 0,-1 0 1 0 0,0 0 0 0 0,0-1 0 0 0,0 0 0 0 0,9-9 0 0 0,1-2-77 0 0,-1-1 1 0 0,0 0-1 0 0,-2-1 1 0 0,0-1-1 0 0,-1-1 1 0 0,22-39-1 0 0,115-159 186 0 0,-139 202-223 0 0,17-22 324 0 0,3 2 0 0 0,59-54 0 0 0,-88 88-285 0 0,0 0 0 0 0,0-1 0 0 0,0 2-1 0 0,0-1 1 0 0,8-3 0 0 0,-11 5 141 0 0,-1 21-160 0 0,-5-2-77 0 0,-1-1 0 0 0,-1-1-1 0 0,0 1 1 0 0,-12 19 0 0 0,-5 11 15 0 0,5 0-60 0 0,-23 92-1 0 0,39-128 48 0 0,-48 178-53 0 0,48-177 66 0 0,-8 23 71 0 0,11-34 131 0 0,3-3-180 0 0,1 0 0 0 0,0 0 0 0 0,-1 0 0 0 0,0 0 0 0 0,1-1 1 0 0,-1 1-1 0 0,0-1 0 0 0,3-4 0 0 0,-5 6-24 0 0,11-13 0 0 0,0-1 0 0 0,0 0 0 0 0,11-21 0 0 0,-12 17 0 0 0,1 1 0 0 0,15-17 0 0 0,94-122-3 0 0,-22 25 21 0 0,-53 79 72 0 0,2 2 0 0 0,3 2 1 0 0,101-76-1 0 0,-139 115-91 0 0,-9 6-2 0 0,1 1 0 0 0,0-1 0 0 0,0 1 1 0 0,0 0-1 0 0,0 0 0 0 0,9-2 0 0 0,-12 4-97 0 0,-3 5 0 0 0,0-1 93 0 0,0 1 0 0 0,0 0 0 0 0,0-1 1 0 0,-1 0-1 0 0,0 1 0 0 0,1-1 0 0 0,-1 0 1 0 0,0 0-1 0 0,-4 4 0 0 0,1 1 0 0 0,-17 23-47 0 0,10-14 52 0 0,0 0 0 0 0,2 1 0 0 0,0-1 0 0 0,-14 37 0 0 0,16-28 2 0 0,-2 0 0 0 0,-1-1 0 0 0,-14 26 0 0 0,-104 192 0 0 0,98-184 0 0 0,9-16-6 0 0,-30 84 0 0 0,51-126-55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5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93 135 10135 0 0,'0'0'5507'0'0,"0"-3"-4067"0"0,1 1-1325 0 0,0 0 0 0 0,-1 0 1 0 0,1 0-1 0 0,0 0 0 0 0,1 0 0 0 0,-1 0 1 0 0,0 0-1 0 0,0 0 0 0 0,1 1 0 0 0,-1-1 0 0 0,1 0 1 0 0,0 1-1 0 0,-1-1 0 0 0,1 1 0 0 0,0 0 1 0 0,0-1-1 0 0,0 1 0 0 0,0 0 0 0 0,0 0 1 0 0,0 0-1 0 0,0 0 0 0 0,4 0 0 0 0,6-3 107 0 0,0 1-1 0 0,24-4 1 0 0,-36 7-221 0 0,39-5 204 0 0,72-20-1 0 0,-104 23-201 0 0,-5 2 1 0 0,0-1 0 0 0,0 0 0 0 0,0 0 0 0 0,0 0 0 0 0,0 0 0 0 0,0 0-1 0 0,0 0 1 0 0,0 0 0 0 0,0-1 0 0 0,0 1 0 0 0,-1-1 0 0 0,3-1 0 0 0,-4 2-21 0 0,1 1 0 0 0,0 0 1 0 0,-1 0-1 0 0,0-1 1 0 0,1 1-1 0 0,-1 0 0 0 0,1-1 1 0 0,-1 1-1 0 0,1-1 1 0 0,-1 1-1 0 0,0-1 1 0 0,1 1-1 0 0,-1-1 0 0 0,0 1 1 0 0,1-1-1 0 0,-1 1 1 0 0,0-1-1 0 0,0 1 1 0 0,0-1-1 0 0,1 1 0 0 0,-1-1 1 0 0,0 0-1 0 0,0 1 1 0 0,0-1-1 0 0,0 1 1 0 0,0-1-1 0 0,0 1 0 0 0,0-1 1 0 0,0 0-1 0 0,0 1 1 0 0,0-1-1 0 0,-1 1 1 0 0,1-1-1 0 0,0 1 0 0 0,0-1 1 0 0,0 0-1 0 0,-1 1 1 0 0,1-1-1 0 0,0 1 0 0 0,-1-1 1 0 0,1 1-1 0 0,0 0 1 0 0,-1-1-1 0 0,1 1 1 0 0,-1-1-1 0 0,1 1 0 0 0,-1 0 1 0 0,1-1-1 0 0,-1 1 1 0 0,0-1-1 0 0,-2 0-86 0 0,1-1 0 0 0,-1 1-1 0 0,0 0 1 0 0,0 0 0 0 0,1 1-1 0 0,-1-1 1 0 0,0 0 0 0 0,0 1-1 0 0,-4 0 1 0 0,-1 0-32 0 0,0 1 0 0 0,0 0 1 0 0,1 1-1 0 0,-1 0 0 0 0,1 0 0 0 0,-1 0 0 0 0,1 1 1 0 0,0 0-1 0 0,0 1 0 0 0,-9 5 0 0 0,-9 8-100 0 0,-30 26-1 0 0,38-29 215 0 0,-5 3 127 0 0,2 1-1 0 0,0 0 0 0 0,1 2 1 0 0,1 0-1 0 0,-28 41 0 0 0,44-58-78 0 0,0 0-1 0 0,1 0 0 0 0,0 0 0 0 0,-1 0 1 0 0,1 0-1 0 0,-1 6 0 0 0,3 2 44 0 0,1-9-64 0 0,-1-1 0 0 0,1 1-1 0 0,-1 0 1 0 0,1-1 0 0 0,0 1 0 0 0,-1-1 0 0 0,1 0 0 0 0,0 1 0 0 0,0-1 0 0 0,0 0 0 0 0,0 0 0 0 0,0 0 0 0 0,0 0 0 0 0,0-1 0 0 0,1 1 0 0 0,-1-1 0 0 0,0 1 0 0 0,3-1 0 0 0,5 2-55 0 0,-1-2 0 0 0,0 1 0 0 0,11-2 0 0 0,9-3-843 0 0,3-2-275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5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276 261 7367 0 0,'0'0'568'0'0,"-5"7"-352"0"0,1-2 162 0 0,-1 0-1 0 0,1-1 0 0 0,-1 0 1 0 0,0 0-1 0 0,0 0 1 0 0,-1-1-1 0 0,1 1 0 0 0,-10 3 1 0 0,0-1 857 0 0,1 0 1 0 0,-22 4-1 0 0,30-8-1076 0 0,-1-1 0 0 0,1 0 1 0 0,0 0-1 0 0,-1-1 0 0 0,1 0 1 0 0,0 0-1 0 0,-1 0 0 0 0,1-1 0 0 0,0 0 1 0 0,-1 0-1 0 0,1-1 0 0 0,0 0 0 0 0,0 0 1 0 0,0 0-1 0 0,0-1 0 0 0,1 1 1 0 0,-1-1-1 0 0,0-1 0 0 0,1 1 0 0 0,0-1 1 0 0,-5-5-1 0 0,8 7-150 0 0,1 0 1 0 0,-1 0-1 0 0,1 0 0 0 0,0 0 1 0 0,0 0-1 0 0,0 0 0 0 0,0 0 1 0 0,0-1-1 0 0,0 1 0 0 0,1 0 1 0 0,-1-1-1 0 0,1 1 0 0 0,-1 0 1 0 0,1-4-1 0 0,2-31-20 0 0,-2 37 11 0 0,1-8-24 0 0,1 0 1 0 0,0 0-1 0 0,0 0 0 0 0,1 0 1 0 0,0 0-1 0 0,1 0 0 0 0,0 1 1 0 0,0-1-1 0 0,0 1 0 0 0,1 0 0 0 0,8-9 1 0 0,-1 3-26 0 0,1 0 0 0 0,0 1 1 0 0,1 0-1 0 0,20-12 0 0 0,-23 17 89 0 0,1 1 0 0 0,-1 1 0 0 0,1 0 0 0 0,1 0 0 0 0,-1 1-1 0 0,0 1 1 0 0,1 0 0 0 0,13-1 0 0 0,1 1 266 0 0,0 1-1 0 0,49 3 1 0 0,-67 0-200 0 0,-1 0 0 0 0,0 0 0 0 0,0 1-1 0 0,0 0 1 0 0,-1 0 0 0 0,11 5 0 0 0,-14-5-25 0 0,-1-1 0 0 0,0 1 0 0 0,1 0 1 0 0,-1 0-1 0 0,0 1 0 0 0,0-1 0 0 0,-1 1 0 0 0,1-1 1 0 0,0 1-1 0 0,-1 0 0 0 0,0 0 0 0 0,0 0 1 0 0,1 0-1 0 0,-2 0 0 0 0,3 6 0 0 0,-3-7-50 0 0,0 0 0 0 0,-1 1 0 0 0,0-1 0 0 0,1 1 1 0 0,-1-1-1 0 0,0 1 0 0 0,0-1 0 0 0,0 1 0 0 0,-1-1 0 0 0,1 1 0 0 0,-1-1 0 0 0,-1 4 0 0 0,-11 26 38 0 0,8-22-60 0 0,-1 0 0 0 0,-1-1 0 0 0,0 0 0 0 0,0 0 0 0 0,0-1 0 0 0,-1 0-1 0 0,-1 0 1 0 0,-13 9 0 0 0,-81 48-96 0 0,71-47-7 0 0,-24 16-42 0 0,-101 54-1768 0 0,145-85 1421 0 0,8-6-615 0 0,4 2 939 0 0,0 0 1 0 0,0-1-1 0 0,0 1 1 0 0,0 0 0 0 0,0 0-1 0 0,1 0 1 0 0,-1 0 0 0 0,0 0-1 0 0,1-1 1 0 0,-1 1-1 0 0,1 0 1 0 0,-1 0 0 0 0,1 0-1 0 0,0-1 1 0 0,9-12-1821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5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62 14599 0 0,'3'-6'153'0'0,"1"0"0"0"0,0 1 0 0 0,0-1 0 0 0,0 1 0 0 0,1 0-1 0 0,0 0 1 0 0,0 0 0 0 0,1 1 0 0 0,-1 0 0 0 0,11-6 1854 0 0,-16 12-1353 0 0,1 1-565 0 0,0 0 0 0 0,0 0 0 0 0,0 0 1 0 0,-1 0-1 0 0,1 0 0 0 0,-1 0 0 0 0,0 0 1 0 0,0 1-1 0 0,0-1 0 0 0,-1 0 0 0 0,1 0 1 0 0,-1 0-1 0 0,1 0 0 0 0,-1 0 0 0 0,-2 4 1 0 0,-3 9 86 0 0,-13 24 1 0 0,12-25-148 0 0,-34 68-11 0 0,-3-2 1 0 0,-88 123-1 0 0,-97 90-697 0 0,207-267 667 0 0,4-5-31 0 0,-28 45 0 0 0,42-62 21 0 0,3-4 20 0 0,0 1-1 0 0,0-1 0 0 0,1 1 1 0 0,-1-1-1 0 0,0 1 0 0 0,1 0 1 0 0,-1-1-1 0 0,1 1 0 0 0,-1 0 1 0 0,1 0-1 0 0,0 2 0 0 0,-2 6-61 0 0,1-8-276 0 0,13 2-1814 0 0,2-3-4120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5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88 356 2759 0 0,'0'0'16728'0'0,"-7"4"-14542"0"0,2 2-2044 0 0,-1 0 0 0 0,1 1 0 0 0,0-1 0 0 0,1 1 0 0 0,-1 0 0 0 0,1 0 0 0 0,1 1 0 0 0,-1-1 0 0 0,1 1 0 0 0,-3 11 0 0 0,-12 27-295 0 0,6-15-1259 0 0,11-29 724 0 0</inkml:trace>
  <inkml:trace contextRef="#ctx0" brushRef="#br0" timeOffset="1">332 1 5527 0 0,'0'0'1384'0'0,"4"10"-456"0"0,3 1 32 0 0,-1 0 192 0 0,-1 1-1152 0 0,6 12 0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5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77 11519 0 0,'0'0'1040'0'0,"-1"2"-765"0"0,-14 19 362 0 0,1 0 1 0 0,1 2-1 0 0,1-1 0 0 0,0 2 1 0 0,2-1-1 0 0,-8 30 0 0 0,12-34-532 0 0,-4 28-1 0 0,9-40-47 0 0,0 1 0 0 0,1-1 0 0 0,0 1 0 0 0,0 0 0 0 0,0-1 0 0 0,4 15 0 0 0,-4-21 5 0 0,0 0 1 0 0,1 0-1 0 0,-1 0 0 0 0,1 0 0 0 0,0 0 0 0 0,-1-1 1 0 0,1 1-1 0 0,0 0 0 0 0,-1 0 0 0 0,1 0 0 0 0,0 0 1 0 0,0-1-1 0 0,0 1 0 0 0,-1 0 0 0 0,1-1 0 0 0,0 1 1 0 0,0-1-1 0 0,0 1 0 0 0,0-1 0 0 0,0 0 0 0 0,0 1 1 0 0,0-1-1 0 0,1 0 0 0 0,-1 0 0 0 0,0 1 0 0 0,0-1 1 0 0,0 0-1 0 0,0 0 0 0 0,0 0 0 0 0,0 0 0 0 0,0-1 1 0 0,2 1-1 0 0,1-1 24 0 0,-1 1 1 0 0,0-1-1 0 0,0 0 1 0 0,1 0-1 0 0,-1 0 1 0 0,0 0-1 0 0,0 0 1 0 0,0-1-1 0 0,4-2 1 0 0,7-8 185 0 0,-1-1 0 0 0,0-1 1 0 0,15-21-1 0 0,-4 5-15 0 0,43-65 253 0 0,-12 14-196 0 0,-26 43-786 0 0,26-33-1429 0 0,-44 58 626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5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0 210 8751 0 0,'0'0'674'0'0,"2"2"-262"0"0,0 1 541 0 0,1 0 0 0 0,-1 0 0 0 0,0 0 0 0 0,-1 0 0 0 0,4 7 1564 0 0,-6-8-2165 0 0,-7 15 1007 0 0,7-15-48 0 0,6-12-941 0 0,1 2-309 0 0,0 0-1 0 0,0 1 1 0 0,1-1 0 0 0,0 1-1 0 0,0 1 1 0 0,1-1-1 0 0,-1 1 1 0 0,13-7-1 0 0,9-8 14 0 0,-14 9-20 0 0,2-3 61 0 0,38-22 1 0 0,-49 33-36 0 0,-1 1 0 0 0,1 1 0 0 0,0-1 1 0 0,0 1-1 0 0,1 0 0 0 0,-1 0 1 0 0,0 1-1 0 0,1-1 0 0 0,-1 2 0 0 0,1-1 1 0 0,9 1-1 0 0,-14 0-65 0 0,0 0 0 0 0,0 0 0 0 0,0 1 0 0 0,0-1 0 0 0,0 0 1 0 0,0 1-1 0 0,0 0 0 0 0,0 0 0 0 0,-1-1 0 0 0,1 1 0 0 0,0 0 0 0 0,0 0 1 0 0,0 1-1 0 0,-1-1 0 0 0,1 0 0 0 0,-1 1 0 0 0,1-1 0 0 0,-1 1 0 0 0,2 1 0 0 0,-1 0-9 0 0,0 0 0 0 0,-1 0 0 0 0,0 1 0 0 0,1-1 0 0 0,-1 0 0 0 0,0 0 0 0 0,0 1 0 0 0,-1-1 0 0 0,1 0 0 0 0,-1 7 0 0 0,0-1-8 0 0,0 0 0 0 0,-1-1 0 0 0,0 1 0 0 0,-1 0-1 0 0,0-1 1 0 0,0 1 0 0 0,-1-1 0 0 0,-5 12 0 0 0,-7 7 2 0 0,13-26-129 0 0,3-8 15 0 0,3-10-91 0 0,9-8-167 0 0,1 0-1 0 0,0 1 0 0 0,28-32 1 0 0,-33 45 220 0 0,0 2 1 0 0,0-1 0 0 0,1 1-1 0 0,0 1 1 0 0,1 0 0 0 0,0 0-1 0 0,0 1 1 0 0,1 1 0 0 0,19-9-1 0 0,-29 14 218 0 0,0 1 0 0 0,1-1 0 0 0,-1 1 0 0 0,0-1-1 0 0,0 1 1 0 0,0 0 0 0 0,1-1 0 0 0,-1 1 0 0 0,0 1 0 0 0,0-1-1 0 0,1 0 1 0 0,-1 0 0 0 0,0 1 0 0 0,0-1 0 0 0,0 1-1 0 0,1 0 1 0 0,-1 0 0 0 0,0 0 0 0 0,0 0 0 0 0,0 0 0 0 0,0 0-1 0 0,0 0 1 0 0,-1 0 0 0 0,1 1 0 0 0,0-1 0 0 0,-1 1 0 0 0,1 0-1 0 0,1 2 1 0 0,4 4 135 0 0,-1 1-1 0 0,-1 0 1 0 0,0 0 0 0 0,7 16-1 0 0,-10-22-189 0 0,0 2 4 0 0,-1 0-1 0 0,1 1 1 0 0,-1-1 0 0 0,0 1-1 0 0,0-1 1 0 0,0 1 0 0 0,-1 6 0 0 0,-3 44 131 0 0,0-12-89 0 0,3-23-393 0 0,-5 32 0 0 0,5-51 112 0 0,-2 2-454 0 0,0 1-2344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5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15119 0 0,'-1'2'694'0'0,"-3"5"-567"0"0,0 0 0 0 0,1 0 1 0 0,0 0-1 0 0,0 1 1 0 0,1-1-1 0 0,0 1 0 0 0,-2 14 1 0 0,2-4 174 0 0,1-1 0 0 0,2 29 0 0 0,0-31-65 0 0,2-1 1 0 0,0 1-1 0 0,0-1 1 0 0,1 0-1 0 0,1 0 1 0 0,0 0-1 0 0,12 21 1 0 0,60 85 758 0 0,-50-83-655 0 0,17 26 166 0 0,-21-33-190 0 0,-1 1 0 0 0,-2 2 1 0 0,21 42-1 0 0,-37-63-257 0 0,1 0 0 0 0,-2 0 0 0 0,1 0 0 0 0,-2 0 0 0 0,0 1 0 0 0,0-1 0 0 0,-1 1 0 0 0,-1-1 0 0 0,-1 15 0 0 0,-1-10-12 0 0,0 0 0 0 0,-2 0 0 0 0,0 0 0 0 0,-1 0 0 0 0,-1-1 0 0 0,-8 17 0 0 0,-1-2-13 0 0,-1-1 0 0 0,-2 0 0 0 0,-1-1 0 0 0,-38 43 1 0 0,18-30-134 0 0,-1-3 0 0 0,-49 38-1 0 0,83-72 11 0 0,0-1-262 0 0,0 1-1 0 0,0 1 0 0 0,-5 5 1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5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74 7367 0 0,'-9'2'10951'0'0,"24"-6"-9754"0"0,68-14 523 0 0,-15 2-1185 0 0,1 3 0 0 0,96-7 0 0 0,-125 18-782 0 0,17 0-590 0 0,-21 5-2956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6:5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 5527 0 0,'-6'-2'210'0'0,"-1"1"-1"0"0,1 1 0 0 0,-1-1 1 0 0,-13 1-1 0 0,18 1 170 0 0,0-1 1 0 0,-1 1 0 0 0,1-1 0 0 0,0 1-1 0 0,0 0 1 0 0,0 0 0 0 0,0 0-1 0 0,0 0 1 0 0,0 0 0 0 0,0 0 0 0 0,0 1-1 0 0,0-1 1 0 0,0 0 0 0 0,1 1-1 0 0,-1 0 1 0 0,0-1 0 0 0,-1 4 0 0 0,2-4-39 0 0,0 0 1 0 0,0 0 0 0 0,1 0 0 0 0,-1 0-1 0 0,0 0 1 0 0,1 0 0 0 0,-1 0 0 0 0,1 0-1 0 0,-1 0 1 0 0,1 0 0 0 0,-1 0-1 0 0,1 1 1 0 0,0-1 0 0 0,0 0 0 0 0,-1 2-1 0 0,2-2-262 0 0,0 0-1 0 0,-1 0 1 0 0,1 0-1 0 0,0 0 0 0 0,-1 0 1 0 0,1 0-1 0 0,0-1 0 0 0,0 1 1 0 0,0 0-1 0 0,-1 0 1 0 0,1-1-1 0 0,0 1 0 0 0,0-1 1 0 0,0 1-1 0 0,0-1 0 0 0,0 1 1 0 0,3 0-1 0 0,4 1 140 0 0,0 0 1 0 0,1 0-1 0 0,-1-1 0 0 0,0 0 0 0 0,1-1 0 0 0,0 1 1 0 0,-1-2-1 0 0,17-2 0 0 0,-1 2 121 0 0,33-5 88 0 0,76-18 1 0 0,-85 14-368 0 0,0 2 0 0 0,80-4 1 0 0,-119 12-848 0 0,0 1 1 0 0,0-1 0 0 0,9 3 0 0 0,-5 0-6664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4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27 5063 0 0,'12'-12'-2707'0'0,"8"-2"18550"0"0,-35 30-12761 0 0,-78 69-2860 0 0,-151 152 354 0 0,219-210-578 0 0,-8 8-25 0 0,-54 73 1 0 0,80-97 24 0 0,0 1 0 0 0,0 0 1 0 0,1 0-1 0 0,0 0 0 0 0,1 1 0 0 0,1 0 0 0 0,0 0 0 0 0,1 0 0 0 0,0 0 1 0 0,1 1-1 0 0,-1 19 0 0 0,3-25 71 0 0,1-1 0 0 0,1 1 1 0 0,-1-1-1 0 0,1 1 0 0 0,1-1 1 0 0,-1 0-1 0 0,1 1 0 0 0,0-2 1 0 0,1 1-1 0 0,0 0 0 0 0,0-1 1 0 0,0 1-1 0 0,1-1 0 0 0,0 0 1 0 0,11 10-1 0 0,3 2 47 0 0,2-1 0 0 0,0-1 0 0 0,29 17 0 0 0,-39-27-219 0 0,1 1-1 0 0,14 4 1 0 0,-5-3-3243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0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59 1839 0 0,'-16'8'2422'0'0,"1"-5"315"0"0,14-3-2008 0 0,1-9-310 0 0,1 6-290 0 0,-1 0 1 0 0,1 0-1 0 0,0 0 1 0 0,0-1-1 0 0,0 1 0 0 0,3-4 1 0 0,1-3 217 0 0,-5 8-75 0 0,1 0 331 0 0,-1 0-1 0 0,0 0 0 0 0,0 0 0 0 0,0 0 1 0 0,0 0-1 0 0,0-4 0 0 0,-1 5-340 0 0,0 0-1 0 0,0 1 1 0 0,0-1-1 0 0,0 1 1 0 0,0 0 0 0 0,0-1-1 0 0,0 1 1 0 0,0 0-1 0 0,0-1 1 0 0,0 1-1 0 0,-2 0 1 0 0,2 0 487 0 0,-16 9 1246 0 0,-4 20-543 0 0,15-20-763 0 0,0 1 1 0 0,-13 13-1 0 0,18-22-283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0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192 320 6447 0 0,'-4'-8'10083'0'0,"4"3"-9896"0"0,0 1 0 0 0,-1 0 0 0 0,1 0 0 0 0,1-1 0 0 0,-1 1 0 0 0,1 0 0 0 0,-1 0 0 0 0,1 0 0 0 0,0 0 0 0 0,1 0 0 0 0,-1 0 0 0 0,1 0 0 0 0,0 0 0 0 0,0 0 0 0 0,0 0 0 0 0,0 1 1 0 0,5-6-1 0 0,5-5 60 0 0,0 0 1 0 0,26-21 0 0 0,-21 21 71 0 0,-1-2-72 0 0,2 1-1 0 0,0 1 0 0 0,1 1 1 0 0,35-19-1 0 0,-36 23-113 0 0,74-31 615 0 0,-81 36-641 0 0,0 0 0 0 0,0 2 1 0 0,0-1-1 0 0,0 1 0 0 0,0 1 1 0 0,20 0-1 0 0,-28 1-99 0 0,-1 0 0 0 0,1 0 0 0 0,-1 0 0 0 0,1 1 0 0 0,-1-1-1 0 0,0 1 1 0 0,1-1 0 0 0,-1 1 0 0 0,0 0 0 0 0,1 0 0 0 0,-1 0 0 0 0,0 0 0 0 0,0 1-1 0 0,0-1 1 0 0,0 0 0 0 0,0 1 0 0 0,0-1 0 0 0,0 1 0 0 0,0 0 0 0 0,-1 0 0 0 0,1 0 0 0 0,-1 0-1 0 0,1 0 1 0 0,-1 0 0 0 0,0 0 0 0 0,0 0 0 0 0,0 0 0 0 0,0 1 0 0 0,0-1 0 0 0,0 0 0 0 0,-1 1-1 0 0,1-1 1 0 0,0 5 0 0 0,-1 1 9 0 0,0-1 0 0 0,0 0 0 0 0,-1 1 0 0 0,0-1 1 0 0,0 0-1 0 0,0 0 0 0 0,-1 0 0 0 0,0 0 0 0 0,-1 0 0 0 0,-4 10 0 0 0,-6 6-58 0 0,-1-1 0 0 0,0 0 0 0 0,-2-1-1 0 0,-25 27 1 0 0,-81 69-257 0 0,-199 126-1272 0 0,245-190 1452 0 0,31-24 146 0 0,43-28 304 0 0,4 0-284 0 0,-1 0-1 0 0,1 0 1 0 0,-1 0-1 0 0,1-1 1 0 0,-1 1-1 0 0,1-1 1 0 0,0 1 0 0 0,-1-1-1 0 0,4 1 1 0 0,-2 0 20 0 0,9 1 55 0 0,0 0 0 0 0,1-1 0 0 0,-1 0 0 0 0,19-1 0 0 0,52-9 287 0 0,-56 6-279 0 0,6-1 21 0 0,109-10 584 0 0,-116 13-621 0 0,1 2 0 0 0,0 0 0 0 0,36 7 0 0 0,-20 1-219 0 0,63 9-4633 0 0,-86-16 3338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0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266 163 1375 0 0,'13'-8'-26'0'0,"-1"0"-1"0"0,0-1 1 0 0,15-16-1 0 0,28-33 4148 0 0,-10 9 4462 0 0,-45 49-8431 0 0,1-1 1 0 0,-1 1 0 0 0,1-1 0 0 0,-1 1 0 0 0,1 0-1 0 0,-1-1 1 0 0,1 1 0 0 0,-1-1 0 0 0,1 1-1 0 0,-1 0 1 0 0,1-1 0 0 0,-1 1 0 0 0,1 0 0 0 0,0 0-1 0 0,-1-1 1 0 0,1 1 0 0 0,0 0 0 0 0,0 0-30 0 0,-1 0 1 0 0,0 0-1 0 0,0 1 0 0 0,1-1 1 0 0,-1 0-1 0 0,0 0 1 0 0,0 0-1 0 0,0 1 1 0 0,0-1-1 0 0,0 0 1 0 0,1 0-1 0 0,-1 1 0 0 0,0-1 1 0 0,0 0-1 0 0,0 0 1 0 0,0 1-1 0 0,0-1 1 0 0,0 0-1 0 0,0 0 1 0 0,0 1-1 0 0,0-1 0 0 0,0 0 1 0 0,0 1-1 0 0,0-1 1 0 0,0 0-1 0 0,0 0 1 0 0,0 1-1 0 0,-5 25 1596 0 0,-4-4-1472 0 0,0 0-1 0 0,-1-1 1 0 0,-14 22 0 0 0,10-19-154 0 0,-103 170 183 0 0,55-94-203 0 0,-40 49-386 0 0,57-84 133 0 0,43-62-70 0 0,-17 21-956 0 0,18-22 358 0 0,-1-1-1 0 0,1 0 0 0 0,0 0 1 0 0,-1 0-1 0 0,1 0 0 0 0,-1 0 1 0 0,1 0-1 0 0,-3 1 1 0 0,-5 1-5094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0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182 366 7367 0 0,'-62'13'715'0'0,"0"1"319"0"0,20-11 3476 0 0,32-4-2710 0 0,9 1-724 0 0,0-2-315 0 0,0 1-676 0 0,1-1 1 0 0,-1 1-1 0 0,1-1 0 0 0,-1 1 0 0 0,1-1 0 0 0,0 1 1 0 0,0-1-1 0 0,0 0 0 0 0,0 1 0 0 0,0-1 0 0 0,0 1 1 0 0,0-1-1 0 0,0 1 0 0 0,1-1 0 0 0,-1 1 0 0 0,1-1 1 0 0,-1 1-1 0 0,1-1 0 0 0,0 1 0 0 0,-1-1 0 0 0,1 1 1 0 0,0 0-1 0 0,1-3 0 0 0,4-4 79 0 0,1-1-1 0 0,11-10 1 0 0,-11 12 6 0 0,28-31-71 0 0,65-53 0 0 0,-48 48-68 0 0,-32 25 23 0 0,0 1 1 0 0,1 2 0 0 0,1 0 0 0 0,0 1 0 0 0,26-12 0 0 0,-32 19 108 0 0,-1 1 1 0 0,1 1-1 0 0,0 0 0 0 0,0 2 0 0 0,1 0 1 0 0,-1 0-1 0 0,1 2 0 0 0,30 0 0 0 0,-39 2-102 0 0,1-1-1 0 0,0 2 1 0 0,-1-1-1 0 0,0 1 0 0 0,1 1 1 0 0,-1 0-1 0 0,0 0 0 0 0,0 0 1 0 0,0 1-1 0 0,-1 0 0 0 0,1 1 1 0 0,-1-1-1 0 0,0 2 0 0 0,0-1 1 0 0,-1 1-1 0 0,0 0 0 0 0,0 0 1 0 0,9 12-1 0 0,-7-7-44 0 0,-1 2 0 0 0,0-1 0 0 0,0 1 0 0 0,-1 0 0 0 0,-1 0 0 0 0,5 17 0 0 0,-8-20-8 0 0,0-1 0 0 0,0 1 0 0 0,-1-1 0 0 0,0 1 0 0 0,-1 0 0 0 0,0 0 0 0 0,0 0 0 0 0,-1-1 0 0 0,-4 19 0 0 0,3-21-20 0 0,-1-1 1 0 0,1 0-1 0 0,-2 0 0 0 0,1 0 1 0 0,0-1-1 0 0,-1 1 0 0 0,0-1 1 0 0,-1 1-1 0 0,1-1 0 0 0,-6 4 0 0 0,-9 8-94 0 0,-26 18 0 0 0,0-6-57 0 0,-1-2 0 0 0,-1-2 0 0 0,-50 19 0 0 0,57-26 92 0 0,-117 37-59 0 0,87-33 9 0 0,68-21-90 0 0,6-3-1853 0 0,12-4 830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0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27 7367 0 0,'0'0'568'0'0,"0"-1"-373"0"0,2-3-1800 0 0,-1-1 3530 0 0,6-11 11408 0 0,-5 18-13244 0 0,-1 1-1 0 0,0 0 0 0 0,0-1 1 0 0,0 1-1 0 0,0 0 0 0 0,-1 0 1 0 0,1 0-1 0 0,-1 0 0 0 0,0 0 1 0 0,0-1-1 0 0,0 1 1 0 0,0 5-1 0 0,-1-3-41 0 0,-1 0 0 0 0,1 0 0 0 0,-1 0 0 0 0,0 0 0 0 0,-5 10 0 0 0,-29 44 125 0 0,-63 80 0 0 0,1-2-11 0 0,64-85-131 0 0,-41 90 1 0 0,66-123-22 0 0,1 1 0 0 0,1 0 0 0 0,1 1 0 0 0,1-1 0 0 0,1 1 0 0 0,0 0 0 0 0,2 0 0 0 0,0 31-1 0 0,2-46 14 0 0,0-1 0 0 0,1 1 0 0 0,-1-1 0 0 0,1 0 0 0 0,0 1 0 0 0,1-1 0 0 0,0 0 0 0 0,-1 1 0 0 0,2-1 0 0 0,-1 0 0 0 0,0 0 0 0 0,1-1 0 0 0,0 1 0 0 0,0-1 0 0 0,1 1 0 0 0,-1-1 0 0 0,1 0 0 0 0,0 0 0 0 0,0 0 0 0 0,0-1 0 0 0,1 1-1 0 0,-1-1 1 0 0,1 0 0 0 0,-1-1 0 0 0,1 1 0 0 0,0-1 0 0 0,0 0 0 0 0,1 0 0 0 0,6 2 0 0 0,0-2 53 0 0,-1 0 0 0 0,1 0 0 0 0,22-1 1 0 0,-20-1-1077 0 0,25 4 0 0 0,-30-2-18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0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11487 0 0,'0'0'1040'0'0,"-1"2"-853"0"0,-22 22 490 0 0,2 1 0 0 0,0 1 0 0 0,2 1 0 0 0,-17 32 0 0 0,-24 40 227 0 0,24-43-650 0 0,-34 73 0 0 0,25-41-171 0 0,31-62-30 0 0,11-21-391 0 0,-5 7 809 0 0,6-4-5548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0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0 483 12351 0 0,'0'0'1119'0'0,"2"-2"-923"0"0,21-40-76 0 0,-12 22 619 0 0,24-35 1 0 0,-9 24 66 0 0,2 1 1 0 0,48-42-1 0 0,71-43 109 0 0,-114 91-805 0 0,1 2-1 0 0,54-27 0 0 0,-80 46-78 0 0,0-1-1 0 0,1 1 1 0 0,-1 1-1 0 0,1-1 1 0 0,-1 1-1 0 0,1 1 1 0 0,0 0-1 0 0,0 0 1 0 0,0 1-1 0 0,14 1 1 0 0,-19-1-19 0 0,-1 1 1 0 0,1-1-1 0 0,-1 1 1 0 0,1 0-1 0 0,-1 0 1 0 0,1 1-1 0 0,-1-1 0 0 0,0 1 1 0 0,1-1-1 0 0,-1 1 1 0 0,0 0-1 0 0,0 0 0 0 0,0 1 1 0 0,-1-1-1 0 0,1 0 1 0 0,0 1-1 0 0,-1 0 1 0 0,0-1-1 0 0,0 1 0 0 0,0 0 1 0 0,0 0-1 0 0,0 1 1 0 0,0-1-1 0 0,-1 0 1 0 0,1 1-1 0 0,-1-1 0 0 0,0 1 1 0 0,1 4-1 0 0,-1-2 29 0 0,0 1 0 0 0,-1 0 0 0 0,0-1 0 0 0,0 1 0 0 0,0 0 0 0 0,-1 0 0 0 0,0-1 0 0 0,-1 1 0 0 0,1-1 0 0 0,-1 1 0 0 0,0-1 0 0 0,-1 1 0 0 0,1-1 0 0 0,-5 6 0 0 0,-5 9 171 0 0,-2 0 1 0 0,-23 28-1 0 0,18-26-72 0 0,3-3-90 0 0,-1 0-1 0 0,-1-2 1 0 0,-1 0 0 0 0,0-1-1 0 0,-1-1 1 0 0,-1-1-1 0 0,0 0 1 0 0,-2-2 0 0 0,-36 17-1 0 0,-174 85-3134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0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28 1839 0 0,'0'0'11392'0'0,"-7"0"-9618"0"0,1 1-1269 0 0,1-1 0 0 0,-1 1 0 0 0,0 0 1 0 0,1 0-1 0 0,0 0 0 0 0,-6 2 0 0 0,3 1-542 0 0,1-1-1 0 0,0 1 0 0 0,0 0 1 0 0,0 0-1 0 0,0 1 0 0 0,0 0 1 0 0,1 0-1 0 0,0 1 1 0 0,0 0-1 0 0,-9 12 0 0 0,12-14 166 0 0,1 0 1 0 0,0 0-1 0 0,0 0 0 0 0,0 1 0 0 0,0-1 0 0 0,1 0 1 0 0,0 1-1 0 0,0-1 0 0 0,0 1 0 0 0,0 0 0 0 0,1-1 1 0 0,0 1-1 0 0,0-1 0 0 0,0 1 0 0 0,0 0 0 0 0,1-1 1 0 0,0 1-1 0 0,0-1 0 0 0,2 7 0 0 0,-2-9-77 0 0,0-1-1 0 0,0 0 1 0 0,0 0 0 0 0,0 0-1 0 0,0 0 1 0 0,0 0-1 0 0,1 0 1 0 0,-1 0 0 0 0,0 0-1 0 0,1 0 1 0 0,-1 0-1 0 0,0-1 1 0 0,1 1 0 0 0,-1-1-1 0 0,1 1 1 0 0,1 0-1 0 0,0-1-2 0 0,-1 1 0 0 0,1 0 0 0 0,0-1 0 0 0,-1 0 0 0 0,1 0 0 0 0,0 0 0 0 0,0 0 0 0 0,3-1 0 0 0,2-1 35 0 0,0 0-1 0 0,-1-1 1 0 0,1-1-1 0 0,-1 1 1 0 0,0-1 0 0 0,0 0-1 0 0,10-9 1 0 0,-4 2-16 0 0,0 0 1 0 0,17-22 0 0 0,-26 29-77 0 0,-1 0-1 0 0,0-1 0 0 0,0 0 1 0 0,0 1-1 0 0,0-1 1 0 0,-1 0-1 0 0,0 0 0 0 0,0-1 1 0 0,2-9-1 0 0,-4 14-85 0 0,-3-16-154 0 0,1 14 170 0 0,0-1-1 0 0,0 1 0 0 0,-1 0 1 0 0,1 0-1 0 0,-1 0 1 0 0,1 0-1 0 0,-1 0 1 0 0,0 0-1 0 0,0 1 1 0 0,0-1-1 0 0,0 1 1 0 0,-1 0-1 0 0,1 0 0 0 0,-6-3 1 0 0,7 5-120 0 0,-4-2 198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0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50 10047 0 0,'2'0'463'0'0,"63"-26"518"0"0,-37 13 5491 0 0,-28 15-6414 0 0,0 1-1 0 0,0-1 0 0 0,-1 1 1 0 0,1-1-1 0 0,-1 1 0 0 0,0-1 1 0 0,0 1-1 0 0,0-1 0 0 0,0 0 0 0 0,0 1 1 0 0,0-1-1 0 0,-3 4 0 0 0,-23 22 294 0 0,7-9-124 0 0,-1 5-4 0 0,6-8 20 0 0,-16 23 0 0 0,27-33-153 0 0,0 0-1 0 0,0 0 0 0 0,1 0 1 0 0,0 1-1 0 0,1-1 0 0 0,-1 1 1 0 0,1-1-1 0 0,-1 9 0 0 0,3-14-60 0 0,-1 0 0 0 0,1 0-1 0 0,0 0 1 0 0,0 0 0 0 0,0 0 0 0 0,-1 0-1 0 0,1 0 1 0 0,0 1 0 0 0,1-1 0 0 0,-1 0-1 0 0,0 0 1 0 0,0 0 0 0 0,0 0 0 0 0,0 0-1 0 0,1 0 1 0 0,-1 0 0 0 0,1 0 0 0 0,-1 0-1 0 0,1 0 1 0 0,-1 0 0 0 0,1 0 0 0 0,-1 0 0 0 0,1 0-1 0 0,0-1 1 0 0,-1 1 0 0 0,1 0 0 0 0,0 0-1 0 0,0-1 1 0 0,0 1 0 0 0,0 0 0 0 0,0-1-1 0 0,-1 1 1 0 0,1-1 0 0 0,0 1 0 0 0,0-1-1 0 0,0 1 1 0 0,0-1 0 0 0,1 0 0 0 0,-1 0-1 0 0,0 1 1 0 0,0-1 0 0 0,0 0 0 0 0,0 0-1 0 0,0 0 1 0 0,0 0 0 0 0,0 0 0 0 0,0-1-1 0 0,1 1 1 0 0,6-1 49 0 0,0 0 1 0 0,0-1-1 0 0,0 0 0 0 0,13-6 0 0 0,-12 5-52 0 0,0-1 0 0 0,-1-1 1 0 0,0 1-1 0 0,0-1 0 0 0,0-1 0 0 0,0 0 0 0 0,-1 0 0 0 0,0 0 0 0 0,-1-1 0 0 0,1 0 1 0 0,-1 0-1 0 0,0-1 0 0 0,-1 1 0 0 0,6-12 0 0 0,-9 16-17 0 0,-1 1-6 0 0,0 1 1 0 0,-1 0 0 0 0,1 0-1 0 0,0-1 1 0 0,-1 1 0 0 0,0 0 0 0 0,1-1-1 0 0,-1 1 1 0 0,0-1 0 0 0,0 1-1 0 0,1 0 1 0 0,-1-1 0 0 0,0 1-1 0 0,-1-3 1 0 0,1 1-4 0 0,0 1 0 0 0,0 0 0 0 0,0 0-1 0 0,0 0 1 0 0,0 0 0 0 0,-1-1 0 0 0,1 1 0 0 0,-1 0-1 0 0,0 0 1 0 0,0 0 0 0 0,1 0 0 0 0,-1 0 0 0 0,0 0-1 0 0,-2-2 1 0 0,1 1-8 0 0,-6-9-94 0 0,-15-17-1 0 0,16 21 21 0 0,1-1 0 0 0,-1 1 0 0 0,-5-12 0 0 0,11 18-149 0 0,12-1-2054 0 0,2 1 753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0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27 305 17135 0 0,'0'0'3576'0'0,"-2"-7"-2592"0"0,-5-12-250 0 0,-5-21 701 0 0,10 31-1282 0 0,0 0-1 0 0,1-1 1 0 0,0-11-1 0 0,1 17-133 0 0,1-1 0 0 0,-1 0-1 0 0,1 1 1 0 0,0 0-1 0 0,0-1 1 0 0,1 1 0 0 0,-1 0-1 0 0,5-9 1 0 0,2 2-21 0 0,-1 0 0 0 0,2 0 0 0 0,0 0 0 0 0,0 1 0 0 0,0 0 0 0 0,2 1 0 0 0,-1 0 0 0 0,1 1 0 0 0,0 0 0 0 0,1 1 0 0 0,-1 0 0 0 0,2 0 0 0 0,-1 2 0 0 0,18-7 0 0 0,-24 10-368 0 0,1 1 0 0 0,0 0-1 0 0,-1 0 1 0 0,1 0 0 0 0,0 1-1 0 0,-1 0 1 0 0,1 0 0 0 0,10 3-1 0 0,-2 0-1325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4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80 736 8551 0 0,'0'0'772'0'0,"-2"2"-632"0"0,-38 30 2012 0 0,37-29-1736 0 0,0-1-1 0 0,0 0 1 0 0,0 0-1 0 0,0 0 1 0 0,0 0-1 0 0,0-1 1 0 0,-13 5 5730 0 0,16-7-6090 0 0,1-1 0 0 0,0 0-1 0 0,0 1 1 0 0,0-1 0 0 0,0 1 0 0 0,1-1 0 0 0,-1 1 0 0 0,3-2 0 0 0,0-2 25 0 0,202-216 952 0 0,89-113-713 0 0,-229 257-376 0 0,48-47-523 0 0,-106 115 524 0 0,-2 5-20 0 0,-5 3 8 0 0,1 4-25 0 0,2-1 81 0 0,2 10-14 0 0,-4-2 33 0 0,0 0-1 0 0,-2 0 1 0 0,1 0-1 0 0,-1 0 1 0 0,0 0-1 0 0,-3 15 1 0 0,2-13-50 0 0,-2 15 50 0 0,-7 121-121 0 0,10-112 94 0 0,1 1 0 0 0,5 37-1 0 0,19 46 543 0 0,-8-45-119 0 0,-12-50-270 0 0,-2-5-52 0 0,1 0 0 0 0,2 0 0 0 0,8 21 0 0 0,-14-41-88 0 0,0 1 0 0 0,1 0-1 0 0,-1 0 1 0 0,1 0 0 0 0,0 0-1 0 0,-1 0 1 0 0,1-1-1 0 0,0 1 1 0 0,-1 0 0 0 0,1 0-1 0 0,0-1 1 0 0,0 1 0 0 0,0-1-1 0 0,-1 1 1 0 0,1-1-1 0 0,0 1 1 0 0,0-1 0 0 0,0 1-1 0 0,0-1 1 0 0,0 0 0 0 0,0 1-1 0 0,0-1 1 0 0,0 0-1 0 0,0 0 1 0 0,0 0 0 0 0,0 0-1 0 0,0 0 1 0 0,0 0 0 0 0,0 0-1 0 0,0 0 1 0 0,0 0-1 0 0,1-1 1 0 0,2 0-189 0 0,0 0 0 0 0,-1 0-1 0 0,1 0 1 0 0,-1-1 0 0 0,1 1-1 0 0,5-5 1 0 0,4-4-609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0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14279 0 0,'-2'0'655'0'0,"-25"0"560"0"0,27 0-1196 0 0,0 0 1 0 0,0 0 0 0 0,-1 0 0 0 0,1 0 0 0 0,0 0 0 0 0,0 0 0 0 0,0 0 0 0 0,-1 0-1 0 0,1 0 1 0 0,0 0 0 0 0,0 0 0 0 0,0 0 0 0 0,0 1 0 0 0,-1-1 0 0 0,1 0 0 0 0,0 0 0 0 0,0 0-1 0 0,0 0 1 0 0,0 0 0 0 0,0 0 0 0 0,-1 0 0 0 0,1 1 0 0 0,0-1 0 0 0,0 0 0 0 0,0 0-1 0 0,0 0 1 0 0,0 0 0 0 0,0 0 0 0 0,0 1 0 0 0,0-1 0 0 0,0 0 0 0 0,0 0 0 0 0,-1 0-1 0 0,1 0 1 0 0,0 1 0 0 0,0-1 0 0 0,2 9 512 0 0,7 7-189 0 0,50 44 652 0 0,-13-14-319 0 0,14 23 915 0 0,63 95-1 0 0,-114-150-1442 0 0,0 1 0 0 0,-1-1 0 0 0,0 1 0 0 0,-2 0 0 0 0,1 1 0 0 0,-2 0 0 0 0,0 0-1 0 0,4 28 1 0 0,-7-31-106 0 0,-1 0 0 0 0,-1 1 0 0 0,0-1-1 0 0,-1 0 1 0 0,-1 0 0 0 0,1 0-1 0 0,-2 0 1 0 0,0 0 0 0 0,-1-1 0 0 0,0 1-1 0 0,-9 18 1 0 0,2-10 63 0 0,-1 0 0 0 0,-2-1-1 0 0,1 0 1 0 0,-2-1 0 0 0,-23 23 0 0 0,-27 18-1694 0 0,-3-5-6276 0 0,53-43 1118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0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12351 0 0,'0'0'7296'0'0,"3"0"-6597"0"0,9 0-376 0 0,0-1 1 0 0,0 0-1 0 0,0-1 1 0 0,0 0-1 0 0,-1-1 1 0 0,17-5-1 0 0,-5 1-71 0 0,91-21 647 0 0,-93 25-984 0 0,1 0 0 0 0,0 1 1 0 0,29 1-1 0 0,-47 1-144 0 0,0 0 1 0 0,-1 1 0 0 0,1-1-1 0 0,-1 1 1 0 0,1 0-1 0 0,-1 0 1 0 0,1 0 0 0 0,-1 0-1 0 0,4 2 1 0 0,-4 2-1504 0 0,3 13-76 0 0,-6 3-15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0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57 5983 0 0,'-2'0'464'0'0,"-33"8"-228"0"0,16-4 14951 0 0,32 1-14035 0 0,-5-3-908 0 0,0-1 0 0 0,0 0 0 0 0,0-1-1 0 0,0 1 1 0 0,14-3 0 0 0,41-8 270 0 0,-37 5-299 0 0,81-21 20 0 0,9-2 96 0 0,-100 25-899 0 0,0 1-1 0 0,0 0 0 0 0,1 2 1 0 0,-1 0-1 0 0,18 2 0 0 0,-16 2-5022 0 0,-3 1-1643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1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7831 0 0,'-7'3'17205'0'0,"7"-1"-17141"0"0,3 4-82 0 0,-3-5-125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1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17567 0 0,'0'0'3026'0'0,"0"1"-2614"0"0,-1 28 714 0 0,-1 0 0 0 0,-11 50 1 0 0,-22 57-534 0 0,13-55-211 0 0,3-8-259 0 0,4 1-1 0 0,-10 136 1 0 0,25-194-1505 0 0,1 0 0 0 0,3 20 0 0 0,-1-14-1852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1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7 4607 0 0,'-7'-7'6731'0'0,"1"17"-766"0"0,0 10-4538 0 0,4-13-856 0 0,-3 13-62 0 0,1 0 1 0 0,-1 25-1 0 0,-4 19 140 0 0,-2 2-304 0 0,2 0 1 0 0,0 115-1 0 0,16-74-306 0 0,0-29-25 0 0,-8-70-15 0 0,1 0 1 0 0,-1 0-1 0 0,-1 0 0 0 0,1 0 0 0 0,-1 0 0 0 0,-1 0 1 0 0,-6 15-1 0 0,4-9-21 0 0,4-12-127 0 0,-1 0-66 0 0,2-2 178 0 0,0 0 0 0 0,0 1 0 0 0,0-1 0 0 0,0 0 0 0 0,-1 0 0 0 0,1 1 0 0 0,0-1 0 0 0,0 0 0 0 0,0 0 0 0 0,-1 0 0 0 0,1 0 0 0 0,0 1 0 0 0,0-1 0 0 0,-1 0 0 0 0,1 0 0 0 0,0 0 0 0 0,0 0 0 0 0,-1 0 0 0 0,1 0 0 0 0,0 1 0 0 0,0-1 0 0 0,-1 0 0 0 0,1 0 0 0 0,0 0 0 0 0,-1 0 0 0 0,1 0 0 0 0,0 0 0 0 0,0 0 0 0 0,-1 0-1 0 0,1 0 1 0 0,0-1 0 0 0,-1 1 0 0 0,1 0 0 0 0,0 0 0 0 0,0 0 0 0 0,-1 0 0 0 0,1 0 0 0 0,0 0 0 0 0,0 0 0 0 0,-1-1 0 0 0,1 1 0 0 0,0 0 0 0 0,0 0 0 0 0,0 0 0 0 0,-1-1 0 0 0,1 1 0 0 0,0 0 0 0 0,0 0 0 0 0,0 0 0 0 0,0-1 0 0 0,0 1 0 0 0,-1 0 0 0 0,1-1 0 0 0,0 1 0 0 0,0 0 0 0 0,0 0 0 0 0,0-1 0 0 0,0 1 0 0 0,0 0 0 0 0,0 0 0 0 0,0-1 0 0 0,0 1 0 0 0,0 0 0 0 0,0-1 0 0 0,0 1 0 0 0,0 0 0 0 0,0-1 0 0 0,1-25-5127 0 0,5 0-1083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1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305 114 12407 0 0,'0'0'1126'0'0,"0"-2"-852"0"0,0 2-197 0 0,0-1 0 0 0,0 1 0 0 0,0-1 0 0 0,0 1 0 0 0,0 0 0 0 0,-1-1 0 0 0,1 1 0 0 0,0-1 0 0 0,0 1 0 0 0,0 0 0 0 0,0-1 0 0 0,-1 1 0 0 0,1 0 0 0 0,0-1 0 0 0,0 1 0 0 0,-1 0 0 0 0,1 0 0 0 0,0-1-1 0 0,-1 1 1 0 0,1 0 0 0 0,0-1 0 0 0,-1 1 0 0 0,1 0 0 0 0,0 0 0 0 0,-1 0 0 0 0,1 0 0 0 0,0-1 0 0 0,-1 1 0 0 0,1 0 0 0 0,-1 0 0 0 0,1 0 0 0 0,0 0 0 0 0,-1 0 0 0 0,-1 0 22 0 0,0 0 1 0 0,0 0-1 0 0,0 1 1 0 0,1-1-1 0 0,-1 1 0 0 0,0-1 1 0 0,0 1-1 0 0,-1 0 1 0 0,-34 21 450 0 0,37-22-528 0 0,-17 14 214 0 0,2 0-1 0 0,0 0 0 0 0,0 2 1 0 0,2 0-1 0 0,-13 17 0 0 0,-29 50 483 0 0,4-5-166 0 0,19-34-403 0 0,30-42-74 0 0,4-5-3 0 0,-1 0-71 0 0,98-181 209 0 0,-80 153-169 0 0,1 1 1 0 0,2 1 0 0 0,46-48 0 0 0,-53 62-33 0 0,-2 3 30 0 0,0 0 0 0 0,15-11 0 0 0,-24 20-29 0 0,0 0 0 0 0,0 1 0 0 0,0-1 0 0 0,1 1 0 0 0,-1 0 0 0 0,1 0 0 0 0,0 1 0 0 0,-1 0 0 0 0,1-1 0 0 0,0 2 0 0 0,0-1 0 0 0,5 0 0 0 0,-6 1 35 0 0,1 0-1 0 0,-1 1 1 0 0,0 0-1 0 0,0-1 0 0 0,0 1 1 0 0,0 1-1 0 0,0-1 1 0 0,0 1-1 0 0,0-1 1 0 0,0 1-1 0 0,0 0 1 0 0,-1 1-1 0 0,7 3 0 0 0,0 4 114 0 0,0-1 0 0 0,17 22-1 0 0,-20-22-90 0 0,0 0 0 0 0,1-1 0 0 0,0 0 0 0 0,1 0-1 0 0,10 7 1 0 0,23 9 162 0 0,-22-12 131 0 0,30 20 0 0 0,-37-21-175 0 0,-1 0-1 0 0,0 1 1 0 0,19 25-1 0 0,25 45-539 0 0,-53-77 38 0 0,1 1-1 0 0,0-1 1 0 0,8 9 0 0 0,2-3-346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1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150 149 4607 0 0,'0'0'10503'0'0,"-1"3"-9463"0"0,-5 25-747 0 0,-2 1 0 0 0,-1-1 0 0 0,-2-1-1 0 0,0 0 1 0 0,-20 34 0 0 0,23-49-239 0 0,0-1 0 0 0,-1 1 0 0 0,0-1 0 0 0,-1-1 0 0 0,-15 13 0 0 0,24-21 213 0 0,0-4-198 0 0,1-2-57 0 0,-1 1 0 0 0,1 0 0 0 0,0-1 0 0 0,0 1 0 0 0,0-1 0 0 0,1 1 0 0 0,-1 0 1 0 0,1-1-1 0 0,-1 1 0 0 0,1 0 0 0 0,1 0 0 0 0,-1-1 0 0 0,0 1 0 0 0,1 0 0 0 0,2-4 0 0 0,5-9-14 0 0,17-21 1 0 0,-24 34 3 0 0,17-22-37 0 0,1 1-1 0 0,1 1 0 0 0,25-21 1 0 0,-31 31 35 0 0,1 1 0 0 0,0 1 0 0 0,1 0 0 0 0,0 1 1 0 0,35-15-1 0 0,-45 23 11 0 0,0-2 123 0 0,1 1 0 0 0,0 0 0 0 0,-1 1-1 0 0,1 0 1 0 0,0 0 0 0 0,0 0 0 0 0,1 1 0 0 0,15 0 0 0 0,-23 2-111 0 0,1-1 0 0 0,-1 0 0 0 0,0 1 0 0 0,0-1 1 0 0,0 1-1 0 0,0-1 0 0 0,1 1 0 0 0,-1-1 0 0 0,0 1 0 0 0,0 0 0 0 0,0 0 1 0 0,0 0-1 0 0,-1-1 0 0 0,1 1 0 0 0,0 0 0 0 0,0 0 0 0 0,0 0 0 0 0,0 2 1 0 0,9 17 149 0 0,-7-12-152 0 0,-2-5-10 0 0,0 1-1 0 0,0-1 1 0 0,0 1-1 0 0,0-1 1 0 0,-1 1-1 0 0,1-1 1 0 0,-1 1-1 0 0,0-1 1 0 0,0 1-1 0 0,0-1 1 0 0,-1 1-1 0 0,-1 5 1 0 0,1 1 3 0 0,-2 0 1 0 0,1 0 0 0 0,-1 0 0 0 0,-1 0 0 0 0,0-1 0 0 0,0 1 0 0 0,-10 14 0 0 0,2-5-11 0 0,-1-1-1 0 0,-23 24 1 0 0,18-22-178 0 0,16-18 84 0 0,-8 3-772 0 0,11-11 780 0 0,1 0 0 0 0,0 0 0 0 0,0 0 1 0 0,1 0-1 0 0,0 0 0 0 0,0 0 1 0 0,0 1-1 0 0,0 0 0 0 0,6-7 1 0 0,6-5-40 0 0,22-22 1 0 0,10-4-94 0 0,27-27-198 0 0,-47 42 217 0 0,40-34 0 0 0,-55 52 218 0 0,0 2 0 0 0,0 0 0 0 0,1 0 0 0 0,0 1 0 0 0,0 1 0 0 0,26-9 1 0 0,-35 13 44 0 0,0 1 0 0 0,1 0 0 0 0,-1 1 0 0 0,0-1 0 0 0,0 1 0 0 0,1 0 0 0 0,-1 0 0 0 0,0 0 0 0 0,1 0 0 0 0,-1 1 0 0 0,0 0 0 0 0,0 0 0 0 0,0 0 0 0 0,5 2 0 0 0,-6-2-10 0 0,0 1 1 0 0,0 0-1 0 0,-1-1 1 0 0,1 1-1 0 0,0 0 1 0 0,-1 1-1 0 0,1-1 0 0 0,-1 0 1 0 0,0 1-1 0 0,0-1 1 0 0,0 1-1 0 0,0-1 1 0 0,0 1-1 0 0,-1 0 1 0 0,1 0-1 0 0,-1 0 0 0 0,0 0 1 0 0,0 0-1 0 0,1 3 1 0 0,0 3 7 0 0,-1-1-1 0 0,0 1 1 0 0,0-1 0 0 0,-1 1-1 0 0,0-1 1 0 0,-1 1 0 0 0,0-1-1 0 0,0 0 1 0 0,-1 1 0 0 0,1-1-1 0 0,-6 13 1 0 0,1-7-108 0 0,0 0 0 0 0,0-1 0 0 0,-1 0 0 0 0,-1-1 0 0 0,-17 24 0 0 0,-16 4-2426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1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10135 0 0,'0'0'778'0'0,"-2"1"-506"0"0,-22 37 1851 0 0,17-27-508 0 0,0 0 1 0 0,-12 16-1 0 0,16-24-1468 0 0,1 0 0 0 0,0 0 1 0 0,0 0-1 0 0,0 0 0 0 0,1 1 1 0 0,-1-1-1 0 0,1 1 0 0 0,0-1 1 0 0,-1 1-1 0 0,2 0 0 0 0,-1-1 0 0 0,0 1 1 0 0,1 0-1 0 0,0 0 0 0 0,0-1 1 0 0,0 6-1 0 0,1 5-134 0 0,0-8-10 0 0,6 7-6 0 0,-2-3 3 0 0,3-1 0 0 0,4 0 8 0 0,-9-9 25 0 0,-1 0 8 0 0,0 0 3 0 0,-1 0 0 0 0,1 1 0 0 0,0-1 0 0 0,-1 0 0 0 0,1 0 0 0 0,0 0 0 0 0,0 0 0 0 0,-1 0 0 0 0,1-1 0 0 0,0 1 0 0 0,-1 0 0 0 0,1-1 0 0 0,-1 1 0 0 0,1-1 0 0 0,2-1 0 0 0,21-14 551 0 0,-21 13-425 0 0,8-6 45 0 0,-2 2-140 0 0,-1 0 0 0 0,0-1 0 0 0,0 0 0 0 0,-1 0 0 0 0,12-15 0 0 0,-17 19-77 0 0,-1 1 1 0 0,-1 1-1 0 0,1-1 0 0 0,-1 1 1 0 0,1-1-1 0 0,-1 0 0 0 0,0 0 1 0 0,0 1-1 0 0,0-1 0 0 0,0 0 1 0 0,1-4-1 0 0,0 0-439 0 0,0-1-1 0 0,1 1 1 0 0,1 0-1 0 0,-1 0 1 0 0,1 0-1 0 0,7-9 1 0 0,-1 3-993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1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17 10591 0 0,'-2'-16'9391'0'0,"-2"22"-6774"0"0,-7 24-4099 0 0,8-20 2348 0 0,-259 698-378 0 0,245-660-489 0 0,7-18-94 0 0,-17 36 1 0 0,22-56-286 0 0,-10 19-1795 0 0,4-12-4240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4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15031 0 0,'0'0'1358'0'0,"3"0"-1118"0"0,11-1 55 0 0,0 0 1 0 0,0-1 0 0 0,0-1 0 0 0,0 0 0 0 0,24-9-1 0 0,68-34 2070 0 0,-66 28-1691 0 0,10-4-139 0 0,-18 9-712 0 0,-1-1 0 0 0,0-2 0 0 0,39-26 0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1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13359 0 0,'0'0'3935'0'0,"2"0"-2556"0"0,14-1-539 0 0,0 0 0 0 0,1-1 1 0 0,28-8-1 0 0,49-20-41 0 0,-44 13-245 0 0,-31 11-501 0 0,91-26 357 0 0,-93 28-522 0 0,1 1-1 0 0,-1 1 0 0 0,1 0 1 0 0,23 1-1 0 0,-24 3-1432 0 0,-4 1-510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1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22 132 2303 0 0,'0'2'3127'0'0,"-6"34"6518"0"0,-2 20-4730 0 0,2-11-2906 0 0,4-13-1564 0 0,2-30-357 0 0,1 0-21 0 0,-1-2-39 0 0,0 1 0 0 0,0 0 1 0 0,0-1-1 0 0,1 1 0 0 0,-1 0 0 0 0,0-1 0 0 0,0 1 0 0 0,1 0 0 0 0,-1-1 0 0 0,1 1 0 0 0,-1 0 1 0 0,1-1-1 0 0,-1 1 0 0 0,1-1 0 0 0,-1 1 0 0 0,1-1 0 0 0,-1 1 0 0 0,1-1 0 0 0,0 0 1 0 0,-1 1-1 0 0,1-1 0 0 0,0 1 0 0 0,-1-1 0 0 0,1 0 0 0 0,0 0 0 0 0,-1 0 0 0 0,1 1 1 0 0,0-1-1 0 0,-1 0 0 0 0,1 0 0 0 0,0 0 0 0 0,0 0 0 0 0,-1 0 0 0 0,1 0 0 0 0,0 0 0 0 0,0 0 1 0 0,-1-1-1 0 0,1 1 0 0 0,0 0 0 0 0,2-1 27 0 0,0 0 1 0 0,0 0 0 0 0,0 0-1 0 0,-1 0 1 0 0,1 0-1 0 0,0 0 1 0 0,-1-1-1 0 0,1 0 1 0 0,3-3-1 0 0,13-12 112 0 0,-2-1-1 0 0,0 0 0 0 0,-1-1 1 0 0,19-32-1 0 0,-34 51-165 0 0,14-28-466 0 0,2 2 0 0 0,1 0 1 0 0,1 1-1 0 0,30-30 0 0 0,-20 34-3453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1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320 501 3679 0 0,'6'-4'33'0'0,"-1"0"0"0"0,1-1 0 0 0,-1 0-1 0 0,0 0 1 0 0,-1 0 0 0 0,1-1 0 0 0,4-7-1 0 0,-3 0 3070 0 0,-2 1 3305 0 0,-4 11-6223 0 0,0 1 0 0 0,1 0 0 0 0,-1-1 0 0 0,0 1 1 0 0,0-1-1 0 0,0 1 0 0 0,0-1 0 0 0,0 1 0 0 0,0 0 0 0 0,0-1 0 0 0,-1 1 0 0 0,1-1 0 0 0,0 1 1 0 0,0-1-1 0 0,0 1 0 0 0,0 0 0 0 0,0-1 0 0 0,-1 1 0 0 0,1-1 0 0 0,0 1 0 0 0,0 0 0 0 0,-1-1 1 0 0,1 1-1 0 0,0 0 0 0 0,-1-1 0 0 0,-11-3 881 0 0,-13 7-1078 0 0,7 2 105 0 0,-1 2 0 0 0,1 0 1 0 0,-30 17-1 0 0,-48 35-103 0 0,74-43 14 0 0,1 1 0 0 0,0 1 0 0 0,2 1 0 0 0,-31 36 0 0 0,50-55 11 0 0,0 0-1 0 0,-1 1 1 0 0,1-1-1 0 0,0 0 1 0 0,0 0 0 0 0,0 0-1 0 0,0 0 1 0 0,0 0 0 0 0,-1 0-1 0 0,1 0 1 0 0,0 1 0 0 0,0-1-1 0 0,0 0 1 0 0,0 0 0 0 0,0 0-1 0 0,0 0 1 0 0,0 1 0 0 0,-1-1-1 0 0,1 0 1 0 0,0 0 0 0 0,0 0-1 0 0,0 0 1 0 0,0 1 0 0 0,0-1-1 0 0,0 0 1 0 0,0 0-1 0 0,0 0 1 0 0,0 1 0 0 0,0-1-1 0 0,0 0 1 0 0,0 0 0 0 0,0 0-1 0 0,0 0 1 0 0,0 1 0 0 0,0-1-1 0 0,0 0 1 0 0,1 0 0 0 0,-1 0-1 0 0,0 1 1 0 0,0-1 0 0 0,0 0-1 0 0,0 0 1 0 0,0 0 0 0 0,0 0-1 0 0,0 0 1 0 0,1 1 0 0 0,-1-1-1 0 0,0 0 1 0 0,0 0-1 0 0,0 0 1 0 0,0 0 0 0 0,0 0-1 0 0,1 0 1 0 0,14 0 288 0 0,20-9-101 0 0,-15 1-96 0 0,-5 2-44 0 0,0 0 1 0 0,0 1-1 0 0,1 1 0 0 0,-1 0 1 0 0,30-3-1 0 0,-43 7 75 0 0,8 19 46 0 0,-10-12-159 0 0,0 0 0 0 0,0 0 0 0 0,-1 0 0 0 0,0 0 1 0 0,0-1-1 0 0,-1 1 0 0 0,-3 10 0 0 0,-2 9-95 0 0,7-24-60 0 0,17-4-6752 0 0,2-5 517 0 0</inkml:trace>
  <inkml:trace contextRef="#ctx0" brushRef="#br0" timeOffset="1">957 0 11519 0 0,'0'0'1040'0'0,"-1"1"-853"0"0,-6 4 344 0 0,1-1 0 0 0,-1 1 0 0 0,1 1 0 0 0,0-1 1 0 0,-8 11-1 0 0,-24 37 3780 0 0,23-31-3845 0 0,-14 22-117 0 0,1 1 1 0 0,3 2-1 0 0,2 0 1 0 0,2 1 0 0 0,-27 96-1 0 0,28-59-1695 0 0,12-45-1217 0 0,-22 61 0 0 0,27-90-3469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1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15319 0 0,'0'0'1386'0'0,"-1"1"-1041"0"0,-5 3-59 0 0,0 1 1 0 0,1 0-1 0 0,0 0 0 0 0,0 0 1 0 0,1 1-1 0 0,-1-1 1 0 0,1 1-1 0 0,-4 7 0 0 0,-26 56 918 0 0,26-51-996 0 0,-76 195 1061 0 0,28-66-674 0 0,25-73-592 0 0,-29 75-22 0 0,55-129 10 0 0,5-16-386 0 0,-1 0 0 0 0,0 0-1 0 0,0 0 1 0 0,-2 7 0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1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16 111 5063 0 0,'0'0'390'0'0,"1"2"-252"0"0,0 4 640 0 0,1 0-1 0 0,0-1 1 0 0,0 1-1 0 0,0 0 0 0 0,1-1 1 0 0,0 1-1 0 0,0-1 1 0 0,0 0-1 0 0,1 0 0 0 0,-1 0 1 0 0,1-1-1 0 0,1 1 1 0 0,-1-1-1 0 0,0 0 0 0 0,8 5 1 0 0,148 95 3799 0 0,-142-91-4618 0 0,-17-12-175 0 0,22-1-2329 0 0,-14-4 754 0 0,-1-1-80 0 0</inkml:trace>
  <inkml:trace contextRef="#ctx0" brushRef="#br0" timeOffset="1">433 8 5527 0 0,'0'-7'10936'0'0,"-17"27"-9632"0"0,0 2 0 0 0,-23 38 0 0 0,3 3-566 0 0,-36 83 0 0 0,-17 75-373 0 0,41-98-22 0 0,13-24-62 0 0,-30 138 1 0 0,59-213-290 0 0,6-23-98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1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53 196 5527 0 0,'0'0'13099'0'0,"2"1"-12671"0"0,5 2-272 0 0,-1 0-1 0 0,1-1 1 0 0,0 1 0 0 0,0-1 0 0 0,0 0 0 0 0,0-1 0 0 0,0 0-1 0 0,0 0 1 0 0,0-1 0 0 0,1 0 0 0 0,-1 0 0 0 0,0 0-1 0 0,8-2 1 0 0,12-3 91 0 0,-1-1-1 0 0,30-12 0 0 0,-45 15-191 0 0,18-7 68 0 0,35-17 1 0 0,-50 20-164 0 0,-1 0 0 0 0,0-1 0 0 0,0-1 0 0 0,17-14 0 0 0,-29 22-10 0 0,0 0 0 0 0,1 0 0 0 0,-1-1 0 0 0,0 1 0 0 0,0 0 0 0 0,0 0 0 0 0,0-1-1 0 0,0 1 1 0 0,0-1 0 0 0,0 1 0 0 0,0-1 0 0 0,0 0 0 0 0,-1 1 0 0 0,1-1 0 0 0,-1 0-1 0 0,1 1 1 0 0,-1-1 0 0 0,0 0 0 0 0,1 1 0 0 0,-1-1 0 0 0,0 0 0 0 0,0 0-1 0 0,0 1 1 0 0,-1-1 0 0 0,1 0 0 0 0,0 0 0 0 0,-1 1 0 0 0,1-1 0 0 0,-1 0 0 0 0,1 1-1 0 0,-1-1 1 0 0,-1-1 0 0 0,0 0-143 0 0,0 1 0 0 0,0-1 0 0 0,0 1 0 0 0,0-1 0 0 0,-1 1-1 0 0,1 0 1 0 0,-1 0 0 0 0,1 0 0 0 0,-1 1 0 0 0,0-1 0 0 0,0 1 0 0 0,0-1 0 0 0,0 1 0 0 0,0 0-1 0 0,0 0 1 0 0,-5-1 0 0 0,-3 0-325 0 0,0 1-1 0 0,0 0 0 0 0,0 1 1 0 0,-1 0-1 0 0,1 0 1 0 0,0 1-1 0 0,0 1 0 0 0,-15 4 1 0 0,3 1-20 0 0,2 0 0 0 0,-1 2-1 0 0,-21 12 1 0 0,9-2 1065 0 0,1 1 1 0 0,-46 38-1 0 0,74-55-235 0 0,0 1 1 0 0,1 0-1 0 0,-1 1 0 0 0,1-1 1 0 0,0 1-1 0 0,1-1 1 0 0,-1 1-1 0 0,1 1 1 0 0,-3 5-1 0 0,5-9-137 0 0,0 1-1 0 0,0 0 1 0 0,1-1 0 0 0,-1 1-1 0 0,0 0 1 0 0,1-1-1 0 0,0 1 1 0 0,0 0-1 0 0,0 0 1 0 0,0-1 0 0 0,0 1-1 0 0,0 0 1 0 0,1 0-1 0 0,0-1 1 0 0,-1 1-1 0 0,1 0 1 0 0,0-1 0 0 0,0 1-1 0 0,0-1 1 0 0,1 1-1 0 0,1 3 1 0 0,3 2 184 0 0,0 0 0 0 0,1-1 0 0 0,0 0 0 0 0,0 0 1 0 0,0 0-1 0 0,17 10 0 0 0,-11-8-154 0 0,1-1 0 0 0,1 0-1 0 0,22 8 1 0 0,-32-14-184 0 0,0-1-1 0 0,-1 0 1 0 0,1 0-1 0 0,0 0 1 0 0,0-1-1 0 0,-1 0 0 0 0,1 0 1 0 0,8-1-1 0 0,2-1-327 0 0,20-7-1 0 0,-8 3-1286 0 0,-11 2 523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1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9215 0 0,'0'0'831'0'0,"-1"2"-686"0"0,-1 2 287 0 0,0 1-1 0 0,0 0 0 0 0,0-1 1 0 0,1 1-1 0 0,0 0 1 0 0,0 0-1 0 0,0-1 0 0 0,0 1 1 0 0,1 0-1 0 0,-1 0 1 0 0,2 0-1 0 0,-1 0 0 0 0,0 0 1 0 0,1 0-1 0 0,0 0 0 0 0,2 8 1 0 0,1-2 163 0 0,-1 0 1 0 0,1 0 0 0 0,1-1-1 0 0,0 0 1 0 0,0 0-1 0 0,11 15 1 0 0,-5-12-341 0 0,-1-1 0 0 0,2 0 1 0 0,0-1-1 0 0,0 0 0 0 0,1-1 0 0 0,0 0 0 0 0,17 8 1 0 0,8 3-10 0 0,60 22 0 0 0,-89-39-336 0 0,1 0 0 0 0,-1-1 0 0 0,1 0 0 0 0,0-1 0 0 0,14 2 0 0 0,-22-4-447 0 0,-1-1 0 0 0,1 1 0 0 0,-1-1 0 0 0,0 1-1 0 0,1-1 1 0 0,-1 0 0 0 0,0 0 0 0 0,1 1-1 0 0,-1-1 1 0 0,0 0 0 0 0,2-2 0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1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3223 0 0,'-2'2'143'0'0,"-18"12"292"0"0,-1 0-1 0 0,-26 13 1 0 0,7-5 3020 0 0,-36 22 1840 0 0,28-18-4086 0 0,2 2-1 0 0,-70 55 1 0 0,38-8-734 0 0,74-72-479 0 0,3-1-136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1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58 8287 0 0,'1'0'382'0'0,"9"-5"126"0"0,0 0 1 0 0,13-9 0 0 0,-17 11 746 0 0,-1-1 0 0 0,1-1 0 0 0,-1 1 0 0 0,0-1 0 0 0,6-7 3401 0 0,-25 20-4570 0 0,1 2 0 0 0,0 0 1 0 0,0 0-1 0 0,1 1 0 0 0,-22 25 0 0 0,6-6-58 0 0,8-11 44 0 0,2 0 1 0 0,1 2-1 0 0,0 0 0 0 0,2 1 0 0 0,-16 28 0 0 0,30-48 120 0 0,1 0 7 0 0,0-1-181 0 0,0 1 1 0 0,1 0-1 0 0,-1-1 0 0 0,0 1 1 0 0,0-1-1 0 0,1 1 0 0 0,-1-1 1 0 0,1 0-1 0 0,0 1 0 0 0,-1-1 1 0 0,1 1-1 0 0,0-1 0 0 0,0 0 0 0 0,0 0 1 0 0,0 1-1 0 0,2 1 0 0 0,0-1 62 0 0,0 1-1 0 0,0-1 0 0 0,0 0 0 0 0,0 0 1 0 0,0 0-1 0 0,7 2 0 0 0,-2-1 49 0 0,1 0-1 0 0,0-1 1 0 0,0 0 0 0 0,0 0-1 0 0,11 0 1 0 0,-14-2-137 0 0,7 2-573 0 0,0-1-1 0 0,1-1 0 0 0,-1-1 0 0 0,1 0 1 0 0,-1 0-1 0 0,0-1 0 0 0,0-1 1 0 0,16-5-1 0 0,-12 2-6412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1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11687 0 0,'0'0'1060'0'0,"-1"1"-869"0"0,-16 18 669 0 0,1 0 0 0 0,0 1 0 0 0,2 0-1 0 0,-22 41 1 0 0,-36 99 1553 0 0,45-96-1656 0 0,-33 71 214 0 0,-41 98-334 0 0,55-133-1031 0 0,23-58-3141 0 0,18-35 1760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4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37 550 2303 0 0,'0'0'427'0'0,"-8"7"3957"0"0,-2 5-36 0 0,9-11-3540 0 0,-8 5 3089 0 0,9-6-3820 0 0,0 1 0 0 0,0-1-1 0 0,0 0 1 0 0,0 0 0 0 0,-1 0 0 0 0,1 0-1 0 0,0 0 1 0 0,0 1 0 0 0,0-1-1 0 0,0 0 1 0 0,0 0 0 0 0,-1 0 0 0 0,1 0-1 0 0,0 0 1 0 0,0 0 0 0 0,0 0 0 0 0,-1 0-1 0 0,1 0 1 0 0,0 1 0 0 0,0-1-1 0 0,0 0 1 0 0,-1 0 0 0 0,1 0 0 0 0,0 0-1 0 0,0 0 1 0 0,0 0 0 0 0,-1 0-1 0 0,1-1 1 0 0,0 1 0 0 0,0 0 0 0 0,0 0-1 0 0,-1 0 1 0 0,1 0 0 0 0,0 0-1 0 0,0 0 1 0 0,0 0 0 0 0,0 0 0 0 0,-1 0-1 0 0,1 0 1 0 0,0-1 0 0 0,0 1 0 0 0,0 0-1 0 0,-1 0 1 0 0,1-12 628 0 0,6-16-779 0 0,7 2 96 0 0,1 0 0 0 0,21-29 0 0 0,-18 28-65 0 0,-1 1-38 0 0,1 0 0 0 0,1 1 0 0 0,1 2 0 0 0,1 0 0 0 0,34-30 0 0 0,-13 21-3 0 0,2 2-1 0 0,1 2 0 0 0,1 2 1 0 0,2 2-1 0 0,0 2 1 0 0,53-17-1 0 0,-78 30 105 0 0,-16 6 2 0 0,0 1 0 0 0,0-1-1 0 0,1 1 1 0 0,-1 1 0 0 0,1-1 0 0 0,-1 1 0 0 0,1 0-1 0 0,12 0 1 0 0,-17 1 156 0 0,-2 2-60 0 0,1 3-71 0 0,0-1 0 0 0,-1 1 0 0 0,1-1 0 0 0,-1 1 0 0 0,-1 0 0 0 0,1-1 0 0 0,0 1 0 0 0,-1 0-1 0 0,0-1 1 0 0,-2 5 0 0 0,-18 49 414 0 0,16-46-376 0 0,-33 83 60 0 0,-62 144 216 0 0,81-194-338 0 0,-11 23 18 0 0,28-62-215 0 0,-1-1 0 0 0,1 1 0 0 0,0-1 0 0 0,1 1 0 0 0,-1 0 0 0 0,0 11 0 0 0,-1 3-1114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1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67 182 11055 0 0,'3'-7'9294'0'0,"-8"32"-8998"0"0,-2 0 1 0 0,-12 28 0 0 0,-3 11-182 0 0,18-47-23 0 0,0 0 0 0 0,1 0 1 0 0,0 0-1 0 0,1 26 0 0 0,2-41 1540 0 0,11 4-641 0 0,-7-6-956 0 0,0 0-1 0 0,0 0 1 0 0,0 0 0 0 0,-1-1 0 0 0,1 1 0 0 0,0-1-1 0 0,0 0 1 0 0,0 0 0 0 0,0-1 0 0 0,-1 1 0 0 0,1-1-1 0 0,-1 1 1 0 0,1-1 0 0 0,-1 0 0 0 0,0 0 0 0 0,5-5-1 0 0,6-5 200 0 0,-1 0-1 0 0,17-21 0 0 0,-9 10-131 0 0,6-6-490 0 0,59-58-3696 0 0,-71 73 3123 0 0,1 1 1 0 0,1 0-1 0 0,32-17 1 0 0,-35 22-1110 0 0</inkml:trace>
  <inkml:trace contextRef="#ctx0" brushRef="#br0" timeOffset="1">593 58 11487 0 0,'21'-14'1635'0'0,"43"-24"0"0"0,-62 37-2185 0 0,13-4 7385 0 0,-19 11-6115 0 0,-9 6-508 0 0,0 0 1 0 0,-26 17 0 0 0,11-8 6 0 0,7-6-82 0 0,5-3 28 0 0,-21 19 0 0 0,37-30-163 0 0,-1 0 0 0 0,0-1 0 0 0,1 1 0 0 0,-1 0 1 0 0,0 0-1 0 0,1 0 0 0 0,-1 0 0 0 0,1 0 0 0 0,-1 0 0 0 0,1 0 1 0 0,0 0-1 0 0,0 0 0 0 0,-1 1 0 0 0,1-1 0 0 0,0 0 0 0 0,0 0 0 0 0,0 0 1 0 0,0 0-1 0 0,0 0 0 0 0,0 0 0 0 0,0 1 0 0 0,1-1 0 0 0,-1 0 1 0 0,0 0-1 0 0,1 0 0 0 0,-1 0 0 0 0,0 0 0 0 0,1 0 0 0 0,-1 0 0 0 0,1 0 1 0 0,0 0-1 0 0,-1 0 0 0 0,1 0 0 0 0,0-1 0 0 0,0 1 0 0 0,1 1 0 0 0,1 2 7 0 0,1-1-1 0 0,0 0 0 0 0,0 1 0 0 0,0-1 1 0 0,0-1-1 0 0,7 5 0 0 0,3-1 43 0 0,-1 1 0 0 0,0 0 0 0 0,-1 1 0 0 0,1 0 0 0 0,17 17 0 0 0,-27-22-33 0 0,0 0-1 0 0,1 1 1 0 0,-1-1 0 0 0,-1 1-1 0 0,1-1 1 0 0,0 1 0 0 0,-1 0-1 0 0,0 0 1 0 0,0 0 0 0 0,0 0-1 0 0,-1 1 1 0 0,1-1 0 0 0,-1 0-1 0 0,0 1 1 0 0,0-1 0 0 0,0 1-1 0 0,-1-1 1 0 0,0 1 0 0 0,0-1-1 0 0,0 1 1 0 0,0-1-1 0 0,-2 9 1 0 0,1-9 42 0 0,-1-1 1 0 0,1 1-1 0 0,-1-1 0 0 0,0 1 1 0 0,0-1-1 0 0,0 0 0 0 0,0 0 1 0 0,-1 0-1 0 0,1 0 0 0 0,-1 0 0 0 0,0 0 1 0 0,0-1-1 0 0,0 1 0 0 0,0-1 1 0 0,-7 4-1 0 0,-1 0-3 0 0,-1 0-1 0 0,0-1 1 0 0,-17 5 0 0 0,8-3-75 0 0,-2-1 0 0 0,1-1-1 0 0,-1-1 1 0 0,1-1 0 0 0,-1 0-1 0 0,-27-2 1 0 0,49-1-80 0 0,-1 0 0 0 0,1 0-1 0 0,0-1 1 0 0,-1 1 0 0 0,1 0 0 0 0,-1-1 0 0 0,1 1-1 0 0,0 0 1 0 0,-1-1 0 0 0,1 1 0 0 0,0-1-1 0 0,0 0 1 0 0,0 0 0 0 0,-2 0 0 0 0,-2-6-1429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1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11055 0 0,'1'1'3320'0'0,"0"3"-2532"0"0,0 0 0 0 0,0 0 0 0 0,0 0 0 0 0,-1 0 0 0 0,1 0 1 0 0,-1 0-1 0 0,0 1 0 0 0,-1 6 0 0 0,0-5-275 0 0,-1 0 0 0 0,1 0 0 0 0,-1 0 1 0 0,-1 0-1 0 0,-2 6 0 0 0,-6 6-416 0 0,0 0 0 0 0,-22 26 0 0 0,-1 2 576 0 0,28-37-632 0 0,2-4-25 0 0,0 2-1 0 0,1-1 1 0 0,-1 0 0 0 0,-2 8 0 0 0,6-12-107 0 0,2 1-954 0 0,-2-3 955 0 0,0 0 0 0 0,0 1 0 0 0,0-1 0 0 0,0 0-1 0 0,0 1 1 0 0,0-1 0 0 0,1 0 0 0 0,-1 1 0 0 0,0-1 0 0 0,0 0 0 0 0,0 0 0 0 0,0 1 0 0 0,1-1 0 0 0,-1 0 0 0 0,0 0-1 0 0,0 1 1 0 0,0-1 0 0 0,1 0 0 0 0,-1 0 0 0 0,0 0 0 0 0,0 1 0 0 0,1-1 0 0 0,-1 0 0 0 0,0 0 0 0 0,1 0 0 0 0,8 3-1512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1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11519 0 0,'0'0'8256'0'0,"0"2"-7342"0"0,4 18 239 0 0,9 24 1 0 0,-7-27-776 0 0,-1 0 0 0 0,4 31 0 0 0,-7 25 306 0 0,-2-50-379 0 0,0-21 80 0 0,0-1-353 0 0,0-1 0 0 0,0 1-1 0 0,0-1 1 0 0,1 1-1 0 0,-1-1 1 0 0,0 1 0 0 0,0 0-1 0 0,0-1 1 0 0,1 1-1 0 0,-1-1 1 0 0,0 1 0 0 0,1-1-1 0 0,-1 1 1 0 0,0-1-1 0 0,1 0 1 0 0,-1 1 0 0 0,1-1-1 0 0,0 1 1 0 0,0-1-17 0 0,0 0 1 0 0,0 0-1 0 0,-1 0 0 0 0,1 0 1 0 0,0 0-1 0 0,0 0 0 0 0,0 0 1 0 0,0 0-1 0 0,0-1 0 0 0,0 1 1 0 0,0 0-1 0 0,-1-1 0 0 0,1 1 1 0 0,1-1-1 0 0,7-4 40 0 0,-1 0 0 0 0,0-1 0 0 0,-1 0 0 0 0,0 0-1 0 0,1-1 1 0 0,-2 0 0 0 0,9-10 0 0 0,16-16 15 0 0,78-62-76 0 0,-82 75-363 0 0,0 0 1 0 0,39-20-1 0 0,-41 27-1013 0 0,40-15-1 0 0,-40 20-537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1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92 15231 0 0,'0'0'696'0'0,"1"1"-13"0"0,2 4-504 0 0,0-1 0 0 0,0 0 1 0 0,0 1-1 0 0,1-2 0 0 0,-1 1 0 0 0,1 0 1 0 0,0-1-1 0 0,0 0 0 0 0,1 0 0 0 0,-1 0 1 0 0,1 0-1 0 0,4 2 0 0 0,-1-2 199 0 0,-1 0 0 0 0,1-1 0 0 0,0 0 1 0 0,0 0-1 0 0,0-1 0 0 0,0 0 0 0 0,10 0 0 0 0,-2-2 44 0 0,0 0 1 0 0,0-1-1 0 0,0 0 0 0 0,-1-1 0 0 0,1-1 1 0 0,-1-1-1 0 0,25-10 0 0 0,-31 10-364 0 0,1 0 0 0 0,-2 0 0 0 0,1 0 0 0 0,-1-1 0 0 0,12-11 0 0 0,-16 14-67 0 0,0-1 0 0 0,-1 0 0 0 0,1 0 0 0 0,-1-1 0 0 0,0 1 0 0 0,0-1 0 0 0,0 1 0 0 0,-1-1 0 0 0,0 0 0 0 0,0 0 0 0 0,3-10 0 0 0,-5 15-11 0 0,0-1 1 0 0,0 1-1 0 0,0-1 0 0 0,0 1 1 0 0,0-1-1 0 0,0 1 0 0 0,-1-1 1 0 0,1 1-1 0 0,0-1 0 0 0,0 1 1 0 0,-1-1-1 0 0,1 1 0 0 0,0 0 1 0 0,0-1-1 0 0,-1 1 0 0 0,1-1 1 0 0,0 1-1 0 0,-1 0 1 0 0,1 0-1 0 0,-1-1 0 0 0,1 1 1 0 0,0 0-1 0 0,-1-1 0 0 0,0 1 1 0 0,-10-5-421 0 0,7 4 301 0 0,-1 0-1 0 0,1 1 1 0 0,0 0-1 0 0,0 0 1 0 0,-1 0-1 0 0,1 0 1 0 0,0 1-1 0 0,0-1 1 0 0,-1 1-1 0 0,-5 3 1 0 0,-42 16-1032 0 0,50-19 1111 0 0,-21 10-163 0 0,1 1 0 0 0,0 1 0 0 0,1 1 0 0 0,-35 31 0 0 0,40-31 364 0 0,2 1 0 0 0,-1 0 0 0 0,2 1 0 0 0,0 1 0 0 0,1 0 0 0 0,-12 23 0 0 0,20-32 1 0 0,0-1 0 0 0,1 1 0 0 0,0 0 0 0 0,0 1 0 0 0,-2 12 0 0 0,5-19-99 0 0,-1 1 1 0 0,1-1-1 0 0,0 0 1 0 0,0 0-1 0 0,0 1 1 0 0,0-1 0 0 0,0 0-1 0 0,1 1 1 0 0,-1-1-1 0 0,1 0 1 0 0,-1 0-1 0 0,1 1 1 0 0,0-1-1 0 0,0 0 1 0 0,0 0 0 0 0,0 0-1 0 0,0 0 1 0 0,0 0-1 0 0,1 0 1 0 0,-1-1-1 0 0,1 1 1 0 0,-1 0-1 0 0,1-1 1 0 0,0 1 0 0 0,2 1-1 0 0,2 0 41 0 0,-1 0 0 0 0,1 0-1 0 0,0-1 1 0 0,0 0 0 0 0,0 0-1 0 0,0-1 1 0 0,0 1 0 0 0,0-1-1 0 0,0-1 1 0 0,1 1 0 0 0,7-1-1 0 0,12-2 177 0 0,36-5-1 0 0,-42 4-214 0 0,96-19-1208 0 0,-90 15-170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2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336 253 7831 0 0,'0'0'11752'0'0,"-9"-15"-11200"0"0,11-4-356 0 0,6-39-1 0 0,-4 35-112 0 0,2-29-1 0 0,-6 45-97 0 0,0 0-1 0 0,0 0 0 0 0,-1 0 1 0 0,0 0-1 0 0,0 0 1 0 0,-1 1-1 0 0,1-1 1 0 0,-5-10-1 0 0,5 16-8 0 0,1 1 0 0 0,0-1 0 0 0,-1 0 1 0 0,1 0-1 0 0,-1 1 0 0 0,1-1 0 0 0,-1 0 0 0 0,1 0 0 0 0,-1 1 0 0 0,0-1 0 0 0,1 1 0 0 0,-1-1 0 0 0,0 1 0 0 0,0-1 0 0 0,1 1 0 0 0,-1-1 1 0 0,0 1-1 0 0,0-1 0 0 0,0 1 0 0 0,1 0 0 0 0,-1 0 0 0 0,0-1 0 0 0,-1 1 0 0 0,0 0-26 0 0,0 0 1 0 0,0 0-1 0 0,0 0 0 0 0,0 1 1 0 0,0-1-1 0 0,0 0 0 0 0,0 1 1 0 0,0 0-1 0 0,0-1 0 0 0,-2 2 1 0 0,-5 3-126 0 0,0 1 1 0 0,0-1 0 0 0,-9 10-1 0 0,12-11 141 0 0,-25 23-57 0 0,2 0 0 0 0,1 2 0 0 0,-45 62 0 0 0,60-75 301 0 0,1 0-1 0 0,0 1 0 0 0,1 1 1 0 0,2 0-1 0 0,-14 32 0 0 0,22-48-161 0 0,1-1-1 0 0,0 0 1 0 0,0 1-1 0 0,0-1 1 0 0,0 1-1 0 0,0-1 1 0 0,0 1 0 0 0,0-1-1 0 0,0 0 1 0 0,1 1-1 0 0,-1-1 1 0 0,0 0-1 0 0,1 1 1 0 0,-1-1-1 0 0,1 0 1 0 0,0 1-1 0 0,-1-1 1 0 0,1 0-1 0 0,0 0 1 0 0,0 0 0 0 0,1 2-1 0 0,-1-2 7 0 0,1 1 0 0 0,0 0 1 0 0,-1-1-1 0 0,1 1 0 0 0,0-1 0 0 0,0 0 0 0 0,0 1 0 0 0,0-1 1 0 0,0 0-1 0 0,0 0 0 0 0,3 1 0 0 0,-1-2 0 0 0,0 1 1 0 0,0-1-1 0 0,0 0 0 0 0,-1 1 0 0 0,1-2 0 0 0,0 1 1 0 0,0 0-1 0 0,0-1 0 0 0,4-1 0 0 0,37-13 332 0 0,-39 13-338 0 0,-4 1-166 0 0,0 0 0 0 0,1 0 0 0 0,-1 0-1 0 0,1 1 1 0 0,-1-1 0 0 0,1 0 0 0 0,-1 1-1 0 0,1 0 1 0 0,0 0 0 0 0,-1-1 0 0 0,1 1 0 0 0,2 1-1 0 0,0-1 75 0 0,3-1-911 0 0,1-1 1 0 0,-1-1 0 0 0,1 0-1 0 0,-1 0 1 0 0,0 0-1 0 0,0-1 1 0 0,0 0 0 0 0,-1-1-1 0 0,13-9 1 0 0,15-8-791 0 0,1 0 671 0 0,-22 13 184 0 0,0 0 1 0 0,21-8-1 0 0,-34 16 767 0 0,0 1 1 0 0,0 0-1 0 0,0-1 0 0 0,0 1 1 0 0,0 0-1 0 0,0 0 0 0 0,-1 0 1 0 0,1 0-1 0 0,0 0 0 0 0,0 0 1 0 0,0 0-1 0 0,0 0 0 0 0,0 0 1 0 0,2 1-1 0 0,-2-1 219 0 0,1 1 0 0 0,-1 0 0 0 0,0 0 1 0 0,1-1-1 0 0,-1 1 0 0 0,0 0 0 0 0,0 0 0 0 0,0 0 1 0 0,0 0-1 0 0,0 1 0 0 0,0-1 0 0 0,0 0 0 0 0,1 3 1 0 0,1 0 591 0 0,-1 1 0 0 0,0 0 0 0 0,0 0 1 0 0,-1-1-1 0 0,2 11 0 0 0,-3 15 10461 0 0,0-31-11142 0 0,1 0-1 0 0,-1-1 0 0 0,0 1 1 0 0,0 0-1 0 0,1-1 1 0 0,-1 1-1 0 0,1 0 1 0 0,-1 0-1 0 0,1 0 0 0 0,0-1 1 0 0,1-1-1 0 0,-1 2 1 0 0,4-7-18 0 0,0 1 1 0 0,0-1-1 0 0,1 1 0 0 0,1 0 0 0 0,-1 1 1 0 0,1 0-1 0 0,0 0 0 0 0,1 0 0 0 0,-1 1 1 0 0,1 0-1 0 0,0 0 0 0 0,0 1 0 0 0,16-6 0 0 0,-6 3 67 0 0,1 2 0 0 0,-1 0 0 0 0,1 0 1 0 0,1 2-1 0 0,29-2 0 0 0,-40 5 48 0 0,0 0 0 0 0,0 1 1 0 0,-1 0-1 0 0,1 0 0 0 0,0 0 1 0 0,-1 1-1 0 0,1 1 0 0 0,-1-1 1 0 0,0 2-1 0 0,12 5 1 0 0,-18-8-7 0 0,0 1-2 0 0,3 5-43 0 0,2 3-9 0 0,-3 5-6 0 0,-4-11-114 0 0,0-1 1 0 0,0 0-1 0 0,0 0 1 0 0,0 0 0 0 0,-1 1-1 0 0,1-1 1 0 0,-1 0-1 0 0,0 0 1 0 0,0 0-1 0 0,-1 4 1 0 0,-1 1-767 0 0,0 4-517 0 0,3-10-65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2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344 319 11055 0 0,'0'0'852'0'0,"-1"2"-560"0"0,-3 3 246 0 0,0 1 0 0 0,0-1-1 0 0,0 0 1 0 0,0 0-1 0 0,-1 0 1 0 0,0-1 0 0 0,0 0-1 0 0,0 0 1 0 0,0 0-1 0 0,-1 0 1 0 0,-11 5 0 0 0,3-2 62 0 0,-1-1 0 0 0,0 0 1 0 0,0-2-1 0 0,-17 4 1 0 0,15-4-491 0 0,0-2 1 0 0,0 0-1 0 0,-20 0 1 0 0,32-2-105 0 0,0 0 0 0 0,0 0 0 0 0,0-1 0 0 0,0 1 0 0 0,0-1 1 0 0,1 0-1 0 0,-1-1 0 0 0,0 1 0 0 0,1-1 0 0 0,-1 0 0 0 0,1 0 0 0 0,-1-1 1 0 0,1 1-1 0 0,0-1 0 0 0,0 0 0 0 0,-4-3 0 0 0,6 3-3 0 0,1 1 0 0 0,-1 0 0 0 0,1-1-1 0 0,0 1 1 0 0,0-1 0 0 0,0 0 0 0 0,0 1 0 0 0,0-1 0 0 0,0 0-1 0 0,1 0 1 0 0,-1 0 0 0 0,1 1 0 0 0,0-1 0 0 0,0 0-1 0 0,0 0 1 0 0,0 0 0 0 0,1 1 0 0 0,-1-1 0 0 0,2-5 0 0 0,1-4-42 0 0,1-1 1 0 0,9-20 0 0 0,-11 29 24 0 0,9-21-176 0 0,2 2 0 0 0,1-1-1 0 0,23-29 1 0 0,-26 39 153 0 0,1 1-1 0 0,-1 1 1 0 0,2 0 0 0 0,0 1 0 0 0,0 0-1 0 0,1 1 1 0 0,0 0 0 0 0,29-14 0 0 0,-33 19 135 0 0,1 1-1 0 0,0-1 1 0 0,0 2 0 0 0,0-1 0 0 0,1 2 0 0 0,-1 0 0 0 0,1 0-1 0 0,-1 1 1 0 0,1 0 0 0 0,-1 1 0 0 0,1 0 0 0 0,0 1 0 0 0,22 4-1 0 0,-29-4-30 0 0,0 1 0 0 0,0 0 0 0 0,-1-1 0 0 0,1 2 0 0 0,0-1 0 0 0,-1 0 0 0 0,1 1 0 0 0,-1 0 0 0 0,0 0 0 0 0,0 0 0 0 0,0 0 0 0 0,0 1 0 0 0,-1 0 0 0 0,1 0 0 0 0,-1 0 0 0 0,0 0 0 0 0,4 7 0 0 0,-5-7-45 0 0,0 1 1 0 0,-1-1-1 0 0,1 1 0 0 0,-1 0 0 0 0,0-1 1 0 0,0 1-1 0 0,-1 0 0 0 0,0 0 0 0 0,1-1 0 0 0,-1 1 1 0 0,-1 0-1 0 0,1 0 0 0 0,-1 0 0 0 0,0-1 1 0 0,0 1-1 0 0,0 0 0 0 0,-1-1 0 0 0,-3 9 0 0 0,-2 0-7 0 0,0 0 0 0 0,-1-1 0 0 0,0 0-1 0 0,-1 0 1 0 0,0-1 0 0 0,-1 0 0 0 0,0-1-1 0 0,-17 14 1 0 0,-13 6-1340 0 0,-48 27 0 0 0,73-47 452 0 0,-11 5-1975 0 0,-30 13 0 0 0,35-19 1233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2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4143 0 0,'-2'0'3148'0'0,"-5"5"-1525"0"0,0-1 0 0 0,0 1 0 0 0,1 0 0 0 0,0 0 0 0 0,-7 8 0 0 0,-30 35-201 0 0,24-26-891 0 0,-109 136 898 0 0,99-117-1237 0 0,2 1-1 0 0,-23 47 1 0 0,39-64-291 0 0,1 1 0 0 0,1 0 0 0 0,2 0 0 0 0,0 1 0 0 0,2-1 0 0 0,1 1 0 0 0,-1 40 0 0 0,5-51-1024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2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135 195 3679 0 0,'0'-1'6332'0'0,"3"-8"1292"0"0,1 6-7367 0 0,0 1-1 0 0,1-1 0 0 0,-1 1 1 0 0,0 0-1 0 0,1 1 0 0 0,-1-1 1 0 0,1 1-1 0 0,-1-1 0 0 0,10 0 1 0 0,3 1 241 0 0,26 1 0 0 0,10-1 314 0 0,-38-1-681 0 0,-1-1-1 0 0,-1 1 0 0 0,28-11 1 0 0,-34 11-125 0 0,-1-1 0 0 0,1 0 0 0 0,-1-1 0 0 0,0 1 0 0 0,0-1 0 0 0,0 0 0 0 0,-1-1 0 0 0,1 1 0 0 0,8-11-1 0 0,-12 14-40 0 0,-1-1-1 0 0,0 0 0 0 0,0 1 0 0 0,0-1 0 0 0,1 0 1 0 0,-1 0-1 0 0,-1 0 0 0 0,1 0 0 0 0,0 0 0 0 0,0 0 0 0 0,-1 0 1 0 0,1 0-1 0 0,-1 0 0 0 0,0 0 0 0 0,0 0 0 0 0,0 0 0 0 0,0 0 1 0 0,0 0-1 0 0,0 0 0 0 0,0-1 0 0 0,0 1 0 0 0,-1 0 0 0 0,1 0 1 0 0,-1 0-1 0 0,0 0 0 0 0,0 0 0 0 0,0 1 0 0 0,0-1 0 0 0,0 0 1 0 0,0 0-1 0 0,0 0 0 0 0,0 1 0 0 0,-1-1 0 0 0,-1-1 0 0 0,0 0-89 0 0,0 0 0 0 0,0 1 0 0 0,0-1-1 0 0,-1 1 1 0 0,1 0 0 0 0,-1 0-1 0 0,0 0 1 0 0,1 0 0 0 0,-1 1 0 0 0,0-1-1 0 0,0 1 1 0 0,0 0 0 0 0,0 1-1 0 0,0-1 1 0 0,0 0 0 0 0,-7 1 0 0 0,-1 1-96 0 0,1 1 1 0 0,0 0 0 0 0,0 1-1 0 0,0 0 1 0 0,1 0-1 0 0,-1 2 1 0 0,1-1 0 0 0,-17 10-1 0 0,-4 6 62 0 0,-39 32-1 0 0,44-32 416 0 0,-40 44-1 0 0,55-53-45 0 0,1 1 0 0 0,1 1-1 0 0,0 0 1 0 0,1 0-1 0 0,0 1 1 0 0,-7 16 0 0 0,14-27-115 0 0,0 1 0 0 0,0 0 0 0 0,0-1 1 0 0,0 1-1 0 0,0 0 0 0 0,0-1 0 0 0,1 1 1 0 0,0 0-1 0 0,0 0 0 0 0,0-1 0 0 0,0 1 1 0 0,1 0-1 0 0,-1 0 0 0 0,1-1 1 0 0,0 1-1 0 0,0 0 0 0 0,0-1 0 0 0,1 1 1 0 0,3 6-1 0 0,-2-6 2 0 0,0 0 0 0 0,0-1 0 0 0,0 1 0 0 0,1 0 0 0 0,0-1 0 0 0,-1 0 0 0 0,1 0 0 0 0,0 0 0 0 0,1 0 0 0 0,-1-1 0 0 0,0 1 0 0 0,1-1 0 0 0,0 0 0 0 0,8 2-1 0 0,13 2 156 0 0,47 6-1 0 0,8 1-1420 0 0,-57-10-1620 0 0,-13-2 1163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2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1839 0 0,'0'-9'12568'0'0,"1"11"-11401"0"0,10 20 963 0 0,1 0 0 0 0,27 36 1 0 0,-30-47-1817 0 0,1 0 0 0 0,0-1 0 0 0,0-1 1 0 0,1 1-1 0 0,0-1 0 0 0,20 11 0 0 0,-1-4-163 0 0,1-1-1 0 0,0-2 0 0 0,1-1 0 0 0,0-1 0 0 0,1-2 0 0 0,38 6 0 0 0,-69-15-238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2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5 5983 0 0,'0'0'464'0'0,"-8"-3"99"0"0,5 3 60 0 0,0-1-1 0 0,-1 1 0 0 0,1 0 1 0 0,-1 0-1 0 0,1 0 1 0 0,-1 0-1 0 0,1 1 1 0 0,0-1-1 0 0,-1 1 1 0 0,1 0-1 0 0,0 0 1 0 0,-1 0-1 0 0,1 1 1 0 0,0-1-1 0 0,-3 3 1 0 0,-7 3 6 0 0,2 1 1 0 0,-16 11 0 0 0,13-6-493 0 0,0 0 0 0 0,1 0 0 0 0,1 2 0 0 0,0-1 0 0 0,-16 26 0 0 0,-40 86-78 0 0,63-115-64 0 0,1-4-14 0 0,1 0 0 0 0,0 0 0 0 0,-2 7 0 0 0,3 2-6179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3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11 13559 0 0,'0'0'1231'0'0,"1"-1"-1014"0"0,14-9 4550 0 0,-14 12-4388 0 0,-1 1-338 0 0,0-1 1 0 0,0 1 0 0 0,0 0 0 0 0,-1-1-1 0 0,1 1 1 0 0,-1-1 0 0 0,1 1 0 0 0,-1-1 0 0 0,0 1-1 0 0,0-1 1 0 0,0 1 0 0 0,0-1 0 0 0,0 0-1 0 0,-1 0 1 0 0,1 0 0 0 0,-1 1 0 0 0,-2 1-1 0 0,-4 6 2 0 0,-2 0 0 0 0,-12 9 0 0 0,10-8-37 0 0,-100 98-13 0 0,94-89 28 0 0,0 1 0 0 0,1 2 0 0 0,-22 38 1 0 0,35-53 31 0 0,0 0 0 0 0,1 0 0 0 0,0 0 0 0 0,1 0 0 0 0,-1 1 0 0 0,2-1 0 0 0,-1 0 0 0 0,1 1 0 0 0,0 0 0 0 0,1 14 0 0 0,0-20-10 0 0,1 0 0 0 0,-1 1 0 0 0,1-1 0 0 0,-1 0 0 0 0,1 0 0 0 0,0 0 0 0 0,0-1 0 0 0,0 1 0 0 0,0 0 0 0 0,1 0 0 0 0,-1 0 0 0 0,1-1 0 0 0,0 1 0 0 0,0-1 0 0 0,0 1 0 0 0,0-1 0 0 0,0 0 0 0 0,0 0 0 0 0,1 0 0 0 0,-1 0 0 0 0,1 0 0 0 0,-1-1 0 0 0,1 1 0 0 0,0-1 0 0 0,0 1 0 0 0,-1-1 0 0 0,1 0 0 0 0,0 0 0 0 0,0 0 0 0 0,0-1 0 0 0,0 1 0 0 0,6 0 0 0 0,3-1-2 0 0,-1 0-1 0 0,1 0 1 0 0,0-1 0 0 0,-1-1-1 0 0,0 0 1 0 0,1 0-1 0 0,11-5 1 0 0,78-34-188 0 0,-62 24-19 0 0,142-59-2130 0 0,-147 63 1276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4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 2303 0 0,'0'0'102'0'0,"-2"1"-1"0"0,-46 31 670 0 0,29-19 3495 0 0,2 1-1 0 0,-20 20 1 0 0,9-2-1162 0 0,9-8-2251 0 0,-22 36 0 0 0,35-48-745 0 0,-1 0 0 0 0,2 0 0 0 0,0 0 0 0 0,1 0 0 0 0,-6 25 1 0 0,6-14-163 0 0,-1 0 0 0 0,-2 0 1 0 0,-9 24-1 0 0,12-39 1 0 0,0 1 0 0 0,0-1 0 0 0,-1 0 0 0 0,0 0 0 0 0,-1-1 0 0 0,0 0 0 0 0,0 0 0 0 0,0 0 0 0 0,-1 0 0 0 0,-14 9 0 0 0,2-1 4 0 0,6-6 2 0 0,-28 17-1 0 0,27-21-647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2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11519 0 0,'0'0'1331'0'0,"0"2"-576"0"0,0 5-275 0 0,-1 1 0 0 0,0-1 1 0 0,0 0-1 0 0,-1 0 1 0 0,0 1-1 0 0,-3 7 0 0 0,-23 44-35 0 0,9-18 41 0 0,-57 181 930 0 0,18-45-1289 0 0,44-141-97 0 0,-1-1 0 0 0,-38 61 0 0 0,40-76 19 0 0,-1 0-1 0 0,0 0 1 0 0,-19 18 0 0 0,28-34-47 0 0,0 1 0 0 0,0 0 0 0 0,0-1 1 0 0,-1 0-1 0 0,1 0 0 0 0,-1-1 1 0 0,0 1-1 0 0,0-1 0 0 0,0-1 0 0 0,-1 1 1 0 0,1-1-1 0 0,-1 0 0 0 0,1 0 1 0 0,-1-1-1 0 0,0 0 0 0 0,-7 0 1 0 0,11-1-61 0 0,0 0 0 0 0,1 0 1 0 0,-1-1-1 0 0,0 0 0 0 0,0 1 1 0 0,0-1-1 0 0,0 0 1 0 0,-3-2-1 0 0,6 2 21 0 0,-1 1 0 0 0,1-1 0 0 0,-1 1-1 0 0,1-1 1 0 0,-1 1 0 0 0,1-1 0 0 0,0 1 0 0 0,-1-1 0 0 0,1 1 0 0 0,0-1 0 0 0,0 1 0 0 0,-1-1-1 0 0,1 1 1 0 0,0-1 0 0 0,0 0 0 0 0,0 1 0 0 0,0-1 0 0 0,0 0 0 0 0,0 1 0 0 0,0-1 0 0 0,0 1 0 0 0,0-1-1 0 0,0 0 1 0 0,2-15-445 0 0,-2 16 466 0 0,2-4-87 0 0,-1 0 1 0 0,1-1-1 0 0,-1 1 0 0 0,1 0 1 0 0,1 0-1 0 0,-1 0 1 0 0,0 1-1 0 0,1-1 1 0 0,4-4-1 0 0,32-29-210 0 0,-16 17 301 0 0,8-10 19 0 0,38-26 1 0 0,-55 46 243 0 0,1 0 0 0 0,1 0-1 0 0,0 2 1 0 0,0 0 0 0 0,23-8 0 0 0,-32 14-30 0 0,0 0 0 0 0,1 1 0 0 0,-1 0 1 0 0,0 0-1 0 0,0 1 0 0 0,0-1 0 0 0,1 2 0 0 0,-1-1 0 0 0,0 1 1 0 0,0 0-1 0 0,0 0 0 0 0,0 1 0 0 0,0 0 0 0 0,0 0 0 0 0,7 4 0 0 0,-9-3-123 0 0,1 0-1 0 0,-1 0 0 0 0,0 0 1 0 0,0 1-1 0 0,0-1 0 0 0,-1 1 1 0 0,1 0-1 0 0,-1 1 0 0 0,0-1 1 0 0,0 1-1 0 0,-1 0 0 0 0,1 0 1 0 0,-1 0-1 0 0,0 0 0 0 0,0 1 1 0 0,-1-1-1 0 0,1 1 0 0 0,1 7 1 0 0,-2-7-80 0 0,-1 1 0 0 0,1 0-1 0 0,-1 0 1 0 0,0-1 0 0 0,-1 1 0 0 0,0 0 0 0 0,0 0 0 0 0,0 0-1 0 0,-1 0 1 0 0,0-1 0 0 0,0 1 0 0 0,0 0 0 0 0,-1-1 0 0 0,0 1 0 0 0,-1-1-1 0 0,1 1 1 0 0,-1-1 0 0 0,-1 0 0 0 0,1 0 0 0 0,-1 0 0 0 0,0-1 0 0 0,-8 10-1 0 0,11-14-43 0 0,-48 56-743 0 0,19-20-2533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2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9 8287 0 0,'0'0'7684'0'0,"-7"-8"-2409"0"0,4 8-5248 0 0,0 0-1 0 0,0 0 1 0 0,0 0 0 0 0,-1 0 0 0 0,1 1-1 0 0,0-1 1 0 0,0 1 0 0 0,0 0 0 0 0,0 0-1 0 0,0 0 1 0 0,0 0 0 0 0,-4 3 0 0 0,-39 24 229 0 0,28-16-219 0 0,-46 30-85 0 0,2 4 0 0 0,-66 62 0 0 0,117-98 74 0 0,1 0-1 0 0,0 0 1 0 0,1 1-1 0 0,0 0 1 0 0,-13 24 0 0 0,21-33 68 0 0,1-2-81 0 0,0 0 0 0 0,-1 0 0 0 0,1 1 0 0 0,0-1 0 0 0,0 0 0 0 0,0 1 0 0 0,0-1 0 0 0,0 0 0 0 0,0 0 0 0 0,0 1 0 0 0,1-1 0 0 0,-1 0 0 0 0,0 1 0 0 0,0-1-1 0 0,0 0 1 0 0,0 0 0 0 0,0 1 0 0 0,0-1 0 0 0,0 0 0 0 0,1 0 0 0 0,-1 1 0 0 0,0-1 0 0 0,0 0 0 0 0,0 0 0 0 0,0 0 0 0 0,1 1 0 0 0,-1-1 0 0 0,0 0 0 0 0,0 0 0 0 0,1 0 0 0 0,-1 0 0 0 0,0 1 0 0 0,0-1 0 0 0,1 0 0 0 0,-1 0 0 0 0,0 0-1 0 0,1 0 1 0 0,9 5 247 0 0,-5-4-203 0 0,-1-1-1 0 0,1 0 1 0 0,0 0 0 0 0,0 0-1 0 0,0 0 1 0 0,0-1-1 0 0,7-2 1 0 0,34-11 112 0 0,-44 14-159 0 0,23-8-7 0 0,-1-2 1 0 0,0 0-1 0 0,0-1 0 0 0,35-24 0 0 0,-16 8-3 0 0,-43 27 0 0 0,0 0 0 0 0,0 0 0 0 0,0 0 0 0 0,1-1 0 0 0,-1 1 0 0 0,0 0 0 0 0,0 0 0 0 0,0 0 0 0 0,0 0 0 0 0,1 0 0 0 0,-1-1 0 0 0,0 1 0 0 0,0 0 0 0 0,0 0 0 0 0,1 0 0 0 0,-1 0 0 0 0,0 0 0 0 0,0 0 0 0 0,1 0 0 0 0,-1 0 0 0 0,0 0 0 0 0,0 0 0 0 0,1 0 0 0 0,-1 0 0 0 0,0 0 0 0 0,0 0 0 0 0,0 0 0 0 0,1 0 0 0 0,-1 0 0 0 0,0 0 0 0 0,0 0 0 0 0,1 0 0 0 0,-1 0 0 0 0,0 0 0 0 0,0 0 0 0 0,0 1 0 0 0,1-1 0 0 0,-1 0 0 0 0,0 0 0 0 0,0 0 0 0 0,0 0 0 0 0,0 0 0 0 0,1 1 0 0 0,-1-1 0 0 0,0 0 0 0 0,0 0 0 0 0,0 0 0 0 0,0 1 0 0 0,0-1 0 0 0,1 0 0 0 0,-1 0 0 0 0,0 0 0 0 0,0 1 0 0 0,0-1 0 0 0,0 13 0 0 0,-1-12 0 0 0,1 5-279 0 0,1 17 707 0 0,0-21-642 0 0,-1-1 0 0 0,0 0 1 0 0,0 0-1 0 0,1 0 0 0 0,-1 0 1 0 0,1 0-1 0 0,-1 0 1 0 0,1 0-1 0 0,0 0 0 0 0,-1 0 1 0 0,1 0-1 0 0,0-1 1 0 0,-1 1-1 0 0,1 0 0 0 0,0 0 1 0 0,0 0-1 0 0,0-1 0 0 0,0 1 1 0 0,1 0-1 0 0,7 4-6854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2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3679 0 0,'0'0'14394'0'0,"0"2"-13741"0"0,3 14-132 0 0,0 0-1 0 0,-1 0 1 0 0,-1 0-1 0 0,-1 0 1 0 0,0 0 0 0 0,-5 25-1 0 0,3-8-406 0 0,1-28-61 0 0,1 0-1 0 0,0-1 0 0 0,0 1 0 0 0,1 0 0 0 0,0-1 0 0 0,-1 1 1 0 0,2-1-1 0 0,-1 1 0 0 0,0-1 0 0 0,1 1 0 0 0,0-1 0 0 0,0 0 1 0 0,0 1-1 0 0,3 3 0 0 0,-3-5 14 0 0,0-1 0 0 0,0 0 1 0 0,1 0-1 0 0,-1 1 0 0 0,0-1 1 0 0,1-1-1 0 0,-1 1 0 0 0,1 0 1 0 0,0-1-1 0 0,0 1 0 0 0,0-1 1 0 0,-1 0-1 0 0,1 0 0 0 0,0 0 1 0 0,0 0-1 0 0,0 0 0 0 0,1-1 1 0 0,-1 1-1 0 0,0-1 0 0 0,0 0 0 0 0,6-1 1 0 0,4 1-44 0 0,0-2 1 0 0,-1 0-1 0 0,1 0 1 0 0,-1-2 0 0 0,1 1-1 0 0,-1-1 1 0 0,0-1-1 0 0,0 0 1 0 0,0-1-1 0 0,-1 0 1 0 0,0-1-1 0 0,0 0 1 0 0,-1-1 0 0 0,0 0-1 0 0,0-1 1 0 0,-1 0-1 0 0,0 0 1 0 0,-1-1-1 0 0,1 0 1 0 0,-2 0-1 0 0,0-1 1 0 0,0 0 0 0 0,-1-1-1 0 0,0 1 1 0 0,-1-1-1 0 0,4-12 1 0 0,18-105-362 0 0,-22 100-954 0 0,-4 12 290 0 0,-1 15 480 0 0,-1-1 0 0 0,1 1 0 0 0,1-1 0 0 0,-1 0 0 0 0,0 1 0 0 0,1-1 0 0 0,-1 1 0 0 0,1-1 0 0 0,1-2 0 0 0,1-1-997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11975 0 0,'0'0'13360'0'0,"-1"1"-13280"0"0,-5 3-73 0 0,-3 2-5 0 0,1 0-1 0 0,0 1 1 0 0,1 0-1 0 0,-1 1 1 0 0,-6 8-1 0 0,5-5 2 0 0,5-8-17 0 0,1 2 0 0 0,0-1-1 0 0,0 0 1 0 0,0 1 0 0 0,-4 8-1 0 0,6-9 9 0 0,0 0-1 0 0,1 0 0 0 0,-1 0 1 0 0,1 0-1 0 0,0 0 0 0 0,0 0 1 0 0,1 6-1 0 0,-1-5-2 0 0,1-3 4 0 0,-1-1 1 0 0,0 1 0 0 0,0-1-1 0 0,1 1 1 0 0,-1-1-1 0 0,1 1 1 0 0,-1-1 0 0 0,1 1-1 0 0,0-1 1 0 0,-1 0 0 0 0,1 1-1 0 0,0-1 1 0 0,0 0 0 0 0,2 3-1 0 0,8 9-4 0 0,0 0 0 0 0,0-1-1 0 0,1 0 1 0 0,19 14-1 0 0,0 0 4 0 0,-28-24 6 0 0,-2-2 0 0 0,0 1 0 0 0,0-1 0 0 0,0 1 0 0 0,-1 0 0 0 0,1-1 0 0 0,0 1 0 0 0,0 0 0 0 0,-1 0 0 0 0,1-1 0 0 0,0 1 0 0 0,-1 0 0 0 0,1 0 0 0 0,-1 0 0 0 0,1 2 0 0 0,3 5 0 0 0,-2 5 21 0 0,-5-9 44 0 0,2-2-11 0 0,-2 2-5 0 0,-1 1 0 0 0,0 0 1 0 0,0-1-1 0 0,0 1 0 0 0,0-1 0 0 0,-1 0 0 0 0,0-1 0 0 0,0 1 1 0 0,0-1-1 0 0,0 0 0 0 0,0 0 0 0 0,0 0 0 0 0,-10 2 0 0 0,-6 3-18 0 0,-1-2 0 0 0,-27 5-1 0 0,22-6-30 0 0,-30 2 0 0 0,49-6 0 0 0,1-1 0 0 0,0 0 0 0 0,-1 0 0 0 0,1-1 0 0 0,0 0 0 0 0,0 0 0 0 0,-1-1 0 0 0,1 0 0 0 0,-11-5 0 0 0,16 7-53 0 0,1-1-1 0 0,-1 0 1 0 0,0 0-1 0 0,1-1 1 0 0,-1 1-1 0 0,0 0 1 0 0,1 0-1 0 0,-1-1 1 0 0,1 1-1 0 0,0-1 1 0 0,-1 1-1 0 0,1-1 1 0 0,0 0-1 0 0,0 0 1 0 0,0 1 0 0 0,0-1-1 0 0,1 0 1 0 0,-1 0-1 0 0,0 0 1 0 0,1 0-1 0 0,-1 0 1 0 0,1 0-1 0 0,0 0 1 0 0,-1 0-1 0 0,1 0 1 0 0,0 0-1 0 0,0 0 1 0 0,1 0-1 0 0,-1-3 1 0 0,2-4-415 0 0,1 0 0 0 0,0 1-1 0 0,0-1 1 0 0,0 1 0 0 0,6-10 0 0 0,-8 16 456 0 0,25-44-1555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2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16127 0 0,'0'0'1795'0'0,"0"1"-1364"0"0,-98 219 2479 0 0,-142 308-1443 0 0,216-478-1405 0 0,-60 87 1 0 0,79-130-186 0 0,4-6-506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2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9671 0 0,'1'2'9444'0'0,"3"3"-9231"0"0,-1-1-1 0 0,2 1 0 0 0,-1-1 0 0 0,0 0 1 0 0,1 0-1 0 0,0 0 0 0 0,0-1 1 0 0,0 0-1 0 0,0 0 0 0 0,0 0 1 0 0,1 0-1 0 0,-1-1 0 0 0,1 0 1 0 0,0 0-1 0 0,0-1 0 0 0,0 1 1 0 0,0-1-1 0 0,0-1 0 0 0,0 1 1 0 0,0-1-1 0 0,0 0 0 0 0,0 0 1 0 0,0-1-1 0 0,6-1 0 0 0,43-12 79 0 0,-1-3-1 0 0,78-35 1 0 0,-74 27-694 0 0,96-28 1 0 0,-152 53 292 0 0,0-1 0 0 0,-1 1 1 0 0,1 0-1 0 0,0 0 0 0 0,-1-1 0 0 0,1 1 1 0 0,0 0-1 0 0,0 0 0 0 0,-1 0 1 0 0,1 1-1 0 0,0-1 0 0 0,-1 0 0 0 0,1 1 1 0 0,0-1-1 0 0,-1 1 0 0 0,1-1 0 0 0,0 1 1 0 0,-1 0-1 0 0,1 0 0 0 0,1 1 1 0 0,-1 0-133 0 0,0 0 1 0 0,-1 0 0 0 0,0-1-1 0 0,1 1 1 0 0,-1 0 0 0 0,0 0-1 0 0,0 1 1 0 0,0-1 0 0 0,0 0-1 0 0,0 0 1 0 0,-1 0 0 0 0,1 1 0 0 0,-1-1-1 0 0,1 5 1 0 0,1 25-3184 0 0,-2-16 1179 0 0</inkml:trace>
  <inkml:trace contextRef="#ctx0" brushRef="#br0" timeOffset="1">654 218 5983 0 0,'0'1'11403'0'0,"2"10"-10286"0"0,0 0 0 0 0,-1 0-1 0 0,-1 1 1 0 0,-1 16 0 0 0,0-14-502 0 0,-2 1-1 0 0,-7 27 1 0 0,1-17-462 0 0,-2 0 0 0 0,0 0 1 0 0,-21 31-1 0 0,32-54-116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2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2759 0 0,'0'0'17559'0'0,"2"2"-16615"0"0,3 5-658 0 0,0 0 0 0 0,0 1 0 0 0,0-1 0 0 0,-1 1 0 0 0,0 0 0 0 0,-1 0 0 0 0,1 1 0 0 0,2 11 0 0 0,-3-6-133 0 0,-1 0 0 0 0,0 0-1 0 0,-1 0 1 0 0,-1 24-1 0 0,-1-26-58 0 0,0 25 611 0 0,-10 56 0 0 0,11-91 175 0 0,17-17-549 0 0,-4 1-232 0 0,0 0 1 0 0,-1 0-1 0 0,0-1 0 0 0,18-32 1 0 0,-3 6-8 0 0,-2 8-773 0 0,1 1-1 0 0,1 2 0 0 0,2 0 1 0 0,1 2-1 0 0,52-37 1 0 0,-70 57-1262 0 0,-1 2-73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2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63 10591 0 0,'0'0'819'0'0,"1"2"-534"0"0,7 15 2054 0 0,-5-10-822 0 0,0 0 0 0 0,1 0-1 0 0,0-1 1 0 0,8 13-1 0 0,-10-17-1327 0 0,0 0-1 0 0,0-1 1 0 0,0 1-1 0 0,1 0 1 0 0,-1-1-1 0 0,0 1 0 0 0,1-1 1 0 0,-1 1-1 0 0,0-1 1 0 0,1 0-1 0 0,0 0 1 0 0,-1 0-1 0 0,1-1 1 0 0,0 1-1 0 0,-1-1 0 0 0,1 1 1 0 0,0-1-1 0 0,3 0 1 0 0,7-1-30 0 0,1 0 0 0 0,-1 0 0 0 0,0-2 0 0 0,0 0 0 0 0,-1 0 0 0 0,14-6 0 0 0,-7 2 51 0 0,0-2 0 0 0,-1 0 0 0 0,21-14 0 0 0,-28 14-333 0 0,1 0 1 0 0,-2-1-1 0 0,1 0 0 0 0,-1 0 1 0 0,14-20-1 0 0,-23 29-133 0 0,-7 1-732 0 0,1 2 834 0 0,-1-1 0 0 0,1 1 1 0 0,-1-1-1 0 0,1 2 0 0 0,0-1 1 0 0,0 0-1 0 0,0 1 0 0 0,-6 4 1 0 0,-8 4-76 0 0,-17 7 161 0 0,1 1 0 0 0,1 2 0 0 0,1 2 0 0 0,1 1 0 0 0,-34 32 0 0 0,51-41 109 0 0,1 1 1 0 0,0 1-1 0 0,1-1 0 0 0,-13 25 0 0 0,22-35-25 0 0,0 0 0 0 0,1 1 1 0 0,0 0-1 0 0,1-1 0 0 0,-1 1 0 0 0,1 0 0 0 0,1 0 0 0 0,-1 0 0 0 0,1 0 0 0 0,1 1 0 0 0,-1-1 1 0 0,1 0-1 0 0,0 0 0 0 0,1 1 0 0 0,-1-1 0 0 0,3 9 0 0 0,-1-12 31 0 0,0 1-1 0 0,1 0 1 0 0,-1-1-1 0 0,1 0 0 0 0,0 1 1 0 0,0-1-1 0 0,0 0 1 0 0,0 0-1 0 0,1-1 1 0 0,-1 1-1 0 0,1-1 1 0 0,0 0-1 0 0,0 0 0 0 0,1 0 1 0 0,-1 0-1 0 0,1-1 1 0 0,-1 1-1 0 0,6 1 1 0 0,1 0 30 0 0,-1 0 0 0 0,1-1 1 0 0,0 0-1 0 0,1-1 0 0 0,-1 0 1 0 0,0 0-1 0 0,13-1 0 0 0,-11-1-192 0 0,1-1-1 0 0,-1-1 0 0 0,1 0 0 0 0,-1 0 1 0 0,0-1-1 0 0,0-1 0 0 0,0 0 0 0 0,0-1 0 0 0,-1-1 1 0 0,0 0-1 0 0,17-11 0 0 0,-18 8-1628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2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13 10047 0 0,'0'0'463'0'0,"2"-1"-14"0"0,5-4-290 0 0,1-2 3674 0 0,-7 8-3099 0 0,0 0-647 0 0,0 0 0 0 0,0 0 0 0 0,0 0 0 0 0,0 0 0 0 0,-1 0 0 0 0,1 0 0 0 0,0 0 0 0 0,-1 1 0 0 0,1-1 0 0 0,0 0 0 0 0,-1 0 1 0 0,0 0-1 0 0,1 1 0 0 0,-1-1 0 0 0,0 0 0 0 0,1 3 0 0 0,-1-1 77 0 0,0 1 0 0 0,0 0 0 0 0,0-1 0 0 0,-1 1 0 0 0,-1 6 0 0 0,-2 4 264 0 0,-1-1 0 0 0,-7 16 0 0 0,11-26-346 0 0,-20 39 210 0 0,-1 0 0 0 0,-3-1-1 0 0,-49 63 1 0 0,-44 52-330 0 0,114-150 19 0 0,-41 57-1696 0 0,43-61 1123 0 0,4-8-3856 0 0,-2 4 4231 0 0,1-1 0 0 0,0 1 0 0 0,0 0-1 0 0,0-1 1 0 0,1 1 0 0 0,2-4 0 0 0,1-3-202 0 0,18-34-970 0 0,-11 16 670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3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58 403 1839 0 0,'-1'2'134'0'0,"-26"33"1326"0"0,2 2 6364 0 0,25-35-6544 0 0,-5 2 2016 0 0,10-9-2058 0 0,47-83 806 0 0,-15 22-1656 0 0,53-69 307 0 0,-68 105-639 0 0,1 2 1 0 0,38-37-1 0 0,-53 58-57 0 0,1 0 0 0 0,0 1 0 0 0,0 0-1 0 0,1 0 1 0 0,0 1 0 0 0,0 0 0 0 0,0 1 0 0 0,0 0-1 0 0,1 1 1 0 0,-1 0 0 0 0,1 0 0 0 0,17-1-1 0 0,-13 2 43 0 0,1 2 0 0 0,0 0 0 0 0,0 0 0 0 0,0 2 0 0 0,-1 0 0 0 0,1 1-1 0 0,0 0 1 0 0,16 7 0 0 0,5 2 130 0 0,-19-7 5 0 0,0 1-1 0 0,0 0 1 0 0,-1 2-1 0 0,0 0 1 0 0,23 15-1 0 0,-38-22-153 0 0,-1 1 0 0 0,1-1 0 0 0,-1 0 0 0 0,1 1 0 0 0,-1-1 0 0 0,0 1 0 0 0,0-1 0 0 0,0 1 0 0 0,0-1 0 0 0,0 1 0 0 0,0 0 0 0 0,0 0 0 0 0,0-1 0 0 0,-1 1 0 0 0,1 0 0 0 0,0 3 0 0 0,-1-2 7 0 0,0 1 0 0 0,0-1 0 0 0,0 0 0 0 0,0 1 0 0 0,0-1-1 0 0,-1 1 1 0 0,1-1 0 0 0,-3 6 0 0 0,0 0 19 0 0,-1-1-1 0 0,0 1 1 0 0,-1-1 0 0 0,1 0-1 0 0,-13 15 1 0 0,-10 7-42 0 0,-1-2-1 0 0,-41 33 1 0 0,50-45-7 0 0,-31 24-13 0 0,-109 66-1 0 0,-67 11-33 0 0,203-105-30 0 0,22-11-110 0 0,16-2-3799 0 0,4-5-2851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4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267 229 11487 0 0,'-102'32'3142'0'0,"113"-50"-2845"0"0,-6 10-372 0 0,53-73 791 0 0,-49 71-409 0 0,-1 1-1 0 0,1 0 1 0 0,1 0 0 0 0,0 1 0 0 0,20-13-1 0 0,-11 9 226 0 0,2 1 0 0 0,-1 0 0 0 0,1 2 0 0 0,1 1-1 0 0,0 0 1 0 0,0 2 0 0 0,38-7 0 0 0,68 4 1003 0 0,-109 9-1461 0 0,-1 1 0 0 0,1 1 0 0 0,-1 0 0 0 0,35 10 0 0 0,-49-11-74 0 0,12 7-15 0 0,-15-7 9 0 0,-1-1-1 0 0,1 1 0 0 0,-1-1 1 0 0,1 1-1 0 0,-1-1 0 0 0,0 1 1 0 0,1 0-1 0 0,-1-1 0 0 0,1 1 0 0 0,-1 0 1 0 0,0-1-1 0 0,0 1 0 0 0,0 0 1 0 0,1-1-1 0 0,-1 1 0 0 0,0 0 1 0 0,0 0-1 0 0,0-1 0 0 0,0 1 0 0 0,0 0 1 0 0,0-1-1 0 0,0 1 0 0 0,0 1 1 0 0,-5 14-54 0 0,2-11 53 0 0,0-1 0 0 0,0 0 0 0 0,0 0 0 0 0,-1 0 0 0 0,1 0 0 0 0,-1 0 0 0 0,0-1 0 0 0,0 0 0 0 0,-5 3 0 0 0,-7 4-6 0 0,-19 9 0 0 0,-139 85-521 0 0,76-43-25 0 0,-17 20 213 0 0,96-67 281 0 0,18-13-8 0 0,2-2-889 0 0,14-10 802 0 0,0 2 1 0 0,0-1-1 0 0,1 2 1 0 0,32-12-1 0 0,-38 16 203 0 0,1 1-1 0 0,-1 0 0 0 0,1 1 0 0 0,0 0 1 0 0,-1 1-1 0 0,1 0 0 0 0,0 0 0 0 0,0 1 1 0 0,16 2-1 0 0,-24-1-37 0 0,0-1 1 0 0,0 1-1 0 0,0 0 0 0 0,0 0 1 0 0,0 0-1 0 0,0 0 0 0 0,0 1 1 0 0,0-1-1 0 0,-1 1 0 0 0,1 0 1 0 0,0-1-1 0 0,-1 1 0 0 0,4 4 1 0 0,-1 0-8 0 0,-1 0 0 0 0,0 0 0 0 0,-1 0 0 0 0,6 11 1 0 0,13 24 4 0 0,-21-38 19 0 0,1 0 0 0 0,-1 0-1 0 0,1-1 1 0 0,0 1 0 0 0,0-1 0 0 0,0 0-1 0 0,1 1 1 0 0,-1-1 0 0 0,0 0-1 0 0,1 0 1 0 0,4 2 0 0 0,4 4 256 0 0,-10-7-153 0 0,0 0-93 0 0,0 1-1 0 0,0-1 1 0 0,-1 1-1 0 0,1 0 1 0 0,0-1 0 0 0,-1 1-1 0 0,1 0 1 0 0,-1-1-1 0 0,0 1 1 0 0,0 0-1 0 0,1 2 1 0 0,-2-1-12 0 0,1 0-1 0 0,-1 1 1 0 0,0-1 0 0 0,0 0 0 0 0,0 1 0 0 0,0-1-1 0 0,-1 0 1 0 0,1 0 0 0 0,-1 0 0 0 0,0 0 0 0 0,0 0 0 0 0,0 0-1 0 0,0-1 1 0 0,0 1 0 0 0,-1-1 0 0 0,1 1 0 0 0,-1-1-1 0 0,-3 2 1 0 0,-5 5 28 0 0,-1-1 0 0 0,-26 12 0 0 0,-8 3-37 0 0,-2-3 1 0 0,-1-1-1 0 0,0-3 1 0 0,-2-2 0 0 0,-51 7-1 0 0,-4-10-5 0 0,93-10 6 0 0,0-2-1 0 0,-1 1 1 0 0,1-2-1 0 0,0 0 0 0 0,-24-6 1 0 0,36 8-15 0 0,0-1 1 0 0,0 1 0 0 0,-1 0-1 0 0,1 0 1 0 0,0-1 0 0 0,1 1-1 0 0,-1-1 1 0 0,0 1-1 0 0,0-1 1 0 0,0 1 0 0 0,0-1-1 0 0,0 0 1 0 0,0 1 0 0 0,1-1-1 0 0,-1 0 1 0 0,0 0-1 0 0,0 0 1 0 0,1 1 0 0 0,-1-1-1 0 0,1 0 1 0 0,-1 0 0 0 0,1 0-1 0 0,-1 0 1 0 0,1 0-1 0 0,-1-2 1 0 0,1 2-21 0 0,0-1 0 0 0,1 1 0 0 0,-1-1 1 0 0,0 1-1 0 0,1 0 0 0 0,-1-1 0 0 0,1 1 0 0 0,-1-1 0 0 0,1 1 0 0 0,0 0 0 0 0,0-1 0 0 0,-1 1 0 0 0,1 0 1 0 0,0 0-1 0 0,2-2 0 0 0,3-3-319 0 0,1 0 1 0 0,0 0 0 0 0,0 0 0 0 0,14-7-1 0 0,33-12-5947 0 0,-25 12 382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3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19 16671 0 0,'0'0'1274'0'0,"0"-1"-873"0"0,1 0-326 0 0,-1 1-1 0 0,0-1 1 0 0,0 1 0 0 0,0-1 0 0 0,0 0 0 0 0,0 1-1 0 0,0-1 1 0 0,0 1 0 0 0,0-1 0 0 0,0 1 0 0 0,0-1-1 0 0,-1 0 1 0 0,1 1 0 0 0,0-1 0 0 0,0 1 0 0 0,0-1-1 0 0,-1 1 1 0 0,1-1 0 0 0,0 1 0 0 0,-1-1 0 0 0,1 1-1 0 0,0-1 1 0 0,-1 1 0 0 0,1-1 0 0 0,-1 1 0 0 0,1 0-1 0 0,-1-1 1 0 0,1 1 0 0 0,-1 0 0 0 0,1-1 0 0 0,-1 1-1 0 0,1 0 1 0 0,-1 0 0 0 0,1-1 0 0 0,-1 1-1 0 0,1 0 1 0 0,-1 0 0 0 0,0 0 0 0 0,1 0 0 0 0,-1 0-1 0 0,1 0 1 0 0,-1 0 0 0 0,0 0 0 0 0,1 0 0 0 0,-1 0-1 0 0,1 0 1 0 0,-1 0 0 0 0,1 0 0 0 0,-1 0 0 0 0,0 0-1 0 0,1 1 1 0 0,-1-1 0 0 0,0 1 0 0 0,-3 0-57 0 0,0 1 0 0 0,0 1 0 0 0,0-1 0 0 0,-6 5 0 0 0,9-7 34 0 0,-18 15-26 0 0,1 1 0 0 0,0 1 1 0 0,-17 21-1 0 0,-44 62-40 0 0,44-53 31 0 0,1-2 31 0 0,1 2 1 0 0,3 1-1 0 0,2 1 0 0 0,-40 99 0 0 0,64-138-38 0 0,1 1-1 0 0,0-1 0 0 0,1 1 0 0 0,0-1 0 0 0,0 1 0 0 0,2 0 0 0 0,-1 19 0 0 0,2-26-4 0 0,-1-1-1 0 0,1 1 1 0 0,-1 0 0 0 0,1-1 0 0 0,0 1-1 0 0,0-1 1 0 0,0 1 0 0 0,1-1 0 0 0,-1 1-1 0 0,1-1 1 0 0,0 0 0 0 0,0 0 0 0 0,0 0-1 0 0,0 0 1 0 0,1 0 0 0 0,-1 0 0 0 0,1-1-1 0 0,0 1 1 0 0,0-1 0 0 0,0 0 0 0 0,0 1-1 0 0,0-1 1 0 0,0-1 0 0 0,0 1 0 0 0,7 2-1 0 0,-2-2-251 0 0,1 1-1 0 0,-1-2 0 0 0,1 1 1 0 0,-1-1-1 0 0,1-1 0 0 0,0 0 1 0 0,0 0-1 0 0,14-2 0 0 0,-6-1-1676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3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77 8087 0 0,'0'0'367'0'0,"-1"2"0"0"0,-3 5-159 0 0,-1 0-1 0 0,-10 13 1 0 0,10-14 685 0 0,0 0-1 0 0,0 1 1 0 0,1 0-1 0 0,0 0 1 0 0,-3 11 6752 0 0,16-26-6389 0 0,10-17-1497 0 0,-13 16 259 0 0,-1 0 0 0 0,-1 0-1 0 0,1 0 1 0 0,-2-1 0 0 0,1 0 0 0 0,-1 0-1 0 0,0 0 1 0 0,-1 0 0 0 0,1-10-1 0 0,-3 19-55 0 0,0 0-1 0 0,0 0 0 0 0,0 0 0 0 0,0 0 0 0 0,0 0 0 0 0,0 0 0 0 0,0 0 0 0 0,-1 0 0 0 0,1 0 0 0 0,0 0 0 0 0,-1 0 0 0 0,1 0 0 0 0,0 0 0 0 0,-1 1 0 0 0,1-1 0 0 0,-1 0 0 0 0,1 0 0 0 0,-1 0 0 0 0,0 1 0 0 0,1-1 0 0 0,-1 0 0 0 0,0 1 0 0 0,-1-2 0 0 0,1 2-20 0 0,0-1-1 0 0,-1 1 1 0 0,1-1-1 0 0,0 1 1 0 0,-1 0-1 0 0,1 0 1 0 0,-1 0-1 0 0,1 0 1 0 0,0 0-1 0 0,-1 0 1 0 0,1 0-1 0 0,0 0 1 0 0,-1 0-1 0 0,-1 1 1 0 0,-4 2-98 0 0,1-1-1 0 0,0 1 1 0 0,0 0 0 0 0,0 0 0 0 0,-7 5 0 0 0,-40 30-10 0 0,-91 87-1 0 0,54-26 222 0 0,77-82 31 0 0,1 0 0 0 0,0 1 1 0 0,2 0-1 0 0,-12 26 0 0 0,20-39-35 0 0,0 1 1 0 0,0-1-1 0 0,1 0 0 0 0,0 1 1 0 0,0-1-1 0 0,0 1 0 0 0,0-1 0 0 0,1 1 1 0 0,0-1-1 0 0,0 1 0 0 0,1-1 1 0 0,1 8-1 0 0,-1-11-20 0 0,-1 1-1 0 0,1 0 1 0 0,0-1 0 0 0,0 1-1 0 0,1-1 1 0 0,-1 0 0 0 0,1 1 0 0 0,-1-1-1 0 0,1 0 1 0 0,-1 0 0 0 0,1 0-1 0 0,0 0 1 0 0,0 0 0 0 0,0 0 0 0 0,1 0-1 0 0,-1-1 1 0 0,0 1 0 0 0,0-1-1 0 0,1 0 1 0 0,-1 0 0 0 0,1 0 0 0 0,-1 0-1 0 0,1 0 1 0 0,0 0 0 0 0,-1 0-1 0 0,4-1 1 0 0,5 2 23 0 0,1-2-1 0 0,-1 1 1 0 0,0-2-1 0 0,0 1 0 0 0,0-2 1 0 0,0 1-1 0 0,0-2 1 0 0,12-3-1 0 0,6-3-4 0 0,46-23 0 0 0,20-16-1014 0 0,-56 24-5745 0 0,-27 15 468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87 2303 0 0,'40'-60'186'0'0,"-25"34"13007"0"0,-16 28-12841 0 0,1 1 0 0 0,-1-1 0 0 0,0 1 0 0 0,1-1 0 0 0,0 1 0 0 0,-1 3 0 0 0,-1 10 19 0 0,-8 22 410 0 0,-3 1 0 0 0,-20 43 0 0 0,-43 72-54 0 0,-169 278-560 0 0,232-412-223 0 0,2 1 0 0 0,-17 41 0 0 0,27-51-2569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3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83 9215 0 0,'0'0'3616'0'0,"-2"-8"140"0"0,-33-56 136 0 0,34 63-3890 0 0,1 0 0 0 0,-1 1 0 0 0,0-1 0 0 0,1 0 0 0 0,-1 0 0 0 0,0 1 0 0 0,0-1 0 0 0,0 1 0 0 0,1-1 0 0 0,-1 1 0 0 0,0-1 0 0 0,0 1 0 0 0,0-1 0 0 0,0 1 0 0 0,0 0 0 0 0,0-1 0 0 0,0 1 0 0 0,0 0 0 0 0,0 0 0 0 0,0 0 0 0 0,0 0 0 0 0,0 0 0 0 0,0 0 0 0 0,0 0 0 0 0,0 0 0 0 0,-1 0 0 0 0,-2 1 1 0 0,0 0 0 0 0,1-1 0 0 0,-1 1 0 0 0,0 1 0 0 0,-3 1 0 0 0,-12 6-15 0 0,0 2-1 0 0,1 1 1 0 0,0 0-1 0 0,-15 15 1 0 0,-62 62-72 0 0,55-49 81 0 0,-28 32 142 0 0,61-64-80 0 0,1 0 0 0 0,1 0 1 0 0,-1 0-1 0 0,1 1 0 0 0,1 0 1 0 0,0 0-1 0 0,-6 18 0 0 0,10-27-43 0 0,0 1 0 0 0,-1 0 0 0 0,1 0 0 0 0,0 0 0 0 0,0 0 0 0 0,0 0 0 0 0,0 0 0 0 0,0 1 0 0 0,0-1 0 0 0,0 0 0 0 0,0 0 0 0 0,0 0 0 0 0,0 0 0 0 0,0 0 0 0 0,1 0 0 0 0,-1 0 0 0 0,0-1 0 0 0,1 1 0 0 0,-1 0 0 0 0,1 0 0 0 0,-1 0 0 0 0,1 0-1 0 0,0 0 1 0 0,-1 0 0 0 0,2 0 0 0 0,-1 0 9 0 0,1 0 0 0 0,-1 0 0 0 0,1 0 0 0 0,0 0 0 0 0,-1-1 0 0 0,1 1 0 0 0,0-1 0 0 0,0 1-1 0 0,0-1 1 0 0,-1 0 0 0 0,1 0 0 0 0,0 0 0 0 0,2 0 0 0 0,4 0 26 0 0,0-1 0 0 0,-1 0 0 0 0,1 0 0 0 0,0-1 0 0 0,11-4-1 0 0,19-10-92 0 0,0-3 0 0 0,0 0 0 0 0,-2-3 0 0 0,-1-1-1 0 0,33-28 1 0 0,-50 37-127 0 0,-10 8 69 0 0,0 0 1 0 0,0-1-1 0 0,12-13 0 0 0,-20 19 104 0 0,-16 16 338 0 0,3-2-174 0 0,1 0 0 0 0,0 2 0 0 0,2-1 1 0 0,-19 33-1 0 0,29-47-242 0 0,-1 1 0 0 0,1 0 0 0 0,0 0 0 0 0,0-1 0 0 0,0 1 0 0 0,0 0 0 0 0,-1 0 0 0 0,1-1 1 0 0,0 1-1 0 0,0 0 0 0 0,0 0 0 0 0,1-1 0 0 0,-1 1 0 0 0,0 0 0 0 0,0-1 0 0 0,0 1 0 0 0,0 0 0 0 0,1 0 0 0 0,-1-1 0 0 0,0 1 1 0 0,1 0-1 0 0,-1-1 0 0 0,1 1 0 0 0,0 0 0 0 0,8 2-1825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3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7367 0 0,'0'0'568'0'0,"2"-1"-373"0"0,1 1 999 0 0,0-1 1 0 0,0 0-1 0 0,0 1 1 0 0,0-1-1 0 0,0 1 0 0 0,0 0 1 0 0,1 0-1 0 0,5 1 1 0 0,-4 1-792 0 0,-3-1 423 0 0,0 0-98 0 0,0 1-597 0 0,0 0 0 0 0,0 0 1 0 0,0 0-1 0 0,-1 0 0 0 0,1 1 1 0 0,-1-1-1 0 0,1 1 0 0 0,-1-1 1 0 0,0 1-1 0 0,1-1 0 0 0,-1 1 1 0 0,-1 0-1 0 0,1-1 0 0 0,0 1 1 0 0,-1 0-1 0 0,1 0 0 0 0,-1 0 1 0 0,0 0-1 0 0,0-1 0 0 0,0 6 1 0 0,-2 6 2 0 0,0-1 1 0 0,-1 0-1 0 0,-6 17 1 0 0,3-9-117 0 0,1-7-345 0 0,-11 25 0 0 0,5-14-3969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3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23 313 12031 0 0,'0'0'3632'0'0,"-2"-9"-2314"0"0,-7-14 79 0 0,7 19-1364 0 0,1 1 0 0 0,-1-1-1 0 0,1 1 1 0 0,0-1 0 0 0,0 0 0 0 0,0 1-1 0 0,0-1 1 0 0,0 0 0 0 0,1 0-1 0 0,0 0 1 0 0,0 1 0 0 0,0-1 0 0 0,0 0-1 0 0,0 0 1 0 0,1 0 0 0 0,0 0-1 0 0,2-5 1 0 0,-1 3-38 0 0,1 0 0 0 0,0 0-1 0 0,0 0 1 0 0,0 0 0 0 0,1 0-1 0 0,0 1 1 0 0,0 0 0 0 0,0 0 0 0 0,1 0-1 0 0,0 0 1 0 0,0 1 0 0 0,0 0-1 0 0,8-6 1 0 0,-9 8 50 0 0,0 0 0 0 0,1-1-1 0 0,-1 2 1 0 0,0-1 0 0 0,1 0 0 0 0,-1 1 0 0 0,1 0-1 0 0,0 0 1 0 0,-1 0 0 0 0,1 1 0 0 0,0 0 0 0 0,-1 0-1 0 0,1 0 1 0 0,0 0 0 0 0,-1 1 0 0 0,1-1 0 0 0,0 1-1 0 0,-1 0 1 0 0,1 1 0 0 0,4 1 0 0 0,-4-1 150 0 0,1 0-1 0 0,-1 1 1 0 0,0 0 0 0 0,1 0 0 0 0,-1 0-1 0 0,0 1 1 0 0,-1-1 0 0 0,1 1 0 0 0,-1 0-1 0 0,0 1 1 0 0,0-1 0 0 0,0 1 0 0 0,0 0-1 0 0,-1-1 1 0 0,4 8 0 0 0,-6-10-114 0 0,-1-2-84 0 0,0 0 1 0 0,0 1-1 0 0,0-1 0 0 0,0 0 1 0 0,0 0-1 0 0,0 1 0 0 0,0-1 1 0 0,0 0-1 0 0,0 0 0 0 0,0 1 1 0 0,0-1-1 0 0,0 0 0 0 0,0 0 1 0 0,0 1-1 0 0,0-1 0 0 0,0 0 1 0 0,0 0-1 0 0,0 1 0 0 0,0-1 1 0 0,1 0-1 0 0,-1 0 0 0 0,0 0 0 0 0,0 1 1 0 0,0-1-1 0 0,0 0 0 0 0,1 0 1 0 0,-1 0-1 0 0,0 0 0 0 0,0 1 1 0 0,0-1-1 0 0,1 0 0 0 0,6-4-103 0 0,11-18-176 0 0,-12 14 107 0 0,16-17-289 0 0,2 2 1 0 0,50-41-1 0 0,-58 53 415 0 0,19-11 0 0 0,-30 20 64 0 0,0-1 0 0 0,0 1-1 0 0,1 0 1 0 0,-1 0-1 0 0,0 1 1 0 0,1-1-1 0 0,-1 1 1 0 0,1 0 0 0 0,5 0-1 0 0,-11 2 11 0 0,1-1 0 0 0,0 0 0 0 0,-1 0 0 0 0,1 0 0 0 0,0 1 0 0 0,-1-1 0 0 0,1 0 0 0 0,-1 1 0 0 0,1-1 0 0 0,-1 1 0 0 0,1-1 0 0 0,-1 1 0 0 0,1-1 0 0 0,-1 1 0 0 0,1-1 0 0 0,-1 1 0 0 0,0-1 0 0 0,1 1 0 0 0,-1-1 0 0 0,0 1 0 0 0,1 0 0 0 0,-1 0 0 0 0,5 16 554 0 0,-5-2-183 0 0,-1-1 1 0 0,-1 0-1 0 0,-5 26 1 0 0,-1 13 150 0 0,7-46-512 0 0,1 0 0 0 0,0 1 1 0 0,0-1-1 0 0,1 0 0 0 0,0 0 0 0 0,0 0 1 0 0,1 1-1 0 0,3 8 0 0 0,-4-13-53 0 0,0 0-1 0 0,0 0 0 0 0,1 0 0 0 0,-1 0 1 0 0,1-1-1 0 0,0 1 0 0 0,0-1 0 0 0,0 1 1 0 0,0-1-1 0 0,0 0 0 0 0,1 0 0 0 0,-1 0 1 0 0,0 0-1 0 0,1 0 0 0 0,0 0 1 0 0,-1-1-1 0 0,1 1 0 0 0,0-1 0 0 0,0 0 1 0 0,0 0-1 0 0,6 2 0 0 0,21 1-1928 0 0,-12-1-5016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33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19 6447 0 0,'0'0'499'0'0,"6"-19"1033"0"0,-30 77 8069 0 0,-8 46-8496 0 0,12-34-86 0 0,-58 206 217 0 0,-16 48-1080 0 0,67-248-133 0 0,-2-1-1 0 0,-48 85 1 0 0,-4-27-23 0 0,36-60 124 0 0,53-81-1204 0 0,22-23-5632 0 0,-18 15 676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3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6 8287 0 0,'9'-5'8342'0'0,"-27"5"-7229"0"0,15 0-1029 0 0,0 1 0 0 0,0-1 1 0 0,1 1-1 0 0,-1 0 0 0 0,0 0 0 0 0,1 0 1 0 0,-1 0-1 0 0,1 0 0 0 0,-3 2 0 0 0,-24 17 365 0 0,24-16-383 0 0,-74 55 53 0 0,4 3 0 0 0,-110 116-1 0 0,145-139-28 0 0,-63 48-1 0 0,61-53-29 0 0,40-32-42 0 0,0 0 1 0 0,0 0-1 0 0,0 0 1 0 0,0 0-1 0 0,1 0 0 0 0,-1 0 1 0 0,1 0-1 0 0,0 1 1 0 0,-1-1-1 0 0,1 1 1 0 0,0-1-1 0 0,0 1 1 0 0,1-1-1 0 0,-2 4 0 0 0,1 2 86 0 0,0 1 0 0 0,1-1-1 0 0,0 10 1 0 0,-2 19 62 0 0,1-29-116 0 0,0-1 0 0 0,1 1 0 0 0,0 0 0 0 0,0-1 0 0 0,0 1 0 0 0,1 0 0 0 0,0-1 0 0 0,1 1 0 0 0,1 7 0 0 0,0-10-3 0 0,-1 0 0 0 0,0 0 1 0 0,1 0-1 0 0,0 0 0 0 0,0 0 0 0 0,0-1 0 0 0,1 1 0 0 0,0-1 0 0 0,-1 0 1 0 0,1 0-1 0 0,1-1 0 0 0,-1 1 0 0 0,6 3 0 0 0,0-1 75 0 0,-1-1 1 0 0,0 0-1 0 0,1 0 0 0 0,0-1 1 0 0,0-1-1 0 0,0 0 0 0 0,1 0 0 0 0,15 2 1 0 0,-11-3-49 0 0,0-2 0 0 0,0 1 0 0 0,1-2 0 0 0,-1 0 0 0 0,20-4 0 0 0,-1-3 22 0 0,-1-2 1 0 0,0-1 0 0 0,0-1-1 0 0,45-25 1 0 0,-51 22-23 0 0,-1 0 0 0 0,0-2 0 0 0,23-19 0 0 0,-36 25-46 0 0,0-1 0 0 0,-1 0 0 0 0,0-1 0 0 0,-1 0 0 0 0,-1 0 0 0 0,17-29 0 0 0,-25 38-44 0 0,0 0 1 0 0,0 0-1 0 0,-1 0 1 0 0,1 0-1 0 0,-1 0 0 0 0,0 0 1 0 0,0 0-1 0 0,-1-1 0 0 0,1 1 1 0 0,-1 0-1 0 0,0-1 0 0 0,0 1 1 0 0,0 0-1 0 0,-1 0 0 0 0,1-1 1 0 0,-1 1-1 0 0,0 0 0 0 0,-1 0 1 0 0,1 0-1 0 0,-1 0 0 0 0,1 0 1 0 0,-4-6-1 0 0,2 6-65 0 0,1 0 0 0 0,-1-1 0 0 0,1 1 0 0 0,0-1 0 0 0,-2-9-1 0 0,2 6-22 0 0,-1-1 0 0 0,-6-12-1 0 0,8 20 101 0 0,1 0-1 0 0,-1 1 1 0 0,1-1-1 0 0,-1 0 0 0 0,1 1 1 0 0,-1-1-1 0 0,0 0 1 0 0,1 1-1 0 0,-1-1 1 0 0,0 1-1 0 0,1-1 1 0 0,-1 1-1 0 0,0-1 1 0 0,0 1-1 0 0,1 0 1 0 0,-1-1-1 0 0,0 1 1 0 0,0 0-1 0 0,0 0 0 0 0,0-1 1 0 0,0 1-1 0 0,1 0 1 0 0,-1 0-1 0 0,0 0 1 0 0,0 0-1 0 0,0 0 1 0 0,0 0-1 0 0,0 0 1 0 0,1 1-1 0 0,-3-1 1 0 0,0 1-11 0 0,-1 0 1 0 0,1 1 0 0 0,-1-1 0 0 0,1 0 0 0 0,-5 4 0 0 0,-2 1-2 0 0,-272 149-47 0 0,264-147 63 0 0,-56 23 0 0 0,64-27 0 0 0,0-1 0 0 0,-1-1 0 0 0,1 0 0 0 0,-1 0 0 0 0,-16 0 0 0 0,27-2-8 0 0,0 0 0 0 0,0 0 1 0 0,0 0-1 0 0,0 0 0 0 0,0 0 0 0 0,0 0 0 0 0,0 0 0 0 0,0 0 0 0 0,0 0 0 0 0,1 0 1 0 0,-1 0-1 0 0,0 0 0 0 0,0-1 0 0 0,-1 1 0 0 0,1 0 0 0 0,0 0 0 0 0,0 0 1 0 0,0 0-1 0 0,0 0 0 0 0,0 0 0 0 0,0 0 0 0 0,0 0 0 0 0,0 0 0 0 0,0 0 0 0 0,0 0 1 0 0,0 0-1 0 0,0 0 0 0 0,0 0 0 0 0,0 0 0 0 0,0 0 0 0 0,0 0 0 0 0,0 0 1 0 0,0 0-1 0 0,0 0 0 0 0,0 0 0 0 0,0 0 0 0 0,0 0 0 0 0,0 0 0 0 0,0 0 0 0 0,0 0 1 0 0,0 0-1 0 0,0 0 0 0 0,0 0 0 0 0,0 0 0 0 0,7-3-94 0 0,10-2-1910 0 0,-3 3-5312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3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4 15231 0 0,'-11'-1'1622'0'0,"4"0"-1412"0"0,-1 0 0 0 0,0 1 0 0 0,1-1 1 0 0,-1 2-1 0 0,0-1 0 0 0,-9 2 1 0 0,16-2-194 0 0,0 1 2 0 0,0-1 0 0 0,0 0 1 0 0,-1 1-1 0 0,1-1 0 0 0,0 1 1 0 0,0 0-1 0 0,0-1 0 0 0,0 1 0 0 0,0 0 1 0 0,0-1-1 0 0,0 1 0 0 0,0 0 0 0 0,0 0 1 0 0,0 0-1 0 0,0 0 0 0 0,1 0 0 0 0,-1 0 1 0 0,0 0-1 0 0,0 2 0 0 0,-86 99-19 0 0,-4 6 0 0 0,89-105 94 0 0,-1 1 0 0 0,1-1 0 0 0,0 1 0 0 0,0 0 0 0 0,0 0 1 0 0,0 0-1 0 0,1 0 0 0 0,-1 0 0 0 0,1 0 0 0 0,0 0 0 0 0,0 1 0 0 0,0 4 0 0 0,1-8 325 0 0,2 0 11 0 0,4 0-271 0 0,-1 0-1 0 0,1 0 0 0 0,0-1 1 0 0,-1 1-1 0 0,1-1 1 0 0,0-1-1 0 0,-1 1 1 0 0,1-1-1 0 0,0 0 1 0 0,-1 0-1 0 0,9-3 0 0 0,10-5 153 0 0,28-13 0 0 0,-48 20-274 0 0,16-7-20 0 0,-1-2 0 0 0,-1 0-1 0 0,0-1 1 0 0,0-1 0 0 0,-1 0 0 0 0,27-29-1 0 0,-40 38-104 0 0,0-1 0 0 0,-1 1 0 0 0,0-1 0 0 0,0 0 0 0 0,0 0-1 0 0,0 0 1 0 0,0 0 0 0 0,1-7 0 0 0,-3 11 6 0 0,-1-1 1 0 0,0 1-1 0 0,1 0 1 0 0,-1-1-1 0 0,0 1 0 0 0,0-1 1 0 0,0 1-1 0 0,0 0 1 0 0,0-1-1 0 0,0 1 1 0 0,0 0-1 0 0,0-1 0 0 0,0 1 1 0 0,-1 0-1 0 0,1-1 1 0 0,-1 1-1 0 0,1 0 1 0 0,-1-1-1 0 0,1 1 1 0 0,-1 0-1 0 0,0 0 0 0 0,0 0 1 0 0,1 0-1 0 0,-1 0 1 0 0,0 0-1 0 0,0 0 1 0 0,0 0-1 0 0,0 0 0 0 0,0 0 1 0 0,0 0-1 0 0,-1 0 1 0 0,1 1-1 0 0,0-1 1 0 0,0 0-1 0 0,0 1 1 0 0,-1-1-1 0 0,1 1 0 0 0,-3-1 1 0 0,-16-1-5888 0 0,8 2 131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3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11519 0 0,'0'0'2434'0'0,"-10"4"1556"0"0,5-3-3769 0 0,1 0 0 0 0,-1 0 0 0 0,1 1 0 0 0,0 0 0 0 0,0 0 0 0 0,0 0 0 0 0,0 0 0 0 0,0 1 0 0 0,1-1 0 0 0,-1 1 0 0 0,-5 6-1 0 0,-1 2-219 0 0,1 0 0 0 0,-11 16-1 0 0,7-8 91 0 0,7-11-91 0 0,1 0 0 0 0,-7 14 0 0 0,11-19 0 0 0,-1 0 0 0 0,1 0 0 0 0,0 0 0 0 0,0 0 0 0 0,0 0 0 0 0,1 1 0 0 0,-1-1 0 0 0,1 0 0 0 0,0 1 0 0 0,0 5 0 0 0,2 16 78 0 0,2-14-6 0 0,-1-7-54 0 0,0 0 1 0 0,0-1 0 0 0,0 1 0 0 0,1-1 0 0 0,-1 1 0 0 0,1-1 0 0 0,0 0-1 0 0,0 0 1 0 0,0-1 0 0 0,1 1 0 0 0,-1-1 0 0 0,5 2 0 0 0,-5-2-6 0 0,0-1 0 0 0,-1 0-1 0 0,1 0 1 0 0,0 0 0 0 0,0 0 0 0 0,0-1 0 0 0,0 1 0 0 0,0-1-1 0 0,0 0 1 0 0,0-1 0 0 0,0 1 0 0 0,0-1 0 0 0,0 1-1 0 0,0-1 1 0 0,5-2 0 0 0,-8 3-13 0 0,-1 0 0 0 0,1 0 0 0 0,0-1 0 0 0,0 1 0 0 0,0 0 0 0 0,0 0 0 0 0,-1-1 0 0 0,1 1 0 0 0,0-1 0 0 0,0 1 0 0 0,-1-1 0 0 0,1 1 0 0 0,0-1 0 0 0,-1 1 0 0 0,1-1 0 0 0,-1 0 0 0 0,1 1 0 0 0,0-1 0 0 0,0-1 0 0 0,0 0 11 0 0,2 0 1 0 0,7-14 43 0 0,-7 10-37 0 0,-1 0 1 0 0,0 0 0 0 0,0 0 0 0 0,-1 0-1 0 0,1-1 1 0 0,0-11 0 0 0,-3-40-2 0 0,1 26-19 0 0,0 30-73 0 0,0-1-1 0 0,-1 1 1 0 0,1 0-1 0 0,0-1 1 0 0,-1 1 0 0 0,1-1-1 0 0,-1 1 1 0 0,0 0-1 0 0,1-1 1 0 0,-1 1 0 0 0,-1 0-1 0 0,1 0 1 0 0,0-1-1 0 0,0 1 1 0 0,-1 0-1 0 0,1 0 1 0 0,-4-3 0 0 0,3 4-104 0 0,0-1 1 0 0,0 1 0 0 0,0 0 0 0 0,1 0 0 0 0,-1 0-1 0 0,0 1 1 0 0,0-1 0 0 0,-1 0 0 0 0,1 1 0 0 0,0-1-1 0 0,0 1 1 0 0,0-1 0 0 0,0 1 0 0 0,0 0-1 0 0,0 0 1 0 0,-1 0 0 0 0,1 1 0 0 0,0-1 0 0 0,0 0-1 0 0,-3 1 1 0 0,4 0-324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4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9703 0 0,'0'0'875'0'0,"0"2"-719"0"0,1 7 320 0 0,0 0-1 0 0,0 0 1 0 0,1 0-1 0 0,0 0 1 0 0,0 0-1 0 0,1 0 1 0 0,0 0-1 0 0,1-1 1 0 0,0 1-1 0 0,0-1 1 0 0,1 0-1 0 0,0-1 1 0 0,0 1-1 0 0,1-1 1 0 0,12 13-1 0 0,-3-6-57 0 0,0-1-1 0 0,1-1 0 0 0,0 0 0 0 0,1-1 1 0 0,0 0-1 0 0,25 10 0 0 0,15 3 111 0 0,43 22 7 0 0,-90-41-494 0 0,-1 1 0 0 0,1 0 1 0 0,-1 1-1 0 0,-1 0 0 0 0,0 0 0 0 0,0 1 0 0 0,12 14 0 0 0,-17-17-29 0 0,1 0-1 0 0,-1 0 1 0 0,-1 0-1 0 0,1 0 1 0 0,-1 0-1 0 0,0 1 1 0 0,0-1-1 0 0,0 1 0 0 0,-1-1 1 0 0,0 1-1 0 0,0 0 1 0 0,0 0-1 0 0,-1 6 1 0 0,0-4 37 0 0,-1 1-1 0 0,0-1 1 0 0,-1 1 0 0 0,0-1-1 0 0,0 0 1 0 0,-1 0 0 0 0,0 0-1 0 0,-4 8 1 0 0,-5 6 50 0 0,-1-1 0 0 0,-2 0-1 0 0,0-1 1 0 0,0-1 0 0 0,-21 19 0 0 0,0-2-196 0 0,-2-1-1 0 0,-2-2 1 0 0,-53 35 0 0 0,52-40-605 0 0,40-27 345 0 0,1-9-1965 0 0,2-6 911 0 0,6 0 104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3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106 277 13247 0 0,'0'0'1195'0'0,"2"1"-982"0"0,18 8-71 0 0,-19-9 45 0 0,0 0 0 0 0,0 0 0 0 0,0 1 1 0 0,0-1-1 0 0,-1 0 0 0 0,1 1 1 0 0,0-1-1 0 0,0 1 0 0 0,0-1 0 0 0,0 1 1 0 0,-1-1-1 0 0,1 1 0 0 0,0-1 1 0 0,-1 1-1 0 0,1 0 0 0 0,0 0 0 0 0,-1-1 1 0 0,1 1-1 0 0,-1 0 0 0 0,1 0 1 0 0,-1 0-1 0 0,1 0 0 0 0,-1-1 0 0 0,1 3 1 0 0,-2-2-66 0 0,1 1 1 0 0,-1-1 0 0 0,1 0 0 0 0,-1 1 0 0 0,0-1-1 0 0,0 0 1 0 0,1 1 0 0 0,-1-1 0 0 0,0 0-1 0 0,0 0 1 0 0,0 0 0 0 0,0 0 0 0 0,0 0 0 0 0,-1 0-1 0 0,-1 2 1 0 0,-4 3-33 0 0,0 0 0 0 0,-1-1 0 0 0,1 0 0 0 0,-1 0 0 0 0,-16 6 0 0 0,23-10-83 0 0,-1 0 1 0 0,0-1-1 0 0,0 1 1 0 0,0-1-1 0 0,0 1 1 0 0,1-1-1 0 0,-1 0 1 0 0,0 0-1 0 0,0 0 1 0 0,0 0-1 0 0,0 0 1 0 0,0 0-1 0 0,1 0 1 0 0,-1-1-1 0 0,0 1 1 0 0,0-1-1 0 0,0 1 1 0 0,1-1-1 0 0,-1 0 1 0 0,0 0-1 0 0,1 0 1 0 0,-1 0-1 0 0,0 0 1 0 0,1 0-1 0 0,-1 0 1 0 0,1 0-1 0 0,0-1 1 0 0,-1 1-1 0 0,1 0 1 0 0,0-1-1 0 0,0 1 1 0 0,0-1-1 0 0,0 0 0 0 0,0 1 1 0 0,-1-4-1 0 0,0 1 5 0 0,0-1-1 0 0,1 0 0 0 0,-1 0 0 0 0,1 0 0 0 0,0 0 1 0 0,1 0-1 0 0,-1-1 0 0 0,1 1 0 0 0,0 0 0 0 0,0 0 1 0 0,0 0-1 0 0,1 0 0 0 0,0-1 0 0 0,0 1 0 0 0,0 0 1 0 0,1 0-1 0 0,-1 0 0 0 0,1 1 0 0 0,1-1 0 0 0,-1 0 1 0 0,6-8-1 0 0,0 2-60 0 0,0-1 0 0 0,1 1 0 0 0,0 1-1 0 0,1 0 1 0 0,0 0 0 0 0,23-16 0 0 0,-1 4-576 0 0,2 1-1 0 0,46-22 1 0 0,-62 35 617 0 0,0 0 1 0 0,1 2-1 0 0,0 0 1 0 0,0 1-1 0 0,0 1 0 0 0,31-2 1 0 0,-47 6 62 0 0,-1 0-1 0 0,1 0 1 0 0,-1 0-1 0 0,1 0 1 0 0,-1 0 0 0 0,0 1-1 0 0,1-1 1 0 0,-1 1 0 0 0,1-1-1 0 0,-1 1 1 0 0,0 0 0 0 0,0 0-1 0 0,1 0 1 0 0,-1 0 0 0 0,0 1-1 0 0,0-1 1 0 0,0 0-1 0 0,0 1 1 0 0,0 0 0 0 0,2 1-1 0 0,-3 0 13 0 0,1 0 0 0 0,0 0 0 0 0,-1-1 1 0 0,1 1-1 0 0,-1 0 0 0 0,0 0 0 0 0,0 0 0 0 0,0 1 0 0 0,-1-1 0 0 0,1 0 0 0 0,-1 0 0 0 0,1 0 0 0 0,-1 0 0 0 0,0 1 0 0 0,-1 2 0 0 0,0 3-40 0 0,0 0-1 0 0,-1 1 1 0 0,-1-1 0 0 0,1-1 0 0 0,-1 1 0 0 0,-1 0-1 0 0,0-1 1 0 0,0 1 0 0 0,-1-1 0 0 0,1-1 0 0 0,-11 13-1 0 0,-2 0 54 0 0,-1 0 0 0 0,-37 31 0 0 0,46-43-82 0 0,-2 2-14 0 0,0-1 1 0 0,0 0-1 0 0,-1-1 0 0 0,-22 11 0 0 0,-78 26-3009 0 0,101-41 910 0 0,2 1-4440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37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66 13215 0 0,'4'-6'282'0'0,"0"2"-1"0"0,1-1 0 0 0,-1 0 0 0 0,1 1 0 0 0,0 0 1 0 0,0 0-1 0 0,1 0 0 0 0,9-5 0 0 0,15-10 2184 0 0,-29 18-1503 0 0,-5 16-752 0 0,-2 1-179 0 0,0-1 0 0 0,-1 0 1 0 0,-15 22-1 0 0,-32 40 19 0 0,19-29-17 0 0,18-24-27 0 0,-43 61 31 0 0,-64 122 0 0 0,114-183 80 0 0,0 1 0 0 0,2 0 0 0 0,-7 35 0 0 0,8-30 279 0 0,6-29 196 0 0,12-5-434 0 0,0-2-530 0 0,-1 0 0 0 0,0 0 0 0 0,0 0 1 0 0,16-15-1 0 0,-10 5-743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8287 0 0,'-6'0'189'0'0,"0"-1"-1"0"0,0 1 0 0 0,0 0 0 0 0,-12 2 1 0 0,16-1 1 0 0,0 0 0 0 0,-1 0 0 0 0,1-1 1 0 0,0 1-1 0 0,0 1 0 0 0,0-1 0 0 0,0 0 1 0 0,0 0-1 0 0,0 1 0 0 0,0-1 0 0 0,0 1 1 0 0,0 0-1 0 0,0 0 0 0 0,1-1 0 0 0,-3 4 1 0 0,0 1 87 0 0,0 1 1 0 0,1-1-1 0 0,0 0 1 0 0,0 1-1 0 0,0-1 1 0 0,1 1-1 0 0,0 0 1 0 0,0 0-1 0 0,1 0 0 0 0,-1 9 1 0 0,1-6-112 0 0,1 0 1 0 0,1 0-1 0 0,0 0 1 0 0,0 0-1 0 0,1 0 1 0 0,4 15-1 0 0,2-2-13 0 0,1 0 0 0 0,2-1 0 0 0,0 0 0 0 0,1 0-1 0 0,18 22 1 0 0,-10-16 276 0 0,2-1 0 0 0,1-2 0 0 0,32 29 0 0 0,-40-41-19 0 0,0 2-1 0 0,-1 0 1 0 0,0 1-1 0 0,-1 0 1 0 0,-1 1 0 0 0,13 24-1 0 0,-21-34-284 0 0,0 0-1 0 0,-1 1 1 0 0,0-1-1 0 0,-1 1 1 0 0,0 0-1 0 0,0 0 1 0 0,-1 0-1 0 0,1 0 1 0 0,-2 0-1 0 0,1 0 1 0 0,-1 0-1 0 0,-1 0 1 0 0,1 0-1 0 0,-1 0 1 0 0,-1 0-1 0 0,1 0 1 0 0,-1 0-1 0 0,-1 0 1 0 0,-3 8-1 0 0,-1-2-45 0 0,-2 1 0 0 0,1-1 1 0 0,-1-1-1 0 0,-1 0 0 0 0,-1 0 0 0 0,0-1 0 0 0,0 0 0 0 0,-25 19 1 0 0,-9 2-79 0 0,-61 33 1 0 0,77-48 29 0 0,27-18-111 0 0,15-3-4273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3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6447 0 0,'0'0'8266'0'0,"2"-1"-7537"0"0,197-44 3482 0 0,-103 21-3497 0 0,-52 12-440 0 0,-17 5-114 0 0,1 0-1 0 0,0 2 1 0 0,47-3-1 0 0,-62 9-1848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3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11055 0 0,'2'-1'852'0'0,"49"-13"2482"0"0,0 0 3959 0 0,-19 2-6127 0 0,43-24 1278 0 0,-35 16-3325 0 0,0 2-6336 0 0,-24 10-542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39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7 11575 0 0,'0'0'530'0'0,"1"-1"-13"0"0,2-5 3860 0 0,-4 15-4052 0 0,-1 0 0 0 0,0 0 0 0 0,0 0 0 0 0,-1-1 0 0 0,0 1 0 0 0,0-1-1 0 0,-8 14 1 0 0,0 1 172 0 0,-29 76 79 0 0,-52 111 624 0 0,20-74-1274 0 0,72-134 20 0 0,11-12-138 0 0,-3 3-192 0 0,0-1 0 0 0,8-11 0 0 0,2-3-832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3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94 479 9671 0 0,'-4'0'92'0'0,"0"1"0"0"0,0-1 0 0 0,0 1-1 0 0,0 0 1 0 0,0 1 0 0 0,0-1 0 0 0,0 1 0 0 0,0-1-1 0 0,1 1 1 0 0,-8 5 0 0 0,7-4 591 0 0,-1-1 0 0 0,0 1 0 0 0,0-1 0 0 0,-10 4 1779 0 0,11-11-1590 0 0,4 5-847 0 0,-1 0 0 0 0,1 0 0 0 0,0 0 1 0 0,-1-1-1 0 0,1 1 0 0 0,0 0 0 0 0,0 0 0 0 0,-1-1 0 0 0,1 1 0 0 0,0 0 0 0 0,0-1 0 0 0,-1 1 0 0 0,1 0 0 0 0,0-1 0 0 0,0 1 0 0 0,0 0 0 0 0,-1-1 0 0 0,1 1 0 0 0,0 0 0 0 0,0-1 0 0 0,0 1 0 0 0,0-1 0 0 0,0 1 0 0 0,0 0 0 0 0,0-1 0 0 0,0 1 0 0 0,0-1 0 0 0,0 1 0 0 0,0-1 0 0 0,6-17 112 0 0,0 0 1 0 0,1 0-1 0 0,1 1 1 0 0,1-1-1 0 0,11-17 1 0 0,62-77-190 0 0,-53 78 55 0 0,1 1 1 0 0,2 1-1 0 0,1 2 0 0 0,49-34 0 0 0,-68 54 72 0 0,1 0-1 0 0,-1 2 1 0 0,2 0-1 0 0,-1 0 1 0 0,1 2-1 0 0,26-8 1 0 0,-35 12 11 0 0,0 1-1 0 0,0 0 1 0 0,0 0-1 0 0,0 1 1 0 0,0 0-1 0 0,0 0 1 0 0,0 1 0 0 0,8 1-1 0 0,-11-1 3 0 0,1 1 1 0 0,0-1-1 0 0,0 1 0 0 0,-1 0 0 0 0,1 0 0 0 0,-1 1 1 0 0,0-1-1 0 0,1 1 0 0 0,-1 0 0 0 0,0 0 0 0 0,-1 0 1 0 0,6 6-1 0 0,-4-2-54 0 0,1 0 0 0 0,-1 0 1 0 0,-1 0-1 0 0,0 1 0 0 0,0-1 1 0 0,0 1-1 0 0,-1 0 0 0 0,0 0 0 0 0,0 0 1 0 0,-1 1-1 0 0,0-1 0 0 0,-1 1 0 0 0,0-1 1 0 0,0 1-1 0 0,-1-1 0 0 0,0 1 1 0 0,0-1-1 0 0,-1 1 0 0 0,0 0 0 0 0,-1-1 1 0 0,0 0-1 0 0,0 1 0 0 0,-1-1 1 0 0,0 0-1 0 0,0 0 0 0 0,-1 0 0 0 0,0-1 1 0 0,0 1-1 0 0,-1-1 0 0 0,-6 8 1 0 0,-3 2-9 0 0,0 0 0 0 0,-2-1 0 0 0,0-1 0 0 0,-1 0 0 0 0,0-1 0 0 0,-32 19 0 0 0,-80 39 35 0 0,3-2-38 0 0,94-50-271 0 0,-54 43 0 0 0,84-61 103 0 0,0-1-106 0 0,1 0 0 0 0,-1 0 0 0 0,1 1 0 0 0,-1-1 0 0 0,1 1-1 0 0,-1-1 1 0 0,1 1 0 0 0,0 0 0 0 0,-2 3 0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3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8287 0 0,'-1'1'2844'0'0,"-20"12"774"0"0,-20 17-1 0 0,-16 21-661 0 0,-50 62-3313 0 0,38-37 743 0 0,46-49-371 0 0,1 1-1 0 0,1 1 0 0 0,1 1 1 0 0,-18 38-1 0 0,29-49 48 0 0,1-1 0 0 0,0 1-1 0 0,1 1 1 0 0,-6 33 0 0 0,10-39 62 0 0,1 1 1 0 0,0-1-1 0 0,2 1 1 0 0,-1-1-1 0 0,2 1 0 0 0,0-1 1 0 0,4 20-1 0 0,-4-29-143 0 0,0-1-1 0 0,0 1 1 0 0,1-1 0 0 0,-1 1-1 0 0,1-1 1 0 0,0 0 0 0 0,0 1-1 0 0,1-1 1 0 0,-1 0 0 0 0,1-1-1 0 0,0 1 1 0 0,0 0 0 0 0,0-1-1 0 0,1 1 1 0 0,-1-1 0 0 0,1 0-1 0 0,0 0 1 0 0,0-1 0 0 0,0 1-1 0 0,0-1 1 0 0,0 0 0 0 0,0 0-1 0 0,1 0 1 0 0,-1-1 0 0 0,1 1-1 0 0,-1-1 1 0 0,1 0 0 0 0,0 0-1 0 0,-1-1 1 0 0,1 1 0 0 0,0-1-1 0 0,0 0 1 0 0,6-1 0 0 0,12-3-5334 0 0,0-3-1829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4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341 289 14279 0 0,'0'0'1298'0'0,"-1"1"-1069"0"0,-5 4 3876 0 0,7-6-4005 0 0,3-5-77 0 0,0 0 0 0 0,0 0 0 0 0,-1 0 0 0 0,0 0 0 0 0,0 0 1 0 0,0-1-1 0 0,-1 1 0 0 0,0-1 0 0 0,0 0 0 0 0,1-13 0 0 0,8-22 31 0 0,18-28-54 0 0,-18 46-549 0 0,15-50 1 0 0,-26 73 237 0 0,-2 2 14 0 0,-4 0 219 0 0,0 1 0 0 0,0 0 1 0 0,1 0-1 0 0,-1 1 0 0 0,0 0 1 0 0,1 0-1 0 0,-1 0 0 0 0,1 1 0 0 0,0-1 1 0 0,0 1-1 0 0,-4 5 0 0 0,-9 9-72 0 0,-21 28-1 0 0,29-35 90 0 0,-30 38-65 0 0,-52 66 116 0 0,72-88 37 0 0,-70 105 399 0 0,79-113-251 0 0,1 0 0 0 0,1 1 1 0 0,0 0-1 0 0,2 1 0 0 0,-7 25 0 0 0,13-40-110 0 0,0 0-1 0 0,0 0 0 0 0,1 0 1 0 0,-1 0-1 0 0,1 0 1 0 0,0 0-1 0 0,1 0 1 0 0,0 0-1 0 0,0 0 0 0 0,0-1 1 0 0,0 1-1 0 0,5 11 1 0 0,-4-14 10 0 0,0 1 0 0 0,0-1 0 0 0,0 1 0 0 0,1-1 0 0 0,-1 0 0 0 0,1 0 0 0 0,0 0 0 0 0,-1-1 0 0 0,1 1 0 0 0,1-1 0 0 0,-1 1 0 0 0,0-1 0 0 0,1 0 0 0 0,-1 0 0 0 0,1-1 0 0 0,-1 1 0 0 0,1-1 0 0 0,0 1 0 0 0,0-1 0 0 0,4 0 1 0 0,15 2 267 0 0,1 0 1 0 0,-1-2-1 0 0,41-4 1 0 0,-54 3-266 0 0,33-6 367 0 0,-39 5-427 0 0,-1-1 0 0 0,1 1-1 0 0,0-1 1 0 0,0 1 0 0 0,-1-1 0 0 0,1 0 0 0 0,-1-1 0 0 0,1 1-1 0 0,-1 0 1 0 0,0-1 0 0 0,0 0 0 0 0,0 0 0 0 0,4-5 0 0 0,2-4-889 0 0,16-26 0 0 0,-24 38 802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4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254 279 2759 0 0,'0'0'126'0'0,"1"-8"20"0"0,1-4 192 0 0,0 0-1 0 0,0 0 1 0 0,2 0-1 0 0,7-20 1 0 0,26-42 3213 0 0,-25 52-2581 0 0,-1 0 0 0 0,-1 0 0 0 0,9-28 0 0 0,-28 74 6806 0 0,-14 33-5919 0 0,-5 11-1537 0 0,-134 312 496 0 0,124-291-1229 0 0,-42 145 1 0 0,78-225 113 0 0,-16 57-1184 0 0,16-57-311 0 0,1 0 1 0 0,-1 15-1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4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58 13415 0 0,'0'0'2055'0'0,"-1"1"-1394"0"0,0 7 31 0 0,1-7 24 0 0,3 0 84 0 0,14 0-37 0 0,1-1 1 0 0,0 0-1 0 0,23-4 0 0 0,57-12 173 0 0,-45 6-494 0 0,16-4-190 0 0,-30 6-355 0 0,0 1 0 0 0,1 2 0 0 0,59-1 0 0 0,-83 8-1132 0 0,-4 1-69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4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296 167 12871 0 0,'0'0'3351'0'0,"2"-2"-3175"0"0,-1 1-148 0 0,3-3 107 0 0,1-1 0 0 0,-1 0 0 0 0,6-8 0 0 0,-9 11-122 0 0,0 1 1 0 0,0-1 0 0 0,0 0 0 0 0,-1 0 0 0 0,1 0 0 0 0,0 0 0 0 0,-1 0 0 0 0,1 0 0 0 0,-1 0 0 0 0,0-1 0 0 0,0 1 0 0 0,0 0 0 0 0,0 0 0 0 0,0 0 0 0 0,0-3 0 0 0,-2-2 14 0 0,1 0 0 0 0,-1 0 0 0 0,0 0 0 0 0,-1 1 0 0 0,0-1 0 0 0,0 1 0 0 0,0-1 0 0 0,-8-9 0 0 0,9 13-2 0 0,0 0 1 0 0,0 1 0 0 0,0 0-1 0 0,-1 0 1 0 0,1-1 0 0 0,0 1 0 0 0,-1 1-1 0 0,0-1 1 0 0,0 0 0 0 0,1 1 0 0 0,-1-1-1 0 0,0 1 1 0 0,0 0 0 0 0,0 0-1 0 0,-1 0 1 0 0,1 0 0 0 0,0 1 0 0 0,0-1-1 0 0,0 1 1 0 0,0 0 0 0 0,-6 0 0 0 0,3 1-21 0 0,-1 0-1 0 0,1 0 1 0 0,-1 1 0 0 0,1 0 0 0 0,0 0 0 0 0,0 1 0 0 0,0-1 0 0 0,0 1 0 0 0,1 1 0 0 0,-1-1 0 0 0,1 1 0 0 0,-1 0 0 0 0,1 0 0 0 0,-8 9 0 0 0,-2 5-6 0 0,0 0 0 0 0,-22 36 0 0 0,33-48 5 0 0,-6 11 96 0 0,0 1 0 0 0,1 0-1 0 0,-10 32 1 0 0,14-37 42 0 0,2 0 0 0 0,0 0 0 0 0,0 0-1 0 0,1 0 1 0 0,1 0 0 0 0,0 22 0 0 0,1-34-125 0 0,0 0 1 0 0,0 0-1 0 0,0 0 0 0 0,0 0 1 0 0,0 1-1 0 0,0-1 0 0 0,1 0 1 0 0,-1 0-1 0 0,0 0 1 0 0,0 0-1 0 0,1 0 0 0 0,-1 0 1 0 0,1 0-1 0 0,-1 0 0 0 0,1 0 1 0 0,0 0-1 0 0,-1 0 1 0 0,1 0-1 0 0,0 0 0 0 0,-1 0 1 0 0,1 0-1 0 0,0 0 0 0 0,0-1 1 0 0,0 1-1 0 0,0 0 1 0 0,0-1-1 0 0,0 1 0 0 0,0 0 1 0 0,0-1-1 0 0,0 0 0 0 0,0 1 1 0 0,0-1-1 0 0,0 1 1 0 0,0-1-1 0 0,1 0 0 0 0,-1 0 1 0 0,0 0-1 0 0,0 0 0 0 0,0 0 1 0 0,0 0-1 0 0,1 0 1 0 0,-1 0-1 0 0,0 0 0 0 0,0 0 1 0 0,0-1-1 0 0,0 1 0 0 0,0-1 1 0 0,0 1-1 0 0,2-1 1 0 0,13-6 125 0 0,-1 0 0 0 0,0-1 0 0 0,-1-1 0 0 0,24-18 0 0 0,-23 16-110 0 0,47-42-273 0 0,-8 6-42 0 0,-37 31-28 0 0,-16 14 202 0 0,-1 5-49 0 0,-3 12 437 0 0,-1 0-1 0 0,-1-1 0 0 0,-8 20 1 0 0,7-19-59 0 0,0 1 0 0 0,-7 29 0 0 0,13-44-94 0 0,1 0-285 0 0,-1 0 17 0 0,1-1-1 0 0,0 1 0 0 0,0-1 1 0 0,-1 1-1 0 0,1-1 0 0 0,0 1 1 0 0,0-1-1 0 0,0 0 0 0 0,-1 1 0 0 0,1-1 1 0 0,0 0-1 0 0,0 0 0 0 0,0 1 1 0 0,0-1-1 0 0,0 0 0 0 0,0 0 1 0 0,1 0-1 0 0,10-3-6874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4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0,'0'0'1478'0'0,"5"11"3046"0"0,8 16-655 0 0,-13-25-3292 0 0,1 0-269 0 0,1 3-251 0 0,-1 0 1 0 0,0 1-1 0 0,0-1 0 0 0,-1 0 1 0 0,0 1-1 0 0,0 10 0 0 0,0-14-155 0 0,-1 0-1 0 0,1 0 0 0 0,0 0 0 0 0,-1 0 1 0 0,1 0-1 0 0,-1 0 0 0 0,-1 3 0 0 0,0-1-594 0 0,2-2-773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43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8751 0 0,'1'-1'7782'0'0,"20"-17"-6715"0"0,-14 13-924 0 0,-6 4-84 0 0,4-5-2908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4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5871 0 0,'1'-1'267'0'0,"11"-7"167"0"0,-1 0-1 0 0,16-17 1 0 0,-17 15 2251 0 0,1 1 1 0 0,21-15 5487 0 0,-31 45-7348 0 0,0-14-731 0 0,0 1 0 0 0,-1 0-1 0 0,-1 11 1 0 0,1-15-94 0 0,-1 12 0 0 0,-1-10 0 0 0,2-5 0 0 0,-1 1 0 0 0,1 0 0 0 0,-1-1 0 0 0,1 1 0 0 0,0-1 0 0 0,0 1 0 0 0,0 0 0 0 0,0-1 0 0 0,0 1 0 0 0,0-1 0 0 0,0 1 0 0 0,1 2 0 0 0,-1 2-185 0 0,0 0 0 0 0,0 0-1 0 0,0 0 1 0 0,-1 0 0 0 0,0 1 0 0 0,-3 8-1 0 0,-7 16-6269 0 0,10-28 4279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4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24 129 12031 0 0,'0'0'1091'0'0,"0"2"-899"0"0,1 2 99 0 0,-1 1 1 0 0,1-1-1 0 0,-1 1 0 0 0,0 0 1 0 0,0-1-1 0 0,0 1 1 0 0,-1-1-1 0 0,1 1 0 0 0,-1-1 1 0 0,0 1-1 0 0,-1-1 0 0 0,1 1 1 0 0,-1-1-1 0 0,-3 5 1 0 0,5-8 1 0 0,-1 0-238 0 0,1 0 1 0 0,-1 0 0 0 0,1 0-1 0 0,-1 0 1 0 0,0 0 0 0 0,1 0-1 0 0,-1 0 1 0 0,0-1-1 0 0,0 1 1 0 0,1 0 0 0 0,-2 0-1 0 0,-2 2 265 0 0,5-7-315 0 0,0 0 0 0 0,0-1 0 0 0,0 1 0 0 0,0 0 0 0 0,1 0 0 0 0,-1 0 0 0 0,1 0 0 0 0,0 0 0 0 0,0 0 0 0 0,1 0 0 0 0,-1 0 0 0 0,1 1 0 0 0,0 0 0 0 0,0-1 0 0 0,4-2 0 0 0,3-4-7 0 0,1 1 1 0 0,0 0 0 0 0,20-12-1 0 0,-25 18 39 0 0,0-1 0 0 0,0 1 0 0 0,1 1-1 0 0,-1-1 1 0 0,1 1 0 0 0,0 0 0 0 0,-1 1 0 0 0,1-1-1 0 0,11 0 1 0 0,-16 2 114 0 0,12 19 554 0 0,-13-16-676 0 0,0 0 0 0 0,0 0 0 0 0,-1 0 0 0 0,1 0-1 0 0,-1 0 1 0 0,0 0 0 0 0,0 0 0 0 0,0 1 0 0 0,0-1 0 0 0,0 0-1 0 0,-1 0 1 0 0,1 0 0 0 0,-1 0 0 0 0,-1 4 0 0 0,-1 0-21 0 0,0 1 0 0 0,0-1-1 0 0,-1 1 1 0 0,-6 8 0 0 0,5-9-8 0 0,5-6 0 0 0,-1-1 0 0 0,1 0 0 0 0,0 0 0 0 0,0 0 0 0 0,0 1 0 0 0,0-1 0 0 0,0 0 0 0 0,-1 0 0 0 0,1 1 0 0 0,0-1 0 0 0,0 0 0 0 0,0 0 0 0 0,-1 0 0 0 0,1 0 0 0 0,0 1 0 0 0,0-1 0 0 0,-1 0 0 0 0,1 0 0 0 0,0 0 0 0 0,0 0 0 0 0,-1 0 0 0 0,1 0 0 0 0,0 0 0 0 0,0 0 0 0 0,-1 0 0 0 0,1 0 0 0 0,0 0 0 0 0,0 0 0 0 0,-1 0 0 0 0,1 0 0 0 0,0 0 0 0 0,0 0 0 0 0,-1 0 0 0 0,1 0 0 0 0,0 0 0 0 0,-1 0 0 0 0,1 0 0 0 0,0 0 0 0 0,0 0 0 0 0,0-1 0 0 0,-1 1 0 0 0,1 0 0 0 0,0 0 0 0 0,0 0 0 0 0,-1 0 0 0 0,1-1 0 0 0,0 1 0 0 0,0 0 0 0 0,0 0 0 0 0,0 0 0 0 0,-1-1 0 0 0,1 1 0 0 0,0 0 0 0 0,0 0 0 0 0,0-1 0 0 0,0 1 0 0 0,0 0 0 0 0,0 0 0 0 0,0-1 0 0 0,0 1 0 0 0,0-1 0 0 0,-1-1-6 0 0,0 0 1 0 0,0-1-1 0 0,0 1 0 0 0,1-1 0 0 0,-1 0 1 0 0,1 1-1 0 0,-1-1 0 0 0,1 1 0 0 0,0-1 1 0 0,0 0-1 0 0,1 1 0 0 0,-1-1 0 0 0,0 0 0 0 0,1 1 1 0 0,0-1-1 0 0,-1 1 0 0 0,1-1 0 0 0,0 1 1 0 0,0 0-1 0 0,1-1 0 0 0,-1 1 0 0 0,0 0 1 0 0,4-5-1 0 0,1-1-101 0 0,1-1 0 0 0,1 1 0 0 0,-1 0 0 0 0,13-9 0 0 0,-2 4-165 0 0,0 0-1 0 0,1 2 1 0 0,1 0 0 0 0,23-9 0 0 0,-34 16 397 0 0,0 1 0 0 0,-1 0 0 0 0,1 1 0 0 0,0 0 0 0 0,1 0 0 0 0,-1 1 0 0 0,0 0 0 0 0,0 1 0 0 0,16 1 0 0 0,-22 0-56 0 0,-1-1 0 0 0,1 1-1 0 0,-1 0 1 0 0,1 0 0 0 0,-1 0-1 0 0,0 0 1 0 0,0 1 0 0 0,1-1 0 0 0,-1 0-1 0 0,0 1 1 0 0,0 0 0 0 0,0-1-1 0 0,0 1 1 0 0,-1 0 0 0 0,1 0 0 0 0,0 0-1 0 0,-1 0 1 0 0,0 0 0 0 0,1 1-1 0 0,-1-1 1 0 0,0 0 0 0 0,2 5-1 0 0,0 4 53 0 0,0 1 0 0 0,0-1-1 0 0,2 21 1 0 0,-3-16-84 0 0,10 54-169 0 0,-12-69-112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4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13991 0 0,'0'0'1268'0'0,"0"2"-1041"0"0,0 4-118 0 0,-1 0 0 0 0,0 0 0 0 0,0 0 1 0 0,0 0-1 0 0,-1-1 0 0 0,-4 12 0 0 0,-20 35 1210 0 0,12-27-841 0 0,-17 37 370 0 0,-52 109 849 0 0,60-119-1131 0 0,-21 76-1 0 0,26-66-359 0 0,3 1 0 0 0,-11 97-1 0 0,26-141-531 0 0,0 1-1 0 0,0 0 1 0 0,5 20-1 0 0,-5-38-1200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4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0 789 2303 0 0,'2'-1'167'0'0,"17"-16"415"0"0,16-12 5287 0 0,-18 17-3449 0 0,24-22 1 0 0,38-47-420 0 0,-40 39-1181 0 0,34-35 192 0 0,164-157 863 0 0,-153 159-1378 0 0,-83 74-217 0 0,0 14-102 0 0,-1-3-121 0 0,-1 0 0 0 0,0 0 1 0 0,-1-1-1 0 0,0 1 1 0 0,-5 13-1 0 0,-22 47 127 0 0,12-31-106 0 0,-72 147 36 0 0,44-98-100 0 0,42-80-3 0 0,13-9 53 0 0,-4-1-61 0 0,-1-1 1 0 0,1 0-1 0 0,-1 0 1 0 0,0 0-1 0 0,0 0 0 0 0,0-1 1 0 0,6-5-1 0 0,30-35 19 0 0,-20 21-18 0 0,26-24-4 0 0,46-53 0 0 0,245-256 0 0 0,-269 298 0 0 0,-69 58 0 0 0,0 0 0 0 0,0-1 0 0 0,0 1 0 0 0,0 0 0 0 0,0 0 0 0 0,1 0 0 0 0,-1 0 0 0 0,0 0 0 0 0,0-1 0 0 0,0 1 0 0 0,0 0 0 0 0,0 0 0 0 0,0 0 0 0 0,0 0 0 0 0,1 0 0 0 0,-1 0 0 0 0,0 0 0 0 0,0 0 0 0 0,0 0 0 0 0,0 0 0 0 0,1-1 0 0 0,-1 1 0 0 0,0 0 0 0 0,0 0 0 0 0,0 0 0 0 0,0 0 0 0 0,1 0 0 0 0,-1 0 0 0 0,0 0 0 0 0,0 0 0 0 0,0 0 0 0 0,0 0 0 0 0,1 0 0 0 0,-1 1 0 0 0,0-1 0 0 0,0 0 0 0 0,0 0 0 0 0,0 0 0 0 0,0 0 0 0 0,1 0 0 0 0,-1 0 0 0 0,0 0 0 0 0,0 0 0 0 0,0 0 0 0 0,0 0 0 0 0,0 1 0 0 0,0-1 0 0 0,1 0 0 0 0,-1 0 0 0 0,0 0 0 0 0,0 0 0 0 0,0 0 0 0 0,0 1 0 0 0,0-1 0 0 0,0 0 0 0 0,0 0 0 0 0,0 0 0 0 0,0 1 0 0 0,0 7 0 0 0,0-8 0 0 0,-5 44 0 0 0,-2-1 0 0 0,-23 77 0 0 0,-1 8 0 0 0,-7 43 75 0 0,23-116 99 0 0,-2-1-1 0 0,-25 54 1 0 0,23-63-203 0 0,19-43-175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47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189 163 15231 0 0,'0'0'2254'0'0,"1"-1"-1592"0"0,8-1-161 0 0,15-6 152 0 0,0-1 1 0 0,0-1 0 0 0,28-16 0 0 0,-38 18-572 0 0,-1 1-65 0 0,-1 0 0 0 0,0-1 0 0 0,-1-1 0 0 0,0 1 0 0 0,14-16 0 0 0,-23 21-34 0 0,0 1-1 0 0,-1-1 1 0 0,1 1-1 0 0,-1-1 1 0 0,0 1-1 0 0,0-1 1 0 0,0 0-1 0 0,0 1 1 0 0,0-6 0 0 0,-1 8 7 0 0,0 0 1 0 0,0-1 0 0 0,0 1 0 0 0,0 0-1 0 0,0-1 1 0 0,0 1 0 0 0,-1 0 0 0 0,1 0-1 0 0,0 0 1 0 0,0-1 0 0 0,0 1 0 0 0,0 0-1 0 0,-1 0 1 0 0,1 0 0 0 0,0-1 0 0 0,0 1-1 0 0,-1 0 1 0 0,1 0 0 0 0,0 0 0 0 0,0 0 0 0 0,-1 0-1 0 0,1-1 1 0 0,0 1 0 0 0,0 0 0 0 0,-1 0-1 0 0,1 0 1 0 0,0 0 0 0 0,0 0 0 0 0,-1 0-1 0 0,1 0 1 0 0,0 0 0 0 0,-1 0 0 0 0,1 0-1 0 0,0 0 1 0 0,0 0 0 0 0,-1 0 0 0 0,1 0 0 0 0,-1 1-1 0 0,-10 0-200 0 0,-4 4 40 0 0,0 0 1 0 0,1 0-1 0 0,0 2 1 0 0,-15 8 0 0 0,-53 36 40 0 0,67-40 164 0 0,-119 86 921 0 0,116-84-754 0 0,10-7-111 0 0,0 0-1 0 0,0 0 0 0 0,1 1 1 0 0,0 0-1 0 0,1 0 1 0 0,-1 0-1 0 0,1 1 0 0 0,0 0 1 0 0,-5 11-1 0 0,8-10 2 0 0,3-8-87 0 0,1-1-1 0 0,-1 1 0 0 0,1-1 1 0 0,0 1-1 0 0,-1-1 1 0 0,1 0-1 0 0,-1 1 1 0 0,1-1-1 0 0,0 0 1 0 0,0 0-1 0 0,-1 1 0 0 0,1-1 1 0 0,0 0-1 0 0,-1 0 1 0 0,1 0-1 0 0,0 0 1 0 0,0 0-1 0 0,0 0 3 0 0,11 2-164 0 0,0-1-1 0 0,0-1 1 0 0,1 0 0 0 0,20-3 0 0 0,21-7-5890 0 0,-17 1-483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47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128 250 15407 0 0,'0'0'1394'0'0,"1"1"-1150"0"0,5 3 4782 0 0,-7-6-5000 0 0,1 0 0 0 0,-1 0 0 0 0,0-1 0 0 0,0 1 1 0 0,0 0-1 0 0,0 0 0 0 0,0 0 0 0 0,-2-2 0 0 0,-3-7-13 0 0,3 5-13 0 0,1 0 0 0 0,0 0 1 0 0,0-1-1 0 0,0 1 0 0 0,1-1 0 0 0,0 1 0 0 0,0-1 0 0 0,1 0 0 0 0,0 1 0 0 0,0-1 0 0 0,1-7 1 0 0,1 8-3 0 0,-1 0 1 0 0,1 1 0 0 0,0-1-1 0 0,0 0 1 0 0,1 1 0 0 0,0 0-1 0 0,0-1 1 0 0,0 1 0 0 0,0 0-1 0 0,1 1 1 0 0,0-1-1 0 0,6-5 1 0 0,-4 3-24 0 0,0 1-1 0 0,1 1 1 0 0,0-1-1 0 0,0 1 1 0 0,0 0-1 0 0,1 1 1 0 0,0 0 0 0 0,0 0-1 0 0,0 1 1 0 0,0-1-1 0 0,0 2 1 0 0,1-1-1 0 0,-1 1 1 0 0,1 1-1 0 0,0 0 1 0 0,0 0-1 0 0,-1 0 1 0 0,1 1 0 0 0,0 1-1 0 0,0-1 1 0 0,10 3-1 0 0,-4 0 154 0 0,1 1 0 0 0,-1 0 0 0 0,-1 1 0 0 0,1 0 0 0 0,-1 1 0 0 0,0 1 0 0 0,0 1 0 0 0,-1 0 0 0 0,20 15 0 0 0,-32-22-99 0 0,1 0-1 0 0,-1 0 0 0 0,0 0 1 0 0,0 1-1 0 0,0-1 0 0 0,0 1 1 0 0,0-1-1 0 0,0 1 0 0 0,0-1 1 0 0,0 1-1 0 0,-1 0 0 0 0,1-1 1 0 0,0 1-1 0 0,-1 0 0 0 0,0-1 1 0 0,1 1-1 0 0,-1 0 0 0 0,0 0 1 0 0,0-1-1 0 0,0 1 1 0 0,0 0-1 0 0,0 0 0 0 0,0 0 1 0 0,0-1-1 0 0,-2 4 0 0 0,1-2-12 0 0,0 1 0 0 0,0-1-1 0 0,-1 0 1 0 0,1 1 0 0 0,-1-1-1 0 0,0 0 1 0 0,0 0 0 0 0,0 0-1 0 0,-1 0 1 0 0,1 0 0 0 0,-5 3-1 0 0,-1 1-20 0 0,-1-1 1 0 0,-1 0-1 0 0,1 0 0 0 0,-18 7 0 0 0,-45 14-372 0 0,32-13-158 0 0,-118 39-1822 0 0,116-39 1124 0 0,-48 9 0 0 0,89-23 1035 0 0,-1 0 0 0 0,1 1 1 0 0,0-1-1 0 0,0 0 0 0 0,0 0 1 0 0,-1 0-1 0 0,1 0 1 0 0,0 0-1 0 0,0 0 0 0 0,0 0 1 0 0,-1 0-1 0 0,1-1 1 0 0,-1 1-1 0 0,5-11-1385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4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2 11055 0 0,'0'0'1002'0'0,"-9"-1"-804"0"0,7 1-104 0 0,0 0 0 0 0,0 1 0 0 0,0-1 0 0 0,0 1-1 0 0,0 0 1 0 0,0 0 0 0 0,0 0 0 0 0,1-1 0 0 0,-1 2-1 0 0,0-1 1 0 0,0 0 0 0 0,1 0 0 0 0,-1 0 0 0 0,1 1 0 0 0,0-1-1 0 0,-3 4 1 0 0,-20 29 3130 0 0,20-28-2824 0 0,-13 26 140 0 0,0 1 1 0 0,3 1 0 0 0,-12 37-1 0 0,-3 8-149 0 0,-1-2-275 0 0,-20 46-24 0 0,40-102-87 0 0,0-1 0 0 0,-2 0 0 0 0,-26 33 0 0 0,10-19-802 0 0,-2 0 0 0 0,-56 46-1 0 0,85-79-390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4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8287 0 0,'1'2'3182'0'0,"-1"1"-2480"0"0,1 0-1 0 0,0 0 1 0 0,0 1 0 0 0,0-1 0 0 0,0 0 0 0 0,1 0 0 0 0,-1 0 0 0 0,1 0 0 0 0,0-1 0 0 0,0 1 0 0 0,0 0 0 0 0,3 2-1 0 0,-2-2-394 0 0,0 0-1 0 0,1 0 1 0 0,-1 0 0 0 0,1-1-1 0 0,0 0 1 0 0,0 1-1 0 0,0-1 1 0 0,6 1-1 0 0,-3 0-225 0 0,1-1 1 0 0,0 0-1 0 0,-1-1 0 0 0,1 0 0 0 0,0 0 0 0 0,0-1 0 0 0,0 0 0 0 0,0 0 0 0 0,0-1 0 0 0,8-1 0 0 0,66-18-569 0 0,-1-3 0 0 0,100-43 0 0 0,-58 15-3811 0 0,-104 44 2561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4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 1839 0 0,'5'-16'20835'0'0,"-5"18"-20347"0"0,0 14-381 0 0,-1-1 1 0 0,0 1-1 0 0,-2-1 1 0 0,-6 25-1 0 0,4-23-395 0 0,1 0-1 0 0,1-1 1 0 0,0 1-1 0 0,0 22 0 0 0,16-38-1208 0 0,-11-1 1275 0 0,1-1-1 0 0,-1 1 1 0 0,0-1-1 0 0,0 0 1 0 0,0 0 0 0 0,1 0-1 0 0,-1 0 1 0 0,0 0-1 0 0,0 0 1 0 0,0-1-1 0 0,3-2 1 0 0,11-8-1829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4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58 4143 0 0,'0'0'319'0'0,"0"1"-210"0"0,-12 56 10346 0 0,-11 30-7022 0 0,6-21-2477 0 0,17-65-920 0 0,-1 0 0 0 0,1-1 0 0 0,0 1 0 0 0,0-1-1 0 0,0 1 1 0 0,0-1 0 0 0,0 1 0 0 0,0 0 0 0 0,0-1 0 0 0,0 1 0 0 0,0-1-1 0 0,0 1 1 0 0,0 0 0 0 0,0-1 0 0 0,1 1 0 0 0,-1-1 0 0 0,0 1 0 0 0,0 0-1 0 0,1-1 1 0 0,-1 1 0 0 0,0-1 0 0 0,1 1 0 0 0,-1-1 0 0 0,0 1-1 0 0,1-1 1 0 0,-1 0 0 0 0,1 1 0 0 0,-1-1 0 0 0,1 1 0 0 0,-1-1 0 0 0,1 0-1 0 0,-1 0 1 0 0,1 1 0 0 0,-1-1 0 0 0,1 0 0 0 0,-1 0 0 0 0,1 1 0 0 0,0-1-1 0 0,-1 0 1 0 0,1 0 0 0 0,-1 0 0 0 0,1 0 0 0 0,0 0 0 0 0,-1 0-1 0 0,1 0 1 0 0,-1 0 0 0 0,2 0 0 0 0,2 0 53 0 0,-1-1 0 0 0,1 1 0 0 0,-1-1 0 0 0,1 1 0 0 0,-1-1 0 0 0,7-3 0 0 0,17-9 352 0 0,0-2 0 0 0,45-32 0 0 0,44-46 1004 0 0,-96 77-1397 0 0,-11 6-522 0 0,1 1-1 0 0,-1-1 0 0 0,-1-1 1 0 0,0 1-1 0 0,10-18 1 0 0,-13 18 84 0 0,1 1-1621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4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10591 0 0,'7'8'10328'0'0,"1"-14"-10289"0"0,-1-1 1 0 0,0 1-1 0 0,1-1 0 0 0,-2 0 0 0 0,12-17 0 0 0,9-8-18 0 0,-13 17-21 0 0,1-1 0 0 0,32-28 0 0 0,-42 40 0 0 0,0 0 0 0 0,0 1 0 0 0,0 0 0 0 0,1 0 0 0 0,0 0 0 0 0,-1 0 0 0 0,1 1 0 0 0,0 0 0 0 0,0 0 0 0 0,1 1 0 0 0,8-2 0 0 0,-13 3 26 0 0,0 0-1 0 0,0 0 1 0 0,0 0-1 0 0,0 0 1 0 0,0 1 0 0 0,0-1-1 0 0,0 0 1 0 0,0 1-1 0 0,0 0 1 0 0,0-1-1 0 0,0 1 1 0 0,0 0-1 0 0,0 0 1 0 0,0 0 0 0 0,-1 0-1 0 0,1 0 1 0 0,0 0-1 0 0,-1 1 1 0 0,1-1-1 0 0,-1 1 1 0 0,1-1-1 0 0,-1 1 1 0 0,0-1 0 0 0,1 1-1 0 0,-1 0 1 0 0,0 0-1 0 0,0-1 1 0 0,0 1-1 0 0,1 3 1 0 0,-1-1 51 0 0,0 1 0 0 0,0-1 1 0 0,0 0-1 0 0,0 1 0 0 0,-1-1 0 0 0,0 0 1 0 0,1 1-1 0 0,-2-1 0 0 0,1 1 0 0 0,0-1 0 0 0,-1 1 1 0 0,0-1-1 0 0,-2 5 0 0 0,3-7-12 0 0,-1 0-1 0 0,0-1 1 0 0,1 1-1 0 0,-1 0 1 0 0,0 0 0 0 0,0-1-1 0 0,0 1 1 0 0,-3 2-1 0 0,-6 9 104 0 0,9-12-38 0 0,8-17-1833 0 0,3 2 1305 0 0,-1 0-1 0 0,2 1 1 0 0,-1 1-1 0 0,2-1 1 0 0,14-10 0 0 0,-13 12 197 0 0,1 2 1 0 0,1 0 0 0 0,0 0-1 0 0,28-10 1 0 0,-40 18 287 0 0,0 0-1 0 0,0 0 0 0 0,0 0 1 0 0,0 0-1 0 0,1 1 0 0 0,-1-1 1 0 0,0 1-1 0 0,0 0 1 0 0,1 0-1 0 0,-1 0 0 0 0,0 1 1 0 0,0-1-1 0 0,1 1 0 0 0,-1 0 1 0 0,0 0-1 0 0,0 0 1 0 0,0 0-1 0 0,0 0 0 0 0,0 1 1 0 0,0-1-1 0 0,0 1 0 0 0,-1 0 1 0 0,1 0-1 0 0,0 0 0 0 0,-1 0 1 0 0,4 4-1 0 0,5 6 370 0 0,-1 0 0 0 0,0 1 0 0 0,-1 0-1 0 0,8 16 1 0 0,-12-22-382 0 0,-3-3-50 0 0,3 4 97 0 0,0 1 0 0 0,-1-1-1 0 0,7 17 1 0 0,-11-23-106 0 0,1 0 0 0 0,-1 0 0 0 0,1 0 0 0 0,-1 0 0 0 0,0 0 0 0 0,1 0 0 0 0,-1 1 0 0 0,0-1 0 0 0,0 0 0 0 0,-1 0 0 0 0,1 0 0 0 0,0 0 0 0 0,-1 0-1 0 0,1 0 1 0 0,-1 1 0 0 0,0-1 0 0 0,0 0 0 0 0,0-1 0 0 0,0 1 0 0 0,0 0 0 0 0,0 0 0 0 0,-2 2 0 0 0,-12 13-200 0 0,1 1 0 0 0,-12 19 0 0 0,22-27-1306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4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15951 0 0,'0'3'730'0'0,"-5"19"-416"0"0,2 0 1 0 0,0 0 0 0 0,2 1 0 0 0,0-1 0 0 0,2 1 0 0 0,0-1-1 0 0,5 26 1 0 0,-2-29-48 0 0,1 0 0 0 0,0 0-1 0 0,1 0 1 0 0,10 18 0 0 0,39 71 596 0 0,-34-72-582 0 0,-2 2 0 0 0,15 40 0 0 0,-29-63-134 0 0,-1 1 0 0 0,0 0 0 0 0,-1 0 0 0 0,0 0 0 0 0,-2 0 0 0 0,0 32 0 0 0,-2-35 4 0 0,-1 0 1 0 0,0 0-1 0 0,0-1 1 0 0,-2 1-1 0 0,1-1 1 0 0,-2 0 0 0 0,0 0-1 0 0,0 0 1 0 0,-9 13-1 0 0,2-6-5 0 0,-1-2 0 0 0,-1 0 0 0 0,0 0 0 0 0,-1-1 0 0 0,-1-1 0 0 0,-23 17-1 0 0,15-13-124 0 0,-51 40 41 0 0,63-50-203 0 0,-18 16-1 0 0,29-24-47 0 0,23 3-9063 0 0,-8-6 2280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4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2303 0 0,'1'-1'17139'0'0,"4"-4"-16976"0"0,0 2 1 0 0,0-1-1 0 0,1 0 1 0 0,-1 1-1 0 0,1 0 0 0 0,-1 1 1 0 0,1-1-1 0 0,8-1 1 0 0,55-14 1300 0 0,-44 12-1274 0 0,25-4-2860 0 0,-37 8 1212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5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6447 0 0,'0'0'499'0'0,"2"-1"-328"0"0,16-5 3956 0 0,31-16 0 0 0,-3 0-400 0 0,-23 13-2457 0 0,0 1 1 0 0,27-6 0 0 0,-43 12-1163 0 0,0 1-1 0 0,0 0 1 0 0,0 0 0 0 0,0 1 0 0 0,0 0-1 0 0,1 1 1 0 0,-1-1 0 0 0,0 1 0 0 0,0 0 0 0 0,0 1-1 0 0,12 4 1 0 0,-11-2-830 0 0,-3 5-5465 0 0,-3 0-1252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5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40 1375 0 0,'4'-6'233'0'0,"-2"3"2305"0"0,0 0-868 0 0,0-1 0 0 0,1 1 0 0 0,-1 0 0 0 0,1 0 0 0 0,0 0 1 0 0,5-4-1 0 0,-7 6-704 0 0,0 0-758 0 0,-1 1 0 0 0,1 0-1 0 0,-1-1 1 0 0,1 1-1 0 0,0 0 1 0 0,-1 0 0 0 0,1 0-1 0 0,0-1 1 0 0,-1 1 0 0 0,1 0-1 0 0,0 0 1 0 0,-1 0 0 0 0,1 0-1 0 0,1 0 1 0 0,0 1-140 0 0,0 0-1 0 0,0 1 1 0 0,0-1 0 0 0,0 1-1 0 0,0-1 1 0 0,0 1 0 0 0,0-1-1 0 0,-1 1 1 0 0,1 0 0 0 0,-1 0-1 0 0,1 0 1 0 0,-1 0-1 0 0,0 0 1 0 0,0 0 0 0 0,2 4-1 0 0,-2-2 7 0 0,0 1 0 0 0,0-1-1 0 0,0 0 1 0 0,0 1-1 0 0,-1-1 1 0 0,0 1-1 0 0,0 8 1 0 0,-3 3 31 0 0,0 1-1 0 0,-1-1 1 0 0,-9 25-1 0 0,-9 15-38 0 0,-41 73 0 0 0,43-91-54 0 0,-3 9-12 0 0,11-21 0 0 0,-1 0 0 0 0,-1-1 0 0 0,-27 34 0 0 0,39-55-95 0 0,-1-1-1 0 0,-1 0 0 0 0,1 0 1 0 0,-6 5-1 0 0,7-7-211 0 0,1 0 0 0 0,-1-1 0 0 0,1 1 0 0 0,-1 0 0 0 0,0 0 0 0 0,1-1 0 0 0,-1 1 0 0 0,0-1 0 0 0,-1 1 0 0 0,-6-1-6505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5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18 477 13791 0 0,'0'0'1247'0'0,"-1"1"-1023"0"0,0 1-152 0 0,1-1 1 0 0,-1 1-1 0 0,0 0 1 0 0,0-1-1 0 0,0 0 0 0 0,0 1 1 0 0,0-1-1 0 0,0 1 1 0 0,-1-1-1 0 0,-1 2 1 0 0,-1-1 3059 0 0,4-4-2596 0 0,1-6-355 0 0,0-1 1 0 0,0 1-1 0 0,1 0 0 0 0,0 0 1 0 0,0-1-1 0 0,1 2 0 0 0,5-12 0 0 0,32-54 201 0 0,-24 47-229 0 0,2 0 0 0 0,0 1 1 0 0,2 1-1 0 0,0 1 0 0 0,2 1 0 0 0,43-35 0 0 0,-50 45-146 0 0,100-70 41 0 0,-103 74-45 0 0,0 2 0 0 0,0 0 0 0 0,1 0-1 0 0,0 1 1 0 0,0 0 0 0 0,0 1 0 0 0,0 1-1 0 0,16-2 1 0 0,-23 4-10 0 0,1 1 0 0 0,-1 0 0 0 0,0 0 0 0 0,1 0 0 0 0,-1 1 0 0 0,1 0 0 0 0,-1 1 0 0 0,0-1 0 0 0,0 1 0 0 0,8 3 0 0 0,-10-3 4 0 0,-1 0 1 0 0,1 0-1 0 0,0 1 0 0 0,-1-1 0 0 0,0 1 1 0 0,0 0-1 0 0,0-1 0 0 0,0 2 0 0 0,0-1 1 0 0,0 0-1 0 0,-1 0 0 0 0,1 1 0 0 0,-1 0 0 0 0,0-1 1 0 0,0 1-1 0 0,1 5 0 0 0,0 1 24 0 0,0-1 1 0 0,-1 0-1 0 0,-1 1 0 0 0,0-1 0 0 0,0 1 0 0 0,-1-1 1 0 0,0 1-1 0 0,0 0 0 0 0,-1-1 0 0 0,0 1 0 0 0,-1-1 1 0 0,0 0-1 0 0,-1 1 0 0 0,0-1 0 0 0,0 0 1 0 0,-1 0-1 0 0,0-1 0 0 0,-1 1 0 0 0,1-1 0 0 0,-2 0 1 0 0,-10 13-1 0 0,-33 26 195 0 0,-2-2 1 0 0,-80 53-1 0 0,108-82-246 0 0,-10 10-209 0 0,-2-3 0 0 0,-1-1 0 0 0,-51 23-1 0 0,87-44 215 0 0,0-1 0 0 0,0 0-1 0 0,0 0 1 0 0,-1 0 0 0 0,1 0-1 0 0,0 0 1 0 0,0 1 0 0 0,0-1-1 0 0,0 0 1 0 0,0 0-1 0 0,-1 0 1 0 0,1 0 0 0 0,0 0-1 0 0,0 0 1 0 0,0 0 0 0 0,0 0-1 0 0,-1 0 1 0 0,1 0-1 0 0,0 0 1 0 0,0 0 0 0 0,0 0-1 0 0,0 1 1 0 0,-1-1 0 0 0,1-1-1 0 0,0 1 1 0 0,0 0-1 0 0,0 0 1 0 0,-1 0 0 0 0,1 0-1 0 0,0 0 1 0 0,0 0 0 0 0,0 0-1 0 0,0 0 1 0 0,-1 0-1 0 0,1 0 1 0 0,0 0 0 0 0,0 0-1 0 0,0 0 1 0 0,0-1 0 0 0,-1 1-1 0 0,1 0 1 0 0,0 0-1 0 0,0 0 1 0 0,0 0 0 0 0,0-1-1 0 0,6-7-394 0 0,14-12-156 0 0,21-7-1660 0 0,-16 11-4410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5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33 18311 0 0,'27'-31'1835'0'0,"-25"30"-1532"0"0,-4 2-266 0 0,0 0 0 0 0,1 0 0 0 0,-1 0 0 0 0,1 1 0 0 0,0-1 1 0 0,-1 0-1 0 0,1 1 0 0 0,-1 1 0 0 0,-3 2 27 0 0,-262 267 339 0 0,203-205-366 0 0,37-37 144 0 0,-32 44 0 0 0,47-57-74 0 0,1 1 0 0 0,0 1 0 0 0,2-1 0 0 0,-11 29 0 0 0,18-40-6 0 0,0 0-1 0 0,0 0 0 0 0,1 1 0 0 0,0-1 0 0 0,0 0 0 0 0,1 1 0 0 0,0-1 1 0 0,0 1-1 0 0,2 7 0 0 0,-1-10-60 0 0,0 1 1 0 0,0-1 0 0 0,1 0-1 0 0,-1 0 1 0 0,1 0-1 0 0,1 0 1 0 0,-1 0-1 0 0,1 0 1 0 0,-1-1 0 0 0,1 1-1 0 0,1-1 1 0 0,-1 0-1 0 0,4 4 1 0 0,8 5-106 0 0,0-1 1 0 0,0-1 0 0 0,1 0-1 0 0,0-2 1 0 0,0 1-1 0 0,1-2 1 0 0,1 0 0 0 0,0-2-1 0 0,-1 1 1 0 0,2-2-1 0 0,-1-1 1 0 0,37 5-1 0 0,-35-9-1383 0 0,0-2-3777 0 0,-1-3-1771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52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268 187 8951 0 0,'0'0'407'0'0,"1"2"-6"0"0,0 9 208 0 0,1 0 0 0 0,-1 1 0 0 0,-1 19 5779 0 0,2-23-3499 0 0,3-12-2774 0 0,-1 1 0 0 0,1-1 0 0 0,-1 0 0 0 0,0 0-1 0 0,0 0 1 0 0,-1-1 0 0 0,4-5 0 0 0,24-39 125 0 0,-22 34-169 0 0,20-33-9 0 0,34-62-28 0 0,-62 109-202 0 0,-14 5-438 0 0,3 0 486 0 0,0 1 0 0 0,1 0 0 0 0,0 0-1 0 0,0 1 1 0 0,-15 13 0 0 0,-38 42-89 0 0,43-41 147 0 0,-105 112-34 0 0,88-90 216 0 0,-39 58 0 0 0,69-90-49 0 0,0 0 0 0 0,0 0 0 0 0,1 1 0 0 0,0-1 0 0 0,1 1-1 0 0,-5 20 1 0 0,8-28-47 0 0,0 0 1 0 0,1 0-1 0 0,-1 0 0 0 0,1 0 0 0 0,0 0 0 0 0,0 0 0 0 0,0 1 1 0 0,1-1-1 0 0,-1 0 0 0 0,1 0 0 0 0,-1 0 0 0 0,1 0 1 0 0,0 0-1 0 0,0 0 0 0 0,1-1 0 0 0,-1 1 0 0 0,0 0 0 0 0,1 0 1 0 0,0-1-1 0 0,-1 1 0 0 0,1-1 0 0 0,0 0 0 0 0,1 1 0 0 0,-1-1 1 0 0,0 0-1 0 0,1 0 0 0 0,-1 0 0 0 0,1 0 0 0 0,4 2 0 0 0,6 1 116 0 0,1 0-1 0 0,-1 0 0 0 0,1-2 0 0 0,-1 0 0 0 0,28 3 0 0 0,12 3 244 0 0,-46-8-356 0 0,33 12 115 0 0,-37-12-159 0 0,-1-1 1 0 0,1 1-1 0 0,0-1 0 0 0,-1 1 0 0 0,1-1 1 0 0,-1 0-1 0 0,1 0 0 0 0,0 0 0 0 0,-1-1 0 0 0,1 1 1 0 0,-1-1-1 0 0,1 1 0 0 0,-1-1 0 0 0,1 0 1 0 0,-1 0-1 0 0,0 0 0 0 0,1 0 0 0 0,2-2 1 0 0,4-2-493 0 0,-1-2 0 0 0,1 1 1 0 0,8-9-1 0 0,-10 9-238 0 0,7-7-6513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5:4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95 9215 0 0,'13'-21'670'0'0,"12"-32"10124"0"0,-29 52-10686 0 0,1 1 0 0 0,-1-1 0 0 0,0 1 1 0 0,1 0-1 0 0,-1 0 0 0 0,0 1 0 0 0,0-1 0 0 0,1 0 0 0 0,-1 1 0 0 0,1 0 0 0 0,-1 0 0 0 0,1 0 0 0 0,-1 1 0 0 0,-3 1 0 0 0,-54 32 29 0 0,27-14-103 0 0,6-3-34 0 0,0 1 0 0 0,2 2 0 0 0,0 0 0 0 0,2 2 0 0 0,0 1 0 0 0,-20 27 0 0 0,35-41 0 0 0,1 1 0 0 0,1 0 0 0 0,-1 1 0 0 0,2 0 0 0 0,0 0 0 0 0,0 0 0 0 0,-4 17 0 0 0,9-25 16 0 0,0 0 0 0 0,0 0 1 0 0,0 0-1 0 0,0 0 1 0 0,1 0-1 0 0,0 0 0 0 0,0 0 1 0 0,0 0-1 0 0,0 0 1 0 0,1 0-1 0 0,-1 0 0 0 0,1 0 1 0 0,0 0-1 0 0,0 0 1 0 0,1 0-1 0 0,-1 0 0 0 0,1 0 1 0 0,0-1-1 0 0,0 1 1 0 0,0-1-1 0 0,0 1 0 0 0,1-1 1 0 0,-1 0-1 0 0,1 0 1 0 0,0 0-1 0 0,0 0 0 0 0,6 4 1 0 0,-1-2 89 0 0,1 0 0 0 0,0 0 0 0 0,0-1 0 0 0,1 0 0 0 0,-1-1 1 0 0,1 0-1 0 0,0 0 0 0 0,17 1 0 0 0,1-1 228 0 0,54-1-1 0 0,-59-3-136 0 0,1-1-1 0 0,-1-2 1 0 0,0 0-1 0 0,0-1 1 0 0,-1-1-1 0 0,44-19 1 0 0,-50 18-75 0 0,0-2 0 0 0,0 0 0 0 0,0 0 0 0 0,-1-2 0 0 0,-1 0 0 0 0,0-1 0 0 0,0 0 0 0 0,-1-1 0 0 0,16-21 0 0 0,-24 28-151 0 0,-1 0 0 0 0,0-1-1 0 0,0 0 1 0 0,-1 0-1 0 0,0 0 1 0 0,0 0-1 0 0,-1 0 1 0 0,0-1-1 0 0,0 1 1 0 0,0-1 0 0 0,-1 1-1 0 0,0-1 1 0 0,-1 0-1 0 0,0 1 1 0 0,0-1-1 0 0,-1 0 1 0 0,0 1-1 0 0,0-1 1 0 0,0 0-1 0 0,-1 1 1 0 0,-1 0 0 0 0,1-1-1 0 0,-1 1 1 0 0,0 0-1 0 0,-1 0 1 0 0,1 1-1 0 0,-1-1 1 0 0,-1 1-1 0 0,1-1 1 0 0,-1 2 0 0 0,0-1-1 0 0,-1 0 1 0 0,1 1-1 0 0,-10-7 1 0 0,-4 0-396 0 0,1 1 1 0 0,-2 1-1 0 0,1 1 1 0 0,-40-12-1 0 0,-17-9-1658 0 0,61 26 809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53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26 2759 0 0,'0'-2'207'0'0,"7"-21"17470"0"0,-8 23-17671 0 0,0 0-1 0 0,1 1 0 0 0,-1-1 1 0 0,0 0-1 0 0,1 1 0 0 0,-1-1 1 0 0,1 1-1 0 0,-1-1 1 0 0,1 1-1 0 0,-1-1 0 0 0,1 1 1 0 0,-1 0-1 0 0,1-1 1 0 0,-1 1-1 0 0,1 0 0 0 0,0-1 1 0 0,-1 1-1 0 0,1 0 0 0 0,0-1 1 0 0,-1 2-1 0 0,-4 15 30 0 0,-14 88-35 0 0,9-38 0 0 0,1-20 4 0 0,-2 0-1 0 0,-3-1 0 0 0,-35 84 1 0 0,-90 122 126 0 0,133-244-164 0 0,1 2 1 0 0,0-1-1 0 0,1 1 0 0 0,0-1 0 0 0,-5 17 1 0 0,9-24-109 0 0,23 4-5476 0 0,-1-5 3644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5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88 12439 0 0,'0'-9'1323'0'0,"-2"-8"-1500"0"0,1 12 1147 0 0,-1 1-1 0 0,0-1 1 0 0,0 1 0 0 0,-1-1 0 0 0,1 1-1 0 0,-1 0 1 0 0,-6-7 0 0 0,-5-4-195 0 0,12 14-735 0 0,0 0 0 0 0,0 1 0 0 0,1-1 0 0 0,-1 1 0 0 0,0-1 0 0 0,0 1 0 0 0,0 0 0 0 0,0 0-1 0 0,0 0 1 0 0,0 0 0 0 0,0 0 0 0 0,0 1 0 0 0,0-1 0 0 0,0 0 0 0 0,-2 2 0 0 0,3-2-14 0 0,-9 3-118 0 0,-1 0-1 0 0,1 1 1 0 0,0 0 0 0 0,0 1-1 0 0,1 0 1 0 0,-17 11-1 0 0,-51 45-942 0 0,74-58 991 0 0,-7 6 9 0 0,0 1 1 0 0,1 0 0 0 0,0 0-1 0 0,-10 16 1 0 0,15-20 35 0 0,1-1 0 0 0,0 1 0 0 0,0 0 0 0 0,0 0 0 0 0,1 0 0 0 0,-1 0 0 0 0,2 1-1 0 0,-1-1 1 0 0,1 1 0 0 0,-2 11 0 0 0,3-18 9 0 0,1 1 0 0 0,-1 0 0 0 0,0 0 0 0 0,0 0 0 0 0,0-1 0 0 0,0 1 0 0 0,1 0 0 0 0,-1 0 0 0 0,0-1 0 0 0,1 1 0 0 0,-1 0 0 0 0,0 0 0 0 0,1-1 0 0 0,-1 1 0 0 0,1 0 0 0 0,-1-1 0 0 0,1 1 0 0 0,-1-1 0 0 0,1 1 0 0 0,0-1 0 0 0,-1 1 0 0 0,1-1 0 0 0,0 1-1 0 0,-1-1 1 0 0,1 0 0 0 0,0 1 0 0 0,0-1 0 0 0,-1 0 0 0 0,1 1 0 0 0,0-1 0 0 0,0 0 0 0 0,-1 0 0 0 0,1 0 0 0 0,0 0 0 0 0,1 0 0 0 0,2 0 64 0 0,1 0 0 0 0,-1 0 0 0 0,0 0-1 0 0,9-2 1 0 0,17-7 145 0 0,-1-1 1 0 0,0-1-1 0 0,0-2 0 0 0,34-20 0 0 0,-30 18-230 0 0,-32 36-42 0 0,-1 0-2476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5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18199 0 0,'0'0'3598'0'0,"1"1"-2708"0"0,1 2-709 0 0,0 0-1 0 0,0-1 1 0 0,0 1 0 0 0,-1 0-1 0 0,0 0 1 0 0,1 0-1 0 0,-1 1 1 0 0,0-1 0 0 0,-1 0-1 0 0,1 0 1 0 0,0 1 0 0 0,-1 5-1 0 0,0-2-56 0 0,0-1 0 0 0,-1 1 0 0 0,0-1 0 0 0,0 0 0 0 0,0 1 0 0 0,-4 7 0 0 0,1-3-133 0 0,-1 0 0 0 0,0 0-1 0 0,0-1 1 0 0,-2 0 0 0 0,1 0-1 0 0,-1 0 1 0 0,-8 9-1 0 0,-3-3-349 0 0,-9 14-2008 0 0,21-22 304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5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17047 0 0,'0'0'5791'0'0,"1"-1"-5415"0"0,5-4-279 0 0,0 0 1 0 0,0 0-1 0 0,-1 0 0 0 0,6-7 1 0 0,20-18 144 0 0,-18 19-372 0 0,-8 7 45 0 0,0 0 1 0 0,1 0 0 0 0,-1 0 0 0 0,1 0-1 0 0,8-2 1 0 0,-5 2 52 0 0,2 2-16 0 0,10 3 75 0 0,-14 3 68 0 0,-5-3-77 0 0,0 0 62 0 0,0 1-3 0 0,0 0-45 0 0,2 0-5 0 0,-1 1-1 0 0,0 0 0 0 0,0 0 1 0 0,0 0-1 0 0,0 0 0 0 0,2 4 0 0 0,-1 1-15 0 0,-2 1-24 0 0,-2-7-62 0 0,16-8-172 0 0,0 0 118 0 0,-1 0-1 0 0,0-2 0 0 0,0 0 1 0 0,24-18-1 0 0,27-14-493 0 0,-57 36 582 0 0,-1 0-1 0 0,1 0 1 0 0,0 1-1 0 0,0 0 1 0 0,0 1 0 0 0,11-2-1 0 0,-18 4 83 0 0,0 0 1 0 0,0 0-1 0 0,0-1 0 0 0,0 1 0 0 0,0 0 1 0 0,0 0-1 0 0,0 1 0 0 0,0-1 1 0 0,0 0-1 0 0,0 1 0 0 0,0-1 0 0 0,0 1 1 0 0,0 0-1 0 0,0 0 0 0 0,-1 0 0 0 0,1 0 1 0 0,3 1-1 0 0,-4 0 12 0 0,1 0 1 0 0,-1 0-1 0 0,0 0 0 0 0,0-1 1 0 0,1 1-1 0 0,-1 0 1 0 0,0 1-1 0 0,-1-1 1 0 0,1 0-1 0 0,0 0 0 0 0,-1 0 1 0 0,1 0-1 0 0,-1 1 1 0 0,0-1-1 0 0,1 4 0 0 0,0 18 203 0 0,-1-19-171 0 0,0 0 1 0 0,0 0 0 0 0,1 1-1 0 0,-1-1 1 0 0,1 0-1 0 0,0 0 1 0 0,1 0 0 0 0,-1 0-1 0 0,1 0 1 0 0,0 0 0 0 0,3 5-1 0 0,-4-9-107 0 0,-1 0-1 0 0,1 0 1 0 0,0 1-1 0 0,0-1 0 0 0,-1 0 1 0 0,1 0-1 0 0,0 0 1 0 0,0 0-1 0 0,0 1 1 0 0,0-2-1 0 0,0 1 1 0 0,1 0-1 0 0,-1 0 1 0 0,0 0-1 0 0,3 1 1 0 0,1 1-194 0 0,0 1-279 0 0,-1 1 1 0 0,0-1-1 0 0,0 1 0 0 0,0 0 0 0 0,-1 0 0 0 0,0 0 0 0 0,0 1 1 0 0,3 6-1 0 0,-6-11-428 0 0,3 5-578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5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 2303 0 0,'0'0'16976'0'0,"-1"2"-16529"0"0,-94 299 2146 0 0,-51 37-1161 0 0,102-246-1193 0 0,26-54-112 0 0,8-20-75 0 0,1 1 0 0 0,1 0 0 0 0,1 1 0 0 0,0 0 1 0 0,2 0-1 0 0,-4 24 0 0 0,9-44-106 0 0,1 1 0 0 0,0-1 1 0 0,-1 0-1 0 0,1 0 0 0 0,0 0 1 0 0,-1 0-1 0 0,1 0 0 0 0,0 0 0 0 0,-1 0 1 0 0,1 0-1 0 0,0 0 0 0 0,-1 0 1 0 0,1 0-1 0 0,0 0 0 0 0,-1-1 1 0 0,1 1-1 0 0,0 0 0 0 0,12-7-1999 0 0,-1-2-5738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5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4143 0 0,'0'0'319'0'0,"-2"2"-210"0"0,-7 10 2433 0 0,1 1-1 0 0,-9 15 0 0 0,-12 31 1796 0 0,2-4-2899 0 0,-86 160 151 0 0,94-173-1617 0 0,10-27-476 0 0,2-6-2953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5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15 508 7919 0 0,'0'0'714'0'0,"-8"-13"438"0"0,7 10-977 0 0,0 0 0 0 0,1 0 0 0 0,0-1 0 0 0,0 1 0 0 0,0 0 0 0 0,0 0 0 0 0,0 0 0 0 0,1-1 0 0 0,-1 1 0 0 0,1 0 0 0 0,0 0 0 0 0,0 0 0 0 0,1-3 0 0 0,5-9 494 0 0,10-19-1 0 0,-9 21-265 0 0,9-19 76 0 0,2 1 1 0 0,1 1-1 0 0,1 1 0 0 0,2 1 0 0 0,1 1 0 0 0,29-25 0 0 0,-32 33-365 0 0,1 1 0 0 0,1 1-1 0 0,0 2 1 0 0,2 0 0 0 0,-1 1-1 0 0,2 1 1 0 0,0 2 0 0 0,33-11 0 0 0,-47 19-10 0 0,1 0 0 0 0,-1 0 0 0 0,0 1 0 0 0,1 1 0 0 0,18 0 0 0 0,-27 1-83 0 0,-1 0 0 0 0,1 0 0 0 0,0 1 0 0 0,-1-1 0 0 0,1 1-1 0 0,-1 0 1 0 0,1 0 0 0 0,-1 0 0 0 0,0 0 0 0 0,1 1 0 0 0,-1 0 0 0 0,0-1 0 0 0,0 1 0 0 0,0 0 0 0 0,0 0 0 0 0,0 1 0 0 0,-1-1 0 0 0,1 0 0 0 0,-1 1-1 0 0,1 0 1 0 0,-1 0 0 0 0,0-1 0 0 0,3 6 0 0 0,-2-1-19 0 0,-1-1-1 0 0,0 1 1 0 0,0 0-1 0 0,0-1 0 0 0,-1 1 1 0 0,0 0-1 0 0,0 0 1 0 0,-1 0-1 0 0,0 0 1 0 0,0 0-1 0 0,-1 0 0 0 0,-1 8 1 0 0,0-6 2 0 0,0 0 0 0 0,-1 0-1 0 0,0 0 1 0 0,-1 0 0 0 0,1-1 0 0 0,-2 1 0 0 0,1-1 0 0 0,-9 12 0 0 0,-4 3 13 0 0,12-15-4 0 0,0 0 1 0 0,-1 0 0 0 0,0-1-1 0 0,-13 13 1 0 0,-46 29 13 0 0,-104 59-1 0 0,101-68-188 0 0,-107 46 0 0 0,164-81 158 0 0,-1-1 0 0 0,-22 5 0 0 0,21-9 1 0 0,9-5 11 0 0,6-5-115 0 0,-2 10 85 0 0,1-2-146 0 0,1 0 0 0 0,-1-1 0 0 0,0 1 0 0 0,1 0 0 0 0,0 0 0 0 0,-1 0 0 0 0,1 0 0 0 0,2-2 0 0 0,8-8-740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57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9 12351 0 0,'0'0'3152'0'0,"-1"1"-2848"0"0,-10 2-107 0 0,1 2 0 0 0,-1 0 0 0 0,2 0 0 0 0,-1 0-1 0 0,0 1 1 0 0,1 1 0 0 0,0 0 0 0 0,0 0 0 0 0,1 1 0 0 0,-8 8 0 0 0,9-8-14 0 0,0 1 0 0 0,0-1-1 0 0,-9 17 1 0 0,13-20-99 0 0,1 0-1 0 0,0 0 0 0 0,0-1 0 0 0,0 2 0 0 0,1-1 0 0 0,-1 0 0 0 0,1 0 0 0 0,1 0 0 0 0,-2 8 0 0 0,3-12-44 0 0,-1 0 0 0 0,0 0-1 0 0,0 0 1 0 0,1-1 0 0 0,-1 1-1 0 0,0 0 1 0 0,1 0 0 0 0,-1-1 0 0 0,1 1-1 0 0,-1 0 1 0 0,1 0 0 0 0,-1-1-1 0 0,1 1 1 0 0,-1-1 0 0 0,1 1 0 0 0,0-1-1 0 0,-1 1 1 0 0,1-1 0 0 0,0 1-1 0 0,-1-1 1 0 0,1 1 0 0 0,0-1 0 0 0,0 0-1 0 0,0 1 1 0 0,-1-1 0 0 0,1 0-1 0 0,0 0 1 0 0,0 0 0 0 0,0 0 0 0 0,1 0-1 0 0,26 2 462 0 0,-12-6-353 0 0,0 0 0 0 0,0-1 0 0 0,-1 0 0 0 0,1-1-1 0 0,-1-1 1 0 0,26-16 0 0 0,-35 19-122 0 0,0 1-1 0 0,0-2 1 0 0,0 1-1 0 0,-1 0 1 0 0,0-1 0 0 0,6-7-1 0 0,-10 11-20 0 0,0 0-1 0 0,0 0 1 0 0,0-1 0 0 0,0 1-1 0 0,0 0 1 0 0,0-1 0 0 0,-1 1-1 0 0,1 0 1 0 0,0-1 0 0 0,-1 1-1 0 0,1-1 1 0 0,-1 1 0 0 0,0-1-1 0 0,1 1 1 0 0,-1-1 0 0 0,0 1-1 0 0,0-1 1 0 0,0 1 0 0 0,0-1-1 0 0,0 1 1 0 0,0-1 0 0 0,-1 1-1 0 0,1-1 1 0 0,0 1 0 0 0,-1 0-1 0 0,1-1 1 0 0,-1 1 0 0 0,0-1-1 0 0,1 1 1 0 0,-1 0 0 0 0,0-1-1 0 0,0 1 1 0 0,0 0 0 0 0,0 0-1 0 0,-1-1 1 0 0,-4-4-52 0 0,0 2-1 0 0,-1-1 1 0 0,0 1-1 0 0,0 0 1 0 0,0 0 0 0 0,-1 1-1 0 0,1 0 1 0 0,-1 0-1 0 0,-8-1 1 0 0,4 0-79 0 0,0 0 0 0 0,-17-9 0 0 0,24 9-2586 0 0,10 2-1009 0 0,-1 2 4081 0 0,8-2-2146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5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33 5063 0 0,'1'-1'390'0'0,"16"-18"12519"0"0,-19 20-12524 0 0,-10 5-158 0 0,-9 4-46 0 0,1 0 0 0 0,1 2 0 0 0,0 0 0 0 0,-20 16 0 0 0,30-20 13 0 0,1 0-1 0 0,-1 1 1 0 0,-7 9-1 0 0,14-15-136 0 0,1-1 0 0 0,-1 1 0 0 0,0 0 0 0 0,1-1-1 0 0,-1 1 1 0 0,1 0 0 0 0,0 0 0 0 0,0 0 0 0 0,0 0-1 0 0,1 0 1 0 0,-1 0 0 0 0,1 0 0 0 0,-1 0 0 0 0,1 0 0 0 0,0 0-1 0 0,1 5 1 0 0,-1-6-28 0 0,1-1-1 0 0,0 1 1 0 0,0-1 0 0 0,0 0-1 0 0,0 1 1 0 0,0-1-1 0 0,0 0 1 0 0,0 1-1 0 0,0-1 1 0 0,1 0 0 0 0,-1 0-1 0 0,0 0 1 0 0,1 0-1 0 0,-1 0 1 0 0,1-1 0 0 0,-1 1-1 0 0,1 0 1 0 0,-1-1-1 0 0,3 1 1 0 0,-1 1-4 0 0,3 0 14 0 0,1 0-1 0 0,0 0 1 0 0,0-1-1 0 0,0 0 0 0 0,0 0 1 0 0,0 0-1 0 0,0-1 1 0 0,0 0-1 0 0,0-1 0 0 0,10-1 1 0 0,-5 0 20 0 0,-1 0-1 0 0,0-1 1 0 0,0-1 0 0 0,0 0-1 0 0,17-8 1 0 0,-26 10-58 0 0,0 1 0 0 0,0 0 0 0 0,0 0-1 0 0,0-1 1 0 0,0 1 0 0 0,-1-1 0 0 0,1 0 0 0 0,0 0 0 0 0,-1 1-1 0 0,0-1 1 0 0,1 0 0 0 0,0-3 0 0 0,-1 5 1 0 0,0-1 0 0 0,-1 0-1 0 0,1 0 1 0 0,-1 1 0 0 0,0-1 0 0 0,1 0 0 0 0,-1 0 0 0 0,0 0 0 0 0,1 0 0 0 0,-1 0-1 0 0,0 0 1 0 0,0 0 0 0 0,0 0 0 0 0,0 0 0 0 0,0 1 0 0 0,0-1 0 0 0,0 0 0 0 0,0 0 0 0 0,0 0-1 0 0,0 0 1 0 0,0 0 0 0 0,0 0 0 0 0,-1 0 0 0 0,1 0 0 0 0,0 0 0 0 0,-1 0 0 0 0,0 0-1 0 0,-1-2 11 0 0,-2-4 10 0 0,0 0 1 0 0,0 0 0 0 0,-1 1-1 0 0,0-1 1 0 0,-1 1 0 0 0,1 0-1 0 0,-1 1 1 0 0,-7-5 0 0 0,-7-9-123 0 0,19 18 45 0 0,1 1 1 0 0,-1-1 0 0 0,1 0-1 0 0,0 1 1 0 0,-1-1-1 0 0,1 0 1 0 0,0 0-1 0 0,-1 1 1 0 0,1-1 0 0 0,0 0-1 0 0,0 0 1 0 0,0 1-1 0 0,0-1 1 0 0,-1 0-1 0 0,1 0 1 0 0,0 0 0 0 0,1 1-1 0 0,-1-1 1 0 0,0 0-1 0 0,0 0 1 0 0,0 0 0 0 0,0 1-1 0 0,0-1 1 0 0,1 0-1 0 0,-1 0 1 0 0,0 1-1 0 0,1-1 1 0 0,-1 0 0 0 0,1 1-1 0 0,-1-1 1 0 0,1 0-1 0 0,-1 1 1 0 0,1-1-1 0 0,-1 0 1 0 0,1 1 0 0 0,0-1-1 0 0,3-3-491 0 0,-1 1 0 0 0,1 0 0 0 0,0 0 0 0 0,6-3 0 0 0,-7 4-698 0 0,1 0 1 0 0,-1 0 0 0 0,1 1-1 0 0,7-3 1 0 0,3 1-4047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5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1 370 3679 0 0,'0'0'167'0'0,"0"1"-7"0"0,0 5 329 0 0,4 13 9185 0 0,0-11-6320 0 0,-3-6-2600 0 0,1-2-481 0 0,-1 1-191 0 0,1-1 0 0 0,0 1 0 0 0,-1-1 0 0 0,1 0 0 0 0,0 1 0 0 0,0-1 0 0 0,0 0 0 0 0,-1 0 0 0 0,1 0 0 0 0,0 0 0 0 0,0-1 0 0 0,0 1 0 0 0,-1 0 0 0 0,1-1 0 0 0,0 1 0 0 0,-1-1 0 0 0,1 0-1 0 0,0 1 1 0 0,-1-1 0 0 0,1 0 0 0 0,-1 0 0 0 0,1 0 0 0 0,-1 0 0 0 0,1 0 0 0 0,-1-1 0 0 0,0 1 0 0 0,0 0 0 0 0,1-1 0 0 0,-1 1 0 0 0,0 0 0 0 0,0-1 0 0 0,0-1 0 0 0,3-6 194 0 0,0 1 0 0 0,-1-1 0 0 0,0 0 0 0 0,0 0 0 0 0,1-14 0 0 0,-2 12-4 0 0,1-1 0 0 0,0 1-1 0 0,5-12 1 0 0,2 4-86 0 0,1 1 1 0 0,1 0-1 0 0,0 0 1 0 0,1 2-1 0 0,20-21 0 0 0,-13 18-268 0 0,0 2-1 0 0,0-1 0 0 0,2 2 1 0 0,24-14-1 0 0,-37 25 2 0 0,1 0 1 0 0,-1 0-1 0 0,1 1 0 0 0,0 1 0 0 0,0-1 1 0 0,0 2-1 0 0,0-1 0 0 0,1 2 1 0 0,17-2-1 0 0,-20 3-1564 0 0,1 0 1 0 0,-1 1-1 0 0,0 0 0 0 0,12 3 1 0 0,-7 0-5118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0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15231 0 0,'0'0'3344'0'0,"0"2"-2753"0"0,-1 20 23 0 0,-1-1 0 0 0,-1 0 0 0 0,-1 0 1 0 0,-11 35-1 0 0,-38 82-444 0 0,33-96-189 0 0,-1-1-1 0 0,-36 50 1 0 0,-63 70-181 0 0,84-115 64 0 0,21-27-231 0 0,14-18-50 0 0,9-7-2270 0 0,6-9 1508 0 0,5-5-33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5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 14711 0 0,'-4'-3'221'0'0,"4"3"-157"0"0,-1-1 1 0 0,0 1-1 0 0,0-1 0 0 0,1 1 1 0 0,-1-1-1 0 0,0 1 1 0 0,0-1-1 0 0,0 1 1 0 0,0 0-1 0 0,0 0 0 0 0,0-1 1 0 0,0 1-1 0 0,0 0 1 0 0,1 0-1 0 0,-1 0 0 0 0,0 0 1 0 0,0 0-1 0 0,0 0 1 0 0,0 0-1 0 0,-2 1 1 0 0,3-1-24 0 0,-1 0 0 0 0,0 0 0 0 0,0 0 1 0 0,0 0-1 0 0,0 0 0 0 0,0 0 1 0 0,0 0-1 0 0,0 0 0 0 0,0 1 0 0 0,1-1 1 0 0,-1 0-1 0 0,0 1 0 0 0,0-1 1 0 0,0 1-1 0 0,1-1 0 0 0,-1 0 1 0 0,0 1-1 0 0,0 0 0 0 0,1-1 0 0 0,-1 1 1 0 0,0-1-1 0 0,1 1 0 0 0,-1 0 1 0 0,1 0-1 0 0,-1-1 0 0 0,1 1 0 0 0,-1 0 1 0 0,1 0-1 0 0,-1 0 0 0 0,1-1 1 0 0,0 1-1 0 0,0 0 0 0 0,-1 0 0 0 0,1 0 1 0 0,0 0-1 0 0,0 0 0 0 0,0 0 1 0 0,0 0-1 0 0,0-1 0 0 0,0 1 0 0 0,0 0 1 0 0,0 1-1 0 0,0 2-39 0 0,0 4 44 0 0,1 0 0 0 0,-1 1-1 0 0,1-1 1 0 0,1 0 0 0 0,0 1 0 0 0,4 12 0 0 0,22 46-25 0 0,-26-63-18 0 0,12 24 9 0 0,1-1 1 0 0,1-1-1 0 0,2 0 0 0 0,0-1 0 0 0,2-1 0 0 0,1 0 0 0 0,23 20 1 0 0,-20-22-176 0 0,-2-2 807 0 0,0 0 0 0 0,-2 1 0 0 0,32 44 0 0 0,-47-58-416 0 0,-1 1 0 0 0,0-1 0 0 0,0 1 0 0 0,0 0 0 0 0,-1 0 0 0 0,-1 0 0 0 0,1 1 0 0 0,-1-1 0 0 0,-1 0 0 0 0,1 1 0 0 0,-1 0 0 0 0,-1-1 0 0 0,0 1 0 0 0,0-1 0 0 0,-1 1 0 0 0,0 0 0 0 0,-3 14 0 0 0,-1-8-75 0 0,0-1 1 0 0,0 1-1 0 0,-2-1 1 0 0,1 0 0 0 0,-2-1-1 0 0,-18 26 1 0 0,4-12-38 0 0,-50 48 1 0 0,1-5-267 0 0,70-68-690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5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15175 0 0,'0'0'1372'0'0,"1"-1"-1130"0"0,13-6 297 0 0,0 0 1 0 0,0 1-1 0 0,21-6 1 0 0,47-9 1019 0 0,-77 19-1546 0 0,28-6 287 0 0,-10 2-405 0 0,-1 1 1 0 0,1 1-1 0 0,35-2 1 0 0,-42 7-912 0 0,-3 1-58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7:5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28 15463 0 0,'0'0'1400'0'0,"-1"2"-1154"0"0,-5 14 1826 0 0,7-15-948 0 0,2 1-891 0 0,1 0 1 0 0,0 0 0 0 0,-1 0 0 0 0,1-1 0 0 0,0 0 0 0 0,-1 1 0 0 0,1-1-1 0 0,0 0 1 0 0,0-1 0 0 0,0 1 0 0 0,0-1 0 0 0,0 0 0 0 0,0 0 0 0 0,0 0 0 0 0,7-1-1 0 0,9-2 121 0 0,37-11 0 0 0,-33 7-197 0 0,70-19-1073 0 0,-64 16 296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8:2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 6879 0 0,'0'0'13524'0'0,"-1"2"-13121"0"0,-1 1-172 0 0,-1 0 0 0 0,0 0 1 0 0,1 0-1 0 0,-7 5 0 0 0,-6 6 298 0 0,14-12-301 0 0,3-3-175 0 0,45-37-597 0 0,-46 37 371 0 0,-3 2-50 0 0,0 0 271 0 0,0 0 0 0 0,0 0 0 0 0,0 0 0 0 0,-1 0 0 0 0,1 0 0 0 0,1 1 0 0 0,-1-1 0 0 0,0 1 0 0 0,0-1 0 0 0,-3 4 0 0 0,2-1 63 0 0,-3 1 45 0 0,2-2-93 0 0,1 0-1 0 0,0 0 0 0 0,0 0 1 0 0,1 0-1 0 0,-1 0 1 0 0,1 1-1 0 0,-1 0 0 0 0,1-1 1 0 0,-2 7-1 0 0,3-9-25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8:2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15 12439 0 0,'0'0'958'0'0,"0"-1"-625"0"0,-1 0-227 0 0,1 0 0 0 0,0 0-1 0 0,-1 0 1 0 0,0 1 0 0 0,1-1 0 0 0,-1 0 0 0 0,1 0-1 0 0,-1 1 1 0 0,0-1 0 0 0,1 1 0 0 0,-1-1 0 0 0,0 0-1 0 0,0 1 1 0 0,0 0 0 0 0,1-1 0 0 0,-1 1 0 0 0,0-1-1 0 0,0 1 1 0 0,0 0 0 0 0,0 0 0 0 0,0-1 0 0 0,0 1-1 0 0,1 0 1 0 0,-1 0 0 0 0,0 0 0 0 0,0 0 0 0 0,0 0-1 0 0,0 0 1 0 0,0 0 0 0 0,0 0 0 0 0,0 1 0 0 0,-1-1-1 0 0,0 1 283 0 0,-8 0 10 0 0,1 0 1 0 0,-1 1-1 0 0,1 1 1 0 0,0-1-1 0 0,-14 8 1 0 0,2-1-268 0 0,-24 17 0 0 0,32-18-107 0 0,1 1 1 0 0,0 1-1 0 0,1 0 1 0 0,0 1-1 0 0,0 0 1 0 0,-9 13-1 0 0,6-5 12 0 0,1 1 0 0 0,0 0 1 0 0,-11 27-1 0 0,20-39 20 0 0,1 0 1 0 0,0 0 0 0 0,1 0-1 0 0,0 0 1 0 0,0 0 0 0 0,-1 16-1 0 0,2-20-1 0 0,1-1 1 0 0,1 1-1 0 0,-1-1 0 0 0,0 1 0 0 0,1-1 1 0 0,0 1-1 0 0,-1-1 0 0 0,1 1 0 0 0,1-1 0 0 0,-1 0 1 0 0,0 1-1 0 0,1-1 0 0 0,0 0 0 0 0,0 0 0 0 0,0 0 1 0 0,0 0-1 0 0,0-1 0 0 0,5 5 0 0 0,-4-5 4 0 0,0 0 0 0 0,0 0 0 0 0,0 0 0 0 0,0-1 0 0 0,0 1-1 0 0,1-1 1 0 0,-1 0 0 0 0,1 0 0 0 0,-1 0 0 0 0,1 0 0 0 0,-1-1 0 0 0,1 1 0 0 0,-1-1 0 0 0,1 0-1 0 0,0 0 1 0 0,-1-1 0 0 0,1 1 0 0 0,-1-1 0 0 0,6-1 0 0 0,1 0 6 0 0,0-1 0 0 0,0-1 0 0 0,0 0 0 0 0,-1 0 0 0 0,16-9 0 0 0,-17 8-48 0 0,-1 0 0 0 0,0-1 0 0 0,0 1-1 0 0,12-14 1 0 0,-15 15-12 0 0,-1 0 1 0 0,0 0-1 0 0,0-1 0 0 0,-1 1 0 0 0,1-1 0 0 0,-1 0 1 0 0,0 1-1 0 0,-1-1 0 0 0,3-10 0 0 0,2-13-322 0 0,-2 1 0 0 0,1-38 0 0 0,-4 55 201 0 0,-2 0-1 0 0,0 0 0 0 0,0 0 1 0 0,0-1-1 0 0,-1 1 1 0 0,-1 1-1 0 0,0-1 0 0 0,0 0 1 0 0,-8-15-1 0 0,10 23 62 0 0,0 1 1 0 0,0 0 0 0 0,1 0-1 0 0,-1-1 1 0 0,0 1 0 0 0,0 0-1 0 0,0 0 1 0 0,0 0 0 0 0,0 0-1 0 0,-1 0 1 0 0,1 0 0 0 0,0 0-1 0 0,0 1 1 0 0,-1-1 0 0 0,1 0-1 0 0,-2 0 1 0 0,-9-1-1848 0 0,-1 2-4691 0 0,11 0 5057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8:2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61 13447 0 0,'6'-2'2987'0'0,"-20"16"-2254"0"0,0 0-1 0 0,0-1 1 0 0,-2-1 0 0 0,1 0-1 0 0,-26 13 1 0 0,20-12-381 0 0,1 1 0 0 0,-38 33 0 0 0,49-38-314 0 0,1 0-1 0 0,0 0 1 0 0,1 1 0 0 0,-1 0 0 0 0,2 1 0 0 0,0-1-1 0 0,0 1 1 0 0,-7 19 0 0 0,12-26-27 0 0,0 0 0 0 0,-1 1 1 0 0,2-1-1 0 0,-1 1 0 0 0,0-1 0 0 0,1 0 0 0 0,0 1 1 0 0,0-1-1 0 0,0 1 0 0 0,0-1 0 0 0,1 1 0 0 0,0-1 1 0 0,0 1-1 0 0,0-1 0 0 0,0 0 0 0 0,1 0 0 0 0,0 1 1 0 0,-1-1-1 0 0,2 0 0 0 0,-1-1 0 0 0,0 1 0 0 0,1 0 1 0 0,0-1-1 0 0,0 1 0 0 0,0-1 0 0 0,6 6 0 0 0,-5-6 20 0 0,1 1 0 0 0,0-1 0 0 0,0 0 0 0 0,0 0 0 0 0,0 0-1 0 0,1-1 1 0 0,-1 1 0 0 0,1-1 0 0 0,-1-1 0 0 0,1 1-1 0 0,0-1 1 0 0,0 0 0 0 0,-1 0 0 0 0,1-1 0 0 0,0 1-1 0 0,0-2 1 0 0,0 1 0 0 0,0 0 0 0 0,0-1 0 0 0,-1 0-1 0 0,12-4 1 0 0,-8 2 0 0 0,-1 0-1 0 0,1-1 1 0 0,-1-1 0 0 0,1 1-1 0 0,-1-2 1 0 0,0 1 0 0 0,-1-1-1 0 0,0 0 1 0 0,0 0 0 0 0,0-1-1 0 0,0 0 1 0 0,9-14-1 0 0,0-3 12 0 0,-1 0 0 0 0,-1-2 0 0 0,14-35-1 0 0,-21 44-66 0 0,-1 0-1 0 0,-1 0 1 0 0,-1-1-1 0 0,-1 1 1 0 0,0-1-1 0 0,0-28 0 0 0,-3 39-111 0 0,-1 0-1 0 0,0 0 0 0 0,0 0 0 0 0,0 0 0 0 0,-1 0 0 0 0,-4-11 0 0 0,5 14-27 0 0,-1 1 1 0 0,1 0-1 0 0,-1-1 0 0 0,0 1 0 0 0,0 0 0 0 0,0 0 0 0 0,-1 0 0 0 0,1 0 1 0 0,-1 1-1 0 0,1-1 0 0 0,-1 0 0 0 0,0 1 0 0 0,-6-4 0 0 0,8 5-265 0 0,-1 1 312 0 0,1 0 0 0 0,0 1 0 0 0,-1-1 0 0 0,1 0 0 0 0,-1 0 0 0 0,1 1 1 0 0,0-1-1 0 0,-1 1 0 0 0,1 0 0 0 0,0-1 0 0 0,0 1 0 0 0,-2 1 1 0 0,-4 13-1444 0 0,7-3-2840 0 0,3-1-931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8:2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33 5527 0 0,'6'-5'643'0'0,"-1"1"0"0"0,2 0 0 0 0,-1 0 0 0 0,13-5-1 0 0,-3 4 4849 0 0,0 3 3833 0 0,-56 9-8564 0 0,16-3-727 0 0,0 0 0 0 0,0 2-1 0 0,1 0 1 0 0,-40 17-1 0 0,-19 4-28 0 0,13-5-25 0 0,53-16-48 0 0,11-4 7 0 0,1 0-1 0 0,-1 0 1 0 0,-1 0 0 0 0,1 0 0 0 0,0-1 0 0 0,0 0 0 0 0,-1 0 0 0 0,1 0 0 0 0,0-1-1 0 0,-1 0 1 0 0,-5 0 0 0 0,10 0-129 0 0,-6-17-2454 0 0,5 17 2644 0 0,0 0-1 0 0,-1-1 1 0 0,1 1-1 0 0,-1 0 1 0 0,1 0-1 0 0,0 1 1 0 0,-1-1-1 0 0,1 0 1 0 0,0 1-1 0 0,0-1 1 0 0,-1 1-1 0 0,1 0 1 0 0,0 0-1 0 0,0 0 1 0 0,-4 2-1 0 0,-3 3 3 0 0,1 0-1 0 0,-12 10 1 0 0,-2 2 1 0 0,-105 78-2 0 0,120-91 17 0 0,0 0 1 0 0,1 1-1 0 0,-9 9 0 0 0,9-10-11 0 0,5-4 166 0 0,3 0 36 0 0,10 0-32 0 0,1-1 0 0 0,-1 0 0 0 0,0 0 0 0 0,19-4 0 0 0,-19 2-168 0 0,0 1 0 0 0,1 0 0 0 0,-1 1 1 0 0,1 0-1 0 0,12 2 0 0 0,-25-2-8 0 0,10 2 2 0 0,1 0 0 0 0,-1 0-1 0 0,0 1 1 0 0,-1 0 0 0 0,1 1-1 0 0,14 7 1 0 0,-3 0 45 0 0,-3-2-67 0 0,0-1-1 0 0,27 8 1 0 0,-33-12 14 0 0,0 1 6 0 0,1 0-1 0 0,-1 1 1 0 0,12 9 0 0 0,-11-7 5 0 0,0-1 0 0 0,18 7 1 0 0,41 22 1116 0 0,-71-36-140 0 0,-2 2-938 0 0,0 0 1 0 0,0 0-1 0 0,0 0 1 0 0,-1-1-1 0 0,1 1 1 0 0,-1-1-1 0 0,0 1 1 0 0,1-1-1 0 0,-1 1 1 0 0,-2 0-1 0 0,0 1 20 0 0,-15 10 80 0 0,-1-1 0 0 0,-25 12 0 0 0,7-5-48 0 0,2 0-124 0 0,-1-1 0 0 0,-1-1 1 0 0,-1-3-1 0 0,0-1 0 0 0,-1-2 0 0 0,-66 10 0 0 0,87-20-15 0 0,0-1-1 0 0,-27-3 0 0 0,44 3 31 0 0,2 0 0 0 0,-1 0-1 0 0,1 0 0 0 0,-1 0 0 0 0,1 0 0 0 0,-1 0 0 0 0,0 0 0 0 0,1 0 0 0 0,-1 0 0 0 0,1 0 1 0 0,-1 0-1 0 0,1 0 0 0 0,-1 0 0 0 0,0-1 0 0 0,1 1 0 0 0,-1 0 0 0 0,1 0 0 0 0,-1-1 0 0 0,1 1 1 0 0,-1 0-1 0 0,1-1 0 0 0,0 1 0 0 0,-1 0 0 0 0,1-1 0 0 0,-1 0 0 0 0,1 0-61 0 0,0 1 0 0 0,0-1-1 0 0,1 1 1 0 0,-1-1 0 0 0,0 1 0 0 0,1-1-1 0 0,-1 1 1 0 0,1-1 0 0 0,-1 1 0 0 0,0-1-1 0 0,1 1 1 0 0,-1-1 0 0 0,1 1-1 0 0,-1 0 1 0 0,1-1 0 0 0,0 1 0 0 0,0-1-1 0 0,31-13-2295 0 0,-9 6 727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8:2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3679 0 0,'0'0'284'0'0,"1"0"-186"0"0,1-1 492 0 0,-1 0 1 0 0,1 0-1 0 0,-1 1 1 0 0,1-1-1 0 0,-1 1 1 0 0,1-1-1 0 0,-1 1 1 0 0,14 0 12450 0 0,-6-12-12692 0 0,21-23 239 0 0,-29 33-19 0 0,-2 4-513 0 0,-15 48 346 0 0,15-48-81 0 0,0 0-113 0 0,-1 2 284 0 0,-1-9-216 0 0,-2-12-287 0 0,5 15-47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8:2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14 9215 0 0,'0'0'707'0'0,"-2"-1"-464"0"0,-38-11 11047 0 0,39 12-10782 0 0,-16 3 363 0 0,15-3-842 0 0,0 0 1 0 0,0 0 0 0 0,0 1-1 0 0,0-1 1 0 0,0 1 0 0 0,0-1 0 0 0,0 1-1 0 0,0 0 1 0 0,0 0 0 0 0,0-1-1 0 0,1 1 1 0 0,-1 1 0 0 0,0-1 0 0 0,0 0-1 0 0,1 0 1 0 0,-1 1 0 0 0,-2 2-1 0 0,-77 106-1237 0 0,67-87 1108 0 0,0 0 0 0 0,2 1-1 0 0,-10 27 1 0 0,19-44 151 0 0,1 0-1 0 0,1-1 1 0 0,-1 1-1 0 0,1 0 0 0 0,0 0 1 0 0,0 0-1 0 0,1 0 1 0 0,0 0-1 0 0,0 0 1 0 0,2 9-1 0 0,-1-13-7 0 0,-1-1 0 0 0,1 1 0 0 0,0-1 0 0 0,0 1-1 0 0,0-1 1 0 0,0 0 0 0 0,0 1 0 0 0,1-1 0 0 0,-1 0 0 0 0,1 0 0 0 0,-1 0 0 0 0,1 0-1 0 0,0 0 1 0 0,0 0 0 0 0,0 0 0 0 0,0-1 0 0 0,0 1 0 0 0,0-1 0 0 0,1 1 0 0 0,-1-1-1 0 0,0 0 1 0 0,1 0 0 0 0,-1 0 0 0 0,1 0 0 0 0,-1 0 0 0 0,1-1 0 0 0,-1 1 0 0 0,1-1-1 0 0,0 1 1 0 0,3-1 0 0 0,4 0 14 0 0,-1 0 1 0 0,0-1-1 0 0,0 0 0 0 0,1-1 1 0 0,-1 0-1 0 0,0 0 0 0 0,0-1 1 0 0,11-5-1 0 0,8-4 44 0 0,30-21 0 0 0,-50 28-82 0 0,6-3-10 0 0,-1 0 0 0 0,-1-1 0 0 0,0-1 0 0 0,0 0 0 0 0,-1-1 0 0 0,0 0 0 0 0,12-16 0 0 0,-20 23-31 0 0,0-1 1 0 0,0 0-1 0 0,0 0 0 0 0,-1 0 1 0 0,0 0-1 0 0,0-1 0 0 0,0 1 1 0 0,0-1-1 0 0,-1 1 0 0 0,1-7 1 0 0,-2 8-23 0 0,0 0 0 0 0,0 0 0 0 0,0 0 0 0 0,-1 0 0 0 0,1 0 0 0 0,-1 0 0 0 0,0 0 0 0 0,-1 0 1 0 0,1 1-1 0 0,0-1 0 0 0,-1 0 0 0 0,0 1 0 0 0,0-1 0 0 0,0 1 0 0 0,-5-6 0 0 0,3 4-103 0 0,0 1 0 0 0,-1-1-1 0 0,0 1 1 0 0,0 0 0 0 0,-1 1 0 0 0,1-1 0 0 0,-1 1-1 0 0,1 0 1 0 0,-1 1 0 0 0,0-1 0 0 0,0 1 0 0 0,0 0-1 0 0,-1 1 1 0 0,1-1 0 0 0,-11 0 0 0 0,1 1-614 0 0,1 0 0 0 0,-1 1 0 0 0,1 0 0 0 0,-1 2 0 0 0,-18 3 0 0 0,32-5-215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8:28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12 121 6911 0 0,'0'0'11799'0'0,"2"-1"-11088"0"0,7-7-464 0 0,1 0 1 0 0,0 0-1 0 0,1 1 1 0 0,-1 1 0 0 0,1 0-1 0 0,1 0 1 0 0,-1 1-1 0 0,17-5 1 0 0,103-23-19 0 0,-98 26 76 0 0,-15 2-97 0 0,0 2 0 0 0,0 0 0 0 0,1 0 0 0 0,-1 2 0 0 0,36 1 0 0 0,-52 1-185 0 0,-1-1 0 0 0,1 0 0 0 0,0 0-1 0 0,-1 1 1 0 0,1-1 0 0 0,-1 1 0 0 0,1-1 0 0 0,-1 1-1 0 0,1 0 1 0 0,-1 0 0 0 0,1 0 0 0 0,-1-1 0 0 0,0 1 0 0 0,0 0-1 0 0,1 1 1 0 0,-1-1 0 0 0,0 0 0 0 0,0 0 0 0 0,1 2-1 0 0,-1-1-11 0 0,0-1-1 0 0,-1 1 0 0 0,0-1 0 0 0,1 1 0 0 0,-1-1 0 0 0,0 1 1 0 0,0-1-1 0 0,0 1 0 0 0,0-1 0 0 0,0 1 0 0 0,0-1 0 0 0,0 1 1 0 0,0-1-1 0 0,0 1 0 0 0,-1-1 0 0 0,1 0 0 0 0,-1 1 0 0 0,1-1 1 0 0,-1 1-1 0 0,0-1 0 0 0,0 2 0 0 0,-4 5 6 0 0,0 0-1 0 0,-1 0 1 0 0,0-1-1 0 0,0 1 1 0 0,-9 7-1 0 0,-40 32 80 0 0,44-39-67 0 0,-178 129 169 0 0,108-80-217 0 0,65-46-58 0 0,-15 15-1 0 0,27-23 51 0 0,0 1-1 0 0,1-1 1 0 0,-1 1-1 0 0,1 0 1 0 0,0 0 0 0 0,0 1-1 0 0,1-1 1 0 0,-1 0 0 0 0,-2 8-1 0 0,4-3-51 0 0,4 0 0 0 0,-1-7 83 0 0,-1 0 0 0 0,1 0 0 0 0,0 0 1 0 0,-1 0-1 0 0,1-1 0 0 0,0 1 0 0 0,0-1 0 0 0,0 1 0 0 0,1-1 0 0 0,-1 0 0 0 0,0 0 0 0 0,0 0 1 0 0,1 0-1 0 0,-1 0 0 0 0,0 0 0 0 0,1-1 0 0 0,3 1 0 0 0,2 0 72 0 0,1 0 0 0 0,0-1 0 0 0,14-2-1 0 0,7 0 126 0 0,154-13 1036 0 0,-108 11-1051 0 0,-70 3-200 0 0,1 0 1 0 0,-1 0-1 0 0,12-5 0 0 0,13-2-146 0 0,-21 6-611 0 0,0 0 0 0 0,-1 0 0 0 0,1-1 0 0 0,12-6 0 0 0,-11 3-876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0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49 542 8287 0 0,'-1'1'382'0'0,"-46"24"10655"0"0,56-46-10098 0 0,34-37-618 0 0,-27 38-188 0 0,15-25-1 0 0,-22 29-109 0 0,118-183 306 0 0,-110 176-244 0 0,1 1-1 0 0,2 0 1 0 0,0 2-1 0 0,0 1 1 0 0,2 0 0 0 0,30-19-1 0 0,-40 31-65 0 0,0 1-1 0 0,0 0 1 0 0,1 1-1 0 0,0 0 1 0 0,0 1 0 0 0,0 0-1 0 0,0 1 1 0 0,1 1-1 0 0,-1 0 1 0 0,1 1-1 0 0,-1 0 1 0 0,1 1 0 0 0,15 2-1 0 0,-10 1 4 0 0,1 0 0 0 0,-1 1-1 0 0,-1 0 1 0 0,1 2 0 0 0,-1 0 0 0 0,0 2 0 0 0,0 0-1 0 0,27 17 1 0 0,-35-19 0 0 0,-1 1 1 0 0,0 0-1 0 0,0 1 0 0 0,-1 0 1 0 0,0 0-1 0 0,9 12 0 0 0,-13-15-8 0 0,0 1 0 0 0,-1-1 0 0 0,1 1 0 0 0,-1 0-1 0 0,-1 0 1 0 0,1 0 0 0 0,-1 0 0 0 0,0 0 0 0 0,0 1 0 0 0,-1-1-1 0 0,0 0 1 0 0,1 11 0 0 0,-3-14 6 0 0,1 0-1 0 0,0 1 1 0 0,-1-1 0 0 0,0 0-1 0 0,1 1 1 0 0,-1-1-1 0 0,-1 0 1 0 0,1 0 0 0 0,0 0-1 0 0,-1 0 1 0 0,0 0 0 0 0,1 0-1 0 0,-1-1 1 0 0,0 1-1 0 0,0 0 1 0 0,-1-1 0 0 0,-3 4-1 0 0,-4 2 42 0 0,0 0 0 0 0,-1-1 1 0 0,-14 8-1 0 0,5-3 21 0 0,-333 186-96 0 0,256-146-220 0 0,23-10 9 0 0,20-11-234 0 0,-71 30-1 0 0,122-59 408 0 0,0-1 0 0 0,1-1 0 0 0,-1 1 0 0 0,0 0 0 0 0,0 0 0 0 0,-4-1 0 0 0,12-9-994 0 0,7-3-818 0 0,5-4-5038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8:2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67 8751 0 0,'7'-6'426'0'0,"-1"0"1"0"0,13-7-1 0 0,-5 4 2306 0 0,0 1 0 0 0,1 1 0 0 0,29-10 3264 0 0,-45 27-5663 0 0,1-7-300 0 0,-1 0 0 0 0,0 0 1 0 0,1-1-1 0 0,-1 1 0 0 0,-1-1 0 0 0,1 1 0 0 0,0 0 0 0 0,-1-1 0 0 0,1 0 1 0 0,-1 1-1 0 0,0-1 0 0 0,1 0 0 0 0,-5 4 0 0 0,-32 24 178 0 0,31-25-186 0 0,-11 7-22 0 0,0-1-1 0 0,-1-1 1 0 0,1-1 0 0 0,-2 0-1 0 0,-36 10 1 0 0,19-9-225 0 0,0-2 0 0 0,-51 4 1 0 0,73-10 26 0 0,0-2 0 0 0,-1 0 0 0 0,1 0 0 0 0,-22-5 0 0 0,35 5 0 0 0,6-14-1218 0 0,-2 11 1255 0 0,0 0 0 0 0,1 0 0 0 0,-1 1 0 0 0,1 0-1 0 0,-1-1 1 0 0,1 1 0 0 0,0 0 0 0 0,0 0 0 0 0,4-2 0 0 0,31-13-738 0 0,-28 13 685 0 0,-2 1 25 0 0,-6 2 239 0 0,-10 10 434 0 0,-7 3-151 0 0,-1-1 0 0 0,0 0 1 0 0,-18 8-1 0 0,-7 5 121 0 0,24-12-180 0 0,-27 21-1 0 0,37-27-227 0 0,1 0 0 0 0,0 0-1 0 0,1 1 1 0 0,-1-1 0 0 0,1 1 0 0 0,-7 15 0 0 0,6-9 33 0 0,7-9-66 0 0,-1-3 3 0 0,1 0-9 0 0,-1 0 0 0 0,0 1 1 0 0,0-1-1 0 0,1 0 0 0 0,-1 0 0 0 0,1 0 0 0 0,-1 0 0 0 0,1 1 0 0 0,0-1 1 0 0,-1 0-1 0 0,1 0 0 0 0,0 0 0 0 0,0 0 0 0 0,-1 0 0 0 0,1 0 0 0 0,0-1 1 0 0,0 1-1 0 0,0 0 0 0 0,2 1 0 0 0,21 9 54 0 0,-9-8-47 0 0,0 0 0 0 0,0-1 0 0 0,1-1 0 0 0,-1-1 0 0 0,1 0 0 0 0,24-4 0 0 0,-4 1-19 0 0,-21 3 9 0 0,27-3-17 0 0,62 4 0 0 0,-91 1 27 0 0,1 0 0 0 0,-1 0 0 0 0,0 1 0 0 0,0 0-1 0 0,0 2 1 0 0,-1-1 0 0 0,1 1 0 0 0,20 13 0 0 0,-23-11 101 0 0,0 1 1 0 0,0 0 0 0 0,0 1-1 0 0,-1 0 1 0 0,-1 0 0 0 0,10 14-1 0 0,-14-18-40 0 0,0 0-1 0 0,0 0 0 0 0,-1 0 0 0 0,0 1 1 0 0,0-1-1 0 0,0 1 0 0 0,2 7 0 0 0,-4-10-29 0 0,-1 1 0 0 0,1-1 0 0 0,-1 0 0 0 0,0 1-1 0 0,0-1 1 0 0,0 0 0 0 0,0 1 0 0 0,0-1 0 0 0,-1 0-1 0 0,1 1 1 0 0,-1-1 0 0 0,0 0 0 0 0,0 0 0 0 0,-1 0-1 0 0,-1 5 1 0 0,-2 0 56 0 0,0 0 0 0 0,0-1 0 0 0,-1 1 0 0 0,0-1 0 0 0,-1-1 0 0 0,1 1 0 0 0,-1-1 0 0 0,-1 0 0 0 0,1 0-1 0 0,-1-1 1 0 0,0 0 0 0 0,-12 6 0 0 0,6-5-13 0 0,-1 0-1 0 0,0 0 0 0 0,0-2 1 0 0,0 1-1 0 0,0-2 1 0 0,-28 3-1 0 0,13-3-34 0 0,0-2 0 0 0,1 0 0 0 0,-1-2 0 0 0,-54-9 0 0 0,65 3-47 0 0,13 4-58 0 0,0 1 1 0 0,0 0-1 0 0,-11-2 1 0 0,15 4-79 0 0,-4 8-2097 0 0,5-6 1386 0 0,-3 7 597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0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2303 0 0,'0'0'7432'0'0,"-1"2"-7150"0"0,-20 113 2746 0 0,-56 118-1572 0 0,71-217-1406 0 0,-20 50 179 0 0,-64 110 0 0 0,-57 48 217 0 0,137-209-258 0 0,-13 26 0 0 0,22-39-89 0 0,12-14-83 0 0,5-6-604 0 0,5-4-227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0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28 413 3679 0 0,'0'0'284'0'0,"-1"3"-186"0"0,-3 7 564 0 0,0 0 1 0 0,-12 18 4589 0 0,13-41-4147 0 0,3 6-877 0 0,1 0 0 0 0,-1-1 1 0 0,1 1-1 0 0,0 0 0 0 0,1 0 0 0 0,0 0 0 0 0,0 0 0 0 0,5-10 0 0 0,-3 7-1 0 0,7-14 63 0 0,0 1-1 0 0,2 1 1 0 0,1 0 0 0 0,30-37-1 0 0,-28 38-194 0 0,3-3-26 0 0,0 0 1 0 0,45-39-1 0 0,-53 53-52 0 0,0 2 0 0 0,1-1 0 0 0,-1 2 0 0 0,2 0 0 0 0,-1 0 0 0 0,1 1 0 0 0,0 0 0 0 0,22-5 0 0 0,-19 7 63 0 0,-1 0 0 0 0,1 2 0 0 0,0 0 0 0 0,0 1 0 0 0,0 0 0 0 0,0 1 0 0 0,0 1 0 0 0,0 1 0 0 0,0 0 0 0 0,0 1 0 0 0,19 6 0 0 0,-30-7-61 0 0,1-1 19 0 0,-1 1-1 0 0,1 0 1 0 0,0 0 0 0 0,-1 0-1 0 0,0 1 1 0 0,1 0-1 0 0,-1 0 1 0 0,0 1-1 0 0,0-1 1 0 0,6 8-1 0 0,-7-9-14 0 0,-1 1-12 0 0,6 15 159 0 0,-6-13-155 0 0,-1-1 1 0 0,2 21 24 0 0,-3-18-32 0 0,-1-1 1 0 0,0 1-1 0 0,0 0 0 0 0,0 0 0 0 0,-1-1 1 0 0,0 1-1 0 0,-1 0 0 0 0,1-1 1 0 0,-1 1-1 0 0,-1-1 0 0 0,1 0 0 0 0,-1 0 1 0 0,0 0-1 0 0,0 0 0 0 0,-1 0 1 0 0,-7 9-1 0 0,-6 5 25 0 0,-1-1 0 0 0,-1 0 0 0 0,-21 16 0 0 0,6-6-26 0 0,-206 183 110 0 0,224-197-95 0 0,-1 0-1 0 0,0-2 0 0 0,-1 0 1 0 0,0 0-1 0 0,-37 17 0 0 0,43-25-21 0 0,-2-3 0 0 0,3-5-12 0 0,10 2-113 0 0,-1 0 0 0 0,1 0 0 0 0,-1 0-1 0 0,1-1 1 0 0,0 1 0 0 0,0 0 0 0 0,0-1 0 0 0,-1 1-1 0 0,2-1 1 0 0,-1 0 0 0 0,0 1 0 0 0,0-1 0 0 0,0 0-1 0 0,1 1 1 0 0,-1-1 0 0 0,1 0 0 0 0,-1 0 0 0 0,1 0-1 0 0,0 0 1 0 0,0 1 0 0 0,0-1 0 0 0,0 0-1 0 0,0 0 1 0 0,0 0 0 0 0,0 0 0 0 0,1 1 0 0 0,-1-1-1 0 0,1 0 1 0 0,-1 0 0 0 0,1 0 0 0 0,1-1 0 0 0,4-6-753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0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11255 0 0,'0'0'1023'0'0,"-1"1"-772"0"0,-72 66 2799 0 0,-17 18-2035 0 0,45-38-1027 0 0,-98 110 1613 0 0,51-33-1801 0 0,74-96 254 0 0,2 0 0 0 0,-22 53 0 0 0,35-73 64 0 0,0 1-1 0 0,1 0 1 0 0,0 0 0 0 0,1 0 0 0 0,-1 0 0 0 0,2 1 0 0 0,0-1 0 0 0,0 0 0 0 0,0 0 0 0 0,1 0 0 0 0,1 1 0 0 0,2 8 0 0 0,-3-12-63 0 0,1 1 0 0 0,0-1 1 0 0,1 0-1 0 0,-1 1 0 0 0,1-1 0 0 0,0 0 0 0 0,1-1 0 0 0,0 1 1 0 0,0-1-1 0 0,0 0 0 0 0,0 1 0 0 0,1-2 0 0 0,0 1 0 0 0,0-1 1 0 0,0 1-1 0 0,0-1 0 0 0,7 3 0 0 0,-3-3-12 0 0,-1 0 0 0 0,0-1 1 0 0,1 0-1 0 0,0 0 0 0 0,0-1 0 0 0,0 0 0 0 0,0-1 0 0 0,0 0 0 0 0,10 0 1 0 0,-10-1-541 0 0,0 0 0 0 0,-1-1 1 0 0,1-1-1 0 0,-1 1 1 0 0,16-7-1 0 0,-4 0-6115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0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364 284 5983 0 0,'0'0'464'0'0,"0"4"-305"0"0,-1 71 3765 0 0,0-64-1533 0 0,4-15 280 0 0,1-3-3224 0 0,5-6 673 0 0,-2-1-1 0 0,10-22 0 0 0,-10 19-84 0 0,13-21-1 0 0,-14 28-31 0 0,52-88 30 0 0,-49 79-29 0 0,0 0 1 0 0,-1-1-1 0 0,7-27 0 0 0,-13 37-14 0 0,-2-1-33 0 0,-6 3 18 0 0,5 8 18 0 0,-1-1-1 0 0,0 1 1 0 0,0-1 0 0 0,0 1 0 0 0,1 0 0 0 0,-1 0 0 0 0,0 0 0 0 0,0 0 0 0 0,0 0 0 0 0,1 0 0 0 0,-1 0 0 0 0,0 0 0 0 0,0 1 0 0 0,0-1 0 0 0,-2 2 0 0 0,-27 12-46 0 0,-9 10 28 0 0,2 3 1 0 0,0 1-1 0 0,2 2 0 0 0,-41 43 0 0 0,36-26 123 0 0,1 2 1 0 0,-43 70-1 0 0,72-102-36 0 0,1 0 1 0 0,0 0-1 0 0,1 1 1 0 0,1 0-1 0 0,1 1 1 0 0,0 0-1 0 0,-4 23 1 0 0,10-38-37 0 0,1-1 0 0 0,0 1 0 0 0,0 0 0 0 0,0-1 0 0 0,0 1 0 0 0,1 0-1 0 0,-1-1 1 0 0,1 1 0 0 0,0-1 0 0 0,0 1 0 0 0,0-1 0 0 0,1 1 0 0 0,2 5 0 0 0,0-4 49 0 0,-1 0 0 0 0,1 0 1 0 0,0 0-1 0 0,0-1 0 0 0,0 0 0 0 0,0 1 0 0 0,10 5 1 0 0,-4-3 78 0 0,0-1-1 0 0,0-1 1 0 0,1 0 0 0 0,-1 0 0 0 0,1-1 0 0 0,0 0 0 0 0,1-1-1 0 0,14 3 1 0 0,12-2 394 0 0,0-2-1 0 0,41-2 1 0 0,-7-1-1519 0 0,-70 0-114 0 0,7-5-46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0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13215 0 0,'0'0'1195'0'0,"-1"1"-982"0"0,-60 76 643 0 0,3 2 0 0 0,-53 96 0 0 0,42-37-552 0 0,-77 224 0 0 0,142-352-302 0 0,0 0 0 0 0,0-1 0 0 0,-1 0-1 0 0,0 0 1 0 0,-10 13 0 0 0,14-20 26 0 0,-5 3 413 0 0,5-3-1842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0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315 145 3223 0 0,'0'0'11476'0'0,"2"-1"-10961"0"0,3-1-368 0 0,0 0 0 0 0,0-1 0 0 0,0 0 0 0 0,0 0 0 0 0,-1 0 1 0 0,1 0-1 0 0,-1-1 0 0 0,0 0 0 0 0,0 0 0 0 0,0 0 0 0 0,4-5 0 0 0,-5 5-140 0 0,-1 1-1 0 0,0 0 1 0 0,0-1-1 0 0,0 1 0 0 0,0-1 1 0 0,0 1-1 0 0,-1-1 1 0 0,0 0-1 0 0,0 1 1 0 0,0-1-1 0 0,0 0 1 0 0,0 0-1 0 0,-1 0 0 0 0,0 0 1 0 0,0 0-1 0 0,0 0 1 0 0,0-4-1 0 0,-1 6-11 0 0,1 1-1 0 0,0-1 1 0 0,-1 1-1 0 0,1 0 0 0 0,-1-1 1 0 0,0 1-1 0 0,1 0 1 0 0,-1-1-1 0 0,0 1 1 0 0,0 0-1 0 0,0 0 1 0 0,1 0-1 0 0,-1 0 0 0 0,-1 0 1 0 0,1 0-1 0 0,0 0 1 0 0,0 0-1 0 0,0 0 1 0 0,0 0-1 0 0,-1 0 1 0 0,1 1-1 0 0,0-1 0 0 0,-1 1 1 0 0,1-1-1 0 0,0 1 1 0 0,-1-1-1 0 0,1 1 1 0 0,-1 0-1 0 0,1 0 1 0 0,-1 0-1 0 0,1-1 1 0 0,-1 1-1 0 0,1 1 0 0 0,-1-1 1 0 0,-1 0-1 0 0,-5 1-56 0 0,0 1-1 0 0,0 0 1 0 0,0 0 0 0 0,-14 6-1 0 0,-9 5 147 0 0,0 1-1 0 0,1 1 0 0 0,1 2 1 0 0,0 0-1 0 0,-42 36 0 0 0,64-47 23 0 0,0 1 0 0 0,0-1 0 0 0,0 1-1 0 0,1 1 1 0 0,0-1 0 0 0,1 1 0 0 0,0 0-1 0 0,0 0 1 0 0,0 1 0 0 0,1-1 0 0 0,0 1 0 0 0,1 0-1 0 0,0 0 1 0 0,-2 13 0 0 0,5-20-92 0 0,1-1 0 0 0,-1 1 0 0 0,1 0 0 0 0,-1 0 0 0 0,1 0 0 0 0,0 0 0 0 0,0-1 0 0 0,-1 1 0 0 0,1 0 0 0 0,1-1-1 0 0,-1 1 1 0 0,0-1 0 0 0,0 1 0 0 0,0-1 0 0 0,1 1 0 0 0,-1-1 0 0 0,1 0 0 0 0,2 2 0 0 0,1 0 7 0 0,-1-1-1 0 0,0 0 1 0 0,1 0 0 0 0,-1 0-1 0 0,1 0 1 0 0,-1-1-1 0 0,1 0 1 0 0,0 0-1 0 0,-1 0 1 0 0,1-1 0 0 0,0 1-1 0 0,0-1 1 0 0,0 0-1 0 0,0 0 1 0 0,-1-1-1 0 0,1 0 1 0 0,0 0 0 0 0,8-2-1 0 0,5-3 3 0 0,0-1 1 0 0,0-1-1 0 0,21-11 0 0 0,-32 15-75 0 0,-1 1-4 0 0,-1 1 0 0 0,0-1 1 0 0,0-1-1 0 0,0 1 0 0 0,0-1 0 0 0,0 0 1 0 0,-1 0-1 0 0,0 0 0 0 0,0-1 0 0 0,0 1 1 0 0,5-10-1 0 0,-4 7 25 0 0,-4 5-27 0 0,-1 4 60 0 0,5 28 154 0 0,-1-10-145 0 0,-4-18 2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0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10591 0 0,'0'0'1339'0'0,"-1"3"-91"0"0,-2 13 325 0 0,-1 0-1 0 0,-1 0 1 0 0,-10 23 0 0 0,-2 6-841 0 0,-17 43-211 0 0,34-86-569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0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63 275 10135 0 0,'-8'1'472'0'0,"1"0"1"0"0,0 1-1 0 0,0 0 0 0 0,-1 0 0 0 0,-6 5 0 0 0,2-3 4119 0 0,20-13-4209 0 0,73-68-112 0 0,-30 31-274 0 0,-29 25-13 0 0,5-6-117 0 0,46-34 1 0 0,-72 59 136 0 0,1 1 1 0 0,-1 0-1 0 0,0 1 0 0 0,1-1 0 0 0,0 0 0 0 0,-1 0 0 0 0,1 1 1 0 0,-1-1-1 0 0,1 0 0 0 0,0 1 0 0 0,-1 0 0 0 0,1-1 1 0 0,0 1-1 0 0,0 0 0 0 0,-1 0 0 0 0,1 0 0 0 0,0 0 0 0 0,2 1 1 0 0,-3-1 23 0 0,1 1-1 0 0,-1 0 1 0 0,0-1 0 0 0,1 1 0 0 0,-1 0 0 0 0,0 0 0 0 0,0 0 0 0 0,0 0 0 0 0,0 0-1 0 0,0 0 1 0 0,0 0 0 0 0,0 0 0 0 0,0 0 0 0 0,0 1 0 0 0,-1-1 0 0 0,1 0 0 0 0,0 1-1 0 0,-1-1 1 0 0,1 0 0 0 0,-1 1 0 0 0,0-1 0 0 0,1 2 0 0 0,1 9 156 0 0,-1 1 0 0 0,0-1 0 0 0,-1 0 0 0 0,0 0 1 0 0,-1 1-1 0 0,0-1 0 0 0,-5 18 0 0 0,3-15 29 0 0,-3-2 95 0 0,2-5-194 0 0,2-2-111 0 0,1-4-66 0 0,2-14-1231 0 0,2 3 1116 0 0,0-1 1 0 0,0 0 0 0 0,1 1-1 0 0,1 0 1 0 0,-1 0-1 0 0,1 0 1 0 0,9-12 0 0 0,3 0-238 0 0,30-30 0 0 0,-38 42 356 0 0,0 1 0 0 0,1 0 0 0 0,15-10-1 0 0,-21 16 117 0 0,-1 0 0 0 0,1 0 0 0 0,-1 0 0 0 0,1 0 0 0 0,-1 1 0 0 0,1 0 0 0 0,0 0-1 0 0,0 0 1 0 0,0 0 0 0 0,-1 1 0 0 0,1-1 0 0 0,0 1 0 0 0,0 0 0 0 0,6 0 0 0 0,-8 1 21 0 0,0 0 1 0 0,0 0 0 0 0,0 0 0 0 0,-1-1 0 0 0,1 2-1 0 0,0-1 1 0 0,-1 0 0 0 0,1 0 0 0 0,-1 0 0 0 0,1 1-1 0 0,-1-1 1 0 0,1 1 0 0 0,-1-1 0 0 0,0 1 0 0 0,0 0-1 0 0,1 1 1 0 0,1 2 99 0 0,0 1-1 0 0,-1-1 0 0 0,4 11 1 0 0,-4-10-67 0 0,-1 1 1 0 0,0-1-1 0 0,0 1 1 0 0,-1 0-1 0 0,1-1 1 0 0,-1 1-1 0 0,-2 11 1 0 0,-2 1 175 0 0,-6 24 1 0 0,-3 8-75 0 0,11-42-192 0 0,2-7-17 0 0,-1 1-1 0 0,1-1 1 0 0,0 0 0 0 0,-1 0 0 0 0,1 0-1 0 0,0 0 1 0 0,1 1 0 0 0,-1-1 0 0 0,0 0 0 0 0,1 0-1 0 0,0 3 1 0 0,0-2-126 0 0,-1-1-1 0 0,1 0 1 0 0,0 1-1 0 0,0-1 1 0 0,1 0 0 0 0,1 4-1 0 0,-2-4-322 0 0,19 7-5188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0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9327 0 0,'0'0'846'0'0,"0"3"-700"0"0,-2 55 46 0 0,1 36 1266 0 0,5-53-902 0 0,2 0 1 0 0,2-1 0 0 0,1 0 0 0 0,2 0-1 0 0,2-1 1 0 0,1 0 0 0 0,3-2 0 0 0,26 48-1 0 0,-29-61-210 0 0,68 126 1682 0 0,-67-118-1343 0 0,-1 1 1 0 0,17 60 0 0 0,-27-73-539 0 0,-1-1 1 0 0,-1 1-1 0 0,-1-1 0 0 0,0 1 1 0 0,-2 0-1 0 0,0 0 0 0 0,-1-1 1 0 0,-1 1-1 0 0,-1-1 0 0 0,-1 1 1 0 0,-13 33-1 0 0,-7 8 372 0 0,-4-1 0 0 0,-41 63 0 0 0,68-119-519 0 0,-85 129-540 0 0,42-65 248 0 0,24-40 0 0 0,14-20-620 0 0,0 1-1 0 0,-8 16 1 0 0,11-16-6635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0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57 16759 0 0,'2'-3'763'0'0,"1"-1"-313"0"0,2-2-258 0 0,-1-1 0 0 0,0 1 0 0 0,-1-1 0 0 0,0 0-1 0 0,4-9 2548 0 0,-8 17-2660 0 0,0 1-1 0 0,0-1 1 0 0,0 0 0 0 0,0 1-1 0 0,-1-1 1 0 0,1 0 0 0 0,0 0 0 0 0,-3 2-1 0 0,-1 1 10 0 0,-139 131-144 0 0,109-101-75 0 0,2 2-1 0 0,1 1 1 0 0,2 1 0 0 0,2 1 0 0 0,1 2-1 0 0,-24 52 1 0 0,44-79 314 0 0,2-1 0 0 0,0 2 1 0 0,0-1-1 0 0,1 0 0 0 0,1 1 0 0 0,1 0 0 0 0,-2 18 0 0 0,4-22-42 0 0,0 1 0 0 0,1 0 0 0 0,0 0 1 0 0,0-1-1 0 0,1 1 0 0 0,1-1 0 0 0,0 1 0 0 0,1-1 0 0 0,8 18 0 0 0,-10-25-445 0 0,0-1 1 0 0,0 1-1 0 0,0 0 0 0 0,1-1 1 0 0,-1 0-1 0 0,7 6 0 0 0,-6-6-486 0 0,1-1 0 0 0,-1 1 0 0 0,1-1 0 0 0,0 0-1 0 0,0 0 1 0 0,4 2 0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0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3679 0 0,'0'0'10242'0'0,"3"0"-9734"0"0,12-1-250 0 0,0 0 1 0 0,-1-2 0 0 0,1 1-1 0 0,18-7 1 0 0,62-23 53 0 0,-50 15-320 0 0,5-1-38 0 0,8-3-634 0 0,61-13-1 0 0,-100 30-139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0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83 13015 0 0,'0'0'1179'0'0,"-1"2"-972"0"0,-4 7-86 0 0,4-7 387 0 0,4 9 679 0 0,-2-6-327 0 0,2-3-295 0 0,2 0-408 0 0,0 0-1 0 0,1-1 1 0 0,-1 1 0 0 0,1-1-1 0 0,-1 0 1 0 0,1 0 0 0 0,-1-1 0 0 0,1 0-1 0 0,6 0 1 0 0,-1-1 17 0 0,-1 0 0 0 0,1-1 0 0 0,-1-1 0 0 0,14-4 0 0 0,30-12 81 0 0,110-35 783 0 0,-123 43-1725 0 0,0 1 1 0 0,45-3 0 0 0,-62 11-428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0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3223 0 0,'0'0'143'0'0,"-1"1"-3"0"0,-10 14 4726 0 0,-10 20-1 0 0,-19 47-1863 0 0,14-27-2771 0 0,-83 169 346 0 0,60-135-517 0 0,-12 29 8 0 0,57-109-57 0 0,3-7 14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0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73 467 2303 0 0,'-8'2'377'0'0,"0"1"0"0"0,0-1-1 0 0,0-1 1 0 0,-1 0 0 0 0,-11 1 4733 0 0,19-3-4966 0 0,0 1 1 0 0,1 0-1 0 0,-1-1 1 0 0,0 1 0 0 0,1-1-1 0 0,-1 1 1 0 0,0-1-1 0 0,1 1 1 0 0,-1-1 0 0 0,1 1-1 0 0,-1-1 1 0 0,1 0-1 0 0,-1 1 1 0 0,1-1 0 0 0,-1 0-1 0 0,1 1 1 0 0,0-1-1 0 0,-1 0 1 0 0,1 0 0 0 0,0 1-1 0 0,0-1 1 0 0,0 0-1 0 0,-1 0 1 0 0,1 0 0 0 0,0 1-1 0 0,0-1 1 0 0,0 0-1 0 0,0 0 1 0 0,0 0 0 0 0,1 1-1 0 0,-1-1 1 0 0,0 0-1 0 0,0 0 1 0 0,0 1 0 0 0,1-1-1 0 0,-1-1 1 0 0,2-3-59 0 0,-1 0 1 0 0,1 0-1 0 0,0 0 1 0 0,4-5-1 0 0,16-25 336 0 0,2 1-1 0 0,2 2 0 0 0,45-45 1 0 0,-44 51-261 0 0,0 1 1 0 0,2 1-1 0 0,1 1 1 0 0,1 2-1 0 0,1 1 1 0 0,35-16-1 0 0,-65 34-149 0 0,33-15 290 0 0,55-19-1 0 0,-80 33-223 0 0,1 0 0 0 0,-1 1 0 0 0,1-1 0 0 0,0 2 0 0 0,0 0 0 0 0,0 0 0 0 0,0 1 0 0 0,0 0-1 0 0,0 1 1 0 0,12 3 0 0 0,-16-2-42 0 0,0 0-1 0 0,-1 0 0 0 0,0 1 1 0 0,0 0-1 0 0,0 1 1 0 0,0-1-1 0 0,0 1 1 0 0,-1 0-1 0 0,1 0 0 0 0,-1 1 1 0 0,0 0-1 0 0,0 0 1 0 0,-1 0-1 0 0,0 0 1 0 0,0 1-1 0 0,0 0 0 0 0,0 0 1 0 0,-1 0-1 0 0,0 0 1 0 0,0 0-1 0 0,-1 1 0 0 0,3 8 1 0 0,-3-6-34 0 0,1 1 1 0 0,-1-1-1 0 0,-1 0 1 0 0,0 1-1 0 0,0 0 0 0 0,-1-1 1 0 0,0 1-1 0 0,-1-1 1 0 0,0 1-1 0 0,0-1 0 0 0,-1 1 1 0 0,0-1-1 0 0,-1 0 1 0 0,0 0-1 0 0,-7 14 1 0 0,3-12 8 0 0,0 0 1 0 0,0-1-1 0 0,-1 0 1 0 0,-1-1 0 0 0,1 0-1 0 0,-2 0 1 0 0,1-1-1 0 0,-1 0 1 0 0,-1 0 0 0 0,-17 9-1 0 0,-11 3 57 0 0,-71 26 0 0 0,88-38-65 0 0,-58 21-39 0 0,23-9-64 0 0,2 2 0 0 0,-85 46 0 0 0,113-49-486 0 0,25-17 83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0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0,'0'0'200'0'0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0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 10911 0 0,'0'0'498'0'0,"-1"0"-9"0"0,-5 3-416 0 0,0 0 0 0 0,0 0 1 0 0,1 1-1 0 0,-1 0 0 0 0,1 0 0 0 0,0 0 1 0 0,0 1-1 0 0,1-1 0 0 0,-1 1 0 0 0,-3 6 1 0 0,-7 10 514 0 0,-16 30 0 0 0,-1 1-197 0 0,-147 171 35 0 0,153-193-352 0 0,-41 45 104 0 0,-29 36 482 0 0,78-87-222 0 0,0 1 0 0 0,-26 51 0 0 0,35-57-26 0 0,1 0-1 0 0,1 1 1 0 0,-8 33 0 0 0,12-41-224 0 0,1-1 0 0 0,1 0 0 0 0,0 1 0 0 0,1-1 0 0 0,0 1 0 0 0,1-1 0 0 0,0 1 0 0 0,3 13 0 0 0,-3-20-152 0 0,1-1 1 0 0,-1 1 0 0 0,1-1-1 0 0,0 1 1 0 0,1-1-1 0 0,-1 0 1 0 0,0 0 0 0 0,1 0-1 0 0,0 0 1 0 0,0 0-1 0 0,0 0 1 0 0,1-1 0 0 0,4 4-1 0 0,-2-3-4 0 0,0 1 0 0 0,0-2 0 0 0,1 1-1 0 0,0-1 1 0 0,0 0 0 0 0,0 0 0 0 0,12 3-1 0 0,3-2 12 0 0,0-1-1 0 0,0 0 0 0 0,0-2 0 0 0,37-2 0 0 0,-27-1-523 0 0,0-2-1 0 0,0-1 0 0 0,62-17 1 0 0,-90 20-1047 0 0,7-3-66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0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446 228 7831 0 0,'0'0'603'0'0,"0"3"-211"0"0,0 2 651 0 0,0 0 0 0 0,0 0 0 0 0,0 0 0 0 0,0 0 0 0 0,-1 0 0 0 0,0 0 0 0 0,0 0 0 0 0,-2 4 0 0 0,14-29-979 0 0,-1-1 1 0 0,0 0-1 0 0,-2-1 1 0 0,11-43-1 0 0,-1 5-38 0 0,-15 51-318 0 0,0 0 1 0 0,-1 0 0 0 0,0 0-1 0 0,0 0 1 0 0,0-17 0 0 0,-12 29-1 0 0,3 0 263 0 0,0 0 0 0 0,0 1 0 0 0,0 0 0 0 0,0 0 0 0 0,1 1 0 0 0,0-1 0 0 0,-1 2 0 0 0,-4 5 0 0 0,-43 50 5 0 0,50-57 19 0 0,-268 351 301 0 0,236-304-56 0 0,-33 66 0 0 0,66-111-205 0 0,0 0 1 0 0,1 0-1 0 0,-1 0 0 0 0,1 0 0 0 0,0 1 1 0 0,1-1-1 0 0,-2 11 0 0 0,3-15-2 0 0,0 0 0 0 0,0 0 0 0 0,0 0 0 0 0,0 0-1 0 0,0 0 1 0 0,1 0 0 0 0,-1 0 0 0 0,0 0 0 0 0,1 0-1 0 0,0-1 1 0 0,-1 1 0 0 0,1 0 0 0 0,0 0 0 0 0,0 0 0 0 0,0-1-1 0 0,0 1 1 0 0,0-1 0 0 0,1 1 0 0 0,-1-1 0 0 0,0 1-1 0 0,1-1 1 0 0,-1 0 0 0 0,1 1 0 0 0,-1-1 0 0 0,1 0 0 0 0,0 0-1 0 0,-1 0 1 0 0,1 0 0 0 0,3 0 0 0 0,1 2 132 0 0,1-2 0 0 0,1 1 0 0 0,-1-1 0 0 0,0 0 0 0 0,0 0 0 0 0,0-1 0 0 0,1 0 0 0 0,9-1 0 0 0,61-13 1154 0 0,-59 10-1094 0 0,8-3 37 0 0,0 0-1 0 0,35-17 0 0 0,-52 20-245 0 0,-4 0-30 0 0,-5 3-62 0 0,-19 7-2770 0 0,10-3-1922 0 0,0 3-1440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1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14599 0 0,'0'0'664'0'0,"-2"1"-8"0"0,-5 6-574 0 0,0-1 1 0 0,0 2-1 0 0,1-1 0 0 0,-11 16 0 0 0,-20 40 548 0 0,24-39-293 0 0,-80 135 939 0 0,-111 212-738 0 0,103-156-538 0 0,82-179-14 0 0,18-35-61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10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302 111 11519 0 0,'0'0'1040'0'0,"2"0"-853"0"0,3-1-6 0 0,-1 0 1 0 0,1 0-1 0 0,0-1 1 0 0,-1 1-1 0 0,6-3 1 0 0,2-2 3086 0 0,-11 5-3203 0 0,0-1-1 0 0,-1 1 1 0 0,1 0 0 0 0,0-1-1 0 0,-1 1 1 0 0,0-1 0 0 0,1 0-1 0 0,-1 1 1 0 0,0-1-1 0 0,0 1 1 0 0,1-1 0 0 0,-2-1-1 0 0,1-1-14 0 0,0 1 0 0 0,0-1 0 0 0,-1 0 0 0 0,0 1 0 0 0,0-1-1 0 0,0 1 1 0 0,0-1 0 0 0,0 1 0 0 0,-1 0 0 0 0,1 0 0 0 0,-1-1 0 0 0,0 1-1 0 0,0 0 1 0 0,0 1 0 0 0,-3-4 0 0 0,4 4-50 0 0,-1 1 1 0 0,0-1-1 0 0,1 1 0 0 0,-1 0 0 0 0,0-1 0 0 0,0 1 1 0 0,0 0-1 0 0,1 0 0 0 0,-1 0 0 0 0,0 0 1 0 0,-1 1-1 0 0,1-1 0 0 0,0 0 0 0 0,0 1 1 0 0,0 0-1 0 0,0-1 0 0 0,0 1 0 0 0,-1 0 1 0 0,1 0-1 0 0,0 0 0 0 0,0 0 0 0 0,0 1 1 0 0,0-1-1 0 0,-1 0 0 0 0,-2 2 0 0 0,-5 2-23 0 0,1 1-1 0 0,-1 0 0 0 0,1 0 1 0 0,0 1-1 0 0,0 0 0 0 0,1 1 1 0 0,0-1-1 0 0,-9 11 1 0 0,-2 4 12 0 0,-30 43 1 0 0,24-29 85 0 0,2 2 1 0 0,2 1-1 0 0,-22 53 0 0 0,43-89-72 0 0,-6 18 132 0 0,5-20-131 0 0,1 1 0 0 0,0-1 0 0 0,0 1 0 0 0,0-1 0 0 0,0 0 0 0 0,0 1-1 0 0,0-1 1 0 0,0 1 0 0 0,0-1 0 0 0,0 1 0 0 0,0-1 0 0 0,0 1 0 0 0,0-1 0 0 0,0 1 0 0 0,0-1 0 0 0,0 1 0 0 0,0-1 0 0 0,0 1 0 0 0,1-1 0 0 0,-1 1 0 0 0,0-1 0 0 0,0 0 0 0 0,0 1 0 0 0,1-1 0 0 0,-1 1 0 0 0,0-1 0 0 0,1 0 0 0 0,-1 1 0 0 0,0-1 0 0 0,1 0-1 0 0,-1 1 1 0 0,1-1 0 0 0,-1 0 0 0 0,0 0 0 0 0,1 1 0 0 0,-1-1 0 0 0,2 0 0 0 0,3 0 44 0 0,0 0 0 0 0,1 0 0 0 0,-1-1-1 0 0,1 1 1 0 0,-1-1 0 0 0,0-1 0 0 0,0 1 0 0 0,1-1-1 0 0,-1 0 1 0 0,0 0 0 0 0,0 0 0 0 0,6-5 0 0 0,10-6 90 0 0,26-23 0 0 0,-36 28-132 0 0,4-3 8 0 0,-1-1-1 0 0,-1 0 1 0 0,0-1 0 0 0,16-20-1 0 0,-38 58-126 0 0,-29 63 102 0 0,32-71 14 0 0,7-13-5 0 0,0-2-12 0 0,-1 0-51 0 0,23 5-1601 0 0,-19-7 1314 0 0,0 0-1 0 0,0 0 1 0 0,0-1-1 0 0,0 1 1 0 0,0-1-1 0 0,0 0 0 0 0,0 0 1 0 0,5-2-1 0 0,-4 1 4 0 0,21-8-1473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1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 14799 0 0,'0'0'1343'0'0,"1"-1"-1104"0"0,5-3-78 0 0,-5 4-37 0 0,-1 0 0 0 0,1-1-1 0 0,0 1 1 0 0,-1 0 0 0 0,1 0 0 0 0,-1-1 0 0 0,1 1 0 0 0,0 0-1 0 0,-1 0 1 0 0,1 0 0 0 0,-1 0 0 0 0,1 0 0 0 0,0 0-1 0 0,-1 0 1 0 0,1 0 0 0 0,0 0 0 0 0,-1 0 0 0 0,1 0 0 0 0,-1 0-1 0 0,1 0 1 0 0,0 1 0 0 0,-1-1 0 0 0,1 0 0 0 0,-1 0 0 0 0,1 1-1 0 0,0-1 1 0 0,-1 0 0 0 0,1 1 0 0 0,-1-1 0 0 0,1 1-1 0 0,-1-1 1 0 0,0 1 0 0 0,1-1 0 0 0,-1 1 0 0 0,1-1 0 0 0,-1 1-1 0 0,0-1 1 0 0,1 1 0 0 0,-1-1 0 0 0,0 1 0 0 0,1 1 0 0 0,0 0-46 0 0,0 1 1 0 0,0-1 0 0 0,-1 1 0 0 0,1-1 0 0 0,0 1 0 0 0,-1-1 0 0 0,0 1 0 0 0,0 4-1 0 0,-2 10 205 0 0,-1-1 0 0 0,-1 1 0 0 0,-1-1-1 0 0,0 0 1 0 0,-13 24 0 0 0,-5 20-312 0 0,23-60-56 0 0,-1 0 0 0 0,1 0 0 0 0,0 0 0 0 0,0 0-1 0 0,0 0 1 0 0,0 1 0 0 0,0-1 0 0 0,0 0 0 0 0,0 0-1 0 0,0 0 1 0 0,0 0 0 0 0,-1 0 0 0 0,1 1-1 0 0,0-1 1 0 0,0 0 0 0 0,0 0 0 0 0,0 0 0 0 0,0 0-1 0 0,0 0 1 0 0,0 1 0 0 0,0-1 0 0 0,0 0-1 0 0,0 0 1 0 0,0 0 0 0 0,0 0 0 0 0,0 0 0 0 0,0 1-1 0 0,0-1 1 0 0,0 0 0 0 0,1 0 0 0 0,-1 0-1 0 0,0 0 1 0 0,0 0 0 0 0,0 1 0 0 0,0-1 0 0 0,0 0-1 0 0,0 0 1 0 0,0 0 0 0 0,0 0 0 0 0,0 0 0 0 0,1 0-1 0 0,-1 0 1 0 0,0 1 0 0 0,0-1 0 0 0,0 0-1 0 0,0 0 1 0 0,0 0 0 0 0,0 0 0 0 0,1 0 0 0 0,-1 0-1 0 0,9-5-1557 0 0,13-13 790 0 0,-21 16 526 0 0,21-18-1209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0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18 967 10855 0 0,'0'0'980'0'0,"-1"1"-804"0"0,-5 1-70 0 0,-4 1 8592 0 0,14-15-8534 0 0,0 0 0 0 0,1 1 1 0 0,0 0-1 0 0,1 0 0 0 0,12-17 0 0 0,-6 10-37 0 0,32-50 152 0 0,64-73-1 0 0,63-54-116 0 0,-28 34 71 0 0,-75 78-199 0 0,28-32-5 0 0,-69 85-25 0 0,51-43 1 0 0,-78 73-5 0 0,0 0-1 0 0,1-1 0 0 0,-1 1 1 0 0,0 0-1 0 0,0 0 1 0 0,1-1-1 0 0,-1 1 1 0 0,0 0-1 0 0,1 0 0 0 0,-1 0 1 0 0,0 0-1 0 0,1-1 1 0 0,-1 1-1 0 0,0 0 1 0 0,1 0-1 0 0,-1 0 1 0 0,0 0-1 0 0,1 0 0 0 0,-1 0 1 0 0,0 0-1 0 0,1 0 1 0 0,-1 0-1 0 0,0 0 1 0 0,1 0-1 0 0,0 0 0 0 0,0 1-3 0 0,-1 0-1 0 0,1 0 1 0 0,0 1-1 0 0,0-1 1 0 0,-1 0-1 0 0,1 0 1 0 0,0 1-1 0 0,-1-1 1 0 0,1 0-1 0 0,-1 1 1 0 0,0-1-1 0 0,1 1 1 0 0,-1-1-1 0 0,0 0 1 0 0,0 1-1 0 0,0-1 1 0 0,0 3-1 0 0,-3 29-36 0 0,3-31 37 0 0,-8 44 114 0 0,-2 0 1 0 0,-19 52-1 0 0,0 0 44 0 0,-7 65-82 0 0,18-76-72 0 0,11-43 0 0 0,1 0 0 0 0,3 0 0 0 0,1 0 0 0 0,5 52 0 0 0,-3-80 35 0 0,-2 22-1 0 0,-1 5-804 0 0,3-41-21 0 0,-1 0 383 0 0,0 1-158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1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29 225 14079 0 0,'0'0'646'0'0,"-1"2"-16"0"0,-21 29 2000 0 0,21-30-2560 0 0,-2 5 1 0 0,2-4-4 0 0,6-11-49 0 0,1 0 0 0 0,1 1 0 0 0,0 0 0 0 0,0 0 0 0 0,0 1 1 0 0,12-9-1 0 0,0-2 0 0 0,4-3 8 0 0,39-28 0 0 0,-50 40-14 0 0,2 1 0 0 0,-1 0 0 0 0,1 1 0 0 0,0 1 0 0 0,17-5 0 0 0,-26 9 29 0 0,1 1 1 0 0,-1 1-1 0 0,1-1 0 0 0,-1 1 1 0 0,1 0-1 0 0,-1 0 0 0 0,1 1 1 0 0,6 1-1 0 0,-11-2-10 0 0,0 0 0 0 0,0 1 0 0 0,-1-1 0 0 0,1 1 0 0 0,0-1 0 0 0,0 1 0 0 0,0-1 0 0 0,0 1 0 0 0,-1 0 0 0 0,1 0 0 0 0,0-1 0 0 0,0 1 0 0 0,-1 0 0 0 0,1 0 0 0 0,-1 0 0 0 0,1-1 0 0 0,-1 1 0 0 0,1 2 0 0 0,6 15 213 0 0,-5-9-144 0 0,-1 0-1 0 0,0-1 1 0 0,-1 1-1 0 0,0 0 1 0 0,0 0-1 0 0,-1-1 1 0 0,0 1-1 0 0,-2 11 1 0 0,1-11 72 0 0,1-3-8 0 0,1-6-153 0 0,-1 0 8 0 0,-8 23 251 0 0,9-22-351 0 0,2-1-695 0 0,5-3 706 0 0,1 0 1 0 0,-1-1 0 0 0,0 0-1 0 0,0 0 1 0 0,8-7-1 0 0,33-30-427 0 0,-23 20 396 0 0,-4 3 103 0 0,0-1 17 0 0,0 1-1 0 0,1 1 1 0 0,1 1-1 0 0,1 1 1 0 0,25-11 0 0 0,-48 25 13 0 0,1 0 1 0 0,-1 1 0 0 0,1-1 0 0 0,-1 1-1 0 0,1 0 1 0 0,-1-1 0 0 0,1 1 0 0 0,-1 0-1 0 0,1 0 1 0 0,-1 0 0 0 0,1 0 0 0 0,-1 0-1 0 0,1 0 1 0 0,-1 0 0 0 0,1 1 0 0 0,-1-1 0 0 0,1 1-1 0 0,-1-1 1 0 0,1 1 0 0 0,-1-1 0 0 0,1 1-1 0 0,1 1 1 0 0,0 0 24 0 0,-1 0-1 0 0,0 0 0 0 0,0 1 1 0 0,0-1-1 0 0,0 1 1 0 0,0-1-1 0 0,0 1 1 0 0,-1-1-1 0 0,1 1 1 0 0,1 5-1 0 0,0-1 36 0 0,-1 1 0 0 0,0 0 0 0 0,0-1-1 0 0,-1 1 1 0 0,0 0 0 0 0,0 0 0 0 0,-1 0-1 0 0,0 8 1 0 0,-2 11 271 0 0,-7 27 0 0 0,1 0-99 0 0,6-39-214 0 0,0 6-11 0 0,1 28 0 0 0,1-47-122 0 0,10 2-6342 0 0,1-1-555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1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73 571 2303 0 0,'0'0'375'0'0,"-1"2"734"0"0,-5 6 169 0 0,-1 0 0 0 0,0 0-1 0 0,0-1 1 0 0,-1 0 0 0 0,0 0-1 0 0,0-1 1 0 0,-12 7 3494 0 0,24-20-4324 0 0,57-81 429 0 0,-14 24-718 0 0,30-42-44 0 0,-40 58-214 0 0,12-21-2 0 0,52-65-840 0 0,-86 117 1131 0 0,0 1 0 0 0,1 1 1 0 0,0 0-1 0 0,2 1 1 0 0,27-17-1 0 0,-41 29-193 0 0,0 0 0 0 0,0 0 1 0 0,1 0-1 0 0,-1 1 0 0 0,1 0 0 0 0,5-2 0 0 0,-8 3-354 0 0,6 6 8 0 0,-7-4 379 0 0,1 1 0 0 0,-1-1 0 0 0,0 0 0 0 0,1 0 0 0 0,-1 1 0 0 0,0-1 0 0 0,-1 0 0 0 0,1 1 0 0 0,0-1 0 0 0,0 4 0 0 0,2 29 87 0 0,-3-24-54 0 0,1 8-25 0 0,-2 0 0 0 0,0 0 0 0 0,-1 0 0 0 0,-1 0 0 0 0,-5 20 0 0 0,-34 91 384 0 0,25-83-47 0 0,-12 54 0 0 0,23-78-261 0 0,3-9-77 0 0,0 0 0 0 0,0 0 0 0 0,2 0 0 0 0,-1 24 0 0 0,4-22 17 0 0,0-13-52 0 0,0-2 7 0 0,-1 0-10 0 0,1 0 0 0 0,-1 0-1 0 0,1 0 1 0 0,0 0 0 0 0,-1 0 0 0 0,1-1-1 0 0,0 1 1 0 0,-1-1 0 0 0,1 1 0 0 0,0-1-1 0 0,0 1 1 0 0,0-1 0 0 0,-1 0 0 0 0,1 0-1 0 0,3 0 1 0 0,-3-1-139 0 0,0 1 0 0 0,0 0 0 0 0,1-1 0 0 0,-1 1-1 0 0,0-1 1 0 0,0 0 0 0 0,0 1 0 0 0,4-3 0 0 0,6-4-1223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1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29 5063 0 0,'0'0'1499'0'0,"8"-8"2284"0"0,1-6-3098 0 0,-8 13 123 0 0,6-5 3201 0 0,-8 10-3971 0 0,0 0-1 0 0,-1 0 1 0 0,1-1 0 0 0,-1 1-1 0 0,0 0 1 0 0,0-1-1 0 0,-1 0 1 0 0,1 1-1 0 0,-1-1 1 0 0,-5 5-1 0 0,-5 5 5 0 0,-17 12-1 0 0,12-11-14 0 0,-49 41 50 0 0,-92 80-51 0 0,29-21-285 0 0,52-48 128 0 0,-106 117-1 0 0,180-179 133 0 0,1 0 1 0 0,0 0-1 0 0,1 0 0 0 0,-1 1 0 0 0,1 0 0 0 0,0-1 0 0 0,0 1 0 0 0,0 0 0 0 0,0 0 1 0 0,1 0-1 0 0,0 0 0 0 0,0 0 0 0 0,1 0 0 0 0,-1 0 0 0 0,1 7 0 0 0,0-7 44 0 0,1-1 0 0 0,-1 0 1 0 0,1 0-1 0 0,0 0 0 0 0,0 0 0 0 0,1 0 0 0 0,-1 0 0 0 0,1 0 0 0 0,0 0 0 0 0,0 0 0 0 0,0-1 0 0 0,0 1 1 0 0,1-1-1 0 0,-1 0 0 0 0,1 1 0 0 0,0-1 0 0 0,0 0 0 0 0,0-1 0 0 0,4 4 0 0 0,12 6 199 0 0,0-1 0 0 0,1 0-1 0 0,0-2 1 0 0,1 0 0 0 0,0-1 0 0 0,0-1-1 0 0,1-1 1 0 0,0-1 0 0 0,0-1 0 0 0,0-1-1 0 0,32 0 1 0 0,-25-3-159 0 0,0-1-1 0 0,0-1 1 0 0,-1-2 0 0 0,1-1-1 0 0,-1-1 1 0 0,0-1 0 0 0,0-2-1 0 0,37-17 1 0 0,-47 17-161 0 0,-1-1 0 0 0,0-1 1 0 0,0-1-1 0 0,-1 0 0 0 0,-1-1 0 0 0,0-1 1 0 0,-1 0-1 0 0,0-1 0 0 0,-1-1 0 0 0,-1 0 1 0 0,0 0-1 0 0,-1-1 0 0 0,-1-1 0 0 0,-1 0 1 0 0,-1 0-1 0 0,0-1 0 0 0,-1 0 0 0 0,-1 0 1 0 0,-1-1-1 0 0,3-23 0 0 0,-7 39-21 0 0,-1 0 1 0 0,1 0-1 0 0,-1 1 0 0 0,0-1 0 0 0,-1 0 0 0 0,1 0 1 0 0,-1 1-1 0 0,0-1 0 0 0,-2-6 0 0 0,3 8-27 0 0,-1 2 103 0 0,-1-1-1 0 0,1 1 0 0 0,0-1 1 0 0,0 1-1 0 0,-1 0 1 0 0,1-1-1 0 0,0 1 0 0 0,-1 0 1 0 0,-1 0-1 0 0,-7 2-10 0 0,0 1-1 0 0,0-1 1 0 0,0 2-1 0 0,0 0 1 0 0,-10 5-1 0 0,-14 6 111 0 0,27-13-32 0 0,-17 7 119 0 0,0 0 0 0 0,0 2-1 0 0,-28 17 1 0 0,10-2-274 0 0,-1-2 0 0 0,-53 21-1 0 0,86-40-72 0 0,0-1 0 0 0,-1-1 0 0 0,0 0 0 0 0,-13 2-1 0 0,21-4 68 0 0,-1-1 0 0 0,1 1 0 0 0,0-1-1 0 0,0 0 1 0 0,0 0 0 0 0,0-1 0 0 0,0 1-1 0 0,0-1 1 0 0,0 1 0 0 0,0-1 0 0 0,0 0-1 0 0,0 0 1 0 0,0 0 0 0 0,0 0 0 0 0,0-1-1 0 0,0 1 1 0 0,1-1 0 0 0,-1 0 0 0 0,-2-2-1 0 0,4 2-418 0 0,26 9-7274 0 0,-9-5 7478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1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10855 0 0,'-1'0'496'0'0,"-23"11"-23"0"0,1 1 0 0 0,-21 15 0 0 0,9-5 1038 0 0,23-14-1218 0 0,0 1 0 0 0,1 0 0 0 0,0 1 0 0 0,1 1 0 0 0,0-1 0 0 0,0 1 0 0 0,1 1 1 0 0,1 0-1 0 0,0 0 0 0 0,1 1 0 0 0,0 0 0 0 0,-5 15 0 0 0,10-22-250 0 0,0 0-1 0 0,1-1 1 0 0,-1 1-1 0 0,1 0 0 0 0,1 0 1 0 0,-1 0-1 0 0,1 0 1 0 0,0 0-1 0 0,0 0 1 0 0,2 8-1 0 0,-1-11-35 0 0,-1-1 0 0 0,1 1 0 0 0,0 0 0 0 0,0 0 0 0 0,0 0 0 0 0,0-1 0 0 0,0 1 0 0 0,1-1 1 0 0,-1 1-1 0 0,1-1 0 0 0,0 1 0 0 0,0-1 0 0 0,-1 0 0 0 0,2 0 0 0 0,-1 0 0 0 0,0 0 0 0 0,0 0 0 0 0,1 0 0 0 0,-1-1 0 0 0,0 1 0 0 0,1-1 0 0 0,0 1 0 0 0,2 0 0 0 0,-1-1 30 0 0,0 1 0 0 0,0-1 0 0 0,0 0 0 0 0,0 0 0 0 0,0 0 0 0 0,0-1 0 0 0,0 1 0 0 0,0-1 0 0 0,0 0-1 0 0,0 0 1 0 0,0-1 0 0 0,0 1 0 0 0,0-1 0 0 0,0 0 0 0 0,-1 0 0 0 0,1 0 0 0 0,0 0 0 0 0,0-1 0 0 0,0 0 0 0 0,-1 1 0 0 0,1-1 0 0 0,-1-1-1 0 0,0 1 1 0 0,1 0 0 0 0,2-4 0 0 0,-1 0 9 0 0,0 1-1 0 0,0-1 1 0 0,-1-1 0 0 0,0 1-1 0 0,0 0 1 0 0,-1-1-1 0 0,0 0 1 0 0,0 0 0 0 0,4-13-1 0 0,-2-3 171 0 0,5-42 0 0 0,-10 50-329 0 0,1 0-1 0 0,-2-1 0 0 0,0 1 1 0 0,-5-25-1 0 0,5 38-99 0 0,2 7-3965 0 0,0-2 3935 0 0,-1 0 1 0 0,1 0 0 0 0,0 0 0 0 0,0 0-1 0 0,0 0 1 0 0,0-1 0 0 0,1 1 0 0 0,-1 0 0 0 0,1-1-1 0 0,0 1 1 0 0,0-1 0 0 0,0 0 0 0 0,0 1-1 0 0,0-1 1 0 0,0 0 0 0 0,0 0 0 0 0,5 2-1 0 0,7 3-677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16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31 5983 0 0,'52'-31'12806'0'0,"-53"32"-12708"0"0,-1 0 0 0 0,1-1 1 0 0,0 1-1 0 0,-1 0 0 0 0,1 0 1 0 0,0 0-1 0 0,0 0 1 0 0,-1 0-1 0 0,0 2 0 0 0,-3 1-9 0 0,-26 23-43 0 0,1 2 1 0 0,0 1 0 0 0,3 1 0 0 0,-39 55 0 0 0,62-81-54 0 0,0 1-1 0 0,0 0 1 0 0,0 0-1 0 0,0 1 0 0 0,1-1 1 0 0,0 1-1 0 0,1 0 1 0 0,0 0-1 0 0,0 0 1 0 0,0 0-1 0 0,-1 11 1 0 0,5-8-69 0 0,0-8 59 0 0,-1 0 1 0 0,1-1 0 0 0,0 1 0 0 0,-1-1-1 0 0,1 1 1 0 0,0-1 0 0 0,0 0 0 0 0,0 0-1 0 0,0 0 1 0 0,0 0 0 0 0,0 0 0 0 0,0 0-1 0 0,0 0 1 0 0,0-1 0 0 0,0 1 0 0 0,0-1-1 0 0,1 0 1 0 0,2 1 0 0 0,3-1-9 0 0,0 1 0 0 0,0-1-1 0 0,14-2 1 0 0,-4-2 113 0 0,1-1 0 0 0,-1-1 0 0 0,0-1 0 0 0,0 0 0 0 0,-1-1 0 0 0,0-1 0 0 0,0 0 0 0 0,25-20 0 0 0,-39 27-81 0 0,-1 0 0 0 0,1 0 0 0 0,-1-1 0 0 0,0 1 0 0 0,0 0 0 0 0,0-1 0 0 0,0 1 0 0 0,0-1 0 0 0,-1 0 0 0 0,1 0-1 0 0,-1 0 1 0 0,1 1 0 0 0,-1-1 0 0 0,0 0 0 0 0,0-1 0 0 0,0 1 0 0 0,-1 0 0 0 0,1 0 0 0 0,-1 0 0 0 0,0 0 0 0 0,0-1 0 0 0,0 1 0 0 0,-1-4 0 0 0,1 3-107 0 0,-1 0-1 0 0,0 0 1 0 0,0 0 0 0 0,0 1 0 0 0,-1-1 0 0 0,0 0 0 0 0,1 0 0 0 0,-1 1-1 0 0,-1 0 1 0 0,1-1 0 0 0,0 1 0 0 0,-1 0 0 0 0,1 0 0 0 0,-1 0 0 0 0,0 0 0 0 0,0 1-1 0 0,0-1 1 0 0,-5-2 0 0 0,0 0-359 0 0,-7-4-364 0 0,0 0-1 0 0,-30-13 0 0 0,42 21 812 0 0,-9-3-13 0 0,11 2 24 0 0,0 2-1 0 0,1 0 0 0 0,0 0-1 0 0,0-1 1 0 0,-1 1-1 0 0,1 0 1 0 0,0 0 0 0 0,0 0-1 0 0,-1 0 1 0 0,1-1 0 0 0,0 1-1 0 0,0 0 1 0 0,0 0 0 0 0,0 0-1 0 0,-1-1 1 0 0,1 1 0 0 0,0 0-1 0 0,0 0 1 0 0,0-1-1 0 0,0 1 1 0 0,0 0 0 0 0,0 0-1 0 0,0-1 1 0 0,-1 1 0 0 0,1 0-1 0 0,0-1 1 0 0,0 1 0 0 0,0 0-1 0 0,0 0 1 0 0,0-1 0 0 0,0 1-1 0 0,0 0 1 0 0,1 0-1 0 0,-1-1 1 0 0,0 1 0 0 0,0 0-1 0 0,0-1 1 0 0,0 1 0 0 0,0 0-1 0 0,0 0 1 0 0,0 0 0 0 0,1-1-1 0 0,-1 1 1 0 0,0 0 0 0 0,0 0-1 0 0,0-1 1 0 0,0 1-1 0 0,1 0 1 0 0,-1 0 0 0 0,0 0-1 0 0,0 0 1 0 0,1-1 0 0 0,-1 1-1 0 0,0 0 1 0 0,0 0 0 0 0,1 0-1 0 0,18-12-1639 0 0,-6 4 632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1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145 321 4607 0 0,'9'1'407'0'0,"-2"1"-842"0"0,14 2 16583 0 0,-67-10-15846 0 0,34 5-160 0 0,0 0 1 0 0,0-1 0 0 0,-20-5 0 0 0,28 5-125 0 0,0 1 1 0 0,1-1-1 0 0,-1 0 1 0 0,0 0-1 0 0,1 0 0 0 0,0 0 1 0 0,-1 0-1 0 0,1-1 1 0 0,0 0-1 0 0,0 1 1 0 0,0-1-1 0 0,1 0 1 0 0,-1-1-1 0 0,1 1 1 0 0,-3-5-1 0 0,3 4-41 0 0,0 0-1 0 0,0 0 0 0 0,0 0 1 0 0,1-1-1 0 0,-1 1 1 0 0,1 0-1 0 0,0-1 1 0 0,0 0-1 0 0,1 1 0 0 0,0-1 1 0 0,-1 1-1 0 0,1-1 1 0 0,1 0-1 0 0,0-6 0 0 0,1 5-53 0 0,-1-1-1 0 0,2 1 0 0 0,-1 0 0 0 0,1-1 0 0 0,-1 1 0 0 0,2 0 1 0 0,-1 1-1 0 0,1-1 0 0 0,5-6 0 0 0,-2 4-9 0 0,0 0 0 0 0,1 0 0 0 0,0 1 0 0 0,1 0 0 0 0,-1 0 0 0 0,1 1 0 0 0,1 0 0 0 0,-1 1 0 0 0,1 0-1 0 0,0 0 1 0 0,0 1 0 0 0,12-3 0 0 0,155-30 23 0 0,-168 35 88 0 0,0 0 1 0 0,1 1-1 0 0,-1 0 0 0 0,0 0 0 0 0,1 1 0 0 0,-1 0 0 0 0,18 4 1 0 0,-25-4 11 0 0,1 1 0 0 0,-1-1 0 0 0,1 1 1 0 0,-1 0-1 0 0,1 0 0 0 0,-1 0 1 0 0,0 1-1 0 0,1-1 0 0 0,-1 0 1 0 0,0 1-1 0 0,0 0 0 0 0,0-1 1 0 0,0 1-1 0 0,0 0 0 0 0,0 0 1 0 0,-1 0-1 0 0,1 0 0 0 0,-1 0 1 0 0,1 0-1 0 0,-1 1 0 0 0,0-1 1 0 0,0 0-1 0 0,0 1 0 0 0,0-1 1 0 0,0 1-1 0 0,-1-1 0 0 0,1 1 1 0 0,-1 0-1 0 0,1-1 0 0 0,-1 1 1 0 0,0-1-1 0 0,0 4 0 0 0,-1 5 34 0 0,0 0 0 0 0,-1 0 1 0 0,0 0-1 0 0,0 0 0 0 0,-1-1 0 0 0,-1 1 0 0 0,0-1 0 0 0,0 0 1 0 0,-10 18-1 0 0,2-10-132 0 0,0 1 0 0 0,-1-2 0 0 0,-1 0 0 0 0,-16 15 0 0 0,24-26-1 0 0,0-1-1 0 0,0 0 0 0 0,0-1 1 0 0,0 1-1 0 0,-1-1 0 0 0,0 0 1 0 0,0-1-1 0 0,0 0 0 0 0,-1 0 1 0 0,-14 4-1 0 0,14-5-825 0 0,0-1-1 0 0,-1 0 1 0 0,-9 0 0 0 0,5-2-5422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1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80 6447 0 0,'9'-10'199'0'0,"1"1"0"0"0,0 0 1 0 0,13-8-1 0 0,18-17 6907 0 0,-42 37-6830 0 0,-79 152 618 0 0,14-31-737 0 0,-6 26-96 0 0,-122 225 88 0 0,154-319-154 0 0,29-44 49 0 0,1 1 0 0 0,1 0 1 0 0,1 1-1 0 0,-12 23 0 0 0,21-37-43 0 0,0 0-1 0 0,0 1 0 0 0,-1-1 0 0 0,1 0 1 0 0,0 1-1 0 0,0-1 0 0 0,0 0 1 0 0,0 0-1 0 0,0 0 0 0 0,-1 0 0 0 0,1 0 1 0 0,0 0-1 0 0,1 0 0 0 0,16-4-1090 0 0,3-4-4304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1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8287 0 0,'0'0'3504'0'0,"1"2"-2054"0"0,18 47 385 0 0,20 92 0 0 0,-29-96-1105 0 0,2 0 0 0 0,2-2 0 0 0,23 50 0 0 0,28 21 165 0 0,2 5 463 0 0,-57-97-1183 0 0,-1-1 0 0 0,0 1-1 0 0,9 40 1 0 0,-16-48-165 0 0,-1 0-1 0 0,0 0 0 0 0,-1 0 1 0 0,0 0-1 0 0,-1 0 0 0 0,-1-1 1 0 0,0 1-1 0 0,0 0 0 0 0,-2-1 1 0 0,0 1-1 0 0,0-1 0 0 0,-7 13 1 0 0,-8 12 30 0 0,-1-1 0 0 0,-40 57-1 0 0,24-45-764 0 0,-2-2 0 0 0,-44 43 0 0 0,52-61-1293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1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81 10855 0 0,'0'0'496'0'0,"-15"6"184"0"0,9-2-502 0 0,5-3 162 0 0,0 0 0 0 0,0-1 1 0 0,0 1-1 0 0,0 0 0 0 0,-1 0 1 0 0,1 0-1 0 0,1 0 0 0 0,-1 0 1 0 0,0 0-1 0 0,0 0 1 0 0,0 0-1 0 0,0 1 0 0 0,1-1 1 0 0,-1 0-1 0 0,1 0 0 0 0,-1 1 1 0 0,1-1-1 0 0,-1 0 0 0 0,1 2 1 0 0,0-2-265 0 0,0 0 1 0 0,1 0-1 0 0,-1 0 0 0 0,1 0 1 0 0,-1 0-1 0 0,1 0 1 0 0,0 0-1 0 0,-1 0 1 0 0,1-1-1 0 0,0 1 1 0 0,-1 0-1 0 0,1 0 0 0 0,0-1 1 0 0,0 1-1 0 0,0-1 1 0 0,0 1-1 0 0,0-1 1 0 0,0 1-1 0 0,0-1 1 0 0,0 1-1 0 0,-1-1 0 0 0,2 0 1 0 0,-1 1-1 0 0,0-1 1 0 0,1 0-1 0 0,8 3 165 0 0,1-1 0 0 0,-1-1-1 0 0,0 0 1 0 0,20 0 0 0 0,41-7 377 0 0,-69 6-609 0 0,92-14 270 0 0,0-4 0 0 0,120-41 0 0 0,-49 18-3375 0 0,-164 40 2387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1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13823 0 0,'0'0'4242'0'0,"0"2"-3381"0"0,-9 35-679 0 0,-1 0 1 0 0,-2-1-1 0 0,-20 41 0 0 0,-12 39 10 0 0,34-84-643 0 0,2 0 0 0 0,-5 35 1 0 0,11-48-399 0 0,1 0 0 0 0,0 1 0 0 0,1-1 0 0 0,6 37 0 0 0,-1-32-5282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3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11 5063 0 0,'0'0'232'0'0,"2"-1"-13"0"0,5-2-134 0 0,1 1 1 0 0,-1 0-1 0 0,10-1 0 0 0,-15 3 1446 0 0,-6 8 2636 0 0,0-4-3263 0 0,0 1 0 0 0,1-1 1 0 0,-9 7-1 0 0,-8 8 180 0 0,5-1-921 0 0,-29 35 1304 0 0,-71 111 0 0 0,108-152-1551 0 0,-5 11-2077 0 0,-2 0 0 0 0,-30 37-1 0 0,37-53-3342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0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11519 0 0,'0'0'887'0'0,"2"-2"-583"0"0,30-29 5443 0 0,37-24-3422 0 0,0-1 509 0 0,-59 49-2604 0 0,0 1 1 0 0,1 0-1 0 0,0 0 1 0 0,0 1 0 0 0,14-5-1 0 0,-9 6-1318 0 0,0-2 0 0 0,0 0 0 0 0,24-14 0 0 0,-26 12-632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1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11519 0 0,'0'0'887'0'0,"-1"1"-583"0"0,-14 26 1410 0 0,-2-2-1 0 0,-35 43 1 0 0,8-12-1272 0 0,24-28-376 0 0,-26 49 1 0 0,38-63-117 0 0,2 1 0 0 0,0 0 0 0 0,1 0 0 0 0,0 0 0 0 0,-4 27 0 0 0,8-33-935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1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4143 0 0,'7'-16'1051'0'0,"0"1"0"0"0,2 0 0 0 0,0 0 0 0 0,1 1 0 0 0,0 0 0 0 0,21-21 0 0 0,35-27 3622 0 0,-21 25-5136 0 0,-24 21 750 0 0,1 1 0 0 0,1 0 1 0 0,46-21-1 0 0,-51 28-29 0 0,1 1 0 0 0,-1 1 0 0 0,1 1 0 0 0,0 0 0 0 0,37-3 0 0 0,-46 8-88 0 0,1 0 0 0 0,-1 0 0 0 0,1 1-1 0 0,-1 0 1 0 0,0 1 0 0 0,1 0 0 0 0,-1 0-1 0 0,0 1 1 0 0,12 6 0 0 0,-18-7-131 0 0,0 0 0 0 0,0 0-1 0 0,0 0 1 0 0,0 1 0 0 0,0-1 0 0 0,-1 1 0 0 0,1 0 0 0 0,-1 0-1 0 0,0 0 1 0 0,0 0 0 0 0,0 1 0 0 0,0 0 0 0 0,-1-1-1 0 0,1 1 1 0 0,-1 0 0 0 0,0 0 0 0 0,0 0 0 0 0,-1 0-1 0 0,1 1 1 0 0,-1-1 0 0 0,0 0 0 0 0,0 1 0 0 0,1 5 0 0 0,-2 0-4 0 0,0-1 1 0 0,-1 1 0 0 0,0-1-1 0 0,0 0 1 0 0,-1 1 0 0 0,0-1 0 0 0,-1 0-1 0 0,0 0 1 0 0,0 0 0 0 0,-1 0 0 0 0,0-1-1 0 0,0 0 1 0 0,-1 1 0 0 0,0-2 0 0 0,-1 1-1 0 0,0 0 1 0 0,-8 7 0 0 0,-8 6 95 0 0,-1-1 0 0 0,0-1 0 0 0,-1-1 0 0 0,-29 16 0 0 0,10-8-78 0 0,-22 16-364 0 0,-127 59 0 0 0,177-95 182 0 0,-5 3-1249 0 0,-38 11 0 0 0,45-18-56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1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 7831 0 0,'0'0'603'0'0,"-2"1"-396"0"0,-16 5 602 0 0,0 1 1 0 0,0 1-1 0 0,1 1 1 0 0,0 0-1 0 0,1 1 1 0 0,0 1-1 0 0,1 1 1 0 0,-22 20-1 0 0,0 5 580 0 0,-63 80-1 0 0,74-83-1049 0 0,-32 54-1 0 0,51-74-287 0 0,0-1 1 0 0,1 1-1 0 0,0 0 1 0 0,1 0-1 0 0,1 0 0 0 0,0 1 1 0 0,-3 28-1 0 0,7-32-1 0 0,1 1-1 0 0,-1-1 1 0 0,2 0-1 0 0,0 0 1 0 0,0 0-1 0 0,1 0 1 0 0,0 0-1 0 0,1-1 1 0 0,0 1-1 0 0,1-1 1 0 0,0 0-1 0 0,1 0 1 0 0,0-1-1 0 0,0 1 1 0 0,1-1-1 0 0,10 10 1 0 0,74 85-2821 0 0,-81-93 1764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20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389 249 7367 0 0,'-9'1'9479'0'0,"8"-3"-9348"0"0,1 0 0 0 0,-1 0-1 0 0,1 0 1 0 0,0 0 0 0 0,0 0 0 0 0,-1 1 0 0 0,1-1 0 0 0,1 0-1 0 0,-1 0 1 0 0,0 0 0 0 0,0 0 0 0 0,1 0 0 0 0,-1 1 0 0 0,1-1-1 0 0,-1 0 1 0 0,1 0 0 0 0,1-2 0 0 0,19-33 614 0 0,-14 26-574 0 0,17-26 216 0 0,-13 21-272 0 0,-1 0 0 0 0,-1-1 0 0 0,0 0 0 0 0,8-23 0 0 0,-16 39-131 0 0,-1 1 0 0 0,0-1 0 0 0,0 0 0 0 0,1 0 0 0 0,-1 0 0 0 0,0 1 0 0 0,0-1 0 0 0,0 0 0 0 0,0 0 0 0 0,0 0 0 0 0,0 1 0 0 0,0-1 0 0 0,0 0 0 0 0,0 0 0 0 0,0 0 0 0 0,0 1 0 0 0,0-1 0 0 0,-1 0 0 0 0,1 0 0 0 0,0 0 0 0 0,-1 1 0 0 0,0-2 0 0 0,1 2-6 0 0,-1-1 0 0 0,1 1 0 0 0,-1 0 1 0 0,0-1-1 0 0,1 1 0 0 0,-1 0 1 0 0,0 0-1 0 0,0-1 0 0 0,1 1 0 0 0,-1 0 1 0 0,0 0-1 0 0,1 0 0 0 0,-1 0 1 0 0,0 0-1 0 0,0 0 0 0 0,1 0 0 0 0,-1 0 1 0 0,0 0-1 0 0,0 1 0 0 0,-5 0-89 0 0,0 1 0 0 0,0 0 0 0 0,0 1 0 0 0,-7 3 0 0 0,-13 11-257 0 0,-40 31 0 0 0,42-30 322 0 0,-30 26 8 0 0,-80 83 0 0 0,132-125 38 0 0,-24 26 152 0 0,-34 45 0 0 0,54-65-115 0 0,1 0 0 0 0,0 1-1 0 0,0 0 1 0 0,0 0-1 0 0,1 0 1 0 0,1 0 0 0 0,0 1-1 0 0,0-1 1 0 0,0 1-1 0 0,-1 20 1 0 0,4-26 8 0 0,0 0 0 0 0,0 1 0 0 0,0-1 0 0 0,1 0 0 0 0,0 0 0 0 0,0 1 0 0 0,0-1 0 0 0,0 0 0 0 0,1 0 0 0 0,0 0 0 0 0,-1 0 0 0 0,1 0 0 0 0,4 4 0 0 0,-3-3 24 0 0,1-1 0 0 0,1 1 0 0 0,-1-1 0 0 0,1 0 0 0 0,-1 0 1 0 0,1 0-1 0 0,0-1 0 0 0,8 5 0 0 0,3-1 71 0 0,1 0 0 0 0,0 0 1 0 0,0-2-1 0 0,0 0 0 0 0,24 3 0 0 0,85 8 384 0 0,-44-7-368 0 0,-65-6-183 0 0,-15-1 4 0 0,-1-1-2 0 0,1 0-92 0 0,6 2-921 0 0,-4-3-1936 0 0,5-3 1156 0 0,0-4-64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2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17 16039 0 0,'11'-13'731'0'0,"-9"10"-10"0"0,-3 5-417 0 0,-16 40 315 0 0,-2 0-1 0 0,-29 48 1 0 0,10-22-205 0 0,4-2 27 0 0,-195 347 396 0 0,227-409-841 0 0,-38 64-7 0 0,35-59-98 0 0,1 0-1 0 0,0 0 1 0 0,1 1-1 0 0,0 0 1 0 0,-2 13-1 0 0,4-21-699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2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71 10591 0 0,'0'0'819'0'0,"-6"-14"2281"0"0,2 9-2597 0 0,0 0 1 0 0,0 1-1 0 0,0-1 1 0 0,-1 1-1 0 0,1 0 1 0 0,-1 0-1 0 0,-1 0 1 0 0,1 1-1 0 0,0 0 1 0 0,-9-4-1 0 0,10 6-503 0 0,0-1 0 0 0,0 1 0 0 0,0 0 0 0 0,0 0 0 0 0,0 0 0 0 0,0 0 0 0 0,0 1 0 0 0,-1 0 0 0 0,1-1 0 0 0,0 2-1 0 0,0-1 1 0 0,-1 0 0 0 0,1 1 0 0 0,0 0 0 0 0,0 0 0 0 0,-4 2 0 0 0,-4 2-32 0 0,0 1 1 0 0,1 1-1 0 0,0 0 0 0 0,0 1 0 0 0,1 0 0 0 0,0 0 1 0 0,-13 15-1 0 0,7-5 35 0 0,1 1 0 0 0,0 1 0 0 0,-13 23 0 0 0,21-31 24 0 0,0 1 0 0 0,-5 16 1 0 0,10-26-5 0 0,1 1 0 0 0,0-1 1 0 0,0 1-1 0 0,0 0 1 0 0,0 0-1 0 0,1 0 1 0 0,-1-1-1 0 0,1 1 0 0 0,0 0 1 0 0,0 0-1 0 0,1 0 1 0 0,1 6-1 0 0,-2-9 1 0 0,1 1 0 0 0,-1-1 0 0 0,1 0 0 0 0,-1 0 0 0 0,1 0 0 0 0,0 0 0 0 0,0 0 0 0 0,-1 0 0 0 0,1-1 0 0 0,0 1-1 0 0,0 0 1 0 0,0 0 0 0 0,0-1 0 0 0,0 1 0 0 0,0 0 0 0 0,0-1 0 0 0,0 1 0 0 0,0-1 0 0 0,0 1 0 0 0,1-1 0 0 0,-1 0 0 0 0,0 1 0 0 0,0-1 0 0 0,0 0 0 0 0,1 0-1 0 0,-1 0 1 0 0,0 0 0 0 0,2 0 0 0 0,1 0 71 0 0,0 0 0 0 0,1-1-1 0 0,-1 0 1 0 0,0 0 0 0 0,0 0 0 0 0,5-2 0 0 0,2-1-127 0 0,0 0 0 0 0,0-1 0 0 0,0 0 0 0 0,-1-1 0 0 0,0 0 0 0 0,0-1 0 0 0,-1 0 0 0 0,0-1 0 0 0,12-11 0 0 0,9-16-2028 0 0,-29 33 1714 0 0,0 4-387 0 0,2 0 683 0 0,-1 0 0 0 0,1 0 1 0 0,-1 0-1 0 0,1 0 0 0 0,0-1 1 0 0,0 1-1 0 0,0-1 0 0 0,0 1 1 0 0,0-1-1 0 0,0 0 0 0 0,7 1 0 0 0,-4-1-397 0 0,5 1-720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2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18 6911 0 0,'2'0'528'0'0,"43"-18"11460"0"0,-46 20-11425 0 0,-2 4-348 0 0,1 1 0 0 0,-2-1 0 0 0,1-1 0 0 0,-1 1 0 0 0,1 0 0 0 0,-2-1 0 0 0,-6 7 0 0 0,-39 36 396 0 0,35-36-485 0 0,-30 36 760 0 0,29-31-2818 0 0,0 1-4922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2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30 142 6911 0 0,'0'0'623'0'0,"-2"1"-514"0"0,1 0 252 0 0,0 0 0 0 0,0 0 0 0 0,0-1 0 0 0,0 1 0 0 0,0 0 0 0 0,0-1 1 0 0,0 1-1 0 0,0-1 0 0 0,-1 0 0 0 0,1 1 0 0 0,0-1 0 0 0,0 0 0 0 0,-1 0 0 0 0,-7 1 6103 0 0,9-1-6441 0 0,0 0 1 0 0,-1 0-1 0 0,1 0 0 0 0,0 0 1 0 0,0 0-1 0 0,0-1 0 0 0,0 1 1 0 0,0 0-1 0 0,-1 0 0 0 0,1 0 1 0 0,0 0-1 0 0,0-1 0 0 0,0 1 1 0 0,0 0-1 0 0,0 0 0 0 0,0 0 1 0 0,0-1-1 0 0,0 1 0 0 0,0 0 1 0 0,-1 0-1 0 0,1-1 0 0 0,0 1 1 0 0,0 0-1 0 0,0 0 0 0 0,0 0 1 0 0,0-1-1 0 0,1 1 1 0 0,-1 0-1 0 0,0 0 0 0 0,0-1 1 0 0,0 1-1 0 0,0 0 0 0 0,0 0 1 0 0,0 0-1 0 0,0-1 0 0 0,0 1 1 0 0,0 0-1 0 0,2-10 254 0 0,-2 9-269 0 0,5-8-5 0 0,0 0 0 0 0,0 0 0 0 0,1 0 0 0 0,0 1 0 0 0,1-1 0 0 0,0 1 0 0 0,9-7 0 0 0,-6 5-219 0 0,1 1 0 0 0,0 0 1 0 0,1 1-1 0 0,20-11 0 0 0,-31 18 226 0 0,1 1 0 0 0,-1 0 0 0 0,0 0 0 0 0,1 0-1 0 0,-1 0 1 0 0,1 0 0 0 0,-1 0 0 0 0,0 0 0 0 0,1 1 0 0 0,-1-1 0 0 0,2 1-1 0 0,0 0 83 0 0,-1-1-59 0 0,-1 1 1 0 0,0-1-1 0 0,0 1 1 0 0,0-1-1 0 0,0 1 1 0 0,0-1-1 0 0,0 1 1 0 0,0 0-1 0 0,0-1 1 0 0,0 1 0 0 0,0 0-1 0 0,-1 0 1 0 0,1 0-1 0 0,0 0 1 0 0,0 0-1 0 0,-1 0 1 0 0,1 0-1 0 0,0 1 1 0 0,8 20 427 0 0,-9-21-409 0 0,7 26 387 0 0,-6-25-366 0 0,-1 0-13 0 0,0 19 215 0 0,10-25-235 0 0,-2 0-212 0 0,0 0 0 0 0,-1-1 0 0 0,0 0 0 0 0,0 0 1 0 0,10-10-1 0 0,17-13-746 0 0,-29 25 865 0 0,0 0-1 0 0,0 0 1 0 0,0 1 0 0 0,0-1 0 0 0,0 1 0 0 0,1 0 0 0 0,-1 1 0 0 0,1-1 0 0 0,-1 1 0 0 0,1 0 0 0 0,-1 1 0 0 0,10-1 0 0 0,24 2 313 0 0,-30-2-54 0 0,0 1 0 0 0,1 0 0 0 0,-1 1 0 0 0,0 0 0 0 0,11 3 0 0 0,-18-4-172 0 0,3 2 56 0 0,-1-1 0 0 0,1 0 1 0 0,-1 1-1 0 0,0 0 1 0 0,0 0-1 0 0,1 0 0 0 0,4 4 1 0 0,-6-3-35 0 0,0 0 0 0 0,0 0 1 0 0,-1 0-1 0 0,1 0 0 0 0,-1 1 0 0 0,0-1 1 0 0,0 1-1 0 0,0 0 0 0 0,0-1 1 0 0,-1 1-1 0 0,2 8 0 0 0,-1-8-94 0 0,-1 1 0 0 0,0 0 0 0 0,-1-1-1 0 0,1 1 1 0 0,-1 0 0 0 0,0 0 0 0 0,0-1 0 0 0,0 1-1 0 0,-1 0 1 0 0,1 0 0 0 0,-1-1 0 0 0,-1 1 0 0 0,1-1-1 0 0,-1 1 1 0 0,1-1 0 0 0,-1 1 0 0 0,0-1 0 0 0,-1 0-1 0 0,1 0 1 0 0,-5 6 0 0 0,0 0-962 0 0,7-8 186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2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100 591 3679 0 0,'0'0'284'0'0,"-2"2"-186"0"0,-15 12 1922 0 0,1 0 0 0 0,0 2 0 0 0,2 0 1 0 0,-15 20-1 0 0,28-35-1120 0 0,-4 3 1498 0 0,10-10-1467 0 0,156-272 1213 0 0,-136 237-2343 0 0,1 1 0 0 0,3 2 0 0 0,0 1 0 0 0,3 1 0 0 0,0 1 0 0 0,3 2-1 0 0,1 2 1 0 0,74-51 0 0 0,-108 81 187 0 0,5-4-4 0 0,0 0 0 0 0,1 1 0 0 0,-1 1 1 0 0,1-1-1 0 0,0 1 0 0 0,0 0 0 0 0,0 1 0 0 0,0 0 0 0 0,16-2 1 0 0,-22 4 328 0 0,-1 1-182 0 0,1 3-102 0 0,-1 0 1 0 0,1-1-1 0 0,-1 1 1 0 0,1 0-1 0 0,-1 0 1 0 0,0 0 0 0 0,-1 0-1 0 0,1 1 1 0 0,-1-1-1 0 0,1 0 1 0 0,-2 7-1 0 0,0 5 227 0 0,-8 28 0 0 0,1 0-84 0 0,-20 148-172 0 0,19-160 35 0 0,0 0 0 0 0,-20 41 0 0 0,15-41 22 0 0,-18 66 0 0 0,30-91-46 0 0,1-1-1 0 0,-1 1 1 0 0,2 0 0 0 0,-1 0-1 0 0,1 0 1 0 0,0 0 0 0 0,0 0-1 0 0,1-1 1 0 0,0 1 0 0 0,3 10-1 0 0,3 0-10 0 0,-5-13 4 0 0,7 8 19 0 0,-2-4 14 0 0,-6-7 6 0 0,9 1-1331 0 0,-9-1 1095 0 0,0-1 1 0 0,0 1-1 0 0,0-1 1 0 0,0 0-1 0 0,0 0 0 0 0,0 0 1 0 0,0 0-1 0 0,0 0 0 0 0,0 0 1 0 0,0 0-1 0 0,0 0 1 0 0,2 0-1 0 0,6-4-1354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2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7 713 7055 0 0,'0'0'3554'0'0,"-4"11"-1054"0"0,2-5-971 0 0,3-12 1674 0 0,7-16-1262 0 0,0 10-1754 0 0,0-1 0 0 0,1 1 0 0 0,1 0 0 0 0,15-14 1 0 0,13-16-39 0 0,3-10-46 0 0,80-96 53 0 0,-79 101-139 0 0,48-42-1 0 0,-84 84-28 0 0,-4 4-52 0 0,1 14-184 0 0,-2-7 238 0 0,0 1-1 0 0,-1 0 1 0 0,0 0 0 0 0,0 0-1 0 0,0 0 1 0 0,-1 0-1 0 0,-2 10 1 0 0,-16 48 96 0 0,8-32 19 0 0,4-10-43 0 0,-3 8 21 0 0,2 0-1 0 0,-8 56 1 0 0,15-72-71 0 0,3-11-10 0 0,0-3 5 0 0,-2 1 48 0 0,24-5 175 0 0,-15-1-191 0 0,1-1 0 0 0,-1 0 0 0 0,-1-1 0 0 0,1 0 1 0 0,-1 0-1 0 0,0-1 0 0 0,11-11 0 0 0,44-59-96 0 0,78-101-384 0 0,14 12 117 0 0,-2 36 308 0 0,-151 129 201 0 0,-3 9-166 0 0,0 1 1 0 0,-1-1-1 0 0,0 1 0 0 0,-1-1 1 0 0,1 0-1 0 0,-6 11 0 0 0,-2 7 32 0 0,-25 97-37 0 0,-16 45 110 0 0,-9-42 126 0 0,25-57-129 0 0,27-54-96 0 0,2 0 1 0 0,-1 1-1 0 0,2 0 0 0 0,0 0 1 0 0,1 0-1 0 0,1 1 0 0 0,-2 23 1 0 0,5-38-80 0 0,1-1-922 0 0,1-1 741 0 0,0 0-1 0 0,-1 1 0 0 0,1-1 1 0 0,0 0-1 0 0,0 0 0 0 0,-1 0 1 0 0,1 0-1 0 0,0 0 0 0 0,0 0 1 0 0,1-1-1 0 0,12-4-4496 0 0,0 0-1208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0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107 507 7367 0 0,'-75'46'1084'0'0,"44"-24"10688"0"0,40-33-10746 0 0,80-89 461 0 0,62-65-848 0 0,-90 106-550 0 0,56-52-55 0 0,-87 86-65 0 0,1 0-1 0 0,37-20 0 0 0,-61 40 23 0 0,1 0-1 0 0,1 1 1 0 0,-1 1-1 0 0,0-1 0 0 0,1 1 1 0 0,0 1-1 0 0,0 0 1 0 0,0 0-1 0 0,0 1 1 0 0,0 0-1 0 0,0 0 1 0 0,13 1-1 0 0,-20 0 10 0 0,0 1 0 0 0,-1-1 0 0 0,1 0 0 0 0,0 1 0 0 0,-1 0 0 0 0,1-1 0 0 0,-1 1-1 0 0,1 0 1 0 0,-1 0 0 0 0,1-1 0 0 0,-1 1 0 0 0,1 0 0 0 0,-1 0 0 0 0,0 1 0 0 0,0-1 0 0 0,0 0 0 0 0,1 0 0 0 0,-1 1 0 0 0,0-1-1 0 0,0 1 1 0 0,-1-1 0 0 0,1 0 0 0 0,0 1 0 0 0,0 0 0 0 0,-1-1 0 0 0,1 1 0 0 0,-1-1 0 0 0,0 1 0 0 0,1 0 0 0 0,-1-1-1 0 0,0 1 1 0 0,0 0 0 0 0,0 0 0 0 0,0 1 0 0 0,0 6 3 0 0,-1 0-1 0 0,0-1 1 0 0,-1 1-1 0 0,1-1 1 0 0,-5 12-1 0 0,-10 19 48 0 0,-1-1 0 0 0,-1 0-1 0 0,-35 51 1 0 0,29-51-28 0 0,1 1 0 0 0,-30 76 0 0 0,50-106-13 0 0,1 0-1 0 0,0 0 0 0 0,1 0 0 0 0,0 1 0 0 0,0-1 0 0 0,1 0 0 0 0,0 1 1 0 0,2 10-1 0 0,0 34-139 0 0,-2-53-61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2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74 5063 0 0,'2'0'3023'0'0,"39"1"5689"0"0,-18 0-8074 0 0,29-2 1 0 0,41-10 313 0 0,-79 8-858 0 0,-1 0 1 0 0,0-1-1 0 0,-1 0 1 0 0,24-12-1 0 0,-36 16-105 0 0,2-1-26 0 0,0 0 0 0 0,-1 0 1 0 0,1 1-1 0 0,0-2 0 0 0,-1 1 0 0 0,1 0 0 0 0,-1 0 1 0 0,0 0-1 0 0,1-1 0 0 0,1-1 0 0 0,-5 1-99 0 0,0 0 0 0 0,0 1 0 0 0,0-1 0 0 0,0 1 0 0 0,0-1 0 0 0,-3 0 0 0 0,1 0 32 0 0,0 1 1 0 0,0 0-1 0 0,0 0 0 0 0,0 0 1 0 0,0 1-1 0 0,-1-1 0 0 0,1 1 0 0 0,0 0 1 0 0,0 0-1 0 0,0 0 0 0 0,0 1 0 0 0,-8 1 1 0 0,-7 3-114 0 0,-26 10 0 0 0,37-12 171 0 0,-15 6 96 0 0,1 1 0 0 0,0 1-1 0 0,1 1 1 0 0,0 1 0 0 0,0 0-1 0 0,2 2 1 0 0,0 1 0 0 0,0 0-1 0 0,2 1 1 0 0,0 1 0 0 0,-23 31-1 0 0,37-44-10 0 0,0 0 0 0 0,0 0 0 0 0,0 0 0 0 0,1 0 0 0 0,-4 12 0 0 0,6-16-81 0 0,-1 0-1 0 0,1 0 1 0 0,0 0 0 0 0,0 0-1 0 0,0 1 1 0 0,0-1 0 0 0,0 0-1 0 0,0 0 1 0 0,0 0 0 0 0,0 1-1 0 0,0-1 1 0 0,0 0 0 0 0,0 0-1 0 0,1 0 1 0 0,-1 0 0 0 0,1 0 0 0 0,-1 0-1 0 0,1 0 1 0 0,-1 0 0 0 0,1 0-1 0 0,-1 0 1 0 0,1 0 0 0 0,0 0-1 0 0,0 0 1 0 0,-1 0 0 0 0,1 0-1 0 0,0 0 1 0 0,0-1 0 0 0,0 1-1 0 0,0 0 1 0 0,0-1 0 0 0,0 1 0 0 0,0-1-1 0 0,0 1 1 0 0,0-1 0 0 0,2 1-1 0 0,12 3-5557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2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282 226 1839 0 0,'0'0'83'0'0,"-2"1"-6"0"0,-21 7-1261 0 0,1 3 4177 0 0,11-5 297 0 0,1-1-1 0 0,-14 4 1 0 0,19-8-2673 0 0,0 0 1 0 0,1 0 0 0 0,-1 0 0 0 0,-9 0 0 0 0,2-2-443 0 0,0 0 1 0 0,0-1-1 0 0,1-1 0 0 0,-1 0 1 0 0,1 0-1 0 0,-1-1 1 0 0,1 0-1 0 0,1-1 0 0 0,-1 0 1 0 0,-17-13-1 0 0,27 18-175 0 0,0 0 0 0 0,0-1-1 0 0,1 1 1 0 0,-1 0 0 0 0,0-1-1 0 0,0 1 1 0 0,1-1 0 0 0,-1 1-1 0 0,0-1 1 0 0,1 0 0 0 0,-1 1 0 0 0,0-1-1 0 0,1 0 1 0 0,-1 0 0 0 0,1 1-1 0 0,-1-1 1 0 0,1 0 0 0 0,-1 0-1 0 0,1 0 1 0 0,0 1 0 0 0,-1-1 0 0 0,1 0-1 0 0,0 0 1 0 0,0 0 0 0 0,0 0-1 0 0,-1-1 1 0 0,1 0-26 0 0,1 0-6 0 0,-1 1 1 0 0,0 0-1 0 0,1-1 1 0 0,-1 1-1 0 0,1 0 1 0 0,-1-1 0 0 0,1 1-1 0 0,0 0 1 0 0,-1 0-1 0 0,1-1 1 0 0,0 1-1 0 0,0 0 1 0 0,0 0 0 0 0,0 0-1 0 0,0 0 1 0 0,1-1-1 0 0,0 0-39 0 0,8-8-135 0 0,0-1-1 0 0,0 2 1 0 0,1-1-1 0 0,1 1 1 0 0,-1 1-1 0 0,16-8 1 0 0,87-41-212 0 0,-95 49 655 0 0,2 1 0 0 0,-1 1 0 0 0,41-7 1 0 0,-46 11-42 0 0,10-3 261 0 0,0 2 0 0 0,0 1 1 0 0,0 1-1 0 0,28 3 0 0 0,-49-2-388 0 0,-1 1 0 0 0,1 0 0 0 0,-1 0 1 0 0,0 0-1 0 0,1 0 0 0 0,-1 0 0 0 0,0 0 0 0 0,0 1 0 0 0,0 0 0 0 0,3 2 0 0 0,-5-4-52 0 0,-1 1 0 0 0,1 0-1 0 0,-1 0 1 0 0,1-1-1 0 0,-1 1 1 0 0,1 0 0 0 0,-1 0-1 0 0,1 0 1 0 0,-1 0 0 0 0,0 0-1 0 0,0-1 1 0 0,1 1 0 0 0,-1 0-1 0 0,0 0 1 0 0,0 0 0 0 0,0 0-1 0 0,0 0 1 0 0,0 0 0 0 0,0 0-1 0 0,0 0 1 0 0,-1 1 0 0 0,-5 18 54 0 0,1-11-46 0 0,-1 0 0 0 0,0-1 0 0 0,0 0 0 0 0,0 0 0 0 0,-1-1 0 0 0,-1 0 0 0 0,1 0 0 0 0,-1 0 1 0 0,0-1-1 0 0,-13 7 0 0 0,-12 6-36 0 0,-50 19 0 0 0,81-36 6 0 0,-53 21-1304 0 0,-1-2-1 0 0,-91 20 1 0 0,127-37-4930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2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9215 0 0,'0'0'707'0'0,"-1"1"-464"0"0,-10 6 349 0 0,0 1 0 0 0,0 1 1 0 0,1-1-1 0 0,1 2 0 0 0,-1 0 0 0 0,2 0 1 0 0,-1 0-1 0 0,1 1 0 0 0,-8 15 1 0 0,-6 15-200 0 0,-22 58 1 0 0,33-75-222 0 0,-33 91-3 0 0,-38 77 86 0 0,23-91-191 0 0,11-24-169 0 0,47-75-446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2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 18311 0 0,'0'0'1660'0'0,"-1"-1"-1368"0"0,-5 0-194 0 0,4 1-12 0 0,1 1 0 0 0,0-1 0 0 0,-1 0 0 0 0,1 1 0 0 0,-1-1 0 0 0,1 1 0 0 0,0-1 0 0 0,-1 1 0 0 0,1 0 0 0 0,-1 1 0 0 0,-3 0 166 0 0,2-1-203 0 0,0 0-1 0 0,0 1 1 0 0,0-1-1 0 0,0 1 0 0 0,1-1 1 0 0,-1 1-1 0 0,0 0 1 0 0,1 0-1 0 0,-1 0 1 0 0,1 0-1 0 0,0 1 1 0 0,-3 2-1 0 0,2 1 11 0 0,-1 0-1 0 0,1 1 1 0 0,0-1-1 0 0,0 1 1 0 0,1-1 0 0 0,-3 11-1 0 0,2-4-113 0 0,-1 3-421 0 0,-1 0 0 0 0,-9 21 1 0 0,13-35-600 0 0,16-13-8432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2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83 3679 0 0,'0'0'167'0'0,"-1"2"-7"0"0,-11 21 3742 0 0,0 1-1 0 0,2 0 1 0 0,-10 33 0 0 0,2 1-2662 0 0,16-50-1782 0 0,1-4 650 0 0,-1 1-1 0 0,1-1 1 0 0,1 1-1 0 0,-1-1 1 0 0,1 1 0 0 0,0 0-1 0 0,0-1 1 0 0,0 1-1 0 0,0 0 1 0 0,1-1-1 0 0,0 1 1 0 0,0-1-1 0 0,0 1 1 0 0,2 4-1 0 0,-2-7-83 0 0,0-1 0 0 0,-1 0-1 0 0,1 0 1 0 0,0 0 0 0 0,0 0-1 0 0,-1 0 1 0 0,1-1 0 0 0,0 1-1 0 0,0 0 1 0 0,0 0 0 0 0,0 0-1 0 0,0-1 1 0 0,1 1 0 0 0,-1-1-1 0 0,0 1 1 0 0,0-1-1 0 0,0 1 1 0 0,0-1 0 0 0,1 1-1 0 0,-1-1 1 0 0,0 0 0 0 0,0 0-1 0 0,1 0 1 0 0,-1 0 0 0 0,0 0-1 0 0,0 0 1 0 0,1 0 0 0 0,-1 0-1 0 0,0 0 1 0 0,0-1 0 0 0,2 1-1 0 0,4-3 83 0 0,1 1 0 0 0,-1-1 1 0 0,0 0-1 0 0,7-5 0 0 0,-3 3-2 0 0,3-3-54 0 0,0 0 0 0 0,0-1 0 0 0,-1-1 0 0 0,0 0 0 0 0,14-14 0 0 0,-2-1 65 0 0,28-38 1 0 0,64-111-4930 0 0,-110 163 2964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2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20 185 7367 0 0,'3'0'60'0'0,"0"-1"1"0"0,-1 1-1 0 0,1 0 0 0 0,0 0 0 0 0,-1 1 0 0 0,1-1 0 0 0,0 1 0 0 0,-1-1 0 0 0,1 1 0 0 0,-1 0 0 0 0,1-1 0 0 0,2 3 0 0 0,10 5 5442 0 0,-14-7-5418 0 0,-1-1 0 0 0,1 0 1 0 0,-1 0-1 0 0,0 0 0 0 0,1 1 1 0 0,-1-1-1 0 0,0 0 0 0 0,1 0 0 0 0,-1 1 1 0 0,0-1-1 0 0,0 0 0 0 0,1 1 0 0 0,-1-1 1 0 0,0 0-1 0 0,0 1 0 0 0,1-1 1 0 0,-1 1-1 0 0,0-1 0 0 0,0 0 0 0 0,0 1 1 0 0,0-1-1 0 0,0 1 0 0 0,0-1 0 0 0,1 0 1 0 0,-1 1-1 0 0,0-1 0 0 0,0 1 0 0 0,0-1 1 0 0,0 0-1 0 0,-1 1 0 0 0,1-1 1 0 0,0 1-1 0 0,0-1 0 0 0,0 0 0 0 0,0 1 1 0 0,0-1-1 0 0,-1 1 0 0 0,-4 16 385 0 0,2-14-325 0 0,-1 0 0 0 0,1 0 0 0 0,-1 0 0 0 0,1 0 0 0 0,-1 0 0 0 0,0-1 0 0 0,0 1 0 0 0,0-1 0 0 0,-1 0 0 0 0,1-1 0 0 0,0 1 0 0 0,-1-1 0 0 0,-5 2 0 0 0,9-3 190 0 0,-9-3 1010 0 0,10 1-1307 0 0,0 0-1 0 0,0 0 0 0 0,0 0 1 0 0,0 1-1 0 0,0-1 1 0 0,1 0-1 0 0,-1 0 1 0 0,1 0-1 0 0,-1 0 0 0 0,1 0 1 0 0,-1 1-1 0 0,1-1 1 0 0,0 0-1 0 0,0 0 1 0 0,0 1-1 0 0,0-1 1 0 0,0 1-1 0 0,0-1 0 0 0,1 1 1 0 0,-1-1-1 0 0,0 1 1 0 0,4-2-1 0 0,4-5 21 0 0,1 0-1 0 0,16-8 1 0 0,-12 7-3 0 0,-11 7-55 0 0,34-23-250 0 0,1 2 1 0 0,1 2-1 0 0,52-22 1 0 0,-85 41 337 0 0,0 1 1 0 0,1 0-1 0 0,-1 0 1 0 0,0 0-1 0 0,12 1 1 0 0,-15 0 0 0 0,-2 1-76 0 0,0-1 0 0 0,-1 0-1 0 0,1 0 1 0 0,0 1-1 0 0,-1-1 1 0 0,1 0 0 0 0,-1 1-1 0 0,1-1 1 0 0,0 1 0 0 0,-1-1-1 0 0,1 0 1 0 0,-1 1 0 0 0,1-1-1 0 0,-1 1 1 0 0,1 0 0 0 0,-1-1-1 0 0,0 1 1 0 0,1 0 0 0 0,0 1 22 0 0,2 1 17 0 0,-1 1-1 0 0,0 0 1 0 0,1 0-1 0 0,-1 0 1 0 0,-1 0-1 0 0,1 0 1 0 0,-1 0-1 0 0,0 0 1 0 0,1 1-1 0 0,-2-1 1 0 0,1 0-1 0 0,-1 1 0 0 0,1-1 1 0 0,-1 1-1 0 0,-1 7 1 0 0,0 1 34 0 0,-1-1 1 0 0,0 1-1 0 0,-8 24 0 0 0,10-37-79 0 0,0 0-1 0 0,0 1 0 0 0,-1-1 0 0 0,1 0 0 0 0,0 0 1 0 0,0 0-1 0 0,0 0 0 0 0,0 0 0 0 0,0 1 0 0 0,0-1 1 0 0,-1 0-1 0 0,1 0 0 0 0,0 0 0 0 0,0 1 0 0 0,0-1 1 0 0,0 0-1 0 0,0 0 0 0 0,0 0 0 0 0,0 1 0 0 0,0-1 1 0 0,0 0-1 0 0,0 0 0 0 0,0 0 0 0 0,0 1 0 0 0,0-1 1 0 0,0 0-1 0 0,0 0 0 0 0,0 0 0 0 0,0 0 0 0 0,1 1 1 0 0,-1-1-1 0 0,0 0 0 0 0,0 0 0 0 0,0 0 0 0 0,0 1 1 0 0,0-1-1 0 0,0 0 0 0 0,0 0 0 0 0,1 0 0 0 0,-1 0 1 0 0,0 0-1 0 0,0 1 0 0 0,0-1 0 0 0,0 0 0 0 0,1 0 1 0 0,-1 0-1 0 0,0 0 0 0 0,0 0 0 0 0,11-6-34 0 0,13-16-261 0 0,19-30-386 0 0,-20 23 236 0 0,2 0-1 0 0,43-38 1 0 0,-65 65 457 0 0,0-1 0 0 0,0 1 0 0 0,0 0-1 0 0,1 0 1 0 0,-1 0 0 0 0,0 1 0 0 0,1-1 0 0 0,0 1-1 0 0,-1 0 1 0 0,1 0 0 0 0,0 0 0 0 0,0 0 0 0 0,0 1-1 0 0,7-1 1 0 0,-10 1 4 0 0,0 1 0 0 0,0-1 0 0 0,0 0 0 0 0,0 1 1 0 0,0-1-1 0 0,0 1 0 0 0,0-1 0 0 0,0 1 0 0 0,0-1 0 0 0,0 1 0 0 0,0 0 0 0 0,0 0 0 0 0,0-1 0 0 0,0 1 0 0 0,-1 0 0 0 0,1 0 1 0 0,0 0-1 0 0,0 0 0 0 0,0 1 0 0 0,10 19 373 0 0,-9-12-119 0 0,0 0-1 0 0,0 0 1 0 0,-1 0 0 0 0,0 16-1 0 0,0-13 155 0 0,3 24 0 0 0,-3-32-372 0 0,0 0 1 0 0,0 0-1 0 0,1-1 0 0 0,-1 1 1 0 0,1 0-1 0 0,0-1 0 0 0,0 1 1 0 0,0-1-1 0 0,5 7 0 0 0,13 13-41 0 0,9 21-2384 0 0,-28-43 1776 0 0,7 0-4420 0 0,2-2 2968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2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12439 0 0,'0'0'1126'0'0,"0"2"-929"0"0,1 7 229 0 0,0-1 0 0 0,0 1 0 0 0,1 0 0 0 0,0-1 0 0 0,1 1 0 0 0,0-1 0 0 0,6 14 0 0 0,36 58 605 0 0,-44-79-1042 0 0,199 271 2568 0 0,-102-147-1450 0 0,-73-93-765 0 0,-2 1 1 0 0,-1 1-1 0 0,27 57 1 0 0,-43-78-225 0 0,-1-1 1 0 0,-1 0 0 0 0,0 1 0 0 0,-1 0 0 0 0,0 0 0 0 0,-1 0 0 0 0,0 0 0 0 0,-1 1 0 0 0,-1-1 0 0 0,0 0 0 0 0,-1 0-1 0 0,0 1 1 0 0,-1-1 0 0 0,-7 24 0 0 0,3-21 60 0 0,-1 0-1 0 0,0 0 1 0 0,-16 24 0 0 0,-33 41 256 0 0,35-53-302 0 0,0-1-285 0 0,-1-1 1 0 0,-2-1-1 0 0,-1-1 0 0 0,0-1 1 0 0,-2-1-1 0 0,-38 23 0 0 0,25-16-495 0 0,23-16-1243 0 0,0-1-3882 0 0,2-3-1524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2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5527 0 0,'0'0'423'0'0,"0"-2"-278"0"0,1-2 511 0 0,0 1 0 0 0,0 0-1 0 0,1 0 1 0 0,-1 0-1 0 0,0 0 1 0 0,1 0-1 0 0,0 0 1 0 0,0 0 0 0 0,0 1-1 0 0,0-1 1 0 0,0 1-1 0 0,4-5 1 0 0,-4 6 132 0 0,7-3 429 0 0,-3 4 1703 0 0,4 7-2385 0 0,-1 1-1 0 0,13 11 1 0 0,-15-12-296 0 0,-1-1 0 0 0,1 0 0 0 0,1 0 0 0 0,-1-1 0 0 0,1 0 0 0 0,16 8 0 0 0,-10-8-128 0 0,1-1 0 0 0,0-1-1 0 0,0 0 1 0 0,0-1-1 0 0,1-1 1 0 0,-1 0-1 0 0,0-1 1 0 0,0-1-1 0 0,1 0 1 0 0,-1-1-1 0 0,26-7 1 0 0,7-5-86 0 0,-2-2 1 0 0,57-27-1 0 0,-52 19-71 0 0,72-29-797 0 0,-120 52 524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2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11 6447 0 0,'0'0'499'0'0,"-2"-1"-328"0"0,-17-9 4181 0 0,19 10-4234 0 0,0 1 0 0 0,0-1 0 0 0,0 0 0 0 0,0 0 0 0 0,0 0 0 0 0,0 1 0 0 0,0-1 0 0 0,0 0 0 0 0,-1 0 0 0 0,1 0 0 0 0,0 0 1 0 0,0 1-1 0 0,0-1 0 0 0,0 0 0 0 0,0 0 0 0 0,0 0 0 0 0,0 0 0 0 0,0 1 0 0 0,0-1 0 0 0,-1 0 0 0 0,1 0 0 0 0,0 0 0 0 0,0 0 0 0 0,0 0 0 0 0,0 1 1 0 0,-1-1-1 0 0,1 0 0 0 0,0 0 0 0 0,0 0 0 0 0,0 0 0 0 0,-1 0-38 0 0,1 1-1 0 0,-1-1 1 0 0,1 0 0 0 0,-1 0-1 0 0,1 1 1 0 0,0-1 0 0 0,-1 0-1 0 0,1 1 1 0 0,-1-1 0 0 0,1 1-1 0 0,0-1 1 0 0,0 0 0 0 0,-1 1-1 0 0,1-1 1 0 0,0 1 0 0 0,0-1-1 0 0,-1 1 1 0 0,1-1 0 0 0,0 1 0 0 0,0-1-1 0 0,0 1 1 0 0,-8 34 553 0 0,-3 40 1 0 0,6-39-96 0 0,-12 51 0 0 0,5-48-449 0 0,-2-1 0 0 0,-2 0 1 0 0,-1-1-1 0 0,-29 45 0 0 0,31-56-369 0 0,-20 48 0 0 0,34-71 44 0 0,4-3-84 0 0,2-1 230 0 0,0 1-1 0 0,-1-1 1 0 0,1 1-1 0 0,-1-2 1 0 0,1 1-1 0 0,-1 0 1 0 0,7-4-1 0 0,20-11-277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2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9215 0 0,'0'0'2500'0'0,"0"3"-792"0"0,-3 10-676 0 0,-1 0-1 0 0,0-1 1 0 0,-8 20-1 0 0,-24 39-794 0 0,25-49 14 0 0,-168 287 445 0 0,139-244-654 0 0,38-63 454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0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1375 0 0,'-1'2'8954'0'0,"-7"7"-7881"0"0,1 1 0 0 0,1 0 0 0 0,0 1 0 0 0,0-1 0 0 0,1 1 0 0 0,-7 22 0 0 0,-2 1-122 0 0,-75 140 1760 0 0,28-60-2288 0 0,41-68-462 0 0,20-45-220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28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7 555 2303 0 0,'0'0'102'0'0,"-1"-3"-1"0"0,-1-14-562 0 0,-1-27 2896 0 0,3 38-1211 0 0,0-1 1 0 0,1 1-1 0 0,-1 0 0 0 0,1 0 1 0 0,3-8-1 0 0,2-3-353 0 0,1 0 1 0 0,1 1-1 0 0,0 0 1 0 0,1 1-1 0 0,1 0 1 0 0,13-16-1 0 0,76-79-311 0 0,-93 104-385 0 0,19-19 92 0 0,0 1 0 0 0,1 2 1 0 0,2 0-1 0 0,0 2 0 0 0,1 1 1 0 0,1 1-1 0 0,43-18 0 0 0,-65 33-219 0 0,0 0 0 0 0,0 0-1 0 0,0 1 1 0 0,1 0 0 0 0,-1 1 0 0 0,1 0 0 0 0,10 0-1 0 0,-15 1-29 0 0,0 0-1 0 0,0 1 1 0 0,0-1 0 0 0,0 1-1 0 0,0 0 1 0 0,-1 0-1 0 0,1 0 1 0 0,0 1-1 0 0,0-1 1 0 0,-1 1 0 0 0,1 0-1 0 0,-1 0 1 0 0,1 0-1 0 0,-1 0 1 0 0,0 1-1 0 0,0-1 1 0 0,0 1 0 0 0,3 4-1 0 0,0 1-9 0 0,0 0 0 0 0,-1 1 0 0 0,0 0 0 0 0,0 0 0 0 0,-1 0 0 0 0,0 1 0 0 0,-1-1 0 0 0,0 1 0 0 0,0 0 0 0 0,-1 0 0 0 0,-1 0 0 0 0,1 0 0 0 0,-2 0 0 0 0,1 0 1 0 0,-3 19-1 0 0,0-12 27 0 0,0 0 0 0 0,-1 0 0 0 0,-1-1 0 0 0,-1 0 0 0 0,-1 0 0 0 0,0 0 0 0 0,0 0 0 0 0,-17 26 0 0 0,13-26-13 0 0,-1-1 0 0 0,0 1-1 0 0,-1-1 1 0 0,0-1 0 0 0,-2-1-1 0 0,1 0 1 0 0,-2 0 0 0 0,0-1 0 0 0,0-1-1 0 0,-1-1 1 0 0,0 0 0 0 0,-1-1-1 0 0,-23 9 1 0 0,-5-3-109 0 0,-1-3 0 0 0,-68 9 0 0 0,31-6-6386 0 0,57-9-209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2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13271 0 0,'0'0'606'0'0,"-1"2"-10"0"0,-3 5-518 0 0,0 1 1 0 0,-1-1-1 0 0,0 0 1 0 0,0 0-1 0 0,0-1 1 0 0,-1 1-1 0 0,0-1 1 0 0,-1-1-1 0 0,-9 8 1 0 0,-10 5 853 0 0,-35 18 0 0 0,-134 85 1905 0 0,157-94-2727 0 0,2 1 1 0 0,-63 65 0 0 0,88-81-95 0 0,2 0-1 0 0,-1 0 1 0 0,2 1-1 0 0,0 0 1 0 0,0 0-1 0 0,-11 29 1 0 0,15-31 10 0 0,1 1 0 0 0,0-1 0 0 0,0 1 1 0 0,2 0-1 0 0,-1-1 0 0 0,1 1 0 0 0,1 0 0 0 0,0 0 1 0 0,3 18-1 0 0,-2-19 37 0 0,1 0 0 0 0,0 0 1 0 0,1-1-1 0 0,0 1 0 0 0,1-1 0 0 0,0 1 0 0 0,0-1 1 0 0,1 0-1 0 0,1-1 0 0 0,0 1 0 0 0,7 9 1 0 0,0-4 44 0 0,1 0 0 0 0,26 22 0 0 0,-33-31-116 0 0,0-1 0 0 0,1 0 0 0 0,0 0-1 0 0,0-1 1 0 0,0 0 0 0 0,1 0 0 0 0,-1-1-1 0 0,14 3 1 0 0,-8-3-754 0 0,1 0 0 0 0,1-1 0 0 0,24 0 0 0 0,-11-5-6030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2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402 227 11167 0 0,'0'0'514'0'0,"2"-1"-12"0"0,28-9 521 0 0,-27 9-703 0 0,-1 1 0 0 0,0-1-1 0 0,0 0 1 0 0,1 0 0 0 0,-1 0 0 0 0,0 0 0 0 0,0 0 0 0 0,4-3 0 0 0,1-1 136 0 0,1-1 0 0 0,-1-1-1 0 0,0 1 1 0 0,0-1 0 0 0,-1 0 0 0 0,0-1 0 0 0,0 1 0 0 0,-1-1 0 0 0,5-11 0 0 0,-7 14-394 0 0,-1-1-1 0 0,1 0 1 0 0,-2 1 0 0 0,1-1-1 0 0,-1 0 1 0 0,0 0-1 0 0,0 0 1 0 0,0 0-1 0 0,-1 0 1 0 0,0 0 0 0 0,0-1-1 0 0,0 1 1 0 0,-1 0-1 0 0,0 0 1 0 0,0 0-1 0 0,-1 0 1 0 0,-3-9-1 0 0,4 14-77 0 0,-1 0-1 0 0,1 0 1 0 0,0 1-1 0 0,-1-1 1 0 0,1 0-1 0 0,0 0 1 0 0,-1 1-1 0 0,1-1 0 0 0,0 1 1 0 0,-1 0-1 0 0,1-1 1 0 0,-1 1-1 0 0,1 0 1 0 0,-1 0-1 0 0,1 0 0 0 0,-4 0 1 0 0,4 0-8 0 0,-7 0-44 0 0,0 0 0 0 0,0 1 1 0 0,1 0-1 0 0,-1 1 0 0 0,1 0 0 0 0,-1 0 0 0 0,1 0 0 0 0,0 1 0 0 0,0 0 1 0 0,0 1-1 0 0,0-1 0 0 0,-11 9 0 0 0,-3 4-137 0 0,0 1 0 0 0,-24 26 0 0 0,-23 23 40 0 0,-63 66 82 0 0,114-113 124 0 0,2 1 1 0 0,0 1 0 0 0,2 0-1 0 0,0 0 1 0 0,-13 32-1 0 0,23-47 2 0 0,1 0 0 0 0,1 0 0 0 0,-1 0 0 0 0,1 0-1 0 0,0 0 1 0 0,0 0 0 0 0,1 0 0 0 0,0 1 0 0 0,0-1 0 0 0,0 0-1 0 0,1 0 1 0 0,0 0 0 0 0,0 0 0 0 0,1 0 0 0 0,0 0 0 0 0,0 0-1 0 0,0 0 1 0 0,0-1 0 0 0,1 1 0 0 0,0-1 0 0 0,0 1 0 0 0,1-1-1 0 0,-1 0 1 0 0,1 0 0 0 0,0-1 0 0 0,1 1 0 0 0,-1-1 0 0 0,1 0 0 0 0,-1 0-1 0 0,7 3 1 0 0,5 3 116 0 0,0 0 0 0 0,1-1 0 0 0,1-1 0 0 0,-1 0 0 0 0,28 7 0 0 0,-9-5 187 0 0,67 8 1 0 0,-101-17-275 0 0,1-2-4 0 0,6 0-79 0 0,-6 1-117 0 0,14-22-1524 0 0,-14 19 1266 0 0,9-15-2165 0 0,-5 7-2265 0 0,-2 0-1035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3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24 11055 0 0,'1'-2'506'0'0,"12"-19"5535"0"0,-14 24-5477 0 0,-54 110 894 0 0,26-58-957 0 0,-13 36-24 0 0,-19 36-176 0 0,52-111-284 0 0,-94 161 102 0 0,88-155-126 0 0,-3 6-2 0 0,1 0 0 0 0,-15 33 1 0 0,23-33-199 0 0,9-25 87 0 0,1-1 0 0 0,-1-2 43 0 0,0 0 35 0 0,0 1 0 0 0,0-1 0 0 0,0 1-1 0 0,1-1 1 0 0,-1 1 0 0 0,0-1 0 0 0,0 1 0 0 0,1-1-1 0 0,-1 1 1 0 0,0-1 0 0 0,0 0 0 0 0,1 1 0 0 0,-1-1-1 0 0,1 0 1 0 0,-1 1 0 0 0,0-1 0 0 0,1 0 0 0 0,-1 1-1 0 0,1-1 1 0 0,-1 0 0 0 0,0 0 0 0 0,1 1 0 0 0,-1-1-1 0 0,2 0 1 0 0,11 3-1082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3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56 14655 0 0,'-2'-1'671'0'0,"-48"-8"304"0"0,27 0-3 0 0,21 8-228 0 0,4 0-1066 0 0,6-6 236 0 0,0-2 68 0 0,-5-1 38 0 0,-3 8 304 0 0,-1 1-290 0 0,0 0 1 0 0,-1 1-1 0 0,1-1 0 0 0,-1 0 0 0 0,1 1 1 0 0,0-1-1 0 0,-1 1 0 0 0,1-1 0 0 0,-1 1 1 0 0,0 0-1 0 0,1 0 0 0 0,-1 0 0 0 0,1 0 1 0 0,-3 0-1 0 0,-24 3 210 0 0,20-1-215 0 0,0 0 0 0 0,0 0 1 0 0,0 1-1 0 0,1 0 1 0 0,-1 1-1 0 0,-12 8 1 0 0,-38 32-50 0 0,15-10 28 0 0,28-24 62 0 0,1 1-1 0 0,0 1 1 0 0,-19 21-1 0 0,28-27-19 0 0,0-1-1 0 0,1 1 1 0 0,0 0-1 0 0,0 0 1 0 0,1 1-1 0 0,0-1 1 0 0,0 1-1 0 0,0-1 1 0 0,1 1-1 0 0,0 0 1 0 0,-2 13-1 0 0,3-18-32 0 0,1 0-1 0 0,0 0 1 0 0,-1-1 0 0 0,1 1-1 0 0,0 0 1 0 0,0 0-1 0 0,0 0 1 0 0,1-1 0 0 0,-1 1-1 0 0,0 0 1 0 0,1 0-1 0 0,-1-1 1 0 0,1 1 0 0 0,-1 0-1 0 0,1-1 1 0 0,0 1-1 0 0,0-1 1 0 0,0 1 0 0 0,0-1-1 0 0,0 1 1 0 0,0-1-1 0 0,0 1 1 0 0,0-1 0 0 0,1 0-1 0 0,-1 0 1 0 0,0 0-1 0 0,1 1 1 0 0,-1-1 0 0 0,1-1-1 0 0,0 1 1 0 0,-1 0-1 0 0,1 0 1 0 0,-1-1 0 0 0,1 1-1 0 0,0 0 1 0 0,0-1-1 0 0,-1 0 1 0 0,1 1-1 0 0,0-1 1 0 0,3 0 0 0 0,4 0 59 0 0,0-1 1 0 0,-1 1-1 0 0,1-2 0 0 0,0 1 1 0 0,-1-1-1 0 0,1 0 1 0 0,8-4-1 0 0,-4 0-66 0 0,-1 0-1 0 0,1 0 1 0 0,-1-2-1 0 0,0 1 1 0 0,-1-1-1 0 0,0-1 1 0 0,0 0-1 0 0,-1-1 1 0 0,0 0-1 0 0,-1 0 1 0 0,0-1-1 0 0,-1 0 1 0 0,8-14 0 0 0,-15 23-100 0 0,0 0 17 0 0,2-10 58 0 0,-2 1 5 0 0,0 9-44 0 0,-3 3 1 0 0,-1 1 67 0 0,0 0 0 0 0,0 0-1 0 0,0 0 1 0 0,0 1 0 0 0,1-1 0 0 0,-1 1 0 0 0,1 0 0 0 0,0-1-1 0 0,-1 1 1 0 0,1 0 0 0 0,-3 6 0 0 0,2-3 24 0 0,2-3-17 0 0,-1 0 1 0 0,1 0-1 0 0,0 0 1 0 0,-1 1-1 0 0,2-1 1 0 0,-1 0-1 0 0,0 1 1 0 0,1-1-1 0 0,-1 5 1 0 0,0 5-12 0 0,3-1-154 0 0,1-8-606 0 0,8 4-268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3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11975 0 0,'0'0'8907'0'0,"0"3"-8144"0"0,-2 4-628 0 0,-1 0 0 0 0,1 0 1 0 0,-1 0-1 0 0,0 0 1 0 0,-5 7-1 0 0,1-3-22 0 0,2 0 0 0 0,-1 1-1 0 0,1 0 1 0 0,-5 22-1 0 0,9-31-296 0 0,0 1 149 0 0,-4 15-13415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3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22 133 10591 0 0,'0'0'964'0'0,"-2"2"-794"0"0,-18 12 8580 0 0,22-15-8674 0 0,12-6-287 0 0,-1 0-1 0 0,25-19 1 0 0,-25 16 219 0 0,1 1 0 0 0,-1 0 0 0 0,16-6 0 0 0,-22 12 70 0 0,0 1 1 0 0,0 0 0 0 0,-1 1-1 0 0,1-1 1 0 0,0 1 0 0 0,9 0-1 0 0,-12 1 5 0 0,0 0 0 0 0,1 0-1 0 0,-1 0 1 0 0,1 1-1 0 0,-1 0 1 0 0,0 0-1 0 0,1 0 1 0 0,-1 0-1 0 0,0 0 1 0 0,6 4-1 0 0,-8-4 101 0 0,-1 0-165 0 0,-1-1 1 0 0,1 1 0 0 0,0-1-1 0 0,-1 1 1 0 0,1 0-1 0 0,-1 0 1 0 0,1-1-1 0 0,-1 1 1 0 0,1 0-1 0 0,-1 0 1 0 0,1 0 0 0 0,0 1-1 0 0,4 10 19 0 0,-5-5-13 0 0,-1 4-21 0 0,1-6-69 0 0,-1-1 1 0 0,0 1-1 0 0,0-1 0 0 0,0 1 0 0 0,0-1 1 0 0,-1 1-1 0 0,1-1 0 0 0,-1 0 0 0 0,0 0 1 0 0,-1 0-1 0 0,1 0 0 0 0,-1 0 0 0 0,0-1 1 0 0,-5 7-1 0 0,-2 2-166 0 0,1-1-414 0 0,5-5 200 0 0,6-8 291 0 0,20-20 290 0 0,-2 5 31 0 0,20-17 47 0 0,45-29 0 0 0,-71 54-186 0 0,0 1 0 0 0,1 0 0 0 0,0 1 0 0 0,0 1 0 0 0,1 0 0 0 0,0 1 0 0 0,23-4 0 0 0,-29 7 44 0 0,-4 0-9 0 0,1 1 0 0 0,0 0 0 0 0,1 0-1 0 0,-1 0 1 0 0,0 1 0 0 0,0 0 0 0 0,0 1 0 0 0,0 0 0 0 0,11 2 0 0 0,-16-2 200 0 0,0 0-181 0 0,7 4-10 0 0,-7-4 15 0 0,-1 1-11 0 0,0 1-44 0 0,0-1 0 0 0,1 1 0 0 0,-1 0 0 0 0,-1-1 0 0 0,1 1 0 0 0,0 0 0 0 0,-1-1 0 0 0,1 1 0 0 0,-1 0 0 0 0,0 0 0 0 0,0 0 0 0 0,0-1 0 0 0,0 1 0 0 0,-1 4 0 0 0,-2 40 164 0 0,5 8-407 0 0,-1-47 165 0 0,3 5-182 0 0,-3-10 157 0 0,0 0-180 0 0,-1-3 244 0 0,1 0-1 0 0,-1 0 1 0 0,0 0 0 0 0,0 0 0 0 0,0 0 0 0 0,1 0-1 0 0,-1 0 1 0 0,0 0 0 0 0,0 0 0 0 0,0 0 0 0 0,1 0-1 0 0,-1 1 1 0 0,0-1 0 0 0,0 0 0 0 0,0 0 0 0 0,0 0-1 0 0,1 0 1 0 0,-1 0 0 0 0,0 1 0 0 0,0-1 0 0 0,0 0-1 0 0,0 0 1 0 0,0 0 0 0 0,1 0 0 0 0,-1 1 0 0 0,0-1-1 0 0,0 0 1 0 0,0 0 0 0 0,0 0 0 0 0,0 1-1 0 0,0-1 1 0 0,0 0-94 0 0,0 1 0 0 0,0-1 0 0 0,1 1 0 0 0,-1-1 0 0 0,0 0 0 0 0,0 1-1 0 0,0-1 1 0 0,1 0 0 0 0,-1 1 0 0 0,0-1 0 0 0,1 0 0 0 0,-1 1 0 0 0,0-1 0 0 0,0 0-1 0 0,1 1 1 0 0,-1-1 0 0 0,1 0 0 0 0,-1 0 0 0 0,0 0 0 0 0,1 1 0 0 0,-1-1 0 0 0,0 0-1 0 0,1 0 1 0 0,-1 0 0 0 0,1 0 0 0 0,0 0 0 0 0,12 3-1261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3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1 504 6447 0 0,'0'0'12878'0'0,"1"-3"-12646"0"0,5-9-74 0 0,0 1 1 0 0,1 0-1 0 0,0 0 1 0 0,16-17 0 0 0,43-39 377 0 0,-26 27-215 0 0,161-146-265 0 0,-169 158-297 0 0,-14 12 98 0 0,0 2 1 0 0,1 0-1 0 0,0 0 0 0 0,1 2 1 0 0,0 1-1 0 0,27-11 0 0 0,-42 20 215 0 0,9 0-12 0 0,0 4-37 0 0,-2 6 30 0 0,-4 3 1 0 0,-6-5-41 0 0,0-1 1 0 0,0 1-1 0 0,-1-1 1 0 0,1 1-1 0 0,-1-1 1 0 0,-1 1 0 0 0,1 0-1 0 0,-1 8 1 0 0,-5 51 127 0 0,1-27-36 0 0,-8 71 99 0 0,-1 52-46 0 0,13-141-48 0 0,5 32 0 0 0,0-16 68 0 0,-5-34-232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3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6911 0 0,'0'0'935'0'0,"-1"3"228"0"0,-4 16 610 0 0,0 0 0 0 0,-10 20 0 0 0,-23 37-18 0 0,10-30-1512 0 0,-40 48 1 0 0,-3-11-191 0 0,47-57-35 0 0,1 1 1 0 0,1 0-1 0 0,2 2 1 0 0,-18 33-1 0 0,37-61-140 0 0,3-1-573 0 0,5-4 280 0 0,0 0-1 0 0,0 0 1 0 0,0-1-1 0 0,0 0 1 0 0,-1 0-1 0 0,6-6 1 0 0,15-17-664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3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215 433 13791 0 0,'0'0'630'0'0,"-2"-1"-13"0"0,-3-4-409 0 0,0 1 0 0 0,1-1 0 0 0,-1 0 1 0 0,1 0-1 0 0,0-1 0 0 0,1 1 0 0 0,-4-7 0 0 0,6 9-109 0 0,0 0 1 0 0,1 0-1 0 0,-1 0 0 0 0,1 0 0 0 0,0 0 0 0 0,0 0 0 0 0,0 0 0 0 0,1 0 0 0 0,-1 0 0 0 0,0 0 0 0 0,1 0 1 0 0,0 0-1 0 0,0 0 0 0 0,1-2 0 0 0,3-8 111 0 0,0 0 0 0 0,1 0 0 0 0,0 1-1 0 0,1 0 1 0 0,1 0 0 0 0,0 0 0 0 0,14-15 0 0 0,-6 10-132 0 0,0 1 1 0 0,1 1 0 0 0,36-24-1 0 0,79-52-780 0 0,-123 85 651 0 0,-1 0 0 0 0,1 0 0 0 0,1 1 0 0 0,-1 1 0 0 0,1-1 0 0 0,0 2 0 0 0,15-5 0 0 0,-21 7 82 0 0,1 1-1 0 0,-1-1 1 0 0,0 1-1 0 0,1 0 0 0 0,-1 0 1 0 0,0 0-1 0 0,1 1 0 0 0,-1-1 1 0 0,0 1-1 0 0,0 0 1 0 0,0 1-1 0 0,1-1 0 0 0,-1 1 1 0 0,0-1-1 0 0,-1 1 0 0 0,1 0 1 0 0,0 1-1 0 0,-1-1 0 0 0,1 1 1 0 0,5 5-1 0 0,-2-1 55 0 0,0 1 0 0 0,-1 0-1 0 0,0 0 1 0 0,-1 1 0 0 0,0-1-1 0 0,0 1 1 0 0,0 0 0 0 0,-2 1-1 0 0,1-1 1 0 0,-1 1 0 0 0,0-1-1 0 0,-1 1 1 0 0,2 18 0 0 0,-2-9 79 0 0,-1 1 1 0 0,-1-1 0 0 0,-1 0 0 0 0,-1 1-1 0 0,0-1 1 0 0,-7 23 0 0 0,6-29-109 0 0,-1-1 0 0 0,-1 0 0 0 0,0-1 0 0 0,-1 1 0 0 0,0-1 0 0 0,0 0 0 0 0,-1-1 0 0 0,-1 1 0 0 0,-16 16 0 0 0,2-6 101 0 0,-1 0-1 0 0,-49 32 0 0 0,50-38-468 0 0,-1-2 1 0 0,-1-1-1 0 0,0-1 0 0 0,-1-1 0 0 0,0-1 1 0 0,-47 10-1 0 0,-159 14-4462 0 0,153-26 3042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1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167 150 6447 0 0,'-62'46'413'0'0,"28"-23"14068"0"0,93-81-13903 0 0,-36 38-612 0 0,0 1 1 0 0,1 2-1 0 0,1 0 0 0 0,1 1 0 0 0,0 2 1 0 0,1 0-1 0 0,0 2 0 0 0,44-13 0 0 0,-65 24 37 0 0,-1-1-1 0 0,1 1 0 0 0,-1 0 0 0 0,1 0 1 0 0,-1 1-1 0 0,1-1 0 0 0,-1 1 1 0 0,1 1-1 0 0,-1-1 0 0 0,1 1 1 0 0,0 0-1 0 0,7 2 0 0 0,-10-1 13 0 0,0-1 0 0 0,0 0-1 0 0,0 1 1 0 0,0 0 0 0 0,-1 0 0 0 0,1 0-1 0 0,0 0 1 0 0,-1 0 0 0 0,0 0-1 0 0,1 1 1 0 0,-1-1 0 0 0,0 1-1 0 0,0-1 1 0 0,-1 1 0 0 0,1 0-1 0 0,0 0 1 0 0,-1 0 0 0 0,0 0-1 0 0,0 0 1 0 0,0 0 0 0 0,0 0-1 0 0,1 5 1 0 0,-1-2 20 0 0,0 1-1 0 0,0-1 0 0 0,-1 0 1 0 0,0 0-1 0 0,0 1 1 0 0,0-1-1 0 0,-1 0 1 0 0,0 0-1 0 0,0 0 0 0 0,-3 9 1 0 0,2-12-52 0 0,1 1 0 0 0,-1 0 1 0 0,0 0-1 0 0,0-1 0 0 0,-1 1 1 0 0,1-1-1 0 0,-1 1 0 0 0,1-1 0 0 0,-1 0 1 0 0,0 0-1 0 0,0 0 0 0 0,-1-1 1 0 0,1 1-1 0 0,0-1 0 0 0,-1 1 1 0 0,-6 2-1 0 0,-15 5-536 0 0,-43 11-1 0 0,-7 3 281 0 0,37-10 200 0 0,15-6 8 0 0,-41 21 0 0 0,60-27 64 0 0,1 0 0 0 0,0 0-1 0 0,0 1 1 0 0,0-1 0 0 0,1 1-1 0 0,-1-1 1 0 0,-3 6 0 0 0,5-7-55 0 0,2 0-223 0 0,0 0 238 0 0,1 0-1 0 0,-1 0 1 0 0,0 0 0 0 0,0 0-1 0 0,1-1 1 0 0,-1 1 0 0 0,1 0-1 0 0,-1-1 1 0 0,1 1 0 0 0,-1-1-1 0 0,3 1 1 0 0,12 2-47 0 0,0-2 0 0 0,-1 0 1 0 0,1-1-1 0 0,0 0 0 0 0,0-1 0 0 0,17-4 1 0 0,-17 3 104 0 0,1 0 1 0 0,0 1 0 0 0,-1 0 0 0 0,1 2 0 0 0,19 2 0 0 0,-27-2 15 0 0,0 1 0 0 0,0 1 0 0 0,0-1 0 0 0,15 8 0 0 0,-21-8 9 0 0,0 0 1 0 0,0 0 0 0 0,0 0 0 0 0,0 0 0 0 0,0 0-1 0 0,-1 1 1 0 0,0-1 0 0 0,1 1 0 0 0,-1 0 0 0 0,0 0-1 0 0,0 0 1 0 0,0 0 0 0 0,0 0 0 0 0,-1 0 0 0 0,2 5 0 0 0,-2-5 113 0 0,2 3-2 0 0,-1 0-1 0 0,0 0 1 0 0,-1 0 0 0 0,1 0 0 0 0,-1 0 0 0 0,-1 0 0 0 0,1 0 0 0 0,-1 1 0 0 0,0-1-1 0 0,0 0 1 0 0,-3 13 0 0 0,3-15-143 0 0,-2-1 0 0 0,1 1-1 0 0,0-1 1 0 0,-1 1 0 0 0,1-1 0 0 0,-1 1 0 0 0,0-1-1 0 0,0 0 1 0 0,-1 0 0 0 0,1 0 0 0 0,-1 0-1 0 0,1 0 1 0 0,-1-1 0 0 0,0 1 0 0 0,0-1 0 0 0,0 0-1 0 0,0 0 1 0 0,0 0 0 0 0,-6 3 0 0 0,-7 2 42 0 0,-1 0 0 0 0,-32 8 0 0 0,40-12-72 0 0,-166 39 80 0 0,141-36-48 0 0,0-2 0 0 0,0-1 0 0 0,-44-3 0 0 0,75 0-13 0 0,-1 0-1 0 0,0 0 0 0 0,1-1 0 0 0,-1 0 0 0 0,0 0 0 0 0,-5-2 0 0 0,7 2-85 0 0,4 0-95 0 0,-1 0 95 0 0,0-1 1 0 0,0 1-1 0 0,1 0 0 0 0,-1-1 1 0 0,1 1-1 0 0,-1 0 0 0 0,1 0 1 0 0,0 0-1 0 0,1 0 1 0 0,-2 0 56 0 0,5-2-228 0 0,1 0 0 0 0,-1 1 1 0 0,1-1-1 0 0,0 1 0 0 0,-1 0 1 0 0,13-1-1 0 0,0 2-2180 0 0,22 0 0 0 0,-25 1-748 0 0,0 0-1766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3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14335 0 0,'0'0'662'0'0,"-1"1"-18"0"0,-61 31-615 0 0,23-11-442 0 0,26-15 733 0 0,0 1 0 0 0,0 0 0 0 0,1 1 0 0 0,0 1 0 0 0,1 0 0 0 0,-19 19 0 0 0,17-14 204 0 0,7-8-329 0 0,1-1-1 0 0,0 1 1 0 0,0 0 0 0 0,0 1 0 0 0,1-1-1 0 0,0 1 1 0 0,1 0 0 0 0,-1 0 0 0 0,-3 11 0 0 0,6-15-135 0 0,1-1 0 0 0,-1 1 0 0 0,1-1 0 0 0,-1 1 0 0 0,1-1 1 0 0,0 1-1 0 0,0-1 0 0 0,0 1 0 0 0,0-1 0 0 0,0 1 1 0 0,1 0-1 0 0,-1-1 0 0 0,1 1 0 0 0,0-1 0 0 0,1 4 0 0 0,-1-5-31 0 0,0 1 0 0 0,0-1 0 0 0,0 0-1 0 0,0 1 1 0 0,1-1 0 0 0,-1 0 0 0 0,0 0 0 0 0,0 0-1 0 0,1 0 1 0 0,-1 0 0 0 0,1-1 0 0 0,-1 1-1 0 0,1 0 1 0 0,-1 0 0 0 0,1-1 0 0 0,-1 1-1 0 0,1-1 1 0 0,0 0 0 0 0,-1 1 0 0 0,1-1-1 0 0,-1 0 1 0 0,1 0 0 0 0,0 0 0 0 0,-1 0-1 0 0,3-1 1 0 0,4 0 29 0 0,-1 0 0 0 0,0 0-1 0 0,1-1 1 0 0,-1 0 0 0 0,0-1-1 0 0,0 0 1 0 0,0 0 0 0 0,0 0-1 0 0,-1-1 1 0 0,1 0 0 0 0,-1 0-1 0 0,0-1 1 0 0,0 0 0 0 0,-1 0-1 0 0,7-7 1 0 0,-8 8-43 0 0,0-1 0 0 0,0 0 0 0 0,-1 0 0 0 0,1 0 0 0 0,-1 0 0 0 0,0 0 0 0 0,0-1 0 0 0,-1 0 0 0 0,0 1 0 0 0,0-1 0 0 0,0 0 0 0 0,-1 0 0 0 0,0 0 0 0 0,0 0 0 0 0,0 0 0 0 0,-1 0 0 0 0,0-1 0 0 0,-1-10 0 0 0,-3-3-52 0 0,1 16-1 0 0,0 0-19 0 0,-2-5-165 0 0,4 5 7 0 0,-1-1 1 0 0,-1 1-1 0 0,1 0 1 0 0,0 0-1 0 0,-1 0 0 0 0,0 1 1 0 0,0-1-1 0 0,-4-3 1 0 0,-1-2-864 0 0,7 6 865 0 0,0 1-564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3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19 15919 0 0,'0'0'730'0'0,"2"-1"-14"0"0,15-2-403 0 0,-13 3-445 0 0,2 2 1995 0 0,-7 1-1803 0 0,1 1-46 0 0,-1 0 0 0 0,-1-1 0 0 0,1 1 0 0 0,0 0 0 0 0,-1-1 0 0 0,0 1 0 0 0,0-1 0 0 0,0 1 0 0 0,0-1 0 0 0,-5 6 0 0 0,-20 18 61 0 0,18-19 20 0 0,1 0-1 0 0,0 0 1 0 0,1 0 0 0 0,0 1-1 0 0,0 1 1 0 0,1-1 0 0 0,-10 20-1 0 0,15-26-62 0 0,1 0 0 0 0,-1 0 0 0 0,1 0 0 0 0,0 1 0 0 0,0-1 0 0 0,0 0 0 0 0,0 0 0 0 0,0 0 0 0 0,1 0 0 0 0,-1 0 0 0 0,1 0 0 0 0,0 0 0 0 0,0 0 0 0 0,0-1 0 0 0,0 1 0 0 0,0 0 0 0 0,1 0 0 0 0,-1-1 0 0 0,1 1 0 0 0,0-1 0 0 0,0 1 0 0 0,0-1 0 0 0,0 0 0 0 0,0 1 0 0 0,0-1 0 0 0,1-1 0 0 0,-1 1 0 0 0,1 0 0 0 0,-1 0 0 0 0,1-1 0 0 0,0 1 0 0 0,-1-1 0 0 0,1 0 0 0 0,0 0 0 0 0,0 0 0 0 0,0 0 0 0 0,0-1 0 0 0,0 1 0 0 0,0-1 0 0 0,0 0 0 0 0,0 0 0 0 0,0 0 0 0 0,6-1 0 0 0,-5 1-7 0 0,-1-1-1 0 0,1 0 1 0 0,-1 0-1 0 0,1 0 0 0 0,-1 0 1 0 0,0-1-1 0 0,1 1 1 0 0,-1-1-1 0 0,0 0 1 0 0,0 0-1 0 0,0 0 1 0 0,0 0-1 0 0,0 0 0 0 0,-1-1 1 0 0,1 0-1 0 0,-1 1 1 0 0,1-1-1 0 0,-1 0 1 0 0,0 0-1 0 0,0 0 1 0 0,-1 0-1 0 0,1-1 0 0 0,2-5 1 0 0,1-9 174 0 0,0 1 0 0 0,-1-1 1 0 0,-1 0-1 0 0,-1 0 0 0 0,1-24 1 0 0,-4 38-321 0 0,1 1 1 0 0,-1 0-1 0 0,1-1 1 0 0,-1 1-1 0 0,0 0 1 0 0,0 0-1 0 0,-1 0 1 0 0,1 0 0 0 0,-1 0-1 0 0,1 0 1 0 0,-1 0-1 0 0,0 0 1 0 0,-3-4-1 0 0,-1 1-296 0 0,-1 0-1 0 0,1 1 0 0 0,-1 0 1 0 0,-8-5-1 0 0,13 9 301 0 0,1 1 0 0 0,0 0 0 0 0,-1-1 0 0 0,1 1 0 0 0,-1 0 0 0 0,1 0 0 0 0,0 0 0 0 0,-1 0 0 0 0,1 0 0 0 0,-1 1 0 0 0,1-1-1 0 0,0 0 1 0 0,-1 1 0 0 0,1-1 0 0 0,-2 1 0 0 0,2 0 62 0 0,-1-1-425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34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1 465 9559 0 0,'0'0'432'0'0,"0"3"-4"0"0,10 25-256 0 0,-2-20 4882 0 0,-5-23 2473 0 0,-1 6-9116 0 0,2-12 2318 0 0,2 2 0 0 0,0-1-1 0 0,1 0 1 0 0,1 1 0 0 0,20-35-1 0 0,-21 43-729 0 0,1-1-1 0 0,0 2 1 0 0,1-1-1 0 0,1 1 1 0 0,-1 0-1 0 0,1 1 1 0 0,1 0-1 0 0,0 0 1 0 0,21-12-1 0 0,129-57-889 0 0,45-28-646 0 0,-199 101 546 0 0,0 0 1 0 0,0 0-1 0 0,11-11 0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3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12871 0 0,'0'0'588'0'0,"2"1"-12"0"0,23 23-467 0 0,1-2 0 0 0,44 30-1 0 0,64 29 37 0 0,-15-10 84 0 0,-94-55 294 0 0,-1 1 1 0 0,-1 1-1 0 0,0 1 0 0 0,29 32 0 0 0,-46-44-198 0 0,0 0 0 0 0,-1 1-1 0 0,0 0 1 0 0,0 1 0 0 0,0-1-1 0 0,-2 1 1 0 0,1-1 0 0 0,-1 1-1 0 0,0 0 1 0 0,3 16 0 0 0,-5-13-5 0 0,0 1 1 0 0,-1-1-1 0 0,0 1 0 0 0,0-1 1 0 0,-2 1-1 0 0,1-1 0 0 0,-7 23 1 0 0,-4 4 12 0 0,-1 0 0 0 0,-29 59 0 0 0,30-75-565 0 0,-1 0 0 0 0,-1 0 0 0 0,-1-2 0 0 0,-1 1 0 0 0,-23 22-1 0 0,22-27-200 0 0,0-1-1 0 0,-1-1 0 0 0,-1 0 0 0 0,-40 23 0 0 0,11-10-1378 0 0,33-20-5044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3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3679 0 0,'0'0'4859'0'0,"3"0"-3339"0"0,4-1-326 0 0,0-1 1 0 0,0 1-1 0 0,9-3 0 0 0,-14 3-382 0 0,0-1-4 0 0,5-1-453 0 0,-1 1 0 0 0,1-1 1 0 0,0 1-1 0 0,0 0 0 0 0,0 1 0 0 0,0-1 0 0 0,1 1 0 0 0,-1 1 0 0 0,0-1 0 0 0,0 1 0 0 0,1 1 1 0 0,-1-1-1 0 0,0 1 0 0 0,10 3 0 0 0,12 2-372 0 0,54 5 0 0 0,-72-11-212 0 0,0 0-1 0 0,0-1 0 0 0,0 0 1 0 0,0 0-1 0 0,0-1 1 0 0,0-1-1 0 0,0 0 0 0 0,12-5 1 0 0,48-26-4988 0 0,-49 23-273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3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10591 0 0,'0'0'3991'0'0,"3"0"-2419"0"0,52-2-94 0 0,0-2 0 0 0,1-3 0 0 0,71-19 0 0 0,-42 8-638 0 0,83-24-2424 0 0,-139 32-443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3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11975 0 0,'0'0'2630'0'0,"-2"3"-1124"0"0,-38 72 2124 0 0,-35 62-3564 0 0,3-19-66 0 0,-57 109 54 0 0,116-198-55 0 0,-20 61 0 0 0,32-87-161 0 0,1-1 1 0 0,0 0-1 0 0,-1 0 0 0 0,1 0 0 0 0,0 1 1 0 0,0-1-1 0 0,0 0 0 0 0,1 0 0 0 0,-1 0 0 0 0,0 1 1 0 0,2 2-1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3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14 445 10135 0 0,'-1'-2'778'0'0,"0"0"-134"0"0,-1 0 1 0 0,1 0 0 0 0,0 0-1 0 0,0 0 1 0 0,-1 0 0 0 0,1 0 0 0 0,1 0-1 0 0,-2-4 1 0 0,1 4-479 0 0,1 0 0 0 0,0 1 0 0 0,0-1 0 0 0,0 0 0 0 0,0 0-1 0 0,0 0 1 0 0,0 1 0 0 0,0-1 0 0 0,1-2 0 0 0,1 0-242 0 0,0 0 0 0 0,0 0 0 0 0,0 0 0 0 0,0 0-1 0 0,1 0 1 0 0,5-6 0 0 0,-3 3 674 0 0,18-19-225 0 0,0 1-1 0 0,2 1 1 0 0,1 1-1 0 0,35-24 1 0 0,1-2 212 0 0,-19 14-124 0 0,2 3 0 0 0,59-35 0 0 0,-94 62-404 0 0,-1 0 0 0 0,1 1 0 0 0,1 0 0 0 0,-1 0 0 0 0,20-3 0 0 0,-25 6-42 0 0,0 0 0 0 0,0 1 0 0 0,1 0 0 0 0,-1 0 0 0 0,0 0 0 0 0,1 1 0 0 0,-1-1 1 0 0,0 1-1 0 0,0 1 0 0 0,1-1 0 0 0,-1 1 0 0 0,0 0 0 0 0,9 4 0 0 0,-3 1-14 0 0,-1 1 0 0 0,1 0 0 0 0,-1 0-1 0 0,0 1 1 0 0,-1 1 0 0 0,0-1 0 0 0,-1 2-1 0 0,0-1 1 0 0,0 1 0 0 0,-1 0 0 0 0,6 13 0 0 0,-6-10-5 0 0,-1 0 1 0 0,-1 0 0 0 0,0 0-1 0 0,0 1 1 0 0,-2 0 0 0 0,0 0-1 0 0,0 0 1 0 0,-2 0-1 0 0,1 20 1 0 0,-3-25 6 0 0,0 1 0 0 0,0-1 0 0 0,-1 0 0 0 0,0 0 0 0 0,-1 0 0 0 0,0-1 0 0 0,0 1 0 0 0,-1-1 0 0 0,0 1 0 0 0,-1-1 0 0 0,-6 9 0 0 0,3-7 35 0 0,0-1 1 0 0,-1 0 0 0 0,0-1-1 0 0,0 0 1 0 0,-1 0 0 0 0,0-1 0 0 0,-1 0-1 0 0,-14 8 1 0 0,-9 2 63 0 0,-1-1 1 0 0,-48 17-1 0 0,-77 16 228 0 0,121-39-311 0 0,8-1-924 0 0,-1-2 0 0 0,-1-1 0 0 0,-41 4 0 0 0,61-12-6475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3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13 9671 0 0,'6'-3'153'0'0,"1"1"-1"0"0,0 0 0 0 0,-1 0 0 0 0,1 1 0 0 0,0 0 0 0 0,0 0 1 0 0,8 0-1 0 0,-14 1-19 0 0,0 0 1 0 0,0 1-1 0 0,-1-1 1 0 0,1 0 0 0 0,0 0-1 0 0,0 1 1 0 0,-1-1 0 0 0,1 1-1 0 0,0-1 1 0 0,0 0-1 0 0,-1 1 1 0 0,1-1 0 0 0,0 1-1 0 0,-1 0 1 0 0,1-1-1 0 0,-1 1 1 0 0,1-1 0 0 0,-1 1-1 0 0,1 0 1 0 0,-1 0-1 0 0,1-1 1 0 0,-1 2 0 0 0,6 15 1537 0 0,-6-13-1597 0 0,0-1 1 0 0,-1 1 0 0 0,1-1 0 0 0,-1 0-1 0 0,0 0 1 0 0,0 1 0 0 0,0-1 0 0 0,0 0-1 0 0,0 0 1 0 0,-1 0 0 0 0,-2 5 0 0 0,-26 31 149 0 0,18-23-91 0 0,-11 11 152 0 0,-36 33 0 0 0,31-33 8 0 0,-117 95 1218 0 0,54-49-637 0 0,43-33-332 0 0,-46 54-1 0 0,78-76-464 0 0,1 0 0 0 0,1 1 0 0 0,0 0 0 0 0,2 2 0 0 0,0-1 0 0 0,-10 28 0 0 0,19-42-53 0 0,1 0 1 0 0,0 0-1 0 0,0 0 1 0 0,0 1 0 0 0,1-1-1 0 0,0 1 1 0 0,0-1 0 0 0,1 0-1 0 0,0 1 1 0 0,0-1 0 0 0,0 1-1 0 0,1-1 1 0 0,0 1-1 0 0,0-1 1 0 0,1 0 0 0 0,-1 1-1 0 0,1-1 1 0 0,1 0 0 0 0,-1 0-1 0 0,1 0 1 0 0,0-1 0 0 0,1 1-1 0 0,-1-1 1 0 0,1 1 0 0 0,0-1-1 0 0,9 8 1 0 0,4 3-36 0 0,1-1-1 0 0,0-1 1 0 0,1-1 0 0 0,0 0 0 0 0,1-1-1 0 0,29 11 1 0 0,-41-20-235 0 0,0 0 0 0 0,0 0 0 0 0,0-1 0 0 0,0-1 0 0 0,1 1 0 0 0,-1-2 0 0 0,1 1 0 0 0,-1-1 0 0 0,0 0 0 0 0,1-1 0 0 0,-1 1 0 0 0,13-4 0 0 0,-3 0-1500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4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625 101 3223 0 0,'0'0'143'0'0,"0"3"-3"0"0,-1 9-111 0 0,-5 27 3855 0 0,4-30 2783 0 0,4-8-5962 0 0,3-1-286 0 0,0 1 0 0 0,0-1-1 0 0,-1 0 1 0 0,1-1 0 0 0,10-1 2215 0 0,-4-8-2279 0 0,0 0-229 0 0,0-1-1 0 0,19-24 1 0 0,-26 28-116 0 0,1 0-1 0 0,-1 0 1 0 0,-1 0-1 0 0,0 0 1 0 0,0 0-1 0 0,0-1 1 0 0,2-13-1 0 0,-4 9-9 0 0,-4 3-14 0 0,2 7-61 0 0,-1 1-21 0 0,-3 0 64 0 0,0 1 0 0 0,0-1 0 0 0,0 1-1 0 0,1 0 1 0 0,-1 0 0 0 0,0 1 0 0 0,0-1 0 0 0,1 1 0 0 0,-1 0 0 0 0,0 0 0 0 0,-6 4 0 0 0,-8 2-126 0 0,-26 16 0 0 0,25-12 60 0 0,-36 18-138 0 0,-81 57 0 0 0,-56 72-205 0 0,150-117 295 0 0,3 2-1 0 0,-44 58 1 0 0,79-93 127 0 0,-1 0 0 0 0,1 0 1 0 0,0 1-1 0 0,1 0 0 0 0,0-1 0 0 0,1 1 0 0 0,0 1 0 0 0,-4 14 0 0 0,7-21 17 0 0,-1 0 0 0 0,1 0-1 0 0,0 0 1 0 0,0 0 0 0 0,0 0-1 0 0,0-1 1 0 0,0 1-1 0 0,1 0 1 0 0,-1 0 0 0 0,1 0-1 0 0,0 0 1 0 0,0-1 0 0 0,0 1-1 0 0,0 0 1 0 0,0-1-1 0 0,1 1 1 0 0,-1-1 0 0 0,1 1-1 0 0,-1-1 1 0 0,1 0 0 0 0,0 0-1 0 0,0 0 1 0 0,0 0 0 0 0,0 0-1 0 0,1 0 1 0 0,-1 0-1 0 0,0-1 1 0 0,1 1 0 0 0,-1-1-1 0 0,1 0 1 0 0,0 1 0 0 0,4 0-1 0 0,8 3 46 0 0,0-1 0 0 0,0-1 0 0 0,0 0 0 0 0,1-1-1 0 0,-1-1 1 0 0,0-1 0 0 0,1 0 0 0 0,-1 0 0 0 0,24-5 0 0 0,10-5 382 0 0,74-26 1 0 0,-109 32-362 0 0,1-1 14 0 0,-12 4-180 0 0,-12 2-1281 0 0,1 0 648 0 0,-1 0 0 0 0,0 1 0 0 0,-12 4 0 0 0,7-2-3014 0 0,0-1-1003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10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9215 0 0,'0'0'1098'0'0,"0"2"-309"0"0,1-1-535 0 0,-1 1 0 0 0,1 0 0 0 0,0 0 0 0 0,0 0 0 0 0,0-1 0 0 0,0 1 0 0 0,0 0 1 0 0,0-1-1 0 0,0 1 0 0 0,0-1 0 0 0,1 1 0 0 0,-1-1 0 0 0,1 0 0 0 0,-1 1 0 0 0,1-1 0 0 0,-1 0 0 0 0,1 0 0 0 0,2 1 0 0 0,6 3 18 0 0,1 0 0 0 0,11 3 0 0 0,0 1 398 0 0,-5 0-371 0 0,0 1 1 0 0,-1 0-1 0 0,1 2 0 0 0,-2 0 0 0 0,0 1 0 0 0,-1 0 1 0 0,0 1-1 0 0,-1 1 0 0 0,19 26 0 0 0,-23-28-129 0 0,0 2 0 0 0,-1 0 1 0 0,-1 0-1 0 0,0 0 0 0 0,-1 0 0 0 0,-1 1 0 0 0,0 0 0 0 0,-1 1 0 0 0,-1-1 1 0 0,-1 1-1 0 0,0-1 0 0 0,-1 31 0 0 0,-2-24-69 0 0,-2 1 0 0 0,0-1 0 0 0,-2 0 0 0 0,0 0 0 0 0,-2-1-1 0 0,0 0 1 0 0,-2 0 0 0 0,-17 33 0 0 0,11-28 133 0 0,-36 52 0 0 0,42-68-216 0 0,0-1-1 0 0,0 0 0 0 0,-1 0 0 0 0,0-1 0 0 0,-1-1 0 0 0,0 0 0 0 0,-14 8 0 0 0,13-9-389 0 0,0-1 0 0 0,-26 9-1 0 0,34-13 105 0 0,-1-1 1 0 0,1 0-1 0 0,-1 0 0 0 0,1 0 1 0 0,-1-1-1 0 0,0 1 0 0 0,1-1 1 0 0,-1 0-1 0 0,1-1 0 0 0,-1 1 1 0 0,0-1-1 0 0,-7-2 0 0 0,11 3 194 0 0,0-1-1 0 0,0 1 0 0 0,-1-1 1 0 0,1 0-1 0 0,0 1 1 0 0,0-1-1 0 0,0 0 0 0 0,0 0 1 0 0,0 1-1 0 0,0-1 1 0 0,0 0-1 0 0,1 0 0 0 0,-1 0 1 0 0,0 0-1 0 0,0 0 1 0 0,1-1-1 0 0,-1 1 0 0 0,0 0 1 0 0,1 0-1 0 0,-1 0 1 0 0,1 0-1 0 0,0-1 0 0 0,-1 1 1 0 0,1 0-1 0 0,0 0 1 0 0,0-1-1 0 0,0-2 0 0 0,0 1-376 0 0,0 1 0 0 0,1-1 0 0 0,-1 0 0 0 0,1 0 0 0 0,0 0-1 0 0,0 0 1 0 0,0 0 0 0 0,0 1 0 0 0,0-1 0 0 0,0 0 0 0 0,3-2 0 0 0,9-13-4727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4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27 13903 0 0,'5'-4'213'0'0,"-3"3"-124"0"0,-1 0 0 0 0,0 0 1 0 0,0 0-1 0 0,1 0 0 0 0,-1 0 0 0 0,0 0 0 0 0,0-1 0 0 0,0 1 0 0 0,-1 0 0 0 0,1-1 0 0 0,0 1 0 0 0,0-1 0 0 0,-1 1 1 0 0,1-3-1 0 0,0 2 256 0 0,-2 6 67 0 0,-20 31 50 0 0,0-2 0 0 0,-46 54 0 0 0,10-14-153 0 0,-312 479 745 0 0,350-522-984 0 0,-17 38-1 0 0,34-64-26 0 0,-3 4-65 0 0,4-6-148 0 0,0 0-409 0 0,-1 7 550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4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70 7367 0 0,'0'0'568'0'0,"2"1"-373"0"0,24 18 10000 0 0,-27-32-10089 0 0,-1-1-178 0 0,1 7-22 0 0,0 1 1 0 0,0 0-1 0 0,0 0 0 0 0,-1 0 1 0 0,1 0-1 0 0,-4-6 0 0 0,4 10-10 0 0,1 2 96 0 0,-1-1 0 0 0,1 0 0 0 0,-1 0 1 0 0,1 1-1 0 0,-1-1 0 0 0,1 1 0 0 0,-1-1 0 0 0,1 0 0 0 0,-1 1 0 0 0,0-1 0 0 0,1 1 0 0 0,-1-1 0 0 0,0 1 0 0 0,1 0 1 0 0,-1-1-1 0 0,0 1 0 0 0,0 0 0 0 0,0-1 0 0 0,1 1 0 0 0,-1 0 0 0 0,0 0 0 0 0,-1 0 0 0 0,-20-2-102 0 0,12 3-21 0 0,1 1 0 0 0,0-1 0 0 0,0 2-1 0 0,-1-1 1 0 0,-13 7 0 0 0,-46 25-366 0 0,36-17 319 0 0,17-8 284 0 0,0 0 0 0 0,1 0 0 0 0,-17 15 0 0 0,24-18 52 0 0,1 1 0 0 0,0-1 0 0 0,1 1 0 0 0,0 1 0 0 0,0-1 0 0 0,0 1 0 0 0,-6 13 0 0 0,11-19-119 0 0,1 0 1 0 0,-1 0 0 0 0,1-1 0 0 0,-1 1 0 0 0,1 0 0 0 0,0 0-1 0 0,0 0 1 0 0,0 0 0 0 0,0 0 0 0 0,0 0 0 0 0,1 0 0 0 0,-1-1-1 0 0,2 5 1 0 0,-2-5-27 0 0,0 0 1 0 0,0 0-1 0 0,0 0 1 0 0,1 0 0 0 0,-1 0-1 0 0,0-1 1 0 0,1 1-1 0 0,-1 0 1 0 0,0 0-1 0 0,1 0 1 0 0,-1 0 0 0 0,1-1-1 0 0,-1 1 1 0 0,1 0-1 0 0,0-1 1 0 0,0 2-1 0 0,2 1 26 0 0,6 5 81 0 0,-8-7-111 0 0,1 0 0 0 0,0 0 0 0 0,-1 0 0 0 0,1 0 0 0 0,0-1 1 0 0,0 1-1 0 0,0 0 0 0 0,0-1 0 0 0,0 0 0 0 0,0 1 0 0 0,-1-1 0 0 0,1 0 0 0 0,3 0 0 0 0,25-3 20 0 0,-23 2-21 0 0,2-1-16 0 0,0 0 0 0 0,-1-1 1 0 0,1 0-1 0 0,-1 0 0 0 0,0-1 0 0 0,0 0 0 0 0,12-8 0 0 0,8-4-179 0 0,19-4-20 0 0,-33 13 142 0 0,-2 2-13 0 0,3 1 106 0 0,-14 7 60 0 0,1 3 101 0 0,-1 0 0 0 0,0 1 0 0 0,0 0-1 0 0,0 6 1 0 0,-1-10-125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4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16 14423 0 0,'0'0'1307'0'0,"1"-1"-1072"0"0,13-13 499 0 0,-13 13 526 0 0,-1 4-881 0 0,-42 141 2069 0 0,40-139-2405 0 0,-23 51-1018 0 0,24-54-412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4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11663 0 0,'0'0'2328'0'0,"0"2"-2002"0"0,3 9-233 0 0,-3-8-174 0 0,1-5-637 0 0,4-9 700 0 0,-3 4 140 0 0,1 0 1 0 0,0 1-1 0 0,0-1 1 0 0,0 1-1 0 0,1 0 1 0 0,0 0-1 0 0,0 0 1 0 0,10-9-1 0 0,-3 8-122 0 0,-8 5 11 0 0,0 0-1 0 0,0 1 1 0 0,0-1 0 0 0,1 1-1 0 0,-1-1 1 0 0,0 1-1 0 0,1 0 1 0 0,-1 1 0 0 0,1-1-1 0 0,4 0 1 0 0,2 1 32 0 0,3-2 204 0 0,1 0 0 0 0,-1 2 1 0 0,0-1-1 0 0,1 2 0 0 0,-1 0 0 0 0,1 0 0 0 0,-1 1 0 0 0,16 5 0 0 0,-28-6-201 0 0,0 0 1 0 0,0-1-1 0 0,0 1 0 0 0,0 0 0 0 0,0-1 1 0 0,0 1-1 0 0,0 0 0 0 0,-1 0 0 0 0,1 0 1 0 0,0 0-1 0 0,-1 0 0 0 0,1 0 0 0 0,0 0 1 0 0,-1 0-1 0 0,1 0 0 0 0,-1 0 0 0 0,0 0 0 0 0,1 0 1 0 0,-1 1-1 0 0,0-1 0 0 0,0 0 0 0 0,1 0 1 0 0,-1 0-1 0 0,0 3 0 0 0,0-1 5 0 0,0 1-1 0 0,-1-1 1 0 0,1 1-1 0 0,-1 0 1 0 0,1-1-1 0 0,-2 5 1 0 0,1-6-47 0 0,-7 12 37 0 0,-15 1-20 0 0,8-5-25 0 0,9-7-22 0 0,-12 0-36 0 0,16-2-75 0 0,0-1-2 0 0,1 0 93 0 0,1 0 0 0 0,0 0 0 0 0,0 0 0 0 0,0 0 0 0 0,-1 0 0 0 0,1 0 0 0 0,0 0 0 0 0,-1 0 0 0 0,1 0 0 0 0,0 0 0 0 0,0 0 0 0 0,-1 0 0 0 0,1 0 0 0 0,0 0 0 0 0,0 0 0 0 0,-1 0 0 0 0,1 0 0 0 0,0 0 0 0 0,0-1 0 0 0,0 1-1 0 0,-1 0 1 0 0,1 0 0 0 0,0 0 0 0 0,0 0 0 0 0,-1 0 0 0 0,1-1 0 0 0,0 1 0 0 0,0 0 0 0 0,0 0 0 0 0,0 0 0 0 0,0-1 0 0 0,-1 1 0 0 0,1 0 0 0 0,0 0 0 0 0,0-1 0 0 0,0 1 0 0 0,0 0 0 0 0,0 0 0 0 0,0-1 0 0 0,0 1 0 0 0,0 0 0 0 0,0 0 0 0 0,0-1 0 0 0,0 1 0 0 0,0 0 0 0 0,0 0 0 0 0,0-1-1 0 0,9-14-1179 0 0,23-14 133 0 0,-1 4 873 0 0,7-6 360 0 0,2 1 1 0 0,51-29-1 0 0,-90 59-63 0 0,0-1 0 0 0,0 1 0 0 0,1-1 0 0 0,-1 1 0 0 0,0-1 0 0 0,0 1-1 0 0,0 0 1 0 0,1-1 0 0 0,-1 1 0 0 0,0 0 0 0 0,0 0 0 0 0,1 0 0 0 0,-1 0 0 0 0,0 0-1 0 0,0 0 1 0 0,1 0 0 0 0,-1 0 0 0 0,0 1 0 0 0,0-1 0 0 0,1 0 0 0 0,-1 1 0 0 0,0-1-1 0 0,0 1 1 0 0,0 0 0 0 0,0-1 0 0 0,0 1 0 0 0,0 0 0 0 0,0-1 0 0 0,0 1-1 0 0,0 0 1 0 0,0 0 0 0 0,0 0 0 0 0,0 0 0 0 0,0 0 0 0 0,-1 0 0 0 0,1 0 0 0 0,0 0-1 0 0,-1 0 1 0 0,1 1 0 0 0,-1-1 0 0 0,1 2 0 0 0,1 2 59 0 0,0 1 1 0 0,0-1-1 0 0,-1 1 0 0 0,0 0 1 0 0,0 0-1 0 0,0 0 0 0 0,-1-1 1 0 0,0 8-1 0 0,-12 63 1051 0 0,11-71-1109 0 0,0-1 0 0 0,-1 1 0 0 0,0-1 0 0 0,1 0 1 0 0,-2 1-1 0 0,-3 5 0 0 0,5-7-62 0 0,0-1 48 0 0,1-2-41 0 0,-1 0 0 0 0,1 0 0 0 0,0 0 1 0 0,0 0-1 0 0,-1 0 0 0 0,1 1 0 0 0,0-1 1 0 0,0 0-1 0 0,-1 0 0 0 0,1 0 0 0 0,0 0 1 0 0,0 1-1 0 0,0-1 0 0 0,-1 0 0 0 0,1 0 1 0 0,0 1-1 0 0,0-1 0 0 0,0 0 0 0 0,0 0 1 0 0,0 1-1 0 0,0-1 0 0 0,0 0 0 0 0,-1 0 1 0 0,1 1-1 0 0,0-1 0 0 0,-2 4-1779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4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10591 0 0,'0'0'819'0'0,"-1"3"-534"0"0,-24 41 1958 0 0,-41 55-1 0 0,11-18-1359 0 0,-241 445 3500 0 0,276-486-4266 0 0,-17 45 0 0 0,33-73-208 0 0,0 1 0 0 0,1-1 0 0 0,0 1 0 0 0,1-1 0 0 0,0 1 1 0 0,1 0-1 0 0,0 0 0 0 0,2 19 0 0 0,-1-20-5998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44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0 9439 0 0,'0'0'2195'0'0,"-1"2"-1556"0"0,-2 3-404 0 0,-1-1 1 0 0,0 1-1 0 0,0-1 1 0 0,0 0 0 0 0,-1 0-1 0 0,0-1 1 0 0,1 1-1 0 0,-11 4 1 0 0,-48 20 1750 0 0,21-10-566 0 0,-70 47 260 0 0,82-46-1624 0 0,-72 56-55 0 0,33-23-15 0 0,-196 153-541 0 0,250-192 560 0 0,0 1-1 0 0,1 1 1 0 0,1 1-1 0 0,1-1 1 0 0,0 2 0 0 0,0 0-1 0 0,2 0 1 0 0,0 1-1 0 0,2 0 1 0 0,-1 1 0 0 0,2 0-1 0 0,1 0 1 0 0,-6 26-1 0 0,9-29-4 0 0,3-2 16 0 0,0-13 2 0 0,1 1-1 0 0,-1 0 1 0 0,1-1-1 0 0,-1 1 1 0 0,1-1 0 0 0,0 1-1 0 0,0-1 1 0 0,0 1-1 0 0,0-1 1 0 0,0 0-1 0 0,0 1 1 0 0,0-1 0 0 0,0 0-1 0 0,1 0 1 0 0,-1 0-1 0 0,0 0 1 0 0,4 2-1 0 0,-3-1 19 0 0,6 3 166 0 0,1 0 0 0 0,-1 0 1 0 0,1 0-1 0 0,0-1 0 0 0,18 5 0 0 0,52 9 787 0 0,-43-10-783 0 0,-15-4-131 0 0,1-2 0 0 0,0 0 1 0 0,0-1-1 0 0,0-1 0 0 0,-1-1 0 0 0,1-1 0 0 0,42-9 0 0 0,5-7 587 0 0,72-30 0 0 0,-129 43-502 0 0,-2 3-82 0 0,-7 1-45 0 0,1 0 0 0 0,-1-1 0 0 0,0 1 1 0 0,0-1-1 0 0,0 1 0 0 0,0-1 0 0 0,0 0 0 0 0,0 0 1 0 0,3-3-1 0 0,-1 1-30 0 0,-1 1 1 0 0,1-1-1 0 0,-1 0 0 0 0,0 0 1 0 0,0-1-1 0 0,0 1 1 0 0,-1-1-1 0 0,1 0 0 0 0,-1 1 1 0 0,-1-2-1 0 0,1 1 1 0 0,2-7-1 0 0,4-8-146 0 0,9-14-442 0 0,-2 0 0 0 0,18-61 0 0 0,-33 93 448 0 0,-1 0-40 0 0,0 1 158 0 0,0 1-1 0 0,1-1 0 0 0,-1 1 1 0 0,0-1-1 0 0,0 1 0 0 0,0 0 1 0 0,0-1-1 0 0,0 1 0 0 0,0-1 1 0 0,0 1-1 0 0,0-1 0 0 0,0 1 1 0 0,0-1-1 0 0,0 1 0 0 0,0-1 1 0 0,0 1-1 0 0,0-1 1 0 0,0 1-1 0 0,-1-1 0 0 0,1 1 1 0 0,0-1-1 0 0,-3 0-23 0 0,-1 0 0 0 0,1 0-1 0 0,0 0 1 0 0,0 0 0 0 0,0 0 0 0 0,-1 1 0 0 0,1 0 0 0 0,0 0 0 0 0,0 0 0 0 0,-5 0-1 0 0,-38 8-133 0 0,4-1 102 0 0,33-7 75 0 0,6-1 0 0 0,1 1 0 0 0,-1 0 0 0 0,0-1 0 0 0,1 2 0 0 0,-1-1 0 0 0,0 0 0 0 0,1 0 0 0 0,-1 1 0 0 0,-4 1 0 0 0,2-1 0 0 0,-29 10 0 0 0,-81 37 0 0 0,96-43-13 0 0,-24 5 0 0 0,-7 2-91 0 0,44-10 92 0 0,-15 3-180 0 0,18-5-390 0 0,6 0-902 0 0,25 3-641 0 0,-10-3 674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45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180 104 14999 0 0,'0'0'1660'0'0,"-3"2"-1313"0"0,-10 5-58 0 0,-1 1 0 0 0,1 1 1 0 0,0 1-1 0 0,-21 20 0 0 0,13-9-339 0 0,-31 43-1 0 0,43-51 62 0 0,2-1 53 0 0,6-10 180 0 0,1-1-227 0 0,1 0 0 0 0,-1 0-1 0 0,0-1 1 0 0,1 1 0 0 0,-1 0 0 0 0,0 0 0 0 0,1 0 0 0 0,-1-1-1 0 0,1 1 1 0 0,0 0 0 0 0,-1-1 0 0 0,2 2 0 0 0,-1-1 24 0 0,-1 0-23 0 0,1-1 0 0 0,-1 0 0 0 0,0 1 1 0 0,1-1-1 0 0,-1 1 0 0 0,1-1 0 0 0,-1 0 0 0 0,1 1 0 0 0,-1-1 1 0 0,1 0-1 0 0,-1 1 0 0 0,1-1 0 0 0,-1 0 0 0 0,1 0 0 0 0,0 0 1 0 0,-1 0-1 0 0,1 1 0 0 0,-1-1 0 0 0,1 0 0 0 0,0 0 0 0 0,-1 0 1 0 0,1 0-1 0 0,0-1 0 0 0,-1 1 17 0 0,5 1 8 0 0,0 0 1 0 0,-1-1-1 0 0,1 1 0 0 0,0-1 1 0 0,0-1-1 0 0,0 1 1 0 0,-1-1-1 0 0,1 0 1 0 0,0 0-1 0 0,-1 0 1 0 0,1 0-1 0 0,-1-1 1 0 0,1 0-1 0 0,-1 0 1 0 0,0 0-1 0 0,0-1 1 0 0,6-3-1 0 0,0-3-32 0 0,3-3 31 0 0,-9 7-27 0 0,8-14-39 0 0,-4 7-211 0 0,0 0 0 0 0,0-1 0 0 0,-2 0 0 0 0,1 0 0 0 0,-2-1 0 0 0,1 1 0 0 0,-2-1 0 0 0,0 0 0 0 0,-1-1 0 0 0,0 1 0 0 0,1-30 0 0 0,-4 1-5446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4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 16207 0 0,'2'-1'744'0'0,"-2"1"-699"0"0,1 0-1 0 0,-1 0 0 0 0,0 0 1 0 0,0 0-1 0 0,1-1 0 0 0,-1 1 1 0 0,0 0-1 0 0,0 0 0 0 0,1 0 1 0 0,-1 0-1 0 0,0 0 0 0 0,0 0 1 0 0,1 0-1 0 0,-1 0 1 0 0,0 0-1 0 0,0 0 0 0 0,1 0 1 0 0,-1 0-1 0 0,0 0 0 0 0,0 0 1 0 0,1 0-1 0 0,-1 0 0 0 0,0 1 1 0 0,0-1-1 0 0,1 0 0 0 0,-1 0 1 0 0,0 0-1 0 0,0 0 0 0 0,1 0 1 0 0,-1 1-1 0 0,0-1 1 0 0,0 0-1 0 0,0 0 0 0 0,1 0 1 0 0,-1 0-1 0 0,0 1 0 0 0,0-1 1 0 0,-3 12 229 0 0,1-8-304 0 0,-1 1-1 0 0,0 0 1 0 0,0-1 0 0 0,-4 4-1 0 0,-6 5 30 0 0,-1-1 0 0 0,0-1 1 0 0,-26 16-1 0 0,26-20 16 0 0,1 2 0 0 0,1 0 0 0 0,-1 1 1 0 0,2 0-1 0 0,-21 22 0 0 0,24-20-15 0 0,4 3 0 0 0,4 2 12 0 0,1-15-3 0 0,0 1-1 0 0,0 0 0 0 0,0-1 1 0 0,0 1-1 0 0,1-1 1 0 0,-1 0-1 0 0,1 1 1 0 0,0-1-1 0 0,0 0 0 0 0,-1 0 1 0 0,1 0-1 0 0,0 0 1 0 0,1 0-1 0 0,-1 0 0 0 0,0-1 1 0 0,1 1-1 0 0,-1-1 1 0 0,1 0-1 0 0,-1 0 1 0 0,4 2-1 0 0,2 0 34 0 0,0-1 1 0 0,1 1 0 0 0,-1-1-1 0 0,0-1 1 0 0,16 2-1 0 0,-12-3-24 0 0,1-1-1 0 0,0 0 0 0 0,0 0 1 0 0,14-5-1 0 0,-25 5 23 0 0,1 0-1 0 0,-1 0 1 0 0,1-1 0 0 0,-1 1 0 0 0,0-1 0 0 0,0 1 0 0 0,0-1-1 0 0,0 0 1 0 0,0 0 0 0 0,0 0 0 0 0,0 0 0 0 0,-1 0-1 0 0,3-4 1 0 0,-3 4 16 0 0,0-1-1 0 0,0 1 1 0 0,0-1-1 0 0,-1 0 1 0 0,1 1-1 0 0,-1-1 1 0 0,1 1-1 0 0,-1-1 1 0 0,0 0-1 0 0,0 1 0 0 0,0-1 1 0 0,0 0-1 0 0,-1 1 1 0 0,1-1-1 0 0,-1 0 1 0 0,1 1-1 0 0,-1-1 1 0 0,0 1-1 0 0,0-1 1 0 0,0 1-1 0 0,-3-4 1 0 0,-2-6 191 0 0,-2 1 1 0 0,1 0-1 0 0,-11-10 1 0 0,10 10-124 0 0,1 1-11 0 0,-12-17 68 0 0,15 21-305 0 0,2 4-144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4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122 202 4143 0 0,'0'0'5547'0'0,"-1"2"-3780"0"0,0 0-1308 0 0,0 0 1 0 0,0-1 0 0 0,0 1 0 0 0,0-1-1 0 0,-1 1 1 0 0,1-1 0 0 0,0 0-1 0 0,-1 1 1 0 0,0-1 0 0 0,1 0-1 0 0,-1 0 1 0 0,-2 1 0 0 0,2-1-299 0 0,0 0 0 0 0,0-1 0 0 0,-1 1 1 0 0,1-1-1 0 0,0 1 0 0 0,0-1 0 0 0,0 0 0 0 0,-1 0 0 0 0,1 0 1 0 0,0 0-1 0 0,0-1 0 0 0,0 1 0 0 0,-1-1 0 0 0,1 1 0 0 0,0-1 1 0 0,0 0-1 0 0,0 1 0 0 0,-3-3 0 0 0,-2-1 87 0 0,2 1-1 0 0,-1-1 1 0 0,0 0-1 0 0,1-1 1 0 0,-5-4 0 0 0,8 8-115 0 0,2 0-123 0 0,-1 1-1 0 0,0-1 1 0 0,1 0 0 0 0,-1 1 0 0 0,1-1 0 0 0,-1 1-1 0 0,0-1 1 0 0,1 0 0 0 0,0 1 0 0 0,-1-1 0 0 0,1 0-1 0 0,-1 0 1 0 0,1 0 0 0 0,0 1 0 0 0,-1-1-1 0 0,1 0 1 0 0,0 0 0 0 0,0 0 0 0 0,0 1 0 0 0,0-1-1 0 0,0-1 1 0 0,-2-19-89 0 0,2 15-27 0 0,1 1-1 0 0,-1-1 1 0 0,2 0 0 0 0,-1 1-1 0 0,0-1 1 0 0,1 1 0 0 0,0 0-1 0 0,0 0 1 0 0,1 0 0 0 0,0 0 0 0 0,0 0-1 0 0,0 0 1 0 0,7-8 0 0 0,-1 4-89 0 0,0-1 1 0 0,0 1 0 0 0,2 0-1 0 0,16-11 1 0 0,-22 18 125 0 0,19-7 39 0 0,-24 9 27 0 0,1 0 1 0 0,-1-1-1 0 0,1 1 0 0 0,0 0 0 0 0,0 0 0 0 0,-1 0 0 0 0,1 0 1 0 0,0 0-1 0 0,-1 0 0 0 0,1 0 0 0 0,0 0 0 0 0,-1 0 0 0 0,1 1 0 0 0,0-1 1 0 0,-1 0-1 0 0,1 0 0 0 0,0 1 0 0 0,-1-1 0 0 0,2 1 0 0 0,0 0 0 0 0,20 7 4 0 0,-17-4 4 0 0,-2 0 5 0 0,10 6 126 0 0,-1 1 0 0 0,0 1-1 0 0,-1 0 1 0 0,16 21 0 0 0,-10 0 172 0 0,-3-8-284 0 0,-14-24-22 0 0,0-1 0 0 0,0 1 0 0 0,1-1 0 0 0,-1 1 0 0 0,0 0 0 0 0,0-1 0 0 0,0 1 0 0 0,0 0 0 0 0,0-1 0 0 0,0 1 0 0 0,0 0 0 0 0,0-1 0 0 0,0 1 0 0 0,0 0 0 0 0,0 0 0 0 0,0-1 0 0 0,0 1 0 0 0,-1-1 0 0 0,1 1 0 0 0,0 1 0 0 0,-1-2-4 0 0,1 1-3 0 0,0 0 1 0 0,0 0-1 0 0,0 0 0 0 0,-1 0 1 0 0,1 0-1 0 0,0 0 0 0 0,-1 0 1 0 0,1 0-1 0 0,-1 0 0 0 0,1-1 1 0 0,-1 1-1 0 0,1 0 0 0 0,-1 0 1 0 0,0-1-1 0 0,1 1 0 0 0,-2 1 1 0 0,-1 1-21 0 0,-3 3-66 0 0,0 0 0 0 0,0-1 0 0 0,0 0 1 0 0,-1 0-1 0 0,0 0 0 0 0,0-1 0 0 0,0 0 1 0 0,-14 6-1 0 0,-8 1-335 0 0,-30 7 0 0 0,28-9 140 0 0,-33 10 84 0 0,52-18 128 0 0,10-1 61 0 0,-1 0-339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4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3679 0 0,'0'0'284'0'0,"-2"2"94"0"0,-2 5 555 0 0,1 0 1 0 0,-1 1 0 0 0,1-1 0 0 0,1 1-1 0 0,-1 0 1 0 0,2 0 0 0 0,-1 0-1 0 0,-1 15 1 0 0,2-10-582 0 0,-1 0 0 0 0,-1-1 0 0 0,-5 15 1 0 0,-6 5 41 0 0,-2 0 1 0 0,-31 46-1 0 0,2-3-211 0 0,23-35-54 0 0,-19 48-1 0 0,35-72 21 0 0,1 0 1 0 0,0 0-1 0 0,1 0 1 0 0,1 1-1 0 0,0 0 0 0 0,0 23 1 0 0,3-21-63 0 0,4-5-77 0 0,-1-11-76 0 0,1 3-14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1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49 11487 0 0,'-109'71'7600'0'0,"111"-71"-7361"0"0,1-1 0 0 0,-1 1 0 0 0,1-1 0 0 0,-1 0-1 0 0,1 0 1 0 0,-1 0 0 0 0,3-2 0 0 0,4-1 178 0 0,49-19 687 0 0,2 4 0 0 0,87-18 0 0 0,-26 19-931 0 0,-65 11-1603 0 0,-32 3-153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46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13359 0 0,'0'0'1210'0'0,"0"3"-996"0"0,1 21 118 0 0,2 1-1 0 0,1-1 1 0 0,2 0-1 0 0,0 0 1 0 0,1-1 0 0 0,1 0-1 0 0,1 0 1 0 0,15 26-1 0 0,-16-36-70 0 0,0 1-1 0 0,1-2 1 0 0,1 1-1 0 0,18 18 1 0 0,50 37 991 0 0,-65-57-1127 0 0,-3-3-19 0 0,0 1-1 0 0,-1 0 0 0 0,0 0 1 0 0,-1 1-1 0 0,0 0 1 0 0,-1 0-1 0 0,0 1 1 0 0,6 12-1 0 0,-9-15-80 0 0,-1-1-1 0 0,-1 1 1 0 0,1 0-1 0 0,-1 0 1 0 0,0 0 0 0 0,-1 0-1 0 0,0 0 1 0 0,0 0-1 0 0,-1 0 1 0 0,0 0 0 0 0,-1 0-1 0 0,1 0 1 0 0,-5 15 0 0 0,1-8-56 0 0,-1 0 0 0 0,-1-1 1 0 0,0 0-1 0 0,-1 0 0 0 0,-1-1 1 0 0,0 0-1 0 0,-1 0 0 0 0,0-1 1 0 0,-1 0-1 0 0,0 0 0 0 0,-23 18 1 0 0,11-11-104 0 0,-2-1 1 0 0,0-2-1 0 0,-1 0 0 0 0,0-2 1 0 0,-36 15-1 0 0,59-28 72 0 0,-65 24-31 0 0,37-18-2518 0 0,21-5-3851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14279 0 0,'0'0'1591'0'0,"0"2"-1239"0"0,0 6-152 0 0,-1 0 0 0 0,0 0 0 0 0,-1 0 0 0 0,1 0 0 0 0,-2 0 0 0 0,1 0 0 0 0,-6 11 0 0 0,-31 53 358 0 0,19-38-173 0 0,-12 26 330 0 0,-36 61 560 0 0,49-93-1080 0 0,0 0 0 0 0,-24 27 1 0 0,35-46-339 0 0,-1 0 1 0 0,0-1 0 0 0,0 0 0 0 0,-19 11 0 0 0,27-18 35 0 0,-1-1 0 0 0,1 1 0 0 0,0-1 0 0 0,-1 1 0 0 0,1-1 0 0 0,-1 0 0 0 0,1 1 0 0 0,-1-1 0 0 0,1 0 0 0 0,-1 0 0 0 0,1 0 0 0 0,-2-1 0 0 0,0 1-430 0 0,1 0-731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4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0 365 11055 0 0,'2'-10'201'0'0,"-1"0"-1"0"0,2 0 1 0 0,-1 1 0 0 0,1-1-1 0 0,1 1 1 0 0,-1-1-1 0 0,2 1 1 0 0,-1 0 0 0 0,1 1-1 0 0,1-1 1 0 0,-1 1-1 0 0,2 0 1 0 0,8-10-1 0 0,11-7 519 0 0,1 1-1 0 0,40-29 0 0 0,-58 46-762 0 0,21-15 147 0 0,50-28 1 0 0,-63 42 48 0 0,-1 0 1 0 0,2 1 0 0 0,-1 1-1 0 0,1 0 1 0 0,20-3 0 0 0,-34 8-54 0 0,1 1 0 0 0,0-1 0 0 0,0 1 0 0 0,0 0 0 0 0,-1 0 0 0 0,1 0 0 0 0,0 1 0 0 0,0 0 0 0 0,-1 0 0 0 0,1 0 0 0 0,0 0 0 0 0,-1 1 0 0 0,1 0 0 0 0,-1 0 0 0 0,0 0 0 0 0,1 0 0 0 0,-1 1 0 0 0,0 0 0 0 0,-1-1 0 0 0,1 2 0 0 0,0-1 0 0 0,-1 0 0 0 0,0 1 0 0 0,1-1 0 0 0,-1 1 0 0 0,-1 0 0 0 0,1 0 0 0 0,-1 0 0 0 0,1 0 0 0 0,-1 1 0 0 0,0-1 0 0 0,-1 1 0 0 0,1-1 0 0 0,-1 1 0 0 0,0 0 0 0 0,0-1 0 0 0,0 1 0 0 0,-1 0 0 0 0,1 0 0 0 0,-2 8 1 0 0,-1 13 373 0 0,-1 0 0 0 0,-10 37 0 0 0,-19 49 66 0 0,30-106-530 0 0,-8 27 15 0 0,-1-1-1 0 0,-17 32 1 0 0,22-53-171 0 0,0 0 1 0 0,0-1 0 0 0,-2 0-1 0 0,1 0 1 0 0,-1 0 0 0 0,-1-1-1 0 0,1 0 1 0 0,-2-1 0 0 0,-10 8-1 0 0,9-8-558 0 0,0 0-1 0 0,-1-1 0 0 0,0-1 1 0 0,-1 0-1 0 0,1 0 0 0 0,-1-1 1 0 0,0-1-1 0 0,0 0 0 0 0,-1-1 1 0 0,1 0-1 0 0,-1-1 1 0 0,1-1-1 0 0,-1 0 0 0 0,0-1 1 0 0,0 0-1 0 0,-27-5 0 0 0,14-1-3502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4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25 4607 0 0,'26'-25'8459'0'0,"-33"36"-7544"0"0,0-1-1 0 0,-1-1 1 0 0,0 1 0 0 0,-14 12-1 0 0,-43 33-887 0 0,60-52 106 0 0,-150 110 20 0 0,17-14-31 0 0,105-72 85 0 0,-59 59-1 0 0,83-75-102 0 0,-1 0 0 0 0,2 0-1 0 0,0 1 1 0 0,0 0 0 0 0,1 1 0 0 0,-8 18-1 0 0,13-26-46 0 0,0 0-1 0 0,1 0 1 0 0,0 0-1 0 0,0 1 0 0 0,0-1 1 0 0,1 0-1 0 0,-1 0 0 0 0,1 0 1 0 0,1 6-1 0 0,0-7-17 0 0,-1 0 0 0 0,1-1 0 0 0,0 1-1 0 0,1-1 1 0 0,-1 1 0 0 0,0-1 0 0 0,1 0 0 0 0,0 0-1 0 0,0 1 1 0 0,0-1 0 0 0,0 0 0 0 0,0-1 0 0 0,1 1-1 0 0,3 3 1 0 0,-2-2 17 0 0,1-1 1 0 0,0 1-1 0 0,1-1 0 0 0,-1 0 0 0 0,0 0 0 0 0,1-1 1 0 0,0 1-1 0 0,-1-1 0 0 0,1-1 0 0 0,0 1 0 0 0,8 0 1 0 0,-2 0-359 0 0,0-1 0 0 0,0-1 0 0 0,0 0 0 0 0,23-3 1 0 0,-11-2-1257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4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5527 0 0,'0'0'498'0'0,"-1"3"-406"0"0,-22 145 12056 0 0,14-46-9902 0 0,8-88-2146 0 0,0-6-71 0 0,-2 8 41 0 0,3-15-5 0 0,-1 1-11 0 0,1-2-71 0 0,-4 6 624 0 0,-1-10 1029 0 0,4 2-515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4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33 3679 0 0,'4'-1'167'0'0,"51"-13"25"0"0,-33 7 329 0 0,32-4 6567 0 0,-54 14-6008 0 0,0 0-864 0 0,0 0-1 0 0,-1 1 0 0 0,0-1 0 0 0,1 1 1 0 0,-1-1-1 0 0,0 0 0 0 0,-1 0 1 0 0,1 1-1 0 0,-1-1 0 0 0,1 0 1 0 0,-1 0-1 0 0,0 0 0 0 0,0-1 0 0 0,0 1 1 0 0,-4 4-1 0 0,-6 5 180 0 0,1-1 1 0 0,-14 11-1 0 0,-18 11 501 0 0,-58 33-1 0 0,-51 18-336 0 0,68-38-432 0 0,58-32-102 0 0,1 1-1 0 0,0 1 0 0 0,2 2 1 0 0,-32 29-1 0 0,47-40 23 0 0,0 1-1 0 0,1 1 1 0 0,0-1-1 0 0,1 1 1 0 0,0 0 0 0 0,0 1-1 0 0,1 0 1 0 0,0 0 0 0 0,1 0-1 0 0,0 0 1 0 0,1 0 0 0 0,0 1-1 0 0,0 0 1 0 0,1-1 0 0 0,-1 14-1 0 0,3-23-33 0 0,0 3 3 0 0,0-1 0 0 0,-1 1 0 0 0,1-1 0 0 0,0 1 0 0 0,1-1 0 0 0,-1 1 0 0 0,1-1 0 0 0,-1 1-1 0 0,1-1 1 0 0,0 0 0 0 0,0 1 0 0 0,1-1 0 0 0,-1 0 0 0 0,1 0 0 0 0,-1 0 0 0 0,1 0 0 0 0,0 0-1 0 0,0 0 1 0 0,1 0 0 0 0,-1-1 0 0 0,0 1 0 0 0,1-1 0 0 0,3 3 0 0 0,-4-3 309 0 0,1-1-149 0 0,14 4 112 0 0,1 0 0 0 0,0-1 0 0 0,21 1 1 0 0,-19-2 25 0 0,0 0 1 0 0,33 10-1 0 0,-11 6 115 0 0,-38-18-365 0 0,16 3-7 0 0,-11 0 136 0 0,1-3-76 0 0,1 0-1 0 0,-1 0 1 0 0,1-1 0 0 0,-1 0 0 0 0,1-1 0 0 0,-1 0 0 0 0,19-5-1 0 0,-17 3-105 0 0,-8 2-101 0 0,0-1 0 0 0,0 1 0 0 0,0-1 0 0 0,0 1 0 0 0,6-5 0 0 0,-6 4 53 0 0,-2 1-173 0 0,1 0-28 0 0,10-2-77 0 0,0-1 0 0 0,0-1-1 0 0,0 0 1 0 0,-1 0 0 0 0,1-2 0 0 0,-2 1 0 0 0,1-2 0 0 0,-1 1 0 0 0,0-2 0 0 0,0 1 0 0 0,-1-1 0 0 0,0-1-1 0 0,-1 0 1 0 0,13-17 0 0 0,-16 17 368 0 0,1 0 0 0 0,-2 0-1 0 0,1-1 1 0 0,-2 0 0 0 0,1 0 0 0 0,3-14 0 0 0,-7 20 9 0 0,0 0 0 0 0,0 0 1 0 0,-1 0-1 0 0,0 0 1 0 0,0 0-1 0 0,0 0 1 0 0,0 0-1 0 0,-1 0 1 0 0,1 0-1 0 0,-1 0 1 0 0,-1 0-1 0 0,-1-5 1 0 0,3 9-63 0 0,0-1 1 0 0,-1 1-1 0 0,0-1 1 0 0,1 1-1 0 0,-1-1 1 0 0,0 1 0 0 0,1-1-1 0 0,-1 1 1 0 0,0 0-1 0 0,0-1 1 0 0,0 1 0 0 0,0 0-1 0 0,0 0 1 0 0,-1 0-1 0 0,1 0 1 0 0,0 0 0 0 0,0 0-1 0 0,-1 0 1 0 0,1 0-1 0 0,-1 0 1 0 0,1 1-1 0 0,-1-1 1 0 0,1 0 0 0 0,-1 1-1 0 0,1-1 1 0 0,-1 1-1 0 0,1 0 1 0 0,-4-1 0 0 0,-2 0 0 0 0,3 1-8 0 0,0-1-1 0 0,0 1 0 0 0,1-1 1 0 0,-1 1-1 0 0,0 0 1 0 0,0 1-1 0 0,1-1 0 0 0,-1 1 1 0 0,-4 1-1 0 0,-35 13-118 0 0,16-5 88 0 0,-32 17-26 0 0,56-26 82 0 0,-1 0 0 0 0,1 1 0 0 0,0-1-1 0 0,0 0 1 0 0,0 1 0 0 0,0 0 0 0 0,0 0 0 0 0,0 0 0 0 0,0 0-1 0 0,0 0 1 0 0,-2 3 0 0 0,-3 3 52 0 0,-30 31 248 0 0,15-15-288 0 0,16-17-175 0 0,0 0-1 0 0,0-1 0 0 0,0 0 1 0 0,-13 8-1 0 0,18-13-154 0 0,2-4-2067 0 0,0 1 1960 0 0,0-1 0 0 0,0 0 0 0 0,1 1-1 0 0,-1-1 1 0 0,1 0 0 0 0,0 1 0 0 0,0-1 0 0 0,0 1 0 0 0,1-4 0 0 0,7-9-4751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4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54 1839 0 0,'0'-2'5102'0'0,"2"-7"1435"0"0,-4 9-5754 0 0,-2-2-577 0 0,1 1 0 0 0,-1 0 0 0 0,1 1 0 0 0,-1-1 0 0 0,1 1 0 0 0,-1-1 0 0 0,0 1 0 0 0,1 0 0 0 0,-1 1 0 0 0,0-1 1 0 0,1 0-1 0 0,-1 1 0 0 0,1 0 0 0 0,-1 0 0 0 0,1 0 0 0 0,-1 0 0 0 0,1 1 0 0 0,0-1 0 0 0,-1 1 0 0 0,-4 4 0 0 0,-6 3 310 0 0,1 2-1 0 0,0 0 0 0 0,-15 16 1 0 0,21-20-473 0 0,2-2 53 0 0,0 1 0 0 0,0 0 1 0 0,0 0-1 0 0,-5 9 1 0 0,8-12-5 0 0,0 1 1 0 0,1-1 0 0 0,-1 1 0 0 0,1 0 0 0 0,0 0 0 0 0,0 0 0 0 0,1 0-1 0 0,-1 0 1 0 0,0 8 0 0 0,1-10-44 0 0,0 0-1 0 0,1 0 1 0 0,-1 0-1 0 0,0 0 1 0 0,0 0-1 0 0,1 0 1 0 0,-1 0 0 0 0,1 0-1 0 0,0 0 1 0 0,0 0-1 0 0,-1 0 1 0 0,1-1-1 0 0,1 1 1 0 0,-1 0-1 0 0,2 3 1 0 0,0-3-21 0 0,0 1-1 0 0,0-1 1 0 0,0 0 0 0 0,1 0-1 0 0,-1 0 1 0 0,0-1 0 0 0,1 1 0 0 0,-1-1-1 0 0,1 1 1 0 0,0-1 0 0 0,3 0-1 0 0,8 1 64 0 0,0-2 2 0 0,-10-2-80 0 0,0 0-1 0 0,-1 0 1 0 0,1 0-1 0 0,-1-1 0 0 0,0 1 1 0 0,0-1-1 0 0,0 0 1 0 0,0 0-1 0 0,0 0 0 0 0,0-1 1 0 0,-1 1-1 0 0,0-1 1 0 0,6-8-1 0 0,2-4-55 0 0,17-35-1 0 0,-27 48 35 0 0,0 1-99 0 0,4-12-186 0 0,-4 12 95 0 0,-1-1-1 0 0,1 0 0 0 0,-1 0 0 0 0,0 0 0 0 0,0 0 0 0 0,0 0 0 0 0,0 1 0 0 0,-1-1 0 0 0,1 0 0 0 0,-1 0 0 0 0,1 0 0 0 0,-1 1 0 0 0,0-1 0 0 0,0 0 0 0 0,0 1 0 0 0,-1-1 0 0 0,1 0 1 0 0,-1 1-1 0 0,1 0 0 0 0,-1-1 0 0 0,0 1 0 0 0,-4-4 0 0 0,-3-3-770 0 0,0 0 1 0 0,-1 1-1 0 0,-19-12 0 0 0,18 13 758 0 0,2 1 212 0 0,8 4 346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4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56 12895 0 0,'2'0'998'0'0,"56"-5"2678"0"0,-55 5-2659 0 0,-5 1-666 0 0,-19 11-131 0 0,-40 17 0 0 0,-13 8 338 0 0,60-29-362 0 0,0 1-1 0 0,1 1 0 0 0,-15 13 1 0 0,27-21 70 0 0,1 1-182 0 0,0-2-65 0 0,0 1 0 0 0,0 0 0 0 0,0-1 0 0 0,1 1 0 0 0,-1 0 0 0 0,0-1 0 0 0,1 1 0 0 0,0 0 0 0 0,-1-1 0 0 0,1 1 0 0 0,0-1 0 0 0,0 1 0 0 0,0-1 0 0 0,0 0 0 0 0,0 1 0 0 0,0-1 0 0 0,0 0-1 0 0,0 0 1 0 0,2 2 0 0 0,1-1 36 0 0,0 1 0 0 0,-1-1 0 0 0,1 0 0 0 0,0 0-1 0 0,0 0 1 0 0,0-1 0 0 0,7 2 0 0 0,0-1 44 0 0,-1 0 1 0 0,0-1-1 0 0,0 0 1 0 0,1-1-1 0 0,20-1 1 0 0,-27 0-59 0 0,1 0 0 0 0,-1 0 1 0 0,1 0-1 0 0,-1 0 0 0 0,1-1 1 0 0,-1 0-1 0 0,0 0 0 0 0,1 0 1 0 0,-1 0-1 0 0,-1-1 0 0 0,1 0 1 0 0,0 0-1 0 0,0 0 0 0 0,-1 0 1 0 0,0 0-1 0 0,0-1 0 0 0,0 1 1 0 0,0-1-1 0 0,4-6 0 0 0,-4 2-78 0 0,0 1 0 0 0,0-1-1 0 0,-1 1 1 0 0,0-1-1 0 0,0 0 1 0 0,0 0-1 0 0,-1 0 1 0 0,-1 0 0 0 0,1 0-1 0 0,-2-14 1 0 0,1 11-336 0 0,0 0-493 0 0,1 0-1 0 0,3-13 1 0 0,-2 12 251 0 0,-2 10-160 0 0,-2-10-3287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50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310 273 14279 0 0,'0'0'1103'0'0,"-1"2"-560"0"0,0 0-322 0 0,0 0 1 0 0,0 0-1 0 0,0 0 0 0 0,0 0 1 0 0,0 0-1 0 0,0 0 1 0 0,-1-1-1 0 0,1 1 1 0 0,-1 0-1 0 0,1-1 1 0 0,-1 1-1 0 0,0-1 1 0 0,1 0-1 0 0,-1 1 1 0 0,0-1-1 0 0,0 0 1 0 0,-3 1-1 0 0,1-1-85 0 0,0 1-1 0 0,-1-1 0 0 0,1 0 1 0 0,-1 0-1 0 0,1-1 1 0 0,-1 1-1 0 0,-9-1 1 0 0,1-2-78 0 0,-1 0 1 0 0,0 0-1 0 0,1-1 1 0 0,-25-9-1 0 0,19 5 42 0 0,0 0 0 0 0,0-1 0 0 0,1-1 0 0 0,0-1 0 0 0,-25-18 0 0 0,40 25-40 0 0,3 1-60 0 0,-1 1 0 0 0,1 0 0 0 0,-1 0-1 0 0,1 0 1 0 0,0 0 0 0 0,-1 0 0 0 0,1-1 0 0 0,0 1-1 0 0,0 0 1 0 0,0 0 0 0 0,0 0 0 0 0,0-1 0 0 0,0 1 0 0 0,0 0-1 0 0,0 0 1 0 0,0 0 0 0 0,1 0 0 0 0,-1-1 0 0 0,0 1-1 0 0,2-1 1 0 0,-1-2-19 0 0,2-3-64 0 0,0 0-1 0 0,0 0 0 0 0,0 1 0 0 0,1-1 0 0 0,0 1 0 0 0,0 0 0 0 0,1 0 0 0 0,-1 0 0 0 0,1 1 0 0 0,7-7 0 0 0,7-4-232 0 0,34-23 1 0 0,-40 31 286 0 0,0 1 0 0 0,1 0 0 0 0,-1 0 0 0 0,1 1 0 0 0,1 1 0 0 0,-1 1 0 0 0,1 0 0 0 0,21-3 0 0 0,-24 5 113 0 0,1 1 0 0 0,0 1 0 0 0,0 0 0 0 0,-1 0-1 0 0,1 1 1 0 0,0 1 0 0 0,-1 0 0 0 0,1 1 0 0 0,-1 0-1 0 0,16 7 1 0 0,-25-9-49 0 0,0 0 0 0 0,-1 0 0 0 0,1 0 0 0 0,-1 1 1 0 0,0-1-1 0 0,1 1 0 0 0,-1 0 0 0 0,0 0 0 0 0,0-1 0 0 0,0 1 0 0 0,0 1 0 0 0,0-1 0 0 0,-1 0 0 0 0,1 0 0 0 0,0 1 0 0 0,-1-1 0 0 0,0 1 1 0 0,0-1-1 0 0,0 1 0 0 0,0 0 0 0 0,0-1 0 0 0,0 1 0 0 0,-1 0 0 0 0,1 0 0 0 0,-1-1 0 0 0,0 1 0 0 0,1 0 0 0 0,-1 0 0 0 0,-1 0 0 0 0,1-1 1 0 0,0 1-1 0 0,-1 0 0 0 0,1 0 0 0 0,-1-1 0 0 0,0 1 0 0 0,0 0 0 0 0,0-1 0 0 0,-3 6 0 0 0,0-2 0 0 0,0 0 0 0 0,0 0 0 0 0,0 0 0 0 0,-1-1-1 0 0,0 0 1 0 0,0 1 0 0 0,0-2 0 0 0,-1 1 0 0 0,0-1 0 0 0,0 1-1 0 0,0-2 1 0 0,0 1 0 0 0,-10 3 0 0 0,-3 1-4 0 0,0 0 0 0 0,-1-2 0 0 0,-30 5 0 0 0,14-4-70 0 0,17-4-356 0 0,-1 1-1 0 0,1 1 1 0 0,-23 8 0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5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7367 0 0,'-3'0'334'0'0,"-7"4"-189"0"0,1 0 1 0 0,0 0-1 0 0,0 1 1 0 0,0 0-1 0 0,0 1 1 0 0,-9 7 0 0 0,12-8 691 0 0,1 1-1 0 0,-1-1 1 0 0,-4 8 0 0 0,-1 3 460 0 0,0 1 0 0 0,0 0 0 0 0,2 0-1 0 0,0 1 1 0 0,-9 30 0 0 0,14-35-1087 0 0,0 1 1 0 0,1 0 0 0 0,1 0 0 0 0,0 1-1 0 0,1-1 1 0 0,1 0 0 0 0,0 1 0 0 0,3 21 0 0 0,6 4-72 0 0,0-1 1 0 0,3-1 0 0 0,1 1-1 0 0,24 46 1 0 0,-34-78-229 0 0,1 0 0 0 0,-2 1 0 0 0,1-1 0 0 0,1 11 0 0 0,-4-17 62 0 0,0 0 0 0 0,0 0 0 0 0,0 0 0 0 0,0 0 0 0 0,0 0 1 0 0,-1 0-1 0 0,1 0 0 0 0,0-1 0 0 0,-1 1 0 0 0,1 0 0 0 0,-1 0 0 0 0,1 0 0 0 0,-1 0 1 0 0,1-1-1 0 0,-1 1 0 0 0,1 0 0 0 0,-1-1 0 0 0,0 1 0 0 0,1 0 0 0 0,-1-1 0 0 0,-1 2 1 0 0,-15 8-342 0 0,6-7 148 0 0,0-1-1 0 0,0 1 1 0 0,0-2 0 0 0,0 0-1 0 0,-1 0 1 0 0,-21-2 0 0 0,-13 2-767 0 0,35-1 596 0 0,9 0-1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1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18 14279 0 0,'-2'1'5752'0'0,"-3"2"-5615"0"0,1 0 1 0 0,-1 1-1 0 0,1 0 0 0 0,0 0 1 0 0,0 0-1 0 0,1 1 0 0 0,-1-1 0 0 0,1 1 1 0 0,0 0-1 0 0,0 0 0 0 0,0 0 0 0 0,1 0 1 0 0,0 0-1 0 0,0 1 0 0 0,0-1 0 0 0,1 1 1 0 0,0-1-1 0 0,-1 9 0 0 0,1-14-138 0 0,1 1 1 0 0,0 0-1 0 0,0-1 0 0 0,0 1 0 0 0,0-1 1 0 0,0 1-1 0 0,0 0 0 0 0,0-1 0 0 0,0 1 0 0 0,1 0 1 0 0,-1-1-1 0 0,0 1 0 0 0,0-1 0 0 0,0 1 1 0 0,1-1-1 0 0,-1 1 0 0 0,0 0 0 0 0,1-1 0 0 0,-1 1 1 0 0,1 0-1 0 0,4 0-31 0 0,-5-1 27 0 0,4 1-9 0 0,-1-1 0 0 0,1 0 0 0 0,-1 0 0 0 0,1 0 0 0 0,-1 0 0 0 0,1 0-1 0 0,-1-1 1 0 0,1 1 0 0 0,-1-1 0 0 0,0 0 0 0 0,1 0 0 0 0,-1 0 0 0 0,5-3 0 0 0,3 0-24 0 0,23-10-50 0 0,35-18 0 0 0,-47 20 134 0 0,1 0 1 0 0,1 2-1 0 0,0 1 1 0 0,34-8-1 0 0,-35 13 44 0 0,31-3 0 0 0,-47 7-232 0 0,1 0 0 0 0,0 0 0 0 0,0 1 0 0 0,0 0 0 0 0,-1 0 0 0 0,1 1 0 0 0,13 4 0 0 0,-8 0-486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52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38 1375 0 0,'0'0'66'0'0,"0"-2"-8"0"0,-1-7 452 0 0,1 8 308 0 0,-1 0-1 0 0,1 0 1 0 0,0 0 0 0 0,-1-1-1 0 0,1 1 1 0 0,-1 0 0 0 0,1 0 0 0 0,-1 0-1 0 0,1 0 1 0 0,-2-1 0 0 0,-3-8 5647 0 0,5 10-6432 0 0,-1-1 1 0 0,1 1 0 0 0,0 0 0 0 0,0 0 0 0 0,0-1 0 0 0,-1 1-1 0 0,1 0 1 0 0,0 0 0 0 0,0 0 0 0 0,-1-1 0 0 0,1 1 0 0 0,0 0-1 0 0,-1 0 1 0 0,1 0 0 0 0,0 0 0 0 0,0 0 0 0 0,-1 0 0 0 0,1-1-1 0 0,0 1 1 0 0,-1 0 0 0 0,1 0 0 0 0,0 0 0 0 0,-1 0 0 0 0,1 0-1 0 0,0 0 1 0 0,-1 0 0 0 0,1 1 0 0 0,0-1 0 0 0,-1 0 0 0 0,1 0 0 0 0,0 0-1 0 0,0 0 1 0 0,-1 0 0 0 0,-9 4 520 0 0,8-3-392 0 0,1 1 64 0 0,-1 0-152 0 0,1 0 1 0 0,0 0-1 0 0,0 0 1 0 0,0 1-1 0 0,0-1 1 0 0,0 0 0 0 0,0 1-1 0 0,0-1 1 0 0,1 1-1 0 0,-1-1 1 0 0,1 0 0 0 0,0 1-1 0 0,0-1 1 0 0,0 1-1 0 0,0-1 1 0 0,0 1 0 0 0,1 2-1 0 0,2 1-2 0 0,0-1 0 0 0,1 0 0 0 0,-1 1 0 0 0,1-2 0 0 0,1 1 0 0 0,-1 0 0 0 0,1-1 0 0 0,-1 0 0 0 0,7 5 0 0 0,54 32 278 0 0,-41-26-284 0 0,-1-1-22 0 0,0 2 0 0 0,-1 0-1 0 0,-1 2 1 0 0,23 24 0 0 0,-26-23-33 0 0,0 1 1 0 0,-1 1 0 0 0,-2 1-1 0 0,15 25 1 0 0,-25-37-13 0 0,0 1 1 0 0,0 0 0 0 0,-1 0-1 0 0,0 0 1 0 0,-1 0 0 0 0,-1 1-1 0 0,0-1 1 0 0,0 1-1 0 0,-1 0 1 0 0,0-1 0 0 0,-2 23-1 0 0,-2-16-15 0 0,-1 1-1 0 0,0-1 1 0 0,-1 0-1 0 0,-1 0 0 0 0,-1 0 1 0 0,-1-1-1 0 0,-16 29 1 0 0,-83 106-165 0 0,74-109 166 0 0,26-34-103 0 0,-1-1 0 0 0,0 0-1 0 0,0 0 1 0 0,-1-1 0 0 0,0 0-1 0 0,0-1 1 0 0,0 0 0 0 0,-1 0-1 0 0,0-1 1 0 0,-19 7 0 0 0,27-11-11 0 0,5-2-343 0 0,35-13-1511 0 0,-15 7 812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5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99 6447 0 0,'0'0'499'0'0,"-2"2"-150"0"0,-19 14 5078 0 0,20-14-4882 0 0,0-1-418 0 0,1-1-1 0 0,0 0 0 0 0,0 1 0 0 0,-1-1 0 0 0,1 1 1 0 0,0-1-1 0 0,0 1 0 0 0,-1-1 0 0 0,1 1 0 0 0,0-1 1 0 0,0 1-1 0 0,0-1 0 0 0,0 1 0 0 0,0-1 1 0 0,0 1-1 0 0,0-1 0 0 0,0 1 0 0 0,0-1 0 0 0,0 1 1 0 0,0-1-1 0 0,0 1 0 0 0,0-1 0 0 0,0 1 1 0 0,1-1-1 0 0,-1 1 0 0 0,0-1 0 0 0,0 1 0 0 0,1-1 1 0 0,-1 1-1 0 0,2 0-6 0 0,-1 0 0 0 0,0 0 0 0 0,0 0 1 0 0,0 0-1 0 0,1 0 0 0 0,-1 0 0 0 0,0-1 0 0 0,1 1 0 0 0,-1 0 0 0 0,3 0 1 0 0,1 0 60 0 0,1 1 1 0 0,0-1-1 0 0,-1-1 1 0 0,1 1-1 0 0,9-1 1 0 0,39-7 405 0 0,-1-2 1 0 0,90-29 0 0 0,-43 10-327 0 0,-36 11-103 0 0,-14 3 8 0 0,0 2 0 0 0,0 2 0 0 0,54-3 0 0 0,-97 13-427 0 0,-1 0-1 0 0,1 1 1 0 0,-1-1-1 0 0,0 1 0 0 0,9 3 1 0 0,-12-3-508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5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13847 0 0,'0'0'1254'0'0,"-1"3"-958"0"0,-4 8 42 0 0,1 0 0 0 0,0 1 0 0 0,1-1 1 0 0,-4 25-1 0 0,-1 2 119 0 0,-26 120 613 0 0,31-141-950 0 0,0 1 0 0 0,0 0 0 0 0,2-1 0 0 0,1 33 0 0 0,1-39-95 0 0,0 0 0 0 0,1-1 0 0 0,1 1 0 0 0,0-1 0 0 0,0 1 1 0 0,1-1-1 0 0,0 0 0 0 0,1-1 0 0 0,6 11 0 0 0,-2-5-613 0 0,-2-1-227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5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13015 0 0,'0'0'1179'0'0,"-2"2"-972"0"0,-6 11 199 0 0,-11 25 0 0 0,0-1 204 0 0,-38 63 462 0 0,-27 49-129 0 0,-68 145 602 0 0,144-280-1478 0 0,1-4-207 0 0,5-8-664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5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87 410 10047 0 0,'-2'-5'121'0'0,"-2"-6"133"0"0,0 1 0 0 0,1-1-1 0 0,-2-13 1 0 0,5 20-183 0 0,-1 0 0 0 0,1 1 0 0 0,0-1-1 0 0,1 0 1 0 0,-1 0 0 0 0,1 1 0 0 0,-1-1-1 0 0,1 1 1 0 0,0-1 0 0 0,1 1 0 0 0,-1-1 0 0 0,0 1-1 0 0,1 0 1 0 0,0-1 0 0 0,0 1 0 0 0,0 0-1 0 0,0 0 1 0 0,0 0 0 0 0,1 1 0 0 0,3-5-1 0 0,7-5 94 0 0,0 1 0 0 0,28-19 0 0 0,-39 28-139 0 0,141-107 1518 0 0,-122 91-1016 0 0,0 2 1 0 0,1 0 0 0 0,1 1 0 0 0,37-18-1 0 0,-55 31-369 0 0,0 0-1 0 0,1 0 0 0 0,-1 1 1 0 0,1-1-1 0 0,-1 1 0 0 0,1 0 0 0 0,-1 1 1 0 0,1-1-1 0 0,10 2 0 0 0,-13-1-88 0 0,-1 0 0 0 0,1 0 0 0 0,-1 1 0 0 0,0 0-1 0 0,1-1 1 0 0,-1 1 0 0 0,0 0 0 0 0,1 0 0 0 0,-1 0-1 0 0,0 1 1 0 0,0-1 0 0 0,0 0 0 0 0,0 1 0 0 0,0-1 0 0 0,0 1-1 0 0,0 0 1 0 0,-1 0 0 0 0,1 0 0 0 0,0 0 0 0 0,-1 0-1 0 0,0 0 1 0 0,1 0 0 0 0,-1 0 0 0 0,1 3 0 0 0,1 5-1 0 0,0 0 0 0 0,-1 1 0 0 0,0-1 0 0 0,-1 1 0 0 0,0-1 0 0 0,-1 1 0 0 0,0-1 1 0 0,-1 1-1 0 0,0-1 0 0 0,0 1 0 0 0,-1-1 0 0 0,0 0 0 0 0,-5 11 0 0 0,0 2 96 0 0,-2 0-1 0 0,-1-1 0 0 0,-1 0 1 0 0,-22 33-1 0 0,-34 37 208 0 0,56-79-332 0 0,-1 0 1 0 0,-1-1-1 0 0,0 0 1 0 0,-21 15-1 0 0,-144 77-230 0 0,53-47-2887 0 0,100-47 746 0 0,4-5-4139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5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4607 0 0,'0'0'354'0'0,"-2"0"-233"0"0,-182 33 7807 0 0,180-32-7760 0 0,0 1 1 0 0,0-1-1 0 0,0 1 1 0 0,0-1-1 0 0,1 1 1 0 0,-1 0-1 0 0,1 1 1 0 0,-1-1-1 0 0,1 1 1 0 0,0-1-1 0 0,-5 6 1 0 0,1 1 650 0 0,0 0 1 0 0,-10 17 0 0 0,4-4-424 0 0,-59 79-396 0 0,29-42 0 0 0,-36 66 0 0 0,39-54 113 0 0,-21 39 299 0 0,49-85-303 0 0,1 1 0 0 0,-12 39 0 0 0,22-62-65 0 0,0-1 0 0 0,1 1 0 0 0,-1-1 0 0 0,1 1 0 0 0,-1 0 0 0 0,1-1-1 0 0,0 1 1 0 0,0 0 0 0 0,0-1 0 0 0,1 1 0 0 0,-1 0 0 0 0,1-1 0 0 0,-1 1 0 0 0,1-1 0 0 0,0 1 0 0 0,0-1-1 0 0,0 1 1 0 0,2 3 0 0 0,-1-4-10 0 0,0 1-1 0 0,0-1 1 0 0,0 0-1 0 0,1-1 0 0 0,-1 1 1 0 0,0 0-1 0 0,1-1 1 0 0,0 1-1 0 0,-1-1 1 0 0,1 0-1 0 0,0 1 1 0 0,-1-2-1 0 0,1 1 0 0 0,0 0 1 0 0,0 0-1 0 0,3 0 1 0 0,2-1-319 0 0,0 1 0 0 0,0-1 0 0 0,-1 0 1 0 0,11-1-1 0 0,0-1-282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5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428 136 8087 0 0,'0'0'367'0'0,"0"2"0"0"0,0 1-354 0 0,0 0 0 0 0,0 0 1 0 0,0-1-1 0 0,0 1 0 0 0,0 0 1 0 0,-1-1-1 0 0,0 1 0 0 0,1 0 1 0 0,-1-1-1 0 0,-2 5 1 0 0,0 1 59 0 0,1-4 168 0 0,1 0 0 0 0,-1-1 0 0 0,0 1 0 0 0,0-1 0 0 0,0 1 0 0 0,-1-1 0 0 0,1 0 0 0 0,-1 0 0 0 0,0 0 0 0 0,0 0 0 0 0,0 0 0 0 0,0-1 0 0 0,-6 4 0 0 0,7-5 279 0 0,-2 0 401 0 0,-6 2 2309 0 0,9-3-3152 0 0,1 0 1 0 0,-1 0-1 0 0,0 0 0 0 0,1 0 1 0 0,-1-1-1 0 0,1 1 0 0 0,-1 0 1 0 0,1 0-1 0 0,-1 0 0 0 0,1-1 1 0 0,-1 1-1 0 0,1 0 1 0 0,-1-1-1 0 0,1 1 0 0 0,-1 0 1 0 0,1-1-1 0 0,-1 1 0 0 0,1-1 1 0 0,0 1-1 0 0,-1-1 0 0 0,1 1 1 0 0,0-1-1 0 0,-1 1 0 0 0,1-1 1 0 0,0 1-1 0 0,-1-1 1 0 0,0-2 7 0 0,1 1 0 0 0,-1-1 1 0 0,0 1-1 0 0,1-1 0 0 0,0 0 1 0 0,-1-3-1 0 0,1-5 40 0 0,1 1 0 0 0,3-17-1 0 0,11-41 568 0 0,3-2-422 0 0,-17 68-417 0 0,-3 0-272 0 0,1 1 385 0 0,0 0 0 0 0,-1 0 0 0 0,1 0 0 0 0,0 0 0 0 0,-1 0 0 0 0,1 0 0 0 0,-1 1 0 0 0,1-1-1 0 0,-1 0 1 0 0,1 1 0 0 0,-1-1 0 0 0,0 1 0 0 0,1-1 0 0 0,-1 1 0 0 0,0 0 0 0 0,1 0 0 0 0,-1 0 0 0 0,-2 0 0 0 0,1 0-9 0 0,-1 1 0 0 0,1 0 0 0 0,-1-1 1 0 0,1 1-1 0 0,-1 1 0 0 0,1-1 1 0 0,0 0-1 0 0,-4 3 0 0 0,-6 4-29 0 0,1 1 0 0 0,0 0-1 0 0,-13 14 1 0 0,22-21 64 0 0,-28 30 15 0 0,0 1-1 0 0,2 2 1 0 0,2 0-1 0 0,1 2 1 0 0,-24 47 0 0 0,38-63 32 0 0,2 0 1 0 0,1 1 0 0 0,-9 26 0 0 0,16-41-13 0 0,0 1 1 0 0,0 0 0 0 0,1 0-1 0 0,0 0 1 0 0,0 0 0 0 0,1 0-1 0 0,0 0 1 0 0,0 0 0 0 0,1 0-1 0 0,0 0 1 0 0,0 0 0 0 0,5 14 0 0 0,-3-16 36 0 0,0-1 0 0 0,0 1 1 0 0,0-1-1 0 0,1 0 0 0 0,0 0 1 0 0,0-1-1 0 0,0 1 0 0 0,0-1 1 0 0,1 0-1 0 0,0 0 0 0 0,0 0 1 0 0,0-1-1 0 0,0 0 0 0 0,1 0 1 0 0,-1 0-1 0 0,12 4 0 0 0,7 0 175 0 0,-1 0 0 0 0,46 6-1 0 0,-61-11-219 0 0,98 10 250 0 0,-101-12-216 0 0,4-1-54 0 0,-6 1-103 0 0,-2-1-159 0 0,5-4-353 0 0,-1 0 1 0 0,0 0 0 0 0,-1-1-1 0 0,1 0 1 0 0,-1 1 0 0 0,0-1-1 0 0,-1-1 1 0 0,5-9-1 0 0,3-4-3646 0 0,1-2-890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5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8 3679 0 0,'0'0'167'0'0,"2"-1"-7"0"0,9-2-1259 0 0,-10 2 1985 0 0,1 1 0 0 0,-1-1 1 0 0,0 1-1 0 0,1-1 0 0 0,-1 1 0 0 0,0 0 1 0 0,1-1-1 0 0,-1 1 0 0 0,0 0 0 0 0,1 0 0 0 0,-1 0 1 0 0,1 0-1 0 0,-1 0 0 0 0,0 1 0 0 0,3-1 1 0 0,-2 1-1069 0 0,0-1 643 0 0,-1 3-37 0 0,0 3-325 0 0,0-1 0 0 0,0 1 0 0 0,0-1 0 0 0,-1 1 0 0 0,0-1 0 0 0,0 1 0 0 0,-1-1 0 0 0,1 1 0 0 0,-1-1 0 0 0,0 1 0 0 0,-3 7 0 0 0,-4 11 191 0 0,-13 28-1 0 0,9-23-111 0 0,-98 218 274 0 0,-10 26-48 0 0,98-216-428 0 0,21-54-98 0 0,4-2-2000 0 0,12 3 1222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5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60 1839 0 0,'0'-2'11711'0'0,"1"0"-11610"0"0,-1 1 0 0 0,0-1 0 0 0,0 1-1 0 0,0-1 1 0 0,0 1 0 0 0,0-1 0 0 0,-1 1 0 0 0,1-1 0 0 0,0 1 0 0 0,-1-1 0 0 0,1 1-1 0 0,-1-1 1 0 0,1 1 0 0 0,-1-1 0 0 0,0 1 0 0 0,0 0 0 0 0,0-1 0 0 0,0 1 0 0 0,-1-2-1 0 0,0 1-11 0 0,0 0-1 0 0,-1 1 1 0 0,1-1-1 0 0,-1 0 1 0 0,1 1-1 0 0,-1 0 1 0 0,0-1-1 0 0,1 1 1 0 0,-6-1-1 0 0,-6-1 36 0 0,0 0 0 0 0,0 2 0 0 0,-21-1 0 0 0,25 1 7 0 0,-2 1-32 0 0,0 0 0 0 0,0 1 1 0 0,0 0-1 0 0,-1 0 0 0 0,2 2 0 0 0,-1-1 0 0 0,0 2 0 0 0,-16 5 0 0 0,20-5-32 0 0,0 1 0 0 0,0-1 1 0 0,0 1-1 0 0,0 0 0 0 0,1 1 0 0 0,0 0 0 0 0,0 0 0 0 0,0 1 0 0 0,1 0 0 0 0,0 0 0 0 0,-8 12 1 0 0,6-5 75 0 0,0 0 1 0 0,1 0 0 0 0,0 0 0 0 0,-8 30-1 0 0,13-38-97 0 0,1-1-1 0 0,-1 1 0 0 0,1-1 0 0 0,1 1 0 0 0,-1 0 0 0 0,1-1 1 0 0,0 1-1 0 0,0 0 0 0 0,1-1 0 0 0,-1 1 0 0 0,1 0 0 0 0,1-1 1 0 0,-1 1-1 0 0,1-1 0 0 0,0 0 0 0 0,5 11 0 0 0,-6-14-24 0 0,1 0 0 0 0,0 0 0 0 0,-1 0 0 0 0,1 0 0 0 0,0 0 0 0 0,0 0 0 0 0,0 0 0 0 0,0-1 0 0 0,1 1 0 0 0,-1-1 0 0 0,0 0 0 0 0,1 1 1 0 0,-1-1-1 0 0,5 1 0 0 0,-2-1 32 0 0,-1 0 0 0 0,0 0 0 0 0,1-1 0 0 0,-1 0 0 0 0,1 1 1 0 0,-1-2-1 0 0,0 1 0 0 0,7-1 0 0 0,-1-2 55 0 0,-1 1 0 0 0,1-1 0 0 0,-1-1 1 0 0,0 1-1 0 0,0-1 0 0 0,0-1 0 0 0,11-8 0 0 0,-6 4-8 0 0,-1-1 0 0 0,0 0 0 0 0,16-18 0 0 0,-24 18-45 0 0,-4 7-46 0 0,0 1 44 0 0,-3 1-14 0 0,-7-2-101 0 0,-1 2-19 0 0,5 2 14 0 0,-4 5 54 0 0,-1 3 13 0 0,2 1 0 0 0,3 1-29 0 0,4-10-23 0 0,1 0 0 0 0,0 0-1 0 0,0 0 1 0 0,0 0 0 0 0,-1-1 0 0 0,1 1 0 0 0,0 0 0 0 0,0 0-1 0 0,1 0 1 0 0,-1 0 0 0 0,0 0 0 0 0,0 0 0 0 0,0 0 0 0 0,1-1 0 0 0,-1 1-1 0 0,0 0 1 0 0,1 0 0 0 0,-1 0 0 0 0,0 0 0 0 0,1-1 0 0 0,-1 1-1 0 0,1 0 1 0 0,0 0 0 0 0,-1-1 0 0 0,1 1 0 0 0,0-1 0 0 0,0 2 0 0 0,1-1-232 0 0,0 1 1 0 0,1-1-1 0 0,-1 1 1 0 0,0-1 0 0 0,1 0-1 0 0,-1 0 1 0 0,0 0 0 0 0,4 1-1 0 0,20 2-1574 0 0,4-2-20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55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11519 0 0,'1'-2'528'0'0,"18"-39"192"0"0,-18 39-540 0 0,0 0 0 0 0,0-1-1 0 0,0 1 1 0 0,1 0 0 0 0,-1 0 0 0 0,1 0-1 0 0,-1 0 1 0 0,1 0 0 0 0,0 1-1 0 0,0-1 1 0 0,0 0 0 0 0,0 1 0 0 0,0 0-1 0 0,2-2 1 0 0,3-1 742 0 0,-6 3 234 0 0,0 0-1076 0 0,-1 1 0 0 0,1-1 0 0 0,-1 1 0 0 0,1 0 1 0 0,-1-1-1 0 0,1 1 0 0 0,0-1 0 0 0,-1 1 0 0 0,1 0 0 0 0,0 0 1 0 0,-1-1-1 0 0,1 1 0 0 0,0 0 0 0 0,-1 0 0 0 0,1 0 1 0 0,0 0-1 0 0,-1 0 0 0 0,1 0 0 0 0,0 0 0 0 0,0 0 1 0 0,1 4-5 0 0,0 1 0 0 0,0-1 0 0 0,0 1 0 0 0,-1-1 0 0 0,0 1 0 0 0,0 0 0 0 0,0-1 0 0 0,-1 1 0 0 0,1 0 0 0 0,-1 0 0 0 0,0 0 0 0 0,-1-1 0 0 0,1 1 0 0 0,-1 0 0 0 0,-1 4 0 0 0,-3 14 470 0 0,-17 41 0 0 0,12-37-448 0 0,2-6-317 0 0,-5 14 476 0 0,9-12-5817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1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322 137 8287 0 0,'15'-46'1258'0'0,"11"-21"6224"0"0,-17 43-1297 0 0,-5 39-5730 0 0,-3-5-385 0 0,-1 0-1 0 0,1 0 1 0 0,-2 0 0 0 0,1-1-1 0 0,-1 1 1 0 0,-1 0-1 0 0,0 0 1 0 0,-5 14 0 0 0,-3 4 38 0 0,-21 42 1 0 0,-137 208-194 0 0,160-266 50 0 0,-112 147-734 0 0,94-127 514 0 0,25-30 118 0 0,4-3-1999 0 0,12-3-3061 0 0,6-8-1645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5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49 179 8751 0 0,'0'0'674'0'0,"-2"2"-438"0"0,-4 3-179 0 0,-1 1 1935 0 0,-1 0 0 0 0,1 0 1 0 0,-12 5 2503 0 0,19-23-3648 0 0,1 11-810 0 0,-1 0 1 0 0,0 1-1 0 0,0-1 0 0 0,0 0 1 0 0,0 0-1 0 0,0 0 0 0 0,1 1 0 0 0,-1-1 1 0 0,0 0-1 0 0,1 0 0 0 0,-1 1 1 0 0,1-1-1 0 0,-1 0 0 0 0,1 1 0 0 0,-1-1 1 0 0,1 1-1 0 0,0-2 0 0 0,2-1 77 0 0,3-7 1 0 0,2 0-1 0 0,-1 1 1 0 0,1 0 0 0 0,0 1-1 0 0,1-1 1 0 0,0 1-1 0 0,20-12 1 0 0,0 2-372 0 0,60-23 0 0 0,-84 41 166 0 0,5 5 30 0 0,-9-4 61 0 0,-1 1 1 0 0,1-1-1 0 0,0 0 0 0 0,0 1 1 0 0,-1-1-1 0 0,1 1 1 0 0,-1-1-1 0 0,1 0 0 0 0,-1 1 1 0 0,0-1-1 0 0,1 1 1 0 0,-1-1-1 0 0,0 1 0 0 0,0-1 1 0 0,0 1-1 0 0,0-1 1 0 0,0 1-1 0 0,-1-1 0 0 0,1 3 1 0 0,-10 30 222 0 0,8-28-157 0 0,1-1-57 0 0,1-2-9 0 0,-1-1 1 0 0,1 0-1 0 0,-1 0 1 0 0,0 0-1 0 0,0 0 1 0 0,0 0-1 0 0,0 0 1 0 0,0 0-1 0 0,-2 2 1 0 0,-2 6 52 0 0,3-9 145 0 0,3-1-193 0 0,0 0-1 0 0,0 0 1 0 0,0-1-1 0 0,0 1 1 0 0,0 0-1 0 0,0-1 1 0 0,0 1-1 0 0,0-1 0 0 0,0 1 1 0 0,-1-1-1 0 0,3-1 1 0 0,1-1 3 0 0,132-83-460 0 0,-127 81 379 0 0,9-6-93 0 0,0 1-1 0 0,1 0 1 0 0,0 1 0 0 0,23-6 0 0 0,-40 14 321 0 0,1 1-38 0 0,31 0 1082 0 0,-24 1-734 0 0,0-1 0 0 0,13-1-1 0 0,-19 0-411 0 0,2 1 68 0 0,-1-1 0 0 0,1 1-1 0 0,0-1 1 0 0,-1 2 0 0 0,10 0-1 0 0,-3 3-49 0 0,1 5 3 0 0,-12-8-75 0 0,0 0 1 0 0,0 1-1 0 0,0-1 0 0 0,0 1 1 0 0,0-1-1 0 0,0 1 0 0 0,-1-1 1 0 0,1 1-1 0 0,0 0 0 0 0,-1-1 1 0 0,1 1-1 0 0,-1 0 0 0 0,0-1 0 0 0,1 1 1 0 0,-1 0-1 0 0,0 3 0 0 0,-1-2 4 0 0,1 0 0 0 0,-1 1-1 0 0,0-1 1 0 0,0 1 0 0 0,0-1 0 0 0,0 0-1 0 0,-3 6 1 0 0,-3 2 7 0 0,0-1 1 0 0,0 1-1 0 0,-13 12 0 0 0,20-23-11 0 0,-38 45 64 0 0,30-33-64 0 0,3-1-97 0 0,5-10-96 0 0,0 0 0 0 0,0 0 0 0 0,0 0 0 0 0,0 0 0 0 0,0 0 0 0 0,0 0 0 0 0,0 0 0 0 0,1 0 0 0 0,-1 0 0 0 0,0 0 0 0 0,1 0 0 0 0,-1-1 0 0 0,1 1 0 0 0,0 1 0 0 0,17-2-12631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5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9671 0 0,'0'0'2226'0'0,"0"3"-893"0"0,-3 14-535 0 0,0 0 1 0 0,-1 0-1 0 0,0 0 1 0 0,-11 23 0 0 0,-34 67-253 0 0,25-56 116 0 0,-39 77 258 0 0,-66 164 776 0 0,120-263-1601 0 0,2 0 0 0 0,1 1 1 0 0,1 0-1 0 0,2 0 0 0 0,0 55 0 0 0,1-38-68 0 0,2-45-157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5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0 462 5063 0 0,'0'0'2623'0'0,"2"2"-1468"0"0,14 25 2497 0 0,-10-15 3322 0 0,8-9-6466 0 0,-12-3-482 0 0,1 0-1 0 0,-1-1 1 0 0,1 1-1 0 0,-1-1 0 0 0,0 1 1 0 0,1-1-1 0 0,-1 0 1 0 0,0 0-1 0 0,0 0 1 0 0,0 0-1 0 0,1 0 1 0 0,-1 0-1 0 0,3-3 0 0 0,25-24 11 0 0,-25 23-9 0 0,50-54 19 0 0,-25 27-11 0 0,36-31 1 0 0,9-10-36 0 0,-56 52 0 0 0,1 1 0 0 0,1 1 0 0 0,1 1 0 0 0,0 1 0 0 0,25-14 0 0 0,-38 26-13 0 0,-7 4-51 0 0,0 2 8 0 0,6 7 45 0 0,1 4 11 0 0,-8-7 0 0 0,1-1 0 0 0,-1 1 0 0 0,0 0 0 0 0,0 0 0 0 0,-1 0 0 0 0,0 0-1 0 0,1 0 1 0 0,-2 8 0 0 0,-7 44 8 0 0,5-45 0 0 0,-21 117 351 0 0,21-113-306 0 0,0 9 4 0 0,2-22-37 0 0,0 0 135 0 0,2 1-57 0 0,-1-3-84 0 0,0-1 0 0 0,-1 0 0 0 0,1 1 0 0 0,0-1 0 0 0,0 0 0 0 0,0 1 0 0 0,0-1 0 0 0,0 0 1 0 0,0 1-1 0 0,0-1 0 0 0,0 0 0 0 0,0 1 0 0 0,0-1 0 0 0,1 0 0 0 0,-1 1 0 0 0,0-1 0 0 0,0 0 0 0 0,0 1 0 0 0,0-1 0 0 0,0 0 0 0 0,1 1 0 0 0,-1-1 0 0 0,0 0 0 0 0,0 0 0 0 0,1 1 0 0 0,-1-1 0 0 0,0 0 0 0 0,0 0 0 0 0,1 1 0 0 0,-1-1 0 0 0,4 0 19 0 0,0-1 0 0 0,0 0 0 0 0,0 0 0 0 0,-1 0-1 0 0,1 0 1 0 0,0-1 0 0 0,-1 1 0 0 0,1-1 0 0 0,-1 0 0 0 0,1 0-1 0 0,-1 0 1 0 0,0-1 0 0 0,0 1 0 0 0,0-1 0 0 0,3-3 0 0 0,8-9 103 0 0,20-28 0 0 0,-24 30-94 0 0,161-202 30 0 0,-135 168-72 0 0,-30 38 0 0 0,1-2 0 0 0,2-7 0 0 0,0 1 0 0 0,-1 8 0 0 0,0 4-11 0 0,-4 5-31 0 0,8 2 19 0 0,0 7-25 0 0,-10-7 38 0 0,0 1-1 0 0,-1-1 1 0 0,0 1-1 0 0,0-1 1 0 0,0 1 0 0 0,0 0-1 0 0,0 0 1 0 0,0 0-1 0 0,-1-1 1 0 0,1 1 0 0 0,-1 0-1 0 0,0 0 1 0 0,0 0-1 0 0,0 0 1 0 0,-1 5-1 0 0,-1 17-67 0 0,0-19 64 0 0,-1 0 0 0 0,-35 91 2 0 0,26-69 12 0 0,1 1 1 0 0,-13 51-1 0 0,17-51-3 0 0,3-12 37 0 0,-3 32-1 0 0,7-34-33 0 0,3-1 11 0 0,4 6 43 0 0,-4-17-53 0 0,0-1 8 0 0,-2 0-91 0 0,1 0-1 0 0,0-1 1 0 0,-1 1 0 0 0,1-1-1 0 0,0 1 1 0 0,0-1 0 0 0,0 0 0 0 0,0 0-1 0 0,0 0 1 0 0,0 0 0 0 0,4 1 0 0 0,12 2-5278 0 0,-1-3-1456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5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64 9671 0 0,'0'0'5450'0'0,"3"0"-4982"0"0,5 1-121 0 0,0 0 0 0 0,1-1 1 0 0,-1 0-1 0 0,1 0 1 0 0,-1 0-1 0 0,0-1 0 0 0,0-1 1 0 0,15-3-1 0 0,-5-1 16 0 0,-8 3-218 0 0,0 0 0 0 0,0-1 0 0 0,0-1 0 0 0,-1 1-1 0 0,13-9 1 0 0,-19 11-178 0 0,-1 0 0 0 0,0 0 0 0 0,1 0 0 0 0,-1 0 0 0 0,0 0 0 0 0,1-4 1 0 0,-1 5-142 0 0,-5 1-1034 0 0,-9 2 1005 0 0,1 0 0 0 0,-1 1 0 0 0,1 1-1 0 0,-19 7 1 0 0,-45 27-49 0 0,46-23 327 0 0,12-6 20 0 0,0 2 0 0 0,0-1 0 0 0,2 2 1 0 0,-1 0-1 0 0,1 1 0 0 0,1 1 0 0 0,-14 16 0 0 0,21-19 93 0 0,7-8-152 0 0,-1-3-34 0 0,1 0 0 0 0,0 0-1 0 0,0 0 1 0 0,0 0 0 0 0,0 1-1 0 0,0-1 1 0 0,0 0 0 0 0,0 0 0 0 0,0 0-1 0 0,0 0 1 0 0,0 0 0 0 0,0 0-1 0 0,0 0 1 0 0,0 0 0 0 0,0 0 0 0 0,0 0-1 0 0,0 1 1 0 0,0-1 0 0 0,0 0-1 0 0,0 0 1 0 0,0 0 0 0 0,0 0-1 0 0,0 0 1 0 0,0 0 0 0 0,0 0 0 0 0,0 0-1 0 0,0 0 1 0 0,0 1 0 0 0,0-1-1 0 0,0 0 1 0 0,0 0 0 0 0,0 0-1 0 0,0 0 1 0 0,0 0 0 0 0,0 0 0 0 0,0 0-1 0 0,0 0 1 0 0,0 0 0 0 0,0 0-1 0 0,1 0 1 0 0,-1 0 0 0 0,0 0 0 0 0,0 1-1 0 0,0-1 1 0 0,0 0 0 0 0,0 0-1 0 0,0 0 1 0 0,0 0 0 0 0,0 0-1 0 0,0 0 1 0 0,0 0 0 0 0,0 0 0 0 0,1 0-1 0 0,-1 0 1 0 0,0 0 0 0 0,0 0-1 0 0,0 0 1 0 0,0 0 0 0 0,0 0 0 0 0,0 0-1 0 0,9 3-238 0 0,0-1 0 0 0,0 0 0 0 0,0 0-1 0 0,0-1 1 0 0,0 0 0 0 0,1-1 0 0 0,-1 0 0 0 0,18-2 0 0 0,3-3-1005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5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30 248 10535 0 0,'0'0'956'0'0,"1"3"-786"0"0,0 10 8802 0 0,0-15-8931 0 0,1 1 0 0 0,-1-1 0 0 0,0 0 0 0 0,0 0 0 0 0,0 0 0 0 0,0 0 0 0 0,0 0 0 0 0,0-3 0 0 0,0 1-23 0 0,0 0 0 0 0,0 0 0 0 0,-1 0 0 0 0,0 0 0 0 0,0-7 0 0 0,2-15-9 0 0,0 20-11 0 0,1-1-1 0 0,0 1 0 0 0,0 0 1 0 0,0 0-1 0 0,1 0 0 0 0,-1 1 1 0 0,1-1-1 0 0,1 1 0 0 0,-1 0 1 0 0,1 0-1 0 0,10-8 0 0 0,5-3-129 0 0,39-22 1 0 0,-54 35 106 0 0,12-6-105 0 0,0 0-1 0 0,35-13 0 0 0,-43 19 87 0 0,1 0 0 0 0,-1 1 0 0 0,1 0 0 0 0,0 0 0 0 0,-1 1 0 0 0,1 0 0 0 0,16 2 0 0 0,-23-1 36 0 0,1 1 0 0 0,-1 0-1 0 0,0-1 1 0 0,0 2 0 0 0,0-1-1 0 0,1 0 1 0 0,3 3 0 0 0,4 4 14 0 0,-9-6 21 0 0,-1 0-1 0 0,1 1 1 0 0,-1-1-1 0 0,0 0 1 0 0,0 1 0 0 0,0-1-1 0 0,0 1 1 0 0,0-1-1 0 0,0 1 1 0 0,-1-1-1 0 0,1 1 1 0 0,-1-1 0 0 0,1 1-1 0 0,-1 0 1 0 0,0-1-1 0 0,0 1 1 0 0,-1 0-1 0 0,1-1 1 0 0,0 1 0 0 0,-1-1-1 0 0,0 1 1 0 0,1-1-1 0 0,-1 1 1 0 0,0-1-1 0 0,0 1 1 0 0,-1-1 0 0 0,-1 4-1 0 0,-1 0 46 0 0,0 1-1 0 0,0-1 1 0 0,-1 0-1 0 0,0 0 1 0 0,0 0-1 0 0,0-1 1 0 0,-1 1 0 0 0,-9 5-1 0 0,-42 28 118 0 0,-2-3-1 0 0,-65 29 1 0 0,112-60-642 0 0,1-1 1 0 0,-1 1 0 0 0,0-2 0 0 0,0 0 0 0 0,0 0-1 0 0,-23 1 1 0 0,33-4-92 0 0,-4-8-3628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9:5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12959 0 0,'0'0'2743'0'0,"0"3"-2482"0"0,-2 13-61 0 0,-2 1 0 0 0,0-1 0 0 0,-1 0-1 0 0,0 0 1 0 0,-11 21 0 0 0,-44 75 413 0 0,16-41-257 0 0,-46 87 520 0 0,77-132-517 0 0,-2-2 0 0 0,-25 33-1 0 0,31-45-194 0 0,6-7-88 0 0,2-4-57 0 0,0 1-1 0 0,-1 0 1 0 0,1 0 0 0 0,0 0-1 0 0,0 0 1 0 0,1 0 0 0 0,-1 0-1 0 0,0 0 1 0 0,1 0 0 0 0,-1 0-1 0 0,1 0 1 0 0,-1 5 0 0 0,1-6-136 0 0,4 9-461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0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14799 0 0,'0'0'2396'0'0,"0"3"-1524"0"0,-4 23 1481 0 0,-13 44-1 0 0,-1-2-1640 0 0,15-46-654 0 0,4-15-2702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0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1375 0 0,'2'-2'107'0'0,"14"-8"8802"0"0,-8 10-3849 0 0,-7 0-4826 0 0,0 1 0 0 0,0-1 0 0 0,0 1 1 0 0,0-1-1 0 0,1 1 0 0 0,-1 0 1 0 0,0-1-1 0 0,-1 1 0 0 0,1 0 0 0 0,0 0 1 0 0,0 0-1 0 0,1 1 0 0 0,0 1-177 0 0,0-1-1 0 0,-1 1 0 0 0,1-1 1 0 0,-1 1-1 0 0,0 0 0 0 0,0 0 1 0 0,0 0-1 0 0,0-1 0 0 0,0 1 1 0 0,-1 0-1 0 0,0 0 0 0 0,1 3 1 0 0,-5 87 2531 0 0,5-91-2495 0 0,-1 0 1 0 0,0-1-1 0 0,0 1 1 0 0,1 0 0 0 0,-1 0-1 0 0,1-1 1 0 0,0 1-1 0 0,-1 0 1 0 0,1-1 0 0 0,0 1-1 0 0,0-1 1 0 0,0 1-1 0 0,0-1 1 0 0,0 1 0 0 0,1-1-1 0 0,-1 0 1 0 0,0 1 0 0 0,1-1-1 0 0,-1 0 1 0 0,1 0-1 0 0,2 2 1 0 0,3 0 45 0 0,-1 1-1 0 0,1-1 1 0 0,12 3-1 0 0,-11-3-41 0 0,-6-2 7 0 0,10 0 15 0 0,-7-1-47 0 0,7-3 6 0 0,0-3-11 0 0,-5 0-49 0 0,-1 0 0 0 0,0 0 0 0 0,0 0 0 0 0,0-1 0 0 0,-1 1 0 0 0,7-12 0 0 0,-7 9-18 0 0,2 0 0 0 0,-1 1 0 0 0,15-14-1 0 0,45-38-4157 0 0,-44 42-3521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0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79 14567 0 0,'0'0'1320'0'0,"1"3"-1036"0"0,2 6 102 0 0,1 0-1 0 0,8 13 0 0 0,-10-20-239 0 0,-2 0-111 0 0,1 0 1 0 0,0 0-1 0 0,-1 0 0 0 0,1 0 1 0 0,-1 0-1 0 0,0 0 1 0 0,0 0-1 0 0,0 0 1 0 0,0 0-1 0 0,0 0 1 0 0,0 0-1 0 0,0 0 1 0 0,-1 0-1 0 0,1 0 1 0 0,-1 0-1 0 0,-1 4 1 0 0,0-2 225 0 0,0 0-1 0 0,0 1 1 0 0,0-1 0 0 0,-1 0 0 0 0,-4 5 0 0 0,-5 2 2609 0 0,12-14-2804 0 0,-1 1-1 0 0,1-1 1 0 0,0 0-1 0 0,0 0 1 0 0,0 1-1 0 0,1-1 1 0 0,-1 0 0 0 0,0 1-1 0 0,1-1 1 0 0,0 0-1 0 0,0 1 1 0 0,0-1-1 0 0,0 1 1 0 0,0-1-1 0 0,0 1 1 0 0,1 0 0 0 0,2-4-1 0 0,7-9 11 0 0,0 1-1 0 0,1 0 1 0 0,0 1-1 0 0,1 0 1 0 0,1 1-1 0 0,0 1 1 0 0,24-15-1 0 0,-24 18-86 0 0,-11 7-15 0 0,-1 1 22 0 0,-1 1 1 0 0,0-1 0 0 0,0 0 0 0 0,0 0-1 0 0,1 0 1 0 0,-1 0 0 0 0,0 0 0 0 0,0 0 0 0 0,0-1-1 0 0,0 1 1 0 0,1 0 0 0 0,-1-1 0 0 0,2 0-1 0 0,1 1-38 0 0,8 2 31 0 0,3-1 11 0 0,2-3 39 0 0,-13 0-63 0 0,-1 1 75 0 0,16 2 231 0 0,-18-1-281 0 0,-1 0 0 0 0,1 0-1 0 0,0 0 1 0 0,0 0 0 0 0,0 0 0 0 0,-1 0-1 0 0,1 1 1 0 0,0-1 0 0 0,0 0 0 0 0,-1 0-1 0 0,1 1 1 0 0,0-1 0 0 0,-1 1 0 0 0,1-1-1 0 0,1 2 1 0 0,-2-2-1 0 0,6 9-27 0 0,-3 10-12 0 0,-1-2 33 0 0,-2-16 6 0 0,0 0 0 0 0,0 0 0 0 0,0 0 0 0 0,0-1 0 0 0,0 1 0 0 0,1 0 0 0 0,-1 0 0 0 0,0-1 0 0 0,0 1 0 0 0,1 0 0 0 0,-1 0 0 0 0,1-1 0 0 0,-1 1 0 0 0,1 1 0 0 0,0-2 0 0 0,0 0 0 0 0,-1 1 0 0 0,1-1 0 0 0,-1 0 0 0 0,1 0 0 0 0,0 0 0 0 0,-1 0 0 0 0,1 1 0 0 0,0-1 0 0 0,-1 0 0 0 0,1 0 0 0 0,0 0 0 0 0,-1 0 0 0 0,1 0 0 0 0,-1 0 0 0 0,1-1 0 0 0,0 1 0 0 0,0 0 0 0 0,2-1-3 0 0,0 0 0 0 0,0 0 0 0 0,-1 0 0 0 0,1 0-1 0 0,0 0 1 0 0,-1-1 0 0 0,1 1 0 0 0,3-4 0 0 0,21-23-41 0 0,-10 8 36 0 0,2 4-69 0 0,-11 9 11 0 0,-6 5-7 0 0,4 27 131 0 0,-3-18-36 0 0,-2-3-5 0 0,0 1-1 0 0,0-1 1 0 0,0 0 0 0 0,1 1-1 0 0,0-1 1 0 0,0 0-1 0 0,3 6 1 0 0,0-4-3 0 0,4 7 41 0 0,-6-10-46 0 0,12 12 45 0 0,-11-13-52 0 0,0-1 7 0 0,-2 0 170 0 0,-3 2-221 0 0,-14 18-127 0 0,13-20 29 0 0,-6 7-5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0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9215 0 0,'0'0'831'0'0,"-2"1"-686"0"0,-7 6 105 0 0,8-5-34 0 0,0 0 0 0 0,0 0 0 0 0,1 0 0 0 0,-1 1 0 0 0,0-1 0 0 0,1 0 0 0 0,-1 0 0 0 0,1 1 0 0 0,0-1 0 0 0,0 0 0 0 0,0 0 0 0 0,0 1 0 0 0,0-1 0 0 0,1 4 0 0 0,10 36 2896 0 0,-7-27-2795 0 0,7 22 49 0 0,2 0 0 0 0,2 0 1 0 0,1-1-1 0 0,38 60 0 0 0,-13-34 189 0 0,79 89 0 0 0,-114-145-548 0 0,12 15 55 0 0,0 0 1 0 0,-1 2-1 0 0,-1-1 1 0 0,14 29 0 0 0,-27-44-64 0 0,0 0 1 0 0,0 0-1 0 0,-1 1 1 0 0,0-1-1 0 0,0 1 1 0 0,0-1-1 0 0,-1 1 1 0 0,0 11-1 0 0,-1-14-25 0 0,-1 1 0 0 0,0-1 0 0 0,1 0-1 0 0,-2 1 1 0 0,1-1 0 0 0,-1 0 0 0 0,1 0 0 0 0,-2 0-1 0 0,1 0 1 0 0,0 0 0 0 0,-1 0 0 0 0,0-1-1 0 0,-4 6 1 0 0,-4 3 74 0 0,0-2 0 0 0,0 0-1 0 0,-1 0 1 0 0,0-1-1 0 0,-18 12 1 0 0,-73 36 676 0 0,24-14-2031 0 0,63-35-3508 0 0,1-2-1585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12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191 428 4607 0 0,'-23'1'713'0'0,"-38"6"0"0"0,30-2 2659 0 0,25-4-2695 0 0,0-1 1 0 0,-1 0-1 0 0,1 0 1 0 0,0 0 0 0 0,0-1-1 0 0,0 0 1 0 0,0 0-1 0 0,0-1 1 0 0,-9-3 0 0 0,14 4-612 0 0,0 0-1 0 0,1 1 1 0 0,-1-1 0 0 0,1 0 0 0 0,-1 0 0 0 0,1 0 0 0 0,0 1 0 0 0,-1-1 0 0 0,1 0 0 0 0,0 0 0 0 0,-1 0 0 0 0,1 0 0 0 0,0 0 0 0 0,0 0 0 0 0,0 0 0 0 0,0 0 0 0 0,0 0-1 0 0,0 0 1 0 0,0 0 0 0 0,0 0 0 0 0,1-1 0 0 0,0-2 70 0 0,0-1 0 0 0,1 1 0 0 0,-1-1 0 0 0,1 1 0 0 0,0 0 0 0 0,0 0-1 0 0,5-8 1 0 0,24-27 125 0 0,-15 20-129 0 0,14-18-72 0 0,1 3-1 0 0,2 0 0 0 0,2 2 1 0 0,1 1-1 0 0,75-48 0 0 0,-95 70 142 0 0,0 0-1 0 0,1 1 1 0 0,0 1-1 0 0,1 0 1 0 0,0 2-1 0 0,0 0 1 0 0,0 1-1 0 0,0 0 1 0 0,35-1 0 0 0,-48 5-138 0 0,0 0 1 0 0,1 0 0 0 0,-1 1 0 0 0,0 0 0 0 0,0 0 0 0 0,0 0 0 0 0,0 1 0 0 0,0-1-1 0 0,0 1 1 0 0,0 0 0 0 0,-1 1 0 0 0,1-1 0 0 0,7 6 0 0 0,-7-3-6 0 0,0-1 0 0 0,-1 1 0 0 0,1 0 1 0 0,-1 0-1 0 0,0 1 0 0 0,-1 0 0 0 0,1-1 1 0 0,-1 1-1 0 0,0 0 0 0 0,2 8 0 0 0,1 0-57 0 0,-1-3-3 0 0,-1 0-1 0 0,0 0 1 0 0,-1 0 0 0 0,2 15-1 0 0,-4-24-7 0 0,-1-1 0 0 0,0 1 0 0 0,0 0 0 0 0,0-1-1 0 0,0 1 1 0 0,-1 0 0 0 0,1-1 0 0 0,0 1 0 0 0,0-1-1 0 0,-1 1 1 0 0,0 0 0 0 0,1-1 0 0 0,-1 1 0 0 0,0-1-1 0 0,1 0 1 0 0,-1 1 0 0 0,0-1 0 0 0,0 1 0 0 0,0-1-1 0 0,0 0 1 0 0,0 0 0 0 0,-3 2 0 0 0,0 1-32 0 0,-28 27-72 0 0,-2-1 0 0 0,-1-2-1 0 0,-42 25 1 0 0,-42 34-18 0 0,103-72 130 0 0,-2-2-1 0 0,1 0 1 0 0,-2-1 0 0 0,-32 16-1 0 0,42-27 3 0 0,8-6 0 0 0,5-5-18 0 0,1 2-411 0 0,1 1 0 0 0,0-1 1 0 0,0 1-1 0 0,1 1 0 0 0,11-10 1 0 0,-4 4-910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0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9671 0 0,'0'0'875'0'0,"1"3"-719"0"0,2 3 215 0 0,0 0-1 0 0,-1-1 1 0 0,0 2-1 0 0,0-1 1 0 0,0 0-1 0 0,-1 0 1 0 0,0 1-1 0 0,0-1 1 0 0,0 0 0 0 0,-1 1-1 0 0,0-1 1 0 0,-1 1-1 0 0,1-1 1 0 0,-3 11-1 0 0,-4 11 496 0 0,0 0-1 0 0,-12 27 0 0 0,8-25-874 0 0,-58 211 976 0 0,34-114-582 0 0,35-125-318 0 0,0-1-89 0 0,-1 0 1 0 0,1 1 0 0 0,0-1-1 0 0,0 0 1 0 0,-1 0 0 0 0,1 0-1 0 0,-1 0 1 0 0,1 0-1 0 0,-1 0 1 0 0,0 0 0 0 0,1 0-1 0 0,-2 1 1 0 0,2-1-206 0 0,-1-1 1 0 0,0 1 0 0 0,1 0-1 0 0,-1-1 1 0 0,1 1-1 0 0,-1-1 1 0 0,0 0-1 0 0,0 1 1 0 0,1-1-1 0 0,-1 1 1 0 0,0-1 0 0 0,0 0-1 0 0,1 0 1 0 0,-2 1-1 0 0,-9 0-5901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0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87 244 2303 0 0,'-22'0'316'0'0,"-42"2"12488"0"0,64-4-12178 0 0,0-1-528 0 0,1 0 1 0 0,0 0 0 0 0,-1 0 0 0 0,1 0 0 0 0,1 0 0 0 0,-1 0 0 0 0,0 0 0 0 0,1 0 0 0 0,0 1-1 0 0,-1-1 1 0 0,1 1 0 0 0,0-1 0 0 0,0 1 0 0 0,0 0 0 0 0,5-4 0 0 0,7-6 286 0 0,22-14 0 0 0,-29 21-231 0 0,32-19 528 0 0,1 2-1 0 0,70-27 0 0 0,-64 30-449 0 0,-31 11-185 0 0,0 2 0 0 0,1 0 0 0 0,0 1 0 0 0,0 1-1 0 0,1 0 1 0 0,31-3 0 0 0,-46 7-47 0 0,1 0 0 0 0,-1 1 0 0 0,0-1 0 0 0,0 0 0 0 0,1 1 0 0 0,-1-1 0 0 0,0 1 0 0 0,0 0 1 0 0,1 0-1 0 0,-1 0 0 0 0,0 0 0 0 0,0 0 0 0 0,0 0 0 0 0,0 0 0 0 0,0 1 0 0 0,1 1 0 0 0,0 0 0 0 0,-1-1-1 0 0,0 1 1 0 0,0 0 0 0 0,0 0 0 0 0,0 0 0 0 0,0 1 0 0 0,-1-1 0 0 0,1 0-1 0 0,1 5 1 0 0,0 6 3 0 0,-1-1-1 0 0,0 1 0 0 0,0-1 0 0 0,-1 18 1 0 0,-1-31-3 0 0,0 54 104 0 0,-2-1 1 0 0,-3 1-1 0 0,-13 64 0 0 0,16-111-94 0 0,0 0 0 0 0,0 1 0 0 0,0-1 0 0 0,-1 0 0 0 0,0 0 0 0 0,0 0 0 0 0,-1 0 0 0 0,-6 7 0 0 0,9-11-8 0 0,-1-1 0 0 0,0 0 0 0 0,-1 0 0 0 0,1 0-1 0 0,0 0 1 0 0,-1 0 0 0 0,1 0 0 0 0,-1 0 0 0 0,0-1 0 0 0,1 1-1 0 0,-1-1 1 0 0,0 0 0 0 0,0 0 0 0 0,0 0 0 0 0,0 0-1 0 0,0-1 1 0 0,0 1 0 0 0,0-1 0 0 0,0 1 0 0 0,0-1 0 0 0,0 0-1 0 0,-6-1 1 0 0,-15-3-150 0 0,0 0 0 0 0,0-2 0 0 0,0 0 0 0 0,-36-16-1 0 0,-4-9-6039 0 0,35 14-179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0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0 6447 0 0,'0'0'7135'0'0,"-3"1"-6179"0"0,-10 3-474 0 0,0 1 0 0 0,0 0 0 0 0,0 1 0 0 0,-20 12 0 0 0,-47 37 17 0 0,41-26-411 0 0,2 2-1 0 0,1 2 0 0 0,-54 62 1 0 0,73-75-13 0 0,1 1 0 0 0,1 1 0 0 0,1 0 1 0 0,1 1-1 0 0,1 1 0 0 0,1 0 0 0 0,1 0 1 0 0,-9 38-1 0 0,16-51-59 0 0,2 0 0 0 0,-1 0 0 0 0,1 1 0 0 0,1-1-1 0 0,0 0 1 0 0,0 1 0 0 0,1-1 0 0 0,1 0 0 0 0,0 0 0 0 0,0 0 0 0 0,1 0 0 0 0,7 15 0 0 0,-1-5 17 0 0,2-1 0 0 0,0 0 0 0 0,1-1 0 0 0,1 0 0 0 0,18 19 0 0 0,-22-27-313 0 0,24 27 256 0 0,-9-16-5097 0 0,-9-12-662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04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28 727 1375 0 0,'0'0'66'0'0,"-2"2"-8"0"0,-23 13 14225 0 0,29-15-14178 0 0,1-1 1 0 0,-1 1-1 0 0,1-1 1 0 0,-1 0-1 0 0,1 0 1 0 0,-1 0-1 0 0,0-1 1 0 0,0 1-1 0 0,0-1 0 0 0,0 0 1 0 0,0 0-1 0 0,0-1 1 0 0,0 1-1 0 0,-1-1 1 0 0,1 0-1 0 0,-1 0 1 0 0,1 0-1 0 0,-1 0 1 0 0,0-1-1 0 0,-1 1 0 0 0,5-7 1 0 0,22-34 223 0 0,-2-2 0 0 0,24-54 0 0 0,-2 3 61 0 0,30-32-127 0 0,-64 108-229 0 0,1 0 1 0 0,1 2-1 0 0,35-33 0 0 0,-40 43-34 0 0,2 4 0 0 0,0 2 0 0 0,-13 3 1 0 0,0 0 0 0 0,-1-1 0 0 0,1 1 0 0 0,0 1 0 0 0,-1-1 1 0 0,1 0-1 0 0,-1 0 0 0 0,1 0 0 0 0,0 0 0 0 0,-1 0 0 0 0,1 0 0 0 0,0 1 0 0 0,-1-1 0 0 0,1 0 0 0 0,-1 1 0 0 0,1-1 0 0 0,0 0 0 0 0,0 2 0 0 0,0 0 12 0 0,1 0 0 0 0,-1 0 0 0 0,0 0-1 0 0,0 0 1 0 0,0 0 0 0 0,-1 1 0 0 0,1-1 0 0 0,0 0-1 0 0,-1 1 1 0 0,1-1 0 0 0,-1 1 0 0 0,0-1 0 0 0,0 1-1 0 0,0-1 1 0 0,0 0 0 0 0,-1 1 0 0 0,1-1-1 0 0,-1 3 1 0 0,-1 5 70 0 0,0-1-1 0 0,-1 0 1 0 0,-5 13 0 0 0,-16 31 391 0 0,-31 77 424 0 0,48-109-802 0 0,0 0 0 0 0,2 0 0 0 0,0 1 0 0 0,-2 27-1 0 0,7-40-69 0 0,0-8-18 0 0,0-1 1 0 0,0 0-1 0 0,0 1 0 0 0,0-1 1 0 0,0 1-1 0 0,0-1 0 0 0,0 1 1 0 0,1-1-1 0 0,-1 1 0 0 0,0-1 1 0 0,0 1-1 0 0,0-1 0 0 0,0 0 1 0 0,1 1-1 0 0,-1-1 1 0 0,0 1-1 0 0,1-1 0 0 0,-1 0 1 0 0,0 1-1 0 0,0-1 0 0 0,1 0 1 0 0,-1 1-1 0 0,1-1 0 0 0,-1 0 1 0 0,0 0-1 0 0,1 1 0 0 0,-1-1 1 0 0,1 0-1 0 0,-1 0 1 0 0,1 0-1 0 0,-1 1 0 0 0,0-1 1 0 0,1 0-1 0 0,-1 0 0 0 0,1 0 1 0 0,-1 0-1 0 0,1 0 0 0 0,-1 0 1 0 0,1 0-1 0 0,-1 0 0 0 0,1 0 1 0 0,-1 0-1 0 0,1 0 1 0 0,-1-1-1 0 0,1 1 0 0 0,-1 0 1 0 0,1 0-1 0 0,21-9 112 0 0,-17 6-103 0 0,-1-1 1 0 0,1 1-1 0 0,-1-1 0 0 0,0 0 1 0 0,0 0-1 0 0,0 0 0 0 0,0 0 1 0 0,-1-1-1 0 0,5-5 0 0 0,2-8-16 0 0,10-24 1 0 0,6-9-74 0 0,28-30-546 0 0,114-128 0 0 0,-150 188 646 0 0,-2 4-50 0 0,1 0 0 0 0,1 1 0 0 0,0 1-1 0 0,29-18 1 0 0,-36 25 11 0 0,-9 6 160 0 0,-2 6-60 0 0,1 6-58 0 0,-1-1 0 0 0,-1 1-1 0 0,0 0 1 0 0,0 0 0 0 0,-1-1-1 0 0,-4 15 1 0 0,-25 60 15 0 0,8-22-20 0 0,8-18 14 0 0,-52 174-27 0 0,43-114 51 0 0,13-68-320 0 0,11-34 95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0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3223 0 0,'0'3'8108'0'0,"0"6"-6354"0"0,1 0-1 0 0,1 14 1 0 0,-1-20-1519 0 0,0 0 0 0 0,-1 0 1 0 0,1 0-1 0 0,1 0 0 0 0,-1 0 1 0 0,0 0-1 0 0,1-1 0 0 0,-1 1 0 0 0,1 0 1 0 0,0-1-1 0 0,3 4 0 0 0,-3-4 241 0 0,1-1-52 0 0,5 1-261 0 0,0-1 1 0 0,0 0-1 0 0,0 0 0 0 0,0-1 1 0 0,1 0-1 0 0,-1 0 0 0 0,0-1 0 0 0,0 0 1 0 0,0-1-1 0 0,0 0 0 0 0,0 0 1 0 0,13-5-1 0 0,-8-1-58 0 0,-3-2-38 0 0,-3-3-54 0 0,-7 12-21 0 0,0 0-1 0 0,1 0 1 0 0,-1 0-1 0 0,0 0 1 0 0,0 0-1 0 0,0 0 1 0 0,0 0-1 0 0,0-1 1 0 0,0 1-1 0 0,0 0 1 0 0,0 0-1 0 0,0 0 1 0 0,-1 0-1 0 0,1 0 1 0 0,0 0 0 0 0,-1 0-1 0 0,1 0 1 0 0,-1 0-1 0 0,1 0 1 0 0,-1 0-1 0 0,1 0 1 0 0,-1 0-1 0 0,0 0 1 0 0,1 0-1 0 0,-1 0 1 0 0,0 0-1 0 0,0 1 1 0 0,0-1-1 0 0,0 0 1 0 0,0 1-1 0 0,0-1 1 0 0,0 0-1 0 0,0 1 1 0 0,0-1-1 0 0,0 1 1 0 0,0 0-1 0 0,0-1 1 0 0,0 1 0 0 0,0 0-1 0 0,0 0 1 0 0,0 0-1 0 0,0-1 1 0 0,-1 1-1 0 0,1 0 1 0 0,-1 1-1 0 0,-6-1-71 0 0,1 0-1 0 0,0 1 1 0 0,-1 0 0 0 0,1 0 0 0 0,-11 4-1 0 0,7-1 24 0 0,1 0-1 0 0,0 1 1 0 0,0 0 0 0 0,0 1-1 0 0,1 0 1 0 0,-1 1 0 0 0,2 0-1 0 0,-1 0 1 0 0,1 0-1 0 0,-11 14 1 0 0,-3 6 12 0 0,1 1 1 0 0,-18 31-1 0 0,29-41 34 0 0,5-3 1 0 0,2-3-44 0 0,4-12 51 0 0,-1 1 1 0 0,0 0-1 0 0,0-1 0 0 0,0 1 0 0 0,1-1 1 0 0,-1 1-1 0 0,0 0 0 0 0,1-1 0 0 0,-1 1 1 0 0,0-1-1 0 0,1 1 0 0 0,-1-1 0 0 0,1 1 0 0 0,-1-1 1 0 0,1 1-1 0 0,-1-1 0 0 0,1 0 0 0 0,-1 1 1 0 0,1-1-1 0 0,-1 0 0 0 0,1 1 0 0 0,-1-1 1 0 0,2 0-1 0 0,-1 1-5 0 0,1 0 16 0 0,1 1 0 0 0,0-1 0 0 0,0 0 1 0 0,0-1-1 0 0,0 1 0 0 0,0 0 0 0 0,0-1 1 0 0,0 0-1 0 0,0 1 0 0 0,0-1 1 0 0,1-1-1 0 0,-1 1 0 0 0,3-1 0 0 0,20-4-1208 0 0,-5-1-3622 0 0,1-3-1589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0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122 259 7831 0 0,'0'0'706'0'0,"2"2"-578"0"0,12 16-35 0 0,-12-13 2940 0 0,-2-5-2949 0 0,0 0-1 0 0,0 1 1 0 0,-1-1-1 0 0,1 0 1 0 0,0 0 0 0 0,0 0-1 0 0,0 0 1 0 0,0 1-1 0 0,0-1 1 0 0,0 0-1 0 0,0 0 1 0 0,0 1-1 0 0,0-1 1 0 0,0 0-1 0 0,0 0 1 0 0,-1 0-1 0 0,1 1 1 0 0,0-1-1 0 0,0 0 1 0 0,1 0 0 0 0,-1 1-1 0 0,0-1 1 0 0,0 0-1 0 0,0 0 1 0 0,0 1-1 0 0,0-1 1 0 0,0 0-1 0 0,0 0 1 0 0,0 0-1 0 0,1 1 1 0 0,-1-1-5 0 0,0 1-1 0 0,0-1 1 0 0,0 1 0 0 0,0-1 0 0 0,1 0-1 0 0,-1 1 1 0 0,0-1 0 0 0,0 1 0 0 0,0-1-1 0 0,0 0 1 0 0,0 1 0 0 0,0-1 0 0 0,0 1 0 0 0,0-1-1 0 0,0 1 1 0 0,0-1 0 0 0,0 0 0 0 0,-1 1-1 0 0,1-1 1 0 0,0 1 0 0 0,0-1 0 0 0,0 0-1 0 0,0 1 1 0 0,-1-1 0 0 0,1 1 0 0 0,-2 1 102 0 0,0 0 1 0 0,0 0 0 0 0,0 0 0 0 0,0 0 0 0 0,-1 0-1 0 0,1-1 1 0 0,0 1 0 0 0,-1-1 0 0 0,0 0 0 0 0,1 1-1 0 0,-1-1 1 0 0,0 0 0 0 0,1-1 0 0 0,-1 1 0 0 0,0 0-1 0 0,0-1 1 0 0,0 1 0 0 0,1-1 0 0 0,-1 0 0 0 0,-5-1-1 0 0,-2 1 88 0 0,0-1 0 0 0,0-1-1 0 0,0 1 1 0 0,-17-7 0 0 0,24 7-201 0 0,-4-4-77 0 0,6 4-15 0 0,1 0 0 0 0,-1 1 0 0 0,1-1 0 0 0,0 0 1 0 0,-1 0-1 0 0,1 0 0 0 0,0 1 0 0 0,0-1 0 0 0,0 0 1 0 0,0 0-1 0 0,0 0 0 0 0,0 0 0 0 0,0 0 1 0 0,0 1-1 0 0,0-1 0 0 0,0 0 0 0 0,0 0 0 0 0,0 0 1 0 0,0 0-1 0 0,1 1 0 0 0,-1-1 0 0 0,0 0 0 0 0,1 0 1 0 0,-1 1-1 0 0,1-2 0 0 0,10-21-400 0 0,-10 22 391 0 0,13-21-399 0 0,0 0 1 0 0,21-21 0 0 0,-3 2 150 0 0,-21 28 132 0 0,0-1 1 0 0,1 2 0 0 0,0-1-1 0 0,1 2 1 0 0,20-16-1 0 0,-24 22 163 0 0,-1-1 0 0 0,1 1-1 0 0,1 1 1 0 0,-1 0 0 0 0,0 0-1 0 0,1 0 1 0 0,0 1 0 0 0,0 1-1 0 0,0 0 1 0 0,16-1 0 0 0,-25 2 26 0 0,1 1 1 0 0,0 0-1 0 0,0 0 0 0 0,0 1 1 0 0,0-1-1 0 0,0 0 1 0 0,-1 0-1 0 0,1 1 0 0 0,0-1 1 0 0,0 1-1 0 0,-1 0 1 0 0,1-1-1 0 0,0 1 0 0 0,-1 0 1 0 0,1 0-1 0 0,0 0 1 0 0,-1 0-1 0 0,0 1 0 0 0,1-1 1 0 0,-1 0-1 0 0,0 0 1 0 0,2 3-1 0 0,-1-1 23 0 0,-1-1 1 0 0,1 1-1 0 0,-1 0 0 0 0,0 1 1 0 0,0-1-1 0 0,0 0 1 0 0,0 0-1 0 0,0 0 0 0 0,-1 1 1 0 0,0-1-1 0 0,0 7 0 0 0,0 6 117 0 0,-1 1 0 0 0,0-1 0 0 0,-2 1 0 0 0,0-1 0 0 0,0 0 0 0 0,-11 27 0 0 0,10-36-125 0 0,0 0 0 0 0,0 0 0 0 0,0-1 0 0 0,-1 0 0 0 0,0 0-1 0 0,0 0 1 0 0,-1 0 0 0 0,1-1 0 0 0,-1 0 0 0 0,-9 6 0 0 0,-4 1 19 0 0,0-1 1 0 0,-29 13-1 0 0,-66 33-822 0 0,80-38-2152 0 0,32-18 1089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0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9671 0 0,'0'0'7355'0'0,"-1"2"-6822"0"0,-7 29-432 0 0,-19 58 22 0 0,-1-28 319 0 0,-2-2-1 0 0,-59 88 1 0 0,-1 0 577 0 0,4-3-627 0 0,72-118-332 0 0,7-8-12 0 0,7-15-45 0 0,-1-1-70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0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7831 0 0,'0'0'7036'0'0,"2"2"-6533"0"0,-1 1-344 0 0,0 0 1 0 0,1 0-1 0 0,-1 0 0 0 0,0 1 1 0 0,0-1-1 0 0,-1 0 0 0 0,1 1 0 0 0,-1-1 1 0 0,1 0-1 0 0,-1 1 0 0 0,0-1 1 0 0,-1 1-1 0 0,1-1 0 0 0,0 1 1 0 0,-1-1-1 0 0,-1 5 0 0 0,-3 8 852 0 0,-13 32-1 0 0,13-36-622 0 0,-41 96 1627 0 0,45-106-1950 0 0,-1 11-2318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0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8551 0 0,'0'0'928'0'0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06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11 9215 0 0,'0'0'831'0'0,"-1"-1"-686"0"0,-5-4 187 0 0,5 5-5 0 0,1-1 0 0 0,-1 1 0 0 0,1-1-1 0 0,-1 1 1 0 0,1 0 0 0 0,-1-1 0 0 0,1 1 0 0 0,-1 0-1 0 0,1-1 1 0 0,-1 1 0 0 0,1 0 0 0 0,-1 0-1 0 0,0 0 1 0 0,1-1 0 0 0,-1 1 0 0 0,1 0 0 0 0,-1 0-1 0 0,0 0 1 0 0,-4 7 2676 0 0,3-3-3795 0 0,-33 53 2047 0 0,3-4 428 0 0,30-49-1576 0 0,1 0 1 0 0,-1 1-1 0 0,1-1 1 0 0,1 0-1 0 0,-1 1 1 0 0,1-1 0 0 0,-1 1-1 0 0,1-1 1 0 0,0 1-1 0 0,1-1 1 0 0,-1 1 0 0 0,3 8-1 0 0,-1-10-33 0 0,0 1 0 0 0,0-1-1 0 0,1 0 1 0 0,-1 0 0 0 0,1 0-1 0 0,-1 0 1 0 0,1-1 0 0 0,0 1-1 0 0,5 3 1 0 0,-7-5-67 0 0,2 1 40 0 0,0 0 0 0 0,0-1 0 0 0,1 1 0 0 0,-1-1 0 0 0,1 1 0 0 0,-1-1 0 0 0,1 0 0 0 0,-1 0 0 0 0,1 0 0 0 0,-1-1 0 0 0,1 1 0 0 0,0-1 0 0 0,-1 0 0 0 0,1 0 0 0 0,4-1 0 0 0,-1 0-74 0 0,0 0 0 0 0,0 0 0 0 0,0-1 1 0 0,0 0-1 0 0,0-1 0 0 0,7-3 0 0 0,-10 3 2 0 0,0 1 0 0 0,-1-1-1 0 0,0 0 1 0 0,0 0 0 0 0,0 0-1 0 0,0 0 1 0 0,0 0 0 0 0,-1-1-1 0 0,4-4 1 0 0,-3 4 13 0 0,4-7-85 0 0,-1-1 1 0 0,-1 1-1 0 0,1-1 1 0 0,-2 0-1 0 0,4-13 1 0 0,3-7-6470 0 0,-4 14-820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1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5527 0 0,'0'1'2938'0'0,"-2"2"-2139"0"0,1-1 0 0 0,-1 1 1 0 0,0-1-1 0 0,0 1 1 0 0,0-1-1 0 0,0 0 0 0 0,0 0 1 0 0,0 0-1 0 0,-4 3 1 0 0,-28 17 1239 0 0,21-14-1678 0 0,-28 18 69 0 0,-52 37 1606 0 0,81-54-1822 0 0,1 1 0 0 0,0 1-1 0 0,0 0 1 0 0,1 0 0 0 0,-13 21-1 0 0,-78 142-457 0 0,85-140 183 0 0,0 1 0 0 0,3 0 0 0 0,-12 48 0 0 0,21-70 57 0 0,2 1 1 0 0,0-1-1 0 0,0 0 0 0 0,1 22 1 0 0,1-30 15 0 0,1-1 1 0 0,-1 0 0 0 0,1 0 0 0 0,0 0 0 0 0,0 0 0 0 0,0 0-1 0 0,0 0 1 0 0,1 0 0 0 0,-1 0 0 0 0,1 0 0 0 0,0-1 0 0 0,0 1-1 0 0,1-1 1 0 0,-1 1 0 0 0,1-1 0 0 0,0 0 0 0 0,-1 0 0 0 0,7 5-1 0 0,4 0 96 0 0,0 0 0 0 0,0 0-1 0 0,1-2 1 0 0,-1 0 0 0 0,1 0-1 0 0,16 3 1 0 0,-7-3-566 0 0,1-1 0 0 0,49 3 1 0 0,-57-8-1061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0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64 177 7831 0 0,'-1'1'603'0'0,"-26"25"1420"0"0,11-12 2474 0 0,15-12-4037 0 0,-1 0 0 0 0,0 0 0 0 0,1 0 0 0 0,-1 1 0 0 0,1-1 0 0 0,0 0 0 0 0,0 1 0 0 0,-2 3-1 0 0,2-1-275 0 0,0 0 0 0 0,0 0-1 0 0,0 0 1 0 0,0 0 0 0 0,1 7-1 0 0,0-10-115 0 0,1 0-53 0 0,5 5 591 0 0,3-14 16 0 0,-7 4-601 0 0,8-8 162 0 0,-1 0 0 0 0,10-17 0 0 0,-8 12-67 0 0,14-16 0 0 0,-12 17-140 0 0,1 0 0 0 0,1 1 0 0 0,30-23 0 0 0,-41 34-12 0 0,-4 3 32 0 0,1-1 0 0 0,0 1 0 0 0,-1-1 1 0 0,1 1-1 0 0,0 0 0 0 0,0-1 0 0 0,0 1 0 0 0,-1 0 0 0 0,1-1 0 0 0,0 1 0 0 0,0 0 0 0 0,0 0 0 0 0,0 0 0 0 0,-1 0 1 0 0,1 0-1 0 0,0 0 0 0 0,1 0 0 0 0,9 0 4 0 0,-8 0 70 0 0,-3 0-60 0 0,0 1-1 0 0,0-1 0 0 0,0 0 0 0 0,0 0 1 0 0,0 1-1 0 0,0-1 0 0 0,0 0 0 0 0,0 1 0 0 0,0-1 1 0 0,0 0-1 0 0,0 0 0 0 0,0 1 0 0 0,1-1 1 0 0,-1 0-1 0 0,0 1 0 0 0,0-1 0 0 0,0 0 0 0 0,0 0 1 0 0,1 0-1 0 0,-1 1 0 0 0,0-1 0 0 0,0 0 1 0 0,0 0-1 0 0,1 1 0 0 0,-1-1 1 0 0,1 0 0 0 0,-1 0 1 0 0,0 1-1 0 0,1-1 0 0 0,-1 0 0 0 0,0 1 1 0 0,0-1-1 0 0,1 1 0 0 0,-1-1 0 0 0,0 0 1 0 0,0 1-1 0 0,0-1 0 0 0,1 1 0 0 0,-1-1 1 0 0,0 0-1 0 0,0 1 0 0 0,0-1 0 0 0,0 1 1 0 0,0-1-1 0 0,0 1 0 0 0,0-1 0 0 0,0 0 1 0 0,0 1-1 0 0,0 0 0 0 0,1 2 49 0 0,-4 22 411 0 0,-2 1-407 0 0,5-26-64 0 0,0 0 0 0 0,0 0 0 0 0,0 0-1 0 0,0 0 1 0 0,0 0 0 0 0,0 0 0 0 0,0 0-1 0 0,1 0 1 0 0,-1 0 0 0 0,0 0 0 0 0,0 0 0 0 0,0 0-1 0 0,0 0 1 0 0,0 0 0 0 0,0 0 0 0 0,0 0 0 0 0,0 0-1 0 0,0 0 1 0 0,0 0 0 0 0,0 0 0 0 0,0 0 0 0 0,0 0-1 0 0,0 0 1 0 0,0 0 0 0 0,1 0 0 0 0,-1 0 0 0 0,0 0-1 0 0,0 0 1 0 0,0 0 0 0 0,0 0 0 0 0,0 0 0 0 0,0 0-1 0 0,0 0 1 0 0,0 0 0 0 0,0 0 0 0 0,0 0-1 0 0,0 0 1 0 0,0 0 0 0 0,0 0 0 0 0,0 0 0 0 0,0 0-1 0 0,0 0 1 0 0,0 1 0 0 0,0-1 0 0 0,0 0 0 0 0,0 0-1 0 0,0 0 1 0 0,0 0 0 0 0,0 0 0 0 0,0 0 0 0 0,0 0-1 0 0,0 0 1 0 0,14-9-34 0 0,0-1 1 0 0,-1-1-1 0 0,23-23 0 0 0,5-5-161 0 0,-24 26-102 0 0,29-17-1 0 0,-17 12-161 0 0,-28 17 887 0 0,0 1-392 0 0,0 1 1 0 0,0-1 0 0 0,0 1-1 0 0,0 0 1 0 0,0-1-1 0 0,0 1 1 0 0,0 0 0 0 0,0 0-1 0 0,-1 0 1 0 0,1 0-1 0 0,0 0 1 0 0,-1-1-1 0 0,1 1 1 0 0,-1 0 0 0 0,1 0-1 0 0,-1 1 1 0 0,1-1-1 0 0,-1 0 1 0 0,0 0 0 0 0,1 1-1 0 0,5 21 271 0 0,-5-16-233 0 0,0 1 0 0 0,-1-1 0 0 0,0 1 0 0 0,0 0 0 0 0,-1-1 1 0 0,0 1-1 0 0,-4 13 0 0 0,2-4 38 0 0,-1-1-35 0 0,3-12-33 0 0,0 1-1 0 0,0 0 1 0 0,0 0 0 0 0,0 0-1 0 0,1 0 1 0 0,0 0 0 0 0,0 0-1 0 0,0 0 1 0 0,1 0 0 0 0,0-1-1 0 0,0 1 1 0 0,0 0 0 0 0,0 0-1 0 0,4 7 1 0 0,-2-4 13 0 0,-1-3-54 0 0,7 8-16 0 0,-8-12-61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0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0,'0'0'674'0'0,"0"3"-252"0"0,0 10 468 0 0,1 0-1 0 0,0 0 0 0 0,1 1 0 0 0,1-1 0 0 0,0-1 0 0 0,10 25 1 0 0,-5-17-455 0 0,2-2 1 0 0,0 1-1 0 0,23 30 1 0 0,103 143 1748 0 0,-122-175-1768 0 0,-2 1 1 0 0,0 1-1 0 0,12 26 1 0 0,-20-36-255 0 0,-1 0 1 0 0,1 0-1 0 0,-2 1 0 0 0,1-1 1 0 0,-1 1-1 0 0,-1 0 0 0 0,0-1 0 0 0,0 1 1 0 0,-1 18-1 0 0,-2-16 19 0 0,0 0-1 0 0,0 0 1 0 0,-1 0 0 0 0,0-1-1 0 0,-1 1 1 0 0,-1-1 0 0 0,0 1-1 0 0,0-2 1 0 0,-7 12 0 0 0,-39 72 1262 0 0,28-49-1262 0 0,-29 43-1 0 0,44-76-505 0 0,-2 1 0 0 0,0-1-1 0 0,0 0 1 0 0,-1-1-1 0 0,0-1 1 0 0,-1 0 0 0 0,-21 15-1 0 0,23-19-207 0 0,9-5-358 0 0,-8 0-591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0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57 12007 0 0,'0'0'3402'0'0,"-1"2"-2713"0"0,-5 20 372 0 0,5-19-494 0 0,3-1-302 0 0,2 1-201 0 0,0 0-1 0 0,0 0 0 0 0,0 0 1 0 0,0-1-1 0 0,0 1 1 0 0,0-1-1 0 0,1 0 0 0 0,-1 0 1 0 0,1-1-1 0 0,-1 1 0 0 0,1-1 1 0 0,0 0-1 0 0,0-1 1 0 0,-1 1-1 0 0,1-1 0 0 0,0 0 1 0 0,6 0-1 0 0,11-1 130 0 0,1-1 0 0 0,30-7 0 0 0,158-52 604 0 0,-136 36-619 0 0,-60 21-150 0 0,-1 0 1 0 0,1 1-1 0 0,-1 1 1 0 0,20-1-1 0 0,-25 2-384 0 0,0 2-1 0 0,0-1 0 0 0,0 1 1 0 0,1 0-1 0 0,-2 1 1 0 0,1 0-1 0 0,0 1 1 0 0,9 3-1 0 0,-16-5-787 0 0,0 0-110 0 0,6 4-24 0 0,-6-4-2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0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6911 0 0,'0'0'528'0'0,"-1"3"-341"0"0,-13 55 4722 0 0,-10 79 0 0 0,-2 13-3146 0 0,17-104-1601 0 0,-10 35 19 0 0,15-69-315 0 0,0-1 0 0 0,0 0 0 0 0,-2 1 0 0 0,-11 18 1 0 0,11-21-837 0 0,5-8-292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0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2303 0 0,'0'0'13722'0'0,"1"3"-12224"0"0,1 4-1295 0 0,-1 1-1 0 0,0 0 1 0 0,-1-1 0 0 0,1 1-1 0 0,-1 0 1 0 0,-1-1 0 0 0,0 1-1 0 0,0 0 1 0 0,0-1-1 0 0,-4 12 1 0 0,-3 5 202 0 0,-21 46 0 0 0,-107 172-121 0 0,37-82-819 0 0,98-158 254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1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37 387 11743 0 0,'-3'4'182'0'0,"-1"1"-76"0"0,-12 3 990 0 0,14-7-426 0 0,1-2-532 0 0,0 1 1 0 0,0-1-1 0 0,0 0 1 0 0,0 0 0 0 0,0 0-1 0 0,1 0 1 0 0,-1 0-1 0 0,0 0 1 0 0,1 0 0 0 0,-1 0-1 0 0,1 0 1 0 0,-1 0-1 0 0,1 0 1 0 0,-1 0 0 0 0,1 0-1 0 0,0 0 1 0 0,-1 0-1 0 0,1-2 1 0 0,0 0-14 0 0,0 0 0 0 0,0 0 0 0 0,1 0 0 0 0,-1 1 0 0 0,1-1 1 0 0,0 0-1 0 0,0 1 0 0 0,0-1 0 0 0,0 0 0 0 0,1-2 0 0 0,18-27 667 0 0,-11 19-460 0 0,8-12-113 0 0,2 0 0 0 0,0 1 0 0 0,2 1 0 0 0,1 0 0 0 0,0 2 0 0 0,2 1 0 0 0,0 0 0 0 0,1 2 0 0 0,1 1 0 0 0,1 1 0 0 0,0 2 0 0 0,1 0 0 0 0,1 2 0 0 0,39-12 0 0 0,-58 21-219 0 0,1 1 0 0 0,0 0 0 0 0,-1 1 0 0 0,1 0 0 0 0,0 0 0 0 0,15 2 0 0 0,-22-1 0 0 0,0 1 0 0 0,0-1 0 0 0,0 1 0 0 0,0 0 0 0 0,1 0 0 0 0,-2 1 0 0 0,1 0 0 0 0,0-1 0 0 0,0 1 0 0 0,0 0 0 0 0,-1 1 0 0 0,1-1 0 0 0,-1 1 0 0 0,0-1 0 0 0,0 1 0 0 0,0 0 0 0 0,0 0 0 0 0,0 0 0 0 0,3 5 0 0 0,-2 1-6 0 0,1 0-1 0 0,-1 0 0 0 0,-1 0 1 0 0,0 0-1 0 0,0 1 1 0 0,-1-1-1 0 0,0 1 0 0 0,-1-1 1 0 0,0 1-1 0 0,0 0 1 0 0,-1 0-1 0 0,0 0 1 0 0,-1-1-1 0 0,0 1 0 0 0,0 0 1 0 0,-4 11-1 0 0,0-3-7 0 0,-1 0 0 0 0,0 0 0 0 0,-1 0 0 0 0,-1-1 0 0 0,-1 0 0 0 0,-1-1 0 0 0,-16 23 0 0 0,16-27 30 0 0,-1 0 0 0 0,0-1 0 0 0,0-1 0 0 0,-1 0 0 0 0,0 0 0 0 0,-1-1 0 0 0,-20 11 0 0 0,-105 41 173 0 0,94-43-165 0 0,13-5-28 0 0,0-1 0 0 0,-1-1 0 0 0,-48 9 0 0 0,79-20-211 0 0,0-1 0 0 0,1 1 0 0 0,-1 0 0 0 0,0 0 0 0 0,1 0 0 0 0,-1 0 0 0 0,1 0 0 0 0,-1-1 0 0 0,0 1 0 0 0,1 0 0 0 0,-1-1 0 0 0,1 1 0 0 0,-1 0 0 0 0,1-1 0 0 0,-1 1 0 0 0,0-2 0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1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 6447 0 0,'0'0'9472'0'0,"-2"0"-8300"0"0,0-1-1056 0 0,0 1-1 0 0,1 0 0 0 0,-1 0 1 0 0,0-1-1 0 0,0 2 1 0 0,0-1-1 0 0,0 0 0 0 0,0 0 1 0 0,0 0-1 0 0,0 1 0 0 0,0-1 1 0 0,1 1-1 0 0,-1 0 1 0 0,0 0-1 0 0,0-1 0 0 0,0 1 1 0 0,1 0-1 0 0,-1 0 0 0 0,1 0 1 0 0,-1 1-1 0 0,-2 1 1 0 0,-3 4 111 0 0,0 1 1 0 0,1 0 0 0 0,-7 9 0 0 0,4-4-188 0 0,3-5-1 0 0,-203 273 236 0 0,183-244-318 0 0,2 2-1 0 0,1 0 0 0 0,-27 69 1 0 0,47-99 58 0 0,0 0 1 0 0,0 0 0 0 0,2 1 0 0 0,-1-1-1 0 0,1 1 1 0 0,0-1 0 0 0,1 1 0 0 0,0 0-1 0 0,1-1 1 0 0,0 1 0 0 0,0-1 0 0 0,4 14-1 0 0,-3-17 27 0 0,0 1-1 0 0,1-1 1 0 0,-1 0-1 0 0,2 1 1 0 0,-1-1-1 0 0,1 0 0 0 0,-1-1 1 0 0,2 1-1 0 0,-1-1 1 0 0,0 0-1 0 0,1 0 1 0 0,0 0-1 0 0,0 0 0 0 0,1-1 1 0 0,-1 0-1 0 0,1 0 1 0 0,12 6-1 0 0,5-1-15 0 0,41 12 0 0 0,-26-11-6210 0 0,-23-7-492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1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337 264 6767 0 0,'0'0'608'0'0,"0"2"-500"0"0,1 18-439 0 0,0-14 4802 0 0,9-10-3116 0 0,-6 2-1074 0 0,0 0 0 0 0,-1-1 0 0 0,1 1 0 0 0,-1-1 1 0 0,1 1-1 0 0,-1-1 0 0 0,0 0 0 0 0,0 0 0 0 0,5-7 0 0 0,1-3 440 0 0,9-19 0 0 0,-8 14-117 0 0,26-38 617 0 0,-23 38-999 0 0,-1 0 0 0 0,-1-1-1 0 0,12-26 1 0 0,-21 33-158 0 0,-7 1-48 0 0,4 10-16 0 0,0 0 0 0 0,0 0 0 0 0,0 0 0 0 0,0 0 0 0 0,-1 0 0 0 0,1 0 1 0 0,0 0-1 0 0,-1 0 0 0 0,1 1 0 0 0,-1-1 0 0 0,1 0 0 0 0,-1 1 0 0 0,1-1 0 0 0,-1 1 0 0 0,1 0 0 0 0,-1 0 0 0 0,1-1 0 0 0,-1 1 0 0 0,0 0 0 0 0,1 0 0 0 0,-1 0 0 0 0,1 1 0 0 0,-1-1 0 0 0,0 0 0 0 0,1 1 0 0 0,-1-1 0 0 0,-1 1 1 0 0,-5 2-6 0 0,0 0 1 0 0,1 1 0 0 0,-14 7-1 0 0,-13 12-148 0 0,0 3 0 0 0,2 0 0 0 0,-49 52 0 0 0,26-23 37 0 0,26-28 55 0 0,-1-1 44 0 0,2 2 0 0 0,1 0 1 0 0,-27 40-1 0 0,50-62 85 0 0,1 0-1 0 0,0 0 0 0 0,0 0 1 0 0,0 1-1 0 0,1-1 0 0 0,0 1 1 0 0,0-1-1 0 0,1 1 1 0 0,0 0-1 0 0,0 0 0 0 0,0-1 1 0 0,1 1-1 0 0,0 0 0 0 0,0 0 1 0 0,1 0-1 0 0,0 0 1 0 0,0-1-1 0 0,1 1 0 0 0,0 0 1 0 0,0-1-1 0 0,0 1 0 0 0,1-1 1 0 0,0 0-1 0 0,0 0 1 0 0,0 0-1 0 0,1 0 0 0 0,0 0 1 0 0,0-1-1 0 0,1 0 0 0 0,0 0 1 0 0,10 9-1 0 0,-4-5 26 0 0,0-1 0 0 0,1-1-1 0 0,0 0 1 0 0,1 0 0 0 0,-1-1 0 0 0,1-1-1 0 0,0 0 1 0 0,1 0 0 0 0,-1-2-1 0 0,25 4 1 0 0,-31-6-120 0 0,-1-1-1 0 0,0 0 0 0 0,0-1 1 0 0,1 0-1 0 0,-1 0 1 0 0,0 0-1 0 0,0-1 1 0 0,0 0-1 0 0,0 0 1 0 0,0 0-1 0 0,0-1 0 0 0,-1 0 1 0 0,1 0-1 0 0,-1 0 1 0 0,7-6-1 0 0,5-5-1104 0 0,0-2 1 0 0,27-30-1 0 0,-42 44 971 0 0,18-22-1434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1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44 11519 0 0,'2'-6'76'0'0,"18"-31"6706"0"0,-20 41-6196 0 0,0 5-512 0 0,0 0 0 0 0,-1 0 0 0 0,0 0 0 0 0,-1 0 0 0 0,0 0 0 0 0,0 0 0 0 0,-1 0 0 0 0,-6 13-1 0 0,-38 71 241 0 0,38-78-249 0 0,-183 305 630 0 0,67-113-735 0 0,115-188-306 0 0,1 1 0 0 0,-12 37 1 0 0,20-54 291 0 0,0-1-311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1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65 4143 0 0,'0'0'10766'0'0,"-1"-3"-10316"0"0,-5-6 198 0 0,1 0 0 0 0,-2 0 0 0 0,-11-12 0 0 0,17 20-149 0 0,-20-11-99 0 0,20 12-415 0 0,-1 0 1 0 0,1 0-1 0 0,-1 0 1 0 0,1 0-1 0 0,0 0 1 0 0,-1 0-1 0 0,1 0 1 0 0,0 1-1 0 0,-1-1 1 0 0,1 0-1 0 0,0 1 1 0 0,-1 0-1 0 0,1-1 1 0 0,0 1 0 0 0,0 0-1 0 0,-1-1 1 0 0,0 2-1 0 0,-2 1-45 0 0,-14 7-113 0 0,0 2 1 0 0,1 0-1 0 0,-27 25 1 0 0,-40 49-436 0 0,47-41 743 0 0,37-44-122 0 0,-1 0 0 0 0,1-1-1 0 0,0 1 1 0 0,-1 0 0 0 0,1 0 0 0 0,-1-1 0 0 0,1 1-1 0 0,0 0 1 0 0,0 0 0 0 0,-1 0 0 0 0,1-1 0 0 0,0 1 0 0 0,0 0-1 0 0,0 0 1 0 0,0 0 0 0 0,0 1 0 0 0,0 0 26 0 0,-1 1 415 0 0,13 7 220 0 0,-11-9-636 0 0,0 0 0 0 0,0 1 0 0 0,1-1 0 0 0,-1 0-1 0 0,0 0 1 0 0,1 0 0 0 0,-1 0 0 0 0,0-1 0 0 0,4 2 0 0 0,-1-1 45 0 0,0 0-1 0 0,0 0 1 0 0,1-1 0 0 0,-1 1-1 0 0,0-1 1 0 0,0 0 0 0 0,1 0-1 0 0,-1-1 1 0 0,5 0 0 0 0,40-12 450 0 0,-38 10-446 0 0,68-25 174 0 0,-53 18-517 0 0,-23 9-91 0 0,-1 0-891 0 0,-1 0 722 0 0,4-3 27 0 0,-1 3-2633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3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50 2759 0 0,'-6'-5'12240'0'0,"11"-8"-10892"0"0,-4 12-1189 0 0,1-1-1 0 0,0 1 0 0 0,-1-1 0 0 0,1 1 1 0 0,0 0-1 0 0,0 0 0 0 0,0 0 0 0 0,0 0 1 0 0,0 0-1 0 0,0 0 0 0 0,0 0 1 0 0,0 1-1 0 0,0-1 0 0 0,0 1 0 0 0,0-1 1 0 0,0 1-1 0 0,1 0 0 0 0,-1 0 0 0 0,3 0 1 0 0,6 1 270 0 0,0 0-1 0 0,15 3 1 0 0,-21-3-334 0 0,36 5 509 0 0,1-2 1 0 0,78-1 0 0 0,84-19 8 0 0,-16 1-407 0 0,-149 13-466 0 0,104-1 499 0 0,-114 4-2209 0 0,34 6-1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1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49 818 5063 0 0,'-2'1'390'0'0,"-16"11"-240"0"0,-11 9 8009 0 0,32-22-7965 0 0,-1-1 1 0 0,1 1-1 0 0,-1 0 0 0 0,0-1 0 0 0,0 0 1 0 0,1 1-1 0 0,-1-1 0 0 0,0 0 1 0 0,3-4-1 0 0,-2 2 74 0 0,57-64 2002 0 0,1 0-1530 0 0,138-160 95 0 0,-119 131-696 0 0,-12 18-61 0 0,139-175-50 0 0,-186 222-16 0 0,-20 31 414 0 0,-2 14-278 0 0,-7 57-13 0 0,-19 81 0 0 0,18-105-92 0 0,-6 24 34 0 0,-11 62 62 0 0,21-102-57 0 0,2 0 0 0 0,2 44-1 0 0,2-56-77 0 0,2 1-1 0 0,0 0 1 0 0,1-1 0 0 0,10 28-1 0 0,-6-19 7 0 0,-6-20 22 0 0,-2-5-137 0 0,9-16-6730 0 0,-7 12 4851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1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38 8031 0 0,'0'0'727'0'0,"2"-2"-596"0"0,55-34 9122 0 0,-59 51-7818 0 0,-7 8-984 0 0,0 0 1 0 0,-1-1 0 0 0,-1 0 0 0 0,-15 21 0 0 0,-5 10-53 0 0,28-48-383 0 0,-7 13 26 0 0,1 1 0 0 0,-8 25-1 0 0,16-42-167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1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22 207 4607 0 0,'0'0'354'0'0,"0"3"-14"0"0,2 26 7564 0 0,-3-27-6959 0 0,-4 7 1655 0 0,3-8-1783 0 0,-6 1-55 0 0,6-1 619 0 0,1-3-1001 0 0,-3-5-124 0 0,3 5-52 0 0,3 0-11 0 0,3-6-165 0 0,1 0-1 0 0,0 1 1 0 0,1 0 0 0 0,0 0-1 0 0,0 0 1 0 0,13-9 0 0 0,-1 4-258 0 0,35-19 0 0 0,-31 23 9 0 0,-17 7 164 0 0,-4 0 5 0 0,2 3 178 0 0,-4-2-117 0 0,0 0 0 0 0,0 0 0 0 0,1 0 0 0 0,-1 0 0 0 0,0 0 1 0 0,0 0-1 0 0,1 0 0 0 0,-1 0 0 0 0,0 1 0 0 0,0-1 0 0 0,1 0 1 0 0,-1 0-1 0 0,0 0 0 0 0,0 0 0 0 0,0 0 0 0 0,1 0 0 0 0,-1 0 1 0 0,0 1-1 0 0,0-1 0 0 0,0 0 0 0 0,1 0 0 0 0,-1 0 0 0 0,0 0 1 0 0,0 1-1 0 0,0-1 0 0 0,0 0 0 0 0,0 0 0 0 0,1 0 0 0 0,-1 1 1 0 0,0-1-1 0 0,0 0 0 0 0,0 0 0 0 0,0 0 0 0 0,0 1 0 0 0,0-1 1 0 0,0 0-1 0 0,0 0 0 0 0,0 1 0 0 0,0-1 0 0 0,-1 7 64 0 0,-1 0-1 0 0,0-1 1 0 0,0 1 0 0 0,-1-1-1 0 0,0 0 1 0 0,0 1-1 0 0,0-1 1 0 0,-1 0 0 0 0,0-1-1 0 0,0 1 1 0 0,0-1 0 0 0,-8 7-1 0 0,11-11-20 0 0,9-1-1975 0 0,0 0 1659 0 0,0-1 1 0 0,1 0 0 0 0,-1-1-1 0 0,-1 0 1 0 0,1 0 0 0 0,0-1-1 0 0,0 0 1 0 0,-1 0 0 0 0,1-1-1 0 0,10-6 1 0 0,-2-3 109 0 0,0 1 1 0 0,0-2-1 0 0,19-22 1 0 0,-22 22 174 0 0,6-6 636 0 0,29-24 0 0 0,-43 39-414 0 0,1 1 0 0 0,0 0 1 0 0,0 0-1 0 0,0 0 1 0 0,1 1-1 0 0,-1 0 1 0 0,1 0-1 0 0,0 1 1 0 0,0 0-1 0 0,8-2 1 0 0,-14 4-219 0 0,0 0 0 0 0,0-1 0 0 0,1 1 0 0 0,-1 0 0 0 0,0 0 0 0 0,0 0 0 0 0,0 0 0 0 0,0 0 0 0 0,0 1 0 0 0,0-1 0 0 0,1 0 0 0 0,-1 0 0 0 0,0 1 0 0 0,0-1 0 0 0,0 1 1 0 0,0-1-1 0 0,0 1 0 0 0,0-1 0 0 0,0 1 0 0 0,0-1 0 0 0,-1 1 0 0 0,1 0 0 0 0,0 0 0 0 0,0 0 0 0 0,0-1 0 0 0,-1 1 0 0 0,1 0 0 0 0,0 0 0 0 0,-1 0 0 0 0,1 0 0 0 0,-1 0 0 0 0,1 0 0 0 0,-1 0 0 0 0,0 0 0 0 0,1 0 0 0 0,-1 0 0 0 0,0 0 0 0 0,0 1 0 0 0,1-1 0 0 0,-1 0 1 0 0,0 0-1 0 0,0 0 0 0 0,0 0 0 0 0,-1 1 0 0 0,1 5 1 0 0,-1 0 1 0 0,1-1 0 0 0,-2 1-1 0 0,1-1 1 0 0,-1 0 0 0 0,-2 7-1 0 0,-5 6 196 0 0,-21 36 0 0 0,22-43-149 0 0,1 1 0 0 0,0 1-1 0 0,0 0 1 0 0,2-1 0 0 0,-6 18-1 0 0,11-26-19 0 0,3 15-371 0 0,-1-15 70 0 0,0-3 5 0 0,0 1-695 0 0,1-2-57 0 0,12 3-12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1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4607 0 0,'0'0'354'0'0,"-1"3"103"0"0,-52 118 9279 0 0,-12-5-6842 0 0,-91 100-1785 0 0,139-195-1050 0 0,-118 156 214 0 0,116-148-237 0 0,0 1 0 0 0,2 1 0 0 0,2 1 0 0 0,-15 41 0 0 0,28-68-380 0 0,0 1 0 0 0,0-1 0 0 0,1 1 0 0 0,0-1 0 0 0,1 1 0 0 0,-1 0 1 0 0,1-1-1 0 0,0 11 0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1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74 7831 0 0,'12'-13'181'0'0,"0"0"41"0"0,1 1 1 0 0,21-16-1 0 0,-21 20 4509 0 0,-12 11-3211 0 0,-1 3-1391 0 0,1 0 0 0 0,-1 0 0 0 0,-1-1 0 0 0,1 1 1 0 0,-1 0-1 0 0,0 0 0 0 0,0 0 0 0 0,-1-1 0 0 0,1 1 0 0 0,-1-1 0 0 0,0 1 0 0 0,-1-1 0 0 0,-4 7 1 0 0,-6 11 522 0 0,-27 34 1 0 0,35-51-465 0 0,-21 33 569 0 0,3 1-1 0 0,-25 53 0 0 0,26-48-466 0 0,5-8-119 0 0,11-23-154 0 0,0 1 0 0 0,-1-2 1 0 0,-1 1-1 0 0,-16 20 0 0 0,6-11-105 0 0,11-14-293 0 0,-1 1 1 0 0,0-2-1 0 0,0 1 0 0 0,-11 8 0 0 0,17-16-760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14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10 265 14279 0 0,'-2'-3'70'0'0,"1"0"0"0"0,-1 0 0 0 0,1-1 0 0 0,0 1 0 0 0,0 0-1 0 0,1-1 1 0 0,-1 1 0 0 0,1-1 0 0 0,-1 1 0 0 0,1-1 0 0 0,0 1 0 0 0,0-1 0 0 0,1 1-1 0 0,-1-1 1 0 0,1 1 0 0 0,0-1 0 0 0,-1 1 0 0 0,2 0 0 0 0,-1-1 0 0 0,0 1-1 0 0,1 0 1 0 0,-1 0 0 0 0,1 0 0 0 0,0 0 0 0 0,0 0 0 0 0,0 0 0 0 0,1 1 0 0 0,-1-1-1 0 0,5-4 1 0 0,1 0 63 0 0,84-72 385 0 0,-81 71-455 0 0,0 0-1 0 0,1 2 1 0 0,0-1 0 0 0,0 1-1 0 0,1 1 1 0 0,-1 0 0 0 0,15-3-1 0 0,10 0 560 0 0,54-7 0 0 0,-78 14-398 0 0,0 1-1 0 0,0 0 1 0 0,0 0-1 0 0,0 1 1 0 0,0 1-1 0 0,0 0 1 0 0,23 8-1 0 0,-32-9-144 0 0,0 1-1 0 0,-1-1 1 0 0,1 1 0 0 0,-1 0-1 0 0,1 0 1 0 0,-1 1 0 0 0,0-1-1 0 0,0 0 1 0 0,0 1 0 0 0,0 0-1 0 0,0 0 1 0 0,-1 0 0 0 0,1 0-1 0 0,-1 0 1 0 0,4 7 0 0 0,-4-5-23 0 0,0 0 0 0 0,0-1 0 0 0,-1 1 0 0 0,0 0 0 0 0,0 0 0 0 0,0 0 0 0 0,-1 0 0 0 0,1 1 0 0 0,-1-1 0 0 0,-1 0 0 0 0,0 6 0 0 0,0-1-12 0 0,-2 1 0 0 0,1 0 1 0 0,-2-1-1 0 0,1 0 0 0 0,-1 1 0 0 0,-1-2 0 0 0,0 1 1 0 0,0 0-1 0 0,-1-1 0 0 0,0 0 0 0 0,-8 8 0 0 0,-4 1 68 0 0,0-2-1 0 0,-2 0 0 0 0,0-1 0 0 0,-37 21 0 0 0,-9 7 32 0 0,-107 68-2865 0 0,142-93 1047 0 0,8-3 144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1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6447 0 0,'0'0'2271'0'0,"-3"1"-492"0"0,-22 3 1831 0 0,19-3-3203 0 0,-1 0 0 0 0,0 0 0 0 0,1 1 0 0 0,-9 3 0 0 0,-6 4 185 0 0,6-3-83 0 0,-21 11 1 0 0,31-13-407 0 0,0-1 1 0 0,0 1 0 0 0,0 0 0 0 0,0 0 0 0 0,1 0 0 0 0,0 1-1 0 0,-5 6 1 0 0,5-6-61 0 0,0 0 0 0 0,0 1 0 0 0,1 0 0 0 0,0-1 0 0 0,0 1 0 0 0,1 0-1 0 0,-1 1 1 0 0,1-1 0 0 0,1 0 0 0 0,-1 1 0 0 0,0 9 0 0 0,1 14 96 0 0,4-19-62 0 0,0-4 10 0 0,-2-5 55 0 0,0 1 2 0 0,0-2-113 0 0,0 1-1 0 0,1 0 0 0 0,-1 0 0 0 0,0-1 1 0 0,1 1-1 0 0,0-1 0 0 0,-1 1 1 0 0,1-1-1 0 0,0 0 0 0 0,-1 1 1 0 0,1-1-1 0 0,0 0 0 0 0,0 0 1 0 0,0-1-1 0 0,0 1 0 0 0,0 0 1 0 0,0 0-1 0 0,3-1 0 0 0,1 1 20 0 0,0-1 0 0 0,0-1 0 0 0,0 1 0 0 0,0-1 0 0 0,0 0 0 0 0,0-1 0 0 0,9-2 0 0 0,-2-1 35 0 0,-1 0 0 0 0,16-9 0 0 0,-18 8-15 0 0,-1-1 1 0 0,0 1-1 0 0,0-2 0 0 0,-1 1 1 0 0,0-1-1 0 0,0 0 1 0 0,-1-1-1 0 0,0 0 0 0 0,8-14 1 0 0,-10 14 6 0 0,-4 7-72 0 0,-1-1 1 0 0,0 0-1 0 0,0 0 0 0 0,0 1 0 0 0,0-1 1 0 0,0 0-1 0 0,0 1 0 0 0,0-1 1 0 0,-1 0-1 0 0,0 1 0 0 0,1-1 0 0 0,-1 1 1 0 0,0-1-1 0 0,-2-2 0 0 0,2 3 0 0 0,-1-2-151 0 0,0 0 0 0 0,-1 0 0 0 0,1 1 0 0 0,-1-1 0 0 0,0 1 0 0 0,0 0 0 0 0,0 0 0 0 0,-1 0 0 0 0,1 0 0 0 0,-1 1 0 0 0,1-1 1 0 0,-1 1-1 0 0,0 0 0 0 0,-4-2 0 0 0,-14-10-2521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1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8287 0 0,'0'0'6752'0'0,"-2"1"-5744"0"0,-40 44 1749 0 0,-11 13-1682 0 0,48-51-1054 0 0,0 0-1 0 0,0 0 1 0 0,1 0 0 0 0,0 1-1 0 0,1 0 1 0 0,-1 0 0 0 0,-2 9 0 0 0,2 0-11 0 0,2 1-10 0 0,2-16 0 0 0,0 0 0 0 0,0 0 0 0 0,1 0 0 0 0,-1 0 0 0 0,0 0 0 0 0,1-1 0 0 0,1 5 0 0 0,-1-4 35 0 0,0 0-1 0 0,1 0 0 0 0,-1 0 1 0 0,1 0-1 0 0,-1 0 1 0 0,1-1-1 0 0,0 1 1 0 0,-1 0-1 0 0,1-1 0 0 0,0 1 1 0 0,0-1-1 0 0,0 0 1 0 0,1 1-1 0 0,-1-1 1 0 0,0 0-1 0 0,0-1 0 0 0,0 1 1 0 0,1 0-1 0 0,-1 0 1 0 0,1-1-1 0 0,-1 0 1 0 0,0 1-1 0 0,1-1 0 0 0,3 0 1 0 0,4 0 155 0 0,0-1 1 0 0,-1 0-1 0 0,1-1 1 0 0,13-3 0 0 0,-21 5-165 0 0,0-1 1 0 0,0 0 0 0 0,0 1 0 0 0,1-1 0 0 0,-1 0-1 0 0,0 0 1 0 0,0 0 0 0 0,0-1 0 0 0,0 1 0 0 0,-1 0 0 0 0,1-1-1 0 0,0 1 1 0 0,0-1 0 0 0,-1 1 0 0 0,1-1 0 0 0,-1 0-1 0 0,0 0 1 0 0,1 0 0 0 0,-1 0 0 0 0,0 0 0 0 0,0 0-1 0 0,0 0 1 0 0,0 0 0 0 0,0 0 0 0 0,0-4 0 0 0,0 1 66 0 0,-1 0 0 0 0,0 0 0 0 0,0-1 0 0 0,0 1 0 0 0,0 0 0 0 0,-1 0 0 0 0,0 0 0 0 0,0 0 0 0 0,-3-8 0 0 0,-8-17 337 0 0,0 1 0 0 0,-31-51 0 0 0,42 79-628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15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66 341 8287 0 0,'0'3'639'0'0,"0"3"-347"0"0,0 0-1 0 0,0 0 1 0 0,-1 0-1 0 0,0-1 1 0 0,0 1 0 0 0,0 0-1 0 0,-1 0 1 0 0,-3 9-1 0 0,0-3 1241 0 0,0 0-1 0 0,-15 21 1 0 0,19-31-1366 0 0,0 0 1 0 0,-1-1 0 0 0,1 1 0 0 0,-1 0 0 0 0,1-1 0 0 0,-1 1 0 0 0,0-1 0 0 0,-7 4 3122 0 0,9-7-2379 0 0,-1-2-683 0 0,0 1 0 0 0,0-1 0 0 0,1 1 0 0 0,-1 0-1 0 0,1-1 1 0 0,0 1 0 0 0,0-1 0 0 0,1 1 0 0 0,-1-1 0 0 0,2-5 0 0 0,1 1 50 0 0,-1-1 1 0 0,1 1 0 0 0,7-12 0 0 0,-4 9-148 0 0,1 1 0 0 0,0 0 0 0 0,1 0 0 0 0,0 0 0 0 0,13-11 0 0 0,51-39-176 0 0,-55 47 81 0 0,58-42-341 0 0,97-51 1 0 0,-143 89-139 0 0,-6 3-782 0 0,1 1 0 0 0,1 1 0 0 0,36-12-1 0 0,-44 20 107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1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2303 0 0,'3'5'10730'0'0,"5"11"-5645"0"0,53 89-4042 0 0,-44-80-1029 0 0,0 0 0 0 0,-2 1 0 0 0,-1 1 1 0 0,-1 1-1 0 0,-1 0 0 0 0,-2 1 0 0 0,0 0 1 0 0,-3 0-1 0 0,7 39 0 0 0,-13-55-36 0 0,-1 1 0 0 0,0-1 0 0 0,-1 0 0 0 0,0 1 0 0 0,-1-1 0 0 0,0 0 0 0 0,-1 0 0 0 0,-1 0 0 0 0,-7 18 0 0 0,2-11-24 0 0,-1 0 0 0 0,0-2 0 0 0,-2 1 0 0 0,0-1 0 0 0,-16 18 0 0 0,-16 19-59 0 0,-30 34-14 0 0,60-75-29 0 0,2 1 1 0 0,0 1-1 0 0,0 0 0 0 0,1 1 0 0 0,1 0 0 0 0,-12 29 1 0 0,21-43-1384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1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8751 0 0,'-1'1'674'0'0,"-8"13"59"0"0,1-1 0 0 0,0 1 0 0 0,1 0 0 0 0,-9 26 0 0 0,1-2 1779 0 0,6-18-1441 0 0,-40 83 1011 0 0,38-82-2026 0 0,-2 0 0 0 0,-24 32 0 0 0,-11 6 74 0 0,-74 118 0 0 0,118-169-474 0 0,0 1 1 0 0,0 0-1 0 0,1-1 0 0 0,0 1 0 0 0,1 0 0 0 0,0 0 0 0 0,-1 11 1 0 0,3-18-955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1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35 122 14711 0 0,'-2'0'672'0'0,"-7"-4"-89"0"0,-1 0 104 0 0,-3 0 2859 0 0,21 5-3301 0 0,0-1-1 0 0,0 0 0 0 0,0 0 1 0 0,1-1-1 0 0,-1 0 1 0 0,0 0-1 0 0,16-5 1 0 0,-11 3-102 0 0,114-28 167 0 0,59-12-242 0 0,-61 22-6919 0 0,-90 17 41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1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13 285 11631 0 0,'-6'-11'1243'0'0,"5"7"-1118"0"0,-1 0 1 0 0,1 0-1 0 0,0 0 1 0 0,0 0-1 0 0,1 0 1 0 0,-1 0 0 0 0,1 0-1 0 0,0 0 1 0 0,0-1-1 0 0,1 1 1 0 0,-1 0-1 0 0,1 0 1 0 0,0 0-1 0 0,0 0 1 0 0,0 0-1 0 0,0 0 1 0 0,1 0-1 0 0,0 0 1 0 0,-1 1-1 0 0,1-1 1 0 0,1 1-1 0 0,2-5 1 0 0,5-4 96 0 0,1 0 1 0 0,0 1 0 0 0,1 0-1 0 0,0 1 1 0 0,0 1 0 0 0,1 0-1 0 0,0 0 1 0 0,26-11 0 0 0,-2 4 274 0 0,0 1-1 0 0,50-12 1 0 0,-67 22-441 0 0,0 1 0 0 0,1 0-1 0 0,25 0 1 0 0,-35 3-19 0 0,1 1-1 0 0,0 1 1 0 0,-1 0 0 0 0,1 1-1 0 0,-1 0 1 0 0,0 0 0 0 0,15 6-1 0 0,-23-7-16 0 0,-1 0-1 0 0,1 0 0 0 0,-1 0 1 0 0,0 1-1 0 0,1-1 0 0 0,-1 0 1 0 0,0 1-1 0 0,0 0 1 0 0,0-1-1 0 0,0 1 0 0 0,0 0 1 0 0,0 0-1 0 0,-1 0 0 0 0,1 0 1 0 0,-1 1-1 0 0,1-1 1 0 0,-1 0-1 0 0,0 1 0 0 0,0-1 1 0 0,0 1-1 0 0,0-1 0 0 0,0 1 1 0 0,0-1-1 0 0,-1 1 0 0 0,1-1 1 0 0,-1 1-1 0 0,0 0 1 0 0,0-1-1 0 0,0 1 0 0 0,0 0 1 0 0,0-1-1 0 0,-1 1 0 0 0,1 0 1 0 0,-1-1-1 0 0,-1 5 1 0 0,-2 5 14 0 0,0-1 0 0 0,0 0 1 0 0,-2-1-1 0 0,1 1 1 0 0,-1-1-1 0 0,-12 16 0 0 0,-50 53 122 0 0,51-61-118 0 0,-15 17 12 0 0,-99 113 86 0 0,113-125-612 0 0,-43 49 163 0 0,48-58-2907 0 0,-19 15-1 0 0,12-14-2751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18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37 3223 0 0,'2'-1'240'0'0,"29"-16"613"0"0,-3-1 13030 0 0,-31 19-13548 0 0,-10 3-260 0 0,0 0 1 0 0,0 1-1 0 0,1 1 0 0 0,-1 0 0 0 0,1 1 1 0 0,0 1-1 0 0,1-1 0 0 0,-18 17 1 0 0,-6 9-131 0 0,-36 43-1 0 0,55-57 96 0 0,-87 111-98 0 0,15-18 62 0 0,79-100-11 0 0,0-1-1 0 0,0 1 1 0 0,1 0 0 0 0,1 1-1 0 0,0 0 1 0 0,0 0 0 0 0,-6 23-1 0 0,11-31 39 0 0,1 0-1 0 0,-1 0 0 0 0,2 0 0 0 0,-1 0 0 0 0,0 0 1 0 0,1 1-1 0 0,0-1 0 0 0,0 0 0 0 0,1 0 0 0 0,0 1 0 0 0,0-1 1 0 0,0 0-1 0 0,0 0 0 0 0,1 0 0 0 0,-1 0 0 0 0,1 0 1 0 0,1-1-1 0 0,-1 1 0 0 0,1 0 0 0 0,0-1 0 0 0,0 0 1 0 0,0 1-1 0 0,0-1 0 0 0,6 5 0 0 0,-1-3 36 0 0,0 0 0 0 0,0-1 0 0 0,0 0 0 0 0,0 0 0 0 0,16 5 0 0 0,-4-1-38 0 0,20 5-716 0 0,-20-7-438 0 0,-5-2 52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1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9 8751 0 0,'9'-9'5819'0'0,"-10"11"-4283"0"0,-12 12-1251 0 0,2 1 1 0 0,0 0-1 0 0,-14 26 1 0 0,-2 3 67 0 0,-146 241 760 0 0,169-280-1103 0 0,-3 17 20 0 0,6-20-149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38 261 10135 0 0,'0'-3'464'0'0,"1"-5"-250"0"0,0 0-1 0 0,0 0 1 0 0,1 0-1 0 0,0 1 0 0 0,1-1 1 0 0,0 1-1 0 0,0-1 1 0 0,0 1-1 0 0,1 0 0 0 0,0 0 1 0 0,0 0-1 0 0,1 1 1 0 0,0-1-1 0 0,0 1 1 0 0,7-6-1 0 0,8-6 661 0 0,1 1 0 0 0,1 0 1 0 0,1 2-1 0 0,42-22 0 0 0,-53 32-691 0 0,0-1 0 0 0,0 2 0 0 0,0 0 0 0 0,1 0 0 0 0,0 1 0 0 0,0 1 0 0 0,0 0 0 0 0,0 0 0 0 0,0 2 0 0 0,0-1 0 0 0,24 4 0 0 0,-32-2-114 0 0,0 0 1 0 0,-1 0 0 0 0,0 0 0 0 0,1 0 0 0 0,-1 1-1 0 0,0 0 1 0 0,1 0 0 0 0,-1 0 0 0 0,0 1 0 0 0,0-1-1 0 0,-1 1 1 0 0,1 0 0 0 0,-1 0 0 0 0,1 0 0 0 0,-1 1 0 0 0,0-1-1 0 0,0 1 1 0 0,4 6 0 0 0,-3-3-42 0 0,-1 1-1 0 0,0-1 1 0 0,0 1-1 0 0,0 0 1 0 0,-1 0 0 0 0,0 0-1 0 0,-1 1 1 0 0,0-1 0 0 0,0 13-1 0 0,0-12-27 0 0,-1 0 0 0 0,0-1 0 0 0,-1 1 0 0 0,0 0 0 0 0,0-1 0 0 0,-1 1 0 0 0,0 0 0 0 0,-1-1 0 0 0,0 0 0 0 0,0 0 0 0 0,-1 0 0 0 0,1 0 0 0 0,-2 0 0 0 0,1-1 0 0 0,-1 1 0 0 0,0-1 0 0 0,-8 7 0 0 0,-1 1 14 0 0,-1-1 0 0 0,-1-1 0 0 0,0-1 0 0 0,-1 0 0 0 0,-22 12 0 0 0,-98 42-128 0 0,48-25-288 0 0,55-24 24 0 0,11-7-1469 0 0,-30 19-1 0 0,36-16 449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1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13103 0 0,'0'0'1883'0'0,"-3"0"-1371"0"0,-5 0-354 0 0,1 0 0 0 0,-1 1 1 0 0,0 0-1 0 0,1 0 0 0 0,-1 0 0 0 0,1 1 1 0 0,-1 1-1 0 0,1-1 0 0 0,0 1 0 0 0,0 0 1 0 0,0 1-1 0 0,-9 6 0 0 0,7-4-9 0 0,-13 8 330 0 0,1 1 0 0 0,-28 28 0 0 0,43-38-440 0 0,1 1 0 0 0,0 0 0 0 0,0 0 0 0 0,1 0 0 0 0,0 0 0 0 0,0 0 0 0 0,1 1 0 0 0,-1 0 0 0 0,1 0 0 0 0,1 0 0 0 0,-1 0 0 0 0,1 0 0 0 0,-2 14 0 0 0,3-5-7 0 0,0 6 85 0 0,3-17-95 0 0,-2-5-18 0 0,0 0-1 0 0,1 0 1 0 0,-1 0 0 0 0,0 0-1 0 0,0 0 1 0 0,0 1 0 0 0,0-1-1 0 0,1 0 1 0 0,-1 0-1 0 0,0 0 1 0 0,0 0 0 0 0,0 1-1 0 0,0-1 1 0 0,0 0-1 0 0,0 0 1 0 0,0 0 0 0 0,0 1-1 0 0,1-1 1 0 0,-1 0-1 0 0,0 0 1 0 0,0 1 0 0 0,0-1-1 0 0,0 0 1 0 0,0 0 0 0 0,0 1-1 0 0,0-1 1 0 0,0 0-1 0 0,0 0 1 0 0,-1 0 0 0 0,1 1-1 0 0,0-1 1 0 0,1 1 5 0 0,-1 0 0 0 0,0 0 0 0 0,1 0 0 0 0,-1 0 0 0 0,1 0 0 0 0,0-1 0 0 0,-1 1 0 0 0,1 0 0 0 0,0 0 0 0 0,-1 0 0 0 0,1-1 1 0 0,1 2-1 0 0,-2-2 5 0 0,2 2 11 0 0,0-1 1 0 0,-1 1-1 0 0,1 0 1 0 0,0-1-1 0 0,0 0 0 0 0,0 1 1 0 0,0-1-1 0 0,0 0 1 0 0,1 0-1 0 0,-1 0 0 0 0,4 1 1 0 0,-4-2-11 0 0,-2 1-7 0 0,1-1 0 0 0,0 0 0 0 0,-1 1 0 0 0,1-1 1 0 0,0 0-1 0 0,-1 0 0 0 0,1 0 0 0 0,0 0 0 0 0,-1 1 0 0 0,1-1 0 0 0,0 0 0 0 0,0 0 1 0 0,-1 0-1 0 0,1 0 0 0 0,0-1 0 0 0,-1 1 0 0 0,1 0 0 0 0,0 0 0 0 0,-1 0 1 0 0,2-1-1 0 0,4-1 122 0 0,-1 0-60 0 0,0 1 0 0 0,0-2-1 0 0,0 1 1 0 0,0 0 0 0 0,-1-1-1 0 0,1 0 1 0 0,-1 0 0 0 0,0-1-1 0 0,0 1 1 0 0,0-1 0 0 0,5-6-1 0 0,6-7-141 0 0,16-29 0 0 0,-25 38-80 0 0,14-28-1101 0 0,-8 11-4670 0 0,-3 11-153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2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9 5527 0 0,'0'0'8672'0'0,"-1"2"-7754"0"0,-4 6-569 0 0,-1-1 1 0 0,1 0-1 0 0,-12 11 1 0 0,-10 10 174 0 0,7-1 447 0 0,-23 38 0 0 0,37-55-1078 0 0,1 0 0 0 0,0 0-1 0 0,1 0 1 0 0,0 1 0 0 0,1 0 0 0 0,0 0-1 0 0,-2 17 1 0 0,5-27 144 0 0,0 0 0 0 0,0 0-1 0 0,0 0 1 0 0,0 1 0 0 0,0-1-1 0 0,0 0 1 0 0,0 0 0 0 0,1 0-1 0 0,-1 0 1 0 0,0 0 0 0 0,1 0-1 0 0,-1 0 1 0 0,1 0 0 0 0,-1 0 0 0 0,1 0-1 0 0,-1 0 1 0 0,1-1 0 0 0,0 1-1 0 0,0 0 1 0 0,-1 0 0 0 0,1 0-1 0 0,1 0 1 0 0,1 1 94 0 0,-1-1-1 0 0,0 1 1 0 0,1-1-1 0 0,0 0 1 0 0,-1 0-1 0 0,4 1 1 0 0,-1-1-34 0 0,0 0 0 0 0,-1 0 0 0 0,1-1 0 0 0,-1 0 0 0 0,1 0 0 0 0,0 0 0 0 0,-1-1 0 0 0,1 1 0 0 0,-1-1 0 0 0,1 0 0 0 0,-1-1 0 0 0,1 1 1 0 0,-1-1-1 0 0,7-3 0 0 0,5-3 40 0 0,0-2 0 0 0,19-13 0 0 0,-28 17-118 0 0,0 1-56 0 0,0 0-1 0 0,0 0 1 0 0,-1-1-1 0 0,0 0 1 0 0,0 0 0 0 0,-1-1-1 0 0,1 1 1 0 0,-1-1-1 0 0,4-8 1 0 0,-8 12 25 0 0,1-1 0 0 0,-1 1 1 0 0,0 0-1 0 0,0 0 0 0 0,0-1 0 0 0,0 1 1 0 0,-1 0-1 0 0,1-1 0 0 0,-1 1 0 0 0,0 0 1 0 0,0-1-1 0 0,0 1 0 0 0,0-1 0 0 0,-1 1 1 0 0,1-1-1 0 0,-1 1 0 0 0,0 0 0 0 0,0 0 1 0 0,0-1-1 0 0,-1 1 0 0 0,1 0 0 0 0,-1 0 1 0 0,0 0-1 0 0,-3-4 0 0 0,-9-11-121 0 0,-1 1 0 0 0,-27-24-1 0 0,32 32 122 0 0,0 2-40 0 0,8 5-210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140 361 3223 0 0,'0'0'143'0'0,"-1"3"-3"0"0,-1 8-111 0 0,-6 2 275 0 0,6-12 64 0 0,1 0 0 0 0,-1 1 0 0 0,0-1 0 0 0,1 0-1 0 0,-1 0 1 0 0,0 0 0 0 0,1 0 0 0 0,-1-1 0 0 0,0 1-1 0 0,0 0 1 0 0,0-1 0 0 0,0 1 0 0 0,0-1 0 0 0,0 0-1 0 0,0 1 1 0 0,0-1 0 0 0,0 0 0 0 0,0 0 0 0 0,0-1-1 0 0,1 1 1 0 0,-1 0 0 0 0,0-1 0 0 0,0 1 0 0 0,0-1-1 0 0,0 1 1 0 0,0-1 0 0 0,0 0 0 0 0,1 0 0 0 0,-1 0-1 0 0,-2-1 1 0 0,-1-1 100 0 0,1 0 0 0 0,-1 0 0 0 0,1 0-1 0 0,0-1 1 0 0,0 0 0 0 0,0 0 0 0 0,0 0 0 0 0,0 0-1 0 0,-5-9 1 0 0,6 7-156 0 0,0 0 0 0 0,0 0 0 0 0,0 0 1 0 0,1-1-1 0 0,0 1 0 0 0,0-1 0 0 0,0 1 0 0 0,0-14 0 0 0,2 15-173 0 0,0-1 0 0 0,0 0 1 0 0,1 1-1 0 0,0-1 0 0 0,0 1 1 0 0,1-1-1 0 0,-1 1 0 0 0,1 0 0 0 0,1 0 1 0 0,-1 0-1 0 0,4-6 0 0 0,2-2-32 0 0,0 1 0 0 0,1 0 0 0 0,1 1 0 0 0,0 0 0 0 0,0 1 0 0 0,20-16 0 0 0,-3 6-331 0 0,54-30 0 0 0,-63 41-175 0 0,31-11-1 0 0,-18 11-3380 0 0,-19 6 2058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20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13847 0 0,'0'0'2458'0'0,"2"2"-1946"0"0,33 26 259 0 0,-1 3 1 0 0,52 59-1 0 0,-61-63-609 0 0,-1 0-18 0 0,0-3 55 0 0,-1 2-1 0 0,-1 1 1 0 0,28 45-1 0 0,-45-62-144 0 0,0 0 0 0 0,-1 0 0 0 0,-1 0 0 0 0,0 1 0 0 0,0-1 0 0 0,-1 1 0 0 0,2 16 0 0 0,-3-11 13 0 0,-1 1 0 0 0,0-1 1 0 0,-2 1-1 0 0,-3 21 0 0 0,-7 7 88 0 0,-1 1 0 0 0,-29 63-1 0 0,-27 44 105 0 0,-15 38-33 0 0,73-162-251 0 0,-1-1-1 0 0,-1 0 0 0 0,-18 26 0 0 0,24-44-84 0 0,1 0 0 0 0,-1-1 0 0 0,-1 0 0 0 0,0 0 0 0 0,0-1 0 0 0,-1 0 0 0 0,0-1 0 0 0,0 0 0 0 0,0 0 0 0 0,-1-1 0 0 0,-13 7 0 0 0,10-7-418 0 0,0-1 0 0 0,-1 0 1 0 0,1-1-1 0 0,-1 0 1 0 0,0-1-1 0 0,0-1 1 0 0,0 0-1 0 0,-20 0 1 0 0,19-3-5307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2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49 7367 0 0,'0'0'568'0'0,"-2"1"-373"0"0,-17 9 10643 0 0,23-9-7990 0 0,2-1-4675 0 0,5 0 2113 0 0,-1 0 0 0 0,1-1 0 0 0,-1 0 1 0 0,0 0-1 0 0,12-4 0 0 0,0 1 39 0 0,96-26 1182 0 0,-58 14-886 0 0,-45 14-1168 0 0,-13 2-263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2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5063 0 0,'-3'2'232'0'0,"-10"8"157"0"0,-36 30-434 0 0,29-16 2346 0 0,17-20-738 0 0,0 1 1 0 0,0-1-1 0 0,-4 13 5049 0 0,7-16-6499 0 0,1 0-1 0 0,-1 0 1 0 0,0 1 0 0 0,1-1 0 0 0,-1 0-1 0 0,1 0 1 0 0,-1 0 0 0 0,1 0 0 0 0,-1 1-1 0 0,1-1 1 0 0,0 0 0 0 0,0 0-1 0 0,0 0 1 0 0,-1-1 0 0 0,1 1 0 0 0,0 0-1 0 0,0 0 1 0 0,2 1 0 0 0,0 0 32 0 0,0 0 0 0 0,0 0 1 0 0,1-1-1 0 0,-1 1 0 0 0,5 1 0 0 0,1-1 26 0 0,-1 0-1 0 0,1-1 1 0 0,-1 0-1 0 0,1 0 1 0 0,-1-1-1 0 0,1 0 1 0 0,-1-1-1 0 0,1 0 1 0 0,-1 0-1 0 0,0-1 1 0 0,10-3 0 0 0,-3 1-584 0 0,23-12 0 0 0,11-11-5820 0 0,-29 15-1179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1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8751 0 0,'-5'1'150'0'0,"0"0"0"0"0,0 0 0 0 0,1 0 0 0 0,-1 1 0 0 0,0 0 0 0 0,0 0 0 0 0,-4 3 0 0 0,7-4-6 0 0,1 0 0 0 0,0 0-1 0 0,-1 0 1 0 0,1 1 0 0 0,0-1 0 0 0,-1 0-1 0 0,1 1 1 0 0,0-1 0 0 0,0 1-1 0 0,0-1 1 0 0,0 1 0 0 0,1-1 0 0 0,-1 1-1 0 0,0 0 1 0 0,1-1 0 0 0,-1 1 0 0 0,1 0-1 0 0,-1 0 1 0 0,1 0 0 0 0,0-1-1 0 0,0 1 1 0 0,0 0 0 0 0,0 2 0 0 0,1 3 88 0 0,0 0 1 0 0,0-1-1 0 0,0 1 1 0 0,1-1-1 0 0,1 0 1 0 0,-1 1 0 0 0,1-1-1 0 0,0 0 1 0 0,0 0-1 0 0,6 8 1 0 0,6 5 13 0 0,27 28 1 0 0,-12-13 124 0 0,10 14-53 0 0,-19-20-153 0 0,2-2-1 0 0,0 0 1 0 0,32 25-1 0 0,-19-25 263 0 0,47 26 0 0 0,-30-21 599 0 0,-48-27-869 0 0,1-1 0 0 0,-1 1 0 0 0,0 0 0 0 0,0 0 0 0 0,5 7 0 0 0,-9-10-133 0 0,0 0 1 0 0,0 0 0 0 0,0 0-1 0 0,-1 0 1 0 0,1 0 0 0 0,0 0-1 0 0,-1 0 1 0 0,1 0-1 0 0,-1 0 1 0 0,1 1 0 0 0,-1-1-1 0 0,0 0 1 0 0,1 0-1 0 0,-1 1 1 0 0,0-1 0 0 0,0 0-1 0 0,0 1 1 0 0,0-1 0 0 0,0 0-1 0 0,0 0 1 0 0,0 1-1 0 0,-1-1 1 0 0,1 0 0 0 0,0 0-1 0 0,-1 1 1 0 0,1-1 0 0 0,-1 0-1 0 0,1 0 1 0 0,-1 0-1 0 0,1 0 1 0 0,-1 0 0 0 0,0 0-1 0 0,-1 2 1 0 0,-6 5-14 0 0,-1-1 1 0 0,1 0-1 0 0,-1-1 1 0 0,-1 0 0 0 0,1 0-1 0 0,-1-1 1 0 0,-19 8-1 0 0,-4 3-18 0 0,-248 126-2381 0 0,265-134 1431 0 0,6-4-10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2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40 8319 0 0,'2'-1'382'0'0,"35"-16"140"0"0,1-4 9654 0 0,-40 23-9948 0 0,-37 32-75 0 0,-1-1-1 0 0,-47 29 1 0 0,-29 22-259 0 0,84-57 73 0 0,0 1 0 0 0,2 1 0 0 0,-29 36 0 0 0,48-51 34 0 0,1 0 0 0 0,0 1-1 0 0,1 1 1 0 0,0 0 0 0 0,1 0 0 0 0,1 1 0 0 0,1 0 0 0 0,0 0-1 0 0,-5 31 1 0 0,6-10-1 0 0,-1 64 0 0 0,6-86 0 0 0,3-5 14 0 0,-3-10-9 0 0,0 0 1 0 0,1 0-1 0 0,-1-1 1 0 0,1 1 0 0 0,-1 0-1 0 0,1-1 1 0 0,-1 1 0 0 0,1-1-1 0 0,0 1 1 0 0,-1 0 0 0 0,1-1-1 0 0,0 1 1 0 0,-1-1-1 0 0,1 1 1 0 0,0-1 0 0 0,-1 0-1 0 0,1 1 1 0 0,1-1 0 0 0,1 2 7 0 0,1-1 6 0 0,-1 1 1 0 0,1 0 0 0 0,0-1 0 0 0,0 0 0 0 0,0 0 0 0 0,0 0 0 0 0,0 0 0 0 0,0-1 0 0 0,0 1 0 0 0,5-1 0 0 0,6-1 143 0 0,22-3 1 0 0,-10 0-92 0 0,4-1-290 0 0,-26 5-80 0 0,6-3-2032 0 0,0-2 768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2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0,'0'0'8430'0'0,"3"1"-8117"0"0,0 0-261 0 0,7 3 217 0 0,-8-2-243 0 0,1 0 1 0 0,-1 0-1 0 0,0 0 1 0 0,-1 0-1 0 0,1 1 1 0 0,0-1 0 0 0,1 4-1 0 0,-1-2 22 0 0,0 6-24 0 0,-2-9-29 0 0,0 1 1 0 0,0-1-1 0 0,0 1 0 0 0,-1-1 0 0 0,1 1 0 0 0,0-1 0 0 0,-1 1 1 0 0,1-1-1 0 0,-1 0 0 0 0,0 1 0 0 0,1-1 0 0 0,-1 0 1 0 0,0 1-1 0 0,0-1 0 0 0,-2 2 0 0 0,2-1-56 0 0,-1 1-559 0 0,-4 3-977 0 0,-7 3-7788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2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14223 0 0,'0'0'1291'0'0,"-2"0"-1063"0"0,-4 1-211 0 0,0 0-1 0 0,0 0 1 0 0,0 0 0 0 0,0 1 0 0 0,0 0-1 0 0,-9 5 1 0 0,-1 0 153 0 0,-19 13 0 0 0,0 2 485 0 0,1 2 0 0 0,-54 48-1 0 0,79-63-591 0 0,1 0 0 0 0,1 1 0 0 0,0 0 0 0 0,-12 22 0 0 0,18-27-395 0 0,2 16 261 0 0,2-16 89 0 0,-1-3-8 0 0,-1 0 12 0 0,0 0-1 0 0,1 0 0 0 0,-1-1 0 0 0,0 1 1 0 0,1-1-1 0 0,0 1 0 0 0,-1-1 1 0 0,1 1-1 0 0,0-1 0 0 0,0 0 1 0 0,-1 0-1 0 0,1 0 0 0 0,0 0 1 0 0,3 1-1 0 0,0 0 27 0 0,1 1-3 0 0,1 0-1 0 0,-1-1 0 0 0,1 1 1 0 0,0-1-1 0 0,0-1 1 0 0,0 0-1 0 0,0 0 0 0 0,0 0 1 0 0,0-1-1 0 0,0 0 1 0 0,0 0-1 0 0,0 0 0 0 0,0-1 1 0 0,0 0-1 0 0,0-1 1 0 0,0 0-1 0 0,0 0 1 0 0,0 0-1 0 0,-1-1 0 0 0,1 0 1 0 0,-1 0-1 0 0,8-5 1 0 0,-12 6-33 0 0,1 1 1 0 0,-1-1 0 0 0,0 1-1 0 0,0-1 1 0 0,0 0 0 0 0,0 0-1 0 0,0 0 1 0 0,-1 0 0 0 0,3-3 0 0 0,-1 0 1 0 0,-1 2 3 0 0,0-1 0 0 0,0 0 1 0 0,0 0-1 0 0,-1 1 0 0 0,1-1 0 0 0,1-6 1 0 0,0-1 8 0 0,-2 8-17 0 0,0-1 0 0 0,0 1 0 0 0,0-1 0 0 0,0 1 1 0 0,0-1-1 0 0,-1 0 0 0 0,0-3 0 0 0,-1-5-10 0 0,0 1 0 0 0,-5-14 0 0 0,-4-16-491 0 0,10 39 82 0 0,-2-1-20 0 0,-8-17-4315 0 0,9 17 3218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2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28 12959 0 0,'2'-2'595'0'0,"2"0"-290"0"0,-1 0-247 0 0,-1 1 0 0 0,0-1 0 0 0,1 0 0 0 0,-1 0 1 0 0,0 1-1 0 0,0-1 0 0 0,0-1 0 0 0,-1 1 0 0 0,4-4 3757 0 0,-10 6-3771 0 0,1 1 1 0 0,-1 0 0 0 0,0 0 0 0 0,1 0 0 0 0,-1 0 0 0 0,0 1 0 0 0,1 0 0 0 0,0 0 0 0 0,-1 0 0 0 0,1 0-1 0 0,0 1 1 0 0,-7 5 0 0 0,-3 4 202 0 0,-25 26 0 0 0,35-33-242 0 0,-19 22 25 0 0,-25 39 0 0 0,41-55-6 0 0,0-1-1 0 0,1 1 0 0 0,0 0 1 0 0,1 1-1 0 0,0-1 0 0 0,1 1 1 0 0,1 0-1 0 0,0 0 0 0 0,-4 24 1 0 0,7-13-13 0 0,2-17-9 0 0,0-1 6 0 0,5 22 89 0 0,-3-21-5 0 0,-4-5-77 0 0,1 0 0 0 0,0 0 0 0 0,0 0 0 0 0,0 0 0 0 0,0 0-1 0 0,0 0 1 0 0,0 0 0 0 0,1-1 0 0 0,-1 1 0 0 0,0 0 0 0 0,0-1 0 0 0,1 1 0 0 0,-1-1-1 0 0,0 1 1 0 0,1-1 0 0 0,2 1 0 0 0,22 2 390 0 0,-18-4-281 0 0,-1-1 0 0 0,1 1 1 0 0,0-1-1 0 0,-1-1 1 0 0,1 1-1 0 0,-1-1 1 0 0,0 0-1 0 0,0-1 1 0 0,0 0-1 0 0,0 0 1 0 0,-1-1-1 0 0,0 1 1 0 0,11-11-1 0 0,-8 5-74 0 0,1 0 0 0 0,-1 0-1 0 0,-1-1 1 0 0,0 0 0 0 0,-1 0-1 0 0,0-1 1 0 0,6-14-1 0 0,-11 20-41 0 0,0 1 0 0 0,-1-1 0 0 0,1 0 0 0 0,-1 0 0 0 0,-1 0 0 0 0,1 0 0 0 0,-1 0 0 0 0,0-6 0 0 0,-1-1 17 0 0,-1-1 0 0 0,-4-19 0 0 0,4 29-37 0 0,1 0-1 0 0,-1 0 0 0 0,0 0 1 0 0,0 0-1 0 0,0 0 0 0 0,0 1 1 0 0,-1-1-1 0 0,1 1 0 0 0,-6-6 1 0 0,-32-26-1036 0 0,31 28 582 0 0,7 6-15 0 0,-8-2-378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2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29 11311 0 0,'8'-3'188'0'0,"31"-16"836"0"0,-25 13 8026 0 0,-32 16-8097 0 0,-19 13 0 0 0,24-13-941 0 0,0-2 0 0 0,-1 0 0 0 0,-22 10 0 0 0,21-14-95 0 0,-1 0-1 0 0,1-1 1 0 0,-1 0 0 0 0,1-1-1 0 0,-1-1 1 0 0,0-1 0 0 0,0 0-1 0 0,1-1 1 0 0,-1 0 0 0 0,0-2-1 0 0,-27-7 1 0 0,41 10 8 0 0,0-1 0 0 0,0 0 0 0 0,0 0 1 0 0,0 0-1 0 0,0 0 0 0 0,0 0 0 0 0,1 0 0 0 0,-1 0 0 0 0,1 0 0 0 0,-4-3 0 0 0,4 2-167 0 0,1 0-640 0 0,-1-10 182 0 0,5 5 326 0 0,-3 5 12 0 0,0 0 2 0 0,4-1 95 0 0,6-6-113 0 0,-11 8 337 0 0,-8 6 164 0 0,-1 1-71 0 0,0 1-1 0 0,0 0 1 0 0,1 0 0 0 0,0 1 0 0 0,-8 11-1 0 0,-13 12 48 0 0,13-16-91 0 0,3-3 11 0 0,0 0-1 0 0,-17 22 1 0 0,23-22-19 0 0,2-2 19 0 0,4-8 490 0 0,2 1-437 0 0,4 8-12 0 0,4 2-48 0 0,0-2-12 0 0,3-2 0 0 0,1-2 38 0 0,0-1 0 0 0,1 0 0 0 0,0-1-1 0 0,0-1 1 0 0,1 0 0 0 0,-1-1 0 0 0,1 0 0 0 0,0-1 0 0 0,0-1-1 0 0,25 0 1 0 0,-26-1-11 0 0,1 0 0 0 0,0 2-1 0 0,-1-1 1 0 0,1 2 0 0 0,-1 0-1 0 0,0 1 1 0 0,0 0 0 0 0,15 8-1 0 0,-26-11 6 0 0,-1 0 0 0 0,1 1 0 0 0,-1 0 0 0 0,1-1 0 0 0,-1 1 0 0 0,1 0 0 0 0,-1 0 0 0 0,0 0 0 0 0,2 3 0 0 0,-2-3 51 0 0,-2-1-78 0 0,0-1 1 0 0,0 0 0 0 0,0 1-1 0 0,0-1 1 0 0,0 0 0 0 0,0 1-1 0 0,0-1 1 0 0,0 1 0 0 0,0-1-1 0 0,0 0 1 0 0,0 1-1 0 0,0-1 1 0 0,1 0 0 0 0,-1 0-1 0 0,0 1 1 0 0,0-1 0 0 0,0 0-1 0 0,1 1 1 0 0,-1-1-1 0 0,0 0 1 0 0,0 0 0 0 0,1 1-1 0 0,-1-1 1 0 0,1 1 11 0 0,-1-1 0 0 0,1 1 1 0 0,-1-1-1 0 0,1 1 0 0 0,-1-1 0 0 0,1 1 1 0 0,-1-1-1 0 0,0 1 0 0 0,1 0 0 0 0,-1-1 0 0 0,0 1 1 0 0,1 0-1 0 0,-1 0 0 0 0,0-1 0 0 0,0 2 1 0 0,3 9 114 0 0,-3-8 10 0 0,-1-1 2 0 0,-3 2-87 0 0,1 0 0 0 0,-1-1-1 0 0,0 1 1 0 0,0-1 0 0 0,0 0 0 0 0,0 0-1 0 0,-1 0 1 0 0,1-1 0 0 0,-1 1 0 0 0,0-1-1 0 0,0 0 1 0 0,1-1 0 0 0,-1 1 0 0 0,0-1-1 0 0,0 0 1 0 0,-1 0 0 0 0,-5 0-1 0 0,-23 3 15 0 0,1 1 0 0 0,-1 2 0 0 0,1 1 0 0 0,-58 23 0 0 0,49-12-311 0 0,40-18 145 0 0,6-2-2874 0 0,-2 1 2841 0 0,0-1 0 0 0,0 0 0 0 0,0 0-1 0 0,0 1 1 0 0,3-3 0 0 0,4-1-184 0 0,-3 2-57 0 0,0-1 1 0 0,-1 0-1 0 0,1 0 0 0 0,0 0 1 0 0,7-6-1 0 0,-2 0-922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2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4143 0 0,'-29'1'295'0'0,"21"-1"-219"0"0,1 0 0 0 0,-1 0 1 0 0,0 1-1 0 0,1 0 0 0 0,-1 0 0 0 0,-10 5 0 0 0,16-6 444 0 0,1 1-1 0 0,0 0 1 0 0,0 0-1 0 0,0 0 0 0 0,-1 0 1 0 0,1 0-1 0 0,0 0 1 0 0,1 0-1 0 0,-1 0 0 0 0,0 1 1 0 0,0-1-1 0 0,0 0 1 0 0,1 1-1 0 0,-1-1 0 0 0,0 0 1 0 0,1 1-1 0 0,-1 2 0 0 0,-4 24 2099 0 0,5-21-2553 0 0,0 1 1 0 0,1-1-1 0 0,0 1 0 0 0,0-1 0 0 0,1 0 1 0 0,-1 0-1 0 0,2 0 0 0 0,-1 0 1 0 0,1 0-1 0 0,0 0 0 0 0,0 0 1 0 0,1-1-1 0 0,0 0 0 0 0,7 9 0 0 0,7 8-50 0 0,1-2 0 0 0,28 26 0 0 0,-44-45-2 0 0,32 27 119 0 0,1-1 0 0 0,43 25-1 0 0,-4-3 229 0 0,-68-45-269 0 0,0 1 1 0 0,0-1-1 0 0,-1 1 0 0 0,1 1 1 0 0,-1-1-1 0 0,-1 1 1 0 0,1 0-1 0 0,-1 0 0 0 0,5 11 1 0 0,-7-12-31 0 0,0 0-1 0 0,-1 0 1 0 0,0 0 0 0 0,0 1 0 0 0,-1-1 0 0 0,0 1-1 0 0,0-1 1 0 0,0 1 0 0 0,-1 0 0 0 0,0-1 0 0 0,0 1 0 0 0,-1-1-1 0 0,-1 8 1 0 0,-1 0 67 0 0,-1 1-1 0 0,0-1 1 0 0,-1-1 0 0 0,0 1-1 0 0,-1 0 1 0 0,-15 23 0 0 0,5-15 53 0 0,0 0 1 0 0,-35 35 0 0 0,5-14-212 0 0,-1-2 0 0 0,-2-2-1 0 0,-2-3 1 0 0,-86 48 0 0 0,61-36-135 0 0,73-46-63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2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18 5983 0 0,'2'-1'274'0'0,"39"-6"100"0"0,-29 5-454 0 0,19-6 12152 0 0,-33 10-11720 0 0,-27 29 109 0 0,-34 27 0 0 0,8-7-409 0 0,-106 114-42 0 0,145-145-10 0 0,0 1 0 0 0,2 1 0 0 0,0 0 0 0 0,-19 44 0 0 0,29-57 5 0 0,1 0 0 0 0,0 0-1 0 0,1 0 1 0 0,0 0 0 0 0,1 1-1 0 0,0-1 1 0 0,0 0 0 0 0,1 1-1 0 0,0-1 1 0 0,0 1 0 0 0,4 16-1 0 0,3 3 26 0 0,0-1-1 0 0,18 39 0 0 0,-23-63 17 0 0,0 0 0 0 0,0 0 0 0 0,0 0 0 0 0,0-1 0 0 0,1 1-1 0 0,-1-1 1 0 0,1 1 0 0 0,0-1 0 0 0,0 0 0 0 0,0 0 0 0 0,0 0 0 0 0,1-1-1 0 0,-1 1 1 0 0,6 2 0 0 0,-7-4 113 0 0,4 0 59 0 0,-4 0-181 0 0,-1 1 1 0 0,1-1 0 0 0,0 0-1 0 0,-1 0 1 0 0,1 0 0 0 0,0 0-1 0 0,0 0 1 0 0,0-1 0 0 0,3 2 0 0 0,-1 0 30 0 0,5 3-70 0 0,-7-4-194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3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1375 0 0,'0'0'20111'0'0,"2"1"-20016"0"0,-1 1-62 0 0,1-1 1 0 0,0 0 0 0 0,-1 0 0 0 0,0 1 0 0 0,1-1 0 0 0,-1 0 0 0 0,0 1 0 0 0,0 0 0 0 0,1-1 0 0 0,-1 1 0 0 0,-1 0 0 0 0,1-1 0 0 0,0 1 0 0 0,0 0 0 0 0,-1 0 0 0 0,1 0 0 0 0,-1 0 0 0 0,1 0 0 0 0,-1 0 0 0 0,0-1 0 0 0,0 1 0 0 0,0 0 0 0 0,0 0 0 0 0,0 0 0 0 0,0 2 0 0 0,-1 2 62 0 0,0-1 0 0 0,0 1 0 0 0,0-1 1 0 0,-1 0-1 0 0,0 0 0 0 0,0 0 0 0 0,0 0 1 0 0,-5 7-1 0 0,-29 37 101 0 0,29-39-209 0 0,5-8-172 0 0,6-5-1438 0 0,12-10 680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3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89 2759 0 0,'0'0'126'0'0,"-2"1"-5"0"0,-18 16 13832 0 0,20-17-13925 0 0,1 0-1 0 0,-1 0 0 0 0,0 0 1 0 0,0 0-1 0 0,0 0 0 0 0,0 0 1 0 0,1 0-1 0 0,-1 0 0 0 0,0 0 1 0 0,0 0-1 0 0,0 0 0 0 0,0 1 1 0 0,1-1-1 0 0,-1 0 0 0 0,0 0 1 0 0,0 0-1 0 0,0 0 0 0 0,0 0 1 0 0,0 0-1 0 0,1 1 0 0 0,-1-1 1 0 0,0 0-1 0 0,0 0 1 0 0,0 0-1 0 0,0 0 0 0 0,0 1 1 0 0,0-1-1 0 0,0 0 0 0 0,0 0 1 0 0,0 1-1 0 0,0-1 13 0 0,1 1 0 0 0,-1-1-1 0 0,0 1 1 0 0,0-1 0 0 0,1 1 0 0 0,-1-1 0 0 0,0 1-1 0 0,1-1 1 0 0,-1 0 0 0 0,1 1 0 0 0,-1-1 0 0 0,0 1-1 0 0,1-1 1 0 0,-1 0 0 0 0,1 1 0 0 0,-1-1 0 0 0,1 0-1 0 0,0 1 1 0 0,8 3 213 0 0,0 0 0 0 0,0-1 0 0 0,1 0 0 0 0,-1-1 0 0 0,1 0 0 0 0,0 0-1 0 0,-1-1 1 0 0,20 0 0 0 0,-25-1-205 0 0,35-1 232 0 0,0-2 0 0 0,59-11 0 0 0,-49 2 5 0 0,85-35-1 0 0,-126 43-149 0 0,0 0-1 0 0,-1-1 0 0 0,0 0 0 0 0,12-10 0 0 0,-16 12-33 0 0,4-6-11 0 0,-2-2-12 0 0,-5 11-77 0 0,0 0 0 0 0,0-1 0 0 0,0 1 0 0 0,0 0 0 0 0,0 0 0 0 0,0-1 0 0 0,0 1 0 0 0,1 0 0 0 0,-1-1 0 0 0,0 1 0 0 0,0 0 0 0 0,0-1-1 0 0,0 1 1 0 0,0 0 0 0 0,0 0 0 0 0,1-1 0 0 0,-1 1 0 0 0,0 0 0 0 0,0 0 0 0 0,0 0 0 0 0,1-1 0 0 0,-1 1 0 0 0,0 0 0 0 0,0 0-1 0 0,1 0 1 0 0,-1-1 0 0 0,0 1 0 0 0,0 0 0 0 0,1 0 0 0 0,-1 0 0 0 0,1 0 0 0 0,-2 11 17 0 0,-5 22-7 0 0,-7-1-50 0 0,0-1 1 0 0,-3-1-1 0 0,0 0 0 0 0,-2-1 1 0 0,-1 0-1 0 0,-1-2 0 0 0,-2 0 1 0 0,0-2-1 0 0,-2 0 0 0 0,-1-2 1 0 0,-32 25-1 0 0,16-16 7 0 0,3 2 1 0 0,0 1-1 0 0,-32 41 0 0 0,-15 11-2961 0 0,84-85 2465 0 0,12-12-6546 0 0,5-5 1852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3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7367 0 0,'0'0'568'0'0,"-2"0"-373"0"0,0 0-23 0 0,0 0-1 0 0,0 1 1 0 0,0-1-1 0 0,0 1 1 0 0,0-1-1 0 0,0 1 1 0 0,0-1-1 0 0,0 1 1 0 0,0 0-1 0 0,0 0 1 0 0,0 0-1 0 0,0 0 1 0 0,1 0-1 0 0,-1 0 1 0 0,0 1-1 0 0,1-1 1 0 0,-1 1-1 0 0,1-1 1 0 0,0 1-1 0 0,-1-1 1 0 0,1 1-1 0 0,0 0 1 0 0,0 0-1 0 0,0 0 1 0 0,0-1-1 0 0,0 1 1 0 0,0 0-1 0 0,1 0 1 0 0,-1 0-1 0 0,0 3 1 0 0,0-2-304 0 0,-1 5 231 0 0,0 1-1 0 0,1 0 1 0 0,-1-1-1 0 0,2 1 1 0 0,-1 0-1 0 0,1-1 0 0 0,1 1 1 0 0,1 10-1 0 0,2 7 288 0 0,11 35 0 0 0,-9-43-338 0 0,0 0 0 0 0,1-1 0 0 0,1 0-1 0 0,1 0 1 0 0,1-1 0 0 0,0 0 0 0 0,20 24 0 0 0,-6-14 65 0 0,1 0 0 0 0,1-2 0 0 0,32 23-1 0 0,-52-42-119 0 0,7 4 234 0 0,0 1 0 0 0,-1 1-1 0 0,16 18 1 0 0,-25-25-114 0 0,0-1-1 0 0,0 1 0 0 0,-1 0 1 0 0,1 0-1 0 0,-1 1 1 0 0,0-1-1 0 0,0 0 0 0 0,-1 1 1 0 0,1 0-1 0 0,-1-1 1 0 0,0 1-1 0 0,-1-1 0 0 0,1 1 1 0 0,-1 0-1 0 0,1 0 1 0 0,-2 6-1 0 0,0-2-25 0 0,-1-1 1 0 0,0 1-1 0 0,0-1 1 0 0,-1 0-1 0 0,0 0 1 0 0,-1 0-1 0 0,-7 12 1 0 0,-36 49 188 0 0,40-60-257 0 0,-11 14-7 0 0,-1-1 0 0 0,-1-2 0 0 0,0 0 0 0 0,-27 20 0 0 0,-97 60 54 0 0,117-83-54 0 0,26-16-12 0 0,-7 3-113 0 0,1 1-1 0 0,0 0 0 0 0,0 0 1 0 0,0 1-1 0 0,1 0 0 0 0,0 0 1 0 0,-7 9-1 0 0,11-13-425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1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15663 0 0,'0'0'1418'0'0,"-1"1"-1168"0"0,-6 7 114 0 0,2 0 1 0 0,-1 1-1 0 0,2-1 0 0 0,-1 1 0 0 0,1 0 0 0 0,0 0 0 0 0,-3 11 0 0 0,0 0 497 0 0,-17 48 574 0 0,-26 118 0 0 0,15-73-1430 0 0,30-98-69 0 0,0-2-256 0 0,0 1 0 0 0,-1-1-1 0 0,-13 21 1 0 0,14-27-399 0 0,0 0 0 0 0,-1 0-1 0 0,0 0 1 0 0,-7 6 0 0 0,-5 1-1233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3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11831 0 0,'0'0'1356'0'0,"4"1"-874"0"0,6 1-158 0 0,0-1 1 0 0,1 0 0 0 0,-1 0 0 0 0,1-1 0 0 0,11-1 0 0 0,59-10 1210 0 0,-57 7-1089 0 0,101-19 1128 0 0,27-3-172 0 0,212-3 725 0 0,-336 27-2155 0 0,-17 3-178 0 0,-14 1-914 0 0,-20 6-1276 0 0,18-6 2237 0 0,-21 5-1371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3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11055 0 0,'0'0'1383'0'0,"2"3"-312"0"0,2 9 1 0 0,0 0-1 0 0,0 1 1 0 0,-1 0 0 0 0,2 14 0 0 0,-4-13-773 0 0,-1 0-1 0 0,0 0 1 0 0,0 0-1 0 0,-2 0 1 0 0,1-1-1 0 0,-8 27 1 0 0,-2-6 83 0 0,-2 0 0 0 0,-20 37 1 0 0,20-45-339 0 0,1 0 1 0 0,1 1-1 0 0,1 1 1 0 0,-8 38-1 0 0,17-59-36 0 0,0 0 0 0 0,1 0 0 0 0,0 9 0 0 0,1 2-858 0 0,1-15-81 0 0,5 9-48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3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9671 0 0,'0'0'875'0'0,"-2"3"-719"0"0,-6 7 542 0 0,-1 1-1 0 0,0-2 1 0 0,0 1-1 0 0,-1-1 1 0 0,-17 11-1 0 0,-63 38 1232 0 0,35-25-2287 0 0,-87 60 683 0 0,123-81-189 0 0,1 2 1 0 0,0 0-1 0 0,1 1 0 0 0,0 0 0 0 0,1 1 0 0 0,1 1 0 0 0,1 1 0 0 0,-16 25 1 0 0,19-25 103 0 0,1 1 1 0 0,0 0 0 0 0,2 1 0 0 0,-7 21-1 0 0,12-27-107 0 0,-1 0 0 0 0,2 0 0 0 0,0 0-1 0 0,1 0 1 0 0,0 0 0 0 0,3 29 0 0 0,-2-39-119 0 0,1-1 1 0 0,0 1-1 0 0,0 0 0 0 0,0 0 1 0 0,1-1-1 0 0,-1 1 0 0 0,1-1 1 0 0,0 0-1 0 0,0 1 0 0 0,0-1 1 0 0,4 4-1 0 0,6 4-1 0 0,3-4-915 0 0,2-3-3788 0 0,0-4-1638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34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0,'0'0'7952'0'0,"1"3"-6988"0"0,5 11 578 0 0,8 26 0 0 0,-13-37-1468 0 0,-1-1-1 0 0,0 0 0 0 0,1 1 1 0 0,-1-1-1 0 0,0 1 0 0 0,0-1 1 0 0,-1 1-1 0 0,1-1 0 0 0,0 0 1 0 0,-1 1-1 0 0,0 2 0 0 0,0-3-20 0 0,-1 7-85 0 0,1-6-226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3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25 14943 0 0,'0'0'1650'0'0,"-2"0"-1358"0"0,-5 1-192 0 0,0-1 0 0 0,1 2 0 0 0,-1-1 0 0 0,0 1 1 0 0,1 0-1 0 0,0 0 0 0 0,-1 1 0 0 0,1-1 1 0 0,0 2-1 0 0,0-1 0 0 0,1 1 0 0 0,-8 5 0 0 0,-10 9-40 0 0,-31 34 0 0 0,40-38 72 0 0,-5 5-48 0 0,-43 45 85 0 0,54-55-145 0 0,0 1-1 0 0,1 0 1 0 0,0 0-1 0 0,-9 19 1 0 0,10-10 43 0 0,4-3 14 0 0,3-14-47 0 0,-1 1 1 0 0,0-1-1 0 0,1 0 0 0 0,-1 0 1 0 0,1 0-1 0 0,0 0 0 0 0,0 0 1 0 0,0 0-1 0 0,0 0 0 0 0,0 0 1 0 0,0 0-1 0 0,0 0 0 0 0,1 0 1 0 0,-1-1-1 0 0,1 1 0 0 0,-1 0 1 0 0,1-1-1 0 0,2 2 0 0 0,-1-1-9 0 0,0 0 0 0 0,0-1 0 0 0,0 1 0 0 0,1-1-1 0 0,-1 0 1 0 0,1 0 0 0 0,-1 0 0 0 0,0 0 0 0 0,1-1 0 0 0,6 1-1 0 0,-3-1-4 0 0,0 0 0 0 0,1-1 0 0 0,-1 0 0 0 0,0 0 0 0 0,1-1 0 0 0,-1 1 0 0 0,0-2 0 0 0,0 1 0 0 0,0-1 0 0 0,10-5 0 0 0,-6 1 44 0 0,-1 0 0 0 0,1-1 0 0 0,-1 0 0 0 0,-1 0 0 0 0,17-19 0 0 0,-23 23-53 0 0,0 0 0 0 0,-1 1 0 0 0,1-1 0 0 0,-1 0 0 0 0,0 0 0 0 0,0 0 0 0 0,0-1 0 0 0,-1 1 0 0 0,0 0 0 0 0,0-1 0 0 0,0 1 0 0 0,0-1 0 0 0,0 1 0 0 0,-1-1 0 0 0,0 1 0 0 0,0-1 0 0 0,0 1 0 0 0,-1-1 0 0 0,-1-6 0 0 0,0 4-151 0 0,0 1 0 0 0,-1-1-1 0 0,-3-7 1 0 0,-2-1-47 0 0,-11-22-230 0 0,14 29 393 0 0,0 0 0 0 0,1-1 1 0 0,0 1-1 0 0,-3-12 0 0 0,3 9 6 0 0,3 7-35 0 0,0 0 0 0 0,0 0 0 0 0,0 0 1 0 0,0 0-1 0 0,1 0 0 0 0,-1 0 0 0 0,1 0 1 0 0,1-5-1 0 0,-1 8-64 0 0,0 0 0 0 0,1 0 0 0 0,-1 0 1 0 0,1 1-1 0 0,-1-1 0 0 0,0 0 0 0 0,1 1 0 0 0,-1-1 1 0 0,1 0-1 0 0,0 1 0 0 0,-1-1 0 0 0,2 0 0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3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8751 0 0,'0'0'8027'0'0,"2"1"-7008"0"0,-1 0-903 0 0,0-1 1 0 0,0 1-1 0 0,0-1 1 0 0,-1 1 0 0 0,1-1-1 0 0,0 1 1 0 0,0 0 0 0 0,-1 0-1 0 0,1-1 1 0 0,-1 1 0 0 0,1 0-1 0 0,0 0 1 0 0,-1-1 0 0 0,1 1-1 0 0,-1 0 1 0 0,0 0-1 0 0,1 0 1 0 0,0 1 0 0 0,-1 1 40 0 0,1 0 1 0 0,-1 0 0 0 0,1 0-1 0 0,-1 0 1 0 0,0 0 0 0 0,-1 4-1 0 0,0 6 192 0 0,-1-1 1 0 0,-5 15-1 0 0,6-24-239 0 0,-21 65 782 0 0,-4 12-419 0 0,21-58-431 0 0,-2 0 0 0 0,-1-1 0 0 0,-18 38 0 0 0,7-20-146 0 0,17-36-97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3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6447 0 0,'0'0'499'0'0,"-2"1"-328"0"0,-1 3 310 0 0,0 0-1 0 0,0-1 1 0 0,0 1 0 0 0,0 1 0 0 0,1-1 0 0 0,-1 0 0 0 0,1 0-1 0 0,0 1 1 0 0,1-1 0 0 0,-1 1 0 0 0,1 0 0 0 0,0 0 0 0 0,0-1-1 0 0,0 1 1 0 0,0 0 0 0 0,1 0 0 0 0,0 0 0 0 0,1 6 0 0 0,0 1-390 0 0,1-1 0 0 0,0 1-1 0 0,0 0 1 0 0,2-1 0 0 0,-1 0 0 0 0,2 1 0 0 0,-1-1 0 0 0,1-1 0 0 0,1 1 0 0 0,0-1 0 0 0,1 0 0 0 0,11 14 0 0 0,10 8 421 0 0,2-1 0 0 0,36 29 0 0 0,-52-47-320 0 0,6 4 242 0 0,-2 1 0 0 0,0 0 0 0 0,-2 1-1 0 0,20 30 1 0 0,-30-41-340 0 0,0 2 0 0 0,-2-1 1 0 0,1 0-1 0 0,-1 1 0 0 0,0 0 0 0 0,-1 0 0 0 0,0 0 0 0 0,-1 1 0 0 0,0-1 0 0 0,-1 1 0 0 0,0-1 1 0 0,0 1-1 0 0,-2 13 0 0 0,-3-2-77 0 0,0 1 1 0 0,-2-1 0 0 0,0 0-1 0 0,-2 0 1 0 0,0-1 0 0 0,-2 0-1 0 0,-14 24 1 0 0,14-26-177 0 0,-2-1 0 0 0,0 0 0 0 0,-1-1 0 0 0,0 0 0 0 0,-2-1 0 0 0,0-1-1 0 0,0 0 1 0 0,-25 17 0 0 0,32-29-41 0 0,4-1-844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36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5 4607 0 0,'0'0'208'0'0,"3"0"-9"0"0,10-2-158 0 0,-1 1 247 0 0,-9 0 1200 0 0,-1 1 491 0 0,-2 0-1800 0 0,1 0-1 0 0,-1 0 1 0 0,0 0 0 0 0,0 0-1 0 0,1 0 1 0 0,-1 0 0 0 0,0 0-1 0 0,0 0 1 0 0,1 0 0 0 0,-1 0-1 0 0,0 0 1 0 0,0 0 0 0 0,1 0 0 0 0,-1 0-1 0 0,0 0 1 0 0,0 0 0 0 0,1 0-1 0 0,1 2 1788 0 0,-2-2-1788 0 0,0 1 1 0 0,0-1 0 0 0,1 0-1 0 0,-1 0 1 0 0,0 1 0 0 0,0-1-1 0 0,0 0 1 0 0,0 0 0 0 0,0 0-1 0 0,0 1 1 0 0,0-1 0 0 0,0 0-1 0 0,0 1 1 0 0,0-1 0 0 0,0 0-1 0 0,-8 14 1384 0 0,-21 15-1711 0 0,-2-2 314 0 0,2 2-1 0 0,2 2 1 0 0,0 0-1 0 0,2 1 0 0 0,-30 51 1 0 0,31-42-132 0 0,-33 72-1 0 0,51-98-4 0 0,1 0-1 0 0,0 0 1 0 0,1 0-1 0 0,0 1 0 0 0,2-1 1 0 0,0 1-1 0 0,0 0 0 0 0,2 30 1 0 0,1-38 60 0 0,0-1 1 0 0,1 0-1 0 0,0 1 1 0 0,0-1 0 0 0,1 0-1 0 0,0 0 1 0 0,0-1-1 0 0,0 1 1 0 0,6 6-1 0 0,-8-11 80 0 0,1 1-9 0 0,-1 0-108 0 0,0 1-11 0 0,15 13 162 0 0,-6-8-112 0 0,-6-5-34 0 0,-2-2-99 0 0,0 0 0 0 0,0 0 0 0 0,0-1 0 0 0,0 1 0 0 0,0-1 0 0 0,0 1 0 0 0,0-1 0 0 0,1 0 0 0 0,-1 0 0 0 0,4 2 0 0 0,-5-3-13 0 0,1 0 0 0 0,0 0-1 0 0,0 0 1 0 0,-1 0 0 0 0,1 0 0 0 0,0 0-1 0 0,-1 0 1 0 0,1 0 0 0 0,2-1 0 0 0,1 0-47 0 0,-2 0-220 0 0,1 0 0 0 0,0 0 1 0 0,0-1-1 0 0,0 1 0 0 0,5-4 0 0 0,6-4-792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3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6447 0 0,'-1'2'7564'0'0,"-8"22"-4295"0"0,-13 26 0 0 0,-9 17-2323 0 0,30-65-2044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3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197 116 12815 0 0,'0'0'1158'0'0,"-2"0"-954"0"0,-21 0 1442 0 0,23 0-1579 0 0,-1 0 0 0 0,1 0 0 0 0,0 0 0 0 0,-1 0 0 0 0,1 0 0 0 0,-1-1 0 0 0,1 1 0 0 0,0 0 0 0 0,-1 0 0 0 0,1 0 0 0 0,0 0 0 0 0,-1 0 0 0 0,1-1 0 0 0,0 1 0 0 0,-1 0 0 0 0,1 0 0 0 0,0 0 0 0 0,-1-1 0 0 0,1 1 0 0 0,0 0 0 0 0,0 0 0 0 0,-1-1 0 0 0,1 1 0 0 0,0 0 0 0 0,0-1 0 0 0,-1 1 0 0 0,1 0 0 0 0,0-1 0 0 0,0 1 0 0 0,0 0 0 0 0,0-1 0 0 0,0 1 0 0 0,0-1 0 0 0,0 1 0 0 0,-1 0 0 0 0,1-1 0 0 0,0 1 0 0 0,0 0 0 0 0,0-1 0 0 0,1 1 0 0 0,-1-1 0 0 0,0 1 0 0 0,0 0 0 0 0,0-1 0 0 0,0 1 0 0 0,0 0 0 0 0,1-1 0 0 0,8-19 1164 0 0,-4 14-1097 0 0,0 1 1 0 0,0-1-1 0 0,0 1 1 0 0,1 0-1 0 0,0 1 1 0 0,0-1-1 0 0,0 1 1 0 0,1 0-1 0 0,0 1 1 0 0,-1 0-1 0 0,1 0 1 0 0,14-4-1 0 0,5 0 157 0 0,1 1 0 0 0,30-2 0 0 0,-47 7-135 0 0,-5 1-16 0 0,8 4-112 0 0,-11-2-18 0 0,0-1-1 0 0,-1 1 1 0 0,1 0-1 0 0,0 0 1 0 0,-1-1-1 0 0,1 1 1 0 0,-1 0-1 0 0,1 0 1 0 0,-1 1-1 0 0,0-1 1 0 0,0 0-1 0 0,0 0 1 0 0,0 0-1 0 0,-1 1 1 0 0,2 2-1 0 0,-2-4-3 0 0,0 0 1 0 0,0 0-1 0 0,0-1 1 0 0,0 1-1 0 0,0 0 0 0 0,0 0 1 0 0,0 0-1 0 0,0 0 0 0 0,0 0 1 0 0,-1 0-1 0 0,1 0 0 0 0,0-1 1 0 0,0 1-1 0 0,-1 0 0 0 0,1 0 1 0 0,-1 1-1 0 0,-1 2 14 0 0,-1 5 15 0 0,-1-1 0 0 0,1 1 0 0 0,-1-1 0 0 0,-1 0 0 0 0,0 0 0 0 0,0-1 0 0 0,0 1-1 0 0,-1-1 1 0 0,0 0 0 0 0,-9 8 0 0 0,-119 93-189 0 0,41-37-99 0 0,52-41 114 0 0,31-23 134 0 0,-1 0 0 0 0,1 1 1 0 0,0 0-1 0 0,1 0 1 0 0,0 1-1 0 0,-13 18 0 0 0,14-12-37 0 0,8-14 41 0 0,-1 0 0 0 0,1 0 0 0 0,0 0 0 0 0,-1 0 0 0 0,1 0 0 0 0,0 0 1 0 0,0 1-1 0 0,0-1 0 0 0,0 0 0 0 0,0 0 0 0 0,0 2 0 0 0,1-2 4 0 0,0 0 0 0 0,0 1 0 0 0,0-1 0 0 0,0 0 0 0 0,0 1 0 0 0,0-1 0 0 0,0 0 0 0 0,0 0 0 0 0,0 0 0 0 0,1 0 1 0 0,-1 0-1 0 0,0 0 0 0 0,1 0 0 0 0,-1 0 0 0 0,1-1 0 0 0,-1 1 0 0 0,1-1 0 0 0,-1 1 0 0 0,4 0 0 0 0,32 6 101 0 0,-6-5 102 0 0,1-2 0 0 0,-1-1 0 0 0,44-6 0 0 0,28-2 84 0 0,71 3-105 0 0,-131 0-801 0 0,-42 6 546 0 0,-1 0 0 0 0,1 0 0 0 0,-1 0 0 0 0,1 0 0 0 0,0 0 0 0 0,-1 0 0 0 0,1 0 0 0 0,-1 0 0 0 0,1 0-1 0 0,0-1 1 0 0,-1 1 0 0 0,1 0 0 0 0,-1-1 0 0 0,1 1 0 0 0,-1 0 0 0 0,1-1 0 0 0,-1 1 0 0 0,1 0 0 0 0,0-1 0 0 0,0-1-306 0 0,1 1-1343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1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78 266 14279 0 0,'-18'1'976'0'0,"-33"5"0"0"0,44-5-598 0 0,6 0 850 0 0,2-3-858 0 0,24-20 349 0 0,28-20-1 0 0,-6 5-547 0 0,-23 18-146 0 0,2 1 0 0 0,0 1 0 0 0,1 1 0 0 0,1 2-1 0 0,52-21 1 0 0,-43 23 112 0 0,1 1 1 0 0,0 2-1 0 0,1 1 0 0 0,46-3 0 0 0,-72 10 6 0 0,0 1 1 0 0,0 0 0 0 0,0 0-1 0 0,0 1 1 0 0,0 1-1 0 0,0 0 1 0 0,21 7-1 0 0,-30-7-96 0 0,0-1-1 0 0,-1 1 0 0 0,1-1 1 0 0,-1 1-1 0 0,1 0 0 0 0,-1 0 1 0 0,0 1-1 0 0,0-1 0 0 0,0 1 1 0 0,0-1-1 0 0,0 1 0 0 0,0 0 1 0 0,-1 0-1 0 0,1 1 0 0 0,-1-1 1 0 0,0 0-1 0 0,0 1 0 0 0,0-1 1 0 0,-1 1-1 0 0,1 0 0 0 0,-1-1 1 0 0,0 1-1 0 0,0 0 0 0 0,0 0 1 0 0,0 0-1 0 0,-1 0 0 0 0,1 0 1 0 0,-1 0-1 0 0,0 4 0 0 0,-1 0 7 0 0,0 0 0 0 0,0 0 0 0 0,0-1-1 0 0,-1 1 1 0 0,0 0 0 0 0,-1-1-1 0 0,0 1 1 0 0,0-1 0 0 0,-7 12-1 0 0,4-9-12 0 0,-1-1 0 0 0,0 0-1 0 0,-1 0 1 0 0,0 0-1 0 0,-17 14 1 0 0,-5-2-24 0 0,-1-1-1 0 0,0-2 1 0 0,-43 19-1 0 0,38-19-4 0 0,-42 18-549 0 0,-104 33 1 0 0,130-51 119 0 0,15-4-865 0 0,-62 13-1 0 0,82-24-451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3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10135 0 0,'0'0'1786'0'0,"2"3"-1412"0"0,42 81 1060 0 0,31 54 2 0 0,-50-97-847 0 0,-2 2 0 0 0,-1 0 1 0 0,-3 1-1 0 0,15 50 0 0 0,-27-66-226 0 0,-1 0-1 0 0,-1 0 1 0 0,-1 0-1 0 0,-2 0 0 0 0,-1 1 1 0 0,-1-1-1 0 0,-1 1 1 0 0,-2-1-1 0 0,0 0 1 0 0,-2 0-1 0 0,-15 46 0 0 0,16-64-388 0 0,0-1-1 0 0,-1 1 1 0 0,0-1-1 0 0,0 0 1 0 0,-1 0-1 0 0,0-1 1 0 0,-1 0-1 0 0,1 0 1 0 0,-2 0-1 0 0,1-1 1 0 0,-1 0-1 0 0,-15 9 1 0 0,-4 2-368 0 0,-1-2 1 0 0,-52 22-1 0 0,62-30 238 0 0,0-1 0 0 0,-1-1 0 0 0,-35 8 0 0 0,51-14-150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3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29 3223 0 0,'0'0'143'0'0,"-1"3"389"0"0,0 28 9703 0 0,3-28-8943 0 0,1-1-1140 0 0,0 1 0 0 0,0-1 0 0 0,0 0 0 0 0,0 1 0 0 0,0-1 0 0 0,0 0 0 0 0,1-1 0 0 0,-1 1 0 0 0,1-1 0 0 0,-1 1 0 0 0,1-1 1 0 0,0 0-1 0 0,0-1 0 0 0,-1 1 0 0 0,1-1 0 0 0,7 1 0 0 0,56-4 1074 0 0,0-3 0 0 0,0-2 0 0 0,70-20 0 0 0,-67 13-507 0 0,0 2 0 0 0,140-5 0 0 0,-200 18-776 0 0,0 1-1 0 0,-1 0 1 0 0,1 1 0 0 0,0 0-1 0 0,14 5 1 0 0,-21-6-136 0 0,9 3-651 0 0,-10-3 141 0 0,-2-12-7333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3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1839 0 0,'2'1'9763'0'0,"-1"1"-9422"0"0,1 0 1 0 0,0 0-1 0 0,0 0 1 0 0,-1 0-1 0 0,1 0 1 0 0,-1 0-1 0 0,0 0 0 0 0,0 1 1 0 0,0-1-1 0 0,0 0 1 0 0,0 1-1 0 0,0-1 1 0 0,0 1-1 0 0,0 3 1 0 0,-1 0-90 0 0,1-1 1 0 0,-1 1 0 0 0,0 0 0 0 0,-1 0-1 0 0,-1 11 1 0 0,-3 4-8 0 0,-1-1 0 0 0,-14 30 1 0 0,19-48-111 0 0,-43 122 865 0 0,42-116-959 0 0,0-1 0 0 0,0 0 0 0 0,1 1 0 0 0,0 0 0 0 0,1-1 0 0 0,0 1 0 0 0,0-1 0 0 0,0 1 0 0 0,1 0 0 0 0,0-1 0 0 0,1 1 0 0 0,-1-1 0 0 0,2 0 0 0 0,-1 1 0 0 0,1-1 0 0 0,0 0 0 0 0,0-1 0 0 0,1 1 0 0 0,0 0 0 0 0,0-1 0 0 0,0 0 0 0 0,1 0 0 0 0,0 0 0 0 0,7 6 1 0 0,15 7-2041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4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94 6447 0 0,'62'-31'1168'0'0,"86"-32"10751"0"0,-151 66-11511 0 0,-27 27-280 0 0,-2-2 0 0 0,-56 40 1 0 0,53-43-62 0 0,1 1-1 0 0,-58 60 1 0 0,63-50-67 0 0,1 2 0 0 0,2 0 0 0 0,-39 81 0 0 0,43-76 5 0 0,-29 64 30 0 0,46-94-31 0 0,1 0-1 0 0,0 1 1 0 0,1-1-1 0 0,0 1 0 0 0,1 0 1 0 0,0 19-1 0 0,2-22-3 0 0,1-1 0 0 0,0 1 0 0 0,1-1 0 0 0,0 1 0 0 0,0-1 0 0 0,1 0 0 0 0,1 0 0 0 0,0 0 0 0 0,0-1 0 0 0,1 1 0 0 0,0-1 0 0 0,0 0 0 0 0,1-1 0 0 0,1 1 0 0 0,10 11 0 0 0,-6-13 0 0 0,-8-6-101 0 0,0-1 0 0 0,-1 1 0 0 0,1-1 0 0 0,0 1 0 0 0,0-1 0 0 0,0 0 0 0 0,0 0 0 0 0,0-1 0 0 0,0 1 0 0 0,0-1 0 0 0,0 1 0 0 0,-1-1 0 0 0,1 0 1 0 0,0 0-1 0 0,3-2 0 0 0,5-2-767 0 0,0 0 1 0 0,15-11 0 0 0,-6 1-1126 0 0,-3 1-21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4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12207 0 0,'0'0'1106'0'0,"3"0"-913"0"0,23-4 7599 0 0,-24 6-7375 0 0,0 0-329 0 0,0-1 8 0 0,-1 1 0 0 0,0-1-1 0 0,1 1 1 0 0,-1-1 0 0 0,0 1-1 0 0,0 0 1 0 0,0-1 0 0 0,2 4-1 0 0,-2-1-31 0 0,0 1 0 0 0,0-1 0 0 0,0 0 0 0 0,-1 0 0 0 0,1 1 0 0 0,-1-1-1 0 0,0 0 1 0 0,-1 6 0 0 0,-2 12-62 0 0,2-19-19 0 0,0-1-140 0 0,-3 5-692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4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17 8287 0 0,'0'0'8780'0'0,"-2"0"-8048"0"0,-2 2-698 0 0,0-1-1 0 0,0 1 1 0 0,0 0-1 0 0,1 0 1 0 0,-1 0 0 0 0,1 0-1 0 0,-1 1 1 0 0,1 0-1 0 0,0-1 1 0 0,0 1-1 0 0,0 0 1 0 0,-2 4-1 0 0,-5 7 208 0 0,-15 26 0 0 0,5-6-119 0 0,-14 10-114 0 0,20-27 4 0 0,-15 23 0 0 0,26-33-9 0 0,-1-1 0 0 0,1 1 0 0 0,0-1 1 0 0,1 1-1 0 0,-1 0 0 0 0,1 0 0 0 0,0 0 0 0 0,0 7 0 0 0,1-3 21 0 0,1-9 21 0 0,0-1 1 0 0,0 0-1 0 0,0 1 0 0 0,0-1 1 0 0,1 1-1 0 0,-1-1 0 0 0,0 0 0 0 0,1 1 1 0 0,-1-1-1 0 0,1 0 0 0 0,-1 1 0 0 0,1-1 1 0 0,0 0-1 0 0,0 0 0 0 0,-1 1 0 0 0,1-1 1 0 0,2 1-1 0 0,-2-1-8 0 0,-1 0-9 0 0,1-1-1 0 0,-1 1 1 0 0,1-1-1 0 0,0 1 1 0 0,-1-1-1 0 0,1 0 1 0 0,0 1-1 0 0,-1-1 1 0 0,1 0-1 0 0,0 0 1 0 0,-1 1 0 0 0,1-1-1 0 0,0 0 1 0 0,0 0-1 0 0,-1 0 1 0 0,1 0-1 0 0,0 0 1 0 0,0 0-1 0 0,1 0 1 0 0,0 0 72 0 0,4 0 39 0 0,1 1 0 0 0,-1-2 1 0 0,0 1-1 0 0,0-1 0 0 0,0 0 0 0 0,0 0 0 0 0,0 0 1 0 0,0-1-1 0 0,0 0 0 0 0,8-4 0 0 0,4-3 86 0 0,31-22 1 0 0,-26 15-192 0 0,-14 10-27 0 0,-1-1 1 0 0,-1 0 0 0 0,1-1-1 0 0,-1 1 1 0 0,-1-1 0 0 0,12-18-1 0 0,-16 23-13 0 0,-1 0 0 0 0,1 0 1 0 0,-1 0-1 0 0,1 0 0 0 0,-1-1 0 0 0,0 1 0 0 0,0 0 0 0 0,-1-1 0 0 0,1 1 0 0 0,-1 0 1 0 0,1-1-1 0 0,-1 1 0 0 0,0-1 0 0 0,0 1 0 0 0,-1 0 0 0 0,1-1 0 0 0,-1 1 1 0 0,1 0-1 0 0,-3-5 0 0 0,-1-2-13 0 0,0 0 0 0 0,-1 0 0 0 0,-1 0 1 0 0,1 0-1 0 0,-2 1 0 0 0,1 0 0 0 0,-1 0 1 0 0,-1 1-1 0 0,1 0 0 0 0,-17-13 0 0 0,22 20-96 0 0,-3-14-1690 0 0,15 4-6911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41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30 2759 0 0,'0'0'13174'0'0,"2"0"-12254"0"0,20-7 2763 0 0,-12 4-3065 0 0,0 0 1 0 0,14-2-1 0 0,-2 0-217 0 0,-17 3-353 0 0,0 1 0 0 0,0 0 0 0 0,0 0 1 0 0,0 0-1 0 0,0 1 0 0 0,0-1 0 0 0,0 1 0 0 0,0 1 0 0 0,0-1 1 0 0,0 1-1 0 0,6 1 0 0 0,4 2-6 0 0,-2 5-31 0 0,-6 4-11 0 0,-7-9 0 0 0,1 0 0 0 0,-1-1 0 0 0,1 1 0 0 0,-1 0 0 0 0,0 0 0 0 0,-1-1 0 0 0,1 1 0 0 0,-1 0 0 0 0,1-1 0 0 0,-1 1 0 0 0,0-1 0 0 0,-1 1 0 0 0,1-1 0 0 0,-1 1 0 0 0,1-1 0 0 0,-1 0 0 0 0,0 0 0 0 0,-2 4 0 0 0,-5 4 0 0 0,0 1 0 0 0,0-1 0 0 0,-14 12 0 0 0,-75 55 0 0 0,72-60 0 0 0,1 2 0 0 0,1 0 0 0 0,-30 34 0 0 0,45-43 0 0 0,1 3 0 0 0,-1 6 0 0 0,9-14 0 0 0,0-2 0 0 0,0 11 0 0 0,1-15 0 0 0,-1 1 0 0 0,1 0 0 0 0,-1 0 0 0 0,1 0 0 0 0,0 0 0 0 0,-1 0 0 0 0,1-1 0 0 0,0 1 0 0 0,-1 0 0 0 0,1-1 0 0 0,0 1 0 0 0,1 0 0 0 0,0 1 1 0 0,1-1 0 0 0,-1 0 0 0 0,1 0 0 0 0,-1 0 0 0 0,1 0 1 0 0,0 0-1 0 0,-1-1 0 0 0,1 1 0 0 0,0-1 0 0 0,-1 1 0 0 0,5-1 0 0 0,32-4 27 0 0,-15 1-9 0 0,52-5 122 0 0,57-2 186 0 0,-116 9-311 0 0,-5 0-89 0 0,-10 1-311 0 0,2-22-6192 0 0,-4 10 4849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4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17 10047 0 0,'7'-3'168'0'0,"1"1"1"0"0,-1-1-1 0 0,1 2 0 0 0,-1-1 0 0 0,1 1 0 0 0,8-1 0 0 0,4 0 4910 0 0,-20 4-4333 0 0,0 0-514 0 0,0 1 0 0 0,-1-1 0 0 0,1 0 0 0 0,0 0 0 0 0,-1 1 0 0 0,0-1 0 0 0,1 0-1 0 0,-1 0 1 0 0,0 0 0 0 0,0 0 0 0 0,-1 0 0 0 0,1 0 0 0 0,0 0 0 0 0,0 0 0 0 0,-1 0 0 0 0,1 0 0 0 0,-3 1-1 0 0,-3 3 126 0 0,0-1 0 0 0,0 0 0 0 0,-10 6 0 0 0,-1 0 221 0 0,-9 5-514 0 0,-1-1-1 0 0,-1-1 0 0 0,0-2 1 0 0,-1-1-1 0 0,0-1 0 0 0,-1-2 1 0 0,-46 8-1 0 0,67-15-65 0 0,0-1 0 0 0,0 1 0 0 0,-1-2-1 0 0,-15-1 1 0 0,24 1-73 0 0,2 1 72 0 0,0 0-1 0 0,0 0 1 0 0,0 0-1 0 0,0-1 1 0 0,0 1-1 0 0,0 0 1 0 0,0 0 0 0 0,0-1-1 0 0,-1 1 1 0 0,1 0-1 0 0,0 0 1 0 0,0 0-1 0 0,0 0 1 0 0,0-1-1 0 0,-1 1 1 0 0,1 0 0 0 0,0 0-1 0 0,0 0 1 0 0,0 0-1 0 0,-1 0 1 0 0,1 0-1 0 0,0 0 1 0 0,0-1 0 0 0,0 1-1 0 0,-1 0 1 0 0,1 0-1 0 0,0 0 1 0 0,-1 0-1 0 0,1 0-5 0 0,-1 0-1 0 0,1 0 1 0 0,-1-1-1 0 0,1 1 1 0 0,-1 0-1 0 0,1 0 1 0 0,-1-1-1 0 0,1 1 0 0 0,-1 0 1 0 0,1-1-1 0 0,-1 1 1 0 0,1-1-1 0 0,-1 1 1 0 0,1-1-1 0 0,0 1 1 0 0,-1-1-1 0 0,0-1-32 0 0,0 0 0 0 0,1 1 0 0 0,-1-1 0 0 0,1 0 0 0 0,-1 0 0 0 0,1 1 0 0 0,0-1 0 0 0,0 0-1 0 0,0 0 1 0 0,-1 0 0 0 0,2 1 0 0 0,-1-1 0 0 0,0 0 0 0 0,0 0 0 0 0,1 1 0 0 0,-1-1 0 0 0,1 0 0 0 0,-1 0 0 0 0,1 1 0 0 0,0-1 0 0 0,0 1-1 0 0,-1-1 1 0 0,1 0 0 0 0,0 1 0 0 0,3-3 0 0 0,-3 2-149 0 0,-1 2-126 0 0,1-1 193 0 0,-1 1-1 0 0,1-1 0 0 0,-1 0 0 0 0,1 1 1 0 0,-1-1-1 0 0,0 0 0 0 0,1 1 0 0 0,-1-1 0 0 0,0 0 1 0 0,0 1-1 0 0,1-1 0 0 0,-1 0 0 0 0,0-1 1 0 0,-2 2 109 0 0,-1 1 1 0 0,1-1 0 0 0,-1 0 0 0 0,1 1 0 0 0,0-1 0 0 0,-1 1-1 0 0,1 0 1 0 0,0 0 0 0 0,0 0 0 0 0,0 0 0 0 0,-1 0 0 0 0,1 0 0 0 0,0 0-1 0 0,-2 3 1 0 0,-1 1 18 0 0,0-1-1 0 0,1 1 1 0 0,0 1-1 0 0,0-1 1 0 0,0 0 0 0 0,-5 12-1 0 0,3-6 102 0 0,0-1 0 0 0,1 1 0 0 0,1 0 0 0 0,0 1 0 0 0,-5 21 0 0 0,8-31 304 0 0,23 11 57 0 0,-19-11-421 0 0,-1 0-1 0 0,1-1 0 0 0,0 1 0 0 0,0-1 0 0 0,0 1 1 0 0,0-1-1 0 0,0 0 0 0 0,0 0 0 0 0,0 0 1 0 0,0 0-1 0 0,0-1 0 0 0,0 1 0 0 0,0-1 0 0 0,1 0 1 0 0,-1 0-1 0 0,4-1 0 0 0,114-9-27 0 0,-117 10-16 0 0,0 0 0 0 0,0-1 0 0 0,0 2 0 0 0,0-1 0 0 0,0 0 0 0 0,4 2 0 0 0,7 2-13 0 0,1 5-40 0 0,-9-3 46 0 0,-1 0 1 0 0,1 0 0 0 0,-1 0 0 0 0,0 1 0 0 0,0 0 0 0 0,-1 0-1 0 0,5 9 1 0 0,-4-6-5 0 0,1 0 0 0 0,1 0 0 0 0,11 12 0 0 0,-16-20 11 0 0,0 1 0 0 0,-1 0 0 0 0,1-1 0 0 0,0 1 0 0 0,0-1 0 0 0,0 0 0 0 0,1 0 0 0 0,-1 0 0 0 0,0 0 0 0 0,6 1 0 0 0,1 1 0 0 0,63 22 824 0 0,-71-25-31 0 0,-2 2-693 0 0,0-1-90 0 0,1 0 0 0 0,-1 0-1 0 0,-1 0 1 0 0,1 0-1 0 0,0 0 1 0 0,0 0-1 0 0,-1 0 1 0 0,1 0-1 0 0,-1 0 1 0 0,1 0 0 0 0,-1 0-1 0 0,0 0 1 0 0,0-1-1 0 0,-2 4 1 0 0,0-1 4 0 0,0-1 0 0 0,0 0 0 0 0,0 0 1 0 0,0 0-1 0 0,-1 0 0 0 0,-6 4 0 0 0,-23 13 10 0 0,-60 27 0 0 0,-40 6 56 0 0,112-46-86 0 0,-1-1 0 0 0,1-1 0 0 0,-29 4 0 0 0,45-9-47 0 0,-4-5 42 0 0,8 4-3 0 0,1 0 0 0 0,-1 0 0 0 0,1 0 0 0 0,-1 0 0 0 0,1 0 0 0 0,-1 0 0 0 0,1-1 0 0 0,0 1 0 0 0,-1 0 0 0 0,1 0 0 0 0,0 0 0 0 0,0 0 0 0 0,0-1 0 0 0,0 1 0 0 0,0 0 0 0 0,0 0 0 0 0,0 0 0 0 0,1-1 0 0 0,-1 1 0 0 0,0 0 0 0 0,1 0 0 0 0,-1 0 0 0 0,1 0 0 0 0,-1 0 0 0 0,1-1 0 0 0,-1 1 0 0 0,1 0 0 0 0,0 0 0 0 0,0 0 0 0 0,4-6-217 0 0,-1 1 1 0 0,1 1-1 0 0,6-8 0 0 0,46-39-5324 0 0,-35 34 3477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4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8751 0 0,'0'0'399'0'0,"-2"0"-4"0"0,-5 2-203 0 0,1-1 0 0 0,-1 1 0 0 0,1 1 0 0 0,0-1 1 0 0,-1 1-1 0 0,-9 6 0 0 0,14-8 1141 0 0,0 2 67 0 0,-1 2-618 0 0,1-3-679 0 0,0-1-1 0 0,1 1 1 0 0,-1 0-1 0 0,1 0 1 0 0,0 1-1 0 0,0-1 1 0 0,0 0 0 0 0,0 0-1 0 0,0 0 1 0 0,0 1-1 0 0,1-1 1 0 0,-1 1-1 0 0,1-1 1 0 0,-1 0-1 0 0,1 5 1 0 0,3 11 85 0 0,2-1-1 0 0,0 0 1 0 0,1 0-1 0 0,1-1 1 0 0,0 0 0 0 0,15 25-1 0 0,0-8 94 0 0,0-1-1 0 0,29 29 0 0 0,57 53 448 0 0,-12-14-106 0 0,-90-92-524 0 0,1-1 0 0 0,-1 1-1 0 0,-1 1 1 0 0,1-1 0 0 0,-1 1 0 0 0,-1-1 0 0 0,0 1 0 0 0,0 1-1 0 0,2 9 1 0 0,-4-13-40 0 0,-1 1-1 0 0,0 0 0 0 0,0-1 0 0 0,-1 1 1 0 0,0 0-1 0 0,0 0 0 0 0,0-1 0 0 0,-1 1 1 0 0,0 0-1 0 0,-1-1 0 0 0,1 1 0 0 0,-1-1 1 0 0,-1 1-1 0 0,-2 5 0 0 0,-5 9 98 0 0,-1-2-1 0 0,-1 1 0 0 0,-27 32 1 0 0,-51 46 356 0 0,88-96-501 0 0,-188 176 79 0 0,177-167-87 0 0,1 1-1 0 0,-15 19 1 0 0,24-27-4 0 0,-1 1 0 0 0,1 0-1 0 0,0-1 1 0 0,0 1 0 0 0,1 1 0 0 0,0-1-1 0 0,0 0 1 0 0,0 0 0 0 0,0 1-1 0 0,-1 10 1 0 0,6 6-233 0 0,-3-20-129 0 0,2-2 214 0 0,1 1-1 0 0,-1 0 0 0 0,0 0 0 0 0,1 0 0 0 0,-1 0 0 0 0,0 0 0 0 0,4 3 0 0 0,-3-1-240 0 0,-1-2-976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4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8 4143 0 0,'0'0'319'0'0,"2"0"-210"0"0,14 0 3111 0 0,-1-1-1 0 0,33-6 3056 0 0,-48 10-6137 0 0,-2 15 29 0 0,-1-13-162 0 0,0-2 13 0 0,-1 2 11 0 0,0 1 1 0 0,0-1-1 0 0,-1 0 1 0 0,0 0-1 0 0,0 0 1 0 0,0-1-1 0 0,-12 8 1 0 0,-9 8 110 0 0,3 1-80 0 0,2 2 1 0 0,0 0-1 0 0,-26 40 1 0 0,-44 84-86 0 0,83-134 34 0 0,-3 6-7 0 0,0 1 0 0 0,2 0 0 0 0,0 0 0 0 0,1 1 0 0 0,-5 21 0 0 0,11-30 2 0 0,0 0 0 0 0,1-1 1 0 0,0 1-1 0 0,0 0 1 0 0,1 0-1 0 0,1 0 0 0 0,0-1 1 0 0,0 1-1 0 0,2 0 0 0 0,-1-1 1 0 0,5 13-1 0 0,-2-11 70 0 0,1 1 0 0 0,1-1 0 0 0,0 0 0 0 0,0-1 0 0 0,1 1 0 0 0,17 18 0 0 0,2 0 716 0 0,-25-29-480 0 0,0-1-250 0 0,16 4-92 0 0,-13-5-271 0 0,-3-1-242 0 0,12-8-10293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1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4 7831 0 0,'0'0'356'0'0,"-7"-2"122"0"0,1 2-136 0 0,1-1 1 0 0,-1 1 0 0 0,1 0-1 0 0,0 0 1 0 0,-1 0 0 0 0,1 1-1 0 0,-1 0 1 0 0,1 0 0 0 0,0 1-1 0 0,-1-1 1 0 0,-8 5 0 0 0,-6 3 2860 0 0,-29 19 0 0 0,38-21-3076 0 0,-9 6 51 0 0,0 1-1 0 0,2 2 1 0 0,0-1 0 0 0,0 2 0 0 0,2 0-1 0 0,0 2 1 0 0,1-1 0 0 0,1 2 0 0 0,0 0-1 0 0,2 0 1 0 0,0 1 0 0 0,2 1 0 0 0,0 0-1 0 0,1 0 1 0 0,2 1 0 0 0,0 0 0 0 0,1 1-1 0 0,-3 35 1 0 0,8-50-174 0 0,0 0 0 0 0,1 1 0 0 0,0-1 0 0 0,1 0 0 0 0,0 0 0 0 0,1 1 0 0 0,4 16 0 0 0,-4-20-1 0 0,1 0-1 0 0,0 0 1 0 0,0 0-1 0 0,0-1 0 0 0,1 1 1 0 0,0-1-1 0 0,0 0 1 0 0,0 0-1 0 0,0 0 1 0 0,1-1-1 0 0,0 1 1 0 0,6 3-1 0 0,-1 0-59 0 0,1-1 0 0 0,0 0 0 0 0,1 0 0 0 0,-1-2 0 0 0,17 7 0 0 0,-21-10-883 0 0,0 0-1 0 0,1-1 1 0 0,10 2-1 0 0,-7-3-5923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4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15463 0 0,'0'0'4430'0'0,"2"2"-3957"0"0,25 30 1760 0 0,-25-30-1888 0 0,-1-2-314 0 0,-1 1-1 0 0,1-1 0 0 0,-1 1 0 0 0,1-1 0 0 0,-1 1 0 0 0,1-1 0 0 0,-1 1 0 0 0,1-1 0 0 0,-1 1 1 0 0,0 0-1 0 0,1-1 0 0 0,-1 1 0 0 0,0 0 0 0 0,1-1 0 0 0,-1 1 0 0 0,0 0 0 0 0,0 0 0 0 0,0 0 0 0 0,-23 25-771 0 0,21-25-248 0 0,0 1-276 0 0,-3 5 392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4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5983 0 0,'0'0'2487'0'0,"0"3"-410"0"0,-4 100 5414 0 0,-10 56-4824 0 0,10-126-2087 0 0,3-18-515 0 0,1 0 0 0 0,1 16 0 0 0,1 31-10 0 0,-2-45-55 0 0,0 2 0 0 0,0-13 0 0 0,-9 12 0 0 0,9-16-300 0 0,-2 7 765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4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0,'0'0'1259'0'0,"1"2"-1074"0"0,76 114 1955 0 0,30 42 594 0 0,-30-67-818 0 0,104 95 1 0 0,-162-168-1716 0 0,-3-3-35 0 0,0 2 0 0 0,-1 0 0 0 0,-1 1 0 0 0,0 0 0 0 0,-2 1 0 0 0,12 22 0 0 0,-20-32-114 0 0,0-1-1 0 0,-1 1 0 0 0,0 0 1 0 0,-1-1-1 0 0,1 1 1 0 0,-2 0-1 0 0,1 0 1 0 0,-2 1-1 0 0,1-1 1 0 0,-1 0-1 0 0,0 0 0 0 0,-1 0 1 0 0,0 1-1 0 0,-1-1 1 0 0,1 0-1 0 0,-2 0 1 0 0,-6 16-1 0 0,4-13-23 0 0,0-1 0 0 0,-1 1 0 0 0,-1-1 0 0 0,0-1 0 0 0,0 0 0 0 0,-1 0 0 0 0,0 0 0 0 0,-1-1 0 0 0,-19 16 0 0 0,-71 49 238 0 0,34-27-145 0 0,50-36-95 0 0,1 0 0 0 0,1 1 1 0 0,-21 24-1 0 0,33-34-546 0 0,-10 10 1207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5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4975 0 0,'0'0'231'0'0,"7"-5"472"0"0,41-27 2551 0 0,-26 21 1893 0 0,-51 36-4578 0 0,21-21-499 0 0,5-2-62 0 0,0-1 0 0 0,1 1 1 0 0,-1 0-1 0 0,1-1 0 0 0,0 1 0 0 0,-1 0 0 0 0,1 1 1 0 0,0-1-1 0 0,0 0 0 0 0,-2 3 0 0 0,3-3 94 0 0,14-4 452 0 0,-5-1-309 0 0,1 0 0 0 0,-1 0-1 0 0,1-1 1 0 0,-1 0 0 0 0,0-1-1 0 0,12-9 1 0 0,1 0 362 0 0,-2 0-353 0 0,-12 8-208 0 0,1 1 0 0 0,-1 0 0 0 0,15-7 0 0 0,-21 11-300 0 0,-1 3 195 0 0,0 0-1 0 0,0-1 0 0 0,-1 1 0 0 0,1 0 1 0 0,-1-1-1 0 0,1 1 0 0 0,-1 0 1 0 0,0-1-1 0 0,0 1 0 0 0,0-1 1 0 0,0 1-1 0 0,0-1 0 0 0,-1 2 1 0 0,-18 17-1278 0 0,16-17 856 0 0,-12 11-1442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9:0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11111 0 0,'0'0'507'0'0,"6"-6"174"0"0,15-17-549 0 0,-14 14 208 0 0,0 1 0 0 0,1 0 0 0 0,8-6 0 0 0,3 1-396 0 0,0 1-1 0 0,34-15 1 0 0,-27 15-308 0 0,-15 6-136 0 0,0 1 1 0 0,24-6-1 0 0,-24 9 340 0 0,-8 1 177 0 0,0 0 0 0 0,0 0 0 0 0,0 0-1 0 0,1 1 1 0 0,-1 0 0 0 0,0 0 0 0 0,6 0 0 0 0,-3 0 48 0 0,-4 0 23 0 0,1 2 6 0 0,28 11 465 0 0,0-1 1 0 0,34 8-1 0 0,-22-7-368 0 0,-35-11-180 0 0,40 17 2 0 0,-35-13 16 0 0,-3-1-14 0 0,0-1 0 0 0,1 0-1 0 0,-1-1 1 0 0,12 2 0 0 0,1-1-94 0 0,-3 3 134 0 0,-18-7-51 0 0,12 6 6 0 0,5 1-10 0 0,-14-8 0 0 0,0 0 0 0 0,7 4 46 0 0,0-1-1 0 0,0 2 1 0 0,0 0 0 0 0,18 8-1 0 0,22 8 119 0 0,-34-15-66 0 0,5 2 38 0 0,1-1 0 0 0,-1-1 0 0 0,33 2 0 0 0,-33-5-6 0 0,-10-1-30 0 0,1-1-1 0 0,20-1 1 0 0,17-3 39 0 0,-28 3-90 0 0,0-2 0 0 0,25-5 1 0 0,155-33 80 0 0,-14-1-50 0 0,-40 14 29 0 0,-14 4 38 0 0,-30 7 20 0 0,24-7-14 0 0,44-19 167 0 0,-61 13-74 0 0,68-16 324 0 0,-136 38-409 0 0,0 1 1 0 0,51-1-1 0 0,-55 6-123 0 0,-1 2-1 0 0,0 2 1 0 0,0 2 0 0 0,45 10-1 0 0,175 38 94 0 0,-215-43 4 0 0,-21-4 1 0 0,42 5 0 0 0,84-14 40 0 0,-110 2-92 0 0,-15 2 6 0 0,0 1 0 0 0,-1 1 0 0 0,1 0 0 0 0,37 11 0 0 0,-10-2-56 0 0,2-3 0 0 0,63 3 0 0 0,-18-10 456 0 0,-57-2-289 0 0,0 2 0 0 0,81 13 0 0 0,21 16-148 0 0,-118-26-53 0 0,34 2 0 0 0,-29-3 0 0 0,-3-1 0 0 0,1-1 0 0 0,0-1 0 0 0,29-4 0 0 0,-42 2 0 0 0,1-1 0 0 0,-1-1 0 0 0,0 0 0 0 0,0 0 0 0 0,0-2 0 0 0,27-13 0 0 0,-12 3-71 0 0,1 2 0 0 0,49-17 0 0 0,-75 30-60 0 0,0-1 1 0 0,0 1-1 0 0,0 0 0 0 0,0 0 1 0 0,1 1-1 0 0,-1 0 0 0 0,0-1 1 0 0,0 2-1 0 0,0-1 0 0 0,0 1 1 0 0,1-1-1 0 0,-1 2 0 0 0,7 1 1 0 0,4 6-684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9:0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76 268 7167 0 0,'0'0'331'0'0,"-1"0"-10"0"0,-8-1-209 0 0,-2-5-52 0 0,8 4 39 0 0,0-1 0 0 0,1 1 0 0 0,-1 0-1 0 0,1-1 1 0 0,0 0 0 0 0,-1 1 0 0 0,1-1-1 0 0,0 0 1 0 0,1 0 0 0 0,-1 0-1 0 0,0-1 1 0 0,-1-4 0 0 0,0-3-112 0 0,1 0 1 0 0,-2-21-1 0 0,0-6-35 0 0,4 36 1858 0 0,-1 4-1482 0 0,-8 19 808 0 0,8-19 736 0 0,13 3-1474 0 0,-10-4-236 0 0,10-1 144 0 0,-6 0-230 0 0,1 1-57 0 0,-1 0 52 0 0,6 3-55 0 0,9 4-16 0 0,-17-4 0 0 0,0 0 0 0 0,18 15 0 0 0,-15-13 0 0 0,27 17 0 0 0,-20-16 0 0 0,2-3 0 0 0,-9-3 30 0 0,0-1 0 0 0,0 0-1 0 0,0 0 1 0 0,0-1 0 0 0,0 0 0 0 0,0 0-1 0 0,0 0 1 0 0,0-1 0 0 0,0 0 0 0 0,9-5-1 0 0,10-5 209 0 0,30-19 0 0 0,-33 18-178 0 0,-8 4-25 0 0,1 1 0 0 0,-1 1-1 0 0,2 0 1 0 0,-1 1 0 0 0,1 1 0 0 0,-1 1 0 0 0,1 0-1 0 0,24-2 1 0 0,-33 6-35 0 0,0 1 0 0 0,0-1 0 0 0,14 4 0 0 0,-13-2 0 0 0,0 0 0 0 0,14 0 0 0 0,-2-2 0 0 0,0 0 0 0 0,1-1 0 0 0,-1-1 0 0 0,0-1 0 0 0,39-11 0 0 0,22-19 6 0 0,29-9-58 0 0,-98 39 10 0 0,1-1 0 0 0,0 2-1 0 0,0 0 1 0 0,-1 0 0 0 0,2 1 0 0 0,18 2 0 0 0,7 4 27 0 0,0 1 0 0 0,53 16 0 0 0,73 33-15 0 0,-156-51 41 0 0,0-1-1 0 0,1 0 0 0 0,-1-1 1 0 0,0 0-1 0 0,1-1 0 0 0,0 0 1 0 0,-1 0-1 0 0,1-1 0 0 0,0-1 1 0 0,-1 0-1 0 0,18-4 0 0 0,31-9 100 0 0,62-24-1 0 0,-85 26-108 0 0,-25 8-1 0 0,16-6 0 0 0,1 1 0 0 0,1 2 0 0 0,-1 0 0 0 0,56-4 0 0 0,-67 11-6 0 0,1 0 0 0 0,-1 1 0 0 0,0 1 0 0 0,0 1 0 0 0,0 0 0 0 0,-1 1 0 0 0,1 1 0 0 0,-1 1 0 0 0,0 0 0 0 0,0 1 0 0 0,-1 1 0 0 0,27 17 0 0 0,-28-16 220 0 0,0-1 0 0 0,1 0 1 0 0,30 12-1 0 0,-35-17-66 0 0,0 0-1 0 0,0-1 1 0 0,0 0 0 0 0,0-1-1 0 0,0 0 1 0 0,0 0 0 0 0,19-2-1 0 0,3-4 28 0 0,1-1-1 0 0,49-17 0 0 0,-9 2-99 0 0,-58 18-74 0 0,-1 2 0 0 0,1-1 0 0 0,-1 2 0 0 0,1 0 0 0 0,-1 0 0 0 0,1 2 0 0 0,-1-1 0 0 0,0 2 0 0 0,20 5 0 0 0,-20-3-1 0 0,1 0 0 0 0,-1 1 0 0 0,0 1 0 0 0,-1 0 0 0 0,1 1 0 0 0,-1 0 0 0 0,22 20 0 0 0,-29-23 15 0 0,0-1-1 0 0,0 1 1 0 0,0-1-1 0 0,0 0 1 0 0,1-1-1 0 0,-1 0 0 0 0,1 0 1 0 0,8 3-1 0 0,-11-5 13 0 0,1 0 0 0 0,-1 0-1 0 0,1-1 1 0 0,0 1 0 0 0,0-1 0 0 0,-1 0-1 0 0,1 0 1 0 0,0-1 0 0 0,0 0-1 0 0,-1 1 1 0 0,1-2 0 0 0,0 1 0 0 0,6-3-1 0 0,13-8 86 0 0,-1 0 0 0 0,-1-2 0 0 0,33-25 0 0 0,1 0-18 0 0,12-2-22 0 0,-60 37-73 0 0,0 1 0 0 0,1-1 1 0 0,-1 2-1 0 0,0-1 0 0 0,1 1 1 0 0,0 0-1 0 0,9 0 0 0 0,-14 1 1 0 0,0 1 0 0 0,1 0 0 0 0,-1 0 0 0 0,0 0 0 0 0,1 0 0 0 0,-1 0 0 0 0,0 1 0 0 0,1 0 0 0 0,-1 0 0 0 0,0 0 0 0 0,8 4 0 0 0,-5-2 0 0 0,5 3 6 0 0,1 1 1 0 0,-2 0-1 0 0,1 1 0 0 0,-1 0 1 0 0,0 1-1 0 0,11 12 0 0 0,12 9 22 0 0,-27-26-20 0 0,-1 0-1 0 0,1 0 0 0 0,1 0 1 0 0,-1-1-1 0 0,0 0 0 0 0,1-1 1 0 0,0 1-1 0 0,-1-1 0 0 0,1-1 1 0 0,0 0-1 0 0,0 0 0 0 0,0 0 1 0 0,0-1-1 0 0,0 0 0 0 0,16-3 1 0 0,5-3 2 0 0,-10 2 12 0 0,-1 0-1 0 0,37 0 1 0 0,-55 4-23 0 0,3-1 1 0 0,0 1 0 0 0,0-1 0 0 0,0 1 0 0 0,0 0 0 0 0,1 1 0 0 0,-1-1 0 0 0,0 0 0 0 0,0 1 0 0 0,5 1 0 0 0,1 1 0 0 0,-1-2 1 0 0,-3 0 1 0 0,0 0-1 0 0,0 1 1 0 0,-1-1 0 0 0,1 1-1 0 0,7 5 1 0 0,14 5 25 0 0,41 29-1 0 0,-63-38-26 0 0,-1-1 0 0 0,1 1 0 0 0,0-1 0 0 0,-1 0 0 0 0,1 0 0 0 0,0 0 0 0 0,8 2 0 0 0,-2-1 0 0 0,0 0-1 0 0,0 0 0 0 0,-1-1 0 0 0,1 0 1 0 0,0-1-1 0 0,0 0 0 0 0,16 0 0 0 0,60-9-110 0 0,-21 1-208 0 0,62-11-2133 0 0,-101 13-1905 0 0,2 2-1350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9:2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9215 0 0,'7'-8'243'0'0,"0"1"0"0"0,0 0 0 0 0,1 0 0 0 0,0 1 0 0 0,0 0 0 0 0,0 0 0 0 0,13-5 0 0 0,65-26 2916 0 0,-77 33-2748 0 0,37-13 350 0 0,2 2 0 0 0,65-13 0 0 0,-78 23-783 0 0,0 0 1 0 0,0 3-1 0 0,1 0 0 0 0,38 5 0 0 0,63 13 27 0 0,-63-6-175 0 0,95 0-1 0 0,101-28-711 0 0,-66 3-133 0 0,-106 11-68 0 0,-2-1-249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9:2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3223 0 0,'3'0'11896'0'0,"178"-67"-11118"0"0,32-10-520 0 0,-187 70-259 0 0,0 2-1 0 0,1 0 0 0 0,-1 1 0 0 0,1 2 1 0 0,0 1-1 0 0,39 3 0 0 0,-27 3-43 0 0,0 2 0 0 0,75 24 0 0 0,71 40-211 0 0,-144-55 206 0 0,13 5-189 0 0,1-4-1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9:22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4143 0 0,'18'-2'183'0'0,"-1"-1"0"0"0,1-1 0 0 0,-1-1 0 0 0,23-8 0 0 0,-17 4 2921 0 0,-1 2 0 0 0,32-7-1 0 0,-21 8-1070 0 0,36-1 1 0 0,138 9-1482 0 0,-133 1-355 0 0,205 13-4229 0 0,-224-14-1594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9:2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3679 0 0,'22'-9'328'0'0,"4"-1"-264"0"0,3-3-64 0 0,9 1 0 0 0,5-1 2120 0 0,7 2 408 0 0,6 2 88 0 0,5 2 8 0 0,4 0-2112 0 0,6 2-432 0 0,5-1-80 0 0,-3-1 0 0 0,-4-2-312 0 0,-1-2-40 0 0,-2-1 0 0 0,3-1-3304 0 0,-1-1-664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1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16583 0 0,'0'0'1506'0'0,"-1"0"-1241"0"0,-3 1-159 0 0,0 0 0 0 0,1 0 0 0 0,-1 1 0 0 0,1 0 0 0 0,0-1 0 0 0,-1 1 0 0 0,1 0 0 0 0,0 1 0 0 0,0-1 0 0 0,0 1 0 0 0,0-1 0 0 0,1 1 1 0 0,-1 0-1 0 0,1 0 0 0 0,0 0 0 0 0,-4 5 0 0 0,-2 7 724 0 0,0 0 1 0 0,-8 24-1 0 0,9-22-783 0 0,-64 170 671 0 0,54-142-700 0 0,-26 69-2700 0 0,43-113 1158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9:24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1 432 3679 0 0,'95'-53'711'0'0,"18"-8"5414"0"0,16 2 952 0 0,0 3-5048 0 0,138-38-1387 0 0,131-2 502 0 0,-357 90-1300 0 0,1 2-1 0 0,0 2 0 0 0,48 3 1 0 0,-20 5-330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19:2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20 167 4607 0 0,'0'0'208'0'0,"-1"-2"-9"0"0,-15-30 344 0 0,16 31-256 0 0,-1 1 1 0 0,1-1-1 0 0,0 0 0 0 0,-1 1 1 0 0,1-1-1 0 0,0 0 1 0 0,0 1-1 0 0,0-1 1 0 0,0 1-1 0 0,0-1 0 0 0,0 0 1 0 0,0 1-1 0 0,0-1 1 0 0,0 0-1 0 0,0 1 0 0 0,0-1 1 0 0,0 0-1 0 0,0 1 1 0 0,0-1-1 0 0,1 0 1 0 0,-1 1-1 0 0,0-1 0 0 0,0 1 1 0 0,1-1-1 0 0,-1 1 1 0 0,0-1-1 0 0,1 0 0 0 0,-1 1 1 0 0,1-1-1 0 0,0 0 1 0 0,0 0 216 0 0,1 0 0 0 0,0-1 0 0 0,-1 1 0 0 0,1 0 0 0 0,0 0 0 0 0,-1 0 0 0 0,5-1 0 0 0,5-1-241 0 0,1 0 0 0 0,-1 1 0 0 0,1 0-1 0 0,0 1 1 0 0,12 0 0 0 0,8 0-142 0 0,265-33-368 0 0,-98 2-5348 0 0,-63 8-577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8:2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5527 0 0,'0'0'10455'0'0,"8"-14"-6438"0"0,-7 13-3825 0 0,1 0 0 0 0,-1-1 1 0 0,0 1-1 0 0,1 0 0 0 0,-1-1 0 0 0,1 1 0 0 0,0 0 0 0 0,2-1 1 0 0,8-6 1941 0 0,-13 9-2109 0 0,-1 0 1 0 0,1-1-1 0 0,0 1 0 0 0,-1 0 0 0 0,1-1 0 0 0,-1 1 1 0 0,1-1-1 0 0,-1 1 0 0 0,-1-1 0 0 0,5-8 44 0 0,-5 14 27 0 0,-19 35-16 0 0,20-36-10 0 0,0-3-75 0 0,-8 4 150 0 0,9-5-113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8:2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58 14191 0 0,'1'-2'654'0'0,"14"-34"238"0"0,-7 17 2250 0 0,-14 30-3139 0 0,-1 0-1 0 0,0 0 0 0 0,-1 0 1 0 0,0-1-1 0 0,-9 9 0 0 0,-14 17 214 0 0,-71 115 860 0 0,96-141-909 0 0,0 0 1 0 0,0 1-1 0 0,1 0 1 0 0,-6 22-1 0 0,10-31-111 0 0,0 1-1 0 0,1-1 0 0 0,0 1 1 0 0,0-1-1 0 0,-1 1 1 0 0,1 0-1 0 0,1-1 0 0 0,-1 1 1 0 0,0-1-1 0 0,1 1 0 0 0,-1-1 1 0 0,2 5-1 0 0,-1-5-18 0 0,0 0 0 0 0,0-1-1 0 0,1 1 1 0 0,-1-1-1 0 0,0 1 1 0 0,0-1 0 0 0,1 1-1 0 0,-1-1 1 0 0,1 0 0 0 0,-1 0-1 0 0,1 0 1 0 0,0 0 0 0 0,-1 0-1 0 0,1 0 1 0 0,0 0 0 0 0,0-1-1 0 0,-1 1 1 0 0,1 0 0 0 0,3 0-1 0 0,1 0 26 0 0,0-1 1 0 0,0 0-1 0 0,0 0 0 0 0,0 0 0 0 0,0 0 1 0 0,0-1-1 0 0,0 0 0 0 0,0 0 1 0 0,0-1-1 0 0,10-3 0 0 0,6-5 50 0 0,26-14 0 0 0,-47 24-109 0 0,25-14 39 0 0,-2 0 0 0 0,37-29-1 0 0,-54 37-36 0 0,-1 1 0 0 0,1-1-1 0 0,-1 0 1 0 0,-1 0 0 0 0,1-1-1 0 0,-1 0 1 0 0,0 0 0 0 0,-1 0-1 0 0,0 0 1 0 0,0-1 0 0 0,0 0-1 0 0,-1 0 1 0 0,3-11 0 0 0,-6 17-19 0 0,1-1 0 0 0,-1 1 0 0 0,0-1 0 0 0,1 0 0 0 0,-1 1 0 0 0,0-1 1 0 0,-1 0-1 0 0,1 1 0 0 0,0-1 0 0 0,-1 1 0 0 0,0-1 0 0 0,0 1 0 0 0,1-1 0 0 0,-1 1 0 0 0,-1-1 0 0 0,1 1 1 0 0,-2-3-1 0 0,1 2-38 0 0,-1 0 0 0 0,0-1 0 0 0,0 1 0 0 0,0 1 0 0 0,0-1 0 0 0,-1 0 0 0 0,1 1 0 0 0,-1-1 1 0 0,-6-2-1 0 0,-3-1-164 0 0,-1 2 0 0 0,0-1 0 0 0,0 1 0 0 0,0 1 0 0 0,-16-1 0 0 0,-62-2-1178 0 0,90 6 1110 0 0,6-3-2106 0 0,-2 2 2114 0 0,0 0 0 0 0,0 0-1 0 0,0 0 1 0 0,0 0 0 0 0,4-1 0 0 0,-4 1-553 0 0,15-6-4659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58:2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12895 0 0,'0'0'6911'0'0,"0"1"-6128"0"0,-3 10-200 0 0,0-1 1 0 0,-9 20 0 0 0,-2 3-62 0 0,-42 159 374 0 0,10-30-359 0 0,40-143-537 0 0,-3 8-30 0 0,1 1-1 0 0,-5 32 0 0 0,12-55-156 0 0,1-4 73 0 0,-1 1-1 0 0,1 0 1 0 0,-1 0-1 0 0,1 0 1 0 0,0-1-1 0 0,0 1 1 0 0,0 0 0 0 0,0 0-1 0 0,0 0 1 0 0,1 0-1 0 0,-1-1 1 0 0,0 1-1 0 0,1 0 1 0 0,1 3-1 0 0,2 1-1569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0:1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122 378 7487 0 0,'0'0'675'0'0,"-2"1"-566"0"0,-14 1-792 0 0,0-1 0 0 0,0 0 0 0 0,-23-2 0 0 0,37 0 421 0 0,-1 0 0 0 0,1 0 0 0 0,0-1 0 0 0,0 1 0 0 0,0-1 0 0 0,0 1 0 0 0,0-1-1 0 0,0 0 1 0 0,0 0 0 0 0,1 0 0 0 0,-4-4 0 0 0,0-4 8931 0 0,11 13-8555 0 0,0 0 0 0 0,0 0 0 0 0,0-1 0 0 0,1 0 0 0 0,-1 0 0 0 0,1-1 0 0 0,0 0 0 0 0,-1 0 0 0 0,1 0 0 0 0,0-1 0 0 0,0 0 0 0 0,-1 0 0 0 0,9-2 0 0 0,8-2 108 0 0,-1-1-1 0 0,35-13 1 0 0,-17 5 73 0 0,298-65 1685 0 0,-203 51-1237 0 0,-77 15-338 0 0,1 3 1 0 0,89-2-1 0 0,-41 10-154 0 0,293-15 179 0 0,-188-2 352 0 0,36-3 588 0 0,-230 19-1261 0 0,179-27 1094 0 0,-161 21-1025 0 0,1 1-1 0 0,0 2 0 0 0,0 1 0 0 0,0 2 1 0 0,57 5-1 0 0,-92-3-177 0 0,84 13-12 0 0,-84-12-52 0 0,-1-1-173 0 0,0 1 93 0 0,0-1 0 0 0,0 0 0 0 0,-1 0 0 0 0,1 1 0 0 0,0-1 0 0 0,0 0 1 0 0,0 0-1 0 0,0 0 0 0 0,0 0 0 0 0,0 0 0 0 0,0 0 0 0 0,0 0 0 0 0,1-1 0 0 0,-1-1 85 0 0,-1 0-1 0 0,0-1 1 0 0,1 1-1 0 0,-1-1 1 0 0,0 1 0 0 0,0 0-1 0 0,-1-1 1 0 0,1 1-1 0 0,0-1 1 0 0,-1 1-1 0 0,1 0 1 0 0,-1-1 0 0 0,-1-1-1 0 0,-1-3-270 0 0,0 0-1 0 0,-9-12 0 0 0,11 18 163 0 0,0-1 28 0 0,-6-7 112 0 0,-4-2 68 0 0,8 10-12 0 0,1 1-2 0 0,1-1 56 0 0,-1 1-15 0 0,-2 0-150 0 0,0 0-1 0 0,1 0 1 0 0,-1 0 0 0 0,0 0-1 0 0,0 0 1 0 0,1 1 0 0 0,-1 0-1 0 0,0 0 1 0 0,1 0 0 0 0,-1 0-1 0 0,-4 3 1 0 0,4-3-458 0 0,-9 5-289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0:2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4919 0 0,'0'0'832'0'0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0:2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6 141 5871 0 0,'0'0'1924'0'0,"-1"2"-1777"0"0,-4 23 5133 0 0,6-23-5945 0 0,-1 1 635 0 0,2 8-184 0 0,0-9 172 0 0,0 1 1 0 0,-1-1-1 0 0,1 0 0 0 0,0 0 1 0 0,0 0-1 0 0,0 0 0 0 0,0-1 1 0 0,3 3-1 0 0,1-1 45 0 0,0 1 0 0 0,0-1-1 0 0,0 0 1 0 0,0-1 0 0 0,1 1 0 0 0,-1-1-1 0 0,1-1 1 0 0,8 2 0 0 0,57 4 848 0 0,-52-6-418 0 0,84-2 1240 0 0,-43 0-1192 0 0,-26 0-244 0 0,-1-2 1 0 0,42-8 0 0 0,67-22 520 0 0,-34 8-245 0 0,-94 21-497 0 0,162-26 395 0 0,-156 28-369 0 0,0 1 1 0 0,0 1 0 0 0,0 1 0 0 0,0 1 0 0 0,0 1-1 0 0,30 8 1 0 0,71 32-116 0 0,-78-25-11 0 0,51 12 0 0 0,-79-26 72 0 0,0-1 0 0 0,0 0 0 0 0,0-2 0 0 0,0 0 1 0 0,0 0-1 0 0,1-2 0 0 0,17-2 0 0 0,25-9 180 0 0,74-24-1 0 0,-5 0 341 0 0,68 8-175 0 0,-105 22-317 0 0,-53 5 12 0 0,-1-2-1 0 0,55-11 1 0 0,-76 10-75 0 0,0 0 1 0 0,0-1-1 0 0,0-1 1 0 0,-1 0-1 0 0,1-2 1 0 0,-1 1-1 0 0,-1-2 1 0 0,0 0-1 0 0,19-15 1 0 0,-31 21-442 0 0,9-6 841 0 0,-1 3-5825 0 0,-1 2-107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52:5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2759 0 0,'0'0'126'0'0,"0"-2"-5"0"0,14-31-434 0 0,14-52 6266 0 0,-27 83-5458 0 0,3-10-77 0 0,-2 8-244 0 0,-1-3-200 0 0,10-27-161 0 0,3 14-290 0 0,-7 13 239 0 0,-1-1 196 0 0,-4 6 680 0 0,0 0-1 0 0,0 0 0 0 0,0 0 1 0 0,0 0-1 0 0,0 1 0 0 0,0-1 0 0 0,1 1 1 0 0,3-3-1 0 0,-3 3 1578 0 0,-1 28-1746 0 0,-2 3-378 0 0,1-14-48 0 0,2 1-22 0 0,1-8-10 0 0,-1 0-1 0 0,1 0 1 0 0,1 0-1 0 0,-1 0 1 0 0,2-1 0 0 0,11 16-1 0 0,-5-10 8 0 0,1-1 0 0 0,27 21 0 0 0,-4-6 27 0 0,-9-8-43 0 0,0 1 0 0 0,-2 1 0 0 0,30 34 0 0 0,-45-42-2 0 0,0 1 0 0 0,-1 0 0 0 0,-1 0 0 0 0,0 0 0 0 0,-1 1 0 0 0,9 29 0 0 0,18 107 2 0 0,-21-83 7 0 0,-6-37 16 0 0,2-1 0 0 0,0 0-1 0 0,2 0 1 0 0,1-1 0 0 0,2 0 0 0 0,1-1 0 0 0,1-1 0 0 0,2 0 0 0 0,0-1-1 0 0,29 31 1 0 0,-30-40 50 0 0,7 8 234 0 0,37 52-1 0 0,-56-71-210 0 0,-1 0-1 0 0,0 0 0 0 0,0 1 1 0 0,-1-1-1 0 0,0 1 1 0 0,-1 0-1 0 0,1 0 0 0 0,-1 1 1 0 0,1 10-1 0 0,-3-13-41 0 0,0 1-1 0 0,0 0 1 0 0,-1-1-1 0 0,1 1 1 0 0,-2 0-1 0 0,1-1 1 0 0,-1 1-1 0 0,0-1 1 0 0,0 0 0 0 0,0 1-1 0 0,-1-1 1 0 0,-4 6-1 0 0,6-10-45 0 0,-7 12 19 0 0,0 0 0 0 0,-1 0 0 0 0,-17 19 0 0 0,16-24-17 0 0,0 1 1 0 0,0-2-1 0 0,-1 1 1 0 0,-1-2 0 0 0,-21 13-1 0 0,-67 23 110 0 0,-7 3-53 0 0,71-25-53 0 0,0 1 0 0 0,1 1 0 0 0,-52 46 0 0 0,43-28 48 0 0,31-27-64 0 0,11-9 0 0 0,1-1 0 0 0,-4 10 0 0 0,3 0 0 0 0,8 18 0 0 0,1-13 26 0 0,-3-14-10 0 0,0-2-4 0 0,16 21-2 0 0,3-1 44 0 0,0-1-43 0 0,-17-17-11 0 0,0 1 0 0 0,0 0 0 0 0,0 0-1 0 0,6 10 1 0 0,89 156 72 0 0,-22-42 4 0 0,-54-92-76 0 0,-15-23 87 0 0,1-1-1 0 0,0-1 1 0 0,1 0-1 0 0,1-1 0 0 0,14 12 1 0 0,-18-17-12 0 0,-3-2 15 0 0,-5-5-85 0 0,0 0-1 0 0,-1 1 0 0 0,1-1 1 0 0,-1 1-1 0 0,1-1 1 0 0,-1 0-1 0 0,0 1 1 0 0,1-1-1 0 0,-1 1 1 0 0,1 0-1 0 0,-1-1 1 0 0,0 1-1 0 0,1-1 0 0 0,-1 1 1 0 0,0-1-1 0 0,0 1 1 0 0,1 1-1 0 0,2 10 23 0 0,-2 2 16 0 0,-5 6-32 0 0,2-15-9 0 0,-1-2 6 0 0,2 2 14 0 0,-10 14 9 0 0,7-12-31 0 0,-16 17 0 0 0,15-18 0 0 0,3-3 0 0 0,1-1 0 0 0,-1 0 0 0 0,0 0 0 0 0,0 0 0 0 0,-1 0 0 0 0,1 0 0 0 0,0 0 0 0 0,-1 0 0 0 0,-2 1 0 0 0,-3 3 0 0 0,0 1-1 0 0,1 0 0 0 0,-8 8 1 0 0,9-7 2 0 0,-1-2 1 0 0,1 1 0 0 0,-1-1-1 0 0,-11 8 1 0 0,-53 36 191 0 0,15-9 63 0 0,46-34-191 0 0,2 1 11 0 0,1 1-21 0 0,8-7-55 0 0,0 1 0 0 0,0-1 0 0 0,1 1 0 0 0,-1-1 0 0 0,0 0-1 0 0,1 1 1 0 0,0-1 0 0 0,-1 0 0 0 0,1 0 0 0 0,0 0 0 0 0,0 0-1 0 0,3 1 1 0 0,-4-1-1 0 0,15 11 0 0 0,-10-11 0 0 0,-1-1 0 0 0,18 10 0 0 0,-15-8 0 0 0,0 0 0 0 0,0 0 0 0 0,-1 1 0 0 0,1 1 0 0 0,-1-1 0 0 0,0 1 0 0 0,-1 0 0 0 0,8 7 0 0 0,8 13-27 0 0,-1 0 0 0 0,-1 2 0 0 0,-1 0-1 0 0,19 36 1 0 0,33 72-202 0 0,-6 4-1 0 0,52 162 1 0 0,-100-244 208 0 0,-2 1 0 0 0,12 100-1 0 0,-19-78 125 0 0,-5 162 0 0 0,-7-181 64 0 0,-4 1 1 0 0,-16 70 0 0 0,16-103-50 0 0,-1-1 0 0 0,-1 0 0 0 0,-1 0 1 0 0,-1-1-1 0 0,-2-1 0 0 0,-28 43 0 0 0,15-33 200 0 0,-1-2 0 0 0,-2 0-1 0 0,-2-2 1 0 0,0-2 0 0 0,-3-1-1 0 0,-72 48 1 0 0,52-44-136 0 0,23-15-152 0 0,-44 33-1 0 0,56-36-21 0 0,8-5-358 0 0,-1-1 1 0 0,1 1-1 0 0,1 1 1 0 0,-17 20-1 0 0,26-28 132 0 0,0-1 0 0 0,0 1 0 0 0,0 0 0 0 0,1 0 0 0 0,-1 0 0 0 0,1 0 0 0 0,-1 0 0 0 0,1 0 0 0 0,0 1 0 0 0,1-1 0 0 0,-1 0 0 0 0,0 1 0 0 0,1-1 0 0 0,0 0 0 0 0,0 1 0 0 0,0-1 0 0 0,0 0 0 0 0,0 1 0 0 0,1-1 0 0 0,0 1 0 0 0,-1-1 0 0 0,1 0 0 0 0,0 0 0 0 0,1 0 0 0 0,-1 0 0 0 0,0 1 1 0 0,3 2-1 0 0,11 12-1477 0 0,2-3-8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55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5527 0 0,'2'-1'2350'0'0,"8"-7"-426"0"0,1 0 0 0 0,0 2 0 0 0,0-1 0 0 0,23-9 1 0 0,-19 11-1430 0 0,0 0 1 0 0,0 1 0 0 0,1 1-1 0 0,-1 0 1 0 0,1 1 0 0 0,25 0-1 0 0,-15 2-153 0 0,0 1 1 0 0,30 5-1 0 0,-30-1-331 0 0,1-1 1 0 0,-1-2 0 0 0,1-1-1 0 0,0 0 1 0 0,-1-2 0 0 0,52-9-1 0 0,56-27-60 0 0,-107 28-230 0 0,2 3-2195 0 0,-18 4 1000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1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117 225 14335 0 0,'0'0'662'0'0,"-5"-14"236"0"0,-4-8-644 0 0,7 21-175 0 0,2-1 0 0 0,-1 1 0 0 0,0-1 0 0 0,0 1 0 0 0,0 0 0 0 0,1-1 0 0 0,-1 1-1 0 0,0-1 1 0 0,1 0 0 0 0,0 1 0 0 0,-1-1 0 0 0,1 1 0 0 0,0-1 0 0 0,0 0 0 0 0,0 1 0 0 0,0-1-1 0 0,0 0 1 0 0,0 1 0 0 0,0-1 0 0 0,1 1 0 0 0,-1-1 0 0 0,0 0 0 0 0,1 1 0 0 0,-1-1-1 0 0,1 1 1 0 0,1-4 0 0 0,2 1-2 0 0,0 0-1 0 0,0 0 0 0 0,0 0 1 0 0,0 0-1 0 0,1 1 1 0 0,-1-1-1 0 0,7-2 0 0 0,37-19 32 0 0,-42 22-99 0 0,33-15-11 0 0,0 2-1 0 0,78-22 1 0 0,-102 35 218 0 0,0 0 0 0 0,-1 1 0 0 0,1 0-1 0 0,0 1 1 0 0,0 1 0 0 0,0 0 0 0 0,0 1 0 0 0,-1 1 0 0 0,1 0 0 0 0,0 1 0 0 0,26 10 0 0 0,-38-12-136 0 0,0 0 0 0 0,0 0 0 0 0,0 0 0 0 0,-1 1 0 0 0,1-1-1 0 0,-1 1 1 0 0,1 0 0 0 0,-1-1 0 0 0,1 1 0 0 0,-1 0 0 0 0,0 1 0 0 0,0-1 0 0 0,0 0-1 0 0,0 1 1 0 0,-1-1 0 0 0,1 1 0 0 0,-1-1 0 0 0,1 1 0 0 0,-1 0 0 0 0,0 0 0 0 0,1 3-1 0 0,-2-4-61 0 0,0-1 0 0 0,0 1-1 0 0,-1-1 1 0 0,1 1 0 0 0,-1-1-1 0 0,1 1 1 0 0,-1-1 0 0 0,1 0-1 0 0,-1 1 1 0 0,0-1 0 0 0,0 0-1 0 0,0 1 1 0 0,0-1 0 0 0,0 0-1 0 0,-1 2 1 0 0,-1 0 22 0 0,-5 6-38 0 0,-1 0 0 0 0,0-1 0 0 0,0 0 0 0 0,-1 0 0 0 0,1-1-1 0 0,-22 11 1 0 0,8-4-192 0 0,-3 1-340 0 0,0-1 1 0 0,-1-1-1 0 0,-37 11 1 0 0,-88 20-2074 0 0,143-41 2519 0 0,0-1 64 0 0,1 0 1 0 0,0-1 0 0 0,-1 0 0 0 0,1 0 0 0 0,-17-1 0 0 0,47-14 255 0 0,-11 10-234 0 0,0 0 1 0 0,0 1-1 0 0,1 0 1 0 0,-1 1-1 0 0,15-1 0 0 0,0 2-2 0 0,32 1-1 0 0,-41 1-112 0 0,0 1 0 0 0,1 0-1 0 0,-2 1 1 0 0,1 1 0 0 0,20 8-1 0 0,-31-10 176 0 0,-1 1 0 0 0,0 0 0 0 0,0 0 0 0 0,0 0 0 0 0,0 1 0 0 0,-1-1 0 0 0,1 1 0 0 0,-1 0 0 0 0,0 1 0 0 0,0-1 0 0 0,-1 1 0 0 0,1 0 0 0 0,-1 0 0 0 0,0 0 0 0 0,0 0 0 0 0,-1 0 0 0 0,0 1 0 0 0,0-1 0 0 0,0 1 0 0 0,0-1 0 0 0,-1 1 0 0 0,0 0 0 0 0,0 0 0 0 0,0 0 0 0 0,-1 0 0 0 0,0-1 0 0 0,0 1 0 0 0,-1 0 0 0 0,1 0 0 0 0,-1 0 0 0 0,-1 0 0 0 0,1-1 0 0 0,-1 1 0 0 0,0 0 0 0 0,0-1 0 0 0,-1 0 0 0 0,1 1 0 0 0,-5 5 0 0 0,-1-1 58 0 0,-1 1 0 0 0,0-2 0 0 0,0 1 1 0 0,-1-1-1 0 0,-1 0 0 0 0,1-1 0 0 0,-1 0 1 0 0,-1-1-1 0 0,1-1 0 0 0,-1 1 0 0 0,-18 5 1 0 0,-3 1-88 0 0,-2-2 0 0 0,1-2 0 0 0,-39 6 1 0 0,-92 6-296 0 0,132-24-518 0 0,41-13-1230 0 0,1 8-1 0 0,3 0-4280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0:5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77 8751 0 0,'0'0'674'0'0,"-1"1"-438"0"0,0-1 288 0 0,0 0 1 0 0,1 0 0 0 0,-1 1-1 0 0,0-1 1 0 0,0 1-1 0 0,1-1 1 0 0,-1 1 0 0 0,-1 0 1049 0 0,2 0-1050 0 0,-1 0 1 0 0,1-1-1 0 0,-1 2 1 0 0,1-2-465 0 0,0 0-1 0 0,0 0 1 0 0,0 0-1 0 0,0 1 1 0 0,0-1 0 0 0,0 0-1 0 0,0 0 1 0 0,0 0-1 0 0,0 1 1 0 0,0-1 0 0 0,0 0-1 0 0,0 0 1 0 0,0 0-1 0 0,0 0 1 0 0,0 1 0 0 0,1-1-1 0 0,-1 0 1 0 0,0 0-1 0 0,0 0 1 0 0,0 0-1 0 0,0 0 1 0 0,0 1 0 0 0,1-1-1 0 0,-1 0 1 0 0,0 0-1 0 0,0 0 1 0 0,0 0 0 0 0,0 0-1 0 0,1 0 1 0 0,-1 0-1 0 0,0 0 1 0 0,1 0 0 0 0,18 4-263 0 0,-17-4 676 0 0,23 1 335 0 0,0-2 0 0 0,0 0 0 0 0,41-9-1 0 0,-25 4-302 0 0,207-33 1532 0 0,-163 25-1642 0 0,87-8-34 0 0,-141 21-465 0 0,1 0-1 0 0,-1 2 1 0 0,46 7 0 0 0,-67-5-589 0 0,0 0-1 0 0,0 0 1 0 0,-1 0 0 0 0,0 1-1 0 0,1 1 1 0 0,-1 0 0 0 0,-1 0 0 0 0,1 1-1 0 0,11 10 1 0 0,0 3-6478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1:4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19 112 5815 0 0,'0'0'266'0'0,"2"-1"-5"0"0,8-4-166 0 0,5-6 1 0 0,-13 7-35 0 0,-1 2 6 0 0,1 0 169 0 0,0 0 10 0 0,20-23 2036 0 0,10-10 1155 0 0,-30 34-2922 0 0,5-8 4334 0 0,-47 52-1908 0 0,40-42-2904 0 0,-1-1 0 0 0,1 1 0 0 0,-1-1-1 0 0,1 1 1 0 0,-1-1 0 0 0,1 1 0 0 0,-1-1 0 0 0,1 1 0 0 0,-1-1-1 0 0,0 0 1 0 0,1 1 0 0 0,-1-1 0 0 0,0 0 0 0 0,1 1-1 0 0,-2-1 1 0 0,0 1 60 0 0,0 0 710 0 0,-5 4-612 0 0,10-9-355 0 0,0-1-1 0 0,0 0 0 0 0,0 0 1 0 0,0-1-1 0 0,-1 1 1 0 0,4-9-1 0 0,-6 12 110 0 0,0 0 0 0 0,0 1 0 0 0,0-1-1 0 0,0 0 1 0 0,0 1 0 0 0,0-1 0 0 0,-1 0-1 0 0,1 0 1 0 0,0 1 0 0 0,-1-1 0 0 0,0 0 0 0 0,0-1-1 0 0,0 2 33 0 0,1-1-80 0 0,-2 1-38 0 0,0 1 157 0 0,0 0 0 0 0,0 0 0 0 0,0 0 0 0 0,0 0-1 0 0,0 1 1 0 0,0-1 0 0 0,0 0 0 0 0,0 1 0 0 0,0 0 0 0 0,0-1 0 0 0,0 1 0 0 0,0 0 0 0 0,0 0 0 0 0,1 0 0 0 0,-1 0 0 0 0,0 0 0 0 0,1 0-1 0 0,-1 1 1 0 0,1-1 0 0 0,-2 2 0 0 0,-2 2 158 0 0,1 0-1 0 0,0 1 0 0 0,1-1 1 0 0,-6 12-1 0 0,8-15 18 0 0,-2 9 120 0 0,3-10-261 0 0,-1 2 506 0 0,7-3-492 0 0,0 0 1 0 0,0-1-1 0 0,0 0 0 0 0,0 0 1 0 0,0 0-1 0 0,11-4 0 0 0,-13 4-323 0 0,0-1-1 0 0,-1 0 0 0 0,1 0 1 0 0,-1 0-1 0 0,0-1 0 0 0,0 1 1 0 0,0-1-1 0 0,0 0 1 0 0,0 0-1 0 0,-1 0 0 0 0,5-5 1 0 0,2-7-7252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1:46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32 6911 0 0,'0'-1'528'0'0,"0"-1"-242"0"0,0 1 0 0 0,0-1-1 0 0,0 0 1 0 0,-1 1 0 0 0,1-1-1 0 0,0 1 1 0 0,-1-1 0 0 0,1 0-1 0 0,-1 1 1 0 0,-1-3 0 0 0,0-5 4341 0 0,-16 8-2502 0 0,14 1-2029 0 0,1 1 1 0 0,-1 0-1 0 0,1 0 0 0 0,0 0 0 0 0,-1 0 1 0 0,1 1-1 0 0,0 0 0 0 0,0-1 1 0 0,-4 4-1 0 0,-26 22 78 0 0,24-18-135 0 0,-29 23 2 0 0,-62 59 715 0 0,87-77-463 0 0,0 0 0 0 0,1 0 0 0 0,1 2 0 0 0,0-1 0 0 0,-8 19 0 0 0,14-24-162 0 0,0 0-1 0 0,1 0 1 0 0,0 1 0 0 0,1-1 0 0 0,1 1 0 0 0,-4 21 0 0 0,6-29-105 0 0,0 0 0 0 0,0 1 0 0 0,0-1 0 0 0,1 0 0 0 0,-1 0 0 0 0,1 0-1 0 0,0 1 1 0 0,0-1 0 0 0,0 0 0 0 0,0 0 0 0 0,0 0 0 0 0,2 3 0 0 0,-1-4 0 0 0,-1 0 0 0 0,1 0 0 0 0,0 0 0 0 0,0 0 0 0 0,0-1 1 0 0,0 1-1 0 0,0-1 0 0 0,0 1 0 0 0,0-1 0 0 0,0 0 0 0 0,1 1 1 0 0,-1-1-1 0 0,1 0 0 0 0,-1-1 0 0 0,0 1 0 0 0,1 0 0 0 0,3 0 0 0 0,3 0 70 0 0,-1-1 0 0 0,1 0 0 0 0,0 0 0 0 0,-1 0 0 0 0,1-1-1 0 0,-1-1 1 0 0,1 1 0 0 0,10-5 0 0 0,66-26 144 0 0,-75 28-244 0 0,5-3 55 0 0,0-1-1 0 0,0-1 1 0 0,0 0-1 0 0,-1 0 0 0 0,17-16 1 0 0,-23 17-53 0 0,1 0 1 0 0,-1 0-1 0 0,-1-1 0 0 0,0-1 1 0 0,0 1-1 0 0,0-1 0 0 0,-1 0 1 0 0,7-18-1 0 0,-10 21-3 0 0,-1 0 0 0 0,0 0 0 0 0,-1 0 0 0 0,1 0 0 0 0,-2-1-1 0 0,1 1 1 0 0,-1 0 0 0 0,-1-14 0 0 0,1 16-87 0 0,-1 0 0 0 0,0 0 0 0 0,0-1 0 0 0,-1 1-1 0 0,1 1 1 0 0,-1-1 0 0 0,0 0 0 0 0,-1 0 0 0 0,1 1 0 0 0,-1-1 0 0 0,0 1-1 0 0,0 0 1 0 0,-5-6 0 0 0,4 7-24 0 0,1 1 0 0 0,-1-1 0 0 0,0 1 0 0 0,0 0 0 0 0,0 0 0 0 0,0 0 0 0 0,-7-2 0 0 0,-12-5-812 0 0,22 9 646 0 0,9-9-3253 0 0,0 0 1608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1:46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22 6911 0 0,'0'0'528'0'0,"2"-1"-341"0"0,3 0 568 0 0,0-1 0 0 0,0 0 1 0 0,0-1-1 0 0,11-5 4032 0 0,-16 8-4674 0 0,0 0 0 0 0,0 0 0 0 0,0 0 0 0 0,1 0 0 0 0,-1 0 0 0 0,0 0 1 0 0,0-1-1 0 0,0 1 0 0 0,1 0 0 0 0,-1 0 0 0 0,0 0 0 0 0,0 0 0 0 0,0 0 0 0 0,0 0 0 0 0,1 0 0 0 0,-1 0 0 0 0,0 0 0 0 0,0 0 0 0 0,0 0 1 0 0,0 1-1 0 0,1-1 0 0 0,-1 0 0 0 0,0 0 0 0 0,0 0 0 0 0,0 0 0 0 0,0 0 0 0 0,1 0 0 0 0,-1 0 0 0 0,0 0 0 0 0,0 1 114 0 0,0-1-114 0 0,0 0 0 0 0,1 0 0 0 0,-1 0 0 0 0,0 0 0 0 0,0 0 0 0 0,0 1 0 0 0,0-1 0 0 0,0 0 0 0 0,0 0 0 0 0,0 0 0 0 0,0 0 0 0 0,0 1 1 0 0,0-1-1 0 0,0 0 0 0 0,0 0 0 0 0,0 0 0 0 0,0 1 0 0 0,-6 11 1239 0 0,-17 17-2086 0 0,21-26 1151 0 0,-22 24-395 0 0,2 1-1 0 0,2 1 1 0 0,0 1 0 0 0,-21 45-1 0 0,37-66-21 0 0,0-1-1 0 0,1 1 1 0 0,0 0 0 0 0,1 0-1 0 0,0 0 1 0 0,1 0 0 0 0,-1 19-1 0 0,2-23 4 0 0,0 0-1 0 0,0 0 0 0 0,1 1 0 0 0,0-1 0 0 0,0 0 0 0 0,1 0 1 0 0,-1 0-1 0 0,1 0 0 0 0,0 0 0 0 0,1 0 0 0 0,-1-1 0 0 0,1 1 1 0 0,0-1-1 0 0,0 0 0 0 0,4 5 0 0 0,-4-5 72 0 0,0-1 0 0 0,1 0-1 0 0,-1 0 1 0 0,1 0 0 0 0,0 0 0 0 0,0-1 0 0 0,0 1-1 0 0,0-1 1 0 0,0 0 0 0 0,1 0 0 0 0,-1-1 0 0 0,0 1-1 0 0,1-1 1 0 0,-1 0 0 0 0,7 1 0 0 0,-5-2 42 0 0,1 0 1 0 0,-1 0 0 0 0,1-1 0 0 0,-1 0 0 0 0,1 0-1 0 0,-1 0 1 0 0,0-1 0 0 0,1 0 0 0 0,-1 0 0 0 0,8-5-1 0 0,-4 3-91 0 0,1-2-1 0 0,0 1 1 0 0,-1-1-1 0 0,0-1 1 0 0,0 0-1 0 0,-1-1 1 0 0,0 1-1 0 0,0-2 0 0 0,-1 1 1 0 0,0-1-1 0 0,-1-1 1 0 0,1 1-1 0 0,-2-1 1 0 0,9-16-1 0 0,-10 12-87 0 0,0-1 0 0 0,-1 0 1 0 0,0 0-1 0 0,-1 0 0 0 0,-1 0 0 0 0,-1-1 0 0 0,0 1 0 0 0,-1 0 0 0 0,0-1 1 0 0,-1 1-1 0 0,-1-1 0 0 0,-1 1 0 0 0,-7-26 0 0 0,7 32-81 0 0,0 0 0 0 0,-1 0-1 0 0,0 1 1 0 0,-8-14 0 0 0,11 22 123 0 0,0-1 0 0 0,0 0 1 0 0,0 0-1 0 0,0 1 0 0 0,0-1 0 0 0,0 0 1 0 0,0 1-1 0 0,0 0 0 0 0,0-1 1 0 0,0 1-1 0 0,0-1 0 0 0,0 1 0 0 0,-1 0 1 0 0,1 0-1 0 0,0 0 0 0 0,0 0 1 0 0,0-1-1 0 0,0 2 0 0 0,-1-1 0 0 0,1 0 1 0 0,0 0-1 0 0,0 0 0 0 0,0 0 1 0 0,0 1-1 0 0,-1-1 0 0 0,1 1 0 0 0,0-1 1 0 0,0 1-1 0 0,0-1 0 0 0,0 1 0 0 0,0-1 1 0 0,0 1-1 0 0,0 0 0 0 0,0 0 1 0 0,1 0-1 0 0,-2 1 0 0 0,-1 1-242 0 0,0 1 0 0 0,1-1 0 0 0,0 1 0 0 0,-1 0 0 0 0,1 0 0 0 0,1 0 0 0 0,-1 0 0 0 0,1 0 0 0 0,-1 0 0 0 0,1 0 0 0 0,0 1 0 0 0,1-1 0 0 0,-1 0 0 0 0,1 1 0 0 0,0-1 0 0 0,0 1 0 0 0,0-1 0 0 0,2 7 0 0 0,-2-10-30 0 0,0-1 0 0 0,0 1 1 0 0,0 0-1 0 0,0 0 0 0 0,1-1 1 0 0,-1 1-1 0 0,0 0 0 0 0,1-1 1 0 0,-1 1-1 0 0,0 0 0 0 0,1-1 0 0 0,-1 1 1 0 0,1 0-1 0 0,-1-1 0 0 0,1 1 1 0 0,0 0-1 0 0,1 1-914 0 0,8 7-3813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1:4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77 4607 0 0,'100'-36'896'0'0,"-75"26"5066"0"0,-8 3 3786 0 0,-17 6-9673 0 0,0 0 1 0 0,0 0-1 0 0,0 0 1 0 0,0 0-1 0 0,-1 1 1 0 0,1-1-1 0 0,0 0 1 0 0,0 0 0 0 0,-1 1-1 0 0,1-1 1 0 0,0 0-1 0 0,-1 0 1 0 0,1 1-1 0 0,0-1 1 0 0,-1 0 0 0 0,1 1-1 0 0,-1-1 1 0 0,0 0-1 0 0,1 1 1 0 0,-1-1-1 0 0,1 1 1 0 0,-2-1 0 0 0,0 0-17 0 0,0 0 0 0 0,0 0-1 0 0,1 0 1 0 0,-1 1 0 0 0,0-1 0 0 0,0 1 0 0 0,0-1 0 0 0,0 1 0 0 0,-3 0 0 0 0,-5 0-77 0 0,0 1 0 0 0,0 0 0 0 0,-10 2 0 0 0,13-2 117 0 0,-24 5-92 0 0,0 0-1 0 0,0 2 0 0 0,1 1 1 0 0,0 2-1 0 0,1 0 1 0 0,1 3-1 0 0,0 0 0 0 0,0 1 1 0 0,-31 25-1 0 0,55-37-10 0 0,-1 0-1 0 0,1 1 0 0 0,0 0 1 0 0,1 0-1 0 0,-1 1 1 0 0,1-1-1 0 0,-1 1 0 0 0,1-1 1 0 0,1 1-1 0 0,-3 5 0 0 0,4-8 3 0 0,0 0 0 0 0,1 0 0 0 0,-1 0 0 0 0,1 0 0 0 0,-1 0 0 0 0,1 0 0 0 0,0 0 0 0 0,0-1 0 0 0,0 1 0 0 0,0 0 0 0 0,0 0-1 0 0,0 0 1 0 0,1 0 0 0 0,-1 0 0 0 0,0 0 0 0 0,1 0 0 0 0,0 0 0 0 0,-1-1 0 0 0,1 1 0 0 0,0 0 0 0 0,0 0 0 0 0,0-1 0 0 0,0 1 0 0 0,0-1-1 0 0,1 1 1 0 0,-1-1 0 0 0,0 1 0 0 0,1-1 0 0 0,-1 0 0 0 0,1 1 0 0 0,2 0 0 0 0,9 6-2 0 0,0-1 1 0 0,21 8-1 0 0,-4-1 4 0 0,22 8-121 0 0,58 17 1 0 0,-62-24 183 0 0,80 38 0 0 0,-121-49-61 0 0,-1-1-1 0 0,1 1 0 0 0,0 1 1 0 0,-1-1-1 0 0,0 1 0 0 0,0 0 1 0 0,-1 1-1 0 0,0-1 0 0 0,8 11 1 0 0,-11-13-2 0 0,0 1 0 0 0,0-1-1 0 0,0 1 1 0 0,-1-1 0 0 0,0 1 0 0 0,1 0 0 0 0,-2-1 0 0 0,1 1 0 0 0,0 0 0 0 0,0 0-1 0 0,-1-1 1 0 0,0 1 0 0 0,0 0 0 0 0,0 0 0 0 0,0 0 0 0 0,-1 0 0 0 0,0-1 0 0 0,1 1 0 0 0,-1 0-1 0 0,-1 0 1 0 0,-1 3 0 0 0,-1 2 0 0 0,0 0 0 0 0,-1 0 0 0 0,0 0 0 0 0,-1-1 0 0 0,0 0 0 0 0,0 0 0 0 0,-1 0 0 0 0,0-1 0 0 0,0 0 0 0 0,-1 0 0 0 0,0-1 0 0 0,0 0 0 0 0,-1-1 0 0 0,1 1 0 0 0,-12 4 0 0 0,-2-1 0 0 0,-1 0 0 0 0,0-2 0 0 0,0 0 0 0 0,-1-1 0 0 0,-29 2 0 0 0,36-6 72 0 0,-1 0 0 0 0,1-2-1 0 0,-1 0 1 0 0,-26-4 0 0 0,34 3-27 0 0,0-1 1 0 0,0-1-1 0 0,0 1 1 0 0,1-2-1 0 0,-1 1 1 0 0,1-1-1 0 0,0-1 1 0 0,0 0-1 0 0,-10-7 0 0 0,17 11-18 0 0,0-1 0 0 0,0 0-1 0 0,0 0 1 0 0,0 0-1 0 0,0 0 1 0 0,1 0 0 0 0,-1-1-1 0 0,1 1 1 0 0,-1 0-1 0 0,1-1 1 0 0,0 1-1 0 0,0-1 1 0 0,0 0 0 0 0,0 1-1 0 0,0-1 1 0 0,0 0-1 0 0,1 1 1 0 0,0-1-1 0 0,-1 0 1 0 0,1 0 0 0 0,0 0-1 0 0,0 1 1 0 0,1-1-1 0 0,-1 0 1 0 0,0 0-1 0 0,1 1 1 0 0,0-1 0 0 0,0 0-1 0 0,2-4 1 0 0,2-5 113 0 0,1 0 0 0 0,0 0 1 0 0,1 1-1 0 0,17-21 0 0 0,12-10-140 0 0,77-68 0 0 0,-17 17 0 0 0,-38 36-256 0 0,-57 55 238 0 0,-1 1 0 0 0,1 0 0 0 0,1 0 0 0 0,-1 1 0 0 0,0-1 0 0 0,0 0 0 0 0,0 0 0 0 0,0 0 0 0 0,1 1 0 0 0,-1-1 0 0 0,0 1 0 0 0,2-2-1 0 0,-1 2-130 0 0,0 0-172 0 0,0 0 1 0 0,0-1-1 0 0,0 1 0 0 0,0 0 1 0 0,0 0-1 0 0,0 1 0 0 0,3-1 1 0 0,-4 0 230 0 0,9 4-1207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1:4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24 5983 0 0,'0'-4'176'0'0,"0"3"-129"0"0,0 0 0 0 0,0 0 0 0 0,0 0-1 0 0,0-1 1 0 0,1 1 0 0 0,-1 0 0 0 0,0 0-1 0 0,6-9 8844 0 0,-7 12-8176 0 0,-30 58 3 0 0,-24 65 0 0 0,-14 69 1182 0 0,26-73-1410 0 0,29-85-489 0 0,-2 0 0 0 0,-22 38 0 0 0,25-53 0 0 0,0 0 0 0 0,-2-1 0 0 0,0-1 0 0 0,-28 27 0 0 0,20-29-220 0 0,21-16-49 0 0,-5-13-1999 0 0,3-5 401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1:4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105 416 2759 0 0,'-2'0'207'0'0,"-2"1"417"0"0,0 0-1 0 0,0-1 0 0 0,0 1 1 0 0,0 1-1 0 0,0-1 1 0 0,0 1-1 0 0,1-1 0 0 0,-1 1 1 0 0,1 0-1 0 0,-1 0 1 0 0,1 1-1 0 0,0-1 1 0 0,0 1-1 0 0,0-1 0 0 0,-3 5 1 0 0,3-4-255 0 0,-1 1 1 0 0,0-1-1 0 0,0 0 1 0 0,0 0-1 0 0,-8 4 1 0 0,0-1 2087 0 0,12-9-2225 0 0,1-8-163 0 0,0 1-1 0 0,0-1 1 0 0,1 0 0 0 0,1 1-1 0 0,-1-1 1 0 0,2 1-1 0 0,-1 0 1 0 0,9-15 0 0 0,6-7 76 0 0,25-36 1 0 0,-19 32-16 0 0,-4 6-50 0 0,1 0-1 0 0,26-26 1 0 0,-35 43-4 0 0,1 1 1 0 0,0 0 0 0 0,1 0 0 0 0,1 2-1 0 0,-1 0 1 0 0,20-10 0 0 0,-24 16 36 0 0,1 0 0 0 0,-1 0 0 0 0,1 1 0 0 0,0 0 0 0 0,0 1 0 0 0,0 1 0 0 0,15-1 0 0 0,-4 1 172 0 0,1 2 1 0 0,37 5 0 0 0,-40-1-107 0 0,0 0 0 0 0,32 14 0 0 0,-22-8-68 0 0,-14-6-50 0 0,0 1 1 0 0,0 1-1 0 0,0 1 0 0 0,-1 0 1 0 0,22 16-1 0 0,-28-14-50 0 0,-8-8-9 0 0,0 0 0 0 0,0 1 0 0 0,0-1 0 0 0,-1 0 0 0 0,1 0 0 0 0,0 0 0 0 0,-1 0 0 0 0,0 1 0 0 0,0-1 0 0 0,1 0 1 0 0,-1 1-1 0 0,-1-1 0 0 0,1 0 0 0 0,0 0 0 0 0,0 1 0 0 0,-1-1 0 0 0,0 0 0 0 0,1 0 0 0 0,-1 0 0 0 0,0 0 0 0 0,0 0 0 0 0,0 0 0 0 0,0 0 0 0 0,0 0 0 0 0,-1 0 1 0 0,1 0-1 0 0,-2 2 0 0 0,-6 6-3 0 0,0 0 0 0 0,-1-1 0 0 0,-16 12 0 0 0,14-11 12 0 0,-144 101 39 0 0,80-60-40 0 0,-51 35-10 0 0,-74 54 0 0 0,130-78-296 0 0,69-60 189 0 0,6-5-1208 0 0,40-32-895 0 0,-14 12-4550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1:4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60 15463 0 0,'11'-14'384'0'0,"-6"7"-110"0"0,2-1 1 0 0,-1 1-1 0 0,1 0 0 0 0,12-9 2105 0 0,-19 18-2266 0 0,-1 1 0 0 0,0-1 0 0 0,0 0-1 0 0,0 1 1 0 0,0-1 0 0 0,0 0 0 0 0,-1 0 0 0 0,1 1-1 0 0,-3 1 1 0 0,-2 4 107 0 0,-42 61 492 0 0,-94 104 0 0 0,2-3-653 0 0,-2 38-1 0 0,107-147-61 0 0,-43 98 1 0 0,69-135 96 0 0,1-1 1 0 0,1 1-1 0 0,1 0 0 0 0,1 0 0 0 0,-2 40 1 0 0,6-49-6 0 0,1-1 0 0 0,0 1 1 0 0,1-1-1 0 0,1 0 0 0 0,0 1 1 0 0,1-1-1 0 0,0 0 0 0 0,2 0 1 0 0,-1 0-1 0 0,13 24 0 0 0,-15-35-76 0 0,0 1 0 0 0,1-1 0 0 0,-1 1 0 0 0,1-1 0 0 0,0 0 0 0 0,0 0-1 0 0,0 0 1 0 0,0 0 0 0 0,0-1 0 0 0,1 1 0 0 0,-1-1 0 0 0,1 0 0 0 0,0 0 0 0 0,0 0 0 0 0,-1 0-1 0 0,6 1 1 0 0,-2-2-175 0 0,-1 1 0 0 0,1-1 0 0 0,0-1 0 0 0,0 1 0 0 0,0-1 0 0 0,0 0 0 0 0,0-1 0 0 0,-1 1 0 0 0,10-3 0 0 0,10-4-1433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1:5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22 3679 0 0,'32'-22'8488'0'0,"-33"25"-8270"0"0,0-1 0 0 0,0 1 0 0 0,0-1 0 0 0,-1 1 0 0 0,1-1 0 0 0,-1 1 0 0 0,1-1 0 0 0,-1 0-1 0 0,0 0 1 0 0,0 0 0 0 0,0 0 0 0 0,0 0 0 0 0,-3 2 0 0 0,-16 10 1253 0 0,-35 18 0 0 0,4-2-1138 0 0,38-21-331 0 0,2 1 1 0 0,-1 0 0 0 0,-14 17 0 0 0,-4 4-18 0 0,-227 180-867 0 0,203-166 614 0 0,-94 100 0 0 0,128-121 268 0 0,0 1 0 0 0,1 1 0 0 0,-16 30 0 0 0,23-27 12 0 0,8-9 51 0 0,7-15-51 0 0,-1-2 16 0 0,0-1 22 0 0,0 1 0 0 0,0-1 0 0 0,0 0 0 0 0,0 0 0 0 0,0 0 0 0 0,0 0 0 0 0,0 0 0 0 0,1-1 0 0 0,-1 1 0 0 0,1 0 0 0 0,-1 0 0 0 0,1-1 0 0 0,0 1 0 0 0,-1-1 0 0 0,1 0 0 0 0,0 1-1 0 0,0-1 1 0 0,0 0 0 0 0,0 0 0 0 0,0 0 0 0 0,0 0 0 0 0,1-1 0 0 0,-1 1 0 0 0,3 0 0 0 0,3 1 119 0 0,1-1 0 0 0,0 0-1 0 0,0 0 1 0 0,0 0 0 0 0,9-2-1 0 0,44-6 622 0 0,0-2 1 0 0,97-29-1 0 0,-84 14-351 0 0,93-43-1 0 0,-67 25-1490 0 0,-85 36-313 0 0,-3 3-3754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1:5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98 3223 0 0,'8'-8'140'0'0,"-4"4"-74"0"0,-1 1-1 0 0,0-1 1 0 0,0 1-1 0 0,0-1 1 0 0,0 0 0 0 0,2-6-1 0 0,-2 5-13 0 0,18-33 10569 0 0,-26 28-9534 0 0,2 9-1010 0 0,1 0-1 0 0,0 1 1 0 0,-1-1 0 0 0,1 0 0 0 0,-1 1-1 0 0,1 0 1 0 0,-1-1 0 0 0,1 1 0 0 0,-1 0-1 0 0,1 0 1 0 0,-1 1 0 0 0,1-1 0 0 0,0 0-1 0 0,-1 1 1 0 0,1 0 0 0 0,-1-1 0 0 0,1 1-1 0 0,-4 2 1 0 0,-7 3 16 0 0,0 1 0 0 0,-13 8-1 0 0,14-8 20 0 0,-36 22 125 0 0,-46 35-1 0 0,36-23 37 0 0,-21 17 644 0 0,71-51-706 0 0,0 0-1 0 0,1 0 1 0 0,0 1 0 0 0,1-1 0 0 0,0 2 0 0 0,0-1-1 0 0,-5 10 1 0 0,10-15 289 0 0,1 2-183 0 0,0-5-303 0 0,0 1 0 0 0,0-1 0 0 0,-1 0 0 0 0,1 0 0 0 0,0 1 0 0 0,0-1 0 0 0,0 0 0 0 0,0 1 0 0 0,0-1 0 0 0,0 0 0 0 0,0 0 0 0 0,0 1 0 0 0,0-1 0 0 0,0 0 0 0 0,0 1 0 0 0,0-1 0 0 0,0 0 0 0 0,0 0 0 0 0,0 1 0 0 0,0-1 0 0 0,0 0 0 0 0,0 0 0 0 0,0 1 0 0 0,0-1 0 0 0,1 0 0 0 0,-1 1 0 0 0,0-1 0 0 0,0 0 0 0 0,0 0 0 0 0,0 0 0 0 0,1 1 0 0 0,-1-1 0 0 0,0 0 0 0 0,0 0 0 0 0,0 0 0 0 0,1 1 0 0 0,-1-1 0 0 0,0 0 0 0 0,0 0 0 0 0,1 0 0 0 0,5 2-2 0 0,-1-1-1 0 0,1 0 1 0 0,0 0 0 0 0,-1-1 0 0 0,1 1 0 0 0,0-1 0 0 0,-1 0-1 0 0,1-1 1 0 0,0 0 0 0 0,-1 1 0 0 0,10-4 0 0 0,10-4-29 0 0,32-14-1 0 0,-9 3-156 0 0,-7 5-22 0 0,43-16-704 0 0,-44 10-100 0 0,-36 18 934 0 0,5-4 52 0 0,3 3-7 0 0,2-1-182 0 0,-12 4 107 0 0,1 0-42 0 0,34 13-1570 0 0,-35-12 466 0 0,12 4-1886 0 0,12 5-3948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18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12751 0 0,'0'0'1158'0'0,"1"2"-954"0"0,7 15 189 0 0,-1-1 1 0 0,-1 1 0 0 0,8 33 0 0 0,-9-31 199 0 0,1 0 0 0 0,0-1 0 0 0,14 29 1 0 0,-9-28-321 0 0,2 0 0 0 0,0 0 0 0 0,1-2 0 0 0,1 1 0 0 0,33 28 0 0 0,-5-10 76 0 0,59 36 0 0 0,-98-70-330 0 0,19 13 142 0 0,-1 0-1 0 0,0 1 1 0 0,-2 2-1 0 0,20 20 1 0 0,-35-34-97 0 0,-1 1 1 0 0,1 1 0 0 0,-2-1 0 0 0,1 1-1 0 0,0 0 1 0 0,-1-1 0 0 0,0 1-1 0 0,0 1 1 0 0,-1-1 0 0 0,0 0-1 0 0,0 1 1 0 0,0-1 0 0 0,-1 1-1 0 0,0 0 1 0 0,0-1 0 0 0,-1 1-1 0 0,0 0 1 0 0,0-1 0 0 0,0 1-1 0 0,-1 0 1 0 0,-3 12 0 0 0,0-8 66 0 0,0 1 0 0 0,-1 0 1 0 0,-1-1-1 0 0,0 0 0 0 0,0 0 0 0 0,-1 0 1 0 0,-1-1-1 0 0,1 0 0 0 0,-2-1 1 0 0,1 0-1 0 0,-20 16 0 0 0,-8 2 194 0 0,-77 45-1 0 0,73-48-355 0 0,-58 31-487 0 0,-36 24-3800 0 0,114-66 2674 0 0,0-4-40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1:5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35 202 4143 0 0,'-1'1'4323'0'0,"-32"39"5980"0"0,34-43-9897 0 0,0-2-350 0 0,1-1-1 0 0,1 1 1 0 0,-1-1 0 0 0,1 1-1 0 0,0 0 1 0 0,0 0-1 0 0,1 0 1 0 0,-1 0-1 0 0,1 1 1 0 0,0-1 0 0 0,8-6-1 0 0,9-6 288 0 0,30-20 0 0 0,-28 21-272 0 0,-1 1-80 0 0,-1 2-1 0 0,36-17 0 0 0,-44 24 3 0 0,0 1 1 0 0,0 1-1 0 0,0 0 0 0 0,1 1 1 0 0,-1 0-1 0 0,19-1 0 0 0,-31 4 6 0 0,1-1-1 0 0,-1 1 1 0 0,1 0-1 0 0,-1 0 1 0 0,1 0 0 0 0,-1 0-1 0 0,0 0 1 0 0,1 0-1 0 0,-1 1 1 0 0,1-1-1 0 0,-1 0 1 0 0,0 1-1 0 0,1-1 1 0 0,-1 1 0 0 0,0 0-1 0 0,1-1 1 0 0,-1 1-1 0 0,0 0 1 0 0,0 0-1 0 0,0-1 1 0 0,1 1 0 0 0,-1 0-1 0 0,0 0 1 0 0,0 0-1 0 0,-1 1 1 0 0,1-1-1 0 0,0 0 1 0 0,0 0-1 0 0,0 0 1 0 0,-1 1 0 0 0,1-1-1 0 0,-1 0 1 0 0,1 1-1 0 0,-1-1 1 0 0,1 0-1 0 0,-1 1 1 0 0,0-1-1 0 0,0 1 1 0 0,0-1 0 0 0,1 1-1 0 0,-1-1 1 0 0,-1 0-1 0 0,1 1 1 0 0,0-1-1 0 0,-1 2 1 0 0,0 7 4 0 0,-1-1 0 0 0,0 0-1 0 0,-1 0 1 0 0,0 0 0 0 0,-6 11 0 0 0,6-15 6 0 0,0 0 0 0 0,-1 0 0 0 0,1-1 0 0 0,-1 0 0 0 0,0 1 0 0 0,0-1 0 0 0,0-1 0 0 0,0 1 0 0 0,-1-1 0 0 0,1 1 0 0 0,-1-1 0 0 0,-9 4 0 0 0,7-6-9 0 0,0-6-13 0 0,7 4-13 0 0,-1-1 0 0 0,0 0 1 0 0,1 1-1 0 0,-1-1 0 0 0,1 0 1 0 0,0 1-1 0 0,0-1 0 0 0,-1 0 1 0 0,1 1-1 0 0,0-1 0 0 0,0 0 1 0 0,1 0-1 0 0,-1 1 0 0 0,0-1 1 0 0,0 0-1 0 0,1 1 0 0 0,-1-1 0 0 0,1 0 1 0 0,0 1-1 0 0,-1-1 0 0 0,2-1 1 0 0,1-2-146 0 0,0 0 1 0 0,0 0-1 0 0,1 0 1 0 0,-1 1-1 0 0,5-5 1 0 0,5-2-65 0 0,0 1 1 0 0,0 0-1 0 0,1 1 1 0 0,0 1 0 0 0,1 0-1 0 0,23-9 1 0 0,-16 10 429 0 0,-1 1 0 0 0,1 0 1 0 0,0 2-1 0 0,35-2 1 0 0,-45 6 270 0 0,-1 0-1 0 0,0 1 1 0 0,19 4 0 0 0,-18-3-233 0 0,-11-1-230 0 0,0-1 1 0 0,1 0 0 0 0,-1 1-1 0 0,0-1 1 0 0,0 1-1 0 0,0-1 1 0 0,1 1-1 0 0,-1 0 1 0 0,0-1 0 0 0,0 1-1 0 0,0 0 1 0 0,0 0-1 0 0,0 0 1 0 0,0 0-1 0 0,0 0 1 0 0,-1 0-1 0 0,1 0 1 0 0,0 0 0 0 0,-1 0-1 0 0,1 0 1 0 0,0 0-1 0 0,-1 1 1 0 0,1-1-1 0 0,-1 0 1 0 0,0 0 0 0 0,1 1-1 0 0,-1-1 1 0 0,0 0-1 0 0,0 0 1 0 0,0 1-1 0 0,0-1 1 0 0,0 2 0 0 0,0 2 1 0 0,0 0 0 0 0,-1-1 1 0 0,1 1-1 0 0,-1 0 1 0 0,0-1-1 0 0,-1 1 1 0 0,-1 5-1 0 0,-26 46 39 0 0,20-43-27 0 0,2 1 0 0 0,0 0 0 0 0,1 0-1 0 0,-6 19 1 0 0,10-24-29 0 0,2-8-102 0 0,20 8-1886 0 0,-7-7-2586 0 0,1-4-1438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1:5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45 119 7831 0 0,'2'0'3551'0'0,"4"-2"-2497"0"0,0 0 0 0 0,1 0 1 0 0,8-1-1 0 0,-4 2-356 0 0,1 0 0 0 0,0 1 1 0 0,0 0-1 0 0,0 1 0 0 0,12 2 1 0 0,-18-1-439 0 0,11 1-38 0 0,-11-2-200 0 0,0-1 0 0 0,0 0 0 0 0,1-1 0 0 0,-1 0 0 0 0,0 0 0 0 0,0 0 0 0 0,0 0 0 0 0,0-1 1 0 0,-1 0-1 0 0,1 0 0 0 0,0-1 0 0 0,7-4 0 0 0,-9 4-32 0 0,0 0 1 0 0,0 1-1 0 0,0-2 1 0 0,-1 1-1 0 0,1 0 1 0 0,-1-1-1 0 0,1 0 1 0 0,-1 0-1 0 0,-1 0 1 0 0,1 0-1 0 0,0 0 1 0 0,-1 0-1 0 0,0-1 1 0 0,0 1-1 0 0,2-9 1 0 0,-3 12-11 0 0,-1 0 0 0 0,0 1 1 0 0,0-1-1 0 0,0 0 0 0 0,0 0 0 0 0,1 0 0 0 0,-1 0 1 0 0,0 0-1 0 0,0 1 0 0 0,-1-1 0 0 0,1 0 0 0 0,0 0 1 0 0,0 0-1 0 0,0 0 0 0 0,-1 0 0 0 0,1 1 1 0 0,0-1-1 0 0,-1 0 0 0 0,1 0 0 0 0,0 1 0 0 0,-1-1 1 0 0,1 0-1 0 0,-1 0 0 0 0,1 1 0 0 0,-1-1 1 0 0,0 1-1 0 0,1-1 0 0 0,-1 0 0 0 0,0 1 0 0 0,1-1 1 0 0,-1 1-1 0 0,0-1 0 0 0,0 1 0 0 0,1 0 0 0 0,-1-1 1 0 0,0 1-1 0 0,0 0 0 0 0,-1-1 0 0 0,0 1-57 0 0,-1-1-1 0 0,0 1 0 0 0,0 0 1 0 0,1 0-1 0 0,-1 0 1 0 0,0 0-1 0 0,0 0 0 0 0,1 0 1 0 0,-1 1-1 0 0,-4 0 1 0 0,-4 4-60 0 0,-1 0 0 0 0,1 1 1 0 0,-1 0-1 0 0,2 1 1 0 0,-1 0-1 0 0,1 1 0 0 0,-11 10 1 0 0,-4 6-312 0 0,-30 37-1 0 0,37-40 669 0 0,-25 41 1 0 0,38-53-154 0 0,0 0 1 0 0,0 1 0 0 0,1-1 0 0 0,1 1 0 0 0,-1 0-1 0 0,2 0 1 0 0,-4 19 0 0 0,6-27-45 0 0,-1 0 1 0 0,1-1 0 0 0,0 1-1 0 0,0 0 1 0 0,0 0-1 0 0,1 0 1 0 0,-1-1-1 0 0,0 1 1 0 0,1 0 0 0 0,-1 0-1 0 0,1 0 1 0 0,-1-1-1 0 0,1 1 1 0 0,0 0-1 0 0,0-1 1 0 0,0 1 0 0 0,0-1-1 0 0,0 1 1 0 0,0-1-1 0 0,0 0 1 0 0,0 1-1 0 0,1-1 1 0 0,-1 0-1 0 0,0 0 1 0 0,1 1 0 0 0,-1-1-1 0 0,1 0 1 0 0,0-1-1 0 0,-1 1 1 0 0,1 0-1 0 0,0 0 1 0 0,-1-1 0 0 0,1 1-1 0 0,0-1 1 0 0,0 1-1 0 0,-1-1 1 0 0,1 0-1 0 0,2 0 1 0 0,6 1 36 0 0,-1-1 0 0 0,1 0 0 0 0,-1-1 0 0 0,1 1 0 0 0,17-6 0 0 0,135-43-489 0 0,-106 29-4724 0 0,-30 12-639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1:5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417 808 11287 0 0,'0'0'1023'0'0,"-1"1"-842"0"0,-5 2 3079 0 0,7-6-3107 0 0,0 1-1 0 0,0 0 1 0 0,1 0-1 0 0,-1-1 0 0 0,-1 1 1 0 0,1 0-1 0 0,1-4 1 0 0,-1 0 14 0 0,8-14 6 0 0,1 0 0 0 0,20-32-1 0 0,1 0-173 0 0,7-19 1 0 0,83-164 0 0 0,-64 101 10 0 0,-50 114-92 0 0,-1 0 0 0 0,0-1 0 0 0,-2 0 0 0 0,4-37 0 0 0,-8 54 61 0 0,0 0 1 0 0,0 0-1 0 0,0 0 0 0 0,-1 0 0 0 0,1 0 0 0 0,-1 1 1 0 0,0-1-1 0 0,0 0 0 0 0,-3-5 0 0 0,4 8 18 0 0,-1 0 1 0 0,1 0-1 0 0,-1 0 0 0 0,0 0 0 0 0,0 0 1 0 0,1 0-1 0 0,-1 0 0 0 0,0 0 0 0 0,0 1 1 0 0,0-1-1 0 0,0 0 0 0 0,0 1 1 0 0,0-1-1 0 0,0 0 0 0 0,0 1 0 0 0,0-1 1 0 0,0 1-1 0 0,0 0 0 0 0,-1-1 0 0 0,1 1 1 0 0,0 0-1 0 0,0-1 0 0 0,0 1 0 0 0,-1 0 1 0 0,1 0-1 0 0,0 0 0 0 0,0 0 0 0 0,0 1 1 0 0,-1-1-1 0 0,1 0 0 0 0,0 0 0 0 0,0 1 1 0 0,0-1-1 0 0,-2 1 0 0 0,-2 1 17 0 0,-1 1 1 0 0,1 0-1 0 0,0 0 0 0 0,0 0 0 0 0,0 0 0 0 0,0 1 0 0 0,0 0 0 0 0,1 0 0 0 0,0 0 1 0 0,0 1-1 0 0,0-1 0 0 0,-6 11 0 0 0,-2 4 104 0 0,-19 42 0 0 0,28-53-95 0 0,-96 245 629 0 0,16 6-435 0 0,46-138-177 0 0,-105 230 14 0 0,121-307 0 0 0,-3-1 0 0 0,-46 64 0 0 0,63-97-52 0 0,-1 0 0 0 0,0-1 0 0 0,0 0 0 0 0,-1-1 0 0 0,-1 0 0 0 0,-13 10 0 0 0,11-13 51 0 0,1-4-56 0 0,10-1-194 0 0,1-1-1 0 0,-1 1 1 0 0,1 0 0 0 0,-1 0-1 0 0,0-1 1 0 0,1 1 0 0 0,-1-1-1 0 0,1 1 1 0 0,-1-1-1 0 0,1 1 1 0 0,-1-1 0 0 0,1 1-1 0 0,-1-1 1 0 0,1 1-1 0 0,0-1 1 0 0,-1 1 0 0 0,1-1-1 0 0,0 0 1 0 0,-1 1 0 0 0,1-1-1 0 0,0-1 1 0 0,-1 1-647 0 0,-5-11-4914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1:5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38 257 9215 0 0,'-12'-16'497'0'0,"-14"-22"8209"0"0,27 37-8636 0 0,1 0 1 0 0,-1 0-1 0 0,0 0 0 0 0,0 0 1 0 0,1 0-1 0 0,-1 1 1 0 0,1-1-1 0 0,-1 0 0 0 0,1 1 1 0 0,-1-1-1 0 0,1 1 1 0 0,-1-1-1 0 0,4 1 0 0 0,-4-1-15 0 0,117-18 2024 0 0,-40 8-1385 0 0,73-19-79 0 0,183-60-1 0 0,-248 64-2458 0 0,-50 16-4230 0 0,-12 4-629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1:5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84 442 4143 0 0,'0'0'319'0'0,"-6"6"-95"0"0,3-4 2275 0 0,2-1-2010 0 0,-1-1 0 0 0,1 1 0 0 0,0-1 0 0 0,-1 0 0 0 0,1 1 0 0 0,0-1 0 0 0,-1 0 0 0 0,1 0 0 0 0,-1 0 0 0 0,1 0 0 0 0,0 0 0 0 0,-1 0 0 0 0,1-1 0 0 0,-1 1 0 0 0,1 0 0 0 0,0-1 0 0 0,-1 1 0 0 0,1-1 0 0 0,0 1 0 0 0,-2-2 0 0 0,1 1-205 0 0,0-1 0 0 0,0 0 0 0 0,0 0 0 0 0,0 1 0 0 0,0-2 0 0 0,0 1 0 0 0,0 0 1 0 0,1 0-1 0 0,-3-5 0 0 0,0-1-137 0 0,1 0 0 0 0,-1 0 0 0 0,2 0 0 0 0,-1 0 0 0 0,-2-17 0 0 0,4 10 14 0 0,0-1 0 0 0,0 0 0 0 0,2 1 0 0 0,0-1 0 0 0,1 1 0 0 0,0-1 0 0 0,1 1 0 0 0,1-1 1 0 0,1 1-1 0 0,0 1 0 0 0,1-1 0 0 0,0 1 0 0 0,14-23 0 0 0,-15 28-225 0 0,1 0 0 0 0,1 1 0 0 0,-1-1-1 0 0,1 1 1 0 0,1 0 0 0 0,-1 1 0 0 0,2 0 0 0 0,-1 0 0 0 0,0 1-1 0 0,1 0 1 0 0,0 0 0 0 0,1 1 0 0 0,-1 0 0 0 0,1 1 0 0 0,0 0-1 0 0,0 0 1 0 0,1 1 0 0 0,-1 1 0 0 0,1 0 0 0 0,18-2-1 0 0,-22 4-230 0 0,-1 0-1 0 0,1 1 0 0 0,-1 0 0 0 0,0 0 0 0 0,1 0 0 0 0,-1 1 0 0 0,0 0 0 0 0,0 0 0 0 0,0 0 0 0 0,0 1 0 0 0,0 0 0 0 0,-1 0 0 0 0,8 6 0 0 0,7 6-1470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1:5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76 5063 0 0,'0'0'2351'0'0,"-9"-5"3814"0"0,5 5-5911 0 0,0-1-1 0 0,0 1 1 0 0,0 1-1 0 0,0-1 1 0 0,0 1-1 0 0,0-1 1 0 0,0 1-1 0 0,0 0 1 0 0,0 1-1 0 0,0-1 1 0 0,1 1 0 0 0,-1-1-1 0 0,0 1 1 0 0,1 0-1 0 0,-1 0 1 0 0,1 1-1 0 0,0-1 1 0 0,0 1-1 0 0,0 0 1 0 0,-4 4-1 0 0,-4 6-45 0 0,1 1 1 0 0,1 0-1 0 0,0 1 0 0 0,-7 18 0 0 0,12-26-191 0 0,2 0 0 0 0,-1 0 0 0 0,1 0 0 0 0,0 0 0 0 0,1 1 0 0 0,-1-1 0 0 0,1 0 0 0 0,1 1 0 0 0,0 0 0 0 0,0-1 1 0 0,1 14-1 0 0,0-20 84 0 0,0 0-47 0 0,0 0 0 0 0,-1 0 0 0 0,1 0 0 0 0,0 0 1 0 0,0 0-1 0 0,1-1 0 0 0,-1 1 0 0 0,0 0 0 0 0,0-1 0 0 0,0 1 0 0 0,0-1 1 0 0,1 1-1 0 0,-1-1 0 0 0,0 1 0 0 0,0-1 0 0 0,1 0 0 0 0,-1 0 0 0 0,0 0 1 0 0,1 0-1 0 0,-1 0 0 0 0,0 0 0 0 0,3 0 0 0 0,22-4 359 0 0,-1-1 0 0 0,1-1 0 0 0,-1-1 0 0 0,32-13 0 0 0,-46 15-395 0 0,3 1-28 0 0,25-12 47 0 0,-37 15-65 0 0,0 0 1 0 0,1 0-1 0 0,-1-1 1 0 0,0 1-1 0 0,0-1 1 0 0,0 0-1 0 0,0 0 1 0 0,0 0-1 0 0,0 0 1 0 0,-1 0-1 0 0,1 0 1 0 0,1-3-1 0 0,-2 4-95 0 0,-8-18-125 0 0,6 15 184 0 0,-1 0 1 0 0,1 1 0 0 0,-1-1-1 0 0,-3-7 1 0 0,3 9 62 0 0,-8-13-199 0 0,0 0 0 0 0,-12-25 0 0 0,21 36 153 0 0,-1 0 0 0 0,0 0 0 0 0,1 0 0 0 0,0 0 0 0 0,0 0 0 0 0,0 0 0 0 0,0 0 0 0 0,1-1 0 0 0,0 1-1 0 0,0 0 1 0 0,0-1 0 0 0,0 1 0 0 0,1 0 0 0 0,-1 0 0 0 0,1 0 0 0 0,2-6 0 0 0,-3 10-28 0 0,1-1 0 0 0,-1 0 1 0 0,1 0-1 0 0,0 0 0 0 0,-1 1 0 0 0,1-1 1 0 0,0 0-1 0 0,-1 1 0 0 0,1-1 0 0 0,0 1 1 0 0,0-1-1 0 0,0 1 0 0 0,0-1 0 0 0,0 1 1 0 0,-1-1-1 0 0,1 1 0 0 0,2-1 0 0 0,17-3-922 0 0,-17 4 549 0 0,35-4-3169 0 0,-18 4-1934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1:5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28 187 4607 0 0,'0'0'806'0'0,"-5"10"5679"0"0,-10 10 1079 0 0,15-19-7431 0 0,0-1 1 0 0,0 0 0 0 0,-1 1-1 0 0,1-1 1 0 0,0 0 0 0 0,0 1-1 0 0,-1-1 1 0 0,1 0-1 0 0,0 0 1 0 0,-1 1 0 0 0,1-1-1 0 0,0 0 1 0 0,-1 0 0 0 0,1 1-1 0 0,0-1 1 0 0,-1 0-1 0 0,1 0 1 0 0,0 0 0 0 0,-1 0-1 0 0,1 0 1 0 0,-1 0 0 0 0,1 1-1 0 0,0-5-112 0 0,0 0 0 0 0,0 0 0 0 0,0 0-1 0 0,1 0 1 0 0,0 0 0 0 0,0 0 0 0 0,0 1 0 0 0,0-1 0 0 0,1 0-1 0 0,-1 1 1 0 0,1-1 0 0 0,0 1 0 0 0,3-6 0 0 0,7-8 14 0 0,17-19 1 0 0,-26 32-26 0 0,10-11-7 0 0,0 0 0 0 0,1 2 0 0 0,20-16 0 0 0,-29 25-3 0 0,0 0 0 0 0,0 0 0 0 0,1 1 0 0 0,-1 0 0 0 0,1 0 0 0 0,0 0 0 0 0,0 1 0 0 0,0 0 0 0 0,0 0-1 0 0,0 1 1 0 0,0-1 0 0 0,1 1 0 0 0,-1 1 0 0 0,7-1 0 0 0,-10 1 0 0 0,-1 1 0 0 0,0-1 0 0 0,0 1 0 0 0,0-1 0 0 0,0 1 0 0 0,0 0 0 0 0,0 0 0 0 0,0 0 0 0 0,0 0 0 0 0,-1 1 0 0 0,1-1 0 0 0,0 0 0 0 0,-1 1 0 0 0,1-1 0 0 0,-1 1 0 0 0,1-1 0 0 0,-1 1 0 0 0,0 0 0 0 0,1-1 0 0 0,-1 1 0 0 0,0 0 0 0 0,1 4 0 0 0,0-1 0 0 0,1 1 0 0 0,-1 0 0 0 0,-1 0 0 0 0,1 0 0 0 0,-1 0 0 0 0,0 11 0 0 0,0 5 63 0 0,-1 0 0 0 0,-1 0-1 0 0,-5 24 1 0 0,4-33 53 0 0,-1 0 0 0 0,-1 0 1 0 0,0-1-1 0 0,-1 1 0 0 0,0-1 0 0 0,-9 15 0 0 0,13-25 268 0 0,2-7-376 0 0,0 0 0 0 0,0 0 0 0 0,1 0 1 0 0,0 1-1 0 0,0-1 0 0 0,0 1 0 0 0,0-1 0 0 0,1 1 0 0 0,0 0 0 0 0,3-5 0 0 0,-2 4-25 0 0,10-13-184 0 0,0 0-1 0 0,1 0 1 0 0,28-24-1 0 0,59-37-599 0 0,-92 72 817 0 0,1 0-1 0 0,0 0 1 0 0,0 1-1 0 0,1 1 1 0 0,21-7-1 0 0,-29 10 38 0 0,0 1 0 0 0,0 0-1 0 0,0 0 1 0 0,1 0 0 0 0,-1 1-1 0 0,0 0 1 0 0,0 0 0 0 0,1 0-1 0 0,-1 0 1 0 0,0 0 0 0 0,0 1-1 0 0,1 0 1 0 0,-1 0 0 0 0,0 0-1 0 0,0 1 1 0 0,0-1-1 0 0,0 1 1 0 0,0 0 0 0 0,-1 0-1 0 0,5 3 1 0 0,-6-3-46 0 0,0 0-1 0 0,0 0 1 0 0,0 0-1 0 0,0 0 1 0 0,0 0-1 0 0,0 1 1 0 0,-1-1 0 0 0,0 1-1 0 0,1-1 1 0 0,-1 1-1 0 0,0 0 1 0 0,0-1-1 0 0,1 5 1 0 0,-1 2 13 0 0,1 0 1 0 0,-1 16-1 0 0,0-9-13 0 0,-1-4 10 0 0,0-1-1 0 0,-2 1 1 0 0,1 0-1 0 0,-1-1 1 0 0,-7 20-1 0 0,-2 13 32 0 0,10-38-57 0 0,-6 47 113 0 0,6-47-176 0 0,1 0-1 0 0,0-1 1 0 0,0 1 0 0 0,1 0 0 0 0,0-1-1 0 0,2 11 1 0 0,-2-14-1173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1:5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153 141 3679 0 0,'0'0'12640'0'0,"-2"1"-12028"0"0,-2 3-360 0 0,-1 1-1 0 0,1 0 1 0 0,0 0-1 0 0,0 1 1 0 0,1-1 0 0 0,-1 1-1 0 0,1 0 1 0 0,-2 6-1 0 0,-13 21 316 0 0,-3 2-332 0 0,15-24-212 0 0,1-2-1 0 0,-2 1 1 0 0,1-1-1 0 0,-1 1 0 0 0,0-2 1 0 0,-1 1-1 0 0,0-1 1 0 0,-13 9-1 0 0,20-16 180 0 0,3-10-132 0 0,0 2-70 0 0,0 0 0 0 0,1 0 0 0 0,-1 0 0 0 0,2 0 0 0 0,-1 0 0 0 0,1 1 0 0 0,0-1 0 0 0,0 1 0 0 0,7-7 0 0 0,7-8 0 0 0,26-20 0 0 0,-25 23 0 0 0,-14 13-7 0 0,15-14-23 0 0,1 0 0 0 0,25-16 0 0 0,-39 31 28 0 0,0-1 0 0 0,0 1 1 0 0,1 1-1 0 0,-1-1 0 0 0,1 1 0 0 0,0 0 0 0 0,0 1 1 0 0,0 0-1 0 0,0 0 0 0 0,1 1 0 0 0,11-1 1 0 0,-18 2 20 0 0,0 0 1 0 0,0 1-1 0 0,0-1 1 0 0,0 0-1 0 0,0 0 1 0 0,0 1 0 0 0,0 0-1 0 0,0-1 1 0 0,0 1-1 0 0,0 0 1 0 0,-1 0 0 0 0,1 0-1 0 0,0 0 1 0 0,0 0-1 0 0,-1 0 1 0 0,1 0 0 0 0,-1 0-1 0 0,3 4 1 0 0,-2-2 31 0 0,0 0 0 0 0,0 0 1 0 0,0 0-1 0 0,0 0 0 0 0,-1 0 1 0 0,0 1-1 0 0,0-1 0 0 0,0 1 1 0 0,1 6-1 0 0,-1 1 42 0 0,0-1 0 0 0,-1 1-1 0 0,0-1 1 0 0,0 1 0 0 0,-2-1-1 0 0,-2 14 1 0 0,2-18-72 0 0,0 1 0 0 0,0-1 0 0 0,0 0 0 0 0,-1 0 1 0 0,0-1-1 0 0,0 1 0 0 0,-1-1 0 0 0,1 1 0 0 0,-7 6 0 0 0,9-10-11 0 0,-1 0 1 0 0,0-1-1 0 0,1 1 1 0 0,-1 0-1 0 0,0-1 1 0 0,0 1 0 0 0,0-1-1 0 0,0 1 1 0 0,0-1-1 0 0,0 0 1 0 0,0 0-1 0 0,0 0 1 0 0,0 0-1 0 0,-1 0 1 0 0,1-1-1 0 0,0 1 1 0 0,-1-1-1 0 0,-3 1 1 0 0,4-1-1 0 0,0 0-5 0 0,0 1 0 0 0,1-1 0 0 0,-1 0 0 0 0,0 0 0 0 0,1 0 0 0 0,-1 0 0 0 0,0-1-1 0 0,1 1 1 0 0,-1 0 0 0 0,0-1 0 0 0,1 1 0 0 0,-1-1 0 0 0,1 1 0 0 0,-1-1-1 0 0,1 0 1 0 0,-1 0 0 0 0,1 0 0 0 0,-1 0 0 0 0,1 0 0 0 0,0 0 0 0 0,-1 0-1 0 0,1 0 1 0 0,0 0 0 0 0,0 0 0 0 0,0-1 0 0 0,-1-1 0 0 0,1 0-17 0 0,0 1 0 0 0,0 0 0 0 0,0 0 1 0 0,1 0-1 0 0,0-1 0 0 0,-1 1 0 0 0,1 0 0 0 0,0 0 0 0 0,0-1 1 0 0,0 1-1 0 0,0 0 0 0 0,0-1 0 0 0,1 1 0 0 0,-1 0 0 0 0,1 0 1 0 0,0-1-1 0 0,-1 1 0 0 0,3-4 0 0 0,2-3-67 0 0,1-1 0 0 0,0 1 1 0 0,0 1-1 0 0,1-1 0 0 0,0 1 0 0 0,16-15 0 0 0,56-39-240 0 0,-67 54 286 0 0,8-6 35 0 0,0 1 1 0 0,1 0-1 0 0,0 2 0 0 0,1 0 1 0 0,1 2-1 0 0,45-13 0 0 0,-61 20 82 0 0,1 0-1 0 0,0 1 0 0 0,0 0 1 0 0,-1 1-1 0 0,1 0 0 0 0,0 0 1 0 0,0 1-1 0 0,0-1 1 0 0,12 5-1 0 0,-16-4-21 0 0,0 0 1 0 0,0 1-1 0 0,0 0 0 0 0,-1 0 1 0 0,1 0-1 0 0,-1 0 1 0 0,1 0-1 0 0,-1 1 0 0 0,0 0 1 0 0,0-1-1 0 0,0 1 1 0 0,-1 0-1 0 0,1 0 0 0 0,-1 1 1 0 0,1-1-1 0 0,-1 1 1 0 0,0-1-1 0 0,0 1 0 0 0,-1 0 1 0 0,2 4-1 0 0,0 1-1 0 0,-1 0-1 0 0,0 0 1 0 0,0 0-1 0 0,-1 0 1 0 0,0 1-1 0 0,-1-1 1 0 0,-1 13 0 0 0,-1-1 10 0 0,-1-1 0 0 0,-7 26 1 0 0,-6 2-14 0 0,8-26-29 0 0,-7 27 1 0 0,13-40-47 0 0,2-7-74 0 0,0-1-33 0 0,0 0 63 0 0,0-1 1 0 0,0 1-1 0 0,0-1 0 0 0,0 1 1 0 0,0-1-1 0 0,0 1 0 0 0,0-1 1 0 0,1 1-1 0 0,-1-1 0 0 0,0 1 0 0 0,0-1 1 0 0,0 1-1 0 0,1-1 0 0 0,-1 1 1 0 0,0-1-1 0 0,0 0 0 0 0,1 1 1 0 0,-1-1-1 0 0,1 0 0 0 0,-1 1 1 0 0,0-1-1 0 0,1 0 0 0 0,-1 1 0 0 0,0-1 1 0 0,1 0-1 0 0,-1 0 0 0 0,1 1 1 0 0,-1-1-1 0 0,1 0 0 0 0,0 0 1 0 0,1 1-75 0 0,0-1 0 0 0,0 0 1 0 0,0 0-1 0 0,0 0 0 0 0,0 0 1 0 0,0 0-1 0 0,1 0 0 0 0,1-1 1 0 0,4-1-387 0 0,0 0 1 0 0,0-1 0 0 0,10-4 0 0 0,-4-1-1103 0 0,0 0 0 0 0,0-2 0 0 0,20-16 0 0 0,-4 0-743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1:5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198 133 6447 0 0,'5'-7'11679'0'0,"6"12"-10854"0"0,-8-3-691 0 0,0-1 1 0 0,1 0-1 0 0,-1 1 0 0 0,0-1 0 0 0,1 0 0 0 0,0 0 0 0 0,-1-1 1 0 0,1 1-1 0 0,-1-1 0 0 0,1 0 0 0 0,0 0 0 0 0,-1 0 0 0 0,1 0 1 0 0,4-2-1 0 0,4-1 136 0 0,-1 0 1 0 0,-1-1 0 0 0,14-6-1 0 0,-2 0 18 0 0,-10 5-184 0 0,0-1-1 0 0,-1-1 1 0 0,1 0 0 0 0,-2 0 0 0 0,1-1 0 0 0,-1 0 0 0 0,12-14-1 0 0,-9 3-105 0 0,-12 19-8 0 0,-1-1 1 0 0,0 1-1 0 0,0 0 1 0 0,1-1-1 0 0,-1 1 1 0 0,0-1-1 0 0,0 1 1 0 0,1 0-1 0 0,-1-1 1 0 0,0 1-1 0 0,0-1 1 0 0,0 1-1 0 0,0-1 1 0 0,0 1-1 0 0,0-1 1 0 0,0 1-1 0 0,0 0 1 0 0,0-1 0 0 0,0 1-1 0 0,0-1 1 0 0,0 1-1 0 0,0-1 1 0 0,0 1-1 0 0,0-1 1 0 0,0 1-1 0 0,0 0 1 0 0,-1-1-1 0 0,1 1 1 0 0,0-1-1 0 0,0 1 1 0 0,0 0-1 0 0,-1-1 1 0 0,1 1-1 0 0,0-1 1 0 0,-1 1-1 0 0,1 0 1 0 0,0 0-1 0 0,-1-1 1 0 0,1 1-1 0 0,0 0 1 0 0,-1-1-1 0 0,1 1 1 0 0,-1 0-1 0 0,-14-3-256 0 0,15 3 251 0 0,-8 1-89 0 0,1 0 0 0 0,0 0 0 0 0,0 0 1 0 0,0 1-1 0 0,-14 4 0 0 0,-34 19-316 0 0,41-18 322 0 0,-42 21-119 0 0,-97 67-1 0 0,140-85 221 0 0,0 0 0 0 0,0 1 0 0 0,-13 15 0 0 0,21-20 14 0 0,0 0-1 0 0,0 0 1 0 0,1 1-1 0 0,0-1 0 0 0,0 1 1 0 0,0 0-1 0 0,1 0 1 0 0,-5 14-1 0 0,7-19-15 0 0,1 1 0 0 0,-1-1 0 0 0,1 0 0 0 0,0 1-1 0 0,0-1 1 0 0,0 0 0 0 0,0 0 0 0 0,0 1 0 0 0,0-1 0 0 0,1 0-1 0 0,-1 1 1 0 0,1-1 0 0 0,-1 0 0 0 0,1 0 0 0 0,0 0 0 0 0,0 0-1 0 0,0 1 1 0 0,0-1 0 0 0,0-1 0 0 0,0 1 0 0 0,1 0-1 0 0,-1 0 1 0 0,1 0 0 0 0,-1-1 0 0 0,1 1 0 0 0,0 0 0 0 0,0-1-1 0 0,-1 0 1 0 0,1 1 0 0 0,0-1 0 0 0,0 0 0 0 0,0 0 0 0 0,1 0-1 0 0,2 1 1 0 0,5 1-22 0 0,0 0 0 0 0,0 0 1 0 0,1-1-1 0 0,-1-1 0 0 0,1 0 0 0 0,11 0 0 0 0,14-1-1275 0 0,0-1 1 0 0,49-10 0 0 0,69-21-4658 0 0,-60 11 2679 0 0,-85 19 2977 0 0,1 0 1 0 0,-1 1-1 0 0,1 0 0 0 0,0 0 1 0 0,-1 1-1 0 0,14 2 1 0 0,-20-2 415 0 0,0 1 0 0 0,0 0 0 0 0,0-1 0 0 0,0 1 1 0 0,0 1-1 0 0,0-1 0 0 0,0 0 0 0 0,0 1 0 0 0,-1-1 1 0 0,1 1-1 0 0,-1 0 0 0 0,1 0 0 0 0,-1 0 0 0 0,1 0 1 0 0,-1 1-1 0 0,0-1 0 0 0,0 0 0 0 0,0 1 0 0 0,0 0 0 0 0,-1-1 1 0 0,1 1-1 0 0,1 5 0 0 0,0 1 45 0 0,-2-7 882 0 0,0 0-1 0 0,-1 0 1 0 0,1 0 0 0 0,-1 0-1 0 0,0 0 1 0 0,0 0 0 0 0,0 5 1979 0 0,-5-3-1551 0 0,5-4-1400 0 0,0 1-1 0 0,-1-1 0 0 0,1 1 1 0 0,-1-1-1 0 0,1 1 0 0 0,0-1 1 0 0,-1 0-1 0 0,1 1 0 0 0,-1-1 1 0 0,1 0-1 0 0,-1 1 0 0 0,1-1 1 0 0,-1 0-1 0 0,1 1 1 0 0,-1-1-1 0 0,1 0 0 0 0,-1 0 1 0 0,1 0-1 0 0,-1 0 0 0 0,0 0 1 0 0,1 1-1 0 0,-1-1 0 0 0,1 0 1 0 0,-2 0-1 0 0,0 0-14 0 0,1 0-49 0 0,0-1 0 0 0,-1 1 1 0 0,1 0-1 0 0,0 0 0 0 0,0 0 1 0 0,0 0-1 0 0,0-1 0 0 0,0 1 1 0 0,0-1-1 0 0,0 1 0 0 0,0 0 0 0 0,0-1 1 0 0,1 0-1 0 0,-1 1 0 0 0,0-1 1 0 0,0 1-1 0 0,0-1 0 0 0,0 0 1 0 0,1 0-1 0 0,-1 0 0 0 0,0-1 0 0 0,-3-1-2 0 0,1-1-1 0 0,0 0 1 0 0,1 0-1 0 0,-1 0 0 0 0,1 0 1 0 0,0 0-1 0 0,0 0 0 0 0,0-1 1 0 0,0 1-1 0 0,1-1 0 0 0,0 0 1 0 0,0 1-1 0 0,0-1 0 0 0,1 0 1 0 0,-1 0-1 0 0,1 1 0 0 0,0-1 1 0 0,1-9-1 0 0,1 2-21 0 0,1-1 0 0 0,0 1-1 0 0,0 0 1 0 0,1 0 0 0 0,1 0 0 0 0,6-10-1 0 0,-4 9-54 0 0,0 0-1 0 0,1 1 0 0 0,0 0 1 0 0,2 1-1 0 0,-1 0 0 0 0,1 0 1 0 0,19-15-1 0 0,-22 20 27 0 0,0 1 0 0 0,1-1 0 0 0,0 2 0 0 0,0-1-1 0 0,0 1 1 0 0,0 0 0 0 0,1 1 0 0 0,-1 0 0 0 0,1 0 0 0 0,0 1 0 0 0,0 0-1 0 0,0 0 1 0 0,13 0 0 0 0,-17 2 64 0 0,1 1 0 0 0,0-1 0 0 0,0 1 0 0 0,0 0 0 0 0,-1 0 0 0 0,1 1 1 0 0,-1 0-1 0 0,1 0 0 0 0,-1 0 0 0 0,1 0 0 0 0,-1 1 0 0 0,7 5 0 0 0,-8-5 20 0 0,0 0 1 0 0,-1 0-1 0 0,0 0 0 0 0,0 0 1 0 0,0 1-1 0 0,0 0 1 0 0,0 0-1 0 0,-1-1 0 0 0,1 1 1 0 0,-1 1-1 0 0,0-1 1 0 0,-1 0-1 0 0,1 0 0 0 0,-1 1 1 0 0,2 8-1 0 0,-2-8-6 0 0,0-1 0 0 0,0 1 1 0 0,-1 0-1 0 0,0-1 0 0 0,0 1 0 0 0,0 0 0 0 0,-1-1 0 0 0,1 1 0 0 0,-1-1 0 0 0,0 1 1 0 0,0-1-1 0 0,-1 1 0 0 0,1-1 0 0 0,-1 0 0 0 0,0 1 0 0 0,0-1 0 0 0,-1 0 0 0 0,1-1 1 0 0,-1 1-1 0 0,0 0 0 0 0,0-1 0 0 0,-6 7 0 0 0,-54 47-1059 0 0,-108 75 0 0 0,141-109-42 0 0,14-13 211 0 0,0 1-635 0 0,6-3-2740 0 0,10-10 3775 0 0,0 0 1 0 0,0 0-1 0 0,0 0 0 0 0,0 0 1 0 0,0 0-1 0 0,0 0 1 0 0,0 0-1 0 0,1 0 0 0 0,0-3 1 0 0,-1 4-397 0 0,4-13-2671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1:5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47 14279 0 0,'25'-46'6346'0'0,"-26"48"-6185"0"0,-47 95 154 0 0,10-23-257 0 0,-65 118-58 0 0,65-125 0 0 0,-46 76 0 0 0,-28 53 0 0 0,102-176 11 0 0,-1 0 0 0 0,-1 0-1 0 0,-1-1 1 0 0,-1-1 0 0 0,-19 20-1 0 0,-46 41-10 0 0,72-71-7 0 0,1 0 0 0 0,0 0 0 0 0,0 1-1 0 0,-4 9 1 0 0,9-17-174 0 0,12 4-554 0 0,-5-4 425 0 0,0-1 0 0 0,-1 1 0 0 0,1-1 0 0 0,0-1 0 0 0,0 1 0 0 0,0-1 0 0 0,0 0 0 0 0,0-1-1 0 0,-1 1 1 0 0,11-5 0 0 0,-4 2-896 0 0,9-3-921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2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5063 0 0,'-1'1'9524'0'0,"-6"21"-4329"0"0,-8 18-3068 0 0,8-28-1946 0 0,2 1 0 0 0,-1 0 0 0 0,2 0 1 0 0,-5 20-1 0 0,8-30-186 0 0,1 0 1 0 0,-1 0-1 0 0,1 1 0 0 0,0-1 0 0 0,0 0 0 0 0,0 0 1 0 0,0 0-1 0 0,1 0 0 0 0,0 5 0 0 0,0 10-355 0 0,-1-15 159 0 0,0-1 0 0 0,-1 1 0 0 0,1 0 0 0 0,-1 0 0 0 0,0-1-1 0 0,0 1 1 0 0,0-1 0 0 0,0 1 0 0 0,-1-1 0 0 0,1 0 0 0 0,-3 4 0 0 0,-13 12-6068 0 0,5-7 327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1:5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41 7831 0 0,'5'-7'228'0'0,"17"-27"11982"0"0,-23 38-11994 0 0,1 0 1 0 0,-1 0 0 0 0,-1 0 0 0 0,1 0 0 0 0,0-1 0 0 0,-3 5 0 0 0,-1 3 149 0 0,-39 100 1589 0 0,39-99-1943 0 0,0-1-1 0 0,0 1 1 0 0,-11 15-1 0 0,-11 11-4830 0 0,20-29-2341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1:5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35 162 3223 0 0,'0'-1'240'0'0,"-4"-13"2786"0"0,1-2 1861 0 0,3 6 3824 0 0,1 9-8395 0 0,1-4-180 0 0,5 13-60 0 0,-5-4-64 0 0,0-1-1 0 0,0 1 1 0 0,-1-1-1 0 0,0 1 0 0 0,0 0 1 0 0,0 0-1 0 0,0 0 1 0 0,-1 0-1 0 0,1-1 1 0 0,-1 1-1 0 0,0 0 1 0 0,0 0-1 0 0,0 0 0 0 0,-1 0 1 0 0,0 0-1 0 0,-1 6 1 0 0,-3 6 105 0 0,-1 1 1 0 0,-11 23-1 0 0,4-12 2 0 0,12-24-4 0 0,0-1 1 0 0,1 0-1 0 0,-1 0 1 0 0,0 1 0 0 0,1-1-1 0 0,0 0 1 0 0,0 1 0 0 0,0-1-1 0 0,0 0 1 0 0,2 6-1 0 0,-2-8 9 0 0,1 1-26 0 0,0 0-54 0 0,1 0 0 0 0,0 0 0 0 0,-1 0 0 0 0,1 0 0 0 0,0 0-1 0 0,0-1 1 0 0,0 1 0 0 0,0-1 0 0 0,0 1 0 0 0,1-1 0 0 0,-1 0 0 0 0,0 1 0 0 0,0-1 0 0 0,1-1 0 0 0,4 2 0 0 0,-3-1 20 0 0,1 0 1 0 0,-1-1-1 0 0,1 0 1 0 0,0 0-1 0 0,-1 0 1 0 0,1 0-1 0 0,-1-1 1 0 0,7-1-1 0 0,-1-1 12 0 0,1 0 0 0 0,-1-1-1 0 0,0 0 1 0 0,0-1 0 0 0,-1 0 0 0 0,1-1-1 0 0,8-6 1 0 0,0-3-34 0 0,1 0 0 0 0,-2-1 0 0 0,0-1 0 0 0,-1 0 0 0 0,0-1 0 0 0,-2-1 0 0 0,0-1 0 0 0,-1 0 0 0 0,16-35 0 0 0,4-22-811 0 0,-21 45-4196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1:5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3 193 10567 0 0,'0'0'956'0'0,"1"1"-621"0"0,1 2 86 0 0,-1-1 0 0 0,1 1 0 0 0,-1 0 0 0 0,0-1 0 0 0,1 1 0 0 0,-1 0 0 0 0,0 0 0 0 0,0-1 0 0 0,-1 1 0 0 0,1 0 0 0 0,-1 0 0 0 0,1 0 0 0 0,-1 0 0 0 0,0 0 0 0 0,0 0 0 0 0,0 0 0 0 0,-1 0 0 0 0,1 0 0 0 0,-1 0 0 0 0,0 0 0 0 0,1 0 0 0 0,-3 5 1578 0 0,-8-18-1376 0 0,11 8-587 0 0,0-1-1 0 0,0 0 1 0 0,0 1 0 0 0,0-1 0 0 0,0 0 0 0 0,1 1-1 0 0,-1-1 1 0 0,1 1 0 0 0,0-1 0 0 0,0 1 0 0 0,0-1-1 0 0,0 1 1 0 0,1-3 0 0 0,21-32 70 0 0,-20 32-75 0 0,8-11-38 0 0,1 1-1 0 0,0 0 0 0 0,1 1 0 0 0,1 0 0 0 0,1 1 0 0 0,-1 0 1 0 0,31-18-1 0 0,-39 27-12 0 0,3-2-13 0 0,1 0-1 0 0,0 1 1 0 0,0 0 0 0 0,17-6 0 0 0,-25 10 32 0 0,1 1 0 0 0,0-1 1 0 0,-1 1-1 0 0,1-1 0 0 0,-1 1 0 0 0,1 0 0 0 0,0 0 1 0 0,0 0-1 0 0,-1 0 0 0 0,1 0 0 0 0,-1 1 0 0 0,1-1 1 0 0,0 1-1 0 0,-1 0 0 0 0,1-1 0 0 0,-1 1 0 0 0,1 1 1 0 0,-1-1-1 0 0,0 0 0 0 0,1 0 0 0 0,-1 1 0 0 0,0 0 1 0 0,0-1-1 0 0,0 1 0 0 0,3 3 0 0 0,-4-4 1 0 0,1 1 0 0 0,0 0 0 0 0,-1-1 0 0 0,1 1 0 0 0,-1 0 0 0 0,0 0 0 0 0,1 0 0 0 0,-1 0 0 0 0,0 1 0 0 0,0-1 0 0 0,-1 0 0 0 0,1 0 0 0 0,0 1 0 0 0,0 2 0 0 0,0 3 0 0 0,0-5 0 0 0,0 14 0 0 0,-1-14 0 0 0,0-1 0 0 0,0-1 0 0 0,0 0 0 0 0,0 1 0 0 0,0-1 0 0 0,0 0 0 0 0,0 1 0 0 0,0-1 0 0 0,-1 0 0 0 0,1 1 0 0 0,-1-1 0 0 0,1 0 0 0 0,-2 3 0 0 0,-10 28 0 0 0,12-25 0 0 0,5-8 0 0 0,4-5 0 0 0,44-36-325 0 0,-31 23 21 0 0,34-21 0 0 0,-47 35 277 0 0,0 0 0 0 0,0 0-1 0 0,1 1 1 0 0,-1 1-1 0 0,1 0 1 0 0,0 0 0 0 0,18-3-1 0 0,8 1 44 0 0,-35 5 59 0 0,3 3 55 0 0,-4-3-115 0 0,0 0 1 0 0,1 0 0 0 0,-1 0 0 0 0,0 0 0 0 0,1 1 0 0 0,-1-1 0 0 0,0 0-1 0 0,0 0 1 0 0,1 0 0 0 0,-1 0 0 0 0,0 1 0 0 0,0-1 0 0 0,1 0-1 0 0,-1 0 1 0 0,0 0 0 0 0,0 1 0 0 0,1-1 0 0 0,-1 0 0 0 0,0 0 0 0 0,0 1-1 0 0,0-1 1 0 0,0 0 0 0 0,1 1 0 0 0,-1-1 0 0 0,0 0 0 0 0,0 1-1 0 0,0-1 1 0 0,0 1 0 0 0,1 8 67 0 0,0-1 0 0 0,-1 1 0 0 0,0 0 0 0 0,-1 0 0 0 0,0 0 0 0 0,0-1 0 0 0,-4 14 0 0 0,2-9-8 0 0,1 1-1 0 0,-2 22 1 0 0,4-28-70 0 0,0 3-1 0 0,0 0 1 0 0,3 15 0 0 0,2-4-17 0 0,10 26 0 0 0,-15-46-98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0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79 4607 0 0,'16'-23'434'0'0,"-12"16"197"0"0,1 1 1 0 0,9-12-1 0 0,7-7 9559 0 0,-22 27-10123 0 0,1-1 1 0 0,0 0-1 0 0,-1 1 1 0 0,1-1-1 0 0,-1 1 1 0 0,0-1-1 0 0,1 0 1 0 0,-1 0-1 0 0,0 1 1 0 0,-1 0-1 0 0,-1 2 20 0 0,-18 46 280 0 0,1 1 1 0 0,-16 71-1 0 0,-4 9-4 0 0,-141 301 631 0 0,154-373-816 0 0,14-31 85 0 0,1 2-1 0 0,2-1 0 0 0,1 1 1 0 0,-10 54-1 0 0,16-60-71 0 0,2-17-1732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0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30 1375 0 0,'2'0'107'0'0,"6"-1"236"0"0,0 0-1 0 0,0-1 1 0 0,-1 1-1 0 0,1-2 1 0 0,11-3-1 0 0,-11 3 1745 0 0,0 0 1 0 0,1 0-1 0 0,-1 1 0 0 0,1 1 0 0 0,14-2 1 0 0,-22 4-1972 0 0,0 0 0 0 0,-1 0 0 0 0,1 0 0 0 0,0 0 0 0 0,-1 0 0 0 0,1 1 0 0 0,-1-1 0 0 0,0 0 0 0 0,1 0 0 0 0,-1 1 1 0 0,0-1-1 0 0,0 0 0 0 0,1 0 0 0 0,-1 3 0 0 0,-1-1-61 0 0,0 1-1 0 0,0-1 1 0 0,0 0 0 0 0,0 1 0 0 0,-1-1 0 0 0,1 0-1 0 0,-1 0 1 0 0,0 0 0 0 0,0 0 0 0 0,0 0-1 0 0,0 0 1 0 0,-1-1 0 0 0,1 1 0 0 0,0-1 0 0 0,-1 0-1 0 0,-3 3 1 0 0,-7 5 67 0 0,-1-1 0 0 0,-15 8 0 0 0,26-16-86 0 0,-96 48 572 0 0,84-43-470 0 0,0 1 0 0 0,1 1 0 0 0,0 0-1 0 0,-17 13 1 0 0,23-14 1 0 0,0 0 0 0 0,0 1 0 0 0,1 0 0 0 0,0 0 0 0 0,1 0-1 0 0,-1 1 1 0 0,-7 15 0 0 0,8-13-79 0 0,1 0 0 0 0,0 0 0 0 0,1 1 0 0 0,0-1 0 0 0,1 1 0 0 0,0 0 0 0 0,-1 16 0 0 0,4-19-46 0 0,0-8-7 0 0,1 0 1 0 0,0 0 0 0 0,-1 0-1 0 0,1 0 1 0 0,0 0 0 0 0,0 0 0 0 0,0 0-1 0 0,0 0 1 0 0,0 0 0 0 0,0 0 0 0 0,0-1-1 0 0,0 1 1 0 0,0 0 0 0 0,0-1-1 0 0,0 1 1 0 0,0-1 0 0 0,1 1 0 0 0,1 0-1 0 0,-3-1-4 0 0,7 1 40 0 0,1 1 0 0 0,-1-1 0 0 0,1 0 0 0 0,0-1 0 0 0,-1 0 0 0 0,1 0 1 0 0,0-1-1 0 0,12-2 0 0 0,3 0 3 0 0,137-20 367 0 0,-10 0-3557 0 0,-134 23-1827 0 0,-3 0-1460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0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11519 0 0,'0'0'1339'0'0,"-10"1"1508"0"0,5 3-2664 0 0,0 0 0 0 0,1 1 0 0 0,0 0 1 0 0,-1-1-1 0 0,1 2 0 0 0,1-1 0 0 0,-1 0 0 0 0,1 1 1 0 0,0-1-1 0 0,0 1 0 0 0,-2 9 0 0 0,-2 8 127 0 0,-7 43 0 0 0,7-28 44 0 0,-8 30 105 0 0,-2-1 0 0 0,-45 110 0 0 0,47-141-418 0 0,-30 69 130 0 0,-61 102 0 0 0,94-189-122 0 0,-21 24 0 0 0,19-27-328 0 0,-14 25 0 0 0,27-38-352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0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279 114 15119 0 0,'0'0'1366'0'0,"5"-6"-1100"0"0,0-2-179 0 0,-5 6 358 0 0,5-11 2487 0 0,-3 7-2844 0 0,1 0 1 0 0,-2 0-1 0 0,1 0 0 0 0,-1-1 1 0 0,0 1-1 0 0,0-1 0 0 0,0 1 1 0 0,-1-9-1 0 0,-1 12-45 0 0,1 2-47 0 0,-1 0 1 0 0,0 0-1 0 0,1 0 1 0 0,-1 0-1 0 0,0 0 1 0 0,1 0-1 0 0,-1 0 1 0 0,0 1 0 0 0,0-1-1 0 0,0 0 1 0 0,0 0-1 0 0,0 1 1 0 0,0-1-1 0 0,0 0 1 0 0,0 1-1 0 0,0-1 1 0 0,0 1 0 0 0,0-1-1 0 0,0 1 1 0 0,0 0-1 0 0,0 0 1 0 0,-1-1-1 0 0,1 1 1 0 0,0 0-1 0 0,0 0 1 0 0,0 0 0 0 0,0 0-1 0 0,-1 0 1 0 0,1 0-1 0 0,0 0 1 0 0,0 1-1 0 0,0-1 1 0 0,0 0 0 0 0,-1 1-1 0 0,1-1 1 0 0,0 1-1 0 0,-1 0 1 0 0,-2 0-36 0 0,-15 5 60 0 0,1 0 1 0 0,-1 1-1 0 0,1 1 0 0 0,1 1 0 0 0,0 0 1 0 0,0 2-1 0 0,1-1 0 0 0,0 2 0 0 0,1 0 1 0 0,0 1-1 0 0,1 1 0 0 0,0 0 0 0 0,1 1 1 0 0,-19 29-1 0 0,30-42 384 0 0,3 0-259 0 0,0 0-115 0 0,-1-1 1 0 0,1 0-1 0 0,0 1 1 0 0,0-1 0 0 0,0 0-1 0 0,0 1 1 0 0,0-1 0 0 0,0 0-1 0 0,0 0 1 0 0,0 0-1 0 0,0 0 1 0 0,1 0 0 0 0,-1 0-1 0 0,0 0 1 0 0,1 0 0 0 0,-1-1-1 0 0,3 2 1 0 0,0 0-11 0 0,1-1 1 0 0,-1 0-1 0 0,1 0 0 0 0,0 0 1 0 0,5 0-1 0 0,1-1 21 0 0,2 0-65 0 0,-10-1 2 0 0,10-4-12 0 0,-10 4 33 0 0,20-11-128 0 0,-6 0 64 0 0,13-12 64 0 0,-23 19-3 0 0,-2 2 8 0 0,10 2-60 0 0,-12 0 48 0 0,-2 0 7 0 0,0 1-1 0 0,0 0 1 0 0,0-1 0 0 0,-1 1 0 0 0,1 0 0 0 0,0 0 0 0 0,0 0-1 0 0,0 0 1 0 0,0 0 0 0 0,0 0 0 0 0,0 0 0 0 0,0 0-1 0 0,0 0 1 0 0,0 0 0 0 0,0 0 0 0 0,0 1 0 0 0,-1-1-1 0 0,3 1 1 0 0,17 4-53 0 0,-11 0 42 0 0,-7-4 10 0 0,1 2 0 0 0,2 13 14 0 0,-4-12 5 0 0,-1 1 0 0 0,1-1 0 0 0,-1 0 1 0 0,0 0-1 0 0,0 1 0 0 0,-1 3 0 0 0,0 24-39 0 0,2-24 68 0 0,0-3-3025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0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31 10135 0 0,'1'-1'778'0'0,"14"-10"-478"0"0,5-7 11381 0 0,-13 43-10840 0 0,-7-15-761 0 0,0 1 0 0 0,-1-1 0 0 0,0 0-1 0 0,-5 19 1 0 0,-16 40 301 0 0,16-51-353 0 0,1-4-338 0 0,0 0 0 0 0,-11 20-1 0 0,15-32-458 0 0,-2 5-1815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0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48 278 14135 0 0,'0'0'1283'0'0,"0"2"-1055"0"0,0 5-113 0 0,0-5 343 0 0,-7 6 1398 0 0,-5 2-28 0 0,11-9-1249 0 0,-8 3 1015 0 0,8-5-1558 0 0,0 1-1 0 0,1 0 0 0 0,-1 0 0 0 0,0-1 0 0 0,0 1 0 0 0,0 0 0 0 0,0-1 0 0 0,1 1 0 0 0,-1-1 0 0 0,0 1 0 0 0,1-1 0 0 0,-1 1 0 0 0,0-1 0 0 0,1 0 0 0 0,-1 1 0 0 0,0-1 0 0 0,1 0 0 0 0,-1 0 0 0 0,1 1 0 0 0,-1-1 0 0 0,1 0 0 0 0,-1-1 0 0 0,1 0-6 0 0,-1 0 0 0 0,1 0 1 0 0,-1-1-1 0 0,1 1 0 0 0,0 0 0 0 0,0 0 0 0 0,0-1 1 0 0,0-3-1 0 0,1 0-11 0 0,0 0 1 0 0,1 0-1 0 0,0 0 1 0 0,0 1-1 0 0,0-1 0 0 0,4-8 1 0 0,2 4-49 0 0,-1 0 0 0 0,1 1 1 0 0,1 0-1 0 0,0 0 0 0 0,0 1 0 0 0,1 0 1 0 0,0 0-1 0 0,0 1 0 0 0,0 1 0 0 0,1 0 1 0 0,0 0-1 0 0,14-4 0 0 0,-21 8-1 0 0,1 1 0 0 0,0 0 0 0 0,-1 1 0 0 0,1-1 0 0 0,0 1 0 0 0,6 0 0 0 0,-5 0-25 0 0,-6 0 53 0 0,1 0 1 0 0,-1 0-1 0 0,1 0 1 0 0,-1 0-1 0 0,0 0 1 0 0,1 0-1 0 0,-1 0 1 0 0,1 0-1 0 0,-1 1 1 0 0,1-1-1 0 0,-1 0 1 0 0,0 0-1 0 0,1 0 1 0 0,-1 0-1 0 0,1 1 1 0 0,-1-1-1 0 0,0 0 1 0 0,1 0 0 0 0,-1 1-1 0 0,0-1 1 0 0,1 1-1 0 0,1 0 1 0 0,0 1 0 0 0,0-1 0 0 0,0 1 0 0 0,0-1 0 0 0,0 0 0 0 0,0 1 0 0 0,5 0 0 0 0,13 5 94 0 0,-18-6 176 0 0,4 4-131 0 0,-4-4-119 0 0,-1 0 0 0 0,1 0 0 0 0,-1 0 1 0 0,0 0-1 0 0,0 0 0 0 0,1 1 0 0 0,-1-1 1 0 0,0 0-1 0 0,0 1 0 0 0,0-1 0 0 0,-1 1 1 0 0,1-1-1 0 0,1 3 0 0 0,1-1-18 0 0,-1 0 0 0 0,5 20 0 0 0,-7-23 0 0 0,0 0 0 0 0,0 0 0 0 0,0 0 0 0 0,0 1 0 0 0,0-1 0 0 0,0 0 0 0 0,0 0 0 0 0,0 0 0 0 0,0 1 0 0 0,1-1 0 0 0,-1 0 0 0 0,0 0 0 0 0,0 0 0 0 0,0 0 0 0 0,0 1 0 0 0,0-1 0 0 0,0 0 0 0 0,0 0 0 0 0,1 0 0 0 0,-1 0 0 0 0,0 1 0 0 0,0-1 0 0 0,0 0 0 0 0,0 0 0 0 0,1 0 0 0 0,-1 0 0 0 0,0 0 0 0 0,0 0 0 0 0,0 0 0 0 0,1 0 0 0 0,-1 0 0 0 0,0 0 0 0 0,0 0 0 0 0,0 0 0 0 0,1 0 0 0 0,-1 0 0 0 0,0 0 0 0 0,0 0 0 0 0,0 0 0 0 0,1 0 0 0 0,-1 0 0 0 0,0 0 0 0 0,0 0 0 0 0,0 0 0 0 0,1 0 0 0 0,-1 0 0 0 0,0 0 0 0 0,0 0 0 0 0,0 0 0 0 0,1 0 0 0 0,-1 0 0 0 0,0-1 0 0 0,8-7 0 0 0,-7 7 0 0 0,11-13-72 0 0,1 1 0 0 0,0 1 0 0 0,1 0 0 0 0,31-20 0 0 0,89-54-2838 0 0,-122 78 2540 0 0,2 0 41 0 0,-11 8 336 0 0,0 0 123 0 0,4 12 425 0 0,-5-7-363 0 0,0 0 0 0 0,-1 1-1 0 0,0-1 1 0 0,0 1 0 0 0,0 0 0 0 0,-1-1 0 0 0,0 9 0 0 0,-4 42 880 0 0,1-29-618 0 0,1-7-170 0 0,1-1 0 0 0,1 1 0 0 0,4 33 0 0 0,-4-51-187 0 0,2 1-28 0 0,-2-2-63 0 0,0-1 0 0 0,0 0-1 0 0,0 1 1 0 0,0-1 0 0 0,0 0 0 0 0,0 1-1 0 0,0-1 1 0 0,0 0 0 0 0,0 1 0 0 0,0-1-1 0 0,1 0 1 0 0,-1 1 0 0 0,0-1-1 0 0,0 0 1 0 0,0 1 0 0 0,0-1 0 0 0,1 0-1 0 0,-1 0 1 0 0,0 1 0 0 0,0-1 0 0 0,0 0-1 0 0,1 0 1 0 0,-1 1 0 0 0,1-1-1 0 0,1 1-43 0 0,1 0 0 0 0,0 0-1 0 0,0-1 1 0 0,0 1-1 0 0,0-1 1 0 0,0 0 0 0 0,0 0-1 0 0,1 0 1 0 0,-1 0-1 0 0,0 0 1 0 0,0-1 0 0 0,0 1-1 0 0,5-3 1 0 0,-3 2-1237 0 0,-1-1 0 0 0,0 0 0 0 0,0 0 1 0 0,0 0-1 0 0,5-4 0 0 0,5-5-5768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0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2759 0 0,'0'2'207'0'0,"-1"6"997"0"0,0 0 0 0 0,1 1 0 0 0,0-1-1 0 0,0 0 1 0 0,1 1 0 0 0,0-1 0 0 0,4 13 0 0 0,23 58 3559 0 0,-16-46-5310 0 0,2 0 1037 0 0,23 39 1 0 0,0-2 456 0 0,-5-4 1213 0 0,72 107 1 0 0,-81-140-1634 0 0,90 146 1256 0 0,-107-168-1743 0 0,0 1-1 0 0,-1 0 0 0 0,-1 0 0 0 0,1 1 0 0 0,-2 0 0 0 0,0-1 0 0 0,-1 1 0 0 0,0 0 0 0 0,-1 0 0 0 0,0 0 0 0 0,-1 0 0 0 0,0 1 1 0 0,-1-1-1 0 0,-1 0 0 0 0,-6 23 0 0 0,-6 9 188 0 0,-2-1 0 0 0,-2 0 1 0 0,-48 81-1 0 0,57-108-197 0 0,4-7-20 0 0,-1-1 0 0 0,-9 14 0 0 0,14-22-97 0 0,12 1-3618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8:56:5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57 3679 0 0,'-1'-9'382'0'0,"1"4"-2759"0"0,0 0 3443 0 0,2-12 11673 0 0,0 12-10371 0 0,-1 3-1503 0 0,5-5 534 0 0,-6 7-1340 0 0,1-1 0 0 0,-1 1 0 0 0,1-1 0 0 0,-1 1 0 0 0,1-1 0 0 0,0 1 0 0 0,-1-1 0 0 0,1 1 0 0 0,0-1 0 0 0,0 1 0 0 0,-1 0 0 0 0,1 0 0 0 0,0-1 0 0 0,0 1 0 0 0,0 0 0 0 0,27 1 603 0 0,-13 2-451 0 0,-12 1-474 0 0,-2-2-654 0 0,5 4-4118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3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67 4607 0 0,'-13'2'252'0'0,"1"-1"-1"0"0,-1 2 0 0 0,-17 4 1 0 0,23-5 509 0 0,1 1 1 0 0,0-1-1 0 0,0 1 1 0 0,0 0-1 0 0,0 0 0 0 0,1 0 1 0 0,-1 1-1 0 0,-6 6 1 0 0,11-10-644 0 0,1 1-1 0 0,-1 0 1 0 0,1-1 0 0 0,-1 1-1 0 0,1 0 1 0 0,-1 0 0 0 0,1-1 0 0 0,0 1-1 0 0,-1 0 1 0 0,1 0 0 0 0,0 0-1 0 0,0-1 1 0 0,-1 1 0 0 0,1 0-1 0 0,0 0 1 0 0,0 0 0 0 0,0 0 0 0 0,0 0-1 0 0,0-1 1 0 0,0 1 0 0 0,0 0-1 0 0,0 0 1 0 0,1 0 0 0 0,-1 0-1 0 0,0-1 1 0 0,0 1 0 0 0,1 0 0 0 0,-1 0-1 0 0,1 0 1 0 0,-1-1 0 0 0,0 1-1 0 0,1 0 1 0 0,-1-1 0 0 0,1 1-1 0 0,0 1 1 0 0,1 0 26 0 0,1 0 0 0 0,-1 0 0 0 0,0 0 0 0 0,1 0 0 0 0,-1 0 0 0 0,1 0 0 0 0,0-1 0 0 0,3 2 0 0 0,3 1 54 0 0,1-1 0 0 0,0 0 0 0 0,0-1 0 0 0,0-1 0 0 0,1 1 0 0 0,-1-1 0 0 0,11-1 0 0 0,74-7 558 0 0,-91 7-728 0 0,444-79 1416 0 0,20-2-96 0 0,-410 76-2021 0 0,0 2 0 0 0,0 3-1 0 0,61 8 1 0 0,-93-3-1018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2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17135 0 0,'0'0'1856'0'0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0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 7367 0 0,'0'0'8123'0'0,"-4"-10"-3014"0"0,14 8-4939 0 0,1 1-1 0 0,-1 0 1 0 0,0 0-1 0 0,19 2 1 0 0,15-2-79 0 0,10 0 66 0 0,55 6 0 0 0,7 1-2439 0 0,-39-10-3921 0 0,-46 0 427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0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6447 0 0,'0'0'9842'0'0,"3"0"-9085"0"0,29-5 662 0 0,-1-2 0 0 0,42-15-1 0 0,-20 6-513 0 0,-40 12-829 0 0,0 0-1 0 0,0 1 1 0 0,1 1 0 0 0,-1 0-1 0 0,1 1 1 0 0,-1 0-1 0 0,1 1 1 0 0,-1 0-1 0 0,0 1 1 0 0,1 1 0 0 0,-1 0-1 0 0,21 6 1 0 0,2 1-2595 0 0,-20-7 311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0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0 10591 0 0,'0'0'964'0'0,"-1"2"-604"0"0,-30 51 4062 0 0,-5 8-3070 0 0,-139 231-546 0 0,160-264-806 0 0,2 1 0 0 0,0 0 0 0 0,2 1 0 0 0,2 1 0 0 0,-12 60 0 0 0,20-78 0 0 0,1-8 0 0 0,-1 1 0 0 0,0-1 0 0 0,0 1 0 0 0,-1-1 0 0 0,-3 9 0 0 0,1-3-28 0 0,-3-1-206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0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55 651 5527 0 0,'-11'7'247'0'0,"0"-1"-1"0"0,-21 10 5997 0 0,31-30-5057 0 0,2 8-950 0 0,0 1 0 0 0,0 0 1 0 0,0 0-1 0 0,1 0 0 0 0,0 0 1 0 0,0 0-1 0 0,0 1 0 0 0,5-9 1 0 0,28-35 1040 0 0,-27 37-1041 0 0,90-106 1409 0 0,-59 66-1178 0 0,2 2-1 0 0,89-81 1 0 0,-95 100-339 0 0,0 2 1 0 0,2 2-1 0 0,2 1 0 0 0,76-36 0 0 0,-98 53-26 0 0,1 1-1 0 0,0 1 1 0 0,29-6-1 0 0,-41 11-76 0 0,0 0 0 0 0,0 0 0 0 0,0 0-1 0 0,0 1 1 0 0,0 0 0 0 0,0 0 0 0 0,0 1-1 0 0,0 0 1 0 0,0 0 0 0 0,-1 0 0 0 0,1 1 0 0 0,0-1-1 0 0,0 1 1 0 0,-1 1 0 0 0,8 3 0 0 0,-10-4-20 0 0,0 1 0 0 0,0-1 1 0 0,-1 0-1 0 0,1 1 0 0 0,0 0 1 0 0,-1 0-1 0 0,0 0 0 0 0,1 0 0 0 0,-1 0 1 0 0,0 0-1 0 0,-1 1 0 0 0,1-1 1 0 0,0 0-1 0 0,0 5 0 0 0,0-2 11 0 0,-1 1 0 0 0,0-1-1 0 0,0 0 1 0 0,-1 1 0 0 0,0-1 0 0 0,0 1-1 0 0,-1 10 1 0 0,-3 1 32 0 0,0 0 0 0 0,-1-1 0 0 0,0 0 0 0 0,-16 32 0 0 0,7-22 4 0 0,-1-1 0 0 0,-1-1 0 0 0,-37 45 0 0 0,-71 57 28 0 0,94-102-63 0 0,-1-1 0 0 0,0-1-1 0 0,-2-2 1 0 0,-58 29 0 0 0,-146 47 92 0 0,177-75-102 0 0,-8 4-168 0 0,65-25-7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0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92 3223 0 0,'24'-20'406'0'0,"31"-24"-367"0"0,-19 21 3863 0 0,-20 19 4523 0 0,-16 6-7925 0 0,-2 4-326 0 0,0-1-1 0 0,0 0 1 0 0,-1 1 0 0 0,0-1-1 0 0,0 0 1 0 0,0 0-1 0 0,-7 7 1 0 0,-33 35 371 0 0,17-21-268 0 0,-181 222 101 0 0,176-209-383 0 0,-2 4 4 0 0,-44 75-1 0 0,59-86 197 0 0,2 1 0 0 0,1 1-1 0 0,-14 45 1 0 0,25-64-79 0 0,0 0 0 0 0,1 0 0 0 0,1 0 0 0 0,0 0-1 0 0,1 1 1 0 0,1-1 0 0 0,0 1 0 0 0,1-1 0 0 0,3 17-1 0 0,-2-23-59 0 0,0-1 0 0 0,0 0-1 0 0,1 0 1 0 0,0 0 0 0 0,1 0-1 0 0,0 0 1 0 0,0-1 0 0 0,0 0-1 0 0,1 0 1 0 0,0 0 0 0 0,1 0-1 0 0,-1-1 1 0 0,1 0 0 0 0,0 0-1 0 0,1 0 1 0 0,0-1 0 0 0,12 8-1 0 0,-9-8 6 0 0,-1 0-1 0 0,1-1 1 0 0,0 0 0 0 0,0-1-1 0 0,0 0 1 0 0,0-1 0 0 0,1 0-1 0 0,13 1 1 0 0,9-2 83 0 0,43-4-1 0 0,-48 2-72 0 0,-24 0-76 0 0,0 1 0 0 0,1-1 0 0 0,-1 1 0 0 0,0 1 0 0 0,1-1 0 0 0,8 2 0 0 0,-6 0-49 0 0,-4-2-41 0 0,-1 1-1 0 0,9 1-32 0 0,-8-1-133 0 0,-3 0-534 0 0,0-1 651 0 0,1 1 0 0 0,-1 0 0 0 0,1 0 1 0 0,-1 0-1 0 0,1 0 0 0 0,0 0 0 0 0,-1 0 0 0 0,1-1 0 0 0,0 1 0 0 0,-1 0 0 0 0,2 0 0 0 0,-1 0-145 0 0,0 1-1727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0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74 2303 0 0,'11'-3'192'0'0,"0"-1"0"0"0,0 0 0 0 0,19-11-1 0 0,27-21 6419 0 0,-46 29-4461 0 0,-11 6-1926 0 0,1 1-1 0 0,-1 0 1 0 0,0-1 0 0 0,1 1 0 0 0,-1 0 0 0 0,1-1 0 0 0,-1 1 0 0 0,1 0-1 0 0,-1 0 1 0 0,1-1 0 0 0,-1 1 0 0 0,1 0 0 0 0,-1 0 0 0 0,1 0 0 0 0,-1 0 0 0 0,1 0-1 0 0,-1 0 1 0 0,1 0 0 0 0,-1-1 0 0 0,1 2 0 0 0,-1-1 0 0 0,1 0 0 0 0,0 0 0 0 0,-1 0-174 0 0,0 1 0 0 0,1-1 0 0 0,-1 1 0 0 0,0-1 0 0 0,0 0 0 0 0,0 1 0 0 0,0-1 0 0 0,0 1 0 0 0,0-1 0 0 0,0 1 0 0 0,0-1 0 0 0,0 1 0 0 0,0-1 0 0 0,0 0 0 0 0,0 1 0 0 0,0-1 0 0 0,-1 1 0 0 0,1-1 0 0 0,0 1 0 0 0,0 0 0 0 0,-2 3-71 0 0,0 0-1 0 0,0-1 1 0 0,0 1 0 0 0,-5 6-1 0 0,-8 4 237 0 0,0 0 0 0 0,-26 18-1 0 0,9-8-142 0 0,-63 47 121 0 0,46-36-176 0 0,-63 58 0 0 0,99-80 93 0 0,0 1 0 0 0,0 0 1 0 0,2 1-1 0 0,0 0 0 0 0,0 1 0 0 0,1 0 0 0 0,1 0 1 0 0,-12 32-1 0 0,20-43-73 0 0,0-1 0 0 0,0 0 0 0 0,0 1 1 0 0,0-1-1 0 0,1 1 0 0 0,-1-1 0 0 0,1 1 1 0 0,0-1-1 0 0,1 1 0 0 0,-1-1 0 0 0,1 1 0 0 0,2 6 1 0 0,-3-8-19 0 0,1 0 1 0 0,1-1 0 0 0,-1 1 0 0 0,0 0 0 0 0,1-1-1 0 0,-1 1 1 0 0,1-1 0 0 0,0 0 0 0 0,0 1 0 0 0,0-1-1 0 0,0 0 1 0 0,0 0 0 0 0,0 0 0 0 0,1 0 0 0 0,-1-1-1 0 0,1 1 1 0 0,-1-1 0 0 0,1 1 0 0 0,5 1 0 0 0,1 0 12 0 0,1-1 0 0 0,-1 0 0 0 0,1 0 0 0 0,0-1 0 0 0,0 0 0 0 0,0-1 0 0 0,0 0 0 0 0,10-2 1 0 0,12-2 50 0 0,35-11 0 0 0,-40 9-36 0 0,8-3-101 0 0,0-2 0 0 0,-1-2 0 0 0,41-20 0 0 0,-3-5-3463 0 0,-51 25-2968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0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42 12495 0 0,'2'-2'572'0'0,"32"-23"2460"0"0,-34 24-2994 0 0,-1 1 0 0 0,1-1 1 0 0,0 1-1 0 0,0-1 0 0 0,0 0 0 0 0,-1 1 0 0 0,1-1 0 0 0,0 1 0 0 0,-1-1 0 0 0,1 1 0 0 0,0-1 1 0 0,-1 1-1 0 0,1 0 0 0 0,-1-1 0 0 0,1 1 0 0 0,-1-1 0 0 0,1 1 0 0 0,-1 0 0 0 0,1-1 0 0 0,-1 1 0 0 0,1 0 1 0 0,-1 0-1 0 0,1-1 0 0 0,-1 1 0 0 0,0 0 0 0 0,0 0 0 0 0,-18-3 176 0 0,6 3-166 0 0,0 0-1 0 0,0 1 1 0 0,0 0-1 0 0,0 2 1 0 0,-18 4 0 0 0,-62 26 55 0 0,64-20-57 0 0,0 2 1 0 0,1 1-1 0 0,-39 28 0 0 0,27-13 376 0 0,-53 54 1 0 0,87-79-273 0 0,0 0 0 0 0,1 1 0 0 0,0-1 0 0 0,0 1 0 0 0,0 1 0 0 0,1-1 0 0 0,0 0 0 0 0,-4 14 0 0 0,8-20-129 0 0,0 0-1 0 0,0 0 1 0 0,0 0-1 0 0,0 0 0 0 0,1 0 1 0 0,-1 0-1 0 0,0 0 1 0 0,1 0-1 0 0,-1 0 1 0 0,1 0-1 0 0,-1 0 1 0 0,1 0-1 0 0,-1-1 0 0 0,1 1 1 0 0,-1 0-1 0 0,1 0 1 0 0,0-1-1 0 0,0 1 1 0 0,-1 0-1 0 0,1-1 1 0 0,0 1-1 0 0,0-1 0 0 0,0 1 1 0 0,0-1-1 0 0,0 1 1 0 0,1-1-1 0 0,1 1 3 0 0,0 0 1 0 0,1 0-1 0 0,-1 0 0 0 0,0-1 0 0 0,1 0 1 0 0,-1 0-1 0 0,0 0 0 0 0,1 0 0 0 0,-1 0 1 0 0,0 0-1 0 0,1-1 0 0 0,3-1 0 0 0,43-15 98 0 0,-32 10-80 0 0,230-103-1690 0 0,-229 102 979 0 0,-3 2-2969 0 0,-6 1 1629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0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2 334 11519 0 0,'0'0'5468'0'0,"0"-2"-4845"0"0,-2-40 1213 0 0,5 26-1681 0 0,0 8-169 0 0,0 0 0 0 0,1 0 0 0 0,-1 0 1 0 0,2 0-1 0 0,-1 1 0 0 0,1 0 1 0 0,1 0-1 0 0,-1 0 0 0 0,8-7 0 0 0,8-6-246 0 0,34-24 0 0 0,-40 34 293 0 0,1 0 1 0 0,0 1-1 0 0,1 1 0 0 0,0 1 0 0 0,0 1 0 0 0,1 0 0 0 0,24-5 1 0 0,-33 9 205 0 0,0 1 0 0 0,0 0 0 0 0,0 0 1 0 0,0 1-1 0 0,0 0 0 0 0,15 2 0 0 0,-22-2-200 0 0,0 0 0 0 0,0 0 0 0 0,0 1 0 0 0,0-1 0 0 0,0 1 0 0 0,0 0 0 0 0,0-1 0 0 0,-1 1 0 0 0,1 0 0 0 0,0 0 0 0 0,0 0 0 0 0,-1 0 0 0 0,1 1 0 0 0,0-1 0 0 0,-1 0 0 0 0,1 1 0 0 0,-1-1 0 0 0,0 1 0 0 0,0-1 0 0 0,1 1 0 0 0,-1 0 0 0 0,0 0 0 0 0,0-1 0 0 0,0 1 0 0 0,-1 0 0 0 0,1 0 0 0 0,0 0 0 0 0,-1 0 0 0 0,1 0 0 0 0,-1 0 0 0 0,0 0 0 0 0,0 0 0 0 0,0 0 0 0 0,0 0 0 0 0,0 3 0 0 0,-1 2-38 0 0,0-1 0 0 0,-1 1-1 0 0,0-1 1 0 0,0 0 0 0 0,0 1-1 0 0,-1-1 1 0 0,0 0 0 0 0,0 0 0 0 0,0-1-1 0 0,-7 9 1 0 0,0-2-26 0 0,1 0 1 0 0,-1-1-1 0 0,-20 16 0 0 0,-3-3-612 0 0,32-23 435 0 0,0-2-769 0 0,0-1 957 0 0,0 0 1 0 0,0 0 0 0 0,0 0-1 0 0,0 0 1 0 0,0 0-1 0 0,0 0 1 0 0,1 0 0 0 0,-1 0-1 0 0,1 0 1 0 0,0-1-1 0 0,0 1 1 0 0,0 0-1 0 0,0 0 1 0 0,0 0 0 0 0,0 0-1 0 0,0-1 1 0 0,1 1-1 0 0,-1 0 1 0 0,1 0-1 0 0,-1 0 1 0 0,1 0 0 0 0,0 0-1 0 0,0 0 1 0 0,1-2-1 0 0,1-1 13 0 0,0 0 0 0 0,0 0-1 0 0,1 0 1 0 0,-1 0-1 0 0,1 1 1 0 0,1-1 0 0 0,8-7-1 0 0,11-8 2 0 0,-11 10 27 0 0,25-17 0 0 0,-5 7 253 0 0,0 2 0 0 0,2 1 1 0 0,0 2-1 0 0,0 1 1 0 0,61-15-1 0 0,-91 29-144 0 0,0-1 0 0 0,0 1 0 0 0,0-1 0 0 0,-1 1 0 0 0,10 2 0 0 0,-12-2 104 0 0,-1 0-213 0 0,0 1 0 0 0,0 0 0 0 0,0-1 0 0 0,-1 1 0 0 0,1 0 0 0 0,0-1 0 0 0,0 1 0 0 0,-1 0 0 0 0,1 0 0 0 0,0 0 0 0 0,-1 0 0 0 0,1 0-1 0 0,-1 0 1 0 0,1 0 0 0 0,-1 0 0 0 0,1 0 0 0 0,-1 1 0 0 0,1 2-1 0 0,0 0-1 0 0,-1-1 1 0 0,1 1-1 0 0,-1 0 1 0 0,0 0 0 0 0,-1 6-1 0 0,-1 4 17 0 0,-1 0-1 0 0,-1-1 0 0 0,-1 1 1 0 0,-7 16-1 0 0,4-9-24 0 0,-25 50-17 0 0,23-51 0 0 0,0 0 0 0 0,1 1 0 0 0,-6 24 0 0 0,10-26-17 0 0,-13 64-239 0 0,18-81 129 0 0,4-2-268 0 0,0 1 269 0 0,0-2 1 0 0,0 1-1 0 0,0 0 0 0 0,1-1 1 0 0,-1 0-1 0 0,0 0 0 0 0,0 0 1 0 0,-1 0-1 0 0,1-1 0 0 0,0 1 0 0 0,0-1 1 0 0,-1 0-1 0 0,1 0 0 0 0,-1-1 1 0 0,1 1-1 0 0,3-5 0 0 0,15-12-1398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1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45 17015 0 0,'0'0'1543'0'0,"2"1"-1268"0"0,0 2-65 0 0,0 1 0 0 0,1-2 0 0 0,-1 1 1 0 0,1 0-1 0 0,0 0 0 0 0,0-1 0 0 0,0 0 1 0 0,0 1-1 0 0,0-1 0 0 0,0-1 1 0 0,1 1-1 0 0,-1 0 0 0 0,1-1 0 0 0,-1 1 1 0 0,1-1-1 0 0,0 0 0 0 0,0 0 0 0 0,-1-1 1 0 0,1 1-1 0 0,0-1 0 0 0,0 0 1 0 0,0 0-1 0 0,6-1 0 0 0,11-2 124 0 0,0 0-1 0 0,39-14 1 0 0,-51 14-384 0 0,1-1 0 0 0,-1 0 0 0 0,0-1 0 0 0,0 0 1 0 0,-1 0-1 0 0,0-1 0 0 0,1 0 0 0 0,7-9 0 0 0,-15 14-95 0 0,-2 1-203 0 0,1-1 318 0 0,-1 0 1 0 0,1 1 0 0 0,-1-1-1 0 0,0 1 1 0 0,1-1-1 0 0,-1 1 1 0 0,0 0 0 0 0,0-1-1 0 0,1 1 1 0 0,-1 0-1 0 0,0-1 1 0 0,0 1 0 0 0,1 0-1 0 0,-1 0 1 0 0,0 0-1 0 0,0 0 1 0 0,0-1 0 0 0,0 1-1 0 0,-1 1 1 0 0,-6-1-130 0 0,0 1 0 0 0,-1 1 1 0 0,1-1-1 0 0,0 1 0 0 0,0 1 1 0 0,0-1-1 0 0,1 1 0 0 0,-9 5 1 0 0,0 0-179 0 0,1 1 1 0 0,-26 20 0 0 0,23-14 275 0 0,0 1 1 0 0,0 1-1 0 0,2 1 1 0 0,-16 21-1 0 0,23-27 94 0 0,0 1-1 0 0,1 0 1 0 0,1 1-1 0 0,0 0 1 0 0,1 0-1 0 0,0 0 0 0 0,-4 23 1 0 0,8-31-10 0 0,1-1 0 0 0,0 1 0 0 0,1 0-1 0 0,0 0 1 0 0,-1-1 0 0 0,2 1 0 0 0,-1 0 0 0 0,1 0 0 0 0,0-1 0 0 0,2 9 0 0 0,-2-11-14 0 0,0-1 0 0 0,0 1 1 0 0,0-1-1 0 0,1 0 0 0 0,-1 1 0 0 0,1-1 1 0 0,-1 0-1 0 0,1 0 0 0 0,0 0 1 0 0,-1 0-1 0 0,1 0 0 0 0,0-1 0 0 0,1 1 1 0 0,-1 0-1 0 0,0-1 0 0 0,0 0 1 0 0,1 1-1 0 0,-1-1 0 0 0,0 0 0 0 0,1 0 1 0 0,-1 0-1 0 0,1-1 0 0 0,-1 1 1 0 0,5 0-1 0 0,3 0 50 0 0,-1-1 0 0 0,1 0 0 0 0,-1 0 0 0 0,1-1 0 0 0,17-3 0 0 0,48-17-3559 0 0,-60 15 834 0 0,23-6-4013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1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397 645 4143 0 0,'-1'2'191'0'0,"-3"7"-16"0"0,3-6-142 0 0,0 0 0 0 0,-1 1-1 0 0,1-1 1 0 0,-1 0-1 0 0,0 0 1 0 0,0 0 0 0 0,-6 7 8496 0 0,10-11-8411 0 0,-1 0-1 0 0,0 0 1 0 0,1 0 0 0 0,-1-1-1 0 0,0 1 1 0 0,0 0-1 0 0,0-1 1 0 0,0 1-1 0 0,0-1 1 0 0,0 1 0 0 0,1-4-1 0 0,0 2 92 0 0,69-134 1998 0 0,-12 21-1166 0 0,-36 76-682 0 0,58-111 392 0 0,-68 124-852 0 0,-2 0 0 0 0,-1-1 1 0 0,12-50-1 0 0,-22 75 59 0 0,1 0 0 0 0,0-1 0 0 0,-1 1 0 0 0,0 0 1 0 0,0 0-1 0 0,0-1 0 0 0,0 1 0 0 0,0 0 0 0 0,-1 0 0 0 0,1-1 1 0 0,-1 1-1 0 0,0 0 0 0 0,0 0 0 0 0,0 0 0 0 0,-1 0 0 0 0,1 0 0 0 0,-3-3 1 0 0,3 5-47 0 0,-20 6-90 0 0,16-3 165 0 0,1 1 0 0 0,-1-1 0 0 0,1 1 0 0 0,0-1 0 0 0,0 1 0 0 0,0 1 0 0 0,0-1 0 0 0,0 0 0 0 0,1 1-1 0 0,0 0 1 0 0,0 0 0 0 0,0 0 0 0 0,0 0 0 0 0,0 0 0 0 0,-3 10 0 0 0,-2 4 1 0 0,1 1 1 0 0,-8 31-1 0 0,13-41 8 0 0,-69 315-9 0 0,58-256 18 0 0,-6 14-5 0 0,-3-1 0 0 0,-33 79 0 0 0,38-118 10 0 0,-3-1 0 0 0,-36 56 0 0 0,-60 68 206 0 0,26-40-46 0 0,70-95-148 0 0,2 1-1 0 0,-17 36 0 0 0,35-67-20 0 0,0 0-1 0 0,0 0 0 0 0,0 1 1 0 0,-1-1-1 0 0,1 0 0 0 0,0 0 1 0 0,0 1-1 0 0,0-1 0 0 0,0 0 1 0 0,0 1-1 0 0,0-1 0 0 0,-1 0 1 0 0,1 1-1 0 0,0-1 0 0 0,0 0 1 0 0,0 0-1 0 0,0 1 0 0 0,0-1 1 0 0,0 0-1 0 0,0 1 0 0 0,0-1 1 0 0,0 0-1 0 0,1 1 0 0 0,-1-1 1 0 0,0 0-1 0 0,0 1 0 0 0,0-1 1 0 0,0 0-1 0 0,0 1 0 0 0,0-1 1 0 0,1 0-1 0 0,0 0 3 0 0,1 0 1 0 0,-1 0-1 0 0,1 0 1 0 0,-1 0-1 0 0,1-1 1 0 0,-1 1-1 0 0,1 0 1 0 0,-1-1-1 0 0,1 0 1 0 0,-1 1-1 0 0,0-1 0 0 0,2-1 1 0 0,21-11 19 0 0,0-5-188 0 0,0 0-1 0 0,-1-1 1 0 0,0-2 0 0 0,18-22-1 0 0,-12 12-366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397 611 8751 0 0,'0'0'399'0'0,"2"-1"-4"0"0,9-6 305 0 0,-1-1 0 0 0,0-1 0 0 0,0 1 0 0 0,-1-2 0 0 0,0 1 0 0 0,0-1 1 0 0,13-21-1 0 0,-14 16-238 0 0,0-1 1 0 0,0 1 0 0 0,-2-1-1 0 0,0-1 1 0 0,6-27 0 0 0,-3 6-454 0 0,-2 0 0 0 0,-1 0 0 0 0,-2-1-1 0 0,-2 0 1 0 0,-5-60 0 0 0,3 92-241 0 0,-1 1-1 0 0,0-1 0 0 0,-1 1 0 0 0,0-1 1 0 0,0 1-1 0 0,0-1 0 0 0,0 1 0 0 0,-1 0 1 0 0,-6-10-1 0 0,7 14 60 0 0,0-1 0 0 0,0 1-1 0 0,-1 0 1 0 0,1 0 0 0 0,0 0 0 0 0,-1 0-1 0 0,1 0 1 0 0,-1 0 0 0 0,0 1 0 0 0,1-1-1 0 0,-1 1 1 0 0,0-1 0 0 0,0 1 0 0 0,0 0-1 0 0,0 0 1 0 0,0 1 0 0 0,0-1 0 0 0,0 1-1 0 0,0-1 1 0 0,-1 1 0 0 0,1 0 0 0 0,-4 1-1 0 0,3-1 82 0 0,-4 0-38 0 0,-1 1 0 0 0,1 0 0 0 0,0 0 1 0 0,-14 5-1 0 0,19-6 163 0 0,1 1 1 0 0,0 0 0 0 0,0 0-1 0 0,0 0 1 0 0,0 1-1 0 0,0-1 1 0 0,0 0 0 0 0,1 1-1 0 0,-1-1 1 0 0,0 1 0 0 0,1 0-1 0 0,-1-1 1 0 0,1 1 0 0 0,-1 0-1 0 0,1 0 1 0 0,0 0-1 0 0,0 0 1 0 0,0 0 0 0 0,0 0-1 0 0,0 0 1 0 0,0 0 0 0 0,0 4-1 0 0,-8 62 946 0 0,3-15-623 0 0,-60 385 4836 0 0,54-364-4510 0 0,-28 95 0 0 0,29-133-491 0 0,-2-1 0 0 0,-2 0 0 0 0,-1 0 0 0 0,-31 48 0 0 0,30-58 319 0 0,-26 30 0 0 0,35-46-472 0 0,0-1-1 0 0,0 0 1 0 0,-1-1 0 0 0,0 1-1 0 0,0-2 1 0 0,-16 10 0 0 0,24-16-661 0 0,-2-7-2084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12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36 257 7831 0 0,'-8'3'342'0'0,"4"-1"-186"0"0,0 0 1 0 0,0 0-1 0 0,1 0 0 0 0,-9 9 8888 0 0,14-9-8722 0 0,0 1 0 0 0,0-1 1 0 0,1-1-1 0 0,-1 1 0 0 0,1 0 0 0 0,-1-1 1 0 0,1 1-1 0 0,-1-1 0 0 0,1 0 1 0 0,0 0-1 0 0,0 0 0 0 0,4 1 0 0 0,-1-1-119 0 0,1 0-1 0 0,0 0 1 0 0,-1-1-1 0 0,1 0 1 0 0,8-1-1 0 0,2-1-57 0 0,0-1 0 0 0,0-1 0 0 0,25-9 0 0 0,137-62 1276 0 0,-16 7-824 0 0,-35 16-643 0 0,62-21-5987 0 0,-183 70 5258 0 0,0 1 0 0 0,0 0 1 0 0,0 1-1 0 0,1-1 0 0 0,-1 1 1 0 0,14 1-1 0 0,-8 1-696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1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176 425 4143 0 0,'-2'6'382'0'0,"-2"0"-1"0"0,1-1 1 0 0,-1 1-1 0 0,0-1 0 0 0,0 1 1 0 0,0-1-1 0 0,-1 0 1 0 0,1-1-1 0 0,-1 1 0 0 0,0-1 1 0 0,-7 4-1 0 0,4-3 400 0 0,0 0 0 0 0,0 0-1 0 0,-1-1 1 0 0,0 0 0 0 0,0-1 0 0 0,0 1-1 0 0,-10 1 1 0 0,17-5-692 0 0,1 0 1 0 0,0 0-1 0 0,0 0 0 0 0,-1 0 1 0 0,1 0-1 0 0,0 0 0 0 0,0 0 0 0 0,-1-1 1 0 0,1 1-1 0 0,0 0 0 0 0,0-1 1 0 0,0 1-1 0 0,0-1 0 0 0,-1 1 1 0 0,1-1-1 0 0,0 1 0 0 0,0-1 1 0 0,0 0-1 0 0,0 0 0 0 0,0 1 1 0 0,1-1-1 0 0,-1 0 0 0 0,0 0 1 0 0,0 0-1 0 0,0 0 0 0 0,1 0 1 0 0,-1 0-1 0 0,0 0 0 0 0,1-1 1 0 0,-1 1-1 0 0,0-1 0 0 0,0-2 149 0 0,0 0 0 0 0,-1 0 0 0 0,1 0 0 0 0,0-1 0 0 0,1 1 0 0 0,-1 0 0 0 0,1 0 0 0 0,0-5 0 0 0,1-4 83 0 0,1 0 1 0 0,1 0 0 0 0,0 0-1 0 0,0 1 1 0 0,1-1 0 0 0,1 1-1 0 0,0 0 1 0 0,13-20-1 0 0,-3 7-20 0 0,2 0-1 0 0,36-40 1 0 0,-19 31-284 0 0,0 2 1 0 0,3 1 0 0 0,45-30-1 0 0,-69 52-24 0 0,2 1-1 0 0,-1 0 1 0 0,22-8-1 0 0,-27 13-153 0 0,0 0 0 0 0,0 0 0 0 0,1 1-1 0 0,-1 0 1 0 0,1 1 0 0 0,-1 0 0 0 0,12 0-1 0 0,-18 1-136 0 0,-1 1 0 0 0,1-1 0 0 0,-1 1 0 0 0,1-1 0 0 0,0 1 0 0 0,-1 0 0 0 0,1 0 0 0 0,-1 0 0 0 0,0 0-1 0 0,1 0 1 0 0,3 3 0 0 0,7 8-6710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1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6 9215 0 0,'0'0'707'0'0,"-14"-3"-123"0"0,10 3 168 0 0,0 0 1 0 0,0 1-1 0 0,0-1 1 0 0,0 1-1 0 0,0 0 1 0 0,1 0-1 0 0,-1 0 1 0 0,0 1-1 0 0,1-1 1 0 0,-1 1-1 0 0,-4 3 1 0 0,2-1-410 0 0,1 1 0 0 0,-1-1 1 0 0,1 1-1 0 0,0 0 0 0 0,-8 10 0 0 0,2 2-440 0 0,0 0 0 0 0,0 1 0 0 0,-9 25 0 0 0,14-30 110 0 0,0 0 1 0 0,2 1-1 0 0,-1 0 0 0 0,2-1 0 0 0,0 1 0 0 0,0 1 0 0 0,0 22 1 0 0,3-35 672 0 0,0-2-644 0 0,0 1 0 0 0,0 0 0 0 0,1 0 0 0 0,-1 0 0 0 0,0-1 1 0 0,0 1-1 0 0,1 0 0 0 0,-1-1 0 0 0,1 1 0 0 0,-1 0 0 0 0,0 0 0 0 0,1-1 0 0 0,-1 1 0 0 0,1-1 0 0 0,0 1 0 0 0,-1-1 0 0 0,1 1 0 0 0,-1-1 0 0 0,1 1 0 0 0,0-1 0 0 0,-1 1 0 0 0,1-1 0 0 0,0 0 0 0 0,-1 1 1 0 0,1-1-1 0 0,0 0 0 0 0,0 0 0 0 0,0 1 0 0 0,-1-1 0 0 0,1 0 0 0 0,1 0 0 0 0,2 1 59 0 0,-1-1 0 0 0,0 0 1 0 0,0 0-1 0 0,1 0 0 0 0,-1 0 1 0 0,4-1-1 0 0,-1-1-57 0 0,0 0 0 0 0,0 0 0 0 0,0 0 0 0 0,0 0 0 0 0,0-1 0 0 0,-1 0 0 0 0,1-1-1 0 0,5-4 1 0 0,-8 6-25 0 0,0 0-1 0 0,-1-1 1 0 0,1 1-1 0 0,-1-1 0 0 0,0 0 1 0 0,0 0-1 0 0,0 0 0 0 0,0 0 1 0 0,0 0-1 0 0,0 0 0 0 0,-1 0 1 0 0,1-1-1 0 0,-1 1 0 0 0,0-1 1 0 0,1-5-1 0 0,-2-2-298 0 0,0 1 1 0 0,-1 0-1 0 0,0-1 0 0 0,-4-17 0 0 0,2 16-299 0 0,1 0-1 0 0,1 0 1 0 0,0-1-1 0 0,0-14 0 0 0,2 24 480 0 0,-1 0 0 0 0,0 0 0 0 0,1 1 0 0 0,0-1-1 0 0,-1 0 1 0 0,1 0 0 0 0,0 0 0 0 0,1 1 0 0 0,-1-1-1 0 0,0 1 1 0 0,1-1 0 0 0,-1 1 0 0 0,1-1 0 0 0,0 1-1 0 0,0 0 1 0 0,0 0 0 0 0,0 0 0 0 0,0 0 0 0 0,0 0-1 0 0,1 0 1 0 0,-1 1 0 0 0,4-3 0 0 0,27-12-3972 0 0,-29 14 2001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1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35 300 6911 0 0,'0'0'528'0'0,"-1"1"-341"0"0,0 2-620 0 0,-4 9 3385 0 0,0 1 0 0 0,-3 15 0 0 0,8-26-2612 0 0,-1 0 1 0 0,0 0 0 0 0,0 0-1 0 0,0 0 1 0 0,0 0 0 0 0,0 0 0 0 0,0 0-1 0 0,-3 1 1 0 0,0 1 861 0 0,7-11-464 0 0,8-10-611 0 0,1 1-1 0 0,0 1 0 0 0,1-1 1 0 0,1 2-1 0 0,27-23 0 0 0,-13 15 83 0 0,1 2-1 0 0,43-24 1 0 0,-33 26-140 0 0,-35 16-60 0 0,0 1 0 0 0,-1 0-1 0 0,1 0 1 0 0,0 0 0 0 0,-1 1 0 0 0,1-1 0 0 0,0 1 0 0 0,0 0 0 0 0,4 1-1 0 0,3 2 46 0 0,-9-1-53 0 0,0-1 0 0 0,0 1 0 0 0,0-1 1 0 0,-1 1-1 0 0,1 0 0 0 0,-1-1 0 0 0,1 1 0 0 0,-1 0 0 0 0,0 0 1 0 0,1 0-1 0 0,-1 0 0 0 0,0 0 0 0 0,0 0 0 0 0,0 0 1 0 0,-1 1-1 0 0,1-1 0 0 0,-1 0 0 0 0,1 0 0 0 0,-1 1 1 0 0,0-1-1 0 0,1 0 0 0 0,-1 1 0 0 0,0-1 0 0 0,-1 0 0 0 0,1 1 1 0 0,0-1-1 0 0,-1 0 0 0 0,0 3 0 0 0,-1 1 8 0 0,0-1-1 0 0,0 0 0 0 0,0-1 1 0 0,0 1-1 0 0,-1 0 1 0 0,0 0-1 0 0,0-1 0 0 0,0 0 1 0 0,0 0-1 0 0,-1 0 1 0 0,0 0-1 0 0,0 0 0 0 0,-4 3 1 0 0,5-6 33 0 0,2-1-39 0 0,0 0 0 0 0,1 0 0 0 0,-1 0-1 0 0,0-1 1 0 0,0 1 0 0 0,0 0 0 0 0,1 0-1 0 0,-1-1 1 0 0,0 1 0 0 0,1 0 0 0 0,-1-1-1 0 0,0 1 1 0 0,1-1 0 0 0,-1 1-1 0 0,0-1 1 0 0,1 1 0 0 0,-1-1 0 0 0,1 1-1 0 0,-1-1 1 0 0,1 1 0 0 0,-1-1 0 0 0,1 0-1 0 0,0 1 1 0 0,-1-1 0 0 0,1 0-1 0 0,0 1 1 0 0,-1-1 0 0 0,1 0 0 0 0,0 0-1 0 0,0 1 1 0 0,0-1 0 0 0,-1 0 0 0 0,1 0-1 0 0,0 0 1 0 0,0 1 0 0 0,0-1 0 0 0,0 0-1 0 0,1 0 1 0 0,-1 1 0 0 0,0-1-1 0 0,0 0 1 0 0,0 0 0 0 0,1 0 0 0 0,-1 0 4 0 0,1-5-2 0 0,1-1 0 0 0,0 1-1 0 0,1 0 1 0 0,-1 0-1 0 0,1 0 1 0 0,0 0 0 0 0,1 0-1 0 0,-1 0 1 0 0,1 1-1 0 0,7-8 1 0 0,0 1-143 0 0,1 0 0 0 0,0 1 0 0 0,15-11 0 0 0,1 2-146 0 0,0 2 0 0 0,51-26-1 0 0,-61 36 327 0 0,1 1 0 0 0,-1 0 0 0 0,1 2 0 0 0,0 0 0 0 0,40-5 0 0 0,-55 10-16 0 0,1 0 0 0 0,0 0-1 0 0,0 0 1 0 0,0 1 0 0 0,0 0 0 0 0,0 0 0 0 0,0 0 0 0 0,-1 0 0 0 0,1 1 0 0 0,-1 0-1 0 0,1 0 1 0 0,5 3 0 0 0,-8-4-15 0 0,0 1-1 0 0,0-1 1 0 0,0 1 0 0 0,0 0-1 0 0,0-1 1 0 0,0 1-1 0 0,0 0 1 0 0,-1 0 0 0 0,1 0-1 0 0,-1 0 1 0 0,1 0-1 0 0,-1 1 1 0 0,0-1 0 0 0,0 0-1 0 0,0 1 1 0 0,0-1-1 0 0,0 1 1 0 0,-1-1 0 0 0,1 1-1 0 0,-1-1 1 0 0,1 1-1 0 0,-1-1 1 0 0,0 1 0 0 0,0 4-1 0 0,-2 2 52 0 0,0 0 0 0 0,-1-1 0 0 0,0 1 0 0 0,0 0 0 0 0,-1-1 0 0 0,-7 12 0 0 0,-4 10 200 0 0,6-11-126 0 0,-2 5 65 0 0,1-1 0 0 0,1 2 0 0 0,-7 32 0 0 0,15-54-197 0 0,1-1-1 0 0,0 1 0 0 0,-1 0 1 0 0,1-1-1 0 0,1 1 1 0 0,-1 0-1 0 0,0-1 1 0 0,1 1-1 0 0,-1-1 1 0 0,1 1-1 0 0,0 0 1 0 0,-1-1-1 0 0,1 0 1 0 0,2 3-1 0 0,-2-3-68 0 0,-1-1 0 0 0,1 0 0 0 0,0 0 0 0 0,0 0 0 0 0,0 0 0 0 0,0 0 0 0 0,0 0 1 0 0,0 0-1 0 0,0 0 0 0 0,1 0 0 0 0,-1 0 0 0 0,0-1 0 0 0,0 1 0 0 0,1-1 0 0 0,-1 1 0 0 0,0 0 0 0 0,1-1 0 0 0,-1 0 0 0 0,0 1 0 0 0,1-1 0 0 0,-1 0 0 0 0,1 0 1 0 0,-1 0-1 0 0,1 0 0 0 0,-1 0 0 0 0,3 0 0 0 0,8-3-1494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14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104 163 4607 0 0,'2'-9'11184'0'0,"-3"12"-11147"0"0,0 0 0 0 0,1-1 0 0 0,-1 1 0 0 0,0-1 0 0 0,0 1 0 0 0,0-1 0 0 0,-1 1 0 0 0,1-1 0 0 0,-4 5 0 0 0,-1 3 155 0 0,-64 140 2077 0 0,69-149-2254 0 0,1 0 1 0 0,0 0 0 0 0,-1 0-1 0 0,1 0 1 0 0,0 0-1 0 0,-1 0 1 0 0,1 0 0 0 0,-1-1-1 0 0,0 1 1 0 0,1 0-1 0 0,-1 0 1 0 0,0 0-1 0 0,0-1 1 0 0,1 1 0 0 0,-2 0-1 0 0,2-1 0 0 0,-1 0 1 0 0,1 0-1 0 0,0 0 0 0 0,0 0 0 0 0,-1-1 1 0 0,1 1-1 0 0,0 0 0 0 0,0 0 0 0 0,-1 0 1 0 0,1-1-1 0 0,0 1 0 0 0,0 0 0 0 0,0 0 0 0 0,-1-1 1 0 0,1 1-1 0 0,0 0 0 0 0,0 0 0 0 0,0-1 1 0 0,0 1-1 0 0,0 0 0 0 0,-1-1 0 0 0,1 1 1 0 0,0 0-1 0 0,0 0 0 0 0,0-1 0 0 0,0 1 1 0 0,0 0-1 0 0,0-1 0 0 0,0 0 0 0 0,0-3 29 0 0,-1-1 0 0 0,1 0 0 0 0,0 0 0 0 0,1 0-1 0 0,0-5 1 0 0,4-5-30 0 0,0 0-1 0 0,1 0 1 0 0,0 1 0 0 0,1 0-1 0 0,1 0 1 0 0,0 1-1 0 0,1 0 1 0 0,1 1 0 0 0,13-16-1 0 0,-14 20-21 0 0,-1 0 0 0 0,1 0 0 0 0,1 0 0 0 0,-1 1 0 0 0,1 0 0 0 0,13-6-1 0 0,-19 11 10 0 0,1 0-1 0 0,-1 0 0 0 0,1 0 0 0 0,0 1 0 0 0,0 0 0 0 0,-1-1 0 0 0,1 2 0 0 0,0-1 1 0 0,0 0-1 0 0,0 1 0 0 0,0 0 0 0 0,0 0 0 0 0,0 1 0 0 0,0-1 0 0 0,0 1 0 0 0,0 0 0 0 0,6 3 1 0 0,8 3 332 0 0,31 20 1 0 0,-42-22-268 0 0,-1 0 0 0 0,1 0 1 0 0,-1 1-1 0 0,0 0 1 0 0,-1 0-1 0 0,8 10 1 0 0,-13-15-3 0 0,-1 1 6 0 0,1 0-45 0 0,0 1-4 0 0,-4 11 87 0 0,3-12-92 0 0,-1 0-11 0 0,1 0-1 0 0,-1 0 0 0 0,0 0 1 0 0,0 0-1 0 0,0 0 0 0 0,0 0 1 0 0,0-1-1 0 0,0 1 0 0 0,-1 0 1 0 0,1-1-1 0 0,0 1 0 0 0,-1 0 1 0 0,0-1-1 0 0,1 0 1 0 0,-1 1-1 0 0,-3 1 0 0 0,-11 7-18 0 0,13-9-58 0 0,-5 0-11 0 0,7 0-5 0 0,5-22-97 0 0,1 10 175 0 0,1 0 0 0 0,1 1 1 0 0,0 0-1 0 0,0 0 0 0 0,13-14 1 0 0,50-41 13 0 0,-55 52-12 0 0,1 1 0 0 0,0 0 0 0 0,34-17 0 0 0,-43 25 6 0 0,0 1 0 0 0,0 1-1 0 0,0-1 1 0 0,0 1 0 0 0,1 0-1 0 0,-1 1 1 0 0,1 0 0 0 0,-1 0 0 0 0,1 0-1 0 0,0 1 1 0 0,-1 0 0 0 0,1 1-1 0 0,11 2 1 0 0,133 38 650 0 0,-149-40-615 0 0,37 10 218 0 0,-37-10-220 0 0,0 0 0 0 0,0 1 1 0 0,0-1-1 0 0,0 1 0 0 0,0-1 1 0 0,0 1-1 0 0,-1 0 0 0 0,1 1 1 0 0,-1-1-1 0 0,4 3 0 0 0,1 8-7 0 0,-8-8-26 0 0,0-3 0 0 0,0 2 5 0 0,0 1-1 0 0,0 0 0 0 0,0-1 1 0 0,-1 1-1 0 0,1-1 1 0 0,-1 0-1 0 0,0 1 1 0 0,-1-1-1 0 0,1 0 1 0 0,-5 5-1 0 0,-4 5 21 0 0,-17 17 0 0 0,17-20-13 0 0,-45 53 138 0 0,49-55-183 0 0,0 2 0 0 0,1-1 0 0 0,0 0 0 0 0,-9 22 0 0 0,15-32-47 0 0,0 1 0 0 0,0-1 0 0 0,0 0 0 0 0,-1 1 0 0 0,1-1 0 0 0,0 0 0 0 0,0 1 0 0 0,0-1 0 0 0,0 0 0 0 0,0 1 0 0 0,0-1 0 0 0,0 0 0 0 0,0 1 0 0 0,0-1 0 0 0,0 0 0 0 0,0 1 0 0 0,0-1 0 0 0,0 0 0 0 0,0 1 0 0 0,0-1 0 0 0,0 0 0 0 0,0 0 0 0 0,0 1 0 0 0,0-1 0 0 0,1 0 0 0 0,-1 1 0 0 0,0-1 0 0 0,0 0 0 0 0,0 1 0 0 0,1-1 0 0 0,-1 0 0 0 0,0 0 0 0 0,0 0 0 0 0,0 1 0 0 0,1-1 0 0 0,-1 0 0 0 0,0 0 0 0 0,1 0 0 0 0,-1 1 0 0 0,0-1 0 0 0,0 0 0 0 0,1 0 0 0 0,-1 0 0 0 0,0 0 0 0 0,1 0 0 0 0,-1 0 0 0 0,0 0 0 0 0,1 0 0 0 0,-1 0 0 0 0,0 0 0 0 0,1 0 0 0 0,-1 0 0 0 0,0 0 0 0 0,1 0 0 0 0,-1 0 0 0 0,0 0 0 0 0,1 0 0 0 0,13-2-6322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1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15 112 3223 0 0,'2'1'10643'0'0,"3"2"-9759"0"0,0 0 0 0 0,0-1-1 0 0,0 0 1 0 0,1 1 0 0 0,-1-2 0 0 0,1 1-1 0 0,6 1 1 0 0,-2-2-255 0 0,1 1-1 0 0,-1-2 0 0 0,16 0 1 0 0,-5-2-405 0 0,0-1 1 0 0,1 0 0 0 0,25-9-1 0 0,-29 7-188 0 0,26-13 0 0 0,-38 16-38 0 0,0-1 0 0 0,-1-1 1 0 0,1 1-1 0 0,-1-1 0 0 0,0 0 1 0 0,0 0-1 0 0,0 0 0 0 0,4-6 0 0 0,-8 9-13 0 0,0 1-1 0 0,0-1 0 0 0,-1 0 1 0 0,1 0-1 0 0,0 0 0 0 0,-1 0 1 0 0,1 1-1 0 0,-1-1 0 0 0,1 0 1 0 0,-1 0-1 0 0,1 0 0 0 0,-1 0 0 0 0,0 0 1 0 0,1 0-1 0 0,-1-1 0 0 0,0 1 1 0 0,0 0-1 0 0,0 0 0 0 0,0 0 1 0 0,0 0-1 0 0,0 0 0 0 0,0 0 1 0 0,0 0-1 0 0,0 0 0 0 0,-1 0 0 0 0,1 0 1 0 0,0 0-1 0 0,-1 0 0 0 0,1 0 1 0 0,-1 0-1 0 0,1 0 0 0 0,-1 0 1 0 0,1 0-1 0 0,-1 0 0 0 0,0 0 1 0 0,1 0-1 0 0,-1 1 0 0 0,0-1 0 0 0,-1-1 1 0 0,-1 0-46 0 0,0 0-1 0 0,0 0 1 0 0,0 1 0 0 0,-1 0 0 0 0,1-1 0 0 0,0 1 0 0 0,-1 0 0 0 0,1 0 0 0 0,-1 1-1 0 0,1-1 1 0 0,-5 1 0 0 0,-1 0-55 0 0,0 0-1 0 0,0 1 0 0 0,0 1 1 0 0,0 0-1 0 0,0 0 1 0 0,1 0-1 0 0,-1 1 0 0 0,0 1 1 0 0,1-1-1 0 0,0 1 1 0 0,-13 9-1 0 0,3-1 96 0 0,1 0 1 0 0,1 2-1 0 0,0 0 0 0 0,-14 16 1 0 0,18-17 81 0 0,1 1 0 0 0,1 1 1 0 0,-15 25-1 0 0,20-31-31 0 0,0 1-1 0 0,1-1 1 0 0,1 1 0 0 0,-1-1-1 0 0,2 1 1 0 0,-1 0 0 0 0,-1 18-1 0 0,4-25-16 0 0,0 0 0 0 0,0 0 1 0 0,0 0-1 0 0,0 0 0 0 0,0 0 0 0 0,1-1 0 0 0,0 1 0 0 0,-1 0 0 0 0,1 0 0 0 0,0 0 0 0 0,0-1 1 0 0,1 1-1 0 0,-1-1 0 0 0,0 1 0 0 0,1-1 0 0 0,0 1 0 0 0,-1-1 0 0 0,1 0 0 0 0,0 0 1 0 0,0 0-1 0 0,0 0 0 0 0,1 0 0 0 0,-1 0 0 0 0,0 0 0 0 0,1-1 0 0 0,-1 1 0 0 0,1-1 1 0 0,0 0-1 0 0,-1 0 0 0 0,5 1 0 0 0,1 1-369 0 0,0-2 1 0 0,0 1-1 0 0,0-1 0 0 0,0-1 1 0 0,1 1-1 0 0,-1-1 0 0 0,0-1 1 0 0,0 1-1 0 0,0-2 1 0 0,10-1-1 0 0,20-7-1637 0 0,-4 3-21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15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125 395 15919 0 0,'0'0'7872'0'0,"-1"-2"-7759"0"0,-2-4-108 0 0,-1 0 0 0 0,0 0 0 0 0,0 1-1 0 0,0-1 1 0 0,-6-4 0 0 0,5 4-6 0 0,0 1 0 0 0,1-1 0 0 0,-1 0 0 0 0,1 0 0 0 0,-4-10 0 0 0,4 8-26 0 0,1 0 0 0 0,0-1 0 0 0,1 1 0 0 0,0-1 0 0 0,-2-14 0 0 0,4 18 8 0 0,0-1 0 0 0,0 1 0 0 0,0 0-1 0 0,1 0 1 0 0,0 0 0 0 0,0 0 0 0 0,0 0 0 0 0,1 0 0 0 0,0 0-1 0 0,0 0 1 0 0,3-5 0 0 0,4-5-105 0 0,1 0 0 0 0,1 0-1 0 0,0 1 1 0 0,1 1 0 0 0,1 0 0 0 0,0 1-1 0 0,0 0 1 0 0,2 1 0 0 0,24-16-1 0 0,-29 22 117 0 0,1 0-1 0 0,-1 1 1 0 0,1 0-1 0 0,0 1 1 0 0,0 0-1 0 0,0 1 1 0 0,0 0-1 0 0,0 0 1 0 0,0 1-1 0 0,1 1 0 0 0,-1 0 1 0 0,0 1-1 0 0,12 1 1 0 0,-8 0 118 0 0,0 1 1 0 0,-1 1 0 0 0,1 0-1 0 0,-1 1 1 0 0,0 0 0 0 0,0 1-1 0 0,-1 1 1 0 0,1 0 0 0 0,14 12-1 0 0,-24-16-82 0 0,0 0 0 0 0,0 0 0 0 0,0 1 0 0 0,-1-1-1 0 0,1 1 1 0 0,-1 0 0 0 0,0 0 0 0 0,-1 0 0 0 0,1 0 0 0 0,0 0 0 0 0,-1 1-1 0 0,0-1 1 0 0,3 10 0 0 0,-5-11-16 0 0,1 0 1 0 0,-1 0-1 0 0,0 1 0 0 0,0-1 0 0 0,0 0 1 0 0,0 0-1 0 0,0 0 0 0 0,-1 1 1 0 0,1-1-1 0 0,-1 0 0 0 0,0 0 0 0 0,0 0 1 0 0,0 0-1 0 0,0 0 0 0 0,0 0 0 0 0,-1 0 1 0 0,0-1-1 0 0,1 1 0 0 0,-1 0 0 0 0,0-1 1 0 0,0 1-1 0 0,-4 2 0 0 0,-6 6-3 0 0,0 0 0 0 0,-1-2 0 0 0,-23 15 0 0 0,-45 18 27 0 0,39-22-207 0 0,-76 24-1 0 0,89-36-378 0 0,-1-1-1 0 0,1-1 0 0 0,-52 3 1 0 0,49-10-592 0 0,30 1 918 0 0,-1 0 0 0 0,1-1 0 0 0,0 1 0 0 0,0-1 0 0 0,-1 1 0 0 0,1-1 0 0 0,0 0 0 0 0,0 0 0 0 0,0 0 0 0 0,0 0 1 0 0,-3-3-1 0 0,-1-4-1594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1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51 9215 0 0,'1'-2'707'0'0,"12"-16"-366"0"0,-11 15 352 0 0,1 0 0 0 0,0 0 0 0 0,0 0 0 0 0,0 0 0 0 0,1 1 1 0 0,-1-1-1 0 0,1 1 0 0 0,-1 0 0 0 0,1 0 0 0 0,4-2 0 0 0,-6 4-197 0 0,4 9 314 0 0,-4-5-758 0 0,-1-1 0 0 0,1 0 0 0 0,-1 1 0 0 0,0-1 0 0 0,-1 1 1 0 0,1 0-1 0 0,-1-1 0 0 0,1 1 0 0 0,-1 0 0 0 0,0-1 0 0 0,-1 1 0 0 0,0 5 1 0 0,-1 6 121 0 0,-8 23 1 0 0,10-37-164 0 0,-14 41 196 0 0,-1-1-1 0 0,-2 0 1 0 0,-23 39-1 0 0,-75 110 108 0 0,76-130-106 0 0,-13 29 364 0 0,45-76-513 0 0,1 0-1 0 0,1 0 0 0 0,0 1 1 0 0,-6 27-1 0 0,11-30-1831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1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10591 0 0,'0'0'819'0'0,"1"-1"-534"0"0,25-10 941 0 0,-21 9-26 0 0,-1 1 1 0 0,0 0-1 0 0,1 0 1 0 0,7 0-1 0 0,-11 1-1085 0 0,0 0 1 0 0,0 0-1 0 0,0 1 0 0 0,0-1 0 0 0,0 0 0 0 0,0 0 0 0 0,0 1 1 0 0,0-1-1 0 0,-1 1 0 0 0,1-1 0 0 0,0 1 0 0 0,0-1 0 0 0,0 1 1 0 0,-1-1-1 0 0,1 1 0 0 0,0 0 0 0 0,-1 0 0 0 0,1-1 0 0 0,-1 1 1 0 0,1 0-1 0 0,0 0 0 0 0,-1-1 0 0 0,0 1 0 0 0,1 0 0 0 0,-1 0 1 0 0,0 0-1 0 0,1 0 0 0 0,-1 0 0 0 0,0 0 0 0 0,0 0 0 0 0,0 0 1 0 0,1 0-1 0 0,-2 1 0 0 0,2 3 61 0 0,-1-1-1 0 0,0 1 1 0 0,0 0-1 0 0,-1-1 1 0 0,-1 8-1 0 0,-8 27 99 0 0,-17 43-1 0 0,18-52-1637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1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8951 0 0,'0'0'3794'0'0,"0"2"-2818"0"0,-1 19 835 0 0,-1 0 1 0 0,-8 32 0 0 0,-2 19 487 0 0,8-36-1614 0 0,-3 46 373 0 0,6-70-754 0 0,2 0 0 0 0,-1 1 1 0 0,2-1-1 0 0,4 20 0 0 0,2-15 151 0 0,-8-16 178 0 0,3-1-385 0 0,0-1-178 0 0,1 1 0 0 0,0-1 0 0 0,0 0-1 0 0,0 0 1 0 0,-1 0 0 0 0,1 0 0 0 0,-1-1 0 0 0,1 1-1 0 0,-1-1 1 0 0,1 0 0 0 0,-1 0 0 0 0,0-1 0 0 0,0 1-1 0 0,0 0 1 0 0,0-1 0 0 0,0 0 0 0 0,2-3 0 0 0,7-9 21 0 0,-1 0 0 0 0,13-22 1 0 0,-11 16-47 0 0,62-99-152 0 0,-32 35-4423 0 0,-32 60-3905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2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37 109 6447 0 0,'-36'0'13904'0'0,"38"0"-12526"0"0,15 2-940 0 0,1-1 1 0 0,-1 0 0 0 0,1-2-1 0 0,27-3 1 0 0,71-17 179 0 0,-107 19-567 0 0,160-39 747 0 0,-98 23-2145 0 0,1 0-4754 0 0,-37 11-1593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1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13 186 3223 0 0,'9'34'312'0'0,"-7"-19"2574"0"0,-3-11-1104 0 0,1 0 0 0 0,-1-1-1 0 0,0 1 1 0 0,0 0-1 0 0,0-1 1 0 0,-2 7-1 0 0,-6 7 1295 0 0,6-11-2214 0 0,3-5-768 0 0,-3 4-64 0 0,3-4 23 0 0,1-6-24 0 0,1-1 0 0 0,0 0 0 0 0,0 1-1 0 0,1 0 1 0 0,-1-1 0 0 0,1 1 0 0 0,4-5 0 0 0,0-1 1 0 0,2-6 46 0 0,2 0 0 0 0,0 1 0 0 0,1 0 0 0 0,0 1 0 0 0,1 0-1 0 0,21-16 1 0 0,-27 24-31 0 0,1 1-1 0 0,1 0 1 0 0,-1 1-1 0 0,1 0 1 0 0,0 0-1 0 0,0 1 1 0 0,15-5-1 0 0,-22 8-35 0 0,1 1 0 0 0,-1-1 0 0 0,0 0 0 0 0,1 1 0 0 0,-1 0 0 0 0,1 0 0 0 0,-1-1 0 0 0,1 1 0 0 0,-1 1 0 0 0,1-1 0 0 0,-1 0 0 0 0,0 1 0 0 0,1-1 0 0 0,-1 1 0 0 0,0-1 0 0 0,1 1 0 0 0,-1 0 0 0 0,0 0 0 0 0,0 0 0 0 0,1 1 0 0 0,-1-1 0 0 0,0 0 0 0 0,0 1-1 0 0,-1 0 1 0 0,1-1 0 0 0,0 1 0 0 0,0 0 0 0 0,-1 0 0 0 0,1 0 0 0 0,-1 0 0 0 0,0 0 0 0 0,1 0 0 0 0,-1 0 0 0 0,0 0 0 0 0,0 0 0 0 0,1 4 0 0 0,-1 0-5 0 0,0-1 0 0 0,0 1 0 0 0,0 0 0 0 0,0 0 0 0 0,-1 0 1 0 0,0-1-1 0 0,-1 1 0 0 0,1 0 0 0 0,-1 0 0 0 0,0-1 0 0 0,0 1 0 0 0,-3 6 0 0 0,-4 27-8 0 0,8-37-65 0 0,2-3 12 0 0,3-1 41 0 0,1-1 1 0 0,-1 1-1 0 0,0-1 1 0 0,0 0-1 0 0,0 0 1 0 0,7-7-1 0 0,27-28-129 0 0,-8 8-20 0 0,-13 14 98 0 0,47-39-416 0 0,-55 48 391 0 0,0 0 0 0 0,1 1 0 0 0,0 0 1 0 0,0 1-1 0 0,12-4 0 0 0,-11 4 6 0 0,0 2 1 0 0,0 0-1 0 0,23-3 1 0 0,-31 5 106 0 0,0 1 1 0 0,0 0-1 0 0,-1 0 1 0 0,1 1-1 0 0,0-1 1 0 0,0 1-1 0 0,-1 0 1 0 0,1 0-1 0 0,-1 0 1 0 0,1 0-1 0 0,-1 1 1 0 0,1 0-1 0 0,-1-1 1 0 0,0 1 0 0 0,0 0-1 0 0,0 0 1 0 0,4 4-1 0 0,-2-1 108 0 0,1 1 0 0 0,-1 0-1 0 0,0 1 1 0 0,-1-1 0 0 0,1 1 0 0 0,-1 0 0 0 0,0 0-1 0 0,-1 0 1 0 0,0 1 0 0 0,0-1 0 0 0,-1 1-1 0 0,2 8 1 0 0,-1-1 36 0 0,-1 0 0 0 0,0 1 0 0 0,-1-1 0 0 0,-1 0 0 0 0,-3 22 0 0 0,1-13-42 0 0,-5 78-6 0 0,7-102-173 0 0,0 1-1 0 0,0-1 1 0 0,1 0 0 0 0,-1 1 0 0 0,0-1-1 0 0,0 1 1 0 0,0-1 0 0 0,0 1-1 0 0,0-1 1 0 0,0 0 0 0 0,1 1-1 0 0,-1-1 1 0 0,0 1 0 0 0,0-1-1 0 0,0 0 1 0 0,1 1 0 0 0,-1-1-1 0 0,0 0 1 0 0,1 1 0 0 0,-1-1-1 0 0,0 0 1 0 0,1 0 0 0 0,-1 1 0 0 0,0-1-1 0 0,1 0 1 0 0,-1 0 0 0 0,1 1-1 0 0,9 0-5802 0 0,0-4-2049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1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1 509 4143 0 0,'0'0'319'0'0,"1"1"40"0"0,22 23 5350 0 0,-17-17-4915 0 0,0 0 0 0 0,0 1 1 0 0,-1-1-1 0 0,0 1 0 0 0,0 1 1 0 0,4 8-1 0 0,-9-15 443 0 0,0 5-708 0 0,-1 0-1 0 0,0 1 0 0 0,-1-1 1 0 0,1 1-1 0 0,-1-1 0 0 0,-5 11 1 0 0,-2 7 572 0 0,6-14-466 0 0,4-9-105 0 0,8-16 93 0 0,-3 2-619 0 0,176-271 788 0 0,-176 276-793 0 0,32-48-151 0 0,2 3-1 0 0,54-55 0 0 0,3 21-305 0 0,-79 72 367 0 0,1 0-1 0 0,0 1 1 0 0,34-15-1 0 0,-47 25 131 0 0,-1 1-1 0 0,1 0 0 0 0,0 0 1 0 0,0 1-1 0 0,0 0 0 0 0,0 0 1 0 0,13 0-1 0 0,-5 2-19 0 0,-10 1-20 0 0,-2 0-1 0 0,1 0 15 0 0,0 0-1 0 0,-1 0 1 0 0,1 0-1 0 0,0 0 1 0 0,-1 1 0 0 0,1-1-1 0 0,-1 1 1 0 0,1-1-1 0 0,-1 1 1 0 0,0 0-1 0 0,0 0 1 0 0,-1 0 0 0 0,1 0-1 0 0,-1 0 1 0 0,1 1-1 0 0,-1-1 1 0 0,0 0 0 0 0,1 7-1 0 0,1 0 5 0 0,-1 0-3 0 0,1 0-1 0 0,-2 1 0 0 0,1-1 1 0 0,-2 1-1 0 0,1-1 0 0 0,-1 1 1 0 0,-2 13-1 0 0,-17 75 191 0 0,4-26-92 0 0,13-55 5 0 0,0 0 1 0 0,1-1-1 0 0,1 1 1 0 0,1 0-1 0 0,4 22 1 0 0,3-2-80 0 0,21 61 0 0 0,-18-68 67 0 0,-11-30-99 0 0,7 11-28 0 0,-6-11-7 0 0,0-1 0 0 0,0 1 0 0 0,1-1 0 0 0,-1 0-1 0 0,0 1 1 0 0,0-1 0 0 0,0 0 0 0 0,0 0-1 0 0,0 1 1 0 0,1-1 0 0 0,-1 0 0 0 0,0 0-1 0 0,0 0 1 0 0,0 0 0 0 0,2-1 0 0 0,0 1-61 0 0,1 0-386 0 0,0 0-1 0 0,1 0 1 0 0,-1-1-1 0 0,0 1 1 0 0,0-1-1 0 0,0 0 1 0 0,0 0-1 0 0,0-1 1 0 0,0 1-1 0 0,0-1 1 0 0,0 0-1 0 0,0 0 1 0 0,-1 0-1 0 0,1-1 1 0 0,4-3-1 0 0,3-4-835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1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38 15175 0 0,'2'-1'340'0'0,"19"-8"586"0"0,-2 2-310 0 0,23-14 4843 0 0,-51 30-5145 0 0,-11 9-221 0 0,0-2-1 0 0,-43 27 1 0 0,35-25 1 0 0,-28 23-1 0 0,48-34-44 0 0,0 1 0 0 0,0 0 0 0 0,1 0 0 0 0,0 0 0 0 0,0 1 0 0 0,1 0 0 0 0,-7 14 0 0 0,5-8 35 0 0,1 0 0 0 0,1 1-1 0 0,-5 20 1 0 0,9-30-62 0 0,1 1-1 0 0,0-1 1 0 0,0 1 0 0 0,1-1-1 0 0,-1 1 1 0 0,2-1 0 0 0,-1 1-1 0 0,1 0 1 0 0,-1-1 0 0 0,2 1-1 0 0,2 7 1 0 0,-3-11-17 0 0,0 0 0 0 0,1 0 0 0 0,-1-1 0 0 0,1 1 0 0 0,0-1 0 0 0,0 1 0 0 0,0-1 0 0 0,0 0 0 0 0,0 0 1 0 0,0 0-1 0 0,1 0 0 0 0,-1 0 0 0 0,1 0 0 0 0,-1-1 0 0 0,1 1 0 0 0,0-1 0 0 0,0 0 0 0 0,-1 1 0 0 0,1-2 0 0 0,0 1 0 0 0,0 0 0 0 0,0 0 0 0 0,0-1 1 0 0,0 1-1 0 0,4-1 0 0 0,8 0 25 0 0,0 0 0 0 0,0 0 0 0 0,25-5 1 0 0,-36 4-31 0 0,177-41-242 0 0,-171 39 212 0 0,-3 2-969 0 0,-1-1 0 0 0,0 0-1 0 0,9-5 1 0 0,6-8-6308 0 0,-12 6 1699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10 11519 0 0,'0'0'528'0'0,"0"-2"-16"0"0,-1-5 2264 0 0,1 20-64 0 0,-3 47-2190 0 0,-2-1 0 0 0,-2 1 1 0 0,-4-1-1 0 0,-27 90 0 0 0,18-83-492 0 0,-4-1 0 0 0,-2-1 1 0 0,-3-1-1 0 0,-2-2 0 0 0,-52 74 0 0 0,77-125-43 0 0,-6 5 28 0 0,-8 19-1 0 0,17-30-30 0 0,1-1-1 0 0,1 2 1 0 0,-1-1 0 0 0,0 0-1 0 0,1 0 1 0 0,0 0 0 0 0,0 1-1 0 0,0-1 1 0 0,1 1 0 0 0,-1 6-1 0 0,1-11-13 0 0,0 1 0 0 0,0 0 0 0 0,0 0 0 0 0,1-1 0 0 0,-1 1 0 0 0,0 0-1 0 0,0 0 1 0 0,0-1 0 0 0,1 1 0 0 0,-1 0 0 0 0,0-1 0 0 0,1 1 0 0 0,-1 0 0 0 0,1-1 0 0 0,-1 1-1 0 0,1-1 1 0 0,-1 1 0 0 0,1 0 0 0 0,-1-1 0 0 0,1 1 0 0 0,0-1 0 0 0,1 1-509 0 0,0 0 1 0 0,-1 0-1 0 0,1-1 1 0 0,-1 1-1 0 0,1-1 0 0 0,0 0 1 0 0,0 1-1 0 0,-1-1 1 0 0,3 0-1 0 0,15 0-5753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1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75 5063 0 0,'0'0'232'0'0,"2"0"-13"0"0,20-12 1335 0 0,-2-4 8856 0 0,-18 6-7981 0 0,-2 10-2362 0 0,0-1 1 0 0,1 0 0 0 0,-1 0 0 0 0,0 0-1 0 0,0 1 1 0 0,0-1 0 0 0,1 0 0 0 0,-1 0 0 0 0,0 0-1 0 0,0 0 1 0 0,0 1 0 0 0,-1-1 0 0 0,1 0-1 0 0,0-1 1 0 0,-1 0-55 0 0,0 1 1 0 0,1 0-1 0 0,-1-1 0 0 0,0 1 0 0 0,0 0 0 0 0,0 0 1 0 0,0 0-1 0 0,0 0 0 0 0,-1 0 0 0 0,1 0 1 0 0,0 0-1 0 0,0 1 0 0 0,-1-1 0 0 0,1 0 0 0 0,0 1 1 0 0,-1-1-1 0 0,1 0 0 0 0,-3 0 0 0 0,-1 0 19 0 0,1 0 1 0 0,-1 0-1 0 0,0 0 0 0 0,-8 1 0 0 0,7 0-32 0 0,-1 1 0 0 0,0 0 0 0 0,1 0 0 0 0,-1 1 0 0 0,1-1 0 0 0,0 2 0 0 0,-1-1 0 0 0,1 1 0 0 0,0 0 0 0 0,-5 3 0 0 0,-10 8 0 0 0,-26 21 0 0 0,30-22 0 0 0,1-1-1 0 0,-63 54-4 0 0,72-58 10 0 0,0-1 0 0 0,0 1 1 0 0,1 0-1 0 0,0 0 0 0 0,1 1 1 0 0,-1 0-1 0 0,-6 17 0 0 0,11-24 20 0 0,0 0-1 0 0,1-1 1 0 0,-1 1-1 0 0,1 0 1 0 0,-1 0 0 0 0,1 0-1 0 0,0 0 1 0 0,0-1-1 0 0,0 1 1 0 0,0 0-1 0 0,0 0 1 0 0,0 0 0 0 0,0 0-1 0 0,1 0 1 0 0,-1 0-1 0 0,1-1 1 0 0,-1 1-1 0 0,1 0 1 0 0,0 0 0 0 0,1 2-1 0 0,-2-4-6 0 0,1 1 0 0 0,0-1 0 0 0,-1 0 0 0 0,1 1 0 0 0,0-1 0 0 0,-1 0 0 0 0,1 0 0 0 0,0 1 0 0 0,-1-1 0 0 0,1 0 0 0 0,0 0 0 0 0,-1 0 0 0 0,1 0 0 0 0,0 0 0 0 0,-1 0 0 0 0,1 0 0 0 0,1 0 0 0 0,1-1 42 0 0,3 2 20 0 0,1-2 0 0 0,0 1-1 0 0,0-1 1 0 0,0 0 0 0 0,-1-1 0 0 0,1 1-1 0 0,10-5 1 0 0,44-23 892 0 0,-11 4-574 0 0,-48 24-403 0 0,0 0-1 0 0,0 0 0 0 0,0 1 1 0 0,0-1-1 0 0,0 1 1 0 0,0-1-1 0 0,0 1 0 0 0,3 0 1 0 0,3 3-89 0 0,-6-2 63 0 0,-1-1 15 0 0,0 1-1 0 0,0-1 1 0 0,0 1-1 0 0,0 0 1 0 0,0-1-1 0 0,0 1 0 0 0,-1 0 1 0 0,1 0-1 0 0,0-1 1 0 0,0 1-1 0 0,0 0 1 0 0,-1 0-1 0 0,1 0 1 0 0,0 0-1 0 0,-1 0 0 0 0,1 0 1 0 0,-1 0-1 0 0,1 0 1 0 0,0 2-1 0 0,3 22-237 0 0,-3-20 270 0 0,2 15-118 0 0,1-15-596 0 0,-1-3 455 0 0,1-2-1170 0 0,9-1-427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1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18919 0 0,'0'0'4944'0'0,"0"2"-4384"0"0,-2 19 100 0 0,0 1 0 0 0,-9 30 0 0 0,10-47-629 0 0,-4 16-93 0 0,-1 0 1 0 0,-1 0-1 0 0,-1-1 1 0 0,-1 0-1 0 0,-17 28 0 0 0,-24 34-4764 0 0,65-103-5183 0 0,13-17 6251 0 0,-12 17 502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1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11519 0 0,'0'0'11433'0'0,"1"-1"-10763"0"0,3-6-388 0 0,1 1 1 0 0,0 0 0 0 0,0 0-1 0 0,1 1 1 0 0,-1-1 0 0 0,11-6-1 0 0,44-28-283 0 0,-32 23 116 0 0,-6 3-92 0 0,122-72-168 0 0,-120 73 60 0 0,17-8 73 0 0,-41 21 12 0 0,1 0 0 0 0,-1 0 0 0 0,0 0 0 0 0,1-1 0 0 0,-1 1 0 0 0,0 0 0 0 0,1 0 0 0 0,-1 0 0 0 0,1 0 0 0 0,-1 0 0 0 0,0 0 0 0 0,1 0 0 0 0,-1 0 0 0 0,1 0 0 0 0,-1 0 0 0 0,0 0 0 0 0,1 0 0 0 0,-1 1 0 0 0,0-1 0 0 0,1 0 0 0 0,0 0 0 0 0,0 2 2 0 0,0-1-1 0 0,0 0 1 0 0,0 1-1 0 0,0 0 1 0 0,0-1-1 0 0,0 1 1 0 0,0-1-1 0 0,-1 1 1 0 0,1 0-1 0 0,0 0 1 0 0,-1-1-1 0 0,1 1 1 0 0,-1 0-1 0 0,0 0 1 0 0,0 0-1 0 0,0 0 1 0 0,0-1 0 0 0,0 1-1 0 0,0 0 1 0 0,-1 2-1 0 0,0 5 7 0 0,0-1 0 0 0,-1 0 0 0 0,-2 9 0 0 0,-5 7 29 0 0,-15 32 1 0 0,35-59-61 0 0,3-3-211 0 0,-1 0 0 0 0,0-2 0 0 0,-1 0-1 0 0,1 0 1 0 0,18-17 0 0 0,-15 12-672 0 0,34-22 0 0 0,-9 10 412 0 0,-22 13 362 0 0,23-11 0 0 0,-23 17 165 0 0,-18 6 193 0 0,0 1-46 0 0,4 6 154 0 0,-1 1 0 0 0,-1 0 0 0 0,1 0 0 0 0,-1 0 0 0 0,-1 0 0 0 0,1 0-1 0 0,-1 0 1 0 0,1 15 0 0 0,8 26 402 0 0,-7-36-637 0 0,1 0-1 0 0,1 0 1 0 0,0-1-1 0 0,0 0 1 0 0,11 15-1 0 0,1 0-175 0 0,-10-20-3342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2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16871 0 0,'-2'1'771'0'0,"-6"11"-614"0"0,0 0 1 0 0,1 1-1 0 0,0 0 1 0 0,1 0 0 0 0,1 0-1 0 0,0 1 1 0 0,1-1-1 0 0,0 1 1 0 0,1 0-1 0 0,0 1 1 0 0,1-1-1 0 0,1 0 1 0 0,0 16-1 0 0,3-15-20 0 0,-1 0 0 0 0,2-1 0 0 0,0 1-1 0 0,1 0 1 0 0,0-1 0 0 0,1 0 0 0 0,1 0-1 0 0,0 0 1 0 0,1-1 0 0 0,0 0 0 0 0,1 0-1 0 0,15 19 1 0 0,3-2 152 0 0,2 0 0 0 0,0-2 1 0 0,50 37-1 0 0,18 8 123 0 0,54 43 281 0 0,-144-110-626 0 0,1 0-1 0 0,-1 1 0 0 0,-1-1 1 0 0,1 1-1 0 0,-1 0 1 0 0,0 1-1 0 0,6 14 0 0 0,-9-18-28 0 0,0-1 1 0 0,-1 1-1 0 0,0 0 0 0 0,0 0 0 0 0,0 1 0 0 0,-1-1 0 0 0,1 0 0 0 0,-1 0 0 0 0,0 0 0 0 0,0 0 0 0 0,0 1 0 0 0,-1-1 0 0 0,0 0 0 0 0,0 0 1 0 0,0 0-1 0 0,0 0 0 0 0,0 0 0 0 0,-3 5 0 0 0,-1 0 19 0 0,-1 0 0 0 0,0-1 0 0 0,0 1 0 0 0,-1-2 0 0 0,0 1 0 0 0,0-1 0 0 0,-15 12 1 0 0,-64 39 199 0 0,70-48-229 0 0,-89 53 59 0 0,-44 28 6 0 0,109-63-193 0 0,-60 52-1 0 0,38-14-2564 0 0,60-65 2424 0 0,1 1 0 0 0,0-1 0 0 0,0 1 0 0 0,0 0 1 0 0,1-1-1 0 0,-1 1 0 0 0,0 0 0 0 0,0 0 0 0 0,1-1 0 0 0,-1 3 1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2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63 322 10679 0 0,'-13'4'690'0'0,"-12"0"-340"0"0,0-5 4808 0 0,35-9-4221 0 0,-4 5-806 0 0,0 0 0 0 0,0 0 0 0 0,1 1 0 0 0,0 0 0 0 0,0 0 0 0 0,0 0 0 0 0,0 1 0 0 0,1 0 0 0 0,0 1 0 0 0,-1 0 0 0 0,12-2 0 0 0,-6 2-44 0 0,0 1 1 0 0,1 1-1 0 0,-1 0 0 0 0,0 0 0 0 0,0 2 0 0 0,15 2 1 0 0,53 8-30 0 0,-41-8-42 0 0,-10-2 131 0 0,0-1 0 0 0,1-1-1 0 0,-1-2 1 0 0,0-1 0 0 0,56-13-1 0 0,-21-4 250 0 0,-1 0-80 0 0,-17 8-173 0 0,45-10 127 0 0,-79 19-228 0 0,1 1 0 0 0,0 1 0 0 0,0 1 0 0 0,25 2 0 0 0,87 19 24 0 0,-69-10-22 0 0,78 5-1 0 0,-116-16-35 0 0,0-1 0 0 0,0 0 1 0 0,33-8-1 0 0,56-20 59 0 0,9-3-7 0 0,-77 25-33 0 0,0 2 0 0 0,1 2 0 0 0,0 1 0 0 0,0 2 0 0 0,0 2 0 0 0,-1 2 0 0 0,61 13 0 0 0,-85-14-38 0 0,101 21-42 0 0,-101-22 53 0 0,-1-1 0 0 0,1 0 1 0 0,0-1-1 0 0,22-4 0 0 0,63-15-4 0 0,8 0 60 0 0,-49 15-50 0 0,115 6-1 0 0,-76 12-5 0 0,-66-8 0 0 0,65 3 0 0 0,-33-12 0 0 0,87-14 0 0 0,-96 12 0 0 0,66 1 0 0 0,-50 2 0 0 0,-37 3 0 0 0,0 2 0 0 0,43 7 0 0 0,-7 0 0 0 0,-35-5-3 0 0,-11-2 51 0 0,33 1 0 0 0,119-13 155 0 0,15 19-150 0 0,17-23-2 0 0,-116 5 246 0 0,-34 6-255 0 0,-1 2-1 0 0,1 2 0 0 0,-1 3 1 0 0,60 14-1 0 0,-81-13-41 0 0,-1-2 0 0 0,1-1 0 0 0,37-3 0 0 0,112-15 0 0 0,-87 8 0 0 0,152 10 0 0 0,-149 1 0 0 0,94-8 0 0 0,-110 0 0 0 0,102 8 0 0 0,-83 7 0 0 0,130 10 0 0 0,2-17 0 0 0,143-9 0 0 0,-13-1 0 0 0,-103 8 15 0 0,68-4 23 0 0,-161-13 51 0 0,98-7 57 0 0,-145 17-146 0 0,227-15 0 0 0,-120-8 242 0 0,59-5 100 0 0,-177 16-317 0 0,-69 9-5 0 0,67-4-1 0 0,17 6-19 0 0,42 0 11 0 0,160-18 42 0 0,-152 7-53 0 0,116 9 204 0 0,0 20 91 0 0,-182-7-258 0 0,22 3-37 0 0,179 0 0 0 0,-297-9 0 0 0,544-20 128 0 0,-279 15-70 0 0,1 0 87 0 0,-109 8-9 0 0,120-2 540 0 0,-6 6-318 0 0,7 0-1555 0 0,-286-6 815 0 0,0-1 0 0 0,-1 0-1 0 0,1 0 1 0 0,0-1 0 0 0,7-2 0 0 0,-4-1-701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2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11743 0 0,'0'0'3794'0'0,"-2"3"-2950"0"0,-50 154 1540 0 0,-6 12-1284 0 0,-8 21-504 0 0,53-163-570 0 0,9-19 2 0 0,0 1 1 0 0,0 0 0 0 0,1 0 0 0 0,-4 16 0 0 0,6-23 41 0 0,4-5-674 0 0,10-12-220 0 0,5-6-58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2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40 947 6447 0 0,'-4'-3'417'0'0,"1"0"1"0"0,0 0-1 0 0,-1-1 0 0 0,2 1 0 0 0,-1-1 0 0 0,0 1 0 0 0,1-1 0 0 0,0 0 0 0 0,-1 0 0 0 0,2 0 0 0 0,-1-1 1 0 0,0 1-1 0 0,1 0 0 0 0,0-1 0 0 0,0 1 0 0 0,0-1 0 0 0,0 1 0 0 0,1-1 0 0 0,0 1 0 0 0,0-1 0 0 0,0 1 1 0 0,0-1-1 0 0,1 1 0 0 0,0-1 0 0 0,0 1 0 0 0,0-1 0 0 0,0 1 0 0 0,4-6 0 0 0,0-2 631 0 0,0 0-1 0 0,2 0 0 0 0,-1 1 0 0 0,14-17 1 0 0,15-15-2416 0 0,106-110 2020 0 0,32-36-205 0 0,-19 30-159 0 0,12-14-768 0 0,-145 145 248 0 0,-20 27 157 0 0,-2 2-6 0 0,-1 1 68 0 0,1-1 1 0 0,0 1 0 0 0,0-1-1 0 0,0 1 1 0 0,0-1-1 0 0,0 1 1 0 0,0 0 0 0 0,-1 3-1 0 0,2-4 9 0 0,-19 45 155 0 0,3 0-1 0 0,2 1 1 0 0,-11 63 0 0 0,15-55 69 0 0,2 0 0 0 0,-1 81 0 0 0,9-109-201 0 0,1 0 0 0 0,2 0 0 0 0,1 0 0 0 0,1 0 1 0 0,1-1-1 0 0,1 1 0 0 0,12 27 0 0 0,-18-52-28 0 0,6 14 185 0 0,-1 0-1 0 0,6 23 1 0 0,-11-30-41 0 0,1 0-1 0 0,-2-1 1 0 0,1 1 0 0 0,-1 0 0 0 0,0-1 0 0 0,-1 1-1 0 0,-3 14 1 0 0,4-21-100 0 0,5-16-2518 0 0,-1-1 463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2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83 392 4143 0 0,'0'-2'11103'0'0,"0"-8"-10566"0"0,0-1 0 0 0,0 1-1 0 0,1 0 1 0 0,1 0 0 0 0,0 0 0 0 0,0 0 0 0 0,4-10-1 0 0,4-18 345 0 0,0-20-275 0 0,-6 32-417 0 0,13-48 0 0 0,-13 63-187 0 0,0-1 1 0 0,1 1 0 0 0,6-11 0 0 0,-9 18-3 0 0,0 1 0 0 0,0 0 0 0 0,1 0 0 0 0,-1 0 0 0 0,1 0 0 0 0,0 0 0 0 0,-1 1 0 0 0,1-1 0 0 0,1 1-1 0 0,-1 0 1 0 0,0 0 0 0 0,0 0 0 0 0,6-2 0 0 0,-4 2-8 0 0,-1 1 1 0 0,0-1-1 0 0,1 1 0 0 0,-1 1 0 0 0,1-1 1 0 0,0 1-1 0 0,-1-1 0 0 0,1 1 0 0 0,-1 1 0 0 0,1-1 1 0 0,-1 1-1 0 0,1-1 0 0 0,-1 1 0 0 0,1 1 1 0 0,-1-1-1 0 0,0 1 0 0 0,5 1 0 0 0,86 39 62 0 0,48 18 1060 0 0,-129-55-948 0 0,-6-3-24 0 0,0 1 0 0 0,0 0 0 0 0,0 0 0 0 0,-1 1 0 0 0,1 0-1 0 0,-1 0 1 0 0,0 1 0 0 0,8 6 0 0 0,-14-10-126 0 0,-1-1 0 0 0,1 1 0 0 0,0 0 0 0 0,0 1-1 0 0,-1-1 1 0 0,1 0 0 0 0,0 0 0 0 0,-1 0 0 0 0,1 0 0 0 0,-1 0 0 0 0,0 1 0 0 0,1-1 0 0 0,-1 0 0 0 0,0 0 0 0 0,0 1 0 0 0,0-1 0 0 0,0 0 0 0 0,0 0 0 0 0,0 1-1 0 0,0-1 1 0 0,0 0 0 0 0,0 0 0 0 0,-1 1 0 0 0,1-1 0 0 0,0 0 0 0 0,-1 0 0 0 0,0 3 0 0 0,-3 1 9 0 0,1 1 0 0 0,-1 0-1 0 0,1-1 1 0 0,-7 7 0 0 0,5-7-2 0 0,-71 82-151 0 0,-4-4 0 0 0,-109 88 0 0 0,188-170 125 0 0,-33 28-505 0 0,0-1 0 0 0,-2-3 0 0 0,-44 25 0 0 0,74-47 342 0 0,1 0-1 0 0,-1-1 0 0 0,0 0 0 0 0,0 0 0 0 0,0 0 1 0 0,-1-1-1 0 0,1 0 0 0 0,-6 0 0 0 0,9-1-469 0 0,3-3-554 0 0,0-10-240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2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17 12439 0 0,'-2'0'958'0'0,"-2"-3"-592"0"0,1 1-1 0 0,-2 0 1 0 0,1 0 0 0 0,0 1 0 0 0,0-1 0 0 0,0 1 0 0 0,-1 0 0 0 0,1 0 0 0 0,-1 0 0 0 0,1 1-1 0 0,0-1 1 0 0,-1 1 0 0 0,1 0 0 0 0,-1 1 0 0 0,-6 0 0 0 0,7 0 4 0 0,-1 1 1 0 0,0-1 0 0 0,1 1-1 0 0,0 0 1 0 0,-1 0 0 0 0,1 0-1 0 0,-7 5 1 0 0,-14 17-1330 0 0,16-13 979 0 0,0 1 1 0 0,1 0-1 0 0,0 1 1 0 0,-7 17-1 0 0,-21 59-35 0 0,22-52 22 0 0,12-32-6 0 0,-58 165 40 0 0,51-140 306 0 0,2 0 0 0 0,0 0 0 0 0,-2 57-1 0 0,8-69-60 0 0,2 0 0 0 0,0 0 0 0 0,1 0 0 0 0,1 0-1 0 0,7 24 1 0 0,-9-39-279 0 0,0 0 1 0 0,0 0-1 0 0,0 0 0 0 0,0-1 0 0 0,1 1 0 0 0,-1 0 1 0 0,1-1-1 0 0,-1 1 0 0 0,1-1 0 0 0,0 0 0 0 0,0 0 1 0 0,0 0-1 0 0,0 0 0 0 0,1 0 0 0 0,-1 0 0 0 0,1 0 1 0 0,-1-1-1 0 0,1 1 0 0 0,-1-1 0 0 0,1 0 0 0 0,0 1 1 0 0,4 0-1 0 0,-1-1-42 0 0,1 0 0 0 0,0 0 0 0 0,-1-1 0 0 0,1 0 0 0 0,0 0 0 0 0,0-1 0 0 0,-1 0 0 0 0,1 0 0 0 0,6-2 0 0 0,12-3-1405 0 0,36-15 0 0 0,-33 9-72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2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65 10799 0 0,'0'0'496'0'0,"2"0"-13"0"0,16 2 113 0 0,0-2 1 0 0,0 0-1 0 0,0-1 1 0 0,0 0-1 0 0,0-2 1 0 0,0 0-1 0 0,17-6 1 0 0,-27 7-255 0 0,-1-1-1 0 0,1 0 1 0 0,-1-1 0 0 0,0 0 0 0 0,11-7 0 0 0,-17 10-34 0 0,0 0-160 0 0,0 0 0 0 0,0 0 1 0 0,0 0-1 0 0,0 0 1 0 0,-1 0-1 0 0,1-1 1 0 0,0 1-1 0 0,-1 0 1 0 0,1 0-1 0 0,-1-1 0 0 0,1-1 1 0 0,-3 2-119 0 0,0 0 0 0 0,0 1 0 0 0,0-1 0 0 0,-1 0 1 0 0,1 1-1 0 0,0-1 0 0 0,0 1 0 0 0,-1 0 0 0 0,1-1 0 0 0,0 1 1 0 0,-1 0-1 0 0,1 0 0 0 0,-1 1 0 0 0,1-1 0 0 0,0 1 0 0 0,-5 0 1 0 0,-3 3-8 0 0,0 0 1 0 0,-14 7-1 0 0,10-4-42 0 0,-32 17-13 0 0,1 3 0 0 0,1 1 0 0 0,2 2 1 0 0,1 1-1 0 0,1 3 0 0 0,-61 66 0 0 0,77-72 32 0 0,-22 32 0 0 0,35-44 0 0 0,1 0 0 0 0,1 1 0 0 0,-14 33 0 0 0,22-45 4 0 0,-1 0-1 0 0,0 0 1 0 0,1 1-1 0 0,0-1 1 0 0,0 0-1 0 0,1 0 1 0 0,0 1-1 0 0,0-1 1 0 0,0 6-1 0 0,0-9 6 0 0,1 0-1 0 0,-1 1 1 0 0,1-1-1 0 0,0 0 1 0 0,0-1-1 0 0,-1 1 1 0 0,1 0-1 0 0,0 0 0 0 0,0 0 1 0 0,1 0-1 0 0,-1-1 1 0 0,0 1-1 0 0,1 0 1 0 0,-1-1-1 0 0,1 1 0 0 0,-1-1 1 0 0,1 0-1 0 0,0 1 1 0 0,-1-1-1 0 0,1 0 1 0 0,0 0-1 0 0,0 0 1 0 0,0-1-1 0 0,0 1 0 0 0,3 1 1 0 0,6 0 108 0 0,1 1 0 0 0,-1-2 1 0 0,0 1-1 0 0,1-2 0 0 0,-1 1 1 0 0,18-3-1 0 0,70-13 933 0 0,-82 12-997 0 0,102-24 485 0 0,-2 0-241 0 0,-91 22-599 0 0,1 2 0 0 0,35-1 0 0 0,-59 4-799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25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7 4607 0 0,'1'-6'14285'0'0,"-5"14"-14128"0"0,3-6 212 0 0,-76 171 567 0 0,10-18-819 0 0,-50 64-48 0 0,-38 80 6 0 0,152-292-571 0 0,0-1 0 0 0,0 1 0 0 0,0 0 0 0 0,1 0 0 0 0,0 0 0 0 0,0 0 0 0 0,1 0 0 0 0,0 0 0 0 0,0 0 0 0 0,1 1 0 0 0,0 10 0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2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456 103 10135 0 0,'0'0'778'0'0,"2"-9"-476"0"0,-2 6-45 0 0,1 0 0 0 0,-1 0 0 0 0,0 0 0 0 0,-1 0 0 0 0,1 1-1 0 0,0-1 1 0 0,-1 0 0 0 0,0 0 0 0 0,1 0 0 0 0,-1 0 0 0 0,0 1-1 0 0,0-1 1 0 0,-1 0 0 0 0,1 1 0 0 0,-1-1 0 0 0,1 1 0 0 0,-1-1 0 0 0,0 1-1 0 0,0 0 1 0 0,0 0 0 0 0,-3-3 0 0 0,1 2 258 0 0,0-1 0 0 0,0 1 0 0 0,-1 0 0 0 0,1 0 1 0 0,-1 0-1 0 0,0 0 0 0 0,0 1 0 0 0,0 0 0 0 0,0 0 0 0 0,-10-2 0 0 0,11 4-514 0 0,0 0-1 0 0,0 0 1 0 0,0 0-1 0 0,0 0 1 0 0,0 1-1 0 0,-1 0 1 0 0,1 0-1 0 0,-7 2 1 0 0,-33 15-133 0 0,41-16 110 0 0,-20 9-56 0 0,2 1 0 0 0,-1 1 0 0 0,-35 30 0 0 0,22-13 61 0 0,-36 43 0 0 0,62-64 71 0 0,1 1 1 0 0,-12 17 0 0 0,18-23-11 0 0,0 0 1 0 0,0-1-1 0 0,0 1 0 0 0,1 0 1 0 0,-1 0-1 0 0,1 0 1 0 0,0 0-1 0 0,0 0 0 0 0,1 0 1 0 0,-1 0-1 0 0,1 0 0 0 0,0 5 1 0 0,0-8-6 0 0,0 0 1 0 0,0 0-1 0 0,0 0 1 0 0,0 0-1 0 0,1 1 0 0 0,-1-1 1 0 0,1 0-1 0 0,-1 0 1 0 0,1 0-1 0 0,-1 0 0 0 0,1 0 1 0 0,-1 0-1 0 0,1 0 1 0 0,0 0-1 0 0,0 0 1 0 0,0 0-1 0 0,-1-1 0 0 0,1 1 1 0 0,2 1-1 0 0,-1-1 4 0 0,0 0-1 0 0,0 0 0 0 0,1 0 1 0 0,-1 0-1 0 0,0 0 0 0 0,1-1 1 0 0,-1 1-1 0 0,0-1 0 0 0,4 1 1 0 0,2-1 36 0 0,1 0 1 0 0,-1-1 0 0 0,1 0 0 0 0,12-2-1 0 0,6-5-439 0 0,1-1-1 0 0,44-21 1 0 0,-27 10-949 0 0,-40 18 1229 0 0,18-12-317 0 0,-22 14 383 0 0,14-11 12 0 0,23-21 0 0 0,-10 8 54 0 0,-25 22-4 0 0,3 0-46 0 0,-6 2-6 0 0,1 0 1 0 0,0 0 0 0 0,-1 1 0 0 0,1-1 0 0 0,-1 0 0 0 0,1 0 0 0 0,-1 1 0 0 0,1-1 0 0 0,-1 1 0 0 0,1-1 0 0 0,-1 0 0 0 0,1 1 0 0 0,-1-1 0 0 0,1 1 0 0 0,-1-1 0 0 0,0 1 0 0 0,1-1 0 0 0,0 2 0 0 0,-1-2-3 0 0,2 3-3 0 0,-1-1 0 0 0,1 1 0 0 0,-1 0 0 0 0,1-1 0 0 0,-1 1 0 0 0,0 0 0 0 0,0 0 0 0 0,0-1 0 0 0,-1 1 1 0 0,1 0-1 0 0,-1 0 0 0 0,1 0 0 0 0,-1 4 0 0 0,0 3-9 0 0,-1 1 0 0 0,0 0 0 0 0,-3 11 1 0 0,3-20-57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2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10591 0 0,'0'0'11880'0'0,"0"2"-10849"0"0,-1 4-932 0 0,0 0 1 0 0,0 0-1 0 0,0 0 1 0 0,-1-1-1 0 0,1 1 0 0 0,-1-1 1 0 0,-1 1-1 0 0,1-1 1 0 0,-5 7-1 0 0,-33 48 194 0 0,29-43-280 0 0,1-3-29 0 0,2-4-88 0 0,0 2-1 0 0,1-1 1 0 0,0 1 0 0 0,-8 20-1 0 0,14-30-547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2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19 169 6911 0 0,'0'0'1067'0'0,"-6"19"9232"0"0,-6 14-8313 0 0,12-31-2064 0 0,0-5-531 0 0,1 0 585 0 0,0 0 0 0 0,0 0 0 0 0,0 0 1 0 0,0 0-1 0 0,1 0 0 0 0,-1 1 1 0 0,1-1-1 0 0,-1 0 0 0 0,3-2 1 0 0,4-7-21 0 0,-2 3 121 0 0,1-1 1 0 0,0 2-1 0 0,0-1 0 0 0,0 1 1 0 0,1 0-1 0 0,1 0 0 0 0,-1 1 0 0 0,1 0 1 0 0,0 1-1 0 0,12-7 0 0 0,-8 6 60 0 0,1 0 0 0 0,1 1 0 0 0,-1 0 0 0 0,1 1-1 0 0,0 1 1 0 0,27-5 0 0 0,-40 9-94 0 0,-1 0-9 0 0,1-1 1 0 0,-1 1-1 0 0,1 0 0 0 0,0 0 0 0 0,-1 0 1 0 0,1 0-1 0 0,0 0 0 0 0,-1 0 0 0 0,1 1 0 0 0,0-1 1 0 0,-1 1-1 0 0,3 0 0 0 0,5 4 33 0 0,-2 4-54 0 0,-6-6-13 0 0,-1 0 0 0 0,1 0 0 0 0,-1 0 0 0 0,1 0 0 0 0,-1 0 0 0 0,0 0 0 0 0,0 0 0 0 0,0 1 0 0 0,0-1 0 0 0,-1 0 0 0 0,1 0 0 0 0,-1 0 0 0 0,0 0 0 0 0,-1 4 0 0 0,-2 3 0 0 0,-1 1 0 0 0,-8 15 0 0 0,9-20 2 0 0,-10 24 71 0 0,17-36-53 0 0,1 0 1 0 0,0 0-1 0 0,0 0 1 0 0,1 1-1 0 0,5-6 1 0 0,3-4 27 0 0,-4 4-54 0 0,2 1 1 0 0,0-1 0 0 0,0 2 0 0 0,1-1 0 0 0,0 2 0 0 0,0 0 0 0 0,15-7 0 0 0,-7 5-30 0 0,2 0 0 0 0,-1 2-1 0 0,42-10 1 0 0,-56 17 35 0 0,0 0 0 0 0,-1 0-1 0 0,11 1 1 0 0,11-1 12 0 0,-27 1 15 0 0,0-1 1 0 0,0 1 0 0 0,0 0-1 0 0,1 0 1 0 0,-1 0 0 0 0,0 0-1 0 0,0 0 1 0 0,0 0 0 0 0,1 0-1 0 0,-1 0 1 0 0,0 1-1 0 0,0-1 1 0 0,0 0 0 0 0,0 1-1 0 0,1-1 1 0 0,-1 1 0 0 0,0-1-1 0 0,0 1 1 0 0,0 0 0 0 0,0-1-1 0 0,0 1 1 0 0,0 0-1 0 0,-1 0 1 0 0,1-1 0 0 0,0 1-1 0 0,0 0 1 0 0,0 0 0 0 0,-1 0-1 0 0,1 0 1 0 0,0 0 0 0 0,-1 0-1 0 0,1 0 1 0 0,-1 0-1 0 0,1 1 1 0 0,-1-1 0 0 0,0 0-1 0 0,0 0 1 0 0,1 0 0 0 0,-1 0-1 0 0,0 2 1 0 0,1 6 104 0 0,-1 0 0 0 0,0-1 0 0 0,-1 1 0 0 0,-2 13 0 0 0,1-6-64 0 0,-1 13 79 0 0,-2 27 37 0 0,5-51-201 0 0,0 1 1 0 0,0 0-1 0 0,1 0 1 0 0,0 0-1 0 0,0-1 1 0 0,0 1-1 0 0,3 5 1 0 0,-4-9-62 0 0,2-2-187 0 0,-1 1 112 0 0,0-1 0 0 0,1 0 1 0 0,-1 1-1 0 0,0-1 0 0 0,0 0 0 0 0,1 0 0 0 0,-1 0 0 0 0,0 0 0 0 0,1 0 0 0 0,-1 0 1 0 0,0 0-1 0 0,0 0 0 0 0,1-1 0 0 0,-1 1 0 0 0,0-1 0 0 0,0 1 0 0 0,0 0 1 0 0,0-1-1 0 0,1 0 0 0 0,-1 1 0 0 0,0-1 0 0 0,1-1 0 0 0,9-8-7139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2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4607 0 0,'0'0'354'0'0,"-1"2"-233"0"0,-1 4 442 0 0,-1 1 0 0 0,1-1 0 0 0,1 1 0 0 0,-1-1 0 0 0,1 1 0 0 0,0 0 0 0 0,1 0 0 0 0,-1 0 0 0 0,1 0 0 0 0,1-1-1 0 0,-1 1 1 0 0,1 0 0 0 0,1 0 0 0 0,-1-1 0 0 0,1 1 0 0 0,0 0 0 0 0,0-1 0 0 0,4 7 0 0 0,3 5-274 0 0,0-1 1 0 0,1 0-1 0 0,1 0 0 0 0,1-1 1 0 0,16 18-1 0 0,62 59 586 0 0,-53-57-82 0 0,-1 1 0 0 0,47 67 1 0 0,-79-98-626 0 0,0 0 0 0 0,-1 0 0 0 0,0 0 0 0 0,0 0 0 0 0,-1 1 0 0 0,1-1 0 0 0,-1 1 0 0 0,-1 0 0 0 0,1-1 0 0 0,-1 1 0 0 0,-1 0 0 0 0,1 0 0 0 0,-1 12 0 0 0,-2-9-1 0 0,1-1 0 0 0,-1 1 0 0 0,-1-1 0 0 0,0 0 0 0 0,0 0 0 0 0,-1 0 0 0 0,0 0 0 0 0,-9 14 0 0 0,0-4 35 0 0,0-1 0 0 0,-1-1-1 0 0,-16 17 1 0 0,-47 37 66 0 0,59-55-604 0 0,1 0-1 0 0,0 1 1 0 0,-17 25 0 0 0,28-34-555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2303 0 0,'0'0'15503'0'0,"2"-1"-14390"0"0,70-17 3493 0 0,-37 10-4237 0 0,41-3 0 0 0,37 9-1148 0 0,-74 3-6378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2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6911 0 0,'0'-2'9819'0'0,"0"1"-9576"0"0,0 0 0 0 0,0 0-1 0 0,0-1 1 0 0,0 1 0 0 0,0 0 0 0 0,0 0 0 0 0,0 0 0 0 0,0 0 0 0 0,1 0-1 0 0,-1 0 1 0 0,0 0 0 0 0,1 0 0 0 0,-1 0 0 0 0,1 0 0 0 0,-1 0 0 0 0,1 0-1 0 0,0 0 1 0 0,-1 0 0 0 0,2-2 0 0 0,1 1-30 0 0,-1 0 0 0 0,0 0 0 0 0,1 1 0 0 0,-1-1 0 0 0,1 1 0 0 0,0-1 0 0 0,4-1 0 0 0,-2 1-44 0 0,0 0-1 0 0,-1 1 0 0 0,1 0 1 0 0,0 0-1 0 0,0 0 1 0 0,0 0-1 0 0,0 1 0 0 0,0 0 1 0 0,9 1-1 0 0,0 3 31 0 0,-1 1 1 0 0,0 0-1 0 0,0 1 0 0 0,0 0 1 0 0,0 1-1 0 0,-1 0 0 0 0,17 15 0 0 0,-17-13-292 0 0,0-1-1 0 0,0 0 0 0 0,1 0 1 0 0,0-1-1 0 0,0-1 1 0 0,1 0-1 0 0,17 4 0 0 0,-5-6-1396 0 0,2-4-473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2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11975 0 0,'0'0'1514'0'0,"2"-2"-85"0"0,14-7 376 0 0,-1 0 0 0 0,2 1 0 0 0,24-8 1 0 0,57-15-1063 0 0,-23 9-82 0 0,43-11-230 0 0,-22 6-3890 0 0,-85 24 1311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2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9 11055 0 0,'0'0'852'0'0,"1"-1"-560"0"0,5-7 5483 0 0,2 21-4628 0 0,-6-9-1043 0 0,-1-1 0 0 0,0 1 0 0 0,-1 0 0 0 0,1-1 0 0 0,-1 1 0 0 0,1 0 0 0 0,-1-1 0 0 0,0 1 0 0 0,0 0 0 0 0,-1-1 0 0 0,0 7 0 0 0,-3 7 434 0 0,-7 20 0 0 0,3-13-218 0 0,-29 118-55 0 0,-26 86 403 0 0,-18-4-295 0 0,61-174-432 0 0,-22 44-154 0 0,31-73 158 0 0,4-8-1345 0 0,13-26-30 0 0,8-14-670 0 0,3-7-4459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3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119 448 10247 0 0,'-3'2'466'0'0,"-21"11"97"0"0,-38 14 1 0 0,32-15 4539 0 0,30-17-4937 0 0,1-1-1 0 0,0 1 0 0 0,-1-1 1 0 0,2 1-1 0 0,-1-1 0 0 0,1 1 1 0 0,0 0-1 0 0,0 0 0 0 0,3-6 1 0 0,5-5-45 0 0,15-21 0 0 0,-7 13 121 0 0,-1 0-53 0 0,2 1 1 0 0,0 1-1 0 0,37-32 1 0 0,75-51 250 0 0,-93 78-179 0 0,0 2-1 0 0,2 1 0 0 0,44-20 1 0 0,-76 41-149 0 0,-1 0 1 0 0,1 0 0 0 0,0 1 0 0 0,0 0 0 0 0,0 1-1 0 0,0-1 1 0 0,0 1 0 0 0,0 1 0 0 0,13 0 0 0 0,-16 1-19 0 0,0-1 1 0 0,0 1-1 0 0,0 0 1 0 0,0 1-1 0 0,0-1 1 0 0,-1 1-1 0 0,1 0 1 0 0,-1 0-1 0 0,1 0 1 0 0,-1 1-1 0 0,0 0 1 0 0,1 0-1 0 0,-2 0 1 0 0,1 0-1 0 0,0 0 1 0 0,5 7-1 0 0,-4-3-55 0 0,-1-1 0 0 0,1 1 0 0 0,-1 0 0 0 0,-1 0 0 0 0,1 0 0 0 0,-1 0 0 0 0,-1 1 0 0 0,1-1 0 0 0,-1 1 0 0 0,-1 0 0 0 0,1 0 0 0 0,-1 0 0 0 0,-1 0-1 0 0,1 0 1 0 0,-1-1 0 0 0,-1 1 0 0 0,-1 12 0 0 0,-1-6-24 0 0,0-1-1 0 0,-1 1 1 0 0,0-1-1 0 0,-1 1 1 0 0,-1-1 0 0 0,0-1-1 0 0,0 1 1 0 0,-17 22-1 0 0,-9 8-51 0 0,-2-2-1 0 0,-2-2 1 0 0,-1-1 0 0 0,-2-1-1 0 0,-1-3 1 0 0,-2-1 0 0 0,-74 44-1 0 0,112-75-124 0 0,-89 49 183 0 0,46-29-1862 0 0,0-7-5198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3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97 4607 0 0,'11'-13'104'0'0,"0"0"0"0"0,1 1 0 0 0,26-20-1 0 0,-32 27 590 0 0,0 1 0 0 0,1 0-1 0 0,10-4 1 0 0,0 3 3588 0 0,-9 4 591 0 0,-6 14-3403 0 0,-2-9-1424 0 0,0-1 0 0 0,-1 1-1 0 0,0-1 1 0 0,0 1 0 0 0,0-1 0 0 0,0 1-1 0 0,0-1 1 0 0,-1 1 0 0 0,0-1 0 0 0,-2 4-1 0 0,-3 3 127 0 0,-15 17 0 0 0,-97 94 495 0 0,7-7-275 0 0,51-48-201 0 0,-74 83 273 0 0,118-129-319 0 0,0 1-1 0 0,2 0 1 0 0,0 2 0 0 0,-21 45-1 0 0,30-55-7 0 0,1 1 1 0 0,0 0-1 0 0,1 1 0 0 0,1-1 0 0 0,1 1 0 0 0,0-1 0 0 0,0 1 1 0 0,1 0-1 0 0,1 0 0 0 0,3 19 0 0 0,6 22 472 0 0,28 96 0 0 0,-32-136-589 0 0,1 0 1 0 0,1-1-1 0 0,0 1 0 0 0,1-1 1 0 0,1-1-1 0 0,12 17 0 0 0,-14-22-38 0 0,1 0 0 0 0,0 0 0 0 0,0-1 0 0 0,0 0 0 0 0,1 0 0 0 0,1-1 0 0 0,-1 0-1 0 0,1-1 1 0 0,20 10 0 0 0,-26-15-24 0 0,1 1-1 0 0,-1-1 1 0 0,1 0-1 0 0,-1 0 1 0 0,1-1-1 0 0,0 1 1 0 0,-1-1-1 0 0,1 0 1 0 0,0 0-1 0 0,-1 0 1 0 0,9-3 0 0 0,13-5-3026 0 0,-12 1 1467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3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463 145 7367 0 0,'0'0'568'0'0,"1"3"-373"0"0,2 4 1821 0 0,0 1 1 0 0,10 13 3429 0 0,-11-20-5009 0 0,20 5 862 0 0,-19-5-1371 0 0,-1-3 4 0 0,9-4 54 0 0,-1-5 14 0 0,-3 1 14 0 0,-1 0-1 0 0,-1-1 1 0 0,0 0-1 0 0,0 0 0 0 0,-1 0 1 0 0,0 0-1 0 0,-1-1 1 0 0,-1 1-1 0 0,1-1 1 0 0,0-22-1 0 0,-4 29 35 0 0,1 4-55 0 0,0 0-1 0 0,0 0 1 0 0,-1 0-1 0 0,1 0 1 0 0,0 0-1 0 0,-1 0 1 0 0,1 0-1 0 0,-1 0 0 0 0,1 0 1 0 0,-1 0-1 0 0,1 0 1 0 0,-1 0-1 0 0,0 0 1 0 0,0 0-1 0 0,1 0 1 0 0,-1 1-1 0 0,0-1 1 0 0,0 0-1 0 0,0 0 1 0 0,0 1-1 0 0,0-1 1 0 0,0 1-1 0 0,0-1 1 0 0,0 1-1 0 0,0-1 1 0 0,0 1-1 0 0,0 0 0 0 0,0-1 1 0 0,0 1-1 0 0,-2 0 1 0 0,1 0-53 0 0,0 0-1 0 0,-1 1 1 0 0,1-1 0 0 0,0 1 0 0 0,0 0-1 0 0,-1 0 1 0 0,1-1 0 0 0,0 1-1 0 0,-2 2 1 0 0,-26 15-767 0 0,-54 43 0 0 0,-21 30 135 0 0,67-57 670 0 0,-2 3 92 0 0,2 1 1 0 0,1 2-1 0 0,2 2 0 0 0,-45 70 0 0 0,72-99-28 0 0,1 0-1 0 0,1 0 1 0 0,-6 16-1 0 0,9-22-7 0 0,1 1-1 0 0,0-1 0 0 0,1 1 1 0 0,0 0-1 0 0,0 0 1 0 0,0-1-1 0 0,1 14 0 0 0,1-19-11 0 0,-1 1 1 0 0,0-1-1 0 0,1 0 0 0 0,-1 1 0 0 0,1-1 1 0 0,0 1-1 0 0,0-1 0 0 0,0 0 0 0 0,0 0 1 0 0,0 0-1 0 0,1 1 0 0 0,-1-1 0 0 0,0 0 1 0 0,1-1-1 0 0,0 1 0 0 0,2 3 0 0 0,-1-3 31 0 0,1 0 0 0 0,-1 0 1 0 0,0 0-1 0 0,1 0 0 0 0,-1-1 0 0 0,1 1 0 0 0,0-1 0 0 0,-1 0 0 0 0,7 1 0 0 0,5 0 117 0 0,0-1 1 0 0,0-1-1 0 0,0 0 0 0 0,19-3 0 0 0,45-8 462 0 0,126-34-1 0 0,-202 44-886 0 0,9-8-762 0 0,-9 7 765 0 0,2-1-134 0 0,9-13-10159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3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4607 0 0,'-1'2'2174'0'0,"-18"32"3043"0"0,1 3-3287 0 0,-14 26-757 0 0,-4-1-183 0 0,-52 100 364 0 0,-168 376-936 0 0,216-467-603 0 0,21-40 82 0 0,18-29-175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3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429 147 5527 0 0,'0'0'11295'0'0,"-1"-2"-10894"0"0,0-2-277 0 0,0-1 0 0 0,1 0 0 0 0,0 0 0 0 0,-1 1 0 0 0,1-1 0 0 0,2-9 0 0 0,-2 7-93 0 0,1 0 1 0 0,-1-1-1 0 0,-1-7 1 0 0,0 11-16 0 0,1 0 0 0 0,-1 0 0 0 0,0 1 1 0 0,-1-1-1 0 0,1 0 0 0 0,-1 0 0 0 0,0 1 1 0 0,0-1-1 0 0,0 1 0 0 0,0-1 0 0 0,0 1 1 0 0,-4-4-1 0 0,5 6-23 0 0,-1 0 0 0 0,1-1-1 0 0,-1 1 1 0 0,1 0 0 0 0,-1 0 0 0 0,0 0 0 0 0,1 0-1 0 0,-1 0 1 0 0,0 0 0 0 0,0 0 0 0 0,0 1 0 0 0,0-1 0 0 0,0 1-1 0 0,0-1 1 0 0,0 1 0 0 0,0 0 0 0 0,0 0 0 0 0,0 0-1 0 0,0 0 1 0 0,0 0 0 0 0,0 0 0 0 0,0 0 0 0 0,0 1-1 0 0,0-1 1 0 0,0 1 0 0 0,-1 0 0 0 0,-7 3-140 0 0,1 0 0 0 0,0 1 0 0 0,0 0-1 0 0,-15 13 1 0 0,-31 30-160 0 0,25-20 251 0 0,-4 3 324 0 0,2 1 0 0 0,1 2 0 0 0,-47 66 0 0 0,74-94-217 0 0,0 1 0 0 0,0-1-1 0 0,0 1 1 0 0,1 0 0 0 0,0 0-1 0 0,1 0 1 0 0,0 1 0 0 0,-3 13-1 0 0,5-20-36 0 0,1 1 1 0 0,-1 0-1 0 0,0 0 0 0 0,1-1 0 0 0,0 1 1 0 0,-1 0-1 0 0,1 0 0 0 0,0-1 0 0 0,0 1 1 0 0,0-1-1 0 0,0 1 0 0 0,0-1 0 0 0,0 1 1 0 0,0-1-1 0 0,0 0 0 0 0,1 1 0 0 0,-1-1 1 0 0,3 1-1 0 0,0 1 35 0 0,1 0 1 0 0,0 0 0 0 0,0-1-1 0 0,0 0 1 0 0,0 0 0 0 0,0 0-1 0 0,0-1 1 0 0,1 0-1 0 0,-1 0 1 0 0,0 0 0 0 0,1 0-1 0 0,-1-1 1 0 0,1 0-1 0 0,-1 0 1 0 0,1-1 0 0 0,-1 1-1 0 0,7-3 1 0 0,12-2 95 0 0,-2-1 1 0 0,35-14-1 0 0,-57 20-145 0 0,25-10-359 0 0,0-2 0 0 0,-2 0-1 0 0,1-1 1 0 0,-2-2 0 0 0,35-28-1 0 0,-55 42 158 0 0,-1 0 0 0 0,1-1 0 0 0,-1 1-1 0 0,1-1 1 0 0,-1 1 0 0 0,0-1 0 0 0,0 0-1 0 0,0 0 1 0 0,0 1 0 0 0,1-4 0 0 0,-1 4 280 0 0,0-1-238 0 0,-3-10 25 0 0,2 10 323 0 0,0 2-152 0 0,0-1-1 0 0,0 1 1 0 0,0 0 0 0 0,0 0-1 0 0,0-1 1 0 0,0 1-1 0 0,0 0 1 0 0,0 0 0 0 0,0-1-1 0 0,0 1 1 0 0,0 0 0 0 0,0 0-1 0 0,0-1 1 0 0,0 1 0 0 0,0 0-1 0 0,0 0 1 0 0,-1-1 0 0 0,1 1-1 0 0,0 0 1 0 0,0 0 0 0 0,0 0-1 0 0,0-1 1 0 0,0 1 0 0 0,-1 0-1 0 0,1 0 1 0 0,0 0 0 0 0,0 0-1 0 0,0-1 1 0 0,-1 1-1 0 0,1 0 1 0 0,0 0 0 0 0,0 0-1 0 0,0 0 1 0 0,-1 0 0 0 0,1 0-1 0 0,0 0 1 0 0,0 0 0 0 0,-1-1-1 0 0,1 1 1 0 0,0 0 0 0 0,0 0-1 0 0,-1 0 1 0 0,1 0 0 0 0,0 0-1 0 0,0 0 1 0 0,0 0 0 0 0,-1 0-1 0 0,1 1 1 0 0,0-1 0 0 0,0 0-1 0 0,-1 0 1 0 0,1 0-1 0 0,0 0 1 0 0,0 0 0 0 0,-1 0-1 0 0,1 0 1 0 0,0 0 0 0 0,0 1-1 0 0,0-1 1 0 0,-1 0 0 0 0,1 0-1 0 0,0 0 1 0 0,0 1 0 0 0,0-1-1 0 0,0 0 1 0 0,0 0 0 0 0,-1 1-1 0 0,0 0 44 0 0,-1 0 1 0 0,1 1-1 0 0,0-1 0 0 0,-1 1 0 0 0,1-1 1 0 0,0 1-1 0 0,0-1 0 0 0,-1 3 0 0 0,0 3-16 0 0,0 0-1 0 0,1 0 1 0 0,-1 0-1 0 0,2 0 1 0 0,-1 1 0 0 0,1-1-1 0 0,0 0 1 0 0,2 9-1 0 0,-1-3 30 0 0,-1-1-1 0 0,0 1 1 0 0,0-1-1 0 0,-1 1 1 0 0,-4 15-1 0 0,2-15-220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3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3223 0 0,'2'0'143'0'0,"17"-7"-2023"0"0,0-5 4877 0 0,-14 8-1052 0 0,0 1 0 0 0,1 0 0 0 0,-1 0 0 0 0,6-1 0 0 0,-9 3-1601 0 0,0 0-1 0 0,0 1 0 0 0,0 0 1 0 0,0-1-1 0 0,0 1 0 0 0,0 0 1 0 0,0 0-1 0 0,0 0 0 0 0,0 0 0 0 0,0 0 1 0 0,0 1-1 0 0,0-1 0 0 0,-1 1 1 0 0,1-1-1 0 0,0 1 0 0 0,3 1 1 0 0,-2 0-220 0 0,0 0 1 0 0,0 0 0 0 0,0 0 0 0 0,0 0 0 0 0,0 0 0 0 0,-1 0-1 0 0,1 1 1 0 0,-1 0 0 0 0,1-1 0 0 0,-1 1 0 0 0,0 0 0 0 0,0 0 0 0 0,0 0-1 0 0,-1 0 1 0 0,1 1 0 0 0,-1-1 0 0 0,0 0 0 0 0,0 1 0 0 0,0-1-1 0 0,0 1 1 0 0,0-1 0 0 0,-1 1 0 0 0,1-1 0 0 0,-1 1 0 0 0,0-1 0 0 0,-1 7-1 0 0,0 1-125 0 0,-1 0-1 0 0,-1-1 0 0 0,1 1 0 0 0,-2-1 0 0 0,1 0 0 0 0,-1 0 0 0 0,-10 17 0 0 0,13-24-248 0 0,-1-1-1 0 0,0 1 0 0 0,0-1 1 0 0,0 1-1 0 0,-1-1 0 0 0,-4 5 1 0 0,-2 0-3556 0 0,5-5 755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3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3679 0 0,'2'57'1388'0'0,"0"-3"11455"0"0,-2-63-12330 0 0,-1-2-485 0 0,1-3 9 0 0,1 0 0 0 0,2-16 0 0 0,-3 25-33 0 0,2 0-1 0 0,-1 1 0 0 0,0-1 1 0 0,1 1-1 0 0,0-1 0 0 0,0 1 1 0 0,0 0-1 0 0,1 0 0 0 0,-1 0 1 0 0,4-5-1 0 0,1 1 80 0 0,0 0-1 0 0,1 0 0 0 0,0 1 1 0 0,0 0-1 0 0,0 0 1 0 0,16-8-1 0 0,-19 12-22 0 0,1 0-1 0 0,0 1 0 0 0,0 0 0 0 0,0 0 1 0 0,0 0-1 0 0,0 1 0 0 0,0 0 1 0 0,1 0-1 0 0,-1 0 0 0 0,0 1 1 0 0,1 0-1 0 0,8 1 0 0 0,-10-1 56 0 0,0 1 0 0 0,0-1 0 0 0,-1 1-1 0 0,1 1 1 0 0,0-1 0 0 0,0 1 0 0 0,-1-1 0 0 0,1 1 0 0 0,-1 1-1 0 0,0-1 1 0 0,0 1 0 0 0,0-1 0 0 0,0 1 0 0 0,0 0-1 0 0,0 1 1 0 0,-1-1 0 0 0,1 1 0 0 0,-1-1 0 0 0,0 1 0 0 0,0 0-1 0 0,-1 0 1 0 0,1 0 0 0 0,-1 1 0 0 0,0-1 0 0 0,3 8-1 0 0,-4-10-127 0 0,0 0 0 0 0,0 1 0 0 0,-1-1 0 0 0,1 0 0 0 0,-1 0-1 0 0,1 1 1 0 0,-1-1 0 0 0,0 0 0 0 0,0 1 0 0 0,0-1 0 0 0,0 0-1 0 0,0 1 1 0 0,0-1 0 0 0,-1 0 0 0 0,1 1 0 0 0,-1-1 0 0 0,0 0-1 0 0,1 0 1 0 0,-1 1 0 0 0,0-1 0 0 0,0 0 0 0 0,-2 3 0 0 0,1-2-98 0 0,1-3 57 0 0,1 1 0 0 0,0 0 0 0 0,-1-1 0 0 0,1 1 0 0 0,0-1 0 0 0,-1 1 0 0 0,1 0 0 0 0,-1-1 0 0 0,1 1 0 0 0,-1-1 0 0 0,1 0 0 0 0,-1 1 0 0 0,1-1 0 0 0,-1 1 0 0 0,0-1 0 0 0,1 0 0 0 0,-2 1 0 0 0,2-1 45 0 0,0 0-1 0 0,-1 0 1 0 0,1 0-1 0 0,0 0 0 0 0,-1 0 1 0 0,1 0-1 0 0,0-1 1 0 0,-1 1-1 0 0,1 0 0 0 0,0 0 1 0 0,0 0-1 0 0,-1 0 1 0 0,1 0-1 0 0,0-1 0 0 0,0 1 1 0 0,-1 0-1 0 0,1 0 1 0 0,0 0-1 0 0,0-1 0 0 0,0 1 1 0 0,-1 0-1 0 0,1 0 1 0 0,0-1-1 0 0,0 1 0 0 0,0 0 1 0 0,0-1-1 0 0,-1-1 0 0 0,0 0 0 0 0,0 0 0 0 0,1 0 1 0 0,-1 0-1 0 0,1-1 0 0 0,0 1 0 0 0,-1 0 0 0 0,1-4 0 0 0,1 2-24 0 0,0 0 0 0 0,0-1 0 0 0,0 1 0 0 0,0 0 0 0 0,1 0-1 0 0,0 0 1 0 0,-1 0 0 0 0,1 0 0 0 0,3-4 0 0 0,27-33-296 0 0,-18 24 169 0 0,-5 7 120 0 0,0 0-1 0 0,1 1 1 0 0,0 1-1 0 0,1-1 1 0 0,0 2-1 0 0,0-1 1 0 0,0 2-1 0 0,1-1 1 0 0,0 2-1 0 0,0-1 1 0 0,1 2-1 0 0,-1 0 1 0 0,1 0-1 0 0,0 1 1 0 0,17-1-1 0 0,-28 3 93 0 0,-1 1 0 0 0,1 0 1 0 0,0 0-1 0 0,0 0 0 0 0,-1 1 0 0 0,1-1 0 0 0,0 0 0 0 0,-1 1 0 0 0,1-1 0 0 0,0 1 0 0 0,-1-1 0 0 0,1 1 1 0 0,-1 0-1 0 0,1 0 0 0 0,-1-1 0 0 0,1 1 0 0 0,-1 0 0 0 0,3 3 0 0 0,-2-2-5 0 0,-1 0-1 0 0,1 0 0 0 0,-1 0 0 0 0,0 0 1 0 0,0 1-1 0 0,0-1 0 0 0,0 0 1 0 0,0 1-1 0 0,0-1 0 0 0,0 1 1 0 0,-1-1-1 0 0,1 5 0 0 0,3 33 655 0 0,-3 74 0 0 0,-17 31-180 0 0,13-125-520 0 0,1-11-3817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35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18 5983 0 0,'1'-1'464'0'0,"16"-16"11020"0"0,-17 21-10938 0 0,1 6-350 0 0,0 1 1 0 0,-1-1 0 0 0,-1 0 0 0 0,0 1 0 0 0,0-1 0 0 0,-1 0-1 0 0,-5 17 1 0 0,-29 74 542 0 0,29-84-610 0 0,-29 74 316 0 0,-82 203 434 0 0,-17-8-315 0 0,128-272-550 0 0,-66 131 224 0 0,61-116-212 0 0,0 0 0 0 0,2 0 0 0 0,-6 33 0 0 0,15-56-74 0 0,0 5-37 0 0,1-8-287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3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71 474 13703 0 0,'0'0'1246'0'0,"0"2"-1028"0"0,-1 18 311 0 0,0 0 1 0 0,-2 0-1 0 0,0 0 0 0 0,-1 0 0 0 0,-1-1 0 0 0,-14 36 0 0 0,16-49-411 0 0,1-4-54 0 0,2-1-67 0 0,0-1 1 0 0,0 1-1 0 0,-1-1 1 0 0,1 0-1 0 0,0 1 1 0 0,-1-1-1 0 0,1 0 1 0 0,0 1-1 0 0,-1-1 1 0 0,1 0-1 0 0,0 1 0 0 0,-1-1 1 0 0,1 0-1 0 0,-1 0 1 0 0,1 0-1 0 0,0 1 1 0 0,-1-1-1 0 0,1 0 1 0 0,-1 0-1 0 0,1 0 1 0 0,-1 0-1 0 0,1 0 1 0 0,0 0-1 0 0,-1 0 1 0 0,1 0-1 0 0,-1 0 1 0 0,1 0-1 0 0,-1 0 1 0 0,1 0-1 0 0,-1 0 1 0 0,1 0-1 0 0,0 0 1 0 0,-1 0-1 0 0,1-1 1 0 0,-1 1-1 0 0,1 0 1 0 0,-1 0-1 0 0,1 0 1 0 0,0-1-1 0 0,-1 0 1 0 0,-1 1-87 0 0,0-2-5 0 0,1-1 76 0 0,0 0-1 0 0,-1 1 1 0 0,1-1-1 0 0,0 0 0 0 0,0 0 1 0 0,0 0-1 0 0,1 0 1 0 0,-1 0-1 0 0,1 0 1 0 0,-1 0-1 0 0,1 0 0 0 0,0 0 1 0 0,1 0-1 0 0,-1 0 1 0 0,0 0-1 0 0,1 0 1 0 0,-1 0-1 0 0,1 0 1 0 0,0 0-1 0 0,0 0 0 0 0,0 0 1 0 0,1 0-1 0 0,-1 1 1 0 0,3-5-1 0 0,12-17 10 0 0,1 1-1 0 0,1 1 1 0 0,1 1 0 0 0,1 1-1 0 0,1 0 1 0 0,29-21-1 0 0,149-90 1342 0 0,-134 91 228 0 0,-32 19 1458 0 0,-29 22-2753 0 0,-2 1-237 0 0,21-1 662 0 0,-20-2-637 0 0,5-2 0 0 0,-1-2-42 0 0,-2-1-11 0 0,1 1 0 0 0,1-1 0 0 0,0 0 0 0 0,1 0 0 0 0,0 5-11 0 0,-7 2 10 0 0,0 0-1 0 0,0 0 1 0 0,-1 0-1 0 0,1 0 1 0 0,0 0-1 0 0,0 0 1 0 0,-1 0-1 0 0,1 1 1 0 0,0-1-1 0 0,-1 0 1 0 0,1 0-1 0 0,-1 1 1 0 0,0-1-1 0 0,1 0 1 0 0,-1 1-1 0 0,0-1 1 0 0,0 0-1 0 0,0 1 1 0 0,0-1-1 0 0,0 0 1 0 0,0 1-1 0 0,0 1 1 0 0,-6 33-18 0 0,-3-11 19 0 0,-1-1 0 0 0,0 0 0 0 0,-28 44 0 0 0,22-40 12 0 0,2-6 18 0 0,-17 38 0 0 0,28-53-30 0 0,0-1 0 0 0,-1 0 0 0 0,-7 9 0 0 0,7-10 0 0 0,1 0 0 0 0,-1 0 0 0 0,1 0 0 0 0,0 0 0 0 0,1 1 0 0 0,-1-1 0 0 0,1 1 0 0 0,0 0 0 0 0,0 0 0 0 0,1 0 0 0 0,-2 11 0 0 0,3-9 13 0 0,0-7-19 0 0,0 7 728 0 0,5-9-39 0 0,-2 0-879 0 0,0 0 217 0 0,-2 1-17 0 0,0 0 1 0 0,-1 0 0 0 0,1 0-1 0 0,0-1 1 0 0,-1 1 0 0 0,1 0-1 0 0,0-1 1 0 0,-1 1-1 0 0,1 0 1 0 0,0-1 0 0 0,-1 1-1 0 0,1-1 1 0 0,-1 1 0 0 0,1-1-1 0 0,-1 0 1 0 0,1 1 0 0 0,-1-1-1 0 0,1 1 1 0 0,-1-2-1 0 0,2 1-76 0 0,-2 0-76 0 0,1-5 124 0 0,0 3-18 0 0,0-4 41 0 0,1 1 0 0 0,0 1 0 0 0,0-1 0 0 0,1 0 1 0 0,0 0-1 0 0,0 1 0 0 0,0 0 0 0 0,0-1 0 0 0,1 1 0 0 0,0 0 1 0 0,6-6-1 0 0,7-9 0 0 0,6-11 12 0 0,44-58-37 0 0,100-105 0 0 0,-136 163-154 0 0,65-61-259 0 0,-84 82 432 0 0,1-1 6 0 0,0 0 0 0 0,1 1 0 0 0,1 1 0 0 0,22-12 0 0 0,-29 18 12 0 0,-7 2 353 0 0,0 3-303 0 0,0-1-60 0 0,-1 0 0 0 0,1-1-1 0 0,0 1 1 0 0,-1 0 0 0 0,1 0 0 0 0,-1 0-1 0 0,0 0 1 0 0,1 0 0 0 0,-1 0 0 0 0,0 0-1 0 0,1 0 1 0 0,-1 0 0 0 0,0 0 0 0 0,0 0-1 0 0,0 0 1 0 0,0 0 0 0 0,0 0 0 0 0,0 0-1 0 0,0 0 1 0 0,-1 1 0 0 0,0 2 6 0 0,-15 106 131 0 0,7-60-210 0 0,-2 9 72 0 0,-3-2 0 0 0,-2 1-1 0 0,-34 77 1 0 0,37-105 80 0 0,1 1 1 0 0,2 1-1 0 0,-7 36 0 0 0,15-60-85 0 0,2-7-80 0 0,17-18-2918 0 0,-7 4 1554 0 0,3-2-14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2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15 7367 0 0,'1'-1'3434'0'0,"9"-5"106"0"0,0-1 3051 0 0,-15 14-3084 0 0,-21 23-3518 0 0,-35 36 14 0 0,60-65 61 0 0,-11 15-97 0 0,6-8-37 0 0,1 0 53 0 0,2 0 30 0 0,5-7 8 0 0,0-1-1 0 0,0 1 1 0 0,0-1-1 0 0,0 1 1 0 0,0-1-1 0 0,0 0 1 0 0,0 0-1 0 0,3 0 0 0 0,5 0 9 0 0,0-1 1 0 0,0-1-1 0 0,0 1 0 0 0,16-6 0 0 0,31-7 13 0 0,-55 14-111 0 0,-2 1 65 0 0,0-1 0 0 0,0 1 0 0 0,0 0 0 0 0,0 0 0 0 0,0-1 0 0 0,0 1-1 0 0,-1 0 1 0 0,1-1 0 0 0,0 1 0 0 0,-1 0 0 0 0,1-1 0 0 0,0 1 0 0 0,-1-1 0 0 0,1 1 0 0 0,-1-1 0 0 0,1 1 0 0 0,-1-1-1 0 0,0 2 1 0 0,-9 8-39 0 0,-46 39-32 0 0,32-32 75 0 0,19-12-16 0 0,4-4-65 0 0,12 1-126 0 0,-10-2 154 0 0,18 3-574 0 0,-5-2-3407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3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83 3223 0 0,'0'0'16348'0'0,"2"1"-15756"0"0,5 5-137 0 0,0-1 0 0 0,1 1 0 0 0,13 5 0 0 0,-17-9-386 0 0,0 0 1 0 0,1-1-1 0 0,-1 1 1 0 0,1-1-1 0 0,-1 0 1 0 0,1-1-1 0 0,-1 1 1 0 0,1-1-1 0 0,7 0 1 0 0,4-2 91 0 0,-1 0 0 0 0,1-1-1 0 0,-1 0 1 0 0,21-8 0 0 0,-26 8-30 0 0,-1-1-1 0 0,1-1 0 0 0,-1 1 1 0 0,0-1-1 0 0,-1-1 1 0 0,1 0-1 0 0,12-12 1 0 0,-16 15-86 0 0,-4 2-32 0 0,1-1 1 0 0,-1 1 0 0 0,0 0-1 0 0,0 0 1 0 0,0-1 0 0 0,0 1-1 0 0,0-1 1 0 0,0 1 0 0 0,0-1-1 0 0,0 1 1 0 0,-1-1-1 0 0,1 0 1 0 0,1-3 0 0 0,-2 5-17 0 0,0-1 1 0 0,0 1 0 0 0,1-1-1 0 0,-1 1 1 0 0,0-1 0 0 0,0 1-1 0 0,1-1 1 0 0,-1 1 0 0 0,0-1-1 0 0,0 1 1 0 0,0-1 0 0 0,0 0-1 0 0,0 1 1 0 0,0-1 0 0 0,0 1-1 0 0,0-1 1 0 0,0 1 0 0 0,0-1-1 0 0,0 0 1 0 0,0 1 0 0 0,-1-1-1 0 0,1 1 1 0 0,0-1 0 0 0,0 1-1 0 0,-1-1 1 0 0,1 1-1 0 0,0-1 1 0 0,0 1 0 0 0,-1-1-1 0 0,1 1 1 0 0,-1 0 0 0 0,1-1-1 0 0,0 1 1 0 0,-1-1 0 0 0,1 1-1 0 0,-1 0 1 0 0,1-1 0 0 0,-1 1-1 0 0,1 0 1 0 0,-1 0 0 0 0,1-1-1 0 0,-1 1 1 0 0,1 0 0 0 0,-2 0-1 0 0,2-1-22 0 0,-3 1-13 0 0,1-1 0 0 0,0 1 0 0 0,0 0 0 0 0,-1-1-1 0 0,1 1 1 0 0,0 0 0 0 0,0 0 0 0 0,-1 0 0 0 0,1 1 0 0 0,0-1 0 0 0,0 1 0 0 0,0-1-1 0 0,-1 1 1 0 0,-2 1 0 0 0,-31 15-676 0 0,24-10 381 0 0,-17 10 189 0 0,0 1 0 0 0,1 2-1 0 0,0 1 1 0 0,2 1-1 0 0,1 1 1 0 0,1 2 0 0 0,0 0-1 0 0,2 1 1 0 0,-29 46 0 0 0,44-61 237 0 0,0 1 0 0 0,-9 21 0 0 0,14-29-82 0 0,1-1 0 0 0,-1 1 1 0 0,1 0-1 0 0,0-1 0 0 0,1 1 0 0 0,-1 0 0 0 0,0 0 0 0 0,1 0 0 0 0,0-1 0 0 0,0 1 1 0 0,0 0-1 0 0,1 0 0 0 0,-1 0 0 0 0,2 5 0 0 0,-1-7-10 0 0,0-1-1 0 0,0 1 1 0 0,0-1-1 0 0,0 1 1 0 0,0-1-1 0 0,0 0 1 0 0,0 1 0 0 0,0-1-1 0 0,1 0 1 0 0,-1 0-1 0 0,0 0 1 0 0,1 0-1 0 0,-1 0 1 0 0,1 0-1 0 0,-1 0 1 0 0,4 1 0 0 0,-2-1-300 0 0,1 0 1 0 0,0 0-1 0 0,0 0 1 0 0,1 0-1 0 0,7 0 1 0 0,11-1-6961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3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86 387 5983 0 0,'-2'-1'9965'0'0,"-10"-3"-4876"0"0,7 4-4265 0 0,-2-1-403 0 0,0 0 1 0 0,0 0-1 0 0,0 0 1 0 0,1-1-1 0 0,-13-4 1 0 0,18 5-419 0 0,0 1 0 0 0,0-1 1 0 0,0 0-1 0 0,0 0 0 0 0,0 1 0 0 0,1-1 1 0 0,-1 0-1 0 0,0 0 0 0 0,1 0 0 0 0,-1 0 1 0 0,0 0-1 0 0,1 0 0 0 0,-1 0 0 0 0,1 0 1 0 0,-1 0-1 0 0,1 0 0 0 0,0 0 1 0 0,0-1-1 0 0,-1 1 0 0 0,1 0 0 0 0,0 0 1 0 0,0 0-1 0 0,0 0 0 0 0,0-1 0 0 0,0 1 1 0 0,0 0-1 0 0,0 0 0 0 0,1 0 0 0 0,0-2 1 0 0,1-4-115 0 0,0 0 1 0 0,0 0 0 0 0,6-9 0 0 0,-7 12 38 0 0,10-17-189 0 0,1 1 0 0 0,0-1 0 0 0,1 2 0 0 0,1 0-1 0 0,1 1 1 0 0,1 0 0 0 0,1 1 0 0 0,0 1 0 0 0,36-26 0 0 0,-36 30 380 0 0,0 2 1 0 0,1 0 0 0 0,0 1 0 0 0,1 0-1 0 0,-1 2 1 0 0,2 0 0 0 0,-1 2 0 0 0,1 0-1 0 0,-1 1 1 0 0,1 0 0 0 0,39 0-1 0 0,-52 4 12 0 0,0 1 0 0 0,0-1-1 0 0,0 1 1 0 0,0 1 0 0 0,0-1-1 0 0,0 1 1 0 0,0 0-1 0 0,0 1 1 0 0,10 5 0 0 0,-15-7-94 0 0,0 1 0 0 0,1-1 1 0 0,-1 1-1 0 0,0-1 1 0 0,0 1-1 0 0,0 0 1 0 0,-1-1-1 0 0,1 1 1 0 0,0 0-1 0 0,-1 0 0 0 0,1 0 1 0 0,-1 1-1 0 0,0-1 1 0 0,1 0-1 0 0,-1 0 1 0 0,0 1-1 0 0,0-1 1 0 0,-1 1-1 0 0,1-1 0 0 0,0 1 1 0 0,-1-1-1 0 0,0 1 1 0 0,1-1-1 0 0,-1 1 1 0 0,0-1-1 0 0,-1 1 0 0 0,1 0 1 0 0,0-1-1 0 0,-2 5 1 0 0,0 1 34 0 0,-1 0 0 0 0,0 0 1 0 0,0-1-1 0 0,-1 1 0 0 0,0-1 0 0 0,-1 0 1 0 0,1 0-1 0 0,-9 8 0 0 0,-7 7 1 0 0,-23 19 0 0 0,8-8-60 0 0,-17 17-568 0 0,-68 50 1 0 0,115-96 304 0 0,0-1 1 0 0,0 0 0 0 0,-11 5-1 0 0,14-7-294 0 0,1-7-4040 0 0,1 4 4045 0 0,0 0 1 0 0,0 0-1 0 0,0 0 0 0 0,1 0 0 0 0,0-4 0 0 0,4-8-5377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16671 0 0,'0'0'1864'0'0,"2"1"-1397"0"0,0 0-362 0 0,0 1 1 0 0,1-1 0 0 0,-1 1-1 0 0,0-1 1 0 0,0 1-1 0 0,0 0 1 0 0,-1-1-1 0 0,1 1 1 0 0,0 0-1 0 0,-1 0 1 0 0,1 1-1 0 0,-1-1 1 0 0,0 0-1 0 0,1 0 1 0 0,-1 1 0 0 0,0-1-1 0 0,0 1 1 0 0,-1-1-1 0 0,1 0 1 0 0,0 1-1 0 0,-1 2 1 0 0,2 7 157 0 0,0-1 1 0 0,-1 1-1 0 0,-1 17 1 0 0,-1-8-49 0 0,-2-1 1 0 0,0 0-1 0 0,-1 0 0 0 0,-1 0 1 0 0,-12 30-1 0 0,-49 92 421 0 0,59-128-587 0 0,-58 103 10 0 0,-84 112 0 0 0,138-212-166 0 0,-8 10-177 0 0,9-14-747 0 0,-15 26 0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3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5 3223 0 0,'-4'-5'20072'0'0,"0"26"-19937"0"0,0 0-1 0 0,-1-1 1 0 0,-2 0 0 0 0,0 0-1 0 0,-11 22 1 0 0,-57 91 529 0 0,36-79-977 0 0,23-33 18 0 0,15-20-606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3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16127 0 0,'0'0'2208'0'0,"-2"11"-2056"0"0,4 1-1808 0 0,2-1 704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4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26 5983 0 0,'0'0'464'0'0,"0"-1"-305"0"0,0-23 11712 0 0,1 25-11673 0 0,1 3-139 0 0,0 1-1 0 0,-1-1 0 0 0,0 0 1 0 0,1 0-1 0 0,-1 1 1 0 0,-1-1-1 0 0,1 0 0 0 0,-1 1 1 0 0,1-1-1 0 0,-2 8 1 0 0,-6 46 265 0 0,7-53-293 0 0,-4 16 84 0 0,-8 75 197 0 0,11-85-93 0 0,1 0 1 0 0,1 0-1 0 0,-1 0 0 0 0,2 1 1 0 0,0-1-1 0 0,4 16 0 0 0,-4-23-93 0 0,-1 0 1 0 0,1-1-1 0 0,0 1 0 0 0,0-1 0 0 0,0 0 0 0 0,0 1 0 0 0,6 4 0 0 0,-7-7-28 0 0,1 0-48 0 0,1 0 0 0 0,-1 0 0 0 0,1 0-1 0 0,-1-1 1 0 0,1 1 0 0 0,3-1 0 0 0,-2 0 6 0 0,-1-1-1 0 0,1 1 1 0 0,-1-1-1 0 0,0 0 1 0 0,1 0-1 0 0,-1 0 1 0 0,0-1-1 0 0,0 1 1 0 0,0-1-1 0 0,0 1 1 0 0,0-1-1 0 0,0 0 1 0 0,0 0-1 0 0,-1-1 1 0 0,1 1 0 0 0,2-4-1 0 0,5-5 123 0 0,-1 0 0 0 0,11-18 0 0 0,-17 24-143 0 0,98-173 146 0 0,-63 98-8119 0 0,-37 78 7574 0 0,10-19-6744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4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22 285 1375 0 0,'1'2'107'0'0,"11"29"1134"0"0,-11-24 494 0 0,1 1 0 0 0,-1-1 0 0 0,-1 0 0 0 0,1 1 0 0 0,-1-1 0 0 0,0 1 1 0 0,-1-1-1 0 0,-1 10 0 0 0,-6 11-1813 0 0,6-17 523 0 0,1-9-400 0 0,0 1 0 0 0,1 0 0 0 0,-1-1 0 0 0,0 1 0 0 0,0 0 0 0 0,0-1 0 0 0,-1 0 0 0 0,1 1 0 0 0,0-1 0 0 0,-1 0 0 0 0,0 1 0 0 0,1-1 0 0 0,-1 0 0 0 0,-3 2 0 0 0,1 0-23 0 0,3-3 134 0 0,2-9-15 0 0,0-1-1 0 0,0 1 1 0 0,1 0 0 0 0,0 0-1 0 0,0 1 1 0 0,1-1-1 0 0,0 0 1 0 0,0 1 0 0 0,5-9-1 0 0,2 0 211 0 0,0 1 0 0 0,24-29 0 0 0,-13 20-129 0 0,41-35 0 0 0,-52 51-196 0 0,1 0 1 0 0,0 0-1 0 0,0 1 1 0 0,0 1-1 0 0,0 0 1 0 0,25-9-1 0 0,-33 14 5 0 0,1 0 1 0 0,-1 0-1 0 0,1 1 0 0 0,-1-1 0 0 0,1 1 1 0 0,-1 0-1 0 0,1 0 0 0 0,-1 0 0 0 0,1 1 0 0 0,-1-1 1 0 0,5 2-1 0 0,-7-2-6 0 0,1 1 0 0 0,-1-1 0 0 0,1 1 0 0 0,-1-1 0 0 0,0 1 0 0 0,1 0 1 0 0,-1 0-1 0 0,0 0 0 0 0,0 0 0 0 0,1 0 0 0 0,-1 0 0 0 0,0 0 0 0 0,0 0 0 0 0,0 0 0 0 0,0 0 0 0 0,-1 1 0 0 0,1-1 1 0 0,0 0-1 0 0,0 1 0 0 0,-1-1 0 0 0,1 1 0 0 0,-1-1 0 0 0,1 0 0 0 0,-1 1 0 0 0,0-1 0 0 0,1 1 0 0 0,-1 2 0 0 0,0 2 6 0 0,0 1-1 0 0,-1 0 0 0 0,0 0 0 0 0,0 0 0 0 0,0-1 1 0 0,-1 1-1 0 0,0-1 0 0 0,0 1 0 0 0,-1-1 0 0 0,1 1 0 0 0,-1-1 1 0 0,-8 11-1 0 0,-1 0-43 0 0,-1-1 1 0 0,-28 28-1 0 0,35-39-74 0 0,5-4-38 0 0,-4-12-392 0 0,4 8 466 0 0,1-1-1 0 0,0 1 1 0 0,0 0 0 0 0,-1-1 0 0 0,2 1 0 0 0,-1 0 0 0 0,0-1-1 0 0,1 1 1 0 0,0 0 0 0 0,-1-1 0 0 0,1 1 0 0 0,1 0-1 0 0,-1 0 1 0 0,3-5 0 0 0,1-2-151 0 0,1 0-1 0 0,14-18 1 0 0,8-9 49 0 0,2 1 0 0 0,2 2 0 0 0,1 1 0 0 0,73-55 0 0 0,-95 81 332 0 0,1 0-1 0 0,0 0 1 0 0,16-5 0 0 0,-24 10-60 0 0,0 0 1 0 0,0 1 0 0 0,1 0-1 0 0,-1 0 1 0 0,0 0-1 0 0,1 0 1 0 0,-1 1 0 0 0,1-1-1 0 0,0 1 1 0 0,-1 0-1 0 0,1 1 1 0 0,-1-1 0 0 0,5 2-1 0 0,-8-2-83 0 0,0 1 0 0 0,0 0 0 0 0,0-1 1 0 0,0 1-1 0 0,0-1 0 0 0,0 1 0 0 0,-1 0 0 0 0,1 0 0 0 0,0 0 0 0 0,-1 0 0 0 0,1-1 1 0 0,0 1-1 0 0,-1 0 0 0 0,1 0 0 0 0,-1 0 0 0 0,1 0 0 0 0,-1 0 0 0 0,1 0 0 0 0,-1 2 0 0 0,4 19 145 0 0,-5 0-116 0 0,-1 0 1 0 0,0 0-1 0 0,-2-1 0 0 0,0 1 1 0 0,-10 26-1 0 0,0 5 4 0 0,-2 42-3 0 0,9-39-1215 0 0,6-54 280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4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0,'38'48'768'0'0,"-12"-15"2264"0"0,50 51-1 0 0,-44-57-2278 0 0,1-1 0 0 0,55 31 1 0 0,31 24 826 0 0,-110-74-1381 0 0,-1 0 0 0 0,0 0 0 0 0,0 1 0 0 0,-1 1 0 0 0,0-1 0 0 0,0 1 0 0 0,5 10-1 0 0,-9-13-92 0 0,0 0 0 0 0,0 0 0 0 0,-1 0-1 0 0,0 0 1 0 0,0 1 0 0 0,-1-1 0 0 0,1 1-1 0 0,-1-1 1 0 0,-1 1 0 0 0,1-1 0 0 0,-1 1-1 0 0,0 0 1 0 0,-2 6 0 0 0,0 1 52 0 0,-2-1 0 0 0,0 1 0 0 0,0-1 0 0 0,-1 0 0 0 0,-1 0 0 0 0,0 0 0 0 0,0-1 0 0 0,-16 21 0 0 0,-7 5 144 0 0,-40 41-1 0 0,53-62-293 0 0,-27 29-478 0 0,-2-2 0 0 0,-100 75 0 0 0,139-114-880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4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33 11975 0 0,'-6'-6'1244'0'0,"-11"-20"7677"0"0,11 36-8665 0 0,1 3-221 0 0,1 1-1 0 0,0 0 1 0 0,0 1-1 0 0,-1 16 0 0 0,-2 9 101 0 0,-59 205 341 0 0,53-209-434 0 0,-1 0 0 0 0,-2-1 0 0 0,-2 0 0 0 0,-34 49-1 0 0,8-27-219 0 0,43-56-66 0 0,3-15-5643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4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0 369 2303 0 0,'10'-62'-61'0'0,"-5"43"1810"0"0,7-23 0 0 0,-7 30-582 0 0,0 1 1 0 0,0-1-1 0 0,1 1 1 0 0,0 0-1 0 0,1 1 0 0 0,0 0 1 0 0,17-18-1 0 0,-9 14-856 0 0,0 0 0 0 0,1 2-1 0 0,1 0 1 0 0,-1 1 0 0 0,2 0-1 0 0,0 1 1 0 0,0 1 0 0 0,0 1-1 0 0,1 1 1 0 0,1 1 0 0 0,24-6-1 0 0,-19 7-35 0 0,0 1 0 0 0,1 1 0 0 0,-1 1 0 0 0,1 2 0 0 0,42 3 0 0 0,-50-1-84 0 0,1 1-1 0 0,0 1 1 0 0,-1 1-1 0 0,0 0 1 0 0,0 2 0 0 0,0 0-1 0 0,-1 0 1 0 0,22 15-1 0 0,-34-19-129 0 0,0 1 0 0 0,1 0-1 0 0,-1 0 1 0 0,-1 0-1 0 0,1 1 1 0 0,-1 0-1 0 0,0 0 1 0 0,0 0-1 0 0,0 0 1 0 0,-1 0-1 0 0,1 1 1 0 0,-1 0-1 0 0,-1 0 1 0 0,3 6-1 0 0,-3-7-25 0 0,-1 0-1 0 0,0 0 1 0 0,0 0 0 0 0,-1 1-1 0 0,0-1 1 0 0,1 0-1 0 0,-2 0 1 0 0,1 0 0 0 0,-1 1-1 0 0,1-1 1 0 0,-1 0 0 0 0,-1 0-1 0 0,1 0 1 0 0,-1 0-1 0 0,0 0 1 0 0,0 0 0 0 0,-5 7-1 0 0,1-3 22 0 0,0-1 1 0 0,0 0-1 0 0,-1 0 0 0 0,0-1 0 0 0,0 0 1 0 0,-13 9-1 0 0,-54 33 320 0 0,53-36-266 0 0,-17 9-23 0 0,-1-1 1 0 0,-62 22-1 0 0,-88 18-1680 0 0,169-56 268 0 0,4-3-67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2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7367 0 0,'-1'2'6738'0'0,"-12"32"-114"0"0,-5-6-4071 0 0,3-10-2477 0 0,-22 20 0 0 0,15-16 473 0 0,20-21-1329 0 0,1 4-496 0 0,0-1-494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4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31 10135 0 0,'49'-31'6411'0'0,"-50"34"-4728"0"0,-4 10-1482 0 0,-1-1 1 0 0,0 0-1 0 0,-1 0 1 0 0,0 0-1 0 0,0-1 1 0 0,-19 21-1 0 0,-64 57-275 0 0,70-71 140 0 0,-82 71-37 0 0,-54 53 15 0 0,135-120 82 0 0,2 1 0 0 0,0 0 1 0 0,1 2-1 0 0,-28 51 0 0 0,38-59 77 0 0,2 0 0 0 0,0 0 0 0 0,0 1 0 0 0,2 0 0 0 0,0 0 0 0 0,1 0 0 0 0,1 0 0 0 0,0 1 0 0 0,2-1 0 0 0,0 0-1 0 0,1 1 1 0 0,1-1 0 0 0,1 0 0 0 0,0 0 0 0 0,10 30 0 0 0,-8-34-161 0 0,0-2 1 0 0,1 1-1 0 0,1-1 0 0 0,-1 0 0 0 0,2 0 0 0 0,0 0 1 0 0,0-1-1 0 0,1-1 0 0 0,14 14 0 0 0,-15-16-328 0 0,2-1 0 0 0,-1 0 0 0 0,1-1 0 0 0,0 0 0 0 0,0 0 0 0 0,1-1 0 0 0,-1 0 0 0 0,1-1 0 0 0,0 0 0 0 0,1-1 0 0 0,-1 0 0 0 0,12 1 0 0 0,3-2-1033 0 0,-1-2-137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44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105 155 6127 0 0,'0'0'282'0'0,"-1"1"-8"0"0,-16 21 1015 0 0,1 1-1 0 0,1 1 0 0 0,1 1 0 0 0,1 0 0 0 0,-13 36 1 0 0,26-59-980 0 0,-3 23 2632 0 0,46-88-2342 0 0,10-13-491 0 0,-45 66-111 0 0,0 0 0 0 0,1 1 0 0 0,1 0 0 0 0,-1 1 0 0 0,15-10 1 0 0,-15 13-52 0 0,-1 0 0 0 0,1 0 0 0 0,0 0 1 0 0,0 2-1 0 0,0-1 0 0 0,17-4 1 0 0,-23 8 56 0 0,0-1 0 0 0,1 1 0 0 0,-1-1 0 0 0,0 1 0 0 0,0 0 0 0 0,0 0 1 0 0,1 1-1 0 0,-1-1 0 0 0,0 0 0 0 0,0 1 0 0 0,0 0 0 0 0,0 0 0 0 0,0 0 1 0 0,0 0-1 0 0,0 1 0 0 0,0-1 0 0 0,0 1 0 0 0,0-1 0 0 0,-1 1 0 0 0,1 0 1 0 0,-1 0-1 0 0,1 0 0 0 0,-1 1 0 0 0,3 2 0 0 0,-1 2 17 0 0,0-1 0 0 0,-1 0 0 0 0,1 1 0 0 0,-1 0-1 0 0,-1 0 1 0 0,1 0 0 0 0,-1 0 0 0 0,0 1 0 0 0,-1-1-1 0 0,0 0 1 0 0,0 1 0 0 0,0-1 0 0 0,-2 15 0 0 0,1-14-4 0 0,-1 0 1 0 0,0 0-1 0 0,0 0 1 0 0,-1 0-1 0 0,0 0 1 0 0,0-1-1 0 0,-1 1 1 0 0,0-1-1 0 0,0 0 1 0 0,-1 1-1 0 0,0-1 1 0 0,-9 12-1 0 0,12-18-12 0 0,0 0 1 0 0,1 0-1 0 0,-1 0 0 0 0,0 0 0 0 0,0 0 0 0 0,0 0 0 0 0,0 0 0 0 0,0 0 1 0 0,0-1-1 0 0,0 1 0 0 0,0 0 0 0 0,0-1 0 0 0,-1 1 0 0 0,1-1 1 0 0,0 1-1 0 0,0-1 0 0 0,-1 1 0 0 0,1-1 0 0 0,0 0 0 0 0,0 0 0 0 0,-1 1 1 0 0,1-1-1 0 0,0 0 0 0 0,-1 0 0 0 0,1-1 0 0 0,0 1 0 0 0,0 0 0 0 0,-1 0 1 0 0,1-1-1 0 0,0 1 0 0 0,0 0 0 0 0,-1-1 0 0 0,1 1 0 0 0,-2-2 1 0 0,1 0-11 0 0,1 1 1 0 0,-1-1 0 0 0,1 0 0 0 0,-1 1 0 0 0,1-1-1 0 0,0 0 1 0 0,-1 0 0 0 0,1 0 0 0 0,0 0 0 0 0,0 0-1 0 0,1 0 1 0 0,-1 0 0 0 0,0-1 0 0 0,1 1 0 0 0,-1 0-1 0 0,1 0 1 0 0,0-1 0 0 0,-1-3 0 0 0,2-2-59 0 0,0-1 1 0 0,0 1-1 0 0,1 0 1 0 0,0 0-1 0 0,0 0 1 0 0,1 0-1 0 0,5-12 1 0 0,32-51-106 0 0,-34 60 155 0 0,5-5 13 0 0,-1 0 0 0 0,2 1-1 0 0,0 1 1 0 0,0 0 0 0 0,2 1 0 0 0,0 0-1 0 0,22-16 1 0 0,-26 22 11 0 0,0 1 0 0 0,1 0-1 0 0,-1 0 1 0 0,1 1 0 0 0,0 1 0 0 0,0-1 0 0 0,1 2-1 0 0,-1 0 1 0 0,1 0 0 0 0,-1 1 0 0 0,1 0 0 0 0,22 0 0 0 0,-23 3 208 0 0,-1 1 0 0 0,1-1 0 0 0,-1 1 1 0 0,0 1-1 0 0,1 0 0 0 0,-1 1 0 0 0,10 5 0 0 0,-13-6-94 0 0,-1 0-1 0 0,1 1 1 0 0,-1 0-1 0 0,0 0 0 0 0,0 1 1 0 0,-1 0-1 0 0,1 0 1 0 0,-1 0-1 0 0,0 1 0 0 0,-1-1 1 0 0,5 8-1 0 0,-6-9-83 0 0,-1 1 0 0 0,-1 0 0 0 0,1-1 0 0 0,-1 1 0 0 0,1 0-1 0 0,-1 0 1 0 0,-1 0 0 0 0,1 0 0 0 0,-1 0 0 0 0,0 0 0 0 0,0 0 0 0 0,0 0 0 0 0,-1 0-1 0 0,-2 10 1 0 0,-2 5 125 0 0,-1 1 1 0 0,-11 22-1 0 0,13-33-99 0 0,-39 96 246 0 0,42-103-306 0 0,-3 17-44 0 0,2-12-118 0 0,2-7-16 0 0,2-1-1108 0 0,0 0 957 0 0,0 0-1 0 0,0 0 1 0 0,0-1-1 0 0,0 1 1 0 0,0-1-1 0 0,0 1 1 0 0,0-1-1 0 0,-1 0 1 0 0,3-1 0 0 0,9-6-6267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4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5 5527 0 0,'1'2'5496'0'0,"0"1"-4494"0"0,1 0 0 0 0,0 0-1 0 0,0 0 1 0 0,0 0-1 0 0,1 0 1 0 0,4 4 0 0 0,-4-5-615 0 0,-1 1 0 0 0,1-1 0 0 0,0 0 0 0 0,0-1 0 0 0,1 1 0 0 0,4 2 0 0 0,-4-3-235 0 0,1 1 0 0 0,0-1 0 0 0,0 0 0 0 0,1-1 0 0 0,-1 1 0 0 0,0-1 0 0 0,0 0-1 0 0,0 0 1 0 0,0 0 0 0 0,9-2 0 0 0,4-2 52 0 0,0-1 0 0 0,0 0 0 0 0,0-1 0 0 0,24-13 0 0 0,-40 18-276 0 0,0-10-1316 0 0,-8 11 1235 0 0,0-1 0 0 0,0 1 0 0 0,0 0 0 0 0,0 1 0 0 0,0 0 0 0 0,0 0 0 0 0,0 0 0 0 0,0 0 0 0 0,0 1 0 0 0,-10 5 0 0 0,-6 3-105 0 0,-27 16 1 0 0,18-7 313 0 0,1 1 0 0 0,1 1 0 0 0,1 2 0 0 0,1 0 0 0 0,1 2 0 0 0,-29 36 0 0 0,52-57-10 0 0,0 0 0 0 0,0 0 0 0 0,1 0 1 0 0,0 0-1 0 0,-1 1 0 0 0,2-1 1 0 0,-1 1-1 0 0,0 0 0 0 0,1-1 0 0 0,-1 9 1 0 0,1-11-45 0 0,1 0 1 0 0,0-1-1 0 0,0 1 1 0 0,0 0-1 0 0,1-1 1 0 0,-1 1-1 0 0,0-1 1 0 0,1 1-1 0 0,-1-1 1 0 0,1 1-1 0 0,-1 0 1 0 0,1-1-1 0 0,0 0 1 0 0,-1 1 0 0 0,1-1-1 0 0,0 1 1 0 0,0-1-1 0 0,0 0 1 0 0,0 0-1 0 0,1 1 1 0 0,-1-1-1 0 0,0 0 1 0 0,0 0-1 0 0,1 0 1 0 0,-1 0-1 0 0,0-1 1 0 0,1 1-1 0 0,-1 0 1 0 0,1-1-1 0 0,-1 1 1 0 0,1 0-1 0 0,-1-1 1 0 0,1 0-1 0 0,0 1 1 0 0,2-1 0 0 0,5 1-408 0 0,-1 0 0 0 0,1-1 1 0 0,16-2-1 0 0,6-1-6466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4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275 237 13703 0 0,'0'0'1246'0'0,"1"2"-1028"0"0,0 0-179 0 0,0 0-1 0 0,0 0 0 0 0,0 0 1 0 0,-1 0-1 0 0,1 0 1 0 0,0 0-1 0 0,-1 0 0 0 0,1 0 1 0 0,-1 1-1 0 0,0-1 1 0 0,0 0-1 0 0,0 0 0 0 0,0 0 1 0 0,0 1-1 0 0,0-1 1 0 0,-1 0-1 0 0,0 4 0 0 0,-1-2 138 0 0,1 0-1 0 0,-1 0 0 0 0,0-1 0 0 0,0 1 0 0 0,0 0 1 0 0,-1-1-1 0 0,1 1 0 0 0,-6 5 0 0 0,1-3 118 0 0,0 0 0 0 0,0 0 0 0 0,0-1 0 0 0,0 0 0 0 0,-1 0 0 0 0,0-1-1 0 0,0 0 1 0 0,-13 5 0 0 0,12-6-108 0 0,0-1 0 0 0,0 1 0 0 0,0-2 0 0 0,-1 1 0 0 0,1-1 0 0 0,0-1 0 0 0,-12 0 0 0 0,17-1-154 0 0,-1 1 0 0 0,1-1 1 0 0,0 0-1 0 0,0 0 0 0 0,1 0 0 0 0,-1-1 0 0 0,0 1 1 0 0,0-1-1 0 0,1 0 0 0 0,-1 0 0 0 0,1 0 1 0 0,-1-1-1 0 0,1 1 0 0 0,0-1 0 0 0,0 0 0 0 0,0 0 1 0 0,0 0-1 0 0,1 0 0 0 0,-3-4 0 0 0,2 3 3 0 0,1 0-1 0 0,0 0 1 0 0,0 0-1 0 0,0 0 1 0 0,0-1-1 0 0,1 1 1 0 0,-1 0-1 0 0,1-1 1 0 0,0 0-1 0 0,1 1 1 0 0,-1-1-1 0 0,1 1 1 0 0,0-1-1 0 0,0 0 1 0 0,0 1-1 0 0,1-1 1 0 0,-1 0-1 0 0,4-8 1 0 0,-1 5-55 0 0,0 0 0 0 0,1 0 1 0 0,0 1-1 0 0,0-1 1 0 0,0 1-1 0 0,1 0 1 0 0,0 0-1 0 0,1 1 0 0 0,10-10 1 0 0,1 1-203 0 0,1 0 1 0 0,0 1-1 0 0,1 1 1 0 0,1 1-1 0 0,37-17 1 0 0,-21 14-37 0 0,0 2 1 0 0,62-14-1 0 0,-80 23 172 0 0,35-2 0 0 0,-46 5 222 0 0,1 1 0 0 0,0 0 0 0 0,0 1-1 0 0,-1 0 1 0 0,1 0 0 0 0,-1 1-1 0 0,10 2 1 0 0,-15-3-60 0 0,0 0-1 0 0,-1-1 1 0 0,1 1 0 0 0,-1 0-1 0 0,1 0 1 0 0,-1 0-1 0 0,0 0 1 0 0,1 0 0 0 0,-1 0-1 0 0,0 0 1 0 0,0 0-1 0 0,0 1 1 0 0,1-1 0 0 0,-1 0-1 0 0,-1 1 1 0 0,1-1-1 0 0,0 1 1 0 0,0-1 0 0 0,0 3-1 0 0,0-2 11 0 0,-1 1 0 0 0,1 0 0 0 0,-1 0 0 0 0,1 0-1 0 0,-1-1 1 0 0,0 1 0 0 0,-1 0 0 0 0,1 0 0 0 0,0 0 0 0 0,-2 4-1 0 0,-2 5 53 0 0,0 0 0 0 0,-1 0 0 0 0,0 0-1 0 0,-8 11 1 0 0,10-19-127 0 0,-8 15-64 0 0,-1 0 1 0 0,-1-1-1 0 0,-1 0 1 0 0,-1-1-1 0 0,0 0 0 0 0,-1-2 1 0 0,-1 0-1 0 0,0 0 1 0 0,-1-2-1 0 0,-1 0 1 0 0,0-1-1 0 0,0-1 0 0 0,-1-1 1 0 0,-1-1-1 0 0,0-1 1 0 0,-34 10-1 0 0,44-15-105 0 0,-1-1 0 0 0,1 0-1 0 0,0-1 1 0 0,-1 0 0 0 0,-16-1-1 0 0,21-1-284 0 0,1 0-1 0 0,0 0 0 0 0,0 0 0 0 0,-11-4 0 0 0,13 3-395 0 0,0 0 1 0 0,0 0-1 0 0,0 0 0 0 0,1-1 0 0 0,-1 1 0 0 0,0-1 0 0 0,-4-4 1 0 0,-3-5-5087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4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58 11055 0 0,'17'-19'841'0'0,"-9"11"-158"0"0,-1 0 0 0 0,9-14 7036 0 0,-19 37-7351 0 0,-9 20-77 0 0,-2-1 0 0 0,-30 55 0 0 0,27-57-178 0 0,-180 373 55 0 0,196-402-168 0 0,-19 41 22 0 0,2 1-1 0 0,-23 88 0 0 0,40-132-296 0 0,1 0-1 0 0,-1 0 0 0 0,1 0 1 0 0,0 1-1 0 0,0-1 1 0 0,-1 0-1 0 0,1 1 0 0 0,0-1 1 0 0,0 0-1 0 0,0 1 1 0 0,0-1-1 0 0,1 0 0 0 0,-1 0 1 0 0,0 1-1 0 0,0-1 1 0 0,1 0-1 0 0,-1 0 0 0 0,1 1 1 0 0,-1-1-1 0 0,1 0 1 0 0,0 0-1 0 0,-1 0 0 0 0,1 0 1 0 0,0 0-1 0 0,0 0 1 0 0,1 1-1 0 0,8 4-6243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4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30 204 7367 0 0,'-1'2'7075'0'0,"-1"4"-5156"0"0,0 1 0 0 0,1 0 0 0 0,-1 9 0 0 0,1 45-640 0 0,1-12-477 0 0,-1-29-1466 0 0,1-5 1057 0 0,-1 0-1 0 0,-4 15 1 0 0,0-12-3155 0 0,-4 0-3728 0 0</inkml:trace>
  <inkml:trace contextRef="#ctx0" brushRef="#br0" timeOffset="1">111 214 3679 0 0,'21'-32'328'0'0,"-10"18"-264"0"0,3-8-64 0 0,2-3 0 0 0,4-4 1392 0 0,2-1 264 0 0,-1-1 48 0 0,1 1-5064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4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 15231 0 0,'0'0'1379'0'0,"1"2"-1136"0"0,3 5-128 0 0,0 0 1 0 0,-1 0-1 0 0,0 1 1 0 0,0 0-1 0 0,0-1 1 0 0,-1 1-1 0 0,0 0 1 0 0,-1 0-1 0 0,0 0 1 0 0,0 0-1 0 0,-1 0 1 0 0,1 0-1 0 0,-2 1 1 0 0,1-1-1 0 0,-1 0 1 0 0,-1 0-1 0 0,1 0 1 0 0,-4 7-1 0 0,-15 40 579 0 0,14-41-364 0 0,0 1 1 0 0,1 0 0 0 0,0 1-1 0 0,2-1 1 0 0,-1 1 0 0 0,0 24-1 0 0,4-39 255 0 0,1 0-489 0 0,0 0 0 0 0,0 0 0 0 0,0-1 0 0 0,1 1 0 0 0,-1-1 0 0 0,0 1 0 0 0,0-1 0 0 0,1 1 0 0 0,-1-1 0 0 0,1 0-1 0 0,-1 1 1 0 0,0-1 0 0 0,2 0 0 0 0,1 0 39 0 0,0 0-1 0 0,0 0 0 0 0,0-1 1 0 0,-1 0-1 0 0,1 1 1 0 0,0-1-1 0 0,-1-1 0 0 0,1 1 1 0 0,-1 0-1 0 0,7-4 1 0 0,33-23 416 0 0,-32 20-486 0 0,8-6-104 0 0,0-1 0 0 0,-2-1 0 0 0,1-1 0 0 0,-2 0 0 0 0,0-1 0 0 0,-2-1 0 0 0,0 0 0 0 0,14-26 0 0 0,-22 36-345 0 0,31-54-1097 0 0,-11 23-6175 0 0,-14 21 657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4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7367 0 0,'0'0'14840'0'0,"0"2"-14217"0"0,2 4-147 0 0,-1-2-288 0 0,0 0 0 0 0,0 0 0 0 0,-1 0 0 0 0,0 1 0 0 0,1-1 0 0 0,-2 8 0 0 0,10-20 21 0 0,53-66 464 0 0,-48 56-547 0 0,0 0 1 0 0,2 1-1 0 0,34-31 1 0 0,-39 40-188 0 0,0 0 0 0 0,18-9 1 0 0,-26 15 35 0 0,1 0 0 0 0,0 1 0 0 0,-1-1 1 0 0,1 1-1 0 0,0 0 0 0 0,0 0 0 0 0,0 1 1 0 0,0-1-1 0 0,0 1 0 0 0,0-1 0 0 0,0 1 1 0 0,5 1-1 0 0,-5-1-29 0 0,0 2 42 0 0,6 10-56 0 0,-5-8 54 0 0,-3-1 8 0 0,0-1-1 0 0,-1 0 1 0 0,1 1-1 0 0,0 0 1 0 0,-1-1-1 0 0,1 1 0 0 0,1 5 1 0 0,-1-5-6 0 0,1 15 13 0 0,-3-15-3 0 0,0-2 3 0 0,0 0 0 0 0,0 1 0 0 0,0-1-1 0 0,1 0 1 0 0,-1 0 0 0 0,0 0 0 0 0,0 0 0 0 0,1 0-1 0 0,-1 0 1 0 0,1 0 0 0 0,-1-1 0 0 0,1 1-1 0 0,-1 0 1 0 0,1 0 0 0 0,0 1 0 0 0,19 35 52 0 0,-14-24-53 0 0,0 14 0 0 0,-5-36-9 0 0,0 1 1 0 0,0 0-1 0 0,1 0 0 0 0,1 0 0 0 0,-1 0 1 0 0,1 1-1 0 0,0-1 0 0 0,8-13 0 0 0,7-2-1370 0 0,24-23 0 0 0,-33 37 946 0 0,0 1 0 0 0,1 0 0 0 0,0 0 0 0 0,0 1 1 0 0,13-6-1 0 0,-21 12 566 0 0,10 0 968 0 0,-9 3-936 0 0,-1 0-1 0 0,1 0 0 0 0,-1 0 1 0 0,1 1-1 0 0,-1-1 0 0 0,0 1 1 0 0,0-1-1 0 0,0 1 0 0 0,0 0 1 0 0,1 4-1 0 0,15 36 1022 0 0,-4-9-791 0 0,-7-22-259 0 0,0-1 0 0 0,16 20-1 0 0,5 7 266 0 0,-25-33-330 0 0,-1 0 0 0 0,0 0-1 0 0,0 0 1 0 0,0 0 0 0 0,-1 0-1 0 0,0 0 1 0 0,0 0 0 0 0,0 1-1 0 0,-1-1 1 0 0,0 0 0 0 0,0 9-1 0 0,-2 4-292 0 0,-7 35 0 0 0,5-36-124 0 0,4-15 56 0 0,3-4-2304 0 0,-1 2 2248 0 0,0-1 0 0 0,0 0-1 0 0,0 0 1 0 0,0 0-1 0 0,-1 0 1 0 0,1-1 0 0 0,-1 1-1 0 0,3-2 1 0 0,-2 1-677 0 0,14-12-5816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4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9215 0 0,'0'0'707'0'0,"-1"1"-166"0"0,-2 1 16 0 0,1 0 1 0 0,-1 0-1 0 0,1 1 0 0 0,-1-1 0 0 0,1 1 0 0 0,0 0 0 0 0,0-1 1 0 0,0 1-1 0 0,1 0 0 0 0,-1 0 0 0 0,1 0 0 0 0,0 1 0 0 0,-1-1 1 0 0,0 4-1 0 0,1-1-243 0 0,0 0 1 0 0,1 1-1 0 0,-1-1 1 0 0,1 0-1 0 0,0 1 1 0 0,1-1-1 0 0,1 7 1 0 0,3 9 8 0 0,0-1 1 0 0,2 0 0 0 0,13 28-1 0 0,-4-15 225 0 0,2 0 0 0 0,0-1 0 0 0,42 52 0 0 0,82 81 1659 0 0,-126-149-1913 0 0,-10-11-194 0 0,24 27 445 0 0,-2 0-1 0 0,33 50 1 0 0,-54-71-480 0 0,0 0 0 0 0,-1-1 0 0 0,0 2 0 0 0,-1-1 0 0 0,-1 1 0 0 0,0 0 0 0 0,0 0 0 0 0,-2 0 0 0 0,1 0 0 0 0,-2 1 0 0 0,0-1 0 0 0,0 16 0 0 0,-3-4-61 0 0,-2 0 1 0 0,0-1-1 0 0,-1 0 0 0 0,-2 1 1 0 0,0-2-1 0 0,-2 1 0 0 0,0-1 1 0 0,-2-1-1 0 0,0 0 0 0 0,-2 0 0 0 0,0-1 1 0 0,-18 21-1 0 0,17-28-156 0 0,-1 0 0 0 0,0-1 0 0 0,-1 0 0 0 0,0-2 0 0 0,-24 14 0 0 0,8-5-225 0 0,-34 15-6 0 0,35-20-1514 0 0,1 2-5140 0 0,11-4-1293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4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46 365 1839 0 0,'-3'-10'14858'0'0,"-10"6"-12809"0"0,-6 4-2673 0 0,9 1 5834 0 0,81-6-4704 0 0,48-7-252 0 0,-37-4-132 0 0,103-19 1359 0 0,-85 23-1373 0 0,151-1 0 0 0,-150 9-108 0 0,-38 1 0 0 0,115-15 0 0 0,-114 9 0 0 0,109 0 0 0 0,-126 13-35 0 0,60 12-1 0 0,-96-14 35 0 0,11 1 3 0 0,0-1 1 0 0,1-1-1 0 0,35-3 1 0 0,67-13 19 0 0,-13 0-1 0 0,318 8 134 0 0,-362 6-121 0 0,108-16 1 0 0,-109 8-40 0 0,195-7 157 0 0,-120 22-27 0 0,-52-1-74 0 0,-40-2-71 0 0,-25-1-6 0 0,45-2 0 0 0,88-21 151 0 0,35-3 57 0 0,23 4-124 0 0,85-3-63 0 0,-293 23 5 0 0,207 6 0 0 0,-191-4 0 0 0,17 1 0 0 0,0-1 0 0 0,78-6 0 0 0,394-42 459 0 0,-325 46-405 0 0,-75 1-55 0 0,103-4-71 0 0,-19-17-56 0 0,-57-3-12 0 0,-91 16-832 0 0,-47 7 665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2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14 11519 0 0,'3'-9'10080'0'0,"-10"6"-9156"0"0,5 3-865 0 0,0-1 0 0 0,0 1 0 0 0,0 0 0 0 0,0 0-1 0 0,0 0 1 0 0,0 0 0 0 0,0 0 0 0 0,0 0 0 0 0,0 1 0 0 0,0-1 0 0 0,0 1-1 0 0,1-1 1 0 0,-1 1 0 0 0,0 0 0 0 0,0 0 0 0 0,0-1 0 0 0,1 1 0 0 0,-1 1-1 0 0,0-1 1 0 0,1 0 0 0 0,-1 0 0 0 0,1 0 0 0 0,0 1 0 0 0,-1-1 0 0 0,-1 4-1 0 0,-1-1-46 0 0,1 0 0 0 0,0 1 0 0 0,1-1-1 0 0,-1 1 1 0 0,1-1 0 0 0,-1 1 0 0 0,2 0-1 0 0,-3 8 1 0 0,1 3-624 0 0,1-1-1 0 0,1 1 0 0 0,1 16 1 0 0,0-23-474 0 0,0 5-394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14479 0 0,'0'0'8616'0'0,"-1"2"-8375"0"0,1 4-256 0 0,-1-5 242 0 0,1-9 984 0 0,0 10-1194 0 0,0-1-1 0 0,-1 0 1 0 0,1 1-1 0 0,0-1 1 0 0,-1 0 0 0 0,1 1-1 0 0,-1-1 1 0 0,1 0-1 0 0,-1 0 1 0 0,-1 2-1 0 0,-5 13 170 0 0,4-10-135 0 0,-6 28 186 0 0,9-31-226 0 0,0-3-3 0 0,0 0 0 0 0,0 0 0 0 0,0 1 0 0 0,0-1 0 0 0,0 0 0 0 0,0 1 0 0 0,0-1 0 0 0,0 0 0 0 0,0 0 0 0 0,0 1 0 0 0,0-1 0 0 0,-1 0 0 0 0,1 0 0 0 0,0 1 0 0 0,0-1-1 0 0,0 0 1 0 0,0 0 0 0 0,0 1 0 0 0,0-1 0 0 0,-1 0 0 0 0,1 0 0 0 0,0 1 0 0 0,0-1 0 0 0,0 0 0 0 0,-1 0 0 0 0,1 0 0 0 0,0 1 0 0 0,-8-23 166 0 0,8 19-174 0 0,-1 1 0 0 0,0 0 0 0 0,1 0 0 0 0,-1 0 0 0 0,1-1 0 0 0,0 1 1 0 0,0 0-1 0 0,0-1 0 0 0,0 1 0 0 0,1-4 0 0 0,-1 1-14 0 0,0 3-57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5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94 4607 0 0,'0'0'354'0'0,"-2"1"-233"0"0,-15 5 308 0 0,-1-1 6047 0 0,4 5-1857 0 0,7 0-4455 0 0,1 5-85 0 0,-56 156-86 0 0,22-67 406 0 0,39-101-262 0 0,0-1 1 0 0,0 1-1 0 0,1 0 1 0 0,-1-1-1 0 0,1 1 1 0 0,0 0-1 0 0,-1 0 1 0 0,1 0-1 0 0,0-1 1 0 0,0 1-1 0 0,1 0 1 0 0,-1 0-1 0 0,1-1 1 0 0,-1 1-1 0 0,1 0 1 0 0,0 0-1 0 0,0-1 1 0 0,0 1-1 0 0,3 4 1 0 0,-2-5-39 0 0,0 0-1 0 0,0 1 1 0 0,0-1 0 0 0,1 0 0 0 0,-1 0-1 0 0,1 0 1 0 0,-1-1 0 0 0,1 1 0 0 0,0-1-1 0 0,-1 1 1 0 0,1-1 0 0 0,0 0 0 0 0,0 0 0 0 0,0 0-1 0 0,0 0 1 0 0,6 0 0 0 0,5 0 24 0 0,1 0 0 0 0,-1-1 1 0 0,1-1-1 0 0,-1 0 0 0 0,1-1 1 0 0,-1-1-1 0 0,0 0 0 0 0,0-1 1 0 0,20-8-1 0 0,-21 6-123 0 0,6-6-15 0 0,-16 7-20 0 0,-1 1 5 0 0,5-4 62 0 0,-2 0 0 0 0,1-1 0 0 0,-1 0 0 0 0,-1 0 0 0 0,1 0 0 0 0,-2 0 0 0 0,1-1 0 0 0,-1 1 0 0 0,-1-1 0 0 0,1 0 0 0 0,0-12 1 0 0,-1 3 90 0 0,-1-1 1 0 0,-1 1-1 0 0,-1-1 1 0 0,-5-35 0 0 0,4 48-220 0 0,0-1-1 0 0,0 0 1 0 0,0 1 0 0 0,-1-1 0 0 0,0 1 0 0 0,-1 0 0 0 0,0 0-1 0 0,0 0 1 0 0,0 0 0 0 0,-1 1 0 0 0,0-1 0 0 0,0 1 0 0 0,0 0-1 0 0,-9-6 1 0 0,-5-5-389 0 0,-22-16-1 0 0,33 27 385 0 0,-1 1 0 0 0,1-1-1 0 0,-1 2 1 0 0,-1-1 0 0 0,-14-4 0 0 0,20 9 58 0 0,3 0 43 0 0,0 0-1 0 0,0 0 1 0 0,0 0 0 0 0,0 0-1 0 0,0 0 1 0 0,0 1 0 0 0,0-1-1 0 0,0 0 1 0 0,0 1 0 0 0,0-1-1 0 0,0 0 1 0 0,0 1 0 0 0,1-1-1 0 0,-1 1 1 0 0,0 0 0 0 0,0-1-1 0 0,0 1 1 0 0,1 0 0 0 0,-1-1-1 0 0,0 1 1 0 0,1 0 0 0 0,-1 0-1 0 0,1 0 1 0 0,-1-1 0 0 0,1 1-1 0 0,-1 0 1 0 0,1 0 0 0 0,-1 0-1 0 0,1 0 1 0 0,0 0 0 0 0,0 0-1 0 0,-1 0 1 0 0,1 2 0 0 0,-1 0 0 0 0,0 2-68 0 0,0 0 1 0 0,0 0-1 0 0,0 1 0 0 0,1-1 0 0 0,0 0 1 0 0,0 0-1 0 0,0 0 0 0 0,1 0 0 0 0,-1 1 0 0 0,1-1 1 0 0,0 0-1 0 0,1 0 0 0 0,-1 0 0 0 0,1 0 1 0 0,0-1-1 0 0,0 1 0 0 0,1 0 0 0 0,-1-1 0 0 0,1 1 1 0 0,0-1-1 0 0,0 0 0 0 0,1 0 0 0 0,3 4 1 0 0,10 4-779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52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43 5063 0 0,'0'0'808'0'0,"-2"2"662"0"0,-37 34 7249 0 0,27-24-7545 0 0,1 0-1 0 0,-19 29 1 0 0,15-17-750 0 0,0-2-196 0 0,-18 40 0 0 0,30-55-221 0 0,0-1-1 0 0,0 2 0 0 0,1-1 0 0 0,0 0 1 0 0,1 0-1 0 0,0 1 0 0 0,0-1 0 0 0,0 1 0 0 0,1-1 1 0 0,1 11-1 0 0,0-12 42 0 0,1-1 0 0 0,-1 1 0 0 0,1-1-1 0 0,1 0 1 0 0,-1 1 0 0 0,1-1 0 0 0,0-1 0 0 0,0 1 0 0 0,0 0 0 0 0,1-1 0 0 0,-1 1 0 0 0,1-1 0 0 0,5 4 0 0 0,-4-5-4 0 0,-1 0 1 0 0,1 0 0 0 0,0-1 0 0 0,0 1 0 0 0,1-1 0 0 0,-1 0 0 0 0,0-1 0 0 0,1 1 0 0 0,-1-1 0 0 0,1 0 0 0 0,-1 0 0 0 0,1-1-1 0 0,0 0 1 0 0,-1 0 0 0 0,11-1 0 0 0,-8-1 11 0 0,-1 0-1 0 0,0 0 1 0 0,0 0 0 0 0,-1-1-1 0 0,1 0 1 0 0,0 0 0 0 0,-1 0-1 0 0,0-1 1 0 0,0 0 0 0 0,0-1-1 0 0,0 1 1 0 0,6-8 0 0 0,-1 1 114 0 0,-1 0 0 0 0,0-1 0 0 0,0-1 1 0 0,13-22-1 0 0,-18 24-110 0 0,0 1 0 0 0,0-1 0 0 0,-1 0 0 0 0,0 0 0 0 0,-1-1 1 0 0,0 1-1 0 0,-1-1 0 0 0,0 0 0 0 0,-1 1 0 0 0,0-23 0 0 0,-2 26-70 0 0,0 0 0 0 0,0 0 0 0 0,0 0-1 0 0,-1 0 1 0 0,0 0 0 0 0,-1 0 0 0 0,0 0 0 0 0,0 1-1 0 0,0-1 1 0 0,-1 1 0 0 0,0 0 0 0 0,-1 0 0 0 0,0 0-1 0 0,0 1 1 0 0,0 0 0 0 0,-9-9 0 0 0,10 12-61 0 0,0 0 1 0 0,0 1-1 0 0,0-1 0 0 0,0 1 1 0 0,0 0-1 0 0,0 0 0 0 0,-1 0 1 0 0,1 0-1 0 0,-1 1 0 0 0,-7-2 1 0 0,-1 1-419 0 0,0 1 0 0 0,-18 0 0 0 0,29 1 430 0 0,0 0-126 0 0,0 1 29 0 0,-6 1 17 0 0,5-1 3 0 0,6 0-1000 0 0,32 5-533 0 0,-15-2 106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5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413 106 11055 0 0,'1'-1'852'0'0,"1"-1"-679"0"0,0 0 0 0 0,0 0 0 0 0,-1 0-1 0 0,1-1 1 0 0,-1 1 0 0 0,1 0 0 0 0,-1-1-1 0 0,0 1 1 0 0,1-5 0 0 0,-1 5 241 0 0,0-1 0 0 0,-1 1 0 0 0,1-1 0 0 0,-1 1 0 0 0,0-1 0 0 0,0 1 0 0 0,0-1 0 0 0,0 1 0 0 0,0-1 0 0 0,-1 1 0 0 0,1-1 0 0 0,-1 1 0 0 0,0-1 0 0 0,1 1 0 0 0,-1 0 0 0 0,0-1 0 0 0,-1 1 0 0 0,1 0 0 0 0,0 0 0 0 0,0 0 0 0 0,-1-1 0 0 0,0 2 0 0 0,1-1 0 0 0,-1 0 0 0 0,-3-3 0 0 0,3 4-468 0 0,0-1 1 0 0,-1 1-1 0 0,1 0 1 0 0,0 0 0 0 0,-1 0-1 0 0,1 0 1 0 0,-1 0-1 0 0,-3-1 1 0 0,-6 1 80 0 0,-1 0 1 0 0,1 0-1 0 0,0 1 1 0 0,-1 0-1 0 0,1 1 0 0 0,0 1 1 0 0,0 0-1 0 0,-1 1 1 0 0,2 0-1 0 0,-22 9 1 0 0,5-1-210 0 0,1 3 1 0 0,0 0-1 0 0,-30 22 1 0 0,43-27 114 0 0,1 0-41 0 0,-24 18 1 0 0,35-24 102 0 0,-1-1 1 0 0,1 0-1 0 0,0 1 0 0 0,-1 0 0 0 0,1-1 0 0 0,0 1 0 0 0,1 0 0 0 0,-1 0 0 0 0,0 0 1 0 0,1 0-1 0 0,-1 1 0 0 0,1-1 0 0 0,0 0 0 0 0,-1 5 0 0 0,2-5-3 0 0,1-1-1 0 0,-1 0 1 0 0,0 0-1 0 0,1 0 1 0 0,-1 0-1 0 0,1 0 1 0 0,-1 0-1 0 0,1 0 1 0 0,0 0-1 0 0,0-1 1 0 0,0 1-1 0 0,0 0 1 0 0,0 0-1 0 0,0-1 1 0 0,0 1-1 0 0,1 0 1 0 0,-1-1 0 0 0,1 0-1 0 0,-1 1 1 0 0,1-1-1 0 0,-1 0 1 0 0,1 1-1 0 0,0-1 1 0 0,3 1-1 0 0,5 3-21 0 0,0 0 0 0 0,1-1 0 0 0,12 4 0 0 0,-21-7 27 0 0,104 29-20 0 0,80 29-37 0 0,-167-51 55 0 0,-1 0 1 0 0,-1 2 0 0 0,1 0 0 0 0,-1 0 0 0 0,-1 2 0 0 0,0 0-1 0 0,23 23 1 0 0,-34-30 31 0 0,0 1 0 0 0,0 0 0 0 0,0 1-1 0 0,0-1 1 0 0,-1 1 0 0 0,0 0 0 0 0,-1 0 0 0 0,0 0-1 0 0,4 11 1 0 0,-6-15-16 0 0,-1 1 0 0 0,1-1 1 0 0,-1 1-1 0 0,1-1 0 0 0,-1 1 0 0 0,0 0 0 0 0,0-1 0 0 0,-1 1 1 0 0,1-1-1 0 0,-1 1 0 0 0,0-1 0 0 0,0 1 0 0 0,0-1 0 0 0,0 0 1 0 0,-1 0-1 0 0,1 1 0 0 0,-1-1 0 0 0,0 0 0 0 0,0 0 0 0 0,0 0 1 0 0,0-1-1 0 0,0 1 0 0 0,-4 2 0 0 0,-3 3-27 0 0,0 0-1 0 0,-1-1 1 0 0,0 0 0 0 0,0-1-1 0 0,-1 0 1 0 0,1 0-1 0 0,-1-2 1 0 0,-1 1 0 0 0,-15 3-1 0 0,2-1-24 0 0,-1-2 0 0 0,0-1 0 0 0,-33 1 0 0 0,40-4 44 0 0,-1-1-1 0 0,0-1 1 0 0,1 0 0 0 0,-1-2-1 0 0,-32-8 1 0 0,46 9 1 0 0,0 0-1 0 0,0-1 1 0 0,0 1 0 0 0,0-1-1 0 0,0-1 1 0 0,1 1 0 0 0,-1-1-1 0 0,1 0 1 0 0,-6-5 0 0 0,9 6-3 0 0,-1 0 0 0 0,0 0 0 0 0,1-1 0 0 0,0 1 0 0 0,0-1 1 0 0,0 1-1 0 0,0-1 0 0 0,1 0 0 0 0,-1 1 0 0 0,1-1 0 0 0,0 0 0 0 0,0 0 1 0 0,0 0-1 0 0,1 0 0 0 0,0 0 0 0 0,-1-5 0 0 0,2-1 17 0 0,0 0 0 0 0,1 0 0 0 0,0 0 0 0 0,0 0 0 0 0,1 1 0 0 0,1-1 0 0 0,-1 1 0 0 0,2 0 0 0 0,-1 0 0 0 0,1 0 0 0 0,0 0-1 0 0,1 1 1 0 0,12-14 0 0 0,5-4 275 0 0,1 2-1 0 0,46-36 0 0 0,-13 17 53 0 0,-33 26-137 0 0,0-1 0 0 0,-2-1-1 0 0,24-26 1 0 0,-43 42-433 0 0,0 0 0 0 0,0-1 0 0 0,-1 1 0 0 0,0-1 0 0 0,0 0 0 0 0,0 1 0 0 0,0-1 0 0 0,1-5-1 0 0,-2 7-124 0 0,-1 0 0 0 0,1-1-1 0 0,-1 1 1 0 0,0 0-1 0 0,0 0 1 0 0,0-1-1 0 0,0 1 1 0 0,0 0-1 0 0,-1-1 1 0 0,1 1-1 0 0,-1 0 1 0 0,1 0-1 0 0,-1 0 1 0 0,0-1-1 0 0,-1-2 1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5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99 6911 0 0,'-2'1'315'0'0,"-51"12"140"0"0,-1 1 4650 0 0,33-6 1937 0 0,37-8-4189 0 0,-1 0-3391 0 0,12-1 595 0 0,0-1-1 0 0,0-1 0 0 0,-1-2 1 0 0,30-8-1 0 0,101-40-263 0 0,-86 22-254 0 0,-14 6-2938 0 0,-54 23 1616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2:5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13823 0 0,'0'0'7347'0'0,"3"0"-5481"0"0,13-1-1470 0 0,1 0-1 0 0,-1-1 0 0 0,0-1 0 0 0,27-8 0 0 0,63-29 230 0 0,5-1-183 0 0,22 8-1615 0 0,-75 23-7090 0 0,-38 6 1083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3:0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4143 0 0,'0'0'18991'0'0,"-1"2"-18550"0"0,-54 105 1322 0 0,47-89-1746 0 0,8-16-20 0 0,0 0 1 0 0,-1-1 0 0 0,1 1-1 0 0,0-1 1 0 0,-1 1 0 0 0,1-1-1 0 0,-1 1 1 0 0,0-1 0 0 0,1 1-1 0 0,-1-1 1 0 0,0 1 0 0 0,-1 0-1 0 0,2-2-80 0 0,-10 18-123 0 0,6-14-2534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3:0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17 14279 0 0,'0'0'1103'0'0,"-2"-2"-522"0"0,-1 1-343 0 0,0 1 0 0 0,1-1-1 0 0,-1 0 1 0 0,0 1 0 0 0,0-1 0 0 0,0 1-1 0 0,1 0 1 0 0,-1 0 0 0 0,0 0 0 0 0,0 0-1 0 0,0 0 1 0 0,0 1 0 0 0,0 0 0 0 0,1-1-1 0 0,-1 1 1 0 0,0 0 0 0 0,-4 2 0 0 0,-9 5 460 0 0,-27 15 1 0 0,24-12-820 0 0,-18 9 121 0 0,-39 29 0 0 0,63-40 0 0 0,1 1 0 0 0,0 0 0 0 0,1 1 0 0 0,0 1 0 0 0,0-1 0 0 0,-12 20 0 0 0,19-24 0 0 0,0 1 0 0 0,0 0 0 0 0,0 0 0 0 0,1 0 0 0 0,-2 8 0 0 0,4-12 0 0 0,0-1 0 0 0,0 0 0 0 0,1 0 0 0 0,-1 0 0 0 0,1 1 0 0 0,0-1 0 0 0,0 0 0 0 0,0 1 0 0 0,1-1 0 0 0,-1 0 0 0 0,1 0 0 0 0,-1 0 0 0 0,1 1 0 0 0,0-1 0 0 0,1 0 0 0 0,1 4 0 0 0,6 5 11 0 0,-3-8-5 0 0,-1 0 0 0 0,1 0 0 0 0,0-1 0 0 0,0 0 0 0 0,1 0 0 0 0,-1 0 0 0 0,1 0 0 0 0,-1-1 0 0 0,1 0 0 0 0,0-1 0 0 0,0 0 0 0 0,-1 0 0 0 0,1 0 0 0 0,12-1 0 0 0,1 0 74 0 0,-1-1 1 0 0,0-2 0 0 0,1 0-1 0 0,19-6 1 0 0,-36 8-60 0 0,0 0-1 0 0,1 0 0 0 0,-1 0 1 0 0,0-1-1 0 0,0 1 1 0 0,0-1-1 0 0,-1 0 0 0 0,1 0 1 0 0,0 0-1 0 0,-1 0 1 0 0,1-1-1 0 0,-1 1 1 0 0,0-1-1 0 0,0 1 0 0 0,0-1 1 0 0,0 0-1 0 0,0 0 1 0 0,0 0-1 0 0,-1 0 0 0 0,0 0 1 0 0,1 0-1 0 0,-1 0 1 0 0,0 0-1 0 0,0-1 1 0 0,-1 1-1 0 0,1 0 0 0 0,-1-1 1 0 0,0-5-1 0 0,2-33 218 0 0,-3 0 1 0 0,-2 0-1 0 0,-9-50 0 0 0,11 85-391 0 0,0 0-1 0 0,-1 0 0 0 0,0 1 0 0 0,0-1 0 0 0,-1 1 0 0 0,0-1 0 0 0,0 1 0 0 0,-6-9 0 0 0,8 14-272 0 0,-5-2-1981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3:0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30 14279 0 0,'3'-2'655'0'0,"23"-13"6721"0"0,-33 27-5362 0 0,-21 26-3293 0 0,18-25 1932 0 0,-8 13-648 0 0,1 0 0 0 0,1 2 1 0 0,-19 43-1 0 0,29-55-23 0 0,0 0 0 0 0,1 1 0 0 0,0 0 0 0 0,2 0 0 0 0,0 0 0 0 0,1 1 0 0 0,0 33 0 0 0,2-45 17 0 0,1 1 1 0 0,-1-1-1 0 0,1 0 0 0 0,1 1 0 0 0,-1-1 0 0 0,1 0 1 0 0,0 0-1 0 0,1 0 0 0 0,-1 0 0 0 0,7 9 0 0 0,-7-12 6 0 0,0-1 0 0 0,0 1-1 0 0,0-1 1 0 0,1 0 0 0 0,-1 1-1 0 0,1-1 1 0 0,-1 0 0 0 0,1 0-1 0 0,0-1 1 0 0,0 1 0 0 0,0-1-1 0 0,0 1 1 0 0,0-1 0 0 0,0 0-1 0 0,0 0 1 0 0,0 0 0 0 0,1-1-1 0 0,-1 1 1 0 0,0-1 0 0 0,0 0-1 0 0,1 1 1 0 0,4-2 0 0 0,3 0 16 0 0,1 0-1 0 0,-1-1 1 0 0,0 0 0 0 0,0-1 0 0 0,0 0 0 0 0,0-1 0 0 0,-1 0-1 0 0,1-1 1 0 0,-1 0 0 0 0,0 0 0 0 0,-1-1 0 0 0,15-12-1 0 0,-18 14 5 0 0,-1-1-1 0 0,0 0 1 0 0,-1 0-1 0 0,1 0 1 0 0,-1-1-1 0 0,0 1 1 0 0,-1-1-1 0 0,1 0 1 0 0,-1 0-1 0 0,0 0 1 0 0,0-1-1 0 0,-1 1 1 0 0,0-1-1 0 0,0 0 1 0 0,-1 1-1 0 0,1-1 1 0 0,-2 0-1 0 0,1 0 1 0 0,-1 0-1 0 0,0 0 1 0 0,-1-11-1 0 0,-4-7-1 0 0,-1 1-1 0 0,-1 0 1 0 0,-1 0 0 0 0,-17-33-1 0 0,11 25-258 0 0,-17-29-909 0 0,30 60 937 0 0,1-1 3 0 0,0 0 120 0 0,0 0 0 0 0,1 1 0 0 0,-1-1 1 0 0,0 0-1 0 0,1 1 0 0 0,0-1 0 0 0,-1 0 0 0 0,1 1 0 0 0,0-1 1 0 0,-1 1-1 0 0,1-1 0 0 0,0 1 0 0 0,0-1 0 0 0,0 1 1 0 0,1 0-1 0 0,-1-1 0 0 0,0 1 0 0 0,0 0 0 0 0,1 0 0 0 0,-1 0 1 0 0,3-1-1 0 0,0-1-344 0 0,0 1 0 0 0,0 0 0 0 0,1 0 0 0 0,-1 1 0 0 0,0-1 0 0 0,1 1 0 0 0,-1 0 0 0 0,6 0 0 0 0,4-1-983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3:1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97 10591 0 0,'26'-10'682'0'0,"30"-8"-1"0"0,-38 13 693 0 0,-1 0 1 0 0,0-1-1 0 0,0-1 1 0 0,28-16-1 0 0,-44 22 93 0 0,-3 0-1218 0 0,-4-3-174 0 0,-1 1 1 0 0,1 1-1 0 0,-1-1 1 0 0,0 1 0 0 0,0 0-1 0 0,0 1 1 0 0,0 0-1 0 0,0 0 1 0 0,0 0-1 0 0,0 1 1 0 0,-14 1-1 0 0,-8 2 116 0 0,-45 10-1 0 0,58-10-116 0 0,-71 15 389 0 0,-127 43 1 0 0,201-55-319 0 0,11-6-9 0 0,2 3-83 0 0,4 15-40 0 0,1-13-14 0 0,-2-2 0 0 0,2 2 1 0 0,1 0 0 0 0,-1 0 0 0 0,1 0 0 0 0,1-1 0 0 0,-1 0 0 0 0,13 6 0 0 0,0-1 0 0 0,24 6 0 0 0,23 6-59 0 0,-21-8-71 0 0,-1 2 1 0 0,73 35-1 0 0,-101-42 123 0 0,-1 0 2 0 0,0 1 1 0 0,27 20 0 0 0,-38-26 5 0 0,0 1-1 0 0,0 0 0 0 0,-1 0 0 0 0,1 0 1 0 0,-1 1-1 0 0,0-1 0 0 0,0 1 0 0 0,0 0 1 0 0,0 0-1 0 0,-1 0 0 0 0,0 0 1 0 0,0 0-1 0 0,1 8 0 0 0,-2-7-5 0 0,0 0-1 0 0,0 0 1 0 0,-1-1-1 0 0,1 1 1 0 0,-2 0-1 0 0,1 0 1 0 0,-1 0-1 0 0,0 0 1 0 0,0 0-1 0 0,0 0 1 0 0,-1-1-1 0 0,0 1 1 0 0,0-1-1 0 0,0 1 1 0 0,-1-1-1 0 0,0 0 1 0 0,0 0-1 0 0,0 0 1 0 0,-1 0-1 0 0,1 0 1 0 0,-1-1-1 0 0,0 1 1 0 0,0-1-1 0 0,-8 5 1 0 0,-14 10-56 0 0,0-1 1 0 0,-1-1 0 0 0,-42 19-1 0 0,60-32 77 0 0,-1 0-1 0 0,1 0 0 0 0,-1-1 0 0 0,-14 3 0 0 0,19-5 29 0 0,0-1 0 0 0,0 1 0 0 0,1-1 0 0 0,-1 0 0 0 0,0 0 0 0 0,0-1 0 0 0,0 0 0 0 0,0 0-1 0 0,1 0 1 0 0,-1 0 0 0 0,-6-3 0 0 0,9 3-19 0 0,1 0 0 0 0,-1 0-1 0 0,0 0 1 0 0,0 0 0 0 0,1-1 0 0 0,-1 1-1 0 0,1-1 1 0 0,-1 1 0 0 0,1-1 0 0 0,-1 1-1 0 0,1-1 1 0 0,0 0 0 0 0,0 0 0 0 0,0 0-1 0 0,0 0 1 0 0,0 0 0 0 0,0 0 0 0 0,1 0-1 0 0,-1 0 1 0 0,1 0 0 0 0,-1 0 0 0 0,1 0-1 0 0,0 0 1 0 0,0 0 0 0 0,0 0 0 0 0,0 0-1 0 0,0 0 1 0 0,0-1 0 0 0,1-2 0 0 0,1-5 96 0 0,0 1 1 0 0,1-1 0 0 0,0 1 0 0 0,8-19 0 0 0,12-14 1 0 0,1 0-1 0 0,3 2 1 0 0,37-45-1 0 0,31-46 36 0 0,-84 112-189 0 0,12-25 0 0 0,-20 37-45 0 0,0 0-1 0 0,0 0 1 0 0,-1 0 0 0 0,0 0 0 0 0,0-1 0 0 0,-1 1-1 0 0,1-10 1 0 0,-2 16-100 0 0,-1-5-420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2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6447 0 0,'1'2'14159'0'0,"6"21"-13235"0"0,0 1 0 0 0,-2-1 0 0 0,0 1 0 0 0,1 27 0 0 0,-5-41-1074 0 0,-1-1-1 0 0,0 1 1 0 0,-1 0-1 0 0,0-1 1 0 0,0 1-1 0 0,-1 0 1 0 0,0-1-1 0 0,-1 1 1 0 0,0-1-1 0 0,-1 0 1 0 0,1 0-1 0 0,-2 0 1 0 0,-6 10-1 0 0,1-4-722 0 0,-1-1-1 0 0,-1-1 0 0 0,-19 19 1 0 0,21-23-829 0 0,0-1-1 0 0,-24 13 1 0 0,-1 1-1795 0 0,34-21 2787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3:0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34 1839 0 0,'0'0'12102'0'0,"1"-2"-11204"0"0,1 0-149 0 0,0-1 0 0 0,0 1-1 0 0,0 0 1 0 0,0-1 0 0 0,5-3 0 0 0,6-6 2757 0 0,-12 10-2532 0 0,-8 11-896 0 0,4-5-132 0 0,-4 6 30 0 0,0-1-8 0 0,6-7 386 0 0,3-3-300 0 0,7-5-43 0 0,-1 0-23 0 0,-6 3-36 0 0,3-3 47 0 0,-4 5 333 0 0,-3 1-148 0 0,-19 0 304 0 0,19 0-359 0 0,0 1-1 0 0,-6 4-8 0 0,6-4-35 0 0,-3 11-29 0 0,4-7-98 0 0,-2 4 2 0 0,3-8 25 0 0,0 0 1 0 0,0-1 0 0 0,0 1-1 0 0,-1-1 1 0 0,1 1 0 0 0,0 0-1 0 0,0-1 1 0 0,0 1 0 0 0,0 0-1 0 0,1-1 1 0 0,-1 1 0 0 0,0 0-1 0 0,0-1 1 0 0,0 1 0 0 0,0-1-1 0 0,1 1 1 0 0,-1 0-1 0 0,1 0 1 0 0,0 1-36 0 0,-1 0-126 0 0,1 0-971 0 0,2 6 546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3:0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29 18887 0 0,'2'-2'863'0'0,"3"-4"-14"0"0,-1-3-450 0 0,-4 9-335 0 0,0 0 0 0 0,0-1 0 0 0,0 1 0 0 0,0 0 0 0 0,0-1 0 0 0,0 1 0 0 0,0-1-1 0 0,0 1 1 0 0,0 0 0 0 0,0-1 0 0 0,0 1 0 0 0,0 0 0 0 0,0-1 0 0 0,0 1 0 0 0,0 0 0 0 0,0-1 0 0 0,0 1 0 0 0,0 0 0 0 0,0-1 0 0 0,-1 1 0 0 0,1 0 0 0 0,0 0 0 0 0,0-1 0 0 0,0 1 0 0 0,-1 0 0 0 0,1-1 0 0 0,0 1 0 0 0,0 0-1 0 0,-1 0 1 0 0,1 0 0 0 0,0-1 0 0 0,0 1 0 0 0,-1 0 0 0 0,1 0 0 0 0,0 0 0 0 0,-1 0 0 0 0,1-1 0 0 0,0 1 0 0 0,-1 0 0 0 0,-1 0-4 0 0,1 0 0 0 0,-1 0 1 0 0,1 0-1 0 0,-1 0 0 0 0,0 1 0 0 0,1-1 1 0 0,-1 0-1 0 0,1 1 0 0 0,-3 0 1 0 0,-4 2-33 0 0,1 1 1 0 0,-13 7-1 0 0,1 2-41 0 0,2 1-1 0 0,0 1 1 0 0,-25 27-1 0 0,-39 57-227 0 0,64-76 203 0 0,-14 15-98 0 0,-49 68-197 0 0,65-85 290 0 0,2 1 0 0 0,0 1 1 0 0,-9 25-1 0 0,19-43 66 0 0,2 1 1 0 0,-1-1-1 0 0,1 0 0 0 0,-1 1 0 0 0,1-1 1 0 0,1 1-1 0 0,-1 0 0 0 0,1-1 0 0 0,0 1 1 0 0,2 8-1 0 0,-2-11-8 0 0,1 0 0 0 0,-1-1 0 0 0,1 1 0 0 0,0-1 1 0 0,0 1-1 0 0,0-1 0 0 0,0 1 0 0 0,1-1 0 0 0,-1 0 0 0 0,1 0 0 0 0,-1 0 0 0 0,1 0 1 0 0,0 0-1 0 0,0 0 0 0 0,0 0 0 0 0,0 0 0 0 0,0-1 0 0 0,0 1 0 0 0,0-1 0 0 0,1 1 0 0 0,-1-1 1 0 0,0 0-1 0 0,5 2 0 0 0,5 0 53 0 0,-1-1 0 0 0,1 0 0 0 0,-1 0 0 0 0,1-1 0 0 0,0-1 0 0 0,-1 0 0 0 0,1 0 0 0 0,0-1 0 0 0,-1-1 0 0 0,1 0 0 0 0,-1 0-1 0 0,16-6 1 0 0,6-4 69 0 0,0-2 0 0 0,54-31-1 0 0,-57 27-86 0 0,-1-1 0 0 0,-1-2 1 0 0,0 0-1 0 0,34-38 0 0 0,-54 52-41 0 0,-2-1 0 0 0,1 0 1 0 0,-1-1-1 0 0,-1 0 0 0 0,0 0 0 0 0,0 0 1 0 0,0 0-1 0 0,-1-1 0 0 0,-1 0 1 0 0,1 0-1 0 0,-2 0 0 0 0,2-10 0 0 0,-3 14-34 0 0,0 1 0 0 0,-1 0 0 0 0,1-1 0 0 0,-2 1 0 0 0,1-1 0 0 0,0 1 0 0 0,-1 0 0 0 0,0-1 0 0 0,-1 1-1 0 0,1 0 1 0 0,-1 0 0 0 0,0 0 0 0 0,0 0 0 0 0,0 0 0 0 0,-1 0 0 0 0,0 0 0 0 0,1 1 0 0 0,-2-1 0 0 0,1 1 0 0 0,-1 0-1 0 0,1 0 1 0 0,-1 0 0 0 0,0 1 0 0 0,-7-6 0 0 0,-3 2-248 0 0,1 0 1 0 0,-1 0-1 0 0,0 2 0 0 0,-25-7 0 0 0,22 6-90 0 0,-54-20-1369 0 0,42 13-2090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3:0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17215 0 0,'0'0'3708'0'0,"0"2"-2702"0"0,-46 86 2033 0 0,-98 274-2544 0 0,101-232-964 0 0,8-48-2908 0 0,29-60-24 0 0,5-16 2315 0 0,0-3-909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3:0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0 16959 0 0,'0'0'4018'0'0,"-2"2"-3309"0"0,-57 45 503 0 0,25-20-969 0 0,-38 37 0 0 0,-58 74-481 0 0,112-118 147 0 0,0 0 1 0 0,2 1-1 0 0,1 0 1 0 0,1 1 0 0 0,-22 45-1 0 0,28-48 82 0 0,0 0-1 0 0,1 1 1 0 0,1 0 0 0 0,1 0-1 0 0,1 1 1 0 0,-3 32-1 0 0,7-43 14 0 0,-1 1-1 0 0,2 0 0 0 0,-1-1 1 0 0,1 1-1 0 0,1-1 0 0 0,0 1 1 0 0,0-1-1 0 0,1 0 0 0 0,1 1 1 0 0,0-1-1 0 0,0-1 0 0 0,0 1 1 0 0,2-1-1 0 0,9 15 0 0 0,-12-20-129 0 0,1 0 1 0 0,1 0-1 0 0,-1-1 0 0 0,0 1 0 0 0,1-1 0 0 0,0 0 0 0 0,0 0 1 0 0,0 0-1 0 0,0-1 0 0 0,9 4 0 0 0,0-4-1334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3:0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0,'0'0'9831'0'0,"2"1"-8566"0"0,5 2-662 0 0,-3-2-322 0 0,-1 1-1 0 0,1 0 1 0 0,-1-1 0 0 0,1 1-1 0 0,-1 1 1 0 0,0-1 0 0 0,0 0 0 0 0,0 1-1 0 0,0-1 1 0 0,5 7 0 0 0,4 6-354 0 0,-11-12 8 0 0,1-2-180 0 0,0 5 50 0 0,4 1-3279 0 0,-2 2 1763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3:0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292 159 8751 0 0,'-14'-29'936'0'0,"11"17"-606"0"0,4 9 42 0 0,-1 1 1 0 0,1-1 0 0 0,0 1 0 0 0,0 0-1 0 0,0-1 1 0 0,0 1 0 0 0,0 0 0 0 0,0 0-1 0 0,1-1 1 0 0,-1 1 0 0 0,1 0 0 0 0,-1 0 0 0 0,1 1-1 0 0,0-1 1 0 0,0 0 0 0 0,0 1 0 0 0,4-4-1 0 0,5-2 871 0 0,22-13-1 0 0,-16 11-943 0 0,0 1 1 0 0,0 0-1 0 0,0 1 0 0 0,30-7 1 0 0,-42 13-197 0 0,1 0 1 0 0,-1 0 0 0 0,1 1-1 0 0,-1 0 1 0 0,1 0 0 0 0,0 0 0 0 0,-1 0-1 0 0,1 1 1 0 0,-1 0 0 0 0,1 0-1 0 0,-1 1 1 0 0,0 0 0 0 0,1 0 0 0 0,-1 0-1 0 0,0 0 1 0 0,0 1 0 0 0,0 0-1 0 0,-1 0 1 0 0,8 6 0 0 0,-9-6-68 0 0,1 0 1 0 0,-1 0-1 0 0,0 0 1 0 0,-1 0-1 0 0,1 1 1 0 0,0-1-1 0 0,-1 1 1 0 0,0-1-1 0 0,0 1 0 0 0,0 0 1 0 0,0 0-1 0 0,-1 0 1 0 0,1 0-1 0 0,0 8 1 0 0,-1-6-35 0 0,-1-1 0 0 0,0 1 1 0 0,0-1-1 0 0,0 1 0 0 0,-1-1 1 0 0,0 1-1 0 0,0-1 0 0 0,-1 0 1 0 0,1 1-1 0 0,-4 6 0 0 0,-2 1-70 0 0,0 0 0 0 0,0-1 1 0 0,-1 0-1 0 0,-1 0 0 0 0,0-1 0 0 0,-1 0 0 0 0,0-1 0 0 0,-11 10 0 0 0,5-7 44 0 0,0-1 0 0 0,-1-1 0 0 0,-31 15 0 0 0,-57 19-59 0 0,54-24 70 0 0,14-5-28 0 0,0 1-1 0 0,2 3 1 0 0,-53 36 0 0 0,81-51 32 0 0,1 0 1 0 0,-1 0-1 0 0,1 1 0 0 0,0 0 1 0 0,1 0-1 0 0,-1 0 1 0 0,1 1-1 0 0,-5 8 0 0 0,6 0-17 0 0,4-14 36 0 0,0 1 1 0 0,0-1 0 0 0,0 1-1 0 0,0 0 1 0 0,0-1 0 0 0,1 1-1 0 0,-1 0 1 0 0,0-1 0 0 0,1 1-1 0 0,0-1 1 0 0,-1 1 0 0 0,1-1-1 0 0,0 1 1 0 0,0-1 0 0 0,0 1-1 0 0,0-1 1 0 0,0 0-1 0 0,1 2 1 0 0,1-1 19 0 0,-1 0-1 0 0,1 0 1 0 0,0 0-1 0 0,0 0 1 0 0,-1-1-1 0 0,1 1 1 0 0,0-1-1 0 0,6 2 1 0 0,3 0 121 0 0,0-1 0 0 0,0 0 0 0 0,24 1 0 0 0,-15-3 51 0 0,0-1 1 0 0,0-1-1 0 0,0-1 1 0 0,22-6 0 0 0,80-28 445 0 0,-81 23-327 0 0,1 1 1 0 0,44-6 0 0 0,-79 18-317 0 0,-1 0 0 0 0,1 0 0 0 0,-1 1-1 0 0,1 0 1 0 0,0 0 0 0 0,13 3 0 0 0,-19-2-229 0 0,8 1-730 0 0,-9-2 780 0 0,1 1 0 0 0,-1-1-1 0 0,1 0 1 0 0,-1 1 0 0 0,1-1-1 0 0,-1 0 1 0 0,0 0 0 0 0,1 0-1 0 0,-1 0 1 0 0,1 0 0 0 0,1-1-1 0 0,0 0-238 0 0,0 0 0 0 0,0 0 0 0 0,-1 0 0 0 0,1-1 0 0 0,0 1-1 0 0,-1-1 1 0 0,1 0 0 0 0,3-3 0 0 0,5-5-6646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3:0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5527 0 0,'-2'0'423'0'0,"-32"4"-252"0"0,30-3 487 0 0,-1 0-1 0 0,1 1 0 0 0,-1-1 1 0 0,1 1-1 0 0,0 0 0 0 0,0 1 1 0 0,0-1-1 0 0,-5 4 0 0 0,6-3-102 0 0,0-1 0 0 0,1 1 0 0 0,-1 0 0 0 0,1-1 0 0 0,-1 1 0 0 0,1 1 0 0 0,0-1 0 0 0,0 0 0 0 0,1 0-1 0 0,-4 7 1 0 0,4-5-471 0 0,0 0 1 0 0,0 0-1 0 0,0-1 0 0 0,0 1 0 0 0,0 9 0 0 0,2 1 67 0 0,1 0 1 0 0,0 0-1 0 0,1 0 1 0 0,0-1-1 0 0,1 1 1 0 0,1-1-1 0 0,11 24 1 0 0,2-2 219 0 0,40 58-1 0 0,-32-58-88 0 0,3-1-1 0 0,1-1 1 0 0,1-1 0 0 0,36 29-1 0 0,-19-21-39 0 0,60 56 181 0 0,-84-74-331 0 0,-2 2 0 0 0,27 36 0 0 0,-44-54-83 0 0,0 1-1 0 0,0 0 0 0 0,-1 0 0 0 0,-1 0 1 0 0,1 0-1 0 0,-1 1 0 0 0,-1 0 0 0 0,1-1 1 0 0,-2 1-1 0 0,1 0 0 0 0,-1 0 0 0 0,0 11 1 0 0,-1-8-18 0 0,-1 0-1 0 0,-1 0 1 0 0,0 0 0 0 0,0 0 0 0 0,-1-1 0 0 0,-1 1 0 0 0,0-1 0 0 0,-7 15 0 0 0,0-6 8 0 0,-1 0 1 0 0,-1 0 0 0 0,-1-1-1 0 0,0-1 1 0 0,-1-1-1 0 0,-1 0 1 0 0,-1-1 0 0 0,-1 0-1 0 0,-19 13 1 0 0,7-9-972 0 0,-2-1-4351 0 0,3-4-1833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3:0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51 169 4607 0 0,'-50'-22'14318'0'0,"57"22"-13271"0"0,0-1 1 0 0,0 0-1 0 0,1 0 1 0 0,8-4-1 0 0,8-1-106 0 0,277-34-1350 0 0,-177 26 329 0 0,229-11 631 0 0,2 20 259 0 0,-211 5-627 0 0,124 2 157 0 0,113-3-111 0 0,162-2 95 0 0,-77 1 209 0 0,-379 1-509 0 0,119-5 21 0 0,-5-14-27 0 0,-189 19-17 0 0,44-12-14 0 0,-53 13-86 0 0,-23-2-480 0 0,3 1 137 0 0,0 0 1 0 0,-27 3-1 0 0,-158 27-5265 0 0,171-24-1595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3:1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81 12407 0 0,'0'0'1126'0'0,"0"2"-929"0"0,-1 8-49 0 0,1-8 505 0 0,0-1-532 0 0,0 0-1 0 0,0 0 0 0 0,1 0 0 0 0,-1 0 0 0 0,0-1 1 0 0,1 1-1 0 0,-1 0 0 0 0,1 0 0 0 0,-1 0 1 0 0,1-1-1 0 0,-1 1 0 0 0,1 0 0 0 0,0-1 1 0 0,-1 1-1 0 0,1 0 0 0 0,0-1 0 0 0,-1 1 0 0 0,1-1 1 0 0,0 1-1 0 0,0-1 0 0 0,0 1 0 0 0,-1-1 1 0 0,1 0-1 0 0,2 1 0 0 0,22 5 990 0 0,-12-5-733 0 0,-1 0-1 0 0,0-1 1 0 0,0-1-1 0 0,1 0 1 0 0,14-4-1 0 0,62-19 1180 0 0,-40 10-962 0 0,73-23 843 0 0,-47 13-1899 0 0,-26 11-2619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3:11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16127 0 0,'0'0'1242'0'0,"2"3"-812"0"0,0 0-85 0 0,-1 0 0 0 0,1 1 0 0 0,1-1 0 0 0,-1 0-1 0 0,0-1 1 0 0,1 1 0 0 0,-1 0 0 0 0,1-1 0 0 0,0 1 0 0 0,0-1-1 0 0,0 0 1 0 0,0 0 0 0 0,0 0 0 0 0,1-1 0 0 0,-1 1 0 0 0,1-1-1 0 0,-1 1 1 0 0,6 0 0 0 0,-1-1-157 0 0,0-1 0 0 0,1-1 0 0 0,-1 1 0 0 0,0-1 0 0 0,0-1 1 0 0,1 0-1 0 0,-1 0 0 0 0,14-6 0 0 0,5-4 11 0 0,30-17 1 0 0,-23 10-1275 0 0,-9 7-5079 0 0,0-1-2101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24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98 14367 0 0,'0'0'1306'0'0,"-2"1"-1077"0"0,1 1-208 0 0,-14 3 3631 0 0,26-11-2557 0 0,-3 2-883 0 0,28-13 227 0 0,1 1 0 0 0,69-19 0 0 0,-67 26-237 0 0,1 2 0 0 0,71-4 0 0 0,-90 10-111 0 0,1 2 0 0 0,-1 0 0 0 0,0 2 0 0 0,0 0 0 0 0,0 1 0 0 0,0 1 0 0 0,19 8-1 0 0,-34-10-67 0 0,0-1-1 0 0,0 1 1 0 0,-1 0-1 0 0,1 0 1 0 0,-1 1-1 0 0,0-1 0 0 0,0 1 1 0 0,0 1-1 0 0,-1-1 1 0 0,1 0-1 0 0,-1 1 0 0 0,0 0 1 0 0,0 0-1 0 0,4 7 1 0 0,-7-8-17 0 0,1-1 0 0 0,-1 1 1 0 0,1 0-1 0 0,-1-1 1 0 0,0 1-1 0 0,-1 0 0 0 0,1 0 1 0 0,0 0-1 0 0,-1-1 1 0 0,0 1-1 0 0,0 0 0 0 0,0 0 1 0 0,-1 0-1 0 0,1 0 1 0 0,-1 0-1 0 0,0-1 0 0 0,0 1 1 0 0,0 0-1 0 0,0-1 0 0 0,-1 1 1 0 0,0-1-1 0 0,0 1 1 0 0,0-1-1 0 0,-3 4 0 0 0,-1 2 10 0 0,-1-1 0 0 0,0-1 0 0 0,-1 1-1 0 0,0-1 1 0 0,0 0 0 0 0,0-1-1 0 0,-1 0 1 0 0,0-1 0 0 0,0 1 0 0 0,-17 5-1 0 0,-8 2-291 0 0,-63 15-1 0 0,54-17-277 0 0,-199 51-637 0 0,209-54 1206 0 0,31-8 378 0 0,4-1-313 0 0,22-9-166 0 0,1 0 0 0 0,0 2 0 0 0,0 1 0 0 0,1 1 1 0 0,0 2-1 0 0,0 0 0 0 0,0 1 0 0 0,46 2 0 0 0,-62 2 78 0 0,-1-1-1 0 0,1 2 1 0 0,0-1 0 0 0,0 1 0 0 0,0 1-1 0 0,-1 0 1 0 0,1 0 0 0 0,-1 1 0 0 0,0 0-1 0 0,13 8 1 0 0,-18-10 50 0 0,0 1-1 0 0,-1 0 1 0 0,0 0-1 0 0,1 0 1 0 0,-1 0-1 0 0,0 1 1 0 0,0-1 0 0 0,-1 1-1 0 0,1 0 1 0 0,-1-1-1 0 0,1 1 1 0 0,-1 0-1 0 0,-1 1 1 0 0,1-1-1 0 0,0 0 1 0 0,-1 0-1 0 0,0 1 1 0 0,0-1-1 0 0,0 1 1 0 0,-1-1-1 0 0,0 1 1 0 0,0-1 0 0 0,0 1-1 0 0,0-1 1 0 0,-1 7-1 0 0,-1-2 51 0 0,0 0-1 0 0,-1-1 1 0 0,0 1 0 0 0,0-1-1 0 0,-1 1 1 0 0,0-1 0 0 0,0 0-1 0 0,-1-1 1 0 0,0 1-1 0 0,-7 7 1 0 0,-6 6 70 0 0,-41 36 0 0 0,44-45-135 0 0,0-1 1 0 0,-1 0-1 0 0,0-1 0 0 0,0-1 1 0 0,-23 9-1 0 0,-92 29 235 0 0,117-42-227 0 0,-27 6 77 0 0,1-2 0 0 0,-85 9-1 0 0,115-17-225 0 0,1-1 1 0 0,-1 0-1 0 0,0-1 0 0 0,-17-3 0 0 0,22 3 11 0 0,0 0 1 0 0,1 0-1 0 0,-1-1 0 0 0,0 0 0 0 0,0 0 0 0 0,1 0 0 0 0,-1-1 0 0 0,1 1 0 0 0,0-1 0 0 0,-8-7 0 0 0,3-2-1084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3:2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 11431 0 0,'0'0'7323'0'0,"3"-1"-6834"0"0,7-2 98 0 0,4-1 1158 0 0,-11 8-1024 0 0,-6 7-426 0 0,2-8-294 0 0,-1 1 20 0 0,0 1-1 0 0,0-1 0 0 0,-1 1 0 0 0,1-1 0 0 0,-1 0 0 0 0,0 0 1 0 0,-4 5-1 0 0,5-8 68 0 0,2 0-52 0 0,-1-1 0 0 0,1 1 0 0 0,0-1 0 0 0,-1 1 1 0 0,1-1-1 0 0,-1 1 0 0 0,0-1 0 0 0,1 1 0 0 0,-1-1 0 0 0,1 1 1 0 0,-1-1-1 0 0,0 0 0 0 0,1 0 0 0 0,-1 1 0 0 0,-1-1 0 0 0,-3-10-8 0 0,3 3-7 0 0,2-12 5 0 0,0 7-26 0 0,1 1 11 0 0,-1 9 213 0 0,2 1-107 0 0,7-4 12 0 0,-7 4 227 0 0,8-2 170 0 0,-10 4 42 0 0,-10 21-99 0 0,6-6-469 0 0,4-2 0 0 0,0-14-6 0 0,0 1 1 0 0,0-1-1 0 0,0 1 0 0 0,0-1 1 0 0,0 1-1 0 0,0-1 0 0 0,1 1 1 0 0,-1-1-1 0 0,0 0 0 0 0,0 1 0 0 0,0-1 1 0 0,1 1-1 0 0,-1-1 0 0 0,0 0 1 0 0,1 1-1 0 0,-1-1 0 0 0,0 0 1 0 0,1 1-1 0 0,-1-1 0 0 0,0 0 0 0 0,1 1 1 0 0,1-4-229 0 0,0 1 1 0 0,0-1-1 0 0,-1 1 0 0 0,1-1 1 0 0,-1 0-1 0 0,3-5 1 0 0,0-2-1380 0 0,4-4-4020 0 0,-1-1-1649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3:2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376 157 3679 0 0,'-10'7'27'0'0,"-60"44"2546"0"0,61-46-799 0 0,0 0 0 0 0,-1 0 0 0 0,-13 4 7555 0 0,24-11-8866 0 0,14-16 70 0 0,0 0 1 0 0,1 1 0 0 0,34-29 0 0 0,-21 24-128 0 0,59-36-1 0 0,-72 49-241 0 0,1 1-1 0 0,0 0 1 0 0,0 2-1 0 0,1 0 0 0 0,0 0 1 0 0,0 2-1 0 0,1 0 1 0 0,-1 1-1 0 0,24 0 1 0 0,-42 3-153 0 0,1 0 1 0 0,0 0 0 0 0,-1 0-1 0 0,1 0 1 0 0,0 0-1 0 0,-1 1 1 0 0,1-1 0 0 0,0 0-1 0 0,-1 1 1 0 0,1-1-1 0 0,-1 0 1 0 0,1 1 0 0 0,0-1-1 0 0,-1 0 1 0 0,1 1-1 0 0,-1-1 1 0 0,1 1 0 0 0,-1-1-1 0 0,0 1 1 0 0,1 0-1 0 0,-1-1 1 0 0,1 1 0 0 0,-1-1-1 0 0,0 1 1 0 0,1 0 0 0 0,-1 0-1 0 0,3 13 62 0 0,-3-9-68 0 0,-1-1-1 0 0,1 0 1 0 0,-1 1 0 0 0,0-1-1 0 0,0 0 1 0 0,-1 1-1 0 0,1-1 1 0 0,-1 0-1 0 0,0 0 1 0 0,0 0-1 0 0,0 0 1 0 0,-4 4-1 0 0,-5 7 36 0 0,-19 21 0 0 0,-45 37-44 0 0,3-3-284 0 0,30-27-341 0 0,-75 58-1 0 0,-57 25-924 0 0,122-89 1080 0 0,-27 22 22 0 0,77-57 647 0 0,4 0-11 0 0,6 2-81 0 0,0 0 0 0 0,0 0 0 0 0,0 0 0 0 0,0-1 0 0 0,1-1 0 0 0,11 4 0 0 0,59 5 556 0 0,-55-8-492 0 0,41 4 426 0 0,83-2 1 0 0,84-22 505 0 0,-220 15-1028 0 0,-10 2-6 0 0,-2-3-6 0 0,1 0-161 0 0,-1 0 0 0 0,0 0 0 0 0,0 0 0 0 0,-1 0 0 0 0,1 0 0 0 0,-1 0 0 0 0,1 0 0 0 0,-1 1 0 0 0,0-1 0 0 0,0 0 0 0 0,0 0 0 0 0,-1 0 0 0 0,1 1 0 0 0,-4-6 0 0 0,1 3-909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3:2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646 135 14279 0 0,'76'-42'1469'0'0,"26"-16"2152"0"0,-49 24 3477 0 0,-57 49-6831 0 0,1-9-246 0 0,-1 0 1 0 0,1-1-1 0 0,-1 1 1 0 0,-1-1-1 0 0,1 1 1 0 0,-1-1 0 0 0,0-1-1 0 0,0 1 1 0 0,-8 5-1 0 0,-4 5-16 0 0,-13 10 11 0 0,0-2 0 0 0,-1 0 0 0 0,-61 31 0 0 0,41-29-277 0 0,-104 34-1 0 0,132-51 37 0 0,0-2-1 0 0,-1-1 0 0 0,0 0 1 0 0,0-2-1 0 0,-43 1 1 0 0,58-4 99 0 0,-1-1 1 0 0,1 0 0 0 0,0 0 0 0 0,-1-1 0 0 0,1 0 0 0 0,0-1 0 0 0,0 0 0 0 0,1 0 0 0 0,-1 0 0 0 0,1-2-1 0 0,-1 1 1 0 0,1-1 0 0 0,1 0 0 0 0,-1 0 0 0 0,1-1 0 0 0,0 0 0 0 0,-13-14 0 0 0,17 17 71 0 0,2 1 31 0 0,0 1 0 0 0,0 0 0 0 0,0 0 0 0 0,0-1 0 0 0,1 1 0 0 0,-1 0 0 0 0,0-1 0 0 0,1 1 0 0 0,-1-1 0 0 0,1 1 0 0 0,-1-1 0 0 0,1 1 0 0 0,0-1 0 0 0,0 1 0 0 0,0-4 0 0 0,11 6 39 0 0,-9 0 4 0 0,1 0 0 0 0,-1 0 0 0 0,0 0 0 0 0,0 0-1 0 0,0 0 1 0 0,-1 1 0 0 0,1-1 0 0 0,0 1-1 0 0,0-1 1 0 0,-1 1 0 0 0,1-1 0 0 0,-1 1-1 0 0,1 0 1 0 0,-1 0 0 0 0,0 0 0 0 0,0 0-1 0 0,0 0 1 0 0,2 3 0 0 0,-1 0 20 0 0,0 0 1 0 0,-1 0 0 0 0,1 1-1 0 0,-1-1 1 0 0,2 12-1 0 0,-3-6 23 0 0,0 0 1 0 0,-1 1-1 0 0,0-1 0 0 0,-1 0 1 0 0,0 0-1 0 0,-1 0 0 0 0,0 0 0 0 0,-1 0 1 0 0,0-1-1 0 0,-8 16 0 0 0,9-20-28 0 0,0 0 1 0 0,-1 0-1 0 0,0 0 0 0 0,1 0 1 0 0,-2-1-1 0 0,-7 9 0 0 0,4-6-10 0 0,-5 6 5 0 0,10-11-17 0 0,-6 11 8 0 0,3-3-21 0 0,2 0 0 0 0,4-11 0 0 0,0 1 0 0 0,0-1 0 0 0,0 1 0 0 0,0-1 0 0 0,0 1 0 0 0,0-1 0 0 0,0 1 0 0 0,0-1 0 0 0,1 1 0 0 0,-1-1 0 0 0,0 1 0 0 0,0-1 0 0 0,0 1 0 0 0,1-1 0 0 0,-1 1 0 0 0,0-1 0 0 0,0 1 0 0 0,1-1 0 0 0,-1 1 0 0 0,1-1 0 0 0,1 1 1 0 0,-1 0 0 0 0,1 0 0 0 0,0 0 0 0 0,0-1 0 0 0,0 1 0 0 0,-1 0 0 0 0,1-1 0 0 0,0 0 0 0 0,0 1 0 0 0,0-1 0 0 0,0 0 0 0 0,4-1 0 0 0,28-2 66 0 0,-26 2-54 0 0,135-28 81 0 0,-101 19-53 0 0,0 1 1 0 0,0 2-1 0 0,74-2 0 0 0,-96 10-29 0 0,-1 1 0 0 0,1 1 1 0 0,-1 0-1 0 0,35 11 0 0 0,-41-9-2 0 0,0 0 0 0 0,0 1 0 0 0,-1 0 0 0 0,0 1 0 0 0,0 0 0 0 0,0 1 0 0 0,16 14 0 0 0,-23-17 58 0 0,-1 0-1 0 0,1 1 0 0 0,-1-1 0 0 0,0 1 0 0 0,-1 0 0 0 0,0 0 0 0 0,0 0 0 0 0,0 0 0 0 0,3 11 0 0 0,-3-8-7 0 0,-2-5-5 0 0,0 1 0 0 0,0-1 0 0 0,0 1 0 0 0,0-1 0 0 0,-1 1 0 0 0,0 0 0 0 0,0-1 0 0 0,0 1 0 0 0,-1-1 0 0 0,-1 9 0 0 0,0-5 1 0 0,0-1-1 0 0,0 1 0 0 0,-1-1 0 0 0,0 0 0 0 0,-6 10 0 0 0,3-8-33 0 0,-1 0 0 0 0,0-1 0 0 0,0 0 0 0 0,-1 0 0 0 0,0 0 0 0 0,-11 7 0 0 0,-2 0 37 0 0,-34 19 0 0 0,27-20 41 0 0,-1-1 0 0 0,1-2 0 0 0,-2-1 0 0 0,0-1 0 0 0,-49 8 0 0 0,28-10 132 0 0,-1-2 1 0 0,-80-3-1 0 0,100-3 204 0 0,-40-7-1 0 0,59 5-295 0 0,5-2-51 0 0,8 5-85 0 0,0-1 0 0 0,0 0 0 0 0,0 0 0 0 0,0 1 0 0 0,0-1 0 0 0,0 0 0 0 0,1 0 0 0 0,-1 1 0 0 0,0-1 0 0 0,0 0-1 0 0,1 0 1 0 0,-1 1 0 0 0,0-1 0 0 0,1 0 0 0 0,-1 1 0 0 0,1-2 0 0 0,-1 2-4 0 0,2-2-182 0 0,0-1 1 0 0,0 1-1 0 0,0-1 0 0 0,0 1 0 0 0,0 0 0 0 0,0-1 1 0 0,1 1-1 0 0,-1 1 0 0 0,1-1 0 0 0,-1 0 1 0 0,1 0-1 0 0,0 1 0 0 0,0 0 0 0 0,0-1 0 0 0,0 1 1 0 0,0 0-1 0 0,0 1 0 0 0,0-1 0 0 0,0 0 1 0 0,4 1-1 0 0,7-2-897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0:0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35 268 8895 0 0,'0'0'407'0'0,"-2"0"-6"0"0,1 0-359 0 0,0 0-1 0 0,0 0 1 0 0,0 0-1 0 0,0 0 0 0 0,0 0 1 0 0,0 0-1 0 0,-1 0 1 0 0,1 0-1 0 0,0-1 1 0 0,0 1-1 0 0,0 0 0 0 0,0-1 1 0 0,0 1-1 0 0,0-1 1 0 0,0 1-1 0 0,0-1 1 0 0,0 0-1 0 0,0 1 0 0 0,1-1 1 0 0,-1 0-1 0 0,0 0 1 0 0,0 1-1 0 0,1-1 0 0 0,-1 0 1 0 0,0 0-1 0 0,1 0 1 0 0,-1 0-1 0 0,1 0 1 0 0,-1 0-1 0 0,1 0 0 0 0,-1 0 1 0 0,1 0-1 0 0,0 0 1 0 0,-1 0-1 0 0,1 0 0 0 0,0-2 1 0 0,-1 0 13 0 0,0-3 78 0 0,0 1 0 0 0,1-1-1 0 0,0 1 1 0 0,0-1 0 0 0,0 0 0 0 0,0 1-1 0 0,1-1 1 0 0,0 1 0 0 0,3-9-1 0 0,2-7 360 0 0,11-21 0 0 0,-6 15-177 0 0,18-32 350 0 0,-16 33-224 0 0,-12 25-57 0 0,1 0-346 0 0,0 1-1 0 0,-1 0 0 0 0,1 0 1 0 0,0 0-1 0 0,0 1 1 0 0,0-1-1 0 0,-1 0 1 0 0,1 1-1 0 0,0-1 0 0 0,0 1 1 0 0,-1-1-1 0 0,1 1 1 0 0,0 0-1 0 0,-1 0 0 0 0,1 0 1 0 0,2 2-1 0 0,11 10 83 0 0,-1 0 0 0 0,22 26 0 0 0,-24-25 247 0 0,0 0 1 0 0,2-1-1 0 0,19 15 1 0 0,-12-11 129 0 0,-11-9-217 0 0,-1-1-1 0 0,1 0 1 0 0,0-1 0 0 0,1 0 0 0 0,14 6 0 0 0,5-3 220 0 0,0 0 0 0 0,53 7 1 0 0,63-2 311 0 0,-31-4-447 0 0,-27 1-228 0 0,113 10-66 0 0,-145-19-67 0 0,-1-2 1 0 0,89-13-1 0 0,107-32 91 0 0,-233 41-86 0 0,188-53 5 0 0,-59 13-15 0 0,-107 34 0 0 0,70-7 0 0 0,-63 13 1 0 0,1 2 0 0 0,-1 2 0 0 0,1 3 0 0 0,71 12 0 0 0,-1 13 0 0 0,-100-21 0 0 0,0-1 0 0 0,-1 2 0 0 0,1 0 0 0 0,20 15 0 0 0,-31-19-53 0 0,-1 1 0 0 0,1-2 0 0 0,0 1-1 0 0,0-1 1 0 0,0 0 0 0 0,0 0 0 0 0,16 3-1 0 0,-20-6 27 0 0,1 1-1 0 0,-1-1 0 0 0,1 0 0 0 0,-1 0 1 0 0,0-1-1 0 0,1 1 0 0 0,-1-1 0 0 0,1 1 0 0 0,-1-1 1 0 0,0 0-1 0 0,0 0 0 0 0,0-1 0 0 0,1 1 0 0 0,-1-1 1 0 0,0 1-1 0 0,-1-1 0 0 0,1 0 0 0 0,0 0 0 0 0,0-1 1 0 0,3-2-1 0 0,8-11-645 0 0,0-1 0 0 0,19-31 0 0 0,-10 10-851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0:0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 9871 0 0,'0'0'1072'0'0,"-7"-9"632"0"0,-6 12-1616 0 0,1 6-376 0 0,-1 2-112 0 0,2 2-16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0:0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350 359 6447 0 0,'-4'-10'12435'0'0,"2"9"-12170"0"0,2 1-252 0 0,-1 0 0 0 0,0-1 0 0 0,0 1 0 0 0,0 0-1 0 0,1 0 1 0 0,-1 0 0 0 0,0 0 0 0 0,0 0 0 0 0,0 0 0 0 0,0 1-1 0 0,1-1 1 0 0,-1 0 0 0 0,0 0 0 0 0,0 0 0 0 0,1 1 0 0 0,-1-1 0 0 0,0 1-1 0 0,0-1 1 0 0,1 0 0 0 0,-1 1 0 0 0,0-1 0 0 0,0 2 0 0 0,-2 0-30 0 0,1 0 0 0 0,0 1 0 0 0,0-1 0 0 0,0 1 0 0 0,1 0 0 0 0,-3 3 1 0 0,-2 6-412 0 0,-8 25 1 0 0,13-35 364 0 0,-2 11-459 0 0,2-11-20 0 0,15-19-3296 0 0,-3 3 3423 0 0,-1-1 0 0 0,0-1 0 0 0,-2 0 0 0 0,0 0 0 0 0,12-33-1 0 0,23-111 1929 0 0,-37 138-386 0 0,-4 16-426 0 0,1-1 1 0 0,-2 0-1 0 0,1 1 1 0 0,-1-1-1 0 0,0 0 1 0 0,-1 0-1 0 0,1 0 1 0 0,-2-11-1 0 0,12 14-522 0 0,-7 3-226 0 0,0-1 1 0 0,0 1-1 0 0,0 1 1 0 0,0-1-1 0 0,0 1 1 0 0,1-1-1 0 0,5 2 1 0 0,14-3-119 0 0,-20 1 150 0 0,13-3-146 0 0,31-16 71 0 0,-23 14 426 0 0,-24 6-333 0 0,-1 0 0 0 0,1 0 0 0 0,0 1 0 0 0,-1-1 0 0 0,1 1 0 0 0,-1-1 0 0 0,1 0 0 0 0,-1 1-1 0 0,0-1 1 0 0,1 1 0 0 0,-1-1 0 0 0,1 1 0 0 0,-1-1 0 0 0,0 1 0 0 0,1-1 0 0 0,-1 1 0 0 0,0 0 0 0 0,0-1 0 0 0,1 1 0 0 0,-1-1-1 0 0,0 1 1 0 0,0 1 0 0 0,0-2 2 0 0,1 4-5 0 0,0 0-1 0 0,0 0 0 0 0,0 0 1 0 0,-1 0-1 0 0,1 0 1 0 0,-1 0-1 0 0,0 1 1 0 0,-1-1-1 0 0,1 0 0 0 0,-1 0 1 0 0,1 0-1 0 0,-1 0 1 0 0,-2 4-1 0 0,-3 9-42 0 0,-13 26 0 0 0,15-35 25 0 0,-98 172-137 0 0,87-155 158 0 0,-41 62 147 0 0,-3-3 0 0 0,-110 120 0 0 0,167-203-148 0 0,-12 15 47 0 0,-20 16 1 0 0,28-27 36 0 0,0-1 0 0 0,-1 0 1 0 0,1 1-1 0 0,-1-2 0 0 0,0 1 1 0 0,-12 3-1 0 0,11-4 112 0 0,0 0 0 0 0,0-1-1 0 0,0 0 1 0 0,-12 0 0 0 0,18-2 57 0 0,-6 0-168 0 0,8 0 35 0 0,9-1 622 0 0,5 1-681 0 0,1 0 0 0 0,0 1 0 0 0,0 1 0 0 0,16 4 0 0 0,59 18 245 0 0,-63-16-275 0 0,5 1-33 0 0,0 2 0 0 0,-1 0 0 0 0,0 3 0 0 0,-1 0 0 0 0,34 23 0 0 0,-53-30 0 0 0,-1 2 0 0 0,0-1 0 0 0,-1 1 0 0 0,0 1 0 0 0,-1 0 0 0 0,11 15 0 0 0,-4-1 0 0 0,22 49 0 0 0,-32-63 6 0 0,1 1-1 0 0,0-1 1 0 0,0 0 0 0 0,1-1-1 0 0,0 0 1 0 0,0 0-1 0 0,18 15 1 0 0,-12-13 30 0 0,1-1 0 0 0,0 0 0 0 0,1-2 0 0 0,27 14 0 0 0,53 13 112 0 0,9 5-209 0 0,-97-36-83 0 0,1 1 1 0 0,-2 0-1 0 0,9 6 0 0 0,-13-9-984 0 0,0 0-353 0 0,5 8-72 0 0,-5-8-14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5:4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1347 10 9759 0 0,'0'0'9287'0'0,"-4"-5"-9088"0"0,2 4-195 0 0,0 1 0 0 0,0-1 0 0 0,0 0 0 0 0,0 1 0 0 0,1-1 0 0 0,-1 1 0 0 0,0-1 1 0 0,0 1-1 0 0,0 0 0 0 0,0 0 0 0 0,0 0 0 0 0,-4 1 0 0 0,-27 4 46 0 0,27-4-47 0 0,-39 11-81 0 0,-80 31-1 0 0,47-14 4 0 0,-235 69-61 0 0,67-17 136 0 0,233-76-4 0 0,-1-1 0 0 0,-20 4 0 0 0,29-7-11 0 0,0 0 0 0 0,0-1 0 0 0,0 0 0 0 0,-1 0 0 0 0,1 0 0 0 0,0-1 0 0 0,0 1 0 0 0,0-1 0 0 0,-10-3 0 0 0,14 3 3 0 0,-1 1 0 0 0,1-1 0 0 0,-1 0 0 0 0,1 0 0 0 0,0 0 0 0 0,0 0 0 0 0,-1 0 1 0 0,1 0-1 0 0,0 0 0 0 0,0 0 0 0 0,0-1 0 0 0,0 1 0 0 0,0 0 0 0 0,0-1 0 0 0,0 1 1 0 0,1 0-1 0 0,-1-1 0 0 0,0 1 0 0 0,1-1 0 0 0,-1 1 0 0 0,1-1 0 0 0,0 0 1 0 0,-1 1-1 0 0,1-1 0 0 0,0-1 0 0 0,0-5-77 0 0,0 0-1 0 0,1 0 1 0 0,2-15 0 0 0,-1 9 5 0 0,3-8-142 0 0,1 0 0 0 0,0 0 0 0 0,13-28 0 0 0,0 0-134 0 0,-18 47 280 0 0,0 1 0 0 0,5-8 52 0 0,-6 10 27 0 0,0 1 0 0 0,0-1 1 0 0,0 0-1 0 0,0 0 0 0 0,0 0 0 0 0,0 0 0 0 0,0 0 0 0 0,1 0 0 0 0,-1 0 0 0 0,0 0 0 0 0,0 0 0 0 0,0 0 0 0 0,0 0 1 0 0,0 0-1 0 0,0 0 0 0 0,0 0 0 0 0,0 0 0 0 0,0 1 0 0 0,0-1 0 0 0,0 0 0 0 0,0 0 0 0 0,0 0 0 0 0,0 0 0 0 0,0 0 1 0 0,0 0-1 0 0,0 0 0 0 0,1 0 0 0 0,-1 0 0 0 0,0 0 0 0 0,0 0 0 0 0,0 0 0 0 0,0 0 0 0 0,0 0 0 0 0,0 0 0 0 0,0 0 1 0 0,0 0-1 0 0,0 0 0 0 0,0 0 0 0 0,0 0 0 0 0,0 0 0 0 0,1 0 0 0 0,-1 0 0 0 0,0 0 0 0 0,0 0 0 0 0,0 0 0 0 0,0 0 1 0 0,0 0-1 0 0,0 0 0 0 0,0-1 0 0 0,0 1 0 0 0,0 0 0 0 0,0 0 0 0 0,0 0 0 0 0,0 0 0 0 0,0 0 0 0 0,0 0 0 0 0,0 0 1 0 0,0 0-1 0 0,0 0 0 0 0,1 0 0 0 0,-1 0 0 0 0,0 0 0 0 0,0 0 0 0 0,0 0 0 0 0,0-1 0 0 0,3 7-3 0 0,1 0 0 0 0,-1 1-1 0 0,0-1 1 0 0,0 1 0 0 0,-1-1-1 0 0,0 1 1 0 0,0 0 0 0 0,-1 0-1 0 0,1 0 1 0 0,-2 0 0 0 0,1 8-1 0 0,0 15 95 0 0,-5 39 0 0 0,2-46-19 0 0,-16 115 125 0 0,5-52-132 0 0,7-36 33 0 0,-3-1 1 0 0,-19 63 0 0 0,18-85-35 0 0,0-1 1 0 0,-1 0 0 0 0,-2 0-1 0 0,0-1 1 0 0,-27 36 0 0 0,0-12 38 0 0,-48 46 1 0 0,42-49-20 0 0,24-23 82 0 0,-26 20 0 0 0,47-42 757 0 0,19-3-796 0 0,1 0 1 0 0,-1-1 0 0 0,0-2 0 0 0,0 1 0 0 0,0-2 0 0 0,17-8 0 0 0,-17 7-31 0 0,65-24 610 0 0,140-33 0 0 0,-205 61-532 0 0,35-2 1 0 0,-44 5-166 0 0,-1 0 0 0 0,0 0-1 0 0,0 1 1 0 0,0 0 0 0 0,0 1-1 0 0,14 4 1 0 0,-7 1-9 0 0,-13-2 0 0 0,-1-3 0 0 0,0-1 0 0 0,-1 0 0 0 0,1 0 0 0 0,0 0 0 0 0,0 0 0 0 0,-1 0 0 0 0,1 0 0 0 0,-1 0 0 0 0,1 0 0 0 0,-1 0 0 0 0,1 0 0 0 0,-1 1 0 0 0,0-1 0 0 0,1 0 0 0 0,-1 0 0 0 0,0 0 0 0 0,0 1 0 0 0,0-1 0 0 0,0 0 0 0 0,0 0 0 0 0,0 0 0 0 0,0 1 0 0 0,0-1 0 0 0,-1 0 0 0 0,1 2 0 0 0,-2 1 0 0 0,2 2-156 0 0,-2-1-1 0 0,1 1 1 0 0,-1-1-1 0 0,1 1 1 0 0,-2-1-1 0 0,1 0 0 0 0,0 0 1 0 0,-1 0-1 0 0,-5 7 1 0 0,1-6-1940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5:4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3223 0 0,'3'0'11768'0'0,"12"-4"-11308"0"0,0 2 0 0 0,0 0 0 0 0,0 1 0 0 0,1 1 0 0 0,-1 0 0 0 0,0 1-1 0 0,1 1 1 0 0,-1 0 0 0 0,0 1 0 0 0,0 0 0 0 0,18 8 0 0 0,55 21 615 0 0,-43-22-2116 0 0,-34-8-845 0 0,-1-1 0 0 0,16-1 0 0 0,-7 0-4521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5:41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12439 0 0,'0'0'1126'0'0,"0"2"-929"0"0,0 9 244 0 0,1 1 1 0 0,1-1 0 0 0,0 1-1 0 0,1-1 1 0 0,0 0-1 0 0,0 0 1 0 0,1 0-1 0 0,0 0 1 0 0,1 0-1 0 0,10 14 1 0 0,0-3 279 0 0,0 0 0 0 0,2-1 0 0 0,29 28 0 0 0,10 8-233 0 0,3-3 0 0 0,102 74 0 0 0,-116-97-474 0 0,31 20-733 0 0,-75-51 287 0 0,7 4 114 0 0,0-11-4603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5:4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17 11519 0 0,'-4'-8'1040'0'0,"1"0"1730"0"0,-5 20-1534 0 0,-51 58-284 0 0,-73 70 798 0 0,-12-11-487 0 0,45-43-554 0 0,61-53-605 0 0,24-23-296 0 0,2 0 0 0 0,-1 1-1 0 0,1 1 1 0 0,1 0 0 0 0,-16 21 0 0 0,27-31-128 0 0,13-1-1079 0 0,5-3-127 0 0,4-4-4604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3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300 311 9215 0 0,'-39'21'851'0'0,"15"-8"1402"0"0,-35 14 0 0 0,51-24-2028 0 0,1-1 0 0 0,-1 1 0 0 0,0-2 0 0 0,0 1 1 0 0,0-1-1 0 0,0 0 0 0 0,0-1 0 0 0,0 0 0 0 0,-10-1 0 0 0,11 0-107 0 0,1 0 1 0 0,-1 0-1 0 0,1-1 0 0 0,0 0 0 0 0,-1 0 1 0 0,-8-4-1 0 0,13 4-94 0 0,-1 1 0 0 0,1-1 0 0 0,0 1-1 0 0,0-1 1 0 0,0 0 0 0 0,0 0 0 0 0,0 0 0 0 0,0 0 0 0 0,0 0 0 0 0,1 0 0 0 0,-1-1-1 0 0,1 1 1 0 0,-1 0 0 0 0,1-1 0 0 0,0 1 0 0 0,0-1 0 0 0,0 0 0 0 0,0-3 0 0 0,0 0-11 0 0,0 0 1 0 0,1 0 0 0 0,0-1 0 0 0,0 1 0 0 0,0 0 0 0 0,1 0 0 0 0,0 0 0 0 0,0 0 0 0 0,1 0 0 0 0,0 0 0 0 0,0 0 0 0 0,0 1 0 0 0,0-1-1 0 0,1 1 1 0 0,0-1 0 0 0,5-6 0 0 0,6-7 9 0 0,0 1-1 0 0,32-30 0 0 0,-45 46-23 0 0,17-15 8 0 0,0 1-1 0 0,2 0 1 0 0,33-20-1 0 0,-41 29 43 0 0,-1 0 0 0 0,1 2 0 0 0,1-1 0 0 0,-1 1 0 0 0,1 1 0 0 0,0 1 0 0 0,0 0 0 0 0,18-2 0 0 0,-21 4 31 0 0,1 2-1 0 0,0-1 1 0 0,-1 1 0 0 0,1 1-1 0 0,-1 0 1 0 0,1 1 0 0 0,-1 0-1 0 0,0 0 1 0 0,0 1 0 0 0,11 6 0 0 0,2 2 176 0 0,-1 2 0 0 0,40 30 0 0 0,-62-43-240 0 0,1-1 0 0 0,0 1 0 0 0,0 0 1 0 0,-1-1-1 0 0,1 1 0 0 0,0 0 0 0 0,-1-1 0 0 0,1 1 0 0 0,-1 0 0 0 0,1 0 0 0 0,-1 0 0 0 0,1-1 0 0 0,-1 1 0 0 0,0 0 0 0 0,1 0 0 0 0,-1 0 1 0 0,0 0-1 0 0,0 0 0 0 0,1 0 0 0 0,-1 0 0 0 0,0 0 0 0 0,0 0 0 0 0,0-1 0 0 0,0 1 0 0 0,0 0 0 0 0,-1 0 0 0 0,1 0 0 0 0,0 0 1 0 0,0 0-1 0 0,-1 0 0 0 0,1 0 0 0 0,0 0 0 0 0,-1 0 0 0 0,0 1 0 0 0,-2 2 79 0 0,0 0 0 0 0,-1 0 0 0 0,1 0 1 0 0,-1 0-1 0 0,-5 4 0 0 0,3-2-37 0 0,-80 65 191 0 0,30-28-178 0 0,41-30-84 0 0,-5 5-91 0 0,0-2 1 0 0,-1-1 0 0 0,-42 24 0 0 0,51-33 2 0 0,4-2-38 0 0,0 0 1 0 0,0-1 0 0 0,-16 5 0 0 0,23-8 107 0 0,0 0 0 0 0,0 0 0 0 0,0 0 0 0 0,0 0 0 0 0,0 0 0 0 0,1 0 0 0 0,-1 0 0 0 0,0 0 0 0 0,0 0 0 0 0,0-1 1 0 0,0 1-1 0 0,0 0 0 0 0,0 0 0 0 0,1-1 0 0 0,-1 1 0 0 0,0-1 0 0 0,0 1 0 0 0,0-1 0 0 0,1 1 0 0 0,-1-1 0 0 0,0 1 0 0 0,1-1 0 0 0,-1 0 0 0 0,0 1 0 0 0,1-1 0 0 0,-1 0 0 0 0,1 1 0 0 0,-1-2 0 0 0,0 0-189 0 0,0 0 0 0 0,0 1 0 0 0,1-1 0 0 0,-1 0 0 0 0,1 1 0 0 0,-1-1 1 0 0,1 0-1 0 0,0 0 0 0 0,0 1 0 0 0,0-1 0 0 0,0 0 0 0 0,0-3 0 0 0,6-21-1313 0 0,7 3-17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2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236 343 1375 0 0,'0'0'12056'0'0,"1"-2"-11196"0"0,72-78 1790 0 0,11-14-2416 0 0,-72 78-129 0 0,27-38 456 0 0,-35 48-477 0 0,-1 1 0 0 0,0-1 1 0 0,-1 0-1 0 0,0 0 0 0 0,0 0 0 0 0,0 0 1 0 0,0 0-1 0 0,0-8 0 0 0,-2 13-75 0 0,1-1 0 0 0,-1 1 0 0 0,0-1 0 0 0,0 0 0 0 0,0 1 0 0 0,-1-1 0 0 0,1 1 0 0 0,0-1 0 0 0,0 1-1 0 0,-1-1 1 0 0,1 1 0 0 0,-1-1 0 0 0,1 1 0 0 0,-1-1 0 0 0,0 1 0 0 0,-1-2 0 0 0,1 2-17 0 0,0 0 0 0 0,0 0 0 0 0,0 1 1 0 0,1-1-1 0 0,-1 0 0 0 0,0 1 0 0 0,-1-1 0 0 0,1 1 0 0 0,0-1 1 0 0,0 1-1 0 0,0 0 0 0 0,0-1 0 0 0,0 1 0 0 0,0 0 1 0 0,0 0-1 0 0,-1 0 0 0 0,0 0 0 0 0,-3 0-31 0 0,-1 1 1 0 0,1-1-1 0 0,0 1 0 0 0,0 1 1 0 0,0-1-1 0 0,0 1 0 0 0,0 0 1 0 0,-5 3-1 0 0,-34 19-36 0 0,1 1-1 0 0,2 3 1 0 0,0 1 0 0 0,2 2 0 0 0,2 2-1 0 0,-47 51 1 0 0,75-73 73 0 0,0 0 0 0 0,-11 19-1 0 0,16-24 14 0 0,1 0 0 0 0,0 0 0 0 0,1 0 0 0 0,-1 0 0 0 0,1 1 0 0 0,0-1-1 0 0,-1 10 1 0 0,3-14 14 0 0,0-1-1 0 0,0 1 1 0 0,0 0-1 0 0,0-1 0 0 0,0 1 1 0 0,0 0-1 0 0,0 0 1 0 0,0-1-1 0 0,1 1 1 0 0,-1 0-1 0 0,1-1 1 0 0,-1 1-1 0 0,1-1 0 0 0,0 1 1 0 0,-1-1-1 0 0,1 1 1 0 0,0-1-1 0 0,0 1 1 0 0,0-1-1 0 0,0 0 1 0 0,1 1-1 0 0,-1-1 0 0 0,0 0 1 0 0,0 0-1 0 0,1 0 1 0 0,-1 0-1 0 0,1 0 1 0 0,-1 0-1 0 0,1 0 1 0 0,-1-1-1 0 0,1 1 0 0 0,-1 0 1 0 0,1-1-1 0 0,0 1 1 0 0,-1-1-1 0 0,4 1 1 0 0,2-1 99 0 0,0 1 0 0 0,0-1 0 0 0,0 0-1 0 0,-1 0 1 0 0,1-1 0 0 0,0 0 0 0 0,13-3 0 0 0,-7-1-34 0 0,0 1 0 0 0,0-2 0 0 0,0 0 0 0 0,0 0 0 0 0,-1-1 0 0 0,0-1 0 0 0,-1 0 0 0 0,0 0 0 0 0,0-1 0 0 0,-1-1 0 0 0,17-18 0 0 0,-23 22-332 0 0,5-3-211 0 0,7 10 298 0 0,-16-1 153 0 0,22 6-1808 0 0,-11-3 48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5:4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7367 0 0,'0'0'7584'0'0,"6"-6"-6113"0"0,0 2-1240 0 0,0-1 0 0 0,0 1 0 0 0,0 1 0 0 0,0-1 0 0 0,1 1 0 0 0,-1 0 0 0 0,1 0 0 0 0,0 1 0 0 0,0 0 0 0 0,0 0 0 0 0,0 1 0 0 0,0 0 0 0 0,0 0 0 0 0,0 1 0 0 0,1 0 0 0 0,6 0 0 0 0,14 5-3845 0 0</inkml:trace>
  <inkml:trace contextRef="#ctx0" brushRef="#br0" timeOffset="1">70 589 18575 0 0,'0'0'3976'0'0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24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639 101 8751 0 0,'7'-12'324'0'0,"0"1"0"0"0,0 1 0 0 0,1-1 0 0 0,1 1 0 0 0,13-12 0 0 0,10-2 3258 0 0,-30 23-2681 0 0,-4 14-718 0 0,1-1 0 0 0,-2 0 0 0 0,1 1 0 0 0,-2-1 0 0 0,0 0 0 0 0,0-1 0 0 0,-11 22 0 0 0,2-6 26 0 0,-61 130 1241 0 0,-185 289-1 0 0,233-406-1308 0 0,-87 138 279 0 0,88-133-363 0 0,2 1 1 0 0,-19 53-1 0 0,33-74-145 0 0,-25 61 356 0 0,29-76-498 0 0,0 0 0 0 0,-1 0 0 0 0,0 0 0 0 0,0-1 0 0 0,-16 16 0 0 0,3-11-2950 0 0,8-10-2796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2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10591 0 0,'2'1'4819'0'0,"4"2"-4245"0"0,-1 0-1 0 0,1-1 1 0 0,0 1-1 0 0,0-1 1 0 0,0 0-1 0 0,0-1 1 0 0,0 1 0 0 0,1-1-1 0 0,-1-1 1 0 0,7 1-1 0 0,15-1-104 0 0,28-3-1 0 0,-33 1 130 0 0,250-31 663 0 0,-202 23-1137 0 0,187-44-176 0 0,-200 37-97 0 0,3-1-2092 0 0,-22 10-5250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2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0,'2'1'240'0'0,"38"28"8621"0"0,-1 3-3584 0 0,74 71-1267 0 0,-67-60-3079 0 0,-13-16-914 0 0,-32-26-25 0 0,0 0 0 0 0,-1 0 0 0 0,1-1-1 0 0,0 1 1 0 0,0 0 0 0 0,0-1 0 0 0,0 1 0 0 0,0-1-1 0 0,1 1 1 0 0,-1-1 0 0 0,0 1 0 0 0,0-1 0 0 0,0 0 0 0 0,0 1-1 0 0,1-1 1 0 0,-1 0 0 0 0,0 0 0 0 0,0 0 0 0 0,0 0-1 0 0,1 0 1 0 0,-1 0 0 0 0,1-1 0 0 0,3 0-51 0 0,-3 1-157 0 0,1 0 0 0 0,0-1 0 0 0,-1 1 0 0 0,1-1 0 0 0,-1 0 0 0 0,1 0-1 0 0,4-2 1 0 0,7-5-1592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25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31 3679 0 0,'-5'-5'12558'0'0,"4"4"-12509"0"0,1 1 1 0 0,0-1-1 0 0,-1 0 0 0 0,1 1 1 0 0,0-1-1 0 0,0 0 1 0 0,0 1-1 0 0,0-1 1 0 0,0 0-1 0 0,0 0 1 0 0,0 1-1 0 0,0-1 1 0 0,0 0-1 0 0,0 1 1 0 0,0-1-1 0 0,0 0 1 0 0,0 1-1 0 0,1-1 1 0 0,-1 0-1 0 0,0 1 1 0 0,1-1-1 0 0,-1 0 0 0 0,0 1 1 0 0,1-1-1 0 0,-1 0 1 0 0,1 1-1 0 0,-1-1 1 0 0,1 1-1 0 0,-1-1 1 0 0,1 1-1 0 0,-1-1 1 0 0,1 1-1 0 0,-1 0 1 0 0,1-1-1 0 0,0 1 1 0 0,-1 0-1 0 0,1-1 1 0 0,0 1-1 0 0,-1 0 1 0 0,1 0-1 0 0,0-1 0 0 0,-1 1 1 0 0,1 0-1 0 0,1 0 1 0 0,0 0-44 0 0,0-1 0 0 0,0 1 0 0 0,0 0 0 0 0,0-1 1 0 0,0 1-1 0 0,0 0 0 0 0,0 0 0 0 0,0 1 0 0 0,0-1 0 0 0,0 0 0 0 0,0 1 1 0 0,0-1-1 0 0,0 1 0 0 0,0-1 0 0 0,0 1 0 0 0,2 1 0 0 0,-3 0 3 0 0,0-1 0 0 0,1 0 1 0 0,-1 0-1 0 0,0 1 0 0 0,0-1 0 0 0,0 1 0 0 0,0-1 0 0 0,-1 1 0 0 0,1 0 1 0 0,0-1-1 0 0,-1 1 0 0 0,1 0 0 0 0,-1-1 0 0 0,1 1 0 0 0,-1 0 0 0 0,0 0 0 0 0,0-1 1 0 0,0 1-1 0 0,0 0 0 0 0,0 0 0 0 0,0-1 0 0 0,0 1 0 0 0,-1 2 0 0 0,-1 5 102 0 0,0-1-1 0 0,-1 0 0 0 0,-5 12 0 0 0,7-17-74 0 0,-21 43 671 0 0,-45 72 0 0 0,-40 38 510 0 0,54-80-736 0 0,9-12-82 0 0,-216 296 950 0 0,103-155-1125 0 0,134-176-554 0 0,-19 26 491 0 0,18-20-7441 0 0</inkml:trace>
  <inkml:trace contextRef="#ctx0" brushRef="#br0" timeOffset="1">1047 236 17191 0 0,'0'0'787'0'0,"-2"2"-16"0"0,-52 72-311 0 0,3-6 572 0 0,50-66-997 0 0,-58 86 1871 0 0,-79 157-1 0 0,96-157-1607 0 0,-72 116 0 0 0,105-191-698 0 0,-1 0 0 0 0,0-1-1 0 0,-1 0 1 0 0,-1 0 0 0 0,-20 15 0 0 0,29-36-5275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25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11519 0 0,'0'0'528'0'0,"0"-1"-16"0"0,0-4-380 0 0,0 1-1 0 0,0 0 0 0 0,0 0 0 0 0,1 0 1 0 0,-1 0-1 0 0,1 0 0 0 0,0 0 1 0 0,0 0-1 0 0,0 0 0 0 0,1 0 1 0 0,-1 0-1 0 0,1 1 0 0 0,0-1 0 0 0,0 1 1 0 0,1-1-1 0 0,-1 1 0 0 0,1 0 1 0 0,3-4-1 0 0,25-19 1068 0 0,1 1 1 0 0,63-35-1 0 0,-87 55-1096 0 0,14-8-16 0 0,1 0 0 0 0,0 2 0 0 0,1 1 0 0 0,0 1-1 0 0,0 1 1 0 0,41-8 0 0 0,-52 14 74 0 0,0 1 0 0 0,1 0 0 0 0,-1 1 0 0 0,0 0-1 0 0,1 1 1 0 0,14 3 0 0 0,-19-2 36 0 0,0 1 1 0 0,0-1-1 0 0,0 1 0 0 0,0 1 0 0 0,-1 0 1 0 0,1 0-1 0 0,-1 1 0 0 0,0 0 1 0 0,11 9-1 0 0,-14-9-126 0 0,0-1 0 0 0,0 1-1 0 0,-1 0 1 0 0,1 1 0 0 0,-1-1 0 0 0,0 1 0 0 0,-1-1 0 0 0,0 1 0 0 0,0 0 0 0 0,0 0-1 0 0,0 1 1 0 0,-1-1 0 0 0,0 1 0 0 0,-1-1 0 0 0,1 1 0 0 0,-1-1 0 0 0,-1 1 0 0 0,1 0-1 0 0,-1 0 1 0 0,0-1 0 0 0,-2 12 0 0 0,1-8-33 0 0,-1-1-1 0 0,-1 0 1 0 0,1 0 0 0 0,-2 0 0 0 0,1 0-1 0 0,-1 0 1 0 0,0-1 0 0 0,-1 0 0 0 0,0 1-1 0 0,-1-2 1 0 0,1 1 0 0 0,-1-1 0 0 0,-1 0-1 0 0,-12 12 1 0 0,5-9 20 0 0,0 0-1 0 0,-1-1 1 0 0,1-1-1 0 0,-2 0 1 0 0,1-1-1 0 0,-1 0 1 0 0,-18 4-1 0 0,22-7-117 0 0,-4 1 205 0 0,-33 7-1 0 0,44-11-257 0 0,0 0-1 0 0,0-1 1 0 0,0 0 0 0 0,0 0 0 0 0,0 0 0 0 0,0-1 0 0 0,0 1-1 0 0,0-1 1 0 0,1-1 0 0 0,-1 1 0 0 0,-6-3 0 0 0,10 3-80 0 0,-1 1 0 0 0,1-1 0 0 0,-1 0-1 0 0,1 0 1 0 0,0 0 0 0 0,-1-1 0 0 0,1 1 0 0 0,0 0 0 0 0,0 0 0 0 0,0-1 0 0 0,0 1 0 0 0,0 0 0 0 0,0-1 0 0 0,0 1 0 0 0,0-3 0 0 0,-2-5-1685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2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13823 0 0,'3'0'630'0'0,"61"6"236"0"0,-53-5-391 0 0,-1 0 0 0 0,0 0 0 0 0,0-2-1 0 0,0 1 1 0 0,1-1 0 0 0,-1-1 0 0 0,0 1 0 0 0,16-7-1 0 0,9-4 1385 0 0,34-17 0 0 0,-53 22-1682 0 0,18-8 478 0 0,79-39 410 0 0,-102 47-1039 0 0,1 0 0 0 0,-1 0 0 0 0,-1-2 0 0 0,0 1 0 0 0,0-1 0 0 0,0-1 0 0 0,9-12 0 0 0,-18 20-26 0 0,1 0 0 0 0,-1 0-1 0 0,1-1 1 0 0,-1 1 0 0 0,0 0 0 0 0,0-1 0 0 0,0 1-1 0 0,0-1 1 0 0,-1 0 0 0 0,1 1 0 0 0,-1-1-1 0 0,1 0 1 0 0,-1 1 0 0 0,0-5 0 0 0,0 6-2 0 0,0 0 0 0 0,-1 0 1 0 0,1 0-1 0 0,0 0 1 0 0,0 0-1 0 0,-1 0 0 0 0,1 1 1 0 0,0-1-1 0 0,-1 0 0 0 0,1 0 1 0 0,-1 1-1 0 0,1-1 1 0 0,-1 0-1 0 0,0 0 0 0 0,1 1 1 0 0,-1-1-1 0 0,0 1 1 0 0,0-2-1 0 0,0 2-3 0 0,-1-1 0 0 0,1 1 0 0 0,-1-1 1 0 0,1 1-1 0 0,0-1 0 0 0,-1 1 0 0 0,1 0 0 0 0,-1-1 0 0 0,1 1 1 0 0,-1 0-1 0 0,1 0 0 0 0,-1 0 0 0 0,1 1 0 0 0,-3-1 0 0 0,-5 2-45 0 0,0 0-1 0 0,0 1 0 0 0,0 0 1 0 0,1 1-1 0 0,-1 0 0 0 0,1 0 1 0 0,0 1-1 0 0,-13 9 0 0 0,-57 53-87 0 0,66-56 124 0 0,-125 123-62 0 0,110-105 79 0 0,2 0 0 0 0,-41 64 1 0 0,56-75 20 0 0,-16 36 1 0 0,24-47-19 0 0,-1-1 0 0 0,1 1-1 0 0,0 0 1 0 0,1 0 0 0 0,0 0 0 0 0,0 0-1 0 0,0 0 1 0 0,1 0 0 0 0,1 8-1 0 0,0-10-1 0 0,0-1 0 0 0,0 1-1 0 0,0-1 1 0 0,1 0-1 0 0,0 0 1 0 0,0 0-1 0 0,0 0 1 0 0,0 0-1 0 0,1 0 1 0 0,-1 0 0 0 0,1-1-1 0 0,0 1 1 0 0,0-1-1 0 0,0 0 1 0 0,1 0-1 0 0,-1 0 1 0 0,1 0-1 0 0,0-1 1 0 0,-1 1 0 0 0,1-1-1 0 0,0 0 1 0 0,7 2-1 0 0,7 3 14 0 0,0-1 0 0 0,0-1 0 0 0,36 4-1 0 0,-52-8-18 0 0,18 2-16 0 0,1 0 1 0 0,-1-2-1 0 0,35-1 0 0 0,-44-1-2346 0 0,1-1-1 0 0,14-4 0 0 0,-7 1-5254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0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1101 1 8319 0 0,'0'0'382'0'0,"-2"0"-8"0"0,-116 58 2472 0 0,59-27-1661 0 0,31-15-697 0 0,-31 22-1 0 0,-21 13-193 0 0,-106 41 391 0 0,113-57-298 0 0,25-9-70 0 0,-84 62 0 0 0,80-52-255 0 0,25-17-16 0 0,1 0 0 0 0,0 2 0 0 0,-33 35 0 0 0,29-24-16 0 0,-17 21 140 0 0,39-43-106 0 0,-20 27 202 0 0,27-34-237 0 0,-1 0 1 0 0,0 0 0 0 0,1 1-1 0 0,-1-1 1 0 0,1 0 0 0 0,0 1-1 0 0,0-1 1 0 0,1 0 0 0 0,-1 1 0 0 0,0 4-1 0 0,1-7-1 0 0,0 1 0 0 0,1-1 0 0 0,-1 1 0 0 0,1 0 0 0 0,-1-1 0 0 0,1 1 0 0 0,-1-1 0 0 0,1 1 0 0 0,0-1 0 0 0,-1 0 0 0 0,1 1 0 0 0,0-1 0 0 0,0 0 0 0 0,0 1 0 0 0,0-1 0 0 0,0 0 0 0 0,1 0 0 0 0,1 2 0 0 0,26 14 346 0 0,-23-14-318 0 0,7 3 92 0 0,1-2 0 0 0,-1 1 0 0 0,1-2 1 0 0,0 0-1 0 0,1 0 0 0 0,21 0 0 0 0,-6 0 109 0 0,114 8 550 0 0,-78-7-494 0 0,-2-2 21 0 0,1-3 0 0 0,101-15 0 0 0,59-32-50 0 0,-130 25-220 0 0,-68 15-55 0 0,1-1 0 0 0,-2-1 0 0 0,1-1 0 0 0,-1-2 0 0 0,-1-1 0 0 0,32-22 0 0 0,-40 23-8 0 0,0 0 0 0 0,0-2 0 0 0,-2 0 0 0 0,1-1 0 0 0,-2 0 0 0 0,0-1 0 0 0,-2 0 0 0 0,1-2 0 0 0,-2 1 0 0 0,11-25 0 0 0,-20 39-37 0 0,0-1 1 0 0,-1 1-1 0 0,0 0 0 0 0,0-1 0 0 0,0 0 0 0 0,0 1 0 0 0,0-1 1 0 0,-1 1-1 0 0,0-1 0 0 0,0 0 0 0 0,0 1 0 0 0,-1-1 1 0 0,-1-5-1 0 0,2 8 10 0 0,-1-1 1 0 0,0 0-1 0 0,0 1 0 0 0,-1-1 1 0 0,1 1-1 0 0,0-1 0 0 0,-1 1 1 0 0,0 0-1 0 0,1 0 1 0 0,-1-1-1 0 0,0 1 0 0 0,0 0 1 0 0,0 1-1 0 0,0-1 1 0 0,-1 0-1 0 0,1 1 0 0 0,0-1 1 0 0,-1 1-1 0 0,1-1 0 0 0,-1 1 1 0 0,1 0-1 0 0,-5-1 1 0 0,-4 0-49 0 0,1 0 1 0 0,-1 0 0 0 0,0 1 0 0 0,0 0 0 0 0,0 1 0 0 0,1 0 0 0 0,-20 4 0 0 0,7 0 3 0 0,1 1 0 0 0,-36 13 0 0 0,36-9 53 0 0,1 1 1 0 0,-1 0-1 0 0,2 2 0 0 0,-33 23 1 0 0,40-25 8 0 0,0 1 0 0 0,1 0 0 0 0,0 1 0 0 0,1 0 0 0 0,1 1 0 0 0,-1 0 0 0 0,-11 21 0 0 0,17-22-1 0 0,0 0 0 0 0,1 0 0 0 0,0 0 0 0 0,0 0-1 0 0,2 1 1 0 0,-3 20 0 0 0,5-29 16 0 0,0 0-1 0 0,0 1 1 0 0,1-1-1 0 0,-1 0 1 0 0,1 0-1 0 0,0 0 1 0 0,0 0-1 0 0,0 0 1 0 0,1 0-1 0 0,-1 0 1 0 0,1 0-1 0 0,0 0 1 0 0,0 0-1 0 0,0-1 1 0 0,1 1-1 0 0,-1-1 1 0 0,1 0-1 0 0,0 0 1 0 0,0 0-1 0 0,0 0 1 0 0,0 0-1 0 0,0 0 1 0 0,1-1-1 0 0,4 3 1 0 0,2 1-67 0 0,0-1 1 0 0,0-1-1 0 0,0 0 0 0 0,0 0 1 0 0,1 0-1 0 0,-1-2 1 0 0,1 1-1 0 0,13 0 1 0 0,2-1-664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0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11055 0 0,'0'0'2396'0'0,"-1"2"-1736"0"0,-27 96 2797 0 0,-20 54-1786 0 0,28-103-1603 0 0,20-48-140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0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5527 0 0,'0'0'584'0'0,"1"-9"2608"0"0,7 0 744 0 0,2 3-3936 0 0,3 3 0 0 0,1 1-3504 0 0,1 0-744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2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0 410 8287 0 0,'1'-2'382'0'0,"18"-49"783"0"0,-3 9 6644 0 0,-14 35-6749 0 0,-1 1 1 0 0,1 0-1 0 0,-1-1 0 0 0,0-7 0 0 0,0 10-935 0 0,-1 0 0 0 0,0 0 0 0 0,1 0 0 0 0,0 0 0 0 0,0 0 0 0 0,0 0-1 0 0,0 1 1 0 0,0-1 0 0 0,1 0 0 0 0,0 0 0 0 0,0 1 0 0 0,0-1 0 0 0,3-3-1 0 0,9-7-203 0 0,1 0-1 0 0,1 1 0 0 0,27-18 1 0 0,-14 11-93 0 0,6-2-511 0 0,0 2 0 0 0,58-25 0 0 0,-68 34-236 0 0,7-4-1401 0 0,-1 3-4667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0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2 11055 0 0,'0'0'2028'0'0,"-7"-1"-118"0"0,5 1-1799 0 0,-1 0 0 0 0,1 1 0 0 0,0 0 0 0 0,0-1 0 0 0,0 1 0 0 0,0 0 0 0 0,0 0 0 0 0,0 0 0 0 0,0 0 0 0 0,0 1 0 0 0,1-1 0 0 0,-1 0 0 0 0,0 1 0 0 0,1-1 1 0 0,-2 3-1 0 0,-22 26 307 0 0,25-30-415 0 0,-6 9 107 0 0,0 1-1 0 0,1 0 1 0 0,0-1-1 0 0,1 2 0 0 0,-4 12 1 0 0,-12 56 365 0 0,14-54-332 0 0,-30 186 374 0 0,-9 37 63 0 0,14-146-299 0 0,-53 114 0 0 0,65-170-319 0 0,9-15-1652 0 0</inkml:trace>
  <inkml:trace contextRef="#ctx0" brushRef="#br0" timeOffset="1">0 759 6911 0 0,'0'0'528'0'0,"2"1"-341"0"0,17 1 1980 0 0,0-1 0 0 0,0 0 0 0 0,26-3 1 0 0,-16-2-632 0 0,45-11 0 0 0,126-54-813 0 0,-155 52 328 0 0,23-8-425 0 0,99-23 1 0 0,-148 43-1012 0 0,-6 2 547 0 0,-1 0 1 0 0,0 1-1 0 0,16-1 0 0 0,-24 3-480 0 0,-1 0 1 0 0,0 0-1 0 0,1 1 1 0 0,-1-1-1 0 0,0 1 0 0 0,7 2 1 0 0,-8-3-182 0 0,-1 1 0 0 0,1 0-1 0 0,0 0 1 0 0,0 0 0 0 0,0 1 0 0 0,-1-1 0 0 0,1 0 0 0 0,-1 1 0 0 0,1-1-1 0 0,-1 1 1 0 0,0-1 0 0 0,2 3 0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0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68 166 13647 0 0,'0'0'628'0'0,"2"2"-17"0"0,6 2-413 0 0,1 0 0 0 0,-1 0 0 0 0,1-1 0 0 0,0 0 0 0 0,0 0 0 0 0,0-1-1 0 0,0 0 1 0 0,0-1 0 0 0,1 0 0 0 0,10 0 0 0 0,11-1 1246 0 0,54-7 0 0 0,35-14 209 0 0,-104 17-1548 0 0,0-1 1 0 0,0-1-1 0 0,-1 0 1 0 0,1-1-1 0 0,17-12 0 0 0,-29 17-101 0 0,0-1 0 0 0,-1 0 0 0 0,1 0 0 0 0,-1 0 0 0 0,0 0 0 0 0,0 0 0 0 0,0-1 0 0 0,-1 1 0 0 0,1-1 0 0 0,-1 0 0 0 0,4-7 0 0 0,-6 9-41 0 0,1 0-1 0 0,-1 1 1 0 0,1-1-1 0 0,-1 0 0 0 0,1 1 1 0 0,-1-1-1 0 0,0 0 0 0 0,0 0 1 0 0,0 1-1 0 0,0-1 1 0 0,0 0-1 0 0,0 0 0 0 0,-1 1 1 0 0,1-1-1 0 0,-1 0 1 0 0,1 0-1 0 0,-1 1 0 0 0,0-1 1 0 0,1 1-1 0 0,-1-1 1 0 0,0 0-1 0 0,0 1 0 0 0,0 0 1 0 0,0-1-1 0 0,0 1 0 0 0,0 0 1 0 0,-1-1-1 0 0,1 1 1 0 0,0 0-1 0 0,-1 0 0 0 0,1 0 1 0 0,-2-1-1 0 0,-4-2-172 0 0,0 1-1 0 0,0 0 1 0 0,0 0 0 0 0,0 1-1 0 0,0 0 1 0 0,-1 0-1 0 0,1 1 1 0 0,-1-1 0 0 0,1 2-1 0 0,-13-1 1 0 0,3 1-135 0 0,1 1 0 0 0,0 1 1 0 0,-31 8-1 0 0,23-3 240 0 0,0 1 0 0 0,1 1 0 0 0,0 1 1 0 0,1 2-1 0 0,0 0 0 0 0,-26 19 0 0 0,30-17 364 0 0,0 0 1 0 0,1 1-1 0 0,1 0 0 0 0,1 2 0 0 0,0 0 0 0 0,1 0 1 0 0,-15 25-1 0 0,24-34-121 0 0,1 1 0 0 0,-1 0 0 0 0,1 0 1 0 0,1 0-1 0 0,0 1 0 0 0,-3 16 0 0 0,5-23-114 0 0,0 1-1 0 0,1-1 1 0 0,0 0-1 0 0,0 0 1 0 0,0 1 0 0 0,0-1-1 0 0,0 0 1 0 0,1 0-1 0 0,0 1 1 0 0,-1-1 0 0 0,1 0-1 0 0,0 0 1 0 0,0 0-1 0 0,1 0 1 0 0,-1 0 0 0 0,1 0-1 0 0,0 0 1 0 0,-1-1-1 0 0,1 1 1 0 0,0 0-1 0 0,1-1 1 0 0,-1 0 0 0 0,5 4-1 0 0,0 0-14 0 0,0-2-1 0 0,1 1 1 0 0,-1-1-1 0 0,1 0 1 0 0,1-1-1 0 0,-1 0 1 0 0,16 4-1 0 0,-7-4-2804 0 0,24 2 0 0 0,0-3-3520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0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106 377 16783 0 0,'-2'2'770'0'0,"-13"6"-304"0"0,-1-1 1 0 0,0 0 0 0 0,0-1 0 0 0,-23 5 0 0 0,37-10 733 0 0,9-14-482 0 0,10-10-404 0 0,1 1 1 0 0,28-24-1 0 0,-35 35-311 0 0,122-113-208 0 0,-115 110 139 0 0,1 0 0 0 0,0 1 1 0 0,1 1-1 0 0,1 1 0 0 0,38-15 0 0 0,-55 24 53 0 0,1 1-1 0 0,-1 0 1 0 0,1 0 0 0 0,-1 0-1 0 0,7 1 1 0 0,0 2 13 0 0,-10 0 6 0 0,1-1-1 0 0,-1 0 1 0 0,0 1-1 0 0,0-1 1 0 0,0 1 0 0 0,0 0-1 0 0,0-1 1 0 0,-1 1-1 0 0,1 0 1 0 0,0-1 0 0 0,-1 1-1 0 0,1 0 1 0 0,-1 0-1 0 0,0 0 1 0 0,1 2-1 0 0,1 31 129 0 0,-2-32-125 0 0,-1 6 41 0 0,0 0 0 0 0,0 0 1 0 0,0 0-1 0 0,-1-1 0 0 0,-1 1 0 0 0,1-1 0 0 0,-6 12 0 0 0,-4 4 211 0 0,-15 24 0 0 0,26-47-104 0 0,2-2-70 0 0,65-85-30 0 0,-41 51-384 0 0,2 0 0 0 0,44-42 0 0 0,-57 63 186 0 0,-7 7 31 0 0,0 0 1 0 0,1 0-1 0 0,0 0 0 0 0,0 1 0 0 0,0 0 1 0 0,1 1-1 0 0,15-8 0 0 0,-13 12 110 0 0,-9 2 14 0 0,-1 0-1 0 0,1 0 0 0 0,-1 0 1 0 0,0 0-1 0 0,1 0 0 0 0,-1 0 1 0 0,0 0-1 0 0,1 1 1 0 0,-1-1-1 0 0,0 0 0 0 0,0 1 1 0 0,0-1-1 0 0,0 1 1 0 0,-1-1-1 0 0,1 1 0 0 0,0 0 1 0 0,-1-1-1 0 0,1 1 1 0 0,-1 0-1 0 0,1-1 0 0 0,0 4 1 0 0,0 4 97 0 0,0 0 0 0 0,1 16 0 0 0,-4 19 238 0 0,-14 78 0 0 0,-1 8 26 0 0,17-122-372 0 0,0 0 0 0 0,1-1-1 0 0,1 9 1 0 0,3-4-42 0 0,-1-9-90 0 0,-2-3 30 0 0,-2 0 59 0 0,2 2-133 0 0,0-1 0 0 0,0 0-1 0 0,0 1 1 0 0,1-1-1 0 0,-1 0 1 0 0,0 0 0 0 0,0-1-1 0 0,0 1 1 0 0,1 0-1 0 0,-1-1 1 0 0,0 1-1 0 0,1-1 1 0 0,-1 0 0 0 0,1 0-1 0 0,3 0 1 0 0,6-3-1866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0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10 15663 0 0,'0'0'1207'0'0,"-1"-2"-788"0"0,-1-4-237 0 0,1 5 517 0 0,0 1 213 0 0,-6 0-705 0 0,0 1-1 0 0,0 0 1 0 0,0 0 0 0 0,1 1-1 0 0,-1 0 1 0 0,0 0 0 0 0,1 1-1 0 0,0 0 1 0 0,-1 0 0 0 0,1 0-1 0 0,0 1 1 0 0,-8 6 0 0 0,-8 8-229 0 0,-35 37 0 0 0,24-22 246 0 0,13-13-206 0 0,1 0 1 0 0,1 1-1 0 0,-20 31 1 0 0,32-38-70 0 0,7-10 13 0 0,0-3 18 0 0,-1-1 11 0 0,1 1-1 0 0,-1-1 1 0 0,0 1 0 0 0,1-1-1 0 0,-1 1 1 0 0,1-1 0 0 0,-1 0-1 0 0,1 1 1 0 0,0-1 0 0 0,-1 1-1 0 0,1-1 1 0 0,-1 0 0 0 0,1 0-1 0 0,-1 1 1 0 0,1-1 0 0 0,0 0-1 0 0,-1 0 1 0 0,1 0 0 0 0,1 0 0 0 0,-1 1-25 0 0,12 2-176 0 0,0 0-1 0 0,0-1 1 0 0,0 0 0 0 0,17-1 0 0 0,-16 0 135 0 0,0 0 1 0 0,0 1 0 0 0,21 5 0 0 0,-20-3 156 0 0,-1 2 1 0 0,0 0 0 0 0,0 0-1 0 0,-1 1 1 0 0,0 1-1 0 0,0 0 1 0 0,17 15 0 0 0,-23-16 97 0 0,1 0 0 0 0,-2 0 1 0 0,1 0-1 0 0,-1 1 0 0 0,0 0 1 0 0,0 0-1 0 0,-1 1 0 0 0,0-1 1 0 0,-1 1-1 0 0,0 0 0 0 0,0 1 1 0 0,3 13-1 0 0,-6-20-114 0 0,0 0-1 0 0,-1 0 0 0 0,0 0 1 0 0,1 0-1 0 0,-1 1 1 0 0,0-1-1 0 0,-1 0 1 0 0,1 0-1 0 0,-1 0 0 0 0,1 1 1 0 0,-1-1-1 0 0,0 0 1 0 0,0 0-1 0 0,-3 5 0 0 0,2-4 5 0 0,-1 0 0 0 0,1 0 0 0 0,-1-1 0 0 0,0 1 0 0 0,-1-1 0 0 0,1 0 0 0 0,0 1-1 0 0,-1-1 1 0 0,-4 2 0 0 0,-6 3 65 0 0,0-1 0 0 0,0 0 0 0 0,0-1 0 0 0,-30 8 0 0 0,21-9-102 0 0,0 0-1 0 0,-1-1 1 0 0,-27 0 0 0 0,-70-4-838 0 0,104 0 519 0 0,1-1-623 0 0,-24-3 1 0 0,3-6-5480 0 0,10-2-754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0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416 256 11055 0 0,'0'0'506'0'0,"-4"7"168"0"0,1-1-543 0 0,-1-1-1 0 0,-1 1 0 0 0,-8 8 1 0 0,12-13 425 0 0,-9 5 3834 0 0,10-9-4248 0 0,0 0-1 0 0,0 1 0 0 0,0-1 1 0 0,1 0-1 0 0,-1 1 0 0 0,1-1 0 0 0,-1 0 1 0 0,1 1-1 0 0,0-1 0 0 0,0 1 1 0 0,2-5-1 0 0,19-31 222 0 0,-12 22-194 0 0,1-4-119 0 0,-1-1-1 0 0,10-27 0 0 0,-16 38-64 0 0,-1 0-1 0 0,-1 0 1 0 0,0 0-1 0 0,0 0 1 0 0,-1 0-1 0 0,0-1 1 0 0,-2-14-1 0 0,1 24 10 0 0,0 0 1 0 0,0 0-1 0 0,0 0 0 0 0,0 0 0 0 0,0-1 1 0 0,-1 1-1 0 0,1 0 0 0 0,0 0 0 0 0,-1 0 0 0 0,1 0 1 0 0,-1 0-1 0 0,1 0 0 0 0,-1 0 0 0 0,0 0 1 0 0,1 0-1 0 0,-1 0 0 0 0,0 1 0 0 0,0-1 1 0 0,1 0-1 0 0,-1 0 0 0 0,0 1 0 0 0,-1-2 0 0 0,0 2 0 0 0,1-1-1 0 0,-1 1 0 0 0,0-1 0 0 0,1 1 0 0 0,-1 0 0 0 0,0-1 0 0 0,0 1 1 0 0,1 0-1 0 0,-1 0 0 0 0,0 0 0 0 0,1 1 0 0 0,-1-1 0 0 0,-2 1 0 0 0,-4 1-1 0 0,0 0 0 0 0,0 1-1 0 0,1 1 1 0 0,-13 6 0 0 0,-2 3-34 0 0,1 2 0 0 0,0 0 0 0 0,2 1 0 0 0,-31 32 0 0 0,-62 84 137 0 0,109-129-88 0 0,-65 88 96 0 0,55-73-85 0 0,2 1 0 0 0,0 1-1 0 0,-9 21 1 0 0,18-36-14 0 0,0 0 0 0 0,1 1 0 0 0,-1-1-1 0 0,1 0 1 0 0,0 0 0 0 0,1 1 0 0 0,-1-1 0 0 0,1 0 0 0 0,0 9-1 0 0,1-11 2 0 0,-1 0 0 0 0,1-1 0 0 0,0 1 0 0 0,0-1-1 0 0,0 1 1 0 0,0-1 0 0 0,0 1 0 0 0,0-1-1 0 0,1 0 1 0 0,-1 1 0 0 0,1-1 0 0 0,-1 0 0 0 0,1 0-1 0 0,0 0 1 0 0,0-1 0 0 0,0 1 0 0 0,0 0 0 0 0,0-1-1 0 0,0 1 1 0 0,5 1 0 0 0,-1 0 11 0 0,1 0 1 0 0,0-1 0 0 0,-1 0-1 0 0,1 0 1 0 0,0-1 0 0 0,0 0-1 0 0,0 0 1 0 0,0-1 0 0 0,0 1-1 0 0,0-2 1 0 0,11 0-1 0 0,-7-1-4 0 0,1 0-1 0 0,-1-1 0 0 0,0 0 0 0 0,0 0 0 0 0,0-1 0 0 0,13-7 0 0 0,-18 7-8 0 0,0 0 0 0 0,0 0 0 0 0,-1 0 0 0 0,1-1-1 0 0,-1 0 1 0 0,0 0 0 0 0,-1 0 0 0 0,1-1 0 0 0,6-11 0 0 0,2-4 20 0 0,13-36 1 0 0,-3 8-36 0 0,-10 23-47 0 0,1 2 0 0 0,25-34 0 0 0,-39 58 57 0 0,0-1 0 0 0,0 1 0 0 0,0 0 0 0 0,1 0 0 0 0,-1-1 1 0 0,0 1-1 0 0,0 0 0 0 0,1 0 0 0 0,-1-1 0 0 0,0 1 0 0 0,1 0 0 0 0,-1 0 0 0 0,0 0 1 0 0,0 0-1 0 0,1 0 0 0 0,-1 0 0 0 0,0-1 0 0 0,1 1 0 0 0,-1 0 0 0 0,0 0 0 0 0,1 0 1 0 0,-1 0-1 0 0,0 0 0 0 0,1 0 0 0 0,-1 0 0 0 0,0 0 0 0 0,1 0 0 0 0,-1 0 0 0 0,0 1 0 0 0,1-1 1 0 0,-1 0-1 0 0,0 0 0 0 0,1 0 0 0 0,-1 0 0 0 0,0 0 0 0 0,1 1 0 0 0,-1-1 0 0 0,0 0 1 0 0,0 0-1 0 0,1 0 0 0 0,-1 1 0 0 0,0-1 0 0 0,0 0 0 0 0,1 0 0 0 0,-1 1 0 0 0,0-1 1 0 0,0 0-1 0 0,0 1 0 0 0,0-1 0 0 0,1 0 0 0 0,-1 1 0 0 0,0-1 0 0 0,0 0 0 0 0,0 1 1 0 0,0-1-1 0 0,0 0 0 0 0,0 1 0 0 0,0-1 0 0 0,0 0 0 0 0,0 1 0 0 0,0 0-7 0 0,5 11-32 0 0,-1 0 1 0 0,-1 0 0 0 0,0 0-1 0 0,0 0 1 0 0,-2 1-1 0 0,2 20 1 0 0,2 20-673 0 0,-3-43 124 0 0,0 1 0 0 0,1-1 0 0 0,0 0 0 0 0,1 0 0 0 0,4 11 1 0 0,1-7-918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0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17 530 9503 0 0,'-6'7'9471'0'0,"5"-9"-9386"0"0,0 0-1 0 0,0 0 1 0 0,-1 0-1 0 0,2 1 1 0 0,-1-1 0 0 0,0 0-1 0 0,0 0 1 0 0,1 0 0 0 0,-1 0-1 0 0,1 0 1 0 0,-1 0 0 0 0,1 0-1 0 0,0-1 1 0 0,0 1 0 0 0,0 0-1 0 0,0 0 1 0 0,0 0-1 0 0,1 0 1 0 0,-1 0 0 0 0,0 0-1 0 0,1 0 1 0 0,0 0 0 0 0,0-2-1 0 0,3-7 74 0 0,1 0-1 0 0,10-18 0 0 0,-14 26-111 0 0,21-34 112 0 0,2 2 0 0 0,34-41 1 0 0,64-59-247 0 0,-99 112-218 0 0,0 1-1 0 0,29-20 1 0 0,-39 32-344 0 0,0 1-1 0 0,1 1 1 0 0,0 1 0 0 0,1 0 0 0 0,0 1-1 0 0,16-5 1 0 0,-12 7-1606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0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124 156 2759 0 0,'2'1'207'0'0,"3"1"749"0"0,1 1 0 0 0,-1 0 0 0 0,1 0 0 0 0,-1 1 0 0 0,0-1 0 0 0,0 1 0 0 0,-1 1 0 0 0,1-1 0 0 0,3 6 0 0 0,-5-7-586 0 0,-1 0-1 0 0,0-1 0 0 0,1 1 0 0 0,0-1 1 0 0,-1 1-1 0 0,1-1 0 0 0,0 0 0 0 0,0 0 0 0 0,1 0 1 0 0,-1 0-1 0 0,0 0 0 0 0,1-1 0 0 0,-1 0 1 0 0,0 0-1 0 0,1 0 0 0 0,0 0 0 0 0,5 1 1 0 0,0-2-267 0 0,0 0 0 0 0,0 0 0 0 0,0-1 0 0 0,0-1 0 0 0,0 1 0 0 0,0-1 1 0 0,-1-1-1 0 0,1 0 0 0 0,-1 0 0 0 0,0 0 0 0 0,1-1 0 0 0,-2 0 0 0 0,1-1 1 0 0,0 0-1 0 0,-1 0 0 0 0,0-1 0 0 0,0 1 0 0 0,-1-2 0 0 0,1 1 0 0 0,-1-1 1 0 0,-1 0-1 0 0,1 0 0 0 0,-1 0 0 0 0,6-13 0 0 0,-9 15-202 0 0,-1 1 0 0 0,1 0 0 0 0,-1-1 0 0 0,-1 1 0 0 0,1-1 0 0 0,0 1 0 0 0,-1-1 0 0 0,0 0 0 0 0,0 1 0 0 0,-1-1 0 0 0,1 1 0 0 0,-1-1-1 0 0,0 1 1 0 0,0-1 0 0 0,0 1 0 0 0,-4-9 0 0 0,4 11 45 0 0,0 0-1 0 0,0 0 0 0 0,0 0 1 0 0,-1 0-1 0 0,1 0 0 0 0,0 0 1 0 0,-1 0-1 0 0,1 1 0 0 0,-1-1 1 0 0,0 0-1 0 0,0 1 0 0 0,0-1 1 0 0,1 1-1 0 0,-1 0 0 0 0,-1-1 1 0 0,1 1-1 0 0,0 0 0 0 0,0 0 1 0 0,0 0-1 0 0,0 1 0 0 0,-1-1 1 0 0,1 1-1 0 0,0-1 0 0 0,-1 1 1 0 0,1 0-1 0 0,0-1 0 0 0,-1 1 1 0 0,1 1-1 0 0,-1-1 0 0 0,1 0 1 0 0,0 0-1 0 0,-1 1 0 0 0,-2 1 1 0 0,-9 3 54 0 0,1 0 0 0 0,1 1 1 0 0,-1 1-1 0 0,1 0 1 0 0,0 1-1 0 0,1 1 1 0 0,0-1-1 0 0,-20 21 1 0 0,6-2 258 0 0,2 1 0 0 0,-26 39 0 0 0,21-25-3 0 0,-26 55-1 0 0,42-73-150 0 0,2 0-1 0 0,1 1 0 0 0,1 0 1 0 0,-6 30-1 0 0,13-49-85 0 0,0 1-1 0 0,0-1 1 0 0,1 1 0 0 0,0-1-1 0 0,0 0 1 0 0,0 1-1 0 0,1-1 1 0 0,0 1 0 0 0,0-1-1 0 0,4 11 1 0 0,-3-13 24 0 0,-1-1 1 0 0,1 1 0 0 0,0-1-1 0 0,1 1 1 0 0,-1-1 0 0 0,0 0-1 0 0,1 0 1 0 0,0 0-1 0 0,0 0 1 0 0,0 0 0 0 0,0-1-1 0 0,0 1 1 0 0,0-1-1 0 0,1 0 1 0 0,-1 0 0 0 0,1 0-1 0 0,-1 0 1 0 0,6 1 0 0 0,1 0 106 0 0,0-1 0 0 0,1 0 1 0 0,-1-1-1 0 0,1 0 1 0 0,-1 0-1 0 0,1-1 1 0 0,0 0-1 0 0,-1-1 1 0 0,1 0-1 0 0,-1-1 1 0 0,0 0-1 0 0,1-1 1 0 0,15-6-1 0 0,7-4-304 0 0,-1-2 1 0 0,50-31-1 0 0,-81 45-673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0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93 351 7743 0 0,'0'1'30'0'0,"-2"9"98"0"0,1 0 0 0 0,0 0 0 0 0,0 0 0 0 0,1 1 0 0 0,1-1 0 0 0,2 17 0 0 0,0-14 569 0 0,1-1 1 0 0,-2 1-1 0 0,0 0 1 0 0,-1-1-1 0 0,0 1 1 0 0,-2 23-1 0 0,1-34-249 0 0,-1 0-291 0 0,0-1-1 0 0,0 1 1 0 0,0 0-1 0 0,0 0 0 0 0,0 0 1 0 0,0-1-1 0 0,-1 4 1 0 0,2-4-65 0 0,-1 1-25 0 0,0 0 0 0 0,1 0 0 0 0,-2-1 0 0 0,1 1 0 0 0,0 0 0 0 0,0-1 0 0 0,0 1 0 0 0,-1-1 0 0 0,1 1 0 0 0,-1-1 0 0 0,1 1 0 0 0,-1-1 0 0 0,0 0 0 0 0,1 0 0 0 0,-1 0 0 0 0,0 0 0 0 0,0 0 0 0 0,0 0 0 0 0,0-1-1 0 0,0 1 1 0 0,0-1 0 0 0,0 1 0 0 0,0-1 0 0 0,0 0 0 0 0,0 0 0 0 0,0 1 0 0 0,0-1 0 0 0,0-1 0 0 0,-3 1 0 0 0,3-1-56 0 0,0 1 0 0 0,0 0 0 0 0,0-1-1 0 0,0 1 1 0 0,0-1 0 0 0,0 0 0 0 0,0 0 0 0 0,0 1-1 0 0,1-1 1 0 0,-1 0 0 0 0,0-1 0 0 0,0 1 0 0 0,1 0-1 0 0,-1 0 1 0 0,1-1 0 0 0,-1 1 0 0 0,1-1 0 0 0,0 1 0 0 0,0-1-1 0 0,0 0 1 0 0,-1 0 0 0 0,1 1 0 0 0,1-1 0 0 0,-1 0-1 0 0,0 0 1 0 0,0 0 0 0 0,1 0 0 0 0,-1 0 0 0 0,1 0-1 0 0,-1-3 1 0 0,1-11 37 0 0,1 0 0 0 0,0 0 0 0 0,1-1-1 0 0,0 1 1 0 0,2 1 0 0 0,0-1 0 0 0,0 0-1 0 0,12-24 1 0 0,5-4 145 0 0,41-63 0 0 0,-50 89-193 0 0,1 1 0 0 0,0 0 0 0 0,2 1 0 0 0,-1 0 0 0 0,2 1 0 0 0,31-22 0 0 0,-26 22 0 0 0,2 1 0 0 0,0 0 0 0 0,0 2 0 0 0,1 1 0 0 0,30-9 0 0 0,-41 16-94 0 0,1 0 0 0 0,0 2 0 0 0,0-1-1 0 0,0 2 1 0 0,-1 0 0 0 0,1 1 0 0 0,0 0-1 0 0,0 1 1 0 0,0 0 0 0 0,0 1 0 0 0,0 1 0 0 0,0 0-1 0 0,-1 1 1 0 0,0 0 0 0 0,0 1 0 0 0,0 1-1 0 0,15 8 1 0 0,-12-3-1354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0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526 104 12695 0 0,'0'0'580'0'0,"1"-1"-10"0"0,7-28-260 0 0,-6 23 152 0 0,0-1-1 0 0,0 0 1 0 0,0 1-1 0 0,-1-1 1 0 0,1-11 0 0 0,-3 17-403 0 0,0-1 0 0 0,-1 0 0 0 0,1 1 0 0 0,0-1 0 0 0,-1 1 0 0 0,0-1 0 0 0,1 1 0 0 0,-1 0 0 0 0,0-1 0 0 0,-2 0 0 0 0,2 1-49 0 0,-1 0 0 0 0,0 0 0 0 0,0 0 0 0 0,0 1 0 0 0,0-1 0 0 0,0 1 0 0 0,0 0 0 0 0,0 0 0 0 0,0 0 0 0 0,0 0 0 0 0,0 0 0 0 0,0 1 1 0 0,-5 0-1 0 0,1 1-13 0 0,-1 1 1 0 0,1-1 0 0 0,0 1-1 0 0,-7 4 1 0 0,-27 17 35 0 0,-52 41-1 0 0,-32 36 341 0 0,121-97-351 0 0,-13 9 80 0 0,-61 55 415 0 0,66-55-293 0 0,-1 0 0 0 0,1 1 1 0 0,-16 24-1 0 0,26-35-171 0 0,0 1 0 0 0,1-1 0 0 0,-1 0 0 0 0,0 1 0 0 0,1-1 0 0 0,0 1 0 0 0,0-1 0 0 0,0 1 0 0 0,0 0 0 0 0,0 5 0 0 0,1-9-42 0 0,1 0 0 0 0,-1 1 0 0 0,0-1 1 0 0,0 1-1 0 0,0-1 0 0 0,1 0 0 0 0,-1 1 1 0 0,0-1-1 0 0,1 1 0 0 0,-1-1 0 0 0,0 0 0 0 0,1 0 1 0 0,-1 1-1 0 0,0-1 0 0 0,1 0 0 0 0,-1 1 0 0 0,1-1 1 0 0,-1 0-1 0 0,1 0 0 0 0,-1 0 0 0 0,0 0 0 0 0,1 1 1 0 0,-1-1-1 0 0,1 0 0 0 0,-1 0 0 0 0,1 0 1 0 0,0 0-1 0 0,12 1 134 0 0,1-2-17 0 0,-1 0 0 0 0,1-1 0 0 0,-1 0 0 0 0,24-8 0 0 0,50-23 110 0 0,-47 14-213 0 0,0-3-1 0 0,51-37 0 0 0,-51 33-87 0 0,58-42-1171 0 0,-97 67 934 0 0,-9 12-906 0 0,1 0 1094 0 0,-5 6 71 0 0,0 1 0 0 0,-11 25 0 0 0,21-39-44 0 0,-1 1 0 0 0,2 0 0 0 0,-1-1 0 0 0,0 1 0 0 0,1 0 0 0 0,0 0 0 0 0,0 1 0 0 0,1-1 0 0 0,-1 0 0 0 0,1 0 0 0 0,0 0 0 0 0,1 0 0 0 0,-1 0 0 0 0,1 0 0 0 0,1 6 0 0 0,-1-9-216 0 0,0 1 0 0 0,0-1 1 0 0,0 0-1 0 0,0 0 0 0 0,1 1 0 0 0,-1-1 1 0 0,1 0-1 0 0,3 3 0 0 0,5 5-1275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0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26 339 4607 0 0,'-1'-1'9283'0'0,"-1"-1"-9117"0"0,0 1 0 0 0,0-1 1 0 0,0 0-1 0 0,0 0 0 0 0,0 0 0 0 0,1-1 1 0 0,-1 1-1 0 0,1 0 0 0 0,-1-1 0 0 0,1 1 1 0 0,0-1-1 0 0,0 1 0 0 0,0-1 0 0 0,1 1 0 0 0,-1-1 1 0 0,0 0-1 0 0,1 1 0 0 0,0-1 0 0 0,-1 0 1 0 0,1 1-1 0 0,1-1 0 0 0,-1 0 0 0 0,0 0 1 0 0,0 1-1 0 0,1-1 0 0 0,0 1 0 0 0,-1-1 1 0 0,1 0-1 0 0,0 1 0 0 0,2-5 0 0 0,2-3-99 0 0,0 1-1 0 0,1 0 0 0 0,0 0 0 0 0,0 0 1 0 0,1 0-1 0 0,0 1 0 0 0,1 0 1 0 0,0 1-1 0 0,11-9 0 0 0,12-7-170 0 0,43-24 0 0 0,-32 21-75 0 0,-19 12 19 0 0,39-17 0 0 0,-52 26 163 0 0,-1 2 0 0 0,1-1 1 0 0,0 1-1 0 0,1 1 1 0 0,-1 0-1 0 0,0 0 0 0 0,12 1 1 0 0,-20 0 37 0 0,1 2-1 0 0,-1-1 1 0 0,0 0 0 0 0,0 0-1 0 0,1 1 1 0 0,-1-1 0 0 0,0 1-1 0 0,0-1 1 0 0,0 1 0 0 0,0 0-1 0 0,0 0 1 0 0,0 0 0 0 0,0 0-1 0 0,0 0 1 0 0,0 1 0 0 0,-1-1-1 0 0,3 3 1 0 0,-2-2 10 0 0,0 1 0 0 0,0-1 0 0 0,0 1 1 0 0,-1-1-1 0 0,0 1 0 0 0,1 0 0 0 0,-1 0 0 0 0,0 0 0 0 0,0-1 0 0 0,0 1 0 0 0,0 5 0 0 0,0 3 57 0 0,-1 0 0 0 0,0 1 0 0 0,0-1 0 0 0,-1 1 0 0 0,-4 18 0 0 0,-6 18 38 0 0,-28 72 0 0 0,34-107-138 0 0,4-10-179 0 0,0 1 0 0 0,0-1 1 0 0,0 1-1 0 0,0-1 0 0 0,1 1 0 0 0,-1 6 0 0 0,12-5-5953 0 0,0-1 84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2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167 172 5983 0 0,'2'0'8643'0'0,"3"0"-8111"0"0,0 1-1 0 0,1-1 1 0 0,-1 0 0 0 0,0-1-1 0 0,1 1 1 0 0,-1-1 0 0 0,0 0-1 0 0,10-4 1 0 0,44-20 1279 0 0,-5 3-1018 0 0,-47 19-858 0 0,0 1 0 0 0,1-2 0 0 0,-1 1 0 0 0,-1-1 1 0 0,1 0-1 0 0,0 0 0 0 0,-1 0 0 0 0,0-1 0 0 0,0 0 0 0 0,0 0 0 0 0,-1-1 0 0 0,6-7 0 0 0,-10 12-260 0 0,-2-1-573 0 0,1-1 866 0 0,-1 1 1 0 0,1 0-1 0 0,-1-1 1 0 0,0 1-1 0 0,0 0 1 0 0,0 0-1 0 0,0 0 1 0 0,0 0-1 0 0,-1 0 1 0 0,1 0-1 0 0,-1 0 1 0 0,1 0-1 0 0,-1 0 1 0 0,0 1-1 0 0,0-1 1 0 0,1 1-1 0 0,-1-1 1 0 0,0 1-1 0 0,0 0 1 0 0,-4-2-1 0 0,3 1-8 0 0,0 1 0 0 0,-1-1 0 0 0,1 1 0 0 0,0 0 1 0 0,-1-1-1 0 0,1 2 0 0 0,-1-1 0 0 0,1 0 0 0 0,-1 1 0 0 0,1-1 0 0 0,-1 1 0 0 0,0 0 0 0 0,1 0 0 0 0,-4 1 0 0 0,0 1 38 0 0,1 1 0 0 0,0-1-1 0 0,0 1 1 0 0,1 0 0 0 0,-1 1 0 0 0,-7 5 0 0 0,-32 30-31 0 0,31-26 21 0 0,-28 25 34 0 0,-53 61 1 0 0,83-85 82 0 0,1 1 1 0 0,0 0 0 0 0,1 0 0 0 0,1 1-1 0 0,1 0 1 0 0,0 1 0 0 0,1 0-1 0 0,-7 27 1 0 0,12-38-62 0 0,1 1 0 0 0,0 0 0 0 0,0 0 0 0 0,1-1 0 0 0,-1 1 0 0 0,2 0-1 0 0,-1 0 1 0 0,2 8 0 0 0,-1-12-33 0 0,0 0 0 0 0,0 0-1 0 0,0 1 1 0 0,0-1 0 0 0,1 0-1 0 0,-1 0 1 0 0,1 0-1 0 0,0-1 1 0 0,0 1 0 0 0,0 0-1 0 0,0-1 1 0 0,0 1 0 0 0,0-1-1 0 0,1 0 1 0 0,-1 0 0 0 0,1 1-1 0 0,0-2 1 0 0,5 4 0 0 0,-2-2 0 0 0,1 0 0 0 0,0-1 0 0 0,-1 0 0 0 0,1 0 0 0 0,0-1 0 0 0,0 1 0 0 0,0-2 0 0 0,1 1 0 0 0,-1-1 0 0 0,0 0 0 0 0,0 0 0 0 0,14-3 0 0 0,5-3-138 0 0,-1 0-1 0 0,30-13 1 0 0,-20 7-205 0 0,34-14-1116 0 0,-24 5-3337 0 0,-8 3-993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0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196 425 10135 0 0,'0'0'778'0'0,"0"2"-506"0"0,-1 2 172 0 0,0 0 0 0 0,-1 0 0 0 0,1 0 0 0 0,-1 0 1 0 0,1 0-1 0 0,-1 0 0 0 0,0 0 0 0 0,-1 0 0 0 0,1-1 0 0 0,-1 0 1 0 0,-4 6-1 0 0,5-7-238 0 0,1-1 1 0 0,-1 1 0 0 0,0-1 0 0 0,0 1 0 0 0,0-1 0 0 0,0 1-1 0 0,0-1 1 0 0,0 0 0 0 0,-1 0 0 0 0,1 0 0 0 0,0 0-1 0 0,0-1 1 0 0,-1 1 0 0 0,1-1 0 0 0,-1 1 0 0 0,1-1-1 0 0,0 0 1 0 0,-1 0 0 0 0,1 0 0 0 0,-1 0 0 0 0,1 0-1 0 0,-4-1 1 0 0,0-1-165 0 0,0 1-1 0 0,0-1 0 0 0,0-1 1 0 0,0 1-1 0 0,0-1 1 0 0,1 0-1 0 0,-1 0 0 0 0,1-1 1 0 0,0 1-1 0 0,0-1 1 0 0,0 0-1 0 0,0-1 1 0 0,1 1-1 0 0,0-1 0 0 0,0 0 1 0 0,0 0-1 0 0,0 0 1 0 0,1-1-1 0 0,0 1 0 0 0,0-1 1 0 0,1 0-1 0 0,-1 1 1 0 0,1-1-1 0 0,0 0 0 0 0,1-1 1 0 0,-1 1-1 0 0,1 0 1 0 0,1 0-1 0 0,-1-1 1 0 0,1 1-1 0 0,0 0 0 0 0,1-1 1 0 0,1-8-1 0 0,2-2-162 0 0,1 0-1 0 0,1 1 1 0 0,0-1 0 0 0,1 2-1 0 0,1-1 1 0 0,1 1 0 0 0,0 0-1 0 0,15-18 1 0 0,-8 13-110 0 0,1 0 0 0 0,2 2 0 0 0,0 0 0 0 0,41-30 1 0 0,-53 43 270 0 0,1 0 1 0 0,-1 0 0 0 0,1 1 0 0 0,0 0-1 0 0,1 1 1 0 0,-1 0 0 0 0,1 0 0 0 0,-1 1-1 0 0,1-1 1 0 0,0 2 0 0 0,0 0 0 0 0,-1 0 0 0 0,1 0-1 0 0,0 1 1 0 0,0 0 0 0 0,0 1 0 0 0,0 0-1 0 0,15 4 1 0 0,-14-2 68 0 0,1 1 0 0 0,-1 0 1 0 0,0 0-1 0 0,0 1 0 0 0,0 1 0 0 0,11 7 0 0 0,-16-9-61 0 0,0 0 0 0 0,-1 0-1 0 0,1 1 1 0 0,-1 0 0 0 0,0 0-1 0 0,0 0 1 0 0,0 0 0 0 0,-1 0-1 0 0,1 1 1 0 0,-1 0 0 0 0,-1-1-1 0 0,3 8 1 0 0,-3-10-45 0 0,-1 1-1 0 0,0 0 1 0 0,0 0-1 0 0,-1-1 0 0 0,1 1 1 0 0,-1 0-1 0 0,0 0 1 0 0,0 0-1 0 0,0-1 1 0 0,0 1-1 0 0,-1 0 1 0 0,-1 4-1 0 0,1-3 2 0 0,-1 0-1 0 0,-1 0 1 0 0,1-1-1 0 0,-1 1 1 0 0,1-1-1 0 0,-1 1 1 0 0,-1-1 0 0 0,-4 5-1 0 0,-6 6-1 0 0,-1-1-1 0 0,-1 0 0 0 0,-19 12 1 0 0,-56 32-23 0 0,79-51 13 0 0,-11 7-172 0 0,-44 26-475 0 0,22-19-2744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0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0 5983 0 0,'0'0'3304'0'0,"-1"3"-1822"0"0,-147 188 2442 0 0,12 11-2411 0 0,44-64-384 0 0,-92 143 398 0 0,169-255-1462 0 0,0 0 0 0 0,2 0 0 0 0,-14 41 0 0 0,26-64-246 0 0,0 0 1 0 0,0 0 0 0 0,1 0-1 0 0,-1 0 1 0 0,1 6-1 0 0,0-7-1115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0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8287 0 0,'0'0'756'0'0,"-1"2"-622"0"0,-9 9 1137 0 0,0 0-1 0 0,0-1 1 0 0,-23 18 0 0 0,17-15 15 0 0,-20 21-1 0 0,-30 31-470 0 0,47-49-429 0 0,0 2 0 0 0,1 1-1 0 0,1 0 1 0 0,-15 22 0 0 0,27-31-248 0 0,1-1 1 0 0,-1 1-1 0 0,1 0 0 0 0,1-1 1 0 0,0 2-1 0 0,0-1 0 0 0,1 0 0 0 0,1 1 1 0 0,-1 17-1 0 0,2-26-25 0 0,6 8 145 0 0,-5-8-224 0 0,1 0 1 0 0,0-1 0 0 0,0 0 0 0 0,0 1 0 0 0,0-1-1 0 0,0 0 1 0 0,0 0 0 0 0,0 0 0 0 0,0 0 0 0 0,1 0-1 0 0,-1 0 1 0 0,0-1 0 0 0,0 1 0 0 0,1-1 0 0 0,-1 0-1 0 0,1 1 1 0 0,-1-1 0 0 0,0 0 0 0 0,1-1 0 0 0,3 1 0 0 0,6-2 194 0 0,-1 0 1 0 0,20-7 0 0 0,-28 8-191 0 0,6-2 2 0 0,-1 0 0 0 0,0-1 0 0 0,0 0 0 0 0,0-1 0 0 0,-1 0 0 0 0,0 0 0 0 0,1 0 0 0 0,-2-1 0 0 0,1 0-1 0 0,-1 0 1 0 0,0-1 0 0 0,0 0 0 0 0,-1 0 0 0 0,0 0 0 0 0,0-1 0 0 0,0 0 0 0 0,3-10 0 0 0,-5 12-67 0 0,0-1 0 0 0,0 0 1 0 0,-1 0-1 0 0,0 0 1 0 0,-1 0-1 0 0,0 0 0 0 0,0 0 1 0 0,0 0-1 0 0,-1 0 1 0 0,0 0-1 0 0,0 0 1 0 0,-1 0-1 0 0,0 0 0 0 0,0 0 1 0 0,0 0-1 0 0,-1 0 1 0 0,0 0-1 0 0,-1 0 1 0 0,0 1-1 0 0,0-1 0 0 0,-7-11 1 0 0,8 15-84 0 0,-1 0-1 0 0,1-1 1 0 0,-1 2 0 0 0,0-1 0 0 0,0 0-1 0 0,0 0 1 0 0,0 1 0 0 0,0 0 0 0 0,-1 0 0 0 0,1 0-1 0 0,-1 0 1 0 0,1 0 0 0 0,-1 0 0 0 0,0 1-1 0 0,0 0 1 0 0,1 0 0 0 0,-6-1 0 0 0,5 2-452 0 0,-1-1 1 0 0,1 1-1 0 0,0 0 1 0 0,-1 1-1 0 0,-6 0 1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0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119 390 16351 0 0,'0'0'1484'0'0,"-1"1"-1221"0"0,-9 4-22 0 0,1-1 0 0 0,-1 0 0 0 0,0 0-1 0 0,0-1 1 0 0,0 0 0 0 0,-1-1 0 0 0,1 0 0 0 0,-20 0 0 0 0,29-2-226 0 0,1 0 0 0 0,0 0 1 0 0,-1 0-1 0 0,1 0 0 0 0,0 0 0 0 0,-1 0 1 0 0,1 0-1 0 0,0-1 0 0 0,-1 1 0 0 0,1 0 1 0 0,0 0-1 0 0,0 0 0 0 0,-1-1 0 0 0,1 1 1 0 0,0 0-1 0 0,0 0 0 0 0,-1-1 1 0 0,1 1-1 0 0,0 0 0 0 0,0 0 0 0 0,0-1 1 0 0,-1 1-1 0 0,1 0 0 0 0,0-1 0 0 0,0 1 1 0 0,0 0-1 0 0,0-1 0 0 0,0 1 0 0 0,0 0 1 0 0,0-1-1 0 0,0 1 0 0 0,0 0 0 0 0,0-1 1 0 0,0 1-1 0 0,0 0 0 0 0,0-1 0 0 0,0 1 1 0 0,0 0-1 0 0,0-1 0 0 0,0 1 0 0 0,0 0 1 0 0,0-1-1 0 0,0 1 0 0 0,1 0 1 0 0,-1-1-1 0 0,6-14 224 0 0,2 3-221 0 0,0 1 0 0 0,0 0 0 0 0,1 0 0 0 0,0 1 0 0 0,19-16 0 0 0,1-1-114 0 0,-6 5-45 0 0,0 1 0 0 0,2 1 0 0 0,52-32 0 0 0,-70 48 142 0 0,-1 0-1 0 0,1 1 1 0 0,0 0 0 0 0,0 0-1 0 0,1 1 1 0 0,-1-1-1 0 0,0 2 1 0 0,9-2 0 0 0,-14 3 27 0 0,-1 0 0 0 0,0 0 0 0 0,0 1 1 0 0,0-1-1 0 0,1 0 0 0 0,-1 1 1 0 0,0-1-1 0 0,0 1 0 0 0,0-1 1 0 0,0 1-1 0 0,0 0 0 0 0,0-1 1 0 0,0 1-1 0 0,0 0 0 0 0,0 0 1 0 0,0 0-1 0 0,-1-1 0 0 0,1 1 1 0 0,0 0-1 0 0,0 0 0 0 0,-1 0 1 0 0,1 0-1 0 0,-1 1 0 0 0,1-1 1 0 0,-1 0-1 0 0,1 0 0 0 0,0 2 1 0 0,1 4 63 0 0,-1 0 0 0 0,1 1 0 0 0,0 9 0 0 0,0-6-35 0 0,-2 0 10 0 0,0-5-34 0 0,0-1-1 0 0,0 0 0 0 0,1 0 0 0 0,0 1 0 0 0,2 6 0 0 0,-3-10-97 0 0,2-3-260 0 0,5-4 229 0 0,0 0 1 0 0,0-1-1 0 0,0 0 1 0 0,0 0 0 0 0,10-13-1 0 0,2-2 46 0 0,23-22-73 0 0,-14 13-65 0 0,42-35 0 0 0,-61 57 82 0 0,1 1-1 0 0,0 0 0 0 0,0 1 0 0 0,0 0 0 0 0,1 1 0 0 0,0 0 1 0 0,0 1-1 0 0,0 0 0 0 0,14-3 0 0 0,-12 6-53 0 0,-2 3 128 0 0,-10-1 46 0 0,1 1 0 0 0,-1-1 0 0 0,0 0 0 0 0,0 0 0 0 0,0 1 0 0 0,1-1 0 0 0,-1 1 0 0 0,-1-1 0 0 0,1 1 0 0 0,0 0 0 0 0,0-1 0 0 0,0 1 0 0 0,-1 0 0 0 0,1-1 0 0 0,-1 1 0 0 0,0 0 0 0 0,1 0 0 0 0,-1-1 0 0 0,0 4 0 0 0,0 3 120 0 0,0 0-1 0 0,-2 15 0 0 0,-2 0 145 0 0,-1-1-1 0 0,-2 0 0 0 0,-11 28 0 0 0,4-12-38 0 0,-27 76 97 0 0,40-111-367 0 0,0 0 0 0 0,1 0 0 0 0,-1-1-1 0 0,1 1 1 0 0,-1 0 0 0 0,1 0 0 0 0,0 0-1 0 0,0 0 1 0 0,0 0 0 0 0,1 0 0 0 0,0 3 0 0 0,-1-5-729 0 0,2 0-243 0 0,7 0-48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1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12895 0 0,'0'0'3126'0'0,"0"2"-2172"0"0,-5 19-600 0 0,1-1 1 0 0,-11 25-1 0 0,3-7-283 0 0,-148 407 3251 0 0,6-47-1842 0 0,141-366-1574 0 0,9-24-250 0 0,1 1 0 0 0,0-1 0 0 0,0 1 0 0 0,0 0 0 0 0,1 0 0 0 0,-1 15 0 0 0,3-22-914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1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15463 0 0,'-2'2'706'0'0,"-5"10"-554"0"0,1 0-1 0 0,0 0 1 0 0,0 1 0 0 0,1 0 0 0 0,1 0 0 0 0,0 0 0 0 0,1 0 0 0 0,0 0 0 0 0,1 1 0 0 0,1 0 0 0 0,0-1 0 0 0,1 1 0 0 0,0 0 0 0 0,3 14 0 0 0,-2-19-98 0 0,0 1 0 0 0,1-1 0 0 0,1 0 0 0 0,-1 0 0 0 0,1 0 0 0 0,1 0 0 0 0,0 0 0 0 0,0-1 1 0 0,1 1-1 0 0,0-1 0 0 0,0 0 0 0 0,1-1 0 0 0,0 1 0 0 0,0-1 0 0 0,1 0 0 0 0,0-1 0 0 0,0 1 0 0 0,0-1 1 0 0,1-1-1 0 0,0 0 0 0 0,10 6 0 0 0,-8-7-63 0 0,0 0-1 0 0,1-1 1 0 0,-1 0 0 0 0,1 0 0 0 0,0-1 0 0 0,-1-1-1 0 0,1 0 1 0 0,0 0 0 0 0,21-2 0 0 0,-30 1-204 0 0,0-1 0 0 0,1 1 0 0 0,-1-1 0 0 0,0 0 0 0 0,1 0 0 0 0,-1 0 0 0 0,0 0 0 0 0,0 0 0 0 0,3-3 1 0 0,8-6-1054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1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0 5983 0 0,'-1'2'3192'0'0,"-37"54"4190"0"0,2 2-3669 0 0,-66 123-2718 0 0,62-109 315 0 0,-88 191 541 0 0,16 9-517 0 0,62-147-932 0 0,-44 151-72 0 0,92-269-331 0 0,1 1 1 0 0,-1 0-1 0 0,1 0 0 0 0,1 0 0 0 0,-1 0 0 0 0,2 15 0 0 0,-1-23-39 0 0,1 1 1 0 0,-1-1 0 0 0,0 1-1 0 0,0-1 1 0 0,0 0 0 0 0,1 1-1 0 0,-1-1 1 0 0,0 0 0 0 0,1 1-1 0 0,-1-1 1 0 0,0 0 0 0 0,1 1-1 0 0,-1-1 1 0 0,0 0 0 0 0,1 0-1 0 0,-1 1 1 0 0,0-1-1 0 0,1 0 1 0 0,-1 0 0 0 0,1 0-1 0 0,-1 0 1 0 0,0 0 0 0 0,1 1-1 0 0,0-1 1 0 0,0 0-101 0 0,9 2-559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1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1 5063 0 0,'0'0'707'0'0,"-1"1"236"0"0,-4 1-266 0 0,1 0 0 0 0,-1-1 0 0 0,0 1 1 0 0,0-1-1 0 0,0 0 0 0 0,-5 1 0 0 0,4-2-176 0 0,0 1-1 0 0,0 1 1 0 0,0-1-1 0 0,0 1 1 0 0,-7 3 0 0 0,-229 119 2385 0 0,204-104-2745 0 0,7-5 42 0 0,1 1 0 0 0,1 2 0 0 0,-49 39 1 0 0,69-48-156 0 0,4 0 25 0 0,6 1-40 0 0,0-8-13 0 0,0-1 0 0 0,1 1 0 0 0,-1 0 0 0 0,0-1 0 0 0,1 1 0 0 0,-1-1 0 0 0,1 0 0 0 0,0 1 0 0 0,-1-1 0 0 0,1 0 0 0 0,0 0 0 0 0,0 0 0 0 0,0 0 0 0 0,0-1 0 0 0,3 2 0 0 0,35 8 4 0 0,-29-8 3 0 0,87 16 52 0 0,54 14 15 0 0,-133-27-38 0 0,-3-2 55 0 0,31 13 0 0 0,-44-15-43 0 0,1 1 1 0 0,-1 0-1 0 0,1 0 1 0 0,-1 0-1 0 0,0 0 1 0 0,0 0 0 0 0,0 1-1 0 0,0-1 1 0 0,0 1-1 0 0,0 0 1 0 0,-1 0-1 0 0,0 0 1 0 0,4 6 0 0 0,-5-7-9 0 0,0-1 0 0 0,0 1 0 0 0,-1 0 0 0 0,1 0 0 0 0,-1 0 0 0 0,1 0 0 0 0,-1-1 0 0 0,0 1 0 0 0,0 0 0 0 0,0 0 0 0 0,0 0 0 0 0,0 0 0 0 0,0 0 0 0 0,0 0 0 0 0,-1 0 0 0 0,1 0 0 0 0,-1-1 0 0 0,1 1 0 0 0,-1 0 0 0 0,0 0 0 0 0,0 0 0 0 0,1-1 0 0 0,-1 1 0 0 0,-1-1 0 0 0,1 1 0 0 0,0 0 0 0 0,0-1 0 0 0,-3 3 0 0 0,-3 2 77 0 0,0 0 0 0 0,-1-1 0 0 0,1 1 0 0 0,-14 5 1 0 0,15-8-69 0 0,-17 9 16 0 0,-1-1 0 0 0,0-1 0 0 0,0-2 0 0 0,-32 8 0 0 0,-106 13 247 0 0,129-23-298 0 0,-32 2-14 0 0,-108 2 0 0 0,170-10-26 0 0,0 0 0 0 0,0-1-1 0 0,0 1 1 0 0,1 0 0 0 0,-1-1-1 0 0,0 0 1 0 0,0 0 0 0 0,1 0-1 0 0,-1 0 1 0 0,1 0 0 0 0,-1 0-1 0 0,-3-3 1 0 0,6 3 9 0 0,-1 1 1 0 0,0-1-1 0 0,1 1 1 0 0,-1-1-1 0 0,1 1 0 0 0,-1-1 1 0 0,1 0-1 0 0,-1 1 1 0 0,1-1-1 0 0,0 0 1 0 0,-1 0-1 0 0,1 1 1 0 0,0-1-1 0 0,-1 0 0 0 0,1 0 1 0 0,0 1-1 0 0,0-1 1 0 0,0-2-1 0 0,0 2-2 0 0,0 0-1 0 0,0-1 1 0 0,1 1 0 0 0,-1 0-1 0 0,1 0 1 0 0,-1 0 0 0 0,1-1-1 0 0,-1 1 1 0 0,1 0 0 0 0,0 0-1 0 0,-1 0 1 0 0,1 0 0 0 0,0 0-1 0 0,0 0 1 0 0,1-1 0 0 0,2-1-346 0 0,-1 0 1 0 0,1 0-1 0 0,-1 1 1 0 0,8-5-1 0 0,8-2-3702 0 0,-16 8 3278 0 0,19-9-5310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1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234 160 12151 0 0,'0'0'3946'0'0,"2"0"-3325"0"0,5 0-319 0 0,1 0 0 0 0,-1 0 0 0 0,0 0 0 0 0,0-1 0 0 0,12-3 0 0 0,39-12 302 0 0,-38 9-427 0 0,36-12-47 0 0,65-35-1 0 0,-96 43-158 0 0,-16 7-241 0 0,-1-1 1 0 0,1 0 0 0 0,-1 0 0 0 0,0-1 0 0 0,10-9 0 0 0,-43 7-4412 0 0,8 9 4543 0 0,-1 1 0 0 0,0 0 0 0 0,1 1 0 0 0,-30 10 1 0 0,10 0 683 0 0,-37 18 1 0 0,21-6 966 0 0,-77 52 1 0 0,98-55-742 0 0,0 2 0 0 0,2 1 0 0 0,-35 38 1 0 0,61-59-697 0 0,0 0 0 0 0,1 0 0 0 0,-1 1 1 0 0,1-1-1 0 0,0 1 0 0 0,1 0 1 0 0,-1 0-1 0 0,1 0 0 0 0,0 0 1 0 0,0 0-1 0 0,-1 6 0 0 0,3-9-46 0 0,0 0-1 0 0,0 1 1 0 0,0-1-1 0 0,0 0 1 0 0,0 1-1 0 0,0-1 1 0 0,1 0-1 0 0,-1 1 1 0 0,1-1-1 0 0,0 0 0 0 0,-1 0 1 0 0,1 0-1 0 0,0 0 1 0 0,0 0-1 0 0,1 0 1 0 0,-1 0-1 0 0,0 0 1 0 0,1 0-1 0 0,-1 0 1 0 0,1-1-1 0 0,-1 1 1 0 0,1 0-1 0 0,0-1 1 0 0,0 1-1 0 0,0-1 1 0 0,0 0-1 0 0,0 0 1 0 0,2 2-1 0 0,6 1 45 0 0,-1 0 1 0 0,1 0-1 0 0,0-1 0 0 0,0-1 0 0 0,0 1 0 0 0,0-1 1 0 0,0-1-1 0 0,0 0 0 0 0,11 0 0 0 0,14-2 11 0 0,45-7 0 0 0,39-15-1049 0 0,-42 0-2870 0 0,-44 12-2736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1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10135 0 0,'0'0'1234'0'0,"-2"1"-253"0"0,-3 4-408 0 0,0 0 0 0 0,0 1 0 0 0,1-1 0 0 0,-1 1 0 0 0,1 0 0 0 0,-3 7 0 0 0,-21 43 483 0 0,17-32-731 0 0,-72 175 1707 0 0,18-38-992 0 0,-138 321 44 0 0,186-443-995 0 0,-38 67 0 0 0,16-49-3108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2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58 13735 0 0,'0'0'1587'0'0,"1"-2"-928"0"0,0-2-314 0 0,1 0-1 0 0,0 0 1 0 0,0 1 0 0 0,0-1 0 0 0,0 0 0 0 0,1 1 0 0 0,-1 0 0 0 0,1-1 0 0 0,0 1 0 0 0,0 0 0 0 0,0 0 0 0 0,0 1-1 0 0,1-1 1 0 0,-1 1 0 0 0,7-4 0 0 0,-8 5 699 0 0,1 14-704 0 0,-2-9-317 0 0,-1 1 0 0 0,1-1 0 0 0,-1 0-1 0 0,0 0 1 0 0,-1 0 0 0 0,1 0 0 0 0,-1 0 0 0 0,1 0 0 0 0,-1 0-1 0 0,0 0 1 0 0,-1 0 0 0 0,1 0 0 0 0,-4 5 0 0 0,-3 7 56 0 0,-19 26 1 0 0,18-29-43 0 0,-30 40 84 0 0,-56 59 1 0 0,89-105-320 0 0,4-5-556 0 0,4-3-222 0 0,7-4-43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1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158 146 5983 0 0,'0'0'464'0'0,"1"2"-305"0"0,0 0 306 0 0,0 0 0 0 0,-1 0 1 0 0,1 1-1 0 0,1-1 0 0 0,-1 0 0 0 0,0 0 0 0 0,0 0 1 0 0,1-1-1 0 0,-1 1 0 0 0,1 0 0 0 0,0 0 0 0 0,-1-1 1 0 0,1 1-1 0 0,3 1 0 0 0,-2-1-131 0 0,0-1-1 0 0,0 0 1 0 0,0 1-1 0 0,0-2 1 0 0,0 1 0 0 0,0 0-1 0 0,0 0 1 0 0,0-1-1 0 0,6 0 1 0 0,4 0 58 0 0,0-2 1 0 0,0 0-1 0 0,0 0 0 0 0,17-6 1 0 0,-17 4 28 0 0,-1 1-344 0 0,1-1-1 0 0,-1-1 1 0 0,0 0-1 0 0,0-1 1 0 0,-1 0 0 0 0,0 0-1 0 0,0-1 1 0 0,0-1-1 0 0,-1 0 1 0 0,0 0-1 0 0,0-1 1 0 0,-1 0 0 0 0,8-11-1 0 0,-16 18-92 0 0,1 0-1 0 0,-1 0 1 0 0,0-1-1 0 0,0 1 0 0 0,0-1 1 0 0,0 1-1 0 0,0-1 1 0 0,-1 1-1 0 0,1-1 1 0 0,-1 1-1 0 0,1-1 1 0 0,-1 0-1 0 0,0-4 0 0 0,0 6-13 0 0,0 0 0 0 0,-1-1-1 0 0,1 1 1 0 0,0 0 0 0 0,-1 0 0 0 0,1 0-1 0 0,0 0 1 0 0,-1 0 0 0 0,1 0-1 0 0,-1 0 1 0 0,0 0 0 0 0,1 0-1 0 0,-1 0 1 0 0,0 0 0 0 0,0 0-1 0 0,1 0 1 0 0,-1 0 0 0 0,0 1 0 0 0,0-1-1 0 0,0 0 1 0 0,0 1 0 0 0,0-1-1 0 0,0 1 1 0 0,0-1 0 0 0,0 1-1 0 0,0-1 1 0 0,0 1 0 0 0,0 0-1 0 0,-1-1 1 0 0,1 1 0 0 0,0 0-1 0 0,-2 0 1 0 0,-6 0-90 0 0,1 0 0 0 0,0 1-1 0 0,-1 0 1 0 0,1 0 0 0 0,0 1-1 0 0,0 0 1 0 0,0 1 0 0 0,0 0-1 0 0,-12 6 1 0 0,-5 4 46 0 0,-33 24-1 0 0,27-16 274 0 0,1 1-1 0 0,1 2 1 0 0,2 1-1 0 0,0 1 1 0 0,2 1-1 0 0,-37 52 1 0 0,52-65-38 0 0,2 1 1 0 0,-13 28 0 0 0,19-38-146 0 0,0-1 1 0 0,0 1 0 0 0,1-1-1 0 0,0 1 1 0 0,0 0 0 0 0,0-1-1 0 0,1 1 1 0 0,-1 0 0 0 0,1 0-1 0 0,0 0 1 0 0,0-1 0 0 0,1 1 0 0 0,0 0-1 0 0,-1 0 1 0 0,3 4 0 0 0,-2-6-15 0 0,1-1 1 0 0,-1 1 0 0 0,1-1-1 0 0,-1 1 1 0 0,1-1 0 0 0,0 1-1 0 0,0-1 1 0 0,0 0 0 0 0,0 0 0 0 0,1 0-1 0 0,-1 0 1 0 0,0-1 0 0 0,1 1-1 0 0,-1-1 1 0 0,1 1 0 0 0,0-1-1 0 0,-1 0 1 0 0,1 0 0 0 0,0 0 0 0 0,4 1-1 0 0,0-1-228 0 0,1 0-1 0 0,-1 0 0 0 0,1-1 0 0 0,0 1 0 0 0,0-2 1 0 0,12-1-1 0 0,5-3-680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1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0 5063 0 0,'0'0'12923'0'0,"-4"8"-12336"0"0,-5 7-42 0 0,-2-1 1 0 0,-23 27-1 0 0,-8 10-21 0 0,11-11-485 0 0,-41 41 0 0 0,-26 33-43 0 0,96-110 8 0 0,0-1 1 0 0,-1 1-1 0 0,1-1 0 0 0,0 1 1 0 0,1 0-1 0 0,-1 0 0 0 0,1 0 0 0 0,0 0 1 0 0,0 0-1 0 0,0 0 0 0 0,0 0 0 0 0,1 0 1 0 0,-1 0-1 0 0,1 1 0 0 0,1 4 0 0 0,-1-7 22 0 0,1 1-1 0 0,-1-1 1 0 0,1 0-1 0 0,0 1 1 0 0,0-1-1 0 0,0 0 1 0 0,0 1-1 0 0,0-1 1 0 0,1 0-1 0 0,-1 0 1 0 0,1 0-1 0 0,-1 0 1 0 0,1 0-1 0 0,0-1 1 0 0,0 1-1 0 0,0 0 0 0 0,0-1 1 0 0,0 1-1 0 0,0-1 1 0 0,0 0-1 0 0,1 0 1 0 0,-1 0-1 0 0,0 0 1 0 0,1 0-1 0 0,-1 0 1 0 0,3 0-1 0 0,5 1 63 0 0,0 0 0 0 0,1-1-1 0 0,-1 0 1 0 0,0-1 0 0 0,1 0-1 0 0,-1-1 1 0 0,0 0 0 0 0,1 0 0 0 0,-1-1-1 0 0,0-1 1 0 0,12-4 0 0 0,8-4-147 0 0,0-1 1 0 0,37-23-1 0 0,10-11-1779 0 0,-36 19-125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1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0 12439 0 0,'0'0'566'0'0,"-2"0"-6"0"0,0 1-531 0 0,-1 0 0 0 0,0 0 0 0 0,0 1 0 0 0,0-1 0 0 0,1 0 1 0 0,-1 1-1 0 0,0 0 0 0 0,1 0 0 0 0,0-1 0 0 0,-1 1 0 0 0,1 1 0 0 0,-4 3 1 0 0,-24 36 1678 0 0,24-33-945 0 0,-49 77 1182 0 0,5 2 0 0 0,-49 115 0 0 0,-52 198-397 0 0,100-233-1092 0 0,10-27-191 0 0,-11-9-2534 0 0,52-131 1058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1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16671 0 0,'0'0'1512'0'0,"1"-1"-1180"0"0,11-4-40 0 0,-1 0-1 0 0,1 1 1 0 0,0 0-1 0 0,0 1 1 0 0,1 1-1 0 0,16-2 1 0 0,8-2 23 0 0,4-3-196 0 0,269-61 1354 0 0,-272 59-1487 0 0,14-4-91 0 0,1 1 1 0 0,85-10-1 0 0,-128 24-240 0 0,0-1-1 0 0,0 2 0 0 0,19 2 1 0 0,-5 2-1121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1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147 101 14279 0 0,'0'0'1103'0'0,"0"1"-518"0"0,0 1-224 0 0,0 0-1 0 0,1 0 0 0 0,-1 0 0 0 0,1-1 1 0 0,-1 1-1 0 0,1 0 0 0 0,0-1 1 0 0,0 1-1 0 0,0 0 0 0 0,0-1 0 0 0,0 1 1 0 0,0-1-1 0 0,0 0 0 0 0,0 1 1 0 0,3 1-1 0 0,-3-2-188 0 0,1 0 0 0 0,0 0-1 0 0,-1 0 1 0 0,1 0 0 0 0,0 0 0 0 0,0-1 0 0 0,0 1 0 0 0,0-1 0 0 0,0 1-1 0 0,0-1 1 0 0,0 0 0 0 0,3 0 0 0 0,4 0-62 0 0,1-2-1 0 0,-1 1 0 0 0,0-1 1 0 0,1 0-1 0 0,8-4 1 0 0,-5 1 435 0 0,13-2-515 0 0,0-3 0 0 0,-1 0 0 0 0,0-1 0 0 0,0-1 0 0 0,-2-2 0 0 0,29-20 0 0 0,-49 32-137 0 0,-1 1 30 0 0,0 0-1 0 0,-1 0 0 0 0,1-1 0 0 0,-1 1 0 0 0,1 0 1 0 0,-1 0-1 0 0,0-1 0 0 0,3-2 0 0 0,-6 3-12 0 0,0 0 0 0 0,0 0 0 0 0,0 1 0 0 0,0-1 0 0 0,0 1 0 0 0,0-1 0 0 0,0 1 0 0 0,0 0 0 0 0,-3 0 0 0 0,-7 0 17 0 0,1 1 0 0 0,-1 1-1 0 0,1 0 1 0 0,-19 6 0 0 0,-43 19-155 0 0,70-26 227 0 0,-34 14 140 0 0,0 2-1 0 0,1 1 0 0 0,0 2 0 0 0,2 2 0 0 0,1 1 0 0 0,-33 28 0 0 0,62-47-108 0 0,0 0 1 0 0,0 0-1 0 0,0 1 0 0 0,0-1 1 0 0,-4 10-1 0 0,7-13-28 0 0,0 0 0 0 0,1 0-1 0 0,-1 0 1 0 0,1 0 0 0 0,-1 1 0 0 0,1-1-1 0 0,-1 0 1 0 0,1 0 0 0 0,0 1 0 0 0,0-1 0 0 0,0 0-1 0 0,0 0 1 0 0,0 1 0 0 0,0-1 0 0 0,0 0-1 0 0,0 1 1 0 0,0-1 0 0 0,0 0 0 0 0,1 0 0 0 0,-1 1-1 0 0,0-1 1 0 0,1 0 0 0 0,0 0 0 0 0,-1 0-1 0 0,1 0 1 0 0,-1 0 0 0 0,1 1 0 0 0,0-1-1 0 0,0 0 1 0 0,0 0 0 0 0,1 1 0 0 0,2 1-29 0 0,0-1 0 0 0,-1 1 0 0 0,1-1 1 0 0,0 0-1 0 0,0 0 0 0 0,1 0 0 0 0,-1 0 1 0 0,0-1-1 0 0,5 1 0 0 0,3 0-582 0 0,-1 0-1 0 0,17 0 1 0 0,6-2-1378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1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88 444 5983 0 0,'0'0'19152'0'0,"-2"1"-18976"0"0,1 0-140 0 0,0 0-1 0 0,-1 0 1 0 0,1 0-1 0 0,-1-1 0 0 0,1 1 1 0 0,-1-1-1 0 0,0 1 1 0 0,1-1-1 0 0,-1 1 1 0 0,1-1-1 0 0,-1 0 1 0 0,0 0-1 0 0,1 0 1 0 0,-1 0-1 0 0,0 0 1 0 0,1 0-1 0 0,-1 0 0 0 0,0-1 1 0 0,1 1-1 0 0,-1 0 1 0 0,-1-2-1 0 0,0 1-12 0 0,1-1 0 0 0,0 1-1 0 0,-1-1 1 0 0,1 1 0 0 0,0-1-1 0 0,0 0 1 0 0,0 0 0 0 0,1 0-1 0 0,-1 0 1 0 0,0-1-1 0 0,-2-4 1 0 0,0 0-30 0 0,1-1 0 0 0,0 0 0 0 0,0 0 0 0 0,0 0 0 0 0,1 0-1 0 0,0 0 1 0 0,1-1 0 0 0,-1-8 0 0 0,2 4-83 0 0,1-1 0 0 0,0 0 0 0 0,1 1 0 0 0,1-1 0 0 0,0 1 0 0 0,1-1 0 0 0,0 1 0 0 0,1 0 0 0 0,0 1-1 0 0,1-1 1 0 0,1 1 0 0 0,0 0 0 0 0,0 1 0 0 0,1 0 0 0 0,1 0 0 0 0,0 0 0 0 0,12-10 0 0 0,-9 10-37 0 0,0 0 0 0 0,0 2 0 0 0,1-1 1 0 0,0 2-1 0 0,0-1 0 0 0,1 2 0 0 0,1 0 0 0 0,-1 1 0 0 0,1 0 0 0 0,0 1 1 0 0,0 1-1 0 0,0 0 0 0 0,1 1 0 0 0,27-2 0 0 0,-5 5 71 0 0,53 5-1 0 0,-74-3 192 0 0,0 1 0 0 0,-1 1 0 0 0,0 0 0 0 0,0 1-1 0 0,26 11 1 0 0,-40-14-64 0 0,1-1-1 0 0,0 0 1 0 0,-1 1-1 0 0,0 0 1 0 0,1 0-1 0 0,-1-1 1 0 0,0 1-1 0 0,0 1 1 0 0,0-1-1 0 0,0 0 1 0 0,0 0-1 0 0,-1 1 1 0 0,1-1 0 0 0,0 1-1 0 0,-1-1 1 0 0,0 1-1 0 0,1 3 1 0 0,-1-3 9 0 0,0 1 0 0 0,-1-1 0 0 0,1 1 0 0 0,-1 0 0 0 0,0 0 0 0 0,0-1 0 0 0,0 1 0 0 0,-1 0 0 0 0,1-1 0 0 0,-1 1 1 0 0,0-1-1 0 0,0 1 0 0 0,-2 4 0 0 0,-3 7-5 0 0,-1-1 0 0 0,0 0 0 0 0,-1 0 0 0 0,-1-1 0 0 0,0 0-1 0 0,-1 0 1 0 0,0-1 0 0 0,-1-1 0 0 0,0 1 0 0 0,-1-2 0 0 0,0 0 0 0 0,-1 0 0 0 0,-21 12 0 0 0,-6 4-107 0 0,18-11-34 0 0,0-1 0 0 0,-43 19-1 0 0,48-26-25 0 0,12-4-50 0 0,1-1 1 0 0,-1 0-1 0 0,1 0 1 0 0,-1 0-1 0 0,1 0 1 0 0,-1-1-1 0 0,0 0 1 0 0,0 0-1 0 0,0 0 1 0 0,0-1-1 0 0,-7 0 1 0 0,11 0 12 0 0,0 0 1 0 0,0-1 0 0 0,1 1-1 0 0,-1 0 1 0 0,0-1-1 0 0,0 1 1 0 0,0-1 0 0 0,0 1-1 0 0,1-1 1 0 0,-1 1-1 0 0,0-1 1 0 0,1 0 0 0 0,-1 1-1 0 0,0-1 1 0 0,1 0-1 0 0,-1 0 1 0 0,1 1 0 0 0,-1-1-1 0 0,1 0 1 0 0,-1 0-1 0 0,1 0 1 0 0,0 0 0 0 0,-1-1-1 0 0,-3-14-6413 0 0,3 4-61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1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13991 0 0,'0'0'1268'0'0,"-1"1"-1041"0"0,-187 389 5473 0 0,20-49-2888 0 0,131-231-2221 0 0,2-3-405 0 0,32-102-415 0 0,0 1-1 0 0,-1-1 1 0 0,1 0 0 0 0,-1 0-1 0 0,0-1 1 0 0,0 1 0 0 0,-1-1-1 0 0,1 0 1 0 0,-1 0 0 0 0,0-1-1 0 0,0 1 1 0 0,-8 3 0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1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503 920 12495 0 0,'0'0'1134'0'0,"1"1"-937"0"0,0 0-110 0 0,-1 0-1 0 0,0-1 1 0 0,1 1-1 0 0,-1 0 1 0 0,1-1 0 0 0,0 1-1 0 0,-1-1 1 0 0,1 1 0 0 0,0 0-1 0 0,-1-1 1 0 0,1 1-1 0 0,0-1 1 0 0,-1 0 0 0 0,1 1-1 0 0,0-1 1 0 0,0 1-1 0 0,-1-1 1 0 0,1 0 0 0 0,0 0-1 0 0,0 0 1 0 0,0 1 0 0 0,0-1-1 0 0,1 0 1 0 0,1 0 222 0 0,0-1 1 0 0,0 0-1 0 0,0 1 1 0 0,0-1-1 0 0,0 0 1 0 0,4-2-1 0 0,3-3-3 0 0,0 1 0 0 0,0-1 0 0 0,-1-1 0 0 0,0 0 0 0 0,0 0 0 0 0,0-1 0 0 0,-1 0 0 0 0,11-14 0 0 0,4-9 148 0 0,24-40 1 0 0,-28 38-271 0 0,-2-1 0 0 0,23-65-1 0 0,14-78-228 0 0,-27 81-72 0 0,-11 47-75 0 0,-3 8-622 0 0,-1-1 1 0 0,-1-1-1 0 0,6-62 1 0 0,-17 103 788 0 0,0 1 1 0 0,0-1 0 0 0,0 0-1 0 0,0 1 1 0 0,0-1 0 0 0,0 1-1 0 0,-1-1 1 0 0,1 1 0 0 0,0-1-1 0 0,-1 1 1 0 0,1 0 0 0 0,-1-1-1 0 0,0 1 1 0 0,0-2 0 0 0,0 3 18 0 0,1-1 1 0 0,-1 1-1 0 0,1 0 0 0 0,-1-1 1 0 0,0 1-1 0 0,1 0 0 0 0,-1-1 1 0 0,1 1-1 0 0,-1 0 0 0 0,0 0 1 0 0,1 0-1 0 0,-1 0 1 0 0,0 0-1 0 0,1-1 0 0 0,-1 1 1 0 0,1 0-1 0 0,-1 1 0 0 0,0-1 1 0 0,1 0-1 0 0,-1 0 0 0 0,0 0 1 0 0,1 0-1 0 0,-1 0 1 0 0,0 1-1 0 0,1-1 0 0 0,-1 0 1 0 0,1 0-1 0 0,-1 1 0 0 0,1-1 1 0 0,-1 1-1 0 0,1-1 0 0 0,-1 0 1 0 0,1 1-1 0 0,-1-1 1 0 0,1 1-1 0 0,-1 0 0 0 0,-6 5 30 0 0,1 0 1 0 0,0 0-1 0 0,0 1 0 0 0,0 0 0 0 0,1 0 1 0 0,-5 9-1 0 0,-25 49 247 0 0,33-61-258 0 0,-200 483 1628 0 0,162-380-1612 0 0,-82 188 62 0 0,101-239 252 0 0,-3-1-1 0 0,-3-2 1 0 0,-1 0 0 0 0,-64 87-1 0 0,69-114-147 0 0,-2-1-1 0 0,0-1 1 0 0,-1-1 0 0 0,-2-2-1 0 0,-39 25 1 0 0,-7 2-379 0 0,73-47-12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1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15 143 12895 0 0,'0'0'998'0'0,"-1"0"-657"0"0,0 0-176 0 0,0 1 0 0 0,0-1 0 0 0,0 1 0 0 0,1-1 1 0 0,-1 1-1 0 0,0-1 0 0 0,1 1 0 0 0,-1 0 0 0 0,0-1 0 0 0,1 1 0 0 0,-1 0 0 0 0,0-1 1 0 0,1 1-1 0 0,-1 0 0 0 0,1 0 0 0 0,0 0 0 0 0,-1-1 0 0 0,1 1 0 0 0,0 0 0 0 0,-1 0 1 0 0,1 0-1 0 0,0 0 0 0 0,0 0 0 0 0,0 0 0 0 0,0-1 0 0 0,-1 1 0 0 0,1 0 0 0 0,1 0 1 0 0,-1 0-1 0 0,0 0 0 0 0,0 0 0 0 0,0 0 0 0 0,1 1 0 0 0,-1 0-27 0 0,1-1-22 0 0,0 0 1 0 0,0 0-1 0 0,1 0 0 0 0,-1 0 1 0 0,0 0-1 0 0,1 0 1 0 0,-1 0-1 0 0,0 0 0 0 0,1-1 1 0 0,-1 1-1 0 0,1 0 1 0 0,-1-1-1 0 0,1 1 0 0 0,-1-1 1 0 0,4 1-1 0 0,-4-1 11 0 0,17 4 230 0 0,0-1-1 0 0,0-1 1 0 0,0 0 0 0 0,0-2-1 0 0,0 0 1 0 0,19-3-1 0 0,108-21 586 0 0,-128 21-853 0 0,94-23 303 0 0,109-39 0 0 0,-155 44-485 0 0,43-16-1976 0 0,-70 21-72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16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123 440 3223 0 0,'-1'2'143'0'0,"0"10"-201"0"0,-8 36 2561 0 0,8-43-412 0 0,-1 0 0 0 0,0 0 1 0 0,0 0-1 0 0,-3 5 0 0 0,4-9-1863 0 0,0 0 0 0 0,0 0 0 0 0,0 0 0 0 0,0 0 0 0 0,0 0 0 0 0,0 0 0 0 0,-1 0 0 0 0,1 0 0 0 0,0 0 0 0 0,-1 0 0 0 0,1-1 0 0 0,0 1 0 0 0,-1-1 0 0 0,1 1 0 0 0,-1-1-1 0 0,1 1 1 0 0,-1-1 0 0 0,1 0 0 0 0,-1 0 0 0 0,0 0 0 0 0,1 0 0 0 0,-1 0 0 0 0,1 0 0 0 0,-1 0 0 0 0,1 0 0 0 0,-1 0 0 0 0,-2-2 0 0 0,0 1 109 0 0,-1 0-1 0 0,0-1 1 0 0,1 0 0 0 0,0 0-1 0 0,-1 0 1 0 0,1 0-1 0 0,-5-4 1 0 0,7 4-287 0 0,1 1 1 0 0,-1 0-1 0 0,1-1 0 0 0,-1 0 0 0 0,1 1 1 0 0,0-1-1 0 0,0 0 0 0 0,0 1 0 0 0,0-1 1 0 0,0 0-1 0 0,0 0 0 0 0,0 0 0 0 0,0 0 1 0 0,1 0-1 0 0,-1 0 0 0 0,1 0 0 0 0,0 0 1 0 0,-1 0-1 0 0,1 0 0 0 0,0 0 0 0 0,0 0 1 0 0,1-1-1 0 0,-1 1 0 0 0,0 0 1 0 0,1 0-1 0 0,-1 0 0 0 0,1 0 0 0 0,-1 0 1 0 0,1 0-1 0 0,1-2 0 0 0,3-5 31 0 0,-1 0 0 0 0,1 0 1 0 0,1 1-1 0 0,12-15 0 0 0,258-269-574 0 0,-253 270-84 0 0,32-22 0 0 0,1 7-3353 0 0,-34 25-4057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28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9615 0 0,'-13'18'424'0'0,"8"-7"88"0"0,-2 3-408 0 0,-1 4-104 0 0,1 0 0 0 0,2 2 0 0 0,1-1-440 0 0,4 1-104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1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 14943 0 0,'0'0'1358'0'0,"2"0"-1118"0"0,5-2 2694 0 0,-11 4-2843 0 0,-1-1 1 0 0,0 1-1 0 0,1 0 0 0 0,0 0 0 0 0,-1 0 0 0 0,1 1 0 0 0,0 0 1 0 0,-4 3-1 0 0,-3 2-68 0 0,-17 13 221 0 0,1 0 0 0 0,1 2 0 0 0,0 1-1 0 0,2 2 1 0 0,-33 44 0 0 0,52-63-168 0 0,0 1-1 0 0,0-1 1 0 0,1 1 0 0 0,-7 16-1 0 0,10-23 55 0 0,9 3 174 0 0,3 1-135 0 0,-4-6-28 0 0,0-1-1 0 0,0 1 1 0 0,1-1 0 0 0,-1 0-1 0 0,0-1 1 0 0,-1 0-1 0 0,13-7 1 0 0,2 0 70 0 0,-8 4-129 0 0,0-1 0 0 0,-1 0-1 0 0,0-1 1 0 0,0 0 0 0 0,-1-1 0 0 0,20-20-1 0 0,-16 13-51 0 0,-1-1 0 0 0,-1-1 0 0 0,20-34 0 0 0,-29 46-103 0 0,-1 0 0 0 0,0 0 0 0 0,-1 0 1 0 0,0 0-1 0 0,0-1 0 0 0,0 1 0 0 0,0 0 0 0 0,0-11 0 0 0,-2 16-302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1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1 287 10135 0 0,'0'0'13344'0'0,"0"-2"-13245"0"0,-1-1-91 0 0,1 1 0 0 0,0-1 1 0 0,1 0-1 0 0,-1 0 0 0 0,0 1 1 0 0,1-1-1 0 0,0 0 0 0 0,-1 1 1 0 0,1-1-1 0 0,0 0 0 0 0,0 1 0 0 0,1-1 1 0 0,-1 1-1 0 0,0 0 0 0 0,1-1 1 0 0,0 1-1 0 0,-1 0 0 0 0,4-3 1 0 0,6-6 46 0 0,0 0 1 0 0,14-11-1 0 0,-10 11-38 0 0,22-21-17 0 0,1 2 0 0 0,2 2 0 0 0,44-24 0 0 0,-73 47 0 0 0,-11 5 0 0 0,1 0 0 0 0,-1 0 0 0 0,1 0 0 0 0,0-1 0 0 0,-1 1 0 0 0,1 0 0 0 0,-1 0 0 0 0,1 0 0 0 0,-1 0 0 0 0,1 0 0 0 0,0 0 0 0 0,-1 0 0 0 0,1 0 0 0 0,-1 1 0 0 0,2-1 0 0 0,-1 1 0 0 0,0 0 0 0 0,0-1 0 0 0,0 1 0 0 0,0 0 0 0 0,0 0 0 0 0,-1 0 0 0 0,1 0 0 0 0,0 0 0 0 0,0 1 0 0 0,-1-1 0 0 0,1 0 0 0 0,-1 0 0 0 0,1 0 0 0 0,-1 0 0 0 0,1 1 0 0 0,-1-1 0 0 0,0 0 0 0 0,0 1 0 0 0,0-1 0 0 0,1 0 0 0 0,-2 2 0 0 0,-1 33 0 0 0,2-28 0 0 0,-4 13 0 0 0,0 0 0 0 0,-1-1 0 0 0,-1 0 0 0 0,-9 21 0 0 0,6-15 0 0 0,7-22-2 0 0,-2 13 17 0 0,4-15 49 0 0,11-1 19 0 0,-6-1-81 0 0,0 0-1 0 0,-1-1 1 0 0,1 0-1 0 0,-1 0 1 0 0,1 0-1 0 0,-1-1 1 0 0,0 0 0 0 0,7-3-1 0 0,34-23-11 0 0,-20 12 6 0 0,96-66-172 0 0,-66 44 28 0 0,64-35 0 0 0,-110 69 187 0 0,-1 0-1 0 0,0 0 0 0 0,1 1 1 0 0,-1 0-1 0 0,15-2 1 0 0,-20 5-28 0 0,-1-1-1 0 0,1 1 1 0 0,0 0 0 0 0,-1 0-1 0 0,1 0 1 0 0,-1 0 0 0 0,1 0 0 0 0,0 1-1 0 0,-1-1 1 0 0,1 1 0 0 0,-1 0-1 0 0,1 0 1 0 0,-1-1 0 0 0,1 2 0 0 0,-1-1-1 0 0,1 0 1 0 0,-1 0 0 0 0,0 1 0 0 0,0 0-1 0 0,0-1 1 0 0,0 1 0 0 0,4 4-1 0 0,-1 1 78 0 0,-1 1 0 0 0,0-1 0 0 0,0 1 0 0 0,0 0-1 0 0,-1 0 1 0 0,0 1 0 0 0,3 15 0 0 0,-3-9 174 0 0,9 20 0 0 0,1-9-81 0 0,1-1 0 0 0,2 0 0 0 0,32 40 0 0 0,-42-57-164 0 0,3 6-3 0 0,0 0 0 0 0,-1 0-1 0 0,12 29 1 0 0,-19-42-74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7 3679 0 0,'3'-6'12138'0'0,"-73"87"-10717"0"0,45-50-1248 0 0,-58 77 29 0 0,-36 42-72 0 0,83-106-106 0 0,12-15 5 0 0,-42 39 1 0 0,58-62 13 0 0,1-1-22 0 0,23-16-10 0 0,0 1 0 0 0,1 0 0 0 0,0 2 0 0 0,1 0 1 0 0,22-7-1 0 0,95-22 150 0 0,-108 31-96 0 0,222-39 499 0 0,-241 44-551 0 0,0 1 0 0 0,-1 0 0 0 0,1 0-1 0 0,8 2 1 0 0,-14-1-78 0 0,-2 0-240 0 0,0 1 47 0 0,0 0 0 0 0,0 1 1 0 0,0-1-1 0 0,-1 0 0 0 0,1-1 1 0 0,-1 1-1 0 0,1 0 0 0 0,-1 0 1 0 0,0 0-1 0 0,0 0 0 0 0,0 0 1 0 0,0-1-1 0 0,0 1 1 0 0,0 0-1 0 0,0-1 0 0 0,-3 4 1 0 0,-12 11-1397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2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 6911 0 0,'0'0'3800'0'0,"1"2"-2101"0"0,0 4-1331 0 0,0-1 0 0 0,0 1 1 0 0,-1 0-1 0 0,0 0 0 0 0,0 0 1 0 0,0 0-1 0 0,-1 0 0 0 0,1-1 0 0 0,-4 9 1 0 0,-18 56 470 0 0,13-46-397 0 0,-194 467 1421 0 0,173-432-1795 0 0,-49 74 0 0 0,-48 47 44 0 0,121-173-113 0 0,-64 93 84 0 0,69-97-83 0 0,-1-1 0 0 0,1 1 0 0 0,-1 0 0 0 0,1 0 0 0 0,0 0 0 0 0,0 0 0 0 0,0 0 0 0 0,-1 4 0 0 0,4 4-138 0 0,-1-10 59 0 0,0-1 0 0 0,0 1 0 0 0,0 0 0 0 0,0 0 0 0 0,0-1 0 0 0,0 1 0 0 0,0-1 0 0 0,0 1 0 0 0,0-1 0 0 0,0 0 0 0 0,0 1 0 0 0,0-1 0 0 0,0 0 0 0 0,0 0 0 0 0,0 1 0 0 0,0-1 0 0 0,1 0 0 0 0,-1 0 0 0 0,0 0 0 0 0,2-1 0 0 0,17-2-908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2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8751 0 0,'0'0'794'0'0,"-2"1"-652"0"0,-11 9 698 0 0,0 1-1 0 0,0 0 0 0 0,1 1 0 0 0,1 0 0 0 0,-15 20 1 0 0,-10 11-386 0 0,-21 17 142 0 0,-78 90 190 0 0,107-114-606 0 0,-30 51 0 0 0,46-65 1 0 0,1 0-1 0 0,1 0 1 0 0,0 1 0 0 0,-6 26 0 0 0,14-41-77 0 0,1-1-1 0 0,-1 1 1 0 0,1-1-1 0 0,1 1 1 0 0,-1-1 0 0 0,1 1-1 0 0,1-1 1 0 0,-1 1-1 0 0,1-1 1 0 0,1 1-1 0 0,3 12 1 0 0,-4-16-57 0 0,1 0 0 0 0,0 1 0 0 0,0-1 0 0 0,1 0-1 0 0,-1 0 1 0 0,1-1 0 0 0,0 1 0 0 0,0 0 0 0 0,0-1 0 0 0,0 0 0 0 0,1 0 0 0 0,-1 0 0 0 0,1 0 0 0 0,0 0 0 0 0,0-1 0 0 0,0 1 0 0 0,0-1-1 0 0,0 0 1 0 0,1-1 0 0 0,4 2 0 0 0,2 0 36 0 0,1 0 1 0 0,-1-1-1 0 0,1-1 0 0 0,0 0 1 0 0,-1-1-1 0 0,1 0 0 0 0,0-1 0 0 0,0 0 1 0 0,-1 0-1 0 0,20-6 0 0 0,-8-1 40 0 0,1 0-1 0 0,-1-1 0 0 0,0-1 1 0 0,21-14-1 0 0,-27 14-94 0 0,0 0-1 0 0,-2-2 1 0 0,1 0-1 0 0,-1 0 1 0 0,-1-2-1 0 0,0 0 1 0 0,-1 0-1 0 0,-1-1 1 0 0,0-1-1 0 0,-1 0 1 0 0,-1 0-1 0 0,0-1 1 0 0,-1-1-1 0 0,-1 0 1 0 0,11-35-1 0 0,-11 24-22 0 0,-2-1-1 0 0,-1 0 1 0 0,1-46-1 0 0,-6 60-276 0 0,0 1-1 0 0,-1 0 1 0 0,-1 0-1 0 0,0-1 1 0 0,-1 1-1 0 0,-1 1 1 0 0,0-1-1 0 0,-12-27 1 0 0,12 35-408 0 0,0 0 1 0 0,-1 0-1 0 0,1 0 1 0 0,-12-12-1 0 0,13 16 362 0 0,0 0 0 0 0,1 1-1 0 0,-1-1 1 0 0,0 1 0 0 0,-1 0 0 0 0,1 0-1 0 0,0 0 1 0 0,-1 0 0 0 0,1 0 0 0 0,-1 1-1 0 0,1 0 1 0 0,-8-2 0 0 0,-2 2-4141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2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15 8287 0 0,'0'0'639'0'0,"0"-1"-415"0"0,3-12 8064 0 0,-41 64-6975 0 0,-35 60 1 0 0,8-11-844 0 0,40-66-405 0 0,-16 25 63 0 0,36-52-149 0 0,1 0-1 0 0,0 1 1 0 0,1 0-1 0 0,-1-1 1 0 0,-3 17-1 0 0,7-22-726 0 0,2-1-261 0 0,7 2-50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2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0,'0'0'584'0'0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2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951 1 3223 0 0,'-1'1'240'0'0,"-11"16"2339"0"0,9-13-1419 0 0,0 1-1 0 0,0-1 0 0 0,0 1 0 0 0,0 0 0 0 0,1 0 0 0 0,-3 5 1 0 0,-3 26-15 0 0,1 0 1 0 0,-4 57-1 0 0,-6 37 108 0 0,2-73-1035 0 0,-1-1 1 0 0,-4 0-1 0 0,-1-2 1 0 0,-3 0-1 0 0,-49 78 0 0 0,7-29 81 0 0,-131 153 0 0 0,86-121-246 0 0,67-84-677 0 0,42-49-544 0 0</inkml:trace>
  <inkml:trace contextRef="#ctx0" brushRef="#br0" timeOffset="1">1 739 10135 0 0,'0'0'778'0'0,"3"0"-260"0"0,19 5 1640 0 0,1-2 0 0 0,28 1 0 0 0,51-8 178 0 0,97-28-947 0 0,-80 4-656 0 0,44-9-169 0 0,-120 30-428 0 0,80-4 0 0 0,-111 11-184 0 0,1 0 1 0 0,-1 1-1 0 0,14 3 0 0 0,-18-3-2060 0 0,0 2 0 0 0,15 5 1 0 0,-2 3-5059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2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11055 0 0,'0'0'852'0'0,"2"1"-560"0"0,9 4 335 0 0,-1 0-1 0 0,1-1 1 0 0,0-1-1 0 0,0 0 1 0 0,0 0-1 0 0,0-1 1 0 0,0-1 0 0 0,0 0-1 0 0,1 0 1 0 0,13-2-1 0 0,7-1 181 0 0,0-1-1 0 0,44-11 1 0 0,-34 4-44 0 0,0-2-1 0 0,69-31 1 0 0,-98 37-726 0 0,-1 0-1 0 0,14-10 1 0 0,-22 13-49 0 0,1 0 0 0 0,-1-1 0 0 0,0 0 0 0 0,0 0 0 0 0,0 0 0 0 0,-1 0 0 0 0,1 0 0 0 0,3-7-1 0 0,-7 10 0 0 0,1 0-1 0 0,-1 0 0 0 0,1 0 0 0 0,-1 0 0 0 0,1 1 0 0 0,-1-1 0 0 0,0 0 0 0 0,1 0 0 0 0,-1 0 0 0 0,0 0 0 0 0,0 0 1 0 0,0 0-1 0 0,0-1 0 0 0,0 1 0 0 0,0 0 0 0 0,0 0 0 0 0,0 0 0 0 0,0 0 0 0 0,0 0 0 0 0,-1-1 0 0 0,0 1-15 0 0,1 1 1 0 0,-1-1-1 0 0,1 0 0 0 0,-1 1 0 0 0,0-1 0 0 0,1 0 0 0 0,-1 1 0 0 0,0-1 0 0 0,1 1 0 0 0,-1-1 0 0 0,0 1 1 0 0,0-1-1 0 0,0 1 0 0 0,0-1 0 0 0,1 1 0 0 0,-1 0 0 0 0,-2-1 0 0 0,-1 1-76 0 0,-1-1 0 0 0,1 1 1 0 0,0-1-1 0 0,-1 2 0 0 0,1-1 0 0 0,-1 0 0 0 0,1 1 0 0 0,-5 1 0 0 0,-32 9-328 0 0,0 2-1 0 0,1 2 0 0 0,-71 37 0 0 0,88-38 527 0 0,1 0-1 0 0,0 1 0 0 0,1 1 0 0 0,1 1 0 0 0,0 0 1 0 0,2 2-1 0 0,-25 30 0 0 0,38-42 4 0 0,0 0-1 0 0,0 0 1 0 0,1 1 0 0 0,0 0-1 0 0,1-1 1 0 0,-1 1-1 0 0,1 0 1 0 0,-1 10 0 0 0,3-15-63 0 0,0 1 0 0 0,1 0 0 0 0,-1-1 1 0 0,1 1-1 0 0,0-1 0 0 0,1 1 0 0 0,-1 0 1 0 0,0-1-1 0 0,1 1 0 0 0,0 0 0 0 0,0-1 1 0 0,0 0-1 0 0,0 1 0 0 0,1-1 0 0 0,-1 1 1 0 0,1-1-1 0 0,0 0 0 0 0,0 0 0 0 0,0 0 1 0 0,0 0-1 0 0,4 3 0 0 0,0 0-327 0 0,1 0-1 0 0,-1-1 1 0 0,1 1-1 0 0,0-2 1 0 0,0 1-1 0 0,0-1 1 0 0,12 5-1 0 0,3-1-7029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2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15631 0 0,'0'0'1872'0'0,"0"-8"-1520"0"0,1 4-242 0 0,0 0 1 0 0,0 0-1 0 0,0 0 0 0 0,0 0 0 0 0,1 0 0 0 0,0 1 0 0 0,0-1 0 0 0,0 1 1 0 0,0-1-1 0 0,1 1 0 0 0,4-6 0 0 0,5-4 199 0 0,19-15 0 0 0,-25 23-314 0 0,38-31 75 0 0,1 2-1 0 0,56-30 1 0 0,-91 58-90 0 0,0 0-1 0 0,1 1 0 0 0,0 0 1 0 0,0 1-1 0 0,0 0 0 0 0,1 1 1 0 0,22-4-1 0 0,-23 9-32 0 0,-10-1 52 0 0,0 0 0 0 0,0 0 0 0 0,0 1 0 0 0,0-1 0 0 0,0 1 0 0 0,0-1 0 0 0,0 1 0 0 0,-1 0 0 0 0,1-1 0 0 0,-1 1 1 0 0,1 0-1 0 0,-1-1 0 0 0,1 1 0 0 0,-1 0 0 0 0,0-1 0 0 0,0 1 0 0 0,0 0 0 0 0,0 0 0 0 0,0-1 0 0 0,-1 4 0 0 0,0 4 55 0 0,0-1 0 0 0,-5 16 0 0 0,1-7 142 0 0,-1-1 0 0 0,0 0 0 0 0,-2 0 0 0 0,0 0 0 0 0,0-1 0 0 0,-16 20 0 0 0,23-33 356 0 0,1-4-464 0 0,3-10-98 0 0,1 1 0 0 0,0-1 0 0 0,1 1 0 0 0,0 0-1 0 0,1 0 1 0 0,13-20 0 0 0,2 4-337 0 0,29-32 0 0 0,-37 46 152 0 0,0 0 0 0 0,21-16 0 0 0,-29 25 162 0 0,1 0-1 0 0,0 0 1 0 0,1 1-1 0 0,-1-1 1 0 0,0 1-1 0 0,1 1 1 0 0,0-1-1 0 0,0 1 0 0 0,8-2 1 0 0,-13 4 46 0 0,0 0-1 0 0,0 0 1 0 0,0 0 0 0 0,0 0 0 0 0,0 0 0 0 0,0 1 0 0 0,0-1-1 0 0,0 0 1 0 0,0 1 0 0 0,0-1 0 0 0,0 1 0 0 0,0 0-1 0 0,0 0 1 0 0,0 0 0 0 0,0 0 0 0 0,-1 0 0 0 0,3 2 0 0 0,-1-1 62 0 0,0 1 0 0 0,0 0 0 0 0,-1 0 0 0 0,1 0 1 0 0,-1 1-1 0 0,0-1 0 0 0,0 0 0 0 0,2 6 0 0 0,1 3 203 0 0,-1 1-1 0 0,-1-1 0 0 0,0 1 0 0 0,2 19 0 0 0,-3-20-110 0 0,-1-6-110 0 0,0 0 0 0 0,0 0 0 0 0,0 0 1 0 0,-1 0-1 0 0,0 1 0 0 0,-1-1 0 0 0,1 0 0 0 0,-1 0 1 0 0,-2 8-1 0 0,2-12-431 0 0,1 1 0 0 0,0 0 0 0 0,0-1 0 0 0,0 1 0 0 0,0-1 0 0 0,0 1 0 0 0,0 0 0 0 0,1 4 0 0 0,0-5-235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28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133 304 13303 0 0,'-1'1'606'0'0,"-78"27"1107"0"0,26-10 3495 0 0,62-28-4999 0 0,-6 7-179 0 0,39-44 17 0 0,1 2 0 0 0,3 2 0 0 0,2 2 0 0 0,1 2 0 0 0,60-36 0 0 0,-96 67 62 0 0,1 1 0 0 0,0 0-1 0 0,1 1 1 0 0,0 0 0 0 0,29-7-1 0 0,-43 13 153 0 0,6 13 253 0 0,-6-9-497 0 0,0 0 0 0 0,0 0 0 0 0,0 0 0 0 0,-1 1 0 0 0,1-1 0 0 0,-1 0 0 0 0,0 0 0 0 0,-1 0 0 0 0,1 1 0 0 0,-1-1 0 0 0,1 0 0 0 0,-1 0 0 0 0,-1 0 0 0 0,-1 5 0 0 0,-3 8 45 0 0,-19 31-1 0 0,20-39-39 0 0,-44 69 128 0 0,-7 15-2433 0 0,52-84-2876 0 0,2 2-1672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2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145 217 1375 0 0,'78'-79'228'0'0,"-30"32"2178"0"0,-2-2 4347 0 0,-14 9-1850 0 0,-31 38-4427 0 0,-9 3-264 0 0,0 0 0 0 0,1 0 1 0 0,-1 1-1 0 0,0 0 1 0 0,1 0-1 0 0,0 0 1 0 0,-1 1-1 0 0,1 1 0 0 0,1-1 1 0 0,-1 1-1 0 0,-7 5 1 0 0,-11 9-96 0 0,-32 30 1 0 0,52-44-44 0 0,-139 148 209 0 0,139-146-267 0 0,1 0 0 0 0,0-1 0 0 0,-6 13 0 0 0,9-18-12 0 0,1 1-1 0 0,0-1 1 0 0,0 0 0 0 0,0 1-1 0 0,0-1 1 0 0,0 1 0 0 0,0-1 0 0 0,0 0-1 0 0,0 1 1 0 0,0-1 0 0 0,1 0-1 0 0,-1 1 1 0 0,0-1 0 0 0,0 1 0 0 0,0-1-1 0 0,0 0 1 0 0,0 1 0 0 0,1-1-1 0 0,-1 0 1 0 0,0 0 0 0 0,0 1 0 0 0,1-1-1 0 0,-1 0 1 0 0,0 1 0 0 0,0-1 0 0 0,1 0-1 0 0,-1 0 1 0 0,0 1 0 0 0,1-1-1 0 0,-1 0 1 0 0,1 0 0 0 0,10 6 2 0 0,-1-4-6 0 0,1 0 1 0 0,-1 0-1 0 0,1-1 0 0 0,13 0 0 0 0,17 2-14 0 0,-17 0-11 0 0,1 2 0 0 0,-1 1-1 0 0,0 1 1 0 0,-1 0 0 0 0,1 2 0 0 0,30 17 0 0 0,-50-23 114 0 0,0 0 0 0 0,0 0 0 0 0,0 0 0 0 0,0 1 1 0 0,-1-1-1 0 0,1 1 0 0 0,-1 0 0 0 0,0 1 0 0 0,0-1 0 0 0,-1 0 0 0 0,1 1 0 0 0,-1-1 1 0 0,0 1-1 0 0,0 0 0 0 0,-1 0 0 0 0,1-1 0 0 0,0 7 0 0 0,-1-5 51 0 0,0 0-1 0 0,0 1 1 0 0,0-1-1 0 0,-1 1 1 0 0,0 0-1 0 0,0-1 0 0 0,-1 1 1 0 0,0-1-1 0 0,0 1 1 0 0,0-1-1 0 0,-1 0 1 0 0,-4 12-1 0 0,3-14-124 0 0,1 0 0 0 0,-1 0 0 0 0,0 0-1 0 0,0 0 1 0 0,0 0 0 0 0,-1-1 0 0 0,1 1 0 0 0,-1-1 0 0 0,0 0-1 0 0,0 0 1 0 0,0 0 0 0 0,0-1 0 0 0,-1 0 0 0 0,1 1-1 0 0,-1-1 1 0 0,1-1 0 0 0,-9 3 0 0 0,-6 0 74 0 0,-1 0 0 0 0,1-2 0 0 0,-25 1 0 0 0,-9 0-12 0 0,43-1-265 0 0,-1-1-1 0 0,0 0 1 0 0,0-1 0 0 0,1 0-1 0 0,-1-1 1 0 0,-19-4-1 0 0,11-2-1156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2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93 6911 0 0,'0'2'4210'0'0,"-3"15"-1791"0"0,-11 30 0 0 0,-26 47-331 0 0,-3 12-1092 0 0,41-101-963 0 0,-4 11 117 0 0,1 1-1 0 0,1 0 0 0 0,0 0 1 0 0,-2 31-1 0 0,6-47-136 0 0,0-1 0 0 0,0 1 0 0 0,0-1 0 0 0,0 1-1 0 0,0-1 1 0 0,0 1 0 0 0,0-1 0 0 0,1 1 0 0 0,-1-1 0 0 0,0 1 0 0 0,0-1-1 0 0,1 1 1 0 0,-1-1 0 0 0,0 1 0 0 0,0-1 0 0 0,1 0 0 0 0,-1 1 0 0 0,1-1-1 0 0,-1 1 1 0 0,0-1 0 0 0,1 0 0 0 0,-1 1 0 0 0,1-1 0 0 0,-1 0 0 0 0,1 0-1 0 0,-1 1 1 0 0,1-1 0 0 0,-1 0 0 0 0,1 0 0 0 0,-1 0 0 0 0,1 0 0 0 0,-1 0-1 0 0,1 0 1 0 0,-1 0 0 0 0,2 0 0 0 0,18-2 240 0 0,-11-1-158 0 0,0 0-1 0 0,0-1 1 0 0,0-1 0 0 0,0 0-1 0 0,0 0 1 0 0,11-9-1 0 0,46-43 89 0 0,-46 38-200 0 0,-5 6 16 0 0,-2 0-2 0 0,2 1 1 0 0,0 0-1 0 0,25-15 0 0 0,-40 27-1 0 0,1 0-1 0 0,-1 0 1 0 0,1 0-1 0 0,-1 0 1 0 0,1 0-1 0 0,-1 0 1 0 0,0 0-1 0 0,1 0 1 0 0,-1 0-1 0 0,1 0 1 0 0,-1 0-1 0 0,1 1 1 0 0,-1-1-1 0 0,1 0 1 0 0,-1 0-1 0 0,0 0 1 0 0,1 1-1 0 0,-1-1 1 0 0,1 0-1 0 0,-1 0 1 0 0,0 1-1 0 0,1-1 1 0 0,-1 0-1 0 0,0 1 1 0 0,1 0-1 0 0,7 8-2 0 0,-3 0 7 0 0,0 0-1 0 0,-1 1 0 0 0,0-1 1 0 0,-1 1-1 0 0,0 0 1 0 0,-1 0-1 0 0,2 13 0 0 0,8 25 198 0 0,-10-42-143 0 0,0 1-1 0 0,0-1 0 0 0,1 0 1 0 0,0 0-1 0 0,0 0 0 0 0,1 0 1 0 0,-1 0-1 0 0,1-1 0 0 0,6 7 1 0 0,-6-9-3 0 0,-1-1 0 0 0,1 1 0 0 0,-1 0-1 0 0,1-1 1 0 0,0 0 0 0 0,0 0 0 0 0,0 0 0 0 0,0 0 0 0 0,0-1 0 0 0,0 0 0 0 0,1 0 0 0 0,-1 0-1 0 0,0 0 1 0 0,1 0 0 0 0,5-1 0 0 0,7 0 225 0 0,1-2-1 0 0,-1 0 0 0 0,0-1 1 0 0,31-9-1 0 0,8-1-28 0 0,-51 12-226 0 0,0 0-1 0 0,1 0 1 0 0,-1-1 0 0 0,0 1-1 0 0,9-6 1 0 0,-11 4-21 0 0,0-1 0 0 0,0 1 0 0 0,-1-1 0 0 0,0 0 0 0 0,1 0 0 0 0,-1 0 0 0 0,-1 0 0 0 0,1 0-1 0 0,-1 0 1 0 0,3-9 0 0 0,3-9 12 0 0,21-41 12 0 0,3 2 0 0 0,50-74 0 0 0,-3 6-2747 0 0,-58 93 1339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2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64 13823 0 0,'8'-10'456'0'0,"1"1"0"0"0,17-14 0 0 0,-23 20-302 0 0,1 1-1 0 0,-1 0 0 0 0,0 0 0 0 0,1 0 1 0 0,-1 0-1 0 0,1 1 0 0 0,0-1 0 0 0,0 1 0 0 0,0 0 1 0 0,0 0-1 0 0,-1 0 0 0 0,8 0 0 0 0,-10 1-124 0 0,-1 0-1 0 0,0 0 1 0 0,1 1-1 0 0,-1-1 1 0 0,1 0-1 0 0,-1 0 1 0 0,0 1-1 0 0,1-1 1 0 0,-1 0-1 0 0,0 1 1 0 0,0-1-1 0 0,1 0 1 0 0,-1 1-1 0 0,0-1 1 0 0,0 0-1 0 0,1 1 1 0 0,-1-1-1 0 0,0 1 1 0 0,0-1-1 0 0,0 1 1 0 0,0-1-1 0 0,0 0 1 0 0,1 1-1 0 0,-1 0 1 0 0,0 0 29 0 0,1 4-54 0 0,0 0 0 0 0,-1 1 0 0 0,1-1 0 0 0,-1 0 0 0 0,0 0 0 0 0,-1 1 0 0 0,1-1 0 0 0,-2 6 0 0 0,-13 44 339 0 0,-139 358 2621 0 0,123-336-2589 0 0,10-25-178 0 0,-82 197 474 0 0,-16-10-116 0 0,86-182-340 0 0,-67 87-1 0 0,74-116-135 0 0,25-26-19 0 0,7-14 23 0 0,52-68-40 0 0,-26 39-33 0 0,0-4-69 0 0,3 1 0 0 0,1 2 0 0 0,2 2-1 0 0,64-53 1 0 0,-96 89 54 0 0,0-1 0 0 0,0 1-1 0 0,0 1 1 0 0,1-1 0 0 0,-1 1 0 0 0,1 0-1 0 0,0 0 1 0 0,0 1 0 0 0,12-3 0 0 0,-16 5 20 0 0,0-1 0 0 0,0 1 0 0 0,1 0 1 0 0,-1 0-1 0 0,0 1 0 0 0,0-1 0 0 0,0 1 0 0 0,0-1 1 0 0,0 1-1 0 0,0 0 0 0 0,0 0 0 0 0,0 0 1 0 0,0 1-1 0 0,0-1 0 0 0,0 1 0 0 0,0 0 0 0 0,-1-1 1 0 0,1 1-1 0 0,-1 0 0 0 0,1 1 0 0 0,-1-1 0 0 0,0 0 1 0 0,0 1-1 0 0,2 3 0 0 0,0-1 27 0 0,0 1 0 0 0,-1 0 0 0 0,0 0 0 0 0,0 1 0 0 0,-1-1 0 0 0,1 1 0 0 0,-2-1 0 0 0,1 1 0 0 0,1 9 0 0 0,-1 6 110 0 0,-1 35 1 0 0,-1-40-130 0 0,-1 0-9 0 0,-1 0-29 0 0,1-11 27 0 0,0 3-509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2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10135 0 0,'0'0'778'0'0,"1"2"-285"0"0,0 1-105 0 0,1 0 0 0 0,0 0 0 0 0,0-1 0 0 0,0 1 0 0 0,0 0 0 0 0,0-1 0 0 0,1 1 0 0 0,-1-1 0 0 0,1 0 0 0 0,-1 0 0 0 0,1 0 0 0 0,0 0 0 0 0,0 0 0 0 0,0-1 0 0 0,0 1 0 0 0,0-1 0 0 0,0 0 0 0 0,0 0 0 0 0,0 0 0 0 0,1 0 0 0 0,2 0 0 0 0,8 0 76 0 0,0-1-1 0 0,1 0 1 0 0,-1-1 0 0 0,0-1 0 0 0,-1 0 0 0 0,1 0-1 0 0,18-7 1 0 0,-2-1-202 0 0,-1-2-1 0 0,33-17 0 0 0,-49 22-245 0 0,-1-1-1 0 0,0 0 0 0 0,-1 0 0 0 0,0-1 1 0 0,0-1-1 0 0,14-16 0 0 0,-24 26-17 0 0,-1 0-1 0 0,0-1 1 0 0,1 1-1 0 0,-1 0 1 0 0,0-1-1 0 0,0 1 1 0 0,0 0-1 0 0,1-1 1 0 0,-1 1-1 0 0,0-1 1 0 0,0 1-1 0 0,0 0 1 0 0,0-1-1 0 0,1 1 1 0 0,-1-1-1 0 0,0 1 1 0 0,0-1 0 0 0,0 1-1 0 0,0 0 1 0 0,0-1-1 0 0,0 1 1 0 0,0-1-1 0 0,0 1 1 0 0,0-1-1 0 0,-1 1 1 0 0,1 0-1 0 0,0-1 1 0 0,0 1-1 0 0,0-1 1 0 0,0 1-1 0 0,-1 0 1 0 0,1-1-1 0 0,0 1 1 0 0,0 0-1 0 0,-1-1 1 0 0,1 1-1 0 0,0 0 1 0 0,0-1-1 0 0,-1 1 1 0 0,1 0 0 0 0,0 0-1 0 0,-1-1 1 0 0,1 1-1 0 0,-1 0 1 0 0,1 0-1 0 0,0 0 1 0 0,-1-1-1 0 0,1 1 1 0 0,-1 0-1 0 0,1 0 1 0 0,0 0-1 0 0,-1 0 1 0 0,1 0-1 0 0,-1 0 1 0 0,1 0-1 0 0,-1 0 1 0 0,1 0-1 0 0,-4-1-15 0 0,-1 1 0 0 0,1 0 0 0 0,0 0 0 0 0,0 1 0 0 0,0-1 0 0 0,0 1 0 0 0,0 0 0 0 0,-1 0 0 0 0,1 0 0 0 0,0 0 0 0 0,1 1 0 0 0,-1-1 0 0 0,-4 4 0 0 0,-6 3-55 0 0,0 0-1 0 0,-12 12 1 0 0,8-5 116 0 0,0 1 0 0 0,1 1 0 0 0,-28 36 0 0 0,-36 66 177 0 0,69-100-138 0 0,1 1 1 0 0,-10 24-1 0 0,19-37-65 0 0,-1 0 1 0 0,1 0-1 0 0,0 0 0 0 0,0 1 1 0 0,1-1-1 0 0,0 0 0 0 0,0 1 1 0 0,1-1-1 0 0,0 1 0 0 0,1 10 0 0 0,0-15-5 0 0,-1-1 0 0 0,1 0 0 0 0,-1 0 0 0 0,1 1 0 0 0,0-1-1 0 0,0 0 1 0 0,0 0 0 0 0,1 0 0 0 0,-1 0 0 0 0,0 0-1 0 0,1 0 1 0 0,-1 0 0 0 0,1-1 0 0 0,-1 1 0 0 0,1 0 0 0 0,0-1-1 0 0,0 1 1 0 0,0-1 0 0 0,0 0 0 0 0,0 0 0 0 0,0 1 0 0 0,0-1-1 0 0,3 0 1 0 0,-1 1-290 0 0,1-1-1 0 0,-1 0 0 0 0,0 0 1 0 0,9 0-1 0 0,17-3-5601 0 0,0-4-1760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26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22 672 3223 0 0,'-1'5'101'0'0,"0"0"-1"0"0,-1-1 0 0 0,0 1 1 0 0,0-1-1 0 0,0 0 0 0 0,-10 15 12224 0 0,19-25-11443 0 0,0 0 0 0 0,0-1 0 0 0,0 0 0 0 0,-1 0 0 0 0,-1-1 0 0 0,10-14 0 0 0,24-56 973 0 0,-20 37-1138 0 0,86-147 1409 0 0,-77 146-2049 0 0,2 0 0 0 0,43-45 0 0 0,-58 71-110 0 0,1 0 1 0 0,1 1-1 0 0,0 0 1 0 0,1 2-1 0 0,1 0 0 0 0,0 1 1 0 0,1 1-1 0 0,0 1 1 0 0,1 1-1 0 0,0 0 0 0 0,0 2 1 0 0,1 0-1 0 0,33-5 0 0 0,33 6-791 0 0,-58 5-1655 0 0,-1-1-3433 0 0,-7 0-1646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2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247 223 8783 0 0,'0'0'794'0'0,"-1"1"-638"0"0,-7 8-336 0 0,6-8 408 0 0,1 0 0 0 0,-1 1 0 0 0,1-1 0 0 0,0 0 0 0 0,0 1 0 0 0,-1 0 0 0 0,1-1 0 0 0,0 1 0 0 0,0 0 0 0 0,0-1 0 0 0,1 1 0 0 0,-1 0 0 0 0,0 0 0 0 0,1 0 0 0 0,-1-1 0 0 0,1 3 0 0 0,0-1 2 0 0,0 0 1 0 0,0 1 0 0 0,1-1 0 0 0,-1 0 0 0 0,1 0 0 0 0,0-1-1 0 0,0 1 1 0 0,0 0 0 0 0,0 0 0 0 0,1 0 0 0 0,-1-1 0 0 0,1 1-1 0 0,0 0 1 0 0,-1-1 0 0 0,1 0 0 0 0,0 1 0 0 0,1-1 0 0 0,-1 0 0 0 0,4 3-1 0 0,-2-2-54 0 0,1 1 0 0 0,-1-1 0 0 0,1 0 0 0 0,-1-1-1 0 0,1 1 1 0 0,0-1 0 0 0,0 0 0 0 0,0 0 0 0 0,1 0-1 0 0,6 1 1 0 0,-6-3-53 0 0,0 0 0 0 0,-1 0 0 0 0,1 0 0 0 0,0-1 0 0 0,-1 0 0 0 0,1 0 0 0 0,0 0 0 0 0,-1-1-1 0 0,7-2 1 0 0,8-5 262 0 0,21-12 0 0 0,-7 2 2 0 0,-25 15-292 0 0,17-8-120 0 0,-1-1-1 0 0,-1-1 1 0 0,38-27 0 0 0,-56 35-139 0 0,1 0 0 0 0,-1 0 0 0 0,0-1 0 0 0,0 1 0 0 0,-1-2-1 0 0,8-12 1 0 0,-10 15-11 0 0,0-1 0 0 0,-1 0 0 0 0,0 1 0 0 0,0-1-1 0 0,-1 0 1 0 0,0 0 0 0 0,1 0 0 0 0,-2 0 0 0 0,1 0-1 0 0,-1-12 1 0 0,0 15 121 0 0,-1-1 1 0 0,1 1-1 0 0,-1-1 0 0 0,0 1 1 0 0,0-1-1 0 0,0 1 0 0 0,0 0 1 0 0,0-1-1 0 0,-1 1 0 0 0,1 0 0 0 0,-1 0 1 0 0,0 0-1 0 0,-4-5 0 0 0,4 6 32 0 0,0 0-1 0 0,0 1 1 0 0,0-1-1 0 0,0 1 1 0 0,-1-1 0 0 0,1 1-1 0 0,0-1 1 0 0,-1 1-1 0 0,1 0 1 0 0,-1 0-1 0 0,1 1 1 0 0,-1-1-1 0 0,0 0 1 0 0,1 1-1 0 0,-1-1 1 0 0,0 1-1 0 0,1 0 1 0 0,-5 0 0 0 0,-12 2-24 0 0,0 1 1 0 0,0 1 0 0 0,0 0 0 0 0,1 1 0 0 0,0 1-1 0 0,0 1 1 0 0,-26 14 0 0 0,-8 8 186 0 0,-53 39 0 0 0,60-36 171 0 0,-67 59 0 0 0,98-77-271 0 0,1 0 0 0 0,0 0 0 0 0,1 1 0 0 0,0 1 0 0 0,1 0 0 0 0,1 1 0 0 0,1 0 0 0 0,-10 22 0 0 0,17-34-22 0 0,1 0-1 0 0,-1 0 1 0 0,1 0 0 0 0,0 1 0 0 0,0-1 0 0 0,1 0 0 0 0,-1 0-1 0 0,2 9 1 0 0,-1-12 4 0 0,0 1-1 0 0,1 0 1 0 0,-1-1-1 0 0,1 1 0 0 0,0-1 1 0 0,0 1-1 0 0,0-1 1 0 0,0 1-1 0 0,0-1 1 0 0,1 0-1 0 0,-1 0 1 0 0,1 1-1 0 0,-1-1 1 0 0,1 0-1 0 0,0 0 0 0 0,0 0 1 0 0,0-1-1 0 0,4 4 1 0 0,3 0 109 0 0,1 1 0 0 0,-1-2 0 0 0,2 1 0 0 0,-1-1 0 0 0,0-1 0 0 0,1 0 0 0 0,14 3 0 0 0,80 5 780 0 0,-84-10-711 0 0,14 1-13 0 0,0-2-1 0 0,0-2 1 0 0,0-1 0 0 0,57-13-1 0 0,132-49 749 0 0,-180 51-898 0 0,0 2-1749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3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8 11311 0 0,'-7'-4'1031'0'0,"2"3"-969"0"0,0 0-1 0 0,0 1 1 0 0,0-1-1 0 0,0 1 1 0 0,1 0 0 0 0,-1 0-1 0 0,0 0 1 0 0,0 1 0 0 0,-8 1-1 0 0,-45 15 1455 0 0,45-12-1119 0 0,-2 0-87 0 0,0 1 0 0 0,0 0-1 0 0,0 1 1 0 0,1 1-1 0 0,-25 17 1 0 0,35-22-248 0 0,0 0 0 0 0,0 1 0 0 0,0 0 0 0 0,0-1 1 0 0,0 2-1 0 0,1-1 0 0 0,-1 0 0 0 0,1 1 0 0 0,1-1 0 0 0,-1 1 0 0 0,1 0 0 0 0,-1 0 0 0 0,1 0 0 0 0,1 0 1 0 0,-1 0-1 0 0,1 1 0 0 0,0-1 0 0 0,0 0 0 0 0,0 1 0 0 0,1-1 0 0 0,0 7 0 0 0,0-9-44 0 0,1 1 0 0 0,0 0 0 0 0,0 0 0 0 0,0 0-1 0 0,0-1 1 0 0,1 1 0 0 0,-1 0 0 0 0,1-1 0 0 0,0 0 0 0 0,0 1 0 0 0,0-1-1 0 0,0 0 1 0 0,1 0 0 0 0,0 0 0 0 0,-1 0 0 0 0,1 0 0 0 0,0-1-1 0 0,5 4 1 0 0,-3-3 7 0 0,1 1 1 0 0,-1-1-1 0 0,1 0 0 0 0,0 0 0 0 0,0-1 0 0 0,0 0 1 0 0,0 0-1 0 0,1 0 0 0 0,-1-1 0 0 0,9 1 0 0 0,-10-2-4 0 0,0 0 0 0 0,0-1-1 0 0,0 0 1 0 0,-1 1 0 0 0,1-2 0 0 0,0 1-1 0 0,-1 0 1 0 0,1-1 0 0 0,-1 0 0 0 0,1 0-1 0 0,5-4 1 0 0,-3 2 36 0 0,0-1 0 0 0,0 0 0 0 0,-1 0 0 0 0,1-1 0 0 0,8-10 0 0 0,-13 13-39 0 0,0-1 0 0 0,0 1 0 0 0,0 0 0 0 0,-1-1 0 0 0,1 0 0 0 0,-1 1 0 0 0,0-1 0 0 0,0 0 0 0 0,0 0 0 0 0,0 1 0 0 0,-1-1 0 0 0,0 0 0 0 0,0 0 0 0 0,0 0 0 0 0,-1-7 1 0 0,-1-2 5 0 0,0 0 0 0 0,-1 1 0 0 0,-6-19 0 0 0,5 21-30 0 0,3 5-3 0 0,-1 0 1 0 0,0 1 0 0 0,0-1-1 0 0,0 0 1 0 0,-1 1 0 0 0,0 0 0 0 0,0-1-1 0 0,-4-3 1 0 0,3 2 631 0 0,0 0-3367 0 0,13 7-2614 0 0,8 1 134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31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674 575 6447 0 0,'-4'-2'8671'0'0,"-5"-5"-7568"0"0,6 3-935 0 0,0 1 1 0 0,1-1 0 0 0,-1 1-1 0 0,1-1 1 0 0,0 0-1 0 0,0 0 1 0 0,1 0 0 0 0,-1 0-1 0 0,1 0 1 0 0,0 0 0 0 0,0 0-1 0 0,0-1 1 0 0,1 1 0 0 0,-1 0-1 0 0,1-1 1 0 0,0 1 0 0 0,0 0-1 0 0,0-1 1 0 0,2-3-1 0 0,1-12 242 0 0,2 0 0 0 0,11-35 0 0 0,-10 37-262 0 0,21-61 12 0 0,39-135-108 0 0,-58 176-26 0 0,-8 36-65 0 0,0-1 1 0 0,1 0-1 0 0,-2 0 0 0 0,1 0 0 0 0,0 0 1 0 0,0 0-1 0 0,-1 0 0 0 0,0 1 1 0 0,1-1-1 0 0,-3-4 0 0 0,2 7 22 0 0,1-1 1 0 0,-1 1-1 0 0,0 0 0 0 0,0 0 1 0 0,1 0-1 0 0,-1 0 0 0 0,0 0 1 0 0,1 0-1 0 0,-1 0 0 0 0,0 0 1 0 0,0 0-1 0 0,1 0 0 0 0,-1 0 0 0 0,0 1 1 0 0,1-1-1 0 0,-1 0 0 0 0,0 0 1 0 0,1 1-1 0 0,-1-1 0 0 0,0 1 1 0 0,1-1-1 0 0,-2 1 0 0 0,-4 5-27 0 0,0 0-1 0 0,0 0 0 0 0,1 1 1 0 0,0-1-1 0 0,0 1 1 0 0,1 0-1 0 0,-5 10 0 0 0,7-13 41 0 0,-17 31 1 0 0,2 2-1 0 0,2-1 1 0 0,-19 72 0 0 0,-14 121 670 0 0,12-48-72 0 0,26-138-502 0 0,-44 166 117 0 0,42-174-122 0 0,-1 0 1 0 0,-1-1-1 0 0,-34 57 0 0 0,31-68-44 0 0,-1-1 0 0 0,-1 0 0 0 0,-1-2-1 0 0,-34 29 1 0 0,33-31-23 0 0,2-1-94 0 0,0-1 0 0 0,-1-2 0 0 0,-1 0 0 0 0,0-1 0 0 0,-1 0 0 0 0,-1-2 0 0 0,-43 15 0 0 0,47-24-2572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3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3679 0 0,'3'1'11380'0'0,"13"5"-10257"0"0,-1-2 0 0 0,1 1 0 0 0,0-2 0 0 0,25 3 0 0 0,-17-4-520 0 0,1-2 0 0 0,34-3 0 0 0,9-7-283 0 0,80-21-1 0 0,-135 27-114 0 0,51-11-653 0 0,-1-3 0 0 0,90-40 0 0 0,-115 41-1288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3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 16927 0 0,'-1'1'778'0'0,"-33"55"-282"0"0,2 0 1 0 0,-37 94-1 0 0,-32 129 216 0 0,42-109-299 0 0,-57 96-85 0 0,100-237-357 0 0,0 1 0 0 0,-2-2-1 0 0,-1 0 1 0 0,-1-2 0 0 0,-46 48-1 0 0,64-71-133 0 0,-1-1 0 0 0,1 0-1 0 0,-1 1 1 0 0,0-1 0 0 0,0-1-1 0 0,0 1 1 0 0,0 0 0 0 0,0-1-1 0 0,-6 3 1 0 0,-2-2-1412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2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134 440 15863 0 0,'0'0'1439'0'0,"-1"-1"-1075"0"0,-40-18 2255 0 0,34 17-2445 0 0,0-1-1 0 0,0 0 0 0 0,0 0 0 0 0,0-1 1 0 0,1 1-1 0 0,-1-2 0 0 0,1 1 0 0 0,0-1 1 0 0,-10-10-1 0 0,14 12-172 0 0,0-1-1 0 0,0 0 1 0 0,0 1 0 0 0,1-1 0 0 0,-1 0 0 0 0,1 0-1 0 0,0-1 1 0 0,0 1 0 0 0,0 0 0 0 0,1 0 0 0 0,-1 0-1 0 0,1-6 1 0 0,0 4-22 0 0,1-1-1 0 0,-1 1 0 0 0,1-1 1 0 0,0 1-1 0 0,1 0 0 0 0,-1-1 1 0 0,4-7-1 0 0,1 3-31 0 0,1-1 0 0 0,0 2 0 0 0,0-1-1 0 0,1 1 1 0 0,0 0 0 0 0,1 0 0 0 0,0 1 0 0 0,1 0 0 0 0,0 1-1 0 0,11-7 1 0 0,15-9-332 0 0,64-31-1 0 0,-73 43 396 0 0,-1 2-1 0 0,2 1 1 0 0,-1 0-1 0 0,1 3 1 0 0,1 0-1 0 0,-1 1 1 0 0,46 0-1 0 0,-63 4 209 0 0,-1 2 0 0 0,0 0 0 0 0,0 0 1 0 0,0 1-1 0 0,0 0 0 0 0,11 3 0 0 0,-20-4 100 0 0,0 0-270 0 0,0 0 0 0 0,-1 0 0 0 0,1 0 0 0 0,-1 0-1 0 0,1 0 1 0 0,-1 0 0 0 0,1 1 0 0 0,-1-1 0 0 0,0 0-1 0 0,0 0 1 0 0,0 0 0 0 0,1 1 0 0 0,-1-1 0 0 0,0 0-1 0 0,0 0 1 0 0,-1 1 0 0 0,1-1 0 0 0,0 0 0 0 0,-1 2-1 0 0,-9 22 215 0 0,5-16-198 0 0,-1 0 1 0 0,-1-1-1 0 0,0 0 1 0 0,-13 12-1 0 0,-37 27-264 0 0,22-19-338 0 0,-9 7-2693 0 0,-79 48-1 0 0,117-80 2940 0 0,-1 0 0 0 0,0 0-1 0 0,1-1 1 0 0,-1 0 0 0 0,0-1 0 0 0,-12 2-1 0 0,-17 4-766 0 0,16 0-3054 0 0,11-7-5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3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8 216 12439 0 0,'0'0'566'0'0,"-1"0"-6"0"0,-5-2 1342 0 0,7 3-976 0 0,6 2-660 0 0,0-1 1 0 0,0 0-1 0 0,0 0 1 0 0,1 0-1 0 0,-1-1 1 0 0,0 0-1 0 0,0 0 1 0 0,1-1-1 0 0,-1 0 1 0 0,8-1-1 0 0,15-3 232 0 0,34-7-1 0 0,-42 6-185 0 0,244-67 1291 0 0,-73 16-1094 0 0,-87 32-658 0 0,69-19-2830 0 0,-139 30 1115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3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18 3223 0 0,'37'-18'2859'0'0,"-36"18"-2554"0"0,0 0 0 0 0,-1 0 0 0 0,1 0 0 0 0,-1 1 0 0 0,1-1 0 0 0,-1 0 1 0 0,1 0-1 0 0,0 0 0 0 0,-1 0 0 0 0,1 1 0 0 0,-1-1 0 0 0,1 0 0 0 0,-1 0 0 0 0,1 1 0 0 0,-1-1 0 0 0,1 1 0 0 0,-1-1 0 0 0,0 0 0 0 0,1 1 0 0 0,0 0 0 0 0,4 13 2384 0 0,-6 15-1713 0 0,-6 12-5 0 0,-19 62 0 0 0,-22 39 805 0 0,32-96-1320 0 0,-199 442 2451 0 0,187-439-2831 0 0,-2-1 0 0 0,-2-1 0 0 0,-41 46 0 0 0,68-87-66 0 0,-1 1 1 0 0,0-1 0 0 0,0 0-1 0 0,-1 0 1 0 0,-10 7 0 0 0,15-12 42 0 0,-1-12 102 0 0,3 8-161 0 0,0-1-1 0 0,0 1 1 0 0,0 0 0 0 0,1-1-1 0 0,-1 1 1 0 0,1 0 0 0 0,0-1 0 0 0,0 1-1 0 0,0 0 1 0 0,0 0 0 0 0,0 0-1 0 0,1 0 1 0 0,-1 0 0 0 0,4-4 0 0 0,3-6-199 0 0,22-21 0 0 0,-15 16-7 0 0,2-2 133 0 0,3-5-271 0 0,41-38-1 0 0,-53 56 308 0 0,-1 1 0 0 0,1 0 0 0 0,1 1 0 0 0,-1 0-1 0 0,1 0 1 0 0,-1 1 0 0 0,1 0 0 0 0,1 0 0 0 0,-1 1-1 0 0,11-2 1 0 0,-19 4 48 0 0,1 1 0 0 0,0-1 0 0 0,0 1 0 0 0,0 0-1 0 0,0 0 1 0 0,0 0 0 0 0,0 0 0 0 0,0 0 0 0 0,0 0 0 0 0,-1 1 0 0 0,1-1-1 0 0,0 1 1 0 0,0-1 0 0 0,0 1 0 0 0,0 0 0 0 0,-1-1 0 0 0,1 1 0 0 0,0 0-1 0 0,-1 0 1 0 0,1 0 0 0 0,-1 0 0 0 0,1 1 0 0 0,-1-1 0 0 0,1 0 0 0 0,-1 1-1 0 0,0-1 1 0 0,0 1 0 0 0,0-1 0 0 0,0 1 0 0 0,0 0 0 0 0,1 2 0 0 0,2 5 37 0 0,-1 0 1 0 0,0 0 0 0 0,-1 0 0 0 0,0 0-1 0 0,0 12 1 0 0,2 0 12 0 0,-1 0 84 0 0,-1-5-13 0 0,1-1-1 0 0,1 1 1 0 0,7 18-1 0 0,-4-18-97 0 0,-4-14-4 0 0,0 0-16 0 0,-3-1-48 0 0,1 0 0 0 0,0 0 0 0 0,0 0 1 0 0,-1 0-1 0 0,1 0 0 0 0,0 0 0 0 0,0 0 0 0 0,0-1 0 0 0,0 1 0 0 0,0 0 0 0 0,0-1 1 0 0,0 1-1 0 0,1-1 0 0 0,-1 1 0 0 0,0-1 0 0 0,0 1 0 0 0,0-1 0 0 0,1 0 0 0 0,-1 0 0 0 0,0 0 1 0 0,0 1-1 0 0,1-1 0 0 0,-1 0 0 0 0,0 0 0 0 0,0-1 0 0 0,0 1 0 0 0,1 0 0 0 0,1-1 0 0 0,3 0-319 0 0,-3 0-108 0 0,0 0-1 0 0,1 0 0 0 0,-1 0 1 0 0,0-1-1 0 0,0 1 1 0 0,0-1-1 0 0,0 0 1 0 0,0 0-1 0 0,-1 0 0 0 0,1 0 1 0 0,0 0-1 0 0,-1-1 1 0 0,0 1-1 0 0,1-1 1 0 0,2-4-1 0 0,3-5-4887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3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33 128 2303 0 0,'11'-6'34'0'0,"-1"1"-1"0"0,1 0 0 0 0,1 1 0 0 0,-1 0 0 0 0,12-3 1 0 0,13-1 2598 0 0,52-9 7472 0 0,-44 10-8225 0 0,62-19 1 0 0,-90 21-1628 0 0,-9 3-202 0 0,-1 0 1 0 0,1-1 0 0 0,0 1 0 0 0,-1-1 0 0 0,10-7 0 0 0,-15 10 17 0 0,-7-5 58 0 0,-3-1-116 0 0,6 6-10 0 0,0 0 0 0 0,0 0 0 0 0,-1 0 0 0 0,1 0 0 0 0,0 1 0 0 0,0-1 0 0 0,0 1 0 0 0,-1 0 0 0 0,1 0 0 0 0,0 0 0 0 0,0 0 0 0 0,-3 2 0 0 0,-6 4 0 0 0,-18 13 0 0 0,19-13 0 0 0,-33 24 450 0 0,1 2-1 0 0,1 1 0 0 0,2 2 1 0 0,-57 67-1 0 0,84-87-74 0 0,1 1 0 0 0,-15 28 0 0 0,24-39-324 0 0,0 0 1 0 0,0-1-1 0 0,1 1 1 0 0,0 0-1 0 0,0 0 0 0 0,1 0 1 0 0,-1 0-1 0 0,1 1 1 0 0,1-1-1 0 0,-1 0 0 0 0,1 0 1 0 0,1 12-1 0 0,0-16-44 0 0,-1 1 0 0 0,1-1-1 0 0,0 0 1 0 0,0 1 0 0 0,0-1-1 0 0,0 0 1 0 0,1 0 0 0 0,-1 0 0 0 0,1 0-1 0 0,-1 0 1 0 0,1 0 0 0 0,0 0-1 0 0,0-1 1 0 0,-1 1 0 0 0,1 0 0 0 0,0-1-1 0 0,1 0 1 0 0,-1 1 0 0 0,0-1-1 0 0,0 0 1 0 0,1 0 0 0 0,-1 0 0 0 0,0 0-1 0 0,1-1 1 0 0,-1 1 0 0 0,5 0-1 0 0,4 0 0 0 0,0 0 0 0 0,0 0-1 0 0,0-1 1 0 0,20-3-1 0 0,22-6-709 0 0,1-3-1 0 0,-2-2 1 0 0,67-27-1 0 0,-61 20-862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34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9 2759 0 0,'-7'-9'8790'0'0,"7"9"-8655"0"0,-8 3 3142 0 0,-5 7-1813 0 0,5-1-1045 0 0,0-1 1 0 0,1 2 0 0 0,1-1 0 0 0,-1 1 0 0 0,-9 21 0 0 0,-17 57 739 0 0,19-49-655 0 0,-3 8-355 0 0,-41 100 541 0 0,49-130-632 0 0,0 0 1 0 0,-1-1-1 0 0,-1 0 1 0 0,0-1-1 0 0,-1 0 1 0 0,-16 16-1 0 0,15-18-59 0 0,8-7 3 0 0,0-1-1 0 0,-1 0 1 0 0,1-1 0 0 0,-1 1 0 0 0,0-1-1 0 0,0 0 1 0 0,0 0 0 0 0,-14 5 0 0 0,19-8 73 0 0,10-10 73 0 0,-1 4-147 0 0,1 0 0 0 0,-1 1 0 0 0,1 0 1 0 0,-1 1-1 0 0,1-1 0 0 0,0 2 1 0 0,12-3-1 0 0,20-6-1 0 0,144-36 121 0 0,-175 45-106 0 0,45-7 20 0 0,9-2-349 0 0,-23-1-6765 0 0,-32 8 669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3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10591 0 0,'0'0'2032'0'0,"0"2"-1036"0"0,-9 18 321 0 0,0 0 1 0 0,-14 23-1 0 0,-1 0-398 0 0,-75 146 2029 0 0,-25 53-872 0 0,102-196-1875 0 0,2 1 0 0 0,-23 84-1 0 0,41-124-370 0 0,1 0-1 0 0,-1 0 0 0 0,1 0 1 0 0,0 0-1 0 0,0 0 0 0 0,1 0 1 0 0,0 0-1 0 0,1 0 0 0 0,-1 1 1 0 0,1-1-1 0 0,1 0 0 0 0,1 7 1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3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37 2759 0 0,'19'-20'12615'0'0,"-19"24"-12407"0"0,0 0-1 0 0,-1 0 1 0 0,0 0 0 0 0,0 1-1 0 0,0-2 1 0 0,0 1 0 0 0,-1 0 0 0 0,-3 7-1 0 0,-21 29 484 0 0,12-18-371 0 0,-82 133 464 0 0,1-2-535 0 0,87-141-108 0 0,1 1-1 0 0,1 0 1 0 0,0 0-1 0 0,1 0 1 0 0,-6 24 0 0 0,10-34-104 0 0,0 1 1 0 0,1 0 0 0 0,0 0-1 0 0,-1 0 1 0 0,1 0 0 0 0,0 0 0 0 0,1 0-1 0 0,-1-1 1 0 0,1 1 0 0 0,0 0-1 0 0,0 0 1 0 0,0-1 0 0 0,0 1 0 0 0,1 0-1 0 0,-1-1 1 0 0,1 1 0 0 0,0-1-1 0 0,0 0 1 0 0,0 1 0 0 0,1-1 0 0 0,-1 0-1 0 0,1 0 1 0 0,-1-1 0 0 0,1 1-1 0 0,5 3 1 0 0,-2-2 19 0 0,-1 0-1 0 0,1-1 1 0 0,0 0-1 0 0,-1-1 1 0 0,1 1-1 0 0,0-1 1 0 0,1 0-1 0 0,-1 0 1 0 0,0-1-1 0 0,1 0 1 0 0,6 0-1 0 0,-3 0 79 0 0,-1-1 0 0 0,1-1 0 0 0,0 0-1 0 0,-1 0 1 0 0,1-1 0 0 0,17-5 0 0 0,-13 1 33 0 0,0 1 1 0 0,-1-2 0 0 0,1 0-1 0 0,-1 0 1 0 0,-1-1 0 0 0,0-1-1 0 0,0 0 1 0 0,0 0-1 0 0,14-17 1 0 0,-13 9-116 0 0,-1 0 0 0 0,0 0-1 0 0,-2-1 1 0 0,0 0 0 0 0,-1-1-1 0 0,-1 0 1 0 0,0 0 0 0 0,-2-1 0 0 0,0 0-1 0 0,3-25 1 0 0,-6 24-142 0 0,-1 0 0 0 0,-1 0-1 0 0,-1 0 1 0 0,0 0 0 0 0,-5-25 0 0 0,2 31-5 0 0,0 0 1 0 0,-1 0 0 0 0,0 0-1 0 0,-1 1 1 0 0,-1-1-1 0 0,0 1 1 0 0,-16-24-1 0 0,22 38 50 0 0,-1-2-141 0 0,0 0 1 0 0,-1 0-1 0 0,1 0 0 0 0,0 0 0 0 0,-1 0 0 0 0,0 0 1 0 0,1 1-1 0 0,-1-1 0 0 0,0 1 0 0 0,0-1 1 0 0,0 1-1 0 0,0 0 0 0 0,0 0 0 0 0,-3-2 1 0 0,-1 2-854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38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157 333 5295 0 0,'0'0'242'0'0,"2"-1"-12"0"0,13-5 464 0 0,0 0 0 0 0,-1-1 0 0 0,0-1 0 0 0,16-11-1 0 0,51-42 2567 0 0,-79 59-3249 0 0,14-11 513 0 0,0 0 0 0 0,-1-2 0 0 0,-1 1 0 0 0,0-2-1 0 0,-1 0 1 0 0,13-21 0 0 0,-24 33-433 0 0,0 0 0 0 0,0-1 0 0 0,0 1 0 0 0,-1 0-1 0 0,0-1 1 0 0,0 1 0 0 0,0-1 0 0 0,-1 0 0 0 0,1 1 0 0 0,-1-1 0 0 0,0 0 0 0 0,0 1 0 0 0,-1-1 0 0 0,0 0-1 0 0,1 1 1 0 0,-3-5 0 0 0,3 8-69 0 0,-1 1-1 0 0,1-1 0 0 0,0 1 1 0 0,-1-1-1 0 0,1 1 0 0 0,-1-1 1 0 0,1 1-1 0 0,-1-1 0 0 0,1 1 1 0 0,-1-1-1 0 0,0 1 0 0 0,1 0 1 0 0,-1-1-1 0 0,1 1 0 0 0,-1 0 1 0 0,0 0-1 0 0,1 0 0 0 0,-1-1 1 0 0,0 1-1 0 0,-1 0 1 0 0,-15-2 222 0 0,16 2-193 0 0,-7 0-27 0 0,0 0-1 0 0,0 1 0 0 0,0 0 0 0 0,0 0 1 0 0,1 0-1 0 0,-1 1 0 0 0,-12 5 1 0 0,-52 27 107 0 0,51-23-121 0 0,-15 7 142 0 0,-55 38 0 0 0,78-47-103 0 0,1 1 0 0 0,0 0 0 0 0,1 0 0 0 0,0 2 0 0 0,1-1 0 0 0,0 1 0 0 0,-12 19 0 0 0,18-24 13 0 0,0 0 0 0 0,1 1-1 0 0,0 0 1 0 0,0 0-1 0 0,-3 14 1 0 0,6-18-41 0 0,-1 0 1 0 0,1-1-1 0 0,-1 1 1 0 0,1-1-1 0 0,0 1 0 0 0,0 0 1 0 0,1-1-1 0 0,-1 1 1 0 0,1-1-1 0 0,0 1 0 0 0,0-1 1 0 0,0 1-1 0 0,0-1 0 0 0,0 0 1 0 0,4 7-1 0 0,3-3 43 0 0,-5-6-52 0 0,1 1-1 0 0,-1-1 1 0 0,1-1-1 0 0,0 1 1 0 0,-1 0-1 0 0,1-1 1 0 0,0 0-1 0 0,-1 0 1 0 0,1 0-1 0 0,4 0 0 0 0,37-8 119 0 0,-16 2-137 0 0,0-2 0 0 0,-1-1 1 0 0,0-1-1 0 0,0-1 0 0 0,-1-1 0 0 0,32-21 0 0 0,-53 29-3 0 0,-5 3-45 0 0,1 1 29 0 0,-1 0 0 0 0,1 1-1 0 0,0-1 1 0 0,-1 1 0 0 0,1 0 0 0 0,0-1 0 0 0,-1 1-1 0 0,1 0 1 0 0,-1 0 0 0 0,0 0 0 0 0,1 0 0 0 0,1 2 0 0 0,19 19-706 0 0,-10-10-620 0 0,-11-11 1165 0 0,83 71-10888 0 0,-66-58 9895 0 0,26 14-1 0 0,-38-25 1417 0 0,-1 0 0 0 0,1-1-1 0 0,0 1 1 0 0,0-1-1 0 0,0 0 1 0 0,8 1-1 0 0,-11-2 140 0 0,0-1-1 0 0,0 0 0 0 0,0 0 0 0 0,0 0 1 0 0,0 0-1 0 0,0-1 0 0 0,0 1 0 0 0,0-1 1 0 0,-1 0-1 0 0,1 0 0 0 0,0 0 1 0 0,0 0-1 0 0,0 0 0 0 0,-1 0 0 0 0,4-3 1 0 0,-4 3-130 0 0,-1-1 0 0 0,1 1 1 0 0,-1 0-1 0 0,1 0 0 0 0,-1-1 0 0 0,0 1 1 0 0,0-1-1 0 0,0 1 0 0 0,0-1 1 0 0,0 0-1 0 0,0 1 0 0 0,0-1 1 0 0,0 0-1 0 0,-1 0 0 0 0,1 0 1 0 0,-1 1-1 0 0,1-1 0 0 0,-1 0 0 0 0,0 0 1 0 0,0 0-1 0 0,0 0 0 0 0,0 0 1 0 0,0 0-1 0 0,0-2 0 0 0,-2-5 399 0 0,0-1-1 0 0,0 1 1 0 0,-7-17 0 0 0,-1-4 315 0 0,9 24-903 0 0,-1-1-1 0 0,2 1 1 0 0,-1 0 0 0 0,1 0-1 0 0,0 0 1 0 0,0-1 0 0 0,1 1-1 0 0,-1 0 1 0 0,1 0 0 0 0,1 0-1 0 0,3-11 1 0 0,-1 9-44 0 0,-1 1 0 0 0,1 0 0 0 0,1 0 0 0 0,-1 1 0 0 0,1-1 0 0 0,0 1 0 0 0,1 0 0 0 0,11-9 0 0 0,-3 3-19 0 0,1 1 0 0 0,0 0 0 0 0,1 2 0 0 0,18-9-1 0 0,70-26-801 0 0,-69 30 166 0 0,49-16-2583 0 0,-43 15-3324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3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76 13847 0 0,'0'0'1254'0'0,"0"1"-1029"0"0,0 7-84 0 0,0-7-28 0 0,0 0-1 0 0,0 0 1 0 0,0 1-1 0 0,1-1 1 0 0,-1 0-1 0 0,0 1 1 0 0,1-1 0 0 0,-1 0-1 0 0,1 0 1 0 0,-1 0-1 0 0,1 1 1 0 0,0-1-1 0 0,-1 0 1 0 0,1 0-1 0 0,0 0 1 0 0,0 0-1 0 0,0 0 1 0 0,0 0-1 0 0,0 0 1 0 0,0-1 0 0 0,0 1-1 0 0,0 0 1 0 0,0 0-1 0 0,0-1 1 0 0,0 1-1 0 0,0-1 1 0 0,0 1-1 0 0,1-1 1 0 0,-1 1-1 0 0,0-1 1 0 0,1 0-1 0 0,-1 1 1 0 0,0-1-1 0 0,3 0 1 0 0,2 0 202 0 0,0 0-1 0 0,0 0 1 0 0,0 0 0 0 0,0-1-1 0 0,11-2 1 0 0,16-5 142 0 0,34-14-1 0 0,-54 17-348 0 0,0 0 0 0 0,-1-1 0 0 0,1-1 0 0 0,-1 0 0 0 0,16-13 0 0 0,-25 17-104 0 0,10-10-29 0 0,-13 12 15 0 0,0 1 0 0 0,1 0 0 0 0,-1 0-1 0 0,0 0 1 0 0,0-1 0 0 0,0 1 0 0 0,0 0 0 0 0,0 0 0 0 0,1-1 0 0 0,-1 1 0 0 0,0 0 0 0 0,0 0-1 0 0,0-1 1 0 0,0 1 0 0 0,0 0 0 0 0,0 0 0 0 0,0-1 0 0 0,0 1 0 0 0,0 0 0 0 0,0 0 0 0 0,0-1-1 0 0,0 1 1 0 0,0 0 0 0 0,0 0 0 0 0,0-1 0 0 0,0 1 0 0 0,0 0 0 0 0,0 0 0 0 0,0-1 0 0 0,-1 1 0 0 0,1 0-1 0 0,0 0 1 0 0,0-1 0 0 0,0 1 0 0 0,-1 0 0 0 0,-10-5-198 0 0,-16 5-79 0 0,9 2 223 0 0,1 1-1 0 0,-1 1 1 0 0,1 1 0 0 0,0 1-1 0 0,0 0 1 0 0,0 1-1 0 0,-17 10 1 0 0,3 1 62 0 0,1 1 1 0 0,-44 37-1 0 0,59-43 26 0 0,-1 1-1 0 0,-21 27 1 0 0,32-35 0 0 0,1 0-1 0 0,-1 0 1 0 0,1 1 0 0 0,0 0 0 0 0,0 0 0 0 0,1 0 0 0 0,0 0 0 0 0,1 0 0 0 0,-1 1 0 0 0,-1 8 0 0 0,4-12 8 0 0,0 0 1 0 0,-1 0-1 0 0,1-1 1 0 0,1 1 0 0 0,-1 0-1 0 0,0 0 1 0 0,1 0 0 0 0,0-1-1 0 0,0 1 1 0 0,0 0 0 0 0,0-1-1 0 0,1 1 1 0 0,0-1 0 0 0,-1 1-1 0 0,4 3 1 0 0,-2-2 16 0 0,1-1 0 0 0,0 1 1 0 0,1-1-1 0 0,-1 0 0 0 0,1 0 0 0 0,0 0 0 0 0,0 0 0 0 0,9 4 1 0 0,2-1 10 0 0,-1 0 0 0 0,2-1 0 0 0,-1-1 1 0 0,0 0-1 0 0,32 3 0 0 0,11-3-925 0 0,0-2 0 0 0,99-10 1 0 0,-133 5-386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4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9 11055 0 0,'0'-2'506'0'0,"0"2"-490"0"0,0 0-1 0 0,0 0 1 0 0,0-1 0 0 0,0 1 0 0 0,0 0 0 0 0,0 0 0 0 0,0-1-1 0 0,0 1 1 0 0,0 0 0 0 0,0 0 0 0 0,0-1 0 0 0,0 1 0 0 0,0 0-1 0 0,-1 0 1 0 0,1 0 0 0 0,0-1 0 0 0,0 1 0 0 0,0 0 0 0 0,0 0 0 0 0,0 0-1 0 0,-1-1 1 0 0,1 1 0 0 0,0 0 0 0 0,0 0 0 0 0,0 0 0 0 0,-1-1-1 0 0,1 1 1 0 0,0 0 0 0 0,0 0 0 0 0,0 0 0 0 0,-1 0 0 0 0,1 0-1 0 0,0 0 1 0 0,0 0 0 0 0,-1 0 0 0 0,1 0 0 0 0,0-1 0 0 0,0 1 0 0 0,-1 0-1 0 0,-12 5 474 0 0,-15 14 873 0 0,-88 83 1120 0 0,108-93-2421 0 0,0 0 0 0 0,0 0 0 0 0,1 1-1 0 0,1 0 1 0 0,0 1 0 0 0,-7 14 0 0 0,-21 70-18 0 0,12-30 12 0 0,-71 154 207 0 0,48-119-24 0 0,-80 173 138 0 0,-22-11-168 0 0,33-77 43 0 0,102-166-385 0 0,-26 35 144 0 0,33-48-918 0 0,0 0 0 0 0,-1 0 0 0 0,-9 7 0 0 0,4-6-4515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40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79 152 6447 0 0,'-7'1'74'0'0,"1"0"0"0"0,0 1 0 0 0,0 0 0 0 0,0 0 0 0 0,0 1 0 0 0,-6 3 0 0 0,10-5 37 0 0,0 1 1 0 0,0-1 0 0 0,0 1 0 0 0,0 0-1 0 0,0 0 1 0 0,0-1 0 0 0,0 1-1 0 0,1 0 1 0 0,-1 0 0 0 0,1 1-1 0 0,0-1 1 0 0,-1 0 0 0 0,1 0 0 0 0,0 1-1 0 0,0-1 1 0 0,0 1 0 0 0,0 3-1 0 0,0-4 203 0 0,1-1 0 0 0,0 1 0 0 0,0-1 0 0 0,0 1 0 0 0,0-1 0 0 0,0 1 0 0 0,0-1 0 0 0,0 1 0 0 0,0-1 0 0 0,0 1 0 0 0,1-1 0 0 0,-1 1 0 0 0,1-1 0 0 0,-1 0 0 0 0,1 1 0 0 0,-1-1 0 0 0,1 0 0 0 0,0 1 0 0 0,0-1 0 0 0,0 0 0 0 0,1 2 0 0 0,1-1-174 0 0,-1 0 1 0 0,0-1-1 0 0,0 1 1 0 0,1-1-1 0 0,-1 1 1 0 0,1-1-1 0 0,0 0 1 0 0,-1 0-1 0 0,1-1 0 0 0,0 1 1 0 0,2 0-1 0 0,9 1-36 0 0,-1-1-1 0 0,1-1 1 0 0,24-1 0 0 0,-36 0 42 0 0,20-1 194 0 0,-1-1 0 0 0,0-2 0 0 0,34-10 0 0 0,61-31 696 0 0,-13 6-194 0 0,151-40 902 0 0,-178 60-1496 0 0,109-12 0 0 0,-146 26-494 0 0,-23 3-941 0 0,0 1 0 0 0,16-1 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2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 8287 0 0,'0'0'639'0'0,"-1"2"-415"0"0,-9 26 2667 0 0,-7 29-1 0 0,-2 6-948 0 0,0-12-1413 0 0,-3-1 0 0 0,-1-1 0 0 0,-33 49 0 0 0,-99 128 115 0 0,109-163-392 0 0,-56 82-66 0 0,90-131-300 0 0,11-13-46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41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14567 0 0,'0'0'1320'0'0,"0"2"-1082"0"0,2 17-38 0 0,2 0 0 0 0,0 0 0 0 0,0-1 0 0 0,2 1 0 0 0,0-1 0 0 0,1 0 0 0 0,1-1 1 0 0,1 0-1 0 0,0 0 0 0 0,24 30 0 0 0,-11-18-2905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4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0 14135 0 0,'0'0'1283'0'0,"-8"2"-948"0"0,5 0-163 0 0,0 0 1 0 0,0 0 0 0 0,0 0-1 0 0,0 0 1 0 0,0 0 0 0 0,1 1-1 0 0,-1-1 1 0 0,1 1 0 0 0,-3 4 0 0 0,-18 30 732 0 0,14-22-692 0 0,-68 129 783 0 0,28-49-764 0 0,-259 544 269 0 0,208-400-917 0 0,95-223 208 0 0,4-13-402 0 0</inkml:trace>
  <inkml:trace contextRef="#ctx0" brushRef="#br0" timeOffset="1">1048 111 11519 0 0,'0'0'887'0'0,"-2"2"-583"0"0,-4 6 396 0 0,0 0 0 0 0,1 0 0 0 0,0 1-1 0 0,0 0 1 0 0,1 0 0 0 0,-5 14 0 0 0,0-1 176 0 0,-274 537 2716 0 0,204-413-3322 0 0,13-17-243 0 0,-18 32-262 0 0,23-60-2785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4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0 464 14279 0 0,'6'-13'310'0'0,"0"0"0"0"0,0 1-1 0 0,1-1 1 0 0,1 1 0 0 0,0 1-1 0 0,16-18 1 0 0,65-57 1381 0 0,-89 86-1684 0 0,52-45 836 0 0,85-57-1 0 0,-101 79-522 0 0,2 1-1 0 0,0 2 0 0 0,63-23 0 0 0,-88 39-243 0 0,0 0 1 0 0,1 0-1 0 0,-1 2 0 0 0,1-1 0 0 0,-1 2 0 0 0,20-1 1 0 0,-28 2-56 0 0,0 0 0 0 0,-1 1 0 0 0,1-1 0 0 0,-1 1 0 0 0,1 0 1 0 0,-1 0-1 0 0,1 1 0 0 0,-1-1 0 0 0,0 1 0 0 0,1 0 0 0 0,-1 0 1 0 0,0 0-1 0 0,0 1 0 0 0,-1-1 0 0 0,1 1 0 0 0,0 0 0 0 0,-1 0 0 0 0,0 0 1 0 0,1 1-1 0 0,-1-1 0 0 0,-1 1 0 0 0,5 5 0 0 0,-3-1 7 0 0,-1 0 0 0 0,0 0-1 0 0,0 0 1 0 0,-1 0 0 0 0,0 1 0 0 0,-1-1-1 0 0,1 1 1 0 0,-1-1 0 0 0,-1 1 0 0 0,0-1-1 0 0,0 1 1 0 0,-1 0 0 0 0,-2 11 0 0 0,-2 2 38 0 0,0-1 0 0 0,-1-1 1 0 0,-1 1-1 0 0,-12 22 0 0 0,7-21-3 0 0,0-1 0 0 0,-1 0-1 0 0,-1-1 1 0 0,-1-1 0 0 0,0 0-1 0 0,-2-1 1 0 0,-19 16 0 0 0,7-9-19 0 0,-1-1 1 0 0,-1-2 0 0 0,-60 32-1 0 0,64-40-20 0 0,-51 18 0 0 0,64-28-268 0 0,1 0 1 0 0,-1-1-1 0 0,0-1 1 0 0,0 0-1 0 0,-29 1 1 0 0,40-3-198 0 0,-1-1 1 0 0,0 1-1 0 0,0-1 0 0 0,0 1 1 0 0,1-1-1 0 0,-1 0 0 0 0,-6-3 1 0 0,-3-4-6446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4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110 141 6447 0 0,'2'2'499'0'0,"12"9"1111"0"0,16 16 1 0 0,13 12 6567 0 0,-39-37-7979 0 0,-1 0 0 0 0,0-1 1 0 0,1 1-1 0 0,-1-1 1 0 0,1 0-1 0 0,-1 0 1 0 0,1 0-1 0 0,-1 0 1 0 0,1-1-1 0 0,0 1 1 0 0,0-1-1 0 0,-1 0 0 0 0,1 0 1 0 0,0 0-1 0 0,-1-1 1 0 0,1 1-1 0 0,0-1 1 0 0,-1 0-1 0 0,1 0 1 0 0,-1 0-1 0 0,5-2 1 0 0,4-2 157 0 0,0-1 0 0 0,0 0 0 0 0,0-1 0 0 0,17-14 0 0 0,-20 14-362 0 0,0 0 0 0 0,0-1 0 0 0,-1-1 0 0 0,0 1 0 0 0,-1-1 1 0 0,11-17-1 0 0,-16 22-41 0 0,0 0 0 0 0,0 0 0 0 0,0 1 1 0 0,-1-1-1 0 0,1-1 0 0 0,-1 1 0 0 0,0 0 1 0 0,-1 0-1 0 0,1-7 0 0 0,-1 9-1 0 0,0-1 0 0 0,0 0 0 0 0,0 0-1 0 0,-1 0 1 0 0,0 1 0 0 0,1-1 0 0 0,-1 0 0 0 0,0 1-1 0 0,0-1 1 0 0,-1 0 0 0 0,1 1 0 0 0,0 0 0 0 0,-1-1 0 0 0,0 1-1 0 0,-2-4 1 0 0,2 5 17 0 0,1 0 0 0 0,-1-1-1 0 0,0 1 1 0 0,1 0 0 0 0,-1 0 0 0 0,0 0 0 0 0,0 0-1 0 0,1 0 1 0 0,-1 1 0 0 0,0-1 0 0 0,0 0-1 0 0,0 1 1 0 0,0 0 0 0 0,0-1 0 0 0,0 1-1 0 0,0 0 1 0 0,0 0 0 0 0,0 0 0 0 0,0 0-1 0 0,0 0 1 0 0,0 1 0 0 0,0-1 0 0 0,0 0 0 0 0,0 1-1 0 0,0 0 1 0 0,0-1 0 0 0,0 1 0 0 0,1 0-1 0 0,-4 2 1 0 0,-5 3-91 0 0,0 0 1 0 0,0 0-1 0 0,-15 15 0 0 0,22-19 94 0 0,-31 28 3 0 0,2 0 1 0 0,2 2 0 0 0,1 2-1 0 0,1 0 1 0 0,2 2-1 0 0,1 1 1 0 0,2 1 0 0 0,-22 51-1 0 0,38-74 101 0 0,2 0 0 0 0,-1 0 0 0 0,2 1 0 0 0,0 0 0 0 0,1 0 0 0 0,0 0 0 0 0,0 18 0 0 0,3-28-17 0 0,1 0 1 0 0,-1-1-1 0 0,1 1 1 0 0,0 0-1 0 0,0-1 0 0 0,1 1 1 0 0,-1-1-1 0 0,1 0 1 0 0,1 1-1 0 0,2 5 1 0 0,-2-7 2 0 0,0 0 0 0 0,-1-1 0 0 0,1 1 0 0 0,1-1 1 0 0,-1 0-1 0 0,0 0 0 0 0,1 0 0 0 0,-1 0 0 0 0,1-1 0 0 0,0 1 1 0 0,0-1-1 0 0,0 0 0 0 0,0 0 0 0 0,7 2 0 0 0,-1-2 6 0 0,1 0 0 0 0,-1 0 0 0 0,1 0 0 0 0,0-2 0 0 0,-1 1-1 0 0,1-1 1 0 0,0-1 0 0 0,-1 0 0 0 0,1 0 0 0 0,14-4 0 0 0,6-4-158 0 0,-1-1 0 0 0,35-15 0 0 0,-62 24-13 0 0,17-8-1513 0 0,25-15 0 0 0,8-8-370 0 0,-8 1-21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42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1171 7831 0 0,'-36'5'2016'0'0,"35"-5"-1794"0"0,0 0 0 0 0,0 0-1 0 0,0 0 1 0 0,0 0 0 0 0,0 0-1 0 0,0 0 1 0 0,0 0 0 0 0,0-1-1 0 0,0 1 1 0 0,0 0 0 0 0,0-1-1 0 0,0 1 1 0 0,0 0 0 0 0,0-1-1 0 0,0 0 1 0 0,0 1 0 0 0,0-1-1 0 0,1 1 1 0 0,-1-1 0 0 0,0 0 0 0 0,0 0-1 0 0,1 1 1 0 0,-2-2 0 0 0,2 0-32 0 0,-1 1 0 0 0,1-1 0 0 0,-1 1 0 0 0,1-1 0 0 0,-1 0 0 0 0,1 1 0 0 0,0-1 0 0 0,0 1 0 0 0,0-1 0 0 0,0 0 0 0 0,0 1 0 0 0,0-1 0 0 0,1-2 0 0 0,0-1 85 0 0,0 0 0 0 0,1 0 0 0 0,0 1 0 0 0,0-1-1 0 0,0 0 1 0 0,0 1 0 0 0,1 0 0 0 0,5-8 0 0 0,1 3 151 0 0,1 0-1 0 0,15-10 1 0 0,1-2 26 0 0,-6 4-211 0 0,20-16 52 0 0,46-50 0 0 0,100-137-227 0 0,135-143 49 0 0,-122 163-115 0 0,-88 83-352 0 0,-110 116 224 0 0,-2 3-408 0 0,-15 29 499 0 0,1 1-1 0 0,1 1 0 0 0,2 0 1 0 0,-14 61-1 0 0,-10 136 385 0 0,20 3 525 0 0,15-203-739 0 0,5 91 276 0 0,-3-108-379 0 0,1-1 0 0 0,1 1 0 0 0,0 0 0 0 0,0-1 0 0 0,1 1 0 0 0,1-1 0 0 0,6 12 0 0 0,-7-18-34 0 0,0-1 0 0 0,0 0 0 0 0,0 0-1 0 0,1 0 1 0 0,-1-1 0 0 0,1 1 0 0 0,0-1-1 0 0,0 0 1 0 0,10 5 0 0 0,-15-9-300 0 0,1 0 1 0 0,0 0-1 0 0,0 0 0 0 0,0 0 1 0 0,-1 0-1 0 0,1 0 0 0 0,0 0 1 0 0,0 0-1 0 0,0 0 0 0 0,-1-1 1 0 0,1 1-1 0 0,0 0 0 0 0,0 0 1 0 0,-1-1-1 0 0,1 1 0 0 0,0-1 1 0 0,0 1-1 0 0,-1-1 0 0 0,1 1 1 0 0,-1-1-1 0 0,1 1 0 0 0,0-1 1 0 0,-1 1-1 0 0,1-1 1 0 0,0-1-1 0 0,8-10-6772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4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81 14799 0 0,'-3'-1'91'0'0,"-2"-1"113"0"0,0 0 1 0 0,1 1-1 0 0,-1-1 1 0 0,0 1-1 0 0,0 0 1 0 0,0 1-1 0 0,0-1 1 0 0,0 1-1 0 0,0 0 1 0 0,-8 1-1 0 0,13 0 844 0 0,0-1-986 0 0,0 1 1 0 0,0-1 0 0 0,-1 0-1 0 0,1 1 1 0 0,0-1 0 0 0,0 0-1 0 0,0 1 1 0 0,0-1-1 0 0,0 1 1 0 0,0-1 0 0 0,0 0-1 0 0,0 1 1 0 0,0-1 0 0 0,0 1-1 0 0,0-1 1 0 0,0 0-1 0 0,0 1 1 0 0,0-1 0 0 0,1 1-1 0 0,-1-1 1 0 0,0 0 0 0 0,0 1-1 0 0,4 2 112 0 0,0 0 0 0 0,0-1 0 0 0,0 1 0 0 0,1-1-1 0 0,-1 0 1 0 0,1 0 0 0 0,-1-1 0 0 0,1 1 0 0 0,-1-1 0 0 0,1 0 0 0 0,0 0-1 0 0,-1-1 1 0 0,1 0 0 0 0,7 0 0 0 0,12 0 327 0 0,36-6 1 0 0,201-40 914 0 0,12-1-1207 0 0,-201 43-1740 0 0,-44 4-90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4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17 16783 0 0,'-2'-4'237'0'0,"1"4"-157"0"0,1-1 0 0 0,-1 0 1 0 0,1 0-1 0 0,-1 1 0 0 0,1-1 0 0 0,-1 0 1 0 0,1 1-1 0 0,-1-1 0 0 0,0 1 1 0 0,1-1-1 0 0,-1 1 0 0 0,0-1 1 0 0,0 1-1 0 0,1 0 0 0 0,-3-1 1 0 0,-5-1 191 0 0,0 1-167 0 0,6 0 279 0 0,1 3 117 0 0,0 1-407 0 0,0 0 0 0 0,1 0-1 0 0,-1-1 1 0 0,1 1 0 0 0,0 0 0 0 0,0 0-1 0 0,0 0 1 0 0,0 0 0 0 0,0 0 0 0 0,0 0-1 0 0,1-1 1 0 0,-1 1 0 0 0,1 0 0 0 0,0 0-1 0 0,0-1 1 0 0,0 1 0 0 0,0 0-1 0 0,1-1 1 0 0,2 6 0 0 0,4 4 161 0 0,1 1 0 0 0,15 16 0 0 0,-1-2 156 0 0,63 76 712 0 0,-68-79-923 0 0,-1 0 1 0 0,19 39 0 0 0,-31-55-173 0 0,-1 1 0 0 0,-1-1 0 0 0,0 1 0 0 0,0 0 0 0 0,-1 0 0 0 0,0 1 0 0 0,0-1-1 0 0,-1 0 1 0 0,0 18 0 0 0,-2-20 11 0 0,1 0-1 0 0,-2 1 0 0 0,1-1 1 0 0,-1 0-1 0 0,0 0 0 0 0,-1-1 1 0 0,1 1-1 0 0,-1 0 0 0 0,-1-1 1 0 0,1 1-1 0 0,-1-1 0 0 0,0 0 1 0 0,-7 7-1 0 0,-3 3 39 0 0,-2-1 0 0 0,0-1-1 0 0,0-1 1 0 0,-1 0 0 0 0,-1-1-1 0 0,-26 14 1 0 0,-5-2-1022 0 0,-67 24 0 0 0,113-47 638 0 0,1 0 0 0 0,-1 0 0 0 0,0-1 0 0 0,0 1 0 0 0,0-1 0 0 0,1 1 0 0 0,-1-1 0 0 0,0 0 0 0 0,0 0 0 0 0,0 0 0 0 0,-3-1 0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4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25 4607 0 0,'8'-2'562'0'0,"28"-8"-775"0"0,-33 9 928 0 0,-1 0 0 0 0,0 0 0 0 0,0-1 1 0 0,1 1-1 0 0,-1 0 0 0 0,4-5 4953 0 0,-6 9-5492 0 0,-1 0 1 0 0,0 0-1 0 0,1 1 0 0 0,-1-1 0 0 0,-1 0 0 0 0,1-1 0 0 0,0 1 1 0 0,-1 0-1 0 0,0 0 0 0 0,-1 2 0 0 0,-6 11 330 0 0,-94 167 1926 0 0,75-137-2264 0 0,-31 43-8 0 0,-101 116 0 0 0,140-183-188 0 0,18-20-122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4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215 320 13303 0 0,'0'0'2899'0'0,"0"-2"-2100"0"0,6-11-325 0 0,1 0 0 0 0,1 0 0 0 0,0 0 0 0 0,0 1 0 0 0,1 0 1 0 0,1 1-1 0 0,17-17 0 0 0,4 1-467 0 0,52-36-1 0 0,-51 41 19 0 0,61-31-1 0 0,-79 47 3 0 0,0-1 0 0 0,0 2 0 0 0,1 0 0 0 0,0 1 0 0 0,0 1 0 0 0,0 0 0 0 0,22-1 1 0 0,-31 4 1 0 0,-1 0 0 0 0,1 0 0 0 0,-1 0 1 0 0,1 1-1 0 0,-1 0 0 0 0,1 0 1 0 0,-1 0-1 0 0,1 1 0 0 0,-1 0 0 0 0,0 0 1 0 0,0 0-1 0 0,0 1 0 0 0,0 0 1 0 0,0 0-1 0 0,-1 0 0 0 0,1 0 0 0 0,-1 1 1 0 0,0-1-1 0 0,0 1 0 0 0,0 0 1 0 0,0 1-1 0 0,-1-1 0 0 0,0 1 1 0 0,0-1-1 0 0,0 1 0 0 0,0 0 0 0 0,-1 0 1 0 0,0 0-1 0 0,0 1 0 0 0,0-1 1 0 0,0 0-1 0 0,0 8 0 0 0,-1-5 0 0 0,-1 0-1 0 0,0 1 1 0 0,0-1 0 0 0,0 0-1 0 0,-1 0 1 0 0,-1 1-1 0 0,1-1 1 0 0,-2 0 0 0 0,-5 15-1 0 0,3-12 6 0 0,-1 0-1 0 0,0 0 0 0 0,-1 0 0 0 0,0-1 0 0 0,-16 18 1 0 0,-4-1-3 0 0,-2-2 0 0 0,-1-1 1 0 0,-41 26-1 0 0,-175 96-740 0 0,188-115 495 0 0,-206 124-602 0 0,260-153 814 0 0,3-1-3 0 0,0-1 0 0 0,-1 1 0 0 0,1 0 0 0 0,0 0 0 0 0,0 0 0 0 0,0 0 0 0 0,0 0 0 0 0,0 0 0 0 0,0 0 0 0 0,0 0 0 0 0,0 0 0 0 0,-1 2 1 0 0,3-2-4 0 0,-1 0 1 0 0,0-1 0 0 0,1 1-1 0 0,-1 0 1 0 0,1-1 0 0 0,-1 1 0 0 0,1 0-1 0 0,-1-1 1 0 0,1 1 0 0 0,-1-1 0 0 0,1 1-1 0 0,-1-1 1 0 0,1 1 0 0 0,0-1 0 0 0,-1 1-1 0 0,2 0 1 0 0,-1-1 1 0 0,5 4 56 0 0,1-1 0 0 0,0 0 0 0 0,0 0-1 0 0,0 0 1 0 0,0-1 0 0 0,0 0 0 0 0,0 0 0 0 0,14 0 0 0 0,63 1 776 0 0,-59-3-537 0 0,202-13 1615 0 0,-57 1-752 0 0,-123 9-850 0 0,-3 1-83 0 0,73 5 1 0 0,-109-2-965 0 0,-1 0 0 0 0,0 0-1 0 0,9 4 1 0 0,-14-4-711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4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447 181 2759 0 0,'-1'2'207'0'0,"-13"22"997"0"0,-19 36 7083 0 0,27-52-7893 0 0,-2 7 5344 0 0,15-20-5510 0 0,8-10-202 0 0,0-1 0 0 0,-1-1 0 0 0,-1 0 0 0 0,0-1 0 0 0,-1-1 0 0 0,-1 0 0 0 0,-1 0 1 0 0,-1-1-1 0 0,11-33 0 0 0,-19 47-53 0 0,1 0 0 0 0,-1 1 0 0 0,0-1-1 0 0,0 0 1 0 0,-1 0 0 0 0,0 0 0 0 0,0 0 0 0 0,-2-10 0 0 0,2 15 17 0 0,0 1 0 0 0,0-1 0 0 0,-1 1 0 0 0,1-1 1 0 0,0 1-1 0 0,-1-1 0 0 0,1 1 0 0 0,-1-1 0 0 0,1 1 0 0 0,0 0 1 0 0,-1-1-1 0 0,1 1 0 0 0,-1 0 0 0 0,1-1 0 0 0,-1 1 0 0 0,1 0 0 0 0,-1-1 1 0 0,1 1-1 0 0,-1 0 0 0 0,0 0 0 0 0,1 0 0 0 0,-1 0 0 0 0,1 0 0 0 0,-1-1 1 0 0,1 1-1 0 0,-2 0 0 0 0,-14 1-143 0 0,-5 6 69 0 0,0 0-1 0 0,1 1 0 0 0,0 1 1 0 0,1 1-1 0 0,0 0 0 0 0,0 2 0 0 0,-21 17 1 0 0,2 2 70 0 0,2 2-1 0 0,-37 42 1 0 0,41-40 159 0 0,-42 61 1 0 0,65-81 11 0 0,0 0 1 0 0,0 0-1 0 0,2 1 1 0 0,0 0-1 0 0,0 0 1 0 0,2 1-1 0 0,-6 27 1 0 0,10-40-225 0 0,0 0 0 0 0,1 0 1 0 0,0 1-1 0 0,0-1 0 0 0,0 0 0 0 0,0 0 0 0 0,1 1 1 0 0,0-1-1 0 0,-1 0 0 0 0,2 0 0 0 0,-1 0 0 0 0,0 0 1 0 0,1 0-1 0 0,0 0 0 0 0,0 0 0 0 0,2 3 1 0 0,-2-4 89 0 0,1 0 1 0 0,-1-1 0 0 0,1 1 0 0 0,-1-1-1 0 0,1 0 1 0 0,0 0 0 0 0,0 0 0 0 0,0 0-1 0 0,0 0 1 0 0,0-1 0 0 0,0 1 0 0 0,1-1 0 0 0,-1 0-1 0 0,0 0 1 0 0,1 0 0 0 0,-1 0 0 0 0,1-1-1 0 0,-1 1 1 0 0,6-1 0 0 0,13-1 58 0 0,0 0 1 0 0,0-2-1 0 0,0-1 0 0 0,0 0 1 0 0,-1-2-1 0 0,0 0 0 0 0,0-2 1 0 0,26-12-1 0 0,-30 11-77 0 0,-1 0 0 0 0,1-1 0 0 0,-2 0 1 0 0,0-2-1 0 0,0 1 0 0 0,-1-2 0 0 0,0 0 0 0 0,-1-1 0 0 0,-1 0 0 0 0,14-21 0 0 0,-17 18 11 0 0,-8 15 1006 0 0,-2 6-1006 0 0,1 0 0 0 0,-1-1 0 0 0,0 1 0 0 0,0-1 0 0 0,-2 6 0 0 0,-3 11-246 0 0,3 2-132 0 0,0-2-1070 0 0,-2 28 0 0 0,6-46 1179 0 0,-1-1 0 0 0,0 1 0 0 0,1-1 0 0 0,-1 1 0 0 0,1-1 0 0 0,-1 1 0 0 0,1-1 0 0 0,0 1 0 0 0,-1-1 0 0 0,1 1 0 0 0,0-1 0 0 0,0 0 0 0 0,0 0 0 0 0,0 1 0 0 0,0-1 0 0 0,0 0 0 0 0,1 0 0 0 0,-1 0 0 0 0,0 0 0 0 0,1 0 0 0 0,-1 0 1 0 0,0-1-1 0 0,1 1 0 0 0,2 1 0 0 0,-3-2-797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2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65 165 3223 0 0,'1'1'667'0'0,"0"1"128"0"0,1-1 0 0 0,-1 1 1 0 0,1 0-1 0 0,0-1 0 0 0,-1 0 0 0 0,1 1 0 0 0,0-1 0 0 0,0 0 1 0 0,0 0-1 0 0,0 0 0 0 0,0 0 0 0 0,0 0 0 0 0,0-1 0 0 0,0 1 1 0 0,4 0-1 0 0,14 0 187 0 0,-8-3-547 0 0,0 1-1 0 0,0-2 0 0 0,1 0 0 0 0,-2 0 1 0 0,1-1-1 0 0,0-1 0 0 0,16-9 1 0 0,-9 4-257 0 0,-1-2 1 0 0,0 0 0 0 0,24-21 0 0 0,-36 27-162 0 0,0 0 0 0 0,-1 0 0 0 0,7-9 0 0 0,-11 14-54 0 0,0 0 1 0 0,0-1-1 0 0,0 1 0 0 0,0-1 0 0 0,0 1 0 0 0,0-1 1 0 0,-1 1-1 0 0,1-1 0 0 0,0 1 0 0 0,-1-1 1 0 0,0 0-1 0 0,1 1 0 0 0,-1-1 0 0 0,0 0 0 0 0,0 1 1 0 0,1-1-1 0 0,-2 0 0 0 0,1 0 0 0 0,0 1 1 0 0,0-1-1 0 0,0 0 0 0 0,-1-2 0 0 0,0 3-19 0 0,0 0-1 0 0,0 0 1 0 0,-1 0-1 0 0,1 0 1 0 0,0 0-1 0 0,0 1 0 0 0,0-1 1 0 0,-1 0-1 0 0,1 1 1 0 0,0-1-1 0 0,-1 0 1 0 0,1 1-1 0 0,0 0 1 0 0,-1-1-1 0 0,1 1 1 0 0,-1 0-1 0 0,1 0 1 0 0,-1-1-1 0 0,1 1 1 0 0,-1 0-1 0 0,1 1 0 0 0,-2-1 1 0 0,-34 6-678 0 0,36-6 704 0 0,-22 6-26 0 0,0 1-1 0 0,1 1 1 0 0,1 0-1 0 0,-1 2 1 0 0,-20 13-1 0 0,28-15 237 0 0,1 1 0 0 0,0 0 0 0 0,1 1 0 0 0,0 1 0 0 0,0 0-1 0 0,1 0 1 0 0,1 1 0 0 0,-14 19 0 0 0,21-27-125 0 0,0 1-1 0 0,1 0 1 0 0,0-1 0 0 0,-1 1-1 0 0,2 0 1 0 0,-1 1 0 0 0,0-1-1 0 0,1 0 1 0 0,0 0-1 0 0,0 1 1 0 0,1-1 0 0 0,0 0-1 0 0,-1 1 1 0 0,2-1 0 0 0,0 9-1 0 0,0-9-19 0 0,0-1-1 0 0,1 0 1 0 0,-1 0-1 0 0,1 0 1 0 0,0-1 0 0 0,0 1-1 0 0,0 0 1 0 0,1-1-1 0 0,-1 1 1 0 0,1-1-1 0 0,0 0 1 0 0,0 0 0 0 0,0 0-1 0 0,0 0 1 0 0,0 0-1 0 0,1-1 1 0 0,-1 1-1 0 0,1-1 1 0 0,0 0 0 0 0,5 2-1 0 0,76 26-2013 0 0,-54-19 53 0 0,-12-6-4681 0 0</inkml:trace>
  <inkml:trace contextRef="#ctx0" brushRef="#br0" timeOffset="1">510 204 12439 0 0,'0'0'4642'0'0,"0"2"-3536"0"0,-1 9-546 0 0,-1 0 0 0 0,0-1 0 0 0,-1 1 0 0 0,-7 19 0 0 0,4-11-126 0 0,-61 180 1671 0 0,57-167-2097 0 0,-40 114-547 0 0,41-124 300 0 0,-1 0 0 0 0,-1 0 0 0 0,-1-1-1 0 0,-20 26 1 0 0,25-39 12 0 0,0 0 1 0 0,-12 11-1 0 0,-2-4-1722 0 0,0-6-4027 0 0,12-9 277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4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25 670 5063 0 0,'0'0'390'0'0,"-1"-2"-252"0"0,-13-53 8504 0 0,6-2-4201 0 0,7 42-4086 0 0,1 1 0 0 0,0-1 0 0 0,2 0 0 0 0,-1 0 0 0 0,2 0 0 0 0,0 1 0 0 0,1-1 0 0 0,0 1 0 0 0,10-23 0 0 0,-3 17-304 0 0,1 0-1 0 0,0 0 1 0 0,2 1-1 0 0,0 0 1 0 0,1 2-1 0 0,28-27 1 0 0,114-83-392 0 0,-135 111 223 0 0,-6 4-160 0 0,1 0 0 0 0,0 1 0 0 0,0 1 1 0 0,2 0-1 0 0,-1 1 0 0 0,30-9 0 0 0,-46 17 180 0 0,0 1 1 0 0,-1-1-1 0 0,1 1 0 0 0,0 0 1 0 0,0 0-1 0 0,0-1 1 0 0,0 1-1 0 0,0 0 0 0 0,0 1 1 0 0,0-1-1 0 0,0 0 1 0 0,0 0-1 0 0,0 1 0 0 0,0-1 1 0 0,0 1-1 0 0,0 0 0 0 0,-1 0 1 0 0,1 0-1 0 0,0-1 1 0 0,0 2-1 0 0,-1-1 0 0 0,1 0 1 0 0,-1 0-1 0 0,1 0 1 0 0,-1 1-1 0 0,1-1 0 0 0,-1 1 1 0 0,0-1-1 0 0,0 1 0 0 0,1-1 1 0 0,-1 1-1 0 0,0 0 1 0 0,-1 0-1 0 0,1-1 0 0 0,1 4 1 0 0,1 6-834 0 0,0 0 0 0 0,0 1 0 0 0,-1-1 0 0 0,1 23 1 0 0,-2-15-454 0 0,0-11 364 0 0,0-1 0 0 0,1 1 0 0 0,3 11-1 0 0,-3-14 1086 0 0,0-1-1 0 0,1 1 0 0 0,-1 0 0 0 0,1-1 0 0 0,4 7 0 0 0,-4-8 543 0 0,1 1 0 0 0,-1 0 0 0 0,1-1 1 0 0,0 0-1 0 0,0 0 0 0 0,0 0 0 0 0,0-1 1 0 0,1 1-1 0 0,-1-1 0 0 0,1 0 0 0 0,-1 0 0 0 0,1-1 1 0 0,0 1-1 0 0,6 0 0 0 0,2 0-19 0 0,0 0 0 0 0,-1-2-1 0 0,1 1 1 0 0,-1-2 0 0 0,1 1 0 0 0,0-2 0 0 0,15-3 0 0 0,1-3 35 0 0,55-21 0 0 0,-54 17-417 0 0,37-22-1 0 0,-56 28-197 0 0,-1-1 0 0 0,0 1-1 0 0,-1-2 1 0 0,0 1 0 0 0,0-2 0 0 0,15-16-1 0 0,-23 23-23 0 0,0 1 0 0 0,1-1-1 0 0,-1 1 1 0 0,0-1-1 0 0,0 1 1 0 0,-1-1-1 0 0,1 0 1 0 0,0 1-1 0 0,0-1 1 0 0,-1 0 0 0 0,1 0-1 0 0,-1 0 1 0 0,0 0-1 0 0,1 1 1 0 0,-1-1-1 0 0,0 0 1 0 0,0 0-1 0 0,0 0 1 0 0,-1 0-1 0 0,1 0 1 0 0,0 1 0 0 0,0-1-1 0 0,-1 0 1 0 0,0-2-1 0 0,-1 2-1 0 0,1 0-1 0 0,-1 0 0 0 0,1 0 0 0 0,-1 0 1 0 0,1 1-1 0 0,-1-1 0 0 0,0 1 1 0 0,0-1-1 0 0,0 1 0 0 0,0 0 0 0 0,0 0 1 0 0,0 0-1 0 0,0 0 0 0 0,-1 0 1 0 0,1 0-1 0 0,0 0 0 0 0,0 1 1 0 0,-1-1-1 0 0,-2 0 0 0 0,-4 0-24 0 0,-1 1-1 0 0,1 0 0 0 0,-1 0 1 0 0,1 0-1 0 0,0 2 1 0 0,-16 2-1 0 0,-55 20-153 0 0,58-15 202 0 0,0 1 1 0 0,1 1 0 0 0,0 1 0 0 0,1 1 0 0 0,-34 27 0 0 0,9 0 243 0 0,-45 49 1 0 0,62-58-81 0 0,-39 56 1 0 0,56-71-140 0 0,1 1 0 0 0,0 0 0 0 0,1 1 1 0 0,2 0-1 0 0,-10 31 0 0 0,16-46-26 0 0,0 1 0 0 0,0 0 0 0 0,0 0-1 0 0,1 0 1 0 0,-1 0 0 0 0,1 0 0 0 0,0 1 0 0 0,1-1-1 0 0,-1 0 1 0 0,1 0 0 0 0,-1 0 0 0 0,1 0 0 0 0,0-1-1 0 0,4 9 1 0 0,-4-10-3 0 0,1 1 0 0 0,0 0-1 0 0,0-1 1 0 0,0 1 0 0 0,0-1 0 0 0,1 0-1 0 0,-1 0 1 0 0,1 0 0 0 0,-1 0 0 0 0,1 0-1 0 0,0 0 1 0 0,0-1 0 0 0,0 1 0 0 0,0-1-1 0 0,0 0 1 0 0,0 0 0 0 0,0 0 0 0 0,0 0-1 0 0,5 0 1 0 0,5 1-6 0 0,0-1 0 0 0,0 0 1 0 0,0-1-1 0 0,25-3 0 0 0,53-13-149 0 0,-72 12 106 0 0,33-8-607 0 0,0-1 0 0 0,0-3 1 0 0,-2-3-1 0 0,0-1 0 0 0,62-36 1 0 0,-100 49-349 0 0,0-1 1 0 0,16-14 0 0 0,-7 3-533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5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88 11519 0 0,'7'-11'363'0'0,"1"0"0"0"0,1 0 0 0 0,14-13 0 0 0,-20 21-52 0 0,0 0-1 0 0,0 0 1 0 0,1 0-1 0 0,-1 1 0 0 0,1 0 1 0 0,0-1-1 0 0,0 1 1 0 0,-1 1-1 0 0,2-1 0 0 0,-1 1 1 0 0,0-1-1 0 0,0 1 1 0 0,0 0-1 0 0,0 1 0 0 0,5-1 1 0 0,-8 1-273 0 0,0 0 0 0 0,0 0 1 0 0,0 0-1 0 0,0 0 0 0 0,0 0 0 0 0,0 0 1 0 0,0 0-1 0 0,0 1 0 0 0,0-1 1 0 0,0 0-1 0 0,0 1 0 0 0,0-1 0 0 0,0 1 1 0 0,0-1-1 0 0,-1 1 0 0 0,1-1 0 0 0,0 1 1 0 0,0 0-1 0 0,-1-1 0 0 0,1 1 0 0 0,0 1 1 0 0,0-1-8 0 0,0 1 1 0 0,0 0-1 0 0,0-1 1 0 0,-1 1-1 0 0,1 0 1 0 0,-1-1-1 0 0,0 1 0 0 0,1 0 1 0 0,-1 0-1 0 0,0-1 1 0 0,0 3-1 0 0,0 6 24 0 0,-1-1 0 0 0,0 0 0 0 0,-5 16-1 0 0,4-18 9 0 0,-19 65 438 0 0,-3-1 1 0 0,-38 74-1 0 0,51-119-405 0 0,-296 577 2060 0 0,87-205-1331 0 0,211-381-910 0 0,-11 23 243 0 0,18-37-335 0 0,0 0 1 0 0,0 0-1 0 0,-1 0 1 0 0,1 0-1 0 0,-1-1 0 0 0,1 1 1 0 0,-1-1-1 0 0,0 1 1 0 0,-4 2-1 0 0,6-5 45 0 0,1 0 0 0 0,-1 1 0 0 0,0-1 0 0 0,1 0 0 0 0,-1 1 0 0 0,0-1 0 0 0,1 0 0 0 0,-1 0 0 0 0,0 0 0 0 0,0 0 0 0 0,1 0 0 0 0,-1 0 0 0 0,0 1 0 0 0,0-2 0 0 0,1 1 0 0 0,-1 0 0 0 0,0 0 0 0 0,1 0 0 0 0,-1 0 0 0 0,0 0 0 0 0,0-1 0 0 0,1 1 0 0 0,-2-1 0 0 0,-7-6-1500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5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17855 0 0,'0'0'1618'0'0,"1"2"-1332"0"0,3 3-156 0 0,0-1 0 0 0,0 0 0 0 0,0 0 0 0 0,1 0 0 0 0,0 0 0 0 0,0 0 0 0 0,0-1-1 0 0,0 0 1 0 0,0 0 0 0 0,1-1 0 0 0,-1 1 0 0 0,1-1 0 0 0,0-1 0 0 0,0 1 0 0 0,6 0 0 0 0,9 2 310 0 0,0-1 0 0 0,0-1 1 0 0,22-1-1 0 0,125-6 904 0 0,171-28 0 0 0,-302 28-2006 0 0,-1-1-1 0 0,0-2 1 0 0,0-1-1 0 0,-1-2 1 0 0,51-23-1 0 0,-55 19-2003 0 0,-1-2-4653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5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46 101 10135 0 0,'-7'14'746'0'0,"-1"1"0"0"0,2 0-1 0 0,0 0 1 0 0,0 0 0 0 0,-4 24-1 0 0,9-34-517 0 0,1 0 0 0 0,-1-1 0 0 0,1 1-1 0 0,0 0 1 0 0,0 0 0 0 0,0-1 0 0 0,1 1-1 0 0,0 0 1 0 0,-1 0 0 0 0,2-1 0 0 0,-1 1-1 0 0,1-1 1 0 0,-1 1 0 0 0,1-1 0 0 0,0 0-1 0 0,1 0 1 0 0,-1 0 0 0 0,1 0-1 0 0,0 0 1 0 0,0 0 0 0 0,0-1 0 0 0,0 1-1 0 0,6 3 1 0 0,2 1 60 0 0,0-1 0 0 0,1 0-1 0 0,0-1 1 0 0,1-1 0 0 0,-1 0 0 0 0,24 6-1 0 0,-23-7-488 0 0,0-1 0 0 0,0 2-1 0 0,-1 0 1 0 0,0 1-1 0 0,0 0 1 0 0,17 12-1 0 0</inkml:trace>
  <inkml:trace contextRef="#ctx0" brushRef="#br0" timeOffset="1">554 17 19639 0 0,'9'-14'896'0'0,"-7"12"358"0"0,-1 2-1217 0 0,0 0 1 0 0,-1 0 0 0 0,1 0 0 0 0,-1 1-1 0 0,1-1 1 0 0,0 0 0 0 0,-1 1 0 0 0,1-1-1 0 0,-1 1 1 0 0,1-1 0 0 0,-1 0 0 0 0,1 1 0 0 0,-1-1-1 0 0,1 1 1 0 0,-1-1 0 0 0,0 1 0 0 0,1 0-1 0 0,-1-1 1 0 0,1 1 0 0 0,-1-1 0 0 0,0 1 0 0 0,0 0-1 0 0,1 0 1 0 0,3 17 454 0 0,-4-9-364 0 0,0-1 0 0 0,-1 0 1 0 0,0 1-1 0 0,-1-1 0 0 0,0 0 0 0 0,-3 11 0 0 0,-22 47 293 0 0,27-65-418 0 0,-37 72 268 0 0,-88 129-1 0 0,95-158-235 0 0,-18 28-23 0 0,-63 102-13 0 0,89-134 11 0 0,-4 6 23 0 0,2 2 0 0 0,-27 77 0 0 0,49-120-98 0 0,1-1-1 0 0,-1 0 0 0 0,1 0 0 0 0,1 0 0 0 0,-1 1 0 0 0,0-1 1 0 0,1 0-1 0 0,0 1 0 0 0,0-1 0 0 0,0 0 0 0 0,1 1 0 0 0,1 4 0 0 0,-2-8-56 0 0,0-1 0 0 0,1 1 0 0 0,-1-1 0 0 0,1 0 0 0 0,-1 1 0 0 0,1-1 0 0 0,-1 0 0 0 0,1 1 0 0 0,-1-1-1 0 0,1 0 1 0 0,-1 0 0 0 0,1 1 0 0 0,-1-1 0 0 0,1 0 0 0 0,-1 0 0 0 0,1 0 0 0 0,0 0 0 0 0,-1 0 0 0 0,1 0 0 0 0,-1 0-1 0 0,1 0 1 0 0,-1 0 0 0 0,1 0 0 0 0,0 0 0 0 0,14-2-1401 0 0,2-5-195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51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23 17047 0 0,'17'-21'1543'0'0,"-17"21"-1532"0"0,0-1 1 0 0,0 1-1 0 0,0 0 0 0 0,0 0 1 0 0,0 0-1 0 0,0 0 1 0 0,0 0-1 0 0,0 0 0 0 0,0 0 1 0 0,0 0-1 0 0,0 0 0 0 0,0 0 1 0 0,0 0-1 0 0,0 0 1 0 0,0 0-1 0 0,0 0 0 0 0,0 0 1 0 0,0 0-1 0 0,0 0 1 0 0,0 0-1 0 0,0 0 0 0 0,0 0 1 0 0,0 0-1 0 0,1 0 0 0 0,-1 0 1 0 0,0 0-1 0 0,0 0 1 0 0,0 0-1 0 0,0 0 0 0 0,0 0 1 0 0,0 0-1 0 0,0 0 1 0 0,0 0-1 0 0,0 0 0 0 0,0 0 1 0 0,0 0-1 0 0,0 0 0 0 0,0 0 1 0 0,0 0-1 0 0,0 0 1 0 0,0 0-1 0 0,0 0 0 0 0,1 0 1 0 0,-1 0-1 0 0,0 0 0 0 0,0 0 1 0 0,0 0-1 0 0,0 0 1 0 0,0 0-1 0 0,0 0 0 0 0,0 0 1 0 0,0 0-1 0 0,0 0 1 0 0,0 0-1 0 0,0 0 0 0 0,0 0 1 0 0,0 0-1 0 0,0 1 0 0 0,0-1 1 0 0,0 0-1 0 0,0 0 1 0 0,0 0-1 0 0,0 0 0 0 0,0 0 1 0 0,0 0-1 0 0,0 0 1 0 0,0 0-1 0 0,0 0 0 0 0,0 0 1 0 0,1 8 476 0 0,-2 9 280 0 0,-11 35 747 0 0,-30 83 0 0 0,17-64-1104 0 0,6-9-135 0 0,-88 249 352 0 0,76-236-1129 0 0,-4-2-1 0 0,-3-1 1 0 0,-3-1-1 0 0,-64 82 0 0 0,66-110-2777 0 0,38-42 2261 0 0,10-15-10166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5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52 225 9671 0 0,'4'-4'204'0'0,"1"-1"-1"0"0,-1 1 1 0 0,0-1-1 0 0,1 1 0 0 0,0 1 1 0 0,0-1-1 0 0,7-3 1 0 0,41-18 2731 0 0,-25 12-936 0 0,68-35 1319 0 0,75-32-1214 0 0,-158 75-1943 0 0,0 1 1 0 0,1 0-1 0 0,0 1 0 0 0,-1 0 0 0 0,1 1 0 0 0,0 1 0 0 0,0 0 1 0 0,21 2-1 0 0,-30-1-137 0 0,0 1 0 0 0,0 0 0 0 0,0 0 1 0 0,0 0-1 0 0,-1 0 0 0 0,1 1 0 0 0,0-1 0 0 0,-1 1 1 0 0,1 1-1 0 0,-1-1 0 0 0,0 1 0 0 0,0-1 0 0 0,0 1 0 0 0,0 0 1 0 0,0 1-1 0 0,-1-1 0 0 0,1 1 0 0 0,-1-1 0 0 0,0 1 1 0 0,0 0-1 0 0,0 0 0 0 0,-1 1 0 0 0,1-1 0 0 0,-1 0 1 0 0,0 1-1 0 0,0 0 0 0 0,1 5 0 0 0,-1 2 18 0 0,1 0 0 0 0,-2 1-1 0 0,0-1 1 0 0,0 0 0 0 0,-2 1 0 0 0,1-1-1 0 0,-1 1 1 0 0,-1-1 0 0 0,0 1 0 0 0,-6 16-1 0 0,2-10 36 0 0,-1-1 0 0 0,0 1-1 0 0,-2-1 1 0 0,0-1-1 0 0,-21 31 1 0 0,14-28 5 0 0,-1 0 1 0 0,0-1-1 0 0,-2-1 1 0 0,0-1-1 0 0,-1-1 0 0 0,-1 0 1 0 0,0-1-1 0 0,-36 17 1 0 0,32-19-60 0 0,0-2 1 0 0,-1-1-1 0 0,-1-1 0 0 0,1-1 1 0 0,-1-1-1 0 0,-1-2 1 0 0,-48 4-1 0 0,59-8-13 0 0,1-1 0 0 0,-21-3 0 0 0,32 3-106 0 0,0-1 1 0 0,0 0-1 0 0,0 0 1 0 0,-1-1 0 0 0,1 0-1 0 0,0 0 1 0 0,1 0-1 0 0,-1 0 1 0 0,0-1 0 0 0,-8-6-1 0 0,1-6-1663 0 0,6-4-3762 0 0,5-5-1947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5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93 172 17447 0 0,'2'1'796'0'0,"5"4"-497"0"0,-1 1-1 0 0,1 0 0 0 0,9 11 0 0 0,-12-12-175 0 0,0 0 0 0 0,0 0-1 0 0,1 0 1 0 0,0-1 0 0 0,0 0-1 0 0,0 0 1 0 0,0 0 0 0 0,1-1 0 0 0,10 5-1 0 0,-10-6 103 0 0,0 0 0 0 0,0-1-1 0 0,0 0 1 0 0,0 0 0 0 0,0 0-1 0 0,0-1 1 0 0,1 0 0 0 0,-1 0 0 0 0,0-1-1 0 0,9-1 1 0 0,-5 0-20 0 0,-1-1-1 0 0,0 0 1 0 0,0-1 0 0 0,0 0-1 0 0,0 0 1 0 0,8-6 0 0 0,5-5-7 0 0,0-2 1 0 0,-1 0-1 0 0,33-36 1 0 0,-46 44-177 0 0,0 0 1 0 0,-1-1-1 0 0,7-11 1 0 0,-11 17-22 0 0,-1 0 0 0 0,0-1 1 0 0,1 1-1 0 0,-2-1 0 0 0,1 0 0 0 0,-1 0 1 0 0,1 1-1 0 0,-1-1 0 0 0,0-10 0 0 0,0 14-17 0 0,-1 0 0 0 0,0 0 0 0 0,0 1 0 0 0,-1-1 0 0 0,1 0 0 0 0,0 0 0 0 0,0 0 0 0 0,0 0 0 0 0,-1 1 0 0 0,1-1-1 0 0,0 0 1 0 0,0 0 0 0 0,-1 0 0 0 0,1 1 0 0 0,-1-1 0 0 0,1 0 0 0 0,-1 1 0 0 0,1-1 0 0 0,-1 0 0 0 0,0 1 0 0 0,1-1-1 0 0,-1 1 1 0 0,0-1 0 0 0,1 0 0 0 0,-1 1 0 0 0,0 0 0 0 0,1-1 0 0 0,-1 1 0 0 0,0 0 0 0 0,0-1 0 0 0,0 1 0 0 0,1 0-1 0 0,-1 0 1 0 0,0-1 0 0 0,0 1 0 0 0,0 0 0 0 0,0 0 0 0 0,0 0 0 0 0,1 0 0 0 0,-1 0 0 0 0,-2 1 0 0 0,-1-1-69 0 0,-1 1 0 0 0,0 0 1 0 0,0 0-1 0 0,0 1 0 0 0,-8 3 0 0 0,-12 8-15 0 0,0 1 0 0 0,0 1 0 0 0,2 1-1 0 0,0 1 1 0 0,-25 24 0 0 0,-94 108 499 0 0,137-143-387 0 0,-70 83 166 0 0,66-76-155 0 0,1 0 0 0 0,-1 1 1 0 0,2 0-1 0 0,0 0 0 0 0,-7 20 0 0 0,13-30-9 0 0,0 0 0 0 0,0 1 0 0 0,0-1 0 0 0,0 1-1 0 0,1 0 1 0 0,-1-1 0 0 0,1 1 0 0 0,0-1 0 0 0,1 1 0 0 0,-1 0 0 0 0,1-1 0 0 0,0 1-1 0 0,0-1 1 0 0,2 6 0 0 0,-1-6 23 0 0,0-1 0 0 0,0 1-1 0 0,0-1 1 0 0,0 0 0 0 0,1 0-1 0 0,-1 1 1 0 0,1-2 0 0 0,0 1 0 0 0,0 0-1 0 0,0 0 1 0 0,0-1 0 0 0,1 0-1 0 0,-1 1 1 0 0,1-1 0 0 0,-1-1-1 0 0,6 3 1 0 0,5 1 40 0 0,0-1 0 0 0,1 0 0 0 0,-1-1 0 0 0,1 0 0 0 0,0-1 0 0 0,0-1-1 0 0,18-1 1 0 0,106-12-21 0 0,-110 8-116 0 0,-11 2-1114 0 0,0-2 1 0 0,22-6 0 0 0,-18 3-6958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5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15463 0 0,'0'0'1400'0'0,"1"3"-1154"0"0,6 14-221 0 0,-4-10 48 0 0,0 0-1 0 0,-1 0 0 0 0,1 0 1 0 0,-1 1-1 0 0,1 12 1 0 0,-2 1 310 0 0,-1 0 1 0 0,-2 0 0 0 0,0 0 0 0 0,-1-1 0 0 0,-9 33-1 0 0,0-11 277 0 0,-29 64 0 0 0,4-33 79 0 0,-3-2 1 0 0,-52 71-1 0 0,62-98-442 0 0,25-36-347 0 0,4-7-424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5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96 310 11975 0 0,'-84'5'7679'0'0,"84"-7"-7327"0"0,2-3-286 0 0,0 0 1 0 0,0 1-1 0 0,1-1 0 0 0,-1 1 1 0 0,1 0-1 0 0,0 0 0 0 0,0 0 1 0 0,1 0-1 0 0,-1 0 1 0 0,8-5-1 0 0,6-5-10 0 0,22-14-1 0 0,-28 21-63 0 0,54-35-70 0 0,2 3 0 0 0,2 3 0 0 0,98-36 0 0 0,-155 67 207 0 0,0 1-1 0 0,0 1 1 0 0,0 0-1 0 0,1 0 1 0 0,-1 1-1 0 0,1 1 1 0 0,15-1-1 0 0,-24 3-83 0 0,0-1-1 0 0,0 0 1 0 0,0 1 0 0 0,0 0-1 0 0,0 0 1 0 0,0 0-1 0 0,0 1 1 0 0,0-1 0 0 0,-1 1-1 0 0,1 0 1 0 0,-1 0-1 0 0,1 0 1 0 0,-1 0-1 0 0,0 1 1 0 0,1-1 0 0 0,-1 1-1 0 0,0 0 1 0 0,-1 0-1 0 0,1 0 1 0 0,-1 0 0 0 0,1 0-1 0 0,-1 1 1 0 0,0-1-1 0 0,0 1 1 0 0,0-1 0 0 0,1 6-1 0 0,0 2 20 0 0,0 0-1 0 0,0 0 1 0 0,-1 0-1 0 0,-1 0 1 0 0,0 0-1 0 0,0 1 1 0 0,-1-1-1 0 0,-1 0 1 0 0,0 0-1 0 0,0 0 1 0 0,-1 0-1 0 0,0 0 1 0 0,-1 0-1 0 0,-1 0 1 0 0,0 0-1 0 0,-10 19 1 0 0,7-15-45 0 0,-2-1 0 0 0,0 0 1 0 0,0 0-1 0 0,-1-1 1 0 0,-1-1-1 0 0,0 0 0 0 0,-1 0 1 0 0,0-1-1 0 0,0 0 0 0 0,-1-1 1 0 0,-15 8-1 0 0,9-8-26 0 0,0-1-1 0 0,0-1 1 0 0,-1-1 0 0 0,0 0-1 0 0,0-2 1 0 0,0 0 0 0 0,-1-1-1 0 0,1-2 1 0 0,-1 0 0 0 0,0-1-1 0 0,-37-3 1 0 0,46 1-57 0 0,1-1 0 0 0,-1 0 0 0 0,0 0 0 0 0,1-2 0 0 0,0 1 0 0 0,0-1 0 0 0,0-1 0 0 0,0 0 0 0 0,-15-10 0 0 0,25 14-128 0 0,12-1-732 0 0,20 2 892 0 0,0 0 0 0 0,32 6 0 0 0,7 0 142 0 0,-53-5-89 0 0,178 16 304 0 0,-168-13-116 0 0,-1 1 0 0 0,1 1-1 0 0,-1 2 1 0 0,-1 1-1 0 0,30 14 1 0 0,-47-19-128 0 0,1 0 0 0 0,-1 1 0 0 0,0 1 0 0 0,-1-1 1 0 0,1 1-1 0 0,-1 0 0 0 0,0 1 0 0 0,9 11 0 0 0,-14-15-57 0 0,0 0 1 0 0,1 1-1 0 0,-1-1 0 0 0,0 1 0 0 0,-1 0 1 0 0,1-1-1 0 0,-1 1 0 0 0,0 0 0 0 0,0 0 1 0 0,0 0-1 0 0,0 0 0 0 0,0 0 0 0 0,-1 0 1 0 0,0 0-1 0 0,0 0 0 0 0,0 0 1 0 0,0 0-1 0 0,-1 0 0 0 0,0 0 0 0 0,0 0 1 0 0,0 0-1 0 0,-1 4 0 0 0,-2 0 18 0 0,1-1 0 0 0,-1 1 0 0 0,0-1-1 0 0,-1 0 1 0 0,1 0 0 0 0,-1-1 0 0 0,-1 1 0 0 0,-8 7 0 0 0,4-5 11 0 0,0-1 0 0 0,-1 0 1 0 0,0-1-1 0 0,-20 10 1 0 0,-2-2 62 0 0,-1-2 1 0 0,-67 16-1 0 0,-105 10 95 0 0,167-35-168 0 0,0-1 0 0 0,0-2 0 0 0,-55-6 0 0 0,91 5-51 0 0,-9-1-304 0 0,1-1 0 0 0,0 0 1 0 0,-1-1-1 0 0,-14-5 0 0 0,25 8 247 0 0,-1-1 1 0 0,0 0-1 0 0,0 1 1 0 0,1-1-1 0 0,-1 0 1 0 0,0 0-1 0 0,1 0 1 0 0,-1 0-1 0 0,1 0 1 0 0,-1-1-1 0 0,1 1 1 0 0,0 0-1 0 0,-1-1 1 0 0,1 1-1 0 0,0-1 1 0 0,0 1-1 0 0,0-1 1 0 0,0 1-1 0 0,0-1 1 0 0,0 0-1 0 0,1 0 1 0 0,-1 1-1 0 0,1-1 0 0 0,-1 0 1 0 0,1 0-1 0 0,-1 0 1 0 0,1 0-1 0 0,0 0 1 0 0,0 1-1 0 0,0-1 1 0 0,0 0-1 0 0,0 0 1 0 0,1 0-1 0 0,0-3 1 0 0,5-12-1647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5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 2759 0 0,'0'2'207'0'0,"-10"35"107"0"0,7-30 544 0 0,1 1 0 0 0,0 0 0 0 0,0-1 0 0 0,-1 14 0 0 0,-1 102 7417 0 0,4-117-8028 0 0,0 0 1 0 0,0 0 0 0 0,0 0-1 0 0,1-1 1 0 0,0 1 0 0 0,0 0 0 0 0,1-1-1 0 0,0 1 1 0 0,0-1 0 0 0,0 0 0 0 0,0 1-1 0 0,1-1 1 0 0,0 0 0 0 0,0 0-1 0 0,0-1 1 0 0,7 8 0 0 0,0-3 55 0 0,-1 0-1 0 0,1-1 1 0 0,1 0 0 0 0,0-1 0 0 0,0 0-1 0 0,15 6 1 0 0,-4-3-83 0 0,-12-6-110 0 0,-1 1 1 0 0,1 0-1 0 0,-1 0 0 0 0,0 1 0 0 0,14 11 1 0 0,-22-16-84 0 0,1 1 0 0 0,0 0 0 0 0,-1 0 0 0 0,1 0 0 0 0,-1 0 0 0 0,0 0 0 0 0,1 0 0 0 0,-1 0 0 0 0,0 0 0 0 0,0 1 0 0 0,0-1 0 0 0,-1 0 0 0 0,1 1 0 0 0,-1-1 0 0 0,1 0 0 0 0,-1 1 0 0 0,0-1 1 0 0,0 1-1 0 0,0-1 0 0 0,0 1 0 0 0,0-1 0 0 0,0 0 0 0 0,-1 1 0 0 0,1-1 0 0 0,-1 1 0 0 0,0-1 0 0 0,0 0 0 0 0,0 0 0 0 0,0 1 0 0 0,-1 1 0 0 0,-6 9 93 0 0,0 0 0 0 0,-1 0-1 0 0,0-1 1 0 0,-1-1 0 0 0,0 1-1 0 0,0-2 1 0 0,-2 1 0 0 0,-23 16 0 0 0,-10 3 69 0 0,-57 27-1 0 0,78-44-179 0 0,-9 4-154 0 0,-2-1-1 0 0,0-1 0 0 0,0-2 1 0 0,-2-2-1 0 0,-53 10 1 0 0,90-21 114 0 0,0 0 0 0 0,-1 0-1 0 0,1-1 1 0 0,0 1 0 0 0,0 0 0 0 0,-1-1 0 0 0,1 1 0 0 0,0 0 0 0 0,0-1-1 0 0,0 1 1 0 0,0 0 0 0 0,-1-1 0 0 0,1 1 0 0 0,0 0 0 0 0,0-1 0 0 0,0 1-1 0 0,0 0 1 0 0,0-1 0 0 0,0 1 0 0 0,0 0 0 0 0,0-1 0 0 0,0 1 0 0 0,0-1-1 0 0,0 1 1 0 0,0-1 0 0 0,0 1-7 0 0,1-2-216 0 0,-1 0 1 0 0,1-1 0 0 0,0 1-1 0 0,0 0 1 0 0,0 0 0 0 0,0 0-1 0 0,0 0 1 0 0,0 0 0 0 0,1 0-1 0 0,-1 0 1 0 0,3-2 0 0 0,-2 2 85 0 0,15-19-1711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2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24 147 11399 0 0,'3'-5'119'0'0,"1"-1"1"0"0,-1 0-1 0 0,1 1 0 0 0,0-1 0 0 0,0 1 0 0 0,1 0 0 0 0,-1 1 1 0 0,1-1-1 0 0,0 1 0 0 0,0 0 0 0 0,1 0 0 0 0,-1 0 0 0 0,1 1 1 0 0,0 0-1 0 0,10-4 0 0 0,26-10 1219 0 0,-14 6-582 0 0,-1 1 0 0 0,2 1 0 0 0,48-9 1 0 0,-51 15-178 0 0,0 1 0 0 0,0 1 1 0 0,38 4-1 0 0,-52-2-357 0 0,1 1-1 0 0,0 0 0 0 0,-1 1 0 0 0,0 1 1 0 0,0-1-1 0 0,0 2 0 0 0,0 0 1 0 0,-1 0-1 0 0,13 9 0 0 0,-21-12-163 0 0,0 0 0 0 0,-1 0 0 0 0,0 0 0 0 0,1 0 0 0 0,-1 0 0 0 0,0 0-1 0 0,0 0 1 0 0,0 1 0 0 0,-1-1 0 0 0,1 1 0 0 0,-1 0 0 0 0,1-1 0 0 0,-1 1 0 0 0,0 0 0 0 0,0 0 0 0 0,0 0 0 0 0,1 3-1 0 0,-2-2 25 0 0,0 1-1 0 0,0-1 1 0 0,0 0-1 0 0,0 0 1 0 0,-1 0-1 0 0,1 0 0 0 0,-1 1 1 0 0,0-1-1 0 0,-1 0 1 0 0,1-1-1 0 0,-3 6 1 0 0,-2 3 26 0 0,-1-1-1 0 0,0 0 1 0 0,0 0 0 0 0,-2-1 0 0 0,1 0 0 0 0,-1-1 0 0 0,-11 10 0 0 0,4-7-103 0 0,0 1 1 0 0,-2-2 0 0 0,1 0 0 0 0,-34 14-1 0 0,-80 23-300 0 0,105-42 116 0 0,0 0 1 0 0,0-2-1 0 0,-1-1 0 0 0,0-1 1 0 0,1-1-1 0 0,-1-1 0 0 0,-29-5 1 0 0,52 5-3 0 0,0 0 0 0 0,1-1 0 0 0,-1 0 0 0 0,0 0 0 0 0,1 0 0 0 0,-5-2 0 0 0,-2-4-5561 0 0,4-1-1308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54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479 193 11975 0 0,'0'0'7848'0'0,"1"-2"-7396"0"0,3-1-362 0 0,-1 0 0 0 0,0 0 0 0 0,0-1 0 0 0,0 1 0 0 0,0-1 0 0 0,0 0 0 0 0,-1 0 0 0 0,0 0 0 0 0,0 0 0 0 0,0 0 0 0 0,0-1 0 0 0,0 1 0 0 0,-1-1 0 0 0,0 1 0 0 0,0-1 0 0 0,0 1 0 0 0,0-10 0 0 0,-1 8-158 0 0,-1 1-1 0 0,1-1 1 0 0,-1 1-1 0 0,0-1 1 0 0,0 1-1 0 0,0 0 1 0 0,-1-1-1 0 0,0 1 1 0 0,0 0-1 0 0,0 0 1 0 0,-1 0-1 0 0,0 0 1 0 0,-5-8-1 0 0,5 11 26 0 0,1-1-1 0 0,0 1 1 0 0,-1 0-1 0 0,0 0 0 0 0,1 0 1 0 0,-1 0-1 0 0,0 0 1 0 0,0 0-1 0 0,0 1 1 0 0,0-1-1 0 0,0 1 1 0 0,-1 0-1 0 0,1 0 1 0 0,0 0-1 0 0,-1 1 1 0 0,1-1-1 0 0,0 1 0 0 0,-1 0 1 0 0,1-1-1 0 0,-1 2 1 0 0,1-1-1 0 0,0 0 1 0 0,-6 2-1 0 0,-7 2 49 0 0,0 1 0 0 0,0 0 0 0 0,0 2-1 0 0,1-1 1 0 0,0 2 0 0 0,1 0 0 0 0,0 1 0 0 0,0 0 0 0 0,1 1-1 0 0,-18 17 1 0 0,-3 7 557 0 0,1 2-1 0 0,-36 50 1 0 0,53-66-330 0 0,2 2 0 0 0,0-1 0 0 0,-21 47 0 0 0,31-60-159 0 0,1 1-1 0 0,0 1 1 0 0,1-1-1 0 0,0 0 1 0 0,-1 19 0 0 0,3-22-22 0 0,0 0 1 0 0,0 0-1 0 0,1 0 1 0 0,0 0-1 0 0,0 0 1 0 0,0-1-1 0 0,1 1 1 0 0,0 0-1 0 0,0-1 1 0 0,5 9-1 0 0,-6-12-28 0 0,0 0 0 0 0,1 0 0 0 0,-1 0 1 0 0,1 0-1 0 0,-1 0 0 0 0,1-1 0 0 0,0 1 0 0 0,-1-1 0 0 0,1 1 0 0 0,0-1 0 0 0,0 0 0 0 0,0 1 1 0 0,0-1-1 0 0,0 0 0 0 0,1 0 0 0 0,-1-1 0 0 0,0 1 0 0 0,0 0 0 0 0,1-1 0 0 0,-1 1 0 0 0,0-1 1 0 0,1 0-1 0 0,-1 0 0 0 0,0 0 0 0 0,1 0 0 0 0,-1 0 0 0 0,0 0 0 0 0,1 0 0 0 0,-1-1 0 0 0,0 0 0 0 0,0 1 1 0 0,3-2-1 0 0,7-3 31 0 0,0 0 0 0 0,0 0 0 0 0,0-2 0 0 0,15-10 0 0 0,-20 13-43 0 0,44-32-444 0 0,-2-2-1 0 0,89-89 1 0 0,-123 113 189 0 0,-14 13 151 0 0,-35 84 301 0 0,21-57-99 0 0,6-15-93 0 0,1 0 0 0 0,1 0 1 0 0,0 0-1 0 0,1 1 0 0 0,0-1 0 0 0,-3 16 0 0 0,7-24-39 0 0,-1 1-1 0 0,1-1 0 0 0,0 0 0 0 0,1 0 0 0 0,-1 1 1 0 0,0-1-1 0 0,3 6 0 0 0,-3-8-137 0 0,0 0 0 0 0,1 1-1 0 0,0-1 1 0 0,-1 0 0 0 0,1 0 0 0 0,0 1 0 0 0,-1-1 0 0 0,1 0 0 0 0,0 0-1 0 0,0 0 1 0 0,0 0 0 0 0,0 0 0 0 0,0 0 0 0 0,0 0 0 0 0,0 0 0 0 0,0-1-1 0 0,0 1 1 0 0,1 0 0 0 0,-1-1 0 0 0,2 2 0 0 0,9 0-1726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5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4143 0 0,'1'-1'191'0'0,"6"-2"424"0"0,7-7-1228 0 0,1-8 6910 0 0,18-23 1620 0 0,4 2-3703 0 0,-1 6-3838 0 0,1 1 0 0 0,2 2-1 0 0,51-30 1 0 0,-71 49-356 0 0,37-17-1 0 0,-49 25-17 0 0,1 0 1 0 0,-1 1-1 0 0,1 0 0 0 0,-1 0 1 0 0,1 1-1 0 0,0 0 0 0 0,-1 0 1 0 0,15 1-1 0 0,-19 0 2 0 0,-1 1-1 0 0,0-1 1 0 0,1 1 0 0 0,-1 0-1 0 0,0-1 1 0 0,1 1-1 0 0,-1 0 1 0 0,0 0 0 0 0,0 1-1 0 0,0-1 1 0 0,0 0-1 0 0,0 1 1 0 0,0-1 0 0 0,0 1-1 0 0,0 0 1 0 0,0-1-1 0 0,-1 1 1 0 0,1 0 0 0 0,-1 0-1 0 0,1 0 1 0 0,-1 0 0 0 0,0 1-1 0 0,0-1 1 0 0,0 0-1 0 0,0 0 1 0 0,0 1 0 0 0,-1-1-1 0 0,1 0 1 0 0,0 5-1 0 0,1 6 28 0 0,-1-1 0 0 0,-1 1 0 0 0,0 0 0 0 0,-2 17 0 0 0,1-22-22 0 0,-4 28-98 0 0,-1 0 1 0 0,-1 0-1 0 0,-17 46 0 0 0,23-80-1116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5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44 537 5063 0 0,'0'0'232'0'0,"1"2"-13"0"0,23 13 15501 0 0,-41-32-8857 0 0,7 8-9633 0 0,6 6 2776 0 0,0 0-1 0 0,0-1 1 0 0,0 0-1 0 0,1 0 1 0 0,-1 0-1 0 0,1 0 1 0 0,-5-9 0 0 0,7 10 0 0 0,-1 0 0 0 0,1 0 1 0 0,0 0-1 0 0,0 0 0 0 0,1 0 1 0 0,-1 0-1 0 0,1 0 0 0 0,0 0 1 0 0,-1 0-1 0 0,1 0 1 0 0,1-1-1 0 0,-1 1 0 0 0,0 0 1 0 0,2-6-1 0 0,3-7 2 0 0,1 0 0 0 0,1 0-1 0 0,0 1 1 0 0,1-1 0 0 0,1 2 0 0 0,0-1-1 0 0,1 1 1 0 0,0 1 0 0 0,1 0-1 0 0,19-18 1 0 0,5 0-59 0 0,0 1 0 0 0,66-41 0 0 0,-68 51-54 0 0,1 1-1 0 0,0 1 1 0 0,66-22-1 0 0,-79 33 63 0 0,0 1 0 0 0,1 1 0 0 0,0 1 1 0 0,0 1-1 0 0,0 1 0 0 0,0 0 0 0 0,0 2 0 0 0,23 3 0 0 0,-40-3 56 0 0,1 1-1 0 0,-1 0 0 0 0,1 1 1 0 0,-1-1-1 0 0,1 1 1 0 0,-1 0-1 0 0,0 0 1 0 0,0 1-1 0 0,0 0 0 0 0,0 0 1 0 0,0 0-1 0 0,5 5 1 0 0,-7-6-2 0 0,-1 1 1 0 0,1 0-1 0 0,-1-1 0 0 0,0 1 1 0 0,0 0-1 0 0,0 1 1 0 0,-1-1-1 0 0,1 0 0 0 0,-1 0 1 0 0,1 1-1 0 0,-1-1 1 0 0,0 1-1 0 0,0-1 1 0 0,-1 1-1 0 0,1-1 0 0 0,-1 1 1 0 0,0 0-1 0 0,0-1 1 0 0,0 1-1 0 0,-1 4 0 0 0,-1 6 77 0 0,-1-1 0 0 0,-1 1 0 0 0,0 0 0 0 0,-1-1-1 0 0,0 0 1 0 0,-15 25 0 0 0,-50 68 244 0 0,69-105-328 0 0,-25 35 58 0 0,-2-2 0 0 0,-1-1-1 0 0,-35 32 1 0 0,45-49-72 0 0,-1 0 0 0 0,-1-1 0 0 0,0-1 0 0 0,-1-1-1 0 0,0 0 1 0 0,-41 15 0 0 0,56-26-53 0 0,0 0 0 0 0,1 0 0 0 0,-1-1-1 0 0,0 0 1 0 0,0 0 0 0 0,0-1 0 0 0,0 0 0 0 0,0 0 0 0 0,0-1 0 0 0,0 0-1 0 0,-10-2 1 0 0,14 2-158 0 0,1 0 1 0 0,-1 0-1 0 0,0 0 0 0 0,0 0 0 0 0,1-1 1 0 0,-1 1-1 0 0,0-1 0 0 0,1 0 1 0 0,0 1-1 0 0,-1-1 0 0 0,1 0 0 0 0,-3-4 1 0 0,4 4-310 0 0,-1-1 1 0 0,1 1-1 0 0,0 0 1 0 0,-1-1 0 0 0,1 1-1 0 0,1-1 1 0 0,-1 0 0 0 0,0 1-1 0 0,0-1 1 0 0,1 0 0 0 0,0 1-1 0 0,-1-1 1 0 0,1 0 0 0 0,0 0-1 0 0,1-4 1 0 0,2-12-5550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6:5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11519 0 0,'0'0'1040'0'0,"-1"2"-853"0"0,-43 40 3152 0 0,-35 37-27 0 0,0 16-2035 0 0,4 3-1 0 0,5 3 1 0 0,-98 190 0 0 0,150-257-993 0 0,-24 73-1 0 0,37-93-251 0 0,1 1 0 0 0,1 0 0 0 0,0 0 0 0 0,1 0 0 0 0,1 0 0 0 0,1 0 0 0 0,0 0 0 0 0,2 17 0 0 0,-1-28-35 0 0,-1 1-1 0 0,2 0 1 0 0,-1 0-1 0 0,1-1 1 0 0,-1 1 0 0 0,1-1-1 0 0,0 1 1 0 0,4 4-1 0 0,-6-8-493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1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7 6447 0 0,'0'0'12016'0'0,"3"-4"-11706"0"0,-3 4-290 0 0,0 0-1 0 0,0 0 0 0 0,0 0 0 0 0,0 0 0 0 0,0 0 1 0 0,0 0-1 0 0,0-1 0 0 0,0 1 0 0 0,0 0 1 0 0,0 0-1 0 0,0 0 0 0 0,0 0 0 0 0,0 0 0 0 0,1 0 1 0 0,-1 0-1 0 0,0 0 0 0 0,0 0 0 0 0,0 0 1 0 0,0 0-1 0 0,0 0 0 0 0,0 0 0 0 0,0-1 1 0 0,0 1-1 0 0,0 0 0 0 0,0 0 0 0 0,0 0 0 0 0,0 0 1 0 0,0 0-1 0 0,0 0 0 0 0,0 0 0 0 0,0 0 1 0 0,0 0-1 0 0,0 0 0 0 0,1 0 0 0 0,-1 0 0 0 0,0 0 1 0 0,0 0-1 0 0,0 0 0 0 0,0 0 0 0 0,0 0 1 0 0,0 0-1 0 0,0 0 0 0 0,0 0 0 0 0,0 0 1 0 0,0 0-1 0 0,0 0 0 0 0,1 0 0 0 0,-1 0 0 0 0,0 0 1 0 0,0 0-1 0 0,0 0 0 0 0,0 0 0 0 0,0 0 1 0 0,0 0-1 0 0,0 0 0 0 0,0 0 0 0 0,0 0 0 0 0,0 0 1 0 0,0 0-1 0 0,0 0 0 0 0,0 0 0 0 0,0 1 1 0 0,0-1-1 0 0,0 0 0 0 0,1 0 0 0 0,-1 0 0 0 0,0 0 1 0 0,0 0-1 0 0,0 0 0 0 0,-3 16 100 0 0,-1-1 0 0 0,0 1-1 0 0,-10 23 1 0 0,-26 45 342 0 0,19-41-277 0 0,-105 202 260 0 0,114-221-394 0 0,7-14-45 0 0,0 0 0 0 0,0 0 1 0 0,-3 12-1 0 0,7-18 0 0 0,0-1 0 0 0,0 0 0 0 0,0 0 0 0 0,1 0 0 0 0,0 1 0 0 0,-1-1 0 0 0,1 0 0 0 0,0 0 0 0 0,2 6 0 0 0,-1 0-2 0 0,0 12-14 0 0,1-12-84 0 0,-2 1-1 0 0,1-1 1 0 0,-1 1 0 0 0,-2 16-1 0 0,-3-17-1793 0 0,4-8 1525 0 0,-6 5-975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1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20 7423 0 0,'10'-3'932'0'0,"-10"3"-779"0"0,0 0 0 0 0,0 0 0 0 0,0-1 0 0 0,0 1 0 0 0,1 0 0 0 0,-1 0 0 0 0,0-1 0 0 0,0 1 0 0 0,0 0 0 0 0,0 0 0 0 0,0-1 0 0 0,0 1 0 0 0,0 0 0 0 0,0 0 0 0 0,0-1 0 0 0,1 1 0 0 0,-1 0 0 0 0,0 0 0 0 0,0-1 0 0 0,0 1 0 0 0,0 0 0 0 0,-1 0 0 0 0,1-1 0 0 0,0 1 0 0 0,0 0 0 0 0,0 0 0 0 0,0-1 0 0 0,0 1-1 0 0,0 0 1 0 0,0 0 0 0 0,0-1 0 0 0,0 1 0 0 0,-1 0 0 0 0,1 0 0 0 0,0 0 0 0 0,0-1 0 0 0,-1 1 0 0 0,-12-5 1618 0 0,-18 2-848 0 0,5 4-178 0 0,-1 1 1 0 0,-40 9-1 0 0,-51 19-228 0 0,84-21-475 0 0,-94 28 47 0 0,101-28-87 0 0,1 2-1 0 0,-41 21 1 0 0,59-27-2 0 0,0 0 0 0 0,1 0 0 0 0,-1 1-1 0 0,-10 11 1 0 0,16-16 1 0 0,0 1-1 0 0,0 0 1 0 0,1 1 0 0 0,-1-1-1 0 0,1 0 1 0 0,-1 0-1 0 0,1 1 1 0 0,0-1-1 0 0,0 1 1 0 0,0-1 0 0 0,0 1-1 0 0,0-1 1 0 0,0 1-1 0 0,1 0 1 0 0,-1-1 0 0 0,1 1-1 0 0,0 0 1 0 0,0-1-1 0 0,0 5 1 0 0,2-4 12 0 0,-1 0 1 0 0,0 0-1 0 0,1 0 1 0 0,0 0-1 0 0,0 0 1 0 0,0 0-1 0 0,0 0 1 0 0,0-1-1 0 0,0 1 1 0 0,1-1-1 0 0,-1 0 1 0 0,1 1-1 0 0,0-1 1 0 0,-1 0-1 0 0,1-1 1 0 0,4 3-1 0 0,31 14 149 0 0,0-1 1 0 0,67 18-1 0 0,-70-24-99 0 0,0 1 0 0 0,-1 1 0 0 0,0 2 1 0 0,34 20-1 0 0,-54-26-54 0 0,0 1 0 0 0,14 14 0 0 0,-22-19 14 0 0,-1 1 0 0 0,1 0 0 0 0,-1 0 1 0 0,0 0-1 0 0,-1 1 0 0 0,7 12 0 0 0,-10-17 9 0 0,0 0 0 0 0,-1 0 0 0 0,1 0 0 0 0,-1 0 0 0 0,1 0-1 0 0,-1 0 1 0 0,0 0 0 0 0,0 0 0 0 0,0 0 0 0 0,0 0 0 0 0,0 0 0 0 0,0 0-1 0 0,-1 0 1 0 0,1 0 0 0 0,-1 2 0 0 0,-1 0 40 0 0,1 0 0 0 0,-1 0 0 0 0,0 0 0 0 0,0 0 0 0 0,-1-1 0 0 0,-4 7-1 0 0,-2-1 136 0 0,0 0 0 0 0,0 0-1 0 0,-20 13 1 0 0,-23 12 29 0 0,-20 14-72 0 0,63-41-160 0 0,-14 11 19 0 0,-1-1-1 0 0,-51 29 0 0 0,69-43-20 0 0,-1 0 1 0 0,1 0-1 0 0,-1-1 0 0 0,0 1 0 0 0,0-1 1 0 0,-1-1-1 0 0,1 1 0 0 0,0-1 1 0 0,0-1-1 0 0,-1 1 0 0 0,1-1 0 0 0,0-1 1 0 0,-1 1-1 0 0,1-1 0 0 0,0-1 1 0 0,0 1-1 0 0,-11-4 0 0 0,15 3-2 0 0,-1 0 0 0 0,1 0 0 0 0,0 0 0 0 0,0 0 0 0 0,0-1 0 0 0,0 1 0 0 0,0-1 0 0 0,0 0 0 0 0,1 1 0 0 0,-1-1 0 0 0,1-1 0 0 0,0 1 0 0 0,0 0 0 0 0,0 0 0 0 0,0-1 0 0 0,0 1 0 0 0,1-1 0 0 0,0 0 0 0 0,-1 1 0 0 0,2-1 0 0 0,-2-4 0 0 0,0-9 0 0 0,0 1 0 0 0,1-1 0 0 0,1-25 0 0 0,1 34 0 0 0,1-30 0 0 0,3-1 0 0 0,1 2 0 0 0,14-47 0 0 0,-18 79 0 0 0,-1 0 0 0 0,0 0-1 0 0,1 1 1 0 0,0-1 0 0 0,0 1 0 0 0,1-1-1 0 0,-1 1 1 0 0,1 0 0 0 0,4-6-1 0 0,-5 8 2 0 0,0 1 0 0 0,1-1 0 0 0,-1 0-1 0 0,0 1 1 0 0,1-1 0 0 0,-1 1 0 0 0,1-1-1 0 0,0 1 1 0 0,-1 0 0 0 0,1 0 0 0 0,0 1-1 0 0,0-1 1 0 0,0 0 0 0 0,0 1 0 0 0,-1 0-1 0 0,1 0 1 0 0,4 0 0 0 0,23 0 47 0 0,-17 1 17 0 0,1-1 0 0 0,-1 0 0 0 0,1-1 0 0 0,-1 0-1 0 0,27-7 1 0 0,61-29 293 0 0,-82 28-307 0 0,-1 0 1 0 0,0-1 0 0 0,21-15-1 0 0,-18 9-36 0 0,44-34 63 0 0,-57 44-72 0 0,-1-1 1 0 0,0 0 0 0 0,-1-1 0 0 0,0 1 0 0 0,0-1-1 0 0,5-10 1 0 0,-9 15-15 0 0,-1 1 0 0 0,0-1 0 0 0,0 0 0 0 0,0 1 0 0 0,0-1 0 0 0,0 0 0 0 0,-1 0 0 0 0,1 0 0 0 0,-1 0 0 0 0,0 1 0 0 0,0-5 0 0 0,0 6-1 0 0,0 0 1 0 0,0 0-1 0 0,-1 0 0 0 0,1 0 0 0 0,0 0 1 0 0,-1 0-1 0 0,1 0 0 0 0,-1 0 0 0 0,1 0 1 0 0,-1 0-1 0 0,1 0 0 0 0,-1 0 0 0 0,0 1 1 0 0,0-1-1 0 0,1 0 0 0 0,-1 0 0 0 0,0 0 1 0 0,0 1-1 0 0,0-1 0 0 0,0 1 0 0 0,1-1 1 0 0,-1 1-1 0 0,0-1 0 0 0,0 1 0 0 0,0-1 1 0 0,0 1-1 0 0,-1 0 0 0 0,1-1 0 0 0,0 1 1 0 0,0 0-1 0 0,-2 0 0 0 0,-2-1-324 0 0,-1 1-1 0 0,0 1 1 0 0,-11 0 0 0 0,-4 3-462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2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73 4607 0 0,'35'-25'331'0'0,"5"-4"2376"0"0,-15 12 3566 0 0,-25 17-6170 0 0,1 0 0 0 0,-1 0 1 0 0,0 0-1 0 0,0 0 0 0 0,0 0 1 0 0,0-1-1 0 0,0 1 0 0 0,0 0 0 0 0,1 0 1 0 0,-1 0-1 0 0,0 0 0 0 0,0 0 0 0 0,0 0 1 0 0,0 0-1 0 0,0-1 0 0 0,1 1 0 0 0,-1 0 1 0 0,0 0-1 0 0,0 0 0 0 0,0 0 1 0 0,1 0-1 0 0,-1 0 0 0 0,0 0 0 0 0,0 0 1 0 0,0 0-1 0 0,0 0 0 0 0,1 0 0 0 0,-1 0 1 0 0,0 0-1 0 0,0 0 0 0 0,0 0 0 0 0,1 0 1 0 0,-1 0-1 0 0,0 0 0 0 0,0 1 1 0 0,0-1-1 0 0,0 0 0 0 0,1 0 0 0 0,-1 0 1 0 0,0 0-1 0 0,0 0 0 0 0,0 0 0 0 0,0 0 1 0 0,0 1-1 0 0,0-1 0 0 0,1 0 0 0 0,-1 0 1 0 0,0 0-1 0 0,0 0 0 0 0,0 0 0 0 0,0 1 1 0 0,0-1-1 0 0,0 0 0 0 0,-3 15 1177 0 0,-11 16-1055 0 0,-138 208 781 0 0,125-199-956 0 0,-91 155 48 0 0,56-88-60 0 0,45-76-166 0 0,16-30-106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22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8751 0 0,'-1'1'8414'0'0,"-43"35"-7210"0"0,-61 65 1 0 0,63-54-1114 0 0,3 2 0 0 0,-47 78 0 0 0,80-118-3 0 0,0 1-1 0 0,1 0 1 0 0,0 1-1 0 0,0 0 1 0 0,1-1-1 0 0,1 1 1 0 0,0 1-1 0 0,-2 14 1 0 0,4-22-47 0 0,0 1 0 0 0,1 0 0 0 0,0-1-1 0 0,0 1 1 0 0,1 0 0 0 0,-1-1 0 0 0,1 1 0 0 0,0 0 0 0 0,0-1 0 0 0,1 1 0 0 0,-1-1 0 0 0,1 0 0 0 0,0 1 0 0 0,0-1-1 0 0,1 0 1 0 0,-1 0 0 0 0,1 0 0 0 0,0-1 0 0 0,0 1 0 0 0,0-1 0 0 0,0 1 0 0 0,1-1 0 0 0,3 3 0 0 0,-2-2 55 0 0,0-1 0 0 0,1 0 0 0 0,-1 0 0 0 0,1 0 0 0 0,0-1 0 0 0,0 0 0 0 0,0 0 0 0 0,0 0 0 0 0,10 1 0 0 0,-6-2 6 0 0,0-1-1 0 0,1 1 1 0 0,-1-2 0 0 0,0 1-1 0 0,14-4 1 0 0,3-3 52 0 0,0-1 1 0 0,0-1-1 0 0,33-16 0 0 0,-33 11-111 0 0,-2-2 0 0 0,0 0-1 0 0,35-29 1 0 0,-57 42-40 0 0,12-8 10 0 0,-1-1-1 0 0,0-1 1 0 0,-1-1 0 0 0,0 0 0 0 0,-1 0-1 0 0,-1-1 1 0 0,0-1 0 0 0,9-19-1 0 0,-17 29-20 0 0,1-1-1 0 0,-2 0 1 0 0,1 0-1 0 0,-1 0 1 0 0,0 0-1 0 0,0-1 1 0 0,-1 1-1 0 0,0 0 1 0 0,0-1-1 0 0,-1 1 1 0 0,0-1-1 0 0,0 1 1 0 0,-1 0-1 0 0,0-1 1 0 0,0 1-1 0 0,-1 0 1 0 0,0-1-1 0 0,0 1 1 0 0,-1 0-1 0 0,1 0 1 0 0,-2 1-1 0 0,1-1 1 0 0,-6-7-1 0 0,2 4-127 0 0,-2 0 0 0 0,1 0-1 0 0,-1 1 1 0 0,-1 0-1 0 0,0 0 1 0 0,0 1-1 0 0,-1 1 1 0 0,1 0 0 0 0,-2 0-1 0 0,1 1 1 0 0,-1 0-1 0 0,0 1 1 0 0,-24-7-1 0 0,17 8-69 0 0,0 0-1 0 0,0 0 0 0 0,0 2 1 0 0,-1 1-1 0 0,1 0 0 0 0,-1 1 0 0 0,1 1 1 0 0,-33 6-1 0 0,51-6-262 0 0,4-3-1938 0 0,12-5 1020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2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368 264 8495 0 0,'2'-1'388'0'0,"7"-5"-35"0"0,0-1 0 0 0,0 0 0 0 0,-1 0 0 0 0,0 0 0 0 0,0-1-1 0 0,-1-1 1 0 0,0 1 0 0 0,-1-1 0 0 0,1 0 0 0 0,-2 0 0 0 0,1-1 0 0 0,-1 0-1 0 0,3-11 1 0 0,-4 11 101 0 0,-1 0 0 0 0,0 0 0 0 0,-1-1 0 0 0,1-10 0 0 0,-2 16-301 0 0,-1 0 0 0 0,0 0 0 0 0,0 0 0 0 0,0 0 1 0 0,-1 0-1 0 0,0 1 0 0 0,0-1 0 0 0,0 0 0 0 0,0 0 1 0 0,-4-6-1 0 0,5 10-146 0 0,-1 0 1 0 0,0 0 0 0 0,0 0-1 0 0,0 0 1 0 0,0 0-1 0 0,1 0 1 0 0,-1 0 0 0 0,0 1-1 0 0,-1-1 1 0 0,1 0-1 0 0,0 1 1 0 0,0-1-1 0 0,0 1 1 0 0,0-1 0 0 0,0 1-1 0 0,-1-1 1 0 0,1 1-1 0 0,0 0 1 0 0,0 0-1 0 0,-1 0 1 0 0,0 0 0 0 0,-27 1 102 0 0,17 1-110 0 0,0 1 0 0 0,-1 0 0 0 0,2 1 0 0 0,-17 7 0 0 0,-45 26 0 0 0,60-29 0 0 0,-19 11 46 0 0,2 2 0 0 0,1 1-1 0 0,-36 35 1 0 0,36-31-13 0 0,18-16 120 0 0,1-1 1 0 0,1 2-1 0 0,-1-1 0 0 0,-9 16 0 0 0,17-23-76 0 0,0 0-1 0 0,0 0 1 0 0,0 1-1 0 0,0-1 1 0 0,0 1-1 0 0,1 0 1 0 0,0-1-1 0 0,0 1 1 0 0,0 0-1 0 0,0 0 1 0 0,0 0-1 0 0,1 0 1 0 0,0 0-1 0 0,-1-1 1 0 0,2 1-1 0 0,-1 0 1 0 0,0 0-1 0 0,1 0 1 0 0,1 7-1 0 0,-1-8-30 0 0,0-1 1 0 0,0 0-1 0 0,1 1 0 0 0,-1-1 0 0 0,0 0 0 0 0,1 0 1 0 0,0 0-1 0 0,-1 0 0 0 0,1 0 0 0 0,0 0 0 0 0,0-1 1 0 0,0 1-1 0 0,0-1 0 0 0,0 1 0 0 0,0-1 0 0 0,0 1 0 0 0,3 0 1 0 0,-1-1-2 0 0,0 0 1 0 0,0 0-1 0 0,0 0 1 0 0,0 0-1 0 0,0-1 1 0 0,0 0-1 0 0,0 0 1 0 0,1 0-1 0 0,6-1 1 0 0,4-2-4 0 0,-1-1 1 0 0,1 0 0 0 0,-1-1-1 0 0,23-11 1 0 0,-9 3-182 0 0,0-2 0 0 0,0-1 0 0 0,-2-1 0 0 0,0-2 0 0 0,41-37 0 0 0,-66 54 19 0 0,-8 8-106 0 0,3-3 233 0 0,1 1 0 0 0,-1-1 0 0 0,0 1 0 0 0,1 0 0 0 0,0 0 0 0 0,0 0 0 0 0,0 0 0 0 0,1 1 0 0 0,-1-1 0 0 0,1 1 0 0 0,0-1 0 0 0,-2 9 0 0 0,2-6 4 0 0,1 0 0 0 0,-1 0 0 0 0,1 0 1 0 0,1 0-1 0 0,-1 1 0 0 0,1-1 1 0 0,1 0-1 0 0,0 9 0 0 0,0-13-256 0 0,0 0 0 0 0,0 1 0 0 0,0-1 0 0 0,1 0 0 0 0,-1 0 0 0 0,1 0 0 0 0,0 0 0 0 0,0-1 0 0 0,0 1 0 0 0,0 0-1 0 0,0-1 1 0 0,0 1 0 0 0,1-1 0 0 0,2 3 0 0 0,6 1-6159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2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53 417 13647 0 0,'0'0'1239'0'0,"-1"0"-1022"0"0,-4-2 12 0 0,0 0 0 0 0,1 0 0 0 0,-1-1-1 0 0,1 1 1 0 0,-1-1 0 0 0,-6-6 0 0 0,9 8-140 0 0,1-1 0 0 0,0 1-1 0 0,0 0 1 0 0,0 0 0 0 0,0-1 0 0 0,0 1 0 0 0,1-1 0 0 0,-1 1 0 0 0,0-1 0 0 0,1 1-1 0 0,-1-1 1 0 0,1 0 0 0 0,-1 1 0 0 0,1-1 0 0 0,0 0 0 0 0,-1 1 0 0 0,1-1 0 0 0,0 0-1 0 0,0 1 1 0 0,0-1 0 0 0,1 0 0 0 0,-1 1 0 0 0,0-1 0 0 0,1 0 0 0 0,-1 1 0 0 0,1-3 0 0 0,4-7 112 0 0,0-1 0 0 0,1 1 0 0 0,0 1 1 0 0,1-1-1 0 0,0 1 0 0 0,13-15 0 0 0,58-52 381 0 0,-29 31-496 0 0,-27 23-82 0 0,-13 13-81 0 0,0 1 1 0 0,0 0-1 0 0,0 0 0 0 0,2 1 1 0 0,-1 0-1 0 0,21-12 1 0 0,-26 18-184 0 0,1 0 1 0 0,0 0-1 0 0,0 0 1 0 0,0 1-1 0 0,0 0 1 0 0,0 0-1 0 0,1 1 1 0 0,6-1-1 0 0,-6 2-533 0 0,-1-1-1 0 0,1 1 0 0 0,-1 1 0 0 0,1-1 0 0 0,-1 1 0 0 0,0 0 1 0 0,1 0-1 0 0,-1 1 0 0 0,0 0 0 0 0,-1 0 0 0 0,12 8 0 0 0,-3-1-280 0 0,27 15 0 0 0,-31-20 1788 0 0,0-1 1 0 0,1 0-1 0 0,20 5 1 0 0,-8-4 1528 0 0,1-1 1 0 0,-1-1-1 0 0,41 0 1 0 0,-54-3-1964 0 0,0-1-1 0 0,0 0 1 0 0,0 0-1 0 0,-1-1 1 0 0,1 0-1 0 0,0-1 1 0 0,-1 0 0 0 0,0-1-1 0 0,0 0 1 0 0,0 0-1 0 0,14-9 1 0 0,-22 12-277 0 0,0 1 1 0 0,0-1 0 0 0,0 0-1 0 0,0 0 1 0 0,1 0 0 0 0,-1 1-1 0 0,0-1 1 0 0,0 0-1 0 0,-1-1 1 0 0,1 1 0 0 0,0 0-1 0 0,0 0 1 0 0,0 0 0 0 0,-1 0-1 0 0,1-1 1 0 0,-1 1-1 0 0,1 0 1 0 0,-1-1 0 0 0,1 1-1 0 0,-1 0 1 0 0,0-1 0 0 0,0 1-1 0 0,1 0 1 0 0,-1-1 0 0 0,0 1-1 0 0,0-1 1 0 0,-1 1-1 0 0,1 0 1 0 0,0-1 0 0 0,0 1-1 0 0,-1-1 1 0 0,1 1 0 0 0,0 0-1 0 0,-1-1 1 0 0,0 1-1 0 0,0-2 1 0 0,-1 0-45 0 0,-1 0 0 0 0,1 0 1 0 0,-1 0-1 0 0,0 1 0 0 0,0-1 0 0 0,0 0 0 0 0,0 1 0 0 0,0 0 0 0 0,-1 0 1 0 0,1 0-1 0 0,-7-3 0 0 0,2 2-76 0 0,-1 0 0 0 0,1 1 0 0 0,-1 0 0 0 0,1 0 0 0 0,-1 1 1 0 0,1 0-1 0 0,-1 0 0 0 0,0 1 0 0 0,0 0 0 0 0,-11 2 0 0 0,8 0 59 0 0,0 1-1 0 0,0 0 1 0 0,1 1 0 0 0,-1 0-1 0 0,1 1 1 0 0,-19 11 0 0 0,10-4 118 0 0,1 2 0 0 0,1 0 0 0 0,0 1 1 0 0,1 1-1 0 0,1 0 0 0 0,1 1 1 0 0,-20 28-1 0 0,27-34 35 0 0,1 1 0 0 0,0 0 0 0 0,1 0 1 0 0,-7 18-1 0 0,11-25-60 0 0,1-1 1 0 0,-1 1 0 0 0,1-1-1 0 0,0 1 1 0 0,1 0-1 0 0,-1-1 1 0 0,1 1 0 0 0,-1 0-1 0 0,2-1 1 0 0,-1 1 0 0 0,0 0-1 0 0,1 0 1 0 0,0-1-1 0 0,0 1 1 0 0,0-1 0 0 0,3 8-1 0 0,-1-9 1 0 0,-1 1 0 0 0,1-1 0 0 0,0 1 0 0 0,0-1 0 0 0,0 0 0 0 0,0 0 0 0 0,1 0 0 0 0,-1 0-1 0 0,1-1 1 0 0,0 1 0 0 0,-1-1 0 0 0,1 0 0 0 0,0 0 0 0 0,0 0 0 0 0,1-1 0 0 0,5 2 0 0 0,1 0 4 0 0,1-1 0 0 0,0 0 1 0 0,0-1-1 0 0,23 0 0 0 0,16-4-236 0 0,0-3-1 0 0,63-14 1 0 0,-24-3-6636 0 0,-64 16 485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3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8 7831 0 0,'0'0'603'0'0,"1"-1"-396"0"0,3-5 4826 0 0,-13 12-2552 0 0,-20 18-1662 0 0,-28 30-1 0 0,12-10-699 0 0,-3 3-33 0 0,-65 82-1 0 0,-27 66-48 0 0,128-177-37 0 0,-22 34 0 0 0,-49 57 0 0 0,43-66 6 0 0,-15 17 52 0 0,51-53 40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3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82 5063 0 0,'-1'2'390'0'0,"-14"22"-387"0"0,-16 11 4767 0 0,-2 4 2586 0 0,27-32-7240 0 0,0 1 2730 0 0,7-8-2795 0 0,-1 1 0 0 0,0-1 0 0 0,0 0 0 0 0,0 1 0 0 0,0-1 0 0 0,0 0 0 0 0,1 0 0 0 0,-1 1 0 0 0,0-1 0 0 0,0 0 0 0 0,0 0 0 0 0,1 1 0 0 0,-1-1 0 0 0,0 0 0 0 0,1 0 0 0 0,-1 0 0 0 0,0 0 1 0 0,0 1-1 0 0,1-1 0 0 0,-1 0 0 0 0,0 0 0 0 0,1 0 0 0 0,-1 0 0 0 0,0 0 0 0 0,1 0 0 0 0,-1 0 0 0 0,0 0 0 0 0,1 0 0 0 0,-1 0 0 0 0,1 0 0 0 0,3 1-16 0 0,1-1 0 0 0,-1 0 0 0 0,1 0 0 0 0,-1 0 0 0 0,1-1 0 0 0,0 0 0 0 0,-1 1 0 0 0,1-2 0 0 0,-1 1 0 0 0,0 0 0 0 0,1-1 0 0 0,4-2 0 0 0,9-5-47 0 0,22-16 0 0 0,-38 24 11 0 0,14-10-158 0 0,-1 0-1 0 0,0 0 1 0 0,0-2-1 0 0,-1 1 1 0 0,18-23-1 0 0,-30 31 73 0 0,0 1 0 0 0,0 0 0 0 0,0-1 0 0 0,-1 0 1 0 0,1 1-1 0 0,-1-1 0 0 0,0 0 0 0 0,1-5 0 0 0,-1 8 55 0 0,-1 0-1 0 0,0 0 1 0 0,0 0-1 0 0,0 1 1 0 0,0-1 0 0 0,0 0-1 0 0,0 0 1 0 0,0 0 0 0 0,0 1-1 0 0,0-1 1 0 0,0 0-1 0 0,-1 0 1 0 0,1 0 0 0 0,0 0-1 0 0,0 1 1 0 0,-1-1 0 0 0,1 0-1 0 0,0 0 1 0 0,-1 1-1 0 0,1-1 1 0 0,-1 0 0 0 0,1 1-1 0 0,-1-1 1 0 0,1 1 0 0 0,-1-1-1 0 0,0 0 1 0 0,1 1-1 0 0,-1-1 1 0 0,0 1 0 0 0,1 0-1 0 0,-1-1 1 0 0,0 1-1 0 0,0-1 1 0 0,1 1 0 0 0,-1 0-1 0 0,0 0 1 0 0,0-1 0 0 0,0 1-1 0 0,1 0 1 0 0,-1 0-1 0 0,0 0 1 0 0,0 0 0 0 0,0 0-1 0 0,0 0 1 0 0,1 0 0 0 0,-3 1-1 0 0,-7 1-112 0 0,0 0 1 0 0,-1 1-1 0 0,1 1 0 0 0,0 0 0 0 0,1 0 1 0 0,-1 1-1 0 0,-13 9 0 0 0,9-6 189 0 0,-17 11 187 0 0,1 1 1 0 0,1 2-1 0 0,1 0 1 0 0,1 2-1 0 0,-28 31 1 0 0,50-48-192 0 0,-1-1 1 0 0,1 0 0 0 0,1 1-1 0 0,-1 0 1 0 0,1 0-1 0 0,0 1 1 0 0,1-1 0 0 0,-5 15-1 0 0,7-20-73 0 0,0 1 0 0 0,1 0 1 0 0,-1-1-1 0 0,1 1 0 0 0,0-1 0 0 0,-1 1 0 0 0,1 0 0 0 0,1-1 0 0 0,-1 1 1 0 0,0 0-1 0 0,1-1 0 0 0,-1 1 0 0 0,1-1 0 0 0,0 1 0 0 0,0-1 0 0 0,0 1 1 0 0,0-1-1 0 0,0 1 0 0 0,0-1 0 0 0,1 0 0 0 0,-1 0 0 0 0,1 0 0 0 0,0 0 1 0 0,-1 0-1 0 0,1 0 0 0 0,0 0 0 0 0,0 0 0 0 0,0-1 0 0 0,1 1 0 0 0,2 1 1 0 0,6 4-4564 0 0,0-2-1566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27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592 216 5983 0 0,'25'-14'324'0'0,"34"-25"0"0"0,-22 13 265 0 0,20-8 5277 0 0,12-8-1425 0 0,-63 38-4138 0 0,-1 0 0 0 0,0-1 1 0 0,0 1-1 0 0,0-1 0 0 0,5-7 0 0 0,-9 11 34 0 0,-9-15 513 0 0,7 15-831 0 0,-1 0 1 0 0,0 0 0 0 0,1 0 0 0 0,-1 0 0 0 0,0 0 0 0 0,0 0 0 0 0,0 1 0 0 0,1-1 0 0 0,-1 1 0 0 0,0-1 0 0 0,0 1 0 0 0,0-1 0 0 0,0 1 0 0 0,0 0 0 0 0,0 0 0 0 0,0 0 0 0 0,-3 1 0 0 0,-36 8 25 0 0,33-7-47 0 0,-37 13-14 0 0,1 2-1 0 0,0 2 1 0 0,1 2-1 0 0,-51 33 1 0 0,29-13-10 0 0,1 3 0 0 0,3 3 1 0 0,2 3-1 0 0,-69 73 1 0 0,111-103 11 0 0,0 0 0 0 0,0 2 1 0 0,2 0-1 0 0,-13 25 1 0 0,21-34 27 0 0,1 0 1 0 0,0 1-1 0 0,1 0 1 0 0,1 0-1 0 0,0 0 1 0 0,1 0-1 0 0,0 1 1 0 0,-1 28-1 0 0,4-37 45 0 0,0 0 0 0 0,1 1 0 0 0,0-1 0 0 0,0 0 0 0 0,0 0 0 0 0,1 1 0 0 0,0-1 0 0 0,0 0 0 0 0,0 0 0 0 0,1-1 0 0 0,0 1 0 0 0,0-1 0 0 0,1 1 0 0 0,-1-1 0 0 0,1 0 0 0 0,0 0 0 0 0,1 0 0 0 0,-1-1 0 0 0,1 0 0 0 0,0 0-1 0 0,0 0 1 0 0,0 0 0 0 0,0-1 0 0 0,1 1 0 0 0,0-1 0 0 0,-1-1 0 0 0,1 1 0 0 0,0-1 0 0 0,0 0 0 0 0,11 2 0 0 0,-1-2 91 0 0,0-1 0 0 0,1 0 0 0 0,-1-1 0 0 0,0-1 0 0 0,22-4 0 0 0,81-22 543 0 0,-91 20-542 0 0,10-3-23 0 0,301-73 19 0 0,-305 77-2654 0 0,-22 5 1011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28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14279 0 0,'6'-9'238'0'0,"-3"5"-41"0"0,-1 0 1 0 0,1 0 0 0 0,0 0-1 0 0,0 1 1 0 0,1-1 0 0 0,-1 1-1 0 0,8-5 7549 0 0,-11 14-7513 0 0,-4 25-120 0 0,2-12-1291 0 0,2-18-61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1709 48 3679 0 0,'0'0'167'0'0,"1"-1"-7"0"0,4 0 205 0 0,16-7 10279 0 0,-16 5-10105 0 0,-1 0 0 0 0,1 0 0 0 0,-1 0 0 0 0,0 0 0 0 0,0-1 0 0 0,0 0 0 0 0,5-7 2219 0 0,-21 7-2233 0 0,7 4-493 0 0,-1 1 0 0 0,0-1 0 0 0,0 1 0 0 0,1 0 0 0 0,-1 0 0 0 0,0 1 0 0 0,1 0 1 0 0,-1 0-1 0 0,-6 4 0 0 0,-2-1-25 0 0,-206 92 67 0 0,107-45-76 0 0,26-13-69 0 0,-316 130-618 0 0,317-138 433 0 0,-1-4 0 0 0,-160 27 0 0 0,174-43 224 0 0,-97 0 0 0 0,147-11 57 0 0,-43-7-1 0 0,56 5-11 0 0,0 0 0 0 0,0 0 0 0 0,1-1-1 0 0,-1-1 1 0 0,1 1 0 0 0,-16-10 0 0 0,23 12-11 0 0,0 0 1 0 0,0 0-1 0 0,0-1 0 0 0,1 1 1 0 0,-1-1-1 0 0,0 1 1 0 0,1-1-1 0 0,-1 1 0 0 0,1-1 1 0 0,0 0-1 0 0,-1 0 0 0 0,1 0 1 0 0,0 0-1 0 0,0 0 1 0 0,0 0-1 0 0,0 0 0 0 0,1 0 1 0 0,-1 0-1 0 0,1 0 1 0 0,-1 0-1 0 0,1 0 0 0 0,0-1 1 0 0,-1-2-1 0 0,2 2-2 0 0,-1-1 0 0 0,1 1-1 0 0,0 0 1 0 0,0 0 0 0 0,0 0 0 0 0,1 0-1 0 0,-1 0 1 0 0,0 0 0 0 0,1 1 0 0 0,0-1-1 0 0,0 0 1 0 0,0 1 0 0 0,0-1 0 0 0,0 1-1 0 0,4-4 1 0 0,1 1-13 0 0,-1 0 0 0 0,1 0-1 0 0,0 0 1 0 0,0 1 0 0 0,1 0-1 0 0,0 1 1 0 0,-1-1 0 0 0,1 1-1 0 0,0 1 1 0 0,0-1 0 0 0,0 2-1 0 0,1-1 1 0 0,-1 1 0 0 0,0 0-1 0 0,1 1 1 0 0,-1 0 0 0 0,13 1-1 0 0,-12 0-1 0 0,1 1 0 0 0,-1 0 0 0 0,0 0 0 0 0,0 1 0 0 0,0 1 0 0 0,-1-1 0 0 0,1 1 0 0 0,-1 0 0 0 0,0 1 0 0 0,0 0 0 0 0,0 1 0 0 0,-1-1 0 0 0,1 2 0 0 0,-2-1 0 0 0,11 11 0 0 0,-10-8 15 0 0,0 0 0 0 0,0 1 0 0 0,0 0 0 0 0,-2 0 0 0 0,1 0 0 0 0,-1 0 0 0 0,-1 1 0 0 0,0 0 0 0 0,0 0 0 0 0,-1 0 0 0 0,0 0 0 0 0,-1 1 0 0 0,-1-1 0 0 0,0 1 0 0 0,0 0 0 0 0,-1-1 0 0 0,0 1 0 0 0,-1-1 0 0 0,-1 1 0 0 0,0-1 0 0 0,0 1 0 0 0,-1-1 0 0 0,-6 14 0 0 0,-3 5 80 0 0,-2-1 1 0 0,-1-1-1 0 0,-31 42 0 0 0,-69 69 259 0 0,110-134-335 0 0,-23 30-42 0 0,27-34-197 0 0,3 3-2710 0 0,-2-4 2629 0 0,1 1 0 0 0,0-1 0 0 0,-1 1 0 0 0,1-1 0 0 0,-1 1 0 0 0,1-1 0 0 0,-1 0 0 0 0,1 1 0 0 0,1-1 0 0 0,7 3-5306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10591 0 0,'0'0'964'0'0,"1"2"-794"0"0,0 1 91 0 0,0 0 1 0 0,0 0 0 0 0,0 0 0 0 0,1-1-1 0 0,-1 1 1 0 0,1 0 0 0 0,0-1-1 0 0,0 1 1 0 0,0-1 0 0 0,0 1 0 0 0,0-1-1 0 0,0 0 1 0 0,1 0 0 0 0,-1 0 0 0 0,1 0-1 0 0,-1 0 1 0 0,1-1 0 0 0,0 1-1 0 0,0-1 1 0 0,0 1 0 0 0,0-1 0 0 0,0 0-1 0 0,0-1 1 0 0,0 1 0 0 0,0 0-1 0 0,5 0 1 0 0,5 0 80 0 0,0 0 0 0 0,0-1 0 0 0,26-2-1 0 0,41-11 521 0 0,-60 9-659 0 0,93-17 613 0 0,146-22-1637 0 0,-234 40-1259 0 0,-1-1-4923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5983 0 0,'0'0'13135'0'0,"0"2"-11672"0"0,-4 9-1002 0 0,1-1 1 0 0,-2 1 0 0 0,1-1 0 0 0,-1 0 0 0 0,-13 19 0 0 0,1-1-43 0 0,-52 84 112 0 0,19-35-3019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4607 0 0,'0'0'13448'0'0,"1"-1"-12802"0"0,8-11-335 0 0,0 0 0 0 0,1 1 0 0 0,1 0 1 0 0,-1 1-1 0 0,2 0 0 0 0,23-16 0 0 0,5-4 97 0 0,-19 14-405 0 0,1 1 0 0 0,1 2-1 0 0,34-17 1 0 0,-54 29 10 0 0,0-1 1 0 0,1 1 0 0 0,-1 0-1 0 0,0 0 1 0 0,0 0 0 0 0,0 0-1 0 0,1 1 1 0 0,-1-1-1 0 0,0 1 1 0 0,1 0 0 0 0,-1 0-1 0 0,0 0 1 0 0,1 0 0 0 0,-1 1-1 0 0,0-1 1 0 0,0 1-1 0 0,7 2 1 0 0,-8-2 30 0 0,1 1 0 0 0,-1-1 1 0 0,1 1-1 0 0,-1 0 0 0 0,0 0 0 0 0,0 0 0 0 0,0 0 1 0 0,0 0-1 0 0,0 0 0 0 0,0 1 0 0 0,-1-1 0 0 0,1 0 1 0 0,-1 1-1 0 0,1 0 0 0 0,-1-1 0 0 0,0 1 0 0 0,0 0 1 0 0,0-1-1 0 0,0 1 0 0 0,0 6 0 0 0,0-2 32 0 0,0 1 0 0 0,-1 0 0 0 0,0-1-1 0 0,0 1 1 0 0,-1 0 0 0 0,0-1 0 0 0,0 1-1 0 0,-4 13 1 0 0,-3 1 113 0 0,-17 33 0 0 0,16-34-1986 0 0,-14 37 0 0 0,21-47-5477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223 416 5983 0 0,'0'0'542'0'0,"-9"0"2794"0"0,3 1-537 0 0,0 1-1 0 0,0-1 1 0 0,-10 5 0 0 0,-8 2-1525 0 0,17-6-1245 0 0,-8 1 38 0 0,1 1-1 0 0,0-2 1 0 0,-1 0 0 0 0,0 0-1 0 0,-21-2 1 0 0,34 0-78 0 0,0 0-1 0 0,0 0 0 0 0,1-1 1 0 0,-1 1-1 0 0,0-1 0 0 0,0 1 1 0 0,1-1-1 0 0,-1 0 0 0 0,0 1 1 0 0,1-1-1 0 0,-1 0 1 0 0,1 0-1 0 0,-1 0 0 0 0,1-1 1 0 0,0 1-1 0 0,-1 0 0 0 0,1 0 1 0 0,0-1-1 0 0,0 1 1 0 0,0-1-1 0 0,0 1 0 0 0,0-1 1 0 0,0 1-1 0 0,0-1 0 0 0,0 0 1 0 0,1 1-1 0 0,-1-1 0 0 0,1 0 1 0 0,-1 0-1 0 0,1 1 1 0 0,0-1-1 0 0,-1 0 0 0 0,1 0 1 0 0,0 0-1 0 0,0 1 0 0 0,0-1 1 0 0,1 0-1 0 0,-1-2 0 0 0,2-4-74 0 0,0-1 0 0 0,0 1 0 0 0,0 0 0 0 0,1 0-1 0 0,0 0 1 0 0,8-13 0 0 0,2-1-101 0 0,0 1 1 0 0,2 1 0 0 0,1 1-1 0 0,18-19 1 0 0,77-64-45 0 0,-93 85 260 0 0,1 2-1 0 0,1 1 1 0 0,39-23 0 0 0,-52 34 88 0 0,0-1 0 0 0,0 1 1 0 0,0 1-1 0 0,1-1 0 0 0,-1 1 0 0 0,0 0 1 0 0,1 1-1 0 0,0 0 0 0 0,-1 0 0 0 0,1 0 1 0 0,-1 1-1 0 0,1 1 0 0 0,0-1 0 0 0,-1 1 1 0 0,1 0-1 0 0,10 3 0 0 0,-13-2-39 0 0,-1 0 1 0 0,0 0-1 0 0,0 0 0 0 0,0 0 0 0 0,0 1 0 0 0,0 0 1 0 0,0-1-1 0 0,0 2 0 0 0,-1-1 0 0 0,0 0 0 0 0,1 1 1 0 0,-1-1-1 0 0,0 1 0 0 0,2 5 0 0 0,-1-3-33 0 0,-1 0 0 0 0,0 1 1 0 0,-1-1-1 0 0,0 1 0 0 0,0 0 0 0 0,0 0 0 0 0,-1 0 0 0 0,1 13 0 0 0,-1-9-28 0 0,-1 0 0 0 0,-1 0 0 0 0,0 0-1 0 0,0 0 1 0 0,-1 0 0 0 0,-1 0 0 0 0,0-1 0 0 0,0 1-1 0 0,-1-1 1 0 0,0 0 0 0 0,-1 0 0 0 0,-7 12-1 0 0,-1-4 1 0 0,-1-1-1 0 0,-1 0 0 0 0,-1-1 1 0 0,0 0-1 0 0,-1-1 0 0 0,-1-1 1 0 0,0-1-1 0 0,-23 13 0 0 0,36-24-474 0 0,1 0 0 0 0,-1 0-1 0 0,1 0 1 0 0,-1 0 0 0 0,-5 0 0 0 0,8-1 125 0 0,0-1-1 0 0,1 0 1 0 0,-1 0 0 0 0,0 1 0 0 0,0-1 0 0 0,0 0 0 0 0,0-1-1 0 0,0 1 1 0 0,1 0 0 0 0,-1 0 0 0 0,0-1 0 0 0,0 1 0 0 0,1-1-1 0 0,-1 0 1 0 0,0 1 0 0 0,0-1 0 0 0,-1-1 0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54 5527 0 0,'8'-8'173'0'0,"41"-37"11164"0"0,-50 46-10340 0 0,-48 68-385 0 0,-20 30-527 0 0,24-18 508 0 0,2 2 0 0 0,-57 161 0 0 0,82-182 28 0 0,-16 99 0 0 0,20-87-1506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26 15775 0 0,'1'-2'727'0'0,"22"-20"313"0"0,-22 21-761 0 0,-1 7-70 0 0,-1 0-1 0 0,0 0 1 0 0,0 0 0 0 0,-1 0 0 0 0,1 0 0 0 0,-5 9 0 0 0,-19 36 66 0 0,15-31-62 0 0,-146 285 1647 0 0,-1-23-1094 0 0,72-134-372 0 0,-30 30-19 0 0,20-35-1754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19087 0 0,'0'0'1735'0'0,"2"0"-1431"0"0,21 2 98 0 0,0-1 0 0 0,0-1 1 0 0,29-4-1 0 0,72-15 941 0 0,-58 8-723 0 0,346-76 804 0 0,-332 68-1427 0 0,195-58-3182 0 0,-269 74 2639 0 0,0 1-1 0 0,0-1 1 0 0,0 0 0 0 0,0-1 0 0 0,-1 1 0 0 0,1-1 0 0 0,-1 0-1 0 0,0 0 1 0 0,0-1 0 0 0,4-5 0 0 0,2-4-1173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3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1 357 18743 0 0,'0'-11'1999'0'0,"0"3"-1734"0"0,0 0 0 0 0,0-1 0 0 0,1 1 0 0 0,1 0 0 0 0,-1-1 0 0 0,1 1 0 0 0,1 0 0 0 0,0 0 0 0 0,0 1 0 0 0,0-1 1 0 0,1 0-1 0 0,0 1 0 0 0,0 0 0 0 0,9-11 0 0 0,2 1-346 0 0,0 1 0 0 0,1 1 1 0 0,0 0-1 0 0,32-22 0 0 0,81-39-2822 0 0,-118 70 2340 0 0,0 0 0 0 0,1 0 0 0 0,0 2 0 0 0,0-1 0 0 0,1 1 0 0 0,-1 1-1 0 0,1 0 1 0 0,17-1 0 0 0,-29 4 603 0 0,1 0 1 0 0,-1 0-1 0 0,0 0 0 0 0,1 1 0 0 0,-1-1 0 0 0,0 0 0 0 0,0 0 1 0 0,1 1-1 0 0,-1-1 0 0 0,0 1 0 0 0,0-1 0 0 0,0 1 0 0 0,1-1 0 0 0,-1 1 1 0 0,0 0-1 0 0,0 0 0 0 0,0-1 0 0 0,0 1 0 0 0,0 0 0 0 0,-1 0 1 0 0,1 0-1 0 0,0 0 0 0 0,0 0 0 0 0,0 0 0 0 0,-1 0 0 0 0,1 0 1 0 0,-1 1-1 0 0,1-1 0 0 0,-1 0 0 0 0,1 0 0 0 0,-1 0 0 0 0,0 1 0 0 0,1-1 1 0 0,-1 0-1 0 0,0 2 0 0 0,0 5 464 0 0,1 0 0 0 0,-2 0 0 0 0,1 0 0 0 0,-3 14-1 0 0,0-7 188 0 0,-4 28 1008 0 0,4-31-1217 0 0,0 1 0 0 0,0 20-1 0 0,3-32-486 0 0,0 1 0 0 0,1-1 0 0 0,-1 0-1 0 0,0 0 1 0 0,1 0 0 0 0,-1 0 0 0 0,1 0 0 0 0,0 1-1 0 0,-1-1 1 0 0,1 0 0 0 0,0 0 0 0 0,-1-1 0 0 0,1 1 0 0 0,0 0-1 0 0,0 0 1 0 0,0 0 0 0 0,0 0 0 0 0,1 0 0 0 0,17 9-2434 0 0,-6-8 920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2303 0 0,'2'-1'167'0'0,"14"1"-547"0"0,-14 0 892 0 0,0 1 0 0 0,-1-1 0 0 0,1 1 0 0 0,0-1-1 0 0,-1 1 1 0 0,1 0 0 0 0,-1-1 0 0 0,1 1 0 0 0,-1 0 0 0 0,3 2 0 0 0,-2-1 192 0 0,0 0 0 0 0,0 0 1 0 0,-1 0-1 0 0,1 0 1 0 0,-1 0-1 0 0,1 0 1 0 0,-1 0-1 0 0,0 1 1 0 0,0-1-1 0 0,0 1 1 0 0,0-1-1 0 0,-1 1 1 0 0,2 4-1 0 0,0 6-289 0 0,-1 1 1 0 0,0-1-1 0 0,-1 1 0 0 0,-1 0 0 0 0,0-1 0 0 0,0 1 1 0 0,-2-1-1 0 0,-4 19 0 0 0,-7 13 205 0 0,-21 44 0 0 0,34-84-541 0 0,-152 330 1617 0 0,113-260-1610 0 0,-3-2 1 0 0,-71 90-1 0 0,82-121-62 0 0,-25 31 36 0 0,47-62-52 0 0,-1 0 1 0 0,0 0-1 0 0,-24 16 0 0 0,34-26-7 0 0,-1 0 1 0 0,1 0-1 0 0,0 0 0 0 0,0 0 0 0 0,-1-1 1 0 0,1 1-1 0 0,0 0 0 0 0,-1-1 0 0 0,1 0 0 0 0,-1 1 1 0 0,1-1-1 0 0,-1 0 0 0 0,1 1 0 0 0,-1-1 1 0 0,1 0-1 0 0,-1 0 0 0 0,1 0 0 0 0,-1 0 0 0 0,1-1 1 0 0,-1 1-1 0 0,1 0 0 0 0,0-1 0 0 0,-1 1 1 0 0,1-1-1 0 0,-3 0 0 0 0,3-1 0 0 0,-1 1 1 0 0,1 0-1 0 0,0 0 0 0 0,0-1 1 0 0,0 1-1 0 0,0 0 0 0 0,0-1 1 0 0,1 1-1 0 0,-1-1 0 0 0,0 1 1 0 0,0-1-1 0 0,1 1 0 0 0,-1-1 1 0 0,1 0-1 0 0,0 1 0 0 0,-1-1 1 0 0,1 0-1 0 0,0 1 0 0 0,0-1 1 0 0,0 0-1 0 0,0 1 0 0 0,0-1 1 0 0,1-1-1 0 0,1-6-12 0 0,0 1 1 0 0,0 0-1 0 0,1 0 0 0 0,0 0 0 0 0,0 1 1 0 0,1-1-1 0 0,0 1 0 0 0,1 0 0 0 0,-1 0 1 0 0,1 0-1 0 0,1 0 0 0 0,-1 1 1 0 0,13-11-1 0 0,5-3-144 0 0,0 2-1 0 0,40-24 1 0 0,-52 35 103 0 0,6-4-42 0 0,-1 2 0 0 0,34-15 0 0 0,-46 22 91 0 0,1 1-1 0 0,0-1 1 0 0,0 1 0 0 0,0 0-1 0 0,0 0 1 0 0,0 0-1 0 0,0 1 1 0 0,0 0-1 0 0,0 0 1 0 0,1 0-1 0 0,-1 1 1 0 0,0 0-1 0 0,0 0 1 0 0,0 0-1 0 0,8 3 1 0 0,-7-1 32 0 0,1 0 1 0 0,-1 0-1 0 0,0 1 0 0 0,0 0 1 0 0,0 0-1 0 0,0 1 1 0 0,-1-1-1 0 0,1 1 0 0 0,-1 0 1 0 0,0 1-1 0 0,5 7 1 0 0,-7-8-5 0 0,0 0 1 0 0,0 1 0 0 0,-1-1 0 0 0,0 0-1 0 0,0 1 1 0 0,0 0 0 0 0,-1-1-1 0 0,1 1 1 0 0,-1 0 0 0 0,-1 0 0 0 0,1 0-1 0 0,-1 0 1 0 0,0 0 0 0 0,-1 7-1 0 0,-2 4-46 0 0,0 0-1 0 0,-1 1 0 0 0,-12 29 1 0 0,15-46-82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15 13791 0 0,'0'0'1247'0'0,"1"2"-1023"0"0,4 6-365 0 0,0 3 824 0 0,1 0 0 0 0,1-1-1 0 0,0 0 1 0 0,13 13 0 0 0,-17-20-461 0 0,0 0 1 0 0,0-1 0 0 0,0 1-1 0 0,0-1 1 0 0,0 0 0 0 0,1 0-1 0 0,-1-1 1 0 0,1 1 0 0 0,0 0 0 0 0,-1-1-1 0 0,1 0 1 0 0,0 0 0 0 0,0 0-1 0 0,0-1 1 0 0,-1 1 0 0 0,1-1-1 0 0,0 0 1 0 0,8 0 0 0 0,-1-2 1 0 0,-1 0 0 0 0,1-1 1 0 0,-1 0-1 0 0,1 0 0 0 0,-1-1 0 0 0,0 0 1 0 0,11-7-1 0 0,-5 1-154 0 0,0 0 0 0 0,-1-1-1 0 0,19-17 1 0 0,-31 25-72 0 0,15-18-25 0 0,-17 20-116 0 0,-8 1 29 0 0,1 0-1 0 0,-1 1 1 0 0,1 0 0 0 0,-1 1-1 0 0,1-1 1 0 0,-1 1-1 0 0,1 1 1 0 0,0-1 0 0 0,-10 6-1 0 0,-6 5-113 0 0,-23 18-1 0 0,31-21 193 0 0,-23 17 35 0 0,2 1-1 0 0,-54 54 1 0 0,72-63 73 0 0,0 1-1 0 0,1 1 1 0 0,2 0-1 0 0,0 0 1 0 0,1 2 0 0 0,-12 28-1 0 0,21-43-51 0 0,1 0 0 0 0,1 0 0 0 0,-1 1 0 0 0,-2 14 0 0 0,5-21-18 0 0,0 0 0 0 0,0 0 0 0 0,0-1 0 0 0,0 1 0 0 0,0 0 0 0 0,0 0 0 0 0,0 0 0 0 0,0 0 0 0 0,1-1 0 0 0,-1 1 0 0 0,1 0 0 0 0,-1 0 0 0 0,1-1 0 0 0,0 1 0 0 0,-1 0 0 0 0,1-1 0 0 0,0 1 0 0 0,0-1 0 0 0,1 1 0 0 0,-1-1 0 0 0,0 1 0 0 0,0-1 0 0 0,1 0 0 0 0,-1 0 0 0 0,0 1 0 0 0,1-1 0 0 0,-1 0 0 0 0,1 0 0 0 0,2 1 0 0 0,2 0-3 0 0,1 0 1 0 0,0-1-1 0 0,-1 1 0 0 0,1-1 1 0 0,0-1-1 0 0,0 1 0 0 0,0-1 1 0 0,-1 0-1 0 0,15-3 0 0 0,6-1-79 0 0,30-10 1 0 0,-42 10 8 0 0,33-10-1634 0 0,0-2 0 0 0,76-36 0 0 0,-89 34 153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17 10591 0 0,'-3'-7'1104'0'0,"-1"-2"5514"0"0,-1 25-5669 0 0,-2 3-652 0 0,-125 333 2271 0 0,-63 47-1925 0 0,144-306-687 0 0,-5-2 1 0 0,-79 98-1 0 0,95-144-1172 0 0,38-43-5 0 0,4-14-7758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90 409 6911 0 0,'0'0'995'0'0,"1"-9"2429"0"0,-1 6-2867 0 0,-1-1-1 0 0,0 0 1 0 0,0 1 0 0 0,0-1 0 0 0,0 1-1 0 0,-1 0 1 0 0,0-1 0 0 0,1 1 0 0 0,-1 0-1 0 0,-5-6 1 0 0,-7-16 640 0 0,12 19-1074 0 0,0 0 0 0 0,1 0-1 0 0,0 0 1 0 0,0 0 0 0 0,0 0 0 0 0,1 0-1 0 0,0 0 1 0 0,0 0 0 0 0,1 0-1 0 0,-1 0 1 0 0,1 0 0 0 0,1 0 0 0 0,-1 0-1 0 0,1 1 1 0 0,0-1 0 0 0,0 0-1 0 0,1 1 1 0 0,-1-1 0 0 0,6-6 0 0 0,1-2-64 0 0,1 0 1 0 0,0 1-1 0 0,1 0 1 0 0,1 0 0 0 0,23-18-1 0 0,-20 18-37 0 0,1 1-1 0 0,0 1 1 0 0,1 1 0 0 0,0 0-1 0 0,1 1 1 0 0,0 1-1 0 0,0 0 1 0 0,1 2-1 0 0,0 0 1 0 0,0 1 0 0 0,1 1-1 0 0,-1 1 1 0 0,1 0-1 0 0,0 2 1 0 0,22 1 0 0 0,-9 1 371 0 0,1 3 0 0 0,-2 1 1 0 0,52 13-1 0 0,-67-13-235 0 0,-1 1 1 0 0,0 0-1 0 0,0 1 0 0 0,-1 1 1 0 0,0 0-1 0 0,0 1 0 0 0,-1 0 1 0 0,23 21-1 0 0,-33-26-142 0 0,0 0-1 0 0,0 0 1 0 0,0 1 0 0 0,-1-1-1 0 0,0 1 1 0 0,0 0-1 0 0,0 0 1 0 0,0 0 0 0 0,2 9-1 0 0,-4-11-10 0 0,0 0-1 0 0,-1 0 0 0 0,1 0 1 0 0,-1 0-1 0 0,0 0 0 0 0,1 0 1 0 0,-2 0-1 0 0,1-1 1 0 0,0 1-1 0 0,0 0 0 0 0,-1 0 1 0 0,0 0-1 0 0,0 0 0 0 0,1 0 1 0 0,-1-1-1 0 0,-1 1 1 0 0,1 0-1 0 0,0-1 0 0 0,-1 1 1 0 0,-2 3-1 0 0,-2 1-4 0 0,-1 0 0 0 0,1-1 0 0 0,-1 0 0 0 0,0 0 0 0 0,0-1 0 0 0,-1 1 0 0 0,-9 4 0 0 0,-62 26 0 0 0,67-31 0 0 0,-69 24-25 0 0,-1-2 1 0 0,-2-4-1 0 0,-141 19 0 0 0,217-41 15 0 0,-82 10-158 0 0,76-10 83 0 0,-1-1-1 0 0,0 0 1 0 0,1-1 0 0 0,-17-3-1 0 0,30 3 21 0 0,-1 1-1 0 0,1 0 1 0 0,-1-1-1 0 0,1 1 1 0 0,-1-1-1 0 0,1 1 1 0 0,-1-1-1 0 0,1 0 0 0 0,0 1 1 0 0,-1-1-1 0 0,1 0 1 0 0,0 0-1 0 0,-1 0 1 0 0,1 0-1 0 0,0 0 1 0 0,0 0-1 0 0,0-1 1 0 0,-1 0-1 0 0,2 0-38 0 0,-1 1 0 0 0,1 0 0 0 0,0 0 0 0 0,0 0-1 0 0,0 0 1 0 0,-1 0 0 0 0,1-1 0 0 0,0 1 0 0 0,1 0 0 0 0,-1 0-1 0 0,0 0 1 0 0,0-1 0 0 0,0 1 0 0 0,1 0 0 0 0,-1 0-1 0 0,0 0 1 0 0,1 0 0 0 0,-1 0 0 0 0,1 0 0 0 0,0 0 0 0 0,-1 0-1 0 0,1 0 1 0 0,0 0 0 0 0,1-1 0 0 0,14-16-1223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4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143 614 1839 0 0,'-1'2'-42'0'0,"0"0"0"0"0,1 1-1 0 0,-1-1 1 0 0,-1 0-1 0 0,1 1 1 0 0,0-1 0 0 0,-3 3-1 0 0,2-2 655 0 0,-1-1 0 0 0,1 1 0 0 0,-1-1 0 0 0,0 1 0 0 0,1-1 0 0 0,-1 0 0 0 0,0 0 0 0 0,-6 2 0 0 0,7-2-75 0 0,-1-1-1 0 0,0 0 1 0 0,0 0 0 0 0,1 0 0 0 0,-1-1-1 0 0,0 1 1 0 0,0-1 0 0 0,0 1 0 0 0,0-1-1 0 0,0 0 1 0 0,0 0 0 0 0,0 0-1 0 0,0 0 1 0 0,0-1 0 0 0,0 1 0 0 0,1-1-1 0 0,-1 0 1 0 0,-5-2 0 0 0,5 1-302 0 0,0 0 1 0 0,0 0-1 0 0,0 0 0 0 0,0 0 1 0 0,0-1-1 0 0,1 1 0 0 0,-1-1 1 0 0,1 0-1 0 0,0 0 0 0 0,0 0 1 0 0,0 0-1 0 0,0 0 0 0 0,1 0 1 0 0,-1 0-1 0 0,1-1 0 0 0,-1 1 1 0 0,1-1-1 0 0,1 1 0 0 0,-1-1 1 0 0,0 1-1 0 0,1-1 0 0 0,-1 1 1 0 0,1-1-1 0 0,0 0 0 0 0,0 1 1 0 0,2-6-1 0 0,0-6-15 0 0,1-1-1 0 0,1 1 1 0 0,0 0-1 0 0,11-26 1 0 0,-3 17-118 0 0,0-1-1 0 0,2 2 1 0 0,0 0 0 0 0,2 0 0 0 0,0 2 0 0 0,1 0-1 0 0,25-23 1 0 0,4 2-125 0 0,1 2 0 0 0,56-35 0 0 0,-78 57-260 0 0,1 2-1 0 0,1 1 1 0 0,0 0 0 0 0,1 2-1 0 0,52-16 1 0 0,-77 28 122 0 0,1 0 0 0 0,0 0 0 0 0,-1 1 0 0 0,1 0 0 0 0,-1-1 0 0 0,1 1 0 0 0,0 0 0 0 0,-1 1 0 0 0,1-1 0 0 0,-1 1 0 0 0,5 1 0 0 0,-6-2-117 0 0,0 1 0 0 0,0 0 1 0 0,0 0-1 0 0,1 1 0 0 0,-1-1 1 0 0,0 0-1 0 0,-1 1 0 0 0,1-1 1 0 0,0 1-1 0 0,0-1 0 0 0,-1 1 1 0 0,1 0-1 0 0,-1 0 0 0 0,1 0 1 0 0,-1 0-1 0 0,0 0 0 0 0,2 3 1 0 0,2 7-1481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79 13903 0 0,'0'0'1262'0'0,"-9"-3"-1012"0"0,6 3-98 0 0,1 0-1 0 0,-1 0 0 0 0,0 0 0 0 0,0 0 1 0 0,0 0-1 0 0,0 0 0 0 0,1 1 1 0 0,-1 0-1 0 0,0-1 0 0 0,-4 3 0 0 0,-27 13 2050 0 0,29-13-2074 0 0,-15 8 288 0 0,0 2-1 0 0,1 1 1 0 0,-33 29 0 0 0,-44 55 304 0 0,88-90-649 0 0,7-7-63 0 0,-59 70 291 0 0,54-64-283 0 0,1 1 1 0 0,0 0-1 0 0,1 0 0 0 0,0 1 0 0 0,0-1 0 0 0,0 1 1 0 0,-3 17-1 0 0,6-25-4 0 0,1 0 0 0 0,0 0 0 0 0,0 0 1 0 0,-1 0-1 0 0,1 0 0 0 0,0 0 0 0 0,0 0 0 0 0,0 1 0 0 0,0-1 1 0 0,1 0-1 0 0,-1 0 0 0 0,0 0 0 0 0,0 0 0 0 0,1 0 0 0 0,-1 0 1 0 0,0 0-1 0 0,1 0 0 0 0,-1 0 0 0 0,1 0 0 0 0,0 0 0 0 0,-1 0 1 0 0,1-1-1 0 0,0 1 0 0 0,-1 0 0 0 0,1 0 0 0 0,0 0 1 0 0,0-1-1 0 0,0 1 0 0 0,2 1 25 0 0,-1-2 0 0 0,0 1 0 0 0,1 0-1 0 0,-1 0 1 0 0,0-1 0 0 0,1 1 0 0 0,-1-1 0 0 0,1 0 0 0 0,-1 0 0 0 0,1 0 0 0 0,4-1-1 0 0,14-2 170 0 0,-1-2 0 0 0,1 0 0 0 0,-1-2 0 0 0,-1 0 0 0 0,33-17-1 0 0,-35 17-190 0 0,-3 0 5 0 0,1 0 0 0 0,-2-1 0 0 0,1 0 0 0 0,-1-1-1 0 0,0-1 1 0 0,12-12 0 0 0,-18 15-11 0 0,-1 1 0 0 0,0-1-1 0 0,-1 0 1 0 0,0-1 0 0 0,0 1-1 0 0,-1-1 1 0 0,0 0 0 0 0,0 0-1 0 0,-1-1 1 0 0,1 1 0 0 0,-2-1-1 0 0,3-12 1 0 0,-4 8-72 0 0,0-1-1 0 0,-1 0 0 0 0,0 0 1 0 0,-1 0-1 0 0,-1 0 1 0 0,-4-16-1 0 0,-3-38-506 0 0,11 35-2592 0 0,1 14-4291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16 9671 0 0,'6'-16'9092'0'0,"-98"192"-4776"0"0,-32 96-3428 0 0,49-104-531 0 0,17-43-298 0 0,-89 141 0 0 0,110-207-106 0 0,-43 63-45 0 0,46-81 92 0 0,30-36 0 0 0,-1-1 0 0 0,1 1 0 0 0,-1-1 0 0 0,0 0 0 0 0,-1-1 0 0 0,-6 5 0 0 0,11-8 0 0 0,0 1 0 0 0,-1 0 0 0 0,1-1 0 0 0,0 1 0 0 0,-1-1 0 0 0,1 0 0 0 0,0 1 0 0 0,-1-1 0 0 0,1 0 0 0 0,0 0 0 0 0,-1 0 0 0 0,1 0 0 0 0,0 0 0 0 0,-1 0 0 0 0,1 0 0 0 0,-1 0 0 0 0,1-1 0 0 0,-2 0 0 0 0,2 1 0 0 0,0-1 0 0 0,0 1 0 0 0,0-1 0 0 0,1 0 0 0 0,-1 0 0 0 0,0 1 0 0 0,0-1 0 0 0,0 0 0 0 0,1 0 0 0 0,-1 0 0 0 0,1 0 0 0 0,-1 0 0 0 0,0 0 0 0 0,1 0 0 0 0,0 0 0 0 0,-1 0 0 0 0,0-2 0 0 0,0-2 0 0 0,1 1 0 0 0,-1-1 0 0 0,1 0 0 0 0,0 0 0 0 0,0 0 0 0 0,0 0 0 0 0,0 0 0 0 0,3-8 0 0 0,2-4-5 0 0,0 1-1 0 0,1 0 1 0 0,1 0 0 0 0,1 0-1 0 0,0 1 1 0 0,1 0 0 0 0,14-19-1 0 0,86-91-78 0 0,-69 82 56 0 0,-22 23-4 0 0,57-59-255 0 0,-64 69 254 0 0,1 1 0 0 0,0 0 0 0 0,0 0 0 0 0,0 1 0 0 0,17-8 0 0 0,-23 14 35 0 0,-1 0-1 0 0,0 1 1 0 0,0-1-1 0 0,1 1 1 0 0,-1 0-1 0 0,1 0 1 0 0,-1 1-1 0 0,1-1 1 0 0,0 1-1 0 0,-1 0 1 0 0,1 1-1 0 0,-1-1 1 0 0,1 1-1 0 0,-1 1 1 0 0,1-1-1 0 0,-1 1 1 0 0,0-1-1 0 0,6 4 1 0 0,-5-2 3 0 0,0 0 1 0 0,0 1-1 0 0,-1 0 0 0 0,1 0 1 0 0,-1 0-1 0 0,0 1 0 0 0,0-1 1 0 0,0 1-1 0 0,-1 0 1 0 0,0 1-1 0 0,0-1 0 0 0,0 1 1 0 0,-1 0-1 0 0,5 9 0 0 0,-2 2 119 0 0,0 0 0 0 0,-1 1 0 0 0,-1-1-1 0 0,2 20 1 0 0,3 74 644 0 0,-9-100-675 0 0,1-1 0 0 0,-2 1 0 0 0,0 0 0 0 0,0 0 0 0 0,-1-1 0 0 0,0 1 0 0 0,-5 12 0 0 0,5-18-52 0 0,0 1-1 0 0,-1 0 1 0 0,0-1-1 0 0,-1 0 1 0 0,1 1 0 0 0,-1-1-1 0 0,0-1 1 0 0,0 1-1 0 0,0 0 1 0 0,-1-1-1 0 0,1 0 1 0 0,-1 0 0 0 0,-11 6-1 0 0,-5 0 53 0 0,0 0 1 0 0,-1-2-1 0 0,-1 0 0 0 0,-38 7 1 0 0,34-8-49 0 0,-2-1-104 0 0,-1 0 0 0 0,1-2 0 0 0,-1-2 0 0 0,-58-1 0 0 0,81-2-122 0 0,1 1-1 0 0,0-1 0 0 0,-1-1 0 0 0,-9-2 0 0 0,13 3-969 0 0,-1-1 0 0 0,1 1 0 0 0,0-1 0 0 0,0 0 0 0 0,-5-4 0 0 0,-6-7-6947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89 8751 0 0,'0'0'2100'0'0,"2"-1"-1464"0"0,25-7 350 0 0,0 1-1 0 0,0 1 1 0 0,1 1-1 0 0,29-1 0 0 0,20-4 1439 0 0,-76 10-2095 0 0,0 0-259 0 0,-1 0-1 0 0,1 0 0 0 0,-1-1 1 0 0,0 1-1 0 0,1 0 0 0 0,-1 0 1 0 0,0 0-1 0 0,1-1 0 0 0,-1 1 1 0 0,0 0-1 0 0,1 0 0 0 0,-1-1 0 0 0,0 1 1 0 0,1 0-1 0 0,-1 0 0 0 0,0-1 1 0 0,0 1-1 0 0,1 0 0 0 0,-1-1 1 0 0,0 1-1 0 0,0-1 0 0 0,0 1 1 0 0,1 0-1 0 0,-1-1 0 0 0,0 1 1 0 0,0-1-1 0 0,0 1 0 0 0,0 0 1 0 0,0-1-1 0 0,0 1 0 0 0,0-1 1 0 0,0 1-1 0 0,0-1 0 0 0,0 1 1 0 0,0 0-1 0 0,0-1 0 0 0,0 1 1 0 0,0-1-1 0 0,0 1 0 0 0,-1 0 1 0 0,1-1-1 0 0,0-1 76 0 0,-1 0 0 0 0,1 0 0 0 0,-1 1 0 0 0,0-1 0 0 0,1 0-1 0 0,-1 1 1 0 0,0-1 0 0 0,-1-2 0 0 0,0 3-124 0 0,-1-1 0 0 0,1 1 0 0 0,0-1 0 0 0,0 1 0 0 0,-1 0 0 0 0,1 0 0 0 0,-1 0 0 0 0,1 0 0 0 0,-1 0 0 0 0,0 1 0 0 0,1-1 0 0 0,-1 1 0 0 0,1 0 0 0 0,-1 0 0 0 0,-4 0 0 0 0,-4 0 27 0 0,0 1 0 0 0,-15 4 0 0 0,6 0-13 0 0,1 1 0 0 0,-1 1 0 0 0,1 0 0 0 0,0 2-1 0 0,1 0 1 0 0,-1 1 0 0 0,2 1 0 0 0,0 1 0 0 0,0 0 0 0 0,1 1-1 0 0,1 1 1 0 0,0 1 0 0 0,1 0 0 0 0,-14 19 0 0 0,23-28 16 0 0,1 0-1 0 0,0 1 1 0 0,1-1 0 0 0,-1 1 0 0 0,1 0 0 0 0,1 0 0 0 0,-1 0-1 0 0,-2 14 1 0 0,5-18-42 0 0,-1 0 0 0 0,1-1 0 0 0,0 1 0 0 0,0 0 0 0 0,0 0 0 0 0,1 0 0 0 0,-1-1 0 0 0,1 1 0 0 0,-1 0 0 0 0,1 0-1 0 0,0-1 1 0 0,0 1 0 0 0,0-1 0 0 0,1 1 0 0 0,-1-1 0 0 0,0 1 0 0 0,1-1 0 0 0,0 0 0 0 0,-1 1 0 0 0,1-1 0 0 0,0 0 0 0 0,0 0 0 0 0,0-1 0 0 0,1 1 0 0 0,-1 0-1 0 0,4 1 1 0 0,-2 0-8 0 0,1-1 0 0 0,0 0 0 0 0,0 0 0 0 0,0-1-1 0 0,0 0 1 0 0,0 0 0 0 0,0 0 0 0 0,0 0 0 0 0,0-1-1 0 0,0 0 1 0 0,0 0 0 0 0,1 0 0 0 0,-1 0-1 0 0,0-1 1 0 0,0 0 0 0 0,10-3 0 0 0,3-2-2 0 0,1-1 0 0 0,-1-1 1 0 0,18-11-1 0 0,-21 10-78 0 0,0 0-1 0 0,28-23 0 0 0,29-36-174 0 0,-152 155 281 0 0,71-75-95 0 0,0 0-1 0 0,1 0 1 0 0,1 0 0 0 0,0 1 0 0 0,0 0-1 0 0,-5 18 1 0 0,11-28-78 0 0,0 0 0 0 0,0 0 0 0 0,1 0 0 0 0,-1 0-1 0 0,1 0 1 0 0,0 4 0 0 0,0-6-309 0 0,0 1-1 0 0,0-1 1 0 0,0 0-1 0 0,1 0 1 0 0,-1 0-1 0 0,0 0 1 0 0,1 0-1 0 0,-1 0 1 0 0,0 0-1 0 0,1 0 1 0 0,0 0-1 0 0,-1 0 1 0 0,2 0-1 0 0,6 6-6760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36 6447 0 0,'7'-6'670'0'0,"15"-24"14352"0"0,-21 32-14949 0 0,0-1 0 0 0,0 1 0 0 0,-1 0 0 0 0,1-1 0 0 0,0 1-1 0 0,0 0 1 0 0,-1-1 0 0 0,1 1 0 0 0,-1 0 0 0 0,0 0 0 0 0,1 2 0 0 0,-1 2-16 0 0,0 0 0 0 0,0 1 0 0 0,0-1 0 0 0,-1 0 0 0 0,0 0 0 0 0,-3 9 0 0 0,-14 37 58 0 0,13-39-76 0 0,-62 152 129 0 0,-8-4 0 0 0,-7-2 0 0 0,-106 153 0 0 0,129-228-107 0 0,-3-3-1 0 0,-124 124 0 0 0,183-202-45 0 0,0 0 1 0 0,0 1-1 0 0,0-1 0 0 0,-1 0 0 0 0,0-1 0 0 0,1 1 0 0 0,-1-1 0 0 0,0 0 0 0 0,0 0 0 0 0,-8 3 0 0 0,11-5-11 0 0,1 0 1 0 0,0 0-1 0 0,-1 0 1 0 0,1 0-1 0 0,0 0 1 0 0,0 0-1 0 0,-1-1 1 0 0,1 1-1 0 0,0 0 1 0 0,-1 0-1 0 0,1 0 1 0 0,0-1-1 0 0,0 1 0 0 0,-1 0 1 0 0,1 0-1 0 0,0-1 1 0 0,0 1-1 0 0,-1 0 1 0 0,1 0-1 0 0,0-1 1 0 0,0 1-1 0 0,0 0 1 0 0,0-1-1 0 0,0 1 1 0 0,-1 0-1 0 0,1-1 1 0 0,0 1-1 0 0,0 0 1 0 0,0-1-1 0 0,0 1 1 0 0,0 0-1 0 0,0-1 1 0 0,-1-11 44 0 0,2 7-31 0 0,0-1 0 0 0,1 0-1 0 0,-1 1 1 0 0,1-1 0 0 0,0 1-1 0 0,1 0 1 0 0,-1 0 0 0 0,1 0 0 0 0,6-8-1 0 0,34-41-52 0 0,-42 53 32 0 0,38-44-86 0 0,115-122-1183 0 0,-123 137 690 0 0,2 1-1 0 0,1 2 1 0 0,43-28-1 0 0,-72 52 599 0 0,1 0 0 0 0,-1 0 0 0 0,1 0 0 0 0,-1 1 1 0 0,1 0-1 0 0,-1 0 0 0 0,1 1 0 0 0,0-1 0 0 0,7 0 0 0 0,-10 2 32 0 0,0 0 1 0 0,0 0-1 0 0,0 1 0 0 0,0-1 0 0 0,0 1 1 0 0,0-1-1 0 0,0 1 0 0 0,0 0 1 0 0,0 0-1 0 0,0 0 0 0 0,0 1 0 0 0,-1-1 1 0 0,1 1-1 0 0,0-1 0 0 0,-1 1 1 0 0,1 0-1 0 0,-1 0 0 0 0,0 0 1 0 0,3 3-1 0 0,4 6 106 0 0,0 0 0 0 0,-1 0 0 0 0,-1 1 1 0 0,0 0-1 0 0,0 0 0 0 0,-1 1 0 0 0,-1 0 0 0 0,0 0 1 0 0,-1 0-1 0 0,0 0 0 0 0,-1 1 0 0 0,2 19 0 0 0,-3-2 191 0 0,0 1 0 0 0,-2 0 0 0 0,-2-1 0 0 0,-7 44 0 0 0,7-64-236 0 0,0 1 0 0 0,-1 0 0 0 0,0-1 0 0 0,-1 0 0 0 0,0 0 1 0 0,-12 21-1 0 0,13-26-91 0 0,0-1 1 0 0,-1 0 0 0 0,0 0-1 0 0,0-1 1 0 0,0 1 0 0 0,-1-1 0 0 0,1 0-1 0 0,-1 0 1 0 0,0-1 0 0 0,-1 1-1 0 0,1-1 1 0 0,0 0 0 0 0,-1 0-1 0 0,0-1 1 0 0,-6 3 0 0 0,-2-2 7 0 0,0 0 1 0 0,1 0 0 0 0,-1-1 0 0 0,-1-1-1 0 0,1-1 1 0 0,0 0 0 0 0,0 0-1 0 0,0-2 1 0 0,-18-3 0 0 0,21 3-31 0 0,-1-1-1 0 0,1 0 1 0 0,0-1 0 0 0,1-1 0 0 0,-1 1-1 0 0,1-2 1 0 0,0 1 0 0 0,0-1 0 0 0,0-1-1 0 0,1 0 1 0 0,-15-15 0 0 0,21 19-76 0 0,0 0 0 0 0,0 0 0 0 0,1-1 0 0 0,-1 1 0 0 0,1-1 0 0 0,0 0 0 0 0,0 0 0 0 0,0 0 0 0 0,0 0 0 0 0,1 0 0 0 0,0 0 0 0 0,0 0 0 0 0,-1-7 0 0 0,2 7-712 0 0,0 0 1 0 0,0 1-1 0 0,0-1 1 0 0,1 1-1 0 0,-1-1 1 0 0,1 1-1 0 0,0-1 1 0 0,0 1-1 0 0,0-1 1 0 0,3-4-1 0 0,6-10-6780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19007 0 0,'0'0'1720'0'0,"-1"2"-1417"0"0,-10 22 1032 0 0,-1-1 0 0 0,-28 39 1 0 0,24-38-672 0 0,1 0 0 0 0,-14 30 0 0 0,25-44-551 0 0,1-1 0 0 0,0 0 1 0 0,0 1-1 0 0,1 0 0 0 0,0-1 0 0 0,1 1 0 0 0,0 17 0 0 0,1-24-164 0 0,0 1 1 0 0,1-1-1 0 0,-1 0 0 0 0,1 0 1 0 0,-1 0-1 0 0,1 0 1 0 0,0 0-1 0 0,0-1 1 0 0,1 1-1 0 0,-1 0 0 0 0,1 0 1 0 0,2 3-1 0 0,-3-4-168 0 0,1-1 0 0 0,0 1 0 0 0,0-1 0 0 0,-1 1 0 0 0,1-1 0 0 0,0 0 0 0 0,0 0 0 0 0,0 0 0 0 0,0 0 0 0 0,1 0 0 0 0,-1 0 0 0 0,0 0 0 0 0,0-1 0 0 0,0 1 0 0 0,1-1 0 0 0,-1 0 0 0 0,0 0 0 0 0,5 0 0 0 0,7 0-8248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30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151 399 4607 0 0,'0'0'354'0'0,"-2"2"274"0"0,-1 1 957 0 0,0 1 0 0 0,0-1 0 0 0,-1 0 0 0 0,0 0 0 0 0,1 0 0 0 0,-7 2 0 0 0,6-2-750 0 0,-1-1 0 0 0,1 0-1 0 0,-1-1 1 0 0,1 1 0 0 0,-1-1 0 0 0,-7 1 0 0 0,10-1-756 0 0,-1-1 1 0 0,0 0-1 0 0,0 0 0 0 0,1 0 0 0 0,-1 0 0 0 0,0 0 0 0 0,0 0 1 0 0,1-1-1 0 0,-1 1 0 0 0,0-1 0 0 0,1 0 0 0 0,-1 0 0 0 0,1 0 0 0 0,-1 0 1 0 0,1-1-1 0 0,-1 1 0 0 0,1 0 0 0 0,0-1 0 0 0,0 0 0 0 0,-1 0 0 0 0,1 1 1 0 0,1-1-1 0 0,-1 0 0 0 0,0-1 0 0 0,0 1 0 0 0,1 0 0 0 0,-2-3 0 0 0,0 0-135 0 0,1-1 0 0 0,0 1 0 0 0,1-1 0 0 0,-1 1 0 0 0,1-1 0 0 0,0 0 0 0 0,1 1 0 0 0,-1-1 0 0 0,1 0 0 0 0,0 1 0 0 0,1-1 0 0 0,-1 0 0 0 0,1 0 0 0 0,0 1 0 0 0,0-1 0 0 0,1 1 0 0 0,4-11 0 0 0,2-3-171 0 0,1 1-1 0 0,1 0 0 0 0,20-28 1 0 0,-17 27 3 0 0,1 1 0 0 0,1 1 0 0 0,1 0 0 0 0,0 1 0 0 0,29-22 0 0 0,-34 30 148 0 0,1 0-1 0 0,0 1 1 0 0,0 0 0 0 0,1 1 0 0 0,0 1 0 0 0,0 0 0 0 0,0 0 0 0 0,1 1 0 0 0,0 1 0 0 0,18-2 0 0 0,-21 4 83 0 0,68-4 326 0 0,-71 5-223 0 0,-1 1 0 0 0,1-1 0 0 0,-1 1 1 0 0,0 1-1 0 0,1 0 0 0 0,-1 0 0 0 0,0 0 0 0 0,10 5 1 0 0,-15-6-60 0 0,0 0 0 0 0,1 1 0 0 0,-1-1 0 0 0,0 1 0 0 0,0-1 1 0 0,0 1-1 0 0,0 0 0 0 0,0 0 0 0 0,0 0 0 0 0,-1 0 0 0 0,1 0 1 0 0,-1 0-1 0 0,1 1 0 0 0,-1-1 0 0 0,0 0 0 0 0,0 1 0 0 0,0-1 1 0 0,1 4-1 0 0,-1-2 14 0 0,-1 0 0 0 0,0 0 0 0 0,1 0 0 0 0,-2 0 0 0 0,1 0 0 0 0,0-1 0 0 0,-1 1 0 0 0,1 0 0 0 0,-1 0 0 0 0,0 0 0 0 0,-2 4 0 0 0,-1 2 17 0 0,-1 0 0 0 0,0-1 0 0 0,0 0 0 0 0,-1 0-1 0 0,0 0 1 0 0,-1-1 0 0 0,0 0 0 0 0,-10 10 0 0 0,-33 22-135 0 0,-1-2 0 0 0,-66 36 0 0 0,107-68-31 0 0,-21 9-265 0 0,23-12-122 0 0,0 1 0 0 0,-13 9-1 0 0,19-12-42 0 0,1-1 257 0 0,0 0 0 0 0,-1 0 0 0 0,1 0 0 0 0,0-1 0 0 0,-1 1 0 0 0,1 0 0 0 0,0 0 1 0 0,-1-1-1 0 0,1 1 0 0 0,-2-2 0 0 0,2 2-166 0 0,-6-6-1241 0 0,1-2-58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30 20671 0 0,'0'-3'232'0'0,"0"0"-1"0"0,0 0 0 0 0,1 0 1 0 0,-2 0-1 0 0,1 0 1 0 0,0 0-1 0 0,-1 0 0 0 0,0-3 1 0 0,-10 13-43 0 0,4-2-135 0 0,0 0 0 0 0,1 1 1 0 0,0 0-1 0 0,0 1 0 0 0,0-1 0 0 0,1 1 0 0 0,-9 13 0 0 0,-25 58 605 0 0,31-59-572 0 0,-56 123 828 0 0,-44 93-178 0 0,45-114-581 0 0,-72 148 164 0 0,126-249-393 0 0,-23 53 316 0 0,29-64-462 0 0,0 1-1 0 0,1-1 1 0 0,0 1-1 0 0,0-1 1 0 0,-1 18-1 0 0,4-26 99 0 0,-1-1 0 0 0,0 0 0 0 0,0 1 0 0 0,0-1-1 0 0,1 0 1 0 0,-1 1 0 0 0,0-1 0 0 0,1 0 0 0 0,-1 1 0 0 0,0-1 0 0 0,0 0 0 0 0,1 1-1 0 0,-1-1 1 0 0,1 0 0 0 0,-1 0 0 0 0,0 1 0 0 0,1-1 0 0 0,-1 0 0 0 0,1 0-1 0 0,-1 0 1 0 0,0 0 0 0 0,1 0 0 0 0,-1 0 0 0 0,1 1 0 0 0,12 1-8435 0 0</inkml:trace>
  <inkml:trace contextRef="#ctx0" brushRef="#br0" timeOffset="1">508 820 5063 0 0,'11'-6'114'0'0,"-7"3"41"0"0,0 1 0 0 0,-1-1 1 0 0,15-13 14524 0 0,-19 18-13157 0 0,-5 15-866 0 0,-1-1 0 0 0,-1 1-1 0 0,-1-1 1 0 0,-20 28 0 0 0,-8 16-156 0 0,31-49-522 0 0,-21 43 236 0 0,24-48-367 0 0,1 0 0 0 0,0 1-1 0 0,0-1 1 0 0,0 0 0 0 0,1 1-1 0 0,-1 12 1 0 0,2-17-431 0 0,3-3-835 0 0,12 0-365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0 11975 0 0,'0'0'923'0'0,"-2"0"-602"0"0,-2 1 152 0 0,1-1 1 0 0,-1 1-1 0 0,0 0 0 0 0,0 0 0 0 0,1 0 0 0 0,-1 1 0 0 0,1-1 1 0 0,-1 1-1 0 0,1 0 0 0 0,-1 0 0 0 0,1 0 0 0 0,0 0 0 0 0,0 0 1 0 0,0 1-1 0 0,-3 3 0 0 0,-7 8 479 0 0,-22 30 1 0 0,24-29-1108 0 0,-45 66 1327 0 0,-72 143 0 0 0,111-192-1050 0 0,-307 603 1455 0 0,280-540-1455 0 0,-34 71-192 0 0,69-145-333 0 0,8-19-691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12895 0 0,'0'0'1692'0'0,"3"0"-38"0"0,125-9 5482 0 0,3 6-4398 0 0,-23 1-2289 0 0,131-19-1 0 0,-45-15-943 0 0,-113 17-7273 0 0,-48 10-302 0 0</inkml:trace>
  <inkml:trace contextRef="#ctx0" brushRef="#br0" timeOffset="1">852 92 8287 0 0,'-3'3'-29'0'0,"0"1"-1"0"0,1 0 0 0 0,0 0 0 0 0,0 0 0 0 0,0 0 1 0 0,0 1-1 0 0,-1 7 0 0 0,1-5 788 0 0,1 1 0 0 0,0-1 0 0 0,1 1 0 0 0,0-1 0 0 0,0 1 0 0 0,1-1 1 0 0,1 10-1 0 0,1-1 867 0 0,2 0 0 0 0,0 0 1 0 0,0-1-1 0 0,1 1 0 0 0,10 15 1 0 0,-2-8-1375 0 0,1-1-1 0 0,0 0 1 0 0,2-1 0 0 0,1-1 0 0 0,0 0-1 0 0,2-2 1 0 0,0 0 0 0 0,1-1 0 0 0,1-1 0 0 0,0-1-1 0 0,26 13 1 0 0,-41-25-656 0 0,0 0-1 0 0,-1 0 1 0 0,1 0-1 0 0,0-1 1 0 0,0 0-1 0 0,0-1 1 0 0,12 2-1 0 0,-6-3-1298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42 12895 0 0,'34'-41'5842'0'0,"-36"43"-4346"0"0,-41 65 1556 0 0,-76 92 0 0 0,27-40-2242 0 0,-86 157-403 0 0,142-209-312 0 0,3 2 0 0 0,-31 96 0 0 0,56-140-100 0 0,-34 94-106 0 0,32-95 65 0 0,-1 0 0 0 0,-25 39-1 0 0,31-56-332 0 0,0 1 0 0 0,-1-1-1 0 0,-10 9 1 0 0,12-12-681 0 0,-1 0 0 0 0,1-1 0 0 0,-10 5 0 0 0,2-2-7040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3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426 137 12295 0 0,'7'-15'506'0'0,"1"0"1"0"0,0 0-1 0 0,1 1 0 0 0,1 0 0 0 0,0 1 0 0 0,1 0 0 0 0,22-21 1 0 0,-33 34-437 0 0,1-1 0 0 0,-1 1 0 0 0,0 0 0 0 0,1-1 0 0 0,-1 1 0 0 0,1 0 1 0 0,-1 0-1 0 0,1 0 0 0 0,-1-1 0 0 0,0 1 0 0 0,1 0 0 0 0,-1 0 0 0 0,1 0 0 0 0,-1 0 1 0 0,1 0-1 0 0,-1 0 0 0 0,1 0 0 0 0,-1 0 0 0 0,1 0 0 0 0,-1 0 0 0 0,1 0 1 0 0,-1 0-1 0 0,1 0 0 0 0,-1 0 0 0 0,1 1 0 0 0,-1-1 0 0 0,1 0 0 0 0,-1 0 0 0 0,1 1 1 0 0,-1-1-1 0 0,0 0 0 0 0,1 0 0 0 0,-1 1 0 0 0,0-1 0 0 0,1 0 0 0 0,-1 1 0 0 0,0-1 1 0 0,1 1-1 0 0,-1 0 0 0 0,1 0 40 0 0,1 1-1 0 0,-1-1 1 0 0,-1 1-1 0 0,1 0 1 0 0,0 0 0 0 0,0-1-1 0 0,-1 1 1 0 0,1 3 0 0 0,0 6 62 0 0,-2-1 0 0 0,1 1 0 0 0,-1-1 0 0 0,-1 1 1 0 0,0-1-1 0 0,-1 0 0 0 0,1 1 0 0 0,-7 10 0 0 0,4-4-4 0 0,-154 368 1111 0 0,135-331-1220 0 0,-3 5-7 0 0,-82 172 105 0 0,73-162-95 0 0,-58 81-1 0 0,80-130-154 0 0,1-1 0 0 0,1 2 0 0 0,1 0 0 0 0,-12 28 0 0 0,23-47-530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4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75 235 4607 0 0,'-8'2'171'0'0,"0"0"0"0"0,1 0 0 0 0,-1 0 0 0 0,1 1 0 0 0,-9 4 0 0 0,14-5 648 0 0,0-1 1 0 0,0 1-1 0 0,-1 0 1 0 0,1-1 0 0 0,0 1-1 0 0,-2 3 1 0 0,1 4 5267 0 0,3 3-4698 0 0,0-10-856 0 0,0-2-489 0 0,0 1 0 0 0,1 0-1 0 0,-1-1 1 0 0,0 1 0 0 0,1-1 0 0 0,-1 1-1 0 0,0-1 1 0 0,1 1 0 0 0,-1-1 0 0 0,1 1-1 0 0,-1-1 1 0 0,0 1 0 0 0,1-1 0 0 0,-1 0-1 0 0,1 1 1 0 0,-1-1 0 0 0,1 0 0 0 0,0 1-1 0 0,-1-1 1 0 0,1 0 0 0 0,0 1 0 0 0,1-1 83 0 0,4 3 15 0 0,-1 0 1 0 0,1-1 0 0 0,0 0-1 0 0,0-1 1 0 0,0 1-1 0 0,0-1 1 0 0,0 0 0 0 0,0 0-1 0 0,0-1 1 0 0,7 0 0 0 0,10-2 335 0 0,31-5-1 0 0,-33 4-271 0 0,197-44 766 0 0,-2-18-513 0 0,-66 19-330 0 0,-149 46-132 0 0,290-81 264 0 0,4 21-4249 0 0,-243 54 698 0 0,-31 6 1510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40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42 9671 0 0,'2'-5'65'0'0,"-1"1"71"0"0,0 1 0 0 0,0-1 0 0 0,0 1 0 0 0,1-1 0 0 0,0 1 0 0 0,-1 0 1 0 0,1 0-1 0 0,5-6 2934 0 0,-6 23 280 0 0,0 0-3013 0 0,-2 0 1 0 0,0 1-1 0 0,-1-1 1 0 0,-6 25-1 0 0,-22 58 105 0 0,16-55-217 0 0,-51 135 699 0 0,-114 223 0 0 0,147-340-782 0 0,-2 0 0 0 0,-3-2 1 0 0,-3-2-1 0 0,-66 73 0 0 0,99-121-25 0 0,0 0 1 0 0,-1-1-1 0 0,0 0 1 0 0,0-1 0 0 0,-16 11-1 0 0,22-17 187 0 0,3-2-153 0 0,3-7-87 0 0,1 1 0 0 0,-1 0 0 0 0,1 0 1 0 0,1 0-1 0 0,-1 0 0 0 0,1 1 0 0 0,13-12 0 0 0,55-44-271 0 0,-64 56 158 0 0,25-21-104 0 0,79-57-622 0 0,-79 61 578 0 0,40-24-447 0 0,-61 40 550 0 0,-1 1 0 0 0,2 1 1 0 0,22-8-1 0 0,-20 10 94 0 0,-5 6 32 0 0,-11-1-10 0 0,0 0 1 0 0,0 0-1 0 0,1 0 0 0 0,-1 0 1 0 0,0 1-1 0 0,0-1 0 0 0,-1 0 0 0 0,1 1 1 0 0,0-1-1 0 0,0 1 0 0 0,-1-1 1 0 0,1 1-1 0 0,-1-1 0 0 0,1 1 0 0 0,-1 0 1 0 0,1-1-1 0 0,-1 1 0 0 0,0 0 1 0 0,0-1-1 0 0,0 4 0 0 0,-3 33 349 0 0,-3-8-140 0 0,-2-1 0 0 0,0 0 0 0 0,-2-1-1 0 0,-18 36 1 0 0,-1 4-28 0 0,27-62-179 0 0,0 0 0 0 0,0 0-1 0 0,0 0 1 0 0,1 0 0 0 0,0 0 0 0 0,0 1 0 0 0,0 7-1 0 0,1-12-58 0 0,0 0 1 0 0,0 0-1 0 0,1 0 0 0 0,-1 0 0 0 0,1 0 0 0 0,-1 0 0 0 0,1-1 0 0 0,-1 1 0 0 0,1 0 0 0 0,0 0 1 0 0,0-1-1 0 0,0 1 0 0 0,0 0 0 0 0,0-1 0 0 0,0 1 0 0 0,0-1 0 0 0,1 1 0 0 0,-1-1 0 0 0,0 0 1 0 0,1 1-1 0 0,-1-1 0 0 0,1 0 0 0 0,0 0 0 0 0,-1 0 0 0 0,1 0 0 0 0,0-1 0 0 0,3 2 0 0 0,9 2-971 0 0,2-2-45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40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325 173 11975 0 0,'2'-14'948'0'0,"-1"9"-592"0"0,0 0 0 0 0,0 0-1 0 0,-1-1 1 0 0,0-9 0 0 0,-3-6 3129 0 0,-5-27-627 0 0,8 44-2795 0 0,-1 1 0 0 0,0 0 0 0 0,-1 0-1 0 0,1-1 1 0 0,-1 1 0 0 0,1 0 0 0 0,-1 0 0 0 0,0 0 0 0 0,0 1-1 0 0,0-1 1 0 0,-4-3 0 0 0,4 4-48 0 0,0 1 0 0 0,-1-1-1 0 0,0 1 1 0 0,1 0 0 0 0,-1 0-1 0 0,0 0 1 0 0,0 0 0 0 0,0 0-1 0 0,1 0 1 0 0,-1 1 0 0 0,0-1-1 0 0,0 1 1 0 0,0 0 0 0 0,0 0-1 0 0,0 0 1 0 0,0 0 0 0 0,-4 1 0 0 0,-1 1-46 0 0,1-1 0 0 0,-1 1 0 0 0,0 0 1 0 0,1 1-1 0 0,-10 4 0 0 0,1 1-20 0 0,1 1-1 0 0,0 1 1 0 0,0 0 0 0 0,1 1-1 0 0,0 0 1 0 0,-14 16 0 0 0,20-18 56 0 0,0 1 1 0 0,0-1-1 0 0,1 1 1 0 0,1 1-1 0 0,0-1 1 0 0,0 1-1 0 0,1 0 1 0 0,0 1 0 0 0,-5 18-1 0 0,10-28 18 0 0,-1 0 1 0 0,1-1-1 0 0,0 1 0 0 0,0 0 1 0 0,0-1-1 0 0,0 1 0 0 0,0 0 1 0 0,0-1-1 0 0,0 1 0 0 0,0 0 1 0 0,1-1-1 0 0,-1 1 0 0 0,1 0 1 0 0,-1-1-1 0 0,1 1 0 0 0,0-1 1 0 0,-1 1-1 0 0,1-1 0 0 0,0 1 0 0 0,0-1 1 0 0,0 0-1 0 0,0 1 0 0 0,0-1 1 0 0,0 0-1 0 0,1 0 0 0 0,-1 0 1 0 0,0 0-1 0 0,1 0 0 0 0,-1 0 1 0 0,1 0-1 0 0,-1 0 0 0 0,1 0 1 0 0,2 0-1 0 0,5 2 122 0 0,0 0 0 0 0,1 0 0 0 0,-1-1 0 0 0,16 1 0 0 0,-13-1-95 0 0,-1 0 14 0 0,-1 2-11 0 0,-3 4-42 0 0,-4-3-14 0 0,-2-4-1 0 0,1 1 0 0 0,-1 0 1 0 0,0 0-1 0 0,-1 0 0 0 0,1 0 0 0 0,0-1 0 0 0,0 1 0 0 0,-1 0 0 0 0,1 1 0 0 0,-1-1 0 0 0,0 0 0 0 0,0 0 0 0 0,0 0 0 0 0,0 0 1 0 0,0 0-1 0 0,0 0 0 0 0,-1 4 0 0 0,0 6-11 0 0,1-12 15 0 0,0 0-8 0 0,-1 1-1 0 0,1-1 1 0 0,0 0-1 0 0,0 1 1 0 0,0-1-1 0 0,0 1 1 0 0,0-1-1 0 0,0 1 1 0 0,0-1-1 0 0,0 1 1 0 0,0-1 0 0 0,0 0-1 0 0,0 1 1 0 0,0-1-1 0 0,1 1 1 0 0,-1-1-1 0 0,0 0 1 0 0,0 1-1 0 0,1 0 1 0 0,-1-1-55 0 0,1 0 1 0 0,0 1 0 0 0,0-1-1 0 0,0 0 1 0 0,-1 0 0 0 0,1 0-1 0 0,0 1 1 0 0,0-1-1 0 0,0 0 1 0 0,0 0 0 0 0,-1-1-1 0 0,1 1 1 0 0,1 0-1 0 0,17-3-1086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4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0 18431 0 0,'0'0'1415'0'0,"-2"0"-914"0"0,-2 1-409 0 0,0 0 1 0 0,0 0-1 0 0,0 0 0 0 0,0 0 0 0 0,1 0 1 0 0,-1 1-1 0 0,0-1 0 0 0,0 1 0 0 0,1 0 0 0 0,-1 1 1 0 0,1-1-1 0 0,0 0 0 0 0,0 1 0 0 0,0 0 1 0 0,0 0-1 0 0,-3 3 0 0 0,-6 8 285 0 0,1 0 0 0 0,-12 19 0 0 0,1 4-101 0 0,2 0 0 0 0,-21 52 0 0 0,-22 84 187 0 0,20-50-281 0 0,-98 202 406 0 0,130-302-544 0 0,-106 216 159 0 0,113-231-409 0 0,-4 9 278 0 0,6-6-2885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4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29 164 11519 0 0,'-2'-1'528'0'0,"-25"-4"4823"0"0,234-27 1969 0 0,276-56-5919 0 0,-307 59-721 0 0,-131 24-406 0 0,85 1-1 0 0,-103 9-673 0 0,-25-4-103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3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16 13359 0 0,'-3'-13'1027'0'0,"3"10"0"0"0,-2 3-885 0 0,-1 1 0 0 0,1-1 1 0 0,0 0-1 0 0,0 1 0 0 0,0 0 1 0 0,0-1-1 0 0,0 1 0 0 0,0 0 1 0 0,0 0-1 0 0,0 0 0 0 0,0 0 1 0 0,0 1-1 0 0,0-1 0 0 0,0 0 1 0 0,1 1-1 0 0,-1-1 0 0 0,1 1 1 0 0,-3 2-1 0 0,-2 5-31 0 0,0-1-1 0 0,-8 17 1 0 0,5-8 206 0 0,-42 69 421 0 0,-2 5-281 0 0,-87 114 0 0 0,114-173-438 0 0,-64 85 44 0 0,71-90-44 0 0,1 1-1 0 0,-20 43 0 0 0,35-63-21 0 0,0-1-1 0 0,1 1 0 0 0,0-1 1 0 0,0 1-1 0 0,0 0 0 0 0,1-1 1 0 0,1 1-1 0 0,-1 0 0 0 0,1 0 1 0 0,0 0-1 0 0,1 0 0 0 0,1 7 1 0 0,-1-11-62 0 0,0 0 0 0 0,0-1 0 0 0,0 1 0 0 0,0-1 1 0 0,0 1-1 0 0,1-1 0 0 0,0 0 0 0 0,0 0 0 0 0,0 0 0 0 0,0 0 1 0 0,0 0-1 0 0,0 0 0 0 0,1 0 0 0 0,-1-1 0 0 0,1 1 0 0 0,0-1 1 0 0,0 0-1 0 0,0 1 0 0 0,0-2 0 0 0,0 1 0 0 0,1 0 0 0 0,-1-1 1 0 0,0 1-1 0 0,1-1 0 0 0,-1 0 0 0 0,1 0 0 0 0,3 1 1 0 0,-5-2-438 0 0,-1 0 226 0 0,0 0 1 0 0,-1 0-1 0 0,1 0 0 0 0,0-1 0 0 0,0 1 1 0 0,0 0-1 0 0,-1 0 0 0 0,1 0 0 0 0,0-1 0 0 0,0 1 1 0 0,-1-1-1 0 0,1 1 0 0 0,0 0 0 0 0,-1-1 1 0 0,2 0-1 0 0,2-5-4269 0 0,1-3 518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4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226 326 3679 0 0,'0'0'10894'0'0,"1"-1"-10494"0"0,4-5-108 0 0,0 1 0 0 0,0-1 0 0 0,1 1 0 0 0,0 0 0 0 0,0 1 1 0 0,9-6-1 0 0,43-21 472 0 0,-35 19-503 0 0,217-113 1025 0 0,-196 102-931 0 0,1 2 1 0 0,1 2 0 0 0,94-27-1 0 0,-130 44-279 0 0,1 0-1 0 0,-1 1 1 0 0,0 0-1 0 0,0 0 1 0 0,0 1-1 0 0,1 1 1 0 0,17 2-1 0 0,-25-2-61 0 0,0-1-1 0 0,-1 1 1 0 0,1 0-1 0 0,-1 0 0 0 0,1 0 1 0 0,-1 0-1 0 0,1 0 1 0 0,-1 1-1 0 0,1-1 1 0 0,-1 1-1 0 0,0-1 1 0 0,0 1-1 0 0,0 0 1 0 0,0 0-1 0 0,0 0 0 0 0,0 0 1 0 0,-1 0-1 0 0,1 1 1 0 0,0-1-1 0 0,-1 0 1 0 0,0 1-1 0 0,0-1 1 0 0,0 1-1 0 0,0-1 1 0 0,0 1-1 0 0,0 0 0 0 0,-1-1 1 0 0,1 1-1 0 0,-1 0 1 0 0,1 0-1 0 0,-1-1 1 0 0,-1 7-1 0 0,0 1-13 0 0,0 1 0 0 0,-1-1 0 0 0,0 0 0 0 0,-1 1 0 0 0,-1-1 0 0 0,1 0 0 0 0,-9 16 0 0 0,-4 3 0 0 0,-22 30 0 0 0,-20 21-26 0 0,-3-2-1 0 0,-98 95 0 0 0,123-140-23 0 0,-1-1 1 0 0,-2-2-1 0 0,-2-2 0 0 0,-63 35 0 0 0,29-26-325 0 0,-141 50-1 0 0,209-85 354 0 0,-102 40-465 0 0,109-42 484 0 0,0 1 1 0 0,0-1 0 0 0,0 1-1 0 0,0-1 1 0 0,0 1 0 0 0,0-1-1 0 0,0 1 1 0 0,0-1-1 0 0,0 1 1 0 0,1-1 0 0 0,-1 1-1 0 0,0-1 1 0 0,0 1 0 0 0,0-1-1 0 0,1 1 1 0 0,-1-1-1 0 0,0 0 1 0 0,0 1 0 0 0,1-1-1 0 0,-1 1 1 0 0,0-1-1 0 0,1 1 1 0 0,-1-1 1 0 0,3 3 20 0 0,-1-1 0 0 0,1 1 0 0 0,0-1 0 0 0,-1 0 0 0 0,1 1 0 0 0,0-1 0 0 0,0-1 1 0 0,1 1-1 0 0,-1 0 0 0 0,0-1 0 0 0,7 2 0 0 0,4 1 230 0 0,22 4 1 0 0,120 12 1595 0 0,-80-10-1249 0 0,0-4 0 0 0,1-3 0 0 0,93-8 0 0 0,-101 5-4665 0 0,-58-2-3638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4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5063 0 0,'-2'0'390'0'0,"-9"0"-270"0"0,6-1 82 0 0,1 1 0 0 0,0 0-1 0 0,-1 0 1 0 0,1 1 0 0 0,0-1 0 0 0,-1 1-1 0 0,1 0 1 0 0,-5 2 0 0 0,-8 4 2693 0 0,-26 16-1 0 0,-12 15-1015 0 0,-47 51-1995 0 0,82-70 592 0 0,6-7-389 0 0,1 1 1 0 0,0 0-1 0 0,1 1 1 0 0,1 1 0 0 0,-10 16-1 0 0,18-26 31 0 0,0 0 0 0 0,0 0 0 0 0,1 0 1 0 0,0 0-1 0 0,0 1 0 0 0,1-1 0 0 0,-1 0 0 0 0,1 1 0 0 0,0-1 0 0 0,1 1 0 0 0,-1 0 0 0 0,1-1 0 0 0,0 1 0 0 0,1-1 0 0 0,-1 1 0 0 0,1-1 1 0 0,0 1-1 0 0,0-1 0 0 0,1 1 0 0 0,3 9 0 0 0,-2-10-43 0 0,-1 0 0 0 0,1-1-1 0 0,0 1 1 0 0,0 0 0 0 0,0-1 0 0 0,0 0 0 0 0,1 0 0 0 0,0 0 0 0 0,0 0 0 0 0,0 0-1 0 0,0-1 1 0 0,1 0 0 0 0,-1 0 0 0 0,1 0 0 0 0,0 0 0 0 0,0-1 0 0 0,0 1-1 0 0,0-2 1 0 0,0 1 0 0 0,1 0 0 0 0,-1-1 0 0 0,0 0 0 0 0,1 0 0 0 0,-1-1-1 0 0,1 1 1 0 0,-1-1 0 0 0,1 0 0 0 0,-1-1 0 0 0,1 1 0 0 0,-1-1 0 0 0,0 0-1 0 0,1-1 1 0 0,8-2 0 0 0,-6 0-1 0 0,0 0-1 0 0,0 0 1 0 0,0-1 0 0 0,0 0-1 0 0,-1 0 1 0 0,0-1-1 0 0,0 0 1 0 0,0 0 0 0 0,-1-1-1 0 0,0 1 1 0 0,0-1 0 0 0,-1-1-1 0 0,1 1 1 0 0,4-10-1 0 0,-3 1-38 0 0,-1 1 0 0 0,0-1-1 0 0,-1 0 1 0 0,0 0 0 0 0,-1 0-1 0 0,2-33 1 0 0,-3 23-109 0 0,-1-1 0 0 0,-2 0 1 0 0,-3-29-1 0 0,1 42-1295 0 0,-1 0 0 0 0,-4-14 1 0 0,3 18-5242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4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559 549 12439 0 0,'0'0'2256'0'0,"7"-5"-158"0"0,1-2-1598 0 0,0 0 0 0 0,-1 0 0 0 0,0 0 0 0 0,0-1-1 0 0,-1 0 1 0 0,0-1 0 0 0,-1 1 0 0 0,1-1 0 0 0,5-15 0 0 0,2-9-303 0 0,13-49 0 0 0,-12 34-5 0 0,-3 13-182 0 0,-1 0 0 0 0,-2-1 1 0 0,6-70-1 0 0,-14 101-39 0 0,0 0-1 0 0,0 0 0 0 0,-1 0 1 0 0,1 0-1 0 0,-1 0 1 0 0,-1 0-1 0 0,1 0 0 0 0,0 0 1 0 0,-3-4-1 0 0,3 7 10 0 0,0 1 0 0 0,1 0 0 0 0,-1 0 0 0 0,0-1 0 0 0,0 1 0 0 0,0 0 0 0 0,1 0 0 0 0,-1 0 0 0 0,-1 0 0 0 0,1 0 0 0 0,0 0 0 0 0,0 0 0 0 0,0 1 0 0 0,0-1 0 0 0,-1 0 0 0 0,1 1 0 0 0,0-1 0 0 0,-1 0 0 0 0,1 1 0 0 0,0 0 0 0 0,-1-1 0 0 0,1 1 0 0 0,-1 0 0 0 0,1 0 0 0 0,0-1 0 0 0,-1 1 0 0 0,1 0 0 0 0,-1 1 0 0 0,1-1 0 0 0,-1 0 0 0 0,1 0 0 0 0,0 1 0 0 0,-1-1 0 0 0,1 0 0 0 0,0 1 0 0 0,-2 0 0 0 0,-5 3-18 0 0,1 0-1 0 0,0 0 1 0 0,0 1-1 0 0,0-1 1 0 0,0 2-1 0 0,1-1 1 0 0,-1 1-1 0 0,2 0 1 0 0,-11 13-1 0 0,-3 6-112 0 0,-18 35 0 0 0,34-55 150 0 0,-39 71 63 0 0,3 2 1 0 0,-55 159-1 0 0,62-128 39 0 0,-34 201 1 0 0,62-281-65 0 0,-3-1 1 0 0,0 1-1 0 0,-2-1 1 0 0,0-1-1 0 0,-21 39 1 0 0,21-48-87 0 0,-1-1 1 0 0,-1 0-1 0 0,-1-1 0 0 0,0 0 1 0 0,-1 0-1 0 0,-1-2 1 0 0,0 1-1 0 0,-29 21 1 0 0,13-18-740 0 0,10-8-4746 0 0,7-6-730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4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13 207 15775 0 0,'0'1'727'0'0,"-2"0"-685"0"0,1 1 0 0 0,0-1 0 0 0,0 1-1 0 0,0-1 1 0 0,0 1 0 0 0,0 0 0 0 0,0 0 0 0 0,1-1 0 0 0,-1 1 0 0 0,0 0 0 0 0,1 0 0 0 0,0 0-1 0 0,-1 0 1 0 0,1-1 0 0 0,0 1 0 0 0,0 0 0 0 0,0 0 0 0 0,0 0 0 0 0,0 0 0 0 0,0 0 0 0 0,1 0-1 0 0,-1 0 1 0 0,1-1 0 0 0,-1 1 0 0 0,1 0 0 0 0,0 0 0 0 0,0 0 0 0 0,-1-1 0 0 0,1 1 0 0 0,1-1-1 0 0,-1 1 1 0 0,0 0 0 0 0,0-1 0 0 0,0 0 0 0 0,1 1 0 0 0,-1-1 0 0 0,3 2 0 0 0,1 1 110 0 0,0-1 1 0 0,0 0 0 0 0,0-1-1 0 0,0 1 1 0 0,1-1 0 0 0,-1 0-1 0 0,1 0 1 0 0,-1 0 0 0 0,1-1 0 0 0,-1 0-1 0 0,12 1 1 0 0,3-2 183 0 0,-1-2 0 0 0,1 0 1 0 0,0 0-1 0 0,-1-2 0 0 0,19-6 1 0 0,93-36 826 0 0,-127 44-1136 0 0,290-120 1366 0 0,-104 28-5423 0 0,-161 77-3476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4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0 6911 0 0,'0'0'528'0'0,"-2"1"-166"0"0,-7 5 239 0 0,0 1 1 0 0,0-1-1 0 0,1 1 1 0 0,1 1 0 0 0,-1 0-1 0 0,1 0 1 0 0,0 0-1 0 0,-6 11 1 0 0,-4 8 31 0 0,-21 45 0 0 0,-117 305 2998 0 0,92-215-3104 0 0,-115 238-259 0 0,147-342-173 0 0,-3-1 0 0 0,-50 64-1 0 0,63-93-183 0 0,-21 26 372 0 0,37-49-681 0 0,0 0 1 0 0,0 0-1 0 0,0-1 0 0 0,0 0 0 0 0,-1 0 1 0 0,1 0-1 0 0,-11 4 0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4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97 16327 0 0,'-1'1'746'0'0,"-2"2"-659"0"0,0 1 0 0 0,1-1 0 0 0,-1 0 0 0 0,1 1 0 0 0,0-1 0 0 0,0 1 0 0 0,0 0 0 0 0,0 0 0 0 0,1 0 0 0 0,-1 0 0 0 0,1 0 1 0 0,0 0-1 0 0,1 0 0 0 0,-1 0 0 0 0,1 0 0 0 0,-1 1 0 0 0,1-1 0 0 0,0 0 0 0 0,1 0 0 0 0,-1 0 0 0 0,2 7 0 0 0,-1-6 16 0 0,1-1 0 0 0,-1 1 0 0 0,1-1 0 0 0,0 0 0 0 0,0 1 0 0 0,0-1-1 0 0,1 0 1 0 0,0 0 0 0 0,-1 0 0 0 0,1-1 0 0 0,1 1 0 0 0,-1-1 0 0 0,0 0 0 0 0,1 0-1 0 0,0 0 1 0 0,0 0 0 0 0,0 0 0 0 0,0-1 0 0 0,6 3 0 0 0,0-1 26 0 0,1-1 0 0 0,-1 0 1 0 0,1 0-1 0 0,0-2 0 0 0,0 1 1 0 0,0-1-1 0 0,0-1 0 0 0,0 0 1 0 0,22-3-1 0 0,6-3 200 0 0,54-17 1 0 0,-77 19-240 0 0,217-77 346 0 0,-5-19-1101 0 0,-137 58-649 0 0,-40 19-456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4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33 3679 0 0,'2'-2'376'0'0,"18"-21"-218"0"0,-9 16 4731 0 0,-11 7-4595 0 0,1 0-1 0 0,0 0 1 0 0,-1 0-1 0 0,1 0 1 0 0,-1 0-1 0 0,1 0 1 0 0,-1 0-1 0 0,1 0 1 0 0,-1 0 0 0 0,1 0-1 0 0,0 0 1 0 0,-1 1-1 0 0,1-1 1 0 0,-1 0-1 0 0,1 0 1 0 0,-1 0-1 0 0,1 1 1 0 0,12 8 1150 0 0,-11-6-1294 0 0,0 0-1 0 0,0 1 1 0 0,0-1-1 0 0,0 0 1 0 0,-1 1 0 0 0,1-1-1 0 0,-1 1 1 0 0,0-1 0 0 0,0 1-1 0 0,0-1 1 0 0,0 1-1 0 0,-1 0 1 0 0,1-1 0 0 0,-1 1-1 0 0,0 0 1 0 0,0 0 0 0 0,0-1-1 0 0,-2 6 1 0 0,0 8 212 0 0,-2 0 0 0 0,-8 25 0 0 0,-24 53 525 0 0,-66 128 0 0 0,70-158-702 0 0,-167 292 240 0 0,152-288-333 0 0,-3-2-1 0 0,-112 117 1 0 0,161-182-36 0 0,0-14-13 0 0,1 9-31 0 0,0 0-1 0 0,0 0 1 0 0,0 0-1 0 0,0 0 0 0 0,1 0 1 0 0,-1 0-1 0 0,1 0 0 0 0,0 0 1 0 0,1-4-1 0 0,6-11-54 0 0,0 1-1 0 0,2 1 0 0 0,0 0 1 0 0,0 0-1 0 0,2 0 0 0 0,17-18 1 0 0,-12 17-21 0 0,1 0-1 0 0,0 1 1 0 0,1 0 0 0 0,33-19 0 0 0,-42 29 61 0 0,0 1 1 0 0,0 0 0 0 0,0 0 0 0 0,1 1-1 0 0,0 1 1 0 0,0 0 0 0 0,11-2 0 0 0,-18 4 22 0 0,-1 1 1 0 0,1-1 0 0 0,-1 1 0 0 0,1 0 0 0 0,0 1-1 0 0,-1-1 1 0 0,1 0 0 0 0,-1 1 0 0 0,1 0 0 0 0,-1 0-1 0 0,1 0 1 0 0,-1 0 0 0 0,0 1 0 0 0,1-1-1 0 0,-1 1 1 0 0,0 0 0 0 0,0 0 0 0 0,0 0 0 0 0,0 0-1 0 0,-1 0 1 0 0,1 1 0 0 0,0-1 0 0 0,-1 1 0 0 0,0 0-1 0 0,4 5 1 0 0,-2-1 40 0 0,0 1 0 0 0,-1-1 0 0 0,0 1 1 0 0,-1 0-1 0 0,1 0 0 0 0,-1 0 0 0 0,-1 0 0 0 0,0 0 0 0 0,0 1 0 0 0,0 15 0 0 0,-2 3 150 0 0,-10 52-1 0 0,1-35-171 0 0,6-27-21 0 0,0 1-1 0 0,-1 18 0 0 0,5-25-148 0 0,0-9-547 0 0,1-3 516 0 0,0 1 1 0 0,-1 0-1 0 0,1-1 1 0 0,0 0-1 0 0,0 1 0 0 0,0-1 1 0 0,0 0-1 0 0,-1 1 1 0 0,1-1-1 0 0,0 0 1 0 0,0-1-1 0 0,2-1-572 0 0,11-13-4366 0 0,4-6-1430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47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46 9671 0 0,'0'0'748'0'0,"0"2"-492"0"0,-2 9 473 0 0,1 1 0 0 0,1-1 0 0 0,0 0 0 0 0,0 0-1 0 0,1 0 1 0 0,4 18 0 0 0,-4-25-567 0 0,0-1 0 0 0,0 0 1 0 0,0 0-1 0 0,0 0 0 0 0,0 0 0 0 0,1 0 0 0 0,-1 0 0 0 0,1-1 1 0 0,0 1-1 0 0,0 0 0 0 0,0-1 0 0 0,0 1 0 0 0,1-1 0 0 0,-1 0 1 0 0,0 0-1 0 0,1 0 0 0 0,0 0 0 0 0,-1 0 0 0 0,1 0 0 0 0,0-1 1 0 0,0 1-1 0 0,0-1 0 0 0,0 0 0 0 0,0 0 0 0 0,0 0 1 0 0,1 0-1 0 0,5 0 0 0 0,0-1-68 0 0,0 0-1 0 0,-1 0 1 0 0,1-1 0 0 0,0 0-1 0 0,0-1 1 0 0,0 0 0 0 0,-1 0 0 0 0,1-1-1 0 0,8-3 1 0 0,-1-2-4 0 0,-1 1 0 0 0,0-2 0 0 0,25-18 0 0 0,-32 21-77 0 0,0-1 1 0 0,0 0-1 0 0,-1 0 0 0 0,13-17 0 0 0,-17 20-11 0 0,-1 1-1 0 0,0-1 1 0 0,0 0-1 0 0,0 0 1 0 0,0 0-1 0 0,0 0 0 0 0,-1 0 1 0 0,0-1-1 0 0,0 1 1 0 0,0 0-1 0 0,0-1 1 0 0,0 1-1 0 0,-1-1 1 0 0,0-4-1 0 0,-4-3-1 0 0,0 10 0 0 0,3 2 0 0 0,-1-1-1 0 0,-1 0-1 0 0,1 1 1 0 0,0-1-1 0 0,0 1 1 0 0,-1-1-1 0 0,1 1 1 0 0,0 0-1 0 0,0 0 0 0 0,-1 0 1 0 0,1 0-1 0 0,0 0 1 0 0,-1 0-1 0 0,1 1 1 0 0,-4 0-1 0 0,-33 14-42 0 0,35-13 38 0 0,-15 6 4 0 0,2 2-1 0 0,-1 0 1 0 0,1 1 0 0 0,1 1-1 0 0,0 1 1 0 0,-16 15 0 0 0,6-1 120 0 0,0 1 0 0 0,-28 41 1 0 0,39-48 60 0 0,2 0 0 0 0,0 1 0 0 0,-11 26 0 0 0,21-39-134 0 0,-1 0 0 0 0,1 0 0 0 0,0 0 0 0 0,1 0 0 0 0,0 1 0 0 0,1-1 0 0 0,0 1 0 0 0,0-1 1 0 0,1 1-1 0 0,0-1 0 0 0,2 14 0 0 0,-1-19-40 0 0,0 0 1 0 0,1-1-1 0 0,-1 1 0 0 0,1 0 1 0 0,0 0-1 0 0,0-1 1 0 0,1 1-1 0 0,-1-1 0 0 0,1 0 1 0 0,-1 1-1 0 0,1-1 1 0 0,0 0-1 0 0,0-1 0 0 0,0 1 1 0 0,1 0-1 0 0,-1-1 1 0 0,1 0-1 0 0,-1 0 0 0 0,1 0 1 0 0,0 0-1 0 0,0-1 0 0 0,4 2 1 0 0,3 1-1 0 0,1-1-1 0 0,-1-1 1 0 0,1 0 0 0 0,0 0 0 0 0,-1-1-1 0 0,20-1 1 0 0,-6-1-473 0 0,1-1 0 0 0,-1-1-1 0 0,0-1 1 0 0,44-14 0 0 0,-48 11-1527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4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59 11975 0 0,'26'-52'8971'0'0,"-26"52"-8893"0"0,0-1-1 0 0,0 1 1 0 0,0 0 0 0 0,0 0-1 0 0,0 0 1 0 0,0-1 0 0 0,0 1-1 0 0,1 0 1 0 0,-1 0 0 0 0,0-1-1 0 0,0 1 1 0 0,0 0 0 0 0,0 0 0 0 0,0-1-1 0 0,0 1 1 0 0,0 0 0 0 0,0 0-1 0 0,-1-1 1 0 0,1 1 0 0 0,0 0-1 0 0,0 0 1 0 0,0-1 0 0 0,0 1-1 0 0,0 0 1 0 0,0-1 0 0 0,-12 6-58 0 0,1 1 1 0 0,0 0-1 0 0,1 1 1 0 0,-1 0-1 0 0,1 0 1 0 0,-10 11-1 0 0,-15 10-63 0 0,-96 60-178 0 0,-26 20-65 0 0,99-63 193 0 0,-65 65 0 0 0,105-91 98 0 0,0 0 0 0 0,2 2-1 0 0,0 0 1 0 0,2 0 0 0 0,0 2 0 0 0,1-1-1 0 0,-11 29 1 0 0,22-45 0 0 0,0 0 0 0 0,0 0 0 0 0,0 0 0 0 0,1 0 0 0 0,0 0 0 0 0,0 0 0 0 0,1 1 0 0 0,0-1 0 0 0,0 0 0 0 0,0 1 0 0 0,1-1 0 0 0,0 0 0 0 0,2 10 0 0 0,-1-11 8 0 0,0 0 1 0 0,1 1-1 0 0,-1-1 0 0 0,1-1 1 0 0,0 1-1 0 0,0 0 1 0 0,0-1-1 0 0,1 1 0 0 0,-1-1 1 0 0,1 0-1 0 0,0 0 1 0 0,1-1-1 0 0,-1 1 0 0 0,1-1 1 0 0,7 5-1 0 0,-2-4 30 0 0,-1 1 0 0 0,1-1 0 0 0,0-1 0 0 0,0 0 1 0 0,16 3-1 0 0,54 3 234 0 0,-36-5-106 0 0,15 1 335 0 0,0-3 0 0 0,95-7 0 0 0,-131 2-326 0 0,-1-1 0 0 0,0 0-1 0 0,0-2 1 0 0,41-16 0 0 0,-25 4 141 0 0,62-38-1 0 0,-98 54-317 0 0,129-86 170 0 0,-115 75-217 0 0,-1 0 0 0 0,0-1 1 0 0,-1 0-1 0 0,0-2 0 0 0,19-27 1 0 0,-30 39-7 0 0,-1-1 0 0 0,0 1 0 0 0,0 0 0 0 0,0-1-1 0 0,0 0 1 0 0,-1 1 0 0 0,0-1 0 0 0,0 0 0 0 0,0 0 0 0 0,0-5 0 0 0,-1 8 29 0 0,0 0-1 0 0,0 1 1 0 0,0-1 0 0 0,0 0-1 0 0,0 1 1 0 0,0-1 0 0 0,-1 1-1 0 0,1-1 1 0 0,-1 0 0 0 0,1 1-1 0 0,-1-1 1 0 0,0 1 0 0 0,0 0-1 0 0,1-1 1 0 0,-1 1 0 0 0,0-1-1 0 0,0 1 1 0 0,0 0 0 0 0,-1 0-1 0 0,1 0 1 0 0,0 0 0 0 0,0 0-1 0 0,-1 0 1 0 0,1 0 0 0 0,0 0-1 0 0,-1 0 1 0 0,1 0 0 0 0,-1 1-1 0 0,1-1 1 0 0,-1 1 0 0 0,1-1-1 0 0,-4 0 1 0 0,-2 0 6 0 0,-1 1-1 0 0,1-1 1 0 0,0 2 0 0 0,0-1-1 0 0,0 1 1 0 0,0 0 0 0 0,0 0-1 0 0,0 1 1 0 0,0 0 0 0 0,0 0-1 0 0,0 0 1 0 0,1 1 0 0 0,-1 0-1 0 0,-10 7 1 0 0,1 1-20 0 0,1-1-1 0 0,0 2 0 0 0,1 0 1 0 0,-19 21-1 0 0,24-23 36 0 0,0 0 0 0 0,1 1 0 0 0,0 0 0 0 0,1 0 0 0 0,0 1 0 0 0,-8 19 0 0 0,13-26 0 0 0,0 0 0 0 0,0 1 0 0 0,1-1 0 0 0,0 0 0 0 0,0 1 0 0 0,0-1 0 0 0,1 1 0 0 0,0-1 0 0 0,0 1 0 0 0,0-1 0 0 0,1 1 0 0 0,0-1 0 0 0,0 1 0 0 0,0-1 0 0 0,0 0 0 0 0,1 1 0 0 0,0-1 0 0 0,5 8 0 0 0,-4-6-135 0 0,1-1 0 0 0,0 1 0 0 0,1-1-1 0 0,0-1 1 0 0,0 1 0 0 0,0-1 0 0 0,0 0 0 0 0,1 0-1 0 0,11 7 1 0 0,-9-7-1273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50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412 205 3679 0 0,'2'0'284'0'0,"37"-17"1756"0"0,-25 6 4694 0 0,-4 4-5576 0 0,-2 2-936 0 0,0 0 426 0 0,0 0 0 0 0,0 0 0 0 0,14-12 0 0 0,-21 16-558 0 0,1-1-1 0 0,0 0 1 0 0,0 0 0 0 0,-1 0-1 0 0,1 0 1 0 0,-1 0 0 0 0,0-1 0 0 0,0 1-1 0 0,0 0 1 0 0,0-1 0 0 0,0 1-1 0 0,0 0 1 0 0,0-1 0 0 0,-1 1 0 0 0,1-1-1 0 0,-1 0 1 0 0,0 1 0 0 0,0-1-1 0 0,0-2 1 0 0,0 0-114 0 0,-1 1 1 0 0,0 0-1 0 0,1-1 0 0 0,-1 1 0 0 0,-1 0 0 0 0,1 0 0 0 0,-1 0 1 0 0,1 0-1 0 0,-1 0 0 0 0,-5-7 0 0 0,5 9 0 0 0,0-1 0 0 0,0 1 0 0 0,-1 0 0 0 0,1 0 0 0 0,-1 0-1 0 0,0 0 1 0 0,1 0 0 0 0,-1 0 0 0 0,0 1 0 0 0,0-1 0 0 0,0 1 0 0 0,0 0-1 0 0,0 0 1 0 0,-7-1 0 0 0,0 0-38 0 0,0 1 0 0 0,0 0-1 0 0,0 1 1 0 0,0 0 0 0 0,0 0-1 0 0,0 1 1 0 0,1 1 0 0 0,-1 0-1 0 0,0 0 1 0 0,0 1 0 0 0,1 0 0 0 0,-14 6-1 0 0,-3 4 52 0 0,1 1-1 0 0,0 2 1 0 0,-23 18-1 0 0,24-16 154 0 0,2 1 0 0 0,0 1 0 0 0,1 0 0 0 0,1 2 0 0 0,1 1 0 0 0,1 0 0 0 0,-26 45 0 0 0,39-59-45 0 0,1 1-1 0 0,-1 0 0 0 0,2 0 0 0 0,-1 0 1 0 0,2 0-1 0 0,-3 14 0 0 0,4-19-72 0 0,0-1 0 0 0,1 1 0 0 0,0 0 0 0 0,0-1 0 0 0,0 1 0 0 0,1 0-1 0 0,-1-1 1 0 0,1 1 0 0 0,0-1 0 0 0,1 1 0 0 0,-1-1 0 0 0,1 0 0 0 0,0 1 0 0 0,0-1-1 0 0,0 0 1 0 0,5 7 0 0 0,-5-9-6 0 0,0-1 0 0 0,0 1 0 0 0,0 0 0 0 0,0-1 0 0 0,0 1 0 0 0,1-1-1 0 0,-1 0 1 0 0,1 0 0 0 0,-1 1 0 0 0,1-2 0 0 0,-1 1 0 0 0,1 0 0 0 0,-1 0 0 0 0,1-1 0 0 0,0 0 0 0 0,-1 1-1 0 0,1-1 1 0 0,0 0 0 0 0,0 0 0 0 0,-1-1 0 0 0,5 0 0 0 0,5-1 66 0 0,0-1-1 0 0,0 0 1 0 0,14-6-1 0 0,17-9 72 0 0,0-3-1 0 0,64-42 0 0 0,-57 32-237 0 0,-49 30 367 0 0,-1 3-268 0 0,0-1-1 0 0,0 0 0 0 0,-1 1 1 0 0,1-1-1 0 0,0 0 1 0 0,-1 0-1 0 0,1 1 0 0 0,-1-1 1 0 0,1 0-1 0 0,-2 2 0 0 0,1-2-5 0 0,0 0 0 0 0,1 1-1 0 0,-1-1 1 0 0,1 0 0 0 0,-1 0-1 0 0,1 1 1 0 0,-1-1-1 0 0,1 0 1 0 0,0 1 0 0 0,0-1-1 0 0,0 0 1 0 0,-1 1 0 0 0,2 1-1 0 0,-1-1-54 0 0,0 0 0 0 0,0-1 1 0 0,0 1-1 0 0,1 0 0 0 0,-1 0 0 0 0,1-1 0 0 0,-1 1 0 0 0,1 0 0 0 0,0-1 0 0 0,0 1 1 0 0,-1-1-1 0 0,1 1 0 0 0,0-1 0 0 0,1 1 0 0 0,-1-1 0 0 0,0 0 0 0 0,0 1 0 0 0,0-1 1 0 0,1 0-1 0 0,-1 0 0 0 0,1 0 0 0 0,1 1 0 0 0,1 1-184 0 0,-1-1-633 0 0,0-1 1 0 0,0 1-1 0 0,1 0 1 0 0,-1-1-1 0 0,1 1 1 0 0,5 0-1 0 0,10 2-5030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31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78 3223 0 0,'2'0'7131'0'0,"92"5"-2929"0"0,17 0 2386 0 0,-95-5-6026 0 0,-1-1 1 0 0,-1-1-1 0 0,1 0 1 0 0,0-1 0 0 0,19-6-1 0 0,-30 7-605 0 0,1 0 1 0 0,-1 0-1 0 0,1 0 0 0 0,-1 0 0 0 0,0-1 1 0 0,0 0-1 0 0,0 1 0 0 0,-1-2 0 0 0,1 1 1 0 0,-1 0-1 0 0,1-1 0 0 0,-1 1 0 0 0,0-1 1 0 0,-1 0-1 0 0,4-6 0 0 0,-6 9 23 0 0,0 1 0 0 0,0-1 0 0 0,0 0 0 0 0,0 1 0 0 0,0-1 0 0 0,-1 1 0 0 0,1-1 0 0 0,0 0 0 0 0,0 1 0 0 0,-1-1 0 0 0,1 1 0 0 0,-1-1 0 0 0,1 1 0 0 0,0-1 0 0 0,-1 1 0 0 0,1-1 0 0 0,-1 1 0 0 0,1-1 0 0 0,-1 1 0 0 0,1 0 0 0 0,-1-1 0 0 0,1 1 0 0 0,-1 0 0 0 0,0-1 0 0 0,1 1 0 0 0,-2 0 0 0 0,-2-1-34 0 0,0 0 0 0 0,0 0 1 0 0,-1 0-1 0 0,1 1 0 0 0,0 0 0 0 0,-1 0 0 0 0,1 0 0 0 0,0 0 1 0 0,-1 1-1 0 0,1 0 0 0 0,-8 2 0 0 0,-6 3-95 0 0,-25 11 0 0 0,25-9 141 0 0,-28 15 79 0 0,1 1 0 0 0,1 3 0 0 0,-49 38 0 0 0,80-55-9 0 0,-19 17 0 0 0,29-24-53 0 0,0 0 1 0 0,0 0 0 0 0,1 0-1 0 0,-1 1 1 0 0,1-1 0 0 0,0 1 0 0 0,-1 0-1 0 0,2 0 1 0 0,-1-1 0 0 0,0 1-1 0 0,-1 6 1 0 0,4-2-38 0 0,1-7-32 0 0,-1 0 1 0 0,0 0-1 0 0,1 0 0 0 0,-1 0 0 0 0,1-1 1 0 0,-1 1-1 0 0,1-1 0 0 0,-1 1 0 0 0,1-1 1 0 0,-1 0-1 0 0,1 1 0 0 0,0-1 0 0 0,-1 0 1 0 0,1 0-1 0 0,1 0 0 0 0,18 0-544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5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9 560 5527 0 0,'0'-2'7154'0'0,"-4"-19"-4769"0"0,2 1 0 0 0,-1-38 0 0 0,4 51-2233 0 0,-1-1 0 0 0,1 0 0 0 0,1 0 0 0 0,-1 0 0 0 0,1 1 0 0 0,1-1 0 0 0,-1 1 0 0 0,1 0 0 0 0,1-1 0 0 0,7-11 1 0 0,4-2-46 0 0,1 1 0 0 0,31-30 0 0 0,44-30-604 0 0,-65 57 334 0 0,2 1-99 0 0,0 1 1 0 0,2 1-1 0 0,0 2 0 0 0,1 1 1 0 0,1 1-1 0 0,0 2 0 0 0,1 1 1 0 0,50-13-1 0 0,-80 26 198 0 0,0-1-1 0 0,-1 0 1 0 0,1 1-1 0 0,0 0 1 0 0,-1-1 0 0 0,1 1-1 0 0,0 0 1 0 0,0 1-1 0 0,-1-1 1 0 0,1 0-1 0 0,0 1 1 0 0,-1-1-1 0 0,1 1 1 0 0,-1 0 0 0 0,1 0-1 0 0,-1 0 1 0 0,1 0-1 0 0,-1 1 1 0 0,1-1-1 0 0,-1 1 1 0 0,0-1-1 0 0,0 1 1 0 0,0 0 0 0 0,0 0-1 0 0,0 0 1 0 0,3 4-1 0 0,-3-4-58 0 0,-1 1 0 0 0,0 0 1 0 0,0 0-1 0 0,0 0 0 0 0,0 0 0 0 0,0 0 0 0 0,0 0 0 0 0,-1 0 0 0 0,0 1 0 0 0,1 2 0 0 0,-1 2-129 0 0,1 1 126 0 0,0-5 100 0 0,0 1-1 0 0,0 0 1 0 0,0 0 0 0 0,0-1-1 0 0,1 1 1 0 0,3 7 0 0 0,-3-9 155 0 0,-1 0 0 0 0,1 0 0 0 0,0 0 0 0 0,0 0 0 0 0,0 0 0 0 0,0-1 0 0 0,1 1 0 0 0,-1-1 0 0 0,1 1 0 0 0,0-1 0 0 0,0 0 0 0 0,-1 0 0 0 0,1 0 0 0 0,1 0 0 0 0,-1-1 0 0 0,0 1 0 0 0,0-1 0 0 0,0 0 0 0 0,1 0 1 0 0,-1 0-1 0 0,1 0 0 0 0,-1 0 0 0 0,6-1 0 0 0,6 1 512 0 0,0-1 1 0 0,0 0 0 0 0,-1-1-1 0 0,17-3 1 0 0,-21 2-472 0 0,0 0-1 0 0,0-1 1 0 0,-1 0 0 0 0,0 0 0 0 0,1-1-1 0 0,15-9 1 0 0,-9 3-84 0 0,0-1-1 0 0,22-21 1 0 0,-26 15-94 0 0,-11 16-6 0 0,0 0 1 0 0,-1 0-1 0 0,1-1 0 0 0,-1 1 1 0 0,0 0-1 0 0,1 0 1 0 0,-1 0-1 0 0,0-1 1 0 0,1 1-1 0 0,-1 0 1 0 0,0 0-1 0 0,0-1 1 0 0,0 1-1 0 0,0 0 1 0 0,0 0-1 0 0,-1-1 1 0 0,1-1-1 0 0,-1 2-17 0 0,0 0-1 0 0,1-1 0 0 0,-1 1 1 0 0,0 0-1 0 0,0 0 1 0 0,0 0-1 0 0,0 0 1 0 0,0 0-1 0 0,0 0 0 0 0,0 0 1 0 0,0 0-1 0 0,0 0 1 0 0,-1 0-1 0 0,1 1 0 0 0,0-1 1 0 0,0 0-1 0 0,-3 0 1 0 0,1 0-30 0 0,0 1 1 0 0,-1-1-1 0 0,1 0 1 0 0,-1 1-1 0 0,1 0 0 0 0,0 0 1 0 0,-5 0-1 0 0,-3 2-77 0 0,0 0-1 0 0,0 0 1 0 0,-15 6 0 0 0,5 0 90 0 0,0 1 1 0 0,1 1 0 0 0,1 0 0 0 0,0 2 0 0 0,0 0-1 0 0,1 1 1 0 0,-20 19 0 0 0,5-1 116 0 0,1 2 0 0 0,-40 55 0 0 0,63-76-9 0 0,1 0 1 0 0,0 0-1 0 0,1 0 0 0 0,0 1 1 0 0,1 1-1 0 0,-6 20 0 0 0,10-29-47 0 0,1-1-1 0 0,0 0 1 0 0,0 1-1 0 0,0 0 1 0 0,1-1-1 0 0,0 1 0 0 0,0-1 1 0 0,0 1-1 0 0,0-1 1 0 0,1 1-1 0 0,-1-1 1 0 0,1 1-1 0 0,0-1 0 0 0,1 1 1 0 0,-1-1-1 0 0,1 0 1 0 0,0 0-1 0 0,0 1 1 0 0,0-2-1 0 0,1 1 0 0 0,-1 0 1 0 0,1 0-1 0 0,0-1 1 0 0,5 6-1 0 0,-2-4 4 0 0,0-1 0 0 0,1 1 0 0 0,0-1 0 0 0,0-1 0 0 0,0 1 0 0 0,0-1 0 0 0,0 0 0 0 0,1-1 0 0 0,-1 0 0 0 0,1 0 0 0 0,-1-1 0 0 0,1 1 0 0 0,8-1 0 0 0,7 0-480 0 0,0-2 1 0 0,0 0 0 0 0,27-5 0 0 0,-9-1-6708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5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18 10135 0 0,'1'-1'464'0'0,"6"-16"2930"0"0,-13 31-1750 0 0,-13 28-256 0 0,-41 100 925 0 0,22-45-1460 0 0,-4-2 1 0 0,-4-2-1 0 0,-63 96 0 0 0,-18 1-231 0 0,-110 168 580 0 0,224-338-1243 0 0,1 1 0 0 0,0 0 0 0 0,-16 43 0 0 0,27-53 115 0 0,-2 1-3345 0 0,5-13 1655 0 0,9-4-15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5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58 10591 0 0,'-35'13'849'0'0,"21"-9"-234"0"0,0 1 0 0 0,-29 15 5224 0 0,71-17-3526 0 0,12-7-936 0 0,72-17 1 0 0,-70 12-1120 0 0,-21 4-237 0 0,186-35 368 0 0,1 18-115 0 0,-191 21-791 0 0,-1 1 0 0 0,31 4 0 0 0,-43-4 317 0 0,-1 1 0 0 0,1-1 1 0 0,-1 1-1 0 0,1 0 0 0 0,-1 0 0 0 0,1 1 0 0 0,-1-1 0 0 0,0 1 1 0 0,1-1-1 0 0,-1 1 0 0 0,0 0 0 0 0,0 0 0 0 0,0 1 0 0 0,-1-1 0 0 0,1 1 1 0 0,-1-1-1 0 0,1 1 0 0 0,-1 0 0 0 0,3 4 0 0 0,1 7-6892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5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11975 0 0,'0'0'923'0'0,"0"2"-602"0"0,0 7 689 0 0,0 1 0 0 0,1-1 0 0 0,0 1-1 0 0,1-1 1 0 0,4 15 0 0 0,-5-21-835 0 0,0 0 0 0 0,0 0 0 0 0,0 0-1 0 0,1 0 1 0 0,-1-1 0 0 0,1 1 0 0 0,0-1 0 0 0,-1 1 0 0 0,1-1 0 0 0,1 0 0 0 0,-1 1 0 0 0,0-1 0 0 0,0 0 0 0 0,1 0-1 0 0,-1-1 1 0 0,1 1 0 0 0,0-1 0 0 0,-1 1 0 0 0,1-1 0 0 0,0 0 0 0 0,5 2 0 0 0,2-1-71 0 0,-1-1 0 0 0,1 0 1 0 0,0 0-1 0 0,0-1 0 0 0,0-1 0 0 0,-1 1 1 0 0,1-2-1 0 0,10-1 0 0 0,79-26-1519 0 0,-71 20-395 0 0,15-6-5304 0 0,-23 8 1156 0 0</inkml:trace>
  <inkml:trace contextRef="#ctx0" brushRef="#br0" timeOffset="1">375 112 2759 0 0,'0'0'248'0'0,"4"-7"-248"0"0,3-2 1376 0 0,0-2 224 0 0,2 0 40 0 0,-2-2 16 0 0,2-1-1112 0 0,-1 0-224 0 0,-3-2-48 0 0,-1-1-4416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5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42 4607 0 0,'0'0'354'0'0,"-1"0"-233"0"0,-22-7 3840 0 0,22 7-3580 0 0,0-1 0 0 0,0 1 0 0 0,1-1 0 0 0,-1 0 1 0 0,0 0-1 0 0,0 1 0 0 0,1-1 0 0 0,-1 0 0 0 0,1 0 0 0 0,-1 0 1 0 0,1 0-1 0 0,-2-3 1885 0 0,-5-12 1642 0 0,6 15-3871 0 0,0 0 0 0 0,-1 1-1 0 0,1-1 1 0 0,0 0 0 0 0,-1 1 0 0 0,1 0-1 0 0,-1-1 1 0 0,1 1 0 0 0,0 0-1 0 0,-1 0 1 0 0,1 0 0 0 0,-1 0 0 0 0,1 0-1 0 0,-1 0 1 0 0,1 0 0 0 0,-1 0-1 0 0,1 1 1 0 0,0-1 0 0 0,-1 0 0 0 0,1 1-1 0 0,-1-1 1 0 0,1 1 0 0 0,-2 1-1 0 0,1-1-25 0 0,1 1-1 0 0,-1-1 0 0 0,1 1 0 0 0,-1-1 1 0 0,1 1-1 0 0,0 0 0 0 0,-1 0 0 0 0,1 0 1 0 0,0 0-1 0 0,0 0 0 0 0,0 0 1 0 0,1 0-1 0 0,-1 0 0 0 0,0 0 0 0 0,0 4 1 0 0,0 0 43 0 0,1 0 1 0 0,0 1 0 0 0,0-1-1 0 0,0 0 1 0 0,1 0 0 0 0,0 1-1 0 0,0-1 1 0 0,2 6 0 0 0,0-1 91 0 0,1 0 1 0 0,0 0 0 0 0,9 15-1 0 0,44 57 1078 0 0,-42-64-972 0 0,-1 1 0 0 0,0 0-1 0 0,-2 1 1 0 0,10 23 0 0 0,-20-40-212 0 0,-1-2-26 0 0,0-1-1 0 0,-1 1 1 0 0,1-1-1 0 0,-1 1 1 0 0,0 0-1 0 0,1-1 1 0 0,-1 1-1 0 0,0-1 1 0 0,0 1-1 0 0,0 0 1 0 0,0-1-1 0 0,0 3 1 0 0,0-2 51 0 0,-1 0-12 0 0,-6 16-42 0 0,5-12-4378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5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550 100 3679 0 0,'4'-4'212'0'0,"1"0"0"0"0,-1 0 0 0 0,0 0 0 0 0,0-1-1 0 0,5-8 1 0 0,6-12 4454 0 0,-5 8 779 0 0,-9 15-5010 0 0,0 0 0 0 0,1 0-1 0 0,-1 1 1 0 0,1-1 0 0 0,0 0 0 0 0,0 1 0 0 0,-1-1 0 0 0,1 0 0 0 0,0 1 0 0 0,3-2 0 0 0,-4 3-359 0 0,0-1 0 0 0,0 1 0 0 0,0-1 0 0 0,0 1 0 0 0,1 0 0 0 0,-1-1 0 0 0,0 1-1 0 0,0 0 1 0 0,0 0 0 0 0,0 0 0 0 0,0 0 0 0 0,1 0 0 0 0,-1 0 0 0 0,0 0 0 0 0,0 0 0 0 0,0 0 0 0 0,0 1 0 0 0,0-1 0 0 0,0 0 0 0 0,0 1-1 0 0,1-1 1 0 0,-1 1 0 0 0,0-1 0 0 0,1 2 0 0 0,0-1-69 0 0,-1 0 0 0 0,0 0 0 0 0,0 0 0 0 0,1 0 0 0 0,-1 0 0 0 0,0 1 0 0 0,0-1-1 0 0,0 0 1 0 0,0 1 0 0 0,-1-1 0 0 0,1 1 0 0 0,0-1 0 0 0,0 1 0 0 0,-1-1 0 0 0,1 1 0 0 0,-1 0 0 0 0,0-1 0 0 0,1 1-1 0 0,-1-1 1 0 0,0 3 0 0 0,0 0 4 0 0,-1 0 1 0 0,1 0-1 0 0,-1-1 0 0 0,0 1 0 0 0,0-1 0 0 0,-2 5 0 0 0,2-5-10 0 0,-6 14-1 0 0,-2-1-1 0 0,0 1 1 0 0,-18 24-1 0 0,-2 2 18 0 0,-48 109 475 0 0,31-54 18 0 0,16-41-243 0 0,-93 190 769 0 0,88-168-813 0 0,-30 99-1 0 0,31-51-208 0 0,-13 42-17 0 0,40-150-719 0 0,0-1 0 0 0,-1 0 0 0 0,-1 0 0 0 0,0-1 0 0 0,-2 0 0 0 0,0-1 0 0 0,0 0 0 0 0,-2-1 0 0 0,-19 19 0 0 0,24-27-579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5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3223 0 0,'0'3'240'0'0,"-10"97"10748"0"0,0-1-5980 0 0,-11 49-3069 0 0,12-109-1633 0 0,-1-1 0 0 0,-3 1 0 0 0,-30 64 0 0 0,19-56-206 0 0,-2-1 0 0 0,-45 58 0 0 0,47-71-83 0 0,-11 15 37 0 0,-57 61 0 0 0,78-98-1852 0 0,13-15-362 0 0,5-6-762 0 0,6-11-4030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5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2 197 11975 0 0,'0'-6'382'0'0,"-1"1"1"0"0,1 0-1 0 0,-1-1 0 0 0,1 1 0 0 0,1-1 0 0 0,-1 1 0 0 0,1-1 1 0 0,0 1-1 0 0,0 0 0 0 0,1 0 0 0 0,0-1 0 0 0,-1 1 0 0 0,6-8 0 0 0,-3 7-18 0 0,0 0 0 0 0,0-1-1 0 0,1 2 1 0 0,0-1 0 0 0,0 0-1 0 0,1 1 1 0 0,0 0 0 0 0,12-8-1 0 0,-5 5-194 0 0,1 0-1 0 0,0 2 1 0 0,1-1-1 0 0,-1 2 0 0 0,1 0 1 0 0,0 1-1 0 0,1 0 0 0 0,29-3 1 0 0,-31 7-136 0 0,0 0 0 0 0,0 0 0 0 0,0 1 1 0 0,0 1-1 0 0,0 0 0 0 0,-1 1 0 0 0,1 1 0 0 0,-1 0 0 0 0,1 1 1 0 0,-1 0-1 0 0,-1 1 0 0 0,1 0 0 0 0,-1 1 0 0 0,0 1 0 0 0,-1-1 1 0 0,1 2-1 0 0,-2 0 0 0 0,1 0 0 0 0,-1 1 0 0 0,-1 0 0 0 0,0 1 1 0 0,0 0-1 0 0,-1 1 0 0 0,8 14 0 0 0,-14-23 12 0 0,0 1 0 0 0,0 0 1 0 0,0 0-1 0 0,-1 0 0 0 0,0 0 0 0 0,1 1 0 0 0,-1-1 0 0 0,-1 0 1 0 0,1 0-1 0 0,-1 1 0 0 0,0-1 0 0 0,0 0 0 0 0,0 1 0 0 0,0-1 1 0 0,-1 0-1 0 0,1 0 0 0 0,-1 1 0 0 0,0-1 0 0 0,-1 0 0 0 0,1 0 1 0 0,-1 0-1 0 0,0 0 0 0 0,0 0 0 0 0,0-1 0 0 0,0 1 0 0 0,-1 0 0 0 0,1-1 1 0 0,-1 0-1 0 0,0 1 0 0 0,-6 4 0 0 0,-18 16 18 0 0,-1-2 0 0 0,-1 0 0 0 0,0-2 0 0 0,-44 21 0 0 0,17-14-57 0 0,-97 34 1 0 0,146-59-3 0 0,0 1-49 0 0,0-1 0 0 0,0 0 0 0 0,0 0 0 0 0,0 0 1 0 0,0-1-1 0 0,0 0 0 0 0,-1-1 0 0 0,-9 0 0 0 0,16 0-31 0 0,0 0 0 0 0,0 0 1 0 0,0 0-1 0 0,0 0 0 0 0,0-1 0 0 0,1 1 0 0 0,-1 0 1 0 0,0-1-1 0 0,0 1 0 0 0,0-1 0 0 0,1 1 0 0 0,-1-1 0 0 0,0 1 1 0 0,1-1-1 0 0,-1 1 0 0 0,0-1 0 0 0,1 0 0 0 0,-1 1 1 0 0,0-1-1 0 0,1 0 0 0 0,-1 1 0 0 0,1-1 0 0 0,0 0 0 0 0,-1 0 1 0 0,1 0-1 0 0,0 1 0 0 0,-1-1 0 0 0,1 0 0 0 0,0 0 1 0 0,0 0-1 0 0,0 0 0 0 0,-1 0 0 0 0,1 0 0 0 0,0 1 1 0 0,0-1-1 0 0,1-1 0 0 0,3-14-1391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5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181 182 17135 0 0,'0'0'1551'0'0,"1"1"-1276"0"0,3 1-111 0 0,0 1 1 0 0,0-1 0 0 0,0-1 0 0 0,0 1 0 0 0,1 0 0 0 0,-1-1 0 0 0,0 0 0 0 0,1 0-1 0 0,-1 0 1 0 0,1-1 0 0 0,-1 1 0 0 0,1-1 0 0 0,-1 0 0 0 0,1-1 0 0 0,5 0 0 0 0,11-2 1035 0 0,38-11 0 0 0,-54 13-1171 0 0,20-6 540 0 0,0-2 0 0 0,44-20 0 0 0,-59 24-535 0 0,1-1 0 0 0,-1-1 0 0 0,0 1 0 0 0,-1-2 1 0 0,1 1-1 0 0,-2-2 0 0 0,1 1 0 0 0,11-15 0 0 0,-19 21-33 0 0,1 0 0 0 0,-1 0 0 0 0,1-1 1 0 0,-1 1-1 0 0,0 0 0 0 0,0-1 0 0 0,0 0 1 0 0,0 1-1 0 0,-1-1 0 0 0,1 1 0 0 0,0-1 1 0 0,-1 0-1 0 0,0-2 0 0 0,0 4-9 0 0,0 0 0 0 0,0 0 0 0 0,0 0 0 0 0,0 1 1 0 0,-1-1-1 0 0,1 0 0 0 0,0 1 0 0 0,0-1 0 0 0,-1 0 0 0 0,1 0 0 0 0,0 1 0 0 0,-1-1 0 0 0,1 1 0 0 0,-1-1 0 0 0,1 0 1 0 0,-1 1-1 0 0,1-1 0 0 0,-1 1 0 0 0,-1-1 0 0 0,1 0-15 0 0,0 0 0 0 0,-1 1 1 0 0,1-1-1 0 0,0 1 0 0 0,-1-1 1 0 0,1 1-1 0 0,-1 0 0 0 0,1 0 1 0 0,-1 0-1 0 0,1 0 0 0 0,-1 0 1 0 0,1 0-1 0 0,-3 0 0 0 0,-10 2-102 0 0,1 1 0 0 0,0 0 0 0 0,0 1 0 0 0,0 0 0 0 0,-12 7 0 0 0,-60 34-318 0 0,42-17 418 0 0,1 2 0 0 0,2 1-1 0 0,1 3 1 0 0,1 1 0 0 0,-48 58 0 0 0,72-76 45 0 0,1 0 1 0 0,-12 22-1 0 0,21-33-13 0 0,1 0 0 0 0,0 0 1 0 0,0 1-1 0 0,1-1 0 0 0,-1 1 1 0 0,2-1-1 0 0,-1 1 0 0 0,1 0 1 0 0,0 0-1 0 0,-1 12 0 0 0,2-16 0 0 0,1 0-1 0 0,-1 0 1 0 0,0 0-1 0 0,1-1 1 0 0,0 1-1 0 0,0 0 0 0 0,0 0 1 0 0,0 0-1 0 0,0-1 1 0 0,0 1-1 0 0,1-1 1 0 0,-1 1-1 0 0,1-1 1 0 0,0 1-1 0 0,-1-1 0 0 0,1 0 1 0 0,0 0-1 0 0,0 0 1 0 0,1 0-1 0 0,-1 0 1 0 0,0-1-1 0 0,1 1 0 0 0,-1-1 1 0 0,1 1-1 0 0,4 1 1 0 0,2 0-177 0 0,-1-1 1 0 0,1 1-1 0 0,0-2 1 0 0,0 1 0 0 0,0-1-1 0 0,17-1 1 0 0,1 0-530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54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1046 5527 0 0,'0'0'423'0'0,"0"2"-278"0"0,-2 11 1553 0 0,0 22 11829 0 0,4-23-13220 0 0,-2-11 493 0 0,1 0-720 0 0,-1-1 1 0 0,0 1-1 0 0,0-1 0 0 0,1 1 0 0 0,-1-1 0 0 0,1 1 1 0 0,-1-1-1 0 0,1 1 0 0 0,-1-1 0 0 0,0 1 0 0 0,1-1 1 0 0,0 1-1 0 0,-1-1 0 0 0,1 0 0 0 0,-1 1 0 0 0,1-1 1 0 0,-1 0-1 0 0,1 0 0 0 0,0 0 0 0 0,-1 1 1 0 0,1-1-1 0 0,1 0 0 0 0,15 3 536 0 0,-10-3-528 0 0,0-1 0 0 0,0 0-1 0 0,0-1 1 0 0,-1 0-1 0 0,1 0 1 0 0,0 0-1 0 0,0-1 1 0 0,9-5 0 0 0,6-4-27 0 0,21-16 0 0 0,-6 0-16 0 0,-1-2-1 0 0,-1-1 0 0 0,-2-1 1 0 0,37-48-1 0 0,104-159 80 0 0,-143 194-134 0 0,132-205-112 0 0,-65 96-451 0 0,3-13-1060 0 0,-101 167 1632 0 0,0 0-1 0 0,0-1 1 0 0,0 1-1 0 0,0 0 1 0 0,0 0-1 0 0,0 0 1 0 0,0 0-1 0 0,0 0 1 0 0,0 0-1 0 0,0 0 1 0 0,0 0-1 0 0,0 0 1 0 0,0-1-1 0 0,0 1 1 0 0,0 0-1 0 0,0 0 1 0 0,0 0-1 0 0,0 0 1 0 0,0 0-1 0 0,0 0 1 0 0,0 0-1 0 0,1 0 1 0 0,-1 0-1 0 0,0 0 1 0 0,0-1-1 0 0,0 1 1 0 0,0 0-1 0 0,0 0 1 0 0,0 0-1 0 0,0 0 1 0 0,0 0-1 0 0,0 0 1 0 0,0 0-1 0 0,0 0 1 0 0,1 0-1 0 0,-1 0 1 0 0,0 0 0 0 0,0 0-1 0 0,0 0 1 0 0,0 0-1 0 0,0 0 1 0 0,0 0-1 0 0,0 0 1 0 0,0 0-1 0 0,1 0 1 0 0,-1 0-1 0 0,0 0 1 0 0,0 0-1 0 0,0 0 1 0 0,0 0-1 0 0,0 0 1 0 0,0 0-1 0 0,0 0 1 0 0,1 8-57 0 0,-3 10 12 0 0,-8 45 101 0 0,-23 167 704 0 0,29-180-553 0 0,2 0 0 0 0,7 82 0 0 0,3-61-6 0 0,6 63 730 0 0,-13-100-603 0 0,0-1 0 0 0,-6 37 0 0 0,4-57-238 0 0,-7 91 393 0 0,8-94-458 0 0,0-1 0 0 0,1 1 1 0 0,0-1-1 0 0,0 1 1 0 0,1-1-1 0 0,1 0 1 0 0,0 0-1 0 0,6 16 0 0 0,-7-23-21 0 0,-1 1-1 0 0,1 0 0 0 0,0 0 1 0 0,0-1-1 0 0,0 1 0 0 0,0-1 0 0 0,1 0 1 0 0,-1 0-1 0 0,0 1 0 0 0,1-1 1 0 0,0-1-1 0 0,-1 1 0 0 0,1 0 0 0 0,0-1 1 0 0,5 3-1 0 0,-3-3-9 0 0,0 0 0 0 0,-1 0 0 0 0,1 0 1 0 0,0-1-1 0 0,0 0 0 0 0,-1 1 0 0 0,1-2 0 0 0,0 1 0 0 0,8-2 0 0 0,-2 0-92 0 0,-1-1 0 0 0,0-1 0 0 0,0 0-1 0 0,0 0 1 0 0,0-1 0 0 0,0 0 0 0 0,-1 0-1 0 0,16-13 1 0 0,-16 9-465 0 0,0 1 1 0 0,-1-1-1 0 0,9-10 0 0 0,3-10-757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3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19 284 11519 0 0,'0'0'7842'0'0,"-10"-3"-1731"0"0,9 2-6038 0 0,0-1-1 0 0,0 0 0 0 0,0 1 0 0 0,0-1 1 0 0,1 0-1 0 0,-1 0 0 0 0,0 1 0 0 0,1-1 0 0 0,-1 0 1 0 0,1 0-1 0 0,0 0 0 0 0,-1 0 0 0 0,1 1 0 0 0,0-1 1 0 0,0 0-1 0 0,0 0 0 0 0,1 0 0 0 0,0-3 0 0 0,0 1-35 0 0,0 0-1 0 0,1 0 1 0 0,0-1-1 0 0,0 2 0 0 0,0-1 1 0 0,0 0-1 0 0,6-6 0 0 0,3-3-185 0 0,1 0-1 0 0,1 2 0 0 0,15-13 0 0 0,-27 23 141 0 0,27-22-536 0 0,67-48-1014 0 0,-83 63 1451 0 0,1 1 1 0 0,0 0 0 0 0,0 0 0 0 0,1 2-1 0 0,28-9 1 0 0,-33 13 83 0 0,-7 0 564 0 0,-1 14-125 0 0,-2-5-326 0 0,0 0 0 0 0,-1-1 0 0 0,0 1 0 0 0,0-1 0 0 0,-1 0 1 0 0,0 0-1 0 0,-7 13 0 0 0,-3 8 79 0 0,7-12-119 0 0,0 0-1 0 0,-3 19 0 0 0,8-30-150 0 0,0 0 0 0 0,0 1 0 0 0,1-1 0 0 0,0 0 0 0 0,0 0 0 0 0,0 0 0 0 0,0 1 0 0 0,1-1 0 0 0,0 0 0 0 0,2 10 0 0 0,-2-14-792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5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99 11975 0 0,'-3'-6'198'0'0,"-16"-20"2198"0"0,18 25-1729 0 0,0 0 0 0 0,0-1 0 0 0,-1 1 0 0 0,1 0 0 0 0,0 0 0 0 0,0 0 0 0 0,-1 0 0 0 0,1 0 0 0 0,-1 1 0 0 0,1-1 0 0 0,-1 0 0 0 0,1 1 0 0 0,-1-1 0 0 0,1 1 0 0 0,-1-1 0 0 0,-2 0 0 0 0,13 7-548 0 0,-5-3-103 0 0,1-1-13 0 0,0 0 0 0 0,0 0 0 0 0,0 0-1 0 0,0-1 1 0 0,0 0 0 0 0,0 0 0 0 0,0 0 0 0 0,1-1 0 0 0,8 0 0 0 0,7-1 20 0 0,22-4 0 0 0,-37 4-22 0 0,144-29-336 0 0,-50 5-2759 0 0,-60 14-5141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56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0,'0'0'5823'0'0,"2"0"-5474"0"0,15 4 84 0 0,1 0-1 0 0,-1 0 0 0 0,0 2 1 0 0,0 0-1 0 0,-1 1 0 0 0,0 1 1 0 0,0 0-1 0 0,0 1 1 0 0,-1 1-1 0 0,23 20 0 0 0,-17-12-285 0 0,-1 0 0 0 0,0 2 0 0 0,18 25 1 0 0,-28-33-118 0 0,-2 0 0 0 0,0 1 0 0 0,0 1 0 0 0,-1-1 0 0 0,-1 1 0 0 0,0 0 0 0 0,5 20 1 0 0,-10-27-9 0 0,1 0 1 0 0,-1 0 0 0 0,-1 0-1 0 0,1 1 1 0 0,-1-1 0 0 0,0 0 0 0 0,-1 0-1 0 0,0 0 1 0 0,0 0 0 0 0,0 0 0 0 0,-4 10-1 0 0,2-8 34 0 0,-1 0-1 0 0,0 0 0 0 0,-1-1 0 0 0,0 0 0 0 0,-1 1 0 0 0,1-2 0 0 0,-11 12 0 0 0,-5 1 53 0 0,-2-1-1 0 0,1-1 1 0 0,-2 0-1 0 0,-38 20 0 0 0,41-25-95 0 0,9-6-4 0 0,-1 1 0 0 0,0-2 0 0 0,0 0 0 0 0,-20 7 0 0 0,32-12-117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5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261 146 10247 0 0,'-2'0'466'0'0,"-7"-1"62"0"0,6 1-446 0 0,0-1 1 0 0,0 1-1 0 0,0-1 1 0 0,0 1-1 0 0,0-1 1 0 0,0 0-1 0 0,0 0 1 0 0,0 0-1 0 0,-4-3 6076 0 0,9 4-5896 0 0,89-20 1044 0 0,113-39 0 0 0,-91 23-899 0 0,-113 36-407 0 0,17-5 66 0 0,1 1 0 0 0,-1 0 0 0 0,19-1 0 0 0,-32 4-57 0 0,0 1 1 0 0,0 0-1 0 0,-1 0 1 0 0,1 0 0 0 0,0 0-1 0 0,0 1 1 0 0,0-1-1 0 0,-1 1 1 0 0,1 0 0 0 0,0 0-1 0 0,-1 0 1 0 0,1 1-1 0 0,-1-1 1 0 0,1 1 0 0 0,-1 0-1 0 0,0 0 1 0 0,0 0-1 0 0,0 0 1 0 0,0 1 0 0 0,5 4-1 0 0,-6-4-7 0 0,-1 0-1 0 0,1-1 0 0 0,-1 1 1 0 0,0 0-1 0 0,0 0 1 0 0,-1 0-1 0 0,1-1 0 0 0,0 1 1 0 0,-1 0-1 0 0,0 0 0 0 0,0 0 1 0 0,0 0-1 0 0,0 0 1 0 0,0 0-1 0 0,0 0 0 0 0,-1 0 1 0 0,1 0-1 0 0,-1 0 1 0 0,0 0-1 0 0,0 0 0 0 0,0-1 1 0 0,-3 6-1 0 0,-2 3 10 0 0,0 0 1 0 0,0 0-1 0 0,-1-1 0 0 0,-10 11 0 0 0,16-19-8 0 0,-13 16 40 0 0,-1-1 1 0 0,-1 0-1 0 0,-33 26 0 0 0,11-18-43 0 0,-1-1 0 0 0,-73 32 0 0 0,-91 23 0 0 0,194-75 0 0 0,-151 55 0 0 0,157-57 2 0 0,2-2 2 0 0,0 1-1 0 0,0-1 1 0 0,0 1 0 0 0,0-1-1 0 0,0 0 1 0 0,1 1 0 0 0,-1-1-1 0 0,0 0 1 0 0,0 0 0 0 0,0 0-1 0 0,0 0 1 0 0,0 0 0 0 0,-2 0 0 0 0,83-4 8 0 0,22-2-26 0 0,106 20-51 0 0,-166-9 67 0 0,1 3-1 0 0,75 23 1 0 0,-101-25 0 0 0,0 0 1 0 0,19 11-1 0 0,-32-15 12 0 0,0 0 0 0 0,0 1 0 0 0,0-1 0 0 0,-1 1 0 0 0,1 0 0 0 0,-1 0 0 0 0,0 0 0 0 0,0 0 0 0 0,0 1-1 0 0,0-1 1 0 0,0 1 0 0 0,-1-1 0 0 0,0 1 0 0 0,4 7 0 0 0,-6-8 25 0 0,1 0-1 0 0,-1 0 1 0 0,0-1 0 0 0,0 1-1 0 0,0 0 1 0 0,0 0-1 0 0,0 0 1 0 0,0 0-1 0 0,-1-1 1 0 0,1 1 0 0 0,-1 0-1 0 0,0 0 1 0 0,0-1-1 0 0,0 1 1 0 0,0 0 0 0 0,0-1-1 0 0,-1 1 1 0 0,1-1-1 0 0,-1 0 1 0 0,0 1-1 0 0,-2 1 1 0 0,-5 6 43 0 0,0 0 1 0 0,-1 0-1 0 0,-12 7 0 0 0,19-14-68 0 0,-15 11 45 0 0,-1-1 1 0 0,0-1-1 0 0,-28 12 0 0 0,-65 23 170 0 0,95-40-207 0 0,-161 47 180 0 0,114-38-152 0 0,36-8-27 0 0,0-2-1 0 0,-1-1 1 0 0,1-1 0 0 0,-1-1-1 0 0,-37-2 1 0 0,63-1-21 0 0,0 0 0 0 0,0-1-1 0 0,0 1 1 0 0,0-1 0 0 0,-1 0-1 0 0,-4-2 1 0 0,0-3-15 0 0,7 5-23 0 0,1 0 0 0 0,-1 0 0 0 0,1-1 0 0 0,-1 1 0 0 0,1 0 0 0 0,-1-1 0 0 0,1 1 0 0 0,0 0 0 0 0,0-1 0 0 0,0 1 0 0 0,0-1 0 0 0,0 1 0 0 0,0 0 0 0 0,0-1 0 0 0,0 1 0 0 0,1 0 0 0 0,-1-1 0 0 0,0 1 0 0 0,1 0 0 0 0,-1-1 0 0 0,1 1 0 0 0,0 0 0 0 0,-1 0 0 0 0,2-2 0 0 0,2-3-705 0 0,0-1 0 0 0,0 1 0 0 0,7-6 0 0 0,7-6-4460 0 0,3 0-1433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5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395 325 4143 0 0,'0'0'695'0'0,"2"0"700"0"0,2 0-255 0 0,1 0 0 0 0,0 0 0 0 0,-1-1 0 0 0,1 0 0 0 0,6-1 1 0 0,12-10 334 0 0,-16 6-1154 0 0,0 0-1 0 0,0 0 1 0 0,-1-1 0 0 0,0 0 0 0 0,-1 0 0 0 0,1 0 0 0 0,-1 0 0 0 0,-1-1 0 0 0,1 0 0 0 0,-1 0 0 0 0,-1 0 0 0 0,0-1 0 0 0,0 1 0 0 0,3-13 0 0 0,-4 10-172 0 0,0 1 1 0 0,0-1 0 0 0,-1 0-1 0 0,-1 0 1 0 0,0 0 0 0 0,0 0 0 0 0,-1 0-1 0 0,0 0 1 0 0,-1 0 0 0 0,0 0-1 0 0,-6-15 1 0 0,7 24-172 0 0,0-1 1 0 0,-1 1-1 0 0,1-1 0 0 0,-1 1 0 0 0,0 0 0 0 0,1-1 1 0 0,-1 1-1 0 0,0 0 0 0 0,0 0 0 0 0,-1 0 0 0 0,1 1 1 0 0,0-1-1 0 0,0 0 0 0 0,-1 1 0 0 0,1 0 0 0 0,-1-1 1 0 0,0 1-1 0 0,1 0 0 0 0,-1 0 0 0 0,0 1 0 0 0,1-1 0 0 0,-1 0 1 0 0,0 1-1 0 0,0 0 0 0 0,0 0 0 0 0,0 0 0 0 0,-3 0 1 0 0,-7 1-125 0 0,1 0 0 0 0,0 1 0 0 0,-1 0 0 0 0,-21 8 0 0 0,8-1 129 0 0,1 2 0 0 0,0 1-1 0 0,0 0 1 0 0,2 2 0 0 0,-1 1-1 0 0,2 1 1 0 0,0 0 0 0 0,1 2-1 0 0,1 1 1 0 0,0 0 0 0 0,2 1-1 0 0,-20 29 1 0 0,27-34 103 0 0,1 0 1 0 0,0 1 0 0 0,-7 18-1 0 0,14-28-46 0 0,1 0 1 0 0,0 0-1 0 0,0 0 0 0 0,0 0 0 0 0,0 0 1 0 0,1 1-1 0 0,0-1 0 0 0,1 0 0 0 0,0 1 0 0 0,0-1 1 0 0,0 0-1 0 0,2 11 0 0 0,-2-15-28 0 0,1 0-1 0 0,-1 0 0 0 0,1 0 1 0 0,0 0-1 0 0,0 0 1 0 0,0 0-1 0 0,0-1 1 0 0,0 1-1 0 0,0 0 1 0 0,1-1-1 0 0,-1 1 0 0 0,1 0 1 0 0,-1-1-1 0 0,1 0 1 0 0,-1 1-1 0 0,4 1 1 0 0,-2-1 12 0 0,0-1 1 0 0,0 0 0 0 0,0 0 0 0 0,0 0 0 0 0,1 0 0 0 0,-1 0 0 0 0,0-1 0 0 0,0 1-1 0 0,7-1 1 0 0,0 0 76 0 0,1-1 0 0 0,0-1 0 0 0,0 0 0 0 0,0 0-1 0 0,14-6 1 0 0,9-5-97 0 0,-2 0 0 0 0,0-2 0 0 0,0-2 0 0 0,-2-1 0 0 0,0-1 0 0 0,-1-1 0 0 0,-1-2 0 0 0,-1-1 0 0 0,36-39 0 0 0,-58 56-68 0 0,-4 5 0 0 0,-2 3 11 0 0,-7 9 72 0 0,1 2 0 0 0,1-1-1 0 0,-10 26 1 0 0,14-31-5 0 0,0 0 0 0 0,0 0 0 0 0,1 0-1 0 0,-1 0 1 0 0,2 0 0 0 0,-1 0 0 0 0,1 1 0 0 0,0-1-1 0 0,2 12 1 0 0,-1-15-152 0 0,0-1-1 0 0,1 1 1 0 0,-1-1-1 0 0,1 0 1 0 0,0 0-1 0 0,0 0 1 0 0,0 0 0 0 0,0 0-1 0 0,0 0 1 0 0,1 0-1 0 0,-1-1 1 0 0,1 1-1 0 0,0-1 1 0 0,0 1-1 0 0,0-1 1 0 0,0 0-1 0 0,0-1 1 0 0,5 3 0 0 0,11 5-1336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5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66 478 14223 0 0,'0'0'1291'0'0,"-7"-2"-174"0"0,4 1-904 0 0,-1 0 0 0 0,1-1 1 0 0,0 1-1 0 0,0 0 0 0 0,0-1 0 0 0,0 0 0 0 0,0 1 0 0 0,1-1 0 0 0,-1 0 0 0 0,1-1 0 0 0,-1 1 0 0 0,1 0 0 0 0,-1-1 0 0 0,1 1 1 0 0,0-1-1 0 0,0 0 0 0 0,1 0 0 0 0,-1 0 0 0 0,0 0 0 0 0,1 0 0 0 0,0 0 0 0 0,0 0 0 0 0,0 0 0 0 0,0 0 0 0 0,0-1 1 0 0,1 1-1 0 0,-1 0 0 0 0,1-1 0 0 0,0 1 0 0 0,0-1 0 0 0,0 1 0 0 0,1-7 0 0 0,2-2-38 0 0,1-1-1 0 0,0 1 1 0 0,0-1-1 0 0,1 1 1 0 0,1 1-1 0 0,0-1 0 0 0,9-11 1 0 0,-4 7-138 0 0,2 0-1 0 0,0 1 1 0 0,30-27 0 0 0,-1 9-1076 0 0,2 2 0 0 0,69-38-1 0 0,-105 64 731 0 0,13-7-465 0 0,31-13-1 0 0,-44 22-208 0 0,0 0 0 0 0,15-2 0 0 0,-18 4 13 0 0,-1 1 0 0 0,0-1 0 0 0,1 1 0 0 0,-1 0 0 0 0,0 1 0 0 0,8 0 0 0 0,3 4-3602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5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11 120 1375 0 0,'2'2'107'0'0,"19"23"444"0"0,-14-18 1119 0 0,0-1 1 0 0,0 0-1 0 0,9 6 0 0 0,-11-9-594 0 0,-1 0 0 0 0,1 0 1 0 0,1-1-1 0 0,-1 1 0 0 0,0-1 0 0 0,9 2 0 0 0,-9-3-663 0 0,1 0 0 0 0,0-1-1 0 0,-1 1 1 0 0,8-1 0 0 0,3-2 359 0 0,0 0-1 0 0,-1-1 1 0 0,1 0-1 0 0,0-2 1 0 0,24-9-1 0 0,-8 0-14 0 0,45-28 0 0 0,-68 37-700 0 0,0-1 1 0 0,0 0 0 0 0,11-12-1 0 0,-18 16-72 0 0,0 0-1 0 0,1 0 0 0 0,-1-1 0 0 0,0 1 0 0 0,0-1 0 0 0,-1 0 1 0 0,1 1-1 0 0,0-1 0 0 0,-1 0 0 0 0,0 0 0 0 0,1 0 0 0 0,-1 0 1 0 0,-1-1-1 0 0,1 1 0 0 0,0-5 0 0 0,0 7-16 0 0,-1 0 1 0 0,-1-1-1 0 0,1 1 1 0 0,0 0-1 0 0,0 0 0 0 0,0 0 1 0 0,-1 0-1 0 0,1-1 0 0 0,0 1 1 0 0,-1 0-1 0 0,1 0 0 0 0,-1 0 1 0 0,1 0-1 0 0,-1 0 0 0 0,0 0 1 0 0,1 0-1 0 0,-1 0 1 0 0,0 0-1 0 0,0 0 0 0 0,0 0 1 0 0,-1-1-1 0 0,0 1-24 0 0,0 0 0 0 0,-1 0 0 0 0,1 0 0 0 0,0 1 0 0 0,0-1 0 0 0,0 0 0 0 0,0 1 0 0 0,-1 0 0 0 0,1-1 0 0 0,-5 1 0 0 0,-2 1-84 0 0,0 0-1 0 0,-1 0 1 0 0,1 1-1 0 0,-15 4 0 0 0,5 1 102 0 0,-1 1-1 0 0,1 1 0 0 0,1 1 0 0 0,-1 1 0 0 0,2 0 0 0 0,0 1 0 0 0,-20 18 0 0 0,10-5 194 0 0,1 0-1 0 0,1 2 1 0 0,-28 41-1 0 0,45-57-84 0 0,1 0 0 0 0,1 0-1 0 0,-1 0 1 0 0,2 1 0 0 0,0 0-1 0 0,-6 20 1 0 0,10-28-40 0 0,0 0 0 0 0,1 0 0 0 0,-1 0 0 0 0,1 1 0 0 0,0-1 0 0 0,0 0 0 0 0,1 0 0 0 0,-1 0 0 0 0,1 0 0 0 0,2 7 0 0 0,-2-8-5 0 0,0 0 0 0 0,0-1-1 0 0,1 1 1 0 0,-1-1 0 0 0,1 1 0 0 0,0-1-1 0 0,0 0 1 0 0,0 0 0 0 0,0 0 0 0 0,0 0 0 0 0,0 0-1 0 0,0 0 1 0 0,1 0 0 0 0,-1-1 0 0 0,1 1-1 0 0,4 1 1 0 0,2 1 0 0 0,0-1-1 0 0,0 0 1 0 0,1-1 0 0 0,-1 0-1 0 0,1-1 1 0 0,-1 0 0 0 0,14 0-1 0 0,3-2-216 0 0,37-5 0 0 0,54-19-2707 0 0,-90 18 1601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5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22 3223 0 0,'-1'-1'143'0'0,"-7"-5"31"0"0,7 5-156 0 0,0-1 1 0 0,0 1-1 0 0,0 0 1 0 0,0 0 0 0 0,-1 0-1 0 0,1 0 1 0 0,0 0-1 0 0,0 0 1 0 0,-1 1 0 0 0,1-1-1 0 0,-1 0 1 0 0,1 1-1 0 0,-1-1 1 0 0,1 1 0 0 0,-1-1-1 0 0,1 1 1 0 0,-1 0 0 0 0,0 0-1 0 0,1 0 1 0 0,-1 0-1 0 0,1 0 1 0 0,-1 0 0 0 0,0 0-1 0 0,-1 0 1 0 0,-5 4 1300 0 0,0-1 1 0 0,0 2-1 0 0,0-1 1 0 0,1 1-1 0 0,0 0 1 0 0,0 0-1 0 0,0 1 1 0 0,-11 12-1 0 0,-45 60 704 0 0,54-67-2185 0 0,-35 53 583 0 0,2 2 1 0 0,-48 104 0 0 0,-46 151 1112 0 0,133-313-1499 0 0,-202 566 1401 0 0,177-495-1814 0 0,-50 101 0 0 0,78-178-718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5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20 191 14279 0 0,'-20'0'1298'0'0,"28"9"44"0"0,-5-7-1058 0 0,0 1 0 0 0,1-1 0 0 0,-1 1 0 0 0,1-1 0 0 0,-1 0 0 0 0,1-1 0 0 0,0 1 0 0 0,0 0 0 0 0,0-1 0 0 0,0 0 0 0 0,0 0 0 0 0,0 0 0 0 0,0-1 0 0 0,4 1 0 0 0,9-1 171 0 0,0 0 0 0 0,19-2 0 0 0,-26 1-241 0 0,50-8 417 0 0,0-2 0 0 0,75-25 1 0 0,-60 15-362 0 0,102-24 96 0 0,26-8-570 0 0,-69 15-5166 0 0,-110 30-1985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7:5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1 320 9671 0 0,'0'0'440'0'0,"1"2"-5"0"0,25 38 227 0 0,-21-35 146 0 0,-1 0 0 0 0,1 0-1 0 0,0 0 1 0 0,0-1 0 0 0,1 1 0 0 0,-1-1-1 0 0,1 0 1 0 0,10 5 0 0 0,78 32 2701 0 0,38 19-3057 0 0,-90-36-2809 0 0</inkml:trace>
  <inkml:trace contextRef="#ctx0" brushRef="#br0" timeOffset="1">735 1 15663 0 0,'0'0'1207'0'0,"-1"1"-671"0"0,-8 18 288 0 0,-2 0 0 0 0,0 0-1 0 0,-1-1 1 0 0,-17 19 0 0 0,-5 7-110 0 0,-31 47-356 0 0,-111 161 1616 0 0,18 14-706 0 0,139-230-1348 0 0,-19 41-445 0 0,32-65 376 0 0,1 1 0 0 0,1 0 0 0 0,0 1 0 0 0,-2 13-1 0 0,6-26 9 0 0,0 1-1 0 0,-1 0 1 0 0,1-1-1 0 0,0 1 0 0 0,0-1 1 0 0,0 1-1 0 0,1 0 0 0 0,-1-1 1 0 0,0 1-1 0 0,1-1 0 0 0,-1 1 1 0 0,1-1-1 0 0,0 2 0 0 0,-1-2-174 0 0,1 0-1 0 0,-1-1 1 0 0,1 1-1 0 0,-1-1 1 0 0,1 1-1 0 0,-1-1 0 0 0,1 1 1 0 0,0-1-1 0 0,-1 1 1 0 0,1-1-1 0 0,-1 0 1 0 0,1 1-1 0 0,0-1 0 0 0,-1 0 1 0 0,1 1-1 0 0,0-1 1 0 0,0 0-1 0 0,-1 0 0 0 0,2 1 1 0 0,12-2-6667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0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4 11975 0 0,'10'-3'1275'0'0,"-9"3"-1241"0"0,0 0-1 0 0,0 0 1 0 0,0 0-1 0 0,0 0 1 0 0,0 0-1 0 0,0 0 1 0 0,0 1-1 0 0,-1-1 1 0 0,1 0 0 0 0,0 1-1 0 0,0-1 1 0 0,0 0-1 0 0,0 1 1 0 0,-1-1-1 0 0,1 1 1 0 0,0-1-1 0 0,0 1 1 0 0,-1 0 0 0 0,1-1-1 0 0,0 1 1 0 0,-1 0-1 0 0,1 0 1 0 0,-1-1-1 0 0,1 1 1 0 0,-1 0-1 0 0,1 0 1 0 0,-1 0 0 0 0,1 0-1 0 0,-1-1 1 0 0,0 2-1 0 0,1 0 267 0 0,0 2 29 0 0,0-1 0 0 0,0 1 0 0 0,0-1 0 0 0,-1 1 0 0 0,1-1 0 0 0,-1 1 0 0 0,0 0 0 0 0,0-1 0 0 0,-1 1 0 0 0,1-1 0 0 0,-1 1 1 0 0,-1 5-1 0 0,-2 6 555 0 0,-11 23 0 0 0,9-23-539 0 0,-217 487 5132 0 0,162-371-4895 0 0,-60 112-184 0 0,87-183-409 0 0,-80 105-1 0 0,111-161-60 0 0,-1 1-234 0 0,0 0 0 0 0,0 0 0 0 0,-9 7 0 0 0,12-11-351 0 0,3-10-2550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32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5 18399 0 0,'-2'-1'844'0'0,"0"0"-775"0"0,0 1 0 0 0,0-1-1 0 0,-1 0 1 0 0,1 1 0 0 0,0 0 0 0 0,-1-1-1 0 0,1 1 1 0 0,0 0 0 0 0,-1 0 0 0 0,1 0-1 0 0,0 0 1 0 0,-1 1 0 0 0,1-1 0 0 0,0 1-1 0 0,0-1 1 0 0,-1 1 0 0 0,1 0 0 0 0,0 0-1 0 0,0 0 1 0 0,0 0 0 0 0,0 0 0 0 0,0 1-1 0 0,0-1 1 0 0,0 0 0 0 0,0 1 0 0 0,1 0-1 0 0,-1-1 1 0 0,1 1 0 0 0,-1 0-1 0 0,-1 3 1 0 0,-5 6 282 0 0,1 0 1 0 0,1 1-1 0 0,0 0 0 0 0,-5 17 0 0 0,3-10-81 0 0,-64 184 752 0 0,1-3-509 0 0,47-144-301 0 0,-80 203 1008 0 0,93-228-1068 0 0,-1 0 0 0 0,-22 36 0 0 0,24-52-127 0 0,8-12-75 0 0,0-1 0 0 0,0 1 0 0 0,1 0 0 0 0,-1-1 0 0 0,1 1 1 0 0,-1 0-1 0 0,1 0 0 0 0,-1 4 0 0 0,2-6-303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0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1 430 10135 0 0,'8'-20'633'0'0,"1"0"0"0"0,1 0 0 0 0,0 1 0 0 0,20-25 0 0 0,-18 25 844 0 0,4-4-251 0 0,1 1 1 0 0,0 1-1 0 0,36-33 0 0 0,-32 35-1110 0 0,2 1 1 0 0,0 1-1 0 0,1 1 0 0 0,1 1 0 0 0,0 1 0 0 0,1 2 0 0 0,1 0 0 0 0,0 1 0 0 0,0 2 0 0 0,51-10 0 0 0,-65 16-106 0 0,1 2 0 0 0,-1 0 0 0 0,1 0 1 0 0,-1 1-1 0 0,1 1 0 0 0,-1 0 0 0 0,1 1 0 0 0,-1 0 0 0 0,0 1 0 0 0,13 5 0 0 0,-19-6 20 0 0,-1 1-1 0 0,0 0 1 0 0,0 0-1 0 0,0 0 1 0 0,0 1-1 0 0,-1 0 1 0 0,1 0-1 0 0,-1 0 1 0 0,0 1-1 0 0,0-1 1 0 0,-1 1-1 0 0,1 0 1 0 0,-1 1-1 0 0,0-1 1 0 0,-1 1-1 0 0,1 0 1 0 0,-1 0-1 0 0,0 0 1 0 0,-1 0-1 0 0,1 0 1 0 0,2 14-1 0 0,-3-11 35 0 0,-1 1-1 0 0,0 0 1 0 0,0 0-1 0 0,-1-1 1 0 0,0 1 0 0 0,-1 0-1 0 0,0 0 1 0 0,0-1-1 0 0,-1 1 1 0 0,-1 0-1 0 0,-3 9 1 0 0,1-7 104 0 0,-1 1 0 0 0,0-1 0 0 0,-1 0 1 0 0,0-1-1 0 0,-1 0 0 0 0,0 0 0 0 0,-12 11 0 0 0,-6 3 235 0 0,-2-1 0 0 0,0-1 1 0 0,-2-2-1 0 0,0-1 0 0 0,-35 17 0 0 0,-68 29 1 0 0,113-57-603 0 0,-1-2 0 0 0,0 0 0 0 0,0-1 0 0 0,-39 4 0 0 0,57-9-215 0 0,0-1 0 0 0,0 0 0 0 0,0 0-1 0 0,0 0 1 0 0,0 0 0 0 0,0-1 0 0 0,-4 0 0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0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103 160 16127 0 0,'2'1'1242'0'0,"33"8"-465"0"0,-27-6-416 0 0,0 0 0 0 0,0-1 0 0 0,0 0 0 0 0,0-1-1 0 0,12 1 1 0 0,-8-2 64 0 0,0-1 1 0 0,0 0-1 0 0,0 0 0 0 0,0-2 0 0 0,0 1 1 0 0,0-2-1 0 0,-1 1 0 0 0,1-2 0 0 0,16-8 0 0 0,-23 11-409 0 0,0-1-1 0 0,0 0 1 0 0,-1 0-1 0 0,0-1 0 0 0,0 0 1 0 0,0 1-1 0 0,0-1 0 0 0,0 0 1 0 0,-1-1-1 0 0,1 1 1 0 0,-1-1-1 0 0,0 0 0 0 0,-1 1 1 0 0,1-1-1 0 0,-1 0 0 0 0,0 0 1 0 0,0-1-1 0 0,-1 1 1 0 0,1 0-1 0 0,-1-1 0 0 0,0 1 1 0 0,-1-1-1 0 0,1-6 0 0 0,-1 10-33 0 0,0 1 0 0 0,0-1 0 0 0,0 1-1 0 0,0-1 1 0 0,0 1 0 0 0,0-1 0 0 0,-1 1-1 0 0,1-1 1 0 0,-1 1 0 0 0,1-1 0 0 0,-1 1-1 0 0,1 0 1 0 0,-1-1 0 0 0,0 1 0 0 0,1 0-1 0 0,-1-1 1 0 0,0 1 0 0 0,0 0 0 0 0,0 0-1 0 0,0 0 1 0 0,-2-2 0 0 0,2 3-11 0 0,-1-1 0 0 0,0 0 1 0 0,1 1-1 0 0,-1-1 0 0 0,0 1 0 0 0,1-1 1 0 0,-1 1-1 0 0,0 0 0 0 0,0 0 1 0 0,1 0-1 0 0,-1 0 0 0 0,0 0 0 0 0,0 0 1 0 0,1 0-1 0 0,-3 1 0 0 0,-6 2-72 0 0,0 0 1 0 0,0 1-1 0 0,1 0 0 0 0,-16 10 0 0 0,3-1 67 0 0,1 1 0 0 0,1 1 0 0 0,0 2 0 0 0,-28 29 0 0 0,18-12 239 0 0,-45 63 0 0 0,62-77-85 0 0,-17 32 1 0 0,27-46-95 0 0,0 0 0 0 0,1 0 0 0 0,-1 1 1 0 0,1-1-1 0 0,1 1 0 0 0,-1-1 0 0 0,1 1 1 0 0,1-1-1 0 0,-1 1 0 0 0,1 9 0 0 0,0-14-10 0 0,0-1 0 0 0,1 1 0 0 0,-1-1-1 0 0,1 1 1 0 0,-1-1 0 0 0,1 1 0 0 0,-1-1-1 0 0,1 1 1 0 0,0-1 0 0 0,0 0 0 0 0,-1 1-1 0 0,1-1 1 0 0,0 0 0 0 0,0 0 0 0 0,0 0-1 0 0,1 1 1 0 0,1 0 0 0 0,0 0 3 0 0,-1 0 1 0 0,1-1-1 0 0,0 0 1 0 0,0 1-1 0 0,0-1 1 0 0,0 0-1 0 0,0-1 1 0 0,4 2-1 0 0,5-1 13 0 0,-1 0-1 0 0,1-1 1 0 0,20-2 0 0 0,22-6-1233 0 0,0-1 1 0 0,61-20 0 0 0,-68 14-6586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0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8287 0 0,'0'2'3134'0'0,"-3"12"-476"0"0,0-1 0 0 0,-6 15 1 0 0,-14 25 313 0 0,-36 49-1578 0 0,53-92-989 0 0,-89 138 1299 0 0,-55 95-700 0 0,18 29-1920 0 0,131-270 385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01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277 232 2303 0 0,'0'0'102'0'0,"-4"-8"20"0"0,3 7-189 0 0,-1-3 9 0 0,4-8 798 0 0,-1 9 172 0 0,0 0 1 0 0,1 1-1 0 0,-1-1 0 0 0,1 0 0 0 0,0 1 1 0 0,0 0-1 0 0,0-1 0 0 0,0 1 0 0 0,0 0 0 0 0,0 0 1 0 0,3-3-1 0 0,32-20 5629 0 0,-28 19-6134 0 0,18-13 217 0 0,2 2 0 0 0,0 1 0 0 0,58-23 1 0 0,-45 25-563 0 0,1 2 1 0 0,52-8-1 0 0,-77 17-48 0 0,1 1 0 0 0,0 1 0 0 0,0 1-1 0 0,0 0 1 0 0,0 2 0 0 0,-1 0-1 0 0,34 8 1 0 0,-48-9-3 0 0,0 1 0 0 0,-1-1 0 0 0,1 0-1 0 0,0 1 1 0 0,-1 0 0 0 0,1 0 0 0 0,-1 0 0 0 0,0 0-1 0 0,1 1 1 0 0,-1-1 0 0 0,0 1 0 0 0,-1 0 0 0 0,1 0-1 0 0,0 0 1 0 0,-1 0 0 0 0,0 0 0 0 0,1 0 0 0 0,1 5-1 0 0,-2-3 10 0 0,-1-1 0 0 0,1 1-1 0 0,-1 0 1 0 0,0-1-1 0 0,-1 1 1 0 0,1 0-1 0 0,-1 0 1 0 0,0 0-1 0 0,0 0 1 0 0,0 0 0 0 0,-1 0-1 0 0,0-1 1 0 0,0 1-1 0 0,-2 7 1 0 0,-2 1 64 0 0,0 0 0 0 0,0-1 0 0 0,-2 0 0 0 0,1 0 0 0 0,-2 0 0 0 0,-12 15 0 0 0,-1-2 93 0 0,-38 35-1 0 0,29-34-114 0 0,-1-2 1 0 0,-42 26-1 0 0,-72 33-57 0 0,144-83-5 0 0,-29 16 0 0 0,-1-1 0 0 0,-65 22 0 0 0,80-33 0 0 0,0 0 0 0 0,0-1 0 0 0,0 0 0 0 0,0-1 0 0 0,-1-1 0 0 0,1-1 0 0 0,-1 0 0 0 0,-22-4 0 0 0,36 4-33 0 0,-1-1 0 0 0,1 1 0 0 0,0-1-1 0 0,-1 0 1 0 0,1 0 0 0 0,0 0 0 0 0,0-1 0 0 0,0 1 0 0 0,0-1 0 0 0,0 1-1 0 0,0-1 1 0 0,1 0 0 0 0,-1 0 0 0 0,-2-3 0 0 0,4 4-78 0 0,2 0-119 0 0,-1 0 218 0 0,1 0-1 0 0,0 0 1 0 0,-1 0 0 0 0,1 0-1 0 0,0 1 1 0 0,0-1-1 0 0,0 0 1 0 0,-1 0-1 0 0,1 1 1 0 0,0-1-1 0 0,0 0 1 0 0,0 1 0 0 0,0-1-1 0 0,1 1 1 0 0,-1-1-1 0 0,2 1 1 0 0,19-7-132 0 0,-4 4-30 0 0,0 0 1 0 0,1 1-1 0 0,0 0 1 0 0,-1 2-1 0 0,1 0 1 0 0,30 5-1 0 0,-14 0 160 0 0,-16-3-2 0 0,-1 2-1 0 0,24 6 0 0 0,-21-3 256 0 0,-1 0 0 0 0,-1 1-1 0 0,1 1 1 0 0,-1 1 0 0 0,23 16-1 0 0,-37-22-126 0 0,1 1 0 0 0,-1 0 0 0 0,0-1 0 0 0,-1 1 0 0 0,1 1 0 0 0,-1-1-1 0 0,0 1 1 0 0,6 11 0 0 0,-8-12-73 0 0,0 0 0 0 0,0 0-1 0 0,-1 0 1 0 0,0 0 0 0 0,0 0 0 0 0,0 0-1 0 0,0 1 1 0 0,-1-1 0 0 0,0 0 0 0 0,0 1-1 0 0,0-1 1 0 0,-3 10 0 0 0,1-8 13 0 0,0 0 0 0 0,0 0 0 0 0,-1-1 0 0 0,0 0 0 0 0,-1 1 0 0 0,1-1 0 0 0,-1 0 0 0 0,0-1 0 0 0,0 1 0 0 0,-1-1 0 0 0,-8 8 0 0 0,-4 2 39 0 0,0 0-1 0 0,-25 14 1 0 0,22-17-67 0 0,0 0 1 0 0,-1-2 0 0 0,0-1-1 0 0,-1 0 1 0 0,1-2 0 0 0,-2-1-1 0 0,-31 6 1 0 0,10-6-157 0 0,-1-1-1 0 0,-82-3 1 0 0,120-2 48 0 0,-1-1-1 0 0,0 0 1 0 0,0-1 0 0 0,1 0 0 0 0,-1 0 0 0 0,1 0-1 0 0,0-1 1 0 0,-9-4 0 0 0,13 6-140 0 0,0-1 0 0 0,1 1 0 0 0,-1-1 0 0 0,1 1 0 0 0,0-1 0 0 0,0 0 0 0 0,-1 0 1 0 0,1 0-1 0 0,0 0 0 0 0,1 0 0 0 0,-1-1 0 0 0,0 1 0 0 0,1-1 0 0 0,-1 1 0 0 0,1-1 0 0 0,0 1 0 0 0,-1-1 0 0 0,1 0 0 0 0,1 0 0 0 0,-1 1 1 0 0,0-1-1 0 0,1 0 0 0 0,-1 0 0 0 0,1-5 0 0 0,3-9-7267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0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5063 0 0,'0'0'232'0'0,"1"2"-13"0"0,22 58 4045 0 0,25 69 7151 0 0,-31-62-7723 0 0,-13-45-3625 0 0,2 25 0 0 0,-4 51 1973 0 0,-3-84-1859 0 0,0-1 1 0 0,-1 0 0 0 0,-1-1-1 0 0,0 1 1 0 0,-7 19-1 0 0,5-19-235 0 0,-1-1 0 0 0,0 0 1 0 0,-1 0-1 0 0,0 0 0 0 0,-17 20 0 0 0,18-26-78 0 0,1 0 0 0 0,-2-1 0 0 0,1 1 0 0 0,-1-1 0 0 0,0 0 0 0 0,0-1 0 0 0,0 1 0 0 0,0-1 1 0 0,-1-1-1 0 0,-14 6 0 0 0,-4-3-1814 0 0,0 0 1 0 0,-51 3 0 0 0,39-7-5690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0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532 467 4607 0 0,'0'0'11963'0'0,"1"-1"-10872"0"0,13-11 184 0 0,0-1 0 0 0,20-26 1 0 0,-20 20-956 0 0,-1 0 0 0 0,-1-1 0 0 0,18-40 0 0 0,26-72 657 0 0,-51 121-875 0 0,-1 1-1 0 0,-1 0 0 0 0,0-1 1 0 0,0 0-1 0 0,-1 0 0 0 0,-1 0 1 0 0,0 0-1 0 0,0 0 0 0 0,-1-16 1 0 0,-1 26-98 0 0,1 0 0 0 0,0-1 0 0 0,0 1 0 0 0,0 0-1 0 0,-1 0 1 0 0,1-1 0 0 0,-1 1 0 0 0,1 0 0 0 0,-1 0 0 0 0,0 0 0 0 0,1-1 0 0 0,-1 1 0 0 0,0 0 0 0 0,0 0 0 0 0,1 0 0 0 0,-1 0 0 0 0,0 0 0 0 0,0 1 0 0 0,0-1-1 0 0,0 0 1 0 0,-1 0 0 0 0,0 0 0 0 0,0 0-25 0 0,0 1 0 0 0,0-1 1 0 0,0 1-1 0 0,0 0 0 0 0,0-1 0 0 0,0 1 0 0 0,0 0 0 0 0,-1 0 0 0 0,1 1 0 0 0,0-1 0 0 0,0 0 0 0 0,-3 2 0 0 0,-5 1-96 0 0,1 1 0 0 0,0 0 0 0 0,0 0 0 0 0,-13 10 0 0 0,-59 41-36 0 0,3 3 0 0 0,2 4 0 0 0,3 3 0 0 0,3 3-1 0 0,3 3 1 0 0,-72 100 0 0 0,132-162 203 0 0,0 0-1 0 0,1 0 1 0 0,1 1 0 0 0,-1 0-1 0 0,2 0 1 0 0,-1 1-1 0 0,1-1 1 0 0,1 1 0 0 0,-3 11-1 0 0,6-22-46 0 0,0 0 1 0 0,0 0-1 0 0,0 0 0 0 0,0 1 0 0 0,0-1 0 0 0,0 0 1 0 0,0 0-1 0 0,0 0 0 0 0,0 0 0 0 0,0 0 0 0 0,0 0 1 0 0,0 1-1 0 0,0-1 0 0 0,0 0 0 0 0,0 0 1 0 0,0 0-1 0 0,0 0 0 0 0,1 0 0 0 0,-1 0 0 0 0,0 0 1 0 0,0 1-1 0 0,0-1 0 0 0,0 0 0 0 0,0 0 0 0 0,0 0 1 0 0,0 0-1 0 0,0 0 0 0 0,0 0 0 0 0,0 0 1 0 0,0 0-1 0 0,1 0 0 0 0,-1 1 0 0 0,0-1 0 0 0,0 0 1 0 0,0 0-1 0 0,0 0 0 0 0,0 0 0 0 0,1 0 0 0 0,2 2 20 0 0,1-1-1 0 0,0 1 0 0 0,-1-1 0 0 0,1 0 0 0 0,0 0 1 0 0,0 0-1 0 0,0 0 0 0 0,0-1 0 0 0,0 0 0 0 0,0 0 1 0 0,0 0-1 0 0,0 0 0 0 0,0 0 0 0 0,7-2 0 0 0,7-3 71 0 0,34-11 1 0 0,-41 12-59 0 0,43-17 110 0 0,0-2 0 0 0,75-46-1 0 0,88-77-238 0 0,-215 144-30 0 0,-13 13 147 0 0,-18 24 355 0 0,-39 60 1 0 0,68-94-378 0 0,-1 0 15 0 0,4 0-200 0 0,2 1-16 0 0,1-2-1 0 0,-1 1 0 0 0,1 0 0 0 0,0-1 0 0 0,-1 0 0 0 0,1-1 1 0 0,0 1-1 0 0,-1-1 0 0 0,1 0 0 0 0,-1 0 0 0 0,1-1 1 0 0,-1 0-1 0 0,1 0 0 0 0,4-3 0 0 0,13-6-3591 0 0,41-28 0 0 0,-36 21-89 0 0,24-12-154 0 0,-14 8 3272 0 0,-1-2 3453 0 0,-31 20-1170 0 0,23-12 10314 0 0,-31 36-10512 0 0,2-18-961 0 0,-7 11 135 0 0,4-11-284 0 0,5-10-126 0 0,1 0-76 0 0,1 1 0 0 0,0 0 0 0 0,1 0 0 0 0,-1 0 0 0 0,9-9 0 0 0,31-29-172 0 0,-10 13-140 0 0,70-50 0 0 0,-83 68 295 0 0,1 1 0 0 0,0 1 1 0 0,0 0-1 0 0,1 2 0 0 0,27-8 0 0 0,-46 17 50 0 0,0 0-1 0 0,0 0 0 0 0,0 0 1 0 0,1 1-1 0 0,-1-1 0 0 0,0 1 1 0 0,0 0-1 0 0,0 0 1 0 0,0 1-1 0 0,7 0 0 0 0,-9 0 1 0 0,0 0-1 0 0,0-1 1 0 0,0 1-1 0 0,0 0 1 0 0,0 0-1 0 0,0 1 0 0 0,0-1 1 0 0,-1 0-1 0 0,1 1 1 0 0,0-1-1 0 0,-1 1 1 0 0,1-1-1 0 0,-1 1 1 0 0,0 0-1 0 0,1 0 0 0 0,-1-1 1 0 0,0 1-1 0 0,0 0 1 0 0,0 0-1 0 0,0 0 1 0 0,1 4-1 0 0,0 4 59 0 0,0 0 1 0 0,0 0-1 0 0,-1 0 0 0 0,0 0 0 0 0,0 0 1 0 0,-1 0-1 0 0,-1 1 0 0 0,-3 18 0 0 0,-3 6 184 0 0,-13 39-1 0 0,-11 8-53 0 0,2-7-814 0 0,26-52-1784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0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330 402 7831 0 0,'-12'24'1205'0'0,"-18"29"-1"0"0,22-42 722 0 0,0 0 0 0 0,-1 0-1 0 0,0-1 1 0 0,-13 13 0 0 0,17-20-1741 0 0,0 0 0 0 0,0 0 1 0 0,0 0-1 0 0,0 0 1 0 0,0-1-1 0 0,-1 0 1 0 0,1 0-1 0 0,-1 0 1 0 0,1-1-1 0 0,-1 0 0 0 0,0 0 1 0 0,0 0-1 0 0,1-1 1 0 0,-1 0-1 0 0,0 0 1 0 0,0 0-1 0 0,0-1 1 0 0,1 1-1 0 0,-1-2 0 0 0,-10-2 1 0 0,9 2-179 0 0,1 0-1 0 0,0-1 1 0 0,0 1 0 0 0,0-1-1 0 0,1 0 1 0 0,-1-1 0 0 0,0 1-1 0 0,1-1 1 0 0,0 0 0 0 0,0-1-1 0 0,0 1 1 0 0,1-1 0 0 0,0 0-1 0 0,-1 0 1 0 0,2 0 0 0 0,-1-1-1 0 0,1 1 1 0 0,-4-8 0 0 0,5 7-12 0 0,1-1 0 0 0,-1 0 0 0 0,1 1 1 0 0,0-1-1 0 0,1 0 0 0 0,0 0 0 0 0,0 0 0 0 0,0 0 1 0 0,1 1-1 0 0,0-1 0 0 0,1 0 0 0 0,-1 0 0 0 0,1 1 0 0 0,0-1 1 0 0,1 1-1 0 0,3-8 0 0 0,7-11-231 0 0,1 1 1 0 0,25-34-1 0 0,-37 55 214 0 0,14-18-34 0 0,1 1 0 0 0,1 0-1 0 0,0 1 1 0 0,2 1 0 0 0,0 1 0 0 0,1 1-1 0 0,1 1 1 0 0,0 1 0 0 0,1 0-1 0 0,1 2 1 0 0,0 1 0 0 0,0 1 0 0 0,1 1-1 0 0,26-6 1 0 0,-31 9 294 0 0,-1 2 1 0 0,1 0-1 0 0,-1 1 0 0 0,1 2 0 0 0,34 0 0 0 0,-48 1-157 0 0,1 1 0 0 0,-1 0-1 0 0,0 0 1 0 0,0 1 0 0 0,0-1-1 0 0,-1 1 1 0 0,1 1-1 0 0,0-1 1 0 0,-1 1 0 0 0,1 0-1 0 0,-1 0 1 0 0,0 1 0 0 0,0-1-1 0 0,0 1 1 0 0,-1 0 0 0 0,1 1-1 0 0,-1-1 1 0 0,0 1 0 0 0,0-1-1 0 0,0 1 1 0 0,-1 1-1 0 0,5 8 1 0 0,-4-5-51 0 0,-1 1 0 0 0,1-1-1 0 0,-2 1 1 0 0,0 0 0 0 0,0 0 0 0 0,0 0-1 0 0,-1 0 1 0 0,-1 0 0 0 0,0 0-1 0 0,0 1 1 0 0,-1-1 0 0 0,0 0 0 0 0,-1 0-1 0 0,-3 11 1 0 0,-1-1 15 0 0,-1 0 0 0 0,0-1 0 0 0,-1 0 0 0 0,-1-1-1 0 0,-1 0 1 0 0,-13 18 0 0 0,15-25-449 0 0,0-1-1 0 0,-1 1 1 0 0,-1-2-1 0 0,1 1 1 0 0,-2-1-1 0 0,1-1 1 0 0,-1 0 0 0 0,-24 13-1 0 0,17-12-743 0 0,0-1 0 0 0,0-1 0 0 0,-1-1 0 0 0,0 0 0 0 0,-31 4 0 0 0,16-6-5668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0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43 6911 0 0,'21'-12'590'0'0,"25"-19"8656"0"0,-49 40-5449 0 0,-7 6-3477 0 0,4-7-65 0 0,-58 92 512 0 0,-24 40-34 0 0,-7 39-527 0 0,-73 196 0 0 0,147-318-140 0 0,-12 65 0 0 0,30-112-311 0 0,1 0 0 0 0,0 0 0 0 0,1 1 0 0 0,0-1-1 0 0,1 0 1 0 0,1 12 0 0 0,-1-20-1499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0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20 4607 0 0,'1'-1'354'0'0,"0"-1"-281"0"0,3-14 12579 0 0,-4 18-11240 0 0,-7 33-463 0 0,-1-1 1 0 0,-21 54-1 0 0,15-47-480 0 0,-33 88 567 0 0,-121 238 0 0 0,128-291-996 0 0,2 2 1 0 0,4 1-1 0 0,-28 101 0 0 0,52-136-296 0 0,-5 17-5009 0 0,11-51-1847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0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909 120 14511 0 0,'25'-31'1503'0'0,"-18"23"-691"0"0,0 0-1 0 0,0 0 1 0 0,-1-1 0 0 0,0 0 0 0 0,7-16 0 0 0,-12 25-757 0 0,-1-1 1 0 0,0 1-1 0 0,0-1 1 0 0,0 0 0 0 0,0 1-1 0 0,0-1 1 0 0,0 1 0 0 0,0-1-1 0 0,0 0 1 0 0,0 1 0 0 0,0-1-1 0 0,0 0 1 0 0,0 1-1 0 0,0-1 1 0 0,0 1 0 0 0,0-1-1 0 0,-1 1 1 0 0,1-1 0 0 0,0 0-1 0 0,0 1 1 0 0,-1-1 0 0 0,1 1-1 0 0,0-1 1 0 0,-1 1 0 0 0,1-1-1 0 0,-1 1 1 0 0,1-1-1 0 0,-1 1 1 0 0,1 0 0 0 0,0-1-1 0 0,-1 1 1 0 0,0 0 0 0 0,1-1-1 0 0,-1 1 1 0 0,1 0 0 0 0,-1 0-1 0 0,1-1 1 0 0,-1 1 0 0 0,1 0-1 0 0,-1 0 1 0 0,0 0-1 0 0,0 0 1 0 0,-3-1-4 0 0,0 0-1 0 0,0 1 1 0 0,-1-1 0 0 0,-5 1-1 0 0,-7 2-36 0 0,1 0-1 0 0,0 1 1 0 0,0 0 0 0 0,0 1-1 0 0,-23 10 1 0 0,-73 39-7 0 0,27-6-32 0 0,1 4 0 0 0,3 4 0 0 0,2 3 0 0 0,3 4 0 0 0,-104 109 0 0 0,174-165 24 0 0,-15 15 14 0 0,1 2 1 0 0,-24 34-1 0 0,40-51 3 0 0,0 0 1 0 0,0 1-1 0 0,1-1 0 0 0,0 1 1 0 0,0 0-1 0 0,0 0 0 0 0,1 0 1 0 0,0 1-1 0 0,1-1 0 0 0,-1 0 1 0 0,1 1-1 0 0,1-1 0 0 0,-1 1 1 0 0,1-1-1 0 0,2 9 0 0 0,-1-11 12 0 0,0 0-1 0 0,0 1 1 0 0,1-1-1 0 0,0 0 0 0 0,0 0 1 0 0,1-1-1 0 0,-1 1 1 0 0,1 0-1 0 0,0-1 1 0 0,6 7-1 0 0,-3-4 30 0 0,0-1-1 0 0,1 0 1 0 0,0 0 0 0 0,1-1-1 0 0,12 8 1 0 0,-1-3 77 0 0,1-1 1 0 0,-1-1-1 0 0,1-1 1 0 0,33 7-1 0 0,-11-6-33 0 0,0-2 0 0 0,0-2-1 0 0,1-2 1 0 0,83-6 0 0 0,-1-14-7268 0 0,-85 9-777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3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18 113 6447 0 0,'-18'-7'16081'0'0,"32"1"-14293"0"0,16-1-1196 0 0,1 0-1 0 0,-1 2 1 0 0,51-2-1 0 0,-19 2-330 0 0,154-22-30 0 0,179-12 186 0 0,-359 38-600 0 0,-15-1-1275 0 0,40 4-1 0 0,-50 0-4622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0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21423 0 0,'0'0'1943'0'0,"2"1"-1603"0"0,80 39 2518 0 0,-80-38-2953 0 0,10 5 1054 0 0,-6-5-3265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10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521 254 4143 0 0,'99'-58'457'0'0,"79"-49"8121"0"0,-152 90-7193 0 0,0 1-1 0 0,1 1 1 0 0,50-19 0 0 0,-54 28-191 0 0,-21 6 117 0 0,-2 2-1259 0 0,0 0 0 0 0,-1 0 0 0 0,1 0 1 0 0,-1 0-1 0 0,0 0 0 0 0,0 0 0 0 0,0 0 0 0 0,0 0 1 0 0,0 0-1 0 0,0 0 0 0 0,0 0 0 0 0,0-1 0 0 0,-4 4 1 0 0,-22 21 490 0 0,19-19-396 0 0,-130 134 179 0 0,67-64-248 0 0,-13 7-78 0 0,-111 126 0 0 0,121-115 0 0 0,-74 126 0 0 0,107-149 60 0 0,4 1 0 0 0,3 2 0 0 0,-39 126 0 0 0,64-166 3 0 0,1 0 0 0 0,1 1 0 0 0,3 0 0 0 0,-2 39 1 0 0,7-52 30 0 0,0-1 0 0 0,1 0 1 0 0,0 1-1 0 0,2-1 1 0 0,1 0-1 0 0,1-1 0 0 0,15 38 1 0 0,-14-43-40 0 0,0 0 0 0 0,1-1 0 0 0,1 0 0 0 0,0 0 1 0 0,1-1-1 0 0,1 0 0 0 0,0-1 0 0 0,1 0 0 0 0,1 0 0 0 0,25 19 0 0 0,-23-23 135 0 0,0 0-1 0 0,1 0 1 0 0,1-2-1 0 0,-1 0 1 0 0,1-1-1 0 0,0-1 1 0 0,25 5-1 0 0,-39-9 1803 0 0,-1 1-1932 0 0,6 7-64 0 0,-2 3-108 0 0,-4-10-169 0 0,-3 1-39 0 0,1 1-233 0 0,-1 0 0 0 0,0 0-1 0 0,-1 0 1 0 0,1 0 0 0 0,-1 0 0 0 0,1 0 0 0 0,-1 0-1 0 0,0-1 1 0 0,-1 1 0 0 0,-3 5 0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2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4607 0 0,'0'0'12450'0'0,"0"2"-12096"0"0,1 5-235 0 0,0 0-1 0 0,0 0 1 0 0,-1 0-1 0 0,0-1 1 0 0,-1 1-1 0 0,-1 12 0 0 0,-14 44 351 0 0,8-35-307 0 0,-44 147 686 0 0,41-138-704 0 0,-30 68 0 0 0,34-93-123 0 0,4-8-12 0 0,0-1 0 0 0,0 2-1 0 0,1-1 1 0 0,0 0 0 0 0,0 0 0 0 0,-2 7 0 0 0,-5 14 35 0 0,9-22-61 0 0,-1-1-111 0 0,4-2-1048 0 0,11 0 141 0 0,2-3-48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2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66 8287 0 0,'0'0'639'0'0,"3"-11"1929"0"0,-3 1 1784 0 0,0 8-3837 0 0,-1-1-364 0 0,0 1 0 0 0,0-1 1 0 0,-1 1-1 0 0,1 0 0 0 0,0-1 0 0 0,-1 1 1 0 0,0 0-1 0 0,0 0 0 0 0,1 0 1 0 0,-1 0-1 0 0,0 0 0 0 0,-1 0 1 0 0,1 0-1 0 0,0 1 0 0 0,0-1 1 0 0,-6-1-1 0 0,5 1-62 0 0,-1 1 1 0 0,0 0 0 0 0,0 1-1 0 0,0-1 1 0 0,0 1-1 0 0,0-1 1 0 0,0 1-1 0 0,1 0 1 0 0,-1 1-1 0 0,0-1 1 0 0,-7 2-1 0 0,-37 10 280 0 0,-62 23 0 0 0,-45 28-557 0 0,92-36 38 0 0,29-12-199 0 0,-58 36 0 0 0,91-51 344 0 0,0 1 0 0 0,0-1 1 0 0,1 1-1 0 0,-1 0 0 0 0,0-1 1 0 0,0 1-1 0 0,0 0 1 0 0,1-1-1 0 0,-1 1 0 0 0,0 0 1 0 0,1 0-1 0 0,-1 0 1 0 0,1 0-1 0 0,-1-1 0 0 0,1 1 1 0 0,-1 0-1 0 0,1 0 0 0 0,0 0 1 0 0,-1 0-1 0 0,1 0 1 0 0,0 0-1 0 0,0 0 0 0 0,0 0 1 0 0,0 0-1 0 0,0 0 0 0 0,0 1 1 0 0,0 0-3 0 0,1 0 1 0 0,-1-1-1 0 0,1 1 1 0 0,0-1-1 0 0,-1 1 1 0 0,1-1-1 0 0,0 1 1 0 0,0-1-1 0 0,0 0 0 0 0,0 1 1 0 0,0-1-1 0 0,1 0 1 0 0,-1 0-1 0 0,0 0 1 0 0,3 2-1 0 0,11 6 178 0 0,0-1 0 0 0,1 0 0 0 0,0-1-1 0 0,1-1 1 0 0,32 8 0 0 0,-18-5 8 0 0,31 8 295 0 0,45 15 396 0 0,-93-27-701 0 0,0 1-1 0 0,-1 1 1 0 0,0 0 0 0 0,0 0-1 0 0,16 14 1 0 0,-24-17-141 0 0,-1 0-1 0 0,0 0 1 0 0,0 0-1 0 0,0 0 1 0 0,0 1-1 0 0,-1 0 1 0 0,1 0-1 0 0,-1 0 1 0 0,-1 0-1 0 0,1 0 1 0 0,-1 1-1 0 0,0-1 1 0 0,0 1-1 0 0,0-1 1 0 0,-1 1-1 0 0,0 0 1 0 0,0 0-1 0 0,-1 0 1 0 0,1-1-1 0 0,-1 1 1 0 0,0 0-1 0 0,-2 10 1 0 0,0-6-6 0 0,0-1 1 0 0,-1 0-1 0 0,0 1 1 0 0,-1-1-1 0 0,1 0 0 0 0,-2-1 1 0 0,1 1-1 0 0,-1-1 1 0 0,-1 0-1 0 0,1 0 1 0 0,-2 0-1 0 0,1-1 0 0 0,-8 7 1 0 0,2-4-37 0 0,1-1 0 0 0,-1 0 0 0 0,0-1 1 0 0,-1 0-1 0 0,0-1 0 0 0,0-1 0 0 0,0 0 0 0 0,-1-1 1 0 0,0 0-1 0 0,0-1 0 0 0,-1 0 0 0 0,1-2 0 0 0,-1 1 1 0 0,1-2-1 0 0,-1 0 0 0 0,-22-1 0 0 0,33-1-1 0 0,1 1-1 0 0,-1-1 1 0 0,0 0-1 0 0,1 0 1 0 0,-1 0 0 0 0,1-1-1 0 0,-1 1 1 0 0,1-1-1 0 0,0 0 1 0 0,0 0-1 0 0,-1 0 1 0 0,1 0 0 0 0,1 0-1 0 0,-1-1 1 0 0,0 1-1 0 0,0-1 1 0 0,1 0 0 0 0,0 0-1 0 0,-1 0 1 0 0,1 0-1 0 0,0 0 1 0 0,-2-7-1 0 0,1 4-1 0 0,1 0-1 0 0,0 0 0 0 0,0-1 1 0 0,1 1-1 0 0,0-1 1 0 0,0 1-1 0 0,0-1 0 0 0,1 1 1 0 0,0-1-1 0 0,0 1 0 0 0,1-1 1 0 0,1-7-1 0 0,2-1-8 0 0,0 0 0 0 0,1 1 0 0 0,1-1 0 0 0,0 1-1 0 0,1 0 1 0 0,17-24 0 0 0,2 1 582 0 0,34-34-1 0 0,-52 63-427 0 0,0 1 0 0 0,0-1 1 0 0,1 2-1 0 0,-1-1 0 0 0,18-9 0 0 0,50-20-1 0 0,-68 33-159 0 0,-1-1-1 0 0,0 0 1 0 0,0-1-1 0 0,0 1 1 0 0,-1-1 0 0 0,0-1-1 0 0,0 1 1 0 0,0-1-1 0 0,0 0 1 0 0,-1 0 0 0 0,0-1-1 0 0,0 0 1 0 0,-1 1-1 0 0,0-2 1 0 0,6-14-1 0 0,-8 18 33 0 0,0 1-394 0 0,-1 0 0 0 0,0 0 0 0 0,1 0 0 0 0,-1 0 1 0 0,-1 0-1 0 0,2-6 0 0 0,-2 8-638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2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135 160 6911 0 0,'0'0'8632'0'0,"1"-2"-8120"0"0,3-7-230 0 0,0 0 0 0 0,1 0 0 0 0,0 1 0 0 0,1 0 0 0 0,0 0 0 0 0,0 0 0 0 0,1 1 0 0 0,0 0 0 0 0,0 0 0 0 0,0 0 0 0 0,1 1 0 0 0,0 0 0 0 0,0 1 0 0 0,1 0 0 0 0,0 0 0 0 0,0 1 0 0 0,0 0 0 0 0,0 0 0 0 0,13-2 0 0 0,0-1 35 0 0,0 2-1 0 0,0 0 1 0 0,1 1-1 0 0,0 1 1 0 0,-1 2 0 0 0,32 1-1 0 0,-44 1-252 0 0,-9-1 0 0 0,-1 2-11 0 0,0 4-71 0 0,-1 0-1 0 0,0 1 0 0 0,0-1 0 0 0,-1 0 0 0 0,0 0 0 0 0,0 0 0 0 0,0-1 1 0 0,-1 1-1 0 0,0 0 0 0 0,0-1 0 0 0,-1 0 0 0 0,-3 6 0 0 0,-10 10-102 0 0,-29 29 0 0 0,33-37 67 0 0,-126 116-301 0 0,59-57 70 0 0,-1-5 98 0 0,33-29 89 0 0,37-31 59 0 0,9-6 11 0 0,1 0 0 0 0,-1 0-1 0 0,0 1 1 0 0,0-1 0 0 0,0 0-1 0 0,1 1 1 0 0,-1-1 0 0 0,0 1 0 0 0,1-1-1 0 0,0 1 1 0 0,-1 0 0 0 0,1-1-1 0 0,-2 4 1 0 0,6-5-63 0 0,4 2 82 0 0,0-2 0 0 0,0 1-1 0 0,0-1 1 0 0,1 0-1 0 0,-1-1 1 0 0,0 1-1 0 0,12-4 1 0 0,54-18 271 0 0,-36 10-66 0 0,-16 6 83 0 0,1 1-1 0 0,0 0 1 0 0,34-2-1 0 0,-43 7-99 0 0,0 0 0 0 0,0 1 0 0 0,0 0 0 0 0,0 0 1 0 0,0 2-1 0 0,0 0 0 0 0,17 6 0 0 0,0 3 158 0 0,29 16 1 0 0,-37-17-163 0 0,-19-8-163 0 0,-1-1-9 0 0,13 2 69 0 0,-11-4-101 0 0,0 1 0 0 0,0-1 1 0 0,0 0-1 0 0,1 0 0 0 0,-1 0 0 0 0,0-1 0 0 0,0 0 0 0 0,0 1 0 0 0,4-3 1 0 0,36-13-1426 0 0,-41 14 1303 0 0,23-10-1920 0 0,0-2-3317 0 0,1-4-1780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2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24 6911 0 0,'0'0'315'0'0,"0"-1"-7"0"0,-3-5-199 0 0,2 5 83 0 0,0 0 0 0 0,1 0 0 0 0,-1-1 0 0 0,0 1 0 0 0,0 0 0 0 0,0 0 0 0 0,0 0 0 0 0,0 1 0 0 0,0-1 0 0 0,0 0 0 0 0,0 0 0 0 0,-1 1 0 0 0,1-1 0 0 0,0 0 0 0 0,0 1 0 0 0,-1-1 0 0 0,1 1 0 0 0,0-1 0 0 0,0 1 0 0 0,-1 0 0 0 0,1 0 0 0 0,-1 0 0 0 0,1 0 0 0 0,0 0 1 0 0,-1 0-1 0 0,1 0 0 0 0,0 0 0 0 0,-1 0 0 0 0,1 0 0 0 0,-3 1 0 0 0,3 0 105 0 0,-2-1-116 0 0,-1 1 1 0 0,1 0 0 0 0,-1 0-1 0 0,1 0 1 0 0,0 0-1 0 0,0 1 1 0 0,0-1 0 0 0,0 1-1 0 0,0 0 1 0 0,0 0 0 0 0,0 0-1 0 0,0 0 1 0 0,1 0 0 0 0,-1 0-1 0 0,1 1 1 0 0,-1 0 0 0 0,1-1-1 0 0,0 1 1 0 0,-2 3-1 0 0,2-1-65 0 0,0 0-1 0 0,0-1 0 0 0,1 1 0 0 0,-1 0 1 0 0,1 0-1 0 0,0 1 0 0 0,1-1 0 0 0,-1 0 0 0 0,1 0 1 0 0,0 0-1 0 0,0 0 0 0 0,2 8 0 0 0,-1-3-25 0 0,2 0-1 0 0,0 1 0 0 0,0-1 1 0 0,1 0-1 0 0,0-1 0 0 0,0 1 1 0 0,1-1-1 0 0,1 0 1 0 0,-1 0-1 0 0,10 10 0 0 0,9 10 162 0 0,42 38-1 0 0,-55-57-207 0 0,37 35 135 0 0,160 159 370 0 0,-145-137-353 0 0,62 87 1 0 0,-107-130-157 0 0,-2 1 0 0 0,-1 1 0 0 0,-1 0 0 0 0,-1 1 0 0 0,10 30 0 0 0,-17-38-20 0 0,-1 0 0 0 0,0 1 0 0 0,-2 0 1 0 0,0 0-1 0 0,-1 0 0 0 0,-1 0 0 0 0,-1 1 1 0 0,-4 26-1 0 0,-3-3 30 0 0,-2-1-1 0 0,-2 0 1 0 0,-30 78 0 0 0,16-63-182 0 0,-3-2 1 0 0,-38 59-1 0 0,-35 26-870 0 0,82-118 798 0 0,-1-2-1 0 0,0 0 1 0 0,-45 32 0 0 0,52-44 244 0 0,0-2-1 0 0,-1 1 0 0 0,0-2 1 0 0,-24 8-1 0 0,9-3 388 0 0,9-7-92 0 0,16-5-819 0 0,11-4 34 0 0,63-24-1591 0 0,-52 22 1276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28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46 6911 0 0,'27'-15'614'0'0,"12"-6"-399"0"0,-12 12 6170 0 0,-26 10-6226 0 0,0 0 1 0 0,0 0-1 0 0,0 0 1 0 0,0 0 0 0 0,0 1-1 0 0,-1-1 1 0 0,1 0 0 0 0,0 0-1 0 0,-1 1 1 0 0,1-1-1 0 0,-1 0 1 0 0,0 1 0 0 0,1 2-1 0 0,-1-1-37 0 0,0 0 0 0 0,0 0 0 0 0,0 0 0 0 0,-1 0 0 0 0,1 0 0 0 0,-1 0 0 0 0,0 0 0 0 0,0 0 0 0 0,0-1 0 0 0,0 1 0 0 0,-1 0 0 0 0,1-1 0 0 0,-4 6 0 0 0,-1 0 171 0 0,-1 1 0 0 0,-11 11 0 0 0,-156 127 579 0 0,-1 0-203 0 0,140-112-642 0 0,2 2 0 0 0,2 0 0 0 0,1 2 0 0 0,2 2 0 0 0,-39 73 0 0 0,18-12 308 0 0,4 3 0 0 0,-51 185 0 0 0,87-256-215 0 0,2 2 1 0 0,2-1-1 0 0,-3 60 0 0 0,9-72 4 0 0,0 1 0 0 0,1-1 0 0 0,1 0-1 0 0,2 0 1 0 0,0-1 0 0 0,14 38 0 0 0,-10-36 24 0 0,2 0 0 0 0,1-1 1 0 0,0-1-1 0 0,2 1 0 0 0,1-2 0 0 0,0 0 1 0 0,2-1-1 0 0,0 0 0 0 0,23 19 0 0 0,-1-7 486 0 0,1-1 0 0 0,1-3 0 0 0,62 34 0 0 0,-54-45-768 0 0,-47-16-97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05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2759 0 0,'0'0'126'0'0,"-1"2"-5"0"0,-9 17 247 0 0,-1 16 5158 0 0,0-2 161 0 0,-145 394 3045 0 0,145-398-8849 0 0,10-27-499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0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577 116 10591 0 0,'1'-2'137'0'0,"4"-6"10"0"0,0 0 0 0 0,-1 0 0 0 0,0 0 0 0 0,0-1 0 0 0,2-9 0 0 0,-5 17-25 0 0,-1-1 0 0 0,1 1-1 0 0,-1-1 1 0 0,0 1 0 0 0,0-1 0 0 0,1 0 0 0 0,-1 1 0 0 0,0-1 0 0 0,-1 1 0 0 0,1-1 0 0 0,0 1 0 0 0,0-1-1 0 0,-1 1 1 0 0,1-1 0 0 0,-1 1 0 0 0,1-1 0 0 0,-1 1 0 0 0,1-1 0 0 0,-1 1 0 0 0,0-1 0 0 0,0 1 0 0 0,0 0-1 0 0,0 0 1 0 0,0-1 0 0 0,0 1 0 0 0,0 0 0 0 0,0 0 0 0 0,0 0 0 0 0,-1 0 0 0 0,1 0 0 0 0,0 0 0 0 0,-1 1-1 0 0,1-1 1 0 0,-1 0 0 0 0,1 1 0 0 0,-1-1 0 0 0,-1 0 0 0 0,-6-1 138 0 0,-1 0 0 0 0,1 1 1 0 0,0 0-1 0 0,0 1 0 0 0,-1-1 0 0 0,1 2 0 0 0,0-1 1 0 0,0 2-1 0 0,-1-1 0 0 0,-9 3 0 0 0,-6 3-164 0 0,1 1 0 0 0,-34 16-1 0 0,22-6 231 0 0,0 1 0 0 0,0 3-1 0 0,2 0 1 0 0,1 2 0 0 0,1 2-1 0 0,-54 56 1 0 0,82-79-278 0 0,1 1 0 0 0,-1 1 0 0 0,1-1 0 0 0,0 1 0 0 0,0-1 0 0 0,1 1 0 0 0,0 0 0 0 0,-1 0 0 0 0,1 0 0 0 0,-1 5-1 0 0,3-8-42 0 0,0 0 0 0 0,-1 0 0 0 0,1 0 0 0 0,0 0 0 0 0,0-1 0 0 0,0 1 0 0 0,1 0 0 0 0,-1 0 0 0 0,0 0-1 0 0,1 0 1 0 0,-1 0 0 0 0,1-1 0 0 0,0 1 0 0 0,-1 0 0 0 0,1-1 0 0 0,0 1 0 0 0,0 0 0 0 0,0-1-1 0 0,0 1 1 0 0,0-1 0 0 0,1 1 0 0 0,-1-1 0 0 0,0 0 0 0 0,1 1 0 0 0,-1-1 0 0 0,1 0 0 0 0,-1 0 0 0 0,1 0-1 0 0,0 0 1 0 0,-1 0 0 0 0,3 0 0 0 0,13 5 4 0 0,0 0 0 0 0,0-2 0 0 0,0 0 0 0 0,1-1 0 0 0,-1 0 0 0 0,19-1 0 0 0,14 3 41 0 0,-25-2-45 0 0,105 17 4 0 0,-103-15-10 0 0,-1 2 0 0 0,46 17 0 0 0,-63-20 51 0 0,0 1 1 0 0,0 0-1 0 0,0 0 0 0 0,-1 0 1 0 0,0 1-1 0 0,9 9 0 0 0,-15-14-29 0 0,0 1 0 0 0,0 0-1 0 0,0 0 1 0 0,-1 0 0 0 0,1 1-1 0 0,-1-1 1 0 0,0 0 0 0 0,0 1-1 0 0,0-1 1 0 0,0 0 0 0 0,0 1-1 0 0,1 3 1 0 0,-2-4-12 0 0,0 0-1 0 0,0 0 1 0 0,0 0-1 0 0,0-1 1 0 0,0 1-1 0 0,-1 0 1 0 0,1 0-1 0 0,-1 0 1 0 0,1-1-1 0 0,-1 1 1 0 0,0 0-1 0 0,0-1 1 0 0,1 1-1 0 0,-1 0 1 0 0,0-1 0 0 0,0 1-1 0 0,-1-1 1 0 0,1 1-1 0 0,0-1 1 0 0,-2 1-1 0 0,-2 3 85 0 0,0-1 0 0 0,-1 1 1 0 0,0-2-1 0 0,1 1 0 0 0,-1-1 0 0 0,-1 1 0 0 0,-10 3 0 0 0,-50 12 612 0 0,43-13-503 0 0,-35 9-134 0 0,0-2 0 0 0,-1-3-1 0 0,-1-2 1 0 0,-92-1 0 0 0,129-8-1289 0 0,1-3-4733 0 0,5-3-1830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0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15 8287 0 0,'-1'-1'639'0'0,"-3"-1"-403"0"0,1 0-1 0 0,0 1 1 0 0,-1-1 0 0 0,1 1-1 0 0,-1-1 1 0 0,1 1 0 0 0,-1 0-1 0 0,0 1 1 0 0,-5-2-1 0 0,7 2 112 0 0,0 0-1 0 0,0 1 0 0 0,0-1 1 0 0,-1 0-1 0 0,1 1 0 0 0,0-1 1 0 0,0 1-1 0 0,0 0 0 0 0,0-1 0 0 0,0 1 1 0 0,0 0-1 0 0,1 0 0 0 0,-1 0 1 0 0,0 1-1 0 0,0-1 0 0 0,1 0 1 0 0,-1 1-1 0 0,1-1 0 0 0,-3 4 1 0 0,-3 4 43 0 0,1 0 0 0 0,0 1 0 0 0,0-1 1 0 0,-5 16-1 0 0,-15 45 250 0 0,16-39-305 0 0,-53 148 791 0 0,-97 256-113 0 0,-48 59-760 0 0,139-320-130 0 0,29-69-1463 0 0,39-103 756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3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74 5063 0 0,'0'-2'390'0'0,"18"-31"1210"0"0,-17 28-329 0 0,1 1 0 0 0,-1 0-1 0 0,1 0 1 0 0,-1 0 0 0 0,-1-1 0 0 0,1-8 4730 0 0,3 26-5581 0 0,-3-5-287 0 0,-1 0 0 0 0,1 0 0 0 0,-1 0 1 0 0,-1 0-1 0 0,1 0 0 0 0,-5 15 0 0 0,-15 46 306 0 0,17-60-399 0 0,-34 82 333 0 0,-75 135 1 0 0,101-207-368 0 0,-90 158 27 0 0,100-175-182 0 0,-6 9-5334 0 0,0-2 4527 0 0,0 0 1 0 0,-12 10-1 0 0,10-9 1104 0 0,-16 20 0 0 0,33-40 4281 0 0,49-66-3316 0 0,-43 55-1677 0 0,15-28-1 0 0,-9 11-6374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0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0 223 12439 0 0,'0'0'958'0'0,"1"2"-340"0"0,-1 0-237 0 0,0 0-1 0 0,1 0 1 0 0,0 0-1 0 0,-1 0 1 0 0,1 0 0 0 0,0 0-1 0 0,0 0 1 0 0,0-1-1 0 0,0 1 1 0 0,0 0-1 0 0,0 0 1 0 0,1-1-1 0 0,-1 1 1 0 0,0-1-1 0 0,1 0 1 0 0,0 1-1 0 0,-1-1 1 0 0,3 2-1 0 0,0-1-159 0 0,0 0 0 0 0,0-1 0 0 0,0 1 0 0 0,1-1 0 0 0,-1 1 0 0 0,0-1 0 0 0,1-1-1 0 0,4 2 1 0 0,8-2-93 0 0,0 0 1 0 0,0-1-1 0 0,26-4 0 0 0,-1-3 295 0 0,0-2 0 0 0,55-21 0 0 0,79-40 91 0 0,-118 46-412 0 0,-3 1-113 0 0,92-36 55 0 0,-120 51-217 0 0,0 1 1 0 0,0 1-1 0 0,44-4 1 0 0,-66 10-23 0 0,0 1 0 0 0,0 0 0 0 0,0 0-1 0 0,0 0 1 0 0,0 0 0 0 0,-1 1 0 0 0,1 0 0 0 0,0 0 0 0 0,5 2 0 0 0,-9-2 49 0 0,0-1-1 0 0,0 1 1 0 0,1 0 0 0 0,-1 0 0 0 0,0 0-1 0 0,0 0 1 0 0,0 0 0 0 0,0 0-1 0 0,0 0 1 0 0,0 0 0 0 0,0 0 0 0 0,0 0-1 0 0,0 0 1 0 0,-1 0 0 0 0,1 1-1 0 0,0-1 1 0 0,-1 0 0 0 0,1 1 0 0 0,-1-1-1 0 0,0 1 1 0 0,1-1 0 0 0,-1 0 0 0 0,0 1-1 0 0,0-1 1 0 0,0 1 0 0 0,0-1-1 0 0,0 1 1 0 0,0-1 0 0 0,0 0 0 0 0,0 1-1 0 0,0-1 1 0 0,-1 1 0 0 0,1-1-1 0 0,-2 3 1 0 0,-6 17-1726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0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58 269 7367 0 0,'2'1'8154'0'0,"4"2"-7569"0"0,1-1 0 0 0,-1 2 1 0 0,-1-1-1 0 0,1 1 0 0 0,0 0 1 0 0,-1 0-1 0 0,0 0 0 0 0,0 1 1 0 0,0-1-1 0 0,7 10 0 0 0,4 8 477 0 0,18 31 0 0 0,-28-44-645 0 0,-2-3-351 0 0,4 9 172 0 0,1-1 0 0 0,0-1 0 0 0,1 0 0 0 0,14 14 0 0 0,-21-23-402 0 0,1-1 0 0 0,0 0 0 0 0,0 0 0 0 0,0 0 0 0 0,0-1 0 0 0,0 0 0 0 0,1 1 0 0 0,-1-1 0 0 0,1-1 0 0 0,-1 1 0 0 0,1-1 0 0 0,0 0 0 0 0,-1 0 0 0 0,1 0 0 0 0,0 0 0 0 0,0-1 0 0 0,0 0 0 0 0,8-1 0 0 0,13-5-5479 0 0,0-5-1683 0 0</inkml:trace>
  <inkml:trace contextRef="#ctx0" brushRef="#br0" timeOffset="1">687 0 18487 0 0,'0'0'846'0'0,"-2"1"-17"0"0,-7 4-743 0 0,1 1-1 0 0,0-1 1 0 0,0 2 0 0 0,0-1-1 0 0,1 1 1 0 0,-10 12 0 0 0,-37 52 839 0 0,-98 165 868 0 0,-150 313-1 0 0,223-370-3135 0 0,51-100-3989 0 0,24-64-1618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07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1 15663 0 0,'-3'2'1207'0'0,"-22"27"50"0"0,1 2 0 0 0,-31 51 0 0 0,-120 213 2936 0 0,-195 392-2156 0 0,337-628-2156 0 0,8-16-61 0 0,-28 65-1 0 0,52-105 330 0 0,-5 14-1065 0 0,7-14-392 0 0,5-8-505 0 0,6-10-3853 0 0,3-7-1604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0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110 196 16007 0 0,'38'-33'735'0'0,"-3"3"589"0"0,64-44 0 0 0,-85 65-961 0 0,-1 2-1 0 0,1 0 1 0 0,1 0 0 0 0,-1 2-1 0 0,1-1 1 0 0,0 2 0 0 0,1 0-1 0 0,28-3 1 0 0,-26 5-149 0 0,0 1-1 0 0,0 1 1 0 0,0 1 0 0 0,0 1 0 0 0,0 0-1 0 0,0 1 1 0 0,22 7 0 0 0,-34-8-154 0 0,0 0 0 0 0,1 0 0 0 0,-1 1 0 0 0,0 0 0 0 0,-1 0 0 0 0,1 1 0 0 0,0 0 0 0 0,-1 0 0 0 0,0 0 0 0 0,0 0 0 0 0,0 1 0 0 0,-1 0-1 0 0,1 0 1 0 0,-1 0 0 0 0,0 0 0 0 0,-1 1 0 0 0,1 0 0 0 0,-1-1 0 0 0,0 1 0 0 0,-1 1 0 0 0,1-1 0 0 0,2 12 0 0 0,-4-9-51 0 0,0 0-1 0 0,0 1 0 0 0,-1-1 1 0 0,-1 1-1 0 0,1-1 1 0 0,-2 1-1 0 0,1-1 1 0 0,-1 1-1 0 0,0-1 0 0 0,-1 0 1 0 0,0 0-1 0 0,-1 0 1 0 0,0-1-1 0 0,0 1 1 0 0,-10 13-1 0 0,0 0 10 0 0,-2-2 1 0 0,0 0-1 0 0,-2-1 0 0 0,-31 28 1 0 0,20-22-76 0 0,0-2 1 0 0,-2-2-1 0 0,0 0 1 0 0,-2-2-1 0 0,0-2 1 0 0,-1-1-1 0 0,0-1 1 0 0,-1-2-1 0 0,-1-1 1 0 0,-62 11-1 0 0,83-20-519 0 0,-41 4 928 0 0,28-7-2220 0 0,2-7-3905 0 0,9-3-1751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0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91 17911 0 0,'0'0'820'0'0,"2"1"-16"0"0,36 5 1071 0 0,0-1-1 0 0,66 0 1 0 0,-70-6-1423 0 0,-23 2-243 0 0,1-1 1 0 0,-1-1-1 0 0,1 0 0 0 0,-1 0 1 0 0,1-1-1 0 0,-1-1 0 0 0,0 0 1 0 0,20-8-1 0 0,-24 8-261 0 0,-1-1 1 0 0,0 0-1 0 0,0 1 1 0 0,0-2-1 0 0,6-5 0 0 0,-11 9 40 0 0,0 1 0 0 0,0-1 0 0 0,0 0 0 0 0,0 0 0 0 0,0 0 0 0 0,0 0 0 0 0,-1 0 0 0 0,1 0 0 0 0,0-1-1 0 0,-1 1 1 0 0,1 0 0 0 0,-1 0 0 0 0,1 0 0 0 0,-1-1 0 0 0,0 1 0 0 0,1 0 0 0 0,-1 0 0 0 0,0-1 0 0 0,0 1 0 0 0,0 0-1 0 0,0-1 1 0 0,0 1 0 0 0,0 0 0 0 0,0 0 0 0 0,-1-1 0 0 0,1 1 0 0 0,0 0 0 0 0,-1 0 0 0 0,1-1 0 0 0,-1 1-1 0 0,1 0 1 0 0,-1 0 0 0 0,0 0 0 0 0,1 0 0 0 0,-1 0 0 0 0,0 0 0 0 0,-1-2 0 0 0,1 2-34 0 0,-1 0-1 0 0,1 0 1 0 0,-1 0 0 0 0,0-1 0 0 0,0 1 0 0 0,0 1 0 0 0,1-1 0 0 0,-1 0-1 0 0,0 0 1 0 0,0 1 0 0 0,0-1 0 0 0,0 1 0 0 0,0 0 0 0 0,0-1-1 0 0,0 1 1 0 0,0 0 0 0 0,0 0 0 0 0,-1 0 0 0 0,1 1 0 0 0,0-1 0 0 0,0 0-1 0 0,0 1 1 0 0,0-1 0 0 0,-2 2 0 0 0,-7 2-147 0 0,0 0 0 0 0,-20 11 0 0 0,26-13 138 0 0,-30 18-19 0 0,1 1 0 0 0,-54 43 0 0 0,-53 63 277 0 0,106-95-91 0 0,-34 42 0 0 0,60-63-86 0 0,1 1 1 0 0,-1 0 0 0 0,2 0 0 0 0,0 1-1 0 0,0-1 1 0 0,1 2 0 0 0,1-1-1 0 0,-5 18 1 0 0,9-28-20 0 0,0 0 0 0 0,0 1 0 0 0,1-1-1 0 0,-1 1 1 0 0,1-1 0 0 0,0 1 0 0 0,0-1 0 0 0,0 1-1 0 0,0 0 1 0 0,1-1 0 0 0,0 1 0 0 0,-1-1 0 0 0,1 0 0 0 0,0 1-1 0 0,1-1 1 0 0,-1 0 0 0 0,1 0 0 0 0,-1 1 0 0 0,1-1-1 0 0,0 0 1 0 0,0-1 0 0 0,0 1 0 0 0,1 0 0 0 0,-1 0-1 0 0,1-1 1 0 0,-1 0 0 0 0,1 1 0 0 0,0-1 0 0 0,0 0 0 0 0,0 0-1 0 0,0-1 1 0 0,0 1 0 0 0,0-1 0 0 0,0 1 0 0 0,6 0-1 0 0,6 2-7 0 0,-1 0-1 0 0,1-2 0 0 0,0 0 0 0 0,0 0 1 0 0,0-2-1 0 0,23-1 0 0 0,-5-2-389 0 0,61-13 0 0 0,-35-1-1111 0 0,-21 3-4721 0 0,-9 2-1151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32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9 9871 0 0,'0'0'898'0'0,"8"-6"-57"0"0,-8 6-743 0 0,0 0 0 0 0,1-1 0 0 0,-1 1 0 0 0,0 0 0 0 0,0 0 196 0 0,0 0-196 0 0,0 0 0 0 0,0-1 0 0 0,1 1 0 0 0,-1 0 0 0 0,0 0 0 0 0,0 0 0 0 0,0 0 0 0 0,0 0 0 0 0,0 0 0 0 0,1 0-1 0 0,-1 0 1 0 0,0 0 0 0 0,0 0 0 0 0,0 0 0 0 0,0 0 0 0 0,1 0 0 0 0,-1 0 0 0 0,0 0 0 0 0,0 0 0 0 0,0 0 0 0 0,0 0 0 0 0,0 0 0 0 0,1 0 0 0 0,-1 0 0 0 0,0 0 0 0 0,0 0 0 0 0,0 0 0 0 0,0 0 0 0 0,0 0 0 0 0,1 0 0 0 0,-1 1 0 0 0,0-1 0 0 0,0 0 196 0 0,0 0-196 0 0,0 0 0 0 0,0 0 0 0 0,1 0 0 0 0,-1 1 0 0 0,0-1 0 0 0,0 0 0 0 0,0 0 0 0 0,0 0 0 0 0,0 1 0 0 0,0 12 1046 0 0,-8 17-922 0 0,-22 40 1123 0 0,-26 68-326 0 0,49-117-966 0 0,0-1-1 0 0,2 2 1 0 0,0-1-1 0 0,1 0 0 0 0,0 25 1 0 0,4-34 3 0 0,0-3 21 0 0,0-7-26 0 0,2-2-1282 0 0,8 2-45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3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140 236 8751 0 0,'-1'0'399'0'0,"-30"9"-103"0"0,12-3 1004 0 0,6-3 6088 0 0,13-5-7243 0 0,5-7-76 0 0,-1-1 0 0 0,1 1 0 0 0,1 1 0 0 0,0-1 0 0 0,10-11 0 0 0,4-4 496 0 0,2 2 1 0 0,1 0 0 0 0,0 2 0 0 0,1 0 0 0 0,2 2 0 0 0,38-22 0 0 0,-57 36-369 0 0,1 0 1 0 0,-1 1-1 0 0,1 0 1 0 0,0 1 0 0 0,10-2-1 0 0,-18 4-169 0 0,1 0-1 0 0,0 0 0 0 0,0 0 1 0 0,0 0-1 0 0,0 0 1 0 0,-1 0-1 0 0,1 0 0 0 0,0 1 1 0 0,0-1-1 0 0,0 0 0 0 0,-1 1 1 0 0,1-1-1 0 0,0 0 1 0 0,-1 1-1 0 0,1-1 0 0 0,0 1 1 0 0,-1-1-1 0 0,1 1 1 0 0,0-1-1 0 0,-1 1 0 0 0,1 0 1 0 0,0 0-1 0 0,8 16 91 0 0,-8-12-109 0 0,0 0-1 0 0,-1 0 1 0 0,1 1 0 0 0,-1-1-1 0 0,0 0 1 0 0,0 1 0 0 0,-1-1-1 0 0,0 0 1 0 0,0 0 0 0 0,0 1-1 0 0,0-1 1 0 0,-1 0 0 0 0,0 0-1 0 0,0 0 1 0 0,0-1 0 0 0,-1 1-1 0 0,0 0 1 0 0,-5 6 0 0 0,-6 7-42 0 0,0-1 1 0 0,-1 0-1 0 0,-18 14 1 0 0,24-23-18 0 0,-24 22-191 0 0,1 1-1 0 0,2 2 0 0 0,-47 66 1 0 0,-11 37 106 0 0,78-124 133 0 0,7-8 4 0 0,-1 1 0 0 0,1-1 0 0 0,0 1 1 0 0,0 0-1 0 0,-3 8 0 0 0,5-12 66 0 0,53 7 678 0 0,16-5-34 0 0,13 0-50 0 0,155-14 710 0 0,-82 12-1347 0 0,-152-1-168 0 0,7 4-4721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3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258 124 1839 0 0,'0'0'83'0'0,"-1"0"-6"0"0,-22-2 15522 0 0,25 1-15320 0 0,6-6 49 0 0,0 1 1 0 0,0 1-1 0 0,1-1 1 0 0,15-6-1 0 0,0-1 323 0 0,2 1 263 0 0,1 0 1 0 0,36-10 0 0 0,-44 16-550 0 0,-14 4-253 0 0,11-3 298 0 0,24-6-1 0 0,-35 11-349 0 0,0-1 0 0 0,0 0-1 0 0,0 1 1 0 0,-1 0 0 0 0,1 0-1 0 0,0 1 1 0 0,0-1 0 0 0,0 1-1 0 0,6 2 1 0 0,-8-1-7 0 0,-1 0-48 0 0,-1-1-1 0 0,1 1 0 0 0,-1 0 0 0 0,0 0 0 0 0,0 0 0 0 0,0 0 0 0 0,0 0 1 0 0,0 0-1 0 0,0 0 0 0 0,0 0 0 0 0,-1 0 0 0 0,1 0 0 0 0,-1 1 1 0 0,0-1-1 0 0,1 0 0 0 0,-1 0 0 0 0,0 1 0 0 0,0-1 0 0 0,-1 0 0 0 0,1 0 1 0 0,0 1-1 0 0,-1-1 0 0 0,1 0 0 0 0,-1 0 0 0 0,0 0 0 0 0,-1 2 0 0 0,1 1 20 0 0,-2 4-23 0 0,-1-1 0 0 0,0 1 0 0 0,0-1 0 0 0,-1 0 0 0 0,0 0 0 0 0,0 0 0 0 0,-1-1-1 0 0,0 0 1 0 0,-1 0 0 0 0,1 0 0 0 0,-12 8 0 0 0,-7 5-82 0 0,-55 30-1 0 0,40-27-189 0 0,-1-3 0 0 0,-69 26 0 0 0,102-44 244 0 0,33-7 54 0 0,0 1-1 0 0,1 1 0 0 0,0 1 1 0 0,0 1-1 0 0,-1 1 0 0 0,1 2 1 0 0,32 5-1 0 0,-48-4-37 0 0,-1 0 1 0 0,1 0-1 0 0,0 2 0 0 0,-1-1 1 0 0,0 1-1 0 0,0 0 0 0 0,-1 1 1 0 0,11 8-1 0 0,-7-3 11 0 0,12 15 80 0 0,-7-8 260 0 0,-17-17-336 0 0,1 0 0 0 0,-1-1 0 0 0,0 1 0 0 0,0 0 0 0 0,1-1 0 0 0,-1 1 1 0 0,0 0-1 0 0,0-1 0 0 0,0 1 0 0 0,0 0 0 0 0,0 0 0 0 0,0-1 0 0 0,0 1 0 0 0,0 0 0 0 0,0 0 0 0 0,0-1 0 0 0,0 1 0 0 0,0 0 0 0 0,0-1 0 0 0,-1 2 0 0 0,1 0 8 0 0,-1 3 2 0 0,0 1 0 0 0,-1-1 0 0 0,1 0-1 0 0,-1 0 1 0 0,0 0 0 0 0,-1 0 0 0 0,1 0-1 0 0,-6 8 1 0 0,-4 3 9 0 0,-15 16 1 0 0,1-1 0 0 0,20-24-14 0 0,0 0-1 0 0,0-1 1 0 0,-1 0-1 0 0,0 0 1 0 0,0 0 0 0 0,0-1-1 0 0,-1 0 1 0 0,1-1-1 0 0,-1 1 1 0 0,0-2-1 0 0,-1 1 1 0 0,1-1 0 0 0,-1 0-1 0 0,1-1 1 0 0,-1 0-1 0 0,0 0 1 0 0,0-1-1 0 0,0 0 1 0 0,0 0 0 0 0,0-1-1 0 0,-14-2 1 0 0,4 0 6 0 0,0 0 1 0 0,-1-2 0 0 0,-28-9-1 0 0,-54-28 35 0 0,85 34-257 0 0,-1 1 0 0 0,-1 1 0 0 0,-20-4 0 0 0,37 9 54 0 0,1 1 60 0 0,0-1 82 0 0,1 0-1 0 0,-1 1 1 0 0,1-1-1 0 0,-1 1 1 0 0,1 0-1 0 0,-1-1 1 0 0,1 1-1 0 0,0-1 1 0 0,-1 1-1 0 0,1 0 1 0 0,0-1-1 0 0,-1 1 1 0 0,1 0-1 0 0,0 0 1 0 0,0-1-1 0 0,0 1 1 0 0,-1 0-1 0 0,1-1 1 0 0,0 1 0 0 0,0 0-1 0 0,0 0 1 0 0,0-1-1 0 0,0 1 1 0 0,1 0-1 0 0,-1 0 1 0 0,0-1-1 0 0,0 1 1 0 0,0 0-1 0 0,1-1 1 0 0,-1 1-1 0 0,0 0 1 0 0,1-1-1 0 0,-1 1 1 0 0,0 0-1 0 0,2 0 1 0 0,-2 0-24 0 0,2 2-43 0 0,0 0-1 0 0,0 0 0 0 0,1-1 1 0 0,-1 1-1 0 0,1-1 0 0 0,-1 1 0 0 0,1-1 1 0 0,0 0-1 0 0,0 0 0 0 0,0-1 0 0 0,0 1 1 0 0,5 2-1 0 0,1-1-691 0 0,0 1-1 0 0,0-1 1 0 0,16 2 0 0 0,16 1-6409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3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0,'0'0'7126'0'0,"1"2"-6326"0"0,10 30 174 0 0,1 0 0 0 0,19 32 0 0 0,-2-5-250 0 0,-6-7-303 0 0,65 134 749 0 0,-65-144-955 0 0,1-2 0 0 0,41 52 0 0 0,21 8 40 0 0,-41-49-142 0 0,55 78-1 0 0,-88-111-97 0 0,-1 1 0 0 0,-1 0-1 0 0,0 1 1 0 0,-2 0 0 0 0,0 1-1 0 0,-1 0 1 0 0,-1 0 0 0 0,4 32-1 0 0,-7-29 5 0 0,-2-1 0 0 0,-1 1-1 0 0,-1-1 1 0 0,0 1 0 0 0,-2-1 0 0 0,-1 0 0 0 0,-1 0-1 0 0,-1 0 1 0 0,0 0 0 0 0,-2-1 0 0 0,-1 0-1 0 0,-1-1 1 0 0,-23 39 0 0 0,0-9 13 0 0,-42 49 1 0 0,-45 41 49 0 0,87-103-42 0 0,-30 30 69 0 0,-85 73 0 0 0,148-141-109 0 0,-9 9 48 0 0,-1-2 0 0 0,0 1 0 0 0,-17 8 0 0 0,26-15-125 0 0,2-3-1684 0 0,5-9 679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3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0 11055 0 0,'0'0'1002'0'0,"0"3"-696"0"0,-2 6 85 0 0,0 0-1 0 0,0 0 1 0 0,-1-1 0 0 0,0 1-1 0 0,-1-1 1 0 0,0 0-1 0 0,-6 10 1 0 0,-39 54 572 0 0,49-72-963 0 0,-235 298 1115 0 0,225-287-1112 0 0,-118 136 65 0 0,89-98-59 0 0,-37 60 0 0 0,51-68 23 0 0,1 2 1 0 0,2 0-1 0 0,2 2 0 0 0,2 0 0 0 0,2 1 0 0 0,-20 94 1 0 0,27-78 411 0 0,2 2 1 0 0,3-1 0 0 0,5 67 0 0 0,1-93-186 0 0,2 0 0 0 0,2 1 0 0 0,1-2 0 0 0,1 1 0 0 0,3-1 0 0 0,21 50 0 0 0,-23-67-76 0 0,1 0 1 0 0,1-1 0 0 0,1 0 0 0 0,0-1 0 0 0,1 0 0 0 0,1-1 0 0 0,1-1 0 0 0,0 0 0 0 0,1 0 0 0 0,0-2-1 0 0,1 0 1 0 0,1-1 0 0 0,27 14 0 0 0,111 49 2245 0 0,-132-60-1567 0 0,-22-13-601 0 0,-2-2-209 0 0,1 1 0 0 0,0-1 0 0 0,0 1 0 0 0,-1 0 0 0 0,1-1 0 0 0,0 1 0 0 0,-1 0 0 0 0,1 0 0 0 0,0 0 0 0 0,-1-1 0 0 0,1 1 1 0 0,0 1-1 0 0,0 1 327 0 0,5 6-322 0 0,-5-6-129 0 0,8 4-65 0 0,2-16-6935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3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88 560 6247 0 0,'0'0'283'0'0,"-7"5"96"0"0,-12 11-350 0 0,14-11 77 0 0,0-1 0 0 0,-1 0 0 0 0,-8 6 0 0 0,13-9-49 0 0,0-1-1 0 0,1 0 1 0 0,-1 1-1 0 0,0-1 1 0 0,0 0-1 0 0,1 0 1 0 0,-1 1-1 0 0,0-1 1 0 0,0 0-1 0 0,1 0 1 0 0,-1 0-1 0 0,0 0 1 0 0,0 0-1 0 0,0 0 1 0 0,1 0-1 0 0,-1 0 1 0 0,0 0-1 0 0,0-1 1 0 0,1 1-1 0 0,-1 0 1 0 0,0 0-1 0 0,1-1 1 0 0,-1 1-1 0 0,0 0 1 0 0,0-1-1 0 0,1 1 1 0 0,-1-1-1 0 0,1 1 1 0 0,-1-1-1 0 0,0 1 1 0 0,1-1-1 0 0,-1 1 1 0 0,1-1-1 0 0,-1 0 1 0 0,1 1-1 0 0,0-1 1 0 0,-1 0-1 0 0,1 1 1 0 0,0-1-1 0 0,-1 0 1 0 0,1 0-1 0 0,0 1 1 0 0,0-2-1 0 0,-2-2 297 0 0,1 0 0 0 0,0-1 0 0 0,1 1 0 0 0,-1 0 0 0 0,1 0 0 0 0,0-7 0 0 0,1 5-6 0 0,0-1 0 0 0,0 1 0 0 0,1 0-1 0 0,0 0 1 0 0,0-1 0 0 0,1 1-1 0 0,3-7 1 0 0,28-41 1120 0 0,-18 29-1018 0 0,4-6-140 0 0,1 1 1 0 0,1 2-1 0 0,1 0 1 0 0,2 1-1 0 0,0 1 1 0 0,2 1-1 0 0,46-31 1 0 0,90-48 567 0 0,-144 93-686 0 0,2 1-1 0 0,-1 1 1 0 0,1 1 0 0 0,1 1-1 0 0,0 1 1 0 0,34-5 0 0 0,-47 10-103 0 0,0 0 1 0 0,0 1-1 0 0,1 0 0 0 0,-1 1 1 0 0,0 0-1 0 0,0 0 1 0 0,0 1-1 0 0,0 0 1 0 0,0 1-1 0 0,0 0 1 0 0,-1 1-1 0 0,16 8 1 0 0,-19-9-62 0 0,0 0 1 0 0,0 0-1 0 0,-1 1 1 0 0,0-1-1 0 0,0 1 1 0 0,0 0-1 0 0,0 1 1 0 0,-1-1-1 0 0,1 1 1 0 0,-1-1-1 0 0,0 1 1 0 0,-1 0-1 0 0,1 0 1 0 0,-1 0-1 0 0,0 1 1 0 0,0-1-1 0 0,0 0 1 0 0,-1 1-1 0 0,0-1 1 0 0,0 1-1 0 0,-1 0 1 0 0,1 7-1 0 0,-2-1 44 0 0,0-1-1 0 0,0 1 1 0 0,-1 0-1 0 0,-1-1 1 0 0,0 1 0 0 0,-1-1-1 0 0,0 0 1 0 0,0 0-1 0 0,-1 0 1 0 0,-1 0 0 0 0,0-1-1 0 0,0 0 1 0 0,-1-1-1 0 0,0 1 1 0 0,-13 12-1 0 0,-9 6-121 0 0,-1-1 0 0 0,-1-2-1 0 0,-44 27 1 0 0,32-25-409 0 0,-56 27-1 0 0,-52 14-190 0 0,96-44 478 0 0,-102 40 121 0 0,160-65 28 0 0,21-9-1577 0 0,2-2-3450 0 0,4-3-1800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4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6 3679 0 0,'1'-1'5898'0'0,"17"-4"1060"0"0,-17 7-6591 0 0,-1 5-222 0 0,1-1-1 0 0,-1 1 1 0 0,0 0 0 0 0,0 0 0 0 0,-1 0-1 0 0,0-1 1 0 0,0 1 0 0 0,-3 9 0 0 0,-22 55 821 0 0,16-45-694 0 0,-24 65 190 0 0,-27 113 0 0 0,59-192-434 0 0,0 0-1 0 0,0 25 1 0 0,3-34 15 0 0,1 3-57 0 0,-1-5-115 0 0,10-3-1575 0 0,1-1-4999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4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8751 0 0,'0'0'8480'0'0,"-1"1"-8244"0"0,-11 6-189 0 0,0 0 0 0 0,0 1 0 0 0,1 0 0 0 0,0 1 0 0 0,0 0-1 0 0,-13 16 1 0 0,2-3 60 0 0,8-8 94 0 0,2 0 0 0 0,-1 1 1 0 0,2 1-1 0 0,0 0 0 0 0,1 1 0 0 0,1 0 1 0 0,0 0-1 0 0,2 1 0 0 0,0 0 0 0 0,0 1 0 0 0,2-1 1 0 0,0 1-1 0 0,-2 29 0 0 0,6-41-104 0 0,0 0 0 0 0,1 1 0 0 0,0-1 0 0 0,0 0-1 0 0,1 0 1 0 0,0 0 0 0 0,1 0 0 0 0,-1 0 0 0 0,1 0 0 0 0,0-1 0 0 0,7 14-1 0 0,-7-16-29 0 0,1 0-1 0 0,0 1 1 0 0,0-1 0 0 0,0 0-1 0 0,0-1 1 0 0,1 1-1 0 0,0-1 1 0 0,0 1-1 0 0,0-1 1 0 0,0 0-1 0 0,0 0 1 0 0,1-1-1 0 0,-1 1 1 0 0,1-1 0 0 0,-1 0-1 0 0,1-1 1 0 0,6 3-1 0 0,0-2 42 0 0,1 0 0 0 0,-1-1 0 0 0,0 0-1 0 0,1-1 1 0 0,-1 0 0 0 0,1-1 0 0 0,-1 0 0 0 0,0 0-1 0 0,1-1 1 0 0,-1-1 0 0 0,20-7 0 0 0,-18 4-61 0 0,0 1-1 0 0,-1-1 1 0 0,0-1 0 0 0,0 0 0 0 0,0-1-1 0 0,-1 0 1 0 0,0-1 0 0 0,-1 0 0 0 0,14-16-1 0 0,-18 18-42 0 0,-2 0-1 0 0,1-1 0 0 0,-1 1 0 0 0,0-1 0 0 0,-1 0 0 0 0,0 0 0 0 0,0 0 0 0 0,-1 0 0 0 0,0 0 0 0 0,0-1 0 0 0,-1 1 0 0 0,0-1 0 0 0,0 1 0 0 0,-2-16 0 0 0,0 0-127 0 0,-2-1 1 0 0,-1 1-1 0 0,-13-45 0 0 0,11 48-124 0 0,-2-1-1 0 0,-14-29 1 0 0,21 49 214 0 0,0-1 1 0 0,-1 1-1 0 0,0 0 1 0 0,1 0-1 0 0,-1-1 1 0 0,0 1-1 0 0,0 0 1 0 0,0 1-1 0 0,-1-1 1 0 0,1 0-1 0 0,0 1 1 0 0,-1-1-1 0 0,1 1 1 0 0,-1 0-1 0 0,1-1 1 0 0,-1 1-1 0 0,0 1 1 0 0,1-1-1 0 0,-1 0 1 0 0,0 1-1 0 0,0-1 1 0 0,1 1-1 0 0,-1 0 1 0 0,0 0-1 0 0,0 0 1 0 0,-4 0-1 0 0,1 1-11 0 0,0 0-1 0 0,0 1 0 0 0,0-1 1 0 0,0 1-1 0 0,0 0 0 0 0,0 1 1 0 0,0-1-1 0 0,1 1 0 0 0,-1 1 1 0 0,-7 5-1 0 0,7-4 26 0 0,-1 0-1 0 0,2 0 0 0 0,-1 1 1 0 0,1 0-1 0 0,0 0 1 0 0,-8 12-1 0 0,11-14-230 0 0,0-1 0 0 0,1 1 0 0 0,-1 0 0 0 0,1 0 0 0 0,0-1 0 0 0,0 1 0 0 0,0 0-1 0 0,0 0 1 0 0,1 0 0 0 0,-1 0 0 0 0,1 0 0 0 0,0 0 0 0 0,1 0 0 0 0,-1 0 0 0 0,2 7 0 0 0,-2-10 72 0 0,1 1 0 0 0,-1 0 0 0 0,1 0 0 0 0,-1-1 0 0 0,1 1 0 0 0,0-1 1 0 0,0 1-1 0 0,0-1 0 0 0,0 1 0 0 0,1 1 0 0 0,0-2-41 0 0,-1 0-1 0 0,1 1 1 0 0,0-1 0 0 0,0 0-1 0 0,0 0 1 0 0,0-1 0 0 0,0 1 0 0 0,4 1-1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4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14 3679 0 0,'0'0'167'0'0,"7"-14"11422"0"0,-8 36-5583 0 0,0-12-8032 0 0,-14 95 3325 0 0,-36 131-1 0 0,40-200-1215 0 0,-23 50 0 0 0,9-27 23 0 0,22-48-95 0 0,3-11-20 0 0,-1 0-1 0 0,1 1 1 0 0,0-1 0 0 0,0 0-1 0 0,0 0 1 0 0,0 1 0 0 0,0-1-1 0 0,0 0 1 0 0,0 1 0 0 0,0-1-1 0 0,0 0 1 0 0,0 1 0 0 0,0-1-1 0 0,0 0 1 0 0,0 1-1 0 0,0-1 1 0 0,0 0 0 0 0,0 0-1 0 0,1 1 1 0 0,-1-1 0 0 0,0 0-1 0 0,0 0 1 0 0,0 1 0 0 0,0-1-1 0 0,1 0 1 0 0,-1 0 0 0 0,0 1-1 0 0,0-1 1 0 0,0 0 0 0 0,1 0-1 0 0,-1 0 1 0 0,0 1-1 0 0,0-1 1 0 0,1 0 0 0 0,-1 0-1 0 0,0 0 1 0 0,1 0 0 0 0,-1 0-1 0 0,0 0 1 0 0,0 1 0 0 0,1-1-1 0 0,-1 0 1 0 0,0 0 0 0 0,1 0-1 0 0,-1 0 1 0 0,0 0-1 0 0,1 0 1 0 0,-1 0 0 0 0,0 0-1 0 0,0 0 1 0 0,1 0 0 0 0,-1-1-1 0 0,0 1 1 0 0,1 0 0 0 0,-1 0-1 0 0,0 0 1 0 0,0 0 0 0 0,1 0-1 0 0,-1 0 1 0 0,0-1 0 0 0,14-4-674 0 0,1-5-48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4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 9671 0 0,'-9'-2'875'0'0,"7"2"-861"0"0,1 0 0 0 0,-1 0 0 0 0,1 0 0 0 0,0 0 1 0 0,-1 0-1 0 0,1 0 0 0 0,-1 0 0 0 0,1 0 0 0 0,-1 1 0 0 0,1-1 0 0 0,0 1 0 0 0,-1-1 1 0 0,1 1-1 0 0,0-1 0 0 0,0 1 0 0 0,-1 0 0 0 0,1 0 0 0 0,0 0 0 0 0,0 0 0 0 0,-2 1 0 0 0,1 0 176 0 0,1 0-1 0 0,0 1 1 0 0,0-1-1 0 0,-1 0 1 0 0,1 0-1 0 0,1 0 1 0 0,-1 1-1 0 0,0-1 1 0 0,0 0-1 0 0,1 1 1 0 0,-1 3-1 0 0,1-1 66 0 0,0 1-1 0 0,0-1 1 0 0,0 1 0 0 0,0-1 0 0 0,1 0-1 0 0,0 1 1 0 0,0-1 0 0 0,1 0-1 0 0,-1 0 1 0 0,4 8 0 0 0,1-4-46 0 0,0 0 1 0 0,0-1-1 0 0,1 0 0 0 0,0-1 1 0 0,14 14-1 0 0,45 28 657 0 0,-56-42-804 0 0,125 83 744 0 0,-56-40 7 0 0,91 77 0 0 0,-147-107-605 0 0,0 1 0 0 0,-2 1 0 0 0,-1 1 0 0 0,0 1 1 0 0,-2 1-1 0 0,-1 0 0 0 0,-1 1 0 0 0,12 29 0 0 0,-16-27-84 0 0,-1 1-1 0 0,-2 0 0 0 0,0 0 1 0 0,-3 1-1 0 0,6 52 0 0 0,-9-43-65 0 0,-2 0-1 0 0,-3 0 0 0 0,0 0 0 0 0,-9 39 1 0 0,-2-17-6 0 0,-3 0 0 0 0,-3-1 0 0 0,-2-1 1 0 0,-2-1-1 0 0,-49 84 0 0 0,31-73 424 0 0,-95 120-1 0 0,-74 43 442 0 0,180-201-762 0 0,-49 64-1 0 0,77-92-142 0 0,-1 1-1 0 0,1-1 0 0 0,0 1 0 0 0,0 0 0 0 0,-1 6 0 0 0,1 2-11 0 0,2-11-13 0 0,0-1 0 0 0,0 1 0 0 0,0 0 1 0 0,0 0-1 0 0,1 0 0 0 0,-1-1 0 0 0,0 1 0 0 0,0 0 0 0 0,1 0 0 0 0,-1-1 0 0 0,0 1 0 0 0,1 0 1 0 0,-1-1-1 0 0,1 1 0 0 0,-1 0 0 0 0,1-1 0 0 0,-1 1 0 0 0,1-1 0 0 0,0 1 0 0 0,-1-1 0 0 0,1 1 0 0 0,-1-1 1 0 0,1 1-1 0 0,0-1 0 0 0,0 0 0 0 0,-1 1 0 0 0,2-1 0 0 0,0 1-12 0 0,1-1 0 0 0,-1 1 0 0 0,0-1 0 0 0,0 0 0 0 0,1 0-1 0 0,-1 0 1 0 0,0 0 0 0 0,0-1 0 0 0,5 0 0 0 0,-2 0-115 0 0,0-1-1 0 0,0 0 1 0 0,0 0-1 0 0,0 0 1 0 0,0 0-1 0 0,0-1 1 0 0,-1 0 0 0 0,7-5-1 0 0,5-11-1508 0 0,-8 8-4679 0 0,-1 2-635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5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2303 0 0,'0'0'7779'0'0,"1"-2"-7527"0"0,25-22 549 0 0,-25 23 33 0 0,2 0-506 0 0,7-5 2038 0 0,-8 6-2239 0 0,8 4-14 0 0,23 6 47 0 0,-12-7-40 0 0,-15-5-91 0 0,-1 1 9 0 0,99-21 948 0 0,-71 13-699 0 0,0 2-1 0 0,1 2 1 0 0,48-2 0 0 0,-30 7-264 0 0,139-6 34 0 0,-63-19 246 0 0,-85 15-98 0 0,56-7-1 0 0,-83 17-172 0 0,-1 0 0 0 0,1 0 0 0 0,-1 2 0 0 0,1 0 0 0 0,-1 1 0 0 0,0 0 0 0 0,0 1 0 0 0,20 9 0 0 0,-21-9-32 0 0,1 0 0 0 0,-1 0 0 0 0,1-2 0 0 0,0 1-1 0 0,18-1 1 0 0,-5-3 7 0 0,52-6-1 0 0,37-12 67 0 0,-33 4 73 0 0,158-7-1 0 0,-240 22-145 0 0,40 0 0 0 0,78 9 0 0 0,-74-2 104 0 0,72-1 0 0 0,48-9 273 0 0,-21-1-196 0 0,-64 4-147 0 0,74 0 6 0 0,-26-2-40 0 0,-20-6 3 0 0,-35 1 59 0 0,1 4-1 0 0,81 6 1 0 0,166 9-23 0 0,-1-23 340 0 0,-137 15-294 0 0,-86 0-88 0 0,-80-3 6 0 0,296 4 48 0 0,-13 0-43 0 0,75 0 48 0 0,-239-9 56 0 0,197 5-30 0 0,-88 12-46 0 0,-38-3-8 0 0,214 1 110 0 0,-180-7-65 0 0,292-3 116 0 0,-198-18-117 0 0,-54 1 454 0 0,0 23 388 0 0,-263-5-868 0 0,54 4-3 0 0,78-2 0 0 0,-131-6-191 0 0,-1 0 0 0 0,26-8 0 0 0,-43 10-41 0 0,-42 3-8119 0 0,37-3 6493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5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552 112 6447 0 0,'14'-17'-451'0'0,"-5"6"1606"0"0,0-1 0 0 0,1 2 0 0 0,1-1 1 0 0,0 1-1 0 0,0 1 0 0 0,16-10 0 0 0,-25 17-643 0 0,10-4 581 0 0,-10 5-542 0 0,0 1-7 0 0,10-3 1681 0 0,-10 17-1950 0 0,-1-11-263 0 0,-1-1 1 0 0,1 0-1 0 0,-1 0 1 0 0,0 0-1 0 0,0 1 1 0 0,0-1-1 0 0,-1 4 1 0 0,-1 3 18 0 0,0-1 1 0 0,-1 0-1 0 0,0 0 0 0 0,0 0 1 0 0,-1-1-1 0 0,-8 14 1 0 0,-36 43 71 0 0,25-35-35 0 0,-28 36-29 0 0,-66 94 60 0 0,67-81-81 0 0,-4-3-1 0 0,-69 77 0 0 0,91-117-78 0 0,1 1-1 0 0,-46 71 1 0 0,69-94 65 0 0,1 0 0 0 0,1 0 0 0 0,0 0 1 0 0,1 1-1 0 0,0 0 0 0 0,1 0 0 0 0,1 0 0 0 0,0 0 1 0 0,1 1-1 0 0,0-1 0 0 0,1 1 0 0 0,1-1 1 0 0,2 23-1 0 0,0-25 82 0 0,0 0 0 0 0,0 0 0 0 0,1 0 0 0 0,1 0 0 0 0,0-1 0 0 0,0 1 0 0 0,1-1 0 0 0,1 0-1 0 0,0 0 1 0 0,0-1 0 0 0,1 0 0 0 0,0 0 0 0 0,1-1 0 0 0,14 15 0 0 0,-7-11 108 0 0,-1 0 0 0 0,2-1 0 0 0,0-1 0 0 0,0 0 0 0 0,1-1 0 0 0,0-1 0 0 0,1-1 0 0 0,-1 0 0 0 0,2-2 0 0 0,-1 0 0 0 0,1-1 0 0 0,0 0 0 0 0,0-2 0 0 0,0 0 0 0 0,34 0 0 0 0,78-1 1651 0 0,-129-2-1255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53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44 5063 0 0,'0'0'232'0'0,"0"-2"327"0"0,5-22 10740 0 0,-1 16-11543 0 0,-3 6 726 0 0,1 1-68 0 0,5-4-29 0 0,-5 4 638 0 0,1 1-766 0 0,-3 0-220 0 0,1 0 0 0 0,-1 0 1 0 0,1 0-1 0 0,-1 0 0 0 0,1 0 0 0 0,-1 0 0 0 0,1 0 1 0 0,0 0-1 0 0,-1 0 0 0 0,1 0 0 0 0,-1 0 0 0 0,1 0 1 0 0,-1 1-1 0 0,1-1 0 0 0,-1 0 0 0 0,1 0 0 0 0,-1 1 1 0 0,1-1-1 0 0,-1 0 0 0 0,1 1 0 0 0,-1-1 1 0 0,0 0-1 0 0,1 1 0 0 0,-1-1 0 0 0,0 1 0 0 0,1-1 1 0 0,-1 1-1 0 0,0-1 0 0 0,1 0 0 0 0,-1 1 0 0 0,0 0 1 0 0,0-1-1 0 0,1 2 0 0 0,-1 0 5 0 0,1 1-1 0 0,-1 0 1 0 0,0-1-1 0 0,0 1 1 0 0,0 0-1 0 0,0-1 1 0 0,0 1-1 0 0,-1 3 1 0 0,-1 2 5 0 0,0 1 0 0 0,-1 0 0 0 0,1-1-1 0 0,-7 13 1 0 0,-15 17 83 0 0,-2 0-1 0 0,-48 54 0 0 0,19-38-153 0 0,36-38-146 0 0,-17 22 0 0 0,-1-2-326 0 0,35-34 412 0 0,8-15-48 0 0,-4 8 144 0 0,1 0 0 0 0,-1 1 0 0 0,1-1 0 0 0,1 1 0 0 0,-1 0 0 0 0,0 0 0 0 0,1 0 0 0 0,0 0 0 0 0,0 0 0 0 0,0 1 0 0 0,1 0 0 0 0,-1 0 0 0 0,8-4 0 0 0,-2 1 28 0 0,1 2 0 0 0,-1-1 0 0 0,1 1 0 0 0,0 1 0 0 0,17-3 0 0 0,23 2 483 0 0,-14 2-116 0 0,23 0 406 0 0,-57 2-605 0 0,-1 1-127 0 0,12 0-2 0 0,-2 1-31 0 0,-10-2-170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5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47 5983 0 0,'0'0'274'0'0,"1"-2"-6"0"0,10-20-162 0 0,-6 12 124 0 0,-4 6 2556 0 0,1-5 3245 0 0,-4 11-5260 0 0,-13 23 192 0 0,1 0 0 0 0,-21 53-1 0 0,20-43-651 0 0,-21 36 0 0 0,-114 157-190 0 0,99-153-114 0 0,31-45 15 0 0,1 1-1 0 0,-19 42 0 0 0,36-71-93 0 0,1 0 0 0 0,0 1 0 0 0,0-1 0 0 0,0 0-1 0 0,0 0 1 0 0,1 1 0 0 0,-1-1 0 0 0,0 1 0 0 0,1-1 0 0 0,0 5-1 0 0,0-3-649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5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22 8751 0 0,'2'-2'674'0'0,"0"2"-647"0"0,0-1 1 0 0,-1 0 0 0 0,1 0 0 0 0,-1 0 0 0 0,1 0-1 0 0,-1 0 1 0 0,0 0 0 0 0,1-1 0 0 0,-1 1 0 0 0,0 0-1 0 0,5-8 5994 0 0,-9 10-5883 0 0,0-1 0 0 0,0 0 0 0 0,0 1-1 0 0,0 0 1 0 0,0 0 0 0 0,0 0 0 0 0,0 0-1 0 0,0 0 1 0 0,0 1 0 0 0,1-1 0 0 0,-5 3-1 0 0,-27 25-8 0 0,19-16 1 0 0,-1 0-122 0 0,2 0 0 0 0,0 1 0 0 0,0 1 0 0 0,1 0 0 0 0,1 1 0 0 0,1 0 0 0 0,0 0 0 0 0,1 1 0 0 0,-12 28 0 0 0,5-4-7 0 0,3-10-2 0 0,-11 42 0 0 0,22-65 2 0 0,1 1 1 0 0,0 0-1 0 0,1 0 0 0 0,0 0 0 0 0,0 0 0 0 0,1 0 0 0 0,0-1 1 0 0,1 1-1 0 0,3 15 0 0 0,-3-22 6 0 0,-1-1 1 0 0,1 1-1 0 0,0-1 0 0 0,0 0 0 0 0,1 1 1 0 0,-1-1-1 0 0,0 0 0 0 0,0 0 1 0 0,1 0-1 0 0,-1 0 0 0 0,0 0 1 0 0,1 0-1 0 0,-1 0 0 0 0,3 0 1 0 0,0 2 38 0 0,1-1 23 0 0,0 0 1 0 0,0 0-1 0 0,0 0 1 0 0,0 0-1 0 0,0-1 1 0 0,1 0-1 0 0,-1 0 1 0 0,1 0-1 0 0,-1-1 1 0 0,1 1-1 0 0,-1-1 1 0 0,9-2-1 0 0,-2 1 73 0 0,-1-1 0 0 0,1 0 0 0 0,-1-1 0 0 0,22-8 0 0 0,-4-2 177 0 0,-1 0 0 0 0,0-2 0 0 0,-1-1 0 0 0,42-33 0 0 0,-59 41-190 0 0,0-1 0 0 0,-1 1 0 0 0,0-2 0 0 0,-1 1 0 0 0,0-1 1 0 0,-1-1-1 0 0,0 1 0 0 0,0-1 0 0 0,-1 0 0 0 0,-1-1 0 0 0,0 0 1 0 0,0 1-1 0 0,-1-2 0 0 0,3-17 0 0 0,-6 23-98 0 0,-1 0 0 0 0,0 0 0 0 0,0 0 0 0 0,-1 0-1 0 0,0 0 1 0 0,0 1 0 0 0,0-1 0 0 0,-1 0 0 0 0,0 0 0 0 0,-1 1 0 0 0,1-1-1 0 0,-1 1 1 0 0,0 0 0 0 0,-5-7 0 0 0,4 7-131 0 0,0 0 0 0 0,0 0 0 0 0,-1 0 0 0 0,0 1 0 0 0,0 0 1 0 0,0 0-1 0 0,0 0 0 0 0,-1 1 0 0 0,0 0 0 0 0,0 0 0 0 0,0 0 0 0 0,0 1 0 0 0,-11-5 0 0 0,12 7-6 0 0,0 0 0 0 0,0 1 0 0 0,0-1 0 0 0,0 1 0 0 0,-1 0 0 0 0,1 1-1 0 0,0-1 1 0 0,0 1 0 0 0,0 0 0 0 0,1 0 0 0 0,-1 0 0 0 0,0 1 0 0 0,0 0 0 0 0,-5 2 0 0 0,-7 4-455 0 0,1 2 1 0 0,-21 14 0 0 0,2 4-1610 0 0,22-17 428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5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46 9215 0 0,'3'-2'422'0'0,"32"-15"124"0"0,23-9 8350 0 0,-60 29-8662 0 0,-2 6-174 0 0,-1-1 1 0 0,0 1 0 0 0,0-1 0 0 0,-1 0 0 0 0,0 0 0 0 0,-1-1 0 0 0,-13 13 0 0 0,-62 44-55 0 0,74-57-5 0 0,-217 149-1622 0 0,137-96 1044 0 0,67-44 489 0 0,19-13 33 0 0,-3 4 58 0 0,4-6 11 0 0,1 1 1 0 0,-1 0-1 0 0,1-1 1 0 0,0 1-1 0 0,0 0 1 0 0,0-1-1 0 0,0 1 0 0 0,0 0 1 0 0,0-1-1 0 0,0 1 1 0 0,0 0-1 0 0,0-1 1 0 0,2 4-1 0 0,-2-3 26 0 0,1 2-26 0 0,0-1-1 0 0,0 0 0 0 0,0 0 1 0 0,1 0-1 0 0,-1 0 0 0 0,1 0 1 0 0,-1 0-1 0 0,1 0 1 0 0,0 0-1 0 0,0 0 0 0 0,3 2 1 0 0,2 2 11 0 0,0-1 1 0 0,11 9 0 0 0,-4-5 109 0 0,2-1 1 0 0,-1 0-1 0 0,1-1 1 0 0,1-1-1 0 0,-1 0 1 0 0,1-1-1 0 0,1-1 1 0 0,-1-1-1 0 0,33 4 1 0 0,-19-5 105 0 0,0-1 1 0 0,0-2-1 0 0,0-1 1 0 0,56-10-1 0 0,-48 3 149 0 0,70-25 0 0 0,35-24 747 0 0,-14 4-209 0 0,-84 34-917 0 0,-27 10-47 0 0,-15 5 9 0 0,-1 0 2 0 0,-1 2-6 0 0,1-1 1 0 0,0-1-1 0 0,-1 1 0 0 0,0 0 0 0 0,0 0 0 0 0,0-1 1 0 0,0 0-1 0 0,0 1 0 0 0,0-1 0 0 0,-1 0 1 0 0,0 0-1 0 0,0 1 0 0 0,0-1 0 0 0,0 0 1 0 0,-1-6-1 0 0,0 8 6 0 0,0-1 0 0 0,0 0 0 0 0,0 0 0 0 0,-1 0 0 0 0,1 0 1 0 0,-1 1-1 0 0,0-1 0 0 0,0 0 0 0 0,0 1 0 0 0,0-1 0 0 0,0 1 1 0 0,-1-1-1 0 0,1 1 0 0 0,-1-1 0 0 0,1 1 0 0 0,-1 0 0 0 0,0 0 0 0 0,0 0 1 0 0,0 0-1 0 0,0 0 0 0 0,-1 0 0 0 0,-2-1 0 0 0,-2-1-54 0 0,0 0 0 0 0,0 1 0 0 0,0 0 0 0 0,-1 0-1 0 0,0 1 1 0 0,1 0 0 0 0,-1 0 0 0 0,0 1 0 0 0,0 0 0 0 0,0 0-1 0 0,0 1 1 0 0,-14 0 0 0 0,-6 4-195 0 0,0 0 1 0 0,-34 10-1 0 0,28-5 131 0 0,5-1 2 0 0,-53 22 1 0 0,78-27 97 0 0,-9 11 33 0 0,12-8 20 0 0,1-3 6 0 0,-1 2 30 0 0,0-1-1 0 0,1 0 1 0 0,0 0 0 0 0,0 0 0 0 0,0 0 0 0 0,0 0 0 0 0,0 0-1 0 0,1 0 1 0 0,0 0 0 0 0,0 0 0 0 0,0 0 0 0 0,1 0-1 0 0,-1 0 1 0 0,1 0 0 0 0,0-1 0 0 0,0 1 0 0 0,0 0-1 0 0,0-1 1 0 0,1 0 0 0 0,3 5 0 0 0,2 1-2 0 0,1 0 1 0 0,0 0 0 0 0,0-1-1 0 0,1 0 1 0 0,17 11-1 0 0,-15-12-155 0 0,-3-1-348 0 0,1 0 0 0 0,0-1-1 0 0,16 6 1 0 0,-8-7-6449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3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15695 0 0,'0'0'1418'0'0,"2"0"-1168"0"0,13 0 283 0 0,1-2-1 0 0,-1 0 0 0 0,0 0 1 0 0,17-6-1 0 0,60-23 1748 0 0,-10 3-1299 0 0,-41 14-1008 0 0,-1-1 0 0 0,-1-2 0 0 0,59-34 0 0 0,-97 51-256 0 0,-15 1-1015 0 0,-1 1 1245 0 0,1 0 0 0 0,0 1 0 0 0,-1 1 1 0 0,2 0-1 0 0,-17 8 0 0 0,-6 1 16 0 0,32-12 37 0 0,-123 47-198 0 0,111-41 175 0 0,0 1 0 0 0,0 0 0 0 0,1 2 0 0 0,0 0 0 0 0,-21 18 0 0 0,31-22 28 0 0,-1 0 0 0 0,1 0 0 0 0,1 1 0 0 0,-1-1 0 0 0,1 1 0 0 0,1 0 0 0 0,-1 0 0 0 0,1 0 0 0 0,0 0-1 0 0,0 1 1 0 0,1-1 0 0 0,0 1 0 0 0,1 0 0 0 0,0-1 0 0 0,0 1 0 0 0,0 0 0 0 0,1 0 0 0 0,0 0 0 0 0,1 0 0 0 0,0-1 0 0 0,0 1 0 0 0,0 0-1 0 0,1 0 1 0 0,0-1 0 0 0,5 12 0 0 0,-4-15 2 0 0,0 0-1 0 0,-1 0 1 0 0,1 0 0 0 0,1 0-1 0 0,-1 0 1 0 0,1-1 0 0 0,-1 1-1 0 0,1-1 1 0 0,0 0 0 0 0,0 0-1 0 0,0-1 1 0 0,1 1 0 0 0,-1-1-1 0 0,1 0 1 0 0,-1 0-1 0 0,1 0 1 0 0,0-1 0 0 0,0 0-1 0 0,0 1 1 0 0,6-1 0 0 0,7 1-545 0 0,-1-1 1 0 0,1 0 0 0 0,0-2 0 0 0,24-3 0 0 0,-19 1-721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35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42 14279 0 0,'0'-1'4'0'0,"5"-4"204"0"0,0 0 1 0 0,0 0-1 0 0,1 0 0 0 0,-1 1 0 0 0,1-1 0 0 0,0 1 0 0 0,8-4 4155 0 0,-23 18-3931 0 0,-67 75-163 0 0,-36 40-202 0 0,-84 90-67 0 0,185-202 21 0 0,1 1 0 0 0,1 0 1 0 0,0 1-1 0 0,0 0 0 0 0,2 0 0 0 0,-9 24 0 0 0,12-28 84 0 0,1 1 0 0 0,1 0 1 0 0,-1 0-1 0 0,2 0 0 0 0,0 1 0 0 0,0-1 1 0 0,1 0-1 0 0,1 0 0 0 0,3 22 0 0 0,11 28 356 0 0,-9-42-379 0 0,-1 1 0 0 0,5 39 0 0 0,-8-23-470 0 0,-2-36 60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65 3223 0 0,'-8'-5'-161'0'0,"-15"-9"1211"0"0,-34-14 1 0 0,47 24-112 0 0,1 1 1 0 0,-1 0-1 0 0,0 1 1 0 0,0 0-1 0 0,0 0 0 0 0,0 1 1 0 0,-10 0-1 0 0,16 1-732 0 0,-3 0 382 0 0,1 0 0 0 0,-1 1 0 0 0,-12 1 0 0 0,18-1-509 0 0,0-1 0 0 0,0 1 0 0 0,0-1 0 0 0,0 1 0 0 0,0 0 0 0 0,0-1 0 0 0,0 1 0 0 0,0 0 0 0 0,0 0 0 0 0,0 0 0 0 0,1 0 0 0 0,-1 0 0 0 0,0 0 0 0 0,1 0 0 0 0,-1 0 0 0 0,1 0 0 0 0,-1 0 0 0 0,1 0 0 0 0,0 0 0 0 0,-1 2 0 0 0,-3 21 708 0 0,4-17-674 0 0,1-1 1 0 0,0 1-1 0 0,0-1 1 0 0,0 1-1 0 0,1-1 1 0 0,0 0-1 0 0,0 0 1 0 0,0 0 0 0 0,1 0-1 0 0,0 0 1 0 0,0 0-1 0 0,7 8 1 0 0,7 8 219 0 0,32 33 1 0 0,-36-41-219 0 0,32 32 174 0 0,2-3 0 0 0,69 50 1 0 0,117 58 6 0 0,-216-140-286 0 0,120 74 72 0 0,-106-63-39 0 0,0 1-1 0 0,31 32 0 0 0,-38-31-17 0 0,-1 0-1 0 0,-2 2 0 0 0,-1 1 1 0 0,19 30-1 0 0,-28-36-41 0 0,0 0 1 0 0,-1 0-1 0 0,-2 1 0 0 0,0 0 0 0 0,-1 1 0 0 0,6 36 0 0 0,-9-35-39 0 0,-2 0 1 0 0,0 0-1 0 0,-2 1 0 0 0,0-1 0 0 0,-2 0 1 0 0,-5 28-1 0 0,3-35 39 0 0,0-1 1 0 0,-1 1-1 0 0,-1-1 1 0 0,0 0-1 0 0,-1-1 1 0 0,-1 1-1 0 0,0-1 1 0 0,-1-1-1 0 0,-17 22 1 0 0,8-17 79 0 0,0 0 0 0 0,-1-1 1 0 0,-37 26-1 0 0,-72 37 625 0 0,61-45-96 0 0,-81 30-1 0 0,-29 15 167 0 0,167-75-770 0 0,9-5-53 0 0,5-1-517 0 0,0 0 440 0 0,-1-1 0 0 0,1 0 0 0 0,0 0 0 0 0,3-1 0 0 0,10-3-1062 0 0,8 1-4009 0 0,0-1-1660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38:5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59 5983 0 0,'0'0'536'0'0,"-1"-12"-432"0"0,-3-6-104 0 0,0-11 18000 0 0,22 31-19784 0 0,-1 2-4400 0 0,-1 1-1104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2:0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1375 0 0,'0'0'2528'0'0,"11"-7"-2528"0"0,-2-2-1592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2:0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83 3223 0 0,'0'0'2228'0'0,"-1"2"-1174"0"0,-14 13 1022 0 0,13-14-1231 0 0,1 1-565 0 0,-7 5 1405 0 0,10-5-1574 0 0,2 7-6 0 0,-2-7 193 0 0,0-1-98 0 0,9 2 6 0 0,-8-2 0 0 0,-1-1-12 0 0,7-1-20 0 0,0-1-1 0 0,0 0 0 0 0,0-1 1 0 0,-1 0-1 0 0,10-5 0 0 0,-16 8-101 0 0,-1 0-61 0 0,0 0 0 0 0,0-1 1 0 0,0 1-1 0 0,0 0 0 0 0,0 0 0 0 0,0 0 0 0 0,0-1 0 0 0,0 1 0 0 0,0-1 0 0 0,0 1 0 0 0,0-1 0 0 0,2 0 0 0 0,6-3 5 0 0,4 0-16 0 0,-1 1 0 0 0,2 1 0 0 0,-11 1 25 0 0,0 0 1 0 0,0 1-1 0 0,0-1 0 0 0,0 1 0 0 0,0 0 1 0 0,0 0-1 0 0,0 0 0 0 0,5 1 0 0 0,-4 0-4 0 0,-2 0 61 0 0,10 2 92 0 0,-3-2 34 0 0,1 1 0 0 0,14-1 0 0 0,-22-1-112 0 0,10-2 128 0 0,-9 2-94 0 0,23-7 396 0 0,-24 7-398 0 0,1-1-21 0 0,3-1-92 0 0,13 1 73 0 0,15-1-26 0 0,-30 2-62 0 0,1 0 0 0 0,0 0 0 0 0,-1 0 0 0 0,1-1 0 0 0,-1 0 0 0 0,1 1 0 0 0,4-3 0 0 0,1-1 0 0 0,5 1 0 0 0,1-3 0 0 0,21-7 49 0 0,-7 1 50 0 0,-15 7-8 0 0,0 0-3 0 0,47-14 320 0 0,-60 18-343 0 0,1 0-1 0 0,10-2 0 0 0,2 0 0 0 0,0 1-10 0 0,-2 2-33 0 0,-8 0 22 0 0,12 4-33 0 0,-12-2-9 0 0,14 10-2 0 0,-10-8 2 0 0,-4-2 10 0 0,-1 1-1 0 0,1-1 1 0 0,-1 1-1 0 0,8 6 1 0 0,10 7-1 0 0,-18-12-6 0 0,-2-3 0 0 0,-1 0-1 0 0,1 0 1 0 0,-1 0-1 0 0,1 0 1 0 0,-1-1-1 0 0,1 1 1 0 0,0 0-1 0 0,-1-1 1 0 0,1 1-1 0 0,0-1 1 0 0,-1 0-1 0 0,1 1 1 0 0,0-1-1 0 0,0 0 1 0 0,3 0-1 0 0,-2 0 5 0 0,7-1-4 0 0,-1 0-4 0 0,-2 0 19 0 0,-1 0 0 0 0,0-1 0 0 0,1 1-1 0 0,-1-1 1 0 0,0-1 0 0 0,0 1 0 0 0,0-1 0 0 0,0 0-1 0 0,7-6 1 0 0,-4 3 4 0 0,1 0 20 0 0,0-2-33 0 0,1 2-10 0 0,1 2 0 0 0,1 5 0 0 0,-1 5 0 0 0,-1 3 0 0 0,0-1-13 0 0,0 0-40 0 0,3-4 39 0 0,1-3 14 0 0,5-3 0 0 0,-16 0 0 0 0,0-1 0 0 0,9-2 0 0 0,-1-1 0 0 0,1 2 0 0 0,2 3-17 0 0,-11 1 2 0 0,5 3-50 0 0,10 11-57 0 0,-9-6 69 0 0,-5-4 52 0 0,8 4-58 0 0,-12-7 58 0 0,1 1 0 0 0,0-1 0 0 0,0 0 0 0 0,1 0 0 0 0,-1-1 0 0 0,0 1 0 0 0,0 0 0 0 0,0-1 0 0 0,0 1 0 0 0,4-1 0 0 0,0 0 0 0 0,11 2 1 0 0,6-1 0 0 0,-17-3 0 0 0,-2 0 0 0 0,12-4 0 0 0,0-2 0 0 0,-1 2 0 0 0,0 1 0 0 0,1 2 0 0 0,2 2 0 0 0,7 2 0 0 0,-1 1 0 0 0,-15 0-3 0 0,-5-2-7 0 0,-1 0 1 0 0,1 0-1 0 0,0 0 1 0 0,0 0-1 0 0,0 0 0 0 0,0-1 1 0 0,7-1-1 0 0,19-5 10 0 0,-18 3 0 0 0,1 0 0 0 0,1 0 0 0 0,0 1 0 0 0,-1 0 0 0 0,0 1 0 0 0,3-1 0 0 0,-14 3 0 0 0,18-1 0 0 0,6-2 0 0 0,-21 3-123 0 0,0-1 0 0 0,0 1 0 0 0,0 0 0 0 0,0 1 0 0 0,0-1 0 0 0,0 1 0 0 0,0 0 0 0 0,0 0 0 0 0,-1 0 0 0 0,1 1 0 0 0,0 0 0 0 0,-1 0 0 0 0,1 0 1 0 0,-1 0-1 0 0,0 1 0 0 0,0 0 0 0 0,0 0 0 0 0,7 6 0 0 0,-10-9 98 0 0,-1 1-207 0 0,1 0 0 0 0,0-1 0 0 0,0 1-1 0 0,0-1 1 0 0,0 0 0 0 0,0 1 0 0 0,0-1 0 0 0,0 0 0 0 0,0 1 0 0 0,0-1 0 0 0,0 0 0 0 0,0 0-1 0 0,0 0 1 0 0,0 0 0 0 0,0 0 0 0 0,0 0 0 0 0,0 0 0 0 0,0 0 0 0 0,0-1 0 0 0,0 1 0 0 0,0 0-1 0 0,0-1 1 0 0,0 1 0 0 0,1-1 0 0 0,-1 0 12 0 0,10-5-3724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2:0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1839 0 0,'0'0'9383'0'0,"3"1"-9256"0"0,-1-1-108 0 0,0 0 1 0 0,1 1-1 0 0,-1-1 1 0 0,1 0-1 0 0,-1-1 1 0 0,0 1 0 0 0,1 0-1 0 0,-1-1 1 0 0,0 1-1 0 0,1-1 1 0 0,-1 0-1 0 0,0 1 1 0 0,0-1 0 0 0,1-1-1 0 0,-1 1 1 0 0,0 0-1 0 0,0 0 1 0 0,0-1-1 0 0,0 1 1 0 0,-1-1-1 0 0,1 1 1 0 0,3-4 0 0 0,3-6 28 0 0,1 1 0 0 0,-1-1 0 0 0,6-13 1 0 0,-1 4 1 0 0,10-16 3 0 0,-12 19-249 0 0,0 0-1 0 0,26-30 1 0 0,-35 46 150 0 0,-1 0 1 0 0,0 1-1 0 0,0-1 1 0 0,0 0-1 0 0,1 0 1 0 0,-1 1-1 0 0,0-1 1 0 0,1 1-1 0 0,-1-1 1 0 0,1 1-1 0 0,-1-1 1 0 0,0 1-1 0 0,1 0 1 0 0,-1 0-1 0 0,1-1 1 0 0,-1 1-1 0 0,1 0 1 0 0,-1 1-1 0 0,1-1 1 0 0,-1 0-1 0 0,1 0 1 0 0,-1 1 0 0 0,1-1-1 0 0,-1 1 1 0 0,0-1-1 0 0,1 1 1 0 0,-1-1-1 0 0,0 1 1 0 0,2 1-1 0 0,3 1 395 0 0,-1 1 0 0 0,0 0 0 0 0,0 0 0 0 0,7 7 0 0 0,9 11 1117 0 0,-15-14-1134 0 0,1-1-1 0 0,0 0 1 0 0,1 0 0 0 0,-1-1-1 0 0,1 0 1 0 0,14 8 0 0 0,-7-5-319 0 0,2 0-25 0 0,9 4-96 0 0,-25-12 84 0 0,7 4-112 0 0,16 10-257 0 0,-22-13 313 0 0,1-1 9 0 0,8 5 7 0 0,21 9 84 0 0,-29-14 184 0 0,7 1-45 0 0,3 2-31 0 0,15 1 91 0 0,-18-4-140 0 0,-8-1-81 0 0,23-3 83 0 0,-19 4-80 0 0,22-9 62 0 0,3-1-63 0 0,14 0 0 0 0,56-4 384 0 0,-77 10-256 0 0,12 3 16 0 0,-34 0-66 0 0,12-2 190 0 0,17 0 627 0 0,-17 2-649 0 0,-1-1 0 0 0,0 0 0 0 0,18-4 1 0 0,-22 2-169 0 0,-5 2-11 0 0,6-3-54 0 0,3 5-25 0 0,-4 1-99 0 0,-1 1 0 0 0,0 0 0 0 0,11 4 1 0 0,-5-1 9 0 0,12 1-47 0 0,-23-6 76 0 0,-1-1 0 0 0,41 7-702 0 0,-40-7 639 0 0,0-1-92 0 0,2 1 168 0 0,21-7 6 0 0,-13 2 53 0 0,-9 3-6 0 0,-1 1 0 0 0,1-1-1 0 0,0 1 1 0 0,-1 0 0 0 0,1 0 0 0 0,0 0-1 0 0,0 1 1 0 0,0-1 0 0 0,4 1 0 0 0,-3 0-20 0 0,-2-1-75 0 0,0 2-106 0 0,44 14-582 0 0,-32-9 339 0 0,1-1 0 0 0,-1-1 0 0 0,1 0 0 0 0,0-1 0 0 0,0-1-1 0 0,25 1 1 0 0,-28-3-109 0 0,1-1-1 0 0,-1-1 0 0 0,0 0 0 0 0,22-7 1 0 0,-15 2-2971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2:04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20 8495 0 0,'0'0'766'0'0,"-1"-1"-628"0"0,-1-2 39 0 0,2 2-34 0 0,-1 0 0 0 0,0 0 0 0 0,1 0 0 0 0,-1 0-1 0 0,0 0 1 0 0,0 0 0 0 0,0 0 0 0 0,1 0 0 0 0,-1 0 0 0 0,0 1-1 0 0,0-1 1 0 0,0 0 0 0 0,-1 1 0 0 0,1-1 0 0 0,0 0 0 0 0,0 1-1 0 0,0 0 1 0 0,-2-1 0 0 0,2 0-503 0 0,-12 4-2957 0 0,4 3 2359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2:0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2303 0 0,'0'0'11615'0'0,"2"2"-11478"0"0,4 5-174 0 0,0-1 0 0 0,0 0 0 0 0,1-1 0 0 0,0 1 0 0 0,0-1 0 0 0,0-1 0 0 0,9 6 0 0 0,36 22-533 0 0,-40-24 471 0 0,-3-2 78 0 0,5 0 19 0 0,-6-4 117 0 0,2-1 188 0 0,0 0-1 0 0,0-1 1 0 0,0 1 0 0 0,0-2-1 0 0,0 0 1 0 0,0 0 0 0 0,0 0-1 0 0,12-5 1 0 0,42-4 494 0 0,-54 8-761 0 0,37 0 0 0 0,-21 2-36 0 0,18 1 0 0 0,81-10 0 0 0,-70 1 188 0 0,0 3 0 0 0,1 3 0 0 0,65 5 0 0 0,-110-2-106 0 0,0-1-1 0 0,0 0 1 0 0,0-1-1 0 0,-1 0 1 0 0,18-4 0 0 0,-15 1-254 0 0,0-1 0 0 0,0 0 0 0 0,0-1 0 0 0,22-14 0 0 0,-12 6 238 0 0,-17 11-51 0 0,-5 2 1 0 0,1 0 0 0 0,-1 0 1 0 0,1 0-1 0 0,0 0 1 0 0,-1 0-1 0 0,1 1 0 0 0,0-1 1 0 0,3 0-1 0 0,-1 1 6 0 0,1 0 1 0 0,0 0-1 0 0,0 0 0 0 0,0 1 0 0 0,-1 0 0 0 0,6 1 1 0 0,24 5 196 0 0,0-2 1 0 0,0-1 0 0 0,55-1-1 0 0,-36 0-4175 0 0,-50-2 2412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2:0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19 262 2759 0 0,'0'0'10386'0'0,"-1"2"-10172"0"0,-2 1-141 0 0,1 1 0 0 0,0 0 0 0 0,0-1 0 0 0,1 1 0 0 0,-1 0 0 0 0,1 0 0 0 0,0 0 0 0 0,0 1 0 0 0,0-1 0 0 0,0 0 0 0 0,1 0 0 0 0,0 0 0 0 0,0 1 0 0 0,0 4 0 0 0,1-3-1 0 0,0-1-1 0 0,1 1 1 0 0,-1-1-1 0 0,1 1 1 0 0,0-1-1 0 0,0 0 1 0 0,1 0-1 0 0,0 0 1 0 0,0 0-1 0 0,4 5 1 0 0,-5-7-8 0 0,0-1 0 0 0,0 0 1 0 0,0 0-1 0 0,0-1 1 0 0,0 1-1 0 0,1 0 1 0 0,-1-1-1 0 0,1 1 0 0 0,4 1 1 0 0,-5-2-35 0 0,3 1 26 0 0,0 0-1 0 0,0-1 1 0 0,0 1 0 0 0,0-1-1 0 0,1 0 1 0 0,-1-1-1 0 0,0 1 1 0 0,0-1-1 0 0,1 0 1 0 0,-1 0 0 0 0,0-1-1 0 0,10-1 1 0 0,-5 0-39 0 0,24-3 43 0 0,-3-2-40 0 0,-27 5-20 0 0,0 2 0 0 0,-1-1 0 0 0,1 0 0 0 0,0 1 0 0 0,-1-1 0 0 0,1 1 0 0 0,0 0 0 0 0,3 1 0 0 0,-3-1 0 0 0,-1 0 0 0 0,1 0 0 0 0,0 0 0 0 0,-1 0 0 0 0,1-1 0 0 0,-1 0 0 0 0,1 1 0 0 0,6-4 0 0 0,43-4 64 0 0,-48 7-57 0 0,0 1 0 0 0,1-1-1 0 0,-1 0 1 0 0,0 0 0 0 0,0 0-1 0 0,8-4 1 0 0,1 1 10 0 0,188-54 127 0 0,-117 32-144 0 0,-54 15 0 0 0,40-8 0 0 0,-33 10 0 0 0,0-3 0 0 0,-1-1 0 0 0,42-20 0 0 0,13-6 0 0 0,142-38 0 0 0,-148 51 0 0 0,-43 12 9 0 0,68-13 1 0 0,-91 24 135 0 0,1 0 0 0 0,-1 1 0 0 0,1 1-1 0 0,-1 1 1 0 0,1 0 0 0 0,0 2 0 0 0,-1 1 0 0 0,32 7 0 0 0,124 58 395 0 0,-119-44-399 0 0,97 29-1 0 0,-83-38-140 0 0,-43-11 0 0 0,53 17 0 0 0,-77-19 0 0 0,1 0 0 0 0,-1 0 0 0 0,0 0 0 0 0,8 6 0 0 0,-5-3 0 0 0,1 0 0 0 0,0-1 0 0 0,15 7 0 0 0,5-2 0 0 0,4 2-52 0 0,76 20 637 0 0,-90-27-446 0 0,1-1 0 0 0,0-1-1 0 0,37 1 1 0 0,134-19-30 0 0,-10 0-154 0 0,-163 16-7 0 0,0 0 1 0 0,0 1-1 0 0,-1 1 0 0 0,34 8 0 0 0,-24-2-160 0 0,-1 1 0 0 0,34 16-1 0 0,-36-14-42 0 0,0-1-1 0 0,32 9 0 0 0,-41-16 188 0 0,-1 0 1 0 0,0-1-1 0 0,1 0 0 0 0,0-1 1 0 0,26-2-1 0 0,-23 0 38 0 0,0-2 0 0 0,-1 0 0 0 0,1-1 0 0 0,-1-1 0 0 0,0 0 0 0 0,0-1 0 0 0,-1-1 0 0 0,16-9 0 0 0,-14 6-545 0 0,0-1 0 0 0,18-16 0 0 0,-17 11-2169 0 0,25-28-1 0 0,-19 14-1910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5:3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232 251 7423 0 0,'0'0'340'0'0,"1"-2"-5"0"0,4-8 1 0 0,0 0 0 0 0,0 0 0 0 0,1 0 0 0 0,1 1-1 0 0,9-10 1 0 0,2-1 174 0 0,23-18 0 0 0,-26 23-89 0 0,0-1 0 0 0,-1 0 1 0 0,15-25-1 0 0,-7 11 4486 0 0,-18 26-3127 0 0,-9 8-1295 0 0,-46 61 197 0 0,15-19-528 0 0,-9 11-145 0 0,-116 129-265 0 0,139-164 109 0 0,-65 61-295 0 0,83-78 415 0 0,-20 16-89 0 0,24-21 115 0 0,0 0 0 0 0,0 0 0 0 0,0 0 0 0 0,0 0 0 0 0,0 0 0 0 0,1 0 0 0 0,-1 0 0 0 0,0 0 0 0 0,0 0 0 0 0,0 0 0 0 0,0 0 0 0 0,0 0 0 0 0,0 0-1 0 0,0 0 1 0 0,0 0 0 0 0,0 0 0 0 0,0 0 0 0 0,0 0 0 0 0,0 0 0 0 0,0 0 0 0 0,0 0 0 0 0,0 1 0 0 0,0-1 0 0 0,0 0 0 0 0,0 0 0 0 0,0 0 0 0 0,0 0 0 0 0,0 0 0 0 0,1 0 0 0 0,-1 0 0 0 0,0 0 0 0 0,0 0-1 0 0,0 0 1 0 0,0 0 0 0 0,0 0 0 0 0,0 0 0 0 0,0 0 0 0 0,0 0 0 0 0,0 0 0 0 0,0 0 0 0 0,0 0 0 0 0,0 1 0 0 0,0-1 0 0 0,0 0 0 0 0,0 0 0 0 0,0 0 0 0 0,0 0 0 0 0,0 0 0 0 0,0 0 0 0 0,0 0 0 0 0,0 0-1 0 0,0 0 1 0 0,-1 0 0 0 0,1 0 0 0 0,0 0 0 0 0,0 0 0 0 0,7 2 33 0 0,0-1 0 0 0,0 0 0 0 0,0 0 0 0 0,0 0-1 0 0,0-1 1 0 0,0 0 0 0 0,0-1 0 0 0,0 1 0 0 0,0-1 0 0 0,0-1 0 0 0,11-3-1 0 0,11-5 344 0 0,40-19-1 0 0,-29 11-118 0 0,-19 10-134 0 0,0 0 0 0 0,0 2 0 0 0,1 0 0 0 0,27-3 1 0 0,-47 8-282 0 0,2 1-844 0 0,0-2 720 0 0,0 1-1 0 0,-1 0 1 0 0,1-1 0 0 0,-1 1 0 0 0,1-1 0 0 0,-1 0 0 0 0,4-3 0 0 0,6-2-1818 0 0,0 0-413 0 0,1-2-2758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5:3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 16039 0 0,'0'0'4140'0'0,"-1"1"-3845"0"0,-6 3-227 0 0,0 1 1 0 0,1 0-1 0 0,0 1 1 0 0,0-1-1 0 0,1 1 1 0 0,-9 12-1 0 0,-27 46-133 0 0,21-32 96 0 0,-237 403 271 0 0,85-149 278 0 0,158-265-577 0 0,-1 2 19 0 0,2 1-1 0 0,-15 32 1 0 0,22-39-12 0 0,6-9-23 0 0,1-6-52 0 0,1-1-9 0 0,1 0 220 0 0,20 10-1050 0 0,-21-10 515 0 0,1 0 0 0 0,-1-1 0 0 0,0 1 0 0 0,0 0 0 0 0,1-1 0 0 0,-1 0 0 0 0,0 0 0 0 0,1 0 0 0 0,-1 0 0 0 0,3 0 0 0 0,9-3-1094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3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28 921 5983 0 0,'0'0'464'0'0,"-2"1"-305"0"0,-23 16 14006 0 0,25-19-13786 0 0,0-3-301 0 0,1 0 0 0 0,0 0 0 0 0,0-1 0 0 0,1 1 0 0 0,-1 0 1 0 0,1 0-1 0 0,0 0 0 0 0,0 1 0 0 0,1-1 0 0 0,-1 0 0 0 0,1 1 0 0 0,5-6 0 0 0,6-8-78 0 0,26-24-1 0 0,-30 33 63 0 0,103-111 688 0 0,179-248 1 0 0,-75 81-502 0 0,-194 264-281 0 0,-22 22-42 0 0,0 3-120 0 0,2 2 187 0 0,-1 0 0 0 0,0 0-1 0 0,1 1 1 0 0,-2 0 0 0 0,1-1-1 0 0,0 1 1 0 0,-1 0-1 0 0,0-1 1 0 0,0 1 0 0 0,0 0-1 0 0,-1 0 1 0 0,0 0-1 0 0,0 0 1 0 0,-1 8 0 0 0,-1 11-38 0 0,-11 40 0 0 0,9-46 40 0 0,-38 138 283 0 0,0-2 244 0 0,34-118-410 0 0,2 0 0 0 0,-2 50 0 0 0,8-76-52 0 0,0 1 1 0 0,0-1-1 0 0,1 1 0 0 0,1-1 0 0 0,0 0 1 0 0,5 17-1 0 0,-5-22-42 0 0,-1-1 1 0 0,1 0 0 0 0,0 0-1 0 0,1 0 1 0 0,-1 0 0 0 0,1 0-1 0 0,0 0 1 0 0,0-1 0 0 0,0 1-1 0 0,0-1 1 0 0,0 0 0 0 0,1 0-1 0 0,0 0 1 0 0,-1 0 0 0 0,1-1-1 0 0,0 1 1 0 0,7 2-1 0 0,-10-5-28 0 0,0 1 0 0 0,1-1 0 0 0,-1 1 0 0 0,0-1 0 0 0,1 1 0 0 0,-1-1 0 0 0,1 0 0 0 0,-1 0 0 0 0,1 0 0 0 0,-1 0 0 0 0,0 0 0 0 0,1 0 0 0 0,-1 0 0 0 0,1 0 0 0 0,-1-1 0 0 0,1 1 0 0 0,-1-1 0 0 0,0 1 0 0 0,1-1 0 0 0,-1 1 0 0 0,0-1 0 0 0,0 0 0 0 0,1 1 0 0 0,-1-1 0 0 0,2-2 0 0 0,-2 2-157 0 0,0-1 1 0 0,1 1-1 0 0,-1-1 0 0 0,0 0 0 0 0,0 1 0 0 0,0-1 1 0 0,0 0-1 0 0,0 0 0 0 0,-1 0 0 0 0,1 0 1 0 0,-1 0-1 0 0,1 0 0 0 0,-1 0 0 0 0,1 0 0 0 0,-1 0 1 0 0,0 0-1 0 0,0 0 0 0 0,0-2 0 0 0,-2-9-1609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5:36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5983 0 0,'0'2'9886'0'0,"-2"7"-6777"0"0,-5 1-2322 0 0,2 1 0 0 0,-1 0 0 0 0,2 1 1 0 0,-5 14-1 0 0,8-24-894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5:3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28 13647 0 0,'1'-3'-155'0'0,"10"-17"1617"0"0,-8 16-455 0 0,-6 12-437 0 0,-20 41 439 0 0,-2-2 0 0 0,-2 0-1 0 0,-52 66 1 0 0,-39 36-528 0 0,57-70-357 0 0,26-32-565 0 0,-52 54 0 0 0,70-85-401 0 0,15-15 305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5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14 657 12695 0 0,'0'0'580'0'0,"-1"-2"-10"0"0,-1-1-480 0 0,1 0 0 0 0,-1 0 0 0 0,1 0 0 0 0,-1 0 0 0 0,1 0 0 0 0,0-1 0 0 0,1 1 0 0 0,-1 0 0 0 0,0-1 0 0 0,1 1 0 0 0,0 0 0 0 0,0-1 0 0 0,0 1 0 0 0,0-1 0 0 0,0 1 0 0 0,1 0 1 0 0,0-1-1 0 0,-1 1 0 0 0,1 0 0 0 0,0 0 0 0 0,2-4 0 0 0,2-5 464 0 0,0 0 1 0 0,1 0-1 0 0,1 0 0 0 0,9-13 1 0 0,23-27-92 0 0,2 1 1 0 0,3 2-1 0 0,49-44 1 0 0,-54 59-163 0 0,1 2 1 0 0,2 1-1 0 0,1 3 1 0 0,62-32-1 0 0,-105 60-301 0 0,125-55-19 0 0,-111 50 15 0 0,0 1 0 0 0,0 0-1 0 0,1 1 1 0 0,-1 0 0 0 0,1 2-1 0 0,0-1 1 0 0,17 2 0 0 0,-29 0-1 0 0,1 0 0 0 0,0 1 0 0 0,0-1 0 0 0,-1 1 0 0 0,1 0 0 0 0,0 0-1 0 0,-1 0 1 0 0,1 1 0 0 0,-1-1 0 0 0,1 1 0 0 0,-1-1 0 0 0,0 1 0 0 0,0 1 0 0 0,0-1 0 0 0,0 0 0 0 0,0 1 0 0 0,3 3 0 0 0,-3-3 0 0 0,-1 1 0 0 0,0-1 0 0 0,-1 0 0 0 0,1 1 0 0 0,-1 0 0 0 0,1-1 0 0 0,-1 1 1 0 0,0 0-1 0 0,-1 0 0 0 0,1-1 0 0 0,0 1 0 0 0,-1 0 0 0 0,0 0 0 0 0,0 0 0 0 0,0 0 0 0 0,-2 7 0 0 0,0 2 4 0 0,-2 1-1 0 0,1-1 1 0 0,-1 0 0 0 0,-1 0-1 0 0,-1-1 1 0 0,0 1 0 0 0,0-1-1 0 0,-1-1 1 0 0,0 1 0 0 0,-1-1-1 0 0,-15 16 1 0 0,-9 5 16 0 0,-1-1 1 0 0,-42 31-1 0 0,34-30-50 0 0,-4 4-330 0 0,-1-2-1 0 0,-64 35 1 0 0,-64 18-1339 0 0,137-72 1021 0 0,-1-1-1 0 0,-71 16 0 0 0,72-21 100 0 0,36-9 560 0 0,12-3 832 0 0,-5 1-581 0 0,0 1 0 0 0,1 1 0 0 0,-1-1 0 0 0,0 1 0 0 0,1 0 0 0 0,-1 0 0 0 0,0 1 0 0 0,1 0 0 0 0,-1 0 0 0 0,0 0-1 0 0,0 1 1 0 0,0 0 0 0 0,0 0 0 0 0,0 1 0 0 0,0 0 0 0 0,0 0 0 0 0,9 7 0 0 0,-8-5-133 0 0,-1 0-1 0 0,0 1 1 0 0,0 0-1 0 0,0 0 1 0 0,-1 1-1 0 0,0-1 1 0 0,0 1-1 0 0,0 0 1 0 0,-1 1 0 0 0,0-1-1 0 0,-1 1 1 0 0,0-1-1 0 0,3 10 1 0 0,18 106 458 0 0,-12-49-334 0 0,-11-70-204 0 0,0 0-1 0 0,0 0 1 0 0,1 1-1 0 0,-1-1 1 0 0,1 0-1 0 0,0 0 1 0 0,0-1-1 0 0,0 1 1 0 0,1 0-1 0 0,-1-1 1 0 0,1 1-1 0 0,6 5 1 0 0,-7-8-45 0 0,0 1 1 0 0,0 0-1 0 0,0-1 1 0 0,0 0-1 0 0,0 0 1 0 0,1 0-1 0 0,-1 0 1 0 0,1 0-1 0 0,-1 0 1 0 0,0 0-1 0 0,1-1 1 0 0,-1 1-1 0 0,1-1 0 0 0,0 0 1 0 0,-1 0-1 0 0,1 1 1 0 0,-1-2-1 0 0,1 1 1 0 0,-1 0-1 0 0,1-1 1 0 0,-1 1-1 0 0,5-2 1 0 0,5-3-3041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5:38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482 139 7831 0 0,'0'0'603'0'0,"-9"2"-194"0"0,8-2-211 0 0,0 0 0 0 0,0 0 0 0 0,1 1 0 0 0,-1-1 0 0 0,0 0 0 0 0,0 0 0 0 0,1 0 0 0 0,-1 0 0 0 0,0 0-1 0 0,0 0 1 0 0,0 0 0 0 0,1 0 0 0 0,-1-1 0 0 0,0 1 0 0 0,0 0 0 0 0,0 0 0 0 0,1-1 0 0 0,-1 1 0 0 0,0 0 0 0 0,1-1 0 0 0,-1 1-1 0 0,0 0 1 0 0,1-1 0 0 0,-1 1 0 0 0,0-1 0 0 0,1 0 0 0 0,-1 1 0 0 0,1-1 0 0 0,-1 1 0 0 0,1-1 0 0 0,-1 0 0 0 0,1 1-1 0 0,0-1 1 0 0,-1 0 0 0 0,1 1 0 0 0,0-1 0 0 0,-1-1 0 0 0,0-2-211 0 0,1-1 0 0 0,-1 0 0 0 0,1 1 0 0 0,0-1 1 0 0,1-7-1 0 0,-1-8 272 0 0,0 16-239 0 0,-1 0 0 0 0,1 0 0 0 0,-1 0-1 0 0,0 0 1 0 0,-1 0 0 0 0,1 0 0 0 0,-1 0 0 0 0,1 1 0 0 0,-1-1 0 0 0,0 1 0 0 0,0-1-1 0 0,-5-4 1 0 0,6 6-16 0 0,-1 0 0 0 0,0 1 0 0 0,0-1-1 0 0,1 1 1 0 0,-1 0 0 0 0,0-1 0 0 0,0 1 0 0 0,0 0-1 0 0,-1 0 1 0 0,1 0 0 0 0,0 1 0 0 0,0-1 0 0 0,0 0-1 0 0,-1 1 1 0 0,1-1 0 0 0,0 1 0 0 0,0 0 0 0 0,-1 0-1 0 0,1 0 1 0 0,0 0 0 0 0,-1 0 0 0 0,1 1-1 0 0,-3 0 1 0 0,-8 3 36 0 0,1 1-1 0 0,-1 0 0 0 0,1 1 1 0 0,0 0-1 0 0,-17 12 1 0 0,9-5 59 0 0,-7 4 123 0 0,0 1-1 0 0,2 1 0 0 0,0 2 1 0 0,1 0-1 0 0,2 1 0 0 0,0 2 1 0 0,1 0-1 0 0,-21 32 0 0 0,38-50-165 0 0,0 1 0 0 0,0 0 0 0 0,1-1 0 0 0,0 1 0 0 0,-4 13 0 0 0,7-19 40 0 0,26 8 370 0 0,-14-8-282 0 0,1 0 0 0 0,-1-1 0 0 0,1 0 0 0 0,0-1 0 0 0,-1 0 0 0 0,24-7 0 0 0,-8 0 259 0 0,51-21 0 0 0,-78 29-443 0 0,2-1 0 0 0,1-1 0 0 0,-1 1 0 0 0,0-1 0 0 0,1 1 0 0 0,-1-1 0 0 0,0 0 0 0 0,0-1 0 0 0,-1 1 0 0 0,1 0 0 0 0,0-1 0 0 0,-1 1 0 0 0,1-1 0 0 0,-1 0 0 0 0,0 0 0 0 0,0 0 0 0 0,0 0 0 0 0,0 0 0 0 0,2-6 0 0 0,-1 2 0 0 0,-1 1 13 0 0,-2 5 382 0 0,6 19-8511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5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69 289 3679 0 0,'0'0'167'0'0,"-1"2"-7"0"0,-11 7 1401 0 0,10-8 84 0 0,-1 1-1 0 0,1-1 1 0 0,0 0-1 0 0,-1 1 1 0 0,0-1 0 0 0,1-1-1 0 0,-1 1 1 0 0,0 0 0 0 0,1-1-1 0 0,-4 1 1 0 0,-4-1 623 0 0,1-3-4719 0 0,8 2 2480 0 0,0 1 0 0 0,1-1 0 0 0,-1 0 0 0 0,1 0 1 0 0,-1 0-1 0 0,1 0 0 0 0,0 1 0 0 0,-1-1 0 0 0,1 0 0 0 0,0 0 0 0 0,0 0 0 0 0,-1 0 0 0 0,1 0 0 0 0,0 0 0 0 0,0 0 1 0 0,0 0-1 0 0,0 0 0 0 0,0 0 0 0 0,0 0 0 0 0,0 0 0 0 0,1-1 0 0 0,1-5-4 0 0,-1 0-1 0 0,1 0 0 0 0,1 0 1 0 0,0 0-1 0 0,0 0 1 0 0,0 0-1 0 0,0 1 1 0 0,1 0-1 0 0,0 0 0 0 0,9-10 1 0 0,-1 2-15 0 0,1 2 1 0 0,0-1-1 0 0,19-12 1 0 0,-8 9-143 0 0,0 1 1 0 0,1 1-1 0 0,1 0 1 0 0,39-13-1 0 0,-15 10-180 0 0,80-15-1 0 0,-122 30 380 0 0,1 1 0 0 0,-1 0 0 0 0,1 0 0 0 0,0 1-1 0 0,0 1 1 0 0,-1-1 0 0 0,1 1 0 0 0,0 1 0 0 0,15 4 0 0 0,-21-6-44 0 0,0 2-1 0 0,0-1 1 0 0,0 0 0 0 0,-1 0-1 0 0,1 1 1 0 0,0 0 0 0 0,-1-1 0 0 0,1 1-1 0 0,-1 0 1 0 0,0 0 0 0 0,1 1 0 0 0,-1-1-1 0 0,0 0 1 0 0,-1 1 0 0 0,1-1 0 0 0,0 1-1 0 0,0 0 1 0 0,-1-1 0 0 0,0 1-1 0 0,0 0 1 0 0,1 0 0 0 0,-2 0 0 0 0,1 0-1 0 0,0 0 1 0 0,-1 0 0 0 0,1 0 0 0 0,-1 0-1 0 0,0 0 1 0 0,0 0 0 0 0,0 4-1 0 0,-1-2 3 0 0,0 0-1 0 0,0 0 0 0 0,0 0 0 0 0,0 0 0 0 0,-1 0 0 0 0,0 0 0 0 0,0-1 0 0 0,-4 7 0 0 0,-26 35 96 0 0,23-35-146 0 0,1 1 0 0 0,-8 15 0 0 0,14-25-83 0 0,0 2-216 0 0,0 0 1 0 0,0-1-1 0 0,1 1 1 0 0,-1 0-1 0 0,1 0 1 0 0,-1 0 0 0 0,1 0-1 0 0,1 0 1 0 0,-1 0-1 0 0,0 0 1 0 0,1 7 0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5:3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131 294 1839 0 0,'0'2'2999'0'0,"-1"2"-1683"0"0,0-1 1 0 0,0 1-1 0 0,-1 0 0 0 0,1-1 0 0 0,0 1 0 0 0,-1-1 1 0 0,-3 4-1 0 0,3-3-598 0 0,-1 0 0 0 0,0-1 0 0 0,0 0 0 0 0,0 1 0 0 0,0-1 0 0 0,-5 3 0 0 0,6-4-611 0 0,-1 0 0 0 0,1-1 0 0 0,0 1 0 0 0,-1-1 1 0 0,1 0-1 0 0,-1 0 0 0 0,0 0 0 0 0,1 0 0 0 0,-1 0 0 0 0,0-1 0 0 0,1 1 0 0 0,-1-1 0 0 0,0 1 0 0 0,0-1 0 0 0,1 0 0 0 0,-1 0 1 0 0,0-1-1 0 0,0 1 0 0 0,1 0 0 0 0,-1-1 0 0 0,0 0 0 0 0,1 1 0 0 0,-1-1 0 0 0,-4-3 0 0 0,5 3-94 0 0,0 0-1 0 0,1 0 1 0 0,-1 0-1 0 0,1-1 1 0 0,0 1-1 0 0,-1 0 1 0 0,1-1-1 0 0,0 1 1 0 0,0-1-1 0 0,0 0 1 0 0,0 1-1 0 0,0-1 1 0 0,0 0-1 0 0,0 1 1 0 0,1-1-1 0 0,-1 0 1 0 0,0 0-1 0 0,1 0 1 0 0,0 0-1 0 0,-1 0 1 0 0,1-3-1 0 0,0-4 67 0 0,0 0-1 0 0,1 0 0 0 0,3-13 0 0 0,-1 2-26 0 0,-1 7-71 0 0,0 0 0 0 0,1 0 0 0 0,1 0 0 0 0,0 1 0 0 0,1 0 0 0 0,1 0 1 0 0,-1 0-1 0 0,2 0 0 0 0,0 1 0 0 0,0 0 0 0 0,1 0 0 0 0,0 1 0 0 0,1 0 0 0 0,0 1 0 0 0,0 0 0 0 0,1 0 0 0 0,1 1 0 0 0,21-14 0 0 0,-23 17 62 0 0,0 0-1 0 0,1 1 1 0 0,-1 0-1 0 0,1 1 1 0 0,0 0-1 0 0,0 0 1 0 0,0 1-1 0 0,0 1 1 0 0,1-1-1 0 0,-1 2 1 0 0,0-1 0 0 0,0 1-1 0 0,1 1 1 0 0,10 2-1 0 0,-10-2 6 0 0,0 2 0 0 0,0-1 1 0 0,-1 2-1 0 0,0-1 0 0 0,1 1 0 0 0,-1 1 0 0 0,-1 0 0 0 0,1 0 0 0 0,-1 1 1 0 0,0 0-1 0 0,0 1 0 0 0,0 0 0 0 0,7 8 0 0 0,-6-3-31 0 0,0 0 0 0 0,0 0 0 0 0,-1 1-1 0 0,9 17 1 0 0,-17-28-11 0 0,-1 1 0 0 0,1-1 0 0 0,0 0-1 0 0,-1 0 1 0 0,1 1 0 0 0,-1-1 0 0 0,0 0 0 0 0,0 1-1 0 0,0-1 1 0 0,0 1 0 0 0,0-1 0 0 0,0 0 0 0 0,-1 1-1 0 0,1-1 1 0 0,-1 0 0 0 0,0 1 0 0 0,1-1-1 0 0,-1 0 1 0 0,0 0 0 0 0,-2 3 0 0 0,-1 2-17 0 0,-1 0 0 0 0,1-1 1 0 0,-1 0-1 0 0,-9 9 0 0 0,-2-1-85 0 0,0 0 0 0 0,-1 0 0 0 0,-23 12 1 0 0,-61 31-568 0 0,37-23 52 0 0,35-17 283 0 0,-10 6-887 0 0,-52 21-1 0 0,88-43 1061 0 0,0 1 0 0 0,-1-1 0 0 0,1 0 1 0 0,0-1-1 0 0,0 1 0 0 0,0-1 0 0 0,-1 1 0 0 0,1-1 0 0 0,0 0 0 0 0,-6-1 0 0 0,9 1 115 0 0,0 0-1 0 0,0-1 1 0 0,-1 1 0 0 0,1 0-1 0 0,0-1 1 0 0,-1 1-1 0 0,1-1 1 0 0,0 1-1 0 0,0 0 1 0 0,0-1 0 0 0,0 1-1 0 0,-1-1 1 0 0,1 1-1 0 0,0-1 1 0 0,0 1-1 0 0,0-1 1 0 0,0 1 0 0 0,0-1-1 0 0,0 1 1 0 0,0-1-1 0 0,0 1 1 0 0,0-1-1 0 0,1 0 1 0 0,-1 1-52 0 0,0-4-158 0 0,1 0 1 0 0,0 0 0 0 0,0 0-1 0 0,1 0 1 0 0,-1 0 0 0 0,1 1-1 0 0,3-7 1 0 0,10-15-5430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5:3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0 8287 0 0,'0'0'639'0'0,"-8"0"-68"0"0,5 0 28 0 0,0 1 0 0 0,1-1 0 0 0,-1 0 0 0 0,1 1 0 0 0,-1 0 0 0 0,1-1 0 0 0,0 1 0 0 0,-1 0 0 0 0,1 0 0 0 0,-3 2 0 0 0,1 0-60 0 0,-1 0-1 0 0,1 0 1 0 0,-1 1-1 0 0,-3 4 1 0 0,-4 5-107 0 0,-18 27 0 0 0,29-38-364 0 0,-89 156 339 0 0,85-147-458 0 0,-72 171-6 0 0,8-15-48 0 0,48-124-136 0 0,-2-1 0 0 0,-2-2 1 0 0,-40 52-1 0 0,48-71-46 0 0,-1-1 0 0 0,-1-1 0 0 0,-1-1 0 0 0,0-1 0 0 0,-37 24 1 0 0,29-21-1146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5:3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81 7831 0 0,'23'-15'898'0'0,"40"-17"-1"0"0,-35 18 9424 0 0,-67 43-9613 0 0,18-16-651 0 0,0 2-1 0 0,1 0 0 0 0,0 1 1 0 0,-18 20-1 0 0,28-24-56 0 0,-1 0 0 0 0,1 1-1 0 0,1 0 1 0 0,0 1 0 0 0,1-1 0 0 0,1 2-1 0 0,-9 22 1 0 0,14-34 3 0 0,1 0 1 0 0,0 0-1 0 0,1 0 0 0 0,-1 0 0 0 0,0 0 1 0 0,1 0-1 0 0,0 0 0 0 0,0 0 0 0 0,0 1 0 0 0,0-1 1 0 0,0 0-1 0 0,1 0 0 0 0,-1 0 0 0 0,1 0 1 0 0,0 0-1 0 0,0 0 0 0 0,0 0 0 0 0,0 0 1 0 0,1 0-1 0 0,-1 0 0 0 0,3 3 0 0 0,-2-4 13 0 0,1 1 0 0 0,-1 0 0 0 0,1-1-1 0 0,0 0 1 0 0,0 1 0 0 0,0-1 0 0 0,0 0-1 0 0,0-1 1 0 0,1 1 0 0 0,-1 0 0 0 0,0-1-1 0 0,1 0 1 0 0,-1 0 0 0 0,1 0 0 0 0,0 0-1 0 0,-1-1 1 0 0,8 1 0 0 0,-4-1 66 0 0,1 0 0 0 0,-1-1-1 0 0,1 0 1 0 0,-1-1 0 0 0,0 1 0 0 0,1-1 0 0 0,-1-1 0 0 0,0 1-1 0 0,0-1 1 0 0,11-7 0 0 0,1-2 222 0 0,-1 0 1 0 0,24-21-1 0 0,-33 26-202 0 0,-1-1-1 0 0,0 0 1 0 0,-1 0 0 0 0,1-1-1 0 0,-2 0 1 0 0,1 0 0 0 0,-1-1-1 0 0,9-18 1 0 0,-13 21-92 0 0,0 0 1 0 0,0 0-1 0 0,0 0 0 0 0,-1 0 1 0 0,1 0-1 0 0,-2 0 0 0 0,1 0 1 0 0,-1 0-1 0 0,0 0 0 0 0,-1 0 1 0 0,0 0-1 0 0,0 0 0 0 0,0 0 0 0 0,-1 0 1 0 0,-2-7-1 0 0,2 7-37 0 0,-1 1 0 0 0,0 0 0 0 0,1 0 0 0 0,-2 0 0 0 0,1 0 0 0 0,-9-10 0 0 0,10 14-86 0 0,0 0 1 0 0,0 0-1 0 0,0 0 1 0 0,0 0-1 0 0,-1 1 1 0 0,1-1-1 0 0,-1 0 0 0 0,1 1 1 0 0,-1 0-1 0 0,0 0 1 0 0,0 0-1 0 0,1 0 1 0 0,-1 0-1 0 0,0 0 0 0 0,0 1 1 0 0,0 0-1 0 0,0-1 1 0 0,-3 1-1 0 0,0 0-662 0 0,-13 1 763 0 0,8 5-6511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5:4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35 284 14887 0 0,'0'0'2010'0'0,"-1"1"-1578"0"0,-10 16 559 0 0,5-9-591 0 0,1-1-1 0 0,-6 14 1 0 0,11-20 226 0 0,20-17 3 0 0,5-6-228 0 0,3-10-160 0 0,2 2 0 0 0,34-27-1 0 0,-48 44-153 0 0,1 1-1 0 0,1 0 1 0 0,0 1-1 0 0,0 2 1 0 0,1 0 0 0 0,23-8-1 0 0,-39 16-72 0 0,0 0 0 0 0,1 0-1 0 0,-1 0 1 0 0,0 0 0 0 0,0 0-1 0 0,0 1 1 0 0,1-1 0 0 0,-1 1 0 0 0,0 0-1 0 0,0 0 1 0 0,1 0 0 0 0,-1 1-1 0 0,0-1 1 0 0,0 1 0 0 0,0 0-1 0 0,0 0 1 0 0,1 0 0 0 0,-1 0 0 0 0,0 0-1 0 0,-1 1 1 0 0,1-1 0 0 0,0 1-1 0 0,0 0 1 0 0,2 2 0 0 0,-4-2-1 0 0,0-1 0 0 0,-1 0 0 0 0,1 1 0 0 0,-1-1 1 0 0,0 1-1 0 0,0-1 0 0 0,1 1 0 0 0,-1-1 0 0 0,0 1 0 0 0,0-1 0 0 0,0 1 1 0 0,0-1-1 0 0,-1 1 0 0 0,1 0 0 0 0,0-1 0 0 0,-1 2 0 0 0,0 0 4 0 0,-2 9 21 0 0,-1 0 0 0 0,0 0 1 0 0,-1 0-1 0 0,0 0 0 0 0,-10 14 1 0 0,1 1 31 0 0,-5 4 18 0 0,19-30 162 0 0,5-12-106 0 0,3 1-174 0 0,-1 0-1 0 0,1 0 0 0 0,1 0 0 0 0,0 1 1 0 0,0 0-1 0 0,1 1 0 0 0,0 0 0 0 0,20-12 0 0 0,7-1-174 0 0,53-20-1 0 0,-46 22 161 0 0,74-26 33 0 0,-62 25 48 0 0,-1 4 443 0 0,4-1 502 0 0,-58 16-809 0 0,0 14-92 0 0,-2 5-80 0 0,-1 0 0 0 0,-1-1 0 0 0,-1 1 0 0 0,-8 24 0 0 0,-4 21 0 0 0,8-19-17 0 0,-1 53-1 0 0,9-45-832 0 0,0-50 56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5:4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36 251 6823 0 0,'6'-9'94'0'0,"-2"3"-22"0"0,0 0-1 0 0,1 0 0 0 0,0 0 1 0 0,0 1-1 0 0,0-1 0 0 0,0 1 1 0 0,1 0-1 0 0,8-5 0 0 0,0 2-39 0 0,-9 6 45 0 0,0 0 0 0 0,-1 0 0 0 0,1-1 0 0 0,-1 0 1 0 0,1 0-1 0 0,-1 0 0 0 0,0 0 0 0 0,0-1 0 0 0,-1 0 0 0 0,1 1 1 0 0,3-7-1 0 0,-2 2 452 0 0,-1 2 200 0 0,0-1 0 0 0,0 1 0 0 0,0-1 0 0 0,-1 0 1 0 0,0 0-1 0 0,-1-1 0 0 0,4-12 0 0 0,-10 29 4061 0 0,-16 53-4633 0 0,-15 129 113 0 0,-7 26-95 0 0,28-157-255 0 0,-44 113 0 0 0,48-154 91 0 0,10-19 11 0 0,-1-1 1 0 0,0 1-1 0 0,1 0 0 0 0,-1-1 1 0 0,1 1-1 0 0,-1-1 1 0 0,1 1-1 0 0,-1-1 0 0 0,1 1 1 0 0,-1-1-1 0 0,1 1 0 0 0,0-1 1 0 0,-1-1-1 0 0,-1-1 54 0 0,1-1 0 0 0,0 1 0 0 0,0-1 0 0 0,0 0 0 0 0,0 1 0 0 0,1-1-1 0 0,-1 0 1 0 0,1 0 0 0 0,0 0 0 0 0,0 1 0 0 0,1-1 0 0 0,-1 0 0 0 0,1 0 0 0 0,0 1-1 0 0,2-7 1 0 0,0-1 104 0 0,1 1-1 0 0,0 0 1 0 0,1 0 0 0 0,8-11-1 0 0,9-9 30 0 0,1 2 1 0 0,1 0-1 0 0,48-41 0 0 0,-14 14-195 0 0,151-139 185 0 0,-142 140-110 0 0,96-60 0 0 0,-120 85-173 0 0,-21 15-91 0 0,0 0-1 0 0,27-13 0 0 0,-46 26-312 0 0,-10 12-2385 0 0,-4 1 845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3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86 12439 0 0,'-9'-1'8994'0'0,"11"-2"-8823"0"0,-1 1 1 0 0,1 0-1 0 0,0 1 1 0 0,0-1-1 0 0,0 0 1 0 0,0 0-1 0 0,0 1 1 0 0,3-2-1 0 0,11-6 61 0 0,-1 1-1 0 0,1 1 0 0 0,0 0 0 0 0,0 2 0 0 0,1-1 0 0 0,0 2 0 0 0,25-4 1 0 0,124-4 385 0 0,-154 11-605 0 0,12 1-1701 0 0,33 4 1 0 0,-42-2-6343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5:4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339 179 6447 0 0,'40'-36'829'0'0,"-22"16"1858"0"0,-1-1 0 0 0,25-37 0 0 0,-41 57-2645 0 0,0 0 0 0 0,-1 0 1 0 0,1 0-1 0 0,0-1 0 0 0,-1 1 1 0 0,1 0-1 0 0,-1-1 0 0 0,1 1 1 0 0,-1-1-1 0 0,1 1 0 0 0,-1 0 1 0 0,0-1-1 0 0,0 1 0 0 0,0-1 1 0 0,0 1-1 0 0,0-1 0 0 0,0 1 1 0 0,0-1-1 0 0,0 1 0 0 0,0 0 1 0 0,-1-3-1 0 0,0 3-36 0 0,0 0 0 0 0,0 0-1 0 0,0 0 1 0 0,0 1 0 0 0,0-1 0 0 0,0 0 0 0 0,0 0-1 0 0,0 1 1 0 0,0-1 0 0 0,0 0 0 0 0,0 1 0 0 0,0-1-1 0 0,0 1 1 0 0,-1 0 0 0 0,1-1 0 0 0,0 1 0 0 0,0 0-1 0 0,0 0 1 0 0,-1-1 0 0 0,1 1 0 0 0,0 0 0 0 0,0 0-1 0 0,-1 1 1 0 0,1-1 0 0 0,0 0 0 0 0,-2 1 0 0 0,-5 0 21 0 0,0 1 0 0 0,1 0 0 0 0,-1 0 0 0 0,0 1 0 0 0,1 0 0 0 0,-9 5 1 0 0,-40 26 132 0 0,53-33-160 0 0,-40 28 80 0 0,2 1 0 0 0,1 2 0 0 0,2 1 0 0 0,1 3 0 0 0,-40 48 0 0 0,73-79 48 0 0,0 0 0 0 0,1 0 0 0 0,-1 0 0 0 0,1 0 0 0 0,0 1 0 0 0,0-1 0 0 0,0 1 0 0 0,1 0 0 0 0,-2 6 0 0 0,4-12-95 0 0,0 1-1 0 0,0 0 0 0 0,0-1 1 0 0,1 1-1 0 0,-1-1 1 0 0,0 1-1 0 0,0-1 0 0 0,0 1 1 0 0,0 0-1 0 0,1-1 1 0 0,-1 1-1 0 0,0-1 1 0 0,0 1-1 0 0,1-1 0 0 0,-1 1 1 0 0,0-1-1 0 0,1 0 1 0 0,-1 1-1 0 0,1-1 0 0 0,-1 1 1 0 0,1-1-1 0 0,-1 0 1 0 0,0 1-1 0 0,1-1 0 0 0,-1 0 1 0 0,1 1-1 0 0,0-1 1 0 0,-1 0-1 0 0,1 0 0 0 0,0 1 1 0 0,18 2 426 0 0,-10-3-325 0 0,0 0 0 0 0,1-1 0 0 0,-1 0 0 0 0,0 0 0 0 0,1-1 0 0 0,-1-1 0 0 0,0 0 0 0 0,9-4 0 0 0,70-37 240 0 0,-63 30-340 0 0,-1 1-11 0 0,-2 2 10 0 0,-1-1 0 0 0,0-1-1 0 0,29-24 1 0 0,-43 29-33 0 0,-2 1 11 0 0,-5 6-8 0 0,-1 1 1 0 0,0 0 0 0 0,1-1-1 0 0,-1 1 1 0 0,1 0-1 0 0,-1 0 1 0 0,0-1-1 0 0,1 1 1 0 0,-1 0-1 0 0,0 0 1 0 0,1 0-1 0 0,-1 0 1 0 0,0 0 0 0 0,0 0-1 0 0,-4 0-16 0 0,1 1 0 0 0,-1 0 0 0 0,1 0 1 0 0,0 0-1 0 0,-1 0 0 0 0,1 1 0 0 0,0 0 0 0 0,0 0 0 0 0,0 0 0 0 0,0 0 0 0 0,0 1 0 0 0,-7 5 1 0 0,7-5-30 0 0,0 1 0 0 0,0-1 1 0 0,1 1-1 0 0,-1 0 0 0 0,1 0 1 0 0,0 1-1 0 0,0-1 1 0 0,0 1-1 0 0,1-1 0 0 0,-4 10 1 0 0,5-13-144 0 0,1 1 0 0 0,0-1-1 0 0,-1 0 1 0 0,1 1 0 0 0,0-1 0 0 0,0 0 0 0 0,0 1 0 0 0,0-1-1 0 0,1 1 1 0 0,-1-1 0 0 0,0 0 0 0 0,1 1 0 0 0,-1-1 0 0 0,0 0-1 0 0,1 0 1 0 0,0 1 0 0 0,-1-1 0 0 0,1 0 0 0 0,0 0 0 0 0,-1 0-1 0 0,1 0 1 0 0,0 0 0 0 0,2 2 0 0 0,7 5-6058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5:4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48 419 13303 0 0,'0'0'1202'0'0,"-2"1"-988"0"0,-2 2-3 0 0,2-2 754 0 0,-4-1 1481 0 0,5 0-2301 0 0,1 0-1 0 0,-1 0 1 0 0,1 0 0 0 0,-1 0 0 0 0,0 0-1 0 0,1 0 1 0 0,-1 0 0 0 0,1 0 0 0 0,-1 0 0 0 0,0 0-1 0 0,1-1 1 0 0,-1 1 0 0 0,1 0 0 0 0,-1 0-1 0 0,0-1 1 0 0,0 1 0 0 0,-1-2 23 0 0,0 1 0 0 0,1-1 0 0 0,-1 0 0 0 0,0 1 0 0 0,1-1 0 0 0,-1 0 0 0 0,1 0 0 0 0,-1 0 0 0 0,1 0 0 0 0,0-1 1 0 0,0 1-1 0 0,0 0 0 0 0,0 0 0 0 0,0-1 0 0 0,1 1 0 0 0,-1-5 0 0 0,0 3-39 0 0,1-1 1 0 0,0 1 0 0 0,0-1-1 0 0,1 1 1 0 0,-1-1-1 0 0,1 0 1 0 0,0 1-1 0 0,3-7 1 0 0,0-1-20 0 0,2 1 1 0 0,-1-1-1 0 0,2 1 0 0 0,-1 0 1 0 0,14-16-1 0 0,5-2-34 0 0,0 2 1 0 0,2 1-1 0 0,37-28 1 0 0,-41 36-512 0 0,1 2 0 0 0,0 1 0 0 0,1 1 0 0 0,48-20 0 0 0,-42 23-1288 0 0,-2 4-77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5:4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230 288 3223 0 0,'0'0'143'0'0,"1"-1"-3"0"0,9-6 3360 0 0,-9 6-2633 0 0,0 1 1 0 0,0 0-1 0 0,1-1 1 0 0,-1 1-1 0 0,0 0 1 0 0,0-1-1 0 0,0 1 1 0 0,0 0 0 0 0,0 0-1 0 0,0 0 1 0 0,0 0-1 0 0,2 0 1 0 0,-2 0-702 0 0,-1 1 1 0 0,0-1-1 0 0,1 0 0 0 0,-1 0 1 0 0,0 1-1 0 0,0-1 1 0 0,1 0-1 0 0,-1 1 1 0 0,0-1-1 0 0,0 0 0 0 0,1 1 1 0 0,-1-1-1 0 0,0 0 1 0 0,0 1-1 0 0,0-1 1 0 0,0 1-1 0 0,1-1 0 0 0,-1 0 1 0 0,0 1-1 0 0,0-1 1 0 0,0 1-1 0 0,0-1 1 0 0,0 0-1 0 0,0 1 0 0 0,0-1 1 0 0,0 1-1 0 0,-1 0 1 0 0,1 2-136 0 0,-1 1 0 0 0,0 0 0 0 0,0-1 0 0 0,0 1 0 0 0,-3 5 0 0 0,-3 2 19 0 0,1-1-1 0 0,-1 0 1 0 0,-1 0 0 0 0,0 0-1 0 0,-10 8 1 0 0,-50 42-17 0 0,9-10-246 0 0,-2 13-2045 0 0,50-51 563 0 0</inkml:trace>
  <inkml:trace contextRef="#ctx0" brushRef="#br0" timeOffset="1">365 36 14335 0 0,'3'-20'1408'0'0,"-3"11"-1256"0"0,4 2-152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5:4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282 119 13703 0 0,'8'-7'532'0'0,"-1"0"0"0"0,1 0-1 0 0,-2 0 1 0 0,1-1 0 0 0,-1 0 0 0 0,0 0-1 0 0,-1 0 1 0 0,0-1 0 0 0,7-14 0 0 0,-12 22-491 0 0,0 0 1 0 0,0 1-1 0 0,0-1 1 0 0,0 0-1 0 0,1 1 1 0 0,-1-1-1 0 0,0 0 1 0 0,0 1 0 0 0,0-1-1 0 0,-1 0 1 0 0,1 1-1 0 0,0-1 1 0 0,0 0-1 0 0,0 1 1 0 0,0-1-1 0 0,-1 0 1 0 0,1 1 0 0 0,0-1-1 0 0,0 1 1 0 0,-1-1-1 0 0,1 1 1 0 0,-1-1-1 0 0,1 0 1 0 0,0 1-1 0 0,-1-1 1 0 0,1 1-1 0 0,-1 0 1 0 0,1-1 0 0 0,-1 1-1 0 0,0-1 1 0 0,1 1-1 0 0,-1-1 1 0 0,-1 0-34 0 0,0 0 0 0 0,1 1 0 0 0,-1-1 0 0 0,0 0 0 0 0,0 1-1 0 0,1-1 1 0 0,-1 1 0 0 0,0-1 0 0 0,-3 1 0 0 0,-5 1-55 0 0,1 1 0 0 0,-1 0 0 0 0,0 1 0 0 0,1 0 0 0 0,0 0 0 0 0,-1 1 0 0 0,-16 10 0 0 0,3 1 1 0 0,0 1 1 0 0,0 0-1 0 0,2 2 0 0 0,0 0 1 0 0,1 2-1 0 0,-30 36 0 0 0,41-43 43 0 0,-15 25-1 0 0,22-33 27 0 0,-1-1 0 0 0,1 1 0 0 0,0 0-1 0 0,1 1 1 0 0,-1-1 0 0 0,1 0 0 0 0,0 0 0 0 0,-1 10 0 0 0,2-13 210 0 0,4-1-166 0 0,0-1 0 0 0,0 1 0 0 0,-1-1 0 0 0,1 0 0 0 0,0 0 0 0 0,0 0 0 0 0,-1-1 0 0 0,1 1 0 0 0,0-1 0 0 0,-1 0 0 0 0,6-2-1 0 0,-6 3-21 0 0,12-5 73 0 0,0 0 0 0 0,0-1-1 0 0,21-13 1 0 0,42-28-1110 0 0,-58 34 264 0 0,-5 3-103 0 0,-14 9 441 0 0,-2 2-565 0 0,-2 0 1066 0 0,0 0 1 0 0,0 1-1 0 0,0-1 1 0 0,1 1-1 0 0,-1 0 0 0 0,1-1 1 0 0,-1 1-1 0 0,1 0 1 0 0,-1 1-1 0 0,-2 3 0 0 0,4-5-196 0 0,0 1 0 0 0,0-1-1 0 0,0 0 1 0 0,1 1 0 0 0,-1 0-1 0 0,0-1 1 0 0,1 1 0 0 0,-1-1-1 0 0,1 1 1 0 0,0 0 0 0 0,-1 2-1 0 0,4 12-4580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5:4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31 8751 0 0,'3'-4'257'0'0,"10"-14"673"0"0,-8 9 6253 0 0,-6 11-6466 0 0,-79 125 213 0 0,-22 41-651 0 0,25-32-261 0 0,-10 18-20 0 0,-72 136-607 0 0,147-269 375 0 0,-1-1 0 0 0,-1-1 0 0 0,-1 0 1 0 0,-1-1-1 0 0,0 0 0 0 0,-1-2 0 0 0,-22 17 0 0 0,32-28 245 0 0,7-5-2 0 0,-1 0 1 0 0,1 0-1 0 0,0 0 1 0 0,0 0-1 0 0,-1 1 1 0 0,1-1-1 0 0,0 0 1 0 0,0 0 0 0 0,-1 0-1 0 0,1 0 1 0 0,0 0-1 0 0,0 0 1 0 0,-1 0-1 0 0,1 0 1 0 0,0 0-1 0 0,0 0 1 0 0,-1 0-1 0 0,1 0 1 0 0,0 0-1 0 0,0 0 1 0 0,-1 0-1 0 0,1 0 1 0 0,0 0-1 0 0,0-1 1 0 0,-1 1-1 0 0,1 0 1 0 0,0 0-1 0 0,0 0 1 0 0,0 0-1 0 0,-1 0 1 0 0,1-1-1 0 0,0 1 1 0 0,0 0-1 0 0,0 0 1 0 0,0 0-1 0 0,-1-1 1 0 0,1 1-1 0 0,0 0 1 0 0,0-1-1 0 0,-3-7 159 0 0,3 3-145 0 0,-1-1 1 0 0,1 0-1 0 0,1 1 1 0 0,-1-1-1 0 0,1 0 1 0 0,0 1 0 0 0,0-1-1 0 0,1 1 1 0 0,-1-1-1 0 0,1 1 1 0 0,1 0-1 0 0,-1 0 1 0 0,1 0-1 0 0,4-6 1 0 0,1-3-68 0 0,2 2 0 0 0,0-1 0 0 0,21-20 0 0 0,-17 20-294 0 0,0 1 1 0 0,1 1-1 0 0,25-16 0 0 0,-30 22 156 0 0,0 0 1 0 0,0 0-1 0 0,1 1 0 0 0,0 0 0 0 0,0 1 0 0 0,0 0 1 0 0,13-1-1 0 0,-20 4 274 0 0,-1 0 1 0 0,0 0-1 0 0,1 0 0 0 0,-1 1 1 0 0,1-1-1 0 0,-1 1 1 0 0,1 0-1 0 0,-1 0 0 0 0,0 0 1 0 0,0 1-1 0 0,0-1 0 0 0,1 1 1 0 0,-2 0-1 0 0,6 3 0 0 0,5 5 446 0 0,-2 0-1 0 0,13 13 0 0 0,-5-4-10 0 0,39 44 1780 0 0,-57-62-1983 0 0,3 8 258 0 0,-4-9-556 0 0,1 1 1 0 0,-1 0 0 0 0,1-1-1 0 0,-1 1 1 0 0,1 0-1 0 0,-1 0 1 0 0,0-1 0 0 0,1 1-1 0 0,-1 0 1 0 0,0 0 0 0 0,0-1-1 0 0,0 1 1 0 0,1 0-1 0 0,-1 0 1 0 0,0 0 0 0 0,0-1-1 0 0,0 3 1 0 0,-2 3 13 0 0,1 0 1 0 0,-1 0-1 0 0,0 0 0 0 0,0 0 1 0 0,0 0-1 0 0,-1 0 1 0 0,0 0-1 0 0,0-1 0 0 0,-7 9 1 0 0,-6 5-108 0 0,-21 21 1 0 0,18-20-96 0 0,13-14 124 0 0,0-1 0 0 0,0 1 0 0 0,0-1 0 0 0,0-1 0 0 0,-1 1 1 0 0,1-1-1 0 0,-1 0 0 0 0,-1-1 0 0 0,1 0 0 0 0,0 0 0 0 0,-1 0 0 0 0,-7 1 0 0 0,8-3 47 0 0,1 0 1 0 0,-1 0-1 0 0,1-1 0 0 0,-1 0 1 0 0,0 0-1 0 0,1-1 0 0 0,-1 0 1 0 0,0 0-1 0 0,1 0 0 0 0,-1-1 1 0 0,1 0-1 0 0,0 0 0 0 0,0 0 1 0 0,-10-6-1 0 0,9 4 91 0 0,-1 0 0 0 0,1-1 0 0 0,0 0 0 0 0,0-1 0 0 0,1 1 0 0 0,-1-1 1 0 0,1 0-1 0 0,-6-10 0 0 0,10 13-253 0 0,0 0 0 0 0,0 0 0 0 0,1 0 1 0 0,-1 0-1 0 0,1 0 0 0 0,0-1 0 0 0,0 1 0 0 0,0 0 1 0 0,-1-7-1 0 0,2 6-439 0 0,0 1 0 0 0,0 0 0 0 0,1-1-1 0 0,-1 1 1 0 0,1 0 0 0 0,-1-1 0 0 0,1 1 0 0 0,0 0 0 0 0,0 0 0 0 0,1-1 0 0 0,2-4 0 0 0,1-1-5339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5:4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14511 0 0,'0'0'663'0'0,"-1"1"-12"0"0,-30 51 193 0 0,-35 79 1 0 0,28-49-105 0 0,-76 174 657 0 0,93-206-1387 0 0,-10 28 234 0 0,-28 61 458 0 0,51-125-986 0 0,1-1-1 0 0,-2 0 1 0 0,0-1-1 0 0,-13 15 1 0 0,11-16-1350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5:4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51 7831 0 0,'0'0'9603'0'0,"2"0"-8728"0"0,43 23 298 0 0,-41-22-1163 0 0,0 1 0 0 0,-1-1-1 0 0,1 0 1 0 0,0 0 0 0 0,0-1 0 0 0,0 1 0 0 0,0-1-1 0 0,0 1 1 0 0,0-1 0 0 0,0-1 0 0 0,0 1 0 0 0,0 0 0 0 0,0-1-1 0 0,0 0 1 0 0,0 0 0 0 0,6-3 0 0 0,-1 0-5 0 0,-1 0 1 0 0,0 0-1 0 0,0-1 1 0 0,0 0-1 0 0,-1-1 1 0 0,8-7-1 0 0,-9 9-5 0 0,-5 3 6 0 0,0 1-1 0 0,0-1 0 0 0,1 0 1 0 0,-1 0-1 0 0,0 0 0 0 0,0 0 1 0 0,-1 0-1 0 0,1 0 0 0 0,1-1 1 0 0,3-11 10 0 0,-5 12-17 0 0,0 1 1 0 0,0 0 0 0 0,0 0-1 0 0,0-1 1 0 0,-1 1 0 0 0,1 0-1 0 0,0 0 1 0 0,0 0-1 0 0,0-1 1 0 0,0 1 0 0 0,0 0-1 0 0,0 0 1 0 0,-1 0 0 0 0,1-1-1 0 0,0 1 1 0 0,0 0-1 0 0,0 0 1 0 0,0 0 0 0 0,-1 0-1 0 0,1-1 1 0 0,0 1 0 0 0,0 0-1 0 0,-1 0 1 0 0,1 0-1 0 0,0 0 1 0 0,0 0 0 0 0,-1 0-1 0 0,-16 1-87 0 0,15-1 63 0 0,-14 4-93 0 0,1 0 0 0 0,0 1 0 0 0,0 1 1 0 0,-16 7-1 0 0,-56 36 211 0 0,31-17 153 0 0,31-18-123 0 0,-55 32 392 0 0,73-41-404 0 0,-1 1 0 0 0,0 0 1 0 0,1 0-1 0 0,0 1 0 0 0,1 0 1 0 0,-1 1-1 0 0,-6 9 0 0 0,12-15-77 0 0,-1 0 0 0 0,1 1 0 0 0,0-1 0 0 0,0 0 0 0 0,0 0-1 0 0,0 1 1 0 0,0-1 0 0 0,1 1 0 0 0,-1-1 0 0 0,1 1 0 0 0,-1-1 0 0 0,1 1-1 0 0,0-1 1 0 0,0 1 0 0 0,0-1 0 0 0,0 1 0 0 0,0-1 0 0 0,1 1 0 0 0,-1-1 0 0 0,1 1-1 0 0,0-1 1 0 0,0 0 0 0 0,0 1 0 0 0,0-1 0 0 0,0 0 0 0 0,2 3 0 0 0,0-1-23 0 0,0 0 0 0 0,0-1 1 0 0,0 0-1 0 0,1 0 0 0 0,-1 0 1 0 0,1 0-1 0 0,0-1 0 0 0,0 1 1 0 0,0-1-1 0 0,0 0 0 0 0,0 0 1 0 0,1-1-1 0 0,7 3 1 0 0,-1-2-788 0 0,-1 1 0 0 0,13 0 0 0 0,6-4-5118 0 0,-9 0-54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5:4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9 7831 0 0,'2'-9'11820'0'0,"-12"15"-11660"0"0,1-1 1 0 0,-1 2-1 0 0,1-1 0 0 0,0 1 0 0 0,1 0 1 0 0,-8 9-1 0 0,-14 11-72 0 0,-174 136 186 0 0,195-156-274 0 0,3-1 11 0 0,6-5-11 0 0,0 0 0 0 0,0-1 0 0 0,0 1 0 0 0,0 0 0 0 0,0-1 0 0 0,1 1 0 0 0,-1-1 0 0 0,0 1 0 0 0,1 0 0 0 0,-1-1 0 0 0,0 1 0 0 0,1-1 0 0 0,-1 1 0 0 0,1 0 0 0 0,-1-1 0 0 0,1 1 0 0 0,0 0 0 0 0,-1-1 0 0 0,3 3-24 0 0,0 0 1 0 0,1 0-1 0 0,-1 0 0 0 0,1 0 1 0 0,-1 0-1 0 0,1-1 1 0 0,0 1-1 0 0,6 1 0 0 0,36 13-375 0 0,-15-7 44 0 0,130 53 519 0 0,-129-53-20 0 0,-13-4 105 0 0,-1 1 0 0 0,1 0-1 0 0,17 10 1 0 0,-34-16 84 0 0,-1 1-224 0 0,0 0-1 0 0,0-1 0 0 0,0 1 1 0 0,0 0-1 0 0,0 0 1 0 0,0 0-1 0 0,-1 0 1 0 0,1 3-1 0 0,0-2-63 0 0,0-1 0 0 0,-1 1-1 0 0,0 0 1 0 0,1 0 0 0 0,-1-1-1 0 0,0 1 1 0 0,0 0 0 0 0,-1 0-1 0 0,1-1 1 0 0,-1 1 0 0 0,1 0-1 0 0,-1-1 1 0 0,0 1 0 0 0,0-1-1 0 0,0 1 1 0 0,-2 3 0 0 0,0-2-17 0 0,0 0 0 0 0,0 0 0 0 0,0-1 0 0 0,-1 1 0 0 0,1-1 0 0 0,-1 0 0 0 0,0 0 1 0 0,-7 5-1 0 0,-1-1-8 0 0,-1-1 0 0 0,0 0 0 0 0,-1-1 0 0 0,1-1 0 0 0,-21 5 0 0 0,-1-2 31 0 0,-57 4-1 0 0,74-11-54 0 0,1 0 0 0 0,0 0 0 0 0,0-2 0 0 0,0 0 0 0 0,-24-6-1 0 0,39 7-134 0 0,1 1 0 0 0,-1-1 0 0 0,1 1 0 0 0,0-1-1 0 0,-1 1 1 0 0,1-1 0 0 0,-1 0 0 0 0,1 0-1 0 0,0 1 1 0 0,0-1 0 0 0,-2-2 0 0 0,-1-4-880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2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95 2759 0 0,'-6'5'248'0'0,"1"-2"633"0"0,-1-1-1 0 0,1 0 0 0 0,-1 0 1 0 0,0-1-1 0 0,-8 2 0 0 0,-2 0 901 0 0,-8 0 134 0 0,3-1 7129 0 0,102-32-8549 0 0,2 4 1 0 0,94-18-1 0 0,-122 35-750 0 0,1 2 1 0 0,107 2-1 0 0,-120 8-1526 0 0,-23-1 154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4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20 2759 0 0,'1'-2'207'0'0,"6"-15"6970"0"0,-14 23-1434 0 0,-4 9-2602 0 0,3-5-3769 0 0,-5 14 1069 0 0,1 1-1 0 0,1 0 1 0 0,-10 38-1 0 0,-1-1-222 0 0,-7 13-135 0 0,-4-2 0 0 0,-2-1 0 0 0,-47 69 0 0 0,-116 131-83 0 0,195-267 0 0 0,-3 2-10 0 0,-25 40-154 0 0,30-46 10 0 0,14-9-735 0 0,21-20-4911 0 0,-15 7-103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3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121 155 11055 0 0,'0'0'506'0'0,"0"-9"168"0"0,0 6-651 0 0,-1-9 321 0 0,2-1 10470 0 0,0 28-10808 0 0,0 1 0 0 0,-1-1-1 0 0,-1 1 1 0 0,-1-1 0 0 0,-6 30-1 0 0,-30 79 73 0 0,23-79 81 0 0,8-26 15 0 0,-16 30-1 0 0,14-31 310 0 0,-10 26-1 0 0,19-43-458 0 0,0 0 0 0 0,0 1 0 0 0,-1-1 0 0 0,1 0-1 0 0,0 0 1 0 0,0 1 0 0 0,0-1 0 0 0,0 0 0 0 0,1 0 0 0 0,-1 1 0 0 0,0-1-1 0 0,0 0 1 0 0,1 0 0 0 0,-1 1 0 0 0,1-1 0 0 0,-1 0 0 0 0,1 0 0 0 0,0 0-1 0 0,-1 0 1 0 0,1 0 0 0 0,0 0 0 0 0,0 0 0 0 0,-1 0 0 0 0,2 1 0 0 0,0 0-10 0 0,0 0 1 0 0,1 0-1 0 0,-1-1 1 0 0,0 1 0 0 0,1-1-1 0 0,-1 0 1 0 0,0 1 0 0 0,1-1-1 0 0,3 1 1 0 0,1 0 16 0 0,0-1-1 0 0,0 0 1 0 0,0 0 0 0 0,0-1 0 0 0,0 0-1 0 0,0 0 1 0 0,0 0 0 0 0,0-1 0 0 0,11-2-1 0 0,-8 0 12 0 0,0-1-1 0 0,0 1 1 0 0,0-2 0 0 0,-1 1-1 0 0,16-11 1 0 0,2-5 63 0 0,-2 0 1 0 0,-1-2-1 0 0,25-28 1 0 0,-33 34-44 0 0,3-5 21 0 0,-1 0-1 0 0,0-1 0 0 0,-2 0 1 0 0,26-49-1 0 0,-34 55-532 0 0,-1-1 0 0 0,0 1-1 0 0,-1-2 1 0 0,-1 1-1 0 0,-1-1 1 0 0,0 1 0 0 0,-2-1-1 0 0,2-31 1 0 0,-6 25-1999 0 0,2 18 1590 0 0,-1 0 0 0 0,1 0 0 0 0,0-1 0 0 0,1-8 0 0 0,0 13 663 0 0,0 0 0 0 0,-1 1 0 0 0,1-1 0 0 0,0 1 1 0 0,0-1-1 0 0,0 1 0 0 0,0-1 0 0 0,0 1 0 0 0,2-2 0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4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35 452 4143 0 0,'0'0'703'0'0,"0"1"734"0"0,0 5-560 0 0,0 0 0 0 0,-1 0 0 0 0,0 0 0 0 0,0-1 0 0 0,0 1-1 0 0,-1-1 1 0 0,0 1 0 0 0,-4 9 0 0 0,4-9 3482 0 0,1-10-4287 0 0,1 1 0 0 0,-1 0-1 0 0,0-1 1 0 0,0 1 0 0 0,0-1 0 0 0,-3-4 0 0 0,-3-14-19 0 0,6 12-34 0 0,0 0 0 0 0,1 0 0 0 0,0-1 1 0 0,0 1-1 0 0,1 0 0 0 0,1-1 0 0 0,0 1 0 0 0,0 0 1 0 0,1 0-1 0 0,0 1 0 0 0,1-1 0 0 0,0 1 0 0 0,8-13 1 0 0,3-3-51 0 0,1 1 1 0 0,1 0 0 0 0,30-32 0 0 0,-20 27-236 0 0,54-46 0 0 0,-68 65 197 0 0,1-1 0 0 0,1 2 0 0 0,-1 0-1 0 0,1 1 1 0 0,1 0 0 0 0,28-9 0 0 0,-30 14 132 0 0,0 0 0 0 0,1 0 0 0 0,-1 2 1 0 0,1 0-1 0 0,0 0 0 0 0,-1 1 0 0 0,1 1 0 0 0,0 1 0 0 0,-1 0 0 0 0,1 1 1 0 0,15 4-1 0 0,-22-4-21 0 0,1 0 1 0 0,-1 1-1 0 0,0 0 0 0 0,0 0 1 0 0,0 1-1 0 0,-1 0 1 0 0,1 0-1 0 0,9 10 1 0 0,-12-11-42 0 0,-1 1 1 0 0,0 0 0 0 0,0 0 0 0 0,0 1 0 0 0,-1-1 0 0 0,0 1 0 0 0,0 0 0 0 0,0 0-1 0 0,0 0 1 0 0,-1 0 0 0 0,0 0 0 0 0,1 11 0 0 0,-2-10 10 0 0,-1-1 1 0 0,1 0-1 0 0,-1 0 0 0 0,-1 0 1 0 0,1 0-1 0 0,-1 0 0 0 0,0 0 1 0 0,-1 0-1 0 0,0 0 0 0 0,1 0 1 0 0,-2 0-1 0 0,1 0 1 0 0,-1-1-1 0 0,0 1 0 0 0,0-1 1 0 0,0 0-1 0 0,-1 0 0 0 0,-5 6 1 0 0,-8 7 129 0 0,-1-1 0 0 0,0-1 0 0 0,-27 19 0 0 0,28-23-36 0 0,-37 29-32 0 0,-95 51 0 0 0,118-76-58 0 0,0-1-1 0 0,-1-2 0 0 0,0-1 1 0 0,-1-1-1 0 0,-36 6 0 0 0,29-13-36 0 0,38-4-80 0 0,5-2-498 0 0,13-8 76 0 0,23-14-5115 0 0,-11 8-240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4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 5063 0 0,'0'0'12712'0'0,"-1"1"-12202"0"0,-47 67 1520 0 0,0-1-1666 0 0,-9 16-260 0 0,35-52 6 0 0,1 0-1 0 0,-24 48 0 0 0,41-70-64 0 0,1-1 0 0 0,0 1 0 0 0,1 0 0 0 0,-1 0 0 0 0,2 0 0 0 0,-2 15 0 0 0,3-20-121 0 0,-1 0 1 0 0,1-1 0 0 0,1 1-1 0 0,-1 0 1 0 0,1 0 0 0 0,-1 0 0 0 0,1 0-1 0 0,0-1 1 0 0,0 1 0 0 0,1 0-1 0 0,-1-1 1 0 0,1 1 0 0 0,0-1 0 0 0,0 1-1 0 0,0-1 1 0 0,0 0 0 0 0,0 0-1 0 0,4 4 1 0 0,-4-6-671 0 0,1 1 1 0 0,-1 0-1 0 0,1-1 0 0 0,0 1 0 0 0,0-1 0 0 0,5 2 1 0 0,-6-2-227 0 0,13 4-4992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0,'1'2'11002'0'0,"22"44"-7592"0"0,-17-32-2799 0 0,0-1 0 0 0,1 0-1 0 0,13 18 1 0 0,-12-21-377 0 0,1-1 0 0 0,0 0 0 0 0,1 0 0 0 0,0 0 0 0 0,0-1 0 0 0,20 11 0 0 0,3-1 290 0 0,36 13 0 0 0,-42-20-305 0 0,0 1 0 0 0,48 31-1 0 0,-66-37-246 0 0,-5-4 9 0 0,0 1 0 0 0,-1-1 0 0 0,1 1 1 0 0,-1-1-1 0 0,1 1 0 0 0,-1 0 0 0 0,0 0 0 0 0,0 1 0 0 0,-1-1 0 0 0,1 1 1 0 0,-1-1-1 0 0,0 1 0 0 0,1 0 0 0 0,-2 0 0 0 0,1 0 0 0 0,0 0 1 0 0,-1 0-1 0 0,0 0 0 0 0,1 6 0 0 0,-1-8-205 0 0,10-9-7104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14479 0 0,'0'0'1314'0'0,"-2"2"-1009"0"0,-14 18 549 0 0,-81 107 1696 0 0,-20 15-1223 0 0,97-119-1217 0 0,-5 5-360 0 0,-1-1 0 0 0,-2-1 0 0 0,-1-1 0 0 0,-1-1 0 0 0,-37 21 0 0 0,66-44-343 0 0,12-7-3542 0 0,3-4-1353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10591 0 0,'0'0'819'0'0,"-7"5"4428"0"0,11 2-5019 0 0,-1-1 1 0 0,1 0 0 0 0,1 0 0 0 0,-1 0 0 0 0,1-1 0 0 0,0 1 0 0 0,0-1-1 0 0,1 0 1 0 0,6 4 0 0 0,9 9 217 0 0,23 24 593 0 0,74 92 0 0 0,-113-126-992 0 0,0 0 1 0 0,0 0 0 0 0,0 0 0 0 0,-1 1 0 0 0,-1-1 0 0 0,1 1 0 0 0,-1 0 0 0 0,-1 0 0 0 0,0 1 0 0 0,0-1 0 0 0,1 15 0 0 0,-3-10-21 0 0,-1-1-1 0 0,0 1 1 0 0,0-1 0 0 0,-2 0-1 0 0,1 0 1 0 0,-2 0 0 0 0,-6 17 0 0 0,-5 4 51 0 0,-1-1 1 0 0,-2-1 0 0 0,-1-1-1 0 0,-46 58 1 0 0,28-46-67 0 0,19-22-159 0 0,-31 45-1 0 0,48-64-499 0 0,2 3-397 0 0,0-3-614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12463 0 0,'0'0'1134'0'0,"7"-4"-916"0"0,16-7 1013 0 0,1 1 1 0 0,0 1-1 0 0,1 2 0 0 0,50-10 0 0 0,-2 1-231 0 0,-57 12-984 0 0,1 1 0 0 0,0 0 0 0 0,22 0 0 0 0,-3 5-6181 0 0</inkml:trace>
  <inkml:trace contextRef="#ctx0" brushRef="#br0" timeOffset="1">28 326 11055 0 0,'0'0'1398'0'0,"2"1"-56"0"0,3 0-698 0 0,1 0-1 0 0,0 0 1 0 0,-1-1 0 0 0,1 1-1 0 0,0-1 1 0 0,0-1-1 0 0,-1 1 1 0 0,1-1-1 0 0,6-1 1 0 0,10-4 15 0 0,21-8 0 0 0,2-1 239 0 0,-39 14-807 0 0,125-31 1120 0 0,-108 28-1291 0 0,0 1 0 0 0,0 1 1 0 0,40 1-1 0 0,-39 5-4575 0 0,-11-2-2313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21 5527 0 0,'0'0'423'0'0,"0"-1"-27"0"0,-3-10 853 0 0,1 3 5375 0 0,2 8-6530 0 0,-1 0-1 0 0,1 0 1 0 0,0 0-1 0 0,0 0 0 0 0,-1 0 1 0 0,1 0-1 0 0,0 0 1 0 0,-1 1-1 0 0,1-1 1 0 0,0 0-1 0 0,0 0 1 0 0,0 0-1 0 0,-1 0 1 0 0,1 1-1 0 0,0-1 1 0 0,0 0-1 0 0,-1 0 1 0 0,1 1-1 0 0,0-1 1 0 0,0 0-1 0 0,0 0 1 0 0,0 1-1 0 0,0-1 1 0 0,0 0-1 0 0,-1 1 0 0 0,1-1 1 0 0,0 0-1 0 0,0 1 1 0 0,-10 20 491 0 0,1 0-1 0 0,-7 29 1 0 0,1-5-150 0 0,-2-2-12 0 0,-1 0 0 0 0,-40 68-1 0 0,29-68-247 0 0,-51 59 0 0 0,3-6-25 0 0,76-95-266 0 0,12-12-3344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113 436 7367 0 0,'0'0'568'0'0,"-1"0"-373"0"0,-51 5 5000 0 0,51-5-5028 0 0,1 1 0 0 0,-1-1 1 0 0,1 0-1 0 0,-1 0 0 0 0,0 0 1 0 0,1 0-1 0 0,-1 0 1 0 0,1 0-1 0 0,-1 0 0 0 0,1 0 1 0 0,-1 0-1 0 0,1 0 0 0 0,-1 0 1 0 0,1 0-1 0 0,-1 0 0 0 0,1 0 1 0 0,-1 0-1 0 0,1-1 0 0 0,-1 1 1 0 0,1 0-1 0 0,-1 0 1 0 0,1-1-1 0 0,-1 1 0 0 0,1 0 1 0 0,-1-1-1 0 0,1 0-77 0 0,-1 0 0 0 0,1 1 0 0 0,0-1 0 0 0,0 0-1 0 0,0 1 1 0 0,0-1 0 0 0,0 0 0 0 0,0 1 0 0 0,0-1 0 0 0,0 0 0 0 0,0 1-1 0 0,0-1 1 0 0,0 0 0 0 0,0 0 0 0 0,1 1 0 0 0,-1-1 0 0 0,1 0 0 0 0,2-7-61 0 0,1 0 0 0 0,9-12-1 0 0,-8 12 447 0 0,-3 6-449 0 0,36-62 934 0 0,73-91 1 0 0,-96 140-932 0 0,0-1 1 0 0,1 2-1 0 0,1 0 0 0 0,0 1 1 0 0,1 1-1 0 0,0 0 0 0 0,1 2 0 0 0,0 0 1 0 0,1 1-1 0 0,0 0 0 0 0,0 2 1 0 0,25-5-1 0 0,-34 9-20 0 0,1 1 1 0 0,-1 1-1 0 0,1 0 0 0 0,0 1 0 0 0,0 0 0 0 0,-1 1 0 0 0,1 0 1 0 0,-1 1-1 0 0,1 0 0 0 0,-1 1 0 0 0,1 0 0 0 0,18 8 1 0 0,-24-8-13 0 0,1 0 0 0 0,-1 1 0 0 0,0-1 1 0 0,-1 1-1 0 0,1 0 0 0 0,0 1 0 0 0,-1-1 0 0 0,0 1 1 0 0,0 0-1 0 0,-1 1 0 0 0,1-1 0 0 0,-1 1 1 0 0,0 0-1 0 0,-1 0 0 0 0,1 0 0 0 0,-1 0 1 0 0,-1 0-1 0 0,1 1 0 0 0,-1 0 0 0 0,0-1 1 0 0,0 1-1 0 0,0 9 0 0 0,-1-5 4 0 0,0-1 0 0 0,-1 1 0 0 0,0-1 0 0 0,-1 1 0 0 0,-1-1 0 0 0,1 1 0 0 0,-2-1 0 0 0,1 0 0 0 0,-2 1 0 0 0,1-1 0 0 0,-1-1 0 0 0,-8 15 0 0 0,2-8 30 0 0,0-1 0 0 0,-1 0 1 0 0,-1-1-1 0 0,-1 0 0 0 0,1 0 1 0 0,-20 14-1 0 0,-15 8-96 0 0,-1-1-1 0 0,-1-3 1 0 0,-2-2 0 0 0,-1-2 0 0 0,-2-2-1 0 0,0-3 1 0 0,-1-2 0 0 0,-62 15-1 0 0,100-32-353 0 0,-29 4 1 0 0,18-7-4106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14 13847 0 0,'0'0'1254'0'0,"-12"-7"-868"0"0,10 6-191 0 0,0 0-1 0 0,1 0 1 0 0,-1 0-1 0 0,0 1 1 0 0,0-1-1 0 0,0 1 1 0 0,0-1-1 0 0,0 1 1 0 0,1 0-1 0 0,-1 0 1 0 0,0 0-1 0 0,0 0 1 0 0,0 0-1 0 0,0 0 0 0 0,0 0 1 0 0,0 1-1 0 0,0-1 1 0 0,0 1-1 0 0,1-1 1 0 0,-1 1-1 0 0,0 0 1 0 0,0 0-1 0 0,1 0 1 0 0,-1 0-1 0 0,0 0 1 0 0,-2 2-1 0 0,-4 3 22 0 0,0 1 0 0 0,0 0 0 0 0,-10 12 0 0 0,15-15-164 0 0,-27 31 53 0 0,2 1 1 0 0,2 1-1 0 0,-22 41 0 0 0,-52 127 3 0 0,91-183-125 0 0,1 1 0 0 0,1-1 0 0 0,-6 34 0 0 0,10-42 9 0 0,2-1-1 0 0,-1 1 1 0 0,2 0-1 0 0,0-1 1 0 0,1 1-1 0 0,0-1 1 0 0,5 20-1 0 0,-5-27-137 0 0,1 0 1 0 0,0 0-1 0 0,1-1 0 0 0,0 1 1 0 0,4 6-1 0 0,-6-9 0 0 0,1 0 0 0 0,0-1 1 0 0,0 1-1 0 0,0-1 0 0 0,0 0 1 0 0,1 0-1 0 0,-1 1 0 0 0,1-1 1 0 0,-1-1-1 0 0,1 1 0 0 0,5 2 1 0 0,4 0-1697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2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0,'0'0'1016'0'0,"0"2"960"0"0,-1 3-904 0 0,1 0 0 0 0,0 0 0 0 0,0 0 0 0 0,1 1-1 0 0,-1-1 1 0 0,3 8 0 0 0,0-5-369 0 0,0 1-1 0 0,0-1 1 0 0,5 10-1 0 0,5 4 69 0 0,26 34-1 0 0,-39-56-741 0 0,57 71 1322 0 0,2-2 0 0 0,136 119 0 0 0,-171-165-1136 0 0,-13-13-168 0 0,0 0 1 0 0,0-1-1 0 0,0 0 1 0 0,18 9-1 0 0,-20-14-23 0 0,-8-3-23 0 0,1-1 0 0 0,-1 1 0 0 0,1 0 0 0 0,0-1 1 0 0,-1 1-1 0 0,1-1 0 0 0,0 0 0 0 0,0 1 0 0 0,-1-1 0 0 0,1 0 0 0 0,0 0 0 0 0,0 0 0 0 0,0-1 0 0 0,-1 1 0 0 0,1 0 0 0 0,0-1 1 0 0,-1 1-1 0 0,1-1 0 0 0,0 1 0 0 0,1-2 0 0 0,3 0-89 0 0,-1 0-318 0 0,0 0 1 0 0,0-1-1 0 0,0 1 1 0 0,8-7-1 0 0,5-8-6370 0 0,-7 4-351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3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11519 0 0,'0'0'9663'0'0,"-1"2"-9368"0"0,-2 5-110 0 0,0 0 0 0 0,0 0 0 0 0,1 1 1 0 0,-4 14-1 0 0,-1 9 124 0 0,-79 175 648 0 0,18-51-718 0 0,52-99-180 0 0,15-54-423 0 0,12-10-2497 0 0,0-2 1240 0 0,2-4-61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0 12439 0 0,'0'0'958'0'0,"-1"1"-625"0"0,-5 0-79 0 0,1 1 0 0 0,0 0 0 0 0,0 1 0 0 0,0-1 0 0 0,1 1-1 0 0,-1 0 1 0 0,1 0 0 0 0,-1 1 0 0 0,1-1 0 0 0,-4 6 0 0 0,-4 3 637 0 0,1 0-1 0 0,-11 16 1 0 0,-38 62 1042 0 0,34-50-1628 0 0,-1-1 0 0 0,-60 67 0 0 0,54-75-249 0 0,-1-2-1 0 0,-69 45 0 0 0,-85 34 179 0 0,135-76-131 0 0,51-31-221 0 0,16-5-3323 0 0,4-2-1309 0 0,4-1-1392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52 10591 0 0,'2'0'8054'0'0,"8"-3"-7316"0"0,0 0-1 0 0,0 1 1 0 0,11-2 0 0 0,19-3-96 0 0,11-5-611 0 0,74-7 0 0 0,-111 18-854 0 0,0 0-1 0 0,16 2 0 0 0,-14 0-1454 0 0</inkml:trace>
  <inkml:trace contextRef="#ctx0" brushRef="#br0" timeOffset="1">1 295 13647 0 0,'0'0'1618'0'0,"2"0"-760"0"0,9 1-25 0 0,1 0 0 0 0,-1 0 0 0 0,1-2-1 0 0,0 1 1 0 0,11-3 0 0 0,60-14 57 0 0,-53 10-552 0 0,119-18 241 0 0,-71 14-1509 0 0,-14 0-1954 0 0,-45 6 938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0,'1'1'2747'0'0,"9"12"1061"0"0,19 18 1 0 0,41 28-1885 0 0,-38-32-925 0 0,-1-2-647 0 0,1-2 0 0 0,0-2 0 0 0,2 0 1 0 0,0-2-1 0 0,70 26 0 0 0,-89-40-423 0 0,0 0 0 0 0,0-1 0 0 0,0-1 1 0 0,0-1-1 0 0,1 0 0 0 0,-1-1 0 0 0,1 0 0 0 0,-1-1 0 0 0,1-1 0 0 0,-1-1 0 0 0,25-5 0 0 0,-36 6-498 0 0,0-1 0 0 0,0 0 0 0 0,0 1 0 0 0,0-1 0 0 0,5-4 0 0 0,4-3-7078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 7367 0 0,'0'0'568'0'0,"-2"0"-373"0"0,-115 52 8296 0 0,73-29-7286 0 0,-77 54 0 0 0,-3 4-491 0 0,1-1-412 0 0,118-76-266 0 0,1-1 0 0 0,0 1 0 0 0,0 0 0 0 0,0 0 0 0 0,-4 5 0 0 0,9-8-33 0 0,-1-1 0 0 0,0 1-1 0 0,1 0 1 0 0,-1-1-1 0 0,0 1 1 0 0,1-1 0 0 0,-1 1-1 0 0,1-1 1 0 0,-1 0 0 0 0,1 1-1 0 0,-1-1 1 0 0,1 1 0 0 0,-1-1-1 0 0,1 0 1 0 0,-1 1 0 0 0,2-1-1 0 0,-2 0-1 0 0,3 2-215 0 0,1-1 0 0 0,-1 0 0 0 0,0 0 0 0 0,0-1 0 0 0,1 1 0 0 0,-1-1 0 0 0,1 1 0 0 0,-1-1-1 0 0,5-1 1 0 0,6 1-3380 0 0,7 2-2669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2303 0 0,'0'0'102'0'0,"-2"0"-1"0"0,-2 1 75 0 0,1 1 0 0 0,-1-1 0 0 0,1 0 0 0 0,0 1 0 0 0,-1 0 0 0 0,1 0 0 0 0,0 0 0 0 0,0 0 0 0 0,0 1 0 0 0,-4 4 0 0 0,6-6 295 0 0,0 1 1 0 0,0 0-1 0 0,0 0 1 0 0,0-1-1 0 0,0 1 1 0 0,0 0-1 0 0,0 0 1 0 0,1 0-1 0 0,-1 0 0 0 0,1 0 1 0 0,0 0-1 0 0,-1 1 1 0 0,1-1-1 0 0,0 0 1 0 0,0 0-1 0 0,0 0 1 0 0,1 0-1 0 0,-1 0 1 0 0,0 0-1 0 0,1 0 0 0 0,1 4 1 0 0,1 2-246 0 0,1 1-1 0 0,0-1 1 0 0,0 0 0 0 0,1 0-1 0 0,0-1 1 0 0,0 0 0 0 0,10 11 0 0 0,48 43 128 0 0,-55-54-191 0 0,219 172 2777 0 0,-112-92-1355 0 0,-101-77-1348 0 0,-1 2 0 0 0,0-1 0 0 0,-1 2 0 0 0,0 0 1 0 0,-1 0-1 0 0,18 28 0 0 0,-25-34-194 0 0,-1-1 1 0 0,0 0-1 0 0,0 1 1 0 0,0 0-1 0 0,-1 0 1 0 0,0-1-1 0 0,-1 1 1 0 0,1 1-1 0 0,-1-1 0 0 0,-1 0 1 0 0,1 0-1 0 0,-1 0 1 0 0,-1 0-1 0 0,1 0 1 0 0,-1 1-1 0 0,0-1 1 0 0,-1 0-1 0 0,0 0 1 0 0,-3 8-1 0 0,-1-1-17 0 0,-1-1 0 0 0,0-1 0 0 0,-1 0 0 0 0,0 0 0 0 0,-1 0 0 0 0,-12 12-1 0 0,-67 60 168 0 0,59-59-175 0 0,4-2-202 0 0,-42 40-1763 0 0,55-52 1076 0 0,2 2 0 0 0,-1-1 0 0 0,-12 22 1 0 0,19-24-6180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591 889 4143 0 0,'-12'5'124'0'0,"1"0"0"0"0,-1 0 0 0 0,-16 3 0 0 0,-5 2 1935 0 0,8 1 723 0 0,17-7-1684 0 0,1-1-1 0 0,-1 0 0 0 0,0-1 1 0 0,0 1-1 0 0,0-1 1 0 0,0-1-1 0 0,-10 1 0 0 0,19-13 187 0 0,1 4-1089 0 0,1 0 1 0 0,1 0-1 0 0,-1 0 0 0 0,1 0 0 0 0,0 1 0 0 0,1-1 0 0 0,-1 1 1 0 0,10-8-1 0 0,10-17 229 0 0,229-397 656 0 0,-253 428-1080 0 0,21-41-43 0 0,-1 0 0 0 0,-2-1 0 0 0,-2-1 0 0 0,-2-1 0 0 0,15-82 0 0 0,-28 124 33 0 0,0-7-7 0 0,0 0 0 0 0,0 0 0 0 0,-1-10-1 0 0,0 17 13 0 0,0 0-1 0 0,0 0 0 0 0,-1 0 0 0 0,1 0 0 0 0,-1 0 0 0 0,1 0 0 0 0,-1 0 0 0 0,0 1 0 0 0,-1-4 1 0 0,2 5-1 0 0,-1-1 1 0 0,1 1 0 0 0,-1-1 0 0 0,1 1 0 0 0,-1-1 0 0 0,1 1-1 0 0,-1-1 1 0 0,0 1 0 0 0,1-1 0 0 0,-1 1 0 0 0,0-1-1 0 0,1 1 1 0 0,-1 0 0 0 0,0 0 0 0 0,1-1 0 0 0,-1 1 0 0 0,0 0-1 0 0,1 0 1 0 0,-1 0 0 0 0,0 0 0 0 0,0 0 0 0 0,1 0 0 0 0,-1 0-1 0 0,-1 0 1 0 0,1 0-4 0 0,-1 1-1 0 0,1-1 1 0 0,-1 1 0 0 0,1-1-1 0 0,0 1 1 0 0,0 0 0 0 0,-1-1-1 0 0,1 1 1 0 0,0 0 0 0 0,0 0-1 0 0,0 0 1 0 0,0 0 0 0 0,0 0-1 0 0,0 0 1 0 0,-1 2-1 0 0,-15 24-57 0 0,10-16 51 0 0,-42 74-75 0 0,-42 100 0 0 0,43-83 58 0 0,-16 30 33 0 0,-121 262 0 0 0,150-307 0 0 0,4 2 0 0 0,-32 148 0 0 0,56-196 0 0 0,-12 49 0 0 0,18-86-84 0 0,-1 1 0 0 0,0-1 0 0 0,0 1 0 0 0,0-1 0 0 0,0 0 0 0 0,-1 0 0 0 0,0 0 0 0 0,0 0 0 0 0,0 0 0 0 0,0-1 0 0 0,-1 1 0 0 0,1-1 0 0 0,-1 0 0 0 0,0 0 0 0 0,0 0 0 0 0,0-1 0 0 0,0 1 0 0 0,-6 2 0 0 0,1-2-207 0 0,-1 0-1 0 0,1 0 1 0 0,-1 0 0 0 0,0-1-1 0 0,0-1 1 0 0,0 0 0 0 0,-17 0 0 0 0,4-2-1191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26 122 17911 0 0,'-4'-6'275'0'0,"2"2"-61"0"0,-17-16 2345 0 0,129 12-1657 0 0,54-19-842 0 0,-68 9-153 0 0,52-10-2393 0 0,-103 17 1551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 8751 0 0,'0'0'399'0'0,"-2"1"-4"0"0,-55 37 506 0 0,-29 26 6056 0 0,62-45-5686 0 0,6-5-738 0 0,0 0 1 0 0,-16 19-1 0 0,30-29-423 0 0,-1 1-1 0 0,1 0 1 0 0,1 0 0 0 0,-1 1-1 0 0,1-1 1 0 0,0 1-1 0 0,0 0 1 0 0,0 0 0 0 0,1 0-1 0 0,0 0 1 0 0,0 0 0 0 0,-1 8-1 0 0,3-12-79 0 0,0 0 0 0 0,-1 0-1 0 0,1 0 1 0 0,0 1 0 0 0,1-1 0 0 0,-1 0-1 0 0,0 0 1 0 0,1 0 0 0 0,-1 0 0 0 0,1 0-1 0 0,-1 0 1 0 0,1 0 0 0 0,0-1 0 0 0,0 1 0 0 0,0 0-1 0 0,0 0 1 0 0,0 0 0 0 0,2 1 0 0 0,-1-1 2 0 0,0 0 1 0 0,0 0-1 0 0,1 0 1 0 0,-1-1-1 0 0,1 1 1 0 0,-1-1-1 0 0,1 1 1 0 0,0-1-1 0 0,-1 0 1 0 0,1 0 0 0 0,4 1-1 0 0,4 0 25 0 0,0-1 0 0 0,1 1 0 0 0,-1-2 0 0 0,0 0 0 0 0,17-2-1 0 0,-14 0-38 0 0,0 0-1 0 0,0-1 0 0 0,-1-1 0 0 0,1 0 1 0 0,-1-1-1 0 0,0-1 0 0 0,-1 0 0 0 0,1-1 1 0 0,-1 0-1 0 0,-1 0 0 0 0,1-1 0 0 0,15-15 0 0 0,-8 9-8 0 0,-13 9-8 0 0,0 1 0 0 0,0-1 0 0 0,6-6 1 0 0,-11 10-4 0 0,0-1 0 0 0,1 1 0 0 0,-1-1 1 0 0,0 1-1 0 0,0-1 0 0 0,0 0 0 0 0,0 1 0 0 0,-1-1 1 0 0,1 0-1 0 0,0 0 0 0 0,-1 0 0 0 0,1 0 0 0 0,-1 0 1 0 0,0 1-1 0 0,1-1 0 0 0,-1-4 0 0 0,-2-102-4050 0 0,6 99 320 0 0,-1 1-2064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1 502 11975 0 0,'0'0'9128'0'0,"0"-2"-8606"0"0,2-3-292 0 0,0-1 1 0 0,1 1-1 0 0,0 0 1 0 0,0 0 0 0 0,0 0-1 0 0,0 1 1 0 0,1-1 0 0 0,5-5-1 0 0,6-7 238 0 0,17-27 372 0 0,94-113 1153 0 0,-110 139-1937 0 0,2 2 0 0 0,0 0-1 0 0,0 0 1 0 0,2 2 0 0 0,0 1-1 0 0,29-16 1 0 0,-10 12 65 0 0,0 2 0 0 0,0 1 0 0 0,47-9 0 0 0,20 2-1562 0 0,-1 6-5938 0 0,-72 11-813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2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2303 0 0,'-1'2'167'0'0,"-7"41"6542"0"0,-19 62 1 0 0,0-34-3508 0 0,-9-3-3358 0 0,8-22 261 0 0,-2-2 0 0 0,-39 46 0 0 0,-53 46 0 0 0,101-110-1928 0 0,17-21-1838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3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176 212 11431 0 0,'0'0'3246'0'0,"2"-1"-2138"0"0,26-11 503 0 0,50-31 1 0 0,-24 11-1078 0 0,3 2 17 0 0,81-33 1 0 0,-120 57-360 0 0,0 0 0 0 0,0 1 1 0 0,0 0-1 0 0,0 2 1 0 0,1 0-1 0 0,0 1 0 0 0,-1 1 1 0 0,1 1-1 0 0,27 3 0 0 0,-43-3-126 0 0,-1 1-1 0 0,1-1 0 0 0,0 1 1 0 0,-1-1-1 0 0,1 1 0 0 0,-1 0 1 0 0,1 0-1 0 0,-1 0 0 0 0,0 1 1 0 0,1-1-1 0 0,-1 0 0 0 0,0 1 1 0 0,0 0-1 0 0,0-1 0 0 0,0 1 1 0 0,0 0-1 0 0,2 2 0 0 0,-3-2-35 0 0,0 0-1 0 0,0 0 0 0 0,-1 0 0 0 0,1 1 1 0 0,0-1-1 0 0,-1 0 0 0 0,1 0 0 0 0,-1 0 1 0 0,0 0-1 0 0,0 1 0 0 0,1-1 1 0 0,-1 0-1 0 0,-1 0 0 0 0,1 1 0 0 0,0-1 1 0 0,-1 0-1 0 0,1 0 0 0 0,-1 0 1 0 0,1 0-1 0 0,-2 3 0 0 0,-3 5 26 0 0,1 0-1 0 0,-2-1 1 0 0,1 0 0 0 0,-1 0-1 0 0,-12 14 1 0 0,-41 37 60 0 0,51-52-110 0 0,-23 21-117 0 0,-1-2 0 0 0,-58 38 0 0 0,64-49-476 0 0,-33 16 0 0 0,47-26 128 0 0,0-2 0 0 0,0 1 0 0 0,-1-2 0 0 0,1 0 0 0 0,-22 3 0 0 0,-4-2-1408 0 0,-41 10 0 0 0,78-14 1662 0 0,21 12 180 0 0,-14-10 61 0 0,0 0 0 0 0,0-1 1 0 0,0 0-1 0 0,0 0 0 0 0,0 0 0 0 0,0-1 0 0 0,0 0 0 0 0,8 0 0 0 0,7-3 133 0 0,22-5 0 0 0,-24 3 31 0 0,23-1 1 0 0,-30 5-25 0 0,1 0 0 0 0,-1 1 1 0 0,1 0-1 0 0,-1 1 0 0 0,20 4 0 0 0,-29-5-92 0 0,0 1 0 0 0,1 1-1 0 0,-1-1 1 0 0,0 0 0 0 0,1 1-1 0 0,-1 0 1 0 0,0 0 0 0 0,0 0-1 0 0,0 0 1 0 0,-1 0-1 0 0,1 0 1 0 0,0 1 0 0 0,-1-1-1 0 0,0 1 1 0 0,1 0 0 0 0,-1 0-1 0 0,0 0 1 0 0,-1 0-1 0 0,1 0 1 0 0,0 0 0 0 0,-1 0-1 0 0,0 1 1 0 0,1-1 0 0 0,0 5-1 0 0,-1 0 72 0 0,0-1-1 0 0,0 1 0 0 0,0 0 1 0 0,-1-1-1 0 0,0 1 0 0 0,-1 0 1 0 0,0-1-1 0 0,0 1 0 0 0,-1 0 1 0 0,1-1-1 0 0,-2 1 1 0 0,1-1-1 0 0,-1 0 0 0 0,-6 12 1 0 0,2-7 114 0 0,0 0 0 0 0,-1-1 0 0 0,0 0 0 0 0,-1 0 0 0 0,0-1 0 0 0,-1-1 0 0 0,-16 14 0 0 0,-22 15-230 0 0,-101 57-1 0 0,126-84-30 0 0,0 0-1 0 0,-1-2 1 0 0,0-1 0 0 0,0-1-1 0 0,-1-1 1 0 0,0 0 0 0 0,-49 2-1 0 0,71-8 8 0 0,-1 0 0 0 0,1 0 0 0 0,0 0 0 0 0,-1-1 0 0 0,1 1 0 0 0,-1-1 0 0 0,1 0 0 0 0,-6-2 0 0 0,8 2-12 0 0,0 1 1 0 0,1 0 0 0 0,-1-1-1 0 0,0 1 1 0 0,0-1-1 0 0,1 1 1 0 0,-1-1 0 0 0,0 1-1 0 0,1-1 1 0 0,-1 1-1 0 0,1-1 1 0 0,-1 0 0 0 0,1 1-1 0 0,-1-1 1 0 0,1 0-1 0 0,-1 1 1 0 0,1-1 0 0 0,0 0-1 0 0,-1 0 1 0 0,1 0-1 0 0,0 1 1 0 0,0-1 0 0 0,0 0-1 0 0,-1 0 1 0 0,1 0-1 0 0,0 1 1 0 0,0-1 0 0 0,0 0-1 0 0,0 0 1 0 0,0 0-1 0 0,1 0 1 0 0,-1 1 0 0 0,0-1-1 0 0,0 0 1 0 0,0 0 0 0 0,1 0-1 0 0,-1 1 1 0 0,1-1-1 0 0,-1 0 1 0 0,0 0 0 0 0,1 0-1 0 0,3-5-78 0 0,1 0 0 0 0,-1 0-1 0 0,1 1 1 0 0,0-1 0 0 0,0 1-1 0 0,1 0 1 0 0,-1 1 0 0 0,13-8-1 0 0,-1 1-239 0 0,1 2-1 0 0,19-8 0 0 0,-31 14 10 0 0,1 1 0 0 0,0 0 0 0 0,0 0 0 0 0,0 1 0 0 0,1 0 0 0 0,12-1 0 0 0,1 3-1734 0 0,22 3 0 0 0,-27-2 733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2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211 497 13791 0 0,'-1'2'315'0'0,"-3"2"-227"0"0,0 1-1 0 0,0-1 1 0 0,-1 0 0 0 0,1-1-1 0 0,-1 1 1 0 0,0-1 0 0 0,0 0-1 0 0,0 0 1 0 0,0 0 0 0 0,0-1-1 0 0,-1 0 1 0 0,1 0 0 0 0,-7 1-1 0 0,-2 1 366 0 0,0-1-1 0 0,0-1 0 0 0,0 0 1 0 0,-18-1-1 0 0,31-1-421 0 0,1 0-1 0 0,-1 0 1 0 0,1-1-1 0 0,-1 1 1 0 0,1 0-1 0 0,0 0 0 0 0,-1-1 1 0 0,1 1-1 0 0,-1 0 1 0 0,1 0-1 0 0,0-1 1 0 0,0 1-1 0 0,-1-1 1 0 0,1 1-1 0 0,0 0 1 0 0,-1-1-1 0 0,1 1 0 0 0,0-1 1 0 0,0 1-1 0 0,0 0 1 0 0,-1-1-1 0 0,1 1 1 0 0,0-1-1 0 0,0 1 1 0 0,0-1-1 0 0,0 1 1 0 0,0-1-1 0 0,0 1 1 0 0,0-1-1 0 0,0 1 0 0 0,0-1 1 0 0,0 1-1 0 0,0 0 1 0 0,0-1-1 0 0,0 1 1 0 0,1-1-1 0 0,-1 1 1 0 0,0-1-1 0 0,0 0-27 0 0,2-7 64 0 0,1 1 0 0 0,0 0 0 0 0,0 0-1 0 0,0 0 1 0 0,1 0 0 0 0,0 0 0 0 0,1 1 0 0 0,-1-1 0 0 0,8-6 0 0 0,-1-1-59 0 0,67-98 82 0 0,38-48-36 0 0,-99 141-23 0 0,0 0 0 0 0,2 2-1 0 0,0 0 1 0 0,1 1 0 0 0,34-21-1 0 0,-41 29-13 0 0,0 1 0 0 0,0 1-1 0 0,0 0 1 0 0,1 0 0 0 0,0 2 0 0 0,0 0-1 0 0,1 0 1 0 0,-1 1 0 0 0,1 1-1 0 0,29-1 1 0 0,-34 4-19 0 0,0 0 0 0 0,0 1 0 0 0,-1 0 0 0 0,1 0 0 0 0,0 1-1 0 0,-1 0 1 0 0,0 0 0 0 0,1 1 0 0 0,-2 1 0 0 0,1-1 0 0 0,0 2 0 0 0,-1-1-1 0 0,0 1 1 0 0,14 13 0 0 0,-17-14 1 0 0,-1 0-1 0 0,1 0 1 0 0,-1 1 0 0 0,0-1-1 0 0,0 1 1 0 0,-1 0-1 0 0,0 0 1 0 0,0 0 0 0 0,0 1-1 0 0,-1-1 1 0 0,1 1 0 0 0,-2-1-1 0 0,1 1 1 0 0,-1 0-1 0 0,0 0 1 0 0,0 0 0 0 0,-1-1-1 0 0,0 1 1 0 0,0 0-1 0 0,-1 0 1 0 0,0 0 0 0 0,-2 8-1 0 0,-4 8 23 0 0,0 0-1 0 0,-2 0 0 0 0,-1-1 1 0 0,-21 36-1 0 0,-64 76 126 0 0,50-79 201 0 0,-2-3 0 0 0,-105 91-1 0 0,123-120-294 0 0,0-2 0 0 0,-1-1 0 0 0,-2-1 0 0 0,0-1 0 0 0,-1-2 0 0 0,0-2 0 0 0,-65 20 0 0 0,93-33-42 0 0,-1 1 0 0 0,0-1 0 0 0,1-1 0 0 0,-1 1 0 0 0,0-1 0 0 0,0 0 1 0 0,-8-1-1 0 0,12 1-4 0 0,0 0 0 0 0,0-1 0 0 0,1 1 0 0 0,-1-1 0 0 0,0 0 0 0 0,0 1 0 0 0,1-1 0 0 0,-1 0 1 0 0,1 0-1 0 0,-1 0 0 0 0,1 0 0 0 0,-1-1 0 0 0,1 1 0 0 0,0 0 0 0 0,-1-1 0 0 0,1 1 0 0 0,0 0 1 0 0,0-1-1 0 0,0 1 0 0 0,0-1 0 0 0,0 0 0 0 0,0 1 0 0 0,1-1 0 0 0,-1 0 0 0 0,0 0 0 0 0,0-3 1 0 0,0-5-162 0 0,0 1 0 0 0,0-1 0 0 0,1 0 0 0 0,1 0 0 0 0,-1 0 0 0 0,2 1 1 0 0,-1-1-1 0 0,1 0 0 0 0,1 1 0 0 0,0-1 0 0 0,0 1 0 0 0,1 0 1 0 0,0 0-1 0 0,6-9 0 0 0,-2 9-4320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2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11519 0 0,'0'0'2426'0'0,"0"2"-1108"0"0,-1 11-438 0 0,1-1 0 0 0,-2 1-1 0 0,0-1 1 0 0,-5 18 0 0 0,3-16-779 0 0,-1 0 0 0 0,-1-1 0 0 0,0 0 0 0 0,-1 0 1 0 0,0 0-1 0 0,-13 16 0 0 0,-31 45-541 0 0,50-73-239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2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51 2303 0 0,'1'-2'102'0'0,"4"-6"1249"0"0,14-33 14080 0 0,-30 44-14507 0 0,2 1-891 0 0,1 0 0 0 0,0 1-1 0 0,0 0 1 0 0,0 0 0 0 0,-9 8-1 0 0,-35 35 80 0 0,22-20-92 0 0,2-2-8 0 0,-48 45 40 0 0,70-61-52 0 0,5-1 0 0 0,2-8-5 0 0,0 0 1 0 0,-1 0-1 0 0,1 0 0 0 0,0 0 0 0 0,0-1 0 0 0,0 1 0 0 0,0 0 1 0 0,0 0-1 0 0,0-1 0 0 0,0 1 0 0 0,0-1 0 0 0,1 1 1 0 0,-1-1-1 0 0,0 0 0 0 0,0 1 0 0 0,2-1 0 0 0,23 5-148 0 0,-18-4 108 0 0,37 6-208 0 0,-12-3 62 0 0,56 16-1 0 0,-79-17 176 0 0,-1 0-1 0 0,0 1 0 0 0,0 0 0 0 0,0 1 1 0 0,0 0-1 0 0,0 0 0 0 0,-1 1 0 0 0,0 0 1 0 0,0 0-1 0 0,8 10 0 0 0,-13-13 19 0 0,-1 1-1 0 0,1-1 1 0 0,-1 1-1 0 0,0 0 1 0 0,3 7 0 0 0,-5-10 102 0 0,0 1 10 0 0,-1 0-65 0 0,1 1-1 0 0,-1-1 1 0 0,0 0-1 0 0,0 1 1 0 0,0-1-1 0 0,0 0 1 0 0,0 0-1 0 0,-1 1 1 0 0,1-1-1 0 0,-1 0 1 0 0,1 0 0 0 0,-1-1-1 0 0,0 1 1 0 0,0 0-1 0 0,0-1 1 0 0,0 1-1 0 0,0-1 1 0 0,0 1-1 0 0,0-1 1 0 0,-3 1-1 0 0,-5 3 129 0 0,-1-1 0 0 0,1 0 0 0 0,-15 2 0 0 0,7-1-24 0 0,6-2-129 0 0,-241 78 496 0 0,237-75-752 0 0,1 0 0 0 0,-2 0 0 0 0,1-1-1 0 0,0-1 1 0 0,-34 3 0 0 0,49-9-1247 0 0,1 2 1268 0 0,0 0-1 0 0,0-1 1 0 0,0 1 0 0 0,0 0-1 0 0,-1 0 1 0 0,1-1 0 0 0,0 1 0 0 0,0 0-1 0 0,0-1 1 0 0,0 1 0 0 0,0 0-1 0 0,0 0 1 0 0,1-1 0 0 0,-1 1 0 0 0,0 0-1 0 0,0-1 1 0 0,0 1 0 0 0,0-1-1 0 0,3-9-6605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2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23 1375 0 0,'1'-1'107'0'0,"16"-21"18914"0"0,-17 24-18934 0 0,0 1-78 0 0,-1-1 1 0 0,0 1 0 0 0,1 0-1 0 0,-1-1 1 0 0,0 1 0 0 0,0 0-1 0 0,0-1 1 0 0,-1 1 0 0 0,1-1-1 0 0,-1 0 1 0 0,1 1 0 0 0,-1-1-1 0 0,-3 4 1 0 0,-32 28 91 0 0,26-25-72 0 0,-12 12 31 0 0,-88 86 312 0 0,107-102-347 0 0,-1 0 1 0 0,1 0-1 0 0,0 1 0 0 0,1-1 0 0 0,-1 1 1 0 0,1 0-1 0 0,0 0 0 0 0,1 0 1 0 0,-1 1-1 0 0,1-1 0 0 0,1 0 0 0 0,-1 1 1 0 0,1 0-1 0 0,0-1 0 0 0,0 1 0 0 0,1 0 1 0 0,0-1-1 0 0,1 12 0 0 0,0-10-10 0 0,-1-6-15 0 0,0 1 0 0 0,0-1 0 0 0,0 0 0 0 0,1 1 1 0 0,-1-1-1 0 0,1 0 0 0 0,0 1 0 0 0,-1-1 0 0 0,1 0 0 0 0,2 3 0 0 0,-2-2 7 0 0,1 0 0 0 0,0-1 0 0 0,-1 1 0 0 0,1-1 0 0 0,0 0 0 0 0,0 0 0 0 0,0 1 0 0 0,1-1 0 0 0,-1-1 0 0 0,0 1 0 0 0,1 0 0 0 0,-1 0 0 0 0,1-1 0 0 0,0 0 0 0 0,-1 1 0 0 0,1-1 0 0 0,0 0 0 0 0,0 0 0 0 0,0-1 0 0 0,0 1 0 0 0,0 0 0 0 0,0-1 0 0 0,0 0 0 0 0,4 0 0 0 0,6 0-252 0 0,0 0 0 0 0,-1-1-1 0 0,1-1 1 0 0,18-4-1 0 0,-4-1-1659 0 0,2 0-4954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2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10 390 14655 0 0,'0'0'1328'0'0,"-1"-1"-1090"0"0,-2-18 484 0 0,0 1 1 0 0,2-1 0 0 0,0 1-1 0 0,1-1 1 0 0,0 1 0 0 0,7-37-1 0 0,-4 43-606 0 0,0 0 0 0 0,1-1-1 0 0,0 1 1 0 0,9-15 0 0 0,-10 20-116 0 0,2 1 0 0 0,-1-1 0 0 0,1 1 0 0 0,0 0 0 0 0,0 0 0 0 0,0 0 0 0 0,1 1 0 0 0,8-7 0 0 0,2 1-210 0 0,1 0 0 0 0,0 1 0 0 0,0 1 0 0 0,1 0 1 0 0,22-7-1 0 0,-25 12-653 0 0,0 0 1 0 0,0 0 0 0 0,0 2 0 0 0,19-2-1 0 0,-16 3-825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2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63 123 5063 0 0,'0'0'232'0'0,"-1"1"-13"0"0,-26 25 12292 0 0,34-25-10686 0 0,0 0-1711 0 0,0-2 0 0 0,-1 1 0 0 0,1-1 0 0 0,0 0 1 0 0,-1 0-1 0 0,12-4 0 0 0,39-17 63 0 0,-37 13-132 0 0,45-15 28 0 0,-36 13-71 0 0,0 0 1 0 0,48-27-1 0 0,-74 36-17 0 0,-1 0 0 0 0,1 1 0 0 0,-1-1 0 0 0,1-1 0 0 0,-1 1 0 0 0,0 0-1 0 0,0 0 1 0 0,2-4 0 0 0,-3 5-54 0 0,-15-1-155 0 0,12 1 213 0 0,0 1 0 0 0,0-1-1 0 0,-1 1 1 0 0,1 0-1 0 0,0 0 1 0 0,0 0 0 0 0,-4 0-1 0 0,-12 4-22 0 0,0 1 0 0 0,1 0 0 0 0,-1 2 0 0 0,-24 12 0 0 0,11-3 23 0 0,-42 31 0 0 0,54-33 100 0 0,0 1-1 0 0,-23 24 0 0 0,32-29 21 0 0,1 1-1 0 0,0 0 0 0 0,1 1 0 0 0,0 0 1 0 0,-9 17-1 0 0,16-25-57 0 0,-1 0 0 0 0,1 0 0 0 0,0-1 0 0 0,0 1 0 0 0,0 0 0 0 0,1 0 0 0 0,-1 0 0 0 0,1 0 0 0 0,0 0 0 0 0,0 0 0 0 0,1 0 0 0 0,-1 0 0 0 0,1 0 0 0 0,0 0 0 0 0,0 0 0 0 0,0-1 0 0 0,3 7 0 0 0,-1-3 74 0 0,0 0 1 0 0,1-1-1 0 0,0 0 0 0 0,1 1 1 0 0,-1-1-1 0 0,1-1 1 0 0,0 1-1 0 0,11 8 0 0 0,-11-10-36 0 0,0-1-1 0 0,0 1 0 0 0,0-1 0 0 0,0-1 0 0 0,1 1 1 0 0,-1-1-1 0 0,1 0 0 0 0,0 0 0 0 0,0-1 0 0 0,0 0 1 0 0,0 0-1 0 0,0 0 0 0 0,10 0 0 0 0,6-2 78 0 0,0-1 0 0 0,31-6-1 0 0,-37 6-165 0 0,-4-1 22 0 0,0-1-1 0 0,22-8 0 0 0,-22 7-249 0 0,0 1-1 0 0,14-4 1 0 0,-24 8 92 0 0,4-2-41 0 0,1 10-3216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2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43 5527 0 0,'0'-2'250'0'0,"4"-5"59"0"0,-3 4-154 0 0,1-1 0 0 0,-1 1 0 0 0,1-1 0 0 0,1 1 0 0 0,-1-1 0 0 0,0 1 0 0 0,1 0 0 0 0,3-4 5333 0 0,-5 10-5044 0 0,-1 4-290 0 0,0 0 1 0 0,0 0-1 0 0,-1 0 0 0 0,0 0 0 0 0,0 0 1 0 0,-3 10-1 0 0,-17 43 476 0 0,16-45-455 0 0,-55 128 307 0 0,0-1-196 0 0,-114 321-124 0 0,42-165 748 0 0,75-176-262 0 0,57-119-545 0 0,1-4 105 0 0,9-11-80 0 0,12-17-5228 0 0,-12 11-479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2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46 4607 0 0,'-22'9'-217'0'0,"-34"15"3602"0"0,51-21-2697 0 0,-1 1 0 0 0,1-1-1 0 0,0 1 1 0 0,0-1 0 0 0,0 1 0 0 0,1 1 0 0 0,-7 6 2280 0 0,23-6-1852 0 0,-3-4-815 0 0,0 0 1 0 0,0 0-1 0 0,0-1 0 0 0,1-1 1 0 0,-1 0-1 0 0,12-2 1 0 0,-8 1-51 0 0,42-7 781 0 0,86-27-1 0 0,-34 7-356 0 0,-76 21-658 0 0,116-22 660 0 0,-130 28-913 0 0,0 1 1 0 0,1 0-1 0 0,-1 1 1 0 0,0 1-1 0 0,1 0 0 0 0,24 7 1 0 0,-38-7-318 0 0,0 0 0 0 0,0 0 0 0 0,0 1 0 0 0,6 3 0 0 0,4 6-4713 0 0,-6 1-282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2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45 183 3679 0 0,'0'0'284'0'0,"2"1"186"0"0,40 19 10171 0 0,-30-13-9754 0 0,-1-2 0 0 0,1 1 0 0 0,0-2-1 0 0,0 1 1 0 0,18 2 0 0 0,-17-6-610 0 0,0-1 0 0 0,0-1-1 0 0,0-1 1 0 0,0 0 0 0 0,20-5-1 0 0,-23 4-176 0 0,15-3-12 0 0,-1-1 1 0 0,0-1-1 0 0,37-18 0 0 0,-49 19-238 0 0,0 1 0 0 0,-1-1 1 0 0,0-1-1 0 0,0 0 0 0 0,-1 0 0 0 0,0-1 0 0 0,0-1 0 0 0,13-15 0 0 0,-22 22 110 0 0,1 0 0 0 0,-1 1 0 0 0,1-1 0 0 0,-1 0 1 0 0,0 0-1 0 0,0 1 0 0 0,0-1 0 0 0,0 0 0 0 0,0 0 0 0 0,-1 0 0 0 0,1 0 0 0 0,-1 0 0 0 0,0 0 0 0 0,0 0 0 0 0,-1-7 0 0 0,1 9 20 0 0,0-1-1 0 0,-1 0 0 0 0,1 1 0 0 0,-1-1 1 0 0,0 0-1 0 0,1 1 0 0 0,-1-1 1 0 0,0 1-1 0 0,0-1 0 0 0,0 1 0 0 0,0-1 1 0 0,0 1-1 0 0,0-1 0 0 0,-1 1 0 0 0,1 0 1 0 0,0 0-1 0 0,-1 0 0 0 0,1 0 0 0 0,-1 0 1 0 0,1 0-1 0 0,-1 0 0 0 0,1 0 1 0 0,-1 1-1 0 0,0-1 0 0 0,1 1 0 0 0,-1-1 1 0 0,0 1-1 0 0,-1-1 0 0 0,-9 0-19 0 0,1 1 0 0 0,0 0 0 0 0,0 0-1 0 0,0 1 1 0 0,-1 0 0 0 0,1 1 0 0 0,0 1-1 0 0,-14 4 1 0 0,6 0-31 0 0,0 0-1 0 0,1 2 1 0 0,-32 19-1 0 0,33-16 126 0 0,1 0 0 0 0,0 2-1 0 0,1 0 1 0 0,0 1 0 0 0,1 0 0 0 0,1 1-1 0 0,-16 25 1 0 0,0 6 187 0 0,-35 78 0 0 0,51-95-165 0 0,-16 49 0 0 0,25-63-59 0 0,0 0-1 0 0,1 0 1 0 0,1 0-1 0 0,1 0 0 0 0,0 19 1 0 0,1-31 2 0 0,0-1 1 0 0,0 1-1 0 0,1-1 0 0 0,0 1 1 0 0,0-1-1 0 0,0 1 0 0 0,0-1 1 0 0,0 1-1 0 0,0-1 0 0 0,1 0 1 0 0,0 0-1 0 0,0 0 0 0 0,0 0 1 0 0,0 0-1 0 0,0 0 0 0 0,0 0 1 0 0,1-1-1 0 0,-1 1 0 0 0,5 2 1 0 0,-2-2 41 0 0,-1 0-1 0 0,0-1 1 0 0,1 0 0 0 0,-1 0 0 0 0,1-1 0 0 0,-1 1 0 0 0,1-1 0 0 0,0 0 0 0 0,-1 0 0 0 0,1 0 0 0 0,0-1 0 0 0,0 0 0 0 0,0 0 0 0 0,5 0 0 0 0,18-5 224 0 0,-1 0 0 0 0,1-2-1 0 0,36-13 1 0 0,-32 10-123 0 0,210-66 25 0 0,-230 72-358 0 0,1 1 0 0 0,0 0 0 0 0,0 1-1 0 0,16 0 1 0 0,-23 1-29 0 0,0 1 0 0 0,0 1 0 0 0,0-1 0 0 0,0 1 0 0 0,0 0 0 0 0,0 0 0 0 0,-1 1 0 0 0,1-1 0 0 0,0 1 0 0 0,-1 1 0 0 0,8 3 0 0 0,-6 0-4752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3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14 857 2303 0 0,'-4'11'1286'0'0,"-5"40"9790"0"0,9-47-9918 0 0,0-3-1018 0 0,0-1 0 0 0,0 1 0 0 0,0 0 0 0 0,0-1 0 0 0,0 1 0 0 0,0 0 0 0 0,0 0 0 0 0,0-1 0 0 0,0 1 0 0 0,0 0 0 0 0,0-1 0 0 0,0 1 0 0 0,0 0 0 0 0,1-1 0 0 0,-1 1 0 0 0,0 0 0 0 0,1 0 0 0 0,2-2-97 0 0,1 1 0 0 0,-1-2 1 0 0,0 1-1 0 0,0 0 0 0 0,0 0 0 0 0,0-1 0 0 0,0 0 0 0 0,0 0 0 0 0,4-3 1 0 0,24-25 225 0 0,-17 16-172 0 0,72-68 179 0 0,28-27-131 0 0,-3-17-92 0 0,-21 22-42 0 0,125-135 42 0 0,-103 126-52 0 0,-91 93-4 0 0,1 2 0 0 0,1 1 0 0 0,38-22 1 0 0,-52 34-41 0 0,0 2 22 0 0,0 5-22 0 0,-4 7 32 0 0,-4-3 11 0 0,0-1 0 0 0,0 1 0 0 0,-1-1 0 0 0,1 1 0 0 0,-1-1 0 0 0,-1 1 0 0 0,1 0 0 0 0,-1-1 0 0 0,-2 8 0 0 0,-3 8 0 0 0,-8 22 0 0 0,5-20 0 0 0,-107 377 350 0 0,66-127-192 0 0,46-232-98 0 0,3-40-75 0 0,1-1 0 0 0,0 1 0 0 0,0 0 0 0 0,0-1 1 0 0,0 1-1 0 0,0 0 0 0 0,0 0 0 0 0,0-1 0 0 0,0 1 0 0 0,0 0 0 0 0,0-1 0 0 0,1 1 0 0 0,-1 0 0 0 0,0-1 0 0 0,0 1 0 0 0,1-1 0 0 0,-1 1 0 0 0,0 0 0 0 0,1-1 0 0 0,-1 1 1 0 0,0-1-1 0 0,1 1 0 0 0,-1-1 0 0 0,1 1 0 0 0,-1-1 0 0 0,1 1 0 0 0,-1-1 0 0 0,1 1 0 0 0,0-1 0 0 0,-1 0 0 0 0,1 1 0 0 0,0-1 0 0 0,1 0-136 0 0,-1 0-1 0 0,1 0 1 0 0,-1 0-1 0 0,0 0 1 0 0,1-1-1 0 0,-1 1 1 0 0,0 0-1 0 0,1-1 1 0 0,-1 1-1 0 0,2-2 1 0 0,0 1-395 0 0,11-5-5781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3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4607 0 0,'-2'1'354'0'0,"-15"4"-555"0"0,5 4 3573 0 0,11-7-2938 0 0,1-1 0 0 0,-1 0-1 0 0,0 1 1 0 0,1-1 0 0 0,-1 1-1 0 0,1-1 1 0 0,-1 1 0 0 0,1-1-1 0 0,0 1 1 0 0,-1-1 0 0 0,1 1-1 0 0,0-1 1 0 0,0 1 0 0 0,0-1-1 0 0,0 1 1 0 0,1-1 0 0 0,-1 1-1 0 0,0-1 1 0 0,1 1 0 0 0,0 2-1 0 0,2 3-170 0 0,-1-1 0 0 0,2 1 0 0 0,-1-1 0 0 0,1 1 0 0 0,0-1 0 0 0,0 0 0 0 0,1-1 0 0 0,-1 1 0 0 0,1-1-1 0 0,1 0 1 0 0,9 8 0 0 0,7 3 18 0 0,44 24 0 0 0,-30-20 96 0 0,186 105 357 0 0,-201-111-510 0 0,0 0 0 0 0,0 1-1 0 0,-2 0 1 0 0,27 28 0 0 0,-35-31 34 0 0,0 0 0 0 0,-1 1 1 0 0,-1 0-1 0 0,0 1 1 0 0,-1 0-1 0 0,0 0 0 0 0,-1 1 1 0 0,5 16-1 0 0,-9-21-170 0 0,0 1 0 0 0,-1 0-1 0 0,-1 0 1 0 0,0 0 0 0 0,0 1 0 0 0,-1-1-1 0 0,-1 0 1 0 0,0 0 0 0 0,0 0 0 0 0,-1 0 0 0 0,0 0-1 0 0,-1 0 1 0 0,-1-1 0 0 0,1 1 0 0 0,-2-1-1 0 0,-10 19 1 0 0,-1-1 158 0 0,-2-2-1 0 0,-1 0 1 0 0,-1-1-1 0 0,-38 36 1 0 0,-119 110-1557 0 0,169-164 941 0 0,1 1 0 0 0,0 0-1 0 0,-7 11 1 0 0,13-18-566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3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122 130 3679 0 0,'-6'-2'79'0'0,"-1"1"-1"0"0,1-1 0 0 0,-1 2 0 0 0,0-1 1 0 0,0 1-1 0 0,1 0 0 0 0,-1 0 0 0 0,-12 3 1 0 0,-11 3 4068 0 0,10-2 4017 0 0,28-5-7809 0 0,0-1-1 0 0,0 0 1 0 0,0 0-1 0 0,10-5 1 0 0,4-1 24 0 0,306-74 2191 0 0,-260 67-2676 0 0,7 0-2932 0 0,-54 12-3636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3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5983 0 0,'-1'1'2531'0'0,"-12"20"2725"0"0,-2 14-2468 0 0,2-7-2232 0 0,6-13-277 0 0,-217 412 1899 0 0,206-399-2223 0 0,-1 0 0 0 0,-42 45 1 0 0,60-72-986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38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59 476 6911 0 0,'-14'-6'736'0'0,"-24"-11"4954"0"0,37 16-4813 0 0,0 0-652 0 0,0-1 0 0 0,0-1 0 0 0,0 1 1 0 0,1 0-1 0 0,-1 0 0 0 0,1 0 0 0 0,0-4 0 0 0,0 2-93 0 0,0 0-1 0 0,0-1 1 0 0,1 1-1 0 0,0 0 1 0 0,-1 0-1 0 0,2 0 1 0 0,-1-1-1 0 0,0 1 1 0 0,1 0-1 0 0,2-4 1 0 0,26-39 474 0 0,-20 32-491 0 0,7-10-46 0 0,1 1-1 0 0,1 1 0 0 0,1 1 1 0 0,1 0-1 0 0,1 2 0 0 0,0 0 1 0 0,2 2-1 0 0,1 0 0 0 0,0 2 1 0 0,35-17-1 0 0,-31 19 55 0 0,1 0 0 0 0,0 2-1 0 0,1 2 1 0 0,42-9 0 0 0,-57 15-9 0 0,0 2 0 0 0,0 0 1 0 0,0 1-1 0 0,0 0 1 0 0,1 2-1 0 0,-1 0 1 0 0,0 0-1 0 0,0 2 0 0 0,0 0 1 0 0,25 8-1 0 0,-36-9-59 0 0,0 0 0 0 0,-1 0 1 0 0,1 0-1 0 0,-1 0 0 0 0,0 1 0 0 0,0 0 0 0 0,0 0 0 0 0,0 0 1 0 0,0 0-1 0 0,-1 1 0 0 0,0 0 0 0 0,1-1 0 0 0,3 8 0 0 0,-5-8-33 0 0,-1-1-1 0 0,0 1 0 0 0,0 0 0 0 0,0 0 1 0 0,0 0-1 0 0,-1 0 0 0 0,1-1 1 0 0,-1 1-1 0 0,1 0 0 0 0,-1 0 0 0 0,0 0 1 0 0,0 0-1 0 0,0 0 0 0 0,-1 0 0 0 0,1 0 1 0 0,-1 0-1 0 0,0 0 0 0 0,0 0 0 0 0,0 0 1 0 0,0-1-1 0 0,0 1 0 0 0,0 0 1 0 0,-4 4-1 0 0,-4 7 48 0 0,-2-1 0 0 0,1 0 0 0 0,-1 0-1 0 0,-1-1 1 0 0,0-1 0 0 0,-1 0 0 0 0,0-1 0 0 0,-22 13 0 0 0,-12 4 23 0 0,-64 26-1 0 0,60-30-65 0 0,-108 42-14 0 0,72-30-288 0 0,77-32 482 0 0,-1 2-1754 0 0,12-4 640 0 0,8-1 317 0 0,31-4-5508 0 0,-15-1 175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3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83 254 4143 0 0,'0'0'191'0'0,"-1"1"-11"0"0,-14 19-55 0 0,-27 25 11094 0 0,33-35-10927 0 0,7-9 591 0 0,1 0-943 0 0,-5 4 1906 0 0,5-5-1821 0 0,1 0 1 0 0,0 0-1 0 0,0 0 0 0 0,0 0 1 0 0,0 0-1 0 0,0 0 0 0 0,-1 0 0 0 0,1 0 1 0 0,0 0-1 0 0,0 0 0 0 0,0 0 0 0 0,0 0 1 0 0,-1 0-1 0 0,1 0 0 0 0,0 0 1 0 0,0 0-1 0 0,0 0 0 0 0,0 0 0 0 0,-1 0 1 0 0,1 0-1 0 0,0 0 0 0 0,0-1 1 0 0,0 1-1 0 0,0 0 0 0 0,0 0 0 0 0,0 0 1 0 0,-1 0-1 0 0,1 0 0 0 0,0 0 0 0 0,0 0 1 0 0,0-1-1 0 0,0 1 0 0 0,0 0 1 0 0,0 0-1 0 0,0 0 0 0 0,0 0 0 0 0,0 0 1 0 0,0-1-1 0 0,0 1 0 0 0,0 0 1 0 0,0 0-1 0 0,0 0 0 0 0,0 0 0 0 0,0-1 1 0 0,0 1-1 0 0,0 0 0 0 0,-1-5-17 0 0,1 0-1 0 0,0 0 0 0 0,0 0 1 0 0,1 0-1 0 0,-1 0 0 0 0,1 0 0 0 0,0 0 1 0 0,0 0-1 0 0,1 0 0 0 0,0 1 1 0 0,0-1-1 0 0,0 0 0 0 0,0 1 1 0 0,1 0-1 0 0,3-6 0 0 0,6-7 24 0 0,1 0-1 0 0,19-18 0 0 0,-18 21-17 0 0,1 1 0 0 0,1 1 0 0 0,0 0 1 0 0,0 1-1 0 0,1 1 0 0 0,0 0 0 0 0,1 2 0 0 0,0 0 0 0 0,0 1 0 0 0,23-6 0 0 0,-35 11 57 0 0,-1 1 0 0 0,1-1-1 0 0,0 1 1 0 0,0 1 0 0 0,0-1-1 0 0,0 1 1 0 0,0 0 0 0 0,0 1-1 0 0,-1-1 1 0 0,8 2 0 0 0,-11-1-37 0 0,0 0 0 0 0,1-1 0 0 0,-1 1 1 0 0,0 0-1 0 0,0 0 0 0 0,0 0 0 0 0,0 1 0 0 0,0-1 1 0 0,0 0-1 0 0,0 1 0 0 0,0 0 0 0 0,0-1 0 0 0,-1 1 0 0 0,1 0 1 0 0,-1 0-1 0 0,1 0 0 0 0,-1 0 0 0 0,0 0 0 0 0,1 0 1 0 0,-1 0-1 0 0,0 0 0 0 0,-1 0 0 0 0,1 1 0 0 0,0-1 1 0 0,-1 0-1 0 0,1 1 0 0 0,-1 2 0 0 0,1 0-18 0 0,0-1 0 0 0,-1 1 0 0 0,0 0 1 0 0,0 0-1 0 0,-1 0 0 0 0,1 0 0 0 0,-1-1 0 0 0,0 1 0 0 0,0 0 0 0 0,-1-1 0 0 0,0 1 0 0 0,1-1 0 0 0,-1 1 1 0 0,-1-1-1 0 0,1 0 0 0 0,-1 0 0 0 0,1 0 0 0 0,-1 0 0 0 0,0 0 0 0 0,-1-1 0 0 0,1 1 0 0 0,-1-1 0 0 0,1 0 0 0 0,-1 0 1 0 0,0 0-1 0 0,0 0 0 0 0,0-1 0 0 0,-1 0 0 0 0,1 0 0 0 0,-5 2 0 0 0,8-4-36 0 0,1 1-1 0 0,0-1 0 0 0,-1 0 1 0 0,1 0-1 0 0,-1 1 0 0 0,1-1 1 0 0,-1 0-1 0 0,1 0 0 0 0,-1 0 1 0 0,1 0-1 0 0,-1 0 0 0 0,1 1 1 0 0,-1-1-1 0 0,1 0 0 0 0,-1 0 1 0 0,1 0-1 0 0,-1 0 0 0 0,1-1 1 0 0,-1 1-1 0 0,1 0 1 0 0,-1 0-1 0 0,1 0 0 0 0,-1 0 1 0 0,1 0-1 0 0,-1-1 0 0 0,1 1 1 0 0,-1 0-1 0 0,1 0 0 0 0,0-1 1 0 0,-1 1-1 0 0,1 0 0 0 0,-1-1 1 0 0,1 1-1 0 0,0 0 0 0 0,-1-1 1 0 0,1 1-1 0 0,0-1 1 0 0,-1 1-1 0 0,1 0 0 0 0,0-1 1 0 0,0 1-1 0 0,0-1 0 0 0,-1 1 1 0 0,1-2-1 0 0,0 1-37 0 0,0-1 0 0 0,0 1 0 0 0,0-1 0 0 0,0 1 0 0 0,0-1 0 0 0,0 1 0 0 0,0-1 0 0 0,1 0 0 0 0,-1 1-1 0 0,1-1 1 0 0,-1 1 0 0 0,1 0 0 0 0,-1-1 0 0 0,2-1 0 0 0,7-10-428 0 0,1-1 0 0 0,0 2-1 0 0,21-21 1 0 0,40-29-681 0 0,-66 58 1101 0 0,5-4 21 0 0,1 0 0 0 0,0 1-1 0 0,1 1 1 0 0,0-1 0 0 0,0 2 0 0 0,18-7-1 0 0,-23 10 215 0 0,0 0 0 0 0,1 0-1 0 0,-1 1 1 0 0,0-1 0 0 0,1 2 0 0 0,-1-1-1 0 0,1 1 1 0 0,-1 0 0 0 0,0 1-1 0 0,1 0 1 0 0,-1 0 0 0 0,0 0-1 0 0,8 3 1 0 0,-11-2-120 0 0,1 0-1 0 0,-1 0 1 0 0,-1 0-1 0 0,1 0 1 0 0,0 1-1 0 0,0 0 1 0 0,-1 0-1 0 0,0 0 1 0 0,1 0-1 0 0,-1 0 1 0 0,0 1-1 0 0,-1-1 1 0 0,1 1-1 0 0,-1 0 1 0 0,1 0-1 0 0,-1 0 1 0 0,0 0-1 0 0,-1 0 1 0 0,1 0-1 0 0,-1 0 1 0 0,1 1-1 0 0,-1-1 1 0 0,-1 1-1 0 0,1-1 1 0 0,-1 0-1 0 0,1 1 1 0 0,-1-1-1 0 0,-1 1 1 0 0,1-1-1 0 0,-1 1 1 0 0,-1 6-1 0 0,-5 7 26 0 0,-1 0-1 0 0,-15 25 1 0 0,-9 18 61 0 0,29-50-122 0 0,3-10-28 0 0,-1-1 0 0 0,1 0-1 0 0,0 0 1 0 0,0 1 0 0 0,0-1-1 0 0,0 0 1 0 0,0 1 0 0 0,0-1-1 0 0,0 0 1 0 0,0 1 0 0 0,0-1-1 0 0,0 0 1 0 0,0 1 0 0 0,0-1 0 0 0,0 0-1 0 0,0 1 1 0 0,0-1 0 0 0,0 0-1 0 0,0 1 1 0 0,0-1 0 0 0,0 0-1 0 0,0 1 1 0 0,0-1 0 0 0,1 0-1 0 0,-1 0 1 0 0,0 1 0 0 0,0-1 0 0 0,0 0-1 0 0,1 0 1 0 0,-1 1 0 0 0,0-1-1 0 0,0 0 1 0 0,1 0 0 0 0,-1 1-1 0 0,0-1 1 0 0,0 0 0 0 0,1 0-1 0 0,-1 0 1 0 0,0 0 0 0 0,1 0 0 0 0,-1 1-1 0 0,0-1 1 0 0,1 0 0 0 0,-1 0-1 0 0,0 0 1 0 0,1 0 0 0 0,-1 0-1 0 0,0 0 1 0 0,1 0 0 0 0,-1 0-1 0 0,0 0 1 0 0,1 0 0 0 0,-1 0 0 0 0,0 0-1 0 0,1 0 1 0 0,-1-1 0 0 0,0 1-1 0 0,0 0 1 0 0,1 0 0 0 0,-1 0-1 0 0,0 0 1 0 0,1-1 0 0 0,16-3-1233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3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563 566 10135 0 0,'-2'1'464'0'0,"-5"1"-357"0"0,1 1-1 0 0,-1 1 0 0 0,0-1 1 0 0,1 1-1 0 0,0 0 0 0 0,0 0 1 0 0,-10 11-1 0 0,9-9 651 0 0,1 0 0 0 0,0 1 0 0 0,0 0 0 0 0,1 0 0 0 0,0 1 0 0 0,0-1 0 0 0,0 1 0 0 0,-3 11 0 0 0,7-17 251 0 0,16-1-248 0 0,-13-1-685 0 0,1 1-1 0 0,0-1 1 0 0,0 0 0 0 0,0 0 0 0 0,0 0 0 0 0,-1-1 0 0 0,1 1 0 0 0,4-2 0 0 0,5-2 112 0 0,-1-1 1 0 0,1 0 0 0 0,-1-1 0 0 0,0-1 0 0 0,0 1 0 0 0,12-11 0 0 0,-1-1 3 0 0,33-36 0 0 0,-35 30-221 0 0,0 0 0 0 0,-1-2 1 0 0,-1-1-1 0 0,-2 0 0 0 0,-1-1 1 0 0,19-48-1 0 0,-21 41-199 0 0,-2 0 1 0 0,-2 0 0 0 0,-1-1-1 0 0,-1 0 1 0 0,2-55-1 0 0,-9 87 207 0 0,0 0 0 0 0,0 0 0 0 0,0 0 1 0 0,-1 0-1 0 0,1 0 0 0 0,-1 0 0 0 0,0-1 0 0 0,0 2 0 0 0,-3-6 0 0 0,4 8 18 0 0,-1 0 0 0 0,1 0 1 0 0,-1 0-1 0 0,1 0 0 0 0,-1 1 0 0 0,0-1 1 0 0,0 0-1 0 0,0 0 0 0 0,1 0 0 0 0,-1 1 0 0 0,0-1 1 0 0,0 0-1 0 0,0 1 0 0 0,0-1 0 0 0,0 1 1 0 0,0-1-1 0 0,0 1 0 0 0,0 0 0 0 0,0-1 0 0 0,0 1 1 0 0,0 0-1 0 0,-1 0 0 0 0,1 0 0 0 0,0 0 1 0 0,0 0-1 0 0,0 0 0 0 0,0 0 0 0 0,0 0 0 0 0,0 0 1 0 0,0 0-1 0 0,0 0 0 0 0,-1 1 0 0 0,1-1 1 0 0,0 1-1 0 0,0-1 0 0 0,0 1 0 0 0,-1 0 1 0 0,-4 2-12 0 0,1 0 1 0 0,-1 1 0 0 0,0 0 0 0 0,1 0 0 0 0,0 0-1 0 0,0 0 1 0 0,0 1 0 0 0,1 0 0 0 0,-5 6 0 0 0,-32 51-74 0 0,37-56 78 0 0,-102 202-28 0 0,16 9 214 0 0,88-210-165 0 0,-50 133 156 0 0,23-56 92 0 0,-45 88 0 0 0,47-122-147 0 0,-2-1-1 0 0,-3-2 1 0 0,-1-1-1 0 0,-44 46 1 0 0,-51 39-2183 0 0,98-105-73 0 0,29-25 1321 0 0,15-7-2922 0 0,3-3 468 0 0,0-3-853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3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4 183 2759 0 0,'-3'-4'14950'0'0,"11"0"-14467"0"0,-5 3 27 0 0,178-56 3746 0 0,-79 28-3464 0 0,72-29 30 0 0,-101 32-9493 0 0,-63 22 1809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4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18 6911 0 0,'0'0'8870'0'0,"5"-7"-4782"0"0,-7 6-4028 0 0,-1 0 1 0 0,1 0 0 0 0,0-1-1 0 0,0 1 1 0 0,-1 0 0 0 0,1 1 0 0 0,0-1-1 0 0,-1 0 1 0 0,1 1 0 0 0,-1-1 0 0 0,1 1-1 0 0,-1 0 1 0 0,1 0 0 0 0,-1 0 0 0 0,1 0-1 0 0,-1 0 1 0 0,1 1 0 0 0,-1-1 0 0 0,-3 2-1 0 0,-9 2 27 0 0,-27 11 0 0 0,40-14-69 0 0,-27 12-11 0 0,-47 30 0 0 0,33-17-9 0 0,9-8 2 0 0,1 2 0 0 0,2 1 0 0 0,0 2 0 0 0,1 1 0 0 0,-36 38 0 0 0,66-62-1 0 0,0 0 0 0 0,0 0 0 0 0,0 0 0 0 0,0 0-1 0 0,0 0 1 0 0,-1 0 0 0 0,1 0 0 0 0,0 0 0 0 0,0 0 0 0 0,0 0 0 0 0,0 1 0 0 0,0-1-1 0 0,0 0 1 0 0,0 0 0 0 0,0 0 0 0 0,0 0 0 0 0,0 0 0 0 0,0 0 0 0 0,0 0-1 0 0,0 0 1 0 0,-1 0 0 0 0,1 1 0 0 0,0-1 0 0 0,0 0 0 0 0,0 0 0 0 0,0 0-1 0 0,0 0 1 0 0,0 0 0 0 0,0 0 0 0 0,0 0 0 0 0,0 0 0 0 0,0 1 0 0 0,0-1 0 0 0,0 0-1 0 0,0 0 1 0 0,1 0 0 0 0,-1 0 0 0 0,0 0 0 0 0,0 0 0 0 0,0 0 0 0 0,0 0-1 0 0,0 1 1 0 0,0-1 0 0 0,0 0 0 0 0,0 0 0 0 0,0 0 0 0 0,0 0 0 0 0,0 0-1 0 0,0 0 1 0 0,0 0 0 0 0,0 0 0 0 0,1 0 0 0 0,-1 0 0 0 0,0 0 0 0 0,0 0 0 0 0,0 0-1 0 0,0 0 1 0 0,0 0 0 0 0,0 0 0 0 0,0 1 0 0 0,0-1 0 0 0,1 0 0 0 0,11-1-167 0 0,25-7-176 0 0,-27 5 303 0 0,34-8 41 0 0,-16 3 0 0 0,47-6 0 0 0,-67 13 0 0 0,0 0 0 0 0,0 1 0 0 0,0 0 0 0 0,0 1 0 0 0,0 0 0 0 0,0 0 0 0 0,0 0 0 0 0,0 1 0 0 0,0 0 0 0 0,11 6 0 0 0,-10-6 2 0 0,-6-1-3 0 0,-1 0-1 0 0,1 0 1 0 0,-1 0 0 0 0,1 0-1 0 0,-1 1 1 0 0,0-1-1 0 0,1 0 1 0 0,-1 1 0 0 0,4 3-1 0 0,-3-2-14 0 0,-1-2 13 0 0,0 1 0 0 0,0 0-1 0 0,-1 0 1 0 0,1-1 0 0 0,0 1-1 0 0,-1 0 1 0 0,0 1 0 0 0,1-1-1 0 0,0 3 1 0 0,-1-4 17 0 0,-1 0 0 0 0,1 0 0 0 0,-1 1 0 0 0,0-1-1 0 0,0 0 1 0 0,1 0 0 0 0,-1 1 0 0 0,0-1 0 0 0,0 0 0 0 0,0 0 0 0 0,0 0 0 0 0,-1 1 0 0 0,1-1 0 0 0,0 0 0 0 0,0 0 0 0 0,-1 0-1 0 0,0 2 1 0 0,-9 17 225 0 0,5-14-165 0 0,0 1-1 0 0,-1-1 1 0 0,0-1-1 0 0,0 1 0 0 0,-1-1 1 0 0,1 0-1 0 0,-1 0 1 0 0,0-1-1 0 0,-8 4 1 0 0,-12 5 18 0 0,-33 10 1 0 0,43-18-70 0 0,-82 27 52 0 0,-10 2-22 0 0,89-28-42 0 0,0-1-1 0 0,-1-1 1 0 0,0-1 0 0 0,-28 1-1 0 0,33-4-298 0 0,13-2-425 0 0,10-1 209 0 0,16-1-1393 0 0,-7 3 251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4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8 7367 0 0,'14'-6'334'0'0,"-12"5"412"0"0,0 18 3585 0 0,-1-14-3955 0 0,-1 0 1 0 0,0 0-1 0 0,1 0 1 0 0,-1 0-1 0 0,0-1 1 0 0,-1 1-1 0 0,1 0 0 0 0,-1 4 1 0 0,-6 16 426 0 0,-1 0 0 0 0,-1-1 0 0 0,-21 38 1 0 0,-46 59 514 0 0,64-101-1074 0 0,-246 377 830 0 0,253-388-1075 0 0,-7 11-390 0 0,-1 0 0 0 0,0-1 1 0 0,-17 17-1 0 0,11-22-2146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4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59 215 5983 0 0,'7'-15'297'0'0,"18"-28"1"0"0,-16 32 840 0 0,-1-1 0 0 0,2 1 0 0 0,0 0 0 0 0,0 1 0 0 0,1 0 0 0 0,0 1 0 0 0,0 0 0 0 0,19-10 1 0 0,-1 1-452 0 0,-18 10-466 0 0,0 2 0 0 0,1-1 0 0 0,14-5-1 0 0,-22 11-170 0 0,0 0 1 0 0,0 0-1 0 0,0 1 0 0 0,0-1 1 0 0,0 1-1 0 0,0 0 0 0 0,0 1 0 0 0,0-1 1 0 0,0 0-1 0 0,0 1 0 0 0,0 0 0 0 0,0 0 1 0 0,-1 0-1 0 0,1 1 0 0 0,0-1 0 0 0,-1 1 1 0 0,1 0-1 0 0,-1 0 0 0 0,1 0 0 0 0,2 3 1 0 0,1 1 0 0 0,0-1 1 0 0,0 1 0 0 0,-1 0-1 0 0,0 1 1 0 0,-1-1-1 0 0,1 1 1 0 0,-1 0 0 0 0,5 10-1 0 0,-7-11 0 0 0,0 0 0 0 0,0 0 0 0 0,-1 0 0 0 0,0 0 0 0 0,0 1 0 0 0,-1-1 0 0 0,1 1 1 0 0,0 9-1 0 0,-2-12 28 0 0,-1 0 0 0 0,1 1 1 0 0,0-1-1 0 0,-1 0 0 0 0,0 0 1 0 0,0 1-1 0 0,0-1 1 0 0,-1 0-1 0 0,1 0 0 0 0,-1 0 1 0 0,0 0-1 0 0,0 0 0 0 0,-6 6 1 0 0,-19 25 542 0 0,-57 56 1 0 0,69-78-620 0 0,-2 0-1 0 0,1 0 0 0 0,-31 15 1 0 0,-57 23-122 0 0,93-47 11 0 0,0 0 0 0 0,-1 0 1 0 0,1-1-1 0 0,-1-1 0 0 0,0 0 1 0 0,0 0-1 0 0,-22-1 1 0 0,34-1 95 0 0,-1 0 0 0 0,1 0 0 0 0,0 0 0 0 0,0 0 0 0 0,0 0 0 0 0,-1 0 0 0 0,1 0 0 0 0,0-1 0 0 0,0 1 0 0 0,0 0 1 0 0,-1 0-1 0 0,1 0 0 0 0,0 0 0 0 0,0 0 0 0 0,0-1 0 0 0,0 1 0 0 0,-1 0 0 0 0,1 0 0 0 0,0 0 0 0 0,0 0 1 0 0,0-1-1 0 0,0 1 0 0 0,0 0 0 0 0,0 0 0 0 0,0 0 0 0 0,0-1 0 0 0,0 1 0 0 0,-1 0 0 0 0,1 0 0 0 0,0-1 0 0 0,0 1 1 0 0,0 0-1 0 0,0 0 0 0 0,0 0 0 0 0,0-1 0 0 0,0 1 0 0 0,1 0 0 0 0,-1 0 0 0 0,0-1 0 0 0,0 1 0 0 0,0 0 1 0 0,3-10-424 0 0,5-3-976 0 0,5-4-401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4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91 5527 0 0,'0'2'423'0'0,"4"36"1782"0"0,-4-34-1453 0 0,1 0 0 0 0,-1 0 1 0 0,0 0-1 0 0,1 0 0 0 0,0-1 1 0 0,0 1-1 0 0,0 0 0 0 0,0-1 0 0 0,1 1 1 0 0,1 3-1 0 0,-1-6-600 0 0,-1 0 1 0 0,0-1-1 0 0,0 1 0 0 0,1-1 1 0 0,-1 1-1 0 0,1-1 0 0 0,-1 0 1 0 0,1 1-1 0 0,-1-1 0 0 0,0 0 1 0 0,1 0-1 0 0,-1 0 0 0 0,3 0 1 0 0,-1 0 131 0 0,9 0 90 0 0,0 0 1 0 0,0-1-1 0 0,1-1 0 0 0,-1 0 0 0 0,-1 0 1 0 0,18-7-1 0 0,3-2 48 0 0,32-17 0 0 0,-51 21-370 0 0,0 0-1 0 0,0 0 1 0 0,14-11 0 0 0,-24 16-54 0 0,0 0 0 0 0,-1-1 0 0 0,1 1 0 0 0,0-1 0 0 0,-1 1 1 0 0,0-1-1 0 0,0 0 0 0 0,0 0 0 0 0,0 0 0 0 0,0 0 0 0 0,0 0 0 0 0,-1-1 1 0 0,1 1-1 0 0,-1 0 0 0 0,0-1 0 0 0,0 1 0 0 0,-1-1 0 0 0,1 1 0 0 0,0-4 1 0 0,-1 6-24 0 0,0 0 0 0 0,0 0 0 0 0,0 0 0 0 0,0 0 1 0 0,0 0-1 0 0,-1 0 0 0 0,1 1 0 0 0,0-1 0 0 0,0 0 1 0 0,-1 0-1 0 0,1 0 0 0 0,0 0 0 0 0,-1 1 0 0 0,1-1 1 0 0,-1 0-1 0 0,1 0 0 0 0,-1 1 0 0 0,1-1 0 0 0,-1 0 1 0 0,0 1-1 0 0,1-1 0 0 0,-1 1 0 0 0,0-1 0 0 0,1 1 1 0 0,-2-1-1 0 0,0 0-14 0 0,0 0 1 0 0,0 1-1 0 0,0-1 1 0 0,0 1-1 0 0,0 0 0 0 0,0-1 1 0 0,0 1-1 0 0,0 0 1 0 0,0 0-1 0 0,-3 1 1 0 0,-5 0-70 0 0,0 2 0 0 0,1-1 0 0 0,-13 6 0 0 0,21-8 103 0 0,-22 10 5 0 0,0 0 1 0 0,1 2-1 0 0,0 1 0 0 0,1 0 1 0 0,0 2-1 0 0,1 0 0 0 0,1 2 1 0 0,0 0-1 0 0,2 1 0 0 0,0 0 1 0 0,1 2-1 0 0,-19 29 0 0 0,32-45 5 0 0,0 1 0 0 0,1-1 0 0 0,0 1 0 0 0,0 0 0 0 0,0 0 0 0 0,0 0 0 0 0,1 0 0 0 0,0 0 0 0 0,0 0 0 0 0,0 0 0 0 0,1 1 0 0 0,0 9 0 0 0,0-12-5 0 0,0 0 0 0 0,1-1 0 0 0,0 1 0 0 0,-1-1-1 0 0,1 1 1 0 0,0-1 0 0 0,0 1 0 0 0,1-1 0 0 0,-1 0 0 0 0,0 1-1 0 0,1-1 1 0 0,0 0 0 0 0,-1 0 0 0 0,1 0 0 0 0,0 0-1 0 0,0-1 1 0 0,0 1 0 0 0,0 0 0 0 0,0-1 0 0 0,0 1-1 0 0,1-1 1 0 0,-1 0 0 0 0,0 0 0 0 0,1 0 0 0 0,-1 0 0 0 0,1 0-1 0 0,2 0 1 0 0,6 2-461 0 0,1-1 0 0 0,-1-1 0 0 0,12 1 0 0 0,0-2-543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3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2303 0 0,'0'0'12907'0'0,"2"1"-12035"0"0,5 3-456 0 0,1 0 0 0 0,-1-1 0 0 0,1 0 0 0 0,0 0-1 0 0,0-1 1 0 0,0 0 0 0 0,0 0 0 0 0,0-1 0 0 0,1 0 0 0 0,-1-1 0 0 0,0 0 0 0 0,1 0 0 0 0,-1 0 0 0 0,0-1 0 0 0,0 0 0 0 0,10-3-1 0 0,2-1-122 0 0,9-2-205 0 0,1 1-1 0 0,-1 1 1 0 0,1 2 0 0 0,32 0-1 0 0,-57 4-495 0 0,0-1 1 0 0,0 1-1 0 0,-1 0 0 0 0,1 0 1 0 0,0 0-1 0 0,-1 1 0 0 0,1 0 1 0 0,8 4-1 0 0,-4 1-1303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4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51 17015 0 0,'6'-11'449'0'0,"-3"6"-200"0"0,0 0 0 0 0,1 0 0 0 0,-1 0 0 0 0,1 0 0 0 0,9-9 2741 0 0,-22 16-2514 0 0,-4 5-401 0 0,1 0 0 0 0,0 0 0 0 0,1 1 0 0 0,-13 12-1 0 0,-1-1-29 0 0,3-2-34 0 0,1 0 1 0 0,-37 40-1 0 0,51-49-9 0 0,1 0 0 0 0,-1 0-1 0 0,2 0 1 0 0,-1 1-1 0 0,1 0 1 0 0,1 0-1 0 0,0 1 1 0 0,0-1-1 0 0,0 1 1 0 0,1 0 0 0 0,-2 13-1 0 0,5-20-18 0 0,0 1 0 0 0,0 0 0 0 0,0-1 0 0 0,0 1 0 0 0,1 0 0 0 0,-1-1 0 0 0,1 1 0 0 0,0-1 0 0 0,0 1 0 0 0,0-1-1 0 0,0 0 1 0 0,1 1 0 0 0,0-1 0 0 0,-1 0 0 0 0,1 0 0 0 0,0 0 0 0 0,1 0 0 0 0,-1 0 0 0 0,0 0 0 0 0,1-1 0 0 0,-1 1 0 0 0,1-1 0 0 0,0 0 0 0 0,6 4 0 0 0,5 3-185 0 0,1-1 1 0 0,0-1 0 0 0,0-1-1 0 0,19 6 1 0 0,-20-7 8 0 0,-2-1-1165 0 0,1-3-66 0 0</inkml:trace>
  <inkml:trace contextRef="#ctx0" brushRef="#br0" timeOffset="1">559 83 10135 0 0,'0'2'5060'0'0,"-13"37"24"0"0,-6 23-2919 0 0,-1 3-1251 0 0,-3-3-724 0 0,23-60-846 0 0,-1-1-252 0 0,-2 7-53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4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504 797 8287 0 0,'0'0'11300'0'0,"2"-1"-10922"0"0,12-6-184 0 0,0 0 0 0 0,0-1 0 0 0,-1 0 0 0 0,0-1 0 0 0,0-1 1 0 0,21-21-1 0 0,61-77 985 0 0,-45 46-2051 0 0,73-121 0 0 0,-107 156 633 0 0,-2-1 0 0 0,-1-1 0 0 0,-1 0 0 0 0,-2-1 0 0 0,-1 0 0 0 0,-1 0 0 0 0,6-47 0 0 0,-13 71 180 0 0,-1-1 0 0 0,0 1-1 0 0,0-1 1 0 0,0 1-1 0 0,-1 0 1 0 0,1-1 0 0 0,-3-5-1 0 0,3 10 59 0 0,-1 1 0 0 0,1-1-1 0 0,-1 1 1 0 0,1 0 0 0 0,-1 0-1 0 0,0-1 1 0 0,0 1 0 0 0,1 0-1 0 0,-1 0 1 0 0,0 0-1 0 0,0-1 1 0 0,0 1 0 0 0,0 0-1 0 0,0 1 1 0 0,-1-1 0 0 0,1 0-1 0 0,0 0 1 0 0,0 0-1 0 0,-1 1 1 0 0,1-1 0 0 0,0 0-1 0 0,-1 1 1 0 0,1-1 0 0 0,0 1-1 0 0,-1 0 1 0 0,1 0 0 0 0,-1-1-1 0 0,1 1 1 0 0,-1 0-1 0 0,1 0 1 0 0,0 0 0 0 0,-1 0-1 0 0,1 0 1 0 0,-1 1 0 0 0,-1-1-1 0 0,-4 2 14 0 0,1 0 0 0 0,-1 0 0 0 0,1 1 0 0 0,-1 0 0 0 0,1 0-1 0 0,0 0 1 0 0,0 1 0 0 0,0-1 0 0 0,0 1 0 0 0,-6 7 0 0 0,-6 6 51 0 0,-24 29-1 0 0,34-37 2 0 0,-13 17 120 0 0,2 1 0 0 0,-21 35-1 0 0,-27 64 340 0 0,18-30-170 0 0,-15 18 45 0 0,-54 101 33 0 0,18 11 228 0 0,93-207-588 0 0,-62 157 561 0 0,56-148-553 0 0,-2-1 1 0 0,0 0-1 0 0,-2-2 0 0 0,-23 28 1 0 0,-88 110-1051 0 0,113-144-1221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4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14743 0 0,'0'0'2652'0'0,"2"-1"-1481"0"0,28-7 183 0 0,206-55 2862 0 0,-180 51-4502 0 0,2 3-1 0 0,69-4 0 0 0,-91 14-3843 0 0,-28-1 1390 0 0,10 1-4331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4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33 375 2759 0 0,'0'0'126'0'0,"0"3"-5"0"0,-3 17 3166 0 0,-5 44 11773 0 0,4-43-12475 0 0,0 1-3320 0 0,-9 55 1283 0 0,13-76-579 0 0,-1 0 0 0 0,1 0 0 0 0,0 1 0 0 0,0-1 0 0 0,0 0 1 0 0,0 0-1 0 0,0 0 0 0 0,1 1 0 0 0,-1-1 0 0 0,0 0 0 0 0,1 0 0 0 0,-1 0 0 0 0,0 0 0 0 0,1 1 0 0 0,-1-1 0 0 0,2 1 0 0 0,-1-1-178 0 0,-1 0-1 0 0,1-1 1 0 0,0 1-1 0 0,0-1 1 0 0,-1 1-1 0 0,1-1 1 0 0,0 1-1 0 0,0-1 1 0 0,0 0-1 0 0,0 1 1 0 0,-1-1-1 0 0,2 0 0 0 0,-1 1-42 0 0,10-1-7134 0 0</inkml:trace>
  <inkml:trace contextRef="#ctx0" brushRef="#br0" timeOffset="1">394 0 19375 0 0,'0'0'2104'0'0,"2"11"-2248"0"0,1 0 72 0 0,3-1-1448 0 0,1-1-288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4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124 124 11055 0 0,'1'0'3083'0'0,"3"0"-2113"0"0,0 1 0 0 0,0-1 0 0 0,0 0 0 0 0,0 0 1 0 0,0 0-1 0 0,7-2 0 0 0,27-9 1115 0 0,-18 2-1780 0 0,29-17-1 0 0,79-49-15 0 0,-126 75-446 0 0,-7-1-138 0 0,1 1 205 0 0,-1-1 0 0 0,0 1 1 0 0,1 1-1 0 0,-1-1 0 0 0,1 1 0 0 0,0-1 0 0 0,-1 1 1 0 0,1 1-1 0 0,-7 1 0 0 0,-43 21-57 0 0,52-23 139 0 0,-16 10 44 0 0,-1 0 0 0 0,2 1-1 0 0,-23 19 1 0 0,-43 48 509 0 0,62-57-279 0 0,-28 40 0 0 0,44-55-210 0 0,1 0-1 0 0,-1 1 1 0 0,1 0 0 0 0,0 0-1 0 0,1 0 1 0 0,0 0 0 0 0,0 0-1 0 0,1 1 1 0 0,0-1-1 0 0,-1 12 1 0 0,3-18-38 0 0,0 1 0 0 0,1-1-1 0 0,-1 1 1 0 0,0-1 0 0 0,1 0-1 0 0,0 1 1 0 0,0-1 0 0 0,-1 0 0 0 0,1 0-1 0 0,1 1 1 0 0,-1-1 0 0 0,0 0-1 0 0,0 0 1 0 0,1 0 0 0 0,-1 0 0 0 0,1-1-1 0 0,0 1 1 0 0,-1 0 0 0 0,1-1-1 0 0,0 1 1 0 0,0-1 0 0 0,0 1 0 0 0,0-1-1 0 0,0 0 1 0 0,5 2 0 0 0,0 0-59 0 0,0 0 1 0 0,0-1 0 0 0,0 0 0 0 0,1 0-1 0 0,-1 0 1 0 0,1-1 0 0 0,8 1 0 0 0,27-4-2803 0 0,-21-2 1155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4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16583 0 0,'0'0'736'0'0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4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119 109 1839 0 0,'86'-35'983'0'0,"-4"-5"3436"0"0,-56 28-2432 0 0,-19 9-947 0 0,1-1 0 0 0,-1 1 0 0 0,10-8 6699 0 0,-37 13-6787 0 0,7 2-878 0 0,1 0 0 0 0,0 0 1 0 0,0 1-1 0 0,0 1 0 0 0,-12 8 0 0 0,-55 40-109 0 0,51-34 57 0 0,9-6-24 0 0,-11 7 35 0 0,-49 45 0 0 0,68-51-46 0 0,10-14-51 0 0,7 6-295 0 0,-3-5 280 0 0,0 0-1 0 0,0 0 0 0 0,0 0 1 0 0,0-1-1 0 0,0 1 1 0 0,1-1-1 0 0,-1 1 0 0 0,0-1 1 0 0,1 0-1 0 0,-1-1 1 0 0,1 1-1 0 0,3 0 0 0 0,7 0-368 0 0,26-2 0 0 0,-4-1-17 0 0,44 8-365 0 0,-68-4 827 0 0,0 0-1 0 0,-1 1 0 0 0,0 0 1 0 0,21 8-1 0 0,-29-9 72 0 0,0 1 0 0 0,1-1 0 0 0,-1 0 0 0 0,0 1-1 0 0,0 0 1 0 0,0-1 0 0 0,-1 1 0 0 0,4 5 0 0 0,6 6 345 0 0,-11-12-342 0 0,1 0 0 0 0,-1-1 1 0 0,0 1-1 0 0,1 0 0 0 0,-1 0 0 0 0,0 1 0 0 0,0-1 0 0 0,-1 0 0 0 0,1 0 0 0 0,0 0 1 0 0,-1 1-1 0 0,1-1 0 0 0,-1 3 0 0 0,1 0 76 0 0,-1 0-1 0 0,0 0 1 0 0,0 1 0 0 0,-2 5 0 0 0,1-8-100 0 0,-1 0 0 0 0,1 1 0 0 0,-1-1 0 0 0,0 0 0 0 0,0 0 0 0 0,0-1 0 0 0,0 1 0 0 0,-1 0 1 0 0,1-1-1 0 0,-1 1 0 0 0,-4 2 0 0 0,-51 35 261 0 0,44-29-264 0 0,-1-2 1 0 0,-1 1-1 0 0,-31 12 1 0 0,36-17 90 0 0,-1-1 0 0 0,1-1 1 0 0,-1 0-1 0 0,0-1 0 0 0,0 0 1 0 0,-19 1-1 0 0,29-3-15 0 0,1 0-6 0 0,1 0-107 0 0,-1 0 1 0 0,0 0-1 0 0,1 0 0 0 0,-1 0 1 0 0,0 0-1 0 0,0 0 0 0 0,1 0 1 0 0,-1 0-1 0 0,0 0 1 0 0,1 0-1 0 0,-1 0 0 0 0,0 0 1 0 0,1-1-1 0 0,-1 1 0 0 0,0 0 1 0 0,1-1-1 0 0,-1 1 1 0 0,0 0-1 0 0,1-1 0 0 0,-1 1 1 0 0,0-1-1 0 0,-12-9-84 0 0,12 9-15 0 0,-8 0-183 0 0,-3-1-2 0 0,6 2-3430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176 316 9559 0 0,'0'0'860'0'0,"3"0"-705"0"0,7 0 375 0 0,1 0 0 0 0,0-1-1 0 0,-1-1 1 0 0,1 0 0 0 0,-1 0 0 0 0,1-1 0 0 0,18-8 0 0 0,-27 10-423 0 0,0 0 1 0 0,0 0-1 0 0,0 0 1 0 0,-1-1 0 0 0,1 1-1 0 0,0 0 1 0 0,-1-1 0 0 0,0 1-1 0 0,1-1 1 0 0,-1 0-1 0 0,0 1 1 0 0,0-1 0 0 0,2-3-1 0 0,10-26 922 0 0,-11 25-754 0 0,5-13 33 0 0,-2 0-1 0 0,0 0 1 0 0,0 0-1 0 0,-2-1 1 0 0,0 1 0 0 0,-2-1-1 0 0,0 0 1 0 0,-2-24-1 0 0,1 43-312 0 0,-1-1 0 0 0,1 0-1 0 0,0 1 1 0 0,0-1 0 0 0,-1 0-1 0 0,1 1 1 0 0,-1-1 0 0 0,1 1-1 0 0,-1-1 1 0 0,0 1 0 0 0,1-1-1 0 0,-1 1 1 0 0,0-1 0 0 0,0 1 0 0 0,0 0-1 0 0,0 0 1 0 0,0-1 0 0 0,-1 1-1 0 0,1 0 1 0 0,0 0 0 0 0,-3-1-1 0 0,2 1-22 0 0,0 0 0 0 0,0 1 0 0 0,0-1 0 0 0,0 1 0 0 0,0 0 0 0 0,0 0 0 0 0,0 0-1 0 0,0 0 1 0 0,0 0 0 0 0,0 0 0 0 0,0 0 0 0 0,0 1 0 0 0,0-1 0 0 0,0 1 0 0 0,-2 0 0 0 0,-6 3-102 0 0,-1 1 0 0 0,1 0 0 0 0,1 1 0 0 0,-19 13 0 0 0,10-4 37 0 0,0 1-1 0 0,1 0 0 0 0,1 1 1 0 0,-27 38-1 0 0,19-20 200 0 0,-35 71 0 0 0,52-90-2 0 0,-10 29 0 0 0,15-38-66 0 0,0 1 0 0 0,0-1 0 0 0,1 0 0 0 0,0 1 1 0 0,1-1-1 0 0,0 13 0 0 0,0-18-29 0 0,0-1 1 0 0,0 1-1 0 0,0-1 0 0 0,0 0 1 0 0,1 1-1 0 0,-1-1 0 0 0,0 1 1 0 0,1-1-1 0 0,-1 0 0 0 0,1 0 1 0 0,-1 1-1 0 0,1-1 0 0 0,0 0 1 0 0,0 0-1 0 0,-1 1 0 0 0,1-1 1 0 0,0 0-1 0 0,0 0 0 0 0,0 0 1 0 0,0 0-1 0 0,0 0 0 0 0,0-1 1 0 0,1 1-1 0 0,-1 0 0 0 0,0 0 1 0 0,0-1-1 0 0,1 1 0 0 0,-1-1 1 0 0,0 1-1 0 0,1-1 0 0 0,-1 1 1 0 0,0-1-1 0 0,1 0 0 0 0,-1 0 1 0 0,1 0-1 0 0,-1 0 0 0 0,0 0 1 0 0,1 0-1 0 0,-1 0 0 0 0,1 0 1 0 0,2-1-1 0 0,5-1 84 0 0,0-1 0 0 0,0 0 0 0 0,0 0 0 0 0,16-9 0 0 0,-21 10-69 0 0,8-4-102 0 0,0 0 0 0 0,0-1 0 0 0,-1 0 0 0 0,0 0 0 0 0,0-2 0 0 0,0 1-1 0 0,-1-1 1 0 0,-1-1 0 0 0,0 0 0 0 0,0 0 0 0 0,8-13 0 0 0,-16 22-51 0 0,-1-1-93 0 0,0 2 224 0 0,0 0-1 0 0,0 0 1 0 0,0 0-1 0 0,0-1 1 0 0,0 1-1 0 0,0 0 1 0 0,-1 0-1 0 0,1 0 1 0 0,0-1-1 0 0,0 1 1 0 0,0 0-1 0 0,0 0 1 0 0,0 0-1 0 0,0-1 1 0 0,0 1-1 0 0,0 0 1 0 0,-1 0-1 0 0,1 0 1 0 0,0-1-1 0 0,0 1 1 0 0,0 0-1 0 0,0 0 0 0 0,-1 0 1 0 0,1 0-1 0 0,0 0 1 0 0,0 0-1 0 0,0-1 1 0 0,-1 1-1 0 0,1 0 1 0 0,0 0-1 0 0,0 0 1 0 0,0 0-1 0 0,-1 0 1 0 0,1 0-1 0 0,0 0 1 0 0,0 0-1 0 0,-1 0 1 0 0,1 0-1 0 0,0 0 1 0 0,0 0-1 0 0,0 0 1 0 0,-1 0-1 0 0,1 0 1 0 0,0 0-1 0 0,0 0 1 0 0,-1 1-1 0 0,1-1 1 0 0,0 0-1 0 0,0 0 1 0 0,0 0-1 0 0,-1 0 1 0 0,1 0-1 0 0,-11 7 69 0 0,10-7-64 0 0,-5 4 41 0 0,0 1-1 0 0,0 0 1 0 0,1 0 0 0 0,-1 1 0 0 0,1 0-1 0 0,0-1 1 0 0,1 2 0 0 0,0-1 0 0 0,0 0-1 0 0,0 1 1 0 0,0 0 0 0 0,1 0 0 0 0,0 0-1 0 0,1 0 1 0 0,0 1 0 0 0,0-1-1 0 0,-1 9 1 0 0,3-15-44 0 0,0 0-1 0 0,-1 0 1 0 0,1 0 0 0 0,0 0-1 0 0,0 0 1 0 0,1 0 0 0 0,-1 0-1 0 0,0 0 1 0 0,0 0-1 0 0,0 0 1 0 0,1 0 0 0 0,0 2-1 0 0,3-1-47 0 0,-3-2 35 0 0,1 1-419 0 0,-1 0 0 0 0,1-1 0 0 0,0 1 0 0 0,-1-1 0 0 0,1 1 0 0 0,0-1 0 0 0,-1 0 1 0 0,1 1-1 0 0,0-1 0 0 0,0 0 0 0 0,-1 0 0 0 0,4-1 0 0 0,11-2-5750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18775 0 0,'0'0'1882'0'0,"0"1"-1725"0"0,-1 14 115 0 0,-1 0 0 0 0,-1-1 0 0 0,0 1 0 0 0,-7 18 0 0 0,0 0-15 0 0,-84 318 568 0 0,53-176-2195 0 0,37-147-1387 0 0,6-29 1439 0 0,10-3-38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130 166 11055 0 0,'3'-5'-66'0'0,"17"-22"2706"0"0,37-42 0 0 0,-51 62-2096 0 0,1 1 0 0 0,0-1 0 0 0,1 1 0 0 0,-1 1 0 0 0,1-1 1 0 0,0 1-1 0 0,0 1 0 0 0,1 0 0 0 0,-1 0 0 0 0,19-5 0 0 0,-27 8-516 0 0,1 1 0 0 0,-1 0 0 0 0,1 0 0 0 0,0 0 0 0 0,-1 0 0 0 0,1 0 0 0 0,-1 0 0 0 0,1 0 0 0 0,0 0 0 0 0,-1 0 0 0 0,1 0 0 0 0,-1 0 0 0 0,1 0 0 0 0,0 1 0 0 0,-1-1 0 0 0,1 0 0 0 0,-1 0 0 0 0,1 1 0 0 0,-1-1 0 0 0,1 0 0 0 0,-1 1 0 0 0,1-1 0 0 0,-1 0 0 0 0,1 1 0 0 0,-1-1 0 0 0,1 1 0 0 0,0 0 0 0 0,0 1-10 0 0,-1-1-1 0 0,1 1 1 0 0,0-1-1 0 0,-1 1 1 0 0,1 0-1 0 0,-1-1 1 0 0,0 1-1 0 0,1 0 1 0 0,-1-1-1 0 0,0 3 1 0 0,0 3-23 0 0,0 1 0 0 0,-1-1 0 0 0,-2 14 0 0 0,-5 5 25 0 0,0-1-1 0 0,-20 40 0 0 0,11-29-6 0 0,-75 157 200 0 0,-32 80 246 0 0,107-227-401 0 0,-11 50 1 0 0,21-54-1219 0 0,6-41-46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3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4143 0 0,'0'0'9223'0'0,"1"-1"-7919"0"0,98-46 3567 0 0,-71 32-3917 0 0,0 1 0 0 0,2 1 0 0 0,42-12-1 0 0,-63 23-827 0 0,0 0 0 0 0,0 0-1 0 0,1 1 1 0 0,-1 0-1 0 0,0 0 1 0 0,11 2 0 0 0,-17-1-136 0 0,0 0 0 0 0,1 1 0 0 0,-1 0 1 0 0,0 0-1 0 0,0 0 0 0 0,0 0 0 0 0,1 0 1 0 0,-1 1-1 0 0,-1 0 0 0 0,1-1 1 0 0,0 1-1 0 0,0 0 0 0 0,-1 0 0 0 0,1 0 1 0 0,-1 1-1 0 0,1-1 0 0 0,-1 1 0 0 0,0-1 1 0 0,0 1-1 0 0,2 3 0 0 0,-4-4-104 0 0,1-1-1 0 0,0 0 1 0 0,0 1-1 0 0,0-1 1 0 0,-1 0-1 0 0,1 0 1 0 0,0 0 0 0 0,0 0-1 0 0,1 0 1 0 0,-1 0-1 0 0,0 0 1 0 0,0 0-1 0 0,0 0 1 0 0,1-1 0 0 0,-1 1-1 0 0,0 0 1 0 0,1-1-1 0 0,-1 1 1 0 0,0-1-1 0 0,1 0 1 0 0,-1 1-1 0 0,1-1 1 0 0,-1 0 0 0 0,1 0-1 0 0,-1 0 1 0 0,1 0-1 0 0,-1 0 1 0 0,0 0-1 0 0,3 0 1 0 0,10-3-1973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8287 0 0,'1'2'4948'0'0,"0"1"-4515"0"0,0 1-1 0 0,1-1 1 0 0,-1 1-1 0 0,0-1 1 0 0,0 1-1 0 0,-1-1 0 0 0,1 1 1 0 0,-1 0-1 0 0,0-1 1 0 0,0 1-1 0 0,0 0 1 0 0,0-1-1 0 0,-2 7 1 0 0,-2 8-357 0 0,-9 26 0 0 0,6-22 495 0 0,-13 39 39 0 0,-2-2 1 0 0,-54 99 0 0 0,-58 64-1014 0 0,132-219 323 0 0,-8 12-1492 0 0,-22 24 0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1 407 11055 0 0,'0'0'852'0'0,"1"-9"3619"0"0,58-59-1993 0 0,75-69 0 0 0,-23 42-1827 0 0,-84 75-491 0 0,2 0-1 0 0,37-19 0 0 0,-61 36-158 0 0,1 0-1 0 0,0 1 0 0 0,0 0 1 0 0,0 0-1 0 0,0 0 0 0 0,0 1 1 0 0,0-1-1 0 0,10 1 0 0 0,-13 1 0 0 0,-1 0-1 0 0,1 0 0 0 0,0 0 0 0 0,0 1 1 0 0,-1-1-1 0 0,1 1 0 0 0,0 0 0 0 0,-1 0 1 0 0,1 0-1 0 0,-1 0 0 0 0,1 0 0 0 0,-1 0 1 0 0,1 1-1 0 0,-1-1 0 0 0,0 1 0 0 0,0 0 1 0 0,0 0-1 0 0,0 0 0 0 0,0 0 0 0 0,0 0 1 0 0,2 3-1 0 0,1 3-1 0 0,-1-1 0 0 0,-1 1 0 0 0,1 0 0 0 0,-1 0 0 0 0,-1 1 0 0 0,1-1 0 0 0,-1 1 0 0 0,-1-1 0 0 0,0 1 0 0 0,0-1 0 0 0,0 1 0 0 0,-1 0 0 0 0,-2 15 0 0 0,-3 7 104 0 0,0 0-1 0 0,-15 43 1 0 0,15-57-68 0 0,-1-2-1 0 0,0 1 1 0 0,-1 0 0 0 0,-1-1-1 0 0,-1-1 1 0 0,0 1-1 0 0,-1-1 1 0 0,0-1 0 0 0,-23 22-1 0 0,14-17-42 0 0,-1-1 0 0 0,0-1 1 0 0,-2-1-1 0 0,0-1 0 0 0,-41 19 0 0 0,45-24-55 0 0,-6 3-211 0 0,0-1-1 0 0,-1-1 1 0 0,1-2 0 0 0,-40 9 0 0 0,42-16-609 0 0,21-1-423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11055 0 0,'0'0'2468'0'0,"-2"2"-1026"0"0,-37 30 1719 0 0,-5 4-2180 0 0,-61 63-1 0 0,89-82-661 0 0,-20 30 1 0 0,32-41-285 0 0,1 0 0 0 0,-1 0 1 0 0,1 1-1 0 0,0-1 0 0 0,0 1 1 0 0,1 0-1 0 0,0 0 0 0 0,0 0 1 0 0,-1 10-1 0 0,3-16-17 0 0,0 1 0 0 0,0 0 0 0 0,0-1-1 0 0,0 1 1 0 0,1 0 0 0 0,-1-1 0 0 0,0 1-1 0 0,1 0 1 0 0,-1-1 0 0 0,1 1 0 0 0,0-1-1 0 0,-1 1 1 0 0,1-1 0 0 0,0 1 0 0 0,0-1 0 0 0,0 0-1 0 0,0 1 1 0 0,2 1 0 0 0,-1-1 25 0 0,0 0 0 0 0,1 0-1 0 0,0 0 1 0 0,-1-1 0 0 0,1 1 0 0 0,0-1 0 0 0,0 1-1 0 0,0-1 1 0 0,4 1 0 0 0,-1 0 0 0 0,0-1 0 0 0,1 0 0 0 0,0 0 0 0 0,-1 0 0 0 0,1-1-1 0 0,0 0 1 0 0,-1 0 0 0 0,12-2 0 0 0,-11 1-27 0 0,-1-1 0 0 0,1 0 0 0 0,-1 0-1 0 0,0 0 1 0 0,0-1 0 0 0,0 0 0 0 0,0 0 0 0 0,0-1 0 0 0,-1 0-1 0 0,7-5 1 0 0,-9 6-16 0 0,1-1 0 0 0,-1 0 1 0 0,0 0-1 0 0,0 0 0 0 0,-1 0 0 0 0,1 0 0 0 0,-1-1 0 0 0,0 1 0 0 0,0-1 1 0 0,0 1-1 0 0,0-1 0 0 0,-1 0 0 0 0,0 0 0 0 0,1-6 0 0 0,-1-13-43 0 0,0 0 1 0 0,-1 0-1 0 0,-2 0 0 0 0,0 0 1 0 0,-10-44-1 0 0,7 52-9 0 0,-8-20-6576 0 0,13 34 4644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6:5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38 18167 0 0,'2'-1'414'0'0,"2"-1"-163"0"0,-1 0-90 0 0,1 1-1 0 0,-1-1 1 0 0,0 0-1 0 0,-1 0 1 0 0,1 0-1 0 0,0 0 1 0 0,0-1-1 0 0,2-2 1 0 0,-4 4 444 0 0,-1 0-519 0 0,0 0 0 0 0,-1 1 0 0 0,1-1 0 0 0,0 1 0 0 0,0-1 0 0 0,-1 1 0 0 0,1-1 0 0 0,0 0 0 0 0,-1 1 0 0 0,1-1 0 0 0,-1 1 0 0 0,1-1 0 0 0,-1 1 0 0 0,1 0 0 0 0,0-1 0 0 0,-1 1 0 0 0,0-1 0 0 0,1 1 0 0 0,-1 0 0 0 0,1-1 0 0 0,-1 1 0 0 0,1 0 1 0 0,-1 0-1 0 0,0-1 0 0 0,1 1 0 0 0,-1 0 0 0 0,0 0 0 0 0,1 0 0 0 0,-1 0 0 0 0,0 0 0 0 0,1 0 0 0 0,-1 0 0 0 0,1 0 0 0 0,-1 0 0 0 0,0 0 0 0 0,1 0 0 0 0,-2 1 0 0 0,-26 4 207 0 0,27-5-229 0 0,-8 3-42 0 0,1 0-1 0 0,-1 1 0 0 0,1 0 0 0 0,-1 0 0 0 0,1 1 1 0 0,0 0-1 0 0,1 0 0 0 0,-14 12 0 0 0,12-8-132 0 0,1 0-1 0 0,-1 0 0 0 0,2 1 1 0 0,-1 0-1 0 0,2 0 0 0 0,-8 14 1 0 0,12-20 54 0 0,0-1 1 0 0,1 1-1 0 0,-1-1 1 0 0,1 1-1 0 0,0 0 0 0 0,0 0 1 0 0,0-1-1 0 0,1 1 1 0 0,0 0-1 0 0,-1 0 1 0 0,1 0-1 0 0,0 0 1 0 0,1-1-1 0 0,0 7 1 0 0,0-6 33 0 0,1-1 0 0 0,-1 0 0 0 0,0 0 0 0 0,1 0 1 0 0,0 0-1 0 0,-1 0 0 0 0,1 0 0 0 0,0-1 0 0 0,1 1 0 0 0,-1-1 1 0 0,0 1-1 0 0,1-1 0 0 0,0 0 0 0 0,-1 0 0 0 0,1 0 1 0 0,5 3-1 0 0,20 9-20 0 0,-17-8 50 0 0,1 0-1 0 0,-1 0 0 0 0,0 1 1 0 0,-1 0-1 0 0,17 14 1 0 0,-26-19 20 0 0,1 0 0 0 0,0 1 0 0 0,0-1 0 0 0,-1 0 0 0 0,1 0 1 0 0,-1 1-1 0 0,0-1 0 0 0,1 1 0 0 0,-1-1 0 0 0,-1 1 0 0 0,1-1 1 0 0,0 1-1 0 0,0 0 0 0 0,-1-1 0 0 0,0 1 0 0 0,1 0 0 0 0,-1 0 0 0 0,0-1 1 0 0,0 1-1 0 0,-1 0 0 0 0,1 0 0 0 0,-1-1 0 0 0,1 1 0 0 0,-1 0 1 0 0,0-1-1 0 0,0 1 0 0 0,0-1 0 0 0,0 1 0 0 0,0-1 0 0 0,-1 1 1 0 0,1-1-1 0 0,-2 3 0 0 0,-3 1 34 0 0,1 1 0 0 0,-1 0 1 0 0,0-1-1 0 0,0 0 0 0 0,-1-1 1 0 0,0 1-1 0 0,0-1 0 0 0,0-1 1 0 0,0 1-1 0 0,-1-1 0 0 0,-14 5 0 0 0,-6 1 153 0 0,1-1 0 0 0,-34 6 0 0 0,45-12-397 0 0,5 0-292 0 0,1 0 0 0 0,0-1 0 0 0,0-1 0 0 0,-1 0 0 0 0,1 0 0 0 0,-1-1 0 0 0,-18-2 1 0 0,18-2-753 0 0,3-3-20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00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4 10591 0 0,'0'0'964'0'0,"-2"-1"-513"0"0,-2 0 61 0 0,0 1 0 0 0,0-1 0 0 0,0 1 1 0 0,-1 0-1 0 0,1 0 0 0 0,0 0 0 0 0,0 0 0 0 0,0 1 0 0 0,0 0 0 0 0,0 0 1 0 0,0 0-1 0 0,0 0 0 0 0,-7 4 0 0 0,-8 3 175 0 0,-26 18-1 0 0,33-19-686 0 0,-22 12 103 0 0,1 2 0 0 0,2 1 1 0 0,0 2-1 0 0,-42 41 1 0 0,54-42-51 0 0,19-23-53 0 0,0 0 0 0 0,0 0-1 0 0,0 0 1 0 0,-1 1 0 0 0,1-1 0 0 0,0 0-1 0 0,0 0 1 0 0,0 0 0 0 0,0 0-1 0 0,0 1 1 0 0,-1-1 0 0 0,1 0 0 0 0,0 0-1 0 0,0 1 1 0 0,0-1 0 0 0,0 0 0 0 0,0 0-1 0 0,0 0 1 0 0,0 1 0 0 0,0-1-1 0 0,0 0 1 0 0,0 0 0 0 0,0 1 0 0 0,0-1-1 0 0,0 0 1 0 0,0 0 0 0 0,0 1 0 0 0,0-1-1 0 0,0 0 1 0 0,0 0 0 0 0,0 1-1 0 0,0-1 1 0 0,0 0 0 0 0,0 0 0 0 0,0 0-1 0 0,0 1 1 0 0,0-1 0 0 0,1 0 0 0 0,-1 0-1 0 0,0 0 1 0 0,0 1 0 0 0,0-1-1 0 0,0 0 1 0 0,1 0 0 0 0,-1 0 0 0 0,0 0-1 0 0,0 1 1 0 0,0-1 0 0 0,1 0 0 0 0,-1 0-1 0 0,0 0 1 0 0,0 0 0 0 0,1 0-1 0 0,-1 0 1 0 0,0 0 0 0 0,0 0 0 0 0,0 0-1 0 0,1 0 1 0 0,-1 0 0 0 0,1 0-1 0 0,12 0-52 0 0,-13-1 46 0 0,44-5-150 0 0,42-5-81 0 0,-77 11 230 0 0,0 0-1 0 0,1 0 1 0 0,-1 1 0 0 0,0 0-1 0 0,0 1 1 0 0,0 0 0 0 0,10 3 0 0 0,-16-4 8 0 0,0 1 1 0 0,1-1 0 0 0,-1 1 0 0 0,0 0 0 0 0,0 0 0 0 0,0 0 0 0 0,0 0 0 0 0,-1 1 0 0 0,1-1-1 0 0,0 1 1 0 0,-1 0 0 0 0,0-1 0 0 0,0 1 0 0 0,3 5 0 0 0,-2-2 36 0 0,-1-1 1 0 0,1 0 0 0 0,-2 1-1 0 0,1-1 1 0 0,-1 1-1 0 0,1 0 1 0 0,-2-1-1 0 0,2 10 1 0 0,-2-4 132 0 0,-1-1-1 0 0,1 1 1 0 0,-2-1 0 0 0,1 1 0 0 0,-2-1 0 0 0,1 0 0 0 0,-1 0 0 0 0,-1 0 0 0 0,-8 17 0 0 0,8-21-35 0 0,0 0 0 0 0,0 0 0 0 0,-1 0-1 0 0,0-1 1 0 0,0 0 0 0 0,-1 0 0 0 0,0 0 0 0 0,1 0-1 0 0,-2-1 1 0 0,1 0 0 0 0,0 0 0 0 0,-1-1 0 0 0,0 1 0 0 0,1-2-1 0 0,-1 1 1 0 0,-1-1 0 0 0,1 0 0 0 0,-10 2 0 0 0,-4-1-234 0 0,0-1 0 0 0,0-1 0 0 0,0-1 0 0 0,0 0 0 0 0,-28-5 0 0 0,43 4-541 0 0,1 0-1 0 0,-1 0 1 0 0,0-1-1 0 0,-7-2 1 0 0,0-3-7190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0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10591 0 0,'-2'1'3090'0'0,"-12"11"-219"0"0,1 1 1 0 0,-13 15 0 0 0,7-5-2237 0 0,1 1 0 0 0,1 1 1 0 0,1 0-1 0 0,-13 30 0 0 0,26-50-622 0 0,1 0-1 0 0,0 1 0 0 0,0-1 0 0 0,0 1 1 0 0,0-1-1 0 0,1 1 0 0 0,0-1 0 0 0,0 1 0 0 0,1 0 1 0 0,-1 0-1 0 0,1-1 0 0 0,0 1 0 0 0,1 0 1 0 0,-1 0-1 0 0,1-1 0 0 0,1 1 0 0 0,1 5 0 0 0,-2-10-103 0 0,0 1 0 0 0,0-1 0 0 0,0 0 0 0 0,0 0 0 0 0,0 0 0 0 0,0 0 0 0 0,0 0 0 0 0,1 0 0 0 0,-1 0 0 0 0,0 0 0 0 0,1-1 0 0 0,-1 1 0 0 0,1 0 0 0 0,-1-1 0 0 0,1 1 0 0 0,-1-1 0 0 0,1 0 0 0 0,-1 1 0 0 0,1-1 0 0 0,-1 0-1 0 0,1 0 1 0 0,-1 0 0 0 0,1 0 0 0 0,0 0 0 0 0,-1 0 0 0 0,1-1 0 0 0,1 1 0 0 0,10-4-1597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0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0 17735 0 0,'0'0'1916'0'0,"-1"2"-1786"0"0,-94 241 1108 0 0,-19 20-886 0 0,-18-7-386 0 0,47-94-360 0 0,65-124-427 0 0,-2-1 0 0 0,-42 55-1 0 0,63-91 525 0 0,2-6 68 0 0,7-14-60 0 0,14-26 90 0 0,-12 26 190 0 0,3-7-1 0 0,2 1 0 0 0,0 0 1 0 0,2 1-1 0 0,26-31 0 0 0,-30 42 82 0 0,0 0 0 0 0,1 1-1 0 0,0 0 1 0 0,0 1 0 0 0,2 1 0 0 0,21-11-1 0 0,-31 17-38 0 0,0 2-1 0 0,1-1 1 0 0,-1 1-1 0 0,1 0 1 0 0,0 0-1 0 0,0 1 1 0 0,0 0-1 0 0,0 0 1 0 0,0 1-1 0 0,0 0 1 0 0,0 0-1 0 0,0 1 1 0 0,0-1-1 0 0,0 1 1 0 0,0 1-1 0 0,-1 0 1 0 0,1 0-1 0 0,0 0 1 0 0,9 5-1 0 0,-7-2 196 0 0,1 1 0 0 0,-1 0 0 0 0,-1 0 0 0 0,1 1 0 0 0,-1 0 0 0 0,0 0-1 0 0,-1 1 1 0 0,0 0 0 0 0,0 0 0 0 0,0 1 0 0 0,9 18 0 0 0,-13-22-79 0 0,-1 0-1 0 0,1 0 1 0 0,-1 0 0 0 0,0 0 0 0 0,-1 0 0 0 0,0 0 0 0 0,1 1-1 0 0,-2-1 1 0 0,1 0 0 0 0,-1 1 0 0 0,1-1 0 0 0,-1 1-1 0 0,-1-1 1 0 0,1 1 0 0 0,-1-1 0 0 0,0 0 0 0 0,0 1 0 0 0,-1-1-1 0 0,0 0 1 0 0,1 0 0 0 0,-2 0 0 0 0,1 0 0 0 0,-1 0-1 0 0,1-1 1 0 0,-6 7 0 0 0,-1-1-49 0 0,0 1 0 0 0,-1-2 1 0 0,0 1-1 0 0,-1-2 0 0 0,-17 12 0 0 0,-63 30-224 0 0,90-49 119 0 0,-77 34-498 0 0,71-33 399 0 0,-1 1 0 0 0,0-1 1 0 0,0 0-1 0 0,0-1 1 0 0,0 0-1 0 0,0 0 0 0 0,0 0 1 0 0,-11-2-1 0 0,18 1 72 0 0,-1 0-1 0 0,1 0 0 0 0,0 0 1 0 0,-1 0-1 0 0,1-1 1 0 0,0 1-1 0 0,0 0 0 0 0,-1-1 1 0 0,1 1-1 0 0,0-1 0 0 0,0 0 1 0 0,-1 1-1 0 0,1-1 1 0 0,0 0-1 0 0,0 0 0 0 0,0 0 1 0 0,0 1-1 0 0,0-1 1 0 0,0 0-1 0 0,0 0 0 0 0,1 0 1 0 0,-1-1-1 0 0,0 1 1 0 0,1 0-1 0 0,-1 0 0 0 0,0 0 1 0 0,1-1-1 0 0,-1 1 1 0 0,1 0-1 0 0,-1-2 0 0 0,1-1-551 0 0,0 1-1 0 0,0 0 1 0 0,0-1-1 0 0,1 1 1 0 0,-1 0-1 0 0,1 0 1 0 0,0-1-1 0 0,0 1 1 0 0,0 0-1 0 0,0 0 0 0 0,3-4 1 0 0,9-18-6383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0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11975 0 0,'0'0'1578'0'0,"0"3"184"0"0,-8 36 3789 0 0,-11 21-2911 0 0,-2 8-2216 0 0,-42 161 442 0 0,46-179-809 0 0,-2 1 0 0 0,-37 67 0 0 0,-30 24 69 0 0,-25 50-2443 0 0,102-169-1553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0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82 9215 0 0,'0'0'2360'0'0,"7"4"816"0"0,9 5-332 0 0,1-1 0 0 0,34 13 0 0 0,-41-19-2442 0 0,-1 1-1 0 0,1-1 1 0 0,0-1-1 0 0,0 0 1 0 0,1 0-1 0 0,-1-1 1 0 0,12-2-1 0 0,-5 1-235 0 0,-1-2 0 0 0,1 0 1 0 0,0-1-1 0 0,-1-1 0 0 0,17-7 0 0 0,-25 9-202 0 0,-1-1 0 0 0,0 0 0 0 0,0 0-1 0 0,0 0 1 0 0,0-1 0 0 0,0 0 0 0 0,-1-1 0 0 0,0 1-1 0 0,0-1 1 0 0,-1 0 0 0 0,0-1 0 0 0,6-8 0 0 0,-10 14 14 0 0,-1 1 0 0 0,1-1 1 0 0,-1 1-1 0 0,1-1 1 0 0,-1 1-1 0 0,0-1 0 0 0,1 0 1 0 0,-1 1-1 0 0,0-1 0 0 0,0 1 1 0 0,1-1-1 0 0,-1 0 0 0 0,0 1 1 0 0,0-1-1 0 0,0 0 0 0 0,0 1 1 0 0,0-1-1 0 0,0 0 1 0 0,0 1-1 0 0,0-1 0 0 0,0 0 1 0 0,0 1-1 0 0,0-1 0 0 0,0 0 1 0 0,0 1-1 0 0,0-1 0 0 0,-1 0 1 0 0,1 1-1 0 0,0-1 0 0 0,-1 1 1 0 0,1-1-1 0 0,0 0 1 0 0,-1 1-1 0 0,1-1 0 0 0,-1 1 1 0 0,1-1-1 0 0,0 1 0 0 0,-1-1 1 0 0,0 1-1 0 0,1-1 0 0 0,-1 1 1 0 0,1 0-1 0 0,-1-1 1 0 0,1 1-1 0 0,-1 0 0 0 0,0 0 1 0 0,1-1-1 0 0,-2 1 0 0 0,-1-1-34 0 0,0 0 0 0 0,-1 1 0 0 0,1 0 0 0 0,0-1 0 0 0,-1 1 0 0 0,1 1 0 0 0,0-1 0 0 0,-5 1-1 0 0,-3 2-76 0 0,-1 0 0 0 0,1 1 0 0 0,0 0 0 0 0,-19 11 0 0 0,-41 29-168 0 0,55-33 274 0 0,-10 7 3 0 0,0 0-1 0 0,2 2 1 0 0,0 1-1 0 0,2 1 1 0 0,-25 29-1 0 0,38-39 72 0 0,0 0-1 0 0,1 0 1 0 0,0 0-1 0 0,1 1 1 0 0,0 0-1 0 0,1 1 1 0 0,1-1-1 0 0,0 1 1 0 0,1 0-1 0 0,0 0 1 0 0,1 1-1 0 0,1-1 1 0 0,-1 21-1 0 0,2-32-31 0 0,1 1-1 0 0,0-1 1 0 0,1 1 0 0 0,-1-1-1 0 0,1 1 1 0 0,-1-1 0 0 0,1 0-1 0 0,0 1 1 0 0,1-1-1 0 0,-1 0 1 0 0,0 0 0 0 0,1 1-1 0 0,0-1 1 0 0,-1 0 0 0 0,1-1-1 0 0,1 1 1 0 0,-1 0-1 0 0,0-1 1 0 0,1 1 0 0 0,-1-1-1 0 0,1 1 1 0 0,0-1 0 0 0,-1 0-1 0 0,1 0 1 0 0,0-1-1 0 0,0 1 1 0 0,1 0 0 0 0,-1-1-1 0 0,0 0 1 0 0,0 0 0 0 0,1 0-1 0 0,-1 0 1 0 0,1 0-1 0 0,6 0 1 0 0,8 0-16 0 0,0 0 1 0 0,1-1-1 0 0,-1-1 0 0 0,0 0 1 0 0,0-2-1 0 0,0 0 0 0 0,18-5 0 0 0,5-5-204 0 0,73-33 0 0 0,-65 18-2072 0 0,-47 27 1130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0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1375 0 0,'0'0'66'0'0,"1"-1"-8"0"0,8-32 625 0 0,1-4 7257 0 0,-5 23-4778 0 0,-5 14-3081 0 0,0 0 1 0 0,0 0-1 0 0,0 0 1 0 0,1 0-1 0 0,-1-1 0 0 0,0 1 1 0 0,0 0-1 0 0,0 0 1 0 0,0 0-1 0 0,0 0 1 0 0,0 0-1 0 0,1 0 0 0 0,-1 0 1 0 0,0 0-1 0 0,0 0 1 0 0,0 0-1 0 0,0 0 1 0 0,0 0-1 0 0,1 0 0 0 0,-1 0 1 0 0,0 0-1 0 0,0 0 1 0 0,0 0-1 0 0,0 0 1 0 0,0 0-1 0 0,0 0 0 0 0,1 1 1 0 0,-1-1-1 0 0,0 0 1 0 0,0 0-1 0 0,0 0 0 0 0,0 0 1 0 0,0 0-1 0 0,0 0 1 0 0,0 0-1 0 0,0 0 1 0 0,1 0-1 0 0,-1 1 0 0 0,0-1 1 0 0,0 0-1 0 0,0 0 1 0 0,0 0-1 0 0,0 0 1 0 0,0 0-1 0 0,0 1 0 0 0,9 24 4080 0 0,-6-16-5100 0 0,7 22 1562 0 0,2 0 0 0 0,19 37-1 0 0,-20-50-376 0 0,-1 0-1 0 0,2-1 0 0 0,1 0 1 0 0,25 26-1 0 0,112 94 1412 0 0,26 26-541 0 0,-115-103-1031 0 0,-60-59-76 0 0,0-1 0 0 0,1 1 0 0 0,-1 0 0 0 0,0-1 0 0 0,0 1 0 0 0,1 0 0 0 0,-1-1 0 0 0,0 1-1 0 0,0-1 1 0 0,1 0 0 0 0,-1 0 0 0 0,0 1 0 0 0,1-1 0 0 0,-1 0 0 0 0,1 0 0 0 0,-1 0 0 0 0,0 0-1 0 0,1 0 1 0 0,-1-1 0 0 0,0 1 0 0 0,1 0 0 0 0,-1-1 0 0 0,0 1 0 0 0,1-1 0 0 0,-1 1 0 0 0,0-1-1 0 0,2-1 1 0 0,1 1-128 0 0,-1-1 0 0 0,0-1-1 0 0,1 1 1 0 0,-1 0 0 0 0,0-1 0 0 0,0 1-1 0 0,4-6 1 0 0,12-21-2518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4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13447 0 0,'0'0'1216'0'0,"1"2"-1000"0"0,1 12 250 0 0,-1-1-1 0 0,0 1 0 0 0,-1-1 1 0 0,0 1-1 0 0,-1-1 0 0 0,-1 1 0 0 0,0-1 1 0 0,-1 1-1 0 0,-6 18 0 0 0,-4 5 111 0 0,-1 0-1 0 0,-21 36 0 0 0,-134 211-90 0 0,116-200-421 0 0,50-80-65 0 0,-4 14-31 0 0,6-16-148 0 0,4-3-1269 0 0,9-3-3490 0 0,4-4-1604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0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82 3679 0 0,'1'-1'284'0'0,"9"-25"-83"0"0,-8 21 1363 0 0,0-1-1 0 0,0 0 1 0 0,5-8 0 0 0,-6 12-966 0 0,0 1-1 0 0,0-1 1 0 0,0 0 0 0 0,1 1-1 0 0,-1-1 1 0 0,1 1-1 0 0,-1-1 1 0 0,1 1 0 0 0,0 0-1 0 0,0 0 1 0 0,-1 0-1 0 0,1 0 1 0 0,0 0 0 0 0,3-2-1 0 0,-4 3-512 0 0,0 0 1 0 0,-1 0-1 0 0,1-1 0 0 0,0 1 0 0 0,-1 0 0 0 0,1 0 0 0 0,0-1 0 0 0,-1 1 1 0 0,1 0-1 0 0,0 0 0 0 0,0 0 0 0 0,-1 0 0 0 0,1 0 0 0 0,0 0 1 0 0,0 0-1 0 0,-1 0 0 0 0,1 1 0 0 0,0-1 0 0 0,-1 0 0 0 0,1 0 0 0 0,0 1 1 0 0,-1-1-1 0 0,1 0 0 0 0,0 1 0 0 0,-1-1 0 0 0,1 0 0 0 0,-1 1 1 0 0,1-1-1 0 0,0 1 0 0 0,-1-1 0 0 0,1 1 0 0 0,-1 0 0 0 0,0-1 1 0 0,1 1-1 0 0,-1-1 0 0 0,1 1 0 0 0,-1 1 0 0 0,1 1-50 0 0,-1 0 0 0 0,0 0 1 0 0,0 0-1 0 0,0 1 0 0 0,0-1 0 0 0,0 0 0 0 0,-1 0 0 0 0,0 0 0 0 0,1 0 0 0 0,-1 0 1 0 0,0 0-1 0 0,-1 0 0 0 0,-1 4 0 0 0,-3 5 27 0 0,-14 19-1 0 0,16-25-49 0 0,-60 83 148 0 0,-3-3 1 0 0,-149 145-1 0 0,-58 4-24 0 0,260-223-155 0 0,13-11-73 0 0,2-1-67 0 0,-1 0 105 0 0,0 1 0 0 0,1-1-1 0 0,-1 0 1 0 0,0 0 0 0 0,1 1 0 0 0,-1-1 0 0 0,0 0 0 0 0,1 0-1 0 0,-1 0 1 0 0,1 0 0 0 0,-1 1 0 0 0,0-1 0 0 0,1 0-1 0 0,-1 0 1 0 0,1 0 0 0 0,-1 0 0 0 0,1 0 0 0 0,-1 0 0 0 0,0 0-1 0 0,1 0 1 0 0,-1 0 0 0 0,1-1 0 0 0,11 0-1004 0 0,3-2-1340 0 0,0-2-4598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0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19807 0 0,'1'-1'589'0'0,"12"-11"506"0"0,-13 12-994 0 0,0-1 1 0 0,1 1-1 0 0,-1 0 1 0 0,1-1-1 0 0,-1 1 1 0 0,0 0-1 0 0,1-1 1 0 0,-1 1-1 0 0,1 0 1 0 0,-1-1-1 0 0,1 1 1 0 0,-1 0-1 0 0,1 0 1 0 0,-1 0-1 0 0,1 0 1 0 0,-1 0-1 0 0,1-1 1 0 0,0 1-1 0 0,-1 0 1 0 0,1 0-1 0 0,-1 0 1 0 0,1 0-1 0 0,-1 1 1 0 0,1-1-1 0 0,0 0 1 0 0,6 6-1137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1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 2935 0 0,'0'0'128'0'0,"-7"-2"32"0"0,-2 4-160 0 0,0-2 0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1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0,'0'0'136'0'0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1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1113 88 1839 0 0,'84'-23'1347'0'0,"24"-6"6733"0"0,29-5-965 0 0,-126 32-2585 0 0,-13 3-4138 0 0,-81 60 323 0 0,-35 30-710 0 0,92-68-17 0 0,-1-2 0 0 0,-1 0-1 0 0,-1-2 1 0 0,0-1 0 0 0,-50 22 0 0 0,-60 23-217 0 0,-100 42-245 0 0,79-38 474 0 0,119-44 208 0 0,1 12-216 0 0,7-6 101 0 0,31-28-276 0 0,-8 8 1061 0 0,10-9-852 0 0,0 1 1 0 0,0-1 0 0 0,0 0-1 0 0,0 0 1 0 0,0 1 0 0 0,0-1-1 0 0,0 0 1 0 0,0 0 0 0 0,0 0-1 0 0,0 1 1 0 0,0-1 0 0 0,0 0-1 0 0,0 0 1 0 0,1 1-1 0 0,-1-1 1 0 0,0 0 0 0 0,0 0-1 0 0,0 0 1 0 0,0 1 0 0 0,0-1-1 0 0,0 0 1 0 0,0 0 0 0 0,1 0-1 0 0,-1 0 1 0 0,0 1-1 0 0,0-1 1 0 0,0 0 0 0 0,1 0-1 0 0,-1 0 1 0 0,0 0 0 0 0,0 0-1 0 0,0 0 1 0 0,1 1 0 0 0,-1-1-1 0 0,0 0 1 0 0,0 0 0 0 0,0 0-1 0 0,1 0 1 0 0,-1 0-1 0 0,0 0 1 0 0,0 0 0 0 0,1 0-1 0 0,21 7 29 0 0,0-1-1 0 0,1-1 0 0 0,46 4 0 0 0,70-6 64 0 0,96-25 28 0 0,-55 2 8 0 0,-106 19-90 0 0,-73 1-64 0 0,-1 0 0 0 0,0 0 0 0 0,1 0 0 0 0,-1 0 0 0 0,1 0 0 0 0,-1 0 0 0 0,1 0 0 0 0,-1 0 0 0 0,0 0 0 0 0,1 0 0 0 0,-1 0 0 0 0,1 0 0 0 0,-1 0 0 0 0,0 0 0 0 0,1 1 0 0 0,-1-1 0 0 0,1 0 0 0 0,-1 0 0 0 0,0 0 0 0 0,1 1 0 0 0,-1-1 0 0 0,0 0 0 0 0,1 0 0 0 0,-1 1 0 0 0,0-1 0 0 0,0 0 0 0 0,1 1 0 0 0,-2 4 0 0 0,0-4 0 0 0,0 11 0 0 0,-2-6 0 0 0,-5 4 0 0 0,4-6-15 0 0,0 0-1 0 0,0-1 1 0 0,0 1-1 0 0,0-1 1 0 0,-1 1-1 0 0,1-1 1 0 0,-1 0-1 0 0,0-1 1 0 0,0 1-1 0 0,-5 1 1 0 0,-10 3-120 0 0,-27 5 1 0 0,14-3 77 0 0,-34 12 16 0 0,-110 51-1 0 0,131-49 18 0 0,1 2-1 0 0,1 2 0 0 0,-42 34 1 0 0,-23 12-37 0 0,55-39 47 0 0,42-25 7 0 0,0 0 1 0 0,1 1-1 0 0,-16 19 1 0 0,19-21 1 0 0,1 1 0 0 0,-1-1 1 0 0,0-1-1 0 0,-1 0 0 0 0,0 0 0 0 0,0 0 1 0 0,-14 6-1 0 0,-32 12 72 0 0,-90 26-1 0 0,137-48-39 0 0,6-3 624 0 0,5 0-494 0 0,39-2 182 0 0,60-11-1 0 0,-22 1-199 0 0,10 5 77 0 0,144 5 0 0 0,-176 5-169 0 0,154 3-9 0 0,-157-7-41 0 0,101-16 1 0 0,-45-7 2 0 0,-61 12 0 0 0,87-10 0 0 0,-129 21-30 0 0,1 0 0 0 0,-1 1 0 0 0,1 1 0 0 0,-1-1 0 0 0,0 1 0 0 0,1 1 0 0 0,8 2 0 0 0,-15-4-82 0 0,-2 2-137 0 0,0 1 202 0 0,0 0 1 0 0,0-1-1 0 0,-1 1 0 0 0,1 0 1 0 0,-1-1-1 0 0,1 1 1 0 0,-1 0-1 0 0,0-1 0 0 0,0 1 1 0 0,0-1-1 0 0,0 1 1 0 0,0-1-1 0 0,-3 4 0 0 0,2-4-57 0 0,-1 1-1 0 0,0 0 1 0 0,1-1-1 0 0,-1 0 1 0 0,0 0-1 0 0,0 0 0 0 0,0 0 1 0 0,0 0-1 0 0,-1 0 1 0 0,-4 1-1 0 0,-8 3-1223 0 0,14-5 200 0 0,-5-1-2801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1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2759 0 0,'-2'0'207'0'0,"1"0"339"0"0,0 0-1 0 0,0 0 0 0 0,0 0 1 0 0,0 0-1 0 0,0 1 0 0 0,0-1 1 0 0,0 0-1 0 0,0 0 1 0 0,0 1-1 0 0,0-1 0 0 0,0 0 1 0 0,0 1-1 0 0,0-1 1 0 0,0 1-1 0 0,0-1 0 0 0,1 1 1 0 0,-1 0-1 0 0,0-1 0 0 0,0 1 1 0 0,1 0-1 0 0,-1 0 1 0 0,0-1-1 0 0,1 1 0 0 0,-1 1 1 0 0,0 0-220 0 0,0 0 1 0 0,0 0-1 0 0,1-1 0 0 0,-1 1 1 0 0,1 0-1 0 0,0 0 1 0 0,0 0-1 0 0,-1 0 1 0 0,1 0-1 0 0,0 0 0 0 0,1 4 1 0 0,0 1-197 0 0,1-1 1 0 0,-1 1-1 0 0,1-1 1 0 0,0 1-1 0 0,1-1 1 0 0,6 12-1 0 0,7 5 350 0 0,1-1 0 0 0,39 37 0 0 0,-38-40-272 0 0,10 8 208 0 0,58 40-1 0 0,-5-3-110 0 0,-55-40-254 0 0,-7-7-3 0 0,1-1-1 0 0,0 0 0 0 0,30 17 0 0 0,-27-21-97 0 0,-20-12 3 0 0,0 1-31 0 0,-2-2-849 0 0,-1 1 862 0 0,1-1-1 0 0,-1 1 1 0 0,0-1-1 0 0,0 1 1 0 0,1 0-1 0 0,-1-1 0 0 0,0 1 1 0 0,0-1-1 0 0,1 1 1 0 0,-1-1-1 0 0,0 1 1 0 0,0-1-1 0 0,0 1 1 0 0,0-1-1 0 0,0 1 1 0 0,0-1-1 0 0,0 1 1 0 0,0-1-1 0 0,0 0 1 0 0,1-11-792 0 0,-3 5 26 0 0,0 1 0 0 0,0-1 0 0 0,0 1 0 0 0,0 0 0 0 0,-6-10 0 0 0,3 6 21 0 0,-8-15-1293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1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0 15775 0 0,'0'0'4224'0'0,"-1"3"-3397"0"0,-14 18-376 0 0,0 0 1 0 0,-2 0-1 0 0,0-2 1 0 0,-28 26-1 0 0,-12 12 54 0 0,30-27-323 0 0,-9 11-43 0 0,-2-2 0 0 0,-50 40 0 0 0,78-73-237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1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12151 0 0,'-2'2'555'0'0,"-5"7"-307"0"0,-1 1 0 0 0,-17 14 1 0 0,-7 9 751 0 0,19-16 104 0 0,0 0-1 0 0,2 2 0 0 0,-14 25 0 0 0,-22 61 1262 0 0,1 24-1459 0 0,12-32-442 0 0,22-70-475 0 0,-1-1-1 0 0,-26 39 0 0 0,26-45-38 0 0,11-16-198 0 0,-1 0 1 0 0,1 0-1 0 0,-1 0 1 0 0,0-1-1 0 0,-1 1 1 0 0,1-1-1 0 0,0 0 0 0 0,-1 0 1 0 0,0 0-1 0 0,0 0 1 0 0,-4 2-1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1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0 405 7367 0 0,'0'0'1091'0'0,"1"-9"2622"0"0,0 3-2873 0 0,0 1 0 0 0,0-1 0 0 0,1 1 0 0 0,0 0 0 0 0,0-1 0 0 0,1 1 0 0 0,4-8 1 0 0,26-33-3 0 0,-26 36-345 0 0,21-27 251 0 0,2 2-1 0 0,47-44 1 0 0,-59 63-637 0 0,1 1 1 0 0,0 1 0 0 0,1 1-1 0 0,0 0 1 0 0,1 2-1 0 0,34-14 1 0 0,-39 19-36 0 0,1 0-1 0 0,0 1 1 0 0,0 1 0 0 0,35-4-1 0 0,-47 7-57 0 0,0 1-1 0 0,0 0 1 0 0,0 0 0 0 0,0 0-1 0 0,0 1 1 0 0,0-1 0 0 0,-1 1-1 0 0,1 1 1 0 0,0-1 0 0 0,0 1-1 0 0,-1-1 1 0 0,1 1 0 0 0,-1 0-1 0 0,0 1 1 0 0,1-1 0 0 0,-1 1-1 0 0,0 0 1 0 0,0 0 0 0 0,-1 0-1 0 0,1 1 1 0 0,-1-1-1 0 0,6 8 1 0 0,-4-3 20 0 0,0 0-1 0 0,-1 0 1 0 0,0 0-1 0 0,-1 1 1 0 0,1 0-1 0 0,-1-1 1 0 0,-1 1-1 0 0,0 0 1 0 0,1 12-1 0 0,-2-16-12 0 0,-1 0 0 0 0,0 0 0 0 0,0 1 0 0 0,-1-1 0 0 0,1 0-1 0 0,-1 0 1 0 0,0 0 0 0 0,0 0 0 0 0,-1 0 0 0 0,1 0 0 0 0,-1-1 0 0 0,0 1 0 0 0,-1 0 0 0 0,1-1 0 0 0,-1 1-1 0 0,0-1 1 0 0,0 0 0 0 0,-5 5 0 0 0,-24 21 215 0 0,-2-1-1 0 0,-40 27 1 0 0,-80 41-546 0 0,61-44-406 0 0,74-44 345 0 0,0-1 0 0 0,0 0-1 0 0,-22 5 1 0 0,40-13 456 0 0,-9 1-1263 0 0,10-1 984 0 0,0 0 0 0 0,0 0-1 0 0,0-1 1 0 0,0 1 0 0 0,0 0 0 0 0,0 0-1 0 0,-1-1 1 0 0,1 1 0 0 0,0 0 0 0 0,0 0-1 0 0,0-1 1 0 0,0 1 0 0 0,0 0-1 0 0,0-1 1 0 0,0 1 0 0 0,0 0 0 0 0,0 0-1 0 0,0-1 1 0 0,0 1 0 0 0,1 0 0 0 0,-1 0-1 0 0,0-1 1 0 0,0 1 0 0 0,0 0-1 0 0,0 0 1 0 0,0-1 0 0 0,0 1 0 0 0,1 0-1 0 0,0-1-582 0 0,5-11-5807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1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69 8751 0 0,'51'-40'1712'0'0,"-16"11"9399"0"0,-36 31-11035 0 0,1 0-1 0 0,-1 0 1 0 0,0-1 0 0 0,1 1-1 0 0,-1-1 1 0 0,0 1 0 0 0,0-1-1 0 0,-2 3 1 0 0,-1 1 60 0 0,-73 115 1244 0 0,-9 13-861 0 0,81-124-486 0 0,1 1 1 0 0,0-1-1 0 0,0 1 1 0 0,1 0-1 0 0,0 0 1 0 0,1 0-1 0 0,-2 12 1 0 0,4-19-73 0 0,0 1 0 0 0,0 0 0 0 0,0 0 0 0 0,1 0 0 0 0,-1-1 0 0 0,1 1 0 0 0,0 0 0 0 0,0-1 0 0 0,2 8 0 0 0,-1-9-98 0 0,-1 0 0 0 0,0 0-1 0 0,1 0 1 0 0,-1 0 0 0 0,1 0-1 0 0,0 0 1 0 0,-1 0 0 0 0,1 0-1 0 0,0-1 1 0 0,0 1 0 0 0,0-1-1 0 0,0 1 1 0 0,0-1 0 0 0,1 0-1 0 0,-1 0 1 0 0,4 1 0 0 0,6 2-1186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3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52 2303 0 0,'9'-24'207'0'0,"-8"19"-192"0"0,-6-4 7664 0 0,3 6-6544 0 0,-1 2-768 0 0,1-1 0 0 0,0 1 0 0 0,-1 0 0 0 0,1 0 0 0 0,-1 0 0 0 0,1 0-1 0 0,-1 0 1 0 0,0 1 0 0 0,1-1 0 0 0,-1 1 0 0 0,0 0 0 0 0,0 0 0 0 0,-4 0-1 0 0,-38 6 256 0 0,36-4-222 0 0,-24 5-327 0 0,0 2 0 0 0,0 1 0 0 0,-32 15 0 0 0,-88 54-87 0 0,128-64 84 0 0,0 2 0 0 0,1 1 1 0 0,1 1-1 0 0,-32 33 0 0 0,52-49-10 0 0,2-2-13 0 0,0 0 0 0 0,-1 0-1 0 0,1 1 1 0 0,0-1 0 0 0,0 0 0 0 0,0 1-1 0 0,0-1 1 0 0,0 1 0 0 0,0-1 0 0 0,0 3 0 0 0,1-3 0 0 0,1 0 0 0 0,0 0 0 0 0,0-1 1 0 0,0 1-1 0 0,-1 0 0 0 0,1 0 0 0 0,0-1 1 0 0,0 1-1 0 0,0-1 0 0 0,0 1 0 0 0,0-1 1 0 0,0 1-1 0 0,0-1 0 0 0,0 0 0 0 0,0 1 1 0 0,0-1-1 0 0,2 0 0 0 0,4 0 52 0 0,-1 0 0 0 0,1-1 1 0 0,-1 0-1 0 0,0 0 0 0 0,0-1 0 0 0,1 0 0 0 0,-1 0 0 0 0,0 0 0 0 0,10-6 1 0 0,8-3 134 0 0,236-86-20 0 0,-260 97-215 0 0,0 0 0 0 0,0 0 0 0 0,0 0 0 0 0,0 0 0 0 0,0 0 0 0 0,0 0 0 0 0,1 0 0 0 0,-1 0 0 0 0,0 0 0 0 0,0 0 0 0 0,0 0 0 0 0,0 0-1 0 0,0 0 1 0 0,0 0 0 0 0,1 0 0 0 0,-1 0 0 0 0,0 1 0 0 0,0-1 0 0 0,0 0 0 0 0,0 0 0 0 0,0 0 0 0 0,0 0 0 0 0,0 0 0 0 0,0 0 0 0 0,1 0 0 0 0,-1 0 0 0 0,0 0 0 0 0,0 0 0 0 0,0 0 0 0 0,0 0-1 0 0,0 1 1 0 0,0-1 0 0 0,0 0 0 0 0,0 0 0 0 0,0 0 0 0 0,0 0 0 0 0,0 0 0 0 0,0 0 0 0 0,0 0 0 0 0,0 1 0 0 0,0-1 0 0 0,0 0 0 0 0,0 0 0 0 0,0 0 0 0 0,0 0 0 0 0,0 0 0 0 0,0 0 0 0 0,0 0 0 0 0,0 1-1 0 0,0-1 1 0 0,0 0 0 0 0,0 0 0 0 0,0 0 0 0 0,0 0 0 0 0,0 0 0 0 0,0 0 0 0 0,0 0 0 0 0,0 1 0 0 0,0-1 0 0 0,0 0 0 0 0,0 0 0 0 0,-1 0 0 0 0,-5 16 33 0 0,-14 21 155 0 0,17-32-154 0 0,-1 2-20 0 0,1-4-1 0 0,2 1 0 0 0,-1-1 1 0 0,0 1-1 0 0,-2 6 0 0 0,4-9-12 0 0,-1 0 1 0 0,1 1-1 0 0,-1-1 0 0 0,1 0 1 0 0,0 0-1 0 0,0 0 0 0 0,-1 1 1 0 0,1-1-1 0 0,0 0 0 0 0,0 0 1 0 0,0 1-1 0 0,0-1 0 0 0,0 0 1 0 0,1 0-1 0 0,-1 0 0 0 0,0 1 1 0 0,1-1-1 0 0,-1 0 0 0 0,0 0 1 0 0,1 0-1 0 0,-1 0 0 0 0,1 0 1 0 0,1 2-1 0 0,-1-1-6 0 0,0-1-46 0 0,0 0 0 0 0,0 0 0 0 0,0 0 0 0 0,0 0 0 0 0,0 0 0 0 0,0 0 0 0 0,0-1 0 0 0,0 1 0 0 0,1 0 0 0 0,-1-1 0 0 0,0 1 0 0 0,0-1 0 0 0,0 1 0 0 0,1-1 0 0 0,-1 0 0 0 0,0 1 0 0 0,3-1 0 0 0,0 1-115 0 0,12 2-1628 0 0,3-3-4881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40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169 550 10591 0 0,'-30'11'1861'0'0,"0"2"0"0"0,-33 20-1 0 0,41-21 376 0 0,2-3-1287 0 0,18-8-117 0 0,1-13 55 0 0,1 10-838 0 0,-1 0 0 0 0,1 0 0 0 0,0 0 1 0 0,0 0-1 0 0,0 0 0 0 0,0 0 0 0 0,1 0 0 0 0,-1 0 0 0 0,1-3 1 0 0,4-7 38 0 0,0 0 1 0 0,0 0-1 0 0,1 0 1 0 0,1 1-1 0 0,14-18 1 0 0,46-50-9 0 0,-50 61-58 0 0,33-32 0 0 0,2 2 0 0 0,2 3 0 0 0,2 1 1 0 0,2 4-1 0 0,122-66 0 0 0,-150 91 182 0 0,0 2 0 0 0,1 0 0 0 0,45-11 0 0 0,-64 21-102 0 0,0 1 0 0 0,0 0 0 0 0,0 0 0 0 0,0 1 0 0 0,1 0 0 0 0,-1 2 0 0 0,0-1 0 0 0,1 1 0 0 0,-1 1 1 0 0,0 0-1 0 0,0 1 0 0 0,16 5 0 0 0,-25-7-90 0 0,1 1 0 0 0,-1 0 0 0 0,0-1 0 0 0,1 1 0 0 0,-1 0 0 0 0,0 1 0 0 0,0-1 0 0 0,0 1 0 0 0,0-1 0 0 0,-1 1 0 0 0,1 0 0 0 0,-1 0 0 0 0,1 0-1 0 0,-1 0 1 0 0,0 0 0 0 0,0 0 0 0 0,-1 1 0 0 0,1-1 0 0 0,-1 1 0 0 0,1-1 0 0 0,-1 1 0 0 0,0 0 0 0 0,0 0 0 0 0,-1-1 0 0 0,1 6 0 0 0,-1 0-10 0 0,-1 0-1 0 0,1 0 1 0 0,-2-1 0 0 0,1 1-1 0 0,-1 0 1 0 0,-1-1 0 0 0,1 1-1 0 0,-1-1 1 0 0,-1 0 0 0 0,-4 8-1 0 0,-4 5 10 0 0,-1-1-1 0 0,0-1 1 0 0,-2 0-1 0 0,0-1 1 0 0,-27 25-1 0 0,-97 72 63 0 0,82-74-162 0 0,-100 53-1 0 0,118-74-126 0 0,-2-1 0 0 0,0-3-1 0 0,-74 20 1 0 0,109-35 198 0 0,-7 3-73 0 0,1-1 0 0 0,0-1 0 0 0,-1 0 0 0 0,0-1 1 0 0,1 0-1 0 0,-1 0 0 0 0,-18-3 0 0 0,30 2-613 0 0,1-2-199 0 0,3-5-37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1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7831 0 0,'0'0'603'0'0,"-7"6"-374"0"0,5-4 263 0 0,1 1 0 0 0,-1 0 0 0 0,1-1 0 0 0,0 1-1 0 0,0 0 1 0 0,0-1 0 0 0,0 1 0 0 0,0 0 0 0 0,0 0 0 0 0,1 0-1 0 0,0 0 1 0 0,-1 0 0 0 0,1 0 0 0 0,0 0 0 0 0,0 0 0 0 0,2 5-1 0 0,-1-1-32 0 0,0 0 0 0 0,1 0 0 0 0,0-1 0 0 0,0 1 0 0 0,0 0 0 0 0,5 6 0 0 0,0-2-107 0 0,0 0 1 0 0,1-1-1 0 0,0 0 1 0 0,1 0 0 0 0,0-1-1 0 0,1 0 1 0 0,0-1-1 0 0,0 0 1 0 0,19 11 0 0 0,6 1 461 0 0,68 27 0 0 0,-78-37-550 0 0,56 26 377 0 0,-73-32-623 0 0,-1 0-1 0 0,0 0 1 0 0,0 1-1 0 0,0 1 1 0 0,0-1-1 0 0,-1 1 1 0 0,11 12-1 0 0,-17-17-154 0 0,2 8-235 0 0,-2-8 303 0 0,0 0-1 0 0,0 0 1 0 0,-1 0-1 0 0,1 0 1 0 0,0 0-1 0 0,0 0 1 0 0,0 0-1 0 0,-1 0 1 0 0,1 0-1 0 0,0 0 1 0 0,-1 0-1 0 0,1 0 1 0 0,-1-1 0 0 0,1 1-1 0 0,-1 0 1 0 0,0 0-1 0 0,1 0 1 0 0,-1-1-1 0 0,0 1 1 0 0,1 0-1 0 0,-1-1 1 0 0,0 1-1 0 0,0-1 1 0 0,0 1-1 0 0,1-1 1 0 0,-1 1-1 0 0,0-1 1 0 0,0 1 0 0 0,-2-1-1 0 0,-13 1-2294 0 0,15-2 1728 0 0,0 1 1 0 0,-1-1 0 0 0,1 1-1 0 0,-1-1 1 0 0,1 0 0 0 0,0 1 0 0 0,0-1-1 0 0,-1 0 1 0 0,0-1 0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1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3 4607 0 0,'0'0'354'0'0,"-9"-2"218"0"0,6 2 359 0 0,0 0-1 0 0,0 0 1 0 0,1 0 0 0 0,-1 0 0 0 0,0 1 0 0 0,0-1 0 0 0,1 1 0 0 0,-1 0-1 0 0,0 0 1 0 0,-4 2 0 0 0,3-1-337 0 0,0 0 0 0 0,0 0 0 0 0,1 1 0 0 0,-1 0 0 0 0,1 0-1 0 0,-4 4 1 0 0,-3 4-325 0 0,2 1-1 0 0,-1 0 0 0 0,-7 16 0 0 0,6-12 649 0 0,-14 24-631 0 0,-2 0 0 0 0,-1-2 0 0 0,-2-1 0 0 0,-37 35-1 0 0,48-54-322 0 0,-1-1 0 0 0,0-1-1 0 0,-36 23 1 0 0,37-25 23 0 0,9-7-2848 0 0,18-13 1826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1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16007 0 0,'-1'2'731'0'0,"-2"-1"-673"0"0,1 1-1 0 0,0 0 1 0 0,0 0 0 0 0,0 0-1 0 0,0 1 1 0 0,1-1 0 0 0,-1 0-1 0 0,1 1 1 0 0,-1-1 0 0 0,1 1-1 0 0,0-1 1 0 0,0 1 0 0 0,0-1-1 0 0,0 1 1 0 0,0 0 0 0 0,1 0-1 0 0,-1 0 1 0 0,1-1 0 0 0,0 1-1 0 0,0 0 1 0 0,0 0 0 0 0,0 0-1 0 0,0-1 1 0 0,1 1 0 0 0,-1 0-1 0 0,1 0 1 0 0,-1 0 0 0 0,3 4-1 0 0,1 1 171 0 0,-1-1-1 0 0,1 1 0 0 0,1-1 1 0 0,-1 0-1 0 0,1 0 0 0 0,1 0 1 0 0,-1-1-1 0 0,12 10 1 0 0,12 8 541 0 0,1-3 1 0 0,66 36 0 0 0,23 17 779 0 0,-105-64-1255 0 0,0 1 0 0 0,-1 0 0 0 0,22 25 0 0 0,-31-31-225 0 0,0 0 0 0 0,0 0 0 0 0,-1 1 0 0 0,0-1 0 0 0,0 1 0 0 0,-1 0 0 0 0,1 0 1 0 0,-1 0-1 0 0,0 0 0 0 0,-1 0 0 0 0,1 0 0 0 0,-1 1 0 0 0,-1-1 0 0 0,1 7 0 0 0,-2-3-43 0 0,1 1 1 0 0,-2-1-1 0 0,0 1 0 0 0,0-1 1 0 0,-1 0-1 0 0,0 0 0 0 0,0 0 1 0 0,-1 0-1 0 0,-1-1 0 0 0,0 0 1 0 0,-7 11-1 0 0,-3 2 25 0 0,-1-1 0 0 0,-2-1 0 0 0,-24 23 0 0 0,14-17-968 0 0,-2-2-1 0 0,0-1 1 0 0,-2-1 0 0 0,0-2-1 0 0,-1-1 1 0 0,-53 21 0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1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48 2303 0 0,'-9'13'16182'0'0,"12"-12"-14462"0"0,1-1-3736 0 0,6 0 2442 0 0,1 0 1 0 0,-1 0 0 0 0,1-1 0 0 0,-1-1 0 0 0,1 0-1 0 0,11-4 1 0 0,0 1 43 0 0,-16 4-369 0 0,68-15 1493 0 0,143-13 0 0 0,-189 32-1556 0 0,-3 1-1261 0 0,-21 3-1314 0 0</inkml:trace>
  <inkml:trace contextRef="#ctx0" brushRef="#br0" timeOffset="1">22 305 8751 0 0,'0'0'674'0'0,"-1"1"-438"0"0,-19 15 12300 0 0,24-14-12330 0 0,0 0 1 0 0,0 0-1 0 0,0 0 1 0 0,1-1 0 0 0,-1 0-1 0 0,1 0 1 0 0,-1 0-1 0 0,1 0 1 0 0,-1-1 0 0 0,1 0-1 0 0,4 0 1 0 0,56-6 866 0 0,-56 5-935 0 0,262-53 1454 0 0,-81 12-1861 0 0,-134 33-1705 0 0,81-4 0 0 0,-110 12 386 0 0,-3 0-47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15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 7367 0 0,'7'-1'14639'0'0,"-6"6"-14373"0"0,0 0 0 0 0,0 0 0 0 0,0 1 0 0 0,-1-1-1 0 0,0 0 1 0 0,0 0 0 0 0,-2 9 0 0 0,-11 41 798 0 0,2-11-350 0 0,7-18-439 0 0,-39 177 954 0 0,-15-33-849 0 0,50-144-355 0 0,0 0 1 0 0,-7 46-1 0 0,14-65 47 0 0,0 0-1 0 0,1 0 0 0 0,-1 0 1 0 0,1 0-1 0 0,0 0 1 0 0,2 8-1 0 0,-1-12-315 0 0,0 0-1 0 0,-1 0 1 0 0,2 0-1 0 0,-1 0 1 0 0,0 0 0 0 0,3 4-1 0 0,-3-5-644 0 0,1 0 0 0 0,-1 0 1 0 0,1 0-1 0 0,0 0 0 0 0,-1 0 0 0 0,1 0 0 0 0,0-1 0 0 0,4 3 1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2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0 734 7111 0 0,'0'0'4738'0'0,"3"0"-3874"0"0,0 0-614 0 0,1 0 0 0 0,0 0 0 0 0,0-1 0 0 0,-1 1 0 0 0,1-1 0 0 0,0 0 0 0 0,-1 0 0 0 0,1 0 0 0 0,-1 0 1 0 0,1-1-1 0 0,-1 0 0 0 0,0 1 0 0 0,0-1 0 0 0,1 0 0 0 0,4-5 0 0 0,6-5 30 0 0,-1-1 1 0 0,13-16-1 0 0,-1 2 254 0 0,150-140 1088 0 0,134-129-1546 0 0,-429 413-328 0 0,91-86 229 0 0,0 1-1 0 0,2 1 1 0 0,1 1-1 0 0,-22 42 1 0 0,37-58 20 0 0,1-1-4 0 0,-12 24 0 0 0,20-36 13 0 0,0 0-1 0 0,0 0 1 0 0,1 0-1 0 0,0 0 0 0 0,0 0 1 0 0,0 0-1 0 0,0 0 0 0 0,1 0 1 0 0,0 0-1 0 0,0 7 1 0 0,0-10 3 0 0,1 0 0 0 0,-1-1 0 0 0,0 1 0 0 0,1-1 0 0 0,-1 1 0 0 0,1-1 0 0 0,-1 1 1 0 0,1-1-1 0 0,0 0 0 0 0,-1 1 0 0 0,1-1 0 0 0,0 0 0 0 0,0 1 0 0 0,0-1 1 0 0,0 0-1 0 0,0 0 0 0 0,0 0 0 0 0,1 0 0 0 0,-1 0 0 0 0,0 0 0 0 0,2 1 0 0 0,0-1 8 0 0,-1 0 0 0 0,1 0 0 0 0,0-1-1 0 0,-1 1 1 0 0,1-1 0 0 0,0 1-1 0 0,-1-1 1 0 0,1 0 0 0 0,0 0 0 0 0,-1 0-1 0 0,5-1 1 0 0,4-1 39 0 0,-1-1 0 0 0,1 0 1 0 0,-1-1-1 0 0,1 0 0 0 0,9-5 0 0 0,43-25 79 0 0,0-3 0 0 0,-3-2 0 0 0,-1-3 0 0 0,92-85 0 0 0,-111 87-130 0 0,40-49-1 0 0,-60 64-74 0 0,-1-2 0 0 0,-1 0-1 0 0,20-42 1 0 0,-31 53 70 0 0,-1 0 0 0 0,7-22 0 0 0,-12 26-428 0 0,-6 19 254 0 0,-6 17 5 0 0,-138 280-1575 0 0,131-270 1690 0 0,1 0 1 0 0,-21 60-1 0 0,34-82 83 0 0,2 1 1 0 0,-1-1-1 0 0,1 1 1 0 0,1 0-1 0 0,1 0 1 0 0,0 18 0 0 0,3-7-11 0 0,0-1 1 0 0,9 36-1 0 0,-7-34-13 0 0,-6-19-1488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2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11519 0 0,'0'0'887'0'0,"-1"2"-583"0"0,-1 4 14 0 0,0-1 0 0 0,0 1 1 0 0,0-1-1 0 0,1 1 0 0 0,0 0 0 0 0,1-1 1 0 0,-1 1-1 0 0,1 0 0 0 0,0 0 0 0 0,0 0 1 0 0,1-1-1 0 0,0 1 0 0 0,0 0 0 0 0,0-1 1 0 0,1 1-1 0 0,-1-1 0 0 0,1 1 0 0 0,1-1 1 0 0,-1 0-1 0 0,1 0 0 0 0,0 0 0 0 0,0 0 0 0 0,0 0 1 0 0,8 7-1 0 0,0 0-107 0 0,1 0 1 0 0,0-1-1 0 0,1-1 0 0 0,0 0 1 0 0,1 0-1 0 0,0-2 0 0 0,25 12 0 0 0,11 1-61 0 0,1-3-1 0 0,1-2 0 0 0,58 10 1 0 0,-52-9-1050 0 0,-57-16 469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2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 6911 0 0,'0'0'528'0'0,"-2"0"-341"0"0,-6 5 343 0 0,-11 4 3560 0 0,-35 24 1 0 0,1 7-3325 0 0,-48 47 0 0 0,72-59-576 0 0,2 1 1 0 0,1 1 0 0 0,-22 35-1 0 0,37-49-1238 0 0,2 1-1 0 0,0-1 1 0 0,2 2-1 0 0,-9 23 1 0 0,13-32-4710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2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8287 0 0,'0'0'9219'0'0,"2"0"-8535"0"0,17-2-252 0 0,1-1 0 0 0,0 0 0 0 0,-1-2-1 0 0,0 0 1 0 0,30-12 0 0 0,32-9 9 0 0,-7 11-245 0 0,-64 14-936 0 0,0 1 0 0 0,0 0 0 0 0,0 0 1 0 0,0 1-1 0 0,17 3 0 0 0,-9 0-1521 0 0,-14-3-18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2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44 7831 0 0,'-2'0'603'0'0,"-12"5"10517"0"0,15-4-9877 0 0,3 2-1088 0 0,0-1 1 0 0,1 0-1 0 0,-1 0 1 0 0,1 0-1 0 0,0 0 1 0 0,-1-1-1 0 0,1 1 1 0 0,0-1-1 0 0,0-1 1 0 0,0 1-1 0 0,-1-1 1 0 0,1 0-1 0 0,0 0 1 0 0,9-1-1 0 0,10-2 115 0 0,40-10-1 0 0,-49 9-151 0 0,162-35-1878 0 0,-144 31 613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4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14 19031 0 0,'-4'-2'149'0'0,"1"0"0"0"0,-1 0-1 0 0,0 1 1 0 0,1-1-1 0 0,-1 1 1 0 0,0 0 0 0 0,0 0-1 0 0,0 1 1 0 0,1-1 0 0 0,-1 1-1 0 0,0 0 1 0 0,0 0 0 0 0,0 0-1 0 0,-6 1 1 0 0,-7 2-36 0 0,0 1-1 0 0,-17 6 1 0 0,-9 2 748 0 0,26-9-465 0 0,1 0 0 0 0,-1 2 0 0 0,1-1 0 0 0,0 2 0 0 0,1 0-1 0 0,-20 11 1 0 0,33-16-392 0 0,0 0 0 0 0,0 1-1 0 0,1-1 1 0 0,-1 1 0 0 0,0-1 0 0 0,0 1-1 0 0,1 0 1 0 0,-1-1 0 0 0,1 1 0 0 0,-1 0-1 0 0,1 0 1 0 0,0 0 0 0 0,-2 4 0 0 0,-2 3 7 0 0,-82 102-63 0 0,52-70 40 0 0,17-18 25 0 0,-80 100 345 0 0,72-87-179 0 0,-32 60-1 0 0,56-92-141 0 0,-1 0 0 0 0,2 1 0 0 0,-1-1 0 0 0,0 0 0 0 0,1 1 0 0 0,0-1 0 0 0,0 1 0 0 0,0-1 0 0 0,1 1 0 0 0,-1 5 0 0 0,1-8-23 0 0,1 0 1 0 0,-1 0-1 0 0,1 1 0 0 0,-1-1 1 0 0,1 0-1 0 0,0 0 0 0 0,0 1 1 0 0,0-1-1 0 0,0 0 0 0 0,0 0 0 0 0,0 0 1 0 0,0 0-1 0 0,1-1 0 0 0,-1 1 1 0 0,1 0-1 0 0,0-1 0 0 0,-1 1 1 0 0,1-1-1 0 0,0 1 0 0 0,0-1 0 0 0,0 0 1 0 0,2 2-1 0 0,12 4 27 0 0,0 0 0 0 0,1 0 0 0 0,0-2 0 0 0,30 7 0 0 0,6 1-91 0 0,-37-9-364 0 0,1 0 1 0 0,1-2-1 0 0,32 2 1 0 0,17-5-5861 0 0,-54-1 4103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2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1396 1 9671 0 0,'0'0'748'0'0,"-1"1"-300"0"0,-1 4 128 0 0,0 0 0 0 0,-1 0-1 0 0,0 0 1 0 0,0 0 0 0 0,0-1-1 0 0,-1 1 1 0 0,0-1 0 0 0,1 0-1 0 0,-6 4 1 0 0,1-2-84 0 0,0 0-1 0 0,0-1 1 0 0,0 0 0 0 0,-16 7-1 0 0,-2-2 41 0 0,0-2 0 0 0,-48 9 0 0 0,-26 4-91 0 0,-24 5-1129 0 0,-156 13 0 0 0,249-38 447 0 0,1 0-1 0 0,-37-6 0 0 0,50 3 202 0 0,0-1-1 0 0,1 0 1 0 0,-1-2-1 0 0,1 0 1 0 0,-23-10-1 0 0,33 12 37 0 0,1 1-6 0 0,1 0 0 0 0,-1 0 0 0 0,1-1 0 0 0,0 1 0 0 0,0-1 0 0 0,0 0 0 0 0,0-1 0 0 0,0 1 0 0 0,1 0 0 0 0,-7-9 0 0 0,9 11 56 0 0,5 2-29 0 0,-1-1 0 0 0,1 1 0 0 0,-1 0 1 0 0,0 0-1 0 0,1 0 0 0 0,-1 0 0 0 0,0 0 0 0 0,0 1 0 0 0,0 0 0 0 0,0-1 0 0 0,0 1 0 0 0,0 0 0 0 0,0 0 0 0 0,-1 1 1 0 0,1-1-1 0 0,-1 1 0 0 0,0-1 0 0 0,0 1 0 0 0,1 0 0 0 0,-2 0 0 0 0,1-1 0 0 0,2 5 0 0 0,1 2 34 0 0,-1 0 0 0 0,0 1-1 0 0,0-1 1 0 0,-1 1 0 0 0,-1 0-1 0 0,3 15 1 0 0,-3-11-51 0 0,-2-1 0 0 0,0 0 0 0 0,0 1 0 0 0,-2-1 0 0 0,1 0 0 0 0,-5 14 0 0 0,0-3 0 0 0,-1 0 0 0 0,-14 31 0 0 0,5-23-21 0 0,-2-1 1 0 0,0 0-1 0 0,-3-2 0 0 0,-31 37 0 0 0,30-42-229 0 0,-1-2-1 0 0,-43 31 1 0 0,19-15 136 0 0,-75 52 43 0 0,113-85 93 0 0,7-4 439 0 0,4-1-398 0 0,1 1 0 0 0,-1-1 0 0 0,1 0 0 0 0,-1 0 1 0 0,1 0-1 0 0,-1 0 0 0 0,0 0 0 0 0,4-1 0 0 0,2 0 62 0 0,278-20 2147 0 0,-198 9-1625 0 0,104-29 0 0 0,-118 24-429 0 0,-57 14-190 0 0,148-40 72 0 0,-164 42-204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2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57 8751 0 0,'-7'-4'9808'0'0,"16"13"-8620"0"0,-2-4-1063 0 0,0 0 0 0 0,0 0 0 0 0,0-1 0 0 0,0 0 0 0 0,1-1 0 0 0,0 1 0 0 0,-1-1 0 0 0,1-1 0 0 0,0 1 0 0 0,1-2-1 0 0,-1 1 1 0 0,0-1 0 0 0,0 0 0 0 0,1 0 0 0 0,-1-1 0 0 0,1-1 0 0 0,-1 1 0 0 0,0-1 0 0 0,14-4 0 0 0,32-8-20 0 0,62-26 0 0 0,-46 9-6412 0 0,-32 14-635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2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0 15863 0 0,'0'0'1439'0'0,"-1"1"-1186"0"0,-7 8-13 0 0,-1 0 0 0 0,0-1 0 0 0,0-1 0 0 0,0 0-1 0 0,-20 12 1 0 0,4-3 56 0 0,-11 9-91 0 0,1 2-1 0 0,1 1 1 0 0,2 2 0 0 0,1 1 0 0 0,2 1-1 0 0,1 2 1 0 0,1 1 0 0 0,-24 42 0 0 0,30-40-46 0 0,-27 65 0 0 0,39-77-64 0 0,0 0 0 0 0,2 0 0 0 0,-7 50 0 0 0,13-66-40 0 0,1 0-1 0 0,-1 0 0 0 0,2 0 1 0 0,1 16-1 0 0,-2-23-238 0 0,1 0-1 0 0,-1 1 1 0 0,1-1-1 0 0,-1 0 0 0 0,1 0 1 0 0,0 0-1 0 0,0 1 1 0 0,0-1-1 0 0,0 0 1 0 0,0 0-1 0 0,0 0 1 0 0,1-1-1 0 0,-1 1 0 0 0,1 0 1 0 0,-1 0-1 0 0,1-1 1 0 0,0 1-1 0 0,0-1 1 0 0,-1 1-1 0 0,1-1 1 0 0,0 0-1 0 0,0 0 0 0 0,3 2 1 0 0,8-1-6347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3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19 9671 0 0,'0'0'748'0'0,"-1"1"-492"0"0,-2 2 153 0 0,0 0-1 0 0,0 1 0 0 0,0-1 1 0 0,1 1-1 0 0,-1 0 0 0 0,1 0 1 0 0,0-1-1 0 0,0 1 0 0 0,1 1 1 0 0,-1-1-1 0 0,1 0 0 0 0,0 0 1 0 0,-1 6-1 0 0,1-4-33 0 0,1 0-1 0 0,0 1 1 0 0,0-1-1 0 0,1 0 1 0 0,0 0-1 0 0,0 0 1 0 0,0 0 0 0 0,4 10-1 0 0,0-4-87 0 0,1 0 0 0 0,0 0-1 0 0,0-1 1 0 0,1 0 0 0 0,1 0-1 0 0,0-1 1 0 0,0 0-1 0 0,15 15 1 0 0,22 11 529 0 0,0-1 0 0 0,64 37 0 0 0,49 35-96 0 0,-56-31-640 0 0,-98-73-80 0 0,-3-2 0 0 0,0-1 0 0 0,0 1 0 0 0,0 0 0 0 0,0 0 0 0 0,0 0 0 0 0,0 0 0 0 0,0 0 0 0 0,0 0 0 0 0,0 0 0 0 0,0 1 0 0 0,-1-1 0 0 0,1 0 0 0 0,0 0 0 0 0,0 2 0 0 0</inkml:trace>
  <inkml:trace contextRef="#ctx0" brushRef="#br0" timeOffset="1">639 1 11055 0 0,'-2'1'6379'0'0,"-107"96"-2799"0"0,47-40-3276 0 0,-45 44-4 0 0,-44 38-140 0 0,-8-12-96 0 0,149-118-52 0 0,5-5-21 0 0,1 0 1 0 0,-1 0-1 0 0,1 1 0 0 0,0-1 1 0 0,0 1-1 0 0,1 0 0 0 0,-6 9 0 0 0,9-14 0 0 0,0 0 0 0 0,0 0-1 0 0,0 0 1 0 0,0 0-1 0 0,0 0 1 0 0,0 0 0 0 0,0 0-1 0 0,0 0 1 0 0,0 0-1 0 0,0 0 1 0 0,0 0-1 0 0,0 0 1 0 0,0 0 0 0 0,0 0-1 0 0,1 0 1 0 0,-1 0-1 0 0,0 0 1 0 0,0 0-1 0 0,0 0 1 0 0,0 0 0 0 0,0 0-1 0 0,0 0 1 0 0,0 0-1 0 0,0 0 1 0 0,0 0 0 0 0,0 0-1 0 0,0 0 1 0 0,0 0-1 0 0,0 0 1 0 0,0 0-1 0 0,0 0 1 0 0,0 0 0 0 0,0 0-1 0 0,1 1 1 0 0,-1-1-1 0 0,0 0 1 0 0,0 0-1 0 0,0 0 1 0 0,0 0 0 0 0,0 0-1 0 0,0 0 1 0 0,0 0-1 0 0,0 0 1 0 0,0 0 0 0 0,0 0-1 0 0,0 0 1 0 0,0 0-1 0 0,0 0 1 0 0,0 0-1 0 0,0 0 1 0 0,0 0 0 0 0,0 0-1 0 0,0 1 1 0 0,0-1-1 0 0,0 0 1 0 0,0 0-1 0 0,0 0 1 0 0,0 0 0 0 0,0 0-1 0 0,39-3-2663 0 0,-9-3-4098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3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11055 0 0,'0'3'852'0'0,"-2"1"-670"0"0,1 1 0 0 0,-1-1 0 0 0,1 1 1 0 0,1-1-1 0 0,-1 1 0 0 0,1 0 0 0 0,0 0 0 0 0,0-1 0 0 0,0 1 0 0 0,0 0 0 0 0,1-1 0 0 0,0 1 0 0 0,0 0 0 0 0,0-1 0 0 0,1 1 0 0 0,-1-1 0 0 0,1 1 0 0 0,0-1 0 0 0,0 0 0 0 0,1 0 0 0 0,-1 0 0 0 0,1 0 1 0 0,5 6-1 0 0,17 14 572 0 0,55 40 0 0 0,-26-22 36 0 0,-43-34-662 0 0,134 119 2562 0 0,-129-110-2293 0 0,0 0-1 0 0,0 2 0 0 0,-2 0 0 0 0,-1 1 1 0 0,0 0-1 0 0,11 24 0 0 0,-16-25-149 0 0,0 0-1 0 0,5 21 1 0 0,-11-31-217 0 0,0-1-1 0 0,-1 1 1 0 0,0-1-1 0 0,-1 1 1 0 0,1 0-1 0 0,-2 0 1 0 0,-1 12-1 0 0,-4 9 6 0 0,-2 1-1 0 0,-22 55 1 0 0,23-70-43 0 0,0-1 0 0 0,-1 0-1 0 0,-1-1 1 0 0,0 0 0 0 0,-1 0 0 0 0,-1-1-1 0 0,-17 18 1 0 0,12-16-9 0 0,-1 0 0 0 0,0-2 0 0 0,-1 0 0 0 0,0-1 0 0 0,-25 12 0 0 0,8-6-2262 0 0,33-17 1054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30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16871 0 0,'0'0'2906'0'0,"1"0"-2330"0"0,16 4 107 0 0,-1-1 1 0 0,0 0-1 0 0,25-1 0 0 0,-15 0-362 0 0,79-2 528 0 0,-32-1-2856 0 0,-25 4-4379 0 0,-36-1-446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3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5527 0 0,'2'2'7814'0'0,"1"0"-6660"0"0,-1 0 0 0 0,1 1 1 0 0,0-1-1 0 0,0 0 0 0 0,0 0 0 0 0,7 2 1 0 0,23 6 1417 0 0,-11-7-2471 0 0,28 1 0 0 0,-41-4 412 0 0,41 1 78 0 0,1-1 0 0 0,62-10 0 0 0,27-16-3181 0 0,-111 20-6014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3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1185 225 5039 0 0,'207'-86'896'0'0,"-69"28"3316"0"0,-84 36-2287 0 0,79-36 5874 0 0,-134 59-7580 0 0,-2 5-63 0 0,-1-1 0 0 0,0 1 0 0 0,0-1 0 0 0,0-1 0 0 0,0 1 0 0 0,-1 0 1 0 0,0-1-1 0 0,0 0 0 0 0,-8 5 0 0 0,-56 30 538 0 0,42-25-600 0 0,-282 157 98 0 0,-323 136-540 0 0,590-288 344 0 0,1-1 4 0 0,26-13 0 0 0,1 1 0 0 0,0 1 0 0 0,0 0 0 0 0,0 1 0 0 0,-20 15 0 0 0,27-15 0 0 0,2 0 0 0 0,3 1 0 0 0,3 0 0 0 0,5 0 0 0 0,-5-8 0 0 0,0 0 1 0 0,0 1-1 0 0,0-1 0 0 0,0 0 0 0 0,0 0 1 0 0,1 0-1 0 0,-1 0 0 0 0,0 0 0 0 0,0 0 1 0 0,1-1-1 0 0,-1 1 0 0 0,1 0 0 0 0,-1-1 0 0 0,0 1 1 0 0,1-1-1 0 0,-1 1 0 0 0,4-1 0 0 0,0 1 17 0 0,4 0 64 0 0,0 0-1 0 0,1-1 1 0 0,-1 0-1 0 0,1 0 0 0 0,-1-1 1 0 0,1 0-1 0 0,-1-1 1 0 0,0 0-1 0 0,12-4 0 0 0,16-3 126 0 0,293-39 630 0 0,-271 45-708 0 0,-1 2 0 0 0,0 3 0 0 0,100 15 0 0 0,-96-6-92 0 0,-68 0-218 0 0,1-6 152 0 0,0-1 0 0 0,0 1 0 0 0,0-1 0 0 0,0 0 0 0 0,0 0-1 0 0,-8 3 1 0 0,-39 18-144 0 0,28-14 78 0 0,-225 111-77 0 0,-13 6 42 0 0,66-42 131 0 0,-155 80 0 0 0,330-153 15 0 0,-1 1 0 0 0,2 1 0 0 0,-1 1 0 0 0,-34 36 0 0 0,48-44 42 0 0,5-6 251 0 0,4 0-179 0 0,-1 1-118 0 0,1-1 0 0 0,0 1 0 0 0,0-1 0 0 0,0 0 0 0 0,0 0 0 0 0,0 0-1 0 0,0 0 1 0 0,0-1 0 0 0,1 1 0 0 0,-1 0 0 0 0,1-1 0 0 0,-1 0-1 0 0,1 1 1 0 0,0-1 0 0 0,0 0 0 0 0,-1-1 0 0 0,1 1 0 0 0,0 0-1 0 0,5 0 1 0 0,7 0 53 0 0,0 0 0 0 0,23-1 0 0 0,-27 0-58 0 0,261-18 46 0 0,65 0 35 0 0,41 29 190 0 0,-289-10-50 0 0,0-3 1 0 0,0-4-1 0 0,-1-4 0 0 0,123-30 0 0 0,-195 37-61 0 0,0 0 0 0 0,31-1 0 0 0,-39 4-153 0 0,-1 0-1 0 0,0 0 0 0 0,0 1 1 0 0,1 0-1 0 0,-1 1 0 0 0,0-1 1 0 0,0 2-1 0 0,12 4 0 0 0,10 8-818 0 0,-29-15 715 0 0,1 0 1 0 0,0 1 0 0 0,-1-1-1 0 0,1 1 1 0 0,0-1 0 0 0,-1 1-1 0 0,1-1 1 0 0,-1 1-1 0 0,1-1 1 0 0,-1 1 0 0 0,1 0-1 0 0,-1-1 1 0 0,1 1 0 0 0,-1 0-1 0 0,1-1 1 0 0,-1 1-1 0 0,0 1 1 0 0,5 17-14358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34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0,'2'1'14644'0'0,"149"132"-10739"0"0,14 13-3342 0 0,-127-115-531 0 0,59 43 16 0 0,46 21-61 0 0,-137-91-42 0 0,1 0-1 0 0,-1 0 1 0 0,1-1 0 0 0,-1 0 0 0 0,13 4 0 0 0,-16-7-35 0 0,1 1 1 0 0,-1 0-1 0 0,0-1 0 0 0,1 0 1 0 0,-1 1-1 0 0,1-1 1 0 0,-1-1-1 0 0,0 1 0 0 0,1 0 1 0 0,-1-1-1 0 0,0 0 1 0 0,1 0-1 0 0,3-1 0 0 0,-4-1-1207 0 0,3-4-359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3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8287 0 0,'-1'1'7684'0'0,"-23"31"-4162"0"0,-21 14-2803 0 0,13-15-322 0 0,-145 132 67 0 0,-12-11-367 0 0,176-141-92 0 0,1-1 0 0 0,0 1 0 0 0,0 1-1 0 0,1 0 1 0 0,-11 17 0 0 0,21-27-399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41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92 842 15983 0 0,'-1'1'730'0'0,"-89"51"1592"0"0,111-72 736 0 0,55-69-2561 0 0,45-78-329 0 0,-7 9 7 0 0,12 10 87 0 0,-61 78-250 0 0,39-37-9 0 0,-77 81-5 0 0,60-42 1 0 0,-86 67 1 0 0,7-5 37 0 0,-1 1 0 0 0,1 0 0 0 0,0 0 0 0 0,1 1 0 0 0,-1 0 0 0 0,1 0 0 0 0,16-4 0 0 0,-25 9-31 0 0,1-1 1 0 0,-1 0-1 0 0,1 0 0 0 0,-1 0 0 0 0,0 0 0 0 0,1 0 0 0 0,-1 1 1 0 0,1-1-1 0 0,-1 0 0 0 0,0 0 0 0 0,1 1 0 0 0,-1-1 1 0 0,0 0-1 0 0,1 1 0 0 0,-1-1 0 0 0,0 0 0 0 0,1 1 1 0 0,-1-1-1 0 0,0 0 0 0 0,0 1 0 0 0,0-1 0 0 0,1 1 1 0 0,-1-1-1 0 0,0 0 0 0 0,0 1 0 0 0,0 0 0 0 0,4 10 59 0 0,-4-5-35 0 0,0 0 1 0 0,0 0-1 0 0,0-1 0 0 0,0 1 1 0 0,-1 0-1 0 0,-3 10 0 0 0,-13 35 145 0 0,10-34-114 0 0,-9 29 109 0 0,-9 22 257 0 0,-17 74 0 0 0,36-116-393 0 0,1 0 0 0 0,2 1 0 0 0,0-1-1 0 0,3 36 1 0 0,0-48-24 0 0,2-1-1 0 0,0 0 0 0 0,0 0 1 0 0,1 0-1 0 0,1 0 0 0 0,0-1 1 0 0,0 1-1 0 0,2-1 0 0 0,-1 0 1 0 0,13 18-1 0 0,27 31-9 0 0,-40-53-35 0 0,-4-7-147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3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11255 0 0,'0'0'4683'0'0,"-1"2"-4127"0"0,1 5-319 0 0,0-1 0 0 0,0 1-1 0 0,1 0 1 0 0,0 0 0 0 0,0-1 0 0 0,1 1 0 0 0,-1 0 0 0 0,1-1 0 0 0,1 1-1 0 0,-1-1 1 0 0,1 0 0 0 0,5 7 0 0 0,5 10 799 0 0,30 37 1 0 0,-8-18 1 0 0,46 42-1 0 0,45 30-193 0 0,-2-2-621 0 0,-90-78-224 0 0,-17-15-49 0 0,2-1 0 0 0,0-1-1 0 0,32 22 1 0 0,-49-38-240 0 0,-1-1 174 0 0,1 0 1 0 0,-1-1-1 0 0,1 1 0 0 0,-1 0 0 0 0,1 0 0 0 0,-1-1 0 0 0,0 1 0 0 0,1-1 0 0 0,-1 1 0 0 0,0-1 0 0 0,1 0 0 0 0,-1 0 0 0 0,0 1 0 0 0,0-1 0 0 0,1 0 0 0 0,-1 0 0 0 0,0 0 0 0 0,0 0 0 0 0,0-1 0 0 0,0 1 0 0 0,0 0 0 0 0,1-3 0 0 0,0 0-506 0 0,0-1 0 0 0,0 1 1 0 0,0-1-1 0 0,-1 1 0 0 0,2-8 0 0 0,0-9-6069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3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 3679 0 0,'0'2'10083'0'0,"0"2"-9486"0"0,-1 1 0 0 0,0-1 0 0 0,0 1 0 0 0,0-1 0 0 0,0 0 0 0 0,-1 1 0 0 0,1-1 0 0 0,-1 0 1 0 0,-4 6-1 0 0,-27 39-184 0 0,24-37 8 0 0,-43 54-53 0 0,-4-3 0 0 0,-103 92 0 0 0,102-105-368 0 0,-111 105 0 0 0,160-148-48 0 0,1 0 1 0 0,1 1-1 0 0,-1-1 0 0 0,-4 10 1 0 0,9-14-81 0 0,4-3-435 0 0,22 4-5417 0 0,-7-5-375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36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13823 0 0,'0'0'1062'0'0,"1"2"-506"0"0,0 0-316 0 0,0 1 1 0 0,0 0 0 0 0,0-1 0 0 0,-1 1 0 0 0,1 0 0 0 0,-1 0 0 0 0,1 0-1 0 0,-1-1 1 0 0,0 1 0 0 0,0 0 0 0 0,0 0 0 0 0,0 0 0 0 0,-1 0 0 0 0,1-1-1 0 0,-1 1 1 0 0,0 0 0 0 0,-1 3 0 0 0,-3 7 99 0 0,-1 1-1 0 0,-7 14 1 0 0,6-15-326 0 0,-41 77 195 0 0,-31 69 32 0 0,72-143-245 0 0,-28 66-113 0 0,-36 128 0 0 0,64-173-745 0 0,6-36 516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36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13847 0 0,'2'-6'146'0'0,"0"0"0"0"0,0 0 0 0 0,0 1 0 0 0,1-1 0 0 0,0 1 0 0 0,0 0 0 0 0,1 0 0 0 0,0 0 0 0 0,-1 1 0 0 0,1-1 0 0 0,1 1-1 0 0,8-7 1 0 0,4-3 305 0 0,1 1-1 0 0,23-11 0 0 0,0 1-107 0 0,1 2 0 0 0,1 2-1 0 0,1 2 1 0 0,0 2 0 0 0,1 2-1 0 0,0 2 1 0 0,1 1 0 0 0,1 3-1 0 0,-1 2 1 0 0,79 1 0 0 0,-120 4-292 0 0,55 5 608 0 0,-54-4-576 0 0,0 0-1 0 0,0 0 1 0 0,0 1 0 0 0,-1 0 0 0 0,1 0 0 0 0,0 0 0 0 0,8 5 0 0 0,-13-6-56 0 0,1 0 0 0 0,-1 1 1 0 0,1-1-1 0 0,-1 0 0 0 0,1 0 0 0 0,-1 1 1 0 0,0-1-1 0 0,0 1 0 0 0,0-1 1 0 0,0 1-1 0 0,0 0 0 0 0,0-1 0 0 0,0 1 1 0 0,0 0-1 0 0,-1 0 0 0 0,1 0 0 0 0,0 3 1 0 0,-1-2-3 0 0,1 0 0 0 0,-1 1 0 0 0,-1-1 0 0 0,1 0 1 0 0,0 1-1 0 0,-1-1 0 0 0,0 0 0 0 0,1 0 0 0 0,-3 5 1 0 0,-3 5 49 0 0,0-1 1 0 0,-1 0-1 0 0,-15 20 1 0 0,20-29-55 0 0,-20 25 59 0 0,-2 0 0 0 0,0-2-1 0 0,-32 26 1 0 0,-89 63 168 0 0,115-92-518 0 0,-1-2 0 0 0,-1-1 0 0 0,-1-2 1 0 0,-1-1-1 0 0,0-2 0 0 0,-62 20 0 0 0,84-33 207 0 0,12-2-92 0 0,-1 0 1 0 0,1 0 0 0 0,0 0 0 0 0,-1 0 0 0 0,1 0 0 0 0,-1 0 0 0 0,1 1 0 0 0,0-1-1 0 0,-1 0 1 0 0,1 0 0 0 0,-1 0 0 0 0,1-1 0 0 0,-1 1 0 0 0,1 0 0 0 0,0 0 0 0 0,-1 0-1 0 0,1 0 1 0 0,0 0 0 0 0,-1 0 0 0 0,1-1 0 0 0,-1 1 0 0 0,1 0 0 0 0,0 0-1 0 0,-1 0 1 0 0,1-1 0 0 0,0-10-1630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3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11431 0 0,'2'-1'522'0'0,"16"3"9051"0"0,-38 15-7717 0 0,-23 20-1822 0 0,19-11 39 0 0,1 1-1 0 0,-36 56 0 0 0,46-61-44 0 0,2 0 1 0 0,0 1-1 0 0,1 0 1 0 0,-13 46-1 0 0,21-61-74 0 0,0 1 0 0 0,0 0-1 0 0,1 0 1 0 0,1-1 0 0 0,-1 1-1 0 0,1 0 1 0 0,1 0 0 0 0,0 0-1 0 0,2 10 1 0 0,-2-15 9 0 0,0 0 0 0 0,1 0-1 0 0,-1 0 1 0 0,1 0 0 0 0,0-1-1 0 0,0 1 1 0 0,0-1 0 0 0,0 1-1 0 0,1-1 1 0 0,-1 0 0 0 0,1 0-1 0 0,0 0 1 0 0,0 0 0 0 0,0-1-1 0 0,0 1 1 0 0,1-1 0 0 0,-1 1-1 0 0,1-1 1 0 0,-1 0 0 0 0,1-1-1 0 0,7 4 1 0 0,8 1-1619 0 0,1-2-3489 0 0,0-3-1626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3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58 3679 0 0,'0'0'167'0'0,"-2"0"-7"0"0,1 0-107 0 0,-1 0 0 0 0,1 1 0 0 0,-1-1 0 0 0,1 0 0 0 0,0 0-1 0 0,-1 1 1 0 0,1-1 0 0 0,-1 1 0 0 0,1-1 0 0 0,0 1 0 0 0,0-1 0 0 0,-1 1 0 0 0,1 0-1 0 0,0 0 1 0 0,0-1 0 0 0,0 1 0 0 0,0 0 0 0 0,-2 2 0 0 0,1-1 421 0 0,1 0-1 0 0,0 0 1 0 0,0 0 0 0 0,0 0 0 0 0,0 0-1 0 0,0 0 1 0 0,0 0 0 0 0,1 0 0 0 0,-1 0-1 0 0,1 1 1 0 0,-1-1 0 0 0,1 0 0 0 0,0 4-1 0 0,1-1-64 0 0,0-1-1 0 0,0 0 1 0 0,0 1 0 0 0,1-1-1 0 0,-1 0 1 0 0,1 0-1 0 0,0 0 1 0 0,1 0 0 0 0,-1-1-1 0 0,1 1 1 0 0,-1 0-1 0 0,1-1 1 0 0,0 0-1 0 0,6 6 1 0 0,2 0 36 0 0,-1-1 0 0 0,1 0-1 0 0,20 11 1 0 0,-10-8-6 0 0,0-1-1 0 0,1-2 1 0 0,25 8-1 0 0,70 12 1111 0 0,-69-18-337 0 0,73 25 0 0 0,-110-31-1095 0 0,0 0 0 0 0,0 1 0 0 0,0 1 0 0 0,-1 0 1 0 0,1 0-1 0 0,-2 1 0 0 0,17 14 0 0 0,-25-20-197 0 0,3 5-2037 0 0</inkml:trace>
  <inkml:trace contextRef="#ctx0" brushRef="#br0" timeOffset="1">496 1 8751 0 0,'0'0'674'0'0,"-2"0"-438"0"0,-3 1 255 0 0,0 1 0 0 0,0-1 0 0 0,0 1 1 0 0,0 0-1 0 0,1 0 0 0 0,-1 0 1 0 0,0 1-1 0 0,1-1 0 0 0,0 1 0 0 0,0 0 1 0 0,-6 5-1 0 0,4-2 69 0 0,1 0-1 0 0,-1 1 1 0 0,1-1 0 0 0,0 1-1 0 0,0 0 1 0 0,-4 11 0 0 0,-1 0-264 0 0,-1-1 1 0 0,-1 0 0 0 0,-1 0-1 0 0,0-2 1 0 0,-1 1 0 0 0,-21 17-1 0 0,-99 73-10 0 0,132-105-280 0 0,-58 41 67 0 0,-26 19-61 0 0,85-59-177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3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6911 0 0,'0'1'3046'0'0,"-1"1"-2568"0"0,1 0 0 0 0,-1 0 0 0 0,1 0 0 0 0,0-1 0 0 0,0 1 0 0 0,0 0 0 0 0,0 0 1 0 0,0 0-1 0 0,0 0 0 0 0,0-1 0 0 0,1 1 0 0 0,-1 0 0 0 0,0 0 0 0 0,2 3 0 0 0,0-2-149 0 0,0 1 0 0 0,0-1 0 0 0,0 1 0 0 0,1-1 0 0 0,-1 0 0 0 0,5 5 0 0 0,4 1-195 0 0,0 1 0 0 0,23 13 0 0 0,-31-21 42 0 0,126 71 963 0 0,-14-9 166 0 0,-89-47-834 0 0,0 0 0 0 0,25 23 1 0 0,-39-30-323 0 0,-2 0 0 0 0,0 0 0 0 0,0 1 0 0 0,-1 0 0 0 0,0 1 0 0 0,-1 0 0 0 0,0 1 1 0 0,-1-1-1 0 0,0 1 0 0 0,-1 1 0 0 0,-1-1 0 0 0,0 1 0 0 0,-1 0 0 0 0,0 0 0 0 0,2 21 0 0 0,-4-21-95 0 0,-2-1 0 0 0,0 1-1 0 0,0 0 1 0 0,-2 0-1 0 0,1-1 1 0 0,-2 1 0 0 0,0-1-1 0 0,0 0 1 0 0,-1 1-1 0 0,-1-2 1 0 0,0 1-1 0 0,-1 0 1 0 0,0-1 0 0 0,-1 0-1 0 0,-11 14 1 0 0,4-7-242 0 0,-1-1-1 0 0,0-1 1 0 0,-20 17 0 0 0,5-9-1872 0 0,-34 24 1 0 0,49-40 244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3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16671 0 0,'0'0'1632'0'0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3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1099 59 3999 0 0,'20'-9'649'0'0,"1"0"-1"0"0,0 2 0 0 0,0 1 0 0 0,0 0 1 0 0,30-3-1 0 0,1-1 3265 0 0,-45 9-3290 0 0,0 0 1 0 0,0 1-1 0 0,0 0 1 0 0,1 0-1 0 0,-1 0 0 0 0,14 4 1344 0 0,-21-2-1773 0 0,0 1-151 0 0,-1 1-1 0 0,1-1 1 0 0,-1 1 0 0 0,0-1-1 0 0,0 1 1 0 0,-1-1-1 0 0,1 0 1 0 0,-1 1-1 0 0,1-1 1 0 0,-1 0 0 0 0,0 0-1 0 0,0 0 1 0 0,-1-1-1 0 0,1 1 1 0 0,-1 0 0 0 0,1-1-1 0 0,-1 0 1 0 0,0 1-1 0 0,-4 1 1 0 0,-8 7 252 0 0,-1-2 0 0 0,-25 12 0 0 0,33-17-280 0 0,-18 7-41 0 0,0-1 0 0 0,-47 12 0 0 0,-57 5-102 0 0,118-25 120 0 0,-221 34-204 0 0,7-2 94 0 0,138-21 118 0 0,0-3 0 0 0,-167-4 0 0 0,248-7 0 0 0,-34-2 0 0 0,38 3 0 0 0,-1 0 0 0 0,1-1 0 0 0,0 0 0 0 0,0 0 0 0 0,0 0 0 0 0,0 0 0 0 0,0 0 0 0 0,0-1 0 0 0,-5-3 0 0 0,1-4 0 0 0,6 6 4 0 0,0-16 63 0 0,1 17-2 0 0,2 1-11 0 0,8-3-44 0 0,4 3-10 0 0,-12 1 0 0 0,-1 0 0 0 0,0 0 0 0 0,0 1 0 0 0,0-1 0 0 0,0 0 0 0 0,1 1 0 0 0,-1-1 0 0 0,0 1 0 0 0,0 0 0 0 0,1 0 0 0 0,2 3-11 0 0,0-1-1 0 0,-1 1 1 0 0,0 0 0 0 0,0 0-1 0 0,0 0 1 0 0,0 0-1 0 0,-1 1 1 0 0,3 6-1 0 0,15 41-47 0 0,-15-38 59 0 0,10 29-20 0 0,1-1 0 0 0,3 0 1 0 0,1-1-1 0 0,2-1 1 0 0,51 69-1 0 0,-25-50 20 0 0,70 69 0 0 0,-113-124 8 0 0,-1 0 1 0 0,0 1-1 0 0,0 0 0 0 0,-1 0 0 0 0,1 0 0 0 0,-1 0 0 0 0,0 0 0 0 0,-1 1 1 0 0,1-1-1 0 0,-1 1 0 0 0,0 0 0 0 0,0 0 0 0 0,-1 0 0 0 0,0 0 0 0 0,0 0 1 0 0,0 9-1 0 0,-1-11-3 0 0,0 0 0 0 0,-1 1 0 0 0,1-1 1 0 0,-1 0-1 0 0,0 1 0 0 0,0-1 0 0 0,0 0 1 0 0,-1 0-1 0 0,0 0 0 0 0,0 0 0 0 0,0 0 0 0 0,0-1 1 0 0,0 1-1 0 0,-1-1 0 0 0,1 1 0 0 0,-1-1 1 0 0,0 0-1 0 0,0 0 0 0 0,-1 0 0 0 0,1 0 1 0 0,0 0-1 0 0,-1-1 0 0 0,-6 4 0 0 0,7-4-3 0 0,1-1 3 0 0,1 0 1 0 0,-1 0-1 0 0,1 0 0 0 0,-1-1 0 0 0,1 1 1 0 0,-1-1-1 0 0,1 1 0 0 0,-1-1 1 0 0,0 0-1 0 0,1 1 0 0 0,-4-1 1 0 0,-18 2 92 0 0,21-2 41 0 0,-1-1 21 0 0,2 0-120 0 0,-1 1 1 0 0,1-1-1 0 0,-1 0 0 0 0,1 0 0 0 0,-1 0 1 0 0,1 0-1 0 0,0 0 0 0 0,-1 0 1 0 0,1 0-1 0 0,0 0 0 0 0,0 0 1 0 0,0-1-1 0 0,0 1 0 0 0,0 0 1 0 0,-1-3-1 0 0,0 0 49 0 0,1 1-1 0 0,0-1 1 0 0,0 0-1 0 0,0 1 1 0 0,0-1 0 0 0,0-6-1 0 0,1 3 12 0 0,0-1 0 0 0,1 0 0 0 0,-1 1 0 0 0,1-1 0 0 0,1 1 0 0 0,0-1 0 0 0,0 1 0 0 0,0 0 0 0 0,6-12 0 0 0,5-6 31 0 0,20-30-1 0 0,-18 33-119 0 0,133-235 67 0 0,-87 147-76 0 0,-46 84-2 0 0,19-48 0 0 0,-34 74 0 0 0,0-1 0 0 0,0 1 0 0 0,1-1 0 0 0,-1 0 0 0 0,0 1 0 0 0,0-1 0 0 0,0 1 0 0 0,0-1 0 0 0,0 1 0 0 0,0-1 0 0 0,0 0 0 0 0,0 1 0 0 0,0-1 0 0 0,0 1 0 0 0,0-1 0 0 0,0 0 0 0 0,0 0-4 0 0,-1 1 0 0 0,1-1 0 0 0,-1 1 0 0 0,1 0 0 0 0,-1-1 0 0 0,1 1 0 0 0,0 0 0 0 0,-1-1 0 0 0,1 1 0 0 0,-1 0-1 0 0,0 0 1 0 0,1-1 0 0 0,-1 1 0 0 0,1 0 0 0 0,-1 0 0 0 0,1 0 0 0 0,-1 0 0 0 0,1 0 0 0 0,-1 0 0 0 0,0 0 0 0 0,1 0 0 0 0,-1 0 0 0 0,1 0 0 0 0,-1 0 0 0 0,1 0-1 0 0,-1 0 1 0 0,0 0 0 0 0,1 0 0 0 0,-1 1 0 0 0,0-1 0 0 0,-19 10-198 0 0,4 4-776 0 0,16-13 877 0 0,-1-1 0 0 0,1 1 0 0 0,-1-1 0 0 0,1 0 0 0 0,-1 1 0 0 0,1-1 0 0 0,0 1 0 0 0,-1 0 0 0 0,1-1 0 0 0,0 1 0 0 0,-1-1 0 0 0,1 1-1 0 0,0-1 1 0 0,0 1 0 0 0,0 0 0 0 0,-1-1 0 0 0,1 1 0 0 0,0 0 0 0 0,0-1 0 0 0,0 1 0 0 0,0-1 0 0 0,0 1 0 0 0,0 0 0 0 0,0-1 0 0 0,0 1-1 0 0,1 0 1 0 0,-1-1 0 0 0,0 1 0 0 0,0-1 0 0 0,0 1 0 0 0,1 0 0 0 0,-1 0 0 0 0,2 0-129 0 0,-1 0 1 0 0,1 0-1 0 0,-1 0 1 0 0,1 0-1 0 0,-1 0 1 0 0,1 0-1 0 0,0-1 1 0 0,-1 1-1 0 0,1 0 1 0 0,0-1-1 0 0,1 1 1 0 0,4 1-313 0 0,19 6-1153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4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7367 0 0,'0'1'7708'0'0,"-1"9"-7324"0"0,1-1 0 0 0,0 0-1 0 0,0 0 1 0 0,1 0 0 0 0,0 1 0 0 0,1-1-1 0 0,0 0 1 0 0,0-1 0 0 0,1 1-1 0 0,0 0 1 0 0,6 11 0 0 0,-1-4-131 0 0,1 0 0 0 0,0-1 0 0 0,1 0 1 0 0,1 0-1 0 0,14 15 0 0 0,16 8 171 0 0,1-2 1 0 0,71 48-1 0 0,-53-42-318 0 0,-49-33-94 0 0,0-2-1 0 0,-1 1 0 0 0,0 1 0 0 0,0 0-1 0 0,-1 0 1 0 0,9 13 0 0 0,-14-19-19 0 0,9 19-85 0 0,-9-10-174 0 0,-3-10-22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4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176 293 5983 0 0,'-46'4'570'0'0,"10"-1"1451"0"0,12 1 2495 0 0,-11 4 2485 0 0,2 1-4696 0 0,31-8-750 0 0,5-1-1487 0 0,1 0 0 0 0,-1-1 0 0 0,0 1 0 0 0,1-1 0 0 0,-1 1 0 0 0,0-1 0 0 0,1 0 0 0 0,2-2 0 0 0,7-1 0 0 0,38-9-9 0 0,179-59-199 0 0,7-31-699 0 0,-20 7-2750 0 0,-154 70 1994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4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15463 0 0,'0'0'1750'0'0,"-8"2"-488"0"0,6-1-1107 0 0,-1-1-1 0 0,1 1 1 0 0,-1 1-1 0 0,1-1 1 0 0,0 0-1 0 0,-1 1 1 0 0,1-1-1 0 0,0 1 1 0 0,0-1 0 0 0,0 1-1 0 0,0 0 1 0 0,-2 3-1 0 0,-21 30 315 0 0,13-16-221 0 0,-16 17-16 0 0,-63 63 1 0 0,-42 21-80 0 0,61-56-98 0 0,21-16-45 0 0,30-27-5627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4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1839 0 0,'-7'5'160'0'0,"-8"8"12326"0"0,16-12-11438 0 0,1 2-875 0 0,1 0 0 0 0,-1 0 0 0 0,1-1 0 0 0,-1 1 0 0 0,1-1 0 0 0,0 0 1 0 0,0 0-1 0 0,0 0 0 0 0,0 0 0 0 0,0 0 0 0 0,0-1 0 0 0,1 1 0 0 0,-1-1 1 0 0,1 0-1 0 0,-1 0 0 0 0,1 0 0 0 0,-1 0 0 0 0,1-1 0 0 0,5 1 0 0 0,9 0 87 0 0,0-1 0 0 0,31-4 0 0 0,-33 3-36 0 0,60-1-115 0 0,-52 2-2280 0 0,-15 0-4335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4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16095 0 0,'0'0'3440'0'0,"2"0"-2870"0"0,3 1-430 0 0,0 0 1 0 0,0 0-1 0 0,-1-1 1 0 0,1 0 0 0 0,0 0-1 0 0,0 0 1 0 0,0-1 0 0 0,0 1-1 0 0,7-3 1 0 0,48-14 355 0 0,-54 15-456 0 0,35-12-97 0 0,86-27 1124 0 0,-105 36-1578 0 0,-1 0 1 0 0,1 2 0 0 0,40-3-1 0 0,-57 7-746 0 0,7 0-14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4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2759 0 0,'1'-2'436'0'0,"1"-2"670"0"0,0-1-1 0 0,0 1 1 0 0,1-1-1 0 0,0 1 1 0 0,0 0-1 0 0,0 0 1 0 0,0 0-1 0 0,6-4 1 0 0,-7 7 43 0 0,-2 0-1061 0 0,1 1 0 0 0,-1 0-1 0 0,1-1 1 0 0,-1 1 0 0 0,1 0-1 0 0,-1 0 1 0 0,1 0 0 0 0,-1 0-1 0 0,1 0 1 0 0,-1-1 0 0 0,1 1-1 0 0,-1 0 1 0 0,1 0 0 0 0,-1 0-1 0 0,1 0 1 0 0,-1 0 0 0 0,1 0-1 0 0,-1 1 1 0 0,1-1 0 0 0,0 0-1 0 0,2 5 34 0 0,-1 0 0 0 0,1-1 0 0 0,-1 1 0 0 0,0 0 0 0 0,-1 1 0 0 0,1-1 0 0 0,-1 0 0 0 0,0 0 0 0 0,0 1 0 0 0,-1 9 0 0 0,0 6 204 0 0,-5 31-1 0 0,2-19-16 0 0,0 24-147 0 0,2 1 0 0 0,2 0 0 0 0,4-1 0 0 0,1 1 0 0 0,4-1 0 0 0,1-1 0 0 0,35 99 0 0 0,-38-134-148 0 0,0 3 48 0 0,12 46 1 0 0,-19-68-30 0 0,-1 1 0 0 0,1-1 0 0 0,0 1 0 0 0,-1 0 0 0 0,0 0 0 0 0,0-1 0 0 0,0 1 0 0 0,0 4 0 0 0,-1 0 107 0 0,-1 1 345 0 0,-3-11 486 0 0,-4-13-151 0 0,7 7-633 0 0,0 1 0 0 0,1-1 0 0 0,0 0 0 0 0,1 1 0 0 0,0-1 0 0 0,0 0-1 0 0,3-16 1 0 0,16-58 385 0 0,-17 76-521 0 0,12-34 94 0 0,1 0 0 0 0,2 0 0 0 0,2 2 0 0 0,1 0 0 0 0,40-56 0 0 0,149-166-140 0 0,-49 65-609 0 0,-83 100-634 0 0,-76 94 1023 0 0,-7 4-763 0 0,1 1 614 0 0,-1-1 1 0 0,0 1-1 0 0,1 0 0 0 0,-1 1 1 0 0,1-1-1 0 0,0 1 1 0 0,1 0-1 0 0,-7 7 0 0 0,4-5-307 0 0,-11 10-955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4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183 106 5983 0 0,'30'-39'597'0'0,"-21"25"-158"0"0,15-15 0 0 0,-20 25 664 0 0,0 0 0 0 0,0 0-1 0 0,1 1 1 0 0,7-6 5665 0 0,-19 27-6360 0 0,3-8-259 0 0,-54 95 1175 0 0,23-44-835 0 0,-49 99 1 0 0,61-110-307 0 0,-21 67 0 0 0,42-112-184 0 0,-1 6-22 0 0,-1-1 1 0 0,1 1-1 0 0,1 0 0 0 0,0 0 0 0 0,0 0 0 0 0,1 1 0 0 0,1 16 0 0 0,0-25-31 0 0,1 0 0 0 0,0 0-1 0 0,0 0 1 0 0,0 0 0 0 0,0 0-1 0 0,1 0 1 0 0,-1 0 0 0 0,1 0 0 0 0,-1 0-1 0 0,1 0 1 0 0,0-1 0 0 0,0 1-1 0 0,1-1 1 0 0,-1 1 0 0 0,0-1 0 0 0,1 0-1 0 0,4 3 1 0 0,-2-1-299 0 0,1-1 0 0 0,-1 0 0 0 0,1 0 0 0 0,0-1 1 0 0,0 0-1 0 0,0 0 0 0 0,0 0 0 0 0,8 1 0 0 0,-11-3 40 0 0,-1 0 1 0 0,1 0-1 0 0,0 0 1 0 0,0 0-1 0 0,0 0 1 0 0,0-1-1 0 0,0 1 1 0 0,0-1-1 0 0,0 0 1 0 0,5-2-1 0 0,-1 1-282 0 0,19-7-1475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4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 10103 0 0,'-1'-2'464'0'0,"-1"-10"1402"0"0,3 17 1435 0 0,4 22-1364 0 0,0-12-1658 0 0,0-1-1 0 0,1 0 0 0 0,1 0 1 0 0,0 0-1 0 0,0-1 1 0 0,1 0-1 0 0,13 14 0 0 0,77 81 1495 0 0,-61-69-1534 0 0,-10-12 31 0 0,0 0-1 0 0,2-2 1 0 0,1-1 0 0 0,1-2 0 0 0,58 33-1 0 0,-60-40 8 0 0,2 1 96 0 0,0 0 0 0 0,38 29 0 0 0,-60-37-375 0 0,-7-6-268 0 0,0-3-911 0 0,9-15-1754 0 0,-4-5-3318 0 0,-5 2 73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43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6 10591 0 0,'-2'-5'9031'0'0,"1"9"-8894"0"0,-1 4-17 0 0,-1 1 0 0 0,1-1 0 0 0,-2 1 0 0 0,1-1-1 0 0,-2 0 1 0 0,1 0 0 0 0,-1 0 0 0 0,-8 10 0 0 0,-53 58 544 0 0,-66 56-190 0 0,-86 93-283 0 0,211-218-193 0 0,-20 28 39 0 0,25-33-199 0 0,17 1-3205 0 0,-12-3 3006 0 0,1 0 0 0 0,0 0 0 0 0,0-1 0 0 0,-1 0 0 0 0,1 1 0 0 0,4-3 0 0 0,10-4-1042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4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 6447 0 0,'0'0'499'0'0,"-1"-1"-328"0"0,-3-1 85 0 0,4 2-85 0 0,-1 0 1 0 0,0 0-1 0 0,1 1 1 0 0,-1-1-1 0 0,0 0 1 0 0,1 1-1 0 0,-1-1 1 0 0,1 0-1 0 0,-1 1 1 0 0,0-1-1 0 0,1 1 1 0 0,-1-1-1 0 0,1 1 1 0 0,-1 0-1 0 0,0 0 139 0 0,-2 2 8 0 0,0 1-1 0 0,0-1 1 0 0,0 1 0 0 0,1 0-1 0 0,-1 0 1 0 0,1 0-1 0 0,0 0 1 0 0,0 1-1 0 0,0-1 1 0 0,1 1-1 0 0,0-1 1 0 0,-1 1-1 0 0,2-1 1 0 0,-1 1-1 0 0,0 0 1 0 0,1 0 0 0 0,0 8-1 0 0,1 1-4 0 0,1 0 0 0 0,0 0 0 0 0,0 0-1 0 0,9 22 1 0 0,-7-24-158 0 0,1 0 0 0 0,0-1 0 0 0,1 0-1 0 0,0 0 1 0 0,1-1 0 0 0,0 0 0 0 0,1 0-1 0 0,0 0 1 0 0,11 10 0 0 0,11 7 606 0 0,52 35 0 0 0,-57-45-268 0 0,0 1 1 0 0,-2 2-1 0 0,38 39 0 0 0,-54-51-358 0 0,-1 0-1 0 0,0 1 1 0 0,-1-1 0 0 0,0 1-1 0 0,0 1 1 0 0,0-1-1 0 0,-2 1 1 0 0,1 0-1 0 0,-1 0 1 0 0,0 0-1 0 0,-1 0 1 0 0,-1 0-1 0 0,1 0 1 0 0,-1 1 0 0 0,-1 12-1 0 0,-2-1-98 0 0,0 0 0 0 0,-1 0 0 0 0,-2-1 1 0 0,0 1-1 0 0,-1-1 0 0 0,-1 0 0 0 0,-1-1 0 0 0,-11 21 0 0 0,3-11 4 0 0,-1-1 0 0 0,-2 0 0 0 0,-1-2-1 0 0,-35 39 1 0 0,47-57-379 0 0,0 0 0 0 0,-9 16 0 0 0,16-23-205 0 0,13 0-3735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4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92 11519 0 0,'0'0'887'0'0,"-1"0"-583"0"0,-1-1-26 0 0,-19-2 1171 0 0,7 4 6768 0 0,68-19-7482 0 0,81-16 0 0 0,-102 26-580 0 0,16-2-208 0 0,1 2-1 0 0,56-2 1 0 0,-80 11-1990 0 0</inkml:trace>
  <inkml:trace contextRef="#ctx0" brushRef="#br0" timeOffset="1">126 347 13903 0 0,'0'0'3935'0'0,"2"2"-2598"0"0,1 0-1076 0 0,0 0-1 0 0,0 0 1 0 0,0 0 0 0 0,0-1-1 0 0,0 1 1 0 0,0-1 0 0 0,1 1-1 0 0,-1-1 1 0 0,0 0 0 0 0,1 0-1 0 0,-1-1 1 0 0,1 1 0 0 0,-1-1-1 0 0,1 1 1 0 0,4-1-1 0 0,10-1 483 0 0,33-5-1 0 0,-21 3-446 0 0,59-10-155 0 0,-32-3-2998 0 0,-34 7-5258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4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1247 162 5063 0 0,'64'-24'426'0'0,"51"-18"553"0"0,-34 16 2520 0 0,-50 16-1735 0 0,0-2 0 0 0,-1-1 0 0 0,38-21 3758 0 0,-83 34-5340 0 0,1 2 0 0 0,-1-1 0 0 0,1 2 0 0 0,0 0 0 0 0,-19 7 0 0 0,-67 31-134 0 0,64-26 43 0 0,-127 60-79 0 0,61-26-13 0 0,-114 36 1 0 0,-34-16 0 0 0,186-56 0 0 0,-129 8 0 0 0,186-20 0 0 0,5 0 0 0 0,0-1 0 0 0,0 0 0 0 0,0 0 0 0 0,0 0 0 0 0,-1 0 0 0 0,1 0 0 0 0,0-1 0 0 0,0 1 0 0 0,0 0 0 0 0,0-1 0 0 0,-2-1 0 0 0,3 2 0 0 0,1 0 0 0 0,-1 0 0 0 0,0 0 0 0 0,1 0 0 0 0,-1 0 0 0 0,1 0 0 0 0,-1-1 0 0 0,1 1 0 0 0,-1 0 0 0 0,1 0 0 0 0,0-1 0 0 0,-1 1 0 0 0,1 0 0 0 0,-1-1 0 0 0,1 1 0 0 0,-1 0 0 0 0,1-1 0 0 0,-1 0 0 0 0,1 1 0 0 0,0-1 0 0 0,-1 0 0 0 0,1 1 0 0 0,0-1 0 0 0,0 0 0 0 0,0 1 0 0 0,0-1 0 0 0,-1 0 0 0 0,1 0-1 0 0,0 1 1 0 0,0-1 0 0 0,0 0 0 0 0,1 0 0 0 0,-1 1 0 0 0,0-1 0 0 0,0 0 0 0 0,0 1 0 0 0,0-1 0 0 0,1 0 0 0 0,-1 1 0 0 0,0-1 0 0 0,1-1-1 0 0,1 0-9 0 0,-1 1-1 0 0,0-1 1 0 0,1 1-1 0 0,-1-1 1 0 0,1 1-1 0 0,-1 0 1 0 0,1-1-1 0 0,2 0 1 0 0,3-2-48 0 0,-1 1 0 0 0,1 0 0 0 0,12-4 0 0 0,-11 5 32 0 0,-1 1 0 0 0,1-1 0 0 0,-1 1 0 0 0,1 1-1 0 0,0-1 1 0 0,-1 1 0 0 0,1 1 0 0 0,0-1 0 0 0,9 3 0 0 0,-13-2 21 0 0,0 0 0 0 0,0 0 0 0 0,0 0 0 0 0,0 1 0 0 0,0 0 0 0 0,0 0 0 0 0,0 0 0 0 0,0 0 0 0 0,-1 0 0 0 0,1 1 0 0 0,-1 0 0 0 0,1 0 0 0 0,-1 0 0 0 0,0 0 0 0 0,0 0 0 0 0,-1 0 0 0 0,4 6 1 0 0,-5-6-22 0 0,0 0 1 0 0,0 1 0 0 0,-1-1-1 0 0,1 0 1 0 0,-1 1 0 0 0,0-1-1 0 0,0 1 1 0 0,0-1 0 0 0,0 1-1 0 0,0-1 1 0 0,-1 1 0 0 0,-1 5-1 0 0,2-5-4 0 0,-4 4-51 0 0,-3 5-57 0 0,0 2 113 0 0,0-2 11 0 0,0 0 0 0 0,1 1 0 0 0,-7 21 1 0 0,10-25 9 0 0,-1 0 1 0 0,-6 14-1 0 0,-128 216-431 0 0,115-205 352 0 0,-2-2-1 0 0,-1 0 1 0 0,-1-2 0 0 0,-53 45-1 0 0,61-61 84 0 0,-31 17 0 0 0,1 0 0 0 0,24-15-2 0 0,2-1 10 0 0,-25 23 1 0 0,46-37 60 0 0,14-2 41 0 0,-6 1-88 0 0,12-2 152 0 0,-1 0 1 0 0,1-2-1 0 0,31-8 0 0 0,51-21 429 0 0,-88 28-552 0 0,71-27 307 0 0,85-27 620 0 0,-144 52-746 0 0,1 0 0 0 0,0 2 0 0 0,1 0 0 0 0,47 1 0 0 0,-61 3-166 0 0,-2 0-7 0 0,0 1 1 0 0,1 0 0 0 0,-1 1-1 0 0,14 4 1 0 0,-9-3-18 0 0,-3-2-44 0 0,-9-1-65 0 0,11 1-582 0 0,-2-5-94 0 0,-9 3 388 0 0,-1 0 0 0 0,1 0 0 0 0,-1-1 0 0 0,0 1 0 0 0,1-1 0 0 0,-1 0 0 0 0,0 1 0 0 0,0-1 0 0 0,0 0 0 0 0,0 0-1 0 0,2-3 1 0 0,4-7-4194 0 0,1-3-1513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4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8751 0 0,'0'0'794'0'0,"-1"1"-652"0"0,0 1-98 0 0,0 1-1 0 0,0-1 1 0 0,0 0 0 0 0,0 0-1 0 0,0 1 1 0 0,1-1-1 0 0,-1 0 1 0 0,1 1-1 0 0,-1-1 1 0 0,1 5 0 0 0,0-3 446 0 0,1 1 0 0 0,0-1 0 0 0,0 0 0 0 0,0 0 0 0 0,0 1 0 0 0,0-1 0 0 0,1 0 0 0 0,0 0 0 0 0,3 4 0 0 0,0 2 1138 0 0,1-2 1 0 0,14 17-1 0 0,1-3-1177 0 0,119 92 1014 0 0,6 5-493 0 0,-122-96-705 0 0,-2 0 0 0 0,0 2-1 0 0,-1 1 1 0 0,19 32-1 0 0,-32-45-141 0 0,-1 0-1 0 0,0 1 1 0 0,-1 1 0 0 0,-1-1-1 0 0,0 1 1 0 0,-1 0 0 0 0,0 0-1 0 0,-1 0 1 0 0,-1 0 0 0 0,1 30-1 0 0,-4-28-74 0 0,0 0-1 0 0,-1-1 0 0 0,-1 0 0 0 0,-1 1 1 0 0,0-1-1 0 0,-1-1 0 0 0,-1 1 0 0 0,-14 28 1 0 0,6-20-14 0 0,-2 0 0 0 0,0-1 1 0 0,-1-1-1 0 0,-29 29 1 0 0,35-40-65 0 0,-89 88 84 0 0,77-79-1370 0 0,-1-1 0 0 0,-41 26 0 0 0,45-34-663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4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78 151 13791 0 0,'-11'-5'460'0'0,"7"3"-372"0"0,1 1 0 0 0,-1-1 0 0 0,0 1 0 0 0,1-1-1 0 0,-1 1 1 0 0,0 0 0 0 0,0 1 0 0 0,0-1-1 0 0,0 1 1 0 0,0 0 0 0 0,0 0 0 0 0,-7 1 0 0 0,11-2 27 0 0,0 1 1 0 0,0 0-1 0 0,-1 0 1 0 0,1 0-1 0 0,0 0 1 0 0,-1 0-1 0 0,1 0 1 0 0,0 0-1 0 0,-1 0 1 0 0,1 0-1 0 0,0 0 1 0 0,-1 0-1 0 0,1 0 0 0 0,0 0 1 0 0,0 0-1 0 0,-1 0 1 0 0,1 1-1 0 0,0-1 1 0 0,-1 0-1 0 0,1 0 1 0 0,0 0-1 0 0,0 0 1 0 0,-1 1-1 0 0,1-1 1 0 0,0 0-1 0 0,0 0 1 0 0,-1 0-1 0 0,1 1 1 0 0,0-1-1 0 0,0 0 1 0 0,0 0-1 0 0,0 1 1 0 0,-1-1-1 0 0,1 0 1 0 0,0 0-1 0 0,0 1 1 0 0,9 8 818 0 0,-4-7-903 0 0,0 1 0 0 0,0-1 0 0 0,1 0 0 0 0,5 2 0 0 0,10-2 211 0 0,1 0-1 0 0,-1-1 1 0 0,1-2-1 0 0,0 0 1 0 0,-1-1-1 0 0,35-8 1 0 0,38-11-518 0 0,-1-4 1 0 0,152-62-1 0 0,-199 68-512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4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14 16439 0 0,'4'-2'105'0'0,"0"0"0"0"0,-1 0 0 0 0,1 0 0 0 0,0 1 0 0 0,0 0 0 0 0,0 0 1 0 0,0 0-1 0 0,0 0 0 0 0,0 1 0 0 0,1-1 0 0 0,-1 1 0 0 0,0 0 0 0 0,0 0 0 0 0,0 1 0 0 0,0-1 0 0 0,0 1 0 0 0,6 1 0 0 0,-9-1 444 0 0,0 1 175 0 0,-1 2-576 0 0,0 0-1 0 0,0 0 1 0 0,-1 0 0 0 0,1 0-1 0 0,-1 0 1 0 0,0 0 0 0 0,0 0-1 0 0,0 0 1 0 0,-1 0-1 0 0,1-1 1 0 0,-1 1 0 0 0,-3 5-1 0 0,-5 7-136 0 0,-18 21-1 0 0,17-24 137 0 0,-115 126 126 0 0,86-99-205 0 0,1 2 0 0 0,-39 56 0 0 0,60-70-23 0 0,1 0 1 0 0,1 0-1 0 0,1 2 0 0 0,2 0 1 0 0,-17 54-1 0 0,28-76-54 0 0,0 1-1 0 0,0 0 1 0 0,1 0-1 0 0,0 0 1 0 0,1 15-1 0 0,1-22 5 0 0,-1 0 0 0 0,0 0 0 0 0,0 1-1 0 0,1-1 1 0 0,-1 0 0 0 0,1 0-1 0 0,0 0 1 0 0,0 0 0 0 0,0 0-1 0 0,0 0 1 0 0,0 0 0 0 0,0 0-1 0 0,0 0 1 0 0,1 0 0 0 0,-1 0 0 0 0,1-1-1 0 0,-1 1 1 0 0,1-1 0 0 0,-1 1-1 0 0,1-1 1 0 0,0 1 0 0 0,0-1-1 0 0,0 0 1 0 0,0 0 0 0 0,0 0-1 0 0,0 0 1 0 0,4 1 0 0 0,0-1-299 0 0,1 0 1 0 0,0 0-1 0 0,0-1 1 0 0,0 0-1 0 0,0 0 0 0 0,0 0 1 0 0,11-3-1 0 0,-18 3 285 0 0,28-4-7128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4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0,'2'1'3038'0'0,"1"3"-1989"0"0,0 0 0 0 0,0-1 0 0 0,0 1 0 0 0,-1 0 0 0 0,1 1 0 0 0,1 4 0 0 0,11 30 1686 0 0,3 8-1580 0 0,-2-15-428 0 0,2-1 0 0 0,1-1 0 0 0,1-1 1 0 0,34 39-1 0 0,1-14-113 0 0,2-2 0 0 0,2-2 0 0 0,79 49 0 0 0,-86-62-563 0 0,25 16 15 0 0,-72-51-64 0 0,10 9-16 0 0,-13-10-46 0 0,-1-12-1860 0 0,-1 7 1415 0 0,1 0 0 0 0,-2 0 0 0 0,1 0 0 0 0,-2-7 0 0 0,-3-6-930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4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15231 0 0,'0'0'1691'0'0,"-2"0"-1311"0"0,-2 2-198 0 0,0 1-1 0 0,1-1 1 0 0,-1 1 0 0 0,0-1 0 0 0,1 1-1 0 0,0 0 1 0 0,-1 1 0 0 0,-4 5 0 0 0,-22 33 451 0 0,27-37-557 0 0,-27 43 472 0 0,-17 24 208 0 0,39-62-667 0 0,-28 42 407 0 0,-3-3-1 0 0,-74 74 1 0 0,-148 110-400 0 0,224-198-107 0 0,35-33-43 0 0,5-4-248 0 0,27-15-1777 0 0,-9 3 837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4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11 4143 0 0,'-9'2'14024'0'0,"11"-3"-13859"0"0,0-1 0 0 0,1 1-1 0 0,-1 0 1 0 0,1 0 0 0 0,-1 0 0 0 0,4-1-1 0 0,-5 2-70 0 0,2-1 12 0 0,0 0 1 0 0,0 1-1 0 0,0-1 1 0 0,-1 1-1 0 0,1 0 0 0 0,0 0 1 0 0,0 0-1 0 0,0 0 1 0 0,0 0-1 0 0,0 1 1 0 0,-1-1-1 0 0,1 1 0 0 0,0-1 1 0 0,0 1-1 0 0,-1 0 1 0 0,5 3-1 0 0,-5-4 242 0 0,5 13 98 0 0,-2-4-312 0 0,-4-5-109 0 0,0 0 1 0 0,-1 0-1 0 0,1 0 0 0 0,-1 0 0 0 0,0 0 0 0 0,0 0 0 0 0,0 0 1 0 0,-1 0-1 0 0,1 0 0 0 0,-1-1 0 0 0,0 1 0 0 0,0 0 0 0 0,-1 0 1 0 0,1 0-1 0 0,-4 5 0 0 0,1 0 3 0 0,-2 1 1 0 0,1-1-1 0 0,-1 0 1 0 0,-12 13-1 0 0,-24 17 114 0 0,28-28-125 0 0,-16 18-1 0 0,24-22-12 0 0,5-5 1 0 0,0 0-1 0 0,-1 0 1 0 0,0 0 0 0 0,1-1-1 0 0,-1 1 1 0 0,0 0-1 0 0,0-1 1 0 0,0 1 0 0 0,0-1-1 0 0,0 0 1 0 0,0 0 0 0 0,-5 2-1 0 0,1 0 7 0 0,3-1 43 0 0,3-1-41 0 0,-1-1 0 0 0,0 1-1 0 0,1-1 1 0 0,-1 1 0 0 0,1 0-1 0 0,-1 0 1 0 0,1-1 0 0 0,-1 1-1 0 0,1 0 1 0 0,0 0 0 0 0,-1-1-1 0 0,1 1 1 0 0,0 0 0 0 0,-1 0-1 0 0,1 0 1 0 0,0 0 0 0 0,0 0-1 0 0,0-1 1 0 0,0 1 0 0 0,0 0-1 0 0,0 0 1 0 0,0 0 0 0 0,0 0-1 0 0,0 0 1 0 0,0 0 0 0 0,1-1-1 0 0,-1 2 1 0 0,1 1 39 0 0,-1 0 9 0 0,1 1-1 0 0,0 0 1 0 0,0 0 0 0 0,0-1-1 0 0,0 1 1 0 0,1-1 0 0 0,-1 1-1 0 0,1-1 1 0 0,0 0 0 0 0,0 1-1 0 0,0-1 1 0 0,4 4-1 0 0,-3-4-34 0 0,1 0 0 0 0,-1-1-1 0 0,1 1 1 0 0,0-1-1 0 0,0 0 1 0 0,0 0-1 0 0,0 0 1 0 0,0-1-1 0 0,0 1 1 0 0,7 0-1 0 0,-4 0-6 0 0,0-1 0 0 0,0-1-1 0 0,1 1 1 0 0,-1-1 0 0 0,0 0-1 0 0,14-3 1 0 0,41-11 25 0 0,-51 11-48 0 0,88-30-151 0 0,-12 3-3386 0 0,-68 24 905 0 0,0-2-4216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4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30 1839 0 0,'0'0'83'0'0,"-5"-7"10"0"0,5 6-87 0 0,-1-1 311 0 0,0 0 0 0 0,-1 0 0 0 0,1 0 0 0 0,-1 0 0 0 0,1 0 0 0 0,-1 0 0 0 0,-3-3 0 0 0,4 5 107 0 0,-1-1 1 0 0,1 1-1 0 0,0-1 0 0 0,0 1 1 0 0,-1 0-1 0 0,1 0 1 0 0,0-1-1 0 0,-1 1 0 0 0,1 0 1 0 0,0 0-1 0 0,-1 0 1 0 0,1 1-1 0 0,-1-1 1 0 0,1 0-1 0 0,-2 1 0 0 0,1 0-38 0 0,0 0 0 0 0,0 0 1 0 0,0 0-1 0 0,0 0 0 0 0,0 0 0 0 0,0 0 0 0 0,1 1 0 0 0,-4 2 0 0 0,2 0-133 0 0,0 0 1 0 0,0 0-1 0 0,0 0 0 0 0,0 0 1 0 0,1 1-1 0 0,0-1 0 0 0,-4 10 1 0 0,4-3-104 0 0,0-1 0 0 0,0 1 0 0 0,1 0 0 0 0,0 1 1 0 0,1-1-1 0 0,0 0 0 0 0,0 0 0 0 0,2 0 0 0 0,2 13 1 0 0,4 10 191 0 0,19 53 0 0 0,-4-31 206 0 0,2 0 1 0 0,2-1-1 0 0,3-2 0 0 0,49 67 1 0 0,-73-113-386 0 0,-1 1 0 0 0,0-1 1 0 0,-1 1-1 0 0,0 0 1 0 0,0 0-1 0 0,-1 0 0 0 0,0 0 1 0 0,0 1-1 0 0,-1 0 1 0 0,0-1-1 0 0,0 1 0 0 0,-1 0 1 0 0,-1 0-1 0 0,1 0 1 0 0,-2 10-1 0 0,-1-1 79 0 0,-1 0 0 0 0,0 1 0 0 0,-2-1 0 0 0,-12 33 0 0 0,-38 68-396 0 0,33-74 162 0 0,-4 9-395 0 0,-3-2-1 0 0,-2-1 1 0 0,-2-1-1 0 0,-52 59 1 0 0,84-107 320 0 0,-8 7-247 0 0,1 0 1 0 0,1 0-1 0 0,0 1 1 0 0,0 0-1 0 0,1 1 1 0 0,-8 15 0 0 0,14-24-467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4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6911 0 0,'0'0'8575'0'0,"2"1"-7484"0"0,3 2-768 0 0,1 0 1 0 0,0-1 0 0 0,0 1 0 0 0,0-1 0 0 0,0-1 0 0 0,0 1 0 0 0,1-1-1 0 0,-1 0 1 0 0,12 0 0 0 0,61-3 1199 0 0,-71 1-1402 0 0,199-32 2325 0 0,-95 11-1413 0 0,-53 13-1014 0 0,-20 5-3899 0 0,-27 3-3838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5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1184 59 8287 0 0,'62'-24'819'0'0,"0"0"1300"0"0,-20 14 3589 0 0,-41 9-4927 0 0,-5 12-273 0 0,1-5-469 0 0,0-1 0 0 0,-1 0 1 0 0,0 0-1 0 0,0 0 0 0 0,0-1 0 0 0,0 1 1 0 0,-1-1-1 0 0,1 0 0 0 0,-11 6 1 0 0,-52 29 108 0 0,51-30-62 0 0,-96 44 234 0 0,-118 39 1 0 0,222-89-316 0 0,-248 78 71 0 0,195-66-57 0 0,-1-3 0 0 0,-76 4 1 0 0,87-12-7 0 0,25-1-1 0 0,-1-1-1 0 0,0-1 0 0 0,0-2 1 0 0,-43-5-1 0 0,37 0 13 0 0,29 4 24 0 0,4 2-46 0 0,-1-1-1 0 0,0 1 1 0 0,1-1 0 0 0,-1 1-1 0 0,1-1 1 0 0,-1 1 0 0 0,1-1-1 0 0,-1 0 1 0 0,1 1-1 0 0,0-1 1 0 0,-1 0 0 0 0,1 0-1 0 0,0 1 1 0 0,-1-1 0 0 0,1 0-1 0 0,0 0 1 0 0,0 1-1 0 0,0-1 1 0 0,-1 0 0 0 0,1 0-1 0 0,0 0 1 0 0,0 1 0 0 0,0-1-1 0 0,0 0 1 0 0,1 0-1 0 0,-1 0 1 0 0,0 1 0 0 0,0-1-1 0 0,0 0 1 0 0,1 0 0 0 0,-1 1-1 0 0,0-1 1 0 0,1 0-1 0 0,-1 1 1 0 0,1-1 0 0 0,-1 0-1 0 0,1 1 1 0 0,-1-1-1 0 0,1 0 1 0 0,-1 1 0 0 0,1-1-1 0 0,-1 1 1 0 0,1-1 0 0 0,0 1-1 0 0,0-1 1 0 0,1 0-1 0 0,1-2-4 0 0,1 1 1 0 0,0-1-1 0 0,0 1 0 0 0,0 0 0 0 0,0 0 1 0 0,0 1-1 0 0,0-1 0 0 0,0 1 0 0 0,0 0 0 0 0,0 0 1 0 0,1 0-1 0 0,4 0 0 0 0,1 1-4 0 0,1-1 0 0 0,-1 2 0 0 0,0-1-1 0 0,12 3 1 0 0,-18-2 10 0 0,0 0-1 0 0,0 0 1 0 0,0 0-1 0 0,0 0 1 0 0,0 1-1 0 0,0 0 0 0 0,0-1 1 0 0,-1 2-1 0 0,1-1 1 0 0,-1 0-1 0 0,1 0 1 0 0,-1 1-1 0 0,0 0 1 0 0,0 0-1 0 0,0 0 1 0 0,0 0-1 0 0,-1 0 0 0 0,1 1 1 0 0,-1-1-1 0 0,0 1 1 0 0,0-1-1 0 0,0 1 1 0 0,0 0-1 0 0,-1 0 1 0 0,2 5-1 0 0,-1 5-2 0 0,-2-5 10 0 0,-1 1 0 0 0,-1-1 0 0 0,1 1-1 0 0,-1-1 1 0 0,-1 1 0 0 0,-5 13 0 0 0,-28 52 34 0 0,7-16 25 0 0,-44 93-15 0 0,56-121-26 0 0,-2 0 0 0 0,-38 48 0 0 0,45-67-26 0 0,8-9 6 0 0,1 0 0 0 0,0 0 1 0 0,0 1-1 0 0,0-1 0 0 0,1 1 0 0 0,-1 0 1 0 0,1 0-1 0 0,-3 5 0 0 0,5-5 51 0 0,5 7 6 0 0,-4-9-50 0 0,1-1 1 0 0,0 1-1 0 0,0-1 0 0 0,-1 0 1 0 0,1 1-1 0 0,0-1 0 0 0,0 0 0 0 0,0 0 1 0 0,0 0-1 0 0,0-1 0 0 0,1 1 1 0 0,-1 0-1 0 0,4 0 0 0 0,33 3 250 0 0,-31-3-216 0 0,200 6 1009 0 0,58-10 577 0 0,-257 2-1520 0 0,66-7 556 0 0,-35 2-265 0 0,-39 6-399 0 0,-1 0 0 0 0,1 0 0 0 0,0 0 0 0 0,0 0 0 0 0,0 0 0 0 0,-1-1 0 0 0,1 1 0 0 0,0 0-1 0 0,0-1 1 0 0,-1 1 0 0 0,1 0 0 0 0,0-1 0 0 0,-1 1 0 0 0,1-1 0 0 0,0 0 0 0 0,1 0 13 0 0,1 0 19 0 0,6-7-166 0 0,-8 7 35 0 0,0-1-1 0 0,0 1 1 0 0,0 0 0 0 0,-1-1-1 0 0,1 0 1 0 0,0 1 0 0 0,-1-1-1 0 0,1 1 1 0 0,-1-1 0 0 0,1 0-1 0 0,-1 1 1 0 0,0-1 0 0 0,0 0-1 0 0,0-1 1 0 0,0 0-271 0 0,1 2 75 0 0,-1 1-1 0 0,0-1 1 0 0,-1 0-1 0 0,1 0 1 0 0,0 0-1 0 0,0 1 1 0 0,0-1-1 0 0,0 0 1 0 0,-1 1-1 0 0,1-1 1 0 0,0 0-1 0 0,-1 0 1 0 0,1 1-1 0 0,0-1 1 0 0,-1 0-1 0 0,1 1 0 0 0,-1-1 1 0 0,0 0-1 0 0,-1-2-1362 0 0,-8-13-5228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50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15031 0 0,'0'0'2866'0'0,"3"0"-2194"0"0,7 1-371 0 0,0 0 0 0 0,1-1 0 0 0,-1-1 0 0 0,0 1 0 0 0,1-2 0 0 0,18-4 0 0 0,63-25 553 0 0,-39 12-256 0 0,-9 5-109 0 0,203-56 1149 0 0,-237 68-1748 0 0,38-7-67 0 0,-18 7-2736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5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31 7367 0 0,'0'0'964'0'0,"2"-1"99"0"0,62-25 5181 0 0,-51 23-5066 0 0,-13 3-1122 0 0,1 0 0 0 0,-1 0 0 0 0,0 0 0 0 0,0 0-1 0 0,0 0 1 0 0,0 0 0 0 0,0 0 0 0 0,1 0 0 0 0,-1 0 0 0 0,0 0-1 0 0,0 0 1 0 0,0 0 0 0 0,0 0 0 0 0,1 0 0 0 0,-1 0-1 0 0,0 0 1 0 0,0 0 0 0 0,0 1 0 0 0,0-1 0 0 0,0 0 0 0 0,0 0-1 0 0,1 0 1 0 0,-1 0 0 0 0,0 0 0 0 0,0 0 0 0 0,0 0-1 0 0,0 1 1 0 0,0-1 0 0 0,0 0 0 0 0,0 0 0 0 0,0 0 0 0 0,0 0-1 0 0,1 0 1 0 0,-1 1 0 0 0,0-1 0 0 0,-1 2 160 0 0,0 0 1 0 0,1 1-1 0 0,-1-1 0 0 0,0 0 1 0 0,0 0-1 0 0,0 0 1 0 0,-3 3-1 0 0,2-1-538 0 0,-22 35 581 0 0,-33 39-1 0 0,-8 13 117 0 0,46-61-323 0 0,0 2 0 0 0,2 0 0 0 0,-26 69 0 0 0,41-96-42 0 0,1 1 0 0 0,-1 0 0 0 0,1 0-1 0 0,0 0 1 0 0,1 0 0 0 0,-1 1 0 0 0,1-1-1 0 0,1 0 1 0 0,-1 0 0 0 0,3 10 0 0 0,-3-13-6 0 0,1 0-1 0 0,1 0 1 0 0,-1 0 0 0 0,0 0-1 0 0,1-1 1 0 0,-1 1 0 0 0,1 0 0 0 0,0-1-1 0 0,0 1 1 0 0,0-1 0 0 0,0 0 0 0 0,0 0-1 0 0,1 1 1 0 0,-1-1 0 0 0,1-1-1 0 0,-1 1 1 0 0,1 0 0 0 0,0-1 0 0 0,-1 1-1 0 0,1-1 1 0 0,0 0 0 0 0,4 1-1 0 0,0 0-313 0 0,0 0-1 0 0,0-1 0 0 0,0 0 0 0 0,9 0 0 0 0,9 0-6840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4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8 250 6911 0 0,'-8'5'15359'0'0,"12"-2"-15280"0"0,0 0 0 0 0,0-1 0 0 0,1 0 0 0 0,-1 0 0 0 0,0 0 0 0 0,1 0 0 0 0,-1-1 0 0 0,10 2 0 0 0,43 4 236 0 0,-35-5-236 0 0,20 3 14 0 0,1-2 1 0 0,-1-3-1 0 0,1-1 0 0 0,-1-2 1 0 0,0-2-1 0 0,1-1 0 0 0,-2-3 1 0 0,46-15-1 0 0,-14-2-47 0 0,0-3-1 0 0,-2-3 1 0 0,114-72 0 0 0,-175 98-174 0 0,27-20-773 0 0,-35 24 397 0 0,0 0 0 0 0,0 0 0 0 0,0-1 0 0 0,0 1 0 0 0,0 0 0 0 0,3-5 0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51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6 5063 0 0,'0'0'232'0'0,"-1"-1"-13"0"0,-5-3-174 0 0,-4 3 5683 0 0,8 7-4229 0 0,1 1 0 0 0,-1-1 0 0 0,1 1-1 0 0,0 10 1 0 0,1-8-1281 0 0,0-1 1 0 0,1 1-1 0 0,0-1 1 0 0,1 1-1 0 0,0-1 0 0 0,0 0 1 0 0,0 0-1 0 0,1 0 0 0 0,0 0 1 0 0,7 12-1 0 0,0-5 59 0 0,1 0 1 0 0,0-1-1 0 0,1 0 0 0 0,0-1 0 0 0,15 12 1 0 0,74 54 597 0 0,-82-64-694 0 0,41 28 191 0 0,77 44 0 0 0,-122-79-336 0 0,0 0 0 0 0,33 10 0 0 0,-43-17-89 0 0,0 1-1 0 0,0-1 1 0 0,0 0-1 0 0,1 0 1 0 0,-1-1-1 0 0,0 0 1 0 0,1 0 0 0 0,-1 0-1 0 0,1 0 1 0 0,-1-1-1 0 0,0 0 1 0 0,0 0 0 0 0,9-3-1 0 0,-10 2-254 0 0,-1-1-1 0 0,1 1 1 0 0,-1-1-1 0 0,1 1 1 0 0,-1-1 0 0 0,0 0-1 0 0,0 0 1 0 0,5-7-1 0 0,-6 7-873 0 0,1-1-1 0 0,-1 0 1 0 0,0 0 0 0 0,0 0-1 0 0,2-4 1 0 0,0-9-4940 0 0</inkml:trace>
  <inkml:trace contextRef="#ctx0" brushRef="#br0" timeOffset="1">706 9 7831 0 0,'0'0'356'0'0,"-1"0"-6"0"0,-1-1-376 0 0,0 0 0 0 0,-1 1 0 0 0,1-1 0 0 0,0 1 0 0 0,0-1 0 0 0,0 1 0 0 0,0 0 0 0 0,0 0 1 0 0,-5 1-1 0 0,3 0 512 0 0,0 0 0 0 0,0 0 1 0 0,0 0-1 0 0,-1 1 0 0 0,1 0 1 0 0,1 0-1 0 0,-7 3 0 0 0,-3 5 1674 0 0,0-1 0 0 0,-16 18 0 0 0,28-27-2159 0 0,-48 48 1629 0 0,-79 71 116 0 0,92-88-1608 0 0,-66 43 0 0 0,-145 61-505 0 0,228-126-133 0 0,16-9-400 0 0,11-7-87 0 0,12-6-89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5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12815 0 0,'0'0'1158'0'0,"-2"1"-954"0"0,0 0-190 0 0,0 0 0 0 0,0-1 1 0 0,0 1-1 0 0,0 0 0 0 0,1 0 0 0 0,-1 1 1 0 0,0-1-1 0 0,0 0 0 0 0,1 0 1 0 0,-1 1-1 0 0,1-1 0 0 0,-2 3 1 0 0,2-3 17 0 0,1 0 0 0 0,-1 0 0 0 0,1 1 0 0 0,-1-1 1 0 0,1 0-1 0 0,0 0 0 0 0,0 0 0 0 0,0 1 0 0 0,0-1 1 0 0,0 0-1 0 0,0 0 0 0 0,0 1 0 0 0,0-1 0 0 0,0 0 1 0 0,1 0-1 0 0,-1 0 0 0 0,0 1 0 0 0,1-1 0 0 0,-1 0 0 0 0,1 0 1 0 0,-1 0-1 0 0,1 0 0 0 0,1 2 0 0 0,4 8 171 0 0,2 0 0 0 0,0 0 0 0 0,0 0 0 0 0,0-1 0 0 0,2-1 0 0 0,15 14 0 0 0,-1-4 147 0 0,48 26-1 0 0,203 122 2705 0 0,-258-156-2662 0 0,-1 1 0 0 0,0 0 1 0 0,-1 1-1 0 0,0 1 0 0 0,-1 0 1 0 0,19 25-1 0 0,-28-31-281 0 0,0-1-1 0 0,0 1 0 0 0,-1 0 1 0 0,0 0-1 0 0,0 1 0 0 0,-1-1 1 0 0,0 1-1 0 0,0 0 0 0 0,-1 0 1 0 0,0 0-1 0 0,-1 0 0 0 0,0 0 1 0 0,0 0-1 0 0,-1 0 0 0 0,0 0 1 0 0,-2 13-1 0 0,-2-3-58 0 0,-1-1 1 0 0,-1 1-1 0 0,0-2 1 0 0,-2 1-1 0 0,0-1 0 0 0,0 0 1 0 0,-18 24-1 0 0,5-11-81 0 0,-2-1-1 0 0,-50 49 1 0 0,56-62-398 0 0,0-1 0 0 0,-30 20 1 0 0,8-14-7707 0 0,28-15 1291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5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 13359 0 0,'0'0'1210'0'0,"-1"1"-996"0"0,-5 7-49 0 0,0 0-1 0 0,-1 0 1 0 0,-13 11-1 0 0,7-8-14 0 0,-12 11 249 0 0,-48 32 0 0 0,11-9 41 0 0,-36 24 851 0 0,41-29-477 0 0,45-31-637 0 0,1 2 1 0 0,0 0-1 0 0,1 0 0 0 0,0 1 1 0 0,0 0-1 0 0,-10 19 1 0 0,10-16-124 0 0,-5 7-3 0 0,1 1 1 0 0,2 1 0 0 0,0 0-1 0 0,2 1 1 0 0,0 0-1 0 0,2 1 1 0 0,1 0-1 0 0,1 0 1 0 0,1 0-1 0 0,1 1 1 0 0,0 29 0 0 0,4-7 71 0 0,2 0 1 0 0,2 0 0 0 0,2 0-1 0 0,19 76 1 0 0,72 185-383 0 0,-93-297 220 0 0,4 10-37 0 0,1 5-463 0 0,1-1 0 0 0,1-1 0 0 0,1 0 0 0 0,17 28 0 0 0,-25-49 331 0 0,-1-1 1 0 0,1 0-1 0 0,-1 0 0 0 0,1 0 1 0 0,0 0-1 0 0,1 0 1 0 0,-1-1-1 0 0,1 0 0 0 0,0 0 1 0 0,-1 0-1 0 0,1-1 0 0 0,0 1 1 0 0,1-1-1 0 0,-1 0 1 0 0,0-1-1 0 0,8 2 0 0 0,2-1 57 0 0,0 0 0 0 0,0-2 0 0 0,0 0 0 0 0,27-3 0 0 0,4-2 69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5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5983 0 0,'-9'0'623'0'0,"7"0"-507"0"0,0 1-1 0 0,-1-1 1 0 0,1 1 0 0 0,0 0-1 0 0,0-1 1 0 0,-1 1 0 0 0,-3 2-1 0 0,4-1 509 0 0,-1 0-1 0 0,1-1 0 0 0,0 1 1 0 0,-1 0-1 0 0,1 0 0 0 0,0 1 1 0 0,0-1-1 0 0,0 0 0 0 0,-1 3 1 0 0,2-3 108 0 0,0-1-693 0 0,1 0 0 0 0,-1 0 1 0 0,1-1-1 0 0,0 1 1 0 0,-1 0-1 0 0,1 0 1 0 0,0 0-1 0 0,0 0 1 0 0,0 0-1 0 0,0 0 0 0 0,0 0 1 0 0,0 0-1 0 0,0 0 1 0 0,0 0-1 0 0,0 0 1 0 0,0 2-1 0 0,5 15 423 0 0,1-1 64 0 0,2 0 1 0 0,-1-1 0 0 0,2 0 0 0 0,21 29 0 0 0,51 53 536 0 0,-69-84-999 0 0,190 190 544 0 0,21 23-7 0 0,-208-208-487 0 0,0 0 0 0 0,-2 1 0 0 0,0 1 1 0 0,-1 0-1 0 0,-1 0 0 0 0,11 31 0 0 0,-17-37-69 0 0,-1 0 0 0 0,0 1 1 0 0,-1 0-1 0 0,-1-1 0 0 0,0 1 0 0 0,-2 0 0 0 0,1 0 1 0 0,-2 0-1 0 0,0 0 0 0 0,-5 23 0 0 0,1-20-36 0 0,-1 0 0 0 0,0-1-1 0 0,-1 0 1 0 0,-1 0 0 0 0,-1 0 0 0 0,-1-1-1 0 0,0-1 1 0 0,-1 0 0 0 0,-17 19 0 0 0,-15 11-16 0 0,-74 63-1 0 0,46-45 15 0 0,57-50-111 0 0,-27 32-1 0 0,35-38-133 0 0,1 0 1 0 0,0 0-1 0 0,0 0 0 0 0,1 1 0 0 0,0-1 0 0 0,-4 12 0 0 0,8-18-336 0 0,3-5-777 0 0,-1 1 1286 0 0,0 0 0 0 0,0 0-1 0 0,0 0 1 0 0,-1-1-1 0 0,1 1 1 0 0,-1-1-1 0 0,1 1 1 0 0,-1-1 0 0 0,0 1-1 0 0,0-1 1 0 0,0 0-1 0 0,1-3 1 0 0,-2-8-1070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7:5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5983 0 0,'0'0'5654'0'0,"1"-1"-4944"0"0,8-6 358 0 0,0 1-1 0 0,0 0 0 0 0,1 0 0 0 0,15-6 0 0 0,-11 5-192 0 0,3 0-318 0 0,0 1-1 0 0,1 1 1 0 0,0 0 0 0 0,0 1 0 0 0,1 1-1 0 0,35-2 1 0 0,-54 5-557 0 0,7-1 110 0 0,0 1 0 0 0,1 0-1 0 0,-1 0 1 0 0,0 1 0 0 0,10 2-1 0 0,-15-3-94 0 0,-1 1-1 0 0,0-1 1 0 0,0 1 0 0 0,0-1-1 0 0,0 1 1 0 0,0-1-1 0 0,0 1 1 0 0,0 0 0 0 0,0 0-1 0 0,0-1 1 0 0,0 1-1 0 0,0 0 1 0 0,0 0 0 0 0,0 0-1 0 0,-1 0 1 0 0,2 1-1 0 0,-2 0-12 0 0,1-1-1 0 0,-1 0 0 0 0,1 1 1 0 0,-1-1-1 0 0,0 1 0 0 0,0-1 1 0 0,0 1-1 0 0,0-1 1 0 0,0 0-1 0 0,0 1 0 0 0,0-1 1 0 0,0 1-1 0 0,-1-1 0 0 0,1 1 1 0 0,0-1-1 0 0,-1 0 0 0 0,0 2 1 0 0,-4 9 6 0 0,-1 0 1 0 0,0-1-1 0 0,-1 0 0 0 0,0 0 1 0 0,-1 0-1 0 0,-13 13 0 0 0,-60 55-18 0 0,54-55 15 0 0,-2 2-5 0 0,1-1 0 0 0,-37 43 0 0 0,62-67 0 0 0,3 0 0 0 0,-1-1 0 0 0,1 1 0 0 0,-1-1 0 0 0,0 1 0 0 0,1-1 0 0 0,-1 1 0 0 0,1-1 0 0 0,-1 1 0 0 0,1 0 0 0 0,0-1 0 0 0,-1 1 0 0 0,1 0 0 0 0,0-1 0 0 0,-1 1 0 0 0,1 0 0 0 0,0 0 0 0 0,0-1 0 0 0,0 1 0 0 0,-1 0 0 0 0,1 0 0 0 0,0-1 0 0 0,0 1 0 0 0,0 1 0 0 0,0 9 0 0 0,1-9 8 0 0,0 0 0 0 0,0 0-1 0 0,0 0 1 0 0,0 0 0 0 0,0 0 0 0 0,0 0-1 0 0,0-1 1 0 0,1 1 0 0 0,-1 0 0 0 0,1-1 0 0 0,-1 1-1 0 0,1 0 1 0 0,0-1 0 0 0,-1 0 0 0 0,1 1-1 0 0,0-1 1 0 0,0 0 0 0 0,0 0 0 0 0,0 0-1 0 0,3 1 1 0 0,6 2 36 0 0,0 0-1 0 0,17 3 1 0 0,-25-6-35 0 0,37 6 104 0 0,2-2 0 0 0,63 0 0 0 0,-46-2-123 0 0,-20-2-146 0 0,-10 0-776 0 0,1 1 0 0 0,41 8 0 0 0,-47-5-852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3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81 2759 0 0,'0'0'11104'0'0,"2"1"-10136"0"0,1 0-777 0 0,0 0-1 0 0,0-1 1 0 0,0 1-1 0 0,0-1 1 0 0,0 0-1 0 0,0 1 1 0 0,-1-1-1 0 0,1-1 1 0 0,0 1-1 0 0,0 0 1 0 0,4-2-1 0 0,3-1 785 0 0,1 0 0 0 0,10-6 0 0 0,6-3-402 0 0,-9 5-573 0 0,16-7 81 0 0,0 2 0 0 0,40-8 0 0 0,-69 19-11 0 0,1 0 0 0 0,0 1 1 0 0,9 0-1 0 0,-9 0 38 0 0,-5 0 815 0 0,-1 2-912 0 0,-1 1-1 0 0,1 0 1 0 0,-1 0 0 0 0,1-1 0 0 0,-1 1-1 0 0,0 0 1 0 0,0-1 0 0 0,-1 1-1 0 0,1-1 1 0 0,0 1 0 0 0,-1-1 0 0 0,0 1-1 0 0,-2 2 1 0 0,-27 26-27 0 0,27-27 23 0 0,-83 78-56 0 0,-27 24-231 0 0,66-58 201 0 0,22-21 1310 0 0,28-26-1154 0 0,2 4-54 0 0,-2-4 30 0 0,-2 0-46 0 0,0 0 0 0 0,0-1 0 0 0,0 1 0 0 0,1 0-1 0 0,-1-1 1 0 0,0 1 0 0 0,1 0 0 0 0,-1-1 0 0 0,1 1 0 0 0,-1-1-1 0 0,1 1 1 0 0,-1-1 0 0 0,1 1 0 0 0,-1-1 0 0 0,1 1 0 0 0,-1-1 0 0 0,1 0-1 0 0,0 1 1 0 0,-1-1 0 0 0,2 1 0 0 0,13 5 105 0 0,0-3 34 0 0,-1 0 1 0 0,1-1-1 0 0,0-1 0 0 0,0 0 0 0 0,28-3 1 0 0,75-17 344 0 0,-90 14-377 0 0,12-3 171 0 0,-1 1 1 0 0,1 3 0 0 0,57 0-1 0 0,-95 4-769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2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963 135 9503 0 0,'9'-5'120'0'0,"7"-4"181"0"0,1 1 1 0 0,20-8-1 0 0,22-8 1826 0 0,-3 1 112 0 0,82-27 3138 0 0,-144 61-5057 0 0,0-4-252 0 0,1 0 0 0 0,-1 0 0 0 0,-1-1 1 0 0,0 0-1 0 0,0 0 0 0 0,0 0 0 0 0,-14 7 1 0 0,-61 29 26 0 0,59-31-87 0 0,-82 39-361 0 0,-193 61 0 0 0,273-104 234 0 0,0-1 1 0 0,0-1-1 0 0,-1-1 1 0 0,-40 0 0 0 0,52-4 14 0 0,0-1 0 0 0,-1 0 0 0 0,1-1 1 0 0,0-1-1 0 0,0 0 0 0 0,0-1 0 0 0,0 0 1 0 0,1-1-1 0 0,-22-12 0 0 0,33 16 92 0 0,1 0-1 0 0,-1 0 0 0 0,0 0 1 0 0,1 0-1 0 0,-1-1 0 0 0,1 1 1 0 0,-1-1-1 0 0,1 1 0 0 0,0-1 1 0 0,-1 1-1 0 0,-1-4 0 0 0,0-6 13 0 0,3 9 13 0 0,1 0 0 0 0,-1 0 0 0 0,0 1-1 0 0,1-1 1 0 0,-1 0 0 0 0,1 0 0 0 0,-1 0-1 0 0,1 1 1 0 0,0-1 0 0 0,0 0 0 0 0,0 1 0 0 0,0-1-1 0 0,0 1 1 0 0,0-1 0 0 0,0 1 0 0 0,0-1-1 0 0,1 1 1 0 0,-1 0 0 0 0,0 0 0 0 0,1 0-1 0 0,-1 0 1 0 0,1 0 0 0 0,-1 0 0 0 0,1 0 0 0 0,0 0-1 0 0,0 0 1 0 0,-1 1 0 0 0,1-1 0 0 0,0 1-1 0 0,2-1 1 0 0,0 0 13 0 0,-1 0 1 0 0,0 1-1 0 0,1-1 0 0 0,-1 1 0 0 0,1 0 1 0 0,-1 0-1 0 0,1 1 0 0 0,-1-1 0 0 0,1 1 1 0 0,-1-1-1 0 0,1 1 0 0 0,-1 0 0 0 0,0 0 1 0 0,1 1-1 0 0,2 1 0 0 0,-2 0-21 0 0,-1-1-1 0 0,0 1 1 0 0,0 0 0 0 0,-1 0-1 0 0,1 1 1 0 0,-1-1 0 0 0,1 0-1 0 0,-1 1 1 0 0,0 0 0 0 0,0-1-1 0 0,-1 1 1 0 0,1 0-1 0 0,-1 0 1 0 0,0 0 0 0 0,1 5-1 0 0,1 3-2 0 0,-2 0-1 0 0,1 0 0 0 0,-2 0 0 0 0,0 13 0 0 0,-1-15-34 0 0,-1 1 0 0 0,0 0 0 0 0,0-1 0 0 0,-1 1 0 0 0,-1-1 0 0 0,1 0 0 0 0,-8 12 0 0 0,-1 1-131 0 0,-29 40 0 0 0,0-13-173 0 0,-3-1-1 0 0,-53 46 1 0 0,52-52 16 0 0,-40 31 68 0 0,6-5 95 0 0,75-65 176 0 0,0 1-1 0 0,0 0 0 0 0,0 0 1 0 0,1 0-1 0 0,-6 10 0 0 0,8-14 230 0 0,13 4 314 0 0,-6-3-413 0 0,1-1-1 0 0,-1 0 1 0 0,1 0 0 0 0,0-1-1 0 0,-1 0 1 0 0,13-1-1 0 0,42-9 409 0 0,-25 4-314 0 0,50-11 531 0 0,133-43 1 0 0,-198 53-602 0 0,0 1 1 0 0,0 1-1 0 0,1 1 1 0 0,39-3-1 0 0,-59 7-323 0 0,1 11-1706 0 0,-3 1 412 0 0,-1-1-342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2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32 169 13559 0 0,'-1'0'622'0'0,"-5"1"-165"0"0,4-1-421 0 0,0 0 0 0 0,0 0 0 0 0,1 1-1 0 0,-1-1 1 0 0,0 0 0 0 0,0 1-1 0 0,0 0 1 0 0,0-1 0 0 0,0 1 0 0 0,-2 2 404 0 0,5-3-382 0 0,-1 0-1 0 0,0 0 1 0 0,0 0 0 0 0,0 0 0 0 0,0 0-1 0 0,0 0 1 0 0,0 0 0 0 0,0 0 0 0 0,0 1 0 0 0,0-1-1 0 0,0 0 1 0 0,0 0 0 0 0,0 0 0 0 0,0 0-1 0 0,0 0 1 0 0,0 0 0 0 0,0 0 0 0 0,0 0 0 0 0,0 0-1 0 0,0 0 1 0 0,0 1 0 0 0,0-1 0 0 0,0 0 0 0 0,0 0-1 0 0,-1 1 579 0 0,1-1-578 0 0,0 0-1 0 0,0 0 1 0 0,0 0 0 0 0,0 0 0 0 0,0 0 0 0 0,0 0-1 0 0,0 0 1 0 0,-1 0 0 0 0,1 0 0 0 0,0 0-1 0 0,0 0 1 0 0,0 0 0 0 0,0 0 0 0 0,0 0 0 0 0,0 0-1 0 0,0 0 1 0 0,0 0 0 0 0,0 0 0 0 0,0 0 0 0 0,-1 0-1 0 0,13 1 976 0 0,16-3-544 0 0,2-4 8 0 0,-1-1 1 0 0,45-18-1 0 0,56-31 438 0 0,-113 48-805 0 0,110-42 423 0 0,-104 43-1078 0 0,-1 1 0 0 0,1 1 0 0 0,43-3 0 0 0,-35 9-3406 0 0,-18 1-2560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2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 7831 0 0,'0'0'356'0'0,"-1"-1"-6"0"0,1 1-236 0 0,0-1 0 0 0,0 1 1 0 0,0 0-1 0 0,0 0 1 0 0,-1-1-1 0 0,1 1 0 0 0,0 0 1 0 0,0 0-1 0 0,0-1 1 0 0,-1 1-1 0 0,1 0 0 0 0,0 0 1 0 0,0-1-1 0 0,-1 1 1 0 0,1 0-1 0 0,0 0 0 0 0,0 0 1 0 0,-1 0-1 0 0,1 0 1 0 0,0-1-1 0 0,-1 1 0 0 0,1 0 1 0 0,0 0-1 0 0,0 0 1 0 0,-1 0-1 0 0,1 0 0 0 0,0 0 1 0 0,-1 0-1 0 0,1 0 1 0 0,0 0-1 0 0,-1 0 0 0 0,1 0 1 0 0,0 0-1 0 0,-1 0 1 0 0,1 1-1 0 0,0-1 0 0 0,0 0 1 0 0,-1 0-1 0 0,1 0 1 0 0,0 0-1 0 0,-1 0 0 0 0,1 1 1 0 0,0-1-1 0 0,-1 0 1 0 0,-2 11 3779 0 0,3-10-4384 0 0,0 5 782 0 0,-1 1 0 0 0,1 0 0 0 0,0 0 0 0 0,1 0 0 0 0,0 0 0 0 0,0-1 0 0 0,0 1 0 0 0,1 0 0 0 0,0-1 0 0 0,5 12 0 0 0,4 5 157 0 0,20 34 0 0 0,-14-32-200 0 0,0 0 0 0 0,1-1 0 0 0,29 29 0 0 0,-34-39-158 0 0,1-2-1 0 0,0 0 1 0 0,1 0 0 0 0,1-1-1 0 0,-1-1 1 0 0,29 13 0 0 0,-33-19-53 0 0,0 0 0 0 0,0-1-1 0 0,1 0 1 0 0,0-1 0 0 0,-1 0 0 0 0,1-1 0 0 0,0-1 0 0 0,0 1-1 0 0,0-2 1 0 0,21-2 0 0 0,-24 1-222 0 0,0 0 0 0 0,0 0 0 0 0,-1-1 0 0 0,1-1 1 0 0,-1 1-1 0 0,11-7 0 0 0,-14 7-310 0 0,0 0 0 0 0,0-1 0 0 0,0 1 0 0 0,0-1 0 0 0,-1 0 0 0 0,0-1 0 0 0,0 1 0 0 0,0-1 0 0 0,0 0 0 0 0,3-6 0 0 0,2-10-1648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2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21 12439 0 0,'0'0'1456'0'0,"-2"0"-566"0"0,-16 10 1008 0 0,-23 16 1 0 0,-43 39-1331 0 0,9-6-567 0 0,-3-7 7 0 0,40-27-8 0 0,1 1-1 0 0,-57 52 1 0 0,-34 50-209 0 0,127-127 19 0 0,5-4-2456 0 0,22-17 1291 0 0,10-7-12 0 0</inkml:trace>
  <inkml:trace contextRef="#ctx0" brushRef="#br0" timeOffset="1">1151 1 9671 0 0,'0'0'7663'0'0,"2"0"-7003"0"0,48 12 1394 0 0,-21 0-3560 0 0,-27-11 771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4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11 15919 0 0,'0'0'1446'0'0,"1"-2"-1192"0"0,0 2-15 0 0,-1-1-1 0 0,1 0 1 0 0,0 0-1 0 0,-1 1 1 0 0,1-1-1 0 0,0 0 1 0 0,0 1-1 0 0,0-1 1 0 0,0 1-1 0 0,0-1 1 0 0,-1 1-1 0 0,1 0 1 0 0,0-1-1 0 0,2 1 1 0 0,-3 0-211 0 0,0 0 0 0 0,1 0 0 0 0,-1 0-1 0 0,0 0 1 0 0,0 0 0 0 0,1 0 0 0 0,-1 0 0 0 0,0 0 0 0 0,0 1 0 0 0,1-1 0 0 0,-1 0 0 0 0,0 0 0 0 0,0 0 0 0 0,0 0 0 0 0,1 1-1 0 0,-1-1 1 0 0,0 0 0 0 0,0 0 0 0 0,0 1 0 0 0,0-1 0 0 0,0 0 0 0 0,1 0 0 0 0,-1 0 0 0 0,0 1 0 0 0,0-1 0 0 0,0 0 0 0 0,0 1-1 0 0,0-1 1 0 0,0 0 0 0 0,0 1 0 0 0,0 2 19 0 0,0-1-1 0 0,0 1 0 0 0,0 0 1 0 0,0 0-1 0 0,0-1 1 0 0,-1 4-1 0 0,-8 20 297 0 0,0-2 0 0 0,-19 36 0 0 0,6-14-216 0 0,-63 163 141 0 0,74-175-397 0 0,2 1 0 0 0,1 0 1 0 0,1 0-1 0 0,-2 48 0 0 0,9-78 71 0 0,0 0 0 0 0,0 0 1 0 0,0 0-1 0 0,1 0 0 0 0,0 0 0 0 0,2 8 0 0 0,7 5-1799 0 0,7-2-5053 0 0,-10-11 874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2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16471 0 0,'0'0'5072'0'0,"11"-2"-4688"0"0,-1-3-96 0 0,3-2-24 0 0,-1-2-9232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2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31 2303 0 0,'-8'-18'8208'0'0,"0"6"-1659"0"0,16 18-6279 0 0,31 38 188 0 0,52 73 0 0 0,-76-96-369 0 0,46 70 193 0 0,-40-57-238 0 0,1-2 0 0 0,1-1 1 0 0,44 45-1 0 0,-62-72-33 0 0,0 0 0 0 0,1 0 0 0 0,0 0 0 0 0,0 0 0 0 0,0-1 0 0 0,0 0 0 0 0,0-1 0 0 0,1 1 0 0 0,-1-1 0 0 0,1 0 0 0 0,0-1 0 0 0,-1 1 0 0 0,1-1 0 0 0,0-1 0 0 0,0 1 0 0 0,13-2 0 0 0,-1-1-65 0 0,-1-1-1 0 0,0 0 1 0 0,0-2 0 0 0,0 0 0 0 0,18-8-1 0 0,-30 11-80 0 0,0-1 0 0 0,0-1-1 0 0,0 1 1 0 0,0-1 0 0 0,6-6-1 0 0,-10 8-349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2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46 9071 0 0,'25'-44'682'0'0,"-24"43"102"0"0,-10 8 360 0 0,-4 6-235 0 0,0 1 0 0 0,-15 23 0 0 0,17-21-522 0 0,-91 129 1073 0 0,-24 34-1078 0 0,112-160-368 0 0,-2-1 0 0 0,0 0 0 0 0,-1-1 0 0 0,0 0 1 0 0,-32 21-1 0 0,-54 24 116 0 0,83-52-134 0 0,0-1 0 0 0,-1-1 0 0 0,-28 7 1 0 0,28-7-28 0 0,16-5 0 0 0,-1-1 0 0 0,1 0 0 0 0,-1 0-1 0 0,-8 1 1 0 0,13-3-114 0 0,3 1-7 0 0,5 1-25 0 0,1 0 0 0 0,-1-1 0 0 0,1 0 0 0 0,-1 0 0 0 0,14 0 0 0 0,8-3-675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3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40 2303 0 0,'-9'-7'11296'0'0,"-4"7"-10754"0"0,0 1 0 0 0,0 1 0 0 0,0 0 0 0 0,0 1 0 0 0,0 0 0 0 0,1 1 0 0 0,-1 1 0 0 0,-13 6 0 0 0,10-2-539 0 0,1-1 0 0 0,0 2 0 0 0,0 0 0 0 0,1 0 0 0 0,-21 21 0 0 0,29-24 15 0 0,1-1 1 0 0,0 1-1 0 0,0 0 0 0 0,1 1 0 0 0,0-1 1 0 0,0 1-1 0 0,0 0 0 0 0,1-1 0 0 0,0 2 1 0 0,1-1-1 0 0,0 0 0 0 0,0 0 0 0 0,1 1 1 0 0,0-1-1 0 0,0 1 0 0 0,1-1 0 0 0,0 1 1 0 0,0-1-1 0 0,1 1 0 0 0,0-1 0 0 0,1 1 0 0 0,0-1 1 0 0,0 0-1 0 0,4 10 0 0 0,0-5 71 0 0,0 0 0 0 0,1 0 0 0 0,0 0 0 0 0,0-1 0 0 0,2 0 0 0 0,13 16 0 0 0,-18-24-58 0 0,-1 0 1 0 0,1-1-1 0 0,0 0 1 0 0,0 1-1 0 0,0-1 0 0 0,1 0 1 0 0,-1-1-1 0 0,1 1 1 0 0,-1-1-1 0 0,1 0 1 0 0,0 0-1 0 0,0-1 1 0 0,0 1-1 0 0,0-1 1 0 0,0 0-1 0 0,0 0 1 0 0,0-1-1 0 0,1 1 0 0 0,-1-1 1 0 0,0-1-1 0 0,9 0 1 0 0,-5-1 47 0 0,1-1-1 0 0,-1 0 1 0 0,0-1 0 0 0,0 0 0 0 0,0 0-1 0 0,14-9 1 0 0,47-40 344 0 0,-48 35-296 0 0,10-7 12 0 0,44-47 0 0 0,-63 58-108 0 0,-1 0 0 0 0,-1-1 0 0 0,0 0 0 0 0,-1-1 0 0 0,14-29 0 0 0,-22 40-50 0 0,0 0-1 0 0,0 0 1 0 0,0 0-1 0 0,-1 0 1 0 0,0 0-1 0 0,0 0 1 0 0,-1 0-1 0 0,1 0 1 0 0,-1-1-1 0 0,0 1 1 0 0,0 0-1 0 0,-1 0 1 0 0,-1-7-1 0 0,1 8-3 0 0,0 1 0 0 0,-1-1-1 0 0,0 0 1 0 0,1 0 0 0 0,-1 1 0 0 0,-1-1 0 0 0,1 1-1 0 0,0-1 1 0 0,-1 1 0 0 0,0 0 0 0 0,0 0-1 0 0,0 0 1 0 0,0 1 0 0 0,0-1 0 0 0,0 0-1 0 0,-8-3 1 0 0,-1 0-130 0 0,-1 0 0 0 0,1 1-1 0 0,-1 0 1 0 0,-1 1 0 0 0,1 1 0 0 0,-1 0-1 0 0,1 1 1 0 0,-1 0 0 0 0,0 1 0 0 0,0 1-1 0 0,0 0 1 0 0,1 0 0 0 0,-1 2-1 0 0,0 0 1 0 0,0 0 0 0 0,1 1 0 0 0,0 1-1 0 0,-1 0 1 0 0,-20 11 0 0 0,31-14 124 0 0,0 1 0 0 0,1 0 0 0 0,-1 0 0 0 0,0 0-1 0 0,1 0 1 0 0,0 0 0 0 0,0 0 0 0 0,-1 1 0 0 0,1-1 0 0 0,-2 5 0 0 0,3-6-686 0 0,3 1-226 0 0,9 5-46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3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132 122 4607 0 0,'-8'4'7236'0'0,"25"-10"-5393"0"0,-11 3-1539 0 0,198-62 2097 0 0,-159 54-2147 0 0,-2 0 288 0 0,1 1 0 0 0,68-6 0 0 0,-90 14-313 0 0,-15 1-120 0 0,-1 1 0 0 0,1-1 0 0 0,0 1 0 0 0,-1 0 0 0 0,1 1 0 0 0,7 1 0 0 0,-14-2-104 0 0,1 0-1 0 0,-1 0 1 0 0,1 0 0 0 0,-1 0-1 0 0,1 1 1 0 0,-1-1-1 0 0,1 0 1 0 0,0 0 0 0 0,-1 1-1 0 0,1-1 1 0 0,-1 0-1 0 0,0 1 1 0 0,1-1 0 0 0,-1 0-1 0 0,1 1 1 0 0,-1-1-1 0 0,1 1 1 0 0,-1-1 0 0 0,0 1-1 0 0,1-1 1 0 0,-1 1-1 0 0,0-1 1 0 0,0 1 0 0 0,1-1-1 0 0,-1 1 1 0 0,0-1-1 0 0,0 1 1 0 0,0-1 0 0 0,0 1-1 0 0,0-1 1 0 0,0 1 0 0 0,0 0-1 0 0,0-1 1 0 0,0 1-1 0 0,0-1 1 0 0,0 1 0 0 0,0-1-1 0 0,0 1 1 0 0,0 0-1 0 0,0-1 1 0 0,0 1 0 0 0,-1-1-1 0 0,1 1 1 0 0,0-1-1 0 0,0 1 1 0 0,-1 0 0 0 0,-1 2 4 0 0,0 0 0 0 0,0 0 0 0 0,0 0 1 0 0,0 0-1 0 0,-1 0 0 0 0,-3 3 1 0 0,-34 27-21 0 0,-47 30 0 0 0,8-7-135 0 0,-46 41-32 0 0,-91 67-158 0 0,204-156 334 0 0,-22 11 0 0 0,20-12 7 0 0,1 1 0 0 0,0 0 0 0 0,-15 12 0 0 0,41-20 162 0 0,153-24 1340 0 0,59 13 71 0 0,33-4-686 0 0,-165-1-786 0 0,-53 8-1861 0 0,49-3-1 0 0,-73 11 393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3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 4055 0 0,'0'0'184'0'0,"-2"0"-5"0"0,-34-4 848 0 0,32 4-952 0 0,0-1-1 0 0,1 1 0 0 0,-1-1 0 0 0,0 1 1 0 0,0 1-1 0 0,0-1 0 0 0,-5 1 0 0 0,-16 2-10 0 0,23-2-398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3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28 3223 0 0,'44'-17'1290'0'0,"-22"7"14316"0"0,-24 10-15334 0 0,-6-1-194 0 0,1 1 0 0 0,-1 0 0 0 0,0 0 0 0 0,0 1 0 0 0,1 0 0 0 0,-1 0 0 0 0,-11 4 0 0 0,-54 22-107 0 0,36-12 29 0 0,-42 15-662 0 0,-119 26 0 0 0,162-47 401 0 0,25-6 96 0 0,-1 0 0 0 0,0 0 1 0 0,0-1-1 0 0,1-1 0 0 0,-1 0 0 0 0,-23-1 0 0 0,34 0 165 0 0,-1-1-147 0 0,-1 1-1 0 0,0 0 0 0 0,0-1 1 0 0,0 0-1 0 0,1 0 0 0 0,-1 0 1 0 0,-3-1-1 0 0,5 1 56 0 0,0 1-1 0 0,0-1 0 0 0,1 0 0 0 0,-1 0 1 0 0,0 1-1 0 0,1-1 0 0 0,-1 0 1 0 0,0 0-1 0 0,1 0 0 0 0,-1 0 0 0 0,1 0 1 0 0,0 1-1 0 0,-1-1 0 0 0,1 0 1 0 0,0 0-1 0 0,-1 0 0 0 0,1 0 1 0 0,0 0-1 0 0,0 0 0 0 0,0 0 0 0 0,0 0 1 0 0,0 0-1 0 0,0 0 0 0 0,0-2 1 0 0,1-4-261 0 0,0 0 1 0 0,0 0-1 0 0,1 0 1 0 0,-1 0-1 0 0,5-9 1 0 0,-5 15 467 0 0,-7 21 465 0 0,5-18-350 0 0,-17 21 218 0 0,-1 0-1 0 0,-25 22 1 0 0,6-10-223 0 0,27-26-185 0 0,1 0 0 0 0,-1 0 1 0 0,2 1-1 0 0,0 1 1 0 0,0-1-1 0 0,-12 21 1 0 0,21-30-11 0 0,-1 1 0 0 0,1-1 0 0 0,-1 1 0 0 0,1-1 0 0 0,0 1 0 0 0,-1-1 0 0 0,1 1 0 0 0,0-1 0 0 0,0 1 0 0 0,0 2 0 0 0,0-1 29 0 0,0-2 196 0 0,14 8 25 0 0,-7-4-203 0 0,-1-1-31 0 0,1-2 0 0 0,0 1 0 0 0,-1-1 0 0 0,1 0 0 0 0,0-1 0 0 0,1 1 0 0 0,9-1 0 0 0,54-1 121 0 0,-56 0-124 0 0,95-7-32 0 0,-55 2 10 0 0,0 3 0 0 0,82 7 0 0 0,-130-4 20 0 0,-1 0-1 0 0,0 0 1 0 0,0 1-1 0 0,1 0 1 0 0,-1 0-1 0 0,-1 0 0 0 0,1 1 1 0 0,8 4-1 0 0,-11-5 41 0 0,1 1-1 0 0,-1-1 0 0 0,0 1 1 0 0,0 0-1 0 0,0 0 0 0 0,-1 0 0 0 0,1 1 1 0 0,-1-1-1 0 0,0 0 0 0 0,1 1 0 0 0,-2 0 1 0 0,1-1-1 0 0,2 8 0 0 0,3 10 410 0 0,-2 0 0 0 0,0 1 0 0 0,2 22 0 0 0,-7-36-366 0 0,1 1 0 0 0,-1-1-1 0 0,-1 0 1 0 0,0 1 0 0 0,-3 13-1 0 0,4-20-101 0 0,-1 1-1 0 0,0-1 0 0 0,0 1 0 0 0,0-1 0 0 0,0 1 0 0 0,0-1 1 0 0,-1 0-1 0 0,1 0 0 0 0,-1 1 0 0 0,1-1 0 0 0,-1 0 0 0 0,0 0 1 0 0,0-1-1 0 0,0 1 0 0 0,0 0 0 0 0,0-1 0 0 0,0 1 0 0 0,-1-1 1 0 0,1 1-1 0 0,0-1 0 0 0,-6 2 0 0 0,-14 3 163 0 0,0-1 1 0 0,-1-1-1 0 0,-35 1 0 0 0,-68-4 415 0 0,-59-5 350 0 0,164 5-862 0 0,5-1-33 0 0,0 0-1 0 0,0-1 0 0 0,-24-5 0 0 0,38 6-163 0 0,41-11-3503 0 0,-20 7 2591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3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31 7831 0 0,'1'-1'603'0'0,"9"-28"7817"0"0,-11 31-7857 0 0,-48 159 774 0 0,35-105-1244 0 0,-4 0-1 0 0,-26 59 0 0 0,14-56-116 0 0,-2 0 0 0 0,-3-3 0 0 0,-45 56 0 0 0,46-72 25 0 0,-16 20-16 0 0,49-59-57 0 0,2-3-111 0 0,-1 1 1 0 0,0-1-1 0 0,1 0 1 0 0,0 0-1 0 0,-1 0 1 0 0,1 1-1 0 0,2-4 1 0 0,0 0-237 0 0,5-14-577 0 0,1-2-11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3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1 612 6447 0 0,'0'0'499'0'0,"0"-9"-310"0"0,3-31 7729 0 0,0 28-7378 0 0,1 1 0 0 0,0-1 1 0 0,0 1-1 0 0,1-1 1 0 0,8-13-1 0 0,-1 3-143 0 0,51-90 852 0 0,-47 88-1105 0 0,0 1 1 0 0,30-32 0 0 0,-10 16-102 0 0,1 3 0 0 0,1 1-1 0 0,53-36 1 0 0,-74 60-16 0 0,0 0 1 0 0,0 2-1 0 0,23-10 0 0 0,-33 17 3 0 0,0-1-1 0 0,0 1 0 0 0,1 0 1 0 0,-1 1-1 0 0,0 0 0 0 0,1 0 1 0 0,-1 0-1 0 0,1 1 0 0 0,-1 0 1 0 0,1 1-1 0 0,12 2 0 0 0,-17-2 0 0 0,1 0-1 0 0,-1 0 0 0 0,0 0 1 0 0,0 0-1 0 0,0 1 0 0 0,0-1 1 0 0,0 1-1 0 0,0 0 0 0 0,0 0 1 0 0,-1 0-1 0 0,1 0 0 0 0,-1 0 1 0 0,1 1-1 0 0,-1-1 0 0 0,0 1 1 0 0,3 4-1 0 0,-3-3 0 0 0,1 1 0 0 0,-1 0 0 0 0,0-1 0 0 0,-1 1 0 0 0,1 0 0 0 0,-1 0 0 0 0,0 1 0 0 0,0-1 0 0 0,0 10-1 0 0,-1-5-10 0 0,0 0-1 0 0,-1 0 1 0 0,-1 0-1 0 0,1 0 0 0 0,-1 0 1 0 0,-1-1-1 0 0,0 1 0 0 0,-1-1 1 0 0,1 1-1 0 0,-10 14 0 0 0,4-10 6 0 0,-1-1 0 0 0,-1-1 0 0 0,0 0 0 0 0,-1 0 0 0 0,-20 15 0 0 0,-73 45 85 0 0,73-51-71 0 0,-12 8-1732 0 0,-2-2-1 0 0,-56 25 1 0 0,102-52 1676 0 0,-2 1-478 0 0,-1-1 1 0 0,1 1-1 0 0,0 0 1 0 0,0-1-1 0 0,-1 0 1 0 0,-3 1-1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3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17 14135 0 0,'5'-14'647'0'0,"-4"11"-11"0"0,-7 4-523 0 0,1 1 0 0 0,0-1 1 0 0,0 1-1 0 0,0 0 0 0 0,0 0 1 0 0,0 0-1 0 0,0 1 0 0 0,1 0 0 0 0,-8 5 1 0 0,-2 1 130 0 0,-3 1 15 0 0,-6 3 149 0 0,0 1 0 0 0,1 1 1 0 0,-37 33-1 0 0,39-29-207 0 0,-2 2-58 0 0,-26 34 1 0 0,21-20-149 0 0,1 1 0 0 0,-33 65 0 0 0,53-90 62 0 0,0 1 0 0 0,2 0 0 0 0,-1 0 0 0 0,1 0-1 0 0,1 1 1 0 0,1-1 0 0 0,-1 1 0 0 0,2 0-1 0 0,0 0 1 0 0,0 0 0 0 0,2 0 0 0 0,-1-1-1 0 0,5 25 1 0 0,-2-29 3 0 0,-1 0 0 0 0,1 0 0 0 0,1 0 0 0 0,-1 0 0 0 0,1 0 0 0 0,1-1 0 0 0,-1 1 0 0 0,10 10 0 0 0,-11-14-56 0 0,1-1 0 0 0,-1 1 0 0 0,1-1 0 0 0,0 1 0 0 0,0-1 1 0 0,0-1-1 0 0,0 1 0 0 0,0 0 0 0 0,0-1 0 0 0,1 0 0 0 0,0 0 0 0 0,-1 0 0 0 0,1-1 0 0 0,0 1 0 0 0,0-1 0 0 0,6 1 1 0 0,5-2-1089 0 0,0 0-3599 0 0,0-2-1676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4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7 12439 0 0,'4'-7'6995'0'0,"1"29"-4199"0"0,0-6-2789 0 0,-3 3 47 0 0,-1 1 0 0 0,0-1 1 0 0,-2 0-1 0 0,0 0 0 0 0,-1 0 1 0 0,-2 0-1 0 0,1 0 1 0 0,-2 0-1 0 0,-1-1 0 0 0,0 0 1 0 0,-15 30-1 0 0,-5 1-67 0 0,-2-1-1 0 0,-60 78 0 0 0,9-35-2481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3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7831 0 0,'11'-14'7202'0'0,"-3"24"-5593"0"0,-3-3-1260 0 0,-1 0 0 0 0,-1 0 0 0 0,1 1 0 0 0,-1 0 0 0 0,-1-1 0 0 0,4 16 0 0 0,6 17 788 0 0,-6-24-765 0 0,1 0 1 0 0,17 27-1 0 0,-19-35-289 0 0,0-1-1 0 0,1 0 1 0 0,0 0-1 0 0,1 0 1 0 0,-1-1-1 0 0,1 0 1 0 0,9 6-1 0 0,0-1-3 0 0,0 0 0 0 0,2-1 0 0 0,-1 0 0 0 0,1-2-1 0 0,0 0 1 0 0,26 7 0 0 0,-31-12-275 0 0,7 2-1043 0 0,-8-4-2812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3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26 10159 0 0,'0'0'464'0'0,"0"-2"-8"0"0,3-16-145 0 0,-3 18-205 0 0,0 0 1 0 0,0-1-1 0 0,0 1 0 0 0,0 0 0 0 0,0 0 1 0 0,0 0-1 0 0,0 0 0 0 0,0-1 0 0 0,0 1 1 0 0,0 0-1 0 0,0 0 0 0 0,0 0 1 0 0,0 0-1 0 0,0 0 0 0 0,0-1 0 0 0,0 1 1 0 0,0 0-1 0 0,0 0 0 0 0,0 0 0 0 0,0 0 1 0 0,-1-1-1 0 0,1 1 0 0 0,0 0 319 0 0,0 0-318 0 0,0 0-1 0 0,0 0 0 0 0,-1-1 0 0 0,1 1 1 0 0,0 0-1 0 0,0 0 0 0 0,0 0 0 0 0,0 0 1 0 0,-1 0-1 0 0,1 0 0 0 0,0 0 1 0 0,0 0-1 0 0,0 0 0 0 0,0 0 0 0 0,0 0 1 0 0,-1 0-1 0 0,1 0 0 0 0,0 0 0 0 0,0 0 1 0 0,0 0-1 0 0,0 0 0 0 0,-1 0 1 0 0,1 0-1 0 0,0 0 0 0 0,0 0 0 0 0,0 0 1 0 0,-1 0-1 0 0,-13 8 1104 0 0,-15 15-1128 0 0,-26 27 312 0 0,-63 45 0 0 0,-107 76-302 0 0,171-132-197 0 0,53-38 25 0 0,10-6-1341 0 0,5-3-2925 0 0,4 0-1438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3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 13503 0 0,'-1'-20'620'0'0,"1"16"1672"0"0,0 7-1809 0 0,19 55 471 0 0,2-1-1 0 0,55 105 1 0 0,-46-113-716 0 0,-7-12 55 0 0,25 52 0 0 0,-42-76-169 0 0,-1 0 1 0 0,-1 1 0 0 0,0-1-1 0 0,0 1 1 0 0,-2-1 0 0 0,0 1-1 0 0,0 0 1 0 0,-1 19-1 0 0,-3-14-112 0 0,0 0-1 0 0,-1 1 0 0 0,-1-1 0 0 0,-1-1 0 0 0,-1 1 0 0 0,-1-1 0 0 0,0 0 0 0 0,-1 0 0 0 0,-1-1 0 0 0,-1 0 0 0 0,0 0 1 0 0,-1-1-1 0 0,-1-1 0 0 0,0 0 0 0 0,-18 16 0 0 0,28-28-142 0 0,-6 5-1452 0 0,0 2-3352 0 0,3 0-1635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3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8551 0 0,'0'0'390'0'0,"3"0"-8"0"0,2-1-89 0 0,3 0-236 0 0,0 1 3815 0 0,6 0 3486 0 0,-9-10-7240 0 0,-2 5-106 0 0,15-16 136 0 0,17-13 425 0 0,-40 39-560 0 0,-8 8 119 0 0,-23 30 1305 0 0,30-32-1366 0 0,-6 18-18 0 0,12-29-52 0 0,-1 0-1 0 0,1 0 0 0 0,0 1 1 0 0,0-1-1 0 0,0 0 0 0 0,0 1 1 0 0,0-1-1 0 0,0 0 0 0 0,-1 1 1 0 0,1-1-1 0 0,0 1 0 0 0,0-1 0 0 0,0 0 1 0 0,0 1-1 0 0,0-1 0 0 0,0 0 1 0 0,0 1-1 0 0,1-1 0 0 0,-1 0 1 0 0,0 1-1 0 0,0-1 0 0 0,0 0 0 0 0,0 1 1 0 0,0-1-1 0 0,0 0 0 0 0,1 1 1 0 0,-1-1-1 0 0,0 0 0 0 0,0 0 1 0 0,1 1-1 0 0,-1-1 0 0 0,0 0 0 0 0,0 0 1 0 0,1 1-1 0 0,-1-1 0 0 0,0 0 1 0 0,0 0-1 0 0,1 0 0 0 0,-1 1 1 0 0,0-1-1 0 0,1 0 0 0 0,-1 0 0 0 0,1 0 1 0 0,12 2-4 0 0,-13-2 3 0 0,16-2-1526 0 0,0-2-3450 0 0,4-2-2322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3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9671 0 0,'11'-38'1185'0'0,"-7"27"826"0"0,0 0 1 0 0,0 0 0 0 0,7-10 0 0 0,9-6 2092 0 0,-11 53-3907 0 0,-8-8-90 0 0,0 0 0 0 0,-2 1 0 0 0,0-1 0 0 0,-1 0 0 0 0,-5 24 0 0 0,-2 9 78 0 0,-1 201 271 0 0,11-220-419 0 0,-1-30-103 0 0,3 5-2312 0 0,-2-5 1145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1375 0 0,'18'-2'16398'0'0,"-16"-6"-14805"0"0,4 0-1052 0 0,0 0 0 0 0,0 0 0 0 0,1 1 1 0 0,0 0-1 0 0,0 0 0 0 0,15-9 0 0 0,-21 15-512 0 0,6-4 58 0 0,-1 0-6 0 0,-4 4-4 0 0,-10 10-62 0 0,2-1-1 0 0,-1 1 1 0 0,1 0-1 0 0,-6 13 1 0 0,-8 12-74 0 0,7-14 48 0 0,13-20 11 0 0,0 0 0 0 0,0 0 0 0 0,0 0 0 0 0,1 0 0 0 0,-1 0 0 0 0,0 0 0 0 0,0 0 0 0 0,1 0 0 0 0,-1 0 0 0 0,0 0 0 0 0,0 0 0 0 0,0 0 0 0 0,1 0 0 0 0,-1 0 0 0 0,0 0 0 0 0,0 0 0 0 0,0 0 0 0 0,1 0 0 0 0,-1 0 0 0 0,0 0 0 0 0,0 0 0 0 0,0 1 0 0 0,1-1 0 0 0,-1 0 0 0 0,0 0 0 0 0,0 0 0 0 0,0 0 0 0 0,0 0 0 0 0,0 0 0 0 0,1 1 0 0 0,-1-1 0 0 0,0 0 0 0 0,0 0 0 0 0,0 0 0 0 0,0 0 0 0 0,0 1 0 0 0,0-1 0 0 0,0 0 0 0 0,1 0 0 0 0,-1 0 0 0 0,0 1 0 0 0,0-1 0 0 0,0 0 0 0 0,0 0 0 0 0,0 0 0 0 0,0 1 0 0 0,0-1 0 0 0,0 0 0 0 0,0 0 0 0 0,0 0 0 0 0,0 1 0 0 0,0-1 0 0 0,0 0 0 0 0,0 0 0 0 0,-1 0 0 0 0,1 1 0 0 0,0-1 0 0 0,0 0 0 0 0,0 0 0 0 0,0 0 0 0 0,0 1 0 0 0,0-1 0 0 0,0 0 0 0 0,-1 0 0 0 0,1 0 0 0 0,0 0 0 0 0,0 0 0 0 0,0 1 0 0 0,-1-1 0 0 0,13-3 11 0 0,-9 3 2 0 0,0-1 3 0 0,15-12-11 0 0,-17 13-109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4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58 1839 0 0,'7'-5'160'0'0,"1"0"1061"0"0,0 0 0 0 0,0 0 0 0 0,1 1 0 0 0,0 0 0 0 0,16-5 0 0 0,47-8 8112 0 0,-58 14-6001 0 0,-16 4-3216 0 0,-268 90-928 0 0,248-84 661 0 0,-132 44-987 0 0,112-40 646 0 0,-75 11 1 0 0,114-22 433 0 0,0 1 1 0 0,0-1-1 0 0,0 0 1 0 0,0-1-1 0 0,0 1 0 0 0,0-1 1 0 0,0 1-1 0 0,-3-2 1 0 0,4 2-56 0 0,2-3 92 0 0,0 1 0 0 0,0 0 0 0 0,0-1 0 0 0,1 1 0 0 0,-1 0 0 0 0,1-1 0 0 0,1-2 0 0 0,0 0 14 0 0,1-1 0 0 0,0 1 0 0 0,0 0 0 0 0,1 0 0 0 0,0 0 0 0 0,0 0 0 0 0,0 1 0 0 0,0-1 0 0 0,0 1-1 0 0,1 0 1 0 0,0 0 0 0 0,7-3 0 0 0,2-2-10 0 0,1 1 0 0 0,1 0 0 0 0,17-5 0 0 0,-25 10 36 0 0,-4 1 11 0 0,1 1-1 0 0,-1-1 0 0 0,0 1 0 0 0,9-1 1 0 0,-11 2 124 0 0,-1 2-100 0 0,-1 1-53 0 0,0 1 1 0 0,-1 0-1 0 0,1 0 1 0 0,-1 0 0 0 0,1-1-1 0 0,-1 1 1 0 0,0 0-1 0 0,-1-1 1 0 0,1 1 0 0 0,-1-1-1 0 0,1 1 1 0 0,-1-1 0 0 0,-3 5-1 0 0,-2 2 15 0 0,-1 0 0 0 0,1 0-1 0 0,-10 9 1 0 0,-147 124 101 0 0,155-136-117 0 0,1 0 0 0 0,0 1 0 0 0,0 0 0 0 0,0 0 0 0 0,1 1 0 0 0,-7 11 0 0 0,8-9 0 0 0,3-2 11 0 0,2-8 157 0 0,3 1-43 0 0,4 2-89 0 0,0 0 0 0 0,0-1 0 0 0,1 1 0 0 0,-1-1 0 0 0,1 0 0 0 0,0-1-1 0 0,0 0 1 0 0,0 0 0 0 0,0 0 0 0 0,0-1 0 0 0,12 1 0 0 0,10-1 258 0 0,48-5-1 0 0,-25 1-175 0 0,77 4-288 0 0,-111 1 133 0 0,0 0 0 0 0,0 1 0 0 0,0 1 0 0 0,-1 1 0 0 0,20 8 0 0 0,-12-3-110 0 0,54 26 335 0 0,-72-33-92 0 0,0 1 0 0 0,0 1 0 0 0,0 0 0 0 0,-1 0 0 0 0,0 0-1 0 0,0 0 1 0 0,0 1 0 0 0,6 9 0 0 0,-11-14-63 0 0,1 1 1 0 0,-1 0-1 0 0,0 0 0 0 0,-1 0 0 0 0,1 0 1 0 0,0 0-1 0 0,0 0 0 0 0,-1 0 0 0 0,1 0 1 0 0,-1 0-1 0 0,0 1 0 0 0,0-1 0 0 0,0 0 1 0 0,0 0-1 0 0,0 3 0 0 0,-1-1-8 0 0,0 0 0 0 0,0 0 0 0 0,0 0 0 0 0,0-1 0 0 0,-1 1-1 0 0,0-1 1 0 0,1 1 0 0 0,-4 3 0 0 0,-1 1 6 0 0,0 0 0 0 0,-1 0 0 0 0,0 0 0 0 0,-1-1 0 0 0,-13 11-1 0 0,2-6-16 0 0,1 0 0 0 0,-2-1-1 0 0,0-1 1 0 0,0-1 0 0 0,-31 10-1 0 0,6-6-7 0 0,-72 12 0 0 0,83-19 17 0 0,-1-1 1 0 0,0-2-1 0 0,0-2 1 0 0,-51-3-1 0 0,72-2 13 0 0,13 4-45 0 0,1-1 0 0 0,0 1-1 0 0,0 0 1 0 0,0 0 0 0 0,0 0 0 0 0,0 0 0 0 0,-1 0-1 0 0,1 0 1 0 0,0-1 0 0 0,0 1 0 0 0,0 0 0 0 0,0 0 0 0 0,0 0-1 0 0,0 0 1 0 0,0-1 0 0 0,0 1 0 0 0,-1 0 0 0 0,1 0 0 0 0,0 0-1 0 0,0-1 1 0 0,0 1 0 0 0,0 0 0 0 0,0 0 0 0 0,0 0-1 0 0,0-1 1 0 0,0 1 0 0 0,0 0 0 0 0,0 0 0 0 0,0 0 0 0 0,0-1-1 0 0,1 1 1 0 0,-1 0 0 0 0,0 0 0 0 0,0 0 0 0 0,1-2-647 0 0,1 0 0 0 0,-1 1 0 0 0,1-1 0 0 0,0 1 1 0 0,-1-1-1 0 0,1 1 0 0 0,0 0 0 0 0,4-2 0 0 0,9-6-6028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4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0,'0'0'15426'0'0,"2"0"-14933"0"0,16 5 300 0 0,-16-5-453 0 0,0 0-185 0 0,5 2-78 0 0,-5-2 3 0 0,-1-1-12 0 0,5-1-4 0 0,-4 1-46 0 0,3 0 471 0 0,-5 3 58 0 0,0 4-625 0 0,2 3 150 0 0,-1 17 93 0 0,-1-25-75 0 0,-1 4 0 0 0,-1 9-11 0 0,2-13 1 0 0,-1 1-185 0 0,-1 0 1 0 0,1 1-1 0 0,-1-1 0 0 0,1-1 0 0 0,-1 1 0 0 0,0 0 0 0 0,0 0 1 0 0,0-1-1 0 0,0 1 0 0 0,0-1 0 0 0,-3 3 0 0 0,1-2-1093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4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21 7831 0 0,'0'0'356'0'0,"0"-1"-6"0"0,7-18 12855 0 0,-3 23-12998 0 0,-2-2-1762 0 0,-1-1 1603 0 0,0 0 1 0 0,-1 0-1 0 0,1 0 1 0 0,-1 0-1 0 0,1 0 1 0 0,-1 1-1 0 0,1-1 0 0 0,-1 0 1 0 0,0 0-1 0 0,1 0 1 0 0,-1 0-1 0 0,0 0 1 0 0,0 1-1 0 0,0-1 1 0 0,0 2-1 0 0,-2 18 246 0 0,1-17-196 0 0,-3 14-28 0 0,-1 0 0 0 0,0 0 0 0 0,-1-1 0 0 0,-1 0 0 0 0,-1 0 1 0 0,0-1-1 0 0,-1 0 0 0 0,-1 0 0 0 0,-1-1 0 0 0,-18 21 0 0 0,-1 4 13 0 0,25-33-72 0 0,6-6-1 0 0,0 0-1 0 0,0 0 1 0 0,0-1 0 0 0,1 1 0 0 0,-1 0-1 0 0,0-1 1 0 0,0 1 0 0 0,1-1 0 0 0,-1 0 0 0 0,0 1-1 0 0,3-1 1 0 0,52 10 330 0 0,74 3 0 0 0,-110-12-255 0 0,0-1 0 0 0,-1-1 0 0 0,1-1 0 0 0,0 0 0 0 0,-1-2 0 0 0,0 0 0 0 0,28-10 0 0 0,-32 9-1701 0 0,-10 4 231 0 0,-1-1 1 0 0,0 1-1 0 0,0 0 1 0 0,7-5 0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4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10135 0 0,'0'0'7904'0'0,"0"1"-7132"0"0,-30 85 1436 0 0,-26 130 0 0 0,24-84-1828 0 0,16-74-294 0 0,-21 93 148 0 0,34-132-188 0 0,1-1 0 0 0,1 1-1 0 0,0 0 1 0 0,1 0 0 0 0,1 0-1 0 0,4 20 1 0 0,-4-32-93 0 0,0-1 0 0 0,1 0 0 0 0,0 0 0 0 0,0 0 0 0 0,0 0-1 0 0,1 0 1 0 0,0 0 0 0 0,0-1 0 0 0,1 0 0 0 0,-1 1 0 0 0,7 6 0 0 0,-7-11-881 0 0,6-2-51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4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0 253 10999 0 0,'0'0'994'0'0,"2"-2"-816"0"0,37-35 990 0 0,1 1 0 0 0,45-29 0 0 0,-59 47-916 0 0,0 1 0 0 0,2 2 0 0 0,0 1 0 0 0,55-20 0 0 0,-69 30 1 0 0,1 0 0 0 0,0 2 0 0 0,-1 0-1 0 0,1 0 1 0 0,0 1 0 0 0,0 1 0 0 0,0 1 0 0 0,0 0-1 0 0,-1 1 1 0 0,1 0 0 0 0,-1 1 0 0 0,19 7 0 0 0,-21-6-18 0 0,-1 0 1 0 0,1 1-1 0 0,-1 1 1 0 0,0 0-1 0 0,-1 0 1 0 0,0 1-1 0 0,0 0 1 0 0,0 1-1 0 0,-1 0 1 0 0,0 1-1 0 0,0-1 1 0 0,-1 2-1 0 0,0-1 1 0 0,-1 1-1 0 0,7 13 1 0 0,-11-18-192 0 0,0 1 1 0 0,-1 0 0 0 0,0 0-1 0 0,0 0 1 0 0,0 0-1 0 0,-1 0 1 0 0,0 0-1 0 0,0 0 1 0 0,0 12 0 0 0,-1-14-33 0 0,-1 0 1 0 0,1 0-1 0 0,-1 0 1 0 0,0-1-1 0 0,0 1 1 0 0,0 0-1 0 0,0 0 1 0 0,0 0-1 0 0,-1-1 1 0 0,0 1-1 0 0,0-1 1 0 0,0 1-1 0 0,0-1 1 0 0,-1 0-1 0 0,1 0 1 0 0,-5 4-1 0 0,-7 5 21 0 0,0 0 0 0 0,-1-1 0 0 0,-1-1-1 0 0,-32 15 1 0 0,-73 25-232 0 0,91-39 77 0 0,-79 28-2682 0 0,-156 35 0 0 0,257-72-1880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47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1839 0 0,'0'0'160'0'0,"11"-7"-160"0"0,1 0 264 0 0,1 2 312 0 0,-1 1-288 0 0,-1 1-288 0 0,0-3 0 0 0,1 1 0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4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997 121 3679 0 0,'77'-47'830'0'0,"-56"33"1890"0"0,0 1 0 0 0,1 1 0 0 0,44-18 0 0 0,-51 25 300 0 0,-31 11 93 0 0,-15 5-2754 0 0,-394 156-1255 0 0,357-140 759 0 0,-1-2 1 0 0,-100 21-1 0 0,161-44 102 0 0,0-1-1 0 0,-1 0 1 0 0,1 0 0 0 0,0 0-1 0 0,0-2 1 0 0,-1 1-1 0 0,1-1 1 0 0,-11-2 0 0 0,17 3-111 0 0,1-2-28 0 0,-1 0 96 0 0,0 0 1 0 0,1-1 0 0 0,-1 1-1 0 0,1 0 1 0 0,0 0 0 0 0,0-1 0 0 0,0 1-1 0 0,0-1 1 0 0,0 1 0 0 0,0-1-1 0 0,0 1 1 0 0,1-1 0 0 0,0 0 0 0 0,-1 1-1 0 0,1-1 1 0 0,0 0 0 0 0,0 1-1 0 0,0-1 1 0 0,1 1 0 0 0,-1-1 0 0 0,1 0-1 0 0,-1 1 1 0 0,1-1 0 0 0,0 1 0 0 0,2-4-1 0 0,-1-1-95 0 0,0 2 109 0 0,0 0-1 0 0,0 0 0 0 0,1 0 0 0 0,0 1 1 0 0,-1-1-1 0 0,1 1 0 0 0,1-1 1 0 0,-1 1-1 0 0,1 0 0 0 0,-1 1 1 0 0,1-1-1 0 0,0 0 0 0 0,1 1 1 0 0,-1 0-1 0 0,8-4 0 0 0,-5 2 33 0 0,-4 3 24 0 0,0 0 0 0 0,0 0 0 0 0,1 1 0 0 0,-1-1 0 0 0,1 1 0 0 0,-1 0 0 0 0,4-1 0 0 0,-4 1 10 0 0,-1 0 3 0 0,0 0 0 0 0,0 1 1 0 0,-1-1-1 0 0,1 0 0 0 0,0 1 1 0 0,0 0-1 0 0,0-1 0 0 0,0 1 1 0 0,0 0-1 0 0,0 0 0 0 0,0 0 1 0 0,0 0-1 0 0,2 1 0 0 0,7 5 82 0 0,-8-4-81 0 0,-1 1 0 0 0,0 0 0 0 0,0-1 0 0 0,0 1 0 0 0,-1 0 1 0 0,1 0-1 0 0,0 0 0 0 0,-1 0 0 0 0,0 0 0 0 0,0 0 0 0 0,0 0 0 0 0,0 0 0 0 0,0 1 0 0 0,0 4 1 0 0,0 2 3 0 0,-1 0 0 0 0,0 1 1 0 0,-1 14-1 0 0,-6 14-23 0 0,-1 0-1 0 0,-1-1 1 0 0,-3 0-1 0 0,-1 0 0 0 0,-27 53 1 0 0,20-50-73 0 0,-2-2 0 0 0,-2-1-1 0 0,-42 50 1 0 0,-99 93-912 0 0,132-148 531 0 0,-56 43 2469 0 0,92-77-1809 0 0,12-2 43 0 0,0 0 0 0 0,-1-2 0 0 0,1 0 0 0 0,-1 0-1 0 0,15-9 1 0 0,17-6 389 0 0,144-45 1548 0 0,-151 55-1974 0 0,0 2 0 0 0,0 1-1 0 0,43-1 1 0 0,-34 7-402 0 0,-46 1 54 0 0,0 1-1355 0 0,7 0-8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4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12751 0 0,'0'0'1468'0'0,"1"2"-896"0"0,1 0-449 0 0,-1 0 1 0 0,1 0-1 0 0,-1-1 0 0 0,1 1 0 0 0,0-1 0 0 0,0 1 0 0 0,0-1 1 0 0,0 0-1 0 0,0 1 0 0 0,0-1 0 0 0,0 0 0 0 0,0 0 0 0 0,1-1 0 0 0,1 2 1 0 0,2-1 49 0 0,-1 0 1 0 0,0-1 0 0 0,1 1 0 0 0,-1-1 0 0 0,11-1 0 0 0,2-1 203 0 0,0-1 0 0 0,31-10 0 0 0,99-37 925 0 0,69-20-602 0 0,-201 66-1540 0 0,22-10 0 0 0,-14 3-1032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4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6911 0 0,'-1'2'9159'0'0,"-15"19"-8009"0"0,-1 0 0 0 0,-1-2 0 0 0,-21 18 0 0 0,-35 40-437 0 0,53-50-626 0 0,0 1 1 0 0,-20 40-1 0 0,31-49-90 0 0,1 0 0 0 0,1 1 1 0 0,0 0-1 0 0,-8 40 0 0 0,14-53 2 0 0,1 0 1 0 0,0 0-1 0 0,1 0 0 0 0,0 0 1 0 0,0 0-1 0 0,0 0 0 0 0,1 0 0 0 0,0-1 1 0 0,3 13-1 0 0,-2-14-40 0 0,0 0 0 0 0,1 0 0 0 0,-1 0 0 0 0,1-1 0 0 0,0 1 0 0 0,0-1 0 0 0,0 0 0 0 0,0 0 0 0 0,1 0 0 0 0,0 0 0 0 0,0 0 0 0 0,0-1 0 0 0,5 4 0 0 0,-3-4-337 0 0,-1 1 0 0 0,0-1 0 0 0,10 4 0 0 0,3-2-513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4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71 9215 0 0,'-3'0'250'0'0,"0"2"-1"0"0,0-1 1 0 0,0 0-1 0 0,0 1 1 0 0,0-1-1 0 0,1 1 1 0 0,-1 0 0 0 0,0 0-1 0 0,1 0 1 0 0,0 0-1 0 0,-1 0 1 0 0,1 0-1 0 0,0 1 1 0 0,0-1-1 0 0,0 1 1 0 0,1 0-1 0 0,-1-1 1 0 0,0 1-1 0 0,1 0 1 0 0,0 0-1 0 0,0 0 1 0 0,0 0-1 0 0,0 0 1 0 0,0 0-1 0 0,1 1 1 0 0,-1-1-1 0 0,1 5 1 0 0,-1 0 97 0 0,1-1 1 0 0,0 1-1 0 0,1 0 0 0 0,-1-1 0 0 0,2 1 1 0 0,-1-1-1 0 0,1 1 0 0 0,0-1 1 0 0,0 1-1 0 0,4 6 0 0 0,-1-5-80 0 0,0 0 0 0 0,1 0-1 0 0,0 0 1 0 0,0-1 0 0 0,1 1-1 0 0,11 10 1 0 0,8 2 104 0 0,1 0-1 0 0,0-2 1 0 0,47 25-1 0 0,-49-30-30 0 0,35 17-107 0 0,81 29 0 0 0,-132-56-227 0 0,11 4-440 0 0,1 0 1 0 0,35 7-1 0 0,-54-15-397 0 0,-1-21-7342 0 0,-2-1 6438 0 0</inkml:trace>
  <inkml:trace contextRef="#ctx0" brushRef="#br0" timeOffset="1">543 1 9671 0 0,'-2'0'748'0'0,"-8"6"40"0"0,0-1-1 0 0,0 2 0 0 0,0 0 1 0 0,1 0-1 0 0,0 0 0 0 0,-14 16 0 0 0,-8 6 470 0 0,-89 70 816 0 0,47-41-1412 0 0,-70 72 1 0 0,127-114-519 0 0,-16 25 1 0 0,26-33-404 0 0,1 0 1 0 0,0 0 0 0 0,1 1-1 0 0,-1-1 1 0 0,-4 16 0 0 0,1 0-5772 0 0,6-12 299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4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1839 0 0,'0'3'5527'0'0,"0"4"-4477"0"0,1 0 0 0 0,-1 1 0 0 0,2-1 1 0 0,-1 0-1 0 0,1 0 0 0 0,3 8 0 0 0,-1-3-330 0 0,1-2 0 0 0,1 1 0 0 0,8 12 0 0 0,7 5-199 0 0,39 42 0 0 0,-38-46 423 0 0,51 64 452 0 0,-63-74-1204 0 0,0 1 1 0 0,-1 0 0 0 0,-1 0-1 0 0,9 25 1 0 0,-14-32-121 0 0,-1 0 1 0 0,0 1 0 0 0,0-1-1 0 0,-1 1 1 0 0,0 0-1 0 0,0 0 1 0 0,-1-1 0 0 0,0 1-1 0 0,-3 14 1 0 0,1-10 21 0 0,-1-1 0 0 0,-1 0 0 0 0,0 1 0 0 0,-1-1 1 0 0,-11 21-1 0 0,0-8-25 0 0,-1 0 0 0 0,0-2 0 0 0,-2 0 0 0 0,-42 39 0 0 0,-10 2-328 0 0,-20 18-2405 0 0,89-80 1435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4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9671 0 0,'1'-1'8754'0'0,"5"-4"-8219"0"0,0 0 0 0 0,0 0 0 0 0,0 1 0 0 0,1 0 0 0 0,0 0 0 0 0,12-5 0 0 0,50-14 347 0 0,-36 13-395 0 0,-8 1-200 0 0,47-8-1 0 0,-63 15-317 0 0,0 1-1 0 0,0 0 1 0 0,1 1-1 0 0,-1 0 1 0 0,0 1-1 0 0,0-1 1 0 0,0 2-1 0 0,18 4 0 0 0,-26-6-246 0 0,12 6-534 0 0,-4 1-3072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4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13823 0 0,'2'0'5283'0'0,"71"-16"-366"0"0,68-12-3285 0 0,-112 24-2945 0 0,-1 2-1 0 0,1 0 1 0 0,30 4 0 0 0,-36-1-186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5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237 208 2759 0 0,'11'-4'202'0'0,"-1"-1"0"0"0,0-1-1 0 0,0 1 1 0 0,17-15 0 0 0,33-34 3116 0 0,-38 32-1237 0 0,25-18-1 0 0,-12 15 4390 0 0,-47 36-5449 0 0,-156 121 334 0 0,61-53-1181 0 0,97-71-169 0 0,-77 66 105 0 0,74-62-94 0 0,2 0 0 0 0,-1 1 1 0 0,2 0-1 0 0,-16 24 0 0 0,25-34-6 0 0,-1 0 0 0 0,0 0-1 0 0,1 0 1 0 0,0 0 0 0 0,0 0-1 0 0,0 0 1 0 0,0 0 0 0 0,0 1 0 0 0,1-1-1 0 0,-1 0 1 0 0,1 1 0 0 0,0-1-1 0 0,0 0 1 0 0,0 1 0 0 0,0-1 0 0 0,1 0-1 0 0,1 7 1 0 0,0-6 20 0 0,-1 0 1 0 0,1 0-1 0 0,1 0 1 0 0,-1-1-1 0 0,0 1 0 0 0,1-1 1 0 0,0 1-1 0 0,0-1 1 0 0,0 0-1 0 0,0 0 0 0 0,0 0 1 0 0,6 3-1 0 0,2 0 46 0 0,0 1-1 0 0,1-1 0 0 0,-1-1 1 0 0,1 0-1 0 0,1-1 0 0 0,-1 0 1 0 0,1-1-1 0 0,17 2 0 0 0,-12-3 42 0 0,1-1 1 0 0,-1-1-1 0 0,1-1 0 0 0,0-1 1 0 0,34-8-1 0 0,-22 2 56 0 0,-1-1 1 0 0,49-22-1 0 0,-61 23-101 0 0,0-1 0 0 0,0-1 0 0 0,-2-1 0 0 0,1 0 0 0 0,-1-1 0 0 0,25-24 0 0 0,-34 28-43 0 0,-1 0 1 0 0,1 0-1 0 0,-1 0 0 0 0,-1-1 1 0 0,1 0-1 0 0,-2 0 0 0 0,1 0 1 0 0,-1-1-1 0 0,-1 1 0 0 0,1-1 1 0 0,-2 0-1 0 0,1 0 0 0 0,-2 0 1 0 0,2-19-1 0 0,-2 15-56 0 0,-2 0 0 0 0,1 0 0 0 0,-2 0 0 0 0,0 0-1 0 0,0 0 1 0 0,-8-21 0 0 0,6 26 2 0 0,1 0 0 0 0,-2 0 0 0 0,1 0 0 0 0,-1 0 0 0 0,0 1 0 0 0,-1 0 0 0 0,0 0 0 0 0,-1 0 0 0 0,-14-13 0 0 0,13 14-142 0 0,0 1 0 0 0,-1-1 0 0 0,-17-8 0 0 0,22 13 93 0 0,0 0 0 0 0,0 1 1 0 0,1-1-1 0 0,-1 1 0 0 0,0 0 0 0 0,0 0 1 0 0,0 0-1 0 0,0 1 0 0 0,0 0 1 0 0,0-1-1 0 0,-1 1 0 0 0,-6 1 0 0 0,5 2-880 0 0,7 1-1024 0 0,10 1-50 0 0,-11-4 2181 0 0,18 5-1631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5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64 6447 0 0,'83'-42'852'0'0,"-48"25"2258"0"0,-32 15-2408 0 0,-2 2-425 0 0,-1-1 0 0 0,0 1 1 0 0,1 0-1 0 0,-1 0 0 0 0,1-1 0 0 0,-1 1 0 0 0,0 0 0 0 0,1 0 0 0 0,-1 0 1 0 0,1 0-1 0 0,-1-1 0 0 0,0 1 0 0 0,1 0 0 0 0,-1 0 0 0 0,1 0 1 0 0,-1 0-1 0 0,1 0 0 0 0,-1 0 0 0 0,0 0 0 0 0,1 0 0 0 0,0 1 0 0 0,-6 6 1329 0 0,-14 13-1286 0 0,19-20-296 0 0,-134 118 751 0 0,61-56-146 0 0,-73 79 0 0 0,145-140-629 0 0,-38 43 0 0 0,1 1 0 0 0,-42 66 0 0 0,77-105 9 0 0,0-1-1 0 0,0 1 1 0 0,0 0-1 0 0,1-1 1 0 0,0 1-1 0 0,0 1 0 0 0,1-1 1 0 0,0 0-1 0 0,0 0 1 0 0,0 0-1 0 0,1 1 1 0 0,0-1-1 0 0,0 0 1 0 0,0 1-1 0 0,1-1 1 0 0,3 11-1 0 0,-2-10 5 0 0,1 1-1 0 0,0-1 1 0 0,0 0-1 0 0,0-1 1 0 0,1 1 0 0 0,0 0-1 0 0,1-1 1 0 0,-1 0-1 0 0,1 0 1 0 0,0 0-1 0 0,1-1 1 0 0,0 0 0 0 0,8 7-1 0 0,-4-5 14 0 0,1 0 0 0 0,0-1 0 0 0,0 0 0 0 0,0-1-1 0 0,1 0 1 0 0,0-1 0 0 0,0 0 0 0 0,19 4 0 0 0,-20-7-867 0 0,0 1-1 0 0,0-2 1 0 0,13 0 0 0 0,-8-1-5883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4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0 7831 0 0,'-1'1'356'0'0,"-5"3"-270"0"0,0-2-1 0 0,-1 1 0 0 0,1 0 1 0 0,-1-1-1 0 0,0 0 0 0 0,-10 1 1 0 0,-7 3 1914 0 0,-47 17 5612 0 0,51-15-5981 0 0,-28 15 0 0 0,38-17-1468 0 0,0 0-1 0 0,0 1 1 0 0,0 0 0 0 0,1 0 0 0 0,0 1 0 0 0,1 0 0 0 0,0 1-1 0 0,0 0 1 0 0,1 0 0 0 0,-11 17 0 0 0,8-5-72 0 0,0 0 0 0 0,1 0 0 0 0,1 1 0 0 0,-10 41 0 0 0,14-44-54 0 0,2-1 1 0 0,0 0-1 0 0,0 1 1 0 0,2-1-1 0 0,0 1 1 0 0,5 28-1 0 0,-3-36-20 0 0,1-1 1 0 0,1 0-1 0 0,0 0 0 0 0,9 17 0 0 0,7 19 33 0 0,-20-45-82 0 0,1 0 0 0 0,-1 0-1 0 0,0 1 1 0 0,1-1 0 0 0,-1 0-1 0 0,1 0 1 0 0,0 0 0 0 0,-1 0-1 0 0,1 0 1 0 0,0 0 0 0 0,0 0-1 0 0,-1 0 1 0 0,1 0 0 0 0,0 0-1 0 0,0 0 1 0 0,0-1 0 0 0,0 1 0 0 0,2 1-1 0 0,-2-2-64 0 0,0 0-1 0 0,0 0 1 0 0,0 1-1 0 0,0-1 1 0 0,1 0-1 0 0,-1 0 1 0 0,0 0 0 0 0,0 0-1 0 0,0 0 1 0 0,0-1-1 0 0,2 1 1 0 0,1-1-196 0 0,0 0-879 0 0,0 0 1 0 0,0 0-1 0 0,-1 0 0 0 0,1-1 0 0 0,6-3 1 0 0,8-5-5395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5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5983 0 0,'2'0'464'0'0,"24"-11"-114"0"0,-20 8 484 0 0,-1 0 0 0 0,1 1 0 0 0,0 0 0 0 0,0 0 1 0 0,0 0-1 0 0,0 1 0 0 0,11-1 1829 0 0,-7 8 995 0 0,-9-3-3536 0 0,0-1 1 0 0,0 1-1 0 0,0-1 1 0 0,-1 1-1 0 0,1 0 1 0 0,-1-1-1 0 0,1 1 1 0 0,-1 0-1 0 0,0-1 1 0 0,0 1-1 0 0,-1 0 1 0 0,1-1-1 0 0,-1 4 1 0 0,-10 37 1651 0 0,10-37-1733 0 0,-2 1-174 0 0,2-5-555 0 0,1 5-2356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5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29 5983 0 0,'31'-29'11451'0'0,"-32"31"-10914"0"0,-4 12-65 0 0,0 0-1 0 0,-16 26 0 0 0,12-23-173 0 0,-11 28 0 0 0,1 17 10 0 0,-12 71 1 0 0,13-51-190 0 0,-6-6-55 0 0,21-64-339 0 0,5-10 155 0 0,-1 2-1080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5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 14423 0 0,'-14'-6'1307'0'0,"13"6"-1288"0"0,0 1 1 0 0,1-1-1 0 0,-1 0 0 0 0,1 1 0 0 0,-1-1 1 0 0,0 1-1 0 0,1-1 0 0 0,-1 0 1 0 0,1 1-1 0 0,-1-1 0 0 0,1 1 0 0 0,0-1 1 0 0,-1 1-1 0 0,1-1 0 0 0,-1 1 1 0 0,1 0-1 0 0,0-1 0 0 0,0 1 0 0 0,-1-1 1 0 0,1 1-1 0 0,0 1 0 0 0,-4 13 332 0 0,4-10-278 0 0,1 0 0 0 0,-1 0 0 0 0,1-1 0 0 0,1 1 0 0 0,-1 0 0 0 0,1-1 0 0 0,-1 1 0 0 0,1-1 0 0 0,1 0 0 0 0,-1 0 0 0 0,4 6 0 0 0,6 5 87 0 0,19 22 0 0 0,-20-25-46 0 0,67 67 440 0 0,4 5 421 0 0,-69-68-639 0 0,0 0 0 0 0,-1 1-1 0 0,17 30 1 0 0,-24-37-209 0 0,-1 1 0 0 0,0-1 0 0 0,-1 1 0 0 0,0 0 0 0 0,0 0 0 0 0,-1 0 0 0 0,0 0 0 0 0,-1 1 0 0 0,-1-1 0 0 0,0 0 0 0 0,0 1 0 0 0,-1-1 0 0 0,-4 22 0 0 0,1-18-61 0 0,-1 0 0 0 0,0 1 0 0 0,-1-2 0 0 0,0 1 0 0 0,-2-1 0 0 0,1 0 0 0 0,-2 0 0 0 0,0-1 0 0 0,-14 17-1 0 0,-26 25 22 0 0,12-14-9 0 0,-54 76 0 0 0,89-113-387 0 0,0-1-1 0 0,-1 1 1 0 0,2 0 0 0 0,-1 0 0 0 0,-2 8-1 0 0,3-11-754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5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11519 0 0,'0'0'7630'0'0,"2"0"-7032"0"0,13 1-96 0 0,0 0 0 0 0,-1-1 0 0 0,1 0 0 0 0,0-1 0 0 0,16-4 0 0 0,76-20 714 0 0,-44 9-713 0 0,92-16 270 0 0,-114 25-1039 0 0,74-1 0 0 0,-112 8-189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5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8 5983 0 0,'-3'-7'12804'0'0,"2"9"-12572"0"0,0 0 0 0 0,1 0 0 0 0,-1 0 1 0 0,0 0-1 0 0,-1 0 0 0 0,1 0 0 0 0,-2 2 0 0 0,-2 3-23 0 0,-35 66 748 0 0,10-20-635 0 0,-34 83 1 0 0,59-122-274 0 0,1 0-1 0 0,0 0 0 0 0,1 1 1 0 0,-2 14-1 0 0,4-23-159 0 0,1-1 0 0 0,0 1 1 0 0,0-1-1 0 0,0 1 0 0 0,1 0 0 0 0,0-1 0 0 0,0 1 1 0 0,0-1-1 0 0,1 1 0 0 0,-1-1 0 0 0,1 0 0 0 0,1 0 1 0 0,3 8-1 0 0,1-3-1276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54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345 155 13415 0 0,'0'0'4290'0'0,"0"-1"-3333"0"0,1-4-890 0 0,1 0 0 0 0,0 0 0 0 0,-1 0 0 0 0,1 0 0 0 0,1 1 0 0 0,-1-1-1 0 0,1 1 1 0 0,0-1 0 0 0,0 1 0 0 0,5-6 0 0 0,-1 4 112 0 0,0-1-1 0 0,0 1 1 0 0,0 0-1 0 0,1 1 1 0 0,10-7 0 0 0,2 3 98 0 0,0-1 0 0 0,1 2 0 0 0,-1 1 0 0 0,27-6 0 0 0,-38 11-281 0 0,0 0 1 0 0,0 0-1 0 0,1 1 0 0 0,-1 1 0 0 0,0-1 0 0 0,1 1 1 0 0,-1 1-1 0 0,1 0 0 0 0,-1 0 0 0 0,0 1 0 0 0,1 0 0 0 0,-1 0 1 0 0,16 8-1 0 0,-16-5-25 0 0,-8-5-59 0 0,1 15-130 0 0,-2-12 213 0 0,-1 0 1 0 0,1 0-1 0 0,0 1 0 0 0,-1-1 0 0 0,0 0 0 0 0,1 0 1 0 0,-1 0-1 0 0,0 0 0 0 0,-1 0 0 0 0,1 0 1 0 0,-1 0-1 0 0,1-1 0 0 0,-1 1 0 0 0,0 0 0 0 0,0-1 1 0 0,0 1-1 0 0,0-1 0 0 0,0 0 0 0 0,-1 1 1 0 0,-2 1-1 0 0,-8 5-27 0 0,1-1 1 0 0,-1 0 0 0 0,-16 7-1 0 0,2-1 14 0 0,-23 15-114 0 0,-56 44 0 0 0,6 3-38 0 0,-210 174-676 0 0,290-228 846 0 0,17-16-1 0 0,5-4-1 0 0,6-3 13 0 0,-7 1-5 0 0,107-25 475 0 0,-35 7-105 0 0,-6 5 74 0 0,0 3 0 0 0,130-3 0 0 0,-192 13-441 0 0,-3-1-2 0 0,0 1-1 0 0,-1 0 0 0 0,1 0 1 0 0,0 0-1 0 0,-1 0 0 0 0,1 0 0 0 0,-1 0 1 0 0,1 1-1 0 0,0-1 0 0 0,-1 1 1 0 0,1-1-1 0 0,2 2 0 0 0,5 2 10 0 0,-3 2-40 0 0,-5-4-93 0 0,10 1-2900 0 0,-2-3 1487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5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38 5527 0 0,'34'-26'494'0'0,"-18"15"12402"0"0,-17 12-12717 0 0,1 1 0 0 0,-1-1 0 0 0,0 1 1 0 0,0-1-1 0 0,0 1 0 0 0,0-1 1 0 0,0 0-1 0 0,0 1 0 0 0,0-1 0 0 0,-2 2 1 0 0,0 0 40 0 0,-14 12 14 0 0,0 0 0 0 0,-1-1 0 0 0,-24 15 0 0 0,-7 5-67 0 0,14-8-128 0 0,-13 10 19 0 0,-65 60 0 0 0,81-64-99 0 0,2 1 0 0 0,-28 38 0 0 0,50-58 27 0 0,-25 32-97 0 0,3 1-1 0 0,-42 87 0 0 0,69-125 113 0 0,0-1-1 0 0,1 1 1 0 0,0-1 0 0 0,0 1-1 0 0,0 0 1 0 0,1 0-1 0 0,1-1 1 0 0,-1 1 0 0 0,1 0-1 0 0,1 0 1 0 0,1 14-1 0 0,-1-18-1 0 0,0 1-1 0 0,1-1 1 0 0,-1 0-1 0 0,1 0 1 0 0,0-1-1 0 0,0 1 1 0 0,0 0-1 0 0,0 0 1 0 0,0-1-1 0 0,1 1 1 0 0,0-1-1 0 0,0 0 1 0 0,0 0-1 0 0,0 0 1 0 0,0 0-1 0 0,1-1 1 0 0,-1 1-1 0 0,1-1 0 0 0,-1 0 1 0 0,1 0-1 0 0,0 0 1 0 0,0 0-1 0 0,6 1 1 0 0,-1-1-339 0 0,1 1-1 0 0,-1-2 1 0 0,1 1 0 0 0,0-2 0 0 0,18 0 0 0 0,1-4-6798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5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0,'0'0'17868'0'0,"2"1"-17437"0"0,0 1-387 0 0,0 0 1 0 0,1 1-1 0 0,-1-1 0 0 0,0 1 1 0 0,0-1-1 0 0,0 1 0 0 0,0 0 1 0 0,-1 0-1 0 0,1 0 0 0 0,-1 0 1 0 0,0 0-1 0 0,1 0 0 0 0,-1 0 1 0 0,-1 0-1 0 0,1 0 1 0 0,0 1-1 0 0,-1-1 0 0 0,0 0 1 0 0,0 0-1 0 0,0 1 0 0 0,0-1 1 0 0,-1 5-1 0 0,0 1-491 0 0,-1 0 0 0 0,-4 14 0 0 0,-9 16-4712 0 0,15-38 4908 0 0,-4 8-6501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5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 7831 0 0,'0'0'9651'0'0,"-1"1"-8526"0"0,-8 12-622 0 0,-1-1-1 0 0,0 0 1 0 0,-1 0-1 0 0,0-2 1 0 0,-23 19 0 0 0,19-19-471 0 0,0 0 0 0 0,0-1 0 0 0,-1-1 0 0 0,0 0 0 0 0,0-1 0 0 0,-1-1 0 0 0,0-1 0 0 0,-27 6 0 0 0,40-10-49 0 0,-15 2-285 0 0,-33 2 0 0 0,45-5 155 0 0,-1 0 0 0 0,1-1 0 0 0,0 0 0 0 0,0 0 0 0 0,0-1 0 0 0,0 0 0 0 0,0 0 0 0 0,-6-3 0 0 0,8 2-97 0 0,0 1-1 0 0,0-1 0 0 0,0 0 0 0 0,1 0 1 0 0,-1 0-1 0 0,1 0 0 0 0,0-1 1 0 0,-7-7-1 0 0,10 9 77 0 0,-1 0 0 0 0,0-1 0 0 0,1 1 0 0 0,0 0 0 0 0,-1-1 0 0 0,1 1 0 0 0,0-1 0 0 0,0 0 0 0 0,0 1 0 0 0,1-1 1 0 0,-1 0-1 0 0,1 1 0 0 0,-1-1 0 0 0,1 0 0 0 0,0 0 0 0 0,0 1 0 0 0,0-1 0 0 0,1-5 0 0 0,0 7-309 0 0,0-1-391 0 0,4-4 792 0 0,-4 5 402 0 0,-7 12 658 0 0,-11 19-244 0 0,-2-1 1 0 0,-1-1-1 0 0,-29 32 0 0 0,29-35-658 0 0,0-5-32 0 0,14-14-37 0 0,0 0 0 0 0,0 0 0 0 0,1 0 0 0 0,0 1 0 0 0,-7 10 0 0 0,8-8 30 0 0,2-1-22 0 0,1-7 32 0 0,7 2 2 0 0,0-1 0 0 0,0 0-1 0 0,0 0 1 0 0,0-1 0 0 0,1 1-1 0 0,-1-2 1 0 0,0 1 0 0 0,9 0 0 0 0,54-6 156 0 0,-20 0-128 0 0,-36 5-73 0 0,139 0 223 0 0,-133 1-152 0 0,1 1-1 0 0,-1 2 1 0 0,1 0-1 0 0,-1 1 1 0 0,31 11 0 0 0,-40-10 134 0 0,0 0 0 0 0,-1 0 0 0 0,1 0 0 0 0,-1 1 1 0 0,0 1-1 0 0,13 15 0 0 0,-21-23-203 0 0,-1 1 15 0 0,1 0 1 0 0,-1-1-1 0 0,1 1 0 0 0,-1 0 1 0 0,0 0-1 0 0,1 0 0 0 0,-1 0 0 0 0,0 0 1 0 0,1 0-1 0 0,-1 0 0 0 0,0 0 1 0 0,0 0-1 0 0,0 0 0 0 0,0 1 1 0 0,0-1-1 0 0,0 0 0 0 0,-1 1 0 0 0,-3 16 232 0 0,2-14-221 0 0,0-1 0 0 0,-1 1 1 0 0,1-1-1 0 0,0 0 0 0 0,-1 1 1 0 0,0-1-1 0 0,0 0 0 0 0,0-1 1 0 0,0 1-1 0 0,-1 0 1 0 0,1-1-1 0 0,-7 4 0 0 0,-6 2 54 0 0,-28 11 1 0 0,30-14-43 0 0,-206 68-37 0 0,199-67-115 0 0,0-2-1 0 0,0-1 1 0 0,-1 0 0 0 0,-29-1-1 0 0,37-5-492 0 0,13 3 550 0 0,1 0 0 0 0,0 0 0 0 0,0 0-1 0 0,0-1 1 0 0,-1 1 0 0 0,1 0 0 0 0,0 0-1 0 0,0-1 1 0 0,0 1 0 0 0,0 0 0 0 0,-1 0-1 0 0,1-1 1 0 0,0 1 0 0 0,0 0-1 0 0,0-1 1 0 0,0 1 0 0 0,0 0 0 0 0,0-1-1 0 0,0 1 1 0 0,0 0 0 0 0,0 0 0 0 0,0-1-1 0 0,0 1 1 0 0,0 0 0 0 0,0-1 0 0 0,0 1-1 0 0,0 0 1 0 0,0-1 0 0 0,1 1-1 0 0,-1 0 1 0 0,0 0 0 0 0,0-1 0 0 0,0 1-1 0 0,0 0 1 0 0,0 0 0 0 0,1-1 0 0 0,-1 1-1 0 0,0 0 1 0 0,0 0 0 0 0,1-1 0 0 0,8-9-1529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5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 5063 0 0,'-1'-1'390'0'0,"-16"-5"8103"0"0,18 7-8471 0 0,-1 1 0 0 0,1 0 0 0 0,0 0 1 0 0,-1 0-1 0 0,1-1 0 0 0,0 1 0 0 0,0 0 0 0 0,0-1 0 0 0,2 3 0 0 0,2 2 25 0 0,82 169 1402 0 0,-58-111-611 0 0,13 16 1431 0 0,74 109 0 0 0,-105-172-2030 0 0,-1 0 0 0 0,0 1 0 0 0,-1 1 0 0 0,-1 0-1 0 0,0 0 1 0 0,-2 0 0 0 0,0 1 0 0 0,5 35 0 0 0,-10-45-248 0 0,0 0 1 0 0,-1 0-1 0 0,0 0 1 0 0,-1 0-1 0 0,0 0 1 0 0,0 0-1 0 0,-1 0 1 0 0,0 0-1 0 0,-1-1 1 0 0,0 1-1 0 0,0-1 1 0 0,-1 0-1 0 0,-1 0 1 0 0,1 0 0 0 0,-1 0-1 0 0,-1-1 1 0 0,0 0-1 0 0,0 0 1 0 0,-13 13-1 0 0,6-10-256 0 0,-1 0-1 0 0,0-1 0 0 0,-1 0 1 0 0,0-1-1 0 0,-17 7 1 0 0,-16 7-5292 0 0,43-21 4695 0 0,-25 12-5610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3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6447 0 0,'0'0'13759'0'0,"-5"7"-13350"0"0,-19 15-140 0 0,15-14-251 0 0,0 0 0 0 0,1 0-1 0 0,0 0 1 0 0,-7 13 0 0 0,13-18-19 0 0,0 0 1 0 0,0 0-1 0 0,1 0 0 0 0,-1 1 0 0 0,1-1 1 0 0,0 0-1 0 0,0 1 0 0 0,0-1 0 0 0,1 1 1 0 0,-1-1-1 0 0,1 1 0 0 0,0-1 1 0 0,0 1-1 0 0,0 0 0 0 0,0-1 0 0 0,1 1 1 0 0,-1-1-1 0 0,2 4 0 0 0,-2-6 1 0 0,0 0 0 0 0,0 0 0 0 0,0 0 0 0 0,0-1 0 0 0,0 1 0 0 0,1 0 0 0 0,-1 0 0 0 0,0-1 0 0 0,0 1 0 0 0,1 0 0 0 0,-1 0 0 0 0,0-1 0 0 0,1 1 0 0 0,-1-1 0 0 0,1 1 0 0 0,-1 0 0 0 0,1-1 0 0 0,-1 1 0 0 0,1-1 0 0 0,-1 1 0 0 0,1-1 0 0 0,0 1 0 0 0,-1-1 0 0 0,2 1 0 0 0,0 0 0 0 0,16 13-4 0 0,33 17 0 0 0,-36-22-10 0 0,0 0 0 0 0,0 1 0 0 0,25 22 0 0 0,-38-30 51 0 0,1 1 0 0 0,-1 0 0 0 0,0-1 0 0 0,0 1 0 0 0,0 0 0 0 0,0 0 0 0 0,0 0 0 0 0,-1 0 0 0 0,0 1 0 0 0,1-1 0 0 0,-1 0 0 0 0,0 1 0 0 0,-1-1 0 0 0,1 1 0 0 0,-1-1 0 0 0,1 1 0 0 0,-1-1 0 0 0,0 1 0 0 0,0-1 0 0 0,-1 1 0 0 0,1-1 0 0 0,-2 5 0 0 0,1-4-4 0 0,0 0 1 0 0,-1 0-1 0 0,0 0 1 0 0,1 0-1 0 0,-2 0 1 0 0,1 0-1 0 0,0 0 1 0 0,-1-1-1 0 0,0 1 1 0 0,1-1-1 0 0,-2 0 1 0 0,1 0-1 0 0,0 0 1 0 0,0 0-1 0 0,-1 0 1 0 0,0-1-1 0 0,-3 3 0 0 0,-8 2-12 0 0,-1 0-1 0 0,1-1 0 0 0,-1 0 0 0 0,0-1 1 0 0,-28 5-1 0 0,35-9-13 0 0,1 0 1 0 0,-1 0-1 0 0,1-1 1 0 0,-1 0-1 0 0,1-1 1 0 0,-1 0-1 0 0,1 0 1 0 0,-1 0 0 0 0,1-1-1 0 0,0-1 1 0 0,0 1-1 0 0,0-1 1 0 0,-8-5-1 0 0,12 6-79 0 0,1 0 0 0 0,0 0-1 0 0,-1 0 1 0 0,-4-6 0 0 0,7 7 24 0 0,0 0 0 0 0,1 0 0 0 0,-1 0 0 0 0,0 0 0 0 0,0 0-1 0 0,1 0 1 0 0,-1 0 0 0 0,1 0 0 0 0,-1 0 0 0 0,1 0 0 0 0,-1 0 0 0 0,1-1 0 0 0,0 1 0 0 0,-1 0 0 0 0,1 0 0 0 0,0 0 0 0 0,0-1 0 0 0,0 1 0 0 0,0-2 0 0 0,3-6-1222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4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13903 0 0,'0'0'2318'0'0,"-1"1"-1424"0"0,-4 4-334 0 0,0 1-1 0 0,1 0 0 0 0,0 0 1 0 0,0 0-1 0 0,0 1 0 0 0,-5 12 0 0 0,-13 49 1044 0 0,8-23-628 0 0,1-11-716 0 0,-2 1-1 0 0,-1-1 1 0 0,-2-2-1 0 0,-1 1 1 0 0,-45 57-1 0 0,48-72-287 0 0,5-5-150 0 0,0 1 1 0 0,1-1 0 0 0,-12 21-1 0 0,22-33-658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5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86 5983 0 0,'-9'2'623'0'0,"-18"-4"11745"0"0,29 4-11759 0 0,2 2-395 0 0,0-1-1 0 0,1 1 1 0 0,0-1-1 0 0,-1 0 0 0 0,1 0 1 0 0,1-1-1 0 0,-1 1 1 0 0,0-1-1 0 0,1 0 1 0 0,-1-1-1 0 0,1 1 1 0 0,8 0-1 0 0,8 0 180 0 0,0 0-1 0 0,22-3 1 0 0,-34 1-306 0 0,48-4 436 0 0,73-15 1 0 0,-43 5-224 0 0,76-6-34 0 0,150-24-2343 0 0,-296 40 123 0 0,22-8 0 0 0,-20 4-5202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5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 12959 0 0,'0'0'595'0'0,"2"0"-18"0"0,-1-1-433 0 0,3 1-60 0 0,9 7-84 0 0,-11-5 80 0 0,-1-1 0 0 0,1 1 0 0 0,0 0 0 0 0,-1 0 0 0 0,1 0 0 0 0,-1 0 0 0 0,0 0 0 0 0,0 0 0 0 0,0 0 0 0 0,0 0 0 0 0,0 1 0 0 0,0-1 0 0 0,0 0 0 0 0,-1 1 0 0 0,1-1 0 0 0,-1 0 0 0 0,0 1 0 0 0,0-1 0 0 0,0 1 0 0 0,0 4 0 0 0,-1 5 675 0 0,-1 1 1 0 0,-5 21 0 0 0,5-25-608 0 0,-26 86 1230 0 0,-2 8-860 0 0,27-88-477 0 0,0 0 0 0 0,1 1-1 0 0,1 0 1 0 0,2 29 0 0 0,-1-38-65 0 0,1 7-186 0 0,0-1 0 0 0,1 1 0 0 0,1-1 0 0 0,5 19 1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5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45 8895 0 0,'0'0'407'0'0,"2"-1"-6"0"0,82-29 3490 0 0,-60 16 2618 0 0,-32 15-6306 0 0,0 0 0 0 0,0 1 0 0 0,0 0 0 0 0,0 0 0 0 0,-14 6 0 0 0,7-2-45 0 0,-147 47 149 0 0,131-44-323 0 0,0-2 0 0 0,-1-2 0 0 0,-42 3 0 0 0,70-8 7 0 0,-17 1-186 0 0,-41-4-1 0 0,57 3 93 0 0,0-1 0 0 0,1 0 0 0 0,-1 0 0 0 0,0-1 0 0 0,0 1 0 0 0,0-1-1 0 0,1 0 1 0 0,-1 0 0 0 0,1 0 0 0 0,0-1 0 0 0,-1 0 0 0 0,1 1-1 0 0,0-2 1 0 0,-3-2 0 0 0,6 5 61 0 0,0-1 0 0 0,0 1 0 0 0,0 0 0 0 0,0 0-1 0 0,0-1 1 0 0,0 1 0 0 0,0-1 0 0 0,1 1 0 0 0,-1-1-1 0 0,1 1 1 0 0,-1-1 0 0 0,1 1 0 0 0,-1-1 0 0 0,1 0 0 0 0,0 1-1 0 0,0-1 1 0 0,0 1 0 0 0,0-1 0 0 0,0 0 0 0 0,0 1 0 0 0,0-1-1 0 0,1 0 1 0 0,-1 1 0 0 0,0-1 0 0 0,1 1 0 0 0,0-1 0 0 0,-1 1-1 0 0,1-1 1 0 0,0 1 0 0 0,0 0 0 0 0,-1-1 0 0 0,1 1 0 0 0,0 0-1 0 0,0-1 1 0 0,1 1 0 0 0,-1 0 0 0 0,0 0 0 0 0,0 0 0 0 0,1 0-1 0 0,-1 0 1 0 0,0 0 0 0 0,2 0 0 0 0,1-1-32 0 0,1 2 29 0 0,9 4-43 0 0,-12-3 101 0 0,0-1 1 0 0,0 1-1 0 0,0 0 0 0 0,0 0 0 0 0,0 0 0 0 0,0 0 0 0 0,0 0 1 0 0,-1 0-1 0 0,1 0 0 0 0,-1 0 0 0 0,1 1 0 0 0,0-1 1 0 0,-1 1-1 0 0,0-1 0 0 0,1 1 0 0 0,-1 0 0 0 0,0-1 0 0 0,1 3 1 0 0,0 0 38 0 0,-1 0 1 0 0,1 0-1 0 0,-1 0 1 0 0,0 0-1 0 0,0 0 1 0 0,-1 0-1 0 0,1 0 1 0 0,-1 7-1 0 0,-1 1 88 0 0,0 0 0 0 0,0 0 0 0 0,-1-1 0 0 0,-1 1 0 0 0,-6 18 0 0 0,0-10 22 0 0,0-1 0 0 0,-2 0-1 0 0,0-1 1 0 0,-1 0 0 0 0,-20 24 0 0 0,5-7-84 0 0,26-34 72 0 0,15-1-60 0 0,10-5-90 0 0,0 0 0 0 0,0-2 0 0 0,28-11 0 0 0,38-11 0 0 0,-72 25 0 0 0,-1 1 0 0 0,1 0 0 0 0,0 2 0 0 0,23 0 0 0 0,-33 1 0 0 0,-1 1 0 0 0,1 0 0 0 0,0 0 0 0 0,-1 1 0 0 0,1 0 0 0 0,-1 0 0 0 0,0 0 0 0 0,1 1 0 0 0,-1 0 0 0 0,0 1 0 0 0,-1 0 0 0 0,10 6 0 0 0,-15-9 1 0 0,6 4 43 0 0,-1 0 0 0 0,0 0-1 0 0,0 0 1 0 0,0 1 0 0 0,-1 0 0 0 0,0 0 0 0 0,8 12 0 0 0,-13-16 124 0 0,1-1-105 0 0,0 1 0 0 0,-1-1-1 0 0,0 0 1 0 0,1 0 0 0 0,-1 1-1 0 0,0-1 1 0 0,0 0 0 0 0,0 1-1 0 0,0-1 1 0 0,0 0 0 0 0,0 1-1 0 0,0-1 1 0 0,0 2-1 0 0,-2 0 0 0 0,1-1 0 0 0,0 1 0 0 0,-1-1-1 0 0,1 1 1 0 0,-1-1 0 0 0,0 0 0 0 0,1 1-1 0 0,-1-1 1 0 0,0 0 0 0 0,-1 0 0 0 0,-2 2-1 0 0,0 0 29 0 0,-14 13 0 0 0,-2-2-1 0 0,-25 16 1 0 0,-3 1-19 0 0,16-8-312 0 0,-1-2-1 0 0,-1-1 0 0 0,-1-1 1 0 0,-47 17-1 0 0,76-36-2286 0 0,11-9 247 0 0,-4 8 2338 0 0,8-13-1729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5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61 9671 0 0,'18'-11'694'0'0,"42"-22"97"0"0,-28 21 1963 0 0,-27 11-1453 0 0,0 0-1 0 0,0 0 1 0 0,1 0-1 0 0,5 0 1 0 0,-16 15-673 0 0,1-5-551 0 0,-2 1 1 0 0,1-1 0 0 0,-1 0 0 0 0,-1 0 0 0 0,-11 12 0 0 0,-45 38 82 0 0,36-34-101 0 0,-44 40 32 0 0,-97 95 146 0 0,147-139-229 0 0,-80 92 191 0 0,88-97-160 0 0,0 1 0 0 0,2 1 0 0 0,0 0 0 0 0,1 1 0 0 0,-8 21 0 0 0,16-34 47 0 0,0 0-1 0 0,0 0 0 0 0,1 0 0 0 0,0 0 0 0 0,0 1 0 0 0,0-1 1 0 0,1 1-1 0 0,0-1 0 0 0,1 0 0 0 0,-1 1 0 0 0,1-1 0 0 0,0 0 0 0 0,0 1 1 0 0,4 7-1 0 0,-4-10-92 0 0,1 0 0 0 0,0 0 0 0 0,0 0 0 0 0,0-1 0 0 0,1 1 0 0 0,-1-1 0 0 0,1 1 1 0 0,0-1-1 0 0,0 0 0 0 0,0 0 0 0 0,0 0 0 0 0,0-1 0 0 0,1 1 0 0 0,-1-1 0 0 0,1 0 0 0 0,0 0 1 0 0,-1 0-1 0 0,1 0 0 0 0,0-1 0 0 0,0 1 0 0 0,0-1 0 0 0,6 1 0 0 0,-2-1-605 0 0,-1 0 0 0 0,0-1 1 0 0,0 0-1 0 0,0 0 0 0 0,0-1 0 0 0,0 0 0 0 0,10-3 1 0 0,1-1-6327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5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0,'0'0'15343'0'0,"1"1"-14735"0"0,1 2-529 0 0,1 1 75 0 0,1 0 0 0 0,-1 1 0 0 0,0 0 0 0 0,-1-1-1 0 0,1 1 1 0 0,-1 0 0 0 0,0 0 0 0 0,-1 0-1 0 0,3 10 1 0 0,-3-8-447 0 0,1-1 0 0 0,-2 1 0 0 0,1 0-1 0 0,-1 0 1 0 0,0-1 0 0 0,-1 1 0 0 0,-1 11 0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8:5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16927 0 0,'0'0'4272'0'0,"1"1"-3776"0"0,1 0-418 0 0,-1 0-1 0 0,0 0 1 0 0,0 0-1 0 0,0 0 1 0 0,0 0-1 0 0,0 0 1 0 0,0 0-1 0 0,0 0 1 0 0,0 0-1 0 0,0 1 1 0 0,0-1-1 0 0,-1 0 1 0 0,1 0-1 0 0,0 1 1 0 0,0 1-1 0 0,-1 0-20 0 0,1-1 0 0 0,-1 1 0 0 0,0-1 0 0 0,0 1 0 0 0,0 0 0 0 0,0-1-1 0 0,-1 1 1 0 0,-1 4 0 0 0,-6 19 9 0 0,-1-1 0 0 0,-1-1 0 0 0,-1 0 0 0 0,-24 37 0 0 0,17-30-24 0 0,-5 8 25 0 0,-30 35 1 0 0,52-73-15 0 0,12 2 11 0 0,-5-1-51 0 0,-1-1 0 0 0,1 0 0 0 0,-1-1 1 0 0,1 1-1 0 0,-1-1 0 0 0,11-1 0 0 0,35-8 27 0 0,-30 6-44 0 0,263-60-172 0 0,-275 61-15 0 0,-1-1 1 0 0,1 0-1 0 0,-1 0 0 0 0,11-6 0 0 0,-1-5-7024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0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12895 0 0,'0'0'3878'0'0,"-1"2"-2508"0"0,-18 28 80 0 0,2 1-1 0 0,-20 48 1 0 0,-16 72-367 0 0,-84 229 69 0 0,131-365-1326 0 0,0-1 338 0 0,-7 28 1 0 0,12-39-329 0 0,1 0 1 0 0,-1 0-1 0 0,1 0 0 0 0,-1 0 1 0 0,1 0-1 0 0,0 0 1 0 0,0 0-1 0 0,1 1 1 0 0,-1-1-1 0 0,0 0 0 0 0,1 0 1 0 0,0 0-1 0 0,0 0 1 0 0,0 0-1 0 0,2 3 0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0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11831 0 0,'0'0'1075'0'0,"0"3"-883"0"0,4 20 161 0 0,1-1 1 0 0,0 0-1 0 0,16 38 0 0 0,36 65 1765 0 0,-41-92-1577 0 0,15 30 510 0 0,36 83 1914 0 0,-60-128-2572 0 0,-2 0 0 0 0,0 0-1 0 0,-1 0 1 0 0,-1 0 0 0 0,-1 0-1 0 0,1 32 1 0 0,-4-33-276 0 0,0 0 0 0 0,-1 0 1 0 0,-1-1-1 0 0,0 1 0 0 0,-1-1 0 0 0,-1 0 0 0 0,-1 0 0 0 0,0-1 0 0 0,-1 1 0 0 0,0-1 1 0 0,-1-1-1 0 0,-16 22 0 0 0,-11 10-222 0 0,-2-2 0 0 0,-1-2 1 0 0,-53 45-1 0 0,63-61-536 0 0,27-24 362 0 0,6-4-2838 0 0,-4 1 2850 0 0,1 1 1 0 0,-1-1-1 0 0,0 0 0 0 0,1 0 1 0 0,-1 0-1 0 0,0 0 0 0 0,1 0 1 0 0,1-2-1 0 0,2-2-1190 0 0,10-5-4929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0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16207 0 0,'0'0'1470'0'0,"3"0"-1209"0"0,37-2 2322 0 0,53-10-1 0 0,-14 1-2038 0 0,138-9-2630 0 0,-193 18 828 0 0</inkml:trace>
  <inkml:trace contextRef="#ctx0" brushRef="#br0" timeOffset="1">229 321 16039 0 0,'0'0'3500'0'0,"2"0"-2534"0"0,78-24 1909 0 0,-52 15-2828 0 0,0 1-1 0 0,0 1 1 0 0,1 1-1 0 0,38-3 0 0 0,-53 9-368 0 0,25-1-6271 0 0,-15 1-593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0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67 104 5983 0 0,'0'0'464'0'0,"-9"-1"-33"0"0,-10 0 6881 0 0,13 2-6877 0 0,4-1 357 0 0,-13-6 2664 0 0,14 6-3387 0 0,0 0 1 0 0,0 0-1 0 0,1 0 1 0 0,-1 0-1 0 0,0 0 1 0 0,0 0-1 0 0,1 1 1 0 0,-1-1-1 0 0,0 0 1 0 0,0 0-1 0 0,1 0 1 0 0,-1 1-1 0 0,0-1 1 0 0,1 0 0 0 0,-1 1-1 0 0,0-1 1 0 0,1 1-1 0 0,-1-1 1 0 0,0 2 731 0 0,2-1-595 0 0,3 2-138 0 0,-1-1 1 0 0,1 0-1 0 0,-1 0 1 0 0,1 0-1 0 0,0 0 1 0 0,0-1-1 0 0,0 1 1 0 0,0-1-1 0 0,0 0 1 0 0,0 0-1 0 0,0-1 1 0 0,0 1 0 0 0,0-1-1 0 0,6 0 1 0 0,6 0 143 0 0,1-1 0 0 0,22-4-1 0 0,144-39 452 0 0,-54 10-391 0 0,-72 21-192 0 0,0 2 0 0 0,111-5 0 0 0,-164 16-72 0 0,0 0-1 0 0,-1 1 1 0 0,1-1 0 0 0,0 1-1 0 0,0-1 1 0 0,6 3-1 0 0,-10-3-6 0 0,1 0-1 0 0,-1 1 1 0 0,1-1-1 0 0,-1 0 1 0 0,0 0-1 0 0,1 0 1 0 0,-1 0-1 0 0,1 1 1 0 0,-1-1-1 0 0,0 0 1 0 0,1 0-1 0 0,-1 1 1 0 0,0-1-1 0 0,1 0 1 0 0,-1 1-1 0 0,0-1 0 0 0,1 0 1 0 0,-1 1-1 0 0,0-1 1 0 0,0 0-1 0 0,1 1 1 0 0,-1-1-1 0 0,0 1 1 0 0,0-1-1 0 0,0 1 1 0 0,1-1-1 0 0,-1 1 1 0 0,-3 5-4 0 0,2-5 3 0 0,-2 5 0 0 0,-1 0 0 0 0,0-1 0 0 0,-1 1 0 0 0,1-1 0 0 0,-1 1 0 0 0,0-1 0 0 0,0-1 0 0 0,-7 6 0 0 0,-51 30 0 0 0,50-31 0 0 0,-44 22-27 0 0,-93 40-1 0 0,-68 8-42 0 0,160-57-110 0 0,56-21 41 0 0,14-1-630 0 0,-9-1 765 0 0,114-3-69 0 0,-101 5 83 0 0,-1 0 1 0 0,0 1 0 0 0,1 1-1 0 0,-1 1 1 0 0,25 8-1 0 0,-14-1 63 0 0,1 1-1 0 0,36 23 1 0 0,-49-26-40 0 0,0 1 1 0 0,-1 1-1 0 0,0 0 1 0 0,-1 0 0 0 0,19 23-1 0 0,-30-32-25 0 0,1 0 1 0 0,0 1-1 0 0,-1-1 0 0 0,1 1 0 0 0,-1-1 0 0 0,0 1 1 0 0,1 0-1 0 0,-1 0 0 0 0,-1 0 0 0 0,1-1 0 0 0,0 1 1 0 0,-1 0-1 0 0,1 0 0 0 0,-1 0 0 0 0,0 0 0 0 0,0 0 1 0 0,0 0-1 0 0,-1 0 0 0 0,1 0 0 0 0,-1 0 0 0 0,1 0 1 0 0,-1 0-1 0 0,0-1 0 0 0,0 1 0 0 0,-2 4 0 0 0,-3 3 44 0 0,-1 1-1 0 0,0-1 1 0 0,0-1 0 0 0,-17 17-1 0 0,18-19-45 0 0,-3 2-1 0 0,0 0-1 0 0,-1-1 0 0 0,0 0 1 0 0,0-1-1 0 0,-1 0 0 0 0,0 0 1 0 0,-16 7-1 0 0,10-8-5 0 0,0 0 0 0 0,0-1 1 0 0,0 0-1 0 0,-29 3 0 0 0,-6-4 176 0 0,0-3 0 0 0,-85-8 0 0 0,109 5-13 0 0,-10-3 141 0 0,24 2-28 0 0,-25 0 0 0 0,58 2-336 0 0,-14 1-140 0 0,-1-1 0 0 0,1 1 0 0 0,0 0 0 0 0,-1 1 0 0 0,1-1 0 0 0,0 1 0 0 0,4 1 0 0 0,6 3-1999 0 0,1 1-5627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4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229 230 9671 0 0,'0'0'748'0'0,"0"-1"-492"0"0,0-6 40 0 0,0 5 55 0 0,0 1-1 0 0,1-1 1 0 0,-1 1 0 0 0,1-1-1 0 0,-1 1 1 0 0,1 0-1 0 0,0-1 1 0 0,-1 1 0 0 0,1 0-1 0 0,0 0 1 0 0,1-2-1 0 0,1-1 634 0 0,1-1-425 0 0,-1-1 0 0 0,2 1 0 0 0,-1 1-1 0 0,0-1 1 0 0,1 1 0 0 0,0-1 0 0 0,9-5 0 0 0,43-24 295 0 0,-41 25-593 0 0,20-9-74 0 0,1 1 0 0 0,0 1 0 0 0,1 3 0 0 0,1 0 0 0 0,0 3 0 0 0,0 1 0 0 0,1 2 0 0 0,45-2 0 0 0,-73 9-98 0 0,0-1 0 0 0,0 2 0 0 0,0 0 0 0 0,0 0 0 0 0,17 5 0 0 0,-26-5-71 0 0,0-1 1 0 0,0 2 0 0 0,-1-1-1 0 0,1 0 1 0 0,0 0 0 0 0,-1 1-1 0 0,1-1 1 0 0,-1 1-1 0 0,0 0 1 0 0,1 0 0 0 0,-1 0-1 0 0,2 3 1 0 0,-3-4-15 0 0,0 1 0 0 0,0 0 0 0 0,0 0 1 0 0,0 0-1 0 0,0 0 0 0 0,0 0 0 0 0,-1 0 0 0 0,1 0 0 0 0,-1 0 0 0 0,1 0 1 0 0,-1 0-1 0 0,0 1 0 0 0,0-1 0 0 0,0 0 0 0 0,0 0 0 0 0,0 0 0 0 0,-1 0 1 0 0,0 4-1 0 0,-1 1 14 0 0,-1 0 0 0 0,0 0 0 0 0,0-1 0 0 0,0 1 0 0 0,-1-1-1 0 0,0 1 1 0 0,0-1 0 0 0,0-1 0 0 0,-1 1 0 0 0,0 0 0 0 0,0-1 0 0 0,-7 5 0 0 0,-11 9 4 0 0,-41 25-1 0 0,49-35-21 0 0,-34 23 16 0 0,-98 44 0 0 0,119-64-198 0 0,0-2 1 0 0,-1-1 0 0 0,0-1 0 0 0,0-1 0 0 0,-43 4 0 0 0,64-10 86 0 0,1-1-1 0 0,-1 0 0 0 0,1 0 1 0 0,-1 0-1 0 0,1-1 1 0 0,-1 0-1 0 0,1-1 0 0 0,0 0 1 0 0,-13-4-1 0 0,19 5-16 0 0,0 0 19 0 0,-3-2 61 0 0,4 2 30 0 0,0 1 0 0 0,0 0-1 0 0,0 0 1 0 0,0-1 0 0 0,0 1 0 0 0,0 0 0 0 0,0-1 0 0 0,0 1 0 0 0,0 0 0 0 0,0 0 0 0 0,0-1 0 0 0,0 1-1 0 0,0 0 1 0 0,0 0 0 0 0,1-1 0 0 0,-1 1 0 0 0,0 0 0 0 0,0 0 0 0 0,0-1 0 0 0,0 1 0 0 0,0 0-1 0 0,1 0 1 0 0,-1-1 0 0 0,0 1 0 0 0,0 0 0 0 0,0 0 0 0 0,1 0 0 0 0,-1 0 0 0 0,0-1 0 0 0,0 1-1 0 0,0 0 1 0 0,1 0 0 0 0,-1 0 0 0 0,8-6 7 0 0,-1 5 49 0 0,-1 1-1 0 0,1-1 1 0 0,-1 1 0 0 0,1 0-1 0 0,-1 0 1 0 0,1 1 0 0 0,-1 0-1 0 0,1 0 1 0 0,-1 0 0 0 0,7 3-1 0 0,8 1 85 0 0,10 1 75 0 0,9 2-42 0 0,53 16 0 0 0,-81-20-171 0 0,-1 0-1 0 0,-1 1 1 0 0,1 0 0 0 0,-1 1 0 0 0,1 0-1 0 0,-2 0 1 0 0,1 1 0 0 0,-1 1-1 0 0,12 11 1 0 0,-19-17 4 0 0,0-1-2 0 0,0 1 1 0 0,0 0-1 0 0,0 0 0 0 0,-1 0 0 0 0,1 1 0 0 0,-1-1 0 0 0,1 0 0 0 0,-1 0 1 0 0,0 1-1 0 0,0-1 0 0 0,0 1 0 0 0,0-1 0 0 0,0 1 0 0 0,0 0 0 0 0,-1-1 1 0 0,1 1-1 0 0,-1 0 0 0 0,0-1 0 0 0,0 1 0 0 0,0 0 0 0 0,0-1 0 0 0,-1 5 0 0 0,-2 1 34 0 0,0 1-1 0 0,0 0 0 0 0,-1-1 0 0 0,-1 0 0 0 0,1 0 0 0 0,-1 0 1 0 0,-10 11-1 0 0,6-8 31 0 0,-1 0 0 0 0,-1-1 1 0 0,-23 19-1 0 0,14-16-55 0 0,0-1-1 0 0,-2 0 1 0 0,1-2 0 0 0,-1 0-1 0 0,-36 10 1 0 0,25-11 5 0 0,0-2 0 0 0,0-1 0 0 0,-47 2 0 0 0,63-7-8 0 0,0-1 0 0 0,-1-1 0 0 0,-16-3 0 0 0,28 3-5 0 0,-1 0 0 0 0,0-1 0 0 0,1 0 0 0 0,0 0 0 0 0,0 0 0 0 0,-1-1-1 0 0,1 0 1 0 0,1 0 0 0 0,-1-1 0 0 0,-9-6 0 0 0,13 8-67 0 0,1 1-1 0 0,0-1 1 0 0,-1 0 0 0 0,1 1-1 0 0,0-1 1 0 0,0 0 0 0 0,0 0-1 0 0,0 0 1 0 0,0 0 0 0 0,0 0-1 0 0,1 0 1 0 0,-1 0 0 0 0,1 0-1 0 0,-1 0 1 0 0,1 0 0 0 0,0 0-1 0 0,0 0 1 0 0,0 0 0 0 0,0 0-1 0 0,0 0 1 0 0,0 0 0 0 0,1-1-1 0 0,-1 1 1 0 0,1 0 0 0 0,-1 0-1 0 0,1 0 1 0 0,0 0 0 0 0,1-1-1 0 0,0-3-244 0 0,1 0 0 0 0,1 1 0 0 0,-1 0 0 0 0,1 0 0 0 0,0 0 0 0 0,0 0-1 0 0,0 1 1 0 0,7-7 0 0 0,5-1-1539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1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835 130 8607 0 0,'56'-35'1402'0'0,"77"-35"0"0"0,-95 51 973 0 0,-29 14-600 0 0,-16 5 2139 0 0,-8 4-661 0 0,7-1-4383 0 0,-11 7 1266 0 0,0 2 1 0 0,1 0-1 0 0,-17 15 1 0 0,-23 14-98 0 0,-102 54-325 0 0,137-84 193 0 0,0-1-1 0 0,-1-1 0 0 0,0-1 1 0 0,0-1-1 0 0,-35 5 0 0 0,40-9 41 0 0,-1-1-1 0 0,1-1 0 0 0,0-1 1 0 0,-1-1-1 0 0,1 0 1 0 0,-1-1-1 0 0,1-2 0 0 0,0 0 1 0 0,-33-11-1 0 0,50 14 28 0 0,0 0 0 0 0,-1 0-1 0 0,1 0 1 0 0,0 0 0 0 0,0 0 0 0 0,0-1-1 0 0,0 1 1 0 0,0-1 0 0 0,0 1 0 0 0,0-1-1 0 0,0 0 1 0 0,1 0 0 0 0,-1 0 0 0 0,1 0-1 0 0,-1 0 1 0 0,1 0 0 0 0,0 0 0 0 0,0 0-1 0 0,0-1 1 0 0,0 1 0 0 0,0 0 0 0 0,0-1-1 0 0,0-3 1 0 0,1 1-63 0 0,0 1 0 0 0,0 0-1 0 0,0-1 1 0 0,1 1 0 0 0,-1-1-1 0 0,1 1 1 0 0,0 0 0 0 0,1-1 0 0 0,-1 1-1 0 0,1 0 1 0 0,0 0 0 0 0,3-6 0 0 0,14-17-363 0 0,1 0 332 0 0,-19 26 65 0 0,0 2 47 0 0,1 1 0 0 0,-1 0 0 0 0,0 0-1 0 0,0-1 1 0 0,0 1 0 0 0,0 0 0 0 0,1 3 0 0 0,-1-2 2 0 0,4 11 19 0 0,0 0 1 0 0,-1 0-1 0 0,0 0 0 0 0,-1 0 0 0 0,-1 1 0 0 0,0 0 1 0 0,-1 0-1 0 0,-1-1 0 0 0,-2 26 0 0 0,-3 6 53 0 0,-22 80 0 0 0,14-76-66 0 0,-3 0 0 0 0,-2-1 0 0 0,-2-1 0 0 0,-2-1 0 0 0,-2-1 0 0 0,-2 0 0 0 0,-2-2 0 0 0,-41 49 0 0 0,-37 46 0 0 0,101-132 20 0 0,4-5 240 0 0,20 4 410 0 0,-8-7-449 0 0,-1 0 1 0 0,1 0 0 0 0,0-1 0 0 0,-1-1-1 0 0,1 0 1 0 0,13-5 0 0 0,-3 1 20 0 0,371-97 2822 0 0,-389 103-3036 0 0,40-7 186 0 0,76-24 0 0 0,-114 30-219 0 0,11-6-181 0 0,-14 7-395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1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69 2759 0 0,'0'0'126'0'0,"-9"2"20"0"0,-6-3 8078 0 0,26-2 187 0 0,144-11-6052 0 0,82-13-1786 0 0,-162 11-2976 0 0,-38 7-4921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1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11975 0 0,'0'0'923'0'0,"-2"1"-602"0"0,-78 69 5330 0 0,-3 3-3603 0 0,67-60-1927 0 0,1 2 1 0 0,0 0-1 0 0,1 1 1 0 0,1 0-1 0 0,0 1 1 0 0,1 1-1 0 0,1 0 0 0 0,1 0 1 0 0,0 1-1 0 0,2 0 1 0 0,-9 26-1 0 0,15-37-105 0 0,0-1-1 0 0,0 1 0 0 0,1 0 1 0 0,0 0-1 0 0,0 0 0 0 0,1 0 1 0 0,0 0-1 0 0,1 0 1 0 0,-1 0-1 0 0,2 0 0 0 0,-1 0 1 0 0,1 0-1 0 0,0-1 0 0 0,1 1 1 0 0,3 7-1 0 0,-2-7-253 0 0,0 0 0 0 0,0-1 0 0 0,1 0-1 0 0,0 0 1 0 0,10 11 0 0 0,-8-11-1011 0 0,1 0 1 0 0,0-1-1 0 0,0 0 0 0 0,16 10 1 0 0,-2-5-5190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1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87 10591 0 0,'-8'4'1104'0'0,"6"-3"-950"0"0,0 0 0 0 0,1 0 0 0 0,-1 0 0 0 0,0 1 1 0 0,1-1-1 0 0,-1 1 0 0 0,1-1 0 0 0,0 1 0 0 0,-1 0 0 0 0,1-1 0 0 0,0 1 0 0 0,0 0 0 0 0,0 0 0 0 0,0 0 0 0 0,-1 3 0 0 0,1-1 278 0 0,0 0 0 0 0,0 0 1 0 0,1 0-1 0 0,-1 0 0 0 0,1 0 0 0 0,0 1 0 0 0,1 5 0 0 0,0 0 38 0 0,1 0-1 0 0,0-1 0 0 0,1 1 0 0 0,0-1 0 0 0,1 0 1 0 0,4 10-1 0 0,-1-7-255 0 0,1 0 0 0 0,0 0 0 0 0,1-1 0 0 0,0 0 0 0 0,0-1 0 0 0,1 0 0 0 0,1 0 0 0 0,-1-1 0 0 0,21 13 0 0 0,9 2 253 0 0,68 30-1 0 0,-3-2-106 0 0,-65-29-121 0 0,-2 1-1 0 0,0 1 0 0 0,-2 3 1 0 0,37 35-1 0 0,-72-62-273 0 0,0 0 0 0 0,0 0 0 0 0,-1 0 1 0 0,1 0-1 0 0,0-1 0 0 0,0 1 0 0 0,0 0 0 0 0,0-1 0 0 0,0 1 0 0 0,1-1 0 0 0,-1 1 0 0 0,0-1 1 0 0,0 1-1 0 0,0-1 0 0 0,0 0 0 0 0,2 1 0 0 0,-2-2-20 0 0,-1 1 1 0 0,1 0-1 0 0,0 0 1 0 0,0 0-1 0 0,-1 0 1 0 0,1-1-1 0 0,0 1 1 0 0,0 0-1 0 0,-1-1 0 0 0,1 1 1 0 0,0 0-1 0 0,-1-1 1 0 0,1 1-1 0 0,-1-1 1 0 0,1 1-1 0 0,-1-1 0 0 0,1 1 1 0 0,0-2-1 0 0,1-1-928 0 0,0 0-1 0 0,0 0 0 0 0,-1-1 1 0 0,1 1-1 0 0,-1-1 0 0 0,2-5 1 0 0,-3 8 238 0 0,6-20-6275 0 0</inkml:trace>
  <inkml:trace contextRef="#ctx0" brushRef="#br0" timeOffset="1">710 0 12895 0 0,'0'0'2575'0'0,"0"2"-1247"0"0,-2 7-473 0 0,0-1-1 0 0,0 1 1 0 0,-1-1 0 0 0,-7 16 0 0 0,4-12-614 0 0,-1-1 0 0 0,-1 0 0 0 0,0-1 1 0 0,-18 20-1 0 0,-176 147 899 0 0,103-95-1060 0 0,32-27-26 0 0,-59 55-2 0 0,70-60-14 0 0,2 0-1258 0 0,22-14-3891 0 0,40-37-793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1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38 3223 0 0,'0'0'143'0'0,"6"-5"26"0"0,-4 4 276 0 0,0 0 0 0 0,-1 0-1 0 0,1 0 1 0 0,0-1-1 0 0,0 1 1 0 0,-1 0-1 0 0,1-1 1 0 0,-1 1-1 0 0,0-1 1 0 0,6-8 8700 0 0,13 4-7400 0 0,30 3 871 0 0,-48 3-1913 0 0,-1 0-686 0 0,0 1 0 0 0,0-1 0 0 0,0 1 0 0 0,0 0 0 0 0,0 0 0 0 0,-1 0 0 0 0,1 0 0 0 0,0-1 0 0 0,0 1 0 0 0,-1 0 0 0 0,1 0 0 0 0,0 0 0 0 0,-1 0 0 0 0,1 1 0 0 0,-1-1 0 0 0,1 0 0 0 0,-1 0 0 0 0,0 0 0 0 0,0 0 1 0 0,1 0-1 0 0,-1 1 0 0 0,0-1 0 0 0,0 0 0 0 0,0 0 0 0 0,0 0 0 0 0,0 1 0 0 0,0-1 0 0 0,-1 0 0 0 0,1 0 0 0 0,0 0 0 0 0,0 0 0 0 0,-2 2 0 0 0,0 5 114 0 0,-1-1-1 0 0,0 0 1 0 0,-8 12 0 0 0,8-13-111 0 0,-2 2-13 0 0,-1 0 0 0 0,0 0-1 0 0,0 0 1 0 0,-1-1 0 0 0,1 0-1 0 0,-13 9 1 0 0,-21 21 10 0 0,33-30-17 0 0,0-1 0 0 0,1 4 0 0 0,-1 4 38 0 0,-7 23 1 0 0,5-12 8 0 0,-2 2 105 0 0,11-26 199 0 0,2 0-215 0 0,11-1-26 0 0,1 0 0 0 0,-1 0 0 0 0,1-2 0 0 0,-1 1 0 0 0,0-2 0 0 0,0 0 1 0 0,19-6-1 0 0,-12 3 76 0 0,43-7 0 0 0,86-8-31 0 0,-97 12-122 0 0,-50 9-134 0 0,-3 9-5332 0 0,0 2-1997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1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7831 0 0,'0'0'603'0'0,"-1"3"-396"0"0,0 0-271 0 0,-3 12 1189 0 0,0 1 0 0 0,1 0 0 0 0,0 1-1 0 0,2-1 1 0 0,0 30 0 0 0,4-23-725 0 0,0-1 0 0 0,2 1 0 0 0,1-1 1 0 0,0 0-1 0 0,2-1 0 0 0,12 26 0 0 0,0-8 414 0 0,1-1 0 0 0,35 45 0 0 0,1 4 682 0 0,-50-74-1283 0 0,0 0 0 0 0,-1 0 0 0 0,-1 0-1 0 0,0 1 1 0 0,3 15 0 0 0,-7-17-151 0 0,0 0-1 0 0,0 0 1 0 0,-1 1 0 0 0,-1-1 0 0 0,0 0 0 0 0,0 0-1 0 0,-1 0 1 0 0,-1 0 0 0 0,0 0 0 0 0,-1 0 0 0 0,-6 15-1 0 0,-4 4 117 0 0,-2-1-1 0 0,-36 53 0 0 0,-103 110-242 0 0,131-165 46 0 0,-116 125-946 0 0,68-86-1611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2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9215 0 0,'2'0'4988'0'0,"38"-4"29"0"0,23-7-3283 0 0,-13 2-893 0 0,98-20 640 0 0,-135 28-1462 0 0,119-15-477 0 0,-46 12-3626 0 0,-83 4 2226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2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47 2759 0 0,'-2'9'16697'0'0,"10"-9"-16199"0"0,-5 0 45 0 0,13 0 78 0 0,0-2 1 0 0,-1 1 0 0 0,0-2 0 0 0,28-7 0 0 0,22-4 42 0 0,-17 7-505 0 0,9-1 218 0 0,114-3 0 0 0,-131 12-4288 0 0,-28-1 860 0 0,10 0-4787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2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95 4143 0 0,'1'-1'191'0'0,"14"-7"266"0"0,0-1-1 0 0,15-12 1 0 0,-20 13 1924 0 0,0 0 0 0 0,-1-1-1 0 0,14-15 1893 0 0,-20 18-913 0 0,-45 28-3219 0 0,0 2 0 0 0,2 2 0 0 0,1 1 0 0 0,-42 40 0 0 0,52-40-150 0 0,1 1-1 0 0,2 2 1 0 0,0 0-1 0 0,2 2 1 0 0,-29 51-1 0 0,47-72 9 0 0,1 0 0 0 0,0 1 0 0 0,0-1 0 0 0,2 1 0 0 0,-1 0 0 0 0,1 0 0 0 0,1 0 0 0 0,0 0 0 0 0,0 15-1 0 0,2-22 17 0 0,0-1-1 0 0,0 0 0 0 0,0 1 0 0 0,1-1 1 0 0,0 0-1 0 0,-1 0 0 0 0,2 0 0 0 0,-1 0 0 0 0,0 0 1 0 0,1 0-1 0 0,0 0 0 0 0,0 0 0 0 0,0 0 1 0 0,0-1-1 0 0,1 1 0 0 0,-1-1 0 0 0,1 0 0 0 0,0 1 1 0 0,0-1-1 0 0,0 0 0 0 0,0-1 0 0 0,1 1 1 0 0,-1-1-1 0 0,1 1 0 0 0,0-1 0 0 0,-1 0 0 0 0,1 0 1 0 0,0-1-1 0 0,7 3 0 0 0,0-2 77 0 0,0 0 0 0 0,1 0-1 0 0,-1-1 1 0 0,0 0 0 0 0,1-1-1 0 0,-1 0 1 0 0,19-3 0 0 0,77-21 501 0 0,-105 23-587 0 0,31-9 109 0 0,0-1 0 0 0,0-2 0 0 0,51-28 0 0 0,-74 35-105 0 0,1 0 1 0 0,-1-1 0 0 0,-1 0-1 0 0,1-1 1 0 0,-1 0-1 0 0,-1 0 1 0 0,15-18 0 0 0,-20 22-8 0 0,0 0 0 0 0,-1-1 1 0 0,1 1-1 0 0,-1 0 0 0 0,0-1 1 0 0,-1 1-1 0 0,1-1 0 0 0,-1 0 1 0 0,0 1-1 0 0,0-1 0 0 0,0 0 1 0 0,0 0-1 0 0,-1 0 0 0 0,0 0 1 0 0,0 0-1 0 0,-1 1 0 0 0,1-1 1 0 0,-1 0-1 0 0,0 0 0 0 0,0 0 1 0 0,0 1-1 0 0,-3-6 0 0 0,-4-8 17 0 0,-1 0 0 0 0,-1 1 0 0 0,-18-25-1 0 0,-42-42-127 0 0,25 39-79 0 0,29 30-273 0 0,0 0 0 0 0,-12-17 0 0 0,27 30 107 0 0,27-6-3038 0 0,-11 6 1930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38 1375 0 0,'-4'-1'323'0'0,"-40"-1"-484"0"0,26 5 12645 0 0,13 0-8296 0 0,86-20-1988 0 0,-49 8-1379 0 0,37-3-1 0 0,-59 11-661 0 0,0 0 0 0 0,1 1 0 0 0,-1 0 0 0 0,0 1 0 0 0,0 0 0 0 0,0 0 0 0 0,20 6 0 0 0,-28-6-150 0 0,0 0 1 0 0,0 0-1 0 0,0 0 1 0 0,0 0-1 0 0,0 0 1 0 0,0 0-1 0 0,0 1 1 0 0,3 2-1 0 0,2 5 55 0 0,-6-6-61 0 0,-1 0-1 0 0,1 0 1 0 0,-1-1 0 0 0,1 1-1 0 0,-1 0 1 0 0,0 0 0 0 0,0 0-1 0 0,0 0 1 0 0,0 0-1 0 0,-1-1 1 0 0,1 1 0 0 0,-1 0-1 0 0,0 0 1 0 0,0 0 0 0 0,0-1-1 0 0,0 1 1 0 0,0-1 0 0 0,0 1-1 0 0,-1 0 1 0 0,-2 3-1 0 0,-4 5 9 0 0,-1 0-1 0 0,-19 18 0 0 0,23-24-16 0 0,-16 14-14 0 0,-1 0 0 0 0,0-1 0 0 0,-36 20 0 0 0,-30 24-44 0 0,51-32 32 0 0,35-28 30 0 0,0 0 0 0 0,0 0-1 0 0,0 0 1 0 0,0 0 0 0 0,1 1-1 0 0,-1-1 1 0 0,0 1 0 0 0,1-1 0 0 0,0 1-1 0 0,0 0 1 0 0,0 0 0 0 0,0-1-1 0 0,-1 5 1 0 0,2 2 2 0 0,6 1 0 0 0,-3-7 28 0 0,1 1 0 0 0,-1-1-1 0 0,1 0 1 0 0,0 0 0 0 0,0-1 0 0 0,0 1 0 0 0,0-1-1 0 0,0 1 1 0 0,0-1 0 0 0,1-1 0 0 0,-1 1-1 0 0,1-1 1 0 0,0 0 0 0 0,-1 0 0 0 0,1 0 0 0 0,0 0-1 0 0,0-1 1 0 0,7 0 0 0 0,9-1 149 0 0,-1-1 0 0 0,0-1 0 0 0,22-5 0 0 0,-31 5-141 0 0,34-7 218 0 0,69-13 181 0 0,-95 20-402 0 0,1 1 0 0 0,1 1 0 0 0,32 2 0 0 0,-49 0-99 0 0,0-1 0 0 0,0 1-1 0 0,0-1 1 0 0,0 1 0 0 0,0 0-1 0 0,0 1 1 0 0,-1-1-1 0 0,5 2 1 0 0,-7-2-387 0 0,0 1-897 0 0,2 7-383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4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0,'0'0'947'0'0,"0"2"512"0"0,1 17 680 0 0,0-1 1 0 0,6 26 0 0 0,-2-19-1165 0 0,13 32 0 0 0,-7-27-731 0 0,2-1 1 0 0,1 0-1 0 0,23 34 0 0 0,-19-37-32 0 0,2-1 1 0 0,0 0-1 0 0,27 23 0 0 0,77 61 508 0 0,-14-12 143 0 0,-98-87-633 0 0,-1 2 0 0 0,-1-1 0 0 0,0 2 0 0 0,0-1 0 0 0,8 16-1 0 0,-15-21-97 0 0,1 0-1 0 0,-1 0 1 0 0,0 0-1 0 0,-1 1 1 0 0,0-1-1 0 0,0 1 1 0 0,0 0-1 0 0,-1 0 0 0 0,0-1 1 0 0,-1 1-1 0 0,0 0 1 0 0,0 9-1 0 0,-3-2 30 0 0,0 0-1 0 0,-1-1 0 0 0,0 1 1 0 0,-1-1-1 0 0,0 0 1 0 0,-2 0-1 0 0,1 0 1 0 0,-2-1-1 0 0,0 0 0 0 0,-14 17 1 0 0,-6 4-63 0 0,0-2 0 0 0,-49 41 0 0 0,-80 50-25 0 0,30-26-257 0 0,95-65-713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2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0 7831 0 0,'-2'1'7322'0'0,"-8"1"-6638"0"0,1 0 1 0 0,-1 1-1 0 0,1 1 1 0 0,0 0 0 0 0,0 0-1 0 0,0 0 1 0 0,-10 8 0 0 0,-58 47-603 0 0,31-23 125 0 0,19-16-213 0 0,-127 102-172 0 0,132-103 150 0 0,2 1-1 0 0,1 1 0 0 0,0 0 0 0 0,-28 46 0 0 0,43-61 38 0 0,0 1-1 0 0,1 0 0 0 0,0 0 1 0 0,0 0-1 0 0,1 0 0 0 0,0 0 1 0 0,0 0-1 0 0,0 1 1 0 0,1-1-1 0 0,0 1 0 0 0,1-1 1 0 0,0 11-1 0 0,1-11 1 0 0,0-1-1 0 0,0 1 1 0 0,1-1-1 0 0,0 0 1 0 0,0 1-1 0 0,0-1 0 0 0,1 0 1 0 0,0 0-1 0 0,0 0 1 0 0,1-1-1 0 0,-1 1 1 0 0,1-1-1 0 0,1 0 1 0 0,6 7-1 0 0,-3-4-94 0 0,1 1 0 0 0,1-2 0 0 0,0 1 0 0 0,0-1 0 0 0,0-1-1 0 0,1 1 1 0 0,0-2 0 0 0,0 0 0 0 0,1 0 0 0 0,-1-1 0 0 0,1 0 0 0 0,0-1 0 0 0,0 0 0 0 0,0-1-1 0 0,0-1 1 0 0,14 1 0 0 0,-5-2-822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23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 1375 0 0,'19'-1'22777'0'0,"-20"4"-21155"0"0,-2 8-4893 0 0,-1-3 3411 0 0,1 0 1 0 0,-1-1 0 0 0,0 0-1 0 0,-1 0 1 0 0,-10 13 0 0 0,-1 1-105 0 0,8-8-185 0 0,1-1 0 0 0,-9 20 0 0 0,15-31-231 0 0,10 5-3809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2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19 7831 0 0,'0'0'603'0'0,"1"-2"-396"0"0,7-14 10819 0 0,-9 18-9786 0 0,-15 39-27 0 0,-30 56 0 0 0,-11 26-1166 0 0,53-112-74 0 0,-34 104 301 0 0,35-103-410 0 0,1 1 1 0 0,0 0-1 0 0,0-1 0 0 0,1 1 1 0 0,1 0-1 0 0,0 0 0 0 0,3 15 1 0 0,-3-26-304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2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0,'2'0'5696'0'0,"2"1"-4886"0"0,0 0 0 0 0,0 1 0 0 0,0-1-1 0 0,0 1 1 0 0,0 0 0 0 0,-1 0 0 0 0,1 0 0 0 0,0 1-1 0 0,5 4 1 0 0,30 31-91 0 0,-18-16 274 0 0,101 103 2020 0 0,-106-107-2538 0 0,-2 0-1 0 0,1 1 1 0 0,-2 1 0 0 0,-1 0-1 0 0,15 30 1 0 0,-21-35-259 0 0,-1-1-1 0 0,0 0 0 0 0,-1 1 1 0 0,-1 0-1 0 0,0 0 1 0 0,-1 0-1 0 0,-1 0 1 0 0,0 0-1 0 0,-3 23 0 0 0,-2 7-131 0 0,-3 0 0 0 0,-1 0-1 0 0,-26 75 1 0 0,27-101-109 0 0,-1 0 1 0 0,-1-1-1 0 0,0 0 0 0 0,-14 19 0 0 0,16-27 9 0 0,0-1-1 0 0,-1 0 1 0 0,-1 0-1 0 0,0 0 1 0 0,0-1-1 0 0,0 0 1 0 0,-1-1 0 0 0,-11 7-1 0 0,-41 25-79 0 0,61-39 21 0 0,-7 6-2049 0 0,28-1 103 0 0,-9-5 849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2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52 5063 0 0,'-8'2'191'0'0,"-1"0"0"0"0,0 1-1 0 0,1 0 1 0 0,0 1-1 0 0,-12 6 1 0 0,16-8 818 0 0,0 1 1 0 0,0-1-1 0 0,0 1 1 0 0,1 1-1 0 0,-1-1 0 0 0,-5 7 1 0 0,9-10-813 0 0,-1 1 0 0 0,1-1 0 0 0,-1 1 0 0 0,1-1 0 0 0,0 1 1 0 0,-1 0-1 0 0,1-1 0 0 0,0 1 0 0 0,-1-1 0 0 0,1 1 0 0 0,0 0 0 0 0,0-1 1 0 0,0 1-1 0 0,0 0 0 0 0,0-1 0 0 0,-1 1 0 0 0,1 0 0 0 0,0 0 0 0 0,0-1 1 0 0,1 1-1 0 0,-1 0 0 0 0,0-1 0 0 0,0 1 0 0 0,0 0 0 0 0,1 0-103 0 0,-1 0 0 0 0,1 0 0 0 0,0-1-1 0 0,-1 1 1 0 0,1 0 0 0 0,0-1 0 0 0,-1 1 0 0 0,1 0-1 0 0,0-1 1 0 0,0 1 0 0 0,0-1 0 0 0,0 1-1 0 0,-1-1 1 0 0,3 1 0 0 0,1 0 47 0 0,1 0 0 0 0,-1 0 1 0 0,1 0-1 0 0,-1 0 0 0 0,8 0 0 0 0,7-3 300 0 0,1-1 0 0 0,-1 0 0 0 0,0-1 0 0 0,0-2 0 0 0,21-7-1 0 0,-2 0 75 0 0,173-45 992 0 0,-160 46-1393 0 0,1 3 0 0 0,62-3 0 0 0,-71 15-1590 0 0,-41-3 702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2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8751 0 0,'0'0'674'0'0,"1"-2"-213"0"0,0 1-117 0 0,0-1 0 0 0,0 1 0 0 0,1 0-1 0 0,-1-1 1 0 0,1 1 0 0 0,-1 0 0 0 0,1 0 0 0 0,-1 0 0 0 0,1 0-1 0 0,-1 0 1 0 0,1 0 0 0 0,0 1 0 0 0,0-1 0 0 0,-1 0 0 0 0,1 1-1 0 0,0-1 1 0 0,0 1 0 0 0,0 0 0 0 0,0 0 0 0 0,3 0 0 0 0,16 5 347 0 0,-18-4-564 0 0,-1 0 0 0 0,1 1 0 0 0,0-1-1 0 0,-1 1 1 0 0,1 0 0 0 0,-1 0 0 0 0,1 0 0 0 0,-1 0 0 0 0,0 0 0 0 0,0 1 0 0 0,0-1-1 0 0,0 1 1 0 0,2 4 0 0 0,-1-2 18 0 0,-1 1 0 0 0,0-1 0 0 0,0 0 0 0 0,-1 1 0 0 0,1 0 0 0 0,0 10 0 0 0,-1 1 47 0 0,0 0 0 0 0,-2 0 1 0 0,-5 34-1 0 0,2-28-147 0 0,-1 0 1 0 0,-1 0 0 0 0,-1-1-1 0 0,-1 0 1 0 0,-12 22-1 0 0,17-36-65 0 0,-4 6-43 0 0,0-1 0 0 0,2 1 0 0 0,0 0 0 0 0,-5 20 1 0 0,10-33-154 0 0,0-1 1 0 0,0 1-1 0 0,0-1 1 0 0,0 1 0 0 0,0-1-1 0 0,0 1 1 0 0,0-1 0 0 0,1 1-1 0 0,-1-1 1 0 0,0 0 0 0 0,0 1-1 0 0,0-1 1 0 0,1 1 0 0 0,-1-1-1 0 0,0 0 1 0 0,0 1 0 0 0,1-1-1 0 0,-1 1 1 0 0,0-1 0 0 0,1 0-1 0 0,-1 1 1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2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481 119 10191 0 0,'-1'0'464'0'0,"-11"5"-169"0"0,1 0-1 0 0,-1-1 1 0 0,0-1 0 0 0,-18 3-1 0 0,20-4 5449 0 0,22-12-4908 0 0,16-9-222 0 0,2 1-1 0 0,1 1 1 0 0,53-21 0 0 0,-59 27-201 0 0,35-9 1 0 0,-48 17-239 0 0,0 0 0 0 0,0 1-1 0 0,1 1 1 0 0,-1 0 0 0 0,15 0-1 0 0,-4 6 266 0 0,-21-5-231 0 0,8 21 85 0 0,-9-18-291 0 0,-1 1 0 0 0,0 0 0 0 0,0 0 0 0 0,0-1 0 0 0,-1 1 0 0 0,1 0 0 0 0,-1-1 0 0 0,0 1 0 0 0,0 0 0 0 0,0-1 0 0 0,0 1 0 0 0,-1-1 0 0 0,1 1 0 0 0,-1-1 0 0 0,0 0 0 0 0,0 0 0 0 0,0 0 0 0 0,-1 0 0 0 0,1 0 0 0 0,-4 3 0 0 0,-7 7 6 0 0,0-1 1 0 0,-27 19-1 0 0,34-26-8 0 0,-26 19-7 0 0,-97 67-151 0 0,28-29-63 0 0,-137 86-369 0 0,139-77 429 0 0,86-60 131 0 0,1 0 0 0 0,0 1 0 0 0,1 0 0 0 0,0 1 0 0 0,-12 18 0 0 0,22-30 23 0 0,1 0 1 0 0,-1 0 0 0 0,0 0-1 0 0,1 0 1 0 0,-1 0-1 0 0,1 0 1 0 0,0 0-1 0 0,-1 0 1 0 0,1 0 0 0 0,0 0-1 0 0,-1 0 1 0 0,1 0-1 0 0,0 0 1 0 0,0 0 0 0 0,0 0-1 0 0,0 0 1 0 0,0 1-1 0 0,0-1 1 0 0,0 0-1 0 0,1 0 1 0 0,-1 0 0 0 0,0 0-1 0 0,1 0 1 0 0,-1 0-1 0 0,1 0 1 0 0,0 2 0 0 0,1-1 4 0 0,-1-1 1 0 0,1 1 0 0 0,0-1 0 0 0,0 1 0 0 0,0-1 0 0 0,0 1 0 0 0,0-1-1 0 0,0 0 1 0 0,0 0 0 0 0,0 0 0 0 0,1-1 0 0 0,2 2 0 0 0,12 3 129 0 0,1-1 1 0 0,-1 0 0 0 0,1-1-1 0 0,0-2 1 0 0,0 1-1 0 0,32-3 1 0 0,23-5 730 0 0,103-20 0 0 0,-176 25-852 0 0,18-3 185 0 0,0 1 0 0 0,34-2 0 0 0,-50 7-235 0 0,-1-1-1 0 0,1 1 1 0 0,-1 0 0 0 0,0 0-1 0 0,1-1 1 0 0,-1 1 0 0 0,1 4-1 0 0,0-3-183 0 0,-1 0-1 0 0,0 0 1 0 0,0 1-1 0 0,0-1 1 0 0,0 0-1 0 0,0 5 1 0 0,0 1-539 0 0,0-7 74 0 0,7 0-4884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2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 3223 0 0,'-2'0'551'0'0,"-42"-5"17069"0"0,38 4-16176 0 0,135 14-871 0 0,-84-11-73 0 0,-1 3 1 0 0,45 10-1 0 0,-88-14-492 0 0,1-1 0 0 0,-1 0-1 0 0,0 1 1 0 0,1-1 0 0 0,-1 1-1 0 0,1 0 1 0 0,-1-1 0 0 0,0 1-1 0 0,0 0 1 0 0,1 0 0 0 0,-1 0-1 0 0,0 0 1 0 0,0 0-1 0 0,0 0 1 0 0,2 2 0 0 0,-3-3-6 0 0,0 1-1 0 0,0 0 1 0 0,1 0 0 0 0,-1 0 0 0 0,0 0 0 0 0,0-1-1 0 0,0 1 1 0 0,0 0 0 0 0,0 0 0 0 0,0 0 0 0 0,0 0-1 0 0,0 0 1 0 0,0-1 0 0 0,0 1 0 0 0,0 0 0 0 0,-1 0-1 0 0,1 0 1 0 0,0 0 0 0 0,-1-1 0 0 0,1 1 0 0 0,0 0-1 0 0,-1 0 1 0 0,1-1 0 0 0,-1 1 0 0 0,1 0 0 0 0,-1-1 0 0 0,1 1-1 0 0,-2 1 1 0 0,-10 9-2 0 0,0-1 0 0 0,0 0 0 0 0,-1-1 0 0 0,-23 13 0 0 0,9-5 0 0 0,-18 12-30 0 0,-86 52-172 0 0,77-48 55 0 0,54-33 146 0 0,-1 0-1 0 0,1 1 1 0 0,0-1-1 0 0,0 0 0 0 0,-1 0 1 0 0,1 0-1 0 0,0 0 1 0 0,0 0-1 0 0,-1 1 1 0 0,1-1-1 0 0,0 0 0 0 0,0 0 1 0 0,0 0-1 0 0,-1 1 1 0 0,1-1-1 0 0,0 0 0 0 0,0 0 1 0 0,0 1-1 0 0,0-1 1 0 0,-1 0-1 0 0,1 0 0 0 0,0 1 1 0 0,0-1-1 0 0,0 0 1 0 0,0 0-1 0 0,0 1 0 0 0,0-1 1 0 0,0 0-1 0 0,0 1 1 0 0,0-1-1 0 0,0 0 0 0 0,0 1 1 0 0,0-1-1 0 0,0 1 1 0 0,5 2 6 0 0,-5-3-8 0 0,3 2 8 0 0,1 0 1 0 0,0-1-1 0 0,-1 1 0 0 0,1-1 0 0 0,0 0 0 0 0,0 1 1 0 0,0-2-1 0 0,0 1 0 0 0,7 0 0 0 0,42-1 95 0 0,-25-1-37 0 0,103-9 220 0 0,-28 0-225 0 0,-82 10-1623 0 0,39 2-1 0 0,-47 0-3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2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4 8751 0 0,'2'0'3906'0'0,"26"-3"178"0"0,-26 2-3424 0 0,8 7 520 0 0,-9-5-1115 0 0,0 0 0 0 0,0 0 1 0 0,0 1-1 0 0,0-1 1 0 0,0 0-1 0 0,-1 1 0 0 0,1-1 1 0 0,0 0-1 0 0,-1 1 0 0 0,1-1 1 0 0,-1 1-1 0 0,1-1 1 0 0,-1 1-1 0 0,0-1 0 0 0,0 1 1 0 0,0-1-1 0 0,0 1 1 0 0,0-1-1 0 0,0 1 0 0 0,0-1 1 0 0,0 1-1 0 0,0-1 1 0 0,-1 1-1 0 0,1-1 0 0 0,-1 1 1 0 0,1-1-1 0 0,-1 0 0 0 0,-1 3 1 0 0,-2 5 88 0 0,-1 0 0 0 0,0-1 0 0 0,-6 9 0 0 0,10-15-136 0 0,-11 12 64 0 0,0 0-1 0 0,-1-1 0 0 0,-18 15 1 0 0,-5 5-48 0 0,-178 188 29 0 0,111-114-62 0 0,89-92 51 0 0,0 1-1 0 0,1 1 0 0 0,-11 18 0 0 0,20-28-6 0 0,-1 0 0 0 0,1 0-1 0 0,1 1 1 0 0,0 0 0 0 0,0 0-1 0 0,0 0 1 0 0,1 0-1 0 0,1 0 1 0 0,-1 1 0 0 0,0 10-1 0 0,2-16-11 0 0,0 1 0 0 0,1-1-1 0 0,-1 0 1 0 0,1 0 0 0 0,0 1-1 0 0,-1-1 1 0 0,1 0 0 0 0,1 0-1 0 0,-1 0 1 0 0,0 0 0 0 0,1 0 0 0 0,0-1-1 0 0,-1 1 1 0 0,1 0 0 0 0,0-1-1 0 0,0 1 1 0 0,1-1 0 0 0,-1 1 0 0 0,0-1-1 0 0,1 0 1 0 0,0 0 0 0 0,-1 0-1 0 0,1-1 1 0 0,0 1 0 0 0,0-1-1 0 0,5 3 1 0 0,6 1 111 0 0,1-1 1 0 0,0 0-1 0 0,1 0 0 0 0,20 1 0 0 0,-11-2-44 0 0,-8-1-62 0 0,0 0-1 0 0,1-1 1 0 0,-1-1-1 0 0,1-1 1 0 0,17-2-1 0 0,-20 2-196 0 0,-12 1-103 0 0,0-1-1 0 0,0 1 1 0 0,0 0 0 0 0,0-1 0 0 0,0 1-1 0 0,-1-1 1 0 0,1 0 0 0 0,5-2 0 0 0,2-3-2092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2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2759 0 0,'-1'2'4102'0'0,"-13"17"7040"0"0,0 20-6359 0 0,0-2-4066 0 0,8-23-1023 0 0,0-1 0 0 0,-7 27-1 0 0,13-38-607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4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6911 0 0,'5'-10'16463'0'0,"13"5"-16012"0"0,1 0 0 0 0,-1 0 0 0 0,23-1 0 0 0,21-5-159 0 0,306-78-1151 0 0,-332 78-1293 0 0,-5 0-6004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2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0 18687 0 0,'0'0'1692'0'0,"0"3"-1393"0"0,-1 2-176 0 0,-1 0 1 0 0,1 0-1 0 0,-1-1 1 0 0,0 1-1 0 0,0 0 1 0 0,0 0-1 0 0,-1-1 0 0 0,0 0 1 0 0,0 1-1 0 0,0-1 1 0 0,0 0-1 0 0,-4 4 1 0 0,-5 3 437 0 0,1-1 1 0 0,-25 18-1 0 0,27-23-523 0 0,0 0 0 0 0,0 0 0 0 0,-1-1 0 0 0,1 0 0 0 0,-19 4-1 0 0,-52 8 171 0 0,60-13-195 0 0,-6 1-122 0 0,0-1 0 0 0,-1-1 0 0 0,1-2 0 0 0,0 0 0 0 0,-41-7-1 0 0,56 4-246 0 0,1 0-1 0 0,0-1 0 0 0,0 0 0 0 0,0 0 1 0 0,0-1-1 0 0,-9-6 0 0 0,15 8 111 0 0,1 0 1 0 0,-1 0-1 0 0,1 0 0 0 0,0 0 0 0 0,0 0 1 0 0,1-1-1 0 0,-1 1 0 0 0,-3-7 0 0 0,6 9 28 0 0,-2 13 142 0 0,0-1 265 0 0,0 0 1 0 0,-1 0 0 0 0,0 1-1 0 0,-1-2 1 0 0,-8 17 0 0 0,9-20-70 0 0,-67 139 1351 0 0,28-69-873 0 0,41-76-475 0 0,0 1 5 0 0,-2 5 0 0 0,2-5-4 0 0,0 0-16 0 0,-2 17 204 0 0,4-8-312 0 0,6-2 0 0 0,-4-8-7 0 0,0 1-1 0 0,0-1 0 0 0,0 0 1 0 0,0 0-1 0 0,1 0 0 0 0,-1 0 1 0 0,0-1-1 0 0,0 1 0 0 0,1-1 1 0 0,-1 0-1 0 0,0 0 0 0 0,6 0 1 0 0,41-7-137 0 0,-49 6 140 0 0,37-6-133 0 0,8-3-62 0 0,89-6 1 0 0,-117 16 175 0 0,1 0 1 0 0,32 5-1 0 0,-42-4 86 0 0,-1 1-1 0 0,0 1 0 0 0,1-1 1 0 0,-1 1-1 0 0,0 1 0 0 0,0 0 1 0 0,-1 0-1 0 0,9 5 0 0 0,3 5 419 0 0,-1 1 0 0 0,-1 0 0 0 0,0 2 0 0 0,26 32 0 0 0,-25-29-173 0 0,-18-19-304 0 0,0 0 1 0 0,1-1-1 0 0,-1 1 0 0 0,0 0 0 0 0,0 0 0 0 0,0-1 0 0 0,0 1 0 0 0,0 0 0 0 0,0-1 0 0 0,0 1 0 0 0,0 0 0 0 0,0 0 0 0 0,0-1 0 0 0,0 1 0 0 0,0 0 0 0 0,0 0 0 0 0,0-1 0 0 0,-1 1 0 0 0,1 0 0 0 0,-1 0 0 0 0,-7 13 54 0 0,8-14-57 0 0,-7 8 13 0 0,0 0-1 0 0,-1-1 1 0 0,0 0-1 0 0,0 0 1 0 0,-1-1-1 0 0,0 0 0 0 0,-14 7 1 0 0,12-6-11 0 0,-88 56-172 0 0,47-28-124 0 0,-93 46 0 0 0,135-77 160 0 0,-24 10-776 0 0,32-14 530 0 0,2-3 245 0 0,1 0 1 0 0,-1 0-1 0 0,1-1 0 0 0,0 1 0 0 0,0 0 1 0 0,0 0-1 0 0,0 0 0 0 0,0 1 0 0 0,1-1 0 0 0,-1 0 1 0 0,1 0-1 0 0,2-3 0 0 0,28-28-4155 0 0,-26 27 1988 0 0,15-14-4242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2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5983 0 0,'0'0'874'0'0,"2"2"444"0"0,6 8 708 0 0,-1 0 1 0 0,11 20-1 0 0,20 56 161 0 0,-19-41-959 0 0,96 181 3181 0 0,-51-104-2791 0 0,-50-94-1333 0 0,-1 0-1 0 0,-1 1 1 0 0,-2 0-1 0 0,0 1 1 0 0,8 53-1 0 0,-16-67-210 0 0,-1-1 0 0 0,0 1 0 0 0,-1 0-1 0 0,-1 0 1 0 0,0 0 0 0 0,-1 0 0 0 0,-1-1 0 0 0,-1 1-1 0 0,0-1 1 0 0,0 0 0 0 0,-2 0 0 0 0,0 0 0 0 0,-9 14-1 0 0,-2 0-8 0 0,-2-1 0 0 0,-1 0 0 0 0,-45 45 0 0 0,27-36 26 0 0,-74 56 1 0 0,-42 15-2584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2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98 3223 0 0,'-7'-2'288'0'0,"-15"0"845"0"0,18 3 121 0 0,0-1 0 0 0,0 1 0 0 0,0-1 0 0 0,0 1-1 0 0,-6 3 1 0 0,8-3-116 0 0,2-1-1087 0 0,0 0 1 0 0,0 0 0 0 0,-1 0 0 0 0,1 0 0 0 0,0 0 0 0 0,0 0-1 0 0,0 0 1 0 0,0 0 0 0 0,-1 0 0 0 0,1 0 0 0 0,0 0-1 0 0,0 0 1 0 0,0 0 0 0 0,-1 0 0 0 0,1 0 0 0 0,0 0 0 0 0,0 0-1 0 0,0 0 1 0 0,0 0 0 0 0,-1 0 0 0 0,1 0 0 0 0,0 1-1 0 0,0-1 1 0 0,0 0 0 0 0,0 0 0 0 0,0 0 0 0 0,-1 0 0 0 0,1 0-1 0 0,0 1 1 0 0,0-1 0 0 0,0 0 0 0 0,0 0 0 0 0,0 0-1 0 0,0 0 1 0 0,0 1 0 0 0,0-1 0 0 0,0 0 0 0 0,0 0-1 0 0,0 0 1 0 0,0 1 0 0 0,0-1 0 0 0,0 0 0 0 0,0 0 0 0 0,0 0-1 0 0,0 1 1 0 0,0-1 0 0 0,0 0 0 0 0,0 0 0 0 0,0 0-1 0 0,0 0 1 0 0,0 1 0 0 0,0-1 0 0 0,0 0 0 0 0,0 0 0 0 0,0 0-1 0 0,6 10 806 0 0,-3-7-740 0 0,1 0 0 0 0,-1 0 0 0 0,1 0 0 0 0,0-1 0 0 0,0 1 0 0 0,0-1 0 0 0,0 0 0 0 0,0 0 0 0 0,1 0 0 0 0,-1-1 0 0 0,1 0 0 0 0,-1 1 0 0 0,9 0 0 0 0,7 0 331 0 0,35 0 1 0 0,-20-3-95 0 0,-1-2 1 0 0,0-1 0 0 0,40-10-1 0 0,99-35 950 0 0,-72 19-424 0 0,-58 17-436 0 0,-14 4-176 0 0,1 1-1 0 0,-1 1 1 0 0,1 1-1 0 0,44-2 1 0 0,-65 8-206 0 0,-3 0-113 0 0,1-1 0 0 0,-1 1-1 0 0,1 0 1 0 0,-1 1 0 0 0,1 0-1 0 0,-1 0 1 0 0,1 0 0 0 0,-1 1-1 0 0,0 0 1 0 0,0 0 0 0 0,7 4-1 0 0,-12-5-82 0 0,-1-1-1 0 0,1 0 0 0 0,-1 1 0 0 0,1 0 0 0 0,-1-1 0 0 0,0 1 0 0 0,1-1 0 0 0,-1 1 0 0 0,0-1 0 0 0,1 1 0 0 0,-1 0 1 0 0,0-1-1 0 0,0 1 0 0 0,0 0 0 0 0,1-1 0 0 0,-1 1 0 0 0,0-1 0 0 0,0 1 0 0 0,0 0 0 0 0,0-1 0 0 0,0 1 0 0 0,0 0 0 0 0,0-1 1 0 0,-1 2-1 0 0,-4 13-2096 0 0,0-7 597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2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8751 0 0,'2'-1'674'0'0,"15"-9"-438"0"0,-15 8 267 0 0,1 1 0 0 0,-1 1 0 0 0,0-1 0 0 0,1 0 1 0 0,-1 1-1 0 0,1-1 0 0 0,-1 1 0 0 0,6-1 0 0 0,-6 2-274 0 0,0-1-1 0 0,0 0 1 0 0,0 1 0 0 0,-1-1-1 0 0,1 1 1 0 0,0 0-1 0 0,0-1 1 0 0,0 1-1 0 0,0 0 1 0 0,0 0-1 0 0,-1 0 1 0 0,1 0-1 0 0,-1 1 1 0 0,1-1 0 0 0,-1 0-1 0 0,1 1 1 0 0,-1-1-1 0 0,1 1 1 0 0,-1-1-1 0 0,0 1 1 0 0,0 0-1 0 0,1 3 1 0 0,4 6 3 0 0,-1 0-1 0 0,-1 0 1 0 0,0 1 0 0 0,-1 0 0 0 0,0 0-1 0 0,-1 0 1 0 0,0 0 0 0 0,0 21 0 0 0,-2-1 321 0 0,-1-1 0 0 0,-7 37 0 0 0,0-25-629 0 0,-24 69 0 0 0,8-30-4 0 0,22-73 97 0 0,0-1 0 0 0,0 1 0 0 0,1 0 0 0 0,1-1 0 0 0,-1 14 0 0 0,2-19-133 0 0,-1-1 0 0 0,0 1 1 0 0,0 0-1 0 0,1 0 0 0 0,0 0 1 0 0,-1-1-1 0 0,1 1 0 0 0,0 0 0 0 0,1-1 1 0 0,-1 1-1 0 0,0-1 0 0 0,1 0 1 0 0,-1 1-1 0 0,1-1 0 0 0,0 0 1 0 0,-1 0-1 0 0,1 0 0 0 0,0 0 1 0 0,1 0-1 0 0,2 2 0 0 0,4 1-1788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3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677 157 5063 0 0,'1'-2'390'0'0,"18"-22"341"0"0,-13 18 623 0 0,1 1 0 0 0,0 0 0 0 0,0 1 1 0 0,0-1-1 0 0,0 1 0 0 0,13-4 0 0 0,-1-2 8 0 0,0-1 0 0 0,20-14 0 0 0,-23 14-143 0 0,0 1 1 0 0,33-16-1 0 0,-47 25 21 0 0,-13 11-1078 0 0,8-6-156 0 0,-17 13-10 0 0,-2 0-1 0 0,0-1 0 0 0,-34 19 1 0 0,-77 32-162 0 0,90-48-169 0 0,-1-1 0 0 0,0-2 0 0 0,-1-2 0 0 0,-1-3 0 0 0,0-1-1 0 0,-1-2 1 0 0,0-2 0 0 0,-83-1 0 0 0,122-5 233 0 0,1-1 1 0 0,0 0-1 0 0,-11-2 0 0 0,15 2 57 0 0,1 0 0 0 0,-1 0 0 0 0,1 0 0 0 0,0 0 1 0 0,0 0-1 0 0,-1 0 0 0 0,1-1 0 0 0,0 1 0 0 0,0-1 0 0 0,0 1 0 0 0,0-1 0 0 0,-3-3 1 0 0,5 4 22 0 0,1-1 1 0 0,-1 1 0 0 0,0 0-1 0 0,1 0 1 0 0,-1 0 0 0 0,0 0 0 0 0,1 0-1 0 0,-1 0 1 0 0,1 0 0 0 0,0 0 0 0 0,-1 1-1 0 0,1-1 1 0 0,0 0 0 0 0,0 0 0 0 0,-1 0-1 0 0,3-1 1 0 0,2-2-24 0 0,0 0 0 0 0,1 1 1 0 0,-1 0-1 0 0,1-1 0 0 0,0 2 0 0 0,0-1 0 0 0,0 1 0 0 0,0 0 0 0 0,1 0 0 0 0,8-1 0 0 0,-10 2 36 0 0,-1 0-1 0 0,1 1 0 0 0,0-1 0 0 0,0 1 1 0 0,0 0-1 0 0,-1 1 0 0 0,1-1 0 0 0,0 1 1 0 0,0 0-1 0 0,-1 0 0 0 0,1 0 0 0 0,-1 1 1 0 0,1-1-1 0 0,7 5 0 0 0,-10-4 11 0 0,0 0-1 0 0,0 0 1 0 0,-1 0-1 0 0,1 0 1 0 0,0 0-1 0 0,-1 0 1 0 0,1 0-1 0 0,-1 0 1 0 0,0 1-1 0 0,0-1 1 0 0,0 0-1 0 0,0 1 1 0 0,0-1-1 0 0,-1 1 1 0 0,1-1-1 0 0,-1 1 1 0 0,1-1-1 0 0,-1 1 1 0 0,0 0-1 0 0,0-1 1 0 0,0 1-1 0 0,-1-1 1 0 0,0 4-1 0 0,0 4 32 0 0,-1-1 0 0 0,0 0 0 0 0,-1 0 0 0 0,0 1 0 0 0,-4 8 0 0 0,1-4 50 0 0,-2 0 0 0 0,0-1-1 0 0,0 0 1 0 0,-1 0 0 0 0,0 0-1 0 0,-2-1 1 0 0,1-1 0 0 0,-1 0-1 0 0,-1 0 1 0 0,0-1 0 0 0,-20 13-1 0 0,15-11-76 0 0,13-9 2 0 0,1 0 1 0 0,-1 0 0 0 0,0-1 0 0 0,0 1 0 0 0,0-1-1 0 0,0 0 1 0 0,0 0 0 0 0,-6 1 0 0 0,8-2 35 0 0,-3 3-22 0 0,4-3 192 0 0,49 6-53 0 0,-16-7-154 0 0,149 4-170 0 0,-145-1 113 0 0,0 1 0 0 0,68 18-1 0 0,-82-16 76 0 0,39 19 1 0 0,-53-21 45 0 0,0 0 0 0 0,-1 0 1 0 0,0 1-1 0 0,0 0 1 0 0,0 0-1 0 0,-1 0 1 0 0,0 1-1 0 0,8 9 1 0 0,-13-14-31 0 0,1 1 0 0 0,-1 0 0 0 0,0-1 0 0 0,0 1 0 0 0,0 0 0 0 0,0 0 0 0 0,0 0 0 0 0,0 0 0 0 0,0 0 0 0 0,-1 0-1 0 0,1 0 1 0 0,-1 0 0 0 0,1 0 0 0 0,-1 0 0 0 0,0 0 0 0 0,0 0 0 0 0,0 0 0 0 0,0 0 0 0 0,0 0 0 0 0,-1 1 0 0 0,1-1 0 0 0,0 0 0 0 0,-1 0 0 0 0,0 0 0 0 0,1 0 0 0 0,-1 0 0 0 0,0 0 0 0 0,0-1 0 0 0,0 1 0 0 0,0 0 0 0 0,-1 0 0 0 0,1-1 0 0 0,0 1 0 0 0,-1-1 0 0 0,1 1 0 0 0,-1-1 0 0 0,1 1 0 0 0,-1-1 0 0 0,0 0 0 0 0,-2 1-1 0 0,-8 6 57 0 0,0-1 0 0 0,-1-1 0 0 0,1 0 0 0 0,-23 7 0 0 0,-56 11 516 0 0,35-11-457 0 0,-206 50-91 0 0,232-57-155 0 0,0-1 1 0 0,-42 0-1 0 0,71-5-10 0 0,3-1-473 0 0,5-5 68 0 0,0 0-1 0 0,0 0 0 0 0,0 1 1 0 0,1 1-1 0 0,0-1 1 0 0,9-3-1 0 0,5-1-1056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3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105 133 9215 0 0,'-13'1'298'0'0,"-1"-1"0"0"0,1 0 0 0 0,-21-3 0 0 0,4-6 7370 0 0,41 0-6029 0 0,4-1-1246 0 0,1 1 1 0 0,0 1-1 0 0,29-12 0 0 0,54-13-64 0 0,-80 27-230 0 0,3 0 133 0 0,1 0 0 0 0,0 1-1 0 0,0 1 1 0 0,1 1-1 0 0,-1 1 1 0 0,1 2 0 0 0,27 1-1 0 0,-46 0-174 0 0,-1-1-1 0 0,1 1 1 0 0,-1 0-1 0 0,0 1 0 0 0,1-1 1 0 0,-1 1-1 0 0,0-1 0 0 0,5 4 1 0 0,-7-4-46 0 0,-1 0 0 0 0,0 0 0 0 0,0 0 0 0 0,1 0 1 0 0,-1 0-1 0 0,0 0 0 0 0,0 1 0 0 0,0-1 0 0 0,0 0 0 0 0,0 1 1 0 0,-1-1-1 0 0,1 0 0 0 0,0 1 0 0 0,-1-1 0 0 0,1 1 1 0 0,-1-1-1 0 0,1 1 0 0 0,-1-1 0 0 0,0 1 0 0 0,0 0 1 0 0,1-1-1 0 0,-1 1 0 0 0,0-1 0 0 0,0 1 0 0 0,-1 0 1 0 0,1 2-1 0 0,-2 1-6 0 0,1 1 1 0 0,-1-1 0 0 0,0 0-1 0 0,0 0 1 0 0,0 0-1 0 0,-1 0 1 0 0,0-1 0 0 0,0 1-1 0 0,-7 7 1 0 0,-3 3 22 0 0,-21 17 0 0 0,20-19-23 0 0,-201 156-62 0 0,152-123 38 0 0,52-38-9 0 0,-2 1 20 0 0,0 1 0 0 0,1 0 0 0 0,-20 21 0 0 0,28-21 8 0 0,4-9 0 0 0,0 0 0 0 0,0 0 0 0 0,1 1-1 0 0,-1-1 1 0 0,0 0 0 0 0,1 0 0 0 0,-1 1-1 0 0,1-1 1 0 0,-1 0 0 0 0,1 0 0 0 0,-1 0 0 0 0,1 0-1 0 0,0 0 1 0 0,0 0 0 0 0,-1 0 0 0 0,1 0 0 0 0,0 0-1 0 0,0 0 1 0 0,0 0 0 0 0,0 0 0 0 0,0-1 0 0 0,0 1-1 0 0,0 0 1 0 0,3 0 0 0 0,3 3 20 0 0,0-1 0 0 0,14 4-1 0 0,-15-5 23 0 0,21 6 128 0 0,1-1 0 0 0,-1-2 0 0 0,1-1 0 0 0,30 1 0 0 0,112-5-37 0 0,-99-7-1785 0 0,-50 3-39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3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6 5983 0 0,'3'-5'10515'0'0,"-12"7"-9766"0"0,0 1 0 0 0,0 0 0 0 0,0 1 0 0 0,1 0 0 0 0,-1 0 0 0 0,1 1 0 0 0,-12 9 1 0 0,-53 47-1167 0 0,51-41 882 0 0,-123 118-440 0 0,125-116-26 0 0,1 1 0 0 0,1 1 0 0 0,1 1 0 0 0,-24 44 0 0 0,39-64 13 0 0,0-1 0 0 0,0 1 0 0 0,0-1 0 0 0,1 1-1 0 0,-1 0 1 0 0,1 0 0 0 0,0 0 0 0 0,1-1 0 0 0,-1 1 0 0 0,1 0 0 0 0,0 0 0 0 0,0 0-1 0 0,1 0 1 0 0,-1 0 0 0 0,1 0 0 0 0,0 0 0 0 0,0 0 0 0 0,1-1 0 0 0,-1 1-1 0 0,1 0 1 0 0,0-1 0 0 0,1 1 0 0 0,-1-1 0 0 0,1 0 0 0 0,0 0 0 0 0,0 0-1 0 0,0 0 1 0 0,7 6 0 0 0,-2-2 49 0 0,1 0 0 0 0,-1-1 0 0 0,2-1 1 0 0,-1 1-1 0 0,1-1 0 0 0,0-1 0 0 0,14 6 0 0 0,77 23-23 0 0,-97-32-50 0 0,3 0-524 0 0,1 0 1 0 0,0-1 0 0 0,0 1 0 0 0,0-2-1 0 0,0 1 1 0 0,0-1 0 0 0,0 0-1 0 0,0-1 1 0 0,9-1 0 0 0,-1-1-1131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3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15951 0 0,'0'0'730'0'0,"1"-1"-14"0"0,41-21 4597 0 0,-40 23-4747 0 0,-1 0-456 0 0,1 0 0 0 0,0 0 0 0 0,0 0 0 0 0,-1 0 0 0 0,1 0-1 0 0,-1 0 1 0 0,1 1 0 0 0,-1-1 0 0 0,1 1 0 0 0,1 2 0 0 0,0 1-52 0 0,0 1 0 0 0,0 0 0 0 0,-1-1 0 0 0,3 11 0 0 0,1 9-123 0 0,-6-24-94 0 0,0 0 0 0 0,1 1 1 0 0,-1-1-1 0 0,0 0 0 0 0,1 0 0 0 0,-1 0 1 0 0,0 0-1 0 0,1 0 0 0 0,-1 1 0 0 0,1-1 0 0 0,0 0 1 0 0,-1 0-1 0 0,2 1 0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20 12439 0 0,'1'-1'958'0'0,"16"-18"7412"0"0,-17 21-7899 0 0,1 2-348 0 0,0 1 1 0 0,0 0-1 0 0,-1 0 1 0 0,1-1 0 0 0,-1 1-1 0 0,0 0 1 0 0,-1 0-1 0 0,1-1 1 0 0,-1 1-1 0 0,0 0 1 0 0,0-1-1 0 0,-3 7 1 0 0,-3 9 43 0 0,-15 27 0 0 0,14-31-155 0 0,-11 20-11 0 0,0-1 1 0 0,-3-1-1 0 0,0-1 1 0 0,-2-1 0 0 0,-43 43-1 0 0,67-75-1 0 0,0 0 0 0 0,-1 0 0 0 0,1 0 0 0 0,0 0 0 0 0,0 1 0 0 0,-1-1 0 0 0,1 0 0 0 0,0 0 0 0 0,-1 1 0 0 0,1-1 0 0 0,0 0 0 0 0,0 1 0 0 0,0-1 0 0 0,-1 0 0 0 0,1 1 0 0 0,0-1 0 0 0,0 0 0 0 0,0 1 0 0 0,0-1 0 0 0,0 0 0 0 0,0 1 0 0 0,-1-1 0 0 0,1 0 0 0 0,0 1 0 0 0,0-1 0 0 0,0 0 0 0 0,0 1 0 0 0,0-1 0 0 0,0 1 0 0 0,1-1 0 0 0,-1 0 0 0 0,0 1 0 0 0,0-1 0 0 0,0 0 0 0 0,0 1 0 0 0,0-1 0 0 0,0 0 0 0 0,1 1 0 0 0,-1-1 0 0 0,0 0 0 0 0,0 1 0 0 0,1-1 0 0 0,-1 0 0 0 0,0 0 0 0 0,0 1 0 0 0,1-1 0 0 0,-1 0 0 0 0,0 0 0 0 0,0 1 0 0 0,1-1 0 0 0,-1 0 0 0 0,0 0 0 0 0,1 0 0 0 0,-1 0 0 0 0,1 1 0 0 0,-1-1 0 0 0,4 3 6 0 0,0-1-1 0 0,1 1 0 0 0,-1-1 1 0 0,1 0-1 0 0,-1 0 0 0 0,1 0 1 0 0,0 0-1 0 0,-1-1 0 0 0,10 2 1 0 0,4-1 29 0 0,24 0 0 0 0,-28-1-31 0 0,18-2 15 0 0,1-1-1 0 0,51-10 1 0 0,-41 5-11 0 0,15-5-520 0 0,104-36 0 0 0,-148 43-597 0 0,-2 0-46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3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17 4143 0 0,'8'-17'15646'0'0,"-10"19"-14977"0"0,-5 6-267 0 0,0 0 1 0 0,1 0 0 0 0,0 1-1 0 0,-8 14 1 0 0,-17 43 243 0 0,21-42-380 0 0,-80 218 1160 0 0,13-30-1025 0 0,68-191-385 0 0,1-4 5 0 0,0 1 0 0 0,1-1 0 0 0,2 1-1 0 0,0 1 1 0 0,-5 28 0 0 0,12-32-21 0 0,2-12 0 0 0,-2-2 0 0 0,0 0-71 0 0,0 0 1 0 0,0 0-1 0 0,0 0 0 0 0,0 0 0 0 0,0-1 1 0 0,0 1-1 0 0,0-1 0 0 0,0 1 1 0 0,0-1-1 0 0,1 0 0 0 0,-1 0 0 0 0,0 0 1 0 0,0 0-1 0 0,1 0 0 0 0,-1 0 0 0 0,0 0 1 0 0,0-1-1 0 0,0 0 0 0 0,0 1 1 0 0,0-1-1 0 0,4-1 0 0 0,4-3-765 0 0,0 0 0 0 0,18-11 0 0 0,-5 0-1148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4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0 13359 0 0,'0'0'1027'0'0,"-1"0"-670"0"0,-2 0-62 0 0,-1 0-1 0 0,1 0 0 0 0,0 0 1 0 0,0 1-1 0 0,0-1 1 0 0,0 1-1 0 0,0 0 0 0 0,0 0 1 0 0,0 0-1 0 0,0 0 0 0 0,0 0 1 0 0,0 1-1 0 0,1-1 1 0 0,-1 1-1 0 0,0 0 0 0 0,1 0 1 0 0,0 0-1 0 0,-4 3 0 0 0,-6 6 394 0 0,1 1 0 0 0,-11 15-1 0 0,-1 4-178 0 0,-34 59 0 0 0,-10 39 125 0 0,2-2-513 0 0,-49 57-390 0 0,78-128-1107 0 0,35-54 715 0 0,10-10-2926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3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16207 0 0,'0'0'1470'0'0,"-1"1"-1209"0"0,-1 1-226 0 0,1-1 1 0 0,-1 1 0 0 0,1-1-1 0 0,-1 1 1 0 0,1 0-1 0 0,0 0 1 0 0,0-1 0 0 0,0 1-1 0 0,0 0 1 0 0,0 0-1 0 0,0 0 1 0 0,0 0-1 0 0,1 0 1 0 0,-1 3 0 0 0,0 0 37 0 0,0 0 0 0 0,1 0 1 0 0,0 0-1 0 0,0 0 0 0 0,2 10 1 0 0,1 1 131 0 0,2 1 0 0 0,10 27 0 0 0,24 47 1118 0 0,66 111-1 0 0,4 9 368 0 0,-96-184-1466 0 0,-2 1 0 0 0,-1 0 0 0 0,11 54 0 0 0,-19-68-120 0 0,0 1 1 0 0,0-1 0 0 0,-2 0 0 0 0,0 1 0 0 0,0-1 0 0 0,-2 1 0 0 0,1-1 0 0 0,-2 0-1 0 0,0 0 1 0 0,-6 15 0 0 0,1-7 74 0 0,-2-1 0 0 0,-1 0 0 0 0,0 0 0 0 0,-2-1 0 0 0,-19 24 0 0 0,0-7 16 0 0,-54 50 0 0 0,60-61-255 0 0,-37 50 0 0 0,39-46-283 0 0,24-30 174 0 0,-1 1-1 0 0,0 0 1 0 0,1 0-1 0 0,-1 0 1 0 0,1-1-1 0 0,-1 1 1 0 0,1 0-1 0 0,0 0 1 0 0,-1 0-1 0 0,1 0 1 0 0,0 0-1 0 0,-1 0 1 0 0,1 0-1 0 0,0 0 1 0 0,0 0-1 0 0,0 0 1 0 0,0 0-1 0 0,0 0 1 0 0,0 0-1 0 0,0 0 0 0 0,0 0 1 0 0,1 0-1 0 0,-1 0 1 0 0,0 0-1 0 0,1 0 1 0 0,-1 0-1 0 0,1 1 1 0 0,3 6-1510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50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5527 0 0,'1'0'2467'0'0,"34"-12"4400"0"0,22-2-5288 0 0,-17 4-738 0 0,31-5-13 0 0,139-10 1 0 0,-133 19-1205 0 0,-35 0-555 0 0,-14 1-3942 0 0,-11 1-622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5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11975 0 0,'0'-1'923'0'0,"0"-4"-1037"0"0,-1 1 494 0 0,1 0 1 0 0,0 0-1 0 0,0 0 0 0 0,0 0 0 0 0,1 1 0 0 0,-1-1 0 0 0,1 0 1 0 0,0 0-1 0 0,0 0 0 0 0,0 0 0 0 0,1 1 0 0 0,-1-1 0 0 0,1 1 1 0 0,0-1-1 0 0,0 1 0 0 0,0-1 0 0 0,5-5 0 0 0,1 2-81 0 0,1 0-1 0 0,0 0 1 0 0,1 1 0 0 0,-1 0-1 0 0,1 0 1 0 0,0 1 0 0 0,0 0-1 0 0,1 1 1 0 0,-1 1-1 0 0,1-1 1 0 0,18-2 0 0 0,11 0 107 0 0,77-1-1 0 0,-73 6-285 0 0,192-22-360 0 0,-176 18-730 0 0,-35 4-1121 0 0,-12-1 561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5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18287 0 0,'0'0'1654'0'0,"0"2"-1294"0"0,-8 20 149 0 0,-1 0 1 0 0,0-1 0 0 0,-2 0 0 0 0,-23 35-1 0 0,12-21-230 0 0,-170 252-2124 0 0,177-267 300 0 0,0 0-3532 0 0,2-4-1257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5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136 168 16095 0 0,'0'0'3042'0'0,"2"-1"-2552"0"0,34-19 1433 0 0,-21 11-1260 0 0,29-13 0 0 0,298-86 1329 0 0,-334 105-1979 0 0,0 2-1 0 0,1-1 0 0 0,-1 1 0 0 0,16 0 0 0 0,-22 1-11 0 0,0 1 1 0 0,-1-1-1 0 0,1 0 1 0 0,0 1-1 0 0,0-1 1 0 0,0 1-1 0 0,-1-1 1 0 0,1 1-1 0 0,0 0 1 0 0,-1-1-1 0 0,1 1 1 0 0,2 2-1 0 0,-4-2-2 0 0,1 0 1 0 0,0-1-1 0 0,0 1 0 0 0,-1 0 0 0 0,1 0 0 0 0,0 0 0 0 0,-1 1 0 0 0,1-1 0 0 0,-1 0 0 0 0,1 0 0 0 0,-1 0 0 0 0,0 0 0 0 0,1 0 0 0 0,-1 0 0 0 0,0 1 0 0 0,0-1 0 0 0,0 0 0 0 0,0 0 0 0 0,0 0 0 0 0,0 1 0 0 0,0 0 0 0 0,-1 3-8 0 0,-1 1-1 0 0,1-1 1 0 0,-1 0-1 0 0,0 0 1 0 0,0 0 0 0 0,0 0-1 0 0,-1-1 1 0 0,-2 5-1 0 0,-28 36 7 0 0,32-44 0 0 0,-19 22-30 0 0,-1 0-1 0 0,-1-2 1 0 0,-32 25-1 0 0,-81 49-222 0 0,56-42 25 0 0,53-34 149 0 0,-107 81-666 0 0,114-84 482 0 0,2 1 0 0 0,-1 0 0 0 0,2 2 0 0 0,-24 34 0 0 0,38-51 253 0 0,1 0-1 0 0,0 0 0 0 0,0 0 1 0 0,0 0-1 0 0,0 1 0 0 0,0-1 1 0 0,0 0-1 0 0,1 1 0 0 0,-1-1 1 0 0,1 1-1 0 0,-1-1 0 0 0,1 0 1 0 0,0 1-1 0 0,0-1 1 0 0,0 1-1 0 0,0-1 0 0 0,1 1 1 0 0,-1-1-1 0 0,2 5 0 0 0,-1-4 60 0 0,1-1-1 0 0,-1 0 0 0 0,0 1 1 0 0,1-1-1 0 0,0 0 1 0 0,-1 0-1 0 0,1 1 0 0 0,0-1 1 0 0,0-1-1 0 0,0 1 1 0 0,1 0-1 0 0,-1 0 0 0 0,0-1 1 0 0,1 1-1 0 0,-1-1 0 0 0,1 0 1 0 0,3 1-1 0 0,5 2 128 0 0,1 0 0 0 0,0-1-1 0 0,0-1 1 0 0,16 2 0 0 0,51-1 378 0 0,-59-3-403 0 0,66-2 762 0 0,99-14 1 0 0,-73-2 450 0 0,-74 11-3512 0 0,1 0-5100 0 0,-28 5-484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52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3679 0 0,'-12'22'328'0'0,"4"-10"-264"0"0,-1-1-64 0 0,2 2 2240 0 0,4 1-3816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5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108 368 9007 0 0,'14'-102'1812'0'0,"-7"71"921"0"0,13-37 0 0 0,-16 58-1729 0 0,1 0 1 0 0,8-12 0 0 0,-12 19 997 0 0,-1 14-1890 0 0,-1 1 1 0 0,-1-1 0 0 0,-3 12 0 0 0,-1 4-18 0 0,-28 253-51 0 0,16-111-24 0 0,-67 319-886 0 0,83-480 857 0 0,-3 10-31 0 0,-8 21 50 0 0,12-37 62 0 0,10-14 156 0 0,-2-2-76 0 0,0 1 1 0 0,8-22 0 0 0,2-5 27 0 0,21-36 173 0 0,3 2-1 0 0,4 1 0 0 0,62-77 1 0 0,254-289 364 0 0,-283 346-1086 0 0,-30 33-124 0 0,63-70-2718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5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25 9215 0 0,'7'-25'5299'0'0,"-9"26"-4877"0"0,-1-1-1 0 0,1 0 1 0 0,-1 1 0 0 0,1 0-1 0 0,-1-1 1 0 0,1 1 0 0 0,0 0 0 0 0,-1 0-1 0 0,1 1 1 0 0,0-1 0 0 0,0 0-1 0 0,0 1 1 0 0,0-1 0 0 0,-3 4-1 0 0,-25 29-858 0 0,21-24 970 0 0,-165 216 215 0 0,110-141-685 0 0,-55 93-35 0 0,102-149-75 0 0,2 2 1 0 0,1 0-1 0 0,2 0 0 0 0,-12 43 1 0 0,22-64-186 0 0,0 0 0 0 0,0 0 1 0 0,1 1-1 0 0,0-1 1 0 0,1 1-1 0 0,0-1 1 0 0,0 1-1 0 0,1-1 1 0 0,1 1-1 0 0,3 14 1 0 0,0-14-868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53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17735 0 0,'-1'1'812'0'0,"-3"2"-716"0"0,1 0 0 0 0,0 0 1 0 0,-1 0-1 0 0,1 0 0 0 0,0 0 0 0 0,0 1 0 0 0,1 0 0 0 0,-1-1 0 0 0,1 1 0 0 0,0 0 1 0 0,0 0-1 0 0,0 0 0 0 0,1 0 0 0 0,-1 1 0 0 0,1-1 0 0 0,0 0 0 0 0,0 1 0 0 0,0 4 1 0 0,-1 11 570 0 0,1 0 1 0 0,2 35-1 0 0,0-38-440 0 0,1 1 0 0 0,1-1 0 0 0,1 0 0 0 0,0 0 0 0 0,1 0-1 0 0,1 0 1 0 0,0-1 0 0 0,2 0 0 0 0,11 20 0 0 0,-7-18-164 0 0,0-1 1 0 0,2 0 0 0 0,-1 0 0 0 0,2-1 0 0 0,0-1-1 0 0,1-1 1 0 0,23 16 0 0 0,93 57 59 0 0,6 3-426 0 0,-128-82 23 0 0,-1 0 0 0 0,0 1 0 0 0,11 13 0 0 0,-19-21-209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5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 11975 0 0,'-13'5'391'0'0,"1"1"0"0"0,0 0 0 0 0,0 1 0 0 0,1 1 0 0 0,0 0 0 0 0,-16 15 0 0 0,-3 2 1218 0 0,-278 253 3597 0 0,118-72-5200 0 0,179-193-182 0 0,-42 48-2402 0 0,55-62 1249 0 0,7-2-50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4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92 420 4607 0 0,'-2'0'354'0'0,"-7"4"-80"0"0,-22 6 1319 0 0,29-10-322 0 0,-1 1 0 0 0,1-1 0 0 0,0 0 0 0 0,0 0 0 0 0,0 0 0 0 0,0 0 0 0 0,-4-1 1 0 0,6-1-1023 0 0,0 0 1 0 0,1 0 0 0 0,-1 0 0 0 0,0-1 0 0 0,1 1 0 0 0,-1 0 0 0 0,1 0 0 0 0,1-3 0 0 0,1-1-19 0 0,0 1 0 0 0,0-1 0 0 0,1 1 0 0 0,0 0 0 0 0,0 0 1 0 0,0 0-1 0 0,7-5 0 0 0,37-29 451 0 0,-28 25-582 0 0,202-148 558 0 0,-176 133-568 0 0,0 2-1 0 0,2 2 1 0 0,55-20 0 0 0,-89 40-37 0 0,-1 0 0 0 0,1 2 0 0 0,0-1 1 0 0,0 2-1 0 0,15-2 0 0 0,-25 4-32 0 0,0 0 0 0 0,0-1 0 0 0,0 2 0 0 0,0-1 0 0 0,0 0 1 0 0,0 1-1 0 0,-1 0 0 0 0,1 0 0 0 0,0 0 0 0 0,0 0 0 0 0,-1 1 0 0 0,1-1 0 0 0,-1 1 0 0 0,1 0 0 0 0,-1 0 0 0 0,0 0 0 0 0,1 1 1 0 0,-1-1-1 0 0,0 1 0 0 0,-1 0 0 0 0,1 0 0 0 0,0 0 0 0 0,1 3 0 0 0,1 2 22 0 0,-1 0 1 0 0,-1 0-1 0 0,1 1 0 0 0,-1-1 1 0 0,-1 1-1 0 0,0 0 0 0 0,0 0 1 0 0,-1 0-1 0 0,0 0 0 0 0,0 0 1 0 0,-1 0-1 0 0,0 0 0 0 0,-1 0 1 0 0,-3 18-1 0 0,0-8 55 0 0,-1 0 1 0 0,-1-1-1 0 0,0 1 0 0 0,-1-1 1 0 0,-20 33-1 0 0,17-34-89 0 0,-1-2 0 0 0,-1 0 1 0 0,0 0-1 0 0,-1-1 0 0 0,0-1 0 0 0,-1 0 0 0 0,-1 0 0 0 0,0-2 0 0 0,-1 0 1 0 0,0-1-1 0 0,-1 0 0 0 0,0-1 0 0 0,-21 7 0 0 0,-43 20-321 0 0,35-15-179 0 0,-65 20-1 0 0,93-35 0 0 0,-121 29-32 0 0,117-31-569 0 0,-27 1 0 0 0,35-5-1169 0 0,0 0 1 0 0,-26-4 0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5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18 5063 0 0,'-4'-3'67'0'0,"-1"1"-1"0"0,0-1 0 0 0,0 1 1 0 0,0 0-1 0 0,0 0 1 0 0,-7-1-1 0 0,-7 4 2700 0 0,19-1-2423 0 0,-1 0-1 0 0,0 1 0 0 0,1-1 1 0 0,-1 1-1 0 0,0-1 1 0 0,1 1-1 0 0,-1-1 1 0 0,1 1-1 0 0,-1-1 1 0 0,1 1-1 0 0,-1 0 1 0 0,1-1-1 0 0,-1 1 1 0 0,1 0-1 0 0,-1-1 1 0 0,1 1-1 0 0,0 0 1 0 0,0 0-1 0 0,-1-1 1 0 0,1 1-1 0 0,0 0 1 0 0,0 0-1 0 0,0 0 1 0 0,-1 19 1932 0 0,2-14-2101 0 0,1 1 1 0 0,0-1 0 0 0,0 0 0 0 0,0 0 0 0 0,1 0 0 0 0,-1 0 0 0 0,2 0-1 0 0,-1 0 1 0 0,1-1 0 0 0,4 5 0 0 0,6 7 205 0 0,27 25-1 0 0,23 15 230 0 0,-29-27-108 0 0,-2 1 1 0 0,43 50-1 0 0,-67-69-400 0 0,-1-1-1 0 0,0 1 0 0 0,-1 1 0 0 0,0-1 0 0 0,-1 1 0 0 0,0 0 0 0 0,-1 1 0 0 0,0-1 0 0 0,-2 1 0 0 0,1 0 1 0 0,-2 0-1 0 0,2 16 0 0 0,-3-12-57 0 0,-2 0 0 0 0,0 0 0 0 0,-1 0 0 0 0,0 0 0 0 0,-2 0 0 0 0,0-1 0 0 0,-1 1 0 0 0,0-1 1 0 0,-2 0-1 0 0,0-1 0 0 0,-1 1 0 0 0,0-1 0 0 0,-2-1 0 0 0,0 0 0 0 0,-19 23 0 0 0,-222 227-635 0 0,176-191-288 0 0,37-31-1548 0 0</inkml:trace>
  <inkml:trace contextRef="#ctx0" brushRef="#br0" timeOffset="1">1134 377 15951 0 0,'0'0'3248'0'0,"2"1"-2697"0"0,2 1-310 0 0,1 0 1 0 0,0 0-1 0 0,0 0 1 0 0,0-1-1 0 0,0 1 1 0 0,0-1-1 0 0,0-1 0 0 0,0 1 1 0 0,0-1-1 0 0,0 0 1 0 0,9-1-1 0 0,9-1 344 0 0,29-8 0 0 0,-32 5-244 0 0,285-66 412 0 0,-260 64-2804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5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11055 0 0,'2'-1'10062'0'0,"37"-7"-8587"0"0,0-3 1 0 0,62-26 0 0 0,-6 2-1013 0 0,18 4-1282 0 0,-96 28-540 0 0,0 0 0 0 0,26 1 0 0 0,-26 2-409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5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67 8287 0 0,'6'-12'764'0'0,"11"-20"-400"0"0,-16 30 240 0 0,1 0 0 0 0,0 0 0 0 0,-1 0 1 0 0,1 0-1 0 0,0 0 0 0 0,0 0 1 0 0,0 1-1 0 0,0-1 0 0 0,0 1 0 0 0,0 0 1 0 0,5-3 2242 0 0,-4 16-1971 0 0,-2-6-776 0 0,-1 1 0 0 0,0-1 0 0 0,-1 0 0 0 0,1 1 0 0 0,-1-1 0 0 0,-2 8 0 0 0,-13 38 277 0 0,8-29-240 0 0,-54 156 510 0 0,44-135-581 0 0,-2-2 0 0 0,-26 42 1 0 0,-154 205-705 0 0,177-252-1471 0 0,22-36 1050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5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168 239 9215 0 0,'-2'0'707'0'0,"-31"18"-98"0"0,-18 13 4670 0 0,26-16-1546 0 0,30-16-3609 0 0,0 0 1 0 0,0 0-1 0 0,-1 0 0 0 0,1-1 0 0 0,0 0 1 0 0,0 0-1 0 0,-1 0 0 0 0,0-1 1 0 0,1 0-1 0 0,5-4 0 0 0,2-1 45 0 0,150-82 17 0 0,-31 19-140 0 0,-86 44-48 0 0,37-22 0 0 0,-69 43 7 0 0,-1 0-1 0 0,1 1 1 0 0,0 1-1 0 0,24-6 1 0 0,-35 10 7 0 0,-1-1-1 0 0,1 1 1 0 0,0 0 0 0 0,0 0 0 0 0,0 0 0 0 0,-1 0 0 0 0,1 0-1 0 0,0 0 1 0 0,0 0 0 0 0,0 1 0 0 0,-1-1 0 0 0,1 1 0 0 0,0-1-1 0 0,0 1 1 0 0,-1 0 0 0 0,3 1 0 0 0,-3-1-1 0 0,0 0 0 0 0,0 0 0 0 0,0 0 1 0 0,-1 0-1 0 0,1 0 0 0 0,0 0 0 0 0,-1 0 0 0 0,1 0 0 0 0,-1 0 1 0 0,1 0-1 0 0,-1 1 0 0 0,1-1 0 0 0,-1 0 0 0 0,0 0 0 0 0,0 1 0 0 0,0-1 1 0 0,0 0-1 0 0,0 0 0 0 0,0 1 0 0 0,0-1 0 0 0,0 0 0 0 0,0 0 1 0 0,0 1-1 0 0,-1 1 0 0 0,-9 29 153 0 0,0 0 0 0 0,-2-1 1 0 0,-1-1-1 0 0,-30 49 0 0 0,25-48-313 0 0,-2-1-1 0 0,-1-1 1 0 0,-1-1 0 0 0,-1-1-1 0 0,-2-1 1 0 0,0-1 0 0 0,-2-1 0 0 0,-39 27-1 0 0,11-14-573 0 0,-125 94-2890 0 0,156-110 3403 0 0,2 1 1 0 0,-24 31-1 0 0,36-36 471 0 0,9-16 806 0 0,7 10-59 0 0,-4-9-900 0 0,0 0 0 0 0,0-1 1 0 0,0 1-1 0 0,0 0 0 0 0,0-1 0 0 0,1 1 1 0 0,-1-1-1 0 0,0 0 0 0 0,1 0 1 0 0,0 1-1 0 0,-1-2 0 0 0,1 1 0 0 0,-1 0 1 0 0,1 0-1 0 0,0-1 0 0 0,-1 0 0 0 0,1 1 1 0 0,5-1-1 0 0,5-1 153 0 0,1 0 1 0 0,19-3-1 0 0,-29 3-233 0 0,147-27 1048 0 0,108-15 112 0 0,-211 40-706 0 0,-11 1-1734 0 0,-12-1-5171 0 0,-16 1-712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5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10 189 2303 0 0,'-8'-14'142'0'0,"7"9"2994"0"0,1 3-2269 0 0,0 0 1 0 0,0 0-1 0 0,0 1 1 0 0,1-1-1 0 0,-1 0 1 0 0,1 0-1 0 0,-1 1 1 0 0,1-1-1 0 0,0 0 1 0 0,-1 1 0 0 0,3-3-1 0 0,-1 1-202 0 0,0 1 0 0 0,0-1 0 0 0,0 1-1 0 0,1-1 1 0 0,4-3 0 0 0,3 0-369 0 0,0 0 0 0 0,18-8-1 0 0,-19 9 523 0 0,38-16 288 0 0,75-24 1 0 0,-85 35-1793 0 0,43-7 0 0 0,-57 13-961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5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78 9671 0 0,'0'0'748'0'0,"-1"-1"-492"0"0,-4-1 248 0 0,1 1-1 0 0,0-1 1 0 0,-1 1 0 0 0,1 0-1 0 0,-9 0 1655 0 0,6 0 2898 0 0,147-30-3994 0 0,-99 20-659 0 0,1 2 1 0 0,69-7-1 0 0,-84 17-104 0 0,-25-1-230 0 0,4 22 59 0 0,-6-18-123 0 0,0 0 0 0 0,-1 0 0 0 0,0 0 0 0 0,0-1 0 0 0,0 1 0 0 0,0 0 0 0 0,-1-1 0 0 0,0 1 0 0 0,1-1 1 0 0,-1 1-1 0 0,-4 3 0 0 0,-3 6 36 0 0,-16 16 0 0 0,22-26-37 0 0,-22 22 21 0 0,-1-1-1 0 0,-50 36 1 0 0,-65 32 17 0 0,63-44-41 0 0,-21 9-1 0 0,62-37-11 0 0,12-9-90 0 0,17-7-184 0 0,16-8-606 0 0,19-7 682 0 0,1 0 0 0 0,31-6-1 0 0,-44 14 178 0 0,1 0-1 0 0,0 1 0 0 0,0 0 1 0 0,0 2-1 0 0,25 1 0 0 0,-25 1 98 0 0,0 0-1 0 0,0 1 1 0 0,-1 1 0 0 0,0 0-1 0 0,29 13 1 0 0,-36-13 34 0 0,0 0 0 0 0,-1 0-1 0 0,1 1 1 0 0,-1 0 0 0 0,-1 1 0 0 0,1-1-1 0 0,-1 1 1 0 0,0 1 0 0 0,0-1 0 0 0,0 1 0 0 0,-1 0-1 0 0,7 12 1 0 0,-11-17-61 0 0,0 0 0 0 0,0 1-1 0 0,0-1 1 0 0,0 0 0 0 0,-1 0-1 0 0,1 1 1 0 0,-1-1 0 0 0,1 0-1 0 0,-1 1 1 0 0,0-1 0 0 0,0 0-1 0 0,0 1 1 0 0,0-1 0 0 0,0 1-1 0 0,0-1 1 0 0,-1 0 0 0 0,0 4-1 0 0,-1-2 5 0 0,0-1 0 0 0,1 1-1 0 0,-1-1 1 0 0,-1 1 0 0 0,1-1-1 0 0,0 0 1 0 0,-1 0 0 0 0,0 0-1 0 0,-4 4 1 0 0,-5 3 13 0 0,0-2 0 0 0,0 1 0 0 0,-1-2 1 0 0,-21 10-1 0 0,-153 66 11 0 0,130-61-40 0 0,-80 20-1 0 0,130-41-25 0 0,-5 3 0 0 0,0-1 0 0 0,-1-1 0 0 0,1 0 0 0 0,0-1 0 0 0,-20 0 0 0 0,30-1-32 0 0,1-1 0 0 0,-1 1-1 0 0,1 0 1 0 0,-1 0 0 0 0,1-1-1 0 0,0 1 1 0 0,-1-1 0 0 0,1 1 0 0 0,0-1-1 0 0,-1 0 1 0 0,1 1 0 0 0,0-1-1 0 0,0 0 1 0 0,-1 0 0 0 0,1 0 0 0 0,0 0-1 0 0,0 0 1 0 0,0 0 0 0 0,0 0 0 0 0,0 0-1 0 0,1 0 1 0 0,-1-1 0 0 0,0 1-1 0 0,0-2 1 0 0,0 1-59 0 0,0 0 0 0 0,1 0 0 0 0,0-1 0 0 0,0 1 0 0 0,-1 0 0 0 0,1 0 0 0 0,1 0 0 0 0,-1-1 0 0 0,0 1 0 0 0,0 0 0 0 0,1 0 0 0 0,-1 0 0 0 0,1-1 0 0 0,1-2 0 0 0,5-11-1033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57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69 2759 0 0,'-1'1'207'0'0,"-18"8"132"0"0,3-5 13227 0 0,27-7-12368 0 0,14-7-219 0 0,161-55 1400 0 0,-162 61-2119 0 0,-22 4-132 0 0,-2 4-107 0 0,-1 0 1 0 0,1 0-1 0 0,-1 0 0 0 0,0 0 0 0 0,0 0 0 0 0,0-1 1 0 0,-1 1-1 0 0,1 0 0 0 0,-1-1 0 0 0,0 1 0 0 0,0-1 1 0 0,0 1-1 0 0,-6 5 0 0 0,-2 2-37 0 0,-1 1 0 0 0,-16 11 0 0 0,11-9 39 0 0,-10 6 1 0 0,0 0-1 0 0,-32 17 0 0 0,35-25-24 0 0,2 2 0 0 0,0 0 0 0 0,1 2-1 0 0,-31 29 1 0 0,50-43 37 0 0,-1-1-1 0 0,1 1 1 0 0,0-1-1 0 0,0 1 1 0 0,0 0 0 0 0,0 0-1 0 0,0-1 1 0 0,0 1-1 0 0,-1 4 1 0 0,3 6 659 0 0,1-7-642 0 0,-2-3 227 0 0,8 8 200 0 0,-5-6-403 0 0,1-1-1 0 0,0 1 0 0 0,1-1 1 0 0,-1 0-1 0 0,1 0 1 0 0,-1 0-1 0 0,1-1 1 0 0,0 1-1 0 0,0-1 1 0 0,0-1-1 0 0,0 1 1 0 0,0-1-1 0 0,0 1 0 0 0,9 0 1 0 0,4-1 94 0 0,0 1 1 0 0,36-4-1 0 0,-23-1-112 0 0,-1-2 0 0 0,0-1-1 0 0,46-15 1 0 0,17-10-2691 0 0,-82 28 464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5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3679 0 0,'0'0'12763'0'0,"2"-1"-12248"0"0,133-23 1993 0 0,-126 22-2450 0 0,293-59 1929 0 0,-296 60-2621 0 0,15-1 1762 0 0,-14 2-3596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09:5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15863 0 0,'0'0'1439'0'0,"1"0"-1186"0"0,12-1 309 0 0,-1-1 0 0 0,0 0 0 0 0,1-1 0 0 0,13-5 0 0 0,10-2 688 0 0,18-2-193 0 0,1 2 0 0 0,72-4 0 0 0,-24 9-1613 0 0,-18-2-4591 0 0,-62 5-1929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0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66 6447 0 0,'-74'10'1138'0'0,"25"-1"2569"0"0,18-3 1111 0 0,19-3-2847 0 0,16-2 1010 0 0,20-2-1372 0 0,249-46-466 0 0,-135 22-918 0 0,-99 17-155 0 0,22-4 110 0 0,-54 11-150 0 0,0 0 1 0 0,0 1-1 0 0,0 0 0 0 0,1 0 0 0 0,-1 1 0 0 0,7 1 0 0 0,-5 2 37 0 0,-8-3-64 0 0,-1 0 0 0 0,1 0 0 0 0,-1 0-1 0 0,1 0 1 0 0,-1 0 0 0 0,1 0 0 0 0,-1 1 0 0 0,0-1-1 0 0,0 0 1 0 0,0 0 0 0 0,1 0 0 0 0,-1 0 0 0 0,0 0-1 0 0,-1 0 1 0 0,1 1 0 0 0,0-1 0 0 0,0 0 0 0 0,0 0-1 0 0,-1 0 1 0 0,1 0 0 0 0,0 0 0 0 0,-1 0 0 0 0,1 0-1 0 0,-1 0 1 0 0,1 0 0 0 0,-1 0 0 0 0,0 0 0 0 0,1 0 0 0 0,-1 0-1 0 0,-1 1 1 0 0,-3 4-5 0 0,1 0 1 0 0,-2-1-1 0 0,-5 6 0 0 0,-17 13 4 0 0,-1-2 0 0 0,-37 22 0 0 0,-67 30-73 0 0,79-46-65 0 0,-2-3 1 0 0,-114 36-1 0 0,132-50 125 0 0,36-11-42 0 0,21 14-311 0 0,-12-12 326 0 0,1 1 0 0 0,0-2 0 0 0,-1 1 0 0 0,1-1 0 0 0,0 0-1 0 0,0-1 1 0 0,14-1 0 0 0,13 2 31 0 0,43 4-53 0 0,120 13 60 0 0,-197-18-1 0 0,78 15 67 0 0,-67-12-28 0 0,-1 0 0 0 0,0 1 0 0 0,0 0 1 0 0,18 10-1 0 0,-26-12-29 0 0,-1-1-1 0 0,0 0 0 0 0,0 1 1 0 0,0 0-1 0 0,0-1 1 0 0,0 1-1 0 0,0 0 1 0 0,0 0-1 0 0,-1 0 1 0 0,1 0-1 0 0,-1 0 0 0 0,1 1 1 0 0,-1-1-1 0 0,0 0 1 0 0,0 1-1 0 0,0-1 1 0 0,0 1-1 0 0,0-1 1 0 0,0 1-1 0 0,-1-1 0 0 0,1 1 1 0 0,-1 0-1 0 0,0-1 1 0 0,0 1-1 0 0,0-1 1 0 0,0 4-1 0 0,-1 0 12 0 0,-1-1 0 0 0,1 0 0 0 0,-1 0 0 0 0,0 0 0 0 0,0 0 0 0 0,0 0 0 0 0,-1 0 0 0 0,0 0 0 0 0,0-1 0 0 0,0 1 0 0 0,0-1 0 0 0,-5 4 0 0 0,-4 3 28 0 0,-1 0 0 0 0,0 0 1 0 0,-1-2-1 0 0,-22 13 0 0 0,-9 6 63 0 0,20-12-80 0 0,-1-2-1 0 0,-1 0 1 0 0,0-2-1 0 0,0-1 1 0 0,-40 10 0 0 0,-148 23 86 0 0,210-43-112 0 0,-24 4 29 0 0,-44 1 0 0 0,65-5 28 0 0,-1-2 1 0 0,1 1-1 0 0,0-1 0 0 0,0 0 1 0 0,0-1-1 0 0,0 0 1 0 0,0 0-1 0 0,0-1 0 0 0,0 0 1 0 0,-9-5-1 0 0,-24-18 370 0 0,39 25-335 0 0,11 9-3071 0 0,0-2 1471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4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33 18655 0 0,'4'-18'859'0'0,"-3"14"-26"0"0,-1 3-534 0 0,-1 0-271 0 0,1 1 1 0 0,-1-1-1 0 0,1 0 1 0 0,-1 1-1 0 0,0-1 1 0 0,1 0-1 0 0,-1 1 0 0 0,0-1 1 0 0,1 1-1 0 0,-1-1 1 0 0,0 1-1 0 0,0 0 1 0 0,0-1-1 0 0,1 1 1 0 0,-1 0-1 0 0,0-1 1 0 0,0 1-1 0 0,0 0 0 0 0,0 0 1 0 0,1 0-1 0 0,-1 0 1 0 0,0 0-1 0 0,0 0 1 0 0,0 0-1 0 0,0 0 1 0 0,0 0-1 0 0,1 0 1 0 0,-1 1-1 0 0,0-1 0 0 0,-1 0 1 0 0,0 1 90 0 0,-9 1 77 0 0,0 0 0 0 0,1 1 0 0 0,0 0 0 0 0,-1 1 0 0 0,1 0 0 0 0,1 1 0 0 0,-14 7 0 0 0,-2 4 2 0 0,-34 28 0 0 0,-57 70-64 0 0,62-58-104 0 0,21-23-202 0 0,-52 67 0 0 0,75-86 134 0 0,1-1 0 0 0,1 2-1 0 0,0 0 1 0 0,1 0 0 0 0,1 0 0 0 0,0 0 0 0 0,1 1-1 0 0,-5 27 1 0 0,3-2 42 0 0,3 0 0 0 0,0 69 0 0 0,5-104 28 0 0,-1 1 0 0 0,1-1-1 0 0,0 0 1 0 0,1 0 0 0 0,-1 0-1 0 0,1 0 1 0 0,0-1 0 0 0,1 1-1 0 0,-1 0 1 0 0,1-1 0 0 0,1 1-1 0 0,-1-1 1 0 0,0 0 0 0 0,9 8-1 0 0,-6-7 26 0 0,-1-1 0 0 0,1-1 0 0 0,1 1 0 0 0,-1-1 0 0 0,1 0-1 0 0,-1 0 1 0 0,1-1 0 0 0,0 0 0 0 0,0 0 0 0 0,1-1 0 0 0,11 3-1 0 0,11 1-852 0 0,55 2-1 0 0,-63-7-891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1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19 8263 0 0,'0'0'375'0'0,"-2"0"-2"0"0,-16 3-237 0 0,14-2 16 0 0,0-1 1 0 0,0 1-1 0 0,0 0 1 0 0,0 0-1 0 0,0 0 1 0 0,-6 3 4598 0 0,13 14-2186 0 0,-2-17-2505 0 0,-1 0-1 0 0,1-1 1 0 0,-1 1 0 0 0,1 0-1 0 0,-1-1 1 0 0,1 1 0 0 0,0-1 0 0 0,-1 1-1 0 0,1-1 1 0 0,0 1 0 0 0,-1-1-1 0 0,1 1 1 0 0,0-1 0 0 0,-1 0-1 0 0,1 1 1 0 0,0-1 0 0 0,1 0 0 0 0,1 2 117 0 0,5 1 10 0 0,0 0 1 0 0,0 0-1 0 0,0-1 1 0 0,1 0-1 0 0,-1 0 1 0 0,1-1-1 0 0,0 0 1 0 0,-1 0-1 0 0,1-1 1 0 0,12-2-1 0 0,10-1 282 0 0,47-13 0 0 0,-36 6-132 0 0,209-29 791 0 0,-222 36-1706 0 0,54-1-6225 0 0,-71 4 40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1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997 31 7367 0 0,'86'-30'6622'0'0,"-96"37"-5530"0"0,-50 23-129 0 0,37-20-544 0 0,-40 26 0 0 0,-141 114 1121 0 0,-171 123-1123 0 0,353-258-398 0 0,-137 100 901 0 0,139-99-772 0 0,1 1-1 0 0,1 1 1 0 0,1 1-1 0 0,1 0 1 0 0,-24 37-1 0 0,35-47-71 0 0,0 0 0 0 0,0 1 0 0 0,1-1 0 0 0,0 1 0 0 0,1 0 0 0 0,0 1 0 0 0,1-1 0 0 0,-3 21 1 0 0,5-24-72 0 0,0-1 1 0 0,0 0 0 0 0,0 1 0 0 0,1-1 0 0 0,0 0 0 0 0,1 0 0 0 0,-1 0-1 0 0,1 0 1 0 0,0 0 0 0 0,0 0 0 0 0,1 0 0 0 0,0 0 0 0 0,0-1 0 0 0,0 1-1 0 0,1-1 1 0 0,5 6 0 0 0,-5-7-3 0 0,1 0 0 0 0,0 0 0 0 0,-1 0 0 0 0,1-1 0 0 0,0 0 1 0 0,1 0-1 0 0,-1-1 0 0 0,0 1 0 0 0,1-1 0 0 0,0 0 0 0 0,-1-1 0 0 0,1 1 0 0 0,0-1 0 0 0,0 0 0 0 0,5 0 0 0 0,6 0-15 0 0,1-1 0 0 0,-1-1 0 0 0,0 0 0 0 0,17-4 1 0 0,7-3-320 0 0,0-2 0 0 0,52-20 1 0 0,19-18-3308 0 0,-66 27-2594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1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8 11575 0 0,'0'0'1047'0'0,"1"-2"-859"0"0,4-4 4692 0 0,-7 6-4750 0 0,1 0 0 0 0,0 0 0 0 0,-1 0 0 0 0,1 0 0 0 0,-1 1-1 0 0,1-1 1 0 0,-1 0 0 0 0,1 0 0 0 0,0 1 0 0 0,-1-1 0 0 0,1 1 0 0 0,-2 0 0 0 0,3-1-126 0 0,-13 6 124 0 0,-1 0 0 0 0,2 1 0 0 0,-1 0 0 0 0,1 1 0 0 0,0 0 0 0 0,0 1 0 0 0,-13 14 0 0 0,16-15-118 0 0,-16 16 7 0 0,1 1 1 0 0,2 1 0 0 0,-29 41-1 0 0,48-60-15 0 0,-1 0 0 0 0,1 0 1 0 0,0 0-1 0 0,0 0 0 0 0,1 0 0 0 0,0 0 0 0 0,0 1 0 0 0,1-1 0 0 0,-1 10 1 0 0,2-16 15 0 0,0 0 1 0 0,0 0 0 0 0,1 0 0 0 0,-1 0 0 0 0,0 0 0 0 0,1-1-1 0 0,-1 1 1 0 0,1 0 0 0 0,-1 0 0 0 0,1 0 0 0 0,-1 0 0 0 0,1-1-1 0 0,-1 1 1 0 0,1 0 0 0 0,0-1 0 0 0,0 1 0 0 0,-1 0-1 0 0,2 0 1 0 0,15 8 221 0 0,-12-8-172 0 0,0 0 0 0 0,0-1 0 0 0,0 1 0 0 0,0-1 0 0 0,0 0 0 0 0,0 0 0 0 0,0-1 0 0 0,0 0 0 0 0,0 0 1 0 0,0 0-1 0 0,8-3 0 0 0,3-2 77 0 0,-1 0 1 0 0,19-11-1 0 0,-18 8-70 0 0,0-1 0 0 0,0 0 1 0 0,19-17-1 0 0,-30 23-96 0 0,-1 0 1 0 0,0 0-1 0 0,0 0 1 0 0,0-1 0 0 0,-1 0-1 0 0,1 1 1 0 0,-1-1-1 0 0,0 0 1 0 0,0 0-1 0 0,-1-1 1 0 0,0 1-1 0 0,0-1 1 0 0,0 1-1 0 0,0-1 1 0 0,0-7-1 0 0,-2 10-115 0 0,-1 0 0 0 0,1-1-1 0 0,-1 1 1 0 0,1 0-1 0 0,-1 0 1 0 0,-1-1-1 0 0,1 1 1 0 0,0 0-1 0 0,-1 0 1 0 0,1 0 0 0 0,-1 0-1 0 0,0 1 1 0 0,0-1-1 0 0,0 0 1 0 0,-4-3-1 0 0,-1-3-269 0 0,6 8 30 0 0,-7-6 48 0 0,4 3-2514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1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161 353 7367 0 0,'-1'1'334'0'0,"-29"16"-675"0"0,-7-2 3832 0 0,33-14-2809 0 0,-1 1-1 0 0,1-1 1 0 0,-1 0 0 0 0,1 0 0 0 0,-1 0-1 0 0,0-1 1 0 0,1 1 0 0 0,-1-1 0 0 0,0 0-1 0 0,1-1 1 0 0,-1 1 0 0 0,0-1-1 0 0,-8-2 1 0 0,12 2-625 0 0,0 1 0 0 0,0-1 0 0 0,-1 0 0 0 0,1 1 0 0 0,0-1 0 0 0,0 0 0 0 0,0 0 0 0 0,0 1-1 0 0,0-1 1 0 0,0 0 0 0 0,0 0 0 0 0,1 0 0 0 0,-1 0 0 0 0,0 0 0 0 0,0 0 0 0 0,1-1 0 0 0,-1 1 0 0 0,1 0 0 0 0,-1 0-1 0 0,1 0 1 0 0,0-1 0 0 0,-1 1 0 0 0,1 0 0 0 0,0 0 0 0 0,0-1 0 0 0,0 1 0 0 0,0 0 0 0 0,0-1 0 0 0,0 1 0 0 0,0 0 0 0 0,0-1-1 0 0,0 1 1 0 0,1 0 0 0 0,-1 0 0 0 0,0-1 0 0 0,1 0 0 0 0,2-4 20 0 0,-1 1 1 0 0,0 0-1 0 0,1 0 1 0 0,0 0-1 0 0,0 0 1 0 0,7-8-1 0 0,26-28-243 0 0,3 1 0 0 0,67-55 0 0 0,-82 76 31 0 0,1 2 0 0 0,2 0 0 0 0,-1 2 0 0 0,2 1 0 0 0,0 1-1 0 0,34-11 1 0 0,-56 22 136 0 0,1 0-1 0 0,-1 0 1 0 0,0 1 0 0 0,1 0-1 0 0,-1 1 1 0 0,1-1-1 0 0,-1 1 1 0 0,0 0-1 0 0,1 1 1 0 0,6 1 0 0 0,-10-2 24 0 0,0 1 0 0 0,-1 0 0 0 0,1 0 0 0 0,-1 0 1 0 0,1 0-1 0 0,-1 1 0 0 0,1-1 0 0 0,-1 1 0 0 0,0-1 1 0 0,0 1-1 0 0,0 0 0 0 0,0 0 0 0 0,0 0 0 0 0,0 0 1 0 0,-1 0-1 0 0,1 0 0 0 0,0 1 0 0 0,-1-1 0 0 0,0 0 0 0 0,0 1 1 0 0,0-1-1 0 0,0 1 0 0 0,0 0 0 0 0,0-1 0 0 0,0 1 1 0 0,0 4-1 0 0,0 2 33 0 0,-1 1 0 0 0,1-1 0 0 0,-2 1 0 0 0,1-1 0 0 0,-1 1 0 0 0,-1-1 0 0 0,0 1 0 0 0,-3 10 0 0 0,-4 8 113 0 0,-18 36 0 0 0,8-25-123 0 0,11-23-44 0 0,0 1 0 0 0,0 0 0 0 0,2 0 0 0 0,-7 27 0 0 0,13-42-82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1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536 175 5983 0 0,'51'-136'1870'0'0,"-38"97"11638"0"0,-13 39-13393 0 0,-10 10 776 0 0,-12 16-1294 0 0,-30 56 748 0 0,-53 112 0 0 0,104-192-341 0 0,-39 84 272 0 0,-33 101 1 0 0,-16 96-106 0 0,51-155-118 0 0,7-19 7 0 0,16-49-68 0 0,-3-1-1 0 0,-32 68 1 0 0,44-114-470 0 0,-1-1 0 0 0,0 0 0 0 0,-1 0 0 0 0,-12 14 1 0 0,13-19-1365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1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16471 0 0,'0'0'1846'0'0,"2"1"-1350"0"0,0 1-354 0 0,1-1 0 0 0,-1 0 1 0 0,0 1-1 0 0,1-1 0 0 0,0 0 1 0 0,-1 0-1 0 0,1-1 0 0 0,-1 1 1 0 0,1 0-1 0 0,0-1 0 0 0,0 0 1 0 0,-1 0-1 0 0,1 1 1 0 0,0-2-1 0 0,0 1 0 0 0,3 0 1 0 0,7-3 369 0 0,0 1 0 0 0,15-7 0 0 0,-2 2 103 0 0,216-58 892 0 0,57-13-1576 0 0,-287 75-521 0 0,0 0 0 0 0,0 1 0 0 0,0 1-1 0 0,0 0 1 0 0,0 0 0 0 0,24 3 0 0 0,-23 1-1958 0 0</inkml:trace>
  <inkml:trace contextRef="#ctx0" brushRef="#br0" timeOffset="1">697 222 13847 0 0,'-1'2'631'0'0,"-37"96"1454"0"0,2-8 1597 0 0,29-71-3200 0 0,3-5-101 0 0,-1-1-1 0 0,-9 17 1 0 0,13-28-1015 0 0,14-1-2468 0 0,-1-4-3576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1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1 329 6911 0 0,'-1'-2'11443'0'0,"2"-10"-10272"0"0,3 3-773 0 0,1 1 0 0 0,0 0 0 0 0,0 0 0 0 0,1 1 0 0 0,11-13 0 0 0,39-31 56 0 0,-18 16-114 0 0,8-10-248 0 0,-24 22-72 0 0,0 0 1 0 0,2 2-1 0 0,47-32 0 0 0,-71 52-1 0 0,0 1 0 0 0,1 0-1 0 0,-1-1 1 0 0,1 1 0 0 0,-1 0-1 0 0,1 0 1 0 0,-1-1-1 0 0,1 1 1 0 0,-1 0 0 0 0,1 0-1 0 0,-1 0 1 0 0,1-1-1 0 0,-1 1 1 0 0,1 0 0 0 0,-1 0-1 0 0,1 0 1 0 0,-1 0 0 0 0,1 0-1 0 0,-1 0 1 0 0,1 0-1 0 0,-1 0 1 0 0,1 1 0 0 0,-1-1-1 0 0,1 0 1 0 0,-1 0-1 0 0,1 0 1 0 0,-1 0 0 0 0,1 1-1 0 0,0-1 1 0 0,0 1 1 0 0,-1 0 1 0 0,1 0-1 0 0,-1 0 0 0 0,1 0 1 0 0,-1 0-1 0 0,0 0 1 0 0,1 0-1 0 0,-1 0 0 0 0,0 0 1 0 0,1 0-1 0 0,-1 0 1 0 0,0 0-1 0 0,0 2 0 0 0,0 6 58 0 0,-1-1 1 0 0,-2 15-1 0 0,3-22-70 0 0,-25 98 297 0 0,2-13-161 0 0,20-71-962 0 0,1-1 0 0 0,1 1 0 0 0,0 30 1 0 0,3-31-4475 0 0,1-1-1546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1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4143 0 0,'10'-10'233'0'0,"-1"1"0"0"0,-1-1 0 0 0,1-1 0 0 0,11-19-1 0 0,-11 13 2344 0 0,10-22 4988 0 0,-20 41-7298 0 0,0 0 0 0 0,0-1 0 0 0,1 1-1 0 0,-1 0 1 0 0,0 0 0 0 0,1 0 0 0 0,-1 0-1 0 0,0 2 1 0 0,-1 6 94 0 0,-12 30 494 0 0,1 0 1 0 0,-8 52-1 0 0,19-81-796 0 0,0 0 1 0 0,1 0-1 0 0,1 0 0 0 0,0 13 1 0 0,1-19 28 0 0,-1 1 1 0 0,2-1-1 0 0,-1 0 0 0 0,1 1 1 0 0,-1-1-1 0 0,1 0 1 0 0,1 0-1 0 0,-1-1 0 0 0,1 1 1 0 0,5 7-1 0 0,-6-9 25 0 0,0 0 1 0 0,1 0-1 0 0,-1 0 0 0 0,1 0 1 0 0,0-1-1 0 0,-1 1 0 0 0,1-1 1 0 0,1 0-1 0 0,-1 1 0 0 0,0-1 0 0 0,0-1 1 0 0,1 1-1 0 0,-1 0 0 0 0,1-1 1 0 0,0 0-1 0 0,-1 0 0 0 0,8 1 0 0 0,-8-2-55 0 0,-1 0-1 0 0,0 0 1 0 0,0-1-1 0 0,0 1 1 0 0,0-1-1 0 0,0 0 1 0 0,0 0-1 0 0,0 1 1 0 0,0-1-1 0 0,0 0 1 0 0,0-1-1 0 0,2-1 1 0 0,1 0 92 0 0,3-2-51 0 0,0-2 0 0 0,-1 1 0 0 0,1-1-1 0 0,-2 0 1 0 0,1 0 0 0 0,-1-1-1 0 0,9-13 1 0 0,-6 8-57 0 0,79-124 22 0 0,-83 129-62 0 0,47-97-1236 0 0,-8 15-714 0 0,-36 76 1702 0 0,0 1 1 0 0,2 0 0 0 0,-1 0-1 0 0,15-14 1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1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96 4607 0 0,'39'-66'934'0'0,"-12"36"14444"0"0,-28 33-15354 0 0,0-1 1 0 0,0 0-1 0 0,0 0 0 0 0,-1 0 0 0 0,1 0 1 0 0,0 0-1 0 0,-1 0 0 0 0,-2 2 0 0 0,0 1-10 0 0,-49 59-14 0 0,-42 58-10 0 0,92-118 16 0 0,1-1 0 0 0,0 0 0 0 0,1 1 0 0 0,-1 0 0 0 0,0-1 0 0 0,1 1 1 0 0,0 0-1 0 0,0 0 0 0 0,0 0 0 0 0,0 0 0 0 0,1 0 0 0 0,0 0 1 0 0,-1 0-1 0 0,2 5 0 0 0,-1-7 52 0 0,1 1 0 0 0,-1-1 0 0 0,1 1-1 0 0,0-1 1 0 0,0 1 0 0 0,0-1 0 0 0,0 1 0 0 0,1-1 0 0 0,-1 0 0 0 0,1 0 0 0 0,-1 0 0 0 0,1 0 0 0 0,0 0-1 0 0,-1 0 1 0 0,1 0 0 0 0,0-1 0 0 0,0 1 0 0 0,0 0 0 0 0,1-1 0 0 0,-1 0 0 0 0,0 1 0 0 0,5 1-1 0 0,2-1 19 0 0,0 1 0 0 0,0-1 0 0 0,0-1 0 0 0,0 1 0 0 0,1-1 0 0 0,-1-1 0 0 0,0 0 0 0 0,0 0 0 0 0,1-1 0 0 0,-1 0 0 0 0,0-1 0 0 0,0 0 0 0 0,0 0 0 0 0,0-1-1 0 0,-1 0 1 0 0,1-1 0 0 0,-1 0 0 0 0,1 0 0 0 0,8-7 0 0 0,-13 8-63 0 0,0 0 1 0 0,-1 0-1 0 0,0 0 0 0 0,0-1 0 0 0,0 1 1 0 0,0-1-1 0 0,0 0 0 0 0,-1 0 0 0 0,1 0 1 0 0,-1 0-1 0 0,0-1 0 0 0,-1 1 0 0 0,1 0 1 0 0,-1-1-1 0 0,0 0 0 0 0,1-4 0 0 0,0-8-2 0 0,-1 1-1 0 0,-1-1 0 0 0,-2-21 1 0 0,0 21-222 0 0,2-1 1 0 0,1-20 0 0 0,0 32-291 0 0,-1 1 0 0 0,1-1 0 0 0,0 1-1 0 0,1 0 1 0 0,-1-1 0 0 0,1 1 0 0 0,0 0 0 0 0,0 0-1 0 0,5-8 1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2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17791 0 0,'0'0'1618'0'0,"-1"1"-1332"0"0,-6 2-179 0 0,0 1-1 0 0,1 0 1 0 0,-1 0-1 0 0,1 0 1 0 0,0 1 0 0 0,0 0-1 0 0,1 0 1 0 0,-1 0-1 0 0,1 1 1 0 0,1 0-1 0 0,-1 0 1 0 0,1 0-1 0 0,0 1 1 0 0,0-1 0 0 0,-5 14-1 0 0,3-5-43 0 0,1 0 0 0 0,0 1 0 0 0,1 0 1 0 0,1 0-1 0 0,0 0 0 0 0,-1 23 0 0 0,4-29-40 0 0,0-1 0 0 0,1 1-1 0 0,0-1 1 0 0,0 1 0 0 0,1-1 0 0 0,1 1 0 0 0,5 14 0 0 0,-7-21 9 0 0,0 1 0 0 0,1-1 0 0 0,-1 0 0 0 0,1 0 1 0 0,0 0-1 0 0,-1 0 0 0 0,1-1 0 0 0,1 1 0 0 0,-1-1 0 0 0,0 1 0 0 0,1-1 1 0 0,-1 0-1 0 0,1 1 0 0 0,0-1 0 0 0,0-1 0 0 0,0 1 0 0 0,0 0 0 0 0,0-1 1 0 0,0 1-1 0 0,0-1 0 0 0,0 0 0 0 0,0 0 0 0 0,1 0 0 0 0,5 0 0 0 0,5-1 216 0 0,0 0-1 0 0,-1-1 1 0 0,1-1 0 0 0,0 0-1 0 0,0-1 1 0 0,22-8-1 0 0,77-37 529 0 0,-112 47-771 0 0,7-3 33 0 0,0-1 1 0 0,0 0 0 0 0,-1-1 0 0 0,0 0-1 0 0,0 0 1 0 0,0-1 0 0 0,-1 1-1 0 0,11-15 1 0 0,2-6 111 0 0,17-33 1 0 0,-26 43-146 0 0,36-76-3241 0 0,-40 80 1126 0 0,1 0-5517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4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9 710 3679 0 0,'-1'2'284'0'0,"-2"14"-348"0"0,-1 7 1501 0 0,4-20-762 0 0,0-1-1 0 0,0 1 1 0 0,0 0-1 0 0,0-1 1 0 0,0 1-1 0 0,2 5 1 0 0,0 4 8532 0 0,1-14-6658 0 0,11-13-970 0 0,16-20-1496 0 0,331-415 1176 0 0,-260 341-1259 0 0,-66 73-19 0 0,51-51-378 0 0,-71 73 133 0 0,30-23 0 0 0,-44 36 171 0 0,-1 3-458 0 0,-11 32 540 0 0,5-16 11 0 0,1 0 0 0 0,0 1 0 0 0,1-1-1 0 0,1 1 1 0 0,0 19 0 0 0,0 2 92 0 0,-1 1 0 0 0,-10 44 0 0 0,-3 25 95 0 0,13-73-81 0 0,-2 7 153 0 0,3 0 0 0 0,4 81-1 0 0,0-115-184 0 0,0-1-1 0 0,1 1 0 0 0,1-1 0 0 0,6 18 0 0 0,-7-23-32 0 0,0 0-1 0 0,0 0 1 0 0,0 0-1 0 0,0 0 1 0 0,1-1 0 0 0,0 1-1 0 0,0-1 1 0 0,0 1-1 0 0,0-1 1 0 0,0 0 0 0 0,1 0-1 0 0,3 2 1 0 0,-6-4-29 0 0,-1-1-1 0 0,1 0 1 0 0,0 1 0 0 0,-1-1 0 0 0,1 0 0 0 0,0 1 0 0 0,0-1-1 0 0,-1 0 1 0 0,1 0 0 0 0,0 1 0 0 0,0-1 0 0 0,-1 0 0 0 0,1 0-1 0 0,0 0 1 0 0,0 0 0 0 0,-1 0 0 0 0,3-1 0 0 0,12 1 139 0 0,-13 0-267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2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12895 0 0,'0'0'7915'0'0,"-2"0"-7656"0"0,-13 3-98 0 0,0 1 1 0 0,1 0-1 0 0,-1 1 1 0 0,1 1 0 0 0,0 0-1 0 0,-13 8 1 0 0,17-8-61 0 0,1 0-1 0 0,0 0 1 0 0,0 0 0 0 0,1 1-1 0 0,0 1 1 0 0,0 0 0 0 0,1 0 0 0 0,0 0-1 0 0,-8 13 1 0 0,12-16-125 0 0,0 0-1 0 0,1 0 0 0 0,-1 0 1 0 0,1 0-1 0 0,1 0 1 0 0,-1 0-1 0 0,1 0 1 0 0,0 1-1 0 0,0-1 0 0 0,0 1 1 0 0,1-1-1 0 0,0 1 1 0 0,0-1-1 0 0,0 1 1 0 0,1-1-1 0 0,-1 0 0 0 0,4 11 1 0 0,-2-10-11 0 0,1 1-1 0 0,0-1 1 0 0,0 0 0 0 0,1 0 0 0 0,0 0 0 0 0,0 0 0 0 0,0-1-1 0 0,0 1 1 0 0,1-1 0 0 0,0 0 0 0 0,0-1 0 0 0,1 1 0 0 0,9 5 0 0 0,13 7-2 0 0,1-2 0 0 0,61 23 1 0 0,-6-3 904 0 0,-59-18-330 0 0,-9-5-4 0 0,-15-11-510 0 0,0-1 1 0 0,0 1-1 0 0,-1 0 0 0 0,1-1 1 0 0,0 1-1 0 0,-1 0 0 0 0,1 0 1 0 0,-1-1-1 0 0,1 1 0 0 0,-1 0 1 0 0,1 0-1 0 0,-1 0 0 0 0,0 0 0 0 0,1 0 1 0 0,-1-1-1 0 0,0 1 0 0 0,0 0 1 0 0,0 0-1 0 0,0 0 0 0 0,0 0 1 0 0,0 0-1 0 0,0 0 0 0 0,0 0 1 0 0,0 0-1 0 0,0 1 0 0 0,-8 21 184 0 0,6-20-180 0 0,0 0 0 0 0,0 1-1 0 0,0-1 1 0 0,-1-1 0 0 0,1 1 0 0 0,-1 0-1 0 0,0-1 1 0 0,0 1 0 0 0,0-1 0 0 0,0 0-1 0 0,0 0 1 0 0,0 0 0 0 0,-1 0 0 0 0,1 0-1 0 0,-1-1 1 0 0,-6 2 0 0 0,-5 1 53 0 0,-1-1 1 0 0,-27 3-1 0 0,18-4 11 0 0,9 0-128 0 0,-91 9 451 0 0,90-10-689 0 0,1-1 0 0 0,-1-1 0 0 0,0 0 0 0 0,-22-6 0 0 0,21 2-5731 0 0,2-2-2055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5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1038 3223 0 0,'-73'131'5955'0'0,"88"-134"-4871"0"0,-9 0-894 0 0,0-1-1 0 0,-1 0 1 0 0,1 0-1 0 0,0 0 1 0 0,-1 0-1 0 0,9-11 1 0 0,29-37 945 0 0,-23 26-785 0 0,56-64 525 0 0,94-84-1 0 0,82-81 576 0 0,-65 64-188 0 0,-177 181-1177 0 0,238-225 1342 0 0,-140 141-1171 0 0,-118 98-253 0 0,-10 8-16 0 0,12-5 10 0 0,1 1 0 0 0,0-1 0 0 0,1 1 0 0 0,0 1 0 0 0,0-1 0 0 0,1 1 0 0 0,0 0 0 0 0,0 0 0 0 0,1 0 0 0 0,0 1 0 0 0,1-1 0 0 0,0 1 0 0 0,0 0 0 0 0,1 0 0 0 0,1 0 0 0 0,-1 0 0 0 0,1 12 0 0 0,-1 9 6 0 0,-2-1 0 0 0,-2 0 0 0 0,-12 40 0 0 0,-36 87 108 0 0,42-125-84 0 0,-40 116 58 0 0,-31 79 99 0 0,82-225-183 0 0,-39 104 103 0 0,40-104-96 0 0,-1 0-1 0 0,0 0 1 0 0,1 1-1 0 0,0-1 1 0 0,-1 1-1 0 0,1-1 1 0 0,0 0-1 0 0,0 1 1 0 0,0-1-1 0 0,1 0 0 0 0,-1 1 1 0 0,0-1-1 0 0,1 1 1 0 0,0-1-1 0 0,-1 0 1 0 0,1 0-1 0 0,2 4 1 0 0,-2-5-7 0 0,-1-1 1 0 0,1 1-1 0 0,0-1 0 0 0,-1 1 1 0 0,1-1-1 0 0,-1 0 0 0 0,1 1 1 0 0,0-1-1 0 0,-1 0 0 0 0,1 0 1 0 0,0 0-1 0 0,0 1 0 0 0,-1-1 1 0 0,1 0-1 0 0,0 0 0 0 0,-1 0 1 0 0,1 0-1 0 0,0 0 0 0 0,0 0 1 0 0,-1 0-1 0 0,1-1 0 0 0,0 1 1 0 0,-1 0-1 0 0,1 0 0 0 0,1-1 1 0 0,15-6 16 0 0,-9 0-462 0 0,1-1 0 0 0,-1 0 0 0 0,0 0 0 0 0,-1 0 0 0 0,0-1 0 0 0,0 0 0 0 0,-1 0 0 0 0,0-1 0 0 0,8-17 0 0 0,2-12-1188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5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6911 0 0,'0'0'2064'0'0,"2"1"-569"0"0,5 1-887 0 0,1-1 1 0 0,0 1-1 0 0,0-1 0 0 0,0-1 1 0 0,0 0-1 0 0,0 0 0 0 0,13-1 0 0 0,60-15 398 0 0,-59 11-285 0 0,44-9 401 0 0,86-16 962 0 0,3 7-3772 0 0,-124 19-5006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5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16671 0 0,'0'0'1512'0'0,"1"2"-1245"0"0,-1 6-238 0 0,-1 0 0 0 0,1 0 1 0 0,-2 0-1 0 0,1 1 0 0 0,-1-1 0 0 0,-5 15 0 0 0,4-16 54 0 0,-17 46 273 0 0,-2 0 1 0 0,-43 72 0 0 0,-43 60-177 0 0,82-147-152 0 0,-2 0 0 0 0,-52 53 0 0 0,40-47-133 0 0,39-43-27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5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52 461 12407 0 0,'0'0'282'0'0,"-2"0"39"0"0,1 0-290 0 0,0 0-1 0 0,0 1 1 0 0,0-1 0 0 0,0 0 0 0 0,0 1-1 0 0,0-1 1 0 0,0 0 0 0 0,0 1 0 0 0,0-1-1 0 0,0 1 1 0 0,1-1 0 0 0,-1 1 0 0 0,0 0-1 0 0,0-1 1 0 0,0 1 0 0 0,1 0 0 0 0,-1 0-1 0 0,0-1 1 0 0,1 1 0 0 0,-1 0 0 0 0,0 1-1 0 0,-16 18 121 0 0,16-19-53 0 0,1-1 0 0 0,0 0 0 0 0,0 1 1 0 0,0-1-1 0 0,-1 0 0 0 0,1 0 0 0 0,0 0 1 0 0,0 1-1 0 0,-1-1 0 0 0,1 0 0 0 0,0 0 1 0 0,0 0-1 0 0,-1 1 0 0 0,1-1 0 0 0,0 0 0 0 0,-1 0 1 0 0,1 0-1 0 0,0 0 0 0 0,0 0 0 0 0,-1 0 1 0 0,1 0-1 0 0,0 0 0 0 0,-1 0 0 0 0,1 0 1 0 0,0 0-1 0 0,-1 0 0 0 0,1 0 0 0 0,0 0 1 0 0,-1 0-1 0 0,0 0 0 0 0,-2-9 933 0 0,3 6-944 0 0,0 0 0 0 0,0 0-1 0 0,0 0 1 0 0,1 0 0 0 0,-1 0 0 0 0,1 0-1 0 0,1-3 1 0 0,4-6 152 0 0,1-1 0 0 0,0 1-1 0 0,1 1 1 0 0,15-19 0 0 0,44-39 104 0 0,-41 43-230 0 0,15-15-65 0 0,-1-1-35 0 0,2 2 1 0 0,60-44-1 0 0,-88 74-10 0 0,2 0 0 0 0,-1 1 0 0 0,1 0 0 0 0,0 2-1 0 0,1 0 1 0 0,0 0 0 0 0,0 2 0 0 0,1 0 0 0 0,-1 1 0 0 0,1 1-1 0 0,30-2 1 0 0,-31 5 130 0 0,1 0 0 0 0,-1 2 0 0 0,0 0-1 0 0,33 8 1 0 0,-42-8-96 0 0,0 1 1 0 0,-1 0-1 0 0,1 0 0 0 0,-1 0 1 0 0,0 1-1 0 0,0 0 0 0 0,0 0 1 0 0,-1 1-1 0 0,1 0 0 0 0,-1 0 1 0 0,0 1-1 0 0,10 11 0 0 0,-14-14-20 0 0,1 0 0 0 0,-1 1 0 0 0,0-1 0 0 0,0 1 0 0 0,0-1 0 0 0,-1 1 0 0 0,1 0 0 0 0,-1 0 0 0 0,0 0 0 0 0,0 0 0 0 0,0-1 0 0 0,0 2 0 0 0,-1-1 0 0 0,0 0 0 0 0,0 0 0 0 0,0 0-1 0 0,0 0 1 0 0,0 0 0 0 0,-1 0 0 0 0,0 0 0 0 0,0 0 0 0 0,0 0 0 0 0,0 0 0 0 0,-1-1 0 0 0,1 1 0 0 0,-1 0 0 0 0,0-1 0 0 0,0 1 0 0 0,0-1 0 0 0,-1 0 0 0 0,1 1 0 0 0,-1-1 0 0 0,-3 3-1 0 0,-16 15 28 0 0,-1 0 0 0 0,0-2 0 0 0,-1-1-1 0 0,-43 25 1 0 0,-112 46-517 0 0,128-65 133 0 0,-86 28-802 0 0,132-51 1072 0 0,3 0-343 0 0,10-9-2737 0 0,4-1 1446 0 0,4-1-64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5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217 515 8751 0 0,'0'0'8615'0'0,"-1"1"-8375"0"0,-2 1-192 0 0,0 0 1 0 0,0 0-1 0 0,0 0 0 0 0,-1 0 1 0 0,1 0-1 0 0,0-1 0 0 0,-1 0 1 0 0,0 0-1 0 0,1 0 0 0 0,-1 0 1 0 0,0 0-1 0 0,1-1 1 0 0,-1 1-1 0 0,0-1 0 0 0,-4 0 1 0 0,-2-1 57 0 0,0 1 0 0 0,-1-1 1 0 0,1-1-1 0 0,-15-4 0 0 0,20 5-96 0 0,0-1 0 0 0,0 0 0 0 0,1 0 0 0 0,-1-1 0 0 0,1 1 0 0 0,-1-1 0 0 0,1 0 0 0 0,0-1 0 0 0,0 1 0 0 0,0-1 0 0 0,0 1-1 0 0,0-1 1 0 0,1 0 0 0 0,0 0 0 0 0,0-1 0 0 0,0 1 0 0 0,1-1 0 0 0,-4-7 0 0 0,3 6 0 0 0,1-1 0 0 0,0 1 0 0 0,0-1 1 0 0,1 0-1 0 0,0 1 0 0 0,0-1 0 0 0,1 0 0 0 0,0 0 0 0 0,0 1 0 0 0,0-1 0 0 0,1 0 1 0 0,0 0-1 0 0,4-12 0 0 0,2-2-9 0 0,2 1 0 0 0,1-1 1 0 0,0 2-1 0 0,1-1 0 0 0,2 1 0 0 0,0 1 0 0 0,0 0 1 0 0,2 1-1 0 0,0 1 0 0 0,32-27 0 0 0,-28 28 15 0 0,1 1 0 0 0,0 2 1 0 0,1 0-1 0 0,0 1 0 0 0,1 1 0 0 0,44-14 0 0 0,-49 19 3 0 0,0 1-1 0 0,0 1 1 0 0,0 0-1 0 0,1 1 0 0 0,-1 1 1 0 0,1 1-1 0 0,0 0 1 0 0,-1 1-1 0 0,0 1 1 0 0,20 5-1 0 0,-31-6 32 0 0,0 1 0 0 0,-1 0 0 0 0,1 1 0 0 0,-1-1 0 0 0,0 1 0 0 0,1 0 0 0 0,-1 0 0 0 0,0 0 0 0 0,-1 1 0 0 0,1 0 0 0 0,-1 0 0 0 0,5 5 0 0 0,-6-6-12 0 0,-1 1 1 0 0,1-1 0 0 0,-1 1 0 0 0,0-1 0 0 0,0 1-1 0 0,-1-1 1 0 0,1 1 0 0 0,-1 0 0 0 0,0 0 0 0 0,0 0-1 0 0,0 0 1 0 0,0 0 0 0 0,-1 0 0 0 0,0 0 0 0 0,1 0-1 0 0,-2 0 1 0 0,1 0 0 0 0,-1 7 0 0 0,-2-1 15 0 0,0 1 0 0 0,-1-1 1 0 0,0 0-1 0 0,0 0 0 0 0,-1 0 0 0 0,0-1 1 0 0,-1 1-1 0 0,0-1 0 0 0,-1-1 1 0 0,1 1-1 0 0,-17 14 0 0 0,-6 3 25 0 0,-62 43 1 0 0,87-66-78 0 0,-13 9-20 0 0,-1-1 0 0 0,0-1-1 0 0,0 0 1 0 0,-1-2 0 0 0,0 0 0 0 0,0-1 0 0 0,-31 7 0 0 0,38-11-200 0 0,9-2 43 0 0,0 0-1 0 0,0 0 0 0 0,0-1 0 0 0,0 1 0 0 0,0-1 0 0 0,0 1 0 0 0,0-1 0 0 0,0 0 1 0 0,0 0-1 0 0,0 0 0 0 0,0-1 0 0 0,-1 1 0 0 0,1-1 0 0 0,0 1 0 0 0,0-1 0 0 0,0 0 1 0 0,1 0-1 0 0,-6-3 0 0 0,-1-3-1387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5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20 12895 0 0,'0'0'998'0'0,"-1"-1"-657"0"0,1 0-244 0 0,0 0 0 0 0,-1 0 1 0 0,1 0-1 0 0,0 0 0 0 0,-1 0 0 0 0,1 0 0 0 0,-1 0 1 0 0,0 0-1 0 0,1 0 0 0 0,-1 1 0 0 0,0-1 0 0 0,1 0 1 0 0,-1 1-1 0 0,0-1 0 0 0,0 0 0 0 0,0 1 0 0 0,0-1 1 0 0,1 1-1 0 0,-1-1 0 0 0,0 1 0 0 0,0-1 0 0 0,0 1 1 0 0,0 0-1 0 0,0-1 0 0 0,0 1 0 0 0,0 0 0 0 0,0 0 1 0 0,0 0-1 0 0,0 0 0 0 0,0 0 0 0 0,0 0 1 0 0,0 0-1 0 0,0 0 0 0 0,-1 0 0 0 0,1 0 0 0 0,0 1 1 0 0,0-1-1 0 0,1 0 0 0 0,-1 1 0 0 0,0-1 0 0 0,-2 2 1 0 0,-7 4 57 0 0,0 0 1 0 0,0 1-1 0 0,1 0 1 0 0,0 0-1 0 0,1 1 1 0 0,-15 17-1 0 0,8-8-17 0 0,-11 11-45 0 0,2 2 0 0 0,1 1 0 0 0,2 1 0 0 0,1 0 0 0 0,-27 61 0 0 0,-56 183 381 0 0,79-190-718 0 0,-5 17-354 0 0,24-89 520 0 0,-1 0 0 0 0,0 0 0 0 0,-1-1 0 0 0,-16 25 0 0 0,22-37-58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5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277 977 6911 0 0,'0'0'623'0'0,"2"-1"-143"0"0,8-4 2800 0 0,1 0-1 0 0,17-12 1 0 0,19-20-290 0 0,37-48-2439 0 0,-80 81-290 0 0,350-435 747 0 0,-321 392-1494 0 0,32-61 0 0 0,-52 82 237 0 0,-1 0 1 0 0,-1-1-1 0 0,-1 0 0 0 0,8-38 0 0 0,-18 63 194 0 0,1-1 0 0 0,-1 0 0 0 0,1 1 0 0 0,-1-1 0 0 0,0 0 0 0 0,0 1 0 0 0,0-1 0 0 0,0 0 0 0 0,-1 1 1 0 0,1-1-1 0 0,-1 1 0 0 0,0-1 0 0 0,1 1 0 0 0,-3-5 0 0 0,2 5 42 0 0,0 1 0 0 0,0 0 1 0 0,0 0-1 0 0,0 0 0 0 0,0 0 1 0 0,-1 0-1 0 0,1 0 0 0 0,0 1 1 0 0,0-1-1 0 0,-1 0 0 0 0,1 1 1 0 0,0-1-1 0 0,-1 0 0 0 0,1 1 1 0 0,0 0-1 0 0,-1-1 0 0 0,1 1 1 0 0,-1 0-1 0 0,1 0 0 0 0,-1 0 1 0 0,1 0-1 0 0,-1 0 0 0 0,1 0 1 0 0,-1 0-1 0 0,1 0 0 0 0,0 1 1 0 0,-1-1-1 0 0,-1 1 0 0 0,-1 0 8 0 0,0 1 1 0 0,0 0-1 0 0,0 0 0 0 0,0 1 0 0 0,0-1 0 0 0,0 1 1 0 0,1-1-1 0 0,-1 1 0 0 0,1 0 0 0 0,0 1 0 0 0,-5 5 0 0 0,0 0-14 0 0,-38 42 219 0 0,2 2 0 0 0,3 2-1 0 0,2 2 1 0 0,-46 91 0 0 0,-100 259 260 0 0,184-405-460 0 0,-89 259 167 0 0,38-103 31 0 0,42-133-256 0 0,0-1 1 0 0,-2 0 0 0 0,-1-1-1 0 0,-1 0 1 0 0,0-2-1 0 0,-2 1 1 0 0,-1-2-1 0 0,0 0 1 0 0,-1-1-1 0 0,-1 0 1 0 0,-1-2 0 0 0,-30 20-1 0 0,42-32-423 0 0,1 0 0 0 0,-1-1 0 0 0,-1 0 0 0 0,-10 4 0 0 0,6-4-1242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5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47 220 11975 0 0,'-47'-20'7440'0'0,"85"23"-6170"0"0,-11-5-1017 0 0,0-1 0 0 0,0-1 0 0 0,41-13 0 0 0,79-33 269 0 0,-111 37-479 0 0,142-50 656 0 0,-101 37-3639 0 0,-38 12-911 0 0,-10 4-3104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5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19 4143 0 0,'0'0'191'0'0,"2"-1"-11"0"0,22-11-1326 0 0,-19 11 1846 0 0,0-1 0 0 0,0 1 0 0 0,0 1 0 0 0,0-1 0 0 0,0 1 0 0 0,8 0 0 0 0,-9 0-139 0 0,0 0 0 0 0,-1 1 0 0 0,1-1 1 0 0,0 1-1 0 0,0 0 0 0 0,-1 0 0 0 0,1 1 0 0 0,0-1 0 0 0,-1 1 0 0 0,0 0 0 0 0,1 0 1 0 0,-1 0-1 0 0,0 0 0 0 0,0 0 0 0 0,0 1 0 0 0,5 4 0 0 0,-4 0-494 0 0,1-1-1 0 0,-1 1 0 0 0,0 1 0 0 0,0-1 1 0 0,-1 1-1 0 0,0-1 0 0 0,-1 1 0 0 0,1 0 1 0 0,-1 0-1 0 0,-1 0 0 0 0,0 0 1 0 0,0 0-1 0 0,0 0 0 0 0,-1 0 0 0 0,-1 13 1 0 0,-1-5 3 0 0,0 0 1 0 0,-1-1-1 0 0,0 1 0 0 0,-2-1 1 0 0,0 0-1 0 0,0 0 1 0 0,-10 17-1 0 0,7-17-45 0 0,0-1-1 0 0,-2 1 1 0 0,1-1 0 0 0,-2-1-1 0 0,0 0 1 0 0,-1-1 0 0 0,0 0-1 0 0,-1 0 1 0 0,0-1-1 0 0,0-1 1 0 0,-1-1 0 0 0,-30 16-1 0 0,42-24-41 0 0,0 0 1 0 0,0 0-1 0 0,0 0 0 0 0,-1-1 0 0 0,1 1 0 0 0,0 0 0 0 0,0-1 1 0 0,-1 0-1 0 0,1 0 0 0 0,0 0 0 0 0,-1 0 0 0 0,-1 0 1 0 0,3 0-34 0 0,1 0 0 0 0,0 0 0 0 0,0 0 0 0 0,-1-1 0 0 0,1 1 0 0 0,0 0 0 0 0,-1 0 0 0 0,1 0 0 0 0,0-1 0 0 0,0 1 0 0 0,0 0 0 0 0,-1 0 0 0 0,1-1 0 0 0,0 1 0 0 0,0 0 0 0 0,0 0 0 0 0,0-1 0 0 0,-1 1 0 0 0,1 0 0 0 0,0-1 0 0 0,0 1 0 0 0,0 0 0 0 0,0-1 0 0 0,0 1 0 0 0,0 0 0 0 0,0 0 0 0 0,0-1 0 0 0,0 1 0 0 0,0 0 0 0 0,0-1 0 0 0,0 0 1 0 0,2-9-639 0 0,5-5-159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4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11055 0 0,'0'0'506'0'0,"2"0"-10"0"0,91-30 726 0 0,-52 18 1365 0 0,60-26 1 0 0,-43 11-2257 0 0,53-26 999 0 0,-86 39-2175 0 0,-1 0 0 0 0,30-24-1 0 0,-46 31-5550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54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654 807 11055 0 0,'0'0'852'0'0,"-1"0"-560"0"0,-3 1-32 0 0,1 0 1 0 0,-1 0-1 0 0,1 0 0 0 0,-1 1 0 0 0,1-1 0 0 0,0 1 0 0 0,0 0 0 0 0,0 0 0 0 0,0 0 0 0 0,0 0 0 0 0,-5 4 2949 0 0,11-7-2725 0 0,4-4-238 0 0,1 0 0 0 0,-1-1 0 0 0,0 0 0 0 0,-1 0 0 0 0,1-1 1 0 0,10-14-1 0 0,31-53 385 0 0,-33 51-480 0 0,20-37-48 0 0,-2 0 0 0 0,38-98 0 0 0,-52 107-45 0 0,-3-1 0 0 0,-2-1 0 0 0,12-92 0 0 0,-25 142-59 0 0,0-8-48 0 0,0 0 0 0 0,-1 1 0 0 0,-1-14 1 0 0,1 21 33 0 0,0 1 1 0 0,-1-1 0 0 0,1 1 0 0 0,-1-1 0 0 0,0 1 0 0 0,0-1 0 0 0,0 1 0 0 0,-2-4 0 0 0,3 5 10 0 0,-1 0 1 0 0,0 1 0 0 0,0-1 0 0 0,1 0-1 0 0,-1 0 1 0 0,0 0 0 0 0,0 1-1 0 0,0-1 1 0 0,0 0 0 0 0,0 1 0 0 0,0-1-1 0 0,0 1 1 0 0,0-1 0 0 0,0 1-1 0 0,0-1 1 0 0,0 1 0 0 0,0 0-1 0 0,0-1 1 0 0,-2 1 0 0 0,0 0-6 0 0,1 1 0 0 0,-1-1 0 0 0,1 0 1 0 0,0 1-1 0 0,-1 0 0 0 0,1 0 0 0 0,0-1 1 0 0,-1 1-1 0 0,1 1 0 0 0,0-1 0 0 0,0 0 0 0 0,0 0 1 0 0,0 1-1 0 0,0-1 0 0 0,0 1 0 0 0,0 0 0 0 0,-1 2 1 0 0,-6 5-9 0 0,-13 20 1 0 0,22-29 16 0 0,-16 25-16 0 0,1 0-1 0 0,1 1 1 0 0,-14 37 0 0 0,-24 87 26 0 0,28-75-15 0 0,-34 108 5 0 0,-73 189 0 0 0,102-305 0 0 0,-3-2 0 0 0,-2-1 0 0 0,-77 104 0 0 0,39-80 0 0 0,-139 131 0 0 0,190-199-21 0 0,20-18-98 0 0,1-6-185 0 0,0 0 0 0 0,1-1 0 0 0,-1 1 0 0 0,1 0-1 0 0,0 0 1 0 0,0 0 0 0 0,3-6 0 0 0,4-9-1723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5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40 8287 0 0,'-5'-1'146'0'0,"0"0"0"0"0,0 1 1 0 0,0 0-1 0 0,1 0 0 0 0,-1 0 0 0 0,0 0 0 0 0,0 1 0 0 0,0 0 0 0 0,-6 2 0 0 0,7-2 573 0 0,0 1 1 0 0,0 0 0 0 0,0 0-1 0 0,1 0 1 0 0,-1 0-1 0 0,-4 4 1 0 0,7-4-511 0 0,0-1 0 0 0,0 1 0 0 0,0 0 0 0 0,1 0 0 0 0,-1-1 0 0 0,0 1 0 0 0,1 0 0 0 0,0 0 0 0 0,-1 0 0 0 0,1 0 0 0 0,0 0 0 0 0,0 0 0 0 0,0 0 0 0 0,0 0 0 0 0,0-1 0 0 0,1 1 0 0 0,-1 0 1 0 0,2 4-1 0 0,-1-5-136 0 0,0 1 0 0 0,0 0 0 0 0,0-1 0 0 0,0 1 1 0 0,0-1-1 0 0,1 1 0 0 0,-1-1 0 0 0,1 1 0 0 0,-1-1 1 0 0,1 0-1 0 0,-1 0 0 0 0,1 0 0 0 0,0 0 1 0 0,0 0-1 0 0,-1 0 0 0 0,1 0 0 0 0,0-1 0 0 0,0 1 1 0 0,3 0-1 0 0,5 1 201 0 0,0 0 1 0 0,15 0-1 0 0,-23-2-231 0 0,18 0 217 0 0,-1 0 0 0 0,0-1 1 0 0,19-4-1 0 0,58-15 390 0 0,-78 16-580 0 0,252-72-1544 0 0,-239 65-3783 0 0,-4-1-1685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5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47 4143 0 0,'17'-16'407'0'0,"13"-14"10497"0"0,-56 63-9954 0 0,2 2 0 0 0,1 1-1 0 0,2 1 1 0 0,-25 59 0 0 0,8 4-525 0 0,31-80-385 0 0,2 0 0 0 0,1 0 0 0 0,-3 24 1 0 0,7-39-89 0 0,-1 0 0 0 0,1 0 0 0 0,1 0 0 0 0,-1 0 0 0 0,1 0 0 0 0,0 0 0 0 0,1 5 0 0 0,-1-9-184 0 0,-1-1 0 0 0,0 1 0 0 0,0 0 0 0 0,1-1 0 0 0,-1 1 0 0 0,1-1 0 0 0,-1 1 0 0 0,0-1 1 0 0,1 1-1 0 0,-1-1 0 0 0,1 1 0 0 0,-1-1 0 0 0,1 0 0 0 0,-1 1 0 0 0,1-1 0 0 0,0 0 0 0 0,-1 1 0 0 0,1-1 1 0 0,0 0-1 0 0,1 1-949 0 0,10 4-5094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5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5527 0 0,'0'1'3168'0'0,"0"2"-2225"0"0,-1-1 0 0 0,1 1 0 0 0,0 0-1 0 0,0-1 1 0 0,1 1 0 0 0,-1 0 0 0 0,1 2-1 0 0,8 22 1787 0 0,17 22-1810 0 0,-25-48-854 0 0,47 75 1627 0 0,66 76 0 0 0,-93-123-1651 0 0,-10-14 29 0 0,0 0 0 0 0,21 22 0 0 0,-29-34-127 0 0,0-1 1 0 0,0 1-1 0 0,0 0 0 0 0,0-1 1 0 0,1 0-1 0 0,-1 0 1 0 0,1 0-1 0 0,0 0 0 0 0,-1 0 1 0 0,1-1-1 0 0,0 0 1 0 0,0 0-1 0 0,0 0 0 0 0,0 0 1 0 0,0 0-1 0 0,0-1 0 0 0,6 1 1 0 0,-7-2-369 0 0,1 0 1 0 0,-1 1-1 0 0,0-1 0 0 0,0 0 1 0 0,1-1-1 0 0,-1 1 1 0 0,0 0-1 0 0,0-1 0 0 0,0 0 1 0 0,-1 1-1 0 0,1-1 0 0 0,0 0 1 0 0,-1-1-1 0 0,4-3 1 0 0,2-4-5686 0 0</inkml:trace>
  <inkml:trace contextRef="#ctx0" brushRef="#br0" timeOffset="1">534 26 9215 0 0,'0'0'707'0'0,"-2"1"-464"0"0,-7 6 1046 0 0,0 0 0 0 0,1 1 0 0 0,0 0 0 0 0,0 0 0 0 0,-9 14 0 0 0,-9 9-975 0 0,-168 155 329 0 0,-13-15-204 0 0,196-164-436 0 0,6-3-7 0 0,1-1 1 0 0,-1 1-1 0 0,1 0 1 0 0,0 0-1 0 0,-7 9 1 0 0,10-11-99 0 0,16-3-1444 0 0,5-2-4788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5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35 2303 0 0,'-5'-6'200'0'0,"2"3"611"0"0,0-1 0 0 0,0 1 0 0 0,0 0 0 0 0,0 0-1 0 0,0 1 1 0 0,-1-1 0 0 0,1 1 0 0 0,-6-3 3428 0 0,0 9-3225 0 0,8-3-938 0 0,-1 0 0 0 0,1 1 0 0 0,0-1 0 0 0,0 0 0 0 0,0 1 0 0 0,0-1 0 0 0,0 1 0 0 0,0-1 0 0 0,0 1 0 0 0,1 0 0 0 0,-1-1 0 0 0,0 1 0 0 0,1 0 0 0 0,-1 0 0 0 0,1-1 0 0 0,0 1 0 0 0,0 0 0 0 0,0 0 0 0 0,0 0 0 0 0,0-1 0 0 0,0 1 0 0 0,0 0 0 0 0,1 3 0 0 0,1 5 263 0 0,0 1 0 0 0,7 17 0 0 0,-7-22-244 0 0,5 13 78 0 0,2 1 0 0 0,0-1 0 0 0,1 0 0 0 0,1-1 0 0 0,0-1 0 0 0,2 1-1 0 0,0-2 1 0 0,22 22 0 0 0,-18-21 3 0 0,-1 2-1 0 0,0-1 0 0 0,-2 2 0 0 0,0 0 1 0 0,17 34-1 0 0,-26-45-21 0 0,-1 1 0 0 0,-1 0-1 0 0,1 1 1 0 0,-1-1 0 0 0,-1 1 0 0 0,0-1 0 0 0,-1 1-1 0 0,0 0 1 0 0,0 0 0 0 0,-1 0 0 0 0,0-1-1 0 0,-1 1 1 0 0,-1 0 0 0 0,-4 20 0 0 0,2-21-45 0 0,1 0 0 0 0,-1 0 1 0 0,-1-1-1 0 0,0 0 0 0 0,0 0 1 0 0,-1 0-1 0 0,0 0 0 0 0,-1-1 1 0 0,1 0-1 0 0,-12 9 0 0 0,-7 4 228 0 0,-53 36-1 0 0,18-16-210 0 0,19-6-1821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5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14655 0 0,'0'0'671'0'0,"2"1"-14"0"0,0 2-622 0 0,1-1 1 0 0,-1 1-1 0 0,1 0 0 0 0,-1 0 0 0 0,0 0 0 0 0,0 0 0 0 0,0 0 1 0 0,-1 0-1 0 0,1 1 0 0 0,1 4 0 0 0,10 41 742 0 0,-3-9-67 0 0,-8-33-651 0 0,1 1 1 0 0,1-1-1 0 0,-1 0 1 0 0,1 1-1 0 0,0-2 1 0 0,1 1 0 0 0,7 9-1 0 0,-2-6-5 0 0,0-1 0 0 0,1 1 0 0 0,16 10 0 0 0,-19-14-18 0 0,-1-2-15 0 0,0 1-1 0 0,0 0 0 0 0,-1 1 1 0 0,8 7-1 0 0,-13-12-19 0 0,0 0 0 0 0,0 1-1 0 0,0-1 1 0 0,0 1 0 0 0,0-1-1 0 0,0 1 1 0 0,0-1 0 0 0,-1 1 0 0 0,1 0-1 0 0,0-1 1 0 0,-1 1 0 0 0,0 0 0 0 0,1-1-1 0 0,-1 1 1 0 0,0 0 0 0 0,0 0-1 0 0,0-1 1 0 0,0 1 0 0 0,0 0 0 0 0,0 0-1 0 0,0 0 1 0 0,-1-1 0 0 0,1 1-1 0 0,-1 0 1 0 0,0 2 0 0 0,-11 19 163 0 0,0-1 0 0 0,-31 40 1 0 0,-39 36 324 0 0,77-92-498 0 0,-46 42-2421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0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55 4175 0 0,'0'0'4960'0'0,"2"-15"-2760"0"0,-3 13-1928 0 0,1 0 0 0 0,0-1 0 0 0,0 1 0 0 0,0 0 0 0 0,0 0 0 0 0,0-1 0 0 0,1 1 0 0 0,-1 0-1 0 0,1 0 1 0 0,-1 0 0 0 0,1 0 0 0 0,0-1 0 0 0,1-1 0 0 0,0-2 4041 0 0,-3 8-4177 0 0,-11 23 75 0 0,-16 48 0 0 0,1-1-70 0 0,-55 99-45 0 0,15-33-43 0 0,53-109-109 0 0,-1-1-1 0 0,-1 0 1 0 0,-1-1-1 0 0,-2 0 1 0 0,0-2 0 0 0,-2 0-1 0 0,-1-1 1 0 0,-29 24-1 0 0,49-47-180 0 0,6-9-3063 0 0,9-14 276 0 0,-6 11 1341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0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196 325 5527 0 0,'0'0'423'0'0,"-1"2"-278"0"0,-10 16 979 0 0,-2-1-1 0 0,0 0 0 0 0,-1-1 1 0 0,-1 0-1 0 0,-27 23 0 0 0,33-32-534 0 0,0 0 1 0 0,0 0-1 0 0,-1-1 0 0 0,1 0 0 0 0,-2-1 0 0 0,-17 7 0 0 0,27-11 11 0 0,1-11 575 0 0,2-3-875 0 0,0 0 0 0 0,1 0 0 0 0,0 0 0 0 0,1 1-1 0 0,1 0 1 0 0,11-23 0 0 0,1 5-46 0 0,29-40 0 0 0,-12 26-378 0 0,69-66 1 0 0,-84 90-18 0 0,2 2 0 0 0,0 0 0 0 0,0 1-1 0 0,2 1 1 0 0,25-13 0 0 0,-45 27 138 0 0,1 1-1 0 0,0 0 0 0 0,-1 0 1 0 0,1 0-1 0 0,0 0 1 0 0,0 1-1 0 0,0-1 0 0 0,-1 1 1 0 0,1 0-1 0 0,0 1 1 0 0,0-1-1 0 0,0 0 0 0 0,0 1 1 0 0,0 0-1 0 0,-1 0 1 0 0,1 0-1 0 0,0 1 0 0 0,-1-1 1 0 0,1 1-1 0 0,-1 0 1 0 0,6 3-1 0 0,6 5-1 0 0,-1 1-1 0 0,1 0 1 0 0,15 18-1 0 0,-19-19 35 0 0,-5-5-1 0 0,-1 1 1 0 0,1 0-1 0 0,-1 0 0 0 0,0 0 0 0 0,0 1 0 0 0,4 8 0 0 0,-7-12 15 0 0,-1 1-1 0 0,0 0 1 0 0,1-1-1 0 0,-1 1 0 0 0,-1 0 1 0 0,1 0-1 0 0,0-1 1 0 0,-1 1-1 0 0,0 0 1 0 0,0 0-1 0 0,0 0 0 0 0,-1 0 1 0 0,1-1-1 0 0,-1 1 1 0 0,-1 4-1 0 0,-4 9 7 0 0,-1 0 0 0 0,-1 0-1 0 0,0 0 1 0 0,-1-1 0 0 0,-16 21 0 0 0,-7 12 14 0 0,25-37-113 0 0,0 0 0 0 0,-2-1 0 0 0,1 0 0 0 0,-2 0 0 0 0,1-1 0 0 0,-1 0 0 0 0,-13 9 0 0 0,16-14 19 0 0,0 0 1 0 0,-1 0-1 0 0,1-1 0 0 0,-1 0 0 0 0,0-1 1 0 0,0 1-1 0 0,0-2 0 0 0,0 1 0 0 0,-1-1 0 0 0,1 0 1 0 0,-1-1-1 0 0,-15 1 0 0 0,18-2 32 0 0,0-1 0 0 0,0 1 0 0 0,1-1 0 0 0,-1 0 0 0 0,0 0 0 0 0,1-1 0 0 0,-1 0 0 0 0,-7-3 0 0 0,10 3-4 0 0,0 0 0 0 0,0 1 0 0 0,0-1 0 0 0,0 0 1 0 0,0 0-1 0 0,1-1 0 0 0,-1 1 0 0 0,1 0 1 0 0,0-1-1 0 0,-1 0 0 0 0,1 1 0 0 0,1-1 0 0 0,-1 0 1 0 0,-3-6-1 0 0,6 8-36 0 0,-1 0-1 0 0,0-1 1 0 0,1 1 0 0 0,-1 0-1 0 0,1-1 1 0 0,0 1 0 0 0,-1 0-1 0 0,1 0 1 0 0,0 0 0 0 0,0 0-1 0 0,0-1 1 0 0,0 1 0 0 0,0 0-1 0 0,0 0 1 0 0,1 0 0 0 0,0-1-43 0 0,25-23-1942 0 0,-10 11 88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0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45 559 5527 0 0,'0'0'11472'0'0,"-1"-2"-10353"0"0,-15-33 1603 0 0,10 23-2094 0 0,-9-23 0 0 0,13 30-562 0 0,1 0-1 0 0,0-1 0 0 0,0 1 0 0 0,1 0 0 0 0,-1 0 1 0 0,1-1-1 0 0,0 1 0 0 0,1-8 0 0 0,1 3-13 0 0,0 0 1 0 0,1 0-1 0 0,1 0 0 0 0,-1 1 0 0 0,1-1 1 0 0,1 1-1 0 0,0 0 0 0 0,8-13 0 0 0,8-5-62 0 0,28-31 0 0 0,-45 54 4 0 0,32-33-966 0 0,2 1 0 0 0,1 3 0 0 0,1 1 0 0 0,70-43 0 0 0,-104 72 424 0 0,-1 0 1 0 0,1 0-1 0 0,-1 1 0 0 0,13-4 1 0 0,-3 5-5175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0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11 5983 0 0,'-7'-6'9878'0'0,"5"5"-9752"0"0,-1 0 1 0 0,1 0-1 0 0,-1 1 1 0 0,0-1-1 0 0,1 1 1 0 0,-1-1-1 0 0,0 1 1 0 0,1 0-1 0 0,-1 0 1 0 0,0 0-1 0 0,0 1 1 0 0,1-1-1 0 0,-1 1 1 0 0,0-1-1 0 0,-2 2 1 0 0,1 0-41 0 0,0 0-1 0 0,0 0 1 0 0,0 0 0 0 0,0 0 0 0 0,0 1 0 0 0,1 0 0 0 0,-1 0 0 0 0,-3 4 0 0 0,-4 5-3 0 0,2 0-1 0 0,0 1 1 0 0,1 0 0 0 0,-10 19-1 0 0,13-23-65 0 0,1 0 0 0 0,0 1 1 0 0,0 0-1 0 0,1 0 0 0 0,0 0 0 0 0,0 0 0 0 0,1 0 0 0 0,1 0 0 0 0,0 1 0 0 0,0-1 0 0 0,2 18 1 0 0,0-23 79 0 0,1 0 0 0 0,-1 0 1 0 0,1 0-1 0 0,1 0 0 0 0,-1-1 1 0 0,0 1-1 0 0,1-1 0 0 0,4 6 1 0 0,-6-10-69 0 0,-1 1 0 0 0,0-1 1 0 0,1 1-1 0 0,-1-1 1 0 0,1 1-1 0 0,-1-1 1 0 0,1 1-1 0 0,-1-1 0 0 0,1 1 1 0 0,-1-1-1 0 0,1 0 1 0 0,-1 1-1 0 0,1-1 1 0 0,0 0-1 0 0,-1 0 1 0 0,1 1-1 0 0,0-1 0 0 0,-1 0 1 0 0,1 0-1 0 0,-1 0 1 0 0,1 0-1 0 0,0 0 1 0 0,-1 0-1 0 0,1 0 0 0 0,0 0 1 0 0,-1 0-1 0 0,1 0 1 0 0,0 0-1 0 0,-1 0 1 0 0,1-1-1 0 0,0 1 1 0 0,-1 0-1 0 0,1 0 0 0 0,-1-1 1 0 0,1 1-1 0 0,0 0 1 0 0,-1-1-1 0 0,1 1 1 0 0,-1 0-1 0 0,1-1 1 0 0,-1 1-1 0 0,1-1 0 0 0,-1 1 1 0 0,1-2-1 0 0,0 1 17 0 0,1-1 0 0 0,-1 0 0 0 0,1 0 0 0 0,-1 0 0 0 0,0 0 0 0 0,0 0 0 0 0,0 0 0 0 0,0 0 0 0 0,-1 0 0 0 0,2-5 0 0 0,-2 1 71 0 0,0 0-1 0 0,-1 0 1 0 0,1 0 0 0 0,-1 0-1 0 0,-3-10 1 0 0,2 9-8 0 0,1 0 0 0 0,0 0 0 0 0,-1-10 0 0 0,4 10-25 0 0,0 4-75 0 0,0 1 0 0 0,0 0 1 0 0,0 0-1 0 0,0 0 0 0 0,0 0 0 0 0,1 0 0 0 0,-1 0 0 0 0,1 1 0 0 0,-1-1 0 0 0,1 1 1 0 0,-1 0-1 0 0,4-2 0 0 0,38-9-214 0 0,-21 6-244 0 0,-3 0-1000 0 0,-18 6 221 0 0,17-7-841 0 0,-6-4-3214 0 0,-8 4-157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4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67 382 15631 0 0,'-1'2'719'0'0,"-7"10"-259"0"0,-27 49 163 0 0,31-52-476 0 0,0-1 1 0 0,1 1 0 0 0,0 0 0 0 0,0 0-1 0 0,-2 17 1 0 0,5-24-119 0 0,0 0 1 0 0,0 0-1 0 0,0 0 0 0 0,0 0 0 0 0,0 0 0 0 0,0 1 0 0 0,1-1 0 0 0,-1 0 1 0 0,1 0-1 0 0,-1 0 0 0 0,1 0 0 0 0,0 0 0 0 0,0 0 0 0 0,0 0 0 0 0,0 0 1 0 0,0 0-1 0 0,0-1 0 0 0,0 1 0 0 0,1 0 0 0 0,-1-1 0 0 0,1 1 0 0 0,-1-1 1 0 0,3 2-1 0 0,-3-2-8 0 0,1 0 1 0 0,-1-1-1 0 0,1 1 0 0 0,-1-1 1 0 0,1 1-1 0 0,-1-1 0 0 0,1 1 1 0 0,-1-1-1 0 0,1 0 1 0 0,-1 0-1 0 0,1 0 0 0 0,0 0 1 0 0,-1 0-1 0 0,1 0 1 0 0,-1 0-1 0 0,1-1 0 0 0,-1 1 1 0 0,1 0-1 0 0,-1-1 0 0 0,1 1 1 0 0,-1-1-1 0 0,1 0 1 0 0,-1 1-1 0 0,0-1 0 0 0,1 0 1 0 0,-1 0-1 0 0,0 0 1 0 0,0 0-1 0 0,1 0 0 0 0,-1 0 1 0 0,0 0-1 0 0,1-2 1 0 0,5-6 80 0 0,0 0 0 0 0,-1 0 1 0 0,0 0-1 0 0,0-1 0 0 0,4-10 1 0 0,19-56 162 0 0,-21 55-230 0 0,14-37 136 0 0,42-81 0 0 0,-53 118-133 0 0,2 1 1 0 0,0 0-1 0 0,1 1 0 0 0,1 0 0 0 0,1 1 1 0 0,0 1-1 0 0,21-15 0 0 0,-32 27-18 0 0,1 1-1 0 0,0 0 1 0 0,1 0 0 0 0,-1 0-1 0 0,1 1 1 0 0,-1 0 0 0 0,15-4-1 0 0,-17 6 0 0 0,1 0 0 0 0,0 1 0 0 0,-1-1-1 0 0,1 1 1 0 0,0 0 0 0 0,-1 0 0 0 0,1 0-1 0 0,0 1 1 0 0,0 0 0 0 0,-1 0 0 0 0,1 0 0 0 0,-1 0-1 0 0,6 3 1 0 0,5 3 274 0 0,-1-1 0 0 0,17 12 0 0 0,-26-14-216 0 0,-1-1 1 0 0,1 1-1 0 0,-1-1 0 0 0,0 1 1 0 0,0 1-1 0 0,-1-1 0 0 0,1 0 1 0 0,-1 1-1 0 0,5 9 0 0 0,-6-11-73 0 0,0 1-1 0 0,0 0 1 0 0,-1-1-1 0 0,0 1 1 0 0,1 0-1 0 0,-2 0 1 0 0,1 0-1 0 0,0 0 1 0 0,-1 0 0 0 0,0 0-1 0 0,1 0 1 0 0,-2 0-1 0 0,1 0 1 0 0,-1 4-1 0 0,-1 10 8 0 0,2-5 14 0 0,-1-1 0 0 0,-1 0 0 0 0,0 0 0 0 0,0 0 0 0 0,-9 20 0 0 0,-27 57 254 0 0,14-37-156 0 0,13-28 32 0 0,-14 37 366 0 0,22-53-457 0 0,1 0-1 0 0,-1 0 0 0 0,2 1 1 0 0,-1-1-1 0 0,1 13 0 0 0,2-10 1 0 0,4-1-48 0 0,-4-10-26 0 0,1 1-1 0 0,-1 0 1 0 0,1-1-1 0 0,-1 1 1 0 0,1-1-1 0 0,-1 1 1 0 0,1-1 0 0 0,-1 0-1 0 0,1 1 1 0 0,-1-1-1 0 0,1 0 1 0 0,-1 0-1 0 0,1 0 1 0 0,0-1-1 0 0,-1 1 1 0 0,1 0-1 0 0,-1 0 1 0 0,1-1 0 0 0,-1 1-1 0 0,1-1 1 0 0,-1 1-1 0 0,3-2 1 0 0,32-18-789 0 0,-8 1-394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09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13903 0 0,'0'0'638'0'0,"-2"0"-14"0"0,-1-1-598 0 0,0 1 1 0 0,0 1-1 0 0,0-1 1 0 0,0 0-1 0 0,0 1 1 0 0,0-1 0 0 0,0 1-1 0 0,0 0 1 0 0,1 0-1 0 0,-1 0 1 0 0,0 1-1 0 0,1-1 1 0 0,-1 0 0 0 0,0 1-1 0 0,1 0 1 0 0,0 0-1 0 0,-1 0 1 0 0,1 0-1 0 0,0 0 1 0 0,-3 4 0 0 0,-5 6 244 0 0,1 0-1 0 0,-13 23 1 0 0,21-34-255 0 0,-24 44 346 0 0,2 1 0 0 0,2 1-1 0 0,-15 51 1 0 0,-28 153-121 0 0,57-220-222 0 0,-1-1-1 0 0,-1 0 1 0 0,-2 0 0 0 0,-1-1-1 0 0,-1 0 1 0 0,-1-1-1 0 0,-2-1 1 0 0,-1-1-1 0 0,-1 0 1 0 0,-1-1 0 0 0,-1 0-1 0 0,-1-2 1 0 0,-27 22-1 0 0,24-23 48 0 0,14-12 34 0 0,0-1-1 0 0,0 0 0 0 0,-1-1 1 0 0,0-1-1 0 0,0 1 0 0 0,-15 5 1 0 0,18-9-53 0 0,3-2-15 0 0,1 1 0 0 0,-1-1 0 0 0,0-1 1 0 0,1 1-1 0 0,-1-1 0 0 0,0 0 0 0 0,0 0 0 0 0,0 0 1 0 0,-7 0-1 0 0,11-2-26 0 0,0 1 1 0 0,1 0-1 0 0,-1-1 1 0 0,0 1-1 0 0,0 0 1 0 0,1-1-1 0 0,-1 1 1 0 0,0-1-1 0 0,1 1 1 0 0,-1-1-1 0 0,0 1 1 0 0,1-1-1 0 0,-1 0 1 0 0,1 1-1 0 0,-1-1 1 0 0,1 0-1 0 0,-1 0 1 0 0,1 1-1 0 0,0-1 1 0 0,-1 0-1 0 0,1 0 1 0 0,0 0-1 0 0,-1 1 1 0 0,1-1-1 0 0,0-1 1 0 0,-2-20 111 0 0,3 16-108 0 0,0 1 0 0 0,0-1 0 0 0,1 1 1 0 0,-1-1-1 0 0,1 1 0 0 0,0-1 1 0 0,1 1-1 0 0,3-6 0 0 0,28-39 35 0 0,-24 37-28 0 0,18-20-395 0 0,1 2 0 0 0,1 1 0 0 0,56-42 0 0 0,-41 34-879 0 0,-37 32 833 0 0,-1 0 1 0 0,1 1 0 0 0,0-1-1 0 0,12-5 1 0 0,-18 10 129 0 0,18 18 921 0 0,-15-11-484 0 0,1 1 0 0 0,-1 0 0 0 0,0 0 0 0 0,0 1 0 0 0,-1 0 0 0 0,0 0 0 0 0,4 10 0 0 0,16 61 1297 0 0,-24-79-1431 0 0,3 10 297 0 0,-1 1-1 0 0,0-1 1 0 0,0 1 0 0 0,-1-1-1 0 0,-1 1 1 0 0,0-1-1 0 0,-2 20 1 0 0,2-26-255 0 0,-1 0 0 0 0,0 0 0 0 0,0 0 0 0 0,-1-1 0 0 0,1 1 0 0 0,-1 0 0 0 0,0-1 0 0 0,0 0 0 0 0,0 1 0 0 0,0-1 0 0 0,-1 0 0 0 0,1 0 0 0 0,-1 0 0 0 0,0 0 0 0 0,0-1 0 0 0,0 1 0 0 0,0-1 0 0 0,0 1 0 0 0,0-1 0 0 0,-1 0 0 0 0,1 0 0 0 0,-1-1 0 0 0,0 1 0 0 0,-4 0 0 0 0,-23 7 288 0 0,-2-2-1 0 0,1-1 1 0 0,-61 3 0 0 0,86-9-362 0 0,-1 0 1 0 0,1-1 0 0 0,-9-1-1 0 0,15 1-74 0 0,-5-5-1484 0 0,4-2-86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0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126 111 6911 0 0,'2'-1'315'0'0,"24"-11"-488"0"0,-14 7 1519 0 0,0-1 0 0 0,-1 1 0 0 0,0-2 0 0 0,0 0 0 0 0,17-13 0 0 0,-25 17-1095 0 0,0 0 1 0 0,0-1 0 0 0,-1 1 0 0 0,1-1 0 0 0,-1 0-1 0 0,3-4 1 0 0,-4 6 240 0 0,-1 2-402 0 0,0-1 1 0 0,0 1-1 0 0,0-1 0 0 0,0 1 0 0 0,0-1 0 0 0,0 1 1 0 0,0-1-1 0 0,0 1 0 0 0,0-1 0 0 0,0 0 0 0 0,0 1 1 0 0,0-1-1 0 0,-1 1 0 0 0,1-1 0 0 0,0 1 0 0 0,-1-1 1 0 0,-1-1-72 0 0,-1 1 0 0 0,1 0 0 0 0,-1 1 1 0 0,1-1-1 0 0,-1 0 0 0 0,0 1 1 0 0,1-1-1 0 0,-1 1 0 0 0,0 0 0 0 0,0 0 1 0 0,1 0-1 0 0,-1 0 0 0 0,0 1 1 0 0,1-1-1 0 0,-1 1 0 0 0,0-1 0 0 0,1 1 1 0 0,-1 0-1 0 0,-3 2 0 0 0,-7 3-33 0 0,1 0 0 0 0,-19 14 0 0 0,19-12-16 0 0,0 1 23 0 0,-1-1 1 0 0,1 2-1 0 0,1 0 1 0 0,-1 0-1 0 0,2 1 1 0 0,0 0-1 0 0,0 1 0 0 0,1 0 1 0 0,0 1-1 0 0,1 0 1 0 0,-7 15-1 0 0,12-20 18 0 0,3-8-9 0 0,0 0 1 0 0,0 1-1 0 0,0-1 1 0 0,0 0-1 0 0,0 1 0 0 0,0-1 1 0 0,0 0-1 0 0,0 1 1 0 0,0-1-1 0 0,0 0 1 0 0,0 0-1 0 0,1 1 1 0 0,-1-1-1 0 0,0 0 0 0 0,0 1 1 0 0,0-1-1 0 0,0 0 1 0 0,1 0-1 0 0,-1 1 1 0 0,0-1-1 0 0,0 0 0 0 0,1 0 1 0 0,-1 1-1 0 0,0-1 1 0 0,0 0-1 0 0,1 0 1 0 0,-1 0-1 0 0,0 0 1 0 0,0 1-1 0 0,1-1 0 0 0,8 4 50 0 0,-5-3-33 0 0,0-1 1 0 0,0 1 0 0 0,1-1 0 0 0,-1 1 0 0 0,0-1 0 0 0,0-1 0 0 0,0 1 0 0 0,0-1 0 0 0,0 1 0 0 0,0-1 0 0 0,0 0 0 0 0,0 0 0 0 0,0-1 0 0 0,4-2-1 0 0,8-3 80 0 0,27-19-1 0 0,-42 26-99 0 0,42-29 54 0 0,26-17-47 0 0,-67 45-73 0 0,-5 3 48 0 0,1 0-1 0 0,0 0 0 0 0,1 1 0 0 0,-1-1 1 0 0,0 0-1 0 0,-1 3 0 0 0,2-3 14 0 0,-6 8 35 0 0,0 0-1 0 0,1 0 0 0 0,1 0 1 0 0,0 1-1 0 0,0-1 0 0 0,1 1 1 0 0,-6 23-1 0 0,11-34-28 0 0,-1 1 1 0 0,0-1-1 0 0,1 1 0 0 0,-1-1 1 0 0,0 1-1 0 0,1-1 1 0 0,-1 0-1 0 0,1 1 0 0 0,-1-1 1 0 0,0 0-1 0 0,1 1 0 0 0,-1-1 1 0 0,1 0-1 0 0,-1 1 1 0 0,1-1-1 0 0,0 0 0 0 0,-1 0 1 0 0,1 0-1 0 0,-1 0 0 0 0,2 1 1 0 0,-2-1-32 0 0,3 1-128 0 0,0-1 0 0 0,0 1-1 0 0,0 0 1 0 0,0-1 0 0 0,0 0-1 0 0,0 0 1 0 0,0 0 0 0 0,0 0-1 0 0,3 0 1 0 0,15-5-820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1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10 8287 0 0,'0'0'382'0'0,"0"-1"-8"0"0,2-7 3577 0 0,-12 8 46 0 0,6 1-3889 0 0,1 0 0 0 0,0 1 0 0 0,-1 0 0 0 0,1-1 1 0 0,0 1-1 0 0,0 0 0 0 0,0 0 0 0 0,0 1 0 0 0,1-1 0 0 0,-4 4 0 0 0,-25 31 114 0 0,-3 11-99 0 0,3 2 1 0 0,-44 94-1 0 0,-33 116 89 0 0,107-257-210 0 0,-157 393 209 0 0,116-277 259 0 0,41-117-146 0 0,1-12-290 0 0,1 0 0 0 0,0 0 0 0 0,0 1-1 0 0,1-1 1 0 0,0 1 0 0 0,1-1 0 0 0,0 1-1 0 0,8-15 1 0 0,-2 3-52 0 0,25-39-1 0 0,-27 50-61 0 0,0 1 1 0 0,0 1-1 0 0,1-1 0 0 0,0 1 0 0 0,0 0 0 0 0,11-7 0 0 0,-14 12 14 0 0,0 0-1 0 0,0 1 1 0 0,1-1 0 0 0,-1 1-1 0 0,1 0 1 0 0,-1 1-1 0 0,1-1 1 0 0,-1 1 0 0 0,1 0-1 0 0,0 1 1 0 0,0-1-1 0 0,-1 1 1 0 0,1 0 0 0 0,8 2-1 0 0,1 0 17 0 0,0 1-1 0 0,0 0 1 0 0,-1 1 0 0 0,19 8-1 0 0,2 2 1149 0 0,49 30 0 0 0,-83-43-1033 0 0,0-1 0 0 0,0 1 0 0 0,0 0 0 0 0,-1 0 0 0 0,1 0 0 0 0,0 0 0 0 0,-1-1 0 0 0,1 1 0 0 0,0 0-1 0 0,-1 0 1 0 0,1 0 0 0 0,-1 0 0 0 0,1 1 0 0 0,-1-1 0 0 0,0 0 0 0 0,1 0 0 0 0,-1 0 0 0 0,0 0 0 0 0,0 0 0 0 0,0 0 0 0 0,0 1 0 0 0,0-1-1 0 0,0 0 1 0 0,0 0 0 0 0,0 0 0 0 0,-1 2 0 0 0,0 1 50 0 0,0 0 0 0 0,0 0-1 0 0,0 0 1 0 0,-1-1 0 0 0,-3 8-1 0 0,-2 0-66 0 0,-1-1-1 0 0,-1 1 0 0 0,1-1 0 0 0,-2-1 1 0 0,1 0-1 0 0,-1 0 0 0 0,-1-1 0 0 0,-12 8 1 0 0,-97 51-106 0 0,115-65 60 0 0,-5 4-277 0 0,1-2 1 0 0,-1 1 0 0 0,0-2-1 0 0,-1 1 1 0 0,1-1 0 0 0,-1-1 0 0 0,-14 2-1 0 0,24-4-209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1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18 8287 0 0,'0'-1'639'0'0,"9"-16"13086"0"0,-10 19-13667 0 0,1 0-1 0 0,0 0 1 0 0,-1 0-1 0 0,1 0 1 0 0,-1 0-1 0 0,0 0 1 0 0,0 0-1 0 0,-1 1 1 0 0,0 4 20 0 0,-4 14 176 0 0,2 0 0 0 0,-4 42 1 0 0,6-9-1276 0 0,2 0-5101 0 0,0-54 6058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1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15575 0 0,'0'0'1410'0'0,"-1"1"-1160"0"0,-4 2-122 0 0,0 1-1 0 0,1 0 1 0 0,0-1-1 0 0,0 1 1 0 0,0 1-1 0 0,0-1 1 0 0,0 0-1 0 0,1 1 1 0 0,0 0-1 0 0,0 0 1 0 0,-3 7-1 0 0,-3 8 202 0 0,-10 36 0 0 0,9-23-107 0 0,-103 247 917 0 0,-16-6 612 0 0,45-100-1271 0 0,79-164-479 0 0,-11 21 10 0 0,2 1 0 0 0,2 1 0 0 0,-9 34 0 0 0,17-36-137 0 0,4-29 11 0 0,0-1 1 0 0,0 1-1 0 0,0-1 0 0 0,0 1 0 0 0,1-1 1 0 0,-1 0-1 0 0,0 1 0 0 0,1-1 0 0 0,-1 0 1 0 0,1 1-1 0 0,0-1 0 0 0,-1 0 0 0 0,1 1 1 0 0,0-1-1 0 0,0 0 0 0 0,-1 0 0 0 0,1 0 1 0 0,2 2-1 0 0,1-2-2141 0 0,9-1-4571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1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15119 0 0,'0'0'4498'0'0,"0"1"-3898"0"0,-19 69 1665 0 0,-1 4-1613 0 0,10-44-520 0 0,-6 15 11 0 0,-12 62-1 0 0,16-55-957 0 0,11-51 3 0 0,11-9-2233 0 0,1-5 1619 0 0,1-4-28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1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661 150 1375 0 0,'8'-17'31'0'0,"1"0"0"0"0,19-26-1 0 0,-3 14 2846 0 0,-16 19-214 0 0,-5 6-1540 0 0,0 0-1 0 0,0 0 0 0 0,0 0 0 0 0,0 1 1 0 0,1 0-1 0 0,-1-1 0 0 0,9-3 0 0 0,-12 7-159 0 0,0 2-758 0 0,0 0-183 0 0,0 1 0 0 0,0 0 0 0 0,0 0 0 0 0,-1 0 0 0 0,1 0 0 0 0,-1 0 0 0 0,0 0 1 0 0,1 0-1 0 0,-1 0 0 0 0,-1 0 0 0 0,1 0 0 0 0,0 0 0 0 0,-2 3 0 0 0,-1 7 89 0 0,-9 22 0 0 0,5-17-7 0 0,-196 449 3440 0 0,49-188-1752 0 0,-18-10-680 0 0,155-243-1075 0 0,-12 16 88 0 0,-36 75-1 0 0,63-115-415 0 0,2-2 194 0 0,-1 1 0 0 0,1-1 0 0 0,-1 1 0 0 0,1-1 0 0 0,0 1 0 0 0,-1 0 1 0 0,1-1-1 0 0,0 1 0 0 0,-1-1 0 0 0,1 1 0 0 0,0 0 0 0 0,0-1 0 0 0,0 1 1 0 0,0 0-1 0 0,0-1 0 0 0,0 1 0 0 0,0 0 0 0 0,0-1 0 0 0,0 1 1 0 0,0 0-1 0 0,0 0 0 0 0</inkml:trace>
  <inkml:trace contextRef="#ctx0" brushRef="#br0" timeOffset="1">0 924 8287 0 0,'2'-8'756'0'0,"0"0"-622"0"0,-1 6 98 0 0,-1 1 1 0 0,0 0 0 0 0,1 0-1 0 0,-1 0 1 0 0,1 0 0 0 0,-1 0-1 0 0,1 0 1 0 0,-1 0-1 0 0,1 0 1 0 0,0 0 0 0 0,0 0-1 0 0,-1 0 1 0 0,1 0 0 0 0,0 0-1 0 0,0 1 1 0 0,0-1 0 0 0,0 0-1 0 0,0 1 1 0 0,2-2 0 0 0,1 0 1250 0 0,1-2 161 0 0,0 1 1 0 0,0-1-1 0 0,9-3 1 0 0,18-5 897 0 0,37-2-2570 0 0,-41 9 654 0 0,0 1-530 0 0,0 1 0 0 0,45 0 1 0 0,56 12-462 0 0,-75 0-536 0 0,-4 0-4914 0 0,-33-8-1073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1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5983 0 0,'0'0'464'0'0,"-2"9"-288"0"0,-3 11 2149 0 0,0 0 0 0 0,-1-1 0 0 0,-1 0-1 0 0,-13 25 1 0 0,-21 28 1342 0 0,-6 14-894 0 0,37-63-2725 0 0,2 0-1 0 0,0 1 1 0 0,-5 32 0 0 0,12-54-792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1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12871 0 0,'0'0'588'0'0,"0"1"-12"0"0,0 1-563 0 0,1 3 317 0 0,0 0 0 0 0,0 1-1 0 0,0-1 1 0 0,1 0 0 0 0,0 0 0 0 0,0 0-1 0 0,3 6 1 0 0,-4-10-88 0 0,1 0 1 0 0,-1 0-1 0 0,1 0 1 0 0,0 0-1 0 0,-1 0 0 0 0,1 0 1 0 0,0 0-1 0 0,0-1 1 0 0,0 1-1 0 0,-1-1 1 0 0,1 1-1 0 0,0-1 0 0 0,0 0 1 0 0,0 0-1 0 0,0 0 1 0 0,2 0-1 0 0,0 0 106 0 0,-1 0-128 0 0,15 2 568 0 0,1-2 0 0 0,21-1 0 0 0,-31-1-738 0 0,0 1-1 0 0,1-2 1 0 0,-1 1-1 0 0,0-1 1 0 0,0 0-1 0 0,-1-1 1 0 0,11-6-1 0 0,-13 6-66 0 0,-5 3-69 0 0,1-7-194 0 0,-3 7 244 0 0,-1-1-1 0 0,1 1 0 0 0,0 0 0 0 0,-1 0 0 0 0,1 0 0 0 0,-1 0 0 0 0,1 0 0 0 0,-1 0 0 0 0,1 0 0 0 0,-1 0 0 0 0,0 1 0 0 0,1-1 0 0 0,-1 1 0 0 0,0-1 0 0 0,1 1 0 0 0,-1 0 1 0 0,0-1-1 0 0,0 1 0 0 0,0 0 0 0 0,1 0 0 0 0,-1 0 0 0 0,-3 1 0 0 0,-5 0-23 0 0,0 0 1 0 0,-18 5-1 0 0,18-2 32 0 0,0 1-1 0 0,0-1 0 0 0,1 2 0 0 0,-18 11 0 0 0,0 1-8 0 0,-42 26 37 0 0,59-36 0 0 0,0-1 0 0 0,1 1 0 0 0,0 1 0 0 0,-13 15 0 0 0,20-21 6 0 0,1-1 0 0 0,-1 1 0 0 0,0-1 0 0 0,1 1 0 0 0,-1-1 0 0 0,1 1 0 0 0,0 0 0 0 0,0 0 0 0 0,0 0 0 0 0,0 0 0 0 0,1 0 0 0 0,-1 0 0 0 0,1 0 0 0 0,0 0 0 0 0,0 0 0 0 0,0 0 0 0 0,0 0 0 0 0,0 0 0 0 0,1 0 0 0 0,-1 0 0 0 0,1 0 0 0 0,0-1 0 0 0,1 6 0 0 0,1-4 6 0 0,-1 1 0 0 0,1-1 0 0 0,0 0 0 0 0,0 0 0 0 0,0 0 0 0 0,1 0 0 0 0,-1-1 0 0 0,1 0 0 0 0,0 1 0 0 0,0-1 0 0 0,0-1 0 0 0,1 1 0 0 0,6 3 0 0 0,3 1-102 0 0,-10-4-8 0 0,0 0 0 0 0,0-1 0 0 0,1 0 0 0 0,-1 0 0 0 0,1-1 0 0 0,0 1 0 0 0,-1-1 0 0 0,1 0 0 0 0,0 0 0 0 0,0 0 0 0 0,8 0 0 0 0,1-3-1388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1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13 4607 0 0,'-2'-1'8876'0'0,"-15"-9"-4534"0"0,16 10-4272 0 0,-1-1 0 0 0,0 1-1 0 0,1 0 1 0 0,-1 0 0 0 0,1 0 0 0 0,-1 0-1 0 0,1 0 1 0 0,-1 0 0 0 0,1 0-1 0 0,-1 0 1 0 0,1 1 0 0 0,-1-1 0 0 0,1 0-1 0 0,-1 1 1 0 0,1 0 0 0 0,-1-1-1 0 0,1 1 1 0 0,-2 1 0 0 0,-11 7 83 0 0,1 1 0 0 0,0 0 0 0 0,1 1 0 0 0,0 0 0 0 0,1 1 0 0 0,-13 18 0 0 0,-9 8-73 0 0,31-37-80 0 0,-45 54 16 0 0,43-50-10 0 0,0 1 1 0 0,1 0-1 0 0,-1 0 1 0 0,1 0-1 0 0,0 0 1 0 0,1 0-1 0 0,-1 1 1 0 0,-1 8-1 0 0,4-4-6 0 0,4-2 14 0 0,0-5 0 0 0,0-1 0 0 0,0 0 0 0 0,0 0 0 0 0,0 0 1 0 0,1 0-1 0 0,-1 0 0 0 0,1-1 0 0 0,0 0 0 0 0,10 3 1 0 0,18 9 37 0 0,-28-10 21 0 0,0-1-1 0 0,0 1 1 0 0,0-1 0 0 0,-1 1-1 0 0,1 1 1 0 0,-1-1-1 0 0,0 1 1 0 0,0 0 0 0 0,0-1-1 0 0,-1 2 1 0 0,0-1 0 0 0,4 7-1 0 0,-4-4 76 0 0,0 1 0 0 0,-1-1 0 0 0,1 1 0 0 0,-2-1 0 0 0,1 1 0 0 0,-1 0 0 0 0,-1 16 0 0 0,0 87 2435 0 0,0-111-2546 0 0,0 0 1 0 0,0 1 0 0 0,-1-1-1 0 0,1 0 1 0 0,0 0 0 0 0,-1 0-1 0 0,1 1 1 0 0,-1-1 0 0 0,0 0-1 0 0,1 0 1 0 0,-1 0 0 0 0,0 0-1 0 0,0 0 1 0 0,0 0 0 0 0,0 0-1 0 0,0 0 1 0 0,0 0-1 0 0,0 0 1 0 0,0-1 0 0 0,0 1-1 0 0,0 0 1 0 0,-2 0 0 0 0,-2 1-23 0 0,0 0 0 0 0,1 0 1 0 0,-1 0-1 0 0,-8 1 0 0 0,-10 0-66 0 0,1-2-1 0 0,0 0 0 0 0,-36-4 0 0 0,32 1-111 0 0,-44 0-1364 0 0,-55-5-2927 0 0,100 4 3080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4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49 919 0 0,'-9'0'351'0'0,"2"1"1973"0"0,1 0-1 0 0,0 0 0 0 0,0 0 1 0 0,-12 5 1711 0 0,13-4-2995 0 0,7 0 533 0 0,8 3-706 0 0,10-3-565 0 0,0-2-1 0 0,-1 0 1 0 0,1-1-1 0 0,22-4 1 0 0,-28 4-190 0 0,167-28 743 0 0,27-3 165 0 0,-186 31-1074 0 0,36 1 1 0 0,-25 3-6248 0 0,-22 0-218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4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13359 0 0,'0'0'1027'0'0,"1"2"-670"0"0,0 6 201 0 0,1 0 0 0 0,-1 0-1 0 0,-1 0 1 0 0,0 1 0 0 0,0-1 0 0 0,0 0-1 0 0,-1 0 1 0 0,0 0 0 0 0,-1 0 0 0 0,-3 13-1 0 0,-6 10 416 0 0,-19 40 1 0 0,17-43-520 0 0,-27 60 408 0 0,15-37-354 0 0,-30 89-1 0 0,43-96-456 0 0,-40 114-38 0 0,49-153-112 0 0,1 1 0 0 0,-1-1 0 0 0,0 0 0 0 0,-1 0 0 0 0,-7 9 0 0 0,10-13-225 0 0,4-15-4971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1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429 294 12495 0 0,'0'0'282'0'0,"-1"2"39"0"0,-49 88 1382 0 0,47-84-615 0 0,5-9 1171 0 0,9-13-1097 0 0,4-2-1030 0 0,-1 0 1 0 0,0-1-1 0 0,14-29 0 0 0,26-66-108 0 0,-49 102-24 0 0,-1-1 0 0 0,0 1 0 0 0,2-18 0 0 0,-5 26 0 0 0,0-1 0 0 0,-1 0 0 0 0,1 0 0 0 0,-1 0 0 0 0,-1 0 0 0 0,1 0 0 0 0,-1 0 0 0 0,0 0 0 0 0,0 0 0 0 0,0 1 0 0 0,-4-10 0 0 0,4 12 0 0 0,0 1-1 0 0,0-1 1 0 0,0 1 0 0 0,0-1-1 0 0,-1 1 1 0 0,1 0 0 0 0,0-1-1 0 0,-1 1 1 0 0,1 0-1 0 0,-1 0 1 0 0,0 0 0 0 0,1 0-1 0 0,-1 0 1 0 0,0 1 0 0 0,1-1-1 0 0,-1 0 1 0 0,0 1-1 0 0,0-1 1 0 0,0 1 0 0 0,0 0-1 0 0,1-1 1 0 0,-1 1-1 0 0,0 0 1 0 0,0 0 0 0 0,0 0-1 0 0,0 1 1 0 0,-2-1 0 0 0,-2 1-20 0 0,1 0 1 0 0,-1 1-1 0 0,1-1 1 0 0,-1 1-1 0 0,1 0 1 0 0,0 0-1 0 0,-9 6 1 0 0,-3 3-47 0 0,0 2 0 0 0,1 0 0 0 0,0 1 0 0 0,-19 22 1 0 0,-48 70 41 0 0,29-35 13 0 0,-3-3-44 0 0,-45 59 46 0 0,98-121-2 0 0,-1 1 0 0 0,1-1 0 0 0,0 1 1 0 0,-5 14-1 0 0,8-19 10 0 0,1 0 0 0 0,-1-1 0 0 0,1 1 1 0 0,0 0-1 0 0,-1-1 0 0 0,1 1 0 0 0,0 0 0 0 0,0-1 1 0 0,0 1-1 0 0,0 0 0 0 0,1-1 0 0 0,0 4 1 0 0,-1-4-2 0 0,1 0 0 0 0,-1 0 0 0 0,1 0 0 0 0,-1 0 0 0 0,1 0 0 0 0,0 0 0 0 0,0 0 0 0 0,-1 0 0 0 0,1-1 0 0 0,0 1 0 0 0,0 0 0 0 0,0-1 0 0 0,0 1 0 0 0,0 0 0 0 0,0-1 1 0 0,0 1-1 0 0,0-1 0 0 0,0 0 0 0 0,0 1 0 0 0,0-1 0 0 0,2 1 0 0 0,6-1 27 0 0,-1 1 1 0 0,1-1-1 0 0,0-1 0 0 0,-1 1 0 0 0,1-2 1 0 0,-1 1-1 0 0,1-1 0 0 0,14-5 1 0 0,-13 4 18 0 0,11-4 50 0 0,-1 0 0 0 0,0-2 0 0 0,26-14 0 0 0,54-40 42 0 0,-80 50-128 0 0,8-5 3 0 0,-1-2-1 0 0,-1 0 1 0 0,-1-2 0 0 0,43-48-1 0 0,-65 66-10 0 0,1-1 0 0 0,-1 1 0 0 0,0-1 0 0 0,0 0 0 0 0,0 0 0 0 0,3-10 0 0 0,-6 15 0 0 0,0 0 0 0 0,0 0 0 0 0,0 0 0 0 0,1 0 0 0 0,-1-1-1 0 0,0 1 1 0 0,0 0 0 0 0,0 0 0 0 0,0 0 0 0 0,0-1 0 0 0,0 1 0 0 0,0 0-1 0 0,0 0 1 0 0,0 0 0 0 0,0-1 0 0 0,0 1 0 0 0,0 0 0 0 0,0 0 0 0 0,0 0 0 0 0,0-1-1 0 0,0 1 1 0 0,0 0 0 0 0,0 0 0 0 0,0 0 0 0 0,0-1 0 0 0,0 1 0 0 0,0 0-1 0 0,-1 0 1 0 0,1 0 0 0 0,0 0 0 0 0,0-1 0 0 0,0 1 0 0 0,0 0 0 0 0,0 0 0 0 0,0 0-1 0 0,-1 0 1 0 0,1-1 0 0 0,0 1 0 0 0,0 0 0 0 0,0 0 0 0 0,0 0 0 0 0,-1 0-1 0 0,1 0 1 0 0,0 0 0 0 0,0 0 0 0 0,0 0 0 0 0,-1 0 0 0 0,1 0 0 0 0,0 0 0 0 0,-5 1 33 0 0,-2 2 59 0 0,1 0 0 0 0,0 1 0 0 0,0 0 1 0 0,0 0-1 0 0,0 1 0 0 0,0-1 0 0 0,-5 8 0 0 0,-4 4 32 0 0,1 0 0 0 0,1 2 0 0 0,0-1 0 0 0,1 2 0 0 0,1-1 0 0 0,-13 33 0 0 0,21-44-129 0 0,0-1 1 0 0,0 1-1 0 0,1 0 0 0 0,0 0 0 0 0,0 0 0 0 0,1 0 1 0 0,0 1-1 0 0,0-1 0 0 0,0 11 0 0 0,2-17-72 0 0,-1 0 1 0 0,0 0-1 0 0,1 0 0 0 0,-1 0 0 0 0,0-1 1 0 0,1 1-1 0 0,-1 0 0 0 0,1 0 0 0 0,0 0 1 0 0,-1-1-1 0 0,1 1 0 0 0,0 0 0 0 0,-1 0 1 0 0,1-1-1 0 0,0 1 0 0 0,0-1 0 0 0,-1 1 1 0 0,1-1-1 0 0,0 1 0 0 0,0-1 0 0 0,0 1 0 0 0,1 0 1 0 0,12 1-4993 0 0,0-3-1289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15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27 6447 0 0,'9'-25'12944'0'0,"-17"24"-11128"0"0,3 1-1711 0 0,1 1-1 0 0,0 0 0 0 0,0 0 1 0 0,-1 0-1 0 0,1 0 1 0 0,0 1-1 0 0,0 0 0 0 0,1-1 1 0 0,-8 6-1 0 0,-33 24 204 0 0,40-28-255 0 0,-18 16-68 0 0,1 1-1 0 0,1 1 0 0 0,1 0 0 0 0,1 2 1 0 0,-17 26-1 0 0,30-41-45 0 0,0 0-1 0 0,0 0 1 0 0,0 1 0 0 0,1 0 0 0 0,0 0 0 0 0,1 0 0 0 0,0 0-1 0 0,-2 15 1 0 0,5-9 61 0 0,3-10 0 0 0,-1-3 0 0 0,0 1-2 0 0,0 0-1 0 0,0 1 1 0 0,0-1-1 0 0,1 0 1 0 0,0-1 0 0 0,-1 1-1 0 0,1 0 1 0 0,6 3-1 0 0,29 18-36 0 0,-5-4 20 0 0,-21-12 202 0 0,0 1 0 0 0,-1 1 0 0 0,0 0 0 0 0,19 22 0 0 0,-27-29-128 0 0,-1 0 1 0 0,0 0-1 0 0,-1 0 0 0 0,1 0 0 0 0,-1 1 0 0 0,1-1 0 0 0,-1 0 1 0 0,0 1-1 0 0,0 0 0 0 0,0-1 0 0 0,0 5 0 0 0,-1-5-33 0 0,0 0 0 0 0,0 0 0 0 0,-1-1 0 0 0,1 1-1 0 0,-1 0 1 0 0,0 0 0 0 0,1-1 0 0 0,-1 1 0 0 0,-1-1-1 0 0,1 1 1 0 0,0-1 0 0 0,0 1 0 0 0,-1-1 0 0 0,0 0 0 0 0,1 1-1 0 0,-4 2 1 0 0,1-1 43 0 0,0 0 0 0 0,-1-1 0 0 0,1 0 1 0 0,-1 0-1 0 0,0 0 0 0 0,0 0 0 0 0,1-1 0 0 0,-2 0 0 0 0,1 0 0 0 0,-6 2 0 0 0,-11 1-1 0 0,-25 3-1 0 0,28-5-35 0 0,-63 10-936 0 0,-145 3 1 0 0,214-16-1243 0 0,3-2-5424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1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34 14711 0 0,'3'-5'42'0'0,"-2"2"142"0"0,1 0 0 0 0,0 0 0 0 0,0 0 0 0 0,0 1 0 0 0,0-1 0 0 0,0 0 0 0 0,1 1 0 0 0,4-5 1854 0 0,-6 22-1000 0 0,-1-6-887 0 0,0 0 1 0 0,-1 0 0 0 0,0-1 0 0 0,0 1-1 0 0,-5 13 1 0 0,-18 44 637 0 0,14-40-446 0 0,-30 79 89 0 0,-72 137 0 0 0,63-144-609 0 0,21-39-654 0 0,27-57 514 0 0,9-8-2146 0 0,3-5-2118 0 0,1-4-1378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1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76 526 3679 0 0,'-2'0'284'0'0,"-34"-2"1176"0"0,31 2-122 0 0,0 0 0 0 0,0 1-1 0 0,0 0 1 0 0,1 0 0 0 0,-10 4 2603 0 0,15-7-3737 0 0,-1 0 1 0 0,0 0-1 0 0,1 0 1 0 0,0 0-1 0 0,-1 0 1 0 0,1 0-1 0 0,1-3 1 0 0,13-15 380 0 0,0 0 0 0 0,25-25 1 0 0,0 0-81 0 0,18-27 118 0 0,-1 2 314 0 0,91-90 0 0 0,-136 150-908 0 0,0-1-1 0 0,0 2 1 0 0,1 0 0 0 0,0 0-1 0 0,27-12 1 0 0,-36 19-23 0 0,1 0 1 0 0,-1 0-1 0 0,1 1 1 0 0,-1-1-1 0 0,1 1 1 0 0,0 1-1 0 0,-1-1 1 0 0,1 0-1 0 0,0 1 1 0 0,0 0-1 0 0,-1 0 1 0 0,1 1 0 0 0,0-1-1 0 0,-1 1 1 0 0,1 0-1 0 0,0 0 1 0 0,-1 1-1 0 0,1-1 1 0 0,-1 1-1 0 0,0 0 1 0 0,1 0-1 0 0,-1 1 1 0 0,6 4-1 0 0,-1 1 30 0 0,0 0-1 0 0,-1 1 0 0 0,0 1 1 0 0,0-1-1 0 0,-1 1 1 0 0,-1 0-1 0 0,10 18 0 0 0,-4-1 112 0 0,18 56-1 0 0,-21-53-91 0 0,-1 1-1 0 0,7 52 1 0 0,-14-73-39 0 0,0 1 1 0 0,-1-1 0 0 0,0 1 0 0 0,-1 0-1 0 0,0-1 1 0 0,-1 1 0 0 0,0-1-1 0 0,0 0 1 0 0,-1 0 0 0 0,-1 0-1 0 0,-8 18 1 0 0,8-21-6 0 0,-1-1 1 0 0,0 0-1 0 0,0 0 0 0 0,0-1 0 0 0,-1 0 0 0 0,0 1 0 0 0,0-2 1 0 0,0 1-1 0 0,-1-1 0 0 0,1 0 0 0 0,-1 0 0 0 0,0-1 1 0 0,0 0-1 0 0,0 0 0 0 0,-11 2 0 0 0,-8 1 29 0 0,-1 0 1 0 0,1-2-1 0 0,-30 1 0 0 0,-5-3-850 0 0,-123-14 0 0 0,134 7 493 0 0,11-1-3824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1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52 1839 0 0,'11'-11'148'0'0,"21"-29"14461"0"0,-39 42-13623 0 0,1-1-521 0 0,-6 5 68 0 0,1 1 0 0 0,-1 0 0 0 0,1 0 1 0 0,1 1-1 0 0,-14 13 0 0 0,7-7-244 0 0,-7 6-43 0 0,-141 122 983 0 0,122-102-1008 0 0,-63 78 0 0 0,85-92-217 0 0,2 0 0 0 0,1 2-1 0 0,1 0 1 0 0,1 1-1 0 0,-16 42 1 0 0,27-58-6 0 0,2-1-1 0 0,0 0 1 0 0,0 1 0 0 0,1 0 0 0 0,1 0-1 0 0,0 0 1 0 0,1 14 0 0 0,1-17-8 0 0,0-1 1 0 0,1 0-1 0 0,0 1 0 0 0,0-1 1 0 0,1 0-1 0 0,0 0 0 0 0,1 0 1 0 0,0 0-1 0 0,0-1 0 0 0,10 14 1 0 0,-7-13 0 0 0,0 1 1 0 0,1-2-1 0 0,0 1 0 0 0,1-1 1 0 0,-1 0-1 0 0,2-1 1 0 0,18 12-1 0 0,-23-16-252 0 0,-1 0 0 0 0,1-1 0 0 0,0 0 0 0 0,0 0 0 0 0,0 0 0 0 0,0-1 0 0 0,0 1 0 0 0,1-1 0 0 0,-1 0 0 0 0,0-1 0 0 0,0 1 1 0 0,1-1-1 0 0,-1 0 0 0 0,0-1 0 0 0,1 1 0 0 0,-1-1 0 0 0,0 0 0 0 0,1 0 0 0 0,7-4 0 0 0,1-1-6410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1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325 273 4607 0 0,'0'0'4760'0'0,"1"2"-3357"0"0,1 8-702 0 0,0 0 1 0 0,-1 0-1 0 0,0-1 0 0 0,0 13 0 0 0,-2 5 4400 0 0,3-28-4987 0 0,-1 0 0 0 0,1 0 0 0 0,-1 0 0 0 0,1 0 0 0 0,-1 0 1 0 0,0 0-1 0 0,0 0 0 0 0,1 0 0 0 0,0-3 0 0 0,1 1 87 0 0,6-7 7 0 0,-1 0-1 0 0,0-1 1 0 0,0 0-1 0 0,-1 0 1 0 0,-1-1-1 0 0,0 1 1 0 0,7-19-1 0 0,23-92 371 0 0,-31 104-451 0 0,-5 18-126 0 0,3-8 26 0 0,-1 0 0 0 0,0 0 0 0 0,-1 0 0 0 0,0-1 0 0 0,0 1 0 0 0,-1 0-1 0 0,0-1 1 0 0,-1-12 0 0 0,-2 12-40 0 0,3 9 2 0 0,-1 0 0 0 0,1-1 0 0 0,0 1 0 0 0,-1-1 1 0 0,1 1-1 0 0,-1 0 0 0 0,1-1 0 0 0,-1 1 0 0 0,1 0 0 0 0,-1-1 1 0 0,1 1-1 0 0,-1 0 0 0 0,0 0 0 0 0,1 0 0 0 0,-1 0 0 0 0,1-1 1 0 0,-1 1-1 0 0,1 0 0 0 0,-1 0 0 0 0,0 0 0 0 0,1 0 0 0 0,-2 0 1 0 0,-11 1-137 0 0,6 1 86 0 0,0 0 0 0 0,1 0-1 0 0,-1 0 1 0 0,1 1 0 0 0,-1 0 0 0 0,1 0 0 0 0,-8 6 0 0 0,-39 32-230 0 0,39-29 216 0 0,-34 28 12 0 0,-74 80 0 0 0,103-97 56 0 0,0 0 0 0 0,2 1 0 0 0,1 1 0 0 0,0 0 0 0 0,-21 51 0 0 0,34-69 43 0 0,1 1 1 0 0,-1 0-1 0 0,1 0 0 0 0,0 0 0 0 0,1 0 0 0 0,-1 14 0 0 0,2-20-25 0 0,0 1 0 0 0,0-1-1 0 0,0 0 1 0 0,1 0 0 0 0,-1 1-1 0 0,1-1 1 0 0,-1 0 0 0 0,1 0-1 0 0,0 0 1 0 0,0 0 0 0 0,0 0-1 0 0,0 0 1 0 0,0 0 0 0 0,0 0-1 0 0,0 0 1 0 0,1 0 0 0 0,-1 0-1 0 0,1-1 1 0 0,-1 1 0 0 0,1-1-1 0 0,0 1 1 0 0,0-1 0 0 0,-1 1-1 0 0,1-1 1 0 0,0 0 0 0 0,0 0-1 0 0,0 0 1 0 0,4 1 0 0 0,1 0 18 0 0,-1-1 0 0 0,1 0-1 0 0,0 0 1 0 0,0-1 0 0 0,-1 0 0 0 0,1 0 0 0 0,0 0 0 0 0,0-1-1 0 0,7-1 1 0 0,2-2 26 0 0,0 0 0 0 0,25-10 0 0 0,-14 2-75 0 0,-1 0-1 0 0,-1-2 0 0 0,0-2 1 0 0,-1 0-1 0 0,-1-1 1 0 0,0-1-1 0 0,-1-1 0 0 0,30-35 1 0 0,-48 50-14 0 0,-1 0 1 0 0,0 0-1 0 0,0-1 1 0 0,0 1-1 0 0,0-1 1 0 0,-1 0 0 0 0,1 1-1 0 0,-1-1 1 0 0,3-11-1 0 0,-5 16 36 0 0,0 0 0 0 0,0 0 0 0 0,0-1 0 0 0,0 1 0 0 0,0 0 0 0 0,1-1-1 0 0,-1 1 1 0 0,0 0 0 0 0,0-1 0 0 0,0 1 0 0 0,0 0 0 0 0,0-1 0 0 0,0 1 0 0 0,0 0 0 0 0,0 0 0 0 0,0-1-1 0 0,0 1 1 0 0,-1 0 0 0 0,1-1 0 0 0,0 1 0 0 0,0 0 0 0 0,0-1 0 0 0,0 1 0 0 0,0 0 0 0 0,0 0 0 0 0,-1-1-1 0 0,1 1 1 0 0,0 0 0 0 0,0 0 0 0 0,-1-1 0 0 0,1 1 0 0 0,0 0 0 0 0,0 0 0 0 0,-1 0 0 0 0,1-1 0 0 0,-4 2 56 0 0,0 0-43 0 0,0 0 0 0 0,0 1 0 0 0,0-1-1 0 0,0 1 1 0 0,1 0 0 0 0,-1 0 0 0 0,1 0 0 0 0,-1 0 0 0 0,1 1 0 0 0,0-1 0 0 0,0 1 0 0 0,0 0 0 0 0,0 0 0 0 0,-4 5-1 0 0,0 1 19 0 0,0 0-1 0 0,1 1 0 0 0,0 0 1 0 0,-5 12-1 0 0,10-19-47 0 0,-1 0 0 0 0,1 1 0 0 0,0-1 0 0 0,0 1 0 0 0,0-1 0 0 0,1 1 0 0 0,-1 0 0 0 0,1-1 0 0 0,0 1 1 0 0,0 0-1 0 0,0-1 0 0 0,0 1 0 0 0,1-1 0 0 0,-1 1 0 0 0,1 0 0 0 0,0-1 0 0 0,3 7 0 0 0,-3-9-37 0 0,0 0 0 0 0,0-1 0 0 0,0 1 0 0 0,0 0 0 0 0,1-1 0 0 0,-1 1 0 0 0,0-1 0 0 0,0 1 0 0 0,1-1 0 0 0,-1 0 0 0 0,0 0 0 0 0,1 1 0 0 0,-1-1 1 0 0,0 0-1 0 0,0 0 0 0 0,2 0 0 0 0,-1 0-140 0 0,12 0-1026 0 0,1-2-316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18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78 13823 0 0,'8'-9'347'0'0,"1"0"0"0"0,-1 1 0 0 0,1 0-1 0 0,1 0 1 0 0,14-8 0 0 0,9-3 6603 0 0,-32 30-6200 0 0,-1-5-632 0 0,-1 1 0 0 0,0-1 0 0 0,0 0-1 0 0,-1 0 1 0 0,0 0 0 0 0,0 0 0 0 0,0 0 0 0 0,-5 8-1 0 0,-30 46 150 0 0,25-40-207 0 0,-49 64-3 0 0,28-40 33 0 0,-28 31-459 0 0,-2 2-328 0 0,63-77 697 0 0,0 0 0 0 0,-1 1-1 0 0,1-1 1 0 0,0 0-1 0 0,0 0 1 0 0,0 0-1 0 0,-1 1 1 0 0,1-1-1 0 0,0 0 1 0 0,0 0-1 0 0,0 1 1 0 0,-1-1 0 0 0,1 0-1 0 0,0 1 1 0 0,0-1-1 0 0,0 0 1 0 0,0 0-1 0 0,0 1 1 0 0,0-1-1 0 0,0 0 1 0 0,0 1-1 0 0,0-1 1 0 0,0 0-1 0 0,0 1 1 0 0,0-1 0 0 0,0 0-1 0 0,0 1 1 0 0,0-1-1 0 0,0 0 1 0 0,0 1-1 0 0,0-1 1 0 0,0 0-1 0 0,0 1 1 0 0,0-1-1 0 0,1 0 1 0 0,-1 0-1 0 0,0 1 1 0 0,1-1 0 0 0,6 2 10 0 0,-7-2-9 0 0,7 0 14 0 0,1 1 1 0 0,-1-1-1 0 0,0-1 1 0 0,0 1-1 0 0,1-1 1 0 0,12-3-1 0 0,2 0-6 0 0,39-9 6 0 0,21-2 170 0 0,-73 14-204 0 0,1 0 1 0 0,0 1 0 0 0,-1 0 0 0 0,1 0 0 0 0,0 1-1 0 0,11 3 1 0 0,-21-4-153 0 0,1 0 98 0 0,-1 0 0 0 0,1 0-1 0 0,-1 0 1 0 0,0 0 0 0 0,1 0 0 0 0,-1 0-1 0 0,0 0 1 0 0,1 1 0 0 0,-1-1-1 0 0,1 0 1 0 0,-1 0 0 0 0,0 0 0 0 0,1 0-1 0 0,-1 1 1 0 0,0-1 0 0 0,0 0 0 0 0,1 0-1 0 0,-1 1 1 0 0,0-1 0 0 0,1 0-1 0 0,-1 0 1 0 0,0 1 0 0 0,0-1 0 0 0,1 0-1 0 0,-1 1 1 0 0,0-1 0 0 0,-1 11-1074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18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14279 0 0,'0'0'1103'0'0,"2"-1"-720"0"0,7 0 250 0 0,1 1 0 0 0,-1-1 0 0 0,10 2 0 0 0,-8 0 291 0 0,0-1 0 0 0,14-1 1 0 0,52-9 1312 0 0,91-13 292 0 0,-122 15-2663 0 0,65-22 0 0 0,-47 7-4567 0 0,-48 16-2991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1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7367 0 0,'1'-2'334'0'0,"2"-3"-146"0"0,10-22 10186 0 0,-8 43-9440 0 0,-1 0 0 0 0,-1 1 0 0 0,2 22-1 0 0,3 15 203 0 0,-1-21-587 0 0,1 0-1 0 0,1-1 1 0 0,24 51 0 0 0,-22-60-376 0 0,1-1 0 0 0,1-1 0 0 0,1 0 0 0 0,0-1 0 0 0,30 31 0 0 0,-4-10 117 0 0,51 40 0 0 0,-77-69-263 0 0,1-1 0 0 0,1-1 0 0 0,0-1 0 0 0,0 0 1 0 0,1-1-1 0 0,0 0 0 0 0,30 7 0 0 0,-42-13-26 0 0,-3-1-9 0 0,0-1 1 0 0,0 1 0 0 0,0-1 0 0 0,0 0-1 0 0,0 1 1 0 0,0-1 0 0 0,0 0 0 0 0,-1 0-1 0 0,1-1 1 0 0,0 1 0 0 0,0 0 0 0 0,0 0-1 0 0,2-2 1 0 0,7-3-1975 0 0,-3-2-5060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19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15 10135 0 0,'-3'-7'1050'0'0,"0"0"2879"0"0,-3 10-116 0 0,-5 7-3013 0 0,8-7-442 0 0,-92 98 1364 0 0,8-13-986 0 0,-100 89-315 0 0,-29-4-270 0 0,215-172-163 0 0,16-7-7281 0 0,2-4 482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5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210 199 5063 0 0,'-2'0'390'0'0,"-8"1"782"0"0,0 0 1 0 0,-18 4 0 0 0,12-1 11581 0 0,17-5-12385 0 0,5-7-166 0 0,1 0 0 0 0,1 0-1 0 0,0 1 1 0 0,0 0 0 0 0,0 0 0 0 0,15-8 0 0 0,61-28 42 0 0,-72 37-181 0 0,47-21 19 0 0,65-20 1 0 0,-106 41 52 0 0,-1 0-1 0 0,1 2 1 0 0,1 0 0 0 0,30-1 0 0 0,-44 4-95 0 0,0 1 0 0 0,0 1 0 0 0,0-1 0 0 0,0 1 0 0 0,-1-1 0 0 0,1 2 0 0 0,0-1 0 0 0,-1 0 0 0 0,1 1 0 0 0,-1 0 0 0 0,1 0 0 0 0,-1 0 0 0 0,0 0 0 0 0,1 1 0 0 0,-2 0 0 0 0,1 0 0 0 0,0 0 0 0 0,0 0 1 0 0,-1 0-1 0 0,0 1 0 0 0,1 0 0 0 0,-2-1 0 0 0,4 6 0 0 0,-3-4-18 0 0,0 0 1 0 0,-1 1 0 0 0,1-1-1 0 0,-1 1 1 0 0,0-1 0 0 0,-1 1-1 0 0,1 0 1 0 0,-1 0-1 0 0,0 0 1 0 0,-1 11 0 0 0,0-7-1 0 0,-1 0 0 0 0,0 0 0 0 0,-1 0 1 0 0,-1 0-1 0 0,1 0 0 0 0,-9 18 0 0 0,9-23-33 0 0,0 0 0 0 0,-1-1 0 0 0,0 1 0 0 0,0-1 0 0 0,0 0 0 0 0,0 0 0 0 0,-1 0 0 0 0,1-1 0 0 0,-1 1 0 0 0,0-1 0 0 0,0 1 0 0 0,0-1 0 0 0,-1-1 0 0 0,1 1-1 0 0,-10 4 1 0 0,-3-1-121 0 0,0-1 0 0 0,0 0-1 0 0,-23 3 1 0 0,13-2 28 0 0,-33 4-28 0 0,35-6 111 0 0,1 0 0 0 0,0 2 0 0 0,-39 14 0 0 0,84-9-209 0 0,-12-8 101 0 0,1-1-1 0 0,-1-1 0 0 0,1 1 1 0 0,13-1-1 0 0,7 1-201 0 0,-11 1 271 0 0,-1 0 1 0 0,0 2 0 0 0,0 0-1 0 0,0 1 1 0 0,-1 0 0 0 0,0 2-1 0 0,0 0 1 0 0,22 15-1 0 0,-35-21 63 0 0,0 2-1 0 0,0-1 0 0 0,0 0 1 0 0,-1 1-1 0 0,1 0 0 0 0,-1-1 1 0 0,0 2-1 0 0,0-1 0 0 0,0 0 1 0 0,-1 0-1 0 0,0 1 0 0 0,1 0 1 0 0,-1-1-1 0 0,-1 1 0 0 0,1 0 1 0 0,-1 0-1 0 0,0 0 0 0 0,0 0 1 0 0,0 0-1 0 0,-1 0 0 0 0,0 5 1 0 0,0-2 23 0 0,-1 0 0 0 0,0 0 1 0 0,0-1-1 0 0,0 1 0 0 0,-1 0 1 0 0,-1-1-1 0 0,1 1 0 0 0,-1-1 1 0 0,0 0-1 0 0,-1 0 0 0 0,0 0 1 0 0,0-1-1 0 0,-6 8 0 0 0,5-9 6 0 0,0 0 0 0 0,0-1 0 0 0,0 1 0 0 0,-1-1 0 0 0,1 0 0 0 0,-1-1 0 0 0,0 1 1 0 0,-1-1-1 0 0,1-1 0 0 0,0 1 0 0 0,-9 1 0 0 0,-8 2 142 0 0,-44 7 0 0 0,-20-6 222 0 0,0-3 1 0 0,-111-10-1 0 0,195 6-382 0 0,-11-1 118 0 0,-26-5-1 0 0,37 6-110 0 0,1-1-1 0 0,-1 1 1 0 0,0-1 0 0 0,1 0 0 0 0,-1 0-1 0 0,1 0 1 0 0,-1 0 0 0 0,1-1-1 0 0,0 1 1 0 0,-1 0 0 0 0,1-1 0 0 0,0 0-1 0 0,0 0 1 0 0,0 1 0 0 0,0-1-1 0 0,1 0 1 0 0,-3-4 0 0 0,3 5-13 0 0,1-1 0 0 0,-1 1 0 0 0,1-1 0 0 0,0 1 0 0 0,0-1 0 0 0,0 0 0 0 0,0 1 0 0 0,0-1 0 0 0,0 0-1 0 0,0 1 1 0 0,0-1 0 0 0,1 1 0 0 0,-1-1 0 0 0,0 0 0 0 0,1 1 0 0 0,0-1 0 0 0,-1 1 0 0 0,1-1 0 0 0,0 1 0 0 0,0 0 0 0 0,0-1 0 0 0,0 1 0 0 0,1-2 0 0 0,2-2-24 0 0,1 0-1 0 0,-1 0 0 0 0,1 1 1 0 0,8-6-1 0 0,-6 5-62 0 0,0 0 0 0 0,1 1-1 0 0,-1 0 1 0 0,1 1 0 0 0,0-1 0 0 0,14-3-1 0 0,-17 6-18 0 0,0 0 0 0 0,0 0 0 0 0,0 1 0 0 0,0-1 0 0 0,-1 1 0 0 0,1 0 0 0 0,0 1 0 0 0,0-1 0 0 0,0 1 0 0 0,0 0 0 0 0,0 0 0 0 0,-1 0 0 0 0,7 3-1 0 0,-8-2-52 0 0,0-1 0 0 0,0 1 0 0 0,-1 0 0 0 0,1 0 0 0 0,0 1 0 0 0,3 3 0 0 0,7 9-4985 0 0,-11-13 3491 0 0,7 9-5588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19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53 16127 0 0,'71'-34'1930'0'0,"-43"16"4339"0"0,-30 31-5724 0 0,0-5-498 0 0,0 0 1 0 0,-1-1-1 0 0,0 1 0 0 0,-1-1 0 0 0,1 0 1 0 0,-1 0-1 0 0,-1 0 0 0 0,-8 11 0 0 0,-48 48-38 0 0,52-57 26 0 0,-36 34-26 0 0,-43 47-270 0 0,83-85 216 0 0,-1 1-1 0 0,1 0 0 0 0,0 1 0 0 0,1-1 0 0 0,0 1 0 0 0,0 0 0 0 0,0 0 0 0 0,-4 12 0 0 0,8-16-2 0 0,0-2 48 0 0,0 0-1 0 0,0-1 1 0 0,-1 1 0 0 0,1-1-1 0 0,0 1 1 0 0,0 0-1 0 0,0-1 1 0 0,0 1 0 0 0,0-1-1 0 0,1 1 1 0 0,-1 0-1 0 0,0-1 1 0 0,0 1-1 0 0,0-1 1 0 0,0 1 0 0 0,1-1-1 0 0,-1 1 1 0 0,0-1-1 0 0,0 1 1 0 0,1-1 0 0 0,-1 1-1 0 0,0-1 1 0 0,1 1-1 0 0,-1-1 1 0 0,1 1 0 0 0,-1-1-1 0 0,1 0 1 0 0,-1 1-1 0 0,1-1 1 0 0,-1 0 0 0 0,2 1-1 0 0,-1 0 2 0 0,1 0 17 0 0,1 1-1 0 0,-1-1 0 0 0,0 1 1 0 0,1-1-1 0 0,0 0 0 0 0,-1 0 1 0 0,1 0-1 0 0,-1 0 1 0 0,1-1-1 0 0,0 1 0 0 0,0-1 1 0 0,0 0-1 0 0,5 0 1 0 0,2 0 119 0 0,1-1 0 0 0,14-4 1 0 0,-5 1-21 0 0,76-14 404 0 0,-54 9-716 0 0,1 2 0 0 0,70-4 0 0 0,-105 19-2724 0 0</inkml:trace>
  <inkml:trace contextRef="#ctx0" brushRef="#br0" timeOffset="1">6 690 16759 0 0,'-6'-5'5927'0'0,"8"5"-5374"0"0,137-16 2819 0 0,-74 6-3238 0 0,74-20 0 0 0,-2-2-3271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2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223 268 1839 0 0,'6'-16'1692'0'0,"12"-8"3396"0"0,-1 3-3481 0 0,17-30 1 0 0,-29 43-1014 0 0,0-1 0 0 0,-1 0 0 0 0,0 0-1 0 0,-1 0 1 0 0,0-1 0 0 0,2-10 0 0 0,-4 17-414 0 0,-1 0 0 0 0,1-1 0 0 0,-1 1 1 0 0,0 0-1 0 0,0 0 0 0 0,0-1 0 0 0,-1 1 0 0 0,1 0 1 0 0,-1-1-1 0 0,0 1 0 0 0,0 0 0 0 0,0 0 0 0 0,0 0 1 0 0,-1 0-1 0 0,1 0 0 0 0,-1 0 0 0 0,1 0 0 0 0,-1 1 0 0 0,0-1 1 0 0,0 0-1 0 0,-1 1 0 0 0,-2-3 0 0 0,3 3-130 0 0,0 1-1 0 0,0 0 0 0 0,0 0 1 0 0,-1 0-1 0 0,1 0 1 0 0,0 1-1 0 0,0-1 1 0 0,-1 0-1 0 0,1 1 1 0 0,0 0-1 0 0,-1-1 0 0 0,1 1 1 0 0,-1 0-1 0 0,1 0 1 0 0,0 0-1 0 0,-1 1 1 0 0,1-1-1 0 0,0 1 0 0 0,-1-1 1 0 0,-1 2-1 0 0,-6 1-38 0 0,0 0-1 0 0,0 1 1 0 0,-11 6-1 0 0,1 1-10 0 0,0 1 0 0 0,1 1 0 0 0,-27 23 0 0 0,35-26 0 0 0,-1 2 0 0 0,1-1 0 0 0,1 1 0 0 0,0 1 0 0 0,-16 27 0 0 0,23-35 0 0 0,1-1 0 0 0,0 1 0 0 0,0 0 0 0 0,0 0 0 0 0,1 0 0 0 0,0 0 0 0 0,0 0 0 0 0,0 0 0 0 0,0 1 0 0 0,1 9 0 0 0,0-12 0 0 0,0-1 0 0 0,1 0 0 0 0,-1 0 0 0 0,1 0 0 0 0,-1 0 0 0 0,1 0 0 0 0,0 0 0 0 0,0 0 0 0 0,0 0 0 0 0,0 0 0 0 0,0 0 0 0 0,0-1 0 0 0,1 1 0 0 0,-1 0 0 0 0,0-1 0 0 0,1 1 0 0 0,0-1 0 0 0,-1 1 0 0 0,1-1 0 0 0,0 0 0 0 0,0 1 0 0 0,-1-1 0 0 0,1 0 0 0 0,0 0 0 0 0,0-1 0 0 0,0 1 0 0 0,0 0 0 0 0,4 0 0 0 0,2 1 10 0 0,0-1-1 0 0,0 0 0 0 0,0 0 1 0 0,0-1-1 0 0,1 0 0 0 0,-1-1 1 0 0,0 0-1 0 0,0 0 0 0 0,11-3 1 0 0,-5 0 76 0 0,0-1 1 0 0,-1 0 0 0 0,0-1-1 0 0,19-11 1 0 0,-28 14-85 0 0,0 0 1 0 0,0 0-1 0 0,-1 0 1 0 0,1 0-1 0 0,-1 0 1 0 0,4-6-1 0 0,-2 2-2 0 0,-4 1 12 0 0,-7 41 384 0 0,7-31-362 0 0,-1 0 0 0 0,0 0 0 0 0,1 0 0 0 0,0 0-1 0 0,0 0 1 0 0,0-1 0 0 0,0 1 0 0 0,1 0 0 0 0,0-1 0 0 0,-1 1-1 0 0,1 0 1 0 0,1-1 0 0 0,-1 0 0 0 0,0 0 0 0 0,1 1 0 0 0,-1-1-1 0 0,1-1 1 0 0,0 1 0 0 0,0 0 0 0 0,7 4 0 0 0,-5-4-164 0 0,-1-1 1 0 0,1 1 0 0 0,0-1-1 0 0,0 0 1 0 0,1 0 0 0 0,-1 0-1 0 0,0-1 1 0 0,1 0 0 0 0,-1 0-1 0 0,0 0 1 0 0,1-1 0 0 0,-1 0 0 0 0,1 0-1 0 0,-1 0 1 0 0,7-1 0 0 0,9-4-953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5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2759 0 0,'-4'3'16519'0'0,"-10"16"-13635"0"0,-11 15-5434 0 0,18-22 4137 0 0,-10 14-1317 0 0,10-16-232 0 0,1 0 1 0 0,0 0 0 0 0,0 1 0 0 0,1-1-1 0 0,0 1 1 0 0,1 1 0 0 0,0-1 0 0 0,1 0 0 0 0,0 1-1 0 0,-1 13 1 0 0,4-6-3356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5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14799 0 0,'0'0'1608'0'0,"12"7"-2536"0"0,-1 2-208 0 0,0 2-48 0 0,0 1 0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5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63 9215 0 0,'0'-2'707'0'0,"0"-1"-387"0"0,0 0-1 0 0,-1 0 1 0 0,1 0-1 0 0,-1 0 1 0 0,0 0-1 0 0,0 0 1 0 0,1 1 0 0 0,-2-1-1 0 0,1 0 1 0 0,0 0-1 0 0,-1 1 1 0 0,1-1-1 0 0,-1 1 1 0 0,0-1-1 0 0,0 1 1 0 0,-2-3 0 0 0,3 4-53 0 0,-1 0 0 0 0,1 0 1 0 0,-1 0-1 0 0,1 0 0 0 0,-1 0 1 0 0,1 0-1 0 0,-1 0 0 0 0,0 1 1 0 0,0-1-1 0 0,1 0 0 0 0,-1 1 1 0 0,0 0-1 0 0,0-1 0 0 0,1 1 1 0 0,-4 0-1 0 0,3 0-303 0 0,0 0 0 0 0,0 0 0 0 0,0 1 0 0 0,0-1 0 0 0,0 1 0 0 0,0-1-1 0 0,0 1 1 0 0,0 0 0 0 0,-3 1 0 0 0,-1 1 85 0 0,1 0 0 0 0,0 1 1 0 0,-1-1-1 0 0,2 1 0 0 0,-1 0 0 0 0,0 0 0 0 0,1 1 0 0 0,0-1 0 0 0,0 1 1 0 0,0 0-1 0 0,1 0 0 0 0,-1 0 0 0 0,-2 8 0 0 0,-3 1-197 0 0,0-1 0 0 0,0 1 0 0 0,-1-2 1 0 0,-16 17-1 0 0,15-18-4 0 0,1 1 1 0 0,-1 1-1 0 0,2 0 0 0 0,-11 19 1 0 0,15-21 136 0 0,0 6 15 0 0,7-13 0 0 0,-1-2 0 0 0,0 0 1 0 0,-1 0-1 0 0,1 0 1 0 0,0 0 0 0 0,0 0-1 0 0,1 0 1 0 0,-1-1-1 0 0,0 1 1 0 0,1 0 0 0 0,-1-1-1 0 0,1 1 1 0 0,-1-1-1 0 0,1 1 1 0 0,0-1-1 0 0,-1 0 1 0 0,1 0 0 0 0,0 1-1 0 0,0-1 1 0 0,0 0-1 0 0,0-1 1 0 0,0 1 0 0 0,4 1-1 0 0,5 0 7 0 0,0 1 0 0 0,0-2 0 0 0,13 1 0 0 0,-1 0 6 0 0,66 7-10 0 0,-49-6 220 0 0,63 12 0 0 0,-99-14-139 0 0,0 0 1 0 0,-1 0 0 0 0,1 0-1 0 0,0 1 1 0 0,-1-1-1 0 0,1 1 1 0 0,-1 0 0 0 0,0 0-1 0 0,0 0 1 0 0,0 0-1 0 0,0 1 1 0 0,0-1-1 0 0,0 1 1 0 0,0 0 0 0 0,2 4-1 0 0,-4-6-45 0 0,-1 1 1 0 0,0 0-1 0 0,0 0 0 0 0,0-1 1 0 0,0 1-1 0 0,0 0 0 0 0,-1 0 1 0 0,1-1-1 0 0,-1 1 0 0 0,1 0 0 0 0,-1-1 1 0 0,1 1-1 0 0,-1-1 0 0 0,0 1 1 0 0,-1 2-1 0 0,2-4-30 0 0,-3 5 24 0 0,0-1 1 0 0,0-1 0 0 0,0 1 0 0 0,-1 0 0 0 0,1-1 0 0 0,-1 1 0 0 0,0-1 0 0 0,0 0 0 0 0,0-1 0 0 0,0 1 0 0 0,0-1 0 0 0,-9 4 0 0 0,0-1 14 0 0,0 0 1 0 0,0-1-1 0 0,-20 3 0 0 0,6-2-10 0 0,-1-1-1 0 0,1-1 0 0 0,-1-1 1 0 0,0-1-1 0 0,-37-5 0 0 0,54 3-94 0 0,2 0-580 0 0,-1 0 1 0 0,1-1-1 0 0,0 0 0 0 0,0-1 1 0 0,0 1-1 0 0,1-2 0 0 0,-1 1 1 0 0,0-1-1 0 0,-7-5 0 0 0,4 0-5979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5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199 110 11431 0 0,'0'0'3060'0'0,"-1"2"-2054"0"0,-3 8-701 0 0,0 0 1 0 0,-1-1 0 0 0,0 0 0 0 0,0 1-1 0 0,-1-2 1 0 0,-11 13 0 0 0,-6 11 55 0 0,9-11-137 0 0,-49 81 442 0 0,53-84-570 0 0,0 2 0 0 0,2-1-1 0 0,-10 32 1 0 0,16-45-80 0 0,1-1 0 0 0,0 0 0 0 0,0 1 0 0 0,1-1 0 0 0,0 1-1 0 0,0-1 1 0 0,1 10 0 0 0,-1-13-5 0 0,0-1 0 0 0,0 0 0 0 0,1 1 0 0 0,-1-1-1 0 0,1 0 1 0 0,-1 1 0 0 0,1-1 0 0 0,-1 0 0 0 0,1 0 0 0 0,0 1-1 0 0,0-1 1 0 0,-1 0 0 0 0,1 0 0 0 0,0 0 0 0 0,0 0 0 0 0,0 0 0 0 0,0 0-1 0 0,0 0 1 0 0,0 0 0 0 0,1-1 0 0 0,-1 1 0 0 0,0 0 0 0 0,0-1-1 0 0,0 1 1 0 0,1-1 0 0 0,-1 1 0 0 0,0-1 0 0 0,1 1 0 0 0,-1-1-1 0 0,1 0 1 0 0,-1 0 0 0 0,0 0 0 0 0,1 0 0 0 0,-1 0 0 0 0,2 0 0 0 0,2 0 56 0 0,-1-1 0 0 0,1 0 0 0 0,-1 0 0 0 0,1-1 0 0 0,-1 1 0 0 0,0-1 0 0 0,7-3 0 0 0,29-20 331 0 0,-25 15-240 0 0,21-16-11 0 0,-1-1 0 0 0,-1-2 0 0 0,-1-1 0 0 0,-2-2 1 0 0,-1-1-1 0 0,26-38 0 0 0,-40 49-144 0 0,-1 1-1 0 0,19-41 1 0 0,-28 48-9 0 0,0 0 1 0 0,-1 0 0 0 0,-1 0 0 0 0,0 0-1 0 0,-1-1 1 0 0,2-18 0 0 0,-6 18-160 0 0,-9 17-3569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5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348 124 13039 0 0,'26'-30'806'0'0,"-11"14"-367"0"0,-1-1 0 0 0,19-30 0 0 0,-33 47-362 0 0,0 0 1 0 0,1-1-1 0 0,-1 1 0 0 0,0 0 0 0 0,1 0 1 0 0,-1-1-1 0 0,0 1 0 0 0,0-1 1 0 0,0 1-1 0 0,1 0 0 0 0,-1-1 0 0 0,0 1 1 0 0,0-1-1 0 0,0 1 0 0 0,0 0 1 0 0,0-1-1 0 0,0 1 0 0 0,0-1 0 0 0,0 1 1 0 0,0 0-1 0 0,0-1 0 0 0,0 1 0 0 0,0-1 1 0 0,0 1-1 0 0,0-1 0 0 0,0 1 1 0 0,0 0-1 0 0,0-1 0 0 0,0 1 0 0 0,-1-1 1 0 0,1 1-1 0 0,0 0 0 0 0,0-1 1 0 0,-1 1-1 0 0,0-1-26 0 0,0 1-1 0 0,0 0 1 0 0,0 0 0 0 0,0 0-1 0 0,0 0 1 0 0,0 0 0 0 0,0 1-1 0 0,0-1 1 0 0,0 0 0 0 0,0 0-1 0 0,1 1 1 0 0,-1-1 0 0 0,-2 1-1 0 0,-31 18-16 0 0,1 2 26 0 0,1 2 1 0 0,-41 38-1 0 0,68-55-49 0 0,-1 0 0 0 0,1 0-1 0 0,1 1 1 0 0,-1 0 0 0 0,-6 13-1 0 0,7-6-10 0 0,7-9 0 0 0,-2-4 0 0 0,3 3 14 0 0,0 1-1 0 0,0-1 1 0 0,0 0 0 0 0,0 0-1 0 0,0 0 1 0 0,1-1-1 0 0,0 0 1 0 0,8 5 0 0 0,-1 0 10 0 0,1 0 121 0 0,23 20 0 0 0,-32-24-103 0 0,0 1 0 0 0,0-1 0 0 0,0 1 1 0 0,-1 0-1 0 0,0 0 0 0 0,0 0 0 0 0,0 1 0 0 0,2 5 0 0 0,-3-6 22 0 0,0 0-1 0 0,0 1 0 0 0,0-1 0 0 0,-1 1 1 0 0,0-1-1 0 0,0 1 0 0 0,-1 0 1 0 0,0-1-1 0 0,0 1 0 0 0,0 0 1 0 0,0-1-1 0 0,-3 11 0 0 0,2-12-1 0 0,-1 1 0 0 0,1-1 1 0 0,-1 1-1 0 0,-1-1 0 0 0,1 0 0 0 0,0 0 0 0 0,-1 0 0 0 0,0 0 0 0 0,0 0 0 0 0,0-1 0 0 0,0 1 0 0 0,-1-1 0 0 0,1 0 0 0 0,-1 0 0 0 0,-6 4 0 0 0,-3 0 64 0 0,-1-1 0 0 0,1-1-1 0 0,-1 0 1 0 0,0 0 0 0 0,0-2 0 0 0,0 1-1 0 0,-16 0 1 0 0,0 1-31 0 0,21-3-119 0 0,-1 0-1 0 0,0-1 0 0 0,0-1 1 0 0,1 1-1 0 0,-1-2 0 0 0,0 1 0 0 0,0-1 1 0 0,0-1-1 0 0,1 0 0 0 0,-1 0 1 0 0,1-1-1 0 0,-18-7 0 0 0,18 3-1223 0 0,3-2-396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5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173 167 11519 0 0,'0'0'887'0'0,"0"1"-400"0"0,0 1-150 0 0,0 0 1 0 0,0 0 0 0 0,0 0 0 0 0,0 0-1 0 0,1 0 1 0 0,-1 0 0 0 0,1 0 0 0 0,-1 0-1 0 0,1 0 1 0 0,0-1 0 0 0,0 1 0 0 0,0 0-1 0 0,0 0 1 0 0,0-1 0 0 0,0 1 0 0 0,1 1-1 0 0,0-2-241 0 0,-1 0-1 0 0,0 0 0 0 0,0 0 1 0 0,1-1-1 0 0,-1 1 0 0 0,1 0 1 0 0,-1-1-1 0 0,1 1 0 0 0,-1 0 1 0 0,1-1-1 0 0,-1 0 0 0 0,1 1 1 0 0,-1-1-1 0 0,1 0 0 0 0,-1 0 1 0 0,1 0-1 0 0,-1 0 0 0 0,1 0 1 0 0,0 0-1 0 0,-1-1 1 0 0,1 1-1 0 0,1-1 0 0 0,20-6 164 0 0,0 0-1 0 0,-1-2 1 0 0,0 0-1 0 0,-1-1 1 0 0,0-2-1 0 0,-1 0 1 0 0,0-1-1 0 0,35-30 1 0 0,-21 8-232 0 0,-31 31-77 0 0,-1 0 0 0 0,1 1 0 0 0,0-1-1 0 0,-1 0 1 0 0,0 0 0 0 0,0 0 0 0 0,0-1 0 0 0,1-4 0 0 0,-3 9 30 0 0,0-1 0 0 0,0 1 1 0 0,0 0-1 0 0,-1-1 0 0 0,1 1 1 0 0,0 0-1 0 0,0-1 0 0 0,0 1 1 0 0,0 0-1 0 0,-1-1 0 0 0,1 1 1 0 0,0 0-1 0 0,0-1 0 0 0,-1 1 0 0 0,1 0 1 0 0,0 0-1 0 0,0-1 0 0 0,-1 1 1 0 0,1 0-1 0 0,0 0 0 0 0,-1-1 1 0 0,1 1-1 0 0,0 0 0 0 0,-1 0 1 0 0,1 0-1 0 0,0 0 0 0 0,-1 0 1 0 0,1 0-1 0 0,-1-1 0 0 0,-11-1-260 0 0,6 3 174 0 0,1-1 1 0 0,-1 1-1 0 0,1 0 0 0 0,0 0 0 0 0,-1 1 1 0 0,-8 3-1 0 0,-31 18-310 0 0,35-18 334 0 0,-29 18 124 0 0,0 0 0 0 0,2 3 0 0 0,1 1 0 0 0,2 1 0 0 0,0 3 0 0 0,2 0 0 0 0,1 2 0 0 0,-27 39 0 0 0,50-62 5 0 0,1 0 0 0 0,-10 20 0 0 0,16-27-42 0 0,0-1 1 0 0,0 1-1 0 0,0 0 0 0 0,0 0 0 0 0,0 0 0 0 0,0 0 1 0 0,1 0-1 0 0,-1 0 0 0 0,1-1 0 0 0,0 1 0 0 0,0 0 1 0 0,0 0-1 0 0,0 0 0 0 0,1 0 0 0 0,-1 0 0 0 0,1 0 1 0 0,1 4-1 0 0,-1-5-1 0 0,0-1 0 0 0,0 1 0 0 0,1-1 0 0 0,-1 1 0 0 0,0-1-1 0 0,1 0 1 0 0,-1 1 0 0 0,1-1 0 0 0,-1 0 0 0 0,1 0 0 0 0,0 0 0 0 0,-1 0 0 0 0,1 0 0 0 0,0-1 0 0 0,0 1 0 0 0,0 0 0 0 0,0-1 0 0 0,-1 1 0 0 0,1-1 0 0 0,0 0-1 0 0,0 0 1 0 0,4 0 0 0 0,6 0-1150 0 0,1 0 0 0 0,17-3 1 0 0,-19 2-1456 0 0,25-3-3966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0:5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221 249 5983 0 0,'0'0'274'0'0,"-7"4"90"0"0,-7 5 611 0 0,1-1 1571 0 0,0 0 0 0 0,0-1 0 0 0,-24 10 0 0 0,32-16-1986 0 0,0 1 0 0 0,0-1 0 0 0,0 0 0 0 0,0-1 0 0 0,0 1 0 0 0,-5-1 0 0 0,6 0-600 0 0,-1-1 1 0 0,1 1 0 0 0,0-1 0 0 0,-1 0 0 0 0,1 0 0 0 0,0 0-1 0 0,0-1 1 0 0,-4-2 0 0 0,5 3 59 0 0,0 0-1 0 0,1-1 0 0 0,-1 1 1 0 0,1-1-1 0 0,0 0 1 0 0,-1 0-1 0 0,1 0 0 0 0,0 0 1 0 0,0 0-1 0 0,0 0 1 0 0,0 0-1 0 0,0-1 0 0 0,1 1 1 0 0,-1-1-1 0 0,1 0 1 0 0,0 1-1 0 0,0-1 0 0 0,-1 0 1 0 0,2 0-1 0 0,-1 1 1 0 0,0-1-1 0 0,1 0 0 0 0,-1 0 1 0 0,1 0-1 0 0,0 0 0 0 0,0 0 1 0 0,0 0-1 0 0,0 0 1 0 0,0 0-1 0 0,2-4 0 0 0,0 1-25 0 0,0 0-1 0 0,1 0 0 0 0,0 0 0 0 0,0 0 0 0 0,0 0 0 0 0,1 1 0 0 0,-1-1 0 0 0,1 1 0 0 0,1 0 1 0 0,5-5-1 0 0,4-3-191 0 0,1 0 0 0 0,18-12 0 0 0,-13 11 65 0 0,1 1 0 0 0,0 1 0 0 0,1 1 0 0 0,0 0 0 0 0,1 2 0 0 0,31-9 0 0 0,-40 15 175 0 0,1 0 0 0 0,-1 1 0 0 0,1 0 0 0 0,0 1 0 0 0,-1 1-1 0 0,1 0 1 0 0,0 1 0 0 0,0 0 0 0 0,-1 1 0 0 0,1 1 0 0 0,24 8 0 0 0,-36-10-2 0 0,0 0 0 0 0,-1 1 0 0 0,1-1 0 0 0,0 0 0 0 0,0 1 0 0 0,-1 0 0 0 0,1 0 0 0 0,-1-1 0 0 0,1 1 0 0 0,-1 1 0 0 0,0-1 0 0 0,0 0 0 0 0,0 1 0 0 0,0-1 0 0 0,2 5 0 0 0,-3-5-10 0 0,0 0-1 0 0,0 1 1 0 0,0-1-1 0 0,-1 1 0 0 0,1-1 1 0 0,-1 1-1 0 0,0 0 0 0 0,0-1 1 0 0,0 1-1 0 0,0-1 1 0 0,0 1-1 0 0,0-1 0 0 0,-1 1 1 0 0,1-1-1 0 0,-1 1 1 0 0,1-1-1 0 0,-1 1 0 0 0,0-1 1 0 0,-2 3-1 0 0,-2 5 25 0 0,-1 0 0 0 0,-1 0 0 0 0,0-1 0 0 0,0 0 0 0 0,0 0 0 0 0,-1-1 0 0 0,-1 0 0 0 0,-11 8 0 0 0,-6 4 19 0 0,-47 25 0 0 0,-32 6-89 0 0,49-25-193 0 0,45-20-12 0 0,1-1-254 0 0,0 0 1 0 0,0 0 0 0 0,-1-1 0 0 0,0-1-1 0 0,0 0 1 0 0,-12 2 0 0 0,14-4-1368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00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15487 0 0,'0'0'1408'0'0,"-2"1"-1162"0"0,-4 1-242 0 0,1 1 0 0 0,0-1 0 0 0,-1 1 0 0 0,1 0 0 0 0,0 1 0 0 0,-6 5 1 0 0,-28 29-9 0 0,16-16 5 0 0,-16 19 17 0 0,-53 70 0 0 0,66-78 61 0 0,-138 216 502 0 0,136-203-493 0 0,-43 80 16 0 0,57-98-85 0 0,2 1 0 0 0,-15 47-1 0 0,26-74-22 0 0,1 0 0 0 0,-1 0 0 0 0,0 0-1 0 0,1 0 1 0 0,0 0 0 0 0,-1 0 0 0 0,1 0-1 0 0,0 1 1 0 0,0-1 0 0 0,0 0 0 0 0,0 0 0 0 0,0 0-1 0 0,1 0 1 0 0,-1 1 0 0 0,1-1 0 0 0,-1 0-1 0 0,1 0 1 0 0,0 0 0 0 0,0 0 0 0 0,0 0 0 0 0,0 0-1 0 0,0-1 1 0 0,2 4 0 0 0,6 1-87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5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17479 0 0,'-3'0'79'0'0,"0"-1"0"0"0,1 1 0 0 0,-1 0 0 0 0,0 0 0 0 0,0 0 0 0 0,0 1 0 0 0,1-1 0 0 0,-1 1 0 0 0,0 0 0 0 0,0-1 0 0 0,1 1 0 0 0,-1 0 0 0 0,1 1 0 0 0,-1-1 0 0 0,1 0 0 0 0,-1 1 0 0 0,1-1 0 0 0,0 1 0 0 0,-1 0 0 0 0,1 0 0 0 0,0 0 0 0 0,0 0 0 0 0,-1 3 0 0 0,0-2-41 0 0,1 0 0 0 0,0 0 1 0 0,0 0-1 0 0,0 0 0 0 0,0 1 0 0 0,1-1 0 0 0,-1 1 0 0 0,1-1 0 0 0,0 1 0 0 0,0-1 0 0 0,0 1 1 0 0,1 0-1 0 0,-1 0 0 0 0,1-1 0 0 0,0 1 0 0 0,0 0 0 0 0,0 0 0 0 0,1-1 0 0 0,-1 1 0 0 0,1 0 1 0 0,0 0-1 0 0,0-1 0 0 0,0 1 0 0 0,1-1 0 0 0,1 4 0 0 0,2 2 76 0 0,0 0-1 0 0,1-1 1 0 0,0 1-1 0 0,0-1 0 0 0,1-1 1 0 0,0 1-1 0 0,1-1 1 0 0,9 7-1 0 0,45 31-181 0 0,80 44-1 0 0,-7-5-129 0 0,-102-61 435 0 0,59 53 1 0 0,-70-54 492 0 0,0 2-1 0 0,-1 0 1 0 0,-1 1 0 0 0,-2 2-1 0 0,0-1 1 0 0,-2 2 0 0 0,17 38-1 0 0,-30-58-685 0 0,0 1 0 0 0,0-1 0 0 0,-1 1 0 0 0,0 0 0 0 0,1 17 0 0 0,-3-20-30 0 0,0-1 0 0 0,-1 1 0 0 0,1 0 0 0 0,-1-1 0 0 0,0 1 0 0 0,-1-1 1 0 0,1 1-1 0 0,-1-1 0 0 0,0 0 0 0 0,-4 8 0 0 0,-5 5-159 0 0,-1-1 0 0 0,0 1 0 0 0,-1-2 0 0 0,-1 0 0 0 0,-1-1 0 0 0,-16 14 0 0 0,-105 75-1825 0 0,39-33 864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0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40 5527 0 0,'15'-39'8516'0'0,"-16"42"-6018"0"0,-2 14-2252 0 0,-2 0-1 0 0,0-1 1 0 0,-1 1 0 0 0,0-1 0 0 0,-12 21 0 0 0,5-11-9 0 0,-111 201 1028 0 0,53-106-632 0 0,-134 258-63 0 0,155-284-496 0 0,-123 192-430 0 0,169-283-126 0 0,-3 7 874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01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12895 0 0,'0'0'1547'0'0,"2"3"-438"0"0,2 2-743 0 0,1-1 0 0 0,-1 1 0 0 0,1-1 0 0 0,0 0 0 0 0,0 0 0 0 0,1 0-1 0 0,-1-1 1 0 0,1 1 0 0 0,0-2 0 0 0,0 1 0 0 0,0-1 0 0 0,0 1 0 0 0,0-2 0 0 0,1 1 0 0 0,7 1-1 0 0,10 0 64 0 0,1-1 0 0 0,45-2-1 0 0,47-10 910 0 0,120-25-1 0 0,-222 32-1289 0 0,68-14-7 0 0,21-3-1021 0 0,-83 17-855 0 0,26 0 1 0 0,-30 5-1042 0 0,-4 1-3903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0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6911 0 0,'-1'1'2726'0'0,"-22"33"4382"0"0,-7 22-4100 0 0,-8 13-1994 0 0,20-41-788 0 0,0 1-1 0 0,2 1 0 0 0,-23 60 1 0 0,38-89-217 0 0,1 0 1 0 0,0 0-1 0 0,-1 1 1 0 0,1-1-1 0 0,0 0 1 0 0,0 0-1 0 0,0 0 1 0 0,0 1-1 0 0,0-1 1 0 0,0 0-1 0 0,0 2 1 0 0,4 1 13 0 0,-2-3-3 0 0,0 1-5 0 0,0-1 0 0 0,0 0-1 0 0,0 1 1 0 0,0-1 0 0 0,0 0 0 0 0,0 0 0 0 0,0 0 0 0 0,0 0 0 0 0,1-1-1 0 0,-1 1 1 0 0,0-1 0 0 0,1 1 0 0 0,-1-1 0 0 0,1 0 0 0 0,-1 0 0 0 0,0 0-1 0 0,1 0 1 0 0,-1 0 0 0 0,0-1 0 0 0,1 1 0 0 0,1-1 0 0 0,8-2 40 0 0,-1 0 1 0 0,-1 0 0 0 0,12-6-1 0 0,-1-1-4 0 0,-1-1-1 0 0,0 0 1 0 0,-1-2 0 0 0,0 0-1 0 0,-1-1 1 0 0,0-1 0 0 0,22-25-1 0 0,-37 36-39 0 0,1 0-1 0 0,-1-1 1 0 0,0 1-1 0 0,0-1 1 0 0,0 1-1 0 0,0-1 1 0 0,-1 0-1 0 0,0 0 1 0 0,0-1-1 0 0,0 1 1 0 0,-1 0-1 0 0,0-1 1 0 0,0 1-1 0 0,1-10 1 0 0,-3 11-5 0 0,1 0 1 0 0,0 0-1 0 0,-1 0 1 0 0,0 0-1 0 0,0 0 0 0 0,0 1 1 0 0,0-1-1 0 0,-1 0 1 0 0,1 1-1 0 0,-1-1 0 0 0,0 1 1 0 0,0-1-1 0 0,0 1 1 0 0,-1 0-1 0 0,1 0 1 0 0,-1 0-1 0 0,0 0 0 0 0,0 0 1 0 0,0 1-1 0 0,0-1 1 0 0,-4-2-1 0 0,-6-3-481 0 0,0 1 0 0 0,-18-8 0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0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47 3223 0 0,'6'-4'649'0'0,"37"-23"-1497"0"0,-20 16 3678 0 0,0 7 6949 0 0,-22 5-9589 0 0,0 1 1 0 0,0-1 0 0 0,-1 1 0 0 0,1-1 0 0 0,0 1-1 0 0,-1 0 1 0 0,1-1 0 0 0,-1 1 0 0 0,0 0-1 0 0,1 3 1 0 0,-2-3-147 0 0,1 0 0 0 0,0 0 0 0 0,0-1-1 0 0,-1 1 1 0 0,0 0 0 0 0,1 0 0 0 0,-1-1-1 0 0,0 1 1 0 0,1 0 0 0 0,-1-1 0 0 0,0 1-1 0 0,0-1 1 0 0,-1 1 0 0 0,1-1 0 0 0,-2 2 0 0 0,-23 20 248 0 0,13-14-145 0 0,-13 12 363 0 0,-56 33-1 0 0,-37 9-135 0 0,69-37-357 0 0,8-5-10 0 0,20-11 39 0 0,1 1-1 0 0,-25 17 1 0 0,40-24-3 0 0,0 1 0 0 0,0 0 0 0 0,0 0 1 0 0,1 1-1 0 0,0 0 0 0 0,0 0 0 0 0,0 0 0 0 0,1 0 1 0 0,0 1-1 0 0,0-1 0 0 0,-3 10 0 0 0,6-14-16 0 0,0 0 0 0 0,0 0 1 0 0,0 1-1 0 0,1-1 0 0 0,-1 1 0 0 0,1-1 0 0 0,-1 0 0 0 0,1 1 1 0 0,0-1-1 0 0,0 1 0 0 0,0-1 0 0 0,1 4 0 0 0,0-3-2 0 0,0 0-1 0 0,0 0 1 0 0,0-1 0 0 0,1 1-1 0 0,-1-1 1 0 0,1 1 0 0 0,0-1-1 0 0,0 0 1 0 0,0 0 0 0 0,3 3-1 0 0,1 1 11 0 0,0 0-1 0 0,1-1 0 0 0,0 0 1 0 0,-1 0-1 0 0,2-1 1 0 0,-1 0-1 0 0,0 0 1 0 0,1-1-1 0 0,0 0 0 0 0,0 0 1 0 0,0-1-1 0 0,8 2 1 0 0,-1-2-414 0 0,0-1-1 0 0,-1 0 1 0 0,1-1 0 0 0,0 0 0 0 0,0-1 0 0 0,14-4 0 0 0,-2 0-983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0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49 7831 0 0,'0'0'356'0'0,"1"-2"-6"0"0,-1 2-342 0 0,0-1 0 0 0,0 0 0 0 0,0 1 1 0 0,0-1-1 0 0,0 0 0 0 0,0 1 1 0 0,0-1-1 0 0,0 1 0 0 0,0-1 0 0 0,0 0 1 0 0,-1 1-1 0 0,1-1 0 0 0,0 1 0 0 0,0-1 1 0 0,-1 0-1 0 0,1 1 0 0 0,0-1 0 0 0,-1 1 1 0 0,1-1-1 0 0,0 1 0 0 0,-1-1 0 0 0,1 1 1 0 0,-1-1-1 0 0,1 1 0 0 0,-1 0 1 0 0,1-1-1 0 0,-1 1 0 0 0,1 0 0 0 0,-1-1 1 0 0,1 1-1 0 0,-1 0 0 0 0,1-1 0 0 0,-1 1 1 0 0,0 0-1 0 0,1 0 0 0 0,-1 0 0 0 0,0 0 1 0 0,1 0-1 0 0,-1 0 0 0 0,1 0 1 0 0,-1 0-1 0 0,0 0 0 0 0,0 0 129 0 0,-8-1 954 0 0,1 1 0 0 0,-1 0 0 0 0,1 0 0 0 0,0 1 0 0 0,-1 0 1 0 0,1 1-1 0 0,0 0 0 0 0,-8 3 0 0 0,-3 1-423 0 0,1 2 0 0 0,-23 12 0 0 0,30-14-529 0 0,1 0 0 0 0,0 1 0 0 0,0 0 1 0 0,1 1-1 0 0,0 0 0 0 0,0 0 1 0 0,-9 12-1 0 0,15-16-125 0 0,0-1 0 0 0,1 1 1 0 0,-1 0-1 0 0,1 0 0 0 0,0 0 0 0 0,0 1 1 0 0,0-1-1 0 0,1 0 0 0 0,-1 1 0 0 0,1-1 1 0 0,0 1-1 0 0,0-1 0 0 0,1 1 0 0 0,0-1 1 0 0,-1 1-1 0 0,1 0 0 0 0,1-1 0 0 0,-1 1 1 0 0,1-1-1 0 0,0 1 0 0 0,2 7 0 0 0,-1-8 0 0 0,-1-1-1 0 0,1 0 0 0 0,0 0 0 0 0,1 0 0 0 0,-1 0 0 0 0,0 0 0 0 0,1 0 0 0 0,0-1 0 0 0,0 1 0 0 0,0-1 0 0 0,0 0 0 0 0,0 1 1 0 0,0-2-1 0 0,4 3 0 0 0,-2-1 3 0 0,0-1 1 0 0,0 0 0 0 0,0 0 0 0 0,1 0-1 0 0,-1 0 1 0 0,0-1 0 0 0,1 0-1 0 0,8 0 1 0 0,-2 0-9 0 0,1-1 21 0 0,0-1-1 0 0,17-2 1 0 0,-26 3-19 0 0,0-1 1 0 0,0 0-1 0 0,0-1 0 0 0,0 1 0 0 0,0-1 1 0 0,0 0-1 0 0,-1 0 0 0 0,1 0 1 0 0,0 0-1 0 0,-1 0 0 0 0,4-4 0 0 0,-1 1 5 0 0,-2 1-1 0 0,1-1 0 0 0,0 0 0 0 0,-1 0 0 0 0,0-1 0 0 0,0 1 1 0 0,-1-1-1 0 0,0 0 0 0 0,1 0 0 0 0,-2 0 0 0 0,1 0 0 0 0,-1 0 1 0 0,0-1-1 0 0,0 1 0 0 0,0-9 0 0 0,1-7-14 0 0,9-41 0 0 0,-8 46-1983 0 0,0-1-1 0 0,-1 0 0 0 0,1-24 1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0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109 208 4607 0 0,'0'0'354'0'0,"0"2"-233"0"0,0 1 377 0 0,-1 0 0 0 0,0 1 0 0 0,0-1 0 0 0,0 0-1 0 0,-1 0 1 0 0,1 0 0 0 0,-1 0 0 0 0,0 0 0 0 0,1 0 0 0 0,-1-1 0 0 0,-1 1-1 0 0,1-1 1 0 0,0 1 0 0 0,0-1 0 0 0,-1 0 0 0 0,0 0 0 0 0,-3 3 0 0 0,2-3 359 0 0,0 0 0 0 0,0 1 1 0 0,0-1-1 0 0,-1-1 1 0 0,1 1-1 0 0,-7 1 1 0 0,-16 0-425 0 0,26-3-386 0 0,1 0 0 0 0,0 0 1 0 0,-1 0-1 0 0,1 0 0 0 0,-1 0 0 0 0,1 0 0 0 0,0 0 0 0 0,-1 0 0 0 0,1 0 0 0 0,-1-1 0 0 0,1 1 1 0 0,0 0-1 0 0,-1 0 0 0 0,1 0 0 0 0,0 0 0 0 0,-1-1 0 0 0,1 1 0 0 0,0 0 0 0 0,-1 0 1 0 0,1-1-1 0 0,0 1 0 0 0,0 0 0 0 0,-1 0 0 0 0,1-1 0 0 0,0 1 0 0 0,0 0 0 0 0,-1-1 0 0 0,1 1 1 0 0,0 0-1 0 0,0-1 0 0 0,0 1 0 0 0,0-1 0 0 0,-1 1 0 0 0,1-2-8 0 0,0 1 0 0 0,0-1 0 0 0,0 1 1 0 0,1-1-1 0 0,-1 1 0 0 0,0 0 0 0 0,0-1 0 0 0,1 1 0 0 0,0-3 0 0 0,1-1-35 0 0,0 0 0 0 0,1 1 0 0 0,-1-1 0 0 0,1 1-1 0 0,4-5 1 0 0,8-8-34 0 0,2 1 1 0 0,0 1-1 0 0,0 0 0 0 0,1 1 1 0 0,1 1-1 0 0,32-16 0 0 0,-47 26 2 0 0,-1 2 14 0 0,0 0 0 0 0,1 0-1 0 0,-1 0 1 0 0,0 0 0 0 0,0 0-1 0 0,6 0 1 0 0,-8 1 11 0 0,0 0 1 0 0,0 0-1 0 0,0 1 0 0 0,0-1 1 0 0,0 0-1 0 0,0 0 0 0 0,-1 1 1 0 0,1-1-1 0 0,0 1 0 0 0,0-1 1 0 0,0 1-1 0 0,0-1 1 0 0,-1 1-1 0 0,1-1 0 0 0,0 1 1 0 0,-1-1-1 0 0,2 2 0 0 0,9 11-13 0 0,-3 1 16 0 0,-8-9 0 0 0,-1-2 0 0 0,2 21 188 0 0,-2 17 0 0 0,13-46-92 0 0,2-2-144 0 0,1-1 0 0 0,-1-1 0 0 0,16-13 0 0 0,13-8-104 0 0,-5 7-179 0 0,1 1-1 0 0,1 2 1 0 0,1 2-1 0 0,61-17 1 0 0,-100 34 372 0 0,1 0 0 0 0,-1 1 0 0 0,1-1 1 0 0,-1 1-1 0 0,1 0 0 0 0,-1 0 0 0 0,4 0 0 0 0,-4 0 158 0 0,-1 2 94 0 0,1 1-214 0 0,0-1 0 0 0,-1 1 0 0 0,1 0 0 0 0,-1 0 0 0 0,0 0 0 0 0,0 0 0 0 0,0 0 0 0 0,0 0-1 0 0,-1 0 1 0 0,1 0 0 0 0,-1 0 0 0 0,0 0 0 0 0,0 0 0 0 0,0 0 0 0 0,0 0 0 0 0,-1 1 0 0 0,1-1 0 0 0,-1 0 0 0 0,-1 4 0 0 0,-3 8 75 0 0,0 0 0 0 0,-13 23 1 0 0,11-23-121 0 0,-1 1 0 0 0,5-10-33 0 0,-1 1 0 0 0,2-1-1 0 0,-1 1 1 0 0,-2 7-1 0 0,5-12-83 0 0,0-1 0 0 0,0 0 0 0 0,1 0 0 0 0,-1 0 0 0 0,0 1 0 0 0,0-1-1 0 0,1 0 1 0 0,-1 0 0 0 0,0 0 0 0 0,1 0 0 0 0,-1 0 0 0 0,1 1 0 0 0,0-1-1 0 0,-1 0 1 0 0,1 0 0 0 0,0 0 0 0 0,1 1 0 0 0,8 6-5623 0 0,3-6-1305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0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6447 0 0,'-1'2'3530'0'0,"0"7"-1210"0"0,-1 0 1 0 0,0 0 0 0 0,-5 12 0 0 0,-16 28 546 0 0,-35 41-2187 0 0,56-86-472 0 0,-26 37 47 0 0,-84 130 629 0 0,99-147-1195 0 0,2 0 1 0 0,0 0-1 0 0,1 1 0 0 0,1 0 1 0 0,-8 42-1 0 0,15-42-3766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03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0 507 11167 0 0,'10'-31'284'0'0,"0"1"-1"0"0,2 0 0 0 0,2 1 0 0 0,0 0 0 0 0,2 2 1 0 0,1-1-1 0 0,1 2 0 0 0,1 0 0 0 0,24-23 0 0 0,-22 26-166 0 0,1 1-1 0 0,1 1 1 0 0,1 1 0 0 0,1 2-1 0 0,1 0 1 0 0,34-18-1 0 0,-58 35-112 0 0,17-9 145 0 0,2 1 0 0 0,23-7-1 0 0,-39 14-30 0 0,0 0 1 0 0,1 1-1 0 0,-1 0 0 0 0,1 0 0 0 0,-1 1 0 0 0,1-1 0 0 0,-1 1 1 0 0,1 0-1 0 0,0 1 0 0 0,-1-1 0 0 0,1 1 0 0 0,-1 0 1 0 0,1 1-1 0 0,4 1 0 0 0,-6-1-78 0 0,-1 0 0 0 0,0 1 1 0 0,1-1-1 0 0,-1 1 0 0 0,0-1 0 0 0,-1 1 0 0 0,1 0 1 0 0,-1 0-1 0 0,1 0 0 0 0,-1 1 0 0 0,0-1 0 0 0,0 0 1 0 0,0 1-1 0 0,0-1 0 0 0,-1 1 0 0 0,0 0 0 0 0,1 0 1 0 0,-1-1-1 0 0,0 8 0 0 0,2 7 237 0 0,-1-1 0 0 0,0 34 0 0 0,-2-37-43 0 0,-1 0 1 0 0,0-1-1 0 0,-1 1 1 0 0,0-1-1 0 0,-1 1 1 0 0,-1-1 0 0 0,0 0-1 0 0,-1 0 1 0 0,0-1-1 0 0,-1 1 1 0 0,-1-1-1 0 0,0-1 1 0 0,0 1 0 0 0,-18 20-1 0 0,23-29-185 0 0,-11 11 194 0 0,-23 19 1 0 0,31-29-236 0 0,-1 0 0 0 0,0 0 0 0 0,0-1 0 0 0,0 0 0 0 0,0 0 0 0 0,0 0 0 0 0,-13 3 0 0 0,-28 3-931 0 0,15-5-6363 0 0,23-2 991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0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75 924 10591 0 0,'0'0'8410'0'0,"0"2"-7542"0"0,-4 8-479 0 0,0 0 1 0 0,-1-1-1 0 0,-8 14 1 0 0,-9 20 582 0 0,15-27-443 0 0,-9 35 0 0 0,15-47-476 0 0,0 1 1 0 0,0 0-1 0 0,1 0 0 0 0,-1 0 1 0 0,1-1-1 0 0,0 1 1 0 0,1 0-1 0 0,-1 0 0 0 0,1 0 1 0 0,0-1-1 0 0,0 1 1 0 0,2 7-1 0 0,-2-10-36 0 0,0 0-1 0 0,0 0 0 0 0,0 0 1 0 0,1-1-1 0 0,-1 1 0 0 0,0 0 1 0 0,1 0-1 0 0,-1-1 1 0 0,1 1-1 0 0,0-1 0 0 0,0 1 1 0 0,-1-1-1 0 0,1 0 1 0 0,0 1-1 0 0,0-1 0 0 0,3 1 1 0 0,-1-1 1 0 0,0 0 1 0 0,-1 0 0 0 0,1-1 0 0 0,-1 1 0 0 0,1-1-1 0 0,0 0 1 0 0,-1 0 0 0 0,1 0 0 0 0,5-1 0 0 0,3-2 29 0 0,0 0 0 0 0,0 0 0 0 0,0-1 0 0 0,20-11 0 0 0,-7 3-88 0 0,0-2-1 0 0,-1-1 1 0 0,-1-1 0 0 0,0-1 0 0 0,-2-1 0 0 0,0-1 0 0 0,31-35 0 0 0,-37 35-552 0 0,0-1 0 0 0,-2 0 1 0 0,0-1-1 0 0,-1 0 1 0 0,13-34-1 0 0,-13 23-1220 0 0</inkml:trace>
  <inkml:trace contextRef="#ctx0" brushRef="#br0" timeOffset="1">1027 35 4143 0 0,'10'-6'550'0'0,"0"1"0"0"0,0 0 0 0 0,13-4 0 0 0,-15 7 1379 0 0,0 0-1 0 0,-1 0 0 0 0,1 1 0 0 0,0 0 0 0 0,10 0 1 0 0,-17 1-943 0 0,2 13 665 0 0,-3-9-1549 0 0,0-1 1 0 0,0 1 0 0 0,0 0-1 0 0,0 0 1 0 0,-1-1 0 0 0,0 1-1 0 0,0 0 1 0 0,-2 6-1 0 0,-16 29 337 0 0,10-21-241 0 0,-296 632 1972 0 0,222-472-2073 0 0,-47 111-870 0 0,129-287 447 0 0,-5 11 367 0 0,4-7-3255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0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71 16127 0 0,'-7'-3'1242'0'0,"-6"0"237"0"0,12 3-1428 0 0,1 0 0 0 0,0 0 1 0 0,0 0-1 0 0,0 0 0 0 0,0 0 0 0 0,0 0 1 0 0,0 0-1 0 0,0 1 0 0 0,-1-1 0 0 0,1 0 0 0 0,0 0 1 0 0,0 0-1 0 0,0 0 0 0 0,0 0 0 0 0,0 0 1 0 0,0 0-1 0 0,0 0 0 0 0,0 0 0 0 0,0 0 0 0 0,-1 0 1 0 0,1 1-1 0 0,0-1 0 0 0,0 0 0 0 0,0 0 0 0 0,0 0 1 0 0,0 0-1 0 0,0 0 0 0 0,0 0 0 0 0,0 0 1 0 0,0 0-1 0 0,0 1 0 0 0,0-1 0 0 0,0 0 0 0 0,0 0 1 0 0,0 0-1 0 0,0 0 0 0 0,0 0 0 0 0,0 0 0 0 0,0 1 1 0 0,0-1-1 0 0,0 0 0 0 0,6 8 1252 0 0,-2-5-1165 0 0,1-1-1 0 0,0 0 1 0 0,-1 0 0 0 0,1-1-1 0 0,0 1 1 0 0,0-1 0 0 0,0 0 0 0 0,0-1-1 0 0,0 1 1 0 0,10-1 0 0 0,-4 0 61 0 0,43 1 243 0 0,0-2 0 0 0,0-3 0 0 0,79-15 0 0 0,158-38-1834 0 0,-257 50 200 0 0,-12 3-4543 0 0,-6 4-1787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5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251 266 2759 0 0,'0'0'126'0'0,"2"0"283"0"0,23 0 6450 0 0,36 0 994 0 0,-59 0-7811 0 0,0-1-1 0 0,0 1 1 0 0,-1-1 0 0 0,1 1-1 0 0,0-1 1 0 0,0 0 0 0 0,-1 1 0 0 0,1-1-1 0 0,0 0 1 0 0,-1 0 0 0 0,1 0-1 0 0,-1 0 1 0 0,0 0 0 0 0,3-3 0 0 0,15-18 241 0 0,-18 22-271 0 0,16-26 26 0 0,-1 0 0 0 0,-2-1 0 0 0,0-1 0 0 0,9-29 0 0 0,-22 54-46 0 0,1 0-55 0 0,-1 0 1 0 0,1-1 0 0 0,-1 1 0 0 0,0 0 0 0 0,-1-1 0 0 0,1 1 0 0 0,-1-1 0 0 0,1 1 0 0 0,-1-1 0 0 0,0 0 0 0 0,0 1-1 0 0,-1-1 1 0 0,0-5 0 0 0,0 8 39 0 0,1 1-1 0 0,-1-1 1 0 0,1 1-1 0 0,-1-1 1 0 0,1 1-1 0 0,-1-1 1 0 0,0 1-1 0 0,1-1 1 0 0,-1 1-1 0 0,1 0 1 0 0,-1-1-1 0 0,0 1 1 0 0,0 0-1 0 0,1-1 1 0 0,-1 1-1 0 0,0 0 1 0 0,1 0-1 0 0,-3 0 1 0 0,-11-1-155 0 0,8 1 154 0 0,0 1 0 0 0,0 0 0 0 0,0 0 0 0 0,0 1 0 0 0,1-1 0 0 0,-1 1 0 0 0,0 1 0 0 0,1-1 0 0 0,-1 1 0 0 0,-5 3 0 0 0,-1 2 69 0 0,0 1 1 0 0,-23 20-1 0 0,-90 99 415 0 0,34-34-402 0 0,73-77-50 0 0,-31 34-3 0 0,44-44-6 0 0,-1-1 1 0 0,2 1 0 0 0,-1 0-1 0 0,1 0 1 0 0,0 0 0 0 0,-3 9-1 0 0,3-5 1 0 0,5-2 0 0 0,4-1 12 0 0,-2-6 17 0 0,0 0-1 0 0,1 0 0 0 0,-1 0 1 0 0,1 0-1 0 0,-1 0 0 0 0,1 0 1 0 0,-1-1-1 0 0,1 0 0 0 0,0 0 1 0 0,0 0-1 0 0,0 0 0 0 0,0-1 1 0 0,6 1-1 0 0,6-1 220 0 0,0-1 0 0 0,18-3-1 0 0,-7 1 169 0 0,-14 2-118 0 0,0-1 0 0 0,25-8 0 0 0,-31 8-235 0 0,-1 0 1 0 0,1-1 0 0 0,-1 0-1 0 0,0 0 1 0 0,1 0 0 0 0,-2-1-1 0 0,9-6 1 0 0,-13 9-61 0 0,1 0-1 0 0,-1 0 1 0 0,0-1 0 0 0,1 1 0 0 0,-1-1-1 0 0,0 1 1 0 0,0 0 0 0 0,0-1-1 0 0,0 0 1 0 0,0 1 0 0 0,0-1 0 0 0,0 0-1 0 0,0 1 1 0 0,-1-1 0 0 0,1 0 0 0 0,-1 0-1 0 0,1-3 1 0 0,0-2 1 0 0,21-85-146 0 0,-22 91 66 0 0,1 3-396 0 0,4 20 453 0 0,-1 0 1 0 0,-1 0-1 0 0,-1 0 1 0 0,0 0-1 0 0,-2 1 1 0 0,-1-1-1 0 0,-4 27 1 0 0,4-45-158 0 0,1-1 0 0 0,-1 1 1 0 0,-1-1-1 0 0,1 1 0 0 0,0-1 1 0 0,-1 0-1 0 0,0 1 0 0 0,1-1 1 0 0,-1 0-1 0 0,0 0 0 0 0,-1 0 1 0 0,1 0-1 0 0,-1-1 1 0 0,-3 5-1 0 0,4-7-569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0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45 141 12007 0 0,'0'0'547'0'0,"-1"0"-11"0"0,-43-1 871 0 0,54 18-161 0 0,-8-14-1107 0 0,0-1 0 0 0,1 0 0 0 0,-1 0 0 0 0,1 0 0 0 0,-1 0 0 0 0,1-1 0 0 0,0 1 0 0 0,0-1 0 0 0,0 1 0 0 0,4 0 0 0 0,34 9 931 0 0,-31-8-822 0 0,8 1 12 0 0,1-1 1 0 0,-1-1-1 0 0,1-1 1 0 0,0 0-1 0 0,-1-1 1 0 0,1-1-1 0 0,0-1 1 0 0,-1-1-1 0 0,0 0 1 0 0,35-12-1 0 0,-42 10-199 0 0,-1 0 0 0 0,0 0 0 0 0,0-1 0 0 0,-1 0 1 0 0,0-1-1 0 0,15-13 0 0 0,-18 15-22 0 0,-1-1 0 0 0,0 0 0 0 0,0 0-1 0 0,0 0 1 0 0,-1-1 0 0 0,0 1 0 0 0,0-1 0 0 0,0 0 0 0 0,-1 0 0 0 0,4-12 0 0 0,-7 17-38 0 0,1 1 0 0 0,-1 0 1 0 0,0 0-1 0 0,1-1 0 0 0,-1 1 0 0 0,0 0 0 0 0,0-1 0 0 0,0 1 1 0 0,0-1-1 0 0,0 1 0 0 0,0 0 0 0 0,0-1 0 0 0,0 1 0 0 0,0 0 0 0 0,-1-1 1 0 0,1 1-1 0 0,-1 0 0 0 0,1 0 0 0 0,-1-1 0 0 0,1 1 0 0 0,-1 0 0 0 0,0 0 1 0 0,0 0-1 0 0,1 0 0 0 0,-1 0 0 0 0,0 0 0 0 0,0 0 0 0 0,-2-2 1 0 0,1 2-11 0 0,-1 0 1 0 0,1 0 0 0 0,0 1 0 0 0,0-1-1 0 0,-1 1 1 0 0,1-1 0 0 0,0 1 0 0 0,-1 0-1 0 0,1 0 1 0 0,0 0 0 0 0,-1 0 0 0 0,1 1-1 0 0,0-1 1 0 0,-1 0 0 0 0,1 1 0 0 0,-3 1 0 0 0,-8 2-33 0 0,0 2 0 0 0,1-1 1 0 0,-1 1-1 0 0,1 1 1 0 0,-18 14-1 0 0,-52 47-24 0 0,69-56 44 0 0,-12 10 17 0 0,2 2 0 0 0,-29 35 0 0 0,41-45 24 0 0,1 1-1 0 0,0 1 1 0 0,1 0-1 0 0,1 0 1 0 0,-12 33-1 0 0,18-44 31 0 0,1 0 0 0 0,0 1 0 0 0,0-1-1 0 0,0 0 1 0 0,1 1 0 0 0,0-1-1 0 0,0 1 1 0 0,0-1 0 0 0,1 1-1 0 0,-1-1 1 0 0,2 0 0 0 0,-1 1-1 0 0,0-1 1 0 0,1 0 0 0 0,0 0-1 0 0,0 0 1 0 0,1 0 0 0 0,-1 0-1 0 0,5 6 1 0 0,-1-4 53 0 0,-1 0-1 0 0,0-1 1 0 0,1 0 0 0 0,0 0 0 0 0,1-1 0 0 0,-1 0-1 0 0,1 0 1 0 0,0 0 0 0 0,0-1 0 0 0,1 0-1 0 0,-1 0 1 0 0,9 2 0 0 0,2 1-36 0 0,1-1-1 0 0,-1-1 1 0 0,23 3 0 0 0,-31-8-2322 0 0,-1 1 1 0 0,14-1 0 0 0,3-3-5401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2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18 12895 0 0,'1'-1'998'0'0,"-1"0"-866"0"0,0 0 1 0 0,1 0 0 0 0,-1 0 0 0 0,1 0-1 0 0,-1 1 1 0 0,1-1 0 0 0,0 0 0 0 0,-1 0-1 0 0,1 0 1 0 0,0 1 0 0 0,-1-1 0 0 0,1 0 0 0 0,0 1-1 0 0,0-1 1 0 0,0 0 0 0 0,0 1 0 0 0,-1-1-1 0 0,1 1 1 0 0,0 0 0 0 0,0-1 0 0 0,0 1-1 0 0,0 0 1 0 0,0-1 0 0 0,0 1 0 0 0,0 0-1 0 0,2 0 1 0 0,1-1 2041 0 0,-3 2-2121 0 0,-1-1 0 0 0,1 0 0 0 0,0 0 0 0 0,0 0 0 0 0,-1 1 0 0 0,1-1 0 0 0,0 0 0 0 0,-1 1 0 0 0,1-1 0 0 0,0 1 0 0 0,-1-1 0 0 0,1 1 0 0 0,0 0 0 0 0,2 5 105 0 0,0 0 0 0 0,-1 1 0 0 0,0-1 0 0 0,0 1 0 0 0,-1 0 0 0 0,1-1 1 0 0,-1 1-1 0 0,-1 0 0 0 0,1 0 0 0 0,-1-1 0 0 0,-1 1 0 0 0,-1 12 1 0 0,-3 8 181 0 0,-15 48 1 0 0,19-70-304 0 0,-103 272 343 0 0,-23-9-283 0 0,82-175-5 0 0,-24 47-2398 0 0,60-124-607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2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6911 0 0,'0'-5'452'0'0,"0"0"-1"0"0,1 0 0 0 0,-1 0 0 0 0,1 0 1 0 0,0 0-1 0 0,0 0 0 0 0,1 0 0 0 0,0 0 0 0 0,0 0 1 0 0,0 0-1 0 0,0 1 0 0 0,1-1 0 0 0,-1 1 1 0 0,1 0-1 0 0,0-1 0 0 0,1 1 0 0 0,-1 1 1 0 0,1-1-1 0 0,-1 0 0 0 0,7-3 0 0 0,8-9 69 0 0,39-23 0 0 0,-41 29-323 0 0,13-7 517 0 0,55-24 0 0 0,-75 37-586 0 0,0 1-1 0 0,0 1 1 0 0,0-1-1 0 0,1 1 1 0 0,-1 1 0 0 0,0 0-1 0 0,1 0 1 0 0,-1 1-1 0 0,1 0 1 0 0,-1 0 0 0 0,12 3-1 0 0,-11-1-51 0 0,0 1 1 0 0,-1 0-1 0 0,1 0 0 0 0,0 1 1 0 0,-1 0-1 0 0,0 1 0 0 0,0 0 0 0 0,0 0 1 0 0,-1 1-1 0 0,1 0 0 0 0,-1 1 1 0 0,10 11-1 0 0,-14-14-20 0 0,0 1 0 0 0,0 1 1 0 0,-1-1-1 0 0,1 0 0 0 0,-1 1 0 0 0,0-1 0 0 0,-1 1 0 0 0,0 0 1 0 0,0 0-1 0 0,0 0 0 0 0,0 1 0 0 0,-1-1 0 0 0,0 0 1 0 0,0 0-1 0 0,-1 1 0 0 0,0-1 0 0 0,0 0 0 0 0,0 1 1 0 0,-1-1-1 0 0,0 0 0 0 0,-2 9 0 0 0,1-10 16 0 0,-1 0-1 0 0,1 0 1 0 0,0 0-1 0 0,-1 0 1 0 0,0-1 0 0 0,0 1-1 0 0,-1-1 1 0 0,1 0-1 0 0,-1 0 1 0 0,0 0 0 0 0,0 0-1 0 0,0-1 1 0 0,-1 1-1 0 0,1-1 1 0 0,-7 3 0 0 0,-7 4 252 0 0,0-2 0 0 0,-34 13 1 0 0,18-12-199 0 0,1-1 0 0 0,-66 6 0 0 0,57-9-91 0 0,23-2-81 0 0,0-1 0 0 0,0-1 0 0 0,0-1 0 0 0,-31-3-1 0 0,48 3-167 0 0,2-3-1302 0 0,0 2 1110 0 0,0 0 0 0 0,0 0 0 0 0,0 0 1 0 0,1 0-1 0 0,-1 0 0 0 0,0 0 0 0 0,0 0 0 0 0,1 0 0 0 0,-1 0 0 0 0,1 0 1 0 0,-1 0-1 0 0,1 0 0 0 0,-1 0 0 0 0,1 1 0 0 0,0-1 0 0 0,-1 0 0 0 0,2-1 1 0 0,10-12-6529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2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 5063 0 0,'-40'-3'2503'0'0,"40"5"-1796"0"0,1 1-1 0 0,-1-1 1 0 0,1 1 0 0 0,-1-1-1 0 0,1 1 1 0 0,0-1-1 0 0,0 1 1 0 0,0-1 0 0 0,0 0-1 0 0,3 4 1 0 0,18 23-3 0 0,-14-21-158 0 0,163 209 3037 0 0,-119-150-2684 0 0,49 47 496 0 0,-16-20-403 0 0,-67-71-711 0 0,-1 0 1 0 0,19 34 0 0 0,-32-49-213 0 0,0-1 0 0 0,0 1-1 0 0,-1 0 1 0 0,-1 0 0 0 0,1 0-1 0 0,-1 1 1 0 0,-1-1 0 0 0,0 0-1 0 0,0 1 1 0 0,0-1 0 0 0,-1 1 0 0 0,0-1-1 0 0,-3 17 1 0 0,0-12-16 0 0,0-2 0 0 0,-1 1 1 0 0,0 0-1 0 0,-1-1 0 0 0,0 0 1 0 0,-1 0-1 0 0,-1 0 0 0 0,1-1 0 0 0,-9 10 1 0 0,-7 7-8 0 0,-1-2-1 0 0,-1-1 1 0 0,-45 36 0 0 0,-92 48-229 0 0,156-104 148 0 0,-18 9-377 0 0,1 1 1 0 0,0 2 0 0 0,-22 19 0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21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10591 0 0,'0'0'2287'0'0,"2"1"-1007"0"0,5 1-754 0 0,0 0 0 0 0,0 0 0 0 0,0-1 0 0 0,0 0 0 0 0,0 0 0 0 0,0-1 0 0 0,0 0 0 0 0,1 0 0 0 0,8-2 0 0 0,70-14 1565 0 0,-79 14-1918 0 0,209-47 1877 0 0,-215 48-2049 0 0,37-9-115 0 0,1 1-1 0 0,0 2 1 0 0,59-3-1 0 0,-98 10 26 0 0,1-1 0 0 0,0 1-1 0 0,-1 0 1 0 0,1 0 0 0 0,-1 0 0 0 0,1 0-1 0 0,-1 0 1 0 0,1 1 0 0 0,-1-1 0 0 0,1 0-1 0 0,-1 0 1 0 0,1 0 0 0 0,-1 0 0 0 0,1 1-1 0 0,-1-1 1 0 0,1 0 0 0 0,-1 0 0 0 0,1 1-1 0 0,-1-1 1 0 0,1 0 0 0 0,-1 1 0 0 0,0-1-1 0 0,1 1 1 0 0,-1-1 0 0 0,0 0 0 0 0,1 1-1 0 0,-1-1 1 0 0,1 1 0 0 0,-1 0-56 0 0,0 0 1 0 0,0 0-1 0 0,0 0 1 0 0,0 0-1 0 0,0 0 1 0 0,-1-1 0 0 0,1 1-1 0 0,0 0 1 0 0,0 0-1 0 0,0 0 1 0 0,-1 0-1 0 0,1-1 1 0 0,-1 1-1 0 0,1 0 1 0 0,0 0-1 0 0,-1-1 1 0 0,1 1-1 0 0,-2 1 1 0 0,-11 12-1919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2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7831 0 0,'0'0'603'0'0,"2"1"21"0"0,1 1 546 0 0,1 0 0 0 0,-1-1 0 0 0,1 1-1 0 0,0-1 1 0 0,-1 1 0 0 0,8 0 0 0 0,28 2 3002 0 0,-14-6-2953 0 0,27-4-1 0 0,-45 5-1059 0 0,180-31 1413 0 0,-63 5-5641 0 0,-100 22-3794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22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99 3679 0 0,'1'-2'284'0'0,"20"-42"1540"0"0,-17 33 1578 0 0,0 0 1 0 0,4-16 1906 0 0,-10 26-5113 0 0,1 1 1 0 0,-1-1 0 0 0,1 1 0 0 0,-1-1 0 0 0,0 1-1 0 0,1 0 1 0 0,-1 0 0 0 0,0 0 0 0 0,-1 0 0 0 0,-1 1-81 0 0,0 0 0 0 0,0 0 0 0 0,1 0 0 0 0,-1 1 0 0 0,1 0 0 0 0,-1-1 0 0 0,1 1 0 0 0,0 1 0 0 0,-5 3 0 0 0,-27 27 132 0 0,22-20-119 0 0,-20 21 131 0 0,-48 64 1 0 0,-19 46-67 0 0,91-131-191 0 0,-25 39 3 0 0,-36 75 0 0 0,58-102-6 0 0,2 1 0 0 0,0 0 0 0 0,2 0-1 0 0,1 1 1 0 0,-6 41 0 0 0,12-57-15 0 0,1 1 0 0 0,0-1 0 0 0,0 0 0 0 0,1 1-1 0 0,0-1 1 0 0,1 0 0 0 0,1 1 0 0 0,0-1 0 0 0,0-1 0 0 0,1 1 0 0 0,0 0-1 0 0,1-1 1 0 0,10 17 0 0 0,-3-10-82 0 0,0-1-1 0 0,1 0 1 0 0,1 0 0 0 0,1-2 0 0 0,0 0-1 0 0,29 21 1 0 0,145 91-1160 0 0,-104-72 902 0 0,-24-15 193 0 0,73 50-126 0 0,-115-75 246 0 0,-1 1 0 0 0,-1 1 0 0 0,-1 0 0 0 0,27 34 0 0 0,-40-45 42 0 0,1 1-1 0 0,-1-1 1 0 0,1 1-1 0 0,-2 0 1 0 0,1 0 0 0 0,-1 0-1 0 0,0 1 1 0 0,0-1-1 0 0,0 1 1 0 0,-1-1 0 0 0,0 1-1 0 0,0-1 1 0 0,-1 1 0 0 0,0 7-1 0 0,-1-4 55 0 0,-1 0 0 0 0,0 0 0 0 0,0 0 0 0 0,-1 0 0 0 0,0-1 0 0 0,-1 1 0 0 0,0-1 0 0 0,-9 14 0 0 0,-1 0 188 0 0,-2-1 0 0 0,0-1 0 0 0,-1 0 0 0 0,-39 35 0 0 0,-91 61 528 0 0,70-67-614 0 0,64-42-133 0 0,-1-2 1 0 0,1 1-1 0 0,-1-2 1 0 0,-16 5-1 0 0,22-8-203 0 0,6-2-753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2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0,'0'0'14208'0'0,"0"2"-13862"0"0,7 144 1196 0 0,-8 70-813 0 0,-1-69-354 0 0,1-83-264 0 0,6 131 18 0 0,-5-191-148 0 0,1 0 0 0 0,0 0-1 0 0,0 0 1 0 0,0 0 0 0 0,0 0-1 0 0,1 0 1 0 0,2 4 0 0 0,-3-6-115 0 0,1-2-226 0 0,6-1-973 0 0,2-2-414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2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14 169 4143 0 0,'0'0'319'0'0,"-1"0"-210"0"0,-12-3 9518 0 0,15-3-9362 0 0,0 1 0 0 0,0-1-1 0 0,0 1 1 0 0,0 0 0 0 0,1 0 0 0 0,0 0 0 0 0,0 0-1 0 0,0 0 1 0 0,1 0 0 0 0,-1 1 0 0 0,9-7 0 0 0,6-6 294 0 0,28-20 0 0 0,-40 33-479 0 0,2-2-52 0 0,1 1 0 0 0,-1 0-1 0 0,1 1 1 0 0,-1 0 0 0 0,1 1 0 0 0,0 0 0 0 0,1 0-1 0 0,-1 1 1 0 0,0 0 0 0 0,1 0 0 0 0,-1 1 0 0 0,1 0 0 0 0,0 1-1 0 0,12 1 1 0 0,-17 0-29 0 0,-1 0 0 0 0,1 1 0 0 0,-1-1 1 0 0,0 1-1 0 0,0-1 0 0 0,1 1 0 0 0,-1 1 0 0 0,-1-1 0 0 0,1 0 0 0 0,0 1 0 0 0,0 0 0 0 0,-1 0 0 0 0,4 4 0 0 0,6 7 39 0 0,21 29-1 0 0,-21-24 101 0 0,-6-11 77 0 0,-1 0 1 0 0,-1 0-1 0 0,0 1 0 0 0,8 16 0 0 0,-13-24-157 0 0,1 1-1 0 0,-1-1 0 0 0,0 1 1 0 0,0-1-1 0 0,0 1 0 0 0,0-1 1 0 0,0 1-1 0 0,0-1 0 0 0,0 0 1 0 0,-1 1-1 0 0,1-1 0 0 0,0 1 1 0 0,-1-1-1 0 0,0 1 0 0 0,1-1 1 0 0,-1 0-1 0 0,1 1 0 0 0,-1-1 1 0 0,0 0-1 0 0,0 0 0 0 0,0 1 1 0 0,0-1-1 0 0,0 0 0 0 0,-2 1 0 0 0,-2 3 85 0 0,-1 0 0 0 0,0-1 0 0 0,-9 6 0 0 0,9-6-35 0 0,-114 64 661 0 0,97-58-1023 0 0,-1 0-1 0 0,1-2 1 0 0,-38 9 0 0 0,49-15-115 0 0,4 0-288 0 0,0 0 0 0 0,-15 1 0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2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66 747 5063 0 0,'0'0'812'0'0,"0"2"679"0"0,0 52 11456 0 0,14-66-11765 0 0,8-13-526 0 0,-1-1 1 0 0,29-49-1 0 0,-36 54-456 0 0,15-25 40 0 0,43-95-1 0 0,-57 105-322 0 0,-2-1 1 0 0,-1-1-1 0 0,10-54 0 0 0,-19 70-76 0 0,0 0-1 0 0,-2 0 0 0 0,-1-27 1 0 0,0 40 80 0 0,-1 0 1 0 0,0-1 0 0 0,-1 1 0 0 0,0 0-1 0 0,0 0 1 0 0,-1 0 0 0 0,0 0-1 0 0,-1 1 1 0 0,0-1 0 0 0,-6-9-1 0 0,8 16 36 0 0,0-1 0 0 0,1 1 0 0 0,-1 0 0 0 0,0 0 0 0 0,0 0 0 0 0,-1 0-1 0 0,1 0 1 0 0,0 1 0 0 0,0-1 0 0 0,-1 0 0 0 0,1 1 0 0 0,-1 0 0 0 0,0 0-1 0 0,1 0 1 0 0,-1 0 0 0 0,0 0 0 0 0,0 0 0 0 0,1 1 0 0 0,-5-1 0 0 0,4 1-4 0 0,-1 0 1 0 0,1 0 0 0 0,-1 1 0 0 0,1-1 0 0 0,0 1 0 0 0,-1 0-1 0 0,1 0 1 0 0,-1 0 0 0 0,1 0 0 0 0,0 1 0 0 0,0-1 0 0 0,0 1 0 0 0,0 0-1 0 0,0 0 1 0 0,-3 2 0 0 0,-1 3 14 0 0,-1-1 0 0 0,2 1 0 0 0,-1 0 0 0 0,1 1 0 0 0,0 0 0 0 0,0 0 0 0 0,1 0 0 0 0,-6 14 0 0 0,5-8 31 0 0,1 0 0 0 0,0 0-1 0 0,2 0 1 0 0,-1 0 0 0 0,0 17-1 0 0,-22 295 157 0 0,12-122-78 0 0,0 150 247 0 0,24-242 264 0 0,-6-80-404 0 0,-1-1 0 0 0,-1 1 0 0 0,-4 48 0 0 0,1-74-185 0 0,0 0-1 0 0,0 0 1 0 0,-1 0 0 0 0,0 0-1 0 0,0-1 1 0 0,0 1-1 0 0,-1-1 1 0 0,-6 10 0 0 0,0-2-179 0 0,-22 23-1 0 0,14-18 39 0 0,15-16-580 0 0,-6 8 1576 0 0,6-7-3322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5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9215 0 0,'0'0'422'0'0,"-2"-1"-13"0"0,-1 1-372 0 0,-1 0 0 0 0,1 0-1 0 0,0 1 1 0 0,0-1 0 0 0,0 1 0 0 0,0-1 0 0 0,0 1 0 0 0,0 0-1 0 0,0 0 1 0 0,0 0 0 0 0,0 1 0 0 0,1-1 0 0 0,-1 1-1 0 0,0-1 1 0 0,1 1 0 0 0,-3 2 0 0 0,-8 6 1542 0 0,-20 23 1 0 0,21-22-265 0 0,-6 9-512 0 0,1 0 0 0 0,1 1 0 0 0,0 1-1 0 0,2 1 1 0 0,-19 38 0 0 0,-44 129-415 0 0,58-137-214 0 0,-99 262 87 0 0,108-289-207 0 0,-68 155 223 0 0,66-152-304 0 0,11-27-436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25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4143 0 0,'1'-1'8540'0'0,"3"-2"-7849"0"0,0 1-1 0 0,0 0 0 0 0,0 0 0 0 0,0 0 1 0 0,0 1-1 0 0,1-1 0 0 0,8-1 0 0 0,36-3 511 0 0,-18 3-142 0 0,27-6 133 0 0,167-21 2120 0 0,-73 22-6097 0 0,-133 8-2729 0 0,-2 0-1669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2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17135 0 0,'0'0'1551'0'0,"-1"2"-1187"0"0,-62 61 3337 0 0,41-42-2878 0 0,1 1-1 0 0,-21 27 1 0 0,35-39-798 0 0,1 0 1 0 0,-1 0-1 0 0,2 0 0 0 0,-1 0 1 0 0,2 1-1 0 0,-1 0 0 0 0,1 0 1 0 0,-4 19-1 0 0,8-25-61 0 0,-1 1-1 0 0,1 0 1 0 0,0-1 0 0 0,0 1 0 0 0,0 0-1 0 0,1-1 1 0 0,0 1 0 0 0,0 0-1 0 0,3 8 1 0 0,-3-11-326 0 0,1 1 1 0 0,-1-1-1 0 0,1 1 0 0 0,0-1 0 0 0,0 1 1 0 0,1-1-1 0 0,-1 0 0 0 0,0 0 0 0 0,1 0 1 0 0,0 0-1 0 0,0-1 0 0 0,0 1 0 0 0,0-1 1 0 0,6 4-1 0 0,3 0-6913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2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11 16671 0 0,'0'2'763'0'0,"-6"11"44"0"0,4-8-742 0 0,0-1 1 0 0,0 1-1 0 0,0-1 1 0 0,1 1-1 0 0,-1-1 1 0 0,1 1-1 0 0,0 0 1 0 0,1 0-1 0 0,-1 0 1 0 0,1 0-1 0 0,0 0 1 0 0,1 8 0 0 0,2-3 190 0 0,-1 0 0 0 0,2 0 0 0 0,0 0 1 0 0,0 0-1 0 0,0 0 0 0 0,1-1 1 0 0,1 0-1 0 0,0 0 0 0 0,0 0 0 0 0,0-1 1 0 0,1 0-1 0 0,1 0 0 0 0,-1-1 1 0 0,1 0-1 0 0,12 9 0 0 0,12 5 170 0 0,-1-1 0 0 0,69 31 0 0 0,44 0-391 0 0,-139-49-46 0 0,16 2-189 0 0,-20-4-87 0 0,6-5-927 0 0,-6 3 899 0 0,0 1 0 0 0,0 0 1 0 0,0-1-1 0 0,0 1 1 0 0,0-1-1 0 0,0 1 0 0 0,-1-1 1 0 0,1 0-1 0 0,0 1 0 0 0,-1-1 1 0 0,1 0-1 0 0,-1 1 0 0 0,1-4 1 0 0,-1-6-6492 0 0</inkml:trace>
  <inkml:trace contextRef="#ctx0" brushRef="#br0" timeOffset="1">453 0 16207 0 0,'-7'2'193'0'0,"0"0"1"0"0,0 0-1 0 0,1 1 0 0 0,-1 0 0 0 0,1 0 0 0 0,-1 0 1 0 0,1 1-1 0 0,0 0 0 0 0,-11 9 0 0 0,-1 4-26 0 0,-26 30 0 0 0,19-18 537 0 0,-185 162 265 0 0,200-182-995 0 0,-1-1 0 0 0,0-1-1 0 0,0 0 1 0 0,-24 10 0 0 0,34-16-560 0 0,11-9-5980 0 0,3-4 1014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2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0,'0'0'603'0'0,"0"2"-396"0"0,0 5 198 0 0,1 0 0 0 0,0 0 1 0 0,0 1-1 0 0,1-1 0 0 0,0 0 1 0 0,0 0-1 0 0,0 0 0 0 0,1-1 1 0 0,0 1-1 0 0,1-1 0 0 0,-1 1 1 0 0,1-1-1 0 0,1 0 0 0 0,-1 0 1 0 0,1-1-1 0 0,0 0 0 0 0,0 1 1 0 0,11 7-1 0 0,8 4 11 0 0,0 0 1 0 0,2-2-1 0 0,36 17 1 0 0,-33-18 37 0 0,-21-10-355 0 0,14 7 134 0 0,-1 0-1 0 0,0 2 1 0 0,-1 0-1 0 0,19 16 1 0 0,-34-24-214 0 0,0-1 1 0 0,0 1 0 0 0,-1 0 0 0 0,0 0 0 0 0,0 1-1 0 0,0-1 1 0 0,0 1 0 0 0,-1 0 0 0 0,0 0-1 0 0,-1 0 1 0 0,1 0 0 0 0,-1 0 0 0 0,0 1 0 0 0,0-1-1 0 0,-1 1 1 0 0,0-1 0 0 0,0 1 0 0 0,-1 0-1 0 0,0 10 1 0 0,-2-2 67 0 0,0 0 1 0 0,-1 0-1 0 0,-1 0 0 0 0,0 0 0 0 0,-1 0 0 0 0,-1-1 1 0 0,0 0-1 0 0,-1 0 0 0 0,-9 13 0 0 0,-3 1 136 0 0,-1 0 0 0 0,-47 49-1 0 0,34-45-169 0 0,21-21-104 0 0,1 0 0 0 0,0 0 0 0 0,1 1 1 0 0,-13 18-1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2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158 365 10591 0 0,'0'0'10406'0'0,"-2"1"-9506"0"0,-26 26 350 0 0,27-26-1243 0 0,0 0-1 0 0,1-1 1 0 0,-1 1-1 0 0,0 0 1 0 0,1-1 0 0 0,-1 1-1 0 0,0 0 1 0 0,0-1-1 0 0,0 1 1 0 0,1-1-1 0 0,-1 1 1 0 0,0-1-1 0 0,0 0 1 0 0,0 1 0 0 0,0-1-1 0 0,0 0 1 0 0,0 0-1 0 0,0 0 1 0 0,0 1-1 0 0,0-1 1 0 0,-1 0 0 0 0,-3 0 7 0 0,2 0-7 0 0,-1 0 1 0 0,1 1 0 0 0,0-1-1 0 0,-1-1 1 0 0,1 1-1 0 0,-1 0 1 0 0,1-1 0 0 0,0 0-1 0 0,-1 1 1 0 0,1-1-1 0 0,0-1 1 0 0,-1 1 0 0 0,1 0-1 0 0,0-1 1 0 0,0 0-1 0 0,0 0 1 0 0,1 1 0 0 0,-1-2-1 0 0,0 1 1 0 0,1 0-1 0 0,-1-1 1 0 0,1 1-1 0 0,0-1 1 0 0,-3-2 0 0 0,2 0-4 0 0,0 0 1 0 0,0 1 0 0 0,1-1 0 0 0,-1 0-1 0 0,1 0 1 0 0,0 0 0 0 0,0-1 0 0 0,1 1 0 0 0,0 0-1 0 0,0-1 1 0 0,0 1 0 0 0,0-1 0 0 0,1 1-1 0 0,0-11 1 0 0,2 7-23 0 0,0 0-1 0 0,1-1 0 0 0,0 1 1 0 0,0 0-1 0 0,1 0 0 0 0,0 0 1 0 0,9-14-1 0 0,-1 5-134 0 0,1 0 0 0 0,21-22 0 0 0,-23 29 71 0 0,0 1 0 0 0,1 0 0 0 0,0 1 0 0 0,0 1 1 0 0,1 0-1 0 0,0 0 0 0 0,0 1 0 0 0,29-10 0 0 0,-20 10 153 0 0,1 1 1 0 0,0 1-1 0 0,1 0 1 0 0,46-1-1 0 0,-62 5 33 0 0,-1 1 1 0 0,1 1-1 0 0,0-1 0 0 0,-1 1 0 0 0,1 0 1 0 0,11 4-1 0 0,-16-4-71 0 0,-1 0 0 0 0,1 0 0 0 0,-1 0 0 0 0,0 1 1 0 0,1-1-1 0 0,-1 1 0 0 0,0-1 0 0 0,0 1 0 0 0,0 0 0 0 0,0 0 0 0 0,0-1 1 0 0,-1 1-1 0 0,1 1 0 0 0,-1-1 0 0 0,1 0 0 0 0,-1 0 0 0 0,0 1 0 0 0,1-1 1 0 0,-1 0-1 0 0,0 1 0 0 0,-1-1 0 0 0,2 4 0 0 0,-1 2 67 0 0,0 0 0 0 0,-1 0 0 0 0,1 0 0 0 0,-2 0 0 0 0,1 0 0 0 0,-1 0 0 0 0,0-1 0 0 0,-4 13 0 0 0,1-6 57 0 0,-1 1-1 0 0,0-1 1 0 0,-12 20 0 0 0,9-20-171 0 0,-2 0 1 0 0,0 0 0 0 0,0-2-1 0 0,-1 1 1 0 0,-1-1 0 0 0,-15 12-1 0 0,-5 2-638 0 0,-46 28-1 0 0,74-52 490 0 0,0 0 0 0 0,0 0 0 0 0,0 0 1 0 0,0-1-1 0 0,0 0 0 0 0,0 1 0 0 0,-1-1 0 0 0,1-1 0 0 0,0 1 0 0 0,-8 0 0 0 0,3-4-1511 0 0,8 2 1224 0 0,-7-4-1322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2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15231 0 0,'0'0'1656'0'0,"-1"3"-1454"0"0,-118 436 3064 0 0,109-395-2873 0 0,-9 90-1 0 0,18-112-329 0 0,1 1-1 0 0,1 0 0 0 0,1-1 0 0 0,1 1 1 0 0,11 42-1 0 0,-8-47-79 0 0,-2-7-151 0 0,-1 0-1 0 0,0 0 1 0 0,-1 0-1 0 0,0 0 1 0 0,0 0-1 0 0,-1 17 1 0 0,-9-4-3157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2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70 6447 0 0,'0'0'499'0'0,"0"3"-328"0"0,-2 13 1603 0 0,1 0 0 0 0,1 0 0 0 0,0 1 0 0 0,2-1-1 0 0,-1 0 1 0 0,9 29 0 0 0,-7-35-1457 0 0,0 0 0 0 0,1-1 0 0 0,0 1 0 0 0,0-1 0 0 0,1 0 0 0 0,1 0 0 0 0,0 0 0 0 0,0-1 0 0 0,0 0 0 0 0,1 0 0 0 0,0 0 0 0 0,9 6 0 0 0,0-2-61 0 0,2 0 1 0 0,0-1-1 0 0,0-1 0 0 0,1-1 1 0 0,0 0-1 0 0,0-1 0 0 0,22 5 0 0 0,15 1 426 0 0,74 10-1 0 0,-117-22-617 0 0,-7-1-40 0 0,1 1 0 0 0,0-2 0 0 0,-1 1-1 0 0,1-1 1 0 0,0 0 0 0 0,-1 0 0 0 0,1-1 0 0 0,0 1-1 0 0,-1-2 1 0 0,1 1 0 0 0,-1-1 0 0 0,9-3 0 0 0,-14 5-88 0 0,7-7-958 0 0,0-10-2494 0 0</inkml:trace>
  <inkml:trace contextRef="#ctx0" brushRef="#br0" timeOffset="1">524 0 12439 0 0,'-4'0'90'0'0,"0"1"0"0"0,-1-1-1 0 0,1 1 1 0 0,0 0-1 0 0,0 0 1 0 0,-1 0 0 0 0,1 0-1 0 0,0 1 1 0 0,0-1-1 0 0,0 1 1 0 0,0 0-1 0 0,1 1 1 0 0,-1-1 0 0 0,-3 4-1 0 0,-24 28 2566 0 0,1 2-1 0 0,-38 61 0 0 0,46-63-1996 0 0,-14 15-285 0 0,-69 74 0 0 0,38-55-4628 0 0,80-72-2299 0 0,3-4 1196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4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1170 9703 0 0,'0'0'440'0'0,"-2"2"-5"0"0,-33 18 8581 0 0,35-19-8904 0 0,7-17 1624 0 0,17-19-1649 0 0,333-360 2043 0 0,7-6-1718 0 0,-360 397-409 0 0,279-307 669 0 0,-248 281-634 0 0,-47 58-178 0 0,-8 15 129 0 0,-65 154 9 0 0,-28 200-62 0 0,66-202 64 0 0,1 0 0 0 0,43-182 0 0 0,-2 23 0 0 0,5-35 0 0 0,0 0 0 0 0,0 0 0 0 0,0 0 0 0 0,0 0 0 0 0,0 0 0 0 0,0 0 0 0 0,0 0 0 0 0,0 0 0 0 0,1 0 0 0 0,-1 0 0 0 0,0 0 0 0 0,1 0 0 0 0,0 2 0 0 0,0-3-7 0 0,-1 1 1 0 0,1-1-1 0 0,0 0 0 0 0,0 1 0 0 0,0-1 1 0 0,0 0-1 0 0,0 0 0 0 0,0 0 0 0 0,0 1 1 0 0,-1-1-1 0 0,1 0 0 0 0,0 0 0 0 0,0 0 1 0 0,0 0-1 0 0,0-1 0 0 0,0 1 0 0 0,0 0 0 0 0,0 0 1 0 0,0-1-1 0 0,0 1 0 0 0,0 0 0 0 0,-1-1 1 0 0,1 1-1 0 0,0-1 0 0 0,0 1 0 0 0,0-1 1 0 0,-1 1-1 0 0,2-2 0 0 0,2-1-48 0 0,0 0 0 0 0,0 0 0 0 0,0 0-1 0 0,5-6 1 0 0,-5 4-743 0 0,0-1 1 0 0,0 0-1 0 0,0-1 0 0 0,-1 1 1 0 0,1-1-1 0 0,3-12 0 0 0,-5 9-6122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4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14 101 11519 0 0,'0'0'887'0'0,"-1"2"-583"0"0,-8 22 693 0 0,7-19-84 0 0,2 0 0 0 0,-1 0 0 0 0,0 0 0 0 0,1 0 0 0 0,0 0 0 0 0,1 6 0 0 0,-1-10-794 0 0,0 1-1 0 0,0-1 1 0 0,1 0 0 0 0,-1 1 0 0 0,1-1 0 0 0,-1 0-1 0 0,1 0 1 0 0,-1 1 0 0 0,1-1 0 0 0,0 0 0 0 0,-1 0-1 0 0,1 0 1 0 0,0 0 0 0 0,0 0 0 0 0,0 0 0 0 0,0 0-1 0 0,0 0 1 0 0,0 0 0 0 0,0 0 0 0 0,0-1 0 0 0,0 1-1 0 0,1 0 1 0 0,-1-1 0 0 0,0 1 0 0 0,0-1 0 0 0,1 1-1 0 0,-1-1 1 0 0,0 1 0 0 0,1-1 0 0 0,-1 0 0 0 0,0 0-1 0 0,1 0 1 0 0,-1 0 0 0 0,3 0 0 0 0,4-1 72 0 0,-1 0 1 0 0,1 0-1 0 0,-1-1 1 0 0,14-5-1 0 0,-13 5 43 0 0,26-11 12 0 0,-1-2 0 0 0,54-32 0 0 0,18-9 64 0 0,-81 47-1104 0 0,0 0 0 0 0,1 1-1 0 0,0 1 1 0 0,0 2 0 0 0,30-4 0 0 0,-33 6-753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4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337 178 1375 0 0,'1'-1'2704'0'0,"31"-28"8512"0"0,4 2-6998 0 0,-19 15-3516 0 0,-1 0 0 0 0,0-2 1 0 0,24-26-1 0 0,-34 32-509 0 0,0 2 38 0 0,-1 0 0 0 0,0-1 0 0 0,4-8 0 0 0,-8 14 689 0 0,-6 2-909 0 0,1-1-1 0 0,-1 1 1 0 0,1 0-1 0 0,0 1 0 0 0,-1-1 1 0 0,1 1-1 0 0,0 0 1 0 0,0 0-1 0 0,0 0 1 0 0,0 1-1 0 0,0-1 1 0 0,-6 7-1 0 0,-7 3-2 0 0,-106 74-113 0 0,53-36 17 0 0,48-35 23 0 0,-85 63-259 0 0,81-58 169 0 0,-45 48 0 0 0,68-65 154 0 0,-1 1 0 0 0,1 0 0 0 0,0-1-1 0 0,0 1 1 0 0,1 1 0 0 0,-1-1 0 0 0,1 0 0 0 0,0 1-1 0 0,-2 4 1 0 0,4 4 1 0 0,1-11 0 0 0,0 0 0 0 0,0 0 0 0 0,0 0 0 0 0,0 0 0 0 0,1 0 0 0 0,-1 0 0 0 0,0-1 0 0 0,1 1 0 0 0,0 0 0 0 0,-1-1 0 0 0,1 0 0 0 0,0 1 0 0 0,0-1 0 0 0,0 0 0 0 0,0 0 0 0 0,0 1 0 0 0,0-2 0 0 0,3 2 0 0 0,4 2 0 0 0,0-2 0 0 0,0 1 0 0 0,10 1 0 0 0,33 2 15 0 0,0-2-1 0 0,82-4 1 0 0,-115-1-516 0 0,28-5 0 0 0,-5-5-2951 0 0,-22 5-3618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49 153 14079 0 0,'0'0'3240'0'0,"0"3"-2665"0"0,0 7-308 0 0,1-1 0 0 0,-2 0 0 0 0,1 1 1 0 0,-1-1-1 0 0,-3 10 0 0 0,-14 50 1096 0 0,5-23-749 0 0,9-34-568 0 0,1 1 0 0 0,1-1 0 0 0,0 1-1 0 0,1 0 1 0 0,0 0 0 0 0,3 22 0 0 0,-2-35-19 0 0,0 1-1 0 0,0-1 1 0 0,0 0 0 0 0,0 1-1 0 0,0-1 1 0 0,0 0 0 0 0,0 1-1 0 0,0-1 1 0 0,0 0 0 0 0,0 1-1 0 0,0-1 1 0 0,0 0 0 0 0,1 1-1 0 0,-1-1 1 0 0,0 0-1 0 0,0 0 1 0 0,0 1 0 0 0,1-1-1 0 0,-1 0 1 0 0,0 1 0 0 0,0-1-1 0 0,1 0 1 0 0,-1 0 0 0 0,0 0-1 0 0,1 1 1 0 0,-1-1 0 0 0,0 0-1 0 0,1 0 1 0 0,-1 0-1 0 0,0 0 1 0 0,1 0 0 0 0,-1 1-1 0 0,12-7 217 0 0,5-13-129 0 0,-9 4-80 0 0,-1 0 0 0 0,7-23 0 0 0,-9 24-150 0 0,0-1 0 0 0,12-22 0 0 0,-14 33 33 0 0,0-1-1 0 0,0 1 1 0 0,1-1-1 0 0,-1 1 1 0 0,1 0-1 0 0,0 1 1 0 0,0-1-1 0 0,0 1 1 0 0,0 0-1 0 0,1-1 1 0 0,6-2-1 0 0,-5 3 3 0 0,0 1 0 0 0,-1 0 0 0 0,1 0-1 0 0,0 1 1 0 0,0 0 0 0 0,0 0 0 0 0,0 0 0 0 0,0 1-1 0 0,6 0 1 0 0,-11 0 77 0 0,-1 1-1 0 0,1-1 1 0 0,-1 0-1 0 0,1 1 1 0 0,-1-1-1 0 0,1 0 1 0 0,-1 1 0 0 0,1-1-1 0 0,-1 1 1 0 0,1-1-1 0 0,-1 1 1 0 0,0-1-1 0 0,1 1 1 0 0,-1-1-1 0 0,0 1 1 0 0,1-1-1 0 0,-1 1 1 0 0,0-1 0 0 0,0 2-1 0 0,1-1 4 0 0,3 8 133 0 0,0-1 1 0 0,0 1-1 0 0,-1 0 1 0 0,4 18-1 0 0,2 6 260 0 0,6 14 73 0 0,12 64 1 0 0,-26-109-13 0 0,0-3-373 0 0,42-34 59 0 0,-2-2-1 0 0,55-64 1 0 0,-3-2-128 0 0,47-64-454 0 0,-90 109-1673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279 389 8751 0 0,'0'0'794'0'0,"-7"8"3663"0"0,-12 9 1062 0 0,-4-1-3382 0 0,19-14-2097 0 0,1 0 1 0 0,-1-1-1 0 0,0 1 0 0 0,1-1 0 0 0,-1 1 0 0 0,0-1 0 0 0,0-1 0 0 0,0 1 0 0 0,0 0 0 0 0,0-1 0 0 0,-6 0 0 0 0,-4-1-19 0 0,0-1 0 0 0,0 0 1 0 0,1-1-1 0 0,-27-10 0 0 0,34 11 7 0 0,0-1 1 0 0,0 0-1 0 0,0 0 1 0 0,0-1-1 0 0,1 0 1 0 0,-1 0-1 0 0,1 0 1 0 0,0-1-1 0 0,0 1 1 0 0,1-1-1 0 0,-1 0 1 0 0,-5-9-1 0 0,9 11 7 0 0,0 0 0 0 0,-1 0 0 0 0,1 0 0 0 0,1 0 0 0 0,-1 0 0 0 0,0-1 0 0 0,1 1 0 0 0,0 0 0 0 0,-1 0 0 0 0,1-1-1 0 0,1 1 1 0 0,-1 0 0 0 0,0 0 0 0 0,1 0 0 0 0,-1-1 0 0 0,1 1 0 0 0,0 0 0 0 0,3-6 0 0 0,0-1 14 0 0,1 0 0 0 0,1 0 0 0 0,-1 1 0 0 0,9-12 0 0 0,-1 6-47 0 0,0 0-1 0 0,1 1 1 0 0,1 1-1 0 0,0 0 1 0 0,1 0-1 0 0,0 2 1 0 0,24-14-1 0 0,1 4-1 0 0,1 1-1 0 0,45-13 1 0 0,-54 21-30 0 0,63-14 0 0 0,-86 24 37 0 0,0 1 1 0 0,1 0-1 0 0,-1 0 1 0 0,1 1-1 0 0,-1 0 0 0 0,0 1 1 0 0,1 0-1 0 0,-1 1 1 0 0,0 0-1 0 0,18 6 0 0 0,-25-7-3 0 0,-1 0 0 0 0,1 0-1 0 0,-1 0 1 0 0,1 1 0 0 0,-1-1 0 0 0,0 1-1 0 0,1-1 1 0 0,-1 1 0 0 0,0 0-1 0 0,0 0 1 0 0,0 0 0 0 0,0 0-1 0 0,-1 0 1 0 0,1 0 0 0 0,0 0-1 0 0,-1 1 1 0 0,0-1 0 0 0,1 1-1 0 0,-1-1 1 0 0,0 1 0 0 0,0-1-1 0 0,-1 1 1 0 0,1 0 0 0 0,0-1-1 0 0,-1 1 1 0 0,0 0 0 0 0,1 0-1 0 0,-1 0 1 0 0,0-1 0 0 0,0 1-1 0 0,-1 0 1 0 0,1 0 0 0 0,-1-1-1 0 0,0 4 1 0 0,-2 4 3 0 0,-1 1 0 0 0,0-1 0 0 0,-1 0 0 0 0,0 0 0 0 0,0 0 0 0 0,-1-1 0 0 0,-9 11-1 0 0,6-8-3 0 0,-2 0 0 0 0,1-1 0 0 0,-1 0 0 0 0,-1-1 0 0 0,0 0 0 0 0,-1-1 0 0 0,0 0 0 0 0,-15 7 0 0 0,-12 4-225 0 0,-63 20 0 0 0,30-13-487 0 0,63-23 587 0 0,-15 6-1470 0 0,-34 18 1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4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9 14279 0 0,'5'-3'213'0'0,"-4"2"-123"0"0,0 1 1 0 0,0-1-1 0 0,0 0 0 0 0,0 1 1 0 0,0-1-1 0 0,0 1 1 0 0,0-1-1 0 0,1 1 0 0 0,-1 0 1 0 0,0 0-1 0 0,2-1 1 0 0,-3 3 226 0 0,-1 3-150 0 0,1-1 0 0 0,-1 1 1 0 0,0 0-1 0 0,-1-1 0 0 0,1 0 0 0 0,-1 1 0 0 0,1-1 1 0 0,-1 0-1 0 0,0 0 0 0 0,-5 6 0 0 0,-32 42 935 0 0,23-33-763 0 0,-37 50 542 0 0,-116 139 119 0 0,105-131-1384 0 0,-72 113 0 0 0,122-167 105 0 0,-13 27-1 0 0,24-43 201 0 0,0 0 1 0 0,0 0 0 0 0,1 0-1 0 0,0 0 1 0 0,0 0-1 0 0,1 1 1 0 0,0-1-1 0 0,-1 16 1 0 0,2-21 10 0 0,1 0 0 0 0,-1-1 1 0 0,0 1-1 0 0,1 0 0 0 0,-1 0 1 0 0,1 0-1 0 0,-1 0 0 0 0,1-1 1 0 0,0 1-1 0 0,0 0 0 0 0,0 0 0 0 0,0-1 1 0 0,0 1-1 0 0,0-1 0 0 0,0 1 1 0 0,0-1-1 0 0,1 1 0 0 0,-1-1 1 0 0,1 0-1 0 0,-1 0 0 0 0,1 0 0 0 0,-1 0 1 0 0,1 0-1 0 0,0 0 0 0 0,0 0 1 0 0,-1 0-1 0 0,1-1 0 0 0,0 1 0 0 0,0 0 1 0 0,0-1-1 0 0,0 0 0 0 0,-1 1 1 0 0,1-1-1 0 0,0 0 0 0 0,0 0 1 0 0,0 0-1 0 0,0 0 0 0 0,0-1 0 0 0,0 1 1 0 0,0 0-1 0 0,0-1 0 0 0,-1 0 1 0 0,1 1-1 0 0,2-2 0 0 0,4-2-5724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4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390 815 9671 0 0,'0'0'875'0'0,"0"2"-719"0"0,-1 0-137 0 0,4 15 235 0 0,-3-17 18 0 0,0 1 0 0 0,0 0 0 0 0,1 0 0 0 0,-1 0 0 0 0,1 0 1 0 0,-1 0-1 0 0,0 0 0 0 0,1 0 0 0 0,0-1 0 0 0,-1 1 0 0 0,1 0 0 0 0,-1 0 0 0 0,1-1 0 0 0,0 1 0 0 0,0 0 0 0 0,-1-1 0 0 0,1 1 0 0 0,0-1 0 0 0,0 1 0 0 0,0-1 0 0 0,-1 1 0 0 0,1-1 0 0 0,1 1 0 0 0,0-1-41 0 0,1 1 0 0 0,-1-1 0 0 0,0 0 0 0 0,1 0 0 0 0,-1 0 0 0 0,0 0 0 0 0,0 0 0 0 0,1 0 0 0 0,3-2 0 0 0,2 0 54 0 0,0-1-1 0 0,0 0 1 0 0,0 0-1 0 0,11-8 1 0 0,8-6 67 0 0,-2-2 1 0 0,0-1 0 0 0,-1-1 0 0 0,-1-1 0 0 0,-1 0 0 0 0,-1-2 0 0 0,-1-1 0 0 0,19-31 0 0 0,8-21-140 0 0,58-132 0 0 0,-97 193-211 0 0,41-101-162 0 0,-44 102-5 0 0,0-1-1 0 0,-1 0 0 0 0,0 0 1 0 0,-2 0-1 0 0,2-26 0 0 0,-4 38 56 0 0,0 1 0 0 0,-1-1 0 0 0,1 0 1 0 0,-1 1-1 0 0,1-1 0 0 0,-1 1 0 0 0,0-1 0 0 0,-1 1 0 0 0,1 0 0 0 0,0-1 0 0 0,-4-4 0 0 0,4 7 71 0 0,0-1-1 0 0,0 1 1 0 0,0 0-1 0 0,0 0 1 0 0,-1 0-1 0 0,1 0 1 0 0,0 0 0 0 0,0 0-1 0 0,-1 0 1 0 0,1 0-1 0 0,-1 0 1 0 0,1 1-1 0 0,-1-1 1 0 0,1 1-1 0 0,-1-1 1 0 0,1 1-1 0 0,-1-1 1 0 0,1 1-1 0 0,-1 0 1 0 0,0 0-1 0 0,1 0 1 0 0,-1 0 0 0 0,1 0-1 0 0,-1 0 1 0 0,0 0-1 0 0,1 1 1 0 0,-4 0-1 0 0,-1 1 12 0 0,-1 1 0 0 0,1 0 0 0 0,-1 0-1 0 0,1 0 1 0 0,0 1 0 0 0,0 0 0 0 0,1 0 0 0 0,-1 1 0 0 0,1-1-1 0 0,-8 10 1 0 0,-4 6-53 0 0,-22 33 0 0 0,9-5 172 0 0,-29 58-1 0 0,-17 58 215 0 0,35-72-215 0 0,-146 279 118 0 0,152-306-209 0 0,-68 116 40 0 0,-14-8 41 0 0,105-158-143 0 0,-1 1 0 0 0,-1-2 1 0 0,0 0-1 0 0,0 0 0 0 0,-28 18 1 0 0,40-31-369 0 0,6-8-4872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4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26 102 5983 0 0,'-2'0'464'0'0,"-2"3"-359"0"0,1 0 1 0 0,-1 0-1 0 0,0 0 0 0 0,-4 8 5285 0 0,8-10-5206 0 0,0-1 0 0 0,-1 0-1 0 0,1 1 1 0 0,0-1-1 0 0,0 0 1 0 0,0 1 0 0 0,0-1-1 0 0,0 0 1 0 0,0 1-1 0 0,0-1 1 0 0,0 1 0 0 0,1-1-1 0 0,-1 0 1 0 0,0 1-1 0 0,0-1 1 0 0,0 0 0 0 0,0 1-1 0 0,0-1 1 0 0,1 0-1 0 0,-1 1 1 0 0,3 1 46 0 0,1 0 0 0 0,-1 0 0 0 0,1-1 0 0 0,-1 1 0 0 0,1-1-1 0 0,0 0 1 0 0,0 0 0 0 0,-1-1 0 0 0,1 1 0 0 0,0-1 0 0 0,0 0 0 0 0,0 0 0 0 0,-1 0 0 0 0,1 0 0 0 0,0 0 0 0 0,4-2 0 0 0,11-2 662 0 0,35-10 1 0 0,-49 12-716 0 0,52-16 189 0 0,153-46 624 0 0,-68 28-3738 0 0,-119 31-4694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4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0,'0'0'15236'0'0,"1"1"-14480"0"0,13 14-164 0 0,0-2 0 0 0,0 0 1 0 0,2-1-1 0 0,0 0 0 0 0,29 16 0 0 0,34 25 246 0 0,-70-46-809 0 0,-1 1 1 0 0,0 0 0 0 0,0 0-1 0 0,0 0 1 0 0,-1 1-1 0 0,0 0 1 0 0,-1 1-1 0 0,0-1 1 0 0,5 13-1 0 0,-8-17-18 0 0,-1 1-1 0 0,-1 0 0 0 0,1 0 0 0 0,-1 0 0 0 0,0 0 1 0 0,0 0-1 0 0,-1 0 0 0 0,1 0 0 0 0,-1 0 0 0 0,-1 1 1 0 0,1-1-1 0 0,-1 0 0 0 0,0 0 0 0 0,-1 0 0 0 0,1 0 1 0 0,-1-1-1 0 0,0 1 0 0 0,-5 8 0 0 0,1-3-136 0 0,0 0 0 0 0,-1-1 0 0 0,-1 0 0 0 0,0 0 0 0 0,0-1 0 0 0,-1 0 0 0 0,0 0 0 0 0,-17 11 0 0 0,14-11-347 0 0,-2 0-1 0 0,1-1 1 0 0,-1-1-1 0 0,0 0 1 0 0,-1-1 0 0 0,-21 6-1 0 0,23-9-6350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50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1121 83 5983 0 0,'63'-30'1474'0'0,"-33"17"2323"0"0,1 1 0 0 0,64-15 3214 0 0,-109 27-6824 0 0,0 1 1 0 0,-1 1 0 0 0,1 1-1 0 0,1 0 1 0 0,-1 0 0 0 0,-13 6-1 0 0,-77 38-152 0 0,27-11 10 0 0,33-17-64 0 0,-209 84 56 0 0,-7-19-479 0 0,220-74 279 0 0,0-2 0 0 0,0-2 1 0 0,-60 2-1 0 0,79-7 137 0 0,0-2 0 0 0,0-1 0 0 0,0 0 0 0 0,0-2 0 0 0,0 0 0 0 0,1-1 0 0 0,0-1 0 0 0,-30-13 0 0 0,46 17-1 0 0,-1 0-1 0 0,1-1 1 0 0,0 1 0 0 0,0-1-1 0 0,0 1 1 0 0,0-1 0 0 0,0-1 0 0 0,1 1-1 0 0,-1 0 1 0 0,1-1 0 0 0,0 0-1 0 0,-5-6 1 0 0,8 9 14 0 0,0 0 0 0 0,0 0-1 0 0,0 1 1 0 0,-1-1 0 0 0,1 0-1 0 0,0 0 1 0 0,0 0 0 0 0,0 1 0 0 0,0-1-1 0 0,0 0 1 0 0,0 0 0 0 0,1 1-1 0 0,-1-1 1 0 0,0 0 0 0 0,0 0 0 0 0,0 1-1 0 0,1-1 1 0 0,-1 0 0 0 0,0 0 0 0 0,1 1-1 0 0,-1-1 1 0 0,1 0 0 0 0,-1 1-1 0 0,1-1 1 0 0,-1 1 0 0 0,2-2 0 0 0,13-10-287 0 0,-8 10 309 0 0,-1 0 0 0 0,0 0 0 0 0,1 0 0 0 0,-1 1 0 0 0,1-1 0 0 0,0 2 1 0 0,0-1-1 0 0,-1 1 0 0 0,1 0 0 0 0,0 0 0 0 0,-1 1 0 0 0,1 0 1 0 0,0 0-1 0 0,-1 1 0 0 0,1-1 0 0 0,-1 2 0 0 0,0-1 0 0 0,1 1 1 0 0,-1-1-1 0 0,0 2 0 0 0,8 5 0 0 0,-8-5 14 0 0,0 0-1 0 0,0 1 0 0 0,0 0 1 0 0,-1 0-1 0 0,0 0 1 0 0,0 1-1 0 0,0 0 1 0 0,-1 0-1 0 0,0 0 1 0 0,0 0-1 0 0,0 1 1 0 0,-1 0-1 0 0,0 0 0 0 0,0-1 1 0 0,-1 2-1 0 0,0-1 1 0 0,0 0-1 0 0,-1 0 1 0 0,2 10-1 0 0,-3 1 66 0 0,-1-1 0 0 0,-1 0 0 0 0,0 0-1 0 0,-9 33 1 0 0,-27 65 281 0 0,29-91-321 0 0,-16 33-2 0 0,-57 100 0 0 0,76-147-39 0 0,0 0 14 0 0,-2 5 2 0 0,-1 0 0 0 0,0-1 0 0 0,-1 0 0 0 0,-23 24 0 0 0,33-38-66 0 0,0-7-5877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5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3 164 6447 0 0,'-3'-4'14175'0'0,"114"-10"-11509"0"0,87-45-1252 0 0,-59 14-717 0 0,-91 30-1189 0 0,-30 9-452 0 0,0 1-1 0 0,1 0 1 0 0,-1 1 0 0 0,22-2 0 0 0,-23 6-6547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5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36 14599 0 0,'1'-1'664'0'0,"44"-34"6548"0"0,-50 46-6800 0 0,-3 2-345 0 0,-1-2 1 0 0,0 1-1 0 0,0-1 0 0 0,-18 16 1 0 0,-6 8-8 0 0,31-32-58 0 0,-81 100 65 0 0,73-88-64 0 0,0-1-1 0 0,1 1 0 0 0,1 1 1 0 0,1-1-1 0 0,-9 27 0 0 0,15-38 0 0 0,0 0 0 0 0,0 0-1 0 0,0 0 1 0 0,0 0 0 0 0,1 0 0 0 0,0 0-1 0 0,0 0 1 0 0,0 0 0 0 0,0 0 0 0 0,1 0-1 0 0,-1 0 1 0 0,1 0 0 0 0,0 0 0 0 0,3 6-1 0 0,-3-7 1 0 0,1 0 0 0 0,0-1 0 0 0,0 1 0 0 0,-1-1 0 0 0,2 0 0 0 0,-1 1 0 0 0,0-1 0 0 0,0 0-1 0 0,1 0 1 0 0,-1 0 0 0 0,1-1 0 0 0,-1 1 0 0 0,1-1 0 0 0,0 1 0 0 0,0-1 0 0 0,0 0-1 0 0,0 0 1 0 0,0 0 0 0 0,5 1 0 0 0,3-1-388 0 0,-1 0-1 0 0,0-1 0 0 0,1 0 1 0 0,10-2-1 0 0,-19 2 331 0 0,21-2-1059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5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45 9671 0 0,'-2'-11'10672'0'0,"12"20"-9461"0"0,35 42 577 0 0,-32-35-1461 0 0,1-1 0 0 0,0 0 1 0 0,2-1-1 0 0,16 13 0 0 0,31 14 113 0 0,27 18-152 0 0,-78-49-262 0 0,1 0 0 0 0,-1 1 0 0 0,-1 0 0 0 0,16 20 0 0 0,-22-23-14 0 0,-3-3-16 0 0,1 0 0 0 0,0 0 1 0 0,0-1-1 0 0,0 1 0 0 0,5 4 1 0 0,-7-9-30 0 0,-1 1 0 0 0,1 0 0 0 0,0-1 0 0 0,-1 1 0 0 0,1-1 0 0 0,0 1 0 0 0,-1-1 1 0 0,1 1-1 0 0,0-1 0 0 0,-1 1 0 0 0,1-1 0 0 0,0 1 0 0 0,0-1 0 0 0,0 0 0 0 0,0 0 0 0 0,-1 0 0 0 0,1 1 1 0 0,0-1-1 0 0,0 0 0 0 0,0 0 0 0 0,0 0 0 0 0,0 0 0 0 0,1-1-110 0 0,0 1 0 0 0,0 0 0 0 0,0-1 0 0 0,0 0 0 0 0,0 1-1 0 0,0-1 1 0 0,0 0 0 0 0,0 0 0 0 0,2-2 0 0 0,0 0-304 0 0,-1 0 0 0 0,1 0 1 0 0,-1 0-1 0 0,1 0 0 0 0,-1-1 0 0 0,0 0 0 0 0,4-6 0 0 0,0-3-1261 0 0,-2 1 0 0 0,0-1-1 0 0,6-21 1 0 0,-6 11-467 0 0</inkml:trace>
  <inkml:trace contextRef="#ctx0" brushRef="#br0" timeOffset="1">540 29 5527 0 0,'-5'-16'498'0'0,"5"15"-367"0"0,-1 1 0 0 0,1-1 0 0 0,-1 0 0 0 0,1 0 1 0 0,-1 0-1 0 0,1 1 0 0 0,-1-1 0 0 0,0 0 0 0 0,0 1 1 0 0,1-1-1 0 0,-1 1 0 0 0,0-1 0 0 0,0 1 0 0 0,0-1 0 0 0,1 1 1 0 0,-1-1-1 0 0,0 1 0 0 0,0 0 0 0 0,0 0 0 0 0,0-1 1 0 0,0 1-1 0 0,0 0 0 0 0,0 0 0 0 0,0 0 0 0 0,0 0 0 0 0,0 0 1 0 0,0 0-1 0 0,0 0 0 0 0,0 0 0 0 0,-1 1 0 0 0,0-1 760 0 0,-30 7 4987 0 0,0 7-3697 0 0,-26 21-632 0 0,25-12-979 0 0,1 1 0 0 0,2 2-1 0 0,1 1 1 0 0,-30 36 0 0 0,-141 171 438 0 0,199-233-1083 0 0,42-13-7511 0 0,-14-1 359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5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14855 0 0,'-2'1'680'0'0,"0"-1"-630"0"0,-1 0-1 0 0,1 1 1 0 0,0 0-1 0 0,0 0 1 0 0,0-1-1 0 0,0 1 1 0 0,0 0 0 0 0,0 1-1 0 0,0-1 1 0 0,0 0-1 0 0,0 1 1 0 0,0-1-1 0 0,1 1 1 0 0,-1-1-1 0 0,0 1 1 0 0,-1 2-1 0 0,1-1 73 0 0,0 1-1 0 0,0-1 0 0 0,0 1 0 0 0,1 0 1 0 0,-1 0-1 0 0,1-1 0 0 0,0 1 0 0 0,-1 7 1 0 0,1-2 158 0 0,0 0 1 0 0,1 0 0 0 0,0 0 0 0 0,0 0 0 0 0,1 0 0 0 0,0 0-1 0 0,5 17 1 0 0,-1-13-56 0 0,0-1-1 0 0,1 0 0 0 0,0 0 0 0 0,1 0 1 0 0,1-1-1 0 0,-1 0 0 0 0,18 19 1 0 0,74 62 754 0 0,-87-81-858 0 0,14 11 137 0 0,-7-8 41 0 0,-2 2 0 0 0,1 0 0 0 0,28 37 0 0 0,-42-48-241 0 0,0 1 0 0 0,-1 0 0 0 0,0 0 0 0 0,0 0 1 0 0,0 0-1 0 0,-1 0 0 0 0,1 1 0 0 0,-2-1 0 0 0,1 1 0 0 0,-1-1 0 0 0,0 1 0 0 0,0 0 0 0 0,-1 0 0 0 0,0-1 0 0 0,0 1 0 0 0,0 0 0 0 0,-1 0 0 0 0,-2 10 0 0 0,-1-4 20 0 0,-1 1-1 0 0,0-1 1 0 0,-1 0-1 0 0,-12 19 1 0 0,-36 46 22 0 0,45-68-107 0 0,0 0-1 0 0,-1-1 1 0 0,-19 15-1 0 0,17-15-147 0 0,0 1 0 0 0,-14 15 0 0 0,-40 40-3578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6:5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37 4607 0 0,'3'-3'273'0'0,"0"1"0"0"0,0-1-1 0 0,0 0 1 0 0,0 0-1 0 0,0 0 1 0 0,-1 0 0 0 0,1 0-1 0 0,3-7 7622 0 0,-24 8-6710 0 0,16 2-1129 0 0,-1-1 0 0 0,1 1 0 0 0,-1 0 0 0 0,1 0 0 0 0,0-1 0 0 0,-1 2 0 0 0,1-1 0 0 0,-1 0 0 0 0,1 0 0 0 0,-5 2 0 0 0,-5 4 83 0 0,0 0 0 0 0,1 0 0 0 0,-1 1 0 0 0,2 1 0 0 0,-1 0 0 0 0,-14 14 0 0 0,-6 5 67 0 0,-21 15 375 0 0,-68 69 0 0 0,113-98-401 0 0,6-12-123 0 0,0 1 0 0 0,0 0-1 0 0,0-1 1 0 0,0 1 0 0 0,0-1-1 0 0,0 0 1 0 0,0 1 0 0 0,0-1-1 0 0,-3 2 1 0 0,15 0 349 0 0,-3-2-331 0 0,-1-1 0 0 0,0 0 1 0 0,1 0-1 0 0,-1-1 0 0 0,0 0 0 0 0,0 0 0 0 0,0-1 0 0 0,1 0 0 0 0,-1 0 1 0 0,11-6-1 0 0,1-1-47 0 0,-1-1 1 0 0,26-19 0 0 0,-32 22 6 0 0,-8 4-33 0 0,1 0-1 0 0,0-1 0 0 0,-1 1 1 0 0,0-1-1 0 0,0 0 0 0 0,0 0 1 0 0,5-7-1 0 0,-15 44-176 0 0,3-27 197 0 0,1-3-36 0 0,1 0 1 0 0,0 0-1 0 0,0 0 0 0 0,0 0 0 0 0,0 0 0 0 0,0 0 0 0 0,1 0 0 0 0,-1 5 0 0 0,1-7-578 0 0,10 3-8509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10 4607 0 0,'4'-9'13636'0'0,"-9"16"-12812"0"0,4-4-731 0 0,1 0-1 0 0,-1 0 0 0 0,1 0 0 0 0,0 0 1 0 0,0-1-1 0 0,0 1 0 0 0,1 0 1 0 0,-1 0-1 0 0,0 0 0 0 0,1 0 1 0 0,0-1-1 0 0,0 1 0 0 0,2 4 1 0 0,17 35 714 0 0,-10-26-539 0 0,0-1 0 0 0,1 0 0 0 0,17 16 0 0 0,-17-20-154 0 0,-1 1 0 0 0,0 0 0 0 0,-1 0 0 0 0,-1 1 0 0 0,12 21 0 0 0,-18-27-93 0 0,1 0 0 0 0,-1 0 0 0 0,0 0 0 0 0,-1 0 0 0 0,1 1 0 0 0,-1-1 0 0 0,-1 15-1 0 0,0-17-9 0 0,0-1-1 0 0,-1 1 1 0 0,1 0-1 0 0,-1-1 1 0 0,0 1-1 0 0,-1-1 0 0 0,1 1 1 0 0,-1-1-1 0 0,0 1 1 0 0,0-1-1 0 0,0 0 1 0 0,-1 0-1 0 0,-4 6 0 0 0,-43 39 69 0 0,32-33-67 0 0,3-4-497 0 0,-1-1-1 0 0,0 0 1 0 0,0-1-1 0 0,-1-1 1 0 0,0-1-1 0 0,-19 7 1 0 0,34-15-778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5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2879 0 0,'0'0'128'0'0,"9"-7"24"0"0,0-6-152 0 0,2 2 0 0 0,-1 0 0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5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544 230 5263 0 0,'0'0'584'0'0,"13"-12"2958"0"0,-9 6-3593 0 0,6-5 8646 0 0,-14 18-7503 0 0,1-3-994 0 0,0 1 1 0 0,0-1 0 0 0,0-1 0 0 0,0 1-1 0 0,-1 0 1 0 0,0-1 0 0 0,1 0 0 0 0,-1 0-1 0 0,-1 0 1 0 0,1 0 0 0 0,0-1 0 0 0,-1 1-1 0 0,-5 1 1 0 0,9-3-24 0 0,0-1-54 0 0,0 0 1 0 0,0 0-1 0 0,1 0 0 0 0,-1 0 1 0 0,0 0-1 0 0,1 0 1 0 0,-1-1-1 0 0,0 1 1 0 0,0 0-1 0 0,1 0 0 0 0,-1 0 1 0 0,0-1-1 0 0,1 1 1 0 0,-1 0-1 0 0,0-1 0 0 0,1 1 1 0 0,-1-1-1 0 0,1 1 1 0 0,-1-1-1 0 0,-1 0 12 0 0,1-1-10 0 0,0 1 0 0 0,0-1 0 0 0,0 0-1 0 0,1 0 1 0 0,-1 0 0 0 0,0 0 0 0 0,1 1 0 0 0,-1-1 0 0 0,1 0-1 0 0,0 0 1 0 0,0 0 0 0 0,-1 0 0 0 0,1 0 0 0 0,1 0 0 0 0,-1 0-1 0 0,0 0 1 0 0,1-4 0 0 0,11-33 39 0 0,-11 37-63 0 0,12-30 1 0 0,-5 14 0 0 0,6-20 0 0 0,-12 34 0 0 0,-1-1 0 0 0,0 0 0 0 0,0 0 0 0 0,-1 0 0 0 0,1 1 0 0 0,-1-1 0 0 0,0 0 0 0 0,0 0 0 0 0,-2-7 0 0 0,2 11-5 0 0,-1-1 0 0 0,1 1 0 0 0,-1-1 0 0 0,0 1 0 0 0,1-1 0 0 0,-1 1 0 0 0,0 0 1 0 0,0 0-1 0 0,0-1 0 0 0,0 1 0 0 0,0 0 0 0 0,0 0 0 0 0,0 0 0 0 0,-1 0 0 0 0,1 0 0 0 0,0 0 0 0 0,0 0 0 0 0,-1 1 0 0 0,1-1 0 0 0,-1 0 0 0 0,1 1 0 0 0,0-1 0 0 0,-1 1 0 0 0,1 0 0 0 0,-4-1 0 0 0,2 0-7 0 0,-1 0-32 0 0,-1 1 1 0 0,1 0-1 0 0,0 0 0 0 0,0 0 1 0 0,-1 0-1 0 0,1 0 1 0 0,0 1-1 0 0,0 0 0 0 0,0 0 1 0 0,0 0-1 0 0,-5 2 1 0 0,-3 2-93 0 0,-1 1 0 0 0,-13 8 0 0 0,11-5 110 0 0,1 1 0 0 0,0 1 0 0 0,1 0 0 0 0,1 1 0 0 0,-1 0 0 0 0,2 1-1 0 0,-14 18 1 0 0,4 1 32 0 0,1 0 0 0 0,-21 44-1 0 0,38-68 30 0 0,-1 0-1 0 0,1 0 1 0 0,1 1-1 0 0,0-1 1 0 0,0 1 0 0 0,0-1-1 0 0,1 1 1 0 0,0-1-1 0 0,1 1 1 0 0,0 0-1 0 0,0 0 1 0 0,1-1 0 0 0,0 1-1 0 0,1-1 1 0 0,4 17-1 0 0,-3-18-15 0 0,0 0 0 0 0,0-1 0 0 0,0 1 0 0 0,1-1 0 0 0,0 0 0 0 0,0 0-1 0 0,0-1 1 0 0,1 1 0 0 0,0-1 0 0 0,0 0 0 0 0,0 0 0 0 0,1 0 0 0 0,0-1 0 0 0,0 0-1 0 0,0 0 1 0 0,0 0 0 0 0,1-1 0 0 0,-1 0 0 0 0,12 3 0 0 0,-12-4-19 0 0,0 0 0 0 0,0 0 0 0 0,0-1 0 0 0,1 0-1 0 0,-1 0 1 0 0,0-1 0 0 0,1 0 0 0 0,-1 0 0 0 0,0 0 0 0 0,1-1 0 0 0,-1 0 0 0 0,0 0 0 0 0,1-1 0 0 0,-1 1 0 0 0,0-1 0 0 0,0-1-1 0 0,0 1 1 0 0,-1-1 0 0 0,1 0 0 0 0,-1 0 0 0 0,1-1 0 0 0,-1 0 0 0 0,0 0 0 0 0,0 0 0 0 0,-1 0 0 0 0,1-1 0 0 0,-1 0-1 0 0,0 0 1 0 0,0 0 0 0 0,0 0 0 0 0,4-10 0 0 0,2-5-14 0 0,-2 0-1 0 0,0-1 1 0 0,-1 1 0 0 0,7-44-1 0 0,-13 63 16 0 0,-1 1-1 0 0,0-1 1 0 0,0 1-1 0 0,0 0 1 0 0,0-1-1 0 0,1 1 1 0 0,-1-1-1 0 0,0 1 1 0 0,0-1-1 0 0,0 1 1 0 0,0-1-1 0 0,0 1 1 0 0,0-1-1 0 0,0 1 1 0 0,-1-1 0 0 0,1 1-1 0 0,0-1 1 0 0,0 1-1 0 0,0-1 1 0 0,0 1-1 0 0,-1-1 1 0 0,1 1-1 0 0,0-1 1 0 0,0 1-1 0 0,-1 0 1 0 0,1-1-1 0 0,0 1 1 0 0,-1-1-1 0 0,1 1 1 0 0,-1-1-1 0 0,-8 2 50 0 0,9-1-42 0 0,-3 1-3 0 0,0 0 1 0 0,1 1 0 0 0,-1-1 0 0 0,1 0 0 0 0,-1 1 0 0 0,1 0 0 0 0,-1 0 0 0 0,1 0 0 0 0,0 0 0 0 0,-3 4 0 0 0,-18 25 39 0 0,22-30-45 0 0,-12 20 0 0 0,0 1 0 0 0,2 1 0 0 0,0 0 0 0 0,2 1 0 0 0,1-1 0 0 0,-7 32 0 0 0,4-1 0 0 0,-6 99 0 0 0,15-125-1 0 0,-14 177-48 0 0,-15-3-7 0 0,6-100-16 0 0,-70 179 1 0 0,-71 83 1127 0 0,159-350-1269 0 0,-2 3 2043 0 0,7-20-825 0 0,2-13-615 0 0,5-22 321 0 0,16-66 0 0 0,-8 45-595 0 0,51-199-1451 0 0,-2 92-3359 0 0,-41 119 2662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5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9215 0 0,'1'2'4675'0'0,"0"1"-4192"0"0,0 0 0 0 0,-1 1 0 0 0,1 0 0 0 0,-1-1 0 0 0,1 1 0 0 0,-1-1 0 0 0,0 1 0 0 0,0 0 0 0 0,-1-1 0 0 0,0 7 0 0 0,-13 39 131 0 0,7-30-38 0 0,-22 68 1131 0 0,-75 151 0 0 0,72-184-5449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5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1839 0 0,'23'-56'2687'0'0,"-1"22"9493"0"0,-22 34-12053 0 0,0 0 0 0 0,0 0 0 0 0,0 0 0 0 0,0-1 0 0 0,1 1 0 0 0,-1 0 0 0 0,0 0 0 0 0,0-1 0 0 0,0 1 0 0 0,0 0 0 0 0,1 0 0 0 0,-1 0 0 0 0,0 0 0 0 0,0 0 1 0 0,0-1-1 0 0,1 1 0 0 0,-1 0 0 0 0,0 0 0 0 0,0 0 0 0 0,1 0 0 0 0,-1 0 0 0 0,0 0 0 0 0,0 0 0 0 0,1 0 0 0 0,-1 0 0 0 0,0 0 0 0 0,0 0 0 0 0,1 0 0 0 0,-1 0 0 0 0,0 0 0 0 0,0 0 0 0 0,1 0 0 0 0,-1 0 0 0 0,0 0 0 0 0,0 0 0 0 0,1 0 0 0 0,4 10 931 0 0,0 18-906 0 0,-5 9 63 0 0,-8 58-1 0 0,0 16-41 0 0,6-72-108 0 0,1-23-10 0 0,1-1 1 0 0,0 1 0 0 0,4 29 0 0 0,-3-43 2 0 0,6-1 131 0 0,-6-1-178 0 0,-1 0-1 0 0,1 0 1 0 0,0 0 0 0 0,-1 0-1 0 0,1 0 1 0 0,0 0 0 0 0,-1 0 0 0 0,1 0-1 0 0,0 0 1 0 0,-1 0 0 0 0,1-1-1 0 0,0 1 1 0 0,-1 0 0 0 0,1 0 0 0 0,-1-1-1 0 0,1 1 1 0 0,0 0 0 0 0,0-1-1 0 0,8-5 110 0 0,0-1 0 0 0,-1 0 0 0 0,0 0 0 0 0,0-1 0 0 0,10-12 0 0 0,32-49 200 0 0,-24 32-201 0 0,84-106 310 0 0,-82 110-1622 0 0,2 2 1 0 0,39-33-1 0 0,-30 37-1742 0 0,-19 16 1023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5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53 9671 0 0,'0'0'748'0'0,"-1"2"-492"0"0,0 6 894 0 0,0-1-1 0 0,0 1 1 0 0,1-1-1 0 0,0 1 1 0 0,0 0-1 0 0,1-1 1 0 0,1 8-1 0 0,-1-14-1057 0 0,-1 1 0 0 0,1-1-1 0 0,-1 0 1 0 0,1 0 0 0 0,0 0-1 0 0,-1 0 1 0 0,1 0 0 0 0,0 0-1 0 0,0-1 1 0 0,0 1 0 0 0,0 0 0 0 0,0 0-1 0 0,0 0 1 0 0,0-1 0 0 0,0 1-1 0 0,0-1 1 0 0,0 1 0 0 0,0-1-1 0 0,0 1 1 0 0,0-1 0 0 0,1 1-1 0 0,-1-1 1 0 0,0 0 0 0 0,0 0 0 0 0,0 0-1 0 0,1 0 1 0 0,0 0 0 0 0,2 0 3 0 0,1 0 0 0 0,-1 0 1 0 0,0-1-1 0 0,0 0 0 0 0,0 0 0 0 0,5-1 1 0 0,4-3 67 0 0,-1-1 1 0 0,0 0-1 0 0,0 0 1 0 0,15-12 0 0 0,-21 13-154 0 0,0 1 0 0 0,0-2-1 0 0,0 1 1 0 0,-1 0 0 0 0,0-1 0 0 0,0 0 0 0 0,-1 0 0 0 0,0-1 0 0 0,5-8 0 0 0,-5 4-10 0 0,-5 3-13 0 0,0 7 7 0 0,1 0 0 0 0,-1 0-1 0 0,1 0 1 0 0,-1 1 0 0 0,0-1 0 0 0,0 0 0 0 0,1 1 0 0 0,-1-1 0 0 0,0 1 0 0 0,0-1 0 0 0,0 1 0 0 0,1-1-1 0 0,-1 1 1 0 0,0 0 0 0 0,0-1 0 0 0,0 1 0 0 0,0 0 0 0 0,0 0 0 0 0,0-1 0 0 0,0 1 0 0 0,0 0-1 0 0,0 0 1 0 0,0 0 0 0 0,0 0 0 0 0,0 1 0 0 0,0-1 0 0 0,-1 0 0 0 0,-30 7-167 0 0,25-4 154 0 0,-17 3-8 0 0,0 2 0 0 0,1 1 1 0 0,0 1-1 0 0,0 1 0 0 0,2 1 0 0 0,-32 21 0 0 0,42-24 16 0 0,-1 0-1 0 0,1 0 1 0 0,1 2 0 0 0,0-1-1 0 0,0 1 1 0 0,1 0-1 0 0,1 1 1 0 0,0 0 0 0 0,0 0-1 0 0,1 1 1 0 0,1 0 0 0 0,-8 22-1 0 0,13-29 2 0 0,-1 1 1 0 0,1-1-1 0 0,1 1 0 0 0,-1 0 1 0 0,1-1-1 0 0,0 1 0 0 0,1-1 0 0 0,0 1 1 0 0,0-1-1 0 0,0 1 0 0 0,1-1 0 0 0,0 1 1 0 0,0-1-1 0 0,0 0 0 0 0,6 11 0 0 0,-2-7-23 0 0,1 1-1 0 0,0-1 0 0 0,0 0 1 0 0,1-1-1 0 0,0 1 0 0 0,1-1 1 0 0,15 12-1 0 0,-18-16-229 0 0,1-1 0 0 0,0 0 0 0 0,0 0 0 0 0,0 0 0 0 0,0-1 0 0 0,10 3 0 0 0,-12-4-215 0 0,0-1 0 0 0,0 0-1 0 0,0 0 1 0 0,0-1 0 0 0,0 1-1 0 0,0-1 1 0 0,0 0-1 0 0,0 0 1 0 0,0-1 0 0 0,9-1-1 0 0,2-3-1609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56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283 111 1839 0 0,'40'-14'-1187'0'0,"-4"-4"4864"0"0,-30 14-2308 0 0,0-1-1 0 0,0 1 0 0 0,-1-1 1 0 0,0 0-1 0 0,0 0 0 0 0,0 0 1 0 0,0-1-1 0 0,-1 0 0 0 0,6-10 1 0 0,-6 9-293 0 0,-3 5-199 0 0,2-3 161 0 0,-2 2 1864 0 0,-22 16-2916 0 0,1 1 0 0 0,0 0 0 0 0,1 2 0 0 0,-19 19 1 0 0,29-26 0 0 0,2-2-7 0 0,0-1-1 0 0,1 1 1 0 0,0 0-1 0 0,1 0 1 0 0,0 0-1 0 0,0 1 1 0 0,-4 8-1 0 0,8-15-7 0 0,1 0-1 0 0,0-1 1 0 0,0 1-1 0 0,0 0 1 0 0,0-1-1 0 0,0 1 0 0 0,0-1 1 0 0,0 1-1 0 0,0 0 1 0 0,0-1-1 0 0,0 1 1 0 0,0 0-1 0 0,1-1 0 0 0,-1 1 1 0 0,0 0-1 0 0,0-1 1 0 0,1 1-1 0 0,-1-1 0 0 0,0 1 1 0 0,1-1-1 0 0,-1 1 1 0 0,0 0-1 0 0,1-1 1 0 0,-1 0-1 0 0,1 1 0 0 0,0 0 1 0 0,15 9-330 0 0,34 5 50 0 0,-34-11 152 0 0,24 10 0 0 0,-35-12 127 0 0,1 1 0 0 0,0 0 0 0 0,-1 0 0 0 0,0 1 0 0 0,0-1 0 0 0,0 1 0 0 0,7 8 0 0 0,-5-5 55 0 0,-1 2 0 0 0,0-1 0 0 0,0 1 0 0 0,-1-1 0 0 0,0 2 0 0 0,0-1 0 0 0,-1 0 0 0 0,0 1 0 0 0,-1 0 0 0 0,0 0 0 0 0,-1 0 0 0 0,0 0 0 0 0,0 0 0 0 0,-1 1 0 0 0,-1 17 0 0 0,0-24 14 0 0,0 0 1 0 0,-1 0-1 0 0,1 0 0 0 0,-1 0 1 0 0,0-1-1 0 0,-1 1 0 0 0,1 0 1 0 0,-1 0-1 0 0,1-1 0 0 0,-1 1 1 0 0,0-1-1 0 0,0 0 0 0 0,-1 1 1 0 0,1-1-1 0 0,-1 0 0 0 0,1 0 1 0 0,-1-1-1 0 0,0 1 0 0 0,0 0 1 0 0,0-1-1 0 0,-7 4 0 0 0,2-2 106 0 0,0-1 1 0 0,1 0-1 0 0,-1-1 0 0 0,0 1 0 0 0,-1-2 1 0 0,1 1-1 0 0,0-1 0 0 0,0 0 0 0 0,-12-1 0 0 0,-24 0-83 0 0,1-3-1 0 0,0-1 1 0 0,0-2-1 0 0,1-2 1 0 0,-53-18-1 0 0,92 26-449 0 0,0-1 0 0 0,0 0 0 0 0,1-1-1 0 0,-1 1 1 0 0,1 0 0 0 0,-1-1 0 0 0,-4-3 0 0 0,-2-5-7544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5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147 225 919 0 0,'16'-28'1315'0'0,"1"1"0"0"0,30-36 0 0 0,-6 9 268 0 0,-32 43-568 0 0,0 0-1 0 0,11-10 1 0 0,-10 11 5180 0 0,-10 12-5402 0 0,1 1-601 0 0,-1 1-1 0 0,0-1 0 0 0,0 1 1 0 0,0-1-1 0 0,0 1 1 0 0,-1-1-1 0 0,1 0 0 0 0,-1 1 1 0 0,0-1-1 0 0,0 0 1 0 0,-3 6-1 0 0,-3 5 165 0 0,-11 18 1 0 0,5-12-159 0 0,-143 211-54 0 0,89-148-1625 0 0,21-33-2390 0 0,44-48 2861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5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156 603 3223 0 0,'-26'13'-244'0'0,"-26"13"3911"0"0,44-22-1821 0 0,-1-1 0 0 0,0 0 0 0 0,-18 3 0 0 0,27-5-1743 0 0,-1-1 1 0 0,0 0-1 0 0,0 0 1 0 0,0 0-1 0 0,0 0 1 0 0,0 0-1 0 0,1 0 1 0 0,-1 0-1 0 0,0 0 1 0 0,0 0-1 0 0,0 0 1 0 0,0 0-1 0 0,1 0 1 0 0,-1-1-1 0 0,0 1 1 0 0,0 0-1 0 0,0-1 1 0 0,1 1-1 0 0,-1 0 1 0 0,0-1-1 0 0,0 1 1 0 0,1-1-1 0 0,-1 1 1 0 0,0-1-1 0 0,1 0 1 0 0,-1 1-1 0 0,0-2 1 0 0,1 1-8 0 0,-1 0 0 0 0,1-1 1 0 0,-1 1-1 0 0,1-1 0 0 0,0 1 0 0 0,0-1 0 0 0,0 1 0 0 0,0 0 1 0 0,0-1-1 0 0,0 1 0 0 0,0-1 0 0 0,1 1 0 0 0,-1-1 1 0 0,0 1-1 0 0,1 0 0 0 0,0-3 0 0 0,8-17 144 0 0,0 0-1 0 0,2 0 1 0 0,1 1-1 0 0,0 0 1 0 0,1 1-1 0 0,16-18 1 0 0,101-99-114 0 0,-120 126-109 0 0,35-32-24 0 0,2 1-1 0 0,78-51 1 0 0,-87 68 125 0 0,1 1 0 0 0,2 3 1 0 0,0 1-1 0 0,51-16 1 0 0,-73 29 31 0 0,1 1 0 0 0,0 1 1 0 0,0 0-1 0 0,0 2 0 0 0,1 0 1 0 0,-1 1-1 0 0,0 1 0 0 0,39 6 1 0 0,-55-5-123 0 0,1 0 0 0 0,0 0 0 0 0,-1 0 0 0 0,1 1 0 0 0,-1 0 0 0 0,1 0 0 0 0,-1 0 0 0 0,0 0 0 0 0,0 1 0 0 0,0 0 0 0 0,0 0 0 0 0,-1 0 0 0 0,1 0 1 0 0,-1 0-1 0 0,1 1 0 0 0,-1 0 0 0 0,3 5 0 0 0,-3-4-15 0 0,-1-1 1 0 0,0 1-1 0 0,0 0 1 0 0,0 0-1 0 0,-1 0 1 0 0,0 0-1 0 0,0 0 1 0 0,0 1-1 0 0,0-1 1 0 0,-1 0 0 0 0,0 0-1 0 0,0 1 1 0 0,0-1-1 0 0,-1 0 1 0 0,-2 9-1 0 0,0-1-11 0 0,-1-1-1 0 0,-1 1 1 0 0,0-1-1 0 0,-1 0 1 0 0,0 0-1 0 0,-1 0 1 0 0,0-1-1 0 0,-1 0 1 0 0,-15 16-1 0 0,-9 6-2 0 0,-52 42-1 0 0,77-70 2 0 0,-19 16-75 0 0,0-1 1 0 0,-2-2-1 0 0,-1 0 0 0 0,0-2 1 0 0,-1-1-1 0 0,-1-2 0 0 0,0 0 1 0 0,-54 12-1 0 0,-128 21-582 0 0,203-44 572 0 0,-23 6-1208 0 0,-36 13-1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1:5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36 2303 0 0,'44'-25'204'0'0,"-27"14"15284"0"0,-18 12-14746 0 0,-130 122 3568 0 0,107-100-4167 0 0,2 0 1 0 0,-26 34-1 0 0,-32 58 163 0 0,36-47-438 0 0,-52 113 0 0 0,96-181 130 0 0,-9 20-104 0 0,-8 27-1 0 0,15-42 63 0 0,0 0-1 0 0,1 1 1 0 0,0-1-1 0 0,0 1 1 0 0,1-1-1 0 0,0 1 1 0 0,0-1 0 0 0,0 1-1 0 0,0-1 1 0 0,3 10-1 0 0,-3-13 4 0 0,1 0-1 0 0,0 0 1 0 0,0 0-1 0 0,0-1 1 0 0,0 1-1 0 0,0 0 1 0 0,0 0-1 0 0,0-1 0 0 0,1 1 1 0 0,-1-1-1 0 0,1 1 1 0 0,-1-1-1 0 0,1 0 1 0 0,-1 1-1 0 0,1-1 1 0 0,0 0-1 0 0,0 0 1 0 0,-1 0-1 0 0,1 0 1 0 0,0-1-1 0 0,3 2 1 0 0,-1-1-724 0 0,-1 0-1 0 0,0-1 1 0 0,0 0 0 0 0,1 1 0 0 0,-1-1 0 0 0,0 0 0 0 0,7-1 0 0 0,14-4-6025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0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11055 0 0,'0'0'852'0'0,"-1"2"-560"0"0,-3 7 448 0 0,0 1 0 0 0,0-1 0 0 0,1 1 0 0 0,0 0 0 0 0,1 0 0 0 0,0 0 0 0 0,0 1 0 0 0,1-1 0 0 0,1 0 0 0 0,0 1 0 0 0,2 17 0 0 0,-1-17-661 0 0,2 0 0 0 0,-1 0 0 0 0,2 0 0 0 0,-1-1 0 0 0,2 1 0 0 0,-1-1 0 0 0,1 0 0 0 0,1 0 0 0 0,0-1 0 0 0,14 18 1 0 0,-15-20-1224 0 0,1-1 1 0 0,0 0 0 0 0,0 0 0 0 0,14 9 0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0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 5063 0 0,'0'0'390'0'0,"-6"-2"-127"0"0,3 3 2395 0 0,2-1-2151 0 0,0 1 1 0 0,0-1-1 0 0,0 1 0 0 0,-1 0 0 0 0,1-1 0 0 0,0 1 1 0 0,0 0-1 0 0,0 0 0 0 0,0 0 0 0 0,1 0 1 0 0,-1-1-1 0 0,0 1 0 0 0,0 1 0 0 0,1-1 1 0 0,-1 0-1 0 0,0 0 0 0 0,1 0 0 0 0,-1 0 0 0 0,0 2 1 0 0,1 0-187 0 0,-1-1-1 0 0,1 1 1 0 0,-1 0 0 0 0,1 0 0 0 0,0-1 0 0 0,0 1 0 0 0,1 0 0 0 0,0 4 0 0 0,1 2-86 0 0,1 0 0 0 0,-1-1 0 0 0,2 0 0 0 0,7 15 0 0 0,2-1 213 0 0,1-2 1 0 0,0 0 0 0 0,2 0-1 0 0,35 33 1 0 0,83 57 306 0 0,-13-11-472 0 0,-81-64-203 0 0,-23-22-67 0 0,-1 1-1 0 0,-1 0 0 0 0,0 1 1 0 0,-1 1-1 0 0,22 32 1 0 0,-33-43-17 0 0,-2-2-13 0 0,1 0 1 0 0,0 0-1 0 0,-1 0 0 0 0,0 0 1 0 0,0 1-1 0 0,0-1 0 0 0,0 0 1 0 0,0 1-1 0 0,0-1 0 0 0,-1 1 1 0 0,0-1-1 0 0,0 1 0 0 0,0 4 0 0 0,0-4-5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0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0 14335 0 0,'0'0'3008'0'0,"0"2"-2522"0"0,0 2-381 0 0,0 0 0 0 0,0 0 0 0 0,0 1 1 0 0,0-1-1 0 0,-1 0 0 0 0,0 0 0 0 0,0 0 0 0 0,0 0 1 0 0,0 0-1 0 0,-1 0 0 0 0,1 0 0 0 0,-1 0 1 0 0,0 0-1 0 0,0-1 0 0 0,0 1 0 0 0,-4 3 1 0 0,-6 9 202 0 0,-1-1 1 0 0,-16 14 0 0 0,27-26-250 0 0,-146 125 818 0 0,53-49 130 0 0,-58 66 65 0 0,111-101-996 0 0,-79 79-1767 0 0,105-111 130 0 0,15-11 599 0 0,19-22-6660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0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27 10135 0 0,'9'-8'651'0'0,"14"-11"9878"0"0,-25 34-9629 0 0,-1-4-616 0 0,-1 0 0 0 0,0 1 0 0 0,-1-1-1 0 0,0-1 1 0 0,-1 1 0 0 0,-7 10 0 0 0,-4 8-66 0 0,6-10-207 0 0,-1 0 0 0 0,0-2-1 0 0,-2 1 1 0 0,0-2 0 0 0,-1 1-1 0 0,-31 25 1 0 0,45-41-86 0 0,0 0 17 0 0,0 0 59 0 0,1-1 0 0 0,0 0 0 0 0,0 0 0 0 0,0 0 0 0 0,0 0 0 0 0,0 0 1 0 0,0 1-1 0 0,0-1 0 0 0,0 0 0 0 0,0 0 0 0 0,-1 0 0 0 0,1 0 0 0 0,0 1 0 0 0,0-1 0 0 0,0 0 1 0 0,0 0-1 0 0,0 0 0 0 0,0 1 0 0 0,0-1 0 0 0,0 0 0 0 0,0 0 0 0 0,0 0 0 0 0,0 1 0 0 0,0-1 1 0 0,0 0-1 0 0,1 0 0 0 0,-1 0 0 0 0,0 0 0 0 0,0 1 0 0 0,0-1 0 0 0,0 0 0 0 0,0 0 0 0 0,0 0 1 0 0,0 0-1 0 0,0 0 0 0 0,1 1 0 0 0,-1-1 0 0 0,0 0 0 0 0,0 0 0 0 0,0 0 0 0 0,0 0 0 0 0,0 0 1 0 0,1 0-1 0 0,-1 0 0 0 0,0 1 0 0 0,0-1 0 0 0,0 0 0 0 0,1 0 0 0 0,-1 0 0 0 0,0 0 0 0 0,0 0 1 0 0,0 0-1 0 0,0 0 0 0 0,1 0 0 0 0,-1 0 0 0 0,0 0 0 0 0,0 0 0 0 0,0 0 0 0 0,1 0 0 0 0,-1 0 1 0 0,0 0-1 0 0,0 0 0 0 0,1-1 0 0 0,11 0 57 0 0,-12 1-57 0 0,84-14 218 0 0,97-11-198 0 0,-148 21-1346 0 0,-32 4 312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0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26 17391 0 0,'0'0'1574'0'0,"-2"0"-1292"0"0,-8 3 3367 0 0,22-1-2177 0 0,201-14 581 0 0,-58 2-2242 0 0,-76 4-2227 0 0,-66 4 1167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0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14279 0 0,'-2'0'1103'0'0,"1"0"-1066"0"0,0 0 0 0 0,0 0 0 0 0,-1 0-1 0 0,1 1 1 0 0,0-1 0 0 0,0 0 0 0 0,0 0 0 0 0,0 1 0 0 0,-1-1 0 0 0,1 0 0 0 0,0 1-1 0 0,0-1 1 0 0,0 1 0 0 0,0 0 0 0 0,0-1 0 0 0,0 1 0 0 0,0 0 0 0 0,0 0 0 0 0,0-1-1 0 0,0 1 1 0 0,1 0 0 0 0,-1 0 0 0 0,0 0 0 0 0,1 0 0 0 0,-2 2 0 0 0,1-1 88 0 0,0 0 0 0 0,1 1 0 0 0,0-1 0 0 0,-1 0 0 0 0,1 0 0 0 0,0 0 0 0 0,0 1-1 0 0,0-1 1 0 0,0 0 0 0 0,0 0 0 0 0,0 1 0 0 0,1-1 0 0 0,-1 0 0 0 0,2 4 0 0 0,0-2 45 0 0,0 0-1 0 0,0 0 1 0 0,0 0-1 0 0,1 0 1 0 0,-1 0 0 0 0,1-1-1 0 0,0 1 1 0 0,0-1-1 0 0,1 0 1 0 0,-1 1-1 0 0,0-1 1 0 0,6 3-1 0 0,7 4 522 0 0,29 14 0 0 0,-26-15-301 0 0,57 30 826 0 0,129 69 367 0 0,-117-49-1143 0 0,-62-40-363 0 0,1-1 0 0 0,1-1 0 0 0,58 26 0 0 0,-81-41-116 0 0,-1-1 0 0 0,1 1 0 0 0,0-1 0 0 0,0 0 0 0 0,0-1 0 0 0,0 1 0 0 0,0-1 0 0 0,0 0 0 0 0,0 0-1 0 0,0-1 1 0 0,0 1 0 0 0,0-1 0 0 0,0 0 0 0 0,0 0 0 0 0,-1-1 0 0 0,1 0 0 0 0,0 1 0 0 0,-1-2 0 0 0,1 1 0 0 0,-1 0 0 0 0,5-5 0 0 0,-4 4-1096 0 0,0-1 0 0 0,-1 0-1 0 0,0 0 1 0 0,0-1 0 0 0,0 0 0 0 0,5-7 0 0 0,1-6-6167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0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10 7367 0 0,'-7'-4'763'0'0,"2"3"-362"0"0,1-1-1 0 0,0 1 1 0 0,-1 1 0 0 0,1-1-1 0 0,-1 1 1 0 0,0-1-1 0 0,1 1 1 0 0,-1 1 0 0 0,1-1-1 0 0,-1 0 1 0 0,1 1 0 0 0,-1 0-1 0 0,-5 2 1 0 0,-8 3 1692 0 0,-30 14 0 0 0,12-3-1618 0 0,1 2 1 0 0,1 1-1 0 0,1 2 1 0 0,1 1-1 0 0,0 2 1 0 0,2 1-1 0 0,1 1 1 0 0,-41 51-1 0 0,56-60-486 0 0,2 0 0 0 0,-12 20 0 0 0,23-36-80 0 0,1-2 12 0 0,0 1-1 0 0,-1-1 0 0 0,1 0 1 0 0,0 0-1 0 0,0 0 0 0 0,0 0 1 0 0,0 1-1 0 0,-1-1 0 0 0,1 0 1 0 0,0 0-1 0 0,0 1 0 0 0,0-1 1 0 0,0 0-1 0 0,0 0 0 0 0,0 1 1 0 0,0-1-1 0 0,0 0 0 0 0,0 0 0 0 0,0 1 1 0 0,0-1-1 0 0,0 0 0 0 0,0 0 1 0 0,0 1-1 0 0,0-1 0 0 0,0 0 1 0 0,0 0-1 0 0,0 1 0 0 0,0-1 1 0 0,0 0-1 0 0,10-1-4795 0 0,7-3-1509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0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0,'0'0'191'0'0,"1"2"-11"0"0,33 52 74 0 0,-12-18 3507 0 0,32 39-1 0 0,41 31 1487 0 0,-38-42-3450 0 0,46 46 1225 0 0,11 12 119 0 0,-83-85-1832 0 0,39 60 0 0 0,-61-82-1170 0 0,-1-1 0 0 0,0 1 0 0 0,-1 0 0 0 0,-1 1 0 0 0,-1-1 0 0 0,7 29 0 0 0,-10-34-135 0 0,-1-1 0 0 0,0 0 0 0 0,-1 0-1 0 0,0 1 1 0 0,-1-1 0 0 0,1 0 0 0 0,-2 0 0 0 0,1 0-1 0 0,-1 0 1 0 0,-1 0 0 0 0,0 0 0 0 0,0 0 0 0 0,-7 13-1 0 0,-3-2-132 0 0,-1 0-1 0 0,-1-1 0 0 0,0-1 0 0 0,-32 29 0 0 0,28-28-50 0 0,-70 56-864 0 0,13-13-944 0 0,57-39 151 0 0,13-15-156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0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466 130 10135 0 0,'1'-2'778'0'0,"16"-33"-252"0"0,-12 24 875 0 0,0 0 1 0 0,1 0-1 0 0,1 0 1 0 0,7-10-1 0 0,8-6 2753 0 0,-21 40-4063 0 0,-4 8-34 0 0,-1 0-1 0 0,-1-1 1 0 0,-1 0 0 0 0,-1 0-1 0 0,-14 31 1 0 0,5-12 7 0 0,-172 414-24 0 0,160-395-69 0 0,-2-1 1 0 0,-3-1-1 0 0,-2-2 0 0 0,-80 95 0 0 0,108-141 34 0 0,0 1 0 0 0,0 0 0 0 0,1 0-1 0 0,0 1 1 0 0,1 0 0 0 0,0 0 0 0 0,-4 11 0 0 0,8-10-146 0 0,2-8 106 0 0,-1-1-84 0 0,1 1-230 0 0,4 6-963 0 0,-4-6-420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0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19 267 14135 0 0,'-11'-2'1511'0'0,"4"2"3218"0"0,20 2-3837 0 0,74 2 625 0 0,-33-3-990 0 0,-19-1-110 0 0,1-1-1 0 0,-1-2 1 0 0,66-13 0 0 0,99-36 303 0 0,-178 45-684 0 0,412-137-1490 0 0,-394 129-404 0 0,-1-2-3815 0 0,-3 1-1557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0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18 8751 0 0,'0'0'674'0'0,"0"-2"-438"0"0,5-14 7941 0 0,-5 18-7665 0 0,1 17-223 0 0,0-1 0 0 0,-1 0-1 0 0,-2 0 1 0 0,0 0 0 0 0,-6 28 0 0 0,-31 90 735 0 0,-5-5-830 0 0,-6-2 0 0 0,-6-3 0 0 0,-79 131 0 0 0,118-229-202 0 0,0-2 0 0 0,-2 0 0 0 0,-1-1-1 0 0,-1-1 1 0 0,-1-1 0 0 0,-1-1 0 0 0,-46 34 0 0 0,68-55 14 0 0,0 0 0 0 0,-1 1 0 0 0,1-1 0 0 0,-1-1-1 0 0,1 1 1 0 0,-1 0 0 0 0,0 0 0 0 0,1 0 0 0 0,-1-1 0 0 0,0 1 0 0 0,1-1 0 0 0,-1 0 0 0 0,0 1 0 0 0,0-1 0 0 0,0 0 0 0 0,1 0 0 0 0,-4 0-1 0 0,-2-5 17 0 0,7 4-19 0 0,0 0 0 0 0,0 0 1 0 0,0 0-1 0 0,0 0 0 0 0,0 0 0 0 0,0 0 1 0 0,0 0-1 0 0,0 0 0 0 0,0 0 1 0 0,0 0-1 0 0,0 1 0 0 0,0-1 0 0 0,1 0 1 0 0,-1 0-1 0 0,0 0 0 0 0,2-2 0 0 0,8-15-14 0 0,-7 13 3 0 0,13-18-89 0 0,0 2 1 0 0,35-36-1 0 0,-13 15 50 0 0,-14 13 31 0 0,1 1 0 0 0,1 2 0 0 0,2 0 0 0 0,58-41 0 0 0,-80 63 66 0 0,1 1 1 0 0,0-1 0 0 0,0 1 0 0 0,0 1 0 0 0,0-1-1 0 0,0 1 1 0 0,10-2 0 0 0,-15 4-21 0 0,0-1 1 0 0,0 1-1 0 0,0 0 0 0 0,0 0 1 0 0,0 0-1 0 0,0 0 0 0 0,0 0 0 0 0,0 0 1 0 0,0 0-1 0 0,0 1 0 0 0,0-1 1 0 0,0 1-1 0 0,0-1 0 0 0,-1 1 1 0 0,1 0-1 0 0,0 0 0 0 0,0 0 1 0 0,-1 0-1 0 0,1 0 0 0 0,0 0 0 0 0,-1 0 1 0 0,1 0-1 0 0,-1 1 0 0 0,0-1 1 0 0,1 1-1 0 0,-1-1 0 0 0,0 1 1 0 0,0 0-1 0 0,0-1 0 0 0,0 1 1 0 0,0 0-1 0 0,1 1 0 0 0,0 8 44 0 0,0 0 0 0 0,-1-1 0 0 0,0 1 0 0 0,0 0-1 0 0,-1-1 1 0 0,0 1 0 0 0,-1 0 0 0 0,-3 13 0 0 0,0 6 49 0 0,3-14-99 0 0,-1 3-19 0 0,1-1 0 0 0,0 1-1 0 0,4 37 1 0 0,-1-53-259 0 0,-1 1 1 0 0,0-1-1 0 0,1 0 1 0 0,0 1-1 0 0,-1-1 1 0 0,1 0-1 0 0,3 3 0 0 0,-2-2-728 0 0,-2-1-1035 0 0,2-1-88 0 0,11 10-21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0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51 8607 0 0,'1'-2'396'0'0,"5"-14"128"0"0,3-9 6676 0 0,-6 18-4672 0 0,-9 24-2361 0 0,-1 0 0 0 0,-1 0 1 0 0,-1-1-1 0 0,-12 18 0 0 0,-4 7 335 0 0,-140 300 1985 0 0,162-333-2448 0 0,-9 20-14 0 0,1 1-1 0 0,1 0 1 0 0,2 0 0 0 0,1 1-1 0 0,1 0 1 0 0,1 0 0 0 0,0 37-1 0 0,5-66-261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0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324 171 3223 0 0,'1'-1'3595'0'0,"1"-1"-2365"0"0,0 1 0 0 0,-1-1 0 0 0,1 1 0 0 0,-1-1 0 0 0,1 0 0 0 0,-1 0-1 0 0,0 0 1 0 0,0 0 0 0 0,0 0 0 0 0,2-3 0 0 0,-2 1-615 0 0,0 0 0 0 0,0 1 0 0 0,-1-1-1 0 0,1 0 1 0 0,-1-7 0 0 0,0 2-604 0 0,0 0 1 0 0,-2 0-1 0 0,1 0 0 0 0,-6-16 0 0 0,4 15-26 0 0,3 6 9 0 0,-2 0 0 0 0,1 0 0 0 0,0 0 0 0 0,-1 0-1 0 0,0 0 1 0 0,1 0 0 0 0,-2 0 0 0 0,1 1-1 0 0,-5-7 1 0 0,6 10-33 0 0,0 0 0 0 0,0 0-1 0 0,-1 0 1 0 0,1 0 0 0 0,0 0 0 0 0,0 0-1 0 0,0 0 1 0 0,-1 0 0 0 0,1 0-1 0 0,0 0 1 0 0,0 1 0 0 0,0-1 0 0 0,0 0-1 0 0,0 1 1 0 0,-1-1 0 0 0,1 1 0 0 0,0-1-1 0 0,-2 2 1 0 0,3-1-2 0 0,-14 8-202 0 0,0 1-1 0 0,1 0 0 0 0,0 1 0 0 0,1 1 0 0 0,-14 16 1 0 0,8-10 94 0 0,-70 80 182 0 0,72-77 149 0 0,0 0 1 0 0,-24 46 0 0 0,23-23 226 0 0,17-42-269 0 0,1-1 17 0 0,3 1-114 0 0,0-1 0 0 0,0 1 0 0 0,-1-1-1 0 0,1 0 1 0 0,0 0 0 0 0,0 0 0 0 0,0 0-1 0 0,0-1 1 0 0,0 0 0 0 0,0 1 0 0 0,0-2-1 0 0,0 1 1 0 0,0 0 0 0 0,0-1-1 0 0,7-2 1 0 0,8-1 147 0 0,34-16-1 0 0,14-14-341 0 0,-10 5-1649 0 0,-55 28 1172 0 0,-6 55-3891 0 0,-1-43 4107 0 0,1-4-806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0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16 4607 0 0,'-1'-1'354'0'0,"-11"-10"395"0"0,10 10-290 0 0,1 1 0 0 0,0-1 0 0 0,-1 1 0 0 0,1-1 0 0 0,0 1 0 0 0,-1 0 0 0 0,1 0-1 0 0,-1 0 1 0 0,1 0 0 0 0,0 0 0 0 0,-1 0 0 0 0,1 0 0 0 0,0 0 0 0 0,-1 0-1 0 0,1 1 1 0 0,-1-1 0 0 0,1 1 0 0 0,0-1 0 0 0,0 1 0 0 0,-1-1 0 0 0,1 1 0 0 0,0 0-1 0 0,-2 1 1 0 0,-6 4 421 0 0,1-1-1 0 0,0 2 1 0 0,1-1-1 0 0,-1 1 0 0 0,1 0 1 0 0,-10 14-1 0 0,-32 54-1120 0 0,38-56 705 0 0,-29 48-114 0 0,3 2-1 0 0,-53 142 1 0 0,23-11-222 0 0,-54 273 0 0 0,113-430-499 0 0,-2 1 0 0 0,-30 78 0 0 0,22-88-516 0 0,17-32 523 0 0,0-1 1 0 0,0 1-1 0 0,0-1 0 0 0,-1 1 0 0 0,1-1 0 0 0,0 0 1 0 0,-1 1-1 0 0,1-1 0 0 0,-1 0 0 0 0,0 0 1 0 0,1 0-1 0 0,-1 0 0 0 0,0 0 0 0 0,1 0 1 0 0,-1 0-1 0 0,0-1 0 0 0,-2 1 0 0 0,-5-1-5688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0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7367 0 0,'1'1'10959'0'0,"1"2"-10720"0"0,-1-1 1 0 0,1 0 0 0 0,0 0-1 0 0,-1 0 1 0 0,1 0-1 0 0,0 0 1 0 0,0 0-1 0 0,0-1 1 0 0,1 1-1 0 0,-1-1 1 0 0,0 1-1 0 0,1-1 1 0 0,-1 0-1 0 0,4 1 1 0 0,-1 0 32 0 0,0-1 1 0 0,1 0 0 0 0,-1 0-1 0 0,0 0 1 0 0,1-1-1 0 0,8 0 1 0 0,4-2 121 0 0,-1-1 1 0 0,1 0 0 0 0,23-9 0 0 0,95-31 472 0 0,96-28 50 0 0,2 20-2177 0 0,-232 51-538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0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6447 0 0,'0'0'14787'0'0,"-1"1"-13903"0"0,-16 28 515 0 0,-4 4-423 0 0,-28 62 1 0 0,45-85-1009 0 0,0 1-1 0 0,0-1 1 0 0,1 1 0 0 0,1 0-1 0 0,0 0 1 0 0,0 0-1 0 0,1 0 1 0 0,0 1 0 0 0,1-1-1 0 0,3 20 1 0 0,-3-30-237 0 0,0-1 0 0 0,0 1 0 0 0,0 0 0 0 0,1 0-1 0 0,-1 0 1 0 0,0 0 0 0 0,1-1 0 0 0,-1 1 0 0 0,1 0 0 0 0,-1-1 0 0 0,1 1 0 0 0,-1 0 0 0 0,1-1 0 0 0,-1 1 0 0 0,1 0 0 0 0,0-1 0 0 0,-1 1 0 0 0,1-1 0 0 0,0 1 0 0 0,-1-1-1 0 0,1 1 1 0 0,0-1 0 0 0,0 0 0 0 0,-1 1 0 0 0,1-1 0 0 0,0 0 0 0 0,0 0 0 0 0,0 0 0 0 0,0 1 0 0 0,-1-1 0 0 0,1 0 0 0 0,0 0 0 0 0,0 0 0 0 0,1 0 0 0 0,14-3-6517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0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74 16671 0 0,'51'-24'1654'0'0,"45"-26"3316"0"0,-106 51-4868 0 0,1 1 0 0 0,-1 0 0 0 0,1 0 0 0 0,-1 1 0 0 0,1 0 0 0 0,0 0 1 0 0,0 1-1 0 0,-11 7 0 0 0,-7 2 3 0 0,-81 39-73 0 0,-108 71 0 0 0,204-116-33 0 0,7-4-1 0 0,0 0-1 0 0,0 0 1 0 0,0 1 0 0 0,0 0 0 0 0,1 0 0 0 0,-1 0 0 0 0,1 0 0 0 0,-5 7 0 0 0,9-10-6 0 0,1-1 0 0 0,-1 1 0 0 0,0 0 1 0 0,1-1-1 0 0,-1 1 0 0 0,0-1 0 0 0,1 1 0 0 0,-1-1 0 0 0,0 1 0 0 0,1-1 0 0 0,-1 1 0 0 0,1-1 0 0 0,-1 1 0 0 0,1-1 1 0 0,-1 1-1 0 0,1-1 0 0 0,0 0 0 0 0,-1 1 0 0 0,1-1 0 0 0,0 1 0 0 0,0-1-5 0 0,6 3-31 0 0,-1 0-1 0 0,2 0 1 0 0,-1 0-1 0 0,0-1 1 0 0,0 0-1 0 0,12 2 1 0 0,-6-2 0 0 0,-1 1 0 0 0,12 4 1 0 0,-2 2-33 0 0,0 2 0 0 0,0 1 0 0 0,-1 0 0 0 0,-1 2 1 0 0,26 20-1 0 0,88 91 31 0 0,-113-101 482 0 0,-20-22-273 0 0,0 13 345 0 0,-1-14-477 0 0,1 0 0 0 0,-1 1-1 0 0,0-1 1 0 0,0 0 0 0 0,1 1 0 0 0,-1-1-1 0 0,0 0 1 0 0,0 1 0 0 0,-1-1 0 0 0,1 0-1 0 0,0 1 1 0 0,0-1 0 0 0,-1 2-1 0 0,-1 1 52 0 0,0 0 0 0 0,-1 0-1 0 0,0-1 1 0 0,1 1-1 0 0,-1-1 1 0 0,0 0-1 0 0,0 0 1 0 0,-1 0-1 0 0,1 0 1 0 0,-7 4 0 0 0,2-2 2 0 0,-1 0 1 0 0,1-1-1 0 0,-18 7 1 0 0,16-7-69 0 0,-1-2 0 0 0,0 1-1 0 0,0-1 1 0 0,-1-1 0 0 0,1 0-1 0 0,0 0 1 0 0,0-1 0 0 0,-1-1-1 0 0,1 0 1 0 0,0 0 0 0 0,0-1-1 0 0,0-1 1 0 0,0 0 0 0 0,0 0 0 0 0,1-1-1 0 0,-1-1 1 0 0,1 1 0 0 0,0-2-1 0 0,0 1 1 0 0,-9-8 0 0 0,8 4-456 0 0,0 0 0 0 0,1 0 0 0 0,0-1 0 0 0,-9-11 0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0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1329 10 11167 0 0,'3'-3'352'0'0,"-3"2"-316"0"0,1 1 0 0 0,-1-1 0 0 0,1 1 0 0 0,0-1 0 0 0,-1 1 0 0 0,1-1 0 0 0,0 1 0 0 0,0-1 0 0 0,0 1 0 0 0,-1 0 0 0 0,1-1 0 0 0,0 1 0 0 0,0 0 0 0 0,0 0 0 0 0,0-1 0 0 0,0 1 0 0 0,-1 0 0 0 0,1 0 0 0 0,0 0 0 0 0,0 0 0 0 0,0 0 0 0 0,0 0 0 0 0,1 1 0 0 0,-41 0 3471 0 0,1 2 0 0 0,-52 11-1 0 0,-41 28-3890 0 0,26-7-73 0 0,-249 53-3083 0 0,306-79 3312 0 0,0-2 1 0 0,-55 0-1 0 0,99-7 244 0 0,0 0 0 0 0,-1 0 0 0 0,1-1 0 0 0,0 1 0 0 0,0-1 0 0 0,-5-1 0 0 0,1-1 160 0 0,7 1-126 0 0,1 1-1 0 0,0-1 1 0 0,0 0 0 0 0,-1 0-1 0 0,1 0 1 0 0,0 0-1 0 0,1 0 1 0 0,-1 0-1 0 0,0 0 1 0 0,1-2 0 0 0,1-2-15 0 0,1 0 0 0 0,-1 0 1 0 0,1 1-1 0 0,0-1 0 0 0,0 1 1 0 0,0 0-1 0 0,7-7 0 0 0,32-34 264 0 0,-18 23-234 0 0,21-26-138 0 0,-43 47-6 0 0,3 29-296 0 0,0-5 396 0 0,-4 3 75 0 0,-1-1 1 0 0,-2 0 0 0 0,0 1-1 0 0,-1-1 1 0 0,-7 25 0 0 0,-40 118 174 0 0,32-114-280 0 0,-12 39 85 0 0,-45 94-1 0 0,61-157-226 0 0,-1 0 0 0 0,-2-1 0 0 0,-1 0 0 0 0,-2-2 0 0 0,0 0 0 0 0,-47 46 0 0 0,49-56-548 0 0,-1 0 1 0 0,0-2 0 0 0,-1 0 0 0 0,-32 16 0 0 0,38-24 429 0 0,10-7 146 0 0,7-5 72 0 0,8-5-939 0 0,4-5-3964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0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79 14599 0 0,'0'0'664'0'0,"-1"1"-8"0"0,-4 4-418 0 0,4-4-116 0 0,0 0-1 0 0,0 0 1 0 0,0 0 0 0 0,0 0 0 0 0,1 0 0 0 0,-1 0 0 0 0,0 0 0 0 0,0 0 0 0 0,1 0 0 0 0,-1 0 0 0 0,0 1 0 0 0,1-1 0 0 0,-1 0 0 0 0,1 0 0 0 0,0 1 0 0 0,-1-1 0 0 0,1 0 0 0 0,0 1 0 0 0,0-1 0 0 0,0 0 0 0 0,0 1 0 0 0,0-1-1 0 0,0 0 1 0 0,0 1 0 0 0,0-1 0 0 0,1 0 0 0 0,-1 1 0 0 0,1-1 0 0 0,-1 0 0 0 0,1 2 0 0 0,1 1 338 0 0,-2-4-393 0 0,1 1 1 0 0,-1-1-1 0 0,0 1 1 0 0,1-1 0 0 0,-1 1-1 0 0,1-1 1 0 0,-1 1-1 0 0,1-1 1 0 0,-1 0 0 0 0,1 1-1 0 0,-1-1 1 0 0,1 0-1 0 0,0 0 1 0 0,-1 1 0 0 0,1-1-1 0 0,-1 0 1 0 0,1 0-1 0 0,0 0 1 0 0,-1 0 0 0 0,2 0-1 0 0,0 1 145 0 0,6 1 53 0 0,0-1 0 0 0,0 1 0 0 0,1-1 0 0 0,-1-1 0 0 0,1 0 0 0 0,-1 0 0 0 0,1 0 0 0 0,10-3-1 0 0,70-18 536 0 0,-58 12-533 0 0,49-12 22 0 0,181-49-1841 0 0,-227 61 71 0 0,-6 1-71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0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0 16183 0 0,'0'0'1462'0'0,"-1"2"-1201"0"0,-107 92 1664 0 0,92-80-1838 0 0,-25 26 921 0 0,-59 71 0 0 0,89-97-857 0 0,1 0 0 0 0,1 1 1 0 0,0 0-1 0 0,1 0 0 0 0,0 1 1 0 0,2 1-1 0 0,0-1 0 0 0,0 1 1 0 0,-4 28-1 0 0,9-37-274 0 0,0 0 0 0 0,1-1 0 0 0,0 1 0 0 0,0 0 0 0 0,1-1 0 0 0,0 1 0 0 0,1 0 0 0 0,2 8-1 0 0,-3-12-90 0 0,1 0 0 0 0,-1 0-1 0 0,1 0 1 0 0,0 0 0 0 0,0 0-1 0 0,0 0 1 0 0,1-1 0 0 0,-1 1-1 0 0,1-1 1 0 0,0 0 0 0 0,0 1-1 0 0,0-1 1 0 0,0-1 0 0 0,1 1-1 0 0,7 4 1 0 0,11 3-6769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0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96 15263 0 0,'0'0'1379'0'0,"-2"0"-1136"0"0,0 1-152 0 0,0 0 1 0 0,0 1 0 0 0,0-1 0 0 0,0 0-1 0 0,0 1 1 0 0,0-1 0 0 0,1 1 0 0 0,-1 0-1 0 0,0-1 1 0 0,1 1 0 0 0,-1 0 0 0 0,1 0 0 0 0,0 0-1 0 0,-1 0 1 0 0,1 0 0 0 0,0 1 0 0 0,0-1-1 0 0,0 0 1 0 0,1 0 0 0 0,-1 1 0 0 0,1-1-1 0 0,-1 0 1 0 0,1 1 0 0 0,0-1 0 0 0,0 1 0 0 0,0-1-1 0 0,0 0 1 0 0,0 1 0 0 0,1 3 0 0 0,0 2 301 0 0,1 0 0 0 0,0 0 0 0 0,0 0 0 0 0,1 0 1 0 0,-1 0-1 0 0,2-1 0 0 0,7 13 0 0 0,0-3 85 0 0,1 0 0 0 0,1-2 0 0 0,20 20 1 0 0,50 39 535 0 0,-58-53-878 0 0,143 106 113 0 0,-147-112-585 0 0,25 13 0 0 0,-44-27 3 0 0,5 2-1247 0 0,4-10-4699 0 0</inkml:trace>
  <inkml:trace contextRef="#ctx0" brushRef="#br0" timeOffset="1">453 0 16871 0 0,'0'0'1528'0'0,"-2"1"-1254"0"0,-7 7 23 0 0,-1 0 0 0 0,1 0 0 0 0,1 0 1 0 0,-1 1-1 0 0,-13 20 0 0 0,-4 3 794 0 0,-89 102 641 0 0,6-15-1644 0 0,101-111-83 0 0,-24 23 24 0 0,-48 63 1 0 0,78-91-60 0 0,0 0 0 0 0,0 0 1 0 0,1 0-1 0 0,-1 0 0 0 0,1 1 0 0 0,0-1 0 0 0,-1 6 0 0 0,2-8-120 0 0,5 1-428 0 0,-5-1 551 0 0,1-1 0 0 0,-1 0-1 0 0,0 1 1 0 0,1-1 0 0 0,-1 0-1 0 0,0 0 1 0 0,1 1 0 0 0,-1-1-1 0 0,0 0 1 0 0,1 0-1 0 0,-1 0 1 0 0,1 0 0 0 0,-1 1-1 0 0,0-1 1 0 0,1 0 0 0 0,-1 0-1 0 0,1 0 1 0 0,-1 0 0 0 0,0 0-1 0 0,1 0 1 0 0,-1 0 0 0 0,1 0-1 0 0,-1 0 1 0 0,0 0 0 0 0,1-1-1 0 0,0 1 1 0 0,37-5-1932 0 0,-21 3 359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0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 8287 0 0,'-2'0'639'0'0,"-17"-3"-54"0"0,16 3-42 0 0,0 0-1 0 0,0 0 1 0 0,0 0 0 0 0,0 0 0 0 0,0 1 0 0 0,0-1-1 0 0,0 1 1 0 0,0 0 0 0 0,0 0 0 0 0,1 0 0 0 0,-1 0-1 0 0,0 0 1 0 0,-3 3 0 0 0,5-4-504 0 0,1 1 0 0 0,0 0 0 0 0,-1-1 1 0 0,1 1-1 0 0,0-1 0 0 0,0 1 0 0 0,0-1 0 0 0,0 1 1 0 0,0 0-1 0 0,-1-1 0 0 0,1 1 0 0 0,0 0 0 0 0,0-1 0 0 0,1 1 1 0 0,-1-1-1 0 0,0 1 0 0 0,0 0 0 0 0,0 0 0 0 0,1 1 72 0 0,0 11 149 0 0,1-1 0 0 0,0 0 1 0 0,1 1-1 0 0,1-1 1 0 0,0 0-1 0 0,0 0 0 0 0,1-1 1 0 0,1 0-1 0 0,9 16 1 0 0,48 94 1335 0 0,-14-24-458 0 0,-23-51-568 0 0,-7-13 66 0 0,-1 0-1 0 0,19 51 1 0 0,-33-73-560 0 0,-1-1 0 0 0,0 1-1 0 0,-1 0 1 0 0,0-1-1 0 0,-1 1 1 0 0,0 0 0 0 0,0 0-1 0 0,-1 0 1 0 0,-1 0 0 0 0,0 0-1 0 0,0 0 1 0 0,-1 0-1 0 0,-4 11 1 0 0,0-7-44 0 0,0 1-1 0 0,-1-1 1 0 0,-1 0 0 0 0,0 0-1 0 0,-1-1 1 0 0,-1 0 0 0 0,0 0-1 0 0,-24 23 1 0 0,20-24-535 0 0,-1 0 0 0 0,0-1 0 0 0,-1-1 0 0 0,0-1 0 0 0,-1 0 0 0 0,0 0 0 0 0,-31 10 0 0 0,29-14-863 0 0,4-4-161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0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16039 0 0,'0'0'3742'0'0,"1"2"-3380"0"0,0 2-309 0 0,0 0-1 0 0,0 0 1 0 0,-1 0-1 0 0,1 0 1 0 0,-1 0-1 0 0,0 0 1 0 0,-1 0-1 0 0,1 0 1 0 0,-1 1-1 0 0,1-1 1 0 0,-1 0-1 0 0,0 0 1 0 0,-1 0-1 0 0,1-1 1 0 0,-1 1-1 0 0,1 0 1 0 0,-1 0-1 0 0,0-1 1 0 0,-1 1-1 0 0,1-1 1 0 0,0 0-1 0 0,-1 0 1 0 0,0 0-1 0 0,0 0 1 0 0,-4 3 0 0 0,-7 7 87 0 0,-1-2 1 0 0,0 1 0 0 0,0-2 0 0 0,-1 0-1 0 0,0-1 1 0 0,-33 12 0 0 0,33-15-47 0 0,3-1-4 0 0,2 0 1 0 0,-1 0-1 0 0,-13 9 1 0 0,22-12-37 0 0,2-2-53 0 0,1 1-1 0 0,-1-1 1 0 0,1 0-1 0 0,-1 1 0 0 0,1-1 1 0 0,0 1-1 0 0,-1-1 0 0 0,1 1 1 0 0,-1-1-1 0 0,1 1 1 0 0,0-1-1 0 0,0 1 0 0 0,-1-1 1 0 0,1 1-1 0 0,0-1 0 0 0,0 1 1 0 0,-1-1-1 0 0,1 1 1 0 0,0-1-1 0 0,0 1 0 0 0,0 0 1 0 0,0-1-1 0 0,0 1 0 0 0,0-1 1 0 0,0 1-1 0 0,0-1 1 0 0,0 1-1 0 0,0 0 0 0 0,0-1 1 0 0,1 2-1 0 0,-1-1-1 0 0,1 4-27 0 0,0-1 0 0 0,0 1-1 0 0,1-1 1 0 0,-1 1 0 0 0,1-1 0 0 0,0 0-1 0 0,0 0 1 0 0,0 0 0 0 0,1 0 0 0 0,-1 0-1 0 0,1 0 1 0 0,0-1 0 0 0,4 4 0 0 0,7 7-232 0 0,27 20 0 0 0,-33-27 231 0 0,0-2 7 0 0,103 79-501 0 0,-88-69 671 0 0,1 0 1 0 0,49 21-1 0 0,-71-35 1132 0 0,-3 1-1235 0 0,1 0 1 0 0,0 0-1 0 0,-1 1 0 0 0,1-1 1 0 0,-1 0-1 0 0,1 0 0 0 0,-1 0 1 0 0,0 0-1 0 0,0 0 0 0 0,0 0 0 0 0,0 0 1 0 0,-1 0-1 0 0,1-1 0 0 0,0 1 1 0 0,-1 0-1 0 0,1-1 0 0 0,-1 1 1 0 0,0-1-1 0 0,-3 3 0 0 0,-3 1-8 0 0,-1 1 0 0 0,1-2 0 0 0,-12 5 0 0 0,11-5 6 0 0,-19 9-15 0 0,0-2 0 0 0,-1-1 0 0 0,0-1-1 0 0,-32 6 1 0 0,37-11-97 0 0,16-2 7 0 0,0-1 0 0 0,0 1 0 0 0,-1-1 0 0 0,1-1-1 0 0,0 0 1 0 0,-15-1 0 0 0,22 0-34 0 0,1 0-529 0 0,5-6-947 0 0,3-1-3507 0 0,4 1-2069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0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58 6447 0 0,'-21'7'8630'0'0,"36"-7"-6705"0"0,31-5 816 0 0,61-14 0 0 0,-13 2-1347 0 0,-46 9-1112 0 0,-16 2 3 0 0,1 2 0 0 0,62-1 0 0 0,-53 13-5766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1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 10591 0 0,'-1'1'819'0'0,"-4"7"-292"0"0,-6 10-323 0 0,8-4 6130 0 0,5-13-6001 0 0,-1 0 0 0 0,1 0 0 0 0,0 0 0 0 0,0 0 1 0 0,-1 0-1 0 0,1-1 0 0 0,0 1 0 0 0,0 0 0 0 0,3-1 0 0 0,6 2 96 0 0,1-2 0 0 0,0 1 0 0 0,0-2 0 0 0,0 1 1 0 0,0-2-1 0 0,0 0 0 0 0,16-4 0 0 0,11-2-185 0 0,79-16-849 0 0,-41 2-2556 0 0,-59 17 1115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1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58 4607 0 0,'0'-5'89'0'0,"1"-1"-1"0"0,0 0 0 0 0,0 0 1 0 0,0 1-1 0 0,1-1 0 0 0,0 1 0 0 0,6-13 12341 0 0,-8 20-12084 0 0,1 9-72 0 0,-1 0 0 0 0,0 0 0 0 0,-1 0 1 0 0,0 0-1 0 0,-1 0 0 0 0,0 0 0 0 0,-5 13 0 0 0,-31 77 1060 0 0,28-78-1074 0 0,-26 56 135 0 0,-4-2 0 0 0,-4-2-1 0 0,-88 118 1 0 0,130-192-394 0 0,-17 26-5 0 0,-1-2-1 0 0,-2 0 1 0 0,-32 29 0 0 0,52-53-99 0 0,10-10-2537 0 0,1-6 221 0 0,1-2-4338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1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32 438 3223 0 0,'0'0'143'0'0,"-6"7"317"0"0,-15 9 12633 0 0,20-18-12454 0 0,0-4-342 0 0,0-1 0 0 0,0 1 0 0 0,1 0 0 0 0,0 0 0 0 0,0-1 0 0 0,0 1 0 0 0,3-9 0 0 0,11-48 614 0 0,-11 49-789 0 0,4-7-20 0 0,0 0 1 0 0,1 1-1 0 0,1 0 0 0 0,1 0 0 0 0,1 1 1 0 0,0 0-1 0 0,2 1 0 0 0,0 0 0 0 0,1 1 1 0 0,1 1-1 0 0,0 0 0 0 0,1 1 0 0 0,1 1 1 0 0,0 0-1 0 0,37-21 0 0 0,-48 32-87 0 0,0 0-1 0 0,1 0 1 0 0,-1 1 0 0 0,1 0-1 0 0,-1 0 1 0 0,1 1-1 0 0,0 0 1 0 0,-1 0 0 0 0,1 0-1 0 0,0 1 1 0 0,0 0 0 0 0,0 0-1 0 0,0 1 1 0 0,-1 0-1 0 0,1 0 1 0 0,0 1 0 0 0,-1 0-1 0 0,1 0 1 0 0,12 6-1 0 0,4 4 208 0 0,1 1-1 0 0,-2 1 0 0 0,36 29 0 0 0,-54-40-194 0 0,16 12 141 0 0,-1 2 0 0 0,-1 0 0 0 0,-1 2 0 0 0,24 31 1 0 0,-30-35-104 0 0,-1 1 0 0 0,0 1 0 0 0,-1 0 0 0 0,-1 0 0 0 0,-1 0 0 0 0,9 32 0 0 0,-15-45-57 0 0,0 0 0 0 0,0 0 1 0 0,-1-1-1 0 0,1 1 0 0 0,-1 0 0 0 0,0 0 0 0 0,-1 0 1 0 0,1 0-1 0 0,0 0 0 0 0,-1 0 0 0 0,0 0 0 0 0,0 0 0 0 0,0 0 1 0 0,-3 5-1 0 0,1-4 9 0 0,0 0-1 0 0,0-1 1 0 0,0 1 0 0 0,-1-1-1 0 0,1 0 1 0 0,-1 0 0 0 0,0 0-1 0 0,-1 0 1 0 0,-5 3 0 0 0,-6 3 2 0 0,0-1 1 0 0,-1-1 0 0 0,0 0 0 0 0,-1-1-1 0 0,-20 5 1 0 0,-310 82-580 0 0,328-90-87 0 0,1 0 0 0 0,-1-2 0 0 0,-30 0 0 0 0,49-2-391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1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28 11519 0 0,'2'-5'755'0'0,"0"-10"1690"0"0,-2 15-2265 0 0,0 0 0 0 0,-1-1 0 0 0,1 1-1 0 0,0-1 1 0 0,0 1 0 0 0,-1-1 0 0 0,1 1-1 0 0,0 0 1 0 0,-1-1 0 0 0,1 1 0 0 0,0 0-1 0 0,-1-1 1 0 0,1 1 0 0 0,-1 0 0 0 0,1-1-1 0 0,0 1 1 0 0,-1 0 0 0 0,1 0 0 0 0,-1 0-1 0 0,1-1 1 0 0,-1 1 0 0 0,1 0 0 0 0,-1 0-1 0 0,1 0 1 0 0,-1 0 0 0 0,1 0 0 0 0,-1 0 0 0 0,1 0-1 0 0,-1 0 1 0 0,1 0 0 0 0,-1 0 0 0 0,1 0-1 0 0,-1 0 1 0 0,1 0 0 0 0,-1 1 0 0 0,-19 3 895 0 0,8 0-876 0 0,0 1 0 0 0,1 0 1 0 0,-1 1-1 0 0,-10 7 0 0 0,-43 33 52 0 0,41-29-261 0 0,-19 15 23 0 0,2 1 0 0 0,1 2 0 0 0,1 1-1 0 0,-39 50 1 0 0,63-68-8 0 0,1 1 1 0 0,1 1-1 0 0,1 0 0 0 0,1 1 1 0 0,0 0-1 0 0,2 1 0 0 0,0 0 1 0 0,2 0-1 0 0,0 1 0 0 0,1 0 1 0 0,-4 44-1 0 0,8-39-275 0 0,2 0-1 0 0,6 55 1 0 0,-3-67 89 0 0,0-1 1 0 0,0 1-1 0 0,2 0 0 0 0,0-1 1 0 0,1 0-1 0 0,12 22 0 0 0,-11-25-1040 0 0,1-1 0 0 0,10 13-1 0 0,-7-13-710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1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4143 0 0,'0'0'319'0'0,"-1"2"-210"0"0,-12 19 816 0 0,10-14 554 0 0,-1 0-1 0 0,1 0 0 0 0,0 0 0 0 0,1 0 1 0 0,-3 14-1 0 0,3-11-1096 0 0,1-1-1 0 0,1 0 1 0 0,-1 0 0 0 0,1 0-1 0 0,1 1 1 0 0,0-1 0 0 0,0 0-1 0 0,4 12 1 0 0,-1-9 67 0 0,0-1 0 0 0,1 1-1 0 0,0-1 1 0 0,0-1 0 0 0,15 21 0 0 0,-9-17-48 0 0,0-1 0 0 0,1 1 0 0 0,1-2 0 0 0,19 15 0 0 0,61 40 859 0 0,-30-24-732 0 0,118 102 917 0 0,-144-110-1280 0 0,-1 2-1 0 0,47 63 1 0 0,-82-97-166 0 0,1-1 1 0 0,-1 0 0 0 0,1 1-1 0 0,0-1 1 0 0,0 0 0 0 0,0 0-1 0 0,0 0 1 0 0,0 0 0 0 0,0-1 0 0 0,1 1-1 0 0,-1-1 1 0 0,1 1 0 0 0,-1-1-1 0 0,1 0 1 0 0,-1 0 0 0 0,1 0-1 0 0,0 0 1 0 0,-1 0 0 0 0,1-1-1 0 0,0 1 1 0 0,0-1 0 0 0,0 1-1 0 0,-1-1 1 0 0,1 0 0 0 0,0 0-1 0 0,0-1 1 0 0,0 1 0 0 0,-1-1-1 0 0,1 1 1 0 0,0-1 0 0 0,0 0-1 0 0,4-2 1 0 0,-5 2-148 0 0,-1 1 0 0 0,1-1 0 0 0,0 0 1 0 0,-1 0-1 0 0,1 0 0 0 0,-1 0 0 0 0,1 0 0 0 0,-1-1 0 0 0,1 1 0 0 0,-1 0 0 0 0,0-1 0 0 0,1 1 0 0 0,-1-1 1 0 0,1-1-1 0 0,5-17-6800 0 0,-5 4-414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1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25 14423 0 0,'0'0'662'0'0,"0"-1"-17"0"0,-1-1-598 0 0,1 1 1 0 0,-1-1-1 0 0,0 1 1 0 0,0 0-1 0 0,0-1 0 0 0,0 1 1 0 0,0 0-1 0 0,0 0 1 0 0,0-1-1 0 0,0 1 0 0 0,-1 0 1 0 0,1 0-1 0 0,0 0 0 0 0,-1 0 1 0 0,1 1-1 0 0,-1-1 1 0 0,1 0-1 0 0,-1 1 0 0 0,1-1 1 0 0,-1 1-1 0 0,0-1 1 0 0,1 1-1 0 0,-1 0 0 0 0,1-1 1 0 0,-1 1-1 0 0,0 0 1 0 0,-2 0-1 0 0,4 0 25 0 0,-6 0 176 0 0,0 1 0 0 0,0-1 1 0 0,0 1-1 0 0,0 0 1 0 0,0 0-1 0 0,0 1 0 0 0,1 0 1 0 0,-1 0-1 0 0,-8 4 1 0 0,3 0 127 0 0,1 0 0 0 0,0 0 0 0 0,-18 15 0 0 0,4 3 187 0 0,2 0 1 0 0,-22 29-1 0 0,4-4-60 0 0,-149 175 770 0 0,30-26-898 0 0,99-120-369 0 0,37-53-331 0 0,22-24-12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1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43 18919 0 0,'45'-43'5015'0'0,"-54"62"-4763"0"0,-99 134 214 0 0,85-126-438 0 0,-1 0 0 0 0,-1-2 0 0 0,-35 28 0 0 0,44-40-6 0 0,0-1-1 0 0,0-1 0 0 0,-1 0 1 0 0,-1-1-1 0 0,-21 8 0 0 0,11-4 65 0 0,27-13-33 0 0,12-2 108 0 0,45-6 130 0 0,-1-2 0 0 0,72-21-1 0 0,36-8 28 0 0,-89 26-2340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1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49 10591 0 0,'-5'3'13611'0'0,"17"-10"-13111"0"0,1 1 1 0 0,0 0 0 0 0,1 1 0 0 0,23-6-1 0 0,61-5 346 0 0,-86 15-896 0 0,1 1 1 0 0,0 1-1 0 0,0 0 0 0 0,23 5 0 0 0,15 1-4832 0 0,-39-7-791 0 0,1-2-1555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1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40 12671 0 0,'0'-2'579'0'0,"-2"-5"95"0"0,-1-6-570 0 0,3-5 4609 0 0,12 26-4071 0 0,8 7 577 0 0,24 27 1 0 0,4 1 133 0 0,163 124 2727 0 0,-178-140-3570 0 0,53 57-1 0 0,5 4 24 0 0,-88-86-639 0 0,0 0-1 0 0,0 0 1 0 0,0 0-1 0 0,0 0 1 0 0,0 0-1 0 0,0-1 1 0 0,1 1-1 0 0,-1-1 1 0 0,1 0-1 0 0,-1 0 0 0 0,1 0 1 0 0,-1-1-1 0 0,1 1 1 0 0,-1-1-1 0 0,1 0 1 0 0,0 0-1 0 0,-1 0 1 0 0,1 0-1 0 0,-1-1 1 0 0,1 1-1 0 0,0-1 1 0 0,5-2-1 0 0,-6 2-74 0 0,0 0 0 0 0,-1-1-1 0 0,1 1 1 0 0,0-1-1 0 0,-1 0 1 0 0,0 0 0 0 0,1 0-1 0 0,-1 0 1 0 0,0 0-1 0 0,0 0 1 0 0,0 0-1 0 0,0-1 1 0 0,-1 1 0 0 0,1-1-1 0 0,0 1 1 0 0,-1-1-1 0 0,0 0 1 0 0,0 1 0 0 0,0-1-1 0 0,0 0 1 0 0,0 0-1 0 0,0 0 1 0 0,-1 0-1 0 0,0 0 1 0 0,1 0 0 0 0,-1 0-1 0 0,0-5 1 0 0,-2-9-7690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4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1 854 9935 0 0,'0'0'5248'0'0,"5"-7"-4656"0"0,12-15 12 0 0,1 0 0 0 0,33-31 0 0 0,-9 11-160 0 0,64-67 164 0 0,170-135 0 0 0,-213 196-180 0 0,85-47 0 0 0,-147 94-388 0 0,-1 3-94 0 0,-1 4 37 0 0,0 0 1 0 0,-1 0-1 0 0,0 0 1 0 0,0 0-1 0 0,0 0 1 0 0,-4 5-1 0 0,-3 10-13 0 0,-6 25 118 0 0,-42 82 0 0 0,39-92 10 0 0,1 2 1 0 0,-16 50-1 0 0,30-79-65 0 0,1-5-12 0 0,1 0 0 0 0,0 0 0 0 0,0 0 0 0 0,0 0 0 0 0,1 1 1 0 0,-1-1-1 0 0,1 0 0 0 0,0 0 0 0 0,0 0 0 0 0,1 7 0 0 0,1-1-10 0 0,-1-1 42 0 0,0-7 310 0 0,-1-3-284 0 0,11-11-16 0 0,0 1 0 0 0,1 0 0 0 0,0 1 1 0 0,1 0-1 0 0,22-13 0 0 0,22-18 76 0 0,-4-3-139 0 0,-2-3 0 0 0,80-95 0 0 0,9-23 16 0 0,-112 136-4 0 0,1 1 1 0 0,1 2 0 0 0,48-32 0 0 0,-11 19 440 0 0,-66 38-174 0 0,-3 11-203 0 0,-1 1-67 0 0,0-1 1 0 0,0 0-1 0 0,-1 0 0 0 0,-8 15 1 0 0,1-4-4 0 0,-86 169-41 0 0,-5 7-2 0 0,66-105 37 0 0,20-51 0 0 0,-22 43 0 0 0,34-77 0 0 0,-8 22 0 0 0,9-19 0 0 0,2-9-43 0 0,1 0 0 0 0,-1 0 0 0 0,1 0-1 0 0,0 0 1 0 0,0 1 0 0 0,-1-1 0 0 0,1 0 0 0 0,0 0-1 0 0,0 0 1 0 0,0 1 0 0 0,0-1 0 0 0,0 0 0 0 0,1 0-1 0 0,-1 0 1 0 0,0 0 0 0 0,0 0 0 0 0,1 1 0 0 0,-1-1-1 0 0,1 0 1 0 0,-1 0 0 0 0,1 0 0 0 0,-1 0 0 0 0,2 2 0 0 0,-1-3-71 0 0,0 1 1 0 0,0-1-1 0 0,0 1 1 0 0,0-1-1 0 0,0 1 1 0 0,0-1-1 0 0,0 1 1 0 0,0-1-1 0 0,0 0 1 0 0,0 0 0 0 0,1 1-1 0 0,-1-1 1 0 0,0 0-1 0 0,0 0 1 0 0,0 0-1 0 0,2-1 1 0 0,6 0-1762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9:1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84 3223 0 0,'2'0'240'0'0,"4"-3"-385"0"0,-1 1 874 0 0,0 0 1 0 0,0 0 0 0 0,0 1 0 0 0,0-1 0 0 0,7 0 0 0 0,-10 2-487 0 0,0-1 1 0 0,0 1-1 0 0,0-1 1 0 0,-1 1 0 0 0,1-1-1 0 0,0 0 1 0 0,0 1-1 0 0,-1-1 1 0 0,1 0 0 0 0,-1 0-1 0 0,3-2 1 0 0,7-4 1291 0 0,0 1-664 0 0,-1 0 0 0 0,1 0-1 0 0,-1-1 1 0 0,14-13 0 0 0,-23 19-237 0 0,4-5 820 0 0,-33 16-1442 0 0,0 1 0 0 0,1 1 0 0 0,-36 23 0 0 0,29-15-111 0 0,-50 20 0 0 0,59-30 55 0 0,-8 4-176 0 0,-1-2-1 0 0,0-1 1 0 0,-65 12 0 0 0,95-23 198 0 0,0 1 0 0 0,0-1-1 0 0,1 0 1 0 0,-1 0 0 0 0,0-1 0 0 0,0 1 0 0 0,1-1 0 0 0,-1 1 0 0 0,0-1-1 0 0,1 0 1 0 0,-1-1 0 0 0,1 1 0 0 0,-1-1 0 0 0,1 1 0 0 0,-1-1 0 0 0,-4-4-1 0 0,5 3 1 0 0,0 0-1 0 0,0 0 0 0 0,0-1 0 0 0,0 1 0 0 0,1-1 1 0 0,-1 0-1 0 0,1 0 0 0 0,0 0 0 0 0,0 0 0 0 0,0 0 0 0 0,1 0 1 0 0,0-1-1 0 0,-2-7 0 0 0,-1-2-126 0 0,3 13 93 0 0,0 4-248 0 0,0 0 294 0 0,-2 21-4 0 0,3-13 2 0 0,0-1 0 0 0,1 1 0 0 0,1-1 0 0 0,3 16 0 0 0,-2-17 15 0 0,-1-1-1 0 0,-1 1 1 0 0,0 0-1 0 0,0 0 1 0 0,-1 0 0 0 0,0 0-1 0 0,-1 11 1 0 0,-3 1 45 0 0,-2 0 0 0 0,0-1 0 0 0,-1 1 0 0 0,-12 22 0 0 0,-47 73 169 0 0,44-85-193 0 0,-2 0 0 0 0,-31 30 0 0 0,32-37 2 0 0,1 1 0 0 0,1 2 0 0 0,0 0 1 0 0,-30 56-1 0 0,50-82 1171 0 0,2-1-1191 0 0,-1 0 0 0 0,0 0 0 0 0,0 0 0 0 0,0 0 0 0 0,1 0 0 0 0,-1-1 0 0 0,0 1 0 0 0,0 0 0 0 0,1 0 0 0 0,-1 0 0 0 0,0 0 0 0 0,0 0 0 0 0,1 0 0 0 0,-1 0 0 0 0,0 0 0 0 0,0 0 0 0 0,1 0 0 0 0,-1 0 0 0 0,0 0 0 0 0,0 0 0 0 0,1 0 0 0 0,-1 0 0 0 0,0 0 0 0 0,1 0 0 0 0,-1 0 0 0 0,0 1 0 0 0,13-1 275 0 0,15-11 381 0 0,52-26 0 0 0,-62 28-511 0 0,5-1-78 0 0,0 0 0 0 0,1 1 1 0 0,0 1-1 0 0,0 2 0 0 0,0 0 1 0 0,1 2-1 0 0,30-2 0 0 0,-35 4-73 0 0,-12 1 0 0 0,0 0 0 0 0,0 1 0 0 0,0 0 0 0 0,1 0 0 0 0,-1 1 0 0 0,0 0 0 0 0,14 4 0 0 0,-8-2-17 0 0,-12-2-63 0 0,0 1-600 0 0,0 1 508 0 0,1 1 111 0 0,0 3-3193 0 0,2 4 1638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1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0 18887 0 0,'0'0'1712'0'0,"-1"2"-1409"0"0,-6 10-16 0 0,0 0 0 0 0,-1-1 0 0 0,-1 0 0 0 0,1-1 0 0 0,-2 0 0 0 0,-13 12 0 0 0,-67 49 1257 0 0,-24 7-684 0 0,-30 24-683 0 0,119-83-170 0 0,-57 48-2 0 0,70-56-5 0 0,2 0-1 0 0,-1 1 1 0 0,1 0 0 0 0,-14 23 0 0 0,24-35-19 0 0,-1 1 0 0 0,1-1 0 0 0,0 1 0 0 0,0-1 0 0 0,-1 1 0 0 0,1-1 1 0 0,0 1-1 0 0,0-1 0 0 0,0 1 0 0 0,0-1 0 0 0,0 1 0 0 0,0-1 0 0 0,0 1 0 0 0,0-1 0 0 0,0 1 0 0 0,0-1 0 0 0,0 1 0 0 0,0-1 0 0 0,1 1 0 0 0,-1-1 0 0 0,0 1 1 0 0,0-1-1 0 0,0 1 0 0 0,1-1 0 0 0,-1 1 0 0 0,0-1 0 0 0,0 1 0 0 0,1-1 0 0 0,-1 0 0 0 0,0 1 0 0 0,1-1 0 0 0,-1 0 0 0 0,1 1 0 0 0,-1-1 0 0 0,1 0 0 0 0,-1 1 1 0 0,0-1-1 0 0,1 0 0 0 0,-1 0 0 0 0,1 0 0 0 0,-1 1 0 0 0,1-1 0 0 0,-1 0 0 0 0,1 0 0 0 0,-1 0 0 0 0,1 0 0 0 0,2 1-163 0 0,-1-1-1 0 0,1 1 0 0 0,-1-1 1 0 0,0 0-1 0 0,1 1 1 0 0,-1-1-1 0 0,1 0 0 0 0,-1-1 1 0 0,4 1-1 0 0,0-2-434 0 0,0-1 0 0 0,-1 1 1 0 0,1-1-1 0 0,-1 0 0 0 0,8-5 0 0 0,1-1-1070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1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0,'0'2'9275'0'0,"1"6"-8598"0"0,0 0 1 0 0,0 0-1 0 0,0-1 1 0 0,1 1-1 0 0,0-1 1 0 0,6 15-1 0 0,26 44-912 0 0,-22-43 655 0 0,141 221 770 0 0,-97-162 1176 0 0,71 140 0 0 0,-118-202-1944 0 0,0 1 0 0 0,-2-1-1 0 0,0 1 1 0 0,-1 0 0 0 0,-2 1 0 0 0,3 25-1 0 0,-6-34-313 0 0,0 0-1 0 0,-2 0 1 0 0,1 0-1 0 0,-2 0 0 0 0,0-1 1 0 0,0 1-1 0 0,-1 0 1 0 0,-1-1-1 0 0,0 1 1 0 0,0-1-1 0 0,-12 21 0 0 0,3-13-137 0 0,0-1 0 0 0,-1 0-1 0 0,-28 29 1 0 0,-58 45-956 0 0,39-37-163 0 0,41-34 104 0 0,8-7-3884 0 0,9-12 2982 0 0,-4 7-5553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2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26 5983 0 0,'1'-2'274'0'0,"11"-21"9504"0"0,-13 22-9578 0 0,-13 2 1730 0 0,-19 10-2402 0 0,15-3 515 0 0,1 1 0 0 0,-1 1 0 0 0,1 1 0 0 0,1 0 0 0 0,-21 19 0 0 0,2 2 301 0 0,2 2 0 0 0,1 0-1 0 0,2 3 1 0 0,-36 55 0 0 0,56-75-558 0 0,1-1 0 0 0,0 1 0 0 0,1 1-1 0 0,1 0 1 0 0,1 0 0 0 0,-7 28 0 0 0,11-33 179 0 0,0 0 0 0 0,1 0-1 0 0,1 1 1 0 0,0-1 0 0 0,0 0 0 0 0,1 0-1 0 0,1 1 1 0 0,1-1 0 0 0,-1-1-1 0 0,7 18 1 0 0,-2-13 35 0 0,1 0 0 0 0,0 0 0 0 0,1-1 0 0 0,19 24 0 0 0,50 56 0 0 0,46 28 34 0 0,-93-95 31 0 0,34 30 3 0 0,-34-32-27 0 0,53 57 0 0 0,-75-73-35 0 0,-1 0 0 0 0,0 1 1 0 0,-1 0-1 0 0,0 0 0 0 0,0 1 1 0 0,-2 0-1 0 0,1 0 1 0 0,-2 0-1 0 0,5 20 0 0 0,-5-14 10 0 0,-2 0 0 0 0,0 0 0 0 0,-1 0 1 0 0,-1 0-1 0 0,-1 0 0 0 0,-5 34 0 0 0,3-38-5 0 0,-1 0 1 0 0,0-1-1 0 0,-1 1 1 0 0,-1-1-1 0 0,0 0 1 0 0,-1-1-1 0 0,0 0 1 0 0,-19 25-1 0 0,13-22 74 0 0,-1-1 0 0 0,0-1 0 0 0,-1 0 1 0 0,-1-1-1 0 0,0 0 0 0 0,-1-1 0 0 0,0-1 0 0 0,-1-1 0 0 0,0 0 0 0 0,-31 10 0 0 0,46-19 618 0 0,-11 2 349 0 0,-4 11-1617 0 0,1 0 0 0 0,-20 21 0 0 0,37-34 529 0 0,0-1 32 0 0,0 0-1 0 0,0 0 0 0 0,0 0 1 0 0,0 0-1 0 0,0 0 1 0 0,1 0-1 0 0,-1 0 1 0 0,0 0-1 0 0,0 0 0 0 0,0 0 1 0 0,0 0-1 0 0,0 0 1 0 0,0 0-1 0 0,0 0 0 0 0,0 0 1 0 0,1 1-1 0 0,-1-1 1 0 0,0 0-1 0 0,0 0 0 0 0,0 0 1 0 0,0 0-1 0 0,0 0 1 0 0,0 0-1 0 0,0 0 1 0 0,0 0-1 0 0,0 0 0 0 0,0 1 1 0 0,0-1-1 0 0,0 0 1 0 0,0 0-1 0 0,0 0 0 0 0,0 0 1 0 0,0 0-1 0 0,0 0 1 0 0,0 0-1 0 0,0 1 1 0 0,0-1-1 0 0,0 0 0 0 0,0 0 1 0 0,0 0-1 0 0,0 0 1 0 0,0 0-1 0 0,0 0 0 0 0,0 0 1 0 0,0 0-1 0 0,0 1 1 0 0,0-1-1 0 0,0 0 1 0 0,0 0-1 0 0,0 0 0 0 0,0 0 1 0 0,0 0-1 0 0,0 0 1 0 0,0 0-1 0 0,0 0 0 0 0,19-5 118 0 0,26-12-1074 0 0,-28 10-3452 0 0,1 1-1501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2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58 4143 0 0,'-3'9'12209'0'0,"18"-9"-5476"0"0,-5 0-9140 0 0,114-27 4559 0 0,-17 4-1244 0 0,9 8-270 0 0,-99 14-837 0 0,-1 1 0 0 0,0 0 0 0 0,0 2 0 0 0,0 0 0 0 0,17 4 0 0 0,-23-1-1509 0 0,-8-4 1147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2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612 579 4607 0 0,'0'0'354'0'0,"2"-1"-233"0"0,1 1 496 0 0,0-1 0 0 0,-1 1 1 0 0,1-1-1 0 0,0 1 0 0 0,-1 0 0 0 0,1 0 0 0 0,0 0 0 0 0,0 0 0 0 0,-1 1 0 0 0,6 1 1 0 0,-4-1-715 0 0,-2-1 1860 0 0,12 2 1419 0 0,-11-3-2594 0 0,0-1-453 0 0,-1 0 0 0 0,1-1 0 0 0,0 1 0 0 0,-1-1-1 0 0,1 0 1 0 0,-1 0 0 0 0,0 0 0 0 0,0 0 0 0 0,0 0-1 0 0,0 0 1 0 0,0 0 0 0 0,-1-1 0 0 0,0 1 0 0 0,1 0 0 0 0,-1-1-1 0 0,0-3 1 0 0,3-11 288 0 0,-1 0-1 0 0,1-18 1 0 0,-3 23-236 0 0,4-63 546 0 0,6-47 55 0 0,0 58-507 0 0,-6 42-264 0 0,-1 1 0 0 0,-1-2 1 0 0,-1 1-1 0 0,-1 0 0 0 0,-2-25 0 0 0,0 36-33 0 0,0 9-61 0 0,-1 4-183 0 0,-12 3 144 0 0,10 2 99 0 0,3-4-1 0 0,-10 15-10 0 0,1 1 0 0 0,0-1 0 0 0,1 1-1 0 0,2 1 1 0 0,-9 25 0 0 0,-18 44 29 0 0,24-68-21 0 0,-1-1-1 0 0,0 0 0 0 0,-1 0 1 0 0,-1-1-1 0 0,-1-1 1 0 0,-23 23-1 0 0,16-20-62 0 0,-2 2 4 0 0,0-2-1 0 0,-1 0 0 0 0,-49 30 1 0 0,35-32 42 0 0,-1 0 0 0 0,0-3 0 0 0,-1-1-1 0 0,-1-2 1 0 0,-64 10 0 0 0,101-21 45 0 0,-1 0 0 0 0,1-1 0 0 0,-1 1 0 0 0,0-1 0 0 0,1-1 0 0 0,-1 1 0 0 0,-8-2 0 0 0,12 1 5 0 0,0 1 0 0 0,0 0 0 0 0,0-1 0 0 0,0 0-1 0 0,0 1 1 0 0,0-1 0 0 0,0 0 0 0 0,0 1 0 0 0,0-1 0 0 0,0 0 0 0 0,0 0 0 0 0,1 0-1 0 0,-1 0 1 0 0,0 1 0 0 0,1-1 0 0 0,-1 0 0 0 0,0 0 0 0 0,1 0 0 0 0,0-1-1 0 0,-1 1 1 0 0,1 0 0 0 0,-1 0 0 0 0,1 0 0 0 0,0-2 0 0 0,-1-1 52 0 0,1 0 0 0 0,0-1 1 0 0,0 1-1 0 0,1-7 0 0 0,0 2-18 0 0,1 1 1 0 0,0-1-1 0 0,1 1 0 0 0,0-1 0 0 0,0 1 0 0 0,1 0 1 0 0,-1 0-1 0 0,2 1 0 0 0,8-13 0 0 0,-5 10-27 0 0,-1 1 1 0 0,1 0-1 0 0,1 1 0 0 0,-1 0 0 0 0,1 0 0 0 0,17-10 0 0 0,-22 16 7 0 0,0 0-1 0 0,0 0 0 0 0,0 0 0 0 0,0 1 0 0 0,0-1 0 0 0,0 1 1 0 0,1 0-1 0 0,-1 0 0 0 0,0 1 0 0 0,0-1 0 0 0,1 1 0 0 0,-1 0 0 0 0,0 0 1 0 0,1 1-1 0 0,-1-1 0 0 0,0 1 0 0 0,1 0 0 0 0,5 2 0 0 0,-3 0 10 0 0,0 0-1 0 0,-1 0 0 0 0,1 1 1 0 0,-1-1-1 0 0,0 1 0 0 0,0 1 1 0 0,0-1-1 0 0,-1 1 0 0 0,0 0 0 0 0,6 7 1 0 0,-2-1-30 0 0,9 10 6 0 0,0 0 0 0 0,2-1-1 0 0,23 19 1 0 0,-37-35-2 0 0,0 0 0 0 0,0 0 0 0 0,0-1 0 0 0,1 0 0 0 0,-1 0 0 0 0,1-1 0 0 0,0 0 0 0 0,-1 0-1 0 0,1-1 1 0 0,0 0 0 0 0,0 0 0 0 0,0 0 0 0 0,11-1 0 0 0,-5-1-255 0 0,1 0 0 0 0,0-1 0 0 0,-1-1-1 0 0,1 0 1 0 0,21-9 0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2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724 610 9615 0 0,'1'1'439'0'0,"36"24"268"0"0,-36-24-163 0 0,1 1 177 0 0,-2-2-697 0 0,0 0 0 0 0,0 0 1 0 0,0 0-1 0 0,0 0 0 0 0,0 0 1 0 0,0 0-1 0 0,0 0 0 0 0,0 0 0 0 0,0 0 1 0 0,1 0-1 0 0,-1 0 0 0 0,0 0 0 0 0,0 0 1 0 0,0 0-1 0 0,0 1 0 0 0,0-1 0 0 0,0 0 1 0 0,0 0-1 0 0,1 0 0 0 0,-1 0 0 0 0,0 0 1 0 0,0 0-1 0 0,0 0 0 0 0,0 0 0 0 0,0-1 1 0 0,0 1-1 0 0,0 0 0 0 0,1 0 0 0 0,-1 0 1 0 0,0 0-1 0 0,0 0 0 0 0,0 0 0 0 0,0 0 1 0 0,0 0-1 0 0,0 0 0 0 0,0 0 0 0 0,0 0 1 0 0,0 0-1 0 0,1 0 0 0 0,-1 0 0 0 0,0 0 1 0 0,0-1-1 0 0,0 1 0 0 0,0 0 0 0 0,0 0 1 0 0,0 0-1 0 0,0 0 0 0 0,0 0 0 0 0,0 0 1 0 0,0 0-1 0 0,0-1 0 0 0,0 1 1 0 0,0 0-1 0 0,0 0 0 0 0,0 0 0 0 0,0 0 1 0 0,0 0-1 0 0,1-14 2902 0 0,-6-26 3283 0 0,3 24-5026 0 0,-3-34-1183 0 0,3-72 0 0 0,4 91 0 0 0,1 1 0 0 0,2 1 0 0 0,14-51 0 0 0,-7 40-22 0 0,33-103-167 0 0,-43 138 172 0 0,-1 0 0 0 0,1 0-1 0 0,-1 0 1 0 0,0-1 0 0 0,1-8-1 0 0,-2 12-36 0 0,-1 2-33 0 0,0 1 72 0 0,0-1 1 0 0,0 0-1 0 0,0 1 0 0 0,0-1 1 0 0,0 1-1 0 0,0 0 0 0 0,0-1 1 0 0,0 1-1 0 0,0 0 0 0 0,0-1 1 0 0,0 1-1 0 0,1 0 0 0 0,-2 1 1 0 0,-11 15-62 0 0,12-16 66 0 0,-182 253-390 0 0,167-232 359 0 0,0-1 0 0 0,-2 0 0 0 0,0-1 0 0 0,-2-1-1 0 0,0-1 1 0 0,-1 0 0 0 0,0-2 0 0 0,-2-1 0 0 0,0 0-1 0 0,-46 21 1 0 0,50-28 31 0 0,-1 0 0 0 0,0-1-1 0 0,0 0 1 0 0,0-2 0 0 0,-1-1-1 0 0,-30 3 1 0 0,33-6-5 0 0,1-2-1 0 0,-1 0 1 0 0,1 0 0 0 0,-20-5-1 0 0,31 4 10 0 0,0 1 0 0 0,0-1 0 0 0,0 0 0 0 0,0 0 0 0 0,1-1 0 0 0,-1 1 0 0 0,1-1 0 0 0,0-1 0 0 0,-1 1 0 0 0,1-1 0 0 0,1 0 0 0 0,-1 0 0 0 0,0 0 0 0 0,1 0 0 0 0,-4-6 0 0 0,7 8-1 0 0,0 1 1 0 0,0-1 0 0 0,0 1-1 0 0,1-1 1 0 0,-1 1-1 0 0,0-1 1 0 0,1 0-1 0 0,0 1 1 0 0,-1-1-1 0 0,1 0 1 0 0,0-2 0 0 0,2-5-48 0 0,1 4 44 0 0,0 0 0 0 0,0 0 0 0 0,1 0 0 0 0,0 1 0 0 0,0 0 0 0 0,0 0 1 0 0,0 0-1 0 0,1 0 0 0 0,-1 0 0 0 0,1 1 0 0 0,10-5 0 0 0,7-4-25 0 0,31-10 0 0 0,-42 18 31 0 0,-1 1 0 0 0,19-4 0 0 0,-25 6 4 0 0,0 1 0 0 0,0-1 1 0 0,1 1-1 0 0,-1 0 0 0 0,0 0 0 0 0,1 1 0 0 0,-1-1 0 0 0,0 1 0 0 0,7 2 0 0 0,-6-1 1 0 0,-1-1-1 0 0,-1 0 1 0 0,0 0-1 0 0,0 0 1 0 0,0 1-1 0 0,0 0 0 0 0,0-1 1 0 0,0 1-1 0 0,0 0 1 0 0,0 0-1 0 0,-1 1 0 0 0,1-1 1 0 0,2 4-1 0 0,5 4 10 0 0,-4-3 58 0 0,-1 1-1 0 0,1 0 1 0 0,-2 1 0 0 0,1-1-1 0 0,-1 1 1 0 0,0 0 0 0 0,-1 0-1 0 0,4 15 1 0 0,7 17 82 0 0,-13-39-147 0 0,2 6 13 0 0,0 0 1 0 0,0-1 0 0 0,1 1 0 0 0,0-1-1 0 0,0 0 1 0 0,1 0 0 0 0,0 0-1 0 0,8 8 1 0 0,-6-8-13 0 0,0-1 1 0 0,0-1-1 0 0,1 1 0 0 0,-1-1 0 0 0,15 7 0 0 0,-16-10-3 0 0,-1 1-1 0 0,1-2 0 0 0,0 1 0 0 0,0-1 0 0 0,0 1 0 0 0,0-2 0 0 0,1 1 1 0 0,-1-1-1 0 0,11 0 0 0 0,1-2-658 0 0,1-1 0 0 0,19-5 1 0 0,-11 0-6733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30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61 971 14047 0 0,'0'0'5552'0'0,"2"-1"-4929"0"0,5-4-369 0 0,0 0 1 0 0,-1-1-1 0 0,1 1 1 0 0,-1-2-1 0 0,0 1 1 0 0,-1-1-1 0 0,1 1 1 0 0,6-13 0 0 0,32-63 63 0 0,-22 30-225 0 0,-2-1 1 0 0,14-58-1 0 0,-33 109-93 0 0,10-45-73 0 0,-2 0-1 0 0,-2-1 1 0 0,-2 1 0 0 0,-3-1-1 0 0,-4-76 1 0 0,1 106 10 0 0,-9-94-410 0 0,8 100 358 0 0,-1 0 0 0 0,1 1 0 0 0,-2-1 0 0 0,0 1 0 0 0,0 0 0 0 0,-1 0 0 0 0,-9-15 0 0 0,14 26 105 0 0,-1-1 0 0 0,1 1-1 0 0,0 0 1 0 0,0-1 0 0 0,-1 1 0 0 0,1-1-1 0 0,0 1 1 0 0,-1 0 0 0 0,1-1 0 0 0,0 1-1 0 0,-1 0 1 0 0,1-1 0 0 0,0 1 0 0 0,-1 0-1 0 0,1-1 1 0 0,-1 1 0 0 0,1 0 0 0 0,-1 0-1 0 0,1 0 1 0 0,0 0 0 0 0,-1-1 0 0 0,1 1-1 0 0,-1 0 1 0 0,1 0 0 0 0,-1 0 0 0 0,1 0-1 0 0,-1 0 1 0 0,1 0 0 0 0,-2 0 0 0 0,1 1-1 0 0,0-1 1 0 0,0 1 0 0 0,0 0-1 0 0,0 0 1 0 0,0-1 0 0 0,1 1-1 0 0,-1 0 1 0 0,0 0 0 0 0,0 0-1 0 0,1 0 1 0 0,-1 0 0 0 0,0 0-1 0 0,0 1 1 0 0,-6 13-28 0 0,1 1-1 0 0,0-1 1 0 0,1 1-1 0 0,-4 24 1 0 0,5-23 37 0 0,-36 206-100 0 0,15 6 62 0 0,-10 63 40 0 0,25-227-1 0 0,-11 74 0 0 0,18-110 0 0 0,2 0 0 0 0,3 52 0 0 0,0-63 50 0 0,2-1 0 0 0,0 1 0 0 0,9 23 0 0 0,24 48 367 0 0,-14-35-131 0 0,-20-47-250 0 0,-1 1 0 0 0,0 0 1 0 0,0-1-1 0 0,-1 1 0 0 0,0 0 0 0 0,0 0 1 0 0,-1 0-1 0 0,0 0 0 0 0,0 0 0 0 0,-1 0 1 0 0,0-1-1 0 0,0 1 0 0 0,-5 13 1 0 0,5-15-24 0 0,-2 0 1 0 0,1 0 0 0 0,-1 0 0 0 0,0-1 0 0 0,0 1 0 0 0,0-1 0 0 0,-1 0-1 0 0,0 0 1 0 0,0 0 0 0 0,0 0 0 0 0,0-1 0 0 0,-1 0 0 0 0,0 0 0 0 0,0 0 0 0 0,0 0-1 0 0,0-1 1 0 0,-12 6 0 0 0,1-5 48 0 0,12-6-68 0 0,3 0 10 0 0,0 1-80 0 0,0 0 1 0 0,-1 0-1 0 0,1 0 0 0 0,0-1 1 0 0,0 1-1 0 0,0 0 0 0 0,0-1 1 0 0,0 1-1 0 0,0-1 0 0 0,0 1 0 0 0,0-1 1 0 0,1 0-1 0 0,-1 1 0 0 0,0-1 1 0 0,1 0-1 0 0,-1-1 0 0 0,-2-31-1774 0 0,4 11 739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3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9215 0 0,'0'0'831'0'0,"3"1"-686"0"0,9 3 1189 0 0,1 0-1 0 0,-1-2 0 0 0,1 1 0 0 0,0-2 1 0 0,0 1-1 0 0,22-2 0 0 0,84-11 858 0 0,-40 1-1867 0 0,-37 7-184 0 0,0 2-1 0 0,70 7 1 0 0,-35 5-2693 0 0,-62-9 1247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3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15631 0 0,'0'0'1796'0'0,"-3"2"-1109"0"0,-80 79 2625 0 0,-35 53-2486 0 0,106-119-775 0 0,2-1-1 0 0,0 1 1 0 0,1 1-1 0 0,-9 20 0 0 0,13-25-28 0 0,1 0-1 0 0,0 1 0 0 0,0-1 0 0 0,2 1 0 0 0,-1 0 0 0 0,2-1 1 0 0,-1 17-1 0 0,2-21-39 0 0,1-1 0 0 0,0 1 1 0 0,0-1-1 0 0,0 1 0 0 0,1-1 1 0 0,3 7-1 0 0,-4-11-41 0 0,0 0 0 0 0,0 0 0 0 0,1 0 1 0 0,-1 0-1 0 0,0 0 0 0 0,1-1 0 0 0,0 1 0 0 0,-1-1 0 0 0,1 1 1 0 0,0-1-1 0 0,3 3 0 0 0,0-1-272 0 0,-1 0-275 0 0,1 0 1 0 0,0 0 0 0 0,-1-1 0 0 0,6 3 0 0 0,5-1-6187 0 0</inkml:trace>
  <inkml:trace contextRef="#ctx0" brushRef="#br0" timeOffset="1">325 70 7367 0 0,'0'0'2564'0'0,"1"3"-565"0"0,2 11-864 0 0,1-1-1 0 0,1 1 1 0 0,0-1-1 0 0,9 15 1 0 0,-3-8-145 0 0,29 37 1 0 0,-10-21-91 0 0,67 62-1 0 0,-80-83-640 0 0,1-2 0 0 0,0 0 1 0 0,1 0-1 0 0,23 10 0 0 0,84 29 404 0 0,-100-43-649 0 0,79 27-411 0 0,-103-36 76 0 0,10-9-3366 0 0,-3-4 2062 0 0,-3-2-230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3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7367 0 0,'-3'2'334'0'0,"-22"14"81"0"0,8-5-325 0 0,0 0 1 0 0,0 2-1 0 0,-19 18 1 0 0,-138 159 9322 0 0,124-135-9394 0 0,-122 136 854 0 0,164-181-781 0 0,6-8 27 0 0,11 3-533 0 0,9-9-10423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9:1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8431 0 0,'0'0'3031'0'0,"3"-1"-2412"0"0,12-2 182 0 0,0 1 0 0 0,1 1 1 0 0,0 0-1 0 0,21 3 1 0 0,-18-1-280 0 0,0-1 1 0 0,35-4-1 0 0,-41 2-669 0 0,-1-1-1 0 0,0 0 1 0 0,0 0-1 0 0,-1-2 1 0 0,1 1-1 0 0,-1-1 1 0 0,0-1-1 0 0,0 0 1 0 0,0-1-1 0 0,13-10 1 0 0,-13 8-1567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3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16327 0 0,'0'0'1476'0'0,"3"2"-1213"0"0,179 113 1854 0 0,-141-86-1614 0 0,-2 2 1 0 0,51 49 0 0 0,-75-63-446 0 0,0 0 0 0 0,-1 2 0 0 0,-1-1 0 0 0,0 1 1 0 0,-1 1-1 0 0,-2 0 0 0 0,0 1 0 0 0,-1 0 0 0 0,-1 1 0 0 0,9 40 1 0 0,-13-42-18 0 0,-1-1 1 0 0,-1 1 0 0 0,0 0 0 0 0,-2 0 0 0 0,0 0 0 0 0,-2-1 0 0 0,0 1 0 0 0,-1 0 0 0 0,-1-1 0 0 0,-1 1 0 0 0,0-1 0 0 0,-15 31 0 0 0,13-34-50 0 0,-2 0-1 0 0,0-1 1 0 0,0 0 0 0 0,-1 0-1 0 0,-1-1 1 0 0,-1-1 0 0 0,-17 18-1 0 0,0-6-487 0 0,-43 31-1 0 0,59-50-2373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3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214 425 5527 0 0,'0'0'4311'0'0,"-1"2"-4039"0"0,-1 2-43 0 0,0-1 1 0 0,0 1-1 0 0,0-1 0 0 0,-1 1 0 0 0,1-1 1 0 0,-6 6-1 0 0,6-8-116 0 0,0 0 0 0 0,1 1 0 0 0,-1-1 1 0 0,0 0-1 0 0,0 0 0 0 0,0 0 0 0 0,0 0 0 0 0,0 0 1 0 0,0-1-1 0 0,0 1 0 0 0,0-1 0 0 0,0 1 0 0 0,-1-1 1 0 0,1 0-1 0 0,0 0 0 0 0,-3 0 0 0 0,-3 0 203 0 0,1-1 1 0 0,0 0-1 0 0,0 0 0 0 0,0 0 0 0 0,1-1 0 0 0,-1 0 0 0 0,-9-5 0 0 0,12 5-163 0 0,0 0 0 0 0,0-1 1 0 0,0 0-1 0 0,1 0 0 0 0,-1 0 0 0 0,1 0 0 0 0,0 0 0 0 0,0-1 0 0 0,0 0 0 0 0,0 1 0 0 0,1-1 0 0 0,-4-7 0 0 0,-2-3 163 0 0,2-1-1 0 0,0 0 1 0 0,0 0 0 0 0,2-1 0 0 0,0 1-1 0 0,0-1 1 0 0,-1-25 0 0 0,4 32-277 0 0,1-1 0 0 0,0 1 0 0 0,1 0 0 0 0,0 0 0 0 0,0-1 0 0 0,1 1 0 0 0,0 0 0 0 0,1 0 0 0 0,0 0 0 0 0,0 1 0 0 0,1-1 0 0 0,0 1 0 0 0,0 0 0 0 0,9-12 0 0 0,-5 9-37 0 0,2 1 1 0 0,-1-1-1 0 0,1 1 1 0 0,1 1-1 0 0,16-12 1 0 0,-19 15-10 0 0,0 1 0 0 0,1 1 0 0 0,-1 0 0 0 0,1 0 1 0 0,0 1-1 0 0,0 0 0 0 0,0 0 0 0 0,0 1 0 0 0,11-1 0 0 0,11 0-11 0 0,1 2 0 0 0,-1 1-1 0 0,0 1 1 0 0,42 7-1 0 0,-53-4 85 0 0,0 1 0 0 0,1 0 0 0 0,-2 2 0 0 0,1 0-1 0 0,-1 1 1 0 0,0 1 0 0 0,25 16 0 0 0,-38-22 16 0 0,-1 1 1 0 0,0 0-1 0 0,-1 0 1 0 0,1 0-1 0 0,-1 0 1 0 0,7 10 0 0 0,-9-12-50 0 0,-1 0 0 0 0,0 0 0 0 0,1 1 0 0 0,-1-1 0 0 0,0 0 0 0 0,0 1 0 0 0,-1-1 0 0 0,1 1 0 0 0,-1-1 0 0 0,1 1 0 0 0,-1-1 0 0 0,0 1 0 0 0,1 0 0 0 0,-2-1 0 0 0,1 1 0 0 0,0-1 0 0 0,0 1 0 0 0,-2 4 0 0 0,0-1 29 0 0,-1 1 0 0 0,1-1-1 0 0,-2 0 1 0 0,1 0 0 0 0,-1 0-1 0 0,1 0 1 0 0,-2 0 0 0 0,1-1-1 0 0,-9 9 1 0 0,-6 3 83 0 0,-27 19-1 0 0,34-27-122 0 0,-57 40-322 0 0,-129 69 0 0 0,184-111 81 0 0,0 0-1 0 0,-1-1 1 0 0,1-1-1 0 0,-1-1 1 0 0,-1 0 0 0 0,-18 3-1 0 0,30-7 108 0 0,0 0 0 0 0,0 0 0 0 0,0-1 0 0 0,0 1 0 0 0,0-1 0 0 0,0 0 0 0 0,0 0 0 0 0,-7-3 0 0 0,10 4 78 0 0,1-1-1 0 0,-1 1 1 0 0,1-1-1 0 0,0 1 1 0 0,-1-1-1 0 0,1 1 1 0 0,0-1-1 0 0,-1 1 1 0 0,1-1-1 0 0,0 0 1 0 0,0 1-1 0 0,-1-1 1 0 0,1 1-1 0 0,0-1 1 0 0,0 0-1 0 0,0 1 1 0 0,0-1-1 0 0,0 0 1 0 0,0 1-1 0 0,0-1 1 0 0,0 0-1 0 0,0 1 0 0 0,0-2 1 0 0,0 1-82 0 0,1-6-421 0 0,0 1 1 0 0,1-1-1 0 0,-1 1 0 0 0,1-1 0 0 0,0 1 1 0 0,1 0-1 0 0,0-1 0 0 0,0 1 0 0 0,0 1 1 0 0,1-1-1 0 0,4-6 0 0 0,19-26-5182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3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6911 0 0,'0'0'2659'0'0,"1"3"-499"0"0,4 18-1050 0 0,-1 0 1 0 0,-1 0-1 0 0,-1 1 0 0 0,0-1 0 0 0,-2 0 1 0 0,-3 31-1 0 0,-25 133-57 0 0,19-134-204 0 0,-7 37-131 0 0,-3 0-1 0 0,-49 133 0 0 0,40-151-685 0 0,4-14 29 0 0,-31 116 1 0 0,53-167-72 0 0,1 0 0 0 0,0 1-1 0 0,0-1 1 0 0,1 1 0 0 0,-1-1 0 0 0,1 1-1 0 0,1-1 1 0 0,-1 1 0 0 0,1-1 0 0 0,-1 1-1 0 0,2-1 1 0 0,-1 1 0 0 0,1-1 0 0 0,-1 0-1 0 0,1 0 1 0 0,1 0 0 0 0,-1 0 0 0 0,7 9-1 0 0,-8-13-56 0 0,0 0 0 0 0,1 0-1 0 0,-1 0 1 0 0,1 0 0 0 0,-1 0-1 0 0,1 0 1 0 0,0 0-1 0 0,-1 0 1 0 0,1-1 0 0 0,0 1-1 0 0,-1-1 1 0 0,4 1-1 0 0,-2 0-345 0 0,-2-1 289 0 0,0 0 0 0 0,-1 0-1 0 0,1 0 1 0 0,0 0 0 0 0,0 0-1 0 0,0 0 1 0 0,-1 0 0 0 0,1 0-1 0 0,0 0 1 0 0,0 0 0 0 0,0-1-1 0 0,-1 1 1 0 0,1 0 0 0 0,0 0-1 0 0,-1-1 1 0 0,1 1 0 0 0,1-1-1 0 0,1-1-645 0 0,11-4-4130 0 0,-1-2-1292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32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0,'0'0'1196'0'0,"1"3"702"0"0,29 70 6317 0 0,7-2-5717 0 0,-27-54-2297 0 0,1-2-1 0 0,0 1 0 0 0,1-1 1 0 0,1-1-1 0 0,1-1 0 0 0,22 19 0 0 0,26 16 524 0 0,2-4 0 0 0,1-2-1 0 0,99 46 1 0 0,14-10-508 0 0,-159-69-220 0 0,-16-6 109 0 0,0 1-3642 0 0,-1-6 1957 0 0,3-5 820 0 0,0 0 0 0 0,-1 0-1 0 0,0-1 1 0 0,4-9 0 0 0,7-16-1183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3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16583 0 0,'0'0'1506'0'0,"-1"2"-1241"0"0,-18 67 313 0 0,14-45 36 0 0,-2-1 0 0 0,-17 44 0 0 0,9-40-469 0 0,0-1 0 0 0,-1-1 0 0 0,-2-1 0 0 0,0 0 1 0 0,-39 37-1 0 0,-121 92 376 0 0,112-99-1 0 0,54-45-427 0 0,47-24-797 0 0,-11 1-1141 0 0,-2 1-5482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3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43 2759 0 0,'-1'2'207'0'0,"-2"0"-130"0"0,0-1 0 0 0,-1 1 0 0 0,1 0 0 0 0,0-1 0 0 0,-28 7 18899 0 0,33-7-18869 0 0,1-1 1 0 0,-1 0-1 0 0,0 1 0 0 0,1-1 0 0 0,-1 0 1 0 0,1-1-1 0 0,-1 1 0 0 0,0 0 0 0 0,4-2 1 0 0,2 1 34 0 0,149-25 1034 0 0,-66 9-695 0 0,17 3 38 0 0,-61 12-9828 0 0</inkml:trace>
  <inkml:trace contextRef="#ctx0" brushRef="#br0" timeOffset="1">76 287 12407 0 0,'-9'4'209'0'0,"0"0"0"0"0,0 0 0 0 0,0 0 0 0 0,1 1 0 0 0,-1 0 0 0 0,-14 13 4809 0 0,25-18-4178 0 0,9 4-329 0 0,0-2 0 0 0,1 1 0 0 0,-1-1 0 0 0,1-1 0 0 0,-1 0 0 0 0,1-1 0 0 0,15-1 0 0 0,234-28 1649 0 0,-141 15-2134 0 0,-71 12-3627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3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0,'0'0'12279'0'0,"1"2"-11984"0"0,1 6 67 0 0,1-1 1 0 0,1 0 0 0 0,-1 0 0 0 0,1 0-1 0 0,1-1 1 0 0,-1 1 0 0 0,1-1 0 0 0,8 9 0 0 0,-5-7-5 0 0,-1 0 1 0 0,-1 1 0 0 0,1 0-1 0 0,7 17 1 0 0,-4-2-224 0 0,-1 2 1 0 0,10 46-1 0 0,2 57 195 0 0,-17-101-314 0 0,4 39 25 0 0,-2 113 1 0 0,-20 68 56 0 0,14-240-93 0 0,-3 15 241 0 0,2-1 0 0 0,0 1 0 0 0,2 0 0 0 0,6 45 0 0 0,-6-64-153 0 0,1 0 1 0 0,-1-1-1 0 0,1 1 1 0 0,4 7-1 0 0,-2-4-24 0 0,-3-6-60 0 0,0 0 0 0 0,0 0 0 0 0,0-1 0 0 0,0 1 0 0 0,0 0 0 0 0,0 0 0 0 0,1-1 0 0 0,-1 1 0 0 0,0-1-1 0 0,0 1 1 0 0,1-1 0 0 0,-1 1 0 0 0,0-1 0 0 0,0 0 0 0 0,3 1 0 0 0,-1-1 3 0 0,17 2 52 0 0,-18-2-75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1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12351 0 0,'0'0'3994'0'0,"3"0"-3074"0"0,56-13 1511 0 0,202-54 623 0 0,-238 59-2939 0 0,77-25 240 0 0,-79 27-395 0 0,-1 2-1 0 0,42-4 1 0 0,-56 8-427 0 0,-1 0 0 0 0,1 0 0 0 0,9 3 0 0 0,-7-2-1065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1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1 919 0 0,'2'2'14110'0'0,"26"21"-5457"0"0,-24-19-8536 0 0,-2-3 380 0 0,0 1-59 0 0,13 4-224 0 0,-1 0-1 0 0,1 0 1 0 0,0-2 0 0 0,0 0 0 0 0,0 0 0 0 0,1-2 0 0 0,20 2 0 0 0,-4-3-302 0 0,-1-2 1 0 0,56-8 0 0 0,80-17-3733 0 0,-126 18-4328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1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533 123 2759 0 0,'7'-4'342'0'0,"32"-28"-546"0"0,-17 8 4790 0 0,-22 24-4245 0 0,1-1 0 0 0,-1 1-1 0 0,0-1 1 0 0,1 0 0 0 0,-1 1-1 0 0,0-1 1 0 0,0 0-1 0 0,1 0 1 0 0,-1 1 0 0 0,0-1-1 0 0,0 0 1 0 0,0 0 0 0 0,0 1-1 0 0,0-2 1 0 0,-4-12 1484 0 0,2 11-1615 0 0,1 1 0 0 0,-1-1 0 0 0,0 0 0 0 0,0 1 1 0 0,0-1-1 0 0,-2-1 0 0 0,1 1-54 0 0,0 1 0 0 0,0 0 1 0 0,-1 1-1 0 0,1-1 0 0 0,-1 0 1 0 0,1 1-1 0 0,-1 0 1 0 0,1 0-1 0 0,-1 0 0 0 0,0 0 1 0 0,1 1-1 0 0,-1-1 0 0 0,0 1 1 0 0,0 0-1 0 0,1 0 0 0 0,-1 0 1 0 0,0 1-1 0 0,1-1 1 0 0,-5 2-1 0 0,-9 2 238 0 0,1 1 0 0 0,-29 12-1 0 0,45-17-391 0 0,-30 14 100 0 0,0 2 0 0 0,1 1 0 0 0,0 2 0 0 0,2 0 0 0 0,-28 26 0 0 0,29-20-77 0 0,1 0 0 0 0,2 2 0 0 0,0 0-1 0 0,-28 48 1 0 0,38-53-25 0 0,1 1 0 0 0,1 0 0 0 0,1 1 0 0 0,1 0 0 0 0,-11 46 0 0 0,17-57 0 0 0,1-1 0 0 0,0 1 0 0 0,1 0 0 0 0,0 0 0 0 0,1 0 0 0 0,1 0 0 0 0,0 0 0 0 0,1 0 0 0 0,0 0 0 0 0,1 0 0 0 0,0-1 0 0 0,1 1 0 0 0,0-1 0 0 0,1 0 0 0 0,1 0 0 0 0,12 20 0 0 0,-11-22-11 0 0,1-1 1 0 0,0 1-1 0 0,1-1 0 0 0,15 13 1 0 0,41 25-47 0 0,-48-36 37 0 0,77 52-42 0 0,44 32-115 0 0,-109-72 142 0 0,-1 1 1 0 0,42 48 0 0 0,-49-48 33 0 0,-1 2 1 0 0,-2 0-1 0 0,0 1 0 0 0,-2 1 0 0 0,16 38 1 0 0,-25-50 6 0 0,-2-1 0 0 0,1 1 0 0 0,-2 0 0 0 0,0 1 0 0 0,-1-1 0 0 0,-1 0 0 0 0,-1 1 0 0 0,0 0 0 0 0,-1-1 1 0 0,0 1-1 0 0,-2 0 0 0 0,-4 22 0 0 0,3-28 120 0 0,-1 0 0 0 0,0 0 0 0 0,-1-1 1 0 0,0 0-1 0 0,0 0 0 0 0,-1 0 0 0 0,-1-1 0 0 0,0 1 1 0 0,0-2-1 0 0,-1 1 0 0 0,0-1 0 0 0,0 0 0 0 0,-1-1 0 0 0,-16 12 1 0 0,-3-1-30 0 0,0-2 0 0 0,-2-1 0 0 0,-55 21 0 0 0,74-32-196 0 0,9-3 10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9:1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0,'0'0'9519'0'0,"0"4"-9055"0"0,2 21 42 0 0,-1-5 33 0 0,1 1 1 0 0,1-1-1 0 0,11 37 1 0 0,-7-37-284 0 0,1-2 0 0 0,1 1 0 0 0,1-1 0 0 0,0-1 1 0 0,2 0-1 0 0,0 0 0 0 0,0-1 0 0 0,2 0 0 0 0,29 26 0 0 0,41 43 282 0 0,-64-63-476 0 0,-17-17-62 0 0,13 12 0 0 0,2-3-6 0 0,-15-13-8 0 0,-1 0-92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1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33 117 5063 0 0,'-17'-17'199'0'0,"2"0"12257"0"0,22 9-9625 0 0,-2 4-2511 0 0,0 1 1 0 0,1 0-1 0 0,-1 0 1 0 0,1 0 0 0 0,0 1-1 0 0,0 0 1 0 0,-1 0 0 0 0,11-2-1 0 0,55-6 1240 0 0,-52 8-1264 0 0,108-5 525 0 0,-88 5-981 0 0,-17 2-172 0 0,30-5 0 0 0,-43 3-929 0 0,-1 0 0 0 0,0 0-1 0 0,15-7 1 0 0,-8 2-6238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1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614 639 16127 0 0,'0'0'1460'0'0,"-7"-4"-1176"0"0,4 3-189 0 0,1-1 0 0 0,-1 0-1 0 0,1 0 1 0 0,0 0 0 0 0,0 0 0 0 0,0 0-1 0 0,0 0 1 0 0,0-1 0 0 0,0 1 0 0 0,1-1-1 0 0,-1 1 1 0 0,1-1 0 0 0,-1 1-1 0 0,1-1 1 0 0,0 0 0 0 0,0 0 0 0 0,0 0-1 0 0,1 0 1 0 0,-1 0 0 0 0,1 0 0 0 0,0 0-1 0 0,-1 0 1 0 0,1 0 0 0 0,1-6 0 0 0,1-6 690 0 0,0 0 0 0 0,1 0 1 0 0,9-25-1 0 0,-6 22-575 0 0,118-373-1803 0 0,-100 321 1197 0 0,-24 68 449 0 0,-9 31 11 0 0,5-9-64 0 0,-1-1 0 0 0,-1 0 0 0 0,-1-1 0 0 0,0 1 0 0 0,-2-1 0 0 0,0-1 0 0 0,-1 1 0 0 0,-15 19 0 0 0,7-11 0 0 0,9-13 0 0 0,0 0 0 0 0,-22 21 0 0 0,11-15 37 0 0,-1-1-1 0 0,-1-2 1 0 0,-1 0-1 0 0,0-1 1 0 0,-1-1 0 0 0,-50 21-1 0 0,40-23 95 0 0,-1 0-1 0 0,-56 10 1 0 0,80-21-77 0 0,0 0-1 0 0,0-1 0 0 0,1 0 1 0 0,-1-1-1 0 0,0 0 1 0 0,0-1-1 0 0,1 0 1 0 0,-1 0-1 0 0,1-1 1 0 0,0-1-1 0 0,-17-7 0 0 0,21 7 0 0 0,0 1-1 0 0,1-1 0 0 0,-1 0 0 0 0,1 0 0 0 0,0-1 0 0 0,0 0 0 0 0,1 0 0 0 0,-1 0 0 0 0,1 0 0 0 0,0-1 0 0 0,0 1 0 0 0,-5-12 0 0 0,8 14-27 0 0,-1 0-1 0 0,1 0 1 0 0,0 0 0 0 0,0-1-1 0 0,0 1 1 0 0,0 0 0 0 0,0 0 0 0 0,1-1-1 0 0,0 1 1 0 0,0 0 0 0 0,-1-1-1 0 0,2 1 1 0 0,-1 0 0 0 0,0-1-1 0 0,1 1 1 0 0,0 0 0 0 0,-1-1 0 0 0,1 1-1 0 0,1 0 1 0 0,-1 0 0 0 0,0 0-1 0 0,1 0 1 0 0,-1 0 0 0 0,1 0-1 0 0,0 0 1 0 0,0 1 0 0 0,3-4-1 0 0,-3 4 8 0 0,1 0 0 0 0,-1 1 0 0 0,1-1-1 0 0,0 0 1 0 0,-1 1 0 0 0,1-1 0 0 0,0 1-1 0 0,0 0 1 0 0,0 0 0 0 0,0 0 0 0 0,0 1-1 0 0,0-1 1 0 0,0 1 0 0 0,0-1 0 0 0,0 1-1 0 0,0 0 1 0 0,1 0 0 0 0,-1 1 0 0 0,4 0-1 0 0,4 1 35 0 0,0 0-1 0 0,-1 1 0 0 0,1 1 1 0 0,10 4-1 0 0,6 6 1 0 0,1 1 1 0 0,-2 1-1 0 0,0 1 1 0 0,31 28-1 0 0,-53-41-65 0 0,24 18-114 0 0,37 21 0 0 0,-55-37 77 0 0,0 0 1 0 0,1-1-1 0 0,-1-1 0 0 0,1 1 0 0 0,0-2 1 0 0,1 0-1 0 0,18 3 0 0 0,-24-5-60 0 0,1-1 0 0 0,-1 0 0 0 0,0-1 0 0 0,0 0 0 0 0,0 0 0 0 0,11-3 0 0 0,35-16-3018 0 0,-25 8-4668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1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8207 0 0,'0'0'10000'0'0,"0"1"-9426"0"0,3 11-99 0 0,-1 0 0 0 0,1 0 0 0 0,1 0 0 0 0,0-1 0 0 0,9 19 0 0 0,3-3-229 0 0,0-1 0 0 0,2-1-1 0 0,0 0 1 0 0,2-1 0 0 0,1-1-1 0 0,1-1 1 0 0,0-1 0 0 0,2-1-1 0 0,0-1 1 0 0,32 18 0 0 0,9-2-144 0 0,75 29 0 0 0,-53-25-57 0 0,-77-35-56 0 0,3 2-150 0 0,0-1 1 0 0,0 2-1 0 0,-1 0 1 0 0,0 0-1 0 0,-1 1 1 0 0,15 13-1 0 0,-24-20-757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1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 5527 0 0,'1'-1'10242'0'0,"-32"32"-5387"0"0,-33 35-4788 0 0,3 0 215 0 0,-63 71 885 0 0,95-101-827 0 0,2 2-1 0 0,-23 39 1 0 0,33-50-285 0 0,11-18-224 0 0,0-1-1 0 0,1 1 1 0 0,1 0 0 0 0,-1 0-1 0 0,-5 18 1 0 0,10-25-835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1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83 711 5983 0 0,'0'0'464'0'0,"-1"2"-305"0"0,-7 20 112 0 0,4-12 1564 0 0,1 1 0 0 0,0 0 1 0 0,1-1-1 0 0,-1 14 1 0 0,4 5-505 0 0,-1-28-1136 0 0,0 0 0 0 0,0 0 0 0 0,0 0 0 0 0,1 0 0 0 0,-1 0 0 0 0,1 0 0 0 0,-1 0 0 0 0,0 0 0 0 0,1 0 0 0 0,0 0 0 0 0,-1 0 0 0 0,1 0 0 0 0,0-1 0 0 0,-1 1 0 0 0,1 0 0 0 0,0 0 0 0 0,0-1 0 0 0,1 2 0 0 0,-1-1-247 0 0,0-1 89 0 0,-1 0 0 0 0,1 1 1 0 0,-1-1-1 0 0,1 0 0 0 0,-1 0 1 0 0,1 0-1 0 0,-1 0 0 0 0,1 0 0 0 0,-1 0 1 0 0,1 0-1 0 0,-1 0 0 0 0,1 0 0 0 0,-1 0 1 0 0,1 0-1 0 0,-1-1 0 0 0,1 1 1 0 0,-1 0-1 0 0,0 0 0 0 0,1 0 0 0 0,-1-1 1 0 0,1 1-1 0 0,-1 0 0 0 0,1 0 1 0 0,0-1-1 0 0,0 0 92 0 0,7-4 82 0 0,0 0 0 0 0,-1 0-1 0 0,1 0 1 0 0,-1-1 0 0 0,12-13-1 0 0,31-43 323 0 0,-37 47-478 0 0,22-33-20 0 0,-2 0 0 0 0,-3-3 0 0 0,33-69 0 0 0,-54 99-99 0 0,-1-1-1 0 0,-1 1 1 0 0,-1-1-1 0 0,-1 0 1 0 0,3-23-1 0 0,-7 27-4 0 0,0 1 0 0 0,0 0 0 0 0,-2 0 0 0 0,0-1 0 0 0,-1 1 0 0 0,-9-32-1 0 0,8 39-22 0 0,-1 0 0 0 0,-1 0-1 0 0,1 0 1 0 0,-2 1 0 0 0,1-1-1 0 0,-1 1 1 0 0,-1 1 0 0 0,0-1-1 0 0,0 1 1 0 0,0 0 0 0 0,-1 1-1 0 0,-12-9 1 0 0,16 12 33 0 0,-1 1 0 0 0,0 0 1 0 0,0 1-1 0 0,0-1 0 0 0,0 1 1 0 0,0 0-1 0 0,-1 0 0 0 0,1 0 1 0 0,-1 1-1 0 0,1 0 0 0 0,-7-1 1 0 0,8 2 46 0 0,0 0 1 0 0,0 1-1 0 0,0-1 0 0 0,-1 1 1 0 0,1 0-1 0 0,0 0 1 0 0,0 0-1 0 0,0 0 1 0 0,1 1-1 0 0,-1-1 1 0 0,0 1-1 0 0,0 0 0 0 0,1 1 1 0 0,-1-1-1 0 0,1 0 1 0 0,-5 5-1 0 0,1 0 30 0 0,1 0-1 0 0,-1 1 1 0 0,1 0 0 0 0,0 0-1 0 0,1 0 1 0 0,-8 16-1 0 0,-19 57 234 0 0,29-71-233 0 0,-11 31 47 0 0,2-1-1 0 0,2 2 1 0 0,1-1-1 0 0,3 1 1 0 0,1 0 0 0 0,2 1-1 0 0,2-1 1 0 0,2 1-1 0 0,1-1 1 0 0,3 0-1 0 0,1 0 1 0 0,2 0 0 0 0,18 54-1 0 0,-5-37-8 0 0,20 71 128 0 0,-36-110-163 0 0,-1 1-1 0 0,-1-1 1 0 0,-1 1 0 0 0,-1 34 0 0 0,-3-33 70 0 0,0 0 0 0 0,-1 0 0 0 0,-1 0 0 0 0,-2-1 0 0 0,0 0 0 0 0,-1 0 0 0 0,-1 0-1 0 0,-1-1 1 0 0,0 0 0 0 0,-14 19 0 0 0,14-25 14 0 0,-4 5 19 0 0,1 1-1 0 0,1 0 1 0 0,-13 32 0 0 0,22-42-140 0 0,2-8-75 0 0,13-10-2383 0 0,-11 7 2149 0 0,-1 1 0 0 0,1-1 0 0 0,-1 0 0 0 0,0-1 0 0 0,1 1 0 0 0,-1 0 0 0 0,0 0 0 0 0,0 0 1 0 0,0-1-1 0 0,0 1 0 0 0,0-1 0 0 0,1-1 0 0 0,2-10-1838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2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8287 0 0,'1'0'4579'0'0,"39"-13"545"0"0,-26 9-4352 0 0,0 1 0 0 0,22-2 0 0 0,160-6 3262 0 0,2 11-3752 0 0,-145-2-1881 0 0,-17-3-4605 0 0,-7 0-1048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2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8751 0 0,'0'0'6467'0'0,"-7"5"-4674"0"0,-18 7 2346 0 0,17-8-3770 0 0,1-1-1 0 0,-1 1 0 0 0,1 1 0 0 0,-9 6 0 0 0,-3 7-199 0 0,0 0 0 0 0,1 2 0 0 0,1 0 0 0 0,0 0 0 0 0,2 2-1 0 0,0 0 1 0 0,2 1 0 0 0,-15 34 0 0 0,24-48-189 0 0,1 1-1 0 0,0-1 1 0 0,1 0 0 0 0,0 1-1 0 0,0 0 1 0 0,1-1-1 0 0,1 1 1 0 0,0 0 0 0 0,1 16-1 0 0,-1-21 7 0 0,1-1 1 0 0,0 1-1 0 0,0 0 1 0 0,0-1-1 0 0,1 1 0 0 0,-1-1 1 0 0,1 1-1 0 0,0-1 0 0 0,0 0 1 0 0,1 0-1 0 0,-1 0 0 0 0,1 0 1 0 0,0 0-1 0 0,0-1 1 0 0,0 1-1 0 0,0-1 0 0 0,1 0 1 0 0,0 0-1 0 0,-1 0 0 0 0,1 0 1 0 0,7 3-1 0 0,-4-3-573 0 0,0 0-1 0 0,0 0 0 0 0,0-1 1 0 0,0 0-1 0 0,1 0 0 0 0,11 0 1 0 0,-3-1-820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2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0,'0'0'1158'0'0,"0"3"-57"0"0,7 23 1033 0 0,2 1-1 0 0,17 37 1 0 0,-18-46-1896 0 0,2 0-1 0 0,0-1 1 0 0,1 0-1 0 0,1-1 1 0 0,1 0-1 0 0,0-1 1 0 0,21 19-1 0 0,100 69 830 0 0,-35-30-350 0 0,-90-66-612 0 0,0 1 1 0 0,-1-1-1 0 0,0 2 0 0 0,0-1 1 0 0,-1 1-1 0 0,0 0 0 0 0,8 16 1 0 0,-12-19-25 0 0,0-1 0 0 0,-1 1 1 0 0,0-1-1 0 0,0 1 0 0 0,-1 0 1 0 0,0 0-1 0 0,0 0 0 0 0,0 0 1 0 0,0 0-1 0 0,-1 0 0 0 0,0 0 1 0 0,-1 0-1 0 0,1 0 0 0 0,-1 0 1 0 0,-3 11-1 0 0,0-6 62 0 0,0 0-1 0 0,0-1 1 0 0,-1 0-1 0 0,-1 1 1 0 0,0-2 0 0 0,0 1-1 0 0,-1-1 1 0 0,0 0-1 0 0,-11 11 1 0 0,-8 5-142 0 0,-49 34 0 0 0,44-36-238 0 0,26-19-58 0 0,1 0 0 0 0,0 1 0 0 0,-1-1 0 0 0,-5 10 0 0 0,5-7-1018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2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284 328 11975 0 0,'0'0'923'0'0,"1"2"-602"0"0,7 11-26 0 0,10 17 5546 0 0,-18-29-5698 0 0,0-1-1 0 0,0 1 1 0 0,0 0-1 0 0,0 0 1 0 0,0-1 0 0 0,0 1-1 0 0,0 0 1 0 0,0-1-1 0 0,0 1 1 0 0,-1 0-1 0 0,1-1 1 0 0,0 1-1 0 0,-1 0 1 0 0,1-1 0 0 0,0 1-1 0 0,-1 0 1 0 0,1-1-1 0 0,-1 2 1 0 0,-9 9 1264 0 0,7-9-1325 0 0,0 0 0 0 0,0 0 0 0 0,-1 0 0 0 0,1-1 0 0 0,0 1 0 0 0,-1-1 0 0 0,1 0 0 0 0,-1 0 0 0 0,1 0 0 0 0,-1 0 0 0 0,1-1 0 0 0,-1 1-1 0 0,0-1 1 0 0,1 0 0 0 0,-1 0 0 0 0,0 0 0 0 0,1-1 0 0 0,-5 0 0 0 0,-3-1-13 0 0,1-1 0 0 0,-1 0 1 0 0,1 0-1 0 0,-19-10 0 0 0,14 5-7 0 0,-1 0 0 0 0,2-1 0 0 0,-1 0 0 0 0,1-1 0 0 0,1-1 0 0 0,-18-17 0 0 0,27 24-61 0 0,0-1 0 0 0,1 1 0 0 0,0 0-1 0 0,0-1 1 0 0,0 0 0 0 0,0 0-1 0 0,1 1 1 0 0,-1-2 0 0 0,1 1 0 0 0,1 0-1 0 0,-1 0 1 0 0,1-1 0 0 0,0 1 0 0 0,0-1-1 0 0,0 1 1 0 0,1-1 0 0 0,0 1-1 0 0,0-1 1 0 0,0 1 0 0 0,1-1 0 0 0,0 1-1 0 0,0-1 1 0 0,3-9 0 0 0,-1 7-69 0 0,1 1 0 0 0,0 0 0 0 0,0 0 1 0 0,0 0-1 0 0,1 0 0 0 0,0 1 0 0 0,6-7 0 0 0,0 2-112 0 0,0 0 0 0 0,22-15 0 0 0,-20 17 95 0 0,0 2 0 0 0,0-1 0 0 0,1 2 0 0 0,0 0 0 0 0,0 0 0 0 0,0 1 0 0 0,0 1 0 0 0,17-3 0 0 0,-20 6 84 0 0,-1-1 1 0 0,1 1-1 0 0,-1 1 0 0 0,1 0 0 0 0,-1 0 0 0 0,1 1 0 0 0,-1 1 0 0 0,0 0 1 0 0,1 0-1 0 0,-1 1 0 0 0,0 0 0 0 0,13 6 0 0 0,-15-4 59 0 0,0 0 0 0 0,-1 0 0 0 0,0 1 0 0 0,0-1 0 0 0,-1 2 0 0 0,1-1 0 0 0,-1 1 0 0 0,-1 0 0 0 0,7 9 0 0 0,-5-6-3 0 0,0 2-1 0 0,-1-1 0 0 0,0 0 1 0 0,-1 1-1 0 0,7 23 1 0 0,-9-23-37 0 0,-1 0-1 0 0,0 0 1 0 0,-1 0 0 0 0,0 0 0 0 0,0 14-1 0 0,-2-20-10 0 0,1 0-1 0 0,-1-1 1 0 0,0 1-1 0 0,-1-1 1 0 0,1 0-1 0 0,-1 1 1 0 0,0-1-1 0 0,-1 0 1 0 0,1 0-1 0 0,-1 0 1 0 0,0 0-1 0 0,0-1 1 0 0,-5 7-1 0 0,-2-2-127 0 0,1 1 0 0 0,-2-2 0 0 0,1 0 0 0 0,-1 0 0 0 0,0-1 0 0 0,-1 0 0 0 0,0-1 0 0 0,0 0 0 0 0,0-1-1 0 0,-1 0 1 0 0,1-1 0 0 0,-1 0 0 0 0,0-1 0 0 0,-24 2 0 0 0,34-5-89 0 0,-1 0 0 0 0,1 0-1 0 0,0 0 1 0 0,-1 0 0 0 0,1-1-1 0 0,0 1 1 0 0,-1-1 0 0 0,1 0 0 0 0,0 0-1 0 0,0 0 1 0 0,0 0 0 0 0,0-1 0 0 0,0 1-1 0 0,0-1 1 0 0,0 0 0 0 0,0 0-1 0 0,1 0 1 0 0,-1 0 0 0 0,1 0 0 0 0,-1-1-1 0 0,1 1 1 0 0,0-1 0 0 0,-2-3 0 0 0,-4-11-1608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2:2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14999 0 0,'0'0'2279'0'0,"1"2"-1563"0"0,3 3-555 0 0,-1 0 1 0 0,0 0-1 0 0,-1 0 0 0 0,1 0 1 0 0,-1 0-1 0 0,0 1 0 0 0,-1-1 1 0 0,1 1-1 0 0,-1-1 0 0 0,0 1 1 0 0,0 0-1 0 0,-1 0 0 0 0,0-1 1 0 0,0 1-1 0 0,0 0 0 0 0,0 0 1 0 0,-1-1-1 0 0,-3 11 0 0 0,-8 23 152 0 0,-29 61 0 0 0,5-13-71 0 0,9-23-126 0 0,15-36-93 0 0,0 1-1 0 0,-7 30 1 0 0,13-33-12 0 0,1-1-1 0 0,2 1 1 0 0,0 0 0 0 0,2 0-1 0 0,2 38 1 0 0,0-56-34 0 0,1 0 0 0 0,0 0 0 0 0,1 0 0 0 0,-1 0 0 0 0,2-1 0 0 0,-1 1 0 0 0,1-1 0 0 0,8 12 0 0 0,-6-8-171 0 0,-5-10-134 0 0,-5 6-5806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9:1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50 3223 0 0,'0'0'143'0'0,"0"-3"-3"0"0,-1-1-95 0 0,1 2-29 0 0,0 1 0 0 0,0-1 0 0 0,-1 0 0 0 0,1 0 0 0 0,0 0 0 0 0,-1 1 0 0 0,0-1 0 0 0,1 0 0 0 0,-1 1 0 0 0,0-1 0 0 0,0 1 0 0 0,0-1 0 0 0,0 1 0 0 0,0-1 0 0 0,0 1 0 0 0,0 0 0 0 0,-3-3 0 0 0,-7-6 5867 0 0,10 10-5688 0 0,0 0 0 0 0,0-1 0 0 0,0 1 0 0 0,0 0 0 0 0,0-1 0 0 0,0 1 0 0 0,-1 0 0 0 0,1 0 0 0 0,0 0 0 0 0,0 0 0 0 0,0 0 0 0 0,0 0 0 0 0,0 0 0 0 0,-1 1 0 0 0,1-1 0 0 0,0 0 0 0 0,0 1 0 0 0,0-1 0 0 0,0 1 0 0 0,0-1 0 0 0,0 1 0 0 0,0-1 0 0 0,0 1 0 0 0,0 0 0 0 0,0-1 0 0 0,0 1-1 0 0,1 0 1 0 0,-1 0 0 0 0,0 0 0 0 0,0 0 0 0 0,0 1 0 0 0,-4 5-219 0 0,0 0 0 0 0,0 1 0 0 0,-4 10 0 0 0,0 0 517 0 0,-14 17-368 0 0,-2-1-1 0 0,0-2 1 0 0,-3-1 0 0 0,0 0 0 0 0,-2-3-1 0 0,-51 40 1 0 0,54-47-65 0 0,21-17-93 0 0,-5 6 389 0 0,9-7-348 0 0,1 0 1 0 0,-1 0-1 0 0,1 0 1 0 0,0 0-1 0 0,1 0 0 0 0,-2 7 1 0 0,-1 24-1860 0 0,3-32 1315 0 0,14 1-2511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4:5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3223 0 0,'0'0'312'0'0,"13"-8"-312"0"0,-1 1 0 0 0,1 0 0 0 0,-1 0 0 0 0,-1 0 872 0 0,0-2 144 0 0,0-4 24 0 0,-2 4 176 0 0,3 0-1216 0 0,-3-2 0 0 0,0 4-80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4:5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18 1375 0 0,'0'0'66'0'0,"-1"2"-8"0"0,-11 20 13162 0 0,19-33-13246 0 0,8-20 5350 0 0,-19 33-5349 0 0,1 0 1 0 0,0 0 0 0 0,0 1 0 0 0,0-1-1 0 0,-3 4 1 0 0,-41 29 1354 0 0,46-33-1265 0 0,-7 12-51 0 0,8-8-15 0 0,1-3 1 0 0,-4 42 0 0 0,2-25 0 0 0,-21 124-64 0 0,1 2 64 0 0,13-39-10 0 0,-19 176 15 0 0,20-235-92 0 0,-3 0-1 0 0,-2-1 0 0 0,-32 83 0 0 0,34-111 69 0 0,0 0-1 0 0,-23 30 0 0 0,21-31 135 0 0,0-1 1 0 0,-17 36-1 0 0,24-36-6 0 0,-1 1-1 0 0,2 0 1 0 0,1 0 0 0 0,0 0 0 0 0,1 0-1 0 0,0 22 1 0 0,1-16-558 0 0,-1 0-1 0 0,-7 33 1 0 0,1-43-1203 0 0,7-14 1338 0 0,1 1 0 0 0,0-1 0 0 0,-1 1-1 0 0,1-1 1 0 0,-1 1 0 0 0,1-1 0 0 0,-1 0 0 0 0,1 1-1 0 0,-1-1 1 0 0,1 0 0 0 0,-1 1 0 0 0,0-1-1 0 0,1 0 1 0 0,-1 0 0 0 0,1 1 0 0 0,-1-1 0 0 0,0 0-1 0 0,1 0 1 0 0,-1 0 0 0 0,1 0 0 0 0,-1 0-1 0 0,0 0 1 0 0,0 0 0 0 0,-8-3-4621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4:5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47 4607 0 0,'-1'1'12712'0'0,"-17"2"-12106"0"0,17-3-841 0 0,0 0-1 0 0,-1-1 1 0 0,1 1-1 0 0,0 0 1 0 0,0 0 0 0 0,0 0-1 0 0,0-1 1 0 0,1 1-1 0 0,-1-1 1 0 0,0 1-1 0 0,0-1 1 0 0,-1 0 0 0 0,0 0-40 0 0,1-1 0 0 0,-1 1 0 0 0,1-1 0 0 0,0 1 0 0 0,0-1 0 0 0,0 1 1 0 0,0-1-1 0 0,0 0 0 0 0,0 1 0 0 0,0-1 0 0 0,1 0 0 0 0,-1 0 0 0 0,1 0 1 0 0,-1 1-1 0 0,1-1 0 0 0,0 0 0 0 0,-1 0 0 0 0,1 0 0 0 0,1-11 10924 0 0,29 55-10157 0 0,-27-37-479 0 0,17 11 61 0 0,-9-8 22 0 0,1 0 0 0 0,0 0 0 0 0,0-2 0 0 0,0 1 1 0 0,1-2-1 0 0,0 1 0 0 0,0-2 0 0 0,1 0 0 0 0,-1 0 0 0 0,1-2 0 0 0,0 1 1 0 0,-1-2-1 0 0,1 0 0 0 0,0 0 0 0 0,0-1 0 0 0,0-1 0 0 0,0 0 0 0 0,24-6 0 0 0,-23 2 154 0 0,-8 3-159 0 0,-1 0 0 0 0,1 0 0 0 0,-1 1 0 0 0,1 0 0 0 0,-1 0 0 0 0,1 0 0 0 0,0 1 0 0 0,0 0 1 0 0,-1 0-1 0 0,1 1 0 0 0,0 0 0 0 0,12 3 0 0 0,5 4-126 0 0,-17-3-93 0 0,-1-1 49 0 0,1 0 29 0 0,0 0-1 0 0,0-1 1 0 0,0 1-1 0 0,0-1 1 0 0,0-1-1 0 0,0 1 1 0 0,14 1-1 0 0,-8-3 69 0 0,0-1 0 0 0,0 0-1 0 0,0-1 1 0 0,0 0-1 0 0,0-1 1 0 0,-1 0-1 0 0,1-1 1 0 0,-1-1-1 0 0,14-5 1 0 0,4-4-229 0 0,-1-1 0 0 0,40-25 0 0 0,-49 26-225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5:0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90 5527 0 0,'0'0'423'0'0,"0"-2"-278"0"0,-3-44 3217 0 0,3 43-2717 0 0,0 0 1 0 0,1 1-1 0 0,-1-1 1 0 0,1 0-1 0 0,0 0 1 0 0,1-3-1 0 0,4-13 939 0 0,-18 59 2853 0 0,-18 60-4796 0 0,18-35 411 0 0,2-1 0 0 0,3 2 1 0 0,2 77-1 0 0,20 199 149 0 0,-10-271-121 0 0,1 24-18 0 0,9 243 140 0 0,-26-147 798 0 0,10-178-394 0 0,-2 0-1 0 0,-4 17 1 0 0,7-30-598 0 0,-1 2 184 0 0,-2 4 424 0 0,1-4-1344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5:0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83 227 11975 0 0,'-1'3'923'0'0,"-3"2"-805"0"0,0-1 0 0 0,0 1-1 0 0,0-1 1 0 0,-1 1 0 0 0,1-1 0 0 0,-7 3 0 0 0,-10 11 2456 0 0,16-14-1886 0 0,3-2-374 0 0,0 0 0 0 0,0 0-1 0 0,0 1 1 0 0,1-1 0 0 0,-1 0 0 0 0,0 1 0 0 0,1 0 0 0 0,0-1-1 0 0,-2 6 1 0 0,2-6-275 0 0,4-2-148 0 0,21-6 0 0 0,0-2 0 0 0,-1 0 0 0 0,25-12 0 0 0,-15 6 59 0 0,485-181 1010 0 0,-447 175-1090 0 0,0 2 1 0 0,75-8-1 0 0,-112 24-573 0 0,-4 3-37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5:19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82 3679 0 0,'0'0'328'0'0,"-2"-13"-264"0"0,0 0-64 0 0,2-1 1088 0 0,0 3 192 0 0,0 2 1520 0 0,2-1-2896 0 0,0-1-656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5:20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2303 0 0,'0'0'10119'0'0,"25"-27"-9804"0"0,-12 16-691 0 0,0 1 0 0 0,28-18 0 0 0,-18 14-415 0 0,-21 13 580 0 0,0 0 3 0 0,21-9-137 0 0,-13 6 457 0 0,-8 3 331 0 0,0 0-186 0 0,-1 1-189 0 0,-1-1-1 0 0,0 1 1 0 0,1 0-1 0 0,-1 0 1 0 0,1 0 0 0 0,-1 0-1 0 0,0 0 1 0 0,1-1-1 0 0,-1 1 1 0 0,1 0-1 0 0,-1 0 1 0 0,1 0 0 0 0,-1 0-1 0 0,0 0 1 0 0,1 0-1 0 0,-1 0 1 0 0,1 0 0 0 0,-1 1-1 0 0,0-1 1 0 0,1 0-1 0 0,-1 0 1 0 0,1 0-1 0 0,-1 0 1 0 0,0 0 0 0 0,1 1-1 0 0,-1-1 1 0 0,0 0-1 0 0,1 0 1 0 0,-1 1 0 0 0,0-1-1 0 0,1 0 1 0 0,-1 1-1 0 0,0-1 1 0 0,1 0 0 0 0,-1 1-1 0 0,0-1 1 0 0,0 0-1 0 0,0 1 1 0 0,1-1-1 0 0,-1 0 1 0 0,0 1 0 0 0,0-1-1 0 0,0 1 1 0 0,0-1-1 0 0,0 1 1 0 0,0-1 0 0 0,0 0-1 0 0,0 1 1 0 0,0 0-1 0 0,0-1-73 0 0,1 3 180 0 0,-1-1-13 0 0,-5 20 423 0 0,5-20-463 0 0,-1 0-1 0 0,0-1-65 0 0,1 0-1 0 0,-1 0 1 0 0,1 0-1 0 0,-1 0 0 0 0,1-1 1 0 0,-1 1-1 0 0,0 0 1 0 0,1 0-1 0 0,-1-1 1 0 0,0 1-1 0 0,0 0 1 0 0,1-1-1 0 0,-1 1 0 0 0,0-1 1 0 0,0 1-1 0 0,0-1 1 0 0,0 1-1 0 0,0-1 1 0 0,0 0-1 0 0,0 1 1 0 0,-1-1-1 0 0,-1-1 1 0 0,0 1-1 0 0,0-1 1 0 0,0 0-1 0 0,0 0 1 0 0,0 0 0 0 0,0 0-1 0 0,-3-3 1 0 0,-10-3-42 0 0,-2 0-13 0 0,13 7 0 0 0,-12-3 0 0 0,12 6-5 0 0,3-2-2 0 0,-26 10-179 0 0,23-8 136 0 0,3-2-30 0 0,0 0 0 0 0,-5 4 24 0 0,5-4 160 0 0,4-3-97 0 0,-1 0 0 0 0,1 1-1 0 0,-1-1 1 0 0,1 1 0 0 0,-1-1-1 0 0,1 1 1 0 0,0 0 0 0 0,2-2-1 0 0,1 0-2 0 0,4-3-13 0 0,-1 1 0 0 0,1 0-1 0 0,15-6 1 0 0,7-3-27 0 0,-18 8 21 0 0,14-2-30 0 0,-19 7-47 0 0,-3 2 36 0 0,-3-2-19 0 0,0 3-185 0 0,7 4 174 0 0,-7-5 4 0 0,-2 1 29 0 0,1 2 77 0 0,-1-1 1 0 0,0 1-1 0 0,0-1 1 0 0,0 1-1 0 0,0-1 1 0 0,0 1-1 0 0,-1-1 0 0 0,0 1 1 0 0,0-1-1 0 0,0 1 1 0 0,0-1-1 0 0,0 0 1 0 0,-1 0-1 0 0,1 1 1 0 0,-1-1-1 0 0,0 0 1 0 0,0 0-1 0 0,0-1 0 0 0,-3 4 1 0 0,-5 8 58 0 0,-2 5 64 0 0,0-1 0 0 0,-28 31 0 0 0,38-47 29 0 0,2-2-146 0 0,-1 0-1 0 0,1 1 1 0 0,0-1 0 0 0,-1 0-1 0 0,1 1 1 0 0,0-1-1 0 0,-1 0 1 0 0,1 1 0 0 0,0-1-1 0 0,-1 0 1 0 0,1 0-1 0 0,-1 0 1 0 0,1 1-1 0 0,-1-1 1 0 0,1 0 0 0 0,0 0-1 0 0,-1 0 1 0 0,1 0-1 0 0,-1 0 1 0 0,0 0 0 0 0,0-3-23 0 0,-3-27-4 0 0,4 19 12 0 0,0 9 945 0 0,-2 1-892 0 0,-4-4-71 0 0,5 4-77 0 0,1 2-560 0 0,1-1 637 0 0,-1 0 0 0 0,0 0 1 0 0,0 0-1 0 0,0 0 0 0 0,0 0 0 0 0,0 0 1 0 0,1 0-1 0 0,-1 0 0 0 0,0 0 1 0 0,0 0-1 0 0,0 0 0 0 0,0 0 0 0 0,0 0 1 0 0,1 0-1 0 0,-1 0 0 0 0,0 0 0 0 0,0 0 1 0 0,0 0-1 0 0,0 0 0 0 0,0 0 1 0 0,1 0-1 0 0,-1 0 0 0 0,0-1 0 0 0,0 1 1 0 0,0 0-1 0 0,0 0 0 0 0,0 0 0 0 0,0 0 1 0 0,1 0-1 0 0,-1 0 0 0 0,0 0 1 0 0,0 0-1 0 0,0-1 0 0 0,0 1 0 0 0,0 0 1 0 0,0 0-1 0 0,0 0 0 0 0,0 0 0 0 0,0-1 1 0 0,3-1-15 0 0,20 1-158 0 0,-11 1 175 0 0,0 1 53 0 0,2 1 179 0 0,-12-2-64 0 0,1 1 0 0 0,6 0-5 0 0,-6-1 456 0 0,-1-1-537 0 0,4 0-115 0 0,-5 1 176 0 0,-7 3 667 0 0,-6 4-810 0 0,1 1 0 0 0,4 0 12 0 0,5-7 184 0 0,0-1-136 0 0,-6 0-62 0 0,2 0-184 0 0,-1-1 256 0 0,9 17-9924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0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21 826 1839 0 0,'0'0'83'0'0,"-20"16"14976"0"0,22-16-14545 0 0,5-2-219 0 0,-1-1-1 0 0,1 1 1 0 0,-1-1-1 0 0,0 0 1 0 0,0 0-1 0 0,0-1 1 0 0,9-6-1 0 0,36-37 698 0 0,-51 47-988 0 0,35-32 454 0 0,52-37 0 0 0,18-14-167 0 0,53-86-103 0 0,-134 140-155 0 0,22-32-19 0 0,-33 42-20 0 0,0 1-1 0 0,17-18 1 0 0,-28 35-80 0 0,-5 3-651 0 0,-7 6 678 0 0,1 0-1 0 0,-1 1 1 0 0,1 0-1 0 0,1 1 0 0 0,0 0 1 0 0,0 1-1 0 0,1-1 1 0 0,-6 13-1 0 0,-14 27 60 0 0,-19 40 0 0 0,16-30-3 0 0,18-39 60 0 0,1 0 0 0 0,-11 36 0 0 0,20-52-13 0 0,0 1-1 0 0,1 0 1 0 0,0 0-1 0 0,0 0 0 0 0,1 0 1 0 0,-1 0-1 0 0,1 0 1 0 0,1 0-1 0 0,-1 0 1 0 0,1-1-1 0 0,2 9 0 0 0,-2-11-7 0 0,0 0 0 0 0,0-1 0 0 0,0 1 0 0 0,0 0-1 0 0,1-1 1 0 0,0 1 0 0 0,-1-1 0 0 0,1 1 0 0 0,0-1-1 0 0,0 0 1 0 0,0 0 0 0 0,1 0 0 0 0,-1 0-1 0 0,0 0 1 0 0,1 0 0 0 0,-1-1 0 0 0,1 1 0 0 0,-1-1-1 0 0,1 0 1 0 0,0 0 0 0 0,0 0 0 0 0,0 0 0 0 0,0 0-1 0 0,3 0 1 0 0,0 0-6 0 0,-1-1 1 0 0,0 1-1 0 0,0-1 0 0 0,0 0 0 0 0,1-1 1 0 0,-1 0-1 0 0,0 0 0 0 0,0 0 0 0 0,0 0 1 0 0,0-1-1 0 0,0 1 0 0 0,7-5 1 0 0,5-3 34 0 0,0-1 0 0 0,16-12 0 0 0,-7 4-27 0 0,3-3-37 0 0,-2-2 0 0 0,-1-1 0 0 0,42-47 0 0 0,-27 26-49 0 0,98-97-6 0 0,137-152-43 0 0,-272 290 97 0 0,64-73 0 0 0,-68 77 0 0 0,0 0 0 0 0,0 0 0 0 0,0 0 0 0 0,0 0 0 0 0,0 0 0 0 0,0 0 0 0 0,0 1 0 0 0,0-1 0 0 0,0 0 0 0 0,0 0 0 0 0,0 0 0 0 0,1 0 0 0 0,-1 0 0 0 0,0 0 0 0 0,0 0 0 0 0,0 0 0 0 0,0 0 0 0 0,0 1 0 0 0,0-1 0 0 0,0 0 0 0 0,0 0 0 0 0,0 0 0 0 0,0 0 0 0 0,0 0 0 0 0,1 0 0 0 0,-1 0 0 0 0,0 0 0 0 0,0 0 0 0 0,0 0 0 0 0,0 0 0 0 0,0 0 0 0 0,0 0 0 0 0,0 0 0 0 0,0 0 0 0 0,1 0 0 0 0,-1 0 0 0 0,0 0 0 0 0,0 0 0 0 0,0 0 0 0 0,0 0 0 0 0,0 0 0 0 0,0 0 0 0 0,0 0 0 0 0,0 0 0 0 0,1 0 0 0 0,-1 0 0 0 0,0 0 0 0 0,0 0 0 0 0,0 0 0 0 0,0 0 0 0 0,0 0 0 0 0,0 0 0 0 0,0-1 0 0 0,0 1 0 0 0,0 0 0 0 0,0 0 0 0 0,1 0 0 0 0,-1 0 0 0 0,0 0 0 0 0,0 0 0 0 0,0 0 0 0 0,0 0 0 0 0,0-1 0 0 0,-1 9 0 0 0,1-7 0 0 0,-6 21 0 0 0,-18 39 0 0 0,9-22 0 0 0,9-23-2 0 0,-59 153-202 0 0,-14-7-21 0 0,68-143 172 0 0,-72 130-176 0 0,63-109 217 0 0,-26 75 1 0 0,45-110 10 0 0,0 0 0 0 0,1 0 0 0 0,-1 0-1 0 0,1 0 1 0 0,0-1 0 0 0,0 1 0 0 0,0 0 0 0 0,3 9-1 0 0,-3-12-76 0 0,11 2-1993 0 0,-1-3-5137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03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17479 0 0,'0'0'396'0'0,"-1"1"52"0"0,0 2-384 0 0,-1 0 0 0 0,1 1 0 0 0,-1-1 0 0 0,1 0 0 0 0,0 1 0 0 0,0-1 0 0 0,0 0 0 0 0,1 1 0 0 0,-1-1-1 0 0,1 1 1 0 0,0-1 0 0 0,0 1 0 0 0,0 6 0 0 0,1-5 96 0 0,1 1 0 0 0,-1 0 0 0 0,1-1 1 0 0,0 1-1 0 0,0-1 0 0 0,1 0 0 0 0,4 9 0 0 0,3-1 262 0 0,0 0-1 0 0,0 0 1 0 0,2-1-1 0 0,-1 0 1 0 0,15 10-1 0 0,6 5-250 0 0,60 53 631 0 0,-80-68-721 0 0,-1 1 0 0 0,0 0 0 0 0,-1 0 0 0 0,0 1 0 0 0,9 20 0 0 0,-12-21-214 0 0,-1 0 1 0 0,-1 0-1 0 0,0 1 0 0 0,4 18 0 0 0,-9-31-260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0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13935 0 0,'0'0'638'0'0,"-1"1"-14"0"0,-9 4-342 0 0,0 0 1 0 0,0 1-1 0 0,1 1 0 0 0,-15 12 1 0 0,-11 8 1742 0 0,-6 2-1289 0 0,1 2-1 0 0,-36 36 1 0 0,57-48-784 0 0,1 1 0 0 0,1 0 0 0 0,1 1 0 0 0,0 1 1 0 0,-18 36-1 0 0,29-37-1203 0 0,4-13-3537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9:2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9183 0 0,'0'0'4331'0'0,"3"-2"-3711"0"0,5-4-218 0 0,2 0 350 0 0,-1 0 0 0 0,12-11-1 0 0,-20 16-251 0 0,-12 10-3069 0 0,-1-2-2762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0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26 9671 0 0,'0'0'748'0'0,"-1"0"-492"0"0,-12 6 8675 0 0,25-4-8754 0 0,-1-1 0 0 0,1 0 0 0 0,-1 0 1 0 0,1-1-1 0 0,-1-1 0 0 0,20-3 0 0 0,10 0 23 0 0,76-9 216 0 0,8-1-2197 0 0,-104 14-2006 0 0,-18 0 1339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0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12 16183 0 0,'-1'1'366'0'0,"-25"20"1118"0"0,25-20-1007 0 0,16 1 774 0 0,2-2-741 0 0,1 0 0 0 0,0-1 0 0 0,29-5 0 0 0,-14 2-117 0 0,37-6 84 0 0,-27 3-189 0 0,1 3 0 0 0,51 0 0 0 0,-68 4-363 0 0,59 5-3763 0 0,-71-3 2055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0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 2303 0 0,'0'0'224'0'0,"-7"-1"-224"0"0,0-1 0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0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972 84 5983 0 0,'13'-8'361'0'0,"0"0"0"0"0,0 0-1 0 0,1 2 1 0 0,0-1-1 0 0,22-5 1 0 0,75-16 4777 0 0,-95 25-4448 0 0,12-1 872 0 0,-21 5-293 0 0,-7 3 52 0 0,-7 4-594 0 0,-6 2-485 0 0,-1-2 0 0 0,0 0 0 0 0,-1 0 0 0 0,0-1-1 0 0,-19 6 1 0 0,-7 3-116 0 0,-42 22 21 0 0,-95 39-518 0 0,124-56 137 0 0,-2-2 1 0 0,-74 16-1 0 0,75-25 193 0 0,-81 14-99 0 0,102-20 50 0 0,0-2 0 0 0,-35-1 0 0 0,61-1 62 0 0,5 0 9 0 0,0 0 0 0 0,0-1 1 0 0,0 1-1 0 0,0-1 0 0 0,0 0 0 0 0,0 1 0 0 0,0-1 1 0 0,-6-3-1 0 0,8 3-72 0 0,2-1 53 0 0,0-1-1 0 0,0 1 0 0 0,0 0 0 0 0,1-1 1 0 0,-1 1-1 0 0,1 0 0 0 0,-1 0 1 0 0,1 0-1 0 0,0 0 0 0 0,0 0 1 0 0,0 1-1 0 0,0-1 0 0 0,3-2 1 0 0,-3 3 3 0 0,8-6-3 0 0,0 0-1 0 0,0 0 0 0 0,1 1 0 0 0,0 1 1 0 0,0-1-1 0 0,19-4 0 0 0,-24 8 54 0 0,-1 0-1 0 0,1 1 1 0 0,0 0-1 0 0,0 0 1 0 0,0 0-1 0 0,0 1 0 0 0,0 0 1 0 0,0 0-1 0 0,0 0 1 0 0,0 1-1 0 0,-1 0 1 0 0,1 0-1 0 0,0 1 0 0 0,0-1 1 0 0,8 5-1 0 0,-12-5-2 0 0,0 0-1 0 0,-1 0 1 0 0,1 1-1 0 0,-1-1 1 0 0,1 1-1 0 0,-1-1 1 0 0,1 1-1 0 0,-1-1 1 0 0,0 1-1 0 0,0 0 0 0 0,0 0 1 0 0,0 0-1 0 0,0-1 1 0 0,0 1-1 0 0,0 0 1 0 0,-1 0-1 0 0,1 0 1 0 0,-1 0-1 0 0,1 1 1 0 0,-1-1-1 0 0,0 4 1 0 0,0 4 36 0 0,0 0 0 0 0,-1 0 1 0 0,-2 14-1 0 0,2-17-27 0 0,-6 28 64 0 0,-2 0-1 0 0,-17 48 1 0 0,-36 66 122 0 0,-28 33-184 0 0,69-147-167 0 0,-1-1 0 0 0,-53 61 0 0 0,-48 24-239 0 0,119-116 383 0 0,-8 11 16 0 0,11-13 574 0 0,1 0-270 0 0,2 1-244 0 0,-1 0 0 0 0,0 0 0 0 0,0 0 1 0 0,1 0-1 0 0,-1-1 0 0 0,1 1 0 0 0,0 0 1 0 0,-1-1-1 0 0,1 0 0 0 0,0 1 0 0 0,0-1 1 0 0,0 0-1 0 0,0 0 0 0 0,0 0 0 0 0,0 0 1 0 0,0 0-1 0 0,0 0 0 0 0,1-1 0 0 0,-1 1 1 0 0,0-1-1 0 0,0 0 0 0 0,1 1 0 0 0,2-1 1 0 0,8 0 256 0 0,0 0 0 0 0,24-3 0 0 0,-36 3-320 0 0,27-5 353 0 0,0-2 0 0 0,0 0 0 0 0,34-15 0 0 0,-7 3-1 0 0,247-78 809 0 0,-247 78-1994 0 0,-54 18 346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0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13359 0 0,'0'0'1027'0'0,"2"0"-670"0"0,17-5 1463 0 0,-1 1-1 0 0,25-2 0 0 0,18-4-306 0 0,206-49 663 0 0,-86 28-3880 0 0,-150 26-567 0 0,-1-1-5045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0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12439 0 0,'0'0'1126'0'0,"-1"2"-929"0"0,-93 88 3974 0 0,26-22-1703 0 0,51-52-2290 0 0,1 1 0 0 0,0 0 0 0 0,1 2 0 0 0,1 0 1 0 0,1 0-1 0 0,0 1 0 0 0,2 0 0 0 0,-15 37 0 0 0,22-46-154 0 0,1-1-1 0 0,1 1 0 0 0,-1 0 0 0 0,2 0 1 0 0,-1 0-1 0 0,1 0 0 0 0,1 0 0 0 0,2 20 1 0 0,-1-22-19 0 0,1 0-1 0 0,0-1 1 0 0,1 1 0 0 0,0-1 0 0 0,0 0 0 0 0,1 0 0 0 0,0 0-1 0 0,0-1 1 0 0,1 1 0 0 0,0-1 0 0 0,0 0 0 0 0,9 9-1 0 0,-8-11-445 0 0,0 1-1 0 0,1-1 0 0 0,0-1 1 0 0,0 1-1 0 0,0-1 0 0 0,8 3 0 0 0,-11-5-111 0 0,8 3-6271 0 0</inkml:trace>
  <inkml:trace contextRef="#ctx0" brushRef="#br0" timeOffset="1">444 77 12871 0 0,'0'0'1164'0'0,"0"2"-841"0"0,-2 3-10 0 0,1 1-1 0 0,-1-1 1 0 0,2 1-1 0 0,-1 0 1 0 0,0-1 0 0 0,1 1-1 0 0,0 0 1 0 0,1-1 0 0 0,-1 1-1 0 0,3 8 1 0 0,0 1 325 0 0,1 0 0 0 0,11 26 0 0 0,-7-22-260 0 0,0-1 0 0 0,1-1 1 0 0,2 1-1 0 0,-1-1 0 0 0,2-1 0 0 0,0 0 0 0 0,1-1 0 0 0,1 0 0 0 0,25 21 0 0 0,-11-16 25 0 0,0-1-1 0 0,1-1 1 0 0,1-1-1 0 0,37 14 1 0 0,130 40 611 0 0,-169-63-956 0 0,35 6 0 0 0,-61-14-141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 6447 0 0,'0'0'499'0'0,"-1"0"-328"0"0,-21 10 524 0 0,14-5 752 0 0,0-1 1 0 0,0 1-1 0 0,0 1 0 0 0,-7 7 1 0 0,-64 56 2676 0 0,-64 62-3690 0 0,62-50-188 0 0,18-19-133 0 0,-77 97-1 0 0,128-140-817 0 0,11-18-485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0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 14223 0 0,'0'0'654'0'0,"-2"0"-17"0"0,2-1-630 0 0,-1 1 1 0 0,1 0-1 0 0,-1 0 0 0 0,0 0 0 0 0,1 0 1 0 0,-1 0-1 0 0,1 0 0 0 0,-1 0 1 0 0,0 0-1 0 0,1 0 0 0 0,-1 0 0 0 0,1 0 1 0 0,-1 0-1 0 0,1 0 0 0 0,-1 0 1 0 0,0 1-1 0 0,1-1 0 0 0,-1 0 1 0 0,1 0-1 0 0,-1 1 0 0 0,1-1 0 0 0,-1 0 1 0 0,1 1-1 0 0,-1-1 0 0 0,1 0 1 0 0,0 1-1 0 0,-1-1 0 0 0,1 1 0 0 0,-1-1 1 0 0,1 1-1 0 0,-1 0 0 0 0,0 0 13 0 0,-2 3 34 0 0,1 0 0 0 0,-1-1 0 0 0,0 1 0 0 0,1 0 0 0 0,0 1-1 0 0,0-1 1 0 0,0 0 0 0 0,0 0 0 0 0,1 1 0 0 0,0-1 0 0 0,-1 9 0 0 0,-1 3 344 0 0,1 33 1 0 0,4-12 117 0 0,1 1 0 0 0,1-1 0 0 0,2 0 0 0 0,16 49 0 0 0,59 139 2719 0 0,-61-181-2401 0 0,31 48 0 0 0,-32-61-461 0 0,-2 0 1 0 0,-1 1-1 0 0,20 59 0 0 0,-34-85-369 0 0,-1 0 0 0 0,1 0 0 0 0,-1 0 0 0 0,-1 0 0 0 0,1 0 0 0 0,-1 1 0 0 0,0-1 0 0 0,0 0 0 0 0,-1 0 0 0 0,1 0 0 0 0,-1 0 0 0 0,-1 0 0 0 0,1 0-1 0 0,-1 0 1 0 0,0 0 0 0 0,-1-1 0 0 0,1 1 0 0 0,-1-1 0 0 0,0 0 0 0 0,-1 1 0 0 0,1-1 0 0 0,-1 0 0 0 0,0-1 0 0 0,0 1 0 0 0,0-1 0 0 0,-1 0 0 0 0,0 0 0 0 0,1 0 0 0 0,-10 5 0 0 0,-14 6-452 0 0,-33 14 1 0 0,8-5-500 0 0,4-1-1470 0 0,14-14-4813 0 0,19-7 820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06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16351 0 0,'0'0'1484'0'0,"1"-1"-1106"0"0,44-18 826 0 0,0 2 1 0 0,82-20-1 0 0,-1 1 241 0 0,21-1-3557 0 0,-127 33 920 0 0</inkml:trace>
  <inkml:trace contextRef="#ctx0" brushRef="#br0" timeOffset="1">124 407 10135 0 0,'0'0'778'0'0,"2"-1"-125"0"0,22-13 6141 0 0,4 4-3319 0 0,33-3-1872 0 0,-30 7-1114 0 0,113-24 193 0 0,-48 8-3015 0 0,-61 13-5688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0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16615 0 0,'2'-1'762'0'0,"12"-4"-410"0"0,-1-1 0 0 0,29-5 1 0 0,13-5 424 0 0,-19 4 513 0 0,1 1 1 0 0,45-7-1 0 0,79-4-1120 0 0,-49 8-7249 0 0,-88 10 113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9:2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4607 0 0,'0'0'354'0'0,"2"-1"-233"0"0,28-14 848 0 0,39-27 8174 0 0,-68 40-8308 0 0,5-7 1919 0 0,-6 8-2750 0 0,-1 1-1 0 0,0 0 1 0 0,1-1-1 0 0,-1 1 1 0 0,1 0-1 0 0,-1 0 1 0 0,0-1-1 0 0,1 1 0 0 0,-1 0 1 0 0,0 0-1 0 0,1 0 1 0 0,-1 0-1 0 0,0 0 1 0 0,0 0-1 0 0,1 0 1 0 0,-1 0-1 0 0,0 0 1 0 0,1 0-1 0 0,-1 0 1 0 0,0 0-1 0 0,1 1 1 0 0,-1-1-1 0 0,0 0 1 0 0,1 0-1 0 0,-2 1 1 0 0,0 0 1 0 0,-1 0-155 0 0,0 0 1 0 0,0 0-1 0 0,0 1 0 0 0,0-1 0 0 0,0 1 1 0 0,1-1-1 0 0,-1 1 0 0 0,0 0 0 0 0,1 0 0 0 0,-1 0 1 0 0,-2 3-1 0 0,-4 4-869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0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493 498 6911 0 0,'64'-24'2296'0'0,"-8"5"3119"0"0,-53 17-5286 0 0,0 0 0 0 0,0 0 0 0 0,0 0 0 0 0,0 0 0 0 0,0 0 0 0 0,-1 0 0 0 0,1-1 0 0 0,-1 1 0 0 0,0-1 0 0 0,1 0 0 0 0,-1 0 0 0 0,-1 0 0 0 0,1 0 0 0 0,0 0 0 0 0,-1 0 0 0 0,1 0 0 0 0,-1 0 0 0 0,0-1 1 0 0,0 1-1 0 0,0-1 0 0 0,0 1 0 0 0,-1 0 0 0 0,1-5 0 0 0,0-10 598 0 0,-1 1 0 0 0,0 0 0 0 0,-4-24 0 0 0,4 36-693 0 0,-5-35 382 0 0,-5-85 185 0 0,10 112-747 0 0,0-1 1 0 0,1 0-1 0 0,1 0 0 0 0,1 1 0 0 0,-1-1 1 0 0,10-23-1 0 0,-12 35-1 0 0,-3 13-303 0 0,-31 111 434 0 0,25-80 38 0 0,-3 0 0 0 0,-23 55 0 0 0,30-88-11 0 0,0 0 1 0 0,-1-1-1 0 0,0 0 0 0 0,0 0 0 0 0,0 0 1 0 0,-1-1-1 0 0,-1 0 0 0 0,1 0 0 0 0,-10 6 0 0 0,0-1-26 0 0,0-1-1 0 0,0-1 0 0 0,-30 13 1 0 0,16-10-117 0 0,0-1 1 0 0,0-2-1 0 0,-50 10 1 0 0,69-18 130 0 0,1-1 0 0 0,-1 0-1 0 0,0 0 1 0 0,1-1 0 0 0,-1-1 0 0 0,0 0-1 0 0,1 0 1 0 0,0-1 0 0 0,-1-1 0 0 0,1 0 0 0 0,0 0-1 0 0,0-1 1 0 0,-17-9 0 0 0,25 11 33 0 0,0 1 0 0 0,0-1 0 0 0,0-1 0 0 0,0 1 0 0 0,0 0 0 0 0,1-1 0 0 0,-1 1 0 0 0,1-1 0 0 0,-1 0 0 0 0,1 0 0 0 0,0 0 0 0 0,0 0 0 0 0,0 0 0 0 0,1 0 0 0 0,-1-1 0 0 0,1 1 0 0 0,-2-5 0 0 0,2 4-10 0 0,1-1-1 0 0,-1 0 1 0 0,1 1 0 0 0,0-1 0 0 0,0 0 0 0 0,0 0 0 0 0,1 1-1 0 0,0-1 1 0 0,0 0 0 0 0,0 1 0 0 0,0-1 0 0 0,3-3 0 0 0,0-1 26 0 0,0 0 1 0 0,0 1 0 0 0,1 0 0 0 0,0 0-1 0 0,1 0 1 0 0,0 1 0 0 0,0 0-1 0 0,0 0 1 0 0,1 1 0 0 0,0-1 0 0 0,1 1-1 0 0,13-8 1 0 0,-15 11 24 0 0,0 0 0 0 0,0 1-1 0 0,0 0 1 0 0,0 0-1 0 0,0 0 1 0 0,0 1 0 0 0,0 0-1 0 0,1 0 1 0 0,-1 1 0 0 0,0-1-1 0 0,1 2 1 0 0,-1-1 0 0 0,0 0-1 0 0,1 1 1 0 0,-1 1 0 0 0,0-1-1 0 0,0 1 1 0 0,0 0 0 0 0,0 0-1 0 0,0 0 1 0 0,6 4 0 0 0,10 7 436 0 0,-1 1 1 0 0,0 1-1 0 0,37 34 0 0 0,-23-19-305 0 0,-22-19-652 0 0,0-1 0 0 0,1 0 0 0 0,0-1 0 0 0,25 11 0 0 0,-33-17 92 0 0,0-1 0 0 0,0 0 0 0 0,0 0 0 0 0,0-1 0 0 0,0 1 0 0 0,1-1 0 0 0,-1-1 0 0 0,0 1 0 0 0,1-1 0 0 0,-1 0-1 0 0,0-1 1 0 0,1 0 0 0 0,-1 0 0 0 0,0 0 0 0 0,8-3 0 0 0,7-4-6963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0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33 10303 0 0,'0'0'935'0'0,"7"-10"-788"0"0,-4 6 2321 0 0,12-15 5502 0 0,-16 20-7715 0 0,-5 2-176 0 0,-1 1 0 0 0,1-1 0 0 0,0 1 0 0 0,1 0 0 0 0,-1 1 0 0 0,-7 6 0 0 0,-30 36-33 0 0,32-34 4 0 0,-44 55-45 0 0,2 3 1 0 0,-48 89-1 0 0,82-129-36 0 0,2 0 0 0 0,2 1 1 0 0,0 1-1 0 0,3 0 0 0 0,-13 50 0 0 0,21-66-12 0 0,2 0-1 0 0,0 0 1 0 0,0 0-1 0 0,2 1 1 0 0,2 26-1 0 0,0-31 3 0 0,1-1-1 0 0,-1 1 1 0 0,2-1-1 0 0,0 0 1 0 0,0 0-1 0 0,1 0 0 0 0,1-1 1 0 0,9 16-1 0 0,1-4-90 0 0,1 0 0 0 0,2-1 0 0 0,0 0 0 0 0,29 24 0 0 0,94 66-20 0 0,-87-72 148 0 0,68 65 0 0 0,-114-96 4 0 0,-1 0 0 0 0,0 1 0 0 0,0 0 0 0 0,-1 0 0 0 0,0 1 0 0 0,-1 0 0 0 0,-1 0 0 0 0,0 0 0 0 0,0 1 0 0 0,3 13 0 0 0,-4-11 0 0 0,-2 0 0 0 0,0 0 0 0 0,0 1 0 0 0,-2-1 0 0 0,1 0 0 0 0,-2 1 0 0 0,0-1 0 0 0,-4 21 0 0 0,-2-6 12 0 0,-1 0-1 0 0,-1-1 0 0 0,-1 0 1 0 0,-26 48-1 0 0,14-38-9 0 0,-1 0 1 0 0,-44 53-1 0 0,50-71-21 0 0,0-1-1 0 0,-1-1 1 0 0,-1-1-1 0 0,-1-1 1 0 0,0 0 0 0 0,-36 20-1 0 0,51-33 21 0 0,-16 5 18 0 0,19-8 273 0 0,4-1-212 0 0,3-1-368 0 0,0 0-1 0 0,-1 0 0 0 0,1 1 1 0 0,1-1-1 0 0,-1 1 1 0 0,0 0-1 0 0,0 1 1 0 0,0-1-1 0 0,1 1 0 0 0,8 1 1 0 0,-12-1 128 0 0,12 0-1162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1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565 390 1375 0 0,'0'0'9744'0'0,"2"-1"-8452"0"0,14-5 920 0 0,-14 5-1716 0 0,3-7 688 0 0,2-27-36 0 0,18-54 0 0 0,-1 9-138 0 0,-19 59-853 0 0,1 1 0 0 0,0 0 0 0 0,2 1 0 0 0,17-35 0 0 0,-9 26-104 0 0,-14 21-54 0 0,-7 8-11 0 0,-4 6-28 0 0,-7 9 21 0 0,1 0 1 0 0,1 1-1 0 0,-22 33 0 0 0,14-10 20 0 0,16-27-23 0 0,-1-1 1 0 0,-16 22-1 0 0,4-11 22 0 0,-1 0 0 0 0,-1-2 0 0 0,-1 0 0 0 0,-1-2 0 0 0,-28 19 0 0 0,22-19 0 0 0,-60 30 0 0 0,77-45 14 0 0,0 0-1 0 0,0 0 0 0 0,0-1 1 0 0,0-1-1 0 0,0 0 0 0 0,0 0 1 0 0,-1-1-1 0 0,1-1 0 0 0,-20-2 1 0 0,24 1-10 0 0,-1 0 0 0 0,1 0-1 0 0,0-1 1 0 0,0 0 0 0 0,0-1 0 0 0,0 0 0 0 0,0 0 0 0 0,0-1 0 0 0,1 1 0 0 0,0-2 0 0 0,0 1 0 0 0,0-1-1 0 0,0 0 1 0 0,-12-12 0 0 0,17 15-4 0 0,-9-16-66 0 0,10 16 68 0 0,0 1 0 0 0,0-1 0 0 0,1 0 0 0 0,-1 0 0 0 0,1 0 1 0 0,-1 0-1 0 0,1 0 0 0 0,0 0 0 0 0,-1 0 0 0 0,1 0 0 0 0,0 0 1 0 0,1 0-1 0 0,-1 0 0 0 0,0 0 0 0 0,0 0 0 0 0,1 1 1 0 0,-1-1-1 0 0,1 0 0 0 0,0 0 0 0 0,0 0 0 0 0,-1 0 0 0 0,1 1 1 0 0,2-3-1 0 0,3-5-3 0 0,0 0 0 0 0,1 0 0 0 0,9-9 0 0 0,-1 2 3 0 0,67-75-2 0 0,-72 77-10 0 0,-7 14-33 0 0,1 1 41 0 0,1 1 1 0 0,-1 0 0 0 0,1 0-1 0 0,-1 0 1 0 0,0 1 0 0 0,0-1-1 0 0,5 5 1 0 0,9 5 1 0 0,-15-10 0 0 0,5 2 27 0 0,0 0 0 0 0,0 0 0 0 0,1 0 0 0 0,0-1 0 0 0,0-1 0 0 0,0 1 0 0 0,12 0 0 0 0,-18-2 0 0 0,-1-1 0 0 0,0 1-1 0 0,0-1 1 0 0,0 1 0 0 0,0 0 0 0 0,0 0-1 0 0,0 0 1 0 0,0 0 0 0 0,0 0-1 0 0,0 0 1 0 0,-1 1 0 0 0,1-1 0 0 0,0 1-1 0 0,-1-1 1 0 0,1 1 0 0 0,-1-1 0 0 0,1 1-1 0 0,-1 0 1 0 0,0 0 0 0 0,0 0-1 0 0,0 0 1 0 0,0 0 0 0 0,1 3 0 0 0,2 6 39 0 0,-1-1 0 0 0,0 1 0 0 0,2 16 0 0 0,-3-15 40 0 0,-1-7-104 0 0,0 1 1 0 0,0-1-1 0 0,0 0 0 0 0,4 8 0 0 0,-3-7-1 0 0,-2-5 1 0 0,0 0-1 0 0,1 0 0 0 0,-1 0 1 0 0,1 0-1 0 0,-1-1 0 0 0,0 1 1 0 0,1 0-1 0 0,0 0 0 0 0,-1 0 1 0 0,1 0-1 0 0,0 0 0 0 0,-1-1 1 0 0,1 1-1 0 0,0 0 0 0 0,0-1 1 0 0,-1 1-1 0 0,1 0 0 0 0,0-1 1 0 0,0 1-1 0 0,0-1 1 0 0,0 1-1 0 0,0-1 0 0 0,1 1 1 0 0,2 0 18 0 0,1 2-7 0 0,-1-1-1 0 0,0 0 1 0 0,1 0-1 0 0,-1-1 1 0 0,1 1-1 0 0,0-1 1 0 0,0 0-1 0 0,9 1 1 0 0,0-2 108 0 0,24-2 0 0 0,-24 0 27 0 0,24 1 0 0 0,-5 8 22 0 0,-12-2-136 0 0,-20-4 25 0 0,0-1-59 0 0,-1 0 1 0 0,1 0 0 0 0,-1 0-1 0 0,1 0 1 0 0,-1 0 0 0 0,1 0-1 0 0,-1 0 1 0 0,1 0 0 0 0,-1 0-1 0 0,0 1 1 0 0,1-1 0 0 0,-1 0-1 0 0,1 0 1 0 0,-1 0 0 0 0,0 1-1 0 0,1-1 1 0 0,-1 0 0 0 0,0 1-1 0 0,1-1 1 0 0,-1 0-1 0 0,0 1 1 0 0,1 0 0 0 0,0-1-139 0 0,0 1 1 0 0,-1 0-1 0 0,1 0 0 0 0,0-1 1 0 0,0 1-1 0 0,0 0 1 0 0,0-1-1 0 0,0 1 0 0 0,0-1 1 0 0,2 2-1 0 0,6-1-983 0 0,4-1-50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1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0,'0'0'8844'0'0,"1"2"-8141"0"0,76 116 2572 0 0,-38-56-2054 0 0,82 99 0 0 0,-91-127-1007 0 0,1-2 0 0 0,2-1 0 0 0,1-1 1 0 0,42 27-1 0 0,-52-40-197 0 0,58 36 68 0 0,-70-46-75 0 0,1-1 0 0 0,-1 0 1 0 0,1 0-1 0 0,24 5 0 0 0,-33-10-59 0 0,-1 0 1 0 0,1-1-1 0 0,-1 1 0 0 0,1-1 1 0 0,-1 0-1 0 0,1 0 0 0 0,-1 0 1 0 0,1-1-1 0 0,0 1 0 0 0,-1-1 1 0 0,4-1-1 0 0,-6 2-39 0 0,-1-1 0 0 0,1 0 0 0 0,0 1 0 0 0,-1-1 0 0 0,1 0 0 0 0,0 0-1 0 0,-1 0 1 0 0,1 0 0 0 0,-1 0 0 0 0,1 1 0 0 0,-1-1 0 0 0,0 0 0 0 0,1 0 0 0 0,-1 0 0 0 0,0 0-1 0 0,0 0 1 0 0,0 0 0 0 0,0 0 0 0 0,0-2 0 0 0,0 2-91 0 0,1-10-1400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1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0 15487 0 0,'0'0'1559'0'0,"-1"2"-1428"0"0,-42 60 786 0 0,4-3-308 0 0,16-28-439 0 0,-76 94-41 0 0,46-62-74 0 0,24-27-38 0 0,-1-2 0 0 0,-46 40 1 0 0,-61 34 110 0 0,136-108-182 0 0,2 1-1260 0 0,8 0-12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1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245 814 5983 0 0,'0'0'9187'0'0,"-1"-2"-8431"0"0,0-1-580 0 0,0 0 0 0 0,-1 0 0 0 0,1 0 0 0 0,1 0 0 0 0,-1 0 1 0 0,0-1-1 0 0,1 1 0 0 0,-1 0 0 0 0,1 0 0 0 0,1-6 0 0 0,3-36 658 0 0,-2 32-650 0 0,84-429 358 0 0,-78 411-896 0 0,-2-1-1 0 0,-1 1 0 0 0,-1-1 1 0 0,-2 0-1 0 0,-3-48 0 0 0,1 77 348 0 0,-1-1 1 0 0,1 1-1 0 0,-1 0 0 0 0,0 0 0 0 0,1 0 0 0 0,-3-4 0 0 0,3 7 7 0 0,0 0 0 0 0,0-1 0 0 0,0 1 0 0 0,-1-1 0 0 0,1 1 0 0 0,0 0 0 0 0,0-1 0 0 0,0 1 0 0 0,-1 0 0 0 0,1-1 0 0 0,0 1 0 0 0,-1 0 0 0 0,1-1 0 0 0,0 1 0 0 0,-1 0 0 0 0,1-1 0 0 0,0 1 0 0 0,-1 0 0 0 0,1 0 0 0 0,0 0 0 0 0,-1-1 0 0 0,1 1 0 0 0,-1 0 0 0 0,1 0 0 0 0,0 0 0 0 0,-1 0 0 0 0,1 0 0 0 0,-1 0 0 0 0,0 0 0 0 0,-3 2 0 0 0,1 0 5 0 0,1 0 0 0 0,-1 0 1 0 0,1-1-1 0 0,-1 2 0 0 0,1-1 0 0 0,0 0 0 0 0,0 0 0 0 0,0 1 0 0 0,-3 5 0 0 0,-14 27 70 0 0,17-32-70 0 0,-18 44 143 0 0,-25 85 1 0 0,1 52 383 0 0,26-87-391 0 0,-10 142-1 0 0,25-173-95 0 0,4-1 0 0 0,2 1 0 0 0,13 74 1 0 0,-13-125-14 0 0,14 105 289 0 0,-16-101-252 0 0,0 0 0 0 0,-1 0 0 0 0,-2 0 0 0 0,-3 26 0 0 0,-4-6 46 0 0,-20 65-1 0 0,24-91-104 0 0,0-1 0 0 0,-1 0 0 0 0,0 0 0 0 0,-1 0 0 0 0,0-1 0 0 0,0 0-1 0 0,-1 0 1 0 0,-1-1 0 0 0,-10 10 0 0 0,19-20-41 0 0,-1 0 1 0 0,1 0-1 0 0,0 1 0 0 0,-1-1 0 0 0,1 0 0 0 0,0 0 0 0 0,-1 1 1 0 0,1-1-1 0 0,-1 0 0 0 0,1 0 0 0 0,-1 0 0 0 0,1 0 0 0 0,-1 0 1 0 0,1 0-1 0 0,0 1 0 0 0,-1-1 0 0 0,1 0 0 0 0,-1 0 1 0 0,1 0-1 0 0,-1-1 0 0 0,1 1 0 0 0,-1 0 0 0 0,1 0 0 0 0,0 0 1 0 0,-1 0-1 0 0,1 0 0 0 0,-1 0 0 0 0,1-1 0 0 0,-1 1 0 0 0,1 0 1 0 0,0 0-1 0 0,-1-1 0 0 0,1 1 0 0 0,0 0 0 0 0,-1-1 1 0 0,1 1-1 0 0,0 0 0 0 0,-1-1 0 0 0,1 1 0 0 0,0 0 0 0 0,0-1 1 0 0,-1 1-1 0 0,1-1 0 0 0,0 1 0 0 0,0 0 0 0 0,0-1 1 0 0,0 0-1 0 0,-11-28-2451 0 0,2-8 699 0 0,1 1-9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1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17855 0 0,'0'0'1790'0'0,"2"0"-1644"0"0,47 1 897 0 0,1-3 0 0 0,55-9-1 0 0,25-9 112 0 0,48-9-1111 0 0,-85 11-2175 0 0,-66 13 291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1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10591 0 0,'0'0'8914'0'0,"-1"2"-8076"0"0,-7 22-224 0 0,-23 46 1 0 0,21-51-602 0 0,1 0 1 0 0,1 1-1 0 0,1 0 1 0 0,-7 29-1 0 0,14-48-15 0 0,-3 14 19 0 0,1 0 0 0 0,0 0 0 0 0,1 0 0 0 0,1 24 0 0 0,1-35-14 0 0,-1-1 0 0 0,1 1 0 0 0,0 0 0 0 0,0-1 0 0 0,0 1 0 0 0,1 0 0 0 0,-1-1 0 0 0,1 0 0 0 0,0 1 0 0 0,3 3 0 0 0,-4-5-10 0 0,1 0-1 0 0,0 0 1 0 0,0 0-1 0 0,0 0 1 0 0,1 0 0 0 0,-1-1-1 0 0,0 1 1 0 0,1-1-1 0 0,-1 0 1 0 0,0 0 0 0 0,1 0-1 0 0,0 0 1 0 0,-1 0-1 0 0,1 0 1 0 0,5 0 0 0 0,-1 0-398 0 0,1-1 0 0 0,-1 1 1 0 0,14-3-1 0 0,5-1-582 0 0</inkml:trace>
  <inkml:trace contextRef="#ctx0" brushRef="#br0" timeOffset="1">473 6 15031 0 0,'0'0'687'0'0,"0"3"-16"0"0,-1 4-527 0 0,1-1 1 0 0,1 1-1 0 0,-1 0 0 0 0,1 0 1 0 0,0 0-1 0 0,1 0 1 0 0,-1-1-1 0 0,2 1 1 0 0,-1 0-1 0 0,0-1 1 0 0,1 0-1 0 0,1 0 1 0 0,-1 0-1 0 0,1 0 1 0 0,0 0-1 0 0,0-1 1 0 0,7 8-1 0 0,9 8 1070 0 0,1-1-1 0 0,42 31 0 0 0,-56-45-1130 0 0,221 144 2544 0 0,-221-145-2784 0 0,1-1 1 0 0,-1 0-1 0 0,1 0 0 0 0,0 0 0 0 0,0-1 1 0 0,11 2-1 0 0,-17-5-90 0 0,0 0 1 0 0,0-1-1 0 0,-1 1 1 0 0,1 0-1 0 0,0-1 1 0 0,0 0-1 0 0,0 1 1 0 0,-1-1-1 0 0,1 0 1 0 0,0 0-1 0 0,-1 0 1 0 0,1 0-1 0 0,-1 0 1 0 0,1 0-1 0 0,-1 0 1 0 0,2-2-1 0 0,5-6-1309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1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15263 0 0,'-9'1'1379'0'0,"4"0"-1199"0"0,-1 0 0 0 0,1 0-1 0 0,0 1 1 0 0,0 0 0 0 0,0 0 0 0 0,0 0 0 0 0,1 0-1 0 0,-1 1 1 0 0,1 0 0 0 0,-1 0 0 0 0,1 0 0 0 0,-6 6 0 0 0,-5 6 1139 0 0,-23 30 0 0 0,29-35-1386 0 0,-51 63 655 0 0,-88 117-541 0 0,108-119-1619 0 0,39-70 904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1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12351 0 0,'0'0'944'0'0,"-1"2"-646"0"0,0 3-272 0 0,0-1 1 0 0,0 1-1 0 0,0 0 1 0 0,1-1-1 0 0,-1 1 1 0 0,1 0-1 0 0,0-1 1 0 0,0 1-1 0 0,1 0 1 0 0,0-1-1 0 0,0 1 1 0 0,0-1-1 0 0,0 1 1 0 0,0-1-1 0 0,1 1 1 0 0,0-1 0 0 0,0 0-1 0 0,4 6 1 0 0,2 3 243 0 0,0 0 1 0 0,1 0 0 0 0,1-1-1 0 0,15 16 1 0 0,12 5 938 0 0,58 41 1 0 0,-11-9 264 0 0,-76-58-1338 0 0,-1-1-1 0 0,0 1 0 0 0,0 1 1 0 0,-1-1-1 0 0,0 1 1 0 0,0 0-1 0 0,-1 1 1 0 0,0-1-1 0 0,5 13 0 0 0,-7-14-23 0 0,-1 0-1 0 0,0 0 0 0 0,0 0 1 0 0,-1 0-1 0 0,0 0 0 0 0,0 1 0 0 0,-1-1 1 0 0,0 0-1 0 0,0 0 0 0 0,0 1 0 0 0,-1-1 1 0 0,0 0-1 0 0,-4 11 0 0 0,0-2 132 0 0,-1-1 0 0 0,-1 1 0 0 0,0-1 0 0 0,-1 0 0 0 0,-17 23 0 0 0,-59 62 155 0 0,37-47-742 0 0,-3 14-1656 0 0,49-65 1160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0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2303 0 0,'0'0'14384'0'0,"2"0"-13968"0"0,18-2 74 0 0,-1 0 0 0 0,0-1 1 0 0,0-2-1 0 0,0 1 0 0 0,18-9 0 0 0,-19 7-647 0 0,1 0 1 0 0,-1 1-1 0 0,1 1 1 0 0,0 0-1 0 0,20 0 1 0 0,-37 4-755 0 0,10 5-4896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1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230 445 5527 0 0,'1'2'6216'0'0,"9"12"1543"0"0,-6 1-5191 0 0,-4-13-2542 0 0,0-1 1 0 0,0 0-1 0 0,0 0 1 0 0,0 1-1 0 0,-1-1 1 0 0,1 0-1 0 0,0 0 1 0 0,-1 1-1 0 0,1-1 1 0 0,-1 0-1 0 0,0 0 1 0 0,1 0 0 0 0,-1 0-1 0 0,0 0 1 0 0,0 0-1 0 0,1 0 1 0 0,-1 0-1 0 0,0 0 1 0 0,0 0-1 0 0,0 0 1 0 0,0 0-1 0 0,0-1 1 0 0,-1 1-1 0 0,1 0 1 0 0,-2 0-1 0 0,0 1 31 0 0,-1-1 0 0 0,0 1 0 0 0,0-1 0 0 0,-1 0 1 0 0,1-1-1 0 0,0 1 0 0 0,0-1 0 0 0,0 1 0 0 0,0-1 0 0 0,-1 0 0 0 0,1-1 0 0 0,0 1 0 0 0,0-1 0 0 0,0 0 0 0 0,0 0 0 0 0,0 0 0 0 0,0 0 1 0 0,-6-3-1 0 0,-3-2-9 0 0,1-1 1 0 0,-1 0 0 0 0,1 0-1 0 0,-12-11 1 0 0,18 13-42 0 0,0 0 0 0 0,0 0 0 0 0,1-1 0 0 0,0 0 0 0 0,0 0 0 0 0,1 0 0 0 0,0 0 0 0 0,0-1 0 0 0,0 1 0 0 0,1-1 0 0 0,0 0-1 0 0,0 0 1 0 0,0 0 0 0 0,1-1 0 0 0,0 1 0 0 0,1-1 0 0 0,0 1 0 0 0,0-1 0 0 0,0 1 0 0 0,1-1 0 0 0,0 0 0 0 0,1 1 0 0 0,1-9 0 0 0,1 1-120 0 0,0 0 1 0 0,1 0-1 0 0,1 0 0 0 0,1 1 1 0 0,0 0-1 0 0,0 0 1 0 0,1 0-1 0 0,1 1 0 0 0,1 0 1 0 0,14-17-1 0 0,-9 13-268 0 0,0 2-1 0 0,31-27 0 0 0,-39 37 326 0 0,1 1 0 0 0,0-1 0 0 0,0 1 0 0 0,0 0 0 0 0,0 1-1 0 0,0 0 1 0 0,1 0 0 0 0,0 0 0 0 0,-1 1 0 0 0,15-2 0 0 0,-7 3 54 0 0,0 0 1 0 0,0 2-1 0 0,0 0 1 0 0,25 4-1 0 0,59 20 477 0 0,-82-21-292 0 0,-6-1-20 0 0,-1 1-1 0 0,1 0 1 0 0,-1 0-1 0 0,0 1 1 0 0,-1 0 0 0 0,1 0-1 0 0,10 9 1 0 0,-17-12-107 0 0,0 1 1 0 0,-1-1 0 0 0,1 1 0 0 0,0-1-1 0 0,-1 1 1 0 0,1 0 0 0 0,-1 0-1 0 0,0 0 1 0 0,0 1 0 0 0,0-1 0 0 0,-1 0-1 0 0,1 1 1 0 0,-1-1 0 0 0,0 1 0 0 0,0-1-1 0 0,0 1 1 0 0,0 0 0 0 0,-1-1-1 0 0,1 1 1 0 0,-1 0 0 0 0,0 0 0 0 0,0-1-1 0 0,0 1 1 0 0,-1 5 0 0 0,-3 4-25 0 0,0 0 1 0 0,-1 0-1 0 0,0-1 1 0 0,0 1-1 0 0,-2-1 1 0 0,-10 16-1 0 0,-2-1-41 0 0,-34 36 0 0 0,-55 48-688 0 0,90-95 19 0 0,-1-1 0 0 0,0-1 0 0 0,-1-1-1 0 0,-32 17 1 0 0,50-29 562 0 0,0 0-1 0 0,-1 0 1 0 0,1 0-1 0 0,0 0 1 0 0,0-1 0 0 0,-1 1-1 0 0,1-1 1 0 0,0 1-1 0 0,-1-1 1 0 0,1 0-1 0 0,-1 0 1 0 0,1 0 0 0 0,-1 0-1 0 0,-2-1 1 0 0,4 1 39 0 0,0-1 0 0 0,0 0 0 0 0,0 1 0 0 0,0-1 0 0 0,-1 0 0 0 0,1 1 0 0 0,0-1 1 0 0,0 0-1 0 0,0 0 0 0 0,1 0 0 0 0,-1 0 0 0 0,0 0 0 0 0,0 0 0 0 0,0 0 0 0 0,1 0 0 0 0,-1-1 1 0 0,0 1-1 0 0,1 0 0 0 0,0 0 0 0 0,-1 0 0 0 0,1-1 0 0 0,-1 1 0 0 0,1 0 0 0 0,0-1 0 0 0,0 1 0 0 0,0-3 1 0 0,0-14-743 0 0,3-3-12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1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19 17479 0 0,'0'-15'796'0'0,"0"12"-12"0"0,-11 8-468 0 0,5 0-284 0 0,-1 0-1 0 0,1-1 1 0 0,0 2-1 0 0,0-1 0 0 0,1 1 1 0 0,0 0-1 0 0,0 0 1 0 0,0 0-1 0 0,1 1 1 0 0,0 0-1 0 0,0 0 1 0 0,0 0-1 0 0,1 0 0 0 0,-3 9 1 0 0,-2 12 150 0 0,1-1 0 0 0,-6 45 0 0 0,-1 55 158 0 0,7-62-233 0 0,-19 87-1 0 0,5-80-17 0 0,-49 107 0 0 0,-5 17-54 0 0,71-184-31 0 0,1 0 0 0 0,-3 22-1 0 0,5-29 4 0 0,1 0-1 0 0,0 1 0 0 0,0-1 1 0 0,1 0-1 0 0,-1 0 0 0 0,1 0 1 0 0,0 0-1 0 0,0 0 0 0 0,3 7 1 0 0,3-3 49 0 0,-5-8-54 0 0,0 1 1 0 0,0-1 0 0 0,0-1-1 0 0,0 1 1 0 0,0 0 0 0 0,1 0-1 0 0,-1-1 1 0 0,0 1 0 0 0,0-1-1 0 0,1 0 1 0 0,-1 0 0 0 0,5 0-1 0 0,-2 0-375 0 0,1-1 0 0 0,-1 1-1 0 0,1-1 1 0 0,7-3 0 0 0,0-1-742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1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7831 0 0,'0'0'603'0'0,"1"2"-396"0"0,31 35 8571 0 0,-5-4-3888 0 0,0 1-3873 0 0,-5-6-395 0 0,1-1 1 0 0,1-2 0 0 0,2 0-1 0 0,51 38 1 0 0,-58-49-478 0 0,1-2 0 0 0,0 0-1 0 0,0-1 1 0 0,43 15 0 0 0,91 20 443 0 0,-128-40-1442 0 0,36 5 0 0 0,-50-10 476 0 0,0 0 0 0 0,0-1 0 0 0,1 0-1 0 0,-1-1 1 0 0,15-3 0 0 0,1-1-2653 0 0,-17 1 1031 0 0</inkml:trace>
  <inkml:trace contextRef="#ctx0" brushRef="#br0" timeOffset="1">510 15 5983 0 0,'-4'-7'542'0'0,"-1"1"-9"0"0,4 5-311 0 0,1 1-1 0 0,-1 0 1 0 0,1 0 0 0 0,0 0 0 0 0,-1 0-1 0 0,1 0 1 0 0,-1 0 0 0 0,1 0-1 0 0,-1 0 1 0 0,1 0 0 0 0,0 0 0 0 0,-1 0-1 0 0,1 0 1 0 0,-1 0 0 0 0,1 1-1 0 0,0-1 1 0 0,-1 0 0 0 0,1 0-1 0 0,-1 0 1 0 0,1 1 0 0 0,0-1 0 0 0,-1 0-1 0 0,1 0 1 0 0,0 1 0 0 0,-1-1-1 0 0,-7 7 2592 0 0,-12 20 1723 0 0,-4 20-3233 0 0,8-15-595 0 0,-10 12 103 0 0,-2-1 0 0 0,-51 61 0 0 0,2-18-2216 0 0,-5-5-5814 0 0,60-60 323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2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997 55 6767 0 0,'11'-4'239'0'0,"-1"0"0"0"0,17-2-1 0 0,4-2-135 0 0,-6 0 1548 0 0,-1 1-1 0 0,1 1 1 0 0,0 1 0 0 0,34-1 2905 0 0,-58 6-4537 0 0,-1 0 0 0 0,0 0 1 0 0,1 0-1 0 0,-1 0 1 0 0,0 0-1 0 0,1 1 0 0 0,-1-1 1 0 0,0 0-1 0 0,0 0 1 0 0,1 0-1 0 0,-1 0 0 0 0,0 1 1 0 0,1-1-1 0 0,-1 0 1 0 0,0 0-1 0 0,0 1 0 0 0,0-1 1 0 0,1 0-1 0 0,-1 1 1 0 0,0-1-1 0 0,0 0 0 0 0,0 0 1 0 0,0 1-1 0 0,0-1 1 0 0,0 0-1 0 0,1 1 0 0 0,-1-1 1 0 0,0 0-1 0 0,0 1 1 0 0,0-1-1 0 0,0 0 0 0 0,0 1 1 0 0,0-1-1 0 0,0 0 1 0 0,0 1-1 0 0,0-1 0 0 0,-1 0 1 0 0,1 1-1 0 0,0-1 1 0 0,0 0-1 0 0,0 1 0 0 0,0 0 1 0 0,-10 12 408 0 0,2-6-296 0 0,-1 0 1 0 0,0-1-1 0 0,-1 0 0 0 0,1 0 0 0 0,-22 7 0 0 0,-55 15-5 0 0,53-18-132 0 0,-41 11-7 0 0,-1-3 1 0 0,-124 12-1 0 0,-27-13 12 0 0,2-1 0 0 0,149-14 0 0 0,22-1 0 0 0,43 0-5 0 0,-5-2 17 0 0,-25-10-89 0 0,-2-8-1373 0 0,41 19 1218 0 0,4 1-261 0 0,96 48 930 0 0,31 16 131 0 0,-110-52-488 0 0,77 49 271 0 0,-81-50-290 0 0,0 1 0 0 0,-1 0 0 0 0,23 27 0 0 0,-32-33-55 0 0,-1 0 0 0 0,-1 0 0 0 0,1 1 0 0 0,-1 0 0 0 0,0 0 0 0 0,-1 0 0 0 0,0 1 1 0 0,0-1-1 0 0,-1 1 0 0 0,0-1 0 0 0,-1 1 0 0 0,1 0 0 0 0,-1 9 0 0 0,-1 11 24 0 0,-2-1 1 0 0,-8 48-1 0 0,8-62-9 0 0,0 3-21 0 0,0-1 0 0 0,1 0 0 0 0,0 1 0 0 0,3 28 0 0 0,0-32 3 0 0,-1-10-10 0 0,5 11 2106 0 0,-8-85-964 0 0,0 39-900 0 0,2 1 1 0 0,4-46-1 0 0,3 32-153 0 0,2-29-187 0 0,4-1-1 0 0,27-84 0 0 0,-38 152 67 0 0,0 1 0 0 0,1-1-1 0 0,0 1 1 0 0,7-12-1 0 0,-8 17 26 0 0,-1 0 1 0 0,0 0-1 0 0,1 1 0 0 0,-1-1 0 0 0,1 0 0 0 0,-1 1 1 0 0,1-1-1 0 0,0 1 0 0 0,-1-1 0 0 0,1 1 1 0 0,-1 0-1 0 0,4 0 0 0 0,-3-1 1 0 0,7 1-28 0 0,0 1 1 0 0,0-1-1 0 0,0 2 0 0 0,0-1 1 0 0,-1 1-1 0 0,1 0 0 0 0,0 1 1 0 0,8 4-1 0 0,-3-3-84 0 0,-13-3-192 0 0,7 3 145 0 0,-5 6-4192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4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92 107 9703 0 0,'0'0'440'0'0,"-1"1"-5"0"0,-6 3-1464 0 0,-21 10 7596 0 0,39-26-5140 0 0,6-3-634 0 0,13-12 671 0 0,36-26 1 0 0,-62 50-1359 0 0,10-9 344 0 0,-13 12-421 0 0,-1 0-1 0 0,0-1 1 0 0,1 1-1 0 0,-1 0 0 0 0,1-1 1 0 0,-1 1-1 0 0,0 0 1 0 0,1 0-1 0 0,-1-1 0 0 0,1 1 1 0 0,-1 0-1 0 0,1 0 1 0 0,-1 0-1 0 0,1 0 1 0 0,-1-1-1 0 0,1 1 0 0 0,-1 0 1 0 0,1 0-1 0 0,0 0 1 0 0,-1 0-1 0 0,1 0 0 0 0,-1 0 1 0 0,1 1-1 0 0,5 5-12 0 0,-3-3-10 0 0,0 1 1 0 0,0-1-1 0 0,0 1 0 0 0,-1 0 1 0 0,3 4-1 0 0,2 2 31 0 0,-6-9 17 0 0,-1 0-45 0 0,0-1-1 0 0,0 1 0 0 0,1-1 1 0 0,-1 1-1 0 0,0-1 0 0 0,0 1 1 0 0,1-1-1 0 0,-1 1 0 0 0,0-1 0 0 0,0 1 1 0 0,1-1-1 0 0,-1 1 0 0 0,0-1 1 0 0,1 0-1 0 0,-1 1 0 0 0,1 0 1 0 0,0-1-4 0 0,0 1 0 0 0,-1-1 0 0 0,1 1 0 0 0,-1-1 0 0 0,1 1 0 0 0,-1 0 1 0 0,1-1-1 0 0,-1 1 0 0 0,0-1 0 0 0,1 1 0 0 0,-1 0 0 0 0,0 0 0 0 0,1-1 0 0 0,-1 1 1 0 0,0 0-1 0 0,0-1 0 0 0,1 1 0 0 0,-1 1 0 0 0,-1 2 5 0 0,1 1 0 0 0,-1 0-1 0 0,0-1 1 0 0,0 1 0 0 0,0-1 0 0 0,0 0 0 0 0,-1 1-1 0 0,0-1 1 0 0,0 0 0 0 0,0 0 0 0 0,-3 4-1 0 0,-6 7-73 0 0,-19 21-1 0 0,-2 3-139 0 0,-59 70-107 0 0,55-69 209 0 0,30-32 71 0 0,3-5 20 0 0,0 1-1 0 0,0-1 1 0 0,-1 0 0 0 0,0 0 0 0 0,1 0 0 0 0,-6 3 0 0 0,8-6 981 0 0,15 1-515 0 0,-11 0-401 0 0,0-1 1 0 0,0 0-1 0 0,0 0 0 0 0,0 0 1 0 0,0 0-1 0 0,0-1 0 0 0,3 0 0 0 0,108-40 1149 0 0,-36 11-654 0 0,-77 30-633 0 0,-1 0-1 0 0,1-1 1 0 0,-1 1-1 0 0,1 0 1 0 0,-1 0-1 0 0,1 0 0 0 0,-1 0 1 0 0,1-1-1 0 0,-1 1 1 0 0,1 0-1 0 0,-1 0 1 0 0,1 0-1 0 0,0 0 0 0 0,-1 0 1 0 0,1 0-1 0 0,-1 0 1 0 0,1 1-1 0 0,-1-1 1 0 0,1 0-1 0 0,-1 0 0 0 0,1 0 1 0 0,-1 0-1 0 0,1 1 1 0 0,-1-1-1 0 0,1 0 1 0 0,-1 1-1 0 0,1-1 0 0 0,-1 0 1 0 0,1 1-1 0 0,-1-1 1 0 0,0 0-1 0 0,1 1 1 0 0,-1-1-1 0 0,1 1 0 0 0,0 0 20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4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11111 0 0,'0'0'4626'0'0,"-5"8"-3558"0"0,3-5-904 0 0,0 1 0 0 0,1 0 1 0 0,-1 0-1 0 0,1 0 0 0 0,0 0 1 0 0,0 0-1 0 0,1 1 0 0 0,-1-1 1 0 0,1 0-1 0 0,0 0 0 0 0,0 0 1 0 0,0 1-1 0 0,1-1 0 0 0,0 0 1 0 0,-1 0-1 0 0,1 0 0 0 0,1 0 1 0 0,-1 0-1 0 0,1 0 0 0 0,-1 0 1 0 0,1 0-1 0 0,3 4 0 0 0,2 3 152 0 0,1 0-1 0 0,0 0 1 0 0,1-1 0 0 0,0 0-1 0 0,17 15 1 0 0,-11-13-166 0 0,0-1-1 0 0,1-1 1 0 0,0 0 0 0 0,1-1-1 0 0,19 8 1 0 0,90 27 294 0 0,-101-36-428 0 0,92 30 342 0 0,-93-28-435 0 0,0 0 1 0 0,38 23-1 0 0,-37-13-560 0 0,-23-18 390 0 0,3 3-863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4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9 14079 0 0,'0'0'1412'0'0,"0"-1"-1293"0"0,-3-5-19 0 0,3 4 945 0 0,-1 3-941 0 0,0-1 1 0 0,0 1-1 0 0,0 0 0 0 0,0 0 0 0 0,0 0 0 0 0,0-1 0 0 0,0 1 1 0 0,0 0-1 0 0,0 0 0 0 0,0 0 0 0 0,1 0 0 0 0,-1 1 0 0 0,0-1 1 0 0,0 1-1 0 0,0 0 52 0 0,-22 30 374 0 0,-1-1 0 0 0,-1-2-1 0 0,-40 37 1 0 0,18-19-366 0 0,2-2-108 0 0,-1-2 1 0 0,-79 56 0 0 0,114-91-250 0 0,-1-1 0 0 0,-19 8 1 0 0,29-14-39 0 0,9-10-2012 0 0,3-2 1287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4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12095 0 0,'0'0'5751'0'0,"3"0"-5070"0"0,6 0-275 0 0,1 1 1 0 0,0-2-1 0 0,-1 1 0 0 0,1-1 0 0 0,11-3 0 0 0,50-15 478 0 0,-59 15-822 0 0,57-16 196 0 0,57-17-2483 0 0,-113 34 953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4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16351 0 0,'0'0'3412'0'0,"2"0"-2518"0"0,4 1-553 0 0,-1-1 0 0 0,1 0 0 0 0,0 0 0 0 0,-1-1 1 0 0,1 1-1 0 0,0-1 0 0 0,-1 0 0 0 0,7-3 1 0 0,46-17 982 0 0,-29 9-761 0 0,-11 5-280 0 0,0 2-1 0 0,0 0 1 0 0,32-4 0 0 0,-39 8-843 0 0,0 0 1 0 0,-1 1 0 0 0,1 0-1 0 0,0 1 1 0 0,0 0 0 0 0,-1 1-1 0 0,19 5 1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5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4 179 6447 0 0,'0'0'5739'0'0,"-1"2"-4092"0"0,-1 6-730 0 0,1-6 219 0 0,2 1-645 0 0,17 48 609 0 0,2 9-63 0 0,15 66 0 0 0,-19-55-781 0 0,11 73-76 0 0,-20 43-89 0 0,-5-78-171 0 0,-2-102 69 0 0,0-5 5 0 0,0 0 0 0 0,0 1 1 0 0,0-1-1 0 0,0 0 0 0 0,0 0 1 0 0,1 1-1 0 0,-1-1 0 0 0,1 0 1 0 0,1 3-1 0 0,2 7 6 0 0,-3-10 53 0 0,-1-1-46 0 0,0 0-1 0 0,1 0 0 0 0,-1-1 1 0 0,0 1-1 0 0,1-1 1 0 0,-1 1-1 0 0,0 0 0 0 0,1-1 1 0 0,-1 1-1 0 0,1-1 1 0 0,-1 1-1 0 0,1-1 0 0 0,-1 1 1 0 0,1-1-1 0 0,-1 1 1 0 0,1-1-1 0 0,-1 1 0 0 0,1-1 1 0 0,1 1-1 0 0,15 1 89 0 0,-12-5-85 0 0,-3 1 3 0 0,1-1-1 0 0,0 1 1 0 0,0-1 0 0 0,0 1 0 0 0,0-1 0 0 0,-1 0 0 0 0,1 0 0 0 0,-1 0 0 0 0,0-1 0 0 0,0 1 0 0 0,0-1-1 0 0,2-5 1 0 0,3-7 81 0 0,5-23-1 0 0,-3 9 23 0 0,12-29 486 0 0,2 2 1 0 0,4 0-1 0 0,51-83 0 0 0,94-93 77 0 0,-15 25-529 0 0,-136 176-135 0 0,36-49-367 0 0,-55 79 153 0 0,-1 8-3452 0 0,0-3 3163 0 0,0 0 0 0 0,0 0 0 0 0,0 0 0 0 0,0 0 1 0 0,1-1-1 0 0,2 6 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0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8751 0 0,'2'2'4034'0'0,"-1"-1"-3746"0"0,0 1 1 0 0,0-1-1 0 0,0 0 1 0 0,0 0-1 0 0,1 0 1 0 0,-1 0 0 0 0,1 1-1 0 0,-1-2 1 0 0,1 1-1 0 0,-1 0 1 0 0,1 0-1 0 0,-1 0 1 0 0,1-1 0 0 0,2 1-1 0 0,1 1-16 0 0,0-2-1 0 0,-1 1 0 0 0,1-1 1 0 0,0 1-1 0 0,5-2 0 0 0,6 0 205 0 0,0-2-1 0 0,19-4 0 0 0,126-25 1746 0 0,-157 31-2228 0 0,0 0-1 0 0,0 0 0 0 0,0 1 1 0 0,0 0-1 0 0,0-1 0 0 0,8 2 0 0 0,-5 0-91 0 0,-4-1-117 0 0,-1 0-28 0 0,2 2 197 0 0,20 5-4975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57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14335 0 0,'0'0'1608'0'0,"-2"1"-1206"0"0,-35 14 600 0 0,0 2 1 0 0,-61 40 0 0 0,78-45-910 0 0,-5 3-72 0 0,1 2 0 0 0,0 1 0 0 0,2 0 0 0 0,0 2 0 0 0,1 0 0 0 0,1 2 1 0 0,1 0-1 0 0,1 1 0 0 0,1 1 0 0 0,-25 46 0 0 0,36-58 58 0 0,1 0 1 0 0,0 1-1 0 0,1-1 0 0 0,0 1 1 0 0,1 0-1 0 0,-3 26 1 0 0,6-32-40 0 0,-1 0 0 0 0,2 0 0 0 0,-1 0 0 0 0,1 0 0 0 0,0 0 0 0 0,1 0 0 0 0,-1 0 0 0 0,1 0 0 0 0,1 0 0 0 0,-1-1 0 0 0,1 1 0 0 0,0-1 0 0 0,1 0 0 0 0,7 11 0 0 0,-4-9-60 0 0,0 1 0 0 0,0-2 0 0 0,1 1 0 0 0,1-1 0 0 0,-1 0 0 0 0,1 0 0 0 0,0-1 0 0 0,0-1 0 0 0,11 6 0 0 0,-9-6-1959 0 0,0-1 0 0 0,17 4 0 0 0,-1-2-4343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57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8751 0 0,'0'0'399'0'0,"-1"0"-4"0"0,0 0-385 0 0,0 0-1 0 0,0 0 1 0 0,0 1 0 0 0,1-1 0 0 0,-1 0 0 0 0,0 0 0 0 0,0 0-1 0 0,1 1 1 0 0,-1-1 0 0 0,0 0 0 0 0,0 1 0 0 0,1-1 0 0 0,-1 1-1 0 0,0-1 1 0 0,1 1 0 0 0,-1-1 0 0 0,1 1 0 0 0,-1-1 0 0 0,1 1 0 0 0,-1-1-1 0 0,1 1 1 0 0,-1 0 0 0 0,1-1 0 0 0,-1 1 0 0 0,1 0 0 0 0,-1 1-1 0 0,0 0 262 0 0,0 0 251 0 0,0 1 1 0 0,0-1 0 0 0,0 0-1 0 0,0 1 1 0 0,0-1-1 0 0,0 1 1 0 0,1-1 0 0 0,-1 1-1 0 0,1 0 1 0 0,0-1 0 0 0,0 1-1 0 0,0-1 1 0 0,0 1-1 0 0,0 0 1 0 0,2 4 0 0 0,0 4 585 0 0,2 0 0 0 0,5 13 0 0 0,-5-12-1088 0 0,5 10 201 0 0,1-1-1 0 0,1 0 1 0 0,1 0 0 0 0,0-1-1 0 0,2-1 1 0 0,0 0-1 0 0,2-1 1 0 0,0 0 0 0 0,0-1-1 0 0,30 22 1 0 0,15 5-57 0 0,130 72-1 0 0,-133-83-110 0 0,-41-24-22 0 0,1-1 0 0 0,0-1 1 0 0,34 10-1 0 0,-43-15-130 0 0,-8-2-415 0 0,1 0-672 0 0,-2 0 1025 0 0,1 0 0 0 0,-1 0 1 0 0,1 0-1 0 0,-1-1 0 0 0,1 1 0 0 0,-1 0 0 0 0,1 0 0 0 0,-1 0 0 0 0,1-1 0 0 0,-1 1 0 0 0,0 0 0 0 0,1-1 0 0 0,-1 1 0 0 0,1 0 0 0 0,-1-1 0 0 0,1 0 1 0 0,3-6-1690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5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38 1839 0 0,'-1'-1'134'0'0,"-13"-31"17926"0"0,1 30-16234 0 0,12 1-1795 0 0,-1 1-1 0 0,0 0 1 0 0,1-1 0 0 0,-1 1-1 0 0,0 0 1 0 0,0 0 0 0 0,1 0-1 0 0,-4 0 1 0 0,-11 3-75 0 0,-1 0 0 0 0,0 2 0 0 0,1 0 0 0 0,0 0 0 0 0,-18 10 0 0 0,-73 45-396 0 0,74-37 427 0 0,2 1 1 0 0,0 2-1 0 0,2 1 0 0 0,-36 42 0 0 0,37-36 10 0 0,1 1-1 0 0,1 2 1 0 0,2 0-1 0 0,-32 69 1 0 0,56-105 25 0 0,-5 12-616 0 0,6-11 539 0 0,-1-1-1 0 0,0 0 0 0 0,0 0 1 0 0,0 0-1 0 0,1 0 1 0 0,-1 1-1 0 0,0-1 0 0 0,0 0 1 0 0,1 0-1 0 0,-1 0 1 0 0,0 0-1 0 0,0 0 0 0 0,1 0 1 0 0,-1 0-1 0 0,0 0 1 0 0,0 1-1 0 0,1-1 0 0 0,-1 0 1 0 0,0 0-1 0 0,0 0 1 0 0,1 0-1 0 0,-1 0 0 0 0,0-1 1 0 0,1 1-1 0 0,-1 0 1 0 0,0 0-1 0 0,0 0 0 0 0,1 0 1 0 0,-1 0-1 0 0,0 0 1 0 0,0 0-1 0 0,1 0 0 0 0,-1-1 1 0 0,0 1-1 0 0,0 0 1 0 0,0 0-1 0 0,1 0 0 0 0,-1-1 1 0 0,12-4-1188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5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2759 0 0,'-1'1'11160'0'0,"1"4"-10844"0"0,0 1 0 0 0,0-1 0 0 0,0 0 0 0 0,1 0 0 0 0,-1 1 0 0 0,1-1 0 0 0,1 0 0 0 0,1 6 0 0 0,17 43 578 0 0,-19-51-774 0 0,14 29 447 0 0,1 0 0 0 0,1-1 0 0 0,31 41 1 0 0,73 78 495 0 0,-102-128-907 0 0,0-1 97 0 0,-2 1 1 0 0,0 1-1 0 0,18 33 1 0 0,-31-49-202 0 0,-1 0 1 0 0,0 1 0 0 0,0-1 0 0 0,0 0-1 0 0,-1 1 1 0 0,0 0 0 0 0,-1-1 0 0 0,1 1-1 0 0,-2 0 1 0 0,1 0 0 0 0,-1 0-1 0 0,0 0 1 0 0,-1 0 0 0 0,1 0 0 0 0,-2 0-1 0 0,-3 14 1 0 0,-1-7 45 0 0,-1 1 0 0 0,-1-1-1 0 0,0 0 1 0 0,-1 0 0 0 0,0-1 0 0 0,-14 15-1 0 0,-75 73 257 0 0,37-41-320 0 0,16-14-48 0 0,-38 42-2496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4:5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9215 0 0,'0'0'9775'0'0,"2"0"-8868"0"0,35-2 145 0 0,0-2 1 0 0,0-2-1 0 0,40-12 1 0 0,-36 9-668 0 0,29-9 91 0 0,-36 8-222 0 0,0 2 0 0 0,43-4 0 0 0,-73 11-403 0 0,1 1 1 0 0,0 0-1 0 0,-1 0 1 0 0,1 0-1 0 0,0 1 1 0 0,-1-1-1 0 0,1 1 1 0 0,0 0-1 0 0,-1 1 1 0 0,7 1-1 0 0,-11-2 41 0 0,0-1-1 0 0,0 1 1 0 0,1-1-1 0 0,-1 0 0 0 0,0 1 1 0 0,0-1-1 0 0,1 1 0 0 0,-1-1 1 0 0,0 0-1 0 0,0 1 0 0 0,0-1 1 0 0,0 1-1 0 0,0-1 1 0 0,0 1-1 0 0,0-1 0 0 0,0 1 1 0 0,0-1-1 0 0,0 1 0 0 0,0-1 1 0 0,0 1-1 0 0,0-1 0 0 0,0 0 1 0 0,0 1-1 0 0,0-1 0 0 0,0 1 1 0 0,-1 0-1 0 0,1 0-125 0 0,-9 16-1594 0 0,-3 0-18 0 0</inkml:trace>
  <inkml:trace contextRef="#ctx0" brushRef="#br0" timeOffset="1">58 423 5527 0 0,'-9'6'18593'0'0,"11"-7"-17783"0"0,23-6-79 0 0,1 0 1 0 0,47-4-1 0 0,56 3-1011 0 0,11 9-4006 0 0,-113-2 2415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0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1132 106 8375 0 0,'37'-14'811'0'0,"46"-25"0"0"0,-49 21 2924 0 0,49-17 2482 0 0,-84 37-6189 0 0,0-1 0 0 0,-1 1 1 0 0,1-1-1 0 0,-1 1 0 0 0,1-1 1 0 0,-1 0-1 0 0,1 1 1 0 0,-1-1-1 0 0,0 0 0 0 0,0 0 1 0 0,-2 1-1 0 0,1-1 36 0 0,-79 42 627 0 0,29-17-440 0 0,-1 0-156 0 0,-1-1 0 0 0,-2-3-1 0 0,-78 19 1 0 0,58-23-175 0 0,0-4 1 0 0,-90 5-1 0 0,85-12 3 0 0,30-2-286 0 0,-1-2 0 0 0,-95-6 1 0 0,135 2 230 0 0,-1 0 0 0 0,1 0 1 0 0,0 1-1 0 0,0 1 0 0 0,-17 3 0 0 0,28-4 54 0 0,9 1-99 0 0,0 0 107 0 0,-1 0 0 0 0,1-1 0 0 0,10-1 0 0 0,-1 1 61 0 0,34-3 118 0 0,70-11-1 0 0,-78 7 278 0 0,0 1 0 0 0,69 2 0 0 0,-103 4-322 0 0,-6 0-33 0 0,1 0 0 0 0,-1 0 0 0 0,1 0 0 0 0,0 1 0 0 0,-1-1 0 0 0,0 1 0 0 0,1-1 0 0 0,-1 1 0 0 0,5 2 1 0 0,-7-2-28 0 0,1 0 0 0 0,-1-1 0 0 0,0 1 0 0 0,1 0 1 0 0,-1-1-1 0 0,0 1 0 0 0,0 0 0 0 0,0-1 0 0 0,0 1 1 0 0,0 0-1 0 0,0 0 0 0 0,0-1 0 0 0,0 1 1 0 0,0 0-1 0 0,0 0 0 0 0,0-1 0 0 0,-1 1 0 0 0,1 1 1 0 0,0-2 3 0 0,-2 5 5 0 0,1 0 0 0 0,-1 0 1 0 0,0 0-1 0 0,0 0 1 0 0,0 0-1 0 0,-1-1 0 0 0,-6 9 1 0 0,-26 29 40 0 0,23-30-31 0 0,-132 159 61 0 0,-88 92-199 0 0,212-244 81 0 0,-112 120-331 0 0,115-116 355 0 0,14-15-33 0 0,5 1 19 0 0,10 10-43 0 0,-12-17 63 0 0,1-1 1 0 0,0 0-1 0 0,0 1 0 0 0,0-1 0 0 0,0 0 0 0 0,0 0 0 0 0,0 0 0 0 0,1 0 1 0 0,-1 0-1 0 0,0 0 0 0 0,0 0 0 0 0,1 0 0 0 0,-1 0 0 0 0,1-1 1 0 0,2 2-1 0 0,2 0 1 0 0,2 2 98 0 0,-1-1 1 0 0,2 0-1 0 0,-1-1 0 0 0,0 0 0 0 0,0 0 1 0 0,1 0-1 0 0,-1-1 0 0 0,1-1 0 0 0,-1 1 1 0 0,10-2-1 0 0,3 0 316 0 0,0-2-1 0 0,40-9 1 0 0,93-37 780 0 0,-34 9-598 0 0,154-26 183 0 0,-232 64-1599 0 0,-38 2 766 0 0,-18 18-2195 0 0,-10 6-4700 0 0,11-12 444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0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15319 0 0,'0'0'1386'0'0,"0"2"-1020"0"0,0 0-262 0 0,1-1 0 0 0,-1 0 0 0 0,0 0 0 0 0,1 1 0 0 0,-1-1 0 0 0,1 0 0 0 0,0 0 0 0 0,-1 0 0 0 0,1 0 0 0 0,0 0 0 0 0,-1 0 0 0 0,1 0 0 0 0,0 0-1 0 0,0 0 1 0 0,0 0 0 0 0,0 0 0 0 0,2 1 0 0 0,-1 0 73 0 0,1-1 0 0 0,1 1-1 0 0,-1-1 1 0 0,0 0-1 0 0,0 1 1 0 0,5 0 0 0 0,6 0 198 0 0,-1 0 0 0 0,20 0 1 0 0,-32-2-364 0 0,29-1 445 0 0,0 0 0 0 0,46-9 0 0 0,58-20 493 0 0,-110 25-794 0 0,200-59 149 0 0,-131 29-7873 0 0,-73 26 452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0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14 17623 0 0,'0'0'804'0'0,"-1"-1"-13"0"0,0-6-506 0 0,0 6-276 0 0,1 1 0 0 0,0 0-1 0 0,0 0 1 0 0,0-1-1 0 0,0 1 1 0 0,0 0 0 0 0,-1-1-1 0 0,1 1 1 0 0,0 0 0 0 0,0 0-1 0 0,0-1 1 0 0,-1 1 0 0 0,1 0-1 0 0,0 0 1 0 0,0-1 0 0 0,-1 1-1 0 0,1 0 1 0 0,0 0 0 0 0,0 0-1 0 0,-1 0 1 0 0,1 0 0 0 0,0-1-1 0 0,-1 1 1 0 0,1 0 0 0 0,0 0-1 0 0,-1 0 1 0 0,1 0-1 0 0,0 0 1 0 0,-1 0 0 0 0,1 0-1 0 0,0 0 1 0 0,-1 0 0 0 0,1 0-1 0 0,0 0 1 0 0,-1 0 0 0 0,1 0-1 0 0,0 0 1 0 0,-1 1 0 0 0,1-1-1 0 0,0 0 1 0 0,0 0 0 0 0,-1 0-1 0 0,1 0 1 0 0,0 1 0 0 0,-1-1-1 0 0,1 0 1 0 0,-9 5 239 0 0,0 0 0 0 0,0 0 0 0 0,0 1 1 0 0,1 0-1 0 0,0 0 0 0 0,0 1 0 0 0,-11 13 0 0 0,-3 1 48 0 0,-21 20-7 0 0,1 2 0 0 0,-46 63 0 0 0,77-91-285 0 0,1 1 0 0 0,0 0 1 0 0,1 1-1 0 0,0 0 0 0 0,2 0 1 0 0,0 1-1 0 0,-8 31 0 0 0,13-38-2 0 0,0 1-1 0 0,1-1 0 0 0,0 1 1 0 0,0-1-1 0 0,1 1 0 0 0,1 0 1 0 0,0-1-1 0 0,1 1 0 0 0,0-1 1 0 0,0 1-1 0 0,2-1 0 0 0,-1 0 1 0 0,9 18-1 0 0,58 90-112 0 0,-66-114-159 0 0,-1-1-1 0 0,1 1 1 0 0,0-1-1 0 0,0 0 1 0 0,1 0-1 0 0,-1-1 0 0 0,1 1 1 0 0,-1-1-1 0 0,1 0 1 0 0,0 0-1 0 0,0 0 1 0 0,1-1-1 0 0,-1 0 0 0 0,9 3 1 0 0,10-2-1169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0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8287 0 0,'-2'1'382'0'0,"-10"7"-145"0"0,10-6-208 0 0,-1-1-1 0 0,0 1 1 0 0,1 0-1 0 0,0 0 1 0 0,-1 0-1 0 0,1 0 1 0 0,0 0-1 0 0,0 1 1 0 0,-2 2-1 0 0,1 0 330 0 0,1-1-1 0 0,-1 1 0 0 0,1 0 0 0 0,1 0 0 0 0,-1 0 0 0 0,1 0 1 0 0,0 0-1 0 0,0 0 0 0 0,0 0 0 0 0,0 0 0 0 0,1 0 1 0 0,0 0-1 0 0,0 0 0 0 0,1 0 0 0 0,0 0 0 0 0,-1 0 0 0 0,4 9 1 0 0,-1-6 314 0 0,0 0 1 0 0,1 0-1 0 0,0 0 1 0 0,0 0-1 0 0,1 0 1 0 0,0-1-1 0 0,0 0 1 0 0,1 0-1 0 0,10 9 1 0 0,-1-2-276 0 0,1-1-1 0 0,1-1 1 0 0,0 0 0 0 0,32 16-1 0 0,79 27 758 0 0,0 0-390 0 0,-117-49-751 0 0,0 0 0 0 0,0 0 0 0 0,-1 1-1 0 0,0 1 1 0 0,0-1 0 0 0,-1 2 0 0 0,0-1 0 0 0,0 1-1 0 0,-1 1 1 0 0,0-1 0 0 0,-1 2 0 0 0,0-1 0 0 0,0 1-1 0 0,-1 0 1 0 0,-1 0 0 0 0,0 0 0 0 0,0 1 0 0 0,-1 0-1 0 0,3 13 1 0 0,-3-2-444 0 0,6-25-146 0 0,-6 0 292 0 0,0 0 0 0 0,-1 0 1 0 0,0-1-1 0 0,1 1 0 0 0,-1-1 0 0 0,0 0 0 0 0,0 0 1 0 0,0 0-1 0 0,-1 0 0 0 0,1 0 0 0 0,-1-1 0 0 0,0 1 1 0 0,2-5-1 0 0,-2 5-16 0 0,11-18-1691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02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2 5983 0 0,'0'0'274'0'0,"-2"-1"-6"0"0,2 1-207 0 0,-1 0 1 0 0,0 0-1 0 0,1 0 0 0 0,-1 0 1 0 0,1 0-1 0 0,-1 0 1 0 0,0 0-1 0 0,1 0 0 0 0,-1 0 1 0 0,0 0-1 0 0,1 0 0 0 0,-1 0 1 0 0,1 1-1 0 0,-1-1 1 0 0,0 0-1 0 0,1 0 0 0 0,-1 1 1 0 0,1-1-1 0 0,-1 0 1 0 0,1 1-1 0 0,-1-1 0 0 0,1 1 1 0 0,-1-1-1 0 0,1 0 1 0 0,0 1-1 0 0,-1-1 0 0 0,1 1 1 0 0,-1 0-1 0 0,1-1 1 0 0,0 1-1 0 0,0-1 0 0 0,-1 1 1 0 0,1-1-1 0 0,0 1 1 0 0,0 0-1 0 0,-1 0 0 0 0,1 1 665 0 0,-18 33 8978 0 0,12-21-8823 0 0,0-1 0 0 0,-17 23 0 0 0,13-23-705 0 0,-2 0 1 0 0,0-1 0 0 0,0 0 0 0 0,-27 19 0 0 0,-61 33 117 0 0,42-29-217 0 0,-57 30 60 0 0,65-37-74 0 0,33-19 33 0 0,1 1 0 0 0,1 0-1 0 0,-1 1 1 0 0,2 1 0 0 0,-1 1-1 0 0,2 0 1 0 0,-14 16 0 0 0,24-26-86 0 0,2-3-7 0 0,0 1 0 0 0,1 0 1 0 0,-1-1-1 0 0,1 1 0 0 0,-1 0 0 0 0,0-1 0 0 0,1 1 0 0 0,0 0 0 0 0,-1 0 0 0 0,1 0 1 0 0,-1 0-1 0 0,1 0 0 0 0,0-1 0 0 0,0 1 0 0 0,-1 0 0 0 0,1 0 0 0 0,0 2 0 0 0,-2 4 19 0 0,2-5 0 0 0,13-1-432 0 0,-7-1 81 0 0,0 0 1 0 0,0 0-1 0 0,0 0 1 0 0,0-1-1 0 0,0 0 0 0 0,8-3 1 0 0,4-2-843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0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15 5063 0 0,'1'-1'390'0'0,"23"-13"8839"0"0,-23 27-7401 0 0,-2-1-1447 0 0,-1-1 0 0 0,0 0 0 0 0,-1 0 1 0 0,0 0-1 0 0,-1 0 0 0 0,0-1 0 0 0,-8 14 0 0 0,0 3 43 0 0,-143 340 1558 0 0,146-346-1996 0 0,-36 84 20 0 0,34-83-254 0 0,-1 0 0 0 0,-22 31 1 0 0,27-44-170 0 0,-8 10 98 0 0,7-6-3661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0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94 8751 0 0,'0'0'674'0'0,"-1"-2"-438"0"0,-2-2-27 0 0,2 3-10 0 0,1 0 0 0 0,-1 0 1 0 0,1 0-1 0 0,0 0 0 0 0,-1-1 0 0 0,1 1 0 0 0,0 0 1 0 0,0 0-1 0 0,0 0 0 0 0,0 0 0 0 0,0 0 0 0 0,0 0 1 0 0,0 0-1 0 0,0 0 0 0 0,0-1 0 0 0,0 1 0 0 0,1 0 1 0 0,-1 0-1 0 0,0 0 0 0 0,1 0 0 0 0,-1 0 0 0 0,1 0 1 0 0,-1 0-1 0 0,1 0 0 0 0,-1 0 0 0 0,1 0 0 0 0,1-1 1 0 0,1-2 117 0 0,0 0 1 0 0,1 1-1 0 0,-1-1 1 0 0,6-4-1 0 0,-4 4-51 0 0,0 1-1 0 0,1-1 0 0 0,0 1 0 0 0,-1 0 1 0 0,1 0-1 0 0,0 0 0 0 0,1 1 0 0 0,-1 0 1 0 0,0 0-1 0 0,1 1 0 0 0,-1 0 0 0 0,0 0 1 0 0,1 0-1 0 0,0 1 0 0 0,-1 0 1 0 0,1 0-1 0 0,-1 0 0 0 0,1 1 0 0 0,-1 0 1 0 0,1 1-1 0 0,8 2 0 0 0,66 23 1543 0 0,-79-27-1355 0 0,-2 0-446 0 0,0 1-1 0 0,1-1 0 0 0,-1 0 0 0 0,0 0 0 0 0,0 0 1 0 0,1 1-1 0 0,-1-1 0 0 0,0 0 0 0 0,0 0 0 0 0,0 0 1 0 0,0 1-1 0 0,1-1 0 0 0,-1 0 0 0 0,0 1 0 0 0,0-1 1 0 0,0 0-1 0 0,0 0 0 0 0,0 1 0 0 0,0-1 0 0 0,0 0 1 0 0,0 1-1 0 0,0-1 0 0 0,0 0 0 0 0,0 0 0 0 0,0 1 1 0 0,0-1-1 0 0,0 0 0 0 0,0 1 0 0 0,0-1 0 0 0,0 0 1 0 0,0 1-1 0 0,0-1 0 0 0,0 0 0 0 0,0 0 0 0 0,-1 1 1 0 0,1-1-1 0 0,0 0 0 0 0,0 1 0 0 0,-5 10 55 0 0,-3-1-59 0 0,0 0-1 0 0,-1 0 0 0 0,0-1 1 0 0,-1 0-1 0 0,0-1 1 0 0,-15 11-1 0 0,-1 0-12 0 0,1 1-15 0 0,4-4-18 0 0,1 0 0 0 0,1 1-1 0 0,-34 39 1 0 0,43-39 60 0 0,10-17-8 0 0,0 1-1 0 0,1-1 1 0 0,-1 1 0 0 0,0-1-1 0 0,1 1 1 0 0,-1-1 0 0 0,1 1-1 0 0,-1-1 1 0 0,0 1 0 0 0,1-1-1 0 0,-1 0 1 0 0,1 1 0 0 0,-1-1-1 0 0,1 0 1 0 0,0 1 0 0 0,-1-1 0 0 0,1 0-1 0 0,-1 0 0 0 0,7 3 37 0 0,0-1 0 0 0,0 0-1 0 0,1-1 1 0 0,-1 1-1 0 0,0-2 1 0 0,0 1 0 0 0,13-1-1 0 0,-7 0 24 0 0,32 2 157 0 0,13 1-205 0 0,97-7 0 0 0,-109 2-905 0 0,-35 2-15 0 0,1 0 0 0 0,-1-1 0 0 0,1-1 0 0 0,20-4 0 0 0,-12-1-715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0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4607 0 0,'0'0'354'0'0,"-2"1"-233"0"0,0 0 239 0 0,0 0 1 0 0,0 0-1 0 0,0 0 0 0 0,0 1 1 0 0,0-1-1 0 0,0 1 0 0 0,0-1 1 0 0,1 1-1 0 0,-1 0 0 0 0,0 0 1 0 0,1-1-1 0 0,-1 1 0 0 0,1 0 1 0 0,-2 4-1 0 0,1-2 316 0 0,0 1 1 0 0,0 0 0 0 0,1 0-1 0 0,0 0 1 0 0,-1 0-1 0 0,1 8 1 0 0,0-3-246 0 0,1-1 1 0 0,0 1-1 0 0,0-1 0 0 0,2 1 1 0 0,-1-1-1 0 0,1 1 1 0 0,3 10-1 0 0,1-6-178 0 0,0 1 0 0 0,1-1-1 0 0,0-1 1 0 0,1 1 0 0 0,12 14 0 0 0,54 57 1126 0 0,4 6 157 0 0,-65-73-1187 0 0,-1 1 0 0 0,-1 0 0 0 0,-1 1 1 0 0,0 0-1 0 0,-2 0 0 0 0,13 43 0 0 0,-18-46-295 0 0,1 1-1 0 0,-2-1 0 0 0,-1 1 1 0 0,0 0-1 0 0,-1 0 1 0 0,-1-1-1 0 0,0 1 1 0 0,-2 0-1 0 0,-4 20 0 0 0,2-21-4 0 0,-1 0 0 0 0,0-1 0 0 0,-2 1-1 0 0,0-1 1 0 0,0-1 0 0 0,-21 29 0 0 0,-76 77 161 0 0,6-7-3064 0 0,89-102 203 0 0,-13 26 1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0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6359 0 0,'0'0'578'0'0,"0"2"-478"0"0,0 2 654 0 0,-2 0 0 0 0,1-1 0 0 0,0 1 1 0 0,-1 0-1 0 0,1-1 0 0 0,-1 1 1 0 0,0-1-1 0 0,-1 1 0 0 0,-2 3 0 0 0,-8 16 6530 0 0,15-23-6645 0 0,2 2-480 0 0,0-1-1 0 0,-1 0 1 0 0,1 0 0 0 0,0 0 0 0 0,0 0 0 0 0,1-1 0 0 0,-1 1-1 0 0,0-1 1 0 0,8-1 0 0 0,42-7 478 0 0,-32 3-418 0 0,344-41-242 0 0,-289 40-4338 0 0,-52 1-3210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0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29 6911 0 0,'14'-4'634'0'0,"42"-12"-299"0"0,-20 7 9198 0 0,-46 19-8388 0 0,-49 41 110 0 0,-21 20-463 0 0,-94 118 187 0 0,141-149-871 0 0,2 2-1 0 0,-48 88 0 0 0,68-109-82 0 0,2-1 0 0 0,0 2 0 0 0,1-1 0 0 0,2 1 1 0 0,0 0-1 0 0,-4 28 0 0 0,9-41 8 0 0,0 0 0 0 0,1 0 0 0 0,0 0 0 0 0,0-1 0 0 0,1 1 0 0 0,0 0 0 0 0,1 0 0 0 0,0-1 0 0 0,0 1 0 0 0,1-1 0 0 0,0 1 0 0 0,0-1 0 0 0,1 0 0 0 0,0 0 0 0 0,0-1 0 0 0,1 1 0 0 0,0-1 0 0 0,1 0 0 0 0,6 7 0 0 0,-1-4 14 0 0,0 0 0 0 0,0-1 0 0 0,1-1 0 0 0,0 0 0 0 0,0 0 0 0 0,1-2 0 0 0,22 10 0 0 0,-14-9-513 0 0,0 0 1 0 0,0-2 0 0 0,1-1-1 0 0,29 3 1 0 0,-31-5-1375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0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1245 45 18575 0 0,'31'-29'2076'0'0,"-30"28"-1729"0"0,0 0-232 0 0,-1 1 1 0 0,0-1 0 0 0,0 1-1 0 0,0-1 1 0 0,0 1-1 0 0,0-1 1 0 0,0 1-1 0 0,0-1 1 0 0,0 1 0 0 0,0-1-1 0 0,0 1 1 0 0,0-1-1 0 0,0 1 1 0 0,0 0-1 0 0,0-1 1 0 0,-1 1 0 0 0,1-1-1 0 0,0 1 1 0 0,0-1-1 0 0,0 1 1 0 0,-1-1-1 0 0,1 1 1 0 0,0 0 0 0 0,-1-1-1 0 0,-1 0-61 0 0,0 1 0 0 0,0-1 0 0 0,0 1 0 0 0,0 0 0 0 0,0 0 0 0 0,0-1 0 0 0,0 2 0 0 0,0-1 0 0 0,0 0 0 0 0,0 0 0 0 0,0 1 0 0 0,-3 0 0 0 0,-27 11 1 0 0,17-7 12 0 0,-213 94-355 0 0,67-27-304 0 0,113-53 216 0 0,-70 18 0 0 0,-97 4-519 0 0,200-38 868 0 0,-1-2 0 0 0,1 0-1 0 0,-1 0 1 0 0,1-2 0 0 0,0 0-1 0 0,-1 0 1 0 0,1-2-1 0 0,0 0 1 0 0,0-1 0 0 0,-22-8-1 0 0,32 10-35 0 0,1-1 0 0 0,0 1 0 0 0,0-1 0 0 0,0 0 0 0 0,1 0-1 0 0,-1-1 1 0 0,1 1 0 0 0,0-1 0 0 0,0 0 0 0 0,0 1 0 0 0,0-1 0 0 0,0-1 0 0 0,1 1-1 0 0,0 0 1 0 0,0-1 0 0 0,0 1 0 0 0,1-1 0 0 0,-1 1 0 0 0,1-1 0 0 0,0 0 0 0 0,0 1 0 0 0,1-1-1 0 0,-1 0 1 0 0,1 0 0 0 0,0 0 0 0 0,1 1 0 0 0,-1-1 0 0 0,1 0 0 0 0,0 0 0 0 0,0 0-1 0 0,0 1 1 0 0,1-1 0 0 0,-1 1 0 0 0,1-1 0 0 0,0 1 0 0 0,1 0 0 0 0,3-6 0 0 0,-5 8-141 0 0,11 28-160 0 0,-8 0 566 0 0,-1 1 1 0 0,-1-1 0 0 0,-1 29 0 0 0,1 28 404 0 0,4-18-138 0 0,3 33 85 0 0,-8-81-459 0 0,-1 1 1 0 0,-1-1 0 0 0,-6 28 0 0 0,3-22-64 0 0,-2-1 1 0 0,-1 0 0 0 0,0 0 0 0 0,-2-1-1 0 0,0 0 1 0 0,-18 29 0 0 0,7-21 253 0 0,-2-1 1 0 0,0 0 0 0 0,-50 45-1 0 0,47-47-166 0 0,24-25 283 0 0,15-3-243 0 0,255-63 1016 0 0,-50 10-152 0 0,-92 26-1872 0 0,-74 15-7509 0 0,-42 11 1114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0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9215 0 0,'1'-1'7146'0'0,"3"-2"-6527"0"0,0 0 0 0 0,0 0 0 0 0,0 0 0 0 0,0 1 0 0 0,0 0 1 0 0,1 0-1 0 0,6-2 0 0 0,37-10 669 0 0,-34 10-838 0 0,301-63 1960 0 0,-258 56-2489 0 0,48-7-49 0 0,-33 12-3201 0 0,-43 5 1346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05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24 11975 0 0,'20'-23'7595'0'0,"-31"30"-6336"0"0,-88 65 833 0 0,44-30-1622 0 0,32-26-317 0 0,1 2 0 0 0,1 1 0 0 0,1 0 0 0 0,-20 26 1 0 0,32-35-111 0 0,1-1 0 0 0,0 1 0 0 0,0 1 0 0 0,2-1 0 0 0,-1 1 1 0 0,1 0-1 0 0,1 0 0 0 0,0 1 0 0 0,0 0 0 0 0,1-1 0 0 0,1 1 1 0 0,-2 15-1 0 0,4-22-25 0 0,0 0 1 0 0,1 1-1 0 0,0-1 1 0 0,0 0-1 0 0,0 0 0 0 0,1 0 1 0 0,-1 0-1 0 0,1 0 1 0 0,0 0-1 0 0,1 0 1 0 0,-1 0-1 0 0,1-1 0 0 0,0 1 1 0 0,0-1-1 0 0,0 0 1 0 0,1 0-1 0 0,0 0 1 0 0,0 0-1 0 0,0-1 0 0 0,6 6 1 0 0,1-2-392 0 0,0 0 0 0 0,0-1 0 0 0,0 0 0 0 0,1 0 0 0 0,-1-1 1 0 0,1-1-1 0 0,20 5 0 0 0,-12-5-1030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0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10591 0 0,'-2'0'488'0'0,"-1"0"-363"0"0,0 1 1 0 0,0 0-1 0 0,0 0 0 0 0,0 0 0 0 0,0 0 0 0 0,0 1 0 0 0,0-1 0 0 0,0 1 1 0 0,0 0-1 0 0,1 0 0 0 0,-1 0 0 0 0,1 0 0 0 0,-1 0 0 0 0,1 0 0 0 0,0 1 1 0 0,0-1-1 0 0,0 1 0 0 0,0-1 0 0 0,0 1 0 0 0,-1 3 0 0 0,0-1 471 0 0,1 0 0 0 0,0 0-1 0 0,0 0 1 0 0,0 0 0 0 0,1 0 0 0 0,0 0-1 0 0,-1 0 1 0 0,2 0 0 0 0,-1 1 0 0 0,1-1-1 0 0,0 11 1 0 0,1-9-299 0 0,0 0 0 0 0,1 0 1 0 0,0 0-1 0 0,0-1 0 0 0,0 1 0 0 0,1-1 1 0 0,0 1-1 0 0,4 6 0 0 0,4 2-55 0 0,0 0 0 0 0,1 0 0 0 0,0-1 0 0 0,1-1 0 0 0,29 23 0 0 0,-18-18 69 0 0,1 0-1 0 0,1-2 1 0 0,36 16 0 0 0,88 31 733 0 0,-31-15-399 0 0,12 7-169 0 0,-126-54-520 0 0,-1 1-1 0 0,0 0 1 0 0,1-1-1 0 0,-1 0 1 0 0,1 0 0 0 0,-1 0-1 0 0,1-1 1 0 0,-1 1-1 0 0,1-1 1 0 0,-1 0 0 0 0,1-1-1 0 0,5 0 1 0 0,10-5-2968 0 0,-1-5-3923 0 0,-8 2-781 0 0</inkml:trace>
  <inkml:trace contextRef="#ctx0" brushRef="#br0" timeOffset="1">582 15 8751 0 0,'-1'1'2759'0'0,"-13"15"-308"0"0,0 0 0 0 0,-2-2 0 0 0,-29 23 0 0 0,-58 33-1293 0 0,-2 0-383 0 0,75-48-458 0 0,2 1 0 0 0,0 1 0 0 0,1 1-1 0 0,-23 30 1 0 0,43-42-263 0 0,6-10-79 0 0,0 1 0 0 0,-1-1 0 0 0,0 0 0 0 0,1 0 1 0 0,-1 0-1 0 0,0 0 0 0 0,-3 3 0 0 0,1 0-670 0 0,-1-1-1 0 0,0 0 1 0 0,0 0 0 0 0,-6 4 0 0 0,10-8-125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0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0,'0'0'831'0'0,"2"2"-686"0"0,14 19 1490 0 0,1 1 1315 0 0,30 29 0 0 0,189 180 3131 0 0,-215-209-5412 0 0,30 38 1 0 0,-45-51-548 0 0,0 0 0 0 0,0 0 1 0 0,-1 1-1 0 0,0-1 1 0 0,0 1-1 0 0,-1 0 0 0 0,-1 0 1 0 0,3 12-1 0 0,-5-17-104 0 0,-1 0 1 0 0,1 0-1 0 0,-1 0 0 0 0,0 0 1 0 0,-1 0-1 0 0,1-1 1 0 0,-1 1-1 0 0,0 0 0 0 0,0 0 1 0 0,-4 9-1 0 0,2-7-8 0 0,-1 1 0 0 0,1-1 0 0 0,-2 0 0 0 0,1 0 0 0 0,-1-1 0 0 0,-6 7 0 0 0,-4 2-72 0 0,0-1 0 0 0,-1 0-1 0 0,-1-1 1 0 0,-23 14-1 0 0,9-10-365 0 0,-34 15 0 0 0,16-9-400 0 0,-23 19-2496 0 0,70-41 2628 0 0,10-10-2155 0 0,-1 2 2398 0 0,1 1 0 0 0,10-9 1 0 0,-1 3-116 0 0,6-8-167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07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 11975 0 0,'-1'0'923'0'0,"-2"0"-793"0"0,1-1-1 0 0,-1 1 1 0 0,0 0-1 0 0,1-1 1 0 0,-1 1-1 0 0,1 1 1 0 0,-1-1-1 0 0,1 0 1 0 0,-1 1-1 0 0,0-1 1 0 0,1 1-1 0 0,0 0 1 0 0,-5 1-1 0 0,6-1 78 0 0,-1 0 0 0 0,1 1 0 0 0,-1-1 0 0 0,1 0 0 0 0,0 1 0 0 0,0-1-1 0 0,-1 1 1 0 0,1-1 0 0 0,0 1 0 0 0,0-1 0 0 0,1 1 0 0 0,-1 0-1 0 0,0 0 1 0 0,0-1 0 0 0,1 1 0 0 0,-1 0 0 0 0,1 0 0 0 0,0 0 0 0 0,-1 0-1 0 0,1 2 1 0 0,0 5-26 0 0,0 0 1 0 0,0 0-1 0 0,1 0 0 0 0,1-1 0 0 0,-1 1 1 0 0,1 0-1 0 0,1-1 0 0 0,0 0 0 0 0,0 1 1 0 0,6 11-1 0 0,7 9 123 0 0,27 37-1 0 0,-42-63-280 0 0,26 33 199 0 0,0-1-1 0 0,3-1 0 0 0,48 44 0 0 0,118 98 1391 0 0,-177-161-1378 0 0,-1 1 0 0 0,0 1 0 0 0,-2 1-1 0 0,0 1 1 0 0,13 20 0 0 0,-25-33-178 0 0,0 1-1 0 0,0-1 1 0 0,-1 1 0 0 0,0 0 0 0 0,-1 0 0 0 0,1 0 0 0 0,-1 0-1 0 0,-1 1 1 0 0,1-1 0 0 0,-1 0 0 0 0,-1 1 0 0 0,1-1-1 0 0,-1 1 1 0 0,-1-1 0 0 0,1 1 0 0 0,-1-1 0 0 0,0 1 0 0 0,-1-1-1 0 0,0 0 1 0 0,-4 11 0 0 0,-5 7 61 0 0,-1-2 0 0 0,-1 0 0 0 0,-1 0 0 0 0,-1-1 0 0 0,-25 27 0 0 0,-99 93-117 0 0,77-81-110 0 0,49-48 79 0 0,-13 14-402 0 0,-48 37 0 0 0,73-63 388 0 0,-1-1 0 0 0,1 1 0 0 0,-1 0 0 0 0,1 0 0 0 0,-1-1 0 0 0,0 1 0 0 0,1-1 0 0 0,-1 1 1 0 0,1-1-1 0 0,-1 0 0 0 0,0 0 0 0 0,1 1 0 0 0,-1-1 0 0 0,0-1 0 0 0,-3 1 0 0 0,3 0-123 0 0,3-7-451 0 0,0 0 167 0 0,1 0 1 0 0,-1 0-1 0 0,1 0 1 0 0,1 0-1 0 0,-1 1 1 0 0,1-1-1 0 0,1 1 1 0 0,-1 0-1 0 0,8-10 1 0 0,1-2-1127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0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164 391 6911 0 0,'-2'1'315'0'0,"-55"12"8396"0"0,59-24-7510 0 0,0 6-1020 0 0,0-1 0 0 0,1 1 0 0 0,-1 0 0 0 0,1 0 0 0 0,0 1 0 0 0,1-1 0 0 0,4-6 1 0 0,33-31 634 0 0,-19 21-476 0 0,27-30 122 0 0,2 2 0 0 0,3 3 0 0 0,89-60 0 0 0,-135 101-456 0 0,-1 1 0 0 0,0 0 0 0 0,1 0 0 0 0,0 1-1 0 0,0 0 1 0 0,0 1 0 0 0,1-1 0 0 0,-1 1 0 0 0,9 0 0 0 0,-13 2 21 0 0,-1 0 1 0 0,1 0-1 0 0,-1 0 0 0 0,1 0 1 0 0,-1 1-1 0 0,1-1 1 0 0,-1 1-1 0 0,0 0 1 0 0,1 0-1 0 0,-1 1 0 0 0,0-1 1 0 0,0 0-1 0 0,0 1 1 0 0,0 0-1 0 0,0 0 0 0 0,0 0 1 0 0,0 0-1 0 0,-1 0 1 0 0,1 1-1 0 0,-1-1 0 0 0,1 1 1 0 0,-1 0-1 0 0,0-1 1 0 0,2 6-1 0 0,0-2 7 0 0,-1 0 1 0 0,-1 1-1 0 0,1 0 0 0 0,-1-1 0 0 0,-1 1 1 0 0,1 0-1 0 0,-1 0 0 0 0,0 0 1 0 0,-1 0-1 0 0,0 0 0 0 0,0 0 0 0 0,0 0 1 0 0,-1 0-1 0 0,0 0 0 0 0,-2 7 0 0 0,-1 5 35 0 0,-2-1 0 0 0,0 1 0 0 0,-1-2-1 0 0,-12 24 1 0 0,-35 65-72 0 0,50-98-47 0 0,-1-1 0 0 0,0 0-1 0 0,-1 0 1 0 0,0 0 0 0 0,0-1-1 0 0,0 0 1 0 0,-1 0-1 0 0,1 0 1 0 0,-1-1 0 0 0,-12 6-1 0 0,-6 3-185 0 0,-51 18-1 0 0,47-21 159 0 0,-28 10 0 0 0,-1-3 0 0 0,-1-3 0 0 0,-105 14 0 0 0,135-27-451 0 0,27-2-74 0 0,10-9-4263 0 0,-6 7 3506 0 0,13-11-4866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0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7831 0 0,'0'0'7796'0'0,"2"0"-6560"0"0,82-19 3480 0 0,-49 9-3755 0 0,40-4 1 0 0,-68 13-897 0 0,-1 1 0 0 0,1 0 0 0 0,0 0 0 0 0,-1 0 1 0 0,1 1-1 0 0,10 2 0 0 0,-15-2-62 0 0,1 0 1 0 0,0 0 0 0 0,-1 0-1 0 0,1 0 1 0 0,0 0 0 0 0,-1 0-1 0 0,1 1 1 0 0,-1 0-1 0 0,0-1 1 0 0,0 1 0 0 0,1 0-1 0 0,-1 0 1 0 0,0 0 0 0 0,-1 0-1 0 0,1 0 1 0 0,0 1 0 0 0,2 3-1 0 0,-3-4-3 0 0,0 1 0 0 0,0-1 0 0 0,0 1 0 0 0,0-1 0 0 0,0 1 0 0 0,-1-1 0 0 0,1 1 0 0 0,-1-1 0 0 0,1 1 0 0 0,-1-1 0 0 0,0 1 0 0 0,0 0 0 0 0,-1-1 0 0 0,1 1 0 0 0,0-1 0 0 0,-1 1 0 0 0,0 3 0 0 0,0-3 0 0 0,-1 2 18 0 0,1-1 0 0 0,-1 0 0 0 0,0 1 0 0 0,0-1 0 0 0,0 0 0 0 0,-1 0 0 0 0,0 0 0 0 0,1-1 0 0 0,-1 1 0 0 0,0-1 0 0 0,-5 5 0 0 0,-5 2 102 0 0,-25 18 0 0 0,14-12-132 0 0,-49 29 108 0 0,13-9-56 0 0,16-12 39 0 0,42-23 93 0 0,0 5-45 0 0,2-5-121 0 0,-1-1 0 0 0,1 0 1 0 0,0 1-1 0 0,0-1 0 0 0,0 0 1 0 0,0 1-1 0 0,0-1 1 0 0,0 0-1 0 0,0 1 0 0 0,0-1 1 0 0,-1 0-1 0 0,1 1 0 0 0,0-1 1 0 0,0 1-1 0 0,1-1 1 0 0,-1 0-1 0 0,0 1 0 0 0,0-1 1 0 0,0 0-1 0 0,0 1 1 0 0,0-1-1 0 0,0 0 0 0 0,0 1 1 0 0,1-1-1 0 0,-1 0 0 0 0,0 1 1 0 0,0-1-1 0 0,0 0 1 0 0,1 1-1 0 0,-1-1 0 0 0,0 0 1 0 0,1 1-1 0 0,1 1 22 0 0,0 0 0 0 0,1 0 0 0 0,-1 0 0 0 0,1 0 0 0 0,0 0 0 0 0,-1 0 0 0 0,1-1 0 0 0,0 1 0 0 0,0-1 0 0 0,3 1 0 0 0,34 9 248 0 0,-35-9-244 0 0,28 4 125 0 0,0-1 0 0 0,0-1-1 0 0,40-1 1 0 0,101-10-145 0 0,-68 1-956 0 0,-73 7-843 0 0,-12 3-5029 0 0,-10 1-484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1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81 4143 0 0,'0'0'319'0'0,"-2"1"-210"0"0,-19 3-244 0 0,7 0 2715 0 0,-3 0 7786 0 0,41 1-9133 0 0,44-10 558 0 0,8-1-342 0 0,-42 3-1345 0 0,-2-1-136 0 0,0 0-1 0 0,1-3 0 0 0,-2 0 1 0 0,35-13-1 0 0,-40 9-1677 0 0,26-13-1 0 0,-37 16-5001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1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10135 0 0,'0'0'778'0'0,"1"-2"-506"0"0,2-2 166 0 0,1 0 0 0 0,0 0 0 0 0,0 1 0 0 0,0-1-1 0 0,0 1 1 0 0,0 0 0 0 0,1 0 0 0 0,-1 0 0 0 0,1 0 0 0 0,0 1 0 0 0,0 0 0 0 0,0 0 0 0 0,6-1 0 0 0,12-4 712 0 0,39-5 1 0 0,-46 10-1062 0 0,28-6 632 0 0,1 2 1 0 0,75 0-1 0 0,-112 6-660 0 0,-3 1-26 0 0,1 0 0 0 0,0 0 0 0 0,0 0 0 0 0,7 3 0 0 0,-8-3-16 0 0,5 2-455 0 0,1-1 0 0 0,0 0 1 0 0,-1-1-1 0 0,1 0 1 0 0,0 0-1 0 0,-1-1 1 0 0,15-2-1 0 0,-11-1-806 0 0,0 0-1 0 0,-1-2 1 0 0,26-10-1 0 0,-6 1-428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1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627 127 4143 0 0,'3'-8'107'0'0,"5"-5"35"0"0,-1-2 0 0 0,-1 1-1 0 0,0-1 1 0 0,3-27 6304 0 0,-9 41-6222 0 0,0 1 1 0 0,0-1 0 0 0,0 1-1 0 0,0-1 1 0 0,0 1 0 0 0,0-1-1 0 0,0 1 1 0 0,-1-1 0 0 0,1 1-1 0 0,0-1 1 0 0,0 1 0 0 0,0 0-1 0 0,-1-1 1 0 0,1 1 0 0 0,0-1-1 0 0,-1 1 1 0 0,1 0 0 0 0,-1-1-1 0 0,-1-1-42 0 0,0 1-1 0 0,0 0 1 0 0,0 0-1 0 0,-1 0 1 0 0,1 0-1 0 0,0 0 1 0 0,-1 0-1 0 0,1 1 1 0 0,-1-1 0 0 0,1 1-1 0 0,-1 0 1 0 0,1-1-1 0 0,-1 1 1 0 0,-2 1-1 0 0,0-1-32 0 0,-1 1 0 0 0,1 0 0 0 0,0 1-1 0 0,0-1 1 0 0,0 1 0 0 0,-7 3 0 0 0,-5 5-10 0 0,1 0 0 0 0,-29 22 1 0 0,40-28-41 0 0,-50 40 13 0 0,1 2 0 0 0,3 3 0 0 0,-73 88 0 0 0,102-106-84 0 0,1 0 1 0 0,1 1 0 0 0,-17 40 0 0 0,15-21-29 0 0,-25 80-1 0 0,35-87-88 0 0,1 0 0 0 0,-8 65 0 0 0,18-93 39 0 0,0 0 0 0 0,0 0 0 0 0,2 1 0 0 0,0-1 1 0 0,1 0-1 0 0,0 0 0 0 0,1 0 0 0 0,1 0 0 0 0,1-1 0 0 0,8 20 0 0 0,-7-23 15 0 0,1-1 1 0 0,0 0-1 0 0,1-1 0 0 0,0 1 1 0 0,0-2-1 0 0,1 1 0 0 0,1-1 0 0 0,-1 0 1 0 0,13 8-1 0 0,15 7-35 0 0,51 27 1 0 0,-82-47 62 0 0,110 56-18 0 0,46 26-39 0 0,-123-63 98 0 0,-2 2 0 0 0,36 30 0 0 0,-59-42-15 0 0,0 0-1 0 0,0 0 1 0 0,-2 1-1 0 0,0 1 1 0 0,0 0-1 0 0,-2 1 1 0 0,14 26-1 0 0,-17-29-7 0 0,-2 1 1 0 0,0 0-1 0 0,0 0 0 0 0,-2 0 1 0 0,1 0-1 0 0,-2 1 0 0 0,0-1 0 0 0,-1 1 1 0 0,0 0-1 0 0,-2 19 0 0 0,-3-5 11 0 0,0 1 1 0 0,-2-1-1 0 0,-2-1 0 0 0,0 1 1 0 0,-2-1-1 0 0,-20 41 0 0 0,7-27 23 0 0,-1 0 0 0 0,-2-2 0 0 0,-41 49 0 0 0,53-73-225 0 0,-1-1 0 0 0,-1-1 0 0 0,0 0 0 0 0,-1-1 0 0 0,0 0 0 0 0,-1-2 0 0 0,0 0 0 0 0,-1-1 0 0 0,-28 11 0 0 0,45-21-301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1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5063 0 0,'0'0'390'0'0,"0"-2"-252"0"0,2-3 567 0 0,0 0-1 0 0,1 0 0 0 0,-1 0 0 0 0,1 0 0 0 0,0 0 1 0 0,1 1-1 0 0,-1 0 0 0 0,1-1 0 0 0,-1 1 0 0 0,1 1 1 0 0,0-1-1 0 0,1 0 0 0 0,-1 1 0 0 0,1 0 1 0 0,0 0-1 0 0,7-3 0 0 0,-1 0 564 0 0,1 1 0 0 0,17-6 0 0 0,-17 8-1157 0 0,-1 0 0 0 0,16-1-1 0 0,1 1 644 0 0,56 4 0 0 0,-61 0-825 0 0,1-1-1 0 0,41-5 1 0 0,-18-6-6643 0 0,-23 4-294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1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696 555 12207 0 0,'0'0'1106'0'0,"-1"1"-913"0"0,0 1-44 0 0,-1 0-1 0 0,1 0 1 0 0,0 0 0 0 0,-1-1 0 0 0,1 1-1 0 0,-1-1 1 0 0,1 1 0 0 0,-1-1-1 0 0,0 1 1 0 0,1-1 0 0 0,-1 0 0 0 0,0 0-1 0 0,0 0 1 0 0,0 0 0 0 0,0 0 0 0 0,0-1-1 0 0,0 1 1 0 0,0-1 0 0 0,-1 1-1 0 0,1-1 1 0 0,0 0 0 0 0,0 1 0 0 0,0-1-1 0 0,0 0 1 0 0,-1 0 0 0 0,1-1 0 0 0,0 1-1 0 0,0 0 1 0 0,0-1 0 0 0,0 0-1 0 0,0 1 1 0 0,0-1 0 0 0,-4-2 0 0 0,3 2-17 0 0,0-1 0 0 0,0-1 1 0 0,0 1-1 0 0,0 0 1 0 0,1-1-1 0 0,-1 1 0 0 0,1-1 1 0 0,-1 0-1 0 0,1 0 1 0 0,0 0-1 0 0,0 0 0 0 0,0 0 1 0 0,1 0-1 0 0,-1 0 1 0 0,1-1-1 0 0,0 1 0 0 0,-2-5 1 0 0,3 2-56 0 0,-5-13 51 0 0,2-1-1 0 0,1 0 1 0 0,0 0-1 0 0,1 0 1 0 0,4-32 0 0 0,36-144-428 0 0,-29 152-120 0 0,7-72 1 0 0,-16 110 395 0 0,0 5-40 0 0,-2 4-34 0 0,1 1 72 0 0,-1-1-1 0 0,0 0 0 0 0,0 1 1 0 0,0-1-1 0 0,-2 6 0 0 0,-2 5-27 0 0,-7 28-12 0 0,-2 1 0 0 0,-31 65 0 0 0,36-90 65 0 0,-1-1 1 0 0,-1 0-1 0 0,-1-1 1 0 0,0 0-1 0 0,-1 0 1 0 0,0-2-1 0 0,-1 1 1 0 0,-21 15-1 0 0,10-12 2 0 0,-1 0 1 0 0,0-2-1 0 0,-2-1 0 0 0,0 0 0 0 0,0-3 0 0 0,-1 0 0 0 0,-1-2 1 0 0,-34 8-1 0 0,55-16 47 0 0,-1-1 0 0 0,1 0 0 0 0,0-1-1 0 0,-1 0 1 0 0,1 0 0 0 0,0-1 0 0 0,-1 0 0 0 0,-9-3 0 0 0,16 3-15 0 0,-1 0 0 0 0,1 0 0 0 0,0 0 0 0 0,0 0 0 0 0,0-1 0 0 0,0 0 0 0 0,0 0 0 0 0,0 0 0 0 0,0 0 0 0 0,1 0 0 0 0,-4-3 0 0 0,5 3-16 0 0,-1 0 0 0 0,1 0 0 0 0,0 0 0 0 0,-1 0 0 0 0,1-1 0 0 0,0 1 0 0 0,0 0 0 0 0,1-1 0 0 0,-1 1 1 0 0,0 0-1 0 0,1-1 0 0 0,-1 1 0 0 0,1-1 0 0 0,0 1 0 0 0,0-1 0 0 0,0-4 0 0 0,1 3-22 0 0,-1 1 0 0 0,1-1-1 0 0,0 1 1 0 0,0-1 0 0 0,0 1 0 0 0,0-1 0 0 0,1 1-1 0 0,-1 0 1 0 0,1 0 0 0 0,0 0 0 0 0,0 0-1 0 0,0 0 1 0 0,0 0 0 0 0,0 1 0 0 0,1-1 0 0 0,-1 1-1 0 0,1-1 1 0 0,0 1 0 0 0,0 0 0 0 0,0 0-1 0 0,0 0 1 0 0,0 0 0 0 0,0 1 0 0 0,0-1 0 0 0,1 1-1 0 0,5-2 1 0 0,1 0 30 0 0,0 1-1 0 0,0 1 0 0 0,1-1 1 0 0,-1 1-1 0 0,0 1 1 0 0,0 0-1 0 0,1 1 0 0 0,11 1 1 0 0,18 7 81 0 0,0 2 0 0 0,76 31 0 0 0,-79-27-76 0 0,2-1 1 0 0,0-1-1 0 0,43 7 1 0 0,-56-18-485 0 0,-9-3-5199 0 0,-6 0-1039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1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825 399 4607 0 0,'0'0'354'0'0,"0"2"-34"0"0,-7 32 12394 0 0,9-36-12464 0 0,-1 1 0 0 0,1-1-1 0 0,0 0 1 0 0,-1 1-1 0 0,1-1 1 0 0,-1 0 0 0 0,1 0-1 0 0,-1 0 1 0 0,2-4 0 0 0,-3 5-144 0 0,2-2-64 0 0,-1 0 1 0 0,0 0-1 0 0,0 0 0 0 0,0 0 1 0 0,0 0-1 0 0,0 0 0 0 0,-1-1 1 0 0,1 1-1 0 0,-1 0 0 0 0,0 0 1 0 0,0-1-1 0 0,0 1 0 0 0,0 0 1 0 0,-1 0-1 0 0,0-5 0 0 0,-3-3 275 0 0,0-1 0 0 0,-10-20 0 0 0,9 22-196 0 0,1 0 0 0 0,0 0 1 0 0,-3-14-1 0 0,3 9-225 0 0,2-1 1 0 0,0 1-1 0 0,1-1 0 0 0,0 0 1 0 0,1 1-1 0 0,1-1 0 0 0,1 0 0 0 0,0 1 1 0 0,1 0-1 0 0,0-1 0 0 0,2 1 1 0 0,0 0-1 0 0,7-15 0 0 0,-5 15-44 0 0,-7 14 78 0 0,0 3-62 0 0,-5 22 119 0 0,-1 0 1 0 0,-1 0 0 0 0,-1 0 0 0 0,-1-1 0 0 0,-1 0 0 0 0,-1-1 0 0 0,-1 0 0 0 0,-1 0 0 0 0,0-2-1 0 0,-2 1 1 0 0,-1-2 0 0 0,-28 28 0 0 0,29-34 15 0 0,0 0-1 0 0,-1-1 1 0 0,-1-1 0 0 0,-23 12-1 0 0,-76 29 26 0 0,64-30-15 0 0,13-6-3 0 0,-73 21 0 0 0,88-31 3 0 0,1-2 0 0 0,-1 0 0 0 0,0-2 0 0 0,-40 0 0 0 0,57-2-3 0 0,1 0-1 0 0,-1-1 1 0 0,1 0-1 0 0,-1-1 1 0 0,1 1 0 0 0,-8-4-1 0 0,13 5-5 0 0,-1-1 0 0 0,1 0-1 0 0,-1 1 1 0 0,1-1-1 0 0,-1 0 1 0 0,1 0-1 0 0,0 0 1 0 0,-1 0-1 0 0,1 0 1 0 0,0-1 0 0 0,0 1-1 0 0,-1 0 1 0 0,1 0-1 0 0,0-1 1 0 0,1 1-1 0 0,-1-1 1 0 0,0 1-1 0 0,0-1 1 0 0,1 1 0 0 0,-1-1-1 0 0,0 0 1 0 0,1 1-1 0 0,0-1 1 0 0,-1 0-1 0 0,1 1 1 0 0,0-1-1 0 0,0 0 1 0 0,0-2 0 0 0,1-6-15 0 0,1-1 1 0 0,1 1-1 0 0,-1 1 1 0 0,1-1 0 0 0,1 0-1 0 0,0 1 1 0 0,0-1 0 0 0,1 1-1 0 0,0 0 1 0 0,1 1 0 0 0,0-1-1 0 0,9-10 1 0 0,-3 6-12 0 0,1 0 1 0 0,0 1-1 0 0,1 0 1 0 0,0 1-1 0 0,1 1 1 0 0,20-11-1 0 0,-23 14 5 0 0,1 1 0 0 0,0 1-1 0 0,0 0 1 0 0,26-6 0 0 0,-32 10 9 0 0,-1-1 0 0 0,1 2 0 0 0,-1-1 0 0 0,1 1 0 0 0,0 0 0 0 0,-1 1 0 0 0,1-1 0 0 0,-1 1 0 0 0,1 0 1 0 0,-1 1-1 0 0,1 0 0 0 0,8 4 0 0 0,-10-4 0 0 0,1 1 1 0 0,-1 0-1 0 0,-1 0 0 0 0,1 1 1 0 0,-1-1-1 0 0,1 1 1 0 0,-1 0-1 0 0,0 1 0 0 0,0-1 1 0 0,-1 1-1 0 0,7 9 1 0 0,-2 1-7 0 0,-1 1 0 0 0,9 26 0 0 0,-12-31 43 0 0,-1 0 1 0 0,1 0 0 0 0,1 0-1 0 0,0-1 1 0 0,1 0-1 0 0,0 0 1 0 0,0 0 0 0 0,10 9-1 0 0,-13-16-24 0 0,0 0 0 0 0,1-1 0 0 0,-1 1 0 0 0,1-1 0 0 0,0 0-1 0 0,0 0 1 0 0,0 0 0 0 0,0-1 0 0 0,0 1 0 0 0,0-1 0 0 0,0 0 0 0 0,0 0-1 0 0,1-1 1 0 0,-1 1 0 0 0,0-1 0 0 0,1 0 0 0 0,-1 0 0 0 0,0 0 0 0 0,0-1 0 0 0,1 1-1 0 0,7-3 1 0 0,7-2-12 0 0,-1-2 0 0 0,1 0 0 0 0,25-13 0 0 0,-41 18 2 0 0,152-66-2041 0 0,-131 57 1098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1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4 126 6447 0 0,'-2'-14'896'0'0,"1"-1"-1"0"0,1 1 0 0 0,0-1 0 0 0,1 1 1 0 0,0-1-1 0 0,6-23 2320 0 0,-6 40-2739 0 0,20 36 934 0 0,29 73 0 0 0,-16-30-577 0 0,-8-24-383 0 0,3-1 0 0 0,2-1-1 0 0,69 92 1 0 0,26-4-163 0 0,-95-112-231 0 0,2-1 1 0 0,46 33-1 0 0,-74-59-43 0 0,1 0 1 0 0,-1-1-1 0 0,1 0 0 0 0,0 0 1 0 0,0 0-1 0 0,9 2 0 0 0,2-1-17 0 0,-14-5-28 0 0,-1 1-38 0 0,-1-1-89 0 0,-1 1 0 0 0,1 0 1 0 0,0 0-1 0 0,0-1 1 0 0,0 1-1 0 0,0-1 1 0 0,0 1-1 0 0,-1-1 1 0 0,1 1-1 0 0,0-1 1 0 0,0 1-1 0 0,-1-1 1 0 0,1 1-1 0 0,0-1 0 0 0,-1 0 1 0 0,1 0-1 0 0,-1 1 1 0 0,1-1-1 0 0,-1 0 1 0 0,1-1-1 0 0,3-7-6461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1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1 10135 0 0,'0'0'3551'0'0,"-1"2"-2188"0"0,-23 24-326 0 0,-37 54 0 0 0,8-8-582 0 0,-56 62 325 0 0,-292 372-83 0 0,334-409-667 0 0,-22 27-130 0 0,88-122-63 0 0,13-36-3252 0 0,7-9 1725 0 0,6-4-20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1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78 106 3679 0 0,'0'0'284'0'0,"-4"-20"2112"0"0,5 19-1850 0 0,-1 0-1 0 0,0 0 0 0 0,0-1 0 0 0,0 1 0 0 0,1 0 0 0 0,-1 0 1 0 0,0 0-1 0 0,1 0 0 0 0,-1 0 0 0 0,1-1 0 0 0,0 1 0 0 0,-1 0 1 0 0,1 0-1 0 0,1-1 0 0 0,15-12 2193 0 0,-7 9-2577 0 0,0 0 0 0 0,12-5 1 0 0,-17 9 405 0 0,17-8 344 0 0,45-10 1 0 0,-59 17-784 0 0,0 1 0 0 0,1 0 1 0 0,-1 0-1 0 0,0 1 0 0 0,1 0 0 0 0,-1 1 1 0 0,0-1-1 0 0,15 4 0 0 0,-23-3-122 0 0,1-1 1 0 0,0 0-1 0 0,-1 0 0 0 0,1 1 0 0 0,-1-1 1 0 0,1 0-1 0 0,-1 1 0 0 0,1-1 0 0 0,-1 1 1 0 0,1-1-1 0 0,-1 0 0 0 0,1 1 0 0 0,-1-1 1 0 0,0 1-1 0 0,1-1 0 0 0,-1 1 0 0 0,0 0 1 0 0,1-1-1 0 0,-1 1 0 0 0,0-1 0 0 0,0 1 0 0 0,1 0 1 0 0,-1-1-1 0 0,0 1 0 0 0,0 0 0 0 0,0-1 1 0 0,0 1-1 0 0,0 1 0 0 0,-3 16 32 0 0,-2-10-27 0 0,1 1 1 0 0,-1 0 0 0 0,-1-1-1 0 0,-11 14 1 0 0,-28 28-17 0 0,44-50 5 0 0,-52 54 0 0 0,-106 119 0 0 0,153-166 0 0 0,1 0 0 0 0,1 0 0 0 0,-1 1 0 0 0,1-1 0 0 0,1 1 0 0 0,-5 11 0 0 0,7-8 0 0 0,2-9 1 0 0,0 0-1 0 0,0 0 1 0 0,-1 0 0 0 0,1 0-1 0 0,1-1 1 0 0,-1 1 0 0 0,0 0-1 0 0,0 0 1 0 0,1-1 0 0 0,-1 1-1 0 0,1-1 1 0 0,-1 1 0 0 0,1-1-1 0 0,0 0 1 0 0,-1 1 0 0 0,1-1-1 0 0,0 0 1 0 0,0 0 0 0 0,0 0-1 0 0,0-1 1 0 0,0 1 0 0 0,0 0-1 0 0,3 0 1 0 0,6 2 42 0 0,0-1-1 0 0,23 2 1 0 0,69 1-377 0 0,143-12 0 0 0,-221 5-814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4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93 129 6911 0 0,'0'0'9775'0'0,"1"1"-9279"0"0,1 3-367 0 0,0-1 0 0 0,0 1 0 0 0,1-1 0 0 0,0 0 0 0 0,0 0 0 0 0,0 0 0 0 0,0 0 0 0 0,0-1 0 0 0,0 1 0 0 0,1-1 0 0 0,-1 0 0 0 0,1 0 1 0 0,-1 0-1 0 0,1 0 0 0 0,0-1 0 0 0,7 3 0 0 0,-5-3-54 0 0,-1-1-1 0 0,0 1 1 0 0,1-1 0 0 0,-1 0 0 0 0,0 0 0 0 0,0-1-1 0 0,1 1 1 0 0,-1-1 0 0 0,0-1 0 0 0,0 1 0 0 0,0-1 0 0 0,0 1-1 0 0,6-4 1 0 0,10-5 18 0 0,60-31 10 0 0,-74 36-109 0 0,1 0 0 0 0,-1-1 0 0 0,1 1 0 0 0,-2-2-1 0 0,1 1 1 0 0,-1-1 0 0 0,10-12 0 0 0,-14 16-139 0 0,-1 0 0 0 0,1-1 0 0 0,-1 1-1 0 0,0 0 1 0 0,2-7 0 0 0,-2 9-216 0 0,-16-13-1164 0 0,13 12 1481 0 0,-1 1 0 0 0,1-1 0 0 0,-1 1 0 0 0,1 0 0 0 0,-1 0 1 0 0,0 0-1 0 0,1 0 0 0 0,-1 0 0 0 0,0 1 0 0 0,0-1 0 0 0,0 1 1 0 0,0 0-1 0 0,0 0 0 0 0,1 0 0 0 0,-1 0 0 0 0,0 0 1 0 0,0 0-1 0 0,0 1 0 0 0,0 0 0 0 0,1-1 0 0 0,-1 1 0 0 0,-3 2 1 0 0,-7 2 17 0 0,1 1 1 0 0,-1 1-1 0 0,-14 10 1 0 0,14-9-41 0 0,-11 10 98 0 0,1 0 1 0 0,1 2-1 0 0,1 0 1 0 0,-25 31 0 0 0,41-45 0 0 0,-15 16 114 0 0,-29 44 1 0 0,43-56-118 0 0,0-1 0 0 0,1 1 0 0 0,1-1 0 0 0,0 1 1 0 0,0 1-1 0 0,0-1 0 0 0,2 0 0 0 0,-3 15 0 0 0,4-23-12 0 0,1-1-1 0 0,0 1 1 0 0,0 0 0 0 0,0-1-1 0 0,0 1 1 0 0,0 0 0 0 0,0-1-1 0 0,0 1 1 0 0,1 0-1 0 0,-1-1 1 0 0,1 1 0 0 0,-1-1-1 0 0,1 1 1 0 0,-1 0 0 0 0,1-1-1 0 0,0 1 1 0 0,0-1-1 0 0,0 0 1 0 0,0 1 0 0 0,0-1-1 0 0,0 0 1 0 0,2 2 0 0 0,-1-2 12 0 0,0 1 1 0 0,0-1 0 0 0,1 0-1 0 0,-1 0 1 0 0,1 0 0 0 0,-1 0-1 0 0,1-1 1 0 0,-1 1 0 0 0,1-1-1 0 0,0 0 1 0 0,-1 1 0 0 0,1-1-1 0 0,0 0 1 0 0,2-1 0 0 0,35-3-192 0 0,-1-2 0 0 0,0-2 0 0 0,59-20 1 0 0,-50 14-2576 0 0,-31 8-2775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0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11 5527 0 0,'0'0'423'0'0,"11"-4"1386"0"0,0-1 6959 0 0,-6 3-7154 0 0,-5 4-1132 0 0,-3 7-332 0 0,-1-1 0 0 0,0 0-1 0 0,0 0 1 0 0,0 0 0 0 0,-1 0 0 0 0,0-1-1 0 0,-8 10 1 0 0,-48 47 51 0 0,38-42-120 0 0,-8 9-44 0 0,-30 29 57 0 0,-61 79-1 0 0,114-129-52 0 0,0 1-1 0 0,1 0 1 0 0,1 0 0 0 0,-11 23-1 0 0,15-29 5 0 0,1-1 0 0 0,0 1 0 0 0,0 0 0 0 0,0 0 0 0 0,0 0 0 0 0,1 0 0 0 0,0 0 0 0 0,0-1 0 0 0,0 1 0 0 0,0 0 0 0 0,1 0 0 0 0,0 0 0 0 0,0 0 0 0 0,0-1 0 0 0,1 1 0 0 0,1 5 0 0 0,6 7-320 0 0,0 0 0 0 0,1 0 1 0 0,1-1-1 0 0,0 0 0 0 0,2-1 0 0 0,24 25 0 0 0,-28-33-1481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1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428 803 4143 0 0,'2'1'4820'0'0,"1"1"-4285"0"0,1-1-1 0 0,-1 0 0 0 0,1 0 0 0 0,-1-1 0 0 0,1 1 0 0 0,-1-1 1 0 0,1 1-1 0 0,-1-1 0 0 0,1 0 0 0 0,0 0 0 0 0,-1-1 1 0 0,1 1-1 0 0,6-3 0 0 0,-4 1-232 0 0,0 0 0 0 0,0-1 0 0 0,0 0 0 0 0,0 0 0 0 0,0 0 0 0 0,0-1 0 0 0,5-4 0 0 0,2-3-127 0 0,-1-1-1 0 0,0-1 1 0 0,-1 0 0 0 0,0 0-1 0 0,11-18 1 0 0,-8 7-13 0 0,-1-1 0 0 0,-1 0-1 0 0,-1-1 1 0 0,14-48 0 0 0,-12 20-156 0 0,10-80 0 0 0,-14-12-686 0 0,-9 122 298 0 0,-1 1-1 0 0,-2-1 1 0 0,0 1 0 0 0,-8-27-1 0 0,11 48 312 0 0,-1-1 1 0 0,0 1-1 0 0,1-1 0 0 0,-1 1 0 0 0,0-1 1 0 0,0 1-1 0 0,-1 0 0 0 0,1-1 0 0 0,0 1 1 0 0,-1 0-1 0 0,0 0 0 0 0,-2-2 0 0 0,4 3 60 0 0,-1 1 0 0 0,1 0 0 0 0,-1 0-1 0 0,1 0 1 0 0,-1-1 0 0 0,0 1 0 0 0,1 0 0 0 0,-1 0-1 0 0,0 0 1 0 0,1 0 0 0 0,-1 0 0 0 0,1 0 0 0 0,-1 0-1 0 0,0 0 1 0 0,1 1 0 0 0,-1-1 0 0 0,1 0 0 0 0,-1 0-1 0 0,0 0 1 0 0,1 1 0 0 0,-1-1 0 0 0,1 0-1 0 0,-1 0 1 0 0,1 1 0 0 0,-1-1 0 0 0,0 1 0 0 0,-12 10-75 0 0,12-10 76 0 0,-6 7-19 0 0,1 0 1 0 0,0 0 0 0 0,0 0 0 0 0,0 1 0 0 0,1 0-1 0 0,-6 14 1 0 0,-19 63 19 0 0,21-60-31 0 0,-102 374 30 0 0,65-218 9 0 0,-74 215-13 0 0,79-283 104 0 0,-84 160 0 0 0,93-215 205 0 0,-76 106 0 0 0,103-158-235 0 0,4-6-125 0 0,2-4-578 0 0,4-9-249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1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18111 0 0,'0'0'1639'0'0,"2"1"-1314"0"0,5 2-251 0 0,0 0-1 0 0,0 0 0 0 0,1-1 1 0 0,-1 0-1 0 0,0-1 1 0 0,1 1-1 0 0,-1-2 1 0 0,1 1-1 0 0,0-1 0 0 0,-1 0 1 0 0,1 0-1 0 0,10-3 1 0 0,10-1-31 0 0,54-18 1 0 0,85-31-1770 0 0,-140 43 694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19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9 8751 0 0,'0'0'4459'0'0,"-1"3"-2507"0"0,-4 9-1553 0 0,0 0 0 0 0,0-1 0 0 0,-1 1 0 0 0,-1-1 1 0 0,-10 14-1 0 0,-2 3-167 0 0,-30 45 117 0 0,-17 28 225 0 0,56-83-418 0 0,1 0 0 0 0,0 1-1 0 0,-11 35 1 0 0,19-50-153 0 0,0 0 1 0 0,0 0-1 0 0,0 0 0 0 0,1 0 0 0 0,-1 1 0 0 0,1-1 0 0 0,0 0 1 0 0,0 0-1 0 0,0 1 0 0 0,1-1 0 0 0,0 0 0 0 0,0 0 1 0 0,0 0-1 0 0,0 1 0 0 0,0-1 0 0 0,1 0 0 0 0,0-1 0 0 0,0 1 1 0 0,0 0-1 0 0,0 0 0 0 0,0-1 0 0 0,1 0 0 0 0,0 1 1 0 0,-1-1-1 0 0,1 0 0 0 0,1 0 0 0 0,-1 0 0 0 0,0-1 0 0 0,1 1 1 0 0,-1-1-1 0 0,1 0 0 0 0,0 0 0 0 0,-1 0 0 0 0,1 0 0 0 0,0-1 1 0 0,0 1-1 0 0,1-1 0 0 0,5 1 0 0 0,8 0-716 0 0,-1 0-50 0 0</inkml:trace>
  <inkml:trace contextRef="#ctx0" brushRef="#br0" timeOffset="1">472 0 17623 0 0,'0'0'1595'0'0,"2"2"-1310"0"0,26 29 432 0 0,43 62 1 0 0,6 10 756 0 0,147 128 401 0 0,-156-159-2062 0 0,-18-18-89 0 0,-49-53-72 0 0,1-1-500 0 0,-1 0 654 0 0,0 0 0 0 0,1 0 0 0 0,-1 0 0 0 0,0 0-1 0 0,0-1 1 0 0,0 1 0 0 0,1 0 0 0 0,-1-1 0 0 0,0 1-1 0 0,0-1 1 0 0,0 0 0 0 0,0 1 0 0 0,0-1 0 0 0,0 0-1 0 0,0 1 1 0 0,0-1 0 0 0,0 0 0 0 0,0 0 0 0 0,-1 0-1 0 0,1 0 1 0 0,0 0 0 0 0,1-2 0 0 0,3-9-6537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2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 12439 0 0,'0'0'958'0'0,"-1"0"-625"0"0,-24 12 516 0 0,1 1 0 0 0,0 2 0 0 0,-36 27 0 0 0,45-31-736 0 0,-24 22-76 0 0,1 0-1 0 0,-39 47 1 0 0,63-64-15 0 0,-120 142 383 0 0,7-8-958 0 0,74-93-1011 0 0,43-46 832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2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13039 0 0,'1'1'598'0'0,"2"8"-452"0"0,1-1 0 0 0,0 1 1 0 0,1-1-1 0 0,0 0 1 0 0,5 7-1 0 0,35 37 121 0 0,4-5 779 0 0,97 72 0 0 0,-107-89-633 0 0,28 19 291 0 0,45 38 971 0 0,-99-75-1416 0 0,0 0 1 0 0,-1 1-1 0 0,-1 1 1 0 0,0 0 0 0 0,18 29-1 0 0,-26-36-201 0 0,0 0-1 0 0,0 0 1 0 0,0 0-1 0 0,-1 0 1 0 0,0 1-1 0 0,0-1 1 0 0,-1 0-1 0 0,0 1 1 0 0,0-1-1 0 0,-1 1 1 0 0,0-1-1 0 0,0 1 1 0 0,-1 0-1 0 0,0-1 1 0 0,0 0-1 0 0,-1 1 1 0 0,-3 7-1 0 0,1-3-37 0 0,-1 0 0 0 0,-1-1-1 0 0,0 0 1 0 0,0 0 0 0 0,-1 0-1 0 0,-1 0 1 0 0,0-1 0 0 0,0-1-1 0 0,-13 13 1 0 0,-149 122 92 0 0,144-124-622 0 0,-2-2 0 0 0,-1 0-1 0 0,-44 19 1 0 0,59-31-1121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2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93 613 6447 0 0,'-2'0'499'0'0,"-9"1"-1028"0"0,5-1 1635 0 0,-1 0 0 0 0,1 0 0 0 0,0-1-1 0 0,-10-1 1 0 0,14 2-975 0 0,0-1 1 0 0,0 0-1 0 0,1 1 0 0 0,-1-1 1 0 0,1 0-1 0 0,-1 0 1 0 0,1 0-1 0 0,-1 0 0 0 0,1 0 1 0 0,-1 0-1 0 0,1 0 1 0 0,0 0-1 0 0,-1 0 0 0 0,1-1 1 0 0,0 1-1 0 0,0-1 1 0 0,0 1-1 0 0,0-1 0 0 0,0 1 1 0 0,1-1-1 0 0,-2-2 1 0 0,0-3-68 0 0,0-1 1 0 0,0 1 0 0 0,1-1 0 0 0,0 1 0 0 0,1-1 0 0 0,0 0 0 0 0,0 1 0 0 0,2-16-1 0 0,3-5 404 0 0,10-30 0 0 0,-3 10 51 0 0,-6 20-441 0 0,27-111-148 0 0,-23 105-380 0 0,2 1 0 0 0,15-33 0 0 0,-24 60 419 0 0,-1 1 1 0 0,1 0-1 0 0,1 0 1 0 0,-1 0 0 0 0,1 0-1 0 0,-1 0 1 0 0,1 1-1 0 0,1 0 1 0 0,6-6 0 0 0,-9 8 71 0 0,1 1 0 0 0,0-1 1 0 0,-1 1-1 0 0,1 0 0 0 0,0 0 1 0 0,-1 0-1 0 0,1 0 0 0 0,0 0 1 0 0,0 1-1 0 0,0-1 0 0 0,0 1 1 0 0,-1 0-1 0 0,1-1 0 0 0,0 2 1 0 0,0-1-1 0 0,0 0 0 0 0,0 0 1 0 0,0 1-1 0 0,0 0 0 0 0,0-1 1 0 0,3 3-1 0 0,6 2 105 0 0,0 1-1 0 0,0 0 1 0 0,0 1-1 0 0,12 9 1 0 0,42 38 551 0 0,-57-47-581 0 0,12 11 111 0 0,7 5 534 0 0,37 41 1 0 0,-61-60-627 0 0,0 2 0 0 0,0-1 0 0 0,0 0 0 0 0,-1 1 1 0 0,0-1-1 0 0,0 1 0 0 0,0 0 0 0 0,-1 0 0 0 0,0 0 1 0 0,2 10-1 0 0,-3-13-80 0 0,-1 1 1 0 0,1 0 0 0 0,-1 0-1 0 0,0 0 1 0 0,-1-1 0 0 0,1 1-1 0 0,-1 0 1 0 0,1-1 0 0 0,-1 1-1 0 0,0 0 1 0 0,-1-1-1 0 0,1 1 1 0 0,0-1 0 0 0,-1 1-1 0 0,0-1 1 0 0,0 0 0 0 0,0 0-1 0 0,0 0 1 0 0,-4 4-1 0 0,-5 5 21 0 0,-1-1-1 0 0,-1 0 1 0 0,0-1-1 0 0,-24 14 0 0 0,-64 29-42 0 0,71-38-48 0 0,-99 46-437 0 0,99-50-1652 0 0,-30 8 0 0 0,41-15-4460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2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14567 0 0,'0'0'1568'0'0,"-1"2"-1498"0"0,-88 135 41 0 0,24-38-116 0 0,6-5 484 0 0,-84 185 0 0 0,5 103 134 0 0,119-311-433 0 0,18-63-390 0 0,0 1 1 0 0,0 0 0 0 0,0 0-1 0 0,1 0 1 0 0,1-1 0 0 0,1 12 0 0 0,1-7-5741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2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18655 0 0,'0'0'1692'0'0,"2"0"-1393"0"0,3 3-274 0 0,0 0 0 0 0,0 0 0 0 0,0 0 0 0 0,-1 0 0 0 0,1 1 0 0 0,-1 0 0 0 0,0 0 1 0 0,5 6-1 0 0,10 9 94 0 0,7 3 312 0 0,1-1 0 0 0,1-1-1 0 0,1-2 1 0 0,0-1-1 0 0,47 21 1 0 0,201 70 1736 0 0,-277-108-2166 0 0,135 58 240 0 0,-57-22-1010 0 0,-76-35 429 0 0</inkml:trace>
  <inkml:trace contextRef="#ctx0" brushRef="#br0" timeOffset="1">713 0 12895 0 0,'-107'136'3636'0'0,"-57"66"1471"0"0,-70 25-5506 0 0,225-219-1269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22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11431 0 0,'0'0'1800'0'0,"2"1"-1174"0"0,1 1-442 0 0,0 1 1 0 0,0-1 0 0 0,0 0-1 0 0,0-1 1 0 0,0 1 0 0 0,1-1-1 0 0,-1 1 1 0 0,1-1 0 0 0,-1 0-1 0 0,1 0 1 0 0,-1 0 0 0 0,1-1-1 0 0,0 1 1 0 0,-1-1 0 0 0,1 0-1 0 0,4 0 1 0 0,9-2 361 0 0,1 1 0 0 0,18-6 1 0 0,-30 6-391 0 0,80-14 759 0 0,0 5 1 0 0,1 2-1 0 0,0 5 0 0 0,97 9 0 0 0,-158-5-1557 0 0,7 2-5137 0 0,-9 0-1496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2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428 178 3223 0 0,'13'-15'374'0'0,"1"2"0"0"0,0-1 0 0 0,2 2-1 0 0,16-12 1 0 0,70-37 4285 0 0,-73 44-3812 0 0,18-5 3954 0 0,-48 24-4359 0 0,-22 23 201 0 0,0-1 1 0 0,-33 25 0 0 0,-17 17-249 0 0,8 5-2 0 0,3 2-1 0 0,-80 126 1 0 0,78-100-113 0 0,-70 148 1 0 0,122-220-250 0 0,-16 56 0 0 0,24-70-23 0 0,2 0-1 0 0,0 0 1 0 0,0 0 0 0 0,1 0 0 0 0,0 1 0 0 0,3 15 0 0 0,-2-22 2 0 0,2 0 0 0 0,-1 0 0 0 0,1 0 0 0 0,0 0 0 0 0,0 0 0 0 0,1 0 0 0 0,0-1 0 0 0,0 1 0 0 0,0-1 0 0 0,1 0 0 0 0,0 0 0 0 0,6 7 0 0 0,-4-6 18 0 0,2 0 1 0 0,-1-1-1 0 0,1 1 1 0 0,0-1-1 0 0,0-1 1 0 0,0 1-1 0 0,18 7 1 0 0,2-3 74 0 0,-1-1 0 0 0,2-1 0 0 0,-1-1 0 0 0,58 5 1 0 0,-41-9-753 0 0,0-1 1 0 0,77-9-1 0 0,-90 4-1127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0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10 665 15175 0 0,'0'0'1372'0'0,"-1"2"-1130"0"0,-6 23 703 0 0,6-23 70 0 0,0 2 407 0 0,1-4-1365 0 0,0 1 0 0 0,0-1 1 0 0,0 0-1 0 0,0 0 0 0 0,0 0 0 0 0,0 0 0 0 0,0 0 0 0 0,0 0 1 0 0,0 0-1 0 0,0 0 0 0 0,0 0 0 0 0,0 1 0 0 0,0-1 1 0 0,0 0-1 0 0,0 0 0 0 0,0 0 0 0 0,0 0 0 0 0,0 0 1 0 0,0 0-1 0 0,0 0 0 0 0,0 0 0 0 0,0 0 0 0 0,0 0 0 0 0,1 1 1 0 0,-1-1-1 0 0,0 0 286 0 0,0 0-286 0 0,0 0 0 0 0,0 0 1 0 0,0 0-1 0 0,0 0 0 0 0,0 0 0 0 0,0 0 0 0 0,1 0 0 0 0,-1 0 1 0 0,0 0-1 0 0,0 0 0 0 0,0 0 0 0 0,0 0 0 0 0,0 0 1 0 0,0 0-1 0 0,0 0 0 0 0,0 0 0 0 0,0 0 0 0 0,0 0 0 0 0,1 0 1 0 0,-1 0-1 0 0,0 0 0 0 0,0 0 0 0 0,0 0 0 0 0,0 0 1 0 0,0 0-1 0 0,0 0 0 0 0,0 0 0 0 0,0 0 0 0 0,0 0 0 0 0,11-8 9 0 0,-1 0 0 0 0,-1-1 0 0 0,0-1 0 0 0,16-20 0 0 0,5-5-41 0 0,287-326-49 0 0,-311 353 18 0 0,45-54-67 0 0,65-106 0 0 0,-115 167 217 0 0,0 15-135 0 0,1 1 0 0 0,0-1 0 0 0,1 1 0 0 0,4 14-1 0 0,-3-18-5 0 0,-1 0-1 0 0,-1 1 1 0 0,0-1-1 0 0,0 1 1 0 0,-1 0-1 0 0,-1 0 1 0 0,-1 16-1 0 0,-8 19 68 0 0,-2 0 0 0 0,-19 48-1 0 0,-5 19 115 0 0,29-88-155 0 0,0 0 0 0 0,-2 36 0 0 0,11-38-65 0 0,-1-17 3 0 0,-2-5-59 0 0,1-2-425 0 0,4 0 62 0 0,-1 0 0 0 0,1 0 1 0 0,-1-1-1 0 0,8-1 0 0 0,-9 1-528 0 0,-1 0 0 0 0,0 0 0 0 0,1 0-1 0 0,-1 0 1 0 0,0 0 0 0 0,3-3 0 0 0,3-3-5391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2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1277 40 10591 0 0,'1'-1'819'0'0,"18"-37"5038"0"0,-27 42-5043 0 0,-106 68-200 0 0,4-15-370 0 0,-225 84 0 0 0,308-132-238 0 0,0 0 0 0 0,-1-2 0 0 0,0-1 0 0 0,-55 5 0 0 0,72-11-8 0 0,-1 1 0 0 0,0-2 0 0 0,1 0 0 0 0,-1 0 1 0 0,0-1-1 0 0,1 0 0 0 0,-1-1 0 0 0,1 0 1 0 0,0-1-1 0 0,0-1 0 0 0,1 1 0 0 0,-1-2 0 0 0,1 1 1 0 0,-17-13-1 0 0,22 13-110 0 0,1 0 0 0 0,0 0 0 0 0,0 0 1 0 0,0 0-1 0 0,0 0 0 0 0,-4-10 0 0 0,2 4-153 0 0,5 9 86 0 0,2 6-442 0 0,13 51 603 0 0,30 135 271 0 0,-36-146-146 0 0,-2 1 1 0 0,1 61-1 0 0,-7-92-70 0 0,-1 0-1 0 0,0 0 1 0 0,-1 0-1 0 0,0 0 0 0 0,-2 0 1 0 0,1 0-1 0 0,-2-1 1 0 0,0 1-1 0 0,0-1 1 0 0,-1 0-1 0 0,-1-1 1 0 0,0 1-1 0 0,-1-1 0 0 0,0-1 1 0 0,0 1-1 0 0,-2-2 1 0 0,-10 11-1 0 0,-114 85 1109 0 0,89-72-706 0 0,7-10-145 0 0,31-19-242 0 0,-1-1 1 0 0,0 1-1 0 0,1 0 1 0 0,0 1-1 0 0,1-1 0 0 0,-1 1 1 0 0,1 1-1 0 0,-11 13 1 0 0,16-17 11 0 0,1-2-58 0 0,0 0 0 0 0,0-1 0 0 0,0 1 0 0 0,0 0 0 0 0,0 0 0 0 0,0 0 0 0 0,0 0 0 0 0,1-1 0 0 0,-1 1 0 0 0,0 0 0 0 0,0 0 0 0 0,1 0 0 0 0,-1-1 0 0 0,0 1 0 0 0,1 0 0 0 0,-1 0 0 0 0,1-1 0 0 0,-1 1 0 0 0,1 0 0 0 0,-1-1 0 0 0,1 1 0 0 0,-1-1 0 0 0,1 1 0 0 0,0 0 0 0 0,-1-1 0 0 0,1 1 0 0 0,0-1 0 0 0,-1 0 0 0 0,1 1 0 0 0,0-1 0 0 0,0 0 0 0 0,0 1 0 0 0,-1-1 0 0 0,3 0 0 0 0,-1 1 22 0 0,3 0 18 0 0,-1 0-1 0 0,1 0 0 0 0,0 0 1 0 0,-1 0-1 0 0,1-1 1 0 0,0 0-1 0 0,9-1 1 0 0,36-8 236 0 0,-32 5-153 0 0,237-61 916 0 0,-135 23-594 0 0,84-23-838 0 0,-168 53-2531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2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67 7367 0 0,'-28'-9'641'0'0,"21"6"491"0"0,0 0 0 0 0,-1 1 0 0 0,0 0 1 0 0,0 0-1 0 0,-13 0 0 0 0,20 2-998 0 0,0 0 1 0 0,0 0-1 0 0,0 0 1 0 0,1 0-1 0 0,-1 0 1 0 0,0 0-1 0 0,0 0 1 0 0,0 0-1 0 0,1-1 1 0 0,-1 1-1 0 0,0 0 1 0 0,0 0-1 0 0,0-1 1 0 0,1 1-1 0 0,-2-1 1 0 0,2 1-58 0 0,1-1 0 0 0,-1 1 1 0 0,0 0-1 0 0,1 0 0 0 0,-1-1 0 0 0,0 1 1 0 0,0 0-1 0 0,1 0 0 0 0,-1 0 1 0 0,0-1-1 0 0,1 1 0 0 0,-1 0 0 0 0,1 0 1 0 0,-1 0-1 0 0,0 0 0 0 0,1 0 0 0 0,-1 0 1 0 0,0 0-1 0 0,1 0 0 0 0,-1 0 1 0 0,1 0-1 0 0,-1 0 0 0 0,0 0 0 0 0,1 0 1 0 0,-1 0-1 0 0,1 0 0 0 0,26-1 538 0 0,-1-2 0 0 0,27-5 0 0 0,17-3-65 0 0,193-2-1593 0 0,-237 13-413 0 0,-1-1-72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2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7367 0 0,'-1'2'10174'0'0,"-6"8"-9985"0"0,-1 0 1 0 0,0-1 0 0 0,0 0-1 0 0,-1-1 1 0 0,-1 0 0 0 0,-12 9-1 0 0,-20 18 56 0 0,27-20-92 0 0,0 1 1 0 0,0 1 0 0 0,2 0 0 0 0,0 1 0 0 0,1 1-1 0 0,-13 26 1 0 0,19-33-85 0 0,1 0-1 0 0,1 0 1 0 0,0 1 0 0 0,0 0-1 0 0,1 0 1 0 0,1 0-1 0 0,0 0 1 0 0,1 0 0 0 0,0 1-1 0 0,1-1 1 0 0,3 23 0 0 0,-2-28-44 0 0,1-1 1 0 0,0 1 0 0 0,0-1-1 0 0,1 1 1 0 0,0-1 0 0 0,0 0 0 0 0,0 0-1 0 0,1 0 1 0 0,0-1 0 0 0,7 9 0 0 0,-7-11-314 0 0,-1 0 1 0 0,1 0 0 0 0,0 0 0 0 0,1-1 0 0 0,-1 1-1 0 0,1-1 1 0 0,-1 0 0 0 0,1 0 0 0 0,0-1 0 0 0,0 0 0 0 0,0 1-1 0 0,0-2 1 0 0,1 1 0 0 0,-1 0 0 0 0,6 0 0 0 0,8-1-5903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2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9671 0 0,'0'0'875'0'0,"-1"1"-506"0"0,-2 2-39 0 0,1 0 0 0 0,-1 0 0 0 0,1 0 1 0 0,0 0-1 0 0,0 0 0 0 0,0 1 0 0 0,0-1 0 0 0,1 0 0 0 0,-1 1 0 0 0,1 0 0 0 0,0-1 0 0 0,0 1 0 0 0,0 0 0 0 0,1-1 0 0 0,-1 1 0 0 0,1 0 0 0 0,0 6 0 0 0,0 2-143 0 0,1 1-1 0 0,0-1 1 0 0,1 1-1 0 0,4 14 1 0 0,-3-14-11 0 0,1 0 0 0 0,1 0 0 0 0,0 0 0 0 0,1-1 0 0 0,0 0 0 0 0,1 0 0 0 0,0-1 0 0 0,1 1 0 0 0,1-2 0 0 0,-1 1 0 0 0,2-1 0 0 0,-1 0 1 0 0,1-1-1 0 0,1 0 0 0 0,0-1 0 0 0,15 9 0 0 0,216 110 1185 0 0,-197-111-1793 0 0,-43-15 46 0 0</inkml:trace>
  <inkml:trace contextRef="#ctx0" brushRef="#br0" timeOffset="1">416 43 4607 0 0,'0'-1'354'0'0,"1"0"-280"0"0,-1 0 1 0 0,1 1-1 0 0,-1-1 1 0 0,1 0-1 0 0,-1 0 0 0 0,0 0 1 0 0,1 0-1 0 0,-1 0 1 0 0,0 0-1 0 0,0 0 1 0 0,0 0-1 0 0,0 1 1 0 0,-1-11 8654 0 0,0 11-7798 0 0,-3 0-885 0 0,0 0 0 0 0,0 0 0 0 0,0 1 1 0 0,1-1-1 0 0,-1 1 0 0 0,0 0 1 0 0,1 0-1 0 0,-1 1 0 0 0,0-1 0 0 0,1 1 1 0 0,-1-1-1 0 0,1 1 0 0 0,0 0 0 0 0,0 0 1 0 0,0 1-1 0 0,-3 2 0 0 0,-15 15 253 0 0,2 2 1 0 0,0 0-1 0 0,2 1 0 0 0,-22 37 0 0 0,6-7 130 0 0,-97 139 9 0 0,55-110-810 0 0,74-81 253 0 0,12 1-894 0 0,3-3 150 0 0,2-2-37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2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13215 0 0,'0'0'1195'0'0,"0"1"-982"0"0,-2 2-201 0 0,1 1 0 0 0,0-1 0 0 0,0 0 0 0 0,0 1 0 0 0,0-1 0 0 0,0 1 0 0 0,1-1-1 0 0,0 1 1 0 0,-1-1 0 0 0,2 1 0 0 0,-1-1 0 0 0,0 1 0 0 0,1-1 0 0 0,-1 1 0 0 0,1-1 0 0 0,0 1-1 0 0,0-1 1 0 0,3 6 0 0 0,0 2 26 0 0,1-1 0 0 0,1 0 0 0 0,0 0 0 0 0,11 15 0 0 0,93 98 1163 0 0,-73-86-340 0 0,-2 2-1 0 0,57 85 1 0 0,-86-114-791 0 0,-1 0 1 0 0,0 1-1 0 0,-1 0 0 0 0,0 0 1 0 0,-1 0-1 0 0,0 0 1 0 0,0 0-1 0 0,-2 1 0 0 0,1-1 1 0 0,-1 1-1 0 0,-1-1 1 0 0,0 1-1 0 0,-1-1 0 0 0,-3 20 1 0 0,1-18-102 0 0,0 0 0 0 0,-1-1-1 0 0,0 1 1 0 0,-1-1 0 0 0,0 0 0 0 0,-1-1 0 0 0,-1 1 0 0 0,0-1 0 0 0,0 0 0 0 0,-1-1 0 0 0,0 0 0 0 0,-17 16 0 0 0,4-9-26 0 0,0 0 1 0 0,-1-1-1 0 0,0-1 1 0 0,-35 17-1 0 0,36-21-441 0 0,20-10 27 0 0,13-8-4776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2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5063 0 0,'0'0'232'0'0,"0"2"-13"0"0,1 2 14 0 0,-1 1 0 0 0,1-1 0 0 0,0 0 0 0 0,0 1 0 0 0,1-1 0 0 0,-1 0 1 0 0,1 0-1 0 0,0 0 0 0 0,4 7 0 0 0,28 37 3899 0 0,-18-26-3000 0 0,145 178 215 0 0,-103-134-1301 0 0,71 106 1 0 0,-109-140 75 0 0,-2 0 0 0 0,-1 1 0 0 0,23 62 0 0 0,-35-76 94 0 0,1 0 0 0 0,-2 1 1 0 0,-1-1-1 0 0,0 1 0 0 0,-2 0 0 0 0,0 0 1 0 0,-1-1-1 0 0,-5 35 0 0 0,0-25-54 0 0,-2 0 0 0 0,-1 0 0 0 0,-1 0-1 0 0,-1-1 1 0 0,-2-1 0 0 0,-1 0 0 0 0,-1 0 0 0 0,-1-2-1 0 0,-27 36 1 0 0,9-20 111 0 0,-1-2 1 0 0,-3-1-1 0 0,-1-2 0 0 0,-67 49 0 0 0,-99 66-273 0 0,193-142-407 0 0,0 0 0 0 0,1 0 0 0 0,-12 15 0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26:2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31 146 8663 0 0,'0'0'398'0'0,"1"-2"-9"0"0,4-6-109 0 0,1 1 0 0 0,0 0 0 0 0,0 0 0 0 0,1 0 0 0 0,0 1 0 0 0,0 0 1 0 0,1 0-1 0 0,-1 1 0 0 0,13-7 0 0 0,-2 2 285 0 0,1 2-1 0 0,0-1 1 0 0,26-6 0 0 0,-9 5 217 0 0,40-6 1 0 0,-64 14-480 0 0,0 0 0 0 0,0 2 0 0 0,0-1 0 0 0,0 1 0 0 0,0 1 0 0 0,0 0 0 0 0,17 5 0 0 0,-27-6-253 0 0,0 1-1 0 0,-1-1 1 0 0,1 0-1 0 0,-1 1 1 0 0,1 0 0 0 0,-1-1-1 0 0,0 1 1 0 0,1 0-1 0 0,-1 0 1 0 0,0 0-1 0 0,1 0 1 0 0,-1 0 0 0 0,0 0-1 0 0,0 0 1 0 0,0 0-1 0 0,0 1 1 0 0,0-1-1 0 0,0 0 1 0 0,0 0 0 0 0,0 1-1 0 0,1 2 1 0 0,-2-2-16 0 0,0 1 1 0 0,1-1 0 0 0,-1 0-1 0 0,0 0 1 0 0,0 1-1 0 0,0-1 1 0 0,-1 0 0 0 0,1 1-1 0 0,0-1 1 0 0,-1 0 0 0 0,0 0-1 0 0,1 0 1 0 0,-3 4-1 0 0,-2 4 14 0 0,0 0 0 0 0,-1 0-1 0 0,-1-1 1 0 0,-13 16 0 0 0,-38 37 70 0 0,-87 70 1 0 0,1 0-12 0 0,140-128-80 0 0,-36 39 197 0 0,36-39-87 0 0,1 1 1 0 0,-1 0 0 0 0,1 0 0 0 0,1 0 0 0 0,-1 0-1 0 0,1 0 1 0 0,-3 10 0 0 0,5-14-97 0 0,0 0 0 0 0,1 0 0 0 0,-1 0 0 0 0,1 0 0 0 0,-1 0 0 0 0,1 0 0 0 0,-1 0 0 0 0,1 0 0 0 0,0-1 0 0 0,-1 1 0 0 0,1 0 0 0 0,0 0 0 0 0,0-1 0 0 0,0 1 0 0 0,0 0 0 0 0,0-1 0 0 0,0 1 0 0 0,-1-1 0 0 0,1 1 0 0 0,2 0 0 0 0,7 2 117 0 0,0 0 0 0 0,-1 0 0 0 0,1-1 0 0 0,1-1 0 0 0,-1 1 0 0 0,0-2-1 0 0,19 0 1 0 0,-9 0-25 0 0,199 0 631 0 0,85 2-1440 0 0,-248 2 232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0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1286 48 7831 0 0,'6'-4'303'0'0,"1"-1"1"0"0,0 1-1 0 0,0 0 0 0 0,1 0 0 0 0,9-3 0 0 0,-6 0 5386 0 0,-10 1-2971 0 0,-1 6-2665 0 0,-1-1 0 0 0,1 0-1 0 0,-1 1 1 0 0,1 0 0 0 0,-1-1-1 0 0,1 1 1 0 0,-1-1-1 0 0,1 1 1 0 0,-1 0 0 0 0,0-1-1 0 0,1 1 1 0 0,-1 0 0 0 0,0-1-1 0 0,1 1 1 0 0,-1 0-1 0 0,0 0 1 0 0,1 0 0 0 0,-1 0-1 0 0,0 0 1 0 0,1-1 0 0 0,-2 2-1 0 0,-4-1 22 0 0,0 2 0 0 0,1-1-1 0 0,-1 1 1 0 0,0-1 0 0 0,1 2-1 0 0,0-1 1 0 0,-1 0 0 0 0,1 1 0 0 0,-9 6-1 0 0,-2 1-2 0 0,-145 78-189 0 0,126-67-28 0 0,-23 15-1044 0 0,-2-3 1 0 0,-77 32-1 0 0,121-59 846 0 0,0-1 1 0 0,0-1-1 0 0,0 0 0 0 0,0-1 1 0 0,-1-1-1 0 0,1-1 0 0 0,-26 0 1 0 0,32-2 219 0 0,0 0-1 0 0,0 0 1 0 0,1-1 0 0 0,-1-1 0 0 0,1 1 0 0 0,0-1-1 0 0,-1-1 1 0 0,1 0 0 0 0,1 0 0 0 0,-1-1 0 0 0,1 0 0 0 0,-1 0-1 0 0,2-1 1 0 0,-9-7 0 0 0,12 9 73 0 0,0 0 0 0 0,1-1 0 0 0,-1 1 0 0 0,1-1 0 0 0,0 0 0 0 0,1 1 0 0 0,-1-1 0 0 0,1-1 0 0 0,0 1 0 0 0,0 0 0 0 0,1 0 0 0 0,-1-1 0 0 0,1 1 0 0 0,0-1 0 0 0,1 1 0 0 0,-1-1 0 0 0,1 0 0 0 0,1-5 0 0 0,-1 8 128 0 0,0 0 1 0 0,1-1 0 0 0,-1 1 0 0 0,1 0-1 0 0,0 0 1 0 0,0 0 0 0 0,0 0-1 0 0,1 0 1 0 0,-1 0 0 0 0,1 0-1 0 0,0 0 1 0 0,-1 0 0 0 0,1 1 0 0 0,0-1-1 0 0,1 1 1 0 0,-1-1 0 0 0,0 1-1 0 0,1 0 1 0 0,-1 0 0 0 0,1 0 0 0 0,0 0-1 0 0,-1 0 1 0 0,1 1 0 0 0,0-1-1 0 0,0 1 1 0 0,0 0 0 0 0,0 0-1 0 0,1 0 1 0 0,-1 0 0 0 0,0 0 0 0 0,6 0-1 0 0,-5 1 14 0 0,0 0 0 0 0,0-1-1 0 0,1 1 1 0 0,-1 1 0 0 0,0-1-1 0 0,0 1 1 0 0,0-1 0 0 0,0 1-1 0 0,0 1 1 0 0,0-1 0 0 0,0 0-1 0 0,0 1 1 0 0,-1 0 0 0 0,1 0-1 0 0,0 0 1 0 0,-1 0 0 0 0,1 1-1 0 0,-1-1 1 0 0,0 1 0 0 0,0 0-1 0 0,0 0 1 0 0,0 0 0 0 0,-1 0-1 0 0,1 0 1 0 0,-1 1 0 0 0,3 4-1 0 0,-2-1-15 0 0,0 0 0 0 0,0 0 0 0 0,0 1 0 0 0,-1-1 0 0 0,0 1 0 0 0,0 0 0 0 0,-1 0 0 0 0,0 0 0 0 0,-1 0 0 0 0,1-1 0 0 0,-2 1 0 0 0,-1 16 0 0 0,-2-3-46 0 0,-2 0 0 0 0,0 0-1 0 0,-1 0 1 0 0,-2-1 0 0 0,0 0 0 0 0,-1 0 0 0 0,-15 22 0 0 0,-98 121 191 0 0,109-145-216 0 0,-164 173-635 0 0,4-4-16 0 0,83-71-481 0 0,90-114 1078 0 0,16-3 352 0 0,0 0-1 0 0,0-1 1 0 0,0-1 0 0 0,19-5 0 0 0,57-23 981 0 0,11-4 22 0 0,-96 34-1233 0 0,104-24 1210 0 0,-89 22-1051 0 0,0 0 0 0 0,0 1 0 0 0,28 2 1 0 0,-43 0-221 0 0,-5 0-7 0 0,1 0-1 0 0,0 0 1 0 0,0 0-1 0 0,-1 0 1 0 0,1 1-1 0 0,0-1 1 0 0,-1 1-1 0 0,1-1 1 0 0,0 1-1 0 0,-1 0 1 0 0,1-1-1 0 0,-1 1 1 0 0,1 0-1 0 0,2 2 1 0 0,3 2-8 0 0,-6-4-389 0 0,0 0 1 0 0,1 0-1 0 0,-1 0 0 0 0,1 0 0 0 0,0 0 0 0 0,-1 0 0 0 0,1 0 1 0 0,-1-1-1 0 0,1 1 0 0 0,0-1 0 0 0,3 1 0 0 0,5-2-5639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0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5 221 4143 0 0,'0'0'319'0'0,"-4"9"5501"0"0,6-8-5597 0 0,0 1 1 0 0,0-1-1 0 0,0 1 0 0 0,0-1 1 0 0,1 0-1 0 0,-1 0 0 0 0,1 0 1 0 0,-1 0-1 0 0,1-1 1 0 0,-1 1-1 0 0,1-1 0 0 0,-1 1 1 0 0,1-1-1 0 0,-1 0 0 0 0,1 0 1 0 0,-1 0-1 0 0,4-1 0 0 0,8 0 83 0 0,-1-1 0 0 0,14-5-1 0 0,-17 5 35 0 0,55-15 591 0 0,0-3 1 0 0,-2-3-1 0 0,0-2 0 0 0,77-44 0 0 0,-109 53-810 0 0,67-22 1 0 0,-47 20-4238 0 0,-37 14 2485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0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15087 0 0,'0'0'1366'0'0,"0"2"-1126"0"0,-1 5-40 0 0,0 0 0 0 0,1 0 0 0 0,0 0 1 0 0,0 1-1 0 0,1-1 0 0 0,-1 0 0 0 0,2 0 1 0 0,-1 0-1 0 0,1 0 0 0 0,0 0 1 0 0,1 0-1 0 0,5 11 0 0 0,-3-9-26 0 0,1 0 0 0 0,0-1 0 0 0,0 0 0 0 0,1 0 0 0 0,0 0-1 0 0,1-1 1 0 0,-1 0 0 0 0,10 6 0 0 0,2 0 93 0 0,1 0 1 0 0,37 16-1 0 0,41 12 47 0 0,-94-39-308 0 0,12 4 4 0 0,185 78 177 0 0,-180-74-781 0 0,1 2 0 0 0,32 24 0 0 0,-52-35 115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0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4607 0 0,'0'0'13891'0'0,"2"0"-12251"0"0,17-1-866 0 0,0-1 0 0 0,-1 0-1 0 0,1-1 1 0 0,28-9 0 0 0,-5 0-319 0 0,100-34-25 0 0,-45 6-1748 0 0,-56 22-4993 0 0,-13 5-1113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0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 14567 0 0,'-8'2'1320'0'0,"-6"3"-1114"0"0,0 0-1 0 0,0 1 1 0 0,1 1-1 0 0,-20 13 1 0 0,-48 40 1619 0 0,56-41-1446 0 0,-16 16 415 0 0,-51 56-1 0 0,0 1-588 0 0,70-73-162 0 0,2 1 0 0 0,-34 43-1 0 0,41-47-37 0 0,-4 5-1052 0 0,17-19 263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0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35 14079 0 0,'0'0'5112'0'0,"5"-10"-2894"0"0,-1 7-2137 0 0,1 0 0 0 0,0 0 1 0 0,0 1-1 0 0,0 0 1 0 0,0 0-1 0 0,1 0 1 0 0,-1 0-1 0 0,0 1 0 0 0,1 0 1 0 0,-1 0-1 0 0,1 1 1 0 0,9-1-1 0 0,-11 1-1206 0 0,5-1-370 0 0</inkml:trace>
  <inkml:trace contextRef="#ctx0" brushRef="#br0" timeOffset="1">21 498 19207 0 0,'0'0'2080'0'0,"-7"-4"-2080"0"0,1 1 1048 0 0,3-3 88 0 0,-1 1-2536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4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10567 0 0,'0'0'4412'0'0,"-1"0"-4073"0"0,-13 6 251 0 0,1 1 0 0 0,-13 9 1 0 0,25-15-379 0 0,0 0-22 0 0,0-1 0 0 0,0 1 1 0 0,0 0-1 0 0,0-1 1 0 0,1 1-1 0 0,-1 0 0 0 0,0-1 1 0 0,1 1-1 0 0,-1 0 1 0 0,0 0-1 0 0,1 0 0 0 0,-1 0 1 0 0,1 0-1 0 0,0 0 1 0 0,-1 0-1 0 0,1 0 0 0 0,0 0 1 0 0,-1 0-1 0 0,1 1 1 0 0,4 7-170 0 0,-4-7 338 0 0,-4 10-5255 0 0,-1-4-1266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2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504 762 10367 0 0,'0'0'472'0'0,"0"-1"-9"0"0,3-4-474 0 0,5-5 715 0 0,-1 0 0 0 0,2 1 0 0 0,16-16 0 0 0,-24 24 74 0 0,21-19 47 0 0,-15 13-722 0 0,-1 0-1 0 0,0-1 1 0 0,0 0-1 0 0,-1 0 1 0 0,0 0 0 0 0,4-11-1 0 0,6-9 303 0 0,224-411 419 0 0,-232 424-857 0 0,19-47-163 0 0,-24 57 169 0 0,-1-1 0 0 0,1 1-1 0 0,-1-1 1 0 0,0 0-1 0 0,0 1 1 0 0,-1-1 0 0 0,0 0-1 0 0,0-10 1 0 0,0 15 23 0 0,-1 1 0 0 0,1-1 0 0 0,0 1 0 0 0,0-1 0 0 0,0 1 0 0 0,-1-1 1 0 0,1 1-1 0 0,0-1 0 0 0,-1 1 0 0 0,1-1 0 0 0,0 1 0 0 0,-1-1 0 0 0,1 1 0 0 0,-1 0 0 0 0,1-1 0 0 0,0 1 1 0 0,-1 0-1 0 0,1-1 0 0 0,-1 1 0 0 0,1 0 0 0 0,-1 0 0 0 0,1-1 0 0 0,-1 1 0 0 0,1 0 0 0 0,-1 0 0 0 0,1 0 1 0 0,-1 0-1 0 0,0 0 0 0 0,1 0 0 0 0,-1 0 0 0 0,1 0 0 0 0,-1 0 0 0 0,1 0 0 0 0,-1 0 0 0 0,1 0 0 0 0,-1 0 1 0 0,0 0-1 0 0,1 0 0 0 0,-1 0 0 0 0,0 1 0 0 0,-23 9-52 0 0,24-10 55 0 0,-12 7-8 0 0,1 0 1 0 0,0 1-1 0 0,0 1 1 0 0,1-1 0 0 0,0 2-1 0 0,-14 17 1 0 0,7-7 45 0 0,2 2 0 0 0,-20 34 0 0 0,6 2-7 0 0,-28 77 0 0 0,-11 67-7 0 0,62-186-28 0 0,-9 35 5 0 0,-11 33 0 0 0,-6 2 1 0 0,9-21 4 0 0,-59 114 0 0 0,60-140 46 0 0,-1-1 1 0 0,-2-1-1 0 0,-2-2 1 0 0,-43 46-1 0 0,53-64-60 0 0,-39 39-156 0 0,-62 79-1 0 0,96-101-1338 0 0,22-29 1156 0 0,1-2-1067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2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13359 0 0,'0'0'5054'0'0,"2"-1"-4392"0"0,6-5-408 0 0,1 2 0 0 0,0-1-1 0 0,0 1 1 0 0,0 0 0 0 0,1 1 0 0 0,-1 0-1 0 0,1 1 1 0 0,13-2 0 0 0,8-3 50 0 0,280-72 773 0 0,-132 44-1225 0 0,-101 23-3969 0 0,-61 9-613 0 0,0-1-1216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2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16 15031 0 0,'-1'-1'78'0'0,"0"0"0"0"0,0-1 0 0 0,0 1-1 0 0,0 0 1 0 0,0 0 0 0 0,0 0 0 0 0,0 0 0 0 0,0 1-1 0 0,0-1 1 0 0,0 0 0 0 0,0 0 0 0 0,-1 1 0 0 0,1-1-1 0 0,0 0 1 0 0,-1 1 0 0 0,1 0 0 0 0,0-1 0 0 0,-3 0-1 0 0,2 1-52 0 0,-1 0 0 0 0,1 0 0 0 0,-1 1 0 0 0,1-1 0 0 0,-1 0 0 0 0,1 1 0 0 0,0 0-1 0 0,-1-1 1 0 0,1 1 0 0 0,-3 1 0 0 0,-4 3 71 0 0,0 0 1 0 0,1 1-1 0 0,-1 0 0 0 0,-7 7 1 0 0,7-5 37 0 0,0 0 0 0 0,1 0 0 0 0,0 0 1 0 0,1 1-1 0 0,-1 0 0 0 0,2 1 1 0 0,0 0-1 0 0,0 0 0 0 0,0 0 0 0 0,1 0 1 0 0,1 1-1 0 0,0 0 0 0 0,1 0 1 0 0,-1 0-1 0 0,2 1 0 0 0,0-1 0 0 0,0 1 1 0 0,1-1-1 0 0,1 1 0 0 0,1 18 1 0 0,0-19-117 0 0,1 0 1 0 0,0 1 0 0 0,1-1 0 0 0,0 0 0 0 0,0 0 0 0 0,2 0 0 0 0,-1-1 0 0 0,1 1 0 0 0,1-1-1 0 0,10 15 1 0 0,-8-15-1503 0 0,0 0 0 0 0,1-1 0 0 0,9 9-1 0 0,-3-5-4687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2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74 7831 0 0,'0'0'2340'0'0,"0"2"-648"0"0,2 5-768 0 0,0-1 0 0 0,1 0 0 0 0,-1 0-1 0 0,6 8 1 0 0,-4-8-654 0 0,0-1 1 0 0,0 0-1 0 0,0 0 0 0 0,1 0 1 0 0,0 0-1 0 0,0-1 0 0 0,10 7 1 0 0,1-1 176 0 0,0 0 0 0 0,1-2 0 0 0,1 0 1 0 0,20 7-1 0 0,75 17 546 0 0,-50-16-596 0 0,-54-13-370 0 0,0 0-1 0 0,0 0 1 0 0,0 1-1 0 0,0 0 1 0 0,-1 1-1 0 0,1 0 1 0 0,-1 0-1 0 0,-1 1 1 0 0,1 0 0 0 0,10 11-1 0 0,-15-14-74 0 0,1 1 0 0 0,-1 0 0 0 0,0 0 0 0 0,-1 0 0 0 0,1 0 0 0 0,-1 1 1 0 0,0-1-1 0 0,0 1 0 0 0,0 0 0 0 0,0-1 0 0 0,-1 1 0 0 0,0 0 0 0 0,0 0 0 0 0,0 0 0 0 0,-1 0 0 0 0,0 0 0 0 0,0 0 0 0 0,0 0 0 0 0,0 0 0 0 0,-1-1 0 0 0,1 1 0 0 0,-3 6 1 0 0,2-7-217 0 0,0-1 1 0 0,0 1 0 0 0,-1 0 0 0 0,1 0 0 0 0,-1-1 0 0 0,0 1 0 0 0,0-1-1 0 0,0 0 1 0 0,-1 1 0 0 0,1-1 0 0 0,-1 0 0 0 0,0 0 0 0 0,0-1 0 0 0,0 1 0 0 0,0-1-1 0 0,-4 3 1 0 0,1 0-1314 0 0</inkml:trace>
  <inkml:trace contextRef="#ctx0" brushRef="#br0" timeOffset="1">556 1 4607 0 0,'0'0'208'0'0,"-2"1"-9"0"0,-52 30 8905 0 0,2 7-5148 0 0,-47 47-2940 0 0,65-55-315 0 0,-63 72-437 0 0,49-48-250 0 0,-93 108-661 0 0,112-133-2509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2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10135 0 0,'0'-13'464'0'0,"0"10"-9"0"0,0 2-295 0 0,0-5 2441 0 0,1 8-2264 0 0,-1 0 0 0 0,1-1 0 0 0,-1 1 0 0 0,1 0 0 0 0,0-1 0 0 0,0 1 0 0 0,-1 0 0 0 0,3 1 0 0 0,2 6-51 0 0,8 25 178 0 0,-2 2 1 0 0,-1-1-1 0 0,5 41 1 0 0,0-4 230 0 0,27 77 683 0 0,4 22-173 0 0,-42-150-1001 0 0,0 0-1 0 0,0 42 1 0 0,-4-53-163 0 0,-1 1-1 0 0,0-1 0 0 0,0 1 1 0 0,-1-1-1 0 0,-1 1 1 0 0,1-1-1 0 0,-9 19 0 0 0,6-21-126 0 0,-1 0-1 0 0,1 0 0 0 0,-1-1 0 0 0,-1 1 0 0 0,1-1 1 0 0,-1-1-1 0 0,0 1 0 0 0,-14 8 0 0 0,11-6-1061 0 0,1-2-784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2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12871 0 0,'0'0'971'0'0,"2"-1"-655"0"0,3-3-86 0 0,2 0 0 0 0,-1 1 0 0 0,0 0 0 0 0,1 0 1 0 0,-1 0-1 0 0,1 1 0 0 0,0 0 0 0 0,0 0 0 0 0,0 1 0 0 0,0 0 0 0 0,0 0 0 0 0,7 0 0 0 0,5 0 252 0 0,-18 1-477 0 0,170-23 1062 0 0,-157 21-1688 0 0,1 1-1 0 0,0 0 0 0 0,18 3 1 0 0,-20-1-709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2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10135 0 0,'2'0'7523'0'0,"25"-4"-5887"0"0,0 2 0 0 0,50 2 0 0 0,-5-1-1326 0 0,1 2-255 0 0,-42 0-989 0 0,39-3 0 0 0,-45-1-4235 0 0,0-1-1670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0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6447 0 0,'0'0'499'0'0,"-2"0"-328"0"0,-13 9-75 0 0,14-8 293 0 0,0 1 0 0 0,0-1 0 0 0,0 0 1 0 0,0 0-1 0 0,0 1 0 0 0,0-1 0 0 0,0 0 0 0 0,1 1 0 0 0,-1-1 0 0 0,1 1 0 0 0,-1-1 0 0 0,1 1 1 0 0,-1 1-1 0 0,1-1 100 0 0,-1 0 1 0 0,1 0 0 0 0,0 0-1 0 0,0 1 1 0 0,1-1-1 0 0,-1 0 1 0 0,0 0 0 0 0,1 0-1 0 0,-1 0 1 0 0,2 2-1 0 0,8 13-502 0 0,94 104 242 0 0,78 105-162 0 0,-173-212 74 0 0,0 1-1 0 0,-1 1 1 0 0,-1-1 0 0 0,0 1 0 0 0,-1 0 0 0 0,-1 1 0 0 0,0-1 0 0 0,-2 1 0 0 0,0 0 0 0 0,0 0 0 0 0,-2 1 0 0 0,0-1 0 0 0,-1 0 0 0 0,-2 18 0 0 0,0-21-24 0 0,0 0-1 0 0,-1-1 1 0 0,0 1 0 0 0,-1-1 0 0 0,-1 0 0 0 0,0 0 0 0 0,-1 0-1 0 0,0-1 1 0 0,-1 0 0 0 0,0 0 0 0 0,-1-1 0 0 0,0 0 0 0 0,-1 0-1 0 0,0 0 1 0 0,-1-2 0 0 0,0 1 0 0 0,-23 15 0 0 0,-21 8-306 0 0,23-15-6542 0 0,18-9 0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3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5983 0 0,'0'0'464'0'0,"-3"2"-305"0"0,-10 6 480 0 0,0 1 0 0 0,0 1 0 0 0,1 1 0 0 0,0 0 0 0 0,1 0-1 0 0,0 1 1 0 0,1 0 0 0 0,0 1 0 0 0,1 0 0 0 0,0 1 0 0 0,1 0 0 0 0,-7 17 0 0 0,-4 14-71 0 0,3 2-1 0 0,-20 80 1 0 0,23-82-185 0 0,-2-1 0 0 0,-27 55 0 0 0,9-23-389 0 0,24-53-1213 0 0,8-21 471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3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14479 0 0,'0'0'1314'0'0,"-2"1"-1078"0"0,-15 12 373 0 0,10-9-360 0 0,0 1 0 0 0,1 1-1 0 0,0-1 1 0 0,0 1 0 0 0,0 0 0 0 0,1 0 0 0 0,-8 11 0 0 0,13-17-270 0 0,0 1 0 0 0,0-1 1 0 0,0 1-1 0 0,0-1 1 0 0,0 1-1 0 0,0 0 1 0 0,0-1-1 0 0,0 1 0 0 0,0-1 1 0 0,0 1-1 0 0,0-1 1 0 0,0 1-1 0 0,0-1 0 0 0,0 1 1 0 0,0-1-1 0 0,1 1 1 0 0,-1 0-1 0 0,0-1 1 0 0,1 1-1 0 0,-1 0-172 0 0,1-1 1 0 0,-1 1-1 0 0,0-1 0 0 0,1 1 1 0 0,-1-1-1 0 0,0 1 0 0 0,1-1 1 0 0,-1 0-1 0 0,1 1 0 0 0,-1-1 1 0 0,1 0-1 0 0,-1 1 1 0 0,1-1-1 0 0,-1 0 0 0 0,1 1 1 0 0,0-1-1 0 0,17 4-1688 0 0,2-4-21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3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63 250 5983 0 0,'1'-1'2240'0'0,"1"-2"-1470"0"0,0 0 0 0 0,0 1 0 0 0,0-1 0 0 0,1 0 0 0 0,4-3 0 0 0,31-19 1814 0 0,-21 14-2133 0 0,77-42 1167 0 0,-16 11-945 0 0,26-16-166 0 0,-87 49-313 0 0,2 2 0 0 0,-1 0 0 0 0,39-8 1 0 0,-57 14-187 0 0,1 1 1 0 0,-1 0 0 0 0,1 0 0 0 0,-1 0 0 0 0,1 0-1 0 0,0 0 1 0 0,-1 0 0 0 0,1 0 0 0 0,-1 0 0 0 0,1 0 0 0 0,-1 0-1 0 0,1 0 1 0 0,-1 0 0 0 0,1 0 0 0 0,0 0 0 0 0,-1 0-1 0 0,1 1 1 0 0,-1-1 0 0 0,1 0 0 0 0,-1 0 0 0 0,1 1-1 0 0,-1-1 1 0 0,1 0 0 0 0,-1 1 0 0 0,0-1 0 0 0,1 1 0 0 0,-1-1-1 0 0,1 0 1 0 0,-1 1 0 0 0,1 0 0 0 0,-1 0-6 0 0,1 1 0 0 0,-1-1 0 0 0,0 1 1 0 0,0-1-1 0 0,0 0 0 0 0,0 1 0 0 0,0-1 0 0 0,0 0 1 0 0,0 1-1 0 0,0-1 0 0 0,0 1 0 0 0,-1 1 0 0 0,-1 5-6 0 0,-1-1 0 0 0,0 1-1 0 0,-5 9 1 0 0,-5 7 31 0 0,-2-2 1 0 0,0 0-1 0 0,-2 0 1 0 0,0-2 0 0 0,-24 22-1 0 0,-108 86-230 0 0,66-60-403 0 0,-62 51-742 0 0,142-116 1339 0 0,-23 8 1460 0 0,28-10-1245 0 0,6 1-99 0 0,0 0 1 0 0,0-1-1 0 0,0 0 0 0 0,0 0 1 0 0,0 0-1 0 0,15-2 1 0 0,51-9 298 0 0,-47 5-244 0 0,59-12 315 0 0,-41 7-49 0 0,50-4 0 0 0,-75 14-482 0 0,-18 0-310 0 0,10 6-2925 0 0,-4-1 1384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3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11 10135 0 0,'3'-1'283'0'0,"10"-7"5293"0"0,-29 6-2819 0 0,8 3-2542 0 0,1-1-1 0 0,0 1 1 0 0,-1 1-1 0 0,1-1 1 0 0,-1 1-1 0 0,1 1 1 0 0,0-1-1 0 0,-10 6 1 0 0,-6 5-42 0 0,-24 17 1 0 0,6-3-188 0 0,-80 33-51 0 0,81-42-79 0 0,15-7-8 0 0,1-2 0 0 0,-2-1 1 0 0,0-1-1 0 0,-31 5 0 0 0,44-10 74 0 0,0-1 1 0 0,-1-1-1 0 0,1 0 0 0 0,0 0 0 0 0,-16-4 1 0 0,27 4-91 0 0,3-11-671 0 0,-1 9 782 0 0,0 0 0 0 0,1 0-1 0 0,0 0 1 0 0,-1 0 0 0 0,1 0 0 0 0,0 0 0 0 0,0 0-1 0 0,0 0 1 0 0,0 0 0 0 0,0 0 0 0 0,1 1 0 0 0,-1-1-1 0 0,0 1 1 0 0,1-1 0 0 0,-1 1 0 0 0,1-1 0 0 0,0 1-1 0 0,2-2 1 0 0,-3 2-135 0 0,1 1 22 0 0,4-3 84 0 0,-5 3 94 0 0,-1 1 64 0 0,-2 4-29 0 0,1-1 1 0 0,-1 1-1 0 0,0-1 0 0 0,0 0 0 0 0,0 0 0 0 0,-1 0 0 0 0,1 0 1 0 0,-6 5-1 0 0,-6 11 90 0 0,8-11-60 0 0,0 0 0 0 0,-1 0 0 0 0,0-1 0 0 0,-1 0 1 0 0,-11 10-1 0 0,-46 29 419 0 0,19-15-201 0 0,40-28-274 0 0,3-1 4 0 0,0-1 0 0 0,-1 1 0 0 0,1 0 0 0 0,0 0-1 0 0,1 1 1 0 0,-4 3 0 0 0,7-6-22 0 0,-1 0 1 0 0,1-1-1 0 0,0 1 1 0 0,0 0-1 0 0,-1-1 1 0 0,1 1-1 0 0,0-1 1 0 0,0 1-1 0 0,0-1 1 0 0,0 0-1 0 0,1 1 1 0 0,-2-1-1 0 0,9 3-27 0 0,-1 0-1 0 0,1-1 1 0 0,-1 0-1 0 0,1 0 1 0 0,16 0-1 0 0,48-2-162 0 0,-32-1 152 0 0,5 1 27 0 0,65 10 0 0 0,-91-7 238 0 0,0 1 0 0 0,0 1 1 0 0,0 0-1 0 0,0 2 0 0 0,29 14 0 0 0,-41-16-19 0 0,-1-1 0 0 0,0 1-1 0 0,0 0 1 0 0,0 0 0 0 0,-1 1-1 0 0,11 11 1 0 0,-17-16-195 0 0,1 0 1 0 0,-1 0-1 0 0,1 1 1 0 0,-1-1-1 0 0,1 0 1 0 0,-1 0-1 0 0,0 0 1 0 0,1 0-1 0 0,-1 1 1 0 0,0-1-1 0 0,0 0 1 0 0,0 0-1 0 0,0 0 1 0 0,0 1-1 0 0,0-1 1 0 0,0 0-1 0 0,0 0 1 0 0,-1 0-1 0 0,1 2 1 0 0,-10 19 106 0 0,7-16-92 0 0,0-1-1 0 0,-1 1 0 0 0,0-1 1 0 0,0 0-1 0 0,-1 0 1 0 0,1-1-1 0 0,-1 1 0 0 0,0-1 1 0 0,-11 7-1 0 0,-5 2 48 0 0,-29 12 1 0 0,26-13-72 0 0,-7 1 15 0 0,0 0 1 0 0,-1-3-1 0 0,0 0 0 0 0,-1-2 1 0 0,0-1-1 0 0,-50 3 0 0 0,53-9-20 0 0,18-1-102 0 0,1 1 0 0 0,0 0 0 0 0,0 0 1 0 0,0 1-1 0 0,-15 4 0 0 0,25-5-96 0 0,11-6-2672 0 0,2 0 1861 0 0,0 0-1 0 0,0 1 1 0 0,14-3 0 0 0,-7 3-1053 0 0,-6 0-2610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3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8287 0 0,'0'0'639'0'0,"-2"0"-415"0"0,-9 1 33 0 0,0 0-1 0 0,1 1 1 0 0,-1 0 0 0 0,1 1 0 0 0,-1 0-1 0 0,1 1 1 0 0,0 0 0 0 0,0 1 0 0 0,1 0-1 0 0,-14 9 1 0 0,-9 13 294 0 0,-53 57 0 0 0,-19 40-650 0 0,58-68-65 0 0,33-40 70 0 0,0 0 1 0 0,1 1 0 0 0,1 0 0 0 0,-9 20-1 0 0,17-32 166 0 0,1 1 0 0 0,0-1 0 0 0,0 1 0 0 0,0-1 0 0 0,1 1-1 0 0,-1-1 1 0 0,2 1 0 0 0,-1 0 0 0 0,1 0 0 0 0,-1-1 0 0 0,2 1 0 0 0,-1 0-1 0 0,1 0 1 0 0,-1-1 0 0 0,1 1 0 0 0,1 0 0 0 0,-1-1 0 0 0,1 1-1 0 0,3 5 1 0 0,4 4 343 0 0,0-1-1 0 0,1-1 1 0 0,0 0-1 0 0,2 0 1 0 0,-1-1 0 0 0,1 0-1 0 0,15 10 1 0 0,-10-7-316 0 0,0 0 1 0 0,26 33 0 0 0,-29-33-1806 0 0,-13-14 708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3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15231 0 0,'0'0'1379'0'0,"2"7"-1034"0"0,-3 2-59 0 0,1-1 1 0 0,-1 0-1 0 0,0 0 0 0 0,-1 0 0 0 0,0 0 0 0 0,-1 0 0 0 0,-5 14 0 0 0,-1 3 173 0 0,-38 111 693 0 0,37-109-1077 0 0,-16 28-1 0 0,12-25-55 0 0,-9 12 11 0 0,-42 61-1 0 0,44-71-101 0 0,-22 30-1555 0 0,43-61 898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3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4 101 5063 0 0,'-3'11'13159'0'0,"5"-11"-12579"0"0,5-1-227 0 0,1 0-1 0 0,-1 0 1 0 0,0-1 0 0 0,10-3 0 0 0,9-2 214 0 0,97-24 49 0 0,42-9-696 0 0,-54 19-4078 0 0,-89 19-2322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3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7367 0 0,'0'0'568'0'0,"-1"1"-373"0"0,-1 1 183 0 0,-3 2 902 0 0,1 1 0 0 0,-1 0 0 0 0,1 0 0 0 0,-6 9 0 0 0,9-12-1106 0 0,0 1-1 0 0,0-1 0 0 0,0 1 0 0 0,1-1 0 0 0,-1 1 0 0 0,0-1 1 0 0,1 1-1 0 0,0-1 0 0 0,-1 1 0 0 0,1-1 0 0 0,0 1 1 0 0,0-1-1 0 0,1 1 0 0 0,-1-1 0 0 0,1 6 0 0 0,2 1 151 0 0,0 0 0 0 0,1-1 0 0 0,0 1 0 0 0,0-1 0 0 0,1 1 0 0 0,10 12-1 0 0,39 42 609 0 0,48 34 61 0 0,-80-76-653 0 0,46 33 0 0 0,-60-49-283 0 0,0-1-1 0 0,1 0 1 0 0,-1 0 0 0 0,1-1 0 0 0,0 0-1 0 0,0 0 1 0 0,0-1 0 0 0,0 0-1 0 0,13 0 1 0 0,-3-1-91 0 0,0-1-1 0 0,0 0 1 0 0,30-6-1 0 0,-44 5-132 0 0,0 0-1 0 0,0 0 0 0 0,0-1 0 0 0,0 0 0 0 0,6-2 1 0 0,-8 2-412 0 0,-1 1 1 0 0,1-1 0 0 0,-1 0 0 0 0,0 0-1 0 0,1 0 1 0 0,2-2 0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3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4 10135 0 0,'0'0'778'0'0,"-2"0"-506"0"0,-9-2 827 0 0,1 1 1 0 0,-1 1-1 0 0,0-1 1 0 0,-20 3-1 0 0,22 0-830 0 0,-1 0 0 0 0,0 1-1 0 0,0-1 1 0 0,1 2 0 0 0,0-1-1 0 0,0 2 1 0 0,0-1-1 0 0,0 1 1 0 0,-9 7 0 0 0,-3 5-118 0 0,2 1 1 0 0,0 0 0 0 0,1 1-1 0 0,-26 37 1 0 0,23-30-32 0 0,-13 17 39 0 0,-124 145 525 0 0,66-88-497 0 0,91-99-185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3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2303 0 0,'-1'2'11912'0'0,"-4"5"-10800"0"0,-29 42 869 0 0,25-35-1706 0 0,0 0-1 0 0,-1-1 1 0 0,-1 0-1 0 0,-14 14 1 0 0,-32 28 957 0 0,55-53-1213 0 0,0 0 16 0 0,-1 1 0 0 0,0-1 0 0 0,1 1 0 0 0,0 0 0 0 0,-1 0 0 0 0,1 0 0 0 0,0 0 0 0 0,1 0 0 0 0,-4 7 0 0 0,5-9 108 0 0,13-1 5 0 0,67-6 145 0 0,1-1-13 0 0,-43 9-5275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0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11487 0 0,'0'0'5240'0'0,"0"2"-4674"0"0,0 7 3172 0 0,3-9-3210 0 0,5 1-204 0 0,0-1-1 0 0,0 0 1 0 0,0 0-1 0 0,0-1 1 0 0,14-2-1 0 0,43-14 508 0 0,-7 1-507 0 0,-1 4-195 0 0,319-64-466 0 0,-306 59-1807 0 0,-68 16 1367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3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27 12351 0 0,'0'0'1119'0'0,"0"-1"-923"0"0,0 0 1 0 0,0-1 0 0 0,-1 1 1 0 0,1 0-1 0 0,0 0 0 0 0,1 0 0 0 0,-1 0 0 0 0,0 0 0 0 0,0 0 1 0 0,0 0-1 0 0,1 0 0 0 0,-1 0 0 0 0,0 0 0 0 0,1 0 1 0 0,-1 0-1 0 0,1 0 0 0 0,-1 0 0 0 0,1 0 0 0 0,0 0 0 0 0,-1 0 1 0 0,1 0-1 0 0,2-2 1122 0 0,-3 3-1239 0 0,1 0 1 0 0,-1 0-1 0 0,0 0 0 0 0,1 0 1 0 0,-1-1-1 0 0,1 1 1 0 0,-1 0-1 0 0,1 0 0 0 0,-1 0 1 0 0,0 0-1 0 0,1 0 1 0 0,-1 0-1 0 0,1 0 0 0 0,-1 0 1 0 0,1 0-1 0 0,-1 0 1 0 0,0 0-1 0 0,1 1 0 0 0,0-1 1 0 0,0 6-64 0 0,0 0 1 0 0,-1 0-1 0 0,0-1 0 0 0,0 1 1 0 0,-1 0-1 0 0,1 0 0 0 0,-1 0 1 0 0,0-1-1 0 0,-1 1 0 0 0,1 0 1 0 0,-4 6-1 0 0,-4 8-19 0 0,-21 33 1 0 0,1 0 168 0 0,-1 8 176 0 0,-66 102-1 0 0,74-132-360 0 0,-30 47-636 0 0,50-76 310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3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7367 0 0,'0'0'940'0'0,"-15"10"3722"0"0,13-4-4362 0 0,0 0 1 0 0,0 0 0 0 0,1 0 0 0 0,0-1-1 0 0,0 1 1 0 0,0 0 0 0 0,1 1 0 0 0,0-1-1 0 0,0 0 1 0 0,1 0 0 0 0,-1 0 0 0 0,1 0-1 0 0,3 9 1 0 0,3 10 390 0 0,19 43 1 0 0,-25-65-624 0 0,23 51 855 0 0,37 60 0 0 0,40 45 52 0 0,-49-79-532 0 0,-36-56-257 0 0,-2 0 0 0 0,0 1-1 0 0,20 52 1 0 0,-31-69-149 0 0,-1 0-1 0 0,0-1 0 0 0,-1 1 1 0 0,1 0-1 0 0,-2 0 0 0 0,1 0 1 0 0,-1 0-1 0 0,0 0 0 0 0,0 0 1 0 0,-1 0-1 0 0,0-1 1 0 0,-1 1-1 0 0,0 0 0 0 0,0 0 1 0 0,-1-1-1 0 0,1 1 0 0 0,-2-1 1 0 0,1 0-1 0 0,-5 7 0 0 0,-6 6 40 0 0,0-1 0 0 0,-2-1 0 0 0,0 0 0 0 0,-36 30 0 0 0,-84 51 491 0 0,31-25-367 0 0,99-69-208 0 0,-35 30-288 0 0,38-32 258 0 0,0 0-1 0 0,0 0 1 0 0,0 0-1 0 0,1 0 1 0 0,-1 0-1 0 0,1 1 0 0 0,0-1 1 0 0,0 1-1 0 0,1 0 1 0 0,-3 6-1 0 0,4-9-80 0 0,0 0 0 0 0,0 0 0 0 0,0 0 0 0 0,0 1 0 0 0,0-1 0 0 0,0 0 0 0 0,1 0 0 0 0,-1 0 0 0 0,0 0 0 0 0,1 0-1 0 0,-1 1 1 0 0,1-1 0 0 0,-1 0 0 0 0,1 0 0 0 0,0 0 0 0 0,-1 0 0 0 0,1 0 0 0 0,0 0 0 0 0,1 1 0 0 0,6 4-1636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4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25 4607 0 0,'0'0'2140'0'0,"-5"-17"4640"0"0,4 16-6645 0 0,0 1 0 0 0,0-1 0 0 0,0 0 0 0 0,0 1 0 0 0,0-1 0 0 0,0 0 0 0 0,0 1 0 0 0,0-1 0 0 0,0 1 0 0 0,0 0 0 0 0,0-1 0 0 0,0 1 0 0 0,0 0 0 0 0,-1 0 0 0 0,1-1 0 0 0,0 1-1 0 0,0 0 1 0 0,0 0 0 0 0,-2 1 0 0 0,0-1-13 0 0,0 1 0 0 0,0-1-1 0 0,0 1 1 0 0,0 0-1 0 0,0 1 1 0 0,1-1 0 0 0,-5 2-1 0 0,-4 4-58 0 0,1 1 0 0 0,-17 14-1 0 0,23-19 49 0 0,-21 22-66 0 0,2 1 0 0 0,0 0 0 0 0,-21 34 0 0 0,32-43-52 0 0,0 2 7 0 0,-16 31 0 0 0,15-25 0 0 0,5-10 2 0 0,-9 26-1 0 0,15-34 21 0 0,-1 0 1 0 0,2 0-1 0 0,-1 0 1 0 0,1 0-1 0 0,0 0 1 0 0,0 10-1 0 0,2-13 29 0 0,-1 0 0 0 0,1 0 0 0 0,-1 0 0 0 0,1 0 0 0 0,1 0 0 0 0,-1 0 0 0 0,0-1 0 0 0,1 1 0 0 0,0 0 0 0 0,0-1 0 0 0,0 1 0 0 0,0-1 0 0 0,1 1 0 0 0,-1-1 0 0 0,1 0 0 0 0,0 0 0 0 0,0 0 0 0 0,0-1 0 0 0,0 1 0 0 0,0-1 0 0 0,1 1 0 0 0,-1-1 0 0 0,1 0 0 0 0,-1 0 0 0 0,1-1-1 0 0,0 1 1 0 0,0-1 0 0 0,0 0 0 0 0,0 0 0 0 0,0 0 0 0 0,0-1 0 0 0,0 1 0 0 0,0-1 0 0 0,8 0 0 0 0,2-2 104 0 0,-1-1 0 0 0,0-1-1 0 0,1 0 1 0 0,-1 0 0 0 0,-1-1-1 0 0,20-11 1 0 0,-4 0 118 0 0,42-34-1 0 0,-50 34-262 0 0,-2-1 0 0 0,0-1 1 0 0,-2 0-1 0 0,0-1 0 0 0,0-1 0 0 0,-2-1 0 0 0,-1 0 0 0 0,0-1 0 0 0,10-26 1 0 0,-21 43-60 0 0,0 0 0 0 0,0 0 0 0 0,-1 0 0 0 0,0-1 0 0 0,0 1 0 0 0,0 0 0 0 0,-1-1 0 0 0,1 1 0 0 0,-1 0 1 0 0,0-1-1 0 0,-1 1 0 0 0,0-1 0 0 0,1 1 0 0 0,-2 0 0 0 0,1 0 0 0 0,-3-8 0 0 0,2 9-25 0 0,0 0 0 0 0,-1 0-1 0 0,1 0 1 0 0,-1 0 0 0 0,0 0 0 0 0,0 1-1 0 0,0-1 1 0 0,0 1 0 0 0,-1 0-1 0 0,0 0 1 0 0,1 0 0 0 0,-1 0 0 0 0,0 1-1 0 0,0-1 1 0 0,0 1 0 0 0,-1 0-1 0 0,1 0 1 0 0,-9-2 0 0 0,5 2-10 0 0,0 0-1 0 0,0 1 1 0 0,0 0 0 0 0,-1 0-1 0 0,1 1 1 0 0,-14 1 0 0 0,18-1 52 0 0,-1 1 0 0 0,1 0-1 0 0,0 0 1 0 0,0 0 0 0 0,0 0 0 0 0,0 1 0 0 0,0-1 0 0 0,0 1 0 0 0,0 0 0 0 0,0 0 0 0 0,1 1 0 0 0,-1-1 0 0 0,1 1 0 0 0,-5 4 0 0 0,7-6 35 0 0,0 0-1 0 0,1 0 0 0 0,-1 0 1 0 0,0 0-1 0 0,1 0 0 0 0,-1 0 1 0 0,1 0-1 0 0,-1 0 0 0 0,1 0 1 0 0,-1 0-1 0 0,1 0 0 0 0,0 0 1 0 0,-1 0-1 0 0,1 0 0 0 0,0 0 1 0 0,0 0-1 0 0,0 0 0 0 0,0 0 1 0 0,0 1-1 0 0,0-1 0 0 0,0 0 1 0 0,0 0-1 0 0,1 2 0 0 0,0-1-175 0 0,0 0-1 0 0,0 1 0 0 0,1-1 1 0 0,-1 0-1 0 0,1 0 1 0 0,-1 0-1 0 0,1 0 0 0 0,0 0 1 0 0,2 2-1 0 0,9 7-5698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4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77 11975 0 0,'5'-6'837'0'0,"0"-1"-890"0"0,0 1 1 0 0,0-1-1 0 0,5-12 1 0 0,-5 4 2719 0 0,-3-2 3945 0 0,-18 19-5379 0 0,14-1-1222 0 0,0 0-1 0 0,-1-1 1 0 0,1 1 0 0 0,0 1 0 0 0,0-1 0 0 0,0 0 0 0 0,0 1-1 0 0,0-1 1 0 0,1 1 0 0 0,-1-1 0 0 0,0 1 0 0 0,1 0-1 0 0,-3 3 1 0 0,-17 29 69 0 0,10-13-66 0 0,8-16-16 0 0,-17 28-309 0 0,-34 41 0 0 0,16-28-4 0 0,16-17 115 0 0,-38 37 1 0 0,33-41 177 0 0,-44 30 1 0 0,81-51 74 0 0,0-4-47 0 0,0 0 0 0 0,1 0 0 0 0,-1-2 1 0 0,0 1-1 0 0,0-1 0 0 0,-1 0 0 0 0,14-5 0 0 0,15-4 22 0 0,10 1 35 0 0,87-17 115 0 0,-100 21-67 0 0,64-1-1 0 0,-97 7-213 0 0,-10 11-1307 0 0,6-9 1058 0 0,-11 12-1394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41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6911 0 0,'1'0'7724'0'0,"96"-27"-638"0"0,-71 21-6646 0 0,0 2 0 0 0,0 1 1 0 0,49 1-1 0 0,50 4-797 0 0,-42-3-7525 0 0,-56-1 1310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4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7367 0 0,'2'-8'7803'0'0,"-2"12"-7609"0"0,1 0 0 0 0,-1 0-1 0 0,1 0 1 0 0,0-1 0 0 0,0 1 0 0 0,1 0 0 0 0,-1-1 0 0 0,1 1-1 0 0,3 4 1 0 0,22 32 914 0 0,-23-34-945 0 0,8 8 181 0 0,0 1-1 0 0,0-2 1 0 0,2 0-1 0 0,-1-1 0 0 0,25 17 1 0 0,-1-5 436 0 0,47 22-1 0 0,181 107 1469 0 0,-249-142-2179 0 0,0 1 0 0 0,13 14 0 0 0,1 1-36 0 0,-29-26-232 0 0,0 1-503 0 0,1-1-1 0 0,-1 0 1 0 0,0 0 0 0 0,0 0 0 0 0,1 0-1 0 0,-1-1 1 0 0,0 1 0 0 0,1 0 0 0 0,-1 0-1 0 0,3 0 1 0 0,5 0-6430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4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15 2303 0 0,'5'-15'17008'0'0,"-6"22"-16888"0"0,-1-1-1 0 0,0 0 1 0 0,-1 0-1 0 0,0 0 1 0 0,1 0 0 0 0,-2 0-1 0 0,1 0 1 0 0,-8 8-1 0 0,-2 2 107 0 0,-24 22 0 0 0,-6 0 33 0 0,-77 50 0 0 0,72-55-198 0 0,-4 4-9 0 0,-81 60-144 0 0,132-96-331 0 0,3-2-173 0 0,13-7-748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42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9 18511 0 0,'-2'0'852'0'0,"-3"-2"-755"0"0,-1 0 0 0 0,0 1 0 0 0,0 0 0 0 0,0 0 0 0 0,0 0-1 0 0,0 1 1 0 0,0 0 0 0 0,0 0 0 0 0,0 0 0 0 0,0 1 0 0 0,0 0 0 0 0,0 0 0 0 0,0 1-1 0 0,1-1 1 0 0,-1 1 0 0 0,-8 4 0 0 0,3 0 36 0 0,1 0-1 0 0,-1 0 1 0 0,1 0 0 0 0,1 2-1 0 0,-1-1 1 0 0,1 1 0 0 0,-12 13-1 0 0,13-9-23 0 0,0 0 0 0 0,0 0 0 0 0,1 1-1 0 0,-8 19 1 0 0,5-11-21 0 0,-12 27-114 0 0,-25 49 113 0 0,38-82-199 0 0,0-1 1 0 0,-1 0-1 0 0,0 0 0 0 0,-16 15 1 0 0,23-26 57 0 0,0 0 0 0 0,-1 0 1 0 0,1 0-1 0 0,-1-1 0 0 0,0 0 0 0 0,-4 3 0 0 0,-15 8-172 0 0,21-12 1318 0 0,4-2-1051 0 0,-1 0 1 0 0,0 1-1 0 0,1-1 0 0 0,-1 1 1 0 0,1-1-1 0 0,-1 1 0 0 0,1-1 1 0 0,-1 1-1 0 0,1 0 0 0 0,3 0 1 0 0,1-1 22 0 0,99-22 695 0 0,-75 15-518 0 0,2 1 0 0 0,-1 1 0 0 0,1 2 0 0 0,49-1 0 0 0,-74 5-299 0 0,0 0 0 0 0,-1 1 0 0 0,1 0-1 0 0,0 1 1 0 0,-1-1 0 0 0,1 1 0 0 0,-1 1 0 0 0,7 2 0 0 0,-12-4-397 0 0,0 0-969 0 0,0 8-417 0 0</inkml:trace>
  <inkml:trace contextRef="#ctx0" brushRef="#br0" timeOffset="1">1 720 9671 0 0,'0'0'748'0'0,"1"2"-104"0"0,3 1 412 0 0,0 1 0 0 0,0-1 0 0 0,0 0 0 0 0,1 0 0 0 0,-1-1 0 0 0,1 1 0 0 0,0-1 0 0 0,9 3 0 0 0,-5-2-395 0 0,0-1 1 0 0,0 0 0 0 0,0-1 0 0 0,14 0 0 0 0,6-1-430 0 0,-1-3-1 0 0,38-6 1 0 0,-47 5 548 0 0,7 0-712 0 0,111-20 1036 0 0,-47 4-4539 0 0,-77 16 1802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4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31 17791 0 0,'5'-6'362'0'0,"-3"4"-198"0"0,0 0 1 0 0,-1 1-1 0 0,0-1 1 0 0,1 0-1 0 0,-1 0 1 0 0,0 0-1 0 0,0 0 1 0 0,0 0-1 0 0,1-4 1 0 0,-2 5-99 0 0,0 1 0 0 0,-1 0 0 0 0,1 0 0 0 0,-1 0 0 0 0,1 0 0 0 0,-1-1 0 0 0,1 1 0 0 0,0 0 0 0 0,-1 0 0 0 0,1 0-1 0 0,-1 0 1 0 0,1 0 0 0 0,-1 0 0 0 0,1 0 0 0 0,-1 0 0 0 0,1 0 0 0 0,0 1 0 0 0,-1-1 0 0 0,-4 2 135 0 0,0 1-1 0 0,1 0 1 0 0,0-1 0 0 0,0 2-1 0 0,0-1 1 0 0,0 0-1 0 0,0 1 1 0 0,1 0 0 0 0,-1 0-1 0 0,-5 8 1 0 0,5-6-79 0 0,-8 10 101 0 0,1 0 0 0 0,1 1-1 0 0,1 1 1 0 0,0-1-1 0 0,-6 22 1 0 0,2-2 88 0 0,-11 61 0 0 0,18-69-270 0 0,2 1 0 0 0,2-1 1 0 0,0 1-1 0 0,5 44 0 0 0,1-33 10 0 0,3 0-1 0 0,19 65 0 0 0,-21-89-243 0 0,-2-6-297 0 0,0-1 1 0 0,0 1 0 0 0,-1 0-1 0 0,2 14 1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5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60 782 7631 0 0,'-12'15'558'0'0,"0"2"0"0"0,2-1 0 0 0,-16 33 2127 0 0,31-50-2432 0 0,-1 1 0 0 0,1-1 0 0 0,-1 1 0 0 0,1-1-1 0 0,-1-1 1 0 0,0 1 0 0 0,0-1 0 0 0,8-3 0 0 0,30-22 835 0 0,-23 14-712 0 0,27-17 163 0 0,-2-1 1 0 0,-1-3-1 0 0,74-76 0 0 0,214-262 1677 0 0,-251 270-1816 0 0,-75 96-380 0 0,0-2 39 0 0,-8 12-97 0 0,-1 0 0 0 0,1 0 0 0 0,-1 0 1 0 0,-5 4-1 0 0,-13 12-24 0 0,-38 68-56 0 0,25-34 112 0 0,-104 171-59 0 0,118-189 66 0 0,10-19-1 0 0,5-7 0 0 0,0 0 0 0 0,0 0 0 0 0,1 0 0 0 0,0 1 0 0 0,1 0 0 0 0,-4 12 0 0 0,10-14 12 0 0,-1-8-8 0 0,0 0 0 0 0,0 0 0 0 0,1 0 0 0 0,-1 0 1 0 0,0 0-1 0 0,1 0 0 0 0,-1 0 0 0 0,1-1 0 0 0,-1 1 0 0 0,1-1 0 0 0,-1 1 0 0 0,1-1 0 0 0,0 0 0 0 0,-1 1 0 0 0,1-1 0 0 0,-1 0 0 0 0,1 0 0 0 0,0 0 0 0 0,-1 0 0 0 0,1 0 1 0 0,0-1-1 0 0,1 0 0 0 0,7 0 42 0 0,-1-2 1 0 0,14-4-1 0 0,-20 6-28 0 0,28-12 88 0 0,-1 0 1 0 0,37-23-1 0 0,55-42 105 0 0,-43 26-121 0 0,159-118 104 0 0,-198 136-31 0 0,-1-2 0 0 0,-1-2-1 0 0,48-64 1 0 0,-77 90-76 0 0,13-22 0 0 0,-21 30-85 0 0,1 1-1 0 0,0-1 1 0 0,-1 1-1 0 0,0-1 1 0 0,0 0 0 0 0,0 1-1 0 0,0-1 1 0 0,0 0-1 0 0,-1 0 1 0 0,0 0 0 0 0,0 0-1 0 0,0-3 1 0 0,0 6-8 0 0,0 0 0 0 0,0 0 0 0 0,0 1 0 0 0,-1-1 0 0 0,1 0 0 0 0,0 0 0 0 0,0 1 0 0 0,-1-1 0 0 0,1 0 0 0 0,0 1 0 0 0,-1-1 0 0 0,1 0 0 0 0,-1 1 0 0 0,1-1 0 0 0,0 1 0 0 0,-1-1 0 0 0,0 1 0 0 0,1-1 0 0 0,-1 1 0 0 0,1-1 0 0 0,-1 1 0 0 0,0-1 0 0 0,1 1 0 0 0,-1 0 0 0 0,0-1 0 0 0,1 1 0 0 0,-2 0 0 0 0,0-1-5 0 0,0 1 0 0 0,0 0-1 0 0,0 0 1 0 0,1 0 0 0 0,-1 0 0 0 0,0 0 0 0 0,0 1-1 0 0,0-1 1 0 0,0 1 0 0 0,-3 0 0 0 0,-2 2-21 0 0,0 0 0 0 0,0 1 0 0 0,0 0 0 0 0,-8 6 0 0 0,-5 8-9 0 0,1 0 0 0 0,1 1-1 0 0,-25 33 1 0 0,35-42 18 0 0,-17 25 19 0 0,1 2 0 0 0,-27 56 0 0 0,43-77-5 0 0,0 0 0 0 0,2 0 0 0 0,0 1 0 0 0,1 0-1 0 0,0 0 1 0 0,-2 24 0 0 0,6-26 6 0 0,0-1 1 0 0,1 1-1 0 0,1 0 0 0 0,0-1 1 0 0,1 1-1 0 0,0-1 0 0 0,1 1 1 0 0,6 14-1 0 0,9 9 3 0 0,-2-3 0 0 0,-14-29-121 0 0,0 1 1 0 0,-1 0-1 0 0,1 0 0 0 0,-2-1 1 0 0,1 1-1 0 0,-1 13 0 0 0,-7 40-3272 0 0,6-50 2489 0 0,-3 7-1460 0 0,-1-1-2898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0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27 8287 0 0,'7'-26'11050'0'0,"-7"28"-10618"0"0,-1 26 632 0 0,-10 48 0 0 0,0 9-547 0 0,8-29-454 0 0,-9 86 304 0 0,9-126-582 0 0,0-1 1 0 0,-1 1 0 0 0,-1-1-1 0 0,-1 0 1 0 0,0 0 0 0 0,-14 25-1 0 0,-7 3-3643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50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0,'0'1'2316'0'0,"13"32"4596"0"0,-4 2-3333 0 0,-6-22-2803 0 0,1 0 0 0 0,0 0-1 0 0,0-1 1 0 0,11 20 0 0 0,-5-17-400 0 0,0-1 0 0 0,1 0 0 0 0,1 0 0 0 0,0-1 0 0 0,1-1 0 0 0,0 0 0 0 0,1-1 0 0 0,0-1 1 0 0,1 0-1 0 0,20 11 0 0 0,105 63 669 0 0,-128-77-1152 0 0,0 0 0 0 0,0 1 1 0 0,-1 0-1 0 0,0 0 0 0 0,-1 2 0 0 0,15 14 0 0 0,-24-22-352 0 0,5 4-4708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5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14191 0 0,'0'0'1291'0'0,"-1"0"-1063"0"0,-4 3-168 0 0,1 0-1 0 0,-1 0 1 0 0,1 0 0 0 0,0 1-1 0 0,0-1 1 0 0,0 1 0 0 0,1 0-1 0 0,-1 0 1 0 0,-3 7-1 0 0,-7 6 405 0 0,-174 208 2014 0 0,73-85-2003 0 0,79-100-381 0 0,-48 41 0 0 0,81-79-184 0 0,3-3-179 0 0,6-8-807 0 0,13-15-3234 0 0,-2 3-1777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5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8287 0 0,'0'0'5066'0'0,"2"0"-3710"0"0,126-28 1825 0 0,-72 15-3841 0 0,85-10 0 0 0,-120 21-5287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3:51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33 12815 0 0,'-5'7'1158'0'0,"-1"0"-954"0"0,1 1 3662 0 0,6-7-3709 0 0,0 0 0 0 0,0-1 0 0 0,1 1 0 0 0,-1 0 0 0 0,0 0 0 0 0,1 0 0 0 0,-1-1-1 0 0,0 1 1 0 0,1-1 0 0 0,-1 1 0 0 0,3-1 0 0 0,-4 1-100 0 0,8-1 98 0 0,-1 1-1 0 0,1-1 0 0 0,-1 0 1 0 0,0 0-1 0 0,1-1 0 0 0,-1 0 1 0 0,0 0-1 0 0,0-1 0 0 0,12-4 1 0 0,0 1-60 0 0,25-6-175 0 0,0 0-586 0 0,1 1 0 0 0,69-6 1 0 0,-97 16-609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 8951 0 0,'0'0'407'0'0,"-2"1"-6"0"0,-5 3-988 0 0,-1 0 2712 0 0,-4 1 4997 0 0,20-8-6815 0 0,0 0-1 0 0,0 1 0 0 0,-1-1 1 0 0,2 1-1 0 0,-1 1 0 0 0,0 0 1 0 0,0 0-1 0 0,0 0 0 0 0,12 1 0 0 0,10 3-130 0 0,38 7 0 0 0,-4 0-5 0 0,58-3-259 0 0,-112-7-403 0 0,0-1 0 0 0,19-3 1 0 0,-18 2-250 0 0,6 0-446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3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10135 0 0,'2'-1'2638'0'0,"5"-5"-1695"0"0,0 1 1 0 0,1 0 0 0 0,0 0 0 0 0,1 1-1 0 0,-1 0 1 0 0,11-3 0 0 0,-4 3-305 0 0,0 0-1 0 0,-1 2 1 0 0,19-3 0 0 0,10 4 280 0 0,72 5 1 0 0,-111-4-814 0 0,72 11 96 0 0,-51-7-1053 0 0,50 3-1 0 0,-64-7-7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2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1839 0 0,'0'0'80'0'0,"6"-7"16"0"0,1 0-96 0 0,0 1 1712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3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65 9439 0 0,'0'-2'432'0'0,"-2"-10"381"0"0,1-1-1 0 0,-7-25 5674 0 0,7 40-6334 0 0,-4 7-85 0 0,1 0 0 0 0,1 0 0 0 0,0 1 0 0 0,0-1 0 0 0,1 1 0 0 0,0-1 0 0 0,1 1 0 0 0,0 0 1 0 0,0-1-1 0 0,1 1 0 0 0,0 0 0 0 0,1 0 0 0 0,0 0 0 0 0,1-1 0 0 0,2 11 0 0 0,2 3-38 0 0,2-1-1 0 0,0 0 1 0 0,1 0 0 0 0,1-1 0 0 0,16 25-1 0 0,-13-25-11 0 0,2 0 1 0 0,1-1-1 0 0,31 31 0 0 0,61 43-49 0 0,-59-53-25 0 0,-39-32 42 0 0,0 0 0 0 0,0 1 0 0 0,-1 0 0 0 0,-1 0 0 0 0,0 1 0 0 0,12 19 0 0 0,-17-23 13 0 0,0 0 1 0 0,0 0 0 0 0,0 0 0 0 0,-1 0 0 0 0,0 0-1 0 0,0 1 1 0 0,-1-1 0 0 0,0 1 0 0 0,0-1-1 0 0,-1 1 1 0 0,0-1 0 0 0,0 1 0 0 0,-2 9 0 0 0,-1-3-5 0 0,-1-2 1 0 0,0 1 0 0 0,0 0 0 0 0,-1-1-1 0 0,-1 0 1 0 0,0 0 0 0 0,-1 0 0 0 0,0-1 0 0 0,-1 0-1 0 0,0 0 1 0 0,-16 15 0 0 0,1-3 30 0 0,-2-2 0 0 0,0-1 0 0 0,-47 29 0 0 0,30-20 166 0 0,25-17-113 0 0,-31 18 0 0 0,47-30-305 0 0,12 2-2292 0 0,3-4 891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3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154 397 1839 0 0,'0'1'11072'0'0,"-7"1"-9049"0"0,3-1-1508 0 0,-1 0-1 0 0,1-1 1 0 0,0 0 0 0 0,0 0 0 0 0,0 0 0 0 0,-1 0-1 0 0,1-1 1 0 0,-8-2 0 0 0,8 2-409 0 0,0 0-1 0 0,0-1 1 0 0,0 1 0 0 0,0-1 0 0 0,0 0 0 0 0,0-1 0 0 0,1 1-1 0 0,-6-5 1 0 0,2 1-80 0 0,1 0 0 0 0,0 0 1 0 0,0-1-1 0 0,0 0 0 0 0,1 0 0 0 0,0 0 0 0 0,-4-9 0 0 0,7 12-22 0 0,0-1 0 0 0,1 0 0 0 0,-1 0 0 0 0,1 1 0 0 0,0-1 0 0 0,0 0 0 0 0,1 0 0 0 0,-1 0 0 0 0,1 0-1 0 0,0 0 1 0 0,0 0 0 0 0,1 0 0 0 0,2-10 0 0 0,0 3 0 0 0,1 0 0 0 0,1-1-1 0 0,0 2 1 0 0,0-1 0 0 0,1 1 0 0 0,1-1 0 0 0,0 2-1 0 0,0-1 1 0 0,1 1 0 0 0,0 0 0 0 0,1 1-1 0 0,0-1 1 0 0,18-12 0 0 0,-15 13-9 0 0,1 1 1 0 0,0 0 0 0 0,0 0-1 0 0,1 2 1 0 0,0 0 0 0 0,0 0-1 0 0,1 1 1 0 0,-1 1-1 0 0,1 0 1 0 0,0 1 0 0 0,21-1-1 0 0,-3 3 45 0 0,1 2-1 0 0,-1 1 0 0 0,1 2 1 0 0,-1 1-1 0 0,0 2 1 0 0,33 11-1 0 0,-60-17-28 0 0,0 2 0 0 0,0-1 0 0 0,-1 1 0 0 0,1 0 0 0 0,6 4 0 0 0,0 4 2 0 0,-12-5-15 0 0,0-4 1 0 0,-1 0 4 0 0,1 1 0 0 0,-1 0 0 0 0,1 0 0 0 0,-1-1-1 0 0,0 1 1 0 0,0 0 0 0 0,0-1 0 0 0,0 1 0 0 0,0-1-1 0 0,-1 1 1 0 0,1-1 0 0 0,-1 0 0 0 0,0 1 0 0 0,1-1 0 0 0,-5 3-1 0 0,-3 4 23 0 0,-1-1-1 0 0,-13 9 1 0 0,13-10-13 0 0,-194 119 477 0 0,3-1-1317 0 0,143-81-4945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3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83 4607 0 0,'0'-1'22'0'0,"32"-45"808"0"0,-12 25 2257 0 0,-18 19-1848 0 0,1 0 0 0 0,0 0-1 0 0,0 0 1 0 0,0 0-1 0 0,4-2 1 0 0,-5 4 46 0 0,1 0-348 0 0,-3 0-891 0 0,0-1 0 0 0,1 1 0 0 0,-1 0 0 0 0,1 0 0 0 0,-1 0 0 0 0,0 0 1 0 0,1 0-1 0 0,-1 0 0 0 0,1 0 0 0 0,-1 0 0 0 0,0 0 0 0 0,1 0 0 0 0,-1 0 0 0 0,1 1 1 0 0,-1-1-1 0 0,0 0 0 0 0,1 0 0 0 0,-1 0 0 0 0,0 0 0 0 0,1 1 0 0 0,-1-1 0 0 0,1 0 1 0 0,0 4-26 0 0,1-1 1 0 0,-1 1 0 0 0,0-1 0 0 0,0 1-1 0 0,0-1 1 0 0,0 1 0 0 0,-1-1 0 0 0,1 1 0 0 0,-1 0-1 0 0,0-1 1 0 0,0 1 0 0 0,-1-1 0 0 0,1 1 0 0 0,-1 0-1 0 0,0-1 1 0 0,1 1 0 0 0,-2-1 0 0 0,1 1-1 0 0,-2 3 1 0 0,-5 12-36 0 0,-1-1 1 0 0,-13 21-1 0 0,18-33 30 0 0,-154 221-16 0 0,129-189 0 0 0,-81 98 3 0 0,-6 6 43 0 0,96-114-39 0 0,1 1 0 0 0,1 1-1 0 0,-17 40 1 0 0,35-70-6 0 0,-4 8 12 0 0,1 1 0 0 0,-1 0 0 0 0,2 0 0 0 0,-4 17 0 0 0,6-23-5 0 0,-1 0 1 0 0,1 0-1 0 0,0 0 1 0 0,0 0 0 0 0,1 0-1 0 0,-1-1 1 0 0,0 1 0 0 0,1 0-1 0 0,0 0 1 0 0,0 0-1 0 0,0-1 1 0 0,0 1 0 0 0,0-1-1 0 0,0 1 1 0 0,1 0-1 0 0,-1-1 1 0 0,1 0 0 0 0,0 1-1 0 0,-1-1 1 0 0,1 0-1 0 0,0 0 1 0 0,0 0 0 0 0,3 2-1 0 0,-4-3 16 0 0,0-1-401 0 0,-1 0 319 0 0,1 1-1 0 0,0-1 0 0 0,-1 0 1 0 0,1 0-1 0 0,0 1 1 0 0,-1-1-1 0 0,1 0 1 0 0,0 0-1 0 0,-1 0 1 0 0,1 0-1 0 0,0 0 1 0 0,-1 0-1 0 0,1 0 1 0 0,0 0-1 0 0,-1 0 1 0 0,1 0-1 0 0,0 0 1 0 0,1-1-1 0 0,14-3-2332 0 0,-6-2-3525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0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51 6911 0 0,'76'-50'11170'0'0,"-75"50"-10782"0"0,-1 1-258 0 0,1-1 0 0 0,-1 0 0 0 0,0 1 0 0 0,1-1 0 0 0,-1 1 0 0 0,0-1 0 0 0,0 1 0 0 0,0-1 0 0 0,1 1 0 0 0,-1-1 1 0 0,0 1-1 0 0,0-1 0 0 0,0 1 0 0 0,0-1 0 0 0,0 1 0 0 0,0-1 0 0 0,0 2 0 0 0,-5 23-823 0 0,5-24 1142 0 0,-32 99 817 0 0,7-23-1023 0 0,-24 57-174 0 0,23-67-247 0 0,12-37-1445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3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0,'0'0'232'0'0,"1"1"-13"0"0,3 13 1842 0 0,1-1 0 0 0,1 0 0 0 0,0 0 0 0 0,1 0 0 0 0,12 16 0 0 0,-11-19-1458 0 0,16 16 0 0 0,-10-14-200 0 0,1 0 1 0 0,0-1-1 0 0,0-1 0 0 0,1-1 1 0 0,29 14-1 0 0,90 27 766 0 0,-123-46-1094 0 0,78 26 345 0 0,109 21 1 0 0,-138-43-906 0 0,-55-7 59 0 0,0-1 1 0 0,0 0-1 0 0,-1 0 0 0 0,1-1 1 0 0,0 0-1 0 0,-1 0 0 0 0,1 0 1 0 0,9-4-1 0 0,-7 0-1263 0 0,-2-2-50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3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 14887 0 0,'0'0'1350'0'0,"-1"1"-1110"0"0,-43 40 876 0 0,-1-2 1 0 0,-63 40-1 0 0,-108 57-871 0 0,-4-14-347 0 0,213-117-812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3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15 8751 0 0,'0'0'2510'0'0,"0"-10"5932"0"0,-1 9-8388 0 0,0 1 0 0 0,-1-1 0 0 0,1 1 0 0 0,-1-1-1 0 0,1 1 1 0 0,-1-1 0 0 0,1 1 0 0 0,-1 0 0 0 0,1 0 0 0 0,-1 0-1 0 0,1 0 1 0 0,-1 0 0 0 0,1 0 0 0 0,-1 0 0 0 0,-1 1-1 0 0,-2 0-1 0 0,1 1-1 0 0,0-1 0 0 0,0 1 1 0 0,0 0-1 0 0,-5 2 0 0 0,-3 4-46 0 0,1 0 0 0 0,-17 15 0 0 0,-40 40-5 0 0,-73 85 0 0 0,121-125-17 0 0,2 0 0 0 0,1 1 0 0 0,-19 35 0 0 0,32-52 13 0 0,1 1 0 0 0,-1 0 0 0 0,2 0 0 0 0,-1-1 0 0 0,1 2 0 0 0,0-1 0 0 0,0 0 0 0 0,1 0 0 0 0,1 0 0 0 0,-1 1 0 0 0,1-1 0 0 0,0 0 0 0 0,1 1 0 0 0,0-1 0 0 0,0 0 0 0 0,5 15 0 0 0,0-9 4 0 0,1 0 0 0 0,0-1 0 0 0,0 0 0 0 0,1 0 0 0 0,1-1 0 0 0,0 0 0 0 0,12 12 0 0 0,9 6 0 0 0,44 35 0 0 0,35 18-54 0 0,20 16-106 0 0,-97-73 58 0 0,53 59-1 0 0,-71-68 72 0 0,-1 0 0 0 0,0 1 0 0 0,-1 1 0 0 0,-1 0 0 0 0,9 22 0 0 0,-13-25 18 0 0,-1 1-1 0 0,-1 0 1 0 0,-1 0 0 0 0,0 0-1 0 0,-1 0 1 0 0,-1 0 0 0 0,0 24-1 0 0,-2-21-1 0 0,-1-1-1 0 0,-1 1 1 0 0,0-1-1 0 0,-1 0 1 0 0,-1 0-1 0 0,-1 0 1 0 0,-1 0-1 0 0,0-1 1 0 0,-2 0-1 0 0,0 0 1 0 0,-1 0-1 0 0,0-2 1 0 0,-2 1-1 0 0,0-1 1 0 0,-20 23-1 0 0,5-13 39 0 0,-47 36 0 0 0,17-15-5 0 0,50-41-7 0 0,5-5 21 0 0,-2 1-1011 0 0,1 0 686 0 0,-1 0-1 0 0,1 0 1 0 0,-1 0-1 0 0,-4 1 1 0 0,5-2 51 0 0,-16 9-4234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3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5063 0 0,'0'0'390'0'0,"-9"0"-236"0"0,-3 0 483 0 0,1 1 0 0 0,0 1 0 0 0,0 0 0 0 0,0 0 0 0 0,0 1 0 0 0,0 1 0 0 0,1 0-1 0 0,-1 0 1 0 0,1 1 0 0 0,0 0 0 0 0,0 1 0 0 0,1 0 0 0 0,-1 1 0 0 0,2 0 0 0 0,-1 0-1 0 0,1 1 1 0 0,0 0 0 0 0,0 0 0 0 0,1 1 0 0 0,-12 18 0 0 0,14-19-554 0 0,0 1 1 0 0,1-1-1 0 0,0 1 1 0 0,-5 17 0 0 0,8-23-73 0 0,0 0 1 0 0,1 0-1 0 0,-1 1 1 0 0,1-1-1 0 0,0 0 1 0 0,0 0-1 0 0,0 0 1 0 0,0 0 0 0 0,1 0-1 0 0,-1 0 1 0 0,1 1-1 0 0,0-1 1 0 0,0 0-1 0 0,0-1 1 0 0,0 1 0 0 0,0 0-1 0 0,1 0 1 0 0,3 5-1 0 0,-2-4-1 0 0,1-1-1 0 0,0 0 1 0 0,0 1-1 0 0,0-1 1 0 0,0-1-1 0 0,0 1 1 0 0,0 0-1 0 0,1-1 1 0 0,-1 0-1 0 0,1 0 0 0 0,0-1 1 0 0,0 1-1 0 0,0-1 1 0 0,-1 0-1 0 0,11 1 1 0 0,-7-1 9 0 0,0-1 0 0 0,0 1 1 0 0,0-2-1 0 0,1 1 0 0 0,-1-1 0 0 0,0 0 1 0 0,0-1-1 0 0,0 0 0 0 0,10-3 0 0 0,-14 3 28 0 0,-1 0 1 0 0,1 0-1 0 0,0-1 0 0 0,-1 1 0 0 0,1-1 1 0 0,-1 0-1 0 0,0 0 0 0 0,0 0 0 0 0,0 0 1 0 0,0 0-1 0 0,-1-1 0 0 0,1 0 0 0 0,-1 1 1 0 0,0-1-1 0 0,0 0 0 0 0,0 0 0 0 0,0 0 1 0 0,-1 0-1 0 0,0 0 0 0 0,1 0 0 0 0,-2-1 1 0 0,1 1-1 0 0,0 0 0 0 0,-1 0 0 0 0,0-1 1 0 0,0 1-1 0 0,0 0 0 0 0,-1-1 0 0 0,1 1 1 0 0,-1 0-1 0 0,0-1 0 0 0,0 1 0 0 0,0 0 1 0 0,-1 0-1 0 0,0 0 0 0 0,0 0 0 0 0,0 0 1 0 0,0 1-1 0 0,0-1 0 0 0,-1 0 0 0 0,1 1 0 0 0,-1 0 1 0 0,0 0-1 0 0,0-1 0 0 0,0 2 0 0 0,-1-1 1 0 0,1 0-1 0 0,-1 1 0 0 0,0-1 0 0 0,1 1 1 0 0,-1 0-1 0 0,-6-2 0 0 0,-5 2-134 0 0,-2-1-749 0 0,10 1-3265 0 0,8-1 1939 0 0,2-10-3552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3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41 4143 0 0,'0'0'319'0'0,"13"-23"8751"0"0,2 5-572 0 0,-13 26-8398 0 0,-1 0 1 0 0,0-1 0 0 0,0 1-1 0 0,-1 0 1 0 0,0 0-1 0 0,0 0 1 0 0,-2 10-1 0 0,-14 58 273 0 0,3-19-213 0 0,1 36-31 0 0,11-82-129 0 0,1 0 0 0 0,0 1 0 0 0,1-1 0 0 0,0 0-1 0 0,1 0 1 0 0,4 14 0 0 0,-6-23-29 0 0,1 0-1 0 0,0 0 1 0 0,0 0 0 0 0,0 0 0 0 0,0 0-1 0 0,0 0 1 0 0,0-1 0 0 0,0 1-1 0 0,1 0 1 0 0,-1 0 0 0 0,0-1-1 0 0,1 1 1 0 0,0-1 0 0 0,-1 1-1 0 0,1-1 1 0 0,0 0 0 0 0,0 0-1 0 0,0 0 1 0 0,0 0 0 0 0,0 0-1 0 0,0 0 1 0 0,0 0 0 0 0,3 0-1 0 0,-2 0-1019 0 0,0-1 1 0 0,1 1-1 0 0,-1-1 0 0 0,0 0 0 0 0,6-1 0 0 0,8-2-6050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4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5527 0 0,'0'0'423'0'0,"3"-18"7201"0"0,-1 13-6815 0 0,-1 1 1 0 0,1-1-1 0 0,-1 1 0 0 0,1-1 1 0 0,1 1-1 0 0,-1 0 0 0 0,4-5 1 0 0,-5 7 0 0 0,9 12-607 0 0,-7-7-189 0 0,0 1 0 0 0,0 0 0 0 0,-1 0 0 0 0,1 0 0 0 0,-1 0 0 0 0,0 0 1 0 0,-1 1-1 0 0,1-1 0 0 0,-1 0 0 0 0,0 1 0 0 0,2 7 0 0 0,-1 8 17 0 0,1 26 0 0 0,-3-38-15 0 0,12 220 195 0 0,-6-141-220 0 0,-5-69 23 0 0,-1 0 0 0 0,-1 0 0 0 0,-1 0 0 0 0,0 0 0 0 0,-1 0-1 0 0,-1 0 1 0 0,-1 0 0 0 0,0-1 0 0 0,-11 22 0 0 0,9-21-219 0 0,6-17-98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4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7831 0 0,'0'0'7123'0'0,"-8"8"-2776"0"0,4-1-4115 0 0,1 0 0 0 0,-1 1 0 0 0,2-1 0 0 0,-1 1 0 0 0,1 0 0 0 0,0-1 0 0 0,0 1 1 0 0,1 0-1 0 0,0 0 0 0 0,0 10 0 0 0,1-5-251 0 0,1 0 1 0 0,1 0-1 0 0,0 0 0 0 0,0 0 1 0 0,8 19-1 0 0,-10-30-304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4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73 225 5983 0 0,'0'0'542'0'0,"-9"-12"10268"0"0,10 8-10641 0 0,0 0 0 0 0,1 0-1 0 0,0 0 1 0 0,-1 0 0 0 0,1 0 0 0 0,0 1-1 0 0,1-1 1 0 0,-1 1 0 0 0,1 0-1 0 0,-1 0 1 0 0,1-1 0 0 0,0 2 0 0 0,0-1-1 0 0,6-4 1 0 0,7-4 153 0 0,31-18 0 0 0,-37 24-249 0 0,31-18 297 0 0,66-26 1 0 0,-82 40-34 0 0,1 1 0 0 0,0 1 0 0 0,1 1 1 0 0,28-3-1 0 0,-53 9-316 0 0,0 0-1 0 0,0 0 1 0 0,-1-1 0 0 0,1 1-1 0 0,0 1 1 0 0,0-1 0 0 0,-1 0 0 0 0,1 0-1 0 0,0 1 1 0 0,0-1 0 0 0,-1 0-1 0 0,1 1 1 0 0,0 0 0 0 0,-1-1 0 0 0,1 1-1 0 0,0 0 1 0 0,-1 0 0 0 0,1 0-1 0 0,-1 0 1 0 0,0 0 0 0 0,3 3 0 0 0,-3-2-13 0 0,0 0 1 0 0,0-1 0 0 0,0 1 0 0 0,0 0 0 0 0,-1 0 0 0 0,1 0 0 0 0,-1 0-1 0 0,1 0 1 0 0,-1 0 0 0 0,0 0 0 0 0,0 0 0 0 0,0 0 0 0 0,0 0 0 0 0,0 0-1 0 0,0 0 1 0 0,0 0 0 0 0,-1 0 0 0 0,-1 4 0 0 0,0 2-4 0 0,-1 0 0 0 0,-1-1 0 0 0,1 1 0 0 0,-1-1 0 0 0,0 0 0 0 0,-1 0 0 0 0,0 0 0 0 0,-6 7 0 0 0,-51 46 26 0 0,53-52-30 0 0,-180 154-89 0 0,17-24-2013 0 0,147-119 1492 0 0,-1 4 69 0 0,25-22 508 0 0,18 10 348 0 0,4-6 176 0 0,1-1 1 0 0,0 0 0 0 0,27-1-1 0 0,-4 1-53 0 0,174 7 41 0 0,-217-11-624 0 0,5-6-4587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4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65 14479 0 0,'66'-44'1892'0'0,"-35"23"6381"0"0,-33 23-8149 0 0,-31 24-116 0 0,-70 41 0 0 0,-46 10-84 0 0,113-59-166 0 0,0-3-1 0 0,-1-1 0 0 0,0-1 1 0 0,-75 13-1 0 0,105-25 147 0 0,0 0-1 0 0,0 0 0 0 0,-1-1 1 0 0,1 0-1 0 0,0-1 0 0 0,0 1 1 0 0,-11-4-1 0 0,16 4 59 0 0,0-1 0 0 0,0 0 0 0 0,0 0 0 0 0,0 0 0 0 0,0 0 0 0 0,0 0 0 0 0,0 0 0 0 0,0-1 0 0 0,0 1 0 0 0,0-1 0 0 0,1 1 0 0 0,-1-1 0 0 0,1 0 0 0 0,-1 1 0 0 0,1-1 0 0 0,0 0 0 0 0,-1 0-1 0 0,1 0 1 0 0,0 0 0 0 0,0 0 0 0 0,1 0 0 0 0,-1-1 0 0 0,0 1 0 0 0,1 0 0 0 0,-1 0 0 0 0,0-5 0 0 0,1 2-61 0 0,0 0-1 0 0,0 0 1 0 0,0 0 0 0 0,1 0-1 0 0,0 0 1 0 0,0 0-1 0 0,0 0 1 0 0,0 0 0 0 0,1 0-1 0 0,0 1 1 0 0,0-1 0 0 0,5-8-1 0 0,-7 12-96 0 0,1 3-540 0 0,-1 6 752 0 0,1 0-1 0 0,-1 1 1 0 0,-1-1-1 0 0,1 0 1 0 0,-1 1-1 0 0,-1-1 1 0 0,-3 13 0 0 0,-23 57 803 0 0,25-70-632 0 0,2-6 208 0 0,-2 6-180 0 0,3-7-165 0 0,-1 1-1 0 0,0-1 1 0 0,1 0 0 0 0,-1 1-1 0 0,1-1 1 0 0,-1 0-1 0 0,1 1 1 0 0,0-1 0 0 0,0 1-1 0 0,-1-1 1 0 0,1 1 0 0 0,0-1-1 0 0,0 1 1 0 0,1 2 0 0 0,-1-4-47 0 0,0 1 1 0 0,0 0 0 0 0,0-1 0 0 0,0 1 0 0 0,0-1 0 0 0,0 1 0 0 0,0 0 0 0 0,1-1 0 0 0,-1 1 0 0 0,0-1 0 0 0,0 1 0 0 0,1-1 0 0 0,-1 1 0 0 0,0-1 0 0 0,0 1 0 0 0,2 0 0 0 0,-1 2 6 0 0,1 0-4 0 0,-1-1 0 0 0,1 1 0 0 0,0 0 0 0 0,-1-1 0 0 0,1 1 0 0 0,1-1 1 0 0,-1 1-1 0 0,0-1 0 0 0,0 0 0 0 0,1 0 0 0 0,4 3 0 0 0,0 0 27 0 0,1 1-30 0 0,1 0-1 0 0,0-1 0 0 0,0 0 1 0 0,0-1-1 0 0,1 0 0 0 0,-1 0 1 0 0,1-1-1 0 0,0 0 0 0 0,0-1 1 0 0,11 1-1 0 0,7-1-68 0 0,0-1-1 0 0,39-3 1 0 0,-13 1 143 0 0,80 9-1 0 0,-123-7 73 0 0,-1 0 0 0 0,0 2 0 0 0,1-1 0 0 0,-1 1-1 0 0,0 0 1 0 0,0 1 0 0 0,-1 1 0 0 0,10 5 0 0 0,-15-8-87 0 0,-1 0 0 0 0,0 0 0 0 0,0 1 0 0 0,0-1 0 0 0,-1 1 0 0 0,1 0 0 0 0,0 0 1 0 0,-1 0-1 0 0,0 0 0 0 0,0 0 0 0 0,2 4 0 0 0,-3-5-37 0 0,0 1-1 0 0,0 0 1 0 0,0 0-1 0 0,0 0 1 0 0,-1-1 0 0 0,0 1-1 0 0,1 0 1 0 0,-1 0-1 0 0,0 0 1 0 0,0 0 0 0 0,-1 0-1 0 0,1 0 1 0 0,0 0-1 0 0,-1-1 1 0 0,0 1 0 0 0,-1 4-1 0 0,-1-1-15 0 0,0-1 0 0 0,0 1 0 0 0,0-1-1 0 0,-1 1 1 0 0,0-1 0 0 0,0 0 0 0 0,0-1 0 0 0,-1 1-1 0 0,1-1 1 0 0,-1 1 0 0 0,0-1 0 0 0,0-1 0 0 0,-1 1 0 0 0,1-1-1 0 0,-8 4 1 0 0,-11 3-5 0 0,-1 0 1 0 0,-33 9-1 0 0,49-17-6 0 0,-33 9 2 0 0,-82 8 0 0 0,52-10-15 0 0,53-6-55 0 0,-30 0-1 0 0,44-3-15 0 0,-1 0-1 0 0,1 0 0 0 0,-1-1 0 0 0,1 0 0 0 0,-1 0 0 0 0,1 0 1 0 0,0-1-1 0 0,0 1 0 0 0,-9-5 0 0 0,12 5-314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4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98 1839 0 0,'14'-11'174'0'0,"0"1"0"0"0,1 1 0 0 0,28-14 0 0 0,-12 8 5195 0 0,11-5 3333 0 0,-14 11-5807 0 0,-27 9-1874 0 0,-1 2-970 0 0,-1 1-1 0 0,1-1 1 0 0,-1 1 0 0 0,0-1 0 0 0,0 0-1 0 0,0 1 1 0 0,0-1 0 0 0,0 0 0 0 0,-1 0-1 0 0,-1 3 1 0 0,0 0 11 0 0,-15 19 31 0 0,0 0-1 0 0,-30 30 1 0 0,2-4-66 0 0,-161 179 37 0 0,5-6-64 0 0,192-212 6 0 0,1 1-1 0 0,0 0 1 0 0,1 0-1 0 0,0 1 1 0 0,-11 25-1 0 0,18-34 13 0 0,-1 1 0 0 0,1 0 1 0 0,-1-1-1 0 0,1 1 0 0 0,0 0 0 0 0,1 0 0 0 0,0-1 0 0 0,-1 1 0 0 0,1 0 1 0 0,1 0-1 0 0,-1 0 0 0 0,1 0 0 0 0,0-1 0 0 0,0 1 0 0 0,0 0 0 0 0,1-1 0 0 0,-1 1 1 0 0,1-1-1 0 0,0 1 0 0 0,0-1 0 0 0,5 7 0 0 0,-1-4 12 0 0,-1-1-1 0 0,1 0 1 0 0,1 0-1 0 0,-1 0 1 0 0,1 0-1 0 0,0-1 0 0 0,0 0 1 0 0,0-1-1 0 0,1 1 1 0 0,0-1-1 0 0,-1-1 1 0 0,2 0-1 0 0,-1 0 1 0 0,0 0-1 0 0,0-1 1 0 0,1 0-1 0 0,0-1 1 0 0,10 1-1 0 0,1-1-441 0 0,-15-1 67 0 0,0 0-1 0 0,1 1 1 0 0,-1-2-1 0 0,1 1 1 0 0,-1 0-1 0 0,0-1 1 0 0,6-2-1 0 0,0-1-1718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0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1 431 1839 0 0,'0'0'83'0'0,"0"-1"-6"0"0,3-5-81 0 0,0 0 0 0 0,0 0 0 0 0,6-9-1 0 0,6-9 2837 0 0,-4 3 2172 0 0,21-26 1 0 0,21-17-1625 0 0,-24 33-2827 0 0,64-49 0 0 0,-69 62-575 0 0,0 2 1 0 0,1 0 0 0 0,0 2-1 0 0,2 1 1 0 0,48-17 0 0 0,-59 24 52 0 0,1 2 0 0 0,0 0-1 0 0,0 1 1 0 0,0 0 0 0 0,1 2 0 0 0,-1 0 0 0 0,1 1 0 0 0,-1 0 0 0 0,1 2 0 0 0,33 7 0 0 0,-47-8 2 0 0,0 0 1 0 0,0 0 0 0 0,0 1 0 0 0,0-1 0 0 0,0 1 0 0 0,-1 0 0 0 0,1 1 0 0 0,0-1 0 0 0,-1 0 0 0 0,0 1 0 0 0,1 0 0 0 0,-1 0 0 0 0,0 0 0 0 0,-1 0 0 0 0,1 0-1 0 0,-1 1 1 0 0,1-1 0 0 0,-1 1 0 0 0,0 0 0 0 0,3 6 0 0 0,-4-6 31 0 0,0 1 0 0 0,0-1-1 0 0,0 1 1 0 0,0-1 0 0 0,-1 1 0 0 0,0 0-1 0 0,0-1 1 0 0,0 1 0 0 0,0-1 0 0 0,-1 1-1 0 0,0-1 1 0 0,0 1 0 0 0,0-1-1 0 0,0 1 1 0 0,-1-1 0 0 0,0 0 0 0 0,0 0-1 0 0,-4 8 1 0 0,-1-3 96 0 0,1 0 0 0 0,-1 0 0 0 0,-1-1 0 0 0,-16 15 0 0 0,-40 26 294 0 0,22-18-398 0 0,-97 71-74 0 0,106-80-395 0 0,-2-2-1 0 0,-48 21 1 0 0,72-37 232 0 0,-1 0 0 0 0,-14 3 1 0 0,23-6 141 0 0,0 0 1 0 0,-1-1 0 0 0,1 1 0 0 0,-1-1 0 0 0,1 0-1 0 0,0 0 1 0 0,-1 0 0 0 0,1-1 0 0 0,0 1 0 0 0,-1-1 0 0 0,1 1-1 0 0,-4-3 1 0 0,6 3 24 0 0,1 0-1 0 0,-1-1 0 0 0,1 1 1 0 0,-1-1-1 0 0,1 1 1 0 0,-1-1-1 0 0,1 1 1 0 0,-1-1-1 0 0,1 1 0 0 0,0-1 1 0 0,-1 1-1 0 0,1-1 1 0 0,0 1-1 0 0,0-1 1 0 0,-1 0-1 0 0,1 1 0 0 0,0-1 1 0 0,0 1-1 0 0,0-1 1 0 0,0 0-1 0 0,0 1 1 0 0,0-1-1 0 0,0 1 0 0 0,0-1 1 0 0,0 0-1 0 0,0 1 1 0 0,0-1-1 0 0,0 0 1 0 0,1 0-1 0 0,5-17-265 0 0,-3 14 162 0 0,0-1 1 0 0,0 1-1 0 0,1 0 1 0 0,-1 0-1 0 0,1 0 1 0 0,0 0-1 0 0,0 1 1 0 0,0-1 0 0 0,8-4-1 0 0,-9 6-376 0 0,1 0-1 0 0,-1 1 0 0 0,1-1 1 0 0,-1 1-1 0 0,1-1 1 0 0,0 1-1 0 0,0 0 1 0 0,6 0-1 0 0,2-1-4837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4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1375 0 0,'-17'4'14900'0'0,"16"-3"-14696"0"0,1 0 0 0 0,-1 0 1 0 0,1 0-1 0 0,0 1 0 0 0,0-1 0 0 0,-1 0 0 0 0,1 0 1 0 0,0 0-1 0 0,0 0 0 0 0,0 1 0 0 0,0-1 0 0 0,0 0 1 0 0,1 2-1 0 0,8 26-2112 0 0,-5-22 3435 0 0,12 22-827 0 0,2-2 1 0 0,21 28-1 0 0,48 48 1307 0 0,-58-70-1558 0 0,-1-5-45 0 0,0-1 0 0 0,2-1 1 0 0,42 27-1 0 0,-36-27-321 0 0,-23-16-60 0 0,4 3 14 0 0,0-1 0 0 0,1 0 0 0 0,29 13-1 0 0,-41-23-16 0 0,1 0-1 0 0,-1 0 1 0 0,12 0-1 0 0,-3 1-178 0 0,-14-3 111 0 0,0 0 0 0 0,0 0 0 0 0,0-1 0 0 0,0 1 1 0 0,0 0-1 0 0,0 0 0 0 0,-1-1 0 0 0,1 1 0 0 0,0 0 0 0 0,0-1 0 0 0,0 1 0 0 0,0-1 0 0 0,-1 1 0 0 0,3-2 1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4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 15863 0 0,'0'0'728'0'0,"-1"1"-17"0"0,-110 145 1580 0 0,85-110-1877 0 0,-57 85 359 0 0,-18 23-280 0 0,81-119-466 0 0,0-1 0 0 0,-2-1 0 0 0,-37 31 0 0 0,-1-10 9 0 0,52-38-6432 0 0,21-16-58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4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4143 0 0,'0'0'14879'0'0,"2"0"-13180"0"0,18-8-750 0 0,-1 2 0 0 0,1 0 0 0 0,32-5 1 0 0,66-2-149 0 0,-52 7-484 0 0,17 4-109 0 0,-62 3-925 0 0,-1-1 1 0 0,1-1-1 0 0,40-8 1 0 0,-39 4-1889 0 0,-1-2-4945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4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 5527 0 0,'0'0'423'0'0,"-1"0"-278"0"0,-16-6 2963 0 0,5 3 4467 0 0,11 17-6146 0 0,1-8-1230 0 0,1 0-1 0 0,0 0 0 0 0,0 0 1 0 0,0 0-1 0 0,1 0 1 0 0,0-1-1 0 0,0 1 0 0 0,1 0 1 0 0,0-1-1 0 0,0 0 1 0 0,0 1-1 0 0,7 8 0 0 0,1-1 164 0 0,0-1-1 0 0,1 0 0 0 0,21 16 0 0 0,-2-5 241 0 0,0-2 1 0 0,55 28-1 0 0,75 24 581 0 0,-75-35-742 0 0,232 86 645 0 0,-313-122-1078 0 0,-3-1-10 0 0,0-1 0 0 0,0 1 0 0 0,-1-1 0 0 0,1 1 1 0 0,0-1-1 0 0,0 0 0 0 0,0 0 0 0 0,0 0 1 0 0,0 0-1 0 0,0 0 0 0 0,0 0 0 0 0,2-1 0 0 0,4 0-134 0 0,-6 0-38 0 0,-1-2-2101 0 0,2-6 1904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4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4 6911 0 0,'-1'0'528'0'0,"-1"-1"-308"0"0,1 0 1 0 0,-1 1-1 0 0,0-1 0 0 0,0 1 0 0 0,0 0 0 0 0,0-1 0 0 0,1 1 0 0 0,-1 0 0 0 0,0 0 0 0 0,0 0 0 0 0,0 1 0 0 0,0-1 0 0 0,0 0 0 0 0,0 1 0 0 0,1-1 1 0 0,-1 1-1 0 0,0 0 0 0 0,0-1 0 0 0,1 1 0 0 0,-1 0 0 0 0,0 0 0 0 0,1 0 0 0 0,-1 0 0 0 0,-1 2 0 0 0,-2 0 593 0 0,-4 4 107 0 0,1 0 1 0 0,-1 0-1 0 0,1 0 0 0 0,-12 16 0 0 0,-27 39 157 0 0,35-45-655 0 0,-43 56 526 0 0,-4-2 0 0 0,-76 71 0 0 0,99-108-823 0 0,-57 44 0 0 0,78-68-172 0 0,0 0 1 0 0,0-1-1 0 0,-1-1 0 0 0,0 0 0 0 0,-1-1 0 0 0,0-1 1 0 0,-25 6-1 0 0,20-6-668 0 0,20-5 118 0 0,13-5-3606 0 0,5-1-89 0 0,4-2-1220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4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12 9671 0 0,'0'0'8492'0'0,"-4"-6"-6744"0"0,0 5-1733 0 0,0 0-1 0 0,0 0 1 0 0,0 0 0 0 0,1 0-1 0 0,-1 1 1 0 0,0 0 0 0 0,0 0-1 0 0,0 0 1 0 0,0 0 0 0 0,0 0-1 0 0,0 1 1 0 0,1 0-1 0 0,-1 0 1 0 0,-5 2 0 0 0,-7 2 13 0 0,1 1 0 0 0,-17 8 0 0 0,8-1-46 0 0,-127 58 57 0 0,122-59-130 0 0,-1-1 0 0 0,0-2-1 0 0,-39 7 1 0 0,69-16 81 0 0,0 1 0 0 0,-1-1 0 0 0,1 0 0 0 0,0 0 1 0 0,-1 0-1 0 0,1 0 0 0 0,0 0 0 0 0,0 0 0 0 0,-1 0 0 0 0,1 0 0 0 0,0-1 0 0 0,-1 1 0 0 0,1 0 0 0 0,0 0 0 0 0,0 0 0 0 0,-1 0 0 0 0,1 0 0 0 0,0 0 0 0 0,0 0 0 0 0,-1-1 0 0 0,1 1 1 0 0,0 0-1 0 0,0 0 0 0 0,0 0 0 0 0,-1-1 0 0 0,1 1 0 0 0,0 0 0 0 0,0 0 0 0 0,0-1 0 0 0,0 1 0 0 0,-1 0 0 0 0,1 0 0 0 0,0-1 0 0 0,0 1 0 0 0,0 0 0 0 0,0 0 0 0 0,0-1 1 0 0,0 1-1 0 0,0 0 0 0 0,0 0 0 0 0,0-1 0 0 0,0 1 0 0 0,0 0 0 0 0,0-1 0 0 0,0 1 0 0 0,0 0 0 0 0,0 0 0 0 0,0-1 0 0 0,0 1 0 0 0,0-1 0 0 0,5-13-259 0 0,12-12-136 0 0,-12 19 58 0 0,-4 6 267 0 0,-8 12 64 0 0,-2 2 184 0 0,0-2-1 0 0,0 1 0 0 0,-13 10 1 0 0,-16 20 386 0 0,8-6 1910 0 0,111-50-2376 0 0,-58 10-250 0 0,29-2 1 0 0,-28 4 43 0 0,4 1 43 0 0,0 2-1 0 0,0 1 1 0 0,0 0 0 0 0,32 9-1 0 0,-45-9 70 0 0,9 3 133 0 0,0 1-1 0 0,0 1 0 0 0,0 0 1 0 0,41 21-1 0 0,-31-4 362 0 0,-32-23-328 0 0,-2 9-83 0 0,1-8-72 0 0,-1-1 0 0 0,0 1 0 0 0,0-1 0 0 0,0 1-1 0 0,0-1 1 0 0,0 1 0 0 0,0-1 0 0 0,0 0 0 0 0,-1 1 0 0 0,1-1 0 0 0,0 1 0 0 0,-1-1 0 0 0,0 0-1 0 0,1 1 1 0 0,-1-1 0 0 0,0 2 0 0 0,-4 3-5 0 0,0 0 0 0 0,0 0 0 0 0,0 0 0 0 0,-1-1 0 0 0,0 0 0 0 0,0 0 0 0 0,0 0 0 0 0,0-1 0 0 0,-14 7 0 0 0,-8 2 0 0 0,-32 11 0 0 0,49-20 0 0 0,-53 16 32 0 0,0-3 0 0 0,-74 9 0 0 0,8-1 0 0 0,54-8-853 0 0,74-16-26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4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2759 0 0,'0'2'126'0'0,"-1"2"-90"0"0,0 1 1 0 0,1 0 0 0 0,-1-1-1 0 0,1 9 1 0 0,0-6 345 0 0,3 3 4281 0 0,7 4-2075 0 0,-8-12-1678 0 0,4 5 46 0 0,0-1 0 0 0,0 0 0 0 0,0 0 0 0 0,1-1 0 0 0,13 8-1 0 0,41 19 326 0 0,-38-20-642 0 0,125 49 1458 0 0,-105-46-1262 0 0,-1 3 0 0 0,62 34 0 0 0,-97-48-727 0 0,1 1-1 0 0,-2 0 0 0 0,1 0 0 0 0,0 1 0 0 0,-1-1 0 0 0,0 1 0 0 0,0 1 1 0 0,-1 0-1 0 0,6 9 0 0 0,-9-12-65 0 0,0 0 0 0 0,0 0 0 0 0,0 0 0 0 0,-1 0 1 0 0,0 0-1 0 0,1 0 0 0 0,-2 1 0 0 0,1-1 0 0 0,0 1 0 0 0,-1-1 1 0 0,0 0-1 0 0,0 1 0 0 0,0-1 0 0 0,-1 1 0 0 0,0-1 0 0 0,1 0 1 0 0,-2 1-1 0 0,1-1 0 0 0,-3 7 0 0 0,-2 1-41 0 0,0 0 0 0 0,-1 0-1 0 0,0-1 1 0 0,-1 1 0 0 0,0-1 0 0 0,-1-1 0 0 0,-17 16-1 0 0,3-5-10 0 0,-2-1-1 0 0,-33 21 1 0 0,9-10-267 0 0,-67 46-1050 0 0,43-23-3384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46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241 420 7831 0 0,'-23'-5'332'0'0,"9"3"1289"0"0,0 0 0 0 0,1-2 0 0 0,0 0 0 0 0,-15-6-1 0 0,22 7-1441 0 0,0 0 0 0 0,0-1-1 0 0,-8-6 1 0 0,2 0 56 0 0,0 0 0 0 0,1-1 1 0 0,1 0-1 0 0,0-1 0 0 0,0 0 0 0 0,-10-18 1 0 0,17 25-215 0 0,0 0 0 0 0,1-1 1 0 0,0 1-1 0 0,0-1 1 0 0,0 1-1 0 0,0-1 0 0 0,1 0 1 0 0,-1-9-1 0 0,2 11-16 0 0,0-1 0 0 0,1 1-1 0 0,-1 0 1 0 0,1 0 0 0 0,-1 0-1 0 0,1 0 1 0 0,1 0 0 0 0,-1 0 0 0 0,0 0-1 0 0,1 1 1 0 0,0-1 0 0 0,0 0-1 0 0,4-5 1 0 0,1 0-3 0 0,1 0 0 0 0,0 1 0 0 0,0 0 0 0 0,1 0 0 0 0,13-9 0 0 0,51-29-170 0 0,-58 38 131 0 0,-1 1 1 0 0,1 0-1 0 0,1 1 0 0 0,0 1 1 0 0,-1 0-1 0 0,1 1 0 0 0,1 1 0 0 0,27-2 1 0 0,-14 4 280 0 0,-1 1 1 0 0,0 2-1 0 0,0 1 1 0 0,31 7-1 0 0,-35-4 243 0 0,-1 0-1 0 0,0 2 0 0 0,-1 0 1 0 0,40 21-1 0 0,-59-26-397 0 0,0-1 0 0 0,1 1 0 0 0,-1-1 0 0 0,-1 1 0 0 0,1 1 0 0 0,0-1 0 0 0,-1 0 0 0 0,0 1 0 0 0,0 0 0 0 0,0-1 0 0 0,3 6 0 0 0,-5-7-77 0 0,0 0 1 0 0,-1 0-1 0 0,1 0 0 0 0,0 1 1 0 0,-1-1-1 0 0,1 0 0 0 0,-1 1 1 0 0,0-1-1 0 0,1 0 0 0 0,-1 1 1 0 0,-1-1-1 0 0,1 0 0 0 0,0 1 1 0 0,0-1-1 0 0,-1 0 0 0 0,1 1 1 0 0,-1-1-1 0 0,0 0 0 0 0,0 0 1 0 0,0 0-1 0 0,0 1 0 0 0,0-1 1 0 0,0 0-1 0 0,-3 2 0 0 0,-1 3-6 0 0,-1 0 0 0 0,0 0-1 0 0,0-1 1 0 0,-1 1 0 0 0,0-2-1 0 0,0 1 1 0 0,-16 9 0 0 0,-60 25 19 0 0,69-34-32 0 0,-21 9-135 0 0,-1-2-1 0 0,0-1 1 0 0,-1-2 0 0 0,1-2-1 0 0,-2-1 1 0 0,1-1 0 0 0,-1-3-1 0 0,-38 0 1 0 0,70-3 71 0 0,1-1 1 0 0,-1 0-1 0 0,1 1 1 0 0,-1-2-1 0 0,1 1 1 0 0,0 0 0 0 0,-6-4-1 0 0,10 5-55 0 0,0-1 1 0 0,-1 1-1 0 0,1-1 0 0 0,0 1 1 0 0,0-1-1 0 0,0 0 0 0 0,0 0 1 0 0,0 0-1 0 0,0 1 0 0 0,1-1 1 0 0,-1 0-1 0 0,0 0 0 0 0,0 0 1 0 0,1 0-1 0 0,-1 0 0 0 0,0-1 1 0 0,1 1-1 0 0,-1 0 0 0 0,1 0 1 0 0,0 0-1 0 0,-1 0 1 0 0,1-1-1 0 0,0 1 0 0 0,0 0 1 0 0,-1 0-1 0 0,1-1 0 0 0,0 1 1 0 0,0 0-1 0 0,0 0 0 0 0,1-1 1 0 0,-1 1-1 0 0,0 0 0 0 0,0 0 1 0 0,1-1-1 0 0,-1 1 0 0 0,2-2 1 0 0,6-14-6205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4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0 16847 0 0,'0'0'2528'0'0,"-2"2"-2296"0"0,-84 153 896 0 0,19-31-958 0 0,-215 286 60 0 0,279-406-230 0 0,-17 23 4 0 0,0-2 8 0 0,2 0 0 0 0,1 2 0 0 0,1 0 0 0 0,-15 34 0 0 0,29-56-12 0 0,0 1 1 0 0,1-1-1 0 0,0 1 0 0 0,-1-1 0 0 0,2 1 1 0 0,-1 0-1 0 0,1 0 0 0 0,0 0 0 0 0,0 5 1 0 0,0-9-3 0 0,1-1 1 0 0,-1 1-1 0 0,0-1 1 0 0,1 1-1 0 0,-1-1 1 0 0,1 1-1 0 0,-1-1 1 0 0,1 0-1 0 0,-1 1 1 0 0,1-1-1 0 0,0 0 1 0 0,0 0-1 0 0,0 1 1 0 0,0-1-1 0 0,0 0 1 0 0,0 0-1 0 0,0 0 1 0 0,0 0-1 0 0,0 0 1 0 0,0 0-1 0 0,1-1 1 0 0,-1 1-1 0 0,0 0 1 0 0,1 0-1 0 0,-1-1 1 0 0,1 1-1 0 0,-1-1 1 0 0,0 0-1 0 0,1 1 1 0 0,-1-1-1 0 0,1 0 1 0 0,-1 0-1 0 0,1 0 1 0 0,-1 0-1 0 0,1 0 1 0 0,-1 0-1 0 0,1 0 1 0 0,-1 0-1 0 0,3-1 1 0 0,-1 0-195 0 0,1 1 0 0 0,-1-1-1 0 0,1 0 1 0 0,-1 0 0 0 0,1 0 0 0 0,-1-1 0 0 0,0 1 0 0 0,0-1 0 0 0,4-2 0 0 0,4-7-1714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46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0,'0'0'191'0'0,"0"2"-11"0"0,0 9 1665 0 0,1 0-1 0 0,0 0 0 0 0,1 0 1 0 0,0 0-1 0 0,1 0 1 0 0,6 15-1 0 0,-2-11-631 0 0,0 0 1 0 0,0 0-1 0 0,19 25 0 0 0,-8-18-766 0 0,0-1-1 0 0,1 0 1 0 0,1-2 0 0 0,43 33-1 0 0,-23-26-196 0 0,0-2 0 0 0,64 27-1 0 0,-52-26-191 0 0,-20-11-11 0 0,-14-6-59 0 0,0 0 0 0 0,-1 2 0 0 0,0-1 1 0 0,-1 2-1 0 0,29 23 0 0 0,-44-33-206 0 0,19-9-10323 0 0,-8 0 4245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0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6 10135 0 0,'4'-5'9360'0'0,"-14"9"-8039"0"0,3-1-894 0 0,-23 15-14 0 0,0 1 0 0 0,0 1 0 0 0,-28 27 0 0 0,31-20-447 0 0,-28 34 0 0 0,25-27-37 0 0,8-6 91 0 0,2 1-1 0 0,0 1 0 0 0,2 1 0 0 0,-16 38 0 0 0,28-57 37 0 0,1 0 0 0 0,1 0 0 0 0,0 1 0 0 0,-3 16-1 0 0,6-26-143 0 0,0 1-1 0 0,1 0 1 0 0,-1-1 0 0 0,1 1-1 0 0,0 0 1 0 0,0-1-1 0 0,0 1 1 0 0,1 0 0 0 0,-1-1-1 0 0,1 1 1 0 0,0 0-1 0 0,0-1 1 0 0,0 1 0 0 0,1-1-1 0 0,-1 0 1 0 0,1 1-1 0 0,0-1 1 0 0,-1 0 0 0 0,6 6-1 0 0,2-2-2040 0 0,1-3-4922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4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 6911 0 0,'-12'2'304'0'0,"-1"0"-1"0"0,0 0 1 0 0,0 2-1 0 0,1 0 1 0 0,0 0-1 0 0,0 1 1 0 0,-21 12-1 0 0,-7 7 3161 0 0,-61 48 0 0 0,80-54-2830 0 0,0 1 1 0 0,2 0-1 0 0,0 2 1 0 0,-18 26-1 0 0,2 3 52 0 0,-3-2-1 0 0,-76 76 0 0 0,111-121-730 0 0,0 0 0 0 0,0-1 0 0 0,0 1 0 0 0,0-1 0 0 0,0 0 0 0 0,-1 0 0 0 0,1 0-1 0 0,-1 0 1 0 0,1 0 0 0 0,-7 1 0 0 0,9-3-323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4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5983 0 0,'0'0'12360'0'0,"2"0"-11977"0"0,16-1 283 0 0,0-1-1 0 0,24-6 1 0 0,13-1-30 0 0,2 0-311 0 0,-38 6-940 0 0,0 0 1 0 0,0 1-1 0 0,0 1 0 0 0,26 1 0 0 0,-30 2-4077 0 0,-1-2-1315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4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80 14191 0 0,'-2'0'654'0'0,"-3"0"-526"0"0,0 0 1 0 0,0 1 0 0 0,0 0-1 0 0,-1 0 1 0 0,1 0 0 0 0,0 0-1 0 0,-8 4 4414 0 0,39-5-3883 0 0,0-2 0 0 0,0-1 0 0 0,-1-1 1 0 0,1-1-1 0 0,32-11 0 0 0,-28 6-517 0 0,26-8 59 0 0,59-11 0 0 0,-107 28-277 0 0,0 0 0 0 0,0 1-1 0 0,0 0 1 0 0,0 0 0 0 0,0 0 0 0 0,0 1 0 0 0,0 0 0 0 0,-1 1 0 0 0,10 3-1 0 0,-11-3-985 0 0,0 0-1 0 0,-1 0 1 0 0,1 1-1 0 0,5 4 0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4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76 6447 0 0,'8'-10'204'0'0,"0"2"-1"0"0,1-1 1 0 0,-1 1-1 0 0,11-7 1 0 0,14-11 8412 0 0,-33 26-8444 0 0,1 1-1 0 0,0-1 1 0 0,-1 0 0 0 0,1 1 0 0 0,0-1 0 0 0,-1 0 0 0 0,1 1 0 0 0,-1-1 0 0 0,1 1 0 0 0,-1-1 0 0 0,1 1 0 0 0,-1-1-1 0 0,1 1 1 0 0,-1-1 0 0 0,1 2 0 0 0,0 9 136 0 0,-1 0-1 0 0,0 0 0 0 0,0-1 0 0 0,-1 1 1 0 0,-1 0-1 0 0,1 0 0 0 0,-7 18 1 0 0,-31 74 570 0 0,27-76-684 0 0,-17 38-124 0 0,-3 0 0 0 0,-4-3-1 0 0,-1 0 1 0 0,-74 89 0 0 0,102-140-766 0 0,0 1 0 0 0,1 0-1 0 0,-11 21 1 0 0,13-20-6535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4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10591 0 0,'0'0'12995'0'0,"-10"5"-11873"0"0,5 0-1106 0 0,0 1 0 0 0,1-1-1 0 0,-1 1 1 0 0,1 0 0 0 0,1 0-1 0 0,-1 1 1 0 0,-4 12 0 0 0,7-16-710 0 0,-1 1 1 0 0,2 0 0 0 0,-1 0-1 0 0,0-1 1 0 0,0 8 0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4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116 184 7367 0 0,'0'-2'2772'0'0,"6"-4"-1156"0"0,-1 0-1 0 0,1 0 0 0 0,0 1 1 0 0,1-1-1 0 0,11-7 0 0 0,43-21 105 0 0,-23 13-529 0 0,-7 2-803 0 0,42-23 117 0 0,-65 38-452 0 0,1 0 0 0 0,-1 0 0 0 0,1 2 1 0 0,0-1-1 0 0,0 1 0 0 0,16-2 0 0 0,-24 4-44 0 0,1-1 0 0 0,0 1 0 0 0,-1 0 0 0 0,1 0 0 0 0,0 0 0 0 0,-1 0 0 0 0,1 1 0 0 0,0-1-1 0 0,-1 0 1 0 0,1 1 0 0 0,0-1 0 0 0,-1 1 0 0 0,1 0 0 0 0,-1-1 0 0 0,1 1 0 0 0,-1 0 0 0 0,0 0 0 0 0,1 0 0 0 0,-1 0 0 0 0,0 0 0 0 0,3 2-1 0 0,-3-1 0 0 0,0 0 0 0 0,0 0 0 0 0,-1 0-1 0 0,1 0 1 0 0,0 0 0 0 0,-1 0 0 0 0,1 0-1 0 0,-1 0 1 0 0,1 0 0 0 0,-1 0 0 0 0,0 0-1 0 0,0 1 1 0 0,0-1 0 0 0,-1 3 0 0 0,-1 6 32 0 0,0 0 0 0 0,-1 0-1 0 0,-1-1 1 0 0,1 1 0 0 0,-7 11 0 0 0,1-3-5 0 0,-1 0 0 0 0,0-1 0 0 0,-2 0 0 0 0,0-1 0 0 0,0 0 0 0 0,-2-1 0 0 0,-17 16 0 0 0,-82 57-874 0 0,44-37 31 0 0,5-3 300 0 0,-34 27-209 0 0,92-70 732 0 0,5-5 122 0 0,2 0-56 0 0,0 1-25 0 0,1 0 0 0 0,0 0-1 0 0,1 0 1 0 0,-1 0-1 0 0,0-1 1 0 0,0 1 0 0 0,1-1-1 0 0,-1 1 1 0 0,1-1-1 0 0,-1 0 1 0 0,1 0 0 0 0,5 2-1 0 0,37 4 597 0 0,-20-3-327 0 0,2-1-265 0 0,1-1-1 0 0,-1-1 0 0 0,1-1 0 0 0,-1-2 1 0 0,1-1-1 0 0,39-9 0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5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41 7831 0 0,'2'0'356'0'0,"4"-5"-179"0"0,0 0-1 0 0,0-1 0 0 0,-1 1 0 0 0,11-15 15315 0 0,-25 26-15355 0 0,5-3-112 0 0,-18 10 23 0 0,-1-1 0 0 0,0-1 0 0 0,-41 12-1 0 0,-76 13-530 0 0,90-25-269 0 0,-77 6-1 0 0,107-16 358 0 0,-1 0 1 0 0,1-2-1 0 0,0 0 0 0 0,0-1 0 0 0,0-1 0 0 0,-35-11 1 0 0,54 14 362 0 0,0 0 0 0 0,-1 0 0 0 0,1-1 1 0 0,0 1-1 0 0,0-1 0 0 0,0 1 0 0 0,0-1 1 0 0,0 1-1 0 0,0-1 0 0 0,0 0 0 0 0,0 1 1 0 0,0-1-1 0 0,1 0 0 0 0,-1 0 0 0 0,0 1 1 0 0,0-1-1 0 0,0 0 0 0 0,1 0 0 0 0,-1 0 1 0 0,0-1-1 0 0,1 1-13 0 0,0 0 0 0 0,0 0 1 0 0,0 1-1 0 0,0-1 0 0 0,0 0 1 0 0,0 0-1 0 0,0 1 0 0 0,1-1 1 0 0,-1 0-1 0 0,0 0 0 0 0,0 1 1 0 0,1-1-1 0 0,-1 0 0 0 0,1 0 1 0 0,-1 1-1 0 0,0-1 0 0 0,1 1 1 0 0,-1-1-1 0 0,1 0 0 0 0,-1 1 1 0 0,2-1-1 0 0,2-3-21 0 0,1 0 0 0 0,-1 1-1 0 0,1 0 1 0 0,0 0 0 0 0,0 0 0 0 0,6-2 0 0 0,-9 5 335 0 0,-2-1-202 0 0,1 1 1 0 0,-1 0-1 0 0,0 0 1 0 0,0 0-1 0 0,1 0 0 0 0,-1 0 1 0 0,0-1-1 0 0,1 1 1 0 0,-1 0-1 0 0,1 0 1 0 0,-1 0-1 0 0,0 0 0 0 0,1 0 1 0 0,-1 0-1 0 0,0 0 1 0 0,1 0-1 0 0,-1 0 1 0 0,0 0-1 0 0,1 1 0 0 0,-1-1 1 0 0,0 0-1 0 0,1 0 1 0 0,-1 0-1 0 0,0 0 1 0 0,1 0-1 0 0,-1 1 0 0 0,0-1 1 0 0,1 5-9 0 0,0 0 1 0 0,0 0-1 0 0,-1-1 1 0 0,0 1-1 0 0,0 0 1 0 0,0 0-1 0 0,-1 0 1 0 0,0 0-1 0 0,0 0 1 0 0,0-1-1 0 0,0 1 1 0 0,-1 0-1 0 0,-3 6 1 0 0,-4 9 124 0 0,-22 32 0 0 0,17-30-143 0 0,-19 28 67 0 0,20-32-69 0 0,1 2 1 0 0,0-1 0 0 0,-15 37 0 0 0,23-49-27 0 0,3-5-12 0 0,-1 1 0 0 0,0-1 0 0 0,1 0-1 0 0,-1 1 1 0 0,1-1 0 0 0,0 1 0 0 0,0-1 0 0 0,0 1-1 0 0,-1 4 1 0 0,-1 2 0 0 0,3 1 0 0 0,1-8-7 0 0,0-1 0 0 0,-1 1 0 0 0,1-1 0 0 0,0 1 0 0 0,0-1 0 0 0,0 1 0 0 0,0-1 0 0 0,0 0 0 0 0,0 1 0 0 0,0-1 0 0 0,0 0 0 0 0,0 0 0 0 0,1 0 0 0 0,-1 0 0 0 0,1 0 0 0 0,-1 0 0 0 0,1 0 0 0 0,-1 0 0 0 0,1-1 0 0 0,-1 1 0 0 0,1-1 0 0 0,-1 1 0 0 0,1-1 0 0 0,0 1 0 0 0,-1-1 0 0 0,1 0 0 0 0,0 0 0 0 0,-1 0 0 0 0,4 0 0 0 0,2 0-30 0 0,0-1-1 0 0,0 0 1 0 0,0 0-1 0 0,0-1 1 0 0,-1 0 0 0 0,8-2-1 0 0,94-43-371 0 0,-86 35 309 0 0,7-3-140 0 0,51-20 1 0 0,-72 32 280 0 0,0 0 0 0 0,0 1 1 0 0,1 0-1 0 0,-1 1 0 0 0,1-1 1 0 0,-1 2-1 0 0,1-1 1 0 0,-1 1-1 0 0,1 1 0 0 0,-1-1 1 0 0,14 4-1 0 0,-15-2 77 0 0,1 1-1 0 0,-1 0 1 0 0,-1 1-1 0 0,1 0 0 0 0,0 0 1 0 0,-1 0-1 0 0,0 0 1 0 0,0 1-1 0 0,0 0 1 0 0,-1 1-1 0 0,1-1 1 0 0,7 12-1 0 0,-7-9 29 0 0,0 1 0 0 0,-1-1 0 0 0,0 1 0 0 0,-1 0 1 0 0,0 0-1 0 0,0 1 0 0 0,-1-1 0 0 0,0 1 0 0 0,2 11 0 0 0,-5-18-93 0 0,0 0 0 0 0,0-1 1 0 0,0 1-1 0 0,0 0 0 0 0,0 0 0 0 0,0 0 0 0 0,-1 0 0 0 0,1 0 1 0 0,-1 0-1 0 0,0 0 0 0 0,0-1 0 0 0,0 1 0 0 0,0 0 0 0 0,-1-1 0 0 0,1 1 1 0 0,-1-1-1 0 0,1 1 0 0 0,-1-1 0 0 0,0 0 0 0 0,0 0 0 0 0,0 1 1 0 0,0-1-1 0 0,-3 2 0 0 0,-5 2 14 0 0,1 0 0 0 0,-1 0-1 0 0,0-1 1 0 0,-17 6 0 0 0,14-5-21 0 0,-48 18-312 0 0,-1-3 0 0 0,-73 15-1 0 0,88-29-78 0 0,27-6-7357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5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36 5063 0 0,'8'-4'45'0'0,"0"0"1"0"0,0 0-1 0 0,1 1 0 0 0,-1 0 0 0 0,10-2 0 0 0,15-6 5908 0 0,-26 9-1504 0 0,-13 6-122 0 0,-21 20-3555 0 0,-43 47-1 0 0,33-31-474 0 0,-119 138-297 0 0,140-159 0 0 0,0 1 0 0 0,0 0 0 0 0,1 2 0 0 0,1 0 0 0 0,1 0 0 0 0,1 1 0 0 0,1 1 0 0 0,-10 33 0 0 0,19-49 15 0 0,0 1-1 0 0,1-1 1 0 0,0 1-1 0 0,0 0 1 0 0,1-1-1 0 0,0 1 1 0 0,1 0-1 0 0,0-1 1 0 0,0 1-1 0 0,1-1 1 0 0,0 1-1 0 0,1-1 1 0 0,-1 0-1 0 0,2 0 1 0 0,-1 0-1 0 0,6 8 1 0 0,-3-6-5 0 0,0 0 1 0 0,1 0 0 0 0,0-1-1 0 0,1 0 1 0 0,0-1-1 0 0,1 0 1 0 0,-1 0-1 0 0,1-1 1 0 0,1 0-1 0 0,0 0 1 0 0,15 7-1 0 0,-19-11-353 0 0,-1 0 0 0 0,1-1 0 0 0,0 0-1 0 0,1 0 1 0 0,-1-1 0 0 0,0 0-1 0 0,13 1 1 0 0,-5-3-1780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5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11055 0 0,'0'-2'345'0'0,"1"-1"131"0"0,4-6 3827 0 0,-5 21-3444 0 0,1-7-724 0 0,1 34 665 0 0,5 66 1695 0 0,-4-89-2143 0 0,0-1 1 0 0,0 0 0 0 0,2 0-1 0 0,11 27 1 0 0,-8-25-257 0 0,2-1 1 0 0,0 0-1 0 0,0-1 0 0 0,2 0 1 0 0,0 0-1 0 0,0-1 0 0 0,2-1 1 0 0,-1 0-1 0 0,2-1 0 0 0,0-1 1 0 0,0 0-1 0 0,20 11 0 0 0,22 7 358 0 0,1-3 0 0 0,82 26 0 0 0,-73-28-372 0 0,-57-21-3979 0 0,-8-9 2250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5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2303 0 0,'0'0'15870'0'0,"0"2"-15398"0"0,-3 20 143 0 0,-1 0 1 0 0,-1 0-1 0 0,-1-1 1 0 0,0 1-1 0 0,-15 28 0 0 0,11-29-511 0 0,-2 0-1 0 0,0-1 0 0 0,-1 0 0 0 0,-1-1 0 0 0,-1 0 0 0 0,-1-1 1 0 0,0-1-1 0 0,-30 24 0 0 0,-85 54-73 0 0,-37 31-7 0 0,151-109-80 0 0,15-16-237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0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16 10135 0 0,'2'-16'10942'0'0,"-1"18"-10494"0"0,1 2-333 0 0,0 1 0 0 0,0 0 0 0 0,-1 0 0 0 0,0 0 0 0 0,0 0 1 0 0,0 1-1 0 0,0-1 0 0 0,-1 0 0 0 0,0 0 0 0 0,0 1 0 0 0,0-1 1 0 0,0 0-1 0 0,-3 10 0 0 0,-2 8 81 0 0,-14 38 0 0 0,18-57-169 0 0,-18 51-341 0 0,-2-1-1 0 0,-44 80 0 0 0,61-128-59 0 0,-4 4-657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5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59 11519 0 0,'0'0'2635'0'0,"8"-8"2077"0"0,1 3-4098 0 0,-1 0 0 0 0,1 0 0 0 0,0 1 0 0 0,19-5 0 0 0,-11 3-360 0 0,-8 2-150 0 0,0 1 0 0 0,0 1 0 0 0,1-1 0 0 0,-1 2-1 0 0,1-1 1 0 0,10 1 0 0 0,-18 1-94 0 0,0-1-1 0 0,0 1 1 0 0,0 1-1 0 0,0-1 0 0 0,0 0 1 0 0,0 0-1 0 0,1 1 1 0 0,-1 0-1 0 0,0-1 1 0 0,0 1-1 0 0,-1 0 0 0 0,1 0 1 0 0,0 0-1 0 0,0 0 1 0 0,0 0-1 0 0,0 0 1 0 0,-1 0-1 0 0,1 1 0 0 0,-1-1 1 0 0,1 1-1 0 0,-1-1 1 0 0,1 1-1 0 0,-1 0 1 0 0,0-1-1 0 0,0 1 0 0 0,0 0 1 0 0,0 0-1 0 0,0 0 1 0 0,0 0-1 0 0,-1 0 1 0 0,1 0-1 0 0,0 0 0 0 0,0 4 1 0 0,-1 1 6 0 0,0-1 0 0 0,0 1 1 0 0,-1 0-1 0 0,1-1 0 0 0,-2 1 1 0 0,1-1-1 0 0,-1 1 0 0 0,1-1 1 0 0,-2 1-1 0 0,1-1 0 0 0,-1 0 0 0 0,0 0 1 0 0,-5 7-1 0 0,-6 10 182 0 0,-33 38-1 0 0,46-60-187 0 0,-32 36 65 0 0,0-1 0 0 0,-3-1 0 0 0,-52 38 0 0 0,74-59 81 0 0,13-13-60 0 0,2 0 0 0 0,1 0-61 0 0,0 0 1 0 0,0 0-1 0 0,0 0 0 0 0,0-1 1 0 0,0 1-1 0 0,0-1 0 0 0,0 1 1 0 0,0-1-1 0 0,0 1 0 0 0,0-1 1 0 0,0 0-1 0 0,0 0 0 0 0,3-1 0 0 0,32-4 401 0 0,-18 1-259 0 0,137-30 49 0 0,-61 11-167 0 0,-75 19-452 0 0,0 0 0 0 0,0 1 0 0 0,0 1 1 0 0,0 1-1 0 0,27 2 0 0 0,-34 1-786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5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11519 0 0,'0'0'12301'0'0,"2"-1"-11685"0"0,23-6-27 0 0,0 2 0 0 0,31-4 0 0 0,4 0-338 0 0,91-23 75 0 0,39-7-132 0 0,-129 29-689 0 0,70-2-1 0 0,-124 12 76 0 0,0 0-1 0 0,0 1 1 0 0,0-1-1 0 0,-1 1 1 0 0,11 3-1 0 0,-15-3-1272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52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107 120 8287 0 0,'-17'0'452'0'0,"-23"3"-1"0"0,-1 0 4481 0 0,41-3-4755 0 0,0 0-1 0 0,-1 0 1 0 0,1 0-1 0 0,0 0 1 0 0,0 0 0 0 0,-1 0-1 0 0,1 0 1 0 0,0 0 0 0 0,0 0-1 0 0,-1 0 1 0 0,1 0-1 0 0,0 0 1 0 0,-1 0 0 0 0,1 0-1 0 0,0 0 1 0 0,0 0 0 0 0,-1 0-1 0 0,1 0 1 0 0,0 0 0 0 0,0 0-1 0 0,-1-1 1 0 0,1 1-1 0 0,0 0 1 0 0,0 0 0 0 0,-1 0-1 0 0,1-1 178 0 0,0 1-178 0 0,0 0 1 0 0,-1 0-1 0 0,1 0 1 0 0,0-1 0 0 0,0 1-1 0 0,0 0 1 0 0,6-8 1306 0 0,17-5-1256 0 0,215-63 1801 0 0,-213 68-1779 0 0,-12 4-83 0 0,-1 1 0 0 0,1 0 0 0 0,-1 0-1 0 0,1 1 1 0 0,21-1 0 0 0,-22 5-29 0 0,-3 2-24 0 0,-8-3-113 0 0,0 1 0 0 0,0-1 0 0 0,0 0-1 0 0,-1 0 1 0 0,1 0 0 0 0,0 0-1 0 0,-1 1 1 0 0,1-1 0 0 0,-1 0-1 0 0,1 0 1 0 0,-1 1 0 0 0,0-1 0 0 0,0 1-1 0 0,1-1 1 0 0,-1 0 0 0 0,0 1-1 0 0,0-1 1 0 0,0 0 0 0 0,0 1-1 0 0,-1-1 1 0 0,1 0 0 0 0,0 1-1 0 0,0-1 1 0 0,-1 0 0 0 0,1 1 0 0 0,-1-1-1 0 0,0 0 1 0 0,1 0 0 0 0,-1 1-1 0 0,0-1 1 0 0,-1 2 0 0 0,-3 4-44 0 0,0 1 0 0 0,-1-1 1 0 0,-9 10-1 0 0,13-15 30 0 0,-27 26-115 0 0,-1-2 0 0 0,-38 26 0 0 0,-19 16-234 0 0,-45 43-199 0 0,129-108 556 0 0,2-2 7 0 0,-1 1 0 0 0,1-1-1 0 0,0 1 1 0 0,0-1 0 0 0,0 1-1 0 0,0-1 1 0 0,0 1-1 0 0,0-1 1 0 0,1 1 0 0 0,-1 0-1 0 0,0-1 1 0 0,0 4-1 0 0,1-5 4 0 0,0 1 0 0 0,1-1 0 0 0,-1 1-1 0 0,0-1 1 0 0,0 0 0 0 0,0 1-1 0 0,0-1 1 0 0,1 1 0 0 0,-1-1-1 0 0,0 0 1 0 0,0 1 0 0 0,0-1-1 0 0,1 0 1 0 0,-1 1 0 0 0,0-1-1 0 0,1 0 1 0 0,-1 1 0 0 0,0-1-1 0 0,1 0 1 0 0,-1 0 0 0 0,0 1-1 0 0,1-1 1 0 0,-1 0 0 0 0,1 0-1 0 0,-1 0 1 0 0,1 1 0 0 0,-1-1-1 0 0,12 5 86 0 0,-3-4-29 0 0,0 0-1 0 0,0 0 1 0 0,0 0-1 0 0,0-1 1 0 0,0-1-1 0 0,0 1 1 0 0,10-3-1 0 0,-2 1 28 0 0,244-36 953 0 0,-85 11-576 0 0,-122 15-411 0 0,-19 3-505 0 0,-34 9-261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5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66 2303 0 0,'-2'0'167'0'0,"-24"12"953"0"0,-18 6 6617 0 0,16-7 4238 0 0,36-13-11164 0 0,11-2-1016 0 0,194-22 2176 0 0,-204 24-2000 0 0,124-25 310 0 0,-109 20-1893 0 0,37-15 0 0 0,-48 15-108 0 0,0-2-316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5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0,'0'0'12119'0'0,"1"3"-11142"0"0,7 18-416 0 0,2 1 0 0 0,0-1 1 0 0,2 0-1 0 0,0-1 0 0 0,1 0 0 0 0,18 19 0 0 0,-6-13-217 0 0,2-2 1 0 0,53 37-1 0 0,66 31 197 0 0,-128-82-491 0 0,110 57 285 0 0,-89-49-147 0 0,0 2-1 0 0,-1 2 1 0 0,52 39-1 0 0,-49-23-93 0 0,-39-37-164 0 0,-1 0-23 0 0,1 0 19 0 0,-1 0 0 0 0,1 0 0 0 0,0 0 0 0 0,-1-1 0 0 0,1 1 0 0 0,-1-1 0 0 0,1 1 0 0 0,0-1 0 0 0,0 0 0 0 0,-1 1 0 0 0,1-1 0 0 0,0 0 0 0 0,-1 0 0 0 0,4 0 0 0 0,-4-1-70 0 0,0 1 1 0 0,0 0-1 0 0,1-1 0 0 0,-1 1 0 0 0,0-1 0 0 0,0 0 1 0 0,0 1-1 0 0,0-1 0 0 0,0 0 0 0 0,0 0 0 0 0,0 1 1 0 0,0-1-1 0 0,0 0 0 0 0,0 0 0 0 0,-1 0 0 0 0,1 0 1 0 0,0 0-1 0 0,-1 0 0 0 0,1-1 0 0 0,-1 1 0 0 0,1 0 1 0 0,0-2-1 0 0,3-9-1431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54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0 11975 0 0,'-2'2'6090'0'0,"-25"27"-5006"0"0,-1-2 0 0 0,-2-1 1 0 0,-32 23-1 0 0,-39 34-624 0 0,-213 230 189 0 0,304-303-786 0 0,-1 1 1 0 0,0-2-1 0 0,0 1 0 0 0,-1-2 0 0 0,0 1 0 0 0,-1-2 1 0 0,1 0-1 0 0,-2 0 0 0 0,1-1 0 0 0,-1-1 1 0 0,-23 7-1 0 0,36-12 85 0 0,1 0 1 0 0,-1 0-1 0 0,1 0 1 0 0,-1 1-1 0 0,1-1 1 0 0,0 0-1 0 0,-1 0 0 0 0,1 0 1 0 0,-1 0-1 0 0,1 0 1 0 0,-1 0-1 0 0,1 0 1 0 0,-1 0-1 0 0,1 0 1 0 0,-1 0-1 0 0,1 0 0 0 0,0 0 1 0 0,-1-1-1 0 0,1 1 1 0 0,-1 0-1 0 0,1 0 1 0 0,-1 0-1 0 0,1-1 1 0 0,0 1-1 0 0,-1 0 0 0 0,1 0 1 0 0,0-1-1 0 0,-1 1 1 0 0,1-1-101 0 0,0 0 0 0 0,0 1 0 0 0,0-1 0 0 0,1 0 1 0 0,-1 1-1 0 0,0-1 0 0 0,0 0 0 0 0,1 1 0 0 0,-1-1 0 0 0,1 1 0 0 0,-1-1 1 0 0,0 0-1 0 0,1 1 0 0 0,-1-1 0 0 0,1 1 0 0 0,-1-1 0 0 0,1 1 1 0 0,-1 0-1 0 0,2-1 0 0 0,13-12-1179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5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 16095 0 0,'0'0'1971'0'0,"0"-1"-1907"0"0,1 1 1 0 0,-1 0 0 0 0,0 0-1 0 0,1 0 1 0 0,-1 0-1 0 0,1-1 1 0 0,-1 1 0 0 0,0 0-1 0 0,1 0 1 0 0,-1 0-1 0 0,1 0 1 0 0,-1 0-1 0 0,0 0 1 0 0,1 0 0 0 0,-1 0-1 0 0,1 0 1 0 0,-1 0-1 0 0,0 1 1 0 0,1-1-1 0 0,-1 0 1 0 0,1 0 0 0 0,0 1-1 0 0,0 1-32 0 0,-1 1 0 0 0,1 0 0 0 0,0-1 0 0 0,-1 1 0 0 0,0 0 0 0 0,0 0 0 0 0,0 0 0 0 0,0-1 0 0 0,0 1 0 0 0,0 0 0 0 0,-1 0 0 0 0,1 0 0 0 0,-1-1 0 0 0,0 1 0 0 0,0 0 0 0 0,0-1 0 0 0,0 1 0 0 0,0-1 0 0 0,-1 1 0 0 0,-1 2 0 0 0,-5 7 35 0 0,1-1-1 0 0,-20 20 1 0 0,-10 5 21 0 0,-63 49-1 0 0,-20 18 210 0 0,101-84-194 0 0,12-14-45 0 0,1 0-1 0 0,0 1 1 0 0,1 0 0 0 0,-1 0 0 0 0,1 0-1 0 0,0 1 1 0 0,1 0 0 0 0,-8 14 0 0 0,12-20-26 0 0,0 0-1 0 0,-1 0 1 0 0,1 1 0 0 0,0-1-1 0 0,0 0 1 0 0,0 0 0 0 0,0 0-1 0 0,0 0 1 0 0,1 0 0 0 0,-1 0-1 0 0,0 0 1 0 0,1 1 0 0 0,-1-1-1 0 0,0 0 1 0 0,1 0 0 0 0,0 1-1 0 0,1 1-1 0 0,0 2 50 0 0,1 0-1 0 0,0 0 1 0 0,0-1 0 0 0,1 1 0 0 0,-1-1-1 0 0,1 0 1 0 0,0 0 0 0 0,0-1 0 0 0,0 1-1 0 0,1-1 1 0 0,-1 0 0 0 0,1 0 0 0 0,0 0-1 0 0,-1 0 1 0 0,1-1 0 0 0,7 2 0 0 0,7 3 21 0 0,0-2 0 0 0,1 0 1 0 0,23 2-1 0 0,-19-4-58 0 0,0-2-1 0 0,1 0 1 0 0,-1-2 0 0 0,32-4-1 0 0,95-24 191 0 0,-150 29-231 0 0,14-3 29 0 0,-1-1-1 0 0,19-8 1 0 0,-27 9-22 0 0,0 0-1 0 0,0 0 1 0 0,0 0-1 0 0,0-1 1 0 0,0 0-1 0 0,-1 0 1 0 0,7-7-1 0 0,-10 8-10 0 0,0 1 1 0 0,0 0-1 0 0,-1-1 0 0 0,1 1 0 0 0,-1-1 0 0 0,0 1 1 0 0,0-1-1 0 0,0 0 0 0 0,0 1 0 0 0,0-1 1 0 0,0 0-1 0 0,-1 0 0 0 0,1 0 0 0 0,-1 0 0 0 0,0 1 1 0 0,0-1-1 0 0,-1-5 0 0 0,1 6 0 0 0,0 1 0 0 0,0 0 0 0 0,-1-1 0 0 0,1 1 0 0 0,-1-1 0 0 0,1 1 1 0 0,-1 0-1 0 0,0 0 0 0 0,0-1 0 0 0,1 1 0 0 0,-1 0 0 0 0,0 0 0 0 0,0 0 0 0 0,0 0 0 0 0,0 0 0 0 0,0 0 0 0 0,0 0 0 0 0,-1 0 0 0 0,1 0 0 0 0,0 1 0 0 0,0-1 0 0 0,-1 0 0 0 0,1 1 0 0 0,0-1 0 0 0,-1 1 1 0 0,1 0-1 0 0,0-1 0 0 0,-1 1 0 0 0,1 0 0 0 0,-1 0 0 0 0,1 0 0 0 0,-1 0 0 0 0,1 0 0 0 0,0 0 0 0 0,-1 0 0 0 0,-2 1 0 0 0,-9 1-27 0 0,0 1 0 0 0,0 1 1 0 0,0 0-1 0 0,0 0 0 0 0,1 2 0 0 0,0-1 0 0 0,-18 12 1 0 0,9-3 24 0 0,0 1 1 0 0,-38 34 0 0 0,51-40-15 0 0,0-1 1 0 0,0 1-1 0 0,1 1 0 0 0,0-1 0 0 0,0 1 0 0 0,1 1 0 0 0,1-1 1 0 0,0 1-1 0 0,0 0 0 0 0,-5 18 0 0 0,7-16-962 0 0,0 1-1 0 0,-1 24 1 0 0,4-23-571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5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16527 0 0,'0'0'1891'0'0,"1"-8"-323"0"0,0 6-1390 0 0,-1-1 1 0 0,1 1-1 0 0,0-1 0 0 0,0 1 1 0 0,0 0-1 0 0,0-1 0 0 0,0 1 1 0 0,1 0-1 0 0,-1 0 0 0 0,1 0 1 0 0,-1 0-1 0 0,1 0 0 0 0,0 0 1 0 0,0 0-1 0 0,-1 0 0 0 0,2 1 1 0 0,-1-1-1 0 0,0 1 1 0 0,0-1-1 0 0,0 1 0 0 0,1 0 1 0 0,-1 0-1 0 0,0 0 0 0 0,5-1 1 0 0,7-2 32 0 0,0 0 1 0 0,0 1 0 0 0,18-1 0 0 0,-22 3-105 0 0,245-25 652 0 0,-66 1-583 0 0,85-11-36 0 0,-215 31-471 0 0,-35 5-8634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56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11 6447 0 0,'0'-8'10970'0'0,"-9"7"-10778"0"0,0 0 1 0 0,0 1 0 0 0,-1 0 0 0 0,1 0 0 0 0,-1 1 0 0 0,1 0-1 0 0,0 1 1 0 0,0 0 0 0 0,0 0 0 0 0,0 1 0 0 0,-9 4 0 0 0,-14 8 585 0 0,-47 28 0 0 0,72-39-770 0 0,-8 5-18 0 0,0 1-1 0 0,-22 20 0 0 0,30-24 7 0 0,1 0 0 0 0,-1 0 0 0 0,2 1 0 0 0,-1 0 0 0 0,1 0 0 0 0,0 1 0 0 0,-5 10 0 0 0,8-12 3 0 0,0-1 0 0 0,0 0-1 0 0,1 1 1 0 0,0-1 0 0 0,0 1-1 0 0,0-1 1 0 0,1 1 0 0 0,-1-1 0 0 0,1 1-1 0 0,1 0 1 0 0,1 8 0 0 0,-1-6 6 0 0,1 0 1 0 0,1 0-1 0 0,0 0 1 0 0,0-1 0 0 0,0 1-1 0 0,1-1 1 0 0,6 10 0 0 0,-3-7 67 0 0,0-1 1 0 0,1 0-1 0 0,0 0 1 0 0,0-1 0 0 0,1 0-1 0 0,0 0 1 0 0,0-1 0 0 0,1 0-1 0 0,0-1 1 0 0,0 0 0 0 0,12 5 0 0 0,0-3 200 0 0,1-1 1 0 0,0-1 0 0 0,0 0 0 0 0,0-2-1 0 0,0-1 1 0 0,1-1 0 0 0,34-2 0 0 0,-28-1 3 0 0,0-2 1 0 0,0-2-1 0 0,0 0 1 0 0,-1-2-1 0 0,40-15 1 0 0,-53 16-167 0 0,0-1 0 0 0,-1 0 0 0 0,0-1-1 0 0,0-1 1 0 0,15-13 0 0 0,-25 18-111 0 0,1-1 0 0 0,-1 1 0 0 0,0-1 0 0 0,0-1 0 0 0,0 1 0 0 0,-1-1 0 0 0,0 0 0 0 0,0 0 0 0 0,0 0 0 0 0,-1 0-1 0 0,0-1 1 0 0,0 1 0 0 0,-1-1 0 0 0,4-13 0 0 0,-6 19-27 0 0,1-1 0 0 0,-1 1 0 0 0,0 0 0 0 0,0-1 0 0 0,0 1 0 0 0,0 0 0 0 0,0-1 0 0 0,0 1-1 0 0,0-1 1 0 0,0 1 0 0 0,-1 0 0 0 0,1-1 0 0 0,0 1 0 0 0,-1 0 0 0 0,1 0 0 0 0,-1-1 0 0 0,0 1 0 0 0,1 0 0 0 0,-1 0 0 0 0,0 0 0 0 0,0 0 0 0 0,0-1 0 0 0,0 1-1 0 0,0 0 1 0 0,0 1 0 0 0,0-1 0 0 0,0 0 0 0 0,0 0 0 0 0,0 0 0 0 0,0 1 0 0 0,0-1 0 0 0,-1 0 0 0 0,1 1 0 0 0,0-1 0 0 0,-1 1 0 0 0,1 0 0 0 0,0-1 0 0 0,-1 1-1 0 0,1 0 1 0 0,0 0 0 0 0,-2 0 0 0 0,-4-1-67 0 0,-1 1 0 0 0,1 1 1 0 0,0-1-1 0 0,0 1 0 0 0,-1 1 0 0 0,-8 2 0 0 0,-3 2 102 0 0,1 1 1 0 0,0 0-1 0 0,0 2 0 0 0,-32 20 1 0 0,-60 54-785 0 0,100-74-192 0 0,0 1 0 0 0,-12 15 0 0 0,21-24-104 0 0,12 2-4669 0 0,4-2 297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5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78 10423 0 0,'-1'-2'94'0'0,"0"1"0"0"0,0-1 0 0 0,-1 1 0 0 0,1-1 0 0 0,1 0 0 0 0,-1 0 0 0 0,0 0 0 0 0,0 1 0 0 0,1-1 0 0 0,-1 0 0 0 0,0-2 0 0 0,1 1 36 0 0,-1 1 0 0 0,0-1 0 0 0,0 1-1 0 0,1 0 1 0 0,-2-1 0 0 0,1 1 0 0 0,0 0 0 0 0,0 0-1 0 0,-1 0 1 0 0,1 0 0 0 0,-1 0 0 0 0,1 0-1 0 0,-1 1 1 0 0,0-1 0 0 0,0 0 0 0 0,0 1 0 0 0,-3-3-1 0 0,2 2 92 0 0,0 0 0 0 0,0 1 1 0 0,0-1-1 0 0,-1 0 0 0 0,1 1 0 0 0,-1 0 0 0 0,1 0 0 0 0,-1 0 0 0 0,0 0 0 0 0,-6 0 0 0 0,4 1-104 0 0,0 0-1 0 0,0 0 1 0 0,1 1 0 0 0,-1 0-1 0 0,0 0 1 0 0,1 0 0 0 0,-1 1-1 0 0,1 0 1 0 0,-9 4-1 0 0,12-5-73 0 0,0 0-1 0 0,0 1 1 0 0,0-1-1 0 0,0 1 0 0 0,0-1 1 0 0,0 1-1 0 0,1 0 1 0 0,-1 0-1 0 0,1 0 1 0 0,-1 0-1 0 0,1 0 1 0 0,0 0-1 0 0,0 0 0 0 0,0 1 1 0 0,0-1-1 0 0,0 0 1 0 0,0 1-1 0 0,1-1 1 0 0,-1 0-1 0 0,1 1 0 0 0,-1-1 1 0 0,1 1-1 0 0,0-1 1 0 0,0 1-1 0 0,1 2 1 0 0,0 7-7 0 0,1-1 1 0 0,0 1-1 0 0,1-1 1 0 0,0 1 0 0 0,1-1-1 0 0,0 0 1 0 0,1 0 0 0 0,0 0-1 0 0,1-1 1 0 0,0 0-1 0 0,1 0 1 0 0,0 0 0 0 0,13 13-1 0 0,10 8 64 0 0,1-2-1 0 0,51 35 1 0 0,-54-42-103 0 0,260 200 185 0 0,-267-206-170 0 0,6 3 154 0 0,-1 1 0 0 0,38 39 0 0 0,-58-53-83 0 0,0 1 0 0 0,-1-1 0 0 0,0 1 0 0 0,0-1 0 0 0,-1 2 0 0 0,0-1 0 0 0,0 0 0 0 0,-1 1 0 0 0,0-1 0 0 0,0 1 0 0 0,-1 0 0 0 0,0 0 0 0 0,0 0 0 0 0,-1 0 0 0 0,1 17 0 0 0,-2-20-53 0 0,-1 0 0 0 0,0 0 0 0 0,-1 0 0 0 0,1 0 1 0 0,-1 0-1 0 0,0 0 0 0 0,0 0 0 0 0,0-1 1 0 0,-1 1-1 0 0,1-1 0 0 0,-1 0 0 0 0,0 1 0 0 0,0-1 1 0 0,-1 0-1 0 0,1-1 0 0 0,-1 1 0 0 0,0-1 1 0 0,0 0-1 0 0,-6 4 0 0 0,-9 5 111 0 0,-1 0-1 0 0,1-2 1 0 0,-25 9 0 0 0,39-17-118 0 0,-55 20 20 0 0,-1-3 0 0 0,0-2 0 0 0,-124 16 0 0 0,148-29-1940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4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61 2759 0 0,'0'-1'207'0'0,"-1"-2"283"0"0,1 0-1 0 0,-1 0 1 0 0,0 0-1 0 0,0 0 1 0 0,-1 0-1 0 0,1 0 1 0 0,-1 0-1 0 0,1 0 1 0 0,-1 0-1 0 0,0 1 1 0 0,0-1-1 0 0,0 1 0 0 0,0-1 1 0 0,-1 1-1 0 0,1 0 1 0 0,-1 0-1 0 0,1 0 1 0 0,-4-2-1 0 0,2 3-353 0 0,1-1-1 0 0,-1 1 0 0 0,0 0 0 0 0,1 1 1 0 0,-1-1-1 0 0,0 0 0 0 0,1 1 0 0 0,-1 0 1 0 0,0 0-1 0 0,0 0 0 0 0,1 0 1 0 0,-1 1-1 0 0,0 0 0 0 0,-3 0 0 0 0,-23 9-26 0 0,1 0 0 0 0,0 2 0 0 0,1 1 1 0 0,-39 25-1 0 0,19-9 894 0 0,-52 41 0 0 0,93-64-616 0 0,0 1 1 0 0,0 0-1 0 0,1 0 0 0 0,-10 15 0 0 0,16-21-341 0 0,-1 0 1 0 0,1-1-1 0 0,0 1 0 0 0,0 0 0 0 0,-1-1 1 0 0,1 1-1 0 0,0 0 0 0 0,0-1 1 0 0,0 1-1 0 0,0 0 0 0 0,0-1 0 0 0,0 1 1 0 0,0 0-1 0 0,0-1 0 0 0,0 1 0 0 0,0 0 1 0 0,0-1-1 0 0,1 1 0 0 0,-1 0 0 0 0,0-1 1 0 0,0 1-1 0 0,1-1 0 0 0,-1 1 0 0 0,0 0 1 0 0,1-1-1 0 0,-1 1 0 0 0,1 0 0 0 0,0 0 6 0 0,0 0-1 0 0,0 1 1 0 0,0-1-1 0 0,1 0 1 0 0,-1 0-1 0 0,0 0 1 0 0,1 0-1 0 0,1 1 1 0 0,2 0 6 0 0,-1 0 1 0 0,1-1 0 0 0,-1 0-1 0 0,1 0 1 0 0,0-1-1 0 0,-1 1 1 0 0,1-1 0 0 0,0 0-1 0 0,0 0 1 0 0,5-1 0 0 0,8-2 45 0 0,23-6 1 0 0,-20 4-96 0 0,102-28 0 0 0,-80 21-136 0 0,21-12-246 0 0,-31 10-34 0 0,-22 9 321 0 0,-5-1 10 0 0,-22 24-4 0 0,-15 14 86 0 0,1-4-6 0 0,22-15-1 0 0,8-9-10 0 0,0-3-3 0 0,0 1-56 0 0,0-1 0 0 0,0 1 0 0 0,0-1 1 0 0,1 1-1 0 0,-1-1 0 0 0,0 1 1 0 0,0 0-1 0 0,1-1 0 0 0,-1 1 0 0 0,1-1 1 0 0,0 2-1 0 0,5 7-4138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0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337 155 1839 0 0,'0'-9'2743'0'0,"0"7"-1921"0"0,1-1-1 0 0,-1 1 1 0 0,0 0-1 0 0,1 1 1 0 0,-1-1 0 0 0,1 0-1 0 0,-1 0 1 0 0,1 0-1 0 0,0 0 1 0 0,0 0-1 0 0,2-2 1 0 0,-1 1-290 0 0,0 0 0 0 0,1 0-1 0 0,0 0 1 0 0,-1 0 0 0 0,6-3-1 0 0,3-2-649 0 0,0 1 0 0 0,20-9 0 0 0,-20 11 919 0 0,12-6-516 0 0,2 1 1 0 0,0 1 0 0 0,0 1-1 0 0,1 1 1 0 0,-1 1-1 0 0,1 1 1 0 0,1 2-1 0 0,-1 1 1 0 0,0 0 0 0 0,38 4-1 0 0,-58-1-207 0 0,-1-1 1 0 0,1 2-1 0 0,0-1 0 0 0,0 0 0 0 0,0 1 1 0 0,-1 0-1 0 0,1 0 0 0 0,-1 1 0 0 0,1 0 0 0 0,7 5 1 0 0,-11-6-70 0 0,0-1 1 0 0,-1 1-1 0 0,1-1 1 0 0,-1 1-1 0 0,1 0 1 0 0,-1 0-1 0 0,1 0 1 0 0,-1 0-1 0 0,0 0 1 0 0,0 0-1 0 0,0 0 1 0 0,0 0-1 0 0,0 1 1 0 0,-1-1-1 0 0,1 0 1 0 0,-1 0-1 0 0,1 1 1 0 0,-1-1-1 0 0,0 0 1 0 0,0 1-1 0 0,0-1 1 0 0,0 0-1 0 0,0 1 1 0 0,0-1-1 0 0,-1 0 1 0 0,1 1-1 0 0,-1-1 1 0 0,0 0-1 0 0,-1 3 0 0 0,-1 2-1 0 0,0-1 0 0 0,0 0 0 0 0,0-1 0 0 0,-1 1 0 0 0,0-1 0 0 0,0 1 0 0 0,-1-1-1 0 0,1 0 1 0 0,-1-1 0 0 0,-10 8 0 0 0,-5 2 43 0 0,-37 19 0 0 0,26-15-37 0 0,-24 11-1109 0 0,-2-2 0 0 0,-102 33 0 0 0,138-52 1164 0 0,19-7 109 0 0,12-3-3236 0 0,8-2 3148 0 0,37-5 0 0 0,-50 8-45 0 0,0 1 1 0 0,0 0-1 0 0,0 0 1 0 0,0 0-1 0 0,-1 1 1 0 0,1 0-1 0 0,0 0 0 0 0,0 0 1 0 0,-1 0-1 0 0,1 1 1 0 0,0 0-1 0 0,7 4 1 0 0,-9-4-23 0 0,0 1 0 0 0,-1-1 0 0 0,1 1 0 0 0,-1-1-1 0 0,0 1 1 0 0,0 0 0 0 0,0 0 0 0 0,0 0 0 0 0,0 0 0 0 0,-1 1 0 0 0,1-1 0 0 0,-1 0 0 0 0,0 1 0 0 0,0-1-1 0 0,0 1 1 0 0,-1-1 0 0 0,1 1 0 0 0,-1-1 0 0 0,0 5 0 0 0,1 7 127 0 0,-2 1 1 0 0,-4 28-1 0 0,3-35 195 0 0,-1 0-1 0 0,0-1 0 0 0,0 1 1 0 0,-1-1-1 0 0,0 0 1 0 0,-1 0-1 0 0,-9 13 1 0 0,11-17-327 0 0,1-1-1 0 0,-1 0 1 0 0,0 0 0 0 0,1 0 0 0 0,-1-1-1 0 0,0 1 1 0 0,0-1 0 0 0,-1 0 0 0 0,1 0-1 0 0,0 0 1 0 0,-1 0 0 0 0,1 0 0 0 0,-1-1 0 0 0,-3 2-1 0 0,-9 1-37 0 0,-28 5 1 0 0,33-8 36 0 0,-18 4-17 0 0,-142 17 0 0 0,132-20 0 0 0,0-1 0 0 0,-55-8 0 0 0,93 7-5 0 0,-1 0-1 0 0,1 0 1 0 0,-1 0 0 0 0,1-1-1 0 0,-1 1 1 0 0,1-1 0 0 0,-1 1-1 0 0,1-1 1 0 0,-1 1 0 0 0,1-1-1 0 0,-1 0 1 0 0,1 0 0 0 0,0 0-1 0 0,0 0 1 0 0,-1 0 0 0 0,-1-2-1 0 0,3 2-52 0 0,0 0 0 0 0,0 1 1 0 0,-1-1-1 0 0,1 0 0 0 0,0 0 0 0 0,0 0 0 0 0,0 0 0 0 0,0 0 0 0 0,0 0 0 0 0,0 0 1 0 0,0 0-1 0 0,1 0 0 0 0,-1 0 0 0 0,0 0 0 0 0,1 0 0 0 0,-1 0 0 0 0,0 0 0 0 0,1 1 1 0 0,-1-1-1 0 0,1 0 0 0 0,-1 0 0 0 0,1 0 0 0 0,-1 1 0 0 0,1-1 0 0 0,0 0 0 0 0,-1 1 1 0 0,1-1-1 0 0,1 0 0 0 0,14-13-4703 0 0,5-1-1533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5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33 17303 0 0,'-10'-31'1922'0'0,"9"30"-1049"0"0,0 3-380 0 0,-1 13-279 0 0,0 1 0 0 0,0-1 0 0 0,2 1 0 0 0,0-1 0 0 0,2 23 0 0 0,0-15-75 0 0,37 374 174 0 0,-2-46 57 0 0,-31-253-279 0 0,-12 156 0 0 0,-78 252-78 0 0,74-459-2 0 0,-9 60 352 0 0,12-57 48 0 0,-3-1-1 0 0,-25 77 1 0 0,7-60-518 0 0,28-65-720 0 0,7 5-1418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5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38 15487 0 0,'0'0'4195'0'0,"-1"2"-3799"0"0,-11 15 111 0 0,-23 27-1 0 0,24-31-457 0 0,0 1 0 0 0,0 0-1 0 0,-12 24 1 0 0,18-29 1 0 0,1 1 0 0 0,0-1 0 0 0,0 1-1 0 0,1 0 1 0 0,1 0 0 0 0,0 0 0 0 0,-2 20 0 0 0,4-27 26 0 0,0 1 0 0 0,0-1 0 0 0,0 1 0 0 0,1-1 0 0 0,-1 0 0 0 0,1 1 0 0 0,0-1 0 0 0,0 0 0 0 0,0 1 0 0 0,0-1 0 0 0,0 0 0 0 0,1 0 0 0 0,0 0 0 0 0,0 0 0 0 0,-1 0 0 0 0,2 0 0 0 0,-1-1 0 0 0,0 1 0 0 0,0-1 0 0 0,1 1 0 0 0,0-1 0 0 0,-1 0 0 0 0,1 0 0 0 0,0 0-1 0 0,0 0 1 0 0,6 2 0 0 0,1 0 101 0 0,0-1-1 0 0,-1 0 0 0 0,1-1 0 0 0,1 0 0 0 0,-1-1 0 0 0,0 0 1 0 0,0 0-1 0 0,17-2 0 0 0,-11 0-90 0 0,0-1 0 0 0,0-1 0 0 0,0 0 0 0 0,26-11 0 0 0,-38 13-84 0 0,-1 0-1 0 0,1-1 1 0 0,-1 1 0 0 0,0-1-1 0 0,1 0 1 0 0,-1 0-1 0 0,0 0 1 0 0,-1-1-1 0 0,1 1 1 0 0,0-1-1 0 0,-1 1 1 0 0,1-1-1 0 0,-1 0 1 0 0,0 0-1 0 0,0 0 1 0 0,0 0-1 0 0,0-1 1 0 0,0 1-1 0 0,-1 0 1 0 0,1-1-1 0 0,-1 1 1 0 0,0-1-1 0 0,0 1 1 0 0,-1-1 0 0 0,1 0-1 0 0,-1 1 1 0 0,1-1-1 0 0,-1 0 1 0 0,-1 0-1 0 0,1 1 1 0 0,0-1-1 0 0,-1 0 1 0 0,0 1-1 0 0,1-1 1 0 0,-1 1-1 0 0,-1-1 1 0 0,1 1-1 0 0,-1-1 1 0 0,1 1-1 0 0,-1 0 1 0 0,-3-5-1 0 0,0 1-26 0 0,0 1 0 0 0,-1-1 0 0 0,1 1 0 0 0,-1 0 0 0 0,-1 0 0 0 0,-11-8 0 0 0,-48-27 58 0 0,31 21 45 0 0,25 15-109 0 0,-2-2-205 0 0,0 0-1 0 0,1-1 1 0 0,-1-1 0 0 0,1 1-1 0 0,-16-18 1 0 0,27 25 96 0 0,0 0-1 0 0,0 0 1 0 0,-1 0-1 0 0,1 0 1 0 0,0 0-1 0 0,0 0 1 0 0,0-1 0 0 0,0 1-1 0 0,0 0 1 0 0,0 0-1 0 0,0 0 1 0 0,1 0-1 0 0,-1 0 1 0 0,0 0-1 0 0,0 0 1 0 0,1 0 0 0 0,-1 0-1 0 0,1 0 1 0 0,-1 0-1 0 0,2-1 1 0 0,6-11-1239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5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3679 0 0,'0'0'284'0'0,"1"-2"-186"0"0,0 0 64 0 0,17-27 16444 0 0,-17 30-16498 0 0,-1-1 1 0 0,1 0-1 0 0,0 1 1 0 0,-1-1-1 0 0,1 0 1 0 0,-1 1-1 0 0,1-1 1 0 0,-1 1-1 0 0,1-1 1 0 0,-1 1-1 0 0,1-1 1 0 0,-1 1 0 0 0,1 0-1 0 0,-1-1 1 0 0,0 1-1 0 0,1-1 1 0 0,-1 1-1 0 0,1 1 1 0 0,5 12 271 0 0,-6-13-276 0 0,8 22 307 0 0,-1 0 1 0 0,-2 0-1 0 0,0 0 0 0 0,3 48 1 0 0,-9 96-153 0 0,-2-66-338 0 0,2-74-426 0 0,-6 46 0 0 0,-1-31-6551 0 0,2-18-499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0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26 149 1375 0 0,'0'0'66'0'0,"-2"1"-8"0"0,-1 0-11 0 0,-17 0 17264 0 0,35-8-14574 0 0,9-2-5601 0 0,-10 5 4329 0 0,395-111-437 0 0,-388 109-1952 0 0,27-4 0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0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15 1375 0 0,'-1'1'107'0'0,"-13"9"3437"0"0,-9 4 6657 0 0,9-7-5826 0 0,-3 8 2286 0 0,29-14-6549 0 0,0 0 0 0 0,1 0 0 0 0,-1-2-1 0 0,1 1 1 0 0,23-6 0 0 0,-3 2-24 0 0,211-29-303 0 0,-139 18-7897 0 0,-71 9 72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0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15 5063 0 0,'7'-3'234'0'0,"32"-8"542"0"0,-36 11-215 0 0,-1 0 0 0 0,1-1 1 0 0,-1 1-1 0 0,0 0 0 0 0,1 0 0 0 0,-1 0 0 0 0,1 0 1 0 0,-1 1-1 0 0,1-1 0 0 0,-1 1 0 0 0,0 0 1 0 0,1-1-1 0 0,3 3 0 0 0,-5-2-370 0 0,0 0 0 0 0,0-1 0 0 0,0 1 1 0 0,-1 0-1 0 0,1 0 0 0 0,0 0 0 0 0,-1 0 0 0 0,1 0 1 0 0,-1 0-1 0 0,1 0 0 0 0,-1 0 0 0 0,1 0 0 0 0,-1 0 0 0 0,1 0 1 0 0,-1 0-1 0 0,0 0 0 0 0,0 0 0 0 0,0 0 0 0 0,1 1 1 0 0,-1-1-1 0 0,0 0 0 0 0,-1 0 0 0 0,1 2 0 0 0,-6 27 646 0 0,-5-1-246 0 0,0-2 0 0 0,-2 1 0 0 0,-29 45 0 0 0,13-24-156 0 0,-139 237 974 0 0,81-148-1126 0 0,27-44-258 0 0,51-78-1634 0 0,-9 20 1 0 0,14-25-5911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0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10135 0 0,'0'0'12271'0'0,"0"1"-11641"0"0,-4 4-466 0 0,1 0 0 0 0,-1 0 0 0 0,1-1 0 0 0,-1 1 0 0 0,0-1 0 0 0,-1 0 0 0 0,1 0 0 0 0,-1 0 0 0 0,0-1-1 0 0,-7 5 1 0 0,-5 3-213 0 0,15-10-467 0 0,31-3-9047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0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278 134 14223 0 0,'0'0'3710'0'0,"2"-1"-2514"0"0,95-47 3642 0 0,-2 0-3552 0 0,-76 40-1164 0 0,1 1 0 0 0,0 1 1 0 0,24-5-1 0 0,-38 10-71 0 0,-1-1 1 0 0,1 2 0 0 0,-1-1 0 0 0,1 1-1 0 0,0 0 1 0 0,-1 0 0 0 0,1 0-1 0 0,11 3 1 0 0,-17-3-46 0 0,0 1-1 0 0,1-1 1 0 0,-1 1 0 0 0,1-1 0 0 0,-1 1-1 0 0,0-1 1 0 0,1 1 0 0 0,-1-1-1 0 0,0 1 1 0 0,0-1 0 0 0,1 1-1 0 0,-1-1 1 0 0,0 1 0 0 0,0-1-1 0 0,0 1 1 0 0,0 0 0 0 0,0-1 0 0 0,0 1-1 0 0,0-1 1 0 0,0 1 0 0 0,0 0-1 0 0,0 1-2 0 0,0 2-5 0 0,0 1-1 0 0,0-1 1 0 0,0 1 0 0 0,-1-1-1 0 0,0 1 1 0 0,0-1 0 0 0,0 0-1 0 0,-1 1 1 0 0,1-1 0 0 0,-1 0-1 0 0,0 0 1 0 0,-5 7 0 0 0,-4 6-24 0 0,-21 24 1 0 0,22-29 15 0 0,-119 133-340 0 0,87-105-34 0 0,-2-1 1 0 0,-80 53-1 0 0,-14-8-857 0 0,107-69 977 0 0,20-10 173 0 0,1 0-1 0 0,0 0 1 0 0,-19 14-1 0 0,29-19 101 0 0,0 0 0 0 0,0 1-1 0 0,-1-1 1 0 0,1 0 0 0 0,0 1-1 0 0,0-1 1 0 0,0 0 0 0 0,0 1-1 0 0,0-1 1 0 0,0 0-1 0 0,0 1 1 0 0,0-1 0 0 0,0 1-1 0 0,0-1 1 0 0,0 0 0 0 0,0 1-1 0 0,0-1 1 0 0,0 0-1 0 0,0 1 1 0 0,0-1 0 0 0,0 1-1 0 0,0-1 1 0 0,1 0 0 0 0,-1 1-1 0 0,0-1 1 0 0,0 0 0 0 0,0 1-1 0 0,1-1 1 0 0,-1 0-1 0 0,0 1 1 0 0,8 8 123 0 0,-4-6-43 0 0,1 0 0 0 0,0 0 0 0 0,0 0-1 0 0,0-1 1 0 0,0 0 0 0 0,1 0-1 0 0,8 2 1 0 0,41 6 347 0 0,-52-10-418 0 0,41 5 224 0 0,0-2 0 0 0,0-1-1 0 0,0-3 1 0 0,66-9-1 0 0,-82 5-385 0 0,0-1-1 0 0,28-10 1 0 0,-11-2-7609 0 0,-29 9 230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0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8 8287 0 0,'6'-2'524'0'0,"0"0"0"0"0,1 1 0 0 0,8-1 0 0 0,-12 2 544 0 0,0 0 0 0 0,0 0-1 0 0,-1 0 1 0 0,1 1 0 0 0,0-1 0 0 0,5 2 2560 0 0,-8 5-1914 0 0,0-7-1653 0 0,0 1 0 0 0,0 0 0 0 0,0 0 0 0 0,0-1 0 0 0,0 1 0 0 0,0 0 0 0 0,0 0 0 0 0,0-1 0 0 0,0 1 0 0 0,0 0 0 0 0,-1-1 0 0 0,1 1 0 0 0,0 0 0 0 0,0-1 0 0 0,-1 1 0 0 0,1 0 0 0 0,-1-1 0 0 0,1 1 0 0 0,0 0 0 0 0,-2 0-1 0 0,-8 9 97 0 0,-1 0 0 0 0,0-1 0 0 0,0 0 0 0 0,-1-1 0 0 0,0 0 0 0 0,-21 9 0 0 0,-23 11-167 0 0,-1-3 0 0 0,-1-3 0 0 0,-64 16 0 0 0,93-30-161 0 0,-44 6 0 0 0,63-13 99 0 0,-1 0 0 0 0,0-1 0 0 0,-1 0-1 0 0,1-1 1 0 0,0 0 0 0 0,1-1-1 0 0,-15-3 1 0 0,23 4 52 0 0,0 0-1 0 0,-1 1 1 0 0,1-1 0 0 0,0 0-1 0 0,0 0 1 0 0,0 0 0 0 0,0 0-1 0 0,0 0 1 0 0,1-1 0 0 0,-1 1-1 0 0,0 0 1 0 0,0-1 0 0 0,1 1-1 0 0,-1-1 1 0 0,1 0-1 0 0,0 0 1 0 0,-1 1 0 0 0,1-1-1 0 0,0 0 1 0 0,0 0 0 0 0,0 0-1 0 0,0 0 1 0 0,0-1 0 0 0,1 1-1 0 0,-1 0 1 0 0,1 0 0 0 0,-1 0-1 0 0,1-3 1 0 0,0 2-47 0 0,0 0 1 0 0,0 0-1 0 0,1 0 1 0 0,0 0-1 0 0,-1 0 1 0 0,1 0-1 0 0,0 0 0 0 0,1 0 1 0 0,-1 0-1 0 0,0 0 1 0 0,1 0-1 0 0,-1 1 1 0 0,1-1-1 0 0,0 0 1 0 0,0 1-1 0 0,0 0 0 0 0,0-1 1 0 0,1 1-1 0 0,3-3 1 0 0,-2 2-53 0 0,1-1 1 0 0,0 1 0 0 0,-1 0-1 0 0,1 1 1 0 0,8-4-1 0 0,-3 5-67 0 0,-8 1 185 0 0,-1 0 0 0 0,0 0 0 0 0,1 0 1 0 0,-1 1-1 0 0,0-1 0 0 0,0 0 1 0 0,1 1-1 0 0,-1-1 0 0 0,0 1 1 0 0,0 0-1 0 0,0-1 0 0 0,0 1 1 0 0,0 0-1 0 0,0-1 0 0 0,0 1 1 0 0,0 0-1 0 0,0 0 0 0 0,0 0 1 0 0,1 2-1 0 0,-1-1 24 0 0,0 0 0 0 0,0 0 0 0 0,0 0 0 0 0,0 0 0 0 0,0 0 0 0 0,-1 0 0 0 0,1 1 0 0 0,-1-1 1 0 0,0 0-1 0 0,1 4 0 0 0,-2 2 56 0 0,1 0-1 0 0,-1 1 1 0 0,-1-1 0 0 0,0 0 0 0 0,-2 9 0 0 0,-1-6-20 0 0,1-1 0 0 0,-1 1 0 0 0,-1-1 0 0 0,0 0 0 0 0,-10 14 0 0 0,-42 45 131 0 0,43-53-109 0 0,-3 3-28 0 0,7-7-11 0 0,1 0-1 0 0,0 0 0 0 0,-13 21 1 0 0,18-24 0 0 0,4-7-40 0 0,1-2-2 0 0,-1 1 1 0 0,0 0-1 0 0,1 0 0 0 0,-1 0 1 0 0,1 0-1 0 0,-1 0 0 0 0,1 0 1 0 0,-1 0-1 0 0,1 0 0 0 0,0 0 0 0 0,-1 0 1 0 0,1 0-1 0 0,0 0 0 0 0,0 0 1 0 0,0 0-1 0 0,0 0 0 0 0,0 0 1 0 0,0 0-1 0 0,0 0 0 0 0,0 0 1 0 0,0 0-1 0 0,1 0 0 0 0,-1 0 1 0 0,0 0-1 0 0,1 1 0 0 0,2 8 1 0 0,-2-8-1 0 0,0 0 0 0 0,0 0 0 0 0,0-1 0 0 0,0 1 0 0 0,1 0 0 0 0,-1-1 0 0 0,0 1 0 0 0,1-1 0 0 0,-1 1 0 0 0,1-1 0 0 0,0 1 0 0 0,-1-1 0 0 0,1 0 0 0 0,0 0 0 0 0,0 0 0 0 0,0 0 0 0 0,-1 0 0 0 0,1 0 0 0 0,0-1 0 0 0,0 1 0 0 0,0-1 0 0 0,4 1 0 0 0,6 1 0 0 0,-1-1 0 0 0,22 0 0 0 0,-29-1 0 0 0,77-3-17 0 0,-58 1 11 0 0,0 0 0 0 0,0 2 1 0 0,0 1-1 0 0,0 1 0 0 0,34 6 0 0 0,-41-4 200 0 0,0 1 0 0 0,0 1 1 0 0,-1 0-1 0 0,17 9 0 0 0,-24-10 25 0 0,1 1 0 0 0,-1 0 0 0 0,0 0 0 0 0,0 1 0 0 0,0 0 0 0 0,-1 1 0 0 0,11 14 0 0 0,-15-18-143 0 0,0 0 0 0 0,0 1 0 0 0,0-1 1 0 0,-1 1-1 0 0,0-1 0 0 0,0 1 0 0 0,0 0 0 0 0,0 0 1 0 0,0 5-1 0 0,-1-8-57 0 0,-1 0 1 0 0,0 0 0 0 0,0 0-1 0 0,0 0 1 0 0,-1 0-1 0 0,1 0 1 0 0,0 1 0 0 0,-1-1-1 0 0,0 0 1 0 0,1 0-1 0 0,-1 0 1 0 0,0 0 0 0 0,0-1-1 0 0,0 1 1 0 0,0 0-1 0 0,0 0 1 0 0,0 0 0 0 0,-1-1-1 0 0,1 1 1 0 0,-1-1-1 0 0,1 1 1 0 0,-1-1 0 0 0,1 0-1 0 0,-4 2 1 0 0,-5 4-6 0 0,-1 0-1 0 0,0-1 1 0 0,-1 0 0 0 0,-18 6 0 0 0,-52 13 52 0 0,17-7-44 0 0,46-11-77 0 0,4-2-140 0 0,0 0-1 0 0,-1-1 0 0 0,-27 4 1 0 0,35-6-100 0 0,7-2-38 0 0,1-9-3842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0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0 18023 0 0,'0'0'2475'0'0,"-1"2"-1907"0"0,-8 12 281 0 0,0 0 0 0 0,-20 21 1 0 0,-73 96-230 0 0,49-61-431 0 0,18-23-189 0 0,2 1 0 0 0,-29 58 0 0 0,53-88 64 0 0,1 0 0 0 0,1 0 0 0 0,0 1-1 0 0,1 0 1 0 0,-4 26 0 0 0,9-32-8 0 0,-1 1-1 0 0,1-1 1 0 0,1 0 0 0 0,1 0-1 0 0,-1 1 1 0 0,2-1 0 0 0,0 0-1 0 0,7 24 1 0 0,-6-27 70 0 0,0-1 1 0 0,1 1-1 0 0,0-1 1 0 0,0 0-1 0 0,1 0 0 0 0,0-1 1 0 0,0 1-1 0 0,1-1 0 0 0,0 0 1 0 0,0-1-1 0 0,1 1 0 0 0,9 7 1 0 0,-2-4-11 0 0,-1 0 70 0 0,0 0-1 0 0,26 14 1 0 0,-31-18 100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0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5527 0 0,'-3'9'227'0'0,"0"0"0"0"0,1 1 0 0 0,0-1 0 0 0,0 1 0 0 0,1 0 0 0 0,1-1-1 0 0,0 19 1 0 0,2 2 2376 0 0,9 37-1 0 0,-8-50-2211 0 0,2 0 1 0 0,0 0-1 0 0,1-1 0 0 0,1 1 0 0 0,0-1 0 0 0,2-1 0 0 0,-1 1 0 0 0,2-2 0 0 0,21 27 1 0 0,-4-12-271 0 0,1-1 1 0 0,1-1-1 0 0,44 31 1 0 0,-35-30 292 0 0,55 43 652 0 0,-82-62-779 0 0,-1 1 0 0 0,0 1 0 0 0,0 0-1 0 0,-1 0 1 0 0,13 23 0 0 0,-19-29-135 0 0,0 1-1 0 0,0 0 1 0 0,-1 1-1 0 0,1-1 1 0 0,-1 0 0 0 0,-1 1-1 0 0,0-1 1 0 0,1 1 0 0 0,-2-1-1 0 0,1 1 1 0 0,-1 0-1 0 0,0-1 1 0 0,0 1 0 0 0,-1-1-1 0 0,0 1 1 0 0,-3 8 0 0 0,1-4 20 0 0,-1-1 1 0 0,0 0-1 0 0,-1 0 1 0 0,-1 0-1 0 0,1-1 1 0 0,-1 0-1 0 0,-1 0 0 0 0,0 0 1 0 0,-8 8-1 0 0,-15 12 78 0 0,0-2-1 0 0,-2-1 0 0 0,-1-1 1 0 0,-43 24-1 0 0,-150 70-1890 0 0,152-82 69 0 0,49-25-151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0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20 192 8783 0 0,'8'-17'668'0'0,"0"0"0"0"0,2 0-1 0 0,0 1 1 0 0,0 1-1 0 0,2-1 1 0 0,-1 2 0 0 0,2 0-1 0 0,0 0 1 0 0,1 1 0 0 0,28-20-1 0 0,-42 32-540 0 0,1 1 1 0 0,0-1-1 0 0,0 1 0 0 0,0-1 0 0 0,0 0 1 0 0,0 1-1 0 0,0 0 0 0 0,0-1 0 0 0,0 1 0 0 0,0 0 1 0 0,0-1-1 0 0,1 1 0 0 0,-2 0-59 0 0,0 0-1 0 0,0 0 0 0 0,1 0 1 0 0,-1 0-1 0 0,0 0 1 0 0,0 0-1 0 0,1 1 1 0 0,-1-1-1 0 0,0 0 1 0 0,0 0-1 0 0,0 0 1 0 0,1 0-1 0 0,-1 0 1 0 0,0 0-1 0 0,0 1 1 0 0,0-1-1 0 0,1 0 1 0 0,-1 0-1 0 0,0 0 1 0 0,0 1-1 0 0,0-1 1 0 0,0 0-1 0 0,0 0 0 0 0,0 0 1 0 0,1 1-1 0 0,-1-1 1 0 0,0 0-1 0 0,0 0 1 0 0,0 1-1 0 0,0-1 1 0 0,0 4 212 0 0,0-1 1 0 0,0 1 0 0 0,0-1-1 0 0,0 1 1 0 0,-2 5 0 0 0,1-7-483 0 0,-5 22 552 0 0,-1 0-1 0 0,-1 0 1 0 0,-20 40 0 0 0,-2 7-17 0 0,-37 117-15 0 0,31-62-3082 0 0,32-105 1546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0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20 125 11519 0 0,'-14'7'1224'0'0,"14"-7"-1165"0"0,-1 0 0 0 0,1 0 0 0 0,0 1 0 0 0,-1-1 0 0 0,1 0-1 0 0,0 0 1 0 0,0 0 0 0 0,-1 0 0 0 0,1 1 0 0 0,0-1 0 0 0,0 0 0 0 0,-1 0-1 0 0,1 0 1 0 0,0 1 0 0 0,0-1 0 0 0,-1 0 0 0 0,1 0 0 0 0,0 1 0 0 0,0-1-1 0 0,0 0 1 0 0,0 1 0 0 0,0-1 0 0 0,0 0 0 0 0,-1 0 0 0 0,1 1 0 0 0,0-1-1 0 0,0 0 1 0 0,0 1 0 0 0,0-1 0 0 0,0 0 0 0 0,0 1 0 0 0,0-1 0 0 0,0 0-1 0 0,0 1 1 0 0,0-1 0 0 0,0 0 0 0 0,1 1 0 0 0,-1-1 0 0 0,0 0 0 0 0,0 1-1 0 0,0-1 1 0 0,0 0 0 0 0,0 0 0 0 0,1 1 0 0 0,-1-1 0 0 0,0 0 0 0 0,0 0-1 0 0,0 1 1 0 0,1-1 0 0 0,-1 0 0 0 0,0 0 0 0 0,0 0 0 0 0,1 1 0 0 0,-1-1-1 0 0,0 0 1 0 0,1 0 0 0 0,-1 0 0 0 0,0 0 0 0 0,0 0 0 0 0,1 0 0 0 0,-1 0-1 0 0,1 1 1 0 0,2 0 615 0 0,0 0 0 0 0,0 0 0 0 0,0 0 0 0 0,0 0 0 0 0,5 0 0 0 0,18 0-102 0 0,-1-2-1 0 0,0 0 0 0 0,1-2 1 0 0,46-12-1 0 0,-24 6-96 0 0,233-53 1295 0 0,-6 2-2084 0 0,-271 59 65 0 0,1 0-37 0 0,-1 1-3164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0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140 121 5983 0 0,'2'-1'2944'0'0,"79"-26"6432"0"0,40-21-7390 0 0,-41 16-124 0 0,-73 29-1629 0 0,1 1 0 0 0,-1 0 1 0 0,1 0-1 0 0,0 1 0 0 0,0-1 0 0 0,8 1 0 0 0,-15 1-205 0 0,0 0 0 0 0,-1 1 0 0 0,1-1 0 0 0,0 0-1 0 0,-1 0 1 0 0,1 0 0 0 0,-1 1 0 0 0,1-1 0 0 0,-1 0 0 0 0,1 0-1 0 0,0 1 1 0 0,-1-1 0 0 0,1 1 0 0 0,-1-1 0 0 0,0 0 0 0 0,1 1 0 0 0,-1-1-1 0 0,1 1 1 0 0,-1-1 0 0 0,0 1 0 0 0,1-1 0 0 0,-1 1 0 0 0,0 0 0 0 0,1-1-1 0 0,-1 1 1 0 0,0 0 0 0 0,3 16 67 0 0,-4-11-77 0 0,0 0 0 0 0,0 0 0 0 0,-1 0 0 0 0,0 0-1 0 0,0 0 1 0 0,0 0 0 0 0,-1-1 0 0 0,0 1 0 0 0,-4 6 0 0 0,-7 8-5 0 0,-17 19-1 0 0,20-26-12 0 0,-22 25-211 0 0,-2-1 0 0 0,-60 47 0 0 0,-88 52-847 0 0,108-76 758 0 0,74-59 524 0 0,3 0-47 0 0,4 2-62 0 0,1 0 0 0 0,-1 0-1 0 0,1 0 1 0 0,-1-1 0 0 0,1 0-1 0 0,0-1 1 0 0,0 1-1 0 0,0-1 1 0 0,0-1 0 0 0,10 1-1 0 0,13-2 209 0 0,31-4-1 0 0,244-54 783 0 0,-171 28-1222 0 0,-124 29-439 0 0,0 0 1 0 0,20-9-1 0 0,-26 9-79 0 0,0 0-1 0 0,-1 0 0 0 0,1 0 1 0 0,-1 0-1 0 0,1-1 0 0 0,3-3 1 0 0,-2-1-924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0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12439 0 0,'1'-1'4498'0'0,"77"-21"1364"0"0,-44 15-5112 0 0,228-37 177 0 0,-227 40-3834 0 0,-18 1 1209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0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15 13823 0 0,'14'-12'630'0'0,"-11"10"-13"0"0,-4 3-430 0 0,0 1 0 0 0,0 0 0 0 0,0-1 1 0 0,0 0-1 0 0,0 1 0 0 0,0-1 0 0 0,0 0 0 0 0,0 1 0 0 0,0-1 0 0 0,-2 1 1 0 0,-2 3 321 0 0,-63 74 2926 0 0,20-20-2304 0 0,-48 78 0 0 0,76-105-1033 0 0,-138 228 788 0 0,61-116-2816 0 0,60-94-168 0 0,24-31-5338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0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35 135 13359 0 0,'-2'0'1027'0'0,"-30"7"4034"0"0,48-4-2526 0 0,18 0-1770 0 0,1-2 0 0 0,-1-2-1 0 0,64-8 1 0 0,-61 5-512 0 0,229-39 637 0 0,-4-18-367 0 0,-209 49-412 0 0,-30 6-184 0 0,-13 3-122 0 0,0 0 1 0 0,0 1 0 0 0,0 0-1 0 0,1 0 1 0 0,-1 1 0 0 0,19 1-1 0 0,-28 1-19 0 0,0-1-1 0 0,1 1 0 0 0,-1-1 0 0 0,0 1 0 0 0,0 0 1 0 0,0 0-1 0 0,0 0 0 0 0,0 0 0 0 0,0 0 0 0 0,0 0 1 0 0,0 0-1 0 0,0 0 0 0 0,0 0 0 0 0,0 0 0 0 0,-1 0 0 0 0,1 1 1 0 0,0 1-1 0 0,1 9-2072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0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293 105 2303 0 0,'1'-2'544'0'0,"2"-4"697"0"0,0 1 0 0 0,1-1 0 0 0,0 1 0 0 0,0 0 0 0 0,0 0 0 0 0,0 0 0 0 0,1 0 0 0 0,0 1 0 0 0,8-6 0 0 0,52-33 4151 0 0,-60 40-2619 0 0,-14 21-2143 0 0,2-10-522 0 0,-1 0 0 0 0,0-1-1 0 0,0 0 1 0 0,0 0-1 0 0,-18 10 1 0 0,-51 23 74 0 0,-1 0-148 0 0,60-29-63 0 0,1 1 1 0 0,1 0-1 0 0,0 2 1 0 0,1 0 0 0 0,0 0-1 0 0,1 1 1 0 0,1 1-1 0 0,-14 20 1 0 0,22-27 10 0 0,0 1 1 0 0,1 0 0 0 0,0 0-1 0 0,1 0 1 0 0,-1 0 0 0 0,2 1-1 0 0,-3 17 1 0 0,5-21 14 0 0,-1 0 0 0 0,1-1 1 0 0,0 1-1 0 0,1-1 0 0 0,0 1 0 0 0,0-1 0 0 0,0 1 0 0 0,1-1 0 0 0,0 0 1 0 0,0 1-1 0 0,1-1 0 0 0,-1 0 0 0 0,5 6 0 0 0,-4-7 2 0 0,1 0 0 0 0,0-1 0 0 0,0 1 0 0 0,0-1 0 0 0,0 0 0 0 0,0 0 0 0 0,1-1 0 0 0,0 0 0 0 0,0 1 0 0 0,0-1 0 0 0,0-1 0 0 0,0 1 0 0 0,0-1 0 0 0,1 0 0 0 0,6 2 0 0 0,14 2 105 0 0,0-2 0 0 0,0 0 0 0 0,1-2 1 0 0,-1-1-1 0 0,1-1 0 0 0,-1-1 0 0 0,1-1 0 0 0,34-8 0 0 0,-10-1 265 0 0,-1-3 1 0 0,-1-1-1 0 0,63-30 1 0 0,-92 36-265 0 0,1-2 1 0 0,-1 0 0 0 0,25-19-1 0 0,-39 25-105 0 0,1 0 0 0 0,-1-1 0 0 0,1 0 0 0 0,-2 0 0 0 0,1 0 0 0 0,-1-1 0 0 0,0 0 0 0 0,0 0 0 0 0,-1 0 0 0 0,0-1 0 0 0,0 0 0 0 0,3-9 0 0 0,-6 13-27 0 0,0 1 0 0 0,-1-1-1 0 0,1 0 1 0 0,-1 1 0 0 0,0-1-1 0 0,0 0 1 0 0,-1 1-1 0 0,1-1 1 0 0,-1 0 0 0 0,0 1-1 0 0,0-1 1 0 0,0 0 0 0 0,0 1-1 0 0,0 0 1 0 0,-1-1-1 0 0,0 1 1 0 0,0 0 0 0 0,0 0-1 0 0,0-1 1 0 0,-4-4 0 0 0,2 5-58 0 0,1-1-1 0 0,-1 0 1 0 0,1 1 0 0 0,-1 0 0 0 0,0 0 0 0 0,0 0 0 0 0,0 0 0 0 0,-1 1 0 0 0,1 0 0 0 0,-1 0 0 0 0,1 0 0 0 0,-1 0 0 0 0,0 1 0 0 0,-10-3 0 0 0,8 4 54 0 0,-1 0 0 0 0,0 1 0 0 0,0 0 0 0 0,1 0 0 0 0,-1 0 0 0 0,1 1 0 0 0,-1 0 0 0 0,1 1 0 0 0,-1 0 0 0 0,1 0 0 0 0,0 0 0 0 0,0 1 1 0 0,1 0-1 0 0,-1 0 0 0 0,1 1 0 0 0,0 0 0 0 0,-9 9 0 0 0,8-8 61 0 0,1 1-1 0 0,0 0 1 0 0,0 0 0 0 0,1 0 0 0 0,0 1 0 0 0,0 0 0 0 0,1 0 0 0 0,0 0-1 0 0,0 1 1 0 0,1-1 0 0 0,0 1 0 0 0,0 0 0 0 0,1 0 0 0 0,-2 15-1 0 0,4-21-26 0 0,0 0 1 0 0,0 1-1 0 0,0-1 0 0 0,0 0 0 0 0,1 0 0 0 0,-1 0 0 0 0,1 1 0 0 0,0-1 0 0 0,0 0 0 0 0,0 0 0 0 0,0 0 0 0 0,1 0 0 0 0,-1-1 0 0 0,1 1 0 0 0,0 0 0 0 0,0 0 0 0 0,0-1 0 0 0,0 1 0 0 0,2 1 0 0 0,-1-1-288 0 0,0-1-1 0 0,0 0 0 0 0,0 0 0 0 0,0 0 0 0 0,0 0 0 0 0,7 2 0 0 0,-5-3-1075 0 0,0 1 0 0 0,0-1 0 0 0,0 0 0 0 0,10 0 0 0 0,8-1-5795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0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9215 0 0,'0'0'41'0'0,"-27"10"284"0"0,-35 17 0 0 0,54-23 226 0 0,-1 1-1 0 0,-14 12 1 0 0,19-14 313 0 0,1 0 0 0 0,0 1-1 0 0,-1-1 1 0 0,1 1 0 0 0,0 0 0 0 0,1 0 0 0 0,-5 7 3647 0 0,34-13-3025 0 0,33-4-1 0 0,-6-1-942 0 0,83-7 50 0 0,-32 2-361 0 0,-16 1-3079 0 0,-81 11 1250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0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41 3223 0 0,'2'-1'240'0'0,"12"-15"-388"0"0,-6-5 17961 0 0,-23 18-16054 0 0,7 5-1633 0 0,0-1 0 0 0,1 1 1 0 0,-1 0-1 0 0,1 0 0 0 0,-1 1 0 0 0,1 0 0 0 0,0 1 0 0 0,-12 7 0 0 0,3-3-52 0 0,-18 13-50 0 0,0 1 0 0 0,2 2-1 0 0,-31 28 1 0 0,58-47-24 0 0,-32 27-29 0 0,2 2 1 0 0,1 1-1 0 0,2 2 0 0 0,-49 72 0 0 0,75-101 25 0 0,2 0 0 0 0,-1 0-1 0 0,1 1 1 0 0,0-1 0 0 0,1 1 0 0 0,-4 15-1 0 0,6-21 5 0 0,1 0-1 0 0,0 0 1 0 0,-1 0-1 0 0,1 0 1 0 0,0 0-1 0 0,1 1 1 0 0,-1-1-1 0 0,1 0 1 0 0,-1 0-1 0 0,1 0 0 0 0,0 0 1 0 0,0 0-1 0 0,0 0 1 0 0,0 0-1 0 0,1-1 1 0 0,-1 1-1 0 0,1 0 1 0 0,0-1-1 0 0,0 1 1 0 0,0-1-1 0 0,0 1 1 0 0,0-1-1 0 0,4 3 0 0 0,-1-1 52 0 0,0-1-1 0 0,0 0 1 0 0,1 0-1 0 0,0 0 1 0 0,-1-1-1 0 0,1 0 1 0 0,0 0-1 0 0,0 0 1 0 0,0-1-1 0 0,0 0 1 0 0,0 0-1 0 0,1 0 0 0 0,-1-1 1 0 0,0 0-1 0 0,9-1 1 0 0,10-1 177 0 0,1-2 1 0 0,31-9-1 0 0,-54 13-215 0 0,30-8 72 0 0,0-2 1 0 0,-1 0-1 0 0,0-2 1 0 0,-1-2 0 0 0,32-19-1 0 0,-59 31-82 0 0,0-1 0 0 0,0 0 0 0 0,0 0 0 0 0,-1 0 0 0 0,1-1 0 0 0,-1 1 0 0 0,0-1-1 0 0,0 0 1 0 0,0 0 0 0 0,0 0 0 0 0,-1 0 0 0 0,0 0 0 0 0,1-1 0 0 0,-2 1 0 0 0,1-1 0 0 0,0 1 0 0 0,-1-1 0 0 0,0 0 0 0 0,0 1 0 0 0,0-1-1 0 0,-1-10 1 0 0,0 6-34 0 0,-1 0 0 0 0,0-1-1 0 0,0 1 1 0 0,-1 0 0 0 0,-1 0 0 0 0,0 0-1 0 0,0 0 1 0 0,0 0 0 0 0,-1 1-1 0 0,-8-13 1 0 0,1 4-173 0 0,-1 1 1 0 0,-1 0-1 0 0,-22-20 0 0 0,16 16-1019 0 0,-17-22 0 0 0,34 39 746 0 0,-1 0 0 0 0,1-1 0 0 0,0 1 0 0 0,1-1 0 0 0,-1 0-1 0 0,1 1 1 0 0,-1-1 0 0 0,1 0 0 0 0,-1-7 0 0 0,1-3-6115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0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2303 0 0,'-5'1'12'0'0,"-3"2"32"0"0,-1 0 0 0 0,-12 7 0 0 0,18-8-38 0 0,1-1 0 0 0,0 1-1 0 0,-1-1 1 0 0,1 1 0 0 0,0 0 0 0 0,0 0-1 0 0,0 0 1 0 0,0 0 0 0 0,1 0 0 0 0,-1 1-1 0 0,0-1 1 0 0,1 0 0 0 0,-2 4-1 0 0,0 2 269 0 0,-1 2 0 0 0,2-1 0 0 0,-1 0 0 0 0,1 1 0 0 0,1-1 0 0 0,0 1 0 0 0,0-1 0 0 0,1 1 0 0 0,1 15 0 0 0,1-10 741 0 0,0-1 1 0 0,2 1-1 0 0,0 0 1 0 0,0-1 0 0 0,10 21-1 0 0,8 5 1362 0 0,1 0-1 0 0,1-2 1 0 0,31 36-1 0 0,-51-69-2347 0 0,132 195 2551 0 0,-120-171-2194 0 0,-2 0-1 0 0,0 1 1 0 0,-2 1-1 0 0,-1-1 1 0 0,9 46-1 0 0,-17-58-263 0 0,-1 1 0 0 0,-1-1-1 0 0,-1 1 1 0 0,-1-1-1 0 0,0 1 1 0 0,-2-1 0 0 0,0 1-1 0 0,0-1 1 0 0,-2 0-1 0 0,-1-1 1 0 0,-12 31 0 0 0,-10 9-35 0 0,-2-1 0 0 0,-39 53 1 0 0,68-107-87 0 0,-49 75-292 0 0,-3-3 1 0 0,-72 78-1 0 0,76-98 186 0 0,48-53 25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2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10159 0 0,'0'0'920'0'0,"-2"1"-754"0"0,0 0-98 0 0,0 0 1 0 0,0 0 0 0 0,0 0-1 0 0,1 0 1 0 0,-1 0-1 0 0,0 0 1 0 0,1 0 0 0 0,-10 11 9376 0 0,11-9-8969 0 0,-1 3-287 0 0,0 1 0 0 0,0 0 0 0 0,0-1-1 0 0,-1 1 1 0 0,0-1 0 0 0,0 0 0 0 0,-4 9 0 0 0,-26 44 89 0 0,24-44-287 0 0,-57 93-847 0 0,64-107 495 0 0,3-3-1280 0 0,12-9 706 0 0,6-4-8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0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4607 0 0,'2'0'5479'0'0,"96"-16"3834"0"0,1 0-5209 0 0,199-27-2651 0 0,-199 32-5172 0 0,-79 9-4039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0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52 15119 0 0,'-15'5'694'0'0,"12"-4"-22"0"0,2 0-432 0 0,-8 5 437 0 0,9-6-610 0 0,0 0 0 0 0,0 1 0 0 0,0-1 1 0 0,0 0-1 0 0,0 0 0 0 0,0 0 0 0 0,0 0 0 0 0,-1 0 0 0 0,1 0 1 0 0,0 0-1 0 0,0 1 0 0 0,0-1 0 0 0,0 0 0 0 0,0 0 0 0 0,0 0 0 0 0,0 0 1 0 0,0 0-1 0 0,0 0 0 0 0,0 1 0 0 0,0-1 0 0 0,0 0 0 0 0,0 0 0 0 0,0 0 1 0 0,0 0-1 0 0,0 0 0 0 0,0 0 0 0 0,0 0 0 0 0,0 1 0 0 0,1-1 0 0 0,-1 0 1 0 0,0 0-1 0 0,0 0 0 0 0,0 0 0 0 0,0 0 0 0 0,0 0 0 0 0,0 0 1 0 0,0 0-1 0 0,0 1 0 0 0,2-1 190 0 0,0 1 0 0 0,0 0 0 0 0,0-1 0 0 0,0 1 1 0 0,1-1-1 0 0,-1 0 0 0 0,0 0 0 0 0,3 0 0 0 0,22 0 187 0 0,0-2 0 0 0,0-1 0 0 0,-1-1 0 0 0,35-11 0 0 0,-18 6-232 0 0,95-22-2572 0 0,-104 22 1040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1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16727 0 0,'0'0'1632'0'0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1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0 1839 0 0,'0'0'8520'0'0,"1"2"-7477"0"0,0 10-439 0 0,-1 0 1 0 0,0 0-1 0 0,0 0 1 0 0,-1 0-1 0 0,-1 0 1 0 0,0 0-1 0 0,0 0 1 0 0,-1-1-1 0 0,-7 16 1 0 0,-7 15 400 0 0,-23 42 1 0 0,-8 0-52 0 0,-72 95 0 0 0,80-122-817 0 0,-49 52 52 0 0,17-22-458 0 0,71-85 133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1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14711 0 0,'0'0'7519'0'0,"-2"19"-8126"0"0,9 8-2513 0 0,6-30-816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1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160 191 13847 0 0,'0'0'1634'0'0,"1"-1"-810"0"0,107-59 5291 0 0,61-21-4361 0 0,-151 73-1632 0 0,53-21 161 0 0,-63 26-267 0 0,0 1 1 0 0,0 0 0 0 0,0 0-1 0 0,0 1 1 0 0,0 0-1 0 0,16 1 1 0 0,-14 3-17 0 0,-9-2 0 0 0,0 1 0 0 0,0-1 0 0 0,-1 1 0 0 0,1-1 0 0 0,-1 1 0 0 0,1-1 0 0 0,-1 1 0 0 0,1-1 0 0 0,-1 1 0 0 0,0-1 0 0 0,0 1 0 0 0,0 0 0 0 0,0-1 0 0 0,0 1 0 0 0,0-1 0 0 0,0 1 0 0 0,0-1 0 0 0,-1 1 0 0 0,1 0 0 0 0,-1-1 0 0 0,0 3 0 0 0,-2 3 0 0 0,1 0 0 0 0,-2 1 0 0 0,-3 6 0 0 0,-3 2 23 0 0,-1 0 0 0 0,-1-1 1 0 0,-23 23-1 0 0,-46 37 38 0 0,77-72-63 0 0,-170 125-660 0 0,86-68-184 0 0,70-46 606 0 0,-119 93-1756 0 0,133-104 2032 0 0,1 1-1 0 0,0 0 0 0 0,0-1 1 0 0,0 1-1 0 0,1 1 0 0 0,-1-1 1 0 0,-1 5-1 0 0,3-7 49 0 0,2-1-24 0 0,0 0-1 0 0,0 1 1 0 0,0-1 0 0 0,1 0 0 0 0,-1 0 0 0 0,0 0 0 0 0,1 0-1 0 0,-1 0 1 0 0,0 0 0 0 0,1-1 0 0 0,-1 1 0 0 0,1 0 0 0 0,-1-1-1 0 0,1 1 1 0 0,0-1 0 0 0,1 1 0 0 0,28 3 460 0 0,208-16 703 0 0,-238 12-1221 0 0,28-2-99 0 0,-1 0-828 0 0,29-5 1 0 0,-56 7 120 0 0,8-5-3767 0 0,0-1-1717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1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24 10135 0 0,'14'-5'651'0'0,"26"-5"0"0"0,-20 6 1455 0 0,0 2 0 0 0,0 0-1 0 0,0 2 1 0 0,29 2 0 0 0,-48-2-2019 0 0,0 0-1 0 0,0 0 1 0 0,0 0 0 0 0,0 0 0 0 0,0 0 0 0 0,0 0 0 0 0,0 0-1 0 0,-1 0 1 0 0,1 1 0 0 0,0-1 0 0 0,0 0 0 0 0,0 1 0 0 0,0-1-1 0 0,0 1 1 0 0,-1-1 0 0 0,1 1 0 0 0,0-1 0 0 0,0 1 0 0 0,-1-1-1 0 0,1 1 1 0 0,-1 0 0 0 0,1-1 0 0 0,0 1 0 0 0,-1 0-1 0 0,1 1 1 0 0,-1-1-57 0 0,0 0-1 0 0,0 0 0 0 0,0 0 1 0 0,0 1-1 0 0,0-1 0 0 0,0 0 1 0 0,-1 0-1 0 0,1 0 0 0 0,0 0 1 0 0,-1 0-1 0 0,1 0 0 0 0,-1 0 1 0 0,0 0-1 0 0,1 0 0 0 0,-1 0 0 0 0,0 0 1 0 0,1 0-1 0 0,-1 0 0 0 0,0-1 1 0 0,-2 3-1 0 0,-5 5 19 0 0,-2 0 0 0 0,1-1 0 0 0,-1 0 0 0 0,-1-1 0 0 0,1 1 0 0 0,-16 5 0 0 0,-71 23-39 0 0,49-19-18 0 0,29-9-21 0 0,-39 13-300 0 0,-67 15 0 0 0,108-31 197 0 0,-1-1-1 0 0,0 0 1 0 0,-1-2 0 0 0,1 0 0 0 0,0-1 0 0 0,0-1 0 0 0,-1-1 0 0 0,-23-5 0 0 0,36 5 75 0 0,0 0 0 0 0,0 0 0 0 0,0 0 0 0 0,0-1 0 0 0,0 0 0 0 0,0 0 0 0 0,-9-8 0 0 0,14 10 44 0 0,0 0-1 0 0,-1 0 1 0 0,1 0 0 0 0,0 0-1 0 0,0 0 1 0 0,0 0-1 0 0,0 0 1 0 0,0-1 0 0 0,0 1-1 0 0,1 0 1 0 0,-1-1 0 0 0,0 1-1 0 0,1 0 1 0 0,-1-1 0 0 0,1 1-1 0 0,-1-1 1 0 0,1 1 0 0 0,0-1-1 0 0,-1 1 1 0 0,1-1 0 0 0,0 1-1 0 0,0-1 1 0 0,0 1-1 0 0,0-1 1 0 0,0 1 0 0 0,1-1-1 0 0,-1 1 1 0 0,0-1 0 0 0,1 1-1 0 0,-1-1 1 0 0,1 1 0 0 0,0-1-1 0 0,-1 1 1 0 0,1 0 0 0 0,0-1-1 0 0,0 1 1 0 0,0 0 0 0 0,1-2-1 0 0,3-2-49 0 0,-1 0 1 0 0,1 1-1 0 0,0 0 0 0 0,0 0 0 0 0,1 1 0 0 0,-1-1 0 0 0,1 1 1 0 0,10-4-1 0 0,-7 3-7 0 0,1 1 0 0 0,-1 0 0 0 0,0 1 0 0 0,1 0 0 0 0,11-1 0 0 0,-10 4 7 0 0,-10 0 72 0 0,0 0-1 0 0,1 1 1 0 0,-1-1-1 0 0,0 0 1 0 0,0 0-1 0 0,0 1 1 0 0,0-1-1 0 0,0 0 1 0 0,0 1-1 0 0,0-1 1 0 0,-1 1-1 0 0,1-1 1 0 0,-1 1-1 0 0,1-1 1 0 0,-1 1-1 0 0,1 0 1 0 0,-1-1-1 0 0,0 1 1 0 0,1 0-1 0 0,-1-1 1 0 0,0 1-1 0 0,0 0 1 0 0,-1 1-1 0 0,1 4 54 0 0,-1 1 0 0 0,0-1 0 0 0,-3 14 0 0 0,1-12 11 0 0,-1 0-1 0 0,1 0 1 0 0,-2-1 0 0 0,1 1-1 0 0,-1-1 1 0 0,0 0 0 0 0,-1 0-1 0 0,0-1 1 0 0,0 0-1 0 0,-13 12 1 0 0,-7 3 171 0 0,-50 32 0 0 0,13-10-137 0 0,56-40-95 0 0,3-2-9 0 0,1 1 0 0 0,-1-1-1 0 0,1 1 1 0 0,-1 0 0 0 0,1 0-1 0 0,-4 6 1 0 0,6-8 51 0 0,12 4 22 0 0,-5-3-66 0 0,0 0 0 0 0,0-1 0 0 0,0 0-1 0 0,0 0 1 0 0,0-1 0 0 0,1 1 0 0 0,11-2 0 0 0,46-9 82 0 0,-31 4-72 0 0,-11 3-32 0 0,20-4-119 0 0,0 2 0 0 0,1 2 0 0 0,50 2 0 0 0,-79 3 130 0 0,-1 0 1 0 0,1 1-1 0 0,0 1 1 0 0,-1 0-1 0 0,0 1 1 0 0,0 0-1 0 0,0 1 1 0 0,23 15-1 0 0,-31-17 117 0 0,0-1 0 0 0,0 1 0 0 0,0 0 0 0 0,0 1 0 0 0,-1-1 0 0 0,7 9 0 0 0,-9-10-57 0 0,0 0 0 0 0,0 0 1 0 0,-1 0-1 0 0,1 0 0 0 0,-1 0 0 0 0,1 0 0 0 0,-1 1 1 0 0,0-1-1 0 0,-1 1 0 0 0,1-1 0 0 0,0 1 1 0 0,-1 4-1 0 0,0-5-42 0 0,0 0 0 0 0,-1 0 0 0 0,0 0 0 0 0,1-1 0 0 0,-1 1 0 0 0,0 0 0 0 0,0 0 0 0 0,0-1 0 0 0,-1 1 0 0 0,1-1 0 0 0,-1 1 0 0 0,-1 1 0 0 0,-23 25 35 0 0,26-28-50 0 0,-10 8 12 0 0,-1 0-1 0 0,-1-1 1 0 0,1 0 0 0 0,-1 0-1 0 0,-1-1 1 0 0,1-1 0 0 0,-1 0 0 0 0,0-1-1 0 0,-24 6 1 0 0,-9 0-19 0 0,-70 7 0 0 0,111-17 8 0 0,-190 10-634 0 0,194-11 376 0 0,7-7-1834 0 0,7 0 52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1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16671 0 0,'0'0'6489'0'0,"0"2"-5899"0"0,1 1-463 0 0,0 1-1 0 0,0-1 1 0 0,0 0 0 0 0,-1 1 0 0 0,0-1 0 0 0,1 0-1 0 0,-1 1 1 0 0,0-1 0 0 0,-1 0 0 0 0,0 5-1 0 0,-1 1-12 0 0,-1-1-1 0 0,-5 14 0 0 0,3-13-211 0 0,2 1-1 0 0,-1 0 0 0 0,1 0 1 0 0,-3 18-1 0 0,18-34-7026 0 0,1-2-566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1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6 21191 0 0,'0'0'969'0'0,"0"-1"-18"0"0,-1-4-554 0 0,-11 12 318 0 0,6-1-563 0 0,0 0 0 0 0,1 1 0 0 0,-1 0 0 0 0,1-1 0 0 0,0 2 0 0 0,1-1 0 0 0,0 0 0 0 0,-5 13 0 0 0,-20 67 247 0 0,24-70-377 0 0,-24 103 56 0 0,-3 6-142 0 0,27-111-248 0 0,-1 0 0 0 0,0-1 0 0 0,-1 0 0 0 0,-1 0 0 0 0,0-1 0 0 0,-1 0 0 0 0,0 0 0 0 0,-12 12 0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1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 14279 0 0,'2'-1'3467'0'0,"6"-4"-2374"0"0,0-1 0 0 0,0 1 0 0 0,0 1 0 0 0,1 0 0 0 0,0 0 0 0 0,11-3 1 0 0,60-13-438 0 0,-44 12-19 0 0,152-31-108 0 0,39-10-46 0 0,-56 11-798 0 0,-48 11-86 0 0,-113 25 118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2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18 18687 0 0,'-15'-9'832'0'0,"8"6"160"0"0,-4-1-792 0 0,1 2-200 0 0,1 2 0 0 0,0 0 0 0 0,0 0 64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1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152 132 6447 0 0,'-9'-8'13655'0'0,"9"7"-13006"0"0,0 1-442 0 0,0 0-1 0 0,0-1 1 0 0,0 1 0 0 0,0-1-1 0 0,0 1 1 0 0,0 0-1 0 0,1-1 1 0 0,-1 1-1 0 0,0-1 1 0 0,0 1-1 0 0,0 0 1 0 0,1-1-1 0 0,-1 1 1 0 0,0 0-1 0 0,0-1 1 0 0,1 1-1 0 0,-1 0 1 0 0,0 0-1 0 0,1-1 1 0 0,21-11-2320 0 0,-16 9 3614 0 0,23-10-932 0 0,1 1-1 0 0,36-10 1 0 0,-33 12-266 0 0,82-22 487 0 0,-95 28-574 0 0,1 1 1 0 0,-1 0-1 0 0,37 2 1 0 0,-56 1-207 0 0,1 0 0 0 0,-1 0 0 0 0,1 0 1 0 0,-1 0-1 0 0,1 0 0 0 0,-1 1 0 0 0,1-1 0 0 0,-1 1 0 0 0,1-1 1 0 0,-1 1-1 0 0,1-1 0 0 0,-1 1 0 0 0,0 0 0 0 0,0 0 0 0 0,1 0 0 0 0,-1 0 1 0 0,0 0-1 0 0,0 0 0 0 0,0 0 0 0 0,0 0 0 0 0,0 0 0 0 0,0 0 0 0 0,0 0 1 0 0,1 2-1 0 0,-2-1-17 0 0,1 0 0 0 0,-1 0 0 0 0,1 0 0 0 0,-1 0 0 0 0,0 0 0 0 0,0 0 0 0 0,0 0 0 0 0,0 0 0 0 0,0 0 0 0 0,0 0 0 0 0,-1 0 0 0 0,1 0 0 0 0,0 0 0 0 0,-1 0 0 0 0,0 0 0 0 0,1 0 0 0 0,-1 0 0 0 0,-1 2 0 0 0,-4 6-55 0 0,-1 0 0 0 0,0 0 0 0 0,0 0 0 0 0,-1-1 0 0 0,0 0 0 0 0,-1-1 0 0 0,0 0 0 0 0,-13 10 0 0 0,-6 2-235 0 0,-53 27-1 0 0,48-31-123 0 0,-1-1-1 0 0,-42 13 1 0 0,71-27 563 0 0,-7 3-1230 0 0,20-8 218 0 0,15-4 781 0 0,1 1-1 0 0,0 2 0 0 0,0 0 1 0 0,33-2-1 0 0,-35 5 146 0 0,-1 1 0 0 0,1 1 0 0 0,0 1 0 0 0,-1 1 0 0 0,36 7 0 0 0,-53-7-11 0 0,0-1 0 0 0,-1 0 0 0 0,1 1 0 0 0,0 0 1 0 0,-1 0-1 0 0,1 0 0 0 0,-1 0 0 0 0,0 1 0 0 0,1-1 0 0 0,-1 1 0 0 0,-1 0 0 0 0,1 0 0 0 0,0 0 0 0 0,3 5 0 0 0,-2-2 66 0 0,0 0-1 0 0,-1 0 1 0 0,0 0-1 0 0,0 1 1 0 0,0 0-1 0 0,-1-1 1 0 0,2 10-1 0 0,-4-12-6 0 0,1 0-1 0 0,-1 0 0 0 0,-1-1 1 0 0,1 1-1 0 0,0 0 0 0 0,-1 0 1 0 0,0-1-1 0 0,-1 6 1 0 0,-1 2 221 0 0,2-7-310 0 0,0 0 0 0 0,0 0 0 0 0,0 0 0 0 0,0-1-1 0 0,-1 1 1 0 0,0-1 0 0 0,1 1 0 0 0,-1-1 0 0 0,-1 1 0 0 0,1-1 0 0 0,0 0-1 0 0,-1 0 1 0 0,0 0 0 0 0,1-1 0 0 0,-1 1 0 0 0,0 0 0 0 0,-4 1 0 0 0,-1 1 12 0 0,-1-1 0 0 0,0 0 0 0 0,0 0-1 0 0,-18 4 1 0 0,14-4-2 0 0,-29 7 19 0 0,0-1 1 0 0,-51 4-1 0 0,-89 0 123 0 0,122-11-150 0 0,39-1-15 0 0,0-1-11 0 0,-33 0 0 0 0,46-3-96 0 0,7 2-115 0 0,10-6-622 0 0,32-15-3953 0 0,-25 14-3067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1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8 125 8287 0 0,'-7'-9'13503'0'0,"17"5"-13207"0"0,0-1-1 0 0,0 1 1 0 0,0 0 0 0 0,1 1 0 0 0,19-3-1 0 0,4-2-21 0 0,260-67-409 0 0,-258 69-1930 0 0,-23 6 82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16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36 17359 0 0,'0'0'1574'0'0,"-2"2"-1292"0"0,-9 11-180 0 0,9-12 703 0 0,7 9 791 0 0,0-7-1362 0 0,0 0 1 0 0,0 0-1 0 0,0-1 1 0 0,0 0-1 0 0,0 0 1 0 0,0-1 0 0 0,0 1-1 0 0,1-1 1 0 0,-1 0-1 0 0,0-1 1 0 0,1 1-1 0 0,-1-1 1 0 0,9 0-1 0 0,4-2-62 0 0,1 0 0 0 0,31-7-1 0 0,55-20-230 0 0,-20 5-2413 0 0,-28 11-4844 0 0,-40 9 542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3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9671 0 0,'0'0'14168'0'0,"-1"1"-14099"0"0,-21 24-175 0 0,-37 35-1 0 0,68-69 115 0 0,39-28 48 0 0,-42 32-37 0 0,-5 4 441 0 0,-1 3-387 0 0,3 1-31 0 0,-1 2-1 0 0,-2 20 103 0 0,0-24-114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3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10 11055 0 0,'0'-9'13039'0'0,"0"11"-12823"0"0,2 5-181 0 0,-1-1 1 0 0,0 1-1 0 0,-1 0 1 0 0,0-1-1 0 0,0 1 1 0 0,0 0-1 0 0,-1 0 1 0 0,0-1-1 0 0,0 1 1 0 0,0 0-1 0 0,-1-1 1 0 0,-5 13-1 0 0,-2 2 84 0 0,-2-1 0 0 0,-18 30-1 0 0,17-33-112 0 0,-1 0 0 0 0,-1 0 0 0 0,0-1 0 0 0,-21 17-1 0 0,-76 56 41 0 0,110-89-46 0 0,0 1 54 0 0,14-5 17 0 0,140-44 325 0 0,-117 40-248 0 0,-1 1 0 0 0,53-3 0 0 0,-74 8-20 0 0,1 1-324 0 0,5 1-3801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3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63 9671 0 0,'13'-13'488'0'0,"1"-1"4089"0"0,21-17 1 0 0,-35 30-4474 0 0,1 1 1 0 0,0-1 0 0 0,0 1-1 0 0,-1-1 1 0 0,1 1-1 0 0,0 0 1 0 0,0-1-1 0 0,0 1 1 0 0,0 0-1 0 0,-1 0 1 0 0,1-1-1 0 0,0 1 1 0 0,0 0 0 0 0,0 0-1 0 0,0 0 1 0 0,0 0-1 0 0,0 0 1 0 0,0 0-1 0 0,0 1 1 0 0,-1-1-1 0 0,1 0 1 0 0,0 0-1 0 0,0 1 1 0 0,0-1 0 0 0,0 0-1 0 0,-1 1 1 0 0,1-1-1 0 0,0 1 1 0 0,0-1-1 0 0,-1 1 1 0 0,1-1-1 0 0,0 1 1 0 0,-1 0-1 0 0,1-1 1 0 0,0 1 0 0 0,-1 0-1 0 0,1-1 1 0 0,-1 1-1 0 0,1 0 1 0 0,0 1-1 0 0,1 1-48 0 0,0 1 0 0 0,-1-1-1 0 0,1 1 1 0 0,-1-1 0 0 0,1 1 0 0 0,-1 0-1 0 0,0-1 1 0 0,0 5 0 0 0,0 3-8 0 0,-1 0 0 0 0,-1 0 0 0 0,0-1 0 0 0,0 1 0 0 0,-1-1-1 0 0,0 1 1 0 0,-8 19 0 0 0,-34 70 12 0 0,39-92-41 0 0,-27 50-14 0 0,-3-2-1 0 0,-59 71 0 0 0,-7 11-6 0 0,95-130-105 0 0,1 0 0 0 0,0 0 0 0 0,0 0 0 0 0,1 1 0 0 0,-6 17-1 0 0,10-25-1040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3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42 6447 0 0,'4'-6'463'0'0,"0"0"-1"0"0,1 1 0 0 0,5-6 1 0 0,10-3 14523 0 0,-11 37-13871 0 0,-7-16-1014 0 0,-1 1 1 0 0,0-1-1 0 0,-1 1 1 0 0,0 0-1 0 0,0-1 1 0 0,0 1-1 0 0,-3 10 1 0 0,-13 54 146 0 0,13-61-211 0 0,-9 28-59 0 0,-2 0 0 0 0,-1-1 1 0 0,-2 0-1 0 0,-1-2 0 0 0,-2 0 0 0 0,-2-1 0 0 0,-43 54 0 0 0,33-51-1002 0 0,-40 35-1 0 0,44-49-2541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3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10135 0 0,'0'0'3067'0'0,"4"8"1509"0"0,-4-6-4330 0 0,1-1 0 0 0,-1 1 0 0 0,0 0 0 0 0,0 0 1 0 0,-1-1-1 0 0,1 1 0 0 0,0 0 0 0 0,-1 0 0 0 0,1-1 0 0 0,-1 1 0 0 0,1 0 0 0 0,-1-1 1 0 0,-1 3-1 0 0,-13 23 360 0 0,12-23-391 0 0,-12 18 112 0 0,-2 0 1 0 0,0-1 0 0 0,-34 32 0 0 0,14-21-562 0 0,-48 34-1 0 0,46-42-1303 0 0,-65 31 1 0 0,12-7-340 0 0,88-46 1948 0 0,0 0 0 0 0,0 1-1 0 0,1 0 1 0 0,-1-1 0 0 0,1 1-1 0 0,0 1 1 0 0,0-1 0 0 0,0 0 0 0 0,0 1-1 0 0,0 0 1 0 0,1-1 0 0 0,0 1-1 0 0,0 0 1 0 0,0 0 0 0 0,0 1 0 0 0,0-1-1 0 0,1 0 1 0 0,0 0 0 0 0,0 1-1 0 0,0-1 1 0 0,0 1 0 0 0,1-1 0 0 0,0 1-1 0 0,-1-1 1 0 0,2 1 0 0 0,-1-1-1 0 0,1 1 1 0 0,-1-1 0 0 0,1 1-1 0 0,2 5 1 0 0,0-3 58 0 0,0 0-1 0 0,0 0 0 0 0,0-1 1 0 0,1 1-1 0 0,0-1 1 0 0,0 0-1 0 0,1 0 0 0 0,0 0 1 0 0,0-1-1 0 0,0 0 1 0 0,0 0-1 0 0,1 0 1 0 0,0-1-1 0 0,0 1 0 0 0,0-1 1 0 0,1-1-1 0 0,-1 1 1 0 0,1-1-1 0 0,0 0 0 0 0,0-1 1 0 0,0 0-1 0 0,0 0 1 0 0,0 0-1 0 0,1-1 0 0 0,11 1 1 0 0,9-2-7 0 0,1-1 0 0 0,-1-1 1 0 0,0-1-1 0 0,0-2 1 0 0,-1-1-1 0 0,1-1 0 0 0,-1-1 1 0 0,40-18-1 0 0,-45 16-78 0 0,-1-1 0 0 0,0-1 0 0 0,-1-1 0 0 0,0-1 0 0 0,-1-1 0 0 0,-1 0 0 0 0,0-1 0 0 0,-1-1 0 0 0,-1-1 0 0 0,20-28 0 0 0,-28 35-74 0 0,-2 0 0 0 0,0-1 0 0 0,9-21-1 0 0,-13 26-27 0 0,0 0-1 0 0,0 1 0 0 0,0-1 0 0 0,-1 0 1 0 0,0 0-1 0 0,0 0 0 0 0,-1 0 1 0 0,-1-13-1 0 0,1 18 35 0 0,0 1 0 0 0,-1-1 0 0 0,1 1 0 0 0,0 0 0 0 0,-1-1 0 0 0,0 1 0 0 0,1 0 0 0 0,-1-1 0 0 0,1 1 0 0 0,-1 0 0 0 0,0 0 0 0 0,0 0 0 0 0,0-1 0 0 0,0 1 0 0 0,0 0 0 0 0,0 0 1 0 0,0 0-1 0 0,0 0 0 0 0,-2 0 0 0 0,1 0-26 0 0,0 0 0 0 0,0 0-1 0 0,0 0 1 0 0,0 0 0 0 0,-1 1 0 0 0,1-1 0 0 0,0 1 0 0 0,0 0 0 0 0,-1 0 0 0 0,-3 0 0 0 0,-3 0-122 0 0,1 2 1 0 0,0-1-1 0 0,0 1 0 0 0,0 0 1 0 0,-12 6-1 0 0,10-4 39 0 0,1 1 0 0 0,1 0 0 0 0,-1 0 0 0 0,1 1 0 0 0,0 0 0 0 0,0 1 0 0 0,0 0 0 0 0,-6 7 0 0 0,-4 8 98 0 0,-26 38 0 0 0,39-51 56 0 0,0-1-1 0 0,0 0 1 0 0,1 1-1 0 0,0 0 1 0 0,1 0-1 0 0,0 0 1 0 0,0 1-1 0 0,-1 10 1 0 0,3-17-42 0 0,1 0 0 0 0,-1 0 0 0 0,1 0 0 0 0,0 0 0 0 0,0 0 0 0 0,0 0 0 0 0,1 0 0 0 0,-1 0 0 0 0,1 0 0 0 0,0-1 0 0 0,-1 1 1 0 0,1 0-1 0 0,1 0 0 0 0,-1-1 0 0 0,0 1 0 0 0,0 0 0 0 0,1-1 0 0 0,0 1 0 0 0,-1-1 0 0 0,1 0 0 0 0,0 0 0 0 0,0 1 1 0 0,0-1-1 0 0,1 0 0 0 0,-1-1 0 0 0,0 1 0 0 0,1 0 0 0 0,-1-1 0 0 0,1 1 0 0 0,4 1 0 0 0,9 2-651 0 0,0-3-36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3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169 104 16615 0 0,'-2'1'762'0'0,"-39"7"319"0"0,30-7-985 0 0,1 1 0 0 0,0 0 0 0 0,0 0 0 0 0,-16 7 0 0 0,-26 14 2113 0 0,51-23-2182 0 0,1 0-1 0 0,0 0 1 0 0,0 0-1 0 0,-1 0 1 0 0,1 0 0 0 0,0 0-1 0 0,0 1 1 0 0,-1-1-1 0 0,1 0 1 0 0,0 0-1 0 0,0 0 1 0 0,-1 0 0 0 0,1 1-1 0 0,0-1 1 0 0,0 0-1 0 0,0 0 1 0 0,-1 0-1 0 0,1 1 1 0 0,0-1 0 0 0,0 0-1 0 0,0 0 1 0 0,0 0-1 0 0,-1 1 1 0 0,1-1-1 0 0,0 0 1 0 0,0 1 0 0 0,0-1-1 0 0,0 0 1 0 0,0 0-1 0 0,0 1 1 0 0,0-1-1 0 0,0 0 1 0 0,0 0 0 0 0,0 1-1 0 0,0-1 1 0 0,0 0-1 0 0,0 1 1 0 0,0-1-1 0 0,0 0 1 0 0,0 0 0 0 0,0 1-1 0 0,0-1 1 0 0,0 0-1 0 0,1 0 1 0 0,-1 1-1 0 0,0-1 1 0 0,0 0 0 0 0,0 0-1 0 0,0 1 1 0 0,1-1-1 0 0,-1 0 1 0 0,0 0-1 0 0,0 0 1 0 0,0 1 0 0 0,1-1-1 0 0,-1 0 1 0 0,0 0-1 0 0,0 0 1 0 0,1 0-1 0 0,-1 0 1 0 0,0 1 0 0 0,1-1-1 0 0,17 6 369 0 0,-1-6-264 0 0,-1 0 0 0 0,0-1 0 0 0,0 0 0 0 0,0-1-1 0 0,31-9 1 0 0,-30 8-54 0 0,171-47 670 0 0,68-13 644 0 0,-45 24-956 0 0,-228 57-619 0 0,-132 166-206 0 0,14 12 418 0 0,97-140-46 0 0,9-14 18 0 0,2 1 0 0 0,1 2 0 0 0,-21 54 0 0 0,45-95-35 0 0,1 0 0 0 0,0 0 0 0 0,0 1 0 0 0,0 6 0 0 0,1-10-123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4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1187 6 12671 0 0,'8'-2'134'0'0,"-5"1"-13"0"0,0 1-1 0 0,0-1 0 0 0,0 0 1 0 0,0 1-1 0 0,0 0 0 0 0,0 0 0 0 0,0 0 1 0 0,0 0-1 0 0,0 0 0 0 0,5 2 1 0 0,3 1 1565 0 0,-11-1-1098 0 0,0 0-510 0 0,0 1-1 0 0,-1-1 1 0 0,1 1-1 0 0,-1-1 0 0 0,0 1 1 0 0,0-1-1 0 0,0 0 1 0 0,0 1-1 0 0,0-1 1 0 0,0 0-1 0 0,-1 0 0 0 0,1 0 1 0 0,-1 0-1 0 0,1 0 1 0 0,-1 0-1 0 0,0 0 1 0 0,0 0-1 0 0,0-1 0 0 0,0 1 1 0 0,-3 1-1 0 0,-7 4 364 0 0,0 0 0 0 0,-21 8 1 0 0,19-9-80 0 0,-28 10 113 0 0,-1-2-1 0 0,-47 10 1 0 0,13-4-380 0 0,-44 15-37 0 0,-111 30-237 0 0,165-47-10 0 0,-63 14-849 0 0,126-32 956 0 0,0 0 0 0 0,0 1 0 0 0,0-1 0 0 0,-7-1 0 0 0,-6-1-623 0 0,16-9 317 0 0,2 7 349 0 0,0 0 0 0 0,0 0 0 0 0,1 0-1 0 0,-1 0 1 0 0,1 1 0 0 0,-1-1 0 0 0,1 0-1 0 0,1 1 1 0 0,-1-1 0 0 0,3-3 0 0 0,29-31 20 0 0,-28 32 104 0 0,0 1 1 0 0,1-1 0 0 0,-1 2 0 0 0,1-1 0 0 0,0 1 0 0 0,0 0-1 0 0,0 0 1 0 0,1 1 0 0 0,-1 0 0 0 0,12-2 0 0 0,-16 4-44 0 0,0 0 0 0 0,0 0 0 0 0,1 1 1 0 0,-1 0-1 0 0,0-1 0 0 0,1 1 0 0 0,-1 0 1 0 0,0 1-1 0 0,1-1 0 0 0,-1 1 0 0 0,0-1 0 0 0,0 1 1 0 0,1 0-1 0 0,-1 0 0 0 0,0 1 0 0 0,0-1 1 0 0,0 0-1 0 0,0 1 0 0 0,0 0 0 0 0,-1 0 1 0 0,1 0-1 0 0,-1 0 0 0 0,1 0 0 0 0,-1 1 0 0 0,1-1 1 0 0,-1 0-1 0 0,2 5 0 0 0,0 0-24 0 0,0 1 0 0 0,0-1 1 0 0,-1 1-1 0 0,0 0 0 0 0,-1 0 0 0 0,0 0 0 0 0,0 0 0 0 0,-1 0 0 0 0,0 0 0 0 0,0 0 0 0 0,-1 11 1 0 0,-1 5 43 0 0,-1 1 0 0 0,-8 36 0 0 0,4-34-60 0 0,-1-1 1 0 0,-2 0-1 0 0,0 0 0 0 0,-2-1 0 0 0,-1 0 0 0 0,-1-1 0 0 0,-1 0 1 0 0,-21 26-1 0 0,3-9-369 0 0,-3-2-1 0 0,-1-1 1 0 0,-56 46 0 0 0,35-32-1123 0 0,-84 101 1 0 0,130-141 1203 0 0,6-7 188 0 0,4-4 127 0 0,-1 0 1 0 0,1 0-1 0 0,0 1 1 0 0,0-1 0 0 0,0 0-1 0 0,0 0 1 0 0,0 1 0 0 0,0-1-1 0 0,0 1 1 0 0,-1 1 0 0 0,14-4 767 0 0,-3-1-477 0 0,1-1 0 0 0,-1 0 0 0 0,0 0-1 0 0,14-8 1 0 0,5-2 45 0 0,48-15 787 0 0,82-20-1 0 0,-115 38-687 0 0,1 3-1 0 0,0 0 1 0 0,67 1-1 0 0,-94 6-373 0 0,13 0 28 0 0,0-1-1 0 0,41-7 1 0 0,-70 8-114 0 0,1-1 0 0 0,-1 1 0 0 0,1-1 0 0 0,-1 0 0 0 0,1 1 0 0 0,-1-1 0 0 0,1 0 0 0 0,-1 0 0 0 0,0 0 0 0 0,2-2 0 0 0,-1 2-16 0 0,0-1-102 0 0,8-9-3627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2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629 513 4143 0 0,'0'0'319'0'0,"2"1"-210"0"0,1 1 337 0 0,1-1 0 0 0,-1 0-1 0 0,1-1 1 0 0,-1 1 0 0 0,0-1-1 0 0,1 1 1 0 0,-1-1 0 0 0,1 0-1 0 0,-1 0 1 0 0,1-1 0 0 0,-1 1-1 0 0,1-1 1 0 0,-1 0-1 0 0,1 0 1 0 0,-1 0 0 0 0,0 0-1 0 0,1 0 1 0 0,-1-1 0 0 0,0 1-1 0 0,0-1 1 0 0,0 0 0 0 0,2-2-1 0 0,2-1-12 0 0,-1 1-1 0 0,0-1 1 0 0,0-1-1 0 0,-1 1 1 0 0,1-1-1 0 0,-1 0 0 0 0,0 0 1 0 0,-1 0-1 0 0,5-10 1 0 0,-3 5-108 0 0,-2-1 1 0 0,0 0-1 0 0,0-1 1 0 0,3-17 0 0 0,4-57 50 0 0,-5 32-367 0 0,18-100-365 0 0,-23 147 96 0 0,0-1 0 0 0,-1 1 0 0 0,0-1-1 0 0,0 1 1 0 0,-3-10 0 0 0,3 16-267 0 0,-3 2 410 0 0,1 1 1 0 0,-1-1-1 0 0,1 1 0 0 0,0 0 0 0 0,-1-1 1 0 0,1 1-1 0 0,-1 0 0 0 0,1 0 0 0 0,0 1 1 0 0,0-1-1 0 0,0 0 0 0 0,0 1 0 0 0,0 0 1 0 0,0-1-1 0 0,0 1 0 0 0,0 0 0 0 0,-2 3 1 0 0,-3 4 132 0 0,-1 1 1 0 0,-6 14-1 0 0,10-17-137 0 0,-37 69 113 0 0,-41 106 1 0 0,-2 7 7 0 0,22-69 110 0 0,-55 112-384 0 0,18 9 366 0 0,94-225 214 0 0,-1-1-1 0 0,0 0 0 0 0,-1 0 1 0 0,-15 22-1 0 0,18-31-191 0 0,-1 0 0 0 0,0 0 0 0 0,0 0 0 0 0,-1-1-1 0 0,1 1 1 0 0,-1-1 0 0 0,-1-1 0 0 0,1 1 0 0 0,-1-1 0 0 0,1 0 0 0 0,-14 5 0 0 0,5-3-105 0 0,-49 17 179 0 0,58-22-321 0 0,0 1 0 0 0,-1-1 1 0 0,1 0-1 0 0,0-1 0 0 0,0 1 0 0 0,-1-1 1 0 0,1-1-1 0 0,-9 0 0 0 0,14 1-407 0 0,1-2-790 0 0,0-7-344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4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85 7367 0 0,'-17'3'238'0'0,"0"1"-1"0"0,-19 7 0 0 0,31-9 200 0 0,0 0 0 0 0,0 0-1 0 0,0 0 1 0 0,0 1 0 0 0,0 0-1 0 0,1 0 1 0 0,-1 0 0 0 0,1 1-1 0 0,0-1 1 0 0,0 1 0 0 0,-5 6-1 0 0,8-9-309 0 0,0 0 0 0 0,1 0 0 0 0,-1 0 0 0 0,0 0 0 0 0,1 0 0 0 0,-1 0 0 0 0,1 0 0 0 0,-1 0 0 0 0,1 1 0 0 0,0-1 0 0 0,-1 0 0 0 0,1 0 0 0 0,0 0 0 0 0,0 1 0 0 0,0-1 0 0 0,0 0 0 0 0,0 0 0 0 0,0 1 0 0 0,0-1 0 0 0,0 0 0 0 0,1 0 0 0 0,-1 0 0 0 0,1 2 0 0 0,0-1-19 0 0,0 0 1 0 0,0-1-1 0 0,1 1 0 0 0,-1-1 1 0 0,0 1-1 0 0,1-1 0 0 0,-1 0 1 0 0,1 0-1 0 0,-1 0 0 0 0,1 0 1 0 0,0 0-1 0 0,-1 0 0 0 0,4 1 1 0 0,4 1 88 0 0,1 0 0 0 0,-1 0 0 0 0,1-1 1 0 0,15 2-1 0 0,2-3-50 0 0,0-1 0 0 0,0-1-1 0 0,0-1 1 0 0,0-1 0 0 0,0-1 0 0 0,-1-2 0 0 0,49-16-1 0 0,172-87-52 0 0,-222 97-93 0 0,47-24-1462 0 0,-45 23-5226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4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16615 0 0,'0'0'1506'0'0,"0"2"-1150"0"0,0 4-84 0 0,-1 0 1 0 0,0 0-1 0 0,-1 0 1 0 0,1 0-1 0 0,-1 0 1 0 0,0 0-1 0 0,-1 0 1 0 0,1-1-1 0 0,-6 8 1 0 0,-32 47 1092 0 0,38-57-1313 0 0,-26 33 99 0 0,-63 96 811 0 0,82-117-874 0 0,1 0 1 0 0,0 1-1 0 0,1 0 1 0 0,1 0-1 0 0,1 1 1 0 0,-7 34-1 0 0,11-42-176 0 0,0 0 1 0 0,1 0-1 0 0,0-1 0 0 0,1 1 0 0 0,0 0 0 0 0,0 0 1 0 0,1 0-1 0 0,0-1 0 0 0,0 1 0 0 0,8 15 0 0 0,-8-19 6 0 0,0-1-1 0 0,0 0 0 0 0,0 0 0 0 0,1 0 0 0 0,0-1 0 0 0,0 1 0 0 0,0 0 0 0 0,0-1 0 0 0,0 0 0 0 0,1 0 0 0 0,0 0 0 0 0,-1 0 0 0 0,1-1 0 0 0,0 1 0 0 0,0-1 0 0 0,1 0 0 0 0,-1 0 1 0 0,0 0-1 0 0,1-1 0 0 0,-1 0 0 0 0,1 0 0 0 0,7 1 0 0 0,12-1-1900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4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21 7831 0 0,'-1'1'5935'0'0,"0"3"-5050"0"0,0-1 1 0 0,0 1-1 0 0,0-1 1 0 0,0 1-1 0 0,1-1 1 0 0,0 8-1 0 0,4 23 1040 0 0,1-13-1415 0 0,11 25 0 0 0,-16-45-472 0 0,7 16 166 0 0,1 0-1 0 0,1-1 1 0 0,0 0 0 0 0,1 0-1 0 0,0-1 1 0 0,1 0 0 0 0,1-1-1 0 0,1-1 1 0 0,0 1 0 0 0,16 11-1 0 0,-3-5-149 0 0,0-2 1 0 0,2-1-1 0 0,0-1 0 0 0,57 24 0 0 0,-41-22-32 0 0,2-3 0 0 0,0-1 0 0 0,71 12 0 0 0,-116-26-541 0 0,6-16-5250 0 0,-6 7 3790 0 0</inkml:trace>
  <inkml:trace contextRef="#ctx0" brushRef="#br0" timeOffset="1">528 1 9215 0 0,'-2'1'4675'0'0,"0"1"-3965"0"0,-1 1 0 0 0,0-1 0 0 0,1 0-1 0 0,0 1 1 0 0,0 0 0 0 0,-3 2 0 0 0,-16 36 419 0 0,5-10-694 0 0,-3 0-304 0 0,-2-1 0 0 0,-2-1 0 0 0,0-1-1 0 0,-36 32 1 0 0,10-16-10 0 0,-81 55 0 0 0,87-70-505 0 0,-58 28-1 0 0,99-56-455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4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34 2759 0 0,'0'0'126'0'0,"-1"0"-5"0"0,-7 0-96 0 0,7 0 342 0 0,1 0 0 0 0,-1 0 0 0 0,0 0-1 0 0,0 0 1 0 0,1 0 0 0 0,-1 0 0 0 0,0 0-1 0 0,1 0 1 0 0,-1-1 0 0 0,0 1-1 0 0,0 0 1 0 0,1 0 0 0 0,-1-1 0 0 0,0 1-1 0 0,1 0 1 0 0,-1-1 0 0 0,-7-3 6318 0 0,13-17-1806 0 0,-4 20-4829 0 0,-1 1 0 0 0,1 0 0 0 0,-1-1 0 0 0,0 1 0 0 0,1-1 0 0 0,0 1 0 0 0,-1 0 0 0 0,1-1 0 0 0,-1 1 0 0 0,1 0 0 0 0,-1 0 0 0 0,1-1 0 0 0,0 1 0 0 0,-1 0 0 0 0,1 0 0 0 0,-1 0 0 0 0,1 0 0 0 0,0 0 0 0 0,-1 0 0 0 0,1 0 0 0 0,0 0 0 0 0,-1 0 0 0 0,1 0-1 0 0,1 0 1 0 0,-1 1-2 0 0,0 0 0 0 0,0-1-1 0 0,0 1 1 0 0,1 0-1 0 0,-1-1 1 0 0,0 1 0 0 0,0 0-1 0 0,0 0 1 0 0,0 0-1 0 0,0 0 1 0 0,1 2-1 0 0,0 0-22 0 0,0 0-1 0 0,0 0 0 0 0,-1 0 0 0 0,1 0 0 0 0,-1 0 1 0 0,1 1-1 0 0,-1-1 0 0 0,0 0 0 0 0,0 6 0 0 0,0-3-11 0 0,-1-1-1 0 0,0 1 1 0 0,-1-1-1 0 0,1 0 1 0 0,-1 1-1 0 0,0-1 1 0 0,-1 0-1 0 0,1 0 0 0 0,-1 1 1 0 0,0-1-1 0 0,-3 6 1 0 0,0-3 6 0 0,0-1 0 0 0,0 1 0 0 0,-1-1 0 0 0,0 0 0 0 0,0 0 0 0 0,-7 5 0 0 0,8-6-4 0 0,0 0 0 0 0,0 0 0 0 0,1 0 0 0 0,0 0 0 0 0,1 1 0 0 0,-6 12 0 0 0,1-1 12 0 0,7-16-28 0 0,0 0 11 0 0,0 0 0 0 0,0-1-1 0 0,0 1 1 0 0,1 0 0 0 0,-1 0-1 0 0,1 0 1 0 0,0 0 0 0 0,-1 0-1 0 0,1 0 1 0 0,0 0 0 0 0,0 0 0 0 0,0 0-1 0 0,0 0 1 0 0,1 0 0 0 0,-1 0-1 0 0,2 4 1 0 0,-2-4 6 0 0,1-1-1 0 0,-1 0 1 0 0,1 1-1 0 0,-1-1 1 0 0,1 1 0 0 0,0-1-1 0 0,0 0 1 0 0,0 1-1 0 0,0-1 1 0 0,0 0 0 0 0,0 0-1 0 0,0 0 1 0 0,0 0-1 0 0,0 0 1 0 0,0 0-1 0 0,1 0 1 0 0,-1 0 0 0 0,0 0-1 0 0,1 0 1 0 0,-1-1-1 0 0,1 1 1 0 0,-1-1 0 0 0,3 1-1 0 0,1 1 21 0 0,1-1-1 0 0,-1 0 1 0 0,1 0 0 0 0,10 0-1 0 0,13-3-122 0 0,0-2 0 0 0,-1-1-1 0 0,0-1 1 0 0,46-16 0 0 0,3 0-1899 0 0,-43 13-408 0 0,-3 0-4710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4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 2759 0 0,'0'0'126'0'0,"0"-2"-5"0"0,-1 1 515 0 0,1 1 0 0 0,0-1-1 0 0,-1 0 1 0 0,1 0 0 0 0,0 0-1 0 0,-1 0 1 0 0,-4-5 4450 0 0,5 6-4451 0 0,-2-2 1 0 0,2 2-544 0 0,-1 0 0 0 0,1 0-1 0 0,0 1 1 0 0,-1-1 0 0 0,1 0 0 0 0,0 0-1 0 0,-1 0 1 0 0,1 0 0 0 0,0 0 0 0 0,0 0-1 0 0,-1 0 1 0 0,1 1 0 0 0,0-1 0 0 0,-1 0-1 0 0,1 0 1 0 0,0 0 0 0 0,0 1 0 0 0,0-1-1 0 0,-1 0 1 0 0,1 0 0 0 0,0 1 0 0 0,0-1-1 0 0,0 0 1 0 0,0 0 0 0 0,-1 1 0 0 0,1-1-1 0 0,0 0 1 0 0,0 1 0 0 0,0-1 0 0 0,-6 23 420 0 0,7-18-344 0 0,-1 0 0 0 0,1 1 1 0 0,0-1-1 0 0,1 0 0 0 0,-1 0 1 0 0,1 0-1 0 0,0 0 0 0 0,0 0 0 0 0,0 0 1 0 0,1-1-1 0 0,5 9 0 0 0,5 4 348 0 0,25 25-1 0 0,-12-13-164 0 0,-3-3-22 0 0,-2 1 1 0 0,-1 1-1 0 0,-2 1 0 0 0,19 36 0 0 0,-30-50-209 0 0,-1 1 0 0 0,0 0 1 0 0,-1 1-1 0 0,0-1 0 0 0,-2 1 0 0 0,0 0 0 0 0,0 0 1 0 0,-2 0-1 0 0,0 0 0 0 0,-2 23 0 0 0,-2-17 16 0 0,-1 0-1 0 0,-1 0 1 0 0,-1 0 0 0 0,-1 0-1 0 0,-12 26 1 0 0,-2-4 129 0 0,-37 58 0 0 0,40-71-370 0 0,-27 64-1 0 0,38-62-2140 0 0,6-32 785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4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9215 0 0,'-8'2'251'0'0,"-5"0"626"0"0,-5-1 8523 0 0,52-3-8624 0 0,0-2-1 0 0,-1-1 1 0 0,1-2 0 0 0,39-13-1 0 0,-36 9-622 0 0,1 2 0 0 0,68-8-1 0 0,-95 17-1455 0 0,-9 0-292 0 0</inkml:trace>
  <inkml:trace contextRef="#ctx0" brushRef="#br0" timeOffset="1">15 322 16127 0 0,'18'9'738'0'0,"-14"-7"-16"0"0,-3-1-466 0 0,1 3-19 0 0,0 0-1 0 0,0-1 1 0 0,1 0 0 0 0,-1 0-1 0 0,1 0 1 0 0,0 0-1 0 0,0 0 1 0 0,0 0-1 0 0,0 0 1 0 0,0-1 0 0 0,1 0-1 0 0,-1 0 1 0 0,1 0-1 0 0,0 0 1 0 0,-1 0 0 0 0,1-1-1 0 0,0 1 1 0 0,0-1-1 0 0,0 0 1 0 0,0-1-1 0 0,0 1 1 0 0,0 0 0 0 0,0-1-1 0 0,7 0 1 0 0,12-3 231 0 0,0-1 0 0 0,0 0-1 0 0,39-14 1 0 0,-20 6-218 0 0,113-40-179 0 0,-90 27-7515 0 0,-41 16-511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5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0 2303 0 0,'0'0'14774'0'0,"-7"1"-13209"0"0,2 0-1389 0 0,0 1 0 0 0,0-1 0 0 0,0 1 0 0 0,0 1 0 0 0,1-1 0 0 0,-1 1 0 0 0,-4 3 0 0 0,-31 27 25 0 0,24-20-169 0 0,-20 17-23 0 0,-59 51-5 0 0,74-61-4 0 0,0 1-1 0 0,-20 28 1 0 0,35-42 0 0 0,1 0 0 0 0,0 1 0 0 0,1 0 0 0 0,-1 0 0 0 0,2 0 0 0 0,-1 0 0 0 0,1 0 0 0 0,0 1 0 0 0,1 0 0 0 0,0 0 0 0 0,1-1 0 0 0,-1 1 0 0 0,2 0 0 0 0,-1 0 0 0 0,1 0 0 0 0,1 0 0 0 0,-1 0 0 0 0,2 0 0 0 0,-1 0 0 0 0,1 0 0 0 0,0 0 0 0 0,1-1 0 0 0,0 1 0 0 0,7 13 0 0 0,12 17 0 0 0,2 0 0 0 0,46 55 0 0 0,-14-19 0 0 0,17 25 0 0 0,22 32 0 0 0,-70-94 0 0 0,30 60 0 0 0,-48-81 0 0 0,0 1-1 0 0,-1 0 1 0 0,0 0-1 0 0,-2 0 1 0 0,0 0-1 0 0,-1 1 1 0 0,-1 0-1 0 0,-1-1 1 0 0,-1 1-1 0 0,-2 24 1 0 0,-2-12 11 0 0,-1 0 0 0 0,-2 0 0 0 0,-1 0-1 0 0,-1-1 1 0 0,-16 35 0 0 0,13-38-4 0 0,-21 36-1 0 0,25-51-6 0 0,0 0 0 0 0,-1 0 0 0 0,-1 0-1 0 0,-18 17 1 0 0,-6-3 0 0 0,0-1 0 0 0,-68 36 0 0 0,64-39 0 0 0,-18 8 75 0 0,54-29-47 0 0,21-2-1346 0 0,-1-1 782 0 0,27-6 1 0 0,-17 3-813 0 0,-12 1 486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5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8031 0 0,'0'0'727'0'0,"-2"1"-596"0"0,-7 2 208 0 0,1 1 1 0 0,-1 0 0 0 0,1 0-1 0 0,0 1 1 0 0,0 0 0 0 0,1 0 0 0 0,-1 1-1 0 0,-6 7 1 0 0,-2 6 533 0 0,0 2-1 0 0,1 0 1 0 0,2 0 0 0 0,0 1-1 0 0,1 1 1 0 0,1 0 0 0 0,-9 30-1 0 0,18-49-839 0 0,1-1 1 0 0,0 1-1 0 0,0 0 0 0 0,0 0 0 0 0,0 0 0 0 0,1 0 1 0 0,-1 0-1 0 0,1 0 0 0 0,0 0 0 0 0,0 0 0 0 0,0 0 1 0 0,1-1-1 0 0,-1 1 0 0 0,1 0 0 0 0,0 0 0 0 0,0 0 1 0 0,1 0-1 0 0,-1-1 0 0 0,4 6 0 0 0,-4-7-16 0 0,0-1-1 0 0,0 0 0 0 0,1 1 1 0 0,-1-1-1 0 0,0 0 1 0 0,1 0-1 0 0,-1 0 1 0 0,1 0-1 0 0,-1-1 0 0 0,1 1 1 0 0,0 0-1 0 0,-1-1 1 0 0,1 1-1 0 0,0-1 1 0 0,-1 1-1 0 0,3-1 1 0 0,0 1 17 0 0,0-1 1 0 0,0 1 0 0 0,0-1 0 0 0,0 0-1 0 0,6-1 1 0 0,6-3 163 0 0,1-1 0 0 0,-1 0 0 0 0,0-2-1 0 0,0 1 1 0 0,0-2 0 0 0,-1 0 0 0 0,-1-1-1 0 0,20-15 1 0 0,-32 23-169 0 0,1-1 0 0 0,-1 0 0 0 0,0 1 0 0 0,0-1 0 0 0,0 0 0 0 0,0-1 0 0 0,-1 1 0 0 0,1 0 0 0 0,0 0 0 0 0,-1-1 0 0 0,0 1 0 0 0,1-1 0 0 0,-1 1 0 0 0,0-1 0 0 0,0 1 0 0 0,-1-1 0 0 0,2-4 0 0 0,-2 4-7 0 0,-1 0 0 0 0,1 1 0 0 0,0-1 1 0 0,-1 0-1 0 0,0 0 0 0 0,0 0 1 0 0,0 1-1 0 0,0-1 0 0 0,0 0 0 0 0,0 1 1 0 0,-1-1-1 0 0,1 1 0 0 0,-1-1 0 0 0,0 1 1 0 0,1 0-1 0 0,-4-2 0 0 0,-1-3 21 0 0,-1 1 0 0 0,0 0 0 0 0,-1 1 0 0 0,0 0 0 0 0,0 0 0 0 0,0 1 1 0 0,0-1-1 0 0,-10-2 0 0 0,8 3-577 0 0,1 0 0 0 0,0 0 0 0 0,0-1 0 0 0,1 0 0 0 0,-1-1 0 0 0,-11-10 0 0 0,14 9-1028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5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 8751 0 0,'0'0'3496'0'0,"9"-6"222"0"0,-6 4-3165 0 0,0 0 1 0 0,0 1 0 0 0,1 0 0 0 0,-1 0-1 0 0,1 0 1 0 0,3-1 0 0 0,-6 2-479 0 0,0 0 1 0 0,0-1-1 0 0,-1 1 0 0 0,1 0 1 0 0,0 0-1 0 0,0 0 0 0 0,0 0 1 0 0,0 0-1 0 0,0 0 0 0 0,0 0 1 0 0,0 1-1 0 0,-1-1 1 0 0,1 0-1 0 0,0 0 0 0 0,0 1 1 0 0,0-1-1 0 0,0 0 0 0 0,-1 1 1 0 0,1-1-1 0 0,0 1 0 0 0,0-1 1 0 0,-1 1-1 0 0,1-1 1 0 0,0 1-1 0 0,-1 0 0 0 0,1-1 1 0 0,-1 1-1 0 0,1 0 0 0 0,-1 0 1 0 0,1-1-1 0 0,-1 1 0 0 0,1 0 1 0 0,-1 0-1 0 0,0 0 0 0 0,1 1 1 0 0,1 7 9 0 0,0 1 0 0 0,-1 0 0 0 0,-1 0 0 0 0,1 0 0 0 0,-2 13-1 0 0,-10 52 246 0 0,2-19-191 0 0,-22 107-32 0 0,5-30-43 0 0,25-128-86 0 0,0 1 0 0 0,1-1 0 0 0,-1 0-1 0 0,1 0 1 0 0,1 0 0 0 0,-1 1 0 0 0,1-1 0 0 0,-1 0-1 0 0,4 8 1 0 0,-4-11 3 0 0,1 0-1 0 0,0 0 0 0 0,0 0 1 0 0,0-1-1 0 0,0 1 0 0 0,1-1 1 0 0,-1 1-1 0 0,0 0 0 0 0,1-1 1 0 0,-1 0-1 0 0,1 1 1 0 0,-1-1-1 0 0,1 0 0 0 0,-1 0 1 0 0,1 0-1 0 0,0 0 0 0 0,0 0 1 0 0,0 0-1 0 0,-1-1 1 0 0,1 1-1 0 0,0 0 0 0 0,0-1 1 0 0,0 0-1 0 0,0 1 0 0 0,0-1 1 0 0,3 0-1 0 0,13-1-631 0 0,1-1-26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52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12551 0 0,'0'0'1851'0'0,"1"1"-1316"0"0,12 14 173 0 0,0-1 0 0 0,-2 2 0 0 0,15 23 0 0 0,27 58 899 0 0,-12-21-610 0 0,6 3 323 0 0,74 92 1 0 0,-90-132-1110 0 0,3-1 0 0 0,1-2 1 0 0,77 61-1 0 0,-94-83-203 0 0,1-1 0 0 0,1-1 0 0 0,0 0 0 0 0,0-2-1 0 0,1 0 1 0 0,0-2 0 0 0,1 0 0 0 0,42 9 0 0 0,-62-16-182 0 0,5 1-91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2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49 203 17535 0 0,'-28'6'1945'0'0,"8"-1"1997"0"0,33-15-2893 0 0,20-13-772 0 0,2 2-1 0 0,1 1 1 0 0,64-26 0 0 0,-42 24-229 0 0,0 3 0 0 0,108-21 0 0 0,-140 35-32 0 0,1 2 1 0 0,27-2-1 0 0,-51 5-115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5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0 13991 0 0,'0'0'639'0'0,"-2"1"-10"0"0,-23 0 1709 0 0,23 2-2279 0 0,0 1 0 0 0,0-1 0 0 0,0 1 0 0 0,1-1 0 0 0,-1 1 0 0 0,1 0 0 0 0,-1 4 0 0 0,1-6-41 0 0,-9 30 426 0 0,-2-1 0 0 0,-1-1 0 0 0,-20 33 0 0 0,3-15 106 0 0,-3-1 0 0 0,-1-2 0 0 0,-63 64 0 0 0,75-86-467 0 0,-110 103 434 0 0,56-54-434 0 0,75-70-67 0 0,11-7-334 0 0,27-16-6039 0 0,-12 4-563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5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8 4607 0 0,'0'0'354'0'0,"-2"0"44"0"0,-21 5 13657 0 0,24-6-13654 0 0,4-1-310 0 0,-1 0 0 0 0,1 0-1 0 0,0 1 1 0 0,0 0 0 0 0,0-1 0 0 0,0 1-1 0 0,0 1 1 0 0,0-1 0 0 0,0 1 0 0 0,0 0-1 0 0,0 0 1 0 0,0 1 0 0 0,0-1 0 0 0,0 1-1 0 0,7 2 1 0 0,-7-2-13 0 0,0 1 1 0 0,0 0-1 0 0,0 0 0 0 0,0 0 0 0 0,0 0 1 0 0,-1 0-1 0 0,1 1 0 0 0,-1 0 0 0 0,1 0 1 0 0,-1 1-1 0 0,0-1 0 0 0,-1 1 0 0 0,1-1 1 0 0,0 1-1 0 0,3 5 0 0 0,-4 1-67 0 0,-3 3 46 0 0,-1-11-44 0 0,0 0-1 0 0,1 0 0 0 0,-1 0 1 0 0,0 0-1 0 0,0 0 0 0 0,-1 0 1 0 0,1-1-1 0 0,0 1 0 0 0,-1 0 1 0 0,1-1-1 0 0,-1 1 0 0 0,1-1 1 0 0,-4 3-1 0 0,-28 16 129 0 0,13-9-155 0 0,10-4 15 0 0,0 1 0 0 0,1 0-1 0 0,0 0 1 0 0,0 1 0 0 0,1 0 0 0 0,0 1-1 0 0,1 0 1 0 0,0 0 0 0 0,0 0 0 0 0,1 1 0 0 0,1 0-1 0 0,-1 0 1 0 0,-4 19 0 0 0,2-8 37 0 0,2-5 22 0 0,1 0-1 0 0,-5 27 0 0 0,10-44-44 0 0,0 1 1 0 0,0 0-1 0 0,0-1 0 0 0,-1 1 1 0 0,1 0-1 0 0,0 0 1 0 0,0-1-1 0 0,0 1 0 0 0,0 0 1 0 0,0-1-1 0 0,1 1 1 0 0,-1 0-1 0 0,0 0 0 0 0,0-1 1 0 0,0 1-1 0 0,1 0 1 0 0,-1-1-1 0 0,0 1 0 0 0,1 0 1 0 0,-1-1-1 0 0,0 1 1 0 0,1-1-1 0 0,-1 1 0 0 0,1 0 1 0 0,-1-1-1 0 0,1 1 1 0 0,-1-1-1 0 0,1 1 0 0 0,-1-1 1 0 0,1 0-1 0 0,0 1 1 0 0,-1-1-1 0 0,1 0 0 0 0,0 1 1 0 0,-1-1-1 0 0,1 0 1 0 0,0 0-1 0 0,-1 1 0 0 0,1-1 1 0 0,0 0-1 0 0,-1 0 1 0 0,1 0-1 0 0,0 0 0 0 0,0 0 1 0 0,-1 0-1 0 0,1 0 1 0 0,0 0-1 0 0,0 0 0 0 0,-1-1 1 0 0,1 1-1 0 0,1 0 1 0 0,5-2 92 0 0,-1 0 1 0 0,1 0 0 0 0,13-5-1 0 0,-18 6-74 0 0,12-5 91 0 0,-4 1 113 0 0,0 1-1 0 0,0 0 1 0 0,22-5 0 0 0,-28 9-193 0 0,0-1 0 0 0,0 1-1 0 0,0 0 1 0 0,0 0 0 0 0,0 1 0 0 0,0-1 0 0 0,0 1 0 0 0,-1 0 0 0 0,1 0 0 0 0,0 0 0 0 0,0 0 0 0 0,0 1 0 0 0,-1-1 0 0 0,7 4-1 0 0,9 8 47 0 0,-12-8-53 0 0,0-1 0 0 0,13 7 1 0 0,-18-10-36 0 0,1 0 0 0 0,0 0 1 0 0,0 0-1 0 0,0 0 1 0 0,-1-1-1 0 0,1 0 1 0 0,0 1-1 0 0,0-1 1 0 0,0 0-1 0 0,0 0 1 0 0,5-1-1 0 0,12-4 26 0 0,0-2-1 0 0,-1 0 0 0 0,0 0 1 0 0,33-19-1 0 0,-25 12-1 0 0,-4 1-273 0 0,-21 11 87 0 0,-20 4-3889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5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10679 0 0,'1'0'490'0'0,"16"0"276"0"0,-17 0-709 0 0,0 0 0 0 0,0 1 0 0 0,1-1-1 0 0,-1 0 1 0 0,0 0 0 0 0,1 0 0 0 0,-1 0-1 0 0,0 1 1 0 0,0-1 0 0 0,1 0-1 0 0,-1 0 1 0 0,0 1 0 0 0,0-1 0 0 0,0 0-1 0 0,1 0 1 0 0,-1 1 0 0 0,0-1 0 0 0,0 0-1 0 0,0 1 1 0 0,0-1 0 0 0,0 0 0 0 0,0 1-1 0 0,1-1 1 0 0,-1 0 0 0 0,0 1 0 0 0,0-1-1 0 0,0 0 1 0 0,0 1 0 0 0,0-1 0 0 0,0 0-1 0 0,0 1 1 0 0,0-1 0 0 0,-1 0-1 0 0,1 1 1 0 0,0-1 0 0 0,0 1 0 0 0,-3 11 849 0 0,3-11-909 0 0,-1 4 192 0 0,-1 1 0 0 0,-1-1 1 0 0,1 1-1 0 0,-1-1 0 0 0,0 0 0 0 0,0 0 1 0 0,-1 0-1 0 0,-6 8 0 0 0,-6 3 277 0 0,-17 14-1 0 0,14-13-126 0 0,-76 68 539 0 0,29-29-729 0 0,-67 76 0 0 0,127-124-129 0 0,-1 1-1 0 0,1-1 0 0 0,1 1 1 0 0,-1 0-1 0 0,2 1 0 0 0,-1-1 1 0 0,1 1-1 0 0,1 0 0 0 0,0 0 0 0 0,0 0 1 0 0,1 1-1 0 0,0-1 0 0 0,1 1 1 0 0,-1 14-1 0 0,3-11 55 0 0,0-1 0 0 0,0 0 0 0 0,1 0 0 0 0,1 0 0 0 0,0 0 0 0 0,1 0 1 0 0,0 0-1 0 0,1-1 0 0 0,0 1 0 0 0,1-1 0 0 0,8 12 0 0 0,-9-16 13 0 0,1-1 0 0 0,-1 0 1 0 0,1 1-1 0 0,1-2 0 0 0,-1 1 1 0 0,1-1-1 0 0,1 0 0 0 0,7 5 1 0 0,-1-3 202 0 0,0-1 1 0 0,0 0 0 0 0,29 9 0 0 0,15-2 217 0 0,-51-12-493 0 0,-5-2-30 0 0,-1 0-1 0 0,1 0 1 0 0,0 0 0 0 0,0-1 0 0 0,-1 1-1 0 0,1-1 1 0 0,-1 1 0 0 0,1-1 0 0 0,0 1 0 0 0,-1-1-1 0 0,1 0 1 0 0,-1 1 0 0 0,0-1 0 0 0,3-2-1 0 0,-3 3 2 0 0,1-2-143 0 0,14-9-2066 0 0,-9 3-2751 0 0,-2-1-1544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5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26 1839 0 0,'1'-1'134'0'0,"-1"-1"701"0"0,1 1 1 0 0,0-1-1 0 0,0 1 1 0 0,0-1-1 0 0,0 1 0 0 0,0 0 1 0 0,0-1-1 0 0,0 1 1 0 0,0 0-1 0 0,0 0 1 0 0,1 0-1 0 0,-1 0 0 0 0,1 0 1 0 0,-1 0-1 0 0,3-1 1 0 0,0 0-1522 0 0,-2 1 1441 0 0,9 3 463 0 0,-9-2-1136 0 0,0 1 0 0 0,0 0 0 0 0,0 0 0 0 0,0 0 0 0 0,0 0 0 0 0,-1 0 0 0 0,1 1 0 0 0,0-1 0 0 0,0 0 0 0 0,-1 1 0 0 0,1 0 0 0 0,-1-1 0 0 0,1 1 0 0 0,-1 0 0 0 0,0-1 0 0 0,0 1 0 0 0,0 0 0 0 0,0 0 0 0 0,0 0 0 0 0,0 0 0 0 0,0 0 0 0 0,-1 0 0 0 0,1 0 0 0 0,-1 1 0 0 0,1-1 0 0 0,-1 0 0 0 0,0 0 0 0 0,0 3 0 0 0,1 7 191 0 0,-2-1-1 0 0,1 1 0 0 0,-5 21 0 0 0,0-10-80 0 0,0-1 0 0 0,-2-1-1 0 0,0 1 1 0 0,-21 39 0 0 0,-52 73 105 0 0,47-83-210 0 0,27-42-83 0 0,-14 23 41 0 0,1 0 0 0 0,-15 36-1 0 0,26-44-1061 0 0,9-22 532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5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11055 0 0,'0'0'4274'0'0,"10"7"-100"0"0,-10-5-4097 0 0,1 0-1 0 0,-1-1 0 0 0,1 1 1 0 0,-1 0-1 0 0,1 0 0 0 0,-1-1 1 0 0,0 1-1 0 0,0 0 0 0 0,0 0 1 0 0,0-1-1 0 0,0 1 0 0 0,0 0 1 0 0,-1 0-1 0 0,1 0 0 0 0,-1-1 1 0 0,1 1-1 0 0,-1 0 0 0 0,-1 1 1 0 0,-18 37 1753 0 0,10-23-1455 0 0,7-9-463 0 0,3-7-379 0 0,18 6-13434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5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100 175 14655 0 0,'0'-5'162'0'0,"1"0"-1"0"0,0 1 1 0 0,0-1-1 0 0,0 1 1 0 0,1-1-1 0 0,0 1 1 0 0,0 0-1 0 0,0 0 1 0 0,0 0-1 0 0,0 0 1 0 0,6-6-1 0 0,-3 3 345 0 0,1 1-1 0 0,0 1 0 0 0,0-1 0 0 0,1 1 0 0 0,13-9 1 0 0,4 2 719 0 0,0 0 1 0 0,52-16 0 0 0,-70 26-1292 0 0,13-4 305 0 0,0 1-1 0 0,20-3 0 0 0,-34 8-165 0 0,11 3-56 0 0,-13 0-15 0 0,-1-2 5 0 0,-2 0-4 0 0,1 0 0 0 0,0 1 0 0 0,0-1 0 0 0,-1 0 0 0 0,1 0 0 0 0,-1 0 1 0 0,1 0-1 0 0,-1 1 0 0 0,1-1 0 0 0,-1 0 0 0 0,0 1 0 0 0,0-1 0 0 0,0 0 0 0 0,1 1 0 0 0,-1-1 1 0 0,-1 3-1 0 0,1-3-3 0 0,0 4 0 0 0,-1 0 0 0 0,0 1 0 0 0,0-1 0 0 0,0 0 0 0 0,-1 0 0 0 0,1 0 0 0 0,-1 0 0 0 0,-1 0 0 0 0,-3 6 0 0 0,-3 3 0 0 0,-18 23 0 0 0,16-23 3 0 0,-7 8 18 0 0,0-1-1 0 0,-29 25 0 0 0,15-16-20 0 0,15-14 0 0 0,0-1 0 0 0,-35 23 0 0 0,32-26-1 0 0,1 1-1 0 0,0 1 0 0 0,1 1 1 0 0,-27 26-1 0 0,41-35-2 0 0,2-5 3 0 0,1 0 0 0 0,-1 1 0 0 0,1-1 0 0 0,0 0 0 0 0,-1 1 0 0 0,1 0 0 0 0,0-1 0 0 0,0 1 0 0 0,0 0 0 0 0,0-1 0 0 0,-1 4 0 0 0,-2 10 13 0 0,3-4 41 0 0,1-8-46 0 0,0-1-10 0 0,0-1 1 0 0,1 1-1 0 0,-1 0 0 0 0,0 0 1 0 0,1-1-1 0 0,-1 1 0 0 0,1 0 0 0 0,-1-1 1 0 0,1 1-1 0 0,0 0 0 0 0,0-1 0 0 0,0 1 1 0 0,0-1-1 0 0,0 0 0 0 0,0 1 0 0 0,0-1 1 0 0,0 0-1 0 0,1 1 0 0 0,-1-1 1 0 0,0 0-1 0 0,1 0 0 0 0,-1 0 0 0 0,1 0 1 0 0,-1 0-1 0 0,1-1 0 0 0,0 1 0 0 0,-1 0 1 0 0,1-1-1 0 0,0 1 0 0 0,-1-1 1 0 0,3 1-1 0 0,2 0 6 0 0,9 3 52 0 0,1-2 0 0 0,0 0 0 0 0,0 0 0 0 0,0-2 0 0 0,0 0 0 0 0,18-2 0 0 0,-27 1-52 0 0,8 1-627 0 0,0-2-1 0 0,0 0 0 0 0,0-1 1 0 0,22-7-1 0 0,-32 9 297 0 0,-1-1-1 0 0,1 0 1 0 0,-1 1-1 0 0,0-2 1 0 0,0 1-1 0 0,0-1 1 0 0,0 1-1 0 0,0-1 1 0 0,0 0-1 0 0,-1 0 1 0 0,1-1 0 0 0,-1 1-1 0 0,0-1 1 0 0,0 0-1 0 0,0 0 1 0 0,-1 0-1 0 0,1 0 1 0 0,2-7-1 0 0,-1-2-6219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5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6 11519 0 0,'9'-5'10959'0'0,"-9"7"-10829"0"0,-2 3-112 0 0,1 0 0 0 0,-1 0 0 0 0,0 0-1 0 0,0-1 1 0 0,-1 1 0 0 0,1 0 0 0 0,-1-1-1 0 0,0 0 1 0 0,0 1 0 0 0,-1-1-1 0 0,1 0 1 0 0,-1-1 0 0 0,-5 6 0 0 0,-3 0 3 0 0,1 0 0 0 0,-2-1 0 0 0,-22 12-1 0 0,22-14-33 0 0,-1-1-1 0 0,0 0 0 0 0,0-1 0 0 0,-18 3 0 0 0,-60 6-345 0 0,84-13 305 0 0,-15 3-183 0 0,0-1 0 0 0,0-2 0 0 0,1 0-1 0 0,-1-1 1 0 0,-44-9 0 0 0,65 9 121 0 0,0 1-1 0 0,0-1 1 0 0,0 1-1 0 0,0-1 0 0 0,0 0 1 0 0,0 0-1 0 0,0 0 1 0 0,0 0-1 0 0,0-1 1 0 0,1 1-1 0 0,-3-2 1 0 0,3 2-226 0 0,4-5-431 0 0,-4 11 793 0 0,0 0 0 0 0,-1 0 1 0 0,0 0-1 0 0,0-1 0 0 0,0 1 1 0 0,-1-1-1 0 0,1 1 0 0 0,-1-1 0 0 0,-3 5 1 0 0,-36 36 313 0 0,12-13-122 0 0,-25 24 216 0 0,32-33-149 0 0,22-22 198 0 0,1 0-453 0 0,0 0 0 0 0,0 0 1 0 0,0 0-1 0 0,0 0 0 0 0,0 0 0 0 0,1-1 0 0 0,-1 1 0 0 0,0 0 0 0 0,1 0 0 0 0,-1 0 1 0 0,1 0-1 0 0,-1-1 0 0 0,1 1 0 0 0,-1 0 0 0 0,1-1 0 0 0,-1 1 0 0 0,1 0 0 0 0,0-1 1 0 0,0 2-1 0 0,2-1-7 0 0,-1 1 0 0 0,0-1 0 0 0,1 0-1 0 0,-1 0 1 0 0,1 0 0 0 0,4 2 0 0 0,0-2 0 0 0,1 1 0 0 0,0-1-1 0 0,16 1 1 0 0,-12-2-15 0 0,1 2 0 0 0,-1-1 1 0 0,1 2-1 0 0,-1 0 0 0 0,0 0 0 0 0,18 8 0 0 0,0 2-3 0 0,36 23-1 0 0,-33-17 358 0 0,-1 1-1 0 0,-1 2 0 0 0,41 39 0 0 0,-69-58-266 0 0,0 1-1 0 0,1 0 0 0 0,-2 0 0 0 0,1 0 1 0 0,4 9-1 0 0,-7-12-79 0 0,0 1 0 0 0,0 0 0 0 0,0-1 1 0 0,0 1-1 0 0,0-1 0 0 0,-1 1 0 0 0,1-1 0 0 0,0 1 1 0 0,-1-1-1 0 0,1 1 0 0 0,-1-1 0 0 0,0 0 0 0 0,1 1 1 0 0,-1-1-1 0 0,-1 2 0 0 0,1-1 5 0 0,-3 4 3 0 0,0 0-1 0 0,0-1 1 0 0,-1 1-1 0 0,0-1 1 0 0,0 0-1 0 0,0 0 1 0 0,0 0-1 0 0,-1-1 1 0 0,0 0-1 0 0,0 0 1 0 0,-8 4-1 0 0,-10 4 56 0 0,-43 13-1 0 0,48-18-28 0 0,-22 8-35 0 0,-83 17 0 0 0,116-31 2 0 0,-1 1-1 0 0,1-1 1 0 0,-1-1-1 0 0,1 1 1 0 0,-1-1-1 0 0,1-1 1 0 0,-10-1-1 0 0,10-1 16 0 0,7 3-38 0 0,1-1-1 0 0,0 0 0 0 0,-1 1 0 0 0,1-1 0 0 0,0 1 0 0 0,-1-1 0 0 0,1 0 0 0 0,0 1 0 0 0,0-1 1 0 0,0 0-1 0 0,0 1 0 0 0,0-1 0 0 0,0 1 0 0 0,0-1 0 0 0,0 0 0 0 0,0 1 0 0 0,0-1 0 0 0,0 0 0 0 0,0 1 1 0 0,0-1-1 0 0,0 0 0 0 0,0 1 0 0 0,1-1 0 0 0,-1 0 0 0 0,1 0-47 0 0,1-5-350 0 0,0 1 0 0 0,1-1-1 0 0,0 1 1 0 0,0 0 0 0 0,1 0-1 0 0,-1 0 1 0 0,1 0 0 0 0,0 1-1 0 0,7-7 1 0 0,-4 4-419 0 0,9-9-968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5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13 5527 0 0,'0'0'423'0'0,"2"0"-278"0"0,16-1 1360 0 0,27-6-1 0 0,-11 2 8270 0 0,-40 16-9306 0 0,-5 1-362 0 0,1 0-1 0 0,-1-2 1 0 0,-1 1 0 0 0,1-1 0 0 0,-15 8-1 0 0,-1 3-59 0 0,-23 20-4 0 0,-54 55 0 0 0,84-75-43 0 0,1 1 0 0 0,1 1 0 0 0,2 0-1 0 0,0 1 1 0 0,-15 30 0 0 0,27-45 63 0 0,0-1 0 0 0,1 1 0 0 0,0 0-1 0 0,0 0 1 0 0,1 0 0 0 0,0 0 0 0 0,1 0 0 0 0,0 0-1 0 0,0 1 1 0 0,1-1 0 0 0,0 0 0 0 0,0 0 0 0 0,1 1-1 0 0,1-1 1 0 0,-1 0 0 0 0,2 0 0 0 0,-1 0-1 0 0,1 0 1 0 0,1 0 0 0 0,-1-1 0 0 0,1 1 0 0 0,1-1-1 0 0,0 0 1 0 0,0 0 0 0 0,0-1 0 0 0,1 1 0 0 0,0-1-1 0 0,10 8 1 0 0,-6-6 130 0 0,0 0 0 0 0,1 0 0 0 0,1-2 0 0 0,-1 1 0 0 0,1-1 0 0 0,22 9 0 0 0,-14-9 68 0 0,-6-1-129 0 0,0-1 0 0 0,0 0 0 0 0,1-1 0 0 0,0-1 0 0 0,26 2-1 0 0,-32-4-135 0 0,0-1-23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5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7831 0 0,'1'2'9095'0'0,"2"3"-8856"0"0,-1-1 0 0 0,1 1 0 0 0,-2-1 0 0 0,1 1 0 0 0,0 0 0 0 0,-1 0 0 0 0,0 0 0 0 0,0 0 0 0 0,0 0 0 0 0,-1 0 0 0 0,0 0-1 0 0,0 0 1 0 0,-1 10 0 0 0,-2 5 63 0 0,-1 1-1 0 0,-8 22 1 0 0,5-18-16 0 0,-9 29-58 0 0,-2-1 0 0 0,-36 73-1 0 0,-70 91 347 0 0,79-154-519 0 0,44-61-406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57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11519 0 0,'2'0'6232'0'0,"25"-6"-3327"0"0,46-16 0 0 0,17-5-1684 0 0,10 3-3211 0 0,-85 21 213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2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6 946 5983 0 0,'-5'6'14632'0'0,"9"-16"-14209"0"0,1 1 1 0 0,0 1-1 0 0,0-1 0 0 0,12-14 0 0 0,33-31 37 0 0,-22 24-200 0 0,9-11 38 0 0,19-23 239 0 0,80-69-1 0 0,-62 70-430 0 0,111-98-82 0 0,-5-2-95 0 0,-77 72-16 0 0,-87 78 40 0 0,-1-2 0 0 0,-1 0 0 0 0,-1-1 0 0 0,13-17 0 0 0,-41 48-174 0 0,-10 16 165 0 0,0 8 23 0 0,2 1 1 0 0,-21 52-1 0 0,-28 90-4 0 0,53-130 33 0 0,-34 102 4 0 0,43-117 0 0 0,1 0 0 0 0,-5 49 0 0 0,12-49 0 0 0,2 1 0 0 0,2-1 0 0 0,7 43 0 0 0,-9-74 1 0 0,1 1 0 0 0,-1 0 0 0 0,0-1 0 0 0,-1 1 1 0 0,1 0-1 0 0,-1-1 0 0 0,-1 1 0 0 0,1-1 0 0 0,-1 0 0 0 0,-4 11 0 0 0,4-33 59 0 0,3-1-1019 0 0,1 1 1 0 0,5-26-1 0 0,-6 42 939 0 0,5-32-1572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5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3679 0 0,'0'0'284'0'0,"-1"1"-186"0"0,-5 4 913 0 0,0-1 1 0 0,1 2-1 0 0,0-1 0 0 0,0 0 1 0 0,1 1-1 0 0,-8 12 1 0 0,10-14-489 0 0,0-1 1 0 0,1 1-1 0 0,-1-1 0 0 0,1 1 1 0 0,0-1-1 0 0,0 1 1 0 0,1 0-1 0 0,-1 5 0 0 0,0-6-490 0 0,2 0-1 0 0,-1 0 1 0 0,0 0-1 0 0,1 1 0 0 0,-1-1 1 0 0,3 5-1 0 0,1 5 338 0 0,2 0 0 0 0,0-1 1 0 0,0 1-1 0 0,1-1 0 0 0,1-1 0 0 0,0 1 0 0 0,1-1 1 0 0,17 17-1 0 0,-13-16-32 0 0,1-1 0 0 0,0 0 0 0 0,0-1 0 0 0,1-1 0 0 0,1 0 0 0 0,23 10 0 0 0,18 6 1269 0 0,-2 3 0 0 0,83 55-1 0 0,-125-74-1549 0 0,1 0 9 0 0,-2 0 0 0 0,1 0 0 0 0,-1 1 0 0 0,18 20 0 0 0,-18-17-66 0 0,0 0 0 0 0,21 16 0 0 0,-30-26-31 0 0,1-1 1 0 0,-1 0-1 0 0,1-1 0 0 0,-1 1 0 0 0,1 0 0 0 0,0-1 1 0 0,-1 0-1 0 0,1 0 0 0 0,0 0 0 0 0,0-1 1 0 0,0 1-1 0 0,0-1 0 0 0,0 0 0 0 0,0 0 1 0 0,0 0-1 0 0,0 0 0 0 0,-1-1 0 0 0,1 1 0 0 0,0-1 1 0 0,0 0-1 0 0,0-1 0 0 0,5-2 0 0 0,-1 1-87 0 0,0-1 0 0 0,-1 0 0 0 0,1 0 0 0 0,-1-1 0 0 0,-1 0-1 0 0,1-1 1 0 0,-1 1 0 0 0,1-1 0 0 0,6-10 0 0 0,-10 14-317 0 0,-2-1 0 0 0,1 0 0 0 0,0-1 0 0 0,-1 1 0 0 0,1 0 0 0 0,1-6-1 0 0,1-5-1317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5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8 15343 0 0,'0'0'1394'0'0,"1"-2"-1150"0"0,5-4 4947 0 0,-7 7-5020 0 0,-3 0-132 0 0,-1 0-1 0 0,1 1 1 0 0,0 0-1 0 0,0 0 1 0 0,1 0-1 0 0,-1 0 1 0 0,0 0-1 0 0,1 1 1 0 0,-1 0 0 0 0,-4 4-1 0 0,-5 7 84 0 0,-14 17 1 0 0,11-11-24 0 0,-215 223 608 0 0,78-115-630 0 0,151-127-338 0 0,4-2-770 0 0,7-3-293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5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21 13359 0 0,'9'-20'11541'0'0,"-9"42"-11450"0"0,0-5-91 0 0,0-3 0 0 0,0-1 0 0 0,-4 23 0 0 0,2-27 7 0 0,0 0-1 0 0,0 1 0 0 0,-1-2 1 0 0,0 1-1 0 0,-1 0 1 0 0,0-1-1 0 0,0 0 0 0 0,-1 0 1 0 0,-11 15-1 0 0,5-10 12 0 0,0-4 32 0 0,10-8 210 0 0,3 1-239 0 0,0-1-1 0 0,1 1 1 0 0,-1-1-1 0 0,1 0 1 0 0,0 0-1 0 0,3 1 1 0 0,-5-1-9 0 0,6 1-10 0 0,-1-1 1 0 0,1 1-1 0 0,0-1 0 0 0,0 0 1 0 0,0-1-1 0 0,0 0 0 0 0,0 0 1 0 0,10-1-1 0 0,7-3-26 0 0,25-7-1 0 0,-12 2-178 0 0,-31 7-19 0 0,-1 1-1 0 0,1-1 0 0 0,0 0 0 0 0,0-1 0 0 0,-1 1 0 0 0,0-1 1 0 0,9-6-1 0 0,-13 8 27 0 0,0 0 1 0 0,-1 0 0 0 0,1 0-1 0 0,0 0 1 0 0,-1 1 0 0 0,1-1 0 0 0,-1 0-1 0 0,1 0 1 0 0,-1 0 0 0 0,1 0-1 0 0,-1 0 1 0 0,1-2 0 0 0,-1 1-498 0 0,2-7-1418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5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11519 0 0,'0'0'9230'0'0,"-2"1"-8564"0"0,-1 0-527 0 0,0 1 0 0 0,0 0 0 0 0,1 0 0 0 0,-1 0 0 0 0,0 0 0 0 0,1 0 0 0 0,0 1 0 0 0,-1-1 0 0 0,1 1 0 0 0,0-1 0 0 0,-2 4 0 0 0,-20 37 221 0 0,13-22-107 0 0,-8 18 55 0 0,1 2 0 0 0,-21 69 0 0 0,-18 44-337 0 0,1-51-990 0 0,9-19-1575 0 0,47-82 2366 0 0,1-2-67 0 0,3 0 26 0 0,0 1-1 0 0,0-2 0 0 0,0 1 1 0 0,0 0-1 0 0,0-1 0 0 0,0 1 1 0 0,7-3-1 0 0,8-4-845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6:5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3223 0 0,'-16'1'288'0'0,"-4"0"1562"0"0,-7 0 2675 0 0,19 1-3567 0 0,0 1 0 0 0,1 0 0 0 0,-15 8 0 0 0,-3 0 1173 0 0,25-11-2065 0 0,0 0 1 0 0,-1 0 0 0 0,1 0 0 0 0,0 1 0 0 0,-1-1-1 0 0,1 0 1 0 0,0 0 0 0 0,0 0 0 0 0,-1 0 0 0 0,1 0-1 0 0,0 1 1 0 0,0-1 0 0 0,-1 0 0 0 0,1 0 0 0 0,0 1-1 0 0,0-1 1 0 0,0 0 0 0 0,-1 0 0 0 0,1 1 0 0 0,0-1-1 0 0,0 0 1 0 0,0 0 0 0 0,0 1 0 0 0,0-1 0 0 0,-1 0-1 0 0,1 1 1 0 0,0-1 0 0 0,0 0 0 0 0,0 0 0 0 0,0 1-1 0 0,0-1 1 0 0,0 0 0 0 0,0 1 0 0 0,0-1 0 0 0,8 11 525 0 0,16 5-324 0 0,3-4 238 0 0,1 0-23 0 0,0 2 1 0 0,-1 0 0 0 0,34 25-1 0 0,-54-33-442 0 0,1 0 0 0 0,-1 0 0 0 0,-1 1 0 0 0,1 0 0 0 0,-1 0 0 0 0,-1 0 0 0 0,1 1 0 0 0,-1 0 0 0 0,0 0 0 0 0,-1 0 0 0 0,0 0 0 0 0,0 1 0 0 0,-1 0 0 0 0,0 0 0 0 0,2 14 0 0 0,-3-5-39 0 0,0 0-1 0 0,-2 1 1 0 0,0-1 0 0 0,-1 0-1 0 0,-1 0 1 0 0,0 0 0 0 0,-2 0-1 0 0,0 0 1 0 0,-1-1 0 0 0,-10 26-1 0 0,1-11 24 0 0,-1-1-1 0 0,-2 0 0 0 0,-1-1 0 0 0,-34 44 0 0 0,41-62 7 0 0,-18 16-1 0 0,19-18 9 0 0,0-1 0 0 0,-14 20 0 0 0,14-13-43 0 0,9-14-92 0 0,21-19-9194 0 0,-8 9 3635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0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8287 0 0,'0'0'639'0'0,"-2"-9"-390"0"0,4 33 4379 0 0,6 40-1 0 0,-1-45-4479 0 0,0-2 1 0 0,1 1-1 0 0,1-1 1 0 0,0 0-1 0 0,19 23 0 0 0,-15-21-94 0 0,4 5 17 0 0,33 33 1 0 0,-10-12-14 0 0,-22-24 10 0 0,7 8 142 0 0,29 46 0 0 0,-47-64-59 0 0,-1 0 0 0 0,0 1 0 0 0,-1-1 1 0 0,0 1-1 0 0,-1 0 0 0 0,-1 1 0 0 0,0-1 0 0 0,2 17 0 0 0,-4-13 72 0 0,0 0 0 0 0,-1 1 0 0 0,-1-1 1 0 0,-1 1-1 0 0,-1-1 0 0 0,-6 25 0 0 0,0-11-16 0 0,-1-1 1 0 0,-22 43-1 0 0,14-42-286 0 0,-1-2 1 0 0,-1 0-1 0 0,-40 43 0 0 0,42-52-177 0 0,-1-1 0 0 0,-1-1 0 0 0,-25 18 0 0 0,-11 7-74 0 0,55-40 155 0 0,11-10-1273 0 0,4-1-580 0 0,7-3-4676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0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318 304 11519 0 0,'0'0'1040'0'0,"1"1"-853"0"0,-1 2 400 0 0,1-1 1 0 0,0 0-1 0 0,0 0 1 0 0,-1 0-1 0 0,1 0 1 0 0,-1 1-1 0 0,0-1 1 0 0,0 0-1 0 0,0 3 1 0 0,-3 21 1680 0 0,2-24-2179 0 0,1-1 1 0 0,-1 1-1 0 0,0-1 1 0 0,0 1-1 0 0,1-1 1 0 0,-1 0-1 0 0,0 1 1 0 0,0-1 0 0 0,0 0-1 0 0,0 1 1 0 0,-1-1-1 0 0,1 0 1 0 0,0 0-1 0 0,0 0 1 0 0,-3 1 0 0 0,0 1 92 0 0,0-1-1 0 0,1-1 1 0 0,-1 1 0 0 0,-7 2 0 0 0,-17 3 393 0 0,-50 6 1 0 0,67-11-572 0 0,0-2 0 0 0,1 0 0 0 0,-1 0 0 0 0,0-1 0 0 0,1 0 0 0 0,-1-1 0 0 0,1 0 0 0 0,-12-4 0 0 0,18 5-1 0 0,1 0 0 0 0,-1-1 0 0 0,0 0 0 0 0,1 0 0 0 0,0 0 0 0 0,-1 0 1 0 0,1 0-1 0 0,0-1 0 0 0,0 1 0 0 0,0-1 0 0 0,1 0 0 0 0,-1 0 0 0 0,1 0 0 0 0,-1 0 0 0 0,-2-7 0 0 0,3 6 4 0 0,0-1-1 0 0,0 0 0 0 0,1 1 0 0 0,0-1 0 0 0,0 0 0 0 0,0 0 0 0 0,1 0 0 0 0,-1 0 1 0 0,1 0-1 0 0,1 0 0 0 0,0-6 0 0 0,1-1 9 0 0,1 0 1 0 0,0-1-1 0 0,1 1 0 0 0,0 0 1 0 0,1 1-1 0 0,0-1 0 0 0,1 1 1 0 0,14-20-1 0 0,-10 17-31 0 0,1 1-1 0 0,0 0 1 0 0,1 1 0 0 0,1 0-1 0 0,0 1 1 0 0,0 0-1 0 0,1 1 1 0 0,0 0 0 0 0,1 2-1 0 0,0 0 1 0 0,0 0 0 0 0,1 1-1 0 0,0 1 1 0 0,0 1-1 0 0,1 0 1 0 0,0 1 0 0 0,-1 1-1 0 0,1 0 1 0 0,0 2 0 0 0,25 0-1 0 0,-31 1 9 0 0,1 1-1 0 0,-1 1 1 0 0,0 0 0 0 0,0 1-1 0 0,0 0 1 0 0,0 1 0 0 0,-1 0-1 0 0,1 1 1 0 0,14 8 0 0 0,-19-9 10 0 0,1 0 0 0 0,-1 1 0 0 0,0 0 0 0 0,0 0 0 0 0,0 0 1 0 0,-1 1-1 0 0,0-1 0 0 0,0 1 0 0 0,0 1 0 0 0,-1-1 1 0 0,0 0-1 0 0,0 1 0 0 0,-1 0 0 0 0,5 14 0 0 0,-7-16 21 0 0,0 0-1 0 0,0 0 0 0 0,-1 1 1 0 0,0-1-1 0 0,0 0 0 0 0,0 0 1 0 0,-1 1-1 0 0,0-1 0 0 0,0 0 0 0 0,0 0 1 0 0,0 0-1 0 0,-1 0 0 0 0,0 0 1 0 0,0-1-1 0 0,0 1 0 0 0,-1 0 0 0 0,0-1 1 0 0,0 1-1 0 0,-4 4 0 0 0,-4 4 19 0 0,0 0-1 0 0,-1-1 1 0 0,0 0-1 0 0,-23 16 0 0 0,13-12-13 0 0,-1-2-1 0 0,-43 20 0 0 0,-52 14-99 0 0,109-45 61 0 0,-7 3-102 0 0,-23 5 1 0 0,33-9 1 0 0,1-2 0 0 0,-1 1 1 0 0,1 0-1 0 0,-1-1 0 0 0,1 0 0 0 0,-1 0 0 0 0,0-1 0 0 0,-5-1 0 0 0,10 2 15 0 0,0 0 0 0 0,0 0 0 0 0,0-1-1 0 0,0 1 1 0 0,0 0 0 0 0,0-1-1 0 0,0 1 1 0 0,0-1 0 0 0,1 1 0 0 0,-1-1-1 0 0,0 1 1 0 0,0-1 0 0 0,1 0-1 0 0,-1 1 1 0 0,0-1 0 0 0,1 0-1 0 0,-1 0 1 0 0,1 1 0 0 0,-1-1 0 0 0,1 0-1 0 0,-1 0 1 0 0,1 0 0 0 0,0 0-1 0 0,-1 1 1 0 0,1-1 0 0 0,0 0-1 0 0,0 0 1 0 0,-1 0 0 0 0,1 0 0 0 0,0 0-1 0 0,0 0 1 0 0,0 0 0 0 0,0 0-1 0 0,0 0 1 0 0,0 0 0 0 0,1-1 0 0 0,3-12-1973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0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5063 0 0,'0'0'232'0'0,"0"1"411"0"0,-2 7 1213 0 0,0-1 0 0 0,0 0 0 0 0,-1 0 0 0 0,-4 7-1 0 0,-18 29 1253 0 0,9-15-2768 0 0,-163 351 2786 0 0,67-128-2278 0 0,86-197-799 0 0,-56 112 211 0 0,55-116-178 0 0,-42 56-1 0 0,12-29-22 0 0,56-76-239 0 0,12 0-1325 0 0,3-4 635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01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8287 0 0,'-2'0'382'0'0,"-3"1"-310"0"0,0 1 0 0 0,0-1 0 0 0,0 1 0 0 0,0 0 0 0 0,0 0 0 0 0,1 1 0 0 0,-9 4 0 0 0,9-3 474 0 0,-1 0 1 0 0,1 0-1 0 0,0 0 1 0 0,0 0-1 0 0,0 1 1 0 0,0 0 0 0 0,1-1-1 0 0,0 1 1 0 0,0 0-1 0 0,-4 8 1 0 0,4-5 285 0 0,1 1-1 0 0,-1-1 1 0 0,1 0 0 0 0,0 0 0 0 0,1 1 0 0 0,-1 16 0 0 0,2-16-772 0 0,0 1-1 0 0,1-1 1 0 0,3 14 0 0 0,1-4 252 0 0,1-1 0 0 0,0 0-1 0 0,2-1 1 0 0,0 0 0 0 0,1 0-1 0 0,0 0 1 0 0,1-1 0 0 0,1-1-1 0 0,1 1 1 0 0,26 25 0 0 0,-4-9 105 0 0,2-3-1 0 0,0 0 1 0 0,55 31 0 0 0,-42-27-191 0 0,-34-22-217 0 0,0 0 1 0 0,1-1 0 0 0,0-1 0 0 0,1 0-1 0 0,33 11 1 0 0,-47-19-85 0 0,0 0 0 0 0,1-1 0 0 0,-1 1 0 0 0,1-1 0 0 0,-1 0 0 0 0,0 0 0 0 0,1 0 0 0 0,-1-1 0 0 0,1 1 0 0 0,-1-1 0 0 0,0 0 0 0 0,7-2 0 0 0,-8 2-216 0 0,0 0-1 0 0,0 0 1 0 0,0 0 0 0 0,0-1 0 0 0,0 1 0 0 0,0-1 0 0 0,0 1 0 0 0,1-3 0 0 0,-1 3-441 0 0,-1-1 1 0 0,0 0-1 0 0,0 0 0 0 0,1 1 0 0 0,-2-1 0 0 0,1 0 0 0 0,0 0 1 0 0,0 0-1 0 0,1-4 0 0 0,0-8-6095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0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 5527 0 0,'0'0'498'0'0,"-2"0"-406"0"0,-7 5 1095 0 0,0-1 1 0 0,1 1 0 0 0,-1 0 0 0 0,1 1-1 0 0,0-1 1 0 0,-7 8 0 0 0,-42 46 5054 0 0,27-26-5821 0 0,-111 123 1910 0 0,118-130-2150 0 0,-22 34 84 0 0,3-3-450 0 0,38-53-240 0 0,0-1 0 0 0,1 1 0 0 0,-1-1 1 0 0,-8 5-1 0 0,-4 3-834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26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9671 0 0,'0'0'875'0'0,"2"1"-719"0"0,10 0 1295 0 0,0 0 0 0 0,0 0 1 0 0,0-2-1 0 0,0 1 0 0 0,20-4 0 0 0,61-19 1114 0 0,-51 12-1968 0 0,10-4 103 0 0,0-2 0 0 0,79-37 0 0 0,-39 3-5236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0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3943 0 0,'0'0'176'0'0,"-2"0"-4"0"0,-7 1-136 0 0,-8 3 494 0 0,0 1-1 0 0,1 1 0 0 0,0 0 0 0 0,0 1 1 0 0,1 1-1 0 0,0 0 0 0 0,-23 18 0 0 0,3-4-5 0 0,-44 32 11653 0 0,81-51-11872 0 0,-1-1-206 0 0,1 0 0 0 0,0 1 0 0 0,0-1 0 0 0,0 0-1 0 0,0 0 1 0 0,0 0 0 0 0,0 0 0 0 0,1 0 0 0 0,-1-1 0 0 0,0 1 0 0 0,1-1-1 0 0,0 1 1 0 0,-1-1 0 0 0,1 0 0 0 0,0 0 0 0 0,5 1 0 0 0,-3-1 7 0 0,0 0 0 0 0,0-1 0 0 0,-1 0 0 0 0,1 0 0 0 0,0 0 0 0 0,0-1 1 0 0,0 0-1 0 0,0 1 0 0 0,0-2 0 0 0,5-1 0 0 0,82-31 639 0 0,-56 19-747 0 0,1 2 0 0 0,0 2-1 0 0,63-12 1 0 0,-98 23-206 0 0,-1 0 0 0 0,0 1 0 0 0,1-1 0 0 0,-1 0 0 0 0,0 1 0 0 0,1-1 0 0 0,-1 1 0 0 0,0-1 0 0 0,1 1 1 0 0,-1 0-1 0 0,0-1 0 0 0,0 1 0 0 0,1 0 0 0 0,-1 0 0 0 0,0 0 0 0 0,0 0 0 0 0,0 0 0 0 0,1 1 0 0 0,-1-1-19 0 0,2 4-1687 0 0,1 8-314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0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5063 0 0,'-2'1'390'0'0,"-14"16"1828"0"0,13-13 1134 0 0,2 6 1702 0 0,4-7-4796 0 0,0 0 0 0 0,1-1 0 0 0,-1 1 1 0 0,1-1-1 0 0,0 1 0 0 0,0-1 0 0 0,0-1 1 0 0,0 1-1 0 0,0 0 0 0 0,0-1 1 0 0,0 0-1 0 0,0 0 0 0 0,1 0 0 0 0,-1-1 1 0 0,0 1-1 0 0,1-1 0 0 0,5 0 0 0 0,13-1 472 0 0,-1-1 0 0 0,24-5 0 0 0,-41 6-550 0 0,81-17 1483 0 0,14-3-297 0 0,-85 19-1402 0 0,0 0 1 0 0,1 1 0 0 0,-1 1-1 0 0,20 2 1 0 0,-27-2-1057 0 0,-3 1 1306 0 0,-1 1-3400 0 0,12 4-8578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0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235 111 4143 0 0,'55'-37'372'0'0,"-1"0"959"0"0,-15 16 2665 0 0,-37 20-3637 0 0,0 0-1 0 0,0 1 1 0 0,0-1-1 0 0,0 0 1 0 0,-1 0-1 0 0,1-1 1 0 0,0 1-1 0 0,-1 0 1 0 0,2-2-1 0 0,-3 3-255 0 0,0-1-1 0 0,0 1 0 0 0,0 0 0 0 0,0 0 0 0 0,-1-1 0 0 0,1 1 0 0 0,0 0 1 0 0,0 0-1 0 0,0 0 0 0 0,-1-1 0 0 0,1 1 0 0 0,0 0 0 0 0,0 0 1 0 0,-1 0-1 0 0,1 0 0 0 0,0 0 0 0 0,0 0 0 0 0,-1 0 0 0 0,1-1 1 0 0,0 1-1 0 0,0 0 0 0 0,-1 0 0 0 0,1 0 0 0 0,0 0 0 0 0,-1 0 0 0 0,1 0 1 0 0,0 0-1 0 0,0 0 0 0 0,-1 0 0 0 0,1 1 0 0 0,0-1 0 0 0,-1 0 1 0 0,1 0-1 0 0,0 0 0 0 0,-1 0 0 0 0,-7 1 340 0 0,0 1-1 0 0,0-1 1 0 0,-12 5-1 0 0,-3 4-411 0 0,1 0-1 0 0,0 2 1 0 0,1 0-1 0 0,0 1 0 0 0,1 2 1 0 0,1 0-1 0 0,0 1 1 0 0,1 0-1 0 0,0 2 1 0 0,-23 31-1 0 0,28-32-14 0 0,1 1 0 0 0,0 1 0 0 0,2 0 1 0 0,0 0-1 0 0,1 1 0 0 0,1 1 0 0 0,1-1 0 0 0,1 1 0 0 0,0 0 0 0 0,2 1 0 0 0,1-1 0 0 0,-2 28 0 0 0,5-37-19 0 0,1 0-1 0 0,0 0 1 0 0,0 0 0 0 0,1 0-1 0 0,1 0 1 0 0,0-1-1 0 0,0 1 1 0 0,1-1 0 0 0,1 0-1 0 0,0 0 1 0 0,1 0-1 0 0,9 13 1 0 0,-3-7-10 0 0,1-1 0 0 0,1 0 0 0 0,1-1 0 0 0,0-1 0 0 0,0 0 0 0 0,24 15 1 0 0,13 6-171 0 0,-18-12 14 0 0,0 1 0 0 0,43 42 0 0 0,-50-40-3 0 0,-2 2 0 0 0,-1 1 0 0 0,28 43 0 0 0,-43-57 111 0 0,0 1 0 0 0,-1 0 0 0 0,-1 0 0 0 0,0 1 0 0 0,-2 0 0 0 0,0 0 0 0 0,0 0 0 0 0,-2 1 0 0 0,2 22 0 0 0,-3-6 243 0 0,-3-1-1 0 0,0 1 1 0 0,-3-1 0 0 0,0 1-1 0 0,-2-1 1 0 0,-20 60-1 0 0,18-69-98 0 0,7-18-75 0 0,-1 1 0 0 0,1-1-1 0 0,-2 0 1 0 0,1 0-1 0 0,-1-1 1 0 0,1 1 0 0 0,-2 0-1 0 0,1-1 1 0 0,-1 0-1 0 0,1 0 1 0 0,-2 0 0 0 0,-6 8-1 0 0,-16 6-771 0 0,-1 0 0 0 0,-46 22-1 0 0,72-40 2436 0 0,13-8-6521 0 0,1-2-808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0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24 16671 0 0,'0'0'1512'0'0,"0"-2"-1245"0"0,4-19 1913 0 0,-6 22-2019 0 0,-4 2-168 0 0,0 0 0 0 0,0 1 0 0 0,0 0 0 0 0,1 0 0 0 0,0 0 0 0 0,0 1-1 0 0,0-1 1 0 0,-5 8 0 0 0,-34 48-115 0 0,31-40 108 0 0,3-6 13 0 0,0 1 0 0 0,2 1 0 0 0,-13 30 1 0 0,18-38 1 0 0,0 0 1 0 0,1 1 0 0 0,0-1 0 0 0,0 1 0 0 0,1-1 0 0 0,0 1-1 0 0,1 0 1 0 0,0 0 0 0 0,1 13 0 0 0,0-20 29 0 0,-1 0 0 0 0,1 0-1 0 0,0 0 1 0 0,0 0 0 0 0,0 0 0 0 0,0 0 0 0 0,0-1 0 0 0,0 1 0 0 0,1 0-1 0 0,-1-1 1 0 0,0 1 0 0 0,1-1 0 0 0,-1 1 0 0 0,1-1 0 0 0,0 0 0 0 0,-1 1-1 0 0,1-1 1 0 0,0 0 0 0 0,0 0 0 0 0,0 0 0 0 0,0-1 0 0 0,0 1 0 0 0,0 0-1 0 0,0-1 1 0 0,2 1 0 0 0,4 1 238 0 0,0-1-1 0 0,0 0 1 0 0,0 0 0 0 0,16-1-1 0 0,60-9 1118 0 0,-52 4-1029 0 0,-27 4-236 0 0,6-3-10 0 0,-9 3-100 0 0,1 0 0 0 0,-1 0 1 0 0,0 0-1 0 0,0 0 0 0 0,0-1 1 0 0,0 1-1 0 0,0 0 0 0 0,0-1 1 0 0,0 1-1 0 0,-1-1 0 0 0,3-2 0 0 0,-3 3-2 0 0,-1 0-1 0 0,1-1 1 0 0,0 1-1 0 0,-1-1 0 0 0,1 1 1 0 0,0-1-1 0 0,-1 1 1 0 0,0-1-1 0 0,1-2 0 0 0,0-1 14 0 0,1-10 71 0 0,0-1 0 0 0,0 1 0 0 0,-2-1-1 0 0,0 0 1 0 0,-4-26 0 0 0,2 17 62 0 0,0-27 0 0 0,4 29-114 0 0,-1 12-70 0 0,0 1 1 0 0,-1-1-1 0 0,-2-13 0 0 0,2 22-91 0 0,-10-1-971 0 0,9 2 993 0 0,1 1-1 0 0,-1-1 0 0 0,0 1 1 0 0,0 0-1 0 0,0-1 1 0 0,0 1-1 0 0,0 0 0 0 0,0 0 1 0 0,0-1-1 0 0,0 1 0 0 0,0 0 1 0 0,1 0-1 0 0,-3 0 0 0 0,-12 3-2467 0 0,4 1-5053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0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0,'0'0'16119'0'0,"1"2"-15320"0"0,4 29 82 0 0,-1 0 1 0 0,0 38 0 0 0,-4-64-799 0 0,2 83 724 0 0,-2-36-676 0 0,3 0-1 0 0,9 56 0 0 0,-11-98-819 0 0,-1 0 0 0 0,0 1 0 0 0,0-1 0 0 0,-1 0-1 0 0,0 1 1 0 0,-3 10 0 0 0,-4-7-10555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0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95 5063 0 0,'2'-1'390'0'0,"31"-39"95"0"0,-23 26 2279 0 0,19-18 1 0 0,-22 24 2407 0 0,-8 11-4944 0 0,-3 9-17 0 0,0 1 0 0 0,-1-1-1 0 0,-1 0 1 0 0,-12 20-1 0 0,-5 10 149 0 0,-56 113 296 0 0,-14 30-398 0 0,85-167-232 0 0,0-1 0 0 0,2 1-1 0 0,0 0 1 0 0,1 1 0 0 0,-3 23-1 0 0,7-27-12 0 0,1-2-196 0 0,0-10-777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0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8287 0 0,'-1'1'5947'0'0,"-29"39"-2210"0"0,19-25-3158 0 0,0 0 0 0 0,0 0 0 0 0,-8 19 0 0 0,15-24-420 0 0,3-7-203 0 0,3-3-817 0 0,2-1 442 0 0,-1 1 0 0 0,1-1 1 0 0,-1 1-1 0 0,1-1 0 0 0,-1 0 1 0 0,0 0-1 0 0,5-2 0 0 0,12-7-5605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0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152 225 7831 0 0,'1'-2'5427'0'0,"14"-13"-3236"0"0,-9 7-1472 0 0,0 2 0 0 0,14-13 0 0 0,140-89 3346 0 0,-142 97-3864 0 0,0 1 0 0 0,1 0 0 0 0,0 2 0 0 0,1 0 0 0 0,34-9-1 0 0,-52 16-189 0 0,0 1-1 0 0,0-1 0 0 0,0 1 1 0 0,0-1-1 0 0,0 1 0 0 0,0 0 1 0 0,0 0-1 0 0,0 0 0 0 0,0 0 0 0 0,0 0 1 0 0,0 1-1 0 0,0-1 0 0 0,0 1 1 0 0,0-1-1 0 0,0 1 0 0 0,0 0 0 0 0,0-1 1 0 0,0 1-1 0 0,-1 0 0 0 0,1 0 1 0 0,0 0-1 0 0,-1 1 0 0 0,1-1 1 0 0,0 0-1 0 0,-1 1 0 0 0,0-1 0 0 0,1 1 1 0 0,-1-1-1 0 0,0 1 0 0 0,0 0 1 0 0,0-1-1 0 0,0 1 0 0 0,0 0 1 0 0,0 0-1 0 0,0 0 0 0 0,-1-1 0 0 0,1 1 1 0 0,-1 0-1 0 0,1 0 0 0 0,-1 0 1 0 0,0 0-1 0 0,1 4 0 0 0,-1 3-1 0 0,0 0 0 0 0,-1 0-1 0 0,0 0 1 0 0,0-1 0 0 0,-1 1-1 0 0,0 0 1 0 0,-1-1 0 0 0,0 1-1 0 0,0-1 1 0 0,0 0 0 0 0,-1 0-1 0 0,-1 0 1 0 0,-8 11 0 0 0,-7 8-39 0 0,-1-1 0 0 0,-32 29 1 0 0,24-26 52 0 0,11-11-19 0 0,-2 0 1 0 0,0-2-1 0 0,-44 28 0 0 0,23-21 20 0 0,-56 23-1 0 0,-20 8-528 0 0,90-38 242 0 0,25-14 127 0 0,3-2-79 0 0,0 0 213 0 0,0 1 0 0 0,0-1 1 0 0,0 0-1 0 0,0 1 0 0 0,0-1 0 0 0,0 1 0 0 0,0-1 1 0 0,-1 1-1 0 0,1-1 0 0 0,2 2 0 0 0,2 2 32 0 0,5 0 35 0 0,0-1 0 0 0,0 0 1 0 0,0 0-1 0 0,0-1 0 0 0,0-1 0 0 0,18 1 1 0 0,65-4 491 0 0,-57-1-286 0 0,9 1-9 0 0,6 1-55 0 0,98-17 0 0 0,-121 8-3257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0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78 8751 0 0,'16'-11'830'0'0,"0"1"0"0"0,0 0 0 0 0,33-13-1 0 0,19 0 7348 0 0,-66 23-6562 0 0,-2 1-1592 0 0,1 0 1 0 0,-1 0 0 0 0,1 0-1 0 0,-1 0 1 0 0,0 1-1 0 0,1-1 1 0 0,-1 0-1 0 0,0 0 1 0 0,0 1-1 0 0,0-1 1 0 0,0 0 0 0 0,0 1-1 0 0,0-1 1 0 0,-1 0-1 0 0,1 0 1 0 0,0 1-1 0 0,-1 0 1 0 0,-2 5 33 0 0,1-1 0 0 0,-1 1 1 0 0,-1-1-1 0 0,1 0 0 0 0,-1-1 0 0 0,0 1 1 0 0,0-1-1 0 0,-7 7 0 0 0,-44 37 353 0 0,46-41-377 0 0,-18 13 32 0 0,-1-1 0 0 0,0-1-1 0 0,-33 16 1 0 0,39-24-46 0 0,-1-1 1 0 0,1-1-1 0 0,-2-1 0 0 0,1-2 1 0 0,-27 5-1 0 0,40-9-15 0 0,0-1 0 0 0,0 0-1 0 0,1-1 1 0 0,-1 0 0 0 0,-10-2 0 0 0,14 1-15 0 0,1 0-1 0 0,0 0 1 0 0,-1-1 0 0 0,1 0 0 0 0,0 0 0 0 0,0 0 0 0 0,0 0 0 0 0,0-1-1 0 0,0 0 1 0 0,-4-4 0 0 0,8 7-14 0 0,1-1 0 0 0,-1 0 0 0 0,1 0 0 0 0,-1 0 0 0 0,1 0 0 0 0,-1 1-1 0 0,1-1 1 0 0,-1 0 0 0 0,1 0 0 0 0,0 0 0 0 0,0 0 0 0 0,-1 0 0 0 0,1 0 0 0 0,0 0 0 0 0,0 0 0 0 0,0 0-1 0 0,0 0 1 0 0,0-2 0 0 0,0 1-71 0 0,1-1 1 0 0,-1 1-1 0 0,1-1 0 0 0,-1 1 0 0 0,1-1 0 0 0,1-3 0 0 0,0 2-1129 0 0,-3 4 538 0 0,-6 10 400 0 0,-15 15 392 0 0,-23 15-72 0 0,-63 70 0 0 0,102-102-9 0 0,1-1-1 0 0,1 1 1 0 0,-1 0-1 0 0,1 0 1 0 0,1 0-1 0 0,-1 1 1 0 0,-1 8-1 0 0,4-12 25 0 0,2 5-24 0 0,5 4 24 0 0,-3-12-37 0 0,-1 0 0 0 0,1 0 0 0 0,0-1 1 0 0,-1 1-1 0 0,1 0 0 0 0,0-1 0 0 0,0 1 0 0 0,0-1 0 0 0,0 0 0 0 0,1 0 0 0 0,-1-1 0 0 0,5 2 0 0 0,41 2 103 0 0,-15-4 29 0 0,0-2 1 0 0,40-7 0 0 0,-47 4-135 0 0,0 2 0 0 0,1 1-1 0 0,54 3 1 0 0,-74-1 11 0 0,0 1 0 0 0,1 1-1 0 0,-1 0 1 0 0,0 0 0 0 0,0 1 0 0 0,0 0 0 0 0,0 0-1 0 0,0 1 1 0 0,-1 0 0 0 0,1 0 0 0 0,-1 1-1 0 0,0 0 1 0 0,0 0 0 0 0,-1 0 0 0 0,0 1-1 0 0,8 9 1 0 0,-10-9 63 0 0,-1 0 0 0 0,1 0-1 0 0,-2 0 1 0 0,1 0-1 0 0,-1 0 1 0 0,0 0 0 0 0,0 1-1 0 0,2 11 1 0 0,-4-17 61 0 0,0 2-24 0 0,1 12-83 0 0,-1 0 27 0 0,-1-11-59 0 0,0-1-1 0 0,0 1 0 0 0,-1-1 1 0 0,1 0-1 0 0,-1 1 0 0 0,0-1 0 0 0,0 0 1 0 0,0 0-1 0 0,0 0 0 0 0,0 0 1 0 0,-1 0-1 0 0,1-1 0 0 0,-1 1 0 0 0,0-1 1 0 0,0 1-1 0 0,0-1 0 0 0,0 0 0 0 0,-6 3 1 0 0,-6 2 13 0 0,1-1 1 0 0,-1 0-1 0 0,-17 3 1 0 0,19-5 9 0 0,-291 92 1215 0 0,300-95-1569 0 0,-3 0 672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10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9671 0 0,'3'0'440'0'0,"43"2"168"0"0,-32-2-520 0 0,5 0 1211 0 0,-7 0 3564 0 0,-13 3-4411 0 0,-1 2-308 0 0,-1 0 1 0 0,1 1-1 0 0,-1-1 1 0 0,0 0 0 0 0,-1 0-1 0 0,1-1 1 0 0,-6 7 0 0 0,-35 30 251 0 0,13-12-205 0 0,-167 172 618 0 0,179-179-779 0 0,0 2 1 0 0,2 0-1 0 0,1 0 0 0 0,1 2 1 0 0,1 0-1 0 0,1 1 0 0 0,1 0 1 0 0,-14 53-1 0 0,21-62 27 0 0,1 0 0 0 0,1 0-1 0 0,0 1 1 0 0,1-1 0 0 0,2 34 0 0 0,1-43-42 0 0,0 1 0 0 0,0-1 0 0 0,1 1 1 0 0,0-1-1 0 0,1 1 0 0 0,0-1 0 0 0,0 0 1 0 0,1 0-1 0 0,0-1 0 0 0,1 1 0 0 0,0-1 1 0 0,12 15-1 0 0,-15-20-158 0 0,0-1 1 0 0,0 1 0 0 0,1-1-1 0 0,0 0 1 0 0,-1 0-1 0 0,1 0 1 0 0,5 2-1 0 0,13 1-4946 0 0,-3-6-1173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2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85 6911 0 0,'31'-18'687'0'0,"25"-16"759"0"0,-21 8 8717 0 0,-32 20-5587 0 0,-20 12-4380 0 0,0 0-1 0 0,0 2 1 0 0,0 0-1 0 0,1 1 1 0 0,-17 12-1 0 0,-5 3-184 0 0,18-12-45 0 0,-21 18 0 0 0,33-25 11 0 0,7-4-34 0 0,14-2-203 0 0,1 0 228 0 0,-1-1 0 0 0,21-6 0 0 0,-18 4 0 0 0,24-3 0 0 0,-26 6 19 0 0,-14 1 9 0 0,0 1 0 0 0,0-1 1 0 0,0 1-1 0 0,0-1 0 0 0,0 1 1 0 0,0-1-1 0 0,0 1 0 0 0,0 0 0 0 0,0-1 1 0 0,0 1-1 0 0,-1-1 0 0 0,1 1 1 0 0,0-1-1 0 0,0 1 0 0 0,-1-1 1 0 0,1 1-1 0 0,-1 0 0 0 0,-3 5-160 0 0,0-1 0 0 0,-1 1 0 0 0,1-1 0 0 0,-1 0-1 0 0,-7 5 1 0 0,-9 10-883 0 0,19-18-238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1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0,'1'2'5260'0'0,"25"37"453"0"0,21 20-3482 0 0,1 2-915 0 0,-14-18-622 0 0,1-1-1 0 0,67 61 0 0 0,94 59-157 0 0,-191-158-536 0 0,-3-2 0 0 0,-1 0 0 0 0,1-1 0 0 0,0 1 0 0 0,0-1 0 0 0,0 1 0 0 0,0-1 0 0 0,0 0 0 0 0,0 0 0 0 0,4 1 0 0 0,6 3 11 0 0,-10-4 10 0 0,-1-2-917 0 0,0 0 675 0 0,0 1 1 0 0,-1-1 0 0 0,0 0-1 0 0,1 0 1 0 0,-1 1 0 0 0,1-1 0 0 0,-1 0-1 0 0,0 0 1 0 0,0 0 0 0 0,1 1 0 0 0,-1-1-1 0 0,0 0 1 0 0,0 0 0 0 0,0 0-1 0 0,0-1 1 0 0,1-11-1985 0 0,-1 9 47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1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3 7831 0 0,'0'0'2136'0'0,"-11"-2"2250"0"0,7 2-4142 0 0,0 1 1 0 0,0 0 0 0 0,0 0 0 0 0,0 0-1 0 0,1 0 1 0 0,-1 1 0 0 0,0 0 0 0 0,1-1-1 0 0,-1 1 1 0 0,1 1 0 0 0,-1-1 0 0 0,1 0-1 0 0,0 1 1 0 0,-4 4 0 0 0,-5 4 416 0 0,1 2 0 0 0,-13 16 0 0 0,-14 23-93 0 0,-41 53-211 0 0,58-81-296 0 0,0-1 1 0 0,-29 24 0 0 0,14-19-14 0 0,0-1 1 0 0,-2-3 0 0 0,-1-1 0 0 0,0-1 0 0 0,-2-3 0 0 0,-72 25 0 0 0,88-35-8 0 0,10-3-10 0 0,-1-1 0 0 0,-20 4 0 0 0,52-22 101 0 0,25-6-847 0 0,58-21 0 0 0,-42 19 50 0 0,8-6-118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1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8751 0 0,'0'0'674'0'0,"-1"1"-438"0"0,-7 7 564 0 0,7-7-261 0 0,-1 0 0 0 0,1 0 0 0 0,-1 1 1 0 0,1-1-1 0 0,0 1 0 0 0,-1-1 0 0 0,1 1 0 0 0,0 0 0 0 0,0-1 0 0 0,0 1 0 0 0,0 0 1 0 0,1 0-1 0 0,-1 0 0 0 0,0-1 0 0 0,0 4 0 0 0,3-3-447 0 0,-1-1 0 0 0,1 0 0 0 0,-1 0 0 0 0,1 0 0 0 0,0 0 0 0 0,0 0 0 0 0,-1-1 0 0 0,1 1 0 0 0,0 0 0 0 0,0-1 0 0 0,3 1 0 0 0,8 0 209 0 0,-1-1 0 0 0,1 0 0 0 0,-1-1 0 0 0,1 0 0 0 0,0-1 0 0 0,20-6 0 0 0,-24 6-165 0 0,1 0-1 0 0,0 0 1 0 0,-1 1 0 0 0,1 0 0 0 0,0 1 0 0 0,10 1-1 0 0,-17-1-111 0 0,-1 0 0 0 0,0 1 0 0 0,0-1-1 0 0,1 0 1 0 0,-1 1 0 0 0,0 0 0 0 0,0 0-1 0 0,0-1 1 0 0,0 1 0 0 0,0 1-1 0 0,0-1 1 0 0,0 0 0 0 0,0 0 0 0 0,0 1-1 0 0,-1-1 1 0 0,1 1 0 0 0,0-1-1 0 0,-1 1 1 0 0,1 0 0 0 0,-1 0 0 0 0,0 0-1 0 0,1-1 1 0 0,-1 1 0 0 0,0 0-1 0 0,0 1 1 0 0,0-1 0 0 0,-1 0 0 0 0,1 0-1 0 0,-1 0 1 0 0,1 0 0 0 0,-1 1-1 0 0,1 3 1 0 0,-1 0-22 0 0,0 1 0 0 0,-1 0 0 0 0,0-1 0 0 0,0 1 0 0 0,0-1 0 0 0,-1 1 0 0 0,0-1 1 0 0,0 0-1 0 0,-1 0 0 0 0,0 0 0 0 0,0 0 0 0 0,0 0 0 0 0,-7 9 0 0 0,-7 6 9 0 0,0-1 1 0 0,-21 20-1 0 0,27-30-10 0 0,-7 5-3 0 0,11-10 19 0 0,1 1-1 0 0,-1 0 1 0 0,-7 9-1 0 0,8-8-3 0 0,5-5 414 0 0,12 6-279 0 0,-7-6-119 0 0,-1 0 1 0 0,1-1-1 0 0,0 1 0 0 0,0-1 0 0 0,0 0 1 0 0,0 0-1 0 0,0 0 0 0 0,0-1 0 0 0,0 1 1 0 0,5-1-1 0 0,44-4 155 0 0,-18 1-142 0 0,76-9 267 0 0,-83 8-536 0 0,-1 0 0 0 0,1 2 0 0 0,-1 1 0 0 0,50 5-1 0 0,-75-4-1109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1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53 5063 0 0,'0'0'232'0'0,"-2"0"-13"0"0,-9 4-1103 0 0,-2 6 10907 0 0,13-6-9614 0 0,-1-3 235 0 0,3 1 111 0 0,3 3-467 0 0,0 0 1 0 0,1-1 0 0 0,-1 1 0 0 0,1-1 0 0 0,0-1-1 0 0,0 1 1 0 0,0-1 0 0 0,1 0 0 0 0,-1 0 0 0 0,1-1 0 0 0,0 0-1 0 0,-1 0 1 0 0,15 1 0 0 0,9 0 407 0 0,59 0 0 0 0,-70-3-441 0 0,19 0-27 0 0,0-1 0 0 0,0-2 0 0 0,-1-2 0 0 0,1-2 0 0 0,46-13 0 0 0,52-31-839 0 0,-79 26-5806 0 0,-22 10-683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1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9671 0 0,'-1'2'2898'0'0,"-2"2"-2369"0"0,1 1 1 0 0,0-1 0 0 0,0 1-1 0 0,0-1 1 0 0,1 1 0 0 0,-1 0-1 0 0,1 0 1 0 0,0 0 0 0 0,1 0-1 0 0,-1 0 1 0 0,1 0-1 0 0,1 9 1 0 0,0-6-323 0 0,0-1-1 0 0,1 1 1 0 0,0-1-1 0 0,0 0 1 0 0,1 0 0 0 0,0 0-1 0 0,7 12 1 0 0,1-3-135 0 0,0 1 0 0 0,1-2 1 0 0,1 0-1 0 0,1-1 0 0 0,26 23 0 0 0,14 5 541 0 0,2-3 0 0 0,1-2-1 0 0,80 38 1 0 0,-108-60-414 0 0,-1 2-1 0 0,35 26 1 0 0,42 44 229 0 0,-96-79-423 0 0,-3-3 0 0 0,0 1 1 0 0,0-1 0 0 0,-1 1 0 0 0,0 0 0 0 0,0 1 0 0 0,0-1 0 0 0,6 13 0 0 0,-10-17-87 0 0,-11-18-13010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1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0 12439 0 0,'0'0'1535'0'0,"0"3"-416"0"0,-6 16-137 0 0,0-1 0 0 0,-1 0 0 0 0,0 0 0 0 0,-19 31 0 0 0,10-24-621 0 0,-2 0 0 0 0,-31 34 1 0 0,-3-8-415 0 0,-100 78 0 0 0,-32-4 185 0 0,65-49 53 0 0,148-81-1640 0 0,-5-3 603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1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11575 0 0,'0'0'3026'0'0,"-1"2"-2866"0"0,-3 6 70 0 0,-1 0 1 0 0,0 1 0 0 0,-1-2 0 0 0,0 1 0 0 0,0-1 0 0 0,-1 0-1 0 0,-12 11 1 0 0,-153 136 1497 0 0,153-138-1704 0 0,1 0 0 0 0,1 1-1 0 0,-30 38 1 0 0,46-54 17 0 0,0 1 0 0 0,0-1 0 0 0,0 1 0 0 0,1 0 0 0 0,-1-1 0 0 0,0 1 0 0 0,1 0-1 0 0,-1 0 1 0 0,1 0 0 0 0,-1-1 0 0 0,1 1 0 0 0,0 0 0 0 0,0 0 0 0 0,0 0 0 0 0,0 0 0 0 0,0 0 0 0 0,0-1 0 0 0,0 1 0 0 0,1 0 0 0 0,-1 0 0 0 0,0 0 0 0 0,1 0 0 0 0,0-1 0 0 0,-1 1 0 0 0,1 0 0 0 0,0-1 0 0 0,2 3-1 0 0,-1 0 37 0 0,1-1-1 0 0,0 1 0 0 0,1-1 0 0 0,-1 0 1 0 0,1 0-1 0 0,-1 0 0 0 0,1-1 0 0 0,0 1 1 0 0,0-1-1 0 0,6 3 0 0 0,8 2 128 0 0,0-1-1 0 0,0 0 0 0 0,1-2 1 0 0,0 0-1 0 0,28 2 1 0 0,97-3 563 0 0,-138-3-746 0 0,24-1 157 0 0,53-8-1 0 0,-76 8-137 0 0,1-1 1 0 0,-1 0-1 0 0,0 0 0 0 0,0 0 1 0 0,0-1-1 0 0,0 0 0 0 0,0 0 0 0 0,-1-1 1 0 0,0 0-1 0 0,1 0 0 0 0,-1-1 1 0 0,10-9-1 0 0,-9 3 56 0 0,-8 5-87 0 0,0 5 3 0 0,0-3-6 0 0,0 0 0 0 0,-1 0 0 0 0,1 0 0 0 0,-1 1 0 0 0,0-1 0 0 0,0 0 0 0 0,0 1 0 0 0,-1 0 0 0 0,1-1 0 0 0,-1 1 0 0 0,0 0 0 0 0,1 0 0 0 0,-2 0 0 0 0,1 1 0 0 0,-7-5 0 0 0,8 5-14 0 0,-1 0 0 0 0,1 1 0 0 0,-1-1 0 0 0,1 1 0 0 0,-1 0 0 0 0,0 0 0 0 0,0 0 0 0 0,1 0 0 0 0,-1 0 0 0 0,0 1 0 0 0,0-1 0 0 0,0 1 0 0 0,0 0 0 0 0,0 0 0 0 0,0 0 0 0 0,0 0 0 0 0,0 0 0 0 0,0 1 0 0 0,0-1 0 0 0,0 1 0 0 0,1 0 0 0 0,-6 2 0 0 0,7-3 5 0 0,-1 1-1 0 0,1-1 0 0 0,0 1 0 0 0,0 0 0 0 0,0-1 0 0 0,0 1 0 0 0,0 0 0 0 0,0 0 0 0 0,0 0 0 0 0,0 0 0 0 0,0 0 0 0 0,0 0 0 0 0,0 0 0 0 0,1 0 0 0 0,-1 0 0 0 0,0 0 0 0 0,1 0 0 0 0,-1 1 0 0 0,0 0 0 0 0,0 2-2 0 0,-1 2-81 0 0,0 0 0 0 0,0 1 0 0 0,1-1-1 0 0,0 0 1 0 0,0 1 0 0 0,1-1 0 0 0,0 1 0 0 0,0-1-1 0 0,1 12 1 0 0,0-16-353 0 0,4 9-2245 0 0,0-2 1122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1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7831 0 0,'-6'3'325'0'0,"1"0"-1"0"0,-1 0 1 0 0,1 0-1 0 0,-1 1 1 0 0,1 0-1 0 0,0 0 1 0 0,0 0-1 0 0,0 1 0 0 0,1-1 1 0 0,0 1-1 0 0,0 0 1 0 0,0 1-1 0 0,0-1 1 0 0,1 1-1 0 0,0-1 1 0 0,0 1-1 0 0,1 0 0 0 0,-1 0 1 0 0,-2 11-1 0 0,3-8-128 0 0,1-1-1 0 0,-1 1 0 0 0,1 0 0 0 0,1 0 0 0 0,0 0 0 0 0,0 0 0 0 0,1 0 1 0 0,0-1-1 0 0,0 1 0 0 0,1 0 0 0 0,0-1 0 0 0,1 1 0 0 0,6 14 1 0 0,-2-10-87 0 0,0 0 1 0 0,1-1-1 0 0,0 0 1 0 0,17 17-1 0 0,44 38 834 0 0,5 6 432 0 0,-52-49-448 0 0,-2 1 0 0 0,32 51 1 0 0,-46-65-758 0 0,0-1 0 0 0,-1 1 0 0 0,-1 0 0 0 0,0 1 0 0 0,0-1 0 0 0,-1 1 0 0 0,-1 0 0 0 0,0-1 0 0 0,-1 1 0 0 0,0 0 0 0 0,-1 13 0 0 0,-1-3-106 0 0,-2 0-1 0 0,-1-1 1 0 0,0 1 0 0 0,-2-1-1 0 0,0 0 1 0 0,-1-1-1 0 0,-2 1 1 0 0,-15 29-1 0 0,10-27-104 0 0,-2 0 0 0 0,0 0-1 0 0,-1-1 1 0 0,-1-1 0 0 0,-1-1-1 0 0,-30 24 1 0 0,39-35 19 0 0,-1-1 1 0 0,-1 0-1 0 0,1-1 0 0 0,-26 12 0 0 0,30-17-401 0 0,0 1 0 0 0,0-1 0 0 0,-1 0-1 0 0,-9 1 1 0 0,12-3-697 0 0,0 1 0 0 0,-1-1 1 0 0,1-1-1 0 0,-1 1 0 0 0,1-1 0 0 0,-9-2 0 0 0,4 0-5336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1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20 277 7367 0 0,'33'-6'-386'0'0,"65"-10"4250"0"0,-84 15-3031 0 0,0 0 1 0 0,0 1-1 0 0,0 0 1 0 0,25 4 0 0 0,-37-3-1342 0 0,-2 0 60 0 0,0 2 671 0 0,1-1 1 0 0,-1 0 0 0 0,0 1-1 0 0,0-1 1 0 0,-1 0 0 0 0,1 0 0 0 0,0 1-1 0 0,-1-1 1 0 0,0 0 0 0 0,1 0-1 0 0,-1 0 1 0 0,0 0 0 0 0,-2 4-1 0 0,0-2 228 0 0,0 1-1 0 0,0 0 0 0 0,-1-1 0 0 0,0 0 0 0 0,-5 5 0 0 0,-5 3 326 0 0,-1 0 0 0 0,-21 11 0 0 0,35-22-787 0 0,-6 3 106 0 0,0-1 0 0 0,0 1 0 0 0,0-1 1 0 0,0 0-1 0 0,-1-1 0 0 0,0 0 0 0 0,1 0 0 0 0,-1 0 1 0 0,-8 0-1 0 0,14-2-59 0 0,-1 0 1 0 0,1 0-1 0 0,0 0 0 0 0,-1 0 1 0 0,1 0-1 0 0,0 0 0 0 0,-1-1 1 0 0,1 1-1 0 0,0-1 1 0 0,0 0-1 0 0,0 1 0 0 0,-1-1 1 0 0,1 0-1 0 0,0 0 1 0 0,0 0-1 0 0,0-1 0 0 0,0 1 1 0 0,0 0-1 0 0,1-1 0 0 0,-1 1 1 0 0,0-1-1 0 0,1 0 1 0 0,-1 0-1 0 0,1 1 0 0 0,-1-1 1 0 0,1 0-1 0 0,0 0 0 0 0,0 0 1 0 0,0-1-1 0 0,0 1 1 0 0,0 0-1 0 0,1 0 0 0 0,-1 0 1 0 0,0-4-1 0 0,-1-6-60 0 0,0 1 0 0 0,1-1 0 0 0,1 0 0 0 0,0 0 0 0 0,0 0 0 0 0,1 0 0 0 0,1 0 0 0 0,0 1 0 0 0,1-1 0 0 0,0 0 0 0 0,0 1 0 0 0,2 0 0 0 0,-1 0 0 0 0,1 0 0 0 0,1 1 0 0 0,0-1 0 0 0,0 1 0 0 0,1 1 0 0 0,0-1 0 0 0,1 1 0 0 0,0 0 0 0 0,11-8 0 0 0,-6 4-285 0 0,1 1-1 0 0,1 1 1 0 0,0 0 0 0 0,0 1-1 0 0,21-9 1 0 0,-29 15 251 0 0,0 2 0 0 0,-1-1 0 0 0,1 1 1 0 0,0 0-1 0 0,0 0 0 0 0,0 1 0 0 0,0 0 0 0 0,1 0 0 0 0,-1 0 0 0 0,0 1 0 0 0,0 0 1 0 0,1 1-1 0 0,-1 0 0 0 0,0 0 0 0 0,0 0 0 0 0,8 3 0 0 0,-4 1 105 0 0,0 0 1 0 0,-1 1-1 0 0,0 0 0 0 0,0 0 1 0 0,0 1-1 0 0,14 14 0 0 0,-8-6 301 0 0,-1 1-1 0 0,22 30 0 0 0,-33-41-229 0 0,-1-1 0 0 0,0 1-1 0 0,0 0 1 0 0,-1 1 0 0 0,1-1-1 0 0,-1 0 1 0 0,-1 1-1 0 0,1-1 1 0 0,-1 1 0 0 0,0-1-1 0 0,0 1 1 0 0,0 10 0 0 0,-1-12-76 0 0,0 0 0 0 0,-1 0 1 0 0,1 0-1 0 0,-1-1 1 0 0,0 1-1 0 0,0 0 0 0 0,-1 0 1 0 0,1-1-1 0 0,-1 1 1 0 0,0 0-1 0 0,0-1 0 0 0,0 0 1 0 0,0 1-1 0 0,-1-1 1 0 0,1 0-1 0 0,-1 0 1 0 0,0 0-1 0 0,0-1 0 0 0,-3 4 1 0 0,-7 2 1 0 0,0 0-1 0 0,0-1 1 0 0,-1 0 0 0 0,-16 5 0 0 0,-2 1-11 0 0,-65 25 43 0 0,17-8-311 0 0,71-26 52 0 0,1 0-254 0 0,0 0 0 0 0,-1-1 0 0 0,1 0 0 0 0,-1-1 0 0 0,0 0 0 0 0,-13 2 0 0 0,21-4-1029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14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9671 0 0,'-110'123'5652'0'0,"62"-66"-2097"0"0,10-12-2362 0 0,-38 58 1 0 0,59-77-943 0 0,2 1-1 0 0,0 0 1 0 0,2 1-1 0 0,-10 32 1 0 0,1 21 273 0 0,-15 103-1 0 0,11-49 95 0 0,23-122-607 0 0,0-1-1 0 0,-1 1 0 0 0,-1-1 1 0 0,0 0-1 0 0,-1 0 1 0 0,0 0-1 0 0,0-1 1 0 0,-1 0-1 0 0,-1 0 1 0 0,0-1-1 0 0,-13 14 0 0 0,-18 17-1168 0 0,38-39 287 0 0,13-3-6987 0 0,1-2 1620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2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11863 0 0,'-52'54'4791'0'0,"53"-54"-4731"0"0,-1 0 0 0 0,1 0 0 0 0,-1 0 0 0 0,1 0 0 0 0,-1 0 0 0 0,1 1 1 0 0,-1-1-1 0 0,1 0 0 0 0,-1 0 0 0 0,1 0 0 0 0,-1 0 0 0 0,1-1 0 0 0,-1 1 0 0 0,1 0 0 0 0,-1 0 0 0 0,1 0 0 0 0,-1 0 0 0 0,1 0 1 0 0,-1-1-1 0 0,1 1 0 0 0,-1 0 0 0 0,1 0 0 0 0,-1-1 0 0 0,1 1 0 0 0,0-1 0 0 0,1 0 139 0 0,-7 9-89 0 0,-12 14 1548 0 0,-24 46 1 0 0,35-54-1404 0 0,-1 0 0 0 0,1 0 0 0 0,1 1 0 0 0,-6 29-1 0 0,11-44-313 0 0,0 0 0 0 0,0 1 0 0 0,0-1 0 0 0,0 1 0 0 0,0-1 0 0 0,0 0 0 0 0,0 1 0 0 0,0-1 0 0 0,0 1 0 0 0,0-1 0 0 0,0 0 0 0 0,0 1 0 0 0,0-1 0 0 0,0 1 0 0 0,0-1 0 0 0,0 0 0 0 0,0 1 0 0 0,0-1 0 0 0,1 1 0 0 0,-1-1 0 0 0,0 1 0 0 0,9-4-704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1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6447 0 0,'0'0'586'0'0,"-1"1"-486"0"0,-1 0 333 0 0,0 1 0 0 0,0 0 0 0 0,0 0 0 0 0,0 0 0 0 0,0 0 0 0 0,1 0 0 0 0,-1 0 0 0 0,1 0 0 0 0,0 1 1 0 0,-1-1-1 0 0,1 1 0 0 0,0-1 0 0 0,1 0 0 0 0,-1 1 0 0 0,0 0 0 0 0,1-1 0 0 0,-1 4 0 0 0,1-2 0 0 0,0 1-1 0 0,0-1 1 0 0,0 1 0 0 0,1 0-1 0 0,0-1 1 0 0,0 1 0 0 0,0-1-1 0 0,1 1 1 0 0,1 4 0 0 0,4 5 164 0 0,1-1 0 0 0,0 0-1 0 0,0 0 1 0 0,21 23 0 0 0,-6-11 200 0 0,1-2-1 0 0,1 0 1 0 0,0-2-1 0 0,37 23 1 0 0,121 60 820 0 0,-165-96-1640 0 0,0 0 1 0 0,0 0-1 0 0,1-2 0 0 0,0-1 1 0 0,23 5-1 0 0,-26-11-808 0 0,-2-6-3279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1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5983 0 0,'0'0'542'0'0,"-1"2"-446"0"0,-12 22 651 0 0,-27 43 12562 0 0,20-39-10890 0 0,-87 100 289 0 0,35-45-2180 0 0,64-74-545 0 0,0 0 0 0 0,1 1 0 0 0,0 0 0 0 0,1 0 0 0 0,0 1 0 0 0,1 0 0 0 0,-5 12 0 0 0,9-20-1033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1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2759 0 0,'0'0'14142'0'0,"3"0"-12529"0"0,62-27 1265 0 0,-5 2-1187 0 0,-23 13-1345 0 0,1 1-1 0 0,1 1 1 0 0,0 2 0 0 0,70-4-1 0 0,-101 12-725 0 0,0 0 0 0 0,-1 1-1 0 0,1 0 1 0 0,10 3 0 0 0,-15-3-1133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1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17015 0 0,'-5'1'205'0'0,"2"-1"-122"0"0,1 0 0 0 0,-1 1-1 0 0,0 0 1 0 0,1 0 0 0 0,-1-1 0 0 0,1 2 0 0 0,-1-1 0 0 0,1 0 0 0 0,0 0 0 0 0,0 1 0 0 0,-1-1 0 0 0,1 1-1 0 0,0 0 1 0 0,0-1 0 0 0,0 1 0 0 0,1 0 0 0 0,-1 0 0 0 0,0 0 0 0 0,1 1 0 0 0,-3 3 0 0 0,4-5-11 0 0,-1-1 0 0 0,1 1 1 0 0,0 0-1 0 0,-1-1 0 0 0,1 1 1 0 0,0 0-1 0 0,0-1 1 0 0,-1 1-1 0 0,1 0 0 0 0,0 0 1 0 0,0-1-1 0 0,0 1 0 0 0,0 0 1 0 0,0 0-1 0 0,0-1 1 0 0,0 1-1 0 0,1 0 0 0 0,-1 0 1 0 0,0-1-1 0 0,0 1 0 0 0,0 0 1 0 0,1-1-1 0 0,-1 1 1 0 0,0 0-1 0 0,1-1 0 0 0,-1 1 1 0 0,1 0-1 0 0,0 0 0 0 0,1 1 52 0 0,-1 0 0 0 0,1 0 0 0 0,0 0 0 0 0,0-1-1 0 0,0 1 1 0 0,4 1 0 0 0,2 1 16 0 0,-1-1 1 0 0,1 0 0 0 0,0-1-1 0 0,0 1 1 0 0,0-2-1 0 0,0 1 1 0 0,0-1 0 0 0,0 0-1 0 0,0-1 1 0 0,1 0-1 0 0,9-1 1 0 0,12-3 148 0 0,49-12 0 0 0,65-17 227 0 0,-42 9-4500 0 0,-89 22-3596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1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15 1375 0 0,'6'-15'16267'0'0,"-6"16"-16250"0"0,0-1 0 0 0,0 0-1 0 0,0 0 1 0 0,0 0 0 0 0,0 0 0 0 0,0 0 0 0 0,1 1-1 0 0,-1-1 1 0 0,0 0 0 0 0,0 0 0 0 0,0 0 0 0 0,0 0-1 0 0,0 0 1 0 0,1 0 0 0 0,-1 0 0 0 0,0 1 0 0 0,0-1 0 0 0,0 0-1 0 0,1 0 1 0 0,-1 0 0 0 0,0 0 0 0 0,0 0 0 0 0,0 0-1 0 0,0 0 1 0 0,1 0 0 0 0,-1 0 0 0 0,0 0 0 0 0,0 0-1 0 0,0 0 1 0 0,1 0 0 0 0,-1 0 0 0 0,0 0 0 0 0,0-1 0 0 0,1 1-4 0 0,-1 0 1 0 0,0 0 0 0 0,1 0 0 0 0,-1 0 0 0 0,1 0 0 0 0,-1 0 0 0 0,0 0 0 0 0,1 0-1 0 0,-1 0 1 0 0,0 0 0 0 0,1 0 0 0 0,-1 0 0 0 0,1 0 0 0 0,-1 0 0 0 0,0 1 0 0 0,1-1-1 0 0,-1 0 1 0 0,0 0 0 0 0,1 0 0 0 0,-1 0 0 0 0,0 1 0 0 0,0-1 0 0 0,1 0 0 0 0,-1 0 0 0 0,0 1-1 0 0,1-1 1 0 0,-1 0 0 0 0,0 0 0 0 0,0 1 0 0 0,2 2 58 0 0,0 1 0 0 0,0-1 0 0 0,-1 0-1 0 0,0 1 1 0 0,1-1 0 0 0,-1 1 0 0 0,-1-1 0 0 0,1 1 0 0 0,0 0 0 0 0,-1-1 0 0 0,0 1 0 0 0,0 0-1 0 0,0-1 1 0 0,0 1 0 0 0,0 0 0 0 0,-1-1 0 0 0,0 1 0 0 0,0-1 0 0 0,0 1 0 0 0,0-1 0 0 0,0 1 0 0 0,-3 4-1 0 0,-5 9 248 0 0,-1 0 0 0 0,0-1 0 0 0,-14 18 0 0 0,13-20-116 0 0,-105 166 1338 0 0,46-73-1347 0 0,46-73-263 0 0,-30 55 0 0 0,51-84-83 0 0,1 1 0 0 0,0 0 1 0 0,0-1-1 0 0,0 1 0 0 0,1 0 0 0 0,0 0 0 0 0,-1 12 0 0 0,2-18 70 0 0,0 1 0 0 0,0 0-1 0 0,1-1 1 0 0,-1 1-1 0 0,0-1 1 0 0,1 1-1 0 0,-1 0 1 0 0,0-1-1 0 0,1 1 1 0 0,-1-1-1 0 0,1 1 1 0 0,-1-1-1 0 0,1 1 1 0 0,-1-1-1 0 0,1 1 1 0 0,0-1-1 0 0,-1 0 1 0 0,1 1-1 0 0,1 0 1 0 0,-1-1-159 0 0,13 8-734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1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5063 0 0,'0'0'17108'0'0,"-2"0"-16773"0"0,-1 1-290 0 0,0-1 0 0 0,1 1 0 0 0,-1 0 1 0 0,1 0-1 0 0,-1 0 0 0 0,1 0 0 0 0,0 1 0 0 0,-1-1 1 0 0,1 1-1 0 0,0-1 0 0 0,0 1 0 0 0,0 0 0 0 0,0 0 1 0 0,0-1-1 0 0,0 1 0 0 0,1 1 0 0 0,-1-1 1 0 0,1 0-1 0 0,-1 0 0 0 0,-1 6 0 0 0,0-3-34 0 0,1 0 0 0 0,0 0 1 0 0,0 1-1 0 0,0-1 0 0 0,1 1 0 0 0,-1 7 0 0 0,1-9-38 0 0,1-1-81 0 0,0-3-8 0 0,0 0 119 0 0,0 1 0 0 0,0-1-1 0 0,1 1 1 0 0,-1-1 0 0 0,0 1 0 0 0,0-1 0 0 0,0 1 0 0 0,0-1-1 0 0,0 1 1 0 0,0-1 0 0 0,0 1 0 0 0,-1-1 0 0 0,1 1 0 0 0,0-1-1 0 0,0 1 1 0 0,0 0 0 0 0,-1 2-2137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1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162 108 14599 0 0,'0'0'6111'0'0,"3"-2"-5592"0"0,29-15 971 0 0,64-22 0 0 0,-78 32-1317 0 0,77-20 693 0 0,-47 15-604 0 0,-30 9-161 0 0,-4 5-81 0 0,-12-1-20 0 0,-1 0 0 0 0,1 0 0 0 0,-1 0 0 0 0,0 0 0 0 0,1 0 0 0 0,-1 0 0 0 0,0 0 0 0 0,0 0 0 0 0,1 0 0 0 0,-1 1 0 0 0,0-1 0 0 0,0 0 0 0 0,0 1 0 0 0,0-1 0 0 0,-1 1 0 0 0,1-1 0 0 0,0 1 0 0 0,-1-1 0 0 0,1 3 0 0 0,0-1 0 0 0,-1 0 0 0 0,0 0 0 0 0,0 0 0 0 0,0-1 0 0 0,0 1 0 0 0,0 0 0 0 0,-1 0 0 0 0,1 0 0 0 0,-1-1 0 0 0,-1 5 0 0 0,-3 3 0 0 0,1 0 0 0 0,-1-1 0 0 0,0 0 0 0 0,-1 0 0 0 0,-8 9 0 0 0,-5 4-3 0 0,-2 0 1 0 0,0-2-1 0 0,-28 21 0 0 0,-75 48-194 0 0,103-75 158 0 0,-24 15-469 0 0,1 2 0 0 0,-59 56-1 0 0,98-83 413 0 0,4-3 63 0 0,0 0 0 0 0,0 0 1 0 0,-1 0-1 0 0,1 1 0 0 0,0-1 0 0 0,0 0 0 0 0,1 1 1 0 0,-1-1-1 0 0,0 1 0 0 0,0-1 0 0 0,1 1 1 0 0,-1 0-1 0 0,1-1 0 0 0,-1 1 0 0 0,1 0 1 0 0,0 1-1 0 0,0-2 55 0 0,0-1 1 0 0,0 1-1 0 0,0 0 1 0 0,0-1 0 0 0,0 1-1 0 0,0-1 1 0 0,0 1-1 0 0,0 0 1 0 0,0-1-1 0 0,1 1 1 0 0,-1-1-1 0 0,0 1 1 0 0,0-1-1 0 0,1 1 1 0 0,-1-1-1 0 0,0 1 1 0 0,1-1 0 0 0,-1 1-1 0 0,1-1 1 0 0,0 2-1 0 0,0-1 27 0 0,1 1 1 0 0,-1 0-1 0 0,1-1 0 0 0,-1 1 1 0 0,1-1-1 0 0,0 1 0 0 0,-1-1 1 0 0,1 0-1 0 0,0 0 0 0 0,0 0 0 0 0,3 1 1 0 0,2 2 69 0 0,1 2-49 0 0,1-1 0 0 0,0 0 0 0 0,0 0 0 0 0,0-1 0 0 0,1 0 0 0 0,-1-1-1 0 0,1 0 1 0 0,0-1 0 0 0,0 0 0 0 0,0 0 0 0 0,0-1 0 0 0,0 0 0 0 0,0-1 0 0 0,15-1 0 0 0,-12-1-112 0 0,0-1-1 0 0,0 0 1 0 0,0-1 0 0 0,0-1-1 0 0,-1 1 1 0 0,22-13 0 0 0,-12 4-1207 0 0,-2 0 0 0 0,35-30 0 0 0,-35 26-456 0 0,-2-3-259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1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42 9671 0 0,'7'-1'248'0'0,"-1"-1"0"0"0,1 0-1 0 0,10-5 1 0 0,18-6 1556 0 0,40-3 6257 0 0,-73 16-6478 0 0,5-1 1406 0 0,-51 21-2949 0 0,-1-1-1 0 0,-1-3 0 0 0,-1-2 1 0 0,0-1-1 0 0,-1-3 1 0 0,-51 4-1 0 0,83-12-136 0 0,0 0-1 0 0,0-1 1 0 0,-1-1 0 0 0,1-1-1 0 0,0-1 1 0 0,0 0 0 0 0,0-1-1 0 0,1 0 1 0 0,-1-1 0 0 0,1-1-1 0 0,-17-8 1 0 0,18 5-431 0 0,13 7 345 0 0,8-7-493 0 0,-6 7 636 0 0,1-1-41 0 0,12 2 42 0 0,-14 0 42 0 0,1 1 0 0 0,-1-1-1 0 0,0 0 1 0 0,1 1-1 0 0,-1-1 1 0 0,0 0-1 0 0,1 1 1 0 0,-1-1-1 0 0,0 0 1 0 0,0 1-1 0 0,1-1 1 0 0,-1 1 0 0 0,0-1-1 0 0,0 1 1 0 0,0-1-1 0 0,1 1 1 0 0,-1-1-1 0 0,0 0 1 0 0,0 1-1 0 0,0-1 1 0 0,0 1-1 0 0,0-1 1 0 0,0 1 0 0 0,0 0-1 0 0,0 11 65 0 0,0-12-67 0 0,-1 4 5 0 0,0-1 1 0 0,0 1-1 0 0,0-1 0 0 0,0 1 0 0 0,-1-1 1 0 0,0 0-1 0 0,1 0 0 0 0,-1 0 0 0 0,0 0 0 0 0,0 0 1 0 0,-1 0-1 0 0,-3 3 0 0 0,-3 3 29 0 0,-22 17 0 0 0,17-15-31 0 0,2-3 7 0 0,1 1 0 0 0,0 0 1 0 0,0 0-1 0 0,1 2 0 0 0,1-1 1 0 0,-15 21-1 0 0,22-26 32 0 0,4 13-29 0 0,2-14-11 0 0,-2-2 5 0 0,1 1 5 0 0,1 0 0 0 0,0 0 0 0 0,-1-1 0 0 0,1 1 0 0 0,0-1 0 0 0,1 1 0 0 0,-1-1 0 0 0,0-1 0 0 0,1 1 0 0 0,-1-1 0 0 0,1 1 0 0 0,-1-1 0 0 0,8 0 0 0 0,8 2-27 0 0,37-2 0 0 0,-40-1-41 0 0,11-1-44 0 0,0 2-1 0 0,0 2 0 0 0,0 0 0 0 0,39 10 1 0 0,-56-9 152 0 0,1 0 0 0 0,-1 0 1 0 0,0 1-1 0 0,-1 0 1 0 0,1 1-1 0 0,-1 0 0 0 0,0 0 1 0 0,-1 1-1 0 0,0 1 0 0 0,0 0 1 0 0,0 0-1 0 0,-1 0 0 0 0,8 12 1 0 0,-8-10 41 0 0,-2-1 1 0 0,1 2 0 0 0,-1-1-1 0 0,-1 1 1 0 0,9 21 0 0 0,-13-27-65 0 0,0 0 0 0 0,1 0-1 0 0,-2 0 1 0 0,1 0 0 0 0,-1 0 0 0 0,1 1 0 0 0,-1-1 0 0 0,-1 0 0 0 0,1 0 0 0 0,-1 0 0 0 0,0 0 0 0 0,0 0 0 0 0,0 0 0 0 0,-1 0 0 0 0,0 0 0 0 0,-3 7 0 0 0,1-6-6 0 0,-1 1 0 0 0,0-1 0 0 0,0 0 1 0 0,0 0-1 0 0,0 0 0 0 0,-1-1 0 0 0,0 0 0 0 0,-1 0 0 0 0,1-1 0 0 0,-1 1 0 0 0,0-1 1 0 0,1-1-1 0 0,-2 1 0 0 0,-7 2 0 0 0,-14 4 16 0 0,0-2 0 0 0,-38 7 0 0 0,59-13-31 0 0,-53 7 11 0 0,-73 3 0 0 0,131-11-114 0 0,1-1-1 0 0,-1 0 1 0 0,0 0 0 0 0,0-1-1 0 0,1 1 1 0 0,-1 0 0 0 0,0-1 0 0 0,0 0-1 0 0,-4-1 1 0 0,6-1-866 0 0,1-6-36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19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13 10591 0 0,'3'-2'301'0'0,"10"-9"9500"0"0,-19 24-9296 0 0,-4 2-159 0 0,-1-1 0 0 0,0 0 0 0 0,-1 0 0 0 0,-18 15 0 0 0,-7 7 157 0 0,-150 179 106 0 0,143-160-606 0 0,3 3-1 0 0,-34 64 0 0 0,67-108 5 0 0,1 0 0 0 0,1 0-1 0 0,0 0 1 0 0,1 1 0 0 0,-5 24-1 0 0,9-31-4 0 0,0 0 0 0 0,1 0 0 0 0,-1 1 0 0 0,2-1-1 0 0,-1 0 1 0 0,1 0 0 0 0,0 0 0 0 0,1 0 0 0 0,-1-1 0 0 0,2 1-1 0 0,-1 0 1 0 0,7 12 0 0 0,-4-11-48 0 0,0 0 1 0 0,0 0-1 0 0,1-1 0 0 0,8 9 1 0 0,-11-14-159 0 0,0 0 1 0 0,0 1-1 0 0,0-1 1 0 0,1-1-1 0 0,-1 1 1 0 0,1 0 0 0 0,0-1-1 0 0,0 0 1 0 0,0 0-1 0 0,0 0 1 0 0,0 0-1 0 0,7 1 1 0 0,3-2-1796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1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 10591 0 0,'0'0'819'0'0,"-1"-1"-534"0"0,-3-4 2698 0 0,3 8-1355 0 0,1 7-1278 0 0,0 1 0 0 0,0-1-1 0 0,1 0 1 0 0,0 1 0 0 0,1-1 0 0 0,0 0 0 0 0,1 0 0 0 0,4 12-1 0 0,37 78 930 0 0,-15-47-514 0 0,3-2 0 0 0,2 0 0 0 0,56 63 1 0 0,41 25 612 0 0,-72-90-879 0 0,-17-16-67 0 0,-36-28-407 0 0,0 0 0 0 0,1-1 1 0 0,0 0-1 0 0,0 0 0 0 0,1-1 0 0 0,8 4 0 0 0,-15-7-84 0 0,0 0-1 0 0,0 0 1 0 0,0 1 0 0 0,0-1-1 0 0,0 0 1 0 0,0 0-1 0 0,0 0 1 0 0,1 0 0 0 0,-1-1-1 0 0,0 1 1 0 0,0 0-1 0 0,0 0 1 0 0,0 0 0 0 0,0-1-1 0 0,0 1 1 0 0,0-1-1 0 0,0 1 1 0 0,0-1 0 0 0,0 1-1 0 0,-1-1 1 0 0,1 0 0 0 0,0 1-1 0 0,0-1 1 0 0,0 0-1 0 0,-1 1 1 0 0,1-1 0 0 0,0 0-1 0 0,-1 0 1 0 0,1 0-1 0 0,0 0 1 0 0,-1 0 0 0 0,1 0-1 0 0,-1 0 1 0 0,0 0-1 0 0,1 0 1 0 0,-1 0 0 0 0,1-2-1 0 0,0-2-630 0 0,0 0 0 0 0,0 0 0 0 0,0 0 0 0 0,0 0 0 0 0,-1-1-1 0 0,0-5 1 0 0,-1-5-1374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8:56:5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2 2303 0 0,'0'0'8303'0'0,"1"-2"-7762"0"0,-6 16 4645 0 0,-29 71-4529 0 0,5-26-330 0 0,4-5-128 0 0,-41 61 0 0 0,22-46-165 0 0,12-18-13 0 0,-52 62 0 0 0,-3 2 119 0 0,76-100-80 0 0,8-13-67 0 0,0-2 0 0 0,1 2-85 0 0,2-4-947 0 0,0-6-72 0 0,4-6-297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4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20 302 7367 0 0,'0'0'667'0'0,"-8"-3"-192"0"0,7 3-168 0 0,0 0 1 0 0,1 0-1 0 0,-1-1 1 0 0,0 1-1 0 0,1-1 1 0 0,-1 1-1 0 0,0-1 1 0 0,1 1-1 0 0,-1-1 1 0 0,1 1-1 0 0,-1-1 1 0 0,1 0-1 0 0,-1 1 1 0 0,1-1-1 0 0,-1 1 1 0 0,1-1-1 0 0,0 0 1 0 0,-1 0-1 0 0,1 1 1 0 0,0-1-1 0 0,0 0 1 0 0,-1 0-1 0 0,1 0 1 0 0,0-1 9 0 0,0 0 0 0 0,0 0-1 0 0,0 1 1 0 0,1-1 0 0 0,-1 0 0 0 0,0 0 0 0 0,1 1 0 0 0,-1-1 0 0 0,2-3-1 0 0,2-2 70 0 0,0-1 0 0 0,1 1 0 0 0,7-9 0 0 0,-11 15-225 0 0,18-21-111 0 0,0 1 0 0 0,2 2 0 0 0,0 0 1 0 0,1 1-1 0 0,1 1 0 0 0,1 1 0 0 0,0 1 0 0 0,1 1 0 0 0,0 1 1 0 0,48-16-1 0 0,-54 23-122 0 0,22-5 1 0 0,-34 10 76 0 0,1-1 0 0 0,-1 1-1 0 0,1 1 1 0 0,-1 0 0 0 0,1 0 0 0 0,7 1 0 0 0,-14-1 22 0 0,0 1 0 0 0,0-1 1 0 0,0 1-1 0 0,0-1 1 0 0,1 1-1 0 0,-1 0 0 0 0,-1-1 1 0 0,1 1-1 0 0,0 0 1 0 0,0 0-1 0 0,0 0 0 0 0,0 0 1 0 0,0 0-1 0 0,-1 0 1 0 0,1 0-1 0 0,0 0 0 0 0,-1 0 1 0 0,1 0-1 0 0,-1 0 1 0 0,1 0-1 0 0,-1 0 0 0 0,0 0 1 0 0,1 1-1 0 0,-1-1 1 0 0,0 0-1 0 0,0 0 1 0 0,0 0-1 0 0,0 1 0 0 0,0 1 1 0 0,0 4 69 0 0,0 1 0 0 0,-1-1 0 0 0,-1 9 0 0 0,2-12-80 0 0,-1-1-1 0 0,0 1 1 0 0,0-1-1 0 0,0 1 0 0 0,0-1 1 0 0,-1 0-1 0 0,1 1 1 0 0,-1-1-1 0 0,0 0 1 0 0,0 0-1 0 0,0 0 1 0 0,-4 4-1 0 0,-2 4 18 0 0,-56 102-147 0 0,63-111-102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2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6 7831 0 0,'-5'-5'11124'0'0,"10"25"-9792"0"0,-5-17-1213 0 0,0 1-1 0 0,-1 0 0 0 0,1-1 1 0 0,-1 1-1 0 0,0-1 1 0 0,1 1-1 0 0,-2-1 1 0 0,-1 7-1 0 0,-17 28 470 0 0,12-23-411 0 0,-18 24-90 0 0,14-23-2003 0 0,2 0-3514 0 0,4-6-974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2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69 12007 0 0,'2'-8'204'0'0,"0"0"0"0"0,1 0 0 0 0,0 0 0 0 0,1 1-1 0 0,-1-1 1 0 0,10-13 6425 0 0,-12 23-6115 0 0,0 2-403 0 0,-1-1 0 0 0,0 1 0 0 0,0 0 0 0 0,0 0 0 0 0,0 0 0 0 0,-1 0 1 0 0,1 0-1 0 0,-1 0 0 0 0,0-1 0 0 0,0 1 0 0 0,-1 0 0 0 0,1-1 0 0 0,-1 1 1 0 0,1-1-1 0 0,-4 5 0 0 0,-3 5 223 0 0,-1 1 0 0 0,-15 17-1 0 0,-116 118 352 0 0,-8 10-116 0 0,100-99-424 0 0,-59 65-402 0 0,107-125 109 0 0,-16 14-71 0 0,5-10-1776 0 0,1-4-4743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2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5063 0 0,'-41'5'-22'0'0,"-77"14"4338"0"0,101-15-3322 0 0,1 0 0 0 0,0 1 0 0 0,0 1 0 0 0,-29 15 3455 0 0,49-20-4064 0 0,20-1 175 0 0,1-1 0 0 0,43-8 0 0 0,-20 2-88 0 0,75-8 348 0 0,137-14 670 0 0,-214 27-1270 0 0,0 2 0 0 0,0 2 1 0 0,74 12-1 0 0,-86-4-988 0 0,-31-9 321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2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11 10855 0 0,'0'0'980'0'0,"-2"1"-804"0"0,-8 4 4675 0 0,10-5-4841 0 0,0 0 1 0 0,0 0-1 0 0,0 0 0 0 0,0 0 1 0 0,1 0-1 0 0,-1 1 0 0 0,0-1 0 0 0,0 0 1 0 0,0 0-1 0 0,0 0 0 0 0,0 0 1 0 0,0 1-1 0 0,0-1 0 0 0,0 0 1 0 0,0 0-1 0 0,0 0 0 0 0,0 0 1 0 0,0 1-1 0 0,0-1 0 0 0,0 0 1 0 0,0 0-1 0 0,0 0 0 0 0,0 0 1 0 0,0 1-1 0 0,0-1 0 0 0,0 0 1 0 0,0 0-1 0 0,0 0 0 0 0,0 0 1 0 0,0 1-1 0 0,0-1 0 0 0,0 0 1 0 0,-1 0-1 0 0,1 0 9 0 0,0 1 1 0 0,0-1-1 0 0,0 0 1 0 0,0 1-1 0 0,-1-1 1 0 0,1 0-1 0 0,0 1 0 0 0,0-1 1 0 0,0 0-1 0 0,0 1 1 0 0,0-1-1 0 0,0 0 1 0 0,0 1-1 0 0,0-1 1 0 0,0 0-1 0 0,0 1 1 0 0,0-1-1 0 0,0 0 0 0 0,0 1 1 0 0,0-1-1 0 0,1 0 1 0 0,-1 1-1 0 0,0-1 1 0 0,0 0-1 0 0,0 1 1 0 0,0-1-1 0 0,1 0 0 0 0,-1 0 1 0 0,0 1-1 0 0,0-1 1 0 0,1 1-1 0 0,2 0 152 0 0,1 1 0 0 0,-1 0 0 0 0,1-1 0 0 0,-1 0 0 0 0,1 0 0 0 0,0 0 0 0 0,-1 0 0 0 0,1 0 0 0 0,0-1 0 0 0,0 0 0 0 0,-1 1 0 0 0,1-1 0 0 0,7-1 0 0 0,8-2 553 0 0,29-7 0 0 0,-24 4-199 0 0,10-1-1 0 0,-16 2-343 0 0,1 1-1 0 0,0 0 1 0 0,-1 2-1 0 0,1 0 1 0 0,0 1-1 0 0,23 2 1 0 0,-38 0-150 0 0,1 0 0 0 0,0 1-1 0 0,-1-1 1 0 0,1 1 0 0 0,6 3 0 0 0,1 3 42 0 0,-10-7-72 0 0,-1 1 0 0 0,0-1 0 0 0,0 1 0 0 0,0-1 0 0 0,0 1 0 0 0,0-1 0 0 0,0 1 0 0 0,0 0 0 0 0,-1-1 0 0 0,1 1 0 0 0,0 0 0 0 0,-1 0 0 0 0,0 0 0 0 0,1 1 0 0 0,-1 12-1 0 0,-1-11 1 0 0,-1 1 0 0 0,1-1 0 0 0,-1 1 0 0 0,1-1 1 0 0,-1 0-1 0 0,-1 0 0 0 0,1 0 0 0 0,0 0 0 0 0,-1 0 0 0 0,0 0 0 0 0,0-1 0 0 0,0 1 0 0 0,0-1 0 0 0,-1 0 0 0 0,1 0 0 0 0,-6 3 1 0 0,-6 4 9 0 0,-1-1 1 0 0,-32 13 0 0 0,11-5 3 0 0,-46 20-3 0 0,50-23-13 0 0,23-9-16 0 0,9-4-63 0 0,3 0 20 0 0,5 2 47 0 0,1 0 1 0 0,-1-1-1 0 0,1 0 0 0 0,0 0 1 0 0,0-1-1 0 0,-1 0 0 0 0,16 0 1 0 0,63-6-114 0 0,-56 3 110 0 0,-14 1 1 0 0,0 0 0 0 0,1 2 0 0 0,-1 0-1 0 0,17 4 1 0 0,-26-4 9 0 0,0 0-1 0 0,1 1 1 0 0,-1 1 0 0 0,-1-1-1 0 0,1 1 1 0 0,0 0 0 0 0,-1 1-1 0 0,1-1 1 0 0,-1 1 0 0 0,0 0-1 0 0,7 8 1 0 0,-2 2 6 0 0,-3 1 0 0 0,-3 2 0 0 0,-5-1 12 0 0,-1-12 15 0 0,0-1 0 0 0,0 1 0 0 0,0-1 0 0 0,-1 0 0 0 0,1 0 0 0 0,-1 0 1 0 0,0 0-1 0 0,0 0 0 0 0,0 0 0 0 0,0 0 0 0 0,0-1 0 0 0,-1 1 0 0 0,1-1 0 0 0,-1 1 0 0 0,0-1 0 0 0,1 0 0 0 0,-1 0 0 0 0,0 0 0 0 0,0-1 0 0 0,0 1 0 0 0,-4 1 0 0 0,-8 3 162 0 0,-1-1 0 0 0,0 0 0 0 0,-19 3 0 0 0,19-5-60 0 0,-32 7 28 0 0,0-3 1 0 0,0-2-1 0 0,-50-2 0 0 0,-145-13 370 0 0,230 10-509 0 0,9 0-16 0 0,0 0 1 0 0,0-1 0 0 0,-1 1 0 0 0,1-1-1 0 0,0 0 1 0 0,0 0 0 0 0,0 0 0 0 0,0 0 0 0 0,-4-3-1 0 0,8 4-41 0 0,-1 0-1 0 0,1 0 1 0 0,-1 0-1 0 0,1 0 1 0 0,0 0-1 0 0,-1-1 1 0 0,1 1-1 0 0,-1 0 1 0 0,1 0-1 0 0,0 0 1 0 0,-1-1-1 0 0,1 1 1 0 0,-1 0-1 0 0,1-1 0 0 0,0 1 1 0 0,0 0-1 0 0,-1-1 1 0 0,1 1-1 0 0,0-1 1 0 0,-1 1-1 0 0,1 0 1 0 0,0-1-1 0 0,0 1 1 0 0,0-1-1 0 0,0 1 1 0 0,-1 0-1 0 0,1-1 1 0 0,0 1-1 0 0,0-1 0 0 0,0 1 1 0 0,0-1-1 0 0,0 1 1 0 0,0-1-1 0 0,1-1-274 0 0,-1 0 0 0 0,1 1-1 0 0,0-1 1 0 0,-1 1-1 0 0,1-1 1 0 0,0 1 0 0 0,0 0-1 0 0,0-1 1 0 0,2-1-1 0 0,10-10-7738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3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85 3223 0 0,'0'0'11344'0'0,"-8"-1"-9392"0"0,6 1-1347 0 0,-7 0-377 0 0,9 0-139 0 0,0 0 0 0 0,0 0 0 0 0,0 0 0 0 0,0-1 0 0 0,0 1 0 0 0,0 0 1 0 0,-1 0-1 0 0,1 0 0 0 0,0 0 0 0 0,0 0 0 0 0,0 0 0 0 0,0 0 0 0 0,0 0 0 0 0,0 0 0 0 0,0 0 0 0 0,-1-1 0 0 0,1 1 0 0 0,0 0 0 0 0,0 0 0 0 0,0 0 0 0 0,0 0 0 0 0,0 0 0 0 0,0 0 0 0 0,0-1 0 0 0,0 1 0 0 0,0 0 0 0 0,0 0 0 0 0,0 0 0 0 0,0 0 0 0 0,0 0 0 0 0,0-1 0 0 0,0 1 1 0 0,0 0-1 0 0,0 0 0 0 0,0 0 0 0 0,0 0 0 0 0,0 0 0 0 0,0-1 0 0 0,0 1 0 0 0,0 0 0 0 0,0 0 0 0 0,0 0 0 0 0,0 0 0 0 0,0 0 0 0 0,0 0 0 0 0,0-1 0 0 0,1 1 0 0 0,-1 0 0 0 0,0 0 0 0 0,0 0 0 0 0,0 0 0 0 0,0 0 0 0 0,0 0 0 0 0,0 0 0 0 0,0 0 0 0 0,1 0 0 0 0,-1-1 0 0 0,4-3-87 0 0,0 1-1 0 0,0-1 1 0 0,1 1-1 0 0,-1 0 1 0 0,1 0-1 0 0,0 0 1 0 0,0 1-1 0 0,9-4 1 0 0,43-11-5 0 0,-46 15 9 0 0,-1 1-1 0 0,14-1 1 0 0,16-2 65 0 0,-15-1 230 0 0,-12 3 76 0 0,0 0 0 0 0,22-8 0 0 0,-33 9 450 0 0,-2 1-825 0 0,0 0-1 0 0,0 0 1 0 0,0 1 0 0 0,0-1 0 0 0,-1 0-1 0 0,1 0 1 0 0,0 0 0 0 0,0 0 0 0 0,0 0-1 0 0,0 0 1 0 0,0 0 0 0 0,0 0 0 0 0,0 1 0 0 0,0-1-1 0 0,0 0 1 0 0,0 0 0 0 0,1 0 0 0 0,-1 0-1 0 0,0 0 1 0 0,0 0 0 0 0,0 0 0 0 0,0 1-1 0 0,0-1 1 0 0,0 0 0 0 0,0 0 0 0 0,0 0 0 0 0,0 0-1 0 0,0 0 1 0 0,0 0 0 0 0,0 0 0 0 0,0 0-1 0 0,0 0 1 0 0,1 0 0 0 0,-1 0 0 0 0,0 0-1 0 0,0 1 1 0 0,0-1 0 0 0,0 0 0 0 0,0 0-1 0 0,0 0 1 0 0,0 0 0 0 0,0 0 0 0 0,1 0 0 0 0,-1 0-1 0 0,0 0 1 0 0,3 2-6 0 0,-1 12-49 0 0,-2-4 42 0 0,0 26 11 0 0,-2-26 0 0 0,2-8 0 0 0,-1 1 0 0 0,0-1 0 0 0,0 1 0 0 0,0 0 0 0 0,0-1 0 0 0,0 1 0 0 0,0-1 0 0 0,-1 0 0 0 0,1 0 0 0 0,-1 1 0 0 0,1-1 0 0 0,-1 0 0 0 0,0 0 0 0 0,0 0 0 0 0,0 0 0 0 0,0-1 0 0 0,-4 3 0 0 0,1 0 0 0 0,-90 63 0 0 0,88-62 0 0 0,-1 2 0 0 0,1 0 0 0 0,0 0 0 0 0,0-1 0 0 0,-2-1 0 0 0,-1 2 139 0 0,0-1-1 0 0,-16 16 1 0 0,14-12 58 0 0,12-10-207 0 0,-3 3-60 0 0,0 0 1 0 0,1-1-1 0 0,-1 0 0 0 0,0 1 0 0 0,-1-1 1 0 0,1 0-1 0 0,-6 2 0 0 0,-4-1-13 0 0,1-1 0 0 0,-18 1 0 0 0,28-3 82 0 0,-17 4-10 0 0,-16 6-105 0 0,20-5 36 0 0,14-4 54 0 0,6-1 16 0 0,3-2 19 0 0,1 1 0 0 0,0-1 1 0 0,-1-1-1 0 0,0 1 0 0 0,1-1 0 0 0,12-7 0 0 0,-3 0 12 0 0,1 1 0 0 0,28-9 0 0 0,-31 12-9 0 0,-11 4 15 0 0,-4 1-19 0 0,1 0-1 0 0,-1 1 1 0 0,0-1 0 0 0,1 1-1 0 0,-1-1 1 0 0,0 1-1 0 0,1 0 1 0 0,-1-1 0 0 0,1 1-1 0 0,-1 0 1 0 0,1 0 0 0 0,-1 0-1 0 0,0 0 1 0 0,1 0 0 0 0,1 1-1 0 0,0-2-7 0 0,14 7 0 0 0,-14-5 4 0 0,-3-1-9 0 0,16 0 83 0 0,4 3 36 0 0,-17-1-99 0 0,0 0 0 0 0,-1-1 0 0 0,1 1 0 0 0,0-1 0 0 0,0 0 0 0 0,0 1-1 0 0,0-1 1 0 0,6 1 0 0 0,22 4 60 0 0,-22-4-75 0 0,-2 5 0 0 0,1 5 0 0 0,-8-7 0 0 0,-1-3 0 0 0,3 9 0 0 0,-2 0 0 0 0,-1-2 0 0 0,0-1 0 0 0,-4 5 0 0 0,1-4 0 0 0,1 0 0 0 0,-1 1 0 0 0,3-6 0 0 0,-1 1 0 0 0,0 0 0 0 0,0-1 0 0 0,0 0 0 0 0,0 1 0 0 0,-1-1 0 0 0,0 0 0 0 0,0 0 0 0 0,0 0 0 0 0,0-1 0 0 0,-5 5 0 0 0,6-5 0 0 0,-17 13 0 0 0,11-11 0 0 0,1 1 0 0 0,-1-1 0 0 0,-1 1 0 0 0,1-1 0 0 0,-1-1 0 0 0,-11 5 0 0 0,13-7 0 0 0,2 0 0 0 0,0 0 0 0 0,0-1 0 0 0,0 0 0 0 0,0 0 0 0 0,-8 0 0 0 0,-26 5 0 0 0,36-5 9 0 0,1 1-11 0 0,-18-2-54 0 0,18 0-191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3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30 4607 0 0,'0'0'208'0'0,"-2"1"-9"0"0,-10 11 1713 0 0,0 0-1 0 0,-11 15 1 0 0,13-14 577 0 0,-1 0-1 0 0,-21 18 3577 0 0,43-40-5084 0 0,4-2-763 0 0,1 1-1 0 0,1 0 0 0 0,0 2 0 0 0,0 0 0 0 0,25-9 0 0 0,94-20 180 0 0,-122 34-342 0 0,36-6 39 0 0,0 1 0 0 0,1 3 0 0 0,61 2 0 0 0,-89 5-6195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37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0,'0'0'8552'0'0,"1"2"-7564"0"0,16 43 1341 0 0,11 51-1 0 0,-2-7-821 0 0,-16-59-1218 0 0,2 0 0 0 0,0-1 0 0 0,3 0-1 0 0,0-1 1 0 0,22 31 0 0 0,-22-40-227 0 0,1 0 1 0 0,0 0-1 0 0,1-2 1 0 0,1 0-1 0 0,1-1 0 0 0,0-1 1 0 0,29 18-1 0 0,-9-11-17 0 0,1-1 0 0 0,54 19 1 0 0,-64-29-43 0 0,0-2 0 0 0,1-1 0 0 0,0-1 1 0 0,33 2-1 0 0,-57-8-5 0 0,-3-1-1 0 0,0 1-1 0 0,0-1 1 0 0,0 0-1 0 0,0-1 1 0 0,0 1-1 0 0,6-2 0 0 0,-8 2-124 0 0,-2-2-169 0 0,-1 1 131 0 0,1-1 0 0 0,-1 1 1 0 0,1-1-1 0 0,-1 1 0 0 0,0 0 1 0 0,1-1-1 0 0,-1 1 0 0 0,0 0 1 0 0,0-1-1 0 0,0 1 0 0 0,0 0 1 0 0,0 0-1 0 0,0 0 0 0 0,0 0 1 0 0,-1 0-1 0 0,1 0 0 0 0,0 0 1 0 0,-1 0-1 0 0,1 1 0 0 0,0-1 1 0 0,-1 0-1 0 0,-2 0 0 0 0,-2-2-835 0 0,-1-2-471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3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0 13247 0 0,'0'0'1195'0'0,"-2"1"-982"0"0,-5 3-56 0 0,0 1-1 0 0,0 0 0 0 0,0 0 1 0 0,-7 7-1 0 0,1 0 158 0 0,-29 25 1691 0 0,-71 84 0 0 0,70-71-1475 0 0,-58 73 377 0 0,-5 6-571 0 0,82-104-280 0 0,-1 0-1 0 0,-49 37 1 0 0,52-45 8 0 0,-1-2 1 0 0,-1 0 0 0 0,-41 19-1 0 0,59-32-77 0 0,1 0 0 0 0,0 0-1 0 0,0 1 1 0 0,1 0 0 0 0,-8 5-1 0 0,21-17-1167 0 0,4-4-422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3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59 7367 0 0,'0'0'568'0'0,"-2"0"-373"0"0,-26 17 1172 0 0,-12 5 9878 0 0,42-23-10708 0 0,77-25 1491 0 0,21-6-1069 0 0,-51 20-867 0 0,0 1 1 0 0,64-4-1 0 0,-108 14-92 0 0,-3 2 0 0 0,24 5 0 0 0,-15-1 0 0 0,-2 0 0 0 0,-2 0 12 0 0,-3-4 47 0 0,-4-1-56 0 0,1 1-1 0 0,-1-1 1 0 0,1 0 0 0 0,0 0 0 0 0,-1 0 0 0 0,1 1 0 0 0,0-1-1 0 0,-1 0 1 0 0,1 0 0 0 0,-1 0 0 0 0,1 0 0 0 0,0 0 0 0 0,-1 0-1 0 0,1 0 1 0 0,0 0 0 0 0,-1 0 0 0 0,1 0 0 0 0,0-1-1 0 0,-1 1 1 0 0,1 0 0 0 0,0 0 0 0 0,0-1 0 0 0,12-7 50 0 0,-4 5-31 0 0,-9 3-21 0 0,0 0 0 0 0,0 0 0 0 0,0-1 0 0 0,1 1 0 0 0,-1 0 0 0 0,0 0 0 0 0,0 0 0 0 0,0 0 0 0 0,0 0 0 0 0,0 0 0 0 0,0 0 0 0 0,1 0 0 0 0,-1 0 0 0 0,0 0 0 0 0,0-1 0 0 0,0 1 0 0 0,0 0 0 0 0,1 0 0 0 0,-1 0 0 0 0,0 0 0 0 0,0 0 0 0 0,0 0 0 0 0,0 0 0 0 0,1 0 0 0 0,-1 0 0 0 0,0 0 0 0 0,0 1 0 0 0,0-1 0 0 0,0 0 0 0 0,0 0 0 0 0,1 0 0 0 0,-1 0 0 0 0,0 0 0 0 0,0 0 0 0 0,0 0 0 0 0,0 0 0 0 0,0 0 0 0 0,1 0 0 0 0,-1 1 0 0 0,0-1 0 0 0,0 0 0 0 0,0 0 0 0 0,0 0 0 0 0,0 0 0 0 0,0 0 0 0 0,0 0 0 0 0,0 1 0 0 0,0-1 0 0 0,0 0 0 0 0,1 0 0 0 0,-1 0 0 0 0,0 0 0 0 0,0 1 0 0 0,0-1 0 0 0,-2 7-14 0 0,2-7 13 0 0,-4 13-12 0 0,-1 0-1 0 0,0-1 1 0 0,0 0-1 0 0,-2 0 1 0 0,-7 12-1 0 0,-43 54-86 0 0,24-34 76 0 0,-42 74 23 0 0,52-78 13 0 0,22-38 118 0 0,-1-1-154 0 0,0 1-1 0 0,1-1 0 0 0,-1 0 1 0 0,0 0-1 0 0,0 0 1 0 0,0 0-1 0 0,0 0 1 0 0,0 0-1 0 0,0-1 1 0 0,-4 1-1 0 0,2 0-6 0 0,-46 18-4814 0 0,43-16 3329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3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70 7831 0 0,'-70'5'10648'0'0,"74"-3"-10160"0"0,9 4-150 0 0,0-1-1 0 0,1-1 1 0 0,0 0-1 0 0,0 0 1 0 0,0-2-1 0 0,0 1 1 0 0,24-1-1 0 0,108-8 923 0 0,-106 3-1069 0 0,498-54 1693 0 0,-520 55-1856 0 0,78-11 157 0 0,151-12-125 0 0,-227 26 226 0 0,-8 0-1540 0 0,-3-1-2950 0 0,-25 11-7428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4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5527 0 0,'0'0'15462'0'0,"2"-1"-14924"0"0,15-5 3 0 0,1 1-1 0 0,0 1 0 0 0,0 1 1 0 0,1 1-1 0 0,32-1 0 0 0,16-2-239 0 0,22-6-74 0 0,194-30 63 0 0,-232 34-245 0 0,-51 7-46 0 0,0 0 0 0 0,0 0 0 0 0,0 0 0 0 0,0 0 0 0 0,0 0 0 0 0,0 0 0 0 0,0 0-1 0 0,0 0 1 0 0,1 0 0 0 0,-1 0 0 0 0,0 0 0 0 0,0 0 0 0 0,0 0 0 0 0,0 0 0 0 0,0 0-1 0 0,0 0 1 0 0,0 0 0 0 0,0 0 0 0 0,0 0 0 0 0,0 0 0 0 0,1 0 0 0 0,-1 0-1 0 0,0 0 1 0 0,0 0 0 0 0,0 0 0 0 0,0 0 0 0 0,0 0 0 0 0,0 0 0 0 0,0 0 0 0 0,0 0-1 0 0,0 1 1 0 0,0-1 0 0 0,0 0 0 0 0,0 0 0 0 0,0 0 0 0 0,1 0 0 0 0,-1 0 0 0 0,0 0-1 0 0,0 0 1 0 0,0 0 0 0 0,0 0 0 0 0,0 0 0 0 0,0 0 0 0 0,0 1 0 0 0,0-1 0 0 0,0 0-1 0 0,0 0 1 0 0,0 0 0 0 0,0 0 0 0 0,0 0 0 0 0,0 0 0 0 0,0 2-6 0 0,0-1 1 0 0,0 0 0 0 0,1 1-1 0 0,-1-1 1 0 0,0 1-1 0 0,-1-1 1 0 0,1 0 0 0 0,0 1-1 0 0,0-1 1 0 0,0 0-1 0 0,-1 1 1 0 0,1-1 0 0 0,-1 0-1 0 0,1 1 1 0 0,-1-1-1 0 0,0 0 1 0 0,1 0 0 0 0,-1 1-1 0 0,-1 0 1 0 0,-10 12-19 0 0,0 0 0 0 0,-1-1 0 0 0,-1-1 0 0 0,-23 18 0 0 0,22-19 6 0 0,0 1-1 0 0,1 0 0 0 0,0 1 1 0 0,-17 22-1 0 0,16-14 20 0 0,0 1 0 0 0,2 1 0 0 0,0 0 0 0 0,2 1 0 0 0,1 0 0 0 0,-14 45 0 0 0,23-67-24 0 0,0 1 0 0 0,1-1 0 0 0,-1 1-1 0 0,0 0 1 0 0,1-1 0 0 0,-1 1 0 0 0,1 0 0 0 0,0 0 0 0 0,0-1-1 0 0,1 6 1 0 0,0-3-29 0 0,-1-3-205 0 0,9 4-4535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2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3223 0 0,'0'0'12047'0'0,"0"2"-10760"0"0,-4 10-909 0 0,0 1 1 0 0,-1-1 0 0 0,0 0 0 0 0,-1 0 0 0 0,-10 15 0 0 0,-67 89 684 0 0,33-51-935 0 0,17-20-84 0 0,-3 0 1 0 0,-52 49 0 0 0,79-86-426 0 0,-1 0 0 0 0,-17 10-1 0 0,26-17-675 0 0,-6-5-1170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4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20 7367 0 0,'-9'-9'787'0'0,"8"8"-741"0"0,0 0 0 0 0,0 0 0 0 0,0 0-1 0 0,0 0 1 0 0,0 1 0 0 0,-1-1 0 0 0,1 0 0 0 0,0 0 0 0 0,-1 1 0 0 0,1-1 0 0 0,-1 1-1 0 0,1-1 1 0 0,-1 1 0 0 0,1 0 0 0 0,-1-1 0 0 0,1 1 0 0 0,-3 0 0 0 0,0 0 595 0 0,0 0-209 0 0,1 1 0 0 0,0-1 0 0 0,-1 1 0 0 0,1-1 0 0 0,0 1 1 0 0,-1 0-1 0 0,1 0 0 0 0,0 0 0 0 0,0 1 0 0 0,0-1 0 0 0,-4 3 0 0 0,-2 1 9 0 0,-1 0-218 0 0,0-1 0 0 0,1 2 0 0 0,0-1 0 0 0,0 1 0 0 0,0 1-1 0 0,1-1 1 0 0,-9 11 0 0 0,14-14-129 0 0,0 0-1 0 0,1 0 1 0 0,-1 0 0 0 0,1 0-1 0 0,0 1 1 0 0,0-1 0 0 0,0 1-1 0 0,1-1 1 0 0,-1 1 0 0 0,1 0-1 0 0,0 0 1 0 0,0-1 0 0 0,0 1-1 0 0,1 0 1 0 0,-1 0 0 0 0,1 0-1 0 0,0 0 1 0 0,0 0 0 0 0,0 0 0 0 0,0 0-1 0 0,1 0 1 0 0,2 7 0 0 0,-2-7-63 0 0,1 0 1 0 0,0 0-1 0 0,0 0 1 0 0,0 0-1 0 0,0-1 1 0 0,0 1 0 0 0,1-1-1 0 0,0 1 1 0 0,0-1-1 0 0,0 0 1 0 0,0 0 0 0 0,4 3-1 0 0,5 2 109 0 0,0 0-1 0 0,18 8 1 0 0,10 6 240 0 0,118 101 786 0 0,-90-67-877 0 0,-35-26-90 0 0,0 2 0 0 0,27 35 0 0 0,-44-49-103 0 0,-2 0 0 0 0,20 33 0 0 0,-30-44-80 0 0,0 0 0 0 0,-1 1 0 0 0,1-1 0 0 0,-2 1 0 0 0,1-1 0 0 0,-1 1 1 0 0,0 0-1 0 0,-1 0 0 0 0,0 0 0 0 0,0 0 0 0 0,0 9 0 0 0,-2-10 10 0 0,-1 0 0 0 0,1-1 0 0 0,-1 1 0 0 0,0-1 1 0 0,-1 1-1 0 0,0-1 0 0 0,0 0 0 0 0,0 0 0 0 0,0 0 0 0 0,-1-1 0 0 0,0 1 0 0 0,-9 8 0 0 0,1-1 20 0 0,0-1 1 0 0,-1-1-1 0 0,-27 19 0 0 0,-93 52 30 0 0,105-66-469 0 0,-2-2 0 0 0,0-1 0 0 0,-57 16 0 0 0,43-14-347 0 0,35-13 389 0 0,-16 7 1003 0 0,22-7-75 0 0,15-4-183 0 0,51-10 431 0 0,17-3-809 0 0,-78 15-169 0 0,7-3-146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4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11887 0 0,'0'0'1083'0'0,"-2"2"-784"0"0,-15 29 690 0 0,0 1 1 0 0,2 1 0 0 0,1 0-1 0 0,-12 47 1 0 0,-25 146 346 0 0,46-201-1162 0 0,-48 292 557 0 0,-13 55-627 0 0,58-332-86 0 0,-45 244 127 0 0,46-228 8 0 0,2 1 0 0 0,3-1-1 0 0,5 62 1 0 0,0-88 5 0 0,3 79 379 0 0,-6-99-528 0 0,-1 1 0 0 0,0-1 0 0 0,0 0 0 0 0,-1 0 0 0 0,-1 0 0 0 0,0-1 0 0 0,0 1 0 0 0,-6 12 0 0 0,7-18-179 0 0,0-1 0 0 0,0 1 0 0 0,0-1 0 0 0,-1 1-1 0 0,1-1 1 0 0,-1 0 0 0 0,0 0 0 0 0,0 0 0 0 0,0 0-1 0 0,0 0 1 0 0,0-1 0 0 0,-1 1 0 0 0,1-1-1 0 0,-7 3 1 0 0,-5-1-1982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4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20 15575 0 0,'0'0'2192'0'0,"-1"3"-2052"0"0,-25 48-97 0 0,14-31-48 0 0,-10 29 0 0 0,19-41 97 0 0,0 0-1 0 0,1 0 0 0 0,0 0 1 0 0,1 0-1 0 0,-1 0 0 0 0,2 1 1 0 0,-1 12-1 0 0,2-12-10 0 0,-1-1-1 0 0,2 0 1 0 0,-1 0-1 0 0,1 0 1 0 0,0 0 0 0 0,1 0-1 0 0,0 0 1 0 0,0 0-1 0 0,0-1 1 0 0,10 14-1 0 0,-9-16 37 0 0,0 0-1 0 0,0 0 0 0 0,1 0 0 0 0,-1-1 0 0 0,1 1 1 0 0,0-1-1 0 0,1-1 0 0 0,-1 1 0 0 0,1-1 0 0 0,-1 0 1 0 0,1 0-1 0 0,0 0 0 0 0,0-1 0 0 0,10 3 1 0 0,-1-2 331 0 0,1-1 0 0 0,-1 0 0 0 0,1-1 0 0 0,-1-1 0 0 0,20-1 0 0 0,75-15 913 0 0,-103 15-1329 0 0,0-1 0 0 0,-1 0 1 0 0,1 0-1 0 0,-1 0 0 0 0,0-1 1 0 0,1 0-1 0 0,5-4 0 0 0,-11 6-40 0 0,0 1 0 0 0,-1-1-1 0 0,1 1 1 0 0,0-1-1 0 0,-1 0 1 0 0,1 1 0 0 0,0-1-1 0 0,-1 0 1 0 0,1 1-1 0 0,-1-1 1 0 0,1 0-1 0 0,-1 0 1 0 0,0 0 0 0 0,1 1-1 0 0,-1-1 1 0 0,0 0-1 0 0,1 0 1 0 0,-1 0 0 0 0,0 0-1 0 0,0 0 1 0 0,0 0-1 0 0,0 1 1 0 0,0-1-1 0 0,0 0 1 0 0,0 0 0 0 0,0 0-1 0 0,0 0 1 0 0,0 0-1 0 0,-1 0 1 0 0,1 0 0 0 0,0 1-1 0 0,-1-1 1 0 0,1 0-1 0 0,0 0 1 0 0,-1 0-1 0 0,0-1 1 0 0,-1-1-15 0 0,-1 0-1 0 0,1 0 1 0 0,0 0-1 0 0,-1 0 0 0 0,0 1 1 0 0,-5-5-1 0 0,-5-1-145 0 0,-1 1-1 0 0,1 0 1 0 0,-1 1-1 0 0,-1 0 0 0 0,-22-5 1 0 0,5 2-86 0 0,0-2-37 0 0,-209-77-1697 0 0,229 83 1985 0 0,1-1-1 0 0,-1-1 1 0 0,1 1-1 0 0,-17-16 1 0 0,25 20 1 0 0,1 0-1 0 0,0 0 1 0 0,0 0 0 0 0,0-1-1 0 0,0 1 1 0 0,1 0 0 0 0,-1-1-1 0 0,0 0 1 0 0,1 1 0 0 0,0-1-1 0 0,-2-5 1 0 0,3 6-16 0 0,0 1-1 0 0,0-1 1 0 0,-1 0-1 0 0,1 0 1 0 0,1 0 0 0 0,-1 1-1 0 0,0-1 1 0 0,0 0-1 0 0,1 0 1 0 0,-1 1-1 0 0,1-1 1 0 0,-1 0 0 0 0,1 0-1 0 0,0 1 1 0 0,0-1-1 0 0,0 1 1 0 0,0-1 0 0 0,0 1-1 0 0,0-1 1 0 0,0 1-1 0 0,2-2 1 0 0,13-10-652 0 0,5 2-37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4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9671 0 0,'0'0'6556'0'0,"-1"3"-5962"0"0,-7 59 1135 0 0,0 65 0 0 0,0 0-593 0 0,-30 160-96 0 0,36-272-1115 0 0,-2 13 153 0 0,-2 44-1 0 0,6-65-214 0 0,0 0 0 0 0,1 0 0 0 0,0 0 0 0 0,0 0 0 0 0,0 0 0 0 0,1 0 0 0 0,0 0 0 0 0,0 0 0 0 0,1 0 0 0 0,0-1 0 0 0,4 9 0 0 0,-6-14-1211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26 3223 0 0,'0'0'7556'0'0,"-2"0"-7045"0"0,-12 2 382 0 0,0 0 0 0 0,1 1 0 0 0,-1 0-1 0 0,1 1 1 0 0,-19 8 0 0 0,30-11-317 0 0,-5 4 3679 0 0,32-6-3916 0 0,48-10 1 0 0,-4 0-106 0 0,10-4-105 0 0,-55 10-161 0 0,0 0 0 0 0,32-1 0 0 0,-34 5-216 0 0,-14 0-229 0 0,1 0 0 0 0,-1 1-1 0 0,1 0 1 0 0,-1 1 0 0 0,15 2 0 0 0,-11 0-949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4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13215 0 0,'0'0'2878'0'0,"3"1"-2084"0"0,11 2-146 0 0,-1 0 0 0 0,0-1 0 0 0,1 0 0 0 0,23-1 0 0 0,58-7 1117 0 0,2 0-542 0 0,-28 7-656 0 0,75 10-1 0 0,-122-8-621 0 0,-1-2 0 0 0,41-1 0 0 0,-50-1-488 0 0,1-1 0 0 0,-1 0 0 0 0,1-1 0 0 0,-1 0 0 0 0,0-1 0 0 0,14-6 0 0 0,-11 3-860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4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89 5527 0 0,'2'-2'423'0'0,"40"-41"2199"0"0,-1 0 10516 0 0,-43 46-12905 0 0,-14 32 28 0 0,-25 39 0 0 0,8-16-255 0 0,-78 149 122 0 0,97-179-128 0 0,2 0 0 0 0,1 1 0 0 0,1 1 0 0 0,-6 32 0 0 0,7-22-2704 0 0,9-29 1248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4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12895 0 0,'0'0'7899'0'0,"-1"3"-7412"0"0,-8 19-7 0 0,-2-1-1 0 0,-25 41 1 0 0,2-5-393 0 0,21-32-4096 0 0,16-26 1442 0 0,15-7-3561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48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162 173 9671 0 0,'0'0'748'0'0,"-12"-1"8360"0"0,11 1-8861 0 0,6-12 1845 0 0,18-13-1495 0 0,-9 14-210 0 0,1 1 0 0 0,0 0 0 0 0,1 1 1 0 0,23-10-1 0 0,70-21 147 0 0,-84 32-428 0 0,50-14 124 0 0,-67 20-202 0 0,1 0 1 0 0,-1 1 0 0 0,1 1-1 0 0,-1-1 1 0 0,1 1-1 0 0,-1 0 1 0 0,10 2 0 0 0,-16-2-24 0 0,-1 1 0 0 0,1-1 0 0 0,0 1 0 0 0,-1-1 0 0 0,1 1 0 0 0,0-1 0 0 0,-1 1 0 0 0,1 0 0 0 0,-1 0 0 0 0,1 0 0 0 0,-1 0 0 0 0,1 0 0 0 0,-1 0 0 0 0,0 0 0 0 0,0 0 0 0 0,1 1 1 0 0,-1-1-1 0 0,0 0 0 0 0,0 1 0 0 0,0-1 0 0 0,1 3 0 0 0,-2-1-2 0 0,1-1 0 0 0,0 1 1 0 0,-1 0-1 0 0,1-1 0 0 0,-1 1 0 0 0,0 0 1 0 0,0 0-1 0 0,0-1 0 0 0,0 1 0 0 0,0 0 1 0 0,-1 0-1 0 0,0 3 0 0 0,-2 4-15 0 0,-1 0 0 0 0,0 0 0 0 0,0 0 0 0 0,-1 0 0 0 0,-12 16 0 0 0,-4 2-22 0 0,0-2-1 0 0,-2 0 1 0 0,-27 22-1 0 0,-84 59-54 0 0,-152 75-1072 0 0,283-181 1080 0 0,1 0 16 0 0,0 0-1 0 0,0 0 1 0 0,0 0-1 0 0,0 0 1 0 0,1 0-1 0 0,-1 0 1 0 0,0 1-1 0 0,1-1 1 0 0,-2 2-1 0 0,3-2 60 0 0,1 0 1 0 0,-1 0-1 0 0,1 0 0 0 0,0-1 1 0 0,-1 1-1 0 0,1 0 0 0 0,0 0 1 0 0,0-1-1 0 0,-1 1 0 0 0,1-1 0 0 0,0 1 1 0 0,1 0-1 0 0,-1 0 0 0 0,6 2 50 0 0,0 1 0 0 0,0-1 0 0 0,1 0 0 0 0,-1 0 0 0 0,11 2 0 0 0,41 6 273 0 0,22 0-115 0 0,0-4 0 0 0,0-3 0 0 0,116-10 0 0 0,-180 4-239 0 0,-1-1 0 0 0,30-8-1 0 0,-44 9-139 0 0,1 1 0 0 0,-1 0 0 0 0,0-1-1 0 0,0 1 1 0 0,0-1 0 0 0,0 1-1 0 0,0-1 1 0 0,0 0 0 0 0,-1 0 0 0 0,1 0-1 0 0,-1 0 1 0 0,3-4 0 0 0,-2 4-413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4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637 103 11519 0 0,'50'-37'1753'0'0,"-39"27"-9"0"0,2 0-1 0 0,-1 1 1 0 0,1 1-1 0 0,0 0 1 0 0,28-12 0 0 0,-39 19-252 0 0,-3 4-1391 0 0,-1 1-78 0 0,0 0 0 0 0,0 0-1 0 0,-1 0 1 0 0,0-1 0 0 0,1 1 0 0 0,-1-1-1 0 0,0 1 1 0 0,-1-1 0 0 0,1 0 0 0 0,0 0-1 0 0,-5 2 1 0 0,-9 7 44 0 0,-22 10 0 0 0,15-9-14 0 0,-37 22-183 0 0,-105 44 0 0 0,138-68-57 0 0,-1-2 0 0 0,0-1 0 0 0,0-1 0 0 0,0-1 0 0 0,-1-2 0 0 0,-44 1 0 0 0,64-5 58 0 0,-1 0 0 0 0,0-2 0 0 0,1 1 0 0 0,-1-1 0 0 0,1-1 0 0 0,0 0 0 0 0,-1 0 0 0 0,1-1 0 0 0,1 0 0 0 0,-14-8 0 0 0,21 11 96 0 0,1 0-1 0 0,0 0 1 0 0,-1-1 0 0 0,1 1-1 0 0,0 0 1 0 0,0-1-1 0 0,0 1 1 0 0,0 0 0 0 0,1-1-1 0 0,-3-2 1 0 0,2 0-72 0 0,0 3-63 0 0,2 3-824 0 0,7 17 928 0 0,-8-13 72 0 0,-1-1-2 0 0,2 0 66 0 0,-1 1 1 0 0,0 0 0 0 0,-1 0 0 0 0,0-1-1 0 0,1 1 1 0 0,-2 0 0 0 0,1-1 0 0 0,-1 1-1 0 0,0-1 1 0 0,0 1 0 0 0,0-1 0 0 0,-1 0-1 0 0,-5 9 1 0 0,-12 23 871 0 0,19-34-864 0 0,0-1-13 0 0,-3 10-54 0 0,4 2-13 0 0,4-2-19 0 0,-4-11 9 0 0,1 0 0 0 0,-1-1-1 0 0,1 1 1 0 0,-1 0 0 0 0,1-1-1 0 0,-1 1 1 0 0,1-1-1 0 0,0 1 1 0 0,-1 0 0 0 0,1-1-1 0 0,0 0 1 0 0,0 1 0 0 0,-1-1-1 0 0,1 1 1 0 0,0-1-1 0 0,0 0 1 0 0,-1 1 0 0 0,1-1-1 0 0,1 0 1 0 0,1 1-29 0 0,4 2-51 0 0,1 0 1 0 0,-1-1 0 0 0,1 0-1 0 0,0-1 1 0 0,0 1 0 0 0,12-1-1 0 0,49-3-271 0 0,-17 0 299 0 0,17 1 193 0 0,0 4 0 0 0,85 15 0 0 0,-145-16-70 0 0,0 0 1 0 0,-1 0-1 0 0,1 1 1 0 0,0 0-1 0 0,-1 1 1 0 0,0 0 0 0 0,0 1-1 0 0,0-1 1 0 0,0 1-1 0 0,11 10 1 0 0,-14-10-2 0 0,0 0 0 0 0,-1 0 0 0 0,1 0-1 0 0,-1 1 1 0 0,0 0 0 0 0,0 0 0 0 0,-1 0 0 0 0,0 0 0 0 0,0 0 0 0 0,0 1 0 0 0,-1-1 0 0 0,0 1 0 0 0,0 0 0 0 0,0 7 0 0 0,-1-10-43 0 0,-1 0 0 0 0,0 0 0 0 0,0-1 0 0 0,-1 1 0 0 0,1 0 0 0 0,-1 0 0 0 0,0-1 0 0 0,0 1 0 0 0,0 0 1 0 0,0-1-1 0 0,-1 1 0 0 0,1-1 0 0 0,-1 0 0 0 0,-2 4 0 0 0,-2 1 13 0 0,0 0 0 0 0,0 0 1 0 0,-14 13-1 0 0,8-12-14 0 0,0 1-1 0 0,0-1 1 0 0,-1-1-1 0 0,0 0 0 0 0,-1-1 1 0 0,0-1-1 0 0,0 0 1 0 0,0-1-1 0 0,-25 6 1 0 0,-13 0-19 0 0,-74 6 1 0 0,119-17 7 0 0,-266 10-279 0 0,273-10 273 0 0,-2 0-166 0 0,3-3-1175 0 0,-1 1 1247 0 0,0 1 1 0 0,1 0 0 0 0,-1 0 0 0 0,1-1 0 0 0,-1 1 0 0 0,1 0 0 0 0,0 0-1 0 0,0 0 1 0 0,0-1 0 0 0,-1 1 0 0 0,1 0 0 0 0,0 0 0 0 0,0 0 0 0 0,2-1-1 0 0,20-13-1462 0 0,-22 14 1346 0 0,22-12-4656 0 0,3-1-1424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29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311 363 9671 0 0,'0'0'748'0'0,"0"-2"-492"0"0,4-8 474 0 0,0 0-1 0 0,1 0 0 0 0,0 1 0 0 0,0-1 1 0 0,1 1-1 0 0,0 0 0 0 0,1 1 1 0 0,0 0-1 0 0,0 0 0 0 0,1 0 1 0 0,10-8-1 0 0,14-9-76 0 0,57-34-1 0 0,-89 59-651 0 0,30-18 88 0 0,103-61 32 0 0,-105 65-147 0 0,0 1-1 0 0,57-18 0 0 0,-79 29 41 0 0,1 1 0 0 0,-1-1 0 0 0,1 2 0 0 0,0-1 0 0 0,-1 1 0 0 0,1-1 0 0 0,-1 2 0 0 0,1-1 0 0 0,0 1 0 0 0,10 3 0 0 0,-14-4 18 0 0,-1 1 0 0 0,1 0-1 0 0,-1 0 1 0 0,1 0 0 0 0,-1 1 0 0 0,0-1 0 0 0,0 0 0 0 0,0 1 0 0 0,0 0 0 0 0,0-1 0 0 0,0 1 0 0 0,0 0 0 0 0,0 0 0 0 0,-1 0 0 0 0,1 0 0 0 0,-1 0 0 0 0,1 1 0 0 0,-1-1 0 0 0,0 0 0 0 0,0 1 0 0 0,0-1 0 0 0,0 1 0 0 0,0-1-1 0 0,-1 1 1 0 0,1-1 0 0 0,-1 1 0 0 0,0-1 0 0 0,1 1 0 0 0,-1 3 0 0 0,-1 3 88 0 0,0 0 0 0 0,-1 0 0 0 0,1 0 0 0 0,-2 0 0 0 0,1 0 0 0 0,-1-1 0 0 0,-1 0 0 0 0,1 1 0 0 0,-1-1 0 0 0,-10 14 0 0 0,-3 2 33 0 0,0-2 0 0 0,-24 24 0 0 0,34-38-188 0 0,0-1 1 0 0,0 0 0 0 0,-1 0-1 0 0,0 0 1 0 0,0-1-1 0 0,0 0 1 0 0,-1-1-1 0 0,0 0 1 0 0,0 0 0 0 0,-19 6-1 0 0,-29 8-1804 0 0,-60 29-1 0 0,8-2 582 0 0,98-43 1261 0 0,-9 5 146 0 0,1 0 0 0 0,-21 11-1 0 0,38-18 126 0 0,4 0-116 0 0,11 0-123 0 0,0 0 0 0 0,0 0 0 0 0,0-1 1 0 0,0-1-1 0 0,20-3 0 0 0,65-19 251 0 0,7-1-127 0 0,-102 24-144 0 0,1-1 0 0 0,-1 1 1 0 0,0 0-1 0 0,0 0 0 0 0,0 0 0 0 0,1 0 0 0 0,-1 1 0 0 0,0-1 0 0 0,0 1 0 0 0,0 0 1 0 0,0 0-1 0 0,0 0 0 0 0,5 3 0 0 0,-6-3 2 0 0,0 0 0 0 0,0 1 0 0 0,-1-1 0 0 0,1 1 0 0 0,-1-1 0 0 0,1 1 0 0 0,-1 0 0 0 0,0 0 0 0 0,1-1 0 0 0,-1 1 0 0 0,0 0 0 0 0,0 0 0 0 0,-1 0 0 0 0,1 0 0 0 0,0 0 0 0 0,0 1 0 0 0,-1-1 0 0 0,0 0 0 0 0,1 0 0 0 0,-1 4 1 0 0,0 0 115 0 0,0 1 1 0 0,-1-1-1 0 0,1 0 1 0 0,-1 0 0 0 0,-1 0-1 0 0,1 0 1 0 0,-1 0 0 0 0,0 0-1 0 0,0 0 1 0 0,-4 5 0 0 0,-4 8 415 0 0,-20 26-1 0 0,14-21-365 0 0,-42 54 89 0 0,48-67-235 0 0,1-1 0 0 0,-2 0 0 0 0,1 0-1 0 0,-22 14 1 0 0,22-18-37 0 0,-1 0 0 0 0,0-1 0 0 0,0-1 0 0 0,-1 0 0 0 0,0 0 0 0 0,-13 2 0 0 0,-74 7 0 0 0,73-10 0 0 0,-18 1 0 0 0,-44-1 0 0 0,70-4 0 0 0,0 0 0 0 0,0-1 0 0 0,0-1 0 0 0,1-1 0 0 0,-23-6 0 0 0,37 8 0 0 0,1 1-1 0 0,-1 0 1 0 0,0 0 0 0 0,1-1-1 0 0,-1 0 1 0 0,1 1 0 0 0,-1-1-1 0 0,1 0 1 0 0,0 0-1 0 0,0 0 1 0 0,0-1 0 0 0,0 1-1 0 0,0 0 1 0 0,0-1 0 0 0,1 0-1 0 0,-1 1 1 0 0,0-4-1 0 0,1 5-10 0 0,0-1-1 0 0,1 0 0 0 0,-1 0 0 0 0,1 0 0 0 0,0 0 0 0 0,-1 0 0 0 0,1 0 0 0 0,0 0 0 0 0,0 0 0 0 0,0 0 0 0 0,1 0 0 0 0,-1 0 0 0 0,0 0 0 0 0,1 0 0 0 0,-1 0 0 0 0,1 0 0 0 0,0 0 0 0 0,0 0 0 0 0,-1 0 0 0 0,1 0 1 0 0,1 1-1 0 0,-1-1 0 0 0,0 0 0 0 0,0 1 0 0 0,3-4 0 0 0,31-24-3014 0 0,-20 17-1455 0 0,4-4-2383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4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294 123 4607 0 0,'16'-13'250'0'0,"-4"3"-184"0"0,1 1 0 0 0,23-15 0 0 0,-23 18 393 0 0,67-31 6502 0 0,-68 31-5805 0 0,1 2 1 0 0,0 0 0 0 0,0 0-1 0 0,16-1 1 0 0,-16 5 33 0 0,-11 1-969 0 0,1-1 1460 0 0,-1 6-1209 0 0,-2-6-457 0 0,1 0-1 0 0,-1 0 0 0 0,0 1 1 0 0,0-1-1 0 0,1 0 1 0 0,-1 0-1 0 0,0 1 1 0 0,0-1-1 0 0,0 0 1 0 0,0 1-1 0 0,1-1 0 0 0,-1 0 1 0 0,0 1-1 0 0,0-1 1 0 0,0 0-1 0 0,0 1 1 0 0,0-1-1 0 0,0 0 1 0 0,0 1-1 0 0,0-1 0 0 0,0 0 1 0 0,0 1-1 0 0,0-1 1 0 0,0 0-1 0 0,0 1 1 0 0,0-1-1 0 0,0 0 1 0 0,0 1-1 0 0,-1-1 0 0 0,1 1 1 0 0,-2 4 50 0 0,-1 1 0 0 0,0-1 0 0 0,0 0 1 0 0,0 0-1 0 0,0 0 0 0 0,-1-1 0 0 0,0 1 0 0 0,0-1 1 0 0,0 1-1 0 0,0-1 0 0 0,-10 6 0 0 0,-6 4 11 0 0,-36 17 0 0 0,42-24-46 0 0,-60 34 61 0 0,-98 48-25 0 0,154-81-66 0 0,-1 2 0 0 0,1 0 0 0 0,1 1 0 0 0,-25 19 0 0 0,36-25 0 0 0,0 0 0 0 0,1 1 0 0 0,0-1 0 0 0,0 1 0 0 0,1 0 0 0 0,-1 0 0 0 0,1 1 0 0 0,0-1 0 0 0,1 1 0 0 0,0 0 0 0 0,0 0 0 0 0,0 0 0 0 0,1 0 0 0 0,0 1 0 0 0,-1 11 0 0 0,2-11 1 0 0,1 0 0 0 0,0 0 0 0 0,0 0 0 0 0,1 0 0 0 0,0 0 0 0 0,0 0 0 0 0,1 0 0 0 0,0 0 1 0 0,1-1-1 0 0,-1 1 0 0 0,6 8 0 0 0,-3-6 8 0 0,1-1 1 0 0,-1-1 0 0 0,2 1 0 0 0,-1-1 0 0 0,1 0 0 0 0,1 0-1 0 0,16 13 1 0 0,-12-12 79 0 0,0-1 0 0 0,0 0 0 0 0,1-1 0 0 0,1-1 0 0 0,-1 0 0 0 0,1 0-1 0 0,0-1 1 0 0,0-1 0 0 0,0-1 0 0 0,1 0 0 0 0,-1 0 0 0 0,27 0 0 0 0,-31-3-19 0 0,-8 0-19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5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22 11519 0 0,'2'-1'528'0'0,"0"1"-339"0"0,15-13 3168 0 0,-16 13-3316 0 0,-1 0 0 0 0,0 0 0 0 0,0 0 0 0 0,0 0 0 0 0,1 0 0 0 0,-1 0 0 0 0,0 0 0 0 0,0 0 0 0 0,0 0 0 0 0,1 0 1 0 0,-1 0-1 0 0,0 0 0 0 0,0 0 0 0 0,0 0 0 0 0,0 0 0 0 0,1 0 0 0 0,-1 0 0 0 0,0 0 0 0 0,0-1 0 0 0,0 1 0 0 0,0 0 0 0 0,1 0 1 0 0,-1 0-1 0 0,0 0 0 0 0,0 0 0 0 0,0 0 0 0 0,0-1 0 0 0,0 1 0 0 0,1 0 0 0 0,3-4 810 0 0,1 3 2623 0 0,-3 1-3394 0 0,-1 0 0 0 0,1 0 0 0 0,0 0 1 0 0,-1 0-1 0 0,1 0 0 0 0,-1 1 0 0 0,1-1 0 0 0,-1 1 0 0 0,1-1 1 0 0,-1 1-1 0 0,0-1 0 0 0,1 1 0 0 0,-1 0 0 0 0,1 0 0 0 0,-1 0 1 0 0,0-1-1 0 0,0 1 0 0 0,0 0 0 0 0,0 1 0 0 0,1-1 0 0 0,-1 0 1 0 0,-1 0-1 0 0,1 0 0 0 0,0 1 0 0 0,0-1 0 0 0,0 0 0 0 0,-1 1 1 0 0,1-1-1 0 0,0 1 0 0 0,-1-1 0 0 0,0 1 0 0 0,1-1 1 0 0,-1 1-1 0 0,0-1 0 0 0,0 4 0 0 0,1 2-22 0 0,-1 0-1 0 0,-1 1 1 0 0,1-1-1 0 0,-1 0 1 0 0,-1 0 0 0 0,-3 13-1 0 0,-3 2 16 0 0,0-1-1 0 0,-22 38 1 0 0,-30 37 11 0 0,-8 13 2 0 0,20-27 52 0 0,21-38-1948 0 0,-24 55-1 0 0,47-89 321 0 0,3-8-13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5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17391 0 0,'0'0'1574'0'0,"3"0"-1292"0"0,221-34 4494 0 0,-195 28-4365 0 0,156-31 1136 0 0,-129 28-1308 0 0,75-2-1 0 0,-88 10-345 0 0,-2-1-819 0 0,52 5 0 0 0,-90-2 25 0 0,-3 0-391 0 0,0 1 977 0 0,-1 0 0 0 0,1 0 0 0 0,0 0-1 0 0,-1-1 1 0 0,1 1 0 0 0,-1 0-1 0 0,0-1 1 0 0,1 1 0 0 0,-1 0-1 0 0,0-1 1 0 0,0 1 0 0 0,0-1-1 0 0,0 1 1 0 0,-2 1 0 0 0,-10 8-6239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5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6 7831 0 0,'0'0'11786'0'0,"3"0"-11394"0"0,34-4 451 0 0,1 3 0 0 0,-1 1 0 0 0,47 6 1 0 0,-79-5-771 0 0,20 7-3 0 0,-21-6-68 0 0,8 7-2 0 0,-4 5 0 0 0,-8-12 0 0 0,1 1 0 0 0,-1-1 0 0 0,1 1 0 0 0,-1 0 0 0 0,0-1 0 0 0,0 1 0 0 0,0 0 0 0 0,0-1 0 0 0,-1 1 0 0 0,1 0 0 0 0,-1-1 0 0 0,0 1 0 0 0,-1 4 0 0 0,-1-2 0 0 0,1-1 0 0 0,0 0 0 0 0,-1 0 0 0 0,0 0 0 0 0,0-1 0 0 0,0 1 0 0 0,-5 4 0 0 0,-5 2 0 0 0,0 1 0 0 0,-1-2 0 0 0,-21 12 0 0 0,34-21 0 0 0,-96 50-540 0 0,-176 64 0 0 0,262-109-253 0 0,24-6 571 0 0,24-7 101 0 0,28-13 5 0 0,-39 12 183 0 0,-1 1 0 0 0,2 1 1 0 0,28-4-1 0 0,-47 10 2 0 0,0 1 1 0 0,-1-1 0 0 0,1 1-1 0 0,0 1 1 0 0,-1 0-1 0 0,1 0 1 0 0,-1 0-1 0 0,1 1 1 0 0,-1 0-1 0 0,1 0 1 0 0,-1 1-1 0 0,0 0 1 0 0,0 0-1 0 0,0 1 1 0 0,9 6 0 0 0,-10-5-51 0 0,0 0 0 0 0,0 1 1 0 0,-1-1-1 0 0,6 9 1 0 0,3 5 33 0 0,-12-14-54 0 0,0 0 2 0 0,3 10 10 0 0,-3 0 42 0 0,-2-11-32 0 0,-4 18 91 0 0,2-17-81 0 0,0 1-1 0 0,0-1 0 0 0,-1 1 0 0 0,0-1 0 0 0,0 0 0 0 0,0 0 0 0 0,0 0 0 0 0,-1 0 1 0 0,0-1-1 0 0,0 0 0 0 0,0 1 0 0 0,0-1 0 0 0,-1-1 0 0 0,1 1 0 0 0,-1-1 0 0 0,0 1 0 0 0,-7 2 1 0 0,-6 2-27 0 0,-1 0 0 0 0,0-2 1 0 0,-33 8-1 0 0,35-10-1 0 0,-11 2 130 0 0,0-1-1 0 0,-42 1 1 0 0,-59-5 451 0 0,78-1-502 0 0,-48-2-82 0 0,97 2-324 0 0,3-2-488 0 0,0-1 555 0 0,1 1 0 0 0,0-1 0 0 0,-1 1 0 0 0,1-1 0 0 0,0 1 0 0 0,0 0 0 0 0,1 0 0 0 0,4-4 0 0 0,13-6-1846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5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71 9007 0 0,'0'0'816'0'0,"-2"0"-672"0"0,-5-1 315 0 0,1 1-1 0 0,-1 1 0 0 0,0-1 0 0 0,1 1 1 0 0,-1 0-1 0 0,1 1 0 0 0,-1-1 1 0 0,1 1-1 0 0,0 1 0 0 0,0-1 0 0 0,0 1 1 0 0,0 0-1 0 0,-13 9 3715 0 0,30-5-3322 0 0,-7-4-673 0 0,-1-2-70 0 0,0 1-1 0 0,0-1 1 0 0,1 0-1 0 0,-1 0 1 0 0,0-1-1 0 0,1 1 1 0 0,-1-1-1 0 0,1 0 1 0 0,4 0-1 0 0,34-4 582 0 0,-31 2-510 0 0,62-10 483 0 0,0-3-1 0 0,109-38 1 0 0,-90 23-2130 0 0,-90 29 363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5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40 3679 0 0,'0'0'284'0'0,"1"-3"-186"0"0,14-34 14528 0 0,-15 40-14112 0 0,1 5-265 0 0,-1 0 1 0 0,0 0 0 0 0,-1 1-1 0 0,1-1 1 0 0,-2 0 0 0 0,1 0 0 0 0,-1 0-1 0 0,0 0 1 0 0,-5 11 0 0 0,-5 8 134 0 0,-21 34 1 0 0,-2 4-29 0 0,0 8-262 0 0,-17 39 21 0 0,43-90-103 0 0,2 0-1 0 0,0 1 1 0 0,-4 28 0 0 0,10-46-5 0 0,0 17-207 0 0,0-21 177 0 0,1-1 0 0 0,0 1 1 0 0,0-1-1 0 0,0 0 0 0 0,0 1 0 0 0,0-1 1 0 0,1 1-1 0 0,-1-1 0 0 0,0 1 1 0 0,0-1-1 0 0,0 1 0 0 0,0-1 0 0 0,0 1 1 0 0,1-1-1 0 0,-1 1 0 0 0,0-1 1 0 0,0 0-1 0 0,1 1 0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4607 0 0,'-3'0'354'0'0,"-21"2"7552"0"0,14-2-478 0 0,501 18-2796 0 0,-95 3-4204 0 0,-379-21-713 0 0,0 0-1 0 0,20-3 0 0 0,-28 1-801 0 0,0 0-1 0 0,0 0 1 0 0,10-5 0 0 0,-4 0-6375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5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 8287 0 0,'0'0'2564'0'0,"0"2"-686"0"0,-3 10 1858 0 0,5-10-2870 0 0,3 1-696 0 0,1 0-1 0 0,-1 0 1 0 0,1 0-1 0 0,0-1 1 0 0,0 1-1 0 0,0-1 1 0 0,0-1-1 0 0,0 1 1 0 0,0-1-1 0 0,1 0 1 0 0,-1-1-1 0 0,0 0 1 0 0,7 0-1 0 0,13-1 792 0 0,48-10-1 0 0,-47 6-514 0 0,47-11 666 0 0,17-2-63 0 0,-77 16-933 0 0,0 0 0 0 0,-1 2 0 0 0,1 0-1 0 0,22 2 1 0 0,-20 2-96 0 0,-1 2-20 0 0,8 11-75 0 0,-22-16 68 0 0,-1-1 0 0 0,1 1 0 0 0,-1 0 0 0 0,0-1 0 0 0,1 1 0 0 0,-1 0 0 0 0,0-1-1 0 0,0 1 1 0 0,1 0 0 0 0,-1 0 0 0 0,0-1 0 0 0,0 1 0 0 0,0 0 0 0 0,0-1-1 0 0,0 1 1 0 0,0 0 0 0 0,0 0 0 0 0,0-1 0 0 0,0 1 0 0 0,0 1 0 0 0,-1 0-17 0 0,1 2-19 0 0,0 0 1 0 0,-1 0-1 0 0,1-1 0 0 0,-1 1 0 0 0,0 0 0 0 0,0 0 1 0 0,-1-1-1 0 0,1 1 0 0 0,-1 0 0 0 0,1-1 0 0 0,-1 0 1 0 0,-1 1-1 0 0,1-1 0 0 0,-4 4 0 0 0,-3 4-119 0 0,-2-1-1 0 0,-19 14 1 0 0,21-16 139 0 0,-1 0 1 0 0,1 0 0 0 0,-11 12-1 0 0,-249 296 286 0 0,206-253-11 0 0,61-61-172 0 0,1 0-13 0 0,-4 8-43 0 0,5-10-31 0 0,0 0 0 0 0,0 0 0 0 0,0 1 0 0 0,0-1 0 0 0,0 0-1 0 0,1 0 1 0 0,-1 0 0 0 0,0 0 0 0 0,0 1 0 0 0,0-1 0 0 0,0 0 0 0 0,0 0 0 0 0,0 0 0 0 0,1 0 0 0 0,-1 0 0 0 0,0 0 0 0 0,0 1 0 0 0,0-1 0 0 0,1 0 0 0 0,-1 0 0 0 0,0 0 0 0 0,0 0 0 0 0,0 0 0 0 0,0 0-1 0 0,1 0 1 0 0,-1 0 0 0 0,0 0 0 0 0,0 0 0 0 0,0 0 0 0 0,1 0 0 0 0,-1 0 0 0 0,0 0 0 0 0,0 0 0 0 0,1 0 0 0 0,7 0-274 0 0,14-4-390 0 0,4-4-37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5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47 7831 0 0,'-3'1'603'0'0,"-58"6"634"0"0,-33 10 5855 0 0,72-9-1808 0 0,33-4-4611 0 0,-5 0-546 0 0,-1-3-57 0 0,0 0-1 0 0,1 0 1 0 0,-1 0-1 0 0,0-1 1 0 0,0 1-1 0 0,1-1 1 0 0,-1-1-1 0 0,7 0 1 0 0,45-11 339 0 0,-35 7-260 0 0,76-18 86 0 0,53-12 776 0 0,-114 29-2723 0 0,0 1-1 0 0,45 1 0 0 0,-64 4-5715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5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8287 0 0,'10'6'12297'0'0,"-10"-5"-12043"0"0,-8 15 2346 0 0,-23 21-4212 0 0,27-34 2439 0 0,-194 227-513 0 0,144-166-314 0 0,-26 36 0 0 0,78-96 0 0 0,-1-1 0 0 0,1 0 1 0 0,0 1-1 0 0,0-1 0 0 0,0 1 0 0 0,1 0 0 0 0,0-1 0 0 0,-1 1 0 0 0,1 0 1 0 0,0 0-1 0 0,1 0 0 0 0,-1 0 0 0 0,1 4 0 0 0,0-5 6 0 0,0 0 0 0 0,1 0-1 0 0,0 0 1 0 0,-1 0 0 0 0,1 0-1 0 0,0 0 1 0 0,1 0 0 0 0,-1 0-1 0 0,0-1 1 0 0,1 1-1 0 0,0 0 1 0 0,0-1 0 0 0,-1 1-1 0 0,1-1 1 0 0,1 0 0 0 0,-1 0-1 0 0,3 3 1 0 0,13 9 140 0 0,0 0-1 0 0,2-2 1 0 0,-1 0-1 0 0,1-1 1 0 0,1-1-1 0 0,42 15 1 0 0,-56-23-143 0 0,0 0 0 0 0,1 0 0 0 0,-1-1 0 0 0,1 0 0 0 0,0 0 0 0 0,-1 0 0 0 0,1-1 0 0 0,0-1 0 0 0,-1 1 0 0 0,15-4 0 0 0,-17 3 0 0 0,0-1 0 0 0,0 1 1 0 0,0-1-1 0 0,0-1 0 0 0,0 1 0 0 0,0-1 0 0 0,-1 0 0 0 0,1 0 0 0 0,-1 0 0 0 0,0 0 0 0 0,0-1 0 0 0,0 0 0 0 0,0 0 0 0 0,-1 0 0 0 0,0 0 0 0 0,4-6 0 0 0,-2 2 13 0 0,-1 0 0 0 0,0 0 0 0 0,-1 0 0 0 0,1-1 0 0 0,-2 0 0 0 0,1 1 0 0 0,-1-1 0 0 0,-1 0 0 0 0,2-9 0 0 0,-3 3 16 0 0,0 0 0 0 0,-1 1 0 0 0,0-1 0 0 0,-6-27 0 0 0,-5-1-32 0 0,-20-50 0 0 0,17 52-16 0 0,8 21-13 0 0,2-1 0 0 0,0 0 0 0 0,-2-29 0 0 0,4 29-31 0 0,2 19-100 0 0,-3 16-8841 0 0,-1 1 2466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29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368 204 1375 0 0,'3'0'556'0'0,"12"1"11226"0"0,-9-1-8548 0 0,4-4-999 0 0,-7 2-2143 0 0,-1 0 1 0 0,0 0-1 0 0,0 0 0 0 0,0 0 1 0 0,0 0-1 0 0,-1-1 0 0 0,1 1 1 0 0,0-1-1 0 0,-1 1 0 0 0,0-1 0 0 0,0 1 1 0 0,0-1-1 0 0,0 0 0 0 0,0 0 1 0 0,0 1-1 0 0,0-1 0 0 0,-1-5 1 0 0,2-7 20 0 0,-1-1 1 0 0,-1-15-1 0 0,0 18-114 0 0,-2-49-444 0 0,2 61 410 0 0,1 1-1 0 0,-2-1 1 0 0,1 0 0 0 0,0 1 0 0 0,0-1-1 0 0,0 1 1 0 0,0-1 0 0 0,0 1-1 0 0,0-1 1 0 0,-1 1 0 0 0,1-1 0 0 0,0 1-1 0 0,0-1 1 0 0,-1 1 0 0 0,1-1 0 0 0,0 1-1 0 0,-1-1 1 0 0,1 1 0 0 0,0-1 0 0 0,-1 1-1 0 0,1-1 1 0 0,-1 1 0 0 0,1 0 0 0 0,-1-1-1 0 0,1 1 1 0 0,-1 0 0 0 0,1 0-1 0 0,-1-1 1 0 0,1 1 0 0 0,-1 0 0 0 0,1 0-1 0 0,-1 0 1 0 0,0 0 0 0 0,1-1 0 0 0,-1 1-1 0 0,1 0 1 0 0,-1 0 0 0 0,1 0 0 0 0,-1 0-1 0 0,0 0 1 0 0,0 1 0 0 0,-23 5-296 0 0,8 2 182 0 0,0 0-1 0 0,0 2 1 0 0,-22 16 0 0 0,6-4 123 0 0,5-2 27 0 0,1 1 1 0 0,-28 28-1 0 0,4-3 118 0 0,40-37-67 0 0,-49 45 141 0 0,53-48-121 0 0,0 0 0 0 0,0 1 0 0 0,0 0 0 0 0,1 1 0 0 0,0-1 0 0 0,-5 12 0 0 0,9-17 228 0 0,13 1-48 0 0,-4-3-208 0 0,0-1 0 0 0,0 1 0 0 0,0-1 0 0 0,0-1 0 0 0,13-3 0 0 0,39-16-1 0 0,-51 17-27 0 0,37-14-237 0 0,-1-3-1 0 0,-2-1 1 0 0,43-30 0 0 0,-73 42-314 0 0,-10 7 298 0 0,-7 9 363 0 0,-2 2 89 0 0,-6 11 120 0 0,10-13-327 0 0,1 0 1 0 0,-1 0-1 0 0,1 0 1 0 0,0 9-1 0 0,0-9-16 0 0,1-4-4 0 0,-1-1 1 0 0,1 1-1 0 0,0 0 0 0 0,0 0 1 0 0,0-1-1 0 0,0 1 0 0 0,0 0 1 0 0,1 0-1 0 0,-1-1 0 0 0,1 1 1 0 0,-1 0-1 0 0,2 2 0 0 0,2 6-1905 0 0,0-2 778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5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 14191 0 0,'-2'-1'654'0'0,"1"1"-495"0"0,0-1-123 0 0,1 1-1 0 0,-1 0 0 0 0,1 0 0 0 0,-1-1 1 0 0,1 1-1 0 0,-1 0 0 0 0,1 0 1 0 0,-1 0-1 0 0,1-1 0 0 0,-1 1 0 0 0,0 0 1 0 0,1 0-1 0 0,-1 0 0 0 0,1 0 1 0 0,-1 0-1 0 0,1 0 0 0 0,-1 0 0 0 0,1 0 1 0 0,-2 1-1 0 0,-13 4-6 0 0,13-1-18 0 0,1-3 12 0 0,-1 4 165 0 0,1 5-96 0 0,0 0 1 0 0,1 0 0 0 0,1-1 0 0 0,-1 1 0 0 0,2 0 0 0 0,-1 0 0 0 0,1-1 0 0 0,0 1 0 0 0,6 13-1 0 0,7 12 134 0 0,20 38 0 0 0,-17-36-64 0 0,70 125 464 0 0,-45-88 469 0 0,39 94-1 0 0,-72-141-897 0 0,0-1 0 0 0,-2 2 0 0 0,-1-1 1 0 0,-1 1-1 0 0,-2 0 0 0 0,0 0 0 0 0,-1 47 0 0 0,-6-37-169 0 0,-2 1-1 0 0,-1-1 1 0 0,-2 0 0 0 0,-1-1-1 0 0,-2 0 1 0 0,-2 0 0 0 0,-1-1-1 0 0,-2-1 1 0 0,-1 0 0 0 0,-37 54-1 0 0,44-76-16 0 0,0-1 0 0 0,0 1 0 0 0,-1-2 0 0 0,-13 11 0 0 0,-52 37-691 0 0,67-52 150 0 0,7-5 123 0 0,0-1 0 0 0,0 1 0 0 0,0-1 0 0 0,0 1-1 0 0,0-1 1 0 0,0 0 0 0 0,0 1 0 0 0,0-1 0 0 0,0 0 0 0 0,-1-1 0 0 0,1 1-1 0 0,-3 0 1 0 0,-7 1-1553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5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39 8751 0 0,'0'0'674'0'0,"-10"-3"8316"0"0,15 3-8245 0 0,1 1 0 0 0,0 0 0 0 0,9 2 1 0 0,-10-2-546 0 0,0 0 0 0 0,0 0 0 0 0,0 0 0 0 0,0 0 0 0 0,8-1 0 0 0,143-20 1994 0 0,-92 13-1825 0 0,148-12-17 0 0,-200 20-1063 0 0,0 0 1 0 0,23 5-1 0 0,-33-5-1265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5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 9215 0 0,'-4'1'707'0'0,"-32"11"-439"0"0,-29 11 11237 0 0,68-22-10964 0 0,3 1-391 0 0,-1 0 0 0 0,0 0 0 0 0,0-1 0 0 0,1 0 0 0 0,-1 0 0 0 0,1 0 0 0 0,-1 0 0 0 0,1-1 0 0 0,8-1 0 0 0,56-8 530 0 0,-34 3-417 0 0,142-17 352 0 0,-43 7-4120 0 0,-108 12-4421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5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87 5063 0 0,'1'-2'390'0'0,"3"-5"-1"0"0,0 0 0 0 0,0 0 0 0 0,8-9 0 0 0,-8 11 840 0 0,1 1-1 0 0,-1 0 1 0 0,1 0-1 0 0,0 0 1 0 0,8-5 0 0 0,-10 7-750 0 0,-1 0 0 0 0,1 0 0 0 0,0 0 0 0 0,0 1 0 0 0,0-1 0 0 0,-1 1 0 0 0,2 0 0 0 0,-1 0 1 0 0,0 0-1 0 0,0 0 0 0 0,0 1 0 0 0,0-1 0 0 0,0 1 0 0 0,4 0 0 0 0,-4 0-163 0 0,-3 3-52 0 0,0 6-171 0 0,0-1 1 0 0,-1 1-1 0 0,0-1 0 0 0,0 0 1 0 0,-1 1-1 0 0,0-1 0 0 0,0 0 1 0 0,-6 13-1 0 0,-36 65 226 0 0,38-74-275 0 0,-235 357 345 0 0,208-322-377 0 0,8-9-4810 0 0,-29 64 0 0 0,50-95 4569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5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15407 0 0,'0'0'4324'0'0,"-2"2"-3606"0"0,-4 5-261 0 0,-1 1-28 0 0,1-1 1 0 0,0 1 0 0 0,0 1 0 0 0,1-1-1 0 0,0 1 1 0 0,-5 13 0 0 0,9-19-534 0 0,0-1 1 0 0,1 0 0 0 0,0 0-1 0 0,-1 1 1 0 0,1-1 0 0 0,0 0-1 0 0,0 1 1 0 0,0-1 0 0 0,0 0-1 0 0,1 3 1 0 0,0-2-86 0 0,-1-1-1066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5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270 169 3223 0 0,'-2'-1'11454'0'0,"1"2"-11543"0"0,1-1 216 0 0,-1 0 0 0 0,1 0 0 0 0,-1 0 0 0 0,1 0 0 0 0,0 0 0 0 0,-1 0-1 0 0,1-1 1 0 0,-1 1 0 0 0,1 0 0 0 0,0 0 0 0 0,-1 0 0 0 0,1 0 0 0 0,-1 0 0 0 0,1-1 0 0 0,0 1 0 0 0,-1 0 0 0 0,1 0 0 0 0,0 0 0 0 0,-1-1 0 0 0,1 1 0 0 0,0 0-1 0 0,-1-1 1 0 0,1 1 0 0 0,0 0 0 0 0,0-1 0 0 0,-1 1 0 0 0,1 0 0 0 0,0-1 0 0 0,0 1 0 0 0,0-1 0 0 0,-1 1 0 0 0,1 0 0 0 0,0-1 0 0 0,0 1 0 0 0,0-1 0 0 0,0 1-1 0 0,0 0 1 0 0,0-1 0 0 0,0 1 0 0 0,0-1 0 0 0,0 1 0 0 0,0-1 0 0 0,0 1 0 0 0,0 0 0 0 0,0-1 0 0 0,0 1 0 0 0,1-1 0 0 0,-1 1 0 0 0,0 0 0 0 0,0-1 0 0 0,0 1-1 0 0,1 0 1 0 0,-1-1 0 0 0,0 1 0 0 0,0 0 0 0 0,1-1 0 0 0,7-8 64 0 0,-1 1-1 0 0,1 0 1 0 0,1 1-1 0 0,0 0 1 0 0,0 0-1 0 0,0 1 1 0 0,16-8-1 0 0,79-31 596 0 0,-60 27-656 0 0,-28 13 24 0 0,2 0 0 0 0,-1 1 0 0 0,1 0 0 0 0,-1 2 0 0 0,1 0 0 0 0,28 1-1 0 0,-44 1 42 0 0,0 1-115 0 0,7 8-64 0 0,-8-8-16 0 0,0 0 0 0 0,0 1 0 0 0,-1-1 0 0 0,1 0 0 0 0,0 1 0 0 0,-1-1 0 0 0,0 1 0 0 0,1-1 0 0 0,-1 1 0 0 0,0-1 0 0 0,0 1 0 0 0,1-1 0 0 0,-1 1 0 0 0,0-1 0 0 0,-1 1 0 0 0,1-1 0 0 0,0 1 0 0 0,0-1 0 0 0,-1 0 0 0 0,1 1 0 0 0,-1-1 0 0 0,1 1 0 0 0,-1-1 0 0 0,1 0 0 0 0,-1 1 0 0 0,0-1 0 0 0,0 0 0 0 0,0 0 0 0 0,-1 2 0 0 0,-4 5 0 0 0,-1-1 0 0 0,0 0 0 0 0,-11 9 0 0 0,10-10 0 0 0,-261 202-908 0 0,76-80-601 0 0,176-117 1275 0 0,-5 3-42 0 0,0 1 0 0 0,1 1 0 0 0,-26 26 0 0 0,38-31 255 0 0,5-2 32 0 0,4-8-8 0 0,0-1 0 0 0,0 1 0 0 0,1 0 0 0 0,-1-1 0 0 0,0 1 0 0 0,0 0 0 0 0,0-1 0 0 0,1 1 0 0 0,-1-1 0 0 0,1 1 0 0 0,-1-1 0 0 0,0 1 0 0 0,1 0 0 0 0,-1-1 0 0 0,1 0 0 0 0,-1 1 0 0 0,1-1-1 0 0,-1 1 1 0 0,2 0 0 0 0,-1-1 7 0 0,1 2 46 0 0,0 0-1 0 0,0-1 1 0 0,0 0-1 0 0,0 1 1 0 0,0-1-1 0 0,0 0 1 0 0,1 0 0 0 0,-1 0-1 0 0,0-1 1 0 0,1 1-1 0 0,-1-1 1 0 0,5 1-1 0 0,33 0 493 0 0,-25-1-303 0 0,133 4 1667 0 0,-144-4-1841 0 0,-1 1 0 0 0,1-1-1 0 0,0 1 1 0 0,-1 0 0 0 0,1 0 0 0 0,5 3 0 0 0,-9-4-62 0 0,7 2-153 0 0,0 1 1 0 0,0-1-1 0 0,0 0 0 0 0,1-1 1 0 0,-1 1-1 0 0,0-2 0 0 0,1 1 0 0 0,-1-1 1 0 0,0 0-1 0 0,1 0 0 0 0,-1-1 1 0 0,0 0-1 0 0,12-4 0 0 0,9 0-2142 0 0,-11 3 660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5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510 117 5063 0 0,'14'-11'446'0'0,"23"-17"0"0"0,-20 18 1913 0 0,0 1 0 0 0,33-14 1 0 0,-28 15 1391 0 0,45-10 0 0 0,-6 9-2104 0 0,-48 9-455 0 0,-9 1-386 0 0,-3 0-785 0 0,-1-1 0 0 0,1 1 0 0 0,-1-1 0 0 0,1 0 0 0 0,-1 1 0 0 0,0-1 0 0 0,1 1 0 0 0,-1-1 0 0 0,1 1 0 0 0,-1-1 0 0 0,0 1 0 0 0,1-1 0 0 0,-1 1 0 0 0,0 0 0 0 0,0-1 0 0 0,1 1 0 0 0,-1 0 0 0 0,0-1 0 0 0,0 1 0 0 0,0-1 0 0 0,0 1 0 0 0,0 0 0 0 0,0-1 0 0 0,0 1 0 0 0,0 0 0 0 0,0-1 0 0 0,0 1 0 0 0,0 0 0 0 0,0-1 0 0 0,0 1 0 0 0,-1-1 0 0 0,1 1 0 0 0,0 0 0 0 0,0-1 0 0 0,-1 2 0 0 0,-10 21 202 0 0,5-18-185 0 0,0 0-1 0 0,-1 0 1 0 0,1 0-1 0 0,-1-1 1 0 0,0 0-1 0 0,0 0 1 0 0,0-1 0 0 0,-8 3-1 0 0,-5 4 25 0 0,-25 9-42 0 0,-1-2 0 0 0,-1-1 0 0 0,-84 16 0 0 0,108-28-324 0 0,0-1 0 0 0,-45 1 0 0 0,55-5 150 0 0,0 0 0 0 0,1 0-1 0 0,-1-1 1 0 0,0-1 0 0 0,1 0-1 0 0,-22-9 1 0 0,15 1-2531 0 0,18 10 2655 0 0,0 0 1 0 0,0 1 0 0 0,0-1 0 0 0,0 0 0 0 0,0 1-1 0 0,0-1 1 0 0,0 1 0 0 0,0-1 0 0 0,-1 1 0 0 0,1-1-1 0 0,0 1 1 0 0,0 0 0 0 0,0 0 0 0 0,-1-1 0 0 0,1 1-1 0 0,0 0 1 0 0,0 0 0 0 0,-1 0 0 0 0,1 0 0 0 0,-2 1 0 0 0,-4 0 47 0 0,0 1 0 0 0,0 0 1 0 0,1 0-1 0 0,-1 1 0 0 0,1-1 1 0 0,-1 1-1 0 0,1 1 0 0 0,0-1 1 0 0,0 1-1 0 0,0 0 1 0 0,1 1-1 0 0,0-1 0 0 0,-6 6 1 0 0,-2 5 121 0 0,1-1 0 0 0,0 1 1 0 0,-15 26-1 0 0,23-35-110 0 0,1-1 0 0 0,0 1 0 0 0,0 0 0 0 0,1 0 0 0 0,-1 0 0 0 0,1 0 0 0 0,-1 7 0 0 0,2-11 58 0 0,3 0 0 0 0,-1 1-49 0 0,1 0 0 0 0,-1-1 0 0 0,1 1 0 0 0,0-1 0 0 0,0 1 0 0 0,0-1 0 0 0,0 0 0 0 0,0 0 0 0 0,0 0 0 0 0,0 0 0 0 0,1 0 0 0 0,-1 0 0 0 0,1-1 0 0 0,0 1 0 0 0,-1-1-1 0 0,1 1 1 0 0,0-1 0 0 0,0 0 0 0 0,0 0 0 0 0,0-1 0 0 0,0 1 0 0 0,4 0 0 0 0,-5-1-33 0 0,0 0 0 0 0,1 1 1 0 0,-1-1-1 0 0,0 0 0 0 0,0 0 0 0 0,0-1 0 0 0,0 1 0 0 0,0 0 0 0 0,0-1 0 0 0,0 1 0 0 0,4-2 1 0 0,19-8 7 0 0,4 2-29 0 0,1 0 1 0 0,-1 2-1 0 0,1 2 0 0 0,47-2 0 0 0,-65 6 14 0 0,0 0 0 0 0,0 1 0 0 0,0 1 0 0 0,1 0 0 0 0,-1 0 0 0 0,-1 1 0 0 0,1 1 0 0 0,0 0 0 0 0,-1 0 0 0 0,0 1 0 0 0,0 1 0 0 0,0 0 0 0 0,-1 0 0 0 0,11 9 0 0 0,-16-11 68 0 0,0 1 0 0 0,0 0 0 0 0,0 1 0 0 0,0-1-1 0 0,-1 1 1 0 0,0 0 0 0 0,0 0 0 0 0,-1 0 0 0 0,1 0 0 0 0,-1 1 0 0 0,-1 0 0 0 0,1-1 0 0 0,-1 1 0 0 0,-1 0 0 0 0,1 0 0 0 0,-1 0 0 0 0,0 0 0 0 0,-1 1 0 0 0,1-1-1 0 0,-1 0 1 0 0,-1 0 0 0 0,1 0 0 0 0,-2 0 0 0 0,-1 9 0 0 0,1-11-31 0 0,0 0 1 0 0,-1 0-1 0 0,1-1 0 0 0,-1 0 0 0 0,0 1 1 0 0,0-1-1 0 0,-1 0 0 0 0,1 0 1 0 0,-1-1-1 0 0,-7 6 0 0 0,-2 1 3 0 0,0 0-1 0 0,-17 7 1 0 0,2-2-9 0 0,-1-2-1 0 0,-39 12 1 0 0,-65 14-93 0 0,32-11-395 0 0,94-26 304 0 0,0 0 0 0 0,1-1 0 0 0,-1 1 0 0 0,0-1 0 0 0,-8 0 0 0 0,17-3-146 0 0,2-4 84 0 0,1 1 1 0 0,0 0-1 0 0,1 1 1 0 0,-1-1-1 0 0,1 1 1 0 0,0 0-1 0 0,9-5 1 0 0,52-21-2774 0 0,-41 18 2009 0 0,21-8-666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7:5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46 10135 0 0,'6'-6'407'0'0,"-3"3"-255"0"0,-1-1-1 0 0,1 1 0 0 0,-1-1 1 0 0,1 1-1 0 0,-1-1 1 0 0,2-9 10039 0 0,-7 12-10053 0 0,0 0 1 0 0,1 0 0 0 0,-1 0-1 0 0,0 1 1 0 0,0-1-1 0 0,0 1 1 0 0,0 0-1 0 0,0 0 1 0 0,0 0-1 0 0,0 0 1 0 0,0 0 0 0 0,0 1-1 0 0,1-1 1 0 0,-1 1-1 0 0,0 0 1 0 0,0 0-1 0 0,0 0 1 0 0,-3 2-1 0 0,-7 3-17 0 0,1 2 0 0 0,-18 11 0 0 0,19-11 32 0 0,-18 12-126 0 0,2 1 1 0 0,0 2-1 0 0,1 0 1 0 0,1 2-1 0 0,2 1 0 0 0,0 0 1 0 0,2 2-1 0 0,1 1 1 0 0,1 0-1 0 0,2 1 1 0 0,-22 53-1 0 0,30-62-32 0 0,1 0-1 0 0,1 1 1 0 0,1 0 0 0 0,1 0-1 0 0,-3 27 1 0 0,8-41 4 0 0,-1-1-1 0 0,1 0 1 0 0,0 1-1 0 0,1-1 1 0 0,0 0-1 0 0,0 1 0 0 0,0-1 1 0 0,1 0-1 0 0,0 0 1 0 0,0 0-1 0 0,1 0 1 0 0,0-1-1 0 0,0 1 1 0 0,1-1-1 0 0,0 1 1 0 0,0-1-1 0 0,0 0 1 0 0,1-1-1 0 0,0 1 1 0 0,6 5-1 0 0,18 11 2 0 0,-20-15 0 0 0,1 0 0 0 0,13 14 0 0 0,-14-11 0 0 0,-5-5 0 0 0,1 0 0 0 0,0 0 0 0 0,0-1 0 0 0,0 1 0 0 0,0-1 0 0 0,1-1 0 0 0,0 1 0 0 0,-1-1 0 0 0,2 1 0 0 0,-1-2 0 0 0,0 1 0 0 0,7 1 0 0 0,-1 0 11 0 0,-9-4 129 0 0,6 7-58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0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16 1839 0 0,'0'0'6152'0'0,"1"-1"-5405"0"0,16-14 10018 0 0,-19 18-10485 0 0,-97 130 978 0 0,44-62-1252 0 0,18-16-211 0 0,36-53 681 0 0,4-1-329 0 0,22 4 97 0 0,-11-1-49 0 0,0-1 0 0 0,-1-1 0 0 0,1 0 0 0 0,0-1 0 0 0,22-1 0 0 0,5-6 375 0 0,77-22 0 0 0,14-4-137 0 0,-129 32-653 0 0,-14 5-1848 0 0,-49 27-3969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0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11 3679 0 0,'2'-1'11866'0'0,"4"-1"-11509"0"0,0 0 1 0 0,0 1-1 0 0,-1-1 1 0 0,1 1 0 0 0,0 1-1 0 0,0-1 1 0 0,1 1 0 0 0,-1 0-1 0 0,0 0 1 0 0,0 1-1 0 0,0-1 1 0 0,0 2 0 0 0,8 1-1 0 0,-11-2 106 0 0,-2-1-427 0 0,-1 0-1 0 0,1 1 1 0 0,0-1 0 0 0,0 1 0 0 0,0-1-1 0 0,0 1 1 0 0,-1-1 0 0 0,1 1 0 0 0,0-1-1 0 0,0 1 1 0 0,-1 0 0 0 0,1-1 0 0 0,0 1-1 0 0,-1 0 1 0 0,1 0 0 0 0,-1 0 0 0 0,1-1-1 0 0,-1 1 1 0 0,1 0 0 0 0,-1 0 0 0 0,1 1-1 0 0,0 1-9 0 0,0 0 0 0 0,0-1 0 0 0,0 1-1 0 0,-1 0 1 0 0,1 0 0 0 0,0 3-1 0 0,-2 0-4 0 0,1 0-1 0 0,-1 1 0 0 0,-1-1 1 0 0,1 0-1 0 0,-1 0 0 0 0,0 0 0 0 0,0 0 1 0 0,-1 0-1 0 0,-5 9 0 0 0,-5 6 153 0 0,-19 22 0 0 0,22-30-108 0 0,-130 186 1100 0 0,125-174-1113 0 0,-7 11 99 0 0,1 1 0 0 0,2 1 0 0 0,-24 66 0 0 0,39-88-140 0 0,2 2 42 0 0,4-15-66 0 0,-1-2 2 0 0,0 1-104 0 0,2-2-1070 0 0,0-1 694 0 0,0 1 0 0 0,1-1-1 0 0,-1 0 1 0 0,1 0 0 0 0,-1-1 0 0 0,4-1 0 0 0,8-6-6779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3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12 452 4143 0 0,'0'0'319'0'0,"-1"-1"185"0"0,-1-6 826 0 0,0 0 0 0 0,0 1-1 0 0,0-1 1 0 0,1 0 0 0 0,0 0 0 0 0,1-1-1 0 0,-1 1 1 0 0,1 0 0 0 0,1-8 0 0 0,1 4-620 0 0,0 0 1 0 0,1-1-1 0 0,0 1 1 0 0,0 1-1 0 0,6-13 1 0 0,2 2-494 0 0,0 0 0 0 0,1 1 0 0 0,1 1 0 0 0,1 0 1 0 0,17-17-1 0 0,-18 22-192 0 0,1 0 0 0 0,1 2 0 0 0,0 0 0 0 0,0 0 0 0 0,1 1 0 0 0,32-15 0 0 0,-25 16-398 0 0,-1 1 1 0 0,1 1 0 0 0,0 1 0 0 0,1 1-1 0 0,24-3 1 0 0,-18 4-918 0 0,-2 1-56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0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1097 45 4143 0 0,'53'-32'258'0'0,"-41"26"4515"0"0,0-1 5163 0 0,-12 10-9215 0 0,0 1-618 0 0,-1 0 0 0 0,0 0 0 0 0,0 0 0 0 0,0 0 0 0 0,0 0-1 0 0,-1 0 1 0 0,1-1 0 0 0,-1 1 0 0 0,0 0 0 0 0,0-1 0 0 0,-1 0 0 0 0,1 1 0 0 0,-1-1 0 0 0,-4 4-1 0 0,-7 8 52 0 0,-28 20 1 0 0,33-28-52 0 0,-170 163 310 0 0,84-74-354 0 0,-30 32 7 0 0,-27 25-166 0 0,114-119-19 0 0,-2-1 0 0 0,-52 33 0 0 0,43-35 90 0 0,-172 116-98 0 0,134-84-366 0 0,85-61 104 0 0,18-5-3766 0 0,5-4 1932 0 0,7-5-3221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08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268 238 4607 0 0,'-3'0'208'0'0,"-42"15"209"0"0,-24 16 14180 0 0,71-33-14277 0 0,26-26 89 0 0,0 1 1 0 0,2 1-1 0 0,1 2 1 0 0,1 1-1 0 0,1 1 1 0 0,53-25-1 0 0,-35 21-170 0 0,92-31-1 0 0,-140 56 93 0 0,-4 9-326 0 0,0 1 0 0 0,0 0 0 0 0,0-1 0 0 0,-1 1 0 0 0,-1-1 0 0 0,1 1 0 0 0,-2-1 1 0 0,1 0-1 0 0,-1 0 0 0 0,0-1 0 0 0,0 1 0 0 0,-1-1 0 0 0,0 0 0 0 0,0 0 0 0 0,-1 0 0 0 0,-11 9 0 0 0,-8 7 16 0 0,-2-2-1 0 0,-57 35 1 0 0,45-31-17 0 0,-172 102-660 0 0,117-71-19 0 0,26-15 339 0 0,66-40 354 0 0,5-1 58 0 0,129-4 740 0 0,-46 3-67 0 0,-36 1-269 0 0,-32 1-370 0 0,1-1 0 0 0,-1-1-1 0 0,1-1 1 0 0,-1 0 0 0 0,21-6 0 0 0,-31 6-110 0 0,0-1-1 0 0,0 0 1 0 0,-1 0 0 0 0,1 0-1 0 0,-1-1 1 0 0,13-9 0 0 0,-9 5-369 0 0,2 3-907 0 0,-10 5 813 0 0,-1-1-1246 0 0,13-8-8059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09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3223 0 0,'0'0'18510'0'0,"1"2"-17703"0"0,3 5-584 0 0,-1-1 0 0 0,1 1 0 0 0,-2 0-1 0 0,1 0 1 0 0,-1 0 0 0 0,0 0-1 0 0,0 0 1 0 0,1 12 0 0 0,-3-7-51 0 0,1 0 1 0 0,-2 1 0 0 0,1-1 0 0 0,-5 19 0 0 0,-3 3-72 0 0,-1-1 1 0 0,-24 54 0 0 0,25-61-55 0 0,2-8-19 0 0,-13 32-1 0 0,18-48-133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09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7831 0 0,'-2'2'603'0'0,"-3"3"-354"0"0,-1 0 0 0 0,1 0-1 0 0,-1 1 1 0 0,1 0 0 0 0,1 0 0 0 0,0 1-1 0 0,-1-1 1 0 0,2 1 0 0 0,-1 0 0 0 0,1 0 0 0 0,0 0-1 0 0,1 0 1 0 0,-1 0 0 0 0,-1 14 0 0 0,1-8 258 0 0,1 1 1 0 0,1-1-1 0 0,0 1 1 0 0,1 0-1 0 0,1-1 1 0 0,0 1-1 0 0,5 22 1 0 0,-1-15-147 0 0,2-1 0 0 0,0-1 0 0 0,2 1 0 0 0,0-1 0 0 0,1-1 1 0 0,18 26-1 0 0,-6-14 257 0 0,1-1 1 0 0,50 46 0 0 0,-21-25 284 0 0,-1 3 0 0 0,60 81 0 0 0,-103-123-820 0 0,-1 1-1 0 0,0 0 1 0 0,-1 0-1 0 0,0 1 1 0 0,-1-1-1 0 0,0 1 1 0 0,-1 0-1 0 0,0 1 0 0 0,-2-1 1 0 0,1 1-1 0 0,-2-1 1 0 0,1 1-1 0 0,-2 0 1 0 0,0-1-1 0 0,-1 1 1 0 0,0 0-1 0 0,-1-1 1 0 0,0 1-1 0 0,-1-1 1 0 0,-1 0-1 0 0,-7 18 1 0 0,-2 0 0 0 0,-1-1 1 0 0,-2 0 0 0 0,-1-1 0 0 0,-1-1-1 0 0,-1 0 1 0 0,-2-2 0 0 0,0 0-1 0 0,-45 40 1 0 0,-90 58 76 0 0,-35 19-777 0 0,189-142 378 0 0,27-3-11977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0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16439 0 0,'0'0'2350'0'0,"2"0"-1730"0"0,8 1-189 0 0,1-2 0 0 0,-1 1 1 0 0,1-2-1 0 0,-1 1 0 0 0,15-5 1 0 0,10-1 370 0 0,69-11 565 0 0,132-18-586 0 0,-232 36-930 0 0,-14 14-6223 0 0,-2-3-567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1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8751 0 0,'0'0'674'0'0,"0"3"-438"0"0,-3 14 732 0 0,5-11-264 0 0,0-3-98 0 0,-1 1 21 0 0,0-1 0 0 0,1 1 0 0 0,0-1-1 0 0,0 1 1 0 0,0-1 0 0 0,0 1 0 0 0,0-1 0 0 0,0 0-1 0 0,1 0 1 0 0,0 0 0 0 0,0-1 0 0 0,3 4 0 0 0,-1-3-260 0 0,0 1 1 0 0,1-1-1 0 0,-1 0 0 0 0,1 0 1 0 0,-1-1-1 0 0,1 0 1 0 0,6 2-1 0 0,5-1-9 0 0,1 0-1 0 0,-1-1 1 0 0,0 0 0 0 0,28-2-1 0 0,-21-2-30 0 0,0 0 0 0 0,1-2 0 0 0,-1 0 0 0 0,43-15 0 0 0,-1-8-7995 0 0,-46 18-411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2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3223 0 0,'0'0'18086'0'0,"-1"3"-18008"0"0,-2 10-66 0 0,2-10-7 0 0,0 0-1 0 0,1-1 1 0 0,-1 1 0 0 0,-1 0-1 0 0,1-1 1 0 0,0 1 0 0 0,-3 4-1 0 0,3-2-357 0 0,1-4 245 0 0,2-1 55 0 0,4-1 54 0 0,-4 1-2 0 0,0 0 0 0 0,1 0 0 0 0,-1 0 0 0 0,0 0 0 0 0,0-1 0 0 0,0 1 1 0 0,0-1-1 0 0,0 0 0 0 0,0 1 0 0 0,0-1 0 0 0,2-2 0 0 0,13-6 76 0 0,-16 9-49 0 0,-2 0 12 0 0,-6 1 50 0 0,3 0-24 0 0,-5 3-40 0 0,7-3-928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23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228 174 6911 0 0,'-4'0'197'0'0,"-17"3"321"0"0,11-3 1941 0 0,21-7 2615 0 0,4-1-5210 0 0,32-24 1172 0 0,1 3 0 0 0,1 2-1 0 0,67-26 1 0 0,-101 48-713 0 0,0 0-1 0 0,0 1 1 0 0,29-2 0 0 0,-41 5 27 0 0,-1 3 2 0 0,0 0-303 0 0,0 0-1 0 0,-1-1 0 0 0,1 1 1 0 0,-1 0-1 0 0,1 0 1 0 0,-1 0-1 0 0,0 1 1 0 0,0-1-1 0 0,0 0 0 0 0,0 0 1 0 0,0 1-1 0 0,0-1 1 0 0,-1 1-1 0 0,1-1 0 0 0,-1 0 1 0 0,1 1-1 0 0,-1-1 1 0 0,0 4-1 0 0,-1-1-27 0 0,1 0 0 0 0,-1 0-1 0 0,0 1 1 0 0,0-1 0 0 0,-1 0 0 0 0,0 0-1 0 0,0 0 1 0 0,0 0 0 0 0,0-1 0 0 0,-1 1-1 0 0,1-1 1 0 0,-5 5 0 0 0,-5 8 112 0 0,-27 25-1 0 0,23-25-107 0 0,-5 4-53 0 0,0 4-109 0 0,-1-2 0 0 0,-2-1 1 0 0,0-1-1 0 0,-34 23 0 0 0,-181 96-431 0 0,230-135 575 0 0,0 0 0 0 0,0 1-1 0 0,1-1 1 0 0,0 2 0 0 0,0-1-1 0 0,0 1 1 0 0,-10 13 0 0 0,11-8-50 0 0,2 0 54 0 0,5-12-9 0 0,0 0 0 0 0,0 0 1 0 0,0 1-1 0 0,0-1 1 0 0,-1 0-1 0 0,1 0 1 0 0,0 0-1 0 0,0 0 1 0 0,0 0-1 0 0,0 0 1 0 0,0 0-1 0 0,0 1 1 0 0,0-1-1 0 0,0 0 1 0 0,0 0-1 0 0,0 0 1 0 0,0 0-1 0 0,0 0 0 0 0,0 0 1 0 0,0 1-1 0 0,0-1 1 0 0,0 0-1 0 0,0 0 1 0 0,0 0-1 0 0,1 0 1 0 0,-1 0-1 0 0,0 0 1 0 0,0 0-1 0 0,0 1 1 0 0,0-1-1 0 0,0 0 1 0 0,0 0-1 0 0,0 0 1 0 0,0 0-1 0 0,0 0 0 0 0,0 0 1 0 0,1 0-1 0 0,-1 0 1 0 0,0 0-1 0 0,0 1 1 0 0,4 2 39 0 0,1 0-1 0 0,-1-1 1 0 0,1 1-1 0 0,0-1 1 0 0,0 0 0 0 0,0 0-1 0 0,0 0 1 0 0,0-1 0 0 0,0 0-1 0 0,0 0 1 0 0,1 0 0 0 0,-1-1-1 0 0,0 1 1 0 0,8-2 0 0 0,12 0 273 0 0,46-9 0 0 0,-32 3-36 0 0,151-12 1117 0 0,-186 18-1332 0 0,6 1-32 0 0,-8 0-136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2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6 4143 0 0,'-3'1'191'0'0,"-19"7"297"0"0,-29 15 0 0 0,40-18 1586 0 0,1 1 0 0 0,-14 10 1 0 0,23-14-993 0 0,-10 2 5638 0 0,49-20-6015 0 0,1 2 0 0 0,0 1 0 0 0,62-11 0 0 0,-93 23-592 0 0,-1 0-1 0 0,0 0 1 0 0,1 1 0 0 0,-1 0-1 0 0,1 0 1 0 0,-1 1 0 0 0,0 0-1 0 0,1 0 1 0 0,-1 1 0 0 0,0-1-1 0 0,0 2 1 0 0,0-1 0 0 0,0 1-1 0 0,-1 0 1 0 0,14 8 0 0 0,-19-10-106 0 0,0 0 1 0 0,0 1-1 0 0,0-1 0 0 0,0 0 1 0 0,0 1-1 0 0,0-1 0 0 0,0 0 1 0 0,0 1-1 0 0,0-1 1 0 0,-1 1-1 0 0,1-1 0 0 0,-1 1 1 0 0,1-1-1 0 0,-1 1 1 0 0,1 2-1 0 0,0 23 40 0 0,-2-22-46 0 0,0 0 0 0 0,0 0-1 0 0,0 0 1 0 0,-1 0 0 0 0,0 0-1 0 0,0 0 1 0 0,0-1 0 0 0,-1 1-1 0 0,1-1 1 0 0,-1 1 0 0 0,0-1-1 0 0,0 0 1 0 0,-1 0 0 0 0,1 0-1 0 0,-1-1 1 0 0,0 1 0 0 0,0-1 0 0 0,-6 5-1 0 0,-9 4 0 0 0,0-1-1 0 0,-39 17 1 0 0,31-17-121 0 0,-51 11 1 0 0,27-8-39 0 0,-81 21-492 0 0,130-34 541 0 0,-2-1-433 0 0,8-1 356 0 0,15-1 62 0 0,30 0 133 0 0,-27 3-19 0 0,-1 0 1 0 0,44 10-1 0 0,-56-8 3 0 0,0 0-1 0 0,0 0 1 0 0,0 1-1 0 0,-1 0 0 0 0,0 0 1 0 0,1 1-1 0 0,-1 0 1 0 0,-1 0-1 0 0,12 10 1 0 0,-1 4 155 0 0,0 1 1 0 0,26 38-1 0 0,-33-41-47 0 0,-10-13-79 0 0,-1 0 4 0 0,1-2 5 0 0,-1 0-1 0 0,1 0 1 0 0,-1 0 0 0 0,0 0 0 0 0,0 0-1 0 0,0 0 1 0 0,0 0 0 0 0,0 0 0 0 0,0 0-1 0 0,0 0 1 0 0,-1 0 0 0 0,1 0 0 0 0,-1 0-1 0 0,0 0 1 0 0,1 0 0 0 0,-1 0 0 0 0,0 0-1 0 0,0 0 1 0 0,0 0 0 0 0,0-1 0 0 0,-3 4-1 0 0,0-1 39 0 0,0 1-1 0 0,0-1 0 0 0,0 0 0 0 0,-1 0 1 0 0,0 0-1 0 0,-5 3 0 0 0,-2-1-34 0 0,0 1 1 0 0,0-2-1 0 0,0 0 0 0 0,-1 0 1 0 0,0-1-1 0 0,-19 3 0 0 0,-6-1-42 0 0,-37-1 1 0 0,-39 5 0 0 0,112-10-52 0 0,15-3-3117 0 0,4-3-4334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2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634 117 11055 0 0,'3'-7'639'0'0,"0"0"-1"0"0,-1 0 0 0 0,0 0 0 0 0,0-1 0 0 0,-1 1 1 0 0,1-1-1 0 0,-2 0 0 0 0,1-9 0 0 0,-1 15-485 0 0,0 1-1 0 0,0-1 1 0 0,-1 1-1 0 0,1-1 1 0 0,-1 1 0 0 0,1-1-1 0 0,-1 1 1 0 0,1-1-1 0 0,-1 1 1 0 0,0 0-1 0 0,1-1 1 0 0,-1 1-1 0 0,0 0 1 0 0,0 0-1 0 0,0-1 1 0 0,0 1 0 0 0,0 0-1 0 0,0 0 1 0 0,0 0-1 0 0,-1 0 1 0 0,1 0-1 0 0,0 1 1 0 0,-1-1-1 0 0,1 0 1 0 0,0 1-1 0 0,-3-2 1 0 0,0 1-102 0 0,-1-1 1 0 0,1 1-1 0 0,-1 0 1 0 0,0 0-1 0 0,1 0 0 0 0,-9 1 1 0 0,-34 2 22 0 0,-71 14 1 0 0,84-11-71 0 0,-44 10-276 0 0,-102 35 0 0 0,116-27-309 0 0,58-21 507 0 0,0 1 1 0 0,1 0-1 0 0,-1 0 1 0 0,1 1-1 0 0,-1-1 1 0 0,1 1-1 0 0,1 0 1 0 0,-6 6 0 0 0,8-9 67 0 0,1 0 0 0 0,0 1 0 0 0,1-1 1 0 0,-1 0-1 0 0,0 1 0 0 0,0-1 1 0 0,1 1-1 0 0,-1-1 0 0 0,0 1 0 0 0,1-1 1 0 0,-1 1-1 0 0,1-1 0 0 0,0 1 1 0 0,0-1-1 0 0,0 1 0 0 0,-1 0 1 0 0,1-1-1 0 0,1 1 0 0 0,-1 0 0 0 0,0-1 1 0 0,0 1-1 0 0,1-1 0 0 0,-1 1 1 0 0,0-1-1 0 0,1 1 0 0 0,0-1 1 0 0,-1 1-1 0 0,1-1 0 0 0,0 1 0 0 0,0-1 1 0 0,0 0-1 0 0,0 1 0 0 0,0-1 1 0 0,0 0-1 0 0,0 0 0 0 0,2 2 0 0 0,4 3-29 0 0,1 0-1 0 0,0 0 0 0 0,0-1 1 0 0,15 8-1 0 0,-14-8 28 0 0,45 22 33 0 0,90 31 1 0 0,-63-27-2 0 0,-69-26 8 0 0,23 8 141 0 0,34 20 1 0 0,-60-27-38 0 0,1 0 0 0 0,-1 0 0 0 0,0 0 1 0 0,0 1-1 0 0,-1 1 0 0 0,0-1 1 0 0,0 1-1 0 0,7 11 0 0 0,-13-16-76 0 0,0 1 0 0 0,1-1 0 0 0,-1 1 0 0 0,-1 0 0 0 0,1-1 0 0 0,-1 1 0 0 0,1 0 0 0 0,-1 0 0 0 0,0 0 0 0 0,0 0 0 0 0,-1 0 0 0 0,1 0 0 0 0,-1 0-1 0 0,0 0 1 0 0,0 0 0 0 0,-1 0 0 0 0,1 0 0 0 0,-1 0 0 0 0,1 0 0 0 0,-3 6 0 0 0,1-5-34 0 0,0-1 1 0 0,0 0-1 0 0,-1 0 0 0 0,1 0 1 0 0,-1 0-1 0 0,0 0 0 0 0,0 0 1 0 0,0 0-1 0 0,-1-1 0 0 0,1 0 1 0 0,-1 0-1 0 0,0 0 0 0 0,1 0 1 0 0,-1 0-1 0 0,-1-1 0 0 0,-8 4 1 0 0,-6 1-20 0 0,0-1 0 0 0,0 0 0 0 0,-1-2 0 0 0,-31 4-1 0 0,-79-1 13 0 0,86-6-70 0 0,0-2-1 0 0,-79-13 0 0 0,121 14 32 0 0,0-1-1 0 0,-1 1 1 0 0,1-1-1 0 0,0 0 0 0 0,-1 0 1 0 0,1 1-1 0 0,0-1 1 0 0,0-1-1 0 0,0 1 0 0 0,-3-2 1 0 0,5 3 13 0 0,-1-1 1 0 0,1 0 0 0 0,-1 1-1 0 0,1-1 1 0 0,0 0 0 0 0,-1 1-1 0 0,1-1 1 0 0,0 0-1 0 0,-1 0 1 0 0,1 1 0 0 0,0-1-1 0 0,0 0 1 0 0,0 1-1 0 0,0-1 1 0 0,0 0 0 0 0,0 0-1 0 0,0 1 1 0 0,0-1 0 0 0,0 0-1 0 0,0 0 1 0 0,0 1-1 0 0,0-1 1 0 0,1 0 0 0 0,-1 0-1 0 0,0 1 1 0 0,1-1-1 0 0,-1 0 1 0 0,0 1 0 0 0,1-1-1 0 0,-1 0 1 0 0,1 1 0 0 0,0-2-1 0 0,4-4 7 0 0,0-1 0 0 0,0 1 0 0 0,1 0 0 0 0,0 0 0 0 0,10-8 0 0 0,37-23 0 0 0,-30 21 0 0 0,95-57-39 0 0,-3 3-25 0 0,-103 62 43 0 0,23-16 73 0 0,44-38 1 0 0,-69 53-26 0 0,-1 0 1 0 0,0-1-1 0 0,0 0 0 0 0,-1 0 1 0 0,-1-1-1 0 0,0 0 0 0 0,0 0 1 0 0,9-23-1 0 0,-14 29-36 0 0,0 0 0 0 0,-1-1 0 0 0,0 1 0 0 0,0 0 0 0 0,0-1 0 0 0,0 1 0 0 0,-1-1 0 0 0,0 1 0 0 0,-1-10 0 0 0,-8-1-576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3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254 154 18919 0 0,'0'0'1712'0'0,"2"0"-1409"0"0,30-7 510 0 0,0-2 0 0 0,0-1 0 0 0,-1-2 0 0 0,57-29 0 0 0,-79 36-818 0 0,32-18-94 0 0,-37 21 84 0 0,0-1 0 0 0,-1 1 1 0 0,1-1-1 0 0,-1 0 0 0 0,0 0 0 0 0,0 0 0 0 0,5-7 0 0 0,-8 9-12 0 0,0 1-1 0 0,0-1 1 0 0,0 1-1 0 0,1-1 0 0 0,-1 1 1 0 0,0-1-1 0 0,0 1 1 0 0,0-1-1 0 0,0 0 0 0 0,0 1 1 0 0,0-1-1 0 0,0 1 1 0 0,-1-1-1 0 0,1 1 0 0 0,0-1 1 0 0,0 1-1 0 0,0-1 1 0 0,0 1-1 0 0,-1-1 1 0 0,1 1-1 0 0,0 0 0 0 0,0-1 1 0 0,-1 1-1 0 0,1-1 1 0 0,0 1-1 0 0,-1 0 0 0 0,1-1 1 0 0,0 1-1 0 0,-1 0 1 0 0,1-1-1 0 0,-1 1 0 0 0,1 0 1 0 0,-1-1-1 0 0,1 1 1 0 0,-1 0-1 0 0,1 0 0 0 0,-1 0 1 0 0,1-1-1 0 0,-1 1 1 0 0,1 0-1 0 0,-1 0 0 0 0,0 0 1 0 0,-4 0-69 0 0,0-1 0 0 0,0 1 0 0 0,0 0 0 0 0,0 1 0 0 0,0-1 0 0 0,0 1 0 0 0,0 0 0 0 0,1 0 0 0 0,-1 0 0 0 0,0 1 0 0 0,-6 3 0 0 0,7-4 41 0 0,-41 19-270 0 0,0 1 0 0 0,-62 42 0 0 0,77-45 284 0 0,20-12 37 0 0,-109 71 48 0 0,103-65 48 0 0,1 0-1 0 0,0 1 1 0 0,0 1 0 0 0,2 0 0 0 0,-14 19 0 0 0,25-31-52 0 0,0 0 0 0 0,1 1 0 0 0,-1-1-1 0 0,1 1 1 0 0,0 0 0 0 0,0-1 0 0 0,0 1 0 0 0,0 0 0 0 0,0 0 0 0 0,0 0 0 0 0,1 0 0 0 0,-1-1-1 0 0,1 1 1 0 0,0 0 0 0 0,0 0 0 0 0,0 0 0 0 0,0 0 0 0 0,1 3 0 0 0,0-3-8 0 0,0-1 0 0 0,0 1 0 0 0,0-1 1 0 0,0 1-1 0 0,1-1 0 0 0,-1 1 0 0 0,1-1 0 0 0,0 0 0 0 0,-1 0 1 0 0,1 0-1 0 0,0 0 0 0 0,0 0 0 0 0,1 0 0 0 0,-1 0 0 0 0,0-1 0 0 0,0 1 1 0 0,1-1-1 0 0,-1 0 0 0 0,4 2 0 0 0,5 1-3 0 0,-1-1-1 0 0,1 1 1 0 0,1-2 0 0 0,-1 1-1 0 0,0-2 1 0 0,1 1 0 0 0,-1-2-1 0 0,1 1 1 0 0,15-3 0 0 0,-4-1-475 0 0,1 0 0 0 0,-1-2 0 0 0,35-11 0 0 0,-27 5-1081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2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54 20271 0 0,'25'-36'2164'0'0,"-13"22"-2122"0"0,-8 12-26 0 0,-2 2 21 0 0,0-2 260 0 0,10 4 459 0 0,-10-2-742 0 0,0 1 0 0 0,-1-1-1 0 0,1 1 1 0 0,0 0 0 0 0,-1-1-1 0 0,1 1 1 0 0,-1 0 0 0 0,1 0 0 0 0,-1 0-1 0 0,1 0 1 0 0,-1 0 0 0 0,0 0-1 0 0,1 1 1 0 0,-1-1 0 0 0,0 0 0 0 0,0 1-1 0 0,0-1 1 0 0,0 1 0 0 0,0-1-1 0 0,1 4 1 0 0,0-2-2 0 0,-1 1 0 0 0,1 0 0 0 0,-1-1 0 0 0,0 1 0 0 0,0 0 0 0 0,-1 0 0 0 0,1 7 0 0 0,-2 9 18 0 0,0-1 1 0 0,-2 0-1 0 0,-9 37 0 0 0,-23 54 174 0 0,20-68-153 0 0,-17 41 157 0 0,20-54-88 0 0,1 1 0 0 0,1 1 0 0 0,-11 56 0 0 0,19-72-166 0 0,1-1 0 0 0,0 1 1 0 0,1 0-1 0 0,1-1 0 0 0,0 1 0 0 0,1-1 0 0 0,1 1 1 0 0,0-1-1 0 0,1 0 0 0 0,8 21 0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2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116 119 11487 0 0,'0'0'528'0'0,"-2"-1"-16"0"0,-1 1-451 0 0,-1 0-1 0 0,0 0 1 0 0,1 0 0 0 0,-1 0-1 0 0,1 0 1 0 0,-1 1-1 0 0,1-1 1 0 0,-1 1-1 0 0,1 0 1 0 0,0 0-1 0 0,-1 0 1 0 0,1 1 0 0 0,0-1-1 0 0,0 1 1 0 0,0 0-1 0 0,0 0 1 0 0,0 0-1 0 0,-4 3 1 0 0,3-1 94 0 0,0 0-1 0 0,1 1 1 0 0,-1-1 0 0 0,1 1-1 0 0,0 0 1 0 0,0 0 0 0 0,0 0-1 0 0,1 0 1 0 0,0 0 0 0 0,0 1-1 0 0,-1 5 1 0 0,-1 4-110 0 0,2 0-1 0 0,0-1 1 0 0,0 1 0 0 0,2 0-1 0 0,1 29 1 0 0,17 75 214 0 0,-8-63-217 0 0,3 23-39 0 0,-4 0 0 0 0,-4 1-1 0 0,-5 102 1 0 0,-1-168 33 0 0,1-7-25 0 0,0 0 0 0 0,-1 0 0 0 0,0 0-1 0 0,-1 0 1 0 0,1 0 0 0 0,-1 0 0 0 0,-1-1-1 0 0,-4 11 3033 0 0,8-21-2953 0 0,0-1 1 0 0,0 1-1 0 0,0 0 0 0 0,0 0 0 0 0,1 0 0 0 0,0 0 0 0 0,0 0 1 0 0,0 0-1 0 0,0 0 0 0 0,3-3 0 0 0,-1 1 14 0 0,51-78 586 0 0,-4 7 60 0 0,101-140 1196 0 0,-90 134-1373 0 0,0-2-237 0 0,4 3 0 0 0,4 3 1 0 0,3 4-1 0 0,83-68 0 0 0,-124 121-363 0 0,-30 21-101 0 0,-4 5-290 0 0,-4 15-1194 0 0,-17 32 0 0 0,-2-5-4820 0 0,5-17-387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2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43 11055 0 0,'14'-12'250'0'0,"25"-19"887"0"0,-92 73 4236 0 0,48-38-5257 0 0,-193 135 1452 0 0,154-103-1444 0 0,1 1 0 0 0,-69 79 0 0 0,22 5-124 0 0,80-105 0 0 0,1 1 0 0 0,0-1 0 0 0,1 2 0 0 0,1-1 0 0 0,-10 36 0 0 0,15-45-66 0 0,1 1 0 0 0,0-1 0 0 0,0 1 0 0 0,1 0 0 0 0,0-1 0 0 0,1 1 0 0 0,0-1-1 0 0,0 1 1 0 0,0-1 0 0 0,4 10 0 0 0,-3-12-12 0 0,1 0 0 0 0,-1 0 0 0 0,1 0-1 0 0,0-1 1 0 0,1 1 0 0 0,-1-1 0 0 0,1 0 0 0 0,0 0-1 0 0,0 0 1 0 0,1 0 0 0 0,-1-1 0 0 0,1 0 0 0 0,0 0-1 0 0,7 4 1 0 0,4 1-822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2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11055 0 0,'0'0'1002'0'0,"-3"2"-824"0"0,-2 4 83 0 0,-1 0 0 0 0,1 0 0 0 0,0 1 0 0 0,1-1 0 0 0,-1 1 0 0 0,2 0 0 0 0,-1 0 0 0 0,1 1-1 0 0,0-1 1 0 0,0 1 0 0 0,1 0 0 0 0,0-1 0 0 0,-2 13 0 0 0,1 4 903 0 0,1 0 1 0 0,1 1-1 0 0,3 31 1 0 0,0-32-829 0 0,1 0 1 0 0,1 0-1 0 0,1-1 1 0 0,1 1-1 0 0,1-1 1 0 0,1 0-1 0 0,20 39 1 0 0,-18-44-282 0 0,0-1 1 0 0,2 0-1 0 0,0-1 0 0 0,1 0 1 0 0,0-1-1 0 0,1-1 0 0 0,1 0 0 0 0,0-1 1 0 0,31 20-1 0 0,92 47 64 0 0,15 10-22 0 0,-56-30-617 0 0,-95-58 264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2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0 13447 0 0,'-2'1'614'0'0,"-4"0"-504"0"0,0 1 1 0 0,-1 0-1 0 0,1 1 1 0 0,0-1-1 0 0,0 1 1 0 0,1 0-1 0 0,-1 1 1 0 0,0-1-1 0 0,-5 6 1 0 0,-47 43 1448 0 0,54-48-1317 0 0,-79 78 1692 0 0,-88 79-316 0 0,80-78-1274 0 0,61-54-299 0 0,-1-2 1 0 0,-60 41-1 0 0,65-53-232 0 0,18-11-281 0 0,18-12 27 0 0,7-5-1163 0 0,4-5-5008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2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6911 0 0,'3'-9'281'0'0,"1"0"0"0"0,-1 1 0 0 0,1 0-1 0 0,1 0 1 0 0,0 0 0 0 0,10-14 0 0 0,-13 20 124 0 0,0-1 1 0 0,0 1 0 0 0,1 0 0 0 0,-1 0-1 0 0,0 0 1 0 0,1 0 0 0 0,-1 0 0 0 0,1 1-1 0 0,0-1 1 0 0,-1 1 0 0 0,1 0 0 0 0,0 0-1 0 0,0 0 1 0 0,0 0 0 0 0,0 0 0 0 0,0 0-1 0 0,0 1 1 0 0,0 0 0 0 0,0-1 0 0 0,0 1 0 0 0,0 0-1 0 0,0 0 1 0 0,1 1 0 0 0,3 0 0 0 0,-4 0-276 0 0,1 1 1 0 0,-1-1-1 0 0,0 1 1 0 0,0 0-1 0 0,0 0 1 0 0,0 0 0 0 0,0 0-1 0 0,0 0 1 0 0,0 1-1 0 0,-1-1 1 0 0,1 1-1 0 0,-1 0 1 0 0,0 0 0 0 0,0 0-1 0 0,0 0 1 0 0,3 6-1 0 0,3 7 121 0 0,-2-1 0 0 0,7 23 0 0 0,-8-25-86 0 0,29 99 494 0 0,-5 1 0 0 0,27 217 0 0 0,-51-283-628 0 0,-2 0 1 0 0,-2 1-1 0 0,-3-1 0 0 0,-1 0 0 0 0,-2 0 1 0 0,-16 64-1 0 0,18-102-60 0 0,0 1 0 0 0,-1 0 0 0 0,1-1 0 0 0,-2 1 1 0 0,1-1-1 0 0,-1-1 0 0 0,-1 1 0 0 0,0-1 0 0 0,0 1 0 0 0,0-2 1 0 0,-1 1-1 0 0,0-1 0 0 0,-1 0 0 0 0,0 0 0 0 0,-10 6 0 0 0,-7 5-779 0 0,23-16 347 0 0,0-1-102 0 0,0 0-89 0 0,-3 1 780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2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 11631 0 0,'-14'10'386'0'0,"0"0"0"0"0,1 1 0 0 0,-19 21 0 0 0,22-23 5033 0 0,41-3-4056 0 0,-17-8-1107 0 0,-1 0 0 0 0,0-1 1 0 0,0-1-1 0 0,23-9 1 0 0,-6 2-35 0 0,5-1-42 0 0,1 2 0 0 0,1 1-1 0 0,-1 2 1 0 0,46-3 0 0 0,-30 13-254 0 0,-51-3 2 0 0,0 0 0 0 0,-1 0 0 0 0,1 0 0 0 0,0 0 0 0 0,-1 1 0 0 0,1-1 0 0 0,0 0 0 0 0,-1 0 0 0 0,1 0 0 0 0,0 1 0 0 0,-1-1 0 0 0,1 0 0 0 0,-1 1 0 0 0,1-1 0 0 0,-1 1 0 0 0,1-1 0 0 0,0 1 0 0 0,1 0-377 0 0</inkml:trace>
  <inkml:trace contextRef="#ctx0" brushRef="#br0" timeOffset="1">0 397 19007 0 0,'0'0'1720'0'0,"3"0"-1417"0"0,14 1 41 0 0,1-1 0 0 0,0-1 0 0 0,-1-1 0 0 0,0 0 1 0 0,1-1-1 0 0,-1-1 0 0 0,29-11 0 0 0,11-3 80 0 0,1 3-1 0 0,76-11 1 0 0,-126 25-1052 0 0,0 0 0 0 0,0-1 0 0 0,9-3 0 0 0,-2-2-7531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2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11519 0 0,'2'2'8788'0'0,"-1"-1"-8563"0"0,-1 0 0 0 0,1-1 0 0 0,0 1 0 0 0,-1 0 0 0 0,1-1 0 0 0,0 1 0 0 0,-1-1 0 0 0,1 1 0 0 0,0-1-1 0 0,-1 0 1 0 0,1 1 0 0 0,1-1 597 0 0,-5 12-18 0 0,2-7-672 0 0,0-1-55 0 0,-1 0 0 0 0,0 1 0 0 0,0-1 0 0 0,0 0 0 0 0,-1 0 0 0 0,1 0 0 0 0,-1 0 0 0 0,-4 4 0 0 0,-30 27 227 0 0,25-24-290 0 0,-17 13-30 0 0,10-8-649 0 0,17-14 138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2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82 15263 0 0,'-3'0'696'0'0,"-8"2"-461"0"0,1 1 0 0 0,-1 0 0 0 0,1 1 0 0 0,0 0 0 0 0,0 0 0 0 0,0 1 0 0 0,-12 9 2614 0 0,28-14-2669 0 0,1-1 0 0 0,-1-1 0 0 0,1 1 0 0 0,-1-1 0 0 0,0 0 0 0 0,0-1 0 0 0,8-3 0 0 0,9-4 158 0 0,58-28 488 0 0,0 0-471 0 0,-72 35-220 0 0,1-1-1 0 0,-1 2 0 0 0,1-1 1 0 0,0 1-1 0 0,0 1 0 0 0,14-1 0 0 0,-22 2-96 0 0,-1 0 1 0 0,0 0-1 0 0,0 1 0 0 0,0-1 0 0 0,0 0 0 0 0,0 0 0 0 0,0 1 0 0 0,0-1 0 0 0,0 1 0 0 0,0-1 0 0 0,0 1 0 0 0,0-1 0 0 0,0 1 0 0 0,0 0 0 0 0,-1 0 0 0 0,1-1 0 0 0,0 1 0 0 0,0 0 0 0 0,-1 0 0 0 0,1 0 0 0 0,1 1 0 0 0,-1 0-11 0 0,0 0 1 0 0,0 0-1 0 0,0 0 0 0 0,0 1 1 0 0,-1-1-1 0 0,1 0 0 0 0,-1 0 1 0 0,1 4-1 0 0,-1-1-21 0 0,0-1 0 0 0,-1 1-1 0 0,0-1 1 0 0,1 0 0 0 0,-2 0-1 0 0,1 1 1 0 0,0-1 0 0 0,-1 0 0 0 0,0 0-1 0 0,0 0 1 0 0,0-1 0 0 0,-4 6-1 0 0,-4 6-4 0 0,-20 20 0 0 0,26-31-1 0 0,-46 47-12 0 0,-109 82 0 0 0,29-27-333 0 0,60-37-217 0 0,-12 9-3 0 0,76-74 524 0 0,4-2 23 0 0,0-1 1 0 0,0 1 0 0 0,0-1-1 0 0,0 1 1 0 0,0 0 0 0 0,0-1-1 0 0,1 1 1 0 0,-1 0 0 0 0,1 0-1 0 0,-2 3 1 0 0,3-4 30 0 0,0 0 0 0 0,1 0 0 0 0,-1 0 0 0 0,1 0 0 0 0,0 0 0 0 0,-1 0 0 0 0,1-1 0 0 0,0 1 0 0 0,-1 0 0 0 0,1 0 0 0 0,0-1-1 0 0,1 2 1 0 0,0 0 16 0 0,2 1 8 0 0,0-1-1 0 0,0 1 0 0 0,0-1 0 0 0,0 0 1 0 0,0 0-1 0 0,1 0 0 0 0,-1 0 0 0 0,1-1 0 0 0,-1 1 1 0 0,1-1-1 0 0,0 0 0 0 0,0-1 0 0 0,6 1 0 0 0,3-1 62 0 0,-1 0 0 0 0,1-1 0 0 0,20-4 0 0 0,86-21 206 0 0,39-7-40 0 0,-132 28-791 0 0,-24 5-95 0 0,9-5-932 0 0,-8 3-201 0 0,7-4-379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3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86 3223 0 0,'-2'0'240'0'0,"-9"-3"332"0"0,0 2-1 0 0,-21-1 0 0 0,14 2 4518 0 0,3 2 5470 0 0,49-10-9988 0 0,60-21 0 0 0,17-5-133 0 0,-97 31-265 0 0,0 0-1 0 0,0 1 0 0 0,0 0 1 0 0,1 2-1 0 0,26 1 0 0 0,-36 0-80 0 0,0-1 0 0 0,0 1 0 0 0,0 0 0 0 0,0 1 0 0 0,-1-1-1 0 0,1 1 1 0 0,0 0 0 0 0,-1 0 0 0 0,0 1 0 0 0,1-1 0 0 0,6 6 0 0 0,-9-6-69 0 0,0 0 0 0 0,0 0 0 0 0,-1 0 0 0 0,1 0 1 0 0,0 0-1 0 0,-1 1 0 0 0,0-1 0 0 0,1 0 0 0 0,-1 1 0 0 0,0-1 0 0 0,0 1 0 0 0,0-1 1 0 0,-1 1-1 0 0,1 0 0 0 0,-1-1 0 0 0,1 1 0 0 0,-1 0 0 0 0,0-1 0 0 0,0 1 0 0 0,0 0 1 0 0,0 0-1 0 0,-1 4 0 0 0,-1 1-19 0 0,0-1 0 0 0,0 1 0 0 0,-1-1 0 0 0,0 1 1 0 0,0-1-1 0 0,-1 0 0 0 0,1 0 0 0 0,-2 0 0 0 0,1-1 0 0 0,-1 1 1 0 0,0-1-1 0 0,0 0 0 0 0,0 0 0 0 0,-1-1 0 0 0,-12 9 0 0 0,1-2 7 0 0,-1-2-1 0 0,0 0 0 0 0,-1-1 0 0 0,-37 12 0 0 0,24-9-27 0 0,15-5-54 0 0,-32 8 0 0 0,-98 19-1170 0 0,140-33 1089 0 0,0 1 0 0 0,1 0 0 0 0,-1 0 0 0 0,-8 4 0 0 0,13-5-88 0 0,5 0-925 0 0,0-1 1142 0 0,-1 0 1 0 0,1 1-1 0 0,-1 0 1 0 0,1 0-1 0 0,3 1 1 0 0,7 3 29 0 0,6-2 60 0 0,0-1 0 0 0,0 0 1 0 0,25-1-1 0 0,30 2 191 0 0,-62-2-185 0 0,0 1 1 0 0,0 1 0 0 0,0-1 0 0 0,-1 2 0 0 0,1 0 0 0 0,18 9 0 0 0,-25-10-18 0 0,0 0-1 0 0,0 0 1 0 0,-1 1 0 0 0,0-1-1 0 0,1 1 1 0 0,-1 0-1 0 0,0 0 1 0 0,-1 0-1 0 0,1 1 1 0 0,-1-1 0 0 0,0 1-1 0 0,0 0 1 0 0,0 0-1 0 0,-1 0 1 0 0,0 0 0 0 0,3 9-1 0 0,-3-10 4 0 0,-1 0 0 0 0,0 0 0 0 0,0 0 0 0 0,-1 0 0 0 0,1 1 0 0 0,-1-1-1 0 0,0 0 1 0 0,0 0 0 0 0,0 0 0 0 0,-1 7 0 0 0,0-10-44 0 0,1 0 0 0 0,-1 0 0 0 0,1 0 0 0 0,-1 0-1 0 0,1-1 1 0 0,-1 1 0 0 0,1 0 0 0 0,-1-1 0 0 0,0 1 0 0 0,1 0-1 0 0,-1-1 1 0 0,0 1 0 0 0,0-1 0 0 0,1 1 0 0 0,-1-1 0 0 0,-1 1 0 0 0,-2 1 24 0 0,-10 8 4 0 0,-1-1 0 0 0,0-1 0 0 0,-1-1 0 0 0,0 0-1 0 0,0-1 1 0 0,-25 6 0 0 0,-104 14-9 0 0,108-20-20 0 0,-2 1-25 0 0,-64 19 1 0 0,62-17-357 0 0,39-8-6 0 0,17-16-6122 0 0,2-1-41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3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74 255 1375 0 0,'0'3'12662'0'0,"-4"14"-10912"0"0,0-1 0 0 0,-8 22 0 0 0,7-25-1473 0 0,1 0-1 0 0,0 0 1 0 0,1 0-1 0 0,0 0 0 0 0,-1 21 1 0 0,4-32-66 0 0,-1-2-145 0 0,-4 3 1 0 0,5-3-61 0 0,-1 0 1 0 0,1 0-1 0 0,-1 0 1 0 0,1 1 0 0 0,-1-1-1 0 0,1 0 1 0 0,-1 0-1 0 0,1 0 1 0 0,-1 0-1 0 0,1 0 1 0 0,-1 0-1 0 0,1 0 1 0 0,-1 0-1 0 0,1 0 1 0 0,-1 0 0 0 0,1 0-1 0 0,-1 0 1 0 0,1 0-1 0 0,-1-1 1 0 0,1 1-1 0 0,-1 0 1 0 0,-5-4 18 0 0,6 4-23 0 0,-1 0 0 0 0,1 0-1 0 0,-1-1 1 0 0,1 1 0 0 0,-1 0 0 0 0,1 0-1 0 0,0-1 1 0 0,-1 1 0 0 0,1 0 0 0 0,0-1-1 0 0,-1 1 1 0 0,1 0 0 0 0,0-1 0 0 0,-1 1-1 0 0,1-1 1 0 0,0 1 0 0 0,0 0 0 0 0,-1-1-1 0 0,1 1 1 0 0,0-1 0 0 0,0 1 0 0 0,0-1-1 0 0,0 1 1 0 0,-1-1 0 0 0,1 1 0 0 0,0-1-1 0 0,0 1 1 0 0,0-1 0 0 0,0 1 0 0 0,0-1-1 0 0,1 0 1 0 0,-1 0 2 0 0,0-3-7 0 0,0 0 0 0 0,0 0 0 0 0,1 0 0 0 0,-1 0 0 0 0,1 0 0 0 0,0 0 0 0 0,0 0 0 0 0,0 0-1 0 0,1 0 1 0 0,-1 1 0 0 0,1-1 0 0 0,0 0 0 0 0,3-4 0 0 0,4-4-48 0 0,1 0-1 0 0,13-13 1 0 0,-7 7-40 0 0,2 0-4 0 0,0 1-1 0 0,1 1 1 0 0,0 1-1 0 0,1 0 1 0 0,1 1-1 0 0,0 1 1 0 0,1 2-1 0 0,1 0 1 0 0,31-11 0 0 0,-50 21 153 0 0,0 0 1 0 0,0-1 0 0 0,1 2 0 0 0,-1-1 0 0 0,0 0 0 0 0,1 1 0 0 0,-1 0 0 0 0,5 0 0 0 0,-8 1-16 0 0,0-1 0 0 0,0 1 1 0 0,0 0-1 0 0,-1 0 0 0 0,1-1 0 0 0,0 1 0 0 0,0 0 0 0 0,-1 0 0 0 0,1 0 0 0 0,0 0 1 0 0,-1 0-1 0 0,1 0 0 0 0,-1 0 0 0 0,0 0 0 0 0,1 0 0 0 0,-1 0 0 0 0,1 0 1 0 0,-1 0-1 0 0,0 0 0 0 0,0 0 0 0 0,0 0 0 0 0,0 1 0 0 0,1 6 36 0 0,-1-1 0 0 0,-1 1 1 0 0,1-1-1 0 0,-1 0 0 0 0,0 1 0 0 0,-1-1 0 0 0,0 0 0 0 0,-4 11 0 0 0,-26 54 457 0 0,19-47-533 0 0,-15 33-25 0 0,28-57-67 0 0,4-10-720 0 0,13-31 637 0 0,2 0 0 0 0,30-44 0 0 0,-34 62 79 0 0,1 0 1 0 0,1 1 0 0 0,1 1 0 0 0,37-34 0 0 0,-44 45 52 0 0,1 1 1 0 0,0 0-1 0 0,1 0 1 0 0,-1 1-1 0 0,1 1 1 0 0,1 0-1 0 0,-1 1 1 0 0,19-5-1 0 0,-24 8 168 0 0,0 1 0 0 0,0 0-1 0 0,0 0 1 0 0,0 0-1 0 0,0 1 1 0 0,0 0 0 0 0,0 0-1 0 0,0 1 1 0 0,0 0-1 0 0,1 1 1 0 0,-2 0 0 0 0,1 0-1 0 0,0 1 1 0 0,0-1 0 0 0,13 9-1 0 0,-20-10-81 0 0,1 0 0 0 0,-1 0 0 0 0,0 1 0 0 0,0-1 0 0 0,0 0 0 0 0,0 1 0 0 0,0-1 0 0 0,0 1 0 0 0,0-1 1 0 0,0 1-1 0 0,-1 0 0 0 0,1-1 0 0 0,0 4 0 0 0,1-1 37 0 0,-1-1-70 0 0,0-1-1 0 0,0 1 1 0 0,-1-1 0 0 0,1 1-1 0 0,-1-1 1 0 0,1 1 0 0 0,-1-1-1 0 0,0 1 1 0 0,0 0 0 0 0,0-1-1 0 0,0 1 1 0 0,0-1 0 0 0,-1 1-1 0 0,0 3 1 0 0,-1 1-3 0 0,1 0-10 0 0,-1 0 0 0 0,-1 0 0 0 0,1 0 0 0 0,-1 0 0 0 0,0 0 0 0 0,-6 8 0 0 0,-28 36 0 0 0,13-19 0 0 0,-10 11-3 0 0,24-32-29 0 0,0 2 0 0 0,1-1 0 0 0,-15 27 0 0 0,8 1-2261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3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34 13359 0 0,'2'-1'1027'0'0,"25"-12"6553"0"0,-30 11-7200 0 0,-4-1-303 0 0,0 0-1 0 0,0 0 1 0 0,0 1 0 0 0,0 0 0 0 0,0 1 0 0 0,-1-1-1 0 0,-13 1 1 0 0,-59 1 192 0 0,54 1-179 0 0,-17 0-35 0 0,-160-1 258 0 0,59-2-356 0 0,125 3 31 0 0,1 1 0 0 0,-1 1 0 0 0,1 0-1 0 0,0 1 1 0 0,-31 12 0 0 0,46-14-11 0 0,0-1-1 0 0,-1 0 1 0 0,1 1-1 0 0,0 0 1 0 0,0 0-1 0 0,0 0 0 0 0,0 0 1 0 0,1 0-1 0 0,-1 1 1 0 0,1-1-1 0 0,-1 1 1 0 0,1 0-1 0 0,-3 4 1 0 0,4-2-77 0 0,3 4 56 0 0,1-1-1 0 0,0 1 1 0 0,0-1 0 0 0,1 0 0 0 0,0 0-1 0 0,0-1 1 0 0,1 1 0 0 0,0-1 0 0 0,0 0-1 0 0,0 0 1 0 0,1-1 0 0 0,0 1 0 0 0,1-1-1 0 0,12 9 1 0 0,10 5-22 0 0,1 0 0 0 0,44 19 0 0 0,-49-26 52 0 0,46 25 132 0 0,105 72 0 0 0,-164-100 62 0 0,1 1 1 0 0,-1 0 0 0 0,-1 1-1 0 0,0 0 1 0 0,9 14 0 0 0,-15-19-113 0 0,0 1 0 0 0,0-1 0 0 0,-1 1 0 0 0,0 0 0 0 0,0 1 1 0 0,-1-1-1 0 0,0 0 0 0 0,-1 1 0 0 0,0 0 0 0 0,2 14 0 0 0,-4-20-68 0 0,0 0 0 0 0,0 0 0 0 0,-1 0-1 0 0,1 0 1 0 0,0 0 0 0 0,-1 0 0 0 0,0 0 0 0 0,0-1-1 0 0,0 1 1 0 0,0 0 0 0 0,0 0 0 0 0,0-1 0 0 0,-1 1-1 0 0,-3 4 1 0 0,2-4 1 0 0,0 1 0 0 0,-1-1 0 0 0,1 0-1 0 0,-1 0 1 0 0,0 0 0 0 0,0-1 0 0 0,0 1 0 0 0,-6 2 0 0 0,-4 1-14 0 0,0-2 0 0 0,0 0 0 0 0,0 0 0 0 0,-28 3 0 0 0,-6-4-42 0 0,0-2 1 0 0,-87-8-1 0 0,104 4 55 0 0,-41-5 0 0 0,65 7 0 0 0,-1-1 0 0 0,1 0 0 0 0,0 0 0 0 0,0-1 0 0 0,0 0 0 0 0,0 0 0 0 0,-7-5 0 0 0,5 0-25 0 0,8 6 0 0 0,0 1 1 0 0,0-1-1 0 0,0 0 1 0 0,0 1-1 0 0,1-1 1 0 0,-1 0 0 0 0,1 0-1 0 0,-1 0 1 0 0,1 0-1 0 0,0 1 1 0 0,-1-1-1 0 0,1 0 1 0 0,0 0-1 0 0,0 0 1 0 0,0 0-1 0 0,1 0 1 0 0,-1 0-1 0 0,0 0 1 0 0,2-3 0 0 0,-1 2-2 0 0,1 0 1 0 0,-1 0 0 0 0,1 0 0 0 0,0 0 0 0 0,-1 1 0 0 0,1-1 0 0 0,1 1 0 0 0,-1-1 0 0 0,0 1-1 0 0,0 0 1 0 0,5-3 0 0 0,94-59-53 0 0,-32 24 201 0 0,-9 0 127 0 0,-1-2-1 0 0,53-50 0 0 0,-106 86-253 0 0,19-15-119 0 0,-1-2 1 0 0,-2-1-1 0 0,26-35 1 0 0,-47 56-213 0 0,3-3-6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3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7 19375 0 0,'0'0'2360'0'0,"2"-2"-2103"0"0,1-2 317 0 0,-3 4-224 0 0,-11 9-109 0 0,-15 19-144 0 0,16-14-17 0 0,1 0 1 0 0,0 1 0 0 0,1 0-1 0 0,1 0 1 0 0,-6 17-1 0 0,-21 85 400 0 0,15-47-290 0 0,-8 24-52 0 0,-52 148 92 0 0,45-155-155 0 0,31-79-50 0 0,-2 9 38 0 0,5-12-137 0 0,1-4-39 0 0,0-1 0 0 0,0 1 0 0 0,0 0 0 0 0,0 0 0 0 0,0-1 0 0 0,0 1-1 0 0,0-1 1 0 0,0 1 0 0 0,0-1 0 0 0,2 1 0 0 0,-2 0 12 0 0,14 0-5617 0 0,3-5-1932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3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38 15199 0 0,'0'0'1379'0'0,"-2"3"-1136"0"0,-1 3 192 0 0,0 1 0 0 0,0-1 1 0 0,-1 16 3943 0 0,5-20-4149 0 0,1-1-1 0 0,0 1 1 0 0,0-1 0 0 0,1 0 0 0 0,-1 0-1 0 0,0 1 1 0 0,0-1 0 0 0,1-1 0 0 0,-1 1-1 0 0,0 0 1 0 0,1-1 0 0 0,-1 1 0 0 0,1-1 0 0 0,-1 0-1 0 0,0 1 1 0 0,1-1 0 0 0,-1 0 0 0 0,5-1-1 0 0,6 0-18 0 0,1-1 0 0 0,14-4 0 0 0,87-31 657 0 0,-9 3-483 0 0,-89 30-640 0 0,1 0 1 0 0,1 1 0 0 0,34-2-1 0 0,-45 6 71 0 0,-1-1 0 0 0,0 1 0 0 0,1 0 0 0 0,-1 1 0 0 0,0 0 1 0 0,0 0-1 0 0,0 0 0 0 0,0 1 0 0 0,-1 0 0 0 0,11 6 0 0 0,20 17-2250 0 0,-2 4-4977 0 0,-34-30 7358 0 0,11 11-6774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3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30 11311 0 0,'69'-26'1250'0'0,"-62"24"-1216"0"0,-4 1 1914 0 0,-6 11-1290 0 0,2-8-553 0 0,0 0 1 0 0,0-1 0 0 0,0 1-1 0 0,-1-1 1 0 0,1 0-1 0 0,0 1 1 0 0,-1-1 0 0 0,1 0-1 0 0,-1 0 1 0 0,1 0 0 0 0,-1 0-1 0 0,0 0 1 0 0,1 0 0 0 0,-3 1-1 0 0,0 0 189 0 0,-12 7 799 0 0,-24 9-1 0 0,2-1-54 0 0,18-6-725 0 0,0 1 1 0 0,1 0 0 0 0,-34 31-1 0 0,-46 54-325 0 0,54-50 59 0 0,14-14-148 0 0,1 0 0 0 0,2 2 0 0 0,2 2 0 0 0,1 0 0 0 0,2 1 0 0 0,2 2 0 0 0,-22 52 0 0 0,41-85 91 0 0,-1 0-1 0 0,1 0 1 0 0,0 0-1 0 0,0-1 0 0 0,1 2 1 0 0,0-1-1 0 0,0 12 1 0 0,1-15 9 0 0,1 0 0 0 0,-1 0 1 0 0,1 0-1 0 0,0 0 0 0 0,0-1 0 0 0,1 1 1 0 0,-1 0-1 0 0,1-1 0 0 0,0 1 1 0 0,0-1-1 0 0,0 0 0 0 0,0 1 0 0 0,0-1 1 0 0,1 0-1 0 0,4 4 0 0 0,4 3 45 0 0,1 0-1 0 0,0-1 0 0 0,1 0 1 0 0,0-1-1 0 0,0 0 0 0 0,1-1 1 0 0,17 7-1 0 0,0-3 120 0 0,-1-2 0 0 0,46 9 0 0 0,-69-17-378 0 0,0 0 0 0 0,1-1-1 0 0,10 0 1 0 0,6-4-5909 0 0,-11 1-143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3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22 7367 0 0,'0'0'568'0'0,"1"-2"-373"0"0,0 1 232 0 0,0 0 0 0 0,-1 0-1 0 0,1-1 1 0 0,0 1 0 0 0,0 0-1 0 0,0 0 1 0 0,0 0 0 0 0,0 0 0 0 0,0 0-1 0 0,1 0 1 0 0,-1 0 0 0 0,0 0 0 0 0,0 1-1 0 0,1-1 1 0 0,-1 0 0 0 0,0 1 0 0 0,1-1-1 0 0,-1 1 1 0 0,1 0 0 0 0,-1-1 0 0 0,6 0 3536 0 0,8 1-1088 0 0,-15 0-2866 0 0,0 0 1 0 0,0 0 0 0 0,0 0-1 0 0,0 1 1 0 0,0-1-1 0 0,0 0 1 0 0,0 0 0 0 0,0 0-1 0 0,0 1 1 0 0,0-1-1 0 0,0 0 1 0 0,0 0-1 0 0,0 0 1 0 0,1 1 0 0 0,-1-1-1 0 0,0 0 1 0 0,0 0-1 0 0,0 0 1 0 0,0 0 0 0 0,1 0-1 0 0,-1 1 1 0 0,0-1-1 0 0,0 0 1 0 0,0 0-1 0 0,0 0 1 0 0,1 0 0 0 0,-1 0-1 0 0,0 0 1 0 0,1 0-1 0 0,-1 0-2 0 0,0 1 1 0 0,0-1-1 0 0,1 0 0 0 0,-1 0 0 0 0,0 0 0 0 0,0 0 0 0 0,1 0 0 0 0,-1 1 0 0 0,0-1 0 0 0,0 0 0 0 0,1 0 0 0 0,-1 0 0 0 0,0 1 0 0 0,0-1 0 0 0,0 0 0 0 0,1 0 0 0 0,-1 1 0 0 0,0-1 1 0 0,0 0-1 0 0,0 0 0 0 0,0 1 0 0 0,0-1 0 0 0,0 0 0 0 0,0 1 0 0 0,0-1 0 0 0,1 0 0 0 0,-1 1 0 0 0,0-1 0 0 0,0 0 0 0 0,0 0 0 0 0,0 1 0 0 0,0-1 0 0 0,-1 0 0 0 0,1 1 0 0 0,-1 5-5 0 0,-1 0 0 0 0,1 0 0 0 0,-1 0-1 0 0,-1 0 1 0 0,1 0 0 0 0,-1-1 0 0 0,-6 10-1 0 0,6-10-129 0 0,0-1 0 0 0,0 0 0 0 0,0 0 0 0 0,-1 0 0 0 0,1-1 0 0 0,-1 1 0 0 0,0-1 0 0 0,0 0 0 0 0,0 0 0 0 0,-5 3 0 0 0,7-5-875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3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13 5527 0 0,'7'-13'14208'0'0,"-6"16"-14107"0"0,-1-1-1 0 0,0 1 0 0 0,0 0 1 0 0,0 0-1 0 0,0-1 1 0 0,0 1-1 0 0,0 0 1 0 0,-1 0-1 0 0,0 2 0 0 0,0 1 72 0 0,-3 16 103 0 0,-2-1 0 0 0,0 0 0 0 0,-2 0 0 0 0,0-1 0 0 0,-1 0 0 0 0,-1 0 0 0 0,-18 27 0 0 0,26-44-268 0 0,-3 3 10 0 0,1 1 0 0 0,-2-1 1 0 0,1 0-1 0 0,0 0 0 0 0,-1 0 1 0 0,-13 9-1 0 0,9-5-17 0 0,9-10 0 0 0,1 0 0 0 0,0 0 0 0 0,-1 1 0 0 0,1-1 0 0 0,0 0 0 0 0,-1 1 0 0 0,1-1 0 0 0,0 1 0 0 0,0-1 0 0 0,-1 0 0 0 0,1 1 0 0 0,0-1 0 0 0,0 1 0 0 0,0-1 0 0 0,-1 0 0 0 0,1 1 0 0 0,0-1 0 0 0,0 1 0 0 0,0-1 0 0 0,0 1 0 0 0,0-1 0 0 0,0 1 0 0 0,1 0 0 0 0,1 0 0 0 0,-1 0 0 0 0,1 0 0 0 0,0-1 0 0 0,-1 1 0 0 0,1 0 0 0 0,0-1 0 0 0,-1 1 0 0 0,1-1 0 0 0,0 0 0 0 0,2 0 0 0 0,23 3 0 0 0,25-6 0 0 0,0-2 0 0 0,94-21 0 0 0,-28-2-73 0 0,-114 26-345 0 0,3 0 814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3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33 9671 0 0,'2'-2'440'0'0,"19"-17"151"0"0,-8 11-275 0 0,-12 7 36 0 0,0 1 0 0 0,0-1-1 0 0,0 1 1 0 0,0-1 0 0 0,0 1 0 0 0,0 0-1 0 0,0 0 1 0 0,0 0 0 0 0,0-1 0 0 0,0 1 0 0 0,0 0-1 0 0,1 0 1 0 0,-1 1 0 0 0,0-1 0 0 0,0 0-1 0 0,0 0 1 0 0,0 0 0 0 0,2 1 0 0 0,-2 0-194 0 0,0 0-1 0 0,0-1 1 0 0,0 1 0 0 0,-1 0-1 0 0,1 0 1 0 0,0 0 0 0 0,0-1 0 0 0,-1 1-1 0 0,1 0 1 0 0,0 0 0 0 0,-1 0 0 0 0,1 0-1 0 0,-1 0 1 0 0,2 2 0 0 0,-1 1-51 0 0,0 0-1 0 0,0 0 1 0 0,-1 0 0 0 0,1 0 0 0 0,-1 1-1 0 0,0-1 1 0 0,0 0 0 0 0,-1 7 0 0 0,-8 28 364 0 0,-2 0 0 0 0,-2-1 1 0 0,-26 58-1 0 0,23-61-319 0 0,-127 283 417 0 0,112-251-534 0 0,-13 33 50 0 0,40-87-86 0 0,0-1 0 0 0,0 1 0 0 0,1 0 0 0 0,1 0 1 0 0,-1 26-1 0 0,3-38-121 0 0,0 0-1 0 0,0 0 1 0 0,0 0 0 0 0,1 0 0 0 0,-1 0 0 0 0,0 0-1 0 0,0 1 1 0 0,1-1 0 0 0,-1 0 0 0 0,1 0 0 0 0,-1 0-1 0 0,2 1 1 0 0,7 7-5616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3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14655 0 0,'0'0'1328'0'0,"-1"2"-1090"0"0,-20 48 1915 0 0,-14 58 1 0 0,-8 57 519 0 0,1-1-1942 0 0,32-136-791 0 0,-1 0 0 0 0,-22 40 0 0 0,26-55-175 0 0,-1-1-1 0 0,-10 11 0 0 0,-2 3-2308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35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15 14279 0 0,'4'-3'341'0'0,"0"2"-138"0"0,-1-1 0 0 0,1 1 0 0 0,0-1 0 0 0,-1 1 0 0 0,6-1 0 0 0,5-1 3768 0 0,-15 5-3835 0 0,0 1 0 0 0,1-1 1 0 0,-1 0-1 0 0,0 0 0 0 0,0 1 1 0 0,0-1-1 0 0,-1 0 1 0 0,1 0-1 0 0,0 0 0 0 0,-1 0 1 0 0,0-1-1 0 0,-2 3 1 0 0,3-2-32 0 0,-17 17-51 0 0,-1-1-1 0 0,-38 27 0 0 0,-48 26-95 0 0,48-34-40 0 0,13-8-46 0 0,3-3 1 0 0,1 1 0 0 0,1 3 0 0 0,-35 34 0 0 0,64-54 126 0 0,1 0 0 0 0,0 1 0 0 0,0 0 0 0 0,1 0 0 0 0,1 1 0 0 0,0 0 0 0 0,0 0 0 0 0,1 1 0 0 0,1 0 0 0 0,0 0 0 0 0,0 0 0 0 0,2 1 0 0 0,0 0 0 0 0,0-1 0 0 0,0 17 0 0 0,2-24-1 0 0,1 1-1 0 0,0-1 1 0 0,1 1 0 0 0,0-1-1 0 0,0 1 1 0 0,0-1 0 0 0,0 1-1 0 0,1-1 1 0 0,0 0-1 0 0,1 0 1 0 0,-1 0 0 0 0,1 0-1 0 0,0 0 1 0 0,1-1 0 0 0,-1 1-1 0 0,1-1 1 0 0,0 0-1 0 0,0 0 1 0 0,1 0 0 0 0,0-1-1 0 0,0 0 1 0 0,0 1 0 0 0,0-2-1 0 0,0 1 1 0 0,1-1 0 0 0,10 5-1 0 0,-1-3 90 0 0,0 0-1 0 0,0-2 0 0 0,1 0 1 0 0,-1 0-1 0 0,1-2 1 0 0,0 0-1 0 0,0-1 1 0 0,27-3-1 0 0,-7-2 449 0 0,1-1 1 0 0,57-19-1 0 0,-61 14-59 0 0,0-1-1 0 0,58-31 1 0 0,-76 35-400 0 0,0-1 0 0 0,-1-1 0 0 0,-1 0 0 0 0,0-1 1 0 0,0 0-1 0 0,-1-1 0 0 0,0-1 0 0 0,10-14 0 0 0,-19 22-91 0 0,0 1-1 0 0,0-1 1 0 0,-1 0 0 0 0,1 0-1 0 0,-1 0 1 0 0,0 0-1 0 0,-1 0 1 0 0,1-1 0 0 0,-1 1-1 0 0,0 0 1 0 0,0-1 0 0 0,-1 1-1 0 0,1-1 1 0 0,-1-7-1 0 0,-1 10-44 0 0,0 0 0 0 0,1-1 0 0 0,-1 1 0 0 0,0 0-1 0 0,0-1 1 0 0,-1 1 0 0 0,1 0 0 0 0,-1 0 0 0 0,1 0-1 0 0,-1 0 1 0 0,0 0 0 0 0,0 0 0 0 0,-1 1-1 0 0,1-1 1 0 0,0 1 0 0 0,-1 0 0 0 0,0-1 0 0 0,1 1-1 0 0,-1 0 1 0 0,0 0 0 0 0,0 1 0 0 0,0-1 0 0 0,0 1-1 0 0,-4-2 1 0 0,-3 0-43 0 0,-1-1 0 0 0,1 2 0 0 0,-1 0 0 0 0,0 0 0 0 0,0 1 0 0 0,1 0 0 0 0,-1 1 0 0 0,0 0 0 0 0,0 1 0 0 0,0 0 0 0 0,0 1-1 0 0,0 0 1 0 0,1 0 0 0 0,-1 1 0 0 0,1 1 0 0 0,-13 6 0 0 0,19-8 106 0 0,0 1 0 0 0,0-1 0 0 0,0 1 0 0 0,0 0 0 0 0,1 0 0 0 0,-1 1 0 0 0,1-1 0 0 0,0 1 1 0 0,0 0-1 0 0,0-1 0 0 0,1 1 0 0 0,-1 1 0 0 0,1-1 0 0 0,0 0 0 0 0,0 0 0 0 0,1 1 0 0 0,-2 4 0 0 0,1-2 14 0 0,0 0 0 0 0,1 0 0 0 0,0 0 0 0 0,1 0 0 0 0,0 1 0 0 0,0-1 0 0 0,0 0 1 0 0,1 0-1 0 0,-1 0 0 0 0,5 12 0 0 0,-3-10-299 0 0,1 1 0 0 0,1-1 0 0 0,6 13 0 0 0,3-6-5679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3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93 5983 0 0,'0'0'274'0'0,"-3"0"-6"0"0,-2 0-182 0 0,1 1-36 0 0,1-1 0 0 0,0 1-1 0 0,-1-1 1 0 0,1 1 0 0 0,0 0-1 0 0,0 0 1 0 0,-6 3 0 0 0,7-3 710 0 0,-1 0-1 0 0,1 0 1 0 0,0 1 0 0 0,-1-1 0 0 0,1 1-1 0 0,0 0 1 0 0,0-1 0 0 0,0 1 0 0 0,0 0 0 0 0,0 0-1 0 0,1 0 1 0 0,-3 4 0 0 0,3-4 503 0 0,1 12 71 0 0,0-13-1263 0 0,1 1-1 0 0,-1-1 0 0 0,1 0 1 0 0,-1 0-1 0 0,0 1 0 0 0,1-1 1 0 0,0 0-1 0 0,-1 0 1 0 0,1 0-1 0 0,0 0 0 0 0,0 0 1 0 0,-1 0-1 0 0,1 0 0 0 0,0 0 1 0 0,0 0-1 0 0,0 0 1 0 0,1 0-1 0 0,1 1 21 0 0,0 0 0 0 0,1 0 1 0 0,-1-1-1 0 0,0 1 0 0 0,0-1 0 0 0,5 1 1 0 0,2 0 68 0 0,0 0 0 0 0,1-1 1 0 0,15 1-1 0 0,0-3-21 0 0,0-2 0 0 0,0 0 0 0 0,-1-1 0 0 0,33-10 1 0 0,97-40-39 0 0,-109 37-4 0 0,39-18 210 0 0,40-13 1093 0 0,-125 48-1387 0 0,1-1 0 0 0,-1 1 1 0 0,1 0-1 0 0,0 0 0 0 0,-1-1 0 0 0,1 1 0 0 0,-1 0 0 0 0,1 0 1 0 0,0 0-1 0 0,-1 0 0 0 0,1 0 0 0 0,0 0 0 0 0,-1 0 0 0 0,1 0 0 0 0,-1 0 1 0 0,1 0-1 0 0,0 0 0 0 0,0 1 0 0 0,-1-1-4 0 0,0 1 0 0 0,1 0 0 0 0,-1-1-1 0 0,0 1 1 0 0,0 0 0 0 0,0-1 0 0 0,0 1 0 0 0,0 0 0 0 0,0-1-1 0 0,0 1 1 0 0,0 0 0 0 0,0-1 0 0 0,0 1 0 0 0,0 0-1 0 0,-1-1 1 0 0,1 2 0 0 0,-2 4-9 0 0,0-1 0 0 0,0 0 0 0 0,0 1 0 0 0,-1-1 0 0 0,0 0 0 0 0,0 0 0 0 0,-6 7 0 0 0,-29 31 0 0 0,31-36 0 0 0,-50 54-45 0 0,-62 61-86 0 0,105-107 115 0 0,-1 2 0 0 0,2 0 0 0 0,0 0 0 0 0,1 1 0 0 0,1 0 0 0 0,1 1 0 0 0,0 1 0 0 0,-9 27 0 0 0,-34 81-8 0 0,46-108-579 0 0,6-19-110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3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75 5983 0 0,'4'-5'12656'0'0,"-22"42"-11173"0"0,-18 51-1 0 0,32-76-1417 0 0,0 0 0 0 0,1 1-1 0 0,0-1 1 0 0,1 1 0 0 0,1-1 0 0 0,0 1 0 0 0,1 0-1 0 0,1 22 1 0 0,0-31-42 0 0,0 1-1 0 0,0-1 1 0 0,0 0-1 0 0,1 0 1 0 0,0 0 0 0 0,-1 0-1 0 0,1 0 1 0 0,0 0-1 0 0,4 4 1 0 0,-5-6 2 0 0,0-1 0 0 0,0 0 0 0 0,1 1 0 0 0,-1-1 0 0 0,0 0 0 0 0,1 0 0 0 0,-1 0 0 0 0,1 0 0 0 0,-1 0 0 0 0,1 0 0 0 0,-1 0 0 0 0,1-1 0 0 0,-1 1 0 0 0,1-1 0 0 0,0 1 0 0 0,-1-1 0 0 0,1 1 0 0 0,0-1 0 0 0,0 0 0 0 0,-1 0 0 0 0,1 0 0 0 0,0 0 0 0 0,0 0 0 0 0,0 0 0 0 0,2-1 0 0 0,6-2 47 0 0,1-1 0 0 0,-1 0-1 0 0,0-1 1 0 0,0 0 0 0 0,0 0 0 0 0,-1-1 0 0 0,0 0-1 0 0,0-1 1 0 0,0 0 0 0 0,14-16 0 0 0,0-3-36 0 0,-1-1 0 0 0,22-35 1 0 0,-33 47-93 0 0,-1 0-1 0 0,-1-1 1 0 0,-1 0 0 0 0,0 0 0 0 0,-1-1 0 0 0,-1 0 0 0 0,5-21-1 0 0,-11 14-1527 0 0,-4 8-4275 0 0,-1 5-1067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3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8751 0 0,'0'0'674'0'0,"-1"3"-217"0"0,1 1-15 0 0,-1 1 1 0 0,1-1-1 0 0,0 1 0 0 0,0-1 1 0 0,1 1-1 0 0,-1-1 0 0 0,1 1 0 0 0,0-1 1 0 0,0 0-1 0 0,0 0 0 0 0,3 6 1 0 0,4 8 363 0 0,13 23 0 0 0,-6-15-798 0 0,2 7 461 0 0,133 247 4799 0 0,-84-162-3662 0 0,52 127 0 0 0,-112-229-1592 0 0,0 0-1 0 0,0 1 1 0 0,-2-1-1 0 0,0 1 1 0 0,-1 0 0 0 0,-1 0-1 0 0,1 19 1 0 0,-3-27-24 0 0,-1 0-1 0 0,0 0 1 0 0,0 0 0 0 0,-1 0-1 0 0,0-1 1 0 0,-1 1 0 0 0,0 0-1 0 0,0-1 1 0 0,-1 1 0 0 0,0-1 0 0 0,0 0-1 0 0,-1-1 1 0 0,0 1 0 0 0,-1-1-1 0 0,-7 9 1 0 0,-25 22-225 0 0,-3-2 0 0 0,-46 33 0 0 0,56-45 99 0 0,-51 36-608 0 0,-112 63 1 0 0,177-114 574 0 0,0 0 1 0 0,0-1-1 0 0,-21 6 0 0 0,36-13 39 0 0,2-4 15 0 0,0-2 33 0 0,0 0 1 0 0,0 0-1 0 0,1 0 0 0 0,-1 0 0 0 0,1 0 1 0 0,1 0-1 0 0,-1 0 0 0 0,1 0 0 0 0,0 1 1 0 0,0-1-1 0 0,0 0 0 0 0,3-3 0 0 0,6-10-1442 0 0,21-25-1 0 0,-29 40 1291 0 0,26-34-6452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3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7367 0 0,'0'0'15368'0'0,"3"1"-14964"0"0,25 5 223 0 0,-1-1-1 0 0,40 2 1 0 0,-16-2-323 0 0,-45-5-291 0 0,67 12 194 0 0,-59-8-207 0 0,-4 5 0 0 0,-4 4 0 0 0,-6-10 0 0 0,-1 1 0 0 0,1 0 0 0 0,-1 0 0 0 0,1 0 0 0 0,-1-1 0 0 0,0 1 0 0 0,0 0 0 0 0,-1-1 0 0 0,1 1 0 0 0,-1-1 0 0 0,0 1 0 0 0,1-1 0 0 0,-2 0 0 0 0,1 0 0 0 0,0 1 0 0 0,-1-2 0 0 0,1 1 0 0 0,-5 3 0 0 0,-4 5 0 0 0,-1-1 0 0 0,0 0 0 0 0,-16 8 0 0 0,-80 48 0 0 0,44-29 0 0 0,-70 54 0 0 0,64-36 0 0 0,70-55 0 0 0,0 1 0 0 0,0-1 0 0 0,0 0 0 0 0,0 0 0 0 0,-1 0 0 0 0,1 0 0 0 0,0 0 0 0 0,0 0 0 0 0,0 0 0 0 0,0 0 0 0 0,0 1 0 0 0,-1-1 0 0 0,1 0 0 0 0,0 0 0 0 0,0 0 0 0 0,0 0 0 0 0,0 1 0 0 0,0-1 0 0 0,0 0 0 0 0,0 0 0 0 0,0 0 0 0 0,0 0 0 0 0,-1 1 0 0 0,1-1 0 0 0,0 0 0 0 0,0 0 0 0 0,0 0 0 0 0,0 1 0 0 0,0-1 0 0 0,0 0 0 0 0,0 0 0 0 0,0 1 0 0 0,7 1 0 0 0,10-2 0 0 0,-16 0 0 0 0,19-2 39 0 0,0-2-1 0 0,0 0 0 0 0,21-7 1 0 0,26-6 60 0 0,-23 9-74 0 0,71-11 89 0 0,-95 17-96 0 0,0 0 0 0 0,0 2 0 0 0,35 3 0 0 0,-37 0-54 0 0,0 1-1 0 0,25 9 1 0 0,-41-12-542 0 0,7 7-1041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3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33 7831 0 0,'-9'4'8990'0'0,"9"-3"-8726"0"0,8 1 1325 0 0,20-1-1562 0 0,49-8 581 0 0,214-22 2634 0 0,-273 27-3647 0 0,1 0 0 0 0,0 1-1 0 0,35 4 1 0 0,-51-3-518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37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8287 0 0,'3'1'6376'0'0,"5"1"-5108"0"0,0 0-1 0 0,0 0 1 0 0,0-1-1 0 0,0 0 1 0 0,16-1-1 0 0,46-6 247 0 0,-9 0-540 0 0,12 0-316 0 0,25-1-105 0 0,-49 7-965 0 0,55 0 813 0 0,-36 7-8202 0 0,-53-5-11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5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52 5527 0 0,'0'0'423'0'0,"-2"1"-278"0"0,-19 6 8809 0 0,23-9-8869 0 0,22-17-363 0 0,-4-1 151 0 0,-16 17 134 0 0,10-13 5074 0 0,-13 17-5070 0 0,-1 0 1 0 0,0-1 0 0 0,1 1 0 0 0,-1-1 0 0 0,0 1 0 0 0,0 0 0 0 0,0-1 0 0 0,0 1 0 0 0,0 0-1 0 0,1-1 1 0 0,-1 1 0 0 0,0 0 0 0 0,0-1 0 0 0,0 1 0 0 0,-1 1 0 0 0,1 3 136 0 0,0 6-125 0 0,0-8 2298 0 0,0-1-2220 0 0,-1 2-57 0 0,-6 21 23 0 0,-5 7-82 0 0,5-6-660 0 0,7-23 269 0 0,15-11-3544 0 0,-1-2 2260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5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17 4143 0 0,'27'-11'1004'0'0,"-20"9"875"0"0,8-1 9956 0 0,-6 3-8313 0 0,-10 2-3322 0 0,-6 10-118 0 0,0-1 0 0 0,-1 0 0 0 0,0-1 0 0 0,-1 0 0 0 0,-15 15 0 0 0,-56 43-254 0 0,21-23-71 0 0,15-11 108 0 0,-48 45 1 0 0,57-42 134 0 0,-36 48 0 0 0,67-80 0 0 0,0 1 0 0 0,0 0 0 0 0,0 0 0 0 0,1 0 0 0 0,0 1 0 0 0,0-1 0 0 0,0 1 0 0 0,1-1 0 0 0,0 1 0 0 0,0 0 0 0 0,1 0 0 0 0,0 0 0 0 0,0 8 0 0 0,5 1 0 0 0,-3-13 0 0 0,1 0 0 0 0,0-1 0 0 0,0 0 0 0 0,0 1 0 0 0,0-1 0 0 0,0 0 0 0 0,0 0 0 0 0,1 0 0 0 0,-1 0 0 0 0,1 0 0 0 0,-1-1 0 0 0,1 1 0 0 0,0-1 0 0 0,0 0 0 0 0,-1 0 0 0 0,1 0 0 0 0,0 0 0 0 0,0 0 0 0 0,5 0 0 0 0,6 1 0 0 0,-1-1 0 0 0,1 0 0 0 0,13-1 0 0 0,-8-1-4 0 0,6 1 64 0 0,1-1 0 0 0,49-10 0 0 0,-18-2 105 0 0,103-28 369 0 0,-145 36-441 0 0,-1 0 1 0 0,1-1-1 0 0,-1 0 0 0 0,25-17 1 0 0,-33 19-72 0 0,-1 0-1 0 0,1-1 1 0 0,-1 1 0 0 0,0-1 0 0 0,-1-1 0 0 0,1 1-1 0 0,-1-1 1 0 0,0 1 0 0 0,-1-1 0 0 0,1 0-1 0 0,-1 0 1 0 0,0-1 0 0 0,3-8 0 0 0,0-7-43 0 0,-1 0 0 0 0,-1 0 0 0 0,-1 0 0 0 0,-1 0 0 0 0,0-1 0 0 0,-2 1 0 0 0,-1-1 0 0 0,0 1 0 0 0,-2 0 0 0 0,-7-30 0 0 0,8 46-102 0 0,1 0-1 0 0,-1 0 1 0 0,-1 1 0 0 0,1-1 0 0 0,-1 1-1 0 0,0 0 1 0 0,0-1 0 0 0,0 1-1 0 0,-1 1 1 0 0,0-1 0 0 0,0 0-1 0 0,-6-4 1 0 0,8 7 20 0 0,-1 0 0 0 0,0 0 0 0 0,0 0 0 0 0,0 0 1 0 0,0 1-1 0 0,0-1 0 0 0,0 1 0 0 0,-1 0 0 0 0,1 0 0 0 0,0 0 0 0 0,-1 0 0 0 0,1 1 1 0 0,0-1-1 0 0,-1 1 0 0 0,1 0 0 0 0,-1 0 0 0 0,1 0 0 0 0,-1 0 0 0 0,1 1 0 0 0,0-1 1 0 0,-1 1-1 0 0,-4 2 0 0 0,3-1 8 0 0,0 0-1 0 0,1 1 1 0 0,0-1 0 0 0,-1 1 0 0 0,1 0 0 0 0,0 0-1 0 0,0 0 1 0 0,1 1 0 0 0,-1-1 0 0 0,1 1-1 0 0,0 0 1 0 0,0 0 0 0 0,0 0 0 0 0,0 0-1 0 0,1 1 1 0 0,-1-1 0 0 0,1 1 0 0 0,-2 8 0 0 0,-1 2-575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5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21 17135 0 0,'37'-19'1551'0'0,"-35"18"-694"0"0,-5 1-569 0 0,-29 8 209 0 0,0 0 0 0 0,1 2 0 0 0,1 1 0 0 0,0 2-1 0 0,0 1 1 0 0,1 1 0 0 0,-33 23 0 0 0,26-14-458 0 0,-49 34 63 0 0,70-46-89 0 0,1 0 0 0 0,1 0 0 0 0,-20 24 0 0 0,-32 38-137 0 0,-11 15-104 0 0,49-54 34 0 0,9-14 60 0 0,-14 25-1 0 0,28-39 127 0 0,0 0 0 0 0,0 0-1 0 0,1 0 1 0 0,0 1-1 0 0,0-1 1 0 0,1 1-1 0 0,0-1 1 0 0,-1 11-1 0 0,2-15 7 0 0,1 0-1 0 0,0 0 1 0 0,0 0-1 0 0,0 1 0 0 0,1-1 1 0 0,-1 0-1 0 0,1 0 1 0 0,0 0-1 0 0,-1 0 0 0 0,1 0 1 0 0,1 0-1 0 0,-1 0 1 0 0,0 0-1 0 0,1 0 0 0 0,-1 0 1 0 0,3 2-1 0 0,-1-1 1 0 0,1-1 0 0 0,-1 1-1 0 0,1-1 1 0 0,0 0 0 0 0,0 0 0 0 0,0 0 0 0 0,1 0-1 0 0,-1-1 1 0 0,7 3 0 0 0,5 1 53 0 0,1-1-1 0 0,0 0 1 0 0,0-1 0 0 0,29 2-1 0 0,-8-3 158 0 0,0-2-1 0 0,0-1 1 0 0,0-2-1 0 0,-1-2 0 0 0,60-13 1 0 0,-22-2 280 0 0,122-50 0 0 0,-183 63-470 0 0,0 0-1 0 0,-1-1 0 0 0,0-1 0 0 0,18-13 0 0 0,-26 17-23 0 0,0 0 0 0 0,0 0 0 0 0,-1-1 0 0 0,1 1 0 0 0,-1-1-1 0 0,0 0 1 0 0,0 0 0 0 0,-1-1 0 0 0,0 1 0 0 0,0-1 0 0 0,0 1 0 0 0,-1-1 0 0 0,3-8-1 0 0,-4 11-9 0 0,0 0 0 0 0,-1 0 0 0 0,0 0 0 0 0,1 0 0 0 0,-1 0 0 0 0,0 0 0 0 0,-1 1 0 0 0,1-1 0 0 0,0 0 0 0 0,-1 0 0 0 0,1 0 0 0 0,-1 0 0 0 0,0 0 0 0 0,0 1 0 0 0,0-1 0 0 0,-1 0 0 0 0,-1-2 0 0 0,1 2-8 0 0,-1 0 1 0 0,1 0 0 0 0,-1 0 0 0 0,0 0-1 0 0,0 1 1 0 0,0-1 0 0 0,-1 1 0 0 0,1 0-1 0 0,-1 0 1 0 0,1 0 0 0 0,-5-2-1 0 0,-8-1-92 0 0,0 0 0 0 0,0 1 0 0 0,-1 1 0 0 0,-27-3-1 0 0,41 6 97 0 0,-3-1-15 0 0,-9 0-106 0 0,-1-1 0 0 0,-14 2 0 0 0,23 1 89 0 0,1-1 1 0 0,0 1-1 0 0,0 1 0 0 0,1-1 0 0 0,-1 1 1 0 0,0 0-1 0 0,0 1 0 0 0,-6 3 0 0 0,6-2 46 0 0,0 0-1 0 0,0 0 1 0 0,1 0 0 0 0,0 1-1 0 0,0 0 1 0 0,0 0-1 0 0,1 0 1 0 0,-1 1 0 0 0,1 0-1 0 0,0-1 1 0 0,1 2-1 0 0,0-1 1 0 0,0 0 0 0 0,0 0-1 0 0,1 1 1 0 0,-1 0-1 0 0,0 7 1 0 0,0-1-436 0 0,1-1 0 0 0,0 1-1 0 0,1 0 1 0 0,1 0 0 0 0,0 0 0 0 0,1 0 0 0 0,0 0 0 0 0,4 15 0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5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11975 0 0,'0'0'12373'0'0,"-2"3"-12053"0"0,-30 47 383 0 0,-49 68-579 0 0,-27 7-124 0 0,75-89 0 0 0,-11 16 0 0 0,22-24 0 0 0,-38 35 0 0 0,57-60 0 0 0,-9 9-11 0 0,11-10-50 0 0,3-1 35 0 0,0 0 0 0 0,1 0 0 0 0,-1-1 0 0 0,1 1 0 0 0,-1-1 0 0 0,1 1 0 0 0,0-1 1 0 0,-1 0-1 0 0,5 0 0 0 0,-6 0 13 0 0,14-1-19 0 0,-1 0 0 0 0,18-5 0 0 0,-15 3 8 0 0,22-2 0 0 0,38-3-20 0 0,-16 0-5 0 0,-24 4-27 0 0,-20 2 11 0 0,-1 0-1 0 0,1 1 1 0 0,0 1 0 0 0,16 2-1 0 0,-9 0-3812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5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12351 0 0,'0'0'3631'0'0,"-2"2"-2364"0"0,-11 8-590 0 0,1 0 1 0 0,1 1-1 0 0,0 0 1 0 0,0 1-1 0 0,1 0 1 0 0,-12 21-1 0 0,-45 88 116 0 0,56-100-605 0 0,-28 58 23 0 0,4 2 0 0 0,-29 98-1 0 0,42-80-144 0 0,17-71-369 0 0,-1-1 1 0 0,-1 0-1 0 0,-10 27 0 0 0,16-52-1147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8:5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47 19087 0 0,'13'-7'369'0'0,"-1"0"0"0"0,1 1 0 0 0,0 1 0 0 0,0 0 0 0 0,1 0 0 0 0,-1 2 0 0 0,1 0 0 0 0,21-2 0 0 0,-33 4 1614 0 0,0 13-1672 0 0,-3-10-288 0 0,1 0-1 0 0,0 0 1 0 0,-1 0 0 0 0,1 0 0 0 0,-1-1-1 0 0,0 1 1 0 0,1 0 0 0 0,-1 0 0 0 0,0-1 0 0 0,0 1-1 0 0,0 0 1 0 0,0-1 0 0 0,-1 1 0 0 0,1-1 0 0 0,-2 2-1 0 0,1-1 16 0 0,-3 3 0 0 0,0 0-1 0 0,0 0 1 0 0,-1 0-1 0 0,0-1 1 0 0,0 1-1 0 0,0-2 1 0 0,0 1-1 0 0,-1-1 1 0 0,-8 4-1 0 0,-9 1-9 0 0,-34 7 0 0 0,24-6-12 0 0,-30 7-87 0 0,-79 11 0 0 0,120-24-93 0 0,1-2 1 0 0,0 0 0 0 0,-1-1-1 0 0,1-1 1 0 0,-1-1 0 0 0,1-2-1 0 0,-31-7 1 0 0,46 9-7 0 0,1-1 0 0 0,0 1 0 0 0,1-1 0 0 0,-1 0 0 0 0,0 0-1 0 0,1-1 1 0 0,0 0 0 0 0,-1 0 0 0 0,2 0 0 0 0,-9-9 0 0 0,12 11 54 0 0,-1 1-1 0 0,1-1 1 0 0,0 0 0 0 0,1 0-1 0 0,-1 0 1 0 0,0 0 0 0 0,0 0-1 0 0,1 0 1 0 0,-1-4-1 0 0,0 1-215 0 0,0 3-212 0 0,1-13-1206 0 0,1 13 1623 0 0,3-5 74 0 0,-5 38 326 0 0,-6 9 529 0 0,-1 0 0 0 0,-22 60 1 0 0,21-70-542 0 0,1-4-92 0 0,-19 56 143 0 0,23-72-296 0 0,0-1-1 0 0,-1 0 1 0 0,0 1 0 0 0,-1-1 0 0 0,-12 15 0 0 0,-4-3 97 0 0,17-16-98 0 0,1-3 27 0 0,-3 2-20 0 0,67-23-145 0 0,-17 4 54 0 0,54-12 0 0 0,-77 23 66 0 0,-1 1-1 0 0,0 1 0 0 0,1 0 1 0 0,-1 2-1 0 0,31 3 0 0 0,-22 0 18 0 0,1 2-1 0 0,-1 1 1 0 0,0 1-1 0 0,48 20 1 0 0,-62-21 2 0 0,-1 1 0 0 0,-1 0 0 0 0,1 1 0 0 0,-1 0 1 0 0,0 1-1 0 0,-1 0 0 0 0,0 1 0 0 0,-1 0 0 0 0,0 1 0 0 0,0 0 0 0 0,10 16 0 0 0,-14-17 16 0 0,0 0-1 0 0,0 1 0 0 0,-1-1 0 0 0,4 12 0 0 0,-7-17 28 0 0,-1 0 0 0 0,0 0-1 0 0,0 0 1 0 0,0 0-1 0 0,-1 0 1 0 0,0 1-1 0 0,0-1 1 0 0,0 0-1 0 0,0 0 1 0 0,-1 0 0 0 0,-2 8-1 0 0,1-5 37 0 0,-1 0-1 0 0,0 0 1 0 0,-1 0 0 0 0,0-1-1 0 0,0 0 1 0 0,-1 1-1 0 0,0-1 1 0 0,0-1 0 0 0,0 1-1 0 0,-1-1 1 0 0,0 0-1 0 0,0 0 1 0 0,-1-1-1 0 0,0 1 1 0 0,0-1 0 0 0,0-1-1 0 0,0 0 1 0 0,-1 0-1 0 0,-11 5 1 0 0,-5-1 43 0 0,1 0 0 0 0,-1-2 0 0 0,0-1 0 0 0,-1 0 0 0 0,-35 1 0 0 0,18-5 123 0 0,-1-3 0 0 0,-69-9 0 0 0,81 7-140 0 0,-4-1 62 0 0,0-1-1 0 0,0-2 1 0 0,-38-14 0 0 0,59 16-170 0 0,4 2-84 0 0,8 3-295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3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 16127 0 0,'0'0'3974'0'0,"-2"2"-2746"0"0,-218 526 853 0 0,170-407-1964 0 0,-50 92-78 0 0,53-119 298 0 0,27-54-463 0 0,-2-1 0 0 0,-51 69-1 0 0,71-106 52 0 0,-2 1 20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17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6911 0 0,'0'0'623'0'0,"-7"3"-502"0"0,1-1 1159 0 0,0 0-1 0 0,0 1 0 0 0,0-1 1 0 0,0 1-1 0 0,1 1 0 0 0,-7 3 1 0 0,-6 10-405 0 0,4 2-436 0 0,1 0-1 0 0,-16 33 1 0 0,23-42-362 0 0,0 1-68 0 0,1-1 1 0 0,1 1-1 0 0,0 0 0 0 0,0 0 1 0 0,1 0-1 0 0,0 0 0 0 0,1 1 0 0 0,0-1 1 0 0,0 14-1 0 0,2-20 12 0 0,0 0 0 0 0,1 0 0 0 0,-1 0 0 0 0,1 0 0 0 0,0 0 0 0 0,0 0 0 0 0,0-1 1 0 0,1 1-1 0 0,-1 0 0 0 0,1-1 0 0 0,0 1 0 0 0,1-1 0 0 0,-1 1 0 0 0,1-1 0 0 0,0 0 0 0 0,0 0 0 0 0,0 0 0 0 0,1-1 0 0 0,-1 1 1 0 0,1-1-1 0 0,0 0 0 0 0,0 0 0 0 0,6 4 0 0 0,-2-3 63 0 0,1 0 1 0 0,0-1-1 0 0,0 0 0 0 0,1 0 1 0 0,-1-1-1 0 0,0 0 0 0 0,1 0 0 0 0,-1-1 1 0 0,1-1-1 0 0,11 0 0 0 0,-14 0-30 0 0,0 0 0 0 0,0-1 0 0 0,0 0 0 0 0,0 0 0 0 0,0-1 0 0 0,0 0 0 0 0,-1 0 0 0 0,1-1 0 0 0,-1 0 0 0 0,0 0 0 0 0,1 0 0 0 0,-1-1 0 0 0,-1 0 0 0 0,10-7 0 0 0,-12 7-29 0 0,0 0-1 0 0,0 1 1 0 0,-1-1-1 0 0,0 0 0 0 0,0 0 1 0 0,0 0-1 0 0,0-1 1 0 0,-1 1-1 0 0,0 0 1 0 0,1-1-1 0 0,-2 1 1 0 0,1-1-1 0 0,0 1 1 0 0,-1-1-1 0 0,0 1 0 0 0,0-1 1 0 0,0 0-1 0 0,-2-7 1 0 0,0 1 56 0 0,0 0 1 0 0,-1 0 0 0 0,0 0-1 0 0,-1 1 1 0 0,0-1 0 0 0,-8-14-1 0 0,8 18-126 0 0,-1 0 0 0 0,-1 0 0 0 0,1 1 0 0 0,-1 0 0 0 0,0 0 1 0 0,0 0-1 0 0,-1 1 0 0 0,0-1 0 0 0,0 2 0 0 0,0-1 0 0 0,-1 1 0 0 0,1 0 0 0 0,-1 0 0 0 0,0 1 0 0 0,0 0 0 0 0,-12-2 0 0 0,18 4-213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17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26 9671 0 0,'1'-1'748'0'0,"2"-7"-492"0"0,-3 8-183 0 0,0 0 0 0 0,0-1 0 0 0,1 1 0 0 0,-1-1 0 0 0,0 1 0 0 0,0-1 0 0 0,0 1 0 0 0,0 0 0 0 0,0-1 0 0 0,1 1 0 0 0,-1-1 0 0 0,0 1 0 0 0,0-1 0 0 0,0 1 0 0 0,0-1 0 0 0,0 1 0 0 0,-1-1 0 0 0,1 1 0 0 0,0-1 0 0 0,0 1 0 0 0,0-1 0 0 0,0 1 0 0 0,0-1 0 0 0,-1 1 1 0 0,1 0-1 0 0,0-1 0 0 0,0 1 0 0 0,-1-1 0 0 0,1 1 0 0 0,0 0 0 0 0,-1-1 0 0 0,1 1 0 0 0,0 0 0 0 0,-1-1 0 0 0,1 1 0 0 0,0 0 0 0 0,-1-1 0 0 0,1 1 0 0 0,-1 0 0 0 0,0 0 0 0 0,-15 1 2096 0 0,14-1-2545 0 0,-5 1 514 0 0,-1 1 0 0 0,1 0 0 0 0,-1 0 0 0 0,1 1-1 0 0,0 0 1 0 0,-10 6 0 0 0,-40 28 815 0 0,17-11-374 0 0,12-9-235 0 0,6-4 181 0 0,1 0 0 0 0,-33 27 0 0 0,45-31-459 0 0,1 0 0 0 0,0 1 0 0 0,0 0 0 0 0,1 1 0 0 0,1-1 0 0 0,0 1 0 0 0,-9 22 0 0 0,0 5-62 0 0,-9 42 1 0 0,16-48-5 0 0,1 0 0 0 0,2 1 0 0 0,1-1 0 0 0,0 43 0 0 0,5-49 0 0 0,1 1 0 0 0,1 0 0 0 0,1-1 0 0 0,2 0 0 0 0,14 44 0 0 0,-4-31 1 0 0,1 0-1 0 0,2-1 1 0 0,26 39-1 0 0,80 101-228 0 0,-100-145 118 0 0,27 35-133 0 0,-21-29 70 0 0,-2 1 0 0 0,-2 1-1 0 0,24 48 1 0 0,-44-76 155 0 0,-1 1 0 0 0,-1 0 0 0 0,0 0 0 0 0,-1 0 0 0 0,-1 1 0 0 0,0 0 0 0 0,-1-1 0 0 0,0 1 0 0 0,-2 0 0 0 0,1 0 0 0 0,-2 0 0 0 0,0 0 0 0 0,-1 0 0 0 0,-5 23 0 0 0,0-16-14 0 0,-1 0 0 0 0,0-1 0 0 0,-2 0 0 0 0,-16 28 0 0 0,-58 71-106 0 0,42-73 490 0 0,26-30-220 0 0,5-6 90 0 0,-23 18-1 0 0,32-28-149 0 0,1 0-4 0 0,-2 3-71 0 0,16-4-151 0 0,1-4-492 0 0,0 0 0 0 0,14-6 1 0 0,-5 2-2512 0 0,-19 7 1373 0 0,5 1-8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1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3223 0 0,'1'-1'143'0'0,"6"-32"-407"0"0,-4 16 1499 0 0,2 0 12057 0 0,-3 105-10864 0 0,-1 48-1096 0 0,-5 69-750 0 0,4-199-610 0 0,-2 23-140 0 0,2 0 1 0 0,5 40 0 0 0,-5-67-543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19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13559 0 0,'-2'-6'6919'0'0,"7"14"-6807"0"0,0 1 0 0 0,-1-1 0 0 0,0 1 0 0 0,-1 0-1 0 0,0-1 1 0 0,0 2 0 0 0,2 13 0 0 0,1 3 50 0 0,6 14 0 0 0,1-2 0 0 0,1 1 0 0 0,2-2 0 0 0,2 0 0 0 0,27 41 0 0 0,-32-60-154 0 0,0 0 0 0 0,0-1 0 0 0,2 0-1 0 0,0-1 1 0 0,30 24 0 0 0,-34-32-5 0 0,0-1-1 0 0,0 0 1 0 0,0 0 0 0 0,1-1-1 0 0,0-1 1 0 0,0 0 0 0 0,1-1-1 0 0,0 0 1 0 0,-1-1 0 0 0,26 4-1 0 0,19-2-498 0 0,-55-5 167 0 0,-3 11-2584 0 0,0-8 2562 0 0,-1 1 1 0 0,1-1 0 0 0,-1 1 0 0 0,0-1 0 0 0,-1 0 0 0 0,1 0 0 0 0,0 0 0 0 0,-1 0-1 0 0,-4 3 1 0 0,6-5-332 0 0,-2-11-2704 0 0,3-2 2798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2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29 8751 0 0,'0'0'674'0'0,"6"-6"-412"0"0,14-8 684 0 0,-6 6 5580 0 0,-18 21-5894 0 0,-8 14-230 0 0,-2-1 0 0 0,0 0 1 0 0,-25 31-1 0 0,9-11-59 0 0,-171 229 565 0 0,85-123-812 0 0,55-79 28 0 0,60-72 268 0 0,-11-4-1305 0 0,-25-4-1143 0 0,37 7 2025 0 0,0 0-1 0 0,0 0 1 0 0,0-1 0 0 0,0 1-1 0 0,0 0 1 0 0,-1 0 0 0 0,1 0-1 0 0,0 0 1 0 0,0 0 0 0 0,0 0 0 0 0,0 0-1 0 0,0 0 1 0 0,0 0 0 0 0,-1 0-1 0 0,1 0 1 0 0,0 0 0 0 0,0 0-1 0 0,0 0 1 0 0,0 0 0 0 0,0 0-1 0 0,-1 0 1 0 0,1 0 0 0 0,0 0 0 0 0,0 0-1 0 0,0 0 1 0 0,0 0 0 0 0,-1 0-1 0 0,1 0 1 0 0,0 0 0 0 0,0 0-1 0 0,0 0 1 0 0,0 0 0 0 0,0 0-1 0 0,0 0 1 0 0,-1 0 0 0 0,1 0 0 0 0,0 1-1 0 0,0-1 1 0 0,0 0 0 0 0,0 0-1 0 0,0 0 1 0 0,0 0 0 0 0,0 0-1 0 0,0 0 1 0 0,0 1 0 0 0,-1-1 0 0 0,1 0-1 0 0,0 0 1 0 0,0 0 0 0 0,0 0-1 0 0,0 0 1 0 0,0 1 0 0 0,8 3-307 0 0,-2-3 202 0 0,0 0 1 0 0,0-1 0 0 0,0 1 0 0 0,0-2 0 0 0,1 1 0 0 0,-1-1-1 0 0,9-2 1 0 0,10-3-801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2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2759 0 0,'0'0'272'0'0,"-5"9"-272"0"0,-2 0 0 0 0,0 2 632 0 0,-2-1 96 0 0,-4 1 16 0 0,1 0 8 0 0,1 0-672 0 0,0 0-80 0 0,-2-2-128 0 0,3-1-1440 0 0,1 1-296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2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52 7855 0 0,'2'-1'363'0'0,"41"-50"4154"0"0,-56 71-3409 0 0,-17 18-619 0 0,-2-1 0 0 0,-47 41 0 0 0,46-48-418 0 0,2 2-1 0 0,1 1 0 0 0,-30 44 0 0 0,40-47 90 0 0,2 2 0 0 0,1 0 0 0 0,1 1 0 0 0,2 0 0 0 0,2 1 0 0 0,-13 55 0 0 0,17-52 76 0 0,-3 40 0 0 0,10-64-177 0 0,0 0 0 0 0,1 1-1 0 0,1-1 1 0 0,0 0 0 0 0,1 0 0 0 0,6 23 0 0 0,-7-32 40 0 0,1 0 0 0 0,0 1 0 0 0,0-1 0 0 0,0 0-1 0 0,1 0 1 0 0,-1-1 0 0 0,1 1 0 0 0,0 0 0 0 0,0-1 0 0 0,0 0 0 0 0,1 0-1 0 0,-1 0 1 0 0,1 0 0 0 0,-1 0 0 0 0,1-1 0 0 0,0 1 0 0 0,0-1-1 0 0,0 0 1 0 0,1 0 0 0 0,-1-1 0 0 0,0 1 0 0 0,1-1 0 0 0,7 1 0 0 0,7 1 275 0 0,0-1 0 0 0,1-1 1 0 0,0-1-1 0 0,22-2 0 0 0,-39 2-359 0 0,1-2 20 0 0,0 1-3 0 0,21 0-20 0 0,-24 1-612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2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9 7831 0 0,'0'-1'603'0'0,"0"-5"944"0"0,-1 5-1288 0 0,0 1 0 0 0,0 0 1 0 0,0 0-1 0 0,0 0 1 0 0,0 0-1 0 0,0 0 0 0 0,0 0 1 0 0,1 0-1 0 0,-1 0 0 0 0,0 0 1 0 0,0 1-1 0 0,0-1 0 0 0,0 0 1 0 0,0 1-1 0 0,0-1 1 0 0,0 1-1 0 0,-4 3-80 0 0,1 0 1 0 0,-1 0-1 0 0,1 0 1 0 0,0 1-1 0 0,1 0 0 0 0,-1 0 1 0 0,1 0-1 0 0,-4 8 1 0 0,-1 1 70 0 0,-13 23 484 0 0,-28 75-1 0 0,18-39-241 0 0,-127 282 489 0 0,150-340-945 0 0,5-9-21 0 0,1-1 0 0 0,-1 0 1 0 0,1 1-1 0 0,0 0 0 0 0,0 0 1 0 0,0 7-1 0 0,1-12-262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2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16271 0 0,'0'0'1470'0'0,"-1"2"-1209"0"0,-49 58 2016 0 0,35-47-693 0 0,13-12-1545 0 0,1-1 1 0 0,0 1-1 0 0,0 0 0 0 0,0 0 0 0 0,0-1 1 0 0,0 1-1 0 0,0 0 0 0 0,1 0 0 0 0,-1 0 0 0 0,0 0 1 0 0,-1 2-1 0 0,2-2-198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2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156 132 10135 0 0,'-6'-7'8178'0'0,"12"-1"-8049"0"0,1 0 1 0 0,0 1-1 0 0,0-1 1 0 0,1 2-1 0 0,0-1 1 0 0,0 1-1 0 0,0 0 1 0 0,13-6-1 0 0,6-2 43 0 0,46-17 0 0 0,-68 29-49 0 0,1 0-1 0 0,0 0 1 0 0,-1 0 0 0 0,1 1 0 0 0,0 0 0 0 0,0 0 0 0 0,0 1-1 0 0,11 0 1 0 0,-16 0-84 0 0,0 1-1 0 0,0 0 1 0 0,0 0-1 0 0,0 0 1 0 0,0-1 0 0 0,0 1-1 0 0,0 0 1 0 0,-1 0-1 0 0,1 0 1 0 0,0 0 0 0 0,0 1-1 0 0,-1-1 1 0 0,1 0-1 0 0,-1 0 1 0 0,1 0-1 0 0,0 3 1 0 0,-1-3 17 0 0,2 5 5 0 0,-1 0 0 0 0,1 1-1 0 0,-1-1 1 0 0,-1 0 0 0 0,1 1-1 0 0,-1-1 1 0 0,0 1 0 0 0,0-1 0 0 0,-1 0-1 0 0,0 1 1 0 0,0-1 0 0 0,-5 12-1 0 0,-2 5 84 0 0,-21 43 0 0 0,20-50-141 0 0,-1 0 0 0 0,0-1-1 0 0,-1-1 1 0 0,0 1-1 0 0,-1-2 1 0 0,-23 22-1 0 0,-92 61-213 0 0,65-52-97 0 0,-17 11 116 0 0,79-55 192 0 0,0 0 0 0 0,0 0 0 0 0,0 0 0 0 0,0 0 0 0 0,0 0 0 0 0,0 0 0 0 0,-1 0 0 0 0,1 0 0 0 0,0 1 0 0 0,0-1 1 0 0,0 0-1 0 0,0 0 0 0 0,0 0 0 0 0,0 0 0 0 0,0 0 0 0 0,0 0 0 0 0,0 0 0 0 0,0 0 0 0 0,0 0 0 0 0,-1 0 0 0 0,1 0 0 0 0,0 0 0 0 0,0 1 0 0 0,0-1 0 0 0,0 0 0 0 0,0 0 0 0 0,0 0 0 0 0,0 0 0 0 0,0 0 0 0 0,0 0 0 0 0,0 0 0 0 0,0 0 0 0 0,0 0 0 0 0,0 1 0 0 0,0-1 0 0 0,0 0 0 0 0,0 0 0 0 0,0 0 0 0 0,0 0 0 0 0,0 0 1 0 0,0 0-1 0 0,0 0 0 0 0,0 0 0 0 0,0 1 0 0 0,0-1 0 0 0,0 0 0 0 0,0 0 0 0 0,1 0 0 0 0,5 2 15 0 0,9-2 48 0 0,17-4 149 0 0,-1-1 0 0 0,37-10-1 0 0,-41 8 63 0 0,0 1-1 0 0,1 1 0 0 0,42-2 0 0 0,-54 8-215 0 0,-1 0-1 0 0,0 1 1 0 0,1 1 0 0 0,15 4-1 0 0,-3-4-782 0 0,-25-3 470 0 0,-1 0-326 0 0,9-2-3450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3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14279 0 0,'0'0'1103'0'0,"2"0"-720"0"0,149-32 7376 0 0,0-8-5180 0 0,110-24-1483 0 0,-241 60-1081 0 0,-9 1-432 0 0,0 0-1 0 0,0 2 0 0 0,1-1 1 0 0,-1 1-1 0 0,19 2 0 0 0,-28-1-1151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24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86 6911 0 0,'19'-15'4'0'0,"40"-28"2487"0"0,-52 38-1321 0 0,-1 2 0 0 0,1-1 0 0 0,0 1 0 0 0,0 0 0 0 0,0 0 0 0 0,1 1 0 0 0,8-2 0 0 0,-13 4-866 0 0,-1 0 0 0 0,1 0 0 0 0,-1 0 0 0 0,0 0 0 0 0,1 0 0 0 0,-1 1 0 0 0,3 0 0 0 0,-5-1-315 0 0,2 1 925 0 0,8 20 73 0 0,-10-18-956 0 0,0-1 0 0 0,0 0 0 0 0,0 1-1 0 0,0-1 1 0 0,-1 0 0 0 0,1 1-1 0 0,-1-1 1 0 0,1 0 0 0 0,-1 0-1 0 0,0 0 1 0 0,0 0 0 0 0,0 0 0 0 0,0 1-1 0 0,-1-2 1 0 0,1 1 0 0 0,0 0-1 0 0,-1 0 1 0 0,1 0 0 0 0,-1-1-1 0 0,0 1 1 0 0,1-1 0 0 0,-1 1 0 0 0,-2 1-1 0 0,-7 4 40 0 0,1-1-1 0 0,-23 11 1 0 0,26-14-61 0 0,-82 42 96 0 0,-123 53-374 0 0,202-94 199 0 0,-1-1 1 0 0,1 0-1 0 0,-1-1 1 0 0,-21 2-1 0 0,29-3 26 0 0,-1-1 0 0 0,1 0 1 0 0,0 0-1 0 0,-1 0 0 0 0,1 0 0 0 0,-1-1 0 0 0,1 0 1 0 0,0 1-1 0 0,-1-1 0 0 0,1 0 0 0 0,0 0 0 0 0,0-1 1 0 0,0 1-1 0 0,0-1 0 0 0,0 0 0 0 0,0 1 1 0 0,0-1-1 0 0,0 0 0 0 0,-3-5 0 0 0,5 6-2 0 0,0-1 0 0 0,0 1 0 0 0,0-1 0 0 0,1 0 0 0 0,-1 1-1 0 0,1-1 1 0 0,-1 0 0 0 0,1 0 0 0 0,0 0 0 0 0,-1 1 0 0 0,1-1 0 0 0,0 0 0 0 0,0 0-1 0 0,0 0 1 0 0,1 0 0 0 0,-1 1 0 0 0,0-1 0 0 0,1 0 0 0 0,-1 0 0 0 0,1 0 0 0 0,-1 1-1 0 0,1-1 1 0 0,0 0 0 0 0,0 1 0 0 0,2-3 0 0 0,2-5-306 0 0,0 1 0 0 0,1 0-1 0 0,10-9 1 0 0,16-15-510 0 0,-31 31 747 0 0,-1 3 42 0 0,-1 5 97 0 0,-1 0 0 0 0,0-1 1 0 0,0 1-1 0 0,-1-1 0 0 0,0 0 1 0 0,-5 10-1 0 0,-28 34 142 0 0,24-35-85 0 0,-17 30 0 0 0,22-33-81 0 0,4-9 11 0 0,1 1 0 0 0,0 0 0 0 0,0 0 0 0 0,0 0-1 0 0,0 1 1 0 0,-1 6 0 0 0,1-3 49 0 0,2-7 371 0 0,1 0-318 0 0,10 3-93 0 0,0-1 0 0 0,0 0 0 0 0,0 0 0 0 0,1-1-1 0 0,-1-1 1 0 0,1 0 0 0 0,-1 0 0 0 0,16-2 0 0 0,-6 1-22 0 0,28 4 1 0 0,-9 5 267 0 0,0 1-1 0 0,-1 2 0 0 0,53 24 1 0 0,-56-21 292 0 0,-29-12-441 0 0,1 0 182 0 0,0 0-1 0 0,13 8 1 0 0,-18-9-226 0 0,-1-1 0 0 0,0 1-1 0 0,-1-1 1 0 0,1 1 0 0 0,0 0-1 0 0,0 0 1 0 0,-1 0 0 0 0,1 0-1 0 0,-1 0 1 0 0,0 0 0 0 0,1 0-1 0 0,-1 0 1 0 0,1 4 0 0 0,-1-4-53 0 0,-1 0 0 0 0,-1 0-1 0 0,1 0 1 0 0,0 0 0 0 0,0 0 0 0 0,-1 0 0 0 0,1 0 0 0 0,-1 0 0 0 0,0-1-1 0 0,1 1 1 0 0,-1 0 0 0 0,0 0 0 0 0,0-1 0 0 0,0 1 0 0 0,-2 2 0 0 0,1-2 6 0 0,-3 5-2 0 0,-1 0 0 0 0,-1-1 1 0 0,1 0-1 0 0,-1 0 0 0 0,0-1 0 0 0,0 0 1 0 0,-9 5-1 0 0,5-3-13 0 0,-5 2-11 0 0,-1 0 0 0 0,0-1 0 0 0,-33 10 0 0 0,14-6 0 0 0,0 3 0 0 0,-40 13 0 0 0,65-25 0 0 0,0 0 0 0 0,0 0 0 0 0,0-2 0 0 0,-21 2 0 0 0,32-3-3 0 0,-1 0 0 0 0,0 0 0 0 0,1 0 0 0 0,-1 0 0 0 0,0 0 0 0 0,0 0 1 0 0,1 0-1 0 0,-1 0 0 0 0,0-1 0 0 0,1 1 0 0 0,-1 0 0 0 0,0 0 0 0 0,1-1 0 0 0,-1 1 0 0 0,0 0 0 0 0,0-1 0 0 0,1 0-2 0 0,0 1 0 0 0,-1 0-1 0 0,1-1 1 0 0,0 1 0 0 0,0 0-1 0 0,0 0 1 0 0,0-1 0 0 0,0 1-1 0 0,0 0 1 0 0,-1-1 0 0 0,1 1-1 0 0,0 0 1 0 0,0-1 0 0 0,0 1 0 0 0,0 0-1 0 0,0-1 1 0 0,0 1 0 0 0,1 0-1 0 0,-1-1 1 0 0,0 1 0 0 0,0 0-1 0 0,0-1 1 0 0,8-11-287 0 0,4 1-1339 0 0,22-16 0 0 0,-21 18-527 0 0,1-2-4782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2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7367 0 0,'0'0'667'0'0,"-1"2"-370"0"0,-98 83 7619 0 0,61-52-7019 0 0,18-16-747 0 0,0 0 0 0 0,1 2 1 0 0,1 0-1 0 0,-25 36 0 0 0,-41 86 484 0 0,73-118-391 0 0,1 0 0 0 0,1 0-1 0 0,1 0 1 0 0,-9 39 0 0 0,17-58-179 0 0,-1 0 0 0 0,1 0-1 0 0,-1-1 1 0 0,1 1-1 0 0,0 0 1 0 0,0 0 0 0 0,1 0-1 0 0,-1 0 1 0 0,1 0 0 0 0,0-1-1 0 0,0 1 1 0 0,0 0 0 0 0,3 6-1 0 0,-1-6 11 0 0,0 0 0 0 0,0 0 0 0 0,0 0 0 0 0,1 0 0 0 0,-1 0 0 0 0,1-1 0 0 0,0 0 0 0 0,0 0 0 0 0,0 0 0 0 0,6 3 1 0 0,3 0 83 0 0,0 0 1 0 0,0-1 0 0 0,1-1 0 0 0,-1 0 0 0 0,1-1 0 0 0,28 2 0 0 0,-18-1-1 0 0,19 1-88 0 0,0-2 0 0 0,68-4-1 0 0,-105 0-497 0 0,0 0 0 0 0,0 0 0 0 0,0 0 0 0 0,0-1 0 0 0,0 0 0 0 0,-1 0 0 0 0,1 0-1 0 0,0-1 1 0 0,4-3 0 0 0,1 0-1284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2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15631 0 0,'0'0'1764'0'0,"2"1"-1241"0"0,0 1-357 0 0,0-1-1 0 0,1 0 1 0 0,-1 1 0 0 0,0-1 0 0 0,0 1-1 0 0,0 0 1 0 0,0 0 0 0 0,-1 0 0 0 0,1 0-1 0 0,0 0 1 0 0,-1 0 0 0 0,1 0 0 0 0,-1 0-1 0 0,0 1 1 0 0,2 3 0 0 0,-2-1-12 0 0,0-1-1 0 0,0 0 1 0 0,0 0 0 0 0,0 0 0 0 0,-1 1-1 0 0,0-1 1 0 0,0 0 0 0 0,0 1-1 0 0,-2 6 1 0 0,-6 32-7 0 0,-3-1 1 0 0,-1 0-1 0 0,-30 69 0 0 0,11-46 49 0 0,-58 89-1 0 0,26-67-515 0 0,57-75-917 0 0,3-1-390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2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11055 0 0,'2'-1'852'0'0,"5"-6"-408"0"0,1 0 0 0 0,0 1 0 0 0,0 0 0 0 0,1 1 0 0 0,0 0 0 0 0,0 0 0 0 0,17-6 0 0 0,73-17 5147 0 0,-31 10-3834 0 0,31-5-4731 0 0,-84 21 1436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2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111 139 3223 0 0,'-1'0'240'0'0,"-16"6"579"0"0,15-5-274 0 0,1 0-1 0 0,0 0 0 0 0,-1 0 0 0 0,1 0 0 0 0,0 0 0 0 0,0 1 1 0 0,0-1-1 0 0,0 0 0 0 0,0 0 0 0 0,0 1 0 0 0,0-1 1 0 0,0 1-1 0 0,0-1 0 0 0,0 1 0 0 0,1-1 0 0 0,-1 1 0 0 0,1-1 1 0 0,-1 1-1 0 0,1 0 0 0 0,0-1 0 0 0,0 1 0 0 0,-1 2 0 0 0,4 12-803 0 0,1-5 574 0 0,1-1 0 0 0,0 0 0 0 0,0-1 0 0 0,1 1 0 0 0,1-1 0 0 0,-1 0 0 0 0,1 0 0 0 0,1-1 0 0 0,0 0 0 0 0,0-1 0 0 0,0 1-1 0 0,15 8 1 0 0,12 6 591 0 0,0-1 0 0 0,40 15 0 0 0,-65-31-742 0 0,48 21 610 0 0,-28-14-284 0 0,-1 2 0 0 0,44 27 0 0 0,43 47 11 0 0,-108-81-495 0 0,-1 0-5 0 0,1-1 0 0 0,0 1-1 0 0,0-1 1 0 0,0-1 0 0 0,1 0-1 0 0,12 6 1 0 0,-18-10-177 0 0,-1 0 0 0 0,0 0-1 0 0,0 0 1 0 0,0-1 0 0 0,1 1-1 0 0,-1-1 1 0 0,0 0 0 0 0,1 1-1 0 0,-1-1 1 0 0,1 0 0 0 0,-1 0 0 0 0,0-1-1 0 0,1 1 1 0 0,-1 0 0 0 0,0-1-1 0 0,0 0 1 0 0,3 0 0 0 0,-3-1-158 0 0,0 1 0 0 0,0-1 1 0 0,0 1-1 0 0,0-1 0 0 0,0 0 0 0 0,0 1 0 0 0,-1-1 1 0 0,1 0-1 0 0,-1 0 0 0 0,1 0 0 0 0,1-4 1 0 0,1-3-1337 0 0</inkml:trace>
  <inkml:trace contextRef="#ctx0" brushRef="#br0" timeOffset="1">709 1 14655 0 0,'0'0'1328'0'0,"-1"1"-1090"0"0,-7 4-18 0 0,1 0 1 0 0,0 1-1 0 0,0 0 1 0 0,1 0-1 0 0,0 1 1 0 0,-10 13-1 0 0,-2 1 235 0 0,-76 93 1178 0 0,-10 11-747 0 0,77-96-770 0 0,-2-2 1 0 0,-34 28-1 0 0,-1-7-24 0 0,-1-3-1 0 0,-122 62 1 0 0,213-110-161 0 0,-15 0-447 0 0,-1-1 0 0 0,13-5 0 0 0,1-3-446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2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23 17191 0 0,'0'-10'490'0'0,"0"-2"2771"0"0,-10 27-2885 0 0,5-10-339 0 0,-71 124 714 0 0,44-70-466 0 0,23-43-177 0 0,1 0-1 0 0,-6 19 1 0 0,14-34 258 0 0,19 0-2 0 0,-12 0-303 0 0,-1-1-1 0 0,0 0 1 0 0,0 0-1 0 0,0-1 1 0 0,8-1-1 0 0,13-6 22 0 0,-12 4-82 0 0,-1 1 0 0 0,1 0 1 0 0,0 0-1 0 0,0 2 0 0 0,17-1 0 0 0,-16 2-1646 0 0,0-1-1 0 0,29-7 1 0 0,-34 5-58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2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13 11311 0 0,'0'0'522'0'0,"1"-1"-13"0"0,3-5-328 0 0,2 1 4007 0 0,-7 6-4020 0 0,1 1-1 0 0,-1 0 0 0 0,1-1 0 0 0,-1 1 1 0 0,0 0-1 0 0,0-1 0 0 0,0 1 0 0 0,0-1 1 0 0,-1 2-1 0 0,-2 4 216 0 0,-84 165 3348 0 0,24-42-2819 0 0,59-121-903 0 0,-34 65 157 0 0,-32 85 0 0 0,70-155-221 0 0,0 0 1 0 0,0 1-1 0 0,0-1 0 0 0,0 0 1 0 0,0 1-1 0 0,1-1 0 0 0,0 5 1 0 0,0-8-34 0 0,0 1 0 0 0,0-1 0 0 0,0 0 0 0 0,0 0 0 0 0,0 0 0 0 0,1 0 0 0 0,-1 0 0 0 0,0 0 1 0 0,1 1-1 0 0,-1-1 0 0 0,1 0 0 0 0,-1 0 0 0 0,1 0 0 0 0,0 0 0 0 0,-1 0 0 0 0,1-1 0 0 0,0 1 0 0 0,0 0 0 0 0,0 0 1 0 0,-1 0-1 0 0,1-1 0 0 0,0 1 0 0 0,0 0 0 0 0,0-1 0 0 0,0 1 0 0 0,0-1 0 0 0,0 1 0 0 0,0-1 0 0 0,1 1 0 0 0,-1-1 0 0 0,2 1 1 0 0,9-1-7375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5:2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1839 0 0,'0'2'512'0'0,"-10"26"6366"0"0,-1 1-2160 0 0,9-19-4074 0 0,0-1 0 0 0,0 1 0 0 0,1-1 0 0 0,1 1-1 0 0,0 0 1 0 0,0-1 0 0 0,2 11 0 0 0,-1-13-473 0 0,1 0 1 0 0,0-1-1 0 0,0 1 0 0 0,0 0 1 0 0,1-1-1 0 0,0 1 1 0 0,1-1-1 0 0,-1 0 0 0 0,1 0 1 0 0,6 7-1 0 0,-2-3-3 0 0,1-1-1 0 0,0 0 0 0 0,1-1 1 0 0,20 14-1 0 0,47 22 322 0 0,-56-33-384 0 0,0 0 1 0 0,-1 1-1 0 0,34 28 0 0 0,-51-37-83 0 0,1 0 0 0 0,-1 0 0 0 0,0 1 0 0 0,0-1 0 0 0,-1 1 0 0 0,1 0 0 0 0,-1 0 0 0 0,0 0 1 0 0,0 0-1 0 0,0 0 0 0 0,0 1 0 0 0,-1-1 0 0 0,1 0 0 0 0,-1 1 0 0 0,1 8 0 0 0,-2-5 37 0 0,0-1 0 0 0,-1 0 0 0 0,0 1-1 0 0,0-1 1 0 0,0 0 0 0 0,-1 0 0 0 0,0 0 0 0 0,-1 0-1 0 0,-3 8 1 0 0,-3 4 110 0 0,-1-1-1 0 0,0 0 1 0 0,-1 0-1 0 0,-16 17 0 0 0,-58 60 397 0 0,3-4-323 0 0,48-50-174 0 0,-27 35 23 0 0,53-63-243 0 0,7-9-31 0 0,2-1-234 0 0,0-2 227 0 0,0 0-1 0 0,0-1 1 0 0,0 1 0 0 0,0 0-1 0 0,0 0 1 0 0,1-1-1 0 0,-1 1 1 0 0,0-1 0 0 0,0 1-1 0 0,1-1 1 0 0,-1 0 0 0 0,0 1-1 0 0,2-1 1 0 0,10 1-1905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59:1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2759 0 0,'0'0'4480'0'0,"-3"2"-7269"0"0,2-1 2668 0 0,1-1-1 0 0,0 0 0 0 0,-1 1 0 0 0,1-1 0 0 0,-1 0 0 0 0,1 0 0 0 0,-1 1 0 0 0,1-1 0 0 0,-1 0 0 0 0,1 0 0 0 0,-1 0 0 0 0,1 0 0 0 0,-1 0 0 0 0,1 0 0 0 0,-1 1 0 0 0,0-2 0 0 0,-4 1 536 0 0,1 0 0 0 0,0 0 1 0 0,0 0-1 0 0,-1 1 0 0 0,1-1 0 0 0,0 1 1 0 0,-8 2-1 0 0,7-1-204 0 0,3-1-122 0 0,0 0-22 0 0,-6 6-12 0 0,-2 1 1831 0 0,9-7-1360 0 0,-8 5 1651 0 0,7-5-1656 0 0,0-1-343 0 0,2 0-107 0 0,-1 0 0 0 0,1 0 0 0 0,-1 0 0 0 0,1 0 0 0 0,-1 0 0 0 0,1 0 0 0 0,-1 0 0 0 0,1 1 0 0 0,0-1 0 0 0,-1 0 0 0 0,1 0 0 0 0,-1 1 0 0 0,1-1 0 0 0,-1 0 0 0 0,1 0 0 0 0,0 1 0 0 0,-1-1 0 0 0,0 1 0 0 0,-6 7-57 0 0,0 4-13 0 0,0-1 0 0 0,2 2 12 0 0,3-2 47 0 0,1-8 569 0 0,4-2-437 0 0,1 0-36 0 0,1 0 1 0 0,-1 0-1 0 0,1 0 1 0 0,-1-1-1 0 0,1 0 1 0 0,-1 1-1 0 0,1-2 1 0 0,-1 1-1 0 0,1 0 1 0 0,6-3-1 0 0,-9 3 37 0 0,1-1-14 0 0,0-1-133 0 0,10-1 196 0 0,1 2-174 0 0,2 5-54 0 0,-14-3-13 0 0,0 0 0 0 0,-1 0 0 0 0,1 0 1 0 0,0 0-1 0 0,0 0 0 0 0,-1 0 0 0 0,1 1 0 0 0,-1-1 0 0 0,1 0 0 0 0,1 3 0 0 0,11 11-17 0 0,-12-13-9 0 0,0 0 0 0 0,0 0 0 0 0,0 1 0 0 0,-1-1 0 0 0,1 1 0 0 0,-1-1 0 0 0,1 1 0 0 0,1 5 0 0 0,-1-3-20 0 0,0 1 1 0 0,0-1 0 0 0,1 0-1 0 0,0 0 1 0 0,0-1 0 0 0,6 8-1 0 0,-1-4 36 0 0,-1-3-45 0 0,12 1 46 0 0,-14-5-34 0 0,8-5 32 0 0,2 0 11 0 0,-1 0 0 0 0,1 2 0 0 0,-2 2 12 0 0,-12 0 1 0 0,1 1-1 0 0,-1-1 0 0 0,1 1 1 0 0,-1 0-1 0 0,1-1 1 0 0,-1 1-1 0 0,1 0 0 0 0,-1 0 1 0 0,0 0-1 0 0,1 0 0 0 0,-1 0 1 0 0,0 0-1 0 0,0 0 1 0 0,0 0-1 0 0,0 0 0 0 0,1 2 1 0 0,-1-1-4 0 0,2 2 66 0 0,3 6-3 0 0,1 3 5 0 0,2-4-25 0 0,-7-8-72 0 0,-1 0 0 0 0,1 0 0 0 0,0-1 0 0 0,0 1 0 0 0,0-1 0 0 0,0 1 0 0 0,0-1 0 0 0,0 0-1 0 0,0 0 1 0 0,0 0 0 0 0,0 0 0 0 0,1 0 0 0 0,-1-1 0 0 0,0 1 0 0 0,0-1 0 0 0,-1 1 0 0 0,1-1 0 0 0,0 0 0 0 0,0 1-1 0 0,0-1 1 0 0,0 0 0 0 0,0 0 0 0 0,-1 0 0 0 0,3-3 0 0 0,5-2-297 0 0,0-1 1 0 0,15-15-1 0 0,-23 21 232 0 0,0 1 0 0 0,0-1 0 0 0,1 0-1 0 0,-1 0 1 0 0,0 1 0 0 0,0-1 0 0 0,1 1 0 0 0,-1-1 0 0 0,0 1-1 0 0,1-1 1 0 0,-1 1 0 0 0,0 0 0 0 0,1 0 0 0 0,-1 0-1 0 0,0 0 1 0 0,1 0 0 0 0,-1 0 0 0 0,2 0 0 0 0,1 0-135 0 0,-2 1 167 0 0,0 0 1 0 0,0 0 0 0 0,-1 0-1 0 0,1 0 1 0 0,0 0 0 0 0,-1 1-1 0 0,1-1 1 0 0,-1 0-1 0 0,0 1 1 0 0,1-1 0 0 0,-1 1-1 0 0,0-1 1 0 0,0 1 0 0 0,2 3-1 0 0,1 2-60 0 0,-1 0-1 0 0,1 0 1 0 0,-1 1-1 0 0,0-1 0 0 0,-1 1 1 0 0,0 0-1 0 0,2 10 1 0 0,-2-1-147 0 0,-1 0 0 0 0,-1 25 0 0 0,-1-20 12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59:1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1375 0 0,'0'0'9968'0'0,"3"0"-9914"0"0,43-7 283 0 0,-36 5-249 0 0,-3 0-45 0 0,0 1 1 0 0,0 0-1 0 0,1 0 1 0 0,12 1-1 0 0,-15-1-43 0 0,19 4 0 0 0,11 5 13 0 0,-25-6 10 0 0,1 0 0 0 0,-1-1 0 0 0,12 0 1 0 0,106 15 1526 0 0,-57-7-1166 0 0,-58-7-363 0 0,0 0 0 0 0,22 0 1 0 0,-2 0-14 0 0,-10-1-8 0 0,0-1 0 0 0,0-1 0 0 0,0-1 0 0 0,0-1 0 0 0,0-1 0 0 0,41-13 0 0 0,-46 12 111 0 0,1 1 0 0 0,-1 0 0 0 0,1 1 0 0 0,-1 1-1 0 0,1 1 1 0 0,0 0 0 0 0,22 3 0 0 0,10 1 287 0 0,0-3-1 0 0,89-10 1 0 0,-72-2-236 0 0,-13 1-120 0 0,37-7 24 0 0,9 0-72 0 0,-72 12 6 0 0,-19 4 0 0 0,-1 0 0 0 0,1 1 0 0 0,9-1 0 0 0,71-4 0 0 0,-60 2 0 0 0,44 2 0 0 0,-44 1 18 0 0,50-6 0 0 0,-15 1 10 0 0,-49 4-28 0 0,181-14 0 0 0,-178 14 0 0 0,37 3 0 0 0,-18 0 0 0 0,86 8 0 0 0,-39-12 0 0 0,-45 1 0 0 0,71 4 0 0 0,43 9-64 0 0,-38 6 1081 0 0,136 38 0 0 0,-228-50-1121 0 0,1-1 1 0 0,0-1 0 0 0,0-1-1 0 0,0-1 1 0 0,0-2 0 0 0,49-6 0 0 0,-2-7 475 0 0,74-24 1 0 0,-80 18-216 0 0,44-12 106 0 0,-73 24-204 0 0,0 1-1 0 0,0 2 1 0 0,1 2-1 0 0,-1 1 0 0 0,62 6 1 0 0,-58 1-46 0 0,5 1 7 0 0,89-1 0 0 0,-73-7-40 0 0,43-3-24 0 0,51-6 44 0 0,190 2 124 0 0,-215 9 44 0 0,-33-4-103 0 0,-65 2-13 0 0,61 3-1 0 0,-18 4-8 0 0,45 7-9 0 0,-105-10-68 0 0,0 2 0 0 0,0 0 0 0 0,-1 1 0 0 0,0 1 1 0 0,23 10-1 0 0,-9 0-893 0 0,0 1 1 0 0,-1 1 0 0 0,-1 2 0 0 0,35 32 0 0 0,-35-26-465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4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23 5527 0 0,'0'0'423'0'0,"1"-2"-278"0"0,3-18 15683 0 0,-1 27-13680 0 0,-3-1-2147 0 0,1 0 1 0 0,-1 0-1 0 0,-1 0 0 0 0,1 0 0 0 0,-1 0 0 0 0,0 0 1 0 0,0 0-1 0 0,0 0 0 0 0,-1 0 0 0 0,0 0 0 0 0,-4 8 1 0 0,-5 6-46 0 0,-21 34 1 0 0,12-24-245 0 0,19-28 81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3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40 100 4143 0 0,'1'1'10059'0'0,"1"3"-9706"0"0,0 0 1 0 0,-1 0-1 0 0,1 0 0 0 0,-1 0 1 0 0,0 0-1 0 0,0 0 0 0 0,0 0 0 0 0,-1 0 1 0 0,1 1-1 0 0,-1-1 0 0 0,0 0 1 0 0,0 1-1 0 0,-2 7 0 0 0,-1 4 434 0 0,-1 0-1 0 0,-7 21 1 0 0,0-4-88 0 0,3-9-323 0 0,5-17-264 0 0,0 1 0 0 0,1 0 0 0 0,0 0 0 0 0,1 0 0 0 0,-2 9 0 0 0,3-16-65 0 0,0-1-1 0 0,0 1 1 0 0,0 0-1 0 0,0 0 1 0 0,0-1 0 0 0,1 1-1 0 0,-1 0 1 0 0,0 0-1 0 0,0-1 1 0 0,0 1-1 0 0,1 0 1 0 0,-1-1 0 0 0,0 1-1 0 0,1 0 1 0 0,-1-1-1 0 0,1 1 1 0 0,-1 0-1 0 0,1-1 1 0 0,-1 1 0 0 0,1-1-1 0 0,-1 1 1 0 0,1-1-1 0 0,-1 1 1 0 0,2 0-1 0 0,0-1 15 0 0,-1 1-1 0 0,1-1 1 0 0,0 1 0 0 0,-1-1-1 0 0,1 0 1 0 0,-1 1-1 0 0,1-1 1 0 0,0 0-1 0 0,-1 0 1 0 0,1 0-1 0 0,1-1 1 0 0,4 0 96 0 0,-1 0 0 0 0,0-1 0 0 0,0 0 0 0 0,10-4 0 0 0,2-4-52 0 0,1 0-1 0 0,-2-1 0 0 0,1 0 1 0 0,-2-2-1 0 0,1 0 1 0 0,-2 0-1 0 0,0-2 1 0 0,16-19-1 0 0,32-42-104 0 0,-59 69-2 0 0,1 0 0 0 0,-1 0 0 0 0,0 0 0 0 0,-1 0-1 0 0,1-1 1 0 0,3-13 0 0 0,10-22-619 0 0,-15 39 337 0 0,0 1-1 0 0,0-1 1 0 0,1 1 0 0 0,-1 0 0 0 0,1 0-1 0 0,0 0 1 0 0,0 0 0 0 0,0 0 0 0 0,4-3-1 0 0,5-1-1132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9:5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60 1375 0 0,'0'0'1596'0'0,"-16"-1"5050"0"0,-2-6 2119 0 0,27 5-5024 0 0,42-6-2796 0 0,47-5-142 0 0,48 9-651 0 0,-43-3-279 0 0,-67 4-147 0 0,-11 1-293 0 0,23-2 207 0 0,-17-1-6314 0 0,-18 2-220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9:5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809 106 4607 0 0,'27'-51'-225'0'0,"-12"23"2914"0"0,-2 1 9773 0 0,-29 48-11581 0 0,3-5-785 0 0,-10 20-23 0 0,-31 69 1 0 0,7-14-28 0 0,-205 316-246 0 0,111-189 74 0 0,112-170-44 0 0,-3-2 0 0 0,-59 68 0 0 0,78-101 168 0 0,-121 116 136 0 0,131-126-125 0 0,-12 7 36 0 0,20-15-29 0 0,1 1 0 0 0,-1 0 0 0 0,11-6 0 0 0,8 2 294 0 0,-1 2 0 0 0,46-7 1 0 0,-37 7 32 0 0,236-24 2232 0 0,-253 28-2473 0 0,-1 1-13 0 0,-1 0 0 0 0,28 3 0 0 0,-32-1-132 0 0,-8 0-152 0 0,0-1 0 0 0,1 1 0 0 0,-1 0 0 0 0,0-1 0 0 0,0 1-1 0 0,0 0 1 0 0,0 0 0 0 0,0 0 0 0 0,0 0 0 0 0,0 0-1 0 0,0 0 1 0 0,0 0 0 0 0,0 1 0 0 0,1 0-491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9:55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47 4607 0 0,'2'-7'193'0'0,"0"0"-1"0"0,-1 0 1 0 0,0-1 0 0 0,1-10 14634 0 0,-3 18-14779 0 0,0 1 0 0 0,0-1 0 0 0,0 0 1 0 0,0 1-1 0 0,0-1 0 0 0,0 1 0 0 0,0-1 1 0 0,0 1-1 0 0,0-1 0 0 0,0 1 0 0 0,0 0 1 0 0,0 0-1 0 0,1-1 0 0 0,-1 1 0 0 0,0 0 1 0 0,0 2-1 0 0,-12 16 150 0 0,11-15-107 0 0,-20 32 122 0 0,-13 21-349 0 0,-39 86 0 0 0,74-142-119 0 0,-3 6 474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9:5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75 285 12551 0 0,'0'0'572'0'0,"-1"1"-9"0"0,-7 1-389 0 0,1 0-1 0 0,0 0 1 0 0,-14 1 0 0 0,17-3 378 0 0,-1 0 1 0 0,1 0 0 0 0,0 0 0 0 0,0-1 0 0 0,-6-1 1071 0 0,10-1-1627 0 0,1 0 0 0 0,-1 0 1 0 0,1 0-1 0 0,0 0 1 0 0,0 0-1 0 0,0 0 1 0 0,1 0-1 0 0,-1 0 1 0 0,0 0-1 0 0,1 0 1 0 0,0 1-1 0 0,2-4 1 0 0,29-30-492 0 0,-27 31 435 0 0,23-22-509 0 0,47-33-1 0 0,-36 30 394 0 0,-23 17 362 0 0,0 1 0 0 0,0 0 0 0 0,1 2 0 0 0,1 0 0 0 0,39-15 0 0 0,-51 23 32 0 0,0-1 1 0 0,1 2-1 0 0,0-1 1 0 0,-1 1-1 0 0,1 0 1 0 0,0 1 0 0 0,0-1-1 0 0,0 2 1 0 0,0-1-1 0 0,-1 1 1 0 0,1 0-1 0 0,0 1 1 0 0,-1 0-1 0 0,1 0 1 0 0,-1 1-1 0 0,0-1 1 0 0,1 2-1 0 0,-1-1 1 0 0,8 6-1 0 0,-14-8-180 0 0,1 1 0 0 0,-1-1-1 0 0,1 1 1 0 0,-1 0 0 0 0,0-1-1 0 0,0 1 1 0 0,0 0 0 0 0,0 0 0 0 0,0-1-1 0 0,0 1 1 0 0,0 0 0 0 0,-1 0-1 0 0,1 0 1 0 0,-1 0 0 0 0,1 0 0 0 0,-1 0-1 0 0,0 0 1 0 0,0 1 0 0 0,0-1-1 0 0,0 0 1 0 0,0 0 0 0 0,-1 3 0 0 0,0 5 76 0 0,-1 1 0 0 0,0-1 1 0 0,-4 10-1 0 0,-56 158-1254 0 0,61-176 357 0 0,-1 8-4625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9:5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6447 0 0,'0'0'499'0'0,"4"7"1206"0"0,-3-4-1112 0 0,1-1 0 0 0,0 0-1 0 0,0 1 1 0 0,0-1 0 0 0,0 0 0 0 0,1 0-1 0 0,-1 0 1 0 0,1-1 0 0 0,2 3-1 0 0,0-2-154 0 0,1 1 0 0 0,0 0 0 0 0,11 2 0 0 0,-5-2-125 0 0,0-1 0 0 0,0 0 1 0 0,23 0-1 0 0,-16-3-118 0 0,0-1 0 0 0,-1-1 0 0 0,1 0 0 0 0,0-2 0 0 0,-1 0 0 0 0,0-1 0 0 0,-1 0 0 0 0,1-2 0 0 0,-1 0 0 0 0,0-1 0 0 0,-1-1 0 0 0,0 0 0 0 0,-1-1 1 0 0,26-24-1 0 0,-35 27-227 0 0,1 0 1 0 0,-1 0-1 0 0,7-12 1 0 0,-10 14-99 0 0,-2 5 100 0 0,-1 1 0 0 0,1-1 0 0 0,-1 1 0 0 0,1-1 1 0 0,-1 1-1 0 0,0-1 0 0 0,1 1 0 0 0,-1-1 0 0 0,0 0 1 0 0,0 1-1 0 0,1-1 0 0 0,-1 0 0 0 0,0 1 0 0 0,0-1 1 0 0,0 1-1 0 0,0-1 0 0 0,0 0 0 0 0,0 1 0 0 0,0-1 1 0 0,0 0-1 0 0,0 1 0 0 0,0-1 0 0 0,0 0 0 0 0,0 1 1 0 0,0-1-1 0 0,-1 0 0 0 0,1 1 0 0 0,0-1 0 0 0,0 1 1 0 0,-1-1-1 0 0,1 0 0 0 0,-1 1 0 0 0,1-1 1 0 0,0 1-1 0 0,-1-1 0 0 0,1 1 0 0 0,-1-1 0 0 0,1 1 1 0 0,-1 0-1 0 0,1-1 0 0 0,-1 1 0 0 0,1 0 0 0 0,-1-1 1 0 0,0 1-1 0 0,1 0 0 0 0,-1-1 0 0 0,1 1 0 0 0,-1 0 1 0 0,0 0-1 0 0,-1 0 0 0 0,-1-1-16 0 0,0 0 0 0 0,-1 1 0 0 0,1 0 0 0 0,0 0 0 0 0,-1 0 0 0 0,1 0 0 0 0,0 0 0 0 0,-7 2 0 0 0,-10 4-18 0 0,1 2 1 0 0,-1 0-1 0 0,1 1 0 0 0,1 1 1 0 0,-29 20-1 0 0,-81 72 75 0 0,79-61-24 0 0,39-32 72 0 0,1 0 0 0 0,-1 0-1 0 0,1 1 1 0 0,1 0 0 0 0,-13 21 0 0 0,18-26-13 0 0,0-1-1 0 0,1 2 1 0 0,0-1 0 0 0,0 0 0 0 0,0 0 0 0 0,1 1 0 0 0,-1 5 0 0 0,1-8-18 0 0,1 0 0 0 0,0 0 0 0 0,0 0 0 0 0,0 0 0 0 0,1 1 0 0 0,-1-1 0 0 0,1 0 0 0 0,-1 0 0 0 0,1 0 0 0 0,0 0 0 0 0,0 0 0 0 0,0-1 0 0 0,3 5 0 0 0,-2-5-19 0 0,1 1 0 0 0,-1-1 1 0 0,1 0-1 0 0,0 0 0 0 0,-1-1 0 0 0,1 1 0 0 0,0 0 0 0 0,0-1 1 0 0,0 0-1 0 0,0 0 0 0 0,0 0 0 0 0,0 0 0 0 0,5 1 0 0 0,3-1-455 0 0,0 0-1 0 0,1 0 0 0 0,-1-1 1 0 0,0-1-1 0 0,0 1 0 0 0,21-6 1 0 0,-9 1-5444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9:5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63 9215 0 0,'23'-34'2376'0'0,"-22"21"4096"0"0,-3 11-6388 0 0,1 1-1 0 0,-1 0 1 0 0,1 0-1 0 0,-1-1 0 0 0,0 1 1 0 0,0 0-1 0 0,0 1 1 0 0,0-1-1 0 0,0 0 1 0 0,1 0-1 0 0,-1 1 0 0 0,-1-1 1 0 0,-1 1-1 0 0,2-1-11 0 0,-6 0-26 0 0,-1 1-1 0 0,1-1 0 0 0,-1 1 1 0 0,1 1-1 0 0,-1 0 0 0 0,0 0 1 0 0,1 0-1 0 0,-13 5 0 0 0,0 2-45 0 0,1 1 0 0 0,-1 1-1 0 0,-21 15 1 0 0,-53 42 13 0 0,70-47 150 0 0,-25 26-1 0 0,39-35-31 0 0,1 1 0 0 0,0 0-1 0 0,1 0 1 0 0,-11 19 0 0 0,15-16 112 0 0,5-15-224 0 0,0 0 0 0 0,0 1 0 0 0,0-1 1 0 0,0 0-1 0 0,1 0 0 0 0,-1 1 0 0 0,0-1 0 0 0,0 0 0 0 0,0 0 1 0 0,0 1-1 0 0,0-1 0 0 0,0 0 0 0 0,1 0 0 0 0,-1 1 1 0 0,0-1-1 0 0,0 0 0 0 0,0 0 0 0 0,0 0 0 0 0,1 0 0 0 0,-1 1 1 0 0,0-1-1 0 0,0 0 0 0 0,0 0 0 0 0,1 0 0 0 0,-1 0 0 0 0,0 0 1 0 0,0 0-1 0 0,1 1 0 0 0,-1-1 0 0 0,1 0 0 0 0,2 0 63 0 0,0 0-1 0 0,0-1 1 0 0,0 1-1 0 0,0 0 1 0 0,0-1-1 0 0,0 0 1 0 0,4-1-1 0 0,16-6 29 0 0,-1-1-1 0 0,0 0 1 0 0,40-25-1 0 0,56-47-563 0 0,-116 79 446 0 0,19-13-236 0 0,22-21 0 0 0,-42 35 131 0 0,-7 10-104 0 0,-29 41 578 0 0,-9 12 102 0 0,41-55-441 0 0,-1 0 0 0 0,1 0 0 0 0,0 0 0 0 0,0 0 0 0 0,1 0 0 0 0,0 1 0 0 0,-2 11-1 0 0,4-16-58 0 0,-1 0 0 0 0,1 0 0 0 0,1 0 0 0 0,-1 0 0 0 0,0 0-1 0 0,1 0 1 0 0,-1 0 0 0 0,1 0 0 0 0,0 0 0 0 0,0 0-1 0 0,0 0 1 0 0,0 0 0 0 0,1-1 0 0 0,-1 1 0 0 0,1 0 0 0 0,0-1-1 0 0,-1 1 1 0 0,5 3 0 0 0,-3-4-350 0 0,0 1 0 0 0,0 0 0 0 0,0-1 0 0 0,1 1-1 0 0,-1-1 1 0 0,1 0 0 0 0,-1 0 0 0 0,6 1 0 0 0,9 3-1572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9:5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43 495 5063 0 0,'0'0'232'0'0,"-12"2"2678"0"0,7-1 1007 0 0,4-1-3636 0 0,0 0 1 0 0,0 0-1 0 0,0 0 0 0 0,0 0 0 0 0,0 0 1 0 0,0-1-1 0 0,0 1 0 0 0,0 0 0 0 0,0-1 1 0 0,0 1-1 0 0,0 0 0 0 0,0-1 0 0 0,0 1 1 0 0,0-1-1 0 0,1 0 0 0 0,-1 1 1 0 0,0-1-1 0 0,0 0 0 0 0,0 1 0 0 0,1-1 1 0 0,-1 0-1 0 0,1 0 0 0 0,-1 0 0 0 0,0 0 1 0 0,1 0-1 0 0,-1 1 0 0 0,1-1 1 0 0,0 0-1 0 0,-1 0 0 0 0,1-2 0 0 0,-1 1-40 0 0,1-1-1 0 0,-1 0 0 0 0,1 1 1 0 0,0-1-1 0 0,0 0 1 0 0,0 1-1 0 0,1-1 0 0 0,-1 1 1 0 0,0-1-1 0 0,1 0 0 0 0,1-3 1 0 0,3-7-44 0 0,1 0 1 0 0,1 1-1 0 0,0 0 1 0 0,1 0 0 0 0,15-19-1 0 0,54-50-285 0 0,-59 63 184 0 0,5-5-123 0 0,1 2 1 0 0,1 0-1 0 0,1 2 0 0 0,1 1 1 0 0,1 1-1 0 0,0 1 0 0 0,1 1 1 0 0,56-19-1 0 0,-23 12-591 0 0,-23 8-2585 0 0,58-13-1 0 0,-79 23 1773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9:5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1498 78 5063 0 0,'99'-37'889'0'0,"-65"26"2644"0"0,1 1 0 0 0,48-6 0 0 0,-79 16-3767 0 0,10-2 2199 0 0,-13 1-696 0 0,-7 0-757 0 0,-100 9-129 0 0,-52 19 325 0 0,81-13-575 0 0,-20 4-133 0 0,-197 30 0 0 0,225-39-6 0 0,-416 43-140 0 0,415-52 146 0 0,26-1 0 0 0,41 1-13 0 0,-10-1-225 0 0,13 0 230 0 0,0 1 0 0 0,-1 0-1 0 0,1 0 1 0 0,0 0-1 0 0,-1 0 1 0 0,1 0-1 0 0,0-1 1 0 0,-1 1 0 0 0,1 0-1 0 0,0 0 1 0 0,0-1-1 0 0,-1 1 1 0 0,1 0-1 0 0,0 0 1 0 0,0-1 0 0 0,0 1-1 0 0,-1 0 1 0 0,1-1-1 0 0,0 1 1 0 0,0 0-1 0 0,0 0 1 0 0,0-1 0 0 0,0 1-1 0 0,-1-1 1 0 0,1 1-1 0 0,0 0 1 0 0,0-1-1 0 0,0 1 1 0 0,0 0 0 0 0,0-1-1 0 0,1 0-35 0 0,0 0 1 0 0,1 0-1 0 0,-1 0 0 0 0,0 0 0 0 0,0 0 0 0 0,1 0 1 0 0,-1 0-1 0 0,0 1 0 0 0,1-1 0 0 0,-1 0 0 0 0,0 1 1 0 0,3-1-1 0 0,-1 0-51 0 0,32-15-262 0 0,0 1 0 0 0,1 2 0 0 0,73-16 0 0 0,-108 29 352 0 0,0 0-1 0 0,0 0 1 0 0,0 0 0 0 0,1 0-1 0 0,-1 0 1 0 0,0 0-1 0 0,0 0 1 0 0,0 0 0 0 0,0 1-1 0 0,0-1 1 0 0,0 0-1 0 0,0 1 1 0 0,-1-1-1 0 0,1 1 1 0 0,0-1 0 0 0,0 1-1 0 0,0 0 1 0 0,0-1-1 0 0,0 1 1 0 0,-1 0 0 0 0,1 0-1 0 0,0-1 1 0 0,-1 1-1 0 0,1 0 1 0 0,0 0 0 0 0,-1 0-1 0 0,1 0 1 0 0,-1 0-1 0 0,0 0 1 0 0,1 0-1 0 0,-1 0 1 0 0,0 0 0 0 0,1 0-1 0 0,-1 2 1 0 0,1 2 2 0 0,0 1 0 0 0,0 0 0 0 0,-1-1 0 0 0,1 10 0 0 0,-3 5 57 0 0,0-1-1 0 0,-2 1 0 0 0,0-1 0 0 0,-1 0 1 0 0,-9 24-1 0 0,-47 91 652 0 0,20-47-282 0 0,-67 137 428 0 0,74-164-717 0 0,-66 89 1 0 0,-71 47-1679 0 0,154-179 876 0 0,-26 18 0 0 0,42-34 468 0 0,11-7-2732 0 0,2-3-2504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9:5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12895 0 0,'0'0'6267'0'0,"3"0"-5440"0"0,21-5-6 0 0,0 0 1 0 0,24-10-1 0 0,-13 4-348 0 0,285-94 623 0 0,-209 72-3244 0 0,-91 28 937 0 0,2-1-749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9:5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74 12895 0 0,'0'0'998'0'0,"-1"2"-657"0"0,-14 17 1376 0 0,-30 30-1 0 0,-32 34-1125 0 0,68-72-507 0 0,1 1 1 0 0,0-1-1 0 0,1 2 1 0 0,0-1-1 0 0,-9 27 1 0 0,14-34-69 0 0,1-1 0 0 0,0 0 0 0 0,0 1 0 0 0,1-1 0 0 0,-1 0 0 0 0,1 1 0 0 0,0-1 0 0 0,0 1 0 0 0,0-1 0 0 0,1 1 0 0 0,0-1 0 0 0,2 8 0 0 0,-2-11-7 0 0,0 0 1 0 0,0 0 0 0 0,0 0 0 0 0,0 0 0 0 0,1 0 0 0 0,-1-1-1 0 0,0 1 1 0 0,1 0 0 0 0,-1-1 0 0 0,0 1 0 0 0,1-1 0 0 0,-1 0-1 0 0,1 1 1 0 0,-1-1 0 0 0,2 0 0 0 0,2 0 17 0 0,0 0 1 0 0,0 0-1 0 0,0 0 1 0 0,0-1-1 0 0,-1 0 1 0 0,1 0-1 0 0,0 0 1 0 0,-1 0-1 0 0,1-1 1 0 0,5-2-1 0 0,3-3 194 0 0,0 0 0 0 0,14-10 0 0 0,-10 5-3 0 0,-2 0 0 0 0,0-2 0 0 0,0 0 1 0 0,16-20-1 0 0,46-69 1291 0 0,-39 50-1213 0 0,-14 16-548 0 0,-17 26 67 0 0,0 0 0 0 0,1 0 0 0 0,11-13 0 0 0,-16 22-348 0 0,0-1 0 0 0,0 1 0 0 0,0 0 0 0 0,1-1 0 0 0,5-2 0 0 0,0 0-1005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3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338 105 8751 0 0,'0'-1'399'0'0,"-4"-8"-75"0"0,1 1 1 0 0,-1 0-1 0 0,-10-14 1 0 0,10 17 1313 0 0,0 0 1 0 0,0 0 0 0 0,-1 1 0 0 0,-4-4 0 0 0,-19-18 2650 0 0,27 26-4286 0 0,1-1-1 0 0,0 1 1 0 0,-1 0 0 0 0,1 0-1 0 0,0-1 1 0 0,-1 1 0 0 0,1 0-1 0 0,0 0 1 0 0,-1 0-1 0 0,1 0 1 0 0,-1-1 0 0 0,1 1-1 0 0,0 0 1 0 0,-1 0 0 0 0,1 0-1 0 0,-1 0 1 0 0,1 0-1 0 0,-1 0 1 0 0,1 0 0 0 0,-1 0-1 0 0,0 0 3 0 0,0 0-5 0 0,0 0 0 0 0,1 0 0 0 0,-1 0 0 0 0,1-1 0 0 0,-1 1 0 0 0,1 0 0 0 0,-1 0 0 0 0,0 0 0 0 0,1 0 0 0 0,-1 0 0 0 0,1 0 0 0 0,-1 0 0 0 0,0 0 0 0 0,1 1 0 0 0,-1-1 0 0 0,1 0 0 0 0,-1 0 0 0 0,1 0 0 0 0,-1 1 0 0 0,0-1 0 0 0,1 0 0 0 0,-1 1 0 0 0,1-1 0 0 0,0 0 0 0 0,-1 1 0 0 0,1-1 0 0 0,-1 0 0 0 0,1 1 0 0 0,-1-1 0 0 0,1 2 0 0 0,-1-1 0 0 0,-42 32-31 0 0,15-12-17 0 0,-32 31-1 0 0,40-33 75 0 0,4-4 64 0 0,-18 22 0 0 0,31-33-28 0 0,-1 1 1 0 0,1 0-1 0 0,0 0 1 0 0,0 0-1 0 0,0 0 1 0 0,1 1-1 0 0,0-1 1 0 0,0 1-1 0 0,-2 8 1 0 0,4-13-48 0 0,0-1 0 0 0,0 1 0 0 0,0-1 1 0 0,0 1-1 0 0,0-1 0 0 0,0 1 0 0 0,0 0 0 0 0,0-1 1 0 0,0 1-1 0 0,1-1 0 0 0,-1 1 0 0 0,0-1 1 0 0,0 1-1 0 0,1-1 0 0 0,-1 1 0 0 0,0-1 0 0 0,0 1 1 0 0,1-1-1 0 0,-1 0 0 0 0,1 1 0 0 0,-1-1 0 0 0,0 1 1 0 0,1-1-1 0 0,-1 0 0 0 0,1 1 0 0 0,-1-1 0 0 0,1 0 1 0 0,-1 0-1 0 0,1 1 0 0 0,0-1 0 0 0,15 4 187 0 0,-9-4-186 0 0,1-1 0 0 0,0 1 1 0 0,-1-1-1 0 0,1 0 0 0 0,-1-1 0 0 0,0 0 0 0 0,1 0 0 0 0,-1-1 0 0 0,9-4 0 0 0,-15 6-90 0 0,12 5-5213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9:5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112 384 3679 0 0,'-2'1'167'0'0,"-1"2"-10"0"0,-1 0 0 0 0,1 0 0 0 0,-1 0 0 0 0,0-1 0 0 0,0 0 0 0 0,0 1 0 0 0,0-1 0 0 0,0-1 0 0 0,-8 3 0 0 0,9-3 492 0 0,0 0-1 0 0,0-1 1 0 0,0 1-1 0 0,1-1 0 0 0,-1 0 1 0 0,0 0-1 0 0,0 0 1 0 0,0 0-1 0 0,0 0 0 0 0,0-1 1 0 0,0 1-1 0 0,0-1 1 0 0,1 0-1 0 0,-1 0 0 0 0,0 0 1 0 0,-2-2-1 0 0,4 2-505 0 0,0 0 0 0 0,0 0 0 0 0,0 0 0 0 0,0 0 1 0 0,0 0-1 0 0,0 0 0 0 0,0 0 0 0 0,1 0 0 0 0,-1-1 0 0 0,0 1 0 0 0,1 0 0 0 0,-1-1 0 0 0,1 1 0 0 0,0 0 0 0 0,-1-1 0 0 0,1 1 0 0 0,0 0 0 0 0,0-1 0 0 0,0 1 0 0 0,0-1 0 0 0,0-2 0 0 0,5-29 678 0 0,-5 32-767 0 0,4-13 129 0 0,1 0 1 0 0,0 1-1 0 0,1 0 1 0 0,0 0 0 0 0,1 0-1 0 0,0 1 1 0 0,1 0 0 0 0,1 0-1 0 0,11-12 1 0 0,7-5-157 0 0,2 1 1 0 0,33-25-1 0 0,-42 38-149 0 0,43-26 0 0 0,-52 35 78 0 0,0 0-1 0 0,1 1 1 0 0,-1 1-1 0 0,1 0 1 0 0,24-5-1 0 0,-31 8 77 0 0,1 1 0 0 0,-1 0-1 0 0,0 0 1 0 0,1 0-1 0 0,-1 1 1 0 0,0 0-1 0 0,1 0 1 0 0,-1 0-1 0 0,0 0 1 0 0,0 1 0 0 0,0 0-1 0 0,0 0 1 0 0,0 1-1 0 0,-1-1 1 0 0,1 1-1 0 0,-1 0 1 0 0,1 0-1 0 0,-1 0 1 0 0,0 1-1 0 0,0-1 1 0 0,-1 1 0 0 0,1 0-1 0 0,-1 0 1 0 0,0 1-1 0 0,0-1 1 0 0,0 1-1 0 0,0-1 1 0 0,-1 1-1 0 0,0 0 1 0 0,0 0-1 0 0,0 0 1 0 0,-1 0 0 0 0,1 0-1 0 0,-1 1 1 0 0,0-1-1 0 0,-1 0 1 0 0,1 1-1 0 0,-1-1 1 0 0,0 0-1 0 0,-1 1 1 0 0,1-1-1 0 0,-1 0 1 0 0,0 0 0 0 0,0 1-1 0 0,-1-1 1 0 0,-2 5-1 0 0,-6 12 126 0 0,-14 22-1 0 0,-4 8-520 0 0,26-47 7 0 0,0-1-1 0 0,1 1 0 0 0,-1-1 1 0 0,1 1-1 0 0,0 0 0 0 0,-1 7 1 0 0,2-1-1889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9:5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251 803 9671 0 0,'4'-5'8395'0'0,"-123"111"-7322"0"0,100-86-874 0 0,0 1 0 0 0,2 0 0 0 0,-28 45 0 0 0,40-56-203 0 0,-1 0 0 0 0,2 1-1 0 0,-1 0 1 0 0,2 0 0 0 0,-1 1 0 0 0,2-1 0 0 0,-1 1-1 0 0,1-1 1 0 0,1 1 0 0 0,0 19 0 0 0,2-29 32 0 0,-1-1 1 0 0,0 1-1 0 0,1-1 1 0 0,-1 1 0 0 0,1-1-1 0 0,-1 1 1 0 0,1-1 0 0 0,0 1-1 0 0,0-1 1 0 0,0 0 0 0 0,0 0-1 0 0,0 1 1 0 0,0-1 0 0 0,0 0-1 0 0,0 0 1 0 0,0 0 0 0 0,0 0-1 0 0,1 0 1 0 0,-1 0 0 0 0,0 0-1 0 0,1-1 1 0 0,-1 1-1 0 0,0 0 1 0 0,1-1 0 0 0,-1 1-1 0 0,1-1 1 0 0,-1 0 0 0 0,1 1-1 0 0,0-1 1 0 0,2 0 0 0 0,4 1 87 0 0,0-1 1 0 0,0 0-1 0 0,-1 0 1 0 0,14-3-1 0 0,-5 1-262 0 0,-1-1 0 0 0,0 0 0 0 0,0-2-1 0 0,0 0 1 0 0,17-8 0 0 0,-5-2-633 0 0</inkml:trace>
  <inkml:trace contextRef="#ctx0" brushRef="#br0" timeOffset="1">1388 38 14279 0 0,'12'-37'3768'0'0,"-13"37"-3673"0"0,-1 1-1 0 0,1 0 0 0 0,-1 0 1 0 0,1 0-1 0 0,-1 0 1 0 0,1 0-1 0 0,0 0 0 0 0,0 0 1 0 0,-1 1-1 0 0,1-1 1 0 0,0 0-1 0 0,0 1 0 0 0,-1 2 1 0 0,-1-1 38 0 0,-44 63 637 0 0,-73 137 0 0 0,-17 86 143 0 0,2-5-541 0 0,-51 54-1116 0 0,171-304-1178 0 0,8-17-3536 0 0,3-7-674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9:5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34 8287 0 0,'-36'-34'12186'0'0,"48"36"-11197"0"0,31 2-93 0 0,45-3 0 0 0,-71-1-788 0 0,105-2 331 0 0,13-1-631 0 0,-45 7-3106 0 0,-8 3-4231 0 0,-61-5 5362 0 0</inkml:trace>
  <inkml:trace contextRef="#ctx0" brushRef="#br0" timeOffset="1">672 92 8751 0 0,'0'2'399'0'0,"-15"80"957"0"0,7-46 1997 0 0,-3 0-1355 0 0,-1-2 0 0 0,-2 1 0 0 0,-22 37 0 0 0,-6 17 430 0 0,34-72-3659 0 0,-11 20 0 0 0,14-28-99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19:5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9215 0 0,'-1'1'3831'0'0,"-20"23"-1234"0"0,-36 31 1 0 0,37-38-2302 0 0,1 2 1 0 0,1 0 0 0 0,-21 29-1 0 0,25-28 49 0 0,-18 36-1 0 0,29-50-227 0 0,0 0 0 0 0,1 1 0 0 0,0-1 0 0 0,0 1 0 0 0,0 0 0 0 0,1-1 0 0 0,0 1 0 0 0,0 0 0 0 0,1 0 0 0 0,0 12 0 0 0,0-17-60 0 0,1 0 1 0 0,-1-1-1 0 0,0 1 0 0 0,1 0 0 0 0,0 0 1 0 0,-1-1-1 0 0,1 1 0 0 0,0 0 1 0 0,0-1-1 0 0,0 1 0 0 0,0-1 0 0 0,0 1 1 0 0,0-1-1 0 0,0 1 0 0 0,0-1 0 0 0,1 0 1 0 0,2 2-1 0 0,-2-1 14 0 0,1-1 0 0 0,0 0 0 0 0,-1 1 0 0 0,1-1 0 0 0,0 0 0 0 0,0 0 0 0 0,0-1 0 0 0,0 1 0 0 0,0-1 0 0 0,3 1 0 0 0,1-1 22 0 0,0 0-1 0 0,0 0 1 0 0,0-1-1 0 0,0 0 0 0 0,0 0 1 0 0,-1 0-1 0 0,1-1 1 0 0,11-5-1 0 0,-3 0-3 0 0,0-1 1 0 0,-1-1-1 0 0,0 0 0 0 0,0-1 0 0 0,-1-1 1 0 0,0 0-1 0 0,-1 0 0 0 0,16-20 0 0 0,-22 24-132 0 0,-1-1-1 0 0,1 1 0 0 0,-1-1 1 0 0,-1 0-1 0 0,0 0 1 0 0,0 0-1 0 0,0-1 1 0 0,-1 1-1 0 0,0-1 0 0 0,-1 0 1 0 0,0 0-1 0 0,-1 0 1 0 0,1 0-1 0 0,-2 0 1 0 0,1 0-1 0 0,-1-1 0 0 0,-2-9 1 0 0,2 15-266 0 0,-1 0 0 0 0,0-1-1 0 0,0 1 1 0 0,0 0 0 0 0,-1 0 0 0 0,1 0 0 0 0,-1 0 0 0 0,0 0-1 0 0,0 0 1 0 0,-1 0 0 0 0,1 0 0 0 0,-1 1 0 0 0,1 0 0 0 0,-1-1 0 0 0,0 1-1 0 0,-1 0 1 0 0,1 0 0 0 0,0 1 0 0 0,-1-1 0 0 0,0 1 0 0 0,-4-3 0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0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35 288 15863 0 0,'0'0'1439'0'0,"-1"1"-1186"0"0,-5 5 8 0 0,-1 0-1 0 0,-13 10 4054 0 0,31-24-4152 0 0,122-96-558 0 0,-35 31-1053 0 0,44-31-2273 0 0,-105 85 3825 0 0,-18 11 2722 0 0,-17 22-1435 0 0,-2-7-1218 0 0,0 0 0 0 0,-1-1-1 0 0,0 1 1 0 0,0-1 0 0 0,0 1 0 0 0,-4 7-1 0 0,-16 40 574 0 0,14-38-533 0 0,0 0-69 0 0,-4 11 246 0 0,-12 38 0 0 0,21-59-484 0 0,0 1-1 0 0,1 0 1 0 0,0 0-1 0 0,0 0 0 0 0,1 0 1 0 0,-1 0-1 0 0,1 0 1 0 0,1 0-1 0 0,0 0 1 0 0,0 0-1 0 0,2 8 0 0 0,-3-13-962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0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23 19031 0 0,'0'-1'259'0'0,"0"-1"0"0"0,-1 0 0 0 0,1 1 0 0 0,0-1-1 0 0,-1 1 1 0 0,0-1 0 0 0,-1-2 0 0 0,0 3-258 0 0,-1-1 0 0 0,0 1 0 0 0,0 1 0 0 0,0-1 0 0 0,0 0 0 0 0,1 1 0 0 0,-1-1 0 0 0,0 1 0 0 0,0 0 0 0 0,0 0 0 0 0,0 0 0 0 0,0 0 0 0 0,0 0 0 0 0,0 1 0 0 0,0 0 0 0 0,0-1 0 0 0,0 1 0 0 0,-3 2 0 0 0,-7 2-2 0 0,0 1 0 0 0,-19 12 0 0 0,22-13 2 0 0,-9 7 24 0 0,-28 21 0 0 0,39-26-25 0 0,1-1 1 0 0,0 1-1 0 0,0 0 1 0 0,1 0-1 0 0,0 1 1 0 0,-6 9 0 0 0,11-15-31 0 0,0-1 0 0 0,0 1 0 0 0,0-1 0 0 0,1 1 0 0 0,-1-1 0 0 0,1 1 0 0 0,-1-1 0 0 0,1 1 0 0 0,0 0 0 0 0,-1-1 0 0 0,1 1 1 0 0,0-1-1 0 0,0 1 0 0 0,0 0 0 0 0,0-1 0 0 0,0 1 0 0 0,1 0 0 0 0,-1-1 0 0 0,1 1 0 0 0,-1-1 0 0 0,1 1 0 0 0,-1 0 0 0 0,2 1 1 0 0,1 1-193 0 0,0 0 1 0 0,0 1 0 0 0,1-1 0 0 0,0 0 0 0 0,6 5 0 0 0,11 11-372 0 0,-9-3 478 0 0,0 1 0 0 0,-1 0 0 0 0,10 23-1 0 0,18 28 809 0 0,-19-41 500 0 0,2 0 0 0 0,41 40 0 0 0,-61-66-1093 0 0,0-1 1 0 0,0 1-1 0 0,-1 0 0 0 0,1 0 1 0 0,-1 0-1 0 0,1 0 0 0 0,-1 1 1 0 0,0-1-1 0 0,0 0 1 0 0,0 0-1 0 0,0 1 0 0 0,0-1 1 0 0,0 1-1 0 0,-1-1 0 0 0,1 0 1 0 0,-1 1-1 0 0,0-1 1 0 0,0 1-1 0 0,0 0 0 0 0,0-1 1 0 0,0 1-1 0 0,0-1 1 0 0,-1 1-1 0 0,1-1 0 0 0,-1 0 1 0 0,1 1-1 0 0,-1-1 0 0 0,0 1 1 0 0,0-1-1 0 0,0 0 1 0 0,-1 0-1 0 0,1 0 0 0 0,-3 4 1 0 0,-2 1-65 0 0,0-1 0 0 0,0 1 0 0 0,0-1 0 0 0,0-1 1 0 0,-1 1-1 0 0,0-1 0 0 0,-1 0 0 0 0,-11 5 0 0 0,8-4-82 0 0,-1-1 0 0 0,0 0 0 0 0,0-1 0 0 0,0-1 0 0 0,-1 0 0 0 0,1 0-1 0 0,-1-1 1 0 0,1-1 0 0 0,-1 0 0 0 0,0-1 0 0 0,0 0 0 0 0,-15-3-1 0 0,12-2-1201 0 0,2-2-381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0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8 5527 0 0,'-2'0'423'0'0,"-13"0"1163"0"0,-1 1 1 0 0,0 0-1 0 0,0 2 0 0 0,0-1 0 0 0,1 2 1 0 0,-30 10-1 0 0,35-9-1435 0 0,1-1 0 0 0,0 1 0 0 0,0 0 0 0 0,0 1 0 0 0,1 0 0 0 0,-1 0 0 0 0,2 1 0 0 0,-1 0 0 0 0,1 1 0 0 0,0-1 0 0 0,-12 18 0 0 0,9-8-86 0 0,0 0-1 0 0,0 1 1 0 0,2 0 0 0 0,-11 34 0 0 0,16-41 9 0 0,0 0 0 0 0,1 0 1 0 0,0 0-1 0 0,1 0 0 0 0,1 0 1 0 0,-1 0-1 0 0,2 0 0 0 0,-1 0 1 0 0,2 1-1 0 0,2 12 0 0 0,-3-21-53 0 0,-1-1 0 0 0,1 1 0 0 0,0-1 0 0 0,0 1 0 0 0,0-1 0 0 0,0 0 0 0 0,1 1 0 0 0,-1-1 0 0 0,1 0 0 0 0,-1 0 0 0 0,1 0 0 0 0,0 0 0 0 0,0 0 0 0 0,0 0 0 0 0,0 0 0 0 0,0-1 0 0 0,0 1 0 0 0,0-1 0 0 0,4 2 0 0 0,-3-1 9 0 0,0-1 0 0 0,0-1 1 0 0,1 1-1 0 0,-1 0 0 0 0,0-1 1 0 0,1 0-1 0 0,-1 0 0 0 0,1 0 0 0 0,-1 0 1 0 0,0 0-1 0 0,1-1 0 0 0,-1 1 0 0 0,0-1 1 0 0,1 0-1 0 0,2-2 0 0 0,8-2 13 0 0,0-1 0 0 0,0-1 0 0 0,-1 0 0 0 0,0-1 0 0 0,0 0 0 0 0,-1-1 0 0 0,0-1 0 0 0,-1 0 0 0 0,0 0 0 0 0,19-24 0 0 0,-22 25-187 0 0,-1-1 0 0 0,-1 0 0 0 0,0-1 0 0 0,0 0 0 0 0,-1 0 0 0 0,0 0 0 0 0,-1 0 0 0 0,0-1 0 0 0,-1 0-1 0 0,0 1 1 0 0,-1-1 0 0 0,0 0 0 0 0,-1-1 0 0 0,0-13 0 0 0,-2 19 2 0 0,0 0 0 0 0,0 0 0 0 0,-1 0 0 0 0,0 0 0 0 0,0 1 0 0 0,-1-1 0 0 0,0 1 0 0 0,0-1 0 0 0,0 1 0 0 0,-1 0 0 0 0,0 0 0 0 0,0 0 0 0 0,0 1 0 0 0,-1 0 0 0 0,0 0 0 0 0,0 0 0 0 0,0 0 0 0 0,-1 1 0 0 0,-11-8 0 0 0,17 12-144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0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448 832 16207 0 0,'-5'-2'265'0'0,"1"0"-1"0"0,0 0 0 0 0,0 1 1 0 0,-1 0-1 0 0,-4-1 1 0 0,-15-5 440 0 0,23 6-122 0 0,-1-10 621 0 0,2 6-1066 0 0,0 1-1 0 0,0 0 1 0 0,0 0 0 0 0,0 0-1 0 0,1-1 1 0 0,0 1 0 0 0,0 0-1 0 0,0 0 1 0 0,0 0 0 0 0,1 0-1 0 0,2-5 1 0 0,4-6 198 0 0,15-21 0 0 0,-12 19-220 0 0,152-247 517 0 0,-22-12-1321 0 0,-118 215-134 0 0,-21 55 646 0 0,0 0 1 0 0,-1 0-1 0 0,1-1 1 0 0,-2 1-1 0 0,1 0 1 0 0,-1-1-1 0 0,-1-12 1 0 0,1 18 157 0 0,0 1 1 0 0,0-1-1 0 0,0 0 1 0 0,0 1 0 0 0,0-1-1 0 0,0 0 1 0 0,0 1 0 0 0,-1-1-1 0 0,1 1 1 0 0,0-1 0 0 0,-1 0-1 0 0,1 1 1 0 0,0-1 0 0 0,-1 1-1 0 0,1-1 1 0 0,0 1 0 0 0,-1-1-1 0 0,1 1 1 0 0,-1-1 0 0 0,1 1-1 0 0,-1 0 1 0 0,1-1 0 0 0,-1 1-1 0 0,1-1 1 0 0,-1 1 0 0 0,0 0-1 0 0,1 0 1 0 0,-1-1 0 0 0,0 1-1 0 0,1 0 1 0 0,-1 0 0 0 0,1 0-1 0 0,-1 0 1 0 0,0 0 0 0 0,1 0-1 0 0,-1 0 1 0 0,0 0-1 0 0,1 0 1 0 0,-1 0 0 0 0,0 0-1 0 0,1 0 1 0 0,-1 0 0 0 0,0 0-1 0 0,1 1 1 0 0,-2-1 0 0 0,-1 2 8 0 0,-1-1 0 0 0,1 1-1 0 0,-1 0 1 0 0,1 0 0 0 0,0 0 0 0 0,-5 5 0 0 0,-4 5 20 0 0,0 0-1 0 0,0 2 1 0 0,2-1-1 0 0,-11 18 1 0 0,-33 63 97 0 0,41-69-90 0 0,-112 243 570 0 0,20 11-249 0 0,89-237-313 0 0,-73 231 109 0 0,86-264-134 0 0,-14 49 71 0 0,-3-1 0 0 0,-2-1-1 0 0,-38 69 1 0 0,59-124-94 0 0,-14 25 51 0 0,-23 29 0 0 0,33-48-592 0 0,-1-1 0 0 0,0 1 0 0 0,0-1 0 0 0,0 0 0 0 0,-1-1 0 0 0,0 1 0 0 0,0-1 0 0 0,-15 7 0 0 0,13-8-5417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0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0 256 6447 0 0,'0'-2'499'0'0,"0"0"-414"0"0,0-1-1 0 0,1 0 1 0 0,-1 0-1 0 0,0 0 0 0 0,1 0 1 0 0,0 0-1 0 0,0 0 1 0 0,1-3-1 0 0,0 3 418 0 0,-1 1-1 0 0,0 0 1 0 0,1 0-1 0 0,0 0 1 0 0,0 0-1 0 0,0 0 1 0 0,-1 0-1 0 0,2 0 1 0 0,-1 1-1 0 0,0-1 1 0 0,0 1-1 0 0,0-1 1 0 0,1 1-1 0 0,-1 0 0 0 0,5-2 1 0 0,1 0-24 0 0,117-44 4224 0 0,172-46-2573 0 0,-243 79-2358 0 0,69-15 1354 0 0,-61 22-3098 0 0,-43 5-1018 0 0,24 3-1 0 0,-19 1-3892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0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5 7367 0 0,'0'0'334'0'0,"1"-1"-1"0"0,7-2 63 0 0,-20 24 5000 0 0,-104 128-1356 0 0,-177 287-2361 0 0,168-248-2153 0 0,108-166-110 0 0,16-21 151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3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8 16415 0 0,'0'0'752'0'0,"2"0"-20"0"0,-2-1-550 0 0,1 0 0 0 0,0 0-1 0 0,0 1 1 0 0,-1-1 0 0 0,1 1-1 0 0,0-1 1 0 0,0 1 0 0 0,0-1-1 0 0,0 1 1 0 0,0 0 0 0 0,0-1-1 0 0,0 1 1 0 0,0 0 0 0 0,0 0-1 0 0,0-1 1 0 0,0 1 0 0 0,0 0-1 0 0,0 0 1 0 0,0 0 0 0 0,1 1-1 0 0,-1-1-113 0 0,0 0-1 0 0,-1 1 0 0 0,1-1 0 0 0,-1 1 0 0 0,1-1 0 0 0,-1 1 0 0 0,1-1 1 0 0,-1 1-1 0 0,1-1 0 0 0,-1 1 0 0 0,1-1 0 0 0,-1 1 0 0 0,0 0 1 0 0,1-1-1 0 0,-1 1 0 0 0,0 0 0 0 0,0-1 0 0 0,1 1 0 0 0,-1 0 1 0 0,0 1-1 0 0,1 2 28 0 0,-1 1-1 0 0,0-1 1 0 0,1 0 0 0 0,-2 1 0 0 0,0 8 0 0 0,-2 2 34 0 0,-3 21-20 0 0,-2-1-1 0 0,-19 52 0 0 0,11-46-66 0 0,-44 78-1 0 0,25-57-41 0 0,23-39-15 0 0,-1 0 0 0 0,-1-1 0 0 0,-22 27 0 0 0,-43 49-749 0 0,77-97 540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0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219 443 10135 0 0,'1'-3'143'0'0,"0"-1"0"0"0,0 1 0 0 0,0 0 0 0 0,1 0 0 0 0,-1 0 0 0 0,1 0 0 0 0,0 1 0 0 0,0-1 0 0 0,0 0 0 0 0,3-2 0 0 0,28-25 1897 0 0,-20 19-1027 0 0,37-30 502 0 0,2 2 1 0 0,100-58 0 0 0,-74 56-975 0 0,127-47 0 0 0,-57 42-349 0 0,-125 41-170 0 0,0 1 1 0 0,0 1 0 0 0,0 1-1 0 0,37 1 1 0 0,-53 2-15 0 0,-1-1-1 0 0,1 1 1 0 0,0 0-1 0 0,-1 1 1 0 0,1-1-1 0 0,-1 1 1 0 0,0 1-1 0 0,12 5 1 0 0,-15-6-4 0 0,-1-1 0 0 0,1 1 1 0 0,-1 0-1 0 0,0 0 0 0 0,1 1 0 0 0,-1-1 1 0 0,0 0-1 0 0,0 1 0 0 0,-1-1 0 0 0,1 1 1 0 0,0 0-1 0 0,-1-1 0 0 0,0 1 0 0 0,1 0 1 0 0,-1 0-1 0 0,0 0 0 0 0,-1 0 0 0 0,1 0 1 0 0,0 0-1 0 0,-1 0 0 0 0,1 4 1 0 0,-2 2 16 0 0,1-1 1 0 0,-1 1-1 0 0,0 0 1 0 0,-1 0-1 0 0,0-1 1 0 0,0 1-1 0 0,-1-1 1 0 0,0 1-1 0 0,0-1 1 0 0,-1 0-1 0 0,0 0 1 0 0,-1 0-1 0 0,0-1 1 0 0,0 0 0 0 0,-10 11-1 0 0,-9 8 36 0 0,-1-2-1 0 0,-44 35 1 0 0,60-52-45 0 0,-81 63-63 0 0,-3-4 0 0 0,-104 56 0 0 0,141-92-129 0 0,-1-3 0 0 0,-1-2 1 0 0,-2-3-1 0 0,0-2 0 0 0,-78 14 0 0 0,109-29-44 0 0,-52 2-1 0 0,67-7 98 0 0,0 0 0 0 0,-1-1 0 0 0,1-1 0 0 0,0 0-1 0 0,-23-7 1 0 0,36 9 103 0 0,0 0 0 0 0,0-1-1 0 0,1 1 1 0 0,-1 0 0 0 0,0 0 0 0 0,1 0-1 0 0,-1-1 1 0 0,0 1 0 0 0,1 0-1 0 0,-1-1 1 0 0,0 1 0 0 0,1-1 0 0 0,-1 1-1 0 0,0-1 1 0 0,1 1 0 0 0,-1-1-1 0 0,1 1 1 0 0,-1-1 0 0 0,1 1 0 0 0,-1-1-1 0 0,1 0 1 0 0,0 1 0 0 0,-1-1-1 0 0,1 0 1 0 0,0 1 0 0 0,-1-1 0 0 0,1 0-1 0 0,0 0 1 0 0,0 1 0 0 0,0-1 0 0 0,0 0-1 0 0,0 0 1 0 0,0 1 0 0 0,0-1-1 0 0,0 0 1 0 0,0 0 0 0 0,0 1 0 0 0,0-1-1 0 0,1-1 1 0 0,-1 0-19 0 0,1 1 0 0 0,0 0 0 0 0,0 0 1 0 0,0-1-1 0 0,0 1 0 0 0,0 0 0 0 0,0 0 0 0 0,0 0 0 0 0,0 0 1 0 0,0 0-1 0 0,1 0 0 0 0,-1 0 0 0 0,0 1 0 0 0,0-1 0 0 0,1 0 1 0 0,-1 1-1 0 0,1-1 0 0 0,-1 1 0 0 0,3-1 0 0 0,2 0 57 0 0,0 0-1 0 0,0 1 1 0 0,0 0-1 0 0,0 0 1 0 0,0 1-1 0 0,0 0 1 0 0,0 0-1 0 0,-1 0 0 0 0,12 4 1 0 0,3 3 452 0 0,26 14 0 0 0,-37-18-323 0 0,34 19 648 0 0,-1 2 1 0 0,-1 2 0 0 0,48 41-1 0 0,-77-58-634 0 0,-1 2 0 0 0,0-1 0 0 0,0 1 0 0 0,-1 1 0 0 0,15 23 0 0 0,-20-25-244 0 0,1-1-1 0 0,-1 1 0 0 0,-1 0 0 0 0,1 1 0 0 0,-2-1 1 0 0,0 1-1 0 0,0-1 0 0 0,0 16 0 0 0,2-2-3650 0 0,-3-19 358 0 0,0 5-2886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0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379 211 7831 0 0,'1'-2'356'0'0,"15"-21"99"0"0,-12 16-37 0 0,1 0 0 0 0,-1 0 0 0 0,9-8 0 0 0,-7 9 1233 0 0,1-1-796 0 0,0 0 0 0 0,0-1 0 0 0,0 1 0 0 0,-1-2-1 0 0,5-8 1 0 0,-10 15-844 0 0,0-1 0 0 0,1 1 0 0 0,-2-1 0 0 0,1 1 0 0 0,0-1 0 0 0,0 1 0 0 0,-1-1 0 0 0,1 1 0 0 0,-1-1-1 0 0,0 0 1 0 0,0 1 0 0 0,0-1 0 0 0,0 0 0 0 0,-1 1 0 0 0,1-1 0 0 0,0 1 0 0 0,-1-1 0 0 0,0 0 0 0 0,0 1 0 0 0,0 0 0 0 0,0-1-1 0 0,0 1 1 0 0,0-1 0 0 0,-3-3 0 0 0,2 4-2 0 0,0 0-1 0 0,0 0 0 0 0,0 1 0 0 0,0-1 1 0 0,0 1-1 0 0,0-1 0 0 0,0 1 1 0 0,0-1-1 0 0,0 1 0 0 0,-1 0 0 0 0,1 0 1 0 0,-1 0-1 0 0,1 0 0 0 0,-1 1 1 0 0,1-1-1 0 0,-1 1 0 0 0,1 0 0 0 0,-1-1 1 0 0,1 1-1 0 0,-1 0 0 0 0,0 0 1 0 0,-3 1-1 0 0,-3 0-10 0 0,0 1-1 0 0,0 0 1 0 0,0 0-1 0 0,0 1 1 0 0,-8 3-1 0 0,-9 6 289 0 0,0 1 1 0 0,0 0-1 0 0,2 2 0 0 0,0 1 0 0 0,0 1 0 0 0,2 1 1 0 0,0 1-1 0 0,1 1 0 0 0,1 1 0 0 0,1 0 0 0 0,1 2 0 0 0,1 0 1 0 0,-21 38-1 0 0,34-55-208 0 0,1 1 1 0 0,0 0-1 0 0,0 0 1 0 0,1 0-1 0 0,0 1 1 0 0,0-1-1 0 0,-1 14 1 0 0,3-19-61 0 0,0 0 0 0 0,0-1 0 0 0,0 1 0 0 0,0 0 0 0 0,0 0-1 0 0,0-1 1 0 0,0 1 0 0 0,1 0 0 0 0,-1 0 0 0 0,1-1 0 0 0,0 1 0 0 0,-1 0 0 0 0,1-1 0 0 0,0 1 0 0 0,0-1 0 0 0,0 1 0 0 0,0-1 0 0 0,0 1 0 0 0,0-1-1 0 0,0 0 1 0 0,1 1 0 0 0,-1-1 0 0 0,0 0 0 0 0,1 0 0 0 0,-1 0 0 0 0,1 0 0 0 0,-1 0 0 0 0,1 0 0 0 0,0-1 0 0 0,-1 1 0 0 0,1 0 0 0 0,0-1 0 0 0,0 0-1 0 0,-1 1 1 0 0,1-1 0 0 0,0 0 0 0 0,2 1 0 0 0,8-1 62 0 0,0 0 0 0 0,-1 0-1 0 0,1-1 1 0 0,-1-1 0 0 0,1 0-1 0 0,-1 0 1 0 0,1-1 0 0 0,-1-1-1 0 0,12-5 1 0 0,-3 0-359 0 0,-2 0 0 0 0,1-1 0 0 0,-2-1 0 0 0,22-17 0 0 0,-26 16-631 0 0,0-1 0 0 0,20-24 0 0 0,-10 10-5378 0 0,-15 19 572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0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0 344 9671 0 0,'1'-1'8504'0'0,"30"-58"-4391"0"0,-20 37-3620 0 0,2-1 1 0 0,20-28-1 0 0,-17 30-455 0 0,1 1 0 0 0,1 1 0 0 0,1 1 0 0 0,0 0 0 0 0,1 1 0 0 0,1 2 0 0 0,1 0 0 0 0,40-21 0 0 0,-59 35-52 0 0,0-1 0 0 0,-1 1-1 0 0,1 0 1 0 0,0 0 0 0 0,1 1 0 0 0,-1-1 0 0 0,0 0 0 0 0,0 1 0 0 0,0 0 0 0 0,0 0 0 0 0,6 0-1 0 0,-9 0 13 0 0,1 1-1 0 0,-1-1 1 0 0,1 0-1 0 0,-1 1 1 0 0,0-1-1 0 0,1 0 1 0 0,-1 1-1 0 0,1-1 1 0 0,-1 1-1 0 0,0-1 1 0 0,0 1-1 0 0,1-1 1 0 0,-1 1-1 0 0,0-1 0 0 0,0 1 1 0 0,1-1-1 0 0,-1 1 1 0 0,0-1-1 0 0,0 1 1 0 0,0-1-1 0 0,0 2 1 0 0,1-1-7 0 0,1 7 10 0 0,0 1-1 0 0,-1-1 1 0 0,0 0-1 0 0,0 1 1 0 0,-1-1-1 0 0,0 1 1 0 0,-1-1-1 0 0,0 1 1 0 0,-2 10-1 0 0,-4 12 115 0 0,-12 32-1 0 0,16-53-92 0 0,-4 11-45 0 0,-7 26-2 0 0,13-44-183 0 0,1 1-1 0 0,-1-1 0 0 0,1 1 0 0 0,0-1 0 0 0,0 1 0 0 0,0-1 0 0 0,0 1 0 0 0,1-1 1 0 0,0 1-1 0 0,-1-1 0 0 0,2 4 0 0 0,1-5-1398 0 0,6 3-325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0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228 317 3223 0 0,'0'0'143'0'0,"0"2"-3"0"0,-8 22-143 0 0,5-19 1357 0 0,1-1-1 0 0,-1 0 0 0 0,0 0 0 0 0,0 0 1 0 0,-7 7-1 0 0,5-7 350 0 0,1 0-1 0 0,-1 0 1 0 0,-1 0-1 0 0,-7 4 1 0 0,-12 2-1008 0 0,22-10-558 0 0,0 0 0 0 0,1 1-1 0 0,-1-1 1 0 0,0 0 0 0 0,0-1 0 0 0,0 1 0 0 0,0 0-1 0 0,0-1 1 0 0,0 0 0 0 0,0 1 0 0 0,0-1-1 0 0,-3-2 1 0 0,-1 0 43 0 0,1 0-1 0 0,-1-1 1 0 0,-10-7-1 0 0,12 7-244 0 0,0 0 1 0 0,0 0-1 0 0,1 0 0 0 0,0 0 0 0 0,0-1 1 0 0,0 0-1 0 0,0 0 0 0 0,1 0 0 0 0,0 0 1 0 0,0-1-1 0 0,0 1 0 0 0,0-1 0 0 0,1 0 1 0 0,0 0-1 0 0,1 0 0 0 0,-1 0 0 0 0,1 0 1 0 0,0 0-1 0 0,1 0 0 0 0,-1 0 0 0 0,1 0 1 0 0,0 0-1 0 0,1 0 0 0 0,-1-1 0 0 0,1 1 1 0 0,1 0-1 0 0,-1 0 0 0 0,1 0 0 0 0,0 1 1 0 0,0-1-1 0 0,4-6 0 0 0,0-1-77 0 0,1-1 0 0 0,1 1 0 0 0,0 1 0 0 0,1 0 0 0 0,1 0 0 0 0,0 0 0 0 0,0 1 0 0 0,1 1 0 0 0,0 0 0 0 0,1 0 0 0 0,0 1 0 0 0,1 1 0 0 0,0 0 0 0 0,0 0 0 0 0,0 1 0 0 0,1 1 0 0 0,0 1 0 0 0,0 0 0 0 0,25-5 0 0 0,-31 8 260 0 0,1 1-1 0 0,0 0 1 0 0,-1 0-1 0 0,1 1 1 0 0,-1 0-1 0 0,1 1 1 0 0,12 2 0 0 0,-15-1 5 0 0,-1-1 1 0 0,0 1 0 0 0,-1 0-1 0 0,1 0 1 0 0,0 1 0 0 0,0-1-1 0 0,-1 1 1 0 0,0 0 0 0 0,1 1-1 0 0,-1-1 1 0 0,0 1 0 0 0,-1-1 0 0 0,6 7-1 0 0,-5-4-30 0 0,0 0-1 0 0,0 0 0 0 0,0 0 1 0 0,-1 0-1 0 0,0 1 0 0 0,0 0 1 0 0,0-1-1 0 0,-1 1 0 0 0,0 0 1 0 0,-1 0-1 0 0,1 0 0 0 0,-1 0 1 0 0,-1 0-1 0 0,1 1 0 0 0,-1-1 1 0 0,-1 0-1 0 0,1 0 0 0 0,-1 0 1 0 0,0 0-1 0 0,-4 13 0 0 0,2-11-96 0 0,-1 1 0 0 0,0-1 0 0 0,0 0 0 0 0,-1-1 0 0 0,0 1 0 0 0,-1-1 0 0 0,1 0 0 0 0,-2 0 0 0 0,1-1 0 0 0,-1 1 0 0 0,0-1 0 0 0,-1-1 0 0 0,1 0 0 0 0,-14 9 0 0 0,-88 48-4608 0 0,89-52 2985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0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0 13503 0 0,'0'0'1224'0'0,"-2"2"-1008"0"0,-90 122 211 0 0,-28 38 354 0 0,11-1-88 0 0,-107 153 637 0 0,30-59-2573 0 0,183-252 961 0 0,1 0-1 0 0,0 0 0 0 0,0 1 1 0 0,0-1-1 0 0,0 1 0 0 0,0-1 1 0 0,-1 9-1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0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11055 0 0,'0'0'852'0'0,"-2"1"-369"0"0,-3 0 13 0 0,0 1 0 0 0,0-1 0 0 0,0 1 0 0 0,0 0 0 0 0,1 1 0 0 0,-1-1-1 0 0,-7 6 1 0 0,-32 28 1216 0 0,29-23-1548 0 0,-5 4 214 0 0,0 1 1 0 0,1 2 0 0 0,1 0-1 0 0,1 0 1 0 0,-27 42 0 0 0,29-36-222 0 0,8-16-110 0 0,1 0 0 0 0,0 1 0 0 0,0 0 0 0 0,1 0 0 0 0,-3 12 0 0 0,7-19-38 0 0,0-1 1 0 0,1 0-1 0 0,-1 1 1 0 0,1-1-1 0 0,0 0 0 0 0,0 1 1 0 0,0-1-1 0 0,0 0 1 0 0,1 1-1 0 0,-1-1 1 0 0,1 0-1 0 0,0 0 0 0 0,0 0 1 0 0,0 1-1 0 0,0-1 1 0 0,1 0-1 0 0,-1 0 0 0 0,1 0 1 0 0,0-1-1 0 0,-1 1 1 0 0,1 0-1 0 0,1-1 0 0 0,2 4 1 0 0,-1-3 38 0 0,-1 0 1 0 0,1 0 0 0 0,0-1-1 0 0,0 1 1 0 0,0-1 0 0 0,0 0-1 0 0,0 0 1 0 0,0-1 0 0 0,1 1-1 0 0,-1-1 1 0 0,0 0-1 0 0,1 0 1 0 0,-1 0 0 0 0,1-1-1 0 0,-1 1 1 0 0,1-1 0 0 0,0 0-1 0 0,-1-1 1 0 0,1 1 0 0 0,-1-1-1 0 0,1 0 1 0 0,5-2-1 0 0,-8 2-10 0 0,1 0 0 0 0,-1 0-1 0 0,0 0 1 0 0,0-1-1 0 0,0 1 1 0 0,0-1-1 0 0,-1 1 1 0 0,1-1-1 0 0,0 0 1 0 0,-1 1-1 0 0,1-1 1 0 0,-1 0-1 0 0,1 0 1 0 0,-1 0-1 0 0,0-1 1 0 0,2-2-1 0 0,0-2 67 0 0,-1 0-1 0 0,0 0 1 0 0,3-14-1 0 0,-2-5 90 0 0,1-37 0 0 0,-1-11-445 0 0,-1 64-153 0 0,-1-1-1 0 0,1 1 0 0 0,1 0 1 0 0,7-18-1 0 0,-8 24-253 0 0,0 0 1 0 0,0 0 0 0 0,1 1-1 0 0,-1-1 1 0 0,6-5-1 0 0,5-3-5885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30 275 5983 0 0,'-1'2'464'0'0,"-13"34"1088"0"0,-1-13 14272 0 0,21-34-15930 0 0,0 1-1 0 0,0 0 1 0 0,1 0-1 0 0,0 1 1 0 0,1 0-1 0 0,11-10 1 0 0,56-45-509 0 0,-58 51 640 0 0,0 1 1 0 0,1 1-1 0 0,0 0 0 0 0,1 1 1 0 0,0 1-1 0 0,25-7 0 0 0,-43 15 12 0 0,0 0-1 0 0,1 1 1 0 0,-1 0-1 0 0,0-1 1 0 0,0 1-1 0 0,1 0 0 0 0,-1-1 1 0 0,0 1-1 0 0,1 0 1 0 0,-1 0-1 0 0,0 0 0 0 0,0 0 1 0 0,1 0-1 0 0,-1 1 1 0 0,0-1-1 0 0,1 0 1 0 0,-1 1-1 0 0,0-1 0 0 0,0 1 1 0 0,0-1-1 0 0,1 1 1 0 0,-1-1-1 0 0,0 1 0 0 0,0 0 1 0 0,0-1-1 0 0,0 1 1 0 0,0 0-1 0 0,0 0 0 0 0,0 0 1 0 0,0 0-1 0 0,-1 0 1 0 0,1 0-1 0 0,0 0 1 0 0,-1 0-1 0 0,1 0 0 0 0,0 0 1 0 0,-1 1-1 0 0,1-1 1 0 0,-1 2-1 0 0,1 1 39 0 0,0 0 1 0 0,0 1-1 0 0,-1-1 1 0 0,1 1-1 0 0,-1-1 1 0 0,-1 1-1 0 0,1-1 1 0 0,0 1-1 0 0,-1-1 1 0 0,-2 6-1 0 0,-12 33 34 0 0,9-28-71 0 0,-6 26-1 0 0,10-31-49 0 0,2-8-49 0 0,14-6-602 0 0,-5 1 444 0 0,0-2 0 0 0,-1 1-1 0 0,0-1 1 0 0,0 0 0 0 0,0-1 0 0 0,12-11-1 0 0,39-45-1069 0 0,-17 15 707 0 0,-31 36 556 0 0,48-44-116 0 0,-50 47 167 0 0,1 1-1 0 0,0 0 1 0 0,0 1 0 0 0,19-9 0 0 0,-14 9-42 0 0,-7 2 408 0 0,0 0 1 0 0,0 1-1 0 0,0 0 0 0 0,1 0 1 0 0,17-2-1 0 0,-24 5-334 0 0,1 0 0 0 0,-1 0 0 0 0,1 0 0 0 0,-1 1 0 0 0,1-1 0 0 0,-1 1 0 0 0,1-1 0 0 0,-1 1 0 0 0,1 0 0 0 0,-1 0 0 0 0,0 0 0 0 0,0 0 0 0 0,1 0 0 0 0,-1 1 0 0 0,0-1 0 0 0,0 1 0 0 0,0-1 0 0 0,0 1 0 0 0,-1 0 0 0 0,1 0 0 0 0,0 0 0 0 0,-1 0 0 0 0,1 0 0 0 0,-1 0 0 0 0,2 4 0 0 0,2 2-25 0 0,-2 1 1 0 0,1 0 0 0 0,-1-1-1 0 0,0 1 1 0 0,-1 0 0 0 0,0 1-1 0 0,0-1 1 0 0,0 11-1 0 0,-1 12 98 0 0,-4 33 0 0 0,2-47-137 0 0,0-2-69 0 0,1 0-1 0 0,0 1 0 0 0,1-1 0 0 0,1 0 0 0 0,7 30 0 0 0,-4-20-1799 0 0,-4-25 911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0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56 248 12263 0 0,'10'-35'1307'0'0,"-9"30"-1162"0"0,1 0-1 0 0,0 1 1 0 0,1-1-1 0 0,-1 1 1 0 0,1-1-1 0 0,0 1 1 0 0,0 0 0 0 0,0 0-1 0 0,1 0 1 0 0,-1 1-1 0 0,8-6 1 0 0,-2 0 2259 0 0,-8 9-2358 0 0,-1 0 1 0 0,1 1 0 0 0,-1-1 0 0 0,0 0-1 0 0,1 1 1 0 0,-1-1 0 0 0,0 1 0 0 0,1-1 0 0 0,-1 1-1 0 0,0-1 1 0 0,0 1 0 0 0,1-1 0 0 0,-1 0-1 0 0,0 1 1 0 0,0 0 0 0 0,0-1 0 0 0,0 1-1 0 0,0-1 1 0 0,0 1 0 0 0,1-1 0 0 0,-1 1 0 0 0,1 14 166 0 0,-4 26 233 0 0,-1 1-1 0 0,-20 77 0 0 0,16-80-262 0 0,5-25-141 0 0,-55 283 338 0 0,48-226-344 0 0,3-1-1 0 0,3 91 1 0 0,14-64 558 0 0,-4-106-261 0 0,-3 5-258 0 0,8-15 73 0 0,-2-1 1 0 0,0-1 0 0 0,-1 0 0 0 0,5-24-1 0 0,15-38 171 0 0,-7 37-320 0 0,1 1 1 0 0,3 2-1 0 0,46-63 0 0 0,-25 47 9 0 0,92-90-1 0 0,-73 87 14 0 0,289-276 154 0 0,-290 286-406 0 0,-63 50 7 0 0,-2 5-318 0 0,-26 35-1779 0 0,1-3-3639 0 0,10-10-90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276 220 4607 0 0,'24'-29'108'0'0,"-8"11"2730"0"0,18-28 0 0 0,-30 40-2366 0 0,-1 0 0 0 0,1-1 0 0 0,-1 1 0 0 0,-1-1 0 0 0,1 1 0 0 0,-1-1 0 0 0,0 0 0 0 0,-1 0 0 0 0,1-8 0 0 0,-1 13-417 0 0,-1 0-1 0 0,0 0 0 0 0,0 0 0 0 0,0 0 1 0 0,0 0-1 0 0,0 0 0 0 0,-1 0 0 0 0,1 0 1 0 0,0 0-1 0 0,-1 0 0 0 0,0 0 0 0 0,1 0 1 0 0,-1 0-1 0 0,0 0 0 0 0,0 1 0 0 0,0-1 1 0 0,0 0-1 0 0,0 1 0 0 0,-1-1 0 0 0,1 0 1 0 0,0 1-1 0 0,-1 0 0 0 0,1-1 0 0 0,-3-1 1 0 0,2 2-17 0 0,-1 0 1 0 0,1 1 0 0 0,0-1-1 0 0,0 0 1 0 0,-1 1 0 0 0,1-1 0 0 0,0 1-1 0 0,-1 0 1 0 0,1 0 0 0 0,-1 0-1 0 0,1 0 1 0 0,0 0 0 0 0,-1 1 0 0 0,1-1-1 0 0,0 0 1 0 0,-1 1 0 0 0,1 0-1 0 0,0 0 1 0 0,0 0 0 0 0,-4 2 0 0 0,-2 1 127 0 0,1 1-1 0 0,-1 0 1 0 0,1 0 0 0 0,0 0 0 0 0,-9 11 0 0 0,-29 36 647 0 0,12-12-439 0 0,22-29-252 0 0,-150 176 1596 0 0,160-186-1558 0 0,1 0 22 0 0,0 0-169 0 0,0-1-1 0 0,0 0 0 0 0,0 0 0 0 0,-1 1 1 0 0,1-1-1 0 0,0 1 0 0 0,0-1 1 0 0,0 0-1 0 0,0 1 0 0 0,0-1 1 0 0,0 0-1 0 0,0 1 0 0 0,0-1 1 0 0,0 0-1 0 0,0 1 0 0 0,0-1 1 0 0,0 0-1 0 0,0 1 0 0 0,0-1 1 0 0,1 0-1 0 0,-1 1 0 0 0,0-1 1 0 0,4 2 7 0 0,1-1 1 0 0,-1-1-1 0 0,0 1 1 0 0,1-1-1 0 0,-1 1 1 0 0,0-1-1 0 0,1-1 1 0 0,-1 1-1 0 0,0 0 1 0 0,1-1-1 0 0,-1 0 1 0 0,4-2-1 0 0,13-3 40 0 0,21-10 1 0 0,-32 12-66 0 0,113-54-77 0 0,-102 47-62 0 0,-1-2 1 0 0,0-1 0 0 0,29-25-1 0 0,-40 30-76 0 0,14-18 0 0 0,-49 42 151 0 0,20-7 54 0 0,0 0 1 0 0,0 0 0 0 0,0 1-1 0 0,1 0 1 0 0,1 0 0 0 0,0 0-1 0 0,0 0 1 0 0,0 1 0 0 0,1-1-1 0 0,1 1 1 0 0,0 0 0 0 0,0 0-1 0 0,1 0 1 0 0,0 0 0 0 0,1 0-1 0 0,0 14 1 0 0,1-22-107 0 0,-1 0 1 0 0,0 0-1 0 0,1-1 1 0 0,-1 1-1 0 0,1 0 1 0 0,-1 0-1 0 0,1 0 0 0 0,0 0 1 0 0,0-1-1 0 0,0 1 1 0 0,0 0-1 0 0,0-1 1 0 0,0 1-1 0 0,0-1 1 0 0,0 1-1 0 0,1-1 0 0 0,-1 1 1 0 0,1-1-1 0 0,-1 0 1 0 0,1 0-1 0 0,-1 0 1 0 0,1 0-1 0 0,3 2 1 0 0,9-1-1282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0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3 408 1839 0 0,'-2'18'22240'0'0,"41"-82"-20498"0"0,24-34-1140 0 0,-25 47-622 0 0,47-57 43 0 0,-74 96-527 0 0,1 0-1 0 0,0 1 1 0 0,1 1 0 0 0,0 0 0 0 0,1 0 0 0 0,19-9-1 0 0,-27 16 115 0 0,23-10-6699 0 0,-13 9 415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3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20 15487 0 0,'4'-6'238'0'0,"15"-8"4746"0"0,-19 14-4921 0 0,-4 10 1307 0 0,-10 21-1562 0 0,7-16 705 0 0,-75 147 546 0 0,44-89-734 0 0,-28 49 319 0 0,22-42 155 0 0,-58 144 1 0 0,90-196-769 0 0,8-22-133 0 0,1 0 1 0 0,0 1-1 0 0,1 0 1 0 0,-1-1-1 0 0,1 1 0 0 0,1 0 1 0 0,-3 13-1 0 0,10-14-2744 0 0</inkml:trace>
  <inkml:trace contextRef="#ctx0" brushRef="#br0" timeOffset="1">356 542 9215 0 0,'0'0'422'0'0,"-1"2"-13"0"0,-13 22-495 0 0,-4 8 2349 0 0,16-29-1333 0 0,1 0 1 0 0,0 1-1 0 0,0-1 0 0 0,0 0 1 0 0,0 1-1 0 0,0-1 1 0 0,1 8-1 0 0,0-7-597 0 0,0 0 0 0 0,1 0 0 0 0,0 0 0 0 0,0 0-1 0 0,0-1 1 0 0,0 1 0 0 0,1 0 0 0 0,0 0 0 0 0,0-1 0 0 0,3 7 0 0 0,0-3-17 0 0,0 0 0 0 0,1 0 0 0 0,10 10 0 0 0,6 1-173 0 0,1 0 0 0 0,0-2-1 0 0,1 0 1 0 0,38 18 0 0 0,-59-33-229 0 0,-1 0 1 0 0,0 0-1 0 0,1 0 1 0 0,-1-1-1 0 0,1 1 0 0 0,-1-1 1 0 0,0 1-1 0 0,1-1 1 0 0,-1 0-1 0 0,1 0 1 0 0,-1 0-1 0 0,1 0 0 0 0,-1 0 1 0 0,1-1-1 0 0,3 0 1 0 0,-2 0-251 0 0,0-1-1 0 0,-1 0 1 0 0,1 1 0 0 0,0-1 0 0 0,-1-1-1 0 0,1 1 1 0 0,-1 0 0 0 0,6-6 0 0 0,-2 1-725 0 0,-1 0 0 0 0,1-1-1 0 0,-1 0 1 0 0,0-1 0 0 0,-1 1 0 0 0,0-1 0 0 0,4-10 0 0 0,-1 0-970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0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19087 0 0,'0'0'1735'0'0,"0"2"-1431"0"0,0 3-189 0 0,1 1-1 0 0,-1-1 1 0 0,0 0 0 0 0,-1 0 0 0 0,0 0-1 0 0,1 1 1 0 0,-1-1 0 0 0,-1 0 0 0 0,1 0 0 0 0,-1 0-1 0 0,0 0 1 0 0,-3 4 0 0 0,-5 11 550 0 0,-22 29-1 0 0,3-5-211 0 0,8-10-424 0 0,-13 22 80 0 0,31-50-338 0 0,0 0 0 0 0,0 1 0 0 0,1 0 0 0 0,0-1-1 0 0,0 1 1 0 0,-1 12 0 0 0,4-4-1627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0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80 7831 0 0,'0'-2'4032'0'0,"0"-2"-3094"0"0,1-1-269 0 0,-1 0-1 0 0,0-1 1 0 0,0 1-1 0 0,-1-1 1 0 0,1 1-1 0 0,-1 0 1 0 0,-1-1-1 0 0,1 1 1 0 0,-1 0-1 0 0,0 0 1 0 0,-3-7-1 0 0,4 11-645 0 0,1 1 0 0 0,-1-1 1 0 0,0 1-1 0 0,1 0 0 0 0,-1-1 0 0 0,0 1 0 0 0,1 0 0 0 0,-1 0 0 0 0,0 0 0 0 0,1-1 1 0 0,-1 1-1 0 0,0 0 0 0 0,0 0 0 0 0,1 0 0 0 0,-1 0 0 0 0,0 0 0 0 0,0 0 1 0 0,1 0-1 0 0,-1 0 0 0 0,0 1 0 0 0,0-1 0 0 0,0 0 0 0 0,-15 6-84 0 0,-27 13-280 0 0,2 2 0 0 0,-65 44 0 0 0,97-58 300 0 0,-15 10-31 0 0,22-16 141 0 0,4 0-52 0 0,-1-1 0 0 0,1 0 0 0 0,-1 1 0 0 0,1 0 1 0 0,-1-1-1 0 0,1 1 0 0 0,-1 0 0 0 0,3 1 0 0 0,2 2 15 0 0,1-2-105 0 0,0 0 0 0 0,0 0 0 0 0,0-1 0 0 0,0 0 0 0 0,0-1 0 0 0,1 1 0 0 0,-1-1 0 0 0,0-1 0 0 0,0 1 0 0 0,10-3 0 0 0,24 0-803 0 0,-38 14 1117 0 0,-2-6-111 0 0,-1 0 1 0 0,1 0-1 0 0,-1 0 0 0 0,0 1 0 0 0,-1-1 0 0 0,0 0 0 0 0,1 0 1 0 0,-3 5-1 0 0,-14 41 1122 0 0,12-37-1005 0 0,5-13-209 0 0,-3 8 110 0 0,0-1 0 0 0,0 1 1 0 0,1-1-1 0 0,0 1 0 0 0,-1 14 1 0 0,4-22-237 0 0,-1 0 1 0 0,0 0-1 0 0,1 0 1 0 0,-1 0-1 0 0,1 0 1 0 0,-1 0-1 0 0,1-1 1 0 0,-1 1-1 0 0,1 0 1 0 0,0 0-1 0 0,-1 0 1 0 0,1 0-1 0 0,0-1 1 0 0,0 1-1 0 0,0 0 1 0 0,-1-1-1 0 0,1 1 1 0 0,0-1-1 0 0,0 1 1 0 0,0-1-1 0 0,2 1 1 0 0,9 3-1051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0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16959 0 0,'0'0'1536'0'0,"-1"1"-1262"0"0,-4 1-188 0 0,1 0 0 0 0,0 1 0 0 0,0 0 0 0 0,0-1 0 0 0,0 2 0 0 0,1-1 0 0 0,-1 0 0 0 0,1 1 0 0 0,0 0 0 0 0,0-1 1 0 0,0 1-1 0 0,0 1 0 0 0,1-1 0 0 0,-1 0 0 0 0,-2 9 0 0 0,-3 7 118 0 0,1 1 0 0 0,-5 26 0 0 0,11-41-180 0 0,-16 70 264 0 0,-12 50-9 0 0,-47 129 1 0 0,-48 39-224 0 0,97-234-110 0 0,15-37-178 0 0,0 0 0 0 0,-29 38 0 0 0,40-60-16 0 0,6-16-944 0 0,22-44 1394 0 0,2 1 0 0 0,3 1 0 0 0,52-71 0 0 0,-83 126-205 0 0,9-12-39 0 0,1 0-1 0 0,14-14 0 0 0,-23 25-1 0 0,1 0 0 0 0,0 0-1 0 0,0 0 1 0 0,0 1 0 0 0,1 0-1 0 0,-1-1 1 0 0,0 1 0 0 0,1 1-1 0 0,0-1 1 0 0,-1 0 0 0 0,1 1-1 0 0,0 0 1 0 0,0 0 0 0 0,0 0 0 0 0,6-1-1 0 0,1 4-115 0 0,-8-1 173 0 0,-1 1-1 0 0,1-1 1 0 0,-1 1-1 0 0,1 0 1 0 0,-1-1 0 0 0,1 1-1 0 0,-1 0 1 0 0,0 1-1 0 0,0-1 1 0 0,0 0-1 0 0,0 1 1 0 0,0-1 0 0 0,-1 1-1 0 0,1-1 1 0 0,-1 1-1 0 0,0 0 1 0 0,0 0-1 0 0,2 3 1 0 0,1 8 275 0 0,0 1 1 0 0,3 19-1 0 0,-5-24-149 0 0,8 39 640 0 0,-5-25-508 0 0,0 0-1 0 0,-1 0 1 0 0,-2 1-1 0 0,0 32 1 0 0,-2-54-246 0 0,-1 0 0 0 0,1 1 0 0 0,-1-1 0 0 0,0 0 0 0 0,0 0 0 0 0,0 0 1 0 0,-1 0-1 0 0,1 0 0 0 0,-1 0 0 0 0,1 0 0 0 0,-1 0 0 0 0,0 0 0 0 0,0-1 0 0 0,0 1 0 0 0,-1-1 0 0 0,1 1 1 0 0,0-1-1 0 0,-1 0 0 0 0,0 0 0 0 0,1 0 0 0 0,-7 3 0 0 0,-3 1 24 0 0,-1-1 0 0 0,0 0 0 0 0,0-1 0 0 0,-14 2 0 0 0,13-2-53 0 0,-15 3 40 0 0,-1-2 0 0 0,1 0 0 0 0,-1-2 0 0 0,0-2 0 0 0,-51-2 0 0 0,81 1-36 0 0,-38-6-219 0 0,34 5 184 0 0,1 0 0 0 0,0 1 0 0 0,0-1 0 0 0,0-1 0 0 0,1 1 1 0 0,-1 0-1 0 0,0-1 0 0 0,0 0 0 0 0,1 1 0 0 0,-4-4 0 0 0,6 5 4 0 0,-1-1-1 0 0,0 0 0 0 0,1 1 0 0 0,-1-1 0 0 0,1 0 0 0 0,0 0 0 0 0,-1 0 1 0 0,1 1-1 0 0,-1-1 0 0 0,1 0 0 0 0,0 0 0 0 0,0 0 0 0 0,0 0 0 0 0,0 0 0 0 0,-1 0 1 0 0,1 0-1 0 0,0 1 0 0 0,0-1 0 0 0,1 0 0 0 0,-1 0 0 0 0,0 0 0 0 0,1-2 0 0 0,9-19-1621 0 0,5 0-246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0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0 12439 0 0,'0'0'958'0'0,"-2"2"-625"0"0,-14 16 1110 0 0,-24 34 1 0 0,15-17-403 0 0,-134 199 1777 0 0,19 11-1465 0 0,118-206-1167 0 0,-25 47 111 0 0,5 2 0 0 0,-41 119 0 0 0,70-161-243 0 0,12-43-243 0 0,0 1 1 0 0,1 0 0 0 0,0 0 0 0 0,-1-1 0 0 0,1 1 0 0 0,0 0-1 0 0,1-1 1 0 0,-1 1 0 0 0,1 0 0 0 0,1 5 0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09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8751 0 0,'0'0'794'0'0,"1"2"-369"0"0,3 1 215 0 0,0 1 1 0 0,0-1-1 0 0,0 0 0 0 0,0 0 1 0 0,0 0-1 0 0,0 0 0 0 0,1-1 0 0 0,-1 0 1 0 0,1 0-1 0 0,0 0 0 0 0,0-1 1 0 0,-1 1-1 0 0,1-1 0 0 0,6 1 1 0 0,11 0 413 0 0,44 1 1 0 0,-33-3-284 0 0,-5 0-493 0 0,56-6 0 0 0,-67 4-213 0 0,0-2 0 0 0,-1 0 0 0 0,0 0-1 0 0,26-12 1 0 0,-21 3-137 0 0,-20 12 0 0 0,-3-8-179 0 0,1 8 221 0 0,0-1-1 0 0,0 1 0 0 0,0 0 1 0 0,-1-1-1 0 0,1 1 0 0 0,0 0 1 0 0,-1 0-1 0 0,1 0 0 0 0,0 0 1 0 0,-1 0-1 0 0,1 0 0 0 0,-1 0 1 0 0,0 1-1 0 0,1-1 0 0 0,-1 0 1 0 0,0 1-1 0 0,1-1 0 0 0,-1 1 1 0 0,0 0-1 0 0,0 0 0 0 0,1 0 1 0 0,-1 0-1 0 0,0 0 0 0 0,-2 0 1 0 0,-5 0-104 0 0,1 1 0 0 0,0 0 1 0 0,-15 4-1 0 0,1 3 178 0 0,1 0 1 0 0,0 1-1 0 0,1 1 0 0 0,0 1 0 0 0,0 1 1 0 0,1 1-1 0 0,1 0 0 0 0,0 1 1 0 0,-23 25-1 0 0,35-33 29 0 0,0 1 1 0 0,1-1-1 0 0,0 1 1 0 0,0 1-1 0 0,0-1 1 0 0,1 1-1 0 0,0 0 1 0 0,1 0 0 0 0,-4 12-1 0 0,6-17-60 0 0,0 0-1 0 0,1 0 1 0 0,-1 0-1 0 0,1 0 1 0 0,0 0 0 0 0,0 0-1 0 0,0 0 1 0 0,0 0-1 0 0,0 1 1 0 0,1-1-1 0 0,0 0 1 0 0,-1-1 0 0 0,1 1-1 0 0,0 0 1 0 0,0 0-1 0 0,0 0 1 0 0,1 0 0 0 0,-1-1-1 0 0,1 1 1 0 0,0-1-1 0 0,-1 1 1 0 0,1-1-1 0 0,0 0 1 0 0,1 1 0 0 0,-1-1-1 0 0,0 0 1 0 0,0 0-1 0 0,1-1 1 0 0,-1 1 0 0 0,5 2-1 0 0,-1-1-390 0 0,1 0-1 0 0,0-1 1 0 0,-1 1-1 0 0,1-1 1 0 0,0 0-1 0 0,0-1 1 0 0,1 0-1 0 0,12 1 1 0 0,3-2-6848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0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16 8287 0 0,'0'0'382'0'0,"2"-1"-8"0"0,7-13 8792 0 0,-22 19-8753 0 0,-1 1 1 0 0,1 1 0 0 0,0 0-1 0 0,1 1 1 0 0,0 0 0 0 0,-13 11 0 0 0,-64 65-491 0 0,83-78 144 0 0,-17 17-37 0 0,-24 32 0 0 0,39-44-29 0 0,1 0-1 0 0,0 0 1 0 0,1 0 0 0 0,0 1-1 0 0,-9 24 1 0 0,15-34-1 0 0,-1 0 0 0 0,1 0 0 0 0,-1 1 1 0 0,1-1-1 0 0,-1 0 0 0 0,1 0 0 0 0,0 0 0 0 0,0 0 0 0 0,0 0 0 0 0,1 1 0 0 0,-1-1 0 0 0,0 0 0 0 0,1 0 0 0 0,-1 0 0 0 0,1 0 0 0 0,0 0 1 0 0,0 0-1 0 0,-1 0 0 0 0,2 0 0 0 0,-1 0 0 0 0,0 0 0 0 0,0-1 0 0 0,0 1 0 0 0,1 0 0 0 0,-1-1 0 0 0,4 3 0 0 0,2 1-13 0 0,0 0 0 0 0,1 0 0 0 0,0-1 0 0 0,-1 0 0 0 0,13 3 0 0 0,15 8-112 0 0,-27-10 166 0 0,0 0 0 0 0,0 0 0 0 0,0 1 0 0 0,-1 0 0 0 0,1 0 0 0 0,-2 0 0 0 0,1 1 0 0 0,-1 0 0 0 0,9 13 0 0 0,-11-14 149 0 0,0 1 0 0 0,-1 0 0 0 0,0 0 0 0 0,0 0 0 0 0,-1 1 0 0 0,0-1 1 0 0,0 1-1 0 0,-1-1 0 0 0,0 1 0 0 0,0-1 0 0 0,0 1 0 0 0,-2 10 0 0 0,0-8-66 0 0,0 1 1 0 0,-1-1-1 0 0,0 1 0 0 0,-1-1 0 0 0,0 0 1 0 0,-1 0-1 0 0,0 0 0 0 0,0 0 1 0 0,-1-1-1 0 0,0 0 0 0 0,-1 0 0 0 0,0 0 1 0 0,0 0-1 0 0,-11 10 0 0 0,15-18-100 0 0,1 0 0 0 0,-1 0-1 0 0,0 1 1 0 0,1-1 0 0 0,-1 0 0 0 0,0 0-1 0 0,0-1 1 0 0,0 1 0 0 0,0 0 0 0 0,0-1-1 0 0,1 1 1 0 0,-1-1 0 0 0,0 0 0 0 0,0 1-1 0 0,0-1 1 0 0,-4 0 0 0 0,2-1 18 0 0,0 1-1 0 0,1-1 1 0 0,-1 0 0 0 0,0 0-1 0 0,0 0 1 0 0,1-1 0 0 0,-1 1 0 0 0,-3-3-1 0 0,-3-2-115 0 0,1-1 0 0 0,-1 0 0 0 0,1 0-1 0 0,-14-16 1 0 0,-1-3-2694 0 0,12 12-5696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3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67 3679 0 0,'2'0'284'0'0,"2"-2"-214"0"0,0 0-1 0 0,0 1 0 0 0,0-2 1 0 0,5-3-1 0 0,0-1 1656 0 0,-1 0 0 0 0,0 0-1 0 0,0-1 1 0 0,11-15 4691 0 0,-19 26-6307 0 0,0-1 1 0 0,-1 1-1 0 0,1 0 1 0 0,-1 0-1 0 0,0-1 1 0 0,1 1-1 0 0,-3 3 1 0 0,3-6-64 0 0,-7 16 94 0 0,0 0 0 0 0,-16 23 0 0 0,1-2-29 0 0,-17 34-96 0 0,-3-2 0 0 0,-3-2 0 0 0,-58 67 0 0 0,28-56-1244 0 0,56-60 77 0 0,-2 3-566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3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13 118 13935 0 0,'-2'0'638'0'0,"-8"-1"2872"0"0,29-2-3258 0 0,-6 1 156 0 0,166-39 1544 0 0,111-6-312 0 0,-216 37-1280 0 0,38-3 99 0 0,-96 12-415 0 0,0 1 0 0 0,1 1 1 0 0,-1 0-1 0 0,27 6 0 0 0,-39-7-86 0 0,0 1-1 0 0,0 0 1 0 0,0 0 0 0 0,0 0-1 0 0,0 1 1 0 0,-1 0 0 0 0,1-1-1 0 0,-1 1 1 0 0,1 0 0 0 0,-1 1-1 0 0,0-1 1 0 0,1 1 0 0 0,-1-1 0 0 0,0 1-1 0 0,-1 0 1 0 0,1 0 0 0 0,-1 0-1 0 0,1 1 1 0 0,2 5-1 0 0,4 9-1516 0 0,-9-16 1041 0 0,3 1-1394 0 0,-2-3 1852 0 0,-1 0-1 0 0,0 0 1 0 0,0 1-1 0 0,0-1 1 0 0,0 0-1 0 0,0 0 1 0 0,0 0-1 0 0,0 1 1 0 0,0-1 0 0 0,0 0-1 0 0,0 0 1 0 0,1 0-1 0 0,-1 0 1 0 0,0 0-1 0 0,0 1 1 0 0,0-1-1 0 0,0 0 1 0 0,0 0-1 0 0,1 0 1 0 0,-1 0 0 0 0,0 0-1 0 0,0 0 1 0 0,0 0-1 0 0,1 0 1 0 0,-1 0-1 0 0,0 1 1 0 0,0-1-1 0 0,0 0 1 0 0,1 0 0 0 0,-1 0-1 0 0,0 0 1 0 0,0 0-1 0 0,0 0 1 0 0,1 0-1 0 0,-1 0 1 0 0,0 0-1 0 0,0-1 1 0 0,9-2-4003 0 0,0-2-1189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3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10591 0 0,'2'-1'819'0'0,"18"-3"-361"0"0,36-4 1 0 0,-6 1 485 0 0,64-12 88 0 0,550-102 4378 0 0,-343 73-5538 0 0,-226 37-2047 0 0,-48 4-4172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3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324 812 12871 0 0,'0'0'1164'0'0,"-1"2"-958"0"0,1 0-189 0 0,-7 13 62 0 0,6-14 297 0 0,3 3 2655 0 0,-2-4-2983 0 0,6-5-41 0 0,119-89 1659 0 0,-92 69-1700 0 0,-1-1 1 0 0,-1-1 0 0 0,-2-2-1 0 0,0-1 1 0 0,-2-1 0 0 0,25-38-1 0 0,68-122-733 0 0,-104 163 403 0 0,-3-1 0 0 0,0-1 0 0 0,-2 0-1 0 0,-1-1 1 0 0,6-32 0 0 0,-14 55 138 0 0,-1-1-1 0 0,-1 0 0 0 0,1 1 1 0 0,-1-1-1 0 0,-2-10 0 0 0,2 17 161 0 0,0 0 0 0 0,-1 0 0 0 0,1 0-1 0 0,-1-1 1 0 0,0 1 0 0 0,0 0-1 0 0,0 0 1 0 0,0 0 0 0 0,0 0 0 0 0,0 0-1 0 0,-2-2 1 0 0,2 4 38 0 0,0-1-1 0 0,0 0 1 0 0,0 0-1 0 0,0 0 1 0 0,0 1-1 0 0,0-1 1 0 0,0 1-1 0 0,0-1 1 0 0,0 1-1 0 0,0-1 1 0 0,-1 1 0 0 0,1-1-1 0 0,0 1 1 0 0,0 0-1 0 0,0 0 1 0 0,-1 0-1 0 0,1 0 1 0 0,0 0-1 0 0,0 0 1 0 0,-1 0-1 0 0,-1 0 1 0 0,0 1 63 0 0,1 0-1 0 0,-1 0 1 0 0,0 0 0 0 0,1 0-1 0 0,-1 0 1 0 0,1 1 0 0 0,-1-1-1 0 0,1 1 1 0 0,-1-1 0 0 0,-2 4-1 0 0,-23 24 351 0 0,22-22-304 0 0,-73 86 965 0 0,-98 149 1 0 0,133-172-839 0 0,3 2 1 0 0,-53 127-1 0 0,23 0 397 0 0,-13 32 44 0 0,6-69-414 0 0,60-131-373 0 0,-2 0 0 0 0,-45 52 0 0 0,58-75-1975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34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0 12695 0 0,'-1'2'5114'0'0,"-64"84"-451"0"0,-38 42-3587 0 0,62-72-896 0 0,-37 63-1 0 0,38-56-111 0 0,-200 355-9 0 0,213-368-54 0 0,-53 110-5 0 0,77-152-172 0 0,3-6-729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3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4607 0 0,'2'-1'6042'0'0,"26"-7"-204"0"0,19 2-3571 0 0,4-1-1442 0 0,130-41 1658 0 0,-112 27-1992 0 0,129-21-1 0 0,-115 36-4623 0 0,-60 5-2850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3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11375 0 0,'0'0'1031'0'0,"-1"1"-746"0"0,-1 4 9 0 0,-1-1 0 0 0,0 1 1 0 0,1 0-1 0 0,0 1 0 0 0,0-1 0 0 0,1 0 0 0 0,0 0 0 0 0,-1 1 0 0 0,2-1 0 0 0,-1 1 0 0 0,1 10 0 0 0,0 7 567 0 0,6 34-1 0 0,-6-51-720 0 0,7 39 397 0 0,2 0 0 0 0,1 0 0 0 0,3-1 0 0 0,1-1 0 0 0,21 43 0 0 0,-11-37-198 0 0,2-2-1 0 0,3 0 1 0 0,64 81 0 0 0,-47-73-243 0 0,-1-2-20 0 0,61 93 0 0 0,-105-145-183 0 0,-2 0-696 0 0,0 0 539 0 0,0 0 0 0 0,0 0 1 0 0,0 0-1 0 0,0 0 0 0 0,0 0 1 0 0,0-1-1 0 0,0 1 0 0 0,0-1 1 0 0,-1 1-1 0 0,1-1 1 0 0,0 1-1 0 0,0-1 0 0 0,-1 1 1 0 0,-1-1-1 0 0,-6 1-4059 0 0,-2-2-1612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3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9 11055 0 0,'0'0'852'0'0,"1"-1"-560"0"0,0-7 4367 0 0,-7 18-4108 0 0,2-6-450 0 0,-22 33 269 0 0,-120 155 437 0 0,146-191-804 0 0,-240 275 1264 0 0,11-16-568 0 0,107-125-558 0 0,115-127-144 0 0,-28 34 125 0 0,32-38-98 0 0,0 0 0 0 0,1 1 1 0 0,-1-1-1 0 0,1 1 1 0 0,0-1-1 0 0,0 1 0 0 0,0 0 1 0 0,0 5-1 0 0,1-8-234 0 0,12 1-955 0 0,-8-3 388 0 0,14 1-6071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39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16927 0 0,'0'0'2156'0'0,"0"2"-1822"0"0,1 4-177 0 0,-1 1 1 0 0,0-1-1 0 0,0 1 1 0 0,-1-1 0 0 0,0 1-1 0 0,0-1 1 0 0,0 1-1 0 0,-5 11 1 0 0,-24 51 417 0 0,27-63-506 0 0,-24 45 389 0 0,18-37-285 0 0,1 0 1 0 0,0 1-1 0 0,1 0 1 0 0,1 0-1 0 0,1 1 1 0 0,-5 18-1 0 0,9-19-83 0 0,4-11-103 0 0,-2-3 11 0 0,-1 0-89 0 0,1 0 1 0 0,0 0-1 0 0,-1 0 0 0 0,1 0 1 0 0,0-1-1 0 0,0 1 1 0 0,0 0-1 0 0,0 0 0 0 0,0-1 1 0 0,0 1-1 0 0,0-1 0 0 0,0 1 1 0 0,0 0-1 0 0,0-1 1 0 0,0 0-1 0 0,0 1 0 0 0,0-1 1 0 0,0 0-1 0 0,0 0 0 0 0,0 1 1 0 0,1-1-1 0 0,-1 0 1 0 0,0 0-1 0 0,0 0 0 0 0,0 0 1 0 0,0 0-1 0 0,2-1 1 0 0,10-2-1264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4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2759 0 0,'0'0'126'0'0,"-1"1"-5"0"0,-7 16 634 0 0,8-15-353 0 0,-1 0-1 0 0,1 0 0 0 0,0 0 0 0 0,0 0 1 0 0,0 0-1 0 0,0 0 0 0 0,0 0 0 0 0,0 0 0 0 0,0 0 1 0 0,0 0-1 0 0,1 0 0 0 0,-1 0 0 0 0,1 0 1 0 0,0 0-1 0 0,-1 0 0 0 0,1 0 0 0 0,0-1 1 0 0,0 1-1 0 0,0 0 0 0 0,2 2 0 0 0,6 6 360 0 0,1 0-1 0 0,0 0 1 0 0,0-2-1 0 0,1 1 1 0 0,14 9-1 0 0,62 29 1209 0 0,-56-31-1096 0 0,36 23 1 0 0,-61-35-766 0 0,0 0 1 0 0,0 1-1 0 0,-1 0 1 0 0,1 0-1 0 0,-1 0 1 0 0,0 1-1 0 0,-1-1 1 0 0,1 1-1 0 0,-1 1 1 0 0,5 8-1 0 0,-8-11-68 0 0,1-1-1 0 0,-1 1 0 0 0,0 0 1 0 0,0 0-1 0 0,-1 0 1 0 0,1 0-1 0 0,-1 0 1 0 0,1 0-1 0 0,-1 0 0 0 0,-1 0 1 0 0,1 0-1 0 0,0 0 1 0 0,-1-1-1 0 0,0 1 1 0 0,0 0-1 0 0,0 0 0 0 0,-1 0 1 0 0,1-1-1 0 0,-1 1 1 0 0,-4 6-1 0 0,1-1 40 0 0,-2-1 0 0 0,1 1 0 0 0,-1-1 0 0 0,-1-1 0 0 0,-13 13-1 0 0,-47 29 257 0 0,64-46-319 0 0,-120 68-937 0 0,122-70-75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4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12895 0 0,'0'0'998'0'0,"-1"1"-466"0"0,-5 3 118 0 0,1 0 0 0 0,-1 1 1 0 0,1-1-1 0 0,0 1 1 0 0,1 0-1 0 0,-1 0 0 0 0,1 1 1 0 0,0-1-1 0 0,-5 11 1 0 0,8-15-37 0 0,1 1-443 0 0,0 5-86 0 0,0-6-89 0 0,0-1 0 0 0,0 1 0 0 0,1-1 0 0 0,-1 0 0 0 0,0 1 0 0 0,0-1-1 0 0,1 1 1 0 0,-1-1 0 0 0,0 0 0 0 0,1 1 0 0 0,-1-1 0 0 0,0 0 0 0 0,1 1 0 0 0,-1-1 0 0 0,1 0-1 0 0,-1 0 1 0 0,1 1 0 0 0,-1-1 0 0 0,0 0 0 0 0,1 0 0 0 0,-1 0 0 0 0,2 0 0 0 0,9 3-703 0 0,3-2-292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4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6447 0 0,'1'-2'7930'0'0,"4"-7"-205"0"0,-3 6-7625 0 0,-1 1 0 0 0,1-1 1 0 0,-1 0-1 0 0,1 1 0 0 0,0 0 1 0 0,0-1-1 0 0,0 1 0 0 0,0 0 0 0 0,1 0 1 0 0,-1 0-1 0 0,0 0 0 0 0,1 0 1 0 0,-1 1-1 0 0,4-3 0 0 0,19-5-1679 0 0,0 5-4877 0 0,-14 3-252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4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40 3679 0 0,'0'0'284'0'0,"-3"-15"11454"0"0,6 7-7589 0 0,-1 0-2625 0 0,-1 4-1089 0 0,0-1-3879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4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5063 0 0,'0'0'6559'0'0,"2"1"-5440"0"0,100 103 3917 0 0,-5-7-4047 0 0,-89-88-954 0 0,-1 0 0 0 0,0 1 0 0 0,-1 0 1 0 0,0 1-1 0 0,0-1 0 0 0,-1 1 0 0 0,-1 0 0 0 0,7 23 0 0 0,-9-26-26 0 0,-1 1 0 0 0,1 0-1 0 0,-1 0 1 0 0,-1 0 0 0 0,0 0-1 0 0,0 0 1 0 0,0 0 0 0 0,-1 0-1 0 0,-1 0 1 0 0,0 0 0 0 0,0-1 0 0 0,-5 14-1 0 0,5-17 22 0 0,-1 1 1 0 0,-1 0-1 0 0,1-1 0 0 0,-1 0 1 0 0,1 0-1 0 0,-2 0 0 0 0,1 0 0 0 0,0-1 1 0 0,-1 0-1 0 0,0 1 0 0 0,0-2 0 0 0,0 1 1 0 0,0-1-1 0 0,-1 1 0 0 0,-5 1 0 0 0,-10 4 132 0 0,0-2 0 0 0,-42 10-1 0 0,13-4-196 0 0,37-9-56 0 0,-52 13-514 0 0,58-15 301 0 0,-1-1 0 0 0,0 0 0 0 0,0-1 0 0 0,0 0 0 0 0,1 0 0 0 0,-10-1 0 0 0,11-3-935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4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1839 0 0,'-2'0'83'0'0,"-8"1"-46"0"0,9-1-35 0 0,-1 1 1 0 0,1-1-1 0 0,0 0 1 0 0,-1 0 0 0 0,1 0-1 0 0,-1 1 1 0 0,1-1-1 0 0,0 1 1 0 0,-1-1-1 0 0,1 1 1 0 0,0 0 0 0 0,0-1-1 0 0,-1 1 1 0 0,1 0-1 0 0,0 0 1 0 0,0 0 0 0 0,0 0-1 0 0,0 0 1 0 0,0 0-1 0 0,0 0 1 0 0,-1 2-1 0 0,-3 4 486 0 0,1 1-1 0 0,0 0 1 0 0,0 1-1 0 0,1-1 0 0 0,0 1 1 0 0,0 0-1 0 0,1-1 1 0 0,0 1-1 0 0,1 0 1 0 0,0 0-1 0 0,0 1 0 0 0,1-1 1 0 0,0 0-1 0 0,1 0 1 0 0,0 0-1 0 0,2 12 0 0 0,3 3 1211 0 0,0-1 0 0 0,1 1 0 0 0,1-2 0 0 0,22 44 0 0 0,-14-39-1293 0 0,1 1 0 0 0,1-2 0 0 0,40 47 0 0 0,-24-38 344 0 0,72 57 1 0 0,43 25 483 0 0,-127-98-1067 0 0,0 1 0 0 0,26 34-1 0 0,-39-45-106 0 0,11 12-94 0 0,-19-21-101 0 0,-1 0 0 0 0,0 1 0 0 0,1-1 0 0 0,-1 0 0 0 0,1 0 0 0 0,-1 0 0 0 0,1 0 0 0 0,-1 1 0 0 0,1-1 0 0 0,-1 0 0 0 0,0 0 0 0 0,1 0 0 0 0,-1 0 0 0 0,1 0 0 0 0,-1 0 0 0 0,1 0 0 0 0,-1 0 0 0 0,1 0 0 0 0,-1 0-1 0 0,1-1 1 0 0,-1 1 0 0 0,1 0 0 0 0,-1 0 0 0 0,1-1 0 0 0,8-2-7264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3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166 218 5063 0 0,'0'0'11767'0'0,"-1"11"-9918"0"0,-8 11-526 0 0,8-20-575 0 0,4-2-627 0 0,7 2-57 0 0,-1-1 0 0 0,1 0 0 0 0,0-1 1 0 0,0 0-1 0 0,0-1 0 0 0,0 0 0 0 0,0 0 0 0 0,0-1 0 0 0,0-1 0 0 0,0 1 0 0 0,15-8 0 0 0,8-4 0 0 0,59-35-1 0 0,-74 38-247 0 0,-1 0 0 0 0,0-1 0 0 0,-1 0 0 0 0,0-2 0 0 0,27-29 0 0 0,-42 41 71 0 0,-1-1-1 0 0,1 1 1 0 0,0 0-1 0 0,-1 0 1 0 0,1-1-1 0 0,-1 1 1 0 0,0-1-1 0 0,0 1 0 0 0,0 0 1 0 0,0-1-1 0 0,-1-4 1 0 0,1-3-141 0 0,0 9 200 0 0,0 0 0 0 0,0 0 0 0 0,-1 0 0 0 0,1 0 0 0 0,0-1 0 0 0,0 1 0 0 0,-1 0 0 0 0,1 0 0 0 0,-1 0 0 0 0,1 0-1 0 0,-1 0 1 0 0,1 0 0 0 0,-1 0 0 0 0,1 0 0 0 0,-1 0 0 0 0,0 0 0 0 0,0 0 0 0 0,0 0 0 0 0,1 0 0 0 0,-1 1 0 0 0,0-1 0 0 0,0 0 0 0 0,0 0 0 0 0,0 1 0 0 0,0-1 0 0 0,0 1-1 0 0,-1-1 1 0 0,1 1 0 0 0,0 0 0 0 0,0-1 0 0 0,0 1 0 0 0,0 0 0 0 0,0 0 0 0 0,-1-1 0 0 0,1 1 0 0 0,0 0 0 0 0,0 0 0 0 0,-2 1 0 0 0,-6-1-206 0 0,-1 1 0 0 0,1 0 0 0 0,-18 6 0 0 0,23-6 216 0 0,-28 9 151 0 0,0 2 0 0 0,0 1 0 0 0,1 1 0 0 0,1 2 0 0 0,-31 21 0 0 0,26-15 592 0 0,-61 53 1 0 0,84-64-587 0 0,0 0-1 0 0,1 1 0 0 0,0 0 1 0 0,1 1-1 0 0,1 1 0 0 0,0-1 1 0 0,-14 29-1 0 0,22-38-102 0 0,-1 0 0 0 0,0 0 0 0 0,1 0 0 0 0,0 0 0 0 0,0 1 0 0 0,0-1 0 0 0,1 0 0 0 0,-1 1 0 0 0,1-1 0 0 0,0 0 0 0 0,0 1 0 0 0,1 3-1 0 0,0-5 26 0 0,0 0-1 0 0,0-1 0 0 0,0 1 0 0 0,0 0 1 0 0,1-1-1 0 0,-1 1 0 0 0,1-1 0 0 0,0 0 1 0 0,0 1-1 0 0,0-1 0 0 0,0 0 0 0 0,0 0 1 0 0,0 0-1 0 0,0 0 0 0 0,1-1 0 0 0,-1 1 1 0 0,1-1-1 0 0,3 3 0 0 0,5 1 173 0 0,-1-1 0 0 0,1 0 0 0 0,0-1 0 0 0,0 0 0 0 0,0-1 0 0 0,20 2 0 0 0,73-2 930 0 0,-71-2-915 0 0,56-3 284 0 0,35 2-581 0 0,-64 7-2892 0 0,-51-6 1503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4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0 14567 0 0,'-2'0'664'0'0,"-2"0"-579"0"0,-1 1 0 0 0,1 0 0 0 0,0 0 0 0 0,0 0 0 0 0,0 0 0 0 0,0 0 0 0 0,0 1 0 0 0,0 0 0 0 0,0 0 1 0 0,0 0-1 0 0,-5 5 0 0 0,-6 4-32 0 0,-19 19 0 0 0,22-18 182 0 0,-18 17 243 0 0,1 2 1 0 0,1 1 0 0 0,-34 53 0 0 0,22-21 318 0 0,-33 73 1 0 0,-16 30 159 0 0,42-81-714 0 0,21-41-132 0 0,-1-1 0 0 0,-38 46 1 0 0,63-88-59 0 0,0 3-1006 0 0,16 3-10825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4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90 138 13359 0 0,'0'0'2466'0'0,"-2"1"-1318"0"0,-7 2-587 0 0,-1 1 1 0 0,1-2-1 0 0,-1 1 1 0 0,0-1-1 0 0,0-1 1 0 0,-13 1-1 0 0,21-2-281 0 0,-3-7 528 0 0,7 4-755 0 0,-1-1 0 0 0,0 1 0 0 0,1 0 0 0 0,0 0 0 0 0,0 0 0 0 0,0 0 1 0 0,0 0-1 0 0,0 0 0 0 0,0 1 0 0 0,1-1 0 0 0,0 1 0 0 0,-1-1 0 0 0,1 1 0 0 0,4-3 0 0 0,8-5-50 0 0,24-11 0 0 0,-33 18-10 0 0,20-11-127 0 0,58-27-263 0 0,-73 37 424 0 0,0 0 0 0 0,20-3 0 0 0,-30 7 13 0 0,1 0-1 0 0,-1 0 0 0 0,1 0 0 0 0,-1 0 0 0 0,1 0 0 0 0,-1 1 0 0 0,0-1 0 0 0,1 0 0 0 0,-1 1 0 0 0,1-1 0 0 0,-1 1 0 0 0,0 0 0 0 0,1-1 0 0 0,-1 1 0 0 0,0 0 0 0 0,0 0 0 0 0,1 0 0 0 0,-1 0 1 0 0,0 0-1 0 0,0 0 0 0 0,0 0 0 0 0,1 2 0 0 0,1 0 99 0 0,-1 1-1 0 0,1-1 1 0 0,-1 1 0 0 0,0 0 0 0 0,3 8 0 0 0,-4-6-107 0 0,1 1 0 0 0,-1-1 0 0 0,0 1 0 0 0,-1-1 1 0 0,0 1-1 0 0,0 0 0 0 0,0-1 0 0 0,-3 12 0 0 0,2-10-24 0 0,0 0 0 0 0,1 0 0 0 0,0-1-1 0 0,0 1 1 0 0,2 15 0 0 0,3-7-8 0 0,-1-13-9 0 0,-2-2-6 0 0,1 2-115 0 0,0-1-1 0 0,1 1 0 0 0,-1-1 1 0 0,0 0-1 0 0,1 0 0 0 0,0 0 0 0 0,-1 0 1 0 0,1-1-1 0 0,0 1 0 0 0,0-1 0 0 0,0 0 1 0 0,0 0-1 0 0,0-1 0 0 0,8 1 0 0 0,5-1-1257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4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397 165 7831 0 0,'0'0'603'0'0,"-2"1"-396"0"0,-11 4 679 0 0,10-4 280 0 0,-1 1 0 0 0,1-1 1 0 0,0 1-1 0 0,-1-1 0 0 0,-4 5 1 0 0,6-5-261 0 0,9-11-746 0 0,4-4-37 0 0,-3 4-45 0 0,-1-1 0 0 0,11-19 0 0 0,-16 26-77 0 0,-1 1 0 0 0,1-1 0 0 0,-1 0-1 0 0,0 0 1 0 0,0 0 0 0 0,0 0 0 0 0,-1 0 0 0 0,1 0 0 0 0,-1 0 0 0 0,0 0-1 0 0,0 0 1 0 0,-2-8 0 0 0,2 9-11 0 0,-1 1 0 0 0,1-1 1 0 0,-1 1-1 0 0,0 0 0 0 0,0-1 0 0 0,0 1 0 0 0,0 0 0 0 0,0 0 0 0 0,-1 0 0 0 0,1 0 0 0 0,0 0 0 0 0,-1 0 0 0 0,0 0 1 0 0,1 0-1 0 0,-1 0 0 0 0,0 1 0 0 0,-4-3 0 0 0,3 2-16 0 0,0 1 0 0 0,0-1 0 0 0,0 1 0 0 0,-1 0 0 0 0,1 0 0 0 0,-1 0 0 0 0,1 1 0 0 0,-1-1 1 0 0,1 1-1 0 0,-1 0 0 0 0,-3 0 0 0 0,-4 1-64 0 0,0 1 0 0 0,1 0 1 0 0,-1 0-1 0 0,1 1 1 0 0,0 0-1 0 0,-1 1 0 0 0,-10 5 1 0 0,-4 5 140 0 0,0 0 0 0 0,-34 26 0 0 0,46-29 122 0 0,0 0-1 0 0,0 1 1 0 0,1 0 0 0 0,1 1-1 0 0,-15 20 1 0 0,19-23-127 0 0,-2 4 79 0 0,0 0 0 0 0,-8 18 1 0 0,15-28-111 0 0,1-1 0 0 0,-1 1 0 0 0,1-1 1 0 0,0 1-1 0 0,0-1 0 0 0,1 1 0 0 0,-1 0 0 0 0,1 0 1 0 0,-1-1-1 0 0,1 1 0 0 0,0 0 0 0 0,1 0 1 0 0,-1 0-1 0 0,1-1 0 0 0,1 6 0 0 0,-1-6-1 0 0,0 0 0 0 0,1-1-1 0 0,0 1 1 0 0,-1-1 0 0 0,1 1-1 0 0,0-1 1 0 0,0 0 0 0 0,0 1 0 0 0,1-1-1 0 0,-1 0 1 0 0,1 0 0 0 0,-1-1-1 0 0,1 1 1 0 0,-1 0 0 0 0,1-1-1 0 0,0 0 1 0 0,0 1 0 0 0,5 0-1 0 0,4 2 95 0 0,1-1 0 0 0,25 3 0 0 0,-38-6-106 0 0,13 1 109 0 0,-10 0-94 0 0,1 0 1 0 0,0 0-1 0 0,0-1 0 0 0,0 0 1 0 0,0 0-1 0 0,0 0 0 0 0,-1 0 0 0 0,1-1 1 0 0,0 1-1 0 0,0-1 0 0 0,0 0 1 0 0,-1 0-1 0 0,1-1 0 0 0,0 1 0 0 0,-1-1 1 0 0,1 1-1 0 0,4-4 0 0 0,-1 0-49 0 0,-1 0 0 0 0,1-1-1 0 0,-1 0 1 0 0,7-8 0 0 0,25-23-79 0 0,-31 31 101 0 0,1 4-50 0 0,-7 3 46 0 0,0-1 1 0 0,0 1 0 0 0,0-1-1 0 0,0 1 1 0 0,0 0 0 0 0,0-1 0 0 0,0 1-1 0 0,0 0 1 0 0,0 0 0 0 0,0 0 0 0 0,-1-1-1 0 0,1 1 1 0 0,0 0 0 0 0,0 0 0 0 0,-1 0-1 0 0,1 0 1 0 0,-1 0 0 0 0,1 1-1 0 0,0 1 1 0 0,2 5-669 0 0,0 1 1 0 0,2 14-1 0 0,-3-8-409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4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55 348 5063 0 0,'0'0'232'0'0,"-7"-12"32"0"0,3 5 1440 0 0,0 1 0 0 0,-9-12 0 0 0,9 14-461 0 0,0 0 1 0 0,1-1-1 0 0,0 1 0 0 0,0-1 0 0 0,0 0 0 0 0,-1-5 0 0 0,3 8-1161 0 0,1-1-1 0 0,-1 1 1 0 0,1 0-1 0 0,0 0 1 0 0,-1 0 0 0 0,1 0-1 0 0,0 0 1 0 0,1 0-1 0 0,-1-1 1 0 0,0 1-1 0 0,1 0 1 0 0,-1 0-1 0 0,1 0 1 0 0,-1 0 0 0 0,1 0-1 0 0,0 0 1 0 0,0 0-1 0 0,0 0 1 0 0,0 0-1 0 0,2-2 1 0 0,4-5-27 0 0,1-1 0 0 0,0 1 0 0 0,0 0-1 0 0,1 1 1 0 0,0 0 0 0 0,17-11 0 0 0,67-35-100 0 0,-56 33-5 0 0,-35 20 3 0 0,85-44-363 0 0,-41 28-1607 0 0,-34 14 75 0 0,0 0 0 0 0,13-1 0 0 0,-2 2-3718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66 122 13359 0 0,'0'0'1210'0'0,"2"0"-996"0"0,23-6 1698 0 0,0-1 0 0 0,48-22 0 0 0,-41 16-1168 0 0,-30 12-724 0 0,28-11 646 0 0,44-24 0 0 0,-63 29-685 0 0,-10 4-39 0 0,-1 2-10 0 0,1 0-83 0 0,-7-3-1113 0 0,4 4 1203 0 0,-1-1 0 0 0,0 1 0 0 0,0 0 0 0 0,1-1 0 0 0,-1 1 0 0 0,0 0 0 0 0,0 1 0 0 0,1-1-1 0 0,-1 0 1 0 0,-5 2 0 0 0,-27 10-141 0 0,12-3 221 0 0,0 2 0 0 0,1 0 1 0 0,0 1-1 0 0,0 2 1 0 0,1 0-1 0 0,1 1 1 0 0,0 1-1 0 0,2 1 1 0 0,-27 29-1 0 0,42-42 12 0 0,-1 1-1 0 0,1-1 1 0 0,0 1-1 0 0,1 0 1 0 0,-1 0-1 0 0,1 0 1 0 0,0 1-1 0 0,0-1 1 0 0,0 0-1 0 0,1 1 1 0 0,-1 7-1 0 0,1-10-19 0 0,1-1 0 0 0,0 0 0 0 0,1 1 0 0 0,-1-1 0 0 0,0 0 0 0 0,1 1-1 0 0,-1-1 1 0 0,1 0 0 0 0,0 1 0 0 0,0-1 0 0 0,-1 0 0 0 0,1 0 0 0 0,1 0-1 0 0,-1 0 1 0 0,0 0 0 0 0,1 0 0 0 0,-1 0 0 0 0,1-1 0 0 0,-1 1 0 0 0,1 0-1 0 0,0-1 1 0 0,-1 1 0 0 0,1-1 0 0 0,0 0 0 0 0,0 1 0 0 0,0-1 0 0 0,1 0-1 0 0,-1 0 1 0 0,4 1 0 0 0,13 3 60 0 0,0 0-1 0 0,0-2 0 0 0,1 0 1 0 0,29 0-1 0 0,-30-2-74 0 0,31 1-458 0 0,0-3 1 0 0,62-8-1 0 0,-77 5-273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4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66 310 5527 0 0,'0'0'6352'0'0,"0"3"-5604"0"0,-2 30 359 0 0,-2 0-1 0 0,-1-1 1 0 0,-2 1-1 0 0,-12 32 0 0 0,-1 13-636 0 0,16-66-417 0 0,-1 10 658 0 0,13-30-457 0 0,3-9-48 0 0,0-1 1 0 0,-1 1-1 0 0,0-2 0 0 0,10-28 0 0 0,2-4 59 0 0,54-97 348 0 0,-54 110-495 0 0,49-63-1 0 0,-59 86-118 0 0,1 1 1 0 0,1 0-1 0 0,0 1 0 0 0,0 1 1 0 0,1 0-1 0 0,1 1 0 0 0,0 1 0 0 0,0 0 1 0 0,1 1-1 0 0,34-12 0 0 0,-40 17 8 0 0,1 1-1 0 0,0 0 1 0 0,0 1-1 0 0,0 0 0 0 0,0 1 1 0 0,0 0-1 0 0,0 1 1 0 0,0 1-1 0 0,1-1 1 0 0,-1 2-1 0 0,0 0 1 0 0,-1 0-1 0 0,1 1 1 0 0,0 1-1 0 0,-1 0 0 0 0,1 0 1 0 0,-1 1-1 0 0,12 8 1 0 0,-11-5-343 0 0,-1 1 0 0 0,0 0 0 0 0,0 1 0 0 0,0 1 0 0 0,10 14 0 0 0,-16-19-257 0 0,8 7-697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46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35 1839 0 0,'0'0'83'0'0,"-1"-1"-6"0"0,-5-3 1354 0 0,0 0 0 0 0,0 0-1 0 0,0 1 1 0 0,0 0 0 0 0,-1 0-1 0 0,1 1 1 0 0,-11-3 0 0 0,9 3-574 0 0,-1 1 0 0 0,1 0-1 0 0,-1 0 1 0 0,1 1 0 0 0,-14 1 0 0 0,6 2-663 0 0,0 0 1 0 0,0 1-1 0 0,0 0 1 0 0,1 1-1 0 0,-1 1 1 0 0,-16 10-1 0 0,-7 4-192 0 0,1 2 1 0 0,2 2-1 0 0,0 1 0 0 0,1 2 0 0 0,2 2 1 0 0,0 1-1 0 0,3 1 0 0 0,-33 42 0 0 0,56-65 32 0 0,1 2 0 0 0,0-1 0 0 0,0 1 0 0 0,-6 14 0 0 0,11-21-25 0 0,0-1 0 0 0,0 1 0 0 0,0 0 0 0 0,0-1 0 0 0,0 1 0 0 0,1 0 0 0 0,-1-1 0 0 0,1 1 0 0 0,0 0 0 0 0,0 0 0 0 0,0 0 0 0 0,0-1 0 0 0,0 1 0 0 0,1 0 0 0 0,-1 0 0 0 0,1-1-1 0 0,0 1 1 0 0,0 0 0 0 0,0-1 0 0 0,0 1 0 0 0,0-1 0 0 0,3 5 0 0 0,-3-6 3 0 0,1 0 0 0 0,-1 0 1 0 0,1 1-1 0 0,0-1 0 0 0,-1 0 0 0 0,1 0 0 0 0,0 0 0 0 0,0-1 0 0 0,0 1 1 0 0,0 0-1 0 0,-1-1 0 0 0,1 1 0 0 0,0-1 0 0 0,0 0 0 0 0,0 1 0 0 0,0-1 0 0 0,0 0 1 0 0,0 0-1 0 0,0-1 0 0 0,0 1 0 0 0,0 0 0 0 0,2-1 0 0 0,8-1 53 0 0,-1-1 1 0 0,18-7-1 0 0,-17 5-28 0 0,27-9-123 0 0,-1-2-1 0 0,0-2 1 0 0,-1-1-1 0 0,-1-2 1 0 0,37-29 0 0 0,-67 46 45 0 0,1-1 0 0 0,-1 0 0 0 0,0-1 0 0 0,0 1 0 0 0,0-1 0 0 0,-1 0 0 0 0,0-1 0 0 0,0 1 0 0 0,4-10 0 0 0,-8 9 41 0 0,-4 1 11 0 0,2 6-5 0 0,0 0 0 0 0,-1 0 1 0 0,1 0-1 0 0,0 0 0 0 0,0 0 1 0 0,0 0-1 0 0,0 1 0 0 0,0-1 0 0 0,0 0 1 0 0,0 1-1 0 0,0-1 0 0 0,0 1 1 0 0,0-1-1 0 0,0 1 0 0 0,0-1 0 0 0,-1 2 1 0 0,-17 12 52 0 0,19-14-54 0 0,-3 3-76 0 0,0-1 1 0 0,1 1 0 0 0,0-1 0 0 0,0 1 0 0 0,0 0 0 0 0,0 0 0 0 0,0 0 0 0 0,0 0 0 0 0,1 0 0 0 0,-1 0 0 0 0,1 1 0 0 0,0-1 0 0 0,0 0 0 0 0,0 1 0 0 0,1-1 0 0 0,-1 1 0 0 0,1-1 0 0 0,0 1 0 0 0,-1-1 0 0 0,2 1 0 0 0,-1-1 0 0 0,0 1 0 0 0,1-1-1 0 0,0 0 1 0 0,-1 1 0 0 0,1-1 0 0 0,1 0 0 0 0,-1 1 0 0 0,3 3 0 0 0,2 4-1762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47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123 403 11375 0 0,'-2'2'522'0'0,"-3"5"-293"0"0,-2 0 0 0 0,-11 11 0 0 0,15-15 0 0 0,0-1 0 0 0,0 0 0 0 0,0 0 0 0 0,0 0 0 0 0,0 0 0 0 0,-1-1 0 0 0,1 0 0 0 0,0 1 0 0 0,-1-1 0 0 0,-6 1 0 0 0,5-1 394 0 0,1-1-239 0 0,1 1 1 0 0,0 0 0 0 0,-1-1-1 0 0,1 0 1 0 0,0 0-1 0 0,-1 0 1 0 0,1 0-1 0 0,0-1 1 0 0,-5 0-1 0 0,7 0-296 0 0,0 0 1 0 0,1 0-1 0 0,-1 0 0 0 0,1 0 1 0 0,-1 0-1 0 0,1 0 0 0 0,0 0 1 0 0,-1 0-1 0 0,1 1 0 0 0,0-1 1 0 0,0 0-1 0 0,-1 0 0 0 0,1-1 0 0 0,0 1 1 0 0,0 0-1 0 0,0 0 0 0 0,0 0 1 0 0,0 0-1 0 0,1 0 0 0 0,-1 0 1 0 0,1-1-1 0 0,1-7 39 0 0,2 0 0 0 0,-1 1 0 0 0,1 0 0 0 0,0-1 0 0 0,1 1 0 0 0,0 1 0 0 0,6-8 0 0 0,0-2-81 0 0,17-22-98 0 0,1 1-1 0 0,2 1 0 0 0,2 2 1 0 0,1 1-1 0 0,2 2 0 0 0,0 1 1 0 0,70-43-1 0 0,-106 74 53 0 0,5-4-13 0 0,0 1 0 0 0,0 0-1 0 0,0 1 1 0 0,0-1 0 0 0,0 1 0 0 0,0 0 0 0 0,1 0 0 0 0,-1 1-1 0 0,8-2 1 0 0,0 5-51 0 0,-10 0 70 0 0,-1 0 0 0 0,0-1 0 0 0,0 1 1 0 0,0 0-1 0 0,-1 0 0 0 0,1 0 0 0 0,0 0 0 0 0,-1 0 0 0 0,1 1 0 0 0,-1-1 0 0 0,0 0 0 0 0,1 1 0 0 0,-1-1 1 0 0,0 1-1 0 0,-1-1 0 0 0,2 4 0 0 0,1 7 70 0 0,-1-1-1 0 0,1 15 1 0 0,-2-17-31 0 0,1 19 134 0 0,-3 37-1 0 0,0-48-320 0 0,0 1 0 0 0,2 0 1 0 0,0-1-1 0 0,1 1 0 0 0,0-1 0 0 0,6 19 0 0 0,-2-23-1815 0 0,1-1-5226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4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55 440 17215 0 0,'0'0'4067'0'0,"-1"0"-3524"0"0,-2-1-498 0 0,0 0 1 0 0,1 0-1 0 0,-1-1 1 0 0,0 1-1 0 0,1-1 1 0 0,-1 1-1 0 0,1-1 1 0 0,0 0-1 0 0,-1 0 1 0 0,1 0-1 0 0,0 0 1 0 0,0 0-1 0 0,0-1 1 0 0,1 1-1 0 0,-1 0 1 0 0,1-1-1 0 0,-1 0 1 0 0,1 1-1 0 0,0-1 1 0 0,0 0-1 0 0,0 0 1 0 0,0 1-1 0 0,0-5 1 0 0,-2-1 71 0 0,2-1 0 0 0,-1 0 0 0 0,1 1-1 0 0,1-1 1 0 0,-1 0 0 0 0,3-16 0 0 0,0 7-252 0 0,2 0 0 0 0,0 0-1 0 0,2 0 1 0 0,0 0 0 0 0,0 1 0 0 0,2 0-1 0 0,0 0 1 0 0,1 1 0 0 0,0 0 0 0 0,2 0 0 0 0,0 1-1 0 0,0 1 1 0 0,19-19 0 0 0,-22 27 32 0 0,1 0 1 0 0,-1 0-1 0 0,1 1 0 0 0,0 0 1 0 0,0 0-1 0 0,0 1 0 0 0,1 1 1 0 0,0-1-1 0 0,-1 2 0 0 0,1-1 1 0 0,18-1-1 0 0,2 1 257 0 0,-1 2-1 0 0,53 4 1 0 0,-66-1 21 0 0,0 0 0 0 0,0 1-1 0 0,0 1 1 0 0,0 0 0 0 0,23 11-1 0 0,-36-14-150 0 0,0 0-1 0 0,-1 0 1 0 0,1 1-1 0 0,-1-1 0 0 0,1 1 1 0 0,-1 0-1 0 0,0-1 1 0 0,0 1-1 0 0,0 0 1 0 0,0 0-1 0 0,0 1 1 0 0,0-1-1 0 0,0 0 1 0 0,-1 1-1 0 0,1-1 0 0 0,-1 1 1 0 0,0-1-1 0 0,1 1 1 0 0,-1 0-1 0 0,-1-1 1 0 0,1 1-1 0 0,0 0 1 0 0,-1 0-1 0 0,1 0 0 0 0,-1 0 1 0 0,0 3-1 0 0,0-1 26 0 0,-1 0-1 0 0,0 1 1 0 0,0-1-1 0 0,0 0 1 0 0,-1 0-1 0 0,0 0 1 0 0,0 0-1 0 0,0 0 1 0 0,0 0-1 0 0,-1-1 1 0 0,0 1-1 0 0,0-1 1 0 0,-5 6-1 0 0,-7 7 108 0 0,-1-2 1 0 0,-1 0-1 0 0,-25 18 0 0 0,-59 32 11 0 0,1-10-849 0 0,56-34-2396 0 0,29-16 1454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4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31 8287 0 0,'44'-30'7908'0'0,"-51"44"-7688"0"0,0 1-1 0 0,-1-1 0 0 0,0 0 1 0 0,-15 18-1 0 0,2-2-112 0 0,-81 129 405 0 0,-16 24 216 0 0,-149 184 88 0 0,83-170-4475 0 0,156-169 3300 0 0,17-17-559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3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14479 0 0,'0'0'1314'0'0,"-1"2"-1078"0"0,-2 15-388 0 0,1-9 803 0 0,1 1-1 0 0,0 0 1 0 0,0 17-1 0 0,1-23-490 0 0,0 0 0 0 0,1 0 0 0 0,-1 0 0 0 0,1 0 0 0 0,0 0 0 0 0,0 0 0 0 0,0 0-1 0 0,0 0 1 0 0,1 0 0 0 0,-1 0 0 0 0,1-1 0 0 0,0 1 0 0 0,0-1 0 0 0,0 1 0 0 0,3 2 0 0 0,17 15 480 0 0,1 0 0 0 0,1-2 0 0 0,0 0 1 0 0,53 26-1 0 0,115 42 303 0 0,-182-82-918 0 0,91 34 18 0 0,-99-37-237 0 0,-6-1-3406 0 0,2-1 3198 0 0,0 0 0 0 0,0 1 0 0 0,0-1 0 0 0,0 0 1 0 0,-4-2-1 0 0,3 1-281 0 0,-10-5-1120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4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38 4607 0 0,'32'-30'15758'0'0,"-45"36"-14736"0"0,4-1-898 0 0,1 0 0 0 0,0 1-1 0 0,0 1 1 0 0,0-1 0 0 0,0 1-1 0 0,-6 8 1 0 0,-36 51 67 0 0,40-53-164 0 0,6-7-23 0 0,0 1 0 0 0,0-1 0 0 0,1 1 0 0 0,0 0 0 0 0,0 0 0 0 0,1 0 0 0 0,-1 1 0 0 0,2-1 0 0 0,-1 0 0 0 0,1 1 0 0 0,-1 10-1 0 0,2-15 2 0 0,0 0 0 0 0,0 0 0 0 0,0 0 0 0 0,1-1 0 0 0,-1 1 0 0 0,1 0 0 0 0,-1 0-1 0 0,1 0 1 0 0,0 0 0 0 0,0-1 0 0 0,0 1 0 0 0,0 0 0 0 0,1-1 0 0 0,-1 1-1 0 0,1-1 1 0 0,-1 0 0 0 0,1 1 0 0 0,0-1 0 0 0,0 0 0 0 0,0 0 0 0 0,0 0 0 0 0,1 0-1 0 0,-1-1 1 0 0,0 1 0 0 0,1 0 0 0 0,-1-1 0 0 0,1 0 0 0 0,0 0 0 0 0,-1 1 0 0 0,1-1-1 0 0,0-1 1 0 0,3 2 0 0 0,0-2 26 0 0,-1 1 0 0 0,1-1 0 0 0,0 0 0 0 0,-1 0 0 0 0,1-1 0 0 0,0 0-1 0 0,-1 0 1 0 0,1 0 0 0 0,9-4 0 0 0,0-1 74 0 0,1 0 0 0 0,14-10 0 0 0,-21 12-75 0 0,-1-1 0 0 0,0-1 0 0 0,-1 1 0 0 0,1-1 0 0 0,-1 0 0 0 0,11-13-1 0 0,-14 14-25 0 0,-1 0 0 0 0,1 0 0 0 0,-1 0 0 0 0,-1-1 0 0 0,1 1 0 0 0,-1-1 0 0 0,0 1 0 0 0,0-1-1 0 0,0 0 1 0 0,-1 0 0 0 0,2-10 0 0 0,-3 4-104 0 0,1 1 0 0 0,-1-1 0 0 0,-1 1 0 0 0,0-1 0 0 0,-1 1 0 0 0,0 0 0 0 0,0-1 0 0 0,-1 1 0 0 0,-1 0 0 0 0,-8-17 0 0 0,9 23 80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4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27 277 11519 0 0,'-1'0'2806'0'0,"-1"1"-2268"0"0,1 0 0 0 0,-1-1 1 0 0,1 0-1 0 0,-1 1 0 0 0,1-1 1 0 0,-1 0-1 0 0,0 0 1 0 0,1 0-1 0 0,-1 0 0 0 0,1 0 1 0 0,-1 0-1 0 0,0 0 0 0 0,-3-1 1311 0 0,5-1-1510 0 0,1-2-305 0 0,0 0-1 0 0,0-1 0 0 0,0 1 1 0 0,0 0-1 0 0,1 0 0 0 0,0 0 1 0 0,0 0-1 0 0,0 0 1 0 0,0 0-1 0 0,0 1 0 0 0,1-1 1 0 0,3-3-1 0 0,2-3-151 0 0,2 0-1 0 0,17-16 1 0 0,-10 11-298 0 0,2 1 0 0 0,0 1 1 0 0,40-22-1 0 0,-51 31 253 0 0,-6 3 166 0 0,0-1 0 0 0,0 1 0 0 0,0 0 0 0 0,-1 1 1 0 0,1-1-1 0 0,0 0 0 0 0,0 0 0 0 0,0 1 0 0 0,0 0 0 0 0,1-1 0 0 0,-1 1 0 0 0,0 0 0 0 0,0 0 0 0 0,0 0 0 0 0,0 0 0 0 0,0 0 0 0 0,0 0 0 0 0,0 1 0 0 0,0-1 0 0 0,3 2 1 0 0,-2-1 52 0 0,1 0 0 0 0,-1 0 1 0 0,1 1-1 0 0,-1-1 0 0 0,1 1 1 0 0,-1 0-1 0 0,0 0 1 0 0,0 0-1 0 0,0 1 0 0 0,0-1 1 0 0,0 1-1 0 0,-1 0 0 0 0,1-1 1 0 0,2 6-1 0 0,3 4 93 0 0,-1 0 1 0 0,-1 1-1 0 0,6 17 0 0 0,-9-23-85 0 0,-3-7-57 0 0,6 11-1186 0 0,1-16 224 0 0,-5 4 1170 0 0,48-54-610 0 0,-38 39 378 0 0,2 1 0 0 0,0 0 1 0 0,1 1-1 0 0,0 0 0 0 0,1 2 1 0 0,20-14-1 0 0,-26 21 54 0 0,0-1 0 0 0,1 2-1 0 0,-1-1 1 0 0,1 2 0 0 0,0-1 0 0 0,-1 1-1 0 0,2 1 1 0 0,16-2 0 0 0,-26 4 16 0 0,0 1 0 0 0,0-1 0 0 0,0 0 1 0 0,0 1-1 0 0,0 0 0 0 0,0-1 0 0 0,0 1 0 0 0,-1 0 1 0 0,1 0-1 0 0,0 0 0 0 0,-1 0 0 0 0,1 0 0 0 0,0 1 1 0 0,-1-1-1 0 0,1 0 0 0 0,-1 1 0 0 0,0-1 0 0 0,0 1 1 0 0,1-1-1 0 0,-1 1 0 0 0,0 0 0 0 0,0-1 0 0 0,1 5 0 0 0,2 2 33 0 0,0 1 0 0 0,-1-1 0 0 0,5 18 0 0 0,-5-7 16 0 0,0 1 0 0 0,-2 0 0 0 0,-1 33 0 0 0,-1-37-59 0 0,1 0 1 0 0,1 1-1 0 0,0-1 0 0 0,1 0 1 0 0,7 28-1 0 0,-8-43-136 0 0,-1 1 0 0 0,1-1 0 0 0,-1 0 0 0 0,1 0 0 0 0,0 0 0 0 0,-1 0 0 0 0,1 1-1 0 0,0-1 1 0 0,0 0 0 0 0,0 0 0 0 0,0-1 0 0 0,0 1 0 0 0,0 0 0 0 0,0 0 0 0 0,0 0 0 0 0,0-1 0 0 0,1 1 0 0 0,-1-1 0 0 0,0 1 0 0 0,0-1 0 0 0,1 1 0 0 0,1 0 0 0 0,8-2-1082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4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7 107 10423 0 0,'5'-11'1110'0'0,"6"-5"3995"0"0,-11 27-4529 0 0,-2 1 0 0 0,-4 20 1 0 0,0-1-137 0 0,0 30 300 0 0,4 1-1 0 0,6 93 0 0 0,-2-123-613 0 0,-4 46 396 0 0,2-76 164 0 0,2-10-394 0 0,2-5-226 0 0,0 0 0 0 0,1 0 0 0 0,1 0 0 0 0,0 1 0 0 0,1 0-1 0 0,0 0 1 0 0,0 0 0 0 0,19-20 0 0 0,5-2 192 0 0,46-39-1 0 0,12-5-487 0 0,2 4 1 0 0,133-81-1 0 0,-222 154-113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4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77 14567 0 0,'0'-9'1320'0'0,"-2"5"-1242"0"0,1 0 0 0 0,-1 0 0 0 0,0 0 0 0 0,0 1 0 0 0,0-1 0 0 0,-1 1 0 0 0,-4-7 0 0 0,4 7 62 0 0,0 1 0 0 0,0-1 0 0 0,0 0 0 0 0,0 1 0 0 0,-1-1-1 0 0,1 1 1 0 0,0 0 0 0 0,-1 0 0 0 0,0 1 0 0 0,1-1 0 0 0,-1 1-1 0 0,0-1 1 0 0,0 1 0 0 0,-4 0 0 0 0,2 0-12 0 0,0 1 0 0 0,1 0-1 0 0,-1 0 1 0 0,0 0 0 0 0,0 1 0 0 0,0 0 0 0 0,0 0-1 0 0,-9 4 1 0 0,-4 3-1 0 0,0 0 0 0 0,0 2 1 0 0,1 1-1 0 0,-21 14 0 0 0,35-22-123 0 0,-22 16-4 0 0,-47 42 0 0 0,59-47 0 0 0,0 0 0 0 0,1 1 0 0 0,1 1 0 0 0,-15 24 0 0 0,25-36-7 0 0,-1 1 0 0 0,1 0 0 0 0,0 0 0 0 0,0 0-1 0 0,0 0 1 0 0,0 1 0 0 0,-1 10 0 0 0,3-15 11 0 0,0 1 0 0 0,0-1 1 0 0,0 1-1 0 0,0-1 0 0 0,1 1 0 0 0,-1-1 0 0 0,0 1 1 0 0,1-1-1 0 0,-1 1 0 0 0,1-1 0 0 0,-1 1 0 0 0,1-1 1 0 0,-1 0-1 0 0,1 1 0 0 0,0-1 0 0 0,0 0 0 0 0,0 0 1 0 0,0 1-1 0 0,0-1 0 0 0,0 0 0 0 0,0 0 0 0 0,0 0 1 0 0,0 0-1 0 0,1 0 0 0 0,-1 0 0 0 0,0-1 0 0 0,1 1 1 0 0,-1 0-1 0 0,0-1 0 0 0,1 1 0 0 0,-1-1 0 0 0,3 1 1 0 0,1 0 20 0 0,0 0 1 0 0,0-1-1 0 0,0 1 1 0 0,0-1 0 0 0,0 0-1 0 0,0-1 1 0 0,0 1 0 0 0,0-1-1 0 0,0 0 1 0 0,0 0-1 0 0,6-3 1 0 0,5-2 58 0 0,29-15 1 0 0,-28 12-74 0 0,0-2 1 0 0,0 0 0 0 0,-1-2 0 0 0,0 1 0 0 0,-1-2-1 0 0,23-27 1 0 0,-33 34-121 0 0,2 0 525 0 0,-7 7-408 0 0,1 0 1 0 0,-1 0 0 0 0,1 0-1 0 0,-1 0 1 0 0,0 0-1 0 0,1 0 1 0 0,-1 1-1 0 0,0-1 1 0 0,1 0-1 0 0,-1 0 1 0 0,1 0-1 0 0,-1 0 1 0 0,0 1-1 0 0,1-1 1 0 0,-1 0-1 0 0,0 0 1 0 0,1 1-1 0 0,-1-1 1 0 0,0 0 0 0 0,0 0-1 0 0,1 1 1 0 0,-1-1-1 0 0,0 0 1 0 0,1 1-1 0 0,31 35-2213 0 0,-18-23 1018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5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94 512 14655 0 0,'0'0'1328'0'0,"-1"2"-1090"0"0,0-1-106 0 0,1 1 0 0 0,-1-1 1 0 0,0 1-1 0 0,0-1 0 0 0,0 0 1 0 0,0 0-1 0 0,-1 1 0 0 0,1-1 1 0 0,0 0-1 0 0,-1 0 1 0 0,1 0-1 0 0,0-1 0 0 0,-1 1 1 0 0,1 0-1 0 0,-1 0 0 0 0,1-1 1 0 0,-1 1-1 0 0,1-1 0 0 0,-1 1 1 0 0,-3 0-1 0 0,2-1 83 0 0,1-1 1 0 0,-1 1-1 0 0,0 0 0 0 0,1-1 0 0 0,-1 1 0 0 0,0-1 1 0 0,1 0-1 0 0,-1 0 0 0 0,0 0 0 0 0,1 0 0 0 0,-1 0 1 0 0,-2-3-1 0 0,3 3-94 0 0,0 0 1 0 0,1 0 0 0 0,-1-1-1 0 0,0 1 1 0 0,1-1 0 0 0,-1 1-1 0 0,0-1 1 0 0,1 0 0 0 0,0 0-1 0 0,-1 0 1 0 0,1 1 0 0 0,0-1-1 0 0,0 0 1 0 0,0 0 0 0 0,0-1-1 0 0,1 1 1 0 0,-1-2 0 0 0,0 0-21 0 0,1 1 0 0 0,-1-1 1 0 0,1 0-1 0 0,0 0 0 0 0,0 1 1 0 0,1-1-1 0 0,-1 0 0 0 0,1 0 1 0 0,2-4-1 0 0,2-6 63 0 0,1 0 0 0 0,0 0 0 0 0,17-25 0 0 0,-22 37-127 0 0,23-35 38 0 0,2 1 0 0 0,1 2 0 0 0,55-54 0 0 0,-55 62-916 0 0,2 2 1 0 0,0 1 0 0 0,2 2 0 0 0,58-32-1 0 0,-62 40-1765 0 0,0 4-4541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5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2303 0 0,'0'0'102'0'0,"2"2"-1"0"0,0 2 1141 0 0,0 0-1 0 0,0 0 1 0 0,0 0-1 0 0,0 0 1 0 0,-1 0-1 0 0,0 1 1 0 0,1-1-1 0 0,-1 0 1 0 0,-1 1-1 0 0,1 5 0 0 0,-1-2-251 0 0,0 0-1 0 0,0 0 0 0 0,-1 0 0 0 0,-1 0 0 0 0,-2 10 0 0 0,-4 7-451 0 0,-2 0 0 0 0,-19 37 0 0 0,22-49-275 0 0,-7 16-198 0 0,-58 106 239 0 0,50-93-2416 0 0,14-31 912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50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28 11887 0 0,'0'0'1083'0'0,"-1"0"-779"0"0,-37-12 2323 0 0,30 9-2220 0 0,-1 0 0 0 0,0 0 0 0 0,1 1-1 0 0,-10-2 1 0 0,4 4-327 0 0,1 0 0 0 0,-1 0 0 0 0,1 1-1 0 0,-1 1 1 0 0,1 0 0 0 0,0 1 0 0 0,0 0 0 0 0,0 1-1 0 0,0 1 1 0 0,0 0 0 0 0,1 0 0 0 0,-14 10 0 0 0,4-2-24 0 0,1 2 0 0 0,0 0 1 0 0,2 1-1 0 0,-1 1 1 0 0,-24 29-1 0 0,39-40 7 0 0,0 0 0 0 0,1 1 0 0 0,-6 9 0 0 0,9-15-4 0 0,25 11 254 0 0,-19-11-277 0 0,0 0 0 0 0,0-1 0 0 0,0 0 0 0 0,0 0 0 0 0,0 0 0 0 0,0-1 0 0 0,0 1 0 0 0,0-1 0 0 0,0-1 0 0 0,10-2 0 0 0,-3-1-46 0 0,1 0-1 0 0,22-14 0 0 0,-17 7-178 0 0,-16 11 94 0 0,-2 3-186 0 0,-1 8 519 0 0,-1 0-1 0 0,0 0 1 0 0,0-1 0 0 0,-6 13-1 0 0,7-18-172 0 0,1-2 211 0 0,6 8-253 0 0,-5-9-97 0 0,-1 0 0 0 0,1 0 1 0 0,0 0-1 0 0,1-1 0 0 0,-1 1 0 0 0,0 0 1 0 0,0 0-1 0 0,0-1 0 0 0,0 1 0 0 0,1-1 1 0 0,-1 1-1 0 0,0-1 0 0 0,0 1 0 0 0,1-1 1 0 0,-1 0-1 0 0,2 1 0 0 0,13-1-4780 0 0,3-3-1669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5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3 13823 0 0,'0'0'1247'0'0,"-2"-1"-1023"0"0,2 1-202 0 0,0 0-1 0 0,-1 0 1 0 0,1 0-1 0 0,-1-1 1 0 0,1 1 0 0 0,-1 0-1 0 0,1 0 1 0 0,-1 0-1 0 0,1 0 1 0 0,-1 0 0 0 0,1 0-1 0 0,-1 0 1 0 0,1 0-1 0 0,-1 0 1 0 0,1 0 0 0 0,-1 0-1 0 0,1 0 1 0 0,-1 0-1 0 0,1 0 1 0 0,-1 0 0 0 0,1 1-1 0 0,-1-1 1 0 0,1 0-1 0 0,-1 0 1 0 0,1 1 0 0 0,0-1-1 0 0,-1 0 1 0 0,1 0-1 0 0,-1 1 1 0 0,1-1 0 0 0,0 1-1 0 0,-1-1 1 0 0,1 0-1 0 0,-1 1 1 0 0,1 0 126 0 0,-12 9 709 0 0,2 1 0 0 0,0-1 0 0 0,-13 18 0 0 0,9-8-661 0 0,1 1 0 0 0,-20 43 0 0 0,-54 169 292 0 0,56-141-420 0 0,3-9-22 0 0,9-24-1 0 0,-3-1 0 0 0,-43 85 0 0 0,47-117 34 0 0,17-24-7 0 0,3-26 73 0 0,1 10-150 0 0,1 1 1 0 0,1-1-1 0 0,0 1 0 0 0,0 0 0 0 0,2 0 1 0 0,-1 1-1 0 0,16-21 0 0 0,-9 16-19 0 0,1 1-1 0 0,0 0 1 0 0,1 1 0 0 0,26-20-1 0 0,-29 26-98 0 0,1 1-1 0 0,1-1 0 0 0,20-8 1 0 0,-26 14 90 0 0,1-1 0 0 0,-1 1 0 0 0,1 1 0 0 0,0 0 0 0 0,0 0 1 0 0,0 0-1 0 0,11 1 0 0 0,-17 1 60 0 0,0 0 0 0 0,0 0 0 0 0,1 0 0 0 0,-1 1 0 0 0,0-1 0 0 0,0 1 0 0 0,0 0 0 0 0,0 0 0 0 0,0 0 0 0 0,0 0 0 0 0,0 0 0 0 0,0 1 0 0 0,-1 0 0 0 0,1-1 0 0 0,0 1 0 0 0,-1 0 0 0 0,0 0 0 0 0,1 0 0 0 0,-1 1 0 0 0,3 2 0 0 0,-2 0 73 0 0,0 0 0 0 0,0 1 0 0 0,-1-1 0 0 0,0 0 0 0 0,1 1 0 0 0,-2 0 0 0 0,1-1 0 0 0,-1 1 0 0 0,2 11 0 0 0,-3-9 19 0 0,4 20 341 0 0,-1 33 1 0 0,-3-54-431 0 0,-1 1 1 0 0,1-1-1 0 0,-1 1 0 0 0,-1-1 0 0 0,1 1 0 0 0,-1-1 1 0 0,-1 1-1 0 0,1-1 0 0 0,-6 10 0 0 0,5-13-4 0 0,0 0 1 0 0,-1 0-1 0 0,1 0 0 0 0,-1-1 0 0 0,1 1 0 0 0,-1-1 1 0 0,0 0-1 0 0,0 0 0 0 0,-1 0 0 0 0,1-1 0 0 0,-7 4 1 0 0,-8 2 127 0 0,-28 8 1 0 0,41-14-116 0 0,-42 12 64 0 0,0-1 0 0 0,0-2 0 0 0,-84 6 0 0 0,127-17-132 0 0,0 0 1 0 0,0 0 0 0 0,0 0-1 0 0,0-1 1 0 0,-6-1-1 0 0,11 2 3 0 0,-1 0-1 0 0,0 0 0 0 0,0-1 0 0 0,1 1 0 0 0,-1 0 1 0 0,0 0-1 0 0,0-1 0 0 0,1 1 0 0 0,-1 0 0 0 0,0-1 1 0 0,1 1-1 0 0,-1-1 0 0 0,1 1 0 0 0,-1-1 0 0 0,0 1 1 0 0,1-1-1 0 0,-1 1 0 0 0,1-1 0 0 0,-1 1 1 0 0,1-1-1 0 0,0 0 0 0 0,-1 1 0 0 0,1-1 0 0 0,0 0 1 0 0,-1 0-1 0 0,1 1 0 0 0,0-1 0 0 0,0 0 0 0 0,0 0 1 0 0,-1 1-1 0 0,1-1 0 0 0,0 0 0 0 0,0 0 0 0 0,0 1 1 0 0,0-1-1 0 0,0 0 0 0 0,0 0 0 0 0,1 1 0 0 0,-1-1 1 0 0,0 0-1 0 0,0 0 0 0 0,1 1 0 0 0,-1-2 0 0 0,7-10-1298 0 0,3-2-363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5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 14743 0 0,'-7'3'150'0'0,"0"1"0"0"0,-1 1 0 0 0,1-1 0 0 0,1 1 0 0 0,-1 0 0 0 0,1 1 0 0 0,-1-1 0 0 0,2 1 0 0 0,-9 10 0 0 0,5-6 16 0 0,-67 70 996 0 0,23-26 124 0 0,-64 85 0 0 0,68-69-529 0 0,3 3-1 0 0,-42 90 1 0 0,64-111-665 0 0,3 0 0 0 0,2 1 0 0 0,2 2 0 0 0,-12 72-1 0 0,27-108-556 0 0,2-11-4145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51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10191 0 0,'0'0'920'0'0,"2"1"-754"0"0,10 7-209 0 0,-6-4 796 0 0,0-1-1 0 0,0 1 1 0 0,0-1 0 0 0,1 0-1 0 0,11 3 1 0 0,6 0 419 0 0,1-1 0 0 0,0-1 0 0 0,48 1 0 0 0,-65-5-1071 0 0,9 0 84 0 0,33-3-1 0 0,-45 2-175 0 0,0 0-1 0 0,0-1 1 0 0,0 1 0 0 0,0-1-1 0 0,0 0 1 0 0,-1 0 0 0 0,1 0-1 0 0,0-1 1 0 0,-1 1 0 0 0,8-7-1 0 0,-1 0 12 0 0,-8 7-16 0 0,-1 0-1 0 0,1 0 1 0 0,0 0 0 0 0,-1 0-1 0 0,0 0 1 0 0,0-1 0 0 0,1 1-1 0 0,-1-1 1 0 0,-1 0 0 0 0,4-5-1 0 0,-5 7-5 0 0,1 1 0 0 0,-1-1 1 0 0,0 1-1 0 0,1-1 0 0 0,-1 0 0 0 0,0 1 0 0 0,0-1 0 0 0,0 0 0 0 0,0 1 1 0 0,0-1-1 0 0,0 0 0 0 0,0 1 0 0 0,0-1 0 0 0,0 0 0 0 0,0 1 0 0 0,0-1 0 0 0,0 0 1 0 0,0 1-1 0 0,0-1 0 0 0,-1 0 0 0 0,1 1 0 0 0,0-1 0 0 0,-1 1 0 0 0,1-1 1 0 0,0 0-1 0 0,-1 1 0 0 0,1-1 0 0 0,0 1 0 0 0,-1-1 0 0 0,1 1 0 0 0,-1-1 0 0 0,1 1 1 0 0,-1 0-1 0 0,1-1 0 0 0,-1 1 0 0 0,0-1 0 0 0,1 1 0 0 0,-1 0 0 0 0,1 0 0 0 0,-1-1 1 0 0,0 1-1 0 0,1 0 0 0 0,-1 0 0 0 0,0 0 0 0 0,1 0 0 0 0,-1 0 0 0 0,0 0 1 0 0,1 0-1 0 0,-1 0 0 0 0,0 0 0 0 0,1 0 0 0 0,-1 0 0 0 0,0 0 0 0 0,0 0 1 0 0,-7 2-37 0 0,1 0 1 0 0,-1 1 0 0 0,1-1 0 0 0,-1 1 0 0 0,1 1 0 0 0,-9 5 0 0 0,-40 29 87 0 0,37-24-35 0 0,-12 8 301 0 0,0 1 0 0 0,2 1 1 0 0,1 2-1 0 0,-26 30 0 0 0,51-52-272 0 0,0 0-1 0 0,0 0 1 0 0,0 1-1 0 0,0-1 1 0 0,1 1-1 0 0,0 0 1 0 0,0 0-1 0 0,0-1 0 0 0,-1 8 1 0 0,3-11-36 0 0,0 1 0 0 0,-1 0 0 0 0,1 0 0 0 0,0-1 0 0 0,0 1 0 0 0,0 0 0 0 0,1 0 0 0 0,-1 0 0 0 0,0-1 0 0 0,1 1 0 0 0,-1 0 0 0 0,1 0 0 0 0,0-1 1 0 0,-1 1-1 0 0,1 0 0 0 0,0-1 0 0 0,0 1 0 0 0,0-1 0 0 0,0 1 0 0 0,0-1 0 0 0,0 0 0 0 0,1 1 0 0 0,-1-1 0 0 0,0 0 0 0 0,1 0 0 0 0,-1 0 0 0 0,1 0 0 0 0,-1 0 0 0 0,3 1 0 0 0,2 0-1 0 0,-1 0 1 0 0,1 0-1 0 0,0 0 0 0 0,0-1 1 0 0,0 0-1 0 0,0 0 0 0 0,0-1 1 0 0,0 0-1 0 0,1 0 0 0 0,8-1 1 0 0,10-2-175 0 0,27-8 0 0 0,-13 1-1058 0 0,1-2-393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3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0 9215 0 0,'0'0'7790'0'0,"-2"0"-7380"0"0,-2 1-291 0 0,1-1 1 0 0,-1 1-1 0 0,0-1 0 0 0,1 1 0 0 0,-1 0 1 0 0,0 0-1 0 0,1 1 0 0 0,0-1 0 0 0,-1 1 0 0 0,1 0 1 0 0,0 0-1 0 0,0 0 0 0 0,-4 3 0 0 0,-5 5 269 0 0,-21 24 0 0 0,2-2 41 0 0,16-20-240 0 0,-1 0 0 0 0,0-2 0 0 0,-22 13 0 0 0,-56 20 317 0 0,20-10-114 0 0,-158 75 488 0 0,219-101-827 0 0,7-2-217 0 0,8-3 38 0 0,6-2-154 0 0,28-4-2076 0 0,-11-2-2512 0 0,3-4-1639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52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12 18487 0 0,'-5'-8'1968'0'0,"3"8"-1915"0"0,0-1-1 0 0,0 0 0 0 0,0 1 1 0 0,1-1-1 0 0,-1 1 1 0 0,0 0-1 0 0,0 0 0 0 0,0 0 1 0 0,0 0-1 0 0,0 0 0 0 0,0 0 1 0 0,0 0-1 0 0,0 1 1 0 0,0-1-1 0 0,1 1 0 0 0,-1-1 1 0 0,0 1-1 0 0,0 0 1 0 0,0-1-1 0 0,1 1 0 0 0,-1 0 1 0 0,0 0-1 0 0,-1 2 1 0 0,-5 3-52 0 0,-1 1 1 0 0,1 0 0 0 0,-8 10 0 0 0,1-2 45 0 0,-10 9-21 0 0,-10 8-207 0 0,-56 68 0 0 0,90-99 166 0 0,0 0 0 0 0,1 1 0 0 0,-1-1 0 0 0,1 0 0 0 0,-1 0 0 0 0,1 0 0 0 0,-1 1 0 0 0,1-1 0 0 0,0 0 0 0 0,0 0 0 0 0,-1 1 0 0 0,1-1 0 0 0,0 0 0 0 0,0 1 0 0 0,0-1 0 0 0,0 0 0 0 0,1 1 0 0 0,-1-1 0 0 0,0 0 0 0 0,0 0 0 0 0,1 1 0 0 0,-1-1 0 0 0,1 0 0 0 0,-1 0 0 0 0,1 1 0 0 0,0-1 0 0 0,-1 0 0 0 0,1 0 0 0 0,0 0 0 0 0,0 0 0 0 0,1 1 0 0 0,4 4-47 0 0,0 0-1 0 0,0-1 1 0 0,14 9 0 0 0,-12-8-50 0 0,12 10-127 0 0,0 0-1 0 0,19 21 1 0 0,-30-29 592 0 0,-1 1 1 0 0,-1 1-1 0 0,0 0 0 0 0,0 0 0 0 0,-1 0 0 0 0,8 18 1 0 0,-13-25-226 0 0,0 0 0 0 0,-1 0 1 0 0,1 0-1 0 0,0 0 0 0 0,-1 0 1 0 0,0-1-1 0 0,0 1 0 0 0,0 0 1 0 0,0 0-1 0 0,0 0 0 0 0,-1 0 1 0 0,1 0-1 0 0,-1 0 0 0 0,0 0 1 0 0,0-1-1 0 0,0 1 0 0 0,0 0 1 0 0,-3 4-1 0 0,2-3-51 0 0,0 0-1 0 0,-1-1 1 0 0,0 1-1 0 0,1-1 1 0 0,-1 0-1 0 0,0 0 1 0 0,-1 0 0 0 0,1-1-1 0 0,0 1 1 0 0,-1-1-1 0 0,-6 4 1 0 0,-4 1 31 0 0,0-2 0 0 0,0 0 0 0 0,0 0 1 0 0,0-1-1 0 0,-16 2 0 0 0,22-5-286 0 0,0 0 0 0 0,0 0 0 0 0,0-1 0 0 0,0 0-1 0 0,0 0 1 0 0,0-1 0 0 0,0 0 0 0 0,1-1 0 0 0,-12-2 0 0 0,8-2-825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5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353 231 1839 0 0,'0'0'10496'0'0,"2"-1"-9873"0"0,3 0-352 0 0,1-1 0 0 0,-1-1 1 0 0,0 1-1 0 0,0-1 0 0 0,0 0 1 0 0,0 0-1 0 0,0-1 0 0 0,-1 1 0 0 0,1-1 1 0 0,-1 0-1 0 0,0 0 0 0 0,0-1 0 0 0,0 1 1 0 0,-1-1-1 0 0,0 0 0 0 0,0 0 0 0 0,0 0 1 0 0,0 0-1 0 0,1-6 0 0 0,-3 7-259 0 0,0 0-1 0 0,-1-1 1 0 0,0 1-1 0 0,0 0 1 0 0,0 0-1 0 0,-1 0 1 0 0,1 0-1 0 0,-1 0 1 0 0,0 0-1 0 0,-2-5 1 0 0,-1-4-46 0 0,-11-21 0 0 0,13 29 15 0 0,0 1 0 0 0,-1 0 1 0 0,0 0-1 0 0,0 0 0 0 0,0 1 0 0 0,0-1 1 0 0,0 1-1 0 0,-6-5 0 0 0,7 7 12 0 0,0-1 1 0 0,0 1-1 0 0,0 0 1 0 0,-1-1-1 0 0,1 1 1 0 0,0 0-1 0 0,0 1 1 0 0,-1-1-1 0 0,1 0 1 0 0,-1 1-1 0 0,1-1 0 0 0,-1 1 1 0 0,1 0-1 0 0,-1 0 1 0 0,1 0-1 0 0,-1 0 1 0 0,-3 1-1 0 0,-1 0-10 0 0,0 1 0 0 0,1 1 0 0 0,-1-1 0 0 0,1 1 0 0 0,0 0 1 0 0,0 1-1 0 0,0-1 0 0 0,-7 6 0 0 0,-42 41-52 0 0,34-30 70 0 0,-17 18 89 0 0,2 1 0 0 0,-42 59 0 0 0,68-83-77 0 0,-11 21 1 0 0,18-31 5 0 0,0 0-1 0 0,1 0 0 0 0,0 0 0 0 0,1 0 1 0 0,-1 1-1 0 0,1-1 0 0 0,0 0 0 0 0,-1 9 1 0 0,2-12-11 0 0,0-1 0 0 0,0 0 0 0 0,0 0 0 0 0,0 0 0 0 0,0 0 0 0 0,1 0 0 0 0,-1 0 0 0 0,0 0 0 0 0,1 1 0 0 0,-1-1 0 0 0,1 0 0 0 0,-1 0 0 0 0,1 0 0 0 0,-1 0 0 0 0,1 0 0 0 0,0 0 0 0 0,-1-1 0 0 0,1 1 0 0 0,0 0 0 0 0,0 0 0 0 0,1 0 0 0 0,-1 0 13 0 0,1 0-1 0 0,-1 0 0 0 0,1 0 1 0 0,0-1-1 0 0,0 1 1 0 0,-1-1-1 0 0,1 1 1 0 0,0-1-1 0 0,0 0 1 0 0,0 0-1 0 0,3 0 1 0 0,4 0 77 0 0,-1-1 1 0 0,0-1-1 0 0,0 0 1 0 0,13-4-1 0 0,12-6 69 0 0,0-1 0 0 0,41-23 0 0 0,-54 24-274 0 0,-1 0 0 0 0,-1-1 1 0 0,0-1-1 0 0,28-27 0 0 0,-23 13-123 0 0,-22 26 218 0 0,1 0 1 0 0,-1 0 0 0 0,1-1 0 0 0,-1 1-1 0 0,0-1 1 0 0,0 1 0 0 0,-1-1 0 0 0,1 1-1 0 0,0-1 1 0 0,-1 1 0 0 0,1-4 0 0 0,-2 6 58 0 0,-1 0 1 0 0,0-1 0 0 0,1 1 0 0 0,-1 0 0 0 0,1 0 0 0 0,-1 1 0 0 0,1-1 0 0 0,-1 0 0 0 0,1 0-1 0 0,0 1 1 0 0,-3 0 0 0 0,-3 2 63 0 0,1 0-1 0 0,-1 0 0 0 0,1 1 1 0 0,0 0-1 0 0,1 0 1 0 0,-1 1-1 0 0,1-1 1 0 0,-6 8-1 0 0,-37 45 477 0 0,46-54-560 0 0,-5 6 22 0 0,0 1-1 0 0,0 0 1 0 0,1 0 0 0 0,0 1-1 0 0,1-1 1 0 0,0 1-1 0 0,1 1 1 0 0,-6 21 0 0 0,10-31-71 0 0,-1 0 0 0 0,1-1 0 0 0,0 1 0 0 0,0 0 0 0 0,0-1 0 0 0,0 1 0 0 0,0 0 0 0 0,0-1 0 0 0,0 1 0 0 0,1 0 0 0 0,-1-1 0 0 0,1 1 0 0 0,-1 0 0 0 0,1-1 0 0 0,0 1 0 0 0,-1-1 0 0 0,1 1 0 0 0,0-1 0 0 0,0 1 0 0 0,0-1 0 0 0,0 0 0 0 0,0 0 0 0 0,0 1 0 0 0,1-1 0 0 0,-1 0 0 0 0,0 0 0 0 0,1 0 0 0 0,-1 0 0 0 0,0 0 0 0 0,1 0 0 0 0,-1-1 0 0 0,1 1 0 0 0,0 0 0 0 0,-1-1 0 0 0,4 1 0 0 0,2 1-407 0 0,1-1 0 0 0,-1-1 0 0 0,0 1 0 0 0,0-1 1 0 0,1 0-1 0 0,-1-1 0 0 0,8-1 0 0 0,15-3-1386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5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90 180 6447 0 0,'0'0'298'0'0,"-1"1"-10"0"0,-20 25-904 0 0,10-14 3319 0 0,0 2 0 0 0,1-1 0 0 0,0 1-1 0 0,-15 30 1 0 0,24-42-1924 0 0,4-4-695 0 0,-1 0-1 0 0,1 0 1 0 0,0 0 0 0 0,-1 1 0 0 0,6-3-1 0 0,5-2 56 0 0,144-101 644 0 0,-105 69-861 0 0,102-57 1 0 0,-125 78-16 0 0,-22 12 65 0 0,1 1 0 0 0,-1 0 0 0 0,1 0 0 0 0,0 0 0 0 0,0 1 0 0 0,9-2 0 0 0,-17 5 34 0 0,1 0 0 0 0,-1 1 0 0 0,0-1 0 0 0,1 1 0 0 0,-1-1 0 0 0,0 0 0 0 0,1 1 0 0 0,-1-1 0 0 0,0 1 0 0 0,0-1 1 0 0,0 1-1 0 0,1-1 0 0 0,-1 1 0 0 0,0-1 0 0 0,0 1 0 0 0,0-1 0 0 0,0 1 0 0 0,0-1 0 0 0,0 1 0 0 0,0-1 0 0 0,0 1 0 0 0,0 0 0 0 0,0-1 3 0 0,0 7 43 0 0,0 0 1 0 0,-1 1-1 0 0,0-1 1 0 0,0 0 0 0 0,-1 0-1 0 0,1 0 1 0 0,-5 9-1 0 0,-23 48 206 0 0,21-48-199 0 0,-13 26 49 0 0,6-15-195 0 0,2 1 0 0 0,1 0-1 0 0,-11 39 1 0 0,23-65-30 0 0,-1 1 0 0 0,1-1 0 0 0,0 1 0 0 0,-1-1 0 0 0,1 1 0 0 0,0-1 0 0 0,1 1 0 0 0,-1 2 0 0 0,0-4 45 0 0,1-1 0 0 0,-1 1 1 0 0,0 0-1 0 0,0 0 0 0 0,0-1 0 0 0,1 1 0 0 0,-1-1 0 0 0,0 1 0 0 0,1 0 0 0 0,-1-1 0 0 0,1 1 0 0 0,-1-1 1 0 0,1 1-1 0 0,-1-1 0 0 0,1 1 0 0 0,-1-1 0 0 0,1 1 0 0 0,-1-1 0 0 0,1 1 0 0 0,0-1 0 0 0,-1 0 0 0 0,1 1 1 0 0,0-1-1 0 0,-1 0 0 0 0,1 0 0 0 0,0 0 0 0 0,-1 1 0 0 0,1-1 0 0 0,0 0 0 0 0,-1 0 0 0 0,1 0 0 0 0,1 0 1 0 0,13-3-1511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55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209 228 3679 0 0,'-1'2'284'0'0,"-32"34"1095"0"0,-4 5 7305 0 0,15-17-4251 0 0,18-20-4209 0 0,1 0 0 0 0,-1-1 0 0 0,0 1 0 0 0,0-1 0 0 0,0 0 0 0 0,0-1 0 0 0,-7 4 0 0 0,10-6-191 0 0,0 1 1 0 0,0-1-1 0 0,0 0 0 0 0,0 0 0 0 0,0 0 0 0 0,0 0 1 0 0,0 0-1 0 0,0-1 0 0 0,0 1 0 0 0,0 0 0 0 0,0 0 1 0 0,0-1-1 0 0,0 1 0 0 0,0 0 0 0 0,1-1 0 0 0,-1 1 1 0 0,0-1-1 0 0,0 1 0 0 0,0-1 0 0 0,0 1 0 0 0,1-1 1 0 0,-1 0-1 0 0,-1-1 0 0 0,-15-18 206 0 0,14 16-175 0 0,-1-2-57 0 0,0-1 0 0 0,0 1 0 0 0,0-1 0 0 0,1 0-1 0 0,0 0 1 0 0,0-1 0 0 0,1 1 0 0 0,0-1 0 0 0,0 1-1 0 0,1-1 1 0 0,0 0 0 0 0,0 1 0 0 0,1-1 0 0 0,0 0 0 0 0,0 0-1 0 0,1 0 1 0 0,0 1 0 0 0,0-1 0 0 0,1 0 0 0 0,4-11 0 0 0,-3 11-41 0 0,0-1 0 0 0,1 1 0 0 0,0 0 1 0 0,1 0-1 0 0,0 0 0 0 0,0 1 0 0 0,0 0 1 0 0,1 0-1 0 0,0 0 0 0 0,0 1 0 0 0,1 0 1 0 0,0 0-1 0 0,0 0 0 0 0,1 1 0 0 0,-1 0 1 0 0,1 0-1 0 0,11-4 0 0 0,2 2 44 0 0,-1 0 0 0 0,1 1-1 0 0,1 2 1 0 0,-1 0 0 0 0,27-1-1 0 0,-6 3 159 0 0,73 7 0 0 0,-95-3-43 0 0,0 1 1 0 0,39 12 0 0 0,-49-12-1 0 0,1 1 1 0 0,-1 0 0 0 0,0 1 0 0 0,0 0-1 0 0,0 1 1 0 0,16 13 0 0 0,-24-18-114 0 0,0 1 1 0 0,0-1 0 0 0,0 1-1 0 0,0-1 1 0 0,-1 1 0 0 0,1 0-1 0 0,-1 0 1 0 0,1 0 0 0 0,-1 0-1 0 0,0 0 1 0 0,1 0 0 0 0,-1 1-1 0 0,0-1 1 0 0,-1 0 0 0 0,1 0-1 0 0,0 1 1 0 0,-1-1 0 0 0,1 1-1 0 0,-1-1 1 0 0,0 0 0 0 0,0 1-1 0 0,0-1 1 0 0,0 1 0 0 0,0-1-1 0 0,0 0 1 0 0,-1 1 0 0 0,1-1-1 0 0,-1 1 1 0 0,0-1 0 0 0,1 0-1 0 0,-1 0 1 0 0,0 1-1 0 0,0-1 1 0 0,-1 0 0 0 0,-1 3-1 0 0,-3 2 5 0 0,0 0-1 0 0,0 0 0 0 0,0-1 0 0 0,-1 0 0 0 0,0 0 1 0 0,0-1-1 0 0,0 0 0 0 0,-12 6 0 0 0,-47 24 15 0 0,-99 61-849 0 0,156-90 255 0 0,0-1 0 0 0,-1 0 0 0 0,1 0 0 0 0,-1 0 0 0 0,0-2 0 0 0,-16 5 0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55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24 7367 0 0,'0'-1'568'0'0,"-5"-21"8138"0"0,3 24-8277 0 0,-61 150 1224 0 0,-50 178-1 0 0,94-268-1251 0 0,-32 73-1 0 0,36-103-324 0 0,-1-2 0 0 0,-1 0 0 0 0,-1-1 0 0 0,-24 28 0 0 0,-91 92-139 0 0,52-61-937 0 0,78-85 609 0 0,-4 4 291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5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0,'0'0'128'0'0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5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444 128 4143 0 0,'9'-8'-116'0'0,"0"0"-1"0"0,13-9 0 0 0,-6 7 1562 0 0,0 1-1 0 0,22-10 1 0 0,87-25 7586 0 0,-112 41-8089 0 0,1 0 0 0 0,-1 0 0 0 0,1 2 0 0 0,24-1 1576 0 0,-39 3-2490 0 0,0 1-1 0 0,1 0 0 0 0,-1 0 1 0 0,0 0-1 0 0,-1-1 0 0 0,1 1 0 0 0,0 0 1 0 0,0-1-1 0 0,-1 1 0 0 0,1-1 1 0 0,-1 0-1 0 0,-1 2 0 0 0,-1 0 12 0 0,-29 25 60 0 0,-1-2 0 0 0,-38 23 1 0 0,17-13-45 0 0,-195 109-172 0 0,229-133 110 0 0,-53 24-20 0 0,44-23 15 0 0,1 2 1 0 0,1 0 0 0 0,0 2-1 0 0,-32 27 1 0 0,56-42 14 0 0,1 1 0 0 0,0 1 0 0 0,0-1 0 0 0,0 0 1 0 0,1 1-1 0 0,-1-1 0 0 0,1 1 0 0 0,-1 0 0 0 0,1 0 0 0 0,1-1 0 0 0,-1 2 0 0 0,-2 6 0 0 0,4-8 0 0 0,-1 0 0 0 0,1-1-1 0 0,0 1 1 0 0,0 0 0 0 0,1-1 0 0 0,-1 1 0 0 0,0 0-1 0 0,1-1 1 0 0,-1 1 0 0 0,1-1 0 0 0,0 1 0 0 0,0-1-1 0 0,0 1 1 0 0,0-1 0 0 0,1 1 0 0 0,-1-1-1 0 0,1 0 1 0 0,-1 0 0 0 0,1 0 0 0 0,0 0 0 0 0,0 0-1 0 0,2 2 1 0 0,3 2 16 0 0,0-1 0 0 0,0 0 1 0 0,1 0-1 0 0,-1-1 0 0 0,1 0 0 0 0,0-1 0 0 0,0 1 0 0 0,0-2 0 0 0,1 1 0 0 0,-1-1 0 0 0,1 0 1 0 0,-1-1-1 0 0,1 0 0 0 0,0 0 0 0 0,12-1 0 0 0,11-2 82 0 0,-1-1-1 0 0,58-13 1 0 0,42-16 150 0 0,55-11-3711 0 0,-184 43 2303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5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6911 0 0,'2'0'315'0'0,"0"0"-242"0"0,0 0 1 0 0,0 1-1 0 0,0-1 0 0 0,0 1 1 0 0,0-1-1 0 0,0 1 0 0 0,0 0 1 0 0,0 0-1 0 0,0 0 0 0 0,0 0 1 0 0,0 0-1 0 0,-1 0 0 0 0,1 0 1 0 0,0 1-1 0 0,-1-1 0 0 0,1 1 1 0 0,1 1-1 0 0,-2-1 930 0 0,0-2-857 0 0,0 0-1 0 0,-1 1 1 0 0,1-1 0 0 0,0 1 0 0 0,0-1 0 0 0,-1 1 0 0 0,1 0-1 0 0,0-1 1 0 0,-1 1 0 0 0,1 0 0 0 0,-1-1 0 0 0,1 1 0 0 0,-1 0-1 0 0,1 0 1 0 0,-1-1 0 0 0,1 2 0 0 0,5 12 1055 0 0,-3-8-493 0 0,-2 1 1 0 0,1-1 0 0 0,-1 1 0 0 0,0-1-1 0 0,0 1 1 0 0,-1 0 0 0 0,0 9-1 0 0,-1 0 891 0 0,-6 28-1 0 0,2-23-1167 0 0,-1 0 0 0 0,-1 0 0 0 0,-19 39 0 0 0,-38 53-529 0 0,56-99 71 0 0,7-13-181 0 0,14-3-3223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5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0,'2'1'4028'0'0,"32"17"4673"0"0,2 0-3354 0 0,10 5-2249 0 0,21 15-2706 0 0,-58-32-283 0 0,-1 0 0 0 0,1 1-1 0 0,-1 0 1 0 0,-1 0 0 0 0,1 1 0 0 0,-1 0-1 0 0,-1 0 1 0 0,1 1 0 0 0,8 16-1 0 0,-13-21-91 0 0,0 1-1 0 0,0-1 0 0 0,-1 1 1 0 0,1 0-1 0 0,-1-1 0 0 0,0 1 0 0 0,0 0 1 0 0,-1 0-1 0 0,1 0 0 0 0,-1 0 0 0 0,0 0 1 0 0,-1 0-1 0 0,0 6 0 0 0,-1-5 15 0 0,0 1-1 0 0,0 0 0 0 0,0-1 1 0 0,-1 0-1 0 0,0 1 0 0 0,0-1 1 0 0,-1 0-1 0 0,-6 8 0 0 0,-5 4 10 0 0,-2-1 1 0 0,0 0-1 0 0,-1-2 0 0 0,-26 19 0 0 0,36-28-320 0 0,0 0-365 0 0,0 1 0 0 0,0-2 1 0 0,-1 1-1 0 0,0-1 0 0 0,-14 5 1 0 0,23-9 190 0 0,-5 0-81 0 0,-3-20-9515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5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12439 0 0,'56'-54'11236'0'0,"-56"55"-11192"0"0,1 1 1 0 0,0-1-1 0 0,0 0 0 0 0,0 1 0 0 0,-1-1 0 0 0,1 0 0 0 0,-1 1 1 0 0,1-1-1 0 0,-1 1 0 0 0,1-1 0 0 0,-1 1 0 0 0,0-1 1 0 0,0 1-1 0 0,0-1 0 0 0,0 1 0 0 0,0-1 0 0 0,0 1 1 0 0,0-1-1 0 0,0 1 0 0 0,-1-1 0 0 0,1 1 0 0 0,-1 1 0 0 0,-2 6-33 0 0,0 0 0 0 0,-7 12-1 0 0,3-5-29 0 0,-11 41-1806 0 0,18-55 257 0 0</inkml:trace>
  <inkml:trace contextRef="#ctx0" brushRef="#br0" timeOffset="1">441 180 12895 0 0,'3'-8'1339'0'0,"10"-22"1413"0"0,-2 8 4420 0 0,-9 21-6399 0 0,-1-2-677 0 0,10-3 367 0 0,-9 6-534 0 0,1 0 0 0 0,-1-1 1 0 0,1 1-1 0 0,-1 1 1 0 0,1-1-1 0 0,-1 0 0 0 0,1 0 1 0 0,-1 1-1 0 0,1 0 0 0 0,-1-1 1 0 0,4 3-1 0 0,8 1-1276 0 0,11-1-2741 0 0,-11-3-3072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3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49 2303 0 0,'54'-18'181'0'0,"-32"10"2493"0"0,10-5 6230 0 0,-5 4 537 0 0,-33 18-9156 0 0,-2 0-183 0 0,0 0 0 0 0,-1-1 0 0 0,0 0-1 0 0,0 0 1 0 0,-17 10 0 0 0,0 1 35 0 0,-4 3-101 0 0,-8 6 48 0 0,1 2-1 0 0,-48 49 1 0 0,84-77-66 0 0,-1 0 0 0 0,1-1-1 0 0,-1 1 1 0 0,1 0 0 0 0,0-1 0 0 0,0 1-1 0 0,0 0 1 0 0,0 0 0 0 0,0 0 0 0 0,0 0-1 0 0,0 0 1 0 0,0 0 0 0 0,1 1 0 0 0,-1-1-1 0 0,1 0 1 0 0,0 0 0 0 0,0 0 0 0 0,0 1-1 0 0,0-1 1 0 0,0 0 0 0 0,0 0 0 0 0,0 0-1 0 0,1 1 1 0 0,-1-1 0 0 0,1 0 0 0 0,-1 0 0 0 0,1 0-1 0 0,0 0 1 0 0,0 0 0 0 0,0 0 0 0 0,0 0-1 0 0,0 0 1 0 0,1 0 0 0 0,-1-1 0 0 0,1 1-1 0 0,-1 0 1 0 0,1-1 0 0 0,-1 1 0 0 0,1-1-1 0 0,3 2 1 0 0,72 55 134 0 0,-75-57-150 0 0,0 1 0 0 0,0 0 0 0 0,1-1 0 0 0,-1 0 0 0 0,0 0-1 0 0,1 1 1 0 0,0-1 0 0 0,-1-1 0 0 0,1 1 0 0 0,0 0 0 0 0,-1-1 0 0 0,1 1 0 0 0,0-1-1 0 0,-1 0 1 0 0,1 0 0 0 0,4 0 0 0 0,-1-1 4 0 0,-1-1 1 0 0,1 1-1 0 0,-1-1 0 0 0,0 0 1 0 0,9-5-1 0 0,3-1-11 0 0,-7 4-96 0 0,7-2-228 0 0,-1-1-1 0 0,0-1 1 0 0,21-13 0 0 0,-36 20-659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5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0,'0'0'14248'0'0,"1"0"-14039"0"0,10 3-1220 0 0,0 0 0 0 0,16 1 0 0 0,-18-4-437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5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2303 0 0,'0'0'102'0'0,"-2"0"-1"0"0,-46 4 799 0 0,35-2 2128 0 0,-1 0 0 0 0,0-2-1 0 0,-14 0 1 0 0,11 0-1131 0 0,5 0 2190 0 0,24 18-3248 0 0,2-4-559 0 0,0 0-1 0 0,2 0 0 0 0,-1-2 0 0 0,29 19 0 0 0,-8-7-37 0 0,24 17-155 0 0,30 23 360 0 0,-88-63-440 0 0,0 0-1 0 0,-1 0 1 0 0,1 0-1 0 0,-1 1 1 0 0,0-1-1 0 0,1 1 1 0 0,-1-1-1 0 0,0 1 1 0 0,0 0-1 0 0,0-1 1 0 0,0 1-1 0 0,0 0 1 0 0,0 0-1 0 0,-1 0 1 0 0,1 0-1 0 0,0 0 1 0 0,-1-1-1 0 0,0 1 1 0 0,1 4-1 0 0,-1-3 10 0 0,-1-1 0 0 0,1 1-1 0 0,-1 0 1 0 0,0-1 0 0 0,1 1 0 0 0,-1 0-1 0 0,0-1 1 0 0,-1 0 0 0 0,1 1 0 0 0,0-1-1 0 0,-1 0 1 0 0,-3 5 0 0 0,-1 0 18 0 0,-1 0 0 0 0,0 0 0 0 0,-1-1 0 0 0,1 0 0 0 0,-1-1 0 0 0,-1 1 0 0 0,-8 3 0 0 0,-113 51-346 0 0,98-47 147 0 0,0-3 0 0 0,-41 10 0 0 0,70-20 55 0 0,0 0-1 0 0,0 1 1 0 0,0-1-1 0 0,1 0 1 0 0,-1-1-1 0 0,0 1 1 0 0,-5-2-1 0 0,7 2-69 0 0,0 0 1 0 0,0 0-1 0 0,0 0 0 0 0,0-1 0 0 0,0 1 1 0 0,1 0-1 0 0,-1-1 0 0 0,0 1 0 0 0,0 0 1 0 0,0-1-1 0 0,1 1 0 0 0,-1-1 0 0 0,0 0 0 0 0,1 1 1 0 0,-1-1-1 0 0,1 0 0 0 0,-1 1 0 0 0,0-1 1 0 0,1 0-1 0 0,-1 1 0 0 0,1-1 0 0 0,0 0 1 0 0,-1 0-1 0 0,1 0 0 0 0,0 1 0 0 0,-1-1 1 0 0,1 0-1 0 0,0 0 0 0 0,0-1 0 0 0,1-7-6544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5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75 10535 0 0,'15'-9'406'0'0,"0"1"0"0"0,1 1 0 0 0,19-7 0 0 0,6-2 2404 0 0,7-4 5273 0 0,-61 26-7672 0 0,-90 48 137 0 0,-111 62-520 0 0,59-13-28 0 0,131-85 0 0 0,1 2 0 0 0,0 0 0 0 0,2 2 0 0 0,-21 27 0 0 0,37-43-4 0 0,0 1 0 0 0,1 0 0 0 0,0 0 0 0 0,0 0 0 0 0,1 0 0 0 0,0 1 0 0 0,0 0 0 0 0,-2 12 0 0 0,4-17 3 0 0,0 0-1 0 0,1 0 1 0 0,0 0 0 0 0,-1 0-1 0 0,1 1 1 0 0,1-1-1 0 0,-1 0 1 0 0,0 0 0 0 0,1 0-1 0 0,-1 0 1 0 0,1 0 0 0 0,0 0-1 0 0,0 0 1 0 0,0 0-1 0 0,1 0 1 0 0,-1-1 0 0 0,1 1-1 0 0,-1 0 1 0 0,1-1-1 0 0,0 1 1 0 0,0-1 0 0 0,0 0-1 0 0,0 1 1 0 0,1-1 0 0 0,2 2-1 0 0,1 0 16 0 0,1 0-1 0 0,0-1 0 0 0,0 0 1 0 0,0 0-1 0 0,1 0 0 0 0,-1-1 1 0 0,1 0-1 0 0,0 0 1 0 0,-1-1-1 0 0,16 1 0 0 0,2-2 43 0 0,1-1 0 0 0,25-4 0 0 0,-15 0-436 0 0,-1-2 0 0 0,0-1 1 0 0,47-17-1 0 0,-43 9-1240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0:5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6911 0 0,'0'0'528'0'0,"0"2"76"0"0,0 35 11925 0 0,0-22-11270 0 0,0-13-944 0 0,0 0-54 0 0,3 17 495 0 0,-3-17-616 0 0,1-4-128 0 0,0 0 0 0 0,0 1 0 0 0,0-1-1 0 0,0 0 1 0 0,0 1 0 0 0,1-1 0 0 0,-1 1 0 0 0,1-1 0 0 0,-1 1-1 0 0,0-1 1 0 0,1 1 0 0 0,0 0 0 0 0,-1 0 0 0 0,4-2 0 0 0,-2 2 18 0 0,26-19 64 0 0,2 1 0 0 0,0 2 0 0 0,0 1 0 0 0,54-18-1 0 0,-81 33-42 0 0,-1 0-1 0 0,0 0 1 0 0,1 0-1 0 0,-1 1 1 0 0,0-1-1 0 0,1 1 0 0 0,-1 0 1 0 0,1 0-1 0 0,-1 0 1 0 0,5 1-1 0 0,-6-1 110 0 0,-1 2-118 0 0,1-1 0 0 0,-1 1-1 0 0,0 0 1 0 0,1 0 0 0 0,-1 0 0 0 0,0 0 0 0 0,0-1-1 0 0,1 5 1 0 0,2 5 70 0 0,-1 1 0 0 0,-1-1-1 0 0,2 15 1 0 0,-3-13-68 0 0,2 0 0 0 0,4 16 0 0 0,33 79-223 0 0,-39-107 19 0 0,0 0 126 0 0,0 0-1 0 0,0 0 1 0 0,-1 0 0 0 0,1-1 0 0 0,0 1-1 0 0,-1 0 1 0 0,1 0 0 0 0,0 0-1 0 0,-1 0 1 0 0,1 0 0 0 0,-1 0-1 0 0,0 0 1 0 0,1 2 0 0 0,-1-2-187 0 0,1 0 1 0 0,-1 0-1 0 0,1 0 0 0 0,-1 0 1 0 0,0 0-1 0 0,1 0 1 0 0,0 0-1 0 0,-1 0 1 0 0,1 0-1 0 0,0 0 1 0 0,-1 0-1 0 0,1-1 1 0 0,1 2-1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0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384 146 4607 0 0,'0'0'354'0'0,"1"2"39"0"0,0 0-11 0 0,0 0 0 0 0,0 0 1 0 0,0 0-1 0 0,0 0 0 0 0,0 0 0 0 0,1-1 0 0 0,-1 1 0 0 0,0 0 1 0 0,1-1-1 0 0,0 1 0 0 0,-1-1 0 0 0,1 0 0 0 0,0 0 0 0 0,0 1 1 0 0,2 0-1 0 0,4 3 6031 0 0,-6-5-5577 0 0,0 0-679 0 0,0 0-1 0 0,0 0 1 0 0,0 0-1 0 0,0 0 1 0 0,0-1 0 0 0,0 1-1 0 0,0 0 1 0 0,-1-1 0 0 0,1 0-1 0 0,0 1 1 0 0,0-1 0 0 0,0 0-1 0 0,-1 0 1 0 0,1 0-1 0 0,-1 0 1 0 0,1 0 0 0 0,0-1-1 0 0,-1 1 1 0 0,0 0 0 0 0,1-1-1 0 0,-1 1 1 0 0,0-1 0 0 0,0 0-1 0 0,0 1 1 0 0,0-1 0 0 0,1-2-1 0 0,-1 2 15 0 0,6-44 190 0 0,-6 44-362 0 0,-1-7-2 0 0,1 0-1 0 0,-1 0 1 0 0,0 0 0 0 0,-3-18-1 0 0,2 25-22 0 0,1 0-1 0 0,-1 0 1 0 0,1 0-1 0 0,-1 0 0 0 0,0 1 1 0 0,0-1-1 0 0,0 0 1 0 0,0 0-1 0 0,0 0 0 0 0,0 1 1 0 0,0-1-1 0 0,-1 1 0 0 0,1-1 1 0 0,-1 1-1 0 0,1-1 1 0 0,-1 1-1 0 0,1 0 0 0 0,-1 0 1 0 0,0 0-1 0 0,0 0 1 0 0,1 0-1 0 0,-1 0 0 0 0,0 0 1 0 0,0 0-1 0 0,0 1 1 0 0,0-1-1 0 0,0 1 0 0 0,-3-1 1 0 0,-3 1-91 0 0,0 0 0 0 0,-1 0 0 0 0,1 0 1 0 0,0 1-1 0 0,-1 1 0 0 0,1-1 0 0 0,0 1 1 0 0,0 1-1 0 0,0 0 0 0 0,0 0 0 0 0,1 0 0 0 0,-11 7 1 0 0,-7 5 37 0 0,1 1 0 0 0,-27 24 0 0 0,24-16 205 0 0,0 2-1 0 0,1 1 1 0 0,2 1 0 0 0,-36 53-1 0 0,54-72-48 0 0,-3 5 110 0 0,0 0 0 0 0,-7 16 0 0 0,15-27-139 0 0,-1 0 1 0 0,1 0-1 0 0,0 0 0 0 0,0 0 1 0 0,0 0-1 0 0,1 0 0 0 0,-1 1 1 0 0,1-1-1 0 0,-1 0 0 0 0,1 0 1 0 0,0 1-1 0 0,0-1 0 0 0,1 0 1 0 0,-1 0-1 0 0,1 1 0 0 0,-1-1 1 0 0,2 3-1 0 0,-1-4-20 0 0,0 0 1 0 0,0-1-1 0 0,0 1 0 0 0,1-1 0 0 0,-1 0 0 0 0,0 1 0 0 0,1-1 1 0 0,-1 0-1 0 0,1 0 0 0 0,-1 0 0 0 0,1 0 0 0 0,-1 0 0 0 0,1 0 1 0 0,0 0-1 0 0,0 0 0 0 0,-1-1 0 0 0,1 1 0 0 0,0-1 1 0 0,0 1-1 0 0,0-1 0 0 0,0 0 0 0 0,0 0 0 0 0,-1 0 0 0 0,1 0 1 0 0,0 0-1 0 0,0 0 0 0 0,3-1 0 0 0,5 0 84 0 0,0-1-1 0 0,-1 0 0 0 0,18-7 1 0 0,-15 5-104 0 0,-1-1 1 0 0,1-1-1 0 0,-1 0 0 0 0,0 0 1 0 0,0-1-1 0 0,-1-1 1 0 0,0 0-1 0 0,12-12 0 0 0,-9 6-135 0 0,-1-1 1 0 0,0 0-1 0 0,-1 0 0 0 0,-1-2 0 0 0,11-22 0 0 0,-29 55 30 0 0,4-9 141 0 0,0 0 0 0 0,1 1 0 0 0,-1-1 0 0 0,1 1 0 0 0,-3 14 0 0 0,6-20-80 0 0,0 0 1 0 0,0 1 0 0 0,0-1-1 0 0,0 0 1 0 0,0 1 0 0 0,0-1-1 0 0,0 0 1 0 0,1 1 0 0 0,0-1 0 0 0,-1 0-1 0 0,1 0 1 0 0,0 1 0 0 0,0-1-1 0 0,0 0 1 0 0,0 0 0 0 0,0 0-1 0 0,1 0 1 0 0,-1 0 0 0 0,0-1-1 0 0,1 1 1 0 0,0 0 0 0 0,-1-1-1 0 0,1 1 1 0 0,0-1 0 0 0,3 3-1 0 0,-1-2-235 0 0,0 0 0 0 0,0 0-1 0 0,0 0 1 0 0,0 0 0 0 0,1-1 0 0 0,-1 1-1 0 0,1-1 1 0 0,-1 0 0 0 0,5 0-1 0 0,12 1-1540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0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65 442 11143 0 0,'0'0'1008'0'0,"-2"1"-828"0"0,0 0 79 0 0,-1 0 0 0 0,1-1 0 0 0,-1 1 0 0 0,0 0 0 0 0,1-1 0 0 0,-1 1 0 0 0,0-1-1 0 0,1 0 1 0 0,-1 0 0 0 0,0 0 0 0 0,-2-1 0 0 0,3 1-49 0 0,1 0-1 0 0,0-1 1 0 0,-1 1-1 0 0,1-1 1 0 0,0 0-1 0 0,-1 1 1 0 0,1-1-1 0 0,0 0 1 0 0,0 0-1 0 0,0 0 1 0 0,0 0 0 0 0,0 0-1 0 0,0 0 1 0 0,0 0-1 0 0,0 0 1 0 0,0 0-1 0 0,0 0 1 0 0,0 0-1 0 0,1-1 1 0 0,-1 1-1 0 0,1 0 1 0 0,-1 0-1 0 0,1-1 1 0 0,-1-1 0 0 0,-1-4 48 0 0,2 1 1 0 0,-1-1-1 0 0,0 1 1 0 0,1 0 0 0 0,1-1-1 0 0,-1 1 1 0 0,1-1-1 0 0,0 1 1 0 0,0-1 0 0 0,1 1-1 0 0,0 0 1 0 0,4-10 0 0 0,0 1-130 0 0,1 1 1 0 0,1 0 0 0 0,0 0-1 0 0,11-13 1 0 0,-2 6-105 0 0,2 0-1 0 0,0 1 1 0 0,26-20-1 0 0,71-45-2303 0 0,-102 75 1278 0 0,1 2 0 0 0,0-1 0 0 0,31-11 0 0 0,-15 9-958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0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35 6447 0 0,'0'0'298'0'0,"1"2"-10"0"0,17 35 248 0 0,-15-30 900 0 0,0 1 0 0 0,1-1 0 0 0,0 1 0 0 0,0-1 0 0 0,0 0 0 0 0,1-1 0 0 0,0 1 0 0 0,7 6 0 0 0,-10-12-1268 0 0,1 1 0 0 0,-1-1 1 0 0,1 0-1 0 0,-1 1 1 0 0,1-1-1 0 0,-1-1 1 0 0,1 1-1 0 0,0 0 0 0 0,0 0 1 0 0,-1-1-1 0 0,1 0 1 0 0,0 0-1 0 0,0 1 1 0 0,0-2-1 0 0,-1 1 1 0 0,5-1-1 0 0,2 0 69 0 0,-1-1 0 0 0,1 0-1 0 0,13-6 1 0 0,7-4-25 0 0,0-1 0 0 0,0-1 0 0 0,52-36 0 0 0,-76 46-248 0 0,-1 0-1 0 0,1-1 0 0 0,-1 1 1 0 0,0-1-1 0 0,0 0 1 0 0,4-6-1 0 0,-8 9-219 0 0,-6-4-620 0 0,5 5 819 0 0,-1 0-1 0 0,1 0 1 0 0,-1 1-1 0 0,0-1 1 0 0,1 1-1 0 0,-1-1 1 0 0,0 1-1 0 0,1 0 1 0 0,-1 0-1 0 0,0 0 1 0 0,0 0-1 0 0,1 0 1 0 0,-1 0-1 0 0,0 0 1 0 0,0 0-1 0 0,1 1 1 0 0,-1-1-1 0 0,-3 2 1 0 0,-31 13-304 0 0,32-13 339 0 0,-17 10-52 0 0,1 0 0 0 0,1 1 0 0 0,-24 21 0 0 0,-51 52 113 0 0,82-74-55 0 0,-4 3 15 0 0,1 1-1 0 0,-18 25 1 0 0,28-35 6 0 0,1 0 0 0 0,1 0 0 0 0,-1 0 1 0 0,1 1-1 0 0,0 0 0 0 0,0 0 0 0 0,1 0 1 0 0,0 0-1 0 0,0 0 0 0 0,-1 14 0 0 0,3-18 7 0 0,0 0 0 0 0,0 0-1 0 0,0 0 1 0 0,0 0 0 0 0,1 0-1 0 0,0 0 1 0 0,-1 0 0 0 0,1 0-1 0 0,0 0 1 0 0,0-1 0 0 0,1 1-1 0 0,-1 0 1 0 0,0-1-1 0 0,4 5 1 0 0,-2-3 41 0 0,0-1-1 0 0,1 0 1 0 0,-1 0-1 0 0,1 0 1 0 0,-1 0-1 0 0,1-1 1 0 0,0 1 0 0 0,8 3-1 0 0,-1-2 31 0 0,1 0 0 0 0,-1-1-1 0 0,1 0 1 0 0,0-1 0 0 0,0 0-1 0 0,17 0 1 0 0,-10-1-350 0 0,-1-1-1 0 0,0-1 1 0 0,1 0 0 0 0,-1-2 0 0 0,24-5-1 0 0,-28 3-1504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0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11 11055 0 0,'0'0'852'0'0,"-7"-5"-528"0"0,4 4-26 0 0,0 0 1 0 0,1 0-1 0 0,-1 0 0 0 0,0 1 0 0 0,0-1 0 0 0,0 1 1 0 0,0-1-1 0 0,1 1 0 0 0,-1 0 0 0 0,0 0 0 0 0,0 0 0 0 0,0 1 1 0 0,0-1-1 0 0,-5 2 0 0 0,-7 2 689 0 0,-20 9 0 0 0,28-11-1043 0 0,-32 15 228 0 0,1 1-1 0 0,1 2 1 0 0,1 1 0 0 0,0 2 0 0 0,2 2-1 0 0,1 1 1 0 0,1 1 0 0 0,1 2-1 0 0,-47 56 1 0 0,67-71-47 0 0,0 1 0 0 0,1 0 0 0 0,-9 18 0 0 0,17-29-68 0 0,-1 1 0 0 0,1 0 1 0 0,0 0-1 0 0,1 0 1 0 0,-1 0-1 0 0,1 0 0 0 0,0 0 1 0 0,0 0-1 0 0,1 1 0 0 0,0-1 1 0 0,0 0-1 0 0,0 0 0 0 0,0 1 1 0 0,1-1-1 0 0,1 6 1 0 0,0-7-26 0 0,-1 0 1 0 0,1 0-1 0 0,1 0 1 0 0,-1-1 0 0 0,0 1-1 0 0,1-1 1 0 0,0 1-1 0 0,-1-1 1 0 0,2 0 0 0 0,-1 0-1 0 0,0-1 1 0 0,0 1-1 0 0,1 0 1 0 0,-1-1 0 0 0,1 0-1 0 0,0 0 1 0 0,0 0-1 0 0,6 2 1 0 0,3 0-208 0 0,1 0 0 0 0,0 0 0 0 0,0-1 1 0 0,18 1-1 0 0,-5-3-800 0 0,0-2-65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0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3 10591 0 0,'-2'0'488'0'0,"-4"-1"-331"0"0,0 0-1 0 0,0 1 0 0 0,0 0 0 0 0,0 0 1 0 0,0 1-1 0 0,0-1 0 0 0,0 2 0 0 0,0-1 0 0 0,0 0 1 0 0,-7 4-1 0 0,-9 3 2492 0 0,-27 17 1 0 0,36-19-1398 0 0,-14 8-857 0 0,1 1-1 0 0,1 1 1 0 0,-34 27 0 0 0,51-36-332 0 0,0 0 1 0 0,1 1 0 0 0,0 0 0 0 0,0 0-1 0 0,1 0 1 0 0,-1 1 0 0 0,2-1 0 0 0,0 2-1 0 0,0-1 1 0 0,0 0 0 0 0,1 1 0 0 0,1 0-1 0 0,-4 15 1 0 0,6-22-59 0 0,0 0 1 0 0,1 1-1 0 0,0-1 0 0 0,-1 0 0 0 0,1 1 1 0 0,1-1-1 0 0,-1 1 0 0 0,0-1 0 0 0,1 0 1 0 0,0 1-1 0 0,0-1 0 0 0,0 0 0 0 0,0 0 1 0 0,0 0-1 0 0,1 0 0 0 0,-1 0 0 0 0,1 0 1 0 0,0 0-1 0 0,0 0 0 0 0,0-1 0 0 0,0 1 1 0 0,0-1-1 0 0,0 1 0 0 0,1-1 0 0 0,0 0 0 0 0,-1 0 1 0 0,1 0-1 0 0,0 0 0 0 0,0 0 0 0 0,0-1 1 0 0,0 1-1 0 0,5 1 0 0 0,0-1 9 0 0,0 1 1 0 0,-1-1-1 0 0,1-1 0 0 0,0 0 0 0 0,0 0 1 0 0,0 0-1 0 0,0-1 0 0 0,0 0 0 0 0,0-1 0 0 0,0 1 1 0 0,0-2-1 0 0,14-3 0 0 0,-16 3 2 0 0,-1 0 0 0 0,1 0 0 0 0,-1-1 0 0 0,0 0 1 0 0,1 0-1 0 0,-1 0 0 0 0,-1 0 0 0 0,1-1 0 0 0,0 0 0 0 0,-1 0 0 0 0,0 0 0 0 0,0 0 0 0 0,0-1 0 0 0,-1 0 0 0 0,5-6 0 0 0,-4 3 8 0 0,0 0 0 0 0,-1-1-1 0 0,0 0 1 0 0,0 0 0 0 0,-1 0-1 0 0,0 0 1 0 0,-1 0 0 0 0,1-19-1 0 0,-1 19-76 0 0,-1-3-291 0 0,0 0 0 0 0,1 1 0 0 0,1-1 1 0 0,0 1-1 0 0,0-1 0 0 0,7-16 1 0 0,-1 13-858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0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137 264 12495 0 0,'-2'1'572'0'0,"-4"5"-348"0"0,-1-1 0 0 0,0-1-1 0 0,-13 8 1 0 0,17-11-31 0 0,0 0 1 0 0,-1 1-1 0 0,1-1 0 0 0,-1-1 0 0 0,1 1 0 0 0,-1 0 1 0 0,0-1-1 0 0,1 0 0 0 0,-1 0 0 0 0,1 0 0 0 0,-7-1 1 0 0,8 1-67 0 0,0 0-1 0 0,0 0 1 0 0,0-1 0 0 0,0 1 0 0 0,0-1 0 0 0,0 1 0 0 0,0-1 0 0 0,0 0 0 0 0,0 0 0 0 0,0 1 0 0 0,0-2 0 0 0,1 1-1 0 0,-1 0 1 0 0,0 0 0 0 0,1 0 0 0 0,-1-1 0 0 0,1 1 0 0 0,-1-1 0 0 0,1 1 0 0 0,0-1 0 0 0,-1 0 0 0 0,1 0 0 0 0,0 1-1 0 0,0-1 1 0 0,0 0 0 0 0,1 0 0 0 0,-1 0 0 0 0,0 0 0 0 0,1 0 0 0 0,-1 0 0 0 0,1 0 0 0 0,-1 0 0 0 0,1 0 0 0 0,0 0-1 0 0,0 0 1 0 0,0 0 0 0 0,1-4 0 0 0,0-2 29 0 0,1 0 1 0 0,0-1-1 0 0,1 1 0 0 0,0 1 0 0 0,0-1 0 0 0,0 0 0 0 0,1 1 1 0 0,0-1-1 0 0,1 1 0 0 0,8-9 0 0 0,-4 4-72 0 0,1 1-1 0 0,1 0 1 0 0,0 1 0 0 0,25-18-1 0 0,-18 16-69 0 0,0 1-1 0 0,1 1 1 0 0,38-14-1 0 0,-45 20 41 0 0,1 0-1 0 0,0 1 0 0 0,-1 0 0 0 0,2 1 0 0 0,-1 1 1 0 0,0 0-1 0 0,19 1 0 0 0,-28 0-10 0 0,0 1 0 0 0,0-1 1 0 0,0 1-1 0 0,0 0 0 0 0,0 0 0 0 0,0 1 0 0 0,0-1 0 0 0,0 1 0 0 0,-1 0 0 0 0,1 0 1 0 0,-1 0-1 0 0,1 0 0 0 0,-1 1 0 0 0,0-1 0 0 0,0 1 0 0 0,0 0 0 0 0,0 0 1 0 0,-1 0-1 0 0,1 0 0 0 0,-1 1 0 0 0,0-1 0 0 0,1 1 0 0 0,-2-1 0 0 0,1 1 0 0 0,0 0 1 0 0,-1-1-1 0 0,0 1 0 0 0,1 0 0 0 0,-1 6 0 0 0,2 3 0 0 0,-2 0 1 0 0,0 0-1 0 0,0 0 0 0 0,-1 0 0 0 0,-1 0 1 0 0,0 0-1 0 0,-7 26 0 0 0,0-2-282 0 0,8-37 166 0 0,0 1 0 0 0,0-1-1 0 0,0 1 1 0 0,0-1-1 0 0,0 0 1 0 0,0 1-1 0 0,0-1 1 0 0,0 0-1 0 0,0 1 1 0 0,0-1-1 0 0,0 1 1 0 0,0-1 0 0 0,0 0-1 0 0,0 1 1 0 0,0-1-1 0 0,0 0 1 0 0,1 1-1 0 0,-1-1 1 0 0,0 0-1 0 0,0 1 1 0 0,0-1-1 0 0,1 1 1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36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 6911 0 0,'-2'2'9362'0'0,"-51"58"-7089"0"0,-81 117 0 0 0,121-159-2103 0 0,-125 193 296 0 0,68-100-314 0 0,52-83 69 0 0,-22 47-1 0 0,34-61 82 0 0,1 0 0 0 0,0 0 1 0 0,0 1-1 0 0,2 0 0 0 0,-4 24 1 0 0,7-31-1301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0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80 14511 0 0,'5'-11'562'0'0,"0"0"-1"0"0,13-19 1 0 0,-7 13-553 0 0,-10 16 595 0 0,-3-8 5282 0 0,0 9-5859 0 0,0-1 0 0 0,0 2 0 0 0,-1-1 0 0 0,1 0 0 0 0,0 0 0 0 0,0 1 0 0 0,0-1 0 0 0,0 1 0 0 0,0 0 0 0 0,-1 0 0 0 0,1 0 0 0 0,0 0 0 0 0,1 0 0 0 0,-1 0-1 0 0,0 0 1 0 0,0 0 0 0 0,0 1 0 0 0,1-1 0 0 0,-1 1 0 0 0,1-1 0 0 0,-3 4 0 0 0,-2 3-46 0 0,0-1 0 0 0,0 0 1 0 0,1 1-1 0 0,-4 9 0 0 0,3-5-20 0 0,3-8-17 0 0,1 0 0 0 0,0 0 0 0 0,-1 0 0 0 0,2 0 0 0 0,-1 1 0 0 0,0-1 0 0 0,1 1 0 0 0,0-1 0 0 0,0 1 0 0 0,0 0 0 0 0,1-1 0 0 0,0 9 0 0 0,1-9 55 0 0,0 0-1 0 0,0 0 1 0 0,0 0-1 0 0,1 0 1 0 0,-1 0-1 0 0,1 0 1 0 0,0-1-1 0 0,0 1 0 0 0,1-1 1 0 0,-1 0-1 0 0,5 6 1 0 0,-6-8-3 0 0,32 35 125 0 0,47 69 0 0 0,-75-97 58 0 0,-1 0 0 0 0,0 0 0 0 0,0 1 0 0 0,0-1-1 0 0,-2 1 1 0 0,4 11 0 0 0,-6-18-148 0 0,0-1 0 0 0,0 0-1 0 0,0 0 1 0 0,0 0 0 0 0,0 1-1 0 0,-1-1 1 0 0,1 0 0 0 0,0 0 0 0 0,-1 0-1 0 0,1 0 1 0 0,-1 0 0 0 0,1 0 0 0 0,-1 0-1 0 0,1 0 1 0 0,-1 0 0 0 0,0 0-1 0 0,1 0 1 0 0,-1 0 0 0 0,0 0 0 0 0,0 0-1 0 0,0 0 1 0 0,0-1 0 0 0,0 1-1 0 0,0 0 1 0 0,0-1 0 0 0,-1 2 0 0 0,-2 0 21 0 0,-1 0 1 0 0,1 0-1 0 0,-1 0 1 0 0,-6 2-1 0 0,-19 2-11 0 0,-1-1 0 0 0,1-1-1 0 0,-40-1 1 0 0,7 0-501 0 0,-58 1-2440 0 0,100-6 1681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0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46 10135 0 0,'-1'-3'138'0'0,"1"1"-1"0"0,-1-1 1 0 0,1 1 0 0 0,-1-1-1 0 0,0 1 1 0 0,0-1-1 0 0,0 1 1 0 0,0 0-1 0 0,-1-1 1 0 0,1 1-1 0 0,-1 0 1 0 0,1 0 0 0 0,-1 0-1 0 0,0 0 1 0 0,-3-2-1 0 0,4 3 176 0 0,-1 0-1 0 0,0 0 0 0 0,0 0 1 0 0,1 1-1 0 0,-1-1 0 0 0,0 1 1 0 0,0 0-1 0 0,0-1 1 0 0,0 1-1 0 0,0 0 0 0 0,1 0 1 0 0,-1 0-1 0 0,0 0 1 0 0,0 0-1 0 0,0 1 0 0 0,0-1 1 0 0,0 0-1 0 0,1 1 0 0 0,-1-1 1 0 0,0 1-1 0 0,-3 2 1 0 0,-7 3-109 0 0,1 0 1 0 0,0 1-1 0 0,0 1 1 0 0,0-1-1 0 0,1 2 1 0 0,0 0 0 0 0,1 0-1 0 0,0 1 1 0 0,-14 19-1 0 0,3 1 151 0 0,1 1-1 0 0,-20 43 1 0 0,-55 155 950 0 0,18 7-480 0 0,28-84-686 0 0,35-110-169 0 0,-65 221-701 0 0,76-254-296 0 0,2-7-291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0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17535 0 0,'0'0'1588'0'0,"2"1"-1304"0"0,6 3-30 0 0,0 0 0 0 0,1-1 0 0 0,0 0 0 0 0,0 0 0 0 0,0-1 0 0 0,0-1 0 0 0,17 2 0 0 0,69-2 2216 0 0,-74-1-2140 0 0,183-14 1864 0 0,-136 8-1908 0 0,138-20 38 0 0,-136 16-2740 0 0,0 1-4126 0 0,-33 4-1248 0 0</inkml:trace>
  <inkml:trace contextRef="#ctx0" brushRef="#br0" timeOffset="1">914 232 16415 0 0,'0'0'1484'0'0,"-7"2"-1120"0"0,-3-1-112 0 0,1 0-1 0 0,0 0 1 0 0,0 1-1 0 0,0 0 1 0 0,0 1 0 0 0,0 0-1 0 0,1 0 1 0 0,-16 9-1 0 0,-1 4 33 0 0,0 2 0 0 0,1 0 0 0 0,-23 23 0 0 0,-59 70 962 0 0,99-105-1164 0 0,-3 6 159 0 0,0 0 0 0 0,-9 14-1 0 0,17-23-178 0 0,0 1 0 0 0,0-1 0 0 0,0 0 0 0 0,0 1 0 0 0,1-1 0 0 0,0 1 1 0 0,-1-1-1 0 0,1 1 0 0 0,1-1 0 0 0,-1 1 0 0 0,0 0 0 0 0,1 0 0 0 0,0 7 0 0 0,3-9 91 0 0,7 0-98 0 0,0-2 1 0 0,0 1-1 0 0,0-1 0 0 0,-1-1 1 0 0,1 1-1 0 0,0-2 0 0 0,0 1 0 0 0,11-5 1 0 0,79-29-134 0 0,-80 28-97 0 0,174-81-2193 0 0,-73 13-6531 0 0,-91 53 2953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0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4143 0 0,'-32'38'1630'0'0,"18"-22"2330"0"0,1 1 0 0 0,-11 18 0 0 0,23-34-3719 0 0,0 1 1 0 0,0 0 0 0 0,0 0 0 0 0,1-1 0 0 0,-1 1-1 0 0,0 0 1 0 0,1 0 0 0 0,-1 0 0 0 0,1 0 0 0 0,0 0 0 0 0,0 0-1 0 0,-1 0 1 0 0,1 0 0 0 0,0 0 0 0 0,1 3 0 0 0,-1-4-168 0 0,1 1 0 0 0,0-1 0 0 0,-1 1 1 0 0,1-1-1 0 0,0 1 0 0 0,0-1 0 0 0,-1 0 1 0 0,1 1-1 0 0,0-1 0 0 0,1 0 0 0 0,-1 0 1 0 0,0 0-1 0 0,0 0 0 0 0,0 0 0 0 0,1 0 1 0 0,-1 0-1 0 0,0 0 0 0 0,3 1 0 0 0,25 8 362 0 0,-27-9-268 0 0,-2-1-147 0 0,1 0-1 0 0,-1 0 0 0 0,1 1 0 0 0,-1-1 0 0 0,1 0 0 0 0,-1 0 0 0 0,1 0 0 0 0,-1 0 0 0 0,1 0 0 0 0,-1 0 0 0 0,1 0 0 0 0,0 0 0 0 0,-1 0 0 0 0,1 0 0 0 0,-1 0 0 0 0,1 0 0 0 0,-1 0 0 0 0,1 0 0 0 0,-1 0 0 0 0,1-1 0 0 0,-1 1 0 0 0,1-1 0 0 0,15-4 218 0 0,-15 4-203 0 0,3-1 52 0 0,-1-1 0 0 0,0 0 0 0 0,1 0 0 0 0,-1-1 0 0 0,0 1 0 0 0,0-1 0 0 0,-1 1 0 0 0,5-9 0 0 0,9-11 302 0 0,-9 17-380 0 0,-1 0 0 0 0,1 0 1 0 0,0 1-1 0 0,1 0 0 0 0,-1 0 1 0 0,1 1-1 0 0,0 0 0 0 0,0 0 1 0 0,1 1-1 0 0,15-5 0 0 0,-5 4-1 0 0,0 0 0 0 0,0 2 0 0 0,0 0-1 0 0,20 0 1 0 0,-34 2 56 0 0,0 0 0 0 0,0 1 0 0 0,1-1 0 0 0,-1 1-1 0 0,0 0 1 0 0,0 1 0 0 0,0-1 0 0 0,5 3 0 0 0,-7-3-27 0 0,-1 1 0 0 0,0-1 0 0 0,0 0 0 0 0,1 1 0 0 0,-1 0 0 0 0,0-1 0 0 0,-1 1 0 0 0,1 0 0 0 0,0 0 0 0 0,0 0 0 0 0,-1 0 0 0 0,1 0 0 0 0,-1 1 0 0 0,0-1 0 0 0,1 0-1 0 0,-1 1 1 0 0,0-1 0 0 0,0 3 0 0 0,14 64 990 0 0,-12-56-952 0 0,-1-9-71 0 0,4 4-39 0 0,-5-7-107 0 0,1 1 0 0 0,-1-1-1 0 0,0 0 1 0 0,1 1 0 0 0,-1-1 0 0 0,1 0 0 0 0,-1 0-1 0 0,1 0 1 0 0,0 0 0 0 0,-1 0 0 0 0,1 0-1 0 0,0 0 1 0 0,0-1 0 0 0,0 1 0 0 0,3 0 0 0 0,-3-1-941 0 0,0 0 1 0 0,1 1 0 0 0,-1-1 0 0 0,0 0 0 0 0,1-1 0 0 0,-1 1 0 0 0,3-1 0 0 0,7-3-6262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0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 9671 0 0,'0'0'748'0'0,"-2"1"-250"0"0,-4 4 213 0 0,-1 1 0 0 0,1-1 0 0 0,0 1 0 0 0,0 0-1 0 0,1 1 1 0 0,0-1 0 0 0,0 1 0 0 0,-4 8 0 0 0,-31 64 920 0 0,29-54-1308 0 0,-152 345 3575 0 0,32-72-2523 0 0,107-245-1306 0 0,3 1 0 0 0,2 1 1 0 0,2 1-1 0 0,-13 79 0 0 0,28-125-373 0 0,1 0 0 0 0,-1-1-1 0 0,-1 1 1 0 0,-3 9-1 0 0,-8 3-6707 0 0,6-13-39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0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88 6911 0 0,'-2'0'71'0'0,"0"-1"-1"0"0,-1 1 0 0 0,1 0 1 0 0,0 0-1 0 0,0 0 0 0 0,0 0 1 0 0,0 1-1 0 0,0-1 0 0 0,0 1 1 0 0,0-1-1 0 0,0 1 0 0 0,0-1 1 0 0,-7 5 7729 0 0,9-4-7612 0 0,0-1-1 0 0,0 1 1 0 0,1-1 0 0 0,-1 1-1 0 0,0-1 1 0 0,1 1 0 0 0,-1-1 0 0 0,0 1-1 0 0,1-1 1 0 0,-1 1 0 0 0,0-1-1 0 0,1 1 1 0 0,-1-1 0 0 0,1 0-1 0 0,-1 1 1 0 0,1-1 0 0 0,-1 0 0 0 0,1 1-1 0 0,-1-1 1 0 0,1 0 0 0 0,0 0-1 0 0,-1 1 1 0 0,1-1 0 0 0,-1 0-1 0 0,1 0 1 0 0,1 0 0 0 0,16 2 651 0 0,20-2 214 0 0,1-2 0 0 0,74-14 0 0 0,-95 13-978 0 0,117-19 209 0 0,177-31-2480 0 0,-257 42 932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0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13823 0 0,'0'0'1688'0'0,"-2"0"-537"0"0,-10 1 102 0 0,0 0 0 0 0,0 0 0 0 0,-15 4 0 0 0,8 0-444 0 0,-25 11 0 0 0,6 0-476 0 0,-42 26 0 0 0,56-28-262 0 0,0 0 0 0 0,1 1-1 0 0,1 2 1 0 0,1 0 0 0 0,-28 29 0 0 0,45-42-70 0 0,2-3 3 0 0,1 0 0 0 0,0 1 0 0 0,0-1 0 0 0,0 0 0 0 0,0 1 0 0 0,0-1 0 0 0,0 1 0 0 0,0 0 0 0 0,0-1 0 0 0,0 3 0 0 0,1-3-11 0 0,0-1-1 0 0,0 1 0 0 0,0-1 0 0 0,0 1 0 0 0,0-1 1 0 0,0 1-1 0 0,1-1 0 0 0,-1 1 0 0 0,0 0 1 0 0,0-1-1 0 0,1 1 0 0 0,-1-1 0 0 0,0 1 0 0 0,0-1 1 0 0,1 1-1 0 0,-1-1 0 0 0,1 0 0 0 0,-1 1 0 0 0,0-1 1 0 0,1 1-1 0 0,0 0 0 0 0,0-1-13 0 0,17 18-173 0 0,1-1 0 0 0,34 24 0 0 0,-29-23-9 0 0,30 29-1 0 0,-30-24 323 0 0,53 58 858 0 0,-62-65-339 0 0,-11-12-425 0 0,-1-1 0 0 0,0 0-1 0 0,0 1 1 0 0,0 0 0 0 0,0-1-1 0 0,0 1 1 0 0,-1 0-1 0 0,3 6 1 0 0,-5-8-177 0 0,0-1 0 0 0,1 0 0 0 0,-1 0 0 0 0,0 0 0 0 0,0 1 0 0 0,0-1 0 0 0,0 0-1 0 0,0 0 1 0 0,-1 0 0 0 0,1 1 0 0 0,0-1 0 0 0,-1 0 0 0 0,1 0 0 0 0,0 0 0 0 0,-1 0 0 0 0,1 0 0 0 0,-1 0 0 0 0,0 0 0 0 0,1 0 0 0 0,-1 0-1 0 0,0 0 1 0 0,0 0 0 0 0,0 0 0 0 0,1 0 0 0 0,-3 1 0 0 0,1 0 4 0 0,-1 0 0 0 0,1 0 0 0 0,-1-1 0 0 0,0 1 0 0 0,0 0 0 0 0,1-1-1 0 0,-7 2 1 0 0,-24 5-14 0 0,0-2 0 0 0,-1-1 0 0 0,0-1 0 0 0,-42-2 0 0 0,67-2-301 0 0,1 0 1 0 0,0-1-1 0 0,-1 0 1 0 0,1 0-1 0 0,0-1 1 0 0,0 0-1 0 0,-8-3 1 0 0,5-1-817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0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11 11055 0 0,'0'0'506'0'0,"2"-1"-10"0"0,3-1-250 0 0,1 0 1 0 0,0 1-1 0 0,-1-1 1 0 0,1 1-1 0 0,0 0 1 0 0,0 1-1 0 0,0-1 1 0 0,0 1-1 0 0,0 0 1 0 0,0 1-1 0 0,8 1 1 0 0,-10-1 77 0 0,0 0 1 0 0,0 0 0 0 0,-1 0-1 0 0,1 1 1 0 0,0-1-1 0 0,0 1 1 0 0,-1 0-1 0 0,1 1 1 0 0,-1-1 0 0 0,0 0-1 0 0,0 1 1 0 0,0 0-1 0 0,0 0 1 0 0,0-1 0 0 0,0 2-1 0 0,-1-1 1 0 0,0 0-1 0 0,3 4 1 0 0,0 3-16 0 0,0 1-1 0 0,-1-1 1 0 0,0 1 0 0 0,-1 0-1 0 0,0 0 1 0 0,2 16 0 0 0,1 68 864 0 0,-6-73-1004 0 0,1 1 1 0 0,1 0-1 0 0,1 0 1 0 0,8 28-1 0 0,-8-39-157 0 0,-2-1-12 0 0,-2-9 0 0 0,0 0 0 0 0,0 0 1 0 0,0 0-1 0 0,0 0 0 0 0,-1-1 0 0 0,1 1 0 0 0,0 0 0 0 0,-1-1 1 0 0,1 1-1 0 0,-1-1 0 0 0,1 0 0 0 0,-1 1 0 0 0,0-1 0 0 0,0 0 1 0 0,1 0-1 0 0,-1 0 0 0 0,0 0 0 0 0,0-1 0 0 0,-3 2 0 0 0,-6 2-4 0 0,0-1 0 0 0,-14 2-1 0 0,21-5 2 0 0,-46 9-1087 0 0,0-2 0 0 0,-59-1 0 0 0,109-6 973 0 0,-15 0-1247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0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496 124 6911 0 0,'3'-3'-221'0'0,"37"-37"1567"0"0,-22 23 1824 0 0,1 0 0 0 0,1 2 0 0 0,24-16 1 0 0,-43 30-2097 0 0,0 3-682 0 0,-1 1-310 0 0,1 1 0 0 0,0-1 1 0 0,-1 1-1 0 0,0-1 0 0 0,0 1 0 0 0,0-1 0 0 0,0 1 0 0 0,0-1 0 0 0,-2 7 0 0 0,-12 34 78 0 0,8-27-85 0 0,-95 225 766 0 0,68-172-546 0 0,-172 329 623 0 0,172-336-865 0 0,-150 258 64 0 0,167-292-232 0 0,7-15-205 0 0,1 1 0 0 0,1-1-1 0 0,0 1 1 0 0,1 0 0 0 0,-8 29 0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0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79 19007 0 0,'0'0'119'0'0,"-1"0"0"0"0,1 0 0 0 0,-1 0 0 0 0,0 0 0 0 0,1 0 0 0 0,-1 0 0 0 0,1 0 0 0 0,-1 0 0 0 0,1 0 0 0 0,-1 0 0 0 0,1 0 0 0 0,-1 1 0 0 0,1-1 0 0 0,-1 0 0 0 0,1 0 0 0 0,-2 1 0 0 0,2-1-107 0 0,-1 1 0 0 0,1-1 0 0 0,0 1 0 0 0,-1-1 1 0 0,1 1-1 0 0,0 0 0 0 0,-1-1 0 0 0,1 1 0 0 0,0-1 0 0 0,0 1 0 0 0,-1 0 1 0 0,1-1-1 0 0,0 1 0 0 0,0 0 0 0 0,0-1 0 0 0,0 1 0 0 0,0-1 0 0 0,0 1 1 0 0,0 0-1 0 0,0-1 0 0 0,0 1 0 0 0,0 0 0 0 0,0-1 0 0 0,1 1 1 0 0,-1 0-1 0 0,0-1 0 0 0,0 1 0 0 0,1-1 0 0 0,-1 1 0 0 0,0 0 0 0 0,1 0 1 0 0,1 1 71 0 0,-1 1 2 0 0,1-1 0 0 0,0 1 0 0 0,1 0 0 0 0,-1-1 0 0 0,0 0 1 0 0,1 1-1 0 0,-1-1 0 0 0,1 0 0 0 0,0 0 0 0 0,0 0 0 0 0,0-1 0 0 0,0 1 0 0 0,0-1 0 0 0,0 0 0 0 0,0 1 0 0 0,4 0 0 0 0,8 1 227 0 0,-1 0-1 0 0,20 2 0 0 0,9-2 49 0 0,-1-2 1 0 0,1-1-1 0 0,-1-3 0 0 0,80-14 0 0 0,162-60-212 0 0,-275 74-230 0 0,85-29-1520 0 0,-45 11 560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4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17 185 3223 0 0,'0'0'143'0'0,"-1"2"-3"0"0,-6 18-111 0 0,6-18 630 0 0,-7 31 14561 0 0,28-40-12829 0 0,-1-4-2099 0 0,0 0 0 0 0,-2-2 0 0 0,1 0 0 0 0,-2-1 0 0 0,18-19 0 0 0,-24 23-266 0 0,8-7 10 0 0,6-6-15 0 0,30-22-1 0 0,-46 39-22 0 0,0 0 0 0 0,0 1 1 0 0,1 1-1 0 0,0-1 0 0 0,0 1 1 0 0,0 1-1 0 0,0-1 0 0 0,14-2 0 0 0,-21 6-1 0 0,0-1 0 0 0,0 1-1 0 0,0 0 1 0 0,0 0-1 0 0,0 0 1 0 0,0 0-1 0 0,0 0 1 0 0,0 0 0 0 0,0 1-1 0 0,0-1 1 0 0,0 1-1 0 0,0-1 1 0 0,0 1-1 0 0,0 0 1 0 0,0-1 0 0 0,-1 1-1 0 0,1 0 1 0 0,0 0-1 0 0,-1 1 1 0 0,4 1-1 0 0,-3 0 9 0 0,0-1-1 0 0,0 1 1 0 0,0 0-1 0 0,0 0 1 0 0,0 0-1 0 0,-1 0 1 0 0,1 0-1 0 0,-1 1 1 0 0,0-1-1 0 0,0 0 1 0 0,1 4-1 0 0,0 7 92 0 0,-1-1 0 0 0,0 0 1 0 0,0 1-1 0 0,-2-1 0 0 0,-1 15 0 0 0,1-18-36 0 0,0-4-34 0 0,0-1 1 0 0,1 1-1 0 0,-1 0 0 0 0,1-1 1 0 0,1 1-1 0 0,-1 0 1 0 0,1-1-1 0 0,2 9 0 0 0,-3-13-25 0 0,0 0-1 0 0,0-1 1 0 0,0 1-1 0 0,0 0 1 0 0,0-1-1 0 0,1 1 0 0 0,-1 0 1 0 0,0-1-1 0 0,0 1 1 0 0,1 0-1 0 0,-1-1 0 0 0,0 1 1 0 0,1-1-1 0 0,-1 1 1 0 0,1-1-1 0 0,-1 1 1 0 0,1-1-1 0 0,-1 1 0 0 0,1-1 1 0 0,-1 1-1 0 0,1-1 1 0 0,-1 1-1 0 0,1-1 0 0 0,-1 0 1 0 0,1 1-1 0 0,0-1 1 0 0,1 0-1 0 0,0 1-1 0 0,17 6-1588 0 0,1-5-3602 0 0,-6-3-2437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3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21079 0 0,'0'0'3080'0'0,"0"11"-2104"0"0,3-2-840 0 0,1 2-136 0 0,-1-2-928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0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 14279 0 0,'0'0'1103'0'0,"-1"2"-720"0"0,-16 24 1291 0 0,1 1 0 0 0,-20 45 0 0 0,-18 64 341 0 0,31-73-1517 0 0,-115 277 857 0 0,131-326-1337 0 0,-112 213 141 0 0,95-189-110 0 0,-1 0 0 0 0,-1-2-1 0 0,-53 56 1 0 0,47-60-16 0 0,64-57-750 0 0,50-30-1 0 0,-46 32 505 0 0,-20 12 185 0 0,2-1 16 0 0,1 0 0 0 0,0 1 0 0 0,37-15 0 0 0,-54 25 35 0 0,-1 1 0 0 0,1-1-1 0 0,-1 1 1 0 0,1-1 0 0 0,0 1-1 0 0,0 0 1 0 0,-1 0 0 0 0,1 0-1 0 0,0 0 1 0 0,-1 0-1 0 0,1 0 1 0 0,0 0 0 0 0,0 1-1 0 0,-1-1 1 0 0,1 0 0 0 0,0 1-1 0 0,-1 0 1 0 0,1-1 0 0 0,-1 1-1 0 0,1 0 1 0 0,-1 0-1 0 0,1 0 1 0 0,1 1 0 0 0,0 1-5 0 0,-1 0 0 0 0,0-1 0 0 0,0 1 0 0 0,0 0-1 0 0,0 0 1 0 0,-1 0 0 0 0,1 0 0 0 0,-1 0 0 0 0,0 0 0 0 0,0 1 0 0 0,1 3 0 0 0,1 10-157 0 0,1 6-486 0 0,3-9-6317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0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112 169 8751 0 0,'0'0'674'0'0,"0"-1"-438"0"0,1-4 360 0 0,0 0 1 0 0,1 1-1 0 0,0-1 1 0 0,-1 1 0 0 0,2 0-1 0 0,-1 0 1 0 0,0 0-1 0 0,1 0 1 0 0,0 0-1 0 0,0 0 1 0 0,0 0-1 0 0,0 1 1 0 0,1 0 0 0 0,-1 0-1 0 0,1 0 1 0 0,7-5-1 0 0,7-3 298 0 0,1 1-1 0 0,31-13 1 0 0,-8 5-635 0 0,-32 13-164 0 0,42-23 211 0 0,-50 27 6 0 0,-4 3-184 0 0,-66 58 4 0 0,15-14-109 0 0,43-37 15 0 0,-104 103 403 0 0,98-94-385 0 0,2-1-1 0 0,0 2 1 0 0,1 0 0 0 0,-20 39-1 0 0,29-51-40 0 0,1 0 0 0 0,1 0 0 0 0,-1 1-1 0 0,1-1 1 0 0,-2 12 0 0 0,4-17-79 0 0,0-1 0 0 0,0 1-1 0 0,0 0 1 0 0,0 0 0 0 0,0 0 0 0 0,0 0 0 0 0,0-1-1 0 0,0 1 1 0 0,1 0 0 0 0,-1 0 0 0 0,1 0-1 0 0,0-1 1 0 0,-1 1 0 0 0,1 0 0 0 0,0-1 0 0 0,0 1-1 0 0,0-1 1 0 0,0 1 0 0 0,0-1 0 0 0,0 1-1 0 0,0-1 1 0 0,1 0 0 0 0,-1 1 0 0 0,1-1 0 0 0,-1 0-1 0 0,1 0 1 0 0,2 2 0 0 0,14 4-2221 0 0,3-3-5233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06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67 210 11519 0 0,'0'0'887'0'0,"-2"1"-583"0"0,-21 13 2153 0 0,20-12-1679 0 0,0 0-1 0 0,0 0 1 0 0,-1 0 0 0 0,1 0 0 0 0,0-1-1 0 0,-1 1 1 0 0,1-1 0 0 0,-1 0-1 0 0,1 0 1 0 0,-5 1 0 0 0,14-10 507 0 0,12-10-521 0 0,37-29 1 0 0,-23 21-586 0 0,-5 4-153 0 0,14-13-100 0 0,76-51-1 0 0,-115 85-9 0 0,5 13-286 0 0,-6-9 379 0 0,0 0 1 0 0,0 0 0 0 0,0 1 0 0 0,0-1-1 0 0,0 0 1 0 0,-1 1 0 0 0,1-1-1 0 0,-1 1 1 0 0,0-1 0 0 0,0 7-1 0 0,-9 35 128 0 0,7-38-105 0 0,0 0-1 0 0,0 0 0 0 0,1 0 0 0 0,0 0 0 0 0,0 0 1 0 0,1 1-1 0 0,1 13 0 0 0,0-16-23 0 0,0 0 0 0 0,1 0-1 0 0,-1 0 1 0 0,1-1 0 0 0,1 1 0 0 0,-1-1-1 0 0,0 1 1 0 0,1-1 0 0 0,0 0 0 0 0,0 0-1 0 0,0 0 1 0 0,1 0 0 0 0,-1-1 0 0 0,1 1-1 0 0,0-1 1 0 0,0 0 0 0 0,7 4 0 0 0,5 2 36 0 0,1-1 0 0 0,0 0 0 0 0,26 7 0 0 0,6 3-8 0 0,-34-13-311 0 0,-1-1-1 0 0,1 0 1 0 0,1-1-1 0 0,-1-1 1 0 0,0 0-1 0 0,20-1 1 0 0,-16 0-34 0 0,-3 1-758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17447 0 0,'0'0'1580'0'0,"-1"2"-1186"0"0,-18 18 1706 0 0,18-18-1397 0 0,0-1-296 0 0,-1 2-318 0 0,-1 1-159 0 0,1-1 1 0 0,0 1-1 0 0,-1 0 1 0 0,2-1 0 0 0,-1 1-1 0 0,0 0 1 0 0,1 1-1 0 0,0-1 1 0 0,-1 0-1 0 0,2 0 1 0 0,-1 1-1 0 0,0-1 1 0 0,1 8-1 0 0,1-9-2096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5527 0 0,'7'-6'18320'0'0,"2"23"-17902"0"0,-4-8-263 0 0,0 0-1 0 0,0-1 1 0 0,11 13-1 0 0,-14-18-176 0 0,1 0 0 0 0,1 0-1 0 0,-1-1 1 0 0,0 1 0 0 0,1-1 0 0 0,-1 0-1 0 0,1 0 1 0 0,-1 0 0 0 0,1 0 0 0 0,0-1-1 0 0,0 1 1 0 0,6 0 0 0 0,12 1-1162 0 0,4-7-379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3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13 112 9671 0 0,'-13'-25'11896'0'0,"36"26"-11140"0"0,31 6 1 0 0,14 1-118 0 0,-13-7-333 0 0,0-2 0 0 0,87-13 0 0 0,107-38-136 0 0,-189 33-638 0 0,-52 16-986 0 0,0 0 1 0 0,12-9 0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15983 0 0,'0'0'1446'0'0,"-1"2"-1192"0"0,-5 19 387 0 0,-7 36 0 0 0,4-13 261 0 0,-5 19 545 0 0,-8 100 1 0 0,19-120-1081 0 0,2-1 0 0 0,2 0 1 0 0,10 60-1 0 0,-8-82-909 0 0,-2-5 1028 0 0,8 23 0 0 0,1-14-2762 0 0,6-2-4736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33 4143 0 0,'25'-11'273'0'0,"13"-6"4583"0"0,-35 16-2575 0 0,1 0 0 0 0,-1 1 0 0 0,1-1 1 0 0,0 0-1 0 0,3 1 0 0 0,-15 9-2073 0 0,-6 4-109 0 0,0 0 0 0 0,-1-2 1 0 0,0 0-1 0 0,-1 0 0 0 0,-26 12 0 0 0,-21 13-25 0 0,28-12-64 0 0,-102 73-9 0 0,101-67-43 0 0,1 2-1 0 0,2 2 1 0 0,1 1-1 0 0,2 1 1 0 0,-49 78-1 0 0,74-107 54 0 0,1 0 0 0 0,1 0 0 0 0,-1 0 0 0 0,1 1 0 0 0,1 0 0 0 0,-4 14 0 0 0,6-20 1 0 0,-1-1 0 0 0,1 1 0 0 0,0 0 0 0 0,0 0 0 0 0,0 0 0 0 0,0-1 0 0 0,0 1 0 0 0,1 0 0 0 0,-1 0-1 0 0,1-1 1 0 0,-1 1 0 0 0,1 0 0 0 0,-1 0 0 0 0,1-1 0 0 0,0 1 0 0 0,0-1 0 0 0,0 1 0 0 0,0-1 0 0 0,0 1-1 0 0,0-1 1 0 0,0 0 0 0 0,0 1 0 0 0,1-1 0 0 0,-1 0 0 0 0,1 0 0 0 0,-1 0 0 0 0,1 0 0 0 0,-1 0 0 0 0,1 0-1 0 0,-1 0 1 0 0,1-1 0 0 0,0 1 0 0 0,-1 0 0 0 0,1-1 0 0 0,0 1 0 0 0,2-1 0 0 0,9 2 95 0 0,1-1 0 0 0,-1 0 0 0 0,1-1 0 0 0,0-1 0 0 0,-1 0 0 0 0,20-5 0 0 0,-9 3-84 0 0,129-26-856 0 0,-88 12-6773 0 0,-43 9 522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0,'0'0'83'0'0,"1"1"-6"0"0,18 17-1049 0 0,12 8 6084 0 0,19 17 5782 0 0,-48-41-10744 0 0,0 0 0 0 0,0 1 0 0 0,0-1 0 0 0,0 0 0 0 0,-1 1 0 0 0,1-1 0 0 0,-1 1 1 0 0,1 0-1 0 0,-1-1 0 0 0,0 1 0 0 0,0 0 0 0 0,0 0 0 0 0,-1 0 0 0 0,1 0 0 0 0,0 0 1 0 0,-1 0-1 0 0,0 0 0 0 0,0 0 0 0 0,0 0 0 0 0,0 0 0 0 0,0 0 0 0 0,-1 0 0 0 0,1 0 1 0 0,-1-1-1 0 0,0 1 0 0 0,0 0 0 0 0,0 0 0 0 0,0 0 0 0 0,0-1 0 0 0,-1 1 0 0 0,1 0 1 0 0,-1-1-1 0 0,0 1 0 0 0,0-1 0 0 0,0 0 0 0 0,-3 3 0 0 0,17-16-151 0 0,70-66 191 0 0,-72 68-159 0 0,2 1 0 0 0,-1 0 0 0 0,1 1 0 0 0,0 0 1 0 0,0 1-1 0 0,16-6 0 0 0,-25 11 35 0 0,1 0 0 0 0,0 0 0 0 0,0 0 1 0 0,0 0-1 0 0,0 1 0 0 0,0 0 0 0 0,0 0 1 0 0,0 0-1 0 0,0 0 0 0 0,7 2 0 0 0,-8-2-14 0 0,-1 1 0 0 0,0 0 0 0 0,0 0 0 0 0,1 0-1 0 0,-1 0 1 0 0,0 0 0 0 0,0 1 0 0 0,0-1 0 0 0,0 0 0 0 0,0 1 0 0 0,-1 0-1 0 0,1-1 1 0 0,0 1 0 0 0,-1 0 0 0 0,1 0 0 0 0,-1 0 0 0 0,0 0-1 0 0,0 0 1 0 0,2 3 0 0 0,1 5 23 0 0,1 1 0 0 0,-1-1 1 0 0,-1 1-1 0 0,0 0 0 0 0,0 0 0 0 0,-1 0 0 0 0,0 19 0 0 0,-2-19-191 0 0,-1-3 24 0 0,1-7-20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4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0,'0'0'2475'0'0,"2"0"-1030"0"0,5 0-1102 0 0,0 1 0 0 0,0 0 0 0 0,0 1 0 0 0,0-1 0 0 0,0 1 0 0 0,-1 1 0 0 0,1-1 0 0 0,-1 1 0 0 0,0 0 0 0 0,1 1 0 0 0,-1-1 0 0 0,-1 1 0 0 0,1 0-1 0 0,8 8 1 0 0,7 9 255 0 0,-1 0-1 0 0,22 31 0 0 0,-9-12 499 0 0,42 49 103 0 0,99 109 346 0 0,-134-158-1387 0 0,1-1 0 0 0,77 54 1 0 0,-107-85-236 0 0,4 3 134 0 0,1 0 0 0 0,1-1 1 0 0,0-1-1 0 0,23 9 0 0 0,-36-16-139 0 0,1-1 0 0 0,-1 1-1 0 0,1-1 1 0 0,-1 0 0 0 0,1-1-1 0 0,-1 1 1 0 0,1-1 0 0 0,0 0 0 0 0,-1 0-1 0 0,1 0 1 0 0,-1-1 0 0 0,1 1-1 0 0,-1-1 1 0 0,1 0 0 0 0,-1-1 0 0 0,1 1-1 0 0,-1-1 1 0 0,0 0 0 0 0,0 0 0 0 0,0 0-1 0 0,0 0 1 0 0,0-1 0 0 0,6-4-1 0 0,4-10-1960 0 0,-1-2-3436 0 0,-2-2-1828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3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11951 0 0,'0'0'8959'0'0,"3"1"-8778"0"0,14 0-170 0 0,0 0-1 0 0,0 0 1 0 0,1-2-1 0 0,-1 0 1 0 0,0-1 0 0 0,29-7-1 0 0,1-4-94 0 0,50-22 0 0 0,-64 21-3386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0 11519 0 0,'-1'2'4648'0'0,"-22"39"-272"0"0,10-20-4005 0 0,-1-1 0 0 0,-27 28 1 0 0,-168 157 802 0 0,-59 27-1014 0 0,254-220-160 0 0,1 1 0 0 0,0 0 0 0 0,1 0 0 0 0,-12 19 0 0 0,20-21-45 0 0,4-11 31 0 0,0 1 1 0 0,0 0-1 0 0,0 0 1 0 0,1-1-1 0 0,-1 1 1 0 0,1 0-1 0 0,-1 0 0 0 0,0-1 1 0 0,1 1-1 0 0,-1 0 1 0 0,1-1-1 0 0,-1 1 1 0 0,1-1-1 0 0,0 1 1 0 0,-1-1-1 0 0,1 1 0 0 0,0-1 1 0 0,-1 1-1 0 0,2 0 1 0 0,16 6-1952 0 0,-4-4-5490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47 104 9671 0 0,'0'0'748'0'0,"-2"1"-229"0"0,-43 50 9206 0 0,56-61-9335 0 0,33-31 10 0 0,7-7-78 0 0,-37 37-290 0 0,0 0 0 0 0,1 1-1 0 0,21-11 1 0 0,-27 17-89 0 0,-8 4 82 0 0,0 0 0 0 0,-1 1 0 0 0,1-1 0 0 0,0 0 0 0 0,0 0 0 0 0,-1 1 0 0 0,1-1 0 0 0,0 0 0 0 0,0 1 0 0 0,-1-1 0 0 0,1 0 0 0 0,0 1 0 0 0,-1-1 0 0 0,1 1 0 0 0,-1 0 0 0 0,1-1 0 0 0,-1 1 0 0 0,1 0 1 0 0,12 14 369 0 0,-12-13-361 0 0,33 53 599 0 0,-24-42-608 0 0,-2 0 0 0 0,1 0 0 0 0,7 18 0 0 0,-5-9 19 0 0,-8-17-70 0 0,1 1 0 0 0,-1-1 0 0 0,1 1 0 0 0,0-1 0 0 0,1 0 0 0 0,-1-1 0 0 0,1 1 0 0 0,0-1 0 0 0,0 0 0 0 0,0 0 0 0 0,0 0 0 0 0,11 5 0 0 0,-9-6-900 0 0,-1-1 1 0 0,1 1 0 0 0,12 2-1 0 0,-6-3-6226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3223 0 0,'0'0'13676'0'0,"0"2"-12788"0"0,-17 40-28 0 0,2 1 0 0 0,2 0-1 0 0,-8 49 1 0 0,19-75-1181 0 0,2-10-5946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 13823 0 0,'0'0'1224'0'0,"-6"-7"-976"0"0,1-1 2784 0 0,9 19-3952 0 0,3 2-336 0 0,4 1-72 0 0,3-1-4736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13 11975 0 0,'0'0'3759'0'0,"-7"-5"-1155"0"0,4 4-2474 0 0,-1-1 1 0 0,1 1-1 0 0,0 0 0 0 0,0 0 1 0 0,0 1-1 0 0,0-1 1 0 0,-1 1-1 0 0,1-1 0 0 0,0 1 1 0 0,-1 0-1 0 0,1 0 0 0 0,0 0 1 0 0,-1 1-1 0 0,1-1 1 0 0,0 1-1 0 0,0 0 0 0 0,-1 0 1 0 0,1 0-1 0 0,0 0 1 0 0,0 1-1 0 0,-5 2 0 0 0,-7 5 4 0 0,1 0 0 0 0,-26 21 0 0 0,36-26-67 0 0,-69 49 27 0 0,22-17-368 0 0,47-33 227 0 0,0 1 0 0 0,0-1 0 0 0,0 0 0 0 0,1 1 1 0 0,-1 0-1 0 0,1 0 0 0 0,0 0 0 0 0,0 0 0 0 0,-2 6 0 0 0,4-9 31 0 0,0 1 0 0 0,1 0 0 0 0,-1 0-1 0 0,1-1 1 0 0,-1 1 0 0 0,1 0 0 0 0,0 0 0 0 0,0 0 0 0 0,0 0 0 0 0,0-1 0 0 0,0 1 0 0 0,0 0 0 0 0,0 0 0 0 0,0 0-1 0 0,1 0 1 0 0,-1-1 0 0 0,1 1 0 0 0,-1 0 0 0 0,1 0 0 0 0,0-1 0 0 0,0 1 0 0 0,0 0 0 0 0,0-1 0 0 0,0 1 0 0 0,0-1-1 0 0,0 1 1 0 0,0-1 0 0 0,2 2 0 0 0,4 3-41 0 0,1 0-1 0 0,-1 0 0 0 0,1-1 1 0 0,0 1-1 0 0,0-2 0 0 0,15 7 1 0 0,58 17-93 0 0,-10-5 167 0 0,-65-20-11 0 0,37 17-20 0 0,-39-19 23 0 0,-1 1 0 0 0,0 1 0 0 0,1-1 0 0 0,-1 0 1 0 0,0 1-1 0 0,0 0 0 0 0,-1-1 0 0 0,1 1 0 0 0,3 5 0 0 0,-5-7 13 0 0,-1 0 0 0 0,0 1 1 0 0,1-1-1 0 0,-1 0 0 0 0,0 0 0 0 0,1 0 1 0 0,-1 1-1 0 0,0-1 0 0 0,0 0 1 0 0,0 0-1 0 0,0 0 0 0 0,0 1 0 0 0,0-1 1 0 0,-1 0-1 0 0,1 0 0 0 0,0 0 0 0 0,-1 0 1 0 0,1 1-1 0 0,0-1 0 0 0,-1 0 1 0 0,0 1-1 0 0,-1 1 90 0 0,0 0 1 0 0,0 0-1 0 0,0 0 1 0 0,0 0 0 0 0,-5 4-1 0 0,-3 1-22 0 0,-1 0-1 0 0,0-1 0 0 0,0 0 1 0 0,-1 0-1 0 0,0-1 1 0 0,0-1-1 0 0,0 0 0 0 0,-1-1 1 0 0,-24 5-1 0 0,-1-2 157 0 0,-1-2 0 0 0,-43 0 0 0 0,71-4-436 0 0,1-1 1 0 0,-21-3-1 0 0,28 2 124 0 0,0 1-1 0 0,0-1 1 0 0,0 0 0 0 0,1 0-1 0 0,-1 0 1 0 0,0 0 0 0 0,0 0-1 0 0,1-1 1 0 0,-1 1 0 0 0,1-1-1 0 0,-1 1 1 0 0,1-1 0 0 0,0 0-1 0 0,-4-4 1 0 0,5 3-2031 0 0,3-6-4954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11975 0 0,'-1'-1'4136'0'0,"-2"1"-3798"0"0,0 0-1 0 0,0 0 1 0 0,0 0-1 0 0,1 0 1 0 0,-1 1 0 0 0,0-1-1 0 0,0 1 1 0 0,1 0-1 0 0,-1 0 1 0 0,0 0-1 0 0,-3 2 1 0 0,-33 19-18 0 0,21-11 83 0 0,-36 19-187 0 0,2 2 1 0 0,1 3 0 0 0,-77 68-1 0 0,122-98-203 0 0,1 1-1 0 0,-1 0 1 0 0,1 0-1 0 0,1 0 1 0 0,-1 1-1 0 0,1-1 1 0 0,0 1 0 0 0,1 0-1 0 0,-1 0 1 0 0,-3 13-1 0 0,6-15 1 0 0,0 0-1 0 0,0 0 0 0 0,1 0 0 0 0,0 0 1 0 0,-1 0-1 0 0,2 0 0 0 0,-1 0 1 0 0,1 0-1 0 0,-1 0 0 0 0,1 0 1 0 0,1 0-1 0 0,-1 0 0 0 0,1-1 1 0 0,0 1-1 0 0,0 0 0 0 0,0-1 1 0 0,5 8-1 0 0,-1-4 49 0 0,1 0-1 0 0,0 0 1 0 0,0 0-1 0 0,0-1 1 0 0,1 0-1 0 0,1-1 1 0 0,-1 0-1 0 0,1 0 1 0 0,0-1-1 0 0,0 0 1 0 0,0 0 0 0 0,1-1-1 0 0,0 0 1 0 0,20 4-1 0 0,-11-3-362 0 0,1-2-1 0 0,0 0 1 0 0,-1-1-1 0 0,1-1 1 0 0,0-1-1 0 0,39-5 1 0 0,-35 1-1306 0 0,-1-3-79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89 6911 0 0,'66'-68'1028'0'0,"-63"66"1396"0"0,-3 1-2121 0 0,0 1 0 0 0,1 0 0 0 0,-1-1 0 0 0,0 1 0 0 0,0-1 0 0 0,1 1 0 0 0,-1-1 0 0 0,0 1 0 0 0,0 0 0 0 0,0-1 0 0 0,0 1 0 0 0,0-1 0 0 0,0 1 0 0 0,0-1 0 0 0,0 1 0 0 0,0-1 0 0 0,0 1 0 0 0,0 0 0 0 0,0-1 0 0 0,0 1 0 0 0,0-2 0 0 0,-1 2-171 0 0,1-1 1 0 0,-1 1 0 0 0,0-1-1 0 0,1 1 1 0 0,-1-1 0 0 0,0 1-1 0 0,1-1 1 0 0,-1 1-1 0 0,0 0 1 0 0,0-1 0 0 0,1 1-1 0 0,-1 0 1 0 0,0 0 0 0 0,0 0-1 0 0,-1-1 1 0 0,-3 1-35 0 0,-1-1 0 0 0,0 1 0 0 0,-10 1 0 0 0,0 1 163 0 0,1 1 0 0 0,0 1 0 0 0,0 0 0 0 0,1 1 0 0 0,-1 1 0 0 0,-26 14 0 0 0,19-7-166 0 0,1 0 0 0 0,1 2 1 0 0,-29 27-1 0 0,45-39-52 0 0,0 1 0 0 0,1 0 0 0 0,-1 0 0 0 0,1 0 0 0 0,0 0 0 0 0,1 0 0 0 0,-1 1 0 0 0,1 0 0 0 0,0-1 0 0 0,0 1 0 0 0,-2 8 0 0 0,3-11-17 0 0,1 0 0 0 0,0 0 0 0 0,0 0 0 0 0,0 0 0 0 0,0 0-1 0 0,0 0 1 0 0,0 0 0 0 0,0 0 0 0 0,1 0 0 0 0,-1 0 0 0 0,1 0-1 0 0,-1 0 1 0 0,1 0 0 0 0,0 0 0 0 0,0 0 0 0 0,0 0-1 0 0,0 0 1 0 0,0-1 0 0 0,0 1 0 0 0,0 0 0 0 0,1-1 0 0 0,-1 1-1 0 0,0-1 1 0 0,1 0 0 0 0,0 1 0 0 0,-1-1 0 0 0,1 0 0 0 0,0 0-1 0 0,-1 0 1 0 0,1 0 0 0 0,3 1 0 0 0,0 0-7 0 0,1 1 0 0 0,0-2 1 0 0,-1 1-1 0 0,1 0 0 0 0,0-1 1 0 0,0 0-1 0 0,0-1 0 0 0,0 1 1 0 0,0-1-1 0 0,0 0 0 0 0,0-1 1 0 0,-1 0-1 0 0,1 1 0 0 0,0-2 1 0 0,0 1-1 0 0,0-1 0 0 0,8-3 1 0 0,-11 3 22 0 0,3-1-20 0 0,-4 1 20 0 0,0-3-19 0 0,-1 4 604 0 0,0 3-573 0 0,-1-1-63 0 0,0 0-1 0 0,1 0 0 0 0,-1 0 0 0 0,0 0 1 0 0,1 0-1 0 0,-1 0 0 0 0,1 0 0 0 0,0 0 1 0 0,-1 0-1 0 0,1 0 0 0 0,0 0 0 0 0,0 0 0 0 0,-1 0 1 0 0,1 0-1 0 0,0 0 0 0 0,0-1 0 0 0,0 1 1 0 0,0 0-1 0 0,0-1 0 0 0,0 1 0 0 0,0-1 0 0 0,0 1 1 0 0,0-1-1 0 0,1 1 0 0 0,-1-1 0 0 0,2 1 1 0 0,0-1-38 0 0,8 2-759 0 0,-1-1 0 0 0,1 0 0 0 0,-1 0 0 0 0,1-1 0 0 0,-1-1 0 0 0,21-3 1 0 0,-7-1-6033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58 2759 0 0,'46'-30'-60'0'0,"-4"2"10104"0"0,-42 31-9500 0 0,-1 1 1 0 0,1-1-1 0 0,0 0 0 0 0,-1 0 0 0 0,0 0 0 0 0,-1 3 1 0 0,-16 30 562 0 0,10-22-564 0 0,-59 107 1608 0 0,-79 149 102 0 0,122-223-2718 0 0,-42 86 2238 0 0,40-64-3603 0 0,20-48-1576 0 0,-5 28 0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17 13823 0 0,'7'-14'630'0'0,"-6"12"-13"0"0,-1 4-212 0 0,-38 75 4601 0 0,-2 7-3457 0 0,-72 242 50 0 0,76-207-1325 0 0,25-87-310 0 0,-2-1 0 0 0,-1 0 0 0 0,-19 30-1 0 0,-60 82-203 0 0,80-123 216 0 0,-7 14-635 0 0,15-19-2573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 7367 0 0,'0'0'568'0'0,"2"1"-373"0"0,4 3 1511 0 0,0 0 0 0 0,1 0 0 0 0,-1-1 0 0 0,12 5-1 0 0,-8-4-307 0 0,1-1 0 0 0,17 2 0 0 0,0-2-81 0 0,45-1-1 0 0,-54-2-780 0 0,-11 0-465 0 0,0-1-1 0 0,1 0 1 0 0,-1 0 0 0 0,0 0 0 0 0,0-1-1 0 0,0-1 1 0 0,0 1 0 0 0,0-1 0 0 0,0-1 0 0 0,-1 1-1 0 0,12-9 1 0 0,-12 7-95 0 0,-7 4 10 0 0,-1 1 0 0 0,1-1 0 0 0,0 1 0 0 0,0-1 0 0 0,0 1 0 0 0,0 0-1 0 0,-1-1 1 0 0,1 1 0 0 0,0-1 0 0 0,0 1 0 0 0,-1 0 0 0 0,1-1 0 0 0,0 1 0 0 0,-1 0 0 0 0,1-1 0 0 0,0 1-1 0 0,-1 0 1 0 0,1-1 0 0 0,-1 1 0 0 0,0 0 0 0 0,1 0-2 0 0,-2-2-42 0 0,-1 1 0 0 0,1 0-1 0 0,-1 0 1 0 0,1 0 0 0 0,-1 1-1 0 0,1-1 1 0 0,-1 1 0 0 0,0-1 0 0 0,1 1-1 0 0,-1 0 1 0 0,0 0 0 0 0,1 0-1 0 0,-1 0 1 0 0,-2 1 0 0 0,-39 8-1044 0 0,40-8 1006 0 0,-15 6-40 0 0,1 0 1 0 0,1 1-1 0 0,-1 0 0 0 0,1 2 0 0 0,1 0 1 0 0,0 0-1 0 0,0 2 0 0 0,1 0 0 0 0,1 1 0 0 0,0 0 1 0 0,-21 26-1 0 0,32-34 174 0 0,0-1 1 0 0,0 1-1 0 0,0-1 1 0 0,0 1-1 0 0,1 0 0 0 0,0 0 1 0 0,0 0-1 0 0,0 0 1 0 0,-1 8-1 0 0,3-11-39 0 0,0-1 1 0 0,0 1-1 0 0,0 0 0 0 0,0-1 1 0 0,0 1-1 0 0,0 0 0 0 0,0 0 0 0 0,1-1 1 0 0,-1 1-1 0 0,1 0 0 0 0,-1-1 1 0 0,1 1-1 0 0,0 0 0 0 0,-1-1 0 0 0,1 1 1 0 0,0-1-1 0 0,0 1 0 0 0,0-1 1 0 0,0 0-1 0 0,0 1 0 0 0,1-1 0 0 0,-1 0 1 0 0,0 0-1 0 0,0 0 0 0 0,1 0 1 0 0,-1 0-1 0 0,1 0 0 0 0,-1 0 0 0 0,1 0 1 0 0,-1 0-1 0 0,1-1 0 0 0,0 1 1 0 0,1 0-1 0 0,4 0-295 0 0,-1 1-1 0 0,0-1 1 0 0,0-1 0 0 0,9 1 0 0 0,10 0-626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3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17015 0 0,'0'0'4378'0'0,"1"-1"-3552"0"0,1-1-699 0 0,1-1-1 0 0,-1 1 0 0 0,0 0 1 0 0,1 0-1 0 0,0 1 0 0 0,-1-1 1 0 0,1 0-1 0 0,0 1 0 0 0,0 0 1 0 0,5-2-1 0 0,34-9 398 0 0,-32 10-402 0 0,25-6-44 0 0,0 2 0 0 0,1 1 0 0 0,51 0 0 0 0,-82 5-581 0 0,1 0 0 0 0,-1 0 0 0 0,1 1 0 0 0,10 3 0 0 0,-3 1-7478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95 400 9671 0 0,'0'0'9271'0'0,"-2"0"-8119"0"0,0 1-1071 0 0,-1 0 0 0 0,0-1 1 0 0,1 1-1 0 0,-1-1 0 0 0,1 1 0 0 0,-1-1 1 0 0,0 0-1 0 0,1 0 0 0 0,-1 0 1 0 0,1 0-1 0 0,-1-1 0 0 0,0 1 0 0 0,1-1 1 0 0,-1 0-1 0 0,1 1 0 0 0,-1-1 1 0 0,1 0-1 0 0,-1-1 0 0 0,1 1 0 0 0,0 0 1 0 0,0-1-1 0 0,0 1 0 0 0,0-1 0 0 0,0 1 1 0 0,0-1-1 0 0,0 0 0 0 0,-2-2 0 0 0,2 1 22 0 0,-1 0 0 0 0,1-1-1 0 0,0 1 1 0 0,0 0-1 0 0,0-1 1 0 0,0 1-1 0 0,0-1 1 0 0,1 0-1 0 0,0 0 1 0 0,0 1-1 0 0,0-1 1 0 0,0 0-1 0 0,0 0 1 0 0,1 0 0 0 0,0 0-1 0 0,0 0 1 0 0,0-7-1 0 0,4-3-142 0 0,-1 0 0 0 0,2 1-1 0 0,0-1 1 0 0,0 1 0 0 0,1 0-1 0 0,1 1 1 0 0,0 0 0 0 0,1 0 0 0 0,0 0-1 0 0,1 1 1 0 0,0 0 0 0 0,1 1-1 0 0,17-16 1 0 0,-10 13-29 0 0,0 0 0 0 0,1 1 0 0 0,0 1 1 0 0,1 0-1 0 0,0 1 0 0 0,0 2 0 0 0,1 0 0 0 0,29-8 0 0 0,-28 11 90 0 0,0 0 0 0 0,0 2 1 0 0,0 0-1 0 0,1 1 0 0 0,0 1 0 0 0,-1 2 0 0 0,34 3 0 0 0,-51-3 56 0 0,0 0 0 0 0,0 0-1 0 0,0 0 1 0 0,0 1 0 0 0,0-1-1 0 0,0 1 1 0 0,0 0 0 0 0,0 0-1 0 0,-1 1 1 0 0,1-1 0 0 0,4 5-1 0 0,-6-5-35 0 0,-1-1-1 0 0,1 1 1 0 0,-1 0-1 0 0,1 0 1 0 0,-1-1-1 0 0,0 1 1 0 0,0 0-1 0 0,0 0 1 0 0,0 0-1 0 0,0 1 1 0 0,0-1-1 0 0,-1 0 1 0 0,1 0-1 0 0,-1 0 1 0 0,1 1-1 0 0,-1-1 1 0 0,0 0-1 0 0,0 0 1 0 0,0 1-1 0 0,0-1 1 0 0,0 0-1 0 0,-1 0 1 0 0,0 3-1 0 0,-2 3-28 0 0,0 0 0 0 0,0 0 0 0 0,-1 0-1 0 0,0-1 1 0 0,-1 0 0 0 0,0 0 0 0 0,0 0 0 0 0,0 0-1 0 0,-1-1 1 0 0,0 0 0 0 0,-10 9 0 0 0,-10 5 22 0 0,-46 28 0 0 0,62-41-33 0 0,-156 94-4981 0 0,158-97 2920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13359 0 0,'0'0'3767'0'0,"0"3"-2484"0"0,-2 17-754 0 0,0 0 0 0 0,-1 1 0 0 0,-1-1 1 0 0,0 0-1 0 0,-2-1 0 0 0,0 1 1 0 0,-14 26-1 0 0,-73 127 211 0 0,61-120-719 0 0,-5 6-7 0 0,2 2 1 0 0,-28 71-1 0 0,60-124-122 0 0,-1 1-1 0 0,2-1 1 0 0,-1 1-1 0 0,1 0 1 0 0,0-1-1 0 0,1 1 1 0 0,0 0 0 0 0,0 14-1 0 0,5-12-2728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284 322 2303 0 0,'2'-1'3754'0'0,"7"-5"-2795"0"0,0 1 0 0 0,0-1 0 0 0,-1-1 0 0 0,0 1 0 0 0,0-2 0 0 0,-1 1 0 0 0,10-13 1 0 0,-3 2-436 0 0,-1 0 0 0 0,16-31 0 0 0,-21 33 72 0 0,0-1 0 0 0,-1 1-1 0 0,0-1 1 0 0,-2 0 0 0 0,0 0 0 0 0,5-34 0 0 0,-10 50-502 0 0,0 0 1 0 0,0 0-1 0 0,0 0 1 0 0,0-1-1 0 0,0 1 1 0 0,0 0-1 0 0,0 0 1 0 0,0 0-1 0 0,-1 0 1 0 0,1 0 0 0 0,-1-2-1 0 0,1 3-51 0 0,-1 0 0 0 0,1-1 0 0 0,0 1 1 0 0,0 0-1 0 0,-1-1 0 0 0,1 1 0 0 0,0 0 0 0 0,0 0 0 0 0,-1-1 0 0 0,1 1 1 0 0,0 0-1 0 0,-1 0 0 0 0,1 0 0 0 0,0-1 0 0 0,-1 1 0 0 0,1 0 0 0 0,-1 0 0 0 0,1 0 1 0 0,0 0-1 0 0,-1 0 0 0 0,1 0 0 0 0,-1 0 0 0 0,-2 0 39 0 0,0 1-1 0 0,1-1 1 0 0,-1 1 0 0 0,0 0-1 0 0,0 0 1 0 0,1 0 0 0 0,-5 3-1 0 0,-18 11-89 0 0,0 1-1 0 0,1 0 0 0 0,-41 40 0 0 0,23-20 15 0 0,-32 23-4 0 0,27-23-48 0 0,-55 57-1 0 0,101-92 47 0 0,-3 3-13 0 0,0 0-1 0 0,0 1 1 0 0,-7 10 0 0 0,8-4 13 0 0,4-10 0 0 0,-1 0 0 0 0,0-1 0 0 0,1 1 0 0 0,-1 0 0 0 0,0 0 0 0 0,1-1 0 0 0,-1 1 0 0 0,1 0 0 0 0,-1-1 0 0 0,1 1 0 0 0,0 0 0 0 0,-1-1 0 0 0,1 1 0 0 0,-1-1 0 0 0,1 1 0 0 0,0-1 0 0 0,0 1 0 0 0,-1-1 0 0 0,1 0 0 0 0,0 1 0 0 0,0-1 0 0 0,0 0 0 0 0,-1 1 0 0 0,1-1 0 0 0,0 0 0 0 0,0 0 0 0 0,0 0 0 0 0,0 0 0 0 0,0 0 0 0 0,29 0 0 0 0,-17-2 0 0 0,1 0 0 0 0,-1-1 0 0 0,1 0 0 0 0,-1-1 0 0 0,0-1 0 0 0,18-9 0 0 0,72-46 0 0 0,-49 26 0 0 0,-16 11 0 0 0,-38 23 0 0 0,0 0 0 0 0,1-1 0 0 0,-1 1 0 0 0,1 0 0 0 0,-1 0 0 0 0,0 0 0 0 0,1-1 0 0 0,-1 1 0 0 0,1 0 0 0 0,-1 0 0 0 0,1 0 0 0 0,-1 0 0 0 0,0 0 0 0 0,1 0 0 0 0,-1 0 0 0 0,1 0 0 0 0,-1 0 0 0 0,1 0 0 0 0,-1 0 0 0 0,1 0 0 0 0,-1 0 0 0 0,0 1 0 0 0,1-1 0 0 0,-1 0 0 0 0,1 0 0 0 0,-1 0 0 0 0,0 0 0 0 0,1 1 0 0 0,1 4 0 0 0,-2-4 0 0 0,2 4 5 0 0,0 1-1 0 0,-1 0 0 0 0,0 0 1 0 0,0 0-1 0 0,0 0 0 0 0,-1 9 1 0 0,3 15 24 0 0,-3-27-13 0 0,1 0 0 0 0,0 0-1 0 0,0 0 1 0 0,0 0 0 0 0,0-1 0 0 0,0 1 0 0 0,1 0-1 0 0,-1-1 1 0 0,1 1 0 0 0,0-1 0 0 0,0 1-1 0 0,-1-1 1 0 0,2 0 0 0 0,-1 0 0 0 0,0 0-1 0 0,0 0 1 0 0,1 0 0 0 0,-1-1 0 0 0,1 1-1 0 0,-1-1 1 0 0,4 2 0 0 0,5 1-593 0 0,0 0 0 0 0,0-1 0 0 0,1 0 0 0 0,13 1 0 0 0,-5 0-3191 0 0,4 1-3034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2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383 153 8143 0 0,'10'-17'382'0'0,"37"-56"606"0"0,-39 63 417 0 0,-1 0 0 0 0,2 1 0 0 0,-1 0 0 0 0,20-16 4080 0 0,-26 38-4841 0 0,-2-7-534 0 0,-1 0 0 0 0,1 1 1 0 0,-1-1-1 0 0,0 0 0 0 0,0 0 1 0 0,-1 0-1 0 0,0 0 0 0 0,-4 9 1 0 0,-27 47 230 0 0,13-26-245 0 0,-251 564 171 0 0,249-547-584 0 0,-3-2 1 0 0,-3-1-1 0 0,-40 57 1 0 0,64-101-25 0 0,2-4 104 0 0,0 0 0 0 0,1 0 0 0 0,-1 0 0 0 0,1 1 0 0 0,0-1-1 0 0,-1 1 1 0 0,1-1 0 0 0,0 1 0 0 0,0-1 0 0 0,0 1 0 0 0,0 5 0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2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4607 0 0,'0'0'16788'0'0,"-2"2"-16229"0"0,-9 11-264 0 0,0 1 0 0 0,1 0 0 0 0,-13 24 0 0 0,-3 4 18 0 0,6-13-537 0 0,2 1-1 0 0,0 1 1 0 0,-22 58 0 0 0,39-87-772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2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81 308 15119 0 0,'-1'1'694'0'0,"-4"1"-580"0"0,0 0 0 0 0,1 0 0 0 0,-1-1 0 0 0,0 0 0 0 0,0 1 0 0 0,0-2 0 0 0,-7 2 0 0 0,-8 1 691 0 0,20-3-743 0 0,-1 0 1 0 0,1 0 0 0 0,-1 0-1 0 0,1 0 1 0 0,-1 0-1 0 0,1 0 1 0 0,-1 0-1 0 0,1 0 1 0 0,-1 0 0 0 0,1-1-1 0 0,-1 1 1 0 0,1 0-1 0 0,0 0 1 0 0,-1 0-1 0 0,1-1 1 0 0,-1 1-1 0 0,1 0 1 0 0,-1 0 0 0 0,1-1-1 0 0,0 1 1 0 0,-1 0-1 0 0,1-1 1 0 0,0 1-1 0 0,-1-1 1 0 0,1 1 0 0 0,0 0-1 0 0,-1-1 1 0 0,1 1-1 0 0,0-1 1 0 0,0 1-1 0 0,0-1 1 0 0,-1 1-1 0 0,1-1 1 0 0,0 1 0 0 0,0-1-1 0 0,0 1 1 0 0,0-1-1 0 0,0 1 1 0 0,0-1-1 0 0,0 1 1 0 0,0-1 0 0 0,0 1-1 0 0,0-1 1 0 0,3-21 828 0 0,1 15-747 0 0,-1 0 1 0 0,1 0-1 0 0,1 1 0 0 0,-1 0 1 0 0,1-1-1 0 0,5-5 1 0 0,36-31-13 0 0,-17 16-104 0 0,84-68-174 0 0,-99 85 4 0 0,1 0 1 0 0,0 0 0 0 0,1 2 0 0 0,0 0 0 0 0,0 1 0 0 0,19-6 0 0 0,-33 12 117 0 0,1 0 1 0 0,0 0-1 0 0,0 1 0 0 0,0-1 0 0 0,0 1 0 0 0,0 0 1 0 0,0 0-1 0 0,0 0 0 0 0,0 0 0 0 0,0 0 0 0 0,0 1 1 0 0,3 0-1 0 0,-4 0 36 0 0,-1 0 0 0 0,1-1 1 0 0,-1 1-1 0 0,0 0 0 0 0,1 0 0 0 0,-1 0 1 0 0,0 1-1 0 0,1-1 0 0 0,-1 0 0 0 0,0 0 0 0 0,0 1 1 0 0,0-1-1 0 0,0 1 0 0 0,-1-1 0 0 0,1 1 1 0 0,0-1-1 0 0,0 1 0 0 0,-1-1 0 0 0,1 1 0 0 0,-1 0 1 0 0,0-1-1 0 0,1 4 0 0 0,0 2 99 0 0,0 1 1 0 0,-1 0-1 0 0,1 0 0 0 0,-2-1 0 0 0,1 1 0 0 0,-1 0 1 0 0,0 0-1 0 0,-3 8 0 0 0,-3 9 374 0 0,-12 27 0 0 0,7-22-224 0 0,-7 13 32 0 0,13-31-277 0 0,0 1 0 0 0,2-1 1 0 0,-1 1-1 0 0,-2 13 1 0 0,7-24-99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2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48 125 10591 0 0,'0'0'819'0'0,"7"-4"-502"0"0,1 2 694 0 0,-1-1-1 0 0,1 1 0 0 0,0 0 0 0 0,11 0 1 0 0,-10 1 177 0 0,0-1 1 0 0,-1 0 0 0 0,13-4 0 0 0,43-17 603 0 0,-23 9-1536 0 0,-1-2 0 0 0,51-28 0 0 0,-90 43-463 0 0,-7 1-1075 0 0,1 1 1129 0 0,-1 0 1 0 0,0 0-1 0 0,1 1 0 0 0,-1-1 1 0 0,1 1-1 0 0,-8 4 0 0 0,-34 20-129 0 0,28-15 261 0 0,-94 60-18 0 0,90-54 168 0 0,0 0 0 0 0,-33 34 0 0 0,49-44-68 0 0,1 0 1 0 0,0 0 0 0 0,0 1 0 0 0,1 0 0 0 0,0 0 0 0 0,1 1 0 0 0,-1-1 0 0 0,-3 12 0 0 0,8-18-49 0 0,-1 1 0 0 0,0-1 1 0 0,0 0-1 0 0,1 1 0 0 0,0-1 0 0 0,-1 1 1 0 0,1-1-1 0 0,0 1 0 0 0,0 0 0 0 0,0-1 1 0 0,1 1-1 0 0,-1-1 0 0 0,1 1 0 0 0,-1-1 1 0 0,1 0-1 0 0,0 1 0 0 0,0-1 0 0 0,0 0 1 0 0,0 1-1 0 0,0-1 0 0 0,0 0 1 0 0,1 0-1 0 0,-1 0 0 0 0,1 0 0 0 0,-1 0 1 0 0,1 0-1 0 0,0 0 0 0 0,0-1 0 0 0,0 1 1 0 0,0-1-1 0 0,0 1 0 0 0,0-1 0 0 0,0 0 1 0 0,1 0-1 0 0,3 2 0 0 0,28 7-1458 0 0,1-4-3311 0 0,-8-4-2283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22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79 6911 0 0,'1'-2'528'0'0,"1"-20"-979"0"0,-2 19 1337 0 0,0 1 1 0 0,-1-1-1 0 0,1 0 1 0 0,-1 0-1 0 0,1 0 0 0 0,-1 1 1 0 0,0-1-1 0 0,-2-4 1 0 0,2 5-300 0 0,0 1 0 0 0,0-1 1 0 0,-1 0-1 0 0,1 1 0 0 0,0-1 1 0 0,0 1-1 0 0,-1 0 0 0 0,1-1 1 0 0,-1 1-1 0 0,1 0 0 0 0,-1 0 1 0 0,0 0-1 0 0,-1-1 0 0 0,0 1-589 0 0,0 0 0 0 0,1 0-1 0 0,-1 0 1 0 0,0 1 0 0 0,1-1 0 0 0,-6 1-1 0 0,0 0 56 0 0,0 0 0 0 0,0 1 0 0 0,0 0-1 0 0,0 0 1 0 0,0 1 0 0 0,0 0-1 0 0,0 0 1 0 0,0 1 0 0 0,1 0-1 0 0,-1 0 1 0 0,1 1 0 0 0,-8 5-1 0 0,-8 8-70 0 0,0 0-1 0 0,-23 23 0 0 0,20-17 12 0 0,16-15 6 0 0,0 1 0 0 0,1 1 0 0 0,0 0 0 0 0,0 0-1 0 0,1 0 1 0 0,0 1 0 0 0,1 1 0 0 0,0-1 0 0 0,-8 20 0 0 0,15-30 1 0 0,0-1 1 0 0,-1 1-1 0 0,1 0 0 0 0,0-1 0 0 0,0 1 0 0 0,0 0 0 0 0,0 0 1 0 0,0-1-1 0 0,0 1 0 0 0,-1 0 0 0 0,2-1 0 0 0,-1 1 1 0 0,0 0-1 0 0,0 0 0 0 0,0-1 0 0 0,0 1 0 0 0,0 0 0 0 0,1 0 1 0 0,4 2-10 0 0,-4-2-1 0 0,2 0 1 0 0,0 1-1 0 0,0-1 0 0 0,0 0 1 0 0,0 0-1 0 0,0 0 0 0 0,0-1 0 0 0,0 1 1 0 0,0-1-1 0 0,0 1 0 0 0,0-1 1 0 0,1 0-1 0 0,-1 0 0 0 0,0 0 0 0 0,6-2 1 0 0,5-1-1 0 0,-1-1 1 0 0,16-6 0 0 0,-6 2-19 0 0,47-10 28 0 0,-55 17 0 0 0,-12 4 0 0 0,-2-1 0 0 0,0-1-190 0 0,1 0-1 0 0,-1 0 1 0 0,0 0-1 0 0,0 0 1 0 0,0 0-1 0 0,0 0 1 0 0,0 0-1 0 0,0 1 1 0 0,-1-1-1 0 0,1 0 1 0 0,0 1-1 0 0,0 1 1 0 0,-1-2 80 0 0,6 11-7464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2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85 640 5983 0 0,'0'0'464'0'0,"-2"0"-305"0"0,-2-1 711 0 0,0 0 0 0 0,0 0-1 0 0,1 0 1 0 0,-1 0 0 0 0,0 0 0 0 0,1-1-1 0 0,-1 0 1 0 0,1 0 0 0 0,-1 0 0 0 0,1 0-1 0 0,0 0 1 0 0,0-1 0 0 0,0 1-1 0 0,0-1 1 0 0,-3-4 0 0 0,3 3-406 0 0,0-1-1 0 0,0 1 1 0 0,1-1 0 0 0,0 0-1 0 0,0 0 1 0 0,0 0 0 0 0,0 0-1 0 0,1 0 1 0 0,-1 0 0 0 0,1-7 0 0 0,0 0-264 0 0,0-1 0 0 0,1 1 0 0 0,1-1 0 0 0,0 1 0 0 0,1-1 0 0 0,0 1 0 0 0,1 0 0 0 0,0 0 0 0 0,6-12 0 0 0,0 3-145 0 0,1 0 0 0 0,1 1 0 0 0,1 1 0 0 0,1 0-1 0 0,0 1 1 0 0,2 0 0 0 0,0 1 0 0 0,0 0 0 0 0,2 1 0 0 0,0 1 0 0 0,1 1 0 0 0,30-18-1 0 0,-13 10-177 0 0,1 3-1 0 0,1 1 0 0 0,58-21 1 0 0,-35 21-833 0 0,98-19 1 0 0,-77 29-1155 0 0,-62 7 900 0 0,5-1-786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2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 2759 0 0,'0'0'9883'0'0,"-2"1"-8224"0"0,-7 2-540 0 0,0 0 1 0 0,0 0 0 0 0,-12 9-1 0 0,-48 35 978 0 0,39-24-1512 0 0,-225 170 81 0 0,241-182-669 0 0,-44 39 52 0 0,53-45-47 0 0,0 0 0 0 0,0 1 0 0 0,1-1 0 0 0,0 1 0 0 0,0 0 0 0 0,0 0 0 0 0,1 1 0 0 0,-4 8 0 0 0,6-12-3 0 0,0-1 0 0 0,0 1 1 0 0,1 0-1 0 0,-1 0 0 0 0,1-1 0 0 0,0 1 0 0 0,0 0 0 0 0,0 0 0 0 0,0-1 0 0 0,0 1 0 0 0,1 0 1 0 0,-1 0-1 0 0,1-1 0 0 0,-1 1 0 0 0,1 0 0 0 0,1 2 0 0 0,0-1 5 0 0,0-1-1 0 0,0 0 0 0 0,1 0 1 0 0,-1 0-1 0 0,1 0 1 0 0,-1-1-1 0 0,1 1 0 0 0,0-1 1 0 0,0 1-1 0 0,5 2 0 0 0,3 1-56 0 0,0 0-1 0 0,1-1 0 0 0,0-1 0 0 0,-1 0 0 0 0,25 5 0 0 0,-9-4-1173 0 0,-2-4-397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3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9871 0 0,'0'0'7591'0'0,"0"2"-6883"0"0,-4 15-115 0 0,-1 0 1 0 0,0-1-1 0 0,-2 1 1 0 0,-8 17-1 0 0,-40 60 416 0 0,1 0-518 0 0,46-78-432 0 0,-16 30-8 0 0,2 2-1 0 0,-21 68 0 0 0,20-28-159 0 0,23-86 1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2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21 8751 0 0,'-3'-2'265'0'0,"1"0"-1"0"0,-1 0 0 0 0,0 0 1 0 0,0 0-1 0 0,0 0 1 0 0,-1 1-1 0 0,1-1 0 0 0,0 1 1 0 0,-1 0-1 0 0,1 0 1 0 0,0 0-1 0 0,-1 1 0 0 0,1-1 1 0 0,-1 1-1 0 0,-4 0 0 0 0,-1 1 1003 0 0,1 0 0 0 0,-1 0 0 0 0,1 1-1 0 0,0 0 1 0 0,-11 4 0 0 0,9-2-1124 0 0,0 1 0 0 0,1 0 0 0 0,-1 0 1 0 0,1 1-1 0 0,0 0 0 0 0,0 1 0 0 0,1 0 0 0 0,0 0 0 0 0,-14 16 0 0 0,14-13-27 0 0,0 0 0 0 0,1 1 0 0 0,0-1-1 0 0,1 2 1 0 0,0-1 0 0 0,1 1 0 0 0,0-1-1 0 0,-3 15 1 0 0,6-19-116 0 0,1-1 0 0 0,0 0 0 0 0,0 1 0 0 0,0-1 0 0 0,1 1 0 0 0,0 0 0 0 0,0-1 0 0 0,1 1 0 0 0,0-1 0 0 0,0 1 0 0 0,3 10 0 0 0,-2-14 0 0 0,-1 1 0 0 0,1 0 0 0 0,0-1 0 0 0,0 0 0 0 0,0 1 0 0 0,0-1 0 0 0,1 0 0 0 0,-1 0 0 0 0,1 0 0 0 0,0 0 0 0 0,0-1 0 0 0,0 1 0 0 0,0-1 0 0 0,0 0 0 0 0,0 0 0 0 0,1 0 0 0 0,-1 0 0 0 0,1 0 0 0 0,0-1 0 0 0,5 2 0 0 0,-5-2 11 0 0,-1 0 0 0 0,1 0 0 0 0,0-1 0 0 0,0 1 0 0 0,0-1 0 0 0,0 0-1 0 0,0 0 1 0 0,0 0 0 0 0,0-1 0 0 0,0 1 0 0 0,0-1 0 0 0,0 0 0 0 0,0 0 0 0 0,-1 0 0 0 0,1-1-1 0 0,0 1 1 0 0,-1-1 0 0 0,1 0 0 0 0,-1 0 0 0 0,0 0 0 0 0,1-1 0 0 0,-1 1 0 0 0,0-1 0 0 0,-1 0 0 0 0,1 1-1 0 0,0-1 1 0 0,-1 0 0 0 0,3-5 0 0 0,2-2 36 0 0,-1-1-1 0 0,0 0 1 0 0,-1 0-1 0 0,0-1 1 0 0,-1 0-1 0 0,0 0 1 0 0,4-21-1 0 0,-4 12-85 0 0,2 1 1 0 0,0 0-1 0 0,1 0 0 0 0,11-21 0 0 0,-11 29-3152 0 0,14-21 0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2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138 309 10135 0 0,'0'0'778'0'0,"-1"1"-506"0"0,-5 1 282 0 0,0-1 1 0 0,0 0 0 0 0,0 0 0 0 0,0 0-1 0 0,0-1 1 0 0,0 1 0 0 0,0-1-1 0 0,0-1 1 0 0,0 1 0 0 0,0-1 0 0 0,0 0-1 0 0,0-1 1 0 0,1 0 0 0 0,-1 1 0 0 0,0-2-1 0 0,1 1 1 0 0,-1-1 0 0 0,1 0-1 0 0,-7-4 1 0 0,11 6-527 0 0,0 0-1 0 0,0 0 0 0 0,0 0 1 0 0,0 0-1 0 0,0 0 1 0 0,0 0-1 0 0,0 0 1 0 0,0 0-1 0 0,1 0 1 0 0,-1 0-1 0 0,0 0 0 0 0,1-1 1 0 0,-1 1-1 0 0,1 0 1 0 0,-1 0-1 0 0,1-1 1 0 0,0 1-1 0 0,-1 0 0 0 0,1-1 1 0 0,0 1-1 0 0,0 0 1 0 0,0-1-1 0 0,0 1 1 0 0,0 0-1 0 0,0-1 1 0 0,1 1-1 0 0,-1 0 0 0 0,0-1 1 0 0,1 1-1 0 0,-1 0 1 0 0,2-3-1 0 0,0 0 48 0 0,0 0 1 0 0,1 0-1 0 0,-1 1 0 0 0,1-1 0 0 0,0 0 1 0 0,0 1-1 0 0,6-5 0 0 0,9-6-97 0 0,1 2 0 0 0,0 0 0 0 0,1 1 0 0 0,37-14 0 0 0,-44 19 15 0 0,-2 1-4 0 0,0 0 1 0 0,0 1-1 0 0,0 1 1 0 0,0-1-1 0 0,0 2 1 0 0,13-2-1 0 0,-22 4 37 0 0,1 0-1 0 0,0 0 1 0 0,0 0-1 0 0,-1 0 1 0 0,1 0-1 0 0,0 1 1 0 0,0 0-1 0 0,-1-1 1 0 0,1 1-1 0 0,-1 0 1 0 0,1 0-1 0 0,0 0 0 0 0,-1 0 1 0 0,0 1-1 0 0,1-1 1 0 0,-1 1-1 0 0,0 0 1 0 0,0-1-1 0 0,0 1 1 0 0,0 0-1 0 0,0 0 1 0 0,0 0-1 0 0,0 1 0 0 0,-1-1 1 0 0,1 0-1 0 0,-1 0 1 0 0,1 1-1 0 0,-1-1 1 0 0,0 1-1 0 0,0 0 1 0 0,0 2-1 0 0,1 1 20 0 0,-1-1 0 0 0,0 1 0 0 0,0 0-1 0 0,0-1 1 0 0,-1 1 0 0 0,1 0 0 0 0,-2 0 0 0 0,1-1-1 0 0,-1 1 1 0 0,1 0 0 0 0,-2-1 0 0 0,1 1 0 0 0,-1 0-1 0 0,-3 7 1 0 0,2-4-58 0 0,10-26-276 0 0,0 0 1 0 0,1 0 0 0 0,19-27-1 0 0,37-44-357 0 0,-58 79 614 0 0,2 0 1 0 0,-1 1 0 0 0,1 0-1 0 0,0 0 1 0 0,1 1 0 0 0,0 0-1 0 0,17-10 1 0 0,-25 16 45 0 0,1 1 1 0 0,-1-1-1 0 0,1 1 0 0 0,-1 0 1 0 0,1-1-1 0 0,0 1 0 0 0,-1 0 0 0 0,1 0 1 0 0,-1 0-1 0 0,1 0 0 0 0,0 0 1 0 0,-1 0-1 0 0,1 1 0 0 0,-1-1 0 0 0,1 1 1 0 0,-1-1-1 0 0,1 1 0 0 0,-1-1 1 0 0,1 1-1 0 0,-1 0 0 0 0,1 0 0 0 0,-1-1 1 0 0,0 1-1 0 0,1 0 0 0 0,-1 0 1 0 0,0 1-1 0 0,0-1 0 0 0,0 0 0 0 0,2 2 1 0 0,3 5 140 0 0,0 0 0 0 0,0 0 1 0 0,7 14-1 0 0,-7-12-85 0 0,72 130 494 0 0,-74-132-552 0 0,0 1-12 0 0,-4 1-39 0 0,-2-5-419 0 0,1 0 0 0 0,-1 0 0 0 0,0-1 0 0 0,0 1 0 0 0,0-1 0 0 0,-1 0 0 0 0,0 0 0 0 0,-5 7 0 0 0,6-9-782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2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0 7831 0 0,'-1'2'3390'0'0,"-3"4"-1475"0"0,1 0 0 0 0,0 0 0 0 0,-2 10 0 0 0,-9 42 276 0 0,5-18-2052 0 0,-28 94 220 0 0,-77 182-1 0 0,77-234-192 0 0,-2-3 0 0 0,-4-1-1 0 0,-72 97 1 0 0,75-124-198 0 0,-62 63 0 0 0,94-107 47 0 0,7-6 54 0 0,3-13-1 0 0,3-2-113 0 0,0 0 1 0 0,1 0-1 0 0,0 0 0 0 0,1 1 0 0 0,1-1 1 0 0,10-11-1 0 0,-5 3-11 0 0,2-1-92 0 0,1 1-1 0 0,1 0 1 0 0,1 2 0 0 0,0-1 0 0 0,2 2 0 0 0,27-20 0 0 0,-43 36 140 0 0,0 0 1 0 0,0 0-1 0 0,1 1 1 0 0,-1-1-1 0 0,1 1 1 0 0,0 0 0 0 0,0 1-1 0 0,0-1 1 0 0,-1 1-1 0 0,1 0 1 0 0,1 0-1 0 0,-1 1 1 0 0,0 0 0 0 0,0-1-1 0 0,0 2 1 0 0,0-1-1 0 0,0 0 1 0 0,0 1 0 0 0,6 2-1 0 0,-1 0 39 0 0,0 0 0 0 0,-1 1-1 0 0,0 1 1 0 0,1 0 0 0 0,-2 0-1 0 0,1 1 1 0 0,0 0 0 0 0,11 10 0 0 0,-10-6 40 0 0,3 0 153 0 0,-1 1-1 0 0,16 19 0 0 0,-25-25-116 0 0,1 0 0 0 0,-1-1 0 0 0,0 1 0 0 0,-1 1 0 0 0,1-1 0 0 0,-1 0 0 0 0,0 1 0 0 0,0-1 0 0 0,-1 1 0 0 0,2 10 0 0 0,-2-8 51 0 0,0 0-1 0 0,-1 0 0 0 0,0 1 1 0 0,-1-1-1 0 0,1 0 1 0 0,-2 0-1 0 0,1 0 1 0 0,-1 0-1 0 0,-5 14 1 0 0,5-17-118 0 0,-1 0-1 0 0,1 0 1 0 0,-1 0 0 0 0,-1-1 0 0 0,1 1 0 0 0,0-1 0 0 0,-1 0 0 0 0,0 0 0 0 0,0 0 0 0 0,0 0 0 0 0,0-1 0 0 0,-1 0 0 0 0,0 1 0 0 0,1-2 0 0 0,-7 4-1 0 0,-2-1-26 0 0,-1 1-1 0 0,0-2 1 0 0,-1 0-1 0 0,1 0 1 0 0,-19 1-1 0 0,-76 1 75 0 0,71-4-78 0 0,32-2-15 0 0,-26 0-156 0 0,30 0 145 0 0,-1 0 0 0 0,1-1 0 0 0,-1 1 1 0 0,1 0-1 0 0,0-1 0 0 0,0 0 1 0 0,-1 0-1 0 0,1 1 0 0 0,0-1 1 0 0,-3-2-1 0 0,5 2-15 0 0,0 1 0 0 0,-1 0-1 0 0,1-1 1 0 0,0 1 0 0 0,0 0 0 0 0,0-1-1 0 0,0 1 1 0 0,-1-1 0 0 0,1 1 0 0 0,0 0-1 0 0,0-1 1 0 0,0 1 0 0 0,0-1 0 0 0,0 1-1 0 0,0-1 1 0 0,0 1 0 0 0,0 0 0 0 0,0-1-1 0 0,0 1 1 0 0,0-1 0 0 0,1 1 0 0 0,-1 0-1 0 0,0-1 1 0 0,0 1 0 0 0,0-1 0 0 0,0 1-1 0 0,1 0 1 0 0,-1-1 0 0 0,7-10-587 0 0,-7 11 594 0 0,5-6-1781 0 0,0 0 0 0 0,0 1 0 0 0,10-8-1 0 0,6-3-5333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2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18799 0 0,'0'0'4401'0'0,"1"3"-3599"0"0,3 11-438 0 0,-1 1 0 0 0,-1-1 0 0 0,0 1 0 0 0,-1 0 1 0 0,0 0-1 0 0,-1 0 0 0 0,-1-1 0 0 0,-3 19 0 0 0,2-21-519 0 0,-6 24 371 0 0,-2-12-3053 0 0,5-17 1381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25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6447 0 0,'0'0'12946'0'0,"2"0"-11384"0"0,5-5-994 0 0,-1 1 0 0 0,0-1-1 0 0,0 1 1 0 0,7-10 0 0 0,7-4 77 0 0,25-21 82 0 0,108-85 15 0 0,-125 104-769 0 0,1 1 1 0 0,0 2-1 0 0,54-24 1 0 0,-76 39-65 0 0,1 0 0 0 0,14-2 0 0 0,-21 3 73 0 0,0 1 15 0 0,0 0 0 0 0,-1 0 0 0 0,1 0 0 0 0,-1 0 0 0 0,1 1 0 0 0,0-1 0 0 0,-1 0 0 0 0,1 0 0 0 0,-1 0 0 0 0,1 0 0 0 0,-1 1 0 0 0,1-1 0 0 0,-1 0 0 0 0,1 1 0 0 0,-1-1 0 0 0,1 0 0 0 0,-1 1 0 0 0,1-1 0 0 0,-1 1 0 0 0,0-1 0 0 0,1 1 0 0 0,-1-1 0 0 0,1 1 0 0 0,-1-1 0 0 0,0 1 0 0 0,0-1 0 0 0,1 1 0 0 0,-1-1 0 0 0,0 1 0 0 0,0-1 0 0 0,1 2 0 0 0,2 17 11 0 0,-4-3 58 0 0,0 1 1 0 0,-1-1-1 0 0,-1 0 0 0 0,0 0 0 0 0,-1 0 0 0 0,-8 17 1 0 0,4-8 45 0 0,1-4-47 0 0,4-12-25 0 0,0 0 0 0 0,0 0-1 0 0,1 1 1 0 0,0-1 0 0 0,0 0 0 0 0,1 1 0 0 0,0-1 0 0 0,1 1 0 0 0,1 9 0 0 0,5 3-453 0 0,1-16-435 0 0,-5-4 480 0 0,-1-1-555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2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98 5983 0 0,'31'-15'-63'0'0,"26"-13"3892"0"0,-49 23-2099 0 0,0 0-1 0 0,0 0 1 0 0,0-1-1 0 0,9-9 2439 0 0,-17 14-4083 0 0,-1 0 0 0 0,1 1-1 0 0,0-1 1 0 0,0 0-1 0 0,-1 0 1 0 0,1 0 0 0 0,-1 1-1 0 0,1-1 1 0 0,-1 0 0 0 0,1 1-1 0 0,-1-1 1 0 0,1 0 0 0 0,-1 1-1 0 0,1-1 1 0 0,-1 0 0 0 0,0 1-1 0 0,0-1 1 0 0,1 1 0 0 0,-1 0-1 0 0,0-1 1 0 0,0 1 0 0 0,1-1-1 0 0,-1 1 1 0 0,0 0 0 0 0,0 0-1 0 0,0-1 1 0 0,1 1 0 0 0,-3 0-1 0 0,-23-3 432 0 0,19 4-488 0 0,1-1-1 0 0,0 2 1 0 0,-1-1 0 0 0,1 1 0 0 0,0-1 0 0 0,0 2 0 0 0,0-1-1 0 0,0 1 1 0 0,0 0 0 0 0,-6 4 0 0 0,-3 3-36 0 0,0 1-1 0 0,-17 17 1 0 0,12-10 5 0 0,-32 40 0 0 0,43-46 18 0 0,0 0-1 0 0,1 1 1 0 0,1 0-1 0 0,-12 26 1 0 0,19-37-1 0 0,-1-1 1 0 0,0 1-1 0 0,1 0 1 0 0,-1-1-1 0 0,1 1 1 0 0,0 0-1 0 0,0-1 1 0 0,-1 1-1 0 0,1 0 1 0 0,0-1-1 0 0,0 1 1 0 0,1 0-1 0 0,-1-1 1 0 0,0 1-1 0 0,1 2 1 0 0,0-3 0 0 0,-1 0 1 0 0,1 0 0 0 0,0 0-1 0 0,-1 0 1 0 0,1 0 0 0 0,0 0-1 0 0,0 0 1 0 0,-1-1 0 0 0,1 1-1 0 0,0 0 1 0 0,0-1 0 0 0,0 1-1 0 0,0 0 1 0 0,0-1 0 0 0,0 1-1 0 0,0-1 1 0 0,2 1-1 0 0,2 0 45 0 0,0 0 0 0 0,-1-1-1 0 0,1 1 1 0 0,0-1-1 0 0,-1 0 1 0 0,1-1-1 0 0,0 1 1 0 0,0-1 0 0 0,5-1-1 0 0,1-1-14 0 0,0 0 0 0 0,0-1 1 0 0,0 0-1 0 0,-1-1 0 0 0,1 0 0 0 0,-1-1 0 0 0,-1 0 0 0 0,1-1 0 0 0,-1 0 1 0 0,0 0-1 0 0,0-1 0 0 0,-1 0 0 0 0,10-12 0 0 0,-9 2-45 0 0,-9 81 0 0 0,3-28-1777 0 0,-2-30 1069 0 0,0-1 1 0 0,0 1-1 0 0,0-1 1 0 0,1 1 0 0 0,0-1-1 0 0,0 0 1 0 0,0 0-1 0 0,0 0 1 0 0,5 6-1 0 0,1-1-6640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2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83 17567 0 0,'2'-4'114'0'0,"7"-15"505"0"0,0 0-1 0 0,16-21 1663 0 0,-31 53-1377 0 0,-80 129 973 0 0,-16 30-898 0 0,-124 290 130 0 0,134-278-997 0 0,76-159-403 0 0,0 0 1 0 0,-2-1-1 0 0,-1-1 1 0 0,-39 38-1 0 0,40-47-898 0 0,2-5-54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2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20647 0 0,'0'0'1869'0'0,"-2"0"-1535"0"0,-2 2-193 0 0,0 0 0 0 0,1 0 0 0 0,-1 1 0 0 0,1-1 0 0 0,-1 1 0 0 0,1 0 0 0 0,0 0 0 0 0,0 0 0 0 0,0 0 0 0 0,0 0 1 0 0,1 1-1 0 0,-1-1 0 0 0,1 1 0 0 0,0 0 0 0 0,0-1 0 0 0,0 1 0 0 0,1 0 0 0 0,-1 0 0 0 0,0 6 0 0 0,1-8-69 0 0,1 0 0 0 0,0 0 1 0 0,0-1-1 0 0,0 1 0 0 0,0 0 0 0 0,0 0 0 0 0,1-1 0 0 0,-1 1 0 0 0,0 0 1 0 0,1-1-1 0 0,-1 1 0 0 0,1 0 0 0 0,0-1 0 0 0,-1 1 0 0 0,1-1 0 0 0,0 1 1 0 0,0-1-1 0 0,1 2 0 0 0,0-1-22 0 0,0 0 0 0 0,0 0 0 0 0,1 0-1 0 0,-1-1 1 0 0,0 1 0 0 0,1 0 0 0 0,-1-1 0 0 0,1 0 0 0 0,-1 0 0 0 0,4 1 0 0 0,4 1 17 0 0,0-1 0 0 0,1 0 1 0 0,-1 0-1 0 0,18-1 0 0 0,24-1 27 0 0,88-11-1 0 0,49-21 121 0 0,68-8-2294 0 0,-228 41-1345 0 0</inkml:trace>
  <inkml:trace contextRef="#ctx0" brushRef="#br0" timeOffset="1">610 250 16095 0 0,'0'0'1460'0'0,"0"2"-1204"0"0,-6 36 3705 0 0,-1 69-1 0 0,7-106-3948 0 0,1 13 286 0 0,-1 0 0 0 0,-1 0 1 0 0,0 0-1 0 0,-1 0 1 0 0,-1 0-1 0 0,0 0 1 0 0,-1-1-1 0 0,-8 21 1 0 0,10-29-702 0 0,-3 10-3088 0 0</inkml:trace>
  <inkml:trace contextRef="#ctx0" brushRef="#br0" timeOffset="2">1032 44 2735 0 0,'0'0'120'0'0,"4"9"24"0"0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2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4607 0 0,'0'0'354'0'0,"11"15"1903"0"0,-4 12 4643 0 0,-7-24-6697 0 0,0-1 0 0 0,0 1 0 0 0,0-1-1 0 0,0 0 1 0 0,-1 1 0 0 0,1-1-1 0 0,-1 1 1 0 0,1-1 0 0 0,-1 0 0 0 0,0 1-1 0 0,0-1 1 0 0,0 0 0 0 0,0 0-1 0 0,-1 0 1 0 0,-2 4 0 0 0,-4 4 123 0 0,-1-1 1 0 0,-1-1-1 0 0,1 1 0 0 0,-1-1 0 0 0,-18 10 1 0 0,-2 3 232 0 0,8-5-157 0 0,-2 1 335 0 0,0 2-1 0 0,-35 34 1 0 0,46-38-271 0 0,-29 33 769 0 0,39-44-1116 0 0,-1 1 0 0 0,1 0 1 0 0,1-1-1 0 0,-1 1 0 0 0,1 0 0 0 0,0 1 0 0 0,0-1 0 0 0,-2 10 0 0 0,4-14-85 0 0,-1 1 0 0 0,1-1 0 0 0,0 1 0 0 0,0-1-1 0 0,0 1 1 0 0,0-1 0 0 0,0 0 0 0 0,1 1-1 0 0,-1-1 1 0 0,0 1 0 0 0,1-1 0 0 0,-1 0-1 0 0,1 1 1 0 0,-1-1 0 0 0,1 0 0 0 0,0 1 0 0 0,-1-1-1 0 0,1 0 1 0 0,2 2 0 0 0,-1-1 3 0 0,-1-1 1 0 0,1 1 0 0 0,0-1-1 0 0,0 1 1 0 0,1-1-1 0 0,-1 0 1 0 0,0 0-1 0 0,0 0 1 0 0,1 0 0 0 0,3 1-1 0 0,3-1 41 0 0,-1 1 1 0 0,0-2-1 0 0,1 1 0 0 0,-1-1 1 0 0,15-1-1 0 0,-7-1-25 0 0,0-1 0 0 0,-1-1 0 0 0,1 0 0 0 0,-1-1 1 0 0,0 0-1 0 0,0-1 0 0 0,24-14 0 0 0,-31 15-64 0 0,0 0 0 0 0,-1 0 1 0 0,0-1-1 0 0,0 0 0 0 0,0 0 0 0 0,-1-1 0 0 0,1 1 0 0 0,-2-1 1 0 0,1-1-1 0 0,-1 1 0 0 0,0-1 0 0 0,-1 0 0 0 0,0 0 1 0 0,0 0-1 0 0,3-10 0 0 0,-6 13-153 0 0,0 0 0 0 0,-1 0 0 0 0,1 0 0 0 0,-1 0 0 0 0,0 0 0 0 0,0 0 0 0 0,-2-10 0 0 0,-1-3-1919 0 0,3 5 514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27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17791 0 0,'0'0'1618'0'0,"1"2"-1332"0"0,0 7 6241 0 0,2-10-6408 0 0,0 0 0 0 0,0 0-1 0 0,0 0 1 0 0,0-1 0 0 0,0 1 0 0 0,0-1 0 0 0,-1 1 0 0 0,1-1 0 0 0,4-4 0 0 0,-2 2 34 0 0,41-31 56 0 0,-23 17-191 0 0,0 0 1 0 0,1 2-1 0 0,43-22 1 0 0,-56 33-22 0 0,34-14-84 0 0,-41 18 79 0 0,1 0 1 0 0,-1 0 0 0 0,0 0 0 0 0,0 0-1 0 0,0 1 1 0 0,1 0 0 0 0,-1 0-1 0 0,8 0 1 0 0,-3 4-41 0 0,-7-2 48 0 0,0 0 1 0 0,0 0-1 0 0,0 0 1 0 0,0 0-1 0 0,-1 0 0 0 0,1 0 1 0 0,-1 0-1 0 0,1 1 0 0 0,-1-1 1 0 0,0 0-1 0 0,0 1 0 0 0,1 4 1 0 0,7 37 32 0 0,-3-14-19 0 0,34 96 114 0 0,-38-121-164 0 0,0 0 1 0 0,0 1-1 0 0,0-1 0 0 0,1 0 0 0 0,0 0 1 0 0,0-1-1 0 0,0 1 0 0 0,7 7 0 0 0,3 1-300 0 0,20 16 0 0 0,-19-18 44 0 0,18 18 1 0 0,-22-12-2049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3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114 328 5527 0 0,'0'0'423'0'0,"-2"1"-278"0"0,-2 0 738 0 0,0 1-1 0 0,0-1 0 0 0,0 1 0 0 0,0 0 0 0 0,-5 5 1 0 0,6-5 727 0 0,-2 3 2945 0 0,26-51-2877 0 0,13-25-783 0 0,-32 68-885 0 0,53-86 74 0 0,-46 78-85 0 0,0-1 0 0 0,1 1 0 0 0,0 1 0 0 0,1-1 0 0 0,12-8 0 0 0,-10 10 1 0 0,1 1-1 0 0,0 0 0 0 0,0 1 1 0 0,0 0-1 0 0,1 2 1 0 0,-1-1-1 0 0,2 2 0 0 0,-1 0 1 0 0,0 1-1 0 0,1 0 0 0 0,24 0 1 0 0,-17 2 151 0 0,0 2 0 0 0,0 1 0 0 0,0 0 0 0 0,0 2 0 0 0,0 1 0 0 0,-1 0 0 0 0,29 12 1 0 0,-43-15-64 0 0,-1 1 1 0 0,1 0-1 0 0,-1 1 1 0 0,0-1 0 0 0,0 1-1 0 0,0 1 1 0 0,-1-1-1 0 0,0 1 1 0 0,1 1 0 0 0,7 8-1 0 0,-2 6-2 0 0,-12-10-98 0 0,-1-6 18 0 0,1-1-3 0 0,-1 0 0 0 0,0-1 0 0 0,1 1 0 0 0,-1-1 0 0 0,0 1-1 0 0,0-1 1 0 0,-1 1 0 0 0,1-1 0 0 0,0 0 0 0 0,-1 1 0 0 0,0-1 0 0 0,1 0 0 0 0,-1 0-1 0 0,-4 3 1 0 0,-3 3 32 0 0,-22 14-1 0 0,10-8-18 0 0,-16 12-154 0 0,-1-1 0 0 0,-63 30 0 0 0,-88 24-408 0 0,-94 13-118 0 0,262-88 664 0 0,20-4-1 0 0,1 1 0 0 0,-1-1 0 0 0,0 0 0 0 0,1 0 0 0 0,-1 0 0 0 0,1 0 0 0 0,-1 0 0 0 0,1 0 0 0 0,-1 0 0 0 0,1 0 0 0 0,-1 0 0 0 0,1 0 0 0 0,-1 0 0 0 0,1-1 0 0 0,-1 1-1 0 0,1 0 1 0 0,-1 0 0 0 0,1 0 0 0 0,-1-1 0 0 0,1 1 0 0 0,-1 0 0 0 0,0-1 0 0 0,1-1-15 0 0,0 1 0 0 0,0-1 0 0 0,0 1 0 0 0,0-1 0 0 0,0 1 0 0 0,1-1 0 0 0,-1 1 0 0 0,1-1 0 0 0,-1 1 1 0 0,1-1-1 0 0,-1 1 0 0 0,1-1 0 0 0,-1 1 0 0 0,1 0 0 0 0,0-1 0 0 0,0 1 0 0 0,0 0 0 0 0,1-2 0 0 0,21-24-490 0 0,7 2-1362 0 0,-13 14 777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0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549 108 5527 0 0,'119'-53'2371'0'0,"-55"26"1186"0"0,-49 20-2801 0 0,0 2 0 0 0,0 0-1 0 0,31-5 1 0 0,-44 10 517 0 0,-2 1-1210 0 0,-1 1 1 0 0,0-1-1 0 0,0 1 0 0 0,0-1 0 0 0,0 0 0 0 0,0 1 1 0 0,0-1-1 0 0,0 0 0 0 0,-1 1 0 0 0,1-1 0 0 0,0 0 0 0 0,-3 1 1 0 0,2 0 38 0 0,-31 21 904 0 0,-56 30-1 0 0,8-5-644 0 0,-74 61-272 0 0,73-50-66 0 0,-26 9-23 0 0,21-15 0 0 0,59-34 43 0 0,2-3 167 0 0,-27 23-1 0 0,47-33-163 0 0,-1 0 1 0 0,1 1-1 0 0,-1-1 1 0 0,2 1-1 0 0,-1 1 1 0 0,1-1-1 0 0,0 1 1 0 0,-5 11-1 0 0,9-17-19 0 0,0 1-1 0 0,0-1 1 0 0,0 1-1 0 0,0 0 1 0 0,0-1-1 0 0,1 1 1 0 0,-1 0-1 0 0,1-1 1 0 0,0 1-1 0 0,0 0 1 0 0,0-1-1 0 0,0 1 1 0 0,0 0-1 0 0,1 0 1 0 0,-1-1-1 0 0,1 1 1 0 0,0-1 0 0 0,0 1-1 0 0,0 0 1 0 0,0-1-1 0 0,0 0 1 0 0,0 1-1 0 0,1-1 1 0 0,-1 0-1 0 0,1 1 1 0 0,0-1-1 0 0,-1 0 1 0 0,1 0-1 0 0,0 0 1 0 0,0-1-1 0 0,3 3 1 0 0,1 0 1 0 0,-1-1 1 0 0,2 1 0 0 0,-1-1-1 0 0,0 0 1 0 0,1-1-1 0 0,-1 1 1 0 0,1-1 0 0 0,0-1-1 0 0,0 1 1 0 0,0-1 0 0 0,10 0-1 0 0,20 0 49 0 0,67-9 0 0 0,40-16 51 0 0,-83 13-119 0 0,-53 9-211 0 0,-1 1-1 0 0,0 0 1 0 0,0 0 0 0 0,1 1 0 0 0,-1 0-1 0 0,0 0 1 0 0,1 1 0 0 0,-1-1 0 0 0,0 2-1 0 0,0-1 1 0 0,1 1 0 0 0,7 3 0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14135 0 0,'0'0'1283'0'0,"4"11"798"0"0,-3-4-1622 0 0,-1 0-1 0 0,0 1 1 0 0,0-1-1 0 0,-1 0 1 0 0,1 0-1 0 0,-2 1 1 0 0,1-1-1 0 0,-4 10 1 0 0,-25 59 610 0 0,15-44-709 0 0,0 11-136 0 0,-12 51-1 0 0,24-84-222 0 0,-15 38-148 0 0,12-33-323 0 0,5-13 167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0,'0'0'1275'0'0,"0"2"292"0"0,5 69 5718 0 0,30 100-4572 0 0,-21-117-2227 0 0,3-1 0 0 0,2 0 0 0 0,2-1-1 0 0,3-2 1 0 0,2 0 0 0 0,2-1 0 0 0,58 76 0 0 0,-68-103-427 0 0,2-1-1 0 0,36 31 1 0 0,-43-41-46 0 0,0-2 0 0 0,0 0 0 0 0,1 0 0 0 0,0-2 1 0 0,0 1-1 0 0,19 5 0 0 0,-31-12-79 0 0,-1-1-144 0 0,-1 0 72 0 0,1 0 1 0 0,0 0 0 0 0,-1 0-1 0 0,1 0 1 0 0,0-1-1 0 0,0 1 1 0 0,-1 0 0 0 0,1 0-1 0 0,0-1 1 0 0,-1 1 0 0 0,1 0-1 0 0,0-1 1 0 0,-1 1-1 0 0,1 0 1 0 0,-1-1 0 0 0,1 1-1 0 0,0-1 1 0 0,-1 1 0 0 0,1-1-1 0 0,-1 1 1 0 0,0-1-1 0 0,1 0 1 0 0,-1 1 0 0 0,1-2-1 0 0,4-18-2270 0 0,-5 19 2183 0 0,2-11-1338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 10591 0 0,'0'0'819'0'0,"-2"0"-534"0"0,-2 2-36 0 0,-1 1-1 0 0,1-1 0 0 0,0 1 0 0 0,0-1 0 0 0,0 1 1 0 0,0 0-1 0 0,1 1 0 0 0,-1-1 0 0 0,1 0 1 0 0,0 1-1 0 0,-3 5 0 0 0,-7 9 1433 0 0,-12 22 0 0 0,21-32-1620 0 0,-40 71 1336 0 0,-24 41-117 0 0,21-44-823 0 0,-5-1 0 0 0,-72 81-1 0 0,-106 84-369 0 0,225-235 105 0 0,-3 3-1264 0 0,12-11-1270 0 0,7-6-4588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5983 0 0,'1'1'2530'0'0,"1"1"-2061"0"0,0 0 1 0 0,0 1 0 0 0,0-1 0 0 0,-1 0 0 0 0,0 1-1 0 0,1-1 1 0 0,-1 1 0 0 0,0-1 0 0 0,0 1-1 0 0,0 0 1 0 0,0-1 0 0 0,-1 1 0 0 0,1 0-1 0 0,-1-1 1 0 0,0 1 0 0 0,1 0 0 0 0,-1 0 0 0 0,-1 0-1 0 0,1 5 1 0 0,-2 8 604 0 0,-1 1 1 0 0,-6 18-1 0 0,6-21-216 0 0,-4 13-286 0 0,1-1 0 0 0,1 1 1 0 0,1 0-1 0 0,2 0 1 0 0,1 33-1 0 0,2-50-556 0 0,1-3-125 0 0,-2-6-451 0 0,6 8-4405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10135 0 0,'2'0'7894'0'0,"75"1"-4665"0"0,64-1-1199 0 0,297-59 631 0 0,-369 47-2563 0 0,-61 10-330 0 0,41-5 339 0 0,-16 5-4166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15119 0 0,'1'2'694'0'0,"10"14"-60"0"0,-2 1 0 0 0,1 0 0 0 0,-2 0 0 0 0,0 1 0 0 0,6 23 0 0 0,-10-28-333 0 0,-1 0 0 0 0,0 0 1 0 0,-1 0-1 0 0,0 1 1 0 0,-1-1-1 0 0,-1 26 1 0 0,-2-18 98 0 0,-1 0 0 0 0,-1 0 0 0 0,-11 32 0 0 0,12-43-927 0 0,1 0 0 0 0,-3 16 0 0 0,5-23 144 0 0,-1 0-1 0 0,1 1 1 0 0,0-1 0 0 0,0 0 0 0 0,0 1 0 0 0,1-1 0 0 0,-1 0-1 0 0,1 1 1 0 0,0-1 0 0 0,0 0 0 0 0,0 0 0 0 0,2 4 0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1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9671 0 0,'0'0'2814'0'0,"-8"3"3206"0"0,8-2-5826 0 0,0 0-1 0 0,0-1 1 0 0,0 1 0 0 0,0 0 0 0 0,-1 0 0 0 0,1 0 0 0 0,0-1 0 0 0,0 1 0 0 0,1 0 0 0 0,-1 0 0 0 0,0-1 0 0 0,0 1 0 0 0,0 0 0 0 0,0 0 0 0 0,1-1 0 0 0,-1 1 0 0 0,0 0 0 0 0,1 0 0 0 0,-1-1 0 0 0,0 1 0 0 0,1-1 0 0 0,-1 1 0 0 0,1 0-1 0 0,-1-1 1 0 0,2 1 0 0 0,19 19 355 0 0,-8-8 62 0 0,3 3-596 0 0,-13-12-233 0 0,-1 0 0 0 0,0 0 0 0 0,0 1 0 0 0,0-1 0 0 0,0 1 0 0 0,0-1 0 0 0,-1 1 0 0 0,2 5 0 0 0,-2-6-72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28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214 183 10303 0 0,'0'0'472'0'0,"2"-1"-9"0"0,0-1-381 0 0,0-1 0 0 0,0 1 1 0 0,-1-1-1 0 0,1 0 0 0 0,-1 1 0 0 0,1-1 0 0 0,-1 0 1 0 0,2-4-1 0 0,0-2 2253 0 0,-2 9-2155 0 0,-1-1 1 0 0,0 1-1 0 0,0 0 1 0 0,1-1 0 0 0,-1 1-1 0 0,0 0 1 0 0,0-1 0 0 0,0 1-1 0 0,0-1 1 0 0,1 1-1 0 0,-1 0 1 0 0,0-1 0 0 0,0 1-1 0 0,0-1 1 0 0,0 1 0 0 0,0-1-1 0 0,0 1 1 0 0,0 0-1 0 0,0-1 1 0 0,0 1 0 0 0,0-1-1 0 0,-1 1 1 0 0,1-1 0 0 0,0 1-1 0 0,0 0 1 0 0,0-1-1 0 0,-1 1-76 0 0,1-1-1 0 0,-1 1 1 0 0,1 0-1 0 0,0 0 1 0 0,-1 0-1 0 0,1 0 1 0 0,-1 0-1 0 0,1 0 1 0 0,0 0-1 0 0,-1 1 1 0 0,1-1-1 0 0,-1 0 1 0 0,1 0-1 0 0,0 0 1 0 0,-1 0-1 0 0,1 0 0 0 0,0 1 1 0 0,-1-1-1 0 0,1 0 1 0 0,0 0-1 0 0,-1 0 1 0 0,1 1-1 0 0,0-1 1 0 0,-1 0-1 0 0,1 1 1 0 0,0-1-1 0 0,-22 21-33 0 0,2 1-1 0 0,-23 31 1 0 0,-30 52-87 0 0,31-35 17 0 0,38-62 0 0 0,-1 1 0 0 0,2 0 0 0 0,-1 1 0 0 0,1-1 0 0 0,1 0 0 0 0,-3 14 0 0 0,5-22 1 0 0,0 1-1 0 0,0 0 0 0 0,-1-1 1 0 0,1 1-1 0 0,0-1 0 0 0,0 1 1 0 0,1 0-1 0 0,-1-1 0 0 0,0 1 1 0 0,1 0-1 0 0,-1-1 1 0 0,1 1-1 0 0,-1-1 0 0 0,1 1 1 0 0,-1-1-1 0 0,1 1 0 0 0,0-1 1 0 0,0 0-1 0 0,0 1 1 0 0,0-1-1 0 0,0 0 0 0 0,0 0 1 0 0,0 1-1 0 0,1-1 0 0 0,1 1 1 0 0,-1-1 2 0 0,0 0-1 0 0,0-1 1 0 0,0 1 0 0 0,0 0 0 0 0,0-1 0 0 0,0 0 0 0 0,1 1 0 0 0,-1-1-1 0 0,0 0 1 0 0,0 0 0 0 0,1 0 0 0 0,-1-1 0 0 0,0 1 0 0 0,0 0 0 0 0,0-1 0 0 0,1 0-1 0 0,-1 1 1 0 0,3-2 0 0 0,11-6 25 0 0,0 0-1 0 0,-1 0 1 0 0,1-2-1 0 0,-2 0 1 0 0,18-15 0 0 0,62-66 62 0 0,-24 9-48 0 0,-61 71-92 0 0,-1-2 0 0 0,-1 1 0 0 0,0-1 1 0 0,-1 0-1 0 0,7-20 0 0 0,-12 30 11 0 0,0-1 1 0 0,0 1 0 0 0,0-1-1 0 0,0 1 1 0 0,-1-1-1 0 0,0 1 1 0 0,0-1-1 0 0,0 1 1 0 0,0-1 0 0 0,0 1-1 0 0,-1-1 1 0 0,0 1-1 0 0,1-1 1 0 0,-1 1-1 0 0,-1 0 1 0 0,-1-6 0 0 0,1 5-17 0 0,-1 1 1 0 0,1 0-1 0 0,-1-1 1 0 0,0 1 0 0 0,0 0-1 0 0,0 0 1 0 0,0 1-1 0 0,-1-1 1 0 0,1 1 0 0 0,-1-1-1 0 0,1 1 1 0 0,-1 0 0 0 0,-6-2-1 0 0,-4-1-233 0 0,0 1 0 0 0,-1 0-1 0 0,-26-3 1 0 0,3 1-871 0 0,36 6 666 0 0,2-2 252 0 0,0 0 0 0 0,1 0 0 0 0,-1 0 1 0 0,1 0-1 0 0,-1 0 0 0 0,1 0 0 0 0,-1 0 0 0 0,1 0 0 0 0,0 0 0 0 0,0 0 1 0 0,0 1-1 0 0,0-1 0 0 0,2-2 0 0 0,0-1-230 0 0,16-17-937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28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406 573 11231 0 0,'0'0'514'0'0,"2"0"-12"0"0,67-6 1642 0 0,-64 4-1703 0 0,0 1 0 0 0,0-1 0 0 0,1 0 0 0 0,-1-1-1 0 0,0 1 1 0 0,-1-1 0 0 0,1 0 0 0 0,0 0 0 0 0,-1 0-1 0 0,0-1 1 0 0,4-3 0 0 0,6-7 589 0 0,19-28 0 0 0,-18 22-420 0 0,5-4-218 0 0,-2-1 0 0 0,-1-1 0 0 0,-2 0-1 0 0,0-1 1 0 0,-2-1 0 0 0,11-31 0 0 0,-11 24-155 0 0,15-53 53 0 0,-25 76-285 0 0,0-1-1 0 0,-1 0 1 0 0,0 1-1 0 0,-1-1 1 0 0,-1-13-1 0 0,0 24-36 0 0,0-1 0 0 0,-1 1 0 0 0,1 0 0 0 0,0 0 0 0 0,-1 0 0 0 0,0-1 0 0 0,1 1 0 0 0,-1 0-1 0 0,0 0 1 0 0,0 0 0 0 0,-3-3 0 0 0,4 5-8 0 0,-1 0 0 0 0,0 1 0 0 0,0-1 0 0 0,0 0 0 0 0,1 0 0 0 0,-1 1 1 0 0,0-1-1 0 0,0 1 0 0 0,1-1 0 0 0,-1 1 0 0 0,0-1 0 0 0,1 1 0 0 0,-2 0 0 0 0,1 0-25 0 0,-15 12-179 0 0,0 0 1 0 0,1 1-1 0 0,0 1 0 0 0,1 1 1 0 0,-21 30-1 0 0,-49 93-54 0 0,39-50 294 0 0,-63 177 0 0 0,-4 105 452 0 0,109-362-433 0 0,-20 66 209 0 0,-61 134 1 0 0,57-155-1390 0 0,-63 96 0 0 0,85-143 777 0 0,-1 0 0 0 0,-10 10 0 0 0,14-15 249 0 0,0 0 0 0 0,-1 0 0 0 0,1 0 0 0 0,-1-1 0 0 0,1 1 0 0 0,-1 0 0 0 0,0-1-1 0 0,1 0 1 0 0,-1 0 0 0 0,-4 1 0 0 0,7-2 106 0 0,-1 0 0 0 0,1 0-1 0 0,0 0 1 0 0,-1 0 0 0 0,1 0-1 0 0,0 0 1 0 0,0-1 0 0 0,-1 1-1 0 0,1 0 1 0 0,0 0 0 0 0,0 0-1 0 0,0-1 1 0 0,-1 1 0 0 0,1 0-1 0 0,0 0 1 0 0,0-1 0 0 0,0 1-1 0 0,-1 0 1 0 0,1 0 0 0 0,0-1-1 0 0,0 1 1 0 0,0 0 0 0 0,0-1-1 0 0,0 1 1 0 0,0 0 0 0 0,0-1-1 0 0,0 1 1 0 0,0 0 0 0 0,0 0-1 0 0,0-1 1 0 0,0 1 0 0 0,0-1-1 0 0,0-11-306 0 0,0 12 308 0 0,3-30-956 0 0,2-1 0 0 0,15-47 1 0 0,-7 27 122 0 0,-3 5 159 0 0,0 1 8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4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14 7831 0 0,'0'0'1095'0'0,"-5"-6"2389"0"0,3 5-3232 0 0,1 0 0 0 0,-1 0-1 0 0,1 0 1 0 0,-1 1 0 0 0,1-1 0 0 0,-1 1-1 0 0,1-1 1 0 0,-1 1 0 0 0,0-1 0 0 0,1 1 0 0 0,-1 0-1 0 0,1 0 1 0 0,-1 0 0 0 0,0 0 0 0 0,1 0 0 0 0,-1 0-1 0 0,0 1 1 0 0,1-1 0 0 0,-1 0 0 0 0,0 1 0 0 0,1-1-1 0 0,-2 2 1 0 0,-3 0-84 0 0,0 1 0 0 0,0 0 0 0 0,0 0 0 0 0,-6 5 0 0 0,-7 7 574 0 0,0 0 1 0 0,-31 33 0 0 0,-27 44 195 0 0,58-69-776 0 0,-84 109-76 0 0,78-96-82 0 0,-35 70 0 0 0,55-97-4 0 0,1 0 0 0 0,1 1 0 0 0,-1-1 0 0 0,2 1 0 0 0,-1-1 0 0 0,1 1 0 0 0,-1 11 0 0 0,3-15 0 0 0,0 0 0 0 0,1 0 0 0 0,-1 0 0 0 0,1 0 0 0 0,0 0 0 0 0,1 0 0 0 0,-1 0 0 0 0,1 0 0 0 0,1 0 0 0 0,-1 0 0 0 0,1-1 0 0 0,4 8 0 0 0,0-3-266 0 0,0 0-1 0 0,1-1 1 0 0,0 0 0 0 0,0 0-1 0 0,1-1 1 0 0,0 0 0 0 0,0 0-1 0 0,16 8 1 0 0,-21-15-1041 0 0,5-1-5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2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 4607 0 0,'0'0'354'0'0,"-1"1"-233"0"0,1 2 212 0 0,-1-1-1 0 0,0 1 0 0 0,1-1 1 0 0,-1 1-1 0 0,1-1 1 0 0,0 1-1 0 0,0-1 1 0 0,0 1-1 0 0,0-1 0 0 0,0 1 1 0 0,1-1-1 0 0,-1 1 1 0 0,1-1-1 0 0,-1 1 1 0 0,1-1-1 0 0,0 0 1 0 0,0 1-1 0 0,0-1 0 0 0,0 0 1 0 0,1 0-1 0 0,-1 0 1 0 0,1 1-1 0 0,-1-1 1 0 0,1-1-1 0 0,0 1 1 0 0,-1 0-1 0 0,1 0 0 0 0,0-1 1 0 0,4 3-1 0 0,0 0 464 0 0,-1-1-1 0 0,1 0 1 0 0,0 0-1 0 0,-1-1 0 0 0,14 4 1 0 0,13 0-453 0 0,-13-5 280 0 0,0-1-1 0 0,0 0 1 0 0,31-6 0 0 0,56-16 766 0 0,-52 10-1002 0 0,72-21-140 0 0,-73 16-6973 0 0,-24 6-986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2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1 357 1839 0 0,'7'-29'80'0'0</inkml:trace>
  <inkml:trace contextRef="#ctx0" brushRef="#br0" timeOffset="1">78 75 5063 0 0,'1'-2'232'0'0,"2"-6"-184"0"0,-1-1-1 0 0,0 0 1 0 0,1-9-1 0 0,0-2 2466 0 0,-3 19-2312 0 0,0 1 0 0 0,0 0 0 0 0,0-1 0 0 0,0 1 0 0 0,1 0 0 0 0,-1-1 0 0 0,0 1 0 0 0,0 0 0 0 0,0-1-1 0 0,0 1 1 0 0,0 0 0 0 0,1-1 0 0 0,-1 1 0 0 0,0 0 0 0 0,0 0 0 0 0,0-1 0 0 0,1 1 0 0 0,-1 0 0 0 0,0 0 0 0 0,1-1 0 0 0,-1 1 0 0 0,0 0 0 0 0,0 0 0 0 0,1 0 0 0 0,-1 0 0 0 0,0-1 0 0 0,1 1-1 0 0,-1 0 1 0 0,0 0 0 0 0,1 0 0 0 0,-1 0 0 0 0,0 0 0 0 0,1 0 0 0 0,-1 0 0 0 0,0 0 0 0 0,1 0 0 0 0,-1 0 0 0 0,0 0 0 0 0,1 0 0 0 0,-1 0 0 0 0,0 0 0 0 0,1 0 0 0 0,-1 0 0 0 0,0 1 0 0 0,1-1-1 0 0,-1 0 1 0 0,0 0 0 0 0,1 0 0 0 0,13 11 1360 0 0,-9-5-1372 0 0,0-1 0 0 0,0 1 1 0 0,-1 0-1 0 0,0 1 0 0 0,-1-1 1 0 0,6 12-1 0 0,12 44 770 0 0,-12-33-432 0 0,3 8 55 0 0,8 25 241 0 0,3-1-1 0 0,41 80 1 0 0,-43-103-681 0 0,2-1 0 0 0,1-2 0 0 0,2 0 1 0 0,1-2-1 0 0,54 52 0 0 0,-73-78-53 0 0,0 0 1 0 0,1 0-1 0 0,15 9 0 0 0,-22-15-299 0 0,0 0-1 0 0,1 0 0 0 0,-1 0 1 0 0,1 0-1 0 0,-1 0 1 0 0,1 0-1 0 0,-1 0 1 0 0,1-1-1 0 0,0 1 0 0 0,-1-1 1 0 0,1 0-1 0 0,0 0 1 0 0,-1 0-1 0 0,1 0 0 0 0,0-1 1 0 0,-1 1-1 0 0,1 0 1 0 0,-1-1-1 0 0,1 0 0 0 0,3-1 1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2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 14999 0 0,'0'0'1707'0'0,"0"2"-1118"0"0,-4 9-170 0 0,0 0 0 0 0,-1 0-1 0 0,1-1 1 0 0,-2 1 0 0 0,0-1-1 0 0,-7 9 1 0 0,-48 58 527 0 0,54-69-797 0 0,-115 144 1222 0 0,-12 13-848 0 0,-147 175-519 0 0,270-327-24 0 0,-29 34-604 0 0,38-44 881 0 0,0-1-1423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3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 13647 0 0,'0'0'1630'0'0,"1"-1"-710"0"0,1 1-656 0 0,0 0 1 0 0,0 0 0 0 0,0-1 0 0 0,0 1-1 0 0,0 1 1 0 0,0-1 0 0 0,0 0 0 0 0,0 0 0 0 0,0 1-1 0 0,0-1 1 0 0,0 1 0 0 0,0 0 0 0 0,0-1-1 0 0,-1 1 1 0 0,1 0 0 0 0,0 0 0 0 0,0 0 0 0 0,-1 0-1 0 0,1 1 1 0 0,2 1 0 0 0,-2 0-145 0 0,0-1-1 0 0,-1 0 1 0 0,1 1-1 0 0,0-1 1 0 0,-1 1 0 0 0,0-1-1 0 0,0 1 1 0 0,0 0-1 0 0,0 0 1 0 0,0-1 0 0 0,0 1-1 0 0,-1 0 1 0 0,1 0 0 0 0,-1 4-1 0 0,0-1-17 0 0,0 0 1 0 0,-1 0-1 0 0,0 1 0 0 0,0-1 0 0 0,0 0 1 0 0,-1 0-1 0 0,-4 11 0 0 0,-22 40 160 0 0,24-49-238 0 0,-4 3 37 0 0,6-9-55 0 0,0 1-1 0 0,1-1 1 0 0,-1 1-1 0 0,1 0 1 0 0,-1-1-1 0 0,1 1 1 0 0,0 0 0 0 0,0 0-1 0 0,0 0 1 0 0,1 0-1 0 0,-1 0 1 0 0,0 5-1 0 0,0 1-6 0 0,1-9-3 0 0,0 1-1 0 0,0 0 1 0 0,0-1-1 0 0,0 1 1 0 0,0-1-1 0 0,0 1 1 0 0,0-1-1 0 0,0 1 1 0 0,0-1-1 0 0,0 1 1 0 0,1-1-1 0 0,-1 1 1 0 0,0-1-1 0 0,0 1 1 0 0,1-1-1 0 0,-1 1 1 0 0,0-1-1 0 0,1 1 1 0 0,3 3-2570 0 0,5 3 1149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3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9439 0 0,'0'0'859'0'0,"0"2"-552"0"0,-2 3 197 0 0,1 0 0 0 0,1 1 0 0 0,-1-1 0 0 0,1 0 0 0 0,0 1 0 0 0,0-1 0 0 0,0 0 0 0 0,1 1 0 0 0,0-1 0 0 0,0 0 0 0 0,0 1 0 0 0,1-1 0 0 0,0 0 0 0 0,0 0 0 0 0,0 0 0 0 0,0-1 0 0 0,1 1 0 0 0,6 8 0 0 0,7 4 289 0 0,0-1 0 0 0,20 13 1 0 0,-17-13-443 0 0,-1 0 1 0 0,20 23-1 0 0,-33-34-284 0 0,-1 0-1 0 0,0 1 1 0 0,0-1-1 0 0,-1 1 1 0 0,0 0-1 0 0,0 0 1 0 0,0 0 0 0 0,-1 1-1 0 0,0-1 1 0 0,0 0-1 0 0,0 1 1 0 0,0 11-1 0 0,-1-14-22 0 0,-1 1 0 0 0,0-1-1 0 0,0 0 1 0 0,-1 0 0 0 0,1 0-1 0 0,-1 1 1 0 0,0-1 0 0 0,0 0-1 0 0,0 0 1 0 0,-1 0 0 0 0,0 0-1 0 0,1 0 1 0 0,-1-1 0 0 0,-1 1-1 0 0,1 0 1 0 0,-5 5 0 0 0,2-4-160 0 0,0-1-1 0 0,0 1 1 0 0,0-1 0 0 0,-1 0 0 0 0,0-1-1 0 0,0 1 1 0 0,0-1 0 0 0,0 0 0 0 0,-11 3-1 0 0,-41 14-3065 0 0,41-15 1087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3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12151 0 0,'0'0'555'0'0,"-1"0"-12"0"0,0 1-505 0 0,-1 0 0 0 0,1-1 0 0 0,0 1 0 0 0,-1 0 0 0 0,1 0 0 0 0,0 0 0 0 0,-1 0 0 0 0,1 0 0 0 0,0 0 0 0 0,0 1 0 0 0,0-1 0 0 0,0 0 0 0 0,0 0 0 0 0,-1 3 0 0 0,-3 3 2549 0 0,-1 4 1648 0 0,6-10-4079 0 0,-1 1 1 0 0,1 0 0 0 0,-1 0 0 0 0,1 0 0 0 0,0 0 0 0 0,0 0 0 0 0,0 0 0 0 0,0 0 0 0 0,0 0 0 0 0,0 0 0 0 0,1 0 0 0 0,-1 0-1 0 0,1 0 1 0 0,-1 0 0 0 0,1 0 0 0 0,0 0 0 0 0,-1 0 0 0 0,1-1 0 0 0,0 1 0 0 0,0 0 0 0 0,3 2 0 0 0,-2-2-178 0 0,0 0 1 0 0,-1 0-1 0 0,2 0 1 0 0,-1-1 0 0 0,0 1-1 0 0,0-1 1 0 0,1 1-1 0 0,-1-1 1 0 0,0 0 0 0 0,1 0-1 0 0,-1 0 1 0 0,1 0-1 0 0,0 0 1 0 0,-1-1 0 0 0,1 1-1 0 0,4 0 1 0 0,8-2-1330 0 0,2-2-431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3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18511 0 0,'0'0'2072'0'0,"1"1"-1546"0"0,2 2-207 0 0,-2-1-16 0 0,1 0-1 0 0,-1 0 0 0 0,1-1 0 0 0,-1 1 0 0 0,1 0 1 0 0,0-1-1 0 0,-1 0 0 0 0,4 2 0 0 0,-4-2-327 0 0,0 1-1 0 0,1-2 1 0 0,-1 1-1 0 0,1 0 1 0 0,-1 0-1 0 0,1 0 1 0 0,-1-1-1 0 0,1 1 1 0 0,0-1-1 0 0,-1 1 1 0 0,1-1-1 0 0,0 1 1 0 0,-1-1-1 0 0,1 0 1 0 0,0 0-1 0 0,-1 0 0 0 0,1 0 1 0 0,2-1-1 0 0,13-5-3650 0 0,-12 4 772 0 0,11-5-4444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3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11055 0 0,'7'-6'11959'0'0,"-5"5"-11813"0"0,1 0 1 0 0,-1 0 0 0 0,0 1-1 0 0,0-1 1 0 0,1 1 0 0 0,-1-1-1 0 0,0 1 1 0 0,0 0-1 0 0,1 0 1 0 0,-1 0 0 0 0,0 0-1 0 0,1 0 1 0 0,-1 1 0 0 0,0-1-1 0 0,0 1 1 0 0,1-1-1 0 0,2 2 1 0 0,5 4-317 0 0,-1-1 0 0 0,1 2 0 0 0,10 8-1 0 0,-19-14-371 0 0,8-1-1462 0 0,0-2 433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3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11575 0 0,'0'0'1368'0'0,"1"0"-656"0"0,5 2-354 0 0,-1-1-1 0 0,0 1 0 0 0,0 0 0 0 0,0 0 0 0 0,0 1 1 0 0,0-1-1 0 0,0 1 0 0 0,-1 0 0 0 0,1 1 1 0 0,-1-1-1 0 0,0 1 0 0 0,0 0 0 0 0,6 7 0 0 0,5 8 475 0 0,23 40-1 0 0,-23-35-273 0 0,-1-3-384 0 0,-2-3 78 0 0,-1 0 0 0 0,0 1 0 0 0,-1 1 1 0 0,8 23-1 0 0,-16-37-174 0 0,0 0 1 0 0,-1 0 0 0 0,0 0 0 0 0,0-1-1 0 0,0 1 1 0 0,-1 0 0 0 0,0 0 0 0 0,0 1 0 0 0,0-1-1 0 0,-1-1 1 0 0,0 1 0 0 0,0 0 0 0 0,-1 0-1 0 0,1 0 1 0 0,-1 0 0 0 0,0-1 0 0 0,-1 1 0 0 0,0-1-1 0 0,-6 10 1 0 0,4-8-33 0 0,-1 0 1 0 0,0 0-1 0 0,0-1 0 0 0,-1 0 0 0 0,0 0 1 0 0,0 0-1 0 0,0-1 0 0 0,-12 6 0 0 0,6-4-156 0 0,0-1 0 0 0,-1 0 1 0 0,0-1-1 0 0,-19 5 0 0 0,31-10-47 0 0,-1 1 1 0 0,1-1-1 0 0,-1 0 0 0 0,1 0 1 0 0,0 0-1 0 0,-1 0 0 0 0,1 0 1 0 0,-1 0-1 0 0,1-1 1 0 0,-1 1-1 0 0,1-1 0 0 0,0 1 1 0 0,0-1-1 0 0,-1 0 0 0 0,1 0 1 0 0,0 0-1 0 0,0 0 0 0 0,-3-2 1 0 0,-2-4-1567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3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14999 0 0,'0'0'1358'0'0,"-6"5"-1092"0"0,5-3-242 0 0,0-1 0 0 0,-1 0 1 0 0,1 1-1 0 0,0 0 0 0 0,0-1 0 0 0,0 1 0 0 0,0 0 0 0 0,0-1 0 0 0,0 1 0 0 0,0 0 0 0 0,1 0 1 0 0,-1 0-1 0 0,1 0 0 0 0,-1-1 0 0 0,1 1 0 0 0,0 0 0 0 0,-1 0 0 0 0,1 3 0 0 0,0 5 214 0 0,1 1 0 0 0,1 12 0 0 0,-1-19-178 0 0,6 40 639 0 0,1-1 0 0 0,3-1-1 0 0,15 42 1 0 0,-3-25 596 0 0,45 83-1 0 0,-47-105-897 0 0,2-1-1 0 0,1 0 0 0 0,1-2 1 0 0,48 49-1 0 0,-53-63-291 0 0,1-2 0 0 0,0 0 0 0 0,1-1 1 0 0,1-2-1 0 0,1 0 0 0 0,0-1 0 0 0,0-2 0 0 0,31 11 0 0 0,-9-9-51 0 0,0-2 1 0 0,60 7-1 0 0,-70-13-21 0 0,-35-6-128 0 0,-12-4-6716 0 0,-1-1 4748 0 0,-1-2-44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4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60 709 15863 0 0,'0'0'1439'0'0,"-2"0"-1186"0"0,-7 4 215 0 0,0 1 0 0 0,0-1-1 0 0,1 1 1 0 0,-14 11 2457 0 0,23-17-2798 0 0,182-210 151 0 0,-98 107-290 0 0,-17 23-31 0 0,69-80-117 0 0,12 12-94 0 0,-105 114 270 0 0,-44 35-8 0 0,0 0-1 0 0,1 0 0 0 0,-1 0 1 0 0,0 1-1 0 0,1-1 0 0 0,-1 0 1 0 0,1 0-1 0 0,-1 1 0 0 0,0-1 1 0 0,1 0-1 0 0,-1 0 0 0 0,0 1 1 0 0,0-1-1 0 0,1 1 0 0 0,-1-1 1 0 0,0 0-1 0 0,0 1 0 0 0,0-1 1 0 0,1 0-1 0 0,-1 1 1 0 0,0 0 4 0 0,2 3 24 0 0,0 1-1 0 0,-1-1 1 0 0,0 1 0 0 0,1 0-1 0 0,-2 0 1 0 0,1-1 0 0 0,0 1 0 0 0,-1 0-1 0 0,-1 8 1 0 0,-5 47 308 0 0,5-52-304 0 0,-8 43 17 0 0,-1 0 0 0 0,-3-1 0 0 0,-1-1-1 0 0,-39 86 1 0 0,38-105-49 0 0,0 1 29 0 0,-13 38 1 0 0,25-60-33 0 0,0 0 0 0 0,1 0 1 0 0,0 1-1 0 0,0-1 0 0 0,1 0 1 0 0,1 1-1 0 0,-1-1 0 0 0,2 0 1 0 0,0 12-1 0 0,0-15 4 0 0,-1-4-6 0 0,0-1 1 0 0,0 1-1 0 0,1 0 1 0 0,-1-1-1 0 0,1 1 1 0 0,-1 0 0 0 0,1-1-1 0 0,-1 1 1 0 0,1-1-1 0 0,0 1 1 0 0,0-1-1 0 0,0 1 1 0 0,0-1-1 0 0,0 0 1 0 0,0 1-1 0 0,0-1 1 0 0,2 2-1 0 0,-1-2-7 0 0,-1 0-1 0 0,1 1 1 0 0,0-1-1 0 0,-1 0 0 0 0,1 0 1 0 0,0 0-1 0 0,0 0 1 0 0,0 0-1 0 0,0-1 1 0 0,0 1-1 0 0,0-1 1 0 0,0 1-1 0 0,0-1 1 0 0,0 1-1 0 0,0-1 1 0 0,0 0-1 0 0,0 0 1 0 0,0 0-1 0 0,3-1 0 0 0,0 1-20 0 0,0-1-1 0 0,0 0 1 0 0,0 0-1 0 0,0-1 1 0 0,0 0-1 0 0,6-2 1 0 0,-9 3-234 0 0,-2 0-220 0 0,0-1 330 0 0,1 1 0 0 0,-1 0-1 0 0,0-1 1 0 0,0 1 0 0 0,0 0 0 0 0,0-1-1 0 0,0 1 1 0 0,-1 0 0 0 0,1 0-1 0 0,0-1 1 0 0,-1 0 0 0 0,0 0-108 0 0,0 0 1 0 0,0 0 0 0 0,0 0 0 0 0,-1 0 0 0 0,1 0 0 0 0,-1 1 0 0 0,1-1 0 0 0,-1 1-1 0 0,1-1 1 0 0,-4-1 0 0 0,-5-5-1184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32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0 4143 0 0,'0'0'191'0'0,"-2"1"-11"0"0,-3 1-60 0 0,0 0 0 0 0,1 1 0 0 0,-1 0 0 0 0,1-1 0 0 0,-1 1 0 0 0,1 1 0 0 0,0-1 0 0 0,-7 8 0 0 0,-28 37 6408 0 0,24-29-3232 0 0,-48 59 2079 0 0,-98 94-3630 0 0,-6 5-580 0 0,-6 6-768 0 0,146-158-556 0 0,2 1 0 0 0,-24 30 0 0 0,48-55-176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3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13103 0 0,'2'1'598'0'0,"6"3"-240"0"0,0-1 0 0 0,-1 2 0 0 0,0-1 0 0 0,1 1 1 0 0,-2 0-1 0 0,1 0 0 0 0,0 1 0 0 0,-1 0 0 0 0,0 0 0 0 0,6 9 1 0 0,-11-13 79 0 0,-1 0-255 0 0,0-2-106 0 0,0 1 0 0 0,1-1 0 0 0,-1 1-1 0 0,0-1 1 0 0,0 0 0 0 0,0 1 0 0 0,0-1 0 0 0,1 1 0 0 0,-1-1 0 0 0,0 0 0 0 0,0 1-1 0 0,1-1 1 0 0,-1 1 0 0 0,0-1 0 0 0,0 0 0 0 0,1 1 0 0 0,-1-1 0 0 0,1 0 0 0 0,-1 0 0 0 0,0 1-1 0 0,1-1 1 0 0,0 0 0 0 0,0 0 3 0 0,0 0 0 0 0,0 0-1 0 0,0 0 1 0 0,0 0 0 0 0,0 0-1 0 0,0 0 1 0 0,0 0 0 0 0,0-1-1 0 0,-1 1 1 0 0,1 0 0 0 0,0-1-1 0 0,0 1 1 0 0,2-2 0 0 0,6-4 244 0 0,-1 0 0 0 0,1-1 1 0 0,-1 0-1 0 0,14-15 0 0 0,4-4 308 0 0,-12 13-459 0 0,1 1 0 0 0,1 1 0 0 0,0 0 0 0 0,0 2 0 0 0,1-1 0 0 0,0 2 0 0 0,33-12 0 0 0,-45 19-102 0 0,-1 0 0 0 0,1 0 0 0 0,-1 0-1 0 0,1 1 1 0 0,-1-1 0 0 0,1 1 0 0 0,0 0 0 0 0,-1 0 0 0 0,1 1 0 0 0,-1-1-1 0 0,1 1 1 0 0,-1 0 0 0 0,7 2 0 0 0,-8-1-33 0 0,-1-1-1 0 0,1 1 1 0 0,0 0-1 0 0,-1 0 1 0 0,1 0 0 0 0,-1 0-1 0 0,1 0 1 0 0,-1 0-1 0 0,0 1 1 0 0,0-1 0 0 0,0 1-1 0 0,0-1 1 0 0,0 1-1 0 0,-1 0 1 0 0,1 0 0 0 0,-1 0-1 0 0,0 0 1 0 0,0 0-1 0 0,1 5 1 0 0,2 8 48 0 0,-2 0 0 0 0,2 31-1 0 0,0 5-3 0 0,-4-47-75 0 0,1 0 1 0 0,0 0-1 0 0,1-1 0 0 0,-1 1 1 0 0,1 0-1 0 0,0-1 1 0 0,0 1-1 0 0,1-1 1 0 0,-1 1-1 0 0,1-1 1 0 0,0 0-1 0 0,0 0 0 0 0,0-1 1 0 0,1 1-1 0 0,-1-1 1 0 0,1 1-1 0 0,8 5 1 0 0,-5-5-3 0 0,0-1 0 0 0,0 1 0 0 0,0-1 1 0 0,0 0-1 0 0,1 0 0 0 0,0-1 1 0 0,-1 0-1 0 0,1-1 0 0 0,0 0 0 0 0,12 1 1 0 0,30-1-994 0 0,1-3 1 0 0,57-8-1 0 0,-86 6-428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3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67 834 6823 0 0,'-1'2'308'0'0,"-15"16"1083"0"0,-25 37 0 0 0,40-53-593 0 0,1-1-766 0 0,0-1 0 0 0,0 0 0 0 0,0 0 0 0 0,0 1-1 0 0,0-1 1 0 0,0 0 0 0 0,0 1 0 0 0,0-1 0 0 0,0 0 0 0 0,0 0-1 0 0,0 1 1 0 0,0-1 0 0 0,0 0 0 0 0,0 0 0 0 0,0 1 0 0 0,0-1-1 0 0,-1 0 1 0 0,1 1 0 0 0,0-1 0 0 0,0 0 0 0 0,0 0-1 0 0,0 1 1 0 0,-1-1 0 0 0,-3 10 1963 0 0,3 14-722 0 0,1-22 303 0 0,1 1-1264 0 0,7 6 35 0 0,-7-6 18 0 0,2-2 3 0 0,0 1-270 0 0,-1-1-1 0 0,1 0 1 0 0,0 0 0 0 0,0 0-1 0 0,0-1 1 0 0,0 1-1 0 0,0-1 1 0 0,0 1 0 0 0,0-1-1 0 0,0 0 1 0 0,0 0-1 0 0,0-1 1 0 0,0 1 0 0 0,0 0-1 0 0,0-1 1 0 0,0 0-1 0 0,0 0 1 0 0,0 0 0 0 0,0 0-1 0 0,0 0 1 0 0,0-1-1 0 0,3-1 1 0 0,9-6 204 0 0,-1-1 1 0 0,25-20-1 0 0,-31 23-226 0 0,214-202 1060 0 0,-17-17-76 0 0,-156 169-803 0 0,84-105-215 0 0,-129 158-51 0 0,9-19-80 0 0,-9 13 5 0 0,-3 7-5 0 0,-4 4-130 0 0,0 1 207 0 0,0-1 0 0 0,-1 0 0 0 0,1 1 0 0 0,0 0 0 0 0,0-1 0 0 0,0 1 0 0 0,1 0 0 0 0,-1 1 0 0 0,0-1 0 0 0,1 0 0 0 0,-4 5 0 0 0,4-5 11 0 0,-11 12-12 0 0,1 0 0 0 0,1 1-1 0 0,-19 31 1 0 0,-22 55-120 0 0,39-74 114 0 0,-19 43-59 0 0,-34 107 1 0 0,62-164 77 0 0,0 0 0 0 0,1 0 0 0 0,-1 18 0 0 0,3-28 0 0 0,1 0 0 0 0,0 0 0 0 0,0 1 0 0 0,0-1 0 0 0,0 0 0 0 0,1 0 0 0 0,-1 0 0 0 0,1 0 0 0 0,0 1 0 0 0,0-1 0 0 0,0 0 0 0 0,0 0 0 0 0,0 0 0 0 0,1-1 0 0 0,-1 1 0 0 0,1 0 0 0 0,0 0 0 0 0,0-1 0 0 0,4 5 0 0 0,-4-6 0 0 0,0 1 0 0 0,1-1 0 0 0,-1 0 0 0 0,0 0 0 0 0,1 0 0 0 0,-1-1 0 0 0,1 1 0 0 0,-1-1 0 0 0,1 1 0 0 0,0-1 0 0 0,-1 0 0 0 0,1 0 0 0 0,-1 0 0 0 0,1 0 0 0 0,0 0 0 0 0,-1 0 0 0 0,1-1 0 0 0,2 0 0 0 0,8-3 0 0 0,-1 1 0 0 0,15-8 0 0 0,30-14 33 0 0,0-4 0 0 0,82-55 0 0 0,90-91 47 0 0,-162 114-102 0 0,-2-3-1 0 0,60-75 1 0 0,-106 115 73 0 0,-2-1-1 0 0,0-1 1 0 0,-1 0 0 0 0,-2-1-1 0 0,20-51 1 0 0,-33 75-50 0 0,0 0 0 0 0,0 0 0 0 0,0 0 0 0 0,-1 0 0 0 0,0 1 0 0 0,1-1 0 0 0,-1 0 0 0 0,0 0 0 0 0,-1 0 0 0 0,1 0 0 0 0,-1-4 0 0 0,1 6 0 0 0,0 1 0 0 0,0-1 0 0 0,0 1 0 0 0,0 0 0 0 0,0-1 0 0 0,0 1 0 0 0,0 0 0 0 0,0-1 0 0 0,0 1 0 0 0,0 0 0 0 0,0-1 0 0 0,-1 1 0 0 0,1-1 1 0 0,0 1-1 0 0,0 0 0 0 0,0-1 0 0 0,0 1 0 0 0,-1 0 0 0 0,1 0 0 0 0,0-1 0 0 0,0 1 0 0 0,-1 0 0 0 0,1-1 0 0 0,0 1 0 0 0,0 0 0 0 0,-1 0 0 0 0,1 0 0 0 0,0-1 0 0 0,-1 1 0 0 0,1 0 0 0 0,0 0 0 0 0,-1 0 0 0 0,1 0 0 0 0,0 0 0 0 0,-1-1 0 0 0,1 1 0 0 0,-1 0 0 0 0,-3 4 20 0 0,-2 1-37 0 0,0 1 0 0 0,0 0 0 0 0,1 1 0 0 0,0-1-1 0 0,0 1 1 0 0,1 0 0 0 0,0 0 0 0 0,-6 15 0 0 0,5-11 9 0 0,-51 112-522 0 0,-44 143 1 0 0,41-67-518 0 0,57-194 1035 0 0,-2 10-14 0 0,0 0 0 0 0,1 0 1 0 0,1 1-1 0 0,-1 26 1 0 0,3-38 49 0 0,0 0 0 0 0,0 0-1 0 0,0 1 1 0 0,1-1 0 0 0,0 0 0 0 0,0 0 0 0 0,0 0 0 0 0,0 0 0 0 0,1 0 0 0 0,0 0 0 0 0,-1 0 0 0 0,2-1 0 0 0,-1 1 0 0 0,0-1 0 0 0,1 1 0 0 0,-1-1 0 0 0,1 0-1 0 0,0 0 1 0 0,0 0 0 0 0,0 0 0 0 0,0 0 0 0 0,5 2 0 0 0,1 0 43 0 0,0 0-1 0 0,1-1 1 0 0,-1 0-1 0 0,1-1 1 0 0,0 1-1 0 0,17 2 1 0 0,-3-1 41 0 0,-2 0-1128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4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296 101 2759 0 0,'16'-3'196'0'0,"0"-2"0"0"0,21-8 0 0 0,61-36 7515 0 0,-52 25-4406 0 0,-31 18 1495 0 0,-16 9-4753 0 0,-1 0 0 0 0,1 0 0 0 0,-1 0 0 0 0,1 0 0 0 0,-1 0 0 0 0,0-1 0 0 0,0 1 0 0 0,0 0 0 0 0,-1-1 0 0 0,-3 4 0 0 0,6-6-42 0 0,-24 21 219 0 0,-2-1 0 0 0,0-1 0 0 0,-54 29 0 0 0,58-36-190 0 0,-25 15-34 0 0,3-2 0 0 0,-81 59 0 0 0,112-73 0 0 0,-3 1 0 0 0,-24 26 0 0 0,36-34 0 0 0,0 1 0 0 0,0 0 0 0 0,0 0 0 0 0,1 0 0 0 0,0 1 0 0 0,0-1 0 0 0,1 1 0 0 0,-1-1 0 0 0,-2 13 0 0 0,4-2 0 0 0,1-13 11 0 0,0 0 0 0 0,1 1-1 0 0,0-1 1 0 0,0 0 0 0 0,0 0-1 0 0,0 0 1 0 0,0 0 0 0 0,1 0-1 0 0,-1-1 1 0 0,1 1 0 0 0,0 0-1 0 0,-1-1 1 0 0,1 1 0 0 0,4 3 0 0 0,-2-3 29 0 0,0 0 1 0 0,0 0-1 0 0,0 0 1 0 0,0-1-1 0 0,0 1 1 0 0,1-1 0 0 0,-1 0-1 0 0,9 2 1 0 0,0-1 67 0 0,1 0 1 0 0,-1-2 0 0 0,1 1-1 0 0,0-1 1 0 0,25-2 0 0 0,122-21 1172 0 0,-102 12-1311 0 0,-57 9-639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40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12871 0 0,'0'0'8107'0'0,"3"1"-7836"0"0,-1 0-220 0 0,0 1 0 0 0,0-1 1 0 0,0 0-1 0 0,0 1 1 0 0,-1 0-1 0 0,1-1 0 0 0,0 1 1 0 0,-1 0-1 0 0,1 0 1 0 0,-1 0-1 0 0,0 0 1 0 0,1 0-1 0 0,-1 1 0 0 0,0-1 1 0 0,1 4-1 0 0,0 3 71 0 0,0-1-1 0 0,0 1 1 0 0,-1 0 0 0 0,-1 0-1 0 0,1 1 1 0 0,-2 15 0 0 0,-2-1 9 0 0,-8 31 1 0 0,10-50-127 0 0,0 1 1 0 0,-1-1-1 0 0,1 1 1 0 0,-1-1-1 0 0,0 0 1 0 0,-1 0-1 0 0,-4 9 1 0 0,2-6-34 0 0,4-6-170 0 0,-3 6-597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4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0,'0'0'7418'0'0,"1"2"-6428"0"0,8 21-421 0 0,2 0-1 0 0,1 0 1 0 0,0-1 0 0 0,2-1-1 0 0,0 0 1 0 0,2-1-1 0 0,0 0 1 0 0,1-1-1 0 0,1-1 1 0 0,0-1-1 0 0,2-1 1 0 0,0 0 0 0 0,24 13-1 0 0,10 3-298 0 0,57 37 663 0 0,-91-54-795 0 0,0 0-1 0 0,-1 1 0 0 0,21 22 0 0 0,-37-34-137 0 0,0 0 0 0 0,0 0 0 0 0,0 0 0 0 0,0 1 0 0 0,-1-1 0 0 0,3 7 0 0 0,-2-1 0 0 0,-3-2-15 0 0,0-6-59 0 0,-5-13-8614 0 0,0-1 1673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4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1839 0 0,'-1'1'7364'0'0,"-2"-1"-6410"0"0,1 1-1 0 0,0 0 1 0 0,-1 0-1 0 0,1 0 0 0 0,0 0 1 0 0,0 0-1 0 0,-3 2 1 0 0,-15 15 1783 0 0,-14 26-3193 0 0,22-27 1333 0 0,-224 331 961 0 0,185-270-1682 0 0,27-40-252 0 0,33-34-1370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4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0,'2'2'6914'0'0,"7"7"-5270"0"0,-2-3-1334 0 0,0 1 0 0 0,-1 0 0 0 0,1 1 0 0 0,-1-1 0 0 0,-1 1 0 0 0,10 17 0 0 0,-12-16-221 0 0,0 0 0 0 0,0 0 0 0 0,-1 1 0 0 0,0-1 1 0 0,-1 1-1 0 0,0-1 0 0 0,-1 1 0 0 0,0-1 0 0 0,0 1 0 0 0,-1-1 0 0 0,0 1 0 0 0,0-1 0 0 0,-1 1 0 0 0,-6 16 0 0 0,-3 11 671 0 0,10-36-623 0 0,5 8-1960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4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6767 0 0,'0'0'5944'0'0,"3"0"-5096"0"0,17 1 741 0 0,1 2 1 0 0,27 5-1 0 0,-27-3-597 0 0,1-2 1 0 0,32 2 0 0 0,-6-7-452 0 0,0-2 1 0 0,-1-2 0 0 0,1-2 0 0 0,-1-2 0 0 0,-1-2 0 0 0,73-30 0 0 0,-92 31-453 0 0,-10 4-85 0 0,0 0 1 0 0,0 1-1 0 0,24-4 0 0 0,-39 10-217 0 0,-4 13-1843 0 0,1-9 1714 0 0,-1-1 0 0 0,1 0 0 0 0,0 1 0 0 0,-1-1 0 0 0,0 0 0 0 0,0 0 0 0 0,0 0 0 0 0,0 0 0 0 0,-4 4 0 0 0,-13 12-6156 0 0,7-8 856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4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12751 0 0,'0'0'1158'0'0,"0"2"-954"0"0,0 1-130 0 0,0 1 1 0 0,-1 0-1 0 0,0 0 1 0 0,0-1-1 0 0,0 1 1 0 0,0-1-1 0 0,0 1 1 0 0,-4 5-1 0 0,-19 30 1351 0 0,4-7-362 0 0,8-6-479 0 0,1 0 0 0 0,2 0 0 0 0,1 0 0 0 0,0 1 0 0 0,3 1 0 0 0,0-1 0 0 0,1 1 0 0 0,1 36 0 0 0,-4-1-300 0 0,4-41-983 0 0,-1 30 1 0 0,17-48-1530 0 0,2-3 945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4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5063 0 0,'0'-1'4552'0'0,"0"-7"1964"0"0,1 6-5971 0 0,1-1 0 0 0,-1 0 0 0 0,1 1-1 0 0,-1 0 1 0 0,1-1 0 0 0,0 1 0 0 0,0 0-1 0 0,0 0 1 0 0,0 0 0 0 0,4-3 0 0 0,-1 2-194 0 0,-1 0 0 0 0,1 0 1 0 0,0 0-1 0 0,1 1 0 0 0,4-2 1 0 0,9-1-315 0 0,-1 0 1 0 0,26-2 0 0 0,-30 5 320 0 0,283-44-1757 0 0,-268 40-2642 0 0,-16 3-3135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4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0,'2'1'3315'0'0,"6"1"-604"0"0,-1 0 1 0 0,1 1-1 0 0,11 6 1 0 0,-14-6-2496 0 0,0 0 0 0 0,0 0 0 0 0,-1 0 0 0 0,1 1 0 0 0,-1 0 0 0 0,0 0 0 0 0,0 0-1 0 0,0 0 1 0 0,0 1 0 0 0,-1-1 0 0 0,0 1 0 0 0,0 0 0 0 0,0 0 0 0 0,0 0 0 0 0,3 11 0 0 0,-5-13-201 0 0,0 4 86 0 0,-1 16-33 0 0,2-13-196 0 0,-2-8-541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4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 11519 0 0,'0'0'10863'0'0,"0"2"-10377"0"0,-4 21-286 0 0,2 1 0 0 0,0-1 0 0 0,3 39 0 0 0,2-50-351 0 0,-2-9 122 0 0,0-1-199 0 0,1-1-616 0 0,0 1 351 0 0,0-1-1 0 0,1 0 1 0 0,-1 0-1 0 0,0 0 1 0 0,1 0-1 0 0,4 1 1 0 0,8 1-6510 0 0</inkml:trace>
  <inkml:trace contextRef="#ctx0" brushRef="#br0" timeOffset="1">447 0 10591 0 0,'0'0'964'0'0,"1"2"-794"0"0,0 2 638 0 0,-1 0 1 0 0,1-1 0 0 0,-1 1 0 0 0,0 0-1 0 0,0 0 1 0 0,-1 7 1868 0 0,1-9-1518 0 0,0 2-822 0 0,0-1 0 0 0,0 0 0 0 0,0 1 0 0 0,1-1 0 0 0,-1 0 0 0 0,1 0 0 0 0,0 0 0 0 0,2 7 0 0 0,-1-9-289 0 0,-1 1 0 0 0,0 0-1 0 0,0 0 1 0 0,1-1 0 0 0,-1 1 0 0 0,1 0-1 0 0,0-1 1 0 0,-1 0 0 0 0,1 1-1 0 0,0-1 1 0 0,0 0 0 0 0,0 0 0 0 0,0 0-1 0 0,0 0 1 0 0,3 1 0 0 0,-1 0-481 0 0,19 4 2 0 0,-5-5-7072 0 0,-6-3 667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4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4607 0 0,'3'-1'11770'0'0,"57"-9"-8476"0"0,55-6-645 0 0,-55 13-1870 0 0,106-10 273 0 0,-132 9-1017 0 0,-1-2 0 0 0,63-20-1 0 0,9-15-384 0 0,-88 33-313 0 0,-1 0 0 0 0,0-1-1 0 0,-1-1 1 0 0,14-11 0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44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 4143 0 0,'2'0'3059'0'0,"0"-1"-2368"0"0,0 1 0 0 0,0 0 0 0 0,0 0 0 0 0,0 0 0 0 0,0 0 0 0 0,0 0 0 0 0,0 0 0 0 0,0 0 0 0 0,0 1 0 0 0,0-1 0 0 0,0 1 0 0 0,2 0 0 0 0,-2 0-485 0 0,-1 0 0 0 0,1 1 0 0 0,0-1 1 0 0,0 0-1 0 0,-1 1 0 0 0,1-1 0 0 0,-1 1 1 0 0,1-1-1 0 0,-1 1 0 0 0,0 0 0 0 0,1 0 1 0 0,1 3-1 0 0,0 3-28 0 0,0 0 0 0 0,0 0 1 0 0,0 0-1 0 0,-1 0 0 0 0,-1 0 0 0 0,1 0 1 0 0,-1 0-1 0 0,0 1 0 0 0,-1-1 0 0 0,0 0 1 0 0,-1 1-1 0 0,-2 15 0 0 0,-3 7 178 0 0,-2 0-1 0 0,-13 32 1 0 0,12-37-247 0 0,-54 151 42 0 0,62-175-391 0 0,4 10-1852 0 0,-3-9 849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4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11 12607 0 0,'14'-9'579'0'0,"-12"7"442"0"0,-2 4-909 0 0,1-1-110 0 0,-1 0 1 0 0,0 0-1 0 0,0 0 0 0 0,-1 0 0 0 0,1 1 0 0 0,0-1 0 0 0,0 0 0 0 0,0 0 0 0 0,-1 0 1 0 0,1 0-1 0 0,-1 0 0 0 0,1 0 0 0 0,-1 0 0 0 0,1 0 0 0 0,-1 0 0 0 0,1 0 0 0 0,-1 0 1 0 0,-1 1-1 0 0,-1 2-12 0 0,-17 32 2849 0 0,8-29-1941 0 0,-154 107 86 0 0,127-86-990 0 0,-50 49-1 0 0,71-59 47 0 0,0 1 0 0 0,1 2 0 0 0,1-1 0 0 0,-18 33 0 0 0,30-46 20 0 0,0 1 0 0 0,1 0 0 0 0,0 0 1 0 0,0 0-1 0 0,1 0 0 0 0,-2 13 0 0 0,4-20-39 0 0,0 1-1 0 0,0 0 1 0 0,1-1-1 0 0,-1 1 0 0 0,1 0 1 0 0,0-1-1 0 0,-1 1 1 0 0,1-1-1 0 0,0 1 1 0 0,0-1-1 0 0,0 0 1 0 0,0 1-1 0 0,0-1 1 0 0,0 0-1 0 0,0 0 1 0 0,3 2-1 0 0,-1 0 28 0 0,3 3 51 0 0,1 0-1 0 0,0-1 0 0 0,1 0 1 0 0,-1 0-1 0 0,1 0 1 0 0,0-1-1 0 0,0-1 0 0 0,0 1 1 0 0,1-1-1 0 0,-1-1 0 0 0,1 1 1 0 0,0-1-1 0 0,10 0 1 0 0,7 1 117 0 0,1-1 1 0 0,-1-1 0 0 0,31-4-1 0 0,-2-1-80 0 0,-24 0-4109 0 0,-19 1-2830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4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0,'1'2'167'0'0,"6"15"-836"0"0,8 9 5571 0 0,3 4 1975 0 0,-10-10-5934 0 0,-7-18-209 0 0,3 27 1500 0 0,-4-22 3498 0 0,18-14-5473 0 0,-7 3-153 0 0,-1 0 0 0 0,14-8-1 0 0,71-48 90 0 0,-79 49-100 0 0,-10 10 123 0 0,-3 1 155 0 0,-2 0-333 0 0,0 1-1 0 0,1-1 1 0 0,-1 1-1 0 0,0-1 1 0 0,1 1-1 0 0,-1 0 1 0 0,0-1-1 0 0,0 1 1 0 0,0 0-1 0 0,1 0 1 0 0,-1 0-1 0 0,0 0 1 0 0,0 0-1 0 0,0 0 1 0 0,-1 0-1 0 0,1 0 1 0 0,0 0-1 0 0,0 1 0 0 0,0-1 1 0 0,0 2-1 0 0,11 25 190 0 0,-12-27-228 0 0,20 59 72 0 0,-11-32 10 0 0,-4-17-102 0 0,5 12-1124 0 0,-1-7-7655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4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9671 0 0,'0'0'748'0'0,"-1"2"-492"0"0,0 11 353 0 0,0 0 0 0 0,1 0 0 0 0,0-1 0 0 0,1 1 0 0 0,1 0 0 0 0,0 0-1 0 0,1-1 1 0 0,0 1 0 0 0,0-1 0 0 0,2 0 0 0 0,-1 0 0 0 0,12 20 0 0 0,-6-17-278 0 0,-1-1 0 0 0,2 0 0 0 0,0 0 1 0 0,0-1-1 0 0,1-1 0 0 0,1 0 0 0 0,0 0 1 0 0,1-1-1 0 0,17 10 0 0 0,-9-8-172 0 0,1-1-1 0 0,1 0 1 0 0,0-2-1 0 0,1-1 1 0 0,0-1-1 0 0,34 7 1 0 0,157 12 1439 0 0,-194-25-1223 0 0,41 10 1 0 0,-49-7-347 0 0,-4 1-46 0 0,-10-5-1 0 0,1 0 1 0 0,-1 0-1 0 0,0 0 1 0 0,1 0-1 0 0,-1 0 0 0 0,0 0 1 0 0,0 0-1 0 0,0 0 1 0 0,0 0-1 0 0,0 0 1 0 0,0 0-1 0 0,0 0 0 0 0,0 0 1 0 0,-1 0-1 0 0,1 0 1 0 0,0 0-1 0 0,0 0 1 0 0,-1 0-1 0 0,1 0 1 0 0,-1 0-1 0 0,1 0 0 0 0,-1 1 1 0 0,0-2-2 0 0,-2 6-195 0 0,0-1-1 0 0,0-1 1 0 0,-1 1 0 0 0,1 0 0 0 0,-1-1-1 0 0,0 0 1 0 0,-1 0 0 0 0,1 0-1 0 0,-1 0 1 0 0,-7 4 0 0 0,8-6-160 0 0,0 1 1 0 0,1-1-1 0 0,-1 0 1 0 0,0-1-1 0 0,0 1 1 0 0,0-1-1 0 0,0 0 1 0 0,0 0-1 0 0,0 0 1 0 0,-1 0-1 0 0,1-1 1 0 0,0 0-1 0 0,0 1 1 0 0,-1-2-1 0 0,-6 0 1 0 0,1-2-1630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4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8287 0 0,'0'2'3060'0'0,"-1"2"-2205"0"0,1-1-1 0 0,0 1 1 0 0,-1-1 0 0 0,0 1-1 0 0,0-1 1 0 0,0 0-1 0 0,-2 6 1 0 0,0-3-312 0 0,0 0 0 0 0,-1-1 0 0 0,-5 8 1 0 0,-4 3-565 0 0,-23 21 1 0 0,30-32 349 0 0,-106 88 118 0 0,22-22-336 0 0,67-51-98 0 0,-42 40 33 0 0,57-50-41 0 0,-1-1 0 0 0,1 1 0 0 0,1 1 0 0 0,-12 20 0 0 0,18-30 5 0 0,0 1 0 0 0,1-1 0 0 0,-1 1 1 0 0,1-1-1 0 0,-1 1 0 0 0,1 0 0 0 0,-1-1 0 0 0,1 1 0 0 0,0-1 0 0 0,0 1 0 0 0,0 0 0 0 0,0-1 1 0 0,0 1-1 0 0,0 0 0 0 0,0 1 0 0 0,1-2-96 0 0,-1 0 1 0 0,1 0-1 0 0,-1 0 1 0 0,1 0-1 0 0,0 0 0 0 0,-1 0 1 0 0,1 0-1 0 0,0 0 1 0 0,0-1-1 0 0,-1 1 0 0 0,1 0 1 0 0,0 0-1 0 0,0-1 1 0 0,0 1-1 0 0,0-1 1 0 0,0 1-1 0 0,0-1 0 0 0,0 1 1 0 0,0-1-1 0 0,0 1 1 0 0,0-1-1 0 0,2 0 1 0 0,18 4-6909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1:4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77 4607 0 0,'0'0'208'0'0,"-2"2"-9"0"0,-8 14 799 0 0,-6 4 9986 0 0,9-9-6149 0 0,7-9-4203 0 0,0-2-608 0 0,0 0 0 0 0,0 0 0 0 0,0 1 0 0 0,0-1 0 0 0,-1 0 0 0 0,1 0 0 0 0,0 0 0 0 0,0 0 0 0 0,0 0 0 0 0,0 1 0 0 0,0-1 0 0 0,0 0 0 0 0,0 0 0 0 0,0 0 0 0 0,0 0 0 0 0,0 0 0 0 0,0 1 0 0 0,0-1 0 0 0,0 0 0 0 0,0 0 0 0 0,0 0 0 0 0,0 0 0 0 0,0 1 0 0 0,0-1 0 0 0,0 0 0 0 0,0 0 0 0 0,0 0 0 0 0,0 0 0 0 0,0 0 0 0 0,0 1 0 0 0,1-1 0 0 0,-1 0 0 0 0,0 0 0 0 0,0 0 0 0 0,0 0 0 0 0,0 0 0 0 0,0 1 0 0 0,0-1 0 0 0,0 0 0 0 0,1 0 0 0 0,-1 0 0 0 0,0 0 0 0 0,0 0 0 0 0,0 0 0 0 0,5 0-9 0 0,0-1 0 0 0,-1 0 1 0 0,1-1-1 0 0,-1 1 0 0 0,1-1 0 0 0,-1 1 0 0 0,0-1 0 0 0,0-1 0 0 0,0 1 0 0 0,0-1 1 0 0,7-5-1 0 0,-1-2-63 0 0,1 0 1 0 0,12-18 0 0 0,-13 15-13 0 0,22-21 0 0 0,-31 33 85 0 0,0 0-1 0 0,-1 0 0 0 0,1 0 1 0 0,0 0-1 0 0,0 0 1 0 0,0 0-1 0 0,1 0 0 0 0,-1 1 1 0 0,0-1-1 0 0,0 1 1 0 0,0-1-1 0 0,0 0 1 0 0,1 1-1 0 0,-1 0 0 0 0,0-1 1 0 0,0 1-1 0 0,1 0 1 0 0,-1 0-1 0 0,0-1 1 0 0,1 1-1 0 0,-1 0 0 0 0,0 0 1 0 0,1 1-1 0 0,-1-1 1 0 0,0 0-1 0 0,1 0 0 0 0,0 1 1 0 0,3 0 59 0 0,5 2 235 0 0,0 0 0 0 0,-1 0-1 0 0,0 1 1 0 0,0 0 0 0 0,13 8-1 0 0,-1-1 2 0 0,72 36 373 0 0,-89-45-687 0 0,3 1 13 0 0,-1 2-1 0 0,1-1 1 0 0,-1 1 0 0 0,8 6-1 0 0,-11-8-166 0 0,1 0-1 0 0,-1 0 1 0 0,0 1 0 0 0,0-1-1 0 0,-1 1 1 0 0,1-1 0 0 0,-1 1-1 0 0,0 0 1 0 0,0 0 0 0 0,0 0-1 0 0,0 0 1 0 0,-1 0 0 0 0,1 0-1 0 0,-1 0 1 0 0,1 5 0 0 0,-2 3-967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2:0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11055 0 0,'0'0'1926'0'0,"0"-3"-1113"0"0,8-16 1824 0 0,-7 17-2013 0 0,1 1-456 0 0,0 0-63 0 0,0 0-1 0 0,0 0 1 0 0,0 1-1 0 0,0-1 0 0 0,0 1 1 0 0,0-1-1 0 0,0 1 1 0 0,0-1-1 0 0,0 1 1 0 0,0 0-1 0 0,3 0 1 0 0,31 4 1205 0 0,2-1-464 0 0,-16-5-727 0 0,0-1 0 0 0,1-1 0 0 0,34-11 0 0 0,63-30-1878 0 0,-112 42 1523 0 0,44-15-2851 0 0,-32 11-2853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4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 13327 0 0,'0'0'612'0'0,"-1"-1"-14"0"0,-11-11 788 0 0,17 23-366 0 0,-4-5-854 0 0,5 5-75 0 0,0 1 0 0 0,0-1 0 0 0,1 0 0 0 0,10 10 0 0 0,36 40-52 0 0,-37-43-23 0 0,58 59 105 0 0,54 64 586 0 0,-111-119-404 0 0,-1 0 1 0 0,-1 1-1 0 0,-1 0 0 0 0,21 50 0 0 0,-31-64-146 0 0,-1 1-1 0 0,0 0 0 0 0,0 0 1 0 0,-1 0-1 0 0,-1 0 1 0 0,0 0-1 0 0,0 0 0 0 0,-1 1 1 0 0,0-1-1 0 0,-1 0 1 0 0,0 0-1 0 0,0 1 0 0 0,-1-1 1 0 0,-1 0-1 0 0,0 0 1 0 0,0-1-1 0 0,-1 1 0 0 0,0-1 1 0 0,0 1-1 0 0,-1-1 1 0 0,-1-1-1 0 0,-6 10 0 0 0,-12 10 835 0 0,-44 41 0 0 0,35-40-3305 0 0,-2 0-3907 0 0,15-13-1107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2:0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35 8751 0 0,'0'0'674'0'0,"-2"1"-438"0"0,-16 1 9049 0 0,26-4-4211 0 0,-2 1-7115 0 0,127-23 3251 0 0,-90 15-968 0 0,-35 8-471 0 0,0 0 0 0 0,0 1 0 0 0,0 0 0 0 0,0 1-1 0 0,-1-1 1 0 0,1 2 0 0 0,12 2 0 0 0,4 1-5524 0 0,-7-3-1077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2:0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503 111 7487 0 0,'0'0'340'0'0,"-2"1"-5"0"0,-26 27-172 0 0,20-20-14 0 0,6-6 42 0 0,1 0 7 0 0,-1 1-130 0 0,-7 19 5278 0 0,7-8-4278 0 0,1-12-998 0 0,-1 4 6 0 0,-19 32 1007 0 0,18-34-946 0 0,1-2 159 0 0,2 1 156 0 0,0-2-63 0 0,0 1 0 0 0,0-1 1 0 0,0 1-1 0 0,0-1 0 0 0,0 1 0 0 0,0-1 1 0 0,1 1-1 0 0,-1-1 0 0 0,0 1 0 0 0,2 2 1 0 0,-1-3-343 0 0,-1-1 0 0 0,1 0 0 0 0,0 1 0 0 0,0-1 0 0 0,0 1 0 0 0,0-1 0 0 0,0 0 0 0 0,0 1 0 0 0,-1-1 0 0 0,1 0 0 0 0,0 0 0 0 0,0 0 0 0 0,0 0 0 0 0,0 0 0 0 0,0 0 0 0 0,0 0 0 0 0,3 0 2675 0 0,-4 2-2668 0 0,3 9-43 0 0,-5 0-11 0 0,-1-2 0 0 0,-1-4 15 0 0,3-4 122 0 0,2-3-84 0 0,10-16-34 0 0,1-1 0 0 0,1 2 0 0 0,0 0-1 0 0,19-18 1 0 0,29-38 26 0 0,-51 60-48 0 0,-1 0-15 0 0,0 0 0 0 0,0-1 0 0 0,-1 0 1 0 0,8-20-1 0 0,-16 31-30 0 0,0 2 44 0 0,0 0 0 0 0,0 0 1 0 0,0 0-1 0 0,-1 0 0 0 0,1 0 0 0 0,0 0 0 0 0,-1 0 1 0 0,1 0-1 0 0,-1 0 0 0 0,1 0 0 0 0,-1 0 0 0 0,1 0 1 0 0,-1 1-1 0 0,1-1 0 0 0,-1 0 0 0 0,0 0 0 0 0,1 1 0 0 0,-1-1 1 0 0,0 0-1 0 0,0 1 0 0 0,0-1 0 0 0,1 1 0 0 0,-1-1 1 0 0,0 1-1 0 0,0-1 0 0 0,0 1 0 0 0,-2-1 0 0 0,1 1-11 0 0,-1 0 0 0 0,1 0 0 0 0,0 0 0 0 0,-1 0 0 0 0,1 0 0 0 0,0 0 0 0 0,-5 2 0 0 0,5-2-10 0 0,-17 5-90 0 0,0 1 0 0 0,1 1 0 0 0,-29 15 0 0 0,1-1-1 0 0,-129 59-484 0 0,163-74 544 0 0,1 1-1 0 0,1 1 1 0 0,0 0-1 0 0,0 1 0 0 0,-14 14 1 0 0,-38 53-56 0 0,35-39 83 0 0,-32 57 0 0 0,51-81 30 0 0,1 1-1 0 0,1 0 1 0 0,1 1 0 0 0,0 0-1 0 0,0 0 1 0 0,2 0-1 0 0,0 0 1 0 0,-2 16-1 0 0,5-28 1 0 0,0 0 0 0 0,0 0-1 0 0,0 0 1 0 0,1 0 0 0 0,-1-1-1 0 0,1 1 1 0 0,-1 0 0 0 0,1 0-1 0 0,0 0 1 0 0,0-1 0 0 0,0 1-1 0 0,0 0 1 0 0,1-1 0 0 0,-1 1-1 0 0,1-1 1 0 0,-1 0 0 0 0,1 1 0 0 0,0-1-1 0 0,2 2 1 0 0,-1-1 12 0 0,0-1-1 0 0,0 0 1 0 0,1 0 0 0 0,-1 0 0 0 0,1-1-1 0 0,-1 1 1 0 0,1-1 0 0 0,0 1 0 0 0,-1-1-1 0 0,1 0 1 0 0,0-1 0 0 0,0 1-1 0 0,7 0 1 0 0,21-1 68 0 0,1-1 0 0 0,-1-2 0 0 0,40-8 0 0 0,94-30-894 0 0,-160 40 205 0 0,1-1 1 0 0,0 1-1 0 0,-1 0 1 0 0,1 1-1 0 0,8 0 1 0 0,-13 0-971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2:0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8 5527 0 0,'11'-7'15455'0'0,"-13"18"-15165"0"0,0 1 1 0 0,0-1 0 0 0,-1 0-1 0 0,0 0 1 0 0,-1 0-1 0 0,0 0 1 0 0,-11 19 0 0 0,-3 9-40 0 0,10-20-205 0 0,2 0 0 0 0,0 0 1 0 0,-5 32-1 0 0,10-48-108 0 0,1 0-1 0 0,0 0 1 0 0,0 0-1 0 0,0 0 1 0 0,0-1-1 0 0,0 1 1 0 0,2 5 0 0 0,5 3-2441 0 0,-6-10 1965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2:0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83 462 7279 0 0,'-8'20'566'0'0,"0"-1"-1"0"0,-13 22 1 0 0,13-28 514 0 0,0 0 1 0 0,2 1-1 0 0,0 0 1 0 0,0 0 0 0 0,-5 26-1 0 0,11-38-409 0 0,1 0-60 0 0,0-1-499 0 0,-1 0 0 0 0,1 0 0 0 0,0 0 1 0 0,0 1-1 0 0,-1-1 0 0 0,1 0 1 0 0,0-1-1 0 0,0 1 0 0 0,0 0 0 0 0,1 0 1 0 0,-1 0-1 0 0,0-1 0 0 0,0 1 1 0 0,0 0-1 0 0,0-1 0 0 0,1 1 1 0 0,-1-1-1 0 0,0 1 0 0 0,3-1 0 0 0,-1 0 11 0 0,0 1 0 0 0,0-1 0 0 0,-1-1 0 0 0,1 1 0 0 0,0 0-1 0 0,0-1 1 0 0,-1 0 0 0 0,1 1 0 0 0,3-3 0 0 0,6-2 144 0 0,0-1 0 0 0,0-1 0 0 0,14-10 0 0 0,-19 12-101 0 0,39-29 168 0 0,64-60 1 0 0,32-50 235 0 0,63-67 758 0 0,-122 126-1153 0 0,-76 78-190 0 0,-19 35-125 0 0,-75 117 88 0 0,60-106-125 0 0,3 2 1 0 0,-37 78-1 0 0,59-112 155 0 0,0 0 1 0 0,0 1-1 0 0,0-1 0 0 0,0 15 1 0 0,2-12-33 0 0,4 0 52 0 0,-3-8 11 0 0,1 0 1 0 0,0 0 0 0 0,-1-1-1 0 0,1 1 1 0 0,0-1 0 0 0,0 1-1 0 0,0-1 1 0 0,0 0 0 0 0,1 0-1 0 0,-1 0 1 0 0,0 0 0 0 0,0 0-1 0 0,1 0 1 0 0,-1-1 0 0 0,0 1-1 0 0,1-1 1 0 0,-1 1 0 0 0,1-1-1 0 0,-1 0 1 0 0,1 0 0 0 0,-1 0 0 0 0,0-1-1 0 0,1 1 1 0 0,-1 0 0 0 0,1-1-1 0 0,2 0 1 0 0,4-2 21 0 0,1 0 0 0 0,-1-1 0 0 0,0 1 0 0 0,0-2 1 0 0,9-5-1 0 0,-1-2-20 0 0,0 0 0 0 0,-1 0-1 0 0,20-21 1 0 0,38-49 43 0 0,-15 16-34 0 0,16-10-17 0 0,-24 27-13 0 0,70-91 1 0 0,-120 139-66 0 0,-4 1-15 0 0,1 0 68 0 0,-1 1 1 0 0,0-1 0 0 0,1 1-1 0 0,-1 0 1 0 0,1-1 0 0 0,-1 1-1 0 0,1 0 1 0 0,-1 0 0 0 0,1 1-1 0 0,-1-1 1 0 0,1 0 0 0 0,0 1-1 0 0,0 0 1 0 0,0-1 0 0 0,0 1-1 0 0,0 0 1 0 0,0 0-1 0 0,0 0 1 0 0,1 0 0 0 0,-3 4-1 0 0,-2 5-126 0 0,0 0-1 0 0,0 0 0 0 0,-5 20 1 0 0,-5 8-60 0 0,-19 24 203 0 0,18-34 164 0 0,1 1 1 0 0,1 0-1 0 0,2 1 1 0 0,-11 37-1 0 0,19-50-31 0 0,1 0-1 0 0,-3 32 1 0 0,7-45-93 0 0,0 0 0 0 0,0 0 0 0 0,0 0-1 0 0,0 0 1 0 0,1 0 0 0 0,0 0 0 0 0,0 0 0 0 0,1-1 0 0 0,-1 1-1 0 0,1 0 1 0 0,0-1 0 0 0,0 1 0 0 0,0-1 0 0 0,6 8-1 0 0,-4-8-3 0 0,0 0 0 0 0,1 0 0 0 0,0 0-1 0 0,-1-1 1 0 0,1 0 0 0 0,10 5 0 0 0,-6-3-16 0 0,23 14-1317 0 0,9 6-4624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2:4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20 2879 0 0,'0'0'347'0'0,"-8"-2"2085"0"0,4 1-1705 0 0,1 0-1 0 0,-1-1 0 0 0,1 0 1 0 0,0 1-1 0 0,0-1 1 0 0,-13-7 10015 0 0,13 14-10657 0 0,1-1 1 0 0,-1 1-1 0 0,1-1 0 0 0,0 1 0 0 0,1 0 1 0 0,-1 0-1 0 0,1 0 0 0 0,0 0 0 0 0,0 0 1 0 0,0 10-1 0 0,1-7 36 0 0,0 1 0 0 0,1-1 0 0 0,0 1 0 0 0,1-1-1 0 0,5 17 1 0 0,1-3 167 0 0,2 0-1 0 0,1-1 1 0 0,23 36-1 0 0,-20-39-208 0 0,0 0-1 0 0,0 0 1 0 0,2-1-1 0 0,0-1 0 0 0,24 18 1 0 0,-4-8 15 0 0,68 40 0 0 0,-93-60-82 0 0,-4-2 5 0 0,1 0 1 0 0,15 6-1 0 0,1-2 24 0 0,-22-7-149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2:4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61 8287 0 0,'0'0'639'0'0,"2"-1"-415"0"0,4-7 621 0 0,2-2 617 0 0,0 1 0 0 0,0 0-1 0 0,11-8 1 0 0,-5 10 1623 0 0,-13 9-2563 0 0,0 2-415 0 0,1 0 0 0 0,-1 0 0 0 0,0 1 0 0 0,0-1 0 0 0,0 0 0 0 0,0 0 0 0 0,-1 1 0 0 0,0-1 0 0 0,0 1 0 0 0,0-1 0 0 0,0 0 0 0 0,-1 1 0 0 0,0-1 0 0 0,0 0 0 0 0,0 0 0 0 0,-3 8 0 0 0,-3 5 155 0 0,-1 0 0 0 0,-17 26 0 0 0,15-26-174 0 0,-6 9-25 0 0,-2-1 1 0 0,0-1-1 0 0,-41 41 0 0 0,16-24 35 0 0,-50 35 0 0 0,81-67-98 0 0,1 0 0 0 0,1 0 0 0 0,0 2 0 0 0,-13 15 0 0 0,18-17 0 0 0,1-1-24 0 0,3-6-93 0 0,0 4-2292 0 0,0-1 1847 0 0,0 1 0 0 0,-1 0 0 0 0,1-1 0 0 0,-1 1 0 0 0,-1-1-1 0 0,-3 7 1 0 0,-3 10-1489 0 0,8-20 1977 0 0,1-1-1 0 0,0 0 0 0 0,0 0 1 0 0,-1 1-1 0 0,1-1 1 0 0,0 0-1 0 0,0 0 0 0 0,0 1 1 0 0,0-1-1 0 0,0 0 1 0 0,1 0-1 0 0,-1 1 0 0 0,0-1 1 0 0,1 0-1 0 0,-1 0 1 0 0,1 1-1 0 0,-1-1 0 0 0,1 0 1 0 0,-1 0-1 0 0,1 0 0 0 0,1 2 1 0 0,1 0 64 0 0,0 0 1 0 0,0 0-1 0 0,0 0 0 0 0,7 4 1 0 0,-5-4 144 0 0,-4-2-117 0 0,-1-1 0 0 0,1 1 0 0 0,0-1 0 0 0,0 1 1 0 0,-1-1-1 0 0,1 0 0 0 0,0 1 0 0 0,0-1 0 0 0,0 0 0 0 0,-1 0 1 0 0,1 0-1 0 0,0 0 0 0 0,0 0 0 0 0,0 0 0 0 0,1 0 1 0 0,0 0 36 0 0,1 1 137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2:4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3679 0 0,'0'0'9438'0'0,"2"2"-8110"0"0,-1 2-1068 0 0,1 0 0 0 0,0-1 0 0 0,-1 1 0 0 0,0 0 1 0 0,0 0-1 0 0,0 0 0 0 0,-1 0 0 0 0,1 0 0 0 0,-1 0 1 0 0,0 0-1 0 0,0 0 0 0 0,0 0 0 0 0,-2 7 0 0 0,-1 8 838 0 0,-11 32 0 0 0,5-21-415 0 0,4-12-228 0 0,0 1-75 0 0,0 0 0 0 0,1 0 0 0 0,-2 33-1 0 0,6-51-371 0 0,0 0 0 0 0,0 0 0 0 0,0-1 0 0 0,0 1 0 0 0,0 0 0 0 0,0 0 0 0 0,0 0 0 0 0,0 0 0 0 0,0-1 0 0 0,0 1 0 0 0,0 0 0 0 0,0 0 0 0 0,0 0 0 0 0,1-1 0 0 0,-1 1 0 0 0,0 0 0 0 0,1 0 0 0 0,-1-1 0 0 0,1 2 0 0 0,-1 2-1376 0 0,15-6-10981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2:4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8287 0 0,'0'0'10679'0'0,"3"0"-10030"0"0,22 4-183 0 0,-1-2 0 0 0,1-1 1 0 0,0-1-1 0 0,0-1 0 0 0,39-7 0 0 0,125-34 2749 0 0,-148 32-3051 0 0,124-38-772 0 0,-163 47 356 0 0,1 1-184 0 0,23-5-1293 0 0,-24 5 438 0 0,14 3-3497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2:4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16415 0 0,'0'0'1484'0'0,"1"2"-1221"0"0,4 4-115 0 0,0 1 0 0 0,0 0 0 0 0,-1 1-1 0 0,0-1 1 0 0,0 1 0 0 0,-1 0 0 0 0,0 0 0 0 0,0 0 0 0 0,2 14 0 0 0,-4-10 75 0 0,0-1 1 0 0,0 0 0 0 0,-1 0-1 0 0,-1 1 1 0 0,0-1 0 0 0,0 0-1 0 0,-4 12 1 0 0,-30 99 844 0 0,10-40-336 0 0,24-78-700 0 0,0 1 1 0 0,0 0-1 0 0,0-1 1 0 0,0 1-1 0 0,1-1 1 0 0,0 1 0 0 0,1 5-1 0 0,-1 25-6648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2:4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0,'0'0'17968'0'0,"1"3"-17642"0"0,0-3-255 0 0,-1 1-29 0 0,1-1-1 0 0,-1 1 0 0 0,1-1 1 0 0,0 1-1 0 0,-1 0 1 0 0,1-1-1 0 0,-1 1 1 0 0,1 0-1 0 0,-1-1 1 0 0,0 1-1 0 0,1 0 1 0 0,0 1 286 0 0,-1 1-114 0 0,3 5-119 0 0,-2-3-109 0 0,1-1 1 0 0,-1 1 0 0 0,1-1-1 0 0,0 1 1 0 0,0-1-1 0 0,0 0 1 0 0,1 0-1 0 0,4 6 1 0 0,-6-9-706 0 0,2 0-845 0 0,12 1-3398 0 0,2-1-1460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4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131 148 3223 0 0,'-26'2'-851'0'0,"-13"6"5176"0"0,27-5-1985 0 0,-1 0-1 0 0,1-1 1 0 0,-17 0 2319 0 0,42-16-3368 0 0,13 4-485 0 0,0 2 0 0 0,45-10 0 0 0,61-3 855 0 0,-46 8-894 0 0,224-54-180 0 0,-303 65-856 0 0,-1 0 0 0 0,1 0 0 0 0,-1-1 0 0 0,7-3 0 0 0,-12 5-933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2:46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6447 0 0,'2'-1'12787'0'0,"16"-8"-9555"0"0,-16 9-2076 0 0,16 4-1120 0 0,-16-2-75 0 0,1-1 1 0 0,-1 0 0 0 0,0 0-1 0 0,0 1 1 0 0,0 0 0 0 0,-1-1-1 0 0,4 4 1 0 0,-1-1-215 0 0,-2-2-860 0 0,10 5-1883 0 0,3-2 1446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2:4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4143 0 0,'0'0'191'0'0,"0"2"-11"0"0,-2 25 10284 0 0,5-14-5656 0 0,-3-11-4664 0 0,1 0 0 0 0,0-1 0 0 0,0 1 0 0 0,0-1-1 0 0,0 1 1 0 0,0-1 0 0 0,0 1 0 0 0,0-1 0 0 0,0 0 0 0 0,1 1-1 0 0,-1-1 1 0 0,0 0 0 0 0,1 0 0 0 0,-1 0 0 0 0,1 0 0 0 0,0 0-1 0 0,-1 0 1 0 0,3 0 0 0 0,0 1 19 0 0,1-1-1 0 0,0 0 0 0 0,0 0 1 0 0,0-1-1 0 0,0 0 1 0 0,0 0-1 0 0,0 0 1 0 0,1 0-1 0 0,-1-1 0 0 0,0 1 1 0 0,8-4-1 0 0,-4 1-461 0 0,1 0 0 0 0,-1-1-1 0 0,0-1 1 0 0,0 1 0 0 0,10-8-1 0 0,-11 7-741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2:4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5 158 10135 0 0,'-5'2'9979'0'0,"20"-1"-9632"0"0,0 0-1 0 0,0-2 1 0 0,0 0 0 0 0,17-3 0 0 0,62-17 807 0 0,-52 11-766 0 0,122-33 762 0 0,-8 1-499 0 0,-122 34-589 0 0,3-2-151 0 0,0 2-1 0 0,1 2 1 0 0,46-2-1 0 0,-82 8-281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2:4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11975 0 0,'0'0'2116'0'0,"-10"3"1135"0"0,10-3-3243 0 0,-4 3 166 0 0,0-1 1 0 0,1 1-1 0 0,-1-1 0 0 0,1 1 1 0 0,0 0-1 0 0,0 0 1 0 0,0 1-1 0 0,0-1 1 0 0,1 1-1 0 0,-1-1 0 0 0,1 1 1 0 0,0 0-1 0 0,0 0 1 0 0,0 0-1 0 0,-1 4 1 0 0,-75 251 1857 0 0,62-217-2031 0 0,-2-1-1 0 0,-2-1 0 0 0,-1-1 1 0 0,-28 39-1 0 0,7-13-168 0 0,40-62-94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2:4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52 7831 0 0,'1'-1'356'0'0,"7"-5"116"0"0,30-23 51 0 0,-8 13 11661 0 0,-37 29-11912 0 0,2-5-250 0 0,0 0 0 0 0,-1-1 0 0 0,-1 0 0 0 0,1 0 1 0 0,-13 10-1 0 0,-42 27-41 0 0,54-39 26 0 0,-37 24-7 0 0,-12 8 0 0 0,-53 47 0 0 0,53-35 0 0 0,-62 72 0 0 0,114-116 3 0 0,0-1 1 0 0,1 1-1 0 0,0 0 0 0 0,-1 0 0 0 0,2 1 0 0 0,-1-1 1 0 0,1 0-1 0 0,-1 1 0 0 0,-1 7 0 0 0,4-11-2 0 0,0 0 0 0 0,-1 0 0 0 0,1 0 0 0 0,0 0 0 0 0,0 0 1 0 0,0 0-1 0 0,0 0 0 0 0,1 1 0 0 0,-1-1 0 0 0,0 0 0 0 0,1 0 0 0 0,0 0 0 0 0,-1 0 0 0 0,1 0 0 0 0,0-1 0 0 0,0 1 0 0 0,0 0 0 0 0,0 0 0 0 0,0 0 0 0 0,1-1 1 0 0,-1 1-1 0 0,0-1 0 0 0,1 1 0 0 0,-1-1 0 0 0,1 0 0 0 0,0 1 0 0 0,-1-1 0 0 0,1 0 0 0 0,3 1 0 0 0,4 3 8 0 0,0-1-1 0 0,0-1 1 0 0,0 0-1 0 0,1 0 1 0 0,-1-1-1 0 0,1 0 1 0 0,16 1-1 0 0,3-2 26 0 0,39-3 0 0 0,-37-1-1861 0 0,42-10 0 0 0,-48 8-4887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2:47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5983 0 0,'0'9'638'0'0,"0"-3"-1687"0"0,0 11 3637 0 0,0-13-893 0 0,1 0-1 0 0,-1 0 1 0 0,0 0-1 0 0,1 0 1 0 0,0 0-1 0 0,0 0 1 0 0,3 6 1246 0 0,-3-10-2672 0 0,3 1-218 0 0,-1-1-1 0 0,1 0 0 0 0,-1 0 1 0 0,1-1-1 0 0,-1 1 0 0 0,1-1 1 0 0,-1 0-1 0 0,1 0 0 0 0,-1 0 1 0 0,1 0-1 0 0,-1 0 0 0 0,0-1 1 0 0,0 1-1 0 0,0-1 0 0 0,0 0 1 0 0,5-4-1 0 0,6-5-24 0 0,0-1 0 0 0,13-14-1 0 0,-7 6 30 0 0,-18 18-52 0 0,8-8-2 0 0,0 1 1 0 0,0 0 0 0 0,1 1-1 0 0,20-11 1 0 0,-23 17 14 0 0,-7 3-7 0 0,1 0 1 0 0,-1 1-1 0 0,0-1 0 0 0,0 0 0 0 0,0 0 0 0 0,0 0 1 0 0,0 1-1 0 0,0-1 0 0 0,-1 0 0 0 0,1 1 0 0 0,0-1 1 0 0,-1 1-1 0 0,1-1 0 0 0,-1 1 0 0 0,1-1 1 0 0,-1 1-1 0 0,0 0 0 0 0,1-1 0 0 0,-1 1 0 0 0,0-1 1 0 0,0 3-1 0 0,-2 36 142 0 0,2-40-149 0 0,-2 15 28 0 0,-3 63 116 0 0,5-70-161 0 0,1-1 1 0 0,-1 0 0 0 0,1 1 0 0 0,1-1 0 0 0,-1 0 0 0 0,1 0-1 0 0,0 0 1 0 0,4 8 0 0 0,-5-14-76 0 0,0 0-1 0 0,0 0 1 0 0,0 0 0 0 0,0 0-1 0 0,0 0 1 0 0,0 0-1 0 0,0 0 1 0 0,0 0 0 0 0,1-1-1 0 0,-1 1 1 0 0,0 0-1 0 0,0-1 1 0 0,1 1 0 0 0,-1-1-1 0 0,3 1 1 0 0,-4-1 71 0 0,12 3-1384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2:4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106 563 4607 0 0,'0'0'354'0'0,"-2"0"-233"0"0,-6 2-183 0 0,-11 2 1638 0 0,-1 6 3909 0 0,17-8-5328 0 0,-4 2 278 0 0,1 1 0 0 0,0 0-1 0 0,-9 8 1 0 0,13-10-219 0 0,0 0 0 0 0,0 0 0 0 0,0-1 0 0 0,0 1 0 0 0,1 0 0 0 0,-1 0 0 0 0,1 1 0 0 0,0-1 0 0 0,0 0 0 0 0,0 0 0 0 0,0 5 0 0 0,0-6-30 0 0,1 0 0 0 0,0-1 0 0 0,0 1 0 0 0,0 0 1 0 0,0 0-1 0 0,0 0 0 0 0,0 0 0 0 0,0 0 0 0 0,1-1 1 0 0,-1 1-1 0 0,0 0 0 0 0,1 0 0 0 0,0 0 0 0 0,1 2 1 0 0,-1-3-89 0 0,-1 0 0 0 0,1 0 0 0 0,0 0 0 0 0,0 0 0 0 0,0 0 0 0 0,0 0 0 0 0,0 0 0 0 0,0 0 0 0 0,0 0 0 0 0,1-1 0 0 0,-1 1 0 0 0,0-1 0 0 0,0 1 1 0 0,1-1-1 0 0,-1 1 0 0 0,2 0 0 0 0,1-1 8 0 0,0 1 1 0 0,0-1 0 0 0,0 0-1 0 0,0 0 1 0 0,1-1 0 0 0,-1 1-1 0 0,0-1 1 0 0,0 0 0 0 0,0 0-1 0 0,0 0 1 0 0,0 0 0 0 0,4-3-1 0 0,17-10 202 0 0,0-1 0 0 0,-1-2-1 0 0,-1 0 1 0 0,33-31 0 0 0,-13 10-39 0 0,372-354 379 0 0,-324 289-1029 0 0,-90 101 265 0 0,-2 5-260 0 0,-84 121 196 0 0,34-46 121 0 0,22-32 32 0 0,-36 73 1 0 0,64-116 29 0 0,-1 1 1 0 0,1-1-1 0 0,-1 1 1 0 0,1 0 0 0 0,0-1-1 0 0,0 1 1 0 0,1 0-1 0 0,-1 0 1 0 0,1-1-1 0 0,-1 1 1 0 0,1 0-1 0 0,1 0 1 0 0,-1 0 0 0 0,1 4-1 0 0,3 2 8 0 0,4 3 16 0 0,-3-12-5 0 0,-3-1-18 0 0,1 1 3 0 0,1 0 0 0 0,0 0 1 0 0,0-1-1 0 0,0 1 0 0 0,-1-1 0 0 0,1 0 0 0 0,0 0 1 0 0,0-1-1 0 0,0 1 0 0 0,0-1 0 0 0,-1 0 0 0 0,5-1 0 0 0,9-3 63 0 0,21-11-1 0 0,-27 11-53 0 0,15-6 22 0 0,-1-3 0 0 0,0 0 0 0 0,45-34-1 0 0,57-65 116 0 0,-84 73-81 0 0,-13 12 10 0 0,-1-1 0 0 0,-1-1 0 0 0,32-44 0 0 0,-58 71-88 0 0,0 0 0 0 0,-1 0 0 0 0,1 0 0 0 0,-1 0 0 0 0,0-1 0 0 0,1 1 0 0 0,-1-1 0 0 0,-1 1 0 0 0,1-1 0 0 0,0 1 0 0 0,-1-1 0 0 0,0 1 0 0 0,0-1 0 0 0,0 1 0 0 0,-1-7 0 0 0,1 10-1 0 0,0-1-1 0 0,-1 1 0 0 0,1 0 1 0 0,-1 0-1 0 0,1-1 1 0 0,0 1-1 0 0,-1 0 1 0 0,1 0-1 0 0,-1-1 0 0 0,1 1 1 0 0,-1 0-1 0 0,1 0 1 0 0,0 0-1 0 0,-1 0 1 0 0,1 0-1 0 0,-1 0 1 0 0,1 0-1 0 0,-1 0 0 0 0,1 0 1 0 0,-1 0-1 0 0,1 0 1 0 0,-1 0-1 0 0,1 0 1 0 0,-1 0-1 0 0,-11 2-40 0 0,9-1 41 0 0,0 0 1 0 0,0 0-1 0 0,0 1 0 0 0,0-1 1 0 0,1 1-1 0 0,-1 0 1 0 0,0-1-1 0 0,1 1 0 0 0,0 1 1 0 0,-4 2-1 0 0,-20 27-58 0 0,24-29 64 0 0,-10 13-8 0 0,2 1 0 0 0,0 1 0 0 0,-13 30 0 0 0,-13 60-27 0 0,26-66 35 0 0,-5 50 0 0 0,-1 2 79 0 0,13-77-24 0 0,1 0 1 0 0,-1 21-1 0 0,3-30-50 0 0,0 0 1 0 0,0 0-1 0 0,1-1 0 0 0,0 1 1 0 0,0 0-1 0 0,6 14 0 0 0,-7-21-172 0 0,1 0 0 0 0,-1 0-1 0 0,1 0 1 0 0,-1 0 0 0 0,1 0-1 0 0,-1 0 1 0 0,1 0 0 0 0,0 0-1 0 0,0 0 1 0 0,0-1 0 0 0,-1 1-1 0 0,1 0 1 0 0,0 0 0 0 0,2 0-1 0 0,-2 0 51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2:4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 17935 0 0,'0'0'827'0'0,"-1"-1"-22"0"0,0 1-790 0 0,0 0-1 0 0,0 0 0 0 0,0 0 1 0 0,-1 0-1 0 0,1 0 0 0 0,0 0 1 0 0,0 0-1 0 0,0 0 0 0 0,0 1 1 0 0,0-1-1 0 0,0 0 1 0 0,0 1-1 0 0,0-1 0 0 0,0 0 1 0 0,0 1-1 0 0,0-1 0 0 0,0 1 1 0 0,0 0-1 0 0,0-1 0 0 0,0 1 1 0 0,1 0-1 0 0,-1-1 1 0 0,0 1-1 0 0,0 0 0 0 0,1 0 1 0 0,-1 0-1 0 0,1 0 0 0 0,-1 0 1 0 0,0 0-1 0 0,1 0 0 0 0,0 0 1 0 0,-1 2-1 0 0,0-1 82 0 0,-1 1-40 0 0,1 1 0 0 0,0-1 0 0 0,0 1 0 0 0,1-1 0 0 0,-1 1 0 0 0,1 0 0 0 0,0-1 0 0 0,0 1-1 0 0,0 0 1 0 0,0-1 0 0 0,1 1 0 0 0,-1 0 0 0 0,1-1 0 0 0,0 1 0 0 0,0 0 0 0 0,0-1 0 0 0,4 6 0 0 0,-2-1-11 0 0,1 0 0 0 0,1 0 0 0 0,0-1 0 0 0,0 0-1 0 0,0 0 1 0 0,8 9 0 0 0,3-2 74 0 0,0 0 0 0 0,1-1 0 0 0,0-1 0 0 0,33 18 0 0 0,82 28 254 0 0,-76-40 113 0 0,68 14 1 0 0,-115-30-421 0 0,0-1-1 0 0,15 1 0 0 0,-2-1-29 0 0,-21-1-60 0 0,1 0 0 0 0,-1 0-1 0 0,0 0 1 0 0,1 0 0 0 0,-1 0 0 0 0,0 0-1 0 0,1 0 1 0 0,-1 0 0 0 0,0 0 0 0 0,1-1-1 0 0,-1 1 1 0 0,0-1 0 0 0,1 1 0 0 0,-1-1-1 0 0,0 1 1 0 0,0-1 0 0 0,0 0 0 0 0,1 1-1 0 0,-1-1 1 0 0,0 0 0 0 0,0 0 0 0 0,0 0-1 0 0,0 0 1 0 0,-1 0 0 0 0,1 0 0 0 0,1-2-1 0 0,0 0-204 0 0,9-12-2703 0 0,-7 7-4316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2:4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11975 0 0,'0'0'547'0'0,"-1"2"-11"0"0,-5 8-390 0 0,0 0 0 0 0,-1-1 0 0 0,1 0-1 0 0,-2 0 1 0 0,1-1 0 0 0,-12 10 0 0 0,-59 44 2942 0 0,35-29-2117 0 0,-123 110 1184 0 0,132-114-1683 0 0,0 2 1 0 0,3 2 0 0 0,0 1 0 0 0,2 1-1 0 0,2 1 1 0 0,-25 45 0 0 0,41-60-675 0 0,10-20-15 0 0,13-1-1524 0 0,0-3 706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2:49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16127 0 0,'0'0'2688'0'0,"2"1"-2356"0"0,0-1-224 0 0,-1 0 0 0 0,1-1-1 0 0,0 1 1 0 0,0 0 0 0 0,0-1-1 0 0,-1 1 1 0 0,1 0 0 0 0,0-1 0 0 0,-1 0-1 0 0,1 1 1 0 0,0-1 0 0 0,-1 0-1 0 0,1 0 1 0 0,-1 0 0 0 0,1 0-1 0 0,-1 0 1 0 0,2-2 0 0 0,26-28 584 0 0,-11 13-183 0 0,-12 12-381 0 0,9-8 266 0 0,33-25 0 0 0,-42 35-380 0 0,0 0 1 0 0,1 1-1 0 0,0 0 1 0 0,-1 0-1 0 0,1 0 1 0 0,1 1 0 0 0,-1 0-1 0 0,0 0 1 0 0,10-1-1 0 0,14 0 204 0 0,-30 3-200 0 0,1 0-1 0 0,-1 1 1 0 0,1-1 0 0 0,-1 0-1 0 0,1 1 1 0 0,-1-1 0 0 0,1 1-1 0 0,-1 0 1 0 0,0-1 0 0 0,1 1-1 0 0,-1 0 1 0 0,0 0 0 0 0,1 0 0 0 0,1 1-1 0 0,-1 1 22 0 0,1-2-27 0 0,-1 0 0 0 0,0 0 0 0 0,0 1 0 0 0,0-1 1 0 0,0 1-1 0 0,-1 0 0 0 0,1-1 0 0 0,0 1 0 0 0,-1 0 1 0 0,1 0-1 0 0,-1 0 0 0 0,0 0 0 0 0,0 0 0 0 0,1 1 0 0 0,-1-1 1 0 0,-1 0-1 0 0,1 0 0 0 0,0 1 0 0 0,0-1 0 0 0,-1 1 0 0 0,0-1 1 0 0,1 0-1 0 0,-1 1 0 0 0,0-1 0 0 0,0 1 0 0 0,0-1 0 0 0,-1 1 1 0 0,1-1-1 0 0,0 1 0 0 0,-2 2 0 0 0,-9 55 180 0 0,10-55-182 0 0,-1-1-1 0 0,1 1 1 0 0,1 0-1 0 0,-1 0 1 0 0,1 0-1 0 0,-1 0 0 0 0,1 1 1 0 0,1-1-1 0 0,-1 0 1 0 0,1 0-1 0 0,0 0 1 0 0,0-1-1 0 0,2 8 1 0 0,-1-8-2 0 0,-1-1 0 0 0,1 0-1 0 0,0 1 1 0 0,0-1 0 0 0,0 0 0 0 0,0 0 0 0 0,1 0 0 0 0,-1 0 0 0 0,1-1 0 0 0,0 1 0 0 0,0-1 0 0 0,0 0-1 0 0,0 1 1 0 0,0-1 0 0 0,0 0 0 0 0,0-1 0 0 0,1 1 0 0 0,5 1 0 0 0,8 2-39 0 0,1-1 1 0 0,0-1-1 0 0,0-1 1 0 0,0 0-1 0 0,1-2 1 0 0,27-1-1 0 0,31 0-1187 0 0,-27 3-7219 0 0,-33 0 2015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4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42 9215 0 0,'0'0'422'0'0,"0"-2"-13"0"0,6-16 686 0 0,-5 17-333 0 0,0-1 0 0 0,-1 1 0 0 0,1-1 0 0 0,-1 1 0 0 0,1-1 0 0 0,-1 0 0 0 0,0 1 0 0 0,1-1 0 0 0,-1 1 0 0 0,0-1 0 0 0,0 1 0 0 0,0-3 0 0 0,-12 7-719 0 0,5 0-73 0 0,0 0 1 0 0,-1 0-1 0 0,1 1 1 0 0,0 1-1 0 0,1-1 1 0 0,-1 1-1 0 0,1 0 1 0 0,-8 8 0 0 0,-4 5-88 0 0,-20 28 0 0 0,29-36 116 0 0,3-2 4 0 0,0 0-1 0 0,0 0 0 0 0,1 0 1 0 0,-5 11-1 0 0,9-18 343 0 0,14-1-53 0 0,-8-1-246 0 0,0 0 0 0 0,0 0-1 0 0,0-1 1 0 0,0 1 0 0 0,0-1 0 0 0,0 0 0 0 0,8-6-1 0 0,-3 1-37 0 0,19-17 0 0 0,10-8-18 0 0,-38 31-59 0 0,-3 18-432 0 0,0 0 249 0 0,-1 0 0 0 0,-1 0-1 0 0,-1 0 1 0 0,-12 29-1 0 0,9-24-24 0 0,-15 46-682 0 0,-23 127 1 0 0,6 74 457 0 0,26-168 702 0 0,8-57 400 0 0,-19 64 1 0 0,18-87-129 0 0,0 0 0 0 0,-2 0 0 0 0,0-1 1 0 0,-23 37-1 0 0,27-50-244 0 0,-1 1 0 0 0,0-1 1 0 0,0-1-1 0 0,-1 1 0 0 0,0-1 0 0 0,-11 8 1 0 0,15-12-64 0 0,0 0 1 0 0,-1 0 0 0 0,1 0-1 0 0,-1 0 1 0 0,1 0 0 0 0,-1-1 0 0 0,0 0-1 0 0,0 1 1 0 0,0-2 0 0 0,0 1-1 0 0,0 0 1 0 0,0-1 0 0 0,0 1-1 0 0,0-1 1 0 0,0 0 0 0 0,-7-2-1 0 0,9 2-104 0 0,1 0-1 0 0,0-1 0 0 0,-1 1 1 0 0,1-1-1 0 0,0 1 0 0 0,0-1 1 0 0,0 0-1 0 0,0 1 0 0 0,0-1 1 0 0,-1 0-1 0 0,1 0 0 0 0,0 0 1 0 0,1 0-1 0 0,-1 0 0 0 0,0 0 1 0 0,0 0-1 0 0,0 0 0 0 0,1 0 1 0 0,-1 0-1 0 0,0 0 0 0 0,1-1 1 0 0,-1 1-1 0 0,1 0 0 0 0,-1 0 1 0 0,1-1-1 0 0,0 1 0 0 0,0 0 1 0 0,-1-1-1 0 0,1 1 0 0 0,0 0 1 0 0,0-3-1 0 0,1-3-127 0 0,0-1 0 0 0,0 1 0 0 0,1 0 0 0 0,3-12 1 0 0,-2 8-63 0 0,24-101-1932 0 0,-18 63-4999 0 0,-5 17-549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42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 4607 0 0,'2'-1'354'0'0,"20"-2"-913"0"0,11 2 6611 0 0,-29 2-5173 0 0,-1-1 0 0 0,0 1 1 0 0,0 0-1 0 0,1 0 0 0 0,-1 0 0 0 0,0 0 0 0 0,6 4 1 0 0,-7-4-683 0 0,1 1 1 0 0,0 0-1 0 0,-1 0 1 0 0,1 0-1 0 0,2 5 1 0 0,-2-5-58 0 0,-1 1 0 0 0,0 0 0 0 0,0 1 0 0 0,0-1 1 0 0,-1 0-1 0 0,1 0 0 0 0,-1 1 0 0 0,0-1 0 0 0,0 1 1 0 0,0-1-1 0 0,1 8 0 0 0,-2-4 13 0 0,0-1 1 0 0,0 1-1 0 0,0-1 1 0 0,-1 1-1 0 0,0-1 1 0 0,-2 8-1 0 0,-4 6 101 0 0,0 0-1 0 0,-1 0 1 0 0,-12 19-1 0 0,19-36-233 0 0,-49 87 515 0 0,20-37-294 0 0,-31 76-1 0 0,58-122-239 0 0,0 0 0 0 0,1 0-1 0 0,0 0 1 0 0,1 1 0 0 0,-1-1 0 0 0,1 10-1 0 0,1-15-81 0 0,0 0-1 0 0,0 0 1 0 0,0 0-1 0 0,0 0 1 0 0,0 0-1 0 0,1 0 0 0 0,-1-1 1 0 0,1 1-1 0 0,0 0 1 0 0,-1 0-1 0 0,1 0 1 0 0,0-1-1 0 0,0 1 1 0 0,0 0-1 0 0,0-1 1 0 0,0 1-1 0 0,0-1 0 0 0,1 1 1 0 0,-1-1-1 0 0,1 0 1 0 0,-1 0-1 0 0,1 1 1 0 0,-1-1-1 0 0,1 0 1 0 0,-1 0-1 0 0,1 0 0 0 0,0-1 1 0 0,0 1-1 0 0,2 1 1 0 0,13 2-830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2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266 401 4607 0 0,'0'0'11456'0'0,"2"-1"-11010"0"0,59-53 802 0 0,-37 35-1129 0 0,29-32-1 0 0,-27 22 384 0 0,27-41 1 0 0,-44 56-263 0 0,0-1 0 0 0,-1 1 0 0 0,-1-1 0 0 0,0-1 0 0 0,7-24 0 0 0,-13 37-206 0 0,0-1 1 0 0,-1 0-1 0 0,1 0 0 0 0,-1 0 0 0 0,0 0 1 0 0,0 0-1 0 0,0 1 0 0 0,-2-7 0 0 0,2 8-27 0 0,0 1 0 0 0,-1 0 0 0 0,1 0 0 0 0,0 0 0 0 0,-1 0-1 0 0,1 0 1 0 0,-1 0 0 0 0,1 0 0 0 0,-1 0 0 0 0,1 0 0 0 0,-1 1 0 0 0,0-1-1 0 0,1 0 1 0 0,-1 0 0 0 0,0 0 0 0 0,0 1 0 0 0,1-1 0 0 0,-1 0-1 0 0,0 1 1 0 0,0-1 0 0 0,0 1 0 0 0,0-1 0 0 0,0 1 0 0 0,0-1 0 0 0,0 1-1 0 0,0 0 1 0 0,0-1 0 0 0,0 1 0 0 0,0 0 0 0 0,0 0 0 0 0,-1 0-1 0 0,1 0 1 0 0,0 0 0 0 0,0 0 0 0 0,-2 0 0 0 0,-11 4-66 0 0,-1 0 1 0 0,1 1 0 0 0,0 1-1 0 0,1 0 1 0 0,-1 0 0 0 0,-21 16-1 0 0,14-10-23 0 0,-52 32-502 0 0,-96 75 0 0 0,155-107 539 0 0,0 1 0 0 0,0 1-1 0 0,1 0 1 0 0,1 0 0 0 0,-16 25-1 0 0,23-31 57 0 0,0 0-1 0 0,1 1 0 0 0,0 0 1 0 0,1 0-1 0 0,-4 14 1 0 0,5-18 25 0 0,1 1 1 0 0,1-1 0 0 0,-1 1 0 0 0,1 0 0 0 0,0-1 0 0 0,0 1 0 0 0,1 0 0 0 0,-1-1-1 0 0,1 1 1 0 0,2 6 0 0 0,-2-10 1 0 0,0 1-1 0 0,0-1 1 0 0,0 0-1 0 0,0 0 1 0 0,0 1-1 0 0,0-1 1 0 0,1 0-1 0 0,-1 0 1 0 0,1 0-1 0 0,0-1 1 0 0,-1 1-1 0 0,1 0 1 0 0,0 0-1 0 0,0-1 1 0 0,0 1-1 0 0,3 1 1 0 0,-1-1 30 0 0,0-1 1 0 0,-1 0-1 0 0,1 0 1 0 0,0 0-1 0 0,-1 0 1 0 0,1 0 0 0 0,0-1-1 0 0,0 1 1 0 0,7-2-1 0 0,2 0 124 0 0,0-1 1 0 0,0 0-1 0 0,-1-1 0 0 0,1-1 0 0 0,14-5 0 0 0,-9 1-120 0 0,0 0-1 0 0,-1-1 1 0 0,0-1 0 0 0,-1 0-1 0 0,0-2 1 0 0,20-17 0 0 0,-10 5-156 0 0,-2-2 1 0 0,35-46 0 0 0,-27 35 56 0 0,-31 36-42 0 0,-2 5 60 0 0,0 1 0 0 0,0-1 0 0 0,0 0-1 0 0,0 0 1 0 0,-1 1 0 0 0,-3 6 0 0 0,0 1 5 0 0,-28 65 46 0 0,19-46-2 0 0,0 1-1 0 0,2 0 1 0 0,-13 61-1 0 0,24-91-72 0 0,1 0 0 0 0,0 0 0 0 0,0 0 0 0 0,0 1 0 0 0,0-1 1 0 0,0 0-1 0 0,0 0 0 0 0,0 0 0 0 0,1 0 0 0 0,-1 1 0 0 0,2 2 0 0 0,-1-4-112 0 0,-1 0 1 0 0,1 0-1 0 0,0 0 0 0 0,-1 0 1 0 0,1 0-1 0 0,0 0 0 0 0,0-1 1 0 0,-1 1-1 0 0,1 0 0 0 0,0-1 1 0 0,0 1-1 0 0,0 0 1 0 0,0-1-1 0 0,0 1 0 0 0,0-1 1 0 0,0 0-1 0 0,0 1 0 0 0,0-1 1 0 0,0 0-1 0 0,0 0 0 0 0,0 1 1 0 0,0-1-1 0 0,1 0 0 0 0,-1 0 1 0 0,1 0-1 0 0,14-1-6547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2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158 249 14887 0 0,'-2'1'680'0'0,"-12"11"126"0"0,4-2-741 0 0,-21 13 0 0 0,5-5 1349 0 0,-25 22 0 0 0,29-22-292 0 0,20-16 14 0 0,14-10-462 0 0,40-32-349 0 0,73-49 398 0 0,163-104-986 0 0,-274 184 148 0 0,0 0-1 0 0,1 1 0 0 0,20-7 1 0 0,-33 14 167 0 0,-1 16 189 0 0,-3-4-162 0 0,0-1-1 0 0,0 1 0 0 0,-1-1 1 0 0,-7 16-1 0 0,0 1 42 0 0,-8 32 5 0 0,-46 129-58 0 0,62-182-59 0 0,0 1 1 0 0,0 0-1 0 0,1-1 0 0 0,-2 15 0 0 0,2 0-2583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2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184 484 5063 0 0,'0'0'13562'0'0,"-2"-1"-12865"0"0,-36-24 891 0 0,18 14-1417 0 0,1-1 1 0 0,0-2-1 0 0,1 0 1 0 0,-29-29-1 0 0,45 40-179 0 0,-1 1 0 0 0,1-1 0 0 0,1 0 0 0 0,-1 0 0 0 0,0 0 0 0 0,1 0 0 0 0,-1 0 0 0 0,1 0 0 0 0,0 0 0 0 0,0-1 0 0 0,0 1 0 0 0,1 0 0 0 0,-1-1 0 0 0,1 1 0 0 0,0-6 0 0 0,0 3-26 0 0,1 1-1 0 0,0 0 1 0 0,0-1 0 0 0,1 1-1 0 0,-1 0 1 0 0,1 0-1 0 0,0 0 1 0 0,1 0-1 0 0,2-4 1 0 0,7-8-174 0 0,0 1 1 0 0,0 0-1 0 0,2 1 1 0 0,16-15-1 0 0,-28 28 177 0 0,17-15 20 0 0,0 1 1 0 0,1 0-1 0 0,1 2 1 0 0,0 0-1 0 0,1 1 0 0 0,1 2 1 0 0,0 0-1 0 0,46-15 1 0 0,-53 21 211 0 0,1 1 0 0 0,-1 1 1 0 0,1 0-1 0 0,0 1 0 0 0,0 1 1 0 0,0 1-1 0 0,0 0 1 0 0,0 1-1 0 0,0 1 0 0 0,0 0 1 0 0,0 1-1 0 0,-1 1 0 0 0,1 1 1 0 0,16 7-1 0 0,-26-9-141 0 0,-1 0-1 0 0,0 1 1 0 0,0 0 0 0 0,0 0-1 0 0,0 0 1 0 0,0 1 0 0 0,-1 0-1 0 0,0 0 1 0 0,0 0 0 0 0,5 8-1 0 0,-8-10-55 0 0,0-1-1 0 0,0 1 1 0 0,-1 0-1 0 0,1 0 1 0 0,-1 0-1 0 0,1 0 0 0 0,-1 1 1 0 0,0-1-1 0 0,-1 0 1 0 0,1 1-1 0 0,0-1 1 0 0,-1 0-1 0 0,0 1 0 0 0,0-1 1 0 0,0 0-1 0 0,0 1 1 0 0,0-1-1 0 0,-1 0 1 0 0,1 1-1 0 0,-1-1 1 0 0,0 0-1 0 0,0 0 0 0 0,-3 5 1 0 0,0 0 33 0 0,-2 0 0 0 0,1 0 0 0 0,-1-1 0 0 0,0 0 0 0 0,0 0 1 0 0,-1 0-1 0 0,0-1 0 0 0,0 0 0 0 0,-1 0 0 0 0,1-1 0 0 0,-13 7 0 0 0,-11 4-21 0 0,-56 19-1 0 0,72-29-53 0 0,-128 46-1016 0 0,48-20-2882 0 0,88-30 2931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2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66 10591 0 0,'2'-5'180'0'0,"4"-5"116"0"0,-1 0 0 0 0,1 0 0 0 0,13-15 0 0 0,-19 25-91 0 0,1-1 1 0 0,0 1-1 0 0,0-1 0 0 0,-1 1 0 0 0,1-1 0 0 0,0 1 0 0 0,0-1 0 0 0,-1 1 1 0 0,1 0-1 0 0,0-1 0 0 0,0 1 0 0 0,0 0 0 0 0,0 0 0 0 0,0-1 0 0 0,-1 1 1 0 0,1 0-1 0 0,0 0 0 0 0,0 0 0 0 0,0 0 0 0 0,0 0 0 0 0,0 1 1 0 0,0-1-1 0 0,0 0 0 0 0,-1 0 0 0 0,1 0 0 0 0,0 1 0 0 0,0-1 0 0 0,0 0 1 0 0,-1 1-1 0 0,2 0 0 0 0,0 0-129 0 0,-1 0 0 0 0,1 0 0 0 0,-1 0 0 0 0,1 0 0 0 0,-1 1 0 0 0,0-1 0 0 0,0 0 0 0 0,1 1 0 0 0,-1-1 0 0 0,0 1 0 0 0,0 0 0 0 0,1 2 0 0 0,1 6 85 0 0,0 0-1 0 0,-1-1 1 0 0,-1 1-1 0 0,0 0 1 0 0,0 0 0 0 0,0 0-1 0 0,-1 0 1 0 0,-1 0-1 0 0,0 0 1 0 0,-3 14-1 0 0,-4 11 260 0 0,-20 51 0 0 0,25-78-354 0 0,-21 56 147 0 0,-4-2-1 0 0,-66 110 1 0 0,-92 101 253 0 0,119-190-621 0 0,3-3-42 0 0,39-38-420 0 0,24-40-598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2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12463 0 0,'0'0'6799'0'0,"-1"2"-6182"0"0,-7 5-413 0 0,0 1 0 0 0,0 0 0 0 0,1 1 0 0 0,1 0 0 0 0,0 0 0 0 0,0 0 0 0 0,-9 20 0 0 0,-25 79-219 0 0,29-76 137 0 0,0 0-80 0 0,-1 0-1 0 0,-21 37 1 0 0,-6-6-39 0 0,34-55-174 0 0,-1-1 0 0 0,0 1 0 0 0,0-2 0 0 0,-1 1-1 0 0,-12 9 1 0 0,17-14-275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11 4607 0 0,'0'0'408'0'0,"-9"-5"-328"0"0,-5-1-80 0 0,-2 6 0 0 0,1 7 2480 0 0,3 4 480 0 0,-1 4 96 0 0,4 1 16 0 0,2 2-2448 0 0,3 0-496 0 0,3 0-128 0 0,4 0 0 0 0,3-4-592 0 0,6 0-160 0 0,6-3-32 0 0,6-6-8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29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518 847 10135 0 0,'0'0'778'0'0,"-1"3"-325"0"0,-11 39 7651 0 0,15-43-7671 0 0,5-5-212 0 0,0 1-1 0 0,0-1 1 0 0,-1 0-1 0 0,0-1 1 0 0,12-13-1 0 0,30-43 574 0 0,-37 46-608 0 0,50-74 364 0 0,-3-3 1 0 0,78-173 0 0 0,-126 242-564 0 0,-2 0 1 0 0,0 0 0 0 0,7-35-1 0 0,-14 51-39 0 0,0 0 0 0 0,-1-1-1 0 0,0 1 1 0 0,-1 0-1 0 0,0-1 1 0 0,0 1 0 0 0,-1-1-1 0 0,0 1 1 0 0,-1 0-1 0 0,0-1 1 0 0,0 1 0 0 0,-7-16-1 0 0,8 23 37 0 0,0-1-1 0 0,-1 1 0 0 0,1 0 1 0 0,0 0-1 0 0,-1 0 1 0 0,1 0-1 0 0,-1 0 1 0 0,0 0-1 0 0,1 0 1 0 0,-1 1-1 0 0,0-1 0 0 0,0 1 1 0 0,0-1-1 0 0,0 1 1 0 0,0 0-1 0 0,-1 0 1 0 0,1-1-1 0 0,0 2 1 0 0,-1-1-1 0 0,1 0 0 0 0,0 0 1 0 0,-1 1-1 0 0,1-1 1 0 0,-1 1-1 0 0,1 0 1 0 0,-1 0-1 0 0,1 0 0 0 0,-1 0 1 0 0,1 0-1 0 0,-1 1 1 0 0,1-1-1 0 0,-4 2 1 0 0,-5 1-13 0 0,1 1-1 0 0,0 0 1 0 0,0 1 0 0 0,0 0 0 0 0,-17 13 0 0 0,13-7 9 0 0,0 0 0 0 0,2 0 0 0 0,-1 2 0 0 0,2-1 1 0 0,-1 1-1 0 0,2 1 0 0 0,-13 20 0 0 0,-4 12 24 0 0,-21 53 0 0 0,22-40-17 0 0,3 1 1 0 0,3 0-1 0 0,2 2 0 0 0,-12 83 0 0 0,17-76 13 0 0,-25 79 0 0 0,-34 65 0 0 0,65-192 0 0 0,-15 42 0 0 0,-4-1 0 0 0,-32 59 0 0 0,35-87-129 0 0,0-1-1 0 0,-2-1 0 0 0,-1-1 1 0 0,-50 44-1 0 0,72-71-55 0 0,0 0-1 0 0,0-1 1 0 0,0 0-1 0 0,0 1 1 0 0,0-2-1 0 0,-1 1 1 0 0,1 0 0 0 0,-1-1-1 0 0,0 0 1 0 0,-8 3-1 0 0,11-5-526 0 0,2-3-1530 0 0,1-14 182 0 0,5-6-3358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52 15319 0 0,'-10'6'238'0'0,"0"0"-1"0"0,0 1 1 0 0,0 0 0 0 0,1 1-1 0 0,0 0 1 0 0,0 1-1 0 0,1-1 1 0 0,1 2 0 0 0,-10 12-1 0 0,16-21-76 0 0,1 0 0 0 0,-1-1 0 0 0,1 1-1 0 0,-1 0 1 0 0,1 0 0 0 0,0 0 0 0 0,-1 0 0 0 0,1 0-1 0 0,0-1 1 0 0,0 1 0 0 0,-1 0 0 0 0,1 0 0 0 0,0 0-1 0 0,0 2 1 0 0,12 6 1067 0 0,-9-7-1125 0 0,1-1-1 0 0,-1 1 0 0 0,1-1 1 0 0,0 1-1 0 0,0-1 0 0 0,-1-1 1 0 0,1 1-1 0 0,0 0 0 0 0,0-1 1 0 0,0 0-1 0 0,0 0 0 0 0,0 0 1 0 0,0 0-1 0 0,6-2 0 0 0,8-1 308 0 0,32-11-1 0 0,-28 7-139 0 0,169-53 1263 0 0,-100 31-951 0 0,113-20-337 0 0,-152 39-757 0 0,-47 9 250 0 0,0 0 0 0 0,0 0 0 0 0,0 1 0 0 0,0 0 0 0 0,0 0 0 0 0,0 0 0 0 0,9 2 0 0 0,-12-2-1410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0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38 1375 0 0,'0'-2'107'0'0,"-6"-22"277"0"0,5 23-204 0 0,1 1 0 0 0,0-1 0 0 0,-1 0 0 0 0,1 1 0 0 0,-1-1 0 0 0,1 1 0 0 0,-1-1-1 0 0,1 1 1 0 0,-1-1 0 0 0,0 1 0 0 0,1 0 0 0 0,-1-1 0 0 0,1 1 0 0 0,-1 0 0 0 0,0-1 0 0 0,1 1 0 0 0,-1 0 0 0 0,0 0 0 0 0,0-1 0 0 0,0 1-1 0 0,-1 0 454 0 0,1-1-243 0 0,0 1 0 0 0,0-1 0 0 0,0 1 0 0 0,1 0 0 0 0,-1 0 0 0 0,0-1 0 0 0,0 1 0 0 0,0 0 0 0 0,0 0 0 0 0,0 0 0 0 0,0 0 0 0 0,0 0 0 0 0,0 0 0 0 0,0 0 0 0 0,0 1 0 0 0,0-1 0 0 0,0 0 0 0 0,0 0 0 0 0,1 1 0 0 0,-3 0 0 0 0,2 0-157 0 0,-1 0-1 0 0,1 0 1 0 0,-1 0-1 0 0,1 1 1 0 0,-1-1-1 0 0,1 1 1 0 0,0-1-1 0 0,0 1 0 0 0,0-1 1 0 0,-1 3-1 0 0,-1 2 54 0 0,0 1 0 0 0,0-1 0 0 0,1 1 0 0 0,-3 13 0 0 0,2-3 36 0 0,1 1 1 0 0,1-1 0 0 0,0 1-1 0 0,2-1 1 0 0,0 0-1 0 0,1 1 1 0 0,0-1 0 0 0,1 0-1 0 0,1 0 1 0 0,1 0-1 0 0,14 32 1 0 0,-10-29-121 0 0,2 0-1 0 0,0-1 1 0 0,1 0 0 0 0,1-1 0 0 0,1 0-1 0 0,0-1 1 0 0,1 0 0 0 0,34 27-1 0 0,12 3 34 0 0,-33-28-91 0 0,-2 2 0 0 0,0 1 0 0 0,-1 0 0 0 0,25 31 0 0 0,-44-45-144 0 0,-2-4 0 0 0,-1 0 0 0 0,0 1 0 0 0,0-1 0 0 0,0 1 0 0 0,2 7 0 0 0,3 18-2550 0 0,-8-23 161 0 0,-4-20-30 0 0,1-6-4191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816 131 10191 0 0,'5'-26'752'0'0,"0"-1"0"0"0,14-34 0 0 0,-16 55-528 0 0,5-5 8014 0 0,-17 30-7968 0 0,-1 0 0 0 0,0-1 0 0 0,-2 0 1 0 0,-14 19-1 0 0,-62 63 381 0 0,23-28-379 0 0,-274 305 288 0 0,285-325-560 0 0,-2-2 0 0 0,-99 66 0 0 0,124-94-12 0 0,46-17 0 0 0,10-3-343 0 0,1-1-1 0 0,-1-2 1 0 0,1 0-1 0 0,30-6 0 0 0,25-1-6992 0 0,-46 6 1042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4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 16271 0 0,'0'0'1470'0'0,"1"-1"-1209"0"0,5-3-106 0 0,-5 5 15 0 0,1-1 1 0 0,-1 1-1 0 0,0 0 0 0 0,1-1 1 0 0,-1 1-1 0 0,0 0 1 0 0,0 0-1 0 0,0 0 1 0 0,0 0-1 0 0,0 0 1 0 0,0 0-1 0 0,0 0 1 0 0,1 2-1 0 0,0-1-51 0 0,-1 1 0 0 0,0-1-1 0 0,0 1 1 0 0,0-1 0 0 0,0 1 0 0 0,-1-1-1 0 0,1 1 1 0 0,-1-1 0 0 0,0 1 0 0 0,1-1-1 0 0,-1 1 1 0 0,0 0 0 0 0,-1-1 0 0 0,1 1-1 0 0,0 0 1 0 0,-2 3 0 0 0,-1 8 181 0 0,-9 23 1 0 0,10-32-206 0 0,-23 57 251 0 0,-55 96 1 0 0,7-38-364 0 0,-7 15-110 0 0,80-134 31 0 0,0-1-1 0 0,-1 0 0 0 0,1 1 1 0 0,0-1-1 0 0,0 0 0 0 0,-1 1 1 0 0,1-1-1 0 0,0 1 1 0 0,0-1-1 0 0,0 0 0 0 0,-1 1 1 0 0,1-1-1 0 0,0 1 0 0 0,0-1 1 0 0,0 1-1 0 0,0-1 1 0 0,0 1-1 0 0,0-1 0 0 0,0 1 1 0 0,0-1-1 0 0,0 0 0 0 0,0 1 1 0 0,0-1-1 0 0,1 2 1 0 0,9-2-2995 0 0,4-3-3715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8287 0 0,'0'0'639'0'0,"11"-7"7869"0"0,-10 7-8374 0 0,0 1 1 0 0,0 0-1 0 0,0 0 1 0 0,0 0-1 0 0,-1-1 0 0 0,1 1 1 0 0,0 0-1 0 0,0 0 1 0 0,-1 0-1 0 0,2 2 0 0 0,-2-2 72 0 0,3 3-12 0 0,-2 0 0 0 0,1 1 0 0 0,0-1 0 0 0,-1 0 0 0 0,1 0 0 0 0,-1 1 0 0 0,-1-1 0 0 0,1 0 0 0 0,0 1 0 0 0,-1-1 0 0 0,0 8 0 0 0,-1 6 226 0 0,-5 27-1 0 0,4-32-162 0 0,-8 38 361 0 0,5-29-378 0 0,1-1-1 0 0,-1 33 1 0 0,6-48-176 0 0,2 9-11 0 0,6 13-52 0 0,-7-25-23 0 0,-1 0-143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15 6911 0 0,'-7'-3'386'0'0,"-18"-5"162"0"0,20 7 257 0 0,-1 0 0 0 0,1 0 0 0 0,-10 1 1 0 0,13 0-526 0 0,0 0 1 0 0,0 0 0 0 0,0 0 0 0 0,0 1 0 0 0,1-1 0 0 0,-1 1-1 0 0,0-1 1 0 0,0 1 0 0 0,1 0 0 0 0,-1-1 0 0 0,0 1-1 0 0,1 0 1 0 0,-1 0 0 0 0,-2 2 0 0 0,3-1 892 0 0,1 1-666 0 0,2 2-371 0 0,-1 1 0 0 0,1-1 1 0 0,0 0-1 0 0,1 0 0 0 0,-1 0 0 0 0,1-1 0 0 0,0 1 1 0 0,0 0-1 0 0,1-1 0 0 0,-1 0 0 0 0,1 0 0 0 0,0 0 1 0 0,0 0-1 0 0,0-1 0 0 0,1 0 0 0 0,-1 1 1 0 0,1-1-1 0 0,5 2 0 0 0,14 7 461 0 0,-1-2 1 0 0,42 14-1 0 0,-51-20-361 0 0,6 2 24 0 0,-5-1 142 0 0,0 0 1 0 0,28 14 0 0 0,-40-17-328 0 0,1 0 0 0 0,-1 0 0 0 0,0 1 0 0 0,0-1 0 0 0,0 1 0 0 0,0-1 0 0 0,0 1 0 0 0,0 0 1 0 0,-1 0-1 0 0,0 0 0 0 0,1 0 0 0 0,-1 1 0 0 0,0-1 0 0 0,-1 1 0 0 0,1-1 0 0 0,2 8 0 0 0,-4-10-54 0 0,1 1 0 0 0,-1-1 1 0 0,0 0-1 0 0,0 0 0 0 0,0 1 1 0 0,0-1-1 0 0,0 0 0 0 0,0 0 1 0 0,0 1-1 0 0,-1-1 0 0 0,1 0 1 0 0,0 0-1 0 0,-2 3 0 0 0,1 2 19 0 0,-2 3-29 0 0,0 1 1 0 0,0 0-1 0 0,0-1 0 0 0,-2 0 0 0 0,-7 15 0 0 0,-33 41 21 0 0,40-58-36 0 0,-7 7-16 0 0,1-1-1 0 0,-2-1 0 0 0,-17 14 1 0 0,-8 9-418 0 0,36-34 246 0 0,2-1 197 0 0,0 1-1 0 0,0-1 1 0 0,0 0-1 0 0,0 0 1 0 0,-1 1-1 0 0,1-1 1 0 0,0 0-1 0 0,0 0 1 0 0,0 0-1 0 0,0 1 1 0 0,0-1-1 0 0,-1 0 0 0 0,1 0 1 0 0,0 0-1 0 0,0 1 1 0 0,0-1-1 0 0,-1 0 1 0 0,1 0-1 0 0,0 0 1 0 0,0 0-1 0 0,-1 0 1 0 0,1 0-1 0 0,0 0 1 0 0,0 0-1 0 0,-1 1 1 0 0,1-1-1 0 0,-5 2-1568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11975 0 0,'-2'0'923'0'0,"-4"2"-487"0"0,0-1 0 0 0,-1 1 0 0 0,1 0 0 0 0,0 1 0 0 0,0-1 0 0 0,1 1 0 0 0,-1 0 0 0 0,0 1 0 0 0,1 0 0 0 0,0-1 1 0 0,0 2-1 0 0,0-1 0 0 0,1 0 0 0 0,-1 1 0 0 0,1 0 0 0 0,0 0 0 0 0,0 0 0 0 0,1 1 0 0 0,-1-1 0 0 0,1 1 0 0 0,0 0 0 0 0,1 0 0 0 0,-4 10 0 0 0,6-14-268 0 0,0 1-37 0 0,2 2-235 0 0,-1-1 0 0 0,1 1 0 0 0,0-1 0 0 0,0 1 0 0 0,0-1 1 0 0,0 1-1 0 0,1-1 0 0 0,0 0 0 0 0,5 6 0 0 0,-4-7-1142 0 0,8 3-60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12439 0 0,'2'-2'958'0'0,"21"-11"3318"0"0,-11 13-2172 0 0,-10 0-923 0 0,7 9-292 0 0,-8-8-851 0 0,0 0 0 0 0,0 0-1 0 0,0 0 1 0 0,0 0 0 0 0,0 0-1 0 0,-1 0 1 0 0,1 0 0 0 0,0 1-1 0 0,-1-1 1 0 0,1 0 0 0 0,-1 0-1 0 0,1 1 1 0 0,-1 0 0 0 0,1 1 10 0 0,0 0 0 0 0,0 0 0 0 0,1 0 0 0 0,-1 0 0 0 0,1 0 0 0 0,-1-1 0 0 0,1 1 0 0 0,0 0 0 0 0,0-1 0 0 0,2 3 0 0 0,9 7-1580 0 0,-1-4-3344 0 0,1-1-2212 0 0</inkml:trace>
  <inkml:trace contextRef="#ctx0" brushRef="#br0" timeOffset="1">466 22 15407 0 0,'0'0'1394'0'0,"2"0"-1150"0"0,1 0-68 0 0,1 0 0 0 0,0 0 0 0 0,-1 1 0 0 0,1-1 0 0 0,0 1 0 0 0,-1 0 0 0 0,1 0 0 0 0,-1 0 0 0 0,0 1 0 0 0,1-1 0 0 0,-1 1 0 0 0,0 0 0 0 0,5 3 0 0 0,2 1 2209 0 0,-9-5-1939 0 0,4 3-577 0 0,1 0-1 0 0,-1 0 0 0 0,1-1 0 0 0,0 0 0 0 0,0 0 0 0 0,0 0 0 0 0,0-1 0 0 0,0 0 1 0 0,0 0-1 0 0,10 1 0 0 0,-3-3-855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13559 0 0,'0'0'3948'0'0,"1"2"-3396"0"0,20 33 1393 0 0,50 61-1 0 0,-57-78-1780 0 0,-2 0-1 0 0,0 0 1 0 0,-1 1-1 0 0,-1 1 0 0 0,0 0 1 0 0,-2 0-1 0 0,0 1 1 0 0,-2 0-1 0 0,0 0 0 0 0,4 36 1 0 0,-9-52-162 0 0,-1 1 1 0 0,-1 0-1 0 0,1 0 1 0 0,-1-1-1 0 0,0 1 1 0 0,-1 0-1 0 0,1-1 1 0 0,-1 1-1 0 0,0-1 1 0 0,0 1-1 0 0,-1-1 1 0 0,1 0-1 0 0,-5 5 0 0 0,-2 4 3 0 0,-1-1 0 0 0,0 0-1 0 0,-16 15 1 0 0,4-7-117 0 0,-1-1 0 0 0,-33 21 0 0 0,55-40-48 0 0,-3-2-659 0 0,3 1 789 0 0,1 0-1 0 0,-1 0 1 0 0,1 0-1 0 0,-1 0 1 0 0,0 0 0 0 0,1 0-1 0 0,-1 0 1 0 0,1 0-1 0 0,-1 0 1 0 0,1 0-1 0 0,-1 0 1 0 0,1-1 0 0 0,-1 1-1 0 0,1 0 1 0 0,-1 0-1 0 0,1-1 1 0 0,-1 1 0 0 0,-1-2-210 0 0,-3-6-1438 0 0,0-4 578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24 3223 0 0,'-2'-2'240'0'0,"-11"-19"9446"0"0,11 23-8490 0 0,-1 4-973 0 0,0 0 0 0 0,0 0 0 0 0,0 1 0 0 0,1-1 1 0 0,0 1-1 0 0,0-1 0 0 0,0 1 0 0 0,1 0 1 0 0,0-1-1 0 0,0 1 0 0 0,1 0 0 0 0,0 8 0 0 0,1 8 368 0 0,1 1-1 0 0,6 30 0 0 0,0-19 266 0 0,1 1 1 0 0,23 59-1 0 0,-24-78-649 0 0,0 1 0 0 0,1-2 0 0 0,1 1-1 0 0,0-2 1 0 0,1 1 0 0 0,1-1 0 0 0,15 15-1 0 0,-4-10 82 0 0,0 0-1 0 0,48 30 0 0 0,59 23 369 0 0,-80-46-535 0 0,-41-23-94 0 0,-7-3-23 0 0,1 0 0 0 0,-1 1 0 0 0,1-1 0 0 0,-1 1 0 0 0,1 0 0 0 0,-1 0 1 0 0,0 0-1 0 0,0 0 0 0 0,0 0 0 0 0,0 0 0 0 0,0 0 0 0 0,1 4 0 0 0,4 3 7 0 0,-5-5 31 0 0,0 6-64 0 0,-2 0 727 0 0,-1-7-3517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22 11519 0 0,'1'-2'887'0'0,"11"-18"4392"0"0,-14 23-4969 0 0,-17 32 156 0 0,-2-1-1 0 0,-1 0 0 0 0,-2-2 1 0 0,-1 0-1 0 0,-2-2 0 0 0,-34 31 1 0 0,-235 231 824 0 0,250-245-1232 0 0,-37 42 63 0 0,68-70-101 0 0,0 0 1 0 0,-24 42-1 0 0,27-34-107 0 0,11-25-27 0 0,6 7-6217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47 188 4143 0 0,'-2'-1'4171'0'0,"-13"-15"1140"0"0,-7-12-3443 0 0,19 24-1475 0 0,2 3-104 0 0,0-1 10 0 0,0-1-200 0 0,1 0 0 0 0,-1 1 0 0 0,1-1 1 0 0,0 1-1 0 0,0-1 0 0 0,0 0 0 0 0,0 1 0 0 0,0-1 1 0 0,0 0-1 0 0,1 1 0 0 0,-1-1 0 0 0,1 1 0 0 0,-1-1 1 0 0,1 1-1 0 0,2-5 0 0 0,-1 4-19 0 0,0 0 0 0 0,0-1 0 0 0,1 1 0 0 0,-1 0 0 0 0,1 0 0 0 0,0 0 0 0 0,0 1 0 0 0,0-1 0 0 0,0 1 0 0 0,5-4 0 0 0,6-2 35 0 0,-1 1 1 0 0,1 0-1 0 0,0 1 1 0 0,0 0-1 0 0,1 1 0 0 0,-1 1 1 0 0,1 0-1 0 0,0 1 1 0 0,24-1-1 0 0,-31 3 34 0 0,0 1 0 0 0,-1 0-1 0 0,1 1 1 0 0,-1 0 0 0 0,1 0-1 0 0,-1 0 1 0 0,1 1 0 0 0,-1 0-1 0 0,0 1 1 0 0,0 0 0 0 0,0 0-1 0 0,0 0 1 0 0,0 1 0 0 0,-1 0-1 0 0,0 0 1 0 0,0 1 0 0 0,0-1-1 0 0,0 1 1 0 0,0 1 0 0 0,-1-1-1 0 0,5 8 1 0 0,-5-5-109 0 0,0 1 1 0 0,-1-1-1 0 0,0 1 1 0 0,-1 0 0 0 0,0 1-1 0 0,0-1 1 0 0,-1 0-1 0 0,0 1 1 0 0,-1 0-1 0 0,0-1 1 0 0,0 1-1 0 0,-1 0 1 0 0,0-1-1 0 0,-1 1 1 0 0,0 0 0 0 0,-5 18-1 0 0,-11 18-40 0 0,15-40 0 0 0,0-1 0 0 0,0 1 0 0 0,1 0 0 0 0,-2 6 0 0 0,0 12-14 0 0,4-18-26 0 0,1 0-13 0 0,-1 1-243 0 0,0 0 0 0 0,0 0 0 0 0,1 0 0 0 0,3 9-1 0 0,2 0-6815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383 270 5983 0 0,'0'0'6563'0'0,"3"-1"-5672"0"0,2 0-508 0 0,0-1 0 0 0,0 1 0 0 0,0-1 0 0 0,0-1 0 0 0,0 1 0 0 0,0-1-1 0 0,-1 0 1 0 0,8-6 0 0 0,-9 7-245 0 0,-1 0 0 0 0,0 0 0 0 0,0 0 0 0 0,0 0-1 0 0,0-1 1 0 0,0 1 0 0 0,0-1 0 0 0,-1 1-1 0 0,1-1 1 0 0,-1 0 0 0 0,0 1 0 0 0,0-1-1 0 0,0 0 1 0 0,0 0 0 0 0,0 0 0 0 0,-1 0-1 0 0,1-6 1 0 0,-1-9 212 0 0,-1-1 0 0 0,0 1-1 0 0,-6-24 1 0 0,6 36-333 0 0,-1 0 0 0 0,0 0 0 0 0,0 0 0 0 0,0 0 0 0 0,-1 0 0 0 0,0 1-1 0 0,0-1 1 0 0,0 1 0 0 0,-1 0 0 0 0,1 0 0 0 0,-1 0 0 0 0,-1 0 0 0 0,-5-5 0 0 0,7 8-20 0 0,0 1-1 0 0,1-1 0 0 0,-1 1 0 0 0,0 0 1 0 0,0 0-1 0 0,0 0 0 0 0,0 0 1 0 0,-1 0-1 0 0,1 1 0 0 0,0-1 1 0 0,0 1-1 0 0,0 0 0 0 0,0 0 1 0 0,-1 0-1 0 0,1 1 0 0 0,0-1 1 0 0,0 1-1 0 0,0-1 0 0 0,-6 3 1 0 0,-3 1-49 0 0,0 1 1 0 0,0 0 0 0 0,-18 11 0 0 0,3 2 12 0 0,-1 2 0 0 0,2 0 0 0 0,1 2 0 0 0,1 1 0 0 0,-33 39 0 0 0,43-46 39 0 0,2 0 0 0 0,0 1 0 0 0,1 1 0 0 0,-10 19 0 0 0,18-31 0 0 0,1 0 0 0 0,-1-1 0 0 0,1 1 0 0 0,0 0 0 0 0,0 1 0 0 0,1-1 0 0 0,0 0 0 0 0,0 0 0 0 0,1 1 0 0 0,-1-1 0 0 0,1 0 0 0 0,0 1 0 0 0,1-1 0 0 0,0 0 0 0 0,0 0 0 0 0,0 1 0 0 0,4 8 0 0 0,-4-12 4 0 0,0-1 0 0 0,1 1 0 0 0,0 0 0 0 0,-1-1 0 0 0,1 1 0 0 0,0-1-1 0 0,0 0 1 0 0,0 0 0 0 0,0 0 0 0 0,1 0 0 0 0,-1 0 0 0 0,0 0 0 0 0,1 0 0 0 0,0-1 0 0 0,-1 1-1 0 0,1-1 1 0 0,0 0 0 0 0,0 0 0 0 0,0 0 0 0 0,0 0 0 0 0,-1 0 0 0 0,1-1 0 0 0,0 1 0 0 0,0-1-1 0 0,7 0 1 0 0,3 0 28 0 0,1-2 0 0 0,-1 0 0 0 0,1 0-1 0 0,19-7 1 0 0,-14 4-9 0 0,23-9 48 0 0,0-1 0 0 0,54-28 0 0 0,-74 32-55 0 0,-11 6-15 0 0,0-1 1 0 0,0-1-1 0 0,-1 0 0 0 0,1 0 0 0 0,-2-1 0 0 0,1 0 0 0 0,-1-1 1 0 0,14-17-1 0 0,-22 23 42 0 0,1-4-21 0 0,-2 5 38 0 0,-15 0 40 0 0,14 2-95 0 0,0 0 1 0 0,-1-1-1 0 0,1 1 0 0 0,-1 0 1 0 0,1 0-1 0 0,-1 0 1 0 0,1 0-1 0 0,-1 0 1 0 0,1 0-1 0 0,-1 1 1 0 0,1-1-1 0 0,-1 0 0 0 0,1 1 1 0 0,-1-1-1 0 0,-1 2 1 0 0,-1 0 15 0 0,0 1 0 0 0,0-1 0 0 0,0 1 0 0 0,0 1 1 0 0,0-1-1 0 0,1 0 0 0 0,-1 1 0 0 0,1 0 0 0 0,0 0 0 0 0,0 0 1 0 0,0 0-1 0 0,1 0 0 0 0,0 1 0 0 0,-4 8 0 0 0,3 0-21 0 0,4 1 0 0 0,0-12 1 0 0,0 1 0 0 0,0-1 1 0 0,1 0-1 0 0,-1 1 0 0 0,1-1 0 0 0,0 0 0 0 0,0 0 0 0 0,0 0 0 0 0,0 0 1 0 0,0 0-1 0 0,0-1 0 0 0,1 1 0 0 0,-1 0 0 0 0,0-1 0 0 0,1 0 0 0 0,-1 0 1 0 0,4 2-1 0 0,22 6-1401 0 0,-2-5-3759 0 0,-1 0-1343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1 535 6447 0 0,'0'0'13135'0'0,"0"-2"-12451"0"0,1-11-295 0 0,0 0-1 0 0,1 0 1 0 0,1 0 0 0 0,0 1 0 0 0,0-1 0 0 0,9-17-1 0 0,38-73 283 0 0,-31 70-674 0 0,1 0 1 0 0,1 2 0 0 0,2 0-1 0 0,2 1 1 0 0,0 2 0 0 0,2 0-1 0 0,34-27 1 0 0,-50 47-99 0 0,0 0 0 0 0,0 1 1 0 0,1 0-1 0 0,15-6 0 0 0,-22 10-183 0 0,0 2-1 0 0,1-1 1 0 0,0 0 0 0 0,-1 1 0 0 0,8 0-1 0 0,-9 0-285 0 0,-1 1 0 0 0,1 1 0 0 0,0-1 0 0 0,0 0 0 0 0,-1 1-1 0 0,1 0 1 0 0,0 0 0 0 0,6 2 0 0 0,1 3-5601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4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102 259 11311 0 0,'-1'-3'244'0'0,"-1"-2"34"0"0,0 0 1 0 0,1 0-1 0 0,0 0 0 0 0,0-1 0 0 0,0-9 1 0 0,2 12-63 0 0,1-1 1 0 0,-1 0 0 0 0,1 0-1 0 0,0 1 1 0 0,-1-1 0 0 0,2 1 0 0 0,-1-1-1 0 0,0 1 1 0 0,1 0 0 0 0,-1 0-1 0 0,1 0 1 0 0,6-4 0 0 0,5-5 375 0 0,21-13 1 0 0,-32 23-533 0 0,30-20 734 0 0,2 1-1 0 0,1 2 0 0 0,0 2 1 0 0,49-17-1 0 0,-75 31-572 0 0,1 0 0 0 0,0 0 0 0 0,0 1-1 0 0,0 0 1 0 0,0 1 0 0 0,13 0 0 0 0,-20 2-167 0 0,-1-1-1 0 0,1 0 0 0 0,0 1 0 0 0,-1 0 1 0 0,0 0-1 0 0,1 0 0 0 0,-1 0 1 0 0,1 0-1 0 0,-1 1 0 0 0,0-1 0 0 0,0 1 1 0 0,0 0-1 0 0,0 0 0 0 0,0 0 1 0 0,0 1-1 0 0,-1-1 0 0 0,1 0 0 0 0,-1 1 1 0 0,0 0-1 0 0,1 0 0 0 0,-1 0 1 0 0,0 0-1 0 0,1 3 0 0 0,0 1-36 0 0,0 0-1 0 0,-1 0 0 0 0,0 0 1 0 0,0 0-1 0 0,-1 1 1 0 0,0-1-1 0 0,0 1 1 0 0,-1-1-1 0 0,0 1 1 0 0,0-1-1 0 0,-1 1 0 0 0,0-1 1 0 0,-2 9-1 0 0,-1 3-3 0 0,-1-1-1 0 0,-1 0 0 0 0,-1 0 1 0 0,-9 18-1 0 0,9-23-4 0 0,0-1 1 0 0,0-1-1 0 0,-1 1 0 0 0,-1-1 1 0 0,0 0-1 0 0,0-1 0 0 0,-1 0 1 0 0,0-1-1 0 0,-1 0 0 0 0,0-1 1 0 0,0 0-1 0 0,-1 0 0 0 0,0-1 1 0 0,0-1-1 0 0,-19 7 0 0 0,-37 15-3 0 0,19-8-749 0 0,-1-2 0 0 0,-70 17-1 0 0,114-34 407 0 0,0 0 0 0 0,0-1 1 0 0,-1 0-1 0 0,1 0 0 0 0,0 0 0 0 0,0 0 0 0 0,0-1 0 0 0,0 0 0 0 0,-11-4 0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89 11743 0 0,'2'2'539'0'0,"5"5"-167"0"0,0-1 0 0 0,1 0 1 0 0,0 0-1 0 0,0-1 0 0 0,0 0 0 0 0,0 0 1 0 0,1-1-1 0 0,-1 0 0 0 0,1 0 0 0 0,17 3 1 0 0,-13-5 246 0 0,0-1 1 0 0,-1 0-1 0 0,1-1 0 0 0,0-1 1 0 0,-1 0-1 0 0,1 0 1 0 0,13-5-1 0 0,0 0 176 0 0,0-2 0 0 0,33-14-1 0 0,-51 18-710 0 0,0 0-1 0 0,-1-1 1 0 0,1 1-1 0 0,9-10 1 0 0,-13 11-54 0 0,0 0 1 0 0,-1 0-1 0 0,0-1 1 0 0,1 0-1 0 0,-1 1 1 0 0,-1-1 0 0 0,1 0-1 0 0,0-1 1 0 0,2-6-1 0 0,-4 10-32 0 0,-1 0-1 0 0,0 1 1 0 0,1-1-1 0 0,-1 0 1 0 0,0 0 0 0 0,0 0-1 0 0,1 0 1 0 0,-1 0-1 0 0,0 0 1 0 0,0 0 0 0 0,0 0-1 0 0,0 1 1 0 0,0-1-1 0 0,0 0 1 0 0,0 0-1 0 0,-1 0 1 0 0,1 0 0 0 0,0 0-1 0 0,0 0 1 0 0,-1 0-1 0 0,1 1 1 0 0,-1-1 0 0 0,1 0-1 0 0,-1 0 1 0 0,1 0-1 0 0,-1 1 1 0 0,1-1-1 0 0,-1 0 1 0 0,1 1 0 0 0,-1-1-1 0 0,0 0 1 0 0,0 1-1 0 0,1-1 1 0 0,-1 1 0 0 0,0-1-1 0 0,0 1 1 0 0,0-1-1 0 0,1 1 1 0 0,-1 0-1 0 0,0-1 1 0 0,0 1 0 0 0,0 0-1 0 0,-2 0 1 0 0,-2-1-26 0 0,-1 0 1 0 0,0 1 0 0 0,0-1-1 0 0,0 1 1 0 0,-11 2-1 0 0,-10 3-87 0 0,0 0-1 0 0,0 2 1 0 0,1 2-1 0 0,0 0 1 0 0,1 1-1 0 0,0 2 1 0 0,-25 14-1 0 0,24-10 75 0 0,1 1 1 0 0,0 1-1 0 0,2 1 0 0 0,0 1 1 0 0,1 1-1 0 0,-24 30 0 0 0,39-43 34 0 0,2-1 0 0 0,-1 1 1 0 0,1 1-1 0 0,0-1 0 0 0,1 1 0 0 0,0 0 0 0 0,-5 15 0 0 0,8-20 7 0 0,0-1 0 0 0,1 0-1 0 0,-1 1 1 0 0,1-1 0 0 0,0 0-1 0 0,0 1 1 0 0,0-1 0 0 0,0 1-1 0 0,1-1 1 0 0,-1 0 0 0 0,1 1-1 0 0,0-1 1 0 0,0 0-1 0 0,0 0 1 0 0,1 1 0 0 0,-1-1-1 0 0,1 0 1 0 0,-1 0 0 0 0,1 0-1 0 0,0-1 1 0 0,0 1 0 0 0,0 0-1 0 0,1-1 1 0 0,-1 1-1 0 0,4 1 1 0 0,2 3 1 0 0,1-1-1 0 0,1 0 1 0 0,-1-1 0 0 0,1 0-1 0 0,0 0 1 0 0,0-1-1 0 0,0 0 1 0 0,1-1-1 0 0,-1 0 1 0 0,13 1 0 0 0,0-1 13 0 0,0-1 0 0 0,1-1 1 0 0,40-3-1 0 0,-28-3-1276 0 0,-1-2-1 0 0,0-1 0 0 0,54-20 1 0 0,-22 4-552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5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309 241 5063 0 0,'-13'-2'448'0'0,"-1"-1"-352"0"0,-2-3-96 0 0</inkml:trace>
  <inkml:trace contextRef="#ctx0" brushRef="#br0" timeOffset="1">219 1 3679 0 0,'0'0'13614'0'0,"-1"3"-12630"0"0,-7 30 28 0 0,-2-1 1 0 0,-2 0 0 0 0,-15 31-1 0 0,-59 81-88 0 0,22-42-1167 0 0,54-82-1602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13359 0 0,'0'0'2816'0'0,"14"-2"-2056"0"0,-3 5 0 0 0,0 5-760 0 0,1-3-184 0 0,1-1-16 0 0,-1 3-6744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43 254 2303 0 0,'-2'18'-761'0'0,"0"-7"2484"0"0,1-1-1 0 0,-4 13 0 0 0,4-20-1053 0 0,0 0 0 0 0,0 0 0 0 0,0-1 0 0 0,-1 1 0 0 0,1 0-1 0 0,-1-1 1 0 0,1 1 0 0 0,-1-1 0 0 0,0 1 0 0 0,0-1 0 0 0,0 0 0 0 0,-4 4 3940 0 0,-1-19-3555 0 0,7 10-976 0 0,-1 0 1 0 0,1 0-1 0 0,-1 0 0 0 0,1 0 0 0 0,0 0 0 0 0,0 0 1 0 0,0 0-1 0 0,1 0 0 0 0,-1 0 0 0 0,1 0 0 0 0,0 0 1 0 0,-1 0-1 0 0,1 0 0 0 0,0 0 0 0 0,1 1 0 0 0,2-6 1 0 0,2-2 13 0 0,0 0 0 0 0,1 1 1 0 0,8-9-1 0 0,138-134-6 0 0,-129 130-79 0 0,-13 12-19 0 0,0 2 0 0 0,0-1 0 0 0,0 2 0 0 0,1-1 0 0 0,22-9 0 0 0,-32 16 31 0 0,1 0-1 0 0,0 1 0 0 0,0-1 1 0 0,0 0-1 0 0,-1 1 1 0 0,1 0-1 0 0,0-1 1 0 0,0 1-1 0 0,0 0 0 0 0,0 1 1 0 0,0-1-1 0 0,0 0 1 0 0,-1 1-1 0 0,1 0 0 0 0,0 0 1 0 0,0-1-1 0 0,-1 2 1 0 0,1-1-1 0 0,0 0 1 0 0,-1 0-1 0 0,1 1 0 0 0,3 3 1 0 0,4 3 95 0 0,-1 0 0 0 0,1 0 0 0 0,13 18 0 0 0,-18-20-111 0 0,-1 0 15 0 0,1 0 0 0 0,-1 1 0 0 0,0-1 0 0 0,0 1 0 0 0,-1 0 0 0 0,0 0 0 0 0,0 0 0 0 0,-1 0 0 0 0,0 0-1 0 0,0 1 1 0 0,0-1 0 0 0,-1 1 0 0 0,0-1 0 0 0,-1 1 0 0 0,0-1 0 0 0,0 1 0 0 0,-1 0 0 0 0,-1 7 0 0 0,-13 148-3427 0 0,14-151 1530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229 479 3223 0 0,'0'0'15016'0'0,"-3"1"-14224"0"0,-4 0-427 0 0,1 0-1 0 0,-1 0 0 0 0,0-1 1 0 0,0 0-1 0 0,0 0 1 0 0,-11-2-1 0 0,-46-12 1047 0 0,39 8-1260 0 0,19 5-132 0 0,0 0 0 0 0,1-1-1 0 0,-1 0 1 0 0,0 0-1 0 0,1 0 1 0 0,0-1-1 0 0,-1 0 1 0 0,-5-4-1 0 0,9 5-13 0 0,0 1 1 0 0,0-1-1 0 0,1 0 0 0 0,-1 0 0 0 0,1 0 0 0 0,-1 0 1 0 0,1 0-1 0 0,0 0 0 0 0,-1 0 0 0 0,1 0 1 0 0,0-1-1 0 0,1 1 0 0 0,-1 0 0 0 0,0-1 0 0 0,1 1 1 0 0,-1 0-1 0 0,1-1 0 0 0,0 1 0 0 0,-1-1 0 0 0,1 1 1 0 0,1-1-1 0 0,-1-3 0 0 0,2-3 1 0 0,0 0 0 0 0,0 0 1 0 0,1 0-1 0 0,0 0 0 0 0,1 0 0 0 0,0 1 0 0 0,0 0 0 0 0,1 0 0 0 0,0 0 0 0 0,6-8 1 0 0,11-10-11 0 0,34-33 0 0 0,-37 41 8 0 0,0-1-53 0 0,1 1 0 0 0,1 0 0 0 0,1 2-1 0 0,0 0 1 0 0,1 2 0 0 0,1 0 0 0 0,44-17 0 0 0,-51 23 27 0 0,2 2 0 0 0,-1 1 0 0 0,32-6-1 0 0,-44 10 20 0 0,0 0-1 0 0,0 1 0 0 0,-1-1 1 0 0,1 2-1 0 0,0-1 0 0 0,0 0 1 0 0,-1 1-1 0 0,1 0 0 0 0,0 1 1 0 0,-1-1-1 0 0,1 1 0 0 0,-1 0 1 0 0,1 0-1 0 0,-1 1 0 0 0,0-1 1 0 0,8 7-1 0 0,-9-6 21 0 0,-1 1 0 0 0,0-1 1 0 0,-1 1-1 0 0,1 0 0 0 0,0 0 0 0 0,-1 0 0 0 0,0 0 1 0 0,0 1-1 0 0,0-1 0 0 0,-1 0 0 0 0,1 1 0 0 0,-1-1 0 0 0,0 1 1 0 0,0 0-1 0 0,-1-1 0 0 0,1 10 0 0 0,-1 4 96 0 0,-1 1 1 0 0,-5 34-1 0 0,4-41-86 0 0,-1 0 0 0 0,0 0 0 0 0,-1-1-1 0 0,0 1 1 0 0,-1-1 0 0 0,0 0 0 0 0,-1-1 0 0 0,0 1 0 0 0,0-1-1 0 0,-1 0 1 0 0,-1 0 0 0 0,0-1 0 0 0,-11 11 0 0 0,6-9-49 0 0,0-1 0 0 0,0 0 0 0 0,-2 0 0 0 0,1-2 0 0 0,-1 1 0 0 0,0-2 0 0 0,0 0-1 0 0,-33 9 1 0 0,37-13-80 0 0,-60 14-363 0 0,63-16 127 0 0,0 0 1 0 0,0 0-1 0 0,0-1 0 0 0,0 0 0 0 0,0 0 0 0 0,-15-4 1 0 0,10 0-1196 0 0,1-4-3449 0 0,3-1-1197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45 10135 0 0,'7'-6'480'0'0,"1"1"-1"0"0,0 0 1 0 0,0 1 0 0 0,0 0-1 0 0,1 0 1 0 0,-1 0-1 0 0,1 1 1 0 0,0 1-1 0 0,0-1 1 0 0,0 2-1 0 0,12-2 1 0 0,-20 3-447 0 0,-1 0 1 0 0,1 0-1 0 0,0 0 0 0 0,0 0 1 0 0,0 0-1 0 0,0 0 0 0 0,-1 0 1 0 0,1 0-1 0 0,0 0 0 0 0,0 0 1 0 0,0 1-1 0 0,-1-1 0 0 0,1 0 1 0 0,0 1-1 0 0,0-1 0 0 0,-1 1 0 0 0,1-1 1 0 0,0 1-1 0 0,-1-1 0 0 0,1 1 1 0 0,-1-1-1 0 0,1 1 0 0 0,0-1 1 0 0,-1 1-1 0 0,1 0 0 0 0,-1 0 1 0 0,0-1-1 0 0,1 1 0 0 0,-1 0 1 0 0,0-1-1 0 0,1 1 0 0 0,-1 1 1 0 0,1 1 15 0 0,-1 0 0 0 0,0 0 1 0 0,0 0-1 0 0,0 0 0 0 0,-1 0 1 0 0,1 0-1 0 0,-1 0 1 0 0,0 4-1 0 0,-5 9 102 0 0,0 0-1 0 0,-1-1 1 0 0,-1 0-1 0 0,-1 0 1 0 0,-9 14 0 0 0,-1 1-6 0 0,-133 193 546 0 0,87-133-342 0 0,-59 108 1 0 0,117-184-182 0 0,-10 26 1 0 0,16-36-139 0 0,-1 1 1 0 0,1 0 0 0 0,0 0 0 0 0,0 0 0 0 0,1 0 0 0 0,-1 0-1 0 0,1 0 1 0 0,1 8 0 0 0,-1-11-157 0 0,0-1-1 0 0,1 1 1 0 0,-1 0 0 0 0,1 0-1 0 0,0-1 1 0 0,-1 1-1 0 0,1 0 1 0 0,0-1 0 0 0,0 1-1 0 0,0-1 1 0 0,0 1-1 0 0,0-1 1 0 0,0 1 0 0 0,0-1-1 0 0,1 0 1 0 0,-1 1-1 0 0,1-1 1 0 0,-1 0 0 0 0,3 2-1 0 0,8 1-6385 0 0</inkml:trace>
  <inkml:trace contextRef="#ctx0" brushRef="#br0" timeOffset="1">266 672 8751 0 0,'2'1'4008'0'0,"2"3"-3531"0"0,0-1 0 0 0,1 1 0 0 0,-1-1 0 0 0,1 0 0 0 0,0-1 0 0 0,0 1 0 0 0,0-1 0 0 0,1 0-1 0 0,-1-1 1 0 0,0 1 0 0 0,1-1 0 0 0,-1 0 0 0 0,1 0 0 0 0,-1-1 0 0 0,10 1 0 0 0,3-2 235 0 0,1-1 0 0 0,0 0 1 0 0,-1-2-1 0 0,30-8 0 0 0,66-31 303 0 0,-110 41-1018 0 0,0 0 0 0 0,0 0 0 0 0,0 0 0 0 0,0-1 1 0 0,0 1-1 0 0,-1-1 0 0 0,6-4 0 0 0,-9 7-9 0 0,0-1 1 0 0,0 1-1 0 0,0 0 0 0 0,0 0 0 0 0,0 0 0 0 0,0 0 1 0 0,0 0-1 0 0,1 0 0 0 0,-1-1 0 0 0,0 1 1 0 0,0 0-1 0 0,0 0 0 0 0,0 0 0 0 0,0 0 1 0 0,0 0-1 0 0,0-1 0 0 0,0 1 0 0 0,0 0 0 0 0,0 0 1 0 0,0 0-1 0 0,0 0 0 0 0,0-1 0 0 0,0 1 1 0 0,0 0-1 0 0,0 0 0 0 0,0 0 0 0 0,0 0 1 0 0,0-1-1 0 0,0 1 0 0 0,0 0 0 0 0,0 0 0 0 0,0 0 1 0 0,0 0-1 0 0,0 0 0 0 0,-1-1 0 0 0,1 1 1 0 0,0 0-1 0 0,0 0 0 0 0,0 0 0 0 0,0 0 1 0 0,0 0-1 0 0,0 0 0 0 0,0-1 0 0 0,-1 1 0 0 0,1 0 1 0 0,0 0-1 0 0,0 0 0 0 0,0 0 0 0 0,0 0 1 0 0,-1 0-1 0 0,-6-3-285 0 0,-1 3 150 0 0,1-1 0 0 0,0 1 0 0 0,0 1 0 0 0,0-1 0 0 0,0 1 0 0 0,0 0 0 0 0,-12 4 0 0 0,-1 2-237 0 0,-26 12 1 0 0,23-8 341 0 0,-1 1-1 0 0,2 2 1 0 0,-1 0 0 0 0,2 1-1 0 0,0 2 1 0 0,1 0-1 0 0,1 1 1 0 0,0 1 0 0 0,-16 21-1 0 0,26-28 70 0 0,-12 21 0 0 0,19-30-17 0 0,0 0 0 0 0,1 0 0 0 0,-1 0 0 0 0,1 1 0 0 0,0-1 0 0 0,0 0 0 0 0,0 1 0 0 0,0-1 0 0 0,1 0 0 0 0,-1 1 0 0 0,1-1 0 0 0,0 1 0 0 0,1 4 0 0 0,-1-6 2 0 0,1-1 0 0 0,-1 1 0 0 0,1-1 1 0 0,0 1-1 0 0,0-1 0 0 0,0 1 1 0 0,-1-1-1 0 0,2 1 0 0 0,-1-1 0 0 0,0 0 1 0 0,0 0-1 0 0,0 0 0 0 0,0 0 1 0 0,1 0-1 0 0,-1 0 0 0 0,1 0 0 0 0,-1 0 1 0 0,2 1-1 0 0,3 0 23 0 0,-1 1 1 0 0,1-1-1 0 0,10 2 0 0 0,1-1 46 0 0,0 0-1 0 0,1-1 1 0 0,-1-2 0 0 0,34-1-1 0 0,-15-3-445 0 0,49-11-1 0 0,0-10-2794 0 0,-44 9-3744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7367 0 0,'0'0'667'0'0,"-2"3"-547"0"0,-39 107 8328 0 0,-12 30-3502 0 0,37-102-4630 0 0,-35 57 0 0 0,-156 213 12 0 0,172-262-315 0 0,18-24-14 0 0,-19 29 0 0 0,30-41-15 0 0,-36 68-682 0 0,41-76-620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0 447 9671 0 0,'6'-25'249'0'0,"1"1"0"0"0,1 0 0 0 0,1 1 0 0 0,1 0 0 0 0,19-33 0 0 0,-19 41 548 0 0,0 0 0 0 0,1 1 0 0 0,1 0 0 0 0,0 1 0 0 0,1 0 0 0 0,0 1 0 0 0,1 0 0 0 0,23-14 0 0 0,0 3-423 0 0,0 3 1 0 0,71-29 0 0 0,-79 39-253 0 0,1 1 0 0 0,0 1 0 0 0,0 1 0 0 0,49-3 1 0 0,-72 9-35 0 0,1 1 1 0 0,-1 0-1 0 0,0 0 1 0 0,1 1-1 0 0,-1 0 1 0 0,0 0-1 0 0,0 1 1 0 0,13 4-1 0 0,-18-5-39 0 0,1 0 0 0 0,-1 0 0 0 0,0 1 0 0 0,1-1 0 0 0,-1 1-1 0 0,0-1 1 0 0,0 1 0 0 0,0 0 0 0 0,-1 0 0 0 0,1 0 0 0 0,0 0 0 0 0,-1 0 0 0 0,1 0-1 0 0,-1 0 1 0 0,0 1 0 0 0,1-1 0 0 0,-1 0 0 0 0,0 1 0 0 0,0-1 0 0 0,-1 1 0 0 0,1-1 0 0 0,-1 1-1 0 0,1 0 1 0 0,-1-1 0 0 0,0 1 0 0 0,0-1 0 0 0,0 5 0 0 0,-1 4 98 0 0,0 0 0 0 0,-1 0 0 0 0,-1 0 0 0 0,-6 19 0 0 0,-20 41 289 0 0,25-62-389 0 0,-100 214 888 0 0,95-203-910 0 0,-1 0-1 0 0,0-1 1 0 0,-2 0 0 0 0,0-1-1 0 0,-27 31 1 0 0,32-43-23 0 0,0 0 0 0 0,-1 0 0 0 0,1 0 0 0 0,-1-1 0 0 0,0 0 0 0 0,-1-1 0 0 0,1 0 0 0 0,-1 0 0 0 0,0-1 0 0 0,0 0 0 0 0,0-1-1 0 0,0 0 1 0 0,0 0 0 0 0,-13 0 0 0 0,0-1-47 0 0,-1 0 0 0 0,1-2 0 0 0,-1 0 0 0 0,-39-9 0 0 0,52 8-53 0 0,1-1-1 0 0,-18-6 1 0 0,24 8-74 0 0,-1-1 0 0 0,1 1 0 0 0,1-1 1 0 0,-1 0-1 0 0,0 0 0 0 0,0 0 0 0 0,1 0 0 0 0,-1-1 0 0 0,1 1 1 0 0,-1-1-1 0 0,-3-5 0 0 0,-2-9-1007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70 12439 0 0,'0'0'958'0'0,"1"3"-625"0"0,-1 0-223 0 0,0-1 124 0 0,0 1-1 0 0,1-1 0 0 0,-1 0 1 0 0,1 1-1 0 0,-1-1 0 0 0,1 0 1 0 0,0 0-1 0 0,0 0 0 0 0,0 0 1 0 0,0 0-1 0 0,0 0 0 0 0,0 0 1 0 0,0 0-1 0 0,1 0 1 0 0,-1 0-1 0 0,4 2 0 0 0,-1-1-106 0 0,1-1 0 0 0,0 0 0 0 0,0-1 0 0 0,0 1 0 0 0,0-1-1 0 0,0 0 1 0 0,0 0 0 0 0,0 0 0 0 0,10-1 0 0 0,-5 0 244 0 0,-1-1 0 0 0,1 0 0 0 0,-1-1 0 0 0,17-5 0 0 0,-2-2 230 0 0,-1-1 0 0 0,0-1 0 0 0,26-17 0 0 0,-45 26-601 0 0,-1-1 0 0 0,0 1 0 0 0,0 0 0 0 0,0-1 0 0 0,0 0 0 0 0,4-4 0 0 0,4-9-10 0 0,-10 12-27 0 0,-1 1-19 0 0,0 3 38 0 0,0 0 0 0 0,1 0 0 0 0,-1-1 0 0 0,0 1-1 0 0,0 0 1 0 0,0-1 0 0 0,0 1 0 0 0,1 0 0 0 0,-1-1-1 0 0,0 1 1 0 0,0 0 0 0 0,0-1 0 0 0,0 1 0 0 0,0 0-1 0 0,0-1 1 0 0,0 1 0 0 0,0 0 0 0 0,0-1-1 0 0,0 1 1 0 0,0 0 0 0 0,0-1 0 0 0,0 1 0 0 0,0 0-1 0 0,0-1 1 0 0,-1 1 0 0 0,1 0 0 0 0,0-1 0 0 0,0 1-1 0 0,0 0 1 0 0,0-1 0 0 0,-1 1 0 0 0,1 0-1 0 0,0-1 1 0 0,0 1 0 0 0,0 0 0 0 0,-1 0 0 0 0,1 0-1 0 0,0-1 1 0 0,-1 1 0 0 0,1 0 0 0 0,0 0 0 0 0,-1 0-1 0 0,1-1 1 0 0,0 1 0 0 0,0 0 0 0 0,-1 0 0 0 0,1 0-1 0 0,-1 0 1 0 0,1 0 0 0 0,0 0 0 0 0,-1 0-1 0 0,1 0 1 0 0,0 0 0 0 0,-1 0 0 0 0,-19 3-465 0 0,20-3 485 0 0,-17 6-63 0 0,0 0 0 0 0,0 2 0 0 0,1 0 0 0 0,0 1 1 0 0,-23 17-1 0 0,-67 59 435 0 0,100-80-350 0 0,-98 97 591 0 0,94-90-583 0 0,0 0-1 0 0,1 1 1 0 0,0-1 0 0 0,1 2 0 0 0,1-1 0 0 0,0 1 0 0 0,-7 18-1 0 0,13-28-25 0 0,0-1-1 0 0,0 1 0 0 0,0-1 0 0 0,1 1 0 0 0,-1 0 0 0 0,1-1 0 0 0,0 1 0 0 0,0 0 0 0 0,0-1 1 0 0,0 1-1 0 0,1 0 0 0 0,0-1 0 0 0,-1 1 0 0 0,4 6 0 0 0,-3-7-71 0 0,1-1 0 0 0,-1 1 0 0 0,1-1 0 0 0,0 1 0 0 0,-1-1 0 0 0,1 0 0 0 0,1 0 0 0 0,-1 0 0 0 0,0 0-1 0 0,0 0 1 0 0,1-1 0 0 0,-1 1 0 0 0,1-1 0 0 0,-1 1 0 0 0,1-1 0 0 0,-1 0 0 0 0,1 0 0 0 0,5 1 0 0 0,20 3-1273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97 338 16495 0 0,'-12'9'569'0'0,"-1"-1"0"0"0,0-1 0 0 0,-1 0 0 0 0,0-1 0 0 0,-17 6 2994 0 0,32-27-2454 0 0,0 11-1024 0 0,1 0-1 0 0,-1-1 0 0 0,1 1 1 0 0,0 0-1 0 0,0 1 0 0 0,0-1 1 0 0,1 0-1 0 0,-1 0 0 0 0,1 1 1 0 0,0 0-1 0 0,3-4 0 0 0,8-6 126 0 0,18-14 0 0 0,-22 19-174 0 0,88-63-69 0 0,124-68-1 0 0,-187 118-164 0 0,-22 13 86 0 0,-1 1 0 0 0,2 0 0 0 0,-1 1 0 0 0,27-9 0 0 0,-38 15 48 0 0,3 13 0 0 0,-5-9 73 0 0,1 0 0 0 0,-1 1-1 0 0,0-1 1 0 0,0 1 0 0 0,0-1-1 0 0,-1 1 1 0 0,0-1 0 0 0,0 0-1 0 0,-2 8 1 0 0,-19 38 147 0 0,9-21-95 0 0,8-17-52 0 0,0 0-1 0 0,1 0 1 0 0,1 0-1 0 0,0 0 1 0 0,0 1-1 0 0,2-1 1 0 0,-1 1-1 0 0,2-1 1 0 0,0 19-1 0 0,4-20-746 0 0,-3-9 572 0 0,0 1-1340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4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16 10591 0 0,'2'-1'819'0'0,"-1"0"-682"0"0,2 0-71 0 0,6-11 1870 0 0,-17 12 1999 0 0,-7 4-2139 0 0,14-4-1419 0 0,-26 11 243 0 0,2 2 1 0 0,-1 0-1 0 0,1 1 1 0 0,-44 36-1 0 0,30-21-306 0 0,2 2 0 0 0,-38 41 0 0 0,61-57-220 0 0,0 1 1 0 0,2 0-1 0 0,0 1 0 0 0,1 0 0 0 0,0 1 1 0 0,1 1-1 0 0,-11 31 0 0 0,19-43-116 0 0,0-1-1 0 0,1 0 1 0 0,0 0-1 0 0,0 1 1 0 0,1-1-1 0 0,-1 1 1 0 0,1-1-1 0 0,1 1 1 0 0,-1-1-1 0 0,1 0 1 0 0,1 1-1 0 0,-1-1 1 0 0,1 0-1 0 0,0 0 1 0 0,0 0-1 0 0,1 0 1 0 0,-1 0-1 0 0,1 0 1 0 0,1-1-1 0 0,-1 1 1 0 0,1-1-1 0 0,0 0 1 0 0,0 0-1 0 0,0-1 1 0 0,1 1-1 0 0,0-1 1 0 0,0 0-1 0 0,0 0 1 0 0,0 0-1 0 0,7 3 1 0 0,-1-2-1478 0 0,-1-3-479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8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54 532 3223 0 0,'7'3'51'0'0,"-5"-2"7"0"0,1 0 1 0 0,-1 0 0 0 0,1 0 0 0 0,-1-1-1 0 0,1 1 1 0 0,-1-1 0 0 0,10 1 8749 0 0,-14 0-7263 0 0,-3 1-910 0 0,1 0 0 0 0,-1 0 0 0 0,0 0 0 0 0,0-1 0 0 0,0 0 0 0 0,0 0 0 0 0,0 0 0 0 0,0-1 0 0 0,0 0 0 0 0,-1 0 0 0 0,1 0 0 0 0,0 0 0 0 0,-6-2 0 0 0,10 2-521 0 0,1 0-1 0 0,-1 0 0 0 0,1 0 1 0 0,0 0-1 0 0,-1 0 0 0 0,1-1 1 0 0,-1 1-1 0 0,1 0 0 0 0,-1 0 0 0 0,1 0 1 0 0,-1 0-1 0 0,1-1 0 0 0,-1 1 1 0 0,1 0-1 0 0,0 0 0 0 0,-1-1 0 0 0,1 1 1 0 0,0 0-1 0 0,-1-1 0 0 0,1 1 1 0 0,0-1-1 0 0,-1 1 0 0 0,1 0 0 0 0,0-1 1 0 0,0 1-1 0 0,-1-1 0 0 0,1 1 1 0 0,0-1-1 0 0,0 0-37 0 0,0-1 1 0 0,0 1-1 0 0,0 0 1 0 0,0 0-1 0 0,0 0 0 0 0,0 0 1 0 0,0-1-1 0 0,1 1 1 0 0,-1 0-1 0 0,1 0 0 0 0,0-2 1 0 0,2-4-136 0 0,1 1 1 0 0,9-12-1 0 0,-11 15 310 0 0,10-13-179 0 0,5-6-59 0 0,-1-2 0 0 0,23-44-1 0 0,-28 47-134 0 0,1 0-1 0 0,0 0 0 0 0,2 1 0 0 0,0 1 0 0 0,2 1 1 0 0,0 0-1 0 0,0 0 0 0 0,29-21 0 0 0,-15 17-508 0 0,0 0 0 0 0,1 3 0 0 0,1 0-1 0 0,64-25 1 0 0,-70 33 308 0 0,-16 6 242 0 0,1 0 0 0 0,0 1 0 0 0,0 1 0 0 0,18-4 0 0 0,16 0 109 0 0,-44 7-18 0 0,0 0-1 0 0,0 0 1 0 0,0 0-1 0 0,0 0 0 0 0,-1 0 1 0 0,1 0-1 0 0,0 1 1 0 0,0-1-1 0 0,0 0 1 0 0,0 1-1 0 0,-1-1 1 0 0,1 1-1 0 0,0-1 0 0 0,-1 1 1 0 0,1-1-1 0 0,0 1 1 0 0,-1-1-1 0 0,1 1 1 0 0,0 0-1 0 0,2 1 31 0 0,3 3 55 0 0,0 1 0 0 0,0-1 0 0 0,-1 1-1 0 0,1 0 1 0 0,-1 1 0 0 0,0-1-1 0 0,-1 1 1 0 0,0 0 0 0 0,0 0 0 0 0,0 0-1 0 0,-1 1 1 0 0,3 8 0 0 0,-4-10-44 0 0,-1 1 0 0 0,1-1 0 0 0,-1 1 0 0 0,0 0 0 0 0,-1-1 0 0 0,0 1 1 0 0,0 0-1 0 0,0 0 0 0 0,-1-1 0 0 0,0 1 0 0 0,0-1 0 0 0,-1 1 0 0 0,0-1 1 0 0,0 1-1 0 0,-3 5 0 0 0,-1 1 58 0 0,-2-1 1 0 0,1 0-1 0 0,-1-1 0 0 0,-12 13 1 0 0,-41 39-24 0 0,38-41-155 0 0,-4 5 38 0 0,-1-2 1 0 0,-1-1 0 0 0,-1-1 0 0 0,-1-1-1 0 0,-1-2 1 0 0,-39 17 0 0 0,55-30-218 0 0,-1-1 1 0 0,1-1-1 0 0,-1 0 1 0 0,-1-1-1 0 0,1-1 0 0 0,-1-1 1 0 0,1 0-1 0 0,-1-2 1 0 0,0 0-1 0 0,1 0 1 0 0,-31-7-1 0 0,44 7 107 0 0,1-1 0 0 0,0 0 0 0 0,1 0 0 0 0,-1 0 0 0 0,0 0-1 0 0,0 0 1 0 0,0-1 0 0 0,1 1 0 0 0,-1-1 0 0 0,0 0 0 0 0,1 1 0 0 0,0-1-1 0 0,-4-4 1 0 0,5 5-411 0 0,0-1 0 0 0,0 1 0 0 0,0-1 0 0 0,0 0 0 0 0,0 1 0 0 0,1-1 0 0 0,-1 0 0 0 0,0 0 0 0 0,1-1 0 0 0,-1-10-5712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26 6447 0 0,'2'-1'499'0'0,"23"-23"9521"0"0,-25 26-9887 0 0,-1 0-1 0 0,1 0 1 0 0,-1 0-1 0 0,0 0 1 0 0,0 0 0 0 0,0 0-1 0 0,0 0 1 0 0,0-1-1 0 0,-3 4 1 0 0,0 0 10 0 0,-36 50 264 0 0,-63 66 0 0 0,21-28-185 0 0,-69 103 470 0 0,117-146-472 0 0,2 2 0 0 0,-27 62 0 0 0,36-62-157 0 0,-46 91 479 0 0,59-126-505 0 0,-1 0 0 0 0,0-1 0 0 0,-1 0 0 0 0,-1-1 0 0 0,-28 27 0 0 0,16-23 0 0 0,16-12-24 0 0,0 0 0 0 0,0 1 0 0 0,1 0 0 0 0,-1 0 0 0 0,-12 18 0 0 0,21-25-19 0 0,0 0 1 0 0,1-1 0 0 0,-1 1 0 0 0,0-1 0 0 0,0 1 0 0 0,1-1 0 0 0,-1 1 0 0 0,0-1 0 0 0,1 1 0 0 0,-1-1 0 0 0,1 1 0 0 0,-1-1 0 0 0,0 1 0 0 0,1-1 0 0 0,-1 0 0 0 0,1 1-1 0 0,-1-1 1 0 0,1 0 0 0 0,-1 1 0 0 0,1-1 0 0 0,0 0 0 0 0,-1 0-1 0 0,3 2-41 0 0,0-1 0 0 0,1 0 0 0 0,-1 0 0 0 0,0 0 0 0 0,0-1 0 0 0,1 1 0 0 0,-1-1 0 0 0,0 0 0 0 0,1 0 0 0 0,-1 0 0 0 0,0 0 0 0 0,4-1 0 0 0,42-9-1909 0 0,-46 9 1590 0 0,33-9-6437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9215 0 0,'0'0'707'0'0,"0"3"-198"0"0,-5 16 2047 0 0,1 0 0 0 0,-3 26 0 0 0,4-18-1882 0 0,3-25-623 0 0,1-1 1 0 0,-1 0 0 0 0,0 1 0 0 0,1-1 0 0 0,-1 0 0 0 0,1 0 0 0 0,0 1 0 0 0,-1-1 0 0 0,1 0 0 0 0,0 0 0 0 0,0 0 0 0 0,0 0 0 0 0,0 0 0 0 0,0 0 0 0 0,0 0 0 0 0,0 0 0 0 0,1 1 0 0 0,0 0 71 0 0,2 1 13 0 0,-1-1-1 0 0,1 0 0 0 0,0 1 1 0 0,0-1-1 0 0,0 0 1 0 0,0-1-1 0 0,1 1 1 0 0,-1-1-1 0 0,0 0 0 0 0,1 0 1 0 0,-1 0-1 0 0,1 0 1 0 0,-1-1-1 0 0,1 0 1 0 0,5 0-1 0 0,9-1 365 0 0,0-2 0 0 0,23-4 0 0 0,-32 5-335 0 0,20-4 231 0 0,78-18 339 0 0,-91 19-718 0 0,-1 0 0 0 0,1-2 0 0 0,-2 0 0 0 0,21-11 0 0 0,-26 10-17 0 0,-1-2 0 0 0,-2 1-16 0 0,-7 8 8 0 0,0 1 1 0 0,1-1-1 0 0,-1 1 0 0 0,0-1 0 0 0,1 1 0 0 0,-1-1 1 0 0,0 0-1 0 0,0 1 0 0 0,0-1 0 0 0,0 1 0 0 0,0-1 1 0 0,0 0-1 0 0,0 1 0 0 0,0-1 0 0 0,0 0 0 0 0,0 1 1 0 0,0-1-1 0 0,0 1 0 0 0,0-1 0 0 0,0 0 0 0 0,0 1 1 0 0,-1-1-1 0 0,1 1 0 0 0,0-1 0 0 0,0 0 0 0 0,-1 1 1 0 0,1-1-1 0 0,-1 1 0 0 0,1-1 0 0 0,0 1 0 0 0,-1-1 1 0 0,1 1-1 0 0,-1-1 0 0 0,1 1 0 0 0,-1 0 0 0 0,1-1 1 0 0,-1 1-1 0 0,0-1 0 0 0,-1 0-18 0 0,0 0 0 0 0,-1 0 1 0 0,1 0-1 0 0,0 0 0 0 0,0 0 0 0 0,-1 0 1 0 0,1 1-1 0 0,-4-1 0 0 0,-6 1-11 0 0,0 0-1 0 0,0 1 0 0 0,0 1 1 0 0,0 0-1 0 0,1 0 0 0 0,-1 1 1 0 0,1 1-1 0 0,0 0 1 0 0,-19 9-1 0 0,-8 8-196 0 0,-48 34-1 0 0,42-26 176 0 0,22-15 68 0 0,-86 60 207 0 0,94-62-185 0 0,0 0 0 0 0,1 0 0 0 0,0 1 1 0 0,2 1-1 0 0,-14 17 0 0 0,24-28-29 0 0,-1-1-1 0 0,1 1 0 0 0,-1-1 1 0 0,1 1-1 0 0,0-1 1 0 0,0 1-1 0 0,0 0 0 0 0,0 0 1 0 0,1 0-1 0 0,-1-1 1 0 0,1 1-1 0 0,-1 4 0 0 0,1-6-3 0 0,0 1-1 0 0,1-1 0 0 0,-1 0 0 0 0,0 1 0 0 0,1-1 0 0 0,-1 0 0 0 0,1 0 0 0 0,-1 1 0 0 0,1-1 1 0 0,0 0-1 0 0,-1 0 0 0 0,1 0 0 0 0,0 0 0 0 0,0 0 0 0 0,0 0 0 0 0,0 0 0 0 0,0 0 0 0 0,0 0 0 0 0,0 0 1 0 0,0 0-1 0 0,0 0 0 0 0,0-1 0 0 0,1 1 0 0 0,-1-1 0 0 0,0 1 0 0 0,0-1 0 0 0,2 1 0 0 0,5 1-356 0 0,0 0 0 0 0,0 0 0 0 0,-1-1 0 0 0,10 1 0 0 0,13-2-7523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3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1 413 11975 0 0,'0'0'9538'0'0,"2"1"-8456"0"0,3-1-897 0 0,1 0 1 0 0,-1 0-1 0 0,0-1 0 0 0,0 1 0 0 0,1-1 1 0 0,-1-1-1 0 0,0 1 0 0 0,0 0 1 0 0,0-1-1 0 0,0 0 0 0 0,4-3 0 0 0,10-6 246 0 0,26-18-1 0 0,-8 4-109 0 0,5-1-220 0 0,-1-1 0 0 0,70-63 0 0 0,23-25-225 0 0,-82 71 79 0 0,-47 40 37 0 0,0 0-6 0 0,0 0 0 0 0,0 1 0 0 0,0 0 0 0 0,1 0-1 0 0,-1 0 1 0 0,12-3 0 0 0,-17 6 13 0 0,0-1 0 0 0,0 1 0 0 0,0 0 0 0 0,0 0-1 0 0,0 0 1 0 0,1 0 0 0 0,-1 0 0 0 0,0 0 0 0 0,0 0 0 0 0,0 0 0 0 0,0 0-1 0 0,0 0 1 0 0,0 0 0 0 0,0 0 0 0 0,1 0 0 0 0,-1 0 0 0 0,0 0 0 0 0,0 0-1 0 0,0 0 1 0 0,0 0 0 0 0,0 0 0 0 0,0 0 0 0 0,1 0 0 0 0,-1 0 0 0 0,0 0-1 0 0,0 0 1 0 0,0 0 0 0 0,0 0 0 0 0,0 0 0 0 0,0 0 0 0 0,0 0 0 0 0,1 0-1 0 0,-1 0 1 0 0,0 0 0 0 0,0 1 0 0 0,0-1 0 0 0,0 0 0 0 0,0 0 0 0 0,0 0-1 0 0,0 0 1 0 0,0 0 0 0 0,8 11-11 0 0,-7-7 12 0 0,0-1 0 0 0,0 1 0 0 0,0-1 0 0 0,-1 1 0 0 0,0-1 0 0 0,1 1 0 0 0,-1-1 0 0 0,0 1 0 0 0,-1-1 0 0 0,1 1 0 0 0,-2 5 0 0 0,-2 7 0 0 0,-9 20 0 0 0,4-10 0 0 0,-29 78 0 0 0,-6 23 0 0 0,33-86 43 0 0,11-39-217 0 0,-6 11-3960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4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27 14743 0 0,'27'-27'3670'0'0,"-28"29"-2530"0"0,-10 9-881 0 0,2 1 1 0 0,-1 1 0 0 0,2 0 0 0 0,0 0-1 0 0,-13 28 1 0 0,-1 19-112 0 0,2-3 955 0 0,-52 104-1 0 0,-62 100 496 0 0,-2 5-1173 0 0,117-234-399 0 0,-6 11 47 0 0,2 1 0 0 0,-20 54-1 0 0,22-52-59 0 0,16-36-3 0 0,3-7-167 0 0,-1 1 1 0 0,1-1 0 0 0,-1-1-1 0 0,0 1 1 0 0,0 0 0 0 0,0 0-1 0 0,0-1 1 0 0,0 0 0 0 0,0 0-1 0 0,-1 0 1 0 0,1 0 0 0 0,-1 0-1 0 0,-7 2 1 0 0,7-2-383 0 0,2-2-27 0 0,0 1 0 0 0,0 0 0 0 0,0-1 0 0 0,0 0 0 0 0,0 1-1 0 0,0-1 1 0 0,0 0 0 0 0,0 0 0 0 0,-1 0 0 0 0,-2-1 0 0 0,2 1-1507 0 0,-10-1-4302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4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319 108 5983 0 0,'-123'15'2107'0'0,"83"-8"1769"0"0,0 2 0 0 0,-58 21 0 0 0,81-22-403 0 0,20-7-2770 0 0,7 4-479 0 0,1-2-1 0 0,-1 1 1 0 0,1-1 0 0 0,-1-1 0 0 0,1 0 0 0 0,0 0 0 0 0,13-1-1 0 0,82-3 628 0 0,-97 2-768 0 0,492-67 1300 0 0,-389 48-1224 0 0,-13 1-1127 0 0,184-59 0 0 0,-241 61-153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4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18 4607 0 0,'0'0'354'0'0,"1"-1"-62"0"0,4-5 606 0 0,-4 4 293 0 0,1 1 60 0 0,5-5 1746 0 0,-5 6-2173 0 0,2-1-447 0 0,-1 1 0 0 0,0-1 1 0 0,0 1-1 0 0,0 0 0 0 0,0 1 0 0 0,0-1 1 0 0,1 0-1 0 0,-1 1 0 0 0,3 1 0 0 0,-5-2-280 0 0,1 1-1 0 0,-1 0 1 0 0,0 0-1 0 0,1-1 1 0 0,-1 1-1 0 0,0 0 1 0 0,0 0-1 0 0,1 0 1 0 0,-1 1-1 0 0,0-1 1 0 0,0 0-1 0 0,0 0 1 0 0,-1 1-1 0 0,1-1 1 0 0,0 0-1 0 0,0 1 1 0 0,-1-1-1 0 0,1 1 1 0 0,-1-1-1 0 0,1 1 1 0 0,-1-1-1 0 0,1 3 1 0 0,0 1-25 0 0,-1 1 0 0 0,1 0 0 0 0,-1 0 0 0 0,0 0 0 0 0,-1-1 1 0 0,1 1-1 0 0,-1 0 0 0 0,0 0 0 0 0,-3 6 0 0 0,-2 8 141 0 0,-12 23 0 0 0,5-15-39 0 0,-44 108 442 0 0,-5-3 0 0 0,-136 210 0 0 0,150-271-540 0 0,-120 170-8 0 0,156-225-105 0 0,2-1 1 0 0,0 2-1 0 0,0-1 0 0 0,-7 23 0 0 0,16-37-51 0 0,1-3-82 0 0,0 0 155 0 0,0 0 0 0 0,1 0 0 0 0,-1 0 0 0 0,0 0 0 0 0,0 0 0 0 0,0 0 0 0 0,0 0 0 0 0,0 0 0 0 0,1 0 0 0 0,-1 1 0 0 0,0-1 0 0 0,0 0 0 0 0,0 0 0 0 0,0 0 0 0 0,0 0 0 0 0,0 0-1 0 0,0 1 1 0 0,1-1 0 0 0,-1 0 0 0 0,0 0 0 0 0,0 0 0 0 0,0 0 0 0 0,0 1 0 0 0,0-1 0 0 0,0 0 0 0 0,0 0 0 0 0,0 0 0 0 0,0 0 0 0 0,0 1 0 0 0,0-1 0 0 0,0 0 0 0 0,0 1-40 0 0,0-1 0 0 0,0 0-1 0 0,0 1 1 0 0,0-1 0 0 0,0 0 0 0 0,0 1 0 0 0,0-1-1 0 0,1 1 1 0 0,-1-1 0 0 0,0 0 0 0 0,0 1 0 0 0,0-1-1 0 0,0 0 1 0 0,1 0 0 0 0,-1 1 0 0 0,0-1 0 0 0,0 0-1 0 0,1 1 1 0 0,-1-1 0 0 0,0 0 0 0 0,1 0 0 0 0,-1 1-1 0 0,0-1 1 0 0,0 0 0 0 0,1 0 0 0 0,-1 0 0 0 0,1 0-1 0 0,-1 1 1 0 0,12 1-4689 0 0,3-3-1476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4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15407 0 0,'0'0'3138'0'0,"1"3"-2628"0"0,0 1-354 0 0,1 0 0 0 0,0 1-1 0 0,0-1 1 0 0,0-1-1 0 0,1 1 1 0 0,0 0 0 0 0,-1 0-1 0 0,1-1 1 0 0,1 0 0 0 0,5 6-1 0 0,-3-4 60 0 0,1 0 0 0 0,0-1-1 0 0,1 1 1 0 0,-1-2 0 0 0,12 6-1 0 0,-3-4 44 0 0,0 0-1 0 0,1-1 0 0 0,-1-1 0 0 0,1 0 1 0 0,26 0-1 0 0,65-5 282 0 0,174-25-1 0 0,-227 18-577 0 0,1-3 0 0 0,63-21-1 0 0,104-50-980 0 0,-179 66 720 0 0,158-74-1859 0 0,-187 83 1555 0 0,1-1 0 0 0,-2-1-1 0 0,22-17 1 0 0,-3-2-635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4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0 6447 0 0,'0'0'2734'0'0,"-2"4"-430"0"0,-30 66 2790 0 0,-24 37-3200 0 0,-7 13-1137 0 0,-244 595 1079 0 0,247-566-1703 0 0,42-106-122 0 0,-34 81 95 0 0,39-98-77 0 0,0-1 1 0 0,-28 39 0 0 0,16-35 159 0 0,18-24-15 0 0,8-12 160 0 0,10-18-88 0 0,-1 9-221 0 0,1 1-1 0 0,0 1 1 0 0,0 0-1 0 0,1 0 0 0 0,24-20 1 0 0,79-52-41 0 0,-27 21-168 0 0,-86 64 183 0 0,16-14-39 0 0,1 1 1 0 0,23-13 0 0 0,-37 24 33 0 0,1 0-1 0 0,0 0 1 0 0,0 1 0 0 0,0-1 0 0 0,0 2 0 0 0,0-1-1 0 0,0 1 1 0 0,0-1 0 0 0,1 2 0 0 0,-1-1 0 0 0,0 1-1 0 0,13 1 1 0 0,-3 4-5 0 0,-14-3 10 0 0,0-1 0 0 0,0 1-1 0 0,0 1 1 0 0,0-1 0 0 0,0 0-1 0 0,0 0 1 0 0,-1 1-1 0 0,1-1 1 0 0,-1 1 0 0 0,1-1-1 0 0,-1 1 1 0 0,0 0-1 0 0,0-1 1 0 0,0 1 0 0 0,-1 0-1 0 0,1 0 1 0 0,-1 0 0 0 0,1 0-1 0 0,-1 0 1 0 0,0-1-1 0 0,0 1 1 0 0,0 0 0 0 0,-1 0-1 0 0,0 4 1 0 0,-1 3-2 0 0,0 0 0 0 0,-1-1-1 0 0,0 1 1 0 0,0-1 0 0 0,-9 17 0 0 0,-59 83-14 0 0,27-46 23 0 0,23-25-158 0 0,21-37-695 0 0,0 0 682 0 0,0 1 0 0 0,1-1 0 0 0,-1 0 0 0 0,1 0 0 0 0,0-1 0 0 0,-1 1 0 0 0,1 0 0 0 0,0 0 1 0 0,0 0-1 0 0,-1 0 0 0 0,3 1 0 0 0,0 1-224 0 0,10 10-841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191 179 13327 0 0,'0'0'1791'0'0,"3"1"-1420"0"0,12 2 84 0 0,0 0 1 0 0,0-1 0 0 0,0 0 0 0 0,0-1 0 0 0,0-1 0 0 0,0 0 0 0 0,0-1-1 0 0,0-1 1 0 0,21-5 0 0 0,-20 2-376 0 0,-1 0 1 0 0,-1-2-1 0 0,1 1 0 0 0,-1-2 1 0 0,0 0-1 0 0,-1-1 0 0 0,1 0 1 0 0,13-13-1 0 0,-23 18-76 0 0,0 0 1 0 0,0-1-1 0 0,-1 1 1 0 0,1-1-1 0 0,-1 0 1 0 0,0 0-1 0 0,0 0 0 0 0,0 0 1 0 0,-1-1-1 0 0,0 1 1 0 0,2-10-1 0 0,-3 14-4 0 0,-1 0 0 0 0,0-1 0 0 0,1 1 0 0 0,-1 0 0 0 0,0-1 0 0 0,0 1 0 0 0,0 0 0 0 0,0-1 0 0 0,0 1 0 0 0,0 0 0 0 0,-1 0 0 0 0,1-1 0 0 0,-1-1 0 0 0,-6-4 0 0 0,5 6 0 0 0,0 0 0 0 0,0 0 0 0 0,0 0 1 0 0,0 1-1 0 0,0-1 0 0 0,0 1 0 0 0,0-1 0 0 0,0 1 0 0 0,0 0 0 0 0,0 0 0 0 0,-1-1 0 0 0,1 2 0 0 0,0-1 1 0 0,-4 1-1 0 0,-29 7-20 0 0,19 0-23 0 0,0 0 0 0 0,1 1 1 0 0,0 0-1 0 0,-23 20 0 0 0,7-7 11 0 0,-35 26 57 0 0,1 2-1 0 0,-88 90 1 0 0,144-130-20 0 0,-17 24 0 0 0,23-31 3 0 0,1 1-1 0 0,0 0 1 0 0,0 0-1 0 0,0 1 0 0 0,0-1 1 0 0,1 0-1 0 0,-1 1 1 0 0,1-1-1 0 0,-1 8 1 0 0,2-10 4 0 0,0 0 0 0 0,0-1-1 0 0,1 1 1 0 0,-1 0 0 0 0,0 0 0 0 0,1-1 0 0 0,-1 1 0 0 0,1 0-1 0 0,0-1 1 0 0,0 1 0 0 0,-1-1 0 0 0,1 1 0 0 0,0-1 0 0 0,0 1 0 0 0,0-1-1 0 0,1 0 1 0 0,-1 1 0 0 0,0-1 0 0 0,0 0 0 0 0,1 0 0 0 0,-1 0-1 0 0,1 0 1 0 0,-1 0 0 0 0,1 0 0 0 0,-1 0 0 0 0,4 1 0 0 0,3 1 62 0 0,0 0 1 0 0,1 0-1 0 0,16 2 1 0 0,-24-5-64 0 0,27 4 162 0 0,0 0-1 0 0,0-2 1 0 0,0-2-1 0 0,47-4 1 0 0,-36-1-1574 0 0,46-12 1 0 0,-57 10-26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4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10135 0 0,'0'1'8720'0'0,"-1"7"-8371"0"0,-1-1 0 0 0,0 0-1 0 0,0 1 1 0 0,-1-1 0 0 0,0 0 0 0 0,0 0-1 0 0,0-1 1 0 0,-8 12 0 0 0,1 0 15 0 0,-16 29 225 0 0,3 1 0 0 0,-23 66-1 0 0,31-71-557 0 0,7-19-4 0 0,0 0 0 0 0,2 0 0 0 0,-5 35 0 0 0,-2 4-1130 0 0,13-61 2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4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101 371 5063 0 0,'-11'16'385'0'0,"-1"-1"0"0"0,-1 0-1 0 0,-18 16 1 0 0,-3-2 12606 0 0,37-31-12210 0 0,98-74 1908 0 0,144-99-2057 0 0,-179 128-531 0 0,56-36 103 0 0,-90 63-169 0 0,66-29 1 0 0,-85 44-36 0 0,-2 0 0 0 0,22-6 0 0 0,-31 10 0 0 0,0 0 0 0 0,1 1 0 0 0,-1-1 0 0 0,0 1 0 0 0,1 0 0 0 0,-1 0 0 0 0,0 0 0 0 0,1 0 0 0 0,-1 0 0 0 0,0 0 0 0 0,1 1 0 0 0,-1-1 0 0 0,0 1 0 0 0,0 0 0 0 0,4 1 0 0 0,5 9 15 0 0,-9-8-3 0 0,0 1 0 0 0,0 0 0 0 0,-1 0 0 0 0,1 0 0 0 0,-1 0 0 0 0,0 0-1 0 0,0 0 1 0 0,-1 0 0 0 0,1 0 0 0 0,-1 1 0 0 0,0-1 0 0 0,0 5 0 0 0,-2 8 63 0 0,-5 27 0 0 0,5-35-27 0 0,-14 66 222 0 0,-5 23 76 0 0,17-74-246 0 0,1 0 0 0 0,2 0-1 0 0,1 43 1 0 0,1-57-81 0 0,1 0 1 0 0,0 0-1 0 0,0 0 0 0 0,1 0 0 0 0,0 0 0 0 0,1 0 0 0 0,0-1 1 0 0,0 1-1 0 0,1-1 0 0 0,1 0 0 0 0,8 11 0 0 0,-5-10-223 0 0,0 0 0 0 0,1 0 0 0 0,1-1 0 0 0,-1 0 0 0 0,2-1 0 0 0,-1 0 0 0 0,1-1 0 0 0,0 0 0 0 0,0-1 0 0 0,21 7 0 0 0,-18-7-949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4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4 211 8751 0 0,'-3'-7'11002'0'0,"26"11"-10417"0"0,0-2 1 0 0,0 0 0 0 0,0-2 0 0 0,31-3 0 0 0,-20 1-125 0 0,173-4 972 0 0,266-16-394 0 0,-341 11-877 0 0,552-58 611 0 0,-541 49-669 0 0,216-38 193 0 0,-251 38-489 0 0,-106 20 0 0 0,-3 2-922 0 0,0 0 958 0 0,-1 0 0 0 0,1-1-1 0 0,-1 1 1 0 0,1 0-1 0 0,-1-1 1 0 0,0 1 0 0 0,0-1-1 0 0,0 1 1 0 0,1-1-1 0 0,-5 2 1 0 0,5-3 11 0 0,-17 11-2291 0 0,-26 10-1 0 0,21-11-4511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5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36 1375 0 0,'-2'0'107'0'0,"-26"4"-124"0"0,-17 1 6511 0 0,0 0 1090 0 0,45-5-7513 0 0,0 0 1 0 0,-1 0-1 0 0,1 0 0 0 0,0 0 0 0 0,0 0 0 0 0,-1 0 1 0 0,1 1-1 0 0,0-1 0 0 0,0 0 0 0 0,0 0 0 0 0,-1 0 0 0 0,1 0 1 0 0,0 0-1 0 0,0 0 0 0 0,0 0 0 0 0,-1 0 0 0 0,1 1 1 0 0,0-1-1 0 0,0 0 0 0 0,0 0 0 0 0,0 0 0 0 0,-1 0 0 0 0,1 1 1 0 0,0-1-1 0 0,0 0 0 0 0,0 0 0 0 0,0 0 0 0 0,0 1 1 0 0,0-1-1 0 0,0 0 0 0 0,0 0 0 0 0,0 0 0 0 0,-1 1 0 0 0,1-1 1 0 0,0 0-1 0 0,0 0 0 0 0,0 0 0 0 0,0 1 0 0 0,0-1 1 0 0,0 0-1 0 0,0 0 0 0 0,1 1 0 0 0,-1-1 0 0 0,0 0 0 0 0,0 0 1 0 0,0 0-1 0 0,0 1 0 0 0,0-1 0 0 0,0 0 0 0 0,0 0 1 0 0,1 1-1 0 0,6 8 1225 0 0,-4-6-1139 0 0,1 0 0 0 0,0 0 0 0 0,1-1 1 0 0,-1 1-1 0 0,0-1 0 0 0,1 0 1 0 0,-1-1-1 0 0,1 1 0 0 0,0-1 1 0 0,-1 0-1 0 0,8 1 0 0 0,8 0 316 0 0,29 0 0 0 0,-31-2-267 0 0,192-11 1351 0 0,0-17-629 0 0,101-8-323 0 0,-116 23-857 0 0,-87 6-2700 0 0,-81 5 1549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5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1169 64 2303 0 0,'136'-28'346'0'0,"-70"15"1733"0"0,-3-1 3648 0 0,-60 13-5440 0 0,-1 1-88 0 0,26-7 8610 0 0,-30 8-8656 0 0,-120 31 645 0 0,-83 25-617 0 0,157-40-150 0 0,-39 13-57 0 0,-105 23 1 0 0,-384 37 26 0 0,551-88 74 0 0,0 0 0 0 0,-38-3-1 0 0,55 1-57 0 0,0-1 0 0 0,0-1-1 0 0,0 1 1 0 0,0-1 0 0 0,0 0-1 0 0,0-1 1 0 0,1 0 0 0 0,-1 0-1 0 0,1-1 1 0 0,0 1 0 0 0,-11-9-1 0 0,16 10-25 0 0,1 0 0 0 0,-1 0 0 0 0,0 0 0 0 0,1 0-1 0 0,-1 0 1 0 0,1 0 0 0 0,0-1 0 0 0,0 1 0 0 0,0 0 0 0 0,0-1-1 0 0,0 1 1 0 0,0-1 0 0 0,1 1 0 0 0,-1-1 0 0 0,1 0 0 0 0,0 1-1 0 0,-1-1 1 0 0,1 1 0 0 0,0-1 0 0 0,1 0 0 0 0,-1 1 0 0 0,0-1-1 0 0,2-2 1 0 0,0-3-18 0 0,0 1-1 0 0,0 0 1 0 0,1 0-1 0 0,-1 0 1 0 0,2 0-1 0 0,-1 1 1 0 0,5-7-1 0 0,0 4 18 0 0,-7 8-46 0 0,1 2-8 0 0,0 0 55 0 0,0 0 1 0 0,0 1 0 0 0,0-1 0 0 0,-1 0 0 0 0,1 1 0 0 0,-1-1 0 0 0,1 1-1 0 0,-1 0 1 0 0,0-1 0 0 0,1 1 0 0 0,-1 0 0 0 0,0 0 0 0 0,0 0 0 0 0,0 0 0 0 0,-1 0-1 0 0,1 0 1 0 0,0 0 0 0 0,-1 0 0 0 0,1 3 0 0 0,3 22-3 0 0,-3-19 11 0 0,-1-5 0 0 0,1 0 0 0 0,0 0 0 0 0,-1 0 0 0 0,1 1 0 0 0,1-1 0 0 0,-1 0 0 0 0,0 0 0 0 0,1-1 0 0 0,3 6 0 0 0,6 10-12 0 0,1 0 0 0 0,1-1 0 0 0,23 24 0 0 0,-5-6-14 0 0,75 81-29 0 0,-40-46 56 0 0,7 3-1 0 0,-41-43 0 0 0,32 40 0 0 0,-48-51 0 0 0,35 49 0 0 0,-46-59 0 0 0,1 1 0 0 0,-1 0 0 0 0,-1 0 0 0 0,1 0 0 0 0,3 19 0 0 0,-8-29 0 0 0,3 10 24 0 0,-1 1 0 0 0,0-1-1 0 0,1 18 1 0 0,-3-26 88 0 0,-5 3 213 0 0,3-3 765 0 0,1-6-227 0 0,1-3-996 0 0,0-11 547 0 0,1 0 0 0 0,4-22 0 0 0,0-16 105 0 0,-3 17-407 0 0,0-5 192 0 0,-7-88-1 0 0,3 109-303 0 0,1 0 0 0 0,2-32 0 0 0,-1 48 0 0 0,1 0 0 0 0,0 0 0 0 0,0 0 0 0 0,1 0 0 0 0,0 0 0 0 0,0 0 0 0 0,1 0 0 0 0,0 0 0 0 0,4-7 0 0 0,5-12 0 0 0,2-8-44 0 0,14-39-189 0 0,-27 71 30 0 0,-12 8-1232 0 0,9-3 842 0 0,-1 0-1 0 0,0 0 1 0 0,1 0-1 0 0,0 0 1 0 0,-3 5-1 0 0,-3 6-6706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5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88 5527 0 0,'0'0'11120'0'0,"-1"-2"-10277"0"0,1 0-690 0 0,-1 0 0 0 0,1 1 0 0 0,0-1 0 0 0,-1 0 1 0 0,1 0-1 0 0,0 0 0 0 0,0 0 0 0 0,0 0 0 0 0,0 1 0 0 0,0-1 0 0 0,1 0 1 0 0,-1 0-1 0 0,1 0 0 0 0,-1 1 0 0 0,1-1 0 0 0,0 0 0 0 0,-1 0 0 0 0,1 1 1 0 0,0-1-1 0 0,1-1 0 0 0,0 0-37 0 0,1 0 1 0 0,-1 1-1 0 0,0-1 0 0 0,1 1 1 0 0,-1-1-1 0 0,1 1 0 0 0,0 0 1 0 0,0 0-1 0 0,0 0 0 0 0,6-2 1 0 0,0 0 56 0 0,1 1 0 0 0,0 0 1 0 0,0 0-1 0 0,0 1 0 0 0,1 0 1 0 0,20 0-1 0 0,-28 3-142 0 0,0-1 0 0 0,0 0 0 0 0,0 1 0 0 0,1-1 0 0 0,4 3 0 0 0,-2-1-14 0 0,-2 1 25 0 0,-3 0-41 0 0,0 0 0 0 0,0 0 0 0 0,0 0 0 0 0,0-1 0 0 0,-1 1-1 0 0,1 0 1 0 0,-1 0 0 0 0,0 0 0 0 0,1 0 0 0 0,-2 0 0 0 0,1 0-1 0 0,0 0 1 0 0,-2 6 0 0 0,1-5-1 0 0,-1 1 0 0 0,0-1 0 0 0,0 1 0 0 0,0-1 0 0 0,0 0-1 0 0,-1 0 1 0 0,0 0 0 0 0,-5 6 0 0 0,-22 22-16 0 0,-1-1 0 0 0,-1-1 0 0 0,-70 48 0 0 0,94-73 16 0 0,4-3 0 0 0,1 1 0 0 0,-1-1 0 0 0,1 1 0 0 0,0 0 0 0 0,0 0 0 0 0,0 0 0 0 0,0 0 0 0 0,0 1 0 0 0,1-1 0 0 0,-3 5 0 0 0,-1 5 0 0 0,2 4 0 0 0,4-15 3 0 0,-1 1-1 0 0,1-1 1 0 0,0 0-1 0 0,1 1 1 0 0,-1-1-1 0 0,0 1 0 0 0,1-1 1 0 0,-1 1-1 0 0,1-1 1 0 0,0 0-1 0 0,-1 1 1 0 0,1-1-1 0 0,0 0 1 0 0,1 0-1 0 0,-1 1 1 0 0,0-1-1 0 0,2 2 1 0 0,0-1 17 0 0,0-1-1 0 0,0 1 1 0 0,0-1 0 0 0,0 1 0 0 0,0-1 0 0 0,1 0-1 0 0,-1 0 1 0 0,1 0 0 0 0,7 2 0 0 0,0-1 90 0 0,1 0 0 0 0,1 0 0 0 0,-1-2 1 0 0,0 1-1 0 0,25-1 0 0 0,28-6 408 0 0,75-15-1 0 0,18-2-344 0 0,-116 17-390 0 0,-14 2-3135 0 0,-25 2 1673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5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25 5063 0 0,'2'0'390'0'0,"21"2"-267"0"0,-14-3 1014 0 0,10-2 4236 0 0,-14 2-5414 0 0,-2 0 706 0 0,9-8 2972 0 0,-12 9-3504 0 0,1 0-1 0 0,-1-1 1 0 0,0 1-1 0 0,0 0 1 0 0,1 0-1 0 0,-1-1 1 0 0,0 1-1 0 0,0 0 1 0 0,0 0-1 0 0,1-1 1 0 0,-1 1-1 0 0,0 0 1 0 0,0-1-1 0 0,0 1 1 0 0,0 0-1 0 0,0 0 0 0 0,0-1 1 0 0,0 1-1 0 0,1 0 1 0 0,-1-1-1 0 0,0 1 1 0 0,0 0-1 0 0,0-1 1 0 0,0 1-1 0 0,0-1 1 0 0,-1 1-1 0 0,1-1 1 0 0,-12-2 1065 0 0,7 3-1189 0 0,0 1-1 0 0,0-1 1 0 0,0 1 0 0 0,0 0-1 0 0,0 0 1 0 0,0 0-1 0 0,-9 4 1 0 0,-34 19-98 0 0,21-10 5 0 0,-8 5-89 0 0,1 2 1 0 0,-56 44-1 0 0,34-23-98 0 0,35-26 224 0 0,1 0 0 0 0,-34 35 0 0 0,46-42 39 0 0,1 0-1 0 0,0 0 0 0 0,0 0 1 0 0,1 1-1 0 0,0 0 0 0 0,1 0 1 0 0,0 0-1 0 0,-6 23 0 0 0,10-20 9 0 0,2-10 12 0 0,0-1 0 0 0,0 0-1 0 0,1 0 1 0 0,-1 1 0 0 0,1-1-1 0 0,-1 0 1 0 0,1 0-1 0 0,0 0 1 0 0,-1 0 0 0 0,1-1-1 0 0,0 1 1 0 0,0 0 0 0 0,1-1-1 0 0,-1 0 1 0 0,0 1 0 0 0,0-1-1 0 0,1 0 1 0 0,-1 0 0 0 0,0 0-1 0 0,1 0 1 0 0,-1-1 0 0 0,6 2-1 0 0,6 0 143 0 0,0 0-1 0 0,27 0 0 0 0,-36-2-103 0 0,185-7 1088 0 0,-142 3-894 0 0,19-3 43 0 0,100-24-1 0 0,-154 28-280 0 0,0 0-16 0 0,1 1 0 0 0,14-1 1 0 0,-25 3-174 0 0,-7 1-2136 0 0,2 0 2038 0 0,0-1 0 0 0,0 1 0 0 0,0 0 0 0 0,0 0-1 0 0,1 1 1 0 0,-4 1 0 0 0,-4 3-453 0 0,-9 1-796 0 0,-1 0-150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56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4607 0 0,'0'0'354'0'0,"0"3"82"0"0,-3 14 3729 0 0,-8 31 1 0 0,6-31-2924 0 0,-1-1 0 0 0,-8 16 0 0 0,-89 175 2647 0 0,92-186-3789 0 0,11-20-104 0 0,-8 19 52 0 0,8-18-178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5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7367 0 0,'0'0'568'0'0,"-2"0"-373"0"0,0 1 217 0 0,0-1 0 0 0,0 1 0 0 0,0 0 0 0 0,0 0 0 0 0,0 0 0 0 0,0 0 0 0 0,0 0 0 0 0,0 0 0 0 0,1 0 0 0 0,-1 1 0 0 0,0-1 0 0 0,1 1 0 0 0,-1-1 0 0 0,1 1 0 0 0,-1-1 0 0 0,1 1 0 0 0,-2 3 0 0 0,2-3-242 0 0,0 1-1 0 0,0 0 1 0 0,1-1 0 0 0,-1 1-1 0 0,1-1 1 0 0,-1 1 0 0 0,1 0-1 0 0,0-1 1 0 0,0 1 0 0 0,0 0-1 0 0,0-1 1 0 0,1 5 0 0 0,1 0-73 0 0,0-1-1 0 0,0 1 1 0 0,0-1 0 0 0,1 0 0 0 0,0 0 0 0 0,0 0-1 0 0,0 0 1 0 0,1-1 0 0 0,0 0 0 0 0,8 10 0 0 0,9 4 425 0 0,1-2 0 0 0,38 25 0 0 0,18 14 630 0 0,-46-26-339 0 0,50 58 0 0 0,-64-67-627 0 0,-3-5 38 0 0,31 24 0 0 0,-17-16-61 0 0,-19-15-102 0 0,-2-1-1 0 0,1-1 0 0 0,16 10 0 0 0,-16-12-105 0 0,-7-4-457 0 0,0-1-186 0 0,7-1-914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5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9 6447 0 0,'0'0'499'0'0,"-1"-1"-68"0"0,-7-5 4642 0 0,6 6-3308 0 0,0-1-1541 0 0,0 1 0 0 0,0-1 0 0 0,0 1 0 0 0,-1 0 0 0 0,1 0 0 0 0,0 0 0 0 0,0 0 0 0 0,0 1-1 0 0,0-1 1 0 0,0 0 0 0 0,0 1 0 0 0,0-1 0 0 0,0 1 0 0 0,0 0 0 0 0,0 0 0 0 0,-3 2 0 0 0,0 0-81 0 0,1 0 0 0 0,-1 1-1 0 0,1 0 1 0 0,0 0 0 0 0,-5 7 0 0 0,-5 7 143 0 0,2 2 0 0 0,0-1 0 0 0,1 1-1 0 0,-11 31 1 0 0,-19 34-96 0 0,25-60-147 0 0,0 0 0 0 0,-2-1 0 0 0,-1-1 1 0 0,-41 39-1 0 0,47-51 29 0 0,-24 15-1 0 0,24-18 38 0 0,0 1 0 0 0,-11 11-1 0 0,-20 17 210 0 0,42-36-640 0 0,20 3-13650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5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10135 0 0,'0'0'464'0'0,"-2"1"-9"0"0,-2 1-752 0 0,-37 23 2045 0 0,33-20 802 0 0,0 0-1 0 0,-12 11 1 0 0,19-14-2325 0 0,0 0 0 0 0,-1 0 0 0 0,1 0 0 0 0,1 0 0 0 0,-1 0 0 0 0,0 0 1 0 0,0 0-1 0 0,1 0 0 0 0,-1 0 0 0 0,1 0 0 0 0,-1 4 0 0 0,1-4-138 0 0,-1 0-46 0 0,1 1-1 0 0,-1 0 1 0 0,1 0 0 0 0,0 0-1 0 0,0-1 1 0 0,0 1 0 0 0,0 0 0 0 0,1 0-1 0 0,-1 0 1 0 0,1-1 0 0 0,-1 1-1 0 0,2 3 1 0 0,2 8-25 0 0,-1 2-16 0 0,-2-11 0 0 0,-4 17-11 0 0,2-18 9 0 0,-5 23-466 0 0,6-24 253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4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201 121 10855 0 0,'0'0'980'0'0,"1"-2"-804"0"0,-1-2 130 0 0,1 0 0 0 0,-1 0-1 0 0,1 0 1 0 0,1 0-1 0 0,-1 0 1 0 0,0 0 0 0 0,1 0-1 0 0,0 0 1 0 0,0 1-1 0 0,0-1 1 0 0,5-5 0 0 0,-4 6-166 0 0,1 0 0 0 0,-1 1 1 0 0,1-1-1 0 0,0 0 0 0 0,0 1 1 0 0,0 0-1 0 0,0 0 1 0 0,6-1-1 0 0,15-7 15 0 0,0 1 1 0 0,0 1-1 0 0,28-4 1 0 0,-43 10-73 0 0,-1 1 0 0 0,1 0 0 0 0,0 1 1 0 0,0 0-1 0 0,-1 0 0 0 0,1 1 0 0 0,0 0 0 0 0,-1 1 0 0 0,1 0 1 0 0,-1 1-1 0 0,17 6 0 0 0,-18-5 7 0 0,3 0 205 0 0,-1 1 1 0 0,0 1 0 0 0,18 13 0 0 0,-25-17-216 0 0,-1 0-1 0 0,0 0 1 0 0,0 0-1 0 0,0 0 1 0 0,0 0 0 0 0,0 1-1 0 0,-1-1 1 0 0,1 1-1 0 0,0 0 1 0 0,-1-1-1 0 0,0 1 1 0 0,0 0-1 0 0,0 0 1 0 0,0 0 0 0 0,0-1-1 0 0,-1 1 1 0 0,1 0-1 0 0,-1 0 1 0 0,0 0-1 0 0,0 4 1 0 0,-1 1-35 0 0,0-1 1 0 0,0 0 0 0 0,-1 0-1 0 0,0 0 1 0 0,-1 0-1 0 0,0-1 1 0 0,0 1-1 0 0,0 0 1 0 0,-1-1-1 0 0,0 0 1 0 0,0 0 0 0 0,0 0-1 0 0,-1-1 1 0 0,0 1-1 0 0,0-1 1 0 0,-6 5-1 0 0,-12 8 176 0 0,-1 0 0 0 0,-41 22 0 0 0,63-38-221 0 0,-18 8-90 0 0,1-1 0 0 0,-1 0 0 0 0,-1-1 0 0 0,0-2 0 0 0,0 0 0 0 0,0-1 0 0 0,-1-1 0 0 0,-28 1-1 0 0,45-5 63 0 0,0 0-1 0 0,0 0 1 0 0,1-1-1 0 0,-6-1 1 0 0,9 2 21 0 0,0 0-87 0 0,13 0-636 0 0,141-2 730 0 0,-142 3 56 0 0,-1 0 0 0 0,1 1 0 0 0,0 0 0 0 0,-1 0 0 0 0,0 1 0 0 0,0 1 0 0 0,0 0 0 0 0,0 0 0 0 0,15 9 0 0 0,-23-11-41 0 0,0-1-1 0 0,0 0 0 0 0,0 1 1 0 0,0-1-1 0 0,0 1 1 0 0,-1 0-1 0 0,1 0 0 0 0,-1 0 1 0 0,1 0-1 0 0,-1 0 1 0 0,0 0-1 0 0,0 0 0 0 0,0 0 1 0 0,0 0-1 0 0,0 0 0 0 0,0 1 1 0 0,1 3-1 0 0,-2-2-1 0 0,0 0 1 0 0,0 0-1 0 0,0 0 0 0 0,0 0 0 0 0,0 0 0 0 0,-1 0 1 0 0,0 0-1 0 0,0 0 0 0 0,-3 7 0 0 0,0-1 3 0 0,-1 0-1 0 0,0 0 1 0 0,0-1 0 0 0,-1 0-1 0 0,-1 0 1 0 0,1-1 0 0 0,-10 9-1 0 0,8-10 23 0 0,0 0 0 0 0,0-1 0 0 0,-1 0-1 0 0,0-1 1 0 0,0 0 0 0 0,-1 0 0 0 0,1-1 0 0 0,-1 0 0 0 0,-16 4-1 0 0,-1-2 77 0 0,-1 0-1 0 0,-37 2 1 0 0,55-7-78 0 0,-23 2 129 0 0,-37-2 0 0 0,61-1-146 0 0,0-1 0 0 0,0 0 1 0 0,0 0-1 0 0,0-1 0 0 0,0 0 0 0 0,0-1 1 0 0,1 0-1 0 0,-1 0 0 0 0,-8-6 0 0 0,16 9-30 0 0,0 0-1 0 0,1-1 1 0 0,-1 1-1 0 0,0-1 1 0 0,1 0-1 0 0,-1 1 0 0 0,1-1 1 0 0,-1 1-1 0 0,1-1 1 0 0,0 0-1 0 0,-1 1 1 0 0,1-1-1 0 0,-1 0 0 0 0,1 0 1 0 0,0 1-1 0 0,0-1 1 0 0,0 0-1 0 0,-1 0 1 0 0,1 1-1 0 0,0-1 0 0 0,0 0 1 0 0,0 0-1 0 0,0 0 1 0 0,0 1-1 0 0,0-1 1 0 0,0 0-1 0 0,1 0 0 0 0,-1 1 1 0 0,0-1-1 0 0,0 0 1 0 0,0 0-1 0 0,1 1 0 0 0,-1-1 1 0 0,0 0-1 0 0,1 1 1 0 0,-1-1-1 0 0,1 0 1 0 0,-1 1-1 0 0,1-1 0 0 0,-1 0 1 0 0,2 0-1 0 0,1-3-422 0 0,1-1-1 0 0,1 0 1 0 0,7-6 0 0 0,6-3-1864 0 0,3-2-4710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5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76 3223 0 0,'-3'1'430'0'0,"-59"19"6870"0"0,50-17-6034 0 0,10-2-687 0 0,1-1-454 0 0,1 0-1 0 0,-1 0 1 0 0,1 0-1 0 0,-1 0 1 0 0,1 1 0 0 0,-1-1-1 0 0,1 0 1 0 0,-1 0 0 0 0,1 0-1 0 0,-1 1 1 0 0,1-1-1 0 0,0 0 1 0 0,-1 1 0 0 0,1-1-1 0 0,-1 0 1 0 0,1 1-1 0 0,0-1 1 0 0,-1 1 0 0 0,1-1-1 0 0,0 1 1 0 0,0-1 0 0 0,-1 0-1 0 0,1 1 1 0 0,0-1-1 0 0,0 1 1 0 0,0-1 0 0 0,0 1-1 0 0,0-1 1 0 0,-1 1-1 0 0,1-1 1 0 0,0 1 0 0 0,0-1-1 0 0,0 1 1 0 0,0-1 0 0 0,0 1-1 0 0,1-1 1 0 0,-1 1-1 0 0,0-1 1 0 0,0 1 0 0 0,0-1-1 0 0,0 1 1 0 0,0-1-1 0 0,1 1 1 0 0,-1-1 0 0 0,0 1-1 0 0,1-1 1 0 0,-1 1 0 0 0,0-1-1 0 0,0 0 1 0 0,1 1-1 0 0,-1-1 1 0 0,1 0 0 0 0,0 1-1 0 0,7 4 132 0 0,0 0-1 0 0,0 0 1 0 0,1-1-1 0 0,0 0 1 0 0,0-1-1 0 0,0 0 1 0 0,0 0-1 0 0,0-1 1 0 0,1-1-1 0 0,-1 1 1 0 0,12-1-1 0 0,17 0 323 0 0,59-7-1 0 0,-50 2-274 0 0,6-1-302 0 0,0-2-1 0 0,0-3 1 0 0,0-2-1 0 0,76-28 1 0 0,-104 31-750 0 0,28-16 0 0 0,-44 20-214 0 0,0 0 1 0 0,-1-1-1 0 0,12-10 0 0 0,-10 5-919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5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13559 0 0,'0'0'622'0'0,"2"-1"-13"0"0,1-1-502 0 0,0 1-36 0 0,18 0-8 0 0,-17 1 99 0 0,0 0-1 0 0,0 0 0 0 0,0 0 1 0 0,0 1-1 0 0,0 0 0 0 0,0 0 1 0 0,0 0-1 0 0,0 0 1 0 0,-1 1-1 0 0,1-1 0 0 0,0 1 1 0 0,-1 0-1 0 0,1 0 0 0 0,-1 0 1 0 0,0 1-1 0 0,0-1 1 0 0,0 1-1 0 0,0 0 0 0 0,3 3 1 0 0,-3-2 19 0 0,0 1 0 0 0,0 0 0 0 0,0 0 0 0 0,0 1 1 0 0,-1-1-1 0 0,0 1 0 0 0,0-1 0 0 0,-1 1 0 0 0,1 0 0 0 0,-1-1 1 0 0,-1 1-1 0 0,1 10 0 0 0,-1 0-15 0 0,0 0-1 0 0,-2 0 1 0 0,0 1 0 0 0,-1-1 0 0 0,-6 20 0 0 0,-30 76 1010 0 0,28-86-967 0 0,1 0-34 0 0,5-14-72 0 0,0 0 1 0 0,0 1 0 0 0,-3 20-1 0 0,7-24-34 0 0,1-8-73 0 0,1 0 0 0 0,-1-1 0 0 0,0 1 0 0 0,0 0 0 0 0,1-1 0 0 0,-1 1 0 0 0,1-1 0 0 0,-1 1 0 0 0,0 0 0 0 0,1-1-1 0 0,-1 1 1 0 0,1-1 0 0 0,-1 1 0 0 0,1-1 0 0 0,0 0 0 0 0,-1 1 0 0 0,1-1 0 0 0,-1 1 0 0 0,2-1 0 0 0,0 1-35 0 0,-1 1-105 0 0,1-1-1 0 0,0 0 0 0 0,0 0 1 0 0,0 0-1 0 0,0 0 0 0 0,0 0 1 0 0,0 0-1 0 0,0-1 0 0 0,0 1 1 0 0,0-1-1 0 0,0 1 0 0 0,0-1 1 0 0,3 0-1 0 0,14 1-7595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3:5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6447 0 0,'0'0'586'0'0,"-2"2"-486"0"0,1-1 527 0 0,0-1 0 0 0,0 2 0 0 0,0-1 0 0 0,0 0 0 0 0,0 0 0 0 0,0 0 0 0 0,1 0 0 0 0,-1 1 0 0 0,0-1 0 0 0,1 0 0 0 0,-1 0 0 0 0,1 1 0 0 0,-1-1 0 0 0,0 3 0 0 0,1-2-146 0 0,0 1 1 0 0,-1 0-1 0 0,1-1 1 0 0,1 1-1 0 0,-1 0 0 0 0,0-1 1 0 0,1 5-1 0 0,3 3-299 0 0,-1 1 1 0 0,1-1-1 0 0,7 11 0 0 0,-3-3 1041 0 0,-5-12-995 0 0,-2-4-124 0 0,15 17-78 0 0,-14-18-237 0 0,-1 1 0 0 0,1 0 0 0 0,0-1 0 0 0,0 0 0 0 0,0 1 0 0 0,0-1 0 0 0,0 0 0 0 0,0 0 0 0 0,0 0 0 0 0,0 0 0 0 0,0 0 0 0 0,0 0 0 0 0,1-1 0 0 0,2 1 0 0 0,9-2-908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0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6911 0 0,'1'2'3122'0'0,"1"2"-1880"0"0,0-1-1 0 0,-1 0 1 0 0,0 1 0 0 0,0-1 0 0 0,2 8 0 0 0,-2 19 2256 0 0,-2-11-2916 0 0,-7 25-1 0 0,2-8 545 0 0,0-4-2816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0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0,'0'0'7476'0'0,"3"0"-6566"0"0,21 1 815 0 0,-22 0-1265 0 0,1-1-39 0 0,-1 0-338 0 0,0 0 1 0 0,0 1-1 0 0,0-1 0 0 0,0 1 0 0 0,1 0 0 0 0,-1-1 1 0 0,0 1-1 0 0,0 0 0 0 0,0 0 0 0 0,-1 0 0 0 0,1 0 1 0 0,0 1-1 0 0,0-1 0 0 0,2 2 0 0 0,-2 0 21 0 0,0 0 0 0 0,0 0 0 0 0,0 0 0 0 0,-1 0 0 0 0,1 0 0 0 0,-1 0 0 0 0,1 0 0 0 0,-1 0 0 0 0,1 6 0 0 0,-1-2-111 0 0,1 0 0 0 0,-1 0 0 0 0,0 14 0 0 0,-1-10-21 0 0,1 0 0 0 0,0-1 0 0 0,4 19 0 0 0,-5-28-52 0 0,1 0-1 0 0,-1 0 1 0 0,1 0 0 0 0,-1 0-1 0 0,1-1 1 0 0,-1 1-1 0 0,1 0 1 0 0,-1 0 0 0 0,1-1-1 0 0,-1 1 1 0 0,1 0-1 0 0,0-1 1 0 0,-1 1 0 0 0,1-1-1 0 0,0 1 1 0 0,0-1-1 0 0,1 1 1 0 0,13 4-5271 0 0,2-2-1935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0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81 11231 0 0,'0'0'4852'0'0,"-2"-1"-4233"0"0,-6 2 837 0 0,12 3 1791 0 0,9 2-539 0 0,-5-2-3641 0 0,3-2 1066 0 0,-1 0-1 0 0,1 0 0 0 0,0-1 0 0 0,0-1 0 0 0,0 0 0 0 0,19-2 0 0 0,-4 1 34 0 0,84-9 467 0 0,160-35 0 0 0,-173 27-399 0 0,-80 14-218 0 0,102-14 183 0 0,-102 16-203 0 0,0 1 0 0 0,0 1 0 0 0,1 0 0 0 0,28 5 0 0 0,-43-4-180 0 0,-12 12-6983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01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 10591 0 0,'0'0'819'0'0,"2"-1"-534"0"0,0 0-174 0 0,-1 0-1 0 0,1 0 0 0 0,-1 1 0 0 0,1-1 0 0 0,0 1 1 0 0,-1-1-1 0 0,1 1 0 0 0,0-1 0 0 0,-1 1 0 0 0,1 0 1 0 0,0 0-1 0 0,0 0 0 0 0,-1 0 0 0 0,1 0 1 0 0,0 0-1 0 0,0 0 0 0 0,-1 1 0 0 0,1-1 0 0 0,2 2 1 0 0,3 0 571 0 0,-4-1-466 0 0,0 0-1 0 0,1 0 1 0 0,-1 1-1 0 0,0-1 1 0 0,0 1 0 0 0,0 0-1 0 0,0 0 1 0 0,0 0 0 0 0,-1 0-1 0 0,1 1 1 0 0,-1-1-1 0 0,1 0 1 0 0,-1 1 0 0 0,0 0-1 0 0,0 0 1 0 0,0 0 0 0 0,0 0-1 0 0,-1 0 1 0 0,1 0-1 0 0,-1 0 1 0 0,0 0 0 0 0,1 4-1 0 0,2 6 70 0 0,-1 1 1 0 0,0-1-1 0 0,-1 1 0 0 0,0 17 0 0 0,-2-12-60 0 0,0-1 0 0 0,-2 1 0 0 0,0 0-1 0 0,-1-1 1 0 0,-1 1 0 0 0,-11 32 0 0 0,-52 102 381 0 0,46-111-589 0 0,14-27-6 0 0,5-2-108 0 0,2-12 64 0 0,0-1-1 0 0,0 1 1 0 0,0 0 0 0 0,0 0-1 0 0,1-1 1 0 0,-1 1 0 0 0,0 0-1 0 0,0 0 1 0 0,1-1 0 0 0,-1 1-1 0 0,1 0 1 0 0,-1-1 0 0 0,1 1 0 0 0,-1-1-1 0 0,1 1 1 0 0,-1 0 0 0 0,1-1-1 0 0,-1 1 1 0 0,1-1 0 0 0,0 1-1 0 0,-1-1 1 0 0,1 0 0 0 0,0 1-1 0 0,0-1 1 0 0,1 1-225 0 0,0 0 0 0 0,0-1 1 0 0,0 1-1 0 0,1-1 0 0 0,-1 0 0 0 0,0 1 0 0 0,0-1 0 0 0,3 0 1 0 0,14-3-6997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0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1 4607 0 0,'0'0'10490'0'0,"-2"1"-9588"0"0,-7 8-454 0 0,-1 0-1 0 0,-1-1 1 0 0,1 0 0 0 0,-2-1-1 0 0,-18 9 1 0 0,9-4-111 0 0,4-4-49 0 0,-1 0-1 0 0,0-1 1 0 0,-26 6 0 0 0,19-5 25 0 0,-27 10 0 0 0,-122 76 167 0 0,124-61-480 0 0,-66 56 0 0 0,115-87 0 0 0,-12 8 0 0 0,1 1 0 0 0,0 1 0 0 0,1-1 0 0 0,0 2 0 0 0,1 0 0 0 0,0 0 0 0 0,1 1 0 0 0,1 0 0 0 0,-10 20 0 0 0,17-31 13 0 0,0 0 0 0 0,0 1 0 0 0,0-1 0 0 0,0 0 0 0 0,0 1 0 0 0,1-1 0 0 0,0 0 0 0 0,-1 1-1 0 0,1-1 1 0 0,1 1 0 0 0,-1-1 0 0 0,0 0 0 0 0,1 1 0 0 0,-1-1 0 0 0,1 0 0 0 0,0 1 0 0 0,0-1 0 0 0,1 0 0 0 0,-1 0 0 0 0,1 0 0 0 0,-1 0-1 0 0,1 0 1 0 0,0 0 0 0 0,0 0 0 0 0,0-1 0 0 0,1 1 0 0 0,-1-1 0 0 0,0 0 0 0 0,1 1 0 0 0,0-1 0 0 0,-1 0 0 0 0,1 0 0 0 0,4 1 0 0 0,6 4 92 0 0,0-1 0 0 0,0-1 1 0 0,0 0-1 0 0,1-1 1 0 0,0 0-1 0 0,24 3 0 0 0,-11-4 69 0 0,1 0 0 0 0,0-2 0 0 0,0-1 0 0 0,45-6 0 0 0,-51 3-191 0 0,-1-2 0 0 0,1 0 0 0 0,-1-1 0 0 0,0-1 0 0 0,0-1 0 0 0,26-15 0 0 0,-23 7-2165 0 0,-22 15 876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0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1375 0 0,'2'2'442'0'0,"3"3"542"0"0,14 10 6829 0 0,-12-9-7008 0 0,-6-5-470 0 0,-1-1-323 0 0,0 1 1 0 0,0-1-1 0 0,0 0 0 0 0,0 1 0 0 0,1-1 1 0 0,-1 0-1 0 0,0 1 0 0 0,0-1 0 0 0,0 0 1 0 0,0 1-1 0 0,0-1 0 0 0,0 0 1 0 0,0 0-1 0 0,1 1 0 0 0,-1-1 0 0 0,0 0 1 0 0,0 0-1 0 0,0 1 0 0 0,1-1 0 0 0,-1 0 1 0 0,0 0-1 0 0,0 1 0 0 0,1-1 1 0 0,0 0-1 0 0,-1 1 26 0 0,1-1 0 0 0,-1 1 0 0 0,1-1-1 0 0,0 1 1 0 0,-1-1 0 0 0,1 1 0 0 0,-1 0 0 0 0,1-1 0 0 0,-1 1 0 0 0,1 0 0 0 0,-1-1 0 0 0,0 1-1 0 0,1 1 1 0 0,0 2 321 0 0,0-1 0 0 0,0 1 0 0 0,0 0 0 0 0,-1 0 0 0 0,1 0 0 0 0,-1 0 1 0 0,0-1-1 0 0,0 1 0 0 0,-1 0 0 0 0,1 0 0 0 0,-1 0 0 0 0,0 0 0 0 0,0 0 0 0 0,0-1 0 0 0,0 1 0 0 0,-1-1 0 0 0,-2 6 0 0 0,2-6-93 0 0,0 1 154 0 0,0 0 0 0 0,0 0-1 0 0,0 1 1 0 0,0-1 0 0 0,1 0-1 0 0,-1 6 1 0 0,5-11-296 0 0,8-2-94 0 0,0 0-1 0 0,0 0 1 0 0,0-1 0 0 0,-1-1 0 0 0,11-6-1 0 0,53-34 164 0 0,-41 24-163 0 0,-12 8-30 0 0,-5 2 0 0 0,1 0 0 0 0,0 1 0 0 0,1 1 0 0 0,0 1 0 0 0,32-10 0 0 0,-22 13-2 0 0,-18 7 5 0 0,-5 0 7 0 0,-2-1-2 0 0,-1 0-1 0 0,1 1 1 0 0,0-1 0 0 0,-1 1 0 0 0,1-1 0 0 0,-1 1 0 0 0,0 0-1 0 0,1 0 1 0 0,-1 0 0 0 0,0 0 0 0 0,0 0 0 0 0,-1 0 0 0 0,1 1-1 0 0,2 3 1 0 0,3 8 3 0 0,-6-11-3 0 0,1 1 1 0 0,-1 0 0 0 0,-1 0-1 0 0,1 0 1 0 0,-1 0-1 0 0,1 0 1 0 0,-1 0 0 0 0,0 1-1 0 0,-1-1 1 0 0,1 0 0 0 0,-2 6-1 0 0,-2 5 80 0 0,-1 0 1 0 0,-8 16-1 0 0,4-11 24 0 0,6-15-102 0 0,-4 20 46 0 0,6-22-196 0 0,4-2-1999 0 0,10 5 453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0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0,'0'0'10672'0'0,"2"3"-9573"0"0,98 152 1863 0 0,-55-89-1966 0 0,3-2-1 0 0,3-2 0 0 0,100 95 1 0 0,-37-56-592 0 0,129 86 0 0 0,-79-62-207 0 0,-153-118-275 0 0,-11-6 68 0 0,0-1 1 0 0,1 1-1 0 0,-1-1 0 0 0,1 1 0 0 0,-1-1 0 0 0,1 1 0 0 0,-1-1 0 0 0,1 0 1 0 0,-1 1-1 0 0,1-1 0 0 0,0 0 0 0 0,-1 0 0 0 0,1 1 0 0 0,-1-1 0 0 0,1 0 1 0 0,0 0-1 0 0,-1 0 0 0 0,2 0 0 0 0,0 0-342 0 0,-1 0 241 0 0,0-1 1 0 0,0 1 0 0 0,0-1 0 0 0,0 1-1 0 0,0-1 1 0 0,0 1 0 0 0,0-1-1 0 0,-1 0 1 0 0,1 0 0 0 0,0 1 0 0 0,0-1-1 0 0,-1 0 1 0 0,2-1 0 0 0,-2 1-124 0 0,2-2 14 0 0,-1 1-1 0 0,0-1 0 0 0,1 1 0 0 0,-1-1 0 0 0,-1 0 0 0 0,1 1 0 0 0,0-1 0 0 0,-1 0 0 0 0,1 1 0 0 0,-1-1 0 0 0,0 0 0 0 0,0 0 1 0 0,0 0-1 0 0,0 1 0 0 0,-1-4 0 0 0,-5-25-1602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4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10735 0 0,'-15'7'496'0'0,"15"-7"-489"0"0,0 0 1 0 0,0 0-1 0 0,0 0 0 0 0,0 0 0 0 0,0 0 0 0 0,0 0 0 0 0,-1 0 0 0 0,1 0 0 0 0,0 0 0 0 0,0 0 0 0 0,0 0 1 0 0,0 0-1 0 0,0 0 0 0 0,0 0 0 0 0,0 0 0 0 0,0 0 0 0 0,0 0 0 0 0,0 0 0 0 0,0 0 0 0 0,-1 0 0 0 0,1 1 0 0 0,0-1 1 0 0,0 0-1 0 0,0 0 0 0 0,0 0 0 0 0,0 0 0 0 0,0 0 0 0 0,0 0 0 0 0,0 0 0 0 0,0 0 0 0 0,0 0 0 0 0,0 0 1 0 0,0 0-1 0 0,0 0 0 0 0,0 0 0 0 0,0 1 0 0 0,0-1 0 0 0,0 0 0 0 0,0 0 0 0 0,0 0 0 0 0,0 0 0 0 0,0 0 1 0 0,0 0-1 0 0,0 0 0 0 0,0 0 0 0 0,0 0 0 0 0,0 0 0 0 0,0 1 0 0 0,0-1 0 0 0,0 0 0 0 0,0 0 0 0 0,0 0 1 0 0,0 0-1 0 0,0 0 0 0 0,0 0 0 0 0,0 0 0 0 0,0 0 0 0 0,0 0 0 0 0,0 0 0 0 0,0 0 0 0 0,0 0 0 0 0,0 0 1 0 0,1 1-1 0 0,-1-1 0 0 0,0 0 0 0 0,0 0 0 0 0,0 0 0 0 0,6 8 44 0 0,0 0 0 0 0,0 0-1 0 0,-1 1 1 0 0,-1 0 0 0 0,5 9 0 0 0,15 52 1246 0 0,-15-44-376 0 0,14 33 0 0 0,24 28 1395 0 0,67 93 1 0 0,-52-86-134 0 0,-55-83-1949 0 0,0 0 0 0 0,-2 0 0 0 0,1 1 0 0 0,-1 0 1 0 0,-1 0-1 0 0,0 1 0 0 0,-1-1 0 0 0,0 1 0 0 0,-1-1 0 0 0,1 27 0 0 0,-3-29-206 0 0,-1 0 0 0 0,0 1 0 0 0,0-1 0 0 0,-1 0 0 0 0,0 0 0 0 0,-1 0-1 0 0,0-1 1 0 0,-1 1 0 0 0,0-1 0 0 0,0 1 0 0 0,-1-1 0 0 0,-1-1-1 0 0,1 1 1 0 0,-10 10 0 0 0,4-7-39 0 0,-1 0 0 0 0,0 0 0 0 0,-1-2-1 0 0,-1 1 1 0 0,1-2 0 0 0,-2 0 0 0 0,-15 8 0 0 0,-113 43 16 0 0,67-31-9 0 0,40-15-149 0 0,-27 12 183 0 0,55-22-414 0 0,0 0-1 0 0,1 1 1 0 0,0-1 0 0 0,0 1 0 0 0,-10 10 0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0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2759 0 0,'2'1'12099'0'0,"2"1"-11693"0"0,-1 0 1 0 0,1 1-1 0 0,-1-1 0 0 0,1 1 1 0 0,-1-1-1 0 0,0 1 0 0 0,0 0 1 0 0,0 0-1 0 0,-1 1 0 0 0,1-1 1 0 0,-1 0-1 0 0,3 6 1 0 0,-2-3-95 0 0,0 1-1 0 0,-1-1 1 0 0,0 1 0 0 0,0-1 0 0 0,0 1 0 0 0,-1 0 0 0 0,1 7 0 0 0,-2 0-39 0 0,0-1 0 0 0,0 1 0 0 0,-1-1 0 0 0,-1 1 0 0 0,0-1-1 0 0,-1 1 1 0 0,-6 16 0 0 0,-1-5-192 0 0,-1-1 0 0 0,-1-1 0 0 0,-1 0 1 0 0,-1 0-1 0 0,-1-2 0 0 0,0 1 0 0 0,-31 29 0 0 0,-10 4 133 0 0,-78 59-1 0 0,31-41-213 0 0,-9 8 0 0 0,103-74 3 0 0,5-4-6 0 0,0 0 0 0 0,0 1-1 0 0,1-1 1 0 0,-1 1 0 0 0,1-1 0 0 0,0 1 0 0 0,-3 6-1 0 0,5-9-5 0 0,1-1 0 0 0,0 1-1 0 0,0-1 1 0 0,0 1-1 0 0,-1 0 1 0 0,1-1 0 0 0,0 1-1 0 0,0-1 1 0 0,0 1 0 0 0,0 0-1 0 0,0-1 1 0 0,0 1-1 0 0,1 0 1 0 0,-1-1 0 0 0,0 1-1 0 0,0-1 1 0 0,0 1-1 0 0,0-1 1 0 0,1 1 0 0 0,-1 0-1 0 0,0-1 1 0 0,1 1-1 0 0,2 3-87 0 0,1-2-15 0 0,0 0-1 0 0,0 0 1 0 0,0-1 0 0 0,0 1-1 0 0,1-1 1 0 0,-1 0 0 0 0,0-1-1 0 0,1 1 1 0 0,-1-1-1 0 0,6 1 1 0 0,11-3-516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0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11255 0 0,'0'0'1222'0'0,"2"0"-1116"0"0,3-1-21 0 0,0 1 1 0 0,0-1-1 0 0,0 0 0 0 0,0 0 0 0 0,0-1 0 0 0,0 1 0 0 0,-1-1 0 0 0,1 0 0 0 0,0-1 0 0 0,-1 1 0 0 0,0-1 0 0 0,0 1 1 0 0,0-1-1 0 0,0-1 0 0 0,0 1 0 0 0,4-5 0 0 0,7-9 863 0 0,0 0 1 0 0,17-29-1 0 0,1-1 815 0 0,-28 41-1559 0 0,1 1 1 0 0,-1-1-1 0 0,1 1 0 0 0,0-1 1 0 0,0 2-1 0 0,1-1 0 0 0,0 1 1 0 0,-1 0-1 0 0,1 0 0 0 0,1 1 1 0 0,-1 0-1 0 0,0 0 0 0 0,1 1 0 0 0,0-1 1 0 0,11 0-1 0 0,1 0-21 0 0,0 1 0 0 0,33 1 0 0 0,-29 2 213 0 0,-22 0-317 0 0,0 0-1 0 0,0 1 1 0 0,-1-1-1 0 0,1 1 1 0 0,0-1-1 0 0,-1 1 0 0 0,1 0 1 0 0,-1-1-1 0 0,1 1 1 0 0,0 3-1 0 0,1 0 5 0 0,-1 0 1 0 0,0 1-1 0 0,0-1 0 0 0,0 1 1 0 0,-1-1-1 0 0,0 1 1 0 0,0-1-1 0 0,0 1 0 0 0,-1 0 1 0 0,0 0-1 0 0,-1 11 0 0 0,0-2 35 0 0,-1 0-1 0 0,-1 0 1 0 0,-6 19 0 0 0,5-23-105 0 0,0 0 0 0 0,0-1 1 0 0,-7 12-1 0 0,5-11-13 0 0,3 2 0 0 0,2-10 0 0 0,-6 29-1 0 0,7-26-10 0 0,1-6 7 0 0,-1 1 1 0 0,0 0-1 0 0,0 0 0 0 0,0 0 1 0 0,1 0-1 0 0,-1-1 0 0 0,0 1 0 0 0,1 0 1 0 0,-1 0-1 0 0,1-1 0 0 0,-1 1 1 0 0,1 0-1 0 0,-1-1 0 0 0,1 1 0 0 0,-1-1 1 0 0,1 1-1 0 0,1 0 0 0 0,0 2-12 0 0,25 28-345 0 0,-25-30 206 0 0,0 0-317 0 0,-1-1 0 0 0,1 1 0 0 0,0-1 0 0 0,0 0 0 0 0,0 1 0 0 0,0-1 1 0 0,-1 0-1 0 0,1 0 0 0 0,0-1 0 0 0,0 1 0 0 0,0 0 0 0 0,0 0 0 0 0,-1-1 0 0 0,3 0 0 0 0,-1 0-1542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0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1839 0 0,'-2'1'134'0'0,"-69"36"7167"0"0,69-36-6418 0 0,0 0 49 0 0,-9 2 7624 0 0,14-3-7928 0 0,92 3 2106 0 0,1 1-1455 0 0,15 14-861 0 0,-106-17-605 0 0,0-1 0 0 0,0 1 0 0 0,0-1 0 0 0,9-1 0 0 0,-4-2-2499 0 0,2-1-3419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0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4143 0 0,'-15'17'268'0'0,"7"-9"406"0"0,1 0 0 0 0,0 1 0 0 0,-8 14 2875 0 0,9-9 5304 0 0,8-12-8110 0 0,0 1-589 0 0,1 0 1 0 0,-1-1 0 0 0,1 1-1 0 0,0-1 1 0 0,-1 0-1 0 0,1 0 1 0 0,0 0 0 0 0,1-1-1 0 0,-1 1 1 0 0,0 0-1 0 0,0-1 1 0 0,1 0 0 0 0,-1 0-1 0 0,1 0 1 0 0,-1 0-1 0 0,1-1 1 0 0,-1 0 0 0 0,1 1-1 0 0,3-1 1 0 0,11-1 253 0 0,0 0 0 0 0,28-5 0 0 0,-34 4-264 0 0,87-10 616 0 0,106 1 1 0 0,-177 11-725 0 0,0 1-1 0 0,50 10 1 0 0,-61-5-744 0 0,-5 3-4831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0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818 53 8751 0 0,'27'-16'850'0'0,"-14"8"-78"0"0,1 1-1 0 0,0 0 1 0 0,22-7 6147 0 0,-38 15-6556 0 0,-30 22 554 0 0,-64 32-1 0 0,-43 9-412 0 0,54-31-504 0 0,47-20 18 0 0,1 2 0 0 0,-53 29 0 0 0,-58 60 37 0 0,118-82-136 0 0,0 3 36 0 0,1 1 0 0 0,1 1 0 0 0,1 1 0 0 0,-29 41 0 0 0,48-58 41 0 0,0 0 1 0 0,1 0-1 0 0,0 0 1 0 0,-10 23-1 0 0,16-30 8 0 0,-1-1-1 0 0,1 0 0 0 0,0 1 0 0 0,0-1 0 0 0,1 1 1 0 0,-1-1-1 0 0,1 1 0 0 0,-1 0 0 0 0,1-1 0 0 0,0 1 1 0 0,0-1-1 0 0,1 1 0 0 0,-1 0 0 0 0,1-1 0 0 0,0 1 0 0 0,0-1 1 0 0,0 0-1 0 0,0 1 0 0 0,1-1 0 0 0,-1 0 0 0 0,1 1 1 0 0,4 4-1 0 0,-2-3 20 0 0,0-1 1 0 0,1 0 0 0 0,-1 0-1 0 0,1 0 1 0 0,0-1 0 0 0,0 1-1 0 0,1-1 1 0 0,-1-1 0 0 0,1 1-1 0 0,-1-1 1 0 0,1 0 0 0 0,0 0-1 0 0,0 0 1 0 0,0-1 0 0 0,0 0-1 0 0,0 0 1 0 0,7 0-1 0 0,7-1 80 0 0,1 0 0 0 0,0-2 0 0 0,36-6 0 0 0,94-23 323 0 0,131-20-252 0 0,-198 44-623 0 0,-47 6-7840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0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8263 0 0,'0'0'6378'0'0,"2"2"-5232"0"0,6 7 377 0 0,-1 0 0 0 0,9 14 1 0 0,-14-19-1361 0 0,-1 0 0 0 0,0 0 0 0 0,0 0 1 0 0,-1 0-1 0 0,1 0 0 0 0,-1 0 1 0 0,0 0-1 0 0,0 0 0 0 0,0 0 1 0 0,0 0-1 0 0,-1 0 0 0 0,0 4 0 0 0,0-2 18 0 0,-2 7 19 0 0,0 1-1 0 0,0 0 0 0 0,-1-1 0 0 0,-1 0 0 0 0,-7 15 0 0 0,-38 60 164 0 0,-3 6-177 0 0,46-78-513 0 0,0 0 0 0 0,-2-1 0 0 0,-18 27 0 0 0,25-40-823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0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94 11487 0 0,'0'0'528'0'0,"-3"0"-16"0"0,-8 0-325 0 0,-2 2 2348 0 0,28-6-1034 0 0,116-37 1482 0 0,-49 14-1661 0 0,-21 13-315 0 0,-18 5 530 0 0,-43 11-1442 0 0,0 4-90 0 0,0-1 1 0 0,0 0-1 0 0,-1 0 1 0 0,0 0-1 0 0,0 0 1 0 0,0 0-1 0 0,-1 0 1 0 0,0 0-1 0 0,0 0 1 0 0,0-1-1 0 0,-5 9 1 0 0,-6 7 5 0 0,-17 22 1 0 0,27-38-12 0 0,-12 15 8 0 0,-1-1-1 0 0,-1-1 1 0 0,-29 24-1 0 0,-62 37 27 0 0,99-72-34 0 0,1-1 0 0 0,-26 27 0 0 0,27-25 16 0 0,7-6-9 0 0,-1-1 1 0 0,1 1-1 0 0,0 0 0 0 0,0-1 0 0 0,0 1 0 0 0,0 0 1 0 0,0-1-1 0 0,0 1 0 0 0,0-1 0 0 0,0 1 0 0 0,0 0 1 0 0,0-1-1 0 0,0 1 0 0 0,0 0 0 0 0,1-1 0 0 0,-1 1 1 0 0,0-1-1 0 0,0 1 0 0 0,1 1 0 0 0,1 0 7 0 0,-1 1 0 0 0,1 0 0 0 0,-1-1-1 0 0,1 0 1 0 0,0 1 0 0 0,0-1 0 0 0,0 0 0 0 0,0 0-1 0 0,1 0 1 0 0,-1 0 0 0 0,0 0 0 0 0,1 0 0 0 0,-1-1-1 0 0,1 1 1 0 0,0-1 0 0 0,4 2 0 0 0,7 2 83 0 0,-1 0 1 0 0,2-1-1 0 0,-1 0 1 0 0,0-2-1 0 0,28 3 0 0 0,74-5 160 0 0,-1-5-171 0 0,42-3-3783 0 0,-137 7 1640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0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2303 0 0,'0'0'200'0'0,"18"-9"-200"0"0,0 0 0 0 0,0 1 0 0 0,-2 1 224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0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1224 31 3223 0 0,'2'0'240'0'0,"11"-1"1382"0"0,0 1-1 0 0,-1-2 0 0 0,0 1 0 0 0,1-2 0 0 0,-1 0 0 0 0,22-8 0 0 0,-18 6-441 0 0,-14 4 786 0 0,1 0-1444 0 0,9-2 3190 0 0,-14 4-3580 0 0,-48 17 129 0 0,-90 21 0 0 0,57-18-219 0 0,-238 47-471 0 0,261-57 306 0 0,-168 15 8 0 0,-1-20 4 0 0,136-4 97 0 0,-44-5 14 0 0,123 2 0 0 0,4-1-21 0 0,10 1 11 0 0,0 1 0 0 0,0-1 0 0 0,0 0 0 0 0,-1 1 0 0 0,1-1 0 0 0,0 1 0 0 0,0-1 0 0 0,0 0 0 0 0,0 1 0 0 0,0-1 0 0 0,0 1 0 0 0,0-1 0 0 0,0 0 0 0 0,0 1 1 0 0,1-1-1 0 0,-1 1 0 0 0,0-1 0 0 0,0 0 0 0 0,0 1 0 0 0,1-1 0 0 0,-1 0-6 0 0,2-3-9 0 0,0 0 0 0 0,0 0 0 0 0,0 1 1 0 0,1-1-1 0 0,-1 0 0 0 0,1 1 0 0 0,0 0 1 0 0,0-1-1 0 0,0 1 0 0 0,0 0 0 0 0,1 1 1 0 0,4-4-1 0 0,0 1-19 0 0,0 0 0 0 0,0 1 0 0 0,0 0 0 0 0,0 0 0 0 0,10-2 0 0 0,-6 3 34 0 0,-7 4-49 0 0,12 9-75 0 0,-13-5 117 0 0,-3-1-3 0 0,2 2 13 0 0,-1-1 0 0 0,1 1 0 0 0,-1 0 0 0 0,0 0 0 0 0,-1 0-1 0 0,2 9 1 0 0,2 41-32 0 0,-2-13 166 0 0,0-14-33 0 0,2 1 1 0 0,1-1 0 0 0,1 0-1 0 0,1 0 1 0 0,19 41 0 0 0,-24-64-83 0 0,1 1 0 0 0,0-1 0 0 0,0 0 0 0 0,1 0 1 0 0,0 0-1 0 0,0 0 0 0 0,0-1 0 0 0,10 8 1 0 0,5 1 107 0 0,29 16 0 0 0,-33-21-42 0 0,1 1 1 0 0,28 23 0 0 0,-33-22-91 0 0,-1 0 0 0 0,1 0 0 0 0,-2 1 0 0 0,0 1 0 0 0,15 23 0 0 0,-23-32 10 0 0,0-1-1 0 0,-1 1 1 0 0,1-1 0 0 0,-1 1-1 0 0,1-1 1 0 0,-1 1-1 0 0,-1 0 1 0 0,1-1 0 0 0,0 1-1 0 0,-1 0 1 0 0,0 0-1 0 0,0 0 1 0 0,0-1 0 0 0,0 1-1 0 0,-1 0 1 0 0,1 0-1 0 0,-1-1 1 0 0,0 1 0 0 0,0 0-1 0 0,0-1 1 0 0,-1 1-1 0 0,1-1 1 0 0,-1 1 0 0 0,0-1-1 0 0,0 0 1 0 0,0 1-1 0 0,0-1 1 0 0,-1 0 0 0 0,-4 5-1 0 0,-19 14 74 0 0,25-21 241 0 0,3-2-234 0 0,8-4-33 0 0,0-1-1 0 0,0 0 0 0 0,0-1 0 0 0,-1 0 0 0 0,0-1 0 0 0,-1 0 1 0 0,0 0-1 0 0,0-1 0 0 0,-1 0 0 0 0,0 0 0 0 0,0-1 0 0 0,-1 0 0 0 0,0 0 1 0 0,-1 0-1 0 0,0-1 0 0 0,-1 1 0 0 0,6-23 0 0 0,4-68 357 0 0,1 0-187 0 0,-13 88-177 0 0,2 0 1 0 0,-1 1-1 0 0,2 0 1 0 0,0 0 0 0 0,11-20-1 0 0,-12 26-32 0 0,0 0 0 0 0,1 0 0 0 0,0 0-1 0 0,0 1 1 0 0,1-1 0 0 0,-1 1 0 0 0,1 1 0 0 0,0-1 0 0 0,12-6-1 0 0,3 1 21 0 0,39-15-1 0 0,-1 1-9 0 0,-9 3-111 0 0,-50 21 84 0 0,1 0-1 0 0,0 0 1 0 0,-1-1-1 0 0,1 1 1 0 0,0 0 0 0 0,-1-1-1 0 0,1 1 1 0 0,-1 0-1 0 0,1-1 1 0 0,0 1 0 0 0,-1-1-1 0 0,1 1 1 0 0,-1-1-1 0 0,0 1 1 0 0,1-1 0 0 0,-1 1-1 0 0,1-2 1 0 0,0 0-40 0 0,1 1-137 0 0,-3-2-234 0 0,-1-1 244 0 0,0 0 0 0 0,-1 0 0 0 0,1 0 0 0 0,-1 0 0 0 0,0 1 0 0 0,0-1 0 0 0,-1 1 0 0 0,1 0 0 0 0,0 0-1 0 0,-1 0 1 0 0,0 0 0 0 0,-8-4 0 0 0,-9-8-1102 0 0,14 6-12 0 0,10 4-916 0 0,16 0-2566 0 0,-16 5 4250 0 0,15-2-4177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1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76 1839 0 0,'-2'0'438'0'0,"-7"1"1438"0"0,-22 5 10363 0 0,23-5-10381 0 0,10-2-1325 0 0,13-8 59 0 0,0-1 0 0 0,1 2 0 0 0,1 0-1 0 0,-1 1 1 0 0,34-9 0 0 0,-18 7-67 0 0,-22 6-396 0 0,0 0-1 0 0,1 0 1 0 0,0 1-1 0 0,0 0 1 0 0,0 1-1 0 0,0 0 1 0 0,11 1-1 0 0,-10 2 17 0 0,-8 0-70 0 0,6 14-62 0 0,-9-8-15 0 0,-2-5 3 0 0,1 1-9 0 0,0 0 1 0 0,-1 0-1 0 0,0 0 0 0 0,0 0 0 0 0,0-1 0 0 0,0 1 1 0 0,0 0-1 0 0,-1 0 0 0 0,0-1 0 0 0,1 1 0 0 0,-1-1 1 0 0,-1 0-1 0 0,1 0 0 0 0,0 1 0 0 0,-1-1 0 0 0,0-1 1 0 0,1 1-1 0 0,-6 4 0 0 0,-5 3-71 0 0,0-1 0 0 0,0 0 0 0 0,-17 8 0 0 0,-118 59-201 0 0,137-69 280 0 0,3 0-11 0 0,8-7 11 0 0,0 1-1 0 0,0-1 0 0 0,0 0 0 0 0,0 0 0 0 0,-1 0 0 0 0,1 0 0 0 0,0 0 0 0 0,0 0 0 0 0,0 0 1 0 0,0 0-1 0 0,0 0 0 0 0,0 0 0 0 0,0 0 0 0 0,0 1 0 0 0,0-1 0 0 0,0 0 0 0 0,0 0 0 0 0,0 0 1 0 0,0 0-1 0 0,0 0 0 0 0,0 0 0 0 0,0 0 0 0 0,0 0 0 0 0,0 1 0 0 0,0-1 0 0 0,0 0 0 0 0,0 0 1 0 0,0 0-1 0 0,0 0 0 0 0,0 0 0 0 0,0 0 0 0 0,0 0 0 0 0,0 0 0 0 0,0 1 0 0 0,0-1 0 0 0,0 0 1 0 0,0 0-1 0 0,0 0 0 0 0,0 0 0 0 0,1 0 0 0 0,-1 0 0 0 0,0 0 0 0 0,0 0 0 0 0,0 0 0 0 0,0 0 1 0 0,0 0-1 0 0,0 1 0 0 0,4 3 12 0 0,0 1 0 0 0,0 0 0 0 0,1-1 0 0 0,-1 0 0 0 0,1 0 1 0 0,0 0-1 0 0,0 0 0 0 0,0-1 0 0 0,1 0 0 0 0,-1 0 0 0 0,1-1 0 0 0,0 1 0 0 0,6 1 0 0 0,13 3 119 0 0,49 7-1 0 0,-30-6-82 0 0,-12-1-253 0 0,62 11-1433 0 0,-92-18 648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4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56 4143 0 0,'-6'-1'16848'0'0,"43"-5"-15939"0"0,50-14 0 0 0,-55 11-631 0 0,1 2-1 0 0,51-6 1 0 0,-66 13-809 0 0,30 4-1 0 0,-35-3-1069 0 0,-3-1-646 0 0,0-1-4661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1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2759 0 0,'0'0'596'0'0,"0"3"1462"0"0,-2 11 1179 0 0,2-1 1 0 0,1 27-1 0 0,-1-34-2948 0 0,1-1 0 0 0,1 1 0 0 0,-1 0 0 0 0,1-1-1 0 0,0 1 1 0 0,2 5 0 0 0,6 7 171 0 0,1-1 1 0 0,0 0-1 0 0,1-1 0 0 0,1 0 0 0 0,0-1 0 0 0,2 0 0 0 0,20 17 1 0 0,3-3 263 0 0,82 49 1 0 0,-110-73-703 0 0,0 1 1 0 0,0 0-1 0 0,0 1 1 0 0,-1 0-1 0 0,0 1 1 0 0,-1 0-1 0 0,0 0 1 0 0,0 0-1 0 0,0 1 1 0 0,-1 1-1 0 0,-1-1 1 0 0,1 1-1 0 0,-2 0 1 0 0,8 16-1 0 0,-5-8-62 0 0,-4-16-66 0 0,0 3-81 0 0,9-2-385 0 0,-11-3 425 0 0,0 0 0 0 0,-1-1 0 0 0,1 1 0 0 0,-1 0 0 0 0,1 0 0 0 0,-1-1-1 0 0,1 1 1 0 0,-1-1 0 0 0,1 1 0 0 0,-1-1 0 0 0,1 0 0 0 0,-1 1 0 0 0,0-1 0 0 0,1 0 0 0 0,-1 0 0 0 0,1-1 0 0 0,0 1-342 0 0,1-3-986 0 0,3-8-12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1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17 7831 0 0,'0'0'603'0'0,"-2"-1"-396"0"0,-1-1 203 0 0,0 0 0 0 0,1 0 0 0 0,-1 1-1 0 0,0-1 1 0 0,0 1 0 0 0,-1 0 0 0 0,1 0 0 0 0,0 0 0 0 0,0 0 0 0 0,0 1 0 0 0,-1-1 0 0 0,-4 1 0 0 0,7 0-285 0 0,0 0 1 0 0,0 0-1 0 0,-1 1 0 0 0,1-1 1 0 0,0 0-1 0 0,0 1 1 0 0,0-1-1 0 0,0 1 0 0 0,-1-1 1 0 0,1 1-1 0 0,0 0 0 0 0,0-1 1 0 0,0 1-1 0 0,0 0 0 0 0,0 0 1 0 0,0 1-1 0 0,-14 16 775 0 0,13-14-791 0 0,-33 47 391 0 0,-2-2 1 0 0,-2-2-1 0 0,-47 44 0 0 0,71-77-504 0 0,-100 102 72 0 0,103-103-69 0 0,5-6 26 0 0,1-1 1 0 0,-10 15-1 0 0,9-10 18 0 0,-1 6-98 0 0,8-15 27 0 0,-1 0-53 0 0,0 1-818 0 0,-1 3 737 0 0,18-4-5291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1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0,'0'0'2080'0'0,"1"3"-1034"0"0,4 8 46 0 0,-4-8-64 0 0,0 0-312 0 0,3 10-114 0 0,-1 1 0 0 0,0-1 0 0 0,-1 1 0 0 0,-1-1 0 0 0,0 1 0 0 0,0 0 0 0 0,-2 0 0 0 0,1 0 0 0 0,-6 25-1 0 0,0-7 229 0 0,5-16-740 0 0,1-4-107 0 0,0-9-131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1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72 107 9383 0 0,'-2'0'431'0'0,"0"0"-95"0"0,-36 3-113 0 0,8-3 6363 0 0,32 1-6376 0 0,1-1 0 0 0,-1 1-1 0 0,0 0 1 0 0,0 0 0 0 0,0-1-1 0 0,0 2 1 0 0,4 1 0 0 0,4 2 191 0 0,1-1-62 0 0,0 0-1 0 0,0-1 1 0 0,0-1 0 0 0,0 1 0 0 0,1-2-1 0 0,12 1 1 0 0,70-5 1136 0 0,-70 2-1195 0 0,229-23 1822 0 0,-127 10-1550 0 0,147-18-739 0 0,-262 30-160 0 0,0 0 0 0 0,0-1 0 0 0,0 0 0 0 0,0 0 0 0 0,-1-1 0 0 0,13-7 0 0 0,-22 10 65 0 0,1 0 0 0 0,-1 0 0 0 0,0 0 0 0 0,0 0 0 0 0,0 0 0 0 0,0-1 0 0 0,0 1 0 0 0,-1 0 0 0 0,1-1 0 0 0,0 1 0 0 0,0-1 0 0 0,-1 1 0 0 0,1-1 0 0 0,-1 1 0 0 0,0-1 0 0 0,1 1 0 0 0,-1-1 1 0 0,0-2-1 0 0,1-8-1684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1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10135 0 0,'0'0'4216'0'0,"-1"3"-2485"0"0,-5 28-790 0 0,1 0 0 0 0,1 0 0 0 0,2 1-1 0 0,0-1 1 0 0,6 49 0 0 0,11 12 224 0 0,-7-55-1100 0 0,-2 1 0 0 0,1 47 0 0 0,-6-71-777 0 0,0-11 143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1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15951 0 0,'0'0'5912'0'0,"2"3"-5401"0"0,52 73 834 0 0,-52-74-1766 0 0,-1 0 0 0 0,1 0 0 0 0,-1 0 0 0 0,1 0 0 0 0,0 0-1 0 0,0-1 1 0 0,-1 1 0 0 0,1-1 0 0 0,0 1 0 0 0,1-1 0 0 0,-1 0 0 0 0,4 2 0 0 0,5 1-6409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1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0,'2'1'10706'0'0,"5"5"-9500"0"0,-5-4-512 0 0,0 2-321 0 0,0-1 0 0 0,0 0 0 0 0,0 1 0 0 0,5 3 0 0 0,-4 2 98 0 0,10 9-206 0 0,-11-15-316 0 0,0 0 0 0 0,0-1 1 0 0,1 0-1 0 0,-1 1 0 0 0,1-1 0 0 0,0 0 1 0 0,-1 0-1 0 0,1-1 0 0 0,0 1 0 0 0,0-1 1 0 0,0 1-1 0 0,0-1 0 0 0,6 2 1 0 0,14-1-6365 0 0,-7-4-1027 0 0</inkml:trace>
  <inkml:trace contextRef="#ctx0" brushRef="#br0" timeOffset="1">752 65 16583 0 0,'0'0'1506'0'0,"1"2"-1053"0"0,2 24 3197 0 0,-3-24-1772 0 0,3-1-1824 0 0,0-1-37 0 0,1 1-1 0 0,-1-1 0 0 0,1 0 1 0 0,-1 0-1 0 0,1 0 0 0 0,0-1 0 0 0,-1 1 1 0 0,1-1-1 0 0,-1 0 0 0 0,1 0 1 0 0,-1 0-1 0 0,0-1 0 0 0,4-1 0 0 0,18-11-1338 0 0,-2-2-4275 0 0,-20 14 4374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1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36 8287 0 0,'-3'0'639'0'0,"-42"-4"148"0"0,23 1 9163 0 0,37 1-8726 0 0,310 0 1794 0 0,-167 4-2693 0 0,240-12-303 0 0,-389 10-406 0 0,-1 0-1 0 0,1-1 1 0 0,-1-1-1 0 0,1 0 1 0 0,-1 0-1 0 0,0 0 1 0 0,9-5 0 0 0,-15 6-1154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1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 11519 0 0,'2'-1'887'0'0,"1"0"-803"0"0,1 0 0 0 0,-1 0 0 0 0,0 0 0 0 0,0 0 0 0 0,1 1 0 0 0,-1-1 0 0 0,1 1 0 0 0,-1 0 0 0 0,1 0 1 0 0,5 1-1 0 0,-7-1 107 0 0,0 1 0 0 0,0 0 0 0 0,0-1 0 0 0,0 1-1 0 0,0 0 1 0 0,0 1 0 0 0,0-1 0 0 0,0 0 0 0 0,0 1 0 0 0,0-1 0 0 0,0 1 0 0 0,-1-1 0 0 0,1 1 0 0 0,-1 0 0 0 0,1-1 0 0 0,-1 1 0 0 0,0 0 0 0 0,2 4 0 0 0,0 0 10 0 0,0 1-1 0 0,-1 0 1 0 0,0-1 0 0 0,0 1-1 0 0,-1 0 1 0 0,0 0-1 0 0,0 1 1 0 0,0-1-1 0 0,-1 0 1 0 0,0 0 0 0 0,0 0-1 0 0,-1 0 1 0 0,0 1-1 0 0,0-1 1 0 0,-4 9 0 0 0,-3 12 97 0 0,-2-1 1 0 0,-18 37 0 0 0,25-59-203 0 0,-19 41 205 0 0,9-23-102 0 0,1 1-1 0 0,2 1 1 0 0,0 0 0 0 0,-8 38-1 0 0,17-59-143 0 0,1-1 0 0 0,-1 1 0 0 0,1 0 0 0 0,0 0-1 0 0,0 0 1 0 0,0 0 0 0 0,1 0 0 0 0,-1-1 0 0 0,1 1 0 0 0,0 0-1 0 0,0 0 1 0 0,1-1 0 0 0,-1 1 0 0 0,1 0 0 0 0,-1-1 0 0 0,1 0-1 0 0,0 1 1 0 0,1-1 0 0 0,-1 0 0 0 0,0 0 0 0 0,6 5 0 0 0,-4-5-178 0 0,0 0 1 0 0,0 1-1 0 0,0-1 0 0 0,1-1 1 0 0,0 1-1 0 0,7 2 1 0 0,-6-2-1102 0 0,0-1 0 0 0,1 0 0 0 0,0-1 0 0 0,12 2 1 0 0,1-2-5943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1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0 10135 0 0,'0'0'3551'0'0,"-2"2"-2188"0"0,-16 10-538 0 0,-1-1 0 0 0,-37 17 0 0 0,-48 11-293 0 0,21-8-13 0 0,61-22-515 0 0,-132 59 107 0 0,134-57-67 0 0,0 1-1 0 0,1 1 1 0 0,0 1-1 0 0,1 0 1 0 0,-22 23-1 0 0,7-2 151 0 0,2 1 0 0 0,1 2 0 0 0,2 0 0 0 0,2 3 0 0 0,2 0 0 0 0,-26 57 0 0 0,48-92-145 0 0,-1 0 1 0 0,1 0-1 0 0,0 0 1 0 0,1 0-1 0 0,0 0 1 0 0,0 0-1 0 0,0 0 1 0 0,0 0-1 0 0,1 1 1 0 0,0-1-1 0 0,1 0 1 0 0,0 7 0 0 0,0-12-18 0 0,-1 0 0 0 0,0 0 0 0 0,1 0 0 0 0,-1-1 0 0 0,1 1 0 0 0,-1 0 0 0 0,1 0 0 0 0,-1-1 1 0 0,1 1-1 0 0,-1 0 0 0 0,1-1 0 0 0,0 1 0 0 0,0-1 0 0 0,-1 1 0 0 0,1-1 0 0 0,0 1 1 0 0,0-1-1 0 0,1 1 0 0 0,1 1 78 0 0,5 3 62 0 0,0-1 0 0 0,0 0 1 0 0,1 0-1 0 0,0-1 0 0 0,0 0 1 0 0,0 0-1 0 0,13 2 1 0 0,68 3 460 0 0,-40-5-423 0 0,168 9 90 0 0,-81-12-2997 0 0,-125 0 378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4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16415 0 0,'0'0'1484'0'0,"0"2"-1221"0"0,-1 26 271 0 0,-1 0 0 0 0,-2 0 0 0 0,-1-1 0 0 0,0 1 0 0 0,-3-1 1 0 0,0 0-1 0 0,-20 42 0 0 0,7-25-456 0 0,-2-2 1 0 0,-2 0-1 0 0,-49 60 0 0 0,42-61-281 0 0,-69 67 0 0 0,95-102-28 0 0,5-5-161 0 0,2-2-672 0 0,6-8-294 0 0,6-3-60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1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59 3679 0 0,'0'0'284'0'0,"-3"3"-186"0"0,-64 70 8510 0 0,-5 4-991 0 0,108-72-6480 0 0,-27-6-1155 0 0,-1 0 0 0 0,1-1 0 0 0,-1 0 0 0 0,0 0 0 0 0,0-1-1 0 0,0 0 1 0 0,0 0 0 0 0,0-1 0 0 0,0 0 0 0 0,-1 0 0 0 0,0-1 0 0 0,0 0 0 0 0,11-10-1 0 0,-1-2-529 0 0,-1 0 0 0 0,-1-1 0 0 0,24-35 0 0 0,-34 45 511 0 0,1 0 0 0 0,0 0 0 0 0,0 1 0 0 0,11-9 1 0 0,-16 14 101 0 0,1 1 0 0 0,0 0 0 0 0,-1 0 1 0 0,1 0-1 0 0,0 0 0 0 0,0 1 1 0 0,0-1-1 0 0,0 0 0 0 0,0 1 1 0 0,0 0-1 0 0,0-1 0 0 0,0 1 1 0 0,0 0-1 0 0,0 0 0 0 0,0 0 0 0 0,0 0 1 0 0,0 0-1 0 0,0 0 0 0 0,0 1 1 0 0,3 0-1 0 0,1 1 143 0 0,0 0-1 0 0,-1 1 1 0 0,1-1 0 0 0,-1 1-1 0 0,6 4 1 0 0,-7-4-59 0 0,-1 0 0 0 0,1 0 0 0 0,-1 1 0 0 0,0-1 0 0 0,0 1 0 0 0,-1 0 0 0 0,1-1 0 0 0,-1 1 0 0 0,0 0 0 0 0,0 1 1 0 0,0-1-1 0 0,2 5 0 0 0,-1 3 112 0 0,1-1 0 0 0,2 25 0 0 0,-5-21-87 0 0,4 18-5 0 0,-3-28-130 0 0,-1 1-237 0 0,-1-1-3108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1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81 8719 0 0,'0'0'794'0'0,"1"-2"-652"0"0,4-4 120 0 0,0 1-1 0 0,0 0 1 0 0,0 0-1 0 0,1 0 1 0 0,0 0-1 0 0,12-6 1 0 0,0 0 2272 0 0,24-8 1 0 0,-40 18-1684 0 0,2-2 318 0 0,-3 3-1086 0 0,-1 0 0 0 0,0 0 1 0 0,0-1-1 0 0,1 1 1 0 0,-1 0-1 0 0,0 0 0 0 0,0 0 1 0 0,1-1-1 0 0,-1 1 1 0 0,0 0-1 0 0,1 0 0 0 0,-1 0 1 0 0,0 0-1 0 0,1 0 1 0 0,-1 0-1 0 0,0 0 0 0 0,1 0 1 0 0,-1 0-1 0 0,0 0 1 0 0,0 0-1 0 0,1 0 0 0 0,-1 0 1 0 0,0 0-1 0 0,1 0 0 0 0,-1 0 1 0 0,0 0-1 0 0,1 0 1 0 0,-1 0-1 0 0,0 0 0 0 0,1 0 1 0 0,-1 1-1 0 0,17 15 395 0 0,-16-14-320 0 0,0 0 2 0 0,0 2-101 0 0,-1 0-1 0 0,0 1 1 0 0,1-1 0 0 0,-1 0-1 0 0,0 0 1 0 0,-1 0 0 0 0,1 0-1 0 0,-1 1 1 0 0,0-1-1 0 0,0 0 1 0 0,0 0 0 0 0,-1 0-1 0 0,1 0 1 0 0,-1-1 0 0 0,0 1-1 0 0,0 0 1 0 0,0-1-1 0 0,-1 1 1 0 0,-3 4 0 0 0,-8 8-15 0 0,-1 0 1 0 0,-26 22 0 0 0,26-25-8 0 0,-34 33 27 0 0,-49 62 0 0 0,89-96-64 0 0,4-1 19 0 0,5-11-12 0 0,0 1 1 0 0,0 0-1 0 0,0-1 1 0 0,0 1-1 0 0,0-1 1 0 0,0 1-1 0 0,0-1 1 0 0,1 1-1 0 0,-1-1 1 0 0,0 1-1 0 0,0-1 1 0 0,1 1-1 0 0,-1-1 1 0 0,0 1-1 0 0,1-1 0 0 0,-1 1 1 0 0,0-1-1 0 0,1 0 1 0 0,-1 1-1 0 0,1-1 1 0 0,-1 0-1 0 0,1 1 1 0 0,1 1 11 0 0,0-1 0 0 0,0 1 0 0 0,0-1 0 0 0,1 1 0 0 0,-1-1 0 0 0,0 0 0 0 0,1 0 0 0 0,-1 0 0 0 0,0 0 0 0 0,1-1 0 0 0,-1 1 0 0 0,1-1 0 0 0,3 1 0 0 0,0 0 39 0 0,25 4 212 0 0,-1-2 1 0 0,51 0 0 0 0,63-11-169 0 0,-100 5-234 0 0,101-9-4546 0 0,-116 8-2749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1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1255 62 8495 0 0,'0'0'388'0'0,"3"-1"-10"0"0,25-5-224 0 0,-17 3 524 0 0,0 1-1 0 0,1 1 0 0 0,-1-1 1 0 0,1 2-1 0 0,-1 0 0 0 0,1 0 1 0 0,18 4-1 0 0,-19-1 5116 0 0,-22 0-6093 0 0,-29 9 345 0 0,0-1-1 0 0,-72 10 1 0 0,-86-4-565 0 0,-5 1-238 0 0,81 0 240 0 0,-89 11 174 0 0,164-25 333 0 0,0-3-1 0 0,-72-5 1 0 0,117 4 11 0 0,-28-3-2 0 0,0-2 0 0 0,-44-11 0 0 0,66 14-16 0 0,1 0-1 0 0,-1-1 0 0 0,1 0 0 0 0,0 0 0 0 0,0-1 1 0 0,0 0-1 0 0,0 0 0 0 0,0-1 0 0 0,1 0 0 0 0,0 0 0 0 0,0-1 1 0 0,0 1-1 0 0,1-1 0 0 0,-8-12 0 0 0,11 16 19 0 0,0-1-1 0 0,1 1 1 0 0,-1-1 0 0 0,1 0-1 0 0,0 0 1 0 0,0 1-1 0 0,0-1 1 0 0,0 0 0 0 0,1 0-1 0 0,-1 0 1 0 0,1 0-1 0 0,0 0 1 0 0,0 0-1 0 0,0 0 1 0 0,0 0 0 0 0,0 0-1 0 0,1 0 1 0 0,-1 0-1 0 0,1 0 1 0 0,0 0 0 0 0,0 0-1 0 0,0 1 1 0 0,0-1-1 0 0,0 0 1 0 0,3-3 0 0 0,-3 5-7 0 0,0 0 0 0 0,1 0 0 0 0,-1 1-1 0 0,0-1 1 0 0,1 0 0 0 0,-1 1 0 0 0,0-1 0 0 0,1 1 0 0 0,-1-1 0 0 0,1 1 0 0 0,-1 0 0 0 0,1 0 0 0 0,-1 0 0 0 0,1 0 0 0 0,0 0 0 0 0,-1 0 0 0 0,1 0 0 0 0,1 1 0 0 0,2-1-3 0 0,-1 2-1 0 0,1-1 1 0 0,-1 1-1 0 0,0-1 0 0 0,0 1 1 0 0,1 0-1 0 0,-1 1 1 0 0,-1-1-1 0 0,1 1 1 0 0,0-1-1 0 0,-1 1 1 0 0,1 0-1 0 0,2 4 0 0 0,2 1-5 0 0,-1 1 0 0 0,0 0 0 0 0,0 0-1 0 0,6 13 1 0 0,-7-9-10 0 0,1 1 0 0 0,-2 0 0 0 0,0 0 0 0 0,-1 1 0 0 0,0 0 0 0 0,3 28 0 0 0,-3 93-454 0 0,-1-18-89 0 0,-2-112 604 0 0,0-1 0 0 0,0 0 0 0 0,0 0 0 0 0,0 0-1 0 0,1 1 1 0 0,0-1 0 0 0,0-1 0 0 0,0 1 0 0 0,1 0 0 0 0,-1 0-1 0 0,1-1 1 0 0,5 6 0 0 0,-1-2 117 0 0,1-1 0 0 0,-1 0 0 0 0,1 0 0 0 0,1-1-1 0 0,11 7 1 0 0,59 39 724 0 0,-69-45-819 0 0,1 0 0 0 0,-1 1 0 0 0,-1 0 0 0 0,1 0-1 0 0,-2 1 1 0 0,1 0 0 0 0,-1 1 0 0 0,0 0 0 0 0,-1 0 0 0 0,0 1 0 0 0,-1-1-1 0 0,0 2 1 0 0,5 14 0 0 0,-4-7 632 0 0,-10-25 974 0 0,-11-34-312 0 0,11 28-1209 0 0,1-1-1 0 0,1 1 1 0 0,0-1 0 0 0,1 1 0 0 0,0-1-1 0 0,1 0 1 0 0,1 1 0 0 0,4-19-1 0 0,5-12 172 0 0,18-43-1 0 0,-14 45-92 0 0,-6 17-174 0 0,1 1 1 0 0,1 1 0 0 0,1 0-1 0 0,0 0 1 0 0,2 1 0 0 0,1 1-1 0 0,0 1 1 0 0,2 0 0 0 0,34-32-1 0 0,-16 17-551 0 0,-33 32 289 0 0,-4 1-1041 0 0,-1 1 1210 0 0,1-1-1 0 0,0 0 1 0 0,0 1 0 0 0,0-1 0 0 0,0 1 0 0 0,-1 0-1 0 0,1 0 1 0 0,0 0 0 0 0,0 0 0 0 0,-1 0 0 0 0,1 0 0 0 0,0 1-1 0 0,0-1 1 0 0,0 1 0 0 0,0 0 0 0 0,0-1 0 0 0,-1 1-1 0 0,1 0 1 0 0,0 0 0 0 0,1 0 0 0 0,-4 3 0 0 0,-16 15-1926 0 0,4 4-3887 0 0,8-4-556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1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 13159 0 0,'0'0'598'0'0,"-1"-1"-9"0"0,-3-7-313 0 0,3 7 909 0 0,-2-7 3891 0 0,7 11-5002 0 0,1 0-1 0 0,-1 1 1 0 0,-1-1-1 0 0,1 1 1 0 0,0 0-1 0 0,-1 0 1 0 0,5 7-1 0 0,19 36 211 0 0,-1 0-96 0 0,4-8-41 0 0,0-1 1 0 0,48 45-1 0 0,79 58 331 0 0,-99-91-270 0 0,-38-32-116 0 0,1-2 0 0 0,1 0 0 0 0,36 19 1 0 0,-45-28-53 0 0,1-1 1 0 0,0 0 0 0 0,0-1 0 0 0,0-1 0 0 0,1 0 0 0 0,0-1 0 0 0,27 3 0 0 0,-15-7-13 0 0,-26 0-43 0 0,-1 1 0 0 0,1 0 0 0 0,-1-1 0 0 0,1 1 0 0 0,-1 0 0 0 0,1-1-1 0 0,-1 1 1 0 0,1-1 0 0 0,-1 1 0 0 0,0-1 0 0 0,1 1 0 0 0,-1-1 0 0 0,1 1 0 0 0,-1-1 0 0 0,0 0 0 0 0,0 1-1 0 0,1-1 1 0 0,-1 1 0 0 0,0-1 0 0 0,0 0 0 0 0,0 0 0 0 0,1 0-62 0 0,-1-1-47 0 0,1 1 0 0 0,-1-1 0 0 0,1 0 0 0 0,-1 1 0 0 0,1-1 0 0 0,-1 0 0 0 0,0 1 0 0 0,0-1 0 0 0,0 0 0 0 0,0 1 0 0 0,0-1 0 0 0,-1-2 0 0 0,-5-12-5615 0 0,-2 2-1169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1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 6447 0 0,'0'0'892'0'0,"-2"1"280"0"0,-19 27 3914 0 0,-25 45-2729 0 0,-54 114 1147 0 0,86-163-3183 0 0,-1 0 1 0 0,-21 26-1 0 0,25-37-257 0 0,-1 0 1 0 0,0-1-1 0 0,-1-1 0 0 0,-27 19 0 0 0,-106 49 417 0 0,110-61-330 0 0,23-10-91 0 0,2 0-48 0 0,4 4-12 0 0,1 0-26 0 0,3-4-264 0 0,-1 0 0 0 0,0 0 0 0 0,0 0 1 0 0,-1 0-1 0 0,0 0 0 0 0,0-1 0 0 0,-1 0 0 0 0,-8 8 1 0 0,7-7-1590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2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1839 0 0,'3'1'5655'0'0,"-3"-1"-5492"0"0,29 1 8642 0 0,-17-4-7410 0 0,39-39 904 0 0,7-6-1193 0 0,19-2-373 0 0,-64 44-647 0 0,-1 0-1 0 0,1 0 1 0 0,0 1 0 0 0,22-4-1 0 0,-25 6-73 0 0,0 2 0 0 0,0 0 0 0 0,0 0 0 0 0,15 1 0 0 0,-20 0-10 0 0,0 1 0 0 0,0-1-1 0 0,0 1 1 0 0,-1 1-1 0 0,1-1 1 0 0,-1 1 0 0 0,1-1-1 0 0,-1 1 1 0 0,1 1 0 0 0,-1-1-1 0 0,6 4 1 0 0,6 8-5 0 0,-14-9 5 0 0,0-1 13 0 0,0 1-2 0 0,0-1 0 0 0,-1 0 1 0 0,1 0-1 0 0,-1 1 1 0 0,0-1-1 0 0,0 1 1 0 0,0-1-1 0 0,0 1 1 0 0,-1-1-1 0 0,0 1 1 0 0,0-1-1 0 0,0 1 1 0 0,-1 0-1 0 0,0 4 1 0 0,-3 8 92 0 0,0-1 0 0 0,-9 22 1 0 0,11-32-82 0 0,1-3-10 0 0,1 0 0 0 0,-1-1-1 0 0,-1 1 1 0 0,1 0 0 0 0,0-1 0 0 0,-1 0 0 0 0,-1 3-1 0 0,-26 41-91 0 0,28-44-627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2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5063 0 0,'0'0'10846'0'0,"2"2"-10010"0"0,0 0-575 0 0,-1 0 1 0 0,1 0 0 0 0,0 0-1 0 0,1 0 1 0 0,-1-1 0 0 0,0 1-1 0 0,0-1 1 0 0,1 1 0 0 0,-1-1-1 0 0,1 0 1 0 0,-1 0 0 0 0,1 0-1 0 0,0 0 1 0 0,-1 0 0 0 0,1-1 0 0 0,0 1-1 0 0,-1-1 1 0 0,1 0 0 0 0,0 0-1 0 0,0 0 1 0 0,3 0 0 0 0,9-1 332 0 0,0-2 1 0 0,28-7 0 0 0,-6 2 131 0 0,44-10-288 0 0,-47 9-448 0 0,34-3 1 0 0,-53 10 9 0 0,-15 2-1 0 0,1 0 1 0 0,0-1-1 0 0,0 1 0 0 0,0 0 0 0 0,-1 0 1 0 0,1 0-1 0 0,0 0 0 0 0,0 0 0 0 0,0 1 0 0 0,0-1 1 0 0,-1 0-1 0 0,1 0 0 0 0,1 1 0 0 0,-1-1-1 0 0,-1 1-1 0 0,1 0 0 0 0,-1-1 1 0 0,0 1-1 0 0,1-1 0 0 0,-1 1 1 0 0,0 0-1 0 0,1-1 0 0 0,-1 1 1 0 0,0 0-1 0 0,0-1 0 0 0,1 1 1 0 0,-1 0-1 0 0,0 0 0 0 0,0 0 1 0 0,-1 14-21 0 0,-2-6 9 0 0,0-1 1 0 0,-1 0-1 0 0,0 0 0 0 0,-1 0 1 0 0,0 0-1 0 0,-10 13 0 0 0,-9 13-14 0 0,18-25 24 0 0,0 0 1 0 0,-1 0-1 0 0,0-1 0 0 0,-13 11 1 0 0,-36 28-35 0 0,41-35 27 0 0,-128 114-66 0 0,134-116 77 0 0,3-2 12 0 0,16-2 145 0 0,-6-5-114 0 0,0 0-1 0 0,0 0 0 0 0,0-1 1 0 0,0 1-1 0 0,0-1 0 0 0,0 0 0 0 0,0 0 1 0 0,6-2-1 0 0,12 1 95 0 0,39 4 57 0 0,141 14 322 0 0,-114-2-385 0 0,14 2-131 0 0,-87-17-203 0 0,-13 0-423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5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81 2759 0 0,'1'-1'207'0'0,"36"-24"1051"0"0,18-17 6611 0 0,-45 34-6724 0 0,-9 7 19 0 0,7-3 4458 0 0,-8 12-3631 0 0,-2 1-1903 0 0,-2-1 1 0 0,1 1-1 0 0,-1 0 0 0 0,0-1 0 0 0,-1 0 1 0 0,0 0-1 0 0,-7 8 0 0 0,-2 6-47 0 0,-50 74 10 0 0,30-48-456 0 0,2 2 0 0 0,-28 60 0 0 0,59-107 184 0 0,-9 20-1301 0 0,5-8-3874 0 0,3-5-848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5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25 166 12583 0 0,'-3'-4'194'0'0,"2"3"-127"0"0,1 0 1 0 0,-1 1 0 0 0,0-1 0 0 0,1 0-1 0 0,-1 0 1 0 0,0 1 0 0 0,0-1-1 0 0,1 1 1 0 0,-1-1 0 0 0,0 1 0 0 0,0-1-1 0 0,0 1 1 0 0,0-1 0 0 0,0 1-1 0 0,0 0 1 0 0,0-1 0 0 0,0 1 0 0 0,-1 0-1 0 0,0-1 552 0 0,2 0-263 0 0,-1-1 1 0 0,1 1-1 0 0,0-1 0 0 0,-1 0 0 0 0,1 1 1 0 0,0-1-1 0 0,0 0 0 0 0,0-2 1 0 0,5 0-28 0 0,1-1 1 0 0,-1 1 0 0 0,1 1 0 0 0,0-1 0 0 0,0 1 0 0 0,0 0 0 0 0,8-3-1 0 0,48-13 869 0 0,121-11 835 0 0,-113 21-1585 0 0,-14 1-110 0 0,273-27 605 0 0,-312 34-960 0 0,1 2 0 0 0,-1 0 0 0 0,1 1 0 0 0,-1 0 0 0 0,0 1 0 0 0,26 9 0 0 0,-40-11-33 0 0,0 1 0 0 0,0-1 0 0 0,0 1-1 0 0,0 0 1 0 0,0 0 0 0 0,0 0-1 0 0,-1 1 1 0 0,1-1 0 0 0,-1 0-1 0 0,1 1 1 0 0,-1 0 0 0 0,0-1 0 0 0,0 1-1 0 0,1 3 1 0 0,2 3-797 0 0,-1-1 0 0 0,-1 1 0 0 0,4 14 0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5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15 11055 0 0,'-7'2'534'0'0,"-30"9"94"0"0,35-10-447 0 0,0 0 0 0 0,0 0-1 0 0,-1 0 1 0 0,1 0 0 0 0,0 1-1 0 0,0-1 1 0 0,0 1 0 0 0,0-1-1 0 0,1 1 1 0 0,-1 0 0 0 0,0 0-1 0 0,-2 4 2460 0 0,6-5-1960 0 0,4 2-490 0 0,1 0 1 0 0,0 0-1 0 0,0 0 0 0 0,0-1 1 0 0,0-1-1 0 0,0 1 1 0 0,0-1-1 0 0,15 1 1 0 0,5-2 216 0 0,30-4 1 0 0,-31 1-157 0 0,208-23 1570 0 0,-112 9-966 0 0,126 1-1 0 0,-103 15-1318 0 0,-49-2-3814 0 0,-65 2-2836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4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160 339 5983 0 0,'-18'7'-211'0'0,"-48"17"2840"0"0,59-22-1367 0 0,-1 0 1 0 0,1 0-1 0 0,-1-1 0 0 0,1 0 0 0 0,-1-1 0 0 0,-14 0 1 0 0,22 0-1207 0 0,-1 0 0 0 0,1 0 0 0 0,0 0 1 0 0,-1 0-1 0 0,1 0 0 0 0,0 0 0 0 0,-1 0 1 0 0,1-1-1 0 0,-1 1 0 0 0,1 0 0 0 0,0 0 1 0 0,-1 0-1 0 0,1 0 0 0 0,0-1 0 0 0,0 1 1 0 0,-1 0-1 0 0,1 0 0 0 0,0-1 0 0 0,-1 1 0 0 0,1 0 1 0 0,0 0-1 0 0,0-1 0 0 0,0 1 0 0 0,-1 0 1 0 0,1-1-1 0 0,0 1 0 0 0,0 0 0 0 0,0-1 1 0 0,0 1-1 0 0,-1-1 0 0 0,4-13 535 0 0,13-11-297 0 0,-4 12-212 0 0,0 0 0 0 0,2 1 0 0 0,22-15 1 0 0,-3 1-75 0 0,26-20 5 0 0,71-44 1 0 0,-102 73 50 0 0,1 1 0 0 0,1 2 0 0 0,1 0 0 0 0,-1 2 0 0 0,34-7 0 0 0,-48 15 173 0 0,0 1 0 0 0,0 1 0 0 0,0 0 0 0 0,1 1 0 0 0,-1 1 0 0 0,0 0 0 0 0,18 3 1 0 0,-27-1-94 0 0,0-1 1 0 0,0 1-1 0 0,0 0 0 0 0,0 1 1 0 0,0 0-1 0 0,-1 0 1 0 0,12 7-1 0 0,-14-7-97 0 0,0 0-1 0 0,0 0 1 0 0,0 1-1 0 0,0 0 1 0 0,-1 0-1 0 0,0 0 1 0 0,0 0-1 0 0,0 0 1 0 0,0 0-1 0 0,0 1 1 0 0,3 9-1 0 0,-2-3-25 0 0,0 0 0 0 0,-1 0 0 0 0,0 0 0 0 0,2 19 0 0 0,-5-24-14 0 0,0 0 0 0 0,0 0-1 0 0,0 0 1 0 0,-1 0 0 0 0,1 0-1 0 0,-1-1 1 0 0,-1 1 0 0 0,1 0-1 0 0,-1-1 1 0 0,-5 11 0 0 0,0-3 8 0 0,0-1 0 0 0,-1 0 0 0 0,-1 0-1 0 0,0-1 1 0 0,0 0 0 0 0,-1-1 0 0 0,-15 12 0 0 0,9-10 2 0 0,-1 0-1 0 0,-1-1 1 0 0,1 0 0 0 0,-29 11-1 0 0,-1-5-100 0 0,-2-1 0 0 0,0-3-1 0 0,-64 9 1 0 0,77-15-108 0 0,-104 14-1624 0 0,119-19 174 0 0,-26-3 0 0 0,30-1-238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74 139 10015 0 0,'-1'2'86'0'0,"-1"2"54"0"0,1-1 1 0 0,-1 1-1 0 0,0-1 0 0 0,-1 0 0 0 0,1 0 1 0 0,-1 0-1 0 0,1 0 0 0 0,-1 0 1 0 0,0 0-1 0 0,0-1 0 0 0,0 0 0 0 0,-4 3 1 0 0,-29 20 6085 0 0,38-26-6148 0 0,1 0 0 0 0,-1 0-1 0 0,0 0 1 0 0,1-1 0 0 0,-1 1 0 0 0,0-1-1 0 0,0 1 1 0 0,0-1 0 0 0,3-3-1 0 0,-1 2 34 0 0,29-26 394 0 0,64-52 281 0 0,-79 68-442 0 0,1 0-1 0 0,0 1 1 0 0,31-13 0 0 0,-42 22-145 0 0,0 0 1 0 0,-1 1 0 0 0,2 0 0 0 0,-1 1 0 0 0,0 0-1 0 0,0 0 1 0 0,10 1 0 0 0,-17 0-181 0 0,1 1-1 0 0,-1 0 0 0 0,0-1 1 0 0,0 1-1 0 0,0 0 0 0 0,1 0 1 0 0,-1 0-1 0 0,0-1 0 0 0,0 1 1 0 0,0 0-1 0 0,0 1 1 0 0,0-1-1 0 0,-1 0 0 0 0,1 0 1 0 0,0 0-1 0 0,-1 1 0 0 0,2 0 1 0 0,-2 0 2 0 0,3 2-16 0 0,-1 1-1 0 0,0 0 1 0 0,0 0-1 0 0,-1 0 1 0 0,1 1-1 0 0,-1-1 1 0 0,0 0-1 0 0,0 7 1 0 0,-2 46 28 0 0,0-26-27 0 0,1-13-895 0 0,1 0 0 0 0,1 0 0 0 0,5 24 0 0 0,-5-33 314 0 0,1 1 1 0 0,1-1 0 0 0,0 0 0 0 0,0 0 0 0 0,1 0 0 0 0,0-1 0 0 0,9 12 0 0 0,-2-6-1541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5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2 4143 0 0,'0'0'319'0'0,"1"-1"-210"0"0,-6 13 8613 0 0,-3 7-4236 0 0,-30 60-3911 0 0,18-38 582 0 0,-61 113-538 0 0,-159 227 0 0 0,120-203-637 0 0,107-154-825 0 0,12-20-948 0 0,10-18-157 0 0,14-24-156 0 0,5-2-22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54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47 483 1375 0 0,'0'0'66'0'0,"-2"0"-8"0"0,-8 6 2330 0 0,6-3-103 0 0,0 0 0 0 0,1 0 0 0 0,-1 0-1 0 0,-5 7 1 0 0,-2 6-1042 0 0,17-22-702 0 0,24-26-93 0 0,38-56 0 0 0,-17 20-344 0 0,-22 31-55 0 0,70-80-19 0 0,-82 99-21 0 0,1 1 1 0 0,1 1 0 0 0,0 1-1 0 0,28-17 1 0 0,-24 19 243 0 0,0 1 0 0 0,1 1 0 0 0,1 1 0 0 0,0 1 0 0 0,26-6 0 0 0,-36 12-44 0 0,0 0 0 0 0,-1 1-1 0 0,1 0 1 0 0,0 2 0 0 0,0-1 0 0 0,0 2 0 0 0,0 0 0 0 0,0 1 0 0 0,0 0 0 0 0,19 6 0 0 0,-30-7-182 0 0,0 1-1 0 0,-1-1 1 0 0,1 1 0 0 0,-1 0-1 0 0,1 0 1 0 0,-1 0 0 0 0,1 0-1 0 0,-1 0 1 0 0,0 1 0 0 0,0 0-1 0 0,0-1 1 0 0,-1 1 0 0 0,1 0 0 0 0,-1 0-1 0 0,1 1 1 0 0,-1-1 0 0 0,0 0-1 0 0,0 1 1 0 0,-1-1 0 0 0,1 1-1 0 0,-1 0 1 0 0,1 0 0 0 0,-1-1 0 0 0,0 1-1 0 0,-1 0 1 0 0,1 0 0 0 0,-1 8-1 0 0,0-2-15 0 0,-1 0-1 0 0,0 0 0 0 0,0 0 0 0 0,-1 0 0 0 0,-1 0 0 0 0,0 0 1 0 0,0 0-1 0 0,-1-1 0 0 0,-9 18 0 0 0,-2-2-1 0 0,-2-1-1 0 0,0 0 0 0 0,-1-1 1 0 0,-40 38-1 0 0,-97 70 61 0 0,60-55-52 0 0,-73 53-633 0 0,165-127 472 0 0,2-1 27 0 0,-1 0 0 0 0,1-1 0 0 0,0 1-1 0 0,0 0 1 0 0,0-1 0 0 0,-1 1 0 0 0,1 0-1 0 0,0-1 1 0 0,-1 0 0 0 0,1 1 0 0 0,-3-1 0 0 0,11-13-2290 0 0,2-2 1028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5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424 122 8751 0 0,'1'-1'674'0'0,"16"-5"-150"0"0,-12 4 395 0 0,1 0-1 0 0,-1 0 1 0 0,0 0 0 0 0,0-1 0 0 0,-1 0 0 0 0,1 0 0 0 0,0 0 0 0 0,-1 0 0 0 0,0-1 0 0 0,4-4 0 0 0,-7 7-845 0 0,0 0 0 0 0,-1-1 0 0 0,1 1 0 0 0,-1 0 1 0 0,1-1-1 0 0,-1 1 0 0 0,0 0 0 0 0,1-1 0 0 0,-1 1 1 0 0,0 0-1 0 0,0-1 0 0 0,0 1 0 0 0,0-1 0 0 0,0 1 1 0 0,-1 0-1 0 0,1-1 0 0 0,0 1 0 0 0,-1-1 0 0 0,1 1 1 0 0,0 0-1 0 0,-1 0 0 0 0,0-1 0 0 0,-1-1 0 0 0,0-1-55 0 0,0 1 0 0 0,0-1 0 0 0,-1 1 0 0 0,1-1 0 0 0,-1 1 0 0 0,-4-4 0 0 0,4 5-20 0 0,0 0-1 0 0,0 0 1 0 0,0 0 0 0 0,0 1 0 0 0,0-1 0 0 0,0 1 0 0 0,0 0-1 0 0,-1 0 1 0 0,1 0 0 0 0,0 0 0 0 0,-1 0 0 0 0,1 1-1 0 0,-1-1 1 0 0,1 1 0 0 0,0 0 0 0 0,-1 0 0 0 0,1 1-1 0 0,-1-1 1 0 0,1 1 0 0 0,-1-1 0 0 0,-3 3 0 0 0,-7 1-6 0 0,0 2-1 0 0,1 0 1 0 0,-22 12 0 0 0,30-15 30 0 0,-30 19-24 0 0,1 2 0 0 0,1 1 0 0 0,1 2 1 0 0,-41 45-1 0 0,59-58 9 0 0,0 1 0 0 0,1 1 0 0 0,1 0 1 0 0,1 1-1 0 0,0 0 0 0 0,1 0 0 0 0,-9 23 0 0 0,17-36 0 0 0,1 1 0 0 0,0 0-1 0 0,-1-1 1 0 0,2 1 0 0 0,-1 0 0 0 0,1 0-1 0 0,-1 9 1 0 0,1-13 0 0 0,1 0 1 0 0,-1 0-1 0 0,0 0 0 0 0,0 0 1 0 0,0 1-1 0 0,1-1 0 0 0,-1 0 0 0 0,1 0 1 0 0,-1 0-1 0 0,1 0 0 0 0,-1 0 1 0 0,1 0-1 0 0,-1 0 0 0 0,1 0 1 0 0,0-1-1 0 0,0 1 0 0 0,-1 0 0 0 0,1 0 1 0 0,0 0-1 0 0,0-1 0 0 0,0 1 1 0 0,0 0-1 0 0,0-1 0 0 0,0 1 1 0 0,0-1-1 0 0,0 1 0 0 0,0-1 0 0 0,0 0 1 0 0,0 1-1 0 0,0-1 0 0 0,0 0 1 0 0,0 0-1 0 0,1 0 0 0 0,-1 0 1 0 0,0 0-1 0 0,0 0 0 0 0,2 0 0 0 0,6-1 31 0 0,0-1 0 0 0,0 1 0 0 0,0-2 0 0 0,0 1 0 0 0,-1-1 0 0 0,1 0 0 0 0,8-6 0 0 0,55-34-55 0 0,-51 30-18 0 0,-6 3-108 0 0,13-7-855 0 0,-1-1-1 0 0,45-41 0 0 0,-70 58 370 0 0,6 19-3968 0 0,1 0 4068 0 0,1-1 0 0 0,1 0 0 0 0,1-1 0 0 0,0 0 0 0 0,26 26 0 0 0,-26-31 598 0 0,-1-1 0 0 0,2 0 0 0 0,-1-1 0 0 0,1 0 0 0 0,20 9 0 0 0,9 4 356 0 0,-39-20-47 0 0,0 0 1 0 0,1 0 0 0 0,-1 1 0 0 0,0-1 0 0 0,0 1 0 0 0,-1 0 0 0 0,1 0 0 0 0,-1 0-1 0 0,1 0 1 0 0,1 4 0 0 0,-15-6 1030 0 0,7-1-1185 0 0,-1 0 0 0 0,1-1 0 0 0,-1 0 0 0 0,1 0 0 0 0,0 0 1 0 0,0-1-1 0 0,0 1 0 0 0,0-1 0 0 0,0 0 0 0 0,0 0 0 0 0,0 0 1 0 0,0 0-1 0 0,1-1 0 0 0,-1 0 0 0 0,-4-4 0 0 0,6 5-107 0 0,0-1-1 0 0,-1 1 0 0 0,1-1 1 0 0,0 1-1 0 0,1-1 1 0 0,-1 0-1 0 0,0 0 0 0 0,1 1 1 0 0,-1-1-1 0 0,1 0 1 0 0,0-1-1 0 0,0 1 0 0 0,0 0 1 0 0,1 0-1 0 0,-1 0 0 0 0,1-1 1 0 0,0 1-1 0 0,-1 0 1 0 0,1 0-1 0 0,1-1 0 0 0,-1-2 1 0 0,3-5 2 0 0,0 1 1 0 0,0-1-1 0 0,1 1 1 0 0,1 0-1 0 0,0 0 1 0 0,0 1-1 0 0,10-15 1 0 0,-5 11-62 0 0,1 0 0 0 0,0 1 0 0 0,0 1 0 0 0,20-16 0 0 0,-1 6-58 0 0,1 1 0 0 0,0 2 0 0 0,62-27-1 0 0,66-19-809 0 0,-51 24-3359 0 0,-67 24-3216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55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76 7831 0 0,'9'-16'394'0'0,"17"-22"0"0"0,-7 16 13883 0 0,-19 26-14230 0 0,-1-1-1 0 0,0 1 1 0 0,0-1-1 0 0,0 1 1 0 0,0-1-1 0 0,-1 1 1 0 0,1-1-1 0 0,-4 5 1 0 0,-2 5 13 0 0,-40 93 94 0 0,-46 112 81 0 0,-97 244 52 0 0,176-430-306 0 0,-101 243-407 0 0,106-247-2147 0 0,7-20 1043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5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5 108 6911 0 0,'0'0'528'0'0,"-3"7"64"0"0,2-6-284 0 0,1-1 0 0 0,0 1 0 0 0,0-1 0 0 0,0 0 0 0 0,0 1 0 0 0,0-1 0 0 0,0 1 0 0 0,-1-1 0 0 0,1 1 0 0 0,0-1 0 0 0,0 1 0 0 0,1-1 0 0 0,-1 1 0 0 0,0-1 0 0 0,0 1 0 0 0,0-1 0 0 0,0 0 0 0 0,0 1 0 0 0,0-1-1 0 0,1 1 1 0 0,-1-1 0 0 0,0 1 0 0 0,0-1 0 0 0,1 0 0 0 0,-1 1 0 0 0,0-1 0 0 0,1 1 0 0 0,14 8 2372 0 0,21-1-1803 0 0,-1-4-218 0 0,0-3 0 0 0,1 0-1 0 0,53-7 1 0 0,-49 0-226 0 0,78-19 0 0 0,36-23-62 0 0,17-4-776 0 0,-152 47-326 0 0,1 2 0 0 0,-1 0 0 0 0,34 1 0 0 0,-50 2 402 0 0,0 0 1 0 0,-1 0 0 0 0,1 0-1 0 0,-1 1 1 0 0,1-1 0 0 0,-1 1-1 0 0,0 0 1 0 0,1 0-1 0 0,-1 0 1 0 0,1 0 0 0 0,-1 0-1 0 0,0 0 1 0 0,4 3 0 0 0,-6-3 231 0 0,1 0 1 0 0,-1 1-1 0 0,1-1 1 0 0,-1 0-1 0 0,0 0 1 0 0,1 1-1 0 0,-1-1 1 0 0,0 0-1 0 0,0 0 1 0 0,0 1-1 0 0,0-1 1 0 0,0 0-1 0 0,0 0 1 0 0,0 1-1 0 0,0-1 1 0 0,-1 0 0 0 0,1 0-1 0 0,-1 2 1 0 0,1-1-85 0 0,-4 10 86 0 0,0 1 0 0 0,-1-1 0 0 0,0 0 0 0 0,-1-1 1 0 0,0 1-1 0 0,-13 17 0 0 0,8-12 1637 0 0,-15 30 0 0 0,-10 30 2854 0 0,9-19-2439 0 0,-34 101-1 0 0,56-138-2156 0 0,5-11-4777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5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0,'0'0'1264'0'0,"4"13"-592"0"0,1 1 24 0 0</inkml:trace>
  <inkml:trace contextRef="#ctx0" brushRef="#br0" timeOffset="1">365 185 16959 0 0,'0'0'1536'0'0,"-2"0"-1170"0"0,-2 0-149 0 0,-1 1 1 0 0,1 0 0 0 0,0 0 0 0 0,0 0 0 0 0,0 0 0 0 0,0 1 0 0 0,0-1 0 0 0,0 1 0 0 0,-6 4 0 0 0,-35 26 534 0 0,31-22-649 0 0,-12 12 142 0 0,0 1-1 0 0,2 2 1 0 0,-29 35-1 0 0,22-24-118 0 0,20-22-95 0 0,0 0-1 0 0,-13 20 1 0 0,22-30-27 0 0,-1 1 1 0 0,0 0-1 0 0,1 0 0 0 0,0 0 1 0 0,0 0-1 0 0,1 1 0 0 0,-1-1 1 0 0,1 1-1 0 0,0-1 0 0 0,1 1 1 0 0,-1 8-1 0 0,1-12 0 0 0,0-1 0 0 0,1 1-1 0 0,-1-1 1 0 0,0 1 0 0 0,1-1-1 0 0,-1 1 1 0 0,1-1 0 0 0,0 1-1 0 0,0-1 1 0 0,-1 1 0 0 0,1-1 0 0 0,0 0-1 0 0,0 0 1 0 0,0 1 0 0 0,0-1-1 0 0,2 2 1 0 0,0-1 14 0 0,0 0-1 0 0,0 0 1 0 0,0-1 0 0 0,0 1-1 0 0,1 0 1 0 0,-1-1 0 0 0,4 1-1 0 0,4 1 40 0 0,0 0 0 0 0,1-1 0 0 0,17 0 0 0 0,44-2 34 0 0,-27-1-3276 0 0,-33 1 1615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5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7831 0 0,'-1'2'5854'0'0,"-8"17"-736"0"0,-8 10-3285 0 0,1-4-1314 0 0,-14 24 299 0 0,14-24-393 0 0,-17 36 0 0 0,29-54-374 0 0,1 1-1 0 0,0 0 0 0 0,1 0 1 0 0,0 0-1 0 0,0 0 1 0 0,0 0-1 0 0,1 1 0 0 0,1-1 1 0 0,0 12-1 0 0,0-18-26 0 0,0-1-1 0 0,0 1 1 0 0,0 0 0 0 0,1 0-1 0 0,-1-1 1 0 0,1 1-1 0 0,-1 0 1 0 0,1-1 0 0 0,0 1-1 0 0,0-1 1 0 0,-1 1 0 0 0,1-1-1 0 0,0 1 1 0 0,0-1-1 0 0,1 1 1 0 0,-1-1 0 0 0,0 0-1 0 0,2 2 1 0 0,-1-2 17 0 0,0 1 0 0 0,1-1 1 0 0,-1 0-1 0 0,1 0 0 0 0,0 0 1 0 0,-1 0-1 0 0,1 0 0 0 0,0 0 0 0 0,-1-1 1 0 0,5 1-1 0 0,4-1 103 0 0,-1 0 0 0 0,1 0 1 0 0,0-1-1 0 0,19-4 0 0 0,-11 0-164 0 0,0 0-1 0 0,0-2 1 0 0,-1 0 0 0 0,0-1-1 0 0,0-1 1 0 0,-1 0 0 0 0,0-1-1 0 0,28-23 1 0 0,-30 20-2803 0 0,0-1 0 0 0,20-24 0 0 0,-14 11-4213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5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13359 0 0,'0'0'6763'0'0,"-1"2"-6467"0"0,-68 128 792 0 0,-28 48-563 0 0,-177 326 664 0 0,266-487-1169 0 0,-31 68 96 0 0,34-73-109 0 0,1 1 0 0 0,1 0 0 0 0,-1 0 0 0 0,-1 25 0 0 0,4-35-146 0 0,1 0 0 0 0,0 0 0 0 0,0 0 0 0 0,0 0 0 0 0,1 1 0 0 0,-1-1 0 0 0,1 0 0 0 0,2 6 0 0 0,1-2-1250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4:5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261 259 6447 0 0,'2'-1'499'0'0,"11"-9"-368"0"0,6-5 1253 0 0,-4 1 8883 0 0,-12 7-10103 0 0,-3 6 195 0 0,9-14 681 0 0,-9 14-624 0 0,0-10 628 0 0,-1 9-1009 0 0,0 1 0 0 0,0-1 0 0 0,0 0 0 0 0,0 1-1 0 0,0-1 1 0 0,0 1 0 0 0,0-1 0 0 0,0 1 0 0 0,-1 0 0 0 0,1-1 0 0 0,0 1-1 0 0,-1 0 1 0 0,1 0 0 0 0,-1 0 0 0 0,1 0 0 0 0,-1 0 0 0 0,0 0 0 0 0,0 1-1 0 0,1-1 1 0 0,-1 0 0 0 0,0 1 0 0 0,0 0 0 0 0,1-1 0 0 0,-1 1 0 0 0,0 0-1 0 0,0 0 1 0 0,-2 0 0 0 0,0 0-31 0 0,-1 1 0 0 0,1 0 0 0 0,0 0 0 0 0,0 0 0 0 0,0 0 0 0 0,0 1 0 0 0,0-1 0 0 0,0 1 0 0 0,0 0 0 0 0,0 0 0 0 0,-6 6 0 0 0,-5 4 11 0 0,-18 18 1 0 0,25-22-15 0 0,-77 78 88 0 0,72-72-56 0 0,1 1-1 0 0,1 1 0 0 0,0 0 1 0 0,-11 22-1 0 0,20-32 49 0 0,-1 0 0 0 0,1 1 0 0 0,1-1 0 0 0,-1 1 0 0 0,1-1 0 0 0,0 1 0 0 0,0 9 0 0 0,1-15-50 0 0,1 0 0 0 0,0 0 0 0 0,-1 0 0 0 0,1 0 0 0 0,0-1 0 0 0,-1 1 0 0 0,1 0 0 0 0,0 0 0 0 0,0-1 0 0 0,0 1 1 0 0,0 0-1 0 0,0-1 0 0 0,0 1 0 0 0,0-1 0 0 0,0 1 0 0 0,0-1 0 0 0,0 0 0 0 0,0 1 0 0 0,1-1 0 0 0,2 1 25 0 0,0 0 0 0 0,0 0 0 0 0,-1 0 0 0 0,1-1 0 0 0,0 0 0 0 0,0 0 0 0 0,0 0 0 0 0,0 0 0 0 0,-1-1 0 0 0,1 1 0 0 0,7-3 0 0 0,-1-1 67 0 0,1 0 0 0 0,18-12 0 0 0,6-3 31 0 0,-33 38-621 0 0,-3-15-199 0 0,1 8 633 0 0</inkml:trace>
  <inkml:trace contextRef="#ctx0" brushRef="#br0" timeOffset="1">541 577 10591 0 0,'0'0'13939'0'0,"2"-2"-13075"0"0,59-72 2234 0 0,-21 24-2452 0 0,-28 35-525 0 0,111-123 534 0 0,-87 102-988 0 0,2 1 1 0 0,1 2 0 0 0,2 2-1 0 0,48-28 1 0 0,-50 37-1911 0 0,1 1 0 0 0,70-25 0 0 0,-65 32-5713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4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42 1839 0 0,'0'0'11078'0'0,"-1"-1"-10229"0"0,-4 0-657 0 0,1 0 0 0 0,-1 0-1 0 0,0 0 1 0 0,1 1 0 0 0,-1 0 0 0 0,0 0 0 0 0,1 0-1 0 0,-1 1 1 0 0,0-1 0 0 0,1 1 0 0 0,-1 0 0 0 0,0 0 0 0 0,1 1-1 0 0,-1 0 1 0 0,1-1 0 0 0,-5 4 0 0 0,0 0-134 0 0,0 0-1 0 0,0 0 1 0 0,0 1 0 0 0,1 0 0 0 0,-1 1-1 0 0,-10 11 1 0 0,-43 60 514 0 0,40-49-464 0 0,18-24-105 0 0,1-2 7 0 0,1 1 1 0 0,-1 0-1 0 0,1 0 0 0 0,-1 1 0 0 0,1-1 1 0 0,-2 7-1 0 0,4-9 45 0 0,2-3-34 0 0,0 0 0 0 0,0 1 1 0 0,0 0-1 0 0,0-1 1 0 0,0 1-1 0 0,0 0 0 0 0,0 0 1 0 0,2 1-1 0 0,12-2 49 0 0,65-23 79 0 0,-34 9-106 0 0,-26 9-32 0 0,0-1 0 0 0,0-2-1 0 0,-1 0 1 0 0,-1 0 0 0 0,25-17-1 0 0,-40 23-13 0 0,0 0-1 0 0,0 0 1 0 0,0 0-1 0 0,0-1 1 0 0,-1 0-1 0 0,1 1 1 0 0,-1-1-1 0 0,0-1 1 0 0,3-4 0 0 0,-5 7 5 0 0,-1 1 1 0 0,1 0-1 0 0,-1-1 1 0 0,0 1-1 0 0,1 0 1 0 0,-1-1-1 0 0,0 1 1 0 0,0 0-1 0 0,0-1 1 0 0,0 1-1 0 0,0 0 1 0 0,0-1 0 0 0,0 1-1 0 0,-1 0 1 0 0,1-1-1 0 0,0 1 1 0 0,-2-3-1 0 0,1 0 17 0 0,-1-2-32 0 0,-1-1 1 0 0,1 1 0 0 0,-1 0 0 0 0,0-1 0 0 0,-1 1 0 0 0,-6-9 0 0 0,-6-4-2685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4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43 5983 0 0,'2'-1'464'0'0,"7"-1"237"0"0,0-1 0 0 0,0 0 0 0 0,15-8-1 0 0,10-3 4389 0 0,-26 10-4902 0 0,5 0 3290 0 0,-22 11-1458 0 0,-481 327-2035 0 0,398-259-128 0 0,76-60 136 0 0,0 0 0 0 0,2 1 1 0 0,-17 23-1 0 0,28-35 28 0 0,1 0 0 0 0,-1 0 0 0 0,0 1 0 0 0,1-1-1 0 0,0 1 1 0 0,0 0 0 0 0,0 0 0 0 0,1 0 0 0 0,0 0 0 0 0,0 0 0 0 0,0 0-1 0 0,0 0 1 0 0,1 0 0 0 0,0 0 0 0 0,0 0 0 0 0,1 7 0 0 0,0-7 18 0 0,1-1 1 0 0,-1 0-1 0 0,1 1 1 0 0,0-1 0 0 0,0 0-1 0 0,0 0 1 0 0,0 0-1 0 0,1 0 1 0 0,0-1-1 0 0,0 1 1 0 0,0-1 0 0 0,0 1-1 0 0,0-1 1 0 0,1 0-1 0 0,-1 0 1 0 0,1-1 0 0 0,7 5-1 0 0,4 1 26 0 0,0-1 0 0 0,0-1 0 0 0,1 0 0 0 0,0-1-1 0 0,0 0 1 0 0,0-2 0 0 0,1 0 0 0 0,31 2 0 0 0,-25-6-359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0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5 9615 0 0,'0'0'4570'0'0,"-8"-5"1304"0"0,10 10-4892 0 0,7 10-304 0 0,11 17-342 0 0,28 35 165 0 0,-27-40-204 0 0,-2 0 0 0 0,0 2-1 0 0,14 31 1 0 0,-32-56-298 0 0,1 0-1 0 0,0 0 1 0 0,-1 0-1 0 0,0 0 0 0 0,0 0 1 0 0,0 0-1 0 0,-1 0 1 0 0,1 1-1 0 0,-1-1 1 0 0,0 0-1 0 0,0 0 1 0 0,-1 0-1 0 0,1 1 1 0 0,-1-1-1 0 0,0 0 1 0 0,0 0-1 0 0,-3 8 0 0 0,1-7-2 0 0,0 1 0 0 0,-1-1-1 0 0,1 0 1 0 0,-1 0-1 0 0,0 0 1 0 0,0-1-1 0 0,-1 1 1 0 0,0-1-1 0 0,1 0 1 0 0,-1 0-1 0 0,-8 4 1 0 0,-1 0-159 0 0,0 0 0 0 0,0-1-1 0 0,0-1 1 0 0,-1 0 0 0 0,0-1 0 0 0,0 0 0 0 0,-1-1 0 0 0,1-1 0 0 0,-1-1 0 0 0,0 0 0 0 0,-16 0 0 0 0,30-2 72 0 0,14-8-1242 0 0,41-28-1694 0 0,-28 20 1916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0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4143 0 0,'0'0'191'0'0,"-16"8"6766"0"0,9 4 2941 0 0,6-11-9392 0 0,1 10 1235 0 0,0-5-1625 0 0,-1 1 0 0 0,0 0 0 0 0,0-1 0 0 0,-1 1 0 0 0,0-1 0 0 0,0 0 0 0 0,-5 11 0 0 0,-27 44-133 0 0,25-48 72 0 0,0 3-39 0 0,1-4-29 0 0,0 0 0 0 0,2 1 1 0 0,-1-1-1 0 0,2 2 0 0 0,-7 19 1 0 0,12-31-99 0 0,1-2-229 0 0,9 0-959 0 0,5-4-414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08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518 600 9671 0 0,'0'0'748'0'0,"-1"1"-492"0"0,-23 41 9890 0 0,28-43-9911 0 0,0 1 0 0 0,-1-2 1 0 0,1 1-1 0 0,0 0 0 0 0,0-1 1 0 0,-1 1-1 0 0,1-1 0 0 0,5-4 0 0 0,-4 3-30 0 0,8-6 71 0 0,1 0 1 0 0,-1-2-1 0 0,20-20 1 0 0,31-41 61 0 0,-51 54-322 0 0,0-1 1 0 0,-1 0-1 0 0,-1-1 0 0 0,-1-1 1 0 0,0 0-1 0 0,-2 0 0 0 0,8-28 0 0 0,-9 20-49 0 0,-1-1-1 0 0,-1 0 0 0 0,-2 0 0 0 0,0-59 0 0 0,-4 82-10 0 0,1 0-1 0 0,-1-1 0 0 0,-1 1 0 0 0,1 0 0 0 0,-1 0 0 0 0,0 0 0 0 0,-1 0 1 0 0,-4-9-1 0 0,6 15 34 0 0,1-1 1 0 0,-1 1 0 0 0,0 0 0 0 0,0-1-1 0 0,0 1 1 0 0,0 0 0 0 0,0-1 0 0 0,0 1-1 0 0,0 0 1 0 0,-1 0 0 0 0,1 0 0 0 0,0 0-1 0 0,-1 0 1 0 0,1 1 0 0 0,-1-1 0 0 0,1 0-1 0 0,-1 0 1 0 0,1 1 0 0 0,-1-1-1 0 0,1 1 1 0 0,-1 0 0 0 0,0-1 0 0 0,1 1-1 0 0,-1 0 1 0 0,1 0 0 0 0,-1 0 0 0 0,0 0-1 0 0,1 0 1 0 0,-1 0 0 0 0,0 1 0 0 0,1-1-1 0 0,-1 0 1 0 0,1 1 0 0 0,-1-1 0 0 0,1 1-1 0 0,-1 0 1 0 0,1-1 0 0 0,-1 1 0 0 0,1 0-1 0 0,0 0 1 0 0,-3 2 0 0 0,-2 1-12 0 0,0 1 0 0 0,1 0 0 0 0,0 0 0 0 0,0 0 0 0 0,0 0 0 0 0,0 1 0 0 0,-4 7 0 0 0,-24 47-80 0 0,19-31 73 0 0,-89 191 24 0 0,40-79 234 0 0,20-45 295 0 0,-50 163 0 0 0,80-216-496 0 0,-1-1 0 0 0,-3 0 0 0 0,-31 57 0 0 0,2-23-1064 0 0,-110 136 0 0 0,135-192 191 0 0,20-19 338 0 0,1-2-124 0 0,0 0 512 0 0,0 0 0 0 0,1 0 0 0 0,-1 0-1 0 0,0 0 1 0 0,1 0 0 0 0,-1 0 0 0 0,1 0 0 0 0,-1 0 0 0 0,1 0-1 0 0,0 0 1 0 0,2-4-301 0 0,9-16-1026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0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8751 0 0,'0'0'674'0'0,"0"2"-73"0"0,0 0-79 0 0,0 1-1 0 0,1-1 1 0 0,-1 1-1 0 0,0-1 1 0 0,1 1-1 0 0,0-1 1 0 0,-1 0-1 0 0,1 1 1 0 0,0-1-1 0 0,0 0 1 0 0,0 1-1 0 0,1-1 1 0 0,-1 0-1 0 0,1 0 1 0 0,1 3 0 0 0,0-2-112 0 0,0-1 1 0 0,0 1-1 0 0,1-1 1 0 0,-1 1-1 0 0,0-1 1 0 0,1 0-1 0 0,-1-1 1 0 0,1 1-1 0 0,4 1 1 0 0,1 0-90 0 0,0-1 0 0 0,1 0 1 0 0,-1 0-1 0 0,0-1 0 0 0,1 0 0 0 0,0-1 1 0 0,16-1-1 0 0,41-10 458 0 0,88-25 0 0 0,-100 22-672 0 0,-26 5-345 0 0,47-20-1 0 0,-31 10-3324 0 0,-30 13-4725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18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7711 0 0,'0'0'9418'0'0,"2"1"-8822"0"0,3 3-340 0 0,1 1 1 0 0,-1 0 0 0 0,0-1-1 0 0,0 1 1 0 0,-1 1 0 0 0,1-1 0 0 0,5 11-1 0 0,23 47 1001 0 0,-16-27-691 0 0,25 42 167 0 0,88 124 0 0 0,-90-149-329 0 0,3-3 0 0 0,97 90 0 0 0,-121-123-401 0 0,23 20 27 0 0,60 40 1 0 0,-91-69-31 0 0,0 0 0 0 0,-1 1 0 0 0,0 0 0 0 0,9 11 0 0 0,-12-11-15 0 0,-2-1-61 0 0,-4-7-40 0 0,-12 2-4398 0 0,0-4 2603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1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40 6447 0 0,'-3'-8'586'0'0,"-7"-18"1224"0"0,10 25-1656 0 0,0 1 0 0 0,0 0 0 0 0,-1 0-1 0 0,1-1 1 0 0,0 1 0 0 0,0 0-1 0 0,0 0 1 0 0,0-1 0 0 0,-1 1 0 0 0,1 0-1 0 0,0 0 1 0 0,0-1 0 0 0,-1 1-1 0 0,1 0 1 0 0,0 0 0 0 0,0 0 0 0 0,-1 0-1 0 0,1 0 1 0 0,0-1 0 0 0,-1 1 0 0 0,1 0-1 0 0,0 0 1 0 0,0 0 0 0 0,-1 0-1 0 0,1 0 1 0 0,0 0 0 0 0,-1 0 0 0 0,1 0-1 0 0,0 0 1 0 0,-1 0 0 0 0,1 0-1 0 0,0 0 1 0 0,-1 0 0 0 0,1 0 0 0 0,0 0-1 0 0,0 0 1 0 0,-1 1 0 0 0,1-1 0 0 0,0 0-1 0 0,-1 0 1 0 0,1 0 0 0 0,0 0-1 0 0,-1 1 1 0 0,-12 7 1044 0 0,13-8-1212 0 0,-11 10 324 0 0,1-1 0 0 0,1 1-1 0 0,-1 1 1 0 0,-10 15 0 0 0,-5 6-4 0 0,-179 198 1305 0 0,152-178-1297 0 0,-2-2 0 0 0,-72 51 0 0 0,-216 125-14 0 0,319-210-224 0 0,40-20-1 0 0,34-15-718 0 0,-17 2-2778 0 0,-23 12 1578 0 0,35-17-4917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1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374 147 5983 0 0,'0'0'10752'0'0,"1"-1"-10400"0"0,2-1-234 0 0,0-1 0 0 0,0 1 0 0 0,0-1 1 0 0,0 1-1 0 0,-1-1 0 0 0,1 0 0 0 0,-1 0 0 0 0,0 0 0 0 0,0-1 0 0 0,0 1 0 0 0,0 0 0 0 0,0-1 0 0 0,-1 1 0 0 0,0-1 0 0 0,1 0 0 0 0,-1-3 0 0 0,1 1-50 0 0,-1 0 1 0 0,0 0-1 0 0,-1 0 0 0 0,0 0 0 0 0,0 0 0 0 0,0 0 0 0 0,0 0 0 0 0,-1 0 0 0 0,-3-11 0 0 0,4 16-68 0 0,-1 0 0 0 0,1 0-1 0 0,0 0 1 0 0,-1 0 0 0 0,1 0-1 0 0,-1 0 1 0 0,0 0 0 0 0,1 0-1 0 0,-1 0 1 0 0,0 1 0 0 0,1-1-1 0 0,-1 0 1 0 0,0 0 0 0 0,0 1-1 0 0,0-1 1 0 0,0 0 0 0 0,0 1-1 0 0,0-1 1 0 0,0 1 0 0 0,0-1-1 0 0,0 1 1 0 0,0-1 0 0 0,0 1-1 0 0,0 0 1 0 0,0 0 0 0 0,0-1-1 0 0,0 1 1 0 0,0 0 0 0 0,0 0-1 0 0,0 0 1 0 0,-1 0 0 0 0,1 0-1 0 0,0 0 1 0 0,0 1 0 0 0,0-1-1 0 0,0 0 1 0 0,0 1 0 0 0,-1-1-1 0 0,-6 3-17 0 0,1 0 0 0 0,0 0 0 0 0,0 0 0 0 0,-8 6 0 0 0,12-7 9 0 0,-54 32-111 0 0,-73 55 0 0 0,113-74 144 0 0,0 0 0 0 0,1 0 0 0 0,0 2 0 0 0,2 0-1 0 0,-1 0 1 0 0,2 2 0 0 0,-20 36 0 0 0,32-54 188 0 0,3 0-63 0 0,3 0-99 0 0,0 0-1 0 0,1 0 1 0 0,-1-1 0 0 0,0 1-1 0 0,0-1 1 0 0,1 0-1 0 0,-1-1 1 0 0,0 1 0 0 0,1-1-1 0 0,6-2 1 0 0,10-3 44 0 0,23-10 0 0 0,-23 8-68 0 0,10-3-12 0 0,27-10-72 0 0,66-33 0 0 0,-133 72-16 0 0,-28 34 229 0 0,32-46-142 0 0,3-6-18 0 0,1 1 0 0 0,-1 0 0 0 0,1-1 0 0 0,-1 1-1 0 0,1-1 1 0 0,0 1 0 0 0,-1-1 0 0 0,1 1 0 0 0,0 0 0 0 0,-1-1-1 0 0,1 1 1 0 0,0 0 0 0 0,0-1 0 0 0,0 1 0 0 0,0 0 0 0 0,0-1-1 0 0,-1 1 1 0 0,1 0 0 0 0,0-1 0 0 0,1 2 0 0 0,3 2-169 0 0,-3-4 131 0 0,0 1-101 0 0,0 0 1 0 0,1 0-1 0 0,-1 0 1 0 0,1 0-1 0 0,-1-1 1 0 0,1 1-1 0 0,-1 0 1 0 0,1-1-1 0 0,-1 1 1 0 0,1-1-1 0 0,2 1 1 0 0,11-1-4550 0 0,0-3-1327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1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29 226 5063 0 0,'0'0'232'0'0,"-1"0"-13"0"0,-25 9 12349 0 0,26-11-11933 0 0,-1 0-558 0 0,1 0 1 0 0,0-1-1 0 0,0 1 1 0 0,0 0 0 0 0,0 0-1 0 0,0-1 1 0 0,0 1 0 0 0,1 0-1 0 0,-1 0 1 0 0,1 0-1 0 0,0-1 1 0 0,0 1 0 0 0,-1 0-1 0 0,1 0 1 0 0,0 0 0 0 0,1 0-1 0 0,-1 0 1 0 0,0 0 0 0 0,3-2-1 0 0,3-6 50 0 0,1 2 0 0 0,13-13 0 0 0,3 1-107 0 0,1 2-1 0 0,1 0 1 0 0,0 2 0 0 0,1 1-1 0 0,1 1 1 0 0,0 2 0 0 0,47-15-1 0 0,-69 25-10 0 0,-1 0 0 0 0,1 1 0 0 0,0 0 0 0 0,0 0 0 0 0,0 0 0 0 0,0 1 0 0 0,0-1 0 0 0,9 2 1 0 0,-13-1 76 0 0,5 27 444 0 0,-7-20-455 0 0,0 0 1 0 0,-1 0 0 0 0,1 0 0 0 0,-1-1 0 0 0,-1 1 0 0 0,1 0 0 0 0,-1-1 0 0 0,-1 1 0 0 0,1-1-1 0 0,-1 1 1 0 0,-4 6 0 0 0,2-3 22 0 0,0 0 0 0 0,2 0 0 0 0,-5 13 0 0 0,6-12-261 0 0,3-11 56 0 0,0 1 0 0 0,-1-1 0 0 0,1 0 0 0 0,0 1 0 0 0,0-1-1 0 0,-1 0 1 0 0,1 1 0 0 0,0-1 0 0 0,0 0 0 0 0,-1 0-1 0 0,1 0 1 0 0,0 0 0 0 0,0 1 0 0 0,0-1 0 0 0,-1 0-1 0 0,2-1 1 0 0,-1 1-41 0 0,15 0-2153 0 0,2-1-4497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1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61 224 5063 0 0,'0'0'390'0'0,"-1"2"-252"0"0,-2 10-747 0 0,0 0 3239 0 0,-1 0 0 0 0,0 0 1 0 0,-1 0-1 0 0,-8 14 2944 0 0,13-26-5531 0 0,0-1 1 0 0,0 1-1 0 0,0-1 1 0 0,0 1 0 0 0,0-1-1 0 0,0 1 1 0 0,-1-1 0 0 0,1 1-1 0 0,0-1 1 0 0,0 1 0 0 0,-1-1-1 0 0,1 1 1 0 0,0-1 0 0 0,-1 1-1 0 0,1-1 1 0 0,0 1-1 0 0,-1 0 1 0 0,0-1 0 0 0,0-1-15 0 0,-1 1 0 0 0,1-1 0 0 0,-1 0 0 0 0,1 0 0 0 0,0 0 0 0 0,-1 0 0 0 0,1 0 0 0 0,-1-3 0 0 0,0-3-29 0 0,0 1 0 0 0,0-1 0 0 0,1 0 0 0 0,0 0 0 0 0,0 0 0 0 0,1-12 0 0 0,0 0 0 0 0,6-29 0 0 0,-5 43-24 0 0,0 0-1 0 0,1 0 1 0 0,0 0 0 0 0,0 0-1 0 0,1 0 1 0 0,-1 0-1 0 0,1 0 1 0 0,0 1-1 0 0,1-1 1 0 0,-1 1 0 0 0,1 0-1 0 0,0 0 1 0 0,0 1-1 0 0,1-1 1 0 0,-1 1 0 0 0,1 0-1 0 0,9-6 1 0 0,-4 4-6 0 0,1 1-1 0 0,-1 0 1 0 0,1 0 0 0 0,1 1-1 0 0,-1 0 1 0 0,1 1 0 0 0,-1 1-1 0 0,18-3 1 0 0,69-2 22 0 0,-88 7 65 0 0,-1 0 0 0 0,0 1 0 0 0,0 0 0 0 0,0 1 0 0 0,0 0-1 0 0,-1 0 1 0 0,1 1 0 0 0,14 6 0 0 0,-21-8-31 0 0,0 0-1 0 0,-1 0 1 0 0,1 0-1 0 0,0 0 1 0 0,-1 0-1 0 0,1 0 1 0 0,0 0-1 0 0,-1 1 1 0 0,0-1-1 0 0,1 1 1 0 0,-1-1-1 0 0,0 1 1 0 0,0-1-1 0 0,1 1 1 0 0,-1 0-1 0 0,-1-1 1 0 0,1 1-1 0 0,0 0 1 0 0,0 0-1 0 0,-1 0 0 0 0,1 0 1 0 0,-1 0-1 0 0,1 0 1 0 0,-1 0-1 0 0,0 0 1 0 0,0 0-1 0 0,0 0 1 0 0,0 0-1 0 0,0 0 1 0 0,0 0-1 0 0,-1 0 1 0 0,1 0-1 0 0,-1 0 1 0 0,1 0-1 0 0,-1-1 1 0 0,0 1-1 0 0,1 0 1 0 0,-1 0-1 0 0,-2 2 1 0 0,-2 4 27 0 0,0-1 1 0 0,0 0-1 0 0,-1 0 1 0 0,0 0 0 0 0,0 0-1 0 0,-1-1 1 0 0,-11 9-1 0 0,-8 2-304 0 0,0-2 1 0 0,-2 0-1 0 0,1-2 0 0 0,-1 0 1 0 0,-1-2-1 0 0,0-2 1 0 0,-1 0-1 0 0,-37 5 0 0 0,54-12-1131 0 0,2-2-60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2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44 7831 0 0,'2'-3'216'0'0,"-2"3"-174"0"0,0-1 0 0 0,0 0 0 0 0,1 1 0 0 0,-1-1 0 0 0,0 0 0 0 0,0 1 0 0 0,0-1 0 0 0,0 0 0 0 0,0 0 0 0 0,1 1 0 0 0,-1-1 0 0 0,-1 0 0 0 0,1 1 0 0 0,0-1 0 0 0,0 0 0 0 0,0 0 0 0 0,0 1 0 0 0,0-1 0 0 0,-1 0 0 0 0,0-1 0 0 0,1 1 126 0 0,0 0 0 0 0,0 0 0 0 0,0 0 1 0 0,0 0-1 0 0,0 0 0 0 0,-1 0 0 0 0,1 0 1 0 0,0 0-1 0 0,-1 0 0 0 0,1 0 0 0 0,-1 0 0 0 0,1 0 1 0 0,-1 0-1 0 0,1 0 0 0 0,-1 0 0 0 0,0 1 1 0 0,0-1-1 0 0,1 0 0 0 0,-1 0 0 0 0,0 1 1 0 0,0-1-1 0 0,0 0 0 0 0,0 1 0 0 0,0-1 1 0 0,0 1-1 0 0,0-1 0 0 0,0 1 0 0 0,0-1 0 0 0,0 1 1 0 0,0 0-1 0 0,0 0 0 0 0,0-1 0 0 0,0 1 1 0 0,0 0-1 0 0,0 0 0 0 0,0 0 0 0 0,0 0 1 0 0,0 0-1 0 0,0 0 0 0 0,0 1 0 0 0,-1-1 0 0 0,1 0 1 0 0,0 0-1 0 0,0 1 0 0 0,0-1 0 0 0,0 1 1 0 0,-1 0-1 0 0,-7 4 174 0 0,1-1-1 0 0,-1 2 1 0 0,1-1 0 0 0,-9 9-1 0 0,11-10-283 0 0,-23 22 257 0 0,1 2 0 0 0,-35 44 0 0 0,51-57-296 0 0,0 1 0 0 0,1 1 0 0 0,1 0 0 0 0,1 1 0 0 0,0 0 0 0 0,-9 31 1 0 0,-24 118 23 0 0,29-106-10 0 0,10-50-51 0 0,-1 1 1 0 0,0-1-1 0 0,0-1 1 0 0,-11 19-1 0 0,-28 38-3013 0 0,37-60 2231 0 0,-8 13-5135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4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28 824 17015 0 0,'0'0'1543'0'0,"-1"0"-1268"0"0,0 0-239 0 0,0 0 1 0 0,0 1-1 0 0,1-1 1 0 0,-1-1-1 0 0,0 1 1 0 0,0 0 0 0 0,0 0-1 0 0,1 0 1 0 0,-1 0-1 0 0,0 0 1 0 0,0-1-1 0 0,0 1 1 0 0,1 0 0 0 0,-1-1-1 0 0,0 1 1 0 0,0-1-1 0 0,1 1 1 0 0,-1-1-1 0 0,0 1 1 0 0,0-1 0 0 0,-6-3 1812 0 0,7 4-1814 0 0,0 0 0 0 0,0 0 0 0 0,0 0-1 0 0,-1 0 1 0 0,1 0 0 0 0,0 0 0 0 0,0-1 0 0 0,0 1 0 0 0,-1 0 0 0 0,1 0 0 0 0,0 0-1 0 0,0 0 1 0 0,0-1 0 0 0,0 1 0 0 0,0 0 0 0 0,0 0 0 0 0,-1 0 0 0 0,1-1 0 0 0,0 1 0 0 0,0 0-1 0 0,0 0 1 0 0,0-1 0 0 0,0 1 0 0 0,0 0 0 0 0,0 0 0 0 0,0 0 0 0 0,0-1 0 0 0,0 1 0 0 0,0 0-1 0 0,0 0 1 0 0,0-1 0 0 0,0 1 0 0 0,0 0 0 0 0,2-9 202 0 0,-2 9-239 0 0,7-24 56 0 0,1 0 0 0 0,0 0 0 0 0,2 1 1 0 0,1 0-1 0 0,1 0 0 0 0,17-22 0 0 0,96-118 762 0 0,-88 117-691 0 0,123-122 133 0 0,-106 115-228 0 0,9-6 87 0 0,88-65-1 0 0,-150 123 143 0 0,-2 3-194 0 0,-20 36-37 0 0,1 1-1 0 0,-17 48 1 0 0,31-71-30 0 0,1 0-1 0 0,1 0 1 0 0,1 1-1 0 0,0-1 1 0 0,1 1 0 0 0,0 0-1 0 0,2-1 1 0 0,2 34 0 0 0,2-16-9 0 0,-1 0 0 0 0,-2-1 1 0 0,-1 1-1 0 0,-2 0 0 0 0,-2 0 1 0 0,-9 43-1 0 0,0-27 26 0 0,8-33-1 0 0,0 0-1 0 0,2 0 1 0 0,0 1-1 0 0,-2 34 1 0 0,16-55-62 0 0,-9 2-141 0 0,0 0 0 0 0,0-1 1 0 0,0 1-1 0 0,0-1 0 0 0,0 0 1 0 0,0 0-1 0 0,0 1 0 0 0,-1-1 1 0 0,1 0-1 0 0,-1-1 0 0 0,1 1 0 0 0,-1 0 1 0 0,0 0-1 0 0,1-3 0 0 0,7-20-5437 0 0,-5-2-1528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2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 7367 0 0,'-18'-10'8080'0'0,"18"16"-7796"0"0,0 1-1 0 0,0 0 0 0 0,1-1 1 0 0,0 1-1 0 0,0 0 1 0 0,1-1-1 0 0,0 1 0 0 0,4 8 1 0 0,5 8 227 0 0,0 0 1 0 0,2-1-1 0 0,1 0 1 0 0,1-1-1 0 0,24 27 1 0 0,-8-15-140 0 0,1-2 0 0 0,46 35 0 0 0,-61-53-737 0 0,39 24-1 0 0,-49-34-28 0 0,-1 0 0 0 0,1 0 0 0 0,-1 0 0 0 0,1-1 0 0 0,0 0-1 0 0,0-1 1 0 0,0 1 0 0 0,1-1 0 0 0,-1-1 0 0 0,9 1 0 0 0,5-4-1436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2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0 8751 0 0,'0'0'6130'0'0,"6"11"-3128"0"0,-4-9-2832 0 0,-1 0 0 0 0,0 0 1 0 0,1 0-1 0 0,-1 0 0 0 0,0 0 0 0 0,0 0 0 0 0,-1 1 0 0 0,1-1 0 0 0,0 0 0 0 0,-1 1 1 0 0,0-1-1 0 0,1 0 0 0 0,-1 5 0 0 0,-1-4-92 0 0,1 0 0 0 0,-1 0 0 0 0,0 0-1 0 0,0 0 1 0 0,0 0 0 0 0,-1 0 0 0 0,1 0 0 0 0,-1 0 0 0 0,1 0 0 0 0,-5 4 0 0 0,-10 13-51 0 0,-1-2 0 0 0,-1 0 0 0 0,0-1-1 0 0,-1-1 1 0 0,-1 0 0 0 0,-32 18 0 0 0,-9 1-91 0 0,-69 27 0 0 0,-54 15-570 0 0,144-63 443 0 0,-2-1 0 0 0,-67 11 0 0 0,99-23 191 0 0,-1 1 0 0 0,0-2 0 0 0,-15 0 0 0 0,24 0 0 0 0,-1 0 0 0 0,1 0 0 0 0,-1-1 0 0 0,1 1 0 0 0,-1-1 0 0 0,1 1 0 0 0,-1-1 0 0 0,1 0 0 0 0,-1 0 0 0 0,1 0 0 0 0,0-1 0 0 0,0 1 0 0 0,0 0 0 0 0,-1-1 0 0 0,1 1 0 0 0,0-1 0 0 0,1 0 0 0 0,-1 0 0 0 0,-3-3 0 0 0,4 3 1 0 0,1 0 1 0 0,-1 0-1 0 0,1 0 0 0 0,-1 1 1 0 0,1-1-1 0 0,0 0 0 0 0,-1 0 0 0 0,1 0 1 0 0,0 0-1 0 0,0 0 0 0 0,1 1 1 0 0,-1-1-1 0 0,0 0 0 0 0,0 0 0 0 0,1 0 1 0 0,-1 0-1 0 0,1 1 0 0 0,0-1 1 0 0,0 0-1 0 0,-1 0 0 0 0,1 1 0 0 0,0-1 1 0 0,0 1-1 0 0,1-1 0 0 0,-1 1 1 0 0,0-1-1 0 0,3-1 0 0 0,0-2 4 0 0,1 0 0 0 0,0 1 1 0 0,0 0-1 0 0,0 0 0 0 0,1 0 0 0 0,9-5 0 0 0,-3 4-25 0 0,1 1 0 0 0,21-5 0 0 0,-33 9 20 0 0,-1-1-1 0 0,1 1 0 0 0,-1 0 1 0 0,1 0-1 0 0,0 0 0 0 0,-1 0 1 0 0,1 0-1 0 0,-1-1 0 0 0,1 1 1 0 0,0 1-1 0 0,-1-1 0 0 0,1 0 1 0 0,0 0-1 0 0,-1 0 0 0 0,1 0 1 0 0,-1 0-1 0 0,1 0 0 0 0,0 1 1 0 0,-1-1-1 0 0,1 0 1 0 0,-1 0-1 0 0,1 1 0 0 0,1 5 4 0 0,-2-6-3 0 0,0 2-3 0 0,1-1 0 0 0,-1 1-1 0 0,0 0 1 0 0,0 0 0 0 0,0 0-1 0 0,0 0 1 0 0,0-1 0 0 0,0 1-1 0 0,0 0 1 0 0,-1 0 0 0 0,1 0 0 0 0,0-1-1 0 0,-2 3 1 0 0,-10 24-76 0 0,3-9 52 0 0,-4 14 151 0 0,2 1 0 0 0,1 1 0 0 0,-5 37 0 0 0,13-60-80 0 0,0 0 1 0 0,1 0-1 0 0,1 1 1 0 0,0-1-1 0 0,1 0 1 0 0,0 0-1 0 0,1 0 1 0 0,0 0 0 0 0,1 0-1 0 0,0 0 1 0 0,1-1-1 0 0,10 22 1 0 0,-8-23 120 0 0,1 0 1 0 0,9 11 0 0 0,-11-16-102 0 0,0 0 1 0 0,-1 1-1 0 0,0 0 1 0 0,0 0-1 0 0,0 1 0 0 0,-1-1 1 0 0,0 1-1 0 0,0-1 1 0 0,2 8-1 0 0,-5-12-137 0 0,1 0 0 0 0,0-1 0 0 0,-1 1-1 0 0,0 0 1 0 0,1 0 0 0 0,-1 0 0 0 0,0-1 0 0 0,0 1-1 0 0,0 0 1 0 0,0 0 0 0 0,0 0 0 0 0,0-1 0 0 0,-1 1-1 0 0,1 0 1 0 0,-1 0 0 0 0,1-1 0 0 0,-1 1 0 0 0,1 0-1 0 0,-1-1 1 0 0,0 1 0 0 0,-1 2 0 0 0,-1 1-474 0 0,-4 5-632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2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367 168 3223 0 0,'0'0'419'0'0,"5"-9"2942"0"0,-1 1 2153 0 0,-2-1-4870 0 0,-1 0 0 0 0,0 0 0 0 0,0-1 0 0 0,-1 1 0 0 0,0 0 0 0 0,0-1 0 0 0,-1 1 0 0 0,-1 0 0 0 0,1-1 0 0 0,-4-8 0 0 0,4 15-615 0 0,0 0 0 0 0,-1 0 0 0 0,1 0 0 0 0,0 0 0 0 0,-1 0 0 0 0,0 0 0 0 0,0 1 0 0 0,-4-6 1 0 0,5 7-34 0 0,-1 0 1 0 0,1 0 0 0 0,0 0 0 0 0,-1 1 0 0 0,1-1 0 0 0,-1 0 0 0 0,1 1-1 0 0,-1-1 1 0 0,1 1 0 0 0,-1-1 0 0 0,1 1 0 0 0,-1 0 0 0 0,0-1 0 0 0,1 1-1 0 0,-1 0 1 0 0,1 0 0 0 0,-1 0 0 0 0,0 0 0 0 0,1 1 0 0 0,-3 0 0 0 0,-12 2-82 0 0,0 2 1 0 0,1 0 0 0 0,0 0 0 0 0,0 2 0 0 0,0 0 0 0 0,-22 15 0 0 0,15-7-58 0 0,1 1 0 0 0,0 1-1 0 0,-23 25 1 0 0,33-29 223 0 0,0 0 0 0 0,0 1 0 0 0,-11 19 0 0 0,18-27-43 0 0,1 1 0 0 0,-1 0 0 0 0,1 0 0 0 0,0 0 0 0 0,1 1 0 0 0,0-1 0 0 0,0 1 0 0 0,0-1 0 0 0,0 14 0 0 0,2-20-21 0 0,0 0-1 0 0,0 1 1 0 0,0-1 0 0 0,0 0-1 0 0,0 1 1 0 0,0-1-1 0 0,1 0 1 0 0,-1 1 0 0 0,1-1-1 0 0,-1 0 1 0 0,1 0-1 0 0,-1 1 1 0 0,1-1 0 0 0,0 0-1 0 0,-1 0 1 0 0,1 0 0 0 0,0 0-1 0 0,0 0 1 0 0,0 0-1 0 0,2 2 1 0 0,-1-2 10 0 0,-1 0 0 0 0,1 0 0 0 0,0 0 0 0 0,0-1 0 0 0,0 1 0 0 0,0-1 0 0 0,0 1 0 0 0,1-1 0 0 0,-1 1 0 0 0,0-1 0 0 0,4 0 0 0 0,4-1 77 0 0,0 0-1 0 0,0-1 1 0 0,0 0 0 0 0,12-4 0 0 0,-4 0-51 0 0,-1-1-1 0 0,1-1 1 0 0,-1 0-1 0 0,-1-1 1 0 0,1-1-1 0 0,-1-1 1 0 0,-1 0-1 0 0,0-1 1 0 0,25-25 0 0 0,-39 35-109 0 0,-2 5 46 0 0,1-1 0 0 0,-1 0 0 0 0,0 0 0 0 0,0 0 0 0 0,0 0 1 0 0,0 0-1 0 0,-3 3 0 0 0,-2 6 11 0 0,4-5 13 0 0,-1 0 0 0 0,2 0-1 0 0,-1 1 1 0 0,1-1-1 0 0,-1 8 1 0 0,1-12-155 0 0,1 0-1 0 0,0 1 0 0 0,0-1 1 0 0,0 0-1 0 0,0 0 1 0 0,1 0-1 0 0,-1 1 1 0 0,1-1-1 0 0,-1 0 0 0 0,1 0 1 0 0,0 0-1 0 0,-1 0 1 0 0,1 0-1 0 0,0 0 1 0 0,1 0-1 0 0,-1 0 0 0 0,0 0 1 0 0,3 3-1 0 0,6 2-6498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2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60 514 11975 0 0,'-22'-28'1438'0'0,"19"24"-898"0"0,-1 1-1 0 0,1-1 1 0 0,0 0 0 0 0,0 0-1 0 0,0 0 1 0 0,1-1 0 0 0,0 1-1 0 0,0 0 1 0 0,-2-7 0 0 0,1 1 214 0 0,1-1 1 0 0,0 0-1 0 0,1 0 1 0 0,1 0-1 0 0,0-12 0 0 0,1 8-469 0 0,0 1-1 0 0,2 0 1 0 0,-1-1-1 0 0,2 1 0 0 0,0 0 1 0 0,7-16-1 0 0,-5 17-197 0 0,1 1 0 0 0,1 0 0 0 0,0 0 1 0 0,0 1-1 0 0,1 0 0 0 0,0 0 0 0 0,1 1 0 0 0,12-10 0 0 0,14-9-154 0 0,44-26-1 0 0,-65 45-483 0 0,30-14 0 0 0,-38 21 28 0 0,0 1 0 0 0,0-1 0 0 0,1 1-1 0 0,-1 1 1 0 0,0-1 0 0 0,1 1 0 0 0,8 0 0 0 0,0 2-1431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2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165 133 14999 0 0,'9'-2'1358'0'0,"1"2"-1050"0"0,0 0 0 0 0,-1 1 1 0 0,14 1-1 0 0,-12 0 888 0 0,0-1 0 0 0,15 0 0 0 0,-8-3-818 0 0,-1 0-1 0 0,0-1 1 0 0,0-1 0 0 0,0-1 0 0 0,0 0-1 0 0,-1-1 1 0 0,0-1 0 0 0,0 0 0 0 0,0-2 0 0 0,-1 1-1 0 0,15-12 1 0 0,-9 0-351 0 0,-9 3 30 0 0,-12 9-68 0 0,-1 5 6 0 0,1 3 0 0 0,0-1-1 0 0,0 1 0 0 0,0-1 1 0 0,-1 1-1 0 0,1-1 1 0 0,0 1-1 0 0,0-1 1 0 0,-1 1-1 0 0,1 0 0 0 0,0-1 1 0 0,-1 1-1 0 0,1-1 1 0 0,-1 1-1 0 0,1 0 1 0 0,-1-1-1 0 0,1 1 1 0 0,0 0-1 0 0,-1 0 0 0 0,1-1 1 0 0,-1 1-1 0 0,1 0 1 0 0,-1 0-1 0 0,1 0 1 0 0,-2-1-1 0 0,-12-1-236 0 0,1 1 80 0 0,0 1-1 0 0,0 1 1 0 0,0 0 0 0 0,0 1 0 0 0,0 0-1 0 0,0 1 1 0 0,0 0 0 0 0,1 1 0 0 0,-1 1-1 0 0,1 0 1 0 0,-15 9 0 0 0,-10 7 12 0 0,2 2 1 0 0,-40 32-1 0 0,52-37 162 0 0,0 2 0 0 0,2 0 0 0 0,0 2 0 0 0,1 0 0 0 0,1 1 0 0 0,-16 27 0 0 0,33-47 9 0 0,-1 1-1 0 0,1 0 1 0 0,1-1 0 0 0,-1 1-1 0 0,0 0 1 0 0,1 0 0 0 0,0 1 0 0 0,0-1-1 0 0,0 0 1 0 0,0 7 0 0 0,1-10-12 0 0,0 1 1 0 0,0-1-1 0 0,1 1 0 0 0,-1-1 1 0 0,0 1-1 0 0,1-1 0 0 0,-1 0 1 0 0,1 1-1 0 0,0-1 1 0 0,-1 1-1 0 0,1-1 0 0 0,0 0 1 0 0,0 0-1 0 0,0 1 0 0 0,0-1 1 0 0,0 0-1 0 0,0 0 1 0 0,0 0-1 0 0,0 0 0 0 0,0 0 1 0 0,1 0-1 0 0,-1 0 0 0 0,0-1 1 0 0,1 1-1 0 0,-1 0 1 0 0,0-1-1 0 0,1 1 0 0 0,-1-1 1 0 0,1 1-1 0 0,-1-1 0 0 0,1 0 1 0 0,1 1-1 0 0,9 0 32 0 0,0 1-1 0 0,1-2 1 0 0,-1 1 0 0 0,21-3-1 0 0,51-12 69 0 0,-60 10-80 0 0,168-38-120 0 0,-68 2-4060 0 0,-92 27-3108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2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 6447 0 0,'0'0'6419'0'0,"-7"-6"-1494"0"0,-17 10-3637 0 0,22-4-908 0 0,-13 16 424 0 0,9-7-735 0 0,1-1 0 0 0,1 1-1 0 0,0 0 1 0 0,0 0 0 0 0,0 0-1 0 0,1 1 1 0 0,-3 16 0 0 0,-5 16-75 0 0,-2-9-487 0 0,-21 40-1 0 0,-3-8-4967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2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141 273 3223 0 0,'-6'5'142'0'0,"1"1"-1"0"0,-1-2 0 0 0,0 1 0 0 0,-1-1 0 0 0,1 1 1 0 0,-1-2-1 0 0,-8 5 0 0 0,10-7 640 0 0,1 1-1 0 0,-1-1 1 0 0,0 1 0 0 0,1-2-1 0 0,-1 1 1 0 0,0 0 0 0 0,0-1-1 0 0,1 0 1 0 0,-1 0 0 0 0,0 0 0 0 0,0-1-1 0 0,-6-1 1 0 0,10 2-715 0 0,0 0 0 0 0,0-1 1 0 0,0 1-1 0 0,1 0 0 0 0,-1-1 1 0 0,0 1-1 0 0,0-1 0 0 0,1 0 0 0 0,-1 1 1 0 0,0-1-1 0 0,1 1 0 0 0,-1-1 0 0 0,1 0 1 0 0,-1 1-1 0 0,0-1 0 0 0,1 0 1 0 0,0 0-1 0 0,-1 1 0 0 0,1-1 0 0 0,0 0 1 0 0,-1 0-1 0 0,1 0 0 0 0,0 0 0 0 0,0 0 1 0 0,-1 1-1 0 0,1-1 0 0 0,0 0 1 0 0,0 0-1 0 0,0 0 0 0 0,0 0 0 0 0,1-1 1 0 0,-1-3 5 0 0,1 0 1 0 0,0 0 0 0 0,0 0-1 0 0,2-4 1 0 0,1-4-29 0 0,0 1 1 0 0,2 0-1 0 0,-1 0 1 0 0,2 0-1 0 0,-1 1 1 0 0,2 0-1 0 0,-1 0 1 0 0,13-13-1 0 0,-7 12-19 0 0,0 0-1 0 0,1 0 0 0 0,0 1 1 0 0,1 1-1 0 0,27-14 1 0 0,-38 21-23 0 0,23-11 12 0 0,0 1 1 0 0,34-12-1 0 0,-53 23 50 0 0,0-1 1 0 0,0 1-1 0 0,0 1 1 0 0,0-1-1 0 0,0 1 1 0 0,0 1-1 0 0,0 0 1 0 0,0 0-1 0 0,0 0 1 0 0,0 1-1 0 0,0 0 1 0 0,0 1-1 0 0,12 3 1 0 0,-15-3 18 0 0,0 1 0 0 0,0-1 0 0 0,0 1 1 0 0,0 0-1 0 0,0 0 0 0 0,-1 1 0 0 0,1-1 1 0 0,-1 1-1 0 0,0 0 0 0 0,-1 0 0 0 0,1 1 1 0 0,0-1-1 0 0,-1 1 0 0 0,0 0 0 0 0,0 0 1 0 0,4 10-1 0 0,-4-7-3 0 0,0 1 1 0 0,-1 0-1 0 0,0 0 0 0 0,0 0 1 0 0,-1 1-1 0 0,0-1 0 0 0,-1 0 1 0 0,0 1-1 0 0,-2 13 0 0 0,0-7-278 0 0,-2 1 0 0 0,0-1 0 0 0,-1-1 0 0 0,-8 18 0 0 0,13-32-1097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2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282 452 8751 0 0,'0'0'674'0'0,"-1"2"-438"0"0,0 0-14 0 0,0 0 1 0 0,-1 0 0 0 0,1-1 0 0 0,-1 1 0 0 0,1 0 0 0 0,-1 0-1 0 0,0-1 1 0 0,1 1 0 0 0,-1-1 0 0 0,0 1 0 0 0,0-1-1 0 0,0 0 1 0 0,0 0 0 0 0,-1 0 0 0 0,1 0 0 0 0,0 0-1 0 0,0-1 1 0 0,-1 1 0 0 0,1 0 0 0 0,0-1 0 0 0,-1 0 0 0 0,1 0-1 0 0,-5 0 1 0 0,1 1 177 0 0,0-1 0 0 0,0-1 0 0 0,0 1 0 0 0,1-1 0 0 0,-1 0 0 0 0,0 0-1 0 0,0-1 1 0 0,-10-4 0 0 0,-9-6-120 0 0,3 2-181 0 0,-40-26-1 0 0,57 33-99 0 0,0-1-1 0 0,1 1 1 0 0,-1-1-1 0 0,1 0 1 0 0,0 0-1 0 0,0-1 1 0 0,0 1-1 0 0,1-1 1 0 0,0 0-1 0 0,0 0 1 0 0,0 0-1 0 0,0 0 1 0 0,-3-8-1 0 0,6 8 3 0 0,-1 0-1 0 0,1 1 0 0 0,-1-1 1 0 0,1 1-1 0 0,1-1 1 0 0,-1 1-1 0 0,0-1 1 0 0,1 1-1 0 0,0-1 0 0 0,0 1 1 0 0,1-1-1 0 0,-1 1 1 0 0,1 0-1 0 0,0 0 1 0 0,0 0-1 0 0,5-8 0 0 0,1 0-20 0 0,1 1 0 0 0,0-1-1 0 0,0 2 1 0 0,13-12 0 0 0,-2 5-94 0 0,1 1-1 0 0,0 0 1 0 0,41-21 0 0 0,-21 16-8 0 0,56-20-1 0 0,-67 30 172 0 0,0 1 0 0 0,51-9 0 0 0,-72 17 52 0 0,0 1 0 0 0,1 0 0 0 0,-1 0 0 0 0,1 1 0 0 0,-1 1 0 0 0,1 0 0 0 0,-1 0 0 0 0,0 0 0 0 0,0 2 0 0 0,1-1-1 0 0,-1 1 1 0 0,-1 0 0 0 0,12 6 0 0 0,-16-7-45 0 0,-1 0-1 0 0,0 0 0 0 0,0 1 1 0 0,-1-1-1 0 0,1 1 1 0 0,0 0-1 0 0,-1-1 0 0 0,0 1 1 0 0,1 0-1 0 0,-1 1 0 0 0,0-1 1 0 0,-1 0-1 0 0,1 1 1 0 0,-1-1-1 0 0,1 1 0 0 0,-1-1 1 0 0,0 1-1 0 0,0-1 1 0 0,-1 1-1 0 0,1 6 0 0 0,0-4-24 0 0,-1-1 0 0 0,0 0-1 0 0,-1 0 1 0 0,1 0-1 0 0,-1 1 1 0 0,0-1 0 0 0,0 0-1 0 0,-1 0 1 0 0,0 0 0 0 0,1 0-1 0 0,-2-1 1 0 0,1 1 0 0 0,0-1-1 0 0,-6 8 1 0 0,-8 7-17 0 0,0-1 1 0 0,-2 0-1 0 0,0-1 1 0 0,-1-1-1 0 0,-1-1 0 0 0,-35 22 1 0 0,24-20-1106 0 0,-35 14 0 0 0,-36 5-6040 0 0,66-25 1836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2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12439 0 0,'0'0'958'0'0,"-1"1"-625"0"0,-3 2-192 0 0,0-1 0 0 0,1 1 0 0 0,0 1 0 0 0,0-1 0 0 0,0 0 0 0 0,0 1 0 0 0,0-1 0 0 0,-2 6 1 0 0,-19 35 2067 0 0,19-34-1953 0 0,-57 123 990 0 0,15-28-950 0 0,-122 255-2180 0 0,158-338 976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2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47 139 10423 0 0,'0'0'1246'0'0,"2"1"-524"0"0,5 1-268 0 0,0-1 0 0 0,0 0 0 0 0,1 0 0 0 0,-1 0-1 0 0,0-1 1 0 0,0 0 0 0 0,0-1 0 0 0,0 1 0 0 0,1-2 0 0 0,-1 1-1 0 0,11-4 1 0 0,10-4 292 0 0,41-21 0 0 0,-46 19-350 0 0,-3 2-212 0 0,0-1 1 0 0,0-2 0 0 0,31-23-1 0 0,-39 22-278 0 0,-11 11 4 0 0,-2 2 2 0 0,-6-2 31 0 0,0 1 1 0 0,1 0-1 0 0,-1 0 0 0 0,0 1 0 0 0,1 0 1 0 0,-1 0-1 0 0,0 0 0 0 0,0 1 0 0 0,-11 2 1 0 0,-8 4-127 0 0,-26 10 1 0 0,49-16 173 0 0,-19 7-68 0 0,1 1-1 0 0,0 1 1 0 0,-39 25 0 0 0,50-29 139 0 0,1 1 1 0 0,0 1 0 0 0,0-1-1 0 0,0 1 1 0 0,1 1 0 0 0,1 0-1 0 0,-1 0 1 0 0,2 0 0 0 0,-12 20-1 0 0,16-25-10 0 0,1 0 0 0 0,-1 0 0 0 0,1 0-1 0 0,-1 0 1 0 0,1 1 0 0 0,0-1 0 0 0,1 0 0 0 0,-1 1-1 0 0,1-1 1 0 0,0 1 0 0 0,0-1 0 0 0,0 0 0 0 0,1 5-1 0 0,0-6-32 0 0,-1-1-1 0 0,1 1 0 0 0,0-1 1 0 0,0 1-1 0 0,1-1 0 0 0,-1 1 1 0 0,0-1-1 0 0,1 0 0 0 0,0 0 1 0 0,-1 0-1 0 0,1 0 0 0 0,0 0 0 0 0,0 0 1 0 0,0 0-1 0 0,0 0 0 0 0,0-1 1 0 0,1 1-1 0 0,-1-1 0 0 0,0 0 1 0 0,1 0-1 0 0,4 2 0 0 0,5 1-243 0 0,-1-1 0 0 0,1 0 1 0 0,0-1-1 0 0,0 0 0 0 0,24 0 0 0 0,-5-3-618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4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58 189 5983 0 0,'-32'4'-363'0'0,"7"-1"17087"0"0,57-4-16477 0 0,0-2 0 0 0,0-1 0 0 0,0-2 0 0 0,-1-1 0 0 0,57-20 0 0 0,36-30-1536 0 0,-4-7-3803 0 0,-105 56 4168 0 0,17-10-1166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2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12895 0 0,'0'0'998'0'0,"-1"1"-657"0"0,-26 43 3711 0 0,-5 8-2320 0 0,-27 61 1 0 0,37-64-1379 0 0,-53 116 151 0 0,50-117-502 0 0,-43 61 0 0 0,54-88-122 0 0,-41 54-252 0 0,47-67-150 0 0,1 0 1 0 0,-1-1 0 0 0,0 1-1 0 0,-1-1 1 0 0,0-1 0 0 0,-13 8-1 0 0,10-8-1587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2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0 371 5983 0 0,'18'-34'-138'0'0,"43"-69"4187"0"0,-51 89-3343 0 0,0 0 0 0 0,1 1 0 0 0,1 0 1 0 0,0 1-1 0 0,14-11 0 0 0,0 5-376 0 0,0 0 1 0 0,1 2-1 0 0,1 2 0 0 0,0 0 0 0 0,1 2 0 0 0,0 1 0 0 0,1 1 0 0 0,0 1 1 0 0,0 2-1 0 0,1 2 0 0 0,0 0 0 0 0,36 0 0 0 0,-51 5-8 0 0,-1 0-1 0 0,22 4 1 0 0,-31-3-190 0 0,0 1 0 0 0,0-1-1 0 0,0 1 1 0 0,0 0 0 0 0,0 0 0 0 0,-1 1 0 0 0,1-1-1 0 0,-1 1 1 0 0,6 4 0 0 0,-9-5-93 0 0,0 0 0 0 0,0-1 0 0 0,-1 1 0 0 0,1 0 0 0 0,0 0 0 0 0,-1 0 0 0 0,0 0 0 0 0,1 0 0 0 0,-1 1 0 0 0,0-1 0 0 0,0 0 0 0 0,0 0 0 0 0,-1 1 0 0 0,1-1 1 0 0,0 0-1 0 0,-1 1 0 0 0,0-1 0 0 0,1 1 0 0 0,-1-1 0 0 0,0 1 0 0 0,0-1 0 0 0,-1 1 0 0 0,1-1 0 0 0,0 1 0 0 0,-2 3 0 0 0,0 1 16 0 0,0 0 0 0 0,-1-1 1 0 0,0 0-1 0 0,0 1 0 0 0,-1-1 0 0 0,1 0 0 0 0,-1-1 1 0 0,-5 7-1 0 0,-1-1 77 0 0,-1 0 0 0 0,-1-1 0 0 0,1-1 1 0 0,-2 1-1 0 0,-25 14 0 0 0,2-5 112 0 0,-39 14 0 0 0,31-16-117 0 0,-63 17 1 0 0,89-30-198 0 0,0 0 0 0 0,0-1-1 0 0,0-1 1 0 0,0-1 0 0 0,0-1 0 0 0,-31-3 0 0 0,46 3-128 0 0,1 0-1 0 0,-1 0 1 0 0,1-1 0 0 0,-1 0-1 0 0,1 1 1 0 0,-1-1-1 0 0,1 0 1 0 0,-1 0 0 0 0,1 0-1 0 0,0-1 1 0 0,-1 1-1 0 0,1-1 1 0 0,0 1 0 0 0,-2-3-1 0 0,-2-4-1361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27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11519 0 0,'-1'1'528'0'0,"-1"4"-377"0"0,-18 53 1275 0 0,18-51-406 0 0,1 0 1 0 0,-1 0-1 0 0,1 12 1 0 0,1-17-875 0 0,0-1-1 0 0,1 1 1 0 0,-1 0-1 0 0,0-1 1 0 0,1 1 0 0 0,0 0-1 0 0,-1-1 1 0 0,1 1 0 0 0,0-1-1 0 0,0 1 1 0 0,0-1-1 0 0,0 0 1 0 0,0 1 0 0 0,0-1-1 0 0,0 0 1 0 0,0 1 0 0 0,0-1-1 0 0,1 0 1 0 0,-1 0-1 0 0,1 0 1 0 0,-1 0 0 0 0,0-1-1 0 0,3 2 1 0 0,0 0-43 0 0,-1-1-1 0 0,1 1 1 0 0,-1-1-1 0 0,1 0 1 0 0,-1 0 0 0 0,1 0-1 0 0,0-1 1 0 0,-1 1 0 0 0,6-1-1 0 0,2-1-41 0 0,0-1-1 0 0,0 0 1 0 0,0-1 0 0 0,0 0-1 0 0,0 0 1 0 0,-1-1 0 0 0,0-1-1 0 0,1 0 1 0 0,-2 0 0 0 0,1-1-1 0 0,-1 0 1 0 0,1 0 0 0 0,-2-1-1 0 0,1-1 1 0 0,-1 1 0 0 0,0-1-1 0 0,11-16 1 0 0,-18 24-61 0 0,-1-1 0 0 0,0 1 0 0 0,1 0 0 0 0,-1 0 0 0 0,0-1 0 0 0,0 1 0 0 0,1 0 0 0 0,-1 0 0 0 0,0-1 0 0 0,0 1 0 0 0,0 0 0 0 0,0-1 0 0 0,1 1 0 0 0,-1 0 0 0 0,0-1 0 0 0,0 1 0 0 0,0 0 0 0 0,0-1 0 0 0,0 1 0 0 0,0 0 0 0 0,0-1 0 0 0,0 1 0 0 0,0 0 0 0 0,0-1 0 0 0,0 1 0 0 0,0 0 0 0 0,0-1 0 0 0,0 1 0 0 0,0-1 0 0 0,0 1 0 0 0,-1 0 0 0 0,1 0 0 0 0,0-1 0 0 0,0 1 0 0 0,0 0 0 0 0,0-1 0 0 0,-1 1 0 0 0,1 0 0 0 0,-1-1 0 0 0,-5 0 0 0 0,2 0-5 0 0,0 1-1 0 0,1 0 1 0 0,-1 0-1 0 0,0 0 1 0 0,1 1-1 0 0,-1-1 1 0 0,1 1-1 0 0,-1 0 1 0 0,-6 2-1 0 0,-33 17-92 0 0,32-15 76 0 0,-15 10 0 0 0,0 1-1 0 0,0 1 0 0 0,2 1 0 0 0,0 2 0 0 0,1 0 1 0 0,1 1-1 0 0,1 2 0 0 0,-31 42 0 0 0,44-54 39 0 0,0 0 1 0 0,1 1-1 0 0,0 0 0 0 0,1 0 0 0 0,1 0 0 0 0,-5 14 0 0 0,10-24-14 0 0,-1-1 0 0 0,1 1 0 0 0,-1-1 0 0 0,1 1 0 0 0,0-1 0 0 0,0 1 0 0 0,0-1 0 0 0,-1 1-1 0 0,1-1 1 0 0,1 1 0 0 0,-1 0 0 0 0,0-1 0 0 0,0 1 0 0 0,0-1 0 0 0,1 1 0 0 0,-1-1-1 0 0,1 1 1 0 0,-1-1 0 0 0,1 0 0 0 0,0 1 0 0 0,0-1 0 0 0,-1 0 0 0 0,1 1 0 0 0,0-1 0 0 0,0 0-1 0 0,0 0 1 0 0,0 0 0 0 0,1 0 0 0 0,-1 0 0 0 0,0 0 0 0 0,0 0 0 0 0,1 0 0 0 0,-1 0-1 0 0,0-1 1 0 0,1 1 0 0 0,-1 0 0 0 0,1-1 0 0 0,-1 1 0 0 0,1-1 0 0 0,-1 0 0 0 0,3 1 0 0 0,5 0-216 0 0,0 0 0 0 0,0-1 0 0 0,0 0 0 0 0,0 0 0 0 0,15-3 1 0 0,13-3-3699 0 0,67-22 1 0 0,-75 19 1900 0 0</inkml:trace>
  <inkml:trace contextRef="#ctx0" brushRef="#br0" timeOffset="1">460 322 6703 0 0,'0'0'4802'0'0,"0"2"-3405"0"0,0-1-1210 0 0,0-1 0 0 0,-1 1 0 0 0,1-1-1 0 0,0 1 1 0 0,0 0 0 0 0,0-1 0 0 0,0 1 0 0 0,0 0 0 0 0,0-1 0 0 0,0 1-1 0 0,0 0 1 0 0,0-1 0 0 0,0 1 0 0 0,0-1 0 0 0,0 1 0 0 0,0 0 0 0 0,1-1-1 0 0,-1 1 1 0 0,0-1 0 0 0,0 1 0 0 0,1 0 0 0 0,-1-1 0 0 0,0 1 0 0 0,1-1-1 0 0,-1 1 1 0 0,1 0 0 0 0,1-1-65 0 0,-1 0 0 0 0,1 1 0 0 0,-1-1 0 0 0,1 0 0 0 0,-1 0-1 0 0,0-1 1 0 0,1 1 0 0 0,-1 0 0 0 0,1 0 0 0 0,-1-1 0 0 0,0 1 0 0 0,1-1-1 0 0,-1 1 1 0 0,2-1 0 0 0,22-11 301 0 0,0 0 0 0 0,-1-2 1 0 0,42-31-1 0 0,18-10 12 0 0,-79 53-401 0 0,65-35 175 0 0,-60 33-136 0 0,-1 1 0 0 0,1-1 0 0 0,-1 2 0 0 0,1-1-1 0 0,19-1 1 0 0,-28 4-44 0 0,1 0 1 0 0,-1 0-1 0 0,0 0 0 0 0,1 0 0 0 0,-1 0 1 0 0,0 0-1 0 0,1 0 0 0 0,-1 1 0 0 0,0-1 0 0 0,1 1 1 0 0,-1-1-1 0 0,0 0 0 0 0,0 1 0 0 0,1 0 1 0 0,-1-1-1 0 0,0 1 0 0 0,0 0 0 0 0,0 0 1 0 0,0 0-1 0 0,0-1 0 0 0,0 1 0 0 0,2 2 0 0 0,-2-1 14 0 0,0 0 0 0 0,0 0-1 0 0,-1 0 1 0 0,1 0 0 0 0,0 0-1 0 0,-1 0 1 0 0,1 0 0 0 0,-1 1-1 0 0,0-1 1 0 0,0 0 0 0 0,0 0-1 0 0,0 0 1 0 0,0 4-1 0 0,-2 8 64 0 0,-1-1-1 0 0,0 1 0 0 0,0-1 0 0 0,-2 0 0 0 0,-10 24 0 0 0,-40 58-82 0 0,27-48-773 0 0,22-36-1235 0 0,3-4-3032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2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137 398 9671 0 0,'0'0'11896'0'0,"-9"-1"-11084"0"0,4 1-769 0 0,0-1 0 0 0,0 0 0 0 0,0 0-1 0 0,0 0 1 0 0,0 0 0 0 0,1-1 0 0 0,-1 0 0 0 0,0 0 0 0 0,1 0-1 0 0,0-1 1 0 0,-1 0 0 0 0,1 0 0 0 0,0 0 0 0 0,1 0 0 0 0,-1 0-1 0 0,0-1 1 0 0,1 1 0 0 0,0-1 0 0 0,0 0 0 0 0,0 0-1 0 0,0 0 1 0 0,1-1 0 0 0,-1 1 0 0 0,1-1 0 0 0,0 1 0 0 0,-1-7-1 0 0,1 4-29 0 0,1 0-1 0 0,-1 1 1 0 0,2-1-1 0 0,-1 0 1 0 0,1 0-1 0 0,0 0 1 0 0,0 0-1 0 0,1 0 1 0 0,0 1-1 0 0,0-1 1 0 0,1 0-1 0 0,0 1 1 0 0,0-1-1 0 0,0 1 1 0 0,1-1-1 0 0,0 1 1 0 0,0 0-1 0 0,7-9 0 0 0,-2 4-5 0 0,1 2 0 0 0,0-1 0 0 0,0 1-1 0 0,1 1 1 0 0,0 0 0 0 0,1 0-1 0 0,0 1 1 0 0,19-10 0 0 0,10-1-274 0 0,50-17 1 0 0,-78 31 173 0 0,16-5 9 0 0,1 2 0 0 0,0 0 0 0 0,54-4 0 0 0,-76 11 122 0 0,1-1 0 0 0,0 1 0 0 0,-1 1 0 0 0,1-1 0 0 0,-1 1 0 0 0,1 0-1 0 0,-1 1 1 0 0,1 0 0 0 0,-1 0 0 0 0,0 1 0 0 0,0 0 0 0 0,0 0 0 0 0,12 7 0 0 0,-16-8 45 0 0,-1 1 0 0 0,0-1 0 0 0,0 1 1 0 0,1-1-1 0 0,-2 1 0 0 0,1 0 0 0 0,0-1 0 0 0,0 1 0 0 0,-1 0 1 0 0,0 0-1 0 0,1 0 0 0 0,-1 0 0 0 0,0 1 0 0 0,-1-1 1 0 0,2 3-1 0 0,-1 3 8 0 0,-1 0 0 0 0,0-1 0 0 0,0 1 0 0 0,-1 10 0 0 0,-1-10-81 0 0,0 0-1 0 0,0 0 1 0 0,-1 0 0 0 0,0-1-1 0 0,-1 1 1 0 0,0-1-1 0 0,0 0 1 0 0,-1 0-1 0 0,0 0 1 0 0,0-1-1 0 0,-1 0 1 0 0,0 0-1 0 0,0 0 1 0 0,0-1-1 0 0,-9 7 1 0 0,0-1-12 0 0,-1 0 0 0 0,-1 0 0 0 0,0-2 0 0 0,0 0 1 0 0,-35 14-1 0 0,18-13-128 0 0,1-1 0 0 0,-53 9 0 0 0,-71 0-2236 0 0,142-18 1005 0 0,0-1 1 0 0,-16-1 0 0 0,5-2-5550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2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86 5983 0 0,'12'-17'741'0'0,"13"-18"0"0"0,-13 19 2303 0 0,1-2 5541 0 0,-26 27-8000 0 0,-5 7-486 0 0,1 1-1 0 0,1 1 1 0 0,1 1-1 0 0,-21 33 1 0 0,5-8-64 0 0,-90 146 438 0 0,16 9 28 0 0,8-15-277 0 0,78-152-347 0 0,-2-2 1 0 0,-1 0 0 0 0,-1-2 0 0 0,-38 36 0 0 0,60-62-402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2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14367 0 0,'2'0'662'0'0,"9"3"-123"0"0,1-1 0 0 0,-1 0 0 0 0,1-1 1 0 0,0-1-1 0 0,15 0 0 0 0,15 0 1572 0 0,122 3 947 0 0,-111-4-2864 0 0,-46 1-186 0 0,26-3-20 0 0,-33 3 3 0 0,0 0 0 0 0,0 0 0 0 0,1 0 0 0 0,-1 0 1 0 0,0 0-1 0 0,0 0 0 0 0,1 0 0 0 0,-1 0 0 0 0,0 0 0 0 0,0 0 0 0 0,0-1 0 0 0,1 1 0 0 0,-1 0 0 0 0,0 0 0 0 0,0 0 1 0 0,0 0-1 0 0,1 0 0 0 0,-1 0 0 0 0,0-1 0 0 0,0 1 0 0 0,0 0 0 0 0,0 0 0 0 0,0 0 0 0 0,1 0 0 0 0,-1-1 0 0 0,0 1 1 0 0,0 0-1 0 0,0 0 0 0 0,0 0 0 0 0,0-1 0 0 0,0 1 0 0 0,0 0 0 0 0,0 0 0 0 0,0-1 0 0 0,0 1 0 0 0,0 0 0 0 0,0 0 0 0 0,0 0 1 0 0,0-1-1 0 0,0 1 0 0 0,0 0 0 0 0,0 0 0 0 0,0-1 0 0 0,0 1 0 0 0,0 0 0 0 0,0 0 0 0 0,0 0 0 0 0,0-1 0 0 0,-1 1 1 0 0,1 0-1 0 0,0 0 0 0 0,0 0 0 0 0,0 0 0 0 0,0-1 0 0 0,0 1 0 0 0,-1 0 0 0 0,1 0 0 0 0,-9-9-282 0 0,6 8 273 0 0,0 0 1 0 0,-1-1-1 0 0,1 2 1 0 0,0-1-1 0 0,-1 0 0 0 0,1 1 1 0 0,-1-1-1 0 0,1 1 0 0 0,-1 0 1 0 0,1 0-1 0 0,-1 1 0 0 0,1-1 1 0 0,0 1-1 0 0,-1-1 0 0 0,1 1 1 0 0,0 0-1 0 0,-5 2 0 0 0,-5 2-13 0 0,0 1 0 0 0,-21 14 0 0 0,16-8 31 0 0,0 0-1 0 0,1 2 0 0 0,1 0 1 0 0,0 1-1 0 0,1 0 0 0 0,0 2 1 0 0,2-1-1 0 0,0 2 0 0 0,-18 31 1 0 0,29-45-270 0 0,0-1 1 0 0,0 1 0 0 0,0 0 0 0 0,1-1-1 0 0,0 1 1 0 0,0 0 0 0 0,0 0-1 0 0,0 0 1 0 0,1 0 0 0 0,-1 6-1 0 0,4 2-6798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2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0 341 13159 0 0,'0'0'598'0'0,"2"0"-9"0"0,15-11 39 0 0,230-141 5429 0 0,-67 48-3992 0 0,-145 88-1769 0 0,0 1 0 0 0,2 2 0 0 0,50-12 0 0 0,-81 23-293 0 0,0 1 0 0 0,-1 0 0 0 0,1 1 0 0 0,9 0 0 0 0,-14 0-3 0 0,-1 0 0 0 0,1 0 0 0 0,-1 0 0 0 0,1 0 0 0 0,0 0 0 0 0,-1 0 0 0 0,1 0 0 0 0,0 0 0 0 0,-1 1 0 0 0,1-1 0 0 0,-1 0 0 0 0,1 0 0 0 0,-1 1 0 0 0,1-1 0 0 0,-1 0 0 0 0,1 1 0 0 0,0 1-2 0 0,0-1 1 0 0,0 1-1 0 0,0-1 0 0 0,-1 1 0 0 0,1-1 1 0 0,-1 1-1 0 0,1-1 0 0 0,-1 1 0 0 0,0 0 0 0 0,1-1 1 0 0,-1 1-1 0 0,0 0 0 0 0,0-1 0 0 0,0 1 1 0 0,0 0-1 0 0,-1-1 0 0 0,1 1 0 0 0,0 0 1 0 0,-2 2-1 0 0,0 3-2 0 0,0 0 0 0 0,-1 0 0 0 0,-3 8 0 0 0,-79 147 502 0 0,77-146-446 0 0,-17 36 142 0 0,21-41-171 0 0,4-10-19 0 0,0 0 1 0 0,0-1-1 0 0,0 1 1 0 0,0 0-1 0 0,0 0 0 0 0,0 0 1 0 0,0 0-1 0 0,0 0 0 0 0,0-1 1 0 0,0 1-1 0 0,0 0 0 0 0,0 0 1 0 0,1 1-1 0 0,3 1-22 0 0,-3-3 15 0 0,0 1-109 0 0,1 0 0 0 0,-1 0 0 0 0,1 0-1 0 0,0 0 1 0 0,-1 0 0 0 0,1 0 0 0 0,0-1 0 0 0,-1 1 0 0 0,3 0-1 0 0,10 1-5826 0 0,0 0-1796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2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988 50 8751 0 0,'-2'-50'6960'0'0,"0"52"-6269"0"0,0-1 1 0 0,-1 1-1 0 0,1-1 0 0 0,0 1 0 0 0,0 0 1 0 0,0-1-1 0 0,0 1 0 0 0,0 0 0 0 0,-2 4 0 0 0,-17 25-213 0 0,14-19-239 0 0,-180 324 278 0 0,95-162-402 0 0,-113 228 613 0 0,196-383-729 0 0,-2 6 0 0 0,-1-1 0 0 0,-1-1 1 0 0,-1 0-1 0 0,-22 27 0 0 0,32-47-143 0 0,-3 3 92 0 0,5-3-2792 0 0</inkml:trace>
  <inkml:trace contextRef="#ctx0" brushRef="#br0" timeOffset="1">42 745 5983 0 0,'-11'-3'239'0'0,"8"2"-113"0"0,-1-1 0 0 0,0 1 0 0 0,1 0 0 0 0,-1-1 0 0 0,1 0 1 0 0,-7-4 5871 0 0,29-3-1922 0 0,31-9 0 0 0,22-1-857 0 0,77-3-2938 0 0,-81 13 940 0 0,115-11-185 0 0,12-1-379 0 0,32-14-400 0 0,-129 19-4115 0 0,-83 13-4861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3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58 8287 0 0,'12'-58'7290'0'0,"-21"66"-4305"0"0,-2 4-2691 0 0,1 1 1 0 0,0-1-1 0 0,1 2 1 0 0,0-1-1 0 0,-10 24 0 0 0,-27 78 522 0 0,42-105-749 0 0,-154 365 694 0 0,136-328-765 0 0,-74 156 115 0 0,-12-10-501 0 0,65-131-162 0 0,37-55-6 0 0,0 0 1 0 0,0 0 0 0 0,-1 0-1 0 0,0-1 1 0 0,-13 9 0 0 0,9-9-917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3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76 107 4607 0 0,'-52'22'448'0'0,"40"-13"-8"0"0,8-4 190 0 0,-4 12 10135 0 0,20-6-8878 0 0,-8-9-1766 0 0,1 1 1 0 0,0-1 0 0 0,0 1-1 0 0,0-1 1 0 0,1-1 0 0 0,-1 1-1 0 0,0-1 1 0 0,1 0 0 0 0,-1 0 0 0 0,0 0-1 0 0,1-1 1 0 0,-1 0 0 0 0,9-1-1 0 0,8-1 277 0 0,43-11 0 0 0,-53 10-287 0 0,242-48 865 0 0,-29 7-673 0 0,-5-15-2426 0 0,-175 43 963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4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9215 0 0,'0'0'707'0'0,"-2"2"-464"0"0,0 0 106 0 0,-1 1 1 0 0,1 0-1 0 0,0 0 1 0 0,0 0-1 0 0,0 0 1 0 0,0 1-1 0 0,1-1 1 0 0,-1 0-1 0 0,1 1 1 0 0,0-1-1 0 0,0 1 1 0 0,-1 5-1 0 0,1-2-5 0 0,0 0 0 0 0,1 0 0 0 0,0 0 0 0 0,1 0 0 0 0,0 0 0 0 0,2 9 0 0 0,1 0-16 0 0,1 1 1 0 0,1-1 0 0 0,0-1 0 0 0,16 28-1 0 0,0-10-8 0 0,0-2-1 0 0,48 52 1 0 0,15 18 299 0 0,-78-91-521 0 0,0 1-1 0 0,-1 0 1 0 0,0 1 0 0 0,0 0 0 0 0,-1-1 0 0 0,-1 2 0 0 0,5 21 0 0 0,-7-25-27 0 0,-1 0-1 0 0,0 0 1 0 0,0 0-1 0 0,-1 0 1 0 0,0 0-1 0 0,-1 0 1 0 0,0 0-1 0 0,0 0 0 0 0,-1 0 1 0 0,0-1-1 0 0,-6 16 1 0 0,0-8 60 0 0,0 0 1 0 0,-1-1 0 0 0,0 0-1 0 0,-1-1 1 0 0,-1 0-1 0 0,0-1 1 0 0,-1 0-1 0 0,-1-1 1 0 0,1 0-1 0 0,-24 15 1 0 0,10-9-170 0 0,-2-2-1 0 0,0 0 1 0 0,-1-2-1 0 0,-57 19 0 0 0,2-9-3580 0 0,71-20 2081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3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0 18311 0 0,'0'0'1660'0'0,"2"2"-1368"0"0,1 1-232 0 0,0 1 0 0 0,0-1 0 0 0,-1 1 0 0 0,1 0-1 0 0,-1 0 1 0 0,0 0 0 0 0,0 0 0 0 0,0 0 0 0 0,0 1 0 0 0,1 5 0 0 0,-2-1 166 0 0,1-1 0 0 0,-1 1 1 0 0,0-1-1 0 0,-2 18 0 0 0,-1 1 300 0 0,-3 1-1 0 0,-10 37 1 0 0,15-62-526 0 0,-49 156 577 0 0,31-103-500 0 0,-57 147-17 0 0,55-159-60 0 0,-1 0 0 0 0,-41 58 0 0 0,46-80-86 0 0,-2 0-1 0 0,0 0 0 0 0,-33 27 0 0 0,38-37-13 0 0,-1-1 0 0 0,0-1 0 0 0,-1 0 0 0 0,0-1 0 0 0,0 0 0 0 0,-27 10-1 0 0,37-18 64 0 0,0 1 0 0 0,0-1 0 0 0,0 0 0 0 0,0 0 0 0 0,0-1 0 0 0,0 1 0 0 0,0-1 0 0 0,0 0 0 0 0,-9-2 0 0 0,13 2 31 0 0,-1 0 1 0 0,1-1 0 0 0,0 1 0 0 0,0 0-1 0 0,-1-1 1 0 0,1 0 0 0 0,0 1 0 0 0,0-1-1 0 0,0 0 1 0 0,0 1 0 0 0,0-1-1 0 0,0 0 1 0 0,0 0 0 0 0,0 0 0 0 0,0 0-1 0 0,-1-2 1 0 0,1 2 3 0 0,1-1-1 0 0,-1 1 1 0 0,1-1 0 0 0,-1 1-1 0 0,1-1 1 0 0,0 1 0 0 0,0-1-1 0 0,-1 1 1 0 0,1-1 0 0 0,0 0-1 0 0,0 1 1 0 0,1-1 0 0 0,-1 1-1 0 0,0-1 1 0 0,1 1 0 0 0,-1-1-1 0 0,1-1 1 0 0,1-3-9 0 0,1 1 1 0 0,-1 0 0 0 0,1 0-1 0 0,0 0 1 0 0,1 0 0 0 0,-1 0-1 0 0,1 1 1 0 0,8-9 0 0 0,39-29-184 0 0,-45 37 174 0 0,27-20-137 0 0,49-30-1 0 0,-70 48 200 0 0,1 1 0 0 0,0 0 0 0 0,0 1 0 0 0,0 0 0 0 0,1 1 0 0 0,-1 0 0 0 0,28-2 0 0 0,-37 5 6 0 0,0 1-1 0 0,0 0 0 0 0,0 0 0 0 0,0 1 0 0 0,0-1 0 0 0,0 1 0 0 0,0 0 0 0 0,0 0 0 0 0,0 0 0 0 0,0 0 0 0 0,0 1 0 0 0,0 0 0 0 0,-1 0 0 0 0,1 0 1 0 0,-1 0-1 0 0,6 5 0 0 0,-5-4-9 0 0,-1 1 1 0 0,0-1-1 0 0,0 1 1 0 0,0 0-1 0 0,0 0 0 0 0,-1 1 1 0 0,1-1-1 0 0,-1 0 1 0 0,0 1-1 0 0,0-1 1 0 0,-1 1-1 0 0,0 0 1 0 0,2 8-1 0 0,-1 0 51 0 0,-1 1 1 0 0,-1-1-1 0 0,0 1 0 0 0,-1-1 1 0 0,-1 1-1 0 0,-3 15 0 0 0,5-28-158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3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40 5527 0 0,'2'0'250'0'0,"17"6"100"0"0,-13-4 939 0 0,0 1 0 0 0,-1 0 0 0 0,1 0 0 0 0,5 4 0 0 0,-6-3 497 0 0,1 0 0 0 0,0-1 0 0 0,10 5 1 0 0,-9-6-1513 0 0,1 0 1 0 0,0-1-1 0 0,0 1 1 0 0,0-2-1 0 0,0 1 1 0 0,0-1-1 0 0,0 0 1 0 0,0 0-1 0 0,0-1 1 0 0,0-1 0 0 0,0 1-1 0 0,0-1 1 0 0,13-5-1 0 0,-10 3-154 0 0,1-1 0 0 0,-1-1 0 0 0,0 0 0 0 0,0 0 0 0 0,0-1-1 0 0,-1-1 1 0 0,17-16 0 0 0,-25 23 8 0 0,-2 1-130 0 0,-1-1 1 0 0,1 1-1 0 0,0-1 0 0 0,0 1 1 0 0,0-1-1 0 0,0 1 0 0 0,0-1 0 0 0,0 1 1 0 0,-1-1-1 0 0,1 1 0 0 0,0-1 1 0 0,0 1-1 0 0,-1 0 0 0 0,1-1 0 0 0,0 1 1 0 0,0 0-1 0 0,-1-1 0 0 0,1 1 1 0 0,-1 0-1 0 0,1-1 0 0 0,0 1 0 0 0,-1 0 1 0 0,1-1-1 0 0,-1 1 0 0 0,1 0 0 0 0,0 0 1 0 0,-1 0-1 0 0,1-1 0 0 0,-1 1 1 0 0,1 0-1 0 0,-1 0 0 0 0,1 0 0 0 0,-1 0 1 0 0,1 0-1 0 0,-1 0 0 0 0,1 0 1 0 0,-1 0-1 0 0,1 0 0 0 0,-1 0 0 0 0,1 0 1 0 0,-1 0-1 0 0,0 1 0 0 0,-21 5-140 0 0,21-6 143 0 0,-22 10-27 0 0,1 0 0 0 0,0 1 0 0 0,0 2-1 0 0,2 0 1 0 0,-1 1 0 0 0,2 1-1 0 0,0 1 1 0 0,1 0 0 0 0,0 2-1 0 0,-24 31 1 0 0,0 8 98 0 0,37-50-60 0 0,1 1 0 0 0,0 0 0 0 0,0 0 0 0 0,0 0 0 0 0,-3 16 0 0 0,6-22-21 0 0,1-1 0 0 0,-1 1 0 0 0,1-1 0 0 0,0 1 0 0 0,0-1 0 0 0,0 1 0 0 0,0-1 0 0 0,0 1 0 0 0,0 0 0 0 0,0-1 0 0 0,0 1 0 0 0,1-1 0 0 0,-1 1 0 0 0,1-1 0 0 0,-1 1 0 0 0,1-1 0 0 0,0 1 0 0 0,0 1 0 0 0,0-2-20 0 0,0 0 0 0 0,1 0 1 0 0,-1 0-1 0 0,0 0 1 0 0,0 0-1 0 0,0 0 0 0 0,1-1 1 0 0,-1 1-1 0 0,0 0 0 0 0,1-1 1 0 0,-1 1-1 0 0,0-1 1 0 0,1 0-1 0 0,-1 1 0 0 0,4-1 1 0 0,4 1-211 0 0,0-1-1 0 0,0-1 1 0 0,0 0 0 0 0,0 0-1 0 0,9-3 1 0 0,-10 2-16 0 0,27-5-1602 0 0,2-1-86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3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51 312 3679 0 0,'-1'2'284'0'0,"-21"43"1740"0"0,-5 0 11918 0 0,27-47-13058 0 0,10-17-300 0 0,1 0 0 0 0,0 0 1 0 0,1 1-1 0 0,1 0 0 0 0,16-15 1 0 0,-11 10-274 0 0,4-3-211 0 0,0 1 0 0 0,2 1 1 0 0,1 2-1 0 0,54-39 0 0 0,-56 46-80 0 0,0 2-1 0 0,0 1 0 0 0,2 0 0 0 0,-1 2 0 0 0,1 1 1 0 0,47-11-1 0 0,-66 19 11 0 0,0 0 1 0 0,0 1-1 0 0,-1-1 0 0 0,1 1 1 0 0,0 0-1 0 0,0 0 1 0 0,0 1-1 0 0,0 0 0 0 0,0 0 1 0 0,-1 0-1 0 0,1 1 0 0 0,11 4 1 0 0,-14-4-11 0 0,0 0 0 0 0,0-1-1 0 0,0 1 1 0 0,-1 0 0 0 0,1 1 0 0 0,-1-1 0 0 0,1 0 0 0 0,-1 1 0 0 0,1-1 0 0 0,-1 1-1 0 0,0 0 1 0 0,-1 0 0 0 0,1 0 0 0 0,0 0 0 0 0,-1 0 0 0 0,1 0 0 0 0,-1 0 0 0 0,0 1-1 0 0,0-1 1 0 0,0 0 0 0 0,-1 1 0 0 0,1-1 0 0 0,-1 5 0 0 0,0 6-21 0 0,-1 0-1 0 0,0-1 1 0 0,-1 1 0 0 0,-8 26 0 0 0,-2 19-405 0 0,11-56 303 0 0,1 1 1 0 0,0 0-1 0 0,-1 0 0 0 0,2-1 1 0 0,-1 1-1 0 0,0 0 1 0 0,1 0-1 0 0,0-1 0 0 0,0 1 1 0 0,0 0-1 0 0,0-1 0 0 0,0 1 1 0 0,3 3-1 0 0,10 13-7429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3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 10103 0 0,'0'0'464'0'0,"-1"2"-9"0"0,-8 14-200 0 0,6-9 1689 0 0,11-5 4394 0 0,11-6-4484 0 0,-13 3-1788 0 0,-4 0-2 0 0,-1 1-10 0 0,5-3-28 0 0,-4 3 727 0 0,-1-1-694 0 0,6-2-36 0 0,-1 1 71 0 0,-2 0 0 0 0,1 0 0 0 0,0-1 0 0 0,6-4 0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3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846 153 1375 0 0,'17'0'50'0'0,"1"1"-1"0"0,0-2 0 0 0,-1-1 0 0 0,22-4 1 0 0,68-21 2207 0 0,-76 19-969 0 0,122-41 2489 0 0,31-8 566 0 0,-179 56-4057 0 0,-1 0 1 0 0,1 0-1 0 0,0 1 0 0 0,0 0 0 0 0,0 0 0 0 0,-1 0 0 0 0,7 1 1 0 0,-9-1 329 0 0,-2 2-59 0 0,0 0-469 0 0,-1 0-1 0 0,1 0 1 0 0,0 0-1 0 0,-1 0 1 0 0,1 0-1 0 0,-1 0 1 0 0,0 0 0 0 0,0 0-1 0 0,1 0 1 0 0,-1-1-1 0 0,0 1 1 0 0,-1 0 0 0 0,1 0-1 0 0,0-1 1 0 0,0 1-1 0 0,-1-1 1 0 0,-1 2 0 0 0,-4 3 187 0 0,0 0 0 0 0,-14 7 1 0 0,1 0 125 0 0,-13 9 147 0 0,-1-1 0 0 0,-64 27 0 0 0,-79 21-174 0 0,154-60-360 0 0,-390 119-617 0 0,349-112 458 0 0,0-3-1 0 0,0-2 0 0 0,-2-4 1 0 0,-98 0-1 0 0,132-8 148 0 0,-32-6 1 0 0,56 5 20 0 0,-1 1 1 0 0,1-1-1 0 0,0-1 1 0 0,0 1-1 0 0,0-1 1 0 0,1-1-1 0 0,-1 1 1 0 0,1-1 0 0 0,-9-7-1 0 0,14 10-3 0 0,0 0 0 0 0,1 0-1 0 0,0 0 1 0 0,-1 0 0 0 0,1-1 0 0 0,0 1-1 0 0,-1 0 1 0 0,1-1 0 0 0,0 1-1 0 0,0-1 1 0 0,0 0 0 0 0,0 1 0 0 0,1-1-1 0 0,-1 0 1 0 0,0 1 0 0 0,1-1-1 0 0,-1 0 1 0 0,1 0 0 0 0,0 0 0 0 0,-1 1-1 0 0,1-1 1 0 0,0 0 0 0 0,0 0 0 0 0,0 0-1 0 0,0 0 1 0 0,1-2 0 0 0,0 1 9 0 0,0 1 0 0 0,1-1 0 0 0,-1 1 0 0 0,0-1 0 0 0,1 1 1 0 0,0 0-1 0 0,0 0 0 0 0,-1 0 0 0 0,1 0 0 0 0,0 0 0 0 0,1 0 1 0 0,-1 0-1 0 0,0 1 0 0 0,0-1 0 0 0,1 1 0 0 0,-1 0 0 0 0,4-2 0 0 0,-4 2 11 0 0,0 0-1 0 0,0 0 1 0 0,1 0-1 0 0,-1 0 1 0 0,0 0-1 0 0,1 1 1 0 0,-1-1-1 0 0,0 1 1 0 0,1-1-1 0 0,-1 1 1 0 0,1 0-1 0 0,-1 0 1 0 0,1 0-1 0 0,-1 0 1 0 0,1 0-1 0 0,-1 1 1 0 0,0-1-1 0 0,1 1 1 0 0,-1 0-1 0 0,0 0 1 0 0,1-1-1 0 0,-1 1 1 0 0,0 1-1 0 0,0-1 1 0 0,0 0-1 0 0,0 0 1 0 0,0 1-1 0 0,0-1 1 0 0,0 1-1 0 0,0 0 1 0 0,-1 0-1 0 0,1 0 1 0 0,0-1-1 0 0,-1 1 1 0 0,0 0-1 0 0,1 1 1 0 0,-1-1-1 0 0,1 3 0 0 0,56 125-12 0 0,-49-110-34 0 0,0-2-25 0 0,-1 1 1 0 0,0 0-1 0 0,8 34 1 0 0,40 200 780 0 0,-52-234-551 0 0,2 0-1 0 0,12 27 1 0 0,-15-39-119 0 0,0-1 0 0 0,1 0 0 0 0,-1 0 1 0 0,1 0-1 0 0,1 0 0 0 0,-1-1 0 0 0,1 1 0 0 0,0-1 1 0 0,0 0-1 0 0,9 5 0 0 0,-11-8-35 0 0,0 0-1 0 0,0 0 1 0 0,0-1 0 0 0,1 1-1 0 0,-1-1 1 0 0,1 0 0 0 0,-1 0-1 0 0,7 1 1 0 0,35-1 260 0 0,-28-1-214 0 0,-15 0 1210 0 0,2-7-1222 0 0,-3 6-69 0 0,0 0 0 0 0,-1 0-1 0 0,1-1 1 0 0,0 1 0 0 0,-1 0 0 0 0,1 0 0 0 0,-1-1 0 0 0,0 1 0 0 0,1 0-1 0 0,-1 0 1 0 0,0-1 0 0 0,1-1 0 0 0,-1-16 4 0 0,0 0 0 0 0,2 0-1 0 0,1 0 1 0 0,8-33 0 0 0,95-248-21 0 0,23 9-25 0 0,-123 275-18 0 0,-2 7 41 0 0,0 0 1 0 0,1 1-1 0 0,0-1 1 0 0,8-10-1 0 0,-12 18-49 0 0,0 1-182 0 0,0 0 211 0 0,0 0 0 0 0,0 0 1 0 0,0 0-1 0 0,0 0 0 0 0,0 0 1 0 0,0 0-1 0 0,0 0 0 0 0,0 0 1 0 0,0 1-1 0 0,0-1 0 0 0,-1 0 0 0 0,1 1 1 0 0,0-1-1 0 0,2 2 0 0 0,12 7-348 0 0,-12-7 289 0 0,1 1-1 0 0,0 0 1 0 0,-1 0 0 0 0,1 0-1 0 0,2 5 1 0 0,-5-7-3 0 0,0 0 0 0 0,-1 0 0 0 0,1 0 0 0 0,-1 0 0 0 0,1 0 0 0 0,-1 0 0 0 0,1 0 0 0 0,-1 0 1 0 0,0 0-1 0 0,1 0 0 0 0,-1 0 0 0 0,0 0 0 0 0,0 1 0 0 0,0-1 0 0 0,0 0 0 0 0,0 0 0 0 0,0 0 0 0 0,0 0 0 0 0,0 0 0 0 0,-1 1 0 0 0,1-1 0 0 0,0 0 0 0 0,-1 0 0 0 0,1 0 0 0 0,-2 2 0 0 0,-4 7-1093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3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271 178 2303 0 0,'-2'0'167'0'0,"-23"3"604"0"0,-27 5 7882 0 0,36-5-7245 0 0,10-2-945 0 0,0 1 0 0 0,0-1 0 0 0,1 1 1 0 0,-1 0-1 0 0,1 0 0 0 0,-1 0 0 0 0,-8 6 2280 0 0,27-12-2055 0 0,26-13-16 0 0,-2-2 0 0 0,43-27 0 0 0,-25 11-214 0 0,-23 14-61 0 0,1 1 0 0 0,65-29-1 0 0,-95 48-209 0 0,-4 4-83 0 0,-1 4-82 0 0,-1 0 1 0 0,1-1-1 0 0,-2 1 1 0 0,1 0-1 0 0,-1-1 1 0 0,-5 7-1 0 0,-31 38 44 0 0,30-39-41 0 0,-44 46-32 0 0,-120 99 0 0 0,63-60-193 0 0,94-82 119 0 0,1 2 0 0 0,1 0 0 0 0,0 0 0 0 0,-16 27 0 0 0,30-43-14 0 0,12 3 6 0 0,3-1 190 0 0,-1-1-1 0 0,1 0 1 0 0,-1-1-1 0 0,1-1 1 0 0,21-2-1 0 0,2 1 144 0 0,5 1-248 0 0,-9-1 543 0 0,35 3 0 0 0,-59-1-858 0 0,1 1 0 0 0,0 0 0 0 0,-1 0 0 0 0,1 1 0 0 0,-1 0 0 0 0,0 0 0 0 0,17 10 0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37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0,'0'0'167'0'0,"2"0"377"0"0,0 0 201 0 0,1 1 1 0 0,-1-1-1 0 0,1 0 0 0 0,-1 1 1 0 0,1 0-1 0 0,-1-1 0 0 0,1 1 1 0 0,-1 0-1 0 0,1 0 0 0 0,-1 0 1 0 0,0 1-1 0 0,0-1 0 0 0,4 3 1 0 0,-2 0-121 0 0,0 0 1 0 0,0 0-1 0 0,0 0 1 0 0,-1 0-1 0 0,7 10 1 0 0,-1 3 68 0 0,-1 1 1 0 0,11 31 0 0 0,-17-44-214 0 0,8 24 57 0 0,1 0 0 0 0,1-1 0 0 0,2-1 1 0 0,0 0-1 0 0,2 0 0 0 0,23 28 0 0 0,-24-36-445 0 0,0-2 0 0 0,1 0 0 0 0,1 0 0 0 0,1-2 1 0 0,0 0-1 0 0,1-1 0 0 0,25 14 0 0 0,-38-25-105 0 0,0-1 0 0 0,0 1 0 0 0,0-1 0 0 0,0-1 0 0 0,1 1 0 0 0,-1-1 0 0 0,1 0 1 0 0,6 0-1 0 0,9-2-2576 0 0,-1-3-3797 0 0,-10 0-767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3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13735 0 0,'0'0'1586'0'0,"-1"2"-937"0"0,0 0-481 0 0,-18 37 1477 0 0,-2-1 0 0 0,-27 38 1 0 0,20-39-1256 0 0,-64 82 189 0 0,77-103-554 0 0,-1 0 0 0 0,-1 0 0 0 0,0-2-1 0 0,-33 22 1 0 0,-75 35-475 0 0,118-69 364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3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11975 0 0,'1'-1'8538'0'0,"3"-2"-8253"0"0,-1 0 0 0 0,1 0 0 0 0,-1 1 0 0 0,1-1 0 0 0,0 1 0 0 0,0 0 1 0 0,0 0-1 0 0,1 0 0 0 0,-1 1 0 0 0,6-2 0 0 0,11-4 148 0 0,244-95 2024 0 0,-254 99-2446 0 0,81-23 418 0 0,-81 24-566 0 0,0 0 1 0 0,1 1 0 0 0,-1 0-1 0 0,0 1 1 0 0,0 0 0 0 0,15 2-1 0 0,-25-1-504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3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5983 0 0,'-1'2'6120'0'0,"-28"90"2454"0"0,5 4-6160 0 0,17-63-2173 0 0,1 1-1 0 0,2 0 1 0 0,1 59 0 0 0,5-68-239 0 0,1-1-1 0 0,8 32 1 0 0,3-18-2074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4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61 5527 0 0,'0'0'664'0'0,"3"0"-152"0"0,34-8 1022 0 0,-20 5-1036 0 0,0-1 0 0 0,23-8 1454 0 0,-40 12-1895 0 0,0 0 1 0 0,0 0-1 0 0,0 0 0 0 0,1 0 1 0 0,-1 0-1 0 0,0 0 1 0 0,0 0-1 0 0,1 0 1 0 0,-1 0-1 0 0,0 0 1 0 0,0 0-1 0 0,1 0 1 0 0,-1 0-1 0 0,0 0 0 0 0,0-1 1 0 0,0 1-1 0 0,1 0 1 0 0,-1 0-1 0 0,0 0 1 0 0,0 0-1 0 0,0-1 1 0 0,0 1-1 0 0,1 0 1 0 0,-1 0-1 0 0,0 0 0 0 0,0-1 1 0 0,0 1-1 0 0,0 0 1 0 0,0 0-1 0 0,0 0 1 0 0,0-1-1 0 0,0 1 1 0 0,1 0-1 0 0,-1 0 0 0 0,0-1 1 0 0,0 1-1 0 0,0 0 1 0 0,0 0-1 0 0,0-1 1 0 0,0 1-1 0 0,0 0 1 0 0,-1 0-1 0 0,1-1 1 0 0,0 1-1 0 0,0 0 0 0 0,0 0 1 0 0,0 0-1 0 0,0-1 1 0 0,0 1-1 0 0,0 0 1 0 0,0 0-1 0 0,0-1 1 0 0,-1 1-1 0 0,1 0 1 0 0,0 0-1 0 0,0 0 0 0 0,0 0 1 0 0,-1-1-1 0 0,1 1 1 0 0,0 0-1 0 0,-11-13 1348 0 0,9 12-1321 0 0,1 0 0 0 0,-1 0 0 0 0,0-1 0 0 0,0 1 0 0 0,0 1 0 0 0,0-1 0 0 0,1 0 0 0 0,-1 0 0 0 0,-1 1 0 0 0,1-1 0 0 0,0 1 0 0 0,0-1 0 0 0,0 1 0 0 0,0 0 0 0 0,0 0 0 0 0,0 0 0 0 0,0 0 0 0 0,0 1 0 0 0,0-1 0 0 0,0 0 0 0 0,0 1 0 0 0,0-1 0 0 0,0 1 0 0 0,-3 1 0 0 0,5-1-58 0 0,-1 0 1 0 0,1 0-1 0 0,0 1 1 0 0,-1-1-1 0 0,1 0 1 0 0,0 0 0 0 0,0 0-1 0 0,0 0 1 0 0,0 1-1 0 0,0-1 1 0 0,1 0-1 0 0,-1 0 1 0 0,0 0-1 0 0,0 0 1 0 0,1 0-1 0 0,-1 1 1 0 0,1 0-1 0 0,10 13 385 0 0,-10-14-80 0 0,7 8 1239 0 0,-7-7-1466 0 0,1 0 0 0 0,-1 0 0 0 0,0 0 0 0 0,0 0-1 0 0,0 0 1 0 0,-1 0 0 0 0,1 0 0 0 0,0 0 0 0 0,-1 0 0 0 0,1 0 0 0 0,-1 0-1 0 0,0 1 1 0 0,0-1 0 0 0,0 0 0 0 0,0 0 0 0 0,0 1 0 0 0,0-1-1 0 0,-1 0 1 0 0,0 4 0 0 0,-2 4 40 0 0,-1 0-1 0 0,0-1 1 0 0,-6 11 0 0 0,3-6 24 0 0,-4 8-26 0 0,-2-1 0 0 0,0 0 0 0 0,-18 20 0 0 0,-53 55 186 0 0,49-57-215 0 0,-125 140 42 0 0,143-157-250 0 0,16-21 7 0 0,3-1-104 0 0,0-1 81 0 0,0 1 1 0 0,-1-1-1 0 0,1 0 0 0 0,0 0 0 0 0,0 0 0 0 0,0 0 1 0 0,-1 0-1 0 0,3-3 0 0 0,2 0-178 0 0,11-8-1358 0 0,26-22 1 0 0,-21 13-320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3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16527 0 0,'0'0'760'0'0,"-1"2"-21"0"0,-2 1-641 0 0,0 1 0 0 0,1-1 0 0 0,0 1 0 0 0,0 0 0 0 0,0 0 0 0 0,0 0 0 0 0,1 0 0 0 0,-1 0 0 0 0,1 0 0 0 0,0 0 0 0 0,1 0 0 0 0,-1 1 0 0 0,1-1 0 0 0,-1 0 0 0 0,1 0 0 0 0,1 8 0 0 0,0-6 87 0 0,0 0 0 0 0,1 0 0 0 0,0 0 0 0 0,0-1 0 0 0,0 1 0 0 0,1 0 0 0 0,-1-1-1 0 0,1 0 1 0 0,1 0 0 0 0,-1 1 0 0 0,8 6 0 0 0,1 2-164 0 0,1-1-1 0 0,1-1 1 0 0,0 0 0 0 0,1-1-1 0 0,25 14 1 0 0,-29-19-2207 0 0,1 0-1 0 0,18 6 0 0 0,-7-6-4473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3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13703 0 0,'0'0'1246'0'0,"1"2"-940"0"0,2 5-42 0 0,-1 1-1 0 0,0 0 1 0 0,-1 0 0 0 0,1 0-1 0 0,-1 0 1 0 0,-1-1-1 0 0,0 1 1 0 0,0 0-1 0 0,0 0 1 0 0,-1 0-1 0 0,0 0 1 0 0,-1 0 0 0 0,0 0-1 0 0,0 0 1 0 0,0-1-1 0 0,-1 1 1 0 0,-6 11-1 0 0,1-5-128 0 0,0 1 0 0 0,-1-1 0 0 0,-1-1 0 0 0,0 1 0 0 0,0-2 0 0 0,-2 1 0 0 0,-21 17 0 0 0,19-19-64 0 0,-1-1 0 0 0,0 0 0 0 0,0-1 0 0 0,-1-1 0 0 0,-27 10 0 0 0,-89 21-4 0 0,65-21-197 0 0,43-11-112 0 0,0-1 0 0 0,0-1 1 0 0,-1-1-1 0 0,1-2 0 0 0,-45 1 0 0 0,66-4 26 0 0,0 1 0 0 0,-1-1-1 0 0,1 1 1 0 0,0-1 0 0 0,-1 0-1 0 0,1 0 1 0 0,0-1 0 0 0,-4-1 0 0 0,5 2-647 0 0,8-8-341 0 0,-3 6 1207 0 0,1 0 0 0 0,-1 0 0 0 0,0 0 0 0 0,1 0 0 0 0,0 1 0 0 0,-1 0 0 0 0,1-1 0 0 0,0 1 0 0 0,0 1 0 0 0,0-1 1 0 0,1 0-1 0 0,7-1 0 0 0,-4 2 330 0 0,-1-1 1 0 0,1 2 0 0 0,-1-1-1 0 0,1 1 1 0 0,-1 0 0 0 0,1 0 0 0 0,7 2-1 0 0,-11-1-91 0 0,0 0 0 0 0,0 0-1 0 0,0 0 1 0 0,0 0 0 0 0,0 1 0 0 0,-1-1-1 0 0,7 5 1 0 0,-8-5-147 0 0,-1 0-1 0 0,1 0 1 0 0,-1 1-1 0 0,0-1 1 0 0,1 1-1 0 0,-1-1 1 0 0,0 1-1 0 0,0-1 1 0 0,0 1-1 0 0,0 0 1 0 0,0-1-1 0 0,-1 1 1 0 0,1 0-1 0 0,0 0 1 0 0,-1 0-1 0 0,1 0 1 0 0,-1 0-1 0 0,0 3 0 0 0,1 6 87 0 0,-1 1-1 0 0,0-1 0 0 0,-1 1 0 0 0,-1 0 0 0 0,-2 12 0 0 0,-20 59 334 0 0,7-27-270 0 0,10-31-157 0 0,1-5 3 0 0,0 0 0 0 0,2 1 0 0 0,0 0 0 0 0,1 0 0 0 0,1 27 0 0 0,2-44-72 0 0,1 0 0 0 0,-1-1 1 0 0,1 1-1 0 0,0 0 0 0 0,1 0 1 0 0,2 6-1 0 0,-3-9 3 0 0,1 0-122 0 0,16 2-1127 0 0,-4-5-4672 0 0,1-5-1751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3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0,'0'0'6895'0'0,"0"2"-6394"0"0,0 7 1649 0 0,0-7-1512 0 0,2 0-540 0 0,-1 0 0 0 0,0 0-1 0 0,1-1 1 0 0,-1 1 0 0 0,1 0-1 0 0,0 0 1 0 0,-1-1 0 0 0,1 1 0 0 0,0-1-1 0 0,0 1 1 0 0,0-1 0 0 0,0 0-1 0 0,0 0 1 0 0,1 0 0 0 0,-1 0-1 0 0,0 0 1 0 0,0 0 0 0 0,1-1 0 0 0,-1 1-1 0 0,4 0 1 0 0,6 0 110 0 0,0-1 0 0 0,0 0 0 0 0,13-1-1 0 0,4-1 102 0 0,100-3-1681 0 0,-105 5-120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3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3223 0 0,'0'0'16836'0'0,"2"1"-15801"0"0,2 2-897 0 0,1 0 1 0 0,0-1 0 0 0,0 1-1 0 0,0-1 1 0 0,0 0 0 0 0,0 0-1 0 0,0-1 1 0 0,1 0-1 0 0,-1 0 1 0 0,1 0 0 0 0,-1 0-1 0 0,0-1 1 0 0,1 0 0 0 0,7-1-1 0 0,12-1 912 0 0,45-11-1 0 0,-52 9-954 0 0,51-11-1399 0 0,69-25 0 0 0,-127 36-424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4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1063 52 10047 0 0,'12'-3'439'0'0,"0"0"1"0"0,18-1-1 0 0,-21 3 468 0 0,0 0 0 0 0,0-1 1 0 0,0 0-1 0 0,-1-1 1 0 0,1 1-1 0 0,8-5 1 0 0,-9 4-31 0 0,-7 2-40 0 0,1 0-5 0 0,12-14 3015 0 0,-20 12-3537 0 0,0 2-284 0 0,0 1-1 0 0,0 1 0 0 0,0-1 0 0 0,0 1 0 0 0,0 0 1 0 0,0 0-1 0 0,0 1 0 0 0,-10 3 0 0 0,5-1-25 0 0,-223 85-461 0 0,13-5-214 0 0,110-50 287 0 0,-203 34 0 0 0,292-65 396 0 0,1-2-1 0 0,-1 0 1 0 0,0-1 0 0 0,0-1-1 0 0,0-1 1 0 0,-26-6-1 0 0,44 7 14 0 0,0-1 0 0 0,0 1 0 0 0,0 0 0 0 0,1-1 0 0 0,-1 0 0 0 0,1 0-1 0 0,-1 0 1 0 0,1 0 0 0 0,0-1 0 0 0,0 1 0 0 0,0-1 0 0 0,0 0 0 0 0,0 1-1 0 0,1-1 1 0 0,-1-1 0 0 0,1 1 0 0 0,0 0 0 0 0,0-1 0 0 0,0 1 0 0 0,0-1-1 0 0,0 1 1 0 0,1-1 0 0 0,0 0 0 0 0,0 0 0 0 0,0 0 0 0 0,0 1-1 0 0,1-1 1 0 0,-1 0 0 0 0,1 0 0 0 0,0 0 0 0 0,0 0 0 0 0,0 0 0 0 0,1 0-1 0 0,-1 0 1 0 0,1 0 0 0 0,0 0 0 0 0,0 0 0 0 0,1 0 0 0 0,-1 1 0 0 0,1-1-1 0 0,0 1 1 0 0,0-1 0 0 0,0 1 0 0 0,0-1 0 0 0,0 1 0 0 0,6-5-1 0 0,-7 6-19 0 0,0 1 0 0 0,0 0 0 0 0,0 0 0 0 0,1 0-1 0 0,-1 0 1 0 0,0-1 0 0 0,1 2 0 0 0,-1-1-1 0 0,1 0 1 0 0,-1 0 0 0 0,1 0 0 0 0,-1 1-1 0 0,1-1 1 0 0,-1 1 0 0 0,1-1 0 0 0,0 1-1 0 0,-1 0 1 0 0,1-1 0 0 0,0 1 0 0 0,-1 0-1 0 0,1 0 1 0 0,0 0 0 0 0,0 1 0 0 0,-1-1-1 0 0,1 0 1 0 0,0 0 0 0 0,-1 1 0 0 0,2 0 0 0 0,0 1-7 0 0,-1-1 1 0 0,1 1 0 0 0,-1 0 0 0 0,0 0 0 0 0,0 0 0 0 0,1 0 0 0 0,-1 0 0 0 0,-1 1 0 0 0,1-1 0 0 0,0 1 0 0 0,-1-1 0 0 0,1 1 0 0 0,-1 0 0 0 0,0-1 0 0 0,1 5 0 0 0,4 12-100 0 0,-1 1 1 0 0,0 0 0 0 0,1 34-1 0 0,1-1-284 0 0,-5-46 361 0 0,-1 1 0 0 0,2-1 0 0 0,-1-1 0 0 0,1 1-1 0 0,0 0 1 0 0,6 10 0 0 0,29 35 23 0 0,-26-37 59 0 0,18 30 1 0 0,-1 10 17 0 0,-3 2 0 0 0,35 107 0 0 0,-55-142 78 0 0,-6-20 1081 0 0,-4-22-943 0 0,-1-2-168 0 0,1 0 0 0 0,0 0 0 0 0,2 0 0 0 0,1-1 0 0 0,1-24 0 0 0,1 30-90 0 0,1 0 0 0 0,1 0 0 0 0,0 0 1 0 0,1 1-1 0 0,1-1 0 0 0,1 1 0 0 0,0 0 0 0 0,1 0 0 0 0,0 1 0 0 0,2 0 0 0 0,0 0 1 0 0,0 1-1 0 0,1 1 0 0 0,1-1 0 0 0,0 1 0 0 0,21-17 0 0 0,62-53-205 0 0,-93 81 78 0 0,-1 16-3724 0 0,0-1 2498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4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6447 0 0,'0'0'2171'0'0,"3"-8"2869"0"0,14-6-2809 0 0,-13 9-1744 0 0,1 1 1 0 0,-1 0-1 0 0,1 1 0 0 0,6-4 1 0 0,16-9 910 0 0,-14 7-621 0 0,1 2 0 0 0,22-11 0 0 0,-32 17-660 0 0,0-1-1 0 0,-1 1 1 0 0,1 0-1 0 0,0 0 1 0 0,0 1-1 0 0,0-1 1 0 0,0 1-1 0 0,0 0 1 0 0,0 0-1 0 0,-1 0 1 0 0,1 0-1 0 0,0 1 1 0 0,0 0-1 0 0,0 0 1 0 0,5 1-1 0 0,-7-1-83 0 0,-1 0 1 0 0,1 0-1 0 0,-1 0 0 0 0,1 1 0 0 0,-1-1 0 0 0,1 0 1 0 0,-1 0-1 0 0,0 1 0 0 0,0-1 0 0 0,0 1 0 0 0,0-1 1 0 0,0 1-1 0 0,0-1 0 0 0,0 1 0 0 0,0 0 0 0 0,0-1 1 0 0,-1 1-1 0 0,1 0 0 0 0,-1 0 0 0 0,1-1 0 0 0,-1 1 1 0 0,0 0-1 0 0,0 0 0 0 0,0 0 0 0 0,0 0 0 0 0,0-1 1 0 0,0 1-1 0 0,0 0 0 0 0,-1 2 0 0 0,-1 7 18 0 0,-1 0 0 0 0,1 0 0 0 0,-8 15 0 0 0,9-22-30 0 0,-7 14 15 0 0,0 0 0 0 0,-1 0 0 0 0,-1 0 0 0 0,-1-1 0 0 0,-1-1 0 0 0,0 0 0 0 0,-21 22 0 0 0,20-25 28 0 0,12-13-63 0 0,1 0-1 0 0,0 0 0 0 0,-1 0 0 0 0,1 0 0 0 0,0 1 1 0 0,-1-1-1 0 0,1 0 0 0 0,0 0 0 0 0,-1 1 0 0 0,1-1 1 0 0,0 0-1 0 0,0 0 0 0 0,-1 1 0 0 0,1-1 0 0 0,0 0 1 0 0,0 1-1 0 0,0-1 0 0 0,-1 0 0 0 0,1 1 0 0 0,0-1 1 0 0,0 0-1 0 0,0 1 0 0 0,0-1 0 0 0,0 1 0 0 0,0-1 1 0 0,0 0-1 0 0,0 1 0 0 0,0-1 0 0 0,0 0 0 0 0,0 1 0 0 0,0-1 1 0 0,0 1-1 0 0,0-1 0 0 0,0 0 0 0 0,0 1 0 0 0,0-1 1 0 0,1 0-1 0 0,-1 1 0 0 0,0-1 0 0 0,0 0 0 0 0,0 1 1 0 0,1-1-1 0 0,-1 0 0 0 0,0 1 0 0 0,0-1 0 0 0,1 0 1 0 0,-1 0-1 0 0,0 1 0 0 0,1-1 0 0 0,-1 0 1 0 0,8 8-1 0 0,-4-7 6 0 0,1 1-1 0 0,-1-1 0 0 0,1 0 1 0 0,-1 0-1 0 0,1 0 0 0 0,0 0 1 0 0,-1-1-1 0 0,7 0 1 0 0,41-4 177 0 0,-34 2-130 0 0,-1 1 62 0 0,-1 0 0 0 0,0 2-1 0 0,23 2 1 0 0,5 7-1179 0 0,-37-7-270 0 0,0 0 1 0 0,1 0-1 0 0,9 7 1 0 0,-8-3-6069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4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0,'1'3'6520'0'0,"13"37"374"0"0,14 35-3546 0 0,-24-66-3095 0 0,1 0 0 0 0,0 0 0 0 0,1 0 0 0 0,0-1 0 0 0,14 15 0 0 0,-4-8 29 0 0,0-1-1 0 0,2-1 1 0 0,0 0-1 0 0,0-1 1 0 0,1-1-1 0 0,32 14 1 0 0,127 35 355 0 0,-154-52-626 0 0,-1-2-1 0 0,1-1 0 0 0,1-1 1 0 0,25 1-1 0 0,-48-5-169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41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 4143 0 0,'-2'2'13131'0'0,"-25"39"-10847"0"0,-43 48 0 0 0,-42 34-1224 0 0,79-91-839 0 0,-1-1 0 0 0,-1-1 0 0 0,-67 41 0 0 0,94-67-459 0 0,19-13-3490 0 0,-6 4 902 0 0,8-6-4481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4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39 6447 0 0,'-2'0'499'0'0,"-24"2"140"0"0,20-2 474 0 0,1 1 1 0 0,0-1-1 0 0,-1 2 0 0 0,1-1 0 0 0,0 0 0 0 0,0 1 0 0 0,-1 0 0 0 0,2 1 0 0 0,-11 5 2354 0 0,26 0-2473 0 0,-6-5-851 0 0,0 0-1 0 0,0-1 1 0 0,0 0-1 0 0,0 0 0 0 0,1 0 1 0 0,-1 0-1 0 0,0-1 1 0 0,1 0-1 0 0,9 0 0 0 0,7 0 160 0 0,25-2-1 0 0,-23 0-154 0 0,53-4 211 0 0,0-4 0 0 0,91-23 0 0 0,38-5 104 0 0,-195 35-781 0 0,1 1 0 0 0,-1 0-1 0 0,1 1 1 0 0,0 0 0 0 0,14 3 0 0 0,-25-3-598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4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15 16759 0 0,'0'0'763'0'0,"-1"-1"-12"0"0,-1 0-618 0 0,-9-11 2302 0 0,6 17-2105 0 0,1 0 0 0 0,0 0 0 0 0,0 1 0 0 0,1 0 0 0 0,-1 0 0 0 0,1 0 0 0 0,-3 9 1 0 0,-13 50 112 0 0,14-44-193 0 0,-7 21 16 0 0,3 0 0 0 0,1 1 0 0 0,2 0 0 0 0,3 0 0 0 0,1 61 0 0 0,2-97-271 0 0,7 78 45 0 0,-5-72-123 0 0,1 1-1 0 0,0-1 1 0 0,1 0 0 0 0,6 16 0 0 0,-9-28-26 0 0,-1 1 0 0 0,1-1 0 0 0,0 1 0 0 0,0-1 0 0 0,-1 0 0 0 0,1 1 1 0 0,0-1-1 0 0,0 0 0 0 0,1 0 0 0 0,-1 1 0 0 0,0-1 0 0 0,2 1 0 0 0,-2-1-306 0 0,0-1 0 0 0,0 0 0 0 0,0 1 0 0 0,0-1 0 0 0,1 0 0 0 0,-1 0 0 0 0,0 1 0 0 0,0-1-1 0 0,0 0 1 0 0,0 0 0 0 0,0 0 0 0 0,1 0 0 0 0,-1-1 0 0 0,0 1 0 0 0,0 0 0 0 0,0 0 0 0 0,0-1 0 0 0,0 1 0 0 0,2-1 0 0 0,11-6-6355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4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90 472 5063 0 0,'-1'1'390'0'0,"-30"8"742"0"0,-3-2 5111 0 0,18-4-838 0 0,15-3-5367 0 0,1 0 1 0 0,0 0 0 0 0,-1-1 0 0 0,1 1 0 0 0,0 0 0 0 0,0 0 0 0 0,-1 0-1 0 0,1 0 1 0 0,0 0 0 0 0,-1 0 0 0 0,1-1 0 0 0,0 1 0 0 0,0 0 0 0 0,-1 0-1 0 0,1 0 1 0 0,0-1 0 0 0,0 1 0 0 0,-1 0 0 0 0,1 0 0 0 0,0-1-1 0 0,0 1 1 0 0,0 0 0 0 0,0-1 0 0 0,-1 1 0 0 0,1 0 0 0 0,0 0 0 0 0,0-1-1 0 0,0 1 1 0 0,0 0 0 0 0,0-1 0 0 0,0 1 0 0 0,0 0 0 0 0,0-1 0 0 0,0 1-1 0 0,0 0 1 0 0,0-1 0 0 0,0 1 0 0 0,0 0 0 0 0,0-1 0 0 0,0 1 0 0 0,0 0-1 0 0,0-1 1 0 0,0 1 0 0 0,1 0 0 0 0,-1-1 0 0 0,6-15 539 0 0,7-6-159 0 0,0 1-1 0 0,33-39 1 0 0,-5 7-146 0 0,54-75 160 0 0,-71 99-356 0 0,2 1 0 0 0,34-30 0 0 0,-51 50-59 0 0,2-1 0 0 0,-1 2 0 0 0,1 0-1 0 0,1 0 1 0 0,20-8 0 0 0,-26 12 6 0 0,0 1-1 0 0,1 0 1 0 0,-1 1-1 0 0,0 0 1 0 0,1 0 0 0 0,0 0-1 0 0,-1 0 1 0 0,1 1-1 0 0,-1 0 1 0 0,1 1 0 0 0,-1-1-1 0 0,1 1 1 0 0,7 2-1 0 0,9 6 46 0 0,-1 0 0 0 0,0 2 0 0 0,0 0 0 0 0,28 20 0 0 0,-11-6 2 0 0,-17-12-65 0 0,39 33-1 0 0,-53-40-4 0 0,-1 1 1 0 0,0 0-1 0 0,-1 0 0 0 0,1 0 0 0 0,-1 1 0 0 0,-1 0 0 0 0,0 0 1 0 0,7 14-1 0 0,-11-20 6 0 0,-1 0 1 0 0,1 0-1 0 0,0 0 1 0 0,-1 0 0 0 0,0 0-1 0 0,1 0 1 0 0,-1 0-1 0 0,0 0 1 0 0,0 0-1 0 0,0 0 1 0 0,0 0 0 0 0,0 0-1 0 0,-1 0 1 0 0,1 0-1 0 0,0 0 1 0 0,-1 0-1 0 0,0 0 1 0 0,1 0-1 0 0,-1 0 1 0 0,0 0 0 0 0,0 0-1 0 0,0 0 1 0 0,0-1-1 0 0,-1 1 1 0 0,1 0-1 0 0,0-1 1 0 0,-1 1 0 0 0,1-1-1 0 0,-1 1 1 0 0,1-1-1 0 0,-1 0 1 0 0,-3 2-1 0 0,-5 3 81 0 0,-1 0-1 0 0,0-1 1 0 0,0 0 0 0 0,-19 4-1 0 0,11-2 63 0 0,-88 32-92 0 0,2 6 1 0 0,-188 110-1 0 0,269-141-454 0 0,22-13-15 0 0,3-2-589 0 0,4-3 162 0 0,0 0 0 0 0,1 0 0 0 0,9-6 0 0 0,-7 6 72 0 0,13-8-1188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4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1276 3 7831 0 0,'0'0'13527'0'0,"-2"-1"-13087"0"0,-9 0-232 0 0,0 1 1 0 0,0 0 0 0 0,0 0-1 0 0,1 1 1 0 0,-1 1-1 0 0,0 0 1 0 0,-17 5-1 0 0,-18 2-47 0 0,11-3-153 0 0,-300 33 92 0 0,143-37-122 0 0,-60 2-63 0 0,69 20-423 0 0,165-21 443 0 0,11-2 27 0 0,0 0-1 0 0,0 1 1 0 0,0 0-1 0 0,1 0 0 0 0,-1 1 1 0 0,1 0-1 0 0,-1 0 1 0 0,1 0-1 0 0,0 1 1 0 0,-7 5-1 0 0,-15 9-129 0 0,27-17 297 0 0,25-2-52 0 0,-5 1 171 0 0,1 0-1 0 0,24 4 0 0 0,-37-2-199 0 0,-1-1 0 0 0,1 1-1 0 0,-1 0 1 0 0,1 0-1 0 0,-1 1 1 0 0,0-1 0 0 0,0 1-1 0 0,0 1 1 0 0,-1-1 0 0 0,9 8-1 0 0,-1 1-22 0 0,-1 0 0 0 0,0 1-1 0 0,-1 1 1 0 0,-1 0 0 0 0,0 0-1 0 0,-1 1 1 0 0,14 32 0 0 0,37 118 231 0 0,-51-137-243 0 0,14 41 77 0 0,33 67 1 0 0,-46-114-24 0 0,-9-20 10 0 0,4 4 197 0 0,-4-5 728 0 0,-4-16-547 0 0,2 6-444 0 0,0 0-1 0 0,0-1 1 0 0,1 1 0 0 0,0-1 0 0 0,1 1-1 0 0,2-12 1 0 0,16-57 46 0 0,-17 70-48 0 0,69-202 14 0 0,3-12 2 0 0,-71 208-78 0 0,0 0 0 0 0,-1-1 1 0 0,0 0-1 0 0,-1-19 0 0 0,-19 37-435 0 0,14-1 347 0 0,1 1 0 0 0,-1-1 0 0 0,1 1 0 0 0,0 0 0 0 0,0 0 1 0 0,0 0-1 0 0,0 1 0 0 0,0-1 0 0 0,1 1 0 0 0,-1-1 0 0 0,1 1 0 0 0,-2 5 0 0 0,3-9-152 0 0,1 1 0 0 0,0-1 0 0 0,0 1 0 0 0,-1 0 0 0 0,1-1 0 0 0,0 1 0 0 0,0 0 0 0 0,0-1 0 0 0,0 1 0 0 0,0-1 0 0 0,0 1 0 0 0,0 0 0 0 0,0-1 0 0 0,0 1 0 0 0,0 0 0 0 0,0-1 1 0 0,1 2-1 0 0,-1 0-1408 0 0,3 12-5653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4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92 125 10135 0 0,'0'0'778'0'0,"-2"0"-506"0"0,2 0 117 0 0,-1 0 0 0 0,1 0 0 0 0,-1 0 0 0 0,1 0 0 0 0,-1-1 0 0 0,0 1 0 0 0,1 0 0 0 0,-1 0 0 0 0,-4-4 3890 0 0,5 4-3890 0 0,0-1 0 0 0,-1 0 0 0 0,1 0-266 0 0,0 1 0 0 0,0-1 0 0 0,0 1 0 0 0,0-1 0 0 0,0 1 0 0 0,0-1 0 0 0,0 1 0 0 0,0-1 0 0 0,0 1 0 0 0,0-1 0 0 0,1 1 0 0 0,-1-1 0 0 0,0 1 0 0 0,0-1 0 0 0,1 1 0 0 0,-1-1 0 0 0,0 1 0 0 0,1-1 0 0 0,19-18-1023 0 0,-17 17 1754 0 0,18-14-107 0 0,33-20 0 0 0,-44 30-618 0 0,0 1 0 0 0,1 0 0 0 0,0 0 0 0 0,0 1 0 0 0,20-4 0 0 0,-30 7-113 0 0,0 1-1 0 0,0 0 1 0 0,0-1-1 0 0,0 1 0 0 0,0 0 1 0 0,0 0-1 0 0,1 0 1 0 0,-1 0-1 0 0,0 0 1 0 0,0 0-1 0 0,0 1 1 0 0,0-1-1 0 0,0 0 1 0 0,0 0-1 0 0,1 1 0 0 0,-1-1 1 0 0,0 1-1 0 0,0-1 1 0 0,0 1-1 0 0,0-1 1 0 0,0 1-1 0 0,-1 0 1 0 0,1 0-1 0 0,0-1 1 0 0,1 2-1 0 0,-1 0-4 0 0,0 0-1 0 0,0 0 1 0 0,-1 0 0 0 0,1 0 0 0 0,0 0-1 0 0,-1 0 1 0 0,1 0 0 0 0,-1 0 0 0 0,0 0-1 0 0,0 0 1 0 0,0 0 0 0 0,0 0-1 0 0,0 3 1 0 0,-1 5 3 0 0,-1 0 0 0 0,1 0 0 0 0,-2 0-1 0 0,0 0 1 0 0,-6 15 0 0 0,-26 46 51 0 0,22-48-42 0 0,-1 0 0 0 0,0-1 0 0 0,-2-1 1 0 0,-1 0-1 0 0,0-1 0 0 0,-2-1 0 0 0,0-1 0 0 0,-22 16 0 0 0,29-25-10 0 0,1-2 24 0 0,1 1 1 0 0,-16 17-1 0 0,19-18-26 0 0,0 5-13 0 0,8-8 6 0 0,-1-4 5 0 0,0 2 5 0 0,0-1 0 0 0,1 0-1 0 0,-1 1 1 0 0,0-1 0 0 0,1 0 0 0 0,-1 1 0 0 0,1-1 0 0 0,-1 0 0 0 0,1 0 0 0 0,-1 0 0 0 0,1 1 0 0 0,0-1-1 0 0,0 0 1 0 0,-1 0 0 0 0,1 0 0 0 0,0 0 0 0 0,0 0 0 0 0,0 0 0 0 0,0-1 0 0 0,0 1 0 0 0,1 0-1 0 0,-1 0 1 0 0,0-1 0 0 0,0 1 0 0 0,0-1 0 0 0,3 2 0 0 0,2-1 62 0 0,0 1-1 0 0,-1-1 1 0 0,1 0-1 0 0,8 1 1 0 0,3-1 61 0 0,1-1-1 0 0,-1 0 1 0 0,1-1-1 0 0,-1-1 1 0 0,1-1 0 0 0,22-6-1 0 0,-22 4-252 0 0,0 2 0 0 0,0 1 0 0 0,0 0 0 0 0,1 1 0 0 0,20 1 0 0 0,-37 0-140 0 0,18 4-837 0 0,-19-4 864 0 0,-1 0 0 0 0,1 1 0 0 0,0-1-1 0 0,-1 1 1 0 0,1-1 0 0 0,0 1-1 0 0,-1-1 1 0 0,1 1 0 0 0,0-1 0 0 0,-1 1-1 0 0,1-1 1 0 0,-1 1 0 0 0,1 0-1 0 0,-1-1 1 0 0,1 2 0 0 0,4 7-2170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4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2759 0 0,'-9'0'17595'0'0,"8"4"-17475"0"0,0 1 0 0 0,0-1 0 0 0,0 1 0 0 0,1-1 0 0 0,-1 1-1 0 0,1 0 1 0 0,0-1 0 0 0,0 1 0 0 0,1-1 0 0 0,-1 1 0 0 0,1 0 0 0 0,0-1 0 0 0,0 1 0 0 0,1-1 0 0 0,-1 0 0 0 0,1 0 0 0 0,0 1 0 0 0,4 5 0 0 0,-1-1-22 0 0,1 1 1 0 0,1-1 0 0 0,0 0-1 0 0,0-1 1 0 0,1 1-1 0 0,15 12 1 0 0,-20-18-202 0 0,0-1 1 0 0,0 0-1 0 0,0 0 0 0 0,0 0 0 0 0,0 0 0 0 0,0 0 1 0 0,1-1-1 0 0,-1 0 0 0 0,1 1 0 0 0,-1-1 1 0 0,1 0-1 0 0,0-1 0 0 0,-1 1 0 0 0,1-1 0 0 0,0 1 1 0 0,-1-1-1 0 0,1 0 0 0 0,0-1 0 0 0,0 1 1 0 0,-1-1-1 0 0,1 1 0 0 0,0-1 0 0 0,6-2 1 0 0,6-4-1172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4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53 13735 0 0,'3'-8'309'0'0,"-2"6"-208"0"0,0-1 0 0 0,0 0 0 0 0,0 0 0 0 0,1 0 0 0 0,-1 1 0 0 0,1-1 0 0 0,0 1 0 0 0,0-1 0 0 0,0 1 0 0 0,0 0 0 0 0,0 0 0 0 0,4-3 0 0 0,3-2-217 0 0,1 4 5043 0 0,-10 3-4748 0 0,0 0-1 0 0,1 0 1 0 0,0 2 1427 0 0,0-2-1427 0 0,-1 0-1 0 0,0 1 1 0 0,0-1-1 0 0,0 0 1 0 0,0 0-1 0 0,0 1 1 0 0,1-1-1 0 0,-1 0 1 0 0,0 0-1 0 0,0 1 0 0 0,0-1 1 0 0,0 1-1 0 0,-1 12 419 0 0,-6 13-589 0 0,-1-1-1 0 0,-18 41 1 0 0,8-24-11 0 0,-127 273 3 0 0,109-240 0 0 0,21-45 0 0 0,1 2 0 0 0,-11 36 0 0 0,25-65-19 0 0,-1 0-1 0 0,0 0 1 0 0,1 0-1 0 0,-1 0 1 0 0,1 0-1 0 0,0 0 1 0 0,0 1-1 0 0,0-1 1 0 0,0 0 0 0 0,1 0-1 0 0,-1 0 1 0 0,1 0-1 0 0,0 0 1 0 0,0 0-1 0 0,0-1 1 0 0,0 1-1 0 0,0 0 1 0 0,3 3-1 0 0,-1-2-47 0 0,0 0 0 0 0,1 0 0 0 0,-1-1 0 0 0,1 1 0 0 0,0-1-1 0 0,0 0 1 0 0,0 0 0 0 0,0 0 0 0 0,9 3 0 0 0,-11-5-823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4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317 381 2759 0 0,'39'-59'1642'0'0,"-6"10"4895"0"0,-30 45-6238 0 0,-2 0 1 0 0,1 0-1 0 0,0 0 0 0 0,-1-1 1 0 0,0 1-1 0 0,0 0 0 0 0,0-1 1 0 0,0 1-1 0 0,-1-1 1 0 0,0-6-1 0 0,-1-7 453 0 0,-5-24-1 0 0,1 7-52 0 0,4-7 2 0 0,2 24-330 0 0,-2-1-1 0 0,-3-18 1 0 0,4 37-369 0 0,0-1 1 0 0,0 1 0 0 0,-1-1-1 0 0,1 1 1 0 0,0-1-1 0 0,-1 1 1 0 0,1 0-1 0 0,0-1 1 0 0,-1 1-1 0 0,1 0 1 0 0,0-1-1 0 0,-1 1 1 0 0,1 0-1 0 0,-1-1 1 0 0,1 1 0 0 0,-1 0-1 0 0,1 0 1 0 0,-1 0-1 0 0,1-1 1 0 0,0 1-1 0 0,-1 0 1 0 0,1 0-1 0 0,-1 0 1 0 0,1 0-1 0 0,-1 0 1 0 0,1 0-1 0 0,-2 0 1 0 0,-11 0-21 0 0,8 1-6 0 0,0 0 1 0 0,0 1-1 0 0,0 0 0 0 0,0-1 0 0 0,1 1 0 0 0,-1 1 1 0 0,0-1-1 0 0,-5 5 0 0 0,-2 2-79 0 0,-17 15 0 0 0,18-13 56 0 0,0 1 0 0 0,1 0 0 0 0,0 1 0 0 0,-11 18 0 0 0,-28 61 74 0 0,14-25 156 0 0,-3-4 117 0 0,18-32 0 0 0,2 1 1 0 0,-19 45-1 0 0,35-71-200 0 0,0 1 0 0 0,0 0-1 0 0,-1 10 1 0 0,3-17-85 0 0,0 1 0 0 0,0 0 0 0 0,0 0 0 0 0,0-1 0 0 0,0 1 1 0 0,0 0-1 0 0,0 0 0 0 0,0-1 0 0 0,0 1 0 0 0,1 0 0 0 0,-1 0 0 0 0,0-1 0 0 0,0 1 0 0 0,1 0 1 0 0,-1-1-1 0 0,1 1 0 0 0,-1 0 0 0 0,0-1 0 0 0,2 2 0 0 0,-1-1 36 0 0,3 4 125 0 0,-1-4-144 0 0,0 0-1 0 0,1 1 1 0 0,-1-1 0 0 0,1 0-1 0 0,-1-1 1 0 0,1 1 0 0 0,-1 0-1 0 0,1-1 1 0 0,-1 0 0 0 0,1 0-1 0 0,-1 0 1 0 0,1 0 0 0 0,-1-1-1 0 0,1 1 1 0 0,-1-1 0 0 0,1 0-1 0 0,-1 0 1 0 0,1 0-1 0 0,-1-1 1 0 0,5-2 0 0 0,9-5 91 0 0,0 0 0 0 0,25-21 0 0 0,-27 19-61 0 0,35-27-149 0 0,80-79 0 0 0,-121 108 59 0 0,0 0-421 0 0,-15 21 374 0 0,-9 11 453 0 0,1 1 0 0 0,-17 40 0 0 0,13-18-34 0 0,17-43-280 0 0,-3 11 164 0 0,6-12-277 0 0,0-1-96 0 0,-1 1 36 0 0,1 0-1 0 0,0-1 1 0 0,0 1-1 0 0,0-1 1 0 0,0 0 0 0 0,0 1-1 0 0,0-1 1 0 0,0 0 0 0 0,0 0-1 0 0,0 0 1 0 0,1-1 0 0 0,-1 1-1 0 0,0 0 1 0 0,1-1 0 0 0,-1 1-1 0 0,0-1 1 0 0,4 0 0 0 0,10-3-1901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4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5063 0 0,'0'0'390'0'0,"2"2"72"0"0,3 2-149 0 0,5 11 7876 0 0,-9-13-7031 0 0,1 4-222 0 0,-2-6-849 0 0,0 0-1 0 0,0 1 1 0 0,0-1 0 0 0,0 0-1 0 0,0 1 1 0 0,0-1 0 0 0,0 0-1 0 0,0 1 1 0 0,0-1 0 0 0,0 0-1 0 0,0 1 1 0 0,0-1-1 0 0,0 0 1 0 0,0 0 0 0 0,1 1-1 0 0,-1-1 1 0 0,0 0 0 0 0,0 1-1 0 0,0-1 1 0 0,0 0-1 0 0,1 0 1 0 0,-1 0 0 0 0,0 1-1 0 0,0-1 1 0 0,1 0 0 0 0,-1 0-1 0 0,0 0 1 0 0,0 1-1 0 0,1-1 1 0 0,-1 0 0 0 0,0 0-1 0 0,0 0 1 0 0,1 0 0 0 0,-1 0-1 0 0,1 1 1 0 0,4-2 58 0 0,0-1-1 0 0,0 1 1 0 0,0-1 0 0 0,0 1 0 0 0,0-1 0 0 0,0-1-1 0 0,-1 1 1 0 0,1-1 0 0 0,5-4 0 0 0,40-35 477 0 0,-31 25-541 0 0,167-160 360 0 0,-184 175-523 0 0,0 4 17 0 0,1 1 73 0 0,-1 1 1 0 0,0-1-1 0 0,0 1 0 0 0,0-1 0 0 0,0 1 1 0 0,-1 0-1 0 0,1 0 0 0 0,-1 0 0 0 0,0 0 1 0 0,0 0-1 0 0,0 0 0 0 0,0 7 0 0 0,-1 6 97 0 0,-3 33-1 0 0,0-3-32 0 0,3-13-84 0 0,1-21 347 0 0,1-2-1829 0 0,-2-4-3807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4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198 446 10135 0 0,'-1'0'7635'0'0,"-7"0"-7263"0"0,-1-1 1 0 0,1 0-1 0 0,0-1 1 0 0,0 0-1 0 0,0 0 1 0 0,0-1-1 0 0,0 0 1 0 0,1 0-1 0 0,-1-1 1 0 0,-8-5-1 0 0,2 0-375 0 0,1-1 0 0 0,0 0 0 0 0,0 0 0 0 0,-14-18 1 0 0,25 26 3 0 0,0 0 0 0 0,0 0 1 0 0,0-1-1 0 0,0 1 1 0 0,1-1-1 0 0,-1 1 1 0 0,1-1-1 0 0,0 0 1 0 0,0 1-1 0 0,0-1 1 0 0,0 0-1 0 0,0 0 1 0 0,0 0-1 0 0,1 0 1 0 0,-1-3-1 0 0,1 2-13 0 0,1 1-1 0 0,-1-1 1 0 0,1 1 0 0 0,0-1 0 0 0,0 1-1 0 0,0 0 1 0 0,0-1 0 0 0,0 1 0 0 0,1 0-1 0 0,0 0 1 0 0,-1 0 0 0 0,5-5-1 0 0,5-7-125 0 0,2 0-1 0 0,-1 1 1 0 0,2 1-1 0 0,28-22 1 0 0,-18 17 43 0 0,1 2-1 0 0,38-19 1 0 0,80-27-92 0 0,-123 54 256 0 0,1 2 0 0 0,0 0 0 0 0,0 2 0 0 0,0 0 0 0 0,26-1 0 0 0,-40 5 36 0 0,0 0 0 0 0,0 1 1 0 0,0 0-1 0 0,0 0 1 0 0,0 0-1 0 0,0 1 1 0 0,0 0-1 0 0,0 0 1 0 0,-1 0-1 0 0,1 1 1 0 0,9 6-1 0 0,-13-7-76 0 0,-1 0 0 0 0,1-1-1 0 0,-1 1 1 0 0,0 0 0 0 0,0 0 0 0 0,0 1 0 0 0,0-1-1 0 0,0 0 1 0 0,-1 1 0 0 0,1-1 0 0 0,-1 1 0 0 0,1-1-1 0 0,-1 1 1 0 0,0 0 0 0 0,0 0 0 0 0,0-1-1 0 0,0 1 1 0 0,-1 0 0 0 0,1 0 0 0 0,-1 0 0 0 0,0 0-1 0 0,1 0 1 0 0,-1 0 0 0 0,-1 0 0 0 0,1 0 0 0 0,0 0-1 0 0,-1 0 1 0 0,1-1 0 0 0,-3 7 0 0 0,0-2-5 0 0,0-1-1 0 0,0 1 1 0 0,0 0 0 0 0,-1-1 0 0 0,0 0 0 0 0,0 0-1 0 0,-1 0 1 0 0,-10 10 0 0 0,-4 2-9 0 0,-26 17 0 0 0,8-6-285 0 0,12-8-1418 0 0,-1-2 0 0 0,-56 31-1 0 0,53-36-4995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4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8287 0 0,'-2'2'639'0'0,"-7"7"-90"0"0,0 0-1 0 0,1 0 1 0 0,0 1 0 0 0,0 1-1 0 0,1-1 1 0 0,0 1-1 0 0,-8 18 1 0 0,-31 89 3649 0 0,30-71-3903 0 0,2 0 1 0 0,2 1 0 0 0,3 1 0 0 0,1 0 0 0 0,2 1-1 0 0,2 75 1 0 0,5-115-355 0 0,0 0 0 0 0,1 0 0 0 0,3 12 0 0 0,1-3-5399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4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949 67 11887 0 0,'55'-15'822'0'0,"0"2"-1"0"0,1 3 0 0 0,87-6 1 0 0,-130 14-204 0 0,-13 2-560 0 0,0 0 1 0 0,0-1-1 0 0,0 1 0 0 0,0 0 1 0 0,0 0-1 0 0,0 0 1 0 0,0 0-1 0 0,0 0 0 0 0,0-1 1 0 0,0 1-1 0 0,0 0 1 0 0,0 0-1 0 0,0 0 0 0 0,0 0 1 0 0,-1 0-1 0 0,1 0 1 0 0,0-1-1 0 0,0 1 0 0 0,0 0 1 0 0,0 0-1 0 0,0 0 1 0 0,0 0-1 0 0,0 0 0 0 0,-1 0 1 0 0,1 0-1 0 0,0 0 1 0 0,0 0-1 0 0,0 0 0 0 0,0 0 1 0 0,0 0-1 0 0,-1 0 1 0 0,1-1-1 0 0,0 1 0 0 0,0 0 1 0 0,0 0-1 0 0,0 0 1 0 0,0 0-1 0 0,-1 0 0 0 0,1 1 1 0 0,-28-7 2388 0 0,15 5-2206 0 0,0 1 0 0 0,0 0 0 0 0,0 1 0 0 0,0 0 0 0 0,-15 3 0 0 0,0 3-199 0 0,-35 14-1 0 0,-85 20-425 0 0,64-20 80 0 0,-27 7-190 0 0,-1-5-1 0 0,-212 16 0 0 0,247-38 549 0 0,-79-9 0 0 0,117 5 90 0 0,35 3 159 0 0,6 1-117 0 0,14 3-52 0 0,25 3-5 0 0,14-10 102 0 0,-38 1-190 0 0,0 1 0 0 0,0 1 0 0 0,-1 1 0 0 0,24 3 0 0 0,-35-3-43 0 0,1 0 0 0 0,-1 1 0 0 0,0 0 1 0 0,0 0-1 0 0,0 0 0 0 0,0 0 1 0 0,-1 1-1 0 0,1 0 0 0 0,-1 0 0 0 0,1 0 1 0 0,-1 0-1 0 0,0 1 0 0 0,0 0 0 0 0,-1 0 1 0 0,1 0-1 0 0,-1 0 0 0 0,0 0 1 0 0,3 6-1 0 0,-1 0-10 0 0,0 1 1 0 0,0-1 0 0 0,-1 1-1 0 0,0 0 1 0 0,-1 0 0 0 0,2 20-1 0 0,4 72 20 0 0,-4-20-21 0 0,-2-62 25 0 0,0-1 1 0 0,2 0 0 0 0,0 0 0 0 0,1-1 0 0 0,1 1-1 0 0,1-1 1 0 0,1-1 0 0 0,0 1 0 0 0,22 31 0 0 0,47 48 183 0 0,-77-97 82 0 0,-15-12 51 0 0,11 7-316 0 0,-1 0 0 0 0,1 0 0 0 0,0-1-1 0 0,1 1 1 0 0,-1-1 0 0 0,1 0-1 0 0,0 0 1 0 0,0 0 0 0 0,0 0 0 0 0,1 0-1 0 0,-1 0 1 0 0,0-7 0 0 0,2 4 22 0 0,0 0 1 0 0,0 0-1 0 0,0 0 0 0 0,1 0 1 0 0,0 0-1 0 0,1 0 1 0 0,2-10-1 0 0,6-8 75 0 0,1 1 0 0 0,1-1 0 0 0,24-38 0 0 0,-28 51-104 0 0,56-89-6 0 0,-26 42 0 0 0,60-124 0 0 0,-96 182-29 0 0,-1-1-1 0 0,0 0 1 0 0,1 0 0 0 0,-1 1-1 0 0,-1-1 1 0 0,1 0-1 0 0,0 0 1 0 0,-1 0-1 0 0,1 0 1 0 0,-1 0 0 0 0,0 0-1 0 0,0 0 1 0 0,0 0-1 0 0,0 0 1 0 0,-1 0 0 0 0,1 0-1 0 0,-2-3 1 0 0,2 6-4 0 0,-1 0-1 0 0,1-1 1 0 0,-1 1 0 0 0,1 0 0 0 0,-1 0 0 0 0,1 0-1 0 0,-1-1 1 0 0,1 1 0 0 0,-1 0 0 0 0,1 0 0 0 0,-1 0 0 0 0,1 0-1 0 0,-1 0 1 0 0,1 0 0 0 0,-1 0 0 0 0,1 0 0 0 0,-1 0-1 0 0,1 0 1 0 0,-1 0 0 0 0,1 1 0 0 0,-1-1 0 0 0,0 0-1 0 0,-11 4-451 0 0,5-1 5 0 0,1 0 1 0 0,0 0 0 0 0,0 1-1 0 0,0 0 1 0 0,0 0 0 0 0,0 0 0 0 0,1 1-1 0 0,-7 6 1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4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13215 0 0,'0'0'1195'0'0,"1"-1"-982"0"0,7-8 103 0 0,1 0-1 0 0,0 1 1 0 0,1 0-1 0 0,17-11 0 0 0,-15 11 84 0 0,18-11 429 0 0,1 1-1 0 0,0 2 0 0 0,58-21 1 0 0,-65 28-316 0 0,0 1 0 0 0,1 1 1 0 0,-1 1-1 0 0,1 2 1 0 0,30-3-1 0 0,-52 7-404 0 0,1 0 0 0 0,0 0 0 0 0,0 0 0 0 0,0 1 0 0 0,0 0 0 0 0,0-1 0 0 0,0 1 0 0 0,0 1 0 0 0,6 2 0 0 0,-8-3-90 0 0,-1-1 0 0 0,0 1 0 0 0,0 0-1 0 0,0 0 1 0 0,0 0 0 0 0,0 0 0 0 0,0 0-1 0 0,0 0 1 0 0,0 0 0 0 0,0 0 0 0 0,0 0-1 0 0,-1 1 1 0 0,1-1 0 0 0,0 0 0 0 0,-1 1-1 0 0,1-1 1 0 0,-1 0 0 0 0,0 1 0 0 0,1-1-1 0 0,-1 0 1 0 0,0 1 0 0 0,0-1 0 0 0,0 1 0 0 0,0-1-1 0 0,0 0 1 0 0,0 1 0 0 0,0-1 0 0 0,0 1-1 0 0,0-1 1 0 0,-1 3 0 0 0,-2 5-7 0 0,-1 1 0 0 0,1-1 0 0 0,-2 0 0 0 0,1 0 0 0 0,-1-1 0 0 0,0 1 0 0 0,-1-1 0 0 0,0 0 0 0 0,-7 7 1 0 0,-13 12 23 0 0,-31 25 0 0 0,36-34-31 0 0,-20 19-23 0 0,-114 103-178 0 0,132-114 64 0 0,14-15 49 0 0,9-11 78 0 0,0 1-1 0 0,0-1 1 0 0,0 1 0 0 0,0-1 0 0 0,0 1 0 0 0,1-1-1 0 0,-1 1 1 0 0,0-1 0 0 0,0 1 0 0 0,0-1 0 0 0,1 1-1 0 0,-1-1 1 0 0,0 1 0 0 0,1-1 0 0 0,-1 0 0 0 0,0 1 0 0 0,1-1-1 0 0,-1 1 1 0 0,1-1 0 0 0,-1 0 0 0 0,1 1 0 0 0,-1-1-4 0 0,2 1 9 0 0,-1 1 1 0 0,1-1-1 0 0,0 0 0 0 0,0 0 0 0 0,0 0 0 0 0,-1 0 0 0 0,1 0 0 0 0,0-1 0 0 0,0 1 0 0 0,0-1 0 0 0,0 1 0 0 0,0-1 0 0 0,0 0 0 0 0,3 1 0 0 0,32-2 3 0 0,-15-1-3 0 0,10 2 7 0 0,-1-1 16 0 0,0 2 0 0 0,56 8 0 0 0,-54-1-2111 0 0,55 20 0 0 0,-74-22-5301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5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12895 0 0,'-2'1'6194'0'0,"-24"17"-4690"0"0,0 1 0 0 0,-43 42 1 0 0,10-7-1065 0 0,17-16-375 0 0,1 3 0 0 0,2 1 0 0 0,2 2 0 0 0,-60 93 0 0 0,95-134-62 0 0,1 0 1 0 0,-1-1-1 0 0,0 1 0 0 0,1 0 0 0 0,0 0 1 0 0,0 0-1 0 0,0 0 0 0 0,0 0 0 0 0,0 0 1 0 0,1 0-1 0 0,-1 1 0 0 0,1-1 0 0 0,0 0 1 0 0,0 0-1 0 0,0 0 0 0 0,1 6 0 0 0,0-5 3 0 0,1-1-1 0 0,-1 1 1 0 0,1-1-1 0 0,-1 1 0 0 0,1-1 1 0 0,1 1-1 0 0,-1-1 1 0 0,0 0-1 0 0,1 0 0 0 0,-1 0 1 0 0,1-1-1 0 0,0 1 0 0 0,4 3 1 0 0,2 0-20 0 0,-1 0 1 0 0,1-1 0 0 0,0 0-1 0 0,1 0 1 0 0,-1-1 0 0 0,1-1-1 0 0,0 1 1 0 0,0-1 0 0 0,0-1-1 0 0,0 0 1 0 0,1-1 0 0 0,-1 1-1 0 0,19-2 1 0 0,-25-1-581 0 0,1 1 0 0 0,-1-1 0 0 0,0-1 0 0 0,0 1 0 0 0,6-3 0 0 0,-6 2-390 0 0,8-5-6316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4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 9671 0 0,'0'0'748'0'0,"-1"0"-492"0"0,-14-10 4596 0 0,15 9-4765 0 0,0 1-1 0 0,0 0 0 0 0,-1 0 1 0 0,1 0-1 0 0,0 0 0 0 0,-1 0 0 0 0,1 0 1 0 0,0-1-1 0 0,0 1 0 0 0,-1 0 1 0 0,1 0-1 0 0,0 0 0 0 0,-1 0 1 0 0,1 0-1 0 0,0 0 0 0 0,0 0 1 0 0,-1 0-1 0 0,1 0 0 0 0,0 0 0 0 0,-1 0 1 0 0,1 0-1 0 0,0 1 0 0 0,0-1 1 0 0,-1 0-1 0 0,1 0 0 0 0,0 0 1 0 0,0 0-1 0 0,-1 0 0 0 0,1 1 1 0 0,1 5 40 0 0,0 0 1 0 0,1 0-1 0 0,0 0 1 0 0,1 0 0 0 0,-1-1-1 0 0,1 1 1 0 0,4 6-1 0 0,29 38 823 0 0,-25-36-716 0 0,61 74 1238 0 0,-40-52-424 0 0,52 78 1 0 0,-76-100-922 0 0,6 10 19 0 0,0 0-1 0 0,2-1 1 0 0,1-1-1 0 0,26 27 0 0 0,-38-44-155 0 0,-1-1 0 0 0,2 1-1 0 0,-1-1 1 0 0,0 0-1 0 0,1 0 1 0 0,0-1 0 0 0,0 0-1 0 0,0 0 1 0 0,0 0 0 0 0,1-1-1 0 0,-1 0 1 0 0,1 0-1 0 0,-1-1 1 0 0,1 1 0 0 0,0-2-1 0 0,-1 1 1 0 0,1-1-1 0 0,0 0 1 0 0,0 0 0 0 0,-1 0-1 0 0,1-1 1 0 0,0 0 0 0 0,8-3-1 0 0,-10 3-243 0 0,-1-1-1 0 0,0 1 0 0 0,1-1 1 0 0,-1 0-1 0 0,5-4 0 0 0,-7 5 54 0 0,-1 0 0 0 0,1 0-1 0 0,-1 0 1 0 0,1-1 0 0 0,-1 1-1 0 0,0-1 1 0 0,0 1 0 0 0,1-1-1 0 0,-1 0 1 0 0,0 1 0 0 0,0-1-1 0 0,-1 0 1 0 0,1 0 0 0 0,0 1-1 0 0,0-3 1 0 0,1-12-1402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5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16439 0 0,'0'0'1491'0'0,"-1"1"-1227"0"0,-41 54 534 0 0,17-20 484 0 0,-33 34 1 0 0,-92 71-605 0 0,-6 8-130 0 0,144-135-670 0 0,1 1 1 0 0,-19 28-1 0 0,18-23 38 0 0,10-17-535 0 0,0 1 0 0 0,0-1 0 0 0,0 0 0 0 0,0 0 0 0 0,0 0 0 0 0,-1 0 0 0 0,-2 2 0 0 0,-1 0-770 0 0,5-3 458 0 0,25-12-3593 0 0,-7 2 737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5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51 8751 0 0,'-1'2'4739'0'0,"1"-2"-4493"0"0,0 1 0 0 0,0-1 0 0 0,0 1 1 0 0,0-1-1 0 0,0 0 0 0 0,0 1 0 0 0,0-1 0 0 0,0 1 0 0 0,0-1 0 0 0,0 1 0 0 0,0-1 1 0 0,0 1-1 0 0,0-1 0 0 0,0 1 0 0 0,0-1 0 0 0,0 1 0 0 0,0-1 0 0 0,0 0 1 0 0,1 1-1 0 0,-1-1 0 0 0,0 1 0 0 0,0-1 0 0 0,1 0 0 0 0,-1 1 0 0 0,0-1 0 0 0,1 0 1 0 0,-1 1-1 0 0,0-1 0 0 0,1 1 0 0 0,0 0-20 0 0,1-1 1 0 0,-1 1-1 0 0,1 0 0 0 0,-1-1 1 0 0,1 1-1 0 0,-1-1 1 0 0,1 1-1 0 0,3 0 0 0 0,4-1-142 0 0,1 1-1 0 0,12-2 1 0 0,-20 1 286 0 0,41-4 282 0 0,-1-3-1 0 0,61-16 1 0 0,-29 5-415 0 0,-7 7-307 0 0,-37 8-2969 0 0,-17 1 1511 0 0,-1-1-8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5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0,'0'0'3834'0'0,"2"1"-3308"0"0,4 3-156 0 0,0 0-1 0 0,-1 0 0 0 0,1 1 0 0 0,-1 0 1 0 0,0 0-1 0 0,7 10 0 0 0,26 41 1591 0 0,-15-22-1226 0 0,-4-7-323 0 0,1-1 0 0 0,37 37-1 0 0,-45-53-617 0 0,-1 1 0 0 0,2-2-1 0 0,-1 1 1 0 0,1-2-1 0 0,1 0 1 0 0,-1 0 0 0 0,25 9-1 0 0,-20-12-1488 0 0,0-3-468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5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590 100 11055 0 0,'1'-6'98'0'0,"0"1"-1"0"0,1 0 1 0 0,0-1-1 0 0,0 1 1 0 0,1 0-1 0 0,-1 1 1 0 0,1-1 0 0 0,0 0-1 0 0,0 1 1 0 0,0-1-1 0 0,1 1 1 0 0,0 0-1 0 0,6-6 1 0 0,-4 5 768 0 0,0 1 0 0 0,0-1 1 0 0,1 1-1 0 0,8-4 1 0 0,-14 8 17 0 0,19 7 1954 0 0,-12 0-2270 0 0,-7-6-553 0 0,-1 1 1 0 0,1-1-1 0 0,0 0 0 0 0,-1 1 0 0 0,1-1 0 0 0,-1 1 1 0 0,0-1-1 0 0,1 1 0 0 0,-1-1 0 0 0,0 1 0 0 0,0-1 1 0 0,0 1-1 0 0,0-1 0 0 0,0 1 0 0 0,-1 0 0 0 0,1-1 1 0 0,0 1-1 0 0,-1-1 0 0 0,1 0 0 0 0,-1 1 0 0 0,1-1 1 0 0,-1 1-1 0 0,0-1 0 0 0,0 0 0 0 0,1 1 0 0 0,-1-1 1 0 0,-2 2-1 0 0,-2 3 1 0 0,-1 0 0 0 0,-1 0 0 0 0,-12 10 0 0 0,6-6-6 0 0,-18 14-217 0 0,-1-2-1 0 0,-1-2 0 0 0,-71 33 1 0 0,22-16-842 0 0,-3-3 1 0 0,-163 42-1 0 0,219-71 984 0 0,27-5 202 0 0,4-1-83 0 0,14-8-67 0 0,1 1 0 0 0,-1 1 1 0 0,2 0-1 0 0,22-5 0 0 0,-31 9 72 0 0,-1 2 0 0 0,1-1 0 0 0,0 1 0 0 0,-1 0-1 0 0,1 1 1 0 0,0 0 0 0 0,-1 1 0 0 0,1-1 0 0 0,0 2 0 0 0,-1-1-1 0 0,14 5 1 0 0,-19-5 41 0 0,1 1-1 0 0,0 0 1 0 0,-1-1-1 0 0,0 1 1 0 0,1 1-1 0 0,-1-1 1 0 0,0 0-1 0 0,0 1 0 0 0,-1-1 1 0 0,1 1-1 0 0,0 0 1 0 0,-1 0-1 0 0,1 0 1 0 0,1 4-1 0 0,-1-2 16 0 0,-1 1 0 0 0,0-1 0 0 0,0 1 0 0 0,0-1 0 0 0,-1 1 0 0 0,1-1 0 0 0,-1 1-1 0 0,0 9 1 0 0,-1 6 126 0 0,-1-1-1 0 0,-1 1 1 0 0,-1 0-1 0 0,-6 22 1 0 0,8-38-197 0 0,-11 38 359 0 0,-1-1-1 0 0,-21 44 0 0 0,9-24 150 0 0,22-53-418 0 0,0 0 1 0 0,-2 16-1 0 0,7-15 63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5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5983 0 0,'-2'1'464'0'0,"-1"0"-231"0"0,1 0 0 0 0,-1 0-1 0 0,0 0 1 0 0,0 0 0 0 0,1 1-1 0 0,-1-1 1 0 0,1 1 0 0 0,-1 0-1 0 0,1-1 1 0 0,0 1 0 0 0,0 0-1 0 0,0 1 1 0 0,-3 2 0 0 0,-2 3 2704 0 0,6-8-2800 0 0,1 1-1 0 0,-1-1 1 0 0,1 1 0 0 0,-1-1-1 0 0,1 1 1 0 0,0-1 0 0 0,-1 1-1 0 0,1-1 1 0 0,0 1 0 0 0,-1 0-1 0 0,1-1 1 0 0,0 1 0 0 0,0 0-1 0 0,-1-1 1 0 0,1 1 0 0 0,0 0-1 0 0,0-1 1 0 0,0 1 0 0 0,0 0-1 0 0,0 0 1 0 0,0-1 0 0 0,0 1-1 0 0,0 0 1 0 0,0-1 0 0 0,1 1-1 0 0,-1 0 1 0 0,0-1 0 0 0,0 1-1 0 0,1 0 1 0 0,-1-1 0 0 0,0 1-1 0 0,1-1 1 0 0,-1 1 0 0 0,1 0-1 0 0,0 1-64 0 0,0-1 0 0 0,1 0 0 0 0,-1 1 0 0 0,0-1-1 0 0,1 0 1 0 0,-1 0 0 0 0,1 0 0 0 0,-1 0 0 0 0,1 0 0 0 0,0 0-1 0 0,1 0 1 0 0,6 1 131 0 0,-1-1 1 0 0,0 1-1 0 0,1-2 0 0 0,-1 1 0 0 0,1-1 1 0 0,-1-1-1 0 0,1 1 0 0 0,14-4 0 0 0,7 0 106 0 0,11-1-259 0 0,59-4 742 0 0,-80 9-2206 0 0,28 3 0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5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38 13359 0 0,'-2'1'612'0'0,"-2"3"-493"0"0,0 0 0 0 0,0 0 0 0 0,0 0 0 0 0,1 0 0 0 0,-1 1 0 0 0,1-1 0 0 0,-4 8 0 0 0,-3 11 6904 0 0,32-11-5322 0 0,-18-11-1584 0 0,1-1 1 0 0,-1 1-1 0 0,1-1 0 0 0,-1 0 0 0 0,1-1 0 0 0,-1 1 1 0 0,1 0-1 0 0,-1-1 0 0 0,7-2 0 0 0,40-16 521 0 0,-35 12-517 0 0,-15 7-121 0 0,138-52 381 0 0,-44 26-3346 0 0,-59 18-5366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5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1172 83 3223 0 0,'57'-17'-238'0'0,"108"-28"3849"0"0,-52 24 6003 0 0,-107 21-8546 0 0,-6 2-397 0 0,-11 5-155 0 0,-20 8-231 0 0,-25 7 262 0 0,-76 21 0 0 0,-62 4 94 0 0,114-28-335 0 0,-328 53 203 0 0,339-65-342 0 0,-1-4 0 0 0,0-3-1 0 0,-133-16 1 0 0,181 13-174 0 0,0-1 0 0 0,0-1 0 0 0,1 0 0 0 0,0-2 0 0 0,-38-17-1 0 0,55 21-34 0 0,2 3 32 0 0,1-1 1 0 0,0 1-1 0 0,0-1 0 0 0,0 0 0 0 0,0 0 0 0 0,0 1 1 0 0,0-1-1 0 0,0 0 0 0 0,0 0 0 0 0,0 0 0 0 0,0 0 1 0 0,0 0-1 0 0,0 0 0 0 0,1-1 0 0 0,-1 1 0 0 0,0 0 1 0 0,0-2-1 0 0,1 3 10 0 0,0 0 1 0 0,0-1 0 0 0,0 1-1 0 0,0 0 1 0 0,0 0-1 0 0,0-1 1 0 0,0 1-1 0 0,0 0 1 0 0,0 0-1 0 0,0-1 1 0 0,0 1 0 0 0,1 0-1 0 0,-1 0 1 0 0,0-1-1 0 0,0 1 1 0 0,0 0-1 0 0,0 0 1 0 0,0 0-1 0 0,0-1 1 0 0,0 1 0 0 0,1 0-1 0 0,-1 0 1 0 0,0 0-1 0 0,0-1 1 0 0,0 1-1 0 0,1 0 1 0 0,-1 0-1 0 0,0 0 1 0 0,0 0 0 0 0,0 0-1 0 0,1-1 1 0 0,-1 1-1 0 0,0 0 1 0 0,0 0-1 0 0,1 0 1 0 0,-1 0-1 0 0,0 0 1 0 0,0 0 0 0 0,1 0-1 0 0,-1 0 1 0 0,0 0-1 0 0,0 0 1 0 0,1 0-1 0 0,-1 0 1 0 0,0 0-1 0 0,11-1 124 0 0,-9 2-102 0 0,1 0 0 0 0,0 0-1 0 0,0 0 1 0 0,-1 0 0 0 0,1 0-1 0 0,-1 1 1 0 0,1-1 0 0 0,-1 1-1 0 0,0 0 1 0 0,1-1 0 0 0,-1 1-1 0 0,0 0 1 0 0,3 4 0 0 0,2 3 52 0 0,13 21 0 0 0,-12-17-54 0 0,18 30 110 0 0,22 53-1 0 0,-31-59-109 0 0,1-1 1 0 0,45 65-1 0 0,-50-86-62 0 0,0 0-1 0 0,0-2 1 0 0,1 0-1 0 0,1 0 1 0 0,30 19-1 0 0,89 40 26 0 0,-126-69 27 0 0,24 15 61 0 0,-6-2 68 0 0,-25-16 909 0 0,3-83 484 0 0,-4 60-1439 0 0,2 0-1 0 0,1 1 0 0 0,1-1 1 0 0,0 1-1 0 0,14-37 1 0 0,-7 29-65 0 0,2 0 1 0 0,1 1 0 0 0,26-39-1 0 0,-35 61-42 0 0,-1 0 0 0 0,0-1 0 0 0,0 1 0 0 0,0-1 0 0 0,2-8 0 0 0,-6 15-84 0 0,-6-2-180 0 0,1 1-3430 0 0,8 10 1230 0 0,5 1 1119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5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54 13647 0 0,'0'0'1239'0'0,"-9"0"-998"0"0,6 0 9 0 0,-1 0-1 0 0,0 1 1 0 0,1-1 0 0 0,-1 1-1 0 0,1 0 1 0 0,-1 0-1 0 0,1 1 1 0 0,0-1-1 0 0,-1 0 1 0 0,-6 5 4702 0 0,13-7-4568 0 0,92-41 621 0 0,-80 36-820 0 0,-1 1-1 0 0,1 1 1 0 0,1 1 0 0 0,27-4-1 0 0,-40 7-137 0 0,0 0 0 0 0,0 0 0 0 0,1 0 0 0 0,-1 1 0 0 0,0-1 0 0 0,0 1 0 0 0,0 0 0 0 0,0 0 0 0 0,0 0 0 0 0,5 2 0 0 0,-7-2-34 0 0,1 0-1 0 0,-1 0 1 0 0,0-1-1 0 0,0 1 1 0 0,0 0-1 0 0,0 0 1 0 0,0 0-1 0 0,0 0 1 0 0,0 0-1 0 0,-1 0 1 0 0,1 1-1 0 0,0-1 1 0 0,0 0-1 0 0,-1 0 1 0 0,1 1-1 0 0,-1-1 1 0 0,1 0-1 0 0,-1 0 1 0 0,0 1-1 0 0,1-1 1 0 0,-1 1-1 0 0,0-1 1 0 0,0 0-1 0 0,0 1 1 0 0,0-1-1 0 0,0 3 1 0 0,-3 7-5 0 0,1 1 0 0 0,-1-1 0 0 0,-1 0 0 0 0,0-1 0 0 0,-1 1 0 0 0,0-1 0 0 0,0 1 0 0 0,-1-1 0 0 0,-8 9 0 0 0,-11 15 24 0 0,-34 32 0 0 0,49-55-31 0 0,-24 27-1 0 0,-31 43 0 0 0,60-74-11 0 0,5-4-31 0 0,1-2 41 0 0,-1 0 1 0 0,0-1-1 0 0,1 1 1 0 0,-1 0-1 0 0,0-1 1 0 0,1 1-1 0 0,-1 0 1 0 0,1-1-1 0 0,-1 1 1 0 0,1-1 0 0 0,-1 1-1 0 0,1-1 1 0 0,-1 1-1 0 0,1-1 1 0 0,-1 1-1 0 0,1-1 1 0 0,0 1-1 0 0,-1-1 1 0 0,1 0-1 0 0,0 1 1 0 0,-1-1-1 0 0,1 0 1 0 0,0 0-1 0 0,1 1 1 0 0,1-1 1 0 0,7 3-1 0 0,0 0 0 0 0,1-1 0 0 0,-1 0 0 0 0,1 0 0 0 0,0-1 0 0 0,0-1 0 0 0,20-1 0 0 0,-2 0 0 0 0,29-1-411 0 0,-40 0 25 0 0,0 1 0 0 0,1 1 0 0 0,-1 1 0 0 0,0 0 0 0 0,0 2 0 0 0,20 4 0 0 0,-27-3-1333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5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12 5063 0 0,'0'0'232'0'0,"-5"-4"32"0"0,-13-3 1331 0 0,16 7-942 0 0,1-1 1 0 0,-1 1-1 0 0,1 0 0 0 0,-1 0 1 0 0,0 0-1 0 0,1 1 1 0 0,-1-1-1 0 0,0 0 1 0 0,1 0-1 0 0,-1 1 1 0 0,1-1-1 0 0,-1 1 1 0 0,1 0-1 0 0,-1-1 1 0 0,1 1-1 0 0,-1 0 1 0 0,-1 2-1 0 0,-4 2-982 0 0,6-2 438 0 0,0-1-1 0 0,0 0 1 0 0,0 1-1 0 0,0-1 1 0 0,0 0-1 0 0,1 1 1 0 0,-1-1-1 0 0,1 1 1 0 0,-1 0-1 0 0,1-1 1 0 0,0 1-1 0 0,1 4 1 0 0,-1-6-52 0 0,0 6 74 0 0,1-1-1 0 0,0 1 1 0 0,1 0-1 0 0,0-1 1 0 0,0 1 0 0 0,0-1-1 0 0,1 1 1 0 0,0-1-1 0 0,4 8 1 0 0,7 7 344 0 0,16 22 0 0 0,-12-21-169 0 0,1-1-1 0 0,0-1 1 0 0,2-1-1 0 0,0 0 1 0 0,1-2-1 0 0,1-1 0 0 0,0 0 1 0 0,39 18-1 0 0,62 36 328 0 0,-45-24-367 0 0,-73-43-315 0 0,0 0-1 0 0,0 0 1 0 0,0 0 0 0 0,0-1-1 0 0,13 2 1 0 0,-18-3-148 0 0,8-19-4139 0 0,-14-17-3824 0 0,1 19 2533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5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 3223 0 0,'5'-2'12427'0'0,"-6"20"-10422"0"0,-1 1-1 0 0,-9 31 1 0 0,2-4-709 0 0,4-5-742 0 0,3-1-1 0 0,2 62 0 0 0,1 5 58 0 0,-1-98-1023 0 0,-1 0-1 0 0,0 0 1 0 0,0 0 0 0 0,-6 16-1 0 0,7-23 331 0 0,-1-1-1 0 0,1 1 1 0 0,0-1-1 0 0,-1 1 1 0 0,0-1 0 0 0,1 0-1 0 0,-1 1 1 0 0,0-1-1 0 0,0 0 1 0 0,0 1-1 0 0,0-1 1 0 0,0 0 0 0 0,0 0-1 0 0,0 0 1 0 0,0 0-1 0 0,-1 0 1 0 0,1 0-1 0 0,0 0 1 0 0,0 0 0 0 0,-1-1-1 0 0,1 1 1 0 0,-1-1-1 0 0,1 1 1 0 0,-1-1-1 0 0,1 1 1 0 0,-1-1 0 0 0,1 1-1 0 0,-1-1 1 0 0,1 0-1 0 0,-1 0 1 0 0,1 0-1 0 0,-1 0 1 0 0,1 0-1 0 0,-1 0 1 0 0,1-1 0 0 0,-3 0-1 0 0,-9-4-1909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5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 5527 0 0,'0'0'14718'0'0,"-1"0"-13568"0"0,-9 6-803 0 0,0 0 0 0 0,0 0 0 0 0,1 1 0 0 0,0 0-1 0 0,1 0 1 0 0,0 1 0 0 0,-12 15 0 0 0,-8 6-358 0 0,-67 60 242 0 0,-41 40 314 0 0,130-123-514 0 0,-13 16 105 0 0,18-21-360 0 0,12-4-3223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5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81 7367 0 0,'-4'-2'272'0'0,"0"0"0"0"0,0 0 0 0 0,0 0 0 0 0,0 0 0 0 0,-1 1 0 0 0,-5-2 0 0 0,-27-1 10072 0 0,38 6-9769 0 0,-1 1-452 0 0,1 0 1 0 0,1-1 0 0 0,-1 1-1 0 0,0-1 1 0 0,1 1 0 0 0,-1-1-1 0 0,1 0 1 0 0,-1 1 0 0 0,1-1-1 0 0,0 0 1 0 0,0 0-1 0 0,0 0 1 0 0,5 2 0 0 0,-2 0 42 0 0,0-1 0 0 0,0-1 0 0 0,1 1-1 0 0,-1-1 1 0 0,1 0 0 0 0,6 2 0 0 0,4-1 74 0 0,0 0 0 0 0,1-1 0 0 0,-1-1 0 0 0,18-1 0 0 0,3-2 131 0 0,73-13 1 0 0,34-20 283 0 0,48-8-16 0 0,-145 33-482 0 0,1 0-821 0 0,-17 7-4229 0 0,-20-2 2815 0 0,-2-1 436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55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49 3679 0 0,'1'-1'167'0'0,"11"-12"539"0"0,-8 8-761 0 0,1 0 1 0 0,-1 0-1 0 0,8-5 1 0 0,-2 5 3595 0 0,3 1 7183 0 0,-1 25-7281 0 0,-11-16-3270 0 0,1 1-1 0 0,-1 0 1 0 0,-1 0 0 0 0,1-1-1 0 0,-1 1 1 0 0,0 0 0 0 0,0 0 0 0 0,-1 0-1 0 0,-1 8 1 0 0,-4 9 144 0 0,-7 23 0 0 0,3-15-9 0 0,5-12-167 0 0,-13 43 511 0 0,-17 112 0 0 0,33-156-594 0 0,1 0 0 0 0,2 1 0 0 0,-1-1-1 0 0,6 28 1 0 0,1-13-255 0 0,16 48 0 0 0,-22-79-24 0 0,11-8-4114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5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992 40 11687 0 0,'29'-8'1212'0'0,"75"-17"-837"0"0,-87 23 3831 0 0,36-2 1 0 0,-53 4-4176 0 0,0 0-1 0 0,0 0 1 0 0,0 1-1 0 0,0-1 1 0 0,1 0-1 0 0,-1 0 1 0 0,0 0-1 0 0,0 1 1 0 0,0-1-1 0 0,0 0 1 0 0,0 0-1 0 0,0 1 1 0 0,0-1-1 0 0,0 0 1 0 0,0 0-1 0 0,0 0 1 0 0,0 1-1 0 0,0-1 1 0 0,0 0-1 0 0,0 0 1 0 0,0 1-1 0 0,0-1 1 0 0,0 0-1 0 0,-1 0 1 0 0,1 0 0 0 0,0 1-1 0 0,0-1 1 0 0,0 0-1 0 0,0 0 1 0 0,0 0-1 0 0,0 0 1 0 0,-1 1-1 0 0,1-1 1 0 0,0 0-1 0 0,0 0 1 0 0,-6 10 425 0 0,5-10-422 0 0,-6 6 131 0 0,0-1 0 0 0,-1 0-1 0 0,0 0 1 0 0,0-1 0 0 0,-1 0-1 0 0,1 0 1 0 0,-1-1 0 0 0,-15 3-1 0 0,3 1 37 0 0,-72 21-48 0 0,-1-4-1 0 0,-173 20 1 0 0,-197-21-574 0 0,430-24 314 0 0,-47-5 0 0 0,80 5 90 0 0,0 1 1 0 0,0 0 0 0 0,0 0-1 0 0,0 0 1 0 0,0-1 0 0 0,0 1-1 0 0,0 0 1 0 0,0-1 0 0 0,0 1-1 0 0,0-1 1 0 0,-1 0 0 0 0,2 0 9 0 0,-1 1 1 0 0,1 0 0 0 0,0 0 0 0 0,0-1-1 0 0,0 1 1 0 0,-1 0 0 0 0,1 0 0 0 0,0-1-1 0 0,0 1 1 0 0,0 0 0 0 0,0-1 0 0 0,0 1-1 0 0,0 0 1 0 0,0-1 0 0 0,0 1 0 0 0,0 0-1 0 0,0 0 1 0 0,0-1 0 0 0,0 1-1 0 0,0 0 1 0 0,0-1 0 0 0,0 1 0 0 0,0-1-1 0 0,9-11-132 0 0,-9 11 138 0 0,13-9-45 0 0,0 0 0 0 0,0 0 0 0 0,20-10 0 0 0,-23 14 57 0 0,-26 14 59 0 0,11-7-58 0 0,1 1 0 0 0,-1 0 0 0 0,1 1 0 0 0,-7 4 0 0 0,4-2 9 0 0,1 1-1 0 0,0 0 0 0 0,0 0 0 0 0,1 0 0 0 0,0 1 0 0 0,0 0 0 0 0,0 0 0 0 0,1 0 0 0 0,0 1 0 0 0,0 0 0 0 0,-2 8 0 0 0,2-6-3 0 0,2 1 1 0 0,-1 0-1 0 0,2 0 0 0 0,-1 0 0 0 0,1 0 1 0 0,1 0-1 0 0,1 19 0 0 0,2-9 2 0 0,1-1-1 0 0,1 0 0 0 0,0 0 1 0 0,2 0-1 0 0,0-1 0 0 0,1 0 1 0 0,1 0-1 0 0,19 29 0 0 0,-16-32 15 0 0,0 1-1 0 0,2-2 0 0 0,0 0 0 0 0,0-1 0 0 0,28 21 0 0 0,88 51 165 0 0,-80-58-119 0 0,32 20 48 0 0,-68-39-104 0 0,-1 1 0 0 0,-1 0 1 0 0,21 21-1 0 0,-26-23-5 0 0,-6-7 238 0 0,-2 1-221 0 0,1-1-1 0 0,-1 1 0 0 0,0-1 1 0 0,0 0-1 0 0,0 1 1 0 0,0-1-1 0 0,0 0 1 0 0,0 0-1 0 0,0 0 1 0 0,-3 2-1 0 0,2-2-18 0 0,-1 0 0 0 0,1 0 0 0 0,-1 0 0 0 0,0 0 0 0 0,1 0 0 0 0,-1-1-1 0 0,0 1 1 0 0,0-1 0 0 0,1 0 0 0 0,-1 0 0 0 0,0 0 0 0 0,0 0 0 0 0,1 0 0 0 0,-1 0 0 0 0,0-1 0 0 0,1 0-1 0 0,-1 1 1 0 0,0-1 0 0 0,-4-2 0 0 0,3 1 4 0 0,0 0-1 0 0,0 0 1 0 0,0 0-1 0 0,0 0 1 0 0,1-1-1 0 0,-1 0 1 0 0,0 1-1 0 0,1-1 1 0 0,0-1-1 0 0,0 1 1 0 0,-5-6-1 0 0,6 4-12 0 0,0 1-1 0 0,0-1 1 0 0,0 0 0 0 0,1 1-1 0 0,-1-1 1 0 0,1 0 0 0 0,1 0-1 0 0,-1 0 1 0 0,0 0 0 0 0,1 0-1 0 0,0 0 1 0 0,0 0 0 0 0,1 0-1 0 0,-1 0 1 0 0,1 0-1 0 0,3-9 1 0 0,0 2 10 0 0,0 0 0 0 0,1 0 0 0 0,1 1 0 0 0,-1 0 0 0 0,14-18 0 0 0,-12 18-1 0 0,0-1 0 0 0,0 0 0 0 0,-1 0 0 0 0,-1 0 0 0 0,0-1 0 0 0,7-24 0 0 0,-11 29-6 0 0,1 1 0 0 0,-1-1-1 0 0,0 0 1 0 0,-1 0 0 0 0,0 0-1 0 0,0 0 1 0 0,-1 1 0 0 0,0-1-1 0 0,0 0 1 0 0,-1 0 0 0 0,0 1-1 0 0,0-1 1 0 0,-4-8 0 0 0,-16-21 57 0 0,17 28-139 0 0,0 1 0 0 0,0-1 0 0 0,0 0 0 0 0,-5-17 0 0 0,10 25-39 0 0,10-5-348 0 0,3 0 199 0 0,0 0 1 0 0,1 0-1 0 0,0 2 0 0 0,18-5 0 0 0,-14 5-478 0 0,-1-1 0 0 0,20-10 0 0 0,-4 1-1654 0 0,-19 8-2583 0 0,-3 1-1618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5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4607 0 0,'0'0'354'0'0,"-2"0"-233"0"0,-8 1 947 0 0,1 1 0 0 0,-1 0-1 0 0,1 1 1 0 0,-1 0 0 0 0,1 0-1 0 0,0 1 1 0 0,0 1 0 0 0,0-1 0 0 0,-9 8-1 0 0,18-12-981 0 0,-1 0 0 0 0,1 0 0 0 0,0 0 0 0 0,0 0 0 0 0,0 0 0 0 0,0 0 0 0 0,-1 0 0 0 0,1 0 0 0 0,0 0 0 0 0,0 1 0 0 0,0-1 0 0 0,0 0 0 0 0,0 0 0 0 0,-1 0 0 0 0,1 0 0 0 0,0 0 0 0 0,0 1 0 0 0,0-1 0 0 0,0 0 0 0 0,0 0 0 0 0,0 0 0 0 0,0 0 0 0 0,0 1 0 0 0,0-1 0 0 0,-1 0 0 0 0,1 0 0 0 0,0 0 0 0 0,0 0 0 0 0,0 1 0 0 0,0-1 0 0 0,0 0 0 0 0,0 0 0 0 0,0 0 0 0 0,0 1 0 0 0,0-1 0 0 0,0 0 0 0 0,1 0-1 0 0,-1 0 1 0 0,0 0 0 0 0,0 1 0 0 0,0-1 0 0 0,0 0 0 0 0,0 0 0 0 0,0 1 0 0 0,11 1 860 0 0,17-2-657 0 0,64-20 914 0 0,-72 14-931 0 0,1 1-1 0 0,-1 1 1 0 0,1 0 0 0 0,0 2 0 0 0,38 1-1 0 0,-57 1-226 0 0,1 0 0 0 0,0 0 0 0 0,-1 1 0 0 0,1-1 0 0 0,-1 1 0 0 0,1-1 0 0 0,-1 1 0 0 0,1 0 0 0 0,-1 0 0 0 0,0 1 0 0 0,1-1 0 0 0,-1 0 0 0 0,0 1 0 0 0,0-1 0 0 0,3 3 0 0 0,-4-2-29 0 0,0-1 0 0 0,0 1 0 0 0,0 0 0 0 0,0 0 0 0 0,-1-1-1 0 0,1 1 1 0 0,0 0 0 0 0,-1 0 0 0 0,1 0 0 0 0,-1 0-1 0 0,0-1 1 0 0,0 1 0 0 0,0 0 0 0 0,0 0 0 0 0,0 0 0 0 0,0 0-1 0 0,0 0 1 0 0,0 0 0 0 0,-1 0 0 0 0,1 0 0 0 0,-2 2-1 0 0,0 4-3 0 0,-1 1 0 0 0,-1-1 0 0 0,0 0 0 0 0,0 0 0 0 0,-1-1 0 0 0,0 1 0 0 0,0-1 0 0 0,0 0 0 0 0,-10 9 0 0 0,-7 5 56 0 0,-35 26 1 0 0,35-29-59 0 0,-50 36 12 0 0,-37 31 20 0 0,102-78-31 0 0,6-6 45 0 0,32 7 101 0 0,-3-5 52 0 0,35-1 0 0 0,-7-1 37 0 0,-31 0-222 0 0,59 6 447 0 0,-73-5-698 0 0,-1 0 0 0 0,0 1 0 0 0,0-1 0 0 0,0 2 0 0 0,18 8 0 0 0,-19-5-1170 0 0,-3 0-67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5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5983 0 0,'-2'-6'13991'0'0,"5"18"-13641"0"0,0 9 353 0 0,2 0-1 0 0,1 0 1 0 0,13 32 0 0 0,-17-47-616 0 0,1-1 0 0 0,0 1 0 0 0,0-1 0 0 0,1 0 0 0 0,-1 0 0 0 0,1 0 0 0 0,0 0 0 0 0,1-1 0 0 0,-1 1 0 0 0,1-1 0 0 0,0 0 0 0 0,0-1 0 0 0,0 1 0 0 0,0-1 0 0 0,1 0 0 0 0,-1 0-1 0 0,10 2 1 0 0,-2-1-51 0 0,0 0-1 0 0,0-2 0 0 0,0 0 0 0 0,1 0 0 0 0,-1-1 0 0 0,1-1 0 0 0,-1 0 0 0 0,24-3 0 0 0,-23 0-1008 0 0,0 0-1 0 0,0-1 0 0 0,0-1 0 0 0,22-9 0 0 0,-12 1-6486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5:5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18 9671 0 0,'0'0'748'0'0,"1"-2"-492"0"0,1-1-1388 0 0,16-9 14101 0 0,-18 12-12836 0 0,1 12 601 0 0,-3 2-569 0 0,0-1 0 0 0,-1 1 1 0 0,-1-1-1 0 0,0 0 0 0 0,-1 0 0 0 0,-7 13 0 0 0,3-6-40 0 0,-38 93 329 0 0,-59 221-1 0 0,73-179-1374 0 0,-22 91-1018 0 0,54-245 1935 0 0,-3 16-131 0 0,0 0 1 0 0,-2-1 0 0 0,0 0 0 0 0,-1 1 0 0 0,-1-2-1 0 0,-11 20 1 0 0,18-34 24 0 0,10-7-1402 0 0,2-3 770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2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1136 67 1375 0 0,'11'-2'-286'0'0,"46"-11"1960"0"0,-39 8 1548 0 0,20-8-1 0 0,55-19 4828 0 0,-88 31-5429 0 0,-5 3-1105 0 0,-10 8-749 0 0,-17 12-939 0 0,-9-2 194 0 0,-1-2 0 0 0,0-1 0 0 0,-2-2 0 0 0,-70 18-1 0 0,-166 20-265 0 0,44-26-291 0 0,163-23 247 0 0,-94-7-1 0 0,98-4 205 0 0,1-3 0 0 0,-89-26-1 0 0,106 27 97 0 0,45 9 250 0 0,14-2-181 0 0,5 0 10 0 0,2-2-8 0 0,-1 2 1 0 0,0 0 0 0 0,27 2 0 0 0,-40 0-85 0 0,0 1 1 0 0,-1 0 0 0 0,1 0-1 0 0,0 1 1 0 0,-1-1 0 0 0,0 1-1 0 0,1 0 1 0 0,-1 1-1 0 0,0-1 1 0 0,0 1 0 0 0,0 0-1 0 0,0 0 1 0 0,-1 1 0 0 0,1-1-1 0 0,-1 1 1 0 0,4 4 0 0 0,1 3-8 0 0,-2-1 0 0 0,1 1 0 0 0,-1 1 0 0 0,10 22 0 0 0,16 55-28 0 0,-23-61 33 0 0,37 120 4 0 0,-27-77 0 0 0,38 85 0 0 0,-55-148 2 0 0,1 0-1 0 0,1 0 0 0 0,-1 0 1 0 0,1-1-1 0 0,1 1 0 0 0,0-1 1 0 0,7 7-1 0 0,0-3 53 0 0,-10-10-53 0 0,1 0 8 0 0,5 3 44 0 0,-2-3 29 0 0,-5 0 68 0 0,-1-1-118 0 0,0-1 0 0 0,1 1 0 0 0,-1-1 0 0 0,0 1 0 0 0,0 0 0 0 0,0-1 0 0 0,0 0 0 0 0,0 1 0 0 0,0-1 0 0 0,0 0 0 0 0,0 1 0 0 0,0-1 0 0 0,0 0 0 0 0,0 0 1 0 0,-1 0-1 0 0,1 0 0 0 0,0 0 0 0 0,0 0 0 0 0,-1 0 0 0 0,1 0 0 0 0,-1 0 0 0 0,1 0 0 0 0,-1 0 0 0 0,1 0 0 0 0,-1-1 0 0 0,0 1 0 0 0,0 0 0 0 0,1-2 0 0 0,0-4 13 0 0,0 0 0 0 0,0-1 0 0 0,0-9 0 0 0,1-26 25 0 0,14-83-1 0 0,-1 62-70 0 0,33-92 0 0 0,-5 21 136 0 0,-40 125-162 0 0,0-1-26 0 0,0-1 0 0 0,-1 0 0 0 0,0-1 0 0 0,0 1 0 0 0,-1-19 0 0 0,5 42-6465 0 0,1 0-376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2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17 137 4607 0 0,'0'0'208'0'0,"-2"-1"-9"0"0,1 1-64 0 0,1 0-1 0 0,-1 0 0 0 0,0 0 1 0 0,1-1-1 0 0,-1 1 1 0 0,0 0-1 0 0,1 0 0 0 0,-1-1 1 0 0,0 1-1 0 0,1-1 1 0 0,-1 1-1 0 0,1 0 0 0 0,-1-1 1 0 0,1 1-1 0 0,-1-1 1 0 0,1 1-1 0 0,-1-1 1 0 0,1 1-1 0 0,-1-1 0 0 0,1 0 1 0 0,0 1-1 0 0,-1-1 1 0 0,1 0-1 0 0,0 1 0 0 0,0-1 1 0 0,-1 0-1 0 0,1 1 1 0 0,0-1-1 0 0,0 0 0 0 0,0 1 1 0 0,0-1-1 0 0,0 0 1 0 0,0 0-1 0 0,0 1 1 0 0,0-1-1 0 0,0 0 0 0 0,0 1 1 0 0,0-1-1 0 0,0 0 1 0 0,1 1-1 0 0,-1-1 0 0 0,0 0 1 0 0,1 0-1 0 0,1-2 643 0 0,0 0 0 0 0,0 0 0 0 0,0 0 0 0 0,1 0 0 0 0,0 1 0 0 0,2-4 0 0 0,-1 4-1186 0 0,6-8 727 0 0,2 1 0 0 0,-1 1 0 0 0,1 0 0 0 0,1 0 0 0 0,-1 1 0 0 0,1 1 0 0 0,0 0 1 0 0,1 1-1 0 0,0 0 0 0 0,-1 1 0 0 0,1 1 0 0 0,1 0 0 0 0,-1 1 0 0 0,0 1 0 0 0,26 0 0 0 0,-35 1-269 0 0,-1 0 1 0 0,0 1-1 0 0,0-1 0 0 0,1 1 0 0 0,-1 0 0 0 0,0 0 0 0 0,0 1 1 0 0,0-1-1 0 0,0 1 0 0 0,0 0 0 0 0,-1 0 0 0 0,1 0 0 0 0,0 1 1 0 0,2 2-1 0 0,-4-3-35 0 0,0 0 1 0 0,0 0-1 0 0,-1 0 1 0 0,1 0-1 0 0,-1 0 1 0 0,0 0-1 0 0,0 1 1 0 0,1-1-1 0 0,-1 0 1 0 0,-1 1-1 0 0,1-1 1 0 0,0 1-1 0 0,-1-1 1 0 0,1 1-1 0 0,-1-1 1 0 0,0 1-1 0 0,0-1 1 0 0,0 1-1 0 0,0 0 1 0 0,0-1-1 0 0,0 1 1 0 0,-1-1-1 0 0,1 1 1 0 0,-2 3-1 0 0,0 1 15 0 0,-1 1 0 0 0,0-1 1 0 0,0 0-1 0 0,-1 0 0 0 0,1 0 0 0 0,-2 0 0 0 0,-6 9 0 0 0,-1-3 33 0 0,-1 0 1 0 0,-16 14-1 0 0,-9 2-36 0 0,-62 37 0 0 0,46-32-14 0 0,49-30-12 0 0,-1 0 0 0 0,0 1 0 0 0,1 0 0 0 0,0 0 0 0 0,0 1 0 0 0,0 0 0 0 0,-4 7 0 0 0,4-2 0 0 0,5-10 1 0 0,0 1-1 0 0,0 0 1 0 0,0-1-1 0 0,1 1 1 0 0,-1 0-1 0 0,0 0 1 0 0,1-1 0 0 0,-1 1-1 0 0,1-1 1 0 0,0 1-1 0 0,-1 0 1 0 0,1-1-1 0 0,0 1 1 0 0,0-1-1 0 0,0 0 1 0 0,0 1 0 0 0,0-1-1 0 0,0 0 1 0 0,1 0-1 0 0,-1 1 1 0 0,0-1-1 0 0,1 0 1 0 0,-1 0-1 0 0,1 0 1 0 0,-1-1-1 0 0,1 1 1 0 0,-1 0 0 0 0,3 0-1 0 0,4 3 12 0 0,1-1 0 0 0,-1 0 0 0 0,17 3 0 0 0,-1-2 104 0 0,1-1 1 0 0,-1-1-1 0 0,25-1 0 0 0,72-10 141 0 0,-15 1-436 0 0,-101 8-41 0 0,0 0-1 0 0,0 0 1 0 0,0 0 0 0 0,-1 1-1 0 0,1-1 1 0 0,0 1 0 0 0,-1 0 0 0 0,1 1-1 0 0,8 2 1 0 0,-2 3-1984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2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214 175 5983 0 0,'1'0'4732'0'0,"40"-12"1535"0"0,-21 6-5147 0 0,32-12 1 0 0,-12-1 3 0 0,46-30 0 0 0,-73 41-975 0 0,3-3 111 0 0,0 1-1 0 0,1 1 1 0 0,0 0-1 0 0,35-12 1 0 0,-40 19-107 0 0,-11 2-150 0 0,-1 0 0 0 0,0 0-1 0 0,0 0 1 0 0,1 0 0 0 0,-1 0 0 0 0,1 0-1 0 0,-1 0 1 0 0,0 0 0 0 0,1 0 0 0 0,-1 0 0 0 0,0 0-1 0 0,1 0 1 0 0,-1 0 0 0 0,0 0 0 0 0,1 0-1 0 0,-1 0 1 0 0,0 0 0 0 0,1 0 0 0 0,-1 0-1 0 0,0 0 1 0 0,1 1 0 0 0,-1-1 0 0 0,0 0-1 0 0,1 0 1 0 0,-1 0 0 0 0,0 1 0 0 0,0-1 0 0 0,1 0-1 0 0,-1 0 1 0 0,0 1 0 0 0,0-1 0 0 0,0 0-1 0 0,1 0 1 0 0,-1 1 0 0 0,0-1 0 0 0,0 0-1 0 0,0 1 1 0 0,0-1 0 0 0,0 0 0 0 0,1 1-1 0 0,-1-1 1 0 0,0 0 0 0 0,0 1 0 0 0,0-1 0 0 0,0 0-1 0 0,0 1 1 0 0,0-1 0 0 0,0 1 0 0 0,0-1-1 0 0,0 0 1 0 0,0 1 0 0 0,-1-1 0 0 0,1 0-1 0 0,0 1 1 0 0,0 3-3 0 0,-1 1 0 0 0,0-1 0 0 0,0 0 0 0 0,0 0 0 0 0,0 1 0 0 0,-1-1 0 0 0,1 0 0 0 0,-1 0 0 0 0,0-1 0 0 0,-1 1 0 0 0,-4 7 0 0 0,-5 3 0 0 0,-18 19 0 0 0,22-25 0 0 0,-39 40-173 0 0,-3-2 1 0 0,-1-3-1 0 0,-77 50 0 0 0,31-35-153 0 0,-22 15-54 0 0,78-47 221 0 0,39-23 111 0 0,2-1 75 0 0,0 1 1 0 0,0-1-1 0 0,0 1 0 0 0,0-1 0 0 0,0 0 1 0 0,1 1-1 0 0,-1-1 0 0 0,1 1 0 0 0,0-1 0 0 0,-1 0 1 0 0,1 1-1 0 0,0-1 0 0 0,0 0 0 0 0,1 0 1 0 0,-1 0-1 0 0,0 0 0 0 0,1 0 0 0 0,-1 0 1 0 0,1 0-1 0 0,0 0 0 0 0,-1 0 0 0 0,1-1 0 0 0,0 1 1 0 0,0-1-1 0 0,0 1 0 0 0,0-1 0 0 0,0 0 1 0 0,1 0-1 0 0,-1 0 0 0 0,0 0 0 0 0,0 0 1 0 0,3 0-1 0 0,5 2 83 0 0,0 0 0 0 0,0-1 0 0 0,1-1 1 0 0,-1 0-1 0 0,0 0 0 0 0,21-1 0 0 0,63-13 280 0 0,-74 10-363 0 0,7-2-27 0 0,-14 3-580 0 0,1-1 1 0 0,-1 2-1 0 0,1 0 0 0 0,17 0 0 0 0,-22 2-962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5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217 220 7367 0 0,'0'0'568'0'0,"8"-13"-112"0"0,45-49 10944 0 0,-43 51-11005 0 0,0 1-1 0 0,0 0 1 0 0,0 1 0 0 0,1 0-1 0 0,1 1 1 0 0,0 0 0 0 0,0 1-1 0 0,15-7 1 0 0,-1 2-381 0 0,0 2 0 0 0,1 0 0 0 0,30-5 0 0 0,-41 12 106 0 0,-1-1 0 0 0,1 2-1 0 0,0 0 1 0 0,1 1 0 0 0,-1 1 0 0 0,30 3-1 0 0,-41-2-50 0 0,0 0 0 0 0,0 0 0 0 0,0 0 0 0 0,0 1 0 0 0,-1-1 0 0 0,1 1 0 0 0,0 0 0 0 0,-1 0 0 0 0,0 1 0 0 0,1 0 0 0 0,-1-1 0 0 0,0 2 0 0 0,0-1 0 0 0,-1 0-1 0 0,1 1 1 0 0,-1-1 0 0 0,1 1 0 0 0,-1 0 0 0 0,0 0 0 0 0,-1 0 0 0 0,1 1 0 0 0,-1-1 0 0 0,0 1 0 0 0,0-1 0 0 0,3 10 0 0 0,-2-4-33 0 0,-1 1 0 0 0,0-1 0 0 0,-1 0 0 0 0,0 0 0 0 0,0 1-1 0 0,-2 18 1 0 0,0-24-25 0 0,0-1 0 0 0,0 1-1 0 0,0 0 1 0 0,-1-1-1 0 0,1 1 1 0 0,-1-1-1 0 0,0 0 1 0 0,0 1-1 0 0,-1-1 1 0 0,1 0-1 0 0,-1 0 1 0 0,0-1-1 0 0,0 1 1 0 0,0 0-1 0 0,0-1 1 0 0,-1 0 0 0 0,-4 3-1 0 0,-8 5-221 0 0,-1 0-1 0 0,-1-2 1 0 0,1 0 0 0 0,-1-1-1 0 0,-30 9 1 0 0,5-5-487 0 0,-61 8 0 0 0,76-16 479 0 0,-1 0 1 0 0,-50-1-1 0 0,68-5 236 0 0,11 2-4 0 0,0-1-1 0 0,0 0 0 0 0,0 1 0 0 0,1-1 0 0 0,-1 1 0 0 0,0-1 0 0 0,1 0 0 0 0,-1 1 0 0 0,0-1 0 0 0,1 1 0 0 0,-1-1 1 0 0,1 1-1 0 0,-1-1 0 0 0,1 0 0 0 0,6-4 14 0 0,0 0 0 0 0,-1 1-1 0 0,2 0 1 0 0,-1 0 0 0 0,0 0 0 0 0,1 1 0 0 0,10-3 0 0 0,-4 2-18 0 0,1 0 1 0 0,0 1 0 0 0,17-1-1 0 0,-14 2-6 0 0,0 2 0 0 0,35 2 0 0 0,-47-1-8 0 0,0 0-1 0 0,0 0 1 0 0,1 1-1 0 0,-1 0 1 0 0,0 0-1 0 0,0 0 1 0 0,-1 1-1 0 0,1 0 1 0 0,0 0-1 0 0,-1 0 1 0 0,10 8-1 0 0,-12-8 6 0 0,-1-1-1 0 0,0 1 1 0 0,1 0-1 0 0,-1 0 1 0 0,0 0-1 0 0,-1 0 1 0 0,1 0-1 0 0,0 0 1 0 0,-1 0-1 0 0,0 0 1 0 0,0 1-1 0 0,1 3 1 0 0,0 4 35 0 0,0 0-1 0 0,-1 17 1 0 0,-1-21 16 0 0,0 1 0 0 0,0-1 0 0 0,1 0 0 0 0,0 0-1 0 0,0 0 1 0 0,1 0 0 0 0,0 0 0 0 0,4 10 0 0 0,1-5-26 0 0,-1-1 1 0 0,-1 1-1 0 0,0 1 0 0 0,5 17 1 0 0,-9-26-25 0 0,0 0 1 0 0,-1-1-1 0 0,1 1 1 0 0,-1 0-1 0 0,0 0 1 0 0,0 0-1 0 0,-1 0 1 0 0,1 0-1 0 0,-1 0 1 0 0,1 0-1 0 0,-1 0 1 0 0,-1 0-1 0 0,1-1 1 0 0,0 1-1 0 0,-1 0 1 0 0,0-1-1 0 0,0 1 1 0 0,0-1-1 0 0,-3 5 1 0 0,-5 2 81 0 0,1-1 0 0 0,-1 1 0 0 0,-19 12 0 0 0,12-9-9 0 0,9-8-46 0 0,0 0 0 0 0,1 0 1 0 0,-2-1-1 0 0,1 0 0 0 0,0-1 0 0 0,-1 0 0 0 0,1 0 0 0 0,-1-1 1 0 0,-11 2-1 0 0,-11 0 122 0 0,-42 0 1 0 0,20-5-90 0 0,0-2 0 0 0,0-2 0 0 0,-62-15 0 0 0,53 4 1 0 0,55 14-72 0 0,1-1-1 0 0,0 0 1 0 0,0 1-1 0 0,0-2 1 0 0,0 1-1 0 0,0-1 1 0 0,-7-6-1 0 0,11 8-71 0 0,1 1 0 0 0,-1-1 0 0 0,1 0 0 0 0,0 1 1 0 0,-1-1-1 0 0,1 0 0 0 0,0 0 0 0 0,0 0 0 0 0,0 1 0 0 0,1-1 0 0 0,-1 0 0 0 0,0-1 0 0 0,1 1 0 0 0,-1 0 0 0 0,1 0 1 0 0,0 0-1 0 0,0-4 0 0 0,0 4-591 0 0,0-1 0 0 0,0 1 1 0 0,1 0-1 0 0,-1-1 0 0 0,1 1 1 0 0,0-1-1 0 0,0 1 0 0 0,0 0 1 0 0,1-4-1 0 0,12-13-6709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3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10135 0 0,'0'0'778'0'0,"-2"0"-506"0"0,0 1-53 0 0,-1 0 0 0 0,1 0 0 0 0,0 0 0 0 0,0 0 0 0 0,0 0 0 0 0,0 1-1 0 0,0-1 1 0 0,0 0 0 0 0,0 1 0 0 0,0 0 0 0 0,0-1 0 0 0,1 1 0 0 0,-1 0 0 0 0,1 0 0 0 0,-1 0 0 0 0,1 0 0 0 0,0 0 0 0 0,0 0 0 0 0,0 1 0 0 0,0-1 0 0 0,0 0 0 0 0,0 0 0 0 0,0 1 0 0 0,1-1 0 0 0,-1 1 0 0 0,1-1 0 0 0,0 0 0 0 0,0 1 0 0 0,0-1 0 0 0,0 1 0 0 0,0-1 0 0 0,0 1 0 0 0,2 3 0 0 0,0 2 25 0 0,0-1 1 0 0,0 1-1 0 0,1-1 1 0 0,0 0-1 0 0,0 0 1 0 0,0-1-1 0 0,1 1 1 0 0,0-1-1 0 0,1 0 1 0 0,4 7-1 0 0,1-4-37 0 0,0 1-1 0 0,1-1 0 0 0,0-1 0 0 0,0 0 1 0 0,0 0-1 0 0,25 11 0 0 0,82 26 695 0 0,-52-21-663 0 0,111 46-85 0 0,-177-70-153 0 0,24 12-2 0 0,-13-5-8 0 0,-10-7-70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3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4 9671 0 0,'0'0'748'0'0,"-9"-4"4555"0"0,5 5-4966 0 0,-1-1 0 0 0,1 1 0 0 0,0 0 0 0 0,0 0 0 0 0,0 0 0 0 0,0 1 0 0 0,0 0 0 0 0,0-1 0 0 0,0 1 0 0 0,0 1-1 0 0,-5 3 1 0 0,-6 5-203 0 0,-19 19-1 0 0,14-12 182 0 0,-110 105-107 0 0,90-82-143 0 0,16-18 30 0 0,2 1 0 0 0,1 0-1 0 0,-22 35 1 0 0,57-62-27 0 0,25-14-1365 0 0,-16 3-90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3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2759 0 0,'0'2'9107'0'0,"1"0"-8844"0"0,0-1-1 0 0,0 1 1 0 0,-1-1-1 0 0,1 1 1 0 0,0-1 0 0 0,0 1-1 0 0,1-1 1 0 0,-1 1-1 0 0,0-1 1 0 0,0 0 0 0 0,1 0-1 0 0,-1 0 1 0 0,0 0-1 0 0,1 0 1 0 0,-1 0 0 0 0,1 0-1 0 0,-1 0 1 0 0,1 0-1 0 0,0-1 1 0 0,-1 1 0 0 0,1-1-1 0 0,0 1 1 0 0,0-1 0 0 0,-1 1-1 0 0,1-1 1 0 0,0 0-1 0 0,0 0 1 0 0,-1 0 0 0 0,1 0-1 0 0,2-1 1 0 0,6 0 274 0 0,1 0 0 0 0,-1-2 1 0 0,20-5-1 0 0,-23 6-214 0 0,71-24 1043 0 0,-21 7-804 0 0,91-19-1 0 0,-147 38-783 0 0,5 0-514 0 0,-4 1-1203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3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5527 0 0,'-2'2'250'0'0,"-45"28"3518"0"0,47-30-3633 0 0,0 0 1 0 0,0 0-1 0 0,0 0 1 0 0,-1 0 0 0 0,1 0-1 0 0,0 0 1 0 0,0 0-1 0 0,0 1 1 0 0,-1-1-1 0 0,1 0 1 0 0,0 0 0 0 0,0 0-1 0 0,0 0 1 0 0,-1 0-1 0 0,1 0 1 0 0,0 0 0 0 0,0 0-1 0 0,0 0 1 0 0,-1 1 270 0 0,1-1-270 0 0,0 0 0 0 0,0 0-1 0 0,0 1 1 0 0,0-1-1 0 0,-1 0 1 0 0,1 0-1 0 0,0 0 1 0 0,0 0 0 0 0,0 1-1 0 0,0-1 1 0 0,0 0-1 0 0,0 0 1 0 0,0 1 0 0 0,0-1-1 0 0,0 0 1 0 0,0 0-1 0 0,0 0 1 0 0,0 1-1 0 0,0-1 1 0 0,0 0 0 0 0,0 0-1 0 0,0 0 1 0 0,0 1-1 0 0,0-1 1 0 0,0 0-1 0 0,0 0 1 0 0,0 0 0 0 0,1 1-1 0 0,5 13 4268 0 0,-2-8-5212 0 0,-3-1 910 0 0,1 0 0 0 0,-1 0 0 0 0,0 0 0 0 0,-1 0 0 0 0,1 1 0 0 0,-1-1 0 0 0,0 0 0 0 0,0 1 0 0 0,0-1 0 0 0,-2 8 0 0 0,-2 5 171 0 0,-11 28-1 0 0,9-28-147 0 0,5-15-60 0 0,-1 6 5 0 0,1 0 22 0 0,1-7 0 0 0,1 0-68 0 0,0 1 0 0 0,0-1-1 0 0,0 0 1 0 0,0 0 0 0 0,0 1 0 0 0,4 2 0 0 0,3 3 35 0 0,3-3-37 0 0,0-1-1 0 0,0 1 1 0 0,0-2-1 0 0,23 5 0 0 0,12 5 17 0 0,-32-10-37 0 0,27 5 0 0 0,-4-2 0 0 0,-35-5-207 0 0,1 0-1 0 0,-1 0 0 0 0,1-1 1 0 0,0 1-1 0 0,0-1 1 0 0,-1 0-1 0 0,1 1 1 0 0,0-1-1 0 0,0-1 0 0 0,-1 1 1 0 0,1 0-1 0 0,0-1 1 0 0,0 1-1 0 0,-1-1 1 0 0,1 0-1 0 0,-1 0 0 0 0,1 0 1 0 0,2-1-1 0 0,5-5-1336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31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8287 0 0,'2'1'8071'0'0,"2"5"-7811"0"0,0-1 0 0 0,-1 1 0 0 0,0 0 1 0 0,0 0-1 0 0,0 0 0 0 0,-1 0 0 0 0,0 0 0 0 0,0 1 0 0 0,0-1 1 0 0,-1 1-1 0 0,0-1 0 0 0,0 1 0 0 0,-1 0 0 0 0,0-1 0 0 0,0 1 0 0 0,-1 9 1 0 0,-3 11 88 0 0,-2 0 0 0 0,-14 45 1 0 0,9-35-12 0 0,-4 17 173 0 0,-14 96 1 0 0,27-130-422 0 0,0-1 1 0 0,1 0-1 0 0,2 1 1 0 0,0-1-1 0 0,1 0 1 0 0,0 0-1 0 0,2 0 1 0 0,10 33-1 0 0,-13-51-241 0 0,0 3 42 0 0,0-1-1 0 0,0 0 1 0 0,1 0 0 0 0,-1 0 0 0 0,1 0 0 0 0,3 5 0 0 0,5-2-7106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3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0,'0'0'354'0'0,"0"2"-233"0"0,1 2 469 0 0,0 1 1 0 0,1-1-1 0 0,-1 0 1 0 0,1 0-1 0 0,-1 1 0 0 0,1-1 1 0 0,1-1-1 0 0,-1 1 0 0 0,0 0 1 0 0,1 0-1 0 0,0-1 0 0 0,0 1 1 0 0,0-1-1 0 0,4 3 0 0 0,5 4 1447 0 0,0-2 0 0 0,26 15 0 0 0,-22-14-1162 0 0,21 15 0 0 0,-16-9-325 0 0,1-1-1 0 0,1-2 1 0 0,1 0 0 0 0,43 16 0 0 0,-45-20-450 0 0,29 15-533 0 0,-50-22 182 0 0,8-9-4709 0 0,-7 7 4316 0 0,-1-1-1 0 0,0 1 0 0 0,1-1 1 0 0,-1 0-1 0 0,0 0 0 0 0,0 0 1 0 0,0 1-1 0 0,0-1 0 0 0,0-2 1 0 0,2-9-4802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3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29 13791 0 0,'0'0'1247'0'0,"1"-1"-1023"0"0,22-27 4156 0 0,-24 43-2879 0 0,-2 18-803 0 0,-3 0 1 0 0,-15 54-1 0 0,3-16-401 0 0,-3 19-2 0 0,-20 109 269 0 0,37-170-490 0 0,1 1 0 0 0,2-1 0 0 0,1 1 0 0 0,7 54 0 0 0,31 74 56 0 0,-29-125-121 0 0,-1 7-52 0 0,0 8-78 0 0,-8-46-67 0 0,18-15-4433 0 0,-9 2 3234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3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5063 0 0,'0'0'8931'0'0,"2"1"-8135"0"0,3 2-492 0 0,0-1 1 0 0,0 0-1 0 0,0-1 0 0 0,0 1 1 0 0,0-1-1 0 0,1 0 0 0 0,-1 0 1 0 0,0-1-1 0 0,1 1 0 0 0,-1-1 1 0 0,0 0-1 0 0,9-2 0 0 0,10-1 870 0 0,35-11 0 0 0,-34 8-558 0 0,-6 1-570 0 0,50-10 1629 0 0,-20 11-6192 0 0,-40 4-2478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3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9671 0 0,'2'-1'3516'0'0,"11"-9"878"0"0,23-13-1 0 0,18-4-1832 0 0,62-12-1929 0 0,-105 36-860 0 0,1 1 0 0 0,17-3 0 0 0,-25 5-1092 0 0,1 0 0 0 0,0 0 0 0 0,-1 0-1 0 0,1 1 1 0 0,6 1 0 0 0,2 3-5827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3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160 262 13247 0 0,'0'0'5798'0'0,"1"-2"-5205"0"0,1-1-468 0 0,0 0 0 0 0,0 0 0 0 0,0 1 1 0 0,0-1-1 0 0,1 1 0 0 0,-1-1 0 0 0,1 1 0 0 0,-1 0 0 0 0,1 0 1 0 0,4-2-1 0 0,35-18 186 0 0,-26 15-166 0 0,17-9-18 0 0,178-82 309 0 0,-153 74-112 0 0,103-27 0 0 0,-152 48-272 0 0,36-6 305 0 0,-43 9-339 0 0,1 0 1 0 0,-1 0 0 0 0,0 0 0 0 0,1 0 0 0 0,-1 0-1 0 0,1 0 1 0 0,-1 0 0 0 0,0 1 0 0 0,1-1-1 0 0,-1 1 1 0 0,0 0 0 0 0,0 0 0 0 0,1 0 0 0 0,-1 0-1 0 0,2 1 1 0 0,-3-1-19 0 0,-1 0 0 0 0,1-1 0 0 0,0 1 0 0 0,-1 0 0 0 0,1 0 0 0 0,-1 0 0 0 0,1 0 0 0 0,-1 0 0 0 0,0 0 0 0 0,1 0 0 0 0,-1 0 0 0 0,0 0 0 0 0,0 0 0 0 0,0 0 0 0 0,0 0 0 0 0,0 0 0 0 0,0 0 0 0 0,0 0 0 0 0,0 0 0 0 0,0 0 0 0 0,0 0 0 0 0,0 0 0 0 0,-1 0 0 0 0,1 0 0 0 0,0 0 0 0 0,-1 0 0 0 0,1-1 0 0 0,-1 1 0 0 0,1 0 0 0 0,-2 2 0 0 0,-2 4 0 0 0,0-1 0 0 0,-10 12 0 0 0,10-13 0 0 0,-132 143-182 0 0,-13-9-404 0 0,130-122 465 0 0,-42 34-935 0 0,-120 73 0 0 0,58-43-269 0 0,92-61 1013 0 0,17-11 278 0 0,-19 14 0 0 0,30-20 39 0 0,-1 0 1 0 0,1 0 0 0 0,0 1 0 0 0,0-1 0 0 0,0 1 0 0 0,0 0 0 0 0,0 0-1 0 0,1 0 1 0 0,-3 7 0 0 0,4-10 242 0 0,2 2 222 0 0,-1-3-428 0 0,0 1 1 0 0,0-1-1 0 0,0 1 0 0 0,0-1 0 0 0,0 1 1 0 0,0-1-1 0 0,0 1 0 0 0,0-1 1 0 0,0 0-1 0 0,0 1 0 0 0,0-1 0 0 0,1 1 1 0 0,-1-1-1 0 0,0 0 0 0 0,0 1 1 0 0,0-1-1 0 0,1 1 0 0 0,-1-1 0 0 0,0 0 1 0 0,0 1-1 0 0,1-1 0 0 0,4 3 85 0 0,-1 0 0 0 0,1-1 0 0 0,0 0 0 0 0,0 0 0 0 0,0 0 0 0 0,0-1 0 0 0,0 1-1 0 0,1-1 1 0 0,-1-1 0 0 0,0 1 0 0 0,1-1 0 0 0,9 0 0 0 0,8-2 189 0 0,40-8 0 0 0,-40 5-91 0 0,297-56 1652 0 0,-273 58-1982 0 0,-44 3-103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5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45 6447 0 0,'-3'-3'279'0'0,"-3"-6"351"0"0,-1 1 1 0 0,0 0-1 0 0,-11-9 7078 0 0,15 32-6599 0 0,2-6-1036 0 0,1 0 0 0 0,1 0 1 0 0,0 0-1 0 0,0 0 0 0 0,0 0 0 0 0,4 9 1 0 0,18 52 481 0 0,-20-61-498 0 0,12 27 48 0 0,1 0 0 0 0,2-1 0 0 0,1-1 0 0 0,2 0 0 0 0,32 39 0 0 0,-13-25-77 0 0,3-2-1 0 0,75 64 0 0 0,-94-90-25 0 0,131 117 306 0 0,-127-109 193 0 0,-1 1 0 0 0,-1 2 0 0 0,24 37 0 0 0,-44-58-270 0 0,0 0 0 0 0,0 0 0 0 0,-1 0 1 0 0,-1 1-1 0 0,0 0 0 0 0,0 0 0 0 0,-1 0 1 0 0,0 0-1 0 0,1 16 0 0 0,-4-19-67 0 0,0 1-1 0 0,0 0 0 0 0,-1 0 1 0 0,0 0-1 0 0,0 0 0 0 0,-1 0 1 0 0,0 0-1 0 0,-1-1 0 0 0,0 1 0 0 0,0-1 1 0 0,-1 0-1 0 0,-6 11 0 0 0,0-4-17 0 0,0 0-1 0 0,-1-1 0 0 0,-1-1 0 0 0,0 1 0 0 0,-1-2 0 0 0,-1 0 0 0 0,1-1 0 0 0,-27 17 0 0 0,-10 1 49 0 0,-72 31 0 0 0,96-48-152 0 0,-98 39 60 0 0,-35 16-2085 0 0,131-52 955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3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6911 0 0,'2'-1'8056'0'0,"14"-6"-6282"0"0,-6 3-1141 0 0,-1 0 1 0 0,2 1-1 0 0,-1 0 1 0 0,13-3 0 0 0,0 3-46 0 0,72-8 1230 0 0,-83 10-1689 0 0,0 1 0 0 0,0 1-1 0 0,0 0 1 0 0,-1 0-1 0 0,23 7 1 0 0,-32-8-127 0 0,0 1 0 0 0,0-1-1 0 0,0 1 1 0 0,0 0 0 0 0,-1-1-1 0 0,1 1 1 0 0,0 0 0 0 0,-1 0 0 0 0,1 0-1 0 0,0 1 1 0 0,-1-1 0 0 0,0 0-1 0 0,1 1 1 0 0,-1-1 0 0 0,0 1 0 0 0,1-1-1 0 0,-1 1 1 0 0,0-1 0 0 0,0 1-1 0 0,1 3 1 0 0,-2-2 2 0 0,1-1-1 0 0,-1 1 0 0 0,1-1 1 0 0,-1 1-1 0 0,0 0 1 0 0,0-1-1 0 0,-1 1 1 0 0,1 0-1 0 0,0-1 0 0 0,-1 1 1 0 0,0-1-1 0 0,1 1 1 0 0,-3 3-1 0 0,-1 4 6 0 0,-2 0-1 0 0,1-1 1 0 0,-1 1-1 0 0,0-1 1 0 0,-1-1 0 0 0,-9 10-1 0 0,-107 104 132 0 0,104-104-92 0 0,9-8-9 0 0,-1 0 0 0 0,2 0 0 0 0,-1 1 0 0 0,1 0-1 0 0,-13 23 1 0 0,19-25 15 0 0,3 0-41 0 0,1-6-6 0 0,0-1 0 0 0,1 0-1 0 0,-1 0 1 0 0,0 0 0 0 0,1 0 0 0 0,0 0 0 0 0,-1 0-1 0 0,1 0 1 0 0,0 0 0 0 0,0-1 0 0 0,0 1-1 0 0,0-1 1 0 0,0 0 0 0 0,0 1 0 0 0,1-1 0 0 0,-1 0-1 0 0,0 0 1 0 0,4 1 0 0 0,6 2 50 0 0,1-1 0 0 0,14 3 0 0 0,-26-5-54 0 0,58 10-31 0 0,60 12 244 0 0,-39-12-3179 0 0,-64-9 382 0 0,-1-1-4382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3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1252 44 12095 0 0,'26'-10'619'0'0,"34"-8"-1"0"0,-6 3 3597 0 0,-56 15-3956 0 0,-46 24 428 0 0,-1-3 0 0 0,-1-2 0 0 0,-58 14 0 0 0,27-18-629 0 0,-107 6 0 0 0,171-20-57 0 0,-435-2 104 0 0,277-5-95 0 0,150 5-67 0 0,-1-1 0 0 0,1-1 0 0 0,-1-2 0 0 0,1 0 0 0 0,-36-13 1 0 0,54 15 41 0 0,4 2-4 0 0,1 0 0 0 0,-1 0 1 0 0,0 0-1 0 0,1 0 0 0 0,0-1 1 0 0,-1 1-1 0 0,1-1 0 0 0,-4-4 1 0 0,16 2-53 0 0,-5 4 82 0 0,1 0 0 0 0,0 1 0 0 0,0-1-1 0 0,-1 1 1 0 0,1 0 0 0 0,0 1 0 0 0,-1-1-1 0 0,1 1 1 0 0,-1 0 0 0 0,0 0 0 0 0,0 1 0 0 0,0 0-1 0 0,0 0 1 0 0,6 4 0 0 0,5 5 79 0 0,-1 0 0 0 0,25 26 0 0 0,-18-14-12 0 0,-1 2-1 0 0,33 52 0 0 0,24 63-229 0 0,-77-140 150 0 0,6 15-12 0 0,-5-11 14 0 0,0 0 0 0 0,0 0 0 0 0,1-1 0 0 0,0 1 0 0 0,0-1 0 0 0,0 0 0 0 0,0 1 0 0 0,7 5 0 0 0,1 0 15 0 0,1-1-1 0 0,21 14 1 0 0,-23-17 122 0 0,-1 1 0 0 0,0-1 0 0 0,0 1 0 0 0,0 1 1 0 0,8 10-1 0 0,7 6 793 0 0,-23-23-799 0 0,8 7 466 0 0,-2-6-489 0 0,-5-1 11 0 0,8-7 241 0 0,-8 3-316 0 0,-1 0 0 0 0,1-1 0 0 0,-1 1 0 0 0,1-1 0 0 0,-1 0 0 0 0,0 1 1 0 0,-1-1-1 0 0,1 0 0 0 0,0 0 0 0 0,-1 0 0 0 0,0 1 0 0 0,0-1 0 0 0,-1-5 0 0 0,-1-4 6 0 0,-1 1 1 0 0,-7-22-1 0 0,-3-11 30 0 0,9 27-72 0 0,2-1 0 0 0,0 1 0 0 0,0-23 0 0 0,3 32-4 0 0,-1 0-1 0 0,2 0 1 0 0,-1 0-1 0 0,1 0 1 0 0,0 0-1 0 0,1 0 1 0 0,0 0 0 0 0,6-11-1 0 0,3-3-5 0 0,1 1 0 0 0,1 0 0 0 0,0 1 0 0 0,2 0 0 0 0,30-29 0 0 0,-45 49-62 0 0,-2 12-194 0 0,0-1 90 0 0,0 0 0 0 0,-6 17 0 0 0,1 2-1886 0 0,3 1-4123 0 0,4-10-570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3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 3679 0 0,'-13'-2'13752'0'0,"27"18"-13013"0"0,1-1 0 0 0,0-1 0 0 0,20 14-1 0 0,58 37 511 0 0,-15-12-173 0 0,-28-16-466 0 0,-1 2 0 0 0,76 78-1 0 0,-119-110-603 0 0,3 4-4 0 0,0-2 1 0 0,0 1-1 0 0,0-1 0 0 0,1 0 0 0 0,1-1 1 0 0,12 8-1 0 0,-20-15-23 0 0,0 0 1 0 0,0-1 0 0 0,0 1-1 0 0,0-1 1 0 0,0 1 0 0 0,0-1-1 0 0,0 0 1 0 0,0 0 0 0 0,0-1-1 0 0,0 1 1 0 0,0 0 0 0 0,0-1-1 0 0,0 0 1 0 0,0 0 0 0 0,0 0-1 0 0,0 0 1 0 0,0 0 0 0 0,0 0-1 0 0,-1-1 1 0 0,1 1 0 0 0,3-4-1 0 0,4-2-415 0 0,0-1-1 0 0,0 0 1 0 0,16-18-1 0 0,-22 21-144 0 0,0 1-1 0 0,-1-1 1 0 0,1-1-1 0 0,-1 1 1 0 0,4-8-1 0 0,0-8-1426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3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36 3679 0 0,'0'0'1678'0'0,"0"-1"-234"0"0,-2-16 1521 0 0,2 16-1893 0 0,2-16 7632 0 0,-5 18-8591 0 0,-1 0-1 0 0,1-1 1 0 0,0 1 0 0 0,-1 0-1 0 0,1 0 1 0 0,0 1-1 0 0,0-1 1 0 0,0 1 0 0 0,0 0-1 0 0,0 0 1 0 0,0 0 0 0 0,0 0-1 0 0,-4 4 1 0 0,-6 7 156 0 0,-16 19-1 0 0,20-21-125 0 0,-84 108 624 0 0,-15 16-329 0 0,92-117-390 0 0,-1-1 0 0 0,-1-1 0 0 0,0 0-1 0 0,-34 21 1 0 0,51-37 48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37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68 10535 0 0,'0'0'11106'0'0,"2"1"-10828"0"0,1-1-164 0 0,1 0 0 0 0,-1 0-1 0 0,1 0 1 0 0,0-1 0 0 0,-1 1-1 0 0,1-1 1 0 0,-1 0 0 0 0,5-1-1 0 0,32-14 673 0 0,-28 11-554 0 0,-4 1-145 0 0,10-4 31 0 0,0 1 0 0 0,0 0 0 0 0,0 2 0 0 0,34-7-1 0 0,-43 13-106 0 0,-1 5-11 0 0,-7-5 0 0 0,-1 1 0 0 0,1-1 0 0 0,-1 1 0 0 0,1 0 0 0 0,-1-1 0 0 0,0 1 0 0 0,0 0 0 0 0,0 0 0 0 0,0-1 0 0 0,0 1 0 0 0,0 0 0 0 0,0-1 0 0 0,0 1 0 0 0,-1 0 0 0 0,1-1 0 0 0,-1 1 0 0 0,1-1 0 0 0,-2 3 0 0 0,-15 29 0 0 0,15-28 0 0 0,-17 22-17 0 0,-1 0-1 0 0,0-1 0 0 0,-2-1 1 0 0,-28 24-1 0 0,21-21-3 0 0,1 2-1 0 0,-24 34 1 0 0,46-56 14 0 0,3-5-1 0 0,0 1 1 0 0,1 1 0 0 0,-1-1 0 0 0,1 0 0 0 0,0 0 0 0 0,0 1-1 0 0,1-1 1 0 0,-2 7 0 0 0,1 1 7 0 0,6-1 13 0 0,-1-9-1 0 0,-1 0 0 0 0,0 1-1 0 0,1-1 1 0 0,-1 0 0 0 0,1-1-1 0 0,0 1 1 0 0,-1 0-1 0 0,1-1 1 0 0,0 0 0 0 0,0 1-1 0 0,0-1 1 0 0,0 0-1 0 0,0-1 1 0 0,0 1 0 0 0,4 0-1 0 0,2 0 27 0 0,-1 0 0 0 0,1-1 0 0 0,0 0-1 0 0,12-1 1 0 0,15-5 163 0 0,70-22 0 0 0,-66 16-116 0 0,46-8 0 0 0,-77 19-539 0 0,10-2 859 0 0,28-1 0 0 0,-26 5-2716 0 0,-1 4-3586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4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55 135 7855 0 0,'0'0'363'0'0,"-15"2"130"0"0,-24 7 11115 0 0,40-9-11256 0 0,12 2-31 0 0,-1-1 0 0 0,1 0 0 0 0,-1-1 0 0 0,1 0 1 0 0,18-3-1 0 0,64-16 371 0 0,-53 10-426 0 0,151-37 437 0 0,81-14-286 0 0,-233 54-1112 0 0,79-1 0 0 0,-118 7 256 0 0,-2 5-1840 0 0,0-3 1978 0 0,0 1 0 0 0,0-1 0 0 0,-1 1 0 0 0,1-1 1 0 0,-1 1-1 0 0,1-1 0 0 0,-1 0 0 0 0,0 1 0 0 0,0-1 1 0 0,0 0-1 0 0,0 0 0 0 0,-1 0 0 0 0,1 1 0 0 0,0-1 1 0 0,-1-1-1 0 0,1 1 0 0 0,-1 0 0 0 0,0 0 0 0 0,0 0 1 0 0,0-1-1 0 0,-3 3 0 0 0,-6 4-1546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4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 8951 0 0,'3'-8'9015'0'0,"-5"15"-8935"0"0,0 0-1 0 0,0-1 1 0 0,1 1 0 0 0,0 0 0 0 0,0 0 0 0 0,1 0-1 0 0,-1 0 1 0 0,3 12 0 0 0,1 8-12 0 0,8 25 0 0 0,1 8 255 0 0,-3 26 82 0 0,-4 0 0 0 0,-4 0-1 0 0,-10 88 1 0 0,7-113-200 0 0,3-60-191 0 0,0 0 1 0 0,0-1-1 0 0,0 1 0 0 0,0 0 0 0 0,0-1 1 0 0,1 1-1 0 0,-1-1 0 0 0,0 0 0 0 0,0 1 0 0 0,0-1 1 0 0,1 0-1 0 0,-1 0 0 0 0,0 0 0 0 0,3 0 1 0 0,0 0-3 0 0,0-1 0 0 0,0 0 0 0 0,1-1 0 0 0,-1 1 0 0 0,0-1 0 0 0,0 0 0 0 0,-1 0 0 0 0,1 0 0 0 0,4-3 0 0 0,-2 0-755 0 0,0 0 0 0 0,1 0 0 0 0,-2-1 0 0 0,7-6 0 0 0,-4 2-5732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4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30 2759 0 0,'52'-29'13570'0'0,"-55"30"-13395"0"0,1-1 1 0 0,-1 1 0 0 0,1 0 0 0 0,0 1-1 0 0,-1-1 1 0 0,1 0 0 0 0,0 1-1 0 0,0-1 1 0 0,-4 4 0 0 0,-2 1 192 0 0,-7 7-67 0 0,0-1 0 0 0,0 2 0 0 0,1 0 0 0 0,-17 24 1 0 0,3-6-196 0 0,7-6-97 0 0,1 2 0 0 0,1 0 0 0 0,1 1-1 0 0,2 0 1 0 0,-20 51 0 0 0,29-63 3 0 0,1 0-1 0 0,1 0 1 0 0,1 0-1 0 0,-4 35 1 0 0,7-41 69 0 0,1-1-1 0 0,0 0 1 0 0,1 1 0 0 0,0-1 0 0 0,0 0-1 0 0,1 0 1 0 0,1 0 0 0 0,-1 0 0 0 0,9 19 0 0 0,-3-13 23 0 0,0 0 1 0 0,1-1 0 0 0,1 0-1 0 0,0 0 1 0 0,1-1 0 0 0,1-1 0 0 0,0 0-1 0 0,14 12 1 0 0,-24-24-404 0 0,1 1 0 0 0,-1-1-1 0 0,0 1 1 0 0,1-1 0 0 0,0 0 0 0 0,-1 0-1 0 0,1 0 1 0 0,0 0 0 0 0,-1 0 0 0 0,1-1-1 0 0,0 1 1 0 0,0-1 0 0 0,0 0 0 0 0,0 0-1 0 0,-1 0 1 0 0,1 0 0 0 0,0 0 0 0 0,0 0-1 0 0,0-1 1 0 0,-1 0 0 0 0,1 1 0 0 0,0-1-1 0 0,0 0 1 0 0,-1 0 0 0 0,1-1 0 0 0,2-1-1 0 0,12-6-5684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4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78 4607 0 0,'-7'-2'15416'0'0,"27"0"-14822"0"0,-1 0 0 0 0,1-1-1 0 0,26-9 1 0 0,-13 4-146 0 0,31-8 200 0 0,84-16-316 0 0,-140 32-595 0 0,-3-1-2710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4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13 5983 0 0,'0'0'464'0'0,"10"-7"3202"0"0,-9 7-3192 0 0,0-1 0 0 0,1 0-1 0 0,-1 1 1 0 0,0-1 0 0 0,0 1 0 0 0,0-1 0 0 0,1 1 0 0 0,-1 0 0 0 0,0-1 0 0 0,0 1 0 0 0,1 0 0 0 0,-1 0 0 0 0,0 0 0 0 0,0 0 0 0 0,3 0 0 0 0,-3 1-342 0 0,0-1 0 0 0,0 0 0 0 0,0 1 0 0 0,0-1 0 0 0,0 1 0 0 0,0-1 0 0 0,0 1 0 0 0,-1-1 0 0 0,1 1 0 0 0,0 0 0 0 0,0-1 0 0 0,-1 1 0 0 0,1 0 0 0 0,0 0 0 0 0,-1 0 0 0 0,2 1 0 0 0,-1 0-77 0 0,0 1 1 0 0,0-1-1 0 0,0 1 1 0 0,0 0-1 0 0,0 0 1 0 0,-1-1-1 0 0,1 1 1 0 0,-1 0-1 0 0,0 0 1 0 0,0 0-1 0 0,0 0 1 0 0,0 0-1 0 0,-1 4 1 0 0,-3 9 31 0 0,-1-1 1 0 0,-1 0-1 0 0,0 0 1 0 0,-1 0 0 0 0,-1 0-1 0 0,-13 18 1 0 0,-2 6-55 0 0,-4 6 34 0 0,-17 33 1 0 0,43-78-55 0 0,1 0 0 0 0,0 1 0 0 0,0-1 0 0 0,0 0 0 0 0,0 1 0 0 0,0-1 0 0 0,-1 0 0 0 0,1 0 0 0 0,0 1 0 0 0,0-1 0 0 0,0 0 0 0 0,0 1 0 0 0,0-1 0 0 0,0 0 0 0 0,0 1 0 0 0,0-1 0 0 0,0 0 0 0 0,0 1 0 0 0,0-1 0 0 0,1 0 0 0 0,-1 1 0 0 0,0-1 0 0 0,0 0 0 0 0,0 1 0 0 0,0-1 0 0 0,0 0 0 0 0,1 1-1 0 0,-1-1 1 0 0,0 0 0 0 0,1 1 0 0 0,10 3 217 0 0,17-3 88 0 0,-27-1-304 0 0,43-4 197 0 0,0-2 0 0 0,63-17 0 0 0,-79 16-553 0 0,-14 4-251 0 0,0 0-1 0 0,-1-1 1 0 0,1-1-1 0 0,18-8 1 0 0,-23 8-810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4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601 329 13703 0 0,'0'0'630'0'0,"1"-1"-14"0"0,4-3-347 0 0,-4 4 14 0 0,13-15 779 0 0,-1 1 380 0 0,60-76 1198 0 0,-62 71-2635 0 0,0 1 1 0 0,-2-2 0 0 0,0 1 0 0 0,9-37 0 0 0,-13 43-59 0 0,-3 6-107 0 0,0-1 0 0 0,-1 0 1 0 0,0 1-1 0 0,0-1 1 0 0,-1-8-1 0 0,0 15 137 0 0,0 1 0 0 0,0-1-1 0 0,0 1 1 0 0,-1 0 0 0 0,1 0-1 0 0,0-1 1 0 0,-1 1 0 0 0,1 0 0 0 0,0-1-1 0 0,0 1 1 0 0,-1 0 0 0 0,1 0-1 0 0,0 0 1 0 0,-1-1 0 0 0,1 1 0 0 0,-1 0-1 0 0,1 0 1 0 0,0 0 0 0 0,-1 0-1 0 0,1 0 1 0 0,-1 0 0 0 0,1 0 0 0 0,0 0-1 0 0,-1 0 1 0 0,1 0 0 0 0,-1 0-1 0 0,0 0 1 0 0,-11 0-253 0 0,1 2 183 0 0,0 1-1 0 0,0 0 0 0 0,0 0 1 0 0,1 1-1 0 0,-1 1 1 0 0,1 0-1 0 0,0 0 0 0 0,0 1 1 0 0,1 0-1 0 0,0 1 1 0 0,0 0-1 0 0,0 0 0 0 0,-9 12 1 0 0,-4 5 163 0 0,1 1 0 0 0,1 1 0 0 0,-22 40 0 0 0,24-35 85 0 0,2 1 1 0 0,1 1 0 0 0,-10 35-1 0 0,-25 106 324 0 0,30-98-126 0 0,-34 87-1 0 0,42-135-290 0 0,-2 0 0 0 0,-1-1 0 0 0,-1-1 0 0 0,-1 0 0 0 0,-2-1 0 0 0,0-1 0 0 0,-30 29 0 0 0,43-48-199 0 0,-1 1 0 0 0,0-1-1 0 0,0 0 1 0 0,0-1 0 0 0,0 0 0 0 0,-1 0 0 0 0,1 0-1 0 0,-1-1 1 0 0,0-1 0 0 0,0 1 0 0 0,0-1-1 0 0,-1 0 1 0 0,1-1 0 0 0,-11 1 0 0 0,1-2-1517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5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19 4143 0 0,'1'-1'2736'0'0,"0"0"-3119"0"0,12-10 6589 0 0,-13 10-5804 0 0,1 1-1 0 0,-1-1 0 0 0,1 1 1 0 0,-1 0-1 0 0,1-1 0 0 0,0 1 1 0 0,-1-1-1 0 0,1 1 1 0 0,-1 0-1 0 0,1 0 0 0 0,0-1 1 0 0,0 1-1 0 0,-1 0 0 0 0,1 0 1 0 0,0 0-1 0 0,-1 0 1 0 0,1-1-1 0 0,0 1 0 0 0,-1 0 1 0 0,1 0-1 0 0,0 1 0 0 0,0-1 1 0 0,2 1-393 0 0,-1 1 1 0 0,0-1-1 0 0,-1 1 0 0 0,1 0 1 0 0,0-1-1 0 0,0 1 0 0 0,-1 0 1 0 0,1 0-1 0 0,-1 0 1 0 0,0 1-1 0 0,0-1 0 0 0,1 0 1 0 0,-1 0-1 0 0,-1 1 1 0 0,1-1-1 0 0,0 0 0 0 0,0 4 1 0 0,-1-2 12 0 0,1-1 0 0 0,-2 1 0 0 0,1 0 0 0 0,0-1 0 0 0,-1 1 0 0 0,1-1 0 0 0,-1 1 0 0 0,0-1 0 0 0,0 0 0 0 0,-1 1 0 0 0,-1 2 0 0 0,-3 5 29 0 0,0 0-1 0 0,-1-1 0 0 0,-1 0 0 0 0,0 0 1 0 0,0-1-1 0 0,-11 9 0 0 0,-16 12-47 0 0,25-22-7 0 0,-1 1-1 0 0,1 1 1 0 0,-16 18-1 0 0,25-26-67 0 0,12-3-341 0 0,-6 0 66 0 0,-1 0 0 0 0,0 0 1 0 0,1-1-1 0 0,-1 1 0 0 0,4-3 0 0 0,8-5-6912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4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12895 0 0,'0'0'2015'0'0,"-11"-1"41"0"0,8 4-1897 0 0,-1 0 0 0 0,0 0 0 0 0,1 0 0 0 0,0 1 0 0 0,0-1 0 0 0,0 1 0 0 0,0-1 0 0 0,0 1 0 0 0,1 0 1 0 0,0 0-1 0 0,-1 0 0 0 0,0 5 0 0 0,-5 11 156 0 0,-6 29 0 0 0,5-17-40 0 0,-45 158 280 0 0,-21 61-167 0 0,62-214-341 0 0,-1 0-5 0 0,-11 49 0 0 0,24-82-31 0 0,1-1 0 0 0,-1 1 1 0 0,1-1-1 0 0,0 1 1 0 0,0-1-1 0 0,0 5 1 0 0,5 0 54 0 0,-4-7-60 0 0,1-1 0 0 0,-1 1 0 0 0,1-1-1 0 0,-1 1 1 0 0,1-1 0 0 0,-1 0 0 0 0,1 0 0 0 0,-1 1 0 0 0,1-1-1 0 0,0 0 1 0 0,-1-1 0 0 0,1 1 0 0 0,-1 0 0 0 0,1 0-1 0 0,-1-1 1 0 0,3 0 0 0 0,26-10-1335 0 0,-11-1-249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4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11 2303 0 0,'-2'0'167'0'0,"-27"-11"11857"0"0,29 11-11918 0 0,0 0 1 0 0,0 0-1 0 0,0 0 1 0 0,-1 0-1 0 0,1 0 1 0 0,0 0-1 0 0,0 0 1 0 0,-1 0-1 0 0,1 0 1 0 0,0 0-1 0 0,0 0 1 0 0,0 0-1 0 0,-1 0 0 0 0,1 1 1 0 0,0-1-1 0 0,0 0 1 0 0,0 0-1 0 0,-1 0 1 0 0,1 0-1 0 0,0 0 1 0 0,0 0-1 0 0,0 1 1 0 0,0-1-1 0 0,-1 0 1 0 0,1 0-1 0 0,0 0 1 0 0,0 1-1 0 0,0-1 1 0 0,0 0-1 0 0,0 0 1 0 0,0 0-1 0 0,0 1 1 0 0,-1-1-1 0 0,1 0 1 0 0,0 8 19 0 0,0-1 0 0 0,0 0 0 0 0,0 0 0 0 0,1 0 0 0 0,0 1 0 0 0,0-1 0 0 0,1 0 0 0 0,0 0 0 0 0,0 0 0 0 0,4 7 0 0 0,6 12 25 0 0,19 30 0 0 0,-16-30-70 0 0,10 14 375 0 0,54 64 0 0 0,-55-75 188 0 0,-1 1 1 0 0,-2 0-1 0 0,35 67 0 0 0,-52-87-523 0 0,0-1-1 0 0,-1 1 1 0 0,-1-1-1 0 0,0 1 1 0 0,0 0-1 0 0,0 0 1 0 0,-2 0-1 0 0,1 0 1 0 0,-1 0-1 0 0,-1 0 0 0 0,1 0 1 0 0,-2 0-1 0 0,1 0 1 0 0,-2 0-1 0 0,1-1 1 0 0,-8 19-1 0 0,0-8 24 0 0,0 0-1 0 0,-2 0 0 0 0,0-1 0 0 0,-1-1 0 0 0,0 0 1 0 0,-24 23-1 0 0,-6 5-113 0 0,-65 66 33 0 0,3-5-1799 0 0,104-106 1208 0 0,6-10-7361 0 0,1-2 6370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4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3223 0 0,'0'0'10796'0'0,"2"0"-9905"0"0,18-7 413 0 0,0 1 0 0 0,1 2 0 0 0,25-4 0 0 0,-39 7-1075 0 0,1 1 1 0 0,-1 0 0 0 0,1 0 0 0 0,-1 0 0 0 0,1 1 0 0 0,-1 0 0 0 0,1 0 0 0 0,-1 1-1 0 0,0 0 1 0 0,0 0 0 0 0,0 1 0 0 0,13 6 0 0 0,-18-8-194 0 0,0 1 1 0 0,0-1 0 0 0,0 1-1 0 0,-1-1 1 0 0,1 1-1 0 0,0-1 1 0 0,-1 1 0 0 0,1 0-1 0 0,-1 0 1 0 0,1 0-1 0 0,-1 0 1 0 0,0 0 0 0 0,0 0-1 0 0,0 0 1 0 0,0 1 0 0 0,0-1-1 0 0,-1 0 1 0 0,1 0-1 0 0,-1 1 1 0 0,1-1 0 0 0,-1 0-1 0 0,0 1 1 0 0,0-1-1 0 0,0 1 1 0 0,0-1 0 0 0,0 0-1 0 0,0 1 1 0 0,-1-1-1 0 0,1 0 1 0 0,-1 1 0 0 0,0-1-1 0 0,-1 3 1 0 0,-1 2 6 0 0,-1 0 1 0 0,0 0-1 0 0,0 0 1 0 0,0-1 0 0 0,-1 1-1 0 0,0-1 1 0 0,0 0-1 0 0,-10 8 1 0 0,6-6-40 0 0,-62 59 28 0 0,63-59-29 0 0,1 0-1 0 0,0 1 1 0 0,1 0-1 0 0,0 1 0 0 0,0-1 1 0 0,-6 17-1 0 0,9-21-2 0 0,2-3 0 0 0,1-1 0 0 0,-1 1 0 0 0,1-1 0 0 0,-1 1 0 0 0,1-1 0 0 0,-1 1 0 0 0,1-1 0 0 0,0 1 0 0 0,0-1 0 0 0,0 1 0 0 0,0 0 0 0 0,0-1 0 0 0,0 1 0 0 0,1 2 0 0 0,-1-1 13 0 0,1 0-1 0 0,-1 0 0 0 0,1-1 1 0 0,0 1-1 0 0,-1 0 1 0 0,1 0-1 0 0,0-1 0 0 0,1 1 1 0 0,-1-1-1 0 0,0 1 1 0 0,1-1-1 0 0,0 0 0 0 0,-1 1 1 0 0,1-1-1 0 0,0 0 1 0 0,2 2-1 0 0,0-1 41 0 0,0 0 0 0 0,0-1 1 0 0,0 1-1 0 0,1-1 0 0 0,-1 0 0 0 0,0 0 1 0 0,1-1-1 0 0,8 3 0 0 0,5-1 157 0 0,1-1-1 0 0,-1 0 1 0 0,36-3 0 0 0,-49 1-195 0 0,174-7 604 0 0,-137 13-2274 0 0,-39 1-844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4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1131 99 9095 0 0,'2'0'415'0'0,"17"-7"114"0"0,0-1-1 0 0,0 0 1 0 0,-1-1-1 0 0,-1-1 1 0 0,25-17-1 0 0,3-2 6796 0 0,-50 29-7260 0 0,0 1 0 0 0,0 0 0 0 0,0 0 0 0 0,1 0 0 0 0,-1 1 0 0 0,-6 3 0 0 0,-3 0 6 0 0,-75 27-28 0 0,-77 25 0 0 0,60-27-42 0 0,-181 27 0 0 0,229-51 0 0 0,-1-3 0 0 0,0-2 0 0 0,0-3 0 0 0,0-2 0 0 0,-78-16 0 0 0,116 15 0 0 0,-5 1 0 0 0,-1-2 0 0 0,1-1 0 0 0,0-1 0 0 0,-26-13 0 0 0,91 33 0 0 0,-27-6 47 0 0,0 0-1 0 0,0 1 1 0 0,-1 1-1 0 0,0 0 0 0 0,0 1 1 0 0,-1 0-1 0 0,0 0 1 0 0,9 12-1 0 0,-1 1 108 0 0,-2 0 0 0 0,28 49 0 0 0,-33-47-61 0 0,15 42 0 0 0,-18-42-40 0 0,1-1-1 0 0,14 27 1 0 0,-21-47-52 0 0,4 8 18 0 0,1 0 1 0 0,1 0-1 0 0,0 0 1 0 0,0-1-1 0 0,16 15 1 0 0,-24-25-20 0 0,14 14 58 0 0,-11-7 53 0 0,1 8 56 0 0,-3-13 995 0 0,0-2-1134 0 0,1 0-1 0 0,-1 0 0 0 0,0-1 1 0 0,1 1-1 0 0,-1-1 1 0 0,0 1-1 0 0,1-1 1 0 0,-1 1-1 0 0,0-1 1 0 0,0 0-1 0 0,0 1 1 0 0,1-1-1 0 0,-1 0 0 0 0,0 0 1 0 0,0 0-1 0 0,0 0 1 0 0,0 0-1 0 0,0 0 1 0 0,-1 0-1 0 0,1 0 1 0 0,0-1-1 0 0,0 1 0 0 0,-1 0 1 0 0,1 0-1 0 0,-1-1 1 0 0,1 1-1 0 0,-1 0 1 0 0,1-3-1 0 0,1-5 0 0 0,0 0 1 0 0,0 0-1 0 0,0-12 0 0 0,-2 12 25 0 0,5-45-17 0 0,-3 23 0 0 0,1 0 0 0 0,2 1 1 0 0,1-1-1 0 0,15-45 0 0 0,-14 58-99 0 0,1 0 0 0 0,12-19-1 0 0,-17 30 36 0 0,2 1 1 0 0,-1 0-1 0 0,0 1 0 0 0,1-1 0 0 0,0 1 0 0 0,1 0 0 0 0,-1 0 0 0 0,11-7 0 0 0,-14 11-102 0 0,-1 1-350 0 0,0 0 442 0 0,0 1 0 0 0,-1-1-1 0 0,1 0 1 0 0,0 1-1 0 0,0-1 1 0 0,0 1 0 0 0,0-1-1 0 0,0 1 1 0 0,0 0-1 0 0,-1-1 1 0 0,1 1-1 0 0,0 0 1 0 0,0 0 0 0 0,-1-1-1 0 0,1 1 1 0 0,-1 0-1 0 0,1 0 1 0 0,0 1 0 0 0,9 19-1358 0 0,-1 6-5229 0 0,-3-13 254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45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80 5527 0 0,'0'0'423'0'0,"0"-1"-278"0"0,-6-12 11083 0 0,7 11-11048 0 0,-1 0-1 0 0,0 0 1 0 0,0 1-1 0 0,1-1 1 0 0,-1 0-1 0 0,1 0 1 0 0,-1 0-1 0 0,1 0 1 0 0,0 0-1 0 0,0 1 1 0 0,-1-1-1 0 0,1 0 1 0 0,1 1-1 0 0,-1-1 1 0 0,0 1-1 0 0,2-3 1 0 0,0 2-22 0 0,0-1 0 0 0,0 1 0 0 0,1-1 0 0 0,-1 1 0 0 0,1 0 1 0 0,-1 0-1 0 0,7-2 0 0 0,-1 1 16 0 0,1 0 1 0 0,-1 1-1 0 0,1 0 1 0 0,0 0 0 0 0,19 0-1 0 0,-26 2-141 0 0,-1 0-1 0 0,1 0 1 0 0,-1 1-1 0 0,0-1 1 0 0,1 0-1 0 0,-1 1 1 0 0,1 0-1 0 0,-1-1 1 0 0,0 1-1 0 0,0 0 1 0 0,1 0-1 0 0,-1 1 1 0 0,0-1-1 0 0,0 0 1 0 0,0 1-1 0 0,0-1 1 0 0,0 1-1 0 0,-1-1 1 0 0,1 1 0 0 0,0 0-1 0 0,1 2 1 0 0,-2-1-20 0 0,1-1 0 0 0,-1 1 1 0 0,0-1-1 0 0,0 1 0 0 0,0 0 1 0 0,0 0-1 0 0,-1 0 0 0 0,1-1 1 0 0,-1 1-1 0 0,1 0 1 0 0,-1 0-1 0 0,0 0 0 0 0,0 0 1 0 0,-1 0-1 0 0,1 0 0 0 0,0-1 1 0 0,-2 5-1 0 0,0 0 18 0 0,1 0 0 0 0,-2 0-1 0 0,1-1 1 0 0,-1 1 0 0 0,0-1 0 0 0,0 0-1 0 0,-1 0 1 0 0,1 0 0 0 0,-1 0 0 0 0,-1-1-1 0 0,1 1 1 0 0,-1-1 0 0 0,0 0 0 0 0,0 0-1 0 0,-7 4 1 0 0,-60 49 52 0 0,40-24-19 0 0,31-32-2 0 0,2-2-45 0 0,-1 1-1 0 0,0 0 0 0 0,1 0 1 0 0,-1-1-1 0 0,1 1 0 0 0,0 0 0 0 0,-1-1 1 0 0,1 1-1 0 0,-1 0 0 0 0,1-1 0 0 0,0 1 1 0 0,0-1-1 0 0,-1 1 0 0 0,1-1 0 0 0,0 0 1 0 0,0 1-1 0 0,1 0 0 0 0,14 5 111 0 0,-4-4-65 0 0,0 0 0 0 0,0-1 0 0 0,18 0 1 0 0,8 1 19 0 0,-23-1-118 0 0,25-3-1 0 0,6 1-65 0 0,31-1-1032 0 0,-17-1-518 0 0,-41 5 559 0 0,-18-2 979 0 0,0 0-1 0 0,-1 1 1 0 0,1-1-1 0 0,0 0 1 0 0,0 1-1 0 0,-1-1 1 0 0,1 1-1 0 0,-1-1 1 0 0,1 1-1 0 0,0-1 1 0 0,-1 1-1 0 0,1 0 1 0 0,-1-1-1 0 0,0 1 1 0 0,1 0-1 0 0,-1-1 1 0 0,1 1-1 0 0,-1 0 1 0 0,0-1-1 0 0,1 2 1 0 0,1 9-1140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4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0,'0'0'9716'0'0,"0"2"-8412"0"0,4 9-690 0 0,1-1 0 0 0,0 1 0 0 0,1-1 0 0 0,0 0-1 0 0,0 0 1 0 0,1-1 0 0 0,0 0 0 0 0,17 16 0 0 0,6 1 238 0 0,42 30 0 0 0,-56-44-688 0 0,-4-4-217 0 0,0-1-1 0 0,0-1 0 0 0,1 1 0 0 0,21 6 0 0 0,-32-13-335 0 0,1 1 0 0 0,-1-1 1 0 0,1 0-1 0 0,-1 0 0 0 0,1 0 0 0 0,0-1 0 0 0,-1 1 0 0 0,1-1 1 0 0,-1 1-1 0 0,0-1 0 0 0,1 0 0 0 0,2-1 0 0 0,-5 2 220 0 0,10-4-1623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4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38 12351 0 0,'1'0'23'0'0,"5"-5"165"0"0,-1 1 1 0 0,1 0-1 0 0,0 1 1 0 0,1 0-1 0 0,-1 0 1 0 0,0 0-1 0 0,9-2 1 0 0,-11 3 493 0 0,8-2-71 0 0,-5 3 5416 0 0,-6 2-5983 0 0,-1 0 0 0 0,1 0 0 0 0,-1 0 0 0 0,0 1 0 0 0,1-1 0 0 0,-1 0 0 0 0,0 0 1 0 0,0 1-1 0 0,1-1 0 0 0,-1 0 0 0 0,0 0 0 0 0,0 1 0 0 0,-1-1 0 0 0,1 0 0 0 0,0 2 0 0 0,-8 10 52 0 0,0-1-1 0 0,-1 0 1 0 0,-16 18 0 0 0,11-14 10 0 0,-13 21 1 0 0,-13 31 241 0 0,-43 103 0 0 0,65-132-252 0 0,-21 51 521 0 0,-28 98 1 0 0,62-175-609 0 0,-7 33 21 0 0,11-42-29 0 0,0-1 1 0 0,1 1-1 0 0,0 0 1 0 0,-1-1-1 0 0,1 1 0 0 0,1 0 1 0 0,-1-1-1 0 0,0 1 1 0 0,3 6-1 0 0,3-2-1 0 0,-4-8-6 0 0,0 1 1 0 0,1-1-1 0 0,-1 1 0 0 0,0-1 1 0 0,1 0-1 0 0,-1 0 0 0 0,0 0 1 0 0,1 0-1 0 0,-1 0 0 0 0,1 0 0 0 0,-1-1 1 0 0,0 1-1 0 0,1-1 0 0 0,-1 0 1 0 0,0 0-1 0 0,0 0 0 0 0,0 0 1 0 0,1 0-1 0 0,-1 0 0 0 0,2-2 0 0 0,6-3-175 0 0,-1-1-1 0 0,15-14 0 0 0,-13 10-1201 0 0,-2-1-433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4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9383 0 0,'-1'1'431'0'0,"-55"48"8073"0"0,56-48-8406 0 0,0 0 0 0 0,1 0 0 0 0,-1 0 0 0 0,0-1 0 0 0,1 1 0 0 0,-1 0 0 0 0,0-1 0 0 0,1 1 0 0 0,-1 0 0 0 0,1-1 0 0 0,-1 1-1 0 0,1-1 1 0 0,0 1 0 0 0,-1 0 0 0 0,1-1 0 0 0,0 0 0 0 0,-1 1 0 0 0,1-1 0 0 0,0 1 0 0 0,-1-1 0 0 0,2 1 0 0 0,17 5 1098 0 0,-4-5-898 0 0,0 0 1 0 0,0-1 0 0 0,0-1 0 0 0,0 0 0 0 0,0-1 0 0 0,23-5 0 0 0,37-5-566 0 0,-66 11-74 0 0,-1 1 0 0 0,0 0 0 0 0,0 1 0 0 0,1 0 0 0 0,-1 0 0 0 0,0 1 0 0 0,9 2 0 0 0,-8 3-1864 0 0,-6-4 1627 0 0,8 6-1302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4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0,'0'0'12290'0'0,"2"1"-11358"0"0,2 2-624 0 0,0 0 0 0 0,0-1 0 0 0,0 0 0 0 0,1 0 0 0 0,-1 0 0 0 0,1 0 0 0 0,6 1 0 0 0,38 6 1536 0 0,-3 0-518 0 0,-29-6-1266 0 0,0 0 0 0 0,0-1 0 0 0,0 0 0 0 0,0-2-1 0 0,0 0 1 0 0,0-1 0 0 0,19-3 0 0 0,29-9-7115 0 0,-44 8-209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4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3679 0 0,'0'0'11790'0'0,"-1"2"-11120"0"0,-23 39 350 0 0,2 0-1 0 0,-31 87 1 0 0,45-104-1005 0 0,1 0-1 0 0,0 1 1 0 0,2-1 0 0 0,-2 29-1 0 0,6-52-2 0 0,1 0 0 0 0,0 0 0 0 0,0 0 0 0 0,0 0 0 0 0,0-1 0 0 0,0 1 0 0 0,0 0 0 0 0,0 0 0 0 0,1 0-1 0 0,-1 0 1 0 0,0 0 0 0 0,0-1 0 0 0,1 1 0 0 0,-1 0 0 0 0,0 0 0 0 0,1 0 0 0 0,-1-1 0 0 0,1 1 0 0 0,-1 0 0 0 0,1-1 0 0 0,-1 1 0 0 0,1 0 0 0 0,0-1-1 0 0,-1 1 1 0 0,1-1 0 0 0,0 1 0 0 0,-1-1 0 0 0,1 1 0 0 0,0-1 0 0 0,0 1 0 0 0,-1-1 0 0 0,1 0 0 0 0,0 1 0 0 0,0-1 0 0 0,0 0 0 0 0,0 0 0 0 0,1 0-1 0 0,3 1 135 0 0,1-1-1 0 0,0 0 0 0 0,-1 0 0 0 0,12-3 0 0 0,-3 2 19 0 0,108-1 469 0 0,4 1-57 0 0,-115 0-819 0 0,0-1 0 0 0,0-1 0 0 0,19-6 0 0 0,0 0-497 0 0,-27 8 265 0 0,-1 0 0 0 0,1 0 0 0 0,0 0 0 0 0,0 0 0 0 0,0-1 0 0 0,-1 1 0 0 0,1-1 0 0 0,2-2 0 0 0,1 0-274 0 0,10-7-1107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5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476 727 9671 0 0,'0'0'748'0'0,"-1"2"-492"0"0,-12 12 2606 0 0,-1 0-1 0 0,-24 19 4419 0 0,42-46-6578 0 0,5-8-524 0 0,1 1 0 0 0,0 0 0 0 0,15-19-1 0 0,-9 14-130 0 0,38-59-38 0 0,38-67-240 0 0,-20 1-282 0 0,-62 124 181 0 0,-1-1 1 0 0,-1 0-1 0 0,8-52 0 0 0,-15 69 124 0 0,0 0 0 0 0,0 0 0 0 0,-1 0 0 0 0,-1 0 0 0 0,0 0-1 0 0,-4-18 1 0 0,5 27 190 0 0,0 0 1 0 0,0 0-1 0 0,0 0 0 0 0,-1 1 0 0 0,1-1 0 0 0,0 0 0 0 0,-1 0 1 0 0,1 0-1 0 0,-1 0 0 0 0,1 0 0 0 0,-1 0 0 0 0,0 1 1 0 0,1-1-1 0 0,-1 0 0 0 0,0 0 0 0 0,1 1 0 0 0,-1-1 1 0 0,0 0-1 0 0,0 1 0 0 0,0-1 0 0 0,0 1 0 0 0,0-1 0 0 0,1 1 1 0 0,-1 0-1 0 0,0-1 0 0 0,0 1 0 0 0,0 0 0 0 0,0 0 1 0 0,0-1-1 0 0,0 1 0 0 0,0 0 0 0 0,0 0 0 0 0,0 0 1 0 0,0 0-1 0 0,0 0 0 0 0,0 0 0 0 0,0 1 0 0 0,0-1 0 0 0,0 0 1 0 0,0 0-1 0 0,0 1 0 0 0,0-1 0 0 0,0 1 0 0 0,0-1 1 0 0,0 1-1 0 0,-1 0 0 0 0,-3 2-12 0 0,0 0 0 0 0,0 1 0 0 0,0 0-1 0 0,0 0 1 0 0,0 0 0 0 0,-4 6 0 0 0,-4 5 42 0 0,1 1-1 0 0,1 1 1 0 0,0 0-1 0 0,1 0 1 0 0,-8 23-1 0 0,-32 97 62 0 0,39-102-45 0 0,-46 160 99 0 0,31-101-40 0 0,-51 128 0 0 0,-26-13 251 0 0,79-168-190 0 0,-2-1 0 0 0,-60 70 1 0 0,-42 26-411 0 0,127-135-635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4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6911 0 0,'0'0'7724'0'0,"-1"4"-5466"0"0,-18 167 1519 0 0,-4 51-2625 0 0,19-119-770 0 0,15 144 1 0 0,13-118-357 0 0,-7-50-208 0 0,-14-54-242 0 0,-2-23 46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49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1106 18 9215 0 0,'0'0'10808'0'0,"-1"1"-10402"0"0,-18 14 41 0 0,-1-2 0 0 0,-1-1 0 0 0,-25 12 0 0 0,-72 24-481 0 0,68-31-135 0 0,-2-3 0 0 0,1-2 0 0 0,-67 7 0 0 0,81-15 87 0 0,-1-2 0 0 0,0-1 0 0 0,1-3 0 0 0,-1-1 0 0 0,0-1 0 0 0,1-2 0 0 0,0-2 0 0 0,1-1 0 0 0,-65-26 0 0 0,84 27 130 0 0,0-1 0 0 0,0-1 0 0 0,1-1 0 0 0,0 0 0 0 0,1 0 0 0 0,0-2 0 0 0,-21-23 0 0 0,14 13 160 0 0,20 22-132 0 0,6 14 108 0 0,37 101 253 0 0,-23-71-331 0 0,-3 1-1 0 0,15 70 0 0 0,-10-22-93 0 0,-16-79-12 0 0,1 0 0 0 0,0-1 0 0 0,0 0-1 0 0,2 0 1 0 0,7 12 0 0 0,10 10 27 0 0,43 47-1 0 0,-53-63 248 0 0,0 1 0 0 0,17 29 0 0 0,-20-29 139 0 0,2 5 59 0 0,-12-22 247 0 0,-2-4-665 0 0,-2-5-49 0 0,-1-1 0 0 0,1 0 0 0 0,0 0 1 0 0,1 0-1 0 0,0 0 0 0 0,0-1 0 0 0,0 1 0 0 0,1 0 0 0 0,1-1 0 0 0,-1 1 0 0 0,1-1 0 0 0,1 1 0 0 0,2-13 0 0 0,3-12 27 0 0,1 1 0 0 0,13-34 1 0 0,-13 42-46 0 0,10-32 13 0 0,21-65 0 0 0,-31 105-6 0 0,-2 4-14 0 0,-1-1 1 0 0,1 0 0 0 0,1-15-1 0 0,-5 27-89 0 0,0 0-873 0 0,0 1 798 0 0,0 0 0 0 0,-1 0 0 0 0,1 0 0 0 0,0 0 0 0 0,-1 0 0 0 0,1 0 0 0 0,0 0 0 0 0,0 0 0 0 0,-1 0 0 0 0,1 1 0 0 0,0-1 0 0 0,1 1 0 0 0,18 5-12465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4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62 11575 0 0,'0'0'4574'0'0,"1"-1"-3750"0"0,8-7-24 0 0,-1 0 1 0 0,1 1-1 0 0,0 1 1 0 0,18-11-1 0 0,-23 15-659 0 0,0 0 0 0 0,-1 0 0 0 0,1 0 0 0 0,0 1 0 0 0,0 0 0 0 0,0 0 0 0 0,1 0 0 0 0,-1 0 0 0 0,0 0 0 0 0,0 1 0 0 0,0 0 0 0 0,0 0 0 0 0,1 0 0 0 0,-1 0 0 0 0,0 1 0 0 0,5 1 0 0 0,-7-1-88 0 0,-1 0-1 0 0,1 0 1 0 0,0 0-1 0 0,0 0 1 0 0,-1 0-1 0 0,1 1 1 0 0,-1-1-1 0 0,1 1 1 0 0,-1-1-1 0 0,0 1 1 0 0,0-1-1 0 0,1 1 1 0 0,-1 0-1 0 0,1 3 1 0 0,10 26 61 0 0,-11-28-111 0 0,-1 1 0 0 0,0 0 1 0 0,0-1-1 0 0,0 1 0 0 0,0 0 0 0 0,-1 0 1 0 0,0-1-1 0 0,1 1 0 0 0,-1 0 0 0 0,0-1 0 0 0,-1 1 1 0 0,1-1-1 0 0,-1 1 0 0 0,-2 4 0 0 0,-4 5 7 0 0,0-1 0 0 0,-12 15-1 0 0,4-9-9 0 0,-31 27 0 0 0,33-34 0 0 0,1 2 0 0 0,0-1 0 0 0,1 1 0 0 0,-18 27 0 0 0,25-31 0 0 0,3 2 0 0 0,5 0 0 0 0,-2-9 13 0 0,1 0 0 0 0,-1 1 0 0 0,1-1 0 0 0,0 0-1 0 0,0 0 1 0 0,0 0 0 0 0,0 0 0 0 0,0 0 0 0 0,0-1 0 0 0,0 1 0 0 0,1-1-1 0 0,-1 1 1 0 0,1-1 0 0 0,-1 0 0 0 0,1 0 0 0 0,0 0 0 0 0,-1 0 0 0 0,1-1-1 0 0,4 1 1 0 0,6 1 107 0 0,0-1 0 0 0,25-1 0 0 0,-19 0-84 0 0,5-1-919 0 0,38-5 0 0 0,-60 6-650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5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5063 0 0,'0'0'390'0'0,"-1"1"-252"0"0,-2 1 176 0 0,1 0-1 0 0,-1 0 1 0 0,1 1-1 0 0,0-1 1 0 0,0 1-1 0 0,0-1 0 0 0,0 1 1 0 0,1 0-1 0 0,-1-1 1 0 0,1 1-1 0 0,0 0 1 0 0,-1 0-1 0 0,1 0 0 0 0,1 0 1 0 0,-2 6-1 0 0,1-3 260 0 0,1-1 0 0 0,0 1 0 0 0,0 0 0 0 0,1-1 0 0 0,-1 1-1 0 0,1 0 1 0 0,1-1 0 0 0,2 8 0 0 0,1 1 215 0 0,1 1 1 0 0,1-1-1 0 0,0-1 1 0 0,1 0-1 0 0,18 23 1 0 0,-9-16-352 0 0,1-1 1 0 0,0 0 0 0 0,2-1 0 0 0,0-1 0 0 0,37 24 0 0 0,-26-23-180 0 0,1-1-1 0 0,0-1 1 0 0,60 18 0 0 0,-44-17-137 0 0,-8-2 208 0 0,55 11 1 0 0,-83-23-193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5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8287 0 0,'-1'2'6322'0'0,"-1"5"-5737"0"0,-1 0 1 0 0,0 0 0 0 0,0-1-1 0 0,0 1 1 0 0,-1-1 0 0 0,0 1-1 0 0,-1-1 1 0 0,-5 6 0 0 0,-5 8 60 0 0,-24 30 277 0 0,-80 80-1 0 0,96-106-869 0 0,-18 17-12 0 0,-2-1-1 0 0,-2-3 0 0 0,-60 39 1 0 0,92-68 1 0 0,46-40-2044 0 0,-11 9-5409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5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52 100 5527 0 0,'-2'-1'4227'0'0,"-27"0"3153"0"0,17 3-3540 0 0,11-1-3279 0 0,0 0-509 0 0,0 0-1 0 0,1-1 0 0 0,-1 1 0 0 0,0 0 1 0 0,1 0-1 0 0,-1 0 0 0 0,1 0 1 0 0,-1 0-1 0 0,1 0 0 0 0,0 0 1 0 0,-1 1-1 0 0,1-1 0 0 0,0 0 1 0 0,0 0-1 0 0,0 0 0 0 0,0 0 1 0 0,0 0-1 0 0,0 0 0 0 0,0 0 1 0 0,0 1-1 0 0,0-1 0 0 0,0 0 1 0 0,1 0-1 0 0,-1 0 0 0 0,0 0 1 0 0,1 0-1 0 0,-1 0 0 0 0,1 0 1 0 0,-1 0-1 0 0,1 0 0 0 0,0 0 1 0 0,-1 0-1 0 0,1 0 0 0 0,0-1 1 0 0,0 1-1 0 0,-1 0 0 0 0,1 0 1 0 0,0-1-1 0 0,0 1 0 0 0,0 0 1 0 0,0-1-1 0 0,0 1 0 0 0,0-1 1 0 0,2 1-1 0 0,2 2 29 0 0,0-1 1 0 0,0 0-1 0 0,1-1 0 0 0,-1 1 0 0 0,0-1 0 0 0,1 0 1 0 0,-1 0-1 0 0,8 0 0 0 0,14-3 112 0 0,0-2 0 0 0,0 0 0 0 0,45-14 0 0 0,-25 6-72 0 0,159-48 350 0 0,-19 5-828 0 0,-185 54 94 0 0,-3 4-1887 0 0,1-2 2005 0 0,-1 0 0 0 0,1 0 0 0 0,-1-1 0 0 0,1 1 0 0 0,-1 0 0 0 0,0 0 0 0 0,1-1 0 0 0,-1 1 0 0 0,-1 1 0 0 0,-1 0-368 0 0,-9 12-1431 0 0,-2-1-65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5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0,'0'0'756'0'0,"1"1"-622"0"0,6 0 774 0 0,-1 0 1 0 0,1 0-1 0 0,-1 0 0 0 0,1 1 1 0 0,-1 0-1 0 0,0 1 1 0 0,0-1-1 0 0,9 6 1 0 0,-14-6-754 0 0,1-1 0 0 0,0 1 0 0 0,-1 0 0 0 0,1 0 1 0 0,-1-1-1 0 0,0 1 0 0 0,1 0 0 0 0,-1 0 1 0 0,0 0-1 0 0,0 1 0 0 0,0-1 0 0 0,0 0 0 0 0,-1 0 1 0 0,1 0-1 0 0,-1 1 0 0 0,1-1 0 0 0,-1 0 1 0 0,0 1-1 0 0,0-1 0 0 0,0 0 0 0 0,0 1 0 0 0,0-1 1 0 0,-1 3-1 0 0,-18 115 1045 0 0,11-78-612 0 0,-4 67 1 0 0,11-95-493 0 0,1 0 1 0 0,1 1 0 0 0,1-1 0 0 0,0 0 0 0 0,0 0-1 0 0,2 0 1 0 0,0 0 0 0 0,9 22 0 0 0,-5-21-188 0 0,0 0 0 0 0,1 0 1 0 0,17 20-1 0 0,-25-33-1100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5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16927 0 0,'0'0'1536'0'0,"-1"1"-1262"0"0,-19 59 1505 0 0,-26 82 575 0 0,8-24-1492 0 0,23-79-637 0 0,2 1 0 0 0,-10 58 0 0 0,11-33-85 0 0,-5 52-213 0 0,17-114-658 0 0,0 10 1127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5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22 10135 0 0,'36'-20'8394'0'0,"-32"19"-5325"0"0,-4 1-3048 0 0,0 0-1 0 0,1-1 0 0 0,-1 1 1 0 0,0 0-1 0 0,0 0 1 0 0,0 0-1 0 0,0 0 0 0 0,0 0 1 0 0,0 0-1 0 0,0 0 0 0 0,0 0 1 0 0,0 0-1 0 0,1 0 0 0 0,-1 0 1 0 0,0 0-1 0 0,0 0 1 0 0,0 0-1 0 0,0 0 0 0 0,0 0 1 0 0,0 0-1 0 0,0 0 0 0 0,0 0 1 0 0,0 0-1 0 0,1 0 1 0 0,-1 0-1 0 0,0 0 0 0 0,0 0 1 0 0,0 0-1 0 0,0 0 0 0 0,0 0 1 0 0,0 1-1 0 0,0-1 0 0 0,0 0 1 0 0,0 0-1 0 0,0 0 1 0 0,1 0-1 0 0,-1 0 0 0 0,0 0 1 0 0,0 0-1 0 0,0 0 0 0 0,0 0 1 0 0,0 0-1 0 0,0 0 1 0 0,0 0-1 0 0,0 1 0 0 0,0-1 1 0 0,0 0-1 0 0,0 0 0 0 0,0 0 1 0 0,0 0-1 0 0,0 0 0 0 0,0 0 1 0 0,-2 4-17 0 0,1 0 1 0 0,-1 0-1 0 0,-1-1 1 0 0,1 1-1 0 0,0-1 1 0 0,-1 0-1 0 0,0 0 0 0 0,0 0 1 0 0,0 0-1 0 0,-4 4 1 0 0,-13 12-13 0 0,-26 32 8 0 0,23-28 0 0 0,2 2 0 0 0,-20 28 0 0 0,-98 179 0 0 0,107-177 0 0 0,19-32 7 0 0,-17 43 0 0 0,26-58-6 0 0,1 1 0 0 0,1 0 0 0 0,0 0 1 0 0,0-1-1 0 0,0 1 0 0 0,1 0 0 0 0,1 1 0 0 0,0 15 0 0 0,1-22 32 0 0,0 1 0 0 0,0-1 0 0 0,0 0 1 0 0,0 0-1 0 0,1 1 0 0 0,-1-1 0 0 0,1 0 0 0 0,-1 0 0 0 0,1-1 0 0 0,0 1 0 0 0,1 0 0 0 0,-1 0 1 0 0,0-1-1 0 0,1 0 0 0 0,-1 1 0 0 0,1-1 0 0 0,0 0 0 0 0,0 0 0 0 0,0 0 0 0 0,0-1 0 0 0,0 1 1 0 0,5 1-1 0 0,1 1 106 0 0,1-1 0 0 0,0 0 0 0 0,0-1 0 0 0,0 0 0 0 0,0 0 0 0 0,15 0 0 0 0,6-2 174 0 0,-1-2 0 0 0,0-1 0 0 0,49-10 0 0 0,88-33 1146 0 0,-135 37-1161 0 0,-9 2-96 0 0,0-2 0 0 0,0 0-1 0 0,38-22 1 0 0,-48 23-184 0 0,-1 0 0 0 0,0-1 0 0 0,0-1 1 0 0,-1 0-1 0 0,0 0 0 0 0,-1-1 0 0 0,14-18 0 0 0,-21 23-35 0 0,1 0 0 0 0,-1 0 1 0 0,0 0-1 0 0,0 0 0 0 0,-1-1 0 0 0,1 1 0 0 0,-2-1 0 0 0,1 0 1 0 0,-1 1-1 0 0,1-14 0 0 0,-2 18-17 0 0,1-1-1 0 0,-1 1 1 0 0,-1 0-1 0 0,1 0 1 0 0,0 0 0 0 0,-1-1-1 0 0,1 1 1 0 0,-1 0-1 0 0,1 0 1 0 0,-1 0 0 0 0,0 0-1 0 0,0 0 1 0 0,0 0-1 0 0,0 0 1 0 0,0 0 0 0 0,-1 1-1 0 0,1-1 1 0 0,0 0 0 0 0,-1 1-1 0 0,1-1 1 0 0,-1 1-1 0 0,0-1 1 0 0,0 1 0 0 0,1 0-1 0 0,-1 0 1 0 0,0 0-1 0 0,0 0 1 0 0,0 0 0 0 0,0 0-1 0 0,0 0 1 0 0,0 0-1 0 0,0 1 1 0 0,-1 0 0 0 0,1-1-1 0 0,0 1 1 0 0,0 0 0 0 0,-3 0-1 0 0,-2 0-13 0 0,0 0 1 0 0,0 1-1 0 0,0 0 0 0 0,0 0 0 0 0,0 0 1 0 0,1 1-1 0 0,-1 0 0 0 0,0 1 1 0 0,1 0-1 0 0,-11 5 0 0 0,12-5 18 0 0,0 0 1 0 0,0 1-1 0 0,0-1 1 0 0,1 1-1 0 0,-1 0 0 0 0,1 0 1 0 0,0 0-1 0 0,0 0 0 0 0,0 1 1 0 0,1 0-1 0 0,0-1 0 0 0,0 1 1 0 0,-3 7-1 0 0,-4 11 19 0 0,-14 24 0 0 0,14-31-8 0 0,1 1 1 0 0,2 0-1 0 0,-11 29 0 0 0,17-41 27 0 0,-1 3-2846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5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1015 43 9215 0 0,'2'0'422'0'0,"36"-13"83"0"0,-29 9-109 0 0,0 0 0 0 0,1 1-1 0 0,-1 1 1 0 0,11-2 0 0 0,17-3 6085 0 0,-35 7-5310 0 0,6-6 2711 0 0,-56 8-3776 0 0,1 2-1 0 0,-53 10 0 0 0,-94 30-462 0 0,98-22 26 0 0,40-9 17 0 0,-191 39-542 0 0,183-42 1102 0 0,-122 3 1 0 0,173-12-210 0 0,8-1-20 0 0,0 0-1 0 0,-1 0 1 0 0,1 0 0 0 0,0-1-1 0 0,-1 0 1 0 0,-5-1-1 0 0,8 1-16 0 0,4 1 0 0 0,0-1 0 0 0,-3 1 0 0 0,-27-7 0 0 0,24 5 70 0 0,-23-3 147 0 0,36 17-136 0 0,48 66 43 0 0,-5-9-40 0 0,-35-45-82 0 0,80 114 64 0 0,-72-106-29 0 0,2-2-1 0 0,36 34 0 0 0,-45-49 460 0 0,-15-14-353 0 0,-1 0 1 0 0,5 4-13 0 0,-4-4-54 0 0,-3 1-24 0 0,0 2-46 0 0,0 0-1 0 0,0-1 0 0 0,0 1 0 0 0,0 0 1 0 0,-1 0-1 0 0,0-1 0 0 0,0 1 0 0 0,0-1 0 0 0,0 0 1 0 0,-1 1-1 0 0,-4 4 0 0 0,-2-1-6 0 0,2-2 17 0 0,5-4 65 0 0,3-8 45 0 0,1 0-1 0 0,-1 1 1 0 0,1-1 0 0 0,0 1 0 0 0,0-1-1 0 0,6-9 1 0 0,0-2 154 0 0,14-38 252 0 0,-3 7-313 0 0,17-60 0 0 0,-23 68-220 0 0,-8 30 0 0 0,-1 0 0 0 0,5-24 0 0 0,-8 26-11 0 0,1 0 0 0 0,0 0 1 0 0,1 1-1 0 0,-1-1 0 0 0,8-13 0 0 0,0 5-37 0 0,0 0-1 0 0,13-15 0 0 0,-22 31-7 0 0,-1 1 42 0 0,0-1 1 0 0,0 1-1 0 0,0-1 0 0 0,0 1 0 0 0,0 0 0 0 0,-1-1 0 0 0,1 1 0 0 0,0-1 0 0 0,0 1 0 0 0,0 0 0 0 0,-1-1 0 0 0,1 1 0 0 0,0 0 0 0 0,0-1 0 0 0,-1 1 1 0 0,1 0-1 0 0,0-1 0 0 0,0 1 0 0 0,-1 0 0 0 0,1-1 0 0 0,0 1 0 0 0,-1 0 0 0 0,1 0 0 0 0,-1 0 0 0 0,0-1 0 0 0,0 0-38 0 0,0 0-83 0 0,-9 8-1781 0 0,8-1 1212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5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55 104 8751 0 0,'-3'0'95'0'0,"0"0"-1"0"0,-1-1 0 0 0,1 1 1 0 0,-1 0-1 0 0,1 1 0 0 0,-1-1 0 0 0,1 1 1 0 0,0-1-1 0 0,-1 1 0 0 0,1 0 0 0 0,0 0 1 0 0,0 1-1 0 0,-8 3 1994 0 0,11 2 3440 0 0,0-2-1689 0 0,5 0-3845 0 0,-3-3 53 0 0,0-1 0 0 0,0 0 0 0 0,1 1 0 0 0,-1-1 0 0 0,1 0 0 0 0,-1-1 0 0 0,1 1 0 0 0,-1 0 0 0 0,1-1 0 0 0,-1 1 0 0 0,1-1 0 0 0,3 0 0 0 0,35-3 577 0 0,-34 3-499 0 0,72-13 530 0 0,119-34-1 0 0,-174 41-605 0 0,87-28-243 0 0,-42 9-6454 0 0,-36 10-791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5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82 3679 0 0,'-2'-1'11355'0'0,"17"-2"-5215"0"0,31-11-4205 0 0,16-4-1509 0 0,95-26 886 0 0,-155 43-1208 0 0,-10 12 0 0 0,-13 10-104 0 0,-47 35 0 0 0,28-25 0 0 0,-36 28-84 0 0,37-31-13 0 0,2 2-1 0 0,-36 37 1 0 0,70-64 50 0 0,0 0 0 0 0,1 1 0 0 0,-1-1 0 0 0,1 1 0 0 0,0-1 0 0 0,0 1 0 0 0,-2 6 0 0 0,3-8-105 0 0,2-1 25 0 0,2 2 125 0 0,0-1 0 0 0,0 1 0 0 0,0-1-1 0 0,0 0 1 0 0,1-1 0 0 0,-1 1-1 0 0,1 0 1 0 0,-1-1 0 0 0,1 0-1 0 0,6 2 1 0 0,41 3 142 0 0,-33-4-36 0 0,54 0 565 0 0,-56-3-586 0 0,-1 1 0 0 0,1 1 0 0 0,-1 0 0 0 0,1 1 1 0 0,-1 1-1 0 0,27 8 0 0 0,-41-10-506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5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0,'0'0'2515'0'0,"11"1"4386"0"0,38 23-4831 0 0,-2 2 1 0 0,69 49-1 0 0,-98-58-1975 0 0,1 1-1 0 0,-2 0 1 0 0,21 29 0 0 0,-24-28-361 0 0,-12-18-99 0 0,20 1-4136 0 0,-12-5 2827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5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58 6447 0 0,'64'-30'1920'0'0,"1"3"11206"0"0,-67 28-12821 0 0,-75 35 310 0 0,-9 6-578 0 0,-126 65-167 0 0,204-104 34 0 0,1 0 0 0 0,-2 0 0 0 0,1-1 0 0 0,0 0 0 0 0,0-1 0 0 0,-1 0-1 0 0,-10 0 1 0 0,17-1 79 0 0,0-1 0 0 0,-1 0 0 0 0,1 0-1 0 0,0 0 1 0 0,0 0 0 0 0,0-1 0 0 0,0 1 0 0 0,0-1-1 0 0,-2-1 1 0 0,1 0 19 0 0,1 1 0 0 0,-1 0-1 0 0,0 0 1 0 0,0 1 0 0 0,0-1-1 0 0,-3-1 1 0 0,-1 2-11 0 0,0 0-1 0 0,0 1 1 0 0,0 0 0 0 0,0 0-1 0 0,0 1 1 0 0,1 0-1 0 0,-1 0 1 0 0,0 0 0 0 0,0 1-1 0 0,-10 4 1 0 0,5-2-9 0 0,1 1 1 0 0,-1 1 0 0 0,2 0-1 0 0,-1 0 1 0 0,-10 9-1 0 0,14-10 34 0 0,0 1 0 0 0,0 0 1 0 0,0 0-1 0 0,1 1 0 0 0,0-1 0 0 0,1 1 0 0 0,-1 1 0 0 0,-5 11 1 0 0,10-19-8 0 0,1 1 0 0 0,0 0 0 0 0,-1-1 0 0 0,1 1 0 0 0,0 0 0 0 0,0 0 0 0 0,0 0 0 0 0,0-1 0 0 0,-1 1 0 0 0,1 0 0 0 0,0 0 1 0 0,0-1-1 0 0,1 1 0 0 0,-1 0 0 0 0,0 0 0 0 0,0 0 0 0 0,0-1 0 0 0,0 1 0 0 0,1 0 0 0 0,-1 0 0 0 0,0-1 0 0 0,1 1 0 0 0,-1 0 1 0 0,1-1-1 0 0,-1 1 0 0 0,2 1 0 0 0,-1-1 9 0 0,1 0 0 0 0,-1 0 0 0 0,1 0 0 0 0,-1 0 1 0 0,1-1-1 0 0,0 1 0 0 0,-1 0 0 0 0,1-1 0 0 0,0 1 0 0 0,0-1 0 0 0,2 1 0 0 0,5 0 70 0 0,0-1 0 0 0,0 0 0 0 0,13-1 0 0 0,-7 0-149 0 0,-1-2 0 0 0,0 1 0 0 0,1-2 0 0 0,-1 0 0 0 0,-1 0 0 0 0,1-1 0 0 0,-1-1 0 0 0,0 0 0 0 0,0-1 0 0 0,-1-1 0 0 0,17-12 0 0 0,-10 2-647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6:5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14 3679 0 0,'0'0'7884'0'0,"8"-8"-4022"0"0,3 3-1178 0 0,-11 5-2624 0 0,0 0 1 0 0,1 0-1 0 0,-1 0 0 0 0,0 0 0 0 0,0 0 1 0 0,0 0-1 0 0,0 0 0 0 0,0 0 0 0 0,1 0 1 0 0,-1 1-1 0 0,0-1 0 0 0,0 0 1 0 0,0 0-1 0 0,0 0 0 0 0,0 0 0 0 0,0 0 1 0 0,0 0-1 0 0,1 0 0 0 0,-1 1 0 0 0,0-1 1 0 0,0 0-1 0 0,0 0 0 0 0,0 0 0 0 0,0 0 1 0 0,0 1-1 0 0,0-1 0 0 0,0 0 1 0 0,0 0-1 0 0,0 0 0 0 0,0 0 0 0 0,0 0 1 0 0,0 1-1 0 0,0-1 0 0 0,0 0 0 0 0,0 0 1 0 0,0 0-1 0 0,-6 24 1008 0 0,-5 6-676 0 0,-8 23 7 0 0,-14 64-1 0 0,31-106-383 0 0,-1-1 0 0 0,1 1 0 0 0,1 0 0 0 0,0-1 0 0 0,0 1 0 0 0,1 0 0 0 0,1 0 0 0 0,0 0 0 0 0,3 13 0 0 0,-3-22-4 0 0,0 1 1 0 0,0-1 0 0 0,0 0-1 0 0,0 1 1 0 0,1-1-1 0 0,-1 0 1 0 0,1 0-1 0 0,0 1 1 0 0,-1-1 0 0 0,1-1-1 0 0,0 1 1 0 0,0 0-1 0 0,0 0 1 0 0,1-1-1 0 0,-1 1 1 0 0,0-1 0 0 0,1 0-1 0 0,-1 1 1 0 0,1-1-1 0 0,-1-1 1 0 0,6 3-1 0 0,1-1-573 0 0,0 0-1 0 0,1-1 0 0 0,-1 0 0 0 0,16 0 0 0 0,-23-1-840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4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33 3679 0 0,'0'0'284'0'0,"2"-1"-186"0"0,1 0-257 0 0,4-3 1566 0 0,1 0 0 0 0,-1 0 0 0 0,11-9 3081 0 0,-18 13-4368 0 0,0-1 0 0 0,0 1 1 0 0,0 0-1 0 0,0 0 0 0 0,0 0 0 0 0,0 0 0 0 0,0-1 0 0 0,0 1 0 0 0,0 0 0 0 0,0 0 0 0 0,0 0 0 0 0,0 0 0 0 0,2-3 2162 0 0,-2 3-2162 0 0,0 0 0 0 0,0 0 0 0 0,0 0 0 0 0,0 0 0 0 0,0 0 0 0 0,1 0 0 0 0,-1-1 0 0 0,0 1 0 0 0,0 0 0 0 0,0 0 1 0 0,0 0-1 0 0,1 0 0 0 0,-1 0 0 0 0,0 0 0 0 0,0 0 0 0 0,0 0 0 0 0,0 0 0 0 0,1 0 0 0 0,-1 0 0 0 0,0 1 0 0 0,2 0 1321 0 0,-2-1-1321 0 0,5 5 3738 0 0,-3-3-5373 0 0,0 1 1564 0 0,-1 1-1 0 0,0-1 1 0 0,0 0 0 0 0,0 0-1 0 0,0 1 1 0 0,0-1-1 0 0,-1 1 1 0 0,1-1 0 0 0,-1 1-1 0 0,0-1 1 0 0,0 0 0 0 0,-1 1-1 0 0,1-1 1 0 0,-1 1-1 0 0,-1 5 1 0 0,-2 6 9 0 0,-1-1 0 0 0,-9 18 0 0 0,4-9-5 0 0,5-10-107 0 0,-1 0 0 0 0,-1 0 0 0 0,-14 22 0 0 0,-3-9-6712 0 0,10-15-497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4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14279 0 0,'17'-27'1272'0'0,"-10"16"-1016"0"0,-2 1-256 0 0,1 1 4232 0 0,-5 18-5824 0 0,-1 0 64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4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51 266 3223 0 0,'-8'9'362'0'0,"0"0"-1"0"0,-8 13 1 0 0,4-3 6549 0 0,11-16-6517 0 0,-5 9 6100 0 0,12-16-5979 0 0,0-3-451 0 0,0 1 1 0 0,0-1-1 0 0,0 0 1 0 0,-1 0-1 0 0,-1 0 1 0 0,6-9-1 0 0,19-52-8 0 0,-4 10 20 0 0,-24 55-115 0 0,0 2 66 0 0,-1 0 0 0 0,0 0 0 0 0,1 0 1 0 0,-1 1-1 0 0,1-1 0 0 0,-1 0 0 0 0,1 0 0 0 0,-1 0 0 0 0,1 1 1 0 0,0-1-1 0 0,-1 0 0 0 0,1 1 0 0 0,0-1 0 0 0,-1 0 0 0 0,1 1 1 0 0,0-1-1 0 0,0 1 0 0 0,0-1 0 0 0,0 1 0 0 0,1-1 1 0 0,3 0 64 0 0,1-1 1 0 0,-1 1 0 0 0,1 1 0 0 0,-1-1 0 0 0,0 1 0 0 0,1 0 0 0 0,-1 0 0 0 0,11 2 0 0 0,-7 0-30 0 0,-1 0 0 0 0,0 1 0 0 0,0 0 0 0 0,0 0 0 0 0,0 1 0 0 0,10 6 0 0 0,-16-9-19 0 0,0 1 0 0 0,0-1 0 0 0,-1 1 1 0 0,1 0-1 0 0,0-1 0 0 0,-1 1 0 0 0,1 0 0 0 0,-1 0 1 0 0,1 0-1 0 0,-1 1 0 0 0,0-1 0 0 0,0 0 1 0 0,0 0-1 0 0,1 5 0 0 0,-1-4 32 0 0,0 1 0 0 0,-1 0-1 0 0,1 0 1 0 0,-1 0 0 0 0,1 0 0 0 0,-1-1 0 0 0,-1 1-1 0 0,0 7 1 0 0,1-10 225 0 0,-1-1-362 0 0,0 0 0 0 0,1 1-1 0 0,-1-1 1 0 0,0 0-1 0 0,0 0 1 0 0,0 0 0 0 0,0 0-1 0 0,1 0 1 0 0,-1 0-1 0 0,0-1 1 0 0,0 1 0 0 0,0 0-1 0 0,1 0 1 0 0,-1 0-1 0 0,0-1 1 0 0,0 1 0 0 0,1 0-1 0 0,-1-1 1 0 0,0 1-1 0 0,1-1 1 0 0,-1 1 0 0 0,0-1-1 0 0,1 1 1 0 0,-1-1-1 0 0,1 0 1 0 0,-2 0 0 0 0,3 0-2 0 0,-1-1 0 0 0,0 1 0 0 0,0 0 0 0 0,1-1 1 0 0,-1 1-1 0 0,1 0 0 0 0,-1-1 0 0 0,1 1 1 0 0,0 0-1 0 0,-1 0 0 0 0,1 0 0 0 0,0 0 0 0 0,0-1 1 0 0,0 1-1 0 0,0 0 0 0 0,2-1 0 0 0,15-17-93 0 0,1 1 0 0 0,1 1 0 0 0,24-16 0 0 0,72-38 186 0 0,-108 67-18 0 0,4-4 91 0 0,0 2-1 0 0,0 0 1 0 0,1 0-1 0 0,-1 1 1 0 0,24-6 0 0 0,-34 11 503 0 0,-1 2-440 0 0,0 6-35 0 0,1 0 1 0 0,-1 0 0 0 0,-1 0-1 0 0,1 0 1 0 0,-1 0 0 0 0,-1 0-1 0 0,1 0 1 0 0,-3 10 0 0 0,-1 36 474 0 0,4-52-539 0 0,5 17 61 0 0,-3-13-117 0 0,-2-4 15 0 0,0 0-174 0 0,-1 16-353 0 0,1-17 23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4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7367 0 0,'-1'1'568'0'0,"-10"40"501"0"0,-16 21 5368 0 0,15-35-4553 0 0,-100 203 3045 0 0,-20 47-4349 0 0,129-269-556 0 0,-6 15-123 0 0,-1 0 1 0 0,-1-1-1 0 0,-14 21 0 0 0,15-28-167 0 0,8-11-425 0 0,0 0-1 0 0,0-1 0 0 0,-1 1 0 0 0,0-1 0 0 0,0 1 0 0 0,-4 3 0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42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4 291 14335 0 0,'0'0'662'0'0,"-2"-9"211"0"0,1 4-686 0 0,1 0 0 0 0,0 0 0 0 0,0 1 0 0 0,0-1 0 0 0,1 0 0 0 0,-1 0 0 0 0,1 1-1 0 0,0-1 1 0 0,0 1 0 0 0,1-1 0 0 0,-1 1 0 0 0,1-1 0 0 0,0 1 0 0 0,0 0 0 0 0,1 0 0 0 0,-1 0 0 0 0,1 0 0 0 0,0 0 0 0 0,3-3 0 0 0,8-8 408 0 0,0 1 1 0 0,1 1-1 0 0,19-13 1 0 0,-26 20-600 0 0,13-9 12 0 0,1 1 0 0 0,1 1-1 0 0,0 1 1 0 0,0 1 0 0 0,2 1-1 0 0,-1 1 1 0 0,1 1 0 0 0,0 1 0 0 0,1 1-1 0 0,0 1 1 0 0,0 2 0 0 0,0 1-1 0 0,51 1 1 0 0,-69 2 62 0 0,-1 0 1 0 0,1 0-1 0 0,0 1 0 0 0,-1 0 1 0 0,0 0-1 0 0,1 0 0 0 0,-1 1 1 0 0,0 0-1 0 0,0 1 0 0 0,-1 0 1 0 0,1 0-1 0 0,-1 0 0 0 0,1 1 1 0 0,5 6-1 0 0,-9-8-28 0 0,0 0-1 0 0,0 1 1 0 0,0-1 0 0 0,-1 1-1 0 0,1 0 1 0 0,-1-1 0 0 0,0 1-1 0 0,0 0 1 0 0,0 0 0 0 0,-1 1-1 0 0,0-1 1 0 0,0 0 0 0 0,0 0-1 0 0,0 1 1 0 0,0-1 0 0 0,-1 0-1 0 0,0 1 1 0 0,0-1 0 0 0,0 1-1 0 0,0-1 1 0 0,-1 0 0 0 0,0 1-1 0 0,0-1 1 0 0,0 0 0 0 0,0 0-1 0 0,-3 5 1 0 0,1-2 12 0 0,0-1-1 0 0,-1 1 0 0 0,0-1 1 0 0,-1 0-1 0 0,1 0 1 0 0,-1-1-1 0 0,-1 0 1 0 0,1 1-1 0 0,0-1 0 0 0,-8 4 1 0 0,0 0 70 0 0,-1 0 1 0 0,0-1-1 0 0,-24 11 0 0 0,-22 3-75 0 0,-71 16 0 0 0,77-24-762 0 0,0 2 0 0 0,-55 25 0 0 0,94-35-1085 0 0,38-17-11644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4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14743 0 0,'-2'0'672'0'0,"-3"1"-589"0"0,1 1 1 0 0,-1 0-1 0 0,1 0 0 0 0,-1 0 0 0 0,1 0 1 0 0,0 1-1 0 0,0-1 0 0 0,0 1 0 0 0,0 0 0 0 0,1 0 1 0 0,-1 0-1 0 0,1 1 0 0 0,-1 0 0 0 0,1-1 1 0 0,1 1-1 0 0,-5 6 0 0 0,-5 10 505 0 0,1 1-1 0 0,-10 23 1 0 0,14-27-54 0 0,-68 159 2128 0 0,15-31-1844 0 0,5-34-759 0 0,-135 205 1 0 0,188-314-612 0 0,-5 11 1093 0 0,4-5-7299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5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1 864 1839 0 0,'0'0'15199'0'0,"0"-8"-13410"0"0,2-1-1366 0 0,1 0 0 0 0,0 1 0 0 0,0-1 0 0 0,1 0 0 0 0,0 1 0 0 0,1 0 0 0 0,0 0 0 0 0,10-13 0 0 0,54-54 393 0 0,-68 74-808 0 0,27-27 38 0 0,216-207 353 0 0,-154 149-467 0 0,133-165 0 0 0,-213 239 34 0 0,0 0-112 0 0,0-1-1 0 0,0-1 1 0 0,13-26-1 0 0,-26 45 146 0 0,0 0 0 0 0,-1-1-1 0 0,1 1 1 0 0,-6 4 0 0 0,-13 18-21 0 0,9-5 6 0 0,1 1 0 0 0,1 1 0 0 0,1 0 0 0 0,1 0 0 0 0,1 1 0 0 0,1 0 0 0 0,-6 46 0 0 0,-2 66 249 0 0,-27 155 538 0 0,38-275-747 0 0,2-9-16 0 0,0 0-1 0 0,0 0 0 0 0,1 0 1 0 0,0 1-1 0 0,1-1 1 0 0,0 10-1 0 0,4-5-50 0 0,-4-12 26 0 0,1-1-1 0 0,0 1 0 0 0,-1-1 0 0 0,1 1 0 0 0,-1-1 0 0 0,1 1 0 0 0,0-1 1 0 0,0 1-1 0 0,-1-1 0 0 0,1 0 0 0 0,0 1 0 0 0,0-1 0 0 0,-1 0 0 0 0,1 0 0 0 0,0 1 1 0 0,0-1-1 0 0,0 0 0 0 0,-1 0 0 0 0,1 0 0 0 0,0 0 0 0 0,0 0 0 0 0,0 0 1 0 0,-1 0-1 0 0,1-1 0 0 0,0 1 0 0 0,0 0 0 0 0,0 0 0 0 0,-1-1 0 0 0,1 1 0 0 0,0 0 1 0 0,-1-1-1 0 0,2 0 0 0 0,0 0-205 0 0,1 0 0 0 0,-1-1 0 0 0,0 1 0 0 0,0-1 0 0 0,0 1 0 0 0,-1-1 1 0 0,1 0-1 0 0,0 0 0 0 0,2-3 0 0 0,2-7-1636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4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15663 0 0,'-2'1'1207'0'0,"-91"72"4539"0"0,43-31-3774 0 0,45-38-1892 0 0,1 0 0 0 0,0 1-1 0 0,0 0 1 0 0,1 0-1 0 0,-1 0 1 0 0,1 0-1 0 0,0 1 1 0 0,-3 7-1 0 0,5-11-95 0 0,0 0 0 0 0,1 0 0 0 0,-1 0 0 0 0,0 0-1 0 0,1 0 1 0 0,0 0 0 0 0,-1 0 0 0 0,1 0 0 0 0,0 0-1 0 0,0 0 1 0 0,0 1 0 0 0,0-1 0 0 0,1 0 0 0 0,-1 0 0 0 0,1 3-1 0 0,1 1-205 0 0,-2-4-34 0 0,0 5-493 0 0,0 1-2174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4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68 132 15919 0 0,'0'0'1446'0'0,"3"0"-1192"0"0,9-2 291 0 0,0 0 0 0 0,0-1 1 0 0,0 0-1 0 0,-1-1 0 0 0,1 0 0 0 0,18-11 0 0 0,-10 7-43 0 0,0-1-323 0 0,-1 0 0 0 0,-1 0 0 0 0,1-2 0 0 0,-2 0 1 0 0,1-2-1 0 0,16-14 0 0 0,-33 26-260 0 0,-15 2-420 0 0,1 0 407 0 0,0 1 0 0 0,-1 1 0 0 0,1 0 0 0 0,0 0 0 0 0,0 2 0 0 0,-16 7 0 0 0,-5 5-246 0 0,-43 27 0 0 0,59-33 348 0 0,3-2 31 0 0,-23 17 1 0 0,35-24-32 0 0,0 1 0 0 0,0 0 0 0 0,0 0 1 0 0,1 0-1 0 0,-1 0 0 0 0,1 0 0 0 0,-1 0 0 0 0,1 0 1 0 0,0 1-1 0 0,1 0 0 0 0,-1-1 0 0 0,-2 7 1 0 0,4-8 10 0 0,0 0 1 0 0,0 0 0 0 0,0 0 0 0 0,0-1 0 0 0,0 1 0 0 0,0 0 0 0 0,0 0 0 0 0,1 0 0 0 0,-1-1 0 0 0,1 1-1 0 0,0 0 1 0 0,-1-1 0 0 0,1 1 0 0 0,0 0 0 0 0,0-1 0 0 0,0 1 0 0 0,0-1 0 0 0,0 1 0 0 0,0-1 0 0 0,0 0 0 0 0,1 1-1 0 0,-1-1 1 0 0,0 0 0 0 0,1 0 0 0 0,-1 0 0 0 0,1 0 0 0 0,2 2 0 0 0,1-1-103 0 0,0 1 0 0 0,0-1 0 0 0,0 0 0 0 0,0 0 0 0 0,0-1 0 0 0,0 1 0 0 0,0-1 0 0 0,7 0 0 0 0,3 0-1702 0 0,1-1-5274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4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8287 0 0,'0'0'756'0'0,"2"1"-622"0"0,14 0 2430 0 0,1 0 1 0 0,0-1-1 0 0,17-2 1 0 0,11 0 207 0 0,-43 2-1633 0 0,-1-2-1051 0 0,-1 1-1 0 0,1-1 1 0 0,-1 1 0 0 0,1-1-1 0 0,-1 1 1 0 0,1-1 0 0 0,-1 1 0 0 0,0-1-1 0 0,1-2 1 0 0,-1 1-25 0 0,0 1 0 0 0,0-1 0 0 0,-1 1 0 0 0,1-1 0 0 0,-1 1 0 0 0,1-1 0 0 0,-1 1 0 0 0,0 0 0 0 0,0-1 0 0 0,-2-3 0 0 0,-16-23 270 0 0,5 8-259 0 0,10 14-64 0 0,1 1 1 0 0,0-1-1 0 0,0 0 0 0 0,1 0 0 0 0,0 0 0 0 0,0 0 1 0 0,0 0-1 0 0,1 0 0 0 0,0-1 0 0 0,1 1 1 0 0,-1-9-1 0 0,2 11-43 0 0,-1 0 1 0 0,1 0-1 0 0,0 0 1 0 0,0 0-1 0 0,1 0 1 0 0,-1 0-1 0 0,1 1 1 0 0,0-1 0 0 0,1 0-1 0 0,-1 1 1 0 0,1-1-1 0 0,0 1 1 0 0,0 0-1 0 0,0 0 1 0 0,0 0-1 0 0,6-5 1 0 0,1 2-178 0 0,-1 0 1 0 0,2 0-1 0 0,-1 0 0 0 0,1 1 1 0 0,0 1-1 0 0,0 0 0 0 0,0 1 1 0 0,1 0-1 0 0,-1 0 0 0 0,1 1 1 0 0,14-1-1 0 0,-2 1 275 0 0,0 1 0 0 0,1 1 0 0 0,-1 2 0 0 0,39 4 0 0 0,-57-4-22 0 0,0 0 0 0 0,1 0-1 0 0,-1 1 1 0 0,0-1 0 0 0,-1 1-1 0 0,1 0 1 0 0,0 1 0 0 0,5 3 0 0 0,-9-5-6 0 0,-1 0 1 0 0,1 0 0 0 0,-1 1 0 0 0,1-1 0 0 0,-1 0-1 0 0,0 1 1 0 0,0-1 0 0 0,1 1 0 0 0,-1 0 0 0 0,0-1 0 0 0,0 1-1 0 0,-1 0 1 0 0,1 0 0 0 0,0-1 0 0 0,0 1 0 0 0,-1 0 0 0 0,1 0-1 0 0,-1 0 1 0 0,0 0 0 0 0,0 0 0 0 0,0 0 0 0 0,1 0 0 0 0,-2 0-1 0 0,1 0 1 0 0,0 0 0 0 0,0 0 0 0 0,-1 0 0 0 0,0 3-1 0 0,-2 4 37 0 0,-1 1-1 0 0,1-1 0 0 0,-1 0 0 0 0,-1 0 0 0 0,0-1 0 0 0,0 1 0 0 0,-1-1 0 0 0,0 0 0 0 0,0-1 0 0 0,-9 8 0 0 0,-10 9 346 0 0,-43 30 0 0 0,51-41-390 0 0,4-3-701 0 0,0-1-1 0 0,-1 0 1 0 0,-1-1-1 0 0,1 0 1 0 0,-1-1-1 0 0,-1-1 1 0 0,1 0-1 0 0,-1-1 1 0 0,0-1-1 0 0,0 0 1 0 0,-1-2 0 0 0,1 0-1 0 0,-25 1 1 0 0,28-3-5482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4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15463 0 0,'0'0'4338'0'0,"1"1"-3869"0"0,1 4-381 0 0,-1-1 1 0 0,1 1 0 0 0,-1 0-1 0 0,0 0 1 0 0,-1-1-1 0 0,1 1 1 0 0,-1 0-1 0 0,0 0 1 0 0,0 0 0 0 0,0 0-1 0 0,-1-1 1 0 0,1 1-1 0 0,-1 0 1 0 0,-1 0 0 0 0,-2 7-1 0 0,-3 8 2 0 0,-2 0 0 0 0,-13 22 0 0 0,21-40-61 0 0,-107 184 984 0 0,21-41-152 0 0,25-25-254 0 0,53-101-509 0 0,2 0 1 0 0,0 1-1 0 0,1 0 1 0 0,-5 30-1 0 0,10-28 46 0 0,1 5-1037 0 0,0-26-139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4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5983 0 0,'0'0'542'0'0,"0"2"-446"0"0,6 64 6497 0 0,3 14-1460 0 0,1-27-3496 0 0,25 74 1 0 0,29 48 290 0 0,-53-146-1533 0 0,-1 0 0 0 0,-2 1 0 0 0,7 42 0 0 0,-13-57-259 0 0,0 0 1 0 0,-2 0-1 0 0,0 1 1 0 0,-1-1-1 0 0,0 0 1 0 0,-1 1-1 0 0,-1-1 0 0 0,-8 26 1 0 0,-1-6 117 0 0,-1-1 0 0 0,-2 0 1 0 0,-38 60-1 0 0,45-81-215 0 0,-12 19-261 0 0,-2-1-1 0 0,0-1 0 0 0,-42 42 0 0 0,41-51-2262 0 0,-39 27-1 0 0,23-23-4761 0 0,23-16 1061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0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6 6447 0 0,'0'0'688'0'0,"8"-5"2224"0"0,2 7-1280 0 0,-1 5-8344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1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24 8607 0 0,'5'-5'133'0'0,"-3"4"-54"0"0,0 0 0 0 0,-1-1-1 0 0,1 1 1 0 0,0 0 0 0 0,0 0 0 0 0,0 0-1 0 0,0 0 1 0 0,0 1 0 0 0,3-2-1 0 0,11-6 8712 0 0,-17 8-8100 0 0,-7 1-495 0 0,1 1 0 0 0,-1-1-1 0 0,1 1 1 0 0,0 0 0 0 0,-8 4-1 0 0,-8 2-70 0 0,-88 26-114 0 0,-117 54 0 0 0,139-50-8 0 0,39-18 19 0 0,1 2-1 0 0,-53 32 1 0 0,91-46-10 0 0,5 0 32 0 0,5-7-41 0 0,1 0 0 0 0,0 0 0 0 0,0 0 1 0 0,0 0-1 0 0,0 0 0 0 0,0 0 0 0 0,0 0 1 0 0,0 0-1 0 0,0 0 0 0 0,0 0 1 0 0,1 0-1 0 0,-1 0 0 0 0,0 0 0 0 0,0 0 1 0 0,1 0-1 0 0,-1 0 0 0 0,1 0 1 0 0,-1 0-1 0 0,1 0 0 0 0,0 0 0 0 0,-1 0 1 0 0,1-1-1 0 0,0 1 0 0 0,-1 0 1 0 0,1 0-1 0 0,0-1 0 0 0,0 1 0 0 0,0 0 1 0 0,0-1-1 0 0,0 1 0 0 0,1 0 1 0 0,3 2 0 0 0,1 0 1 0 0,0 0 0 0 0,11 3 0 0 0,10 2 19 0 0,0-1 1 0 0,55 6-1 0 0,58-5 48 0 0,-101-6-66 0 0,15-1-18 0 0,-23-1-3 0 0,1 2-1 0 0,-1 1 0 0 0,32 7 0 0 0,-44-6 54 0 0,-12-3 1 0 0,0 0 0 0 0,0 1 0 0 0,0 0 0 0 0,-1 0-1 0 0,1 0 1 0 0,0 1 0 0 0,-1 0 0 0 0,6 4 0 0 0,-11-6-29 0 0,-1-1 1 0 0,1 1-1 0 0,-1 0 1 0 0,1-1-1 0 0,-1 1 1 0 0,0-1 0 0 0,1 1-1 0 0,-1 0 1 0 0,0-1-1 0 0,0 1 1 0 0,1 0-1 0 0,-1-1 1 0 0,0 1 0 0 0,0 0-1 0 0,0-1 1 0 0,0 1-1 0 0,0 0 1 0 0,0-1 0 0 0,0 1-1 0 0,0 0 1 0 0,0 0-1 0 0,0-1 1 0 0,-1 1-1 0 0,1 0 1 0 0,0-1 0 0 0,0 1-1 0 0,-1-1 1 0 0,1 1-1 0 0,0 0 1 0 0,-1-1-1 0 0,1 1 1 0 0,0-1 0 0 0,-2 2-1 0 0,-14 17 164 0 0,15-18-158 0 0,-5 4 43 0 0,0 0 0 0 0,0 0 0 0 0,0-1 1 0 0,-1 0-1 0 0,1 0 0 0 0,-15 5 0 0 0,-47 14 236 0 0,42-15-182 0 0,-210 56 91 0 0,190-53-188 0 0,-38 8 11 0 0,74-17-24 0 0,-1-1-1 0 0,1-1 1 0 0,0 0 0 0 0,0 0 0 0 0,-1-1-1 0 0,-12-2 1 0 0,14 1 1 0 0,3 1 7 0 0,-1-1 0 0 0,1 1 0 0 0,0-1 0 0 0,-9-5 0 0 0,8 4-4 0 0,7 3-6 0 0,-1 0 1 0 0,1-1-1 0 0,0 1 0 0 0,-1 0 0 0 0,1 0 0 0 0,-1 0 1 0 0,1 0-1 0 0,0 0 0 0 0,-1-1 0 0 0,1 1 1 0 0,0 0-1 0 0,-1 0 0 0 0,1-1 0 0 0,0 1 0 0 0,-1 0 1 0 0,1-1-1 0 0,0 1 0 0 0,0 0 0 0 0,-1-1 0 0 0,1 1 1 0 0,0 0-1 0 0,0-1 0 0 0,-1 0 0 0 0,-2-7-13 0 0,3 7 4 0 0,0 1 1 0 0,1-1 0 0 0,-1 1-1 0 0,0-1 1 0 0,0 1-1 0 0,1-1 1 0 0,-1 1-1 0 0,0-1 1 0 0,0 1-1 0 0,1-1 1 0 0,-1 1 0 0 0,1-1-1 0 0,-1 1 1 0 0,0 0-1 0 0,2-1 1 0 0,-1 0-61 0 0,1-2-347 0 0,0 0 1 0 0,0 1-1 0 0,1-1 1 0 0,-1 1-1 0 0,1 0 1 0 0,-1 0-1 0 0,1 0 0 0 0,5-3 1 0 0,4 1-6436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1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0 9671 0 0,'-1'1'7926'0'0,"-1"0"-7770"0"0,0 0 0 0 0,0 0 0 0 0,1 0 0 0 0,-1 0 0 0 0,1 0 0 0 0,-1 1 0 0 0,1-1 0 0 0,-1 0 1 0 0,1 1-1 0 0,0 0 0 0 0,0-1 0 0 0,0 1 0 0 0,0 0 0 0 0,0-1 0 0 0,0 1 0 0 0,-1 3 1 0 0,-9 37 780 0 0,3-13-536 0 0,-5 7-196 0 0,-2 0 1 0 0,-1-1 0 0 0,-2-1 0 0 0,-1 0 0 0 0,-2-2-1 0 0,-1 0 1 0 0,-29 30 0 0 0,21-27-362 0 0,-2-1 0 0 0,-57 46 0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1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191 280 10591 0 0,'0'0'1355'0'0,"2"0"-27"0"0,4-1-215 0 0,0-1-1 0 0,-1 0 1 0 0,1 0 0 0 0,6-3 0 0 0,42-26 1006 0 0,-38 22-1591 0 0,73-46 1106 0 0,95-54-193 0 0,-179 106-1433 0 0,19-11-27 0 0,0 2 0 0 0,49-19 0 0 0,-68 30 20 0 0,-3 0-2 0 0,1 1 0 0 0,0-1-1 0 0,-1 1 1 0 0,1-1 0 0 0,0 1 0 0 0,-1 0 0 0 0,1 0 0 0 0,0 1 0 0 0,-1-1 0 0 0,1 0 0 0 0,0 1 0 0 0,2 0 0 0 0,-5 0-3 0 0,1 0 0 0 0,-1-1 0 0 0,0 1 1 0 0,1 0-1 0 0,-1-1 0 0 0,0 1 0 0 0,0 0 1 0 0,1-1-1 0 0,-1 1 0 0 0,0 0 0 0 0,0-1 1 0 0,0 1-1 0 0,0 0 0 0 0,0 0 0 0 0,0-1 1 0 0,0 1-1 0 0,0 0 0 0 0,0-1 0 0 0,0 2 0 0 0,-1-2-3 0 0,1 6-11 0 0,-1-1-1 0 0,0 1 1 0 0,-1-1-1 0 0,1 0 0 0 0,-1 1 1 0 0,0-1-1 0 0,-4 7 1 0 0,-24 35-87 0 0,20-32 99 0 0,-28 37-20 0 0,-76 82-1 0 0,98-119-46 0 0,1-1 0 0 0,-2 0 0 0 0,0-1 1 0 0,-1-1-1 0 0,0 0 0 0 0,-27 12 0 0 0,3-6-251 0 0,-83 26-1 0 0,103-37 145 0 0,0-2-1 0 0,0 0 0 0 0,-1-2 0 0 0,1 0 0 0 0,-1-2 0 0 0,-37-1 0 0 0,57 0 168 0 0,1-1 0 0 0,0 1 0 0 0,0 0-1 0 0,0-1 1 0 0,0 1 0 0 0,0-1 0 0 0,0 0 0 0 0,0 1 0 0 0,0-1 0 0 0,0 0 0 0 0,-1-2 0 0 0,10-5-74 0 0,-7 7 84 0 0,1 0-1 0 0,0 0 1 0 0,-1 0-1 0 0,1 0 0 0 0,0 0 1 0 0,0 0-1 0 0,0 0 1 0 0,0 1-1 0 0,0-1 0 0 0,0 0 1 0 0,0 0-1 0 0,0 1 1 0 0,0-1-1 0 0,2 0 1 0 0,1 0 26 0 0,0-1 1 0 0,0 1 0 0 0,1 0 0 0 0,-1 1 0 0 0,0-1 0 0 0,1 1 0 0 0,-1 0 0 0 0,0 0 0 0 0,1 0 0 0 0,-1 0 0 0 0,0 1 0 0 0,1 0 0 0 0,-1 0 0 0 0,0 0 0 0 0,0 0 0 0 0,0 1 0 0 0,0-1 0 0 0,0 1 0 0 0,0 0 0 0 0,0 0 0 0 0,4 4 0 0 0,5 4 146 0 0,1 1 0 0 0,-1 1 0 0 0,-1 1 0 0 0,11 13 0 0 0,-4-4 23 0 0,76 87 1015 0 0,-83-96-1054 0 0,1 1 0 0 0,1-1 0 0 0,0-1 0 0 0,1 0 0 0 0,0-2 0 0 0,20 12-1 0 0,-32-20-143 0 0,0-1 0 0 0,1 1 0 0 0,-1-1 0 0 0,0 0 0 0 0,1-1 0 0 0,-1 1 0 0 0,1 0 0 0 0,-1-1 0 0 0,1 0 0 0 0,-1 0 0 0 0,1 0 0 0 0,-1 0 0 0 0,1-1 0 0 0,-1 1 0 0 0,1-1 0 0 0,-1 0 0 0 0,6-2 0 0 0,-1 0-608 0 0,-1-1 1 0 0,1 0-1 0 0,-1 0 0 0 0,0 0 1 0 0,0-1-1 0 0,8-7 1 0 0,-2-1-7189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19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33 14743 0 0,'1'-9'1526'0'0,"-1"8"-1403"0"0,0 0 0 0 0,0 0 0 0 0,0 0 0 0 0,0 0 0 0 0,0 0 0 0 0,0 0 0 0 0,0 0 0 0 0,-1 0 0 0 0,1 0 0 0 0,0 0 0 0 0,-1 1 0 0 0,1-1 0 0 0,-1 0 0 0 0,1 0 0 0 0,-1 0 0 0 0,1 1 0 0 0,-1-1 0 0 0,0 0 0 0 0,1 0 0 0 0,-1 1 0 0 0,0-1 1 0 0,1 1-1 0 0,-1-1 0 0 0,0 1 0 0 0,0-1 0 0 0,0 1 0 0 0,0-1 0 0 0,1 1 0 0 0,-1-1 0 0 0,0 1 0 0 0,0 0 0 0 0,0 0 0 0 0,0 0 0 0 0,0-1 0 0 0,0 1 0 0 0,0 0 0 0 0,0 0 0 0 0,0 0 0 0 0,0 0 0 0 0,0 1 0 0 0,0-1 0 0 0,-1 0 0 0 0,-4 1-40 0 0,1 0 0 0 0,-1 1-1 0 0,0-1 1 0 0,1 1 0 0 0,-10 5-1 0 0,-3 3 44 0 0,0 0-1 0 0,1 2 1 0 0,-18 15-1 0 0,-44 45 36 0 0,50-45-131 0 0,2-1-27 0 0,-173 147-708 0 0,181-157 312 0 0,18-14 221 0 0,7 7-320 0 0,-4-7 433 0 0,0 0 1 0 0,1 1 0 0 0,-1-1-1 0 0,1 0 1 0 0,-1-1 0 0 0,1 1-1 0 0,0 0 1 0 0,0-1 0 0 0,0 0-1 0 0,0 1 1 0 0,0-1 0 0 0,5 1-1 0 0,6 1-118 0 0,23 2 0 0 0,-9-2 84 0 0,-10 1-72 0 0,-1 0-1 0 0,0 2 1 0 0,0 0-1 0 0,27 14 1 0 0,-11-2-40 0 0,37 26 0 0 0,-55-33 830 0 0,0 0-1 0 0,0 1 1 0 0,-1 1 0 0 0,-1 0-1 0 0,24 30 1 0 0,-36-41-568 0 0,1 0 0 0 0,0 1 0 0 0,-1-1 1 0 0,0 1-1 0 0,0 0 0 0 0,0-1 0 0 0,0 1 0 0 0,0 0 1 0 0,0 0-1 0 0,-1 0 0 0 0,1-1 0 0 0,-1 1 0 0 0,0 0 1 0 0,1 0-1 0 0,-2 0 0 0 0,1 0 0 0 0,0 0 1 0 0,-1 0-1 0 0,1-1 0 0 0,-1 1 0 0 0,0 0 0 0 0,0 0 1 0 0,0 0-1 0 0,0-1 0 0 0,0 1 0 0 0,0-1 0 0 0,-1 1 1 0 0,0-1-1 0 0,1 1 0 0 0,-1-1 0 0 0,0 0 0 0 0,0 0 1 0 0,-4 3-1 0 0,-2 2-58 0 0,0-1 0 0 0,0 0 0 0 0,0-1 0 0 0,-1 0 1 0 0,0-1-1 0 0,0 1 0 0 0,0-2 0 0 0,-16 5 0 0 0,-20 4-307 0 0,-1-2-1 0 0,-1-2 0 0 0,0-2 1 0 0,0-3-1 0 0,0-1 1 0 0,-53-5-1 0 0,86 2-1327 0 0,0-1-1 0 0,1 0 0 0 0,-27-9 1 0 0,25 6-394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5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4143 0 0,'0'0'19160'0'0,"2"0"-18661"0"0,23 3-258 0 0,-1-2 0 0 0,1-1 0 0 0,46-5-1 0 0,74-21-345 0 0,-62 3-1577 0 0,105-43 1 0 0,-179 62 1265 0 0,21-7-994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3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20 12815 0 0,'0'0'1158'0'0,"0"-1"-954"0"0,-3-3-55 0 0,3 3-46 0 0,-1 0 0 0 0,0 0 0 0 0,1 0 0 0 0,-1 0 0 0 0,1 0 0 0 0,-1 0 0 0 0,0 0 0 0 0,0 1 0 0 0,0-1 0 0 0,1 0 0 0 0,-1 1 0 0 0,0-1-1 0 0,0 1 1 0 0,0-1 0 0 0,0 1 0 0 0,0-1 0 0 0,0 1 0 0 0,0-1 0 0 0,0 1 0 0 0,0 0 0 0 0,0 0 0 0 0,-1-1 0 0 0,1 1 0 0 0,0 0 0 0 0,0 0 0 0 0,0 0 0 0 0,0 0 0 0 0,0 1 0 0 0,0-1 0 0 0,0 0 0 0 0,0 0 0 0 0,0 1 0 0 0,0-1 0 0 0,-2 1 0 0 0,-3 2-33 0 0,0-1 0 0 0,1 1 1 0 0,-1 0-1 0 0,-6 6 0 0 0,10-8-36 0 0,-20 15-6 0 0,5-5-9 0 0,0 2-1 0 0,-18 17 1 0 0,-103 117-19 0 0,62-66 0 0 0,-144 181 0 0 0,212-251 44 0 0,1 0 0 0 0,0 1 0 0 0,1-1 0 0 0,0 1 0 0 0,1 0 0 0 0,1 1 0 0 0,-1-1 0 0 0,2 1 0 0 0,0 0 0 0 0,-2 17 0 0 0,5-23-19 0 0,-1-1 1 0 0,1 0 0 0 0,1 1-1 0 0,-1-1 1 0 0,1 0-1 0 0,0 1 1 0 0,0-1-1 0 0,1 0 1 0 0,0 0 0 0 0,0 0-1 0 0,1 0 1 0 0,-1 0-1 0 0,1-1 1 0 0,0 1-1 0 0,1-1 1 0 0,-1 0 0 0 0,1 0-1 0 0,0 0 1 0 0,1 0-1 0 0,-1-1 1 0 0,1 1-1 0 0,0-1 1 0 0,7 5 0 0 0,-3-4 120 0 0,1 0 0 0 0,-1 0 1 0 0,1-1-1 0 0,0 0 0 0 0,19 4 1 0 0,55 7 788 0 0,-25-5-915 0 0,-10-3-3023 0 0,-35-7 1363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3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17567 0 0,'0'0'2835'0'0,"4"9"-1516"0"0,-7 4-1094 0 0,0-1 0 0 0,-1 1 0 0 0,0-1 1 0 0,-1 0-1 0 0,-8 15 0 0 0,-38 56 49 0 0,50-81-321 0 0,-71 96-586 0 0,36-62-4284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3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23 253 5983 0 0,'0'0'5467'0'0,"-4"10"-2259"0"0,4-9-3138 0 0,0-1 0 0 0,0 0 0 0 0,0 0 1 0 0,0 0-1 0 0,0 1 0 0 0,0-1 0 0 0,0 0 0 0 0,0 0 1 0 0,0 1-1 0 0,0-1 0 0 0,0 0 0 0 0,0 0 0 0 0,0 0 0 0 0,0 1 1 0 0,-1-1-1 0 0,1 0 0 0 0,0 0 0 0 0,0 0 0 0 0,0 1 0 0 0,0-1 1 0 0,0 0-1 0 0,-1 0 0 0 0,1 0 0 0 0,0 0 0 0 0,0 0 0 0 0,0 1 1 0 0,-1-1-1 0 0,1 0 0 0 0,0 0 0 0 0,0 0 0 0 0,0 0 1 0 0,-1 0-1 0 0,1 0 0 0 0,0 0 0 0 0,0 0 0 0 0,-1 0 0 0 0,1 0 1 0 0,0 0-1 0 0,0 0 0 0 0,0 0 0 0 0,-1 0 0 0 0,1 0 0 0 0,-7-10 573 0 0,6 6-658 0 0,0 1 0 0 0,0-1 0 0 0,0 1 0 0 0,1-1 0 0 0,-1 0 0 0 0,1-6 0 0 0,1 0 80 0 0,2 0 1 0 0,-1 1 0 0 0,1-1 0 0 0,1 1-1 0 0,0 0 1 0 0,0 0 0 0 0,1 0 0 0 0,0 1 0 0 0,0-1-1 0 0,1 1 1 0 0,0 1 0 0 0,0-1 0 0 0,13-10-1 0 0,-7 7 63 0 0,0 1 0 0 0,1 0 0 0 0,0 1-1 0 0,0 1 1 0 0,1 0 0 0 0,0 1-1 0 0,27-10 1 0 0,-30 13 33 0 0,0 2-1 0 0,-1-1 1 0 0,1 1-1 0 0,0 1 1 0 0,0 0 0 0 0,0 1-1 0 0,0 0 1 0 0,0 0-1 0 0,0 1 1 0 0,0 0-1 0 0,14 5 1 0 0,-21-5-100 0 0,1 0 0 0 0,0 1 1 0 0,-1 0-1 0 0,0 0 0 0 0,1 0 0 0 0,-1 0 1 0 0,0 1-1 0 0,0-1 0 0 0,0 1 0 0 0,0 0 0 0 0,-1 1 1 0 0,1-1-1 0 0,-1 0 0 0 0,0 1 0 0 0,0 0 1 0 0,0 0-1 0 0,-1 0 0 0 0,1 0 0 0 0,-1 0 1 0 0,0 1-1 0 0,0-1 0 0 0,0 1 0 0 0,-1-1 1 0 0,1 1-1 0 0,-1-1 0 0 0,0 1 0 0 0,0 9 0 0 0,-1-8-42 0 0,0-1-1 0 0,0 1 0 0 0,-1 0 0 0 0,0-1 0 0 0,0 1 0 0 0,0-1 0 0 0,-1 1 0 0 0,-4 9 0 0 0,-1 1-193 0 0,-15 21 1 0 0,10-18-472 0 0,10-10-2501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3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100 447 7367 0 0,'-1'2'7890'0'0,"-1"-1"-7654"0"0,1 1 0 0 0,-1-1 0 0 0,0 1 0 0 0,0-1 1 0 0,0 0-1 0 0,0 0 0 0 0,-1 0 0 0 0,1 0 0 0 0,0 0 1 0 0,0-1-1 0 0,-1 1 0 0 0,1 0 0 0 0,0-1 1 0 0,-1 0-1 0 0,1 0 0 0 0,0 1 0 0 0,-1-1 0 0 0,1-1 1 0 0,0 1-1 0 0,-1 0 0 0 0,1-1 0 0 0,0 1 0 0 0,-1-1 1 0 0,1 1-1 0 0,-4-3 0 0 0,4 2-215 0 0,-1 0 1 0 0,1 0-1 0 0,0-1 0 0 0,-1 1 0 0 0,1-1 1 0 0,0 1-1 0 0,0-1 0 0 0,0 0 0 0 0,0 0 1 0 0,1 0-1 0 0,-1 0 0 0 0,0 0 1 0 0,1 0-1 0 0,-1-1 0 0 0,1 1 0 0 0,0 0 1 0 0,0-1-1 0 0,0 1 0 0 0,0-1 0 0 0,0 0 1 0 0,0 1-1 0 0,1-1 0 0 0,-1-3 0 0 0,1-5-18 0 0,1 1-1 0 0,0 0 1 0 0,0-1-1 0 0,1 1 1 0 0,0 0-1 0 0,1 0 0 0 0,0 0 1 0 0,1 1-1 0 0,0-1 1 0 0,0 1-1 0 0,11-17 0 0 0,6-5-378 0 0,46-53 1 0 0,-64 81 342 0 0,12-14-276 0 0,0 1 1 0 0,1 0 0 0 0,29-21 0 0 0,-33 29 226 0 0,0 1 0 0 0,0 0 0 0 0,0 1 0 0 0,0 0 0 0 0,1 1 0 0 0,0 1 0 0 0,15-4 1 0 0,-7 3 243 0 0,-1 2 0 0 0,1 0 0 0 0,25 0 0 0 0,-39 3-31 0 0,1 0-1 0 0,0 1 0 0 0,-1 0 0 0 0,1 0 0 0 0,-1 0 1 0 0,1 1-1 0 0,-1 0 0 0 0,0 1 0 0 0,0 0 0 0 0,0 0 0 0 0,0 0 1 0 0,8 6-1 0 0,-12-7-87 0 0,0 0 1 0 0,-1 1-1 0 0,1-1 1 0 0,-1 1-1 0 0,1 0 0 0 0,-1 0 1 0 0,0 0-1 0 0,0 0 1 0 0,0 0-1 0 0,0 0 1 0 0,0 0-1 0 0,-1 1 1 0 0,0-1-1 0 0,1 0 0 0 0,-1 1 1 0 0,-1-1-1 0 0,1 1 1 0 0,0 0-1 0 0,-1-1 1 0 0,0 1-1 0 0,0-1 0 0 0,0 1 1 0 0,0 0-1 0 0,0-1 1 0 0,-1 1-1 0 0,0 0 1 0 0,1-1-1 0 0,-3 6 0 0 0,0-1 55 0 0,-1 1 0 0 0,0-1 0 0 0,0-1 0 0 0,0 1 0 0 0,-1 0 0 0 0,0-1 0 0 0,0 0 0 0 0,-1 0 0 0 0,0-1 0 0 0,-12 11 0 0 0,1-4-328 0 0,-1-1-1 0 0,-1 0 0 0 0,0-2 1 0 0,-33 14-1 0 0,-86 23-1578 0 0,114-39 1609 0 0,-53 13-5228 0 0,54-13-382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3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 13935 0 0,'0'0'1262'0'0,"-9"0"-1012"0"0,5 2-98 0 0,-1-1 0 0 0,1 1 0 0 0,-1 0 1 0 0,1 0-1 0 0,-1 0 0 0 0,1 1 0 0 0,0 0 0 0 0,-7 6 0 0 0,1-1 343 0 0,1 1 0 0 0,-10 13 0 0 0,-4 8-233 0 0,2 1 0 0 0,-18 34 0 0 0,-30 71 183 0 0,-20 36 254 0 0,68-138-605 0 0,-2-1 0 0 0,-1-1 0 0 0,-1-1 0 0 0,-2-1 0 0 0,-1-1 0 0 0,-2-2 0 0 0,-44 33 0 0 0,59-49-57 0 0,4-4-2 0 0,1 0 0 0 0,0 1-1 0 0,-18 18 1 0 0,23-18-232 0 0,4-7-832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3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6447 0 0,'0'0'1024'0'0,"6"9"5914"0"0,-4-6-6429 0 0,1 1 1 0 0,-1-1 0 0 0,0 0 0 0 0,1 0 0 0 0,0 0 0 0 0,0 0-1 0 0,0-1 1 0 0,0 1 0 0 0,0-1 0 0 0,1 0 0 0 0,-1 0 0 0 0,8 4-1 0 0,-4-4-179 0 0,0 0-1 0 0,0 0 1 0 0,1 0 0 0 0,-1-1-1 0 0,1 0 1 0 0,9 0-1 0 0,19 0 191 0 0,0-1-1 0 0,0-2 1 0 0,52-10 0 0 0,-78 10-521 0 0,0-1 1 0 0,-1 0-1 0 0,1-1 0 0 0,-1 0 1 0 0,0 0-1 0 0,0-1 1 0 0,16-12-1 0 0,-21 14-62 0 0,0 1 1 0 0,0-1-1 0 0,-1-1 0 0 0,0 1 1 0 0,1 0-1 0 0,-1-1 0 0 0,-1 0 0 0 0,1 1 1 0 0,0-1-1 0 0,-1 0 0 0 0,0-1 1 0 0,0 1-1 0 0,0 0 0 0 0,0-1 1 0 0,-1 1-1 0 0,0-1 0 0 0,0 1 0 0 0,1-9 1 0 0,-2 12 38 0 0,0 1 1 0 0,-1 0 0 0 0,1-1-1 0 0,0 1 1 0 0,0 0 0 0 0,0-1-1 0 0,-1 1 1 0 0,1 0 0 0 0,0 0-1 0 0,-1 0 1 0 0,1-1 0 0 0,0 1-1 0 0,0 0 1 0 0,-1 0 0 0 0,1 0-1 0 0,0-1 1 0 0,-1 1 0 0 0,1 0-1 0 0,0 0 1 0 0,-1 0 0 0 0,1 0-1 0 0,-1 0 1 0 0,1 0 0 0 0,0 0-1 0 0,-1 0 1 0 0,1 0 0 0 0,0 0-1 0 0,-1 0 1 0 0,-10 0-236 0 0,4 2 196 0 0,1-1 0 0 0,0 1 1 0 0,0 1-1 0 0,0-1 0 0 0,1 1 1 0 0,-1 0-1 0 0,1 0 0 0 0,-1 1 0 0 0,1-1 1 0 0,0 1-1 0 0,-5 6 0 0 0,-9 8 75 0 0,-21 27-1 0 0,38-42-1 0 0,-20 24 194 0 0,-26 43 0 0 0,39-55-131 0 0,1 0 0 0 0,1 0 0 0 0,0 1 0 0 0,-9 32 0 0 0,15-45-59 0 0,0 1-1 0 0,1-1 1 0 0,-1 1-1 0 0,1 0 1 0 0,0-1-1 0 0,0 1 1 0 0,0 0-1 0 0,0-1 1 0 0,1 1-1 0 0,0-1 1 0 0,-1 1-1 0 0,1 0 1 0 0,2 4-1 0 0,-2-6-54 0 0,1 0-1 0 0,-1 0 1 0 0,0 0-1 0 0,1 0 1 0 0,-1 0-1 0 0,1 0 1 0 0,0-1-1 0 0,0 1 1 0 0,0 0-1 0 0,0-1 1 0 0,0 0-1 0 0,0 1 1 0 0,0-1-1 0 0,0 0 1 0 0,0 0-1 0 0,1 0 1 0 0,-1 0-1 0 0,0 0 1 0 0,1-1-1 0 0,3 1 0 0 0,1 0-1294 0 0,0 0-1 0 0,0-1 1 0 0,0 0-1 0 0,14-2 1 0 0,9-2-5547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3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 15343 0 0,'0'0'1394'0'0,"-8"5"-1124"0"0,-2 3 753 0 0,0 0-1 0 0,-19 19 0 0 0,25-21-662 0 0,0-1 0 0 0,0 1 0 0 0,0 0-1 0 0,1 0 1 0 0,0 0 0 0 0,0 0 0 0 0,-3 11-1 0 0,-4 18 250 0 0,-5 43 0 0 0,10-46-502 0 0,-2 0 0 0 0,-11 33 0 0 0,5-33-75 0 0,-1 0 1 0 0,-2-1-1 0 0,-38 56 0 0 0,-76 75-136 0 0,99-128 59 0 0,-1-2 0 0 0,-1 0-1 0 0,-74 51 1 0 0,83-70-14 0 0,23-13-245 0 0,1-4-534 0 0,1 0 404 0 0,-1-1 1 0 0,1 1-1 0 0,0 0 1 0 0,0 0-1 0 0,1-1 0 0 0,0 1 1 0 0,2-5-1 0 0,2-4-561 0 0,13-32-1222 0 0,1-1-21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3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1 542 2303 0 0,'4'-15'152'0'0,"0"-1"0"0"0,2 1 0 0 0,0 1 0 0 0,0-1 0 0 0,11-17 0 0 0,49-64 8847 0 0,-36 54-3131 0 0,-5 7-4501 0 0,53-56-1 0 0,-60 73-1308 0 0,1 1 0 0 0,0 0 0 0 0,2 2 0 0 0,30-19 0 0 0,-30 22-55 0 0,2 1 1 0 0,-1 1 0 0 0,42-12 0 0 0,-48 18-4 0 0,0 0 0 0 0,0 2 0 0 0,0 0 0 0 0,1 0 0 0 0,-1 2-1 0 0,28 1 1 0 0,-40 0 63 0 0,1 0 0 0 0,0-1-1 0 0,0 1 1 0 0,-1 1 0 0 0,1-1 0 0 0,-1 1-1 0 0,1 0 1 0 0,-1 0 0 0 0,0 0-1 0 0,0 0 1 0 0,0 1 0 0 0,0 0 0 0 0,0-1-1 0 0,0 2 1 0 0,-1-1 0 0 0,1 0 0 0 0,-1 1-1 0 0,0-1 1 0 0,0 1 0 0 0,0 0-1 0 0,-1 0 1 0 0,1 0 0 0 0,-1 1 0 0 0,0-1-1 0 0,0 0 1 0 0,-1 1 0 0 0,1-1 0 0 0,-1 1-1 0 0,0 0 1 0 0,0-1 0 0 0,0 1-1 0 0,-1 0 1 0 0,0 0 0 0 0,0 0 0 0 0,0-1-1 0 0,0 1 1 0 0,-1 0 0 0 0,0 0 0 0 0,0-1-1 0 0,0 1 1 0 0,-1-1 0 0 0,1 1-1 0 0,-3 4 1 0 0,-3 4 137 0 0,-1 0 0 0 0,0 0 0 0 0,0-1 0 0 0,-1-1 0 0 0,-1 1 0 0 0,-17 15-1 0 0,-74 55 627 0 0,94-76-779 0 0,-20 12 26 0 0,-1-2 0 0 0,0 0-1 0 0,-52 19 1 0 0,39-18-52 0 0,10-4-586 0 0,-34 10-1 0 0,51-19 281 0 0,1-1-1 0 0,0 0 0 0 0,-1-1 0 0 0,0-1 1 0 0,-19 0-1 0 0,17-3-1700 0 0,1-3-3516 0 0,2-4-1469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3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14223 0 0,'0'0'1291'0'0,"1"2"-922"0"0,1 1-37 0 0,0 0 0 0 0,1 0-1 0 0,-1 0 1 0 0,1 0 0 0 0,0 0-1 0 0,-1-1 1 0 0,1 1 0 0 0,0-1-1 0 0,1 0 1 0 0,-1 1 0 0 0,0-2-1 0 0,5 3 1 0 0,-2-1 12 0 0,1-1-1 0 0,-1 0 1 0 0,1 0 0 0 0,0-1 0 0 0,0 0-1 0 0,9 1 1 0 0,2-2 22 0 0,-1-1 1 0 0,1 0 0 0 0,-1-2-1 0 0,29-6 1 0 0,-9-2-127 0 0,0-2 0 0 0,52-24 0 0 0,-85 35-231 0 0,1-1-1 0 0,-1 1 1 0 0,0-1 0 0 0,0 0 0 0 0,0 0 0 0 0,-1-1 0 0 0,1 1-1 0 0,-1-1 1 0 0,6-6 0 0 0,-8 8-21 0 0,0 1-1 0 0,0-1 1 0 0,0 1-1 0 0,-1 0 1 0 0,1-1-1 0 0,0 1 1 0 0,-1-1-1 0 0,1 1 1 0 0,-1-1 0 0 0,1 0-1 0 0,-1 1 1 0 0,0-1-1 0 0,0 0 1 0 0,0 1-1 0 0,0-1 1 0 0,0 1-1 0 0,0-1 1 0 0,0 0-1 0 0,0 1 1 0 0,-1-1 0 0 0,1 0-1 0 0,-1 1 1 0 0,1-1-1 0 0,-1 1 1 0 0,1-1-1 0 0,-1 1 1 0 0,0-1-1 0 0,0 1 1 0 0,0 0-1 0 0,0-1 1 0 0,0 1 0 0 0,-1-2-1 0 0,0 2-34 0 0,0-1 0 0 0,0 1 0 0 0,0 0 0 0 0,0 0-1 0 0,-1 0 1 0 0,1 0 0 0 0,0 0 0 0 0,0 0 0 0 0,-1 0 0 0 0,1 1 0 0 0,0-1-1 0 0,-1 1 1 0 0,1 0 0 0 0,0-1 0 0 0,-1 1 0 0 0,1 0 0 0 0,-1 1 0 0 0,1-1-1 0 0,0 0 1 0 0,-1 1 0 0 0,1-1 0 0 0,0 1 0 0 0,-3 1 0 0 0,-3 0-21 0 0,1 1 1 0 0,0 0-1 0 0,0 1 1 0 0,0 0 0 0 0,-11 7-1 0 0,-10 12 95 0 0,2 1 1 0 0,0 2-1 0 0,2 0 0 0 0,-26 35 0 0 0,1 10 133 0 0,44-63-141 0 0,1 0 1 0 0,0 1-1 0 0,0 0 1 0 0,1-1-1 0 0,0 1 1 0 0,0 0 0 0 0,-1 11-1 0 0,4-17 4 0 0,0 1 1 0 0,-1-1-1 0 0,2 1 0 0 0,-1-1 0 0 0,0 0 0 0 0,0 1 1 0 0,1-1-1 0 0,0 1 0 0 0,0-1 0 0 0,0 0 0 0 0,0 0 1 0 0,0 0-1 0 0,1 1 0 0 0,-1-1 0 0 0,1-1 1 0 0,0 1-1 0 0,0 0 0 0 0,3 3 0 0 0,0-1 2 0 0,0 0 0 0 0,1-1 0 0 0,-1 0 1 0 0,1 0-1 0 0,0 0 0 0 0,0-1 0 0 0,0 0 0 0 0,1 0 0 0 0,10 3 0 0 0,-12-5-659 0 0,0 0 0 0 0,0 0 0 0 0,0-1 0 0 0,0 1 0 0 0,0-1-1 0 0,0-1 1 0 0,0 1 0 0 0,0-1 0 0 0,6-1 0 0 0,0-1-1249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3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22 171 12551 0 0,'0'0'572'0'0,"0"2"-9"0"0,-7 18-299 0 0,-4 21 1459 0 0,8-13 6563 0 0,15-32-7682 0 0,-4-1-533 0 0,0-1-1 0 0,0 1 0 0 0,0-2 1 0 0,-1 1-1 0 0,0-1 1 0 0,11-13-1 0 0,3-3-60 0 0,11-6-29 0 0,2 1 1 0 0,0 1 0 0 0,39-22-1 0 0,-63 42-33 0 0,0 1-1 0 0,-1 1 1 0 0,2 0-1 0 0,-1 0 0 0 0,1 1 1 0 0,-1 0-1 0 0,1 0 1 0 0,15-2-1 0 0,-15 7-11 0 0,5 2 48 0 0,-14 0 25 0 0,0-2 5 0 0,1 2 73 0 0,0-1 1 0 0,1 1-1 0 0,-2 0 1 0 0,1 0-1 0 0,0 0 1 0 0,0 0-1 0 0,2 5 1 0 0,-1-3 77 0 0,0-1-132 0 0,-1 1 0 0 0,0-1-1 0 0,0 0 1 0 0,-1 1 0 0 0,0-1-1 0 0,1 1 1 0 0,-2 0 0 0 0,1-1 0 0 0,0 1-1 0 0,-1 0 1 0 0,0 0 0 0 0,0 0-1 0 0,0 0 1 0 0,-1 1 0 0 0,0-1 0 0 0,0 0-1 0 0,0 0 1 0 0,-1 0 0 0 0,1 0 0 0 0,-1 0-1 0 0,0 0 1 0 0,-1 0 0 0 0,-2 7-1 0 0,-8 21 195 0 0,-2 0-1 0 0,-24 44 0 0 0,36-73-345 0 0,0 0-1 0 0,0-1 1 0 0,1 1-1 0 0,-1 1 1 0 0,1-1-1 0 0,0 0 1 0 0,-1 8-1 0 0,2-11-29 0 0,1 0 0 0 0,-1 0 0 0 0,1 0 0 0 0,0 0 0 0 0,-1 0 0 0 0,1 0 0 0 0,0-1 0 0 0,-1 1 0 0 0,1 0 0 0 0,0 0 0 0 0,0 0 0 0 0,0-1 0 0 0,0 1 0 0 0,-1 0 1 0 0,1-1-1 0 0,0 1 0 0 0,0-1 0 0 0,0 1 0 0 0,1-1 0 0 0,-1 1 0 0 0,0-1 0 0 0,0 0 0 0 0,0 0 0 0 0,0 1 0 0 0,2-1 0 0 0,9-1-1358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5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158 195 4607 0 0,'1'-1'6192'0'0,"38"-20"1536"0"0,24-17-5116 0 0,-56 34-2562 0 0,-1-1 1 0 0,0 0-1 0 0,0 0 1 0 0,-1-1-1 0 0,1 1 1 0 0,-1-1 0 0 0,5-9-1 0 0,-3 5-35 0 0,-5 8-11 0 0,0-1-1 0 0,0 1 0 0 0,-1-1 1 0 0,1 1-1 0 0,-1-1 0 0 0,0 0 1 0 0,0 1-1 0 0,0-1 0 0 0,0 0 1 0 0,0 0-1 0 0,-1 0 0 0 0,1 0 1 0 0,-1 0-1 0 0,0 0 1 0 0,0 0-1 0 0,0-2 0 0 0,0 4-6 0 0,0 0 0 0 0,0 0 0 0 0,0 0 0 0 0,0 0 0 0 0,0 0 0 0 0,-1 0 0 0 0,1 0 0 0 0,0 0 0 0 0,0 0 0 0 0,-1 0 0 0 0,1 0 0 0 0,-1 0 0 0 0,1 0 0 0 0,-1 1 0 0 0,1-1 0 0 0,-1 0 0 0 0,0 0 0 0 0,1 1 0 0 0,-1-1 0 0 0,0 0-1 0 0,0 1 1 0 0,1-1 0 0 0,-1 0 0 0 0,0 1 0 0 0,0-1 0 0 0,0 1 0 0 0,0 0 0 0 0,0-1 0 0 0,1 1 0 0 0,-1 0 0 0 0,0-1 0 0 0,0 1 0 0 0,0 0 0 0 0,0 0 0 0 0,0 0 0 0 0,0 0 0 0 0,0 0 0 0 0,0 0 0 0 0,0 0 0 0 0,0 0 0 0 0,-2 1 0 0 0,-4 0-16 0 0,1 0 0 0 0,-1 0 0 0 0,0 1 1 0 0,-10 5-1 0 0,-8 3-24 0 0,0 2 1 0 0,1 1-1 0 0,1 1 1 0 0,-33 25-1 0 0,46-31 71 0 0,0 0-1 0 0,0 1 1 0 0,1 0-1 0 0,0 1 1 0 0,1 0-1 0 0,0 0 1 0 0,1 1-1 0 0,0 0 1 0 0,1 0-1 0 0,0 1 1 0 0,-7 18-1 0 0,12-25-4 0 0,-1 0 0 0 0,1-1 0 0 0,0 1-1 0 0,1 0 1 0 0,-1 0 0 0 0,1 0 0 0 0,0-1 0 0 0,0 1 0 0 0,1 0-1 0 0,-1 0 1 0 0,3 8 0 0 0,-2-10-14 0 0,0-1-1 0 0,0 1 0 0 0,0 0 1 0 0,1-1-1 0 0,-1 1 1 0 0,1-1-1 0 0,0 0 0 0 0,0 1 1 0 0,-1-1-1 0 0,1 0 1 0 0,1 0-1 0 0,-1 0 1 0 0,0 0-1 0 0,0-1 0 0 0,1 1 1 0 0,-1-1-1 0 0,1 1 1 0 0,-1-1-1 0 0,1 0 0 0 0,4 2 1 0 0,-1-1 14 0 0,1-1 0 0 0,-1 0 0 0 0,1 0 0 0 0,0 0 0 0 0,-1-1 0 0 0,1 0 0 0 0,0 0 0 0 0,0 0 0 0 0,-1-1 0 0 0,1 0 0 0 0,0-1 0 0 0,-1 1 0 0 0,1-1 0 0 0,-1 0 0 0 0,0-1 0 0 0,0 0 0 0 0,0 0 0 0 0,6-4 0 0 0,-3 2-362 0 0,-1-1 1 0 0,0 0 0 0 0,0 0 0 0 0,-1-1 0 0 0,0 0 0 0 0,0-1-1 0 0,-1 0 1 0 0,0 0 0 0 0,0 0 0 0 0,0 0 0 0 0,5-14 0 0 0,-7 13-1636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38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1 390 10135 0 0,'0'0'11730'0'0,"8"-6"-9556"0"0,-5 3-2144 0 0,-1 1-1 0 0,1 0 1 0 0,-1-1-1 0 0,0 1 1 0 0,0-1 0 0 0,0 0-1 0 0,0 1 1 0 0,-1-1-1 0 0,1 0 1 0 0,-1 0 0 0 0,0 0-1 0 0,2-4 1 0 0,0-7 199 0 0,4-23 0 0 0,-5 24-123 0 0,6-22 1 0 0,-2 17-174 0 0,1-1 0 0 0,1 2-1 0 0,1-1 1 0 0,0 1 0 0 0,2 0-1 0 0,0 1 1 0 0,0 0 0 0 0,1 1-1 0 0,18-17 1 0 0,-23 26 37 0 0,-1 0 0 0 0,1 0 0 0 0,1 1 0 0 0,-1 0 0 0 0,1 0 0 0 0,0 1 0 0 0,0 0 0 0 0,0 0 0 0 0,0 1 0 0 0,1 0 0 0 0,-1 0 0 0 0,1 1 0 0 0,0 1 0 0 0,0-1-1 0 0,0 1 1 0 0,0 0 0 0 0,0 1 0 0 0,0 0 0 0 0,0 1 0 0 0,0 0 0 0 0,-1 0 0 0 0,13 4 0 0 0,-15-4 58 0 0,0 1 0 0 0,0 0-1 0 0,0 1 1 0 0,0-1 0 0 0,-1 1 0 0 0,1 0 0 0 0,-1 0-1 0 0,1 1 1 0 0,-1 0 0 0 0,0 0 0 0 0,-1 0-1 0 0,1 0 1 0 0,-1 1 0 0 0,0 0 0 0 0,0-1 0 0 0,0 2-1 0 0,6 9 1 0 0,-6-7 200 0 0,-1-1-1 0 0,0 1 1 0 0,0-1-1 0 0,0 1 1 0 0,1 9-1 0 0,-4-14-181 0 0,1 0-1 0 0,-1 0 0 0 0,0 0 1 0 0,0 0-1 0 0,-1 0 0 0 0,1 0 1 0 0,0 0-1 0 0,-1 0 0 0 0,0 0 1 0 0,0 0-1 0 0,0 0 0 0 0,0 0 1 0 0,0 0-1 0 0,-1-1 0 0 0,1 1 1 0 0,-4 4-1 0 0,-3 3 3 0 0,0 0 0 0 0,-1-1 0 0 0,0 1 0 0 0,-1-2 1 0 0,-12 10-1 0 0,-58 33 262 0 0,47-31-269 0 0,-48 24-499 0 0,51-28-53 0 0,-53 35 0 0 0,82-51 62 0 0,3-5-3956 0 0,-2 4 3904 0 0,1 0 1 0 0,0 0-1 0 0,0 0 1 0 0,-1 0-1 0 0,1 1 1 0 0,0-1-1 0 0,0 0 1 0 0,1-1-1 0 0,0 0-1382 0 0,9-9-4307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3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11519 0 0,'0'0'1406'0'0,"0"2"-264"0"0,-1 7-358 0 0,0 0 0 0 0,0 0 0 0 0,-1 0-1 0 0,0 0 1 0 0,-1 0 0 0 0,1-1 0 0 0,-7 13-1 0 0,-34 59-264 0 0,24-47 111 0 0,-182 313 515 0 0,53-98-978 0 0,104-175-131 0 0,31-53-157 0 0,-26 32 1 0 0,14-25-7398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3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15951 0 0,'0'0'1446'0'0,"1"2"-1085"0"0,2 2-7 0 0,1-1 0 0 0,-1 1 0 0 0,1-1 1 0 0,0 0-1 0 0,-1 0 0 0 0,1 0 0 0 0,1 0 0 0 0,-1-1 1 0 0,0 0-1 0 0,1 0 0 0 0,-1 0 0 0 0,1 0 0 0 0,-1-1 1 0 0,7 2-1 0 0,1-1 71 0 0,0-1 1 0 0,0 0 0 0 0,0-1-1 0 0,23-3 1 0 0,-6 0-251 0 0,0-1-1 0 0,-1-2 0 0 0,1 0 1 0 0,48-20-1 0 0,-71 23-176 0 0,0 0 0 0 0,0-1-1 0 0,0 1 1 0 0,0-2 0 0 0,0 1-1 0 0,5-6 1 0 0,-10 9-78 0 0,0 0 48 0 0,-1 1 1 0 0,0 0-1 0 0,0-1 0 0 0,1 1 1 0 0,-1 0-1 0 0,0-1 0 0 0,0 1 1 0 0,0 0-1 0 0,0-1 0 0 0,0 1 1 0 0,1 0-1 0 0,-1-1 0 0 0,0 1 1 0 0,0 0-1 0 0,0-1 0 0 0,0 1 1 0 0,0 0-1 0 0,0-1 0 0 0,0 1 0 0 0,0-1 1 0 0,-3 0-11 0 0,0 0 1 0 0,0 1-1 0 0,0 0 1 0 0,0-1-1 0 0,0 1 1 0 0,0 0-1 0 0,0 0 1 0 0,0 1-1 0 0,0-1 1 0 0,0 1-1 0 0,0-1 1 0 0,0 1 0 0 0,0 0-1 0 0,1 0 1 0 0,-1 0-1 0 0,0 0 1 0 0,-3 3-1 0 0,-7 4-12 0 0,0 0 0 0 0,-13 11 0 0 0,18-13 36 0 0,1-1 19 0 0,-29 22 59 0 0,-50 49 0 0 0,77-68-51 0 0,1 1 1 0 0,0 0-1 0 0,1 0 0 0 0,0 1 0 0 0,0 0 1 0 0,1 1-1 0 0,1-1 0 0 0,-1 1 0 0 0,2 0 1 0 0,0 0-1 0 0,-4 13 0 0 0,8-22-53 0 0,0 0-1 0 0,-1-1 1 0 0,1 1-1 0 0,0-1 1 0 0,0 1-1 0 0,0 0 1 0 0,0-1-1 0 0,0 1 1 0 0,0 0-1 0 0,1-1 1 0 0,-1 1 0 0 0,0-1-1 0 0,1 1 1 0 0,-1-1-1 0 0,1 1 1 0 0,0-1-1 0 0,-1 1 1 0 0,1-1-1 0 0,0 1 1 0 0,0-1-1 0 0,0 0 1 0 0,0 1-1 0 0,0-1 1 0 0,0 0-1 0 0,1 0 1 0 0,-1 0 0 0 0,0 0-1 0 0,0 0 1 0 0,3 1-1 0 0,1 1-428 0 0,1-1 0 0 0,-1 0-1 0 0,0-1 1 0 0,1 1 0 0 0,-1-1 0 0 0,1 0-1 0 0,7 0 1 0 0,10 1-6767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39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0 363 3223 0 0,'2'19'13806'0'0,"-1"-19"-13639"0"0,0 1 0 0 0,0-1 1 0 0,0 1-1 0 0,0-1 1 0 0,0 0-1 0 0,1 0 1 0 0,-1 1-1 0 0,0-1 1 0 0,0 0-1 0 0,0 0 1 0 0,1 0-1 0 0,-1 0 1 0 0,0-1-1 0 0,0 1 0 0 0,0 0 1 0 0,0 0-1 0 0,1-1 1 0 0,-1 1-1 0 0,2-2 1 0 0,25-12 889 0 0,-23 11-733 0 0,217-145 2605 0 0,-14 8-2674 0 0,-166 118-247 0 0,65-26 0 0 0,-93 43-8 0 0,-13 5 0 0 0,0 0 0 0 0,-1 0 0 0 0,1 0 0 0 0,-1 0 0 0 0,1 0 0 0 0,-1 0 0 0 0,1 0 0 0 0,0 0 0 0 0,-1 0 0 0 0,1 0 0 0 0,-1 0 0 0 0,1 0 0 0 0,0 0 0 0 0,-1 0 0 0 0,1 1 0 0 0,0-1 0 0 0,0 1 6 0 0,0 0-1 0 0,-1 0 1 0 0,1 0-1 0 0,0 0 1 0 0,0 0-1 0 0,-1 1 1 0 0,1-1-1 0 0,-1 0 0 0 0,1 0 1 0 0,-1 0-1 0 0,1 1 1 0 0,-1-1-1 0 0,0 0 1 0 0,0 1-1 0 0,0-1 1 0 0,1 0-1 0 0,-1 0 1 0 0,0 1-1 0 0,-1-1 1 0 0,1 0-1 0 0,0 1 1 0 0,0-1-1 0 0,-1 2 1 0 0,-9 31 191 0 0,-3-8 128 0 0,-26 42 0 0 0,27-51-184 0 0,2 0 0 0 0,0 1 0 0 0,1 0-1 0 0,1 1 1 0 0,-9 29 0 0 0,14-37-100 0 0,1 0-1 0 0,0 0 1 0 0,0 14 0 0 0,2-23-133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39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8 8287 0 0,'0'0'14751'0'0,"0"0"-14610"0"0,0 0 0 0 0,0-1 0 0 0,0 1 0 0 0,0 0 0 0 0,0-1 0 0 0,0 1 0 0 0,0 0-1 0 0,0-1 1 0 0,0 1 0 0 0,0 0 0 0 0,0-1 0 0 0,0 1 0 0 0,0 0 0 0 0,-1-1 0 0 0,1 1 0 0 0,0 0 0 0 0,0-1 0 0 0,0 1 0 0 0,-1 0 0 0 0,1 0 0 0 0,0-1 0 0 0,0 1 0 0 0,-1 0 0 0 0,1-1 0 0 0,-5 5-113 0 0,0-1 0 0 0,0 1 0 0 0,1 0 0 0 0,0 1 0 0 0,0-1 0 0 0,0 0 0 0 0,-6 10 0 0 0,-21 40-40 0 0,18-30 21 0 0,7-14-5 0 0,-36 71-14 0 0,37-70 22 0 0,1 0-1 0 0,-1 1 1 0 0,2-1 0 0 0,0 1-1 0 0,-2 15 1 0 0,5-19-1 0 0,3-1 43 0 0,-1-6-51 0 0,0 0 0 0 0,0 0 0 0 0,0 0-1 0 0,0 0 1 0 0,0 0 0 0 0,1 0 0 0 0,-1-1-1 0 0,0 1 1 0 0,0-1 0 0 0,1 0 0 0 0,-1 1-1 0 0,0-1 1 0 0,4-1 0 0 0,35-2-233 0 0,-31 1 89 0 0,59-8-5017 0 0,-45 5-2785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4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94 223 9215 0 0,'2'-1'707'0'0,"9"-13"10260"0"0,11 13-8702 0 0,-1 3-1554 0 0,-3 0-211 0 0,0-1 0 0 0,1-1-1 0 0,18-2 1 0 0,-12-2-356 0 0,1-1 0 0 0,-1-1 0 0 0,0-2 0 0 0,-1 0 0 0 0,0-1-1 0 0,0-2 1 0 0,29-17 0 0 0,59-42-72 0 0,-109 68-84 0 0,0 0 0 0 0,0-1 0 0 0,0 1-1 0 0,0-1 1 0 0,-1 0 0 0 0,1 0 0 0 0,-1 0 0 0 0,1 0 0 0 0,-1 0 0 0 0,0-1-1 0 0,0 1 1 0 0,-1-1 0 0 0,1 1 0 0 0,-1-1 0 0 0,0 0 0 0 0,2-6-1 0 0,-3 8-85 0 0,-16 7 26 0 0,1 0 0 0 0,0 1 0 0 0,0 0-1 0 0,-22 14 1 0 0,-52 41-401 0 0,44-29 380 0 0,-38 24 102 0 0,1-1 19 0 0,-89 77-1 0 0,165-127-13 0 0,0 0-1 0 0,1 1 1 0 0,0 0-1 0 0,0 0 1 0 0,1 0-1 0 0,-1 0 1 0 0,-5 13-1 0 0,9-17-8 0 0,0 0 0 0 0,1-1 0 0 0,-1 1 0 0 0,1 0 0 0 0,-1 0 0 0 0,1-1 0 0 0,0 1 0 0 0,-1 0 0 0 0,1 0 0 0 0,0-1 0 0 0,0 1-1 0 0,0 0 1 0 0,1 0 0 0 0,-1 0 0 0 0,0-1 0 0 0,1 1 0 0 0,-1 0 0 0 0,1 0 0 0 0,0-1 0 0 0,-1 1 0 0 0,1-1 0 0 0,0 1 0 0 0,0 0 0 0 0,0-1 0 0 0,0 0 0 0 0,0 1 0 0 0,0-1 0 0 0,1 0 0 0 0,-1 1 0 0 0,0-1-1 0 0,1 0 1 0 0,-1 0 0 0 0,1 0 0 0 0,-1 0 0 0 0,1 0 0 0 0,-1 0 0 0 0,4 0 0 0 0,6 4 74 0 0,1-1 0 0 0,0 0 0 0 0,0 0 0 0 0,0-2 0 0 0,22 3 0 0 0,64-1 63 0 0,15-9 10 0 0,-93 3-334 0 0,0-1 1 0 0,0-1-1 0 0,29-9 0 0 0,-42 10-668 0 0,-1 0-1 0 0,1-1 0 0 0,-1 1 0 0 0,0-1 0 0 0,6-5 0 0 0,-9 6-1069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0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66 6447 0 0,'21'-24'348'0'0,"0"0"930"0"0,-11 7 7720 0 0,-26 30-7775 0 0,11-8-1072 0 0,0 1-1 0 0,1 0 1 0 0,-1 0-1 0 0,1 1 1 0 0,1-1 0 0 0,-7 15-1 0 0,-12 46 59 0 0,4-10-89 0 0,-82 197-582 0 0,92-233 63 0 0,-1 1 0 0 0,-1-2 1 0 0,-1 0-1 0 0,-1 0 0 0 0,-26 32 0 0 0,17-34-4589 0 0,10-11-111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0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3223 0 0,'2'-1'10222'0'0,"15"-10"-8475"0"0,0 2 1 0 0,0 0 0 0 0,1 1 0 0 0,23-7 0 0 0,79-16-596 0 0,-50 14-258 0 0,-18 4-450 0 0,79-9-1 0 0,-97 19-270 0 0,0 1-1 0 0,0 2 1 0 0,50 6-1 0 0,-75-4-257 0 0,-1-1-1 0 0,1 2 1 0 0,-1-1-1 0 0,1 1 1 0 0,-1 0-1 0 0,0 1 1 0 0,0-1 0 0 0,9 7-1 0 0,2 4-423 0 0,31 28 1 0 0,-50-41 502 0 0,2 0-230 0 0,-1 0-1 0 0,1 0 1 0 0,-1 0 0 0 0,1 0-1 0 0,0 0 1 0 0,0 0 0 0 0,-1 0-1 0 0,1-1 1 0 0,0 1-1 0 0,0-1 1 0 0,0 1 0 0 0,-1-1-1 0 0,1 0 1 0 0,0 1 0 0 0,0-1-1 0 0,0 0 1 0 0,0 0-1 0 0,0-1 1 0 0,0 1 0 0 0,0 0-1 0 0,-1-1 1 0 0,1 1 0 0 0,0-1-1 0 0,2 0 1 0 0,12-6-6535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0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7367 0 0,'0'0'1058'0'0,"2"0"359"0"0,20-9 1303 0 0,0 2 1 0 0,39-9-1 0 0,50-1-1365 0 0,-41 7-50 0 0,-12 1-536 0 0,225-35 1793 0 0,1 17-1570 0 0,-152 25-3682 0 0,-96 2-5367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0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498 766 10135 0 0,'-45'20'955'0'0,"-3"1"718"0"0,15-12 3806 0 0,37-22-4396 0 0,4-2-803 0 0,0-1 1 0 0,1 2 0 0 0,0-1 0 0 0,1 1 0 0 0,17-18-1 0 0,-12 14-219 0 0,21-25-18 0 0,54-70 3 0 0,-48 57-69 0 0,74-106 71 0 0,-88 119-190 0 0,42-88 1 0 0,-70 130 133 0 0,7-16-168 0 0,8-22 1 0 0,-14 35 135 0 0,0 0 1 0 0,0-1 0 0 0,0 1 0 0 0,-1 0 0 0 0,1 0-1 0 0,-1 0 1 0 0,0-1 0 0 0,0 1 0 0 0,-1 0 0 0 0,1 0-1 0 0,-2-7 1 0 0,1 10 34 0 0,1 0-1 0 0,0 0 0 0 0,-1 0 1 0 0,1 0-1 0 0,-1 0 0 0 0,1 1 1 0 0,-1-1-1 0 0,0 0 0 0 0,1 0 1 0 0,-1 0-1 0 0,0 1 1 0 0,1-1-1 0 0,-1 0 0 0 0,0 1 1 0 0,0-1-1 0 0,1 1 0 0 0,-1-1 1 0 0,0 1-1 0 0,0-1 0 0 0,0 1 1 0 0,0 0-1 0 0,0-1 1 0 0,0 1-1 0 0,0 0 0 0 0,0 0 1 0 0,0 0-1 0 0,0 0 0 0 0,0 0 1 0 0,0 0-1 0 0,0 0 0 0 0,1 0 1 0 0,-1 0-1 0 0,0 0 1 0 0,0 0-1 0 0,0 0 0 0 0,0 1 1 0 0,0-1-1 0 0,0 0 0 0 0,0 1 1 0 0,-1 0-1 0 0,-4 2 6 0 0,0 0 0 0 0,1 0 0 0 0,-1 1-1 0 0,-8 6 1 0 0,0 3 37 0 0,0 0-1 0 0,1 1 1 0 0,1 0 0 0 0,0 1-1 0 0,-11 17 1 0 0,-45 87 134 0 0,54-91-136 0 0,-130 273 251 0 0,-29 54-150 0 0,114-249-117 0 0,-47 80 26 0 0,86-154-55 0 0,-65 96-173 0 0,62-104-947 0 0,6-12-2549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55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3679 0 0,'2'1'3118'0'0,"-2"0"-3279"0"0,18 7 15271 0 0,-16-7-14174 0 0,5-4-991 0 0,-2 0 211 0 0,-1-1 1 0 0,1 0-1 0 0,-1 0 0 0 0,0 0 1 0 0,0-1-1 0 0,0 0 0 0 0,-1 0 0 0 0,6-9 1 0 0,1-2-80 0 0,7-6-110 0 0,0 1 0 0 0,2 1 0 0 0,0 0 0 0 0,1 1-1 0 0,1 2 1 0 0,29-21 0 0 0,-45 36 1 0 0,0-1-1 0 0,0 1 1 0 0,1-1 0 0 0,-1 1-1 0 0,0 1 1 0 0,9-2-1 0 0,-13 3 31 0 0,1 1-1 0 0,-1-1 1 0 0,0 1-1 0 0,0 0 1 0 0,0-1-1 0 0,0 1 0 0 0,0 0 1 0 0,0 0-1 0 0,-1 0 1 0 0,1 0-1 0 0,0 0 0 0 0,0 0 1 0 0,-1 0-1 0 0,1 0 1 0 0,1 2-1 0 0,-2-2 4 0 0,2 3 15 0 0,0 0-1 0 0,0 0 0 0 0,-1 0 0 0 0,0 0 0 0 0,0 0 0 0 0,0 1 0 0 0,0-1 0 0 0,0 8 0 0 0,2 12 41 0 0,3 16-44 0 0,-5-31-12 0 0,0 0 0 0 0,1-1 0 0 0,-1 1 0 0 0,2-1 0 0 0,-1 1 0 0 0,1-1-1 0 0,0 0 1 0 0,5 8 0 0 0,5 6-6109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0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16583 0 0,'0'0'1664'0'0,"2"1"-1520"0"0,1 1-109 0 0,0 0 0 0 0,1-1 0 0 0,-1 0 0 0 0,1 0-1 0 0,-1 0 1 0 0,1 0 0 0 0,-1 0 0 0 0,1-1 0 0 0,-1 1 0 0 0,1-1-1 0 0,0 0 1 0 0,-1 0 0 0 0,1 0 0 0 0,0-1 0 0 0,4 0-1 0 0,10-3 473 0 0,-1-1-1 0 0,17-7 0 0 0,-4 1-46 0 0,239-87 1527 0 0,-33 10-598 0 0,-209 80-2953 0 0,-2 2-3561 0 0,-6 2-2434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1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3223 0 0,'0'-2'143'0'0,"0"-5"-50"0"0,0 2-84 0 0,0 0-1 0 0,0 1 1 0 0,1-1-1 0 0,-1 1 1 0 0,1-1-1 0 0,0 1 1 0 0,0-1-1 0 0,2-5 0 0 0,2-9 1802 0 0,-5-12 6597 0 0,-1 15-4257 0 0,1 15-4106 0 0,0 1 1 0 0,0 0-1 0 0,0 0 1 0 0,0-1-1 0 0,0 1 1 0 0,0 0-1 0 0,0 0 0 0 0,0-1 1 0 0,0 1-1 0 0,1 0 1 0 0,-1 0-1 0 0,0-1 1 0 0,0 1-1 0 0,0 0 1 0 0,0 0-1 0 0,0-1 0 0 0,0 1 1 0 0,1 0-1 0 0,-1 0 1 0 0,0 0-1 0 0,0-1 1 0 0,0 1-1 0 0,1 0 1 0 0,-1 0-1 0 0,0 0 0 0 0,0 0 1 0 0,1-1-1 0 0,-1 1 1 0 0,0 0-1 0 0,0 0 1 0 0,1 0-1 0 0,-1 0 1 0 0,0 0-1 0 0,0 0 0 0 0,1 0 1 0 0,-1 0-1 0 0,0 0 1 0 0,0 0-1 0 0,1 0 1 0 0,-1 0-1 0 0,0 0 1 0 0,1 0-1 0 0,-1 0 1 0 0,0 0-1 0 0,0 0 0 0 0,1 0 1 0 0,-1 0-1 0 0,0 0 1 0 0,0 1-1 0 0,1-1 1 0 0,-1 0-1 0 0,0 0 1 0 0,0 0-1 0 0,0 0 0 0 0,1 1 1 0 0,14 9 282 0 0,-8-3-125 0 0,0 1 1 0 0,-1 0-1 0 0,0 0 1 0 0,10 18-1 0 0,16 40 700 0 0,105 259 996 0 0,-68-148-1764 0 0,-15-37-23 0 0,-46-120-143 0 0,1-1 0 0 0,12 19 0 0 0,-20-36-63 0 0,-1-2 61 0 0,0 0 0 0 0,0 1-1 0 0,-1-1 1 0 0,1 0 0 0 0,0 0-1 0 0,0 0 1 0 0,0 1 0 0 0,0-1-1 0 0,0 0 1 0 0,0 0 0 0 0,0 0-1 0 0,0 1 1 0 0,1-1 0 0 0,-1 0-1 0 0,0 0 1 0 0,0 0 0 0 0,0 1-1 0 0,0-1 1 0 0,0 0-1 0 0,0 0 1 0 0,0 0 0 0 0,0 1-1 0 0,0-1 1 0 0,1 0 0 0 0,-1 0-1 0 0,0 0 1 0 0,0 0 0 0 0,0 0-1 0 0,0 1 1 0 0,1-1 0 0 0,-1 0-1 0 0,0 0 1 0 0,0 0 0 0 0,0 0-1 0 0,0 0 1 0 0,1 0 0 0 0,-1 0-1 0 0,0 0 1 0 0,1 0-117 0 0,-1 0 1 0 0,0 0 0 0 0,1 0-1 0 0,-1-1 1 0 0,0 1 0 0 0,0 0-1 0 0,1 0 1 0 0,-1 0-1 0 0,0-1 1 0 0,1 1 0 0 0,-1 0-1 0 0,0-1 1 0 0,0 1-1 0 0,0 0 1 0 0,1-1 0 0 0,-1 1-1 0 0,0 0 1 0 0,0-1-1 0 0,0 1 1 0 0,0 0 0 0 0,0-1-1 0 0,0 0 1 0 0,4-28-6555 0 0,-4 9 1031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1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23 4607 0 0,'1'-1'354'0'0,"11"-20"13318"0"0,-20 24-12268 0 0,-7 4-1158 0 0,1 1 0 0 0,0 1 0 0 0,0 1 1 0 0,-21 19-1 0 0,-45 52 126 0 0,38-37-309 0 0,-307 316 273 0 0,317-330-305 0 0,0-1 1 0 0,-2-2-1 0 0,-1-1 0 0 0,-50 27 0 0 0,84-52-4 0 0,37-1-6314 0 0,-10-2-561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1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 13247 0 0,'0'0'604'0'0,"0"-1"-13"0"0,-1-5 4274 0 0,9 14-3741 0 0,-6-5-953 0 0,0 0 0 0 0,0 0 0 0 0,-1 1-1 0 0,1-1 1 0 0,-1 1 0 0 0,0-1 0 0 0,0 1-1 0 0,1 6 1 0 0,2 31 793 0 0,-5-17-836 0 0,0-1-1 0 0,-2 0 0 0 0,-1 0 0 0 0,-1 0 1 0 0,-1 0-1 0 0,-9 23 0 0 0,11-34-846 0 0,1 0 1 0 0,1 0-1 0 0,0 1 1 0 0,0 19-1 0 0,2-30-501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1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9671 0 0,'0'0'748'0'0,"-9"0"-464"0"0,8 0-196 0 0,0 0-1 0 0,0 0 0 0 0,0 0 0 0 0,0 0 0 0 0,0 0 0 0 0,0 0 1 0 0,0 0-1 0 0,0 0 0 0 0,0 0 0 0 0,0 0 0 0 0,0 1 0 0 0,0-1 1 0 0,0 0-1 0 0,0 1 0 0 0,0-1 0 0 0,1 1 0 0 0,-1-1 1 0 0,0 1-1 0 0,0 0 0 0 0,0-1 0 0 0,1 1 0 0 0,-1 0 0 0 0,0-1 1 0 0,1 1-1 0 0,-1 0 0 0 0,1 0 0 0 0,-1-1 0 0 0,1 1 0 0 0,-1 0 1 0 0,1 0-1 0 0,-1 0 0 0 0,1 0 0 0 0,0 0 0 0 0,-1 0 1 0 0,1 0-1 0 0,0 0 0 0 0,0 0 0 0 0,0 0 0 0 0,0 0 0 0 0,0 0 1 0 0,0 0-1 0 0,0 0 0 0 0,0-1 0 0 0,0 1 0 0 0,0 0 0 0 0,1 2 1 0 0,1 2 528 0 0,-1 1 0 0 0,1-1 0 0 0,0 0 0 0 0,1 0 1 0 0,-1 0-1 0 0,7 9 0 0 0,18 21-77 0 0,2-2 0 0 0,45 41 0 0 0,25 12 121 0 0,-98-85-604 0 0,0 0 0 0 0,0 0 0 0 0,0 0 1 0 0,0 0-1 0 0,0 0 0 0 0,0 0 0 0 0,-1 0 0 0 0,1 1 0 0 0,0-1 0 0 0,-1 0 0 0 0,1 0 0 0 0,-1 1 0 0 0,1-1 0 0 0,-1 0 1 0 0,1 1-1 0 0,-1-1 0 0 0,0 1 0 0 0,0-1 0 0 0,0 0 0 0 0,0 1 0 0 0,0 1 0 0 0,-1 0-2 0 0,1-1-1 0 0,-1 1 1 0 0,0-1-1 0 0,0 1 0 0 0,0-1 1 0 0,0 1-1 0 0,-1-1 1 0 0,1 0-1 0 0,-1 1 1 0 0,-2 2-1 0 0,-3 3 14 0 0,-1 0 0 0 0,0-1-1 0 0,-1 1 1 0 0,-12 7 0 0 0,-81 58-80 0 0,48-40-627 0 0,52-32 377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1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11975 0 0,'0'0'1280'0'0,"-5"9"0"0"0,-1 2 208 0 0,-1 1 48 0 0,2-3 1352 0 0,5 0-2320 0 0,5 0-208 0 0,6-3-184 0 0,-2-1-1416 0 0,1-3-280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1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7831 0 0,'3'-7'13512'0'0</inkml:trace>
  <inkml:trace contextRef="#ctx0" brushRef="#br0" timeOffset="1">505 39 9671 0 0,'5'-25'10475'0'0,"-5"25"-10186"0"0,0-1 0 0 0,0 1 0 0 0,0-1 0 0 0,0 1 0 0 0,0-1 0 0 0,0 1 0 0 0,0-1 0 0 0,0 1 0 0 0,0-1 0 0 0,0 1 0 0 0,0-1 0 0 0,0 1 0 0 0,1-1 0 0 0,-1 1 0 0 0,0 0 0 0 0,0-1 0 0 0,0 1 0 0 0,1-1 0 0 0,-1 1 0 0 0,1-1 0 0 0,17-1-1788 0 0,23 1-1 0 0,-30 1-133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1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5 14167 0 0,'0'0'1283'0'0,"2"-1"-1055"0"0,0 1-282 0 0,0-1 278 0 0,-1 0 0 0 0,1 1 0 0 0,0-1 0 0 0,0 1 0 0 0,0 0 0 0 0,-1-1 0 0 0,1 1 0 0 0,0 0 0 0 0,0 0 0 0 0,0 0 0 0 0,0 0 1 0 0,2 1-1 0 0,1 1-126 0 0,0-1 1 0 0,0 1 0 0 0,0 1 0 0 0,0-1 0 0 0,0 1-1 0 0,0 0 1 0 0,0 0 0 0 0,-1 1 0 0 0,0-1 0 0 0,6 6-1 0 0,-4-2 191 0 0,1 1 0 0 0,-2 0 0 0 0,1 0 0 0 0,-1 0 0 0 0,6 12 0 0 0,-1 5 289 0 0,0 1 1 0 0,-2 0 0 0 0,7 34-1 0 0,-13-49-578 0 0,0 0 0 0 0,-1-1 0 0 0,0 1 0 0 0,-1 0 0 0 0,0 0 0 0 0,-3 19 0 0 0,2-25 0 0 0,0 0 0 0 0,0 0 0 0 0,-1 0 0 0 0,1-1 0 0 0,-1 1 0 0 0,0 0 0 0 0,0-1 0 0 0,-1 0 0 0 0,1 1 0 0 0,-1-1 0 0 0,0 0 0 0 0,0 0 0 0 0,0-1 0 0 0,-1 1 0 0 0,1-1 0 0 0,-1 0 0 0 0,-4 3 0 0 0,-8 5-213 0 0,1-2 1 0 0,-2 0-1 0 0,1-1 0 0 0,-1 0 0 0 0,-1-1 1 0 0,1-1-1 0 0,-1-1 0 0 0,-22 3 1 0 0,38-7-75 0 0,-1-1 1 0 0,0 0 0 0 0,0 0 0 0 0,0 0 0 0 0,0 0 0 0 0,1 0 0 0 0,-1 0 0 0 0,0-1 0 0 0,0 0 0 0 0,1 1 0 0 0,-1-1 0 0 0,0 0 0 0 0,1 0 0 0 0,-4-2 0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1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19 8287 0 0,'-1'-1'639'0'0,"-11"-16"2361"0"0,12 17-2817 0 0,-1 0-1 0 0,1 0 1 0 0,0 0 0 0 0,0 0 0 0 0,-1-1-1 0 0,1 1 1 0 0,0 0 0 0 0,0 0 0 0 0,0 0-1 0 0,-1 0 1 0 0,1 0 0 0 0,0 0 0 0 0,0 0-1 0 0,-1 0 1 0 0,1 0 0 0 0,0 0 0 0 0,0 0-1 0 0,-1 0 1 0 0,1 0 0 0 0,0 1 0 0 0,0-1-1 0 0,-1 0 1 0 0,1 0 0 0 0,0 0 0 0 0,0 0-1 0 0,-1 1 1 0 0,-6 11 1447 0 0,-2 17-1449 0 0,8-16 101 0 0,0 1 0 0 0,0-1 0 0 0,1 0 0 0 0,1 1 1 0 0,0-1-1 0 0,1 0 0 0 0,6 22 0 0 0,-2-16 70 0 0,0-1 1 0 0,2 0-1 0 0,0-1 0 0 0,18 30 1 0 0,-6-19-45 0 0,1 0 0 0 0,2-1 1 0 0,1-1-1 0 0,0-1 0 0 0,42 31 0 0 0,-29-26-254 0 0,3-3-1 0 0,0-1 1 0 0,2-2 0 0 0,80 35-1 0 0,-87-44-118 0 0,-34-14-266 0 0,8-9-4425 0 0,-2-2 2844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1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 5983 0 0,'-1'1'4990'0'0,"-33"63"654"0"0,3 4-3400 0 0,15-29-1697 0 0,-3-1-1 0 0,-32 50 1 0 0,20-44-336 0 0,-2-1 0 0 0,-2-2 0 0 0,-2-1 0 0 0,-2-2 0 0 0,-43 34 0 0 0,8-24 56 0 0,22-19-374 0 0,45-24 399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5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0 331 5527 0 0,'9'4'17583'0'0,"-12"-22"-16542"0"0,2 8-979 0 0,1 1 0 0 0,0-1 1 0 0,1 0-1 0 0,0 1 0 0 0,0-1 0 0 0,1 1 0 0 0,3-10 0 0 0,-1 7-46 0 0,0 1 0 0 0,1 1-1 0 0,1-1 1 0 0,-1 0-1 0 0,2 1 1 0 0,-1 0-1 0 0,1 1 1 0 0,1 0 0 0 0,0 0-1 0 0,12-11 1 0 0,-2 4-166 0 0,0 1 0 0 0,1 1 0 0 0,1 1 0 0 0,25-13 0 0 0,-37 22 57 0 0,-1 0-1 0 0,0 1 1 0 0,1 0 0 0 0,0 1 0 0 0,0-1 0 0 0,0 2 0 0 0,0-1 0 0 0,0 1-1 0 0,11 0 1 0 0,-14 1 90 0 0,0 0 0 0 0,0 1-1 0 0,0 0 1 0 0,0 0 0 0 0,0 0-1 0 0,0 1 1 0 0,0-1 0 0 0,0 1-1 0 0,-1 1 1 0 0,1-1 0 0 0,-1 0-1 0 0,0 1 1 0 0,1 0 0 0 0,-1 0-1 0 0,-1 0 1 0 0,5 5 0 0 0,-1-1 86 0 0,0 0 1 0 0,-1 1 0 0 0,0-1-1 0 0,0 1 1 0 0,-1 1 0 0 0,0-1-1 0 0,5 11 1 0 0,-10-17 28 0 0,1 6 76 0 0,-2 5-44 0 0,0-10-143 0 0,-1 0 0 0 0,1 0 0 0 0,-1 0 0 0 0,0-1 0 0 0,0 1 0 0 0,0-1-1 0 0,0 1 1 0 0,-1-1 0 0 0,1 0 0 0 0,0 0 0 0 0,-1 0 0 0 0,-2 2 0 0 0,-37 18-188 0 0,29-16 23 0 0,-64 27-1093 0 0,37-16-1720 0 0,-37 21 0 0 0,37-21 1377 0 0,21-10-375 0 0,17-6 194 0 0,12-18-3350 0 0,55-53 3447 0 0,-45 47 1457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1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72 153 5983 0 0,'0'0'464'0'0,"-1"2"-305"0"0,-24 19 1340 0 0,17-16 791 0 0,0 0-1 0 0,1 0 0 0 0,-16 6 4344 0 0,24-12-6377 0 0,29-29-91 0 0,1 2 1 0 0,2 2-1 0 0,0 1 1 0 0,1 1 0 0 0,68-34-1 0 0,-80 49-149 0 0,-21 9 160 0 0,4 11 20 0 0,-4-6-149 0 0,0 0 0 0 0,0 0-1 0 0,-1 0 1 0 0,1 0 0 0 0,-1 0-1 0 0,-1 0 1 0 0,1 0 0 0 0,-2 5 0 0 0,-10 42 376 0 0,10-43-343 0 0,-2 4-29 0 0,1-1 0 0 0,0 1 0 0 0,1 0 0 0 0,0 0 1 0 0,1 18-1 0 0,1-28-63 0 0,0 0 0 0 0,1 0 0 0 0,-1 0 0 0 0,0 0 1 0 0,1 0-1 0 0,0 0 0 0 0,0 0 0 0 0,0 0 0 0 0,0 0 0 0 0,0-1 1 0 0,1 1-1 0 0,-1 0 0 0 0,1-1 0 0 0,0 1 0 0 0,0-1 1 0 0,0 1-1 0 0,0-1 0 0 0,0 0 0 0 0,0 0 0 0 0,0 0 0 0 0,1 0 1 0 0,-1 0-1 0 0,1-1 0 0 0,-1 1 0 0 0,1-1 0 0 0,0 0 1 0 0,0 1-1 0 0,0-1 0 0 0,3 0 0 0 0,-2 0-211 0 0,0 0 0 0 0,-1-1-1 0 0,1 1 1 0 0,0-1 0 0 0,-1 0 0 0 0,6-1-1 0 0,8-2-1381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1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1839 0 0,'0'0'83'0'0,"-6"8"3312"0"0,3-4-2001 0 0,-1-1 1 0 0,1 1-1 0 0,0 0 1 0 0,1 0-1 0 0,-1 0 0 0 0,1 1 1 0 0,-2 4-1 0 0,1-1-252 0 0,1-1 0 0 0,-1 1-1 0 0,-1 14 1 0 0,2 2-823 0 0,2 48-1 0 0,1-34 921 0 0,-1-24-1112 0 0,0 0 0 0 0,-4 17-1 0 0,3-26-481 0 0,0 0 0 0 0,0-1 0 0 0,-1 1 0 0 0,1 0 0 0 0,-1 0 0 0 0,0-1 0 0 0,-1 1 0 0 0,1-1 0 0 0,-4 5 0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1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0,'0'0'976'0'0,"13"3"-560"0"0,3 1 40 0 0,20 3 16 0 0,-9 0 0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1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12 9215 0 0,'0'0'707'0'0,"-2"-7"5333"0"0,-3 5-5621 0 0,0 1 1 0 0,0 0-1 0 0,0 1 0 0 0,0-1 0 0 0,0 1 1 0 0,0 0-1 0 0,0 1 0 0 0,0-1 1 0 0,0 1-1 0 0,-9 2 0 0 0,-6 3 164 0 0,-27 12 0 0 0,20-7-17 0 0,-8 4-276 0 0,-1 2 1 0 0,-54 36 0 0 0,82-47-249 0 0,4 1-31 0 0,4-5-11 0 0,0-1 0 0 0,0 1 0 0 0,0-1 0 0 0,0 1 0 0 0,1-1 0 0 0,-1 0 0 0 0,1 1 0 0 0,-1-1 0 0 0,1 0 0 0 0,-1 1 0 0 0,1-1 0 0 0,0 0 0 0 0,0 1 0 0 0,-1-1 0 0 0,1 0 0 0 0,0 0 0 0 0,0 0 0 0 0,0 0 0 0 0,0 0 0 0 0,1 0 0 0 0,-1 0 0 0 0,0 0 0 0 0,0 0 0 0 0,2 0 0 0 0,6 5 0 0 0,0-1 0 0 0,11 5 0 0 0,-16-8 0 0 0,19 8-50 0 0,-17-8 15 0 0,0 0 0 0 0,0 1 0 0 0,0 0 0 0 0,0 0-1 0 0,-1 0 1 0 0,10 8 0 0 0,62 65-381 0 0,-66-65 482 0 0,0 0-1 0 0,-1 1 1 0 0,0 1 0 0 0,10 17-1 0 0,-19-28-9 0 0,1 0 0 0 0,-1 0 0 0 0,0 0 0 0 0,0 0 0 0 0,0 0 0 0 0,-1 1 1 0 0,1-1-1 0 0,0 0 0 0 0,-1 1 0 0 0,0-1 0 0 0,1 0 0 0 0,-1 4 0 0 0,0-4-4 0 0,-1 0 1 0 0,1-1-1 0 0,-1 1 0 0 0,1-1 1 0 0,-1 0-1 0 0,0 1 0 0 0,1-1 0 0 0,-1 1 1 0 0,0-1-1 0 0,0 0 0 0 0,0 0 1 0 0,0 1-1 0 0,0-1 0 0 0,0 0 1 0 0,0 0-1 0 0,0 0 0 0 0,-1 0 1 0 0,1 0-1 0 0,0-1 0 0 0,-1 1 1 0 0,-1 1-1 0 0,-27 13 185 0 0,-2-2 1 0 0,-49 16-1 0 0,60-22-344 0 0,10-3-100 0 0,0 0 0 0 0,-1-1 0 0 0,1 0-1 0 0,-1-1 1 0 0,0 0 0 0 0,0-1 0 0 0,0-1-1 0 0,-13 0 1 0 0,9-3-1485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1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437 271 11231 0 0,'0'0'1016'0'0,"-1"2"-836"0"0,-6 10 5199 0 0,12-19-4447 0 0,9-16-1336 0 0,-8 9 484 0 0,0 0 0 0 0,0 0 0 0 0,-1 0 0 0 0,-1-1 0 0 0,3-22 0 0 0,-5 28-39 0 0,-2 0 1 0 0,1 0-1 0 0,-1 0 1 0 0,0 0 0 0 0,-1 0-1 0 0,0 0 1 0 0,-1 0-1 0 0,0 0 1 0 0,0 1 0 0 0,-5-13-1 0 0,6 18-46 0 0,0 1 0 0 0,0 0 0 0 0,0 0-1 0 0,0 0 1 0 0,0 0 0 0 0,-1 0 0 0 0,1 0-1 0 0,-1 0 1 0 0,1 0 0 0 0,-1 0 0 0 0,0 1-1 0 0,1-1 1 0 0,-1 1 0 0 0,0-1 0 0 0,0 1 0 0 0,0 0-1 0 0,0-1 1 0 0,-3 0 0 0 0,2 2-3 0 0,1-1 1 0 0,-1 1 0 0 0,0 0-1 0 0,0 0 1 0 0,1 0-1 0 0,-1 0 1 0 0,0 0-1 0 0,0 1 1 0 0,1-1-1 0 0,-1 1 1 0 0,0 0-1 0 0,1 0 1 0 0,-1 0-1 0 0,0 0 1 0 0,-2 1 0 0 0,-8 6-6 0 0,1 0 0 0 0,0 1 1 0 0,0 0-1 0 0,1 1 0 0 0,0 0 1 0 0,-12 16-1 0 0,10-13 8 0 0,-64 65 20 0 0,-97 110 312 0 0,152-159-169 0 0,21-26-124 0 0,-1-1 1 0 0,1 1 0 0 0,0-1 0 0 0,0 1-1 0 0,0 0 1 0 0,0-1 0 0 0,0 1-1 0 0,0 0 1 0 0,1 0 0 0 0,-1 2 0 0 0,1-4-23 0 0,0 0 1 0 0,1-1-1 0 0,-1 1 1 0 0,0-1 0 0 0,0 1-1 0 0,1 0 1 0 0,-1-1 0 0 0,0 1-1 0 0,1-1 1 0 0,-1 1-1 0 0,0-1 1 0 0,1 1 0 0 0,-1-1-1 0 0,1 0 1 0 0,-1 1 0 0 0,1-1-1 0 0,-1 0 1 0 0,1 1 0 0 0,-1-1-1 0 0,1 0 1 0 0,0 1-1 0 0,12 4 109 0 0,-8-4-80 0 0,0-1-1 0 0,0 1 1 0 0,0-1 0 0 0,0 0-1 0 0,0 0 1 0 0,0-1 0 0 0,9-1-1 0 0,33-11 125 0 0,0-3-157 0 0,71-20-690 0 0,-109 34 492 0 0,0-1-1 0 0,-1 0 1 0 0,1-1 0 0 0,-1 0-1 0 0,0 0 1 0 0,0-1-1 0 0,-1 0 1 0 0,1 0 0 0 0,10-10-1 0 0,-11 7 78 0 0,-2 2 105 0 0,-4 5 77 0 0,0 3-482 0 0,1-1 86 0 0,-1 1 0 0 0,1-1 0 0 0,-1 1 0 0 0,0 0 0 0 0,0 0 0 0 0,2 2 0 0 0,-1 0-840 0 0,5 5-4144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1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63 360 12607 0 0,'0'0'1143'0'0,"-1"2"-940"0"0,-2 5 395 0 0,-1 1 1 0 0,0-1 0 0 0,-1-1 0 0 0,0 1 0 0 0,0 0-1 0 0,0-1 1 0 0,-1 0 0 0 0,0 0 0 0 0,-13 9 2225 0 0,25-28-1940 0 0,4-2-619 0 0,1 0 0 0 0,17-19 0 0 0,-3 4-74 0 0,23-27-136 0 0,1 2-1 0 0,102-85 0 0 0,-128 122-126 0 0,1 1 0 0 0,38-20 0 0 0,-60 36 68 0 0,-1 0-1 0 0,0 1 1 0 0,0-1 0 0 0,1 1-1 0 0,-1-1 1 0 0,1 1 0 0 0,-1-1-1 0 0,0 1 1 0 0,1 0-1 0 0,-1 0 1 0 0,1 0 0 0 0,-1 0-1 0 0,1 0 1 0 0,1 0 0 0 0,-2 0-2 0 0,0 1 1 0 0,0-1-1 0 0,0 0 1 0 0,-1 1 0 0 0,1-1-1 0 0,0 0 1 0 0,0 1-1 0 0,-1 0 1 0 0,1-1 0 0 0,0 1-1 0 0,-1-1 1 0 0,1 1 0 0 0,-1 0-1 0 0,1-1 1 0 0,-1 1-1 0 0,1 0 1 0 0,-1-1 0 0 0,1 2-1 0 0,0 2-6 0 0,1-1-1 0 0,-2 0 1 0 0,1 1 0 0 0,0-1-1 0 0,-1 1 1 0 0,1-1 0 0 0,-1 1-1 0 0,0-1 1 0 0,0 1 0 0 0,-2 4-1 0 0,-4 25 31 0 0,-16 51-1 0 0,-5 18 12 0 0,27-101-72 0 0,0 1-1 0 0,-1-1 1 0 0,1 1-1 0 0,0 0 1 0 0,0 0-1 0 0,0-1 1 0 0,0 1-1 0 0,0 0 1 0 0,0-1-1 0 0,0 1 1 0 0,0 0-1 0 0,1-1 1 0 0,-1 1 0 0 0,1-1-1 0 0,-1 1 1 0 0,1 0-1 0 0,0-1 1 0 0,0 1-1 0 0,0-1 1 0 0,-1 0-1 0 0,1 1 1 0 0,1-1-1 0 0,-1 0 1 0 0,0 1-1 0 0,0-1 1 0 0,0 0-1 0 0,1 0 1 0 0,-1 0-1 0 0,0 0 1 0 0,1 0-1 0 0,-1 0 1 0 0,1-1 0 0 0,-1 1-1 0 0,1 0 1 0 0,-1-1-1 0 0,1 1 1 0 0,2 0-1 0 0,14 1-1816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1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355 302 5527 0 0,'0'0'423'0'0,"-1"2"-278"0"0,-17 24 1979 0 0,6-10 4067 0 0,-29 28 0 0 0,20-26-5726 0 0,15-15-206 0 0,-1 0 1 0 0,1-1 0 0 0,-1 0-1 0 0,0 0 1 0 0,0 0-1 0 0,1-1 1 0 0,-1 0 0 0 0,0 0-1 0 0,-7 0 1 0 0,6-1-219 0 0,-1-1 0 0 0,1 1 0 0 0,0-2 1 0 0,0 1-1 0 0,1-1 0 0 0,-1 0 0 0 0,0 0 0 0 0,-10-6 1 0 0,4 2-45 0 0,0-1 1 0 0,1-1 0 0 0,-20-14-1 0 0,29 19 5 0 0,1 0 0 0 0,-1 0 0 0 0,1 0 0 0 0,-1-1 0 0 0,-4-6 0 0 0,7 9-10 0 0,0 0 1 0 0,1 0 0 0 0,-1-1 0 0 0,1 1 0 0 0,-1 0-1 0 0,1 0 1 0 0,-1-1 0 0 0,1 1 0 0 0,0 0 0 0 0,0 0-1 0 0,-1-1 1 0 0,1 1 0 0 0,0 0 0 0 0,0-1-1 0 0,1 1 1 0 0,-1 0 0 0 0,0-1 0 0 0,0 1 0 0 0,0 0-1 0 0,1-1 1 0 0,-1 1 0 0 0,1 0 0 0 0,-1 0 0 0 0,1 0-1 0 0,0-2 1 0 0,10-13-118 0 0,0 1 1 0 0,0 0-1 0 0,2 0 0 0 0,0 2 0 0 0,24-21 0 0 0,79-53-2 0 0,-106 80 115 0 0,18-12 11 0 0,0 2 0 0 0,34-16-1 0 0,-49 26 44 0 0,1 2 0 0 0,0 0 0 0 0,1 1 0 0 0,-1 0-1 0 0,1 1 1 0 0,-1 1 0 0 0,17-1 0 0 0,-29 3-12 0 0,1-1 1 0 0,0 2-1 0 0,0-1 1 0 0,0 0-1 0 0,0 0 1 0 0,0 1-1 0 0,0 0 1 0 0,-1-1 0 0 0,1 1-1 0 0,0 0 1 0 0,0 0-1 0 0,-1 1 1 0 0,1-1-1 0 0,-1 1 1 0 0,1-1-1 0 0,3 4 1 0 0,-4-3-15 0 0,1 1 1 0 0,-1 0-1 0 0,0 0 1 0 0,0 0-1 0 0,-1 0 0 0 0,1 0 1 0 0,-1 0-1 0 0,1 0 1 0 0,-1 1-1 0 0,0-1 1 0 0,0 0-1 0 0,0 1 1 0 0,0 4-1 0 0,0 1-9 0 0,-1-1 1 0 0,0 1-1 0 0,0 0 1 0 0,-1-1-1 0 0,0 1 0 0 0,-1 0 1 0 0,0-1-1 0 0,0 0 0 0 0,-1 1 1 0 0,1-1-1 0 0,-2 0 0 0 0,0 0 1 0 0,0-1-1 0 0,0 1 1 0 0,-1-1-1 0 0,-8 11 0 0 0,-4 2-275 0 0,-1 0-1 0 0,0-2 0 0 0,-2 0 0 0 0,-24 18 0 0 0,9-14-4627 0 0,29-19 2970 0 0,-16 10-4969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1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5 7831 0 0,'0'0'603'0'0,"0"-1"-396"0"0,-2-3 135 0 0,-5 15 3541 0 0,-96 200 2848 0 0,15 8-6597 0 0,17-37 129 0 0,68-174-364 0 0,-36 79 520 0 0,32-75-962 0 0,0 0 0 0 0,-1-1 1 0 0,0 0-1 0 0,-17 19 0 0 0,14-20-896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4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541 582 12671 0 0,'0'2'290'0'0,"-9"23"553"0"0,1-4-562 0 0,2 0 0 0 0,-7 31 0 0 0,11-40 96 0 0,0-5 4293 0 0,6-13-2421 0 0,10-24-2026 0 0,-1-1-1 0 0,-1-1 0 0 0,10-48 1 0 0,-3 11-57 0 0,42-105-740 0 0,15-57-413 0 0,-65 162-12 0 0,-20 76 765 0 0,2-1 145 0 0,0 1 1 0 0,1 0 0 0 0,0 1 0 0 0,0-1 0 0 0,1 1-1 0 0,-8 15 1 0 0,-22 56-47 0 0,29-63 157 0 0,-71 198 188 0 0,3-9-36 0 0,1-11-58 0 0,-46 107 171 0 0,4-81-89 0 0,-11-3 230 0 0,79-138-380 0 0,46-77-186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4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74 146 7367 0 0,'-6'2'67'0'0,"0"0"0"0"0,0 0-1 0 0,0 0 1 0 0,1 1 0 0 0,-10 6 0 0 0,12-7 173 0 0,0 0 0 0 0,1 0 1 0 0,-1 0-1 0 0,1 1 1 0 0,-1-1-1 0 0,-1 4 1 0 0,-5 11 4197 0 0,9-16-3976 0 0,0 0 1 0 0,0 0-1 0 0,0 0 1 0 0,0 0-1 0 0,0 0 1 0 0,0 0 0 0 0,0 0-1 0 0,0 0 1 0 0,0 0-1 0 0,0 0 1 0 0,1-1-1 0 0,-1 1 1 0 0,0 0 0 0 0,1 1-1 0 0,12 18 775 0 0,-13-20-1163 0 0,2 3 33 0 0,1-1 0 0 0,0 0 1 0 0,-1 1-1 0 0,1-1 0 0 0,0 0 1 0 0,0-1-1 0 0,1 1 0 0 0,-1-1 1 0 0,0 1-1 0 0,0-1 0 0 0,1 0 1 0 0,-1 0-1 0 0,1 0 0 0 0,-1-1 0 0 0,1 1 1 0 0,-1-1-1 0 0,1 0 0 0 0,5 0 1 0 0,8-1 129 0 0,0 0 1 0 0,24-6 0 0 0,-40 7-220 0 0,158-44 707 0 0,-85 20-490 0 0,219-72-73 0 0,-101 20-3948 0 0,-164 64 1933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5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11311 0 0,'0'0'3375'0'0,"0"2"-2188"0"0,0 3-947 0 0,-1-1 0 0 0,0 1 0 0 0,0 0 0 0 0,0-1 0 0 0,-1 1 0 0 0,1-1 0 0 0,-1 1 0 0 0,0-1 1 0 0,-1 0-1 0 0,1 0 0 0 0,-5 5 0 0 0,-6 10 127 0 0,-19 17 1 0 0,17-19-74 0 0,8-10-204 0 0,-123 153 798 0 0,114-138-815 0 0,0 1 0 0 0,2 1 0 0 0,1 0 0 0 0,1 1 0 0 0,-12 36 0 0 0,21-50-176 0 0,1 0 0 0 0,0 0 0 0 0,0 0 0 0 0,1 0 0 0 0,0 0 0 0 0,1 1 0 0 0,0-1 0 0 0,1 0 0 0 0,0 0 0 0 0,1 0 0 0 0,1 0 0 0 0,-1 0-1 0 0,2 0 1 0 0,-1 0 0 0 0,1-1 0 0 0,9 16 0 0 0,-6-12-4689 0 0,-1-2-1520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4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94 396 8287 0 0,'0'8'495'0'0,"0"-1"0"0"0,0 1 0 0 0,-1 0 0 0 0,-1 0 0 0 0,1-1 0 0 0,-6 15 0 0 0,6-19-89 0 0,-1 1 0 0 0,1-1 0 0 0,-1 0 0 0 0,0 0 0 0 0,0 0 0 0 0,-1 0 0 0 0,1 0 0 0 0,-1 0 0 0 0,1-1 0 0 0,-1 1 0 0 0,0-1 0 0 0,0 0 0 0 0,0 0 0 0 0,0 0 0 0 0,0 0 0 0 0,-7 3 0 0 0,9-5-272 0 0,0 1 0 0 0,1-1 0 0 0,-1 1 0 0 0,0-1 0 0 0,0 0 0 0 0,0 0 0 0 0,0 1 0 0 0,0-1 0 0 0,0 0 0 0 0,0 0 0 0 0,0 0 0 0 0,0 0 0 0 0,0 0 1 0 0,0 0-1 0 0,0 0 0 0 0,0 0 0 0 0,0-1 0 0 0,0 1 0 0 0,0 0 0 0 0,0-1 0 0 0,0 1 0 0 0,1 0 0 0 0,-1-1 0 0 0,0 1 0 0 0,-2-2 0 0 0,2 1-56 0 0,0-1 0 0 0,0 1-1 0 0,1-1 1 0 0,-1 1 0 0 0,0-1 0 0 0,0 1-1 0 0,1-1 1 0 0,-1 1 0 0 0,1-1 0 0 0,-1 0-1 0 0,1 1 1 0 0,0-1 0 0 0,0-3 0 0 0,-1-4 14 0 0,2 0-1 0 0,-1 0 1 0 0,1-1 0 0 0,4-12 0 0 0,1-2 72 0 0,2 1-1 0 0,1 0 1 0 0,1 0-1 0 0,0 1 1 0 0,26-38-1 0 0,-8 20-222 0 0,66-71 0 0 0,-81 96 5 0 0,1 1 1 0 0,0 1 0 0 0,1 1 0 0 0,17-12-1 0 0,-28 21-88 0 0,1 1-1 0 0,-1-1 0 0 0,1 1 1 0 0,-1 0-1 0 0,1 0 1 0 0,0 0-1 0 0,0 1 0 0 0,0 0 1 0 0,0 0-1 0 0,0 0 1 0 0,0 0-1 0 0,0 1 0 0 0,0 0 1 0 0,0 0-1 0 0,1 0 1 0 0,-1 1-1 0 0,0-1 0 0 0,0 1 1 0 0,0 1-1 0 0,8 2 1 0 0,4 5-1235 0 0,0 1 1 0 0,0 0 0 0 0,-1 1 0 0 0,24 22-1 0 0,-32-26 744 0 0,13 11-1070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4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12 7831 0 0,'0'0'603'0'0,"-6"-6"3686"0"0,2 5-3706 0 0,0 0-1 0 0,1 0 0 0 0,-1 0 0 0 0,0 0 1 0 0,0 1-1 0 0,0-1 0 0 0,0 1 0 0 0,1 0 1 0 0,-7 1-1 0 0,3 0-198 0 0,1 1 0 0 0,-1-1 0 0 0,0 1-1 0 0,-11 5 1 0 0,5-1-144 0 0,1 1 0 0 0,-1 0 0 0 0,1 1 0 0 0,-17 14 0 0 0,19-11-55 0 0,-1-1 1 0 0,2 1 0 0 0,-1 1 0 0 0,1 0-1 0 0,1 0 1 0 0,0 1 0 0 0,1-1 0 0 0,1 2-1 0 0,0-1 1 0 0,0 1 0 0 0,-5 24 0 0 0,10-34-137 0 0,0 0 0 0 0,0 1 0 0 0,0-1 0 0 0,1 0 1 0 0,0 0-1 0 0,0 0 0 0 0,0 0 0 0 0,1 1 0 0 0,-1-1 0 0 0,1 0 0 0 0,0 0 0 0 0,0 0 1 0 0,0 0-1 0 0,3 5 0 0 0,-3-7-16 0 0,0 0 1 0 0,0 0-1 0 0,1-1 0 0 0,-1 1 1 0 0,0 0-1 0 0,1-1 0 0 0,-1 1 1 0 0,1-1-1 0 0,-1 0 0 0 0,1 1 1 0 0,0-1-1 0 0,0 0 0 0 0,0 0 1 0 0,-1 0-1 0 0,1 0 0 0 0,0 0 1 0 0,0-1-1 0 0,0 1 0 0 0,0-1 1 0 0,0 1-1 0 0,0-1 0 0 0,0 0 1 0 0,1 1-1 0 0,-1-1 0 0 0,0 0 1 0 0,0-1-1 0 0,0 1 0 0 0,0 0 1 0 0,4-2-1 0 0,5 0 59 0 0,0-2 0 0 0,0 0 0 0 0,0 0 0 0 0,-1-1 0 0 0,0 0 0 0 0,14-9 0 0 0,-7 2-22 0 0,-1 0 0 0 0,26-25-1 0 0,-38 32-68 0 0,0 1-1 0 0,0-1 0 0 0,-1 0 0 0 0,1 1 0 0 0,-1-2 0 0 0,0 1 0 0 0,0 0 0 0 0,-1-1 1 0 0,0 1-1 0 0,0-1 0 0 0,0 1 0 0 0,2-11 0 0 0,-4 12-39 0 0,0 1 0 0 0,1 0-1 0 0,-1-1 1 0 0,-1 1 0 0 0,1 0-1 0 0,0-1 1 0 0,-1 1 0 0 0,0 0 0 0 0,0-1-1 0 0,0 1 1 0 0,0 0 0 0 0,0 0-1 0 0,0 0 1 0 0,-1 0 0 0 0,0 0-1 0 0,0 0 1 0 0,1 0 0 0 0,-2 0 0 0 0,1 1-1 0 0,0-1 1 0 0,0 1 0 0 0,-1 0-1 0 0,-4-4 1 0 0,-2 0-275 0 0,0 0-1 0 0,0 0 1 0 0,-11-4-1 0 0,-3 2-4691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4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10 243 12319 0 0,'0'0'564'0'0,"0"2"-9"0"0,4 6-432 0 0,-2-4 67 0 0,0 0 1 0 0,0 1 0 0 0,0-1-1 0 0,-1 0 1 0 0,1 1 0 0 0,-1-1-1 0 0,0 1 1 0 0,-1-1 0 0 0,1 1-1 0 0,-1 0 1 0 0,0 10 2368 0 0,-9-12-657 0 0,8-2-1807 0 0,1-1 1 0 0,-1 0-1 0 0,1 0 0 0 0,-1 0 0 0 0,0 1 0 0 0,1-1 0 0 0,-1 0 1 0 0,1 0-1 0 0,-1 0 0 0 0,0 0 0 0 0,1 0 0 0 0,-1 0 0 0 0,1 0 1 0 0,-1-1-1 0 0,0 1 0 0 0,1 0 0 0 0,-1 0 0 0 0,1 0 1 0 0,-1 0-1 0 0,1-1 0 0 0,-1 1 0 0 0,1 0 0 0 0,-1-1 0 0 0,1 1 1 0 0,-1 0-1 0 0,1-1 0 0 0,-1 1 0 0 0,1-1 0 0 0,-1 1 0 0 0,1-1 1 0 0,0 1-1 0 0,-1-1 0 0 0,0-1-53 0 0,1 1 1 0 0,0 0-1 0 0,0-1 1 0 0,0 1-1 0 0,0 0 1 0 0,1-1-1 0 0,-1 1 1 0 0,0 0-1 0 0,0-1 1 0 0,1 1-1 0 0,-1 0 1 0 0,1 0-1 0 0,-1-1 0 0 0,1 1 1 0 0,-1 0-1 0 0,2-2 1 0 0,5-8 2 0 0,1 1-1 0 0,0 0 1 0 0,0 0 0 0 0,1 0-1 0 0,18-14 1 0 0,55-35-216 0 0,-61 46 61 0 0,36-17-1 0 0,-50 26 99 0 0,1 1 0 0 0,-1 1-1 0 0,1 0 1 0 0,0 0 0 0 0,0 0 0 0 0,0 1 0 0 0,0 0 0 0 0,15 0-1 0 0,-21 1 27 0 0,-1 0-1 0 0,1 0 1 0 0,-1 0-1 0 0,1 1 1 0 0,-1-1-1 0 0,1 1 1 0 0,-1-1-1 0 0,0 1 1 0 0,1-1-1 0 0,-1 1 0 0 0,0 0 1 0 0,1-1-1 0 0,-1 1 1 0 0,0 0-1 0 0,0 0 1 0 0,1 0-1 0 0,-1 0 1 0 0,0 0-1 0 0,0 0 0 0 0,0 0 1 0 0,1 2-1 0 0,-1 0 27 0 0,0-1 1 0 0,0 1-1 0 0,0 0 0 0 0,0-1 0 0 0,-1 1 0 0 0,1-1 0 0 0,-1 1 1 0 0,0 0-1 0 0,1 0 0 0 0,-1-1 0 0 0,-1 4 0 0 0,0 6 127 0 0,-1-1-1 0 0,-1 1 1 0 0,1-1 0 0 0,-8 16-1 0 0,6-17-65 0 0,0 0 0 0 0,-1 0 0 0 0,-10 14 0 0 0,15-23-176 0 0,7-12-661 0 0,17-21 487 0 0,1 2 0 0 0,1 0-1 0 0,2 1 1 0 0,41-33 0 0 0,-43 41 237 0 0,-11 8 41 0 0,17-11 0 0 0,-27 21 20 0 0,0 0-1 0 0,0 0 1 0 0,0 0 0 0 0,1 1 0 0 0,-1 0 0 0 0,1 0 0 0 0,-1 1-1 0 0,7-2 1 0 0,-10 3-22 0 0,-1 0 0 0 0,1 0 1 0 0,0 0-1 0 0,-1 0 0 0 0,1 0 0 0 0,-1 1 0 0 0,1-1 1 0 0,-1 1-1 0 0,1-1 0 0 0,-1 1 0 0 0,1-1 0 0 0,-1 1 0 0 0,1 0 1 0 0,-1-1-1 0 0,0 1 0 0 0,1 0 0 0 0,-1 0 0 0 0,0 0 0 0 0,0 0 1 0 0,0 0-1 0 0,0 1 0 0 0,0-1 0 0 0,0 0 0 0 0,0 0 0 0 0,1 3 1 0 0,2 3 65 0 0,0 1 1 0 0,0-1-1 0 0,3 15 1 0 0,-2-9 41 0 0,14 51 302 0 0,-16-50-366 0 0,0 0 1 0 0,2 0 0 0 0,0 0-1 0 0,0-1 1 0 0,12 21 0 0 0,24 23-27 0 0,-25-35-64 0 0,-10-13-160 0 0,0-1 0 0 0,6 15 0 0 0,-4-4-2720 0 0,-5-12 1402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4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441 254 6911 0 0,'1'0'7912'0'0,"7"0"-7611"0"0,0-1-1 0 0,0-1 1 0 0,-1 1-1 0 0,1-1 1 0 0,-1 0-1 0 0,1-1 1 0 0,-1 0-1 0 0,0 0 1 0 0,0-1-1 0 0,0 0 1 0 0,-1 0-1 0 0,1 0 1 0 0,-1-1-1 0 0,0 0 1 0 0,9-10-1 0 0,-9 9-143 0 0,0-1-1 0 0,0 0 0 0 0,-1 0 0 0 0,0 0 0 0 0,0 0 0 0 0,0-1 1 0 0,-1 0-1 0 0,-1 0 0 0 0,1 0 0 0 0,-1-1 0 0 0,-1 1 0 0 0,1-1 0 0 0,-2 1 1 0 0,2-10-1 0 0,-3 15-144 0 0,0 1 1 0 0,0-1-1 0 0,0 0 0 0 0,0 1 1 0 0,0-1-1 0 0,-1 1 0 0 0,0-1 1 0 0,1 1-1 0 0,-1-1 0 0 0,0 1 1 0 0,0-1-1 0 0,0 1 0 0 0,0 0 1 0 0,-1-1-1 0 0,1 1 0 0 0,-1 0 1 0 0,1 0-1 0 0,-1 0 0 0 0,-4-3 1 0 0,3 2-30 0 0,0 1 1 0 0,0 0 0 0 0,-1 0-1 0 0,1 0 1 0 0,-1 1-1 0 0,1-1 1 0 0,-1 1 0 0 0,0 0-1 0 0,1 0 1 0 0,-1 0-1 0 0,0 0 1 0 0,0 1 0 0 0,-5-1-1 0 0,-2 2-78 0 0,-1-1-1 0 0,0 2 0 0 0,0-1 1 0 0,1 2-1 0 0,-1-1 0 0 0,1 2 1 0 0,-16 6-1 0 0,-73 39-397 0 0,55-23 540 0 0,0 2 0 0 0,2 2 0 0 0,1 1 0 0 0,-38 38 1 0 0,66-55 118 0 0,-24 31 1 0 0,34-39-110 0 0,-1 0 1 0 0,2 0-1 0 0,-1 0 1 0 0,1 1-1 0 0,0-1 1 0 0,0 1-1 0 0,1 0 1 0 0,-3 12-1 0 0,4-17-32 0 0,1-1 0 0 0,0 1 0 0 0,0-1 1 0 0,0 1-1 0 0,0 0 0 0 0,0-1 0 0 0,0 1 0 0 0,0-1 0 0 0,1 1 0 0 0,-1-1 0 0 0,0 1 0 0 0,1-1 1 0 0,-1 1-1 0 0,1-1 0 0 0,0 1 0 0 0,-1-1 0 0 0,1 0 0 0 0,0 1 0 0 0,0-1 0 0 0,2 2 0 0 0,-1-2 11 0 0,0 1-1 0 0,0-1 1 0 0,0 1-1 0 0,0-1 0 0 0,0 0 1 0 0,0 0-1 0 0,1 0 1 0 0,-1 0-1 0 0,0 0 0 0 0,1-1 1 0 0,4 1-1 0 0,4 1 67 0 0,1-2-1 0 0,0 0 1 0 0,-1 0 0 0 0,16-3-1 0 0,-1-2 46 0 0,0 0 0 0 0,0-1 0 0 0,28-12-1 0 0,75-36 224 0 0,-56 22-210 0 0,-45 20-146 0 0,1-1 10 0 0,0 2-1 0 0,0 1 0 0 0,39-8 0 0 0,-68 18-23 0 0,1-1 0 0 0,0 1 0 0 0,0 0 0 0 0,-1 0 0 0 0,1 0 0 0 0,0 0 0 0 0,-1 0 0 0 0,1 0 0 0 0,0 0 0 0 0,0 0 0 0 0,-1 0 0 0 0,1 0 0 0 0,0 0 0 0 0,0 1 0 0 0,0 0 0 0 0,-1 0 0 0 0,1-1-1 0 0,-1 1 1 0 0,1 0 0 0 0,-1 0 0 0 0,0 0-1 0 0,0 0 1 0 0,1 0 0 0 0,-1-1-1 0 0,0 1 1 0 0,0 0 0 0 0,0 0 0 0 0,0 0-1 0 0,0 0 1 0 0,0 0 0 0 0,0 0 0 0 0,0 0-1 0 0,0 0 1 0 0,-1 0 0 0 0,1-1-1 0 0,0 1 1 0 0,0 0 0 0 0,-1 0 0 0 0,1 0-1 0 0,-2 1 1 0 0,-12 26 28 0 0,12-25-13 0 0,-14 24 115 0 0,-30 59 428 0 0,45-85-552 0 0,0 0 0 0 0,1 0 0 0 0,-1 0-1 0 0,1 0 1 0 0,0 0 0 0 0,-1 1 0 0 0,1-1 0 0 0,0 0 0 0 0,0 0 0 0 0,0 1-1 0 0,0-1 1 0 0,0 0 0 0 0,0 0 0 0 0,0 1 0 0 0,0-1 0 0 0,0 0-1 0 0,0 0 1 0 0,2 3 0 0 0,-2-4-3 0 0,1 1-1 0 0,0 0 0 0 0,0 0 1 0 0,-1-1-1 0 0,1 1 1 0 0,0-1-1 0 0,0 1 1 0 0,0-1-1 0 0,0 1 1 0 0,0-1-1 0 0,0 1 0 0 0,0-1 1 0 0,0 0-1 0 0,0 0 1 0 0,0 1-1 0 0,0-1 1 0 0,0 0-1 0 0,0 0 0 0 0,0 0 1 0 0,0 0-1 0 0,0 0 1 0 0,0 0-1 0 0,0-1 1 0 0,1 1-1 0 0,7-1-373 0 0,-1-1-1 0 0,0 0 1 0 0,9-3-1 0 0,23-10-4483 0 0,-36 13 4208 0 0,36-15-7253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5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8287 0 0,'0'0'756'0'0,"-1"3"-622"0"0,-17 52 1243 0 0,-5 17 4856 0 0,-86 154-394 0 0,-17-8-5116 0 0,119-207-626 0 0,-11 20-54 0 0,-54 94 133 0 0,56-93-305 0 0,-25 67 0 0 0,39-91 37 0 0,-1 1 0 0 0,1-1 0 0 0,0 1-1 0 0,1-1 1 0 0,0 1 0 0 0,0 0 0 0 0,2 16 0 0 0,-1-23-901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5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19 540 13015 0 0,'0'0'1179'0'0,"-1"-2"-972"0"0,-2-4-89 0 0,2 5 378 0 0,0-1-274 0 0,0 1 0 0 0,-1-1 0 0 0,1 1 0 0 0,1-1 0 0 0,-1 0 0 0 0,0 0 0 0 0,-1-3 0 0 0,2 4 14 0 0,-1-3-38 0 0,0 0 1 0 0,0 1-1 0 0,0-1 0 0 0,1 0 0 0 0,0 0 0 0 0,0 0 1 0 0,0 0-1 0 0,0 0 0 0 0,0 0 0 0 0,1 0 0 0 0,0 1 1 0 0,0-1-1 0 0,0 0 0 0 0,0 0 0 0 0,1 1 0 0 0,3-7 1 0 0,2-4 288 0 0,1 0 1 0 0,18-22-1 0 0,-3 9-366 0 0,2 1-1 0 0,0 0 1 0 0,2 2-1 0 0,0 2 1 0 0,2 0 0 0 0,41-23-1 0 0,-9 5-118 0 0,86-48 20 0 0,-126 77-13 0 0,-1 2 0 0 0,1 0 0 0 0,1 2 0 0 0,0 0 0 0 0,33-5-1 0 0,-49 11 15 0 0,1 0 0 0 0,-1 1-1 0 0,1 0 1 0 0,0 0-1 0 0,-1 1 1 0 0,1-1 0 0 0,-1 1-1 0 0,1 1 1 0 0,-1 0-1 0 0,1-1 1 0 0,-1 2 0 0 0,11 4-1 0 0,-13-5-1 0 0,0 1-1 0 0,0 0 1 0 0,0-1-1 0 0,-1 2 1 0 0,1-1-1 0 0,-1 0 1 0 0,0 0-1 0 0,1 1 0 0 0,-2 0 1 0 0,1 0-1 0 0,0 0 1 0 0,-1 0-1 0 0,1 0 1 0 0,-1 0-1 0 0,-1 1 1 0 0,1-1-1 0 0,0 1 1 0 0,0 5-1 0 0,0 1 24 0 0,-1 0 0 0 0,-1-1-1 0 0,0 1 1 0 0,0 0 0 0 0,-1-1-1 0 0,-1 1 1 0 0,0-1 0 0 0,0 1-1 0 0,-1-1 1 0 0,0 0 0 0 0,0 0-1 0 0,-10 17 1 0 0,-1 0 70 0 0,-2 0 0 0 0,-1-1 0 0 0,-22 26 0 0 0,16-24-24 0 0,0-1 0 0 0,-3-1 1 0 0,0-1-1 0 0,-51 36 0 0 0,59-48-169 0 0,-2-1 1 0 0,0-1 0 0 0,0 0-1 0 0,-1-2 1 0 0,0 0 0 0 0,0-2-1 0 0,-1 0 1 0 0,-36 6-1 0 0,45-12-834 0 0,1 0-1 0 0,-1-1 1 0 0,1 0-1 0 0,-25-4 1 0 0,23 0-977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5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7 17479 0 0,'0'0'796'0'0,"-2"-1"-12"0"0,-2 0-755 0 0,1-1 0 0 0,-1 1 0 0 0,0 1-1 0 0,0-1 1 0 0,0 1 0 0 0,0-1 0 0 0,1 1-1 0 0,-1 0 1 0 0,0 0 0 0 0,0 1 0 0 0,-5 0-1 0 0,-7 3-4 0 0,-22 8 0 0 0,6-2 98 0 0,-18 5 143 0 0,0 1 0 0 0,1 3 0 0 0,2 2 1 0 0,0 2-1 0 0,1 2 0 0 0,1 2 0 0 0,2 2 0 0 0,-72 62 0 0 0,100-77 21 0 0,0 0-1 0 0,-14 19 0 0 0,26-29-245 0 0,0 0 0 0 0,0 1 0 0 0,0-1 0 0 0,0 1 0 0 0,1-1 0 0 0,0 1 0 0 0,0 0-1 0 0,0 0 1 0 0,0 0 0 0 0,1 0 0 0 0,0 0 0 0 0,0 0 0 0 0,1 0 0 0 0,-1 6 0 0 0,1-9-19 0 0,0 1 0 0 0,1-1 1 0 0,-1 1-1 0 0,1-1 0 0 0,-1 0 0 0 0,1 1 0 0 0,0-1 0 0 0,0 0 0 0 0,0 0 1 0 0,0 1-1 0 0,1-1 0 0 0,-1 0 0 0 0,0 0 0 0 0,1 0 0 0 0,-1 0 0 0 0,1-1 1 0 0,0 1-1 0 0,0 0 0 0 0,0-1 0 0 0,0 1 0 0 0,0-1 0 0 0,0 0 0 0 0,0 0 1 0 0,0 1-1 0 0,0-1 0 0 0,0 0 0 0 0,1-1 0 0 0,-1 1 0 0 0,1 0 1 0 0,3 0-1 0 0,4 0 46 0 0,0 0 1 0 0,0 0-1 0 0,0-1 1 0 0,0 0-1 0 0,0-1 1 0 0,11-2-1 0 0,13-2 54 0 0,-1-3 0 0 0,0-1 0 0 0,0-1-1 0 0,34-16 1 0 0,-41 14-90 0 0,-2-1 0 0 0,1 0 0 0 0,-2-2 0 0 0,0-1 0 0 0,31-28-1 0 0,-45 36-225 0 0,-1-1 0 0 0,0 0 0 0 0,0 0-1 0 0,11-19 1 0 0,-17 24-68 0 0,1 0-1 0 0,-1 0 1 0 0,0 0-1 0 0,-1-1 1 0 0,1 1-1 0 0,-1-1 1 0 0,0 1-1 0 0,0-1 1 0 0,0 1-1 0 0,-1-1 1 0 0,1 0-1 0 0,-1 1 1 0 0,0-1-1 0 0,-1 0 1 0 0,0-5 0 0 0,-4-5-1119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5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 11055 0 0,'2'0'506'0'0,"0"2"-446"0"0,0 0 1 0 0,0-1-1 0 0,0 1 1 0 0,0 0-1 0 0,-1 0 1 0 0,1 0-1 0 0,0 0 1 0 0,-1 1-1 0 0,0-1 1 0 0,1 0-1 0 0,-1 1 1 0 0,0-1-1 0 0,0 0 1 0 0,0 1-1 0 0,-1 0 1 0 0,1-1 0 0 0,0 1-1 0 0,-1-1 1 0 0,0 1-1 0 0,0 0 1 0 0,0 3-1 0 0,0 9 1319 0 0,0-1 0 0 0,-4 24 0 0 0,-1-11-160 0 0,-2-1 0 0 0,0 1 0 0 0,-2-1 0 0 0,0 0 0 0 0,-19 34 0 0 0,-77 116-830 0 0,70-122 182 0 0,-13 18-346 0 0,-79 91-1 0 0,-70 53-427 0 0,195-215 198 0 0,-28 32-1204 0 0,-45 61 0 0 0,74-93 566 0 0,3-1 413 0 0,0 0 0 0 0,0-1 0 0 0,0 0 0 0 0,0 1 0 0 0,-1-1 0 0 0,1 0 0 0 0,0 0 1 0 0,0 0-1 0 0,0 0 0 0 0,3-3 0 0 0,0 0-166 0 0,34-22-3209 0 0,45-41-1 0 0,-44 32-1190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5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0 483 3679 0 0,'3'-17'669'0'0,"9"-32"0"0"0,-9 39 683 0 0,1 0 1 0 0,0 0-1 0 0,1 1 0 0 0,8-13 0 0 0,4-3 1232 0 0,22-24-1 0 0,-20 28-1726 0 0,1 2 0 0 0,44-34 1 0 0,-28 27-499 0 0,1 2 1 0 0,1 1 0 0 0,1 3 0 0 0,1 0 0 0 0,0 3 0 0 0,2 2-1 0 0,0 1 1 0 0,51-10 0 0 0,-81 22-232 0 0,0 0-1 0 0,1 1 1 0 0,-1 0-1 0 0,0 1 1 0 0,1 1 0 0 0,-1 0-1 0 0,15 2 1 0 0,-23-2-108 0 0,0 0 0 0 0,1 1-1 0 0,-1-1 1 0 0,0 1 0 0 0,0 0 0 0 0,0 0 0 0 0,0 0 0 0 0,0 1 0 0 0,0-1 0 0 0,-1 1 0 0 0,1 0 0 0 0,-1 0 0 0 0,0 0 0 0 0,1 0-1 0 0,-1 1 1 0 0,-1-1 0 0 0,1 1 0 0 0,-1 0 0 0 0,1 0 0 0 0,-1 0 0 0 0,0 0 0 0 0,2 7 0 0 0,-2-4 1 0 0,-1-1 0 0 0,0 1 0 0 0,0 0 0 0 0,-1 0 0 0 0,0-1-1 0 0,0 1 1 0 0,0 0 0 0 0,-1 0 0 0 0,0 0 0 0 0,0-1 0 0 0,-1 1 0 0 0,0 0 0 0 0,0-1 0 0 0,0 0 0 0 0,-6 11 0 0 0,-1 0 63 0 0,-1-1 1 0 0,0-1-1 0 0,-1 0 1 0 0,-19 22-1 0 0,8-16 3 0 0,0 0 0 0 0,-2-1 0 0 0,0-1 0 0 0,-47 27-1 0 0,-115 47 8 0 0,179-90-180 0 0,-16 8-382 0 0,0-2-1 0 0,0 0 0 0 0,-1-1 1 0 0,-36 6-1 0 0,46-14-1588 0 0,5-2-3171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5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22 803 11975 0 0,'1'-1'547'0'0,"4"-1"-367"0"0,0 0 0 0 0,1 1 0 0 0,-1-1 1 0 0,0 1-1 0 0,1 0 0 0 0,8 0 0 0 0,5 4 3967 0 0,-17-3-2654 0 0,-2 0-1461 0 0,0 0 0 0 0,1 0 1 0 0,-1 0-1 0 0,0 0 0 0 0,0 1 0 0 0,1-1 0 0 0,-1 0 0 0 0,0 0 0 0 0,0 0 0 0 0,0 0 0 0 0,1 0 0 0 0,-1 0 1 0 0,0 0-1 0 0,0 0 0 0 0,0 1 0 0 0,1-1 0 0 0,-1 0 0 0 0,0 0 0 0 0,0 0 0 0 0,0 0 0 0 0,0 0 0 0 0,1 1 1 0 0,-1-1-1 0 0,0 0 0 0 0,0 0 0 0 0,0 0 0 0 0,0 1 0 0 0,0-1 0 0 0,0 0 0 0 0,0 0 0 0 0,0 1 0 0 0,0-1 1 0 0,1 12 489 0 0,-5 11-136 0 0,3-23-355 0 0,-6 24 365 0 0,-1-1 1 0 0,-15 29 0 0 0,14-33-197 0 0,1 0 1 0 0,0 1 0 0 0,-9 38 0 0 0,15-44-128 0 0,-1 1 114 0 0,-2 27 0 0 0,5-39-140 0 0,-1 1 0 0 0,1-1 0 0 0,1 0-1 0 0,-1 0 1 0 0,0 0 0 0 0,1 0-1 0 0,0 0 1 0 0,-1 0 0 0 0,1 0 0 0 0,1 0-1 0 0,-1 0 1 0 0,0 0 0 0 0,1 0-1 0 0,-1-1 1 0 0,3 4 0 0 0,-2-4 9 0 0,0-1 0 0 0,0 1-1 0 0,0 0 1 0 0,1-1 0 0 0,-1 1 0 0 0,1-1 0 0 0,-1 0 0 0 0,1 0 0 0 0,-1 0 0 0 0,1 0-1 0 0,0 0 1 0 0,-1-1 0 0 0,1 1 0 0 0,0-1 0 0 0,0 1 0 0 0,-1-1 0 0 0,1 0 0 0 0,0 0 0 0 0,5-1-1 0 0,4-1 168 0 0,1-1 0 0 0,-1 0 0 0 0,12-5-1 0 0,-21 7-172 0 0,16-6 53 0 0,0-1-1 0 0,0-1 0 0 0,-1-1 0 0 0,-1-1 0 0 0,1 0 0 0 0,26-24 0 0 0,-19 12-254 0 0,-1-1 1 0 0,0-1-1 0 0,25-36 0 0 0,-40 47-991 0 0,-1-1-1 0 0,0 1 1 0 0,10-30-1 0 0,-10 24-371 0 0,2-6-477 0 0</inkml:trace>
  <inkml:trace contextRef="#ctx0" brushRef="#br0" timeOffset="1">1266 0 9671 0 0,'0'0'8331'0'0,"-2"3"-7172"0"0,-21 43 670 0 0,-39 55 0 0 0,3-8-877 0 0,-134 270 84 0 0,14 6-144 0 0,168-346-888 0 0,9-19-5 0 0,-35 77-234 0 0,32-67 162 0 0,0 1 0 0 0,1-1 0 0 0,-4 28 0 0 0,9-18-1784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56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283 144 3679 0 0,'0'0'284'0'0,"-9"-8"3654"0"0,8 7-4134 0 0,0 1 1 0 0,0-1-1 0 0,1 0 1 0 0,-1 1 0 0 0,0-1-1 0 0,0 0 1 0 0,0 0-1 0 0,1 1 1 0 0,-1-1-1 0 0,0 0 1 0 0,1 0 0 0 0,-1 0-1 0 0,1 0 1 0 0,-1 0-1 0 0,1 0 1 0 0,0 0-1 0 0,-1 0 1 0 0,1 0 0 0 0,0-2-1 0 0,0 2 97 0 0,0-1 1 0 0,1 0-1 0 0,0 0 0 0 0,-1 1 0 0 0,1-1 0 0 0,0 1 0 0 0,0-1 1 0 0,-1 0-1 0 0,1 1 0 0 0,1-1 0 0 0,-1 1 0 0 0,2-3 0 0 0,8-7 342 0 0,1 0 0 0 0,0 0 0 0 0,14-9 0 0 0,-10 8 1746 0 0,16-16 8598 0 0,-30 31-9791 0 0,0 4-498 0 0,0 1 1 0 0,0 0-1 0 0,0 0 0 0 0,-1 0 0 0 0,0 0 1 0 0,0 1-1 0 0,-1-1 0 0 0,-2 14 0 0 0,2-20-257 0 0,-1 0 1 0 0,1 0-1 0 0,-1 0 0 0 0,0 0 1 0 0,0 0-1 0 0,0 0 0 0 0,0 0 0 0 0,0-1 1 0 0,0 1-1 0 0,0 0 0 0 0,-2 1 1 0 0,1 0-24 0 0,-103 120 809 0 0,52-64-640 0 0,-9 11-25 0 0,-75 65-1 0 0,132-131-149 0 0,-12 15 40 0 0,30-26-208 0 0,26-21-1670 0 0,65-60 0 0 0,-70 56 263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5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403 139 13359 0 0,'10'-14'1174'0'0,"18"-18"0"0"0,7-10 3889 0 0,-18 11-2835 0 0,-16 30-1343 0 0,-2-1-668 0 0,1 1-200 0 0,-1 0 0 0 0,0 0 0 0 0,0 0 0 0 0,1-1 0 0 0,-1 1 0 0 0,0 0 0 0 0,0 1 0 0 0,0-1 0 0 0,-1 0 0 0 0,1 0 0 0 0,0 0 0 0 0,0 1 0 0 0,0-1-1 0 0,-1 0 1 0 0,1 1 0 0 0,0-1 0 0 0,0 1 0 0 0,-1 0 0 0 0,1-1 0 0 0,-3 1 0 0 0,1 0-23 0 0,0 0 1 0 0,0 0-1 0 0,0 0 0 0 0,0 1 1 0 0,0 0-1 0 0,0-1 0 0 0,0 1 1 0 0,0 0-1 0 0,-3 2 1 0 0,-4 2-53 0 0,-1 1 0 0 0,1 0 0 0 0,1 0 1 0 0,-11 9-1 0 0,-64 52-123 0 0,-56 47 49 0 0,116-91 147 0 0,1 0 1 0 0,1 1-1 0 0,-28 40 0 0 0,46-58 39 0 0,-1 1-1 0 0,1 0 1 0 0,1 0 0 0 0,-1 0-1 0 0,1 0 1 0 0,1 1 0 0 0,-4 13-1 0 0,6-20-40 0 0,0-1-1 0 0,1 1 0 0 0,-1-1 1 0 0,0 1-1 0 0,0-1 0 0 0,1 1 0 0 0,-1-1 1 0 0,1 1-1 0 0,-1-1 0 0 0,0 0 0 0 0,1 1 1 0 0,-1-1-1 0 0,1 0 0 0 0,-1 1 0 0 0,1-1 1 0 0,-1 0-1 0 0,1 1 0 0 0,-1-1 1 0 0,1 0-1 0 0,-1 0 0 0 0,1 0 0 0 0,-1 0 1 0 0,2 1-1 0 0,-2-1 20 0 0,4 1 4 0 0,0 0 0 0 0,-1 0 0 0 0,1-1 0 0 0,0 1 0 0 0,0-1 0 0 0,0 0 0 0 0,0 0 0 0 0,-1 0 0 0 0,1-1 0 0 0,0 1 0 0 0,0-1 0 0 0,0 0 0 0 0,4-2 0 0 0,8-2 131 0 0,26-15 1 0 0,-27 13-88 0 0,51-27 79 0 0,99-71 0 0 0,-107 66-132 0 0,-69 65-307 0 0,5-14 79 0 0,2-5-18 0 0,1-1-1 0 0,0 1 1 0 0,0 0-1 0 0,1 0 0 0 0,-1 0 1 0 0,2 1-1 0 0,-3 13 1 0 0,17-16-6956 0 0,3-2 75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5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17 12895 0 0,'1'-2'998'0'0,"-1"0"-757"0"0,1-2-65 0 0,4-4 4361 0 0,-36 51-1904 0 0,-78 121 254 0 0,35-25-1487 0 0,-103 279 0 0 0,90-131-1569 0 0,54-164-2981 0 0,29-107 1773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5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12 234 11055 0 0,'-11'-13'6223'0'0,"18"12"-1916"0"0,3-4-2702 0 0,0 1-1092 0 0,121-30 1373 0 0,29-10-1303 0 0,203-68-1608 0 0,-319 101-5075 0 0,-4 1-2084 0 0</inkml:trace>
  <inkml:trace contextRef="#ctx0" brushRef="#br0" timeOffset="1">990 115 17279 0 0,'0'0'1566'0'0,"-1"2"-1290"0"0,-20 21 912 0 0,-20 29 0 0 0,11-12 745 0 0,-77 112 1734 0 0,88-121-3947 0 0,2 1-1 0 0,1 1 1 0 0,-11 37-1 0 0,26-68-407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5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7831 0 0,'0'0'16432'0'0,"0"2"-16280"0"0,-1 5-127 0 0,1 0 1 0 0,-1-1-1 0 0,-1 1 1 0 0,1-1-1 0 0,-1 0 0 0 0,0 1 1 0 0,-1-1-1 0 0,-2 6 0 0 0,-31 50 94 0 0,16-28-61 0 0,11-19-12 0 0,1 1-1 0 0,1 1 0 0 0,1 0 0 0 0,1 0 0 0 0,-7 32 0 0 0,12-47 198 0 0,20 10 246 0 0,-12-11-452 0 0,0 1 0 0 0,0-2 0 0 0,1 1 0 0 0,-1-1 0 0 0,0 0 0 0 0,0-1 1 0 0,1 0-1 0 0,-1 0 0 0 0,0-1 0 0 0,0 0 0 0 0,0 0 0 0 0,-1-1 0 0 0,1 0 0 0 0,7-4 0 0 0,-6 2-188 0 0,0 0 1 0 0,0 0-1 0 0,-1-1 1 0 0,15-12-1 0 0,-21 16 53 0 0,0-1 0 0 0,1 1 1 0 0,-1-1-1 0 0,0 0 0 0 0,0 1 0 0 0,-1-1 1 0 0,1 0-1 0 0,0 0 0 0 0,-1 0 0 0 0,0 0 1 0 0,0-1-1 0 0,0 1 0 0 0,0 0 0 0 0,0 0 0 0 0,-1-1 1 0 0,1 1-1 0 0,-1 0 0 0 0,0-5 0 0 0,-3-17-373 0 0,-7-30 0 0 0,9 48 437 0 0,1 6-174 0 0,11-2-2069 0 0,3 1 497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5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85 217 17215 0 0,'-2'1'794'0'0,"-81"59"5979"0"0,97-64-6413 0 0,18-12-161 0 0,-1-2 1 0 0,0 0 0 0 0,54-45-1 0 0,-3 3-105 0 0,-51 39-73 0 0,39-19 1 0 0,-55 33 8 0 0,1 0 1 0 0,-1 2 0 0 0,1-1 0 0 0,0 2 0 0 0,18-3 0 0 0,-32 6 0 0 0,-1 1 0 0 0,1 0 1 0 0,0 0-1 0 0,0 0 1 0 0,-1 0-1 0 0,1 0 0 0 0,0 0 1 0 0,0 0-1 0 0,-1 0 0 0 0,1 1 1 0 0,0-1-1 0 0,0 1 0 0 0,-1-1 1 0 0,1 1-1 0 0,0 0 0 0 0,-1-1 1 0 0,3 3-1 0 0,-2-2 22 0 0,-1 1 0 0 0,0-1 0 0 0,0 1 0 0 0,0 0 0 0 0,0-1 0 0 0,0 1 0 0 0,0 0 0 0 0,0 0 0 0 0,0 0 0 0 0,-1 0 0 0 0,1-1 0 0 0,-1 1 0 0 0,1 0 0 0 0,-1 0 0 0 0,1 4 0 0 0,-1 50 676 0 0,0-41-579 0 0,0 0 0 0 0,2 19 1 0 0,-1-29-236 0 0,0 0 0 0 0,0 0 0 0 0,0 0 0 0 0,1 0 0 0 0,0-1 0 0 0,0 1 0 0 0,0 0 0 0 0,0-1 0 0 0,1 0 0 0 0,5 8 0 0 0,-7-11 51 0 0,1 1-238 0 0,0 0 0 0 0,-1 0 0 0 0,1 0 0 0 0,0 0 0 0 0,0 0 1 0 0,4 2-1 0 0,5 0-1479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5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5527 0 0,'0'0'498'0'0,"1"-2"-406"0"0,0-11-61 0 0,-1 11 111 0 0,1-1 0 0 0,-1 0 1 0 0,1 1-1 0 0,-1-1 1 0 0,1 0-1 0 0,0 1 0 0 0,0-1 1 0 0,0 1-1 0 0,2-5 0 0 0,6-13 8184 0 0,-5 14-4688 0 0,-14 111-1861 0 0,7-82-1602 0 0,0-1-1 0 0,1 1 1 0 0,1 0-1 0 0,1 0 1 0 0,5 29-1 0 0,-5-50-164 0 0,0-1 0 0 0,1 1 0 0 0,-1 0 0 0 0,1-1 1 0 0,-1 1-1 0 0,1-1 0 0 0,0 1 0 0 0,0 0 0 0 0,0-1 0 0 0,0 0 0 0 0,0 1 0 0 0,0-1 0 0 0,0 0 0 0 0,0 1 0 0 0,0-1 0 0 0,1 0 0 0 0,-1 0 1 0 0,0 0-1 0 0,1 0 0 0 0,-1 0 0 0 0,1 0 0 0 0,-1-1 0 0 0,1 1 0 0 0,0 0 0 0 0,-1-1 0 0 0,1 1 0 0 0,0-1 0 0 0,-1 0 0 0 0,1 1 0 0 0,0-1 1 0 0,-1 0-1 0 0,1 0 0 0 0,0 0 0 0 0,0 0 0 0 0,-1-1 0 0 0,1 1 0 0 0,0 0 0 0 0,-1-1 0 0 0,1 1 0 0 0,0-1 0 0 0,-1 1 0 0 0,4-3 0 0 0,1 0 29 0 0,0 0 0 0 0,0-1 0 0 0,0 0 0 0 0,0-1 0 0 0,-1 1 0 0 0,10-10-1 0 0,26-36 57 0 0,-36 43-99 0 0,66-99-121 0 0,-66 100-151 0 0,-5 6 267 0 0,0 0 0 0 0,0 0 0 0 0,0 0 0 0 0,0 0-1 0 0,0 0 1 0 0,0 0 0 0 0,0 0 0 0 0,0 0 0 0 0,0 0 0 0 0,0 0 0 0 0,0 0-1 0 0,0 0 1 0 0,0 0 0 0 0,0 0 0 0 0,0 0 0 0 0,0 0 0 0 0,0 0 0 0 0,0 0-1 0 0,0 0 1 0 0,0 0 0 0 0,0 0 0 0 0,0 0 0 0 0,0 0 0 0 0,0 0-1 0 0,0 7 7 0 0,0 14 69 0 0,-1 3 55 0 0,4 25-1 0 0,-2-43-86 0 0,0 1 0 0 0,0 0 0 0 0,1-1 0 0 0,0 1 0 0 0,0-1 0 0 0,0 1 0 0 0,1-1 0 0 0,5 8 0 0 0,-7-12-17 0 0,0 0 1 0 0,1 0-1 0 0,-1 0 0 0 0,1 0 0 0 0,-1-1 0 0 0,1 1 1 0 0,0-1-1 0 0,0 1 0 0 0,-1-1 0 0 0,1 0 0 0 0,0 1 0 0 0,0-1 1 0 0,1 0-1 0 0,-1 0 0 0 0,0 0 0 0 0,3 0 0 0 0,-1 0 22 0 0,-1-1-1 0 0,1 0 0 0 0,-1 0 0 0 0,1 0 0 0 0,-1 0 0 0 0,1 0 1 0 0,-1-1-1 0 0,1 1 0 0 0,5-3 0 0 0,4-2 91 0 0,0-1-1 0 0,0 0 1 0 0,0-1 0 0 0,14-10-1 0 0,-19 12-85 0 0,13-9 87 0 0,11-6 72 0 0,43-35 0 0 0,-66 47-265 0 0,-1 0 1 0 0,1-1-1 0 0,-1 0 0 0 0,-1 0 0 0 0,0-1 1 0 0,0 0-1 0 0,-1 0 0 0 0,10-22 0 0 0,-3 10-994 0 0,-12 20 229 0 0,8-6-2429 0 0,3 0-3850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5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19727 0 0,'0'0'6597'0'0,"0"2"-6375"0"0,-6 33-177 0 0,-1 0 0 0 0,-2 0 0 0 0,-1-1 0 0 0,-2 0 0 0 0,-21 43 0 0 0,-8 3-2229 0 0,41-78 906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5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755 117 19175 0 0,'0'-1'8'0'0,"9"-14"288"0"0,0 1 0 0 0,0 0 0 0 0,2 0 0 0 0,0 1 0 0 0,0 1 0 0 0,20-17 0 0 0,-23 24 62 0 0,-9 16-44 0 0,-5 3-148 0 0,0 1 0 0 0,-1-1 0 0 0,-1 0 0 0 0,-15 22 0 0 0,10-16-36 0 0,-31 46 267 0 0,-73 124 591 0 0,17 31-685 0 0,14 7-204 0 0,-22 53-111 0 0,95-253-1610 0 0,-17 29 0 0 0</inkml:trace>
  <inkml:trace contextRef="#ctx0" brushRef="#br0" timeOffset="1">1 776 11975 0 0,'0'0'1083'0'0,"2"0"-891"0"0,15 0 1138 0 0,0 0 0 0 0,-1-2 0 0 0,21-3 0 0 0,181-39 3758 0 0,-51 11-3884 0 0,-40 7-625 0 0,67-14-184 0 0,-67 7-3075 0 0,-89 21 1155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5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0 5983 0 0,'0'0'464'0'0,"2"1"174"0"0,-1 0-153 0 0,1 1 1 0 0,-1-1-1 0 0,0 0 1 0 0,0 0-1 0 0,1 1 1 0 0,-1-1-1 0 0,0 0 1 0 0,0 1-1 0 0,0-1 1 0 0,-1 1-1 0 0,1-1 1 0 0,0 1 0 0 0,-1 0-1 0 0,2 3 1 0 0,-1-1 284 0 0,0 1 0 0 0,-1 0 1 0 0,0 0-1 0 0,1 0 1 0 0,-2 6-1 0 0,-1 4 279 0 0,0 1 0 0 0,-8 23-1 0 0,-125 314 2478 0 0,110-295-3246 0 0,4-8-227 0 0,-76 163 296 0 0,76-174-295 0 0,-1 0-1 0 0,-2-2 1 0 0,-35 42 0 0 0,59-78-59 0 0,-1-1 1 0 0,1 1-1 0 0,0-1 0 0 0,0 1 0 0 0,-1-1 1 0 0,1 0-1 0 0,0 1 0 0 0,-1-1 0 0 0,1 0 1 0 0,-1 1-1 0 0,1-1 0 0 0,0 0 0 0 0,-1 1 1 0 0,1-1-1 0 0,-1 0 0 0 0,1 0 0 0 0,-1 1 1 0 0,1-1-1 0 0,-1 0 0 0 0,0 0 0 0 0,2-9-221 0 0,11-17-168 0 0,-1 12 261 0 0,0 0-1 0 0,1 0 1 0 0,0 1-1 0 0,1 1 1 0 0,24-19-1 0 0,-26 23 110 0 0,0 1 1 0 0,0 1-1 0 0,1-1 1 0 0,0 2-1 0 0,0-1 1 0 0,0 2-1 0 0,0 0 0 0 0,21-4 1 0 0,-30 7 51 0 0,0 0 1 0 0,0 1-1 0 0,0 0 1 0 0,0 0-1 0 0,0 0 1 0 0,0 0-1 0 0,0 0 0 0 0,0 1 1 0 0,0-1-1 0 0,1 1 1 0 0,-1 0-1 0 0,-1 0 1 0 0,1 0-1 0 0,0 0 1 0 0,0 0-1 0 0,3 3 1 0 0,-3-2-4 0 0,-1 0 0 0 0,0 0 0 0 0,0 0 0 0 0,0 1-1 0 0,-1-1 1 0 0,1 0 0 0 0,0 1 0 0 0,-1-1 0 0 0,0 1 0 0 0,0 0 0 0 0,1-1 0 0 0,-1 1 0 0 0,-1 0 0 0 0,1 0 0 0 0,0 0 0 0 0,-1-1 0 0 0,1 5 0 0 0,0 2 1 0 0,0-1 0 0 0,0 0 0 0 0,1 1 0 0 0,1-1 0 0 0,-1 0 0 0 0,1 0-1 0 0,0-1 1 0 0,1 1 0 0 0,9 14 0 0 0,-10-18-110 0 0,1 0-1 0 0,-1 0 1 0 0,1 0 0 0 0,0-1-1 0 0,0 1 1 0 0,0-1-1 0 0,1 0 1 0 0,-1 0 0 0 0,1-1-1 0 0,0 1 1 0 0,-1-1-1 0 0,1 0 1 0 0,0 0 0 0 0,1-1-1 0 0,-1 1 1 0 0,0-1 0 0 0,6 0-1 0 0,19 2-679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5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143 262 8431 0 0,'0'0'766'0'0,"-5"-4"92"0"0,5 3-834 0 0,-1 1-1 0 0,1 0 1 0 0,-1-1-1 0 0,0 1 1 0 0,1 0-1 0 0,-1 0 1 0 0,1 0-1 0 0,-1 0 1 0 0,0 0-1 0 0,1-1 1 0 0,-1 1-1 0 0,0 0 1 0 0,1 0-1 0 0,-1 1 1 0 0,1-1-1 0 0,-1 0 1 0 0,0 0-1 0 0,1 0 1 0 0,-1 0-1 0 0,1 0 1 0 0,-1 1-1 0 0,0-1 0 0 0,1 0 1 0 0,-1 1-1 0 0,1-1 1 0 0,-1 0-1 0 0,1 1 1 0 0,-1-1-1 0 0,1 0 1 0 0,-1 1-1 0 0,1-1 1 0 0,0 1-1 0 0,-1-1 1 0 0,0 2-1 0 0,-2 1 747 0 0,1-1-440 0 0,0 0 0 0 0,0 0 0 0 0,0 0 0 0 0,1 0 0 0 0,-1 0 0 0 0,0 0 0 0 0,1 1 0 0 0,0-1 0 0 0,0 1 0 0 0,0-1 0 0 0,0 1 0 0 0,-1 3 0 0 0,-8 16 1491 0 0,-20 32 915 0 0,15-26-1700 0 0,-22 31 0 0 0,34-52-136 0 0,10-12-699 0 0,12-11-166 0 0,62-69 130 0 0,20-21-485 0 0,-75 82 129 0 0,1 1 1 0 0,32-22-1 0 0,-42 36 120 0 0,-1 1-1 0 0,1 0 0 0 0,0 1 1 0 0,1 1-1 0 0,25-6 1 0 0,-37 11 95 0 0,0 0 0 0 0,0 0 0 0 0,1 1 0 0 0,-1-1 1 0 0,0 2-1 0 0,0-1 0 0 0,0 1 0 0 0,1 0 0 0 0,-1 0 0 0 0,0 0 1 0 0,0 1-1 0 0,0 0 0 0 0,-1 0 0 0 0,11 6 0 0 0,-9-4 39 0 0,-1-1 0 0 0,1 2 0 0 0,-1-1 0 0 0,0 1 0 0 0,0 0 0 0 0,-1 0 0 0 0,0 0-1 0 0,0 1 1 0 0,0 0 0 0 0,0 0 0 0 0,7 12 0 0 0,-11-14-46 0 0,0-1 1 0 0,1 0-1 0 0,-1 1 0 0 0,0-1 0 0 0,-1 1 0 0 0,1-1 0 0 0,0 1 1 0 0,-1-1-1 0 0,0 1 0 0 0,0 0 0 0 0,0-1 0 0 0,-1 1 0 0 0,1-1 1 0 0,-1 1-1 0 0,1-1 0 0 0,-1 1 0 0 0,0-1 0 0 0,-1 1 1 0 0,1-1-1 0 0,-1 0 0 0 0,1 0 0 0 0,-1 0 0 0 0,0 1 0 0 0,0-2 1 0 0,0 1-1 0 0,-4 4 0 0 0,-1 0-16 0 0,0 0 1 0 0,0-1-1 0 0,-1 1 0 0 0,0-2 1 0 0,0 1-1 0 0,0-1 0 0 0,-1 0 1 0 0,-13 5-1 0 0,21-10 2 0 0,-2 2-70 0 0,-1-1 0 0 0,1 1 0 0 0,0-1 0 0 0,0 0 0 0 0,-1 0 0 0 0,1-1 0 0 0,-1 1 0 0 0,1-1 0 0 0,-1 1 0 0 0,1-1 0 0 0,-7-1 0 0 0,9 1-152 0 0,1-3-77 0 0,1 0 225 0 0,-1 0-1 0 0,1 0 0 0 0,-1 0 1 0 0,1 0-1 0 0,0 1 0 0 0,1-1 1 0 0,-1 0-1 0 0,0 0 0 0 0,1 1 0 0 0,-1-1 1 0 0,1 1-1 0 0,3-5 0 0 0,4-2-117 0 0,19-17 0 0 0,-16 16 87 0 0,16-17 49 0 0,2 2 0 0 0,0 1 0 0 0,2 1 0 0 0,68-36 0 0 0,-74 47 85 0 0,129-56 465 0 0,-132 60-249 0 0,0 0 1 0 0,0 2-1 0 0,0 1 0 0 0,48-4 1 0 0,-66 8-178 0 0,-1 1 12 0 0,0 0 0 0 0,0 0 0 0 0,0 0 0 0 0,0 0 0 0 0,1 0 0 0 0,-1 1 0 0 0,0 0 0 0 0,4 1 0 0 0,-7 0-55 0 0,0 0 1 0 0,0 1-1 0 0,0-1 0 0 0,0 0 0 0 0,0 1 0 0 0,-1-1 1 0 0,1 0-1 0 0,-1 1 0 0 0,1-1 0 0 0,-1 4 1 0 0,0-6-28 0 0,0 5 7 0 0,0 0 1 0 0,0 0-1 0 0,-1 0 0 0 0,1-1 0 0 0,-1 1 1 0 0,0 0-1 0 0,-1 0 0 0 0,1 0 0 0 0,-1-1 1 0 0,0 1-1 0 0,-3 4 0 0 0,-5 9 5 0 0,-16 22 1 0 0,15-24 12 0 0,-13 19-11 0 0,-7 9-200 0 0,-31 59-1 0 0,44-69-3646 0 0,11-22-3500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4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8 164 9215 0 0,'-8'-9'9949'0'0,"8"8"-9844"0"0,0 1 0 0 0,0 0 0 0 0,0 0 0 0 0,0-1 0 0 0,0 1-1 0 0,0 0 1 0 0,1 0 0 0 0,-1 0 0 0 0,0-1 0 0 0,0 1 0 0 0,0 0 0 0 0,0 0 0 0 0,0 0 0 0 0,0-1-1 0 0,0 1 1 0 0,1 0 0 0 0,-1 0 0 0 0,0 0 0 0 0,0-1 0 0 0,0 1 0 0 0,0 0 0 0 0,1 0 0 0 0,-1 0 0 0 0,0 0-1 0 0,0 0 1 0 0,1-1 0 0 0,18-3-1499 0 0,-14 3 2471 0 0,404-101 2011 0 0,-348 88-3117 0 0,61-6 0 0 0,-43 13-3345 0 0,-62 7-4402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5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339 117 8751 0 0,'-2'2'674'0'0,"-27"21"747"0"0,1 3 0 0 0,1 0 1 0 0,-28 36-1 0 0,42-47-1154 0 0,-1-1-1 0 0,-1 0 1 0 0,-19 14 1085 0 0,40-38-1104 0 0,1 0-121 0 0,1 0-1 0 0,1 0 1 0 0,-1 0 0 0 0,2 1 0 0 0,15-12 0 0 0,-3 2-39 0 0,7-7 193 0 0,0 1-1 0 0,2 2 1 0 0,0 0-1 0 0,1 3 0 0 0,50-24 1 0 0,-44 27 561 0 0,48-12 0 0 0,-66 23-383 0 0,0 1 0 0 0,0 2 1 0 0,1 0-1 0 0,28 0 0 0 0,-45 3-401 0 0,1 0 0 0 0,0 1 0 0 0,-1-1 0 0 0,1 1 0 0 0,-1 0 0 0 0,1 0 0 0 0,-1 1 0 0 0,0 0 0 0 0,1-1-1 0 0,7 6 1 0 0,-10-6-39 0 0,0 1 0 0 0,-1-1 0 0 0,1 0 0 0 0,0 1 0 0 0,0 0-1 0 0,-1-1 1 0 0,1 1 0 0 0,-1 0 0 0 0,1 0 0 0 0,-1 0-1 0 0,0 0 1 0 0,0 0 0 0 0,0 0 0 0 0,0 0 0 0 0,0 0 0 0 0,0 1-1 0 0,-1-1 1 0 0,1 0 0 0 0,-1 1 0 0 0,0-1 0 0 0,1 0-1 0 0,-1 1 1 0 0,0 3 0 0 0,-2 6-8 0 0,0-1 1 0 0,-1 0-1 0 0,0 1 0 0 0,-9 20 0 0 0,-25 45 84 0 0,5-13-70 0 0,32-62-116 0 0,-1-1 60 0 0,1 1-1 0 0,0-1 0 0 0,0 0 1 0 0,-1 0-1 0 0,1 0 0 0 0,-1 1 1 0 0,1-1-1 0 0,-1 0 0 0 0,1 0 1 0 0,-1 0-1 0 0,1 0 0 0 0,-1 0 1 0 0,0 0-1 0 0,0 0 0 0 0,0 0 1 0 0,0 0-1 0 0,0-1 0 0 0,1 1 1 0 0,-3 1-1 0 0,-22 12-411 0 0,20-12 353 0 0,-13 5-197 0 0,0-1 1 0 0,-1 0 0 0 0,-25 3-1 0 0,17-3 77 0 0,-18 3 177 0 0,-49 14 199 0 0,92-23 69 0 0,4 1-177 0 0,4 0-94 0 0,1 0-1 0 0,-1 0 1 0 0,0-1-1 0 0,1 0 1 0 0,-1 0-1 0 0,0 0 1 0 0,10-3-1 0 0,46-11-181 0 0,-58 13 215 0 0,21-5-8 0 0,-10 1 1 0 0,-1 2 0 0 0,1 0 1 0 0,0 1-1 0 0,25 0 0 0 0,-34 1 66 0 0,0 1 0 0 0,-1 0 0 0 0,1 0 0 0 0,-1 1 0 0 0,1-1 0 0 0,0 1 0 0 0,-1 1 0 0 0,0-1 0 0 0,1 1 0 0 0,-1 0 0 0 0,0 0 0 0 0,8 4 0 0 0,-10-4-15 0 0,0 1 1 0 0,0-1-1 0 0,0 1 0 0 0,-1 0 0 0 0,1-1 0 0 0,-1 1 1 0 0,1 0-1 0 0,-1 1 0 0 0,0-1 0 0 0,0 0 0 0 0,0 0 1 0 0,-1 1-1 0 0,1-1 0 0 0,-1 1 0 0 0,0 0 0 0 0,0-1 1 0 0,0 1-1 0 0,-1 0 0 0 0,1 4 0 0 0,-1-1 21 0 0,0 0-1 0 0,0 0 1 0 0,-1 0-1 0 0,0 0 0 0 0,0 0 1 0 0,-1-1-1 0 0,0 1 1 0 0,0 0-1 0 0,0-1 1 0 0,-1 1-1 0 0,0-1 1 0 0,-1 0-1 0 0,1 0 1 0 0,-1 0-1 0 0,0 0 1 0 0,-6 6-1 0 0,-4 3-27 0 0,0 0-1 0 0,-1 0 1 0 0,-1-2 0 0 0,-19 14-1 0 0,19-17-27 0 0,0-1 0 0 0,-1 0-1 0 0,0-1 1 0 0,0 0-1 0 0,-1-2 1 0 0,0 0-1 0 0,-33 6 1 0 0,-7-4 9 0 0,-67 2 0 0 0,117-9-15 0 0,-28 1 0 0 0,-1-1 0 0 0,0-2 0 0 0,-45-7 0 0 0,77 7 3 0 0,0 0 1 0 0,1 0-1 0 0,-1 0 0 0 0,0-1 0 0 0,1 0 0 0 0,0 0 1 0 0,-1 0-1 0 0,1-1 0 0 0,-5-3 0 0 0,8 5-2 0 0,-1 0 0 0 0,1 0 0 0 0,0 0 0 0 0,0 0 0 0 0,0-1 1 0 0,0 1-1 0 0,0 0 0 0 0,0-1 0 0 0,0 1 0 0 0,0-1 0 0 0,1 1 0 0 0,-1-1 0 0 0,0 1 0 0 0,1-1 0 0 0,-1 0 0 0 0,1 1 0 0 0,0-1 0 0 0,0 0 0 0 0,-1 1 0 0 0,1-1 1 0 0,0 0-1 0 0,1 1 0 0 0,-1-1 0 0 0,0 0 0 0 0,0 1 0 0 0,1-1 0 0 0,-1 0 0 0 0,0 1 0 0 0,2-3 0 0 0,0-1-15 0 0,1 0 0 0 0,-1 0 0 0 0,1 0 1 0 0,0 1-1 0 0,0-1 0 0 0,1 1 0 0 0,-1 0 0 0 0,1 0 0 0 0,0 0 0 0 0,0 0 0 0 0,6-4 0 0 0,2 4-51 0 0,-11 5 52 0 0,1-1 0 0 0,-1 1 0 0 0,0-1 0 0 0,1 1 0 0 0,-1 0 0 0 0,0-1 0 0 0,1 1-1 0 0,-1 0 1 0 0,0 0 0 0 0,0 0 0 0 0,0 0 0 0 0,0 0 0 0 0,0 0 0 0 0,0 0 0 0 0,0 0 0 0 0,0 0 0 0 0,0 0 0 0 0,0 1-1 0 0,-1-1 1 0 0,1 0 0 0 0,0 3 0 0 0,12 34-563 0 0,-12-33 415 0 0,5 20-438 0 0,12 38-5514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5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91 9671 0 0,'17'-9'-355'0'0,"-10"5"1428"0"0,0 0 0 0 0,0 1-1 0 0,0-1 1 0 0,0 1-1 0 0,0 1 1 0 0,1 0-1 0 0,-1 0 1 0 0,1 0-1 0 0,-1 1 1 0 0,1 0 0 0 0,11 0-1 0 0,3 3-337 0 0,1-2-1 0 0,39-4 1 0 0,-59 4-671 0 0,-1-1-97 0 0,-1 1 0 0 0,0-1 0 0 0,0 1 0 0 0,1-1 0 0 0,-1 0 0 0 0,0 1 0 0 0,0-1 0 0 0,0 0 0 0 0,0 0 0 0 0,0 0 0 0 0,0 1 0 0 0,0-1 0 0 0,0 0 0 0 0,0 0 0 0 0,1-3 0 0 0,-2 4 7 0 0,0-1-1 0 0,1 1 0 0 0,-1-1 0 0 0,0 0 1 0 0,0 1-1 0 0,0-1 0 0 0,0 1 0 0 0,0-1 0 0 0,0 0 1 0 0,0 1-1 0 0,0-1 0 0 0,-1 1 0 0 0,1-1 1 0 0,0 1-1 0 0,0-1 0 0 0,0 0 0 0 0,-1 1 1 0 0,1-1-1 0 0,0 1 0 0 0,-1-1 0 0 0,1 1 0 0 0,0-1 1 0 0,-1 0-1 0 0,-1-1-75 0 0,-1 0 0 0 0,1 0 1 0 0,0 1-1 0 0,-1-1 0 0 0,1 0 1 0 0,-1 1-1 0 0,1 0 0 0 0,-1-1 0 0 0,1 1 1 0 0,-4-1-1 0 0,-3 1 15 0 0,1 0 0 0 0,-1 0 0 0 0,1 0 0 0 0,-1 1 0 0 0,1 0 0 0 0,-1 1 0 0 0,1 0 0 0 0,-1 0 0 0 0,1 1 0 0 0,-11 3 1 0 0,3 1-64 0 0,-1 0 1 0 0,1 1 0 0 0,1 1-1 0 0,-16 10 1 0 0,14-7 414 0 0,0 0-1 0 0,1 2 0 0 0,0 0 1 0 0,-23 25-1 0 0,33-30-139 0 0,-1-1 1 0 0,2 1-1 0 0,-1 0 0 0 0,1 1 0 0 0,0-1 0 0 0,1 1 0 0 0,0 0 0 0 0,0 0 1 0 0,1 0-1 0 0,0 0 0 0 0,-2 20 0 0 0,4-25-85 0 0,1-1-1 0 0,0 1 1 0 0,0 0 0 0 0,0 0-1 0 0,0 0 1 0 0,1 0 0 0 0,-1-1-1 0 0,1 1 1 0 0,0 0 0 0 0,1 0-1 0 0,-1-1 1 0 0,0 1 0 0 0,1-1-1 0 0,0 1 1 0 0,3 4 0 0 0,-2-4-3 0 0,1 0 1 0 0,0 0-1 0 0,0 0 1 0 0,0-1-1 0 0,0 1 1 0 0,1-1 0 0 0,-1 0-1 0 0,1 0 1 0 0,9 4-1 0 0,2-2-153 0 0,0 0-1 0 0,0 0 1 0 0,0-1-1 0 0,0-1 1 0 0,1-1-1 0 0,18 0 1 0 0,5 0-806 0 0,1-2-55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5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94 10135 0 0,'0'-4'242'0'0,"1"1"-1"0"0,-1 0 1 0 0,0-1-1 0 0,0 1 0 0 0,0-1 1 0 0,0 1-1 0 0,-1 0 1 0 0,1-1-1 0 0,-1 1 1 0 0,0 0-1 0 0,0 0 0 0 0,0 0 1 0 0,-2-5-1 0 0,-3-8 4637 0 0,6 15-4663 0 0,0 0-1 0 0,0 0 1 0 0,0-1-1 0 0,-1 1 1 0 0,1 0 0 0 0,-1 0-1 0 0,1 0 1 0 0,-1 0-1 0 0,1 0 1 0 0,-1 0-1 0 0,1 0 1 0 0,-1 0-1 0 0,0 0 1 0 0,1 1-1 0 0,-1-1 1 0 0,0 0-1 0 0,0 0 1 0 0,0 0 0 0 0,0 1-1 0 0,0-1 1 0 0,0 1-1 0 0,0-1 1 0 0,0 1-1 0 0,0-1 1 0 0,0 1-1 0 0,-2-1 1 0 0,-1 0-194 0 0,-1 0 0 0 0,1 0 0 0 0,-1 1 0 0 0,1 0 0 0 0,-1 0 0 0 0,0 0 0 0 0,1 0-1 0 0,-1 1 1 0 0,1-1 0 0 0,-1 1 0 0 0,1 0 0 0 0,-1 1 0 0 0,1-1 0 0 0,0 1 0 0 0,0 0 0 0 0,0 0 0 0 0,-8 5 0 0 0,-1 1-123 0 0,1 1 1 0 0,0 1-1 0 0,0-1 1 0 0,-11 15-1 0 0,9-10 30 0 0,2 1 0 0 0,0 0 0 0 0,-15 25-1 0 0,22-32 96 0 0,1 1-1 0 0,0 0 0 0 0,0 0 1 0 0,1 0-1 0 0,0 1 0 0 0,0-1 1 0 0,1 1-1 0 0,-1 17 0 0 0,3-22 17 0 0,0-1 0 0 0,1 0 0 0 0,-1 1 0 0 0,1-1-1 0 0,0 0 1 0 0,0 1 0 0 0,1-1 0 0 0,-1 0 0 0 0,1 0 0 0 0,0 0 0 0 0,0 0 0 0 0,1 0-1 0 0,-1-1 1 0 0,1 1 0 0 0,-1-1 0 0 0,1 1 0 0 0,0-1 0 0 0,1 0 0 0 0,4 4-1 0 0,-6-5-22 0 0,1 0 0 0 0,0 0 0 0 0,0 0 0 0 0,0 0 0 0 0,0-1 0 0 0,0 1 0 0 0,0-1 0 0 0,0 0 0 0 0,1 0-1 0 0,-1 0 1 0 0,0 0 0 0 0,1-1 0 0 0,-1 1 0 0 0,1-1 0 0 0,-1 0 0 0 0,1 0 0 0 0,-1 0 0 0 0,1 0 0 0 0,-1-1-1 0 0,0 1 1 0 0,1-1 0 0 0,-1 0 0 0 0,1 0 0 0 0,-1 0 0 0 0,3-2 0 0 0,7-4-1318 0 0,-1 0-4423 0 0,-1 0-2063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5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1 346 14279 0 0,'0'0'655'0'0,"1"2"-12"0"0,6 17-567 0 0,-5-12 512 0 0,-1-1 3802 0 0,12-10-2318 0 0,1-4-1391 0 0,0-1 0 0 0,0-1 0 0 0,22-19 0 0 0,-1 1-309 0 0,32-23-82 0 0,104-73-154 0 0,-117 87-189 0 0,71-34-1 0 0,-111 64-26 0 0,-14 7 77 0 0,1 0 1 0 0,-1 0-1 0 0,0 0 1 0 0,0 0-1 0 0,1-1 1 0 0,-1 1-1 0 0,0 0 1 0 0,1 0-1 0 0,-1 0 1 0 0,0 0-1 0 0,1 0 1 0 0,-1 0 0 0 0,0 0-1 0 0,0 0 1 0 0,1 0-1 0 0,-1 0 1 0 0,0 0-1 0 0,1 0 1 0 0,-1 0-1 0 0,0 0 1 0 0,1 0-1 0 0,-1 0 1 0 0,0 0-1 0 0,0 1 1 0 0,1-1-1 0 0,-1 0 1 0 0,0 0-1 0 0,1 1 1 0 0,0 0-2 0 0,-1 1 0 0 0,1 0 0 0 0,-1-1 0 0 0,1 1 0 0 0,-1 0 0 0 0,1 0 0 0 0,-1 0 0 0 0,0-1 0 0 0,0 1 0 0 0,0 0-1 0 0,0 0 1 0 0,-1 2 0 0 0,-3 25-14 0 0,-10 30 55 0 0,-6 29 80 0 0,19-78-107 0 0,0 1 0 0 0,0-1 0 0 0,1 0 0 0 0,0 0 0 0 0,1 1 0 0 0,3 15 0 0 0,-3-22-53 0 0,1 0 0 0 0,-1 0 0 0 0,1-1 0 0 0,-1 1 0 0 0,1-1 0 0 0,0 1 0 0 0,0-1 0 0 0,1 1 0 0 0,-1-1 0 0 0,5 4 0 0 0,19 15-3281 0 0,-14-15-4815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7:5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62 494 1839 0 0,'0'0'648'0'0,"-9"8"-794"0"0,-2 0 497 0 0,5-4 1574 0 0,0 1 1 0 0,0-1 0 0 0,0 2 0 0 0,1-1-1 0 0,-7 8 4130 0 0,12-11-5294 0 0,0-1-646 0 0,-1-1 0 0 0,1 0-1 0 0,0 1 1 0 0,0-1 0 0 0,0 0 0 0 0,0 1-1 0 0,0-1 1 0 0,0 1 0 0 0,0-1 0 0 0,0 0-1 0 0,0 1 1 0 0,0-1 0 0 0,1 0 0 0 0,-1 1-1 0 0,0-1 1 0 0,0 1 0 0 0,0-1-1 0 0,0 0 1 0 0,1 1 0 0 0,-1-1 0 0 0,0 0-1 0 0,0 1 1 0 0,15-3 230 0 0,-1-1 1 0 0,0 0-1 0 0,0-1 0 0 0,0-1 1 0 0,14-6-1 0 0,-7 0-283 0 0,-9 6-10 0 0,0-1 1 0 0,0-1 0 0 0,21-15-1 0 0,77-65 400 0 0,92-84-133 0 0,-130 96-298 0 0,66-62-574 0 0,-125 128 297 0 0,-13 9 251 0 0,0 0 0 0 0,0 0 0 0 0,0 0-1 0 0,1 0 1 0 0,-1 0 0 0 0,0 0 0 0 0,0 0 0 0 0,0 0 0 0 0,0 0 0 0 0,0 1-1 0 0,0-1 1 0 0,0 0 0 0 0,0 0 0 0 0,1 0 0 0 0,-1 0 0 0 0,0 0 0 0 0,0 0 0 0 0,0 0-1 0 0,0 0 1 0 0,0 0 0 0 0,0 0 0 0 0,0 1 0 0 0,0-1 0 0 0,0 0 0 0 0,0 0-1 0 0,0 0 1 0 0,0 0 0 0 0,0 0 0 0 0,0 0 0 0 0,0 0 0 0 0,0 0 0 0 0,0 1-1 0 0,0-1 1 0 0,0 0 0 0 0,0 0 0 0 0,0 0 0 0 0,0 0 0 0 0,0 0 0 0 0,0 0 0 0 0,0 0-1 0 0,0 1 1 0 0,0-1 0 0 0,0 0 0 0 0,0 0 0 0 0,0 0 0 0 0,0 0 0 0 0,0 0-1 0 0,0 0 1 0 0,0 0 0 0 0,0 0 0 0 0,0 1 0 0 0,0-1 0 0 0,-1 0 0 0 0,-13 28-348 0 0,7-15 416 0 0,-76 187-120 0 0,62-148 50 0 0,15-36 76 0 0,-8 33 0 0 0,12-44-52 0 0,1 1-1 0 0,1-1 1 0 0,-1 0-1 0 0,1 1 1 0 0,0-1-1 0 0,0 0 1 0 0,0 1 0 0 0,1-1-1 0 0,0 0 1 0 0,2 9-1 0 0,-2-12 3 0 0,0 1 0 0 0,0-1 0 0 0,1 0 0 0 0,-1 0 0 0 0,0 0 0 0 0,1 0 0 0 0,0 0 0 0 0,-1-1 0 0 0,1 1 0 0 0,0 0 0 0 0,0-1 0 0 0,0 1 0 0 0,0-1 0 0 0,0 0 0 0 0,0 1 0 0 0,1-1 0 0 0,-1 0 0 0 0,0 0 0 0 0,1-1 0 0 0,-1 1 0 0 0,0 0 0 0 0,1-1 0 0 0,-1 0 0 0 0,1 1 0 0 0,-1-1 0 0 0,1 0 0 0 0,2-1 0 0 0,5 1 46 0 0,0-1 0 0 0,0 0-1 0 0,0-1 1 0 0,0 0-1 0 0,13-5 1 0 0,12-7-22 0 0,0-1-1 0 0,-1-2 0 0 0,-1-1 1 0 0,-1-1-1 0 0,0-2 1 0 0,-2-1-1 0 0,0-2 0 0 0,-2-1 1 0 0,43-47-1 0 0,-21 5-85 0 0,1-1-42 0 0,-44 60 74 0 0,1-1 1 0 0,0 2-1 0 0,0-1 0 0 0,1 1 1 0 0,12-8-1 0 0,-19 14-69 0 0,-1 17-136 0 0,-1-12 205 0 0,0 0 0 0 0,0 0 0 0 0,0 1 0 0 0,0-1 0 0 0,-2 7-1 0 0,-6 17-6 0 0,-2 0 0 0 0,-19 41-1 0 0,17-46 80 0 0,2 1 0 0 0,1 0 0 0 0,1 1 0 0 0,-6 30 0 0 0,12-47-46 0 0,1 0 0 0 0,1 0 0 0 0,0 0 0 0 0,0 0-1 0 0,1 0 1 0 0,-1 0 0 0 0,2 0 0 0 0,-1 0 0 0 0,1-1 0 0 0,0 1 0 0 0,1 0 0 0 0,0-1 0 0 0,0 0 0 0 0,1 0 0 0 0,-1 0 0 0 0,2 0 0 0 0,-1 0 0 0 0,6 6 0 0 0,-3-5 2 0 0,1-1 0 0 0,-1 1 1 0 0,1-1-1 0 0,1-1 0 0 0,15 11 1 0 0,-1-5-6 0 0,29 13 0 0 0,-39-20 16 0 0,26 5 0 0 0,-5 0-44 0 0,-32-10-50 0 0,1 2-22 0 0,4 1-3126 0 0,-4 3 811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0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270 329 6911 0 0,'0'0'9295'0'0,"1"0"-8552"0"0,10-2-520 0 0,-1-1 1 0 0,0 1 0 0 0,0-1 0 0 0,0-1-1 0 0,-1 0 1 0 0,1-1 0 0 0,-1 1 0 0 0,0-2-1 0 0,0 1 1 0 0,-1-1 0 0 0,1-1 0 0 0,-2 1-1 0 0,1-1 1 0 0,-1-1 0 0 0,1 0 0 0 0,-2 0-1 0 0,1 0 1 0 0,-2 0 0 0 0,1-1 0 0 0,-1 0-1 0 0,6-13 1 0 0,-7 11-200 0 0,0-1-1 0 0,-1 0 1 0 0,0 0 0 0 0,0-1-1 0 0,-1 1 1 0 0,-1-1 0 0 0,0 1-1 0 0,-1-1 1 0 0,0 1 0 0 0,-4-20-1 0 0,4 31-41 0 0,0-1-1 0 0,-1 1 1 0 0,1-1-1 0 0,0 1 1 0 0,-1-1-1 0 0,1 1 1 0 0,-1 0-1 0 0,0-1 1 0 0,1 1 0 0 0,-1 0-1 0 0,0 0 1 0 0,0-1-1 0 0,0 1 1 0 0,0 0-1 0 0,0 0 1 0 0,0 0-1 0 0,0 0 1 0 0,0 0-1 0 0,-1 0 1 0 0,1 1-1 0 0,0-1 1 0 0,0 0 0 0 0,-1 0-1 0 0,1 1 1 0 0,0-1-1 0 0,-1 1 1 0 0,1 0-1 0 0,-1-1 1 0 0,1 1-1 0 0,-1 0 1 0 0,1 0-1 0 0,-1-1 1 0 0,1 1-1 0 0,-1 1 1 0 0,1-1 0 0 0,-1 0-1 0 0,1 0 1 0 0,-1 0-1 0 0,1 1 1 0 0,-2 0-1 0 0,-4 1-91 0 0,0 1 0 0 0,0 0 0 0 0,0 0 0 0 0,0 1 0 0 0,1 0 0 0 0,-11 7 1 0 0,-133 123-1 0 0,80-67 358 0 0,41-41 14 0 0,2 1 0 0 0,-44 56 0 0 0,68-80-210 0 0,1 1 1 0 0,0-1-1 0 0,0 1 1 0 0,0 0-1 0 0,0 0 1 0 0,1 0-1 0 0,-1 0 1 0 0,1 0-1 0 0,0 0 1 0 0,0 0-1 0 0,0 1 1 0 0,0 6-1 0 0,2-10-24 0 0,-1 1-1 0 0,0 0 0 0 0,1 0 0 0 0,-1 0 0 0 0,0 0 0 0 0,1-1 0 0 0,0 1 0 0 0,0 0 1 0 0,-1-1-1 0 0,1 1 0 0 0,0 0 0 0 0,0-1 0 0 0,0 1 0 0 0,1-1 0 0 0,-1 1 1 0 0,0-1-1 0 0,0 0 0 0 0,1 0 0 0 0,-1 1 0 0 0,1-1 0 0 0,-1 0 0 0 0,1 0 0 0 0,0 0 1 0 0,-1-1-1 0 0,1 1 0 0 0,0 0 0 0 0,0-1 0 0 0,-1 1 0 0 0,1-1 0 0 0,2 1 0 0 0,4 0 24 0 0,0 0 0 0 0,0 0 0 0 0,0-1-1 0 0,0 0 1 0 0,-1 0 0 0 0,1-1-1 0 0,0 0 1 0 0,0-1 0 0 0,10-2-1 0 0,5-4 18 0 0,37-16 0 0 0,-42 15-146 0 0,-1 0 0 0 0,1-1-1 0 0,-2-1 1 0 0,23-19 0 0 0,-15 9-380 0 0,-2-2 1 0 0,28-35-1 0 0,-49 57 822 0 0,-2 2-220 0 0,-5 4-132 0 0,1 0 0 0 0,0 1-1 0 0,0-1 1 0 0,0 1 0 0 0,1 1 0 0 0,-1-1 0 0 0,1 0-1 0 0,1 1 1 0 0,0 0 0 0 0,0 0 0 0 0,-3 9-1 0 0,6-14-78 0 0,0 0 0 0 0,0 0-1 0 0,1 0 1 0 0,-1 0 0 0 0,1 0-1 0 0,-1 0 1 0 0,1 0 0 0 0,0 0 0 0 0,-1 0-1 0 0,1 0 1 0 0,0 0 0 0 0,0 0-1 0 0,1 0 1 0 0,-1-1 0 0 0,0 1-1 0 0,0-1 1 0 0,3 3 0 0 0,-1-2-354 0 0,0 1 1 0 0,0-1 0 0 0,1 0 0 0 0,-1 0 0 0 0,1 0 0 0 0,-1 0 0 0 0,1-1 0 0 0,0 1 0 0 0,-1-1 0 0 0,1 0 0 0 0,0 0 0 0 0,0 0 0 0 0,0-1 0 0 0,0 0 0 0 0,0 1 0 0 0,5-2 0 0 0,8 0-1438 0 0,0 0 1 0 0,24-7 0 0 0,-26 5 904 0 0,47-11 8989 0 0,-72 23-4412 0 0,7-8-1895 0 0,11-8-1384 0 0,10-8 1 0 0,1 1 0 0 0,37-20 1 0 0,-36 22-300 0 0,125-67 23 0 0,-108 60-64 0 0,-22 10-6 0 0,1 2 0 0 0,1 0 0 0 0,-1 0 0 0 0,1 2 0 0 0,29-7 0 0 0,-45 12 0 0 0,0 0 1 0 0,1-1-1 0 0,-1 1 0 0 0,0 0 1 0 0,0 0-1 0 0,0 0 0 0 0,0 0 1 0 0,0 1-1 0 0,0-1 0 0 0,0 0 1 0 0,0 0-1 0 0,0 0 0 0 0,0 1 1 0 0,0-1-1 0 0,0 1 0 0 0,0-1 1 0 0,0 1-1 0 0,0-1 0 0 0,0 1 1 0 0,0 0-1 0 0,0-1 0 0 0,0 1 1 0 0,1 1-1 0 0,-1 0 1 0 0,-1-1 1 0 0,1 1-1 0 0,0 0 1 0 0,-1-1 0 0 0,1 1-1 0 0,-1 0 1 0 0,1-1-1 0 0,-1 1 1 0 0,0 0-1 0 0,0 0 1 0 0,0-1-1 0 0,0 1 1 0 0,0 2 0 0 0,-1 5 13 0 0,-1-1 0 0 0,0 1 1 0 0,-1-1-1 0 0,-5 15 1 0 0,1-8 29 0 0,-1-1-1 0 0,-14 20 1 0 0,12-21-37 0 0,1 1 0 0 0,-9 22-1 0 0,17-35-78 0 0,0 0-1 0 0,1 0 1 0 0,0 0 0 0 0,-1 0-1 0 0,1 0 1 0 0,0 1 0 0 0,-1-1-1 0 0,1 0 1 0 0,0 0 0 0 0,0 0-1 0 0,0 1 1 0 0,0-1 0 0 0,0 0-1 0 0,0 0 1 0 0,0 0 0 0 0,1 1-1 0 0,-1-1 1 0 0,0 0 0 0 0,1 0-1 0 0,-1 0 1 0 0,1 0 0 0 0,0 2-1 0 0,0-2-99 0 0,0 0 0 0 0,0 0-1 0 0,1 0 1 0 0,-1 0-1 0 0,0 0 1 0 0,1 0 0 0 0,-1 0-1 0 0,0 0 1 0 0,1-1-1 0 0,-1 1 1 0 0,1-1 0 0 0,-1 1-1 0 0,1-1 1 0 0,-1 1-1 0 0,1-1 1 0 0,2 0 0 0 0,14 1-1531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0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148 370 5527 0 0,'0'1'10868'0'0,"-2"2"-10717"0"0,1-1 1 0 0,-1 0-1 0 0,0 0 0 0 0,0 0 0 0 0,0 0 0 0 0,0-1 0 0 0,0 1 1 0 0,0 0-1 0 0,0-1 0 0 0,0 1 0 0 0,-1-1 0 0 0,1 0 0 0 0,-1 0 0 0 0,1 0 1 0 0,-1 0-1 0 0,1 0 0 0 0,-1-1 0 0 0,1 1 0 0 0,-1-1 0 0 0,0 1 1 0 0,1-1-1 0 0,-1 0 0 0 0,0 0 0 0 0,1 0 0 0 0,-1-1 0 0 0,0 1 1 0 0,1-1-1 0 0,-1 1 0 0 0,1-1 0 0 0,-1 0 0 0 0,1 0 0 0 0,-1 0 1 0 0,1 0-1 0 0,-4-2 0 0 0,1-2-105 0 0,-1 0 0 0 0,1-1 0 0 0,0 1 0 0 0,0-1 0 0 0,1 0 0 0 0,0 0 0 0 0,0-1 0 0 0,0 1 0 0 0,1-1-1 0 0,0 0 1 0 0,0 0 0 0 0,0 0 0 0 0,1 0 0 0 0,0-1 0 0 0,1 1 0 0 0,0 0 0 0 0,0-1 0 0 0,0-8 0 0 0,1 13-49 0 0,1-1 0 0 0,0 0 0 0 0,-1 0-1 0 0,2 1 1 0 0,-1-1 0 0 0,0 1 0 0 0,0-1 0 0 0,1 1 0 0 0,2-5-1 0 0,20-28-85 0 0,-15 27 7 0 0,0-1 1 0 0,0 1 0 0 0,0 0-1 0 0,1 1 1 0 0,0 0-1 0 0,1 0 1 0 0,18-9 0 0 0,6-1-189 0 0,44-14 0 0 0,-45 19 136 0 0,1 2 0 0 0,50-9-1 0 0,-64 16 265 0 0,1 2 0 0 0,0 0 0 0 0,0 1 0 0 0,0 1-1 0 0,27 4 1 0 0,-46-3-75 0 0,1 0 1 0 0,0-1-1 0 0,-1 1 0 0 0,1 1 0 0 0,0-1 1 0 0,-1 0-1 0 0,0 1 0 0 0,1 0 0 0 0,-1 0 0 0 0,0 0 1 0 0,0 0-1 0 0,0 0 0 0 0,4 4 0 0 0,-6-5-22 0 0,0 1 0 0 0,0-1 0 0 0,0 1 0 0 0,0-1 0 0 0,0 1 0 0 0,0 0 0 0 0,0 0 0 0 0,-1-1 0 0 0,1 1 0 0 0,0 0 0 0 0,-1 0 0 0 0,0 0 0 0 0,1 0 0 0 0,-1-1 0 0 0,0 1 0 0 0,0 0 0 0 0,0 0 0 0 0,0 0 0 0 0,0 0-1 0 0,-1 0 1 0 0,1 0 0 0 0,0 0 0 0 0,-1-1 0 0 0,0 1 0 0 0,1 0 0 0 0,-1 0 0 0 0,-1 2 0 0 0,-7 11 133 0 0,-1-1 0 0 0,0 0 0 0 0,0 0 0 0 0,-20 17-1 0 0,14-13-55 0 0,0-1-106 0 0,-2-1 0 0 0,0-1 1 0 0,0 0-1 0 0,-24 13 1 0 0,-86 42-3396 0 0,84-50-3528 0 0,24-13 868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0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31 9215 0 0,'23'-31'4610'0'0,"-22"33"-3481"0"0,-1 1-1092 0 0,0 0 0 0 0,0 0 0 0 0,0 0 0 0 0,-1 0 0 0 0,1 0 0 0 0,-1-1 0 0 0,1 1 0 0 0,-1 0 0 0 0,0 0 0 0 0,-2 5 0 0 0,-18 29 56 0 0,12-22-92 0 0,-89 149 463 0 0,-46 84 664 0 0,101-167 500 0 0,-91 125-1 0 0,90-138-1365 0 0,39-60-275 0 0,1 1-1 0 0,0-1 0 0 0,1 1 1 0 0,0 0-1 0 0,0 0 0 0 0,-1 12 1 0 0,4-20-35 0 0,0 0 0 0 0,0-1 0 0 0,0 1 0 0 0,0-1 1 0 0,0 1-1 0 0,0-1 0 0 0,1 1 0 0 0,-1-1 0 0 0,0 1 1 0 0,1-1-1 0 0,-1 1 0 0 0,0-1 0 0 0,0 1 0 0 0,1-1 1 0 0,-1 1-1 0 0,1-1 0 0 0,-1 0 0 0 0,0 1 0 0 0,1-1 1 0 0,-1 0-1 0 0,1 1 0 0 0,-1-1 0 0 0,1 0 0 0 0,-1 1 1 0 0,2-1-1 0 0,-1 0-365 0 0,13 5-6345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1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0 337 8375 0 0,'16'-51'880'0'0,"-11"32"899"0"0,1 1 0 0 0,10-22-1 0 0,-7 28 1469 0 0,-6 13-729 0 0,-2 6-1632 0 0,-4 17-567 0 0,-2 1 0 0 0,-7 24 0 0 0,-6 35-92 0 0,2 150-86 0 0,18-17-2 0 0,-2-215-22 0 0,10-20-6 0 0,-9 16-91 0 0,28-62 382 0 0,61-95 1 0 0,-26 70-80 0 0,3 4 1 0 0,5 2-1 0 0,3 3 0 0 0,125-102 0 0 0,-186 170-269 0 0,-4 2-6 0 0,1 1-1 0 0,1 0 0 0 0,0 1 0 0 0,0 0 0 0 0,0 0 0 0 0,17-6 0 0 0,-29 15-64 0 0,0 0-1 0 0,0 0 1 0 0,0 0-1 0 0,0 0 1 0 0,0 0-1 0 0,0 0 1 0 0,0 0 0 0 0,0 0-1 0 0,0 0 1 0 0,0-1-1 0 0,-1 3 1 0 0,-3 7-202 0 0,-1-1 1 0 0,0 0-1 0 0,0 0 0 0 0,-1-1 1 0 0,-7 9-1 0 0,5-6-429 0 0,-17 21-1207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1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50 14223 0 0,'0'0'690'0'0,"-5"-5"46"0"0,-1 0-446 0 0,-1 0 1 0 0,1 0 0 0 0,-1 1 0 0 0,1 0 0 0 0,-1 1 0 0 0,0-1 0 0 0,-1 1-1 0 0,1 1 1 0 0,-1-1 0 0 0,1 1 0 0 0,-1 1 0 0 0,0-1 0 0 0,1 1 0 0 0,-1 0 0 0 0,-14 1-1 0 0,13 1-178 0 0,-1 1 1 0 0,0-1-1 0 0,1 1 0 0 0,-1 1 0 0 0,1 0 0 0 0,0 0 0 0 0,0 1 0 0 0,0 0 0 0 0,1 1 0 0 0,-1 0 0 0 0,1 0 0 0 0,-11 9 0 0 0,-238 221-832 0 0,240-220 585 0 0,2 2-1 0 0,0-1 1 0 0,1 2-1 0 0,-14 23 1 0 0,28-41 134 0 0,0 1 0 0 0,-1-1 1 0 0,1 1-1 0 0,0-1 0 0 0,-1 0 0 0 0,1 1 1 0 0,0-1-1 0 0,0 1 0 0 0,-1-1 0 0 0,1 0 0 0 0,0 1 1 0 0,0-1-1 0 0,0 1 0 0 0,0-1 0 0 0,0 1 0 0 0,0-1 1 0 0,0 1-1 0 0,0-1 0 0 0,0 1 0 0 0,0-1 1 0 0,0 1-1 0 0,0-1 0 0 0,0 1 0 0 0,1 0 3 0 0,0-1 0 0 0,0 1-1 0 0,0-1 1 0 0,0 0 0 0 0,0 0 0 0 0,0 1 0 0 0,0-1-1 0 0,0 0 1 0 0,0 0 0 0 0,1 0 0 0 0,-1 0-1 0 0,0 0 1 0 0,0-1 0 0 0,0 1 0 0 0,1 0-1 0 0,21-6 87 0 0,1-2-13 0 0,-1-1 0 0 0,33-18-1 0 0,42-30 43 0 0,-88 51-94 0 0,31-19-7 0 0,72-46-16 0 0,-101 62-9 0 0,0-1-1 0 0,0 0 1 0 0,14-18-1 0 0,-21 23 98 0 0,-1-1 0 0 0,0 0-1 0 0,0 0 1 0 0,0 0 0 0 0,-1 0 0 0 0,0-1 0 0 0,0 1 0 0 0,-1-1-1 0 0,3-9 1 0 0,-5 9 116 0 0,-4 14 88 0 0,-4 17 84 0 0,7-10-487 0 0,0-1 0 0 0,0 1-1 0 0,1 0 1 0 0,1-1 0 0 0,0 1 0 0 0,1 0-1 0 0,1-1 1 0 0,0 1 0 0 0,0-1-1 0 0,10 22 1 0 0,-11-31-601 0 0,1 0 0 0 0,-1 0 0 0 0,1 0 0 0 0,5 5 0 0 0,3 3-5888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1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63 563 16095 0 0,'0'0'787'0'0,"-4"9"180"0"0,-1-5-773 0 0,4-4-55 0 0,0 1-1 0 0,1-1 0 0 0,-1 0 1 0 0,0 0-1 0 0,0 1 0 0 0,1-1 1 0 0,-1 0-1 0 0,0 0 1 0 0,0 0-1 0 0,0 0 0 0 0,1 0 1 0 0,-1 0-1 0 0,0 0 0 0 0,0 0 1 0 0,0-1-1 0 0,1 1 1 0 0,-1 0-1 0 0,0 0 0 0 0,0 0 1 0 0,0-1-1 0 0,-14-7 1685 0 0,13 5-1677 0 0,0 1 0 0 0,0 0-1 0 0,0-1 1 0 0,0 1-1 0 0,1-1 1 0 0,-1 0-1 0 0,1 1 1 0 0,-1-1-1 0 0,1 0 1 0 0,0 0-1 0 0,0 0 1 0 0,0 0-1 0 0,1 0 1 0 0,-1 0-1 0 0,1 0 1 0 0,0 0-1 0 0,-1 0 1 0 0,1 0-1 0 0,0-1 1 0 0,1 1-1 0 0,0-3 1 0 0,0-5 40 0 0,1 0 0 0 0,1 1-1 0 0,0-1 1 0 0,7-17 0 0 0,-2 11-106 0 0,1-1 0 0 0,1 2 0 0 0,1-1 0 0 0,0 1 0 0 0,1 1 0 0 0,21-21 0 0 0,93-75-136 0 0,-110 97 51 0 0,10-8-76 0 0,1 2 0 0 0,1 0 1 0 0,44-22-1 0 0,24 0-665 0 0,-80 37-117 0 0,0 0-1 0 0,0 1 1 0 0,1 0 0 0 0,19-1 0 0 0,-14 4-963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5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0,'0'0'4296'0'0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1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119 271 16239 0 0,'0'0'1628'0'0,"1"2"-1488"0"0,15 21 1071 0 0,-8-13 55 0 0,-1 0 1 0 0,8 14-1 0 0,-13-20-1085 0 0,0 0 1 0 0,-1 0-1 0 0,1 1 1 0 0,-1-1-1 0 0,0 1 1 0 0,0-1 0 0 0,0 0-1 0 0,-1 1 1 0 0,1-1-1 0 0,-1 6 1 0 0,-2 3 5 0 0,0-1 1 0 0,0 1-1 0 0,-1-1 1 0 0,0 0 0 0 0,-6 12-1 0 0,-28 57 30 0 0,-12 7-242 0 0,3-9-1734 0 0,22-25-2206 0 0,23-52 2125 0 0</inkml:trace>
  <inkml:trace contextRef="#ctx0" brushRef="#br0" timeOffset="1">471 0 9671 0 0,'0'0'864'0'0,"-8"7"-696"0"0,1 1-168 0 0,0 2 0 0 0,2 3 448 0 0,1 1 48 0 0,2 1 16 0 0,0 1 0 0 0,2-2-512 0 0,4 1-80 0 0,10 15-24 0 0,3-7-8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1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280 209 6447 0 0,'2'0'499'0'0,"26"-3"-500"0"0,-19 0 1478 0 0,1 0-1 0 0,15-8 0 0 0,-13 4 16 0 0,0 1 1 0 0,-1-2-1 0 0,18-13 0 0 0,-16 9-796 0 0,0 0 0 0 0,-1-1-1 0 0,-1 0 1 0 0,0-1 0 0 0,-1 0-1 0 0,0-1 1 0 0,-1 0 0 0 0,8-20-1 0 0,-17 34-501 0 0,-1 0-202 0 0,-1 1 0 0 0,1 0 0 0 0,-1-1 0 0 0,0 1 0 0 0,1 0 0 0 0,-1 0 0 0 0,0 0 0 0 0,1 0 0 0 0,-1 0 0 0 0,0 0 0 0 0,1 0 0 0 0,-4 2 1 0 0,2-2-18 0 0,-14 3-64 0 0,2 1-1 0 0,-1 1 1 0 0,0 0 0 0 0,1 1-1 0 0,-17 8 1 0 0,-71 45-208 0 0,99-56 294 0 0,-52 34-25 0 0,2 2 1 0 0,2 2 0 0 0,-64 67-1 0 0,115-107 331 0 0,27 0 189 0 0,-6-5-406 0 0,1-1-1 0 0,-1-1 1 0 0,19-8-1 0 0,58-31-361 0 0,-54 25-167 0 0,-28 12 183 0 0,0 0 0 0 0,20-15 0 0 0,-34 22 313 0 0,1 2 0 0 0,5 4-42 0 0,-2 5-11 0 0,3 24-102 0 0,-6-26-263 0 0,-1-1 0 0 0,1 1-1 0 0,1-1 1 0 0,-1 1 0 0 0,1-1 0 0 0,0 0-1 0 0,6 9 1 0 0,0-5-6715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1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95 425 15951 0 0,'-1'0'730'0'0,"-22"6"262"0"0,-14 2-947 0 0,34-8 153 0 0,1 1 1 0 0,-1-1 0 0 0,1 0 0 0 0,-1 0 0 0 0,1 0-1 0 0,-1 0 1 0 0,1 0 0 0 0,-1-1 0 0 0,1 1 0 0 0,-1-1-1 0 0,-2-1 1 0 0,4 2 636 0 0,6-13 537 0 0,0 3-1154 0 0,1 0 1 0 0,1 1 0 0 0,0 0-1 0 0,0 0 1 0 0,1 1 0 0 0,0 0-1 0 0,12-10 1 0 0,8-7-24 0 0,-9 5-171 0 0,115-107 91 0 0,-106 102-102 0 0,2 2 0 0 0,62-36-1 0 0,-86 55-12 0 0,69-34-5 0 0,-65 34 9 0 0,-1 1-1 0 0,1-1 0 0 0,0 2 1 0 0,0-1-1 0 0,0 1 0 0 0,11 0 1 0 0,-19 1 8 0 0,0 1 1 0 0,0 0 0 0 0,-1 0-1 0 0,1 0 1 0 0,0 0 0 0 0,0 1-1 0 0,0-1 1 0 0,0 0 0 0 0,0 1-1 0 0,0 0 1 0 0,-1-1 0 0 0,1 1-1 0 0,0 0 1 0 0,0 0 0 0 0,-1 0-1 0 0,1 0 1 0 0,-1 0 0 0 0,1 0-1 0 0,2 3 1 0 0,-3-2 6 0 0,1 0 1 0 0,-1 0-1 0 0,0 0 0 0 0,0 0 0 0 0,0 1 0 0 0,0-1 1 0 0,-1 0-1 0 0,1 1 0 0 0,0-1 0 0 0,-1 0 1 0 0,0 1-1 0 0,0-1 0 0 0,0 5 0 0 0,-1 6 55 0 0,0 0 0 0 0,-2-1 0 0 0,0 1 1 0 0,-7 20-1 0 0,9-29-66 0 0,-29 78 200 0 0,18-52-286 0 0,1 1 0 0 0,1 0 0 0 0,-6 33 0 0 0,8-33-3194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1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14279 0 0,'0'0'8259'0'0,"-1"2"-7926"0"0,-54 85 547 0 0,-18 32-827 0 0,-31 91 1378 0 0,103-208-1260 0 0,1-2-159 0 0,0 1 0 0 0,0-1 0 0 0,0 0 0 0 0,0 0 0 0 0,0 1 0 0 0,-1-1 0 0 0,1 0 0 0 0,0 1 0 0 0,0-1 0 0 0,0 0 0 0 0,0 0 0 0 0,0 1 0 0 0,0-1 0 0 0,0 0 0 0 0,0 1 0 0 0,0-1 0 0 0,0 0 0 0 0,0 1 0 0 0,0-1 0 0 0,0 0 0 0 0,1 0 0 0 0,-1 1 0 0 0,0-1 0 0 0,0 0 0 0 0,0 0 0 0 0,0 1 0 0 0,0-1 0 0 0,1 0 0 0 0,-1 0 0 0 0,0 1 0 0 0,0-1 0 0 0,0 0 0 0 0,1 0 0 0 0,-1 1 0 0 0,14 3-116 0 0,-9-4-74 0 0,1 0 0 0 0,-1 0 0 0 0,11-2 0 0 0,-3-2-503 0 0,1 0 0 0 0,-1-2 1 0 0,21-10-1 0 0,-7 2-1183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1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133 100 15263 0 0,'0'0'1379'0'0,"1"7"-412"0"0,1-4 1881 0 0,-2-1-2694 0 0,1 0 0 0 0,-1 0 0 0 0,1 0 0 0 0,0-1 0 0 0,-1 1 1 0 0,1-1-1 0 0,0 1 0 0 0,0 0 0 0 0,0-1 0 0 0,1 0 0 0 0,-1 1 1 0 0,0-1-1 0 0,0 0 0 0 0,1 1 0 0 0,-1-1 0 0 0,1 0 0 0 0,-1 0 1 0 0,1 0-1 0 0,0 0 0 0 0,-1-1 0 0 0,1 1 0 0 0,0 0 0 0 0,-1-1 1 0 0,1 1-1 0 0,0-1 0 0 0,0 1 0 0 0,0-1 0 0 0,0 0 0 0 0,-1 0 1 0 0,1 0-1 0 0,0 0 0 0 0,0 0 0 0 0,0 0 0 0 0,3-1 0 0 0,25-6 262 0 0,0-1-1 0 0,-1-2 0 0 0,44-20 1 0 0,-29 9-405 0 0,41-28 0 0 0,-68 37-391 0 0,-15 12 143 0 0,-10-3-1515 0 0,3 2 1604 0 0,0 1 1 0 0,-1-1-1 0 0,1 1 0 0 0,0 1 0 0 0,0-1 1 0 0,0 1-1 0 0,0 0 0 0 0,-1 0 1 0 0,-6 3-1 0 0,-7 3-72 0 0,-19 10 0 0 0,32-14 182 0 0,-46 24-182 0 0,-76 50 0 0 0,101-58 204 0 0,1 1 1 0 0,1 2-1 0 0,0 1 0 0 0,-25 31 1 0 0,46-49 82 0 0,0 0 0 0 0,1 0 0 0 0,-1 0 0 0 0,1 0 0 0 0,0 0 0 0 0,1 1 0 0 0,0-1 0 0 0,-1 1 0 0 0,2 0 0 0 0,-1 0 0 0 0,1 0 0 0 0,-2 9 0 0 0,3-11 8 0 0,0 0 0 0 0,1 1 0 0 0,-1-1 0 0 0,1 0 0 0 0,0 0 0 0 0,0 0-1 0 0,0 0 1 0 0,0 0 0 0 0,1 0 0 0 0,-1-1 0 0 0,1 1 0 0 0,0 0 0 0 0,0-1 0 0 0,0 1 0 0 0,1-1 0 0 0,0 0-1 0 0,-1 1 1 0 0,1-1 0 0 0,4 3 0 0 0,-1-2-19 0 0,0 1 0 0 0,0-2-1 0 0,0 1 1 0 0,1-1 0 0 0,-1 1-1 0 0,1-2 1 0 0,0 1 0 0 0,0-1-1 0 0,0 0 1 0 0,0 0 0 0 0,0-1-1 0 0,15 1 1 0 0,-4-2 89 0 0,1 0 0 0 0,-1-1 0 0 0,35-6 0 0 0,-36 3-625 0 0,0 0-1 0 0,0-1 1 0 0,-1 0 0 0 0,0-2-1 0 0,0 0 1 0 0,0 0 0 0 0,23-17-1 0 0,-24 12-7732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1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1001 52 4607 0 0,'212'-43'911'0'0,"-187"39"3627"0"0,48 0-1 0 0,-61 4-3678 0 0,0 1-1 0 0,0 0 0 0 0,0 1 1 0 0,0 0-1 0 0,0 1 0 0 0,13 5 1 0 0,-25-8-810 0 0,1 0-1 0 0,-1 0 1 0 0,1 0 0 0 0,-1 0-1 0 0,0 0 1 0 0,1 1 0 0 0,-1-1-1 0 0,0 0 1 0 0,1 0 0 0 0,-1 0 0 0 0,1 1-1 0 0,-1-1 1 0 0,0 0 0 0 0,1 1-1 0 0,-1-1 1 0 0,0 0 0 0 0,0 1-1 0 0,1-1 1 0 0,-1 0 0 0 0,0 1 0 0 0,0-1-1 0 0,0 0 1 0 0,1 1 0 0 0,-1-1-1 0 0,0 1 1 0 0,0-1 0 0 0,0 0-1 0 0,0 1 1 0 0,0 0-13 0 0,0 0 0 0 0,0 0 0 0 0,-1-1 0 0 0,1 1 0 0 0,0-1 0 0 0,-1 1 0 0 0,1 0 0 0 0,-1-1-1 0 0,1 1 1 0 0,0-1 0 0 0,-1 1 0 0 0,1-1 0 0 0,-1 1 0 0 0,0-1 0 0 0,0 1 0 0 0,-3 2 71 0 0,0-1 1 0 0,-1 1-1 0 0,1-1 0 0 0,-7 2 1 0 0,-12 2 163 0 0,-1-1-1 0 0,1-1 1 0 0,-33 2 0 0 0,-8 0-62 0 0,-294 65-548 0 0,196-31 41 0 0,-190 38-1196 0 0,323-74 1367 0 0,-90 11-297 0 0,99-14 380 0 0,0 0 0 0 0,0-2-1 0 0,-38-5 1 0 0,57 6 45 0 0,-6-2-2 0 0,0 1 1 0 0,0-1-1 0 0,-9-4 0 0 0,15 6 2 0 0,0-1-1 0 0,0 1 0 0 0,0-1 0 0 0,0 0 1 0 0,0 1-1 0 0,0-1 0 0 0,0 0 0 0 0,0 0 1 0 0,0 0-1 0 0,0 1 0 0 0,0-1 0 0 0,0-2 0 0 0,0 3 1 0 0,1-1 0 0 0,0 1-1 0 0,0-1 1 0 0,0 1 0 0 0,0-1-1 0 0,0 1 1 0 0,-1-1-1 0 0,1 1 1 0 0,0-1 0 0 0,0 0-1 0 0,0 1 1 0 0,1-1 0 0 0,-1 1-1 0 0,0-1 1 0 0,0 1-1 0 0,0-1 1 0 0,0 1 0 0 0,0-1-1 0 0,1 0 1 0 0,-1 1 0 0 0,0 0-1 0 0,1-1 1 0 0,-1 1-1 0 0,0-1 1 0 0,1 1 0 0 0,-1-1-1 0 0,1 0 1 0 0,1 0 19 0 0,-1 0 1 0 0,1-1-1 0 0,0 1 0 0 0,0 0 1 0 0,-1 0-1 0 0,1 0 1 0 0,0 0-1 0 0,0 1 0 0 0,0-1 1 0 0,0 1-1 0 0,0-1 1 0 0,3 0-1 0 0,27-1 224 0 0,-32 2-243 0 0,12-1 134 0 0,1 2 0 0 0,-1-1-1 0 0,0 2 1 0 0,0 0 0 0 0,0 0-1 0 0,0 1 1 0 0,0 1-1 0 0,0 0 1 0 0,-1 0 0 0 0,20 12-1 0 0,-25-13-110 0 0,0 0 0 0 0,-1 1 0 0 0,1 0 0 0 0,-1 1 0 0 0,0-1 0 0 0,0 1 0 0 0,-1 0 0 0 0,1 0-1 0 0,-1 0 1 0 0,0 1 0 0 0,0-1 0 0 0,-1 1 0 0 0,0 0 0 0 0,0 0 0 0 0,0 0 0 0 0,-1 0 0 0 0,0 1 0 0 0,0-1-1 0 0,0 1 1 0 0,-1 0 0 0 0,1 8 0 0 0,-2 31 1 0 0,-1-30-101 0 0,1 0-1 0 0,5 31 1 0 0,-4-42 50 0 0,0 0-1 0 0,1 0 0 0 0,-1 0 1 0 0,1 0-1 0 0,0 0 1 0 0,1 0-1 0 0,-1-1 1 0 0,1 1-1 0 0,0-1 1 0 0,0 1-1 0 0,0-1 0 0 0,8 7 1 0 0,-2-4 14 0 0,0 0 1 0 0,1 0 0 0 0,0-1-1 0 0,0-1 1 0 0,0 1-1 0 0,0-2 1 0 0,13 5-1 0 0,-6-3 31 0 0,-1 1-1 0 0,0 1 0 0 0,29 18 0 0 0,-37-21-7 0 0,-9-4-8 0 0,1-1 0 0 0,0 1 0 0 0,0 0 1 0 0,0-1-1 0 0,0 1 0 0 0,0-1 0 0 0,-1 1 0 0 0,1-1 1 0 0,0 1-1 0 0,0-1 0 0 0,-1 0 0 0 0,1 1 0 0 0,0-1 1 0 0,-1 1-1 0 0,1-1 0 0 0,0 0 0 0 0,-1 1 0 0 0,1-1 1 0 0,-1 1-1 0 0,-1 0 11 0 0,0 1 1 0 0,0-1-1 0 0,0 0 1 0 0,0 0-1 0 0,0 0 1 0 0,0 0-1 0 0,0-1 1 0 0,0 1-1 0 0,0 0 1 0 0,0-1-1 0 0,0 0 0 0 0,0 1 1 0 0,-1-1-1 0 0,1 0 1 0 0,0 0-1 0 0,0 0 1 0 0,0 0-1 0 0,0 0 1 0 0,-1-1-1 0 0,1 1 1 0 0,0-1-1 0 0,0 0 1 0 0,0 1-1 0 0,0-1 1 0 0,0 0-1 0 0,0 0 1 0 0,0 0-1 0 0,0 0 1 0 0,-1-2-1 0 0,-4-2 71 0 0,0 1 0 0 0,1-2 0 0 0,0 1 0 0 0,1-1 0 0 0,-1 1 0 0 0,-7-12 0 0 0,8 10-42 0 0,0-1-1 0 0,1 1 1 0 0,0-1-1 0 0,1 0 1 0 0,-1 0 0 0 0,1 0-1 0 0,1-1 1 0 0,0 1-1 0 0,0-1 1 0 0,1 1-1 0 0,0-1 1 0 0,0 0 0 0 0,1 1-1 0 0,0-1 1 0 0,0 0-1 0 0,1 1 1 0 0,1-1 0 0 0,-1 1-1 0 0,1-1 1 0 0,1 1-1 0 0,-1 0 1 0 0,1-1-1 0 0,1 1 1 0 0,0 1 0 0 0,0-1-1 0 0,0 0 1 0 0,1 1-1 0 0,0 0 1 0 0,0 0 0 0 0,12-10-1 0 0,9-5-42 0 0,2 1 0 0 0,45-26 0 0 0,-68 44 0 0 0,0 1 0 0 0,-1-1 0 0 0,0 0 0 0 0,0 0 0 0 0,0 0 0 0 0,-1 0 0 0 0,1-1 0 0 0,-1 1 0 0 0,0-1 0 0 0,5-6 0 0 0,-3 3-3 0 0,-4 7 0 0 0,-1-1 0 0 0,1 1 0 0 0,-1-1 0 0 0,1 1 0 0 0,-1-1 0 0 0,0 0 0 0 0,1 1 0 0 0,-1-1 0 0 0,0 1 0 0 0,1-1 0 0 0,-1 0 0 0 0,0 1 0 0 0,0-1 0 0 0,1 0 0 0 0,-1 1 0 0 0,0-1-1 0 0,0 0 1 0 0,0 1 0 0 0,0-1 0 0 0,0 0 0 0 0,0 0 0 0 0,0-4-18 0 0,0 4-107 0 0,7 10-3492 0 0,2-1-1906 0 0,0 0-1629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1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57 2303 0 0,'-1'1'167'0'0,"-30"9"15892"0"0,32-11-15509 0 0,25-11 78 0 0,0 0 0 0 0,1 2 0 0 0,0 1 0 0 0,1 1 0 0 0,46-7 0 0 0,-69 14-565 0 0,-1 1 0 0 0,0 0 0 0 0,1 0 0 0 0,-1 1 0 0 0,0-1 0 0 0,1 1 0 0 0,4 2 0 0 0,-8-3-55 0 0,-1 0 0 0 0,1 1 0 0 0,-1-1 0 0 0,1 1 0 0 0,-1-1 0 0 0,1 1 0 0 0,-1-1 0 0 0,0 1 0 0 0,1-1 0 0 0,-1 1 0 0 0,1-1 0 0 0,-1 1 0 0 0,0-1 0 0 0,0 1 0 0 0,1-1 0 0 0,-1 1 0 0 0,0 0 0 0 0,0-1 0 0 0,0 1 0 0 0,0 0 0 0 0,0 0 0 0 0,2 13 104 0 0,-2-14-112 0 0,-1 5 2 0 0,0 1 1 0 0,0-1-1 0 0,0 1 0 0 0,-1-1 1 0 0,1 0-1 0 0,-1 0 0 0 0,0 0 0 0 0,-1 0 1 0 0,1 0-1 0 0,-1 0 0 0 0,0 0 1 0 0,0-1-1 0 0,-6 7 0 0 0,-6 5 14 0 0,-33 28 0 0 0,-94 67-199 0 0,82-65 134 0 0,13-10-23 0 0,40-29 72 0 0,3 2 0 0 0,5 2 0 0 0,-1-8 7 0 0,1 0 1 0 0,0 0-1 0 0,0-1 0 0 0,1 1 1 0 0,-1 0-1 0 0,0-1 0 0 0,1 1 1 0 0,0-1-1 0 0,-1 1 0 0 0,1-1 0 0 0,0 0 1 0 0,0 0-1 0 0,1 0 0 0 0,3 3 1 0 0,-1-1 23 0 0,0-1 0 0 0,0-1 0 0 0,0 1 0 0 0,0-1 0 0 0,1 0 0 0 0,-1 0 1 0 0,7 1-1 0 0,7 1 78 0 0,1-2 1 0 0,0 0 0 0 0,26-1 0 0 0,-44-1-107 0 0,146-2 1098 0 0,-75 1-2339 0 0,0 0-6188 0 0,-55 1 260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2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 11231 0 0,'0'0'514'0'0,"-2"0"-12"0"0,-5-2 1948 0 0,7 4-1702 0 0,0 1-620 0 0,0 1 1 0 0,0-1 0 0 0,1 0 0 0 0,-1 0 0 0 0,1 1 0 0 0,0-1-1 0 0,0 0 1 0 0,0 0 0 0 0,1 0 0 0 0,-1 0 0 0 0,1 0 0 0 0,0-1-1 0 0,3 6 1 0 0,-1-3 8 0 0,1-1-1 0 0,-1 1 1 0 0,1-1-1 0 0,0 0 0 0 0,1 0 1 0 0,8 4-1 0 0,3 1 53 0 0,2-1-1 0 0,-1 0 0 0 0,33 7 1 0 0,-1-3-28 0 0,32 8 56 0 0,-73-17-180 0 0,1 1 0 0 0,-1 0 0 0 0,0 0 0 0 0,0 1 0 0 0,0 0 0 0 0,8 6 0 0 0,-15-8-19 0 0,1-1 0 0 0,-1 0 0 0 0,1 1-1 0 0,-1-1 1 0 0,0 1 0 0 0,0 0 0 0 0,0-1 0 0 0,0 1 0 0 0,0 0 0 0 0,0 0 0 0 0,-1 1-1 0 0,0-1 1 0 0,0 0 0 0 0,2 7 0 0 0,-2-5 3 0 0,-1-1-1 0 0,0 1 1 0 0,0 0 0 0 0,0 0-1 0 0,0 0 1 0 0,-1 0 0 0 0,0 0 0 0 0,0-1-1 0 0,-2 8 1 0 0,-3 3 37 0 0,-1-1 0 0 0,0 0 0 0 0,-1 0 0 0 0,0-1 0 0 0,-15 18 0 0 0,4-8 5 0 0,-1 0 1 0 0,-1-2 0 0 0,-1 0 0 0 0,-1-1 0 0 0,-1-2-1 0 0,-38 24 1 0 0,24-20 30 0 0,-74 31-1 0 0,110-52-296 0 0,4-2-445 0 0,30-18-1337 0 0,-5 3 178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0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353 668 1375 0 0,'11'-21'252'0'0,"0"1"-1"0"0,2 0 0 0 0,0 1 0 0 0,24-27 0 0 0,115-151 2799 0 0,-126 161-1480 0 0,-3-1 0 0 0,-1-2 0 0 0,-1 0 0 0 0,-2-1 0 0 0,-3 0 0 0 0,21-73 2720 0 0,-37 117-2679 0 0,-3 19-677 0 0,-8 33-947 0 0,-36 93 469 0 0,19-65-171 0 0,-66 190 546 0 0,59-188-732 0 0,-51 92-1 0 0,40-104-66 0 0,-72 91-1 0 0,42-64-19 0 0,-8 8-187 0 0,-10 14-122 0 0,87-112-464 0 0,-10 24 0 0 0,9-19-1625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0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76 109 9671 0 0,'-16'7'524'0'0,"-23"16"0"0"0,24-12 68 0 0,10-4 3712 0 0,11 8-1866 0 0,-5-13-2358 0 0,0 0 1 0 0,1-1-1 0 0,-1 1 1 0 0,1 0-1 0 0,-1-1 1 0 0,1 0 0 0 0,0 1-1 0 0,0-1 1 0 0,-1 0-1 0 0,1 0 1 0 0,0 0 0 0 0,0 0-1 0 0,0 0 1 0 0,5 1-1 0 0,0 0 203 0 0,1 0-1 0 0,14 1 1 0 0,12-2 343 0 0,-1-2 1 0 0,1-1 0 0 0,33-7 0 0 0,-61 9-556 0 0,236-51 1959 0 0,-116 22-1525 0 0,-5 5-538 0 0,220-15 0 0 0,-298 36-1319 0 0,-1-2-1 0 0,79-18 0 0 0,-76 9-458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7:5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9 1839 0 0,'0'0'10316'0'0,"-2"-8"-5553"0"0,0 9-4752 0 0,-5 5 69 0 0,-1 0-1 0 0,0 0 1 0 0,0-1 0 0 0,-1 0 0 0 0,0-1 0 0 0,0 0 0 0 0,0 0 0 0 0,0-1 0 0 0,0 0-1 0 0,-1-1 1 0 0,-15 3 0 0 0,12-6-69 0 0,3-2 46 0 0,8 2 81 0 0,4 0-1120 0 0,3 0 945 0 0,0 1-3182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0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14 5527 0 0,'0'0'423'0'0,"-1"-1"-278"0"0,0 0 37 0 0,0 0-1 0 0,1 0 0 0 0,-1 0 0 0 0,0 0 0 0 0,0 1 0 0 0,0-1 1 0 0,0 0-1 0 0,0 0 0 0 0,0 1 0 0 0,0-1 0 0 0,0 1 1 0 0,0-1-1 0 0,0 1 0 0 0,0-1 0 0 0,0 1 0 0 0,0-1 0 0 0,0 1 1 0 0,0 0-1 0 0,0 0 0 0 0,-1-1 0 0 0,1 1 0 0 0,0 0 0 0 0,-2 0 1 0 0,1 1 278 0 0,-1 0 1 0 0,1-1 0 0 0,0 1 0 0 0,0 0 0 0 0,-1 0-1 0 0,1 0 1 0 0,0 0 0 0 0,0 1 0 0 0,0-1 0 0 0,0 1-1 0 0,-2 1 1 0 0,-2 3 648 0 0,0 0-1 0 0,0 1 1 0 0,-5 8 0 0 0,-3 5-1623 0 0,-31 62 1269 0 0,-53 133 1 0 0,4 55-685 0 0,12-34-76 0 0,55-167 5 0 0,-3-2 0 0 0,-2-1 0 0 0,-76 112 0 0 0,90-151 10 0 0,9-14-18 0 0,0 0 0 0 0,0 0 0 0 0,-1-1 1 0 0,0-1-1 0 0,-1 0 0 0 0,-1 0 0 0 0,-17 12 0 0 0,27-21 61 0 0,2-5 1 0 0,2-7-31 0 0,0-1 1 0 0,1 1-1 0 0,0 0 1 0 0,1 0-1 0 0,0 0 1 0 0,0 1-1 0 0,1-1 1 0 0,12-15 0 0 0,2-2 0 0 0,37-38 1 0 0,-21 30-71 0 0,2 1-1 0 0,49-34 1 0 0,-77 61 69 0 0,1 0 0 0 0,0 0 1 0 0,1 1-1 0 0,0 0 0 0 0,0 1 0 0 0,0 1 0 0 0,0-1 0 0 0,19-3 0 0 0,-28 8 5 0 0,0-1 1 0 0,0 1-1 0 0,-1 0 0 0 0,1 0 1 0 0,0 0-1 0 0,0 0 0 0 0,0 0 0 0 0,0 1 1 0 0,0-1-1 0 0,0 1 0 0 0,0-1 0 0 0,0 1 1 0 0,-1-1-1 0 0,1 1 0 0 0,0 0 1 0 0,0 0-1 0 0,-1 0 0 0 0,1 0 0 0 0,-1 0 1 0 0,1 0-1 0 0,-1 1 0 0 0,1-1 0 0 0,-1 0 1 0 0,0 1-1 0 0,1-1 0 0 0,-1 1 1 0 0,0 0-1 0 0,0-1 0 0 0,0 1 0 0 0,0 0 1 0 0,-1-1-1 0 0,1 1 0 0 0,0 0 1 0 0,-1 0-1 0 0,1 0 0 0 0,0 3 0 0 0,0 4 60 0 0,-1-1 0 0 0,1 1 1 0 0,-1-1-1 0 0,-1 1 0 0 0,1-1 0 0 0,-1 1 0 0 0,-3 7 0 0 0,-7 26 88 0 0,-3 0 0 0 0,-30 64 0 0 0,31-77-130 0 0,-40 74-1811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0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63 9671 0 0,'2'0'748'0'0,"71"14"4101"0"0,-28-5 229 0 0,-7-3-3017 0 0,42 3 1 0 0,-63-9-1790 0 0,1 0 0 0 0,0 0 0 0 0,-1-2 0 0 0,30-6-1 0 0,-43 7-264 0 0,-1 0 0 0 0,1 0 0 0 0,0-1 0 0 0,-1 1-1 0 0,1-1 1 0 0,-1 0 0 0 0,1 0 0 0 0,-1-1-1 0 0,0 1 1 0 0,0-1 0 0 0,0 1 0 0 0,5-7 0 0 0,-7 8-16 0 0,-1 0 1 0 0,1 0-1 0 0,0 0 1 0 0,-1 0-1 0 0,1-1 1 0 0,-1 1-1 0 0,1 0 1 0 0,-1-1-1 0 0,1 1 1 0 0,-1 0 0 0 0,0-1-1 0 0,0 1 1 0 0,0 0-1 0 0,0-1 1 0 0,0 1-1 0 0,0-2 1 0 0,0 1-16 0 0,-1 0 1 0 0,1 1 0 0 0,-1-1-1 0 0,0 0 1 0 0,0 1 0 0 0,0-1-1 0 0,1 1 1 0 0,-1-1 0 0 0,-1 1-1 0 0,1-1 1 0 0,0 1 0 0 0,0 0-1 0 0,0 0 1 0 0,-1 0-1 0 0,-2-2 1 0 0,1 1-39 0 0,0 0-1 0 0,0 1 1 0 0,0 0-1 0 0,0 0 1 0 0,0 0 0 0 0,-1 0-1 0 0,1 0 1 0 0,0 0-1 0 0,-1 1 1 0 0,1 0 0 0 0,-6 0-1 0 0,-38 3-732 0 0,29 1 490 0 0,-1 0 0 0 0,1 1 0 0 0,0 1 0 0 0,1 1 0 0 0,-1 0 0 0 0,-29 19 0 0 0,13-5 132 0 0,1 2 0 0 0,-35 32 1 0 0,50-39 285 0 0,-24 27-1 0 0,35-35 35 0 0,1 1-1 0 0,-1 0 1 0 0,2 0-1 0 0,-1 0 0 0 0,-7 18 1 0 0,12-25-121 0 0,0 0 0 0 0,1 1 1 0 0,-1-1-1 0 0,0 0 0 0 0,1 0 1 0 0,-1 1-1 0 0,1-1 0 0 0,0 0 1 0 0,0 1-1 0 0,0-1 0 0 0,0 1 1 0 0,0-1-1 0 0,0 0 0 0 0,1 1 1 0 0,-1-1-1 0 0,1 0 0 0 0,0 0 1 0 0,-1 1-1 0 0,1-1 0 0 0,0 0 1 0 0,1 0-1 0 0,-1 0 0 0 0,0 0 1 0 0,0 0-1 0 0,1 0 0 0 0,-1 0 1 0 0,1 0-1 0 0,0-1 0 0 0,-1 1 1 0 0,1-1-1 0 0,0 1 0 0 0,0-1 1 0 0,0 0-1 0 0,2 2 0 0 0,3 0 18 0 0,1 0 0 0 0,-1 0 0 0 0,1 0 0 0 0,0-1 0 0 0,0 0 0 0 0,0-1 0 0 0,0 1 0 0 0,15-1 0 0 0,9-1-304 0 0,-1-2 1 0 0,33-6-1 0 0,64-16-1867 0 0,-81 14 727 0 0,11-2-766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0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152 312 1839 0 0,'0'0'83'0'0,"-1"2"-6"0"0,0 2-247 0 0,-1 0 0 0 0,1 0 0 0 0,-1-1 0 0 0,0 1 0 0 0,-2 3-1 0 0,-1-1 1352 0 0,1 0 0 0 0,-1 0 0 0 0,0-1 0 0 0,-10 8-1 0 0,9-8 256 0 0,0-1-1 0 0,-1 1 1 0 0,1-1-1 0 0,-1-1 0 0 0,0 1 1 0 0,0-1-1 0 0,0 0 0 0 0,-11 2 1 0 0,16-4-1312 0 0,1-1 0 0 0,0 0 0 0 0,0 1 0 0 0,0-1 0 0 0,0 0 0 0 0,-1 0 0 0 0,1 0 0 0 0,0 0 0 0 0,0 0 0 0 0,0 0 0 0 0,-1 0 0 0 0,1 0 0 0 0,0-1 1 0 0,0 1-1 0 0,0 0 0 0 0,0-1 0 0 0,0 1 0 0 0,-1-1 0 0 0,1 1 0 0 0,0-1 0 0 0,0 1 0 0 0,0-1 0 0 0,0 0 0 0 0,0 0 0 0 0,-1 0 0 0 0,2-1-36 0 0,-1 1-1 0 0,1 0 1 0 0,0-1-1 0 0,-1 1 1 0 0,1 0-1 0 0,0-1 1 0 0,0 1-1 0 0,0-1 1 0 0,0 1-1 0 0,0 0 1 0 0,0-1-1 0 0,0 1 1 0 0,0-1-1 0 0,1 1 1 0 0,-1 0-1 0 0,1-1 1 0 0,-1 1-1 0 0,1 0 1 0 0,-1 0-1 0 0,1-1 1 0 0,1-1-1 0 0,10-17 167 0 0,1 0 0 0 0,1 0 0 0 0,0 2 0 0 0,2-1 0 0 0,0 2 0 0 0,30-26 0 0 0,7 2-136 0 0,62-38-1 0 0,-87 61-114 0 0,1 2-1 0 0,42-18 0 0 0,-56 28 6 0 0,-1 1 0 0 0,1 1 0 0 0,0 0 0 0 0,0 1 0 0 0,0 0 0 0 0,1 1 0 0 0,20 1 0 0 0,-33 1-2 0 0,1 0 0 0 0,0 0 0 0 0,0 0-1 0 0,0 1 1 0 0,0 0 0 0 0,-1 0 0 0 0,1 0 0 0 0,0 0 0 0 0,-1 0 0 0 0,1 1-1 0 0,-1 0 1 0 0,1-1 0 0 0,-1 1 0 0 0,0 1 0 0 0,0-1 0 0 0,0 0-1 0 0,0 1 1 0 0,0 0 0 0 0,0-1 0 0 0,-1 1 0 0 0,1 0 0 0 0,-1 0 0 0 0,0 1-1 0 0,0-1 1 0 0,0 0 0 0 0,0 1 0 0 0,-1-1 0 0 0,1 1 0 0 0,-1 0-1 0 0,0-1 1 0 0,0 1 0 0 0,0 0 0 0 0,-1 0 0 0 0,1 0 0 0 0,-1-1 0 0 0,0 1-1 0 0,0 0 1 0 0,-1 5 0 0 0,-2 10 0 0 0,-1-1 1 0 0,-1-1-1 0 0,0 1 0 0 0,-13 26 0 0 0,11-28 0 0 0,0 1-1 0 0,2-1 1 0 0,0 1-1 0 0,0 1 1 0 0,-1 17-1 0 0,5-31-5 0 0,1 0 0 0 0,0 1 1 0 0,0-1-1 0 0,1 0 0 0 0,-1 0 0 0 0,1 0 0 0 0,0 0 1 0 0,0 0-1 0 0,0 0 0 0 0,0 0 0 0 0,1-1 0 0 0,0 1 0 0 0,-1 0 1 0 0,1-1-1 0 0,1 1 0 0 0,-1-1 0 0 0,0 0 0 0 0,1 1 1 0 0,0-1-1 0 0,0 0 0 0 0,5 4 0 0 0,0-2-2 0 0,-1 0 0 0 0,1-1 0 0 0,-1 0 0 0 0,1 0 0 0 0,0-1 0 0 0,0 0 0 0 0,1-1 0 0 0,-1 0 0 0 0,12 2 0 0 0,36 3-2375 0 0,102-1-1 0 0,-121-6 669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0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16 2303 0 0,'0'0'10502'0'0,"-8"-5"-8981"0"0,4 3-1240 0 0,-1 0 1 0 0,0 0-1 0 0,1 1 0 0 0,-1 0 0 0 0,0 0 1 0 0,0 0-1 0 0,0 1 0 0 0,0-1 1 0 0,-6 2-1 0 0,-2-1 183 0 0,0 1 1 0 0,-14 3 0 0 0,25-3 163 0 0,8 11-542 0 0,-3-8-64 0 0,0 0 0 0 0,0 0 0 0 0,1 0 0 0 0,0-1 0 0 0,-1 1 0 0 0,1-1 0 0 0,0 0 0 0 0,9 5 0 0 0,40 18 80 0 0,-27-15-60 0 0,-3 0 39 0 0,-1 1 1 0 0,0 1 0 0 0,30 23-1 0 0,-45-31-22 0 0,0 1 0 0 0,-1-1 0 0 0,0 2 0 0 0,-1-1 0 0 0,1 1 0 0 0,-1 0 0 0 0,0 0 0 0 0,-1 0 0 0 0,0 0 0 0 0,0 1 0 0 0,0 0 0 0 0,-1 0 0 0 0,-1 0 0 0 0,3 11 1 0 0,-4-13-3 0 0,0 0 0 0 0,0 0 1 0 0,-1 0-1 0 0,0 1 1 0 0,0-1-1 0 0,-1 0 0 0 0,0 0 1 0 0,0 0-1 0 0,0 0 1 0 0,-1 0-1 0 0,-3 9 0 0 0,1-7 3 0 0,0 0-1 0 0,-1 1 1 0 0,0-2-1 0 0,0 1 0 0 0,-1 0 1 0 0,-12 11-1 0 0,-4 1 25 0 0,-1-1-1 0 0,-1-1 1 0 0,-43 24-1 0 0,63-40-78 0 0,-33 20-991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0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107 660 1839 0 0,'-1'2'134'0'0,"-4"8"337"0"0,0 0 0 0 0,0 0 0 0 0,-1-1 0 0 0,0 0 1 0 0,-11 13-1 0 0,5-8 2122 0 0,-12 22 0 0 0,20-29-2049 0 0,0 0 417 0 0,-1 1 0 0 0,2 0 0 0 0,-6 13 0 0 0,9-18-321 0 0,1 5 292 0 0,-2-8-838 0 0,1 1-1 0 0,0 0 1 0 0,0-1 0 0 0,0 1-1 0 0,0 0 1 0 0,0-1-1 0 0,1 1 1 0 0,-1 0 0 0 0,0-1-1 0 0,0 1 1 0 0,0 0-1 0 0,0-1 1 0 0,1 1 0 0 0,-1-1-1 0 0,0 1 1 0 0,1 0-1 0 0,-1-1 1 0 0,0 1 0 0 0,1-1-1 0 0,-1 1 1 0 0,1-1 0 0 0,-1 1-1 0 0,1-1 1 0 0,-1 1-1 0 0,1-1 1 0 0,-1 0 0 0 0,2 1-1 0 0,1 1 64 0 0,0-1 0 0 0,0 0 0 0 0,0 0-1 0 0,0 0 1 0 0,0 0 0 0 0,0-1 0 0 0,1 1 0 0 0,-1-1-1 0 0,0 0 1 0 0,0 0 0 0 0,1 0 0 0 0,-1 0 0 0 0,0 0-1 0 0,4-2 1 0 0,10 4 633 0 0,-16-2-753 0 0,0 1 0 0 0,0-1 0 0 0,0 0 0 0 0,1 0 0 0 0,-1 0 0 0 0,0 0 0 0 0,0 0 0 0 0,0 0 1 0 0,1 0-1 0 0,-1 0 0 0 0,0 0 0 0 0,0 0 0 0 0,1-1 0 0 0,-1 1 0 0 0,1-1 0 0 0,10-3 94 0 0,-1-1 0 0 0,1 0 0 0 0,-1-1 0 0 0,-1 0 1 0 0,1-1-1 0 0,-1 0 0 0 0,17-16 0 0 0,44-49 215 0 0,73-94 0 0 0,-38 39-126 0 0,-29 48-192 0 0,23-28 16 0 0,-99 103-44 0 0,-8 8 0 0 0,-10 9 0 0 0,-19 21 25 0 0,1 3 1 0 0,2 0-1 0 0,1 2 0 0 0,2 2 1 0 0,-24 44-1 0 0,38-60-25 0 0,2 0 0 0 0,0 1 0 0 0,2 1 0 0 0,-16 47 0 0 0,27-70 6 0 0,0-1 1 0 0,0 0-1 0 0,1 1 0 0 0,0-1 1 0 0,-1 1-1 0 0,1-1 0 0 0,0 0 1 0 0,1 1-1 0 0,-1-1 0 0 0,1 0 1 0 0,-1 1-1 0 0,1-1 0 0 0,0 0 0 0 0,2 6 1 0 0,-1-7-3 0 0,-1 0 1 0 0,0 0-1 0 0,0-1 0 0 0,1 1 1 0 0,-1-1-1 0 0,1 1 1 0 0,0-1-1 0 0,-1 0 1 0 0,1 1-1 0 0,0-1 0 0 0,0 0 1 0 0,-1 0-1 0 0,1 0 1 0 0,0-1-1 0 0,0 1 1 0 0,0 0-1 0 0,0-1 0 0 0,0 1 1 0 0,1-1-1 0 0,-1 0 1 0 0,0 1-1 0 0,0-1 1 0 0,0 0-1 0 0,4-1 0 0 0,7-1 19 0 0,1-1 0 0 0,-1 0 0 0 0,0-1-1 0 0,0 0 1 0 0,21-10 0 0 0,-14 5 54 0 0,52-23 212 0 0,-1-4 1 0 0,79-52 0 0 0,122-106 411 0 0,-68 35-594 0 0,-184 144-124 0 0,0-2 0 0 0,-1 0 1 0 0,23-28-1 0 0,-37 39 11 0 0,0-1 1 0 0,0 1-1 0 0,-1-1 1 0 0,0 1-1 0 0,0-1 1 0 0,-1-1 0 0 0,1 1-1 0 0,-2 0 1 0 0,1-1-1 0 0,-1 1 1 0 0,0-1-1 0 0,-1 0 1 0 0,0 0-1 0 0,0 0 1 0 0,0-9-1 0 0,-1 16 1 0 0,0 0-1 0 0,0 0 0 0 0,-1 0 0 0 0,1-1 0 0 0,0 1 1 0 0,0 0-1 0 0,-1 0 0 0 0,1 0 0 0 0,-1 0 1 0 0,1 0-1 0 0,-1 0 0 0 0,1 0 0 0 0,-1 0 0 0 0,1 0 1 0 0,-1 0-1 0 0,0 0 0 0 0,0 0 0 0 0,0 0 1 0 0,1 0-1 0 0,-1 0 0 0 0,0 1 0 0 0,0-1 0 0 0,0 0 1 0 0,0 1-1 0 0,0-1 0 0 0,0 1 0 0 0,-1-1 0 0 0,1 1 1 0 0,0 0-1 0 0,0-1 0 0 0,0 1 0 0 0,0 0 1 0 0,0 0-1 0 0,-1 0 0 0 0,1 0 0 0 0,0 0 0 0 0,0 0 1 0 0,0 0-1 0 0,0 0 0 0 0,-1 0 0 0 0,-1 1 0 0 0,-2 0-11 0 0,-1 0 0 0 0,1 1-1 0 0,-1 0 1 0 0,1 0-1 0 0,0 0 1 0 0,0 1-1 0 0,-8 5 1 0 0,-5 6-8 0 0,1 0 1 0 0,0 2-1 0 0,1 0 1 0 0,1 1 0 0 0,1 0-1 0 0,0 1 1 0 0,1 1-1 0 0,1 0 1 0 0,-10 23-1 0 0,-4 15-47 0 0,2 1-1 0 0,-17 67 0 0 0,5 15 73 0 0,30-107 0 0 0,1 0 0 0 0,0 48 0 0 0,5-75 3 0 0,0 0-1 0 0,1 0 0 0 0,0 0 1 0 0,0 0-1 0 0,0 0 1 0 0,1 0-1 0 0,0 0 1 0 0,0 0-1 0 0,0 0 1 0 0,1-1-1 0 0,5 10 1 0 0,-3-8 6 0 0,0-1 0 0 0,1 0 0 0 0,0 0 0 0 0,0 0 0 0 0,0 0 0 0 0,0-1 0 0 0,13 8 0 0 0,3-2 27 0 0,1 0-1 0 0,-1-1 1 0 0,2-2 0 0 0,41 11-1 0 0,44 6 402 0 0,-90-21-426 0 0,-15-5-15 0 0,-2 0-4 0 0,0 1-11 0 0,0 0-1 0 0,-1-1 1 0 0,1 1 0 0 0,0 0-1 0 0,-1-1 1 0 0,1 0-1 0 0,-1 1 1 0 0,1-1 0 0 0,-1 0-1 0 0,1 0 1 0 0,-1 1 0 0 0,1-1-1 0 0,1-2 1 0 0,16-8-2031 0 0,-7 8 982 0 0,-9 2-168 0 0,0 0-663 0 0,10-2-285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07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0,'0'0'319'0'0,"0"2"-210"0"0,0 6 1157 0 0,0 0-1 0 0,1 0 1 0 0,0 0 0 0 0,0 0-1 0 0,1 0 1 0 0,0 0-1 0 0,1-1 1 0 0,-1 1-1 0 0,1-1 1 0 0,1 1-1 0 0,0-1 1 0 0,7 11-1 0 0,-5-10-853 0 0,1 0-1 0 0,0 0 0 0 0,9 8 0 0 0,19 12 453 0 0,2-2-1 0 0,55 31 0 0 0,-47-31-28 0 0,53 41-1 0 0,-14 6-705 0 0,16 12 70 0 0,-92-79-186 0 0,0-1 0 0 0,0 1 0 0 0,0-1 0 0 0,1-1 0 0 0,0 0-1 0 0,0 0 1 0 0,0-1 0 0 0,18 5 0 0 0,-25-8-26 0 0,0 0 0 0 0,-1 0 0 0 0,1 0 0 0 0,0-1 0 0 0,0 1 0 0 0,-1 0 0 0 0,1-1 0 0 0,0 1 0 0 0,-1-1 0 0 0,1 0 0 0 0,2-1 0 0 0,5-2-694 0 0,-6 3 454 0 0,0-1 0 0 0,0 0 0 0 0,0 0 0 0 0,0 0-1 0 0,0-1 1 0 0,-1 1 0 0 0,1-1 0 0 0,-1 1 0 0 0,0-1-1 0 0,0 0 1 0 0,0 0 0 0 0,0 0 0 0 0,0 0 0 0 0,0 0-1 0 0,-1-1 1 0 0,0 1 0 0 0,1 0 0 0 0,-1-1 0 0 0,1-5 0 0 0,0-9-1169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0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73 3223 0 0,'1'-1'240'0'0,"1"-17"639"0"0,-1 10 2112 0 0,-1 1 1 0 0,0 0-1 0 0,0 0 1 0 0,-2-11 2097 0 0,1 17-4212 0 0,-2 0-787 0 0,1 0 0 0 0,-1 0 0 0 0,0 1 0 0 0,1-1 1 0 0,-1 0-1 0 0,0 1 0 0 0,1 0 0 0 0,-1 0 0 0 0,0 0 0 0 0,1 0 0 0 0,-1 0 0 0 0,0 0 1 0 0,1 1-1 0 0,-1-1 0 0 0,1 1 0 0 0,-1 0 0 0 0,0 0 0 0 0,1 0 0 0 0,0 0 1 0 0,-1 0-1 0 0,1 0 0 0 0,-3 2 0 0 0,-8 5 122 0 0,0 1 0 0 0,-18 17 0 0 0,27-23-139 0 0,-106 102 333 0 0,59-55-389 0 0,-9 11-20 0 0,26-25-86 0 0,-62 50 0 0 0,95-85-471 0 0,3-10-5331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 12031 0 0,'-6'2'295'0'0,"2"-1"-89"0"0,0 1 1 0 0,1 0-1 0 0,-1 0 0 0 0,0 0 1 0 0,0 0-1 0 0,1 1 1 0 0,-1-1-1 0 0,1 1 1 0 0,-6 6 5252 0 0,20-4-3980 0 0,1-2-1006 0 0,0 0 1 0 0,0-1-1 0 0,0-1 1 0 0,0 0-1 0 0,0-1 1 0 0,18-1-1 0 0,-28 1-442 0 0,220-24 1244 0 0,-28 2-1138 0 0,-138 18-1782 0 0,-31 2 634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4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1434 74 12815 0 0,'27'-12'690'0'0,"129"-49"4580"0"0,-159 61-5188 0 0,-1 1 0 0 0,1 0 0 0 0,-1 0-1 0 0,1 0 1 0 0,0 0 0 0 0,-1 1 0 0 0,1-1-1 0 0,-3 3 1 0 0,-3 0 54 0 0,-42 21 198 0 0,7-3-241 0 0,-87 30 0 0 0,-265 55-477 0 0,320-91 320 0 0,-106 9 0 0 0,-79-14 40 0 0,259-11 24 0 0,-173-3-1 0 0,121 0 7 0 0,-64-12 0 0 0,114 14 2 0 0,-6 0 1 0 0,1-1 0 0 0,0-1 0 0 0,0 1 0 0 0,-10-6 0 0 0,7 1-9 0 0,4-2 11 0 0,8 8-5 0 0,-1 0 0 0 0,1 0 1 0 0,-1 0-1 0 0,1 0 0 0 0,-1 0 1 0 0,1 0-1 0 0,0 0 0 0 0,-1 0 1 0 0,1-1-1 0 0,0 1 0 0 0,0 0 1 0 0,0 0-1 0 0,0 0 0 0 0,0 0 1 0 0,0 0-1 0 0,0-1 0 0 0,0 1 1 0 0,1-2-1 0 0,1 0 13 0 0,0-1 1 0 0,0 1 0 0 0,1 0 0 0 0,-1 0-1 0 0,1 0 1 0 0,0 0 0 0 0,5-4-1 0 0,2-2-3 0 0,1 2-5 0 0,-9 6 165 0 0,10 2 21 0 0,-12-1-187 0 0,1 0-1 0 0,0 1 1 0 0,0-1-1 0 0,-1 0 1 0 0,1 0-1 0 0,0 1 1 0 0,0-1-1 0 0,-1 1 1 0 0,1-1-1 0 0,0 0 1 0 0,-1 1-1 0 0,1-1 1 0 0,-1 1-1 0 0,1 0 1 0 0,-1-1-1 0 0,1 1 1 0 0,-1-1-1 0 0,1 2 1 0 0,2 1 25 0 0,22 25 258 0 0,-1 1-1 0 0,28 46 1 0 0,-2-3-27 0 0,-18-30-183 0 0,3-1 0 0 0,1-2-1 0 0,2-1 1 0 0,44 33 0 0 0,100 82 60 0 0,-167-138-100 0 0,21 26-1 0 0,-31-34-27 0 0,0 0 1 0 0,0 0-1 0 0,-1 1 0 0 0,0-1 1 0 0,0 1-1 0 0,4 14 1 0 0,-7-19-5 0 0,1 1-10 0 0,-4 11-3 0 0,2-14 13 0 0,0 1-1 0 0,0 0 1 0 0,-1 0-1 0 0,1 0 1 0 0,-1-1-1 0 0,1 1 1 0 0,-1 0-1 0 0,0-1 1 0 0,0 1-1 0 0,0-1 0 0 0,0 1 1 0 0,0-1-1 0 0,0 1 1 0 0,0-1-1 0 0,0 1 1 0 0,0-1-1 0 0,-1 0 1 0 0,1 0-1 0 0,-1 0 1 0 0,1 0-1 0 0,-1 0 1 0 0,1 0-1 0 0,-1 0 1 0 0,1 0-1 0 0,-1 0 1 0 0,0-1-1 0 0,0 1 1 0 0,1-1-1 0 0,-1 1 1 0 0,0-1-1 0 0,0 0 1 0 0,0 0-1 0 0,1 0 1 0 0,-1 0-1 0 0,0 0 1 0 0,0 0-1 0 0,0 0 1 0 0,1 0-1 0 0,-1-1 1 0 0,0 1-1 0 0,-2-2 0 0 0,0 1 23 0 0,-1 0-1 0 0,0-1 1 0 0,0 0-1 0 0,1 0 1 0 0,-1-1-1 0 0,1 1 0 0 0,0-1 1 0 0,0 0-1 0 0,0 0 1 0 0,0 0-1 0 0,0-1 1 0 0,0 1-1 0 0,1-1 0 0 0,-4-5 1 0 0,5 6-6 0 0,1-1 1 0 0,-1 0 0 0 0,1 0-1 0 0,-1 0 1 0 0,1 0 0 0 0,1 0-1 0 0,-1 0 1 0 0,0-1 0 0 0,1 1-1 0 0,0 0 1 0 0,0 0 0 0 0,0 0-1 0 0,1 0 1 0 0,-1-1 0 0 0,1 1-1 0 0,0 0 1 0 0,0 0 0 0 0,0 0-1 0 0,3-5 1 0 0,4-8 170 0 0,0 0 0 0 0,22-31 1 0 0,-25 40-155 0 0,9-14 23 0 0,124-178 747 0 0,-130 189-749 0 0,42-60 133 0 0,-46 64-209 0 0,0-1 0 0 0,0 0 1 0 0,0 0-1 0 0,-1-1 0 0 0,0 1 0 0 0,-1-1 0 0 0,2-13 0 0 0,-4 21-46 0 0,0 1 0 0 0,1-1 0 0 0,-1 1 0 0 0,0-1 0 0 0,0 1 1 0 0,0-1-1 0 0,0 1 0 0 0,0-1 0 0 0,0 1 0 0 0,0-1 0 0 0,0 1 0 0 0,0-1 0 0 0,0 1 0 0 0,-1-1 0 0 0,1 1 0 0 0,0-1 0 0 0,0 1 0 0 0,0-1 0 0 0,-1 1 1 0 0,1 0-1 0 0,0-1 0 0 0,0 1 0 0 0,-1-1 0 0 0,1 1 0 0 0,0 0 0 0 0,-1-1 0 0 0,1 1 0 0 0,-1 0 0 0 0,1-1 0 0 0,-1 1-91 0 0,0 0 1 0 0,0 0-1 0 0,0 0 0 0 0,0 0 0 0 0,0 0 1 0 0,0 0-1 0 0,1 0 0 0 0,-1 0 0 0 0,0 0 1 0 0,0 1-1 0 0,0-1 0 0 0,0 0 0 0 0,1 0 1 0 0,-1 1-1 0 0,-1 0 0 0 0,-7 4-1380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4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10 9439 0 0,'-9'1'350'0'0,"1"1"0"0"0,0 1 0 0 0,0 0 0 0 0,0 0 0 0 0,1 0 0 0 0,-1 1 0 0 0,1 0 0 0 0,-1 0 0 0 0,1 1 0 0 0,-12 11 3414 0 0,33-21-2716 0 0,27-10 199 0 0,50-12 0 0 0,-75 24-966 0 0,1 0 1 0 0,-1 1-1 0 0,1 0 1 0 0,0 1-1 0 0,-1 1 1 0 0,22 3-1 0 0,-36-3-226 0 0,0 0-1 0 0,0 1 1 0 0,0-1-1 0 0,0 1 1 0 0,0-1-1 0 0,0 1 1 0 0,0 0-1 0 0,-1 0 1 0 0,1-1-1 0 0,0 1 1 0 0,0 1-1 0 0,0-1 1 0 0,-1 0-1 0 0,1 0 1 0 0,-1 1-1 0 0,1-1 1 0 0,-1 1-1 0 0,2 1 1 0 0,-2-1-21 0 0,-1-1 1 0 0,1 1 0 0 0,0 0-1 0 0,-1 0 1 0 0,1 0-1 0 0,-1-1 1 0 0,1 1-1 0 0,-1 0 1 0 0,0 0-1 0 0,0 0 1 0 0,0 0-1 0 0,0 0 1 0 0,0 0 0 0 0,-1 0-1 0 0,1-1 1 0 0,0 1-1 0 0,-1 0 1 0 0,0 0-1 0 0,-1 3 1 0 0,-3 7 12 0 0,-1-1-1 0 0,0 1 1 0 0,-16 20 0 0 0,-27 28 29 0 0,43-53-71 0 0,-15 17 9 0 0,-41 51 44 0 0,53-63-135 0 0,0 1-1 0 0,1 0 1 0 0,1 0 0 0 0,-7 17-1 0 0,14-29 66 0 0,-1-1-1 0 0,1 1 1 0 0,0 0 0 0 0,0-1-1 0 0,-1 1 1 0 0,1 0-1 0 0,0-1 1 0 0,0 1 0 0 0,0 0-1 0 0,0-1 1 0 0,0 1-1 0 0,0 0 1 0 0,0-1 0 0 0,0 1-1 0 0,0 0 1 0 0,0-1-1 0 0,0 1 1 0 0,0 0 0 0 0,1-1-1 0 0,-1 1 1 0 0,0 0 0 0 0,0-1-1 0 0,1 1 1 0 0,-1-1-1 0 0,0 1 1 0 0,1-1 0 0 0,-1 1-1 0 0,1-1 1 0 0,-1 1-1 0 0,1-1 1 0 0,-1 1 0 0 0,1-1-1 0 0,-1 1 1 0 0,1-1-1 0 0,-1 0 1 0 0,1 1 0 0 0,0-1-1 0 0,-1 0 1 0 0,1 1 0 0 0,-1-1-1 0 0,1 0 1 0 0,0 0-1 0 0,-1 0 1 0 0,1 0 0 0 0,0 1-1 0 0,0-1 1 0 0,5 0 7 0 0,-1 1-1 0 0,1-1 1 0 0,-1 0 0 0 0,8-1-1 0 0,-9 0-28 0 0,9 0 27 0 0,16-2 6 0 0,53 2 1 0 0,-73 1-6 0 0,0 1 0 0 0,-1 1 0 0 0,1-1 0 0 0,-1 1 0 0 0,0 1 1 0 0,0-1-1 0 0,0 1 0 0 0,0 1 0 0 0,0-1 0 0 0,14 10 0 0 0,-17-8-315 0 0,-1 0 0 0 0,1 0 0 0 0,-1 0 0 0 0,0 1 0 0 0,0-1-1 0 0,0 1 1 0 0,-1 0 0 0 0,0 0 0 0 0,0 0 0 0 0,-1 1 0 0 0,1-1 0 0 0,1 10 0 0 0,0-1-6677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8:0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472 136 9327 0 0,'0'0'846'0'0,"-1"3"-700"0"0,0 6 111 0 0,-1-3 1023 0 0,1 0 1 0 0,1 0-1 0 0,-1 0 1 0 0,1 6-1 0 0,-4-24-871 0 0,3 10-321 0 0,1 0-1 0 0,-1 1 1 0 0,0-1 0 0 0,1 0-1 0 0,-1 0 1 0 0,1 0 0 0 0,0 0-1 0 0,-1 0 1 0 0,1 0 0 0 0,0 0 0 0 0,1-2-1 0 0,3-17 124 0 0,2 0 0 0 0,9-21 0 0 0,1-3-582 0 0,-16 44 355 0 0,0 1 0 0 0,0-1 1 0 0,0 1-1 0 0,0-1 0 0 0,1 1 1 0 0,-1-1-1 0 0,0 1 0 0 0,0-1 0 0 0,0 1 1 0 0,0-1-1 0 0,0 0 0 0 0,0 1 1 0 0,0-1-1 0 0,0 1 0 0 0,-1-1 1 0 0,1 1-1 0 0,0-1 0 0 0,0 1 1 0 0,0-1-1 0 0,-1 1 0 0 0,1-1 1 0 0,0 1-1 0 0,0-1 0 0 0,-1 1 1 0 0,1 0-1 0 0,0-1 0 0 0,-1 1 1 0 0,1-1-1 0 0,0 1 0 0 0,-1 0 1 0 0,1-1-1 0 0,-1 1 0 0 0,1 0 1 0 0,-1 0-1 0 0,1-1 0 0 0,-1 1 1 0 0,1 0-1 0 0,-1 0 0 0 0,1 0 1 0 0,-1-1-1 0 0,1 1 0 0 0,-1 0 1 0 0,1 0-1 0 0,-1 0 0 0 0,1 0 1 0 0,-1 0-1 0 0,1 0 0 0 0,-1 0 1 0 0,1 0-1 0 0,-2 0 0 0 0,-1 1-24 0 0,0-1 1 0 0,0 0-1 0 0,0 1 0 0 0,0 0 0 0 0,0-1 0 0 0,0 1 1 0 0,0 0-1 0 0,1 1 0 0 0,-4 1 0 0 0,-74 49-123 0 0,-16 9 282 0 0,-28 16-59 0 0,101-61-37 0 0,1 1 0 0 0,1 0 0 0 0,-24 27 0 0 0,41-39 7 0 0,-1 1 0 0 0,1-1-1 0 0,0 1 1 0 0,0 0 0 0 0,1 0-1 0 0,0 0 1 0 0,0 1 0 0 0,0-1 0 0 0,-3 12-1 0 0,6-15-15 0 0,-1-1 0 0 0,1 1 0 0 0,-1-1 0 0 0,1 1 0 0 0,0 0 0 0 0,0-1 0 0 0,0 1-1 0 0,1 0 1 0 0,-1-1 0 0 0,1 1 0 0 0,-1-1 0 0 0,1 1 0 0 0,0-1 0 0 0,0 1 0 0 0,0-1 0 0 0,0 0 0 0 0,0 1-1 0 0,0-1 1 0 0,1 0 0 0 0,-1 0 0 0 0,1 0 0 0 0,0 0 0 0 0,-1 0 0 0 0,1 0 0 0 0,0 0 0 0 0,0-1-1 0 0,0 1 1 0 0,4 1 0 0 0,1 1 19 0 0,0-1-1 0 0,0 0 0 0 0,1 0 0 0 0,-1-1 1 0 0,1 0-1 0 0,-1 0 0 0 0,1-1 1 0 0,0 0-1 0 0,0 0 0 0 0,11-1 0 0 0,7-1 88 0 0,46-9-1 0 0,-54 7-54 0 0,-1-1 0 0 0,0 0 0 0 0,0-2 0 0 0,0 0 0 0 0,-1 0 0 0 0,0-2 1 0 0,17-10-1 0 0,-26 14-30 0 0,-2 0 0 0 0,1-1 0 0 0,0 1 0 0 0,-1-1 0 0 0,0 0 0 0 0,0 0 0 0 0,0 0 0 0 0,-1-1 0 0 0,0 0 0 0 0,0 0 0 0 0,0 0 0 0 0,-1 0 0 0 0,1-1 1 0 0,-2 1-1 0 0,1-1 0 0 0,-1 0 0 0 0,0 0 0 0 0,0 0 0 0 0,-1 0 0 0 0,1-10 0 0 0,-2 11 37 0 0,0 0-1 0 0,0 1 1 0 0,0-1 0 0 0,-1 0 0 0 0,0 1 0 0 0,0-1-1 0 0,0 1 1 0 0,-5-11 0 0 0,5 14-55 0 0,1 1-1 0 0,-1-1 0 0 0,0 1 1 0 0,0 0-1 0 0,0-1 1 0 0,0 1-1 0 0,0 0 0 0 0,0 0 1 0 0,0 0-1 0 0,-1 0 1 0 0,1 0-1 0 0,0 0 1 0 0,-1 0-1 0 0,1 0 0 0 0,-1 0 1 0 0,1 0-1 0 0,-1 1 1 0 0,1-1-1 0 0,-1 1 0 0 0,1-1 1 0 0,-1 1-1 0 0,1 0 1 0 0,-1-1-1 0 0,0 1 1 0 0,1 0-1 0 0,-1 0 0 0 0,0 0 1 0 0,1 0-1 0 0,-1 1 1 0 0,0-1-1 0 0,1 0 1 0 0,-1 1-1 0 0,1-1 0 0 0,-1 1 1 0 0,-2 1-1 0 0,-4 1-49 0 0,0 2 0 0 0,0-1 0 0 0,0 2 0 0 0,1-1 0 0 0,-1 1 0 0 0,1-1 1 0 0,1 2-1 0 0,-1-1 0 0 0,1 1 0 0 0,0 0 0 0 0,1 1 0 0 0,0-1 0 0 0,-5 10 0 0 0,9-15-7 0 0,1-1 0 0 0,0 1 0 0 0,0 0 0 0 0,-1-1 0 0 0,1 1 0 0 0,0-1 0 0 0,1 1-1 0 0,-1-1 1 0 0,0 1 0 0 0,0-1 0 0 0,1 1 0 0 0,-1-1 0 0 0,1 1 0 0 0,-1-1 0 0 0,1 1 0 0 0,1 1 0 0 0,-2-2-95 0 0,1 0 28 0 0,-1 0 0 0 0,1 0 1 0 0,-1 0-1 0 0,1 0 0 0 0,-1 0 0 0 0,1 0 0 0 0,-1-1 1 0 0,1 1-1 0 0,0 0 0 0 0,0 0 0 0 0,-1-1 0 0 0,1 1 1 0 0,0 0-1 0 0,0-1 0 0 0,0 1 0 0 0,0-1 1 0 0,1 1-1 0 0,2 1-259 0 0,14 8-1871 0 0,1-3-3601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4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5063 0 0,'-7'0'12494'0'0,"14"8"-11868"0"0,0 0 0 0 0,1-1 1 0 0,0 0-1 0 0,16 11 1 0 0,5 4 371 0 0,43 42 684 0 0,-29-25-1104 0 0,55 39 1 0 0,3-5-451 0 0,30 21-84 0 0,-118-85-19 0 0,56 32 5 0 0,-60-37-28 0 0,0 0-1 0 0,1 0 0 0 0,-1-1 0 0 0,1-1 0 0 0,-1 1 1 0 0,13 0-1 0 0,-19-3-39 0 0,1 1 1 0 0,-1-1-1 0 0,0-1 1 0 0,0 1-1 0 0,1 0 1 0 0,-1-1-1 0 0,0 1 0 0 0,0-1 1 0 0,0 0-1 0 0,0 0 1 0 0,0 0-1 0 0,0-1 1 0 0,0 1-1 0 0,0-1 1 0 0,0 0-1 0 0,-1 1 0 0 0,1-1 1 0 0,4-5-1 0 0,-5 5-372 0 0,1-1-1 0 0,-1 0 0 0 0,0 0 1 0 0,0 0-1 0 0,0 0 0 0 0,0 0 1 0 0,-1-1-1 0 0,1 1 1 0 0,-1-1-1 0 0,1-4 0 0 0,1-6-6825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4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7 9671 0 0,'-5'-7'9282'0'0,"1"9"-9077"0"0,-1-1 0 0 0,0 1 1 0 0,1 0-1 0 0,-1 1 0 0 0,1-1 1 0 0,0 1-1 0 0,0 0 1 0 0,0 0-1 0 0,-4 3 0 0 0,-32 38-124 0 0,9-11 30 0 0,-114 117 108 0 0,-18 17 14 0 0,154-157-221 0 0,1-3-28 0 0,-1 0-1 0 0,1 0 1 0 0,-13 8 0 0 0,19-14-864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48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80 10135 0 0,'0'0'464'0'0,"-7"0"5328"0"0,11 3-5457 0 0,0-1-1 0 0,0 0 0 0 0,0 1 1 0 0,0-1-1 0 0,1-1 1 0 0,-1 1-1 0 0,1 0 0 0 0,-1-1 1 0 0,1 0-1 0 0,-1 0 1 0 0,1-1-1 0 0,0 1 1 0 0,5-1-1 0 0,10 0 553 0 0,36-5 1 0 0,-56 5-881 0 0,233-39 2060 0 0,-77 10-1742 0 0,-48 9-3970 0 0,-78 13-4246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4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5063 0 0,'1'2'2510'0'0,"1"2"-1862"0"0,0-1 1 0 0,0 0 0 0 0,0 1-1 0 0,0-1 1 0 0,1 0 0 0 0,-1 0 0 0 0,1-1-1 0 0,0 1 1 0 0,0 0 0 0 0,0-1-1 0 0,0 0 1 0 0,4 3 0 0 0,-2-3-234 0 0,0 0 0 0 0,0 0 1 0 0,0 0-1 0 0,1 0 0 0 0,-1-1 0 0 0,0 0 1 0 0,1 0-1 0 0,9 0 0 0 0,6-1 349 0 0,0-1-1 0 0,0-1 0 0 0,37-8 1 0 0,62-22 280 0 0,0-1-2415 0 0,-97 29-948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4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16847 0 0,'0'0'3604'0'0,"2"0"-2630"0"0,18 1-205 0 0,-1 0 0 0 0,0-1 0 0 0,23-4 1 0 0,60-12-19 0 0,-30 3-302 0 0,-57 11-493 0 0,-1 0 1 0 0,24 1-1 0 0,-31 2-592 0 0,-1-1 0 0 0,1 1 0 0 0,0 1 0 0 0,8 2 0 0 0,-13-3-1428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5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5063 0 0,'0'0'390'0'0,"-1"2"-252"0"0,-1 7 770 0 0,1 0-1 0 0,-1 0 0 0 0,2 0 0 0 0,-1 0 0 0 0,1 0 1 0 0,0 0-1 0 0,1 0 0 0 0,0 0 0 0 0,1 0 1 0 0,0 0-1 0 0,4 14 0 0 0,7 12 670 0 0,13 71 0 0 0,-3 39-923 0 0,-4-20-333 0 0,56 310 117 0 0,-73-422 561 0 0,0 25 0 0 0,-16-48-259 0 0,11 6-681 0 0,0 0-1 0 0,0-1 1 0 0,0 0-1 0 0,1 1 1 0 0,-1-1 0 0 0,1 0-1 0 0,1 0 1 0 0,-1-1-1 0 0,1 1 1 0 0,0 0-1 0 0,0 0 1 0 0,0-1 0 0 0,1 1-1 0 0,0-1 1 0 0,0-7-1 0 0,1-2-5 0 0,1 0-1 0 0,1 0 1 0 0,0 0 0 0 0,7-19-1 0 0,0 6-42 0 0,2 1 0 0 0,1 0-1 0 0,1 1 1 0 0,1 0 0 0 0,24-30 0 0 0,103-110 39 0 0,-98 119-45 0 0,39-39 81 0 0,-47 50-17 0 0,-1-2-1 0 0,35-47 1 0 0,-63 74-111 0 0,0-2 0 0 0,-1 1 0 0 0,0-1-1 0 0,5-17 1 0 0,-10 28-118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5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33 13935 0 0,'2'-1'638'0'0,"13"-4"-90"0"0,-1-1 1 0 0,25-15 4195 0 0,-41 22-4596 0 0,0 0 0 0 0,0 0 0 0 0,1 0 0 0 0,-1 0 0 0 0,0 0 0 0 0,0 0 0 0 0,1 1 0 0 0,-1-1 0 0 0,1 1 0 0 0,-3 2 0 0 0,-1 1 2 0 0,-102 85 425 0 0,63-55-575 0 0,1 1 0 0 0,2 3 0 0 0,-44 53 0 0 0,52-49-16 0 0,-52 90 0 0 0,72-108 11 0 0,1 0-1 0 0,1 0 1 0 0,1 1 0 0 0,1 0-1 0 0,-8 46 1 0 0,16-62 9 0 0,-1 0-1 0 0,2 0 1 0 0,-1 0 0 0 0,1 0-1 0 0,1 0 1 0 0,0 0 0 0 0,0 0-1 0 0,1 0 1 0 0,1-1 0 0 0,-1 1-1 0 0,1 0 1 0 0,1-1 0 0 0,0 0-1 0 0,0 1 1 0 0,1-2 0 0 0,0 1 0 0 0,1-1-1 0 0,0 1 1 0 0,0-1 0 0 0,0-1-1 0 0,1 1 1 0 0,1-1 0 0 0,8 6-1 0 0,2 1-95 0 0,1-1 0 0 0,0-1 0 0 0,1-1 0 0 0,24 11 0 0 0,12-2-6472 0 0,-35-15-228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5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0,'0'0'7139'0'0,"0"2"-6338"0"0,5 24-16 0 0,1-1 0 0 0,1 0 1 0 0,1 0-1 0 0,1-1 0 0 0,1 0 0 0 0,2-1 0 0 0,20 32 0 0 0,-6-15-293 0 0,3-1 1 0 0,0-2-1 0 0,42 40 1 0 0,-22-33-78 0 0,88 62 0 0 0,-9-8-228 0 0,-100-71-127 0 0,-19-14-48 0 0,-9-11-26 0 0,1 0 0 0 0,-1 0 0 0 0,1-1-1 0 0,-1 1 1 0 0,1 0 0 0 0,-1 0 0 0 0,0 0-1 0 0,0 0 1 0 0,0-1 0 0 0,0 1 0 0 0,0 0 0 0 0,-1 0-1 0 0,1 0 1 0 0,-1 0 0 0 0,1-1 0 0 0,-1 1 0 0 0,1 0-1 0 0,-1 0 1 0 0,0-1 0 0 0,0 1 0 0 0,0-1 0 0 0,0 1-1 0 0,0-1 1 0 0,0 1 0 0 0,0-1 0 0 0,-3 3-1 0 0,2-2-187 0 0,0-1-1 0 0,0 1 0 0 0,0 0 0 0 0,0-1 1 0 0,-1 0-1 0 0,1 0 0 0 0,0 1 0 0 0,-1-1 1 0 0,1-1-1 0 0,0 1 0 0 0,-1 0 1 0 0,1-1-1 0 0,-1 1 0 0 0,1-1 0 0 0,-1 0 1 0 0,1 1-1 0 0,-1-1 0 0 0,0 0 0 0 0,-2-1 1 0 0,-4-3-1313 0 0,2-2-12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5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15 12007 0 0,'0'0'1083'0'0,"4"-7"-870"0"0,-1 1-101 0 0,-3 4 464 0 0,-16 7 1696 0 0,-13 11-1829 0 0,1 2 0 0 0,1 0 0 0 0,1 2 0 0 0,1 1 0 0 0,-42 45 0 0 0,37-32-111 0 0,-146 170 896 0 0,153-173-1046 0 0,1 1 0 0 0,1 2 0 0 0,2 0 0 0 0,-28 67 0 0 0,45-95-146 0 0,1 0-1 0 0,-1 0 1 0 0,1 0-1 0 0,0 0 1 0 0,0 0-1 0 0,1 1 1 0 0,0 9-1 0 0,0-14-56 0 0,0 1 0 0 0,1 0 0 0 0,-1-1 0 0 0,0 1 0 0 0,1 0 0 0 0,0-1 0 0 0,0 1 0 0 0,0-1 0 0 0,0 1 0 0 0,0-1 0 0 0,0 0 0 0 0,1 1 0 0 0,-1-1-1 0 0,1 0 1 0 0,0 0 0 0 0,-1 0 0 0 0,1 0 0 0 0,4 3 0 0 0,-5-5-108 0 0,-1 1 0 0 0,1-1 0 0 0,0 0 0 0 0,-1 1 0 0 0,1-1 0 0 0,0 1 0 0 0,0-1 0 0 0,0 0 0 0 0,-1 0 0 0 0,1 0 0 0 0,0 1 0 0 0,0-1 0 0 0,0 0 0 0 0,1 0 0 0 0,1 0-276 0 0,13 0-995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5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6911 0 0,'0'0'528'0'0,"1"2"75"0"0,2 11 3782 0 0,2 23 0 0 0,-4 15-977 0 0,-10 52-3457 0 0,4-61 795 0 0,3-33-693 0 0,2-4-26 0 0,-1 0-1 0 0,1-1 1 0 0,0 1 0 0 0,0-1-1 0 0,1 1 1 0 0,1 6 0 0 0,0 2 39 0 0,-1-11-87 0 0,8 7-2706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8:0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52 395 2759 0 0,'0'0'126'0'0,"0"2"-5"0"0,-3 22 364 0 0,2-21 175 0 0,0-1-1 0 0,0 1 1 0 0,0-1 0 0 0,0 1-1 0 0,0-1 1 0 0,-7 7 5981 0 0,1-6-5796 0 0,6-3-754 0 0,0 1-1 0 0,1-1 0 0 0,-1 0 0 0 0,1 0 1 0 0,-1 0-1 0 0,0 0 0 0 0,1 0 0 0 0,-1 0 1 0 0,1 1-1 0 0,-1-1 0 0 0,0-1 1 0 0,1 1-1 0 0,-1 0 0 0 0,0 0 0 0 0,1 0 1 0 0,-1 0-1 0 0,1 0 0 0 0,-1 0 0 0 0,1-1 1 0 0,-1 1-1 0 0,0 0 0 0 0,1-1 1 0 0,-1 1-1 0 0,1 0 0 0 0,-1-1 0 0 0,1 1 1 0 0,-1 0-1 0 0,1-1 0 0 0,0 1 0 0 0,-1-2 1 0 0,0 1 42 0 0,0 0 1 0 0,0-1-1 0 0,0 1 1 0 0,0-1-1 0 0,1 0 1 0 0,-1 1-1 0 0,0-1 1 0 0,0-2-1 0 0,1-4 118 0 0,-1 1-1 0 0,1-1 1 0 0,0 1-1 0 0,1-1 1 0 0,0 1-1 0 0,0 0 1 0 0,0-1-1 0 0,1 1 1 0 0,0 0-1 0 0,1 0 1 0 0,-1 0-1 0 0,1 0 1 0 0,6-9-1 0 0,2-3 48 0 0,1 2-1 0 0,0-1 1 0 0,23-23-1 0 0,-12 15-529 0 0,1 1 0 0 0,1 2-1 0 0,48-36 1 0 0,-45 40-288 0 0,-12 7-395 0 0,1 1 1 0 0,1 1-1 0 0,0 0 0 0 0,28-10 1 0 0,-28 14-609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5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85 11575 0 0,'0'0'530'0'0,"-2"1"-13"0"0,-7 1-214 0 0,7-1 1097 0 0,13-1-866 0 0,195-8 3517 0 0,309-50-1082 0 0,-343 38-2905 0 0,-152 19-115 0 0,-7 0-5084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5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13823 0 0,'0'0'1247'0'0,"0"2"-968"0"0,5 27 366 0 0,-1 0-1 0 0,-1 0 1 0 0,-3 41 0 0 0,1 2 50 0 0,2 147 621 0 0,-3-143-1181 0 0,0-55-79 0 0,-1 0 0 0 0,-5 28 0 0 0,4-40-279 0 0,0 0 1 0 0,0 0-1 0 0,-1 0 1 0 0,-1-1-1 0 0,1 0 1 0 0,-1 1-1 0 0,-1-1 1 0 0,-7 11-1 0 0,8-14-1102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5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11519 0 0,'1'1'8714'0'0,"4"5"-7949"0"0,-4-4-453 0 0,1-1-89 0 0,4 8-41 0 0,28 36 278 0 0,-31-39-921 0 0,0 0 0 0 0,-1 0 0 0 0,4 9 0 0 0,-2-4-535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5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0,'1'1'10035'0'0,"14"21"-5338"0"0,3 14-3433 0 0,-7-12-965 0 0,2-4-1927 0 0,-6-10 657 0 0</inkml:trace>
  <inkml:trace contextRef="#ctx0" brushRef="#br0" timeOffset="1">589 1 7831 0 0,'-1'1'356'0'0,"-10"9"101"0"0,9-9-455 0 0,1 0 1 0 0,0-1-1 0 0,0 1 0 0 0,-1 0 1 0 0,1 0-1 0 0,0 0 0 0 0,0 1 1 0 0,0-1-1 0 0,0 0 1 0 0,0 0-1 0 0,0 1 0 0 0,0-1 1 0 0,0 0-1 0 0,0 2 0 0 0,-15 24 3176 0 0,10-19-377 0 0,6-7-2417 0 0,-1-1 0 0 0,1 1 0 0 0,0-1 0 0 0,0 1 0 0 0,-1 0 0 0 0,1-1 1 0 0,0 1-1 0 0,0 0 0 0 0,0-1 0 0 0,-1 1 0 0 0,1 0 0 0 0,0-1 0 0 0,0 1 0 0 0,0 0 0 0 0,0-1 0 0 0,0 1 0 0 0,0 0 0 0 0,1 1 1 0 0,7 9 1160 0 0,-6-9-1533 0 0,1 0 1 0 0,0 0-1 0 0,0 0 0 0 0,0 0 1 0 0,5 2-1 0 0,0-2-104 0 0,0 0 0 0 0,0 0 1 0 0,0-1-1 0 0,0 0 0 0 0,1 0 0 0 0,-1-1 0 0 0,0 0 0 0 0,0-1 0 0 0,11-1 0 0 0,-2-2-1477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5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11055 0 0,'1'-1'106'0'0,"0"-1"0"0"0,0 1 0 0 0,0 0 0 0 0,0 0 0 0 0,0 0 0 0 0,0 0 0 0 0,1 0 0 0 0,-1 0-1 0 0,0 0 1 0 0,1 0 0 0 0,-1 0 0 0 0,0 0 0 0 0,1 1 0 0 0,-1-1 0 0 0,1 1 0 0 0,-1-1 0 0 0,1 1 0 0 0,-1-1 0 0 0,1 1-1 0 0,0 0 1 0 0,-1 0 0 0 0,1 0 0 0 0,-1 0 0 0 0,1 0 0 0 0,0 0 0 0 0,1 0 0 0 0,6 1 745 0 0,62-5 2495 0 0,95-14-1299 0 0,222-41 364 0 0,-19 9-2153 0 0,-342 45-333 0 0,-9 2-806 0 0,1 0 1 0 0,-1 1-1 0 0,20 1 0 0 0,-24 2-1014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5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5983 0 0,'0'0'464'0'0,"0"3"-305"0"0,24 138 9477 0 0,-9-41-7007 0 0,10-6-608 0 0,-17-67-1385 0 0,0 1-1 0 0,6 47 0 0 0,-13-67-594 0 0,-1 1-1 0 0,0 0 1 0 0,0 0-1 0 0,-1-1 1 0 0,0 1-1 0 0,0 0 1 0 0,-1 0-1 0 0,0-1 1 0 0,-1 0-1 0 0,0 1 1 0 0,0-1-1 0 0,-9 15 0 0 0,-2-2-414 0 0,-2-1 0 0 0,0-1 0 0 0,-34 32 0 0 0,-13 14-5064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5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4607 0 0,'-2'0'208'0'0,"-10"4"6"0"0,-2-1 4970 0 0,13 0-4629 0 0,0 0 0 0 0,1-1-1 0 0,-1 1 1 0 0,1 0 0 0 0,0 0 0 0 0,0 0 0 0 0,0 0 0 0 0,0 0 0 0 0,0 0 0 0 0,2 4 0 0 0,-1-2-133 0 0,0 0 0 0 0,1 0 0 0 0,0 0 0 0 0,0-1 0 0 0,5 8 0 0 0,3 3-85 0 0,1-1 1 0 0,21 21 0 0 0,-12-14 839 0 0,28 33-21 0 0,3-3 0 0 0,2-1 0 0 0,73 53 0 0 0,12-12-343 0 0,-65-44-542 0 0,20 22-142 0 0,-10-5-54 0 0,-41-35-86 0 0,-40-28-47 0 0,-1-3-700 0 0,-1-1 635 0 0,1 1 0 0 0,-1-1 0 0 0,0 1 0 0 0,0-1-1 0 0,1 0 1 0 0,-2 1 0 0 0,1-1 0 0 0,-1-3 0 0 0,1 5-5 0 0,-3-100-5401 0 0,3 51 3481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5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0 10591 0 0,'0'0'819'0'0,"-2"1"-534"0"0,-9 8 1138 0 0,1 1 0 0 0,0 0 1 0 0,-15 19-1 0 0,-25 39 672 0 0,41-54-1996 0 0,-36 47 379 0 0,-1-3 0 0 0,-3-2 0 0 0,-3-1 0 0 0,-2-4 0 0 0,-77 59 0 0 0,-77 42-350 0 0,203-148-115 0 0,-1 0 0 0 0,0 1 1 0 0,-6 6-1 0 0,12-11-13 0 0,0 0-1 0 0,-1 0 0 0 0,1 0 1 0 0,0 1-1 0 0,-1-1 0 0 0,1 0 1 0 0,0 1-1 0 0,-1-1 0 0 0,1 0 1 0 0,0 1-1 0 0,0-1 0 0 0,0 0 1 0 0,-1 1-1 0 0,1-1 1 0 0,0 1-1 0 0,0-1 0 0 0,0 0 1 0 0,0 1-1 0 0,-1-1 0 0 0,1 1 1 0 0,0-1-1 0 0,0 0 0 0 0,0 1 1 0 0,0-1-1 0 0,0 1 1 0 0,0-1-1 0 0,0 1 0 0 0,0-1 1 0 0,1 0-1 0 0,-1 1 0 0 0,0-1 1 0 0,0 1-1 0 0,0-1 0 0 0,1 1 1 0 0,4 2-65 0 0,-1-1-170 0 0,1-1 0 0 0,-1 1 0 0 0,0-1 0 0 0,0 1 0 0 0,1-1-1 0 0,-1 0 1 0 0,1-1 0 0 0,-1 1 0 0 0,9-1 0 0 0,1 0-983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5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17503 0 0,'0'0'1352'0'0,"2"2"-873"0"0,16 14 634 0 0,-2 1 1 0 0,19 24-1 0 0,-34-39-1227 0 0,-2-1 354 0 0,0-1-205 0 0,0 0-1 0 0,0 1 0 0 0,0-1 1 0 0,0 0-1 0 0,0 1 0 0 0,0-1 1 0 0,0 0-1 0 0,0 0 0 0 0,0 0 0 0 0,0 0 1 0 0,0 0-1 0 0,0 0 0 0 0,0 0 1 0 0,0 0-1 0 0,0 0 0 0 0,0 0 1 0 0,0 0-1 0 0,0-1 0 0 0,0 1 0 0 0,0 0 1 0 0,0-1-1 0 0,0 1 0 0 0,0-1 1 0 0,0 1-1 0 0,0-1 0 0 0,1 0 0 0 0,-1 1 1 0 0,0-1-1 0 0,0 0 0 0 0,1 1 1 0 0,-1-1-1 0 0,0 0 0 0 0,1 0 1 0 0,-1 0-1 0 0,1 0 0 0 0,-1 0 0 0 0,1 1 1 0 0,-1-1-1 0 0,1 0 0 0 0,0 0 1 0 0,-1 0-1 0 0,1-2 0 0 0,-1 0 18 0 0,0-1 0 0 0,0 0-1 0 0,0 0 1 0 0,1 1 0 0 0,-1-1-1 0 0,1 0 1 0 0,0 0-1 0 0,0 0 1 0 0,0 0 0 0 0,1 0-1 0 0,1-5 1 0 0,1 1-55 0 0,0-1-1 0 0,1 1 0 0 0,0-1 1 0 0,1 1-1 0 0,0 1 1 0 0,0-1-1 0 0,1 1 0 0 0,0 0 1 0 0,0 0-1 0 0,0 0 1 0 0,15-10-1 0 0,-15 11-36 0 0,2 1 1 0 0,-1 1-1 0 0,0-1 1 0 0,1 1-1 0 0,0 0 1 0 0,0 1-1 0 0,0 0 1 0 0,0 0-1 0 0,0 1 0 0 0,1 0 1 0 0,-1 0-1 0 0,17 0 1 0 0,-22 2 37 0 0,0 0 0 0 0,0 0 0 0 0,0 1 0 0 0,-1-1 0 0 0,1 1 0 0 0,0 0 0 0 0,0-1 0 0 0,0 1 0 0 0,-1 1 0 0 0,1-1 0 0 0,-1 0 0 0 0,1 1 0 0 0,-1-1 0 0 0,1 1 0 0 0,-1 0 0 0 0,0-1 0 0 0,0 1 0 0 0,0 0 0 0 0,0 1 0 0 0,0-1 0 0 0,0 0 0 0 0,2 5 0 0 0,2 4 132 0 0,-1 0 0 0 0,-1 0 0 0 0,0 0 0 0 0,4 16 0 0 0,0 2 235 0 0,-3-15-153 0 0,-1-1-67 0 0,0 0 1 0 0,1 0-1 0 0,1-1 0 0 0,0 1 1 0 0,1-1-1 0 0,8 11 0 0 0,-14-22-246 0 0,0 1 0 0 0,0-1 0 0 0,1 0-1 0 0,-1 0 1 0 0,0 1 0 0 0,0-1-1 0 0,1 0 1 0 0,-1 0 0 0 0,0 0 0 0 0,1 0-1 0 0,-1-1 1 0 0,1 1 0 0 0,-1 0 0 0 0,1-1-1 0 0,-1 1 1 0 0,1-1 0 0 0,0 1-1 0 0,-1-1 1 0 0,1 0 0 0 0,0 0 0 0 0,-1 1-1 0 0,1-1 1 0 0,3-1 0 0 0,4-2-1110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5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 12895 0 0,'0'-1'63'0'0,"-1"1"0"0"0,0 0-1 0 0,0-1 1 0 0,0 1 0 0 0,0 0-1 0 0,0 0 1 0 0,0-1 0 0 0,0 1 0 0 0,1 0-1 0 0,-1 0 1 0 0,0 0 0 0 0,0 0-1 0 0,0 0 1 0 0,0 0 0 0 0,0 1-1 0 0,0-1 1 0 0,0 0 0 0 0,0 0 0 0 0,0 1-1 0 0,1-1 1 0 0,-3 1 0 0 0,2 0 148 0 0,-1 0 0 0 0,0 1 0 0 0,1-1 0 0 0,-1 0 0 0 0,1 1 0 0 0,0-1 0 0 0,-1 1 0 0 0,1 0 0 0 0,-2 2 0 0 0,0 2 470 0 0,1 0 1 0 0,-1 0 0 0 0,1 0 0 0 0,0 0-1 0 0,-2 10 1 0 0,3-1-467 0 0,0-1 0 0 0,0 1 0 0 0,2 0 1 0 0,0-1-1 0 0,0 1 0 0 0,1-1 0 0 0,1 0 0 0 0,1 1 0 0 0,8 22 0 0 0,3-1 91 0 0,2 1 0 0 0,27 43 0 0 0,2-10 354 0 0,73 86-1 0 0,-64-89-19 0 0,49 80 0 0 0,-98-137-532 0 0,0 0 1 0 0,-1 1-1 0 0,0 0 0 0 0,-1 0 1 0 0,0 1-1 0 0,-1-1 0 0 0,0 1 1 0 0,2 19-1 0 0,-4-22-51 0 0,-1 0-1 0 0,0 0 1 0 0,-1 0-1 0 0,0 0 1 0 0,0 0 0 0 0,-1 0-1 0 0,0-1 1 0 0,-1 1-1 0 0,0 0 1 0 0,0-1 0 0 0,-1 0-1 0 0,-4 8 1 0 0,-2 1-19 0 0,-1-1 0 0 0,0 0 0 0 0,-2 0 0 0 0,1-2 0 0 0,-2 1 0 0 0,-16 13 1 0 0,9-11-92 0 0,-2-1 0 0 0,1-1 0 0 0,-45 21 1 0 0,38-22-181 0 0,0-3 0 0 0,-43 13 0 0 0,15-11-7467 0 0,23-8-684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8:0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44 10623 0 0,'0'0'488'0'0,"0"2"-12"0"0,0 0-361 0 0,0 1-1 0 0,0-1 1 0 0,0 0-1 0 0,0 0 1 0 0,0 0-1 0 0,0 0 1 0 0,1 0-1 0 0,-1 0 1 0 0,1 0-1 0 0,-1 0 1 0 0,1 0-1 0 0,1 3 1 0 0,2 4 2378 0 0,-2-7-2209 0 0,-1 0 1 0 0,1 0-1 0 0,-1 0 1 0 0,1 0-1 0 0,0 0 1 0 0,0 0-1 0 0,0-1 1 0 0,0 1-1 0 0,0-1 1 0 0,0 0-1 0 0,1 1 1 0 0,-1-1-1 0 0,0 0 1 0 0,1 0-1 0 0,3 1 1 0 0,4-1 94 0 0,0 0 0 0 0,0-1 1 0 0,0 0-1 0 0,0-1 1 0 0,17-3-1 0 0,48-14 203 0 0,-58 13-490 0 0,-2 1-40 0 0,1-1 0 0 0,15-8 0 0 0,-27 11-80 0 0,1 0 0 0 0,-1-1 1 0 0,0 1-1 0 0,0-1 0 0 0,0 0 0 0 0,0 0 0 0 0,0 0 0 0 0,-1-1 0 0 0,1 1 0 0 0,4-8 0 0 0,-9 7-129 0 0,-1 2 111 0 0,-1 0 0 0 0,1 0 0 0 0,-1 0 0 0 0,0 1 0 0 0,0-1 0 0 0,1 1 0 0 0,-1-1 0 0 0,0 1 0 0 0,-1 0 0 0 0,1 0 0 0 0,0 0 0 0 0,0 0 0 0 0,0 1 0 0 0,-1 0 0 0 0,1-1 0 0 0,0 1 0 0 0,0 0 0 0 0,-5 1 0 0 0,-7 0-89 0 0,-1 1 0 0 0,-21 6-1 0 0,16-2 3 0 0,1 1 0 0 0,-37 19 0 0 0,26-11 59 0 0,-25 9-23 0 0,-116 58-104 0 0,146-68 196 0 0,1 1 0 0 0,1 1 0 0 0,1 2 0 0 0,-32 29 0 0 0,51-43 5 0 0,0 0 0 0 0,1 0 0 0 0,-1 1 0 0 0,1-1 0 0 0,0 1 0 0 0,0 0 0 0 0,1 0 0 0 0,-1 0 0 0 0,1 0 0 0 0,-2 7 0 0 0,4-10 0 0 0,-1 0 0 0 0,1 0 0 0 0,0 0 0 0 0,0 0 0 0 0,0 0 0 0 0,0 0 0 0 0,0 0 0 0 0,0 0 0 0 0,0 0 0 0 0,1 0 0 0 0,-1 0 0 0 0,1 0 0 0 0,-1 0 0 0 0,1 0 0 0 0,0 0 0 0 0,0-1 0 0 0,0 1 0 0 0,0 0 0 0 0,0 0 0 0 0,0-1 0 0 0,1 1 0 0 0,-1 0 0 0 0,0-1 0 0 0,1 0 0 0 0,-1 1 0 0 0,1-1 0 0 0,0 0 0 0 0,-1 0 0 0 0,1 1 0 0 0,0-1 0 0 0,2 0 0 0 0,4 3 0 0 0,1-1 0 0 0,-1 0 0 0 0,1 0 0 0 0,0-1 0 0 0,16 2 0 0 0,48 0 0 0 0,-17-4-918 0 0,84-13-1 0 0,-96 6-44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0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99 2303 0 0,'0'0'467'0'0,"-6"-9"3720"0"0,-18-11 8615 0 0,25 18-12659 0 0,1 1-1 0 0,0 0 1 0 0,0-1-1 0 0,0 1 0 0 0,0 0 1 0 0,0 0-1 0 0,1 0 1 0 0,-1 0-1 0 0,3 0 1 0 0,-3 0-96 0 0,5-2 289 0 0,0 1 0 0 0,1 0 0 0 0,9-1 0 0 0,-15 3-48 0 0,1 0-21 0 0,7 0-70 0 0,1 1 1 0 0,0 1 0 0 0,10 2-1 0 0,-12-2-117 0 0,-1 0 0 0 0,1 0 0 0 0,0-1 0 0 0,-1-1-1 0 0,1 1 1 0 0,13-2 0 0 0,124-26 447 0 0,6 0-438 0 0,-119 23-47 0 0,-1 1 0 0 0,56 4-1 0 0,50 21-69 0 0,-103-15 10 0 0,-1 0 0 0 0,1-3-1 0 0,48 1 1 0 0,66-15 18 0 0,-71 4 0 0 0,-61 5-1 0 0,153-8-63 0 0,-130 9 38 0 0,1 2 0 0 0,46 8-1 0 0,-69-7 0 0 0,230 37-90 0 0,-221-38 117 0 0,52-3 0 0 0,-54 0 0 0 0,131-10 95 0 0,-81 4-98 0 0,102 4-1 0 0,-133 5 10 0 0,8 0-41 0 0,96 17 0 0 0,-139-18 35 0 0,-1 0 0 0 0,1-1 0 0 0,0 0 0 0 0,0 0 0 0 0,0-1 0 0 0,-1 0 0 0 0,12-3 0 0 0,21-3 0 0 0,213-6 0 0 0,-197 10 0 0 0,36 5 0 0 0,-20-2 58 0 0,21-2 28 0 0,-38-2-86 0 0,1 3 0 0 0,94 9 0 0 0,-15 4 0 0 0,-69-4 0 0 0,-33-4 0 0 0,66 2 0 0 0,89-6 0 0 0,-45 12 0 0 0,-101-7 0 0 0,-26-2 0 0 0,23 0 0 0 0,81-10 50 0 0,3-1 17 0 0,-95 8-60 0 0,38 0 16 0 0,0 2-1 0 0,90 14 1 0 0,-126-10-10 0 0,-1-2 1 0 0,1-1-1 0 0,-1-1 0 0 0,1-2 1 0 0,0-1-1 0 0,51-9 0 0 0,-44 4 102 0 0,37-10 144 0 0,-51 11-218 0 0,1 0 0 0 0,-1 2 0 0 0,1 0 0 0 0,46 2 0 0 0,-62 1-41 0 0,-5 0 0 0 0,1 1 0 0 0,0-1 0 0 0,0 1 0 0 0,0 0 0 0 0,-1 0 0 0 0,1 1 0 0 0,-1-1 0 0 0,1 1 0 0 0,5 3 0 0 0,-2-1-15 0 0,-7-3-59 0 0,-14 15-1841 0 0,2-9-381 0 0,-4-1-5588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0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39 153 8287 0 0,'0'0'756'0'0,"0"3"-340"0"0,3 4 479 0 0,-2 1-1 0 0,1 0 0 0 0,-1 0 1 0 0,0 0-1 0 0,-1-1 1 0 0,0 1-1 0 0,0 0 0 0 0,-1 0 1 0 0,-2 11-1 0 0,-19 72 1686 0 0,3-36-1043 0 0,18-52-909 0 0,1-4-595 0 0,0 0 1 0 0,0 0-1 0 0,0 0 0 0 0,0 0 0 0 0,0 0 0 0 0,1 0 0 0 0,-1 1 0 0 0,0-1 0 0 0,1 0 0 0 0,-1 0 0 0 0,0 0 0 0 0,1-1 0 0 0,1-1 52 0 0,6-19 23 0 0,0 0 1 0 0,1 1-1 0 0,1 0 0 0 0,2 1 0 0 0,0 0 1 0 0,0 1-1 0 0,2 0 0 0 0,0 1 1 0 0,2 0-1 0 0,0 2 0 0 0,0 0 0 0 0,2 0 1 0 0,0 2-1 0 0,24-16 0 0 0,-14 14-108 0 0,48-22 0 0 0,-60 31 0 0 0,1 1 0 0 0,-1 1 0 0 0,1 1 0 0 0,31-5 0 0 0,-40 9 24 0 0,-1-1 1 0 0,1 1-1 0 0,-1 1 1 0 0,1-1-1 0 0,-1 1 0 0 0,9 2 1 0 0,-15-2-21 0 0,0-1 0 0 0,0 0 0 0 0,0 0 0 0 0,0 1 0 0 0,0-1-1 0 0,0 1 1 0 0,0-1 0 0 0,0 1 0 0 0,-1-1 0 0 0,1 1 0 0 0,0-1 0 0 0,1 2 0 0 0,1 1-2 0 0,8 7-2 0 0,-3 4 0 0 0,-6-7-2 0 0,1 0 0 0 0,-1 0-1 0 0,-1 0 1 0 0,1 0 0 0 0,-1 1 0 0 0,0-1 0 0 0,-1 15-1 0 0,-2 0-18 0 0,-5 29 0 0 0,4-35 20 0 0,0 1 0 0 0,1-1 1 0 0,1 1-1 0 0,1 18 0 0 0,2-24 1 0 0,-2-1 0 0 0,1-1 0 0 0,1 0 0 0 0,0 0 0 0 0,0 0 0 0 0,1 0 0 0 0,0 0 0 0 0,1 0 0 0 0,-1-1 0 0 0,7 9 0 0 0,-7-9 0 0 0,2-1 0 0 0,-1 0 0 0 0,1 0 0 0 0,0-1 0 0 0,0 1 0 0 0,1-1 0 0 0,0-1 0 0 0,0 1 0 0 0,1-1 0 0 0,-1 0 0 0 0,1 0 0 0 0,0 0 0 0 0,0-1 0 0 0,1-1 0 0 0,-1 1 0 0 0,1-1 0 0 0,0 0 0 0 0,0-1 0 0 0,0 0 0 0 0,0 0 0 0 0,0 0 0 0 0,0-1 0 0 0,15 0 0 0 0,34-2-105 0 0,61-8 1 0 0,-45-5-7205 0 0,-48 7-405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0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5983 0 0,'0'0'640'0'0,"-13"0"-640"0"0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0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4607 0 0,'0'0'208'0'0,"-2"1"-9"0"0,-57 21 6397 0 0,43-16-4747 0 0,0 0 0 0 0,-18 3 0 0 0,12-3-311 0 0,22-6-1372 0 0,-1 1 1 0 0,0-1-1 0 0,0 0 0 0 0,1 1 0 0 0,-1-1 1 0 0,1 1-1 0 0,-1-1 0 0 0,1 1 0 0 0,-1-1 1 0 0,0 1-1 0 0,1-1 0 0 0,0 1 0 0 0,-1 0 1 0 0,1-1-1 0 0,-1 1 0 0 0,1 0 1 0 0,0-1-1 0 0,-1 1 0 0 0,1 0 0 0 0,0 0 1 0 0,0-1-1 0 0,0 1 0 0 0,0 0 0 0 0,-1 0 1 0 0,1-1-1 0 0,0 2 0 0 0,0-1-367 0 0,0 1 1074 0 0,3-1-555 0 0,7 1-130 0 0,-1 0 1 0 0,1 0-1 0 0,-1-1 1 0 0,1 0 0 0 0,19-2-1 0 0,51-9 341 0 0,-19 1-236 0 0,-50 8-235 0 0,2 0-68 0 0,-1-1-1 0 0,16-4 1 0 0,-26 6-438 0 0,10 4-1682 0 0,-9-3 590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0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26 14599 0 0,'-6'6'215'0'0,"-3"3"167"0"0,-1-1 1 0 0,0 0-1 0 0,-13 9 6008 0 0,26-17-5527 0 0,15-2-290 0 0,0 0-1 0 0,-1-1 1 0 0,1-1 0 0 0,-1-1 0 0 0,23-9 0 0 0,-16 5-294 0 0,45-9 1 0 0,-2 10-296 0 0,126 0 0 0 0,-180 9-368 0 0,-1 0 0 0 0,1 0 0 0 0,-1 1 0 0 0,0 1 0 0 0,16 5 0 0 0,-25-7-108 0 0,-1-1-11 0 0,8-3-1 0 0,-8 3-87 0 0,5-3-2618 0 0,-5 2 2057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0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60 10591 0 0,'19'-19'1896'0'0,"32"-22"6466"0"0,-56 46-5908 0 0,-21 22-2194 0 0,-8 19 155 0 0,2 3-1 0 0,-48 98 0 0 0,-32 115-342 0 0,87-202-55 0 0,-52 142-1157 0 0,66-165-228 0 0,2-7-5134 0 0,2-11-352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0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20039 0 0,'0'0'2011'0'0,"2"1"-1786"0"0,21 0 288 0 0,0-1 1 0 0,0-1-1 0 0,1 0 0 0 0,23-6 0 0 0,-11 2 13 0 0,192-28 1528 0 0,192-17-343 0 0,-355 44-1795 0 0,15 0-917 0 0,-78 6 721 0 0,12 0-1312 0 0,-3 0 144 0 0,-9 0-64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0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153 245 10679 0 0,'0'0'971'0'0,"0"3"-800"0"0,0 10 552 0 0,1 0 0 0 0,-2-1 0 0 0,0 1 1 0 0,-1 0-1 0 0,0 0 0 0 0,-1-1 0 0 0,0 1 1 0 0,-10 22-1 0 0,-3-5 273 0 0,-22 31 1 0 0,20-34-320 0 0,-19 38-1 0 0,30-53-490 0 0,5-10-3 0 0,1 1 0 0 0,-1 0 0 0 0,1-1 0 0 0,-1 1 0 0 0,1 0 0 0 0,0 0 1 0 0,0-1-1 0 0,-1 5 0 0 0,5-8-110 0 0,3-2-51 0 0,-1 1 0 0 0,0-1 1 0 0,1-1-1 0 0,-1 1 0 0 0,-1-1 0 0 0,1 0 0 0 0,0 0 0 0 0,-1 0 0 0 0,6-8 0 0 0,37-50 213 0 0,-40 52-216 0 0,139-192 186 0 0,-118 168-205 0 0,0 1 0 0 0,2 2 0 0 0,1 0 0 0 0,2 2 0 0 0,1 2 0 0 0,61-38 0 0 0,-86 59 95 0 0,0 1-1 0 0,0 0 1 0 0,1 1 0 0 0,0 0-1 0 0,-1 0 1 0 0,1 1 0 0 0,0 1-1 0 0,1 0 1 0 0,-1 0 0 0 0,0 1-1 0 0,1 0 1 0 0,11 1 0 0 0,-22 0-80 0 0,1 0 0 0 0,0 0 0 0 0,0 1 0 0 0,-1-1 0 0 0,1 0 0 0 0,0 1 0 0 0,-1-1-1 0 0,1 1 1 0 0,0-1 0 0 0,-1 1 0 0 0,1-1 0 0 0,0 1 0 0 0,-1-1 0 0 0,1 1 0 0 0,-1 0 0 0 0,1-1 0 0 0,-1 1 0 0 0,0 0 0 0 0,1-1 0 0 0,-1 2 0 0 0,2 0 32 0 0,0 2-38 0 0,0 0 0 0 0,-1 0 0 0 0,1 0-1 0 0,-1 1 1 0 0,1-1 0 0 0,-1 0 0 0 0,0 1 0 0 0,-1-1-1 0 0,1 1 1 0 0,-1-1 0 0 0,0 1 0 0 0,0-1 0 0 0,0 0-1 0 0,-2 7 1 0 0,-1 6 6 0 0,-1-1-1 0 0,-7 23 1 0 0,-13 22 28 0 0,-3-1 0 0 0,-53 87 0 0 0,62-117-33 0 0,6-9 36 0 0,-1 0-26 0 0,2 0 0 0 0,-12 29 0 0 0,22-45-50 0 0,-1-1 0 0 0,0 0 0 0 0,1 1-1 0 0,0-1 1 0 0,0 1 0 0 0,1-1 0 0 0,-1 1-1 0 0,1 8 1 0 0,0-7-39 0 0,0-3-83 0 0,1-2-384 0 0,-1 0 476 0 0,1 0-1 0 0,-1 0 1 0 0,1 0 0 0 0,-1 0-1 0 0,1-1 1 0 0,0 1 0 0 0,0 0-1 0 0,-1 0 1 0 0,1 0-1 0 0,1 0 1 0 0,0 0-231 0 0,0-1 0 0 0,0 1 0 0 0,1-1 0 0 0,-1 0 0 0 0,0 0 0 0 0,0 0 0 0 0,0 0 0 0 0,0 0 0 0 0,0-1 0 0 0,0 1 0 0 0,0 0 0 0 0,0-1 0 0 0,0 0 0 0 0,0 1 0 0 0,0-1 0 0 0,0 0 0 0 0,0 0 0 0 0,0 0 0 0 0,2-3 0 0 0,14-9-6713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0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56 12815 0 0,'0'0'1158'0'0,"-1"1"-954"0"0,-37 11 6017 0 0,40-13-5716 0 0,27-3 167 0 0,-1-2 0 0 0,0-1 0 0 0,50-20 0 0 0,-67 23-416 0 0,1-1-1 0 0,0 1 0 0 0,0 1 1 0 0,0 0-1 0 0,0 1 1 0 0,14-1-1 0 0,-24 3-84 0 0,-1 2-142 0 0,0 0 0 0 0,0-1 0 0 0,0 1 1 0 0,-1 0-1 0 0,1 0 0 0 0,0 0 0 0 0,-1 0 0 0 0,1 0 1 0 0,-1-1-1 0 0,1 5 0 0 0,-1-2-29 0 0,-1 0 0 0 0,1 0 0 0 0,-1 0 0 0 0,0 0 0 0 0,0-1 0 0 0,0 1 0 0 0,0 0 0 0 0,-1 0 0 0 0,0-1 0 0 0,-3 7 0 0 0,-1 0 0 0 0,-1 0 0 0 0,-10 11 0 0 0,-18 16-102 0 0,-1-3 0 0 0,-47 35 0 0 0,50-42 67 0 0,9-3-40 0 0,23-23 82 0 0,0 0 1 0 0,0 0-1 0 0,-1 0 0 0 0,1 0 1 0 0,0 0-1 0 0,1 1 0 0 0,-1-1 1 0 0,0 0-1 0 0,0 1 0 0 0,0-1 0 0 0,1 0 1 0 0,-1 1-1 0 0,1-1 0 0 0,-1 1 1 0 0,1-1-1 0 0,0 1 0 0 0,-1-1 1 0 0,1 1-1 0 0,0-1 0 0 0,0 1 1 0 0,0-1-1 0 0,0 1 0 0 0,0 0 0 0 0,1-1 1 0 0,-1 1-1 0 0,0-1 0 0 0,1 1 1 0 0,-1-1-1 0 0,1 1 0 0 0,-1-1 1 0 0,2 3-1 0 0,0-1 38 0 0,1 0-1 0 0,-1 0 1 0 0,1-1 0 0 0,-1 1 0 0 0,1 0-1 0 0,0-1 1 0 0,0 0 0 0 0,0 0 0 0 0,6 3-1 0 0,-2-1 32 0 0,0-1-1 0 0,1-1 1 0 0,-1 1-1 0 0,1-1 1 0 0,0-1-1 0 0,-1 1 1 0 0,11-1-1 0 0,59 0 255 0 0,-41-2-220 0 0,5 0-315 0 0,0-3-1 0 0,-1-1 1 0 0,1-2-1 0 0,56-17 0 0 0,-89 20-128 0 0,2 0-543 0 0,-3 3-4293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0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123 232 5527 0 0,'7'-9'11672'0'0,"-6"8"-11581"0"0,-1 1 0 0 0,1 0 0 0 0,0 0 0 0 0,-1-1 0 0 0,1 1 0 0 0,0 0 0 0 0,0 0 0 0 0,0 0 0 0 0,-1 0 0 0 0,1 0 0 0 0,0 0 0 0 0,0 0 0 0 0,-1 0 0 0 0,1 0 0 0 0,0 0 0 0 0,0 1 0 0 0,-1-1 0 0 0,1 0 0 0 0,0 0 0 0 0,-1 1 0 0 0,1-1 0 0 0,0 0 0 0 0,-1 1 0 0 0,1-1 0 0 0,0 1 0 0 0,-1-1 0 0 0,1 1 0 0 0,-1-1 0 0 0,1 1 0 0 0,-1 0 0 0 0,1-1 0 0 0,-1 1 0 0 0,1-1 0 0 0,-1 1 0 0 0,0 0 0 0 0,1-1 0 0 0,-1 1 0 0 0,0 0 0 0 0,0 0-1 0 0,1-1 1 0 0,-1 1 0 0 0,0 1 0 0 0,1 1-33 0 0,-1 0-1 0 0,1 0 0 0 0,-1 0 0 0 0,0 0 0 0 0,0 0 1 0 0,0 0-1 0 0,0 0 0 0 0,0 1 0 0 0,-1-1 0 0 0,0 3 1 0 0,-5 10 55 0 0,-1 0 1 0 0,-1 0 0 0 0,0-1 0 0 0,-1 0-1 0 0,0-1 1 0 0,-14 16 0 0 0,-22 36 33 0 0,44-64-146 0 0,-8 14 109 0 0,0 0 0 0 0,-10 27 0 0 0,18-41 407 0 0,14-18-346 0 0,-1 0-161 0 0,22-26 25 0 0,54-51 0 0 0,33-35-117 0 0,-19 18 1 0 0,-82 91 96 0 0,0 1 0 0 0,2 2 0 0 0,31-21-1 0 0,-41 30 68 0 0,-1 1 0 0 0,1 0-1 0 0,1 1 1 0 0,-1 0-1 0 0,1 1 1 0 0,-1 1 0 0 0,1 0-1 0 0,27-3 1 0 0,-38 6-78 0 0,0 0-1 0 0,1 0 1 0 0,-1 0 0 0 0,0 0 0 0 0,1 0-1 0 0,-1 1 1 0 0,1-1 0 0 0,-1 1 0 0 0,0-1-1 0 0,0 1 1 0 0,1 0 0 0 0,-1 0 0 0 0,0 0-1 0 0,0 0 1 0 0,0 1 0 0 0,0-1 0 0 0,0 1-1 0 0,-1-1 1 0 0,1 1 0 0 0,0-1 0 0 0,0 1-1 0 0,-1 0 1 0 0,1 0 0 0 0,-1 0 0 0 0,0 0-1 0 0,0 0 1 0 0,0 0 0 0 0,0 0 0 0 0,0 0-1 0 0,0 0 1 0 0,0 1 0 0 0,0-1 0 0 0,-1 0-1 0 0,0 1 1 0 0,1-1 0 0 0,-1 0 0 0 0,0 1-1 0 0,0-1 1 0 0,0 1 0 0 0,0-1 0 0 0,0 0-1 0 0,-2 4 1 0 0,-1 6 5 0 0,0-1 0 0 0,-1 1 0 0 0,-1-1 0 0 0,0 0 0 0 0,-10 16 0 0 0,1 0 1 0 0,-3 7-5 0 0,5-13 5 0 0,1 1 0 0 0,1 0 0 0 0,1 1 0 0 0,1 0-1 0 0,-6 28 1 0 0,10-28-82 0 0,0 0 0 0 0,2 0-1 0 0,0 1 1 0 0,2 0 0 0 0,3 28 0 0 0,-3-51-23 0 0,4 2-420 0 0,-4-3 506 0 0,0 0 0 0 0,1 0 0 0 0,-1 1 0 0 0,0-1 0 0 0,0 0 0 0 0,0 0 0 0 0,1 0 0 0 0,-1 1 0 0 0,0-1 0 0 0,0 0 0 0 0,0 0 0 0 0,1 0 0 0 0,-1 0 0 0 0,0 0 0 0 0,0 1-1 0 0,1-1 1 0 0,-1 0 0 0 0,0 0 0 0 0,1 0 0 0 0,-1 0 0 0 0,0 0 0 0 0,0 0 0 0 0,1 0 0 0 0,-1 0 0 0 0,0 0 0 0 0,1 0 0 0 0,-1 0 0 0 0,23-2-1756 0 0,-10-2-14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8:0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0,'0'0'8408'0'0,"6"9"-13880"0"0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0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1076 51 3679 0 0,'44'-18'236'0'0,"15"-5"2197"0"0,-50 20-102 0 0,-1 1 0 0 0,15-2 0 0 0,-20 4-1808 0 0,-1 0 0 0 0,1 0 0 0 0,-1 0 0 0 0,1 0 0 0 0,0 0 1 0 0,-1 1-1 0 0,4 0 0 0 0,-4 0-34 0 0,-2 1-147 0 0,1 1-267 0 0,-1 1 0 0 0,0-1 0 0 0,-1 0 0 0 0,1 1 0 0 0,0-1 0 0 0,-1 0 0 0 0,0 0 0 0 0,0 0 1 0 0,0 1-1 0 0,0-1 0 0 0,0 0 0 0 0,-1 0 0 0 0,1 0 0 0 0,-1-1 0 0 0,0 1 0 0 0,0 0 0 0 0,0 0 1 0 0,0-1-1 0 0,0 0 0 0 0,-1 1 0 0 0,1-1 0 0 0,-1 0 0 0 0,-4 3 0 0 0,-6 4 301 0 0,-1-1 0 0 0,0-1 0 0 0,-23 10-1 0 0,36-17-362 0 0,-38 14 821 0 0,-1-2 0 0 0,-58 10-1 0 0,72-17-646 0 0,-69 13-89 0 0,-175 11 0 0 0,199-27-172 0 0,0-4-1 0 0,1-2 0 0 0,-85-17 0 0 0,133 17 65 0 0,0-1-1 0 0,1-1 0 0 0,-1-1 1 0 0,-33-15-1 0 0,48 18 17 0 0,3 2-29 0 0,-1 0 0 0 0,1-1 0 0 0,0 1 0 0 0,-1-1 0 0 0,1 0 0 0 0,0 0 0 0 0,1-1 0 0 0,-1 1 0 0 0,-3-5 0 0 0,6 7-57 0 0,3 2 75 0 0,0-1-1 0 0,1 2 1 0 0,-1-1 0 0 0,0 0-1 0 0,0 0 1 0 0,0 1 0 0 0,0-1-1 0 0,0 1 1 0 0,-1 0 0 0 0,1-1-1 0 0,0 1 1 0 0,-1 0 0 0 0,1 0-1 0 0,1 3 1 0 0,3 5 15 0 0,-1-1 0 0 0,-1 1 0 0 0,1 0 0 0 0,-2 0 0 0 0,1 0 0 0 0,-1 0 0 0 0,-1 1 0 0 0,0-1 0 0 0,1 16 0 0 0,-2 7 84 0 0,-5 57 1 0 0,1-59-58 0 0,2-1 0 0 0,2 40 0 0 0,1-59-24 0 0,-1 1 0 0 0,2-1 1 0 0,0 1-1 0 0,0-1 0 0 0,1 0 0 0 0,0 0 0 0 0,1-1 1 0 0,0 1-1 0 0,1-1 0 0 0,0 0 0 0 0,0 0 0 0 0,1-1 0 0 0,1 0 1 0 0,-1 0-1 0 0,2-1 0 0 0,14 13 0 0 0,74 39 864 0 0,-95-59-338 0 0,-1 0-475 0 0,5 0 0 0 0,-5-1-56 0 0,0 0-1 0 0,0-1 1 0 0,0 1 0 0 0,-1 0-1 0 0,1-1 1 0 0,0 1-1 0 0,0 0 1 0 0,-1-1 0 0 0,1 1-1 0 0,0-1 1 0 0,-1 1-1 0 0,1-1 1 0 0,-1 1 0 0 0,1-1-1 0 0,0 1 1 0 0,-1-1-1 0 0,1 0 1 0 0,-1 1 0 0 0,0-1-1 0 0,1 0 1 0 0,-1 1-1 0 0,1-1 1 0 0,-1 0 0 0 0,0-1-1 0 0,1 2-8 0 0,0-3 8 0 0,0 0 0 0 0,0-1-1 0 0,0 1 1 0 0,0 0 0 0 0,-1 0-1 0 0,1-1 1 0 0,-1 1 0 0 0,0 0-1 0 0,0-1 1 0 0,0 1 0 0 0,0 0 0 0 0,-1-1-1 0 0,1 1 1 0 0,-2-4 0 0 0,-2-7 33 0 0,-1 0 1 0 0,-7-14 0 0 0,-5-16 112 0 0,15 36-105 0 0,0-1 0 0 0,0 1 0 0 0,1-1 0 0 0,1 0 0 0 0,-1 1 0 0 0,1-1 0 0 0,1 0 0 0 0,-1 1 0 0 0,2-1 0 0 0,2-9-1 0 0,-3 12-20 0 0,1 0 0 0 0,1 0 0 0 0,-1 1 0 0 0,1-1 0 0 0,0 1 0 0 0,0 0 0 0 0,1 0 0 0 0,-1 0 0 0 0,1 0 0 0 0,0 1 0 0 0,0-1 0 0 0,1 1 0 0 0,-1 0 0 0 0,1 1 0 0 0,7-5 0 0 0,120-64-39 0 0,-106 55-432 0 0,-25 16 319 0 0,9-4-1403 0 0,-9 4 1257 0 0,-1 0 0 0 0,1 0 1 0 0,0 0-1 0 0,-1 0 0 0 0,1 1 1 0 0,0-1-1 0 0,0 0 0 0 0,-1 1 0 0 0,1-1 1 0 0,0 1-1 0 0,0-1 0 0 0,0 1 1 0 0,0-1-1 0 0,0 1 0 0 0,0-1 0 0 0,1 1 1 0 0,0-1-905 0 0,9-4-1047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0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64 4143 0 0,'0'0'9522'0'0,"2"-1"-8514"0"0,29-31 4189 0 0,-15 26-3529 0 0,-9 4-1199 0 0,9-3 192 0 0,-1 0-1 0 0,1 2 1 0 0,31-4-1 0 0,-35 5-478 0 0,-8 2-129 0 0,0-1 0 0 0,0 1 0 0 0,1 1 0 0 0,-1-1 0 0 0,0 0 0 0 0,0 1 0 0 0,8 2 0 0 0,-3 1 0 0 0,-5 5-42 0 0,-3-6-11 0 0,-2 0 0 0 0,1-1 0 0 0,0 1 0 0 0,-1 0 0 0 0,1 0 0 0 0,-1-1 0 0 0,0 1 0 0 0,1-1 0 0 0,-1 1 0 0 0,-1 0 0 0 0,1-1 0 0 0,0 0 0 0 0,-1 1 0 0 0,1-1 0 0 0,-3 3 0 0 0,-5 6 0 0 0,-16 16 0 0 0,21-24 0 0 0,-13 13 0 0 0,-2-1 0 0 0,-27 18 0 0 0,-9 6 0 0 0,22-14 0 0 0,4-3 0 0 0,2 1 0 0 0,-36 37 0 0 0,60-57 0 0 0,0 0 1 0 0,0 0-1 0 0,0 0 1 0 0,1 1 0 0 0,-1-1-1 0 0,0 1 1 0 0,1 0 0 0 0,0-1-1 0 0,0 1 1 0 0,0 0 0 0 0,1 1-1 0 0,-1-1 1 0 0,1 0 0 0 0,0 0-1 0 0,0 0 1 0 0,0 8 0 0 0,1-10 55 0 0,9 6 109 0 0,-4-6-113 0 0,-1 1 0 0 0,0-1 0 0 0,1-1 0 0 0,-1 1-1 0 0,1-1 1 0 0,-1 1 0 0 0,1-1 0 0 0,0-1 0 0 0,5 2 0 0 0,47-2 379 0 0,-30-1-277 0 0,83-2 312 0 0,57 1 276 0 0,-135 5-1069 0 0,-31-3 74 0 0,-24 13-16895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10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8431 0 0,'0'0'8088'0'0,"3"1"-7556"0"0,1 1-359 0 0,1 0 0 0 0,0-1-1 0 0,0 0 1 0 0,0 0 0 0 0,0 0 0 0 0,0 0-1 0 0,0-1 1 0 0,10 0 0 0 0,46-6 710 0 0,-30 2-590 0 0,31-2-17 0 0,129-17-1488 0 0,-189 23 53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1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9215 0 0,'0'0'707'0'0,"2"1"-464"0"0,25 2 3157 0 0,30 2 1 0 0,30-7-514 0 0,84-20-349 0 0,-160 20-2453 0 0,8-2-216 0 0,0 0 1 0 0,1 2-1 0 0,-1 1 1 0 0,0 0-1 0 0,32 3 1 0 0,-49-2-1236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1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938 60 5815 0 0,'132'-20'1588'0'0,"-109"15"3257"0"0,28-11 1682 0 0,-48 12-5869 0 0,-2 2 240 0 0,-5-1-428 0 0,0 1-450 0 0,1 1 1 0 0,-1-1 0 0 0,0 1-1 0 0,0 0 1 0 0,0 0 0 0 0,0 1-1 0 0,0-1 1 0 0,0 1 0 0 0,0 0 0 0 0,0 0-1 0 0,-8 1 1 0 0,-5 2 82 0 0,-24 6-1 0 0,30-6-93 0 0,-518 113-362 0 0,487-109 327 0 0,0-2 1 0 0,-70 0-1 0 0,88-6 27 0 0,0 0 0 0 0,0-2 0 0 0,0-1 0 0 0,1-1-1 0 0,-1-1 1 0 0,-24-10 0 0 0,36 11-3 0 0,0-1 1 0 0,0 0-1 0 0,1 0 0 0 0,0-1 0 0 0,-12-9 1 0 0,21 15-42 0 0,-4 3 36 0 0,2-1 1 0 0,-5 5 22 0 0,8-6 301 0 0,11 5-40 0 0,0 2-112 0 0,6 0-123 0 0,0 0-1 0 0,0 1 0 0 0,23 17 1 0 0,-33-20-29 0 0,0 0 1 0 0,0 1 0 0 0,0 0-1 0 0,-1 0 1 0 0,1 0-1 0 0,-1 0 1 0 0,-1 1-1 0 0,0 0 1 0 0,1 0 0 0 0,3 11-1 0 0,4 18 119 0 0,-1 0 0 0 0,10 60-1 0 0,10 37 399 0 0,-26-118-490 0 0,0 0 0 0 0,2-1 0 0 0,-1 1 0 0 0,2-1 0 0 0,0-1 0 0 0,17 22 0 0 0,15 5 63 0 0,-1 0 304 0 0,-35-36-314 0 0,-1 0 1 0 0,0 1-1 0 0,1 0 0 0 0,-1-1 1 0 0,-1 1-1 0 0,5 10 0 0 0,-6-13 18 0 0,-1 1-88 0 0,1 0 0 0 0,-1 0 1 0 0,1 0-1 0 0,0 0 0 0 0,0-1 0 0 0,0 1 1 0 0,0 0-1 0 0,1 0 0 0 0,-1-1 1 0 0,1 1-1 0 0,-1-1 0 0 0,4 3 0 0 0,-5-4-9 0 0,1 0-1 0 0,0-1 1 0 0,0 0-1 0 0,0 1 0 0 0,0-1 1 0 0,-1 1-1 0 0,1-1 1 0 0,0 0-1 0 0,0 0 0 0 0,0 1 1 0 0,0-1-1 0 0,0 0 0 0 0,0 0 1 0 0,0 0-1 0 0,0 0 1 0 0,0 0-1 0 0,0 0 0 0 0,0 0 1 0 0,0-1-1 0 0,1 1 1 0 0,-2 0-5 0 0,2-1 60 0 0,-1 0 23 0 0,0 0-82 0 0,0 0-1 0 0,0 0 0 0 0,0-1 1 0 0,0 1-1 0 0,0 0 0 0 0,-1-1 1 0 0,1 1-1 0 0,0-1 0 0 0,-1 1 1 0 0,1 0-1 0 0,-1-1 0 0 0,0 1 1 0 0,1-1-1 0 0,-1 0 0 0 0,0 1 0 0 0,0-1 1 0 0,0 1-1 0 0,0-1 0 0 0,0 1 1 0 0,0-1-1 0 0,-1 1 0 0 0,1-1 1 0 0,-1 1-1 0 0,1-1 0 0 0,-1 1 1 0 0,1-1-1 0 0,-2-1 0 0 0,-2-5 77 0 0,-1-1-1 0 0,0 1 0 0 0,-10-11 1 0 0,1-1-18 0 0,12 17-68 0 0,-1-1 0 0 0,1 1 0 0 0,1 0 0 0 0,-1-1 0 0 0,1 0 0 0 0,-1 1 0 0 0,1-1 0 0 0,0 0 0 0 0,0 0 0 0 0,1 0 0 0 0,-1 0 0 0 0,1 1 0 0 0,0-1 0 0 0,0 0 0 0 0,0 0 0 0 0,0 0 0 0 0,1 0 0 0 0,0 0 0 0 0,-1 0 0 0 0,4-6 0 0 0,13-57 0 0 0,-13 47 0 0 0,0 0 0 0 0,2 0 0 0 0,1 1 0 0 0,12-27 0 0 0,12-8-52 0 0,24-48-100 0 0,-52 96 101 0 0,0 0 0 0 0,-1 0 0 0 0,0-1 0 0 0,0 1 0 0 0,0-1 0 0 0,-1 1 0 0 0,0-1 0 0 0,0 0 0 0 0,-1 1 0 0 0,1-1 0 0 0,-2-8 0 0 0,0 13-45 0 0,1 2 49 0 0,0-1-1 0 0,-1 1 1 0 0,1-1-1 0 0,0 1 1 0 0,0-1-1 0 0,-1 1 1 0 0,1-1-1 0 0,0 0 1 0 0,0 1-1 0 0,0-1 1 0 0,0 1-1 0 0,-1-1 1 0 0,1 1-1 0 0,0-1 1 0 0,0 0-1 0 0,0 1 1 0 0,0-1-1 0 0,1 0 1 0 0,-2-4-3405 0 0,-2 11-1482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1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6911 0 0,'0'0'939'0'0,"1"-1"245"0"0,1-4-412 0 0,0 1 0 0 0,1-1 1 0 0,-1 1-1 0 0,1 0 0 0 0,0 0 0 0 0,0 0 0 0 0,6-6 0 0 0,-1 4-75 0 0,-1 0 0 0 0,1 0-1 0 0,11-7 1 0 0,6 0 344 0 0,44-17-1 0 0,40-6 194 0 0,-90 31-958 0 0,0 1-1 0 0,1 0 1 0 0,34 0-1 0 0,-47 4-151 0 0,-1 0 0 0 0,0 1-1 0 0,0 0 1 0 0,12 3 0 0 0,-18-4-116 0 0,0 1 0 0 0,1-1 0 0 0,-1 1-1 0 0,1-1 1 0 0,-1 0 0 0 0,0 1 0 0 0,1-1 0 0 0,-1 1 0 0 0,0 0 0 0 0,0-1 0 0 0,1 1 0 0 0,-1-1 0 0 0,0 1 0 0 0,0-1-1 0 0,0 1 1 0 0,0 0 0 0 0,0-1 0 0 0,0 1 0 0 0,0-1 0 0 0,0 1 0 0 0,0 0 0 0 0,0 1 15 0 0,0 3-15 0 0,0-1 0 0 0,0 1-1 0 0,0 0 1 0 0,-1 0 0 0 0,0 0-1 0 0,0 0 1 0 0,-1-1 0 0 0,1 1 0 0 0,-1 0-1 0 0,0-1 1 0 0,0 1 0 0 0,-1-1-1 0 0,-4 6 1 0 0,-3 5-30 0 0,-1-1 1 0 0,-17 18-1 0 0,-13 10 3 0 0,-2-2 0 0 0,-2-2 1 0 0,-52 34-1 0 0,88-66 18 0 0,5-4 2 0 0,0 1 0 0 0,0 0 1 0 0,0 0-1 0 0,0 0 0 0 0,0 0 0 0 0,1 1 0 0 0,-1-1 0 0 0,1 1 0 0 0,0 0 0 0 0,-4 7 0 0 0,7-11 3 0 0,0 1 1 0 0,0-1 0 0 0,0 1-1 0 0,1-1 1 0 0,-1 0 0 0 0,0 1-1 0 0,0-1 1 0 0,0 1-1 0 0,1-1 1 0 0,-1 0 0 0 0,0 1-1 0 0,0-1 1 0 0,1 0 0 0 0,-1 1-1 0 0,0-1 1 0 0,1 0 0 0 0,-1 1-1 0 0,0-1 1 0 0,1 0-1 0 0,-1 0 1 0 0,0 1 0 0 0,1-1-1 0 0,0 0 8 0 0,8 7 99 0 0,0-1-1 0 0,1 0 1 0 0,-1-1-1 0 0,1 0 1 0 0,0-1-1 0 0,1 0 1 0 0,-1 0-1 0 0,14 2 1 0 0,12 1 31 0 0,42 2 1 0 0,-16-2-51 0 0,-48-5-269 0 0,46 9 271 0 0,-53-9-824 0 0,1 0 0 0 0,-1 0 0 0 0,7 5 0 0 0,-4-2-840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1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6911 0 0,'0'0'623'0'0,"3"1"-514"0"0,59 1 313 0 0,38-2 5481 0 0,-71-1-4116 0 0,128-5 2391 0 0,212-28-1752 0 0,-303 27-1979 0 0,593-50 2074 0 0,-578 53-2405 0 0,30-1-787 0 0,-109 5 201 0 0,-3 0-638 0 0,-43 4-3923 0 0,21-2-1741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15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11 297 3223 0 0,'0'0'1230'0'0,"1"2"-200"0"0,-1 0-654 0 0,1 0 0 0 0,0-1-1 0 0,-1 1 1 0 0,1-1 0 0 0,0 0-1 0 0,0 1 1 0 0,0-1-1 0 0,0 0 1 0 0,0 1 0 0 0,1-1-1 0 0,-1 0 1 0 0,0 0 0 0 0,0 0-1 0 0,1 0 1 0 0,-1 0 0 0 0,1 0-1 0 0,-1-1 1 0 0,1 1-1 0 0,-1 0 1 0 0,1-1 0 0 0,2 2-1 0 0,-2-2-173 0 0,0 1-1 0 0,0 0 0 0 0,0-1 1 0 0,0 1-1 0 0,0 0 0 0 0,0 1 1 0 0,0-1-1 0 0,0 0 0 0 0,0 0 1 0 0,-1 1-1 0 0,1-1 0 0 0,0 1 1 0 0,-1 0-1 0 0,0-1 0 0 0,1 1 1 0 0,-1 0-1 0 0,0 0 0 0 0,0 0 1 0 0,2 3-1 0 0,-3-2-141 0 0,1 0 0 0 0,-1 1 0 0 0,0-1 1 0 0,1 0-1 0 0,-2 0 0 0 0,1 0 0 0 0,0 0 0 0 0,-1 0 1 0 0,1 0-1 0 0,-1 0 0 0 0,0 0 0 0 0,0 0 0 0 0,0 0 1 0 0,-2 4-1 0 0,-3 4 104 0 0,-1-1 0 0 0,-11 14 1 0 0,11-15 253 0 0,0 1 0 0 0,-7 12 1 0 0,12-17-139 0 0,-2 1 809 0 0,3-9-356 0 0,0-2-917 0 0,1 2 194 0 0,0 1 0 0 0,0-1 0 0 0,0 1 0 0 0,0-1-1 0 0,1 1 1 0 0,-1-1 0 0 0,1 1 0 0 0,-1-1 0 0 0,1 1 0 0 0,0 0-1 0 0,0-1 1 0 0,2-2 0 0 0,-2 2 1 0 0,5-8 31 0 0,0 1 0 0 0,1 0 0 0 0,0 1 0 0 0,1-1 0 0 0,-1 1 0 0 0,15-11 0 0 0,-6 3 85 0 0,44-41 51 0 0,2 2-1 0 0,3 2 1 0 0,103-63 0 0 0,-146 103-52 0 0,0 2 0 0 0,1 1 0 0 0,25-10 0 0 0,-39 18-21 0 0,1 0 1 0 0,-1 0-1 0 0,1 1 1 0 0,-1 0 0 0 0,1 0-1 0 0,0 1 1 0 0,0 1-1 0 0,0 0 1 0 0,0 0 0 0 0,16 3-1 0 0,-25-3-93 0 0,-1 1-1 0 0,1-1 0 0 0,-1 0 1 0 0,1 1-1 0 0,-1-1 1 0 0,1 0-1 0 0,-1 1 0 0 0,1-1 1 0 0,-1 1-1 0 0,0-1 1 0 0,1 0-1 0 0,-1 1 1 0 0,0-1-1 0 0,1 1 0 0 0,-1 0 1 0 0,0-1-1 0 0,1 1 1 0 0,-1-1-1 0 0,0 1 0 0 0,0-1 1 0 0,0 1-1 0 0,0 0 1 0 0,1-1-1 0 0,-1 2 0 0 0,0-1 23 0 0,1 2-29 0 0,-1 1 1 0 0,0-1 0 0 0,1 1 0 0 0,-1-1-1 0 0,0 1 1 0 0,-1-1 0 0 0,1 1-1 0 0,-1-1 1 0 0,1 1 0 0 0,-1-1-1 0 0,0 0 1 0 0,0 1 0 0 0,-1-1-1 0 0,1 0 1 0 0,-1 0 0 0 0,-1 4-1 0 0,-6 7 11 0 0,-1 0 0 0 0,-11 13 0 0 0,17-21-15 0 0,-20 23-1 0 0,-73 99 0 0 0,93-122 0 0 0,0 0 0 0 0,0 0 0 0 0,1 0 0 0 0,0 0 0 0 0,1 1 0 0 0,-1 0 0 0 0,1-1 0 0 0,-2 12 0 0 0,5-3 0 0 0,0-11 0 0 0,0 0 0 0 0,0-1 0 0 0,1 1 0 0 0,0 0 0 0 0,0-1 0 0 0,0 1 0 0 0,0-1 0 0 0,0 0 0 0 0,1 0 0 0 0,-1 0 0 0 0,1 0 0 0 0,0 0 0 0 0,5 4 0 0 0,4 1 0 0 0,1 0 0 0 0,18 8 0 0 0,-16-8 0 0 0,1 1 21 0 0,2-2 1 0 0,-1 1-1 0 0,1-2 0 0 0,0 0 1 0 0,0-2-1 0 0,1 0 0 0 0,31 3 1 0 0,-25-5 119 0 0,-13-1-68 0 0,0 0 1 0 0,0-1 0 0 0,-1-1-1 0 0,20-2 1 0 0,-11-2 2 0 0,20-8 0 0 0,-10 2-196 0 0,-24 10 46 0 0,10-4-569 0 0,19-9 1 0 0,-30 12-175 0 0,-1-1-1 0 0,1 1 1 0 0,-1-1-1 0 0,0 0 1 0 0,0 0 0 0 0,0-1-1 0 0,0 1 1 0 0,5-6-1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1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1482 15 10247 0 0,'2'-1'20'0'0,"17"-3"208"0"0,-1 0 1 0 0,1 1 0 0 0,0 1-1 0 0,29 1 2686 0 0,-65 4-1510 0 0,10-2-926 0 0,1 0-1 0 0,0 0 1 0 0,-1-1-1 0 0,1 0 1 0 0,-8 0 0 0 0,-3-2-260 0 0,0 2 0 0 0,0 0 0 0 0,0 1 1 0 0,0 1-1 0 0,1 0 0 0 0,-33 9 1 0 0,-95 43 1590 0 0,70-25-1456 0 0,-136 45-390 0 0,-222 47 1 0 0,390-112 27 0 0,-1-1 0 0 0,0-2 0 0 0,-70-1 0 0 0,92-5 34 0 0,0-1 0 0 0,1-1-1 0 0,-1-1 1 0 0,1-1 0 0 0,0-1 0 0 0,0-1-1 0 0,0 0 1 0 0,0-2 0 0 0,-29-16 0 0 0,43 21 21 0 0,0-1 0 0 0,1 0 1 0 0,-1 0-1 0 0,1 0 0 0 0,0-1 0 0 0,-4-5 1 0 0,7 7-1 0 0,0 1 1 0 0,0-1-1 0 0,0 0 0 0 0,0 0 1 0 0,1 0-1 0 0,0 0 0 0 0,-1 0 1 0 0,1 0-1 0 0,0 0 1 0 0,0 0-1 0 0,1 0 0 0 0,-1 0 1 0 0,0-7-1 0 0,1 8 233 0 0,2 1-183 0 0,-1 0-90 0 0,-1 1 1 0 0,0-1-1 0 0,0 1 1 0 0,1 0-1 0 0,-1-1 1 0 0,1 1-1 0 0,-1-1 1 0 0,0 1-1 0 0,1 0 1 0 0,-1-1-1 0 0,1 1 1 0 0,-1 0-1 0 0,1-1 1 0 0,-1 1-1 0 0,1 0 1 0 0,-1 0-1 0 0,1 0 1 0 0,0-1-1 0 0,-1 1 1 0 0,1 0-1 0 0,-1 0 1 0 0,2 0-1 0 0,9 4-57 0 0,-8-2 43 0 0,-1-1 0 0 0,0 1 0 0 0,0-1 0 0 0,0 1 0 0 0,0 0-1 0 0,-1 0 1 0 0,1 0 0 0 0,0 0 0 0 0,-1 0 0 0 0,1 0 0 0 0,-1 0-1 0 0,0 1 1 0 0,2 4 0 0 0,1 4-9 0 0,-1 0 1 0 0,2 18-1 0 0,-1-9-9 0 0,1-6 15 0 0,7-4 11 0 0,-8-7 0 0 0,8 1 0 0 0,18-3 0 0 0,-25-2 0 0 0,0 1 0 0 0,16 5 0 0 0,-17-3-2 0 0,0-1 0 0 0,0 1 1 0 0,0 0-1 0 0,-1 0 0 0 0,1 1 0 0 0,0-1 0 0 0,-1 1 0 0 0,1-1 0 0 0,-1 1 0 0 0,0 0 1 0 0,0 0-1 0 0,0 1 0 0 0,0-1 0 0 0,-1 1 0 0 0,5 6 0 0 0,0 5-12 0 0,0 0-1 0 0,9 31 0 0 0,-6-17 9 0 0,4 11 8 0 0,56 137 34 0 0,-53-138-20 0 0,3-1 0 0 0,35 52-1 0 0,25 16 173 0 0,-74-98-169 0 0,0-2-6 0 0,-4-4-5 0 0,0 0-1 0 0,-1 0 1 0 0,1 1-1 0 0,0-1 1 0 0,-1 1-1 0 0,1-1 1 0 0,-1 1-1 0 0,0 0 1 0 0,2 5-1 0 0,0 2 66 0 0,-2-8 1658 0 0,-11-29-1042 0 0,9 22-617 0 0,0-1 0 0 0,1 1 0 0 0,0-1-1 0 0,0 0 1 0 0,1 1 0 0 0,0-1-1 0 0,-1 1 1 0 0,4-10 0 0 0,3-4 93 0 0,9-20 0 0 0,-1 3-30 0 0,-15 36-135 0 0,58-168 152 0 0,-48 134-128 0 0,-2 0 0 0 0,-2 0 0 0 0,3-37 0 0 0,-8 54-42 0 0,-1 1 1 0 0,-1 0-1 0 0,-1 0 1 0 0,-4-21-1 0 0,6 35-97 0 0,10-1-374 0 0,-1 2 337 0 0,-1 0 0 0 0,1 0 0 0 0,-1 1 0 0 0,1-1 0 0 0,-1 2 0 0 0,1 0 0 0 0,9 1 0 0 0,-10-1-52 0 0,-5 0-59 0 0,-1-1 7 0 0,7 2 150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2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 10103 0 0,'0'0'464'0'0,"-1"-1"-9"0"0,-3-8-295 0 0,0 0 5279 0 0,5 12-4765 0 0,64 115 2264 0 0,-48-87-2432 0 0,3 8-91 0 0,2-2 0 0 0,1 0 0 0 0,2-2 1 0 0,2 0-1 0 0,41 40 0 0 0,-31-43-164 0 0,48 31 0 0 0,-16-12-80 0 0,-33-25-103 0 0,-12-10-34 0 0,35 34 0 0 0,-48-40-34 0 0,-2-2-16 0 0,-8-6-64 0 0,-3-15-3944 0 0,-2 0-1030 0 0,-2 1-1364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8:11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14 3223 0 0,'0'0'6971'0'0,"14"-13"98"0"0,-14 13-6822 0 0,6 10 1769 0 0,-4-7-1938 0 0,-1 1-1 0 0,-1-1 1 0 0,1 1-1 0 0,0 0 1 0 0,-1 6-1 0 0,0-5-9 0 0,-1 0-1 0 0,0-1 1 0 0,0 1-1 0 0,0-1 1 0 0,-1 1-1 0 0,0-1 0 0 0,0 1 1 0 0,0-1-1 0 0,0 0 1 0 0,-3 5-1 0 0,-4 3-5 0 0,-20 20-1 0 0,20-23-56 0 0,0 1 0 0 0,-14 21 0 0 0,17-21-5 0 0,2 2-48 0 0,3-9-205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2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452 121 13703 0 0,'39'-61'1397'0'0,"-12"20"-442"0"0,-19 26 1658 0 0,-8 15-2561 0 0,0 0 0 0 0,0 0 0 0 0,0 0 0 0 0,0 0 0 0 0,0 0 0 0 0,0 0 0 0 0,0 0 0 0 0,0 0 0 0 0,0 0 0 0 0,0-1 1 0 0,0 1-1 0 0,0 0 0 0 0,1 0 0 0 0,-1 0 0 0 0,0 0 0 0 0,0 0 0 0 0,0 0 0 0 0,0 0 0 0 0,0 0 0 0 0,0 0 0 0 0,0-1 0 0 0,0 1 0 0 0,0 0 0 0 0,0 0 0 0 0,0 0 0 0 0,0 0 0 0 0,0 0 0 0 0,0 0 0 0 0,-1 0 1 0 0,1 0-1 0 0,0 0 0 0 0,0-1 0 0 0,0 1 0 0 0,0 0 0 0 0,0 0 0 0 0,0 0 0 0 0,0 0 0 0 0,0 0 0 0 0,0 0 0 0 0,0 0 0 0 0,0 0 0 0 0,0 0 0 0 0,0 0 0 0 0,0 0 0 0 0,0 0 0 0 0,-1 0 0 0 0,1 0 0 0 0,0 0 1 0 0,0-1-1 0 0,0 1 0 0 0,0 0 0 0 0,0 0 0 0 0,0 0 0 0 0,0 0 0 0 0,-20 13 2372 0 0,15-10-2911 0 0,-15 13 709 0 0,1 2 0 0 0,1 0 0 0 0,-27 34-1 0 0,16-18-138 0 0,-39 45 68 0 0,-113 173 0 0 0,167-229-147 0 0,-1-1 0 0 0,-25 28-1 0 0,31-42-144 0 0,-1 0 0 0 0,-10 7 0 0 0,8-6-1422 0 0,39-22 989 0 0,25-15-473 0 0,51-39 0 0 0,-77 49-523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2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10103 0 0,'0'0'3286'0'0,"0"2"-2076"0"0,1 0-981 0 0,0 0 0 0 0,-1 1 0 0 0,1-1-1 0 0,0 0 1 0 0,0 0 0 0 0,0 0 0 0 0,1 0 0 0 0,-1 0-1 0 0,0-1 1 0 0,1 1 0 0 0,0 0 0 0 0,-1-1 0 0 0,1 1-1 0 0,0-1 1 0 0,3 3 0 0 0,-1-1 18 0 0,1-1 0 0 0,-1 0 0 0 0,1 0 0 0 0,-1-1 0 0 0,1 1-1 0 0,0-1 1 0 0,5 1 0 0 0,6-1 234 0 0,-1 0 0 0 0,0-1-1 0 0,31-3 1 0 0,94-14 957 0 0,190-49 0 0 0,-299 58-1499 0 0,-6 2-2029 0 0,34-13 1 0 0,-43 13-5538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2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 7831 0 0,'0'0'356'0'0,"-2"0"-6"0"0,0-1-290 0 0,-2 0-17 0 0,-14 15 10666 0 0,35-10-3913 0 0,-7-3-9391 0 0,23-2 3156 0 0,1-1-1 0 0,44-8 1 0 0,34-3-385 0 0,-92 13-1533 0 0,0 2 0 0 0,39 8-1 0 0,-41-7-2619 0 0,-14-2 1865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2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10135 0 0,'-3'1'778'0'0,"-7"2"-965"0"0,0-1 1570 0 0,1 1 0 0 0,-1 1 0 0 0,-15 7 2613 0 0,24-10-3329 0 0,-5 8 1625 0 0,9-7-1755 0 0,2 0-404 0 0,0 0 0 0 0,0 0-1 0 0,0 0 1 0 0,0-1 0 0 0,0 0 0 0 0,1 0 0 0 0,-1 0-1 0 0,1-1 1 0 0,-1 0 0 0 0,8 0 0 0 0,11-2 180 0 0,25-6 0 0 0,-24 4-216 0 0,198-21 56 0 0,-126 23-4707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43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1171 5063 0 0,'0'0'10630'0'0,"0"2"-10177"0"0,-2 15-271 0 0,0 1 0 0 0,2-1 0 0 0,0 0 0 0 0,1 1 0 0 0,0-1 0 0 0,2 0 0 0 0,0 0 0 0 0,1 0 0 0 0,0-1-1 0 0,2 1 1 0 0,0-1 0 0 0,1 0 0 0 0,0 0 0 0 0,1-1 0 0 0,1 0 0 0 0,19 24 0 0 0,-16-22-120 0 0,0 1-1 0 0,-1 0 0 0 0,0 0 1 0 0,13 33-1 0 0,44 117 262 0 0,-34-55 8 0 0,-9-29-161 0 0,-23-76-156 0 0,0 0 0 0 0,0 0 0 0 0,-1 0 0 0 0,0 15 0 0 0,1-4 10 0 0,5 30-1 0 0,-4-36-23 0 0,4 2 15 0 0,-3-12 28 0 0,-2-3 1 0 0,0 2 22 0 0,1 0 1 0 0,0 0 0 0 0,0 0-1 0 0,0-1 1 0 0,0 0 0 0 0,1 1 0 0 0,-1-1-1 0 0,6 1 1 0 0,-5-1-1 0 0,-2-1 68 0 0,8 5-33 0 0,-6-3-58 0 0,2 4-22 0 0,-5-4 115 0 0,3 4-258 0 0,-2-6 490 0 0,0-10 2026 0 0,-6-73-2029 0 0,4 38-135 0 0,0 27-137 0 0,2-27 0 0 0,64-277 147 0 0,-54 270-240 0 0,8-85 0 0 0,-18 98 0 0 0,-2 0 0 0 0,-2 0 0 0 0,-8-48 0 0 0,-2-29 0 0 0,10 5 0 0 0,3 100 0 0 0,1-1 0 0 0,0 1 0 0 0,1-1 0 0 0,7-20 0 0 0,-7 24 0 0 0,4-12-14 0 0,-1 0-1 0 0,-1 0 1 0 0,0 0 0 0 0,1-26-1 0 0,-6-38 15 0 0,-1 55 0 0 0,4-51 0 0 0,-1 71-18 0 0,-1 1 1 0 0,2 0-1 0 0,-1 0 0 0 0,1 0 1 0 0,0 0-1 0 0,5-8 1 0 0,2-4-26 0 0,7-25 1 0 0,-9 20-11 0 0,-8 21 51 0 0,1 1 0 0 0,0 0 0 0 0,-1-1 0 0 0,0 1 0 0 0,0-7-1 0 0,0-12 5 0 0,-2-18-2 0 0,1 36 0 0 0,0-8 3 0 0,-1 9-5 0 0,-5-22-10 0 0,7 19-66 0 0,0-1 0 0 0,-1 1-1 0 0,2-1 1 0 0,-1 1 0 0 0,1-1-1 0 0,2-9 1 0 0,0 0-90 0 0,0 3 28 0 0,0 0-1 0 0,8-17 1 0 0,-7 18 110 0 0,0-1 0 0 0,3-14 1 0 0,-6 22 42 0 0,-1 0 1 0 0,0 0 0 0 0,0 0-1 0 0,-1 0 1 0 0,1 1 0 0 0,-1-1-1 0 0,0 0 1 0 0,0 0-1 0 0,-3-7 1 0 0,3 9-9 0 0,-3-9-5 0 0,-1 0 0 0 0,4 0 0 0 0,2 1 0 0 0,3 0-15 0 0,1 2-33 0 0,-3 5 76 0 0,2-4-28 0 0,-3 6-53 0 0,1 2-288 0 0,5 4 341 0 0,-7-4 1 0 0,0 0 1 0 0,0 1 0 0 0,1-1-1 0 0,-1 0 1 0 0,0 0 0 0 0,0 0-1 0 0,0 0 1 0 0,1 0 0 0 0,-1 0-1 0 0,0 1 1 0 0,0-1-1 0 0,0 0 1 0 0,1 0 0 0 0,-1 0-1 0 0,0 0 1 0 0,0 0 0 0 0,1 0-1 0 0,-1 0 1 0 0,0 0 0 0 0,0 0-1 0 0,1 0 1 0 0,-1 0-1 0 0,0 0 1 0 0,0 0 0 0 0,0 0-1 0 0,1 0 1 0 0,-1-1 0 0 0,0 1-1 0 0,0 0 1 0 0,1 0 0 0 0,17-5 91 0 0,-14 5-51 0 0,8 5-31 0 0,10 6-11 0 0,-2 0 0 0 0,-16-8 0 0 0,22 10 0 0 0,-13-9 22 0 0,1 0 0 0 0,-1-1 0 0 0,1 0 0 0 0,0-1 0 0 0,0-1 0 0 0,14 0 0 0 0,-12 0 7 0 0,0 0 0 0 0,0 1 0 0 0,0 0 0 0 0,20 6 0 0 0,-17 0-15 0 0,24 12 0 0 0,-32-14-10 0 0,1 0 0 0 0,1 0 0 0 0,-1-1 1 0 0,1-1-1 0 0,22 5 0 0 0,-22-9 18 0 0,0 0 0 0 0,0-1 1 0 0,0 0-1 0 0,0-1 0 0 0,0 0 0 0 0,16-6 0 0 0,8-1 24 0 0,3 0 95 0 0,92-14 242 0 0,-100 22-378 0 0,0 1-1 0 0,61 9 1 0 0,-62-4-6 0 0,0-2 0 0 0,0-2 1 0 0,37-2-1 0 0,-41-2 4 0 0,0-1 0 0 0,-1-1 0 0 0,34-12 0 0 0,-46 13 220 0 0,-1 0-1 0 0,2 1 0 0 0,-1 1 1 0 0,0 0-1 0 0,0 1 1 0 0,1 1-1 0 0,-1 0 0 0 0,1 0 1 0 0,-1 2-1 0 0,22 4 1 0 0,-25-4-460 0 0,0 1 0 0 0,1-2-1 0 0,-1 0 1 0 0,18 0 0 0 0,46 4-564 0 0,-74-5 801 0 0,41 8 0 0 0,-26-4 0 0 0,-7-2 0 0 0,-6-1 0 0 0,0 0 0 0 0,0-1 0 0 0,0 1 0 0 0,0 0 0 0 0,0-1 0 0 0,0 0 0 0 0,0 0 0 0 0,3 0 0 0 0,25-1 0 0 0,8-1 16 0 0,41-7 0 0 0,-42 4 0 0 0,44-1 0 0 0,-71 6-16 0 0,29 4 0 0 0,-26-2 0 0 0,-9-2 0 0 0,19 5 0 0 0,-8-2 0 0 0,1-1 0 0 0,0-1 0 0 0,0-1 0 0 0,0 0 0 0 0,0-1 0 0 0,27-5 0 0 0,-26 3 0 0 0,109-23 192 0 0,27 14-192 0 0,-124 10 0 0 0,36 3 0 0 0,-13 1 0 0 0,19-3 13 0 0,-24-1 13 0 0,76 8-1 0 0,-91-3-25 0 0,-17-2 0 0 0,-1 1 0 0 0,0 0 0 0 0,16 5 0 0 0,-17-4 0 0 0,-11-2 0 0 0,0 0 0 0 0,0-1 0 0 0,0 1-1 0 0,0-1 1 0 0,0 0 0 0 0,0 0 0 0 0,0 0 0 0 0,1 0 0 0 0,4-1 0 0 0,3-1 12 0 0,-2 2 13 0 0,-1 0 0 0 0,1 0 0 0 0,-1-2 0 0 0,0 1 0 0 0,1-1 0 0 0,9-3 0 0 0,10-2 32 0 0,-8 5-46 0 0,0 1 0 0 0,0 0-1 0 0,26 4 1 0 0,9-1-1 0 0,-7-2-10 0 0,136-4 0 0 0,-128-1 76 0 0,-43 3-35 0 0,-8 1-29 0 0,1 0 0 0 0,-1 0 0 0 0,0 0 0 0 0,0 1-1 0 0,0 0 1 0 0,9 1 0 0 0,-1 1-1 0 0,-2-1 42 0 0,-9-1-30 0 0,-4 1-590 0 0,-9 5 211 0 0,-6 1-1953 0 0,5-2-4670 0 0,0 0 95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4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1113 88 11743 0 0,'159'-48'2672'0'0,"-56"8"6088"0"0,-105 40-8536 0 0,-11 2-161 0 0,1 0-1 0 0,-1 0 1 0 0,1 1-1 0 0,-20 8 1 0 0,-5 0-117 0 0,-306 56-1361 0 0,240-54 1289 0 0,-1-4 1 0 0,-128-5-1 0 0,-46-32 175 0 0,202 18-45 0 0,60 9 35 0 0,0-1 0 0 0,1-1-1 0 0,0-1 1 0 0,-1 0-1 0 0,-20-9 1 0 0,34 12 194 0 0,2-1-89 0 0,-1 2-132 0 0,1-1 0 0 0,0 0 0 0 0,0 1 0 0 0,0-1 0 0 0,0 1 0 0 0,-1-1 0 0 0,1 0 0 0 0,0 1 0 0 0,0-1 0 0 0,0 0 0 0 0,1 1 0 0 0,-1-1 0 0 0,0 0 0 0 0,0 1 0 0 0,0-2 0 0 0,3-1 20 0 0,0 0 0 0 0,0 0 0 0 0,1 0 0 0 0,-1 1 0 0 0,1-1 0 0 0,-1 1 0 0 0,1-1 0 0 0,0 1 0 0 0,0 1 0 0 0,0-1 0 0 0,0 0-1 0 0,0 1 1 0 0,0 0 0 0 0,9-1 0 0 0,1 0-32 0 0,2 6 11 0 0,-2 4 31 0 0,-3 2-31 0 0,-3 1-96 0 0,0 0 0 0 0,-2 0 0 0 0,1 1 0 0 0,6 17 0 0 0,-6-14-40 0 0,0 0 0 0 0,13 19 0 0 0,113 170-187 0 0,-8-6 312 0 0,-104-166 0 0 0,-20-31 0 0 0,10 14 0 0 0,-1 1 0 0 0,-1 1 0 0 0,0 0 0 0 0,-1 0 0 0 0,-1 1 0 0 0,6 19 0 0 0,-4-11 11 0 0,-8-23 1554 0 0,0-5-1433 0 0,1-7-62 0 0,0 1 1 0 0,0-1-1 0 0,-1 1 0 0 0,0-1 1 0 0,0 0-1 0 0,-1 0 0 0 0,-1-12 0 0 0,0 6 36 0 0,2-23-1 0 0,4 13-69 0 0,1-1 0 0 0,1 1-1 0 0,15-37 1 0 0,-10 36-74 0 0,1 1 0 0 0,1 0 1 0 0,20-26-1 0 0,5-10-219 0 0,-37 58 242 0 0,0 0-1 0 0,-1 1 1 0 0,0-1-1 0 0,0 0 1 0 0,1 0-1 0 0,-2 0 1 0 0,1 0 0 0 0,0 0-1 0 0,0-4 1 0 0,-1 6 1 0 0,0 0 1 0 0,0 0-1 0 0,0 0 0 0 0,0 0 1 0 0,-1 0-1 0 0,1 0 1 0 0,0 0-1 0 0,0 0 0 0 0,-1 0 1 0 0,1 0-1 0 0,-1 0 1 0 0,1 0-1 0 0,-1 1 0 0 0,1-1 1 0 0,-1 0-1 0 0,1 0 1 0 0,-1 0-1 0 0,0 0 0 0 0,1 1 1 0 0,-1-1-1 0 0,0 0 1 0 0,0 1-1 0 0,0-1 0 0 0,1 1 1 0 0,-1-1-1 0 0,0 1 1 0 0,0-1-1 0 0,0 1 0 0 0,0-1 1 0 0,-2 1-1 0 0,-13-3-565 0 0,14 2-431 0 0,9 1 301 0 0,-2 0 645 0 0,32-3-2467 0 0,-15 0-4352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4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29 139 5983 0 0,'0'0'542'0'0,"-2"0"-446"0"0,-19-9 11630 0 0,19 7-10847 0 0,0-2 173 0 0,1 2-1659 0 0,5-11 1378 0 0,-2 9-687 0 0,1-1 0 0 0,-1 1 0 0 0,1 0 0 0 0,0 0 0 0 0,1 0-1 0 0,-1 1 1 0 0,1-1 0 0 0,-1 1 0 0 0,1 0 0 0 0,0 0 0 0 0,0 0 0 0 0,8-4 0 0 0,7-2 227 0 0,33-13 1 0 0,-35 16-115 0 0,-7 2-81 0 0,0 0 0 0 0,-1 1 0 0 0,1 1 0 0 0,1-1 1 0 0,-1 1-1 0 0,0 1 0 0 0,0 0 0 0 0,1 1 1 0 0,-1 0-1 0 0,16 1 0 0 0,-21 1-39 0 0,7 5-55 0 0,-2 5 20 0 0,-10-10-40 0 0,1 0-1 0 0,0 0 0 0 0,-1-1 0 0 0,1 1 0 0 0,-1 0 0 0 0,0 0 0 0 0,0 0 1 0 0,1 0-1 0 0,-1-1 0 0 0,0 1 0 0 0,-1 0 0 0 0,1 0 0 0 0,0 0 0 0 0,-1 0 1 0 0,1-1-1 0 0,0 1 0 0 0,-2 2 0 0 0,1-1-6 0 0,-1 0 1 0 0,0 0-1 0 0,0 0 1 0 0,0 0-1 0 0,0 0 0 0 0,0-1 1 0 0,-1 1-1 0 0,-3 3 1 0 0,-3 1-32 0 0,-1-1 1 0 0,1 1 0 0 0,-1-1-1 0 0,-16 6 1 0 0,-12 7-154 0 0,0 2 1 0 0,-41 30-1 0 0,69-44 139 0 0,8-6 54 0 0,17 5 259 0 0,-7-3-157 0 0,1-1 0 0 0,-1 0 1 0 0,1-1-1 0 0,0 0 0 0 0,14 0 1 0 0,46-5 142 0 0,-35 1-147 0 0,204-6 139 0 0,-236 9-394 0 0,7 4-910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46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0,'0'0'17179'0'0,"3"1"-16692"0"0,0 0-365 0 0,1 0 0 0 0,-1 0 1 0 0,1 1-1 0 0,-1 0 1 0 0,1 0-1 0 0,-1 0 0 0 0,0 0 1 0 0,0 0-1 0 0,0 0 1 0 0,0 1-1 0 0,-1 0 1 0 0,1-1-1 0 0,4 7 0 0 0,4 7 355 0 0,15 27 0 0 0,-5-8 7 0 0,5 2-96 0 0,1-2 0 0 0,1-1-1 0 0,39 36 1 0 0,-46-51-352 0 0,0-1 0 0 0,1-2 0 0 0,1 0 0 0 0,0-1 0 0 0,2-1 0 0 0,31 14 0 0 0,-36-21 31 0 0,32 7 1 0 0,-40-12-42 0 0,-9-2-151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4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28 10479 0 0,'0'0'950'0'0,"1"-3"-782"0"0,0 2 186 0 0,0-1 0 0 0,0 0 1 0 0,0 0-1 0 0,1 0 0 0 0,-1 1 1 0 0,0-1-1 0 0,1 1 0 0 0,-1-1 1 0 0,1 1-1 0 0,0 0 0 0 0,-1-1 1 0 0,1 1-1 0 0,0 0 0 0 0,0 0 1 0 0,3-1-1 0 0,0 12 738 0 0,-5-5-563 0 0,-3 2-355 0 0,-1-1 0 0 0,1 0-1 0 0,-1 0 1 0 0,0 0 0 0 0,0-1-1 0 0,-6 6 1 0 0,-34 32 498 0 0,20-21-396 0 0,-33 28 432 0 0,-87 58 0 0 0,35-28-501 0 0,79-59-709 0 0,-60 32-1 0 0,60-36-104 0 0,27-16 240 0 0,7-2-563 0 0,168-74 111 0 0,-99 38-4466 0 0,-31 14-585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4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22 153 3223 0 0,'-2'0'240'0'0,"-18"1"14508"0"0,32-3-9390 0 0,8-2-2813 0 0,15-3-3270 0 0,20-4 870 0 0,313-61 752 0 0,-270 49-1249 0 0,-62 13 0 0 0,0 2 0 0 0,52-5 0 0 0,-47 10-1793 0 0,-38 2 410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8:1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 10135 0 0,'-20'-4'448'0'0,"11"2"96"0"0,-4 0-440 0 0,1 2-104 0 0,-1 2 0 0 0,1 0 0 0 0,1 0 1744 0 0,2 1 4928 0 0,21-3-10856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4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7367 0 0,'0'0'11495'0'0,"2"-1"-10620"0"0,7-3-530 0 0,0 0 1 0 0,0 0-1 0 0,1 1 1 0 0,-1 0 0 0 0,1 1-1 0 0,0 0 1 0 0,10-1-1 0 0,15-3 170 0 0,17-6 23 0 0,127-24 933 0 0,-143 31-1399 0 0,0 1-1 0 0,0 2 1 0 0,37 2-1 0 0,-62 1-426 0 0,0 1-1 0 0,-1 0 1 0 0,16 4-1 0 0,-22-5-860 0 0,0 1 0 0 0,0-1-1 0 0,0 1 1 0 0,-1 0 0 0 0,1 0 0 0 0,5 4-1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4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17423 0 0,'0'0'4424'0'0,"3"1"-3919"0"0,12 2-126 0 0,-1 0 0 0 0,1 0 0 0 0,-1-2 0 0 0,22 1 0 0 0,65-7 244 0 0,-9 0-1126 0 0,-3 5-1142 0 0,29 0-267 0 0,-40 1-4165 0 0,-31 0-273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4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1441 79 7831 0 0,'2'-1'603'0'0,"34"-17"750"0"0,-13 4 5331 0 0,-21 13-5489 0 0,-1 0-878 0 0,0 1 0 0 0,0-1 1 0 0,0 0-1 0 0,0 0 0 0 0,0 0 0 0 0,0 0 0 0 0,0-1 1 0 0,0 1-1 0 0,0 0 0 0 0,0 0 0 0 0,1-2 1 0 0,-2 2-105 0 0,1 0 1 0 0,0 0 0 0 0,-1 0 0 0 0,1 0 0 0 0,-1 0 0 0 0,1 0 0 0 0,-1 0 0 0 0,0 0-1 0 0,1 0 1 0 0,-1 0 0 0 0,0 0 0 0 0,0 0 0 0 0,1 0 0 0 0,-1-1 0 0 0,0 1 0 0 0,-1-2-1 0 0,1 2-201 0 0,-1 0 0 0 0,0 1 0 0 0,0-1 0 0 0,0 0-1 0 0,0 0 1 0 0,0 0 0 0 0,0 1 0 0 0,0-1-1 0 0,0 1 1 0 0,0-1 0 0 0,0 1 0 0 0,0-1 0 0 0,0 1-1 0 0,-1-1 1 0 0,1 1 0 0 0,0 0 0 0 0,0 0-1 0 0,0 0 1 0 0,-1-1 0 0 0,1 1 0 0 0,0 0 0 0 0,0 1-1 0 0,-1-1 1 0 0,-1 0 0 0 0,-6 2-10 0 0,1 0-1 0 0,-14 4 1 0 0,12-2 5 0 0,-142 55-222 0 0,2 0-35 0 0,76-38-11 0 0,0-3 0 0 0,-141 14 0 0 0,157-28 117 0 0,1-2 0 0 0,0-4 0 0 0,0-1 0 0 0,-85-17 0 0 0,-8-19 163 0 0,120 29-8 0 0,1-1 1 0 0,-53-30-1 0 0,-27-30 544 0 0,107 69-428 0 0,-2-2 41 0 0,2 2-116 0 0,3 3 244 0 0,84 106-359 0 0,-62-76 51 0 0,-20-28 12 0 0,12 13 0 0 0,3 1 0 0 0,39 30 0 0 0,-10-10 0 0 0,7 7 0 0 0,-27-24 0 0 0,41 42 0 0 0,-34-21-21 0 0,34 52 0 0 0,4 4-22 0 0,-41-53-22 0 0,-1 2 12 0 0,-28-44 125 0 0,-15 1 155 0 0,9-3-203 0 0,-1 0-1 0 0,1 0 1 0 0,0 0-1 0 0,0 0 1 0 0,0-1 0 0 0,0 0-1 0 0,-1 0 1 0 0,1 0-1 0 0,0 0 1 0 0,0-1-1 0 0,1 1 1 0 0,-1-1 0 0 0,0 0-1 0 0,1 0 1 0 0,-1-1-1 0 0,-5-4 1 0 0,5 4-2 0 0,1 0 0 0 0,-1 0 0 0 0,1-1 0 0 0,0 0 0 0 0,0 1 0 0 0,0-1 1 0 0,1-1-1 0 0,-1 1 0 0 0,1 0 0 0 0,0 0 0 0 0,0-1 0 0 0,0 1 0 0 0,1-1 0 0 0,-2-5 0 0 0,2 0 33 0 0,1 1-1 0 0,0-1 1 0 0,0 1 0 0 0,1-1-1 0 0,0 1 1 0 0,4-15-1 0 0,2-1 141 0 0,11-29 0 0 0,24-35 109 0 0,-27 62-222 0 0,21-58 0 0 0,-34 78-78 0 0,0 0 0 0 0,0 0 0 0 0,-1 0 0 0 0,0 0 0 0 0,0 0 0 0 0,-1 0-1 0 0,1 0 1 0 0,-2-9 0 0 0,0 13-3 0 0,1 1 0 0 0,-1-1 0 0 0,1 0 0 0 0,-1 0-1 0 0,0 1 1 0 0,0-1 0 0 0,-1 0 0 0 0,1 1 0 0 0,0-1 0 0 0,-1 1 0 0 0,0 0-1 0 0,1-1 1 0 0,-1 1 0 0 0,0 0 0 0 0,0 0 0 0 0,0 0 0 0 0,0 0-1 0 0,-1 0 1 0 0,1 1 0 0 0,-1-1 0 0 0,1 1 0 0 0,-5-3 0 0 0,5 4-7 0 0,-2-2-84 0 0,0 0-1 0 0,0 0 1 0 0,0 1 0 0 0,-1 0 0 0 0,-7-1 0 0 0,11 2 58 0 0,0 1 0 0 0,-1-1 0 0 0,1 1 0 0 0,0 0 0 0 0,0 0 0 0 0,0 0 0 0 0,-1 0 0 0 0,1 0 0 0 0,0 0 0 0 0,0 0 0 0 0,0 0 0 0 0,0 0 0 0 0,1 0 0 0 0,-1 1 0 0 0,0-1 0 0 0,0 0 0 0 0,0 3 0 0 0,0 0-47 0 0,-1 0-1 0 0,1 0 1 0 0,0 0-1 0 0,0 0 1 0 0,1 0-1 0 0,-1 0 1 0 0,1 0-1 0 0,0 0 1 0 0,0 0-1 0 0,0 1 1 0 0,1-1-1 0 0,0 0 1 0 0,-1 0-1 0 0,1 0 1 0 0,1 0-1 0 0,-1 0 1 0 0,1 0-1 0 0,-1-1 1 0 0,5 8-1 0 0,4 6-1211 0 0,1-1 0 0 0,23 27-1 0 0,-31-39 915 0 0,15 17-1142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4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76 4607 0 0,'-36'4'922'0'0,"1"2"-1"0"0,-39 11 9126 0 0,76-15-9219 0 0,1 1-658 0 0,1 0 1 0 0,0 0-1 0 0,0-1 1 0 0,0 1-1 0 0,0-1 0 0 0,0 0 1 0 0,1 0-1 0 0,-1 0 1 0 0,1-1-1 0 0,-1 0 1 0 0,1 0-1 0 0,5 1 1 0 0,11 0 453 0 0,31 1 0 0 0,-38-3-382 0 0,295-15 2507 0 0,1-23-1154 0 0,-164 19-995 0 0,2-1-83 0 0,240-22 1129 0 0,-328 39-1518 0 0,0 3-1 0 0,1 3 1 0 0,-2 2 0 0 0,88 20-1 0 0,-131-21-751 0 0,0 1 0 0 0,0 1 0 0 0,0 0 0 0 0,15 9 0 0 0,-31-15 590 0 0,1 0 0 0 0,-1 0 0 0 0,0 0-1 0 0,0 0 1 0 0,0 0 0 0 0,0 0 0 0 0,0 0-1 0 0,0 0 1 0 0,1 1 0 0 0,-1-1-1 0 0,0 0 1 0 0,0 0 0 0 0,0 0 0 0 0,0 0-1 0 0,0 0 1 0 0,0 0 0 0 0,0 0-1 0 0,0 0 1 0 0,0 0 0 0 0,1 1 0 0 0,-1-1-1 0 0,0 0 1 0 0,0 0 0 0 0,0 0 0 0 0,0 0-1 0 0,0 0 1 0 0,0 0 0 0 0,0 1-1 0 0,0-1 1 0 0,0 0 0 0 0,0 0 0 0 0,0 0-1 0 0,0 0 1 0 0,0 0 0 0 0,0 0-1 0 0,0 1 1 0 0,0-1 0 0 0,0 0 0 0 0,0 0-1 0 0,0 0 1 0 0,-2 14-1410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5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0 577 4607 0 0,'0'0'7412'0'0,"2"2"-6533"0"0,8 8 67 0 0,1 0 0 0 0,-1-1 0 0 0,15 9-1 0 0,-15-12-559 0 0,-1 1 1 0 0,-1 0-1 0 0,1 0 0 0 0,-1 1 0 0 0,0 0 0 0 0,-1 0 0 0 0,11 16 0 0 0,-7-1-161 0 0,0 0 1 0 0,-2 1 0 0 0,-1 1-1 0 0,5 25 1 0 0,-8-27-92 0 0,2 0-1 0 0,0 0 1 0 0,2-1 0 0 0,21 41 0 0 0,-28-59-53 0 0,1 0 0 0 0,1 0 0 0 0,-1 0 0 0 0,1 0 1 0 0,-1-1-1 0 0,1 1 0 0 0,0-1 0 0 0,0 0 0 0 0,0 0 0 0 0,1 0 0 0 0,-1-1 0 0 0,1 1 0 0 0,0-1 0 0 0,6 2 0 0 0,-8-3 103 0 0,3 0 32 0 0,-6-1-198 0 0,0 0 0 0 0,1 1 0 0 0,-1-1-1 0 0,0 0 1 0 0,0 0 0 0 0,0 0 0 0 0,1 0-1 0 0,-1 1 1 0 0,0-1 0 0 0,0 0 0 0 0,1 0 0 0 0,-1 0-1 0 0,0 0 1 0 0,0 0 0 0 0,1 0 0 0 0,-1 0-1 0 0,0 0 1 0 0,1 0 0 0 0,-1 0 0 0 0,0 0 0 0 0,0 0-1 0 0,1 0 1 0 0,-1 0 0 0 0,0 0 0 0 0,1 0-1 0 0,-1 0 1 0 0,0 0 0 0 0,0 0 0 0 0,1 0 0 0 0,-1-1-1 0 0,0 1 1 0 0,0 0 0 0 0,1 0 0 0 0,-1 0-1 0 0,0-1 1 0 0,2-1 14 0 0,-1 0-1 0 0,0 0 0 0 0,0-1 1 0 0,0 1-1 0 0,0 0 1 0 0,-1-1-1 0 0,1 1 1 0 0,0-1-1 0 0,-1 1 1 0 0,0-1-1 0 0,0 1 0 0 0,0-1 1 0 0,0 1-1 0 0,0-1 1 0 0,0 0-1 0 0,-1-4 1 0 0,-2-3 117 0 0,0 0 1 0 0,-9-18 0 0 0,0 0-6 0 0,-2-13-64 0 0,2-1 0 0 0,1 0 0 0 0,3 0 0 0 0,1-1 0 0 0,3 0 0 0 0,0-75 0 0 0,17-135-80 0 0,-10 193-29 0 0,-2 0-1 0 0,-11-91 1 0 0,5 127 45 0 0,5 22 59 0 0,0 2-73 0 0,0 0 0 0 0,0-1 0 0 0,-1 1 1 0 0,1 0-1 0 0,0 0 0 0 0,0-1 0 0 0,0 1 0 0 0,0 0 0 0 0,0-1 1 0 0,-1 1-1 0 0,1 0 0 0 0,0-1 0 0 0,0 1 0 0 0,0 0 1 0 0,0-1-1 0 0,0 1 0 0 0,0 0 0 0 0,0-1 0 0 0,0 1 1 0 0,0 0-1 0 0,0-1 0 0 0,1 1 0 0 0,-1 0 0 0 0,0-1 0 0 0,28 28-138 0 0,-19-17 104 0 0,1 0 1 0 0,0 0-1 0 0,13 8 1 0 0,38 18 17 0 0,-53-32 15 0 0,0 0-1 0 0,0-1 1 0 0,1 0-1 0 0,-1-1 1 0 0,18 3-1 0 0,4-2 21 0 0,-1-2 1 0 0,1-1-1 0 0,35-4 0 0 0,87-20 154 0 0,-30 4-51 0 0,31-2 256 0 0,232-19 912 0 0,-339 42-1273 0 0,56 9 0 0 0,-97-9-36 0 0,-2-1-76 0 0,-53 31-6838 0 0,14-12 977 0 0,3-4-281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0:5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15287 0 0,'0'0'1386'0'0,"3"1"-1142"0"0,0-1-124 0 0,0 0 0 0 0,0 0-1 0 0,0 1 1 0 0,0 0 0 0 0,0-1 0 0 0,1 1 0 0 0,-1 0 0 0 0,5 3 0 0 0,1 0 1469 0 0,-8-1-728 0 0,1 3-703 0 0,0 0-1 0 0,0 0 1 0 0,-1 1 0 0 0,0-1-1 0 0,0 0 1 0 0,-1 1 0 0 0,1-1-1 0 0,-2 11 1 0 0,-2 5 104 0 0,-6 26 1 0 0,-3 20-98 0 0,10-55-134 0 0,0-6-19 0 0,2-1-1 0 0,-1 1 0 0 0,1 14 0 0 0,1-8 0 0 0,-1-12 2 0 0,0 0 1 0 0,1 0 0 0 0,-1 0-1 0 0,1 0 1 0 0,-1 0-1 0 0,1 0 1 0 0,-1-1-1 0 0,1 1 1 0 0,-1 0 0 0 0,1-1-1 0 0,0 1 1 0 0,-1 0-1 0 0,1-1 1 0 0,0 1-1 0 0,0 0 1 0 0,1 0-1 0 0,1-1 25 0 0,-1-1 0 0 0,1 1-1 0 0,0-1 1 0 0,-1 1 0 0 0,1-1-1 0 0,0 0 1 0 0,-1 0 0 0 0,1 0-1 0 0,-1-1 1 0 0,1 1 0 0 0,-1 0-1 0 0,0-1 1 0 0,0 0-1 0 0,0 1 1 0 0,0-1 0 0 0,0 0-1 0 0,0 0 1 0 0,0 0 0 0 0,3-5-1 0 0,2-4 131 0 0,0 0-1 0 0,10-24 0 0 0,-10 17-100 0 0,12-17-38 0 0,0 1 1 0 0,30-38-1 0 0,56-57 40 0 0,-101 126-46 0 0,0-1 0 0 0,0 1 0 0 0,0 0 0 0 0,0 0 0 0 0,1 0-1 0 0,-1 1 1 0 0,1 0 0 0 0,0-1 0 0 0,0 2 0 0 0,0-1 0 0 0,0 0 0 0 0,0 1 0 0 0,0 0 0 0 0,0 0-1 0 0,0 1 1 0 0,0 0 0 0 0,9 0 0 0 0,-2 0 44 0 0,1 1 0 0 0,-1 1 0 0 0,0 0 0 0 0,0 0-1 0 0,0 2 1 0 0,16 5 0 0 0,-22-7-35 0 0,0 1 0 0 0,1 0 0 0 0,-1 1 0 0 0,-1-1 0 0 0,1 1 0 0 0,0 0 0 0 0,-1 1 0 0 0,0-1 0 0 0,0 1 0 0 0,0 0-1 0 0,-1 0 1 0 0,0 1 0 0 0,4 6 0 0 0,-3-5-8 0 0,-1 1 0 0 0,-1 1 0 0 0,0-1 0 0 0,0 1-1 0 0,0-1 1 0 0,-1 1 0 0 0,0 0 0 0 0,-1 0 0 0 0,1 15-1 0 0,-2 8-17 0 0,1-8-4 0 0,0 1 0 0 0,1-1 0 0 0,7 31 0 0 0,-7-47-2 0 0,0-1-1 0 0,1 0 1 0 0,0 0 0 0 0,0 0 0 0 0,0 0 0 0 0,1 0-1 0 0,0-1 1 0 0,0 0 0 0 0,1 1 0 0 0,0-2 0 0 0,0 1 0 0 0,0 0-1 0 0,1-1 1 0 0,11 9 0 0 0,17 7 129 0 0,0-1 1 0 0,1-2-1 0 0,1-1 0 0 0,1-2 1 0 0,73 20-1 0 0,89 19 114 0 0,-155-43-654 0 0,13 3-1004 0 0,-18-6-5072 0 0,-7-4-1531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4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411 284 9327 0 0,'0'0'5348'0'0,"0"2"-4561"0"0,-1 1-477 0 0,1 0 1 0 0,-1 0-1 0 0,0 0 0 0 0,0-1 1 0 0,0 1-1 0 0,-1 0 1 0 0,1 0-1 0 0,-1-1 0 0 0,1 1 1 0 0,-1-1-1 0 0,0 1 0 0 0,0-1 1 0 0,-3 3-1 0 0,4-4 242 0 0,-3 2-327 0 0,2-1-92 0 0,2-3 693 0 0,36-59-603 0 0,2-1-146 0 0,-24 35-52 0 0,-1 0 0 0 0,-2 0 0 0 0,0-1-1 0 0,10-43 1 0 0,-21 69-29 0 0,1 0 0 0 0,-1 0-1 0 0,0 0 1 0 0,0 0 0 0 0,1 0 0 0 0,-1-1-1 0 0,0 1 1 0 0,0 0 0 0 0,0 0 0 0 0,0 0-1 0 0,0 0 1 0 0,-1 0 0 0 0,1 0 0 0 0,0 0-1 0 0,0-1 1 0 0,-1 1 0 0 0,1 0 0 0 0,-1 0-1 0 0,1 0 1 0 0,-1 0 0 0 0,1 0 0 0 0,-1 0-1 0 0,0 1 1 0 0,1-1 0 0 0,-1 0 0 0 0,0 0-1 0 0,0 0 1 0 0,0 0 0 0 0,0 1 0 0 0,0-1-1 0 0,1 1 1 0 0,-3-2 0 0 0,1 2-12 0 0,-1-1 1 0 0,1 1-1 0 0,0-1 0 0 0,0 1 1 0 0,-1 0-1 0 0,1 0 0 0 0,0 0 1 0 0,-1 1-1 0 0,1-1 0 0 0,0 0 1 0 0,0 1-1 0 0,0 0 0 0 0,-1-1 1 0 0,1 1-1 0 0,-3 2 1 0 0,-17 8-111 0 0,1 2 1 0 0,0 0-1 0 0,-23 19 1 0 0,-54 54-372 0 0,80-70 478 0 0,-3 3 19 0 0,-18 16-3 0 0,1 2-1 0 0,-65 80 1 0 0,97-108 0 0 0,-1 0-13 0 0,0 0 0 0 0,1 1 1 0 0,0-1-1 0 0,-6 16 0 0 0,12-23 24 0 0,-1-1 0 0 0,0 1-1 0 0,1-1 1 0 0,-1 1-1 0 0,1 0 1 0 0,-1-1-1 0 0,1 1 1 0 0,0 0 0 0 0,0-1-1 0 0,0 1 1 0 0,0 0-1 0 0,0-1 1 0 0,0 1-1 0 0,0 0 1 0 0,1-1 0 0 0,-1 1-1 0 0,0 0 1 0 0,1-1-1 0 0,-1 1 1 0 0,1-1-1 0 0,0 1 1 0 0,0-1 0 0 0,-1 1-1 0 0,1-1 1 0 0,0 1-1 0 0,0-1 1 0 0,0 0-1 0 0,1 0 1 0 0,-1 1 0 0 0,0-1-1 0 0,0 0 1 0 0,1 0-1 0 0,-1 0 1 0 0,0 0-1 0 0,1 0 1 0 0,-1-1 0 0 0,3 2-1 0 0,3 0 79 0 0,1 1 0 0 0,-1-1 0 0 0,1-1 0 0 0,-1 1 0 0 0,1-1 0 0 0,-1-1 0 0 0,1 1 0 0 0,0-1 0 0 0,0-1 0 0 0,-1 0-1 0 0,9-1 1 0 0,12-4 304 0 0,43-15 0 0 0,-61 18-321 0 0,18-7 8 0 0,0-1 0 0 0,0-1-1 0 0,-2-1 1 0 0,1-2 0 0 0,-2-1 0 0 0,38-30-1 0 0,-172 148-321 0 0,108-100 244 0 0,-42 50-438 0 0,39-47 361 0 0,1 0-1 0 0,-1 1 1 0 0,1-1 0 0 0,0 1-1 0 0,1 0 1 0 0,-1 0 0 0 0,-2 12 0 0 0,8-7-2645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60 321 1375 0 0,'-2'1'107'0'0,"-25"14"2554"0"0,-3 1 15803 0 0,40-28-17384 0 0,104-108 153 0 0,-103 109-1199 0 0,133-115 18 0 0,-129 114-51 0 0,-7 5-1 0 0,43-32 0 0 0,-45 35 0 0 0,-1 1 0 0 0,1-1 0 0 0,1 1 0 0 0,-1 0 0 0 0,0 1 0 0 0,13-4 0 0 0,-18 6 0 0 0,0-1 0 0 0,0 1 0 0 0,-1 0 0 0 0,1 0 0 0 0,0 0 0 0 0,0 0 0 0 0,-1 0 0 0 0,1 0 0 0 0,0 0 0 0 0,0 0 0 0 0,-1 1 0 0 0,1-1 0 0 0,0 0 0 0 0,0 1 0 0 0,0-1 0 0 0,0 1 0 0 0,0 0 0 0 0,-1 0 0 0 0,1 0 0 0 0,0-1 0 0 0,-1 1 0 0 0,1 0 0 0 0,-1 0 0 0 0,1 0 0 0 0,-1 0 0 0 0,1 0 0 0 0,-1 0 0 0 0,0 0 0 0 0,1 1 0 0 0,-1-1 0 0 0,0 0 0 0 0,0 0 0 0 0,0 0 0 0 0,0 0 0 0 0,0 0 0 0 0,0 2 0 0 0,-5 27 0 0 0,4-25 0 0 0,-13 48 68 0 0,-3 0 0 0 0,-24 52 0 0 0,27-70-56 0 0,-10 16-2705 0 0,23-49 1514 0 0,4 14-6158 0 0,-2-12 5210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0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209 425 8751 0 0,'0'0'674'0'0,"-1"2"-144"0"0,0 1-10 0 0,-1 0 0 0 0,0 0 0 0 0,0-1 0 0 0,-1 1 0 0 0,1 0 0 0 0,-1-1 0 0 0,1 0 0 0 0,-1 1 0 0 0,0-1 0 0 0,0 0 0 0 0,1-1 0 0 0,-2 1 0 0 0,1 0 0 0 0,0-1 0 0 0,0 0 0 0 0,0 1 0 0 0,-1-1 0 0 0,1-1 0 0 0,0 1 0 0 0,-5 0 0 0 0,2-1-304 0 0,0 0 1 0 0,0 0 0 0 0,1 0 0 0 0,-1-1 0 0 0,0 0-1 0 0,1-1 1 0 0,-1 1 0 0 0,1-1 0 0 0,-1 0 0 0 0,1 0 0 0 0,-10-6-1 0 0,10 5-199 0 0,0 0 1 0 0,1 0-1 0 0,-1 0 0 0 0,1-1 0 0 0,-1 0 0 0 0,1 0 0 0 0,0 0 0 0 0,1 0 0 0 0,-1-1 0 0 0,1 1 0 0 0,0-1 0 0 0,0 0 0 0 0,0 0 0 0 0,-2-6 0 0 0,3 4-2 0 0,0 1 0 0 0,0-1 0 0 0,1 0 0 0 0,0 0 0 0 0,1 0-1 0 0,-1 1 1 0 0,1-1 0 0 0,0 0 0 0 0,1 0 0 0 0,0 0 0 0 0,3-11 0 0 0,-1 6-15 0 0,2-1 0 0 0,0 0 0 0 0,0 1 0 0 0,1 0 0 0 0,0 0 0 0 0,1 1 0 0 0,1 0 0 0 0,9-12 0 0 0,-3 7 0 0 0,1 0 0 0 0,1 1 0 0 0,0 0 0 0 0,23-16 0 0 0,-21 21 61 0 0,-1 0 0 0 0,1 0-1 0 0,1 2 1 0 0,0 0 0 0 0,0 2 0 0 0,0 0 0 0 0,1 1-1 0 0,0 0 1 0 0,0 2 0 0 0,0 1 0 0 0,0 0 0 0 0,0 1-1 0 0,1 2 1 0 0,-1 0 0 0 0,0 1 0 0 0,39 9-1 0 0,-53-10-12 0 0,0 1-1 0 0,-1-1 0 0 0,1 2 0 0 0,-1-1 1 0 0,1 0-1 0 0,-1 1 0 0 0,0 0 0 0 0,0 1 1 0 0,8 6-1 0 0,-11-8-32 0 0,0 0 0 0 0,0 0 0 0 0,-1 0 0 0 0,1 0 0 0 0,-1 0 0 0 0,1 1 0 0 0,-1-1 0 0 0,0 0 0 0 0,0 1 0 0 0,0-1-1 0 0,0 1 1 0 0,-1-1 0 0 0,1 1 0 0 0,-1-1 0 0 0,1 1 0 0 0,-1 0 0 0 0,0-1 0 0 0,0 1 0 0 0,0-1 0 0 0,0 1 0 0 0,0 0 0 0 0,-1-1 0 0 0,1 1 0 0 0,-2 3 0 0 0,-1 1-11 0 0,0 0-1 0 0,0 1 1 0 0,-1-1-1 0 0,0-1 1 0 0,0 1-1 0 0,-1-1 1 0 0,0 1-1 0 0,0-1 1 0 0,-9 8-1 0 0,-8 6 3 0 0,-28 19-1 0 0,35-28-19 0 0,-9 7-144 0 0,-167 116-1504 0 0,169-121 1030 0 0,-1-1-1 0 0,0-1 1 0 0,0-1 0 0 0,-1-1-1 0 0,0-1 1 0 0,-1-1 0 0 0,-26 4 0 0 0,33-10-766 0 0,3-3-38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64 2303 0 0,'2'-4'241'0'0,"20"-31"33"0"0,-2 10 20603 0 0,-37 65-20752 0 0,-1 0 0 0 0,-2-2 0 0 0,-34 49 0 0 0,-5 11-33 0 0,14-14-104 0 0,14-23-14 0 0,-64 90 0 0 0,20-58-81 0 0,43-56-833 0 0,2 2 0 0 0,-35 57-1 0 0,64-94 791 0 0,0 0-1 0 0,0 0 1 0 0,0 0 0 0 0,0 0-1 0 0,0 0 1 0 0,1 1-1 0 0,-1-1 1 0 0,1 0 0 0 0,-1 3-1 0 0,1-5 125 0 0,0 0 0 0 0,0 0-1 0 0,0 0 1 0 0,0 0 0 0 0,0 0 0 0 0,0 1 0 0 0,0-1-1 0 0,0 0 1 0 0,0 0 0 0 0,0 0 0 0 0,0 0-1 0 0,0 0 1 0 0,0 0 0 0 0,0 0 0 0 0,0 0-1 0 0,0 0 1 0 0,0 0 0 0 0,0 0 0 0 0,0 0-1 0 0,1 1 1 0 0,-1-1 0 0 0,0 0 0 0 0,0 0 0 0 0,0 0-1 0 0,0 0 1 0 0,0 0 0 0 0,0 0 0 0 0,0 0-1 0 0,0 0 1 0 0,0 0 0 0 0,0 0 0 0 0,0 0-1 0 0,0 0 1 0 0,0 0 0 0 0,0 0 0 0 0,0 0-1 0 0,1 0 1 0 0,-1 0 0 0 0,0 0 0 0 0,0 0-1 0 0,0 0 1 0 0,0 0 0 0 0,0 0 0 0 0,0 0 0 0 0,0 0-1 0 0,0 0 1 0 0,0 0 0 0 0,0 0 0 0 0,0 0-1 0 0,1 0 1 0 0,-1 0 0 0 0,0 0 0 0 0,0 0-1 0 0,0 0 1 0 0,0 0 0 0 0,15-1-1719 0 0,7-5-57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8:11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24 169 4143 0 0,'0'0'191'0'0,"2"0"-11"0"0,27-10 7189 0 0,-27 10-6363 0 0,26 0 2194 0 0,-26 0-2490 0 0,-1 0-512 0 0,0 0-1 0 0,-1 1 1 0 0,1-1-1 0 0,0 0 1 0 0,-1 1-1 0 0,1-1 1 0 0,0 1 0 0 0,-1-1-1 0 0,1 1 1 0 0,-1-1-1 0 0,1 1 1 0 0,0 1-1 0 0,0 1-166 0 0,-1 0 1 0 0,0 1-1 0 0,-1-1 0 0 0,1 0 0 0 0,0 0 0 0 0,-1 0 1 0 0,0 1-1 0 0,0-1 0 0 0,0 0 0 0 0,0 0 1 0 0,0 0-1 0 0,-1 0 0 0 0,1-1 0 0 0,-1 1 0 0 0,0 0 1 0 0,0 0-1 0 0,-3 2 0 0 0,-5 8 49 0 0,-2-2 0 0 0,-16 14-1 0 0,3-2 1368 0 0,26-24-1265 0 0,217-192 363 0 0,-197 177-647 0 0,0 0 1 0 0,26-13-1 0 0,-34 22 78 0 0,0 0 0 0 0,1 1 0 0 0,0 0 0 0 0,1 1 0 0 0,15-3-1 0 0,-22 7 118 0 0,0 1 0 0 0,-1 0 0 0 0,1 0 0 0 0,0 1 0 0 0,-1 0 0 0 0,15 4 0 0 0,-2-1 284 0 0,-18-4-219 0 0,-1 0-144 0 0,-1 0 0 0 0,1 0 0 0 0,-1 0 0 0 0,1 0-1 0 0,0 0 1 0 0,-1 0 0 0 0,1 1 0 0 0,-1-1 0 0 0,1 0 0 0 0,-1 0 0 0 0,1 0 0 0 0,-1 0 0 0 0,1 1 0 0 0,-1-1 0 0 0,1 0 0 0 0,-1 0 0 0 0,1 1-1 0 0,-1-1 1 0 0,1 0 0 0 0,-1 1 0 0 0,0-1 0 0 0,1 1 0 0 0,-1-1 0 0 0,1 1 0 0 0,-1-1 0 0 0,0 0 0 0 0,0 1 0 0 0,1-1 0 0 0,-1 1 0 0 0,0-1-1 0 0,0 1 1 0 0,1 0 0 0 0,-1 0 0 0 0,7 19 98 0 0,-8-15-61 0 0,1-1-1 0 0,-1 0 1 0 0,0 1-1 0 0,0-1 1 0 0,-1 0-1 0 0,1 0 1 0 0,-1 0-1 0 0,0 0 1 0 0,0 0-1 0 0,0 0 1 0 0,0 0-1 0 0,-1 0 1 0 0,-5 5-1 0 0,-7 14 11 0 0,-84 146-390 0 0,91-151-78 0 0,7-16 183 0 0,12 1-3896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1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36 16527 0 0,'10'-9'631'0'0,"-1"0"0"0"0,15-9 2541 0 0,-25 18-2710 0 0,-4 2-397 0 0,1-1 0 0 0,-1 1 0 0 0,1 0 0 0 0,0 0 0 0 0,-1 0 0 0 0,1 1 0 0 0,0 0 0 0 0,1-1 0 0 0,-1 1 0 0 0,0 1 0 0 0,-3 3 0 0 0,-8 10 338 0 0,-15 20 1 0 0,20-22-343 0 0,-18 25-61 0 0,-29 57 0 0 0,19-30 0 0 0,-282 425 0 0 0,185-316-127 0 0,35-48-67 0 0,75-90-749 0 0,24-36-346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31 232 3679 0 0,'-7'4'327'0'0,"-17"16"10658"0"0,25-20-10759 0 0,9 7 3712 0 0,-4-5-3614 0 0,0 0-1 0 0,1 0 0 0 0,-1-1 1 0 0,1 1-1 0 0,0-1 0 0 0,-1-1 1 0 0,1 1-1 0 0,0-1 0 0 0,7-1 1 0 0,62-10 611 0 0,-76 11-916 0 0,466-127 2665 0 0,-121 25-2616 0 0,-203 74-3213 0 0,-118 24 1210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32 11055 0 0,'18'-11'464'0'0,"-12"7"-280"0"0,0 0 0 0 0,1 1 0 0 0,8-5 0 0 0,-4 7 156 0 0,-10 1-81 0 0,1 1 1 0 0,-1-1-1 0 0,0 0 0 0 0,0 1 0 0 0,0-1 0 0 0,0 1 0 0 0,0 0 0 0 0,0-1 0 0 0,0 1 0 0 0,0 0 1 0 0,0-1-1 0 0,0 1 0 0 0,0 0 0 0 0,-1 0 0 0 0,1 0 0 0 0,0 0 0 0 0,0 0 0 0 0,-1 0 1 0 0,1 0-1 0 0,-1 0 0 0 0,1 0 0 0 0,-1 0 0 0 0,1 0 0 0 0,-1 1 0 0 0,0-1 0 0 0,0 0 1 0 0,1 0-1 0 0,-1 0 0 0 0,0 1 0 0 0,0-1 0 0 0,0 2 0 0 0,0 4 203 0 0,-1-1 0 0 0,1 1 0 0 0,-1 0 0 0 0,-3 9-1 0 0,-8 26 342 0 0,-34 75 0 0 0,-29 36-378 0 0,66-137-377 0 0,-1 4-44 0 0,-191 349 68 0 0,167-317-178 0 0,-2 0 0 0 0,-60 65-1 0 0,68-88 47 0 0,0-1-1 0 0,-2-1 1 0 0,-1-2-1 0 0,-65 40 1 0 0,79-55 83 0 0,-21 8 0 0 0,32-15-108 0 0,-1-1 0 0 0,0 0 0 0 0,1 0 0 0 0,-1 0 0 0 0,0-1-1 0 0,-13 1 1 0 0,20-5-88 0 0,1-3 117 0 0,1 1-1 0 0,0-1 1 0 0,0 0-1 0 0,0 1 0 0 0,0-1 1 0 0,1 1-1 0 0,0 0 1 0 0,0 0-1 0 0,0 0 1 0 0,1 0-1 0 0,0 1 1 0 0,5-6-1 0 0,5-3-71 0 0,0 0 0 0 0,26-18-1 0 0,-10 10-11 0 0,1 2-1 0 0,0 1 1 0 0,37-15-1 0 0,-56 28 168 0 0,1 0 0 0 0,1 1-1 0 0,-1 0 1 0 0,0 1 0 0 0,1 1-1 0 0,0 0 1 0 0,-1 0 0 0 0,1 2 0 0 0,0 0-1 0 0,0 0 1 0 0,16 3 0 0 0,-25-2 40 0 0,-1 0 1 0 0,1 0 0 0 0,-1 1-1 0 0,1-1 1 0 0,-1 1-1 0 0,0 0 1 0 0,0 0-1 0 0,0 1 1 0 0,0-1 0 0 0,0 1-1 0 0,-1 0 1 0 0,1 0-1 0 0,4 5 1 0 0,-6-5-40 0 0,1 0 0 0 0,-2 0-1 0 0,1 0 1 0 0,0 0 0 0 0,-1 0 0 0 0,1 0 0 0 0,-1 0-1 0 0,0 1 1 0 0,0-1 0 0 0,0 0 0 0 0,0 1 0 0 0,-1-1 0 0 0,1 1-1 0 0,-1-1 1 0 0,0 1 0 0 0,0-1 0 0 0,0 1 0 0 0,-1 3-1 0 0,-1 3-25 0 0,-1 1 0 0 0,0-1-1 0 0,-1 0 1 0 0,1-1 0 0 0,-2 1-1 0 0,1-1 1 0 0,-2 1-1 0 0,-9 12 1 0 0,14-20-636 0 0,-5 7 1599 0 0,5-5-3440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2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46 5063 0 0,'6'-3'411'0'0,"0"1"-1"0"0,1-1 0 0 0,-1 2 0 0 0,14-4 0 0 0,-15 5 729 0 0,-1 0-1 0 0,1 0 1 0 0,0 0-1 0 0,-1 1 1 0 0,1 0-1 0 0,-1-1 1 0 0,1 2-1 0 0,6 1 1 0 0,19 9 1719 0 0,-11-5-1208 0 0,0 0 0 0 0,32 7 0 0 0,-46-13-1535 0 0,1 0 0 0 0,-1-1 0 0 0,0 1 0 0 0,1-1 0 0 0,-1 0 0 0 0,1-1 1 0 0,-1 1-1 0 0,0-1 0 0 0,1 0 0 0 0,-1-1 0 0 0,0 1 0 0 0,0-1 0 0 0,0 0 0 0 0,8-4 0 0 0,-11 5-105 0 0,0 0 0 0 0,0-1-1 0 0,-1 1 1 0 0,1 0 0 0 0,0-1 0 0 0,-1 1 0 0 0,1-1-1 0 0,0-1 1 0 0,5-10-6 0 0,-7 8-8 0 0,-1 3-12 0 0,1 1-6 0 0,0-1 0 0 0,0 1 0 0 0,0 0 0 0 0,0 0-1 0 0,0 0 1 0 0,0 0 0 0 0,0-1 0 0 0,0 1 0 0 0,-1 0 0 0 0,1 0 0 0 0,0 0-1 0 0,-1 0 1 0 0,1 0 0 0 0,-1 0 0 0 0,1 0 0 0 0,-1 0 0 0 0,0 0 0 0 0,1 0-1 0 0,-1 0 1 0 0,0 0 0 0 0,0 0 0 0 0,0 0 0 0 0,0 1 0 0 0,1-1-1 0 0,-1 0 1 0 0,0 1 0 0 0,0-1 0 0 0,0 0 0 0 0,-1 1 0 0 0,1 0 0 0 0,0-1-1 0 0,0 1 1 0 0,0-1 0 0 0,0 1 0 0 0,0 0 0 0 0,0 0 0 0 0,-1 0 0 0 0,1 0-1 0 0,0 0 1 0 0,0 0 0 0 0,0 0 0 0 0,0 0 0 0 0,-2 1 0 0 0,-5 0-178 0 0,1 0 1 0 0,1 1-1 0 0,-1 1 0 0 0,0-1 1 0 0,-12 7-1 0 0,-23 16-53 0 0,1 1-1 0 0,1 2 0 0 0,1 2 1 0 0,-53 54-1 0 0,83-75 254 0 0,-52 54 0 0 0,54-54 0 0 0,1-1 0 0 0,0 1 0 0 0,0 0 0 0 0,1 0 0 0 0,0 0 0 0 0,-4 13 0 0 0,8-20 6 0 0,0 1 0 0 0,0-1 1 0 0,1 1-1 0 0,-1-1 0 0 0,1 1 0 0 0,-1-1 0 0 0,1 1 0 0 0,0-1 0 0 0,0 1 0 0 0,0 0 1 0 0,1-1-1 0 0,-1 1 0 0 0,2 4 0 0 0,-1-5 0 0 0,-1-1 0 0 0,1 1 1 0 0,0-1-1 0 0,0 1 0 0 0,0-1 1 0 0,1 1-1 0 0,-1-1 0 0 0,0 0 0 0 0,0 0 1 0 0,1 1-1 0 0,-1-1 0 0 0,1 0 1 0 0,-1 0-1 0 0,1-1 0 0 0,-1 1 0 0 0,1 0 1 0 0,-1 0-1 0 0,1-1 0 0 0,0 1 1 0 0,0-1-1 0 0,1 1 0 0 0,8 1 12 0 0,0-1-1 0 0,0 0 1 0 0,0-1-1 0 0,0 0 1 0 0,0 0-1 0 0,16-4 1 0 0,66-16-90 0 0,-86 18 37 0 0,59-17-984 0 0,2-2-378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3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49 8751 0 0,'32'-33'1386'0'0,"-16"18"12016"0"0,-33 19-12414 0 0,14-3-853 0 0,-21 8-5 0 0,-42 21 0 0 0,-14 6-21 0 0,33-20-211 0 0,-182 71-1219 0 0,224-85 1303 0 0,1-1 0 0 0,0 2 0 0 0,0-1-1 0 0,0 0 1 0 0,0 1 0 0 0,0 0-1 0 0,0 0 1 0 0,0 0 0 0 0,1 0-1 0 0,-5 6 1 0 0,7-5-57 0 0,1-4 70 0 0,0 1 0 0 0,0 0 0 0 0,0 0 0 0 0,0 0 0 0 0,0-1 0 0 0,0 1 0 0 0,1 0 0 0 0,-1 0 0 0 0,0-1 0 0 0,0 1 0 0 0,1 0-1 0 0,-1 0 1 0 0,0-1 0 0 0,1 1 0 0 0,-1 0 0 0 0,1-1 0 0 0,-1 1 0 0 0,1-1 0 0 0,-1 1 0 0 0,1 0 0 0 0,-1-1 0 0 0,1 1-1 0 0,0-1 1 0 0,-1 0 0 0 0,1 1 0 0 0,1 0 0 0 0,0 0-14 0 0,8 5 18 0 0,0 0-1 0 0,0-1 0 0 0,0 0 0 0 0,0-1 0 0 0,1 0 0 0 0,0 0 0 0 0,0-2 0 0 0,0 1 0 0 0,0-1 0 0 0,16 1 0 0 0,12-2 4 0 0,64-5 0 0 0,-1-6 39 0 0,77-3 109 0 0,-172 14-97 0 0,1-1 0 0 0,-1 1 0 0 0,0 0 0 0 0,13 5 0 0 0,-19-6-46 0 0,-1 0 0 0 0,0 0 0 0 0,1 0-1 0 0,-1 1 1 0 0,1-1 0 0 0,-1 0 0 0 0,1 0 0 0 0,-1 1 0 0 0,0-1-1 0 0,1 0 1 0 0,-1 1 0 0 0,0-1 0 0 0,1 1 0 0 0,-1-1 0 0 0,0 0-1 0 0,0 1 1 0 0,1-1 0 0 0,-1 1 0 0 0,0-1 0 0 0,0 1 0 0 0,0-1-1 0 0,1 0 1 0 0,-1 1 0 0 0,0-1 0 0 0,0 1 0 0 0,0-1 0 0 0,0 1-1 0 0,0-1 1 0 0,0 1 0 0 0,0-1 0 0 0,0 1 0 0 0,0-1 0 0 0,0 1-1 0 0,-1 0 1 0 0,-4 14 179 0 0,1-10-116 0 0,0-1 0 0 0,0 1 0 0 0,0-1 0 0 0,0 0-1 0 0,-1 0 1 0 0,1-1 0 0 0,-1 1 0 0 0,-6 2-1 0 0,-46 22 384 0 0,33-18-299 0 0,-34 16-99 0 0,-2-2-1 0 0,-98 25 1 0 0,108-37-96 0 0,-114 25-153 0 0,140-33 166 0 0,-1-2-1 0 0,1 0 0 0 0,0-1 0 0 0,-45-6 0 0 0,66 5 18 0 0,1 0 0 0 0,-1-1 0 0 0,0 1 0 0 0,0-1 0 0 0,0 0 0 0 0,1 0 0 0 0,-1 0 0 0 0,0-1 0 0 0,1 1 0 0 0,-1 0 0 0 0,1-1 0 0 0,-1 0 0 0 0,1 0 0 0 0,0 1-1 0 0,0-1 1 0 0,-3-3 0 0 0,4 3 4 0 0,0 0 0 0 0,0 0 0 0 0,0 0-1 0 0,1 1 1 0 0,-1-1 0 0 0,0 0-1 0 0,1 0 1 0 0,-1 0 0 0 0,1 0 0 0 0,0 0-1 0 0,0 0 1 0 0,0 0 0 0 0,0-1 0 0 0,0 1-1 0 0,0 0 1 0 0,0 0 0 0 0,1 0-1 0 0,-1 0 1 0 0,1 0 0 0 0,-1 0 0 0 0,1 1-1 0 0,0-1 1 0 0,1-3 0 0 0,3-3-81 0 0,0-1-1 0 0,0 1 1 0 0,8-9 0 0 0,-6 8-74 0 0,-6 8-117 0 0,-3 14-2196 0 0,-6 19 1048 0 0,-2 19-818 0 0,8-25 1135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37 11887 0 0,'0'0'547'0'0,"-1"1"-11"0"0,-19 16 6461 0 0,16-25-6357 0 0,3 6-576 0 0,-1-1-1 0 0,1 0 0 0 0,-1 1 1 0 0,0-1-1 0 0,0 1 0 0 0,0-1 1 0 0,0 1-1 0 0,0 0 0 0 0,0 0 1 0 0,-1 0-1 0 0,1 0 1 0 0,-1 0-1 0 0,-4-2 0 0 0,2 1-48 0 0,0 1-1 0 0,0 1 1 0 0,0-1 0 0 0,0 1-1 0 0,0-1 1 0 0,-1 2-1 0 0,-7-2 1 0 0,0 2-66 0 0,-1 1 1 0 0,1 0-1 0 0,0 0 0 0 0,-1 1 1 0 0,-20 7-1 0 0,5 0 10 0 0,-31 13 0 0 0,50-17 41 0 0,0 0 1 0 0,0 0 0 0 0,0 1 0 0 0,1 1 0 0 0,-1-1 0 0 0,-9 11 0 0 0,3-1-1 0 0,-55 60 0 0 0,34-32-12 0 0,-18 23 118 0 0,48-58-31 0 0,2 0 0 0 0,-1 0 1 0 0,1 0-1 0 0,1 1 0 0 0,-7 19 1 0 0,10-26-2 0 0,0 0 1 0 0,1 0-1 0 0,-1 0 1 0 0,1 0-1 0 0,0 0 1 0 0,0 1-1 0 0,0-1 1 0 0,0 5-1 0 0,1-6 178 0 0,10-3-44 0 0,-1 0-1 0 0,1 0 0 0 0,0-1 1 0 0,-1-1-1 0 0,1 0 0 0 0,-1 0 1 0 0,13-6-1 0 0,67-39 79 0 0,-75 39-211 0 0,72-51 4 0 0,-63 42-204 0 0,0 1 0 0 0,30-16 0 0 0,-52 32-47 0 0,1 12-165 0 0,-2-5 326 0 0,-1 1-1 0 0,0-1 1 0 0,0 0 0 0 0,0 0 0 0 0,-1 0-1 0 0,0 0 1 0 0,0 0 0 0 0,0 0 0 0 0,-1 0-1 0 0,-4 9 1 0 0,4-10 11 0 0,0 1-1 0 0,0-1 1 0 0,1 1-1 0 0,-1 0 1 0 0,1-1-1 0 0,0 1 1 0 0,1 0-1 0 0,-1 0 1 0 0,1 0-1 0 0,1 0 1 0 0,0 9-1 0 0,4-6-71 0 0,-3-7-49 0 0,0 0 0 0 0,0-1 0 0 0,0 1-1 0 0,0-1 1 0 0,1 0 0 0 0,-1 1 0 0 0,1-1-1 0 0,-1 0 1 0 0,1 0 0 0 0,-1-1-1 0 0,1 1 1 0 0,-1 0 0 0 0,4-1 0 0 0,3 1-2339 0 0,1 0 1 0 0,13-1 0 0 0,-2-1-3867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60 279 4607 0 0,'0'0'354'0'0,"-8"5"230"0"0,5-4 709 0 0,1 0 0 0 0,-1 0 0 0 0,0 0 0 0 0,0 0 0 0 0,0-1 0 0 0,0 1 0 0 0,-6 0 0 0 0,-10 1 5005 0 0,19-2-6255 0 0,-1 0-1 0 0,1-1 0 0 0,0 1 1 0 0,-1 0-1 0 0,1-1 1 0 0,0 1-1 0 0,0 0 0 0 0,-1-1 1 0 0,1 1-1 0 0,0-1 1 0 0,0 1-1 0 0,0 0 0 0 0,0-1 1 0 0,-1 1-1 0 0,1-1 1 0 0,0 1-1 0 0,0 0 0 0 0,0-1 1 0 0,0 1-1 0 0,0-1 1 0 0,0 1-1 0 0,0-1 1 0 0,0 1-1 0 0,0-1 0 0 0,0 1 1 0 0,0 0-1 0 0,1-1 1 0 0,-1 1-1 0 0,0-1 0 0 0,0 1 1 0 0,0 0-1 0 0,1-1 1 0 0,5-15 376 0 0,-2 11-383 0 0,0 0 1 0 0,0 0-1 0 0,1 0 0 0 0,-1 0 1 0 0,1 0-1 0 0,0 1 0 0 0,1 0 1 0 0,-1 0-1 0 0,10-5 0 0 0,7-2 79 0 0,28-11 0 0 0,-33 15-115 0 0,0 1 0 0 0,25-5 0 0 0,-38 10 0 0 0,1 0 0 0 0,0 0 0 0 0,0 1 0 0 0,-1 0 0 0 0,1 0 0 0 0,0 0 0 0 0,0 0 0 0 0,0 1 0 0 0,-1 0 0 0 0,1 0 0 0 0,0 0 0 0 0,-1 0 0 0 0,1 1 0 0 0,5 2 0 0 0,-8-3 5 0 0,-1 1-1 0 0,1-1 1 0 0,-1 1 0 0 0,1-1-1 0 0,-1 1 1 0 0,0-1 0 0 0,0 1-1 0 0,1 0 1 0 0,-1 0-1 0 0,0-1 1 0 0,0 1 0 0 0,-1 0-1 0 0,1 0 1 0 0,0 0 0 0 0,-1 0-1 0 0,1 0 1 0 0,-1 0-1 0 0,0 0 1 0 0,1 0 0 0 0,-1 0-1 0 0,0 1 1 0 0,0-1 0 0 0,-1 0-1 0 0,1 0 1 0 0,0 0-1 0 0,-2 3 1 0 0,1 4 19 0 0,-2-1 0 0 0,1 1 0 0 0,-1-1-1 0 0,-1 0 1 0 0,-3 8 0 0 0,-2-3-5 0 0,9-13-18 0 0,0 0 0 0 0,0 0-1 0 0,0 0 1 0 0,0 0 0 0 0,0 0 0 0 0,0 0-1 0 0,0 0 1 0 0,0 0 0 0 0,0 0-1 0 0,0 0 1 0 0,0 0 0 0 0,0 0-1 0 0,0 0 1 0 0,0 0 0 0 0,0 0 0 0 0,0-1-1 0 0,0 1 1 0 0,0 0 0 0 0,0 0-1 0 0,0 0 1 0 0,-1 0 0 0 0,1 0 0 0 0,0 0-1 0 0,0 0 1 0 0,0 0 0 0 0,0 0-1 0 0,0 0 1 0 0,0 0 0 0 0,0 0 0 0 0,0 0-1 0 0,0 0 1 0 0,0 0 0 0 0,0 0-1 0 0,0 0 1 0 0,0 0 0 0 0,0 0-1 0 0,0 0 1 0 0,0 0 0 0 0,0 0 0 0 0,-1 0-1 0 0,1 0 1 0 0,0 0 0 0 0,0 0-1 0 0,0 0 1 0 0,0 0 0 0 0,0 0 0 0 0,0 0-1 0 0,0 0 1 0 0,0 0 0 0 0,0 0-1 0 0,0 0 1 0 0,0 0 0 0 0,0 0-1 0 0,0 0 1 0 0,0 0 0 0 0,0 0 0 0 0,0 0-1 0 0,0 0 1 0 0,-1 0 0 0 0,1 1-1 0 0,1-5 7 0 0,0 1-1 0 0,0 0 0 0 0,0 0 1 0 0,0 0-1 0 0,0 1 0 0 0,4-6 1 0 0,10-16-240 0 0,2 0 0 0 0,25-26 1 0 0,44-39-647 0 0,-80 83 809 0 0,8-8-170 0 0,18-14 0 0 0,-27 25 193 0 0,0-1 1 0 0,-1 1-1 0 0,1 0 0 0 0,0 1 0 0 0,0-1 0 0 0,1 1 0 0 0,-1 0 1 0 0,10-2-1 0 0,-15 4 44 0 0,1 1 0 0 0,-1-1 0 0 0,1 1 0 0 0,-1-1 0 0 0,1 1 0 0 0,-1-1 0 0 0,1 1 0 0 0,-1 0 1 0 0,0-1-1 0 0,1 1 0 0 0,-1 0 0 0 0,0-1 0 0 0,1 1 0 0 0,-1 0 0 0 0,0-1 0 0 0,0 1 0 0 0,0 1 0 0 0,1-2 2 0 0,0 9 74 0 0,1-1-1 0 0,-1 1 1 0 0,0 0-1 0 0,0-1 1 0 0,-1 1-1 0 0,-1 0 0 0 0,1 0 1 0 0,-4 15-1 0 0,0 15 223 0 0,0 1 1 0 0,0 20 5 0 0,4-59-313 0 0,0-1-1 0 0,0 1 0 0 0,0-1 0 0 0,0 1 0 0 0,1-1 0 0 0,-1 1 0 0 0,0-1 0 0 0,0 1 0 0 0,0-1 0 0 0,1 1 1 0 0,-1-1-1 0 0,0 1 0 0 0,1-1 0 0 0,-1 0 0 0 0,0 1 0 0 0,1-1 0 0 0,-1 1 0 0 0,0-1 0 0 0,1 0 1 0 0,-1 1-1 0 0,1-1 0 0 0,-1 0 0 0 0,1 0 0 0 0,-1 1 0 0 0,1-1 0 0 0,-1 0 0 0 0,1 0 0 0 0,-1 0 0 0 0,1 0 1 0 0,-1 1-1 0 0,1-1 0 0 0,-1 0 0 0 0,1 0 0 0 0,-1 0 0 0 0,1 0 0 0 0,-1 0 0 0 0,1 0 0 0 0,-1 0 0 0 0,1-1 1 0 0,-1 1-1 0 0,1 0 0 0 0,-1 0 0 0 0,1 0 0 0 0,-1 0 0 0 0,1-1 0 0 0,0 1 0 0 0,0-1-141 0 0,10-1-762 0 0,-1-3-61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 9215 0 0,'0'0'831'0'0,"2"0"-686"0"0,0-1 462 0 0,1 1-1 0 0,0-1 0 0 0,-1 1 0 0 0,1 0 0 0 0,-1 0 0 0 0,1 0 1 0 0,0 1-1 0 0,-1-1 0 0 0,1 0 0 0 0,-1 1 0 0 0,1 0 0 0 0,-1 0 1 0 0,1-1-1 0 0,-1 1 0 0 0,3 2 0 0 0,-3-2-341 0 0,0 1 1 0 0,-1-1-1 0 0,1 1 0 0 0,0 0 1 0 0,-1-1-1 0 0,1 1 0 0 0,-1 0 0 0 0,1 0 1 0 0,-1 0-1 0 0,0 0 0 0 0,0 0 1 0 0,0 0-1 0 0,1 4 0 0 0,0 0-147 0 0,-1 1 0 0 0,0 0 0 0 0,0-1 0 0 0,-1 1 0 0 0,0 0 0 0 0,0-1-1 0 0,0 1 1 0 0,-1 0 0 0 0,-1 6 0 0 0,-4 13 24 0 0,-2 0 0 0 0,-1-1 0 0 0,0 0 1 0 0,-26 46-1 0 0,-65 88-157 0 0,77-125 18 0 0,-190 256-3994 0 0,200-274 2501 0 0,2-4-56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37 268 9215 0 0,'34'-33'1027'0'0,"-22"21"-191"0"0,0 0-1 0 0,1 1 1 0 0,17-12 0 0 0,29-17 797 0 0,-17 11-191 0 0,82-41 0 0 0,-110 63-1164 0 0,1 1 0 0 0,-1 1 0 0 0,1 0 0 0 0,0 1 0 0 0,0 1 0 0 0,0 0-1 0 0,1 1 1 0 0,-1 1 0 0 0,0 0 0 0 0,21 2 0 0 0,-16 1 48 0 0,-1 1 0 0 0,-1 0 0 0 0,1 2-1 0 0,0 0 1 0 0,-1 1 0 0 0,0 1 0 0 0,27 15 0 0 0,-38-18-245 0 0,0 1 1 0 0,-1-1-1 0 0,1 1 1 0 0,-1 0-1 0 0,-1 1 1 0 0,1 0-1 0 0,-1 0 1 0 0,0 0-1 0 0,5 8 1 0 0,-7-9-42 0 0,0 1 0 0 0,-1-1 0 0 0,1 1 0 0 0,-2-1 0 0 0,1 1 0 0 0,0 0 0 0 0,-1 0 0 0 0,0-1 0 0 0,0 1 1 0 0,-1 0-1 0 0,0 0 0 0 0,0 0 0 0 0,-1 10 0 0 0,0-8 7 0 0,-1 1 1 0 0,0-1-1 0 0,0 1 1 0 0,-1-1 0 0 0,0 0-1 0 0,-1 0 1 0 0,1 0-1 0 0,-2 0 1 0 0,-8 12-1 0 0,6-10 4 0 0,-1-1 0 0 0,-1 0-1 0 0,0 0 1 0 0,0-1 0 0 0,-1 0-1 0 0,-11 7 1 0 0,-12 4 28 0 0,-1-1-1 0 0,0-2 1 0 0,-51 17-1 0 0,77-30-77 0 0,-67 21-150 0 0,-2-2-1 0 0,-133 18 1 0 0,195-38-21 0 0,0 0-1 0 0,-21 0 1 0 0,32-2-111 0 0,-1-1-1 0 0,1 1 1 0 0,0 0 0 0 0,0-1-1 0 0,0 0 1 0 0,0 0 0 0 0,0 0 0 0 0,0-1-1 0 0,1 1 1 0 0,-1-1 0 0 0,0 0-1 0 0,0 0 1 0 0,1 0 0 0 0,-4-3 0 0 0,-3-9-7469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 5527 0 0,'0'0'250'0'0,"1"-1"-2"0"0,0 1-233 0 0,-1 0 1 0 0,0 0 0 0 0,0 0-1 0 0,0 0 1 0 0,0 0 0 0 0,0 0 0 0 0,1 0-1 0 0,-1 0 1 0 0,0 0 0 0 0,0-1-1 0 0,0 1 1 0 0,0 0 0 0 0,0 0-1 0 0,1 0 1 0 0,-1 0 0 0 0,0 0-1 0 0,0 0 1 0 0,0 0 0 0 0,0 0-1 0 0,1 0 1 0 0,-1 1 0 0 0,0-1-1 0 0,0 0 1 0 0,0 0 0 0 0,0 0 0 0 0,0 0-1 0 0,1 0 1 0 0,-1 0 0 0 0,0 0-1 0 0,0 0 1 0 0,0 0 0 0 0,0 0-1 0 0,0 0 1 0 0,0 1 0 0 0,1-1-1 0 0,-1 0 1 0 0,0 0 0 0 0,0 2 355 0 0,0 0 1 0 0,0 0-1 0 0,0 0 1 0 0,0 1 0 0 0,0-1-1 0 0,-1 0 1 0 0,1 0-1 0 0,-1 0 1 0 0,1 0-1 0 0,-1 0 1 0 0,0 0 0 0 0,-1 2-1 0 0,-14 27 4692 0 0,-78 118 1793 0 0,-21 40-5587 0 0,-22 98-195 0 0,66-87-3305 0 0,66-177-3530 0 0,2-3-1865 0 0</inkml:trace>
  <inkml:trace contextRef="#ctx0" brushRef="#br0" timeOffset="1">338 711 10591 0 0,'0'0'964'0'0,"1"1"-794"0"0,16 6 143 0 0,7 7 4349 0 0,8 4 1924 0 0,-9-10-5756 0 0,-15-6-603 0 0,0-1-1 0 0,1 0 0 0 0,-1-1 0 0 0,0 0 1 0 0,1 0-1 0 0,10-2 0 0 0,52-13 280 0 0,-37 7-201 0 0,-14 3-230 0 0,0-1 0 0 0,0 0 0 0 0,-1-2 0 0 0,0 0 0 0 0,0-1 0 0 0,-1-1 0 0 0,31-22 0 0 0,-37 21-75 0 0,-5 1-36 0 0,-7 9 25 0 0,-1 0 0 0 0,1 1 0 0 0,0-1-1 0 0,0 1 1 0 0,0-1 0 0 0,-1 1 0 0 0,1-1 0 0 0,0 1-1 0 0,0-1 1 0 0,-1 1 0 0 0,1-1 0 0 0,0 1 0 0 0,-1-1-1 0 0,1 1 1 0 0,-1-1 0 0 0,1 1 0 0 0,-1 0 0 0 0,1-1-1 0 0,-1 1 1 0 0,1 0 0 0 0,-1-1 0 0 0,1 1 0 0 0,-1 0-1 0 0,1 0 1 0 0,-1 0 0 0 0,1-1 0 0 0,-1 1 0 0 0,1 0-1 0 0,-1 0 1 0 0,0 0 0 0 0,1 0 0 0 0,-2 0 0 0 0,-20-2-184 0 0,11 2 89 0 0,1 1 0 0 0,-1 1 0 0 0,1 0 0 0 0,0 0 0 0 0,-11 5 0 0 0,-51 21-539 0 0,62-24 558 0 0,-28 13-128 0 0,2 2-1 0 0,0 1 0 0 0,-49 37 1 0 0,61-39 199 0 0,2 1-1 0 0,0 1 1 0 0,1 1 0 0 0,1 1-1 0 0,-27 38 1 0 0,43-54 16 0 0,1-1-1 0 0,0 1 1 0 0,0-1-1 0 0,0 1 1 0 0,1 0 0 0 0,0 0-1 0 0,0 0 1 0 0,-2 11-1 0 0,4-15 9 0 0,0 1-1 0 0,0-1 0 0 0,0 0 0 0 0,0 1 1 0 0,0-1-1 0 0,0 1 0 0 0,1-1 1 0 0,-1 0-1 0 0,1 1 0 0 0,0-1 0 0 0,-1 0 1 0 0,1 0-1 0 0,0 0 0 0 0,0 1 0 0 0,1-1 1 0 0,-1 0-1 0 0,0 0 0 0 0,1-1 1 0 0,-1 1-1 0 0,1 0 0 0 0,0 0 0 0 0,-1-1 1 0 0,1 1-1 0 0,0-1 0 0 0,3 3 0 0 0,2-1 33 0 0,1 1 0 0 0,-1-1-1 0 0,0-1 1 0 0,1 1 0 0 0,0-1-1 0 0,-1-1 1 0 0,1 1 0 0 0,12-1-1 0 0,2 0 60 0 0,41-3 0 0 0,-30-2-1379 0 0,59-15 0 0 0,-49 6-6788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4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5 2759 0 0,'6'-5'10176'0'0,"-10"11"-6211"0"0,-16 20-4735 0 0,7-8 1653 0 0,-23 36-275 0 0,-35 72 0 0 0,33-56-540 0 0,-17 35-53 0 0,-46 75-16 0 0,77-144-111 0 0,-1-1 0 0 0,-52 55 0 0 0,75-89-48 0 0,10-8-3122 0 0,2 0 2260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8:1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44 450 6911 0 0,'0'0'10122'0'0,"2"0"-8686"0"0,0 1-839 0 0,1 0 0 0 0,-1 0 1 0 0,0-1-1 0 0,1 1 1 0 0,-1-1-1 0 0,0 0 1 0 0,4 0-1 0 0,-5 0-567 0 0,-1 0 0 0 0,1 0 1 0 0,-1 0-1 0 0,1 0 0 0 0,-1-1 0 0 0,1 1 0 0 0,-1 0 0 0 0,1 0 0 0 0,-1-1 0 0 0,0 1 0 0 0,1 0 0 0 0,-1-1 0 0 0,1 1 0 0 0,-1-1 0 0 0,0 1 0 0 0,1 0 0 0 0,-1-1 1 0 0,0 1-1 0 0,0-1 0 0 0,1 1 0 0 0,-1-1 0 0 0,0 1 0 0 0,0-1 0 0 0,0 1 0 0 0,0 0 0 0 0,0-1 0 0 0,1 0 0 0 0,-1 1 0 0 0,0-1 0 0 0,0 1 0 0 0,0-1 0 0 0,0 1 1 0 0,-1-1-1 0 0,1 1 0 0 0,0-1 0 0 0,0 1 0 0 0,0-1 0 0 0,0 1 0 0 0,0 0 0 0 0,-1-1 0 0 0,1 0 0 0 0,-3-7-19 0 0,0 0 0 0 0,0 0 0 0 0,0 0 1 0 0,-1 1-1 0 0,-10-14 0 0 0,1 0-6 0 0,5 7-31 0 0,4 8-49 0 0,0-1 0 0 0,0 0 0 0 0,1 0-1 0 0,-4-12 1 0 0,6 15 49 0 0,1 1 0 0 0,-1-1 0 0 0,1 0-1 0 0,0 1 1 0 0,0-1 0 0 0,0 1 0 0 0,0-1-1 0 0,1 0 1 0 0,0 1 0 0 0,-1-1 0 0 0,1 1-1 0 0,0-1 1 0 0,3-3 0 0 0,0-3-63 0 0,1 1 0 0 0,0 0 0 0 0,0 1 0 0 0,1-1 0 0 0,0 1 1 0 0,0 1-1 0 0,1-1 0 0 0,0 1 0 0 0,15-12 0 0 0,4 0-66 0 0,50-26 0 0 0,-41 25 40 0 0,-17 9 107 0 0,1 1 0 0 0,0 1-1 0 0,1 0 1 0 0,0 2-1 0 0,29-8 1 0 0,-47 15 28 0 0,0-1 0 0 0,0 1 1 0 0,0-1-1 0 0,1 1 0 0 0,-1 0 0 0 0,0 0 1 0 0,1 0-1 0 0,-1 0 0 0 0,0 1 0 0 0,0-1 1 0 0,1 0-1 0 0,-1 1 0 0 0,0 0 0 0 0,4 1 1 0 0,-4-1 5 0 0,-1 1 0 0 0,1-1 1 0 0,-1 0-1 0 0,0 1 1 0 0,1-1-1 0 0,-1 1 0 0 0,0 0 1 0 0,0-1-1 0 0,0 1 0 0 0,0 0 1 0 0,0 0-1 0 0,-1 0 1 0 0,1 0-1 0 0,0-1 0 0 0,-1 1 1 0 0,1 0-1 0 0,-1 3 0 0 0,1 0-4 0 0,0 1-1 0 0,-1 0 0 0 0,0-1 0 0 0,0 1 0 0 0,-1 0 0 0 0,1-1 0 0 0,-3 8 0 0 0,-12 39 226 0 0,4-17-161 0 0,7-20-56 0 0,1-6-9 0 0,1 0 1 0 0,0 0 0 0 0,-1 14 0 0 0,2-18-22 0 0,1-1 0 0 0,-1 1 0 0 0,0-1 0 0 0,0 1 0 0 0,-1-1 0 0 0,1 0 0 0 0,-1 0 0 0 0,0 1 0 0 0,0-1 0 0 0,-1-1 0 0 0,1 1 0 0 0,-1 0 0 0 0,-3 4 0 0 0,-1-1 0 0 0,0-1 0 0 0,-1 0 0 0 0,0 0 0 0 0,-10 6 0 0 0,-3 1 0 0 0,5-2-390 0 0,0-1 0 0 0,-1 0 1 0 0,-19 7-1 0 0,29-14 123 0 0,0-1 0 0 0,0 0 0 0 0,0 0 0 0 0,0 0 0 0 0,0-1 0 0 0,0 0 0 0 0,-1 0 0 0 0,1-1 0 0 0,0 0 0 0 0,0 0 0 0 0,-10-2 1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60 266 5063 0 0,'-2'0'390'0'0,"-55"34"7727"0"0,72-17-3609 0 0,-3-5-3049 0 0,-11-11-527 0 0,0 1-530 0 0,2 27 3262 0 0,-2-31-3585 0 0,14-16-30 0 0,0 1 0 0 0,1 0 0 0 0,21-16 0 0 0,59-41-320 0 0,-87 68 243 0 0,20-15-158 0 0,0 2 0 0 0,39-19 0 0 0,-52 31 114 0 0,1-1 0 0 0,0 2-1 0 0,1 0 1 0 0,-1 1 0 0 0,1 1-1 0 0,19-2 1 0 0,-20 6 72 0 0,-16 1 1 0 0,0-1 0 0 0,0 0 0 0 0,-1 0 0 0 0,1 1 0 0 0,0-1 0 0 0,0 0 0 0 0,0 1 0 0 0,0-1 0 0 0,0 1 0 0 0,0-1 0 0 0,-1 1 0 0 0,2 0 0 0 0,-1 1 14 0 0,1 1 0 0 0,-1-1-1 0 0,1 0 1 0 0,-1 0 0 0 0,0 1-1 0 0,0-1 1 0 0,0 0 0 0 0,0 1-1 0 0,-1-1 1 0 0,1 1-1 0 0,-1 0 1 0 0,1-1 0 0 0,-1 1-1 0 0,0-1 1 0 0,0 1 0 0 0,0 0-1 0 0,0-1 1 0 0,-1 1 0 0 0,1-1-1 0 0,-2 4 1 0 0,0 6 59 0 0,-2-1-1 0 0,0 1 1 0 0,-5 10 0 0 0,4-12-12 0 0,-1 0 1 0 0,0 0-1 0 0,-13 15 0 0 0,-1 2-11 0 0,-5 4 27 0 0,-3 2-21 0 0,36-58-97 0 0,-2 17-5 0 0,0-1 1 0 0,1 1-1 0 0,0-1 1 0 0,1 2-1 0 0,12-11 1 0 0,1-2-44 0 0,21-17-180 0 0,1 0 0 0 0,2 3 0 0 0,96-55 0 0 0,-128 82 307 0 0,0 2 1 0 0,0 0-1 0 0,0 0 0 0 0,1 1 0 0 0,0 1 1 0 0,0 0-1 0 0,0 1 0 0 0,0 0 0 0 0,0 1 1 0 0,22 2-1 0 0,-16 0 223 0 0,0 2-1 0 0,0 0 1 0 0,0 1 0 0 0,0 1 0 0 0,-1 1-1 0 0,32 14 1 0 0,-46-18-200 0 0,0 1-1 0 0,0-1 1 0 0,0 1-1 0 0,-1 0 1 0 0,1 0-1 0 0,-1 1 1 0 0,0-1 0 0 0,0 1-1 0 0,7 9 1 0 0,-9-11-57 0 0,-1 1 0 0 0,1 0 0 0 0,-1 0 0 0 0,1 0 0 0 0,-1 0 0 0 0,0 0 0 0 0,0 0 0 0 0,0 1 0 0 0,-1-1 0 0 0,1 0 0 0 0,-1 0 0 0 0,0 1 0 0 0,0-1 1 0 0,0 0-1 0 0,0 1 0 0 0,0-1 0 0 0,-2 6 0 0 0,0-1-11 0 0,-1 0 1 0 0,0-1 0 0 0,0 0-1 0 0,-1 1 1 0 0,0-1 0 0 0,0 0-1 0 0,0-1 1 0 0,-1 1 0 0 0,-7 6-1 0 0,-8 9 94 0 0,-27 21 0 0 0,28-26-125 0 0,5-5-171 0 0,-25 25 305 0 0,36-34-406 0 0,0 0 0 0 0,1 0 0 0 0,-1 1 0 0 0,1-1 0 0 0,0 1 1 0 0,0 0-1 0 0,0-1 0 0 0,1 1 0 0 0,-3 8 0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295 100 9215 0 0,'2'0'7604'0'0,"9"-1"-5793"0"0,0 0-1 0 0,21-6 1 0 0,7 0-463 0 0,59-11 415 0 0,-27 4-1331 0 0,-62 13-431 0 0,0-1 0 0 0,0-1 1 0 0,0 0-1 0 0,0 0 0 0 0,-1-1 1 0 0,14-7-1 0 0,-22 11-9 0 0,0-1 0 0 0,0 1 0 0 0,0 0-1 0 0,0-1 1 0 0,1 1 0 0 0,-1 0 0 0 0,0-1 0 0 0,0 1 0 0 0,0 0-1 0 0,0-1 1 0 0,-1 1 0 0 0,1 0 0 0 0,0-1 0 0 0,0 1 0 0 0,0-1-1 0 0,0 1 1 0 0,0 0 0 0 0,0-1 0 0 0,0 1 0 0 0,-1 0 0 0 0,1 0-1 0 0,0-1 1 0 0,0 1 0 0 0,-1 0 0 0 0,1-1 0 0 0,0 1 0 0 0,-1 0-1 0 0,1 0-1 0 0,-1-2-22 0 0,-1 1-1 0 0,0-1 1 0 0,1 1-1 0 0,-1-1 1 0 0,0 1-1 0 0,0 0 1 0 0,0 0-1 0 0,0 0 1 0 0,0 0-1 0 0,0 1 0 0 0,-1-1 1 0 0,1 0-1 0 0,0 1 1 0 0,0 0-1 0 0,0-1 1 0 0,-1 1-1 0 0,-2 0 1 0 0,-6 0-69 0 0,0 0 1 0 0,-12 3 0 0 0,20-3 78 0 0,-44 8-59 0 0,0 1 0 0 0,1 3 0 0 0,0 1 0 0 0,1 3 0 0 0,1 1-1 0 0,0 2 1 0 0,-42 27 0 0 0,65-33 81 0 0,-34 25 0 0 0,49-32 0 0 0,-1 0 0 0 0,1 0 0 0 0,0 1 0 0 0,0 0 0 0 0,0 0 0 0 0,1 0 0 0 0,0 0 0 0 0,-4 11 0 0 0,7-16 1 0 0,1 1 0 0 0,0 0 0 0 0,1 0 0 0 0,-1-1 0 0 0,0 1 0 0 0,1 0 0 0 0,-1 0 0 0 0,1 0 0 0 0,0 0 0 0 0,0 0 0 0 0,0-1 0 0 0,1 1 0 0 0,-1 0 0 0 0,1 0 0 0 0,-1 0 0 0 0,1 0 0 0 0,0-1 0 0 0,0 1 1 0 0,0 0-1 0 0,0-1 0 0 0,1 1 0 0 0,-1-1 0 0 0,1 1 0 0 0,-1-1 0 0 0,1 0 0 0 0,0 0 0 0 0,0 1 0 0 0,0-1 0 0 0,0-1 0 0 0,0 1 0 0 0,1 0 0 0 0,2 1 0 0 0,3 2-20 0 0,0 0 0 0 0,0 0 1 0 0,1-1-1 0 0,0 0 0 0 0,0-1 1 0 0,0 0-1 0 0,0 0 0 0 0,13 2 0 0 0,-8-4-546 0 0,0 1 0 0 0,18-2-1 0 0,2-1-483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373 121 6447 0 0,'19'-18'-386'0'0,"22"-24"5532"0"0,-35 35-2397 0 0,0-1-1 0 0,0 1 0 0 0,9-18 1332 0 0,-31 13-2909 0 0,11 11-1128 0 0,1 1 0 0 0,-1-1 0 0 0,0 1 0 0 0,1 1 0 0 0,-1-1 1 0 0,1 0-1 0 0,-1 1 0 0 0,1 0 0 0 0,-1 0 0 0 0,1 1 0 0 0,-7 2 0 0 0,3-2-17 0 0,-22 9-25 0 0,1 2 0 0 0,0 0 0 0 0,0 2 0 0 0,2 1-1 0 0,0 2 1 0 0,1 0 0 0 0,0 2 0 0 0,2 1 0 0 0,-34 37 0 0 0,46-46-2 0 0,0 2 1 0 0,2 0-1 0 0,-11 16 0 0 0,18-26 2 0 0,1 1 0 0 0,-1 0 0 0 0,1 0 0 0 0,0 0 0 0 0,0 0 0 0 0,0 1 0 0 0,1-1 0 0 0,0 0 0 0 0,0 1 0 0 0,0-1 0 0 0,1 1 0 0 0,0-1 0 0 0,0 10 0 0 0,1-13 7 0 0,-1-1 0 0 0,0 1 1 0 0,1 0-1 0 0,0-1 0 0 0,-1 1 0 0 0,1-1 1 0 0,0 1-1 0 0,0 0 0 0 0,0-1 0 0 0,0 0 0 0 0,0 1 1 0 0,0-1-1 0 0,0 0 0 0 0,0 1 0 0 0,0-1 1 0 0,1 0-1 0 0,1 1 0 0 0,0 0 8 0 0,0 0 0 0 0,0-1-1 0 0,0 0 1 0 0,0 1 0 0 0,0-1 0 0 0,1 0-1 0 0,-1 0 1 0 0,5 0 0 0 0,4 0 45 0 0,1-1-1 0 0,-1 0 1 0 0,22-2 0 0 0,1-4-1612 0 0,64-19 1 0 0,-66 15-6685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12 298 15343 0 0,'0'0'704'0'0,"-1"2"-14"0"0,-2 15-543 0 0,0-2 1499 0 0,-1 28 2732 0 0,6-43-3623 0 0,6 0-488 0 0,0-1 0 0 0,0 0 1 0 0,0-1-1 0 0,0 0 0 0 0,0 0 0 0 0,-1 0 0 0 0,13-7 0 0 0,53-31 298 0 0,-40 20-476 0 0,223-135-28 0 0,-171 101-69 0 0,-82 51 1 0 0,86-48-84 0 0,-77 45 61 0 0,0 0-1 0 0,0 2 1 0 0,0-1-1 0 0,0 1 0 0 0,24-3 1 0 0,-35 7 27 0 0,0-1 0 0 0,0 1 0 0 0,1 0 0 0 0,-1 0 0 0 0,0 0 0 0 0,0 0 0 0 0,1 1 0 0 0,-1-1 0 0 0,0 0 0 0 0,0 0 0 0 0,0 1 0 0 0,1-1 0 0 0,-1 1 0 0 0,0-1 0 0 0,0 1 0 0 0,0-1 0 0 0,0 1 0 0 0,0 0 0 0 0,0-1 0 0 0,0 1 0 0 0,0 0 0 0 0,0 0 0 0 0,0 0 0 0 0,-1 0 0 0 0,1 0 0 0 0,0 0 0 0 0,0 0 0 0 0,-1 0 0 0 0,1 0 0 0 0,-1 0 0 0 0,1 0 0 0 0,-1 0 0 0 0,1 1 0 0 0,-1-1 0 0 0,0 0 0 0 0,0 0 0 0 0,1 0 0 0 0,-1 1 0 0 0,0 1 0 0 0,0 4 51 0 0,0 1 1 0 0,0-1-1 0 0,-1 0 1 0 0,0 1-1 0 0,-2 9 0 0 0,-18 50 209 0 0,-1 1-85 0 0,20-59-167 0 0,0-1-1 0 0,1 0 1 0 0,0 1 0 0 0,0 0-1 0 0,1-1 1 0 0,1 9 0 0 0,-1-12 6 0 0,1-1 1 0 0,0 1 0 0 0,0-1-1 0 0,1 0 1 0 0,-1 1-1 0 0,1-1 1 0 0,0 0 0 0 0,0 0-1 0 0,0 0 1 0 0,0 0 0 0 0,6 6-1 0 0,-1-3-332 0 0,0 0 0 0 0,1 0 0 0 0,-1-1 0 0 0,11 7 0 0 0,-5-5-1144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17359 0 0,'0'0'1942'0'0,"0"2"-1472"0"0,-6 27 1758 0 0,-16 51 1 0 0,14-57-1848 0 0,1 1 0 0 0,1 0 0 0 0,-5 41 0 0 0,14 12-1434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9671 0 0,'16'-22'864'0'0,"-9"17"-696"0"0,1 0 2800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45 20215 0 0,'5'-7'1832'0'0,"-2"-2"-1433"0"0,-3 8-343 0 0,0 0 0 0 0,0 0 0 0 0,0 0-1 0 0,0 0 1 0 0,0 0 0 0 0,-1 0 0 0 0,1 0 0 0 0,0 0 0 0 0,-1 0 0 0 0,1 0 0 0 0,0 0 0 0 0,-1 0-1 0 0,1 0 1 0 0,-1 0 0 0 0,0 0 0 0 0,1 0 0 0 0,-1 1 0 0 0,0-1 0 0 0,1 0 0 0 0,-1 0 0 0 0,0 1 0 0 0,-1-2-1 0 0,0 1 66 0 0,0 0-1 0 0,0 0 0 0 0,-1 1 0 0 0,1-1 0 0 0,0 0 0 0 0,0 1 0 0 0,0-1 1 0 0,-1 1-1 0 0,-3 0 0 0 0,-2 0 56 0 0,0 0 0 0 0,0 1 0 0 0,1 1 0 0 0,-1-1 0 0 0,-8 4-1 0 0,-9 2-126 0 0,5-1-29 0 0,0 1-1 0 0,-25 13 0 0 0,40-17-43 0 0,0 0 0 0 0,0 0 0 0 0,0 0 0 0 0,0 1 0 0 0,1-1 0 0 0,-1 1 0 0 0,1 1 0 0 0,0-1 0 0 0,0 0 0 0 0,1 1 0 0 0,-1 0 0 0 0,1 0 0 0 0,-3 6 0 0 0,5-9-12 0 0,0 0 0 0 0,0 1 1 0 0,1-1-1 0 0,-1 0 0 0 0,1 1 0 0 0,-1-1 0 0 0,1 1 1 0 0,0-1-1 0 0,0 1 0 0 0,0-1 0 0 0,0 0 0 0 0,1 1 0 0 0,-1-1 1 0 0,1 1-1 0 0,-1-1 0 0 0,1 0 0 0 0,0 1 0 0 0,0-1 1 0 0,0 0-1 0 0,0 0 0 0 0,0 0 0 0 0,0 0 0 0 0,1 0 0 0 0,-1 0 1 0 0,1 0-1 0 0,-1 0 0 0 0,3 1 0 0 0,5 6-90 0 0,1-1-1 0 0,0 0 0 0 0,0 0 1 0 0,13 5-1 0 0,-2 1 27 0 0,1 1 62 0 0,2 0-33 0 0,-1 2 1 0 0,28 26-1 0 0,-45-37 162 0 0,1 1 0 0 0,-1 0 0 0 0,-1 0 0 0 0,1 1 0 0 0,-1-1 0 0 0,-1 1 1 0 0,1 0-1 0 0,-1 1 0 0 0,-1-1 0 0 0,1 1 0 0 0,2 12 0 0 0,-3-9 216 0 0,-1 0 0 0 0,0 0-1 0 0,-1 1 1 0 0,0-1 0 0 0,-1 0 0 0 0,-2 23 0 0 0,2-32-272 0 0,-1-1 0 0 0,1 0 1 0 0,-1 0-1 0 0,0 1 0 0 0,0-1 1 0 0,0 0-1 0 0,0 0 0 0 0,0 0 1 0 0,0 0-1 0 0,-1 0 0 0 0,1 0 1 0 0,-1-1-1 0 0,1 1 0 0 0,-1 0 1 0 0,0-1-1 0 0,0 1 0 0 0,1-1 1 0 0,-1 1-1 0 0,0-1 0 0 0,0 0 0 0 0,0 0 1 0 0,-1 0-1 0 0,1 0 0 0 0,0 0 1 0 0,0-1-1 0 0,-1 1 0 0 0,1-1 1 0 0,0 1-1 0 0,0-1 0 0 0,-1 0 1 0 0,1 0-1 0 0,-1 0 0 0 0,-2 0 1 0 0,-7-1 4 0 0,0-1 0 0 0,0 0 0 0 0,1 0 0 0 0,-1-2 0 0 0,-11-3 0 0 0,-58-29-15 0 0,54 22-723 0 0,-32-10 0 0 0,29 18-1179 0 0,11 5-2620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54 8287 0 0,'-5'-6'314'0'0,"0"0"-1"0"0,-1 0 1 0 0,0 1-1 0 0,-11-8 1 0 0,14 10 78 0 0,0 1 1 0 0,-1 0 0 0 0,1 1-1 0 0,-1-1 1 0 0,1 0-1 0 0,-1 1 1 0 0,1 0 0 0 0,-1 0-1 0 0,0 0 1 0 0,0 0-1 0 0,-4 0 1 0 0,6 1-334 0 0,1 1 0 0 0,-1-1 0 0 0,1 0 0 0 0,0 1 0 0 0,-1-1 1 0 0,1 1-1 0 0,-1-1 0 0 0,1 1 0 0 0,0 0 0 0 0,0-1 0 0 0,-1 1 0 0 0,1 0 0 0 0,0 0 0 0 0,0 0 1 0 0,0 0-1 0 0,0 0 0 0 0,0 0 0 0 0,0 0 0 0 0,0 1 0 0 0,0-1 0 0 0,1 0 0 0 0,-1 1 0 0 0,-1 1 1 0 0,0 2 95 0 0,1-1 1 0 0,-1 1 0 0 0,1-1 0 0 0,-1 1-1 0 0,0 8 1 0 0,1 4 139 0 0,1-1 0 0 0,1 0 0 0 0,1 0 0 0 0,0 0-1 0 0,1 0 1 0 0,0 0 0 0 0,1 0 0 0 0,1-1 0 0 0,11 25 0 0 0,-6-19 37 0 0,1-1 1 0 0,1 0 0 0 0,0-1-1 0 0,2 0 1 0 0,0-1 0 0 0,21 20-1 0 0,-5-10 48 0 0,1-1-1 0 0,2-2 1 0 0,57 34-1 0 0,117 52 1048 0 0,-78-45-516 0 0,149 93 539 0 0,-259-147-1419 0 0,-2-2 52 0 0,26 21 0 0 0,-42-29-51 0 0,-11-9-1938 0 0,7 4 1547 0 0,-13-8-2225 0 0,-3-3-5819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647 106 10135 0 0,'41'-44'2487'0'0,"-10"18"3192"0"0,-10 5-3205 0 0,-10 10 1367 0 0,-22 8-3466 0 0,7 3-352 0 0,0 0 0 0 0,0 0 0 0 0,0 0 0 0 0,0 1 0 0 0,0 0 0 0 0,0-1 0 0 0,0 2 0 0 0,0-1 0 0 0,0 0 0 0 0,0 1 0 0 0,0 0 0 0 0,1-1 0 0 0,-7 5 0 0 0,-3 4 96 0 0,-26 20-1 0 0,16-7 30 0 0,1 1-1 0 0,2 0 1 0 0,-19 28 0 0 0,-17 22 147 0 0,-28 17-73 0 0,-121 101-1 0 0,62-62-205 0 0,110-93-55 0 0,32-36-155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10135 0 0,'1'1'6011'0'0,"4"1"-5547"0"0,1 0 0 0 0,-1 0 0 0 0,0 0 0 0 0,0 0 0 0 0,1-1-1 0 0,-1 0 1 0 0,1 0 0 0 0,0-1 0 0 0,6 0 0 0 0,55-3 890 0 0,-56 2-975 0 0,177-30 1954 0 0,-74 9-1541 0 0,5 2-316 0 0,217-30 164 0 0,-324 49-653 0 0,237-21 190 0 0,-193 20-491 0 0,1 3 1 0 0,78 10-1 0 0,-127-10 195 0 0,3 1-426 0 0,0-1 0 0 0,0 1 0 0 0,-1 1 0 0 0,1 0 0 0 0,0 0 0 0 0,13 8 0 0 0,-12-3-1056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8:12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9215 0 0,'0'0'2292'0'0,"0"2"-825"0"0,1 3-1140 0 0,0 0 0 0 0,-1 1 0 0 0,0-1 1 0 0,0 0-1 0 0,0 0 0 0 0,-1 0 0 0 0,0 1 0 0 0,0-1 0 0 0,0 0 0 0 0,0 0 1 0 0,-1 0-1 0 0,0 0 0 0 0,-3 5 0 0 0,-6 12-105 0 0,-19 30 0 0 0,-97 121 664 0 0,83-116-480 0 0,-33 40 530 0 0,-32 45-141 0 0,50-74-651 0 0,6-7 354 0 0,52-60-10 0 0,3 0-435 0 0,9 3-215 0 0,-6-3 114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8:59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19783 0 0,'0'0'2144'0'0,"9"-4"-2144"0"0,4 4 0 0 0,4 2 704 0 0,-6-2 2776 0 0,-16 11-3176 0 0,-4 1-816 0 0,-2-1-168 0 0,-3 0-32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0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62 3223 0 0,'-6'1'19592'0'0,"32"-6"-19214"0"0,35-12-1 0 0,0 0-20 0 0,-42 13-386 0 0,1-2-232 0 0,0 2 1 0 0,1 0-1 0 0,0 2 1 0 0,29-1-1 0 0,-18 10-2120 0 0,-12-2-390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0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7367 0 0,'2'1'9554'0'0,"15"2"-8511"0"0,0 0 0 0 0,0-1 0 0 0,0-1 0 0 0,26-1 0 0 0,73-12 688 0 0,-90 9-1447 0 0,9-1-27 0 0,65 1-1 0 0,-76 5-1840 0 0,43 8-1 0 0,-54-8-932 0 0,-1-2-4542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2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1127 14 5527 0 0,'0'0'5392'0'0,"1"0"-5174"0"0,-1 0-1 0 0,0-1 1 0 0,0 1-1 0 0,0 0 0 0 0,0-1 1 0 0,0 1-1 0 0,0 0 1 0 0,1-1-1 0 0,-1 1 0 0 0,0-1 1 0 0,0 1-1 0 0,0 0 0 0 0,0-1 1 0 0,0 1-1 0 0,0 0 1 0 0,-1-1-1 0 0,1 1 0 0 0,0 0 1 0 0,0-1-1 0 0,-3-1-193 0 0,0 1-1 0 0,-1 0 1 0 0,1 0 0 0 0,0 1-1 0 0,-1-1 1 0 0,1 1-1 0 0,-1 0 1 0 0,1 0 0 0 0,0 0-1 0 0,-1 0 1 0 0,1 0-1 0 0,-1 1 1 0 0,-2 0 0 0 0,-10 3-35 0 0,-23 9 0 0 0,16-4 78 0 0,-244 81 137 0 0,-63 8-992 0 0,299-90 739 0 0,0-1 0 0 0,0-1 0 0 0,-63 3 0 0 0,93-9 49 0 0,1 0 0 0 0,-1 0 0 0 0,0 0 0 0 0,0 0 0 0 0,1 0 0 0 0,-1 0 0 0 0,0 0 0 0 0,1 0 0 0 0,-1-1 0 0 0,0 1 0 0 0,1 0 0 0 0,-1 0 0 0 0,0-1 0 0 0,0 0 0 0 0,0 1-3 0 0,1-1-1 0 0,0 0 0 0 0,-1 0 1 0 0,1 0-1 0 0,0 0 0 0 0,-1 0 1 0 0,1 0-1 0 0,0 0 0 0 0,0 0 1 0 0,0 0-1 0 0,0 0 1 0 0,0 0-1 0 0,0 0 0 0 0,0 0 1 0 0,0 0-1 0 0,0 0 0 0 0,1 0 1 0 0,-1 0-1 0 0,0 0 0 0 0,1 0 1 0 0,-1 0-1 0 0,1 0 0 0 0,0-1 1 0 0,12-22-123 0 0,-13 24 123 0 0,14-19-7 0 0,0 2-1 0 0,1 0 0 0 0,1 0 0 0 0,27-20 0 0 0,-30 26 81 0 0,-2 1-49 0 0,0 1-1 0 0,23-13 0 0 0,-28 19 37 0 0,-1 0 0 0 0,0 1 1 0 0,1 0-1 0 0,-1 0 0 0 0,1 0 0 0 0,-1 0 0 0 0,1 1 0 0 0,0 0 0 0 0,8 0 0 0 0,-13 1-44 0 0,0 0-1 0 0,0 0 1 0 0,0 1-1 0 0,0-1 1 0 0,0 0-1 0 0,0 0 1 0 0,-1 1 0 0 0,1-1-1 0 0,0 1 1 0 0,0-1-1 0 0,0 1 1 0 0,0-1-1 0 0,-1 1 1 0 0,1 0-1 0 0,0-1 1 0 0,-1 1-1 0 0,1 0 1 0 0,0-1-1 0 0,-1 1 1 0 0,1 0-1 0 0,-1 0 1 0 0,1-1-1 0 0,-1 1 1 0 0,0 0 0 0 0,1 0-1 0 0,-1 0 1 0 0,0 0-1 0 0,1 1 1 0 0,0 2 18 0 0,0-1 0 0 0,-1 1 0 0 0,1-1 0 0 0,-1 1 0 0 0,0 5 0 0 0,-2 15 75 0 0,-1-1 1 0 0,-1 1 0 0 0,-11 32 0 0 0,-29 66 260 0 0,28-87-679 0 0,-2-2-1 0 0,-41 61 1 0 0,26-52-108 0 0,-1-1 1 0 0,-54 49 0 0 0,-25 28-615 0 0,73-68 1103 0 0,39-48 90 0 0,-2 2 86 0 0,3-4-175 0 0,0 0 0 0 0,0 0-1 0 0,-1 0 1 0 0,1 0 0 0 0,0 0 0 0 0,0 1-1 0 0,0-1 1 0 0,0 0 0 0 0,-1 0-1 0 0,1 0 1 0 0,0 0 0 0 0,0 1-1 0 0,0-1 1 0 0,0 0 0 0 0,-1 0-1 0 0,1 0 1 0 0,0 1 0 0 0,0-1 0 0 0,0 0-1 0 0,0 0 1 0 0,0 1 0 0 0,0-1-1 0 0,0 0 1 0 0,0 0 0 0 0,0 1-1 0 0,0-1 1 0 0,0 0 0 0 0,0 0-1 0 0,0 1 1 0 0,0-1 0 0 0,0 0 0 0 0,0 1-1 0 0,15-3 263 0 0,0 0-1 0 0,0-1 1 0 0,0 0-1 0 0,0-1 0 0 0,-1-1 1 0 0,15-6-1 0 0,43-13 335 0 0,-25 13-284 0 0,0 2 0 0 0,0 2 1 0 0,1 3-1 0 0,74 1 1 0 0,-51 10-775 0 0,-70-7 238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20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19 117 1839 0 0,'0'0'83'0'0,"-2"0"-6"0"0,-14 7 13523 0 0,17-6-13408 0 0,1 0-1 0 0,-1 0 0 0 0,1 0 1 0 0,0 0-1 0 0,-1-1 1 0 0,1 1-1 0 0,0 0 0 0 0,0-1 1 0 0,-1 0-1 0 0,5 1 1 0 0,9 0 201 0 0,1-2 0 0 0,0 0 1 0 0,-1 0-1 0 0,1-2 0 0 0,27-7 1 0 0,-26 6-225 0 0,253-64 1196 0 0,-223 54-1398 0 0,-24 7-566 0 0,33-7 1 0 0,-16 5-3798 0 0,-30 8-1562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2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7831 0 0,'0'0'3142'0'0,"-2"1"-1868"0"0,-4 1-618 0 0,-1 1 0 0 0,1 0 0 0 0,0 1 0 0 0,0-1 0 0 0,0 1-1 0 0,1 0 1 0 0,-1 1 0 0 0,1-1 0 0 0,-7 8 0 0 0,-65 70-1047 0 0,54-62 437 0 0,1 1-29 0 0,-34 38 0 0 0,-26 38 24 0 0,-27 36 592 0 0,93-112-333 0 0,2 1 1 0 0,1 0-1 0 0,0 2 1 0 0,-13 35-1 0 0,21-46-147 0 0,2 0-1 0 0,0 1 1 0 0,0-1-1 0 0,1 1 1 0 0,1-1-1 0 0,0 1 1 0 0,1 0 0 0 0,0 0-1 0 0,1-1 1 0 0,1 1-1 0 0,5 23 1 0 0,-3-25-39 0 0,-1 0 1 0 0,2 0-1 0 0,0-1 1 0 0,0 1-1 0 0,1-1 1 0 0,0 0-1 0 0,1-1 0 0 0,0 0 1 0 0,1 0-1 0 0,0 0 1 0 0,1-1-1 0 0,18 16 1 0 0,6-2 89 0 0,1-1 0 0 0,1-2 0 0 0,0-2 0 0 0,67 25 0 0 0,-93-38-174 0 0,-7-5-84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2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0 919 0 0,'-7'2'16935'0'0,"16"7"-16558"0"0,-1 1-1 0 0,0 0 1 0 0,0 1 0 0 0,-1-1 0 0 0,0 1-1 0 0,-1 1 1 0 0,8 17 0 0 0,5 9 213 0 0,6 7 50 0 0,3-1 0 0 0,45 54 0 0 0,81 67 100 0 0,-22-26-538 0 0,-114-119-195 0 0,-1-4-39 0 0,-15-15-125 0 0,2 0-61 0 0,-4-1 191 0 0,1 0-1 0 0,-1 0 0 0 0,0 0 0 0 0,0 0 0 0 0,0 0 0 0 0,0 1 1 0 0,1-1-1 0 0,-1 0 0 0 0,0 0 0 0 0,0 0 0 0 0,0 0 0 0 0,1 0 0 0 0,-1 0 1 0 0,0 0-1 0 0,0 0 0 0 0,0 0 0 0 0,1 0 0 0 0,-1 0 0 0 0,0 0 0 0 0,0 0 1 0 0,0 0-1 0 0,1 0 0 0 0,-1 0 0 0 0,0 0 0 0 0,0 0 0 0 0,0 0 0 0 0,1 0 1 0 0,-1 0-1 0 0,0 0 0 0 0,0-1 0 0 0,0 1 0 0 0,1 0 0 0 0,-1 0 1 0 0,0 0-1 0 0,0 0 0 0 0,1-1-112 0 0,-1 0 1 0 0,0 0-1 0 0,1 1 1 0 0,-1-1-1 0 0,0 0 1 0 0,0 0 0 0 0,1 0-1 0 0,-1 1 1 0 0,0-1-1 0 0,0 0 1 0 0,0 0-1 0 0,0 0 1 0 0,0 0-1 0 0,0 1 1 0 0,0-1-1 0 0,0 0 1 0 0,0 0-1 0 0,-1 0 1 0 0,1 1 0 0 0,0-1-1 0 0,-1 0 1 0 0,1 0-1 0 0,0 0 1 0 0,-1 1-1 0 0,1-1 1 0 0,-1 0-1 0 0,1 1 1 0 0,-1-1-1 0 0,0 0 1 0 0,-7-8-1740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2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23 2303 0 0,'1'-1'167'0'0,"8"-20"15011"0"0,-13 28-14075 0 0,-2 5-1014 0 0,-1-1 0 0 0,-1 0 1 0 0,0 0-1 0 0,-1 0 0 0 0,0-1 0 0 0,0-1 0 0 0,-17 14 0 0 0,-4 6-6 0 0,-64 71 1283 0 0,-112 155-1 0 0,170-211-1240 0 0,-77 72-1 0 0,56-61-401 0 0,41-36 34 0 0,15-18 115 0 0,6-1-284 0 0,-1-1 176 0 0,0 1 0 0 0,0-1 0 0 0,0 0 0 0 0,5-2 0 0 0,0 0-956 0 0,15-6-5728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2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 3223 0 0,'0'0'7176'0'0,"8"-6"-1145"0"0,-8 5-5957 0 0,0 1 0 0 0,1 0-1 0 0,-1 0 1 0 0,0 0 0 0 0,0-1 0 0 0,0 1 0 0 0,0 0-1 0 0,0 0 1 0 0,1 0 0 0 0,-1-1 0 0 0,0 1-1 0 0,0 0 1 0 0,0 0 0 0 0,0 0 0 0 0,1 0 0 0 0,-1 0-1 0 0,0 0 1 0 0,0-1 0 0 0,0 1 0 0 0,1 0 0 0 0,-1 0-1 0 0,0 0 1 0 0,0 0 0 0 0,1 0 0 0 0,-1 0 0 0 0,0 0-1 0 0,0 0 1 0 0,1 0 0 0 0,-1 0 0 0 0,0 0 0 0 0,0 0-1 0 0,0 0 1 0 0,1 0 0 0 0,-1 0 0 0 0,0 0 0 0 0,0 0-1 0 0,1 0 1 0 0,-1 1 0 0 0,0-1 0 0 0,0 0 0 0 0,0 0-1 0 0,1 0 1 0 0,-1 0 0 0 0,0 0 0 0 0,0 1 0 0 0,3 13 1064 0 0,-7 20-557 0 0,-16 24 98 0 0,14-42-564 0 0,0 0 1 0 0,1 1-1 0 0,1-1 0 0 0,1 1 1 0 0,-3 28-1 0 0,6-42-67 0 0,1 4-24 0 0,0-5 3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2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10479 0 0,'0'0'2451'0'0,"2"1"-1732"0"0,1 2-514 0 0,0-1 0 0 0,1 0 1 0 0,-1 0-1 0 0,1 0 0 0 0,-1 0 1 0 0,1 0-1 0 0,0 0 0 0 0,0-1 1 0 0,0 0-1 0 0,0 0 0 0 0,0 0 1 0 0,0 0-1 0 0,7-1 0 0 0,8 1 527 0 0,32-3 0 0 0,-34 1-432 0 0,314-24 3452 0 0,-205 17-2786 0 0,18-2-1834 0 0,-118 4-1588 0 0,-16 1 1022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8:1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259 162 1375 0 0,'0'0'17908'0'0,"-1"2"-17524"0"0,0 1-335 0 0,-1 0 0 0 0,1 0 0 0 0,0-1-1 0 0,0 1 1 0 0,1 0 0 0 0,-1 0 0 0 0,1 0 0 0 0,-1 0-1 0 0,1 0 1 0 0,0 0 0 0 0,0 0 0 0 0,0 0-1 0 0,0 0 1 0 0,1 0 0 0 0,-1 0 0 0 0,1 0 0 0 0,0 0-1 0 0,0-1 1 0 0,0 1 0 0 0,0 0 0 0 0,2 3 0 0 0,-1-2 46 0 0,0-1 1 0 0,1 1 0 0 0,-1-1 0 0 0,1 0-1 0 0,-1 0 1 0 0,1 0 0 0 0,0 0 0 0 0,0 0-1 0 0,1-1 1 0 0,-1 1 0 0 0,0-1 0 0 0,1 0-1 0 0,-1 0 1 0 0,1 0 0 0 0,6 2-1 0 0,-4-3 21 0 0,-1 0 0 0 0,1 0 0 0 0,-1-1-1 0 0,1 1 1 0 0,0-1 0 0 0,-1-1 0 0 0,1 1-1 0 0,0-1 1 0 0,-1 0 0 0 0,1 0 0 0 0,-1-1-1 0 0,1 1 1 0 0,-1-1 0 0 0,7-3-1 0 0,2-2 6 0 0,0-1-1 0 0,0 0 0 0 0,23-18 1 0 0,-21 13-91 0 0,-1-1-1 0 0,16-17 1 0 0,-25 25-82 0 0,-1 0 0 0 0,-1 0 0 0 0,0 0 0 0 0,1-1-1 0 0,-2 0 1 0 0,1 0 0 0 0,-1 0 0 0 0,4-14 0 0 0,-6 16-40 0 0,0 1-1 0 0,-1-1 1 0 0,1 0 0 0 0,-1 1-1 0 0,0-1 1 0 0,-1 0 0 0 0,1 1 0 0 0,-1-1-1 0 0,-1-6 1 0 0,1 9 34 0 0,1 1 1 0 0,-1-1-1 0 0,1 0 1 0 0,-1 1-1 0 0,1-1 0 0 0,-1 1 1 0 0,0-1-1 0 0,0 0 0 0 0,0 1 1 0 0,0 0-1 0 0,0-1 1 0 0,0 1-1 0 0,0 0 0 0 0,-1-1 1 0 0,1 1-1 0 0,0 0 0 0 0,-1 0 1 0 0,1 0-1 0 0,-1 0 1 0 0,1 0-1 0 0,-1 0 0 0 0,1 1 1 0 0,-1-1-1 0 0,0 0 0 0 0,1 1 1 0 0,-4-1-1 0 0,-3 1-22 0 0,-1 0 0 0 0,1 1 0 0 0,0 0-1 0 0,0 0 1 0 0,-1 1 0 0 0,1 0 0 0 0,0 0 0 0 0,-9 5 0 0 0,-63 32 190 0 0,50-22-81 0 0,-25 14 0 0 0,2 2 1 0 0,-88 71 0 0 0,84-50 93 0 0,50-47-91 0 0,1 0-1 0 0,-1 1 1 0 0,2 0-1 0 0,-1 0 0 0 0,-7 17 1 0 0,12-23-22 0 0,0 0 1 0 0,0 0-1 0 0,0 0 0 0 0,1 1 1 0 0,-1-1-1 0 0,1 0 0 0 0,-1 0 1 0 0,1 1-1 0 0,0-1 1 0 0,0 0-1 0 0,0 1 0 0 0,0-1 1 0 0,0 0-1 0 0,0 0 1 0 0,1 1-1 0 0,-1-1 0 0 0,1 0 1 0 0,0 0-1 0 0,-1 1 0 0 0,1-1 1 0 0,0 0-1 0 0,0 0 1 0 0,1 0-1 0 0,0 2 0 0 0,1-2 15 0 0,0 1 0 0 0,0 0-1 0 0,0-1 1 0 0,0 0 0 0 0,1 0 0 0 0,-1 0-1 0 0,1 0 1 0 0,-1 0 0 0 0,1-1-1 0 0,0 1 1 0 0,-1-1 0 0 0,1 0-1 0 0,5 1 1 0 0,3 0 31 0 0,0-1-1 0 0,1 0 0 0 0,-1-1 1 0 0,0 0-1 0 0,1-1 1 0 0,-1-1-1 0 0,16-3 0 0 0,86-28 169 0 0,-79 22-99 0 0,11-5 73 0 0,-1-1 1 0 0,83-45-1 0 0,-112 49-477 0 0,-15 11-105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2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14511 0 0,'0'0'2143'0'0,"2"0"-1516"0"0,0 0-483 0 0,0 0 1 0 0,1 0-1 0 0,-1 1 0 0 0,1-1 1 0 0,-1 0-1 0 0,0 1 1 0 0,1 0-1 0 0,-1 0 1 0 0,0-1-1 0 0,0 1 1 0 0,1 0-1 0 0,-1 1 1 0 0,0-1-1 0 0,0 0 1 0 0,0 1-1 0 0,0-1 0 0 0,2 3 1 0 0,-2-1 14 0 0,1 0 0 0 0,-1 1 0 0 0,0-1 0 0 0,0 1 0 0 0,0-1-1 0 0,0 1 1 0 0,-1-1 0 0 0,0 1 0 0 0,2 7 0 0 0,-1 1 23 0 0,0 0 1 0 0,-1 0-1 0 0,0 0 0 0 0,-1 0 0 0 0,-1 1 1 0 0,-2 13-1 0 0,-5 12-64 0 0,-1 0 1 0 0,-2-1-1 0 0,-2-1 0 0 0,-28 59 1 0 0,32-78-90 0 0,5-8-16 0 0,-1-1-1 0 0,2 1 1 0 0,-1-1-1 0 0,1 1 1 0 0,0 0-1 0 0,1 1 1 0 0,-3 15-1 0 0,6-24-23 0 0,-1 0 0 0 0,0 0 0 0 0,0-1 0 0 0,0 1 0 0 0,1 0 0 0 0,-1 0 0 0 0,0-1 0 0 0,1 1 0 0 0,-1 0 0 0 0,1 0 0 0 0,-1-1 0 0 0,1 1 0 0 0,-1 0-1 0 0,1-1 1 0 0,-1 1 0 0 0,1-1 0 0 0,0 1 0 0 0,-1 0 0 0 0,1-1 0 0 0,0 1 0 0 0,-1-1 0 0 0,1 0 0 0 0,0 1 0 0 0,0-1 0 0 0,-1 0 0 0 0,1 1 0 0 0,1-1 0 0 0,24 5-6389 0 0,-7-5-799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2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0,'2'0'13012'0'0,"7"2"-11951"0"0,-6-2-1001 0 0,-1 1 0 0 0,1-1 0 0 0,-1 1-1 0 0,0 0 1 0 0,1 0 0 0 0,-1 0 0 0 0,0 0-1 0 0,1 0 1 0 0,-1 0 0 0 0,0 1 0 0 0,0-1-1 0 0,0 1 1 0 0,3 3 0 0 0,6 4 50 0 0,-8-7-325 0 0,-1 0-1 0 0,0 0 1 0 0,0 0 0 0 0,0 0-1 0 0,-1 1 1 0 0,1-1 0 0 0,0 1-1 0 0,-1-1 1 0 0,0 1 0 0 0,1-1-1 0 0,-1 1 1 0 0,0 0 0 0 0,1 5-1 0 0,-2-6-1138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2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12439 0 0,'0'0'9571'0'0,"1"2"-8918"0"0,1 1-530 0 0,0 1-1 0 0,0-1 1 0 0,0 0-1 0 0,0 0 1 0 0,1-1-1 0 0,-1 1 1 0 0,1 0 0 0 0,0-1-1 0 0,0 1 1 0 0,0-1-1 0 0,0 0 1 0 0,0 0-1 0 0,1 0 1 0 0,-1-1-1 0 0,0 1 1 0 0,1-1-1 0 0,-1 0 1 0 0,7 2 0 0 0,-4-2-603 0 0,0 0 1 0 0,1-1 0 0 0,-1 1 0 0 0,10-1 0 0 0,-9-1-1402 0 0,0 0 0 0 0,0 0 0 0 0,12-4 1 0 0,-3-1-4634 0 0</inkml:trace>
  <inkml:trace contextRef="#ctx0" brushRef="#br0" timeOffset="1">458 0 3223 0 0,'2'1'240'0'0,"5"0"224"0"0,13 1 8020 0 0,1 2-33 0 0,1 5-6876 0 0,1 7-468 0 0,-12-7-561 0 0,1-1 1 0 0,23 12-1 0 0,-31-19-1099 0 0,0 1-1 0 0,1-1 1 0 0,-1 0-1 0 0,1 0 1 0 0,-1-1-1 0 0,1 1 1 0 0,6-1-1 0 0,-3-3-1186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2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6911 0 0,'0'0'528'0'0,"-2"1"-341"0"0,-12 3 1595 0 0,-2-1-1 0 0,1 0 1 0 0,0-1-1 0 0,-18 0 4298 0 0,44 3-5420 0 0,3-1-441 0 0,0-1 0 0 0,0 0 0 0 0,0-1 1 0 0,1 0-1 0 0,28-2 0 0 0,518-21 1510 0 0,-557 21-1821 0 0,143-10-69 0 0,-86 9-5029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2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 1839 0 0,'0'0'83'0'0,"2"-1"-6"0"0,-2 1-46 0 0,0-1 0 0 0,1 1-1 0 0,-1-1 1 0 0,1 1-1 0 0,-1 0 1 0 0,1-1-1 0 0,-1 1 1 0 0,1 0 0 0 0,-1-1-1 0 0,1 1 1 0 0,-1 0-1 0 0,1 0 1 0 0,0 0-1 0 0,-1-1 1 0 0,1 1 0 0 0,0 0-1 0 0,0 0 230 0 0,0 0 0 0 0,-1 1 0 0 0,1-1 0 0 0,0 0-1 0 0,-1 0 1 0 0,1 0 0 0 0,0 1 0 0 0,-1-1 0 0 0,1 0 0 0 0,-1 1 0 0 0,1-1-1 0 0,0 1 1 0 0,-1-1 0 0 0,1 1 0 0 0,-1-1 0 0 0,0 1 0 0 0,1-1 0 0 0,0 2 0 0 0,8 17 7296 0 0,-7-13-6645 0 0,-1 0 0 0 0,0 0 0 0 0,0 0 0 0 0,0 0 0 0 0,-1 8 0 0 0,0-3-350 0 0,-1 0 1 0 0,-4 15-1 0 0,-2 4-670 0 0,-14 32 0 0 0,14-42 659 0 0,-11 25-291 0 0,-15 54 76 0 0,30-89-314 0 0,1 1 1 0 0,0 0-1 0 0,0 0 0 0 0,1 0 0 0 0,1 0 1 0 0,0 0-1 0 0,2 12 0 0 0,-2-19-56 0 0,1 0 0 0 0,0-1-1 0 0,0 1 1 0 0,0 0 0 0 0,0-1 0 0 0,0 1 0 0 0,1-1-1 0 0,0 1 1 0 0,0-1 0 0 0,0 0 0 0 0,0 0-1 0 0,0 0 1 0 0,1 0 0 0 0,-1 0 0 0 0,1 0 0 0 0,3 2-1 0 0,-4-4-710 0 0,1 1-1 0 0,-1-1 1 0 0,1 1-1 0 0,0-1 1 0 0,-1 0-1 0 0,1 0 1 0 0,0 0-1 0 0,3 1 1 0 0,8 0-6109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2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0,'0'0'586'0'0,"0"2"-486"0"0,0 3 190 0 0,0 0 0 0 0,1 0 1 0 0,0 0-1 0 0,2 5 0 0 0,14 38 6633 0 0,-8-27-4991 0 0,5 12-1123 0 0,1 0-1 0 0,2 0 1 0 0,1-2 0 0 0,2 0-1 0 0,1-1 1 0 0,1-2-1 0 0,28 30 1 0 0,-20-29-478 0 0,1 0 0 0 0,1-2 0 0 0,2-1 0 0 0,0-2 0 0 0,71 37 0 0 0,-76-47-356 0 0,1-2 0 0 0,1-1 1 0 0,0-1-1 0 0,1-2 0 0 0,0-1 0 0 0,0-2 1 0 0,0 0-1 0 0,47-1 0 0 0,-77-4-319 0 0,-20-20-16120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2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8 4143 0 0,'0'0'319'0'0,"-8"-5"270"0"0,7 5-204 0 0,0-1 1 0 0,0 1-1 0 0,0 0 0 0 0,0-1 0 0 0,0 1 0 0 0,0 0 0 0 0,0 0 0 0 0,0 0 0 0 0,0 0 0 0 0,0 0 0 0 0,0 0 0 0 0,0 0 0 0 0,0 0 0 0 0,0 0 0 0 0,0 0 0 0 0,1 1 0 0 0,-1-1 0 0 0,0 0 0 0 0,0 1 0 0 0,0-1 0 0 0,0 1 0 0 0,0-1 1 0 0,0 1-1 0 0,0 0 0 0 0,-21 19 4948 0 0,16-15-6025 0 0,-15 19 1952 0 0,-26 36-1 0 0,29-36-715 0 0,-36 39 1 0 0,-16 4-154 0 0,-185 188-35 0 0,244-243-333 0 0,0 1 1 0 0,-9 14-1 0 0,17-21-46 0 0,-1 0 0 0 0,1 1 1 0 0,0-1-1 0 0,0 0 0 0 0,1 1 0 0 0,0 0 1 0 0,-2 7-1 0 0,4-13-829 0 0,2 7-2628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2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46 107 14191 0 0,'0'0'1291'0'0,"-1"1"-1063"0"0,-20 21-164 0 0,19-20 133 0 0,1-1 55 0 0,-1 1 108 0 0,-11 11-329 0 0,8-4 3409 0 0,17-9-2527 0 0,-3-2-748 0 0,-1 1 0 0 0,1-1 0 0 0,-1 0 1 0 0,1-1-1 0 0,14-6 0 0 0,40-25 259 0 0,-52 28-343 0 0,102-66 832 0 0,-103 67-872 0 0,0 0-1 0 0,0 1 0 0 0,18-5 1 0 0,-28 8-38 0 0,1 1-1 0 0,-1 0 1 0 0,0 0 0 0 0,1 0 0 0 0,-1-1-1 0 0,1 1 1 0 0,-1 0 0 0 0,1 0 0 0 0,-1 0-1 0 0,1 0 1 0 0,-1 0 0 0 0,1 0 0 0 0,-1 0-1 0 0,1 0 1 0 0,-1 0 0 0 0,1 0 0 0 0,-1 0-1 0 0,1 0 1 0 0,0 0 0 0 0,-1 0 0 0 0,0 0-1 0 0,1 0 1 0 0,-1 1 0 0 0,1-1 0 0 0,-1 0-1 0 0,1 0 1 0 0,-1 1 0 0 0,1-1 0 0 0,-1 0-1 0 0,0 1 1 0 0,1-1 0 0 0,-1 0 0 0 0,1 1 0 0 0,-1-1-1 0 0,0 1 1 0 0,0-1 0 0 0,1 1 0 0 0,0 0 12 0 0,2 3 30 0 0,1 0 1 0 0,-1 1-1 0 0,0-1 1 0 0,-1 1 0 0 0,1 0-1 0 0,-1 0 1 0 0,0 0-1 0 0,3 8 1 0 0,-1 3 223 0 0,4 22 0 0 0,-8-36-172 0 0,1 0-77 0 0,-1 0 1 0 0,0 1-1 0 0,1-1 0 0 0,0 0 0 0 0,-1 0 1 0 0,1 1-1 0 0,0-1 0 0 0,0 0 0 0 0,0 0 1 0 0,1 0-1 0 0,1 3 0 0 0,14 25 97 0 0,-3 14-1008 0 0,-7-22 258 0 0,-6-20-28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2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 7831 0 0,'0'0'603'0'0,"-2"0"-396"0"0,-3-1-1612 0 0,-5 0 6349 0 0,10 1-4855 0 0,0 0 0 0 0,0 0 0 0 0,-1 0 0 0 0,1 0 0 0 0,0 1 0 0 0,0-1-1 0 0,0 0 1 0 0,0 0 0 0 0,-1 0 0 0 0,1 0 0 0 0,0 1 0 0 0,0-1 0 0 0,0 0 0 0 0,0 0 0 0 0,0 0 0 0 0,0 1 0 0 0,0-1 0 0 0,0 0 0 0 0,0 0 0 0 0,0 1 0 0 0,0-1 0 0 0,0 0 0 0 0,0 0 0 0 0,0 0 0 0 0,0 1 0 0 0,0-1 0 0 0,0 0 0 0 0,0 0 0 0 0,0 1 0 0 0,0-1-1 0 0,0 0 1 0 0,0 0 0 0 0,0 0 0 0 0,0 1 0 0 0,0-1 0 0 0,0 0 0 0 0,1 0 0 0 0,-1 0 0 0 0,0 1 0 0 0,0-1 0 0 0,0 0 0 0 0,0 0 0 0 0,1 0 0 0 0,6 13 178 0 0,1-2 1 0 0,1 1-1 0 0,0-1 1 0 0,1-1-1 0 0,16 16 1 0 0,-7-8-161 0 0,118 110 452 0 0,17 19 158 0 0,-119-111-223 0 0,-2 1 0 0 0,34 52 1 0 0,-58-75-310 0 0,0 0 1 0 0,-1 0 0 0 0,0 1 0 0 0,-1 0 0 0 0,-1 1 0 0 0,0-1 0 0 0,-1 1 0 0 0,-1 0-1 0 0,-1 1 1 0 0,0-1 0 0 0,1 25 0 0 0,-4-21-5 0 0,-2 1-1 0 0,0 0 0 0 0,-1-1 1 0 0,-2 0-1 0 0,1 1 0 0 0,-2-1 1 0 0,-1-1-1 0 0,-1 0 0 0 0,0 0 1 0 0,-22 35-1 0 0,22-40-142 0 0,-49 78 218 0 0,47-78-318 0 0,-1-1-1 0 0,0 0 0 0 0,0-1 0 0 0,-19 16 0 0 0,15-16-369 0 0,7-5-186 0 0,0 0 0 0 0,-15 9 0 0 0,20-15 1 0 0,1 1 0 0 0,-1-1 0 0 0,0 0 0 0 0,0 0 0 0 0,0 0 0 0 0,0 0 0 0 0,-6 0 0 0 0,0 0-5929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2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5983 0 0,'0'0'464'0'0,"2"-1"-305"0"0,20-1 2021 0 0,-1 1 0 0 0,24 1-1 0 0,46 7 507 0 0,-47-3-2287 0 0,18-2-77 0 0,93-8 1 0 0,-84 1 875 0 0,-45 4-1108 0 0,0 1 1 0 0,1 1 0 0 0,-1 2 0 0 0,40 8 0 0 0,-21-1 1 0 0,-1-2 0 0 0,51 2 0 0 0,-68-9-11 0 0,1-1 0 0 0,-1-2 0 0 0,0 0 0 0 0,48-12 1 0 0,-26 2 406 0 0,-1 3 1 0 0,85-6 0 0 0,-121 15-473 0 0,0 1 0 0 0,0 0-1 0 0,0 0 1 0 0,0 1 0 0 0,22 7 0 0 0,-13-2-69 0 0,0 2 1 0 0,25 14 0 0 0,-18-10-102 0 0,57 17 0 0 0,-74-27 96 0 0,1 1-22 0 0,1 0 0 0 0,0-1 0 0 0,-1-1 0 0 0,1 0 0 0 0,0-1 0 0 0,1 0 0 0 0,23-2 0 0 0,0-4-68 0 0,51-15-1 0 0,-64 15 134 0 0,72-20 119 0 0,-32 7 117 0 0,83-11 1 0 0,-119 27-194 0 0,0 1 1 0 0,0 2-1 0 0,0 0 0 0 0,0 2 1 0 0,0 1-1 0 0,41 11 1 0 0,-54-12-40 0 0,-1-1 0 0 0,1 0 0 0 0,0-1 1 0 0,30-2-1 0 0,61-12-24 0 0,-90 10 34 0 0,29-4 11 0 0,62-8 60 0 0,-91 14-60 0 0,0 1 0 0 0,0 1-1 0 0,-1 0 1 0 0,31 6-1 0 0,65 23-9 0 0,-98-27 44 0 0,1 0-1 0 0,0-1 1 0 0,0-1-1 0 0,25 0 1 0 0,59-10 342 0 0,-37 3-235 0 0,-14 0 20 0 0,-28 3-78 0 0,28 0 0 0 0,-14 2-93 0 0,-15 0 0 0 0,0 1 0 0 0,26 4 0 0 0,-10 2-67 0 0,-19-3-11 0 0,1 0 0 0 0,25 0 0 0 0,-24-2 53 0 0,0 1 1 0 0,25 6 0 0 0,19 1 22 0 0,14-7 257 0 0,137-14-1 0 0,1-1 1576 0 0,-83 16-1777 0 0,-105-1-135 0 0,0 1 0 0 0,0 2 0 0 0,45 13 0 0 0,-44-13 86 0 0,3-2-28 0 0,-26-3-71 0 0,-2 1-78 0 0,27 4-323 0 0,-27-5 272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8:1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18399 0 0,'0'0'3611'0'0,"0"2"-2733"0"0,0 5-752 0 0,-1 1-1 0 0,0 0 0 0 0,0-1 0 0 0,-1 1 0 0 0,0-1 0 0 0,-5 13 0 0 0,-24 43 570 0 0,19-40-619 0 0,-107 172-181 0 0,71-131-176 0 0,-4 6-93 0 0,30-38 263 0 0,-2 0 0 0 0,-55 53 0 0 0,77-83 153 0 0,0 0 0 0 0,1 0 0 0 0,-1 0-1 0 0,1 0 1 0 0,-1 0 0 0 0,-1 3 0 0 0,3-3 166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2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53 249 10591 0 0,'0'0'819'0'0,"0"3"-534"0"0,-4 22 2304 0 0,-12 42 0 0 0,-2 8 220 0 0,17-62-2494 0 0,0-8-211 0 0,1 0 1 0 0,-1 0-1 0 0,0-1 1 0 0,-1 1-1 0 0,1 0 1 0 0,-1-1-1 0 0,-2 6 1 0 0,3-8 201 0 0,1-9-250 0 0,1 1 1 0 0,0 0-1 0 0,0-1 0 0 0,1 1 0 0 0,-1 0 1 0 0,1 0-1 0 0,3-6 0 0 0,22-39 242 0 0,-7 20-322 0 0,1 2-1 0 0,1 0 0 0 0,2 1 1 0 0,0 1-1 0 0,2 1 1 0 0,1 1-1 0 0,1 2 1 0 0,1 1-1 0 0,1 1 0 0 0,1 1 1 0 0,1 2-1 0 0,0 1 1 0 0,54-19-1 0 0,-75 32 96 0 0,-1 1 0 0 0,1 0 0 0 0,1 0 0 0 0,-1 1-1 0 0,0 1 1 0 0,19-1 0 0 0,-27 2-53 0 0,1 0 1 0 0,-1 1-1 0 0,0-1 0 0 0,0 1 1 0 0,0-1-1 0 0,1 1 0 0 0,-1 0 0 0 0,0 0 1 0 0,0 0-1 0 0,0 1 0 0 0,0-1 1 0 0,-1 1-1 0 0,1 0 0 0 0,0-1 0 0 0,-1 1 1 0 0,1 1-1 0 0,-1-1 0 0 0,1 0 1 0 0,-1 0-1 0 0,0 1 0 0 0,0-1 0 0 0,0 1 1 0 0,-1 0-1 0 0,1 0 0 0 0,0 0 1 0 0,-1-1-1 0 0,2 5 0 0 0,-1 1-6 0 0,0 0 1 0 0,0 0-1 0 0,-1 0 0 0 0,0 0 1 0 0,0 0-1 0 0,-1 1 0 0 0,0-1 0 0 0,-2 9 1 0 0,-1 10 77 0 0,-10 29-1 0 0,2-7-43 0 0,11-45-39 0 0,-1 1 0 0 0,0-1 0 0 0,1 1-1 0 0,0 0 1 0 0,0-1 0 0 0,0 1 0 0 0,1-1 0 0 0,0 1 0 0 0,0-1-1 0 0,0 1 1 0 0,0-1 0 0 0,0 1 0 0 0,1-1 0 0 0,0 0-1 0 0,0 0 1 0 0,5 8 0 0 0,-1-5 64 0 0,0 0-1 0 0,0-1 1 0 0,0 1 0 0 0,1-1-1 0 0,0-1 1 0 0,0 1 0 0 0,15 7-1 0 0,14 7 50 0 0,1-1 0 0 0,66 22 0 0 0,-54-23-3055 0 0,-35-14 1365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3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26 5983 0 0,'0'0'464'0'0,"-21"5"15013"0"0,22-5-14954 0 0,181-12 1040 0 0,-57 2-830 0 0,-5 3-4030 0 0,-98 5 2082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3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 7831 0 0,'-17'9'719'0'0,"-14"8"-248"0"0,11-5 13811 0 0,33-18-13162 0 0,9-1-937 0 0,2 0 0 0 0,-1 1 0 0 0,0 1 0 0 0,1 2 0 0 0,24-2 0 0 0,2 5-958 0 0,69 6 0 0 0,-84-3-2195 0 0,64-2-1 0 0,-75-3 1228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3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2759 0 0,'11'-2'14399'0'0,"-2"5"-14338"0"0,0-1-34 0 0,-7-2 414 0 0,0 1-353 0 0,5 1 2 0 0,-4 0 4 0 0,3 1-3 0 0,-4-2 13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3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13503 0 0,'0'0'5091'0'0,"0"2"-4475"0"0,1 8-233 0 0,-2 1-1 0 0,1 0 1 0 0,-1 0 0 0 0,-1 0-1 0 0,-5 19 1 0 0,-1 4-130 0 0,-2 13-91 0 0,-2-2-1 0 0,-35 86 0 0 0,-53 80-26 0 0,88-186-119 0 0,-4 5-47 0 0,8-15-149 0 0,0 1 0 0 0,1-1 1 0 0,0 1-1 0 0,-6 27 1 0 0,12-41-923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3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39 18311 0 0,'0'0'414'0'0,"-9"1"559"0"0,-16 3 2316 0 0,44 9-1694 0 0,-10-11-1363 0 0,1 0-1 0 0,-1 0 1 0 0,1 0 0 0 0,-1-1 0 0 0,1-1-1 0 0,12 0 1 0 0,61-10 556 0 0,-50 6-566 0 0,61-9 269 0 0,288-25 395 0 0,-351 37-1020 0 0,52 6 0 0 0,-81-5-87 0 0,-6 11-2134 0 0,-4-1 174 0 0,-2-1-3584 0 0,-2 0-1917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3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106 155 13503 0 0,'0'0'7416'0'0,"7"11"-5179"0"0,-4-5-1985 0 0,-1 0-1 0 0,1 0 1 0 0,-1 0-1 0 0,0 1 1 0 0,0-1-1 0 0,-1 0 0 0 0,0 1 1 0 0,0 12-1 0 0,-1-14-242 0 0,0-1 0 0 0,-1 1 0 0 0,1-1 0 0 0,-1 1 0 0 0,-1-1 0 0 0,1 1 0 0 0,0-1 0 0 0,-1 0 0 0 0,0 0 0 0 0,0 1 0 0 0,-1-1 0 0 0,1-1 0 0 0,-1 1 0 0 0,-2 4 0 0 0,0-3 6 0 0,0 0 0 0 0,0 1 0 0 0,-1-1 0 0 0,0-1 0 0 0,1 1 0 0 0,-1-1 1 0 0,-1 0-1 0 0,1-1 0 0 0,-1 1 0 0 0,1-1 0 0 0,-15 4 0 0 0,20-7-14 0 0,0 1 0 0 0,0-1 0 0 0,0 0 0 0 0,1 0 0 0 0,-1 0 1 0 0,0 1-1 0 0,0-1 0 0 0,0 0 0 0 0,0 0 0 0 0,0 0 0 0 0,0 0 0 0 0,0-1 0 0 0,0 1 0 0 0,-1 0 0 0 0,1-1 1 0 0,1 1-1 0 0,0 0 1 0 0,-1 0-1 0 0,1 0 1 0 0,0-1-1 0 0,0 1 1 0 0,-1 0 0 0 0,1 0-1 0 0,0-1 1 0 0,0 1-1 0 0,-1 0 1 0 0,1-1-1 0 0,0 1 1 0 0,0 0 0 0 0,0 0-1 0 0,0-1 1 0 0,0 1-1 0 0,-1 0 1 0 0,1-1-1 0 0,0 1 1 0 0,0-1-1 0 0,0 1 1 0 0,0 0 0 0 0,0-1-1 0 0,5-15 92 0 0,3 3-69 0 0,1 1-1 0 0,1 0 0 0 0,0 1 1 0 0,1 0-1 0 0,0 0 1 0 0,13-8-1 0 0,-2 0-23 0 0,12-12-36 0 0,1 2 0 0 0,1 2 0 0 0,60-35 0 0 0,-65 47 102 0 0,0 1-1 0 0,1 1 1 0 0,1 2 0 0 0,38-9-1 0 0,-65 19-34 0 0,-2 0-21 0 0,0 0 0 0 0,1 0 0 0 0,-1 1 0 0 0,0 0 0 0 0,6 0 0 0 0,-6 1 32 0 0,3 4-31 0 0,-6-5-11 0 0,1 1 0 0 0,-1 0 0 0 0,0 0 0 0 0,1 0 0 0 0,-1 1 0 0 0,0-1 0 0 0,0 0 0 0 0,1 0 0 0 0,-1 1 0 0 0,0-1 0 0 0,-1 0 0 0 0,1 1 0 0 0,0-1 0 0 0,1 3 0 0 0,0 0 0 0 0,2 10-17 0 0,-6-10-19 0 0,1-2 16 0 0,-4 16 10 0 0,-2 0-1 0 0,0-1 1 0 0,-17 29 0 0 0,11-23-3 0 0,-10 27-1 0 0,20-43 13 0 0,0 1 0 0 0,1-1-1 0 0,0 1 1 0 0,1 0-1 0 0,0 0 1 0 0,0 0 0 0 0,1 15-1 0 0,0-20 6 0 0,0 0 0 0 0,1 0 1 0 0,-1 0-1 0 0,1 0 0 0 0,0 0 0 0 0,0-1 0 0 0,0 1 0 0 0,0 0 0 0 0,0-1 1 0 0,1 1-1 0 0,-1-1 0 0 0,1 1 0 0 0,0-1 0 0 0,2 3 0 0 0,-1-2 12 0 0,1 0-1 0 0,-1 0 1 0 0,1 0-1 0 0,0-1 1 0 0,0 1-1 0 0,0-1 1 0 0,0 0-1 0 0,5 2 1 0 0,7 1 40 0 0,0-1 1 0 0,0-1-1 0 0,32 3 1 0 0,-46-5-56 0 0,30 1-97 0 0,-1 0 0 0 0,1-2-1 0 0,53-7 1 0 0,-9-10-5341 0 0,-57 12-2290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3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0,'0'0'176'0'0,"9"0"-176"0"0,2 6 5400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3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2303 0 0,'-2'2'167'0'0,"-8"5"-160"0"0,-8 6 4975 0 0,2-4-4282 0 0,-9 6-2221 0 0,10-7 1052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3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9 2303 0 0,'-11'0'714'0'0,"-36"-2"95"0"0,34-1 1276 0 0,12 2-1929 0 0,-1 1 0 0 0,0-1 0 0 0,0 1 0 0 0,0-1 0 0 0,0 1 0 0 0,1 0 0 0 0,-5-1 0 0 0,-1 3-248 0 0,0 0 0 0 0,0 1-1 0 0,0-1 1 0 0,0 1 0 0 0,0 1 0 0 0,-12 7-1 0 0,-2 1-877 0 0,19-11 666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8:1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1 358 10135 0 0,'0'0'10592'0'0,"1"-1"-10344"0"0,15-15 219 0 0,-2 3-315 0 0,0-2 1 0 0,14-18-1 0 0,-10 10-93 0 0,21-21 0 0 0,-20 23-56 0 0,18-25 0 0 0,-29 35 1 0 0,4-7-6 0 0,0 1 0 0 0,1 1 0 0 0,1 0 0 0 0,22-20 0 0 0,-32 32 5 0 0,1 1 0 0 0,-1 0 0 0 0,1 0 0 0 0,0 0 0 0 0,-1 1 0 0 0,1-1 0 0 0,0 1 0 0 0,0 0 1 0 0,1 0-1 0 0,-1 1 0 0 0,0 0 0 0 0,1 0 0 0 0,-1 0 0 0 0,0 0 0 0 0,1 1 0 0 0,-1 0 0 0 0,1 0 0 0 0,-1 1 0 0 0,1-1 0 0 0,-1 1 0 0 0,1 0 0 0 0,6 3 0 0 0,0 1 12 0 0,1 0-1 0 0,-1 1 1 0 0,-1 0 0 0 0,16 12-1 0 0,41 35 481 0 0,40 29 1009 0 0,-97-73-864 0 0,20 19 0 0 0,-30-27 72 0 0,-1 1-480 0 0,-1 2-165 0 0,-1-1 1 0 0,1 1-1 0 0,0 0 0 0 0,-1-1 1 0 0,0 1-1 0 0,0-1 0 0 0,0 0 1 0 0,0 0-1 0 0,-1 0 0 0 0,1 0 1 0 0,-1 0-1 0 0,-4 4 0 0 0,-7 5 30 0 0,-22 14 0 0 0,24-17-102 0 0,-142 96-152 0 0,125-84 76 0 0,-1-2 0 0 0,-62 29 0 0 0,88-46 84 0 0,0 0-1 0 0,0-1 0 0 0,-1 0 1 0 0,1 0-1 0 0,-1 0 1 0 0,0 0-1 0 0,1 0 1 0 0,-1-1-1 0 0,1 0 1 0 0,-1 0-1 0 0,-6-1 0 0 0,8 0 1 0 0,0 0-1 0 0,1 0 0 0 0,-1 0 0 0 0,1 0 1 0 0,-1 0-1 0 0,1 0 0 0 0,-1-1 1 0 0,1 1-1 0 0,0-1 0 0 0,-1 0 0 0 0,1 0 1 0 0,0 1-1 0 0,0-1 0 0 0,0-1 0 0 0,1 1 1 0 0,-1 0-1 0 0,0 0 0 0 0,1-1 1 0 0,-2-3-1 0 0,0 0-25 0 0,0 0 1 0 0,1 0 0 0 0,0 0 0 0 0,1 0-1 0 0,-1 0 1 0 0,1 0 0 0 0,0 0 0 0 0,1 0-1 0 0,0-1 1 0 0,0 1 0 0 0,0 0-1 0 0,0 0 1 0 0,1-1 0 0 0,0 1 0 0 0,0 0-1 0 0,3-7 1 0 0,-4 8-2919 0 0,-7 8 763 0 0,-4 2 609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3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136 372 5295 0 0,'0'0'1628'0'0,"0"-2"-1460"0"0,-1 0-1 0 0,0 0 1 0 0,0 0-1 0 0,0 0 1 0 0,0 1-1 0 0,-2-4 0 0 0,-1 5 36 0 0,2 0-425 0 0,0 0-1 0 0,0 0 1 0 0,-1 0 0 0 0,1 0 0 0 0,0 0 0 0 0,0 0 0 0 0,0-1 0 0 0,0 1 0 0 0,0-1 0 0 0,0 1 0 0 0,-3-2 0 0 0,1-3 195 0 0,2-1 99 0 0,-7-18 9433 0 0,12 22-9066 0 0,-3 2-399 0 0,0 0 0 0 0,1 0 0 0 0,-1 0 0 0 0,0 0 0 0 0,0 0 0 0 0,0-1 0 0 0,0 1 0 0 0,0 0 1 0 0,1 0-1 0 0,-1 0 0 0 0,0 0 0 0 0,0 0 0 0 0,0 0 0 0 0,0 0 0 0 0,1 0 0 0 0,-1 0 0 0 0,0 0 0 0 0,0-1 0 0 0,0 1 0 0 0,1 0 0 0 0,-1 0 0 0 0,0 0 1 0 0,0 0-1 0 0,0 0 0 0 0,1 1 0 0 0,-1-1 0 0 0,0 0 0 0 0,0 0 0 0 0,0 0 0 0 0,0 0 0 0 0,1 0 0 0 0,-1 0 0 0 0,0 0 0 0 0,0 0 0 0 0,0 0 1 0 0,1 1-1 0 0,0 1 73 0 0,0 1 0 0 0,0 0 0 0 0,0 0 0 0 0,0 0 0 0 0,0 0 0 0 0,0 0 0 0 0,-1 0 0 0 0,0 0 0 0 0,1 0 0 0 0,-1 0 0 0 0,0 0 0 0 0,-1 0 0 0 0,1 0 1 0 0,0 0-1 0 0,-1 0 0 0 0,0 0 0 0 0,1 0 0 0 0,-3 5 0 0 0,-2 4 419 0 0,-1 0-1 0 0,-14 22 1 0 0,13-22-373 0 0,6-10-31 0 0,-7 17 480 0 0,8-14-550 0 0,-1-1 0 0 0,0 0 0 0 0,0 1-1 0 0,0-1 1 0 0,-1 0 0 0 0,1 0 0 0 0,-1 0-1 0 0,-4 6 1 0 0,6-9 41 0 0,-15 15 106 0 0,15-15-135 0 0,-1 0-1 0 0,0-1 1 0 0,1 1-1 0 0,-1 0 1 0 0,0-1 0 0 0,1 1-1 0 0,-1-1 1 0 0,0 1-1 0 0,0-1 1 0 0,0 0-1 0 0,0 1 1 0 0,0-1 0 0 0,0 0-1 0 0,1 1 1 0 0,-1-1-1 0 0,-2 0 1 0 0,3-4-61 0 0,-1-1 0 0 0,1 0 0 0 0,0 0 0 0 0,0 1 1 0 0,1-1-1 0 0,-1 0 0 0 0,1 1 0 0 0,0-1 0 0 0,0 1 0 0 0,1-1 1 0 0,-1 1-1 0 0,1-1 0 0 0,0 1 0 0 0,0 0 0 0 0,0 0 0 0 0,6-7 1 0 0,-2 0-5 0 0,68-111-165 0 0,-55 95 93 0 0,0 1 1 0 0,33-32-1 0 0,-26 35-40 0 0,54-37-1 0 0,-48 37 83 0 0,-12 9 18 0 0,1 1 0 0 0,1 1 0 0 0,0 0 0 0 0,1 2 0 0 0,0 0-1 0 0,1 2 1 0 0,0 1 0 0 0,29-5 0 0 0,-48 10 7 0 0,-4 1 0 0 0,0 1 0 0 0,0 0 0 0 0,1-1 0 0 0,-1 1 0 0 0,0 0 0 0 0,1 0 0 0 0,-1 0 0 0 0,0 0 0 0 0,1 0 0 0 0,-1 0 0 0 0,0 0 0 0 0,0 0 0 0 0,1 1 0 0 0,-1-1 0 0 0,2 1 0 0 0,8 3 0 0 0,-10-3 6 0 0,1 0-1 0 0,-1 0 0 0 0,0 1 1 0 0,1-1-1 0 0,-1 0 1 0 0,0 1-1 0 0,0-1 0 0 0,0 1 1 0 0,0-1-1 0 0,0 1 1 0 0,0 0-1 0 0,0-1 1 0 0,-1 1-1 0 0,1 0 0 0 0,-1 0 1 0 0,1 1-1 0 0,1 7 36 0 0,-1 1 1 0 0,-1 16-1 0 0,0-23-19 0 0,0 0-19 0 0,0 1 1 0 0,0-1-1 0 0,0 0 0 0 0,-1 1 0 0 0,0-1 1 0 0,0 0-1 0 0,0 0 0 0 0,0 0 0 0 0,-1 0 0 0 0,1 0 1 0 0,-1 0-1 0 0,-4 6 0 0 0,-29 44-3 0 0,24-40 0 0 0,1 2 0 0 0,-13 26 0 0 0,15-26 0 0 0,-1 1 0 0 0,-21 27 0 0 0,21-32 0 0 0,0 1 0 0 0,1 0 0 0 0,0 1 0 0 0,1 0 0 0 0,-6 15 0 0 0,12-24-2 0 0,-1 0 0 0 0,1 0 0 0 0,0 0-1 0 0,0 0 1 0 0,0 0 0 0 0,1 0 0 0 0,-1 0 0 0 0,1 0 0 0 0,1 7-1 0 0,0-10 2 0 0,-1 0-1 0 0,1 1 0 0 0,0-1 0 0 0,0 0 1 0 0,0 0-1 0 0,0 0 0 0 0,0 0 0 0 0,0 0 1 0 0,0-1-1 0 0,1 1 0 0 0,-1 0 0 0 0,1-1 1 0 0,-1 1-1 0 0,1 0 0 0 0,0-1 0 0 0,-1 0 0 0 0,1 1 1 0 0,0-1-1 0 0,0 0 0 0 0,0 0 0 0 0,0 0 1 0 0,0 0-1 0 0,4 1 0 0 0,122 28 2 0 0,-98-24 0 0 0,-8-2 209 0 0,0-1 1 0 0,-1 0-1 0 0,2-2 0 0 0,-1-1 1 0 0,0 0-1 0 0,31-6 0 0 0,-47 5-123 0 0,11 1 107 0 0,-6 0-80 0 0,26 2-1650 0 0,-21 1-5252 0 0,-14-3 5318 0 0,9 2-5237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4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0,'0'0'4040'0'0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4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0,'0'0'19271'0'0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42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1 548 2759 0 0,'0'0'21283'0'0,"2"0"-21099"0"0,6-3-99 0 0,0-1 0 0 0,0 1 0 0 0,0-1 1 0 0,0-1-1 0 0,12-8 0 0 0,37-34 21 0 0,-41 34-58 0 0,383-336 92 0 0,-376 328-140 0 0,33-39 0 0 0,-54 55-12 0 0,-8 6-16 0 0,-8 5-35 0 0,0 2 19 0 0,0 1 0 0 0,1 1-1 0 0,0 0 1 0 0,-22 22 0 0 0,11-6 7 0 0,-25 35 1 0 0,33-40 31 0 0,1 1 1 0 0,-18 38-1 0 0,28-51 6 0 0,2 0-1 0 0,-1 0 0 0 0,1 0 0 0 0,0 1 1 0 0,1-1-1 0 0,0 1 0 0 0,1 0 0 0 0,0-1 1 0 0,1 1-1 0 0,0 13 0 0 0,1-19 1 0 0,0 0 1 0 0,0 0-1 0 0,0 0 0 0 0,0 0 1 0 0,1-1-1 0 0,0 1 0 0 0,0 0 0 0 0,0-1 1 0 0,0 1-1 0 0,0-1 0 0 0,1 0 0 0 0,-1 0 1 0 0,1 0-1 0 0,0 0 0 0 0,0 0 1 0 0,0-1-1 0 0,0 1 0 0 0,1-1 0 0 0,-1 0 1 0 0,1 0-1 0 0,-1 0 0 0 0,7 2 0 0 0,5 2 11 0 0,1-1-1 0 0,0 0 0 0 0,33 5 1 0 0,-31-7 42 0 0,0-1 1 0 0,0 0 0 0 0,-1-2-1 0 0,1 0 1 0 0,0-1 0 0 0,0 0-1 0 0,20-6 1 0 0,-31 5-29 0 0,-1 0 0 0 0,1-1 0 0 0,-1 0 0 0 0,0 0 0 0 0,0-1 0 0 0,0 1 0 0 0,-1-2 0 0 0,1 1 0 0 0,-1 0 0 0 0,7-8 0 0 0,5-7 43 0 0,21-32 1 0 0,-20 26-34 0 0,47-65 39 0 0,45-58-87 0 0,-85 115-44 0 0,-2 3-614 0 0,27-28 0 0 0,-49 57 494 0 0,0 2-204 0 0,3 19 357 0 0,-2-9-19 0 0,-2-9 48 0 0,1 1 0 0 0,-1-1 0 0 0,0 0 1 0 0,0 1-1 0 0,0-1 0 0 0,-1 0 0 0 0,1 1 0 0 0,0-1 1 0 0,-1 0-1 0 0,0 1 0 0 0,1-1 0 0 0,-1 0 1 0 0,0 0-1 0 0,0 0 0 0 0,0 0 0 0 0,-1 0 0 0 0,1 0 1 0 0,-2 3-1 0 0,-3 2 14 0 0,-65 91 223 0 0,48-69-235 0 0,-37 59 0 0 0,56-80 4 0 0,0 0-1 0 0,0 0 1 0 0,1 0-1 0 0,0 0 1 0 0,0 0-1 0 0,1 1 1 0 0,-2 15-1 0 0,4-20 30 0 0,-1 0 1 0 0,2 0-1 0 0,-1-1 0 0 0,0 1 1 0 0,1 0-1 0 0,0-1 0 0 0,-1 1 1 0 0,2 0-1 0 0,-1-1 0 0 0,0 1 1 0 0,1-1-1 0 0,-1 1 0 0 0,1-1 1 0 0,0 0-1 0 0,0 0 0 0 0,1 0 1 0 0,-1 0-1 0 0,0 0 0 0 0,1 0 1 0 0,5 4-1 0 0,0-1 62 0 0,1 0-1 0 0,0-1 1 0 0,0 1 0 0 0,1-2-1 0 0,-1 1 1 0 0,1-2 0 0 0,0 1-1 0 0,0-1 1 0 0,16 2 0 0 0,12 1 220 0 0,49 1 1 0 0,-39-4-161 0 0,85 12 251 0 0,-127-13-392 0 0,-3-2 2 0 0,11-2-17 0 0,-13 2-115 0 0,21-2-5349 0 0,-21 1 4924 0 0,0 1 1 0 0,0 0 0 0 0,1 0-1 0 0,-1 0 1 0 0,0 0-1 0 0,0 0 1 0 0,0 0-1 0 0,1 0 1 0 0,-1 0-1 0 0,0 0 1 0 0,0 0-1 0 0,0 1 1 0 0,2 0-1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4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15 1839 0 0,'-2'0'83'0'0,"-39"16"16226"0"0,42-16-15525 0 0,21-1 394 0 0,0-2 0 0 0,22-4 0 0 0,30-4-125 0 0,-37 9-1298 0 0,87-4 1495 0 0,-62 8-2731 0 0,-3 6-3824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4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8751 0 0,'0'0'8932'0'0,"1"0"-8078"0"0,104-1 4299 0 0,53-11-3757 0 0,-2-11-1369 0 0,-52 3-4195 0 0,-88 17 2525 0 0,1 1-228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29:44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1 683 8751 0 0,'0'0'7291'0'0,"1"0"-6742"0"0,7 1-286 0 0,-1 0-1 0 0,0-1 1 0 0,0 0 0 0 0,1 0-1 0 0,-1-1 1 0 0,0 0-1 0 0,0-1 1 0 0,0 1 0 0 0,0-1-1 0 0,0 0 1 0 0,0-1-1 0 0,0 0 1 0 0,-1 0-1 0 0,1 0 1 0 0,-1-1 0 0 0,0 0-1 0 0,8-7 1 0 0,418-344 1941 0 0,-389 317-2153 0 0,34-35-49 0 0,-72 67-17 0 0,-7 7-12 0 0,1 0 0 0 0,-1 1 0 0 0,0-1 0 0 0,0 0 0 0 0,0 0-1 0 0,0-1 1 0 0,-4 3 0 0 0,-3 0-12 0 0,1 2 11 0 0,0 0-1 0 0,0 1 0 0 0,1 0 0 0 0,-1 1 0 0 0,1-1 0 0 0,-6 9 0 0 0,-35 46-46 0 0,38-46 74 0 0,1 1 0 0 0,1 0 0 0 0,0 1 0 0 0,1-1 1 0 0,1 1-1 0 0,0 1 0 0 0,1-1 0 0 0,1 1 0 0 0,1 0 0 0 0,1 0 0 0 0,0 0 0 0 0,2 32 0 0 0,0-46 29 0 0,0 0 0 0 0,1 1 0 0 0,-1-1 0 0 0,1 1 0 0 0,0-1-1 0 0,0 0 1 0 0,1 0 0 0 0,-1 1 0 0 0,1-1 0 0 0,0 0 0 0 0,0-1 0 0 0,1 1 0 0 0,-1 0-1 0 0,1 0 1 0 0,0-1 0 0 0,-1 0 0 0 0,2 1 0 0 0,-1-1 0 0 0,0 0 0 0 0,1-1 0 0 0,-1 1-1 0 0,1-1 1 0 0,0 1 0 0 0,-1-1 0 0 0,1 0 0 0 0,1 0 0 0 0,-1-1 0 0 0,0 1 0 0 0,0-1-1 0 0,0 0 1 0 0,1 0 0 0 0,6 0 0 0 0,0-1 48 0 0,0 0 0 0 0,0 0 0 0 0,0-2 0 0 0,0 1 0 0 0,0-1 0 0 0,0-1 0 0 0,14-5 0 0 0,72-34 99 0 0,-59 21-104 0 0,60-44 0 0 0,-71 46-60 0 0,35-27 10 0 0,-2-3 1 0 0,69-71-1 0 0,-110 100-86 0 0,-1-2-1 0 0,30-44 1 0 0,-40 52 29 0 0,1-1 0 0 0,-2 0 0 0 0,0-1 0 0 0,-1 0 0 0 0,0 0 0 0 0,3-17 0 0 0,-7-6-436 0 0,-2 38 335 0 0,-1 2-979 0 0,-4 17 953 0 0,0 0-1 0 0,-4 27 1 0 0,0 1 170 0 0,-70 207 697 0 0,20-76-141 0 0,56-167-542 0 0,0 0 1 0 0,1 1-1 0 0,0-1 1 0 0,-1 20-1 0 0,3-26-11 0 0,0-1 0 0 0,1 1 0 0 0,-1 0 0 0 0,1-1 0 0 0,0 1 0 0 0,-1-1-1 0 0,2 0 1 0 0,-1 1 0 0 0,0-1 0 0 0,1 0 0 0 0,-1 1 0 0 0,1-1 0 0 0,0 0 0 0 0,0 0-1 0 0,0 0 1 0 0,0-1 0 0 0,6 6 0 0 0,-1-3 28 0 0,0 0 0 0 0,0 0 1 0 0,1 0-1 0 0,0-1 0 0 0,0-1 0 0 0,0 1 0 0 0,0-1 0 0 0,0 0 0 0 0,1-1 0 0 0,14 2 1 0 0,9 0 132 0 0,51-1 1 0 0,-50-2-63 0 0,88-6 250 0 0,7 0 674 0 0,-126 6-920 0 0,13 6-106 0 0,-14-6-86 0 0,1 1-98 0 0,6 13-1980 0 0,-7-14 1010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0:40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4138 2303 0 0,'0'0'9906'0'0,"2"1"-9796"0"0,5 4 124 0 0,0-1 0 0 0,0 1 0 0 0,9 2 0 0 0,-14-6 16 0 0,1 0 6 0 0,47 21 957 0 0,102 48 898 0 0,-144-65-2098 0 0,33 17 134 0 0,-29-16-86 0 0,0-1 1 0 0,0-1-1 0 0,1 0 1 0 0,-1 0 0 0 0,1-1-1 0 0,0-1 1 0 0,0 0 0 0 0,17 0-1 0 0,79 2 251 0 0,46-2 136 0 0,14-19 158 0 0,-134 15-536 0 0,-24 0-38 0 0,1 1 0 0 0,-1 1 0 0 0,1 0 0 0 0,-1 0 0 0 0,1 1 0 0 0,20 5 0 0 0,93 39 548 0 0,-99-34-480 0 0,0-2 1 0 0,1-1-1 0 0,1-2 0 0 0,44 6 1 0 0,-58-11-56 0 0,1-2 1 0 0,-1 0 0 0 0,0 0 0 0 0,22-6-1 0 0,-10 2 89 0 0,-3 0 8 0 0,1-2 0 0 0,33-14 0 0 0,-23 8-120 0 0,-11 4 20 0 0,-8 3-39 0 0,-1 0 0 0 0,1 1 0 0 0,0 1 1 0 0,0 0-1 0 0,0 2 0 0 0,22-3 0 0 0,6 7-3 0 0,-34 0 0 0 0,11 1 30 0 0,-1 1 0 0 0,33 12 0 0 0,-39-11-12 0 0,1-1 0 0 0,16 3 0 0 0,5-2 113 0 0,0-2 0 0 0,1-1-1 0 0,57-4 1 0 0,106-26 408 0 0,-121 13-517 0 0,142-22 30 0 0,-182 34-41 0 0,0 2-1 0 0,1 1 1 0 0,-1 1 0 0 0,0 3-1 0 0,69 15 1 0 0,50 9-11 0 0,-131-25 0 0 0,-1-2 0 0 0,0-1 0 0 0,1-1 0 0 0,33-5 0 0 0,41-14 14 0 0,29-5 23 0 0,-99 21-30 0 0,1 1 0 0 0,38 1 0 0 0,69-2 41 0 0,-71 1-32 0 0,314-3-16 0 0,-377 6 0 0 0,233-12 1 0 0,-160 6 9 0 0,136-16 175 0 0,-148 14-112 0 0,-29 3-1 0 0,-13 1-36 0 0,0 2-1 0 0,1 0 0 0 0,25 2 1 0 0,118 0 13 0 0,-160 0-61 0 0,38-2-2 0 0,1-2-1 0 0,-1-2 1 0 0,0-2 0 0 0,51-16-1 0 0,24-17 132 0 0,-105 37-95 0 0,221-43 114 0 0,-210 42-113 0 0,0 0 1 0 0,0-2-1 0 0,-1-1 1 0 0,43-19-1 0 0,-48 18 47 0 0,-13 7-22 0 0,-1-1 1 0 0,0 0 0 0 0,7-5-1 0 0,6-3 70 0 0,39-18-1 0 0,-11 6-24 0 0,23-22-93 0 0,197-124-24 0 0,-189 113 135 0 0,10-8-6 0 0,-78 56-105 0 0,4-2 0 0 0,-13 7 0 0 0,28-16 0 0 0,-3 7 0 0 0,-12 4 0 0 0,-9 5 0 0 0,11-10 0 0 0,-6 5 0 0 0,1-1 0 0 0,0 1 0 0 0,-3 1 0 0 0,0-2 0 0 0,-1 0 0 0 0,-1-1 0 0 0,4-8 75 0 0,1 2 0 0 0,0 0 0 0 0,21-22 0 0 0,-24 29-28 0 0,17-21-34 0 0,-18 22-13 0 0,21-37 0 0 0,-21 33 0 0 0,-2 2 11 0 0,-1 4 42 0 0,0-10-46 0 0,-4 13-3 0 0,2-11 28 0 0,0-1 28 0 0,0 1-1 0 0,1 0 1 0 0,0 0-1 0 0,1 0 1 0 0,1 1 0 0 0,9-20-1 0 0,1 5-17 0 0,-1-1 0 0 0,17-55-1 0 0,0 1-242 0 0,-27 73 210 0 0,-1 3-4 0 0,-1 1 1 0 0,0 0-1 0 0,0-1 1 0 0,-1 0-1 0 0,0 1 1 0 0,0-1-1 0 0,-1 0 1 0 0,1 1 0 0 0,-2-11-1 0 0,0-3-8 0 0,-3 2 21 0 0,3 7 60 0 0,0 1 1 0 0,1-1-1 0 0,1 1 0 0 0,-1-1 1 0 0,2 1-1 0 0,3-14 1 0 0,20-61 125 0 0,-19 68-183 0 0,9-24 22 0 0,-14 39-36 0 0,0 0 1 0 0,-1 0-1 0 0,1-1 1 0 0,0 1-1 0 0,-1 0 0 0 0,1 0 1 0 0,-1-1-1 0 0,0 1 1 0 0,0 0-1 0 0,0-1 0 0 0,0 1 1 0 0,-1-4-1 0 0,0 0 14 0 0,0-2 2 0 0,0 5 25 0 0,-1-1-34 0 0,0 1 0 0 0,0-1 0 0 0,1 0 0 0 0,0 0 0 0 0,0 0 0 0 0,0-1 0 0 0,0 1 0 0 0,1 0 1 0 0,0 0-1 0 0,0 0 0 0 0,0 0 0 0 0,0-1 0 0 0,0 1 0 0 0,1 0 0 0 0,0 0 0 0 0,0 0 0 0 0,0 0 0 0 0,2-5 0 0 0,3-15 27 0 0,-3 10-40 0 0,1 1 1 0 0,0 0-1 0 0,6-14 0 0 0,-5 18-14 0 0,-2 0 0 0 0,1 0 0 0 0,-1 0 0 0 0,-1-1 0 0 0,0 1 0 0 0,0-1 0 0 0,-1 1 0 0 0,1-13 0 0 0,-2 18-2 0 0,0 1 0 0 0,0-1 0 0 0,-1 1 0 0 0,1 0 1 0 0,-1-1-1 0 0,1 1 0 0 0,-1-1 0 0 0,0 1 0 0 0,-2-4 0 0 0,0 1 0 0 0,3 5 12 0 0,-1 0-1 0 0,1 0 1 0 0,-1 0-1 0 0,1 0 1 0 0,-1 0 0 0 0,1 1-1 0 0,-1-1 1 0 0,0 0-1 0 0,1 0 1 0 0,-1 0-1 0 0,0 1 1 0 0,1-1 0 0 0,-1 0-1 0 0,0 1 1 0 0,0-1-1 0 0,-1 0 1 0 0,-12-10 12 0 0,5 4 41 0 0,5 5-16 0 0,0-1 0 0 0,1 0 0 0 0,-1 0 0 0 0,0 0 0 0 0,1 0 0 0 0,0-1 0 0 0,0 1 0 0 0,0-1 1 0 0,0 0-1 0 0,1 0 0 0 0,-1 0 0 0 0,1 0 0 0 0,0 0 0 0 0,-2-5 0 0 0,3 5-25 0 0,-3-18 61 0 0,7-80-98 0 0,-1 81 12 0 0,-1-1 0 0 0,-1 1 0 0 0,-1-1 1 0 0,0 0-1 0 0,-8-35 0 0 0,6 51 16 0 0,0 0 0 0 0,0 0-1 0 0,0 0 1 0 0,-1 0 0 0 0,0 1 0 0 0,0-1 0 0 0,0 1 0 0 0,-1 0-1 0 0,-6-6 1 0 0,-15-18 14 0 0,8 6 14 0 0,11 14-15 0 0,0 0 1 0 0,1 0 0 0 0,0-1 0 0 0,0 1 0 0 0,1-1-1 0 0,-5-12 1 0 0,-2-20-14 0 0,-11-80 0 0 0,16 79 0 0 0,-21-76 0 0 0,25 111-5 0 0,0 0 0 0 0,-1 0 0 0 0,0 0 0 0 0,0 1 0 0 0,-1 0 0 0 0,0-1 0 0 0,0 2 0 0 0,-1-1 0 0 0,-7-7 0 0 0,-5-2-30 0 0,-39-26 0 0 0,17 14 30 0 0,34 23 18 0 0,1-1 1 0 0,0 1-1 0 0,0-1 0 0 0,0 0 1 0 0,1-1-1 0 0,0 1 0 0 0,-4-10 1 0 0,0 2-4 0 0,-8-15-22 0 0,9 16-1 0 0,0 0 0 0 0,0 1 0 0 0,-19-22 0 0 0,18 26 6 0 0,0-1 0 0 0,0 1 0 0 0,-1 0 0 0 0,0 1 0 0 0,-1 0-1 0 0,0 0 1 0 0,0 1 0 0 0,-15-7 0 0 0,12 7-10 0 0,-24-15-1 0 0,-8-4-11 0 0,35 20 21 0 0,-1-1 0 0 0,1-1 0 0 0,1 0 0 0 0,0 0 0 0 0,-14-14 0 0 0,0 0-8 0 0,-7-4-67 0 0,-1 0-1 0 0,-61-36 0 0 0,9 22 41 0 0,39 19 33 0 0,26 10 10 0 0,0-1 0 0 0,-19-15 0 0 0,20 14 0 0 0,-1 0 0 0 0,-21-11 0 0 0,-139-57 0 0 0,133 65-29 0 0,-68-15-1 0 0,73 21 14 0 0,-11-1-29 0 0,1 3 0 0 0,-2 2-1 0 0,-77 2 1 0 0,98 3 48 0 0,-135-3 67 0 0,128 0-52 0 0,1-1 1 0 0,-49-11-1 0 0,43 2-51 0 0,-70-32 0 0 0,10 4-18 0 0,33 14-24 0 0,43 16 59 0 0,-1 1 1 0 0,0 1 0 0 0,0 1-1 0 0,-54-8 1 0 0,-73 15-294 0 0,80 2 154 0 0,61-1 151 0 0,-34 0 0 0 0,-88-10 1 0 0,74 4 29 0 0,43 5-7 0 0,-40-7 0 0 0,-175-32-19 0 0,191 37 0 0 0,-49 1 0 0 0,67 2 0 0 0,-46 2 0 0 0,-26 0 0 0 0,13 2 70 0 0,60-2-33 0 0,0 0 0 0 0,-33-3 0 0 0,12-3-22 0 0,1 3 0 0 0,-1 2 0 0 0,0 1 0 0 0,-52 10 0 0 0,50-5-15 0 0,24-4 0 0 0,0 1 0 0 0,-37 11 0 0 0,-72 21 0 0 0,88-25 0 0 0,-122 33 0 0 0,-41 11 0 0 0,87-21 0 0 0,49-12 0 0 0,13 0 0 0 0,10-3 0 0 0,3-3 0 0 0,1 2 0 0 0,1 2 0 0 0,-74 46 0 0 0,67-32-64 0 0,27-20 64 0 0,13-8 0 0 0,-1 0 0 0 0,0-1 0 0 0,-17 7 0 0 0,-23 9 0 0 0,48-20 0 0 0,0 0 0 0 0,0 0 0 0 0,0-1 0 0 0,0 1 0 0 0,0-1 0 0 0,-3 0 0 0 0,2 0 0 0 0,-1 0 0 0 0,1 1 0 0 0,0-1 0 0 0,-1 1 0 0 0,1 0 0 0 0,0 0 0 0 0,-1 1 0 0 0,1-1 0 0 0,-7 5 0 0 0,-14 5 0 0 0,-9 8 0 0 0,11-4 0 0 0,-25 13 26 0 0,-7 5 12 0 0,22-10-38 0 0,29-20 0 0 0,1-1 0 0 0,-19 18 0 0 0,13-12 0 0 0,-2 0 0 0 0,1-2 0 0 0,-6 3 43 0 0,-13 6 31 0 0,-6 1-63 0 0,12-1-11 0 0,-24 12 0 0 0,32-18 0 0 0,11-8 0 0 0,3-1 0 0 0,0 0 0 0 0,-1 0 0 0 0,1 0 0 0 0,0 0 0 0 0,0 0 0 0 0,0 1 0 0 0,-1-1 0 0 0,1 0 0 0 0,0 1 0 0 0,0-1 0 0 0,0 1 0 0 0,0-1 0 0 0,0 1 0 0 0,-2 0 0 0 0,-34 14 64 0 0,13-3-50 0 0,12-5 128 0 0,-23 9 1 0 0,25-11-101 0 0,0 1-31 0 0,1-1-11 0 0,0 3 0 0 0,4-4 0 0 0,-4 3 0 0 0,-8 2 0 0 0,-15 15 0 0 0,10-9 0 0 0,19-13 0 0 0,-14 8 0 0 0,-18 8 0 0 0,31-16 0 0 0,-12 13 0 0 0,-16 15 0 0 0,26-24 0 0 0,-17 15 0 0 0,-17 15 0 0 0,34-30 0 0 0,-18 15 0 0 0,-16 13 0 0 0,30-24 0 0 0,-1-1 0 0 0,-1-1 0 0 0,1 0 0 0 0,2 0 0 0 0,0 1 0 0 0,0 1 0 0 0,0 0 0 0 0,2-2 0 0 0,0 1 0 0 0,-22 20 0 0 0,21-20 0 0 0,0 1 0 0 0,1-1 0 0 0,1 1 0 0 0,0 1 0 0 0,-7 13 0 0 0,10-18 0 0 0,-7 12 0 0 0,5-10 0 0 0,0-1 0 0 0,1 1 0 0 0,1 1 0 0 0,-5 13 0 0 0,2-5 0 0 0,5-16 0 0 0,-7 35 0 0 0,5-24 0 0 0,1 1 0 0 0,0 1 0 0 0,-1-1 0 0 0,0 1 0 0 0,2 1 0 0 0,-1 1 0 0 0,-1 9 0 0 0,1-13 0 0 0,-4 14 0 0 0,-32 113 0 0 0,26-95 0 0 0,4-1 0 0 0,7-38 0 0 0,-2 22 0 0 0,2-9 0 0 0,-4 40 0 0 0,3-48 0 0 0,0 34 0 0 0,2 0 0 0 0,-2 0 0 0 0,-2 0 0 0 0,-13 55 0 0 0,15-94 0 0 0,-1 23 0 0 0,-4 41 0 0 0,3-34 0 0 0,2-3 0 0 0,-20 101 0 0 0,17-107 0 0 0,0 1 0 0 0,0 29 0 0 0,3-37 38 0 0,4 39 1 0 0,1 5 12 0 0,-3-17-51 0 0,0-17 5 0 0,-6 122 54 0 0,0-75-59 0 0,6-65 0 0 0,1-4 0 0 0,-1 0 0 0 0,1 0 0 0 0,-1 0 0 0 0,-1 0 0 0 0,0 8 0 0 0,-1-1 0 0 0,1-6 0 0 0,1 0 0 0 0,0 1 0 0 0,1 11 0 0 0,-1-14 0 0 0,5 19 0 0 0,-4-15 0 0 0,0-5 0 0 0,-1-1 0 0 0,1 1 0 0 0,0-1 0 0 0,0 0 0 0 0,3 7 0 0 0,7 15 0 0 0,26 61 139 0 0,-23-55-114 0 0,-10-23-18 0 0,0 0 0 0 0,-1 0 0 0 0,2 11 0 0 0,5 7-7 0 0,-5-15 0 0 0,13 28-12 0 0,-13-32-17 0 0,8 23-109 0 0,-11-26 115 0 0,5 18-7 0 0,0 6 30 0 0,-4 1-21 0 0,-1 1-1 0 0,-3 51 1 0 0,-1-45 11 0 0,0-10-8 0 0,2-1 0 0 0,2 32 0 0 0,0-45 18 0 0,2 2 0 0 0,1-3 12 0 0,-2-9 36 0 0,7 5-36 0 0,-9-7-14 0 0,1 0 1 0 0,-1 0-1 0 0,0 0 0 0 0,1 0 0 0 0,-1 0 1 0 0,1-1-1 0 0,-1 1 0 0 0,1 0 0 0 0,-1-1 1 0 0,1 1-1 0 0,0-1 0 0 0,2 1 0 0 0,4 5-28 0 0,-6-5 25 0 0,-1 1 0 0 0,1-1 1 0 0,-1 1-1 0 0,1-1 1 0 0,-1 1-1 0 0,1 0 0 0 0,-1-1 1 0 0,0 1-1 0 0,0 0 0 0 0,0 0 1 0 0,0 0-1 0 0,0 0 0 0 0,0 0 1 0 0,-1 0-1 0 0,2 3 1 0 0,-1 2-5 0 0,1 1 10 0 0,0 1-1 0 0,0 0 0 0 0,0 11 1 0 0,0 6-14 0 0,2-14-29 0 0,5 0 31 0 0,3-4 0 0 0,7 1-43 0 0,-14-10 53 0 0,-3 0-8 0 0,3 1-33 0 0,6-1 14 0 0,4-2-111 0 0,8 0-585 0 0,-22 3 715 0 0,0 1-1 0 0,0 0 1 0 0,0-1-1 0 0,0 1 1 0 0,-1 0 0 0 0,1 0-1 0 0,0 0 1 0 0,0-1-1 0 0,-1 1 1 0 0,1 0-1 0 0,0 1 1 0 0,0-1-6 0 0,6 13-38 0 0,-5-7-4 0 0,-1 0 0 0 0,0 1 0 0 0,1 13 0 0 0,-2-19-103 0 0,7-10-2516 0 0,-3 3 2098 0 0,0 0 0 0 0,0-1-1 0 0,-1 1 1 0 0,1-1 0 0 0,3-9 0 0 0,6-25-1516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0:4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0 425 10135 0 0,'0'0'9084'0'0,"1"-2"-8560"0"0,10-14-741 0 0,0-2-90 0 0,16-18 1561 0 0,-22 31-747 0 0,3-1-21 0 0,0-6 3 0 0,13-20 0 0 0,8-12-14 0 0,-5 10-403 0 0,27-53 0 0 0,-15 25-248 0 0,-27 46-139 0 0,0-1 1 0 0,6-18-1 0 0,-14 33-185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0:4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1 394 12495 0 0,'0'0'5987'0'0,"2"-1"-5584"0"0,0 1-338 0 0,-1 0 1 0 0,1-1-1 0 0,0 1 1 0 0,0-1-1 0 0,-1 1 1 0 0,1-1-1 0 0,-1 0 1 0 0,1 1-1 0 0,-1-1 1 0 0,1 0-1 0 0,-1 0 1 0 0,1 0-1 0 0,-1 0 1 0 0,0 0-1 0 0,2-3 1 0 0,0 1 168 0 0,-1 0 0 0 0,0-1 1 0 0,0 1-1 0 0,0-1 0 0 0,0 1 0 0 0,1-5 1 0 0,7-9 782 0 0,-6 12-809 0 0,-3 3-31 0 0,-1 2-170 0 0,0 0 0 0 0,0 0 0 0 0,1 0-1 0 0,-1 0 1 0 0,0 0 0 0 0,0 0 0 0 0,0 0-1 0 0,0-1 1 0 0,1 1 0 0 0,-1 0 0 0 0,0 0 0 0 0,0 0-1 0 0,0 0 1 0 0,0 0 0 0 0,0 0 0 0 0,0-1-1 0 0,1 1 1 0 0,-1 0 0 0 0,0 0 0 0 0,0 0 0 0 0,0 0-1 0 0,0-1 1 0 0,0 1 0 0 0,0 0 0 0 0,0 0 0 0 0,0 0-1 0 0,0-1 1 0 0,0 1 0 0 0,0 0 0 0 0,0 0-1 0 0,0-1 1 0 0,0 1 5 0 0,0 0-1 0 0,0-1 1 0 0,0 1 0 0 0,0-1-1 0 0,1 1 1 0 0,-1 0-1 0 0,0-1 1 0 0,0 1 0 0 0,0-1-1 0 0,0 1 1 0 0,1 0-1 0 0,-1-1 1 0 0,0 1-1 0 0,0 0 1 0 0,1-1 0 0 0,-1 1-1 0 0,0 0 1 0 0,0 0-1 0 0,1-1 1 0 0,-1 1-1 0 0,0 0 1 0 0,1 0 0 0 0,-1-1-1 0 0,1 1 1 0 0,30-9 0 0 0,-19 5-11 0 0,1 1-1 0 0,-1-1 0 0 0,0-1 0 0 0,-1-1 0 0 0,18-9 0 0 0,-17 7 2 0 0,-1-1-1 0 0,-1 0 1 0 0,1 0 0 0 0,14-18-1 0 0,-8 4 21 0 0,26-46-1 0 0,-37 58-92 0 0,-4 9-22 0 0,-2 0 33 0 0,3-5 60 0 0,-3 5 30 0 0,14 0-1359 0 0,-10 1 1221 0 0,0 0 0 0 0,0-1 0 0 0,0 0 0 0 0,0 0 0 0 0,0 0-1 0 0,0 0 1 0 0,-1 0 0 0 0,1-1 0 0 0,-1 0 0 0 0,4-3 0 0 0,30-35-406 0 0,-29 32 528 0 0,0-1-105 0 0,-7 8-27 0 0,-8 15-1328 0 0,3-7 1299 0 0,2-4-125 0 0,1 1-1 0 0,-1-1 1 0 0,1 1 0 0 0,-1-1-1 0 0,1 1 1 0 0,0 0 0 0 0,0 0-1 0 0,0-1 1 0 0,-1 7 0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8:1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11519 0 0,'0'0'887'0'0,"2"0"-583"0"0,14-3 1906 0 0,1 2-1 0 0,-1 0 1 0 0,27 2-1 0 0,-33-1-1876 0 0,0 2 0 0 0,0-1 0 0 0,0 2 0 0 0,0-1 0 0 0,-1 1 0 0 0,1 1 0 0 0,11 5 0 0 0,-18-8-153 0 0,0 1-1 0 0,-1 0 0 0 0,1-1 1 0 0,0 1-1 0 0,-1 0 0 0 0,0 0 0 0 0,0 0 1 0 0,1 1-1 0 0,-1-1 0 0 0,-1 0 1 0 0,1 1-1 0 0,2 4 0 0 0,-3-6 520 0 0,-2 0-445 0 0,1 0-214 0 0,0 0 1 0 0,-1 0-1 0 0,1 0 1 0 0,0 0-1 0 0,-1 0 1 0 0,1 0-1 0 0,-1 0 1 0 0,0 0-1 0 0,1 0 1 0 0,-1 0-1 0 0,0 0 1 0 0,0 0-1 0 0,0 0 1 0 0,-1 0-1 0 0,-4 5-1287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0:43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9671 0 0,'-1'2'440'0'0,"0"0"-297"0"0,-1 1 4 0 0,-11 7 154 0 0,5-6 6084 0 0,11-2-6145 0 0,21 18 794 0 0,-22-18-620 0 0,1-1-11 0 0,111 54 1690 0 0,1 1-1092 0 0,-13-5-655 0 0,-68-34-320 0 0,52 34 0 0 0,16 8-1 0 0,-68-43 20 0 0,0-2 1 0 0,54 16-1 0 0,-75-27-37 0 0,0 1 0 0 0,-1 1 0 0 0,0 0 0 0 0,0 0 0 0 0,0 1 0 0 0,-1 1 0 0 0,18 12 0 0 0,16 24-172 0 0,-41-39 166 0 0,0 1-1 0 0,1 0 1 0 0,-1-1-1 0 0,1 0 1 0 0,0 0-1 0 0,1 0 0 0 0,-1-1 1 0 0,0 0-1 0 0,1 0 1 0 0,0 0-1 0 0,0 0 0 0 0,0-1 1 0 0,10 2-1 0 0,-2 0 40 0 0,1-2-1 0 0,-1 0 1 0 0,1 0 0 0 0,-1-2-1 0 0,1 0 1 0 0,-1 0 0 0 0,1-1-1 0 0,-1-1 1 0 0,1-1 0 0 0,-1 0-1 0 0,18-6 1 0 0,-26 7-81 0 0,1 0-43 0 0,-1 0 0 0 0,0-1 0 0 0,0 1-1 0 0,0-1 1 0 0,0-1 0 0 0,0 1 0 0 0,-1-1 0 0 0,1 0-1 0 0,7-7 1 0 0,-12 10-310 0 0,-6-14-3878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0:4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82 2759 0 0,'0'0'4824'0'0,"0"-1"-4630"0"0,-1 1-1 0 0,1 0 0 0 0,-1-1 0 0 0,1 1 0 0 0,0 0 1 0 0,-1-1-1 0 0,1 1 0 0 0,0-1 0 0 0,0 1 0 0 0,-1-1 0 0 0,1 1 1 0 0,0-1-1 0 0,0 1 0 0 0,0-1 0 0 0,-1 1 0 0 0,1-1 1 0 0,0 1-1 0 0,0-2 0 0 0,21-69 7856 0 0,-21 73-7979 0 0,0 10 3235 0 0,0-9-3176 0 0,2 6-12 0 0,-2-6-42 0 0,0-1-22 0 0,-2 9-23 0 0,1 2 14 0 0,1-1 1 0 0,0 1 0 0 0,1-1-1 0 0,0 1 1 0 0,3 12-1 0 0,19 58 378 0 0,-6-22-274 0 0,-11-38-148 0 0,-1 0 0 0 0,-2 0 0 0 0,3 40 0 0 0,-30 253 87 0 0,22-304-81 0 0,-12 83 173 0 0,-3 20 13 0 0,-1 24-95 0 0,3-32-58 0 0,14-100-39 0 0,0 0 0 0 0,1-1 0 0 0,-1 1 0 0 0,1 0 0 0 0,1 0 0 0 0,-1 0 0 0 0,1 0 0 0 0,1 0 0 0 0,3 11 0 0 0,2-6 0 0 0,-5-10 0 0 0,0 1 0 0 0,0-1 0 0 0,0 0 0 0 0,0 0 0 0 0,0 0 0 0 0,1 0 0 0 0,3 2 0 0 0,7 1-23 0 0,-11-4-12 0 0,0-1 0 0 0,0 1 0 0 0,0-1 0 0 0,0 0 0 0 0,0 0 0 0 0,0 0 0 0 0,0 0 0 0 0,0 0 0 0 0,0 0 0 0 0,0-1 0 0 0,0 1 0 0 0,0-1 0 0 0,0 1 0 0 0,0-1 0 0 0,0 0 0 0 0,0 1 0 0 0,0-1 0 0 0,-1 0 0 0 0,3-2 0 0 0,-1 1-455 0 0,-1 0-1 0 0,1-1 0 0 0,-1 0 0 0 0,0 1 0 0 0,0-1 1 0 0,0 0-1 0 0,0 0 0 0 0,0 0 0 0 0,2-6 1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0:4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5983 0 0,'0'0'640'0'0,"-9"8"-640"0"0,0-1-176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0:4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1 608 1839 0 0,'0'0'14108'0'0,"2"-1"-13556"0"0,3 0-492 0 0,0 0-1 0 0,0 0 1 0 0,-1-1-1 0 0,1 1 0 0 0,-1-1 1 0 0,1-1-1 0 0,-1 1 1 0 0,1-1-1 0 0,-1 1 1 0 0,0-1-1 0 0,0 0 1 0 0,-1-1-1 0 0,1 1 1 0 0,0-1-1 0 0,4-6 0 0 0,4-7 405 0 0,-1 0-1 0 0,15-32 1 0 0,-17 31-259 0 0,0 1-1 0 0,14-19 1 0 0,34-47 109 0 0,8-12 416 0 0,-56 84-646 0 0,1 0 1 0 0,1 0 0 0 0,-1 1 0 0 0,1 0-1 0 0,21-13 1 0 0,-1 4 212 0 0,1 2 1 0 0,0 0-1 0 0,47-15 0 0 0,-56 24-259 0 0,63-19-53 0 0,-84 26-8 0 0,1 0 0 0 0,-1 0-1 0 0,1 0 1 0 0,-1 0 0 0 0,0 0-1 0 0,1 0 1 0 0,-1-1 0 0 0,0 1-1 0 0,3-3 1 0 0,-4 3-74 0 0,0-9 19 0 0,-1 2-2562 0 0,0 8 2589 0 0,0 0 0 0 0,0 0-1 0 0,0 0 1 0 0,0 0-1 0 0,-1 0 1 0 0,1-1 0 0 0,0 1-1 0 0,0 0 1 0 0,0 0 0 0 0,-1 0-1 0 0,1 0 1 0 0,0 0 0 0 0,0 0-1 0 0,0 0 1 0 0,-1 0-1 0 0,1 0 1 0 0,0 0 0 0 0,0 1-1 0 0,0-1 1 0 0,-1 0 0 0 0,1 0-1 0 0,0 0 1 0 0,0 0-1 0 0,0 0 1 0 0,-1 0 0 0 0,1 0-1 0 0,0 0 1 0 0,0 1 0 0 0,0-1-1 0 0,0 0 1 0 0,-1 0-1 0 0,1 0 1 0 0,0 0 0 0 0,0 0-1 0 0,0 1 1 0 0,0-1 0 0 0,0 0-1 0 0,-2 1-960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1:19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22 2303 0 0,'0'0'3578'0'0,"-2"-1"-2616"0"0,-23-18-1980 0 0,23 18 1362 0 0,-3 2 412 0 0,-4 1 808 0 0,8-2-1341 0 0,-1 1 1 0 0,1-1-1 0 0,0 1 1 0 0,0 0-1 0 0,0 0 1 0 0,0 0-1 0 0,0-1 1 0 0,0 1 0 0 0,0 0-1 0 0,0 0 1 0 0,1 0-1 0 0,-1 1 1 0 0,0-1-1 0 0,0 0 1 0 0,1 0-1 0 0,-1 0 1 0 0,1 0-1 0 0,-1 1 1 0 0,1-1-1 0 0,0 0 1 0 0,-1 1-1 0 0,1 3 3090 0 0,2-4-3065 0 0,13 3 480 0 0,-4 1-601 0 0,2 4-102 0 0,-10-6-25 0 0,10 20 0 0 0,-8-12 16 0 0,-5-9 54 0 0,1 0-1 0 0,0-1 1 0 0,0 1-1 0 0,0 0 1 0 0,0 0-1 0 0,0-1 1 0 0,0 1-1 0 0,0 0 0 0 0,1-1 1 0 0,-1 0-1 0 0,1 1 1 0 0,-1-1-1 0 0,1 0 1 0 0,-1 1-1 0 0,1-1 1 0 0,0 0-1 0 0,0 0 1 0 0,3 1-1 0 0,3-1 123 0 0,-6 0-13 0 0,1-2-56 0 0,19-2 57 0 0,-9 1 76 0 0,23-1 0 0 0,-33 4-219 0 0,-1 0 1 0 0,1 0-1 0 0,-1 0 1 0 0,1 1 0 0 0,-1-1-1 0 0,0 1 1 0 0,0-1 0 0 0,1 1-1 0 0,-1 0 1 0 0,0 0-1 0 0,-1 0 1 0 0,4 3 0 0 0,-3-2-9 0 0,54 69 526 0 0,-54-70-529 0 0,-1 0 0 0 0,1-1-1 0 0,-1 1 1 0 0,1-1 0 0 0,0 1 0 0 0,0-1 0 0 0,0 0 0 0 0,-1 0-1 0 0,1 0 1 0 0,1 0 0 0 0,-1 0 0 0 0,0 0 0 0 0,0-1 0 0 0,0 1-1 0 0,5 0 1 0 0,-2 0 35 0 0,0-1 0 0 0,0-1 0 0 0,0 1 0 0 0,9-2 0 0 0,-13 2-54 0 0,1 0 68 0 0,12-4 66 0 0,-10 2-116 0 0,17 0 165 0 0,-7 0-125 0 0,-12 2-60 0 0,-1 0 0 0 0,1 0 0 0 0,-1 0 1 0 0,0-1-1 0 0,1 1 0 0 0,-1 0 0 0 0,1-1 0 0 0,-1 1 0 0 0,0-1 0 0 0,0 0 0 0 0,3-1 0 0 0,12 1 69 0 0,-7 1-28 0 0,1 1-35 0 0,3 0-11 0 0,8 1 0 0 0,-16-2 0 0 0,16-4 0 0 0,-7 2 32 0 0,29-10 0 0 0,8-8-33 0 0,-12 2 13 0 0,-19 8 20 0 0,-4 4-12 0 0,4-1-19 0 0,-16 5 16 0 0,19-3 30 0 0,-4 1-31 0 0,-15 3 10 0 0,18 2-4 0 0,8 0-22 0 0,31 2 0 0 0,-45-3 0 0 0,0-1 0 0 0,0-1 0 0 0,-1 1 0 0 0,1-1 11 0 0,-2 1 42 0 0,1-1 14 0 0,-3 0 10 0 0,16 0 131 0 0,-25 2-144 0 0,9 0 64 0 0,-10 0 8 0 0,2 0-58 0 0,-2 0-54 0 0,21 2 170 0 0,-9 0-127 0 0,0-2-54 0 0,1 0-13 0 0,1 2 0 0 0,-2 1 0 0 0,0 2 0 0 0,-6 3-19 0 0,-2 4-112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2:0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0,'0'0'4375'0'0,"0"2"-4023"0"0,5 34 353 0 0,-5-33-330 0 0,0-1 69 0 0,0 22 1377 0 0,0-21-553 0 0,0-1-912 0 0,-5 26 3116 0 0,6-25-3377 0 0,4 8-20 0 0,-4-10-73 0 0,0 0 1 0 0,0-1 0 0 0,0 1 0 0 0,0 0 0 0 0,0 0-1 0 0,0 0 1 0 0,0-1 0 0 0,0 1 0 0 0,0 0-1 0 0,1 0 1 0 0,3 0 41 0 0,0 1 0 0 0,0-1-1 0 0,0 0 1 0 0,0-1 0 0 0,0 1 0 0 0,0-1-1 0 0,7 0 1 0 0,39-5 488 0 0,-33 3-342 0 0,2 0-62 0 0,0 1 1 0 0,0 1-1 0 0,1 1 0 0 0,19 4 1 0 0,-17-3-29 0 0,42-1 0 0 0,-8 0 8 0 0,-11-1 29 0 0,58-6 0 0 0,-31 1 79 0 0,33-5-169 0 0,122-28 0 0 0,-221 36-45 0 0,63-10-194 0 0,78-3 0 0 0,-133 15-400 0 0,1 0 0 0 0,0 1 0 0 0,22 4 0 0 0,-13 0-5536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2:0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106 211 3679 0 0,'-19'32'326'0'0,"0"1"1580"0"0,3-14 2441 0 0,13-16-3704 0 0,-1-1-1 0 0,0 0 1 0 0,0 0 0 0 0,0-1 0 0 0,-8 4-1 0 0,6-3-369 0 0,4-1 135 0 0,0-1-342 0 0,-7 1-45 0 0,7 0 1070 0 0,8-12-961 0 0,-4 9-126 0 0,0 0 0 0 0,1 0 0 0 0,-1 0 0 0 0,0 0 0 0 0,0 1 0 0 0,1-1 0 0 0,-1 1 0 0 0,1-1 0 0 0,0 1 0 0 0,-1 0 0 0 0,1 0 0 0 0,0 0 0 0 0,0 0 0 0 0,5 0 0 0 0,-4 0 0 0 0,15-2-4 0 0,0 0 0 0 0,1 2 0 0 0,-1 0 0 0 0,26 2 0 0 0,-2 0 0 0 0,163-5-3 0 0,34 0 60 0 0,-150 5-157 0 0,201 0 483 0 0,0-17 345 0 0,-207 5-662 0 0,119-29 0 0 0,-143 23-533 0 0,0-3-1 0 0,97-45 0 0 0,-60 14-463 0 0,-13 3-12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0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966 111 9647 0 0,'33'-13'879'0'0,"-13"5"-94"0"0,0 0-1 0 0,-1-1 1 0 0,33-21 0 0 0,-45 25-180 0 0,7-6 550 0 0,20-10-1 0 0,-32 20-134 0 0,6-4 1532 0 0,-37 24-2046 0 0,0-2 0 0 0,-60 25 0 0 0,64-30-461 0 0,-209 84-123 0 0,176-77-206 0 0,-2-1-1 0 0,-66 9 1 0 0,101-25 144 0 0,1 0-1 0 0,0-2 0 0 0,0-1 1 0 0,0-2-1 0 0,-1 0 1 0 0,-43-11-1 0 0,61 12 143 0 0,0 0-1 0 0,0 0 0 0 0,0-1 1 0 0,0 1-1 0 0,0-2 0 0 0,1 1 1 0 0,0-1-1 0 0,-11-7 0 0 0,16 10 10 0 0,1 1-1 0 0,0-1 1 0 0,-1 1-1 0 0,1-1 0 0 0,0 0 1 0 0,-1 1-1 0 0,1-1 1 0 0,0 1-1 0 0,0-1 1 0 0,-1 0-1 0 0,1 1 0 0 0,0-1 1 0 0,0 1-1 0 0,0-1 1 0 0,0 0-1 0 0,0 1 1 0 0,0-1-1 0 0,0 0 0 0 0,0 1 1 0 0,0-1-1 0 0,0 0 1 0 0,1 0 6 0 0,-1 0 1 0 0,0 0-1 0 0,1 0 1 0 0,-1 0-1 0 0,1 0 0 0 0,-1 0 1 0 0,1 1-1 0 0,0-1 1 0 0,-1 0-1 0 0,1 0 1 0 0,0 1-1 0 0,0-1 1 0 0,-1 0-1 0 0,1 1 0 0 0,0-1 1 0 0,0 1-1 0 0,0-1 1 0 0,0 1-1 0 0,0-1 1 0 0,1 1-1 0 0,1 0 50 0 0,-2 0-67 0 0,-1 1 1 0 0,1-1-1 0 0,0 0 1 0 0,0 1-1 0 0,-1-1 1 0 0,1 1-1 0 0,-1 0 1 0 0,1-1-1 0 0,0 1 0 0 0,-1-1 1 0 0,1 1-1 0 0,-1 0 1 0 0,1-1-1 0 0,-1 1 1 0 0,1 0-1 0 0,-1 0 1 0 0,0-1-1 0 0,1 1 1 0 0,-1 0-1 0 0,0 0 0 0 0,0 0 1 0 0,1 0-1 0 0,-1-1 1 0 0,0 1-1 0 0,0 0 1 0 0,0 0-1 0 0,0 0 1 0 0,0 0-1 0 0,0 0 1 0 0,-1 1-1 0 0,1 1-1 0 0,-1 4 1 0 0,1 0 0 0 0,-1-1 0 0 0,0 1 0 0 0,-1 0 0 0 0,0-1 0 0 0,0 1 0 0 0,-3 6 0 0 0,-24 44 0 0 0,16-34 0 0 0,-5 11 46 0 0,-36 50 0 0 0,41-68-23 0 0,0 0 1 0 0,-1-1-1 0 0,-1 0 0 0 0,-27 21 0 0 0,8-10 281 0 0,33-26-224 0 0,0 0-71 0 0,1 1 0 0 0,0-1 0 0 0,-1 0 0 0 0,1 0 0 0 0,0 0 0 0 0,-1 0 0 0 0,1 1 0 0 0,0-1 0 0 0,0 0 0 0 0,-1 0 0 0 0,1 1 0 0 0,0-1 0 0 0,0 0 0 0 0,0 0 0 0 0,-1 1 0 0 0,1-1 0 0 0,0 0 0 0 0,0 1 0 0 0,0-1 0 0 0,0 0 0 0 0,-1 1 0 0 0,8 0-8 0 0,-1-1 0 0 0,0 0 1 0 0,1 0-1 0 0,-1-1 1 0 0,0 0-1 0 0,10-2 1 0 0,40-15 19 0 0,-13 4 22 0 0,3 1-39 0 0,94-11-1 0 0,-119 22 76 0 0,-1 1 0 0 0,1 1 0 0 0,0 0 0 0 0,0 2 0 0 0,0 1 0 0 0,0 0 0 0 0,20 7 0 0 0,-10 0 37 0 0,-1 1 1 0 0,0 2-1 0 0,0 1 1 0 0,47 30-1 0 0,-49-22-105 0 0,-26-22-3 0 0,-1 1 0 0 0,1 0 0 0 0,-1 0 0 0 0,1 0 0 0 0,-1 0 0 0 0,0 0 0 0 0,1 0 0 0 0,-1 1-1 0 0,0-1 1 0 0,0 0 0 0 0,0 1 0 0 0,0-1 0 0 0,1 3 0 0 0,0 0 41 0 0,-1-3 23 0 0,-1 11 0 0 0,-1-8-66 0 0,0 0-1 0 0,0 0 1 0 0,0 0 0 0 0,0 0-1 0 0,-1 0 1 0 0,1-1-1 0 0,-1 1 1 0 0,0-1-1 0 0,0 1 1 0 0,0-1 0 0 0,-1 0-1 0 0,1 1 1 0 0,-1-1-1 0 0,0 0 1 0 0,-5 4 0 0 0,-5 3 72 0 0,0 0 1 0 0,-21 11 0 0 0,30-18-69 0 0,-23 13 12 0 0,-133 73 51 0 0,135-77-62 0 0,-1-1 1 0 0,-1-1-1 0 0,0-2 1 0 0,-40 9-1 0 0,26-11 31 0 0,-1-1 0 0 0,-83 0-1 0 0,121-5-39 0 0,-1-1-1 0 0,1 1 0 0 0,-1-1 1 0 0,1 0-1 0 0,-1 0 0 0 0,1 0 1 0 0,-8-3-1 0 0,12 4-1 0 0,0-1 0 0 0,-1 1 0 0 0,1 0 0 0 0,0 0 0 0 0,-1 0 0 0 0,1 0 0 0 0,0-1 0 0 0,-1 1 0 0 0,1 0 0 0 0,0 0 0 0 0,0-1 0 0 0,-1 1 0 0 0,1 0 0 0 0,0-1 0 0 0,0 1 0 0 0,0 0 0 0 0,-1-1 0 0 0,1 1 0 0 0,0 0 0 0 0,0-1 0 0 0,0 0 0 0 0,0 0-1 0 0,0 0 0 0 0,0 0 1 0 0,1 0-1 0 0,-1 0 1 0 0,0 0-1 0 0,1 0 0 0 0,-1 0 1 0 0,1 0-1 0 0,-1 0 0 0 0,1 1 1 0 0,0-1-1 0 0,-1 0 1 0 0,1 0-1 0 0,0 0 0 0 0,-1 1 1 0 0,1-1-1 0 0,0 1 1 0 0,0-1-1 0 0,1 0 0 0 0,20-12-101 0 0,-22 12 96 0 0,28-13-532 0 0,0 1-1 0 0,0 2 1 0 0,1 0 0 0 0,1 2 0 0 0,34-6 0 0 0,-37 12-974 0 0,-3 2-58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0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4607 0 0,'0'0'354'0'0,"2"-2"-233"0"0,-1 1 557 0 0,25-16 17776 0 0,-5 25-17784 0 0,-19-7-1026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0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31 4607 0 0,'0'-2'5619'0'0,"-2"-17"-2074"0"0,-2 9 1741 0 0,3 10-5364 0 0,-1 1 0 0 0,1-1 1 0 0,-1 1-1 0 0,1-1 1 0 0,0 1-1 0 0,-1-1 1 0 0,1 1-1 0 0,0 0 1 0 0,-1 0-1 0 0,1-1 0 0 0,0 1 1 0 0,0 0-1 0 0,0 0 1 0 0,0 0-1 0 0,-2 2 1 0 0,-15 21 102 0 0,14-17-67 0 0,-12 16 42 0 0,1 2 0 0 0,-11 27 0 0 0,3-7 0 0 0,-131 221 457 0 0,105-186-370 0 0,-67 89 111 0 0,107-158-193 0 0,0-1 1 0 0,0 1 0 0 0,-1-2 0 0 0,-1 1 0 0 0,-14 9 0 0 0,19-15 48 0 0,0 0 0 0 0,-1 0-1 0 0,1-1 1 0 0,-1 0 0 0 0,0-1 0 0 0,0 1 0 0 0,0-1 0 0 0,0 0-1 0 0,0-1 1 0 0,0 0 0 0 0,-13 0 0 0 0,-11 0 445 0 0,-1-1-224 0 0,-34-3 0 0 0,57 2-269 0 0,0 0 0 0 0,1-1 0 0 0,-1 0 0 0 0,0-1 0 0 0,1 0 0 0 0,0 0 0 0 0,0 0 0 0 0,-14-9 0 0 0,20 11 5 0 0,0-1 1 0 0,1 1-1 0 0,-1-1 1 0 0,0 0 0 0 0,0 1-1 0 0,1-1 1 0 0,-1 0 0 0 0,1 0-1 0 0,0 0 1 0 0,-1 0-1 0 0,1 0 1 0 0,0-1 0 0 0,0 1-1 0 0,-1-4 1 0 0,1 2 24 0 0,1-1-1 0 0,-1 1 1 0 0,1 0-1 0 0,-1-1 1 0 0,1 1 0 0 0,1-1-1 0 0,0-6 1 0 0,1 1 42 0 0,0 1-1 0 0,1-1 1 0 0,0 1-1 0 0,1 0 1 0 0,0 0 0 0 0,7-13-1 0 0,-4 11-7 0 0,-2 3-6 0 0,0 0-1 0 0,1 1 1 0 0,0-1-1 0 0,0 1 0 0 0,12-10 1 0 0,-17 16-33 0 0,-1 11-357 0 0,-1 29-207 0 0,0-38 117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0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343 681 2759 0 0,'0'2'207'0'0,"2"14"8854"0"0,-1-14-8553 0 0,7-4 3415 0 0,-6 1-4810 0 0,5-2 1070 0 0,-1 0-1 0 0,0-1 1 0 0,0 0-1 0 0,0 0 0 0 0,0 0 1 0 0,8-9-1 0 0,30-34 415 0 0,-24 23-451 0 0,21-22-92 0 0,-3-1-1 0 0,49-80 0 0 0,-70 98-37 0 0,-1-1 0 0 0,-1 0 0 0 0,-2-1 0 0 0,-2 0 0 0 0,0-1 0 0 0,7-41 0 0 0,-15 57-206 0 0,1-22 0 0 0,-4 34 153 0 0,0-1 1 0 0,0 1-1 0 0,-1 0 1 0 0,1 0-1 0 0,-1 0 0 0 0,0 0 1 0 0,0 0-1 0 0,0 0 1 0 0,0 0-1 0 0,-4-7 1 0 0,4 11 35 0 0,1-1 0 0 0,-1 0-1 0 0,0 0 1 0 0,1 0 0 0 0,-1 1 0 0 0,0-1 0 0 0,0 0 0 0 0,0 1 0 0 0,0-1 0 0 0,0 1 0 0 0,0-1 0 0 0,0 1 0 0 0,0 0 0 0 0,0-1 0 0 0,0 1 0 0 0,0 0 0 0 0,0-1 0 0 0,0 1 0 0 0,0 0 0 0 0,0 0 0 0 0,0 0 0 0 0,0 0 0 0 0,0 0 0 0 0,0 0-1 0 0,0 1 1 0 0,0-1 0 0 0,0 0 0 0 0,0 0 0 0 0,0 1 0 0 0,0-1 0 0 0,0 0 0 0 0,0 1 0 0 0,0-1 0 0 0,0 1 0 0 0,-1 0 0 0 0,-3 2 55 0 0,1 0 0 0 0,-1 0 0 0 0,1 0 0 0 0,-1 1 0 0 0,-5 5 0 0 0,-5 9 121 0 0,2 1 0 0 0,0 1-1 0 0,1-1 1 0 0,0 2 0 0 0,-8 24-1 0 0,-9 30 539 0 0,-35 147 0 0 0,19-57-496 0 0,30-117-179 0 0,-2 0 0 0 0,-3-1 0 0 0,-46 81 0 0 0,-12-4 149 0 0,-100 119-1 0 0,111-168 846 0 0,65-73-291 0 0,5-3-610 0 0,5-1-322 0 0,-1-1 0 0 0,1 0 0 0 0,0 0-1 0 0,-1-1 1 0 0,0 0 0 0 0,0 0 0 0 0,0-1 0 0 0,0 0-1 0 0,10-10 1 0 0,1-3-1113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0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106 182 6911 0 0,'-10'-1'642'0'0,"0"0"0"0"0,0 1 0 0 0,0 0-1 0 0,0 1 1 0 0,-12 2 0 0 0,1 0 3621 0 0,12-3-2739 0 0,5 0 850 0 0,12 4-1571 0 0,4 0-633 0 0,0-1 1 0 0,1 0-1 0 0,-1 0 0 0 0,0-1 1 0 0,20 0-1 0 0,64-4 258 0 0,-89 2-397 0 0,34-3 127 0 0,0-2-1 0 0,40-11 1 0 0,80-27 261 0 0,21-5 281 0 0,-95 32-340 0 0,174-8 0 0 0,-209 26-357 0 0,-39-1-108 0 0,-1 0 1 0 0,0-1-1 0 0,1 0 1 0 0,-1-1 0 0 0,23-4-1 0 0,-27 2-210 0 0,48-15-1433 0 0,-49 15-48 0 0,0 0 0 0 0,-1-1-1 0 0,8-5 1 0 0,-3 0-4108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0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334 149 4607 0 0,'64'-69'808'0'0,"-5"7"5515"0"0,-46 44-1392 0 0,-15 18-4523 0 0,-5 0-290 0 0,0 1 1 0 0,0 0-1 0 0,1 1 1 0 0,-1-1-1 0 0,0 1 1 0 0,0 1-1 0 0,1-1 1 0 0,0 1 0 0 0,-8 4-1 0 0,-10 8-61 0 0,-22 17-1 0 0,21-15 14 0 0,-18 14-67 0 0,2 2 1 0 0,-66 68-1 0 0,82-76-3 0 0,-23 27 67 0 0,43-45-45 0 0,0-1-1 0 0,1 1 1 0 0,0-1 0 0 0,0 1 0 0 0,1 0-1 0 0,-5 15 1 0 0,8-21 7 0 0,-1 0-1 0 0,1 0 1 0 0,0 0-1 0 0,0 0 1 0 0,-1 0 0 0 0,1 0-1 0 0,0 0 1 0 0,0 0 0 0 0,0 1-1 0 0,0-1 1 0 0,1 0-1 0 0,-1 0 1 0 0,0 0 0 0 0,0 0-1 0 0,1 0 1 0 0,-1 0 0 0 0,0 0-1 0 0,1 0 1 0 0,0 0-1 0 0,-1 0 1 0 0,2 2 0 0 0,-1-2 12 0 0,1 0 0 0 0,-1 1 0 0 0,1-1 0 0 0,-1 0 0 0 0,1 0 0 0 0,0 0 0 0 0,-1 0 0 0 0,1 0 0 0 0,0-1 0 0 0,0 1 0 0 0,3 0 0 0 0,3 1 80 0 0,1-1 0 0 0,-1 0-1 0 0,1-1 1 0 0,14-1-1 0 0,-9 0-1 0 0,-1-2 1 0 0,1 1-1 0 0,-1-2 0 0 0,1 0 0 0 0,17-8 1 0 0,62-34 370 0 0,-81 40-442 0 0,20-11 156 0 0,59-42 0 0 0,-83 52-193 0 0,0 1 1 0 0,0-1-1 0 0,-1 0 1 0 0,1-1-1 0 0,-2 0 1 0 0,1 0-1 0 0,-1-1 1 0 0,0 0 0 0 0,-1 0-1 0 0,0 0 1 0 0,6-16-1 0 0,-10 21-19 0 0,0-1-1 0 0,0 1 0 0 0,0 0 1 0 0,0 0-1 0 0,-1-1 0 0 0,0 1 1 0 0,0 0-1 0 0,0 0 0 0 0,0-1 1 0 0,-1 1-1 0 0,0 0 0 0 0,0 0 1 0 0,-2-6-1 0 0,2 7-25 0 0,0 0-1 0 0,0 1 1 0 0,-1-1-1 0 0,1 1 1 0 0,-1-1-1 0 0,0 1 1 0 0,1 0-1 0 0,-1 0 1 0 0,0 0-1 0 0,0 0 1 0 0,-1 0-1 0 0,1 0 1 0 0,0 0-1 0 0,-1 1 1 0 0,1-1-1 0 0,-1 1 1 0 0,1 0-1 0 0,-1 0 1 0 0,0 0-1 0 0,-4-1 1 0 0,1 1-111 0 0,0 0 0 0 0,0 0 1 0 0,0 1-1 0 0,0 0 0 0 0,0 0 0 0 0,0 1 1 0 0,0 0-1 0 0,-1 0 0 0 0,2 0 0 0 0,-1 1 1 0 0,0 0-1 0 0,0 0 0 0 0,0 0 0 0 0,1 1 1 0 0,-7 3-1 0 0,-2 3-559 0 0,0 0 0 0 0,1 1 0 0 0,0 0 0 0 0,-16 17 0 0 0,18-12-4295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0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16351 0 0,'0'0'1484'0'0,"-1"1"-1221"0"0,-198 282 4603 0 0,176-249-4825 0 0,13-21-481 0 0,-13 24-1 0 0,22-35-556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0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66 259 2759 0 0,'-1'-1'6582'0'0,"-6"-2"-4530"0"0,2 1-1058 0 0,-1-1 1 0 0,1 0 0 0 0,0 0-1 0 0,0 0 1 0 0,-5-4-1 0 0,8 5-878 0 0,0 0 1 0 0,0 0-1 0 0,0 0 0 0 0,0-1 0 0 0,1 1 0 0 0,-1 0 0 0 0,1-1 0 0 0,0 1 0 0 0,0-1 0 0 0,-1 1 0 0 0,2-1 1 0 0,-1 1-1 0 0,0-1 0 0 0,0-3 0 0 0,1 2-19 0 0,-1-1-1 0 0,1 0 1 0 0,1 1 0 0 0,-1-1-1 0 0,1 0 1 0 0,0 1 0 0 0,0-1 0 0 0,0 1-1 0 0,0-1 1 0 0,1 1 0 0 0,0-1 0 0 0,0 1-1 0 0,0 0 1 0 0,0 0 0 0 0,1 0-1 0 0,0 0 1 0 0,-1 0 0 0 0,7-5 0 0 0,3-4-83 0 0,1 2 1 0 0,0-1 0 0 0,27-16 0 0 0,-31 22 63 0 0,1 0-1 0 0,1 1 0 0 0,-1 0 1 0 0,1 1-1 0 0,0 0 0 0 0,0 1 1 0 0,0 0-1 0 0,0 1 0 0 0,0 0 1 0 0,1 0-1 0 0,-1 1 0 0 0,1 1 1 0 0,-1 0-1 0 0,14 2 0 0 0,-23-2-46 0 0,0 1-1 0 0,0-1 0 0 0,1 0 1 0 0,-1 1-1 0 0,0 0 1 0 0,0-1-1 0 0,0 1 0 0 0,0 0 1 0 0,2 1-1 0 0,3 6 53 0 0,-5-5-62 0 0,-1 0 0 0 0,1 0-1 0 0,-1 0 1 0 0,0 0 0 0 0,-1 0 0 0 0,1 1 0 0 0,0-1 0 0 0,-1 0-1 0 0,0 0 1 0 0,1 1 0 0 0,-1-1 0 0 0,-1 0 0 0 0,1 1 0 0 0,0-1-1 0 0,-1 0 1 0 0,-1 4 0 0 0,-2 8 105 0 0,-11 29 0 0 0,14-43-128 0 0,-61 157-1117 0 0,56-138-94 0 0,4-6-3558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0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10 13359 0 0,'0'-2'1027'0'0,"0"-5"3348"0"0,-18 15-2126 0 0,13-3-2152 0 0,1 1-1 0 0,-1-1 1 0 0,2 1 0 0 0,-1 0 0 0 0,1 0 0 0 0,-5 9-1 0 0,-12 42-8 0 0,14-37-32 0 0,-32 90 234 0 0,-21 64 257 0 0,-23 67-347 0 0,58-183-154 0 0,-3-1 1 0 0,-34 55-1 0 0,42-79-69 0 0,-9 13-150 0 0,-2-1-1 0 0,-47 56 0 0 0,21-36-1540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18 128 14975 0 0,'-8'2'1358'0'0,"0"-1"-1008"0"0,7 0 248 0 0,2 0 155 0 0,1 1-582 0 0,1-1-1 0 0,-1 1 1 0 0,1 0 0 0 0,0-1 0 0 0,0 0 0 0 0,-1 0 0 0 0,1 0-1 0 0,0 0 1 0 0,0 0 0 0 0,0 0 0 0 0,0-1 0 0 0,0 0-1 0 0,0 1 1 0 0,0-1 0 0 0,4-1 0 0 0,10 1 554 0 0,24-5 1 0 0,-30 3-452 0 0,49-9 191 0 0,-1-4 0 0 0,59-21 0 0 0,-51 15-241 0 0,-15 3-112 0 0,36-9 91 0 0,-75 23-301 0 0,1 2 0 0 0,0 0-1 0 0,-1 0 1 0 0,22 1 0 0 0,-29 1-140 0 0,-1 1 0 0 0,0-1-1 0 0,0 1 1 0 0,7 2 0 0 0,-10-2-16 0 0,0-1 0 0 0,0 1 1 0 0,-1 0-1 0 0,1 0 0 0 0,0 0 0 0 0,-1 0 1 0 0,1 0-1 0 0,-1 0 0 0 0,1 0 1 0 0,-1 0-1 0 0,0 1 0 0 0,1-1 0 0 0,-1 0 1 0 0,2 3-1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9671 0 0,'0'0'7628'0'0,"-1"2"-7065"0"0,-11 31 674 0 0,-10 45 1 0 0,6-20-632 0 0,-149 385 654 0 0,151-409-1224 0 0,10-25-52 0 0,-17 40-182 0 0,3 1 0 0 0,-25 100 0 0 0,41-130-2118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27 171 5983 0 0,'0'0'464'0'0,"0"2"-305"0"0,-3 22 476 0 0,3-17 461 0 0,0-1-1 0 0,0 1 0 0 0,0-1 1 0 0,1 1-1 0 0,0 0 1 0 0,1-1-1 0 0,0 0 0 0 0,4 12 1 0 0,-4-14-778 0 0,0 0 1 0 0,1 0-1 0 0,-1 1 1 0 0,5 4 0 0 0,9 10 279 0 0,0-1 1 0 0,1-1 0 0 0,1 0 0 0 0,23 16 0 0 0,-38-31-638 0 0,8 6-380 0 0,-1 0-1 0 0,1-1 1 0 0,1-1 0 0 0,0 1-1 0 0,-1-2 1 0 0,21 7 0 0 0,-18-10-1551 0 0</inkml:trace>
  <inkml:trace contextRef="#ctx0" brushRef="#br0" timeOffset="1">501 0 5063 0 0,'0'0'8463'0'0,"-1"3"-7199"0"0,-150 328 5018 0 0,48-114-5187 0 0,-51 165-338 0 0,117-276-705 0 0,-17 60-1509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1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47 8287 0 0,'15'-12'469'0'0,"-9"7"-370"0"0,-1 0-1 0 0,1 1 0 0 0,0 0 0 0 0,0 0 0 0 0,0 0 0 0 0,12-4 3070 0 0,-18 14-2544 0 0,-1-1 0 0 0,0 1 0 0 0,0 0 0 0 0,0 0 0 0 0,-1-1 0 0 0,0 1 1 0 0,-4 9-1 0 0,-24 37-719 0 0,20-35 562 0 0,-79 112 196 0 0,34-52-438 0 0,-32 43-18 0 0,-8 9-93 0 0,87-117-145 0 0,1 0-1 0 0,1 0 0 0 0,-9 21 1 0 0,14-31-620 0 0,12-9-7812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239 446 10535 0 0,'-1'2'482'0'0,"-58"56"420"0"0,24-25 6133 0 0,36-44-6752 0 0,1-9-208 0 0,0 0-1 0 0,1 1 1 0 0,1-1 0 0 0,1 1 0 0 0,1 0 0 0 0,1 0 0 0 0,0 1 0 0 0,16-28 0 0 0,-21 42-57 0 0,101-157 310 0 0,-90 143-328 0 0,2 1 1 0 0,0 0 0 0 0,0 1 0 0 0,2 0 0 0 0,0 2 0 0 0,28-19 0 0 0,-37 28 11 0 0,0 1-1 0 0,1 0 0 0 0,-1 0 1 0 0,1 1-1 0 0,0 0 0 0 0,0 0 1 0 0,0 1-1 0 0,1 1 1 0 0,-1-1-1 0 0,0 2 0 0 0,1-1 1 0 0,14 2-1 0 0,-18-1 18 0 0,0 1 0 0 0,1 0 0 0 0,-1 1 1 0 0,0-1-1 0 0,0 1 0 0 0,0 0 0 0 0,0 1 0 0 0,0-1 0 0 0,0 1 0 0 0,-1 1 1 0 0,1-1-1 0 0,-1 1 0 0 0,0 0 0 0 0,0 0 0 0 0,0 0 0 0 0,0 1 0 0 0,-1-1 0 0 0,7 11 1 0 0,-4-5-3 0 0,-2 0 0 0 0,1 1 1 0 0,-1 0-1 0 0,-1 0 0 0 0,0 0 1 0 0,-1 0-1 0 0,0 0 1 0 0,0 1-1 0 0,-1 0 0 0 0,-1-1 1 0 0,0 1-1 0 0,-1 0 0 0 0,0 0 1 0 0,-2 15-1 0 0,-1-5 16 0 0,-1 1 1 0 0,0-1-1 0 0,-2 0 0 0 0,-1 0 0 0 0,-1 0 1 0 0,-18 35-1 0 0,-78 114-19 0 0,96-158-12 0 0,-20 28 24 0 0,-40 45 0 0 0,53-70-18 0 0,0 0-1 0 0,-1-1 1 0 0,-1-1-1 0 0,0-1 1 0 0,-23 14-1 0 0,40-27-17 0 0,-34 20 190 0 0,-66 29-1 0 0,88-45-156 0 0,1 0 0 0 0,-1-1 0 0 0,1 0 0 0 0,-1-1-1 0 0,0 0 1 0 0,0 0 0 0 0,0-2 0 0 0,0 1 0 0 0,0-2-1 0 0,-18-2 1 0 0,27 3-126 0 0,0-1-1 0 0,0 0 1 0 0,0 0-1 0 0,0-1 1 0 0,1 1-1 0 0,-1-1 1 0 0,0 1-1 0 0,0-1 1 0 0,1 0-1 0 0,-1 0 1 0 0,1 0 0 0 0,0 0-1 0 0,-1-1 1 0 0,1 1-1 0 0,0 0 1 0 0,0-1-1 0 0,1 0 1 0 0,-1 1-1 0 0,0-1 1 0 0,1 0-1 0 0,0 0 1 0 0,0 0-1 0 0,-2-6 1 0 0,1 2-392 0 0,0-2 1 0 0,0 1 0 0 0,1 0-1 0 0,0 0 1 0 0,1 0 0 0 0,0 0-1 0 0,0-1 1 0 0,2-8 0 0 0,0 6-5546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0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11 249 5983 0 0,'-11'-4'14660'0'0,"14"3"-14129"0"0,9-3-198 0 0,0 1 1 0 0,17-2-1 0 0,-14 3-44 0 0,26-9-1 0 0,181-71 1120 0 0,-49 13-2028 0 0,-65 9-5852 0 0,-96 53 4516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20 16871 0 0,'-1'-1'771'0'0,"0"0"-721"0"0,0-1-1 0 0,1 1 1 0 0,-1 0 0 0 0,0 0-1 0 0,0 0 1 0 0,0 0-1 0 0,0 0 1 0 0,0 0 0 0 0,0 0-1 0 0,0 0 1 0 0,0 0 0 0 0,-1 0-1 0 0,1 1 1 0 0,0-1 0 0 0,0 0-1 0 0,-1 1 1 0 0,1-1 0 0 0,0 1-1 0 0,-1 0 1 0 0,1-1 0 0 0,0 1-1 0 0,-1 0 1 0 0,1 0 0 0 0,-3 0-1 0 0,2 0 26 0 0,-1 0-1 0 0,1 1 1 0 0,0 0-1 0 0,-1 0 1 0 0,1-1-1 0 0,0 1 1 0 0,-1 1-1 0 0,1-1 1 0 0,0 0-1 0 0,0 0 1 0 0,0 1-1 0 0,0 0 1 0 0,0-1-1 0 0,-2 3 1 0 0,-5 6 92 0 0,1 0 1 0 0,0 1 0 0 0,1-1 0 0 0,0 2-1 0 0,0-1 1 0 0,1 1 0 0 0,1 0-1 0 0,-8 22 1 0 0,9-17-112 0 0,-1-1-1 0 0,2 1 0 0 0,0 0 1 0 0,2 0-1 0 0,-1 0 0 0 0,3 23 1 0 0,-1-35-319 0 0,1 0 0 0 0,0 0 0 0 0,0 0 0 0 0,0 0 0 0 0,1 0 0 0 0,0 0 0 0 0,4 7 0 0 0,-1-3-1716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26 10591 0 0,'53'-25'9650'0'0,"-53"28"-9539"0"0,0 0 1 0 0,-1 0 0 0 0,0 0 0 0 0,1 0 0 0 0,-1 0-1 0 0,-1 0 1 0 0,1 0 0 0 0,0 0 0 0 0,-1 0 0 0 0,1 0-1 0 0,-3 2 1 0 0,-25 31-7 0 0,19-24 15 0 0,-53 57-24 0 0,-24 31-734 0 0,86-99 416 0 0,2 1-982 0 0,1-1 1059 0 0,15 2-159 0 0,-12-1 328 0 0,1 0 0 0 0,0 1 0 0 0,-1 0 0 0 0,1-1 0 0 0,-1 2 0 0 0,0-1 0 0 0,0 1 0 0 0,0 0 0 0 0,-1 0 0 0 0,1 0 0 0 0,-1 0 0 0 0,0 1 0 0 0,0 0 0 0 0,0 0 0 0 0,3 7 0 0 0,5 9 510 0 0,0 1 1 0 0,11 32-1 0 0,-21-48-377 0 0,0-1 1 0 0,0 0-1 0 0,-1 0 1 0 0,1 1-1 0 0,-1-1 1 0 0,-1 1-1 0 0,1-1 1 0 0,-1 11-1 0 0,0-14-119 0 0,-1 1 0 0 0,1-1 1 0 0,-1 1-1 0 0,1-1 0 0 0,-1 0 0 0 0,0 1 0 0 0,0-1 0 0 0,0 0 1 0 0,-1 1-1 0 0,1-1 0 0 0,0 0 0 0 0,-1 0 0 0 0,0 0 0 0 0,1 0 1 0 0,-1 0-1 0 0,0-1 0 0 0,0 1 0 0 0,0-1 0 0 0,0 1 0 0 0,0-1 1 0 0,-4 3-1 0 0,-6 0-36 0 0,1 0 1 0 0,0 0-1 0 0,-1-1 1 0 0,0 0-1 0 0,-22 1 1 0 0,3 1-5 0 0,-4 0-59 0 0,1-1 1 0 0,-1-2-1 0 0,0-1 0 0 0,-38-4 0 0 0,68 2 52 0 0,-6 0-130 0 0,-1 0 0 0 0,1-1 0 0 0,0 0 0 0 0,-16-6 0 0 0,26 7-13 0 0,-1 0 0 0 0,1 0 0 0 0,0 0-1 0 0,-1 0 1 0 0,1 0 0 0 0,0 0 0 0 0,0-1 0 0 0,0 1-1 0 0,0 0 1 0 0,0-1 0 0 0,0 1 0 0 0,0-1 0 0 0,1 1 0 0 0,-1-1-1 0 0,0 1 1 0 0,1-1 0 0 0,-1 0 0 0 0,1 1 0 0 0,0-1-1 0 0,-1 0 1 0 0,1 1 0 0 0,0-1 0 0 0,0 0 0 0 0,0 1-1 0 0,0-1 1 0 0,1 0 0 0 0,-1-2 0 0 0,5-12-6619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34 4143 0 0,'0'-1'191'0'0,"1"-31"4649"0"0,-13 32-1945 0 0,9 0-2360 0 0,1 1 0 0 0,-1-1 0 0 0,0 1 0 0 0,0 0 0 0 0,0 0 1 0 0,1 0-1 0 0,-1 0 0 0 0,0 1 0 0 0,1-1 0 0 0,-1 1 0 0 0,1-1 1 0 0,0 1-1 0 0,-1 0 0 0 0,1 0 0 0 0,-3 3 0 0 0,-1 3-182 0 0,0 0 0 0 0,1 0 0 0 0,-7 12-1 0 0,8-11-415 0 0,-29 54 422 0 0,-34 94 0 0 0,-12 75 38 0 0,33-95-165 0 0,6-25-108 0 0,-5-3 0 0 0,-5-2 1 0 0,-97 154-1 0 0,127-232-279 0 0,0 0 0 0 0,-2-1 0 0 0,-1-2 0 0 0,-32 29 0 0 0,38-41-1263 0 0,-1-3-445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3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52 257 5983 0 0,'-10'-1'1693'0'0,"-10"4"-4098"0"0,-2 0 19208 0 0,33 2-15734 0 0,-1-2-895 0 0,0-1 0 0 0,0-1-1 0 0,0 1 1 0 0,0-2 0 0 0,0 1-1 0 0,13-2 1 0 0,2-2 119 0 0,34-7-1 0 0,101-30 88 0 0,207-80-1 0 0,-197 51-1562 0 0,-118 47 651 0 0,-33 15-1024 0 0,-4 3-413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3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1 516 8751 0 0,'0'0'11410'0'0,"0"-2"-10556"0"0,0-18 139 0 0,2 0-1 0 0,1 0 1 0 0,10-38 0 0 0,26-59-129 0 0,-28 91-792 0 0,0 0-1 0 0,2 0 1 0 0,1 1 0 0 0,26-35 0 0 0,-33 49-91 0 0,2 1 1 0 0,-1 1-1 0 0,1-1 0 0 0,1 1 1 0 0,0 1-1 0 0,0 0 1 0 0,0 0-1 0 0,1 1 0 0 0,0 1 1 0 0,1-1-1 0 0,-1 2 1 0 0,17-6-1 0 0,-21 9-272 0 0,0 0-1 0 0,1 1 1 0 0,-1 0-1 0 0,0 1 1 0 0,9-1 0 0 0,18 5-7695 0 0,-17 0 968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118 800 13823 0 0,'0'0'4158'0'0,"-1"1"-2689"0"0,-18 47 1446 0 0,-4 12-1529 0 0,11-13-434 0 0,7-26-696 0 0,-10 28-1 0 0,4-18-163 0 0,-10 22-31 0 0,19-49-125 0 0,0 1-1 0 0,1-1 1 0 0,-1 0 0 0 0,1 1-1 0 0,0-1 1 0 0,1 1-1 0 0,-1-1 1 0 0,1 1 0 0 0,0-1-1 0 0,0 6 1 0 0,0-10 61 0 0,3-1-1223 0 0,9-3-373 0 0</inkml:trace>
  <inkml:trace contextRef="#ctx0" brushRef="#br0" timeOffset="1">983 54 14743 0 0,'5'-6'548'0'0,"-1"-1"-224"0"0,1 0 0 0 0,0 0 1 0 0,0 0-1 0 0,1 1 0 0 0,7-7 3014 0 0,-13 15-2883 0 0,-1 9-331 0 0,-1 0 1 0 0,0-1 0 0 0,-1 1 0 0 0,0 0 0 0 0,-1-1 0 0 0,0 0 0 0 0,-9 17 0 0 0,3-7 20 0 0,-54 124 658 0 0,-52 109 336 0 0,-60 151-859 0 0,120-237-479 0 0,45-132-193 0 0,10-20-7367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0 371 3223 0 0,'1'-1'240'0'0,"11"-26"-17"0"0,-3 8 2319 0 0,2 1-1 0 0,0 0 0 0 0,23-28 0 0 0,-15 24-1869 0 0,0 2-1 0 0,2 0 1 0 0,0 1 0 0 0,1 2-1 0 0,1 0 1 0 0,26-14-1 0 0,-13 11-177 0 0,0 2 0 0 0,2 2-1 0 0,61-19 1 0 0,-94 33-379 0 0,0 1 0 0 0,0 0-1 0 0,0 0 1 0 0,0 1 0 0 0,0-1 0 0 0,-1 1-1 0 0,1 0 1 0 0,0 0 0 0 0,0 1 0 0 0,0-1-1 0 0,0 1 1 0 0,5 2 0 0 0,-7-2-34 0 0,0 0 0 0 0,0 0 1 0 0,-1 1-1 0 0,1-1 0 0 0,-1 1 1 0 0,1 0-1 0 0,-1-1 0 0 0,0 1 0 0 0,0 0 1 0 0,0 1-1 0 0,0-1 0 0 0,0 0 1 0 0,0 0-1 0 0,0 1 0 0 0,-1-1 0 0 0,1 1 1 0 0,-1 0-1 0 0,0-1 0 0 0,0 1 1 0 0,0 0-1 0 0,1 3 0 0 0,0 4-7 0 0,0 0 0 0 0,-1-1 0 0 0,0 1 0 0 0,0 0 0 0 0,-1-1 0 0 0,0 1 0 0 0,-1 0 0 0 0,0 0-1 0 0,-1-1 1 0 0,0 1 0 0 0,-4 11 0 0 0,-5 9 41 0 0,-1-1 0 0 0,-18 30 0 0 0,20-40-19 0 0,-1 2-60 0 0,-1 0 1 0 0,-1 0-1 0 0,-1-1 0 0 0,-1-1 1 0 0,-1 0-1 0 0,0-1 0 0 0,-22 18 1 0 0,26-27-34 0 0,0 0 1 0 0,-1 0-1 0 0,1-1 1 0 0,-2-1-1 0 0,1 0 1 0 0,-1-1-1 0 0,0 0 1 0 0,0-1-1 0 0,-1-1 1 0 0,1 0-1 0 0,-1-1 1 0 0,-25 2-1 0 0,28-4 4 0 0,0 0-1 0 0,0-1 0 0 0,0-1 1 0 0,0 0-1 0 0,1 0 1 0 0,-1-1-1 0 0,0-1 0 0 0,0 0 1 0 0,-13-6-1 0 0,22 8-46 0 0,1 0 0 0 0,0-1-1 0 0,0 1 1 0 0,0-1 0 0 0,0 0 0 0 0,0 0 0 0 0,0 1-1 0 0,0-1 1 0 0,1 0 0 0 0,-1-1 0 0 0,1 1-1 0 0,-1 0 1 0 0,1 0 0 0 0,0-1 0 0 0,0 1-1 0 0,0-1 1 0 0,0 1 0 0 0,-1-5 0 0 0,1 4-842 0 0,1-1 1 0 0,0 1 0 0 0,-1-1 0 0 0,1 1-1 0 0,0 0 1 0 0,1-1 0 0 0,-1 1 0 0 0,2-6-1 0 0,3-9-6374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36 12439 0 0,'4'-8'482'0'0,"4"-11"327"0"0,-8 11 5607 0 0,2 26-5631 0 0,-7 13-225 0 0,0 0-1 0 0,-3 0 0 0 0,-11 32 1 0 0,-3 10-75 0 0,20-63-375 0 0,0-1 0 0 0,0 1 1 0 0,1 15-1 0 0,1-24-90 0 0,0 0 1 0 0,0 0-1 0 0,0 0 0 0 0,0 0 1 0 0,1-1-1 0 0,-1 1 0 0 0,0 0 0 0 0,1 0 1 0 0,-1-1-1 0 0,1 1 0 0 0,-1 0 1 0 0,1 0-1 0 0,-1-1 0 0 0,1 1 0 0 0,-1-1 1 0 0,1 1-1 0 0,-1 0 0 0 0,1-1 1 0 0,0 1-1 0 0,-1-1 0 0 0,1 1 0 0 0,0-1 1 0 0,0 0-1 0 0,-1 1 0 0 0,1-1 1 0 0,0 0-1 0 0,0 0 0 0 0,0 1 0 0 0,-1-1 1 0 0,1 0-1 0 0,0 0 0 0 0,0 0 1 0 0,0 0-1 0 0,1 0 0 0 0,29-2 298 0 0,-24 0-278 0 0,1 0-1 0 0,0 0 1 0 0,-1-1-1 0 0,0 0 0 0 0,1 0 1 0 0,8-6-1 0 0,40-30 20 0 0,-42 29-59 0 0,7-6-71 0 0,-1 0 0 0 0,0-2 1 0 0,24-27-1 0 0,-28 19-256 0 0,-15 25 262 0 0,-2 1-233 0 0,0 1 288 0 0,0 0 0 0 0,0 0 0 0 0,1 0 0 0 0,-1-1 0 0 0,0 1 0 0 0,1 0 0 0 0,-1 0 0 0 0,0 0 0 0 0,1 0 0 0 0,-1 0 0 0 0,1 0 0 0 0,0 0 0 0 0,-1 1 0 0 0,1-1 1 0 0,-1 2-1 0 0,0 18 19 0 0,1-14-5 0 0,1 0 0 0 0,0 0 1 0 0,1 0-1 0 0,-1-1 0 0 0,1 1 0 0 0,1-1 0 0 0,-1 1 0 0 0,1-1 0 0 0,0 0 0 0 0,6 9 1 0 0,-6-12-39 0 0,0 1 1 0 0,0-1 0 0 0,0 0 0 0 0,0 1 0 0 0,1-1 0 0 0,-1-1-1 0 0,1 1 1 0 0,0 0 0 0 0,0-1 0 0 0,0 0 0 0 0,0 0-1 0 0,0 0 1 0 0,0 0 0 0 0,1-1 0 0 0,-1 0 0 0 0,9 2-1 0 0,-8-2-210 0 0,17 1-1630 0 0,-7-4-3558 0 0,-1-4-1579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5527 0 0,'-1'1'3004'0'0,"-34"66"6608"0"0,-37 82-6633 0 0,-7 48-1120 0 0,-46 123-257 0 0,95-237-1327 0 0,-78 225 175 0 0,100-286-456 0 0,1 1 0 0 0,1 0 0 0 0,1 0 0 0 0,-3 45 0 0 0,8-67-138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48 118 14279 0 0,'-2'0'1103'0'0,"-1"0"-980"0"0,0 0 1 0 0,-1-1-1 0 0,1 2 0 0 0,0-1 1 0 0,0 0-1 0 0,-1 1 0 0 0,-4 1 0 0 0,-6 3 6775 0 0,15-5-6417 0 0,13 1-217 0 0,-1 0 0 0 0,0-1 0 0 0,1-1 0 0 0,-1 0 0 0 0,0-1 0 0 0,23-5-1 0 0,-7 1-99 0 0,300-60-75 0 0,-113 25-2209 0 0,-180 37-2204 0 0,-23 6-2936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0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134 358 3679 0 0,'0'0'14047'0'0,"-1"3"-13556"0"0,1-1-450 0 0,-1 0 0 0 0,0 0 1 0 0,1 0-1 0 0,-1 0 0 0 0,0 0 1 0 0,0 0-1 0 0,0 0 1 0 0,0 0-1 0 0,0 0 0 0 0,-1 0 1 0 0,1-1-1 0 0,0 1 0 0 0,-1 0 1 0 0,1-1-1 0 0,-1 1 1 0 0,0-1-1 0 0,0 0 0 0 0,1 0 1 0 0,-4 2-1 0 0,2-2-8 0 0,0 0 0 0 0,0 0-1 0 0,0 0 1 0 0,0-1 0 0 0,0 1 0 0 0,0-1-1 0 0,0 1 1 0 0,0-1 0 0 0,0 0-1 0 0,0-1 1 0 0,0 1 0 0 0,0 0 0 0 0,0-1-1 0 0,-5-1 1 0 0,4 1 13 0 0,-1 0 0 0 0,1-1 0 0 0,-1 0-1 0 0,1 0 1 0 0,-1 0 0 0 0,1 0 0 0 0,0 0 0 0 0,-4-4 0 0 0,7 5-18 0 0,0 0 0 0 0,0-1 0 0 0,0 1 0 0 0,0 0 1 0 0,0-1-1 0 0,0 1 0 0 0,0-1 0 0 0,0 1 0 0 0,0-1 0 0 0,1 1 1 0 0,-1-1-1 0 0,1 1 0 0 0,-1-1 0 0 0,1 0 0 0 0,0 1 1 0 0,-1-1-1 0 0,1 0 0 0 0,0 0 0 0 0,0 1 0 0 0,0-1 1 0 0,0 0-1 0 0,1 1 0 0 0,-1-1 0 0 0,0 0 0 0 0,2-2 1 0 0,1-6 85 0 0,1 1 1 0 0,0 0 0 0 0,1 0 0 0 0,0 0 0 0 0,0 0-1 0 0,1 1 1 0 0,0 0 0 0 0,0 0 0 0 0,12-11 0 0 0,9-6 30 0 0,37-26 1 0 0,-58 46-159 0 0,35-26-664 0 0,69-38-1 0 0,-80 54-1724 0 0,48-19-1 0 0,-55 27-3545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1839 0 0,'0'0'83'0'0,"0"9"10"0"0,0-4 193 0 0,1-1-1 0 0,0 1 0 0 0,0 0 1 0 0,0-1-1 0 0,0 1 0 0 0,1-1 1 0 0,0 1-1 0 0,0-1 0 0 0,0 0 1 0 0,0 1-1 0 0,6 6 0 0 0,-6-9 296 0 0,1 1 1 0 0,-1 0-1 0 0,1-1 0 0 0,0 0 0 0 0,0 1 1 0 0,0-1-1 0 0,1 0 0 0 0,-1-1 0 0 0,0 1 0 0 0,1-1 1 0 0,-1 1-1 0 0,5 0 0 0 0,0 0 674 0 0,0-1 0 0 0,0 0 0 0 0,0 0 0 0 0,0-1 0 0 0,0 0 0 0 0,10-1 1 0 0,25-5 1171 0 0,-20 2-2296 0 0,-1-1-1 0 0,1-1 0 0 0,-1 0 1 0 0,0-2-1 0 0,0-1 0 0 0,-1-1 0 0 0,0-1 1 0 0,-1 0-1 0 0,20-16 0 0 0,-36 24-130 0 0,1-1 0 0 0,-1 0 0 0 0,-1 0 0 0 0,1 0 1 0 0,6-10-1 0 0,-9 13-16 0 0,0-1 0 0 0,0 1 0 0 0,0-1 0 0 0,-1 1 0 0 0,1-1 1 0 0,0 0-1 0 0,-1 1 0 0 0,1-1 0 0 0,-1 0 0 0 0,1 0 0 0 0,-1 1 1 0 0,0-1-1 0 0,0 0 0 0 0,0 0 0 0 0,0 0 0 0 0,0 1 0 0 0,0-1 0 0 0,-1 0 1 0 0,1 0-1 0 0,0 0 0 0 0,-2-1 0 0 0,2 2-2 0 0,0 1 0 0 0,-1 0 1 0 0,1-1-1 0 0,-1 1 0 0 0,1 0 0 0 0,-1-1 0 0 0,1 1 0 0 0,-1 0 1 0 0,1 0-1 0 0,-1 0 0 0 0,1 0 0 0 0,-1-1 0 0 0,1 1 0 0 0,-1 0 0 0 0,0 0 1 0 0,1 0-1 0 0,-1 0 0 0 0,1 0 0 0 0,-1 0 0 0 0,1 0 0 0 0,-2 1 1 0 0,-11 1-108 0 0,12-2 103 0 0,-18 6-103 0 0,1 0 1 0 0,-1 1-1 0 0,-22 13 0 0 0,-1-1 106 0 0,30-13 10 0 0,-1 0-1 0 0,1 1 1 0 0,1 0 0 0 0,0 1-1 0 0,0 0 1 0 0,-18 17 0 0 0,23-19 29 0 0,0 1-1 0 0,0 0 1 0 0,1 0 0 0 0,0 0 0 0 0,0 0 0 0 0,1 1 0 0 0,0 0 0 0 0,0 0 0 0 0,1 0-1 0 0,0 0 1 0 0,-3 15 0 0 0,5-18-29 0 0,1 0-1 0 0,-1-1 1 0 0,1 1-1 0 0,0 0 1 0 0,1-1 0 0 0,-1 1-1 0 0,1 0 1 0 0,0-1-1 0 0,0 1 1 0 0,0 0-1 0 0,1-1 1 0 0,2 6 0 0 0,-3-7-287 0 0,1 0 1 0 0,0 0 0 0 0,0 0 0 0 0,0 0 0 0 0,0-1 0 0 0,0 1 0 0 0,1-1-1 0 0,-1 1 1 0 0,1-1 0 0 0,4 4 0 0 0,6 1-7312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1 495 2759 0 0,'1'1'207'0'0,"35"10"9801"0"0,-23-8-5848 0 0,-11-3-3868 0 0,1 1 0 0 0,0-1-1 0 0,0 0 1 0 0,-1 1 0 0 0,1-1 0 0 0,0-1 0 0 0,-1 1-1 0 0,1 0 1 0 0,0-1 0 0 0,-1 1 0 0 0,1-1 0 0 0,0 0 0 0 0,-1 0-1 0 0,1 0 1 0 0,-1 0 0 0 0,0 0 0 0 0,1-1 0 0 0,-1 1 0 0 0,0-1-1 0 0,0 1 1 0 0,0-1 0 0 0,0 0 0 0 0,3-2 0 0 0,-3 1-205 0 0,0 0 0 0 0,0 0 0 0 0,-1 0 0 0 0,1 0 0 0 0,-1 0 0 0 0,1 0 0 0 0,-1 0 0 0 0,0-1 0 0 0,0 1 0 0 0,-1 0 0 0 0,1-1 0 0 0,-1 1 0 0 0,1-1 0 0 0,-1 1 0 0 0,0-1 0 0 0,-1 1 0 0 0,1 0 0 0 0,-1-6 0 0 0,-5-16-41 0 0,2 0-1 0 0,1-1 1 0 0,0-26-1 0 0,4 42-42 0 0,-1 0 0 0 0,2 0-1 0 0,-1 0 1 0 0,1 0 0 0 0,1 0-1 0 0,0 0 1 0 0,0 1 0 0 0,1-1 0 0 0,0 1-1 0 0,9-15 1 0 0,-3 10-69 0 0,0 0 1 0 0,1 1-1 0 0,0 1 1 0 0,1 0-1 0 0,0 1 0 0 0,1 0 1 0 0,0 0-1 0 0,1 2 0 0 0,0 0 1 0 0,1 0-1 0 0,0 1 0 0 0,0 1 1 0 0,0 1-1 0 0,1 0 1 0 0,0 1-1 0 0,0 0 0 0 0,1 2 1 0 0,-1 0-1 0 0,1 0 0 0 0,0 2 1 0 0,23 0-1 0 0,-36 2 93 0 0,0-1-1 0 0,0 1 1 0 0,0 0 0 0 0,0 0-1 0 0,-1 0 1 0 0,1 1-1 0 0,0-1 1 0 0,-1 1 0 0 0,1 0-1 0 0,-1 0 1 0 0,0 0-1 0 0,1 1 1 0 0,-1-1 0 0 0,0 1-1 0 0,4 4 1 0 0,-3-2 13 0 0,-1-1 1 0 0,0 0 0 0 0,0 1 0 0 0,0-1-1 0 0,0 1 1 0 0,-1 0 0 0 0,0 0-1 0 0,0 0 1 0 0,0 0 0 0 0,2 10-1 0 0,-3-5-29 0 0,-1-1 1 0 0,0 1-1 0 0,-1-1 0 0 0,0 0 0 0 0,0 1 0 0 0,-1-1 0 0 0,0 0 0 0 0,0 0 0 0 0,-1 0 0 0 0,0 0 0 0 0,-1 0 0 0 0,0-1 0 0 0,-7 11 0 0 0,5-9 2 0 0,-1-1 0 0 0,0-1 0 0 0,-1 1 0 0 0,-14 12 0 0 0,-38 27-79 0 0,45-38 42 0 0,-98 61-165 0 0,62-42-137 0 0,50-28 308 0 0,1-1 0 0 0,0 0-1 0 0,0 0 1 0 0,0 0 0 0 0,-1 0 0 0 0,1 1 0 0 0,0-1-1 0 0,0 0 1 0 0,-1 0 0 0 0,1 0 0 0 0,0 0 0 0 0,0 0-1 0 0,-1 0 1 0 0,1 0 0 0 0,0 1 0 0 0,0-1 0 0 0,-1 0-1 0 0,1 0 1 0 0,0 0 0 0 0,0 0 0 0 0,-1 0-1 0 0,1 0 1 0 0,0 0 0 0 0,0 0 0 0 0,-1-1 0 0 0,1 1-1 0 0,0 0 1 0 0,0 0 0 0 0,-1 0 0 0 0,1 0 0 0 0,0-8-250 0 0,11-12-148 0 0,-2 9-25 0 0,-1 0-1 0 0,0 0 1 0 0,0 0 0 0 0,9-21 0 0 0,-5 6-1153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71 20095 0 0,'6'-13'222'0'0,"3"-3"768"0"0,9-24-1 0 0,-17 39-911 0 0,-3 2-62 0 0,1 0 1 0 0,-1 0-1 0 0,1 0 0 0 0,-1 1 1 0 0,1-1-1 0 0,0 1 0 0 0,0-1 1 0 0,0 1-1 0 0,-1 1 0 0 0,-1 0 3 0 0,-106 158-7 0 0,78-112-13 0 0,5-5 149 0 0,1 2 1 0 0,-36 96-1 0 0,-16 103 529 0 0,64-201-607 0 0,7-25 85 0 0,-6 25 240 0 0,-33 77-1 0 0,35-104-168 0 0,0 0 0 0 0,-22 26 0 0 0,12-16-1922 0 0,1 1-4346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17 9383 0 0,'0'0'852'0'0,"0"-2"-704"0"0,1-2 40 0 0,6-7 7633 0 0,-7 11-7752 0 0,0 11 3146 0 0,-2-1-4364 0 0,-11 26 1517 0 0,-36 66 0 0 0,27-60-160 0 0,-21 36-82 0 0,-55 73 0 0 0,22-48-37 0 0,28-39-54 0 0,28-38-1159 0 0,19-25 562 0 0,4-4-9 0 0,7-8-45 0 0,7-10-943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348 401 4607 0 0,'-2'1'354'0'0,"-5"2"-21"0"0,0 0-1 0 0,0 0 1 0 0,-10 2 0 0 0,-6 3 4657 0 0,22-8-4907 0 0,1 0-1 0 0,0 0 1 0 0,0 0-1 0 0,0 1 1 0 0,0-1 0 0 0,0 0-1 0 0,-1 0 1 0 0,1 0 0 0 0,0 0-1 0 0,0 0 1 0 0,0 0-1 0 0,0 0 1 0 0,-1 0 0 0 0,1 0-1 0 0,0 0 1 0 0,0 0-1 0 0,0 0 1 0 0,0 0 0 0 0,-1 0-1 0 0,1 0 1 0 0,0 0-1 0 0,0 0 1 0 0,0 0 0 0 0,0 0-1 0 0,-1 0 1 0 0,1 0 0 0 0,0 0-1 0 0,0 0 1 0 0,0 0-1 0 0,0 0 1 0 0,-1 0 0 0 0,1 0-1 0 0,0 0 1 0 0,0 0-1 0 0,0 0 1 0 0,0-1 0 0 0,0 1-1 0 0,-1 0 1 0 0,1 0-1 0 0,0 0 1 0 0,0 0 0 0 0,0 0-1 0 0,0-1 1 0 0,0 1 0 0 0,0 0-1 0 0,0 0 1 0 0,0 0-1 0 0,0 0 1 0 0,-1 0 0 0 0,1-1-1 0 0,0 1 1 0 0,0 0-1 0 0,0 0 1 0 0,0 0 0 0 0,0-1-1 0 0,0 1 1 0 0,0 0-1 0 0,0 0 1 0 0,3-10 802 0 0,4-2-510 0 0,-1 1 0 0 0,1 0 0 0 0,1 0 0 0 0,0 1 1 0 0,14-14-1 0 0,52-44 117 0 0,-62 58-401 0 0,28-24 15 0 0,2 2 0 0 0,2 2-1 0 0,0 2 1 0 0,2 2 0 0 0,1 1-1 0 0,89-31 1 0 0,-130 54-87 0 0,9-3 23 0 0,0 0 0 0 0,29-4 0 0 0,-41 9-19 0 0,0-1 0 0 0,0 1 1 0 0,0 0-1 0 0,0-1 0 0 0,0 2 0 0 0,0-1 0 0 0,0 0 1 0 0,0 1-1 0 0,0-1 0 0 0,0 1 0 0 0,0 0 0 0 0,0 0 1 0 0,0 0-1 0 0,0 0 0 0 0,0 0 0 0 0,0 1 0 0 0,-1 0 1 0 0,1-1-1 0 0,-1 1 0 0 0,5 4 0 0 0,-5-3 9 0 0,-1-1 0 0 0,0 1 0 0 0,1-1 0 0 0,-1 1 0 0 0,0 0 0 0 0,-1 0 1 0 0,1 0-1 0 0,0-1 0 0 0,-1 1 0 0 0,0 0 0 0 0,1 0 0 0 0,-1 0 0 0 0,0 0 0 0 0,-1 0 0 0 0,1 0 0 0 0,0 0 0 0 0,-1-1 0 0 0,0 1 0 0 0,1 0 0 0 0,-3 5 0 0 0,-2 5 87 0 0,-1-1-1 0 0,1 0 0 0 0,-9 13 1 0 0,1-5 71 0 0,-2 0 1 0 0,0-1 0 0 0,-29 29-1 0 0,-60 45 189 0 0,68-62-287 0 0,-196 146-360 0 0,203-158-4 0 0,0-1 1 0 0,-1-1-1 0 0,-1-2 0 0 0,0-1 1 0 0,-36 11-1 0 0,53-20 95 0 0,-1-2-1 0 0,1 1 1 0 0,-1-2 0 0 0,0 0-1 0 0,0-1 1 0 0,0 0-1 0 0,0-1 1 0 0,1-1 0 0 0,-1 0-1 0 0,0-1 1 0 0,0-1 0 0 0,1 0-1 0 0,-1-1 1 0 0,-16-7 0 0 0,28 10 154 0 0,1 0 11 0 0,0 1 1 0 0,0-1-1 0 0,1 0 1 0 0,-1 0-1 0 0,0 0 1 0 0,1 0 0 0 0,-1 0-1 0 0,0 0 1 0 0,1 0-1 0 0,0 0 1 0 0,-1-1-1 0 0,1 1 1 0 0,0-1-1 0 0,-2-2 1 0 0,2 4 11 0 0,1-1 1 0 0,0 1-1 0 0,0 0 0 0 0,0-1 1 0 0,0 1-1 0 0,-1-1 0 0 0,1 1 1 0 0,0-1-1 0 0,0 1 1 0 0,0-1-1 0 0,0 1 0 0 0,0-1 1 0 0,0 0-1 0 0,0 1 0 0 0,0-1 1 0 0,0 1-1 0 0,1-1 0 0 0,-1 1 1 0 0,0 0-1 0 0,0-1 1 0 0,0 1-1 0 0,0-1 0 0 0,1 1 1 0 0,-1-1-1 0 0,0 1 0 0 0,1-1 1 0 0,-1 1-1 0 0,0 0 0 0 0,1-1 1 0 0,-1 1-1 0 0,0 0 1 0 0,1-1-1 0 0,-1 1 0 0 0,1 0 1 0 0,-1-1-1 0 0,0 1 0 0 0,1 0 1 0 0,-1 0-1 0 0,1-1 0 0 0,-1 1 1 0 0,1 0-1 0 0,0 0 1 0 0,0 0 11 0 0,2-1 49 0 0,-1 0 0 0 0,1 0 0 0 0,0 0 0 0 0,0 0 1 0 0,0 1-1 0 0,0-1 0 0 0,1 1 0 0 0,-1 0 0 0 0,0 0 0 0 0,0 0 0 0 0,0 1 1 0 0,0-1-1 0 0,0 1 0 0 0,0-1 0 0 0,0 1 0 0 0,0 0 0 0 0,0 0 0 0 0,-1 0 0 0 0,4 2 1 0 0,7 4 162 0 0,0 1 1 0 0,21 16-1 0 0,-14-9-16 0 0,46 33 111 0 0,99 64 408 0 0,-135-94-643 0 0,2-1-1 0 0,0-1 1 0 0,53 17 0 0 0,-66-27-81 0 0,57 20 62 0 0,-54-19-224 0 0,-21-6 116 0 0,-1-1-1 0 0,1 0 1 0 0,0 1-1 0 0,-1-1 1 0 0,1 1-1 0 0,-1-1 1 0 0,1 1-1 0 0,-1 0 1 0 0,1-1-1 0 0,-1 1 1 0 0,1 0-1 0 0,-1-1 1 0 0,1 1-1 0 0,-1 0 1 0 0,0-1-1 0 0,1 1 1 0 0,-1 0-1 0 0,1 1 1 0 0,0 2-3209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69 13735 0 0,'1'-2'630'0'0,"26"-16"1599"0"0,-27 16-2101 0 0,0 1 1 0 0,0 0 0 0 0,0-1-1 0 0,0 1 1 0 0,-1-1-1 0 0,1 1 1 0 0,-1 0-1 0 0,1-1 1 0 0,-2-1-1 0 0,0 1 5 0 0,0 0 0 0 0,0 0 0 0 0,-1 0-1 0 0,0 0 1 0 0,1 0 0 0 0,-1 0 0 0 0,0 1 0 0 0,1-1 0 0 0,-1 1-1 0 0,0 0 1 0 0,0 0 0 0 0,-4-1 0 0 0,-37-7 668 0 0,39 8-789 0 0,0 1-1 0 0,0 0 1 0 0,-1-1 0 0 0,1 2-1 0 0,0-1 1 0 0,0 1 0 0 0,0-1-1 0 0,-1 1 1 0 0,1 1 0 0 0,0-1-1 0 0,0 1 1 0 0,0 0-1 0 0,1 0 1 0 0,-1 0 0 0 0,0 1-1 0 0,1 0 1 0 0,0 0 0 0 0,-1 0-1 0 0,1 0 1 0 0,0 0 0 0 0,-5 7-1 0 0,-2 2 36 0 0,0 1-1 0 0,1 0 0 0 0,0 0 1 0 0,2 1-1 0 0,-11 19 1 0 0,5-2 109 0 0,-16 49 0 0 0,28-73-130 0 0,0 0 0 0 0,1 0 0 0 0,0 1 0 0 0,0-1 0 0 0,0 0 0 0 0,1 0 0 0 0,1 8 0 0 0,-1-14-13 0 0,0 1 1 0 0,0-1 0 0 0,0 1-1 0 0,0-1 1 0 0,0 0 0 0 0,1 1 0 0 0,-1-1-1 0 0,1 0 1 0 0,-1 0 0 0 0,1 1-1 0 0,-1-1 1 0 0,1 0 0 0 0,-1 0-1 0 0,1 0 1 0 0,0 0 0 0 0,0 1 0 0 0,0-1-1 0 0,0 0 1 0 0,0 0 0 0 0,0-1-1 0 0,0 1 1 0 0,0 0 0 0 0,0 0-1 0 0,0 0 1 0 0,0-1 0 0 0,0 1 0 0 0,1-1-1 0 0,-1 1 1 0 0,0-1 0 0 0,1 1-1 0 0,-1-1 1 0 0,0 0 0 0 0,1 1-1 0 0,-1-1 1 0 0,0 0 0 0 0,1 0 0 0 0,-1 0-1 0 0,0 0 1 0 0,1 0 0 0 0,-1-1-1 0 0,0 1 1 0 0,1 0 0 0 0,2-1 0 0 0,3-1-25 0 0,1-1 0 0 0,0 0 0 0 0,-1 0 0 0 0,0 0 0 0 0,11-7 0 0 0,15-14-6725 0 0,-19 13 160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13591 0 0,'0'0'5002'0'0,"1"-1"-4236"0"0,7-8-357 0 0,-1 0 0 0 0,0 0 0 0 0,-1-1 0 0 0,0 0 0 0 0,5-14 0 0 0,-5 13-442 0 0,0-1 1 0 0,1 1-1 0 0,0 0 0 0 0,12-16 1 0 0,-12 21-69 0 0,0-1 1 0 0,1 1 0 0 0,-1 1-1 0 0,1-1 1 0 0,0 1 0 0 0,1 0-1 0 0,-1 1 1 0 0,1 0 0 0 0,0 1-1 0 0,0 0 1 0 0,12-3 0 0 0,-17 5 83 0 0,1 0 1 0 0,0 0-1 0 0,-1 1 1 0 0,1 0 0 0 0,0 0-1 0 0,-1 0 1 0 0,1 1 0 0 0,0 0-1 0 0,-1-1 1 0 0,10 4 0 0 0,-11-2 66 0 0,0-1 0 0 0,0 1 0 0 0,0 0 1 0 0,0-1-1 0 0,0 2 0 0 0,0-1 1 0 0,-1 0-1 0 0,1 0 0 0 0,-1 1 0 0 0,1 0 1 0 0,-1-1-1 0 0,0 1 0 0 0,0 0 1 0 0,0 0-1 0 0,0 0 0 0 0,1 4 1 0 0,2 5 183 0 0,-1 0 1 0 0,0 0-1 0 0,0 1 1 0 0,-2-1-1 0 0,1 1 1 0 0,-1 0-1 0 0,-1 0 1 0 0,-1 16-1 0 0,4 10-8075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130 467 5527 0 0,'5'-1'165'0'0,"-3"0"-94"0"0,17-8 16629 0 0,-20 8-16181 0 0,-14-10-231 0 0,-20-10-1 0 0,21 12-217 0 0,0 1 0 0 0,-25-21 0 0 0,35 26-88 0 0,1-1 0 0 0,0 1 0 0 0,0-1 0 0 0,0 1 0 0 0,0-1 0 0 0,1 0 0 0 0,-1 0 0 0 0,1 0 0 0 0,0 0 0 0 0,0-1 0 0 0,0 1 0 0 0,1 0 0 0 0,0-1 0 0 0,-2-8-1 0 0,3 8-20 0 0,0 1-1 0 0,0 0 0 0 0,1-1 1 0 0,-1 1-1 0 0,1 0 0 0 0,0 0 1 0 0,0-1-1 0 0,1 1 0 0 0,-1 0 1 0 0,1 0-1 0 0,4-7 0 0 0,4-5-230 0 0,17-21 0 0 0,-17 23 136 0 0,4-4 51 0 0,1 1-1 0 0,0 0 1 0 0,1 1 0 0 0,1 1 0 0 0,1 1-1 0 0,0 0 1 0 0,0 1 0 0 0,29-15 0 0 0,-33 22 179 0 0,1 1 1 0 0,-1 0 0 0 0,1 1-1 0 0,0 0 1 0 0,0 1-1 0 0,0 1 1 0 0,0 0 0 0 0,1 2-1 0 0,-1-1 1 0 0,0 2 0 0 0,1 0-1 0 0,-1 1 1 0 0,0 0 0 0 0,0 1-1 0 0,23 8 1 0 0,-35-10-58 0 0,0 0-1 0 0,0 1 1 0 0,0-1 0 0 0,0 1-1 0 0,0 0 1 0 0,-1 0 0 0 0,1 0-1 0 0,0 0 1 0 0,-1 0-1 0 0,0 0 1 0 0,0 1 0 0 0,1-1-1 0 0,-1 1 1 0 0,-1-1 0 0 0,1 1-1 0 0,0 0 1 0 0,-1 0 0 0 0,1 0-1 0 0,-1 0 1 0 0,0 0-1 0 0,0 0 1 0 0,1 5 0 0 0,-1-4 3 0 0,-1 1 1 0 0,0-1-1 0 0,0 1 1 0 0,0-1-1 0 0,0 1 0 0 0,0-1 1 0 0,-1 0-1 0 0,0 1 1 0 0,0-1-1 0 0,0 1 1 0 0,-1-1-1 0 0,1 0 1 0 0,-1 0-1 0 0,0 0 1 0 0,-5 7-1 0 0,2-4 12 0 0,-3 7 29 0 0,-2-1-1 0 0,0 0 1 0 0,0-1-1 0 0,-23 20 1 0 0,-4-1-237 0 0,-63 47-201 0 0,83-66-753 0 0,0-2-1 0 0,0-1 1 0 0,-1 0 0 0 0,-26 9-1 0 0,31-15-413 0 0,0-4-28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1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12959 0 0,'0'0'1444'0'0,"-1"1"-1080"0"0,-6 7-68 0 0,-1 0-1 0 0,1 0 1 0 0,1 1-1 0 0,-1 0 1 0 0,2 0-1 0 0,-1 0 1 0 0,-4 12-1 0 0,4-10-123 0 0,-23 52 784 0 0,-38 116 0 0 0,44-110-260 0 0,-48 100 0 0 0,22-85-496 0 0,-69 92 1 0 0,72-112-354 0 0,41-56 100 0 0,-14 22-94 0 0,18-28 120 0 0,1-1 1 0 0,-1 1 0 0 0,0-1 0 0 0,1 1 0 0 0,-1-1 0 0 0,1 1 0 0 0,0-1 0 0 0,0 1 0 0 0,-1-1 0 0 0,1 1 0 0 0,0-1 0 0 0,0 1 0 0 0,0 0 0 0 0,1-1-1 0 0,-1 1 1 0 0,0-1 0 0 0,1 1 0 0 0,0 2 0 0 0,0-4-87 0 0,-1 0 1 0 0,1 1-1 0 0,0-1 0 0 0,0 0 0 0 0,0 0 1 0 0,-1 0-1 0 0,1 0 0 0 0,0 1 0 0 0,0-1 1 0 0,0 0-1 0 0,-1 0 0 0 0,1 0 0 0 0,0-1 1 0 0,0 1-1 0 0,1 0 0 0 0,0 0-176 0 0,17-2-954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2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35 6447 0 0,'1'-1'499'0'0,"24"-19"-206"0"0,-8 7 10303 0 0,-17 15-10497 0 0,-1 0-1 0 0,0 0 0 0 0,0 0 1 0 0,1 0-1 0 0,-1 0 0 0 0,0 0 1 0 0,-1 0-1 0 0,1 0 0 0 0,0 0 1 0 0,-2 1-1 0 0,-3 6 114 0 0,-7 11 53 0 0,-20 24 1 0 0,20-27-240 0 0,1 0-1 0 0,-19 32 0 0 0,28-43-1 0 0,1-1 0 0 0,-1 1 0 0 0,1 0-1 0 0,0 1 1 0 0,1-1 0 0 0,0 0 0 0 0,0 0 0 0 0,0 1 0 0 0,0-1-1 0 0,1 0 1 0 0,0 1 0 0 0,1-1 0 0 0,1 9 0 0 0,-2-12 9 0 0,1 0 1 0 0,-1-1-1 0 0,1 1 1 0 0,0-1-1 0 0,0 1 0 0 0,0-1 1 0 0,1 1-1 0 0,-1-1 1 0 0,0 0-1 0 0,1 1 0 0 0,0-1 1 0 0,-1 0-1 0 0,1 0 1 0 0,0 0-1 0 0,0 0 0 0 0,0-1 1 0 0,0 1-1 0 0,0-1 1 0 0,1 1-1 0 0,-1-1 1 0 0,0 1-1 0 0,1-1 0 0 0,-1 0 1 0 0,1 0-1 0 0,-1-1 1 0 0,1 1-1 0 0,0 0 0 0 0,3 0 1 0 0,-1-1 70 0 0,-1 0 0 0 0,0 0 0 0 0,1 0 0 0 0,-1-1 0 0 0,0 1 0 0 0,1-1 0 0 0,-1 0 0 0 0,0 0 0 0 0,0-1 0 0 0,1 1 0 0 0,-1-1 0 0 0,0 0 0 0 0,-1 0 0 0 0,1 0 0 0 0,0 0 0 0 0,6-7 0 0 0,-4 5 13 0 0,0-2 1 0 0,0 1-1 0 0,0-1 0 0 0,-1 0 0 0 0,0 0 0 0 0,-1 0 0 0 0,1-1 1 0 0,6-13-1 0 0,-8 14-90 0 0,-1 0 0 0 0,0 0 0 0 0,0 0 0 0 0,0 0 0 0 0,-1 0 1 0 0,0-1-1 0 0,0 1 0 0 0,-1-11 0 0 0,0 13-41 0 0,-1 0-1 0 0,1 0 1 0 0,-1 0-1 0 0,-1 0 1 0 0,1-1 0 0 0,0 2-1 0 0,-1-1 1 0 0,0 0-1 0 0,0 0 1 0 0,0 0 0 0 0,0 1-1 0 0,-1-1 1 0 0,-5-5-1 0 0,-5-4-358 0 0,-1 0 0 0 0,-23-16-1 0 0,33 26 204 0 0,3 2-125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0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9671 0 0,'0'0'748'0'0,"-1"2"-225"0"0,-33 31 5513 0 0,4-4-4773 0 0,-43 53-1 0 0,31-31-1042 0 0,26-32-71 0 0,1 0 1 0 0,1 1 0 0 0,0 0 0 0 0,-10 23-1 0 0,23-41-48 0 0,0 1 0 0 0,0-1 0 0 0,0 1 0 0 0,0 0 0 0 0,1-1 0 0 0,-1 1 0 0 0,1 2 0 0 0,0-3 155 0 0,13 7 199 0 0,-10-8-413 0 0,0 1 1 0 0,1-1-1 0 0,-1 0 1 0 0,1-1-1 0 0,-1 1 1 0 0,1 0 0 0 0,0-1-1 0 0,-1 0 1 0 0,1 0-1 0 0,-1 0 1 0 0,1 0-1 0 0,0 0 1 0 0,-1-1-1 0 0,7-1 1 0 0,5-3 72 0 0,0 0 0 0 0,16-9 1 0 0,-15 7 0 0 0,-8 4-69 0 0,20-9 99 0 0,35-21 0 0 0,-56 29-134 0 0,-1 0-1 0 0,1 0 1 0 0,-1-1-1 0 0,0 0 1 0 0,0-1 0 0 0,-1 1-1 0 0,0-1 1 0 0,0 0-1 0 0,0 0 1 0 0,6-11-1 0 0,-8 9-29 0 0,0 0 0 0 0,0-1-1 0 0,-1 1 1 0 0,0 0 0 0 0,0-1-1 0 0,-1 1 1 0 0,0-1-1 0 0,-1-10 1 0 0,-2-17-7980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2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68 187 6911 0 0,'0'0'315'0'0,"0"9"102"0"0,0-6-360 0 0,0-1 0 0 0,0 1 0 0 0,0 0-1 0 0,0-1 1 0 0,-1 1 0 0 0,1-1 0 0 0,-3 5-1 0 0,-5 8 3290 0 0,0-3-612 0 0,4-6-1804 0 0,0 1 0 0 0,-1-1 0 0 0,1 0-1 0 0,-1 0 1 0 0,0-1 0 0 0,-8 7 0 0 0,12-11-241 0 0,-4 3 763 0 0,4-5-597 0 0,6-4-450 0 0,125-108 91 0 0,-127 111-496 0 0,136-115-12 0 0,-106 99-59 0 0,-33 18 67 0 0,1 0 0 0 0,-1 0-1 0 0,0 0 1 0 0,1 0-1 0 0,-1 1 1 0 0,0-1-1 0 0,1 0 1 0 0,-1 0-1 0 0,0 1 1 0 0,1-1-1 0 0,-1 0 1 0 0,0 1 0 0 0,0-1-1 0 0,1 0 1 0 0,-1 1-1 0 0,0-1 1 0 0,0 0-1 0 0,0 1 1 0 0,1-1-1 0 0,-1 0 1 0 0,0 1-1 0 0,0-1 1 0 0,0 1-1 0 0,0 0 1 0 0,4 10-2 0 0,-2-4 6 0 0,-1 1 0 0 0,0 0 0 0 0,-1 0 0 0 0,0 0 1 0 0,-1 12-1 0 0,-10 44-4 0 0,5-36-4 0 0,17-31-141 0 0,5-5-158 0 0,1-2 1 0 0,-1 0-1 0 0,-1 0 0 0 0,21-19 1 0 0,-2 2-273 0 0,-10 9 354 0 0,1-2 20 0 0,49-28 1 0 0,-64 43 301 0 0,-1 0 1 0 0,1 1-1 0 0,0 0 1 0 0,0 1 0 0 0,0 0-1 0 0,0 1 1 0 0,0 0-1 0 0,1 0 1 0 0,15 1-1 0 0,-23 0 8 0 0,0 1 0 0 0,0 0-1 0 0,1 1 1 0 0,-1-1-1 0 0,0 1 1 0 0,0-1-1 0 0,0 1 1 0 0,1 0-1 0 0,-1 0 1 0 0,4 2-1 0 0,-5-1-88 0 0,-1-1 0 0 0,1 0 1 0 0,-1 1-1 0 0,1-1 0 0 0,-1 1 0 0 0,1-1 1 0 0,-1 1-1 0 0,0 0 0 0 0,0 0 0 0 0,0-1 0 0 0,0 1 1 0 0,0 0-1 0 0,0 0 0 0 0,-1 0 0 0 0,1 0 0 0 0,-1 0 1 0 0,1 3-1 0 0,2 16 163 0 0,-1 0 0 0 0,-1 0 0 0 0,-2 33 0 0 0,0-10-22 0 0,-1 55-157 0 0,0-59-153 0 0,1-32 67 0 0,1 1 1 0 0,0 0-1 0 0,1 15 0 0 0,-1-22-122 0 0,8 1-4428 0 0,1-1-2528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2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9 193 14047 0 0,'0'0'5696'0'0,"0"1"-5297"0"0,2 16-178 0 0,-1-1 1 0 0,0 1-1 0 0,-1 0 1 0 0,-4 21-1 0 0,1 12 121 0 0,-1 57-45 0 0,2 202-156 0 0,5-261-106 0 0,7 202 459 0 0,-10-256-334 0 0,1-1 0 0 0,1 0 0 0 0,-1 1 0 0 0,1-1 0 0 0,3-8 0 0 0,2-3 49 0 0,6-21-98 0 0,2 2 0 0 0,1 0 0 0 0,2 0 1 0 0,2 2-1 0 0,45-63 0 0 0,144-148 504 0 0,-190 225-609 0 0,183-174 110 0 0,17 17 0 0 0,-122 107-268 0 0,-94 69-2008 0 0,-4 4 793 0 0,-9 9-9 0 0,-1 3-235 0 0,0 0 141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2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35 2303 0 0,'0'0'102'0'0,"0"-9"2002"0"0,5-6 3839 0 0,-2 6-2138 0 0,-3 9-3760 0 0,0 0-1 0 0,0 0 1 0 0,-1-1-1 0 0,1 1 1 0 0,0 0 0 0 0,0 0-1 0 0,-1 0 1 0 0,1 0-1 0 0,0 0 1 0 0,0 0 0 0 0,0 0-1 0 0,-1-1 1 0 0,1 1-1 0 0,0 0 1 0 0,0 0 0 0 0,-1 0-1 0 0,1 0 1 0 0,0 0-1 0 0,-1 0 1 0 0,1 0 0 0 0,0 0-1 0 0,0 0 1 0 0,-1 0-1 0 0,1 0 1 0 0,0 0 0 0 0,0 1-1 0 0,-1-1 1 0 0,1 0-1 0 0,0 0 1 0 0,0 0 0 0 0,0 0-1 0 0,-1 0 1 0 0,1 0-1 0 0,0 1 1 0 0,-8 2 205 0 0,0 1-1 0 0,1 1 1 0 0,0-1-1 0 0,0 1 1 0 0,0 0-1 0 0,0 1 1 0 0,-8 9-1 0 0,-2 0 160 0 0,-16 16 473 0 0,-52 62 0 0 0,-17 45 96 0 0,99-133-925 0 0,-1 1 1 0 0,1-1-1 0 0,0 1 1 0 0,1 0-1 0 0,-3 7 1 0 0,5-11 85 0 0,11-2 163 0 0,-3-2-241 0 0,-1 0 0 0 0,1 0 0 0 0,-1-1 1 0 0,1 0-1 0 0,-1 0 0 0 0,0-1 0 0 0,9-5 0 0 0,44-36 362 0 0,-59 45-423 0 0,32-27-43 0 0,-1-2 1 0 0,-1 0-1 0 0,43-54 0 0 0,-74 82-11 0 0,-1 2 54 0 0,0 0 0 0 0,-1 0 0 0 0,1 0 0 0 0,0 1 0 0 0,-1-1 0 0 0,1 0 0 0 0,0 1 0 0 0,0-1 0 0 0,-1 2 0 0 0,1-1 20 0 0,-3 4-11 0 0,0 0-1 0 0,1 0 1 0 0,0 0 0 0 0,0 0 0 0 0,0 0-1 0 0,1 1 1 0 0,0-1 0 0 0,-2 13 0 0 0,3-16-46 0 0,1 0 0 0 0,-1 0 0 0 0,1-1 1 0 0,0 1-1 0 0,0 0 0 0 0,0-1 0 0 0,1 1 1 0 0,-1 0-1 0 0,1 0 0 0 0,0-1 0 0 0,-1 1 1 0 0,1-1-1 0 0,0 1 0 0 0,0-1 0 0 0,1 1 1 0 0,-1-1-1 0 0,0 1 0 0 0,1-1 0 0 0,0 0 1 0 0,-1 0-1 0 0,1 0 0 0 0,0 0 0 0 0,0 0 1 0 0,4 3-1 0 0,-1-2-550 0 0,0 0-1 0 0,0-1 1 0 0,1 0 0 0 0,9 4 0 0 0,8-1-6256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2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4 445 14567 0 0,'0'0'5666'0'0,"-3"-9"-3175"0"0,6-5-2043 0 0,0 0-1 0 0,1 0 1 0 0,0 1-1 0 0,9-17 1 0 0,0 4-286 0 0,18-29 1 0 0,-14 28-289 0 0,2 2-1 0 0,0 0 1 0 0,2 2-1 0 0,0 0 1 0 0,38-31-1 0 0,-38 38-960 0 0,0 1 1 0 0,1 1-1 0 0,0 1 1 0 0,27-11-1 0 0,-22 13-809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2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16527 0 0,'0'0'1499'0'0,"0"2"-1235"0"0,2 11 292 0 0,-1 1 0 0 0,-1 0 1 0 0,0-1-1 0 0,-1 1 0 0 0,-1 0 0 0 0,0-1 1 0 0,0 0-1 0 0,-2 1 0 0 0,-6 16 0 0 0,0-5-364 0 0,-1-1-1 0 0,-22 36 0 0 0,15-26-1429 0 0,11-19-5151 0 0,2-4-843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2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20 9935 0 0,'0'0'898'0'0,"-8"9"6828"0"0,9-11-7677 0 0,-1 1 0 0 0,0 0 0 0 0,-1 0 0 0 0,1 0 1 0 0,0 0-1 0 0,0 0 0 0 0,0 0 0 0 0,-1 0 0 0 0,1 0 0 0 0,0 0 0 0 0,-1 0 0 0 0,1 0 0 0 0,-1 0 0 0 0,1 0 0 0 0,-1 0 0 0 0,0 1 0 0 0,1-1 0 0 0,-1 0 0 0 0,0 0 0 0 0,1 0 1 0 0,-1 1-1 0 0,-2-2 0 0 0,1 1-33 0 0,0 0 0 0 0,0 0 0 0 0,0 1 0 0 0,0-1 0 0 0,0 0 0 0 0,0 1 0 0 0,0 0 0 0 0,0 0 0 0 0,0-1 0 0 0,-5 2 0 0 0,-1-1-37 0 0,-1 2 0 0 0,1-1 0 0 0,-1 1 0 0 0,-12 5 0 0 0,1 0 3 0 0,0 2-1 0 0,0 0 0 0 0,1 2 1 0 0,0 0-1 0 0,-27 22 1 0 0,37-27 92 0 0,1 1 0 0 0,0 1 0 0 0,1-1 1 0 0,-1 1-1 0 0,2 1 0 0 0,-1-1 0 0 0,1 1 1 0 0,1 0-1 0 0,-1 1 0 0 0,1-1 0 0 0,1 1 1 0 0,0 0-1 0 0,-4 15 0 0 0,8-24-54 0 0,-1 1 0 0 0,1-1-1 0 0,0 0 1 0 0,0 1 0 0 0,0-1-1 0 0,-1 1 1 0 0,1-1 0 0 0,1 1-1 0 0,-1-1 1 0 0,0 1 0 0 0,0-1-1 0 0,0 0 1 0 0,1 1 0 0 0,-1-1 0 0 0,1 1-1 0 0,-1-1 1 0 0,1 0 0 0 0,0 1-1 0 0,1 1 1 0 0,-1-2-5 0 0,0 0 0 0 0,0 0 0 0 0,0-1 1 0 0,0 1-1 0 0,0 0 0 0 0,1 0 0 0 0,-1-1 0 0 0,0 1 0 0 0,1-1 0 0 0,-1 1 1 0 0,1-1-1 0 0,-1 1 0 0 0,0-1 0 0 0,1 0 0 0 0,2 0 0 0 0,5 0 49 0 0,0 0 0 0 0,1-1 0 0 0,-1-1 0 0 0,16-4 0 0 0,-24 6-60 0 0,30-8 24 0 0,0-2 0 0 0,-1-1 0 0 0,36-18 0 0 0,-18 2-201 0 0,-58 45 42 0 0,-6 1 179 0 0,-11 16-16 0 0,21-20-336 0 0,9-10-998 0 0,6 1 372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2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 17135 0 0,'0'0'2246'0'0,"-1"1"-1833"0"0,-40 83 830 0 0,-66 126-737 0 0,-326 659 134 0 0,420-843-640 0 0,9-20-3 0 0,0 1 1 0 0,1 0-1 0 0,0 0 0 0 0,0 1 1 0 0,1-1-1 0 0,-3 11 0 0 0,5-17-83 0 0,11-21-809 0 0,104-211-1625 0 0,-105 210 2401 0 0,-3 6 72 0 0,1-1 0 0 0,1 1 0 0 0,0 1 0 0 0,1-1 0 0 0,0 2 0 0 0,16-17 0 0 0,-24 29 51 0 0,-1 0-1 0 0,1 0 0 0 0,-1 0 1 0 0,1 1-1 0 0,0-1 0 0 0,-1 1 1 0 0,1-1-1 0 0,0 1 0 0 0,-1-1 1 0 0,1 1-1 0 0,0 0 0 0 0,-1 0 1 0 0,1 0-1 0 0,0 0 0 0 0,0 0 1 0 0,-1 1-1 0 0,1-1 0 0 0,0 0 1 0 0,-1 1-1 0 0,1-1 0 0 0,0 1 1 0 0,-1 0-1 0 0,3 0 0 0 0,4 3 19 0 0,0 0 0 0 0,15 10 0 0 0,120 92 1200 0 0,-133-99-941 0 0,-2 0-1 0 0,1 0 0 0 0,8 9 1 0 0,-14-13-75 0 0,0 1 1 0 0,0-1-1 0 0,-1 1 0 0 0,1 0 1 0 0,-1-1-1 0 0,0 1 1 0 0,0 0-1 0 0,0 1 0 0 0,-1-1 1 0 0,2 6-1 0 0,-3-9-129 0 0,0 1-1 0 0,-1 0 1 0 0,1-1-1 0 0,-1 1 1 0 0,1 0 0 0 0,-1-1-1 0 0,0 1 1 0 0,1-1-1 0 0,-1 1 1 0 0,0-1-1 0 0,0 0 1 0 0,0 1 0 0 0,0-1-1 0 0,0 0 1 0 0,-2 2-1 0 0,1-1 22 0 0,-5 6-29 0 0,-1-1 0 0 0,0 1-1 0 0,-1-1 1 0 0,0-1 0 0 0,0 0 0 0 0,-16 8 0 0 0,-64 25 434 0 0,53-25-435 0 0,-85 41-569 0 0,-70 26-809 0 0,187-80 1103 0 0,-1 1 0 0 0,0-1 0 0 0,1 0 0 0 0,-1-1 0 0 0,0 1 0 0 0,-6-1-1 0 0,11 0 115 0 0,-1 0-1 0 0,0 0 0 0 0,0 0 0 0 0,1 0 1 0 0,-1 0-1 0 0,0 0 0 0 0,0-1 0 0 0,1 1 0 0 0,-1 0 1 0 0,0-1-1 0 0,1 1 0 0 0,-1 0 0 0 0,0-1 0 0 0,1 1 1 0 0,-1-1-1 0 0,1 1 0 0 0,-1-1 0 0 0,0 1 1 0 0,0-1-1 0 0,1 0-82 0 0,0 0 0 0 0,-1 0 0 0 0,1 0 0 0 0,0 0 0 0 0,0 0 0 0 0,0 0 0 0 0,0 0 0 0 0,-1 0 1 0 0,1 0-1 0 0,1 0 0 0 0,-1 0 0 0 0,0 0 0 0 0,0 0 0 0 0,0 0 0 0 0,0 0 0 0 0,1 0 0 0 0,-1 0 0 0 0,0 0 1 0 0,2-1-1 0 0,6-16-6058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2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17215 0 0,'0'0'1566'0'0,"0"1"-1290"0"0,-294 452 3215 0 0,8 32-1440 0 0,226-376-1883 0 0,54-98-170 0 0,-3 4-76 0 0,1 0 0 0 0,0 0 0 0 0,1 1 0 0 0,1 0 1 0 0,-6 22-1 0 0,12-36-546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2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17711 0 0,'0'0'811'0'0,"0"2"-19"0"0,-1 20-744 0 0,0-15 200 0 0,1 0 1 0 0,-1 1 0 0 0,2-1-1 0 0,1 14 1 0 0,-2-19-135 0 0,1 0 0 0 0,-1 0-1 0 0,1 0 1 0 0,0 0 0 0 0,-1 0 0 0 0,1 0 0 0 0,0 0 0 0 0,0-1-1 0 0,0 1 1 0 0,1 0 0 0 0,-1-1 0 0 0,0 1 0 0 0,1-1 0 0 0,-1 1-1 0 0,1-1 1 0 0,-1 0 0 0 0,1 0 0 0 0,0 1 0 0 0,0-1 0 0 0,-1 0-1 0 0,1 0 1 0 0,3 1 0 0 0,3 0 109 0 0,1 0-1 0 0,-1-1 0 0 0,0 0 1 0 0,0 0-1 0 0,1 0 1 0 0,-1-1-1 0 0,9-1 1 0 0,-3 0-108 0 0,0-1 0 0 0,0-1 0 0 0,19-6 0 0 0,-24 6-129 0 0,0 0 0 0 0,0-1 0 0 0,-1 0 0 0 0,15-10 0 0 0,-19 12-52 0 0,0-1 1 0 0,-1 0-1 0 0,1-1 1 0 0,-1 1-1 0 0,0 0 1 0 0,0-1-1 0 0,0 0 1 0 0,0 0-1 0 0,-1 0 1 0 0,1 0 0 0 0,1-5-1 0 0,-4 8 36 0 0,1 1-1 0 0,-1-1 1 0 0,0 1 0 0 0,0-1-1 0 0,1 0 1 0 0,-1 1 0 0 0,0-1-1 0 0,0 0 1 0 0,0 1-1 0 0,0-1 1 0 0,0 0 0 0 0,0 1-1 0 0,0-1 1 0 0,0 0 0 0 0,0 1-1 0 0,0-1 1 0 0,0 0 0 0 0,0 1-1 0 0,0-1 1 0 0,-1 0-1 0 0,1 1 1 0 0,0-1 0 0 0,-1 0-1 0 0,1 1 1 0 0,0-1 0 0 0,-1 0-1 0 0,0 0-11 0 0,0 1-1 0 0,0-1 0 0 0,0 1 1 0 0,0-1-1 0 0,0 1 1 0 0,0-1-1 0 0,0 1 0 0 0,0 0 1 0 0,0-1-1 0 0,0 1 1 0 0,0 0-1 0 0,0 0 0 0 0,0 0 1 0 0,-2 0-1 0 0,-2 0-32 0 0,1 0 0 0 0,-1 1 0 0 0,1-1 0 0 0,-1 1 0 0 0,1 0 0 0 0,-6 2 0 0 0,-9 7 21 0 0,0 2 0 0 0,1-1-1 0 0,0 2 1 0 0,2 1 0 0 0,-18 16-1 0 0,27-23 51 0 0,-23 20 279 0 0,2 1 0 0 0,0 1 0 0 0,3 2 0 0 0,0 1 0 0 0,-22 37 0 0 0,44-62-193 0 0,-1 0-1 0 0,1 0 1 0 0,0 0-1 0 0,0 1 1 0 0,1-1 0 0 0,0 0-1 0 0,0 1 1 0 0,0 14-1 0 0,1-20-68 0 0,1 0 0 0 0,0 0 0 0 0,0 0 0 0 0,0 0-1 0 0,0 0 1 0 0,1 0 0 0 0,-1 0 0 0 0,1 0 0 0 0,-1 0-1 0 0,1 0 1 0 0,-1 0 0 0 0,1 0 0 0 0,0 0 0 0 0,0-1-1 0 0,0 1 1 0 0,0 0 0 0 0,0-1 0 0 0,1 1-1 0 0,-1-1 1 0 0,0 1 0 0 0,1-1 0 0 0,-1 1 0 0 0,1-1-1 0 0,-1 0 1 0 0,1 0 0 0 0,0 0 0 0 0,-1 0 0 0 0,1 0-1 0 0,0 0 1 0 0,0 0 0 0 0,0-1 0 0 0,0 1 0 0 0,0-1-1 0 0,0 1 1 0 0,0-1 0 0 0,0 0 0 0 0,0 1 0 0 0,3-2-1 0 0,5 1-14 0 0,0 0 0 0 0,0-2-1 0 0,0 1 1 0 0,0-1 0 0 0,0 0-1 0 0,15-7 1 0 0,58-27-1171 0 0,-70 30 618 0 0,33-18-1223 0 0,3-2-85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2:2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11519 0 0,'0'0'8503'0'0,"-2"0"-7648"0"0,-5 4-561 0 0,0 1 1 0 0,0-1-1 0 0,1 1 1 0 0,-1 0-1 0 0,1 0 1 0 0,0 1-1 0 0,-10 12 1 0 0,-12 11 135 0 0,15-18-411 0 0,1 2-1 0 0,-18 22 1 0 0,26-30-16 0 0,0 1 0 0 0,0-1 0 0 0,1 1 0 0 0,0 0 0 0 0,0 0 0 0 0,1 0 0 0 0,-1 0-1 0 0,1 0 1 0 0,1 1 0 0 0,-2 7 0 0 0,3-5-15 0 0,1-6-11 0 0,-1 0 0 0 0,1 0 0 0 0,0 0 0 0 0,0 0-1 0 0,0 0 1 0 0,0 0 0 0 0,0-1 0 0 0,1 1 0 0 0,0 0 0 0 0,-1-1 0 0 0,4 4-1 0 0,1 2-70 0 0,-4-5 86 0 0,3 4-67 0 0,-1 1 1 0 0,1-1 0 0 0,-1 1-1 0 0,0 0 1 0 0,-1 0 0 0 0,0 1-1 0 0,0-1 1 0 0,-1 1 0 0 0,2 12-1 0 0,0 45 345 0 0,-3-37-1 0 0,5 32 0 0 0,0-43 516 0 0,-5-17-482 0 0,-1 1-222 0 0,1-1 0 0 0,-1 0 0 0 0,0 1 0 0 0,0-1 0 0 0,1 0 0 0 0,-1 1 0 0 0,1-1 0 0 0,-1 0 0 0 0,2 3 0 0 0,4 11 417 0 0,-5-12-494 0 0,-1-1 0 0 0,1 1 1 0 0,-1 0-1 0 0,0 0 0 0 0,0 0 0 0 0,-1-1 0 0 0,1 1 0 0 0,0 0 1 0 0,-1 0-1 0 0,0-1 0 0 0,1 1 0 0 0,-1 0 0 0 0,0-1 0 0 0,0 1 1 0 0,-1 0-1 0 0,1-1 0 0 0,0 0 0 0 0,-3 3 0 0 0,1-2 9 0 0,0 0 0 0 0,0 0-1 0 0,-1 0 1 0 0,1 0 0 0 0,-1-1 0 0 0,1 1-1 0 0,-1-1 1 0 0,0 0 0 0 0,0 0-1 0 0,-7 2 1 0 0,-3 0 21 0 0,-1-1 0 0 0,1 0 1 0 0,-1-1-1 0 0,0-1 0 0 0,-28 0 0 0 0,28-2-147 0 0,1-1 0 0 0,0 0 0 0 0,-24-7 0 0 0,4-2-7015 0 0,14 4-896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4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9 529 5063 0 0,'-8'2'11176'0'0,"18"-18"-10772"0"0,0-1-1 0 0,20-23 1 0 0,13-17-215 0 0,-12 7-125 0 0,3 2 0 0 0,2 1 0 0 0,53-53 0 0 0,-71 83 45 0 0,2 1 1 0 0,0 0-1 0 0,0 2 0 0 0,2 0 0 0 0,0 1 0 0 0,0 2 1 0 0,1 0-1 0 0,0 1 0 0 0,1 1 0 0 0,40-9 1 0 0,-50 16 5 0 0,-1 0 1 0 0,1 0-1 0 0,-1 1 1 0 0,1 1 0 0 0,0 1-1 0 0,0 0 1 0 0,-1 0-1 0 0,22 6 1 0 0,-29-5-103 0 0,1 0 0 0 0,-1 0 0 0 0,-1 1-1 0 0,1 0 1 0 0,0 0 0 0 0,-1 0 0 0 0,1 1 0 0 0,9 7 0 0 0,-12-7-13 0 0,0-1 0 0 0,0 1 0 0 0,0 0 0 0 0,0-1 1 0 0,-1 1-1 0 0,1 0 0 0 0,-1 1 0 0 0,0-1 0 0 0,0 0 1 0 0,-1 1-1 0 0,1-1 0 0 0,-1 1 0 0 0,1 6 0 0 0,-2-5 1 0 0,1 0-1 0 0,-1 0 0 0 0,-1 0 0 0 0,0 0 1 0 0,1 0-1 0 0,-2 0 0 0 0,1 0 1 0 0,-1 0-1 0 0,0 0 0 0 0,0 0 1 0 0,0-1-1 0 0,-5 8 0 0 0,0 0-11 0 0,-1-1-1 0 0,0 0 1 0 0,-1-1-1 0 0,-11 12 1 0 0,-4 1-33 0 0,-2 0 0 0 0,0-2 0 0 0,-1-1 0 0 0,-1 0 0 0 0,-1-3 0 0 0,-1 0 1 0 0,-1-2-1 0 0,0-1 0 0 0,-1-2 0 0 0,0 0 0 0 0,-1-3 0 0 0,-48 10 0 0 0,50-14 16 0 0,10-2-23 0 0,-1-1 0 0 0,-25 2 0 0 0,45-5-136 0 0,15-4-1269 0 0,3 0-58 0 0,2-1-4396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02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35 222 9671 0 0,'0'0'875'0'0,"-1"2"-719"0"0,-20 38 1072 0 0,9-25 8345 0 0,47-46-8797 0 0,5-4-784 0 0,-4-5 11 0 0,-20 21-14 0 0,0 1 0 0 0,2 1 0 0 0,0 0-1 0 0,0 1 1 0 0,31-19 0 0 0,-39 28 4 0 0,-7 5 1 0 0,-1 0 0 0 0,1 1 0 0 0,0-1 0 0 0,0 1-1 0 0,0 0 1 0 0,0-1 0 0 0,0 1 0 0 0,0 0 0 0 0,0 1 0 0 0,4-2-1 0 0,-6 2 6 0 0,-1 0 0 0 0,0 0 0 0 0,1 0 0 0 0,-1 0 0 0 0,1 0 0 0 0,-1 0 0 0 0,0 0 0 0 0,1 0 0 0 0,-1 0 0 0 0,1 0 0 0 0,-1 0 0 0 0,0 0-1 0 0,1 0 1 0 0,-1 0 0 0 0,1 0 0 0 0,-1 0 0 0 0,0 0 0 0 0,1 1 0 0 0,-1-1 0 0 0,0 0 0 0 0,1 0 0 0 0,-1 0 0 0 0,0 1 0 0 0,1-1-1 0 0,-1 0 1 0 0,0 0 0 0 0,1 1 0 0 0,-1-1 0 0 0,0 0 0 0 0,0 1 0 0 0,0-1 0 0 0,1 0 0 0 0,-1 1 0 0 0,0-1 0 0 0,0 0 0 0 0,0 1 0 0 0,0-1-1 0 0,1 0 1 0 0,-1 1 0 0 0,0-1 0 0 0,0 1 0 0 0,0-1 0 0 0,0 0 0 0 0,0 1 0 0 0,0-1 0 0 0,0 0 0 0 0,0 1 0 0 0,0 0 0 0 0,0-1 0 0 0,0 4 9 0 0,1 1 0 0 0,-1-1-1 0 0,0 0 1 0 0,0 0 0 0 0,0 0-1 0 0,-1 0 1 0 0,1 1 0 0 0,-1-1-1 0 0,0 0 1 0 0,-2 4 0 0 0,-3 8 74 0 0,-10 19 1 0 0,-3 8 26 0 0,16-39-81 0 0,-3 23 116 0 0,6-27-145 0 0,0 1 1 0 0,1-1 0 0 0,-1 0-1 0 0,1 1 1 0 0,-1-1 0 0 0,1 0-1 0 0,-1 1 1 0 0,1-1 0 0 0,-1 0-1 0 0,1 0 1 0 0,-1 0-1 0 0,1 1 1 0 0,0-1 0 0 0,-1 0-1 0 0,1 0 1 0 0,-1 0 0 0 0,2 0-1 0 0,-2 0 1 0 0,3 0-26 0 0,-1 0-1 0 0,1 0 1 0 0,0 0-1 0 0,-1 0 1 0 0,1-1-1 0 0,0 1 1 0 0,-1-1 0 0 0,1 0-1 0 0,-1 0 1 0 0,1 0-1 0 0,-1 0 1 0 0,1 0-1 0 0,-1-1 1 0 0,5-2-1 0 0,3-4-203 0 0,17-16-1 0 0,-22 19 189 0 0,29-27-382 0 0,60-43 1 0 0,-83 67 446 0 0,1 0 0 0 0,0 1 0 0 0,0 1 0 0 0,0 0 0 0 0,1 0 0 0 0,0 2 0 0 0,0-1 0 0 0,1 2 0 0 0,-1-1 0 0 0,15 0 0 0 0,-26 4 52 0 0,1 0 1 0 0,0 0 0 0 0,-1 0 0 0 0,1 1 0 0 0,-1-1 0 0 0,1 1 0 0 0,-1 0 0 0 0,1 0 0 0 0,-1-1 0 0 0,1 2 0 0 0,-1-1 0 0 0,0 0 0 0 0,0 0 0 0 0,1 1 0 0 0,-1-1 0 0 0,0 1 0 0 0,0 0 0 0 0,0-1 0 0 0,-1 1 0 0 0,1 0 0 0 0,0 0-1 0 0,-1 0 1 0 0,1 0 0 0 0,-1 1 0 0 0,0-1 0 0 0,1 0 0 0 0,0 5 0 0 0,3 6-48 0 0,-1 0 1 0 0,0 0-1 0 0,-1 0 0 0 0,2 14 0 0 0,-4-20 16 0 0,1 7 22 0 0,0 0 0 0 0,0 1-1 0 0,-1-1 1 0 0,-1 0-1 0 0,-1 0 1 0 0,0 1-1 0 0,-1-1 1 0 0,0 0-1 0 0,-1 0 1 0 0,0 0 0 0 0,-8 16-1 0 0,-14 28-1269 0 0,25-56-144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4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27 132 5063 0 0,'0'0'8222'0'0,"0"2"-7188"0"0,3 32 812 0 0,-3 63-1 0 0,-1-38-992 0 0,-13 161 228 0 0,12-199-1047 0 0,0-5 10 0 0,0 4 35 0 0,-7 30-1 0 0,9-49 1174 0 0,1-3-1220 0 0,0 0 0 0 0,-1 0-1 0 0,1 0 1 0 0,0 0 0 0 0,0 1-1 0 0,1-1 1 0 0,-1 0 0 0 0,3-2 0 0 0,3-6 8 0 0,9-17 27 0 0,2 0 1 0 0,1 1 0 0 0,1 1-1 0 0,30-30 1 0 0,248-252 39 0 0,-286 294-214 0 0,60-57-533 0 0,-61 60 228 0 0,1 0 0 0 0,1 1 0 0 0,-1 0 0 0 0,21-9 0 0 0,5 4-4344 0 0,-26 12-756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4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93 5527 0 0,'0'-4'203'0'0,"1"0"0"0"0,-1-1-1 0 0,0 1 1 0 0,0-1 0 0 0,-1 1-1 0 0,1 0 1 0 0,-1-1 0 0 0,0 1-1 0 0,0 0 1 0 0,-1 0 0 0 0,1 0-1 0 0,-4-7 1 0 0,4 9-24 0 0,0 0 0 0 0,0 0 0 0 0,-1 0 0 0 0,1 0 0 0 0,0 0 0 0 0,-1 1 0 0 0,0-1 0 0 0,1 0 0 0 0,-1 1 0 0 0,0-1 0 0 0,0 1 0 0 0,0 0 0 0 0,0-1 1 0 0,0 1-1 0 0,0 0 0 0 0,0 0 0 0 0,0 1 0 0 0,0-1 0 0 0,0 0 0 0 0,-1 1 0 0 0,1-1 0 0 0,0 1 0 0 0,-1-1 0 0 0,-3 1 0 0 0,-5 1-11 0 0,1 1 0 0 0,0 0 1 0 0,0 1-1 0 0,0 0 0 0 0,0 0 0 0 0,1 1 0 0 0,-1 0 0 0 0,1 1 1 0 0,-12 7-1 0 0,2 1-2 0 0,1 0 0 0 0,0 2 0 0 0,-18 18 1 0 0,-48 62 1049 0 0,71-79-944 0 0,2 0-1 0 0,0 1 1 0 0,1 1 0 0 0,-10 23-1 0 0,20-40-228 0 0,-1 1 0 0 0,0 0 0 0 0,1-1 0 0 0,-1 1 0 0 0,1 0 0 0 0,0-1 0 0 0,-1 1 0 0 0,1 0 1 0 0,0 0-1 0 0,0 0 0 0 0,0-1 0 0 0,0 1 0 0 0,1 0 0 0 0,-1 0 0 0 0,0-1 0 0 0,1 1 0 0 0,-1 0 0 0 0,1-1 0 0 0,-1 1 0 0 0,1 0 0 0 0,0-1 0 0 0,0 1 0 0 0,0-1 0 0 0,0 1 0 0 0,0-1 0 0 0,0 0 0 0 0,0 1 0 0 0,1-1 0 0 0,-1 0 0 0 0,0 0 0 0 0,1 0 0 0 0,-1 0 0 0 0,1 0 0 0 0,-1 0 0 0 0,1 0 0 0 0,-1 0 0 0 0,1 0 0 0 0,0-1 0 0 0,-1 1 1 0 0,1-1-1 0 0,0 1 0 0 0,-1-1 0 0 0,1 0 0 0 0,0 0 0 0 0,0 0 0 0 0,-1 0 0 0 0,1 0 0 0 0,0 0 0 0 0,0 0 0 0 0,2-1 0 0 0,9-2-3 0 0,0-1-1 0 0,0-1 1 0 0,-1 0 0 0 0,1-1-1 0 0,-1 0 1 0 0,0-1 0 0 0,-1 0-1 0 0,14-12 1 0 0,11-11-1165 0 0,33-35 0 0 0,-63 58 978 0 0,-5 6 60 0 0,-1 3 76 0 0,-1-1 0 0 0,1 1 0 0 0,-1 0-1 0 0,1-1 1 0 0,0 1 0 0 0,-1 0 0 0 0,1 0 0 0 0,0 2-1 0 0,0 2-15 0 0,-2 26-173 0 0,4-11-4513 0 0,0-8-706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4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72 478 7367 0 0,'0'0'1067'0'0,"-8"-6"2653"0"0,4 2-2725 0 0,-1 0 1 0 0,0 0-1 0 0,1-1 0 0 0,0 0 1 0 0,0 0-1 0 0,1 0 1 0 0,-4-6-1 0 0,2 3-592 0 0,1 0-1 0 0,0-1 1 0 0,1 0-1 0 0,0 1 1 0 0,0-1 0 0 0,1 0-1 0 0,-2-14 1 0 0,4 16-296 0 0,0 0 0 0 0,1 0 1 0 0,-1 0-1 0 0,1 0 0 0 0,1 0 0 0 0,-1 0 1 0 0,1 0-1 0 0,1 0 0 0 0,-1 0 0 0 0,6-10 1 0 0,5-7 92 0 0,25-32 0 0 0,-23 33-183 0 0,-2 6-309 0 0,0 0 1 0 0,2 1-1 0 0,0 1 0 0 0,26-22 0 0 0,7-1-7095 0 0,-26 22 449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4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10 11055 0 0,'15'-8'506'0'0,"-12"7"-10"0"0,-2 3-12 0 0,1-1-168 0 0,-1 1 1 0 0,-1 0-1 0 0,1 0 1 0 0,0 0-1 0 0,0 0 1 0 0,-1 1-1 0 0,1-1 1 0 0,-1 0-1 0 0,1 0 1 0 0,-1 0-1 0 0,0 0 1 0 0,0 0-1 0 0,0 1 1 0 0,0-1-1 0 0,-1 0 1 0 0,1 0-1 0 0,0 0 1 0 0,-1 0-1 0 0,1 0 1 0 0,-1 0-1 0 0,0 0 1 0 0,-2 4-1 0 0,-2 4 405 0 0,-1-1-1 0 0,0 0 1 0 0,-12 13-1 0 0,3-3-380 0 0,6-7-120 0 0,0-1 0 0 0,-14 13 0 0 0,15-15-149 0 0,0 0 0 0 0,0 1 0 0 0,-8 15 0 0 0,4-7-97 0 0,-11 22-949 0 0,9-15-5537 0 0,5-11-586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4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229 123 9671 0 0,'2'-16'493'0'0,"0"-1"0"0"0,2 1 0 0 0,4-17 0 0 0,4 0 4806 0 0,-11 32-5160 0 0,-9-2-62 0 0,7 2-78 0 0,1 1 0 0 0,0-1 0 0 0,-1 1 0 0 0,1 0-1 0 0,-1 0 1 0 0,0-1 0 0 0,1 1 0 0 0,-1 0 0 0 0,1 0 0 0 0,-1-1 0 0 0,1 1 0 0 0,-1 0 0 0 0,1 0 0 0 0,-1 0 0 0 0,0 0 0 0 0,1 0 0 0 0,-1 0-1 0 0,1 0 1 0 0,-1 0 0 0 0,0 0 0 0 0,-7 3-44 0 0,1-1 0 0 0,0 1 1 0 0,0 0-1 0 0,0 1 0 0 0,0-1 0 0 0,-11 9 0 0 0,-35 32-5 0 0,43-36 52 0 0,-11 11-31 0 0,-24 27 0 0 0,38-38 59 0 0,1 0-1 0 0,0 0 0 0 0,0 1 0 0 0,1-1 0 0 0,0 1 0 0 0,-7 18 0 0 0,12-25 299 0 0,5 10 291 0 0,-2-10-556 0 0,0 0 0 0 0,0-1 0 0 0,0 1 1 0 0,0-1-1 0 0,1 0 0 0 0,-1 0 0 0 0,0 0 0 0 0,1 0 0 0 0,-1 0 1 0 0,1-1-1 0 0,-1 1 0 0 0,1-1 0 0 0,-1 0 0 0 0,1 0 0 0 0,-1 0 0 0 0,1-1 1 0 0,-1 1-1 0 0,1-1 0 0 0,5-1 0 0 0,7-4-51 0 0,1 0-1 0 0,27-14 0 0 0,-24 10 8 0 0,-11 6-85 0 0,-1 0 11 0 0,-7 4 57 0 0,-1 1 1 0 0,0-1 0 0 0,0 0 0 0 0,0 0 0 0 0,1 1 0 0 0,-1-1 0 0 0,0 0 0 0 0,0 1 0 0 0,0-1 0 0 0,0 0-1 0 0,0 1 1 0 0,1-1 0 0 0,-1 0 0 0 0,0 1 0 0 0,0-1 0 0 0,0 0 0 0 0,0 1 0 0 0,0-1 0 0 0,0 0 0 0 0,0 1 0 0 0,0-1-1 0 0,0 0 1 0 0,-1 1 0 0 0,1-1 0 0 0,0 0 0 0 0,0 1 0 0 0,0 0 0 0 0,-4 34-884 0 0,6-22 291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4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70 16127 0 0,'36'-70'4734'0'0,"-37"72"-4708"0"0,1 0 0 0 0,-1 1 0 0 0,1-1 0 0 0,-1 0 0 0 0,0 0 1 0 0,0 0-1 0 0,0 0 0 0 0,-2 2 0 0 0,-1 5-29 0 0,-69 157-56 0 0,-25 53 64 0 0,73-164 26 0 0,-186 378-1268 0 0,200-411 1051 0 0,-70 125-1143 0 0,65-121 1206 0 0,-1-1 1 0 0,-1-1-1 0 0,-30 31 0 0 0,47-54 190 0 0,0-1-7 0 0,1 0-1 0 0,0 0 1 0 0,-1 1 0 0 0,1-1 0 0 0,-1 0 0 0 0,1 0-1 0 0,0 0 1 0 0,-1 0 0 0 0,1 0 0 0 0,0 0-1 0 0,-1 0 1 0 0,1 0 0 0 0,-1 0 0 0 0,1 0 0 0 0,0 0-1 0 0,-1 0 1 0 0,1 0 0 0 0,-1 0 0 0 0,1 0-1 0 0,0 0 1 0 0,-1 0 0 0 0,1-1 0 0 0,-1 1 0 0 0,0-3-31 0 0,1 0 0 0 0,-1 0 1 0 0,1-1-1 0 0,0 1 1 0 0,0 0-1 0 0,0 0 1 0 0,0 0-1 0 0,0 0 1 0 0,1 0-1 0 0,-1-1 1 0 0,1 1-1 0 0,0 0 0 0 0,0 0 1 0 0,0 0-1 0 0,0 0 1 0 0,1 1-1 0 0,2-5 1 0 0,4-5-33 0 0,0 0-1 0 0,16-17 1 0 0,-12 15-7 0 0,3-3-333 0 0,1-1 0 0 0,0 2 0 0 0,2 1 0 0 0,21-16 0 0 0,-28 23 25 0 0,1 1-1 0 0,0 0 0 0 0,0 1 0 0 0,0 0 0 0 0,1 1 1 0 0,0 1-1 0 0,-1 0 0 0 0,22-4 0 0 0,-28 7 255 0 0,0 1 0 0 0,0-1 0 0 0,0 1 0 0 0,0 0 0 0 0,0 1 0 0 0,0 0 0 0 0,0-1 0 0 0,0 2 0 0 0,0-1 0 0 0,0 1 0 0 0,8 3 0 0 0,-11-3 150 0 0,-1-1 1 0 0,1 1-1 0 0,-1-1 1 0 0,1 1-1 0 0,-1 0 1 0 0,0 0-1 0 0,1 0 0 0 0,-1 0 1 0 0,0 0-1 0 0,-1 1 1 0 0,1-1-1 0 0,0 1 0 0 0,-1-1 1 0 0,1 1-1 0 0,-1-1 1 0 0,0 1-1 0 0,0 0 0 0 0,0 0 1 0 0,0 0-1 0 0,0-1 1 0 0,0 1-1 0 0,-1 0 0 0 0,0 0 1 0 0,1 6-1 0 0,-2-2 313 0 0,1 1-1 0 0,-1-1 0 0 0,-1 0 0 0 0,1 0 1 0 0,-1 0-1 0 0,-1 0 0 0 0,-4 11 0 0 0,-28 46 1530 0 0,5-11-1221 0 0,28-49-686 0 0,-4 9 26 0 0,-1 0 0 0 0,-14 21-1 0 0,19-30-32 0 0,-1-1-1 0 0,0 0 1 0 0,0 0-1 0 0,0 0 1 0 0,-1 0-1 0 0,1 0 1 0 0,-1-1-1 0 0,1 1 1 0 0,-1-1-1 0 0,0 0 0 0 0,0 0 1 0 0,0-1-1 0 0,-6 3 1 0 0,-13 1 16 0 0,0-2 0 0 0,0 0 0 0 0,1-1 1 0 0,-1-2-1 0 0,-37-3 0 0 0,53 2-128 0 0,0 0-1 0 0,1 0 0 0 0,-1-1 1 0 0,1 0-1 0 0,-1-1 1 0 0,-10-5-1 0 0,-36-24-3170 0 0,39 22 1095 0 0,2 3-2214 0 0,0 0-1019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4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14711 0 0,'-4'1'129'0'0,"0"0"1"0"0,1 0-1 0 0,-1 1 0 0 0,1-1 0 0 0,0 1 0 0 0,-1 0 0 0 0,1 0 0 0 0,0 0 1 0 0,0 0-1 0 0,0 1 0 0 0,1-1 0 0 0,-3 4 0 0 0,-6 6-207 0 0,-12 21-1 0 0,12-19 232 0 0,-8 14 417 0 0,2 1-1 0 0,-25 56 1 0 0,-17 68 735 0 0,35-89-847 0 0,23-62-450 0 0,-85 217 570 0 0,60-162-588 0 0,-58 94-1 0 0,64-118-1563 0 0,13-19 612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46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77 102 6447 0 0,'0'0'586'0'0,"0"1"-486"0"0,10 19 813 0 0,-9-18-255 0 0,1 0 0 0 0,-1 0 0 0 0,1 0-1 0 0,0 0 1 0 0,0-1 0 0 0,0 1 0 0 0,0-1 0 0 0,0 1 0 0 0,0-1 0 0 0,0 0 0 0 0,1 1 0 0 0,-1-1-1 0 0,0 0 1 0 0,1-1 0 0 0,-1 1 0 0 0,4 1 0 0 0,14-1-819 0 0,-2-1 543 0 0,1-2 0 0 0,-1 0 0 0 0,0-1 0 0 0,0-1 1 0 0,17-7-1 0 0,86-36-969 0 0,-115 45 522 0 0,1-1-183 0 0,0-1 1 0 0,0 0-1 0 0,0 0 1 0 0,8-7-1 0 0,-13 9 143 0 0,1 0 0 0 0,-1 0 0 0 0,0 0 0 0 0,0 0 0 0 0,0-1 0 0 0,0 1 0 0 0,0-1 0 0 0,0 1 0 0 0,-1-1 0 0 0,1 0 0 0 0,-1 0 0 0 0,0 0 0 0 0,2-4 0 0 0,-3 7 82 0 0,0 0 1 0 0,0-1 0 0 0,0 1-1 0 0,0-1 1 0 0,-1 1-1 0 0,1 0 1 0 0,0-1-1 0 0,0 1 1 0 0,0 0-1 0 0,0-1 1 0 0,0 1-1 0 0,0 0 1 0 0,-1-1-1 0 0,1 1 1 0 0,0 0-1 0 0,0-1 1 0 0,-1 1 0 0 0,1 0-1 0 0,0 0 1 0 0,0-1-1 0 0,-1 1 1 0 0,1 0-1 0 0,0 0 1 0 0,-1-1-1 0 0,1 1 1 0 0,0 0-1 0 0,-1 0 1 0 0,1 0-1 0 0,-1 0 1 0 0,-9-3-227 0 0,1 2 169 0 0,-1 1-1 0 0,1 0 0 0 0,-1 0 1 0 0,1 1-1 0 0,0 1 0 0 0,-1-1 1 0 0,1 1-1 0 0,0 1 1 0 0,0 0-1 0 0,-12 6 0 0 0,-12 6 204 0 0,-41 28-1 0 0,50-28-29 0 0,23-15-88 0 0,-32 20 417 0 0,-50 39 1 0 0,74-52-259 0 0,1 0-1 0 0,1 0 0 0 0,-1 1 1 0 0,1 0-1 0 0,0 1 1 0 0,1 0-1 0 0,0 0 1 0 0,0 0-1 0 0,1 0 0 0 0,-8 20 1 0 0,11-21-7 0 0,1 0 1 0 0,0 0-1 0 0,0 1 0 0 0,0-1 1 0 0,1 1-1 0 0,0-1 0 0 0,1 0 1 0 0,0 1-1 0 0,0-1 0 0 0,1 0 1 0 0,0 0-1 0 0,5 15 1 0 0,-4-15 8 0 0,1 0 1 0 0,-1 0-1 0 0,1 0 1 0 0,1 0-1 0 0,0-1 1 0 0,0 1-1 0 0,0-1 1 0 0,1 0-1 0 0,0-1 1 0 0,1 1-1 0 0,13 9 1 0 0,-13-11-57 0 0,1-2 0 0 0,0 1 1 0 0,0-1-1 0 0,0-1 0 0 0,1 1 0 0 0,-1-2 1 0 0,1 1-1 0 0,-1-1 0 0 0,1 0 0 0 0,-1-1 1 0 0,1 1-1 0 0,17-3 0 0 0,-17 0-1171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4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0 16615 0 0,'0'0'1506'0'0,"-2"1"-1193"0"0,-20 3-36 0 0,0 1 1 0 0,0 2-1 0 0,1 0 1 0 0,0 1-1 0 0,0 1 1 0 0,1 1-1 0 0,-29 18 1 0 0,7 0 213 0 0,2 2 0 0 0,-47 45 0 0 0,78-68-469 0 0,1 1 1 0 0,0-1-1 0 0,1 2 0 0 0,0-1 0 0 0,0 1 0 0 0,1 0 1 0 0,0 0-1 0 0,-7 14 0 0 0,11-11-37 0 0,2-11 8 0 0,1 0-1 0 0,-1 0 0 0 0,1 1 0 0 0,-1-1 0 0 0,1 0 1 0 0,0 0-1 0 0,-1 0 0 0 0,1 0 0 0 0,0 1 0 0 0,0-1 0 0 0,0 0 1 0 0,0-1-1 0 0,0 1 0 0 0,0 0 0 0 0,0 0 0 0 0,0 0 0 0 0,0 0 1 0 0,0-1-1 0 0,1 1 0 0 0,-1-1 0 0 0,0 1 0 0 0,0-1 0 0 0,1 1 1 0 0,1-1-1 0 0,4 2-15 0 0,1 0 1 0 0,1-1 0 0 0,7 0 0 0 0,5 1-28 0 0,0 2-22 0 0,39 13 0 0 0,-53-14 58 0 0,0 0 1 0 0,0 1-1 0 0,0-1 0 0 0,-1 1 1 0 0,1 1-1 0 0,-1-1 0 0 0,0 1 1 0 0,9 10-1 0 0,-9-8 51 0 0,12 11 203 0 0,-1 1 0 0 0,20 32 0 0 0,-36-49 64 0 0,1 5 390 0 0,-1-4-525 0 0,0-1 1 0 0,0 0-1 0 0,-1 1 1 0 0,0-1-1 0 0,1 1 1 0 0,-1 0-1 0 0,0-1 1 0 0,0 5-1 0 0,-1-1-121 0 0,0-1 0 0 0,0 1 0 0 0,-1 0 0 0 0,0-1 0 0 0,0 1 0 0 0,0-1 0 0 0,-1 1 0 0 0,1-1 0 0 0,-1 0 0 0 0,0 0 0 0 0,-1-1 0 0 0,1 1 0 0 0,-1 0 0 0 0,0-1 0 0 0,0 0 0 0 0,-1 0 0 0 0,-9 7 0 0 0,7-6-45 0 0,-1 0 0 0 0,0-1 0 0 0,0 0-1 0 0,0 0 1 0 0,0-1 0 0 0,-1 1 0 0 0,0-2 0 0 0,1 1 0 0 0,-1-1-1 0 0,0-1 1 0 0,0 0 0 0 0,0 0 0 0 0,0-1 0 0 0,0 0-1 0 0,0 0 1 0 0,-18-4 0 0 0,26 4-54 0 0,-17-6 26 0 0,17 6-69 0 0,0 0 0 0 0,0-1 0 0 0,1 1 0 0 0,-1-1 1 0 0,0 1-1 0 0,0-1 0 0 0,1 1 0 0 0,-1-1 0 0 0,0 0 0 0 0,1 1 0 0 0,-1-1 1 0 0,1 0-1 0 0,-1 1 0 0 0,1-1 0 0 0,-1 0 0 0 0,1 0 0 0 0,-1 0 0 0 0,1 1 1 0 0,-1-3-1 0 0,1-7-1497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3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70 1375 0 0,'1'-1'107'0'0,"25"-36"1688"0"0,-24 33 116 0 0,0 0-1 0 0,0-1 1 0 0,-1 1-1 0 0,3-9 1841 0 0,-12 12-3346 0 0,6 1-402 0 0,-1 0 0 0 0,1 1 0 0 0,-1 0 0 0 0,1 0 0 0 0,-1-1 1 0 0,1 1-1 0 0,0 1 0 0 0,0-1 0 0 0,-1 0 0 0 0,1 0 0 0 0,0 1 0 0 0,-4 3 0 0 0,-24 24-10 0 0,24-22 10 0 0,-36 40-3 0 0,2 2 0 0 0,2 2 0 0 0,-42 75 0 0 0,-73 178 0 0 0,78-127 0 0 0,54-121 0 0 0,-1-6 405 0 0,-1-1 0 0 0,-44 65 0 0 0,61-106-254 0 0,0-1-1 0 0,0 0 1 0 0,0-1 0 0 0,-1 1-1 0 0,0-1 1 0 0,0 0 0 0 0,0-1-1 0 0,-1 0 1 0 0,0 0 0 0 0,-9 3-1 0 0,15-7-83 0 0,0 0-1 0 0,-1 0 1 0 0,1-1-1 0 0,-1 1 1 0 0,1-1-1 0 0,0 1 1 0 0,-1-1-1 0 0,1 0 1 0 0,-1 0-1 0 0,1 0 1 0 0,-5-1-1 0 0,-24-7 400 0 0,27 6-391 0 0,-1 0 0 0 0,1 0-1 0 0,0-1 1 0 0,0 1 0 0 0,0-1 0 0 0,0 0-1 0 0,0 0 1 0 0,1 0 0 0 0,0 0 0 0 0,-1-1-1 0 0,1 1 1 0 0,-3-6 0 0 0,0 1 18 0 0,1-1 0 0 0,0 0 0 0 0,1 0 0 0 0,-6-16 1 0 0,8 16-66 0 0,0 0 0 0 0,1 0 1 0 0,0 0-1 0 0,0 0 0 0 0,1-10 1 0 0,-1-20 67 0 0,-1 23-86 0 0,0 1-1 0 0,-1-1 0 0 0,-1 0 1 0 0,0 1-1 0 0,-11-25 0 0 0,14 39-12 0 0,0-1 0 0 0,0 1 0 0 0,1-1-1 0 0,-1 1 1 0 0,1-1 0 0 0,-1 1 0 0 0,1-1 0 0 0,-1 1-1 0 0,1-1 1 0 0,0 0 0 0 0,0 1 0 0 0,0-1 0 0 0,0 0-1 0 0,0-1 1 0 0,0-3-50 0 0,4-25-1078 0 0,-4 30 722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3:5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4 6823 0 0,'0'0'615'0'0,"2"-2"-379"0"0,-2 2-121 0 0,0 0 0 0 0,0 0 0 0 0,0 0 0 0 0,1-1 0 0 0,-1 1 0 0 0,0 0-1 0 0,0 0 1 0 0,0 0 0 0 0,1 0 0 0 0,-1 0 0 0 0,0 0 0 0 0,0 0 0 0 0,1-1 0 0 0,-1 1 0 0 0,0 0 0 0 0,0 0 0 0 0,1 0 0 0 0,-1 0-1 0 0,0 0 1 0 0,0 0 0 0 0,1 0 0 0 0,-1 0 0 0 0,0 0 0 0 0,0 0 0 0 0,1 0 0 0 0,-1 1 0 0 0,0-1 0 0 0,0 0 0 0 0,1 0 0 0 0,-1 0 0 0 0,0 0-1 0 0,0 0 1 0 0,0 0 0 0 0,1 0 0 0 0,-1 1 0 0 0,0-1 0 0 0,0 0 0 0 0,0 0 0 0 0,1 0 0 0 0,-1 1 0 0 0,0-1 0 0 0,0 0 0 0 0,0 0-1 0 0,0 0 1 0 0,0 1 0 0 0,1-1 0 0 0,-1 18 1200 0 0,-11 23-886 0 0,-34 70 705 0 0,15-42-872 0 0,-31 79 157 0 0,10-23-334 0 0,23-60-21 0 0,23-55-89 0 0,5-9-103 0 0,5-13-4515 0 0,0-3 207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2 177 6247 0 0,'0'0'6170'0'0,"-1"2"-5413"0"0,1 0-575 0 0,0-1 0 0 0,0 1 0 0 0,-1 0 0 0 0,1-1-1 0 0,0 1 1 0 0,1-1 0 0 0,-1 1 0 0 0,0 0 0 0 0,0-1 0 0 0,1 1 0 0 0,-1-1 0 0 0,0 1 0 0 0,1-1 0 0 0,0 1 0 0 0,-1-1-1 0 0,1 1 1 0 0,0-1 0 0 0,0 0 0 0 0,0 1 0 0 0,0-1 0 0 0,0 0 0 0 0,0 0 0 0 0,0 0 0 0 0,2 2 0 0 0,1 0-13 0 0,0-1 1 0 0,0 0-1 0 0,-1-1 1 0 0,1 1-1 0 0,1 0 1 0 0,-1-1-1 0 0,0 0 1 0 0,7 1-1 0 0,11 0 106 0 0,1-1 0 0 0,-1-2 1 0 0,0 0-1 0 0,42-8 0 0 0,-51 8-200 0 0,103-20 327 0 0,-1-4-1 0 0,153-54 1 0 0,-201 55-290 0 0,2 4 0 0 0,0 2 0 0 0,1 4 0 0 0,80-7 0 0 0,-132 20-430 0 0,-1 1 1 0 0,1 0-1 0 0,0 1 0 0 0,-1 1 0 0 0,26 7 1 0 0,-28-3-4733 0 0,-4 5-1618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3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9671 0 0,'0'0'7691'0'0,"2"-1"-7172"0"0,3-2-363 0 0,-1 1 0 0 0,0 0 0 0 0,1 1 0 0 0,-1-1 0 0 0,1 1 0 0 0,0 0 0 0 0,7-1 0 0 0,40-1 763 0 0,-19 2-534 0 0,108-4 142 0 0,-87 5-588 0 0,1-2-1 0 0,76-13 0 0 0,-37-7-1532 0 0,-48 12-60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3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5063 0 0,'0'0'232'0'0,"-2"1"-13"0"0,-11 3 1861 0 0,0 2-1 0 0,1-1 1 0 0,-19 12 0 0 0,20-9-1516 0 0,-20 16 1 0 0,1 0-300 0 0,-47 30 0 0 0,19-15-143 0 0,50-33 3 0 0,1 0 0 0 0,0 0 0 0 0,0 1 0 0 0,1 0 0 0 0,0 0 0 0 0,0 1 0 0 0,0-1 0 0 0,1 2 0 0 0,0-1 0 0 0,-4 10 0 0 0,7-14-35 0 0,1 1 0 0 0,0-1-1 0 0,0 0 1 0 0,0 0-1 0 0,0 0 1 0 0,0 1-1 0 0,1-1 1 0 0,0 0 0 0 0,0 0-1 0 0,1 8 1 0 0,0-8-35 0 0,-1-1 1 0 0,1 0 0 0 0,1 0 0 0 0,-1 0 0 0 0,0 0-1 0 0,1 0 1 0 0,-1 0 0 0 0,1 0 0 0 0,0-1 0 0 0,0 1-1 0 0,0 0 1 0 0,0-1 0 0 0,1 0 0 0 0,-1 1-1 0 0,5 2 1 0 0,-2-2 29 0 0,0 0-1 0 0,0 0 0 0 0,1 0 1 0 0,-1-1-1 0 0,1 0 0 0 0,-1 0 1 0 0,1-1-1 0 0,0 1 1 0 0,0-1-1 0 0,0-1 0 0 0,0 1 1 0 0,-1-1-1 0 0,1 0 0 0 0,0 0 1 0 0,8-2-1 0 0,2 0 34 0 0,-1-1 0 0 0,1-1-1 0 0,-1 0 1 0 0,24-11 0 0 0,2-4-33 0 0,-1-1 1 0 0,-1-2 0 0 0,-1-1-1 0 0,-1-2 1 0 0,37-33-1 0 0,-71 55-100 0 0,1-1-1 0 0,-1 1 0 0 0,1-1 1 0 0,-1 0-1 0 0,0 0 0 0 0,-1 0 1 0 0,1 0-1 0 0,-1-1 1 0 0,1 1-1 0 0,-1-1 0 0 0,-1 1 1 0 0,1-1-1 0 0,1-8 0 0 0,-2 10-14 0 0,-1 0 0 0 0,0 0 0 0 0,0 1 1 0 0,0-1-1 0 0,-1 0 0 0 0,1 0 0 0 0,-1 0 0 0 0,0 0 0 0 0,1 1 0 0 0,-1-1 0 0 0,0 0 0 0 0,-1 1 0 0 0,1-1 0 0 0,0 1 0 0 0,-1-1 0 0 0,1 1 0 0 0,-1 0 0 0 0,0-1 0 0 0,0 1 0 0 0,0 0 0 0 0,0 0 0 0 0,0 1 0 0 0,0-1 0 0 0,-4-2 0 0 0,2 1-67 0 0,-1 1 0 0 0,1-1-1 0 0,-1 1 1 0 0,0 0 0 0 0,1 1-1 0 0,-1-1 1 0 0,0 1 0 0 0,0 0-1 0 0,0 0 1 0 0,0 0 0 0 0,0 1-1 0 0,0 0 1 0 0,-10 0 0 0 0,-2 3-115 0 0,-1 0-1 0 0,-27 9 1 0 0,-1-1 67 0 0,36-9 32 0 0,0 0 0 0 0,1 1-1 0 0,-1 0 1 0 0,0 0 0 0 0,-11 7-1 0 0,19-10-59 0 0,12-7-294 0 0,24-11-1034 0 0,-9 8 2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3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7831 0 0,'0'0'603'0'0,"0"2"-144"0"0,-4 8 918 0 0,0 0 0 0 0,-1-1-1 0 0,0 1 1 0 0,-8 12 0 0 0,-31 34 1211 0 0,2-8-1003 0 0,-87 79 0 0 0,118-118-1656 0 0,1 1-1 0 0,0 0 1 0 0,1 1-1 0 0,0 0 0 0 0,-9 14 1 0 0,17-24-717 0 0,0 6-913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3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42 231 4143 0 0,'0'2'319'0'0,"-6"15"-309"0"0,-6 19 1737 0 0,2-15 2516 0 0,-3-1 3294 0 0,13-32-6482 0 0,1 4-872 0 0,1-1-1 0 0,0 0 1 0 0,1 0 0 0 0,-1 1-1 0 0,2 0 1 0 0,-1-1 0 0 0,9-13-1 0 0,-3 7-154 0 0,1 0 0 0 0,0 1 0 0 0,13-13 0 0 0,-6 10-48 0 0,1 0 0 0 0,1 1 0 0 0,1 1 0 0 0,0 1 0 0 0,0 1 0 0 0,2 1 0 0 0,25-11 0 0 0,-30 15-23 0 0,1 1 0 0 0,34-8 0 0 0,-45 14 47 0 0,-1-1-1 0 0,0 2 1 0 0,0-1 0 0 0,1 1 0 0 0,-1 0 0 0 0,1 0 0 0 0,-1 0 0 0 0,0 1 0 0 0,0 0 0 0 0,1 0 0 0 0,-1 1 0 0 0,8 3 0 0 0,-10-3 12 0 0,-1 0 1 0 0,0 0 0 0 0,0 0 0 0 0,0 0-1 0 0,0 1 1 0 0,0 0 0 0 0,0-1 0 0 0,-1 1 0 0 0,1 0-1 0 0,-1 0 1 0 0,0 1 0 0 0,0-1 0 0 0,0 0 0 0 0,0 1-1 0 0,-1-1 1 0 0,1 1 0 0 0,-1-1 0 0 0,0 1 0 0 0,0 0-1 0 0,0 0 1 0 0,0-1 0 0 0,-1 6 0 0 0,1-1 27 0 0,-1 0 0 0 0,0 1 0 0 0,0-1 0 0 0,-1 0 0 0 0,0 0 0 0 0,-1 1 0 0 0,0-1 0 0 0,0 0 0 0 0,-5 10 0 0 0,-35 64 104 0 0,28-59-889 0 0,2 1 0 0 0,-14 35 1 0 0,25-55-1156 0 0,0 5-4958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3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34 6911 0 0,'-1'-1'528'0'0,"-2"-3"-270"0"0,0 0 0 0 0,0 1 0 0 0,0 0-1 0 0,-1-1 1 0 0,0 1 0 0 0,-4-2 0 0 0,7 4 47 0 0,0 0-1 0 0,-1 1 1 0 0,1-1 0 0 0,0 0 0 0 0,-1 1-1 0 0,1-1 1 0 0,0 1 0 0 0,-1 0 0 0 0,1-1 0 0 0,-1 1-1 0 0,1 0 1 0 0,-1 0 0 0 0,1 0 0 0 0,-1 0-1 0 0,1 0 1 0 0,-1 0 0 0 0,1 0 0 0 0,0 1 0 0 0,-1-1-1 0 0,1 1 1 0 0,-1-1 0 0 0,1 1 0 0 0,0-1-1 0 0,-3 2 1 0 0,-4 4-121 0 0,1 0 0 0 0,-1 1-1 0 0,1-1 1 0 0,1 1 0 0 0,-1 1 0 0 0,1-1-1 0 0,-5 10 1 0 0,-33 61 122 0 0,-80 230 610 0 0,5-10-634 0 0,103-267-269 0 0,-2 0 0 0 0,-1-1 1 0 0,-1-1-1 0 0,-1-1 1 0 0,-2-1-1 0 0,-1-1 1 0 0,-1-1-1 0 0,-29 23 1 0 0,-79 61-2127 0 0,111-91 451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3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0 872 13759 0 0,'0'0'1247'0'0,"1"-2"-926"0"0,2-1-138 0 0,-1 0 0 0 0,1 1 0 0 0,0-1 1 0 0,-1 1-1 0 0,1-1 0 0 0,0 1 0 0 0,1 0 0 0 0,-1 0 0 0 0,0 0 0 0 0,7-2 0 0 0,42-13 1024 0 0,-26 9-829 0 0,196-48 1547 0 0,-144 39-1435 0 0,-27 6-782 0 0,0 2 0 0 0,75-3 1 0 0,-100 10-480 0 0</inkml:trace>
  <inkml:trace contextRef="#ctx0" brushRef="#br0" timeOffset="1">1571 24 11519 0 0,'7'-23'4987'0'0,"-12"23"-1114"0"0,-5 4-3055 0 0,-5 6-655 0 0,1 1 1 0 0,0 0 0 0 0,0 1 0 0 0,1 0 0 0 0,-20 26 0 0 0,-50 79 20 0 0,73-102-140 0 0,-39 66-6 0 0,-48 110 0 0 0,76-146-35 0 0,-11 22-28 0 0,-62 119-156 0 0,91-180 162 0 0,-45 83-2388 0 0,47-86 1041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3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274 157 6447 0 0,'-5'16'833'0'0,"-7"23"-1"0"0,3 18 6653 0 0,8-54-7276 0 0,1 1 1 0 0,-1 0 0 0 0,1 0 0 0 0,0-1 0 0 0,1 1 0 0 0,-1 0 0 0 0,1 0 0 0 0,0-1 0 0 0,-1 1-1 0 0,2 0 1 0 0,-1-1 0 0 0,0 1 0 0 0,1-1 0 0 0,-1 1 0 0 0,1-1 0 0 0,3 5 0 0 0,-1-4 31 0 0,0 0 1 0 0,0 0 0 0 0,0-1-1 0 0,0 1 1 0 0,1-1 0 0 0,-1 0-1 0 0,1 0 1 0 0,0 0 0 0 0,0-1-1 0 0,6 3 1 0 0,3 0-394 0 0,0-1-1 0 0,0 0 1 0 0,15 1 0 0 0,39 3-6082 0 0,-66-7 5804 0 0,18 0-5841 0 0</inkml:trace>
  <inkml:trace contextRef="#ctx0" brushRef="#br0" timeOffset="1">815 42 13303 0 0,'7'-39'1514'0'0,"-8"38"-1454"0"0,1 1 1 0 0,-1 0 0 0 0,1 0 0 0 0,0-1 0 0 0,-1 1 0 0 0,1 0-1 0 0,-1 0 1 0 0,1 0 0 0 0,-1 0 0 0 0,1 0 0 0 0,-1 0 0 0 0,1 0-1 0 0,-1 0 1 0 0,1 0 0 0 0,-1 0 0 0 0,1 0 0 0 0,-1 0 0 0 0,0 0 30 0 0,-3 1 66 0 0,0 0 1 0 0,0 0-1 0 0,0 0 0 0 0,0 1 0 0 0,0-1 0 0 0,1 1 0 0 0,-1 0 0 0 0,0 0 0 0 0,1 0 1 0 0,0 1-1 0 0,-6 4 0 0 0,-5 6 278 0 0,-16 18-1 0 0,22-22-225 0 0,-51 61 437 0 0,3 2-1 0 0,4 2 1 0 0,-51 94 0 0 0,-108 255-781 0 0,172-341 231 0 0,-12 25-922 0 0,-87 133 0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3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392 465 6447 0 0,'0'0'499'0'0,"0"2"-328"0"0,2 22 3760 0 0,-1-20-3442 0 0,-1 1 0 0 0,0 0 0 0 0,1-1 1 0 0,-1 1-1 0 0,-1-1 0 0 0,0 6 0 0 0,1-8-393 0 0,-1 0-1 0 0,0-1 0 0 0,1 1 1 0 0,-1 0-1 0 0,0-1 0 0 0,0 1 1 0 0,0-1-1 0 0,0 1 1 0 0,0-1-1 0 0,0 1 0 0 0,-1-1 1 0 0,1 0-1 0 0,0 1 0 0 0,-1-1 1 0 0,1 0-1 0 0,-1 0 0 0 0,1 0 1 0 0,-1 0-1 0 0,-3 1 0 0 0,-2 0 35 0 0,1 0 0 0 0,-1-1 0 0 0,0 0 0 0 0,0 0 0 0 0,0 0-1 0 0,0-1 1 0 0,0 0 0 0 0,0 0 0 0 0,-12-3 0 0 0,3 2-137 0 0,-19-2 54 0 0,-63-14 1 0 0,88 15-36 0 0,-1-1 1 0 0,1 0 0 0 0,-1-1 0 0 0,1-1-1 0 0,0 1 1 0 0,1-2 0 0 0,-1 1 0 0 0,1-1-1 0 0,0 0 1 0 0,-9-10 0 0 0,16 14-8 0 0,0-1 0 0 0,0 1 1 0 0,0-1-1 0 0,0 0 0 0 0,1 0 0 0 0,-1 0 1 0 0,1 0-1 0 0,0 0 0 0 0,-1 0 0 0 0,1 0 1 0 0,1 0-1 0 0,-1 0 0 0 0,0-1 0 0 0,1 1 1 0 0,0 0-1 0 0,0 0 0 0 0,0-1 0 0 0,0 1 1 0 0,0 0-1 0 0,1 0 0 0 0,-1-1 0 0 0,1 1 1 0 0,2-6-1 0 0,1-1 4 0 0,0 1 0 0 0,0-1 0 0 0,1 1 0 0 0,0 0 0 0 0,1 0 0 0 0,8-10 0 0 0,23-23-94 0 0,2 1 0 0 0,85-68-1 0 0,-102 92 91 0 0,1 1 0 0 0,1 1-1 0 0,0 1 1 0 0,1 1 0 0 0,0 1-1 0 0,28-8 1 0 0,-33 14 154 0 0,0 0 0 0 0,0 1-1 0 0,0 1 1 0 0,1 1 0 0 0,0 1-1 0 0,-1 1 1 0 0,1 1 0 0 0,36 4 0 0 0,-49-3-104 0 0,-1 1 0 0 0,0 0 1 0 0,1 0-1 0 0,-1 0 0 0 0,0 1 1 0 0,0 0-1 0 0,0 1 0 0 0,-1 0 1 0 0,1 0-1 0 0,-1 0 1 0 0,11 10-1 0 0,-13-10-26 0 0,0 0 1 0 0,-1 0-1 0 0,1 0 1 0 0,-1 0-1 0 0,0 1 1 0 0,0 0-1 0 0,-1-1 1 0 0,1 1-1 0 0,-1 0 1 0 0,0 0-1 0 0,0 0 0 0 0,-1 0 1 0 0,1 1-1 0 0,-1-1 1 0 0,-1 0-1 0 0,1 1 1 0 0,-1 7-1 0 0,-1 0 6 0 0,-1 0 0 0 0,0 0 0 0 0,-1-1 0 0 0,0 1 0 0 0,-2-1 0 0 0,1 0 0 0 0,-1 0 0 0 0,-1-1 0 0 0,0 1 0 0 0,0-1 0 0 0,-1 0-1 0 0,-10 10 1 0 0,-2 3 2 0 0,-2-1-1 0 0,-1-1 1 0 0,-47 37-1 0 0,41-39-41 0 0,0-2-1 0 0,-2-1 1 0 0,0-1-1 0 0,-1-2 0 0 0,-59 20 1 0 0,76-30-148 0 0,-1 0 0 0 0,1-1 0 0 0,-1-1 0 0 0,1 0 0 0 0,-1-1 0 0 0,1-1 0 0 0,-1 0 0 0 0,-25-4 0 0 0,38 4 76 0 0,-1 0 1 0 0,1-1 0 0 0,-1 0 0 0 0,1 1-1 0 0,-1-1 1 0 0,1 0 0 0 0,-1 0 0 0 0,1-1-1 0 0,0 1 1 0 0,0 0 0 0 0,0-1 0 0 0,-1 1-1 0 0,1-1 1 0 0,1 0 0 0 0,-1 0 0 0 0,-2-2-1 0 0,3 3-222 0 0,0-1-1 0 0,0 0 0 0 0,1 1 1 0 0,-1-1-1 0 0,0 0 0 0 0,1 0 1 0 0,0 1-1 0 0,-1-1 0 0 0,1 0 1 0 0,0 0-1 0 0,0 0 1 0 0,0 0-1 0 0,0 1 0 0 0,0-1 1 0 0,0 0-1 0 0,0 0 0 0 0,1 0 1 0 0,-1 0-1 0 0,1 1 0 0 0,-1-1 1 0 0,1 0-1 0 0,0 0 0 0 0,0-1 1 0 0,9-15-4547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3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6 12607 0 0,'0'0'1143'0'0,"0"-1"-940"0"0,0 0-193 0 0,-1 1 0 0 0,1 0 0 0 0,0-1 0 0 0,0 1 0 0 0,0 0 1 0 0,-1 0-1 0 0,1-1 0 0 0,0 1 0 0 0,0 0 0 0 0,-1 0 0 0 0,1 0 1 0 0,0-1-1 0 0,0 1 0 0 0,-1 0 0 0 0,1 0 0 0 0,0 0 0 0 0,-1 0 0 0 0,1 0 1 0 0,0 0-1 0 0,-1 0 0 0 0,1 0 0 0 0,0 0 0 0 0,-1-1 0 0 0,1 1 1 0 0,0 0-1 0 0,-1 1 0 0 0,1-1 0 0 0,0 0 0 0 0,-1 0 0 0 0,1 0 1 0 0,0 0-1 0 0,0 0 0 0 0,-1 0 0 0 0,1 0 0 0 0,0 0 0 0 0,-1 1 0 0 0,-9 5 264 0 0,10-6-219 0 0,-9 8 113 0 0,0 0 0 0 0,1 0 1 0 0,0 1-1 0 0,0 0 1 0 0,1 1-1 0 0,-9 15 0 0 0,2-5-36 0 0,-23 39 231 0 0,-47 99 0 0 0,20-32-230 0 0,-202 326 30 0 0,196-336 39 0 0,42-72-320 0 0,-2-1 0 0 0,-2-2-1 0 0,-59 60 1 0 0,60-74-1589 0 0,30-26 951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3:5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121 363 7919 0 0,'0'0'363'0'0,"-1"3"-12"0"0,1 1-244 0 0,-9 20-72 0 0,5-14 473 0 0,-1-1-1 0 0,-10 13 1 0 0,10-15-359 0 0,4-5 993 0 0,0-4-1017 0 0,-1-1-1 0 0,1 0 1 0 0,0 1 0 0 0,0-1 0 0 0,-1-3 0 0 0,0 0-37 0 0,1-1-1 0 0,0 1 1 0 0,1 0 0 0 0,-1 0 0 0 0,1 0-1 0 0,1 0 1 0 0,-1 0 0 0 0,2-8 0 0 0,1-10 183 0 0,-2 5-114 0 0,1 0-1 0 0,1 0 1 0 0,0 0-1 0 0,12-33 1 0 0,-11 41-149 0 0,1 0 0 0 0,0 1 0 0 0,0 0-1 0 0,1 0 1 0 0,0 0 0 0 0,1 1 0 0 0,0 0 0 0 0,0 0 0 0 0,12-11 0 0 0,-6 9-18 0 0,0 1 0 0 0,1 0 0 0 0,0 1 0 0 0,1 0 0 0 0,-1 1 0 0 0,29-10 0 0 0,-31 13 63 0 0,0 0 1 0 0,0 1-1 0 0,0 1 0 0 0,1 0 0 0 0,0 1 0 0 0,21-1 0 0 0,-20 3 189 0 0,-1 0 0 0 0,1 1 0 0 0,23 5 0 0 0,-31-5-129 0 0,0 1 1 0 0,0 0 0 0 0,-1 1 0 0 0,1-1-1 0 0,-1 1 1 0 0,0 0 0 0 0,0 0-1 0 0,0 1 1 0 0,0 0 0 0 0,0 0 0 0 0,4 5-1 0 0,-1 1 25 0 0,0-1-1 0 0,-1 2 1 0 0,0-1 0 0 0,-1 1-1 0 0,0 0 1 0 0,-1 0-1 0 0,0 0 1 0 0,-1 1 0 0 0,0 0-1 0 0,3 18 1 0 0,1 12 42 0 0,2 72 1 0 0,-10-105-168 0 0,-1 0 0 0 0,1 0-1 0 0,-1 0 1 0 0,-1 0 0 0 0,0 0 0 0 0,0 0 0 0 0,-6 13 0 0 0,-31 59 65 0 0,35-72-70 0 0,-8 11-62 0 0,-1-1 0 0 0,-1 1 0 0 0,0-2 0 0 0,-1 0 0 0 0,-1-1 0 0 0,-1-1 0 0 0,0 0 0 0 0,-1-1 0 0 0,-25 15 0 0 0,-9 3-345 0 0,-2-3-1 0 0,-74 29 1 0 0,118-54 410 0 0,-1-1 0 0 0,0 0 0 0 0,0-1 0 0 0,0 0 0 0 0,-1-1 0 0 0,-15 2 0 0 0,25-4 8 0 0,-1 0 0 0 0,0 0 0 0 0,1 0 0 0 0,-1 0 0 0 0,1 0 0 0 0,-1-1 0 0 0,1 1 1 0 0,-1-1-1 0 0,1 1 0 0 0,-1-1 0 0 0,1 0 0 0 0,-1 0 0 0 0,1 0 0 0 0,0 0 0 0 0,0-1 0 0 0,-1 1 0 0 0,1-1 0 0 0,0 1 0 0 0,0-1 1 0 0,0 0-1 0 0,1 0 0 0 0,-1 0 0 0 0,0 0 0 0 0,1 0 0 0 0,-1 0 0 0 0,1 0 0 0 0,0 0 0 0 0,0-1 0 0 0,0 1 0 0 0,0 0 1 0 0,0-1-1 0 0,0 1 0 0 0,0-1 0 0 0,0-2 0 0 0,1-2-3 0 0,-1 0-1 0 0,1 0 1 0 0,0 0 0 0 0,0 0 0 0 0,1 1-1 0 0,0-1 1 0 0,0 0 0 0 0,3-9 0 0 0,2-3-113 0 0,14-29 0 0 0,-18 45 110 0 0,0 0 1 0 0,0-1-1 0 0,1 1 1 0 0,-1 0-1 0 0,5-4 1 0 0,5-3-959 0 0,1 6-3655 0 0,0 4-755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3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6911 0 0,'0'0'528'0'0,"-2"2"-341"0"0,-13 10 1873 0 0,1 1-1 0 0,0 0 1 0 0,1 1 0 0 0,-14 19 0 0 0,15-18-1834 0 0,8-10-159 0 0,-27 32 359 0 0,1 1 0 0 0,-25 45-1 0 0,44-65-350 0 0,2-1 27 0 0,-1-1-1 0 0,2 1 0 0 0,-10 27 0 0 0,17-40-273 0 0,0 16-2894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3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97 9215 0 0,'83'-62'2711'0'0,"-35"27"4710"0"0,-49 36-7153 0 0,-13 3-186 0 0,1 1 0 0 0,1 1-1 0 0,-1 0 1 0 0,1 0 0 0 0,0 2-1 0 0,-11 8 1 0 0,13-10-62 0 0,-128 103-20 0 0,78-59 0 0 0,52-43 0 0 0,-1 1 0 0 0,2-1 0 0 0,-1 1 0 0 0,-7 10 0 0 0,12-9 0 0 0,3-7 0 0 0,0-1 0 0 0,1 1 0 0 0,-1 0 0 0 0,1-1 0 0 0,-1 1 0 0 0,1-1 0 0 0,-1 1 0 0 0,1-1 0 0 0,0 1 0 0 0,-1-1 0 0 0,1 1 0 0 0,0-1 0 0 0,0 0 0 0 0,2 3 0 0 0,21 17 0 0 0,-4-5 0 0 0,-5 0-6 0 0,45 52-5 0 0,-51-56 71 0 0,-1 0-1 0 0,0 0 0 0 0,-1 1 0 0 0,7 17 0 0 0,-12-26 7 0 0,0 0 1 0 0,-1 0-1 0 0,0 0 0 0 0,0 0 1 0 0,0 0-1 0 0,0 0 0 0 0,-1 0 1 0 0,1 1-1 0 0,-1 6 1 0 0,-1-9-13 0 0,1 0 1 0 0,-1 0 0 0 0,1-1 0 0 0,-1 1-1 0 0,0 0 1 0 0,1-1 0 0 0,-1 1-1 0 0,0 0 1 0 0,0-1 0 0 0,0 1 0 0 0,0-1-1 0 0,-1 1 1 0 0,1-1 0 0 0,0 1 0 0 0,0-1-1 0 0,-1 0 1 0 0,1 0 0 0 0,-1 0-1 0 0,0 0 1 0 0,1 0 0 0 0,-1 0 0 0 0,1 0-1 0 0,-1 0 1 0 0,-2 0 0 0 0,-18 6 155 0 0,1-1 1 0 0,0-1-1 0 0,-1-1 1 0 0,-29 2-1 0 0,14-4-335 0 0,-67-5-1 0 0,-4-10-3652 0 0,87 10-3380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3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13103 0 0,'0'0'1482'0'0,"-7"2"-410"0"0,-11 1-49 0 0,2 0 272 0 0,-27 8 0 0 0,30-5-1125 0 0,0 0-1 0 0,0 0 1 0 0,0 1 0 0 0,1 1 0 0 0,0 0-1 0 0,-14 13 1 0 0,-60 64 181 0 0,41-37-342 0 0,32-35 7 0 0,-60 65 65 0 0,66-70-35 0 0,2 0 1 0 0,-1 1 0 0 0,1-1-1 0 0,0 1 1 0 0,1 0 0 0 0,0 0 0 0 0,0 0-1 0 0,-3 15 1 0 0,6-11 41 0 0,3-1-1 0 0,-1-9-78 0 0,1-1 1 0 0,-1 1 0 0 0,1-1-1 0 0,0 1 1 0 0,0-1-1 0 0,0 0 1 0 0,0 0 0 0 0,0 0-1 0 0,0 0 1 0 0,0 0-1 0 0,1-1 1 0 0,-1 1 0 0 0,1-1-1 0 0,0 0 1 0 0,-1 1 0 0 0,1-1-1 0 0,0 0 1 0 0,4 1-1 0 0,7 1 29 0 0,0 0-1 0 0,21 1 0 0 0,-30-3-23 0 0,37 1-113 0 0,59-4 1 0 0,-36-5-4821 0 0,-54 5 3328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38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1 563 8287 0 0,'2'0'5004'0'0,"0"1"-4712"0"0,-1-1-1 0 0,1 0 0 0 0,0 0 0 0 0,0 0 0 0 0,-1 0 1 0 0,1 0-1 0 0,0-1 0 0 0,0 1 0 0 0,-1-1 0 0 0,1 1 1 0 0,0-1-1 0 0,-1 1 0 0 0,1-1 0 0 0,0 0 0 0 0,-1 0 1 0 0,1 0-1 0 0,-1 0 0 0 0,1 0 0 0 0,-1 0 1 0 0,0 0-1 0 0,1 0 0 0 0,1-3 0 0 0,5-4 363 0 0,-1-1 0 0 0,9-13 0 0 0,-14 20-429 0 0,22-37 1150 0 0,26-56 0 0 0,1-1-579 0 0,-31 62-828 0 0,43-68-143 0 0,-49 82-976 0 0,0 1 0 0 0,34-33 0 0 0,-40 45 124 0 0,1 0 1 0 0,0 0 0 0 0,1 1-1 0 0,14-7 1 0 0,-6 4-1089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3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 3223 0 0,'0'2'240'0'0,"-1"11"548"0"0,0 1 0 0 0,1 0 0 0 0,1-1 0 0 0,0 1 0 0 0,0-1-1 0 0,1 0 1 0 0,1 1 0 0 0,9 23 0 0 0,-11-34-387 0 0,1-1 0 0 0,0 0 1 0 0,-1 0-1 0 0,1-1 0 0 0,0 1 0 0 0,0 0 0 0 0,0-1 1 0 0,0 1-1 0 0,1-1 0 0 0,-1 1 0 0 0,5 1 0 0 0,-4-1-234 0 0,2 0 154 0 0,-1-1 0 0 0,0 1 0 0 0,1-1-1 0 0,-1 0 1 0 0,1 0 0 0 0,0 0 0 0 0,-1-1-1 0 0,1 1 1 0 0,5-1 0 0 0,45-5 1786 0 0,-28 2-1375 0 0,0 0 75 0 0,33-6 0 0 0,-50 6-735 0 0,0 1 0 0 0,0-1-1 0 0,-1-1 1 0 0,1 0 0 0 0,-1 0-1 0 0,14-9 1 0 0,-20 11-67 0 0,0-1 1 0 0,-1 1-1 0 0,1-1 0 0 0,-1 0 1 0 0,1 0-1 0 0,2-5 0 0 0,-4 7-11 0 0,-1 1 0 0 0,0 0 0 0 0,1-1 0 0 0,-1 1 0 0 0,0 0 0 0 0,0-1-1 0 0,1 1 1 0 0,-1-1 0 0 0,0 1 0 0 0,0-1 0 0 0,0 1 0 0 0,1-1-1 0 0,-1 1 1 0 0,0 0 0 0 0,0-1 0 0 0,0 1 0 0 0,0-1 0 0 0,0 1 0 0 0,0-1-1 0 0,0 1 1 0 0,0-1 0 0 0,0 1 0 0 0,0-1 0 0 0,0 1 0 0 0,-1-1 0 0 0,1 1-1 0 0,0-1 1 0 0,0 1 0 0 0,0 0 0 0 0,0-1 0 0 0,-1 1 0 0 0,1-1 0 0 0,0 1-1 0 0,0 0 1 0 0,-1-1 0 0 0,1 1 0 0 0,0 0 0 0 0,-1-1 0 0 0,1 1 0 0 0,-1 0-1 0 0,1-1 1 0 0,0 1 0 0 0,-1 0 0 0 0,1 0 0 0 0,-1-1 0 0 0,1 1 0 0 0,-1 0-1 0 0,1 0 1 0 0,0 0 0 0 0,-1 0 0 0 0,1 0 0 0 0,-1 0 0 0 0,1 0-1 0 0,-1 0 1 0 0,1 0 0 0 0,-1 0 0 0 0,1 0 0 0 0,-1 0 0 0 0,1 0 0 0 0,-1 0-1 0 0,-22 1-391 0 0,0 1-1 0 0,0 2 0 0 0,0 0 1 0 0,1 1-1 0 0,-1 1 0 0 0,1 1 1 0 0,1 1-1 0 0,-24 13 0 0 0,-24 15 19 0 0,-66 47 0 0 0,118-72 381 0 0,-10 6-25 0 0,-2 1 5 0 0,-45 37-1 0 0,67-49 26 0 0,1-1 1 0 0,-1 2-1 0 0,1-1 1 0 0,1 1-1 0 0,-1 0 1 0 0,1 0-1 0 0,1 0 0 0 0,-1 1 1 0 0,1-1-1 0 0,1 1 1 0 0,-6 15-1 0 0,8-21 5 0 0,1 0 0 0 0,0 0 0 0 0,-1 0 0 0 0,1 0 0 0 0,0 0-1 0 0,0 0 1 0 0,0 1 0 0 0,0-1 0 0 0,0 0 0 0 0,1 0 0 0 0,-1 0 0 0 0,1-1 0 0 0,-1 1-1 0 0,1 0 1 0 0,0 0 0 0 0,0 0 0 0 0,-1 0 0 0 0,3 2 0 0 0,-1-2 10 0 0,0 1 0 0 0,0-1 0 0 0,0 0 0 0 0,1 0 0 0 0,-1 0 0 0 0,1 0 0 0 0,-1 0 0 0 0,1 0 0 0 0,0-1 0 0 0,5 3 0 0 0,1-1 42 0 0,0 0 0 0 0,0-1 0 0 0,1 0 0 0 0,-1-1 0 0 0,0 0 0 0 0,19 0 0 0 0,4-3 72 0 0,0-1 1 0 0,0-2 0 0 0,-1-1-1 0 0,0-2 1 0 0,52-19-1 0 0,-37 9-1209 0 0,1-1-3625 0 0,0-1-1720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38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1089 0 19551 0 0,'0'0'1496'0'0,"-1"1"-1025"0"0,-6 6-443 0 0,0 0 1 0 0,0 0-1 0 0,1 1 1 0 0,0 0-1 0 0,-4 8 0 0 0,-4 4 18 0 0,-227 385 1782 0 0,199-327-1634 0 0,-111 217 240 0 0,44-82-292 0 0,67-132-130 0 0,-60 109-13 0 0,74-140-173 0 0,-27 42-676 0 0,47-79 686 0 0,-1-1 0 0 0,-1 0 1 0 0,0-1-1 0 0,-21 19 0 0 0,29-29-522 0 0,3-11-2539 0 0,0-2 1275 0 0</inkml:trace>
  <inkml:trace contextRef="#ctx0" brushRef="#br0" timeOffset="1">38 864 13823 0 0,'-1'0'116'0'0,"-1"0"1"0"0,0 1-1 0 0,0 0 0 0 0,0-1 0 0 0,0 1 0 0 0,0 0 1 0 0,0 0-1 0 0,1 0 0 0 0,-1 0 0 0 0,0 0 0 0 0,1 0 0 0 0,-1 0 1 0 0,1 1-1 0 0,-1-1 0 0 0,1 1 0 0 0,-1-1 0 0 0,1 1 0 0 0,0-1 1 0 0,0 1-1 0 0,0 0 0 0 0,0-1 0 0 0,0 1 0 0 0,0 2 0 0 0,0-3-3 0 0,1 1-1 0 0,0-1 0 0 0,0 1 1 0 0,0-1-1 0 0,0 1 0 0 0,0-1 1 0 0,0 1-1 0 0,1-1 0 0 0,-1 1 1 0 0,0-1-1 0 0,1 1 0 0 0,-1-1 1 0 0,1 0-1 0 0,-1 1 0 0 0,1-1 1 0 0,0 0-1 0 0,0 1 0 0 0,0-1 1 0 0,0 0-1 0 0,-1 0 0 0 0,2 0 1 0 0,-1 0-1 0 0,0 0 0 0 0,0 0 1 0 0,0 0-1 0 0,0 0 0 0 0,1 0 1 0 0,-1 0-1 0 0,0-1 0 0 0,1 1 1 0 0,2 0-1 0 0,3 2 48 0 0,0 0 0 0 0,1-1 0 0 0,0 0-1 0 0,-1 0 1 0 0,1-1 0 0 0,0 0 0 0 0,12 0 0 0 0,60-6 760 0 0,-58 3-637 0 0,137-11 1014 0 0,79-6-604 0 0,-197 14-811 0 0,20-2-434 0 0,0 3 0 0 0,85 4 0 0 0,-116 4-1739 0 0,-10 1-2605 0 0,-1 2-1886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3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292 120 5063 0 0,'0'0'390'0'0,"1"1"-252"0"0,5 2 547 0 0,0 0 0 0 0,0-1-1 0 0,1 1 1 0 0,-1-2-1 0 0,1 1 1 0 0,-1-1-1 0 0,1 0 1 0 0,0 0 0 0 0,-1 0-1 0 0,9-1 1 0 0,5-1 1080 0 0,0-1 0 0 0,23-5 0 0 0,-21 3-518 0 0,-1-1 0 0 0,0-1-1 0 0,30-13 1 0 0,-32 11-859 0 0,-11 5-353 0 0,0 0-1 0 0,0 0 0 0 0,0-1 0 0 0,-1 0 1 0 0,0 0-1 0 0,0-1 0 0 0,0 0 1 0 0,0 0-1 0 0,7-9 0 0 0,-9 7-53 0 0,-4 6-67 0 0,-5-10-178 0 0,2 10 247 0 0,1-1 0 0 0,0 1 0 0 0,0 0 0 0 0,-1-1 0 0 0,1 1-1 0 0,-1 0 1 0 0,1 0 0 0 0,-1 0 0 0 0,0 0 0 0 0,1 0 0 0 0,-1 0 0 0 0,0 1 0 0 0,0-1 0 0 0,1 0 0 0 0,-1 1 0 0 0,0 0 0 0 0,0-1 0 0 0,0 1 0 0 0,0 0 0 0 0,0 0 0 0 0,1 0 0 0 0,-1 0 0 0 0,0 0-1 0 0,0 0 1 0 0,-3 1 0 0 0,-6 1-33 0 0,-1 1 0 0 0,-19 6-1 0 0,28-8 39 0 0,-40 15-58 0 0,1 2-1 0 0,-47 27 0 0 0,-74 55 19 0 0,148-90 48 0 0,-102 74 77 0 0,106-75-48 0 0,-1 1-1 0 0,1 1 0 0 0,1 0 1 0 0,0 1-1 0 0,1 0 0 0 0,0 0 1 0 0,-9 18-1 0 0,16-28-17 0 0,1 1 0 0 0,0-1 0 0 0,0 1 0 0 0,0-1 0 0 0,0 1 0 0 0,1 0-1 0 0,-1-1 1 0 0,1 1 0 0 0,-1 0 0 0 0,1-1 0 0 0,0 1 0 0 0,0 0 0 0 0,0 0 0 0 0,1-1 0 0 0,-1 1-1 0 0,1 0 1 0 0,-1-1 0 0 0,1 1 0 0 0,0 0 0 0 0,0-1 0 0 0,1 4 0 0 0,0-3 5 0 0,1 0-1 0 0,-1 0 1 0 0,1 0 0 0 0,-1 0 0 0 0,1-1-1 0 0,0 1 1 0 0,0-1 0 0 0,0 1 0 0 0,0-1-1 0 0,1 0 1 0 0,-1 0 0 0 0,1-1 0 0 0,-1 1-1 0 0,7 1 1 0 0,10 3 65 0 0,1 0 1 0 0,0-2-1 0 0,39 3 0 0 0,67-4 294 0 0,-103-3-286 0 0,-10 0-45 0 0,17 0 53 0 0,0 0 0 0 0,0-2 0 0 0,-1-1 0 0 0,34-8-1 0 0,63-30-118 0 0,-89 28-337 0 0,-25 11-2341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4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231 483 3223 0 0,'0'0'143'0'0,"-1"0"-3"0"0,1 0-138 0 0,0 0 0 0 0,-1 0-1 0 0,1 0 1 0 0,0-1 0 0 0,-1 1-1 0 0,1 0 1 0 0,0 0 0 0 0,-1 0 0 0 0,1 0-1 0 0,0 0 1 0 0,0-1 0 0 0,-1 1-1 0 0,1 0 1 0 0,0 0 0 0 0,0 0-1 0 0,-1-1 1 0 0,1 1 0 0 0,0 0 0 0 0,0 0-1 0 0,0-1 1 0 0,-1 1 0 0 0,1 0-1 0 0,0 0 1 0 0,0-1 0 0 0,0 1 0 0 0,0 0-1 0 0,0-1 1 0 0,0 1 0 0 0,-1 0-1 0 0,1-1 1 0 0,0 1 0 0 0,0 0 0 0 0,0-1-1 0 0,0 1 1 0 0,0 0 0 0 0,0-1-1 0 0,0 1 1 0 0,0 0 0 0 0,1-1 0 0 0,-5-11 9614 0 0,3 12-9324 0 0,1 0-1 0 0,0-1 1 0 0,-1 1-1 0 0,1 0 1 0 0,0 0-1 0 0,-1 0 0 0 0,1 0 1 0 0,-1 0-1 0 0,0 0-121 0 0,0 1-1 0 0,0-1 0 0 0,0 1 0 0 0,1-1 1 0 0,-1 1-1 0 0,0-1 0 0 0,0 1 1 0 0,1 0-1 0 0,-1 0 0 0 0,0-1 0 0 0,1 1 1 0 0,-1 0-1 0 0,0 1 0 0 0,-17 34-436 0 0,18-35 589 0 0,-51 98 1362 0 0,30-60-1360 0 0,16-32-285 0 0,0 1 0 0 0,-1-1 1 0 0,0 0-1 0 0,0-1 0 0 0,0 1 0 0 0,-1-1 0 0 0,0 0 0 0 0,0-1 0 0 0,-11 7 0 0 0,-5 4 46 0 0,20-15-26 0 0,-3 0 6 0 0,4-1-1 0 0,1-1-60 0 0,1 1 0 0 0,-1 0-1 0 0,1-1 1 0 0,-1 1 0 0 0,1-1 0 0 0,-1 1-1 0 0,1-1 1 0 0,-1 1 0 0 0,1-1 0 0 0,0 1-1 0 0,-1-1 1 0 0,1 0 0 0 0,0 1-1 0 0,0-1 1 0 0,-1 1 0 0 0,1-1 0 0 0,0 0-1 0 0,0 1 1 0 0,0-1 0 0 0,0 0 0 0 0,0 1-1 0 0,0-1 1 0 0,0 0 0 0 0,0 1-1 0 0,0-1 1 0 0,0 0 0 0 0,0 1 0 0 0,0-1-1 0 0,0 0 1 0 0,1 1 0 0 0,-1-1 0 0 0,0 1-1 0 0,1-2 1 0 0,0 0 8 0 0,2-10 25 0 0,1 0 0 0 0,1 1 0 0 0,0-1 0 0 0,0 1 0 0 0,10-13 0 0 0,40-52 252 0 0,-27 40-135 0 0,10-17 104 0 0,134-163 344 0 0,-136 179-563 0 0,1 1 0 0 0,56-41 0 0 0,-75 64-37 0 0,1 0 1 0 0,1 2-1 0 0,-1 0 1 0 0,2 1-1 0 0,-1 1 0 0 0,1 1 1 0 0,42-10-1 0 0,-54 16-27 0 0,-1 1-1 0 0,1 0 1 0 0,0 1-1 0 0,-1 0 0 0 0,1 0 1 0 0,-1 1-1 0 0,1 0 1 0 0,13 3-1 0 0,-19-3-25 0 0,0-1-1 0 0,-1 1 0 0 0,1 0 0 0 0,0 1 1 0 0,-1-1-1 0 0,1 0 0 0 0,0 1 1 0 0,-1 0-1 0 0,0-1 0 0 0,1 1 0 0 0,-1 0 1 0 0,0 0-1 0 0,0 0 0 0 0,0 1 1 0 0,0-1-1 0 0,0 0 0 0 0,-1 1 1 0 0,1-1-1 0 0,-1 1 0 0 0,1-1 0 0 0,-1 1 1 0 0,0 0-1 0 0,0 0 0 0 0,0 0 1 0 0,0-1-1 0 0,-1 1 0 0 0,1 0 1 0 0,-1 4-1 0 0,0 4-531 0 0,0 0-1 0 0,-1 0 1 0 0,0 0 0 0 0,-1 1-1 0 0,-3 10 1 0 0,0-5-756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4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507 174 6447 0 0,'0'-2'499'0'0,"9"-31"357"0"0,9-17 5731 0 0,-15 42-5549 0 0,1 0-524 0 0,-1 0-1 0 0,-1-1 1 0 0,1 0-1 0 0,-1 1 1 0 0,1-16 0 0 0,-3 24-499 0 0,0-1 1 0 0,-1 0 0 0 0,1 1-1 0 0,0-1 1 0 0,0 0 0 0 0,-1 1-1 0 0,1-1 1 0 0,0 0 0 0 0,-1 1-1 0 0,1-1 1 0 0,0 1 0 0 0,-1-1 0 0 0,1 0-1 0 0,-1 1 1 0 0,1-1 0 0 0,-1 1-1 0 0,1-1 1 0 0,-1 1 0 0 0,1 0-1 0 0,-1-1 1 0 0,0 1 0 0 0,1 0-1 0 0,-1-1 1 0 0,0 1 0 0 0,1 0-1 0 0,-1 0 1 0 0,0-1 0 0 0,1 1 0 0 0,-1 0-1 0 0,-1 0 1 0 0,-21-1-1 0 0,13 3-8 0 0,-1 1 0 0 0,1 0 1 0 0,0 1-1 0 0,0 0 0 0 0,0 0 1 0 0,0 1-1 0 0,-12 8 0 0 0,-59 49-16 0 0,40-30 13 0 0,-93 75 210 0 0,95-73 183 0 0,-45 51 0 0 0,78-79-294 0 0,1 1 0 0 0,0-1 0 0 0,0 1 0 0 0,1 0 0 0 0,0 0 0 0 0,0 1 0 0 0,-5 12 0 0 0,9-17 81 0 0,13 3 168 0 0,-8-5-312 0 0,-1 0 0 0 0,0 0-1 0 0,1 0 1 0 0,-1-1 0 0 0,1 0-1 0 0,-1 0 1 0 0,1 0 0 0 0,-1 0 0 0 0,8-2-1 0 0,41-13 179 0 0,-49 14-201 0 0,41-15-138 0 0,-1-3 0 0 0,-1-1 1 0 0,-1-2-1 0 0,0-1 0 0 0,43-35 0 0 0,-57 34-409 0 0,-22 18 245 0 0,0 0-1 0 0,14-9 0 0 0,-18 14 144 0 0,-12 6-30 0 0,1 3 222 0 0,-1 0 0 0 0,2 1 1 0 0,-1 0-1 0 0,1 0 1 0 0,0 1-1 0 0,-10 18 1 0 0,8-14-34 0 0,7-10-59 0 0,0 1 0 0 0,1-1 0 0 0,-1 1 0 0 0,1 0 0 0 0,0-1 0 0 0,1 1-1 0 0,-1 0 1 0 0,0 5 0 0 0,1-9 17 0 0,1 0-1 0 0,0 1 1 0 0,0-1-1 0 0,0 0 1 0 0,0 0-1 0 0,0 1 1 0 0,0-1 0 0 0,0 0-1 0 0,1 0 1 0 0,-1 0-1 0 0,0 1 1 0 0,1-1-1 0 0,-1 0 1 0 0,1 0-1 0 0,-1 0 1 0 0,1 0-1 0 0,-1 0 1 0 0,1 0-1 0 0,0 0 1 0 0,-1 0 0 0 0,1 0-1 0 0,0 0 1 0 0,0 0-1 0 0,0 0 1 0 0,0-1-1 0 0,0 1 1 0 0,0 0-1 0 0,0 0 1 0 0,0-1-1 0 0,0 1 1 0 0,0-1-1 0 0,0 1 1 0 0,0-1 0 0 0,1 0-1 0 0,-1 1 1 0 0,0-1-1 0 0,0 0 1 0 0,2 0-1 0 0,32 2-3508 0 0,-13-2-2136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4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97 285 4607 0 0,'-2'1'354'0'0,"-26"11"586"0"0,-21 0 8298 0 0,48-12-9104 0 0,1 0 1 0 0,-1 0-1 0 0,1 0 0 0 0,-1 1 0 0 0,0-1 0 0 0,1 0 1 0 0,-1 0-1 0 0,1 0 0 0 0,-1 0 0 0 0,0 0 0 0 0,1 0 0 0 0,-1 0 1 0 0,1 0-1 0 0,-1 0 0 0 0,0-1 0 0 0,1 1 0 0 0,-1 0 0 0 0,1 0 1 0 0,-1 0-1 0 0,0-1 0 0 0,1 1 0 0 0,-1 0 0 0 0,1-1 1 0 0,-1 1-1 0 0,1 0 0 0 0,-1-1 0 0 0,0 0 0 0 0,1 0-55 0 0,0 0-1 0 0,0 0 1 0 0,0 1-1 0 0,0-1 0 0 0,0 0 1 0 0,0 0-1 0 0,0 0 1 0 0,0 0-1 0 0,0 0 1 0 0,0 1-1 0 0,1-1 0 0 0,-1 0 1 0 0,0 0-1 0 0,1 0 1 0 0,-1 1-1 0 0,1-3 1 0 0,3-3 116 0 0,0-1 1 0 0,1 0 0 0 0,5-5 0 0 0,5-4-115 0 0,1 0 0 0 0,0 2 1 0 0,1 0-1 0 0,0 0 1 0 0,29-15-1 0 0,102-46-509 0 0,-72 39 130 0 0,-59 27 200 0 0,-3 2-1 0 0,0 0-1 0 0,25-9 0 0 0,-36 15 86 0 0,0 0 0 0 0,1 0-1 0 0,-1 1 1 0 0,1-1 0 0 0,-1 1 0 0 0,1-1-1 0 0,-1 1 1 0 0,1 0 0 0 0,-1 1 0 0 0,1-1 0 0 0,-1 1-1 0 0,0-1 1 0 0,1 1 0 0 0,-1 0 0 0 0,0 0-1 0 0,1 0 1 0 0,4 4 0 0 0,-6-4 20 0 0,-1 0-1 0 0,0 0 1 0 0,0 0 0 0 0,0 0 0 0 0,0 1 0 0 0,0-1-1 0 0,0 0 1 0 0,-1 1 0 0 0,1-1 0 0 0,0 0 0 0 0,-1 1-1 0 0,1-1 1 0 0,-1 1 0 0 0,1-1 0 0 0,-1 1 0 0 0,0 0-1 0 0,0-1 1 0 0,0 1 0 0 0,0-1 0 0 0,0 1 0 0 0,0 0-1 0 0,0 1 1 0 0,-1 6 58 0 0,-1-1 0 0 0,-3 15 0 0 0,5-22-56 0 0,-6 16 97 0 0,1-1 1 0 0,-2 1-1 0 0,0-1 0 0 0,-13 20 0 0 0,2-9 6 0 0,-30 36 0 0 0,43-57-254 0 0,0 0 0 0 0,0 1 1 0 0,0-1-1 0 0,1 1 0 0 0,-6 13 0 0 0,10-17-1634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3:5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6 349 1839 0 0,'1'2'134'0'0,"3"17"1425"0"0,9 27 8900 0 0,-4-20-9576 0 0,-9-24-498 0 0,1-1-349 0 0,-1 0-1 0 0,0 0 0 0 0,0 0 1 0 0,1-1-1 0 0,-1 1 1 0 0,0 0-1 0 0,1 0 0 0 0,-1 0 1 0 0,1 0-1 0 0,-1-1 1 0 0,1 1-1 0 0,1 1 1 0 0,-1-1 21 0 0,0 2 77 0 0,0 0-7 0 0,2 24 378 0 0,-3-25 129 0 0,-10 0 127 0 0,10-2-740 0 0,0 1 0 0 0,-1-1 1 0 0,1 0-1 0 0,-1 0 0 0 0,1 0 0 0 0,0 0 1 0 0,-1 0-1 0 0,1 0 0 0 0,-1 0 0 0 0,1 0 1 0 0,-1 0-1 0 0,1 0 0 0 0,0 0 0 0 0,-1 0 0 0 0,1 0 1 0 0,-1 0-1 0 0,1 0 0 0 0,0-1 0 0 0,-1 1 1 0 0,1 0-1 0 0,-1 0 0 0 0,1 0 0 0 0,0-1 1 0 0,-1 1-1 0 0,1 0 0 0 0,-1-1 0 0 0,-1-1 26 0 0,0 0-1 0 0,0 0 1 0 0,0-1-1 0 0,0 1 1 0 0,0-1-1 0 0,0 1 1 0 0,1-1-1 0 0,-1 0 1 0 0,1 1-1 0 0,0-1 1 0 0,0 0 0 0 0,0 0-1 0 0,0 0 1 0 0,0 0-1 0 0,1 0 1 0 0,-1 0-1 0 0,1 0 1 0 0,0 0-1 0 0,0 0 1 0 0,0-5-1 0 0,1-6 47 0 0,1 0 0 0 0,6-27 0 0 0,-1 14-30 0 0,2-1-1 0 0,18-40 0 0 0,-19 51-38 0 0,0 1-1 0 0,2 1 1 0 0,0-1-1 0 0,0 2 1 0 0,16-17-1 0 0,-9 15 60 0 0,1 1 0 0 0,1 1 0 0 0,31-19 0 0 0,-41 27-87 0 0,1 0-43 0 0,1 0-1 0 0,0 0 1 0 0,0 1-1 0 0,0 1 1 0 0,1 0-1 0 0,-1 0 1 0 0,1 1-1 0 0,15-2 1 0 0,-15 4-946 0 0,0 0 0 0 0,16 2 0 0 0,-15 0-409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170 439 11519 0 0,'0'0'887'0'0,"-1"0"-583"0"0,-11 5 1230 0 0,0-1 0 0 0,0-1 1 0 0,-15 3-1 0 0,22-5-1355 0 0,0-1-1 0 0,-1 1 1 0 0,1-1 0 0 0,-1-1-1 0 0,-9 0 1 0 0,13 0-165 0 0,0 1 1 0 0,1-1-1 0 0,-1 0 0 0 0,0 0 1 0 0,0 0-1 0 0,1 0 0 0 0,-1 0 0 0 0,0 0 1 0 0,1-1-1 0 0,-1 1 0 0 0,1 0 0 0 0,-3-4 1 0 0,-11-18 47 0 0,11 15-70 0 0,0 0 0 0 0,1-1 0 0 0,0 1-1 0 0,0-1 1 0 0,1 1 0 0 0,0-1 0 0 0,0 0 0 0 0,1 0 0 0 0,1 1-1 0 0,-1-1 1 0 0,1 0 0 0 0,2-14 0 0 0,0 11-22 0 0,1 0 1 0 0,0 0-1 0 0,1 1 1 0 0,0-1-1 0 0,1 1 1 0 0,0 0-1 0 0,0 1 1 0 0,12-18-1 0 0,-7 14-3 0 0,1 1-1 0 0,0 0 1 0 0,1 1-1 0 0,0 0 1 0 0,1 1 0 0 0,0 0-1 0 0,1 1 1 0 0,0 0-1 0 0,0 2 1 0 0,1-1-1 0 0,0 2 1 0 0,1 0 0 0 0,23-7-1 0 0,-12 7 36 0 0,0 2-1 0 0,52-3 0 0 0,57 8 363 0 0,-123 0-310 0 0,63 4 39 0 0,-66-3-82 0 0,-2 1 1 0 0,1-1-1 0 0,0 1 0 0 0,0 1 1 0 0,-1 0-1 0 0,10 4 1 0 0,-15-5 13 0 0,-1-1 0 0 0,1 0 1 0 0,-1 1-1 0 0,1-1 0 0 0,-1 1 0 0 0,0 0 1 0 0,0 0-1 0 0,0 0 0 0 0,0 0 0 0 0,0 0 1 0 0,0 0-1 0 0,-1 1 0 0 0,1-1 0 0 0,-1 1 0 0 0,1-1 1 0 0,-1 1-1 0 0,1 2 0 0 0,-1-2 21 0 0,-1 1 1 0 0,1-1-1 0 0,-1 1 0 0 0,0-1 0 0 0,0 0 0 0 0,0 1 1 0 0,-1-1-1 0 0,1 1 0 0 0,-1-1 0 0 0,0 0 1 0 0,0 0-1 0 0,0 1 0 0 0,-3 5 0 0 0,1-2 49 0 0,-2 1-1 0 0,1-1 1 0 0,-1 0 0 0 0,0 0-1 0 0,0-1 1 0 0,-1 1 0 0 0,-8 7-1 0 0,-49 36 492 0 0,44-36-456 0 0,-16 11-247 0 0,0-2-1 0 0,-2-1 0 0 0,-46 19 1 0 0,46-26-1655 0 0,-63 18 1 0 0,70-25 103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4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7 5527 0 0,'3'-4'372'0'0,"-3"4"-364"0"0,0 0 0 0 0,0 0 1 0 0,0 0-1 0 0,0 0 0 0 0,0 0 1 0 0,0 0-1 0 0,0 0 0 0 0,0 0 0 0 0,0 0 1 0 0,0 0-1 0 0,0 0 0 0 0,0 0 1 0 0,0 0-1 0 0,0 0 0 0 0,0 0 0 0 0,0 0 1 0 0,-1 0-1 0 0,1 0 0 0 0,0 0 1 0 0,0 0-1 0 0,0 0 0 0 0,0-1 0 0 0,0 1 1 0 0,0 0-1 0 0,0 0 0 0 0,0 0 1 0 0,0 0-1 0 0,0 0 0 0 0,0 0 0 0 0,0 0 1 0 0,0 0-1 0 0,0 0 0 0 0,0 0 1 0 0,0 0-1 0 0,0 0 0 0 0,0 0 0 0 0,0 0 1 0 0,0 0-1 0 0,0-1 0 0 0,0 1 0 0 0,0 0 1 0 0,0 0-1 0 0,0 0 0 0 0,0 0 1 0 0,0 0-1 0 0,0 0 0 0 0,0 0 0 0 0,0 0 1 0 0,0 0-1 0 0,0 0 0 0 0,1 0 1 0 0,-1 0-1 0 0,0 0 0 0 0,0 0 0 0 0,0 0 1 0 0,0 0-1 0 0,0 0 0 0 0,0 0 1 0 0,0-1-1 0 0,0 1 0 0 0,0 0 0 0 0,0 0 1 0 0,-8 3 851 0 0,1 0 0 0 0,-1 0 0 0 0,1 0-1 0 0,0 1 1 0 0,0 0 0 0 0,-9 6 0 0 0,-39 35 1725 0 0,39-31-2411 0 0,-13 10 35 0 0,-17 15 115 0 0,-61 64-1 0 0,47-30-13 0 0,-61 95 1 0 0,-37 89-36 0 0,131-211-263 0 0,-106 159-892 0 0,99-154-664 0 0,25-36-2070 0 0,3-3-1096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4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14279 0 0,'0'0'655'0'0,"-2"0"-12"0"0,-3 0-611 0 0,0 1 0 0 0,0 0-1 0 0,-1 0 1 0 0,1 0 0 0 0,0 1 0 0 0,0 0 0 0 0,0 0 0 0 0,0 0 0 0 0,-5 4 0 0 0,-45 30 202 0 0,30-18-37 0 0,-5 2 27 0 0,1 1-1 0 0,2 2 1 0 0,-37 37-1 0 0,51-46-85 0 0,1 0 0 0 0,1 2 0 0 0,0-1 0 0 0,1 1-1 0 0,0 0 1 0 0,1 1 0 0 0,1 0 0 0 0,-7 24 0 0 0,14-37-104 0 0,-1 1 1 0 0,1-1-1 0 0,0 1 0 0 0,1 0 0 0 0,-1-1 1 0 0,1 1-1 0 0,0 0 0 0 0,0-1 1 0 0,1 1-1 0 0,0 5 0 0 0,0-8-9 0 0,-1 0 1 0 0,1-1-1 0 0,0 1 0 0 0,-1 0 0 0 0,1 0 0 0 0,0 0 0 0 0,0 0 0 0 0,1-1 0 0 0,-1 1 0 0 0,0 0 0 0 0,0-1 0 0 0,1 1 0 0 0,-1-1 0 0 0,1 0 0 0 0,-1 1 1 0 0,1-1-1 0 0,0 0 0 0 0,0 0 0 0 0,-1 0 0 0 0,1 0 0 0 0,0 0 0 0 0,0-1 0 0 0,0 1 0 0 0,0 0 0 0 0,2-1 0 0 0,5 2 90 0 0,0-1 0 0 0,0 0-1 0 0,0-1 1 0 0,1 0 0 0 0,-1-1-1 0 0,0 0 1 0 0,12-3-1 0 0,2-1 147 0 0,35-14 0 0 0,-51 17-230 0 0,0-1 0 0 0,0-1 0 0 0,0 1 1 0 0,0-1-1 0 0,-1 0 0 0 0,0 0 0 0 0,10-9 1 0 0,-14 11-22 0 0,0-1 0 0 0,0 1 1 0 0,0-1-1 0 0,0 1 1 0 0,0-1-1 0 0,0 0 1 0 0,-1 0-1 0 0,1 0 1 0 0,-1 0-1 0 0,0 0 1 0 0,0 0-1 0 0,0 0 1 0 0,0 0-1 0 0,0 0 0 0 0,-1-1 1 0 0,0 1-1 0 0,1 0 1 0 0,-1 0-1 0 0,0-1 1 0 0,-1-3-1 0 0,0 1 2 0 0,-1-1 0 0 0,0 1 0 0 0,0 0 0 0 0,0 0 0 0 0,-1 0 0 0 0,0 0 0 0 0,-3-6 0 0 0,-30-39-14 0 0,17 25-146 0 0,9 13-83 0 0,4 5-202 0 0,0 0 0 0 0,0-1 0 0 0,1 0 0 0 0,0 1 0 0 0,1-2 0 0 0,-1 1 0 0 0,-3-16 0 0 0,7 11-1634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4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95 278 3679 0 0,'-1'1'284'0'0,"-13"10"-765"0"0,0 1 4376 0 0,-1 0 0 0 0,-21 11 0 0 0,23-18-2111 0 0,13-5-1762 0 0,0 0 0 0 0,0 0 0 0 0,0 0 0 0 0,0-1 0 0 0,-1 1 1 0 0,1 0-1 0 0,0 0 0 0 0,0 0 0 0 0,0 0 0 0 0,0 0 0 0 0,0 0 0 0 0,0-1 0 0 0,0 1 0 0 0,0 0 0 0 0,0 0 0 0 0,0 0 0 0 0,0 0 0 0 0,0 0 0 0 0,0-1 0 0 0,0 1 0 0 0,0 0 0 0 0,0 0 0 0 0,0 0 0 0 0,0 0 0 0 0,0 0 1 0 0,0-1-1 0 0,0 1 0 0 0,0 0 0 0 0,0 0 0 0 0,0 0 0 0 0,0 0 0 0 0,0 0 0 0 0,0 0 0 0 0,0-1 0 0 0,1 1 0 0 0,-1 0 0 0 0,0 0 0 0 0,0 0 0 0 0,0 0 0 0 0,0 0 0 0 0,0 0 0 0 0,1 0 0 0 0,18-24 500 0 0,-11 15-393 0 0,26-34-9 0 0,2 2 1 0 0,2 2-1 0 0,2 1 1 0 0,69-51 0 0 0,-69 64 365 0 0,-40 25-460 0 0,1 0-1 0 0,-1 0 1 0 0,1-1-1 0 0,-1 1 1 0 0,1 0-1 0 0,-1 0 1 0 0,0 0-1 0 0,1 0 1 0 0,-1 0-1 0 0,1 0 0 0 0,-1 0 1 0 0,1 0-1 0 0,-1 0 1 0 0,1 0-1 0 0,-1 0 1 0 0,1 0-1 0 0,-1 0 1 0 0,1 0-1 0 0,-1 0 1 0 0,0 0-1 0 0,1 1 1 0 0,-1-1-1 0 0,1 0 1 0 0,-1 0-1 0 0,0 0 1 0 0,1 1-1 0 0,-1-1 1 0 0,1 0-1 0 0,-1 1 1 0 0,0-1-1 0 0,1 0 0 0 0,-1 1 1 0 0,0-1-1 0 0,0 0 1 0 0,1 1-1 0 0,-1-1 1 0 0,0 0-1 0 0,1 2 1 0 0,6 15 387 0 0,-5-7-299 0 0,-1 0 1 0 0,0 0 0 0 0,-1 0-1 0 0,0 0 1 0 0,-1 0-1 0 0,1 0 1 0 0,-2 0 0 0 0,-2 10-1 0 0,-5 45 147 0 0,9-56-208 0 0,0-9-49 0 0,1 0-1 0 0,0 0 0 0 0,-1 1 1 0 0,1-1-1 0 0,0 0 1 0 0,-1 0-1 0 0,1 0 1 0 0,0 0-1 0 0,-1 1 0 0 0,1-1 1 0 0,0 0-1 0 0,-1 0 1 0 0,1 0-1 0 0,0-1 0 0 0,-1 1 1 0 0,1 0-1 0 0,0 0 1 0 0,-1 0-2 0 0,3-1-14 0 0,0 1 0 0 0,0-1 0 0 0,-1 0 0 0 0,1 0 1 0 0,-1 0-1 0 0,1-1 0 0 0,-1 1 0 0 0,1 0 0 0 0,-1-1 0 0 0,0 0 0 0 0,5-3 0 0 0,20-27-465 0 0,-4 6 69 0 0,-3 6 210 0 0,2 2-1 0 0,0 0 1 0 0,1 2 0 0 0,1 0-1 0 0,0 2 1 0 0,1 0 0 0 0,1 2-1 0 0,27-9 1 0 0,-52 21 220 0 0,0-1-1 0 0,0 1 1 0 0,0 0 0 0 0,0 0-1 0 0,0 0 1 0 0,0 0 0 0 0,0 0 0 0 0,0 0-1 0 0,0 0 1 0 0,0 1 0 0 0,0-1 0 0 0,0 0-1 0 0,0 0 1 0 0,0 1 0 0 0,0-1-1 0 0,0 1 1 0 0,0-1 0 0 0,0 1 0 0 0,0-1-1 0 0,0 1 1 0 0,0 0 0 0 0,0 0 0 0 0,-1-1-1 0 0,1 1 1 0 0,1 2 0 0 0,15 23 617 0 0,-16-23-542 0 0,17 31 225 0 0,-13-21-136 0 0,1-1 0 0 0,1 0 0 0 0,0 0 0 0 0,1 0 0 0 0,0-1 0 0 0,16 17 0 0 0,46 43-139 0 0,-68-70-113 0 0,-1 1 1 0 0,0-1-1 0 0,0 1 0 0 0,0 0 1 0 0,0 0-1 0 0,0 0 1 0 0,0-1-1 0 0,0 1 0 0 0,0 0 1 0 0,-1 0-1 0 0,1 2 0 0 0,1 6-3367 0 0,-2-8 1127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5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9935 0 0,'0'0'2970'0'0,"-1"2"-2320"0"0,-19 28 1205 0 0,13-20-1295 0 0,0 1-1 0 0,1-1 1 0 0,0 1-1 0 0,1 0 1 0 0,0 0 0 0 0,-6 21-1 0 0,5-12-472 0 0,-1 0 1 0 0,-1 0-1 0 0,0-1 0 0 0,-14 22 0 0 0,8-13-56 0 0,-68 118 86 0 0,66-119-94 0 0,-29 36 0 0 0,9-15-5 0 0,9-12-18 0 0,-2-2 0 0 0,-35 34 0 0 0,23-19-392 0 0,40-47 219 0 0,16-6-2930 0 0,2-3 1619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5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35 518 10679 0 0,'-35'2'6344'0'0,"56"-4"-5573"0"0,-1 0 0 0 0,1-1 1 0 0,36-11-1 0 0,11-1 107 0 0,297-26 1031 0 0,-144 38-1592 0 0,36-3-558 0 0,-223 3 9 0 0,0-2 0 0 0,0-1 0 0 0,-1-2 0 0 0,1-1 0 0 0,46-20 0 0 0,-12-5-833 0 0,-2-2 0 0 0,90-64-1 0 0,0-28-5525 0 0,-79 60 2792 0 0,-67 61 8257 0 0,-11 9-3655 0 0,-23 54 2346 0 0,2-8-1757 0 0,-155 350 1836 0 0,123-298-3138 0 0,-122 170-1 0 0,146-234-50 0 0,-1-1 0 0 0,-68 60 0 0 0,87-85-92 0 0,0 0 0 0 0,-1-2 0 0 0,0 0 0 0 0,0 0 0 0 0,-29 11 0 0 0,40-18 9 0 0,1-1 0 0 0,0 0 0 0 0,-1 1 0 0 0,1-1 1 0 0,-1 0-1 0 0,1 0 0 0 0,-1 0 0 0 0,1 0 1 0 0,0 0-1 0 0,-2-1 0 0 0,1 1-173 0 0,2-2 94 0 0,0 0 116 0 0,-1-1-1 0 0,1 0 1 0 0,1 0-1 0 0,-1 0 1 0 0,0 0 0 0 0,1 1-1 0 0,-1-1 1 0 0,1 0-1 0 0,0 1 1 0 0,0-1-1 0 0,0 0 1 0 0,0 1 0 0 0,0-1-1 0 0,1 1 1 0 0,2-5-1 0 0,4-4-43 0 0,20-20 0 0 0,-19 21 44 0 0,7-8 59 0 0,1 1 0 0 0,1 1 1 0 0,0 1-1 0 0,1 1 0 0 0,1 0 0 0 0,0 2 0 0 0,1 0 0 0 0,39-16 1 0 0,-50 25 34 0 0,0 0 1 0 0,1 1 0 0 0,-1 0 0 0 0,0 0-1 0 0,16 1 1 0 0,-21 1-53 0 0,0 0-1 0 0,0 0 1 0 0,0 1 0 0 0,0 0-1 0 0,0-1 1 0 0,0 2 0 0 0,0-1-1 0 0,-1 1 1 0 0,1-1 0 0 0,0 2 0 0 0,-1-1-1 0 0,1 0 1 0 0,4 4 0 0 0,-7-4-27 0 0,0 0 0 0 0,-1-1 0 0 0,1 1 1 0 0,0 0-1 0 0,-1 0 0 0 0,0 0 1 0 0,0 0-1 0 0,1 0 0 0 0,-1 0 1 0 0,0 0-1 0 0,-1 1 0 0 0,1-1 1 0 0,0 0-1 0 0,-1 0 0 0 0,1 1 1 0 0,-1-1-1 0 0,0 1 0 0 0,1-1 1 0 0,-1 0-1 0 0,0 1 0 0 0,-1-1 1 0 0,1 0-1 0 0,0 1 0 0 0,-1-1 0 0 0,1 0 1 0 0,-1 1-1 0 0,-1 2 0 0 0,-3 7 47 0 0,0-1-1 0 0,-1 0 1 0 0,0 0-1 0 0,-8 11 1 0 0,7-11-42 0 0,-41 68-1554 0 0,47-77 245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5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83 117 9703 0 0,'20'-11'630'0'0,"-6"3"-372"0"0,27-11 1 0 0,-35 17 41 0 0,0 0 0 0 0,0 1 0 0 0,1-1 0 0 0,-1 1 1 0 0,0 1-1 0 0,0-1 0 0 0,1 1 0 0 0,6 0 0 0 0,-4 2 494 0 0,0 0 0 0 0,-1 0-1 0 0,1 1 1 0 0,0 0 0 0 0,13 6-1 0 0,-16-5-506 0 0,1-1 1 0 0,-1 0-1 0 0,1-1 0 0 0,-1 0 0 0 0,1 0 0 0 0,0 0 0 0 0,0-1 1 0 0,0 0-1 0 0,0 0 0 0 0,0-1 0 0 0,9 0 0 0 0,-9-1-139 0 0,0-1 1 0 0,0 0-1 0 0,0 0 0 0 0,0-1 0 0 0,0 0 0 0 0,10-6 1 0 0,34-26 210 0 0,-49 34-353 0 0,-1 0-106 0 0,0 1 88 0 0,-1 0 1 0 0,0-1 0 0 0,1 1-1 0 0,-1 0 1 0 0,0 0 0 0 0,0-1-1 0 0,1 1 1 0 0,-1 0 0 0 0,0 0-1 0 0,0-1 1 0 0,0 1 0 0 0,1 0-1 0 0,-1 0 1 0 0,0-1 0 0 0,0 1-1 0 0,0 0 1 0 0,0-1 0 0 0,0 1-1 0 0,1 0 1 0 0,-1-1 0 0 0,0 1-1 0 0,0 0 1 0 0,0-1 0 0 0,0 1-1 0 0,0 0 1 0 0,0-1 0 0 0,0 1-1 0 0,0 0 1 0 0,0-1 0 0 0,0 1-1 0 0,0 0 1 0 0,-1-1 0 0 0,-1-11-398 0 0,1 10 388 0 0,0 0 0 0 0,0 0 0 0 0,0 0 0 0 0,0 1 0 0 0,-1-1 0 0 0,1 0 0 0 0,-1 0 0 0 0,1 1 0 0 0,-1-1 0 0 0,0 1 0 0 0,1-1 0 0 0,-1 1 0 0 0,0 0 0 0 0,0 0 0 0 0,0 0 0 0 0,0 0 0 0 0,0 0 0 0 0,0 0 0 0 0,0 0 0 0 0,0 1 0 0 0,-1-1 0 0 0,1 1 0 0 0,0 0 0 0 0,0-1-1 0 0,0 1 1 0 0,-1 0 0 0 0,1 0 0 0 0,0 0 0 0 0,0 1 0 0 0,-4 0 0 0 0,-5 2 22 0 0,1 0 0 0 0,-1 1-1 0 0,1 0 1 0 0,0 1 0 0 0,-9 5 0 0 0,11-6-55 0 0,-28 16 0 0 0,1 1 0 0 0,0 2 0 0 0,2 2 0 0 0,-35 32 1 0 0,53-43 48 0 0,0 1 1 0 0,1 1-1 0 0,1 0 1 0 0,0 1-1 0 0,1 1 1 0 0,1 0-1 0 0,1 0 1 0 0,1 1-1 0 0,0 0 1 0 0,-6 22-1 0 0,13-33 27 0 0,0 1 1 0 0,0 0-1 0 0,0 0 0 0 0,1 0 0 0 0,1 1 0 0 0,-1-1 0 0 0,2 13 1 0 0,0-19-18 0 0,-1 0 0 0 0,0 0 0 0 0,1 0 0 0 0,0 0 1 0 0,0 0-1 0 0,0 0 0 0 0,0-1 0 0 0,1 1 1 0 0,-1 0-1 0 0,1 0 0 0 0,-1-1 0 0 0,1 1 1 0 0,0-1-1 0 0,0 0 0 0 0,0 1 0 0 0,0-1 0 0 0,1 0 1 0 0,-1 0-1 0 0,0 0 0 0 0,1 0 0 0 0,0-1 1 0 0,-1 1-1 0 0,1-1 0 0 0,0 0 0 0 0,3 2 1 0 0,2-1 3 0 0,0 0 1 0 0,1-1 0 0 0,-1 0 0 0 0,0 0 0 0 0,1-1 0 0 0,-1 0 0 0 0,1-1 0 0 0,9-1-1 0 0,67-16 113 0 0,-76 16-106 0 0,53-18 158 0 0,-1-2 1 0 0,85-43-1 0 0,-100 43-573 0 0,-24 14-1874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5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93 2303 0 0,'2'-1'167'0'0,"5"-10"-337"0"0,2-13 4450 0 0,-7 16-2161 0 0,-1 0-1 0 0,0-1 1 0 0,1-10 0 0 0,-2 19-2030 0 0,0-1 1 0 0,0 1-1 0 0,0 0 0 0 0,0-1 0 0 0,0 1 0 0 0,0-1 1 0 0,0 1-1 0 0,0 0 0 0 0,0-1 0 0 0,0 1 0 0 0,0-1 0 0 0,0 1 1 0 0,0-1-1 0 0,0 1 0 0 0,0 0 0 0 0,0-1 0 0 0,0 1 1 0 0,-1 0-1 0 0,1-1 0 0 0,0 1 0 0 0,0-1 0 0 0,0 1 0 0 0,-1 0 1 0 0,1-1-1 0 0,0 1 0 0 0,0 0 0 0 0,-1 0 0 0 0,1-1 1 0 0,0 1-1 0 0,-1 0 0 0 0,1 0 0 0 0,0-1 0 0 0,-1 1 1 0 0,1 0-1 0 0,-1 0 0 0 0,1 0 0 0 0,0 0 0 0 0,-1-1 0 0 0,1 1 1 0 0,-1 0-1 0 0,1 0 0 0 0,-1 0 0 0 0,0 1-19 0 0,-1-1 0 0 0,0 1 0 0 0,1 0-1 0 0,0-1 1 0 0,-1 1 0 0 0,1 0 0 0 0,-1 0 0 0 0,1 0 0 0 0,0 0-1 0 0,0 0 1 0 0,0 1 0 0 0,-2 0 0 0 0,-7 11-51 0 0,1-1 0 0 0,-10 18 0 0 0,-4 5-3 0 0,-181 268 322 0 0,-73 202 388 0 0,253-454-310 0 0,-28 85-1 0 0,29-46 470 0 0,22-88-401 0 0,-2-2-451 0 0,0-1 0 0 0,-1 1 0 0 0,1-1-1 0 0,0 0 1 0 0,0 0 0 0 0,0 0 0 0 0,0 0 0 0 0,0-1 0 0 0,0 1-1 0 0,0-1 1 0 0,0 0 0 0 0,1 0 0 0 0,-1 0 0 0 0,1 0 0 0 0,-1 0 0 0 0,1 0-1 0 0,0-1 1 0 0,0 1 0 0 0,0-1 0 0 0,-2-4 0 0 0,-5-6 25 0 0,2-1 1 0 0,-12-27 0 0 0,18 37-53 0 0,-11-25-96 0 0,2-1 0 0 0,1 0 0 0 0,2-1 0 0 0,0 0 0 0 0,2 0 0 0 0,2-1 0 0 0,0-54 0 0 0,4 60-649 0 0,2 0 0 0 0,0 0-1 0 0,2 1 1 0 0,1-1 0 0 0,1 1-1 0 0,0 0 1 0 0,2 1 0 0 0,1 0-1 0 0,24-40 1 0 0,-11 27-3433 0 0,0 0-911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5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5527 0 0,'6'-21'-7'0'0,"6"-13"2893"0"0,-10 31-1773 0 0,0 0-1 0 0,0 0 1 0 0,0 0 0 0 0,0 0-1 0 0,1 0 1 0 0,-1 0-1 0 0,1 1 1 0 0,4-4-1 0 0,-6 4-957 0 0,2-1-66 0 0,10 2 553 0 0,-11 2-753 0 0,1-1 1 0 0,0 1-1 0 0,-1 0 1 0 0,1 0 0 0 0,-1 0-1 0 0,1 0 1 0 0,-1 0-1 0 0,0 1 1 0 0,1-1 0 0 0,-1 1-1 0 0,0-1 1 0 0,0 1-1 0 0,0 0 1 0 0,0 0 0 0 0,0 0-1 0 0,-1 0 1 0 0,1 0-1 0 0,0 1 1 0 0,0 1 0 0 0,6 9-1012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5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43 6911 0 0,'0'0'315'0'0,"1"-2"-7"0"0,-1 2-340 0 0,1-2 208 0 0,1 1-1 0 0,-1-1 0 0 0,-1 0 0 0 0,1 0 1 0 0,0 0-1 0 0,0 0 0 0 0,-1 1 0 0 0,1-1 1 0 0,-1 0-1 0 0,1-3 0 0 0,-1 4 7 0 0,0 0 1 0 0,-1 0-1 0 0,1 1 0 0 0,0-1 1 0 0,-1 0-1 0 0,1 0 0 0 0,-1 0 1 0 0,1 0-1 0 0,-1 1 0 0 0,1-1 0 0 0,-1 0 1 0 0,1 1-1 0 0,-1-1 0 0 0,0 0 1 0 0,1 1-1 0 0,-1-1 0 0 0,0 1 1 0 0,1-1-1 0 0,-1 1 0 0 0,0-1 1 0 0,0 1-1 0 0,0-1 0 0 0,0 1 1 0 0,1 0-1 0 0,-1 0 0 0 0,0-1 1 0 0,0 1-1 0 0,0 0 0 0 0,0 0 0 0 0,0 0 1 0 0,0 0-1 0 0,0 0 0 0 0,0 0 1 0 0,1 0-1 0 0,-1 0 0 0 0,0 0 1 0 0,0 1-1 0 0,0-1 0 0 0,-1 1 1 0 0,-3 0 103 0 0,0 1 0 0 0,1 0 0 0 0,-1 0 0 0 0,1 0 0 0 0,-8 6 0 0 0,-5 4-184 0 0,0 2 0 0 0,2 0 0 0 0,-1 0 0 0 0,2 2 0 0 0,0 0 0 0 0,1 0 0 0 0,-18 32 0 0 0,22-34-48 0 0,1 1 0 0 0,1 1 0 0 0,1 0-1 0 0,0 0 1 0 0,1 0 0 0 0,1 0 0 0 0,0 1 0 0 0,1 0 0 0 0,1 0-1 0 0,0 17 1 0 0,1-30-33 0 0,1-1-1 0 0,0 1 0 0 0,1 0 1 0 0,-1-1-1 0 0,1 1 0 0 0,-1-1 1 0 0,1 1-1 0 0,0-1 0 0 0,1 1 1 0 0,-1-1-1 0 0,0 0 0 0 0,1 1 1 0 0,0-1-1 0 0,0 0 0 0 0,0 0 1 0 0,0 0-1 0 0,0-1 0 0 0,0 1 1 0 0,1 0-1 0 0,0-1 0 0 0,-1 1 1 0 0,1-1-1 0 0,0 0 0 0 0,0 0 1 0 0,0 0-1 0 0,0-1 0 0 0,1 1 1 0 0,-1-1-1 0 0,0 1 0 0 0,1-1 1 0 0,5 1-1 0 0,0 0 71 0 0,0-1-1 0 0,0 0 1 0 0,0 0 0 0 0,0-1 0 0 0,0 0 0 0 0,-1-1 0 0 0,1 1-1 0 0,0-2 1 0 0,0 0 0 0 0,0 0 0 0 0,-1 0 0 0 0,1-1-1 0 0,-1 0 1 0 0,8-5 0 0 0,-9 5-70 0 0,-1-1 1 0 0,0 0-1 0 0,-1 0 1 0 0,1 0-1 0 0,-1-1 0 0 0,0 0 1 0 0,0 0-1 0 0,0 0 0 0 0,0-1 1 0 0,-1 1-1 0 0,0-1 0 0 0,0 0 1 0 0,-1 0-1 0 0,0-1 0 0 0,0 1 1 0 0,0-1-1 0 0,-1 0 0 0 0,2-8 1 0 0,1-8 46 0 0,-1 0-1 0 0,-1 0 1 0 0,-1-45 0 0 0,-2 58-82 0 0,-1-1 1 0 0,0 1-1 0 0,-1 0 1 0 0,0-1-1 0 0,0 1 1 0 0,-1 0-1 0 0,-1 0 1 0 0,1 0 0 0 0,-2 1-1 0 0,1-1 1 0 0,-7-8-1 0 0,9 15-55 0 0,1 1-1 0 0,-1 0 1 0 0,0 0-1 0 0,1 0 1 0 0,-1 0 0 0 0,0 1-1 0 0,0-1 1 0 0,0 0-1 0 0,0 1 1 0 0,0-1 0 0 0,-1 1-1 0 0,1 0 1 0 0,0 0-1 0 0,-1 0 1 0 0,1 0 0 0 0,-1 0-1 0 0,1 1 1 0 0,-1-1-1 0 0,-3 0 1 0 0,3 1-67 0 0,0 0-1 0 0,0 1 1 0 0,0-1 0 0 0,0 1 0 0 0,0 0 0 0 0,0-1-1 0 0,1 1 1 0 0,-1 0 0 0 0,0 1 0 0 0,0-1 0 0 0,1 1-1 0 0,-1-1 1 0 0,0 1 0 0 0,1 0 0 0 0,0 0-1 0 0,-3 2 1 0 0,1-1-320 0 0,2-1 254 0 0,1-1 0 0 0,-1 1-1 0 0,0-1 1 0 0,1 1 0 0 0,-1 0-1 0 0,1 0 1 0 0,0 0 0 0 0,-3 3-1 0 0,4-4-307 0 0,0 0-1 0 0,-1 1 0 0 0,1-1 0 0 0,0 0 0 0 0,0 0 1 0 0,0 0-1 0 0,0 1 0 0 0,0-1 0 0 0,0 0 0 0 0,0 0 1 0 0,0 1-1 0 0,1 1 0 0 0,2 7-3732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3:5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44 5063 0 0,'0'0'5432'0'0,"1"-2"-3832"0"0,15-37 1630 0 0,-15 37-2412 0 0,-3 2-658 0 0,-6 2-77 0 0,0 1 1 0 0,0-1-1 0 0,1 1 0 0 0,-1 1 0 0 0,1 0 0 0 0,0 0 0 0 0,-1 0 1 0 0,2 1-1 0 0,-12 9 0 0 0,-2 4 188 0 0,-31 36 1 0 0,-25 42 240 0 0,62-78-335 0 0,2 1 1 0 0,1 1-1 0 0,-14 30 0 0 0,24-47-152 0 0,0 0 0 0 0,0 0 0 0 0,0 0 0 0 0,0 0 0 0 0,0 0-1 0 0,0 1 1 0 0,1-1 0 0 0,0 0 0 0 0,-1 0 0 0 0,1 0 0 0 0,0 1 0 0 0,1-1-1 0 0,0 4 1 0 0,-1-5 79 0 0,3-1-32 0 0,16 10 34 0 0,-12-10-82 0 0,-2 0 4 0 0,0-1-8 0 0,-1 1 1 0 0,0-1-1 0 0,0 0 1 0 0,0 0-1 0 0,0-1 1 0 0,0 1-1 0 0,0-1 1 0 0,0 0-1 0 0,0 0 1 0 0,7-2-1 0 0,1-3 17 0 0,0 0 0 0 0,12-7 0 0 0,-3 0 0 0 0,-13 8-30 0 0,1-1 1 0 0,-1 0-1 0 0,0 0 0 0 0,0-1 1 0 0,-1 0-1 0 0,0-1 1 0 0,0 0-1 0 0,-1 0 0 0 0,0 0 1 0 0,-1-1-1 0 0,1 1 0 0 0,7-20 1 0 0,-13 26-108 0 0,-1 2-233 0 0,0 0 319 0 0,0 0 0 0 0,-1 0 0 0 0,1 0 0 0 0,0 0 1 0 0,-1 0-1 0 0,1 0 0 0 0,0 1 0 0 0,0-1 0 0 0,-1 0 0 0 0,1 1 0 0 0,-2 0 0 0 0,-1 1 10 0 0,0 1 1 0 0,-1 0-1 0 0,1 1 1 0 0,0-1-1 0 0,0 1 1 0 0,1-1-1 0 0,-1 1 0 0 0,1 0 1 0 0,-5 7-1 0 0,3-2 74 0 0,0-1 0 0 0,0 1 0 0 0,-6 18 0 0 0,11-26-63 0 0,-1 0 0 0 0,1 0 0 0 0,0-1 0 0 0,0 1 0 0 0,-1 0 0 0 0,1 0 0 0 0,0 0 0 0 0,0 0 0 0 0,0-1 0 0 0,0 1 0 0 0,0 0 0 0 0,0 0 0 0 0,0 0 0 0 0,0 0 0 0 0,1-1 0 0 0,-1 1 0 0 0,0 0 0 0 0,0 0 0 0 0,1 1 0 0 0,3 4-16 0 0,-3-5-345 0 0,1 0 0 0 0,-1 1 0 0 0,1-1 0 0 0,0 0 0 0 0,-1 0 0 0 0,1-1 0 0 0,0 1 0 0 0,0 0 0 0 0,0 0 0 0 0,-1-1 0 0 0,1 1 0 0 0,0-1 0 0 0,0 0 0 0 0,2 1 0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5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2759 0 0,'0'0'19187'0'0,"-1"1"-18682"0"0,-9 19-206 0 0,1 1 1 0 0,0 0-1 0 0,2 1 0 0 0,0 0 0 0 0,2 0 1 0 0,-6 42-1 0 0,8-17-1118 0 0,6-18-3143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5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26 316 15631 0 0,'0'0'719'0'0,"-2"1"-20"0"0,1 0-491 0 0,-14 6-138 0 0,15-7-55 0 0,0 0 0 0 0,-1 0 0 0 0,1 0 1 0 0,0 0-1 0 0,0 0 0 0 0,0 0 0 0 0,0 0 0 0 0,-1 0 0 0 0,1 0 0 0 0,0 0 0 0 0,0 0 0 0 0,0 0 0 0 0,-1 0 0 0 0,1 0 0 0 0,0 0 0 0 0,0 0 0 0 0,0 0 0 0 0,-1 0 0 0 0,1 0 1 0 0,0 0-1 0 0,0 0 0 0 0,0 0 0 0 0,-1 0 0 0 0,1 0 0 0 0,0 0 0 0 0,0 0 0 0 0,0 0 0 0 0,0 0 0 0 0,-1 0 0 0 0,1-1 0 0 0,0 1 0 0 0,0 0 0 0 0,0 0 0 0 0,0 0 1 0 0,0 0-1 0 0,-1 0 0 0 0,1-1 0 0 0,0 1 0 0 0,0 0 0 0 0,0 0 0 0 0,0-1 0 0 0,2-9 1395 0 0,9-14 815 0 0,-1 8-2096 0 0,2 0 0 0 0,0 1-1 0 0,0 1 1 0 0,2-1 0 0 0,0 2 0 0 0,16-13 0 0 0,100-62-354 0 0,-101 71 128 0 0,0 1 0 0 0,1 2 1 0 0,47-16-1 0 0,-73 28 92 0 0,1 1 1 0 0,0-1 0 0 0,0 1 0 0 0,0 1-1 0 0,0-1 1 0 0,0 1 0 0 0,0-1 0 0 0,-1 1 0 0 0,1 1-1 0 0,0-1 1 0 0,5 2 0 0 0,-9-2 12 0 0,-1 1-1 0 0,0-1 1 0 0,1 1 0 0 0,-1-1 0 0 0,1 0 0 0 0,-1 1-1 0 0,0-1 1 0 0,1 1 0 0 0,-1 0 0 0 0,0-1 0 0 0,0 1-1 0 0,0-1 1 0 0,1 1 0 0 0,-1-1 0 0 0,0 1 0 0 0,0 0-1 0 0,0-1 1 0 0,0 1 0 0 0,0-1 0 0 0,0 1 0 0 0,0 0 0 0 0,0 1 17 0 0,0 4 45 0 0,1 1 1 0 0,-1 0-1 0 0,-1-1 0 0 0,0 1 1 0 0,1-1-1 0 0,-2 1 0 0 0,-3 11 1 0 0,-21 46 480 0 0,5-13-258 0 0,15-35-235 0 0,1-2 26 0 0,0-1 0 0 0,-4 25 1 0 0,8-35-107 0 0,1 0 1 0 0,-1 0-1 0 0,1 0 1 0 0,0 0 0 0 0,0 0-1 0 0,0 1 1 0 0,1-1-1 0 0,-1 0 1 0 0,1 0 0 0 0,-1 0-1 0 0,1 0 1 0 0,0 0-1 0 0,0 0 1 0 0,0 0-1 0 0,1 0 1 0 0,-1-1 0 0 0,1 1-1 0 0,2 3 1 0 0,-3-5-153 0 0,1 1-1 0 0,0-1 1 0 0,0 0 0 0 0,0 1-1 0 0,0-1 1 0 0,0 0 0 0 0,0 0-1 0 0,0 0 1 0 0,0-1 0 0 0,0 1-1 0 0,0 0 1 0 0,4 0 0 0 0,14 1-6411 0 0,-9-1 325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5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26 6911 0 0,'3'-4'310'0'0,"-2"2"-238"0"0,0 1 1 0 0,0-1 0 0 0,0 1 0 0 0,0-1-1 0 0,-1 1 1 0 0,1-1 0 0 0,-1 0-1 0 0,1-7 7423 0 0,-20 30-6202 0 0,0 1 0 0 0,2 0 0 0 0,-22 37 0 0 0,-35 79-439 0 0,-105 279 654 0 0,124-277-1240 0 0,-31 79-76 0 0,70-183-261 0 0,-13 34-925 0 0,-56 97 1 0 0,77-156-440 0 0,1-2-338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5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13359 0 0,'15'-6'1076'0'0,"1"0"0"0"0,0 1 0 0 0,31-5 0 0 0,-4 4 1204 0 0,204-38 2567 0 0,-145 15-4076 0 0,52-13 53 0 0,-123 36-1821 0 0,0 1 0 0 0,63-3 0 0 0,-82 8-958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5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17247 0 0,'0'0'396'0'0,"0"1"52"0"0,-3 25 463 0 0,2-18-883 0 0,0-1 1 0 0,0 0-1 0 0,0 0 0 0 0,-5 13 0 0 0,-26 49 1009 0 0,-62 98 0 0 0,45-83-601 0 0,-84 124 101 0 0,70-112-520 0 0,50-75-180 0 0,-33 53 76 0 0,39-62-1431 0 0,-9 27 0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5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14 394 10135 0 0,'0'0'919'0'0,"-13"7"5306"0"0,13-12-6090 0 0,-1-1-1 0 0,1 1 0 0 0,0-1 0 0 0,1 0 1 0 0,-1 1-1 0 0,1-1 0 0 0,0 1 1 0 0,0-1-1 0 0,1 1 0 0 0,0-1 1 0 0,0 1-1 0 0,0 0 0 0 0,1 0 0 0 0,-1 0 1 0 0,1 0-1 0 0,4-4 0 0 0,7-11-164 0 0,2 1-1 0 0,24-24 0 0 0,-25 28 86 0 0,10-12-62 0 0,2 1 1 0 0,1 2 0 0 0,1 1 0 0 0,46-29-1 0 0,-60 43 106 0 0,0 2-1 0 0,1-1 0 0 0,-1 2 1 0 0,1 0-1 0 0,1 1 0 0 0,-1 1 0 0 0,1 0 1 0 0,-1 1-1 0 0,1 1 0 0 0,0 0 1 0 0,0 2-1 0 0,19 1 0 0 0,-28-1 19 0 0,1 2 0 0 0,0-1 0 0 0,-1 1 0 0 0,1 1 0 0 0,-1-1 0 0 0,0 1 0 0 0,0 1-1 0 0,0-1 1 0 0,0 2 0 0 0,0-1 0 0 0,9 8 0 0 0,-14-10-90 0 0,0 1 1 0 0,0 0-1 0 0,0 0 0 0 0,0 0 1 0 0,-1 0-1 0 0,1 0 0 0 0,-1 0 1 0 0,0 1-1 0 0,0-1 0 0 0,0 1 0 0 0,0 0 1 0 0,-1 0-1 0 0,1-1 0 0 0,-1 1 1 0 0,0 0-1 0 0,0 0 0 0 0,0 0 0 0 0,-1 0 1 0 0,0 0-1 0 0,1 0 0 0 0,-1 0 1 0 0,-1 1-1 0 0,1-1 0 0 0,-1 0 1 0 0,1 0-1 0 0,-3 5 0 0 0,0 0 45 0 0,0 0 0 0 0,-1-1 0 0 0,-1 1 0 0 0,1-1 0 0 0,-1 0 0 0 0,0 0 0 0 0,-1 0 0 0 0,0-1 0 0 0,-10 10 0 0 0,-9 6 71 0 0,-35 25 0 0 0,46-37-141 0 0,-247 168-421 0 0,236-164 184 0 0,-1-1 0 0 0,0-1-1 0 0,-32 11 1 0 0,57-24 222 0 0,0 0 0 0 0,1 1-1 0 0,-1-1 1 0 0,0 0 0 0 0,0 1 0 0 0,0-1 0 0 0,0 0-1 0 0,0 0 1 0 0,0 0 0 0 0,0 0 0 0 0,0 0-1 0 0,0 0 1 0 0,0 0 0 0 0,0 0 0 0 0,0 0 0 0 0,-1-1-1 0 0,2 1-6 0 0,-1-1-1 0 0,1 1 1 0 0,0 0-1 0 0,0 0 1 0 0,0-1-1 0 0,0 1 1 0 0,-1-1-1 0 0,1 1 1 0 0,0 0-1 0 0,0-1 1 0 0,0 1-1 0 0,0 0 1 0 0,0-1-1 0 0,0 1 1 0 0,0 0-1 0 0,0-1 1 0 0,0 1-1 0 0,0-1 1 0 0,0 1-1 0 0,0 0 1 0 0,1-1-1 0 0,-1 1 1 0 0,0 0-1 0 0,0-1 1 0 0,0 1-1 0 0,0 0 1 0 0,1-1-1 0 0,-1 1 1 0 0,4-7-345 0 0,0 1 0 0 0,0 0-1 0 0,5-5 1 0 0,-6 7 176 0 0,88-89-5901 0 0,-63 67 4705 0 0,6-5-567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58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57 208 5063 0 0,'0'2'5939'0'0,"0"7"-5293"0"0,0 1 0 0 0,-1-1 1 0 0,0 1-1 0 0,-1-1 0 0 0,0 0 0 0 0,0 1 0 0 0,-1-1 1 0 0,-4 9-1 0 0,-2 12 350 0 0,-9 8-196 0 0,18-36-468 0 0,-5-10-249 0 0,3 5-79 0 0,1 0 0 0 0,0-1 0 0 0,0 1 0 0 0,0 0 0 0 0,1-1 0 0 0,-1 1 0 0 0,1-1 0 0 0,0 0 1 0 0,0 1-1 0 0,0-1 0 0 0,1 1 0 0 0,-1-1 0 0 0,2-6 0 0 0,1 0-88 0 0,0 0 0 0 0,0 0 0 0 0,8-14 0 0 0,-6 14 17 0 0,0-1 0 0 0,0 1-1 0 0,2 0 1 0 0,-1 1 0 0 0,1-1 0 0 0,0 2 0 0 0,1-1-1 0 0,0 1 1 0 0,1 0 0 0 0,-1 0 0 0 0,1 1 0 0 0,14-9 0 0 0,-17 13 192 0 0,0-1 1 0 0,1 1 0 0 0,-1 0-1 0 0,1 1 1 0 0,-1 0 0 0 0,1 0-1 0 0,0 0 1 0 0,0 1 0 0 0,0 0-1 0 0,0 0 1 0 0,0 0 0 0 0,0 1-1 0 0,0 0 1 0 0,0 1 0 0 0,0-1-1 0 0,-1 2 1 0 0,1-1 0 0 0,0 1-1 0 0,9 3 1 0 0,-13-4-70 0 0,-1 0 0 0 0,1 0 0 0 0,-1 1 0 0 0,1-1 0 0 0,-1 1 0 0 0,0 0 0 0 0,1-1 0 0 0,-1 1 0 0 0,0 0 0 0 0,0 0 0 0 0,-1 1 0 0 0,1-1 0 0 0,0 0 0 0 0,-1 0 0 0 0,1 1 0 0 0,1 3 0 0 0,-2-2-46 0 0,0 1 0 0 0,0-1 0 0 0,-1 1 1 0 0,1-1-1 0 0,-1 1 0 0 0,0-1 1 0 0,0 1-1 0 0,0 0 0 0 0,-1-1 0 0 0,1 1 1 0 0,-1-1-1 0 0,-2 6 0 0 0,3-6-1 0 0,-9 19-87 0 0,9-22-7 0 0,-2 4-852 0 0,2-13 584 0 0,1 2 277 0 0,1-1-1 0 0,0 1 1 0 0,0 0-1 0 0,0 0 1 0 0,1 0-1 0 0,0 0 1 0 0,4-5-1 0 0,29-37-257 0 0,-22 30 216 0 0,-4 5 31 0 0,1 1 0 0 0,-1 1 0 0 0,2 0 0 0 0,0 0 0 0 0,25-17 0 0 0,-28 23 249 0 0,-1 0-1 0 0,1 1 0 0 0,0 0 1 0 0,0 0-1 0 0,0 1 1 0 0,0 0-1 0 0,1 1 0 0 0,-1 0 1 0 0,1 0-1 0 0,19 0 1 0 0,-23 3-14 0 0,1-1 1 0 0,-1 1 0 0 0,0 1 0 0 0,1-1 0 0 0,-1 1-1 0 0,0 0 1 0 0,7 3 0 0 0,-9-3-62 0 0,0 0 0 0 0,0 0-1 0 0,0 0 1 0 0,-1 1 0 0 0,1-1 0 0 0,-1 1 0 0 0,1 0-1 0 0,-1 0 1 0 0,0 0 0 0 0,5 6 0 0 0,-6-6-67 0 0,-1 0 1 0 0,0 0-1 0 0,0 0 1 0 0,0 1-1 0 0,0-1 1 0 0,-1 0-1 0 0,1 0 1 0 0,-1 1 0 0 0,0-1-1 0 0,0 0 1 0 0,0 0-1 0 0,0 1 1 0 0,-2 4-1 0 0,0 3-16 0 0,-1 0 1 0 0,-4 14-1 0 0,-13 21-69 0 0,-1 0 0 0 0,-47 73 0 0 0,52-93-263 0 0,15-24 102 0 0,13-6-6869 0 0,1-3 712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5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565 706 10135 0 0,'0'0'778'0'0,"-1"2"-506"0"0,-5 11 124 0 0,0 1 1540 0 0,0 0 1 0 0,1 1 0 0 0,-6 22 1799 0 0,28-35-2631 0 0,-15-2-1033 0 0,0 1 0 0 0,1-1 0 0 0,-1 0 0 0 0,0 0 0 0 0,0 0 0 0 0,1 0 0 0 0,-1 0 0 0 0,0 0-1 0 0,0-1 1 0 0,1 1 0 0 0,-1-1 0 0 0,3 0 0 0 0,4-4-30 0 0,-1 0-1 0 0,1 0 1 0 0,-1-1 0 0 0,0 0-1 0 0,-1 0 1 0 0,1-1 0 0 0,-1 0-1 0 0,-1 0 1 0 0,1 0 0 0 0,-1-1-1 0 0,-1 0 1 0 0,10-16 0 0 0,1-9 89 0 0,0-1 0 0 0,10-36 0 0 0,-24 64-130 0 0,90-330-828 0 0,-76 265 693 0 0,-8 38-142 0 0,16-82-588 0 0,-24 114 772 0 0,-2 1-117 0 0,0 1 199 0 0,0 0 0 0 0,0 0 0 0 0,0 0 0 0 0,1 1-1 0 0,-1-1 1 0 0,0 0 0 0 0,0 1 0 0 0,1-1 0 0 0,-1 1 0 0 0,1 0 0 0 0,-2 2 0 0 0,0-1-4 0 0,-23 29-57 0 0,-41 62-1 0 0,-12 42-80 0 0,61-106 144 0 0,-124 270 580 0 0,49-96-184 0 0,19-44 61 0 0,-15 30-65 0 0,28-63-45 0 0,-20 36 472 0 0,59-123-582 0 0,-53 72-1 0 0,49-72-265 0 0,25-39-155 0 0,17-23-5881 0 0,-5 7-785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3:5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7367 0 0,'0'0'12567'0'0,"2"0"-11847"0"0,19 4 248 0 0,1-2 0 0 0,0-1 1 0 0,24-1-1 0 0,53-3 152 0 0,21-3-241 0 0,90-9-482 0 0,-189 12-1305 0 0,27-8 0 0 0,-9 2-1641 0 0,9-3-2092 0 0,-37 8 2883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0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22 6911 0 0,'0'0'1807'0'0,"1"-1"-607"0"0,12-5 854 0 0,-8 4-1486 0 0,0-1-1 0 0,0 1 0 0 0,0 0 0 0 0,1 0 1 0 0,-1 1-1 0 0,11-2 0 0 0,-15 4-498 0 0,0 0 0 0 0,0 0 0 0 0,0 0 0 0 0,0 0 0 0 0,0 1 1 0 0,0-1-1 0 0,0 0 0 0 0,0 1 0 0 0,0-1 0 0 0,0 0 0 0 0,-1 1 0 0 0,1-1 0 0 0,0 3 0 0 0,1 2 60 0 0,-1 0 0 0 0,0 1-1 0 0,-1-1 1 0 0,0 0 0 0 0,0 1 0 0 0,0-1 0 0 0,0 0 0 0 0,-3 11 0 0 0,-2 4 251 0 0,-8 23 0 0 0,6-25-375 0 0,0-1-1 0 0,-1 0 1 0 0,-1 0 0 0 0,0-1-1 0 0,-2 0 1 0 0,0-1 0 0 0,-1 0-1 0 0,0 0 1 0 0,-1-2 0 0 0,-1 1-1 0 0,-20 15 1 0 0,-26 18-4669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3:53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40 121 9183 0 0,'0'0'9210'0'0,"1"1"-9005"0"0,0 5-129 0 0,1 0 0 0 0,-1-1-1 0 0,-1 1 1 0 0,1 0 0 0 0,-1-1 0 0 0,0 1 0 0 0,-1 6 0 0 0,-7 43 130 0 0,4-32-83 0 0,-10 37 54 0 0,9-40-154 0 0,1 0 0 0 0,0 1 0 0 0,2-1 0 0 0,-1 22 0 0 0,3-40 221 0 0,2-4-124 0 0,23-20-16 0 0,-1-1 0 0 0,-1-1 1 0 0,-1-1-1 0 0,20-30 0 0 0,-36 46-103 0 0,10-16 15 0 0,1 1 0 0 0,1 0-1 0 0,28-28 1 0 0,-42 49-14 0 0,7-8-16 0 0,-10 10-50 0 0,-1 4-12 0 0,3 15 95 0 0,-1 0-1 0 0,-1 0 1 0 0,-1 0-1 0 0,-3 29 0 0 0,1-23 72 0 0,1-1-1 0 0,2 28 0 0 0,2-36-14 0 0,-1-3-6 0 0,1-8-2 0 0,-2-2-44 0 0,0 0 0 0 0,0-1 0 0 0,0 1 0 0 0,0-1 0 0 0,1 0 1 0 0,-1 1-1 0 0,1-1 0 0 0,-1 0 0 0 0,1 0 0 0 0,-1 0 0 0 0,1 0 0 0 0,0 0 0 0 0,-1 0 1 0 0,1-1-1 0 0,0 1 0 0 0,0 0 0 0 0,0-1 0 0 0,0 0 0 0 0,-1 1 0 0 0,1-1 0 0 0,0 0 0 0 0,0 0 1 0 0,0 0-1 0 0,0 0 0 0 0,0 0 0 0 0,0 0 0 0 0,0-1 0 0 0,-1 1 0 0 0,3-1 0 0 0,0 0 20 0 0,4-2 93 0 0,0 1 1 0 0,-1-1-1 0 0,1 0 0 0 0,-1-1 1 0 0,0 0-1 0 0,0 0 1 0 0,0-1-1 0 0,-1 0 1 0 0,1 0-1 0 0,-1 0 0 0 0,7-9 1 0 0,3-4 140 0 0,-2 0 1 0 0,21-32-1 0 0,15-38 194 0 0,-17 28-254 0 0,-11 17-2290 0 0,-12 23-1365 0 0,12-19 0 0 0,-13 26-3525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0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59 6911 0 0,'-3'-9'715'0'0,"2"8"-347"0"0,1 0 0 0 0,-1-1 0 0 0,1 1 0 0 0,0-1 0 0 0,-1 1 0 0 0,1-1-1 0 0,0 1 1 0 0,0-1 0 0 0,0 1 0 0 0,0 0 0 0 0,0-1 0 0 0,1 1 0 0 0,-1-1 0 0 0,0 1 0 0 0,1-1 0 0 0,-1 1 0 0 0,2-2-1 0 0,-1 1-45 0 0,0 0 0 0 0,1 0 0 0 0,-1 0 0 0 0,1 0-1 0 0,0 0 1 0 0,3-2 0 0 0,0 0-416 0 0,-5 3 93 0 0,1 1-1 0 0,0 0 1 0 0,-1-1 0 0 0,1 1-1 0 0,0 0 1 0 0,0 0-1 0 0,-1 0 1 0 0,1 0 0 0 0,0-1-1 0 0,0 1 1 0 0,0 0-1 0 0,-1 0 1 0 0,1 0-1 0 0,0 1 1 0 0,0-1 0 0 0,-1 0-1 0 0,1 0 1 0 0,0 0-1 0 0,0 0 1 0 0,-1 1 0 0 0,1-1-1 0 0,0 0 1 0 0,0 1-1 0 0,16 9-1164 0 0,-6-1-72 0 0,-1 1-60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0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 6447 0 0,'0'0'499'0'0,"-8"4"-310"0"0,-100 41 8196 0 0,-61 4-6559 0 0,138-38-1775 0 0,19-7-24 0 0,0 0-1 0 0,-18 4 1 0 0,29-8 81 0 0,-10 32-478 0 0,10-27 353 0 0,1-1 0 0 0,-1 0 0 0 0,1 1 1 0 0,0-1-1 0 0,0 0 0 0 0,1 1 0 0 0,-1-1 0 0 0,1 0 0 0 0,0 1 0 0 0,0-1 0 0 0,0 0 0 0 0,1 0 0 0 0,3 7 0 0 0,-1-5 14 0 0,0 0 0 0 0,0-1 0 0 0,0 1 0 0 0,0-1 0 0 0,1 0 0 0 0,0 0 0 0 0,0-1 0 0 0,6 5 0 0 0,5 1 25 0 0,-1-1 1 0 0,1 0-1 0 0,1-1 0 0 0,-1-1 0 0 0,31 8 1 0 0,-35-12-12 0 0,0-1 0 0 0,0 0-1 0 0,19-1 1 0 0,-22-1 15 0 0,1 0-1 0 0,-1 1 0 0 0,0 0 0 0 0,0 0 0 0 0,0 1 0 0 0,0 0 0 0 0,-1 1 0 0 0,14 5 0 0 0,-21-7 6 0 0,0-1 0 0 0,0 1 0 0 0,0 0 1 0 0,0-1-1 0 0,0 1 0 0 0,0 0 0 0 0,0 0 0 0 0,0-1 1 0 0,0 1-1 0 0,0 0 0 0 0,-1 0 0 0 0,1 0 0 0 0,0 0 1 0 0,-1 0-1 0 0,1 0 0 0 0,0 0 0 0 0,-1 0 0 0 0,0 1 1 0 0,1-1-1 0 0,-1 0 0 0 0,0 0 0 0 0,1 0 0 0 0,-1 0 1 0 0,0 1-1 0 0,0-1 0 0 0,0 0 0 0 0,0 0 0 0 0,0 1 1 0 0,0-1-1 0 0,0 0 0 0 0,-1 0 0 0 0,1 0 0 0 0,0 0 1 0 0,-1 1-1 0 0,1-1 0 0 0,-1 0 0 0 0,1 0 0 0 0,-1 0 0 0 0,-1 2 1 0 0,0 1 34 0 0,-1 0 0 0 0,0 0 0 0 0,-1 0 1 0 0,1 0-1 0 0,-1-1 0 0 0,1 0 0 0 0,-1 1 1 0 0,-7 3-1 0 0,-6 3 8 0 0,-1-1-1 0 0,0 0 1 0 0,0-2-1 0 0,-1 0 1 0 0,-25 5 0 0 0,10-5-46 0 0,1-1-1 0 0,-45 1 1 0 0,59-5 36 0 0,-1-2-1 0 0,0 0 0 0 0,0-1 1 0 0,0-1-1 0 0,1-1 0 0 0,-1-1 1 0 0,-24-8-1 0 0,42 12-59 0 0,1-1 0 0 0,-1 1 1 0 0,1-1-1 0 0,-1 0 0 0 0,1 1 0 0 0,-1-1 1 0 0,1 0-1 0 0,-1 0 0 0 0,1 0 0 0 0,0 0 1 0 0,0 0-1 0 0,0-1 0 0 0,-1 1 1 0 0,1 0-1 0 0,0-1 0 0 0,1 1 0 0 0,-1 0 1 0 0,0-1-1 0 0,0 1 0 0 0,0-1 0 0 0,1 1 1 0 0,-1-1-1 0 0,1 0 0 0 0,-1 1 0 0 0,1-1 1 0 0,0 1-1 0 0,0-1 0 0 0,0 0 1 0 0,0 1-1 0 0,0-1 0 0 0,0-2 0 0 0,0 1-124 0 0,1 1 0 0 0,0 0 0 0 0,0 0-1 0 0,-1 0 1 0 0,1 0 0 0 0,0 0 0 0 0,1 0-1 0 0,-1 0 1 0 0,0 0 0 0 0,0 1 0 0 0,1-1-1 0 0,-1 0 1 0 0,1 1 0 0 0,0-1 0 0 0,-1 1-1 0 0,1-1 1 0 0,0 1 0 0 0,0 0 0 0 0,0 0 0 0 0,0 0-1 0 0,0 0 1 0 0,0 0 0 0 0,2-1 0 0 0,9 0-6218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0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9215 0 0,'0'0'831'0'0,"-1"2"-686"0"0,-18 28 3517 0 0,-19 47-1 0 0,-3 6-2542 0 0,-120 180 1269 0 0,160-263-2386 0 0,-129 182 555 0 0,86-125-510 0 0,28-36-1207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0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41 364 12407 0 0,'0'-2'566'0'0,"0"-11"-229"0"0,1 0 0 0 0,1-1 0 0 0,0 1 1 0 0,1 0-1 0 0,1 0 0 0 0,0 0 0 0 0,0 0 1 0 0,1 1-1 0 0,1 0 0 0 0,0 0 0 0 0,15-22 1 0 0,-12 21-137 0 0,1 1-1 0 0,0 0 1 0 0,1 1 0 0 0,1 0 0 0 0,0 0 0 0 0,0 1 0 0 0,1 1 0 0 0,0 0 0 0 0,0 1 0 0 0,15-6 0 0 0,9-3-83 0 0,46-13 0 0 0,-66 25-13 0 0,0 1 0 0 0,0 0 0 0 0,0 1 0 0 0,0 1 0 0 0,24 1 1 0 0,-31 2-14 0 0,0 0 1 0 0,0 1 0 0 0,0 0-1 0 0,0 1 1 0 0,-1 0 0 0 0,1 1 0 0 0,-1 0-1 0 0,1 1 1 0 0,-1-1 0 0 0,-1 2-1 0 0,1-1 1 0 0,-1 1 0 0 0,0 1 0 0 0,0-1-1 0 0,-1 1 1 0 0,1 1 0 0 0,-2-1-1 0 0,9 12 1 0 0,-8-10-41 0 0,-1-1 0 0 0,-1 1-1 0 0,0 0 1 0 0,0 1 0 0 0,0-1 0 0 0,-2 1-1 0 0,1 0 1 0 0,-1 0 0 0 0,0 0 0 0 0,-1 0-1 0 0,0 0 1 0 0,-1 1 0 0 0,0-1 0 0 0,-1 1 0 0 0,0-1-1 0 0,0 0 1 0 0,-4 20 0 0 0,2-23 5 0 0,0-1-1 0 0,-1 1 1 0 0,0-1 0 0 0,0 0 0 0 0,-1 0-1 0 0,1 0 1 0 0,-1 0 0 0 0,-1-1 0 0 0,1 0 0 0 0,-6 6-1 0 0,-9 6 234 0 0,-28 21-1 0 0,39-32-231 0 0,-9 6-57 0 0,0-1 0 0 0,-1-1 0 0 0,-1-1-1 0 0,1 0 1 0 0,-37 10 0 0 0,-104 19-565 0 0,144-35 494 0 0,-111 17-509 0 0,106-18 460 0 0,0-1-1 0 0,0-1 1 0 0,0 0-1 0 0,-27-5 1 0 0,46 5 20 0 0,0 0-1 0 0,1 0 1 0 0,-1 0 0 0 0,0 0-1 0 0,0 0 1 0 0,0 0 0 0 0,0-1-1 0 0,0 1 1 0 0,1 0 0 0 0,-1 0-1 0 0,0-1 1 0 0,0 1 0 0 0,1 0-1 0 0,-1-1 1 0 0,0 1 0 0 0,0-1 0 0 0,1 1-1 0 0,-1-1 1 0 0,0 0 0 0 0,1 1-1 0 0,-1-1 1 0 0,1 1 0 0 0,-1-1-1 0 0,1 0 1 0 0,-1 0 0 0 0,1 1-1 0 0,-1-1 1 0 0,1 0 0 0 0,0 0-1 0 0,-1 1 1 0 0,1-1 0 0 0,0 0-1 0 0,0 0 1 0 0,0-1 0 0 0,2-10-6776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0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27 6911 0 0,'9'-6'146'0'0,"13"-15"5820"0"0,-31 23-4149 0 0,0 1-1 0 0,0 0 0 0 0,-15 7 1 0 0,-50 34-2029 0 0,48-27 806 0 0,-9 5-496 0 0,2 1-1 0 0,1 1 0 0 0,1 2 1 0 0,1 1-1 0 0,-33 39 0 0 0,54-53-51 0 0,1 0 1 0 0,0 0-1 0 0,1 1 0 0 0,1-1 1 0 0,0 2-1 0 0,0-1 0 0 0,2 1 1 0 0,0-1-1 0 0,0 1 0 0 0,-2 30 1 0 0,6-40-33 0 0,0 1 1 0 0,0-1 0 0 0,0 1 0 0 0,1-1 0 0 0,0 1 0 0 0,0-1 0 0 0,0 1-1 0 0,1-1 1 0 0,2 7 0 0 0,-2-8-194 0 0,0-1 0 0 0,-1 1-1 0 0,1-1 1 0 0,0 0 0 0 0,1 0 0 0 0,-1 0-1 0 0,1 0 1 0 0,-1 0 0 0 0,1 0 0 0 0,0-1-1 0 0,0 1 1 0 0,0-1 0 0 0,0 0 0 0 0,5 3 0 0 0,8 1-1207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0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11519 0 0,'0'0'1406'0'0,"0"1"-264"0"0,-4 6-531 0 0,1 0-1 0 0,0 1 1 0 0,1-1 0 0 0,0 0-1 0 0,0 1 1 0 0,1-1-1 0 0,0 1 1 0 0,0 0 0 0 0,1-1-1 0 0,0 1 1 0 0,0 0-1 0 0,0-1 1 0 0,3 11 0 0 0,0-7-364 0 0,0 0 1 0 0,0-1 0 0 0,1 0 0 0 0,1 1 0 0 0,0-1-1 0 0,0-1 1 0 0,1 1 0 0 0,13 16 0 0 0,7 3 264 0 0,38 35 0 0 0,9 8-168 0 0,-62-60-334 0 0,-1 1 0 0 0,0 0 0 0 0,-1 1-1 0 0,9 17 1 0 0,-15-26-19 0 0,-1 1 0 0 0,0 0 0 0 0,0 0 0 0 0,-1 0 0 0 0,0 1 0 0 0,1 6 0 0 0,-2-2-3556 0 0,1-1-3740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04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9671 0 0,'-12'3'351'0'0,"0"0"-1"0"0,0 0 0 0 0,0 1 1 0 0,1 1-1 0 0,0 0 1 0 0,0 1-1 0 0,0 0 0 0 0,0 0 1 0 0,1 1-1 0 0,0 0 0 0 0,-13 14 1 0 0,-6 8 1842 0 0,2 2 0 0 0,-27 38 1 0 0,-1 1-1955 0 0,33-43 102 0 0,4-4-71 0 0,-28 26-1 0 0,27-32-205 0 0,-84 76 22 0 0,77-72-425 0 0,-1-1 0 0 0,-33 19 1 0 0,22-16-209 0 0,24-10-2470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0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137 327 7831 0 0,'0'0'594'0'0,"-2"9"1340"0"0,2-6-1463 0 0,0-1 1 0 0,-1 1-1 0 0,1-1 0 0 0,0 1 0 0 0,1-1 0 0 0,-1 1 0 0 0,0 0 0 0 0,1-1 1 0 0,0 1-1 0 0,-1-1 0 0 0,1 1 0 0 0,0-1 0 0 0,0 0 0 0 0,0 1 0 0 0,1-1 0 0 0,-1 0 1 0 0,2 2-1 0 0,4 6 29 0 0,1-1 1 0 0,13 13-1 0 0,1 1 910 0 0,-15-15-923 0 0,0 0-1 0 0,-1 0 1 0 0,0 1 0 0 0,6 12-1 0 0,-11-17-403 0 0,1-1 1 0 0,-1 1-1 0 0,0 0 0 0 0,0 0 0 0 0,-1 0 0 0 0,1 0 0 0 0,-1 0 0 0 0,0 0 0 0 0,0 0 0 0 0,0 0 1 0 0,0 0-1 0 0,-1 0 0 0 0,1 0 0 0 0,-3 5 0 0 0,0 2-62 0 0,-2-1-1 0 0,1 1 1 0 0,-1-1-1 0 0,0-1 1 0 0,-1 1-1 0 0,-1-1 1 0 0,1 0 0 0 0,-1 0-1 0 0,-1-1 1 0 0,-14 14-1 0 0,-2-2-266 0 0,-1-1 0 0 0,-43 25 0 0 0,63-41 106 0 0,-22 13-1021 0 0,8-10-2399 0 0</inkml:trace>
  <inkml:trace contextRef="#ctx0" brushRef="#br0" timeOffset="1">519 1 9215 0 0,'2'0'5766'0'0,"4"1"-4627"0"0,-1 0 1 0 0,0 0-1 0 0,0 1 1 0 0,8 3 0 0 0,19 14 548 0 0,26 28-1194 0 0,-55-44-308 0 0,10 8-85 0 0,-2 1-1 0 0,0 1 1 0 0,0 0-1 0 0,14 23 1 0 0,-7-4-100 0 0,15 35-1 0 0,-16-24-166 0 0,-11-26-943 0 0,12 24-1 0 0,-18-40 887 0 0,1 1 1 0 0,0-1-1 0 0,0 1 1 0 0,0-1-1 0 0,0 0 1 0 0,1 0 0 0 0,-1 1-1 0 0,0-1 1 0 0,2 1-1 0 0,10 3-5275 0 0,-3-4-322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0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0 10135 0 0,'0'0'1278'0'0,"-8"7"3150"0"0,3 1-3920 0 0,0 1 1 0 0,1 0-1 0 0,0 0 1 0 0,1 0-1 0 0,0 1 1 0 0,1-1-1 0 0,-3 18 1 0 0,-9 27 233 0 0,-14 17 79 0 0,-3-1 0 0 0,-4-2 0 0 0,-64 96 0 0 0,-5-18-569 0 0,54-79-102 0 0,-45 79 0 0 0,79-109-1137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0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17215 0 0,'0'0'1566'0'0,"1"1"-1290"0"0,42 64-279 0 0,72 110 1196 0 0,-89-129-168 0 0,41 96-1 0 0,-60-122-799 0 0,-2 0 0 0 0,0 0 0 0 0,-1 0-1 0 0,-1 1 1 0 0,-1-1 0 0 0,0 1-1 0 0,-2 0 1 0 0,-1-1 0 0 0,0 1-1 0 0,-2 0 1 0 0,0-1 0 0 0,-11 37-1 0 0,2-19-38 0 0,-2 0 0 0 0,-2-1 0 0 0,-1-1 0 0 0,-2 0 0 0 0,-39 54-1 0 0,44-73-177 0 0,-18 20-1 0 0,20-25-21 0 0,1 1 0 0 0,-18 26 1 0 0,28-38-179 0 0,2 1-756 0 0,1-1 648 0 0,-1 0 1 0 0,1 0 0 0 0,-1 1-1 0 0,1-1 1 0 0,0 0-1 0 0,-1 0 1 0 0,1 0 0 0 0,2 0-1 0 0,8 2-1276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3:5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67 6991 0 0,'0'0'323'0'0,"2"0"-8"0"0,48-2 1181 0 0,-46 2-1188 0 0,-1 0 0 0 0,0-1 0 0 0,1 0 0 0 0,-1 1-1 0 0,4-3 1 0 0,-1 2 175 0 0,-4 0 319 0 0,1 1 4 0 0,5-1 1474 0 0,-15 6 2224 0 0,5-4-4473 0 0,0-1 0 0 0,0 0 1 0 0,0 0-1 0 0,0 0 0 0 0,0 0 0 0 0,0 0 0 0 0,0 0 0 0 0,0 0 1 0 0,0-1-1 0 0,0 1 0 0 0,-2-2 0 0 0,3 2 11 0 0,-1-1-30 0 0,1 0 0 0 0,-1 0 0 0 0,0 0 0 0 0,1 0-1 0 0,0 0 1 0 0,-1 0 0 0 0,1 0 0 0 0,0-1 0 0 0,-1 1 0 0 0,1 0 0 0 0,-1-3-1 0 0,0 2 5 0 0,1-1-36 0 0,-1 0 0 0 0,1 0 0 0 0,0 1 0 0 0,0-1 0 0 0,0 0 0 0 0,0 0 0 0 0,0 0 0 0 0,1 0 0 0 0,-1-6 0 0 0,1 5-68 0 0,0 1-102 0 0,-3 4-458 0 0,-5 3 613 0 0,0 0-1 0 0,0 0 1 0 0,1 0-1 0 0,-1 1 1 0 0,1 0-1 0 0,0 0 1 0 0,-10 11-1 0 0,-41 47-48 0 0,57-62 84 0 0,-86 117-73 0 0,40-52 200 0 0,33-47-63 0 0,-24 34 110 0 0,34-46-117 0 0,0 0 0 0 0,0 0-1 0 0,1 0 1 0 0,0 0 0 0 0,-4 13-1 0 0,7-17 62 0 0,3-2-12 0 0,2 1-80 0 0,0 0 0 0 0,0-1 0 0 0,0 0 0 0 0,0 0 0 0 0,0-1 0 0 0,0 1-1 0 0,0-1 1 0 0,0 0 0 0 0,0 0 0 0 0,1-1 0 0 0,-1 0 0 0 0,0 0 0 0 0,0 0 0 0 0,0 0 0 0 0,0-1-1 0 0,8-4 1 0 0,9-4 77 0 0,0-2 0 0 0,26-18-1 0 0,-26 16-36 0 0,223-151 491 0 0,-207 138-365 0 0,-13 7 101 0 0,-24 18 2 0 0,-1 1-273 0 0,-1 1 0 0 0,0-1 0 0 0,0 0 0 0 0,0 0 0 0 0,1 0 0 0 0,-1 1 1 0 0,0-1-1 0 0,0 1 0 0 0,0-1 0 0 0,0 1 0 0 0,-1-1 0 0 0,-1 0 2 0 0,0 1-1 0 0,1 0 1 0 0,-1 0 0 0 0,1 0-1 0 0,-1 1 1 0 0,1-1 0 0 0,-1 1-1 0 0,0-1 1 0 0,1 1-1 0 0,-1 0 1 0 0,1 0 0 0 0,0 0-1 0 0,-1 0 1 0 0,1 0 0 0 0,0 0-1 0 0,0 1 1 0 0,0-1-1 0 0,0 1 1 0 0,0 0 0 0 0,-2 2-1 0 0,-6 5 126 0 0,0 1-1 0 0,-11 16 0 0 0,21-26-145 0 0,-9 12 45 0 0,1-1-1 0 0,0 2 1 0 0,-11 24-1 0 0,17-32-38 0 0,-1 1 0 0 0,1 0-1 0 0,1-1 1 0 0,-1 1 0 0 0,1 0 0 0 0,0 0 0 0 0,0 0-1 0 0,1 0 1 0 0,0-1 0 0 0,0 1 0 0 0,0 0-1 0 0,2 8 1 0 0,3 0-9 0 0,-3-12-54 0 0,0 1-1 0 0,0-1 0 0 0,0 0 1 0 0,0 0-1 0 0,0 0 0 0 0,0 0 1 0 0,1 0-1 0 0,-1 0 1 0 0,0 0-1 0 0,1-1 0 0 0,0 1 1 0 0,-1-1-1 0 0,1 0 0 0 0,0 0 1 0 0,0 0-1 0 0,0 0 1 0 0,0 0-1 0 0,0-1 0 0 0,0 1 1 0 0,5-1-1 0 0,1 1-190 0 0,-1-1 1 0 0,0 0-1 0 0,0-1 0 0 0,0 0 1 0 0,0 0-1 0 0,12-4 0 0 0,-5-1-895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0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31 8287 0 0,'0'0'9810'0'0,"2"1"-9045"0"0,2 1-546 0 0,0 0 1 0 0,1 0 0 0 0,-1 0-1 0 0,0-1 1 0 0,1 1 0 0 0,-1-1-1 0 0,1 0 1 0 0,-1-1-1 0 0,1 1 1 0 0,5-1 0 0 0,52-3 855 0 0,-41 2-912 0 0,26-5 391 0 0,55-12-1 0 0,-22 2-7323 0 0,-71 14-460 0 0</inkml:trace>
  <inkml:trace contextRef="#ctx0" brushRef="#br0" timeOffset="1">0 349 11519 0 0,'0'0'887'0'0,"2"0"-304"0"0,7 1 1446 0 0,0 0 1 0 0,17-1-1 0 0,44-9 1181 0 0,-31 3-2530 0 0,-5 1-125 0 0,-1-2-1 0 0,53-17 0 0 0,-22 1-7519 0 0,-39 12-629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0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4143 0 0,'0'0'11860'0'0,"-2"1"-11213"0"0,-3 2-456 0 0,0 0-1 0 0,1 1 1 0 0,-1-1 0 0 0,1 1 0 0 0,0 0 0 0 0,0 0-1 0 0,0 1 1 0 0,-6 8 0 0 0,-24 43 320 0 0,27-43-392 0 0,-154 337 1402 0 0,149-320-1500 0 0,-9 23-16 0 0,5-11 19 0 0,-2-1 0 0 0,-1 0 0 0 0,-33 49-1 0 0,51-88-271 0 0,6-19-12024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0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94 304 13215 0 0,'-2'2'604'0'0,"-28"28"-87"0"0,13-13 4773 0 0,16-30-4453 0 0,2 5-765 0 0,-1 1 1 0 0,2 0-1 0 0,-1-1 0 0 0,1 1 1 0 0,0 0-1 0 0,0 0 0 0 0,1 0 0 0 0,0 0 1 0 0,1 1-1 0 0,-1-1 0 0 0,7-8 0 0 0,6-7-65 0 0,32-33-1 0 0,-28 35-58 0 0,1 0-1 0 0,1 2 1 0 0,1 1-1 0 0,0 0 1 0 0,1 2-1 0 0,1 1 1 0 0,27-12-1 0 0,-40 21 72 0 0,1 1 1 0 0,1 0-1 0 0,-1 1 0 0 0,0 1 0 0 0,1 0 1 0 0,0 0-1 0 0,-1 1 0 0 0,1 1 0 0 0,0 1 0 0 0,-1 0 1 0 0,16 3-1 0 0,-7 0 202 0 0,-1 1 0 0 0,1 1 0 0 0,-1 1 0 0 0,-1 0 0 0 0,1 2 0 0 0,21 13-1 0 0,-34-17-109 0 0,1 0 0 0 0,-2 0-1 0 0,1 1 1 0 0,-1 0 0 0 0,0 1-1 0 0,0 0 1 0 0,0 0-1 0 0,-1 0 1 0 0,0 1 0 0 0,7 13-1 0 0,-11-18-98 0 0,0 1 0 0 0,0 0-1 0 0,-1 0 1 0 0,0 0-1 0 0,1 0 1 0 0,-1 0 0 0 0,-1 0-1 0 0,1 0 1 0 0,-1 1 0 0 0,1-1-1 0 0,-1 0 1 0 0,0 0-1 0 0,-1 0 1 0 0,1 0 0 0 0,-1 1-1 0 0,0-1 1 0 0,0 0 0 0 0,0 0-1 0 0,0 0 1 0 0,-1 0-1 0 0,1 0 1 0 0,-1-1 0 0 0,0 1-1 0 0,-1-1 1 0 0,1 1-1 0 0,-5 4 1 0 0,-7 9 7 0 0,-2-1 0 0 0,0-1 0 0 0,-1 0 0 0 0,-1-1 0 0 0,0-1 0 0 0,-22 11 0 0 0,-1-1-177 0 0,-83 30-1 0 0,36-21-780 0 0,-3-4-1 0 0,-183 31 1 0 0,264-57 387 0 0,8-2-96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10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3679 0 0,'0'0'746'0'0,"0"3"1155"0"0,-1 8 518 0 0,0 0-1 0 0,2 12 1 0 0,4 23 633 0 0,17 48-1978 0 0,-15-66-248 0 0,16 61-215 0 0,4-2-1 0 0,4 0 1 0 0,3-3 0 0 0,59 105-1 0 0,-91-185-603 0 0,13 22 33 0 0,31 41 0 0 0,-41-61-28 0 0,1 1 1 0 0,0-1-1 0 0,0 0 0 0 0,0 0 1 0 0,1-1-1 0 0,0 1 0 0 0,0-2 1 0 0,1 1-1 0 0,-1-1 1 0 0,14 5-1 0 0,-20-8-29 0 0,1 0-1 0 0,0 0 1 0 0,0-1 0 0 0,0 1 0 0 0,0-1 0 0 0,0 0 0 0 0,0 1-1 0 0,0-1 1 0 0,0 0 0 0 0,0 0 0 0 0,0 0 0 0 0,0-1 0 0 0,0 1-1 0 0,0 0 1 0 0,0-1 0 0 0,0 1 0 0 0,0-1 0 0 0,0 0 0 0 0,0 0-1 0 0,0 0 1 0 0,0 0 0 0 0,-1 0 0 0 0,1 0 0 0 0,0 0 0 0 0,2-2-1 0 0,-3 1-212 0 0,0 0-1 0 0,1 0 0 0 0,-1 0 0 0 0,0 0 0 0 0,0 0 0 0 0,0 0 0 0 0,0 0 1 0 0,-1 0-1 0 0,1 0 0 0 0,0 0 0 0 0,-1 0 0 0 0,0-1 0 0 0,1 1 1 0 0,-1 0-1 0 0,0-3 0 0 0,-1-11-1680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10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1 11519 0 0,'0'0'2152'0'0,"0"1"-1124"0"0,-1 2-791 0 0,1 0 0 0 0,-1 0-1 0 0,1 0 1 0 0,-1 0 0 0 0,0-1 0 0 0,0 1-1 0 0,0 0 1 0 0,0-1 0 0 0,-1 1-1 0 0,-1 2 1 0 0,-21 27 228 0 0,15-20-219 0 0,-29 33 153 0 0,-3-1 1 0 0,-53 44 0 0 0,12-11-299 0 0,-189 218 27 0 0,252-273-120 0 0,-1-1-1 0 0,-43 35 1 0 0,53-48-100 0 0,-1-1 1 0 0,0 0 0 0 0,0-1-1 0 0,0-1 1 0 0,-1 0 0 0 0,1 0-1 0 0,-2-1 1 0 0,1 0 0 0 0,-13 1-1 0 0,20-5-1025 0 0,11-3 585 0 0,16-7-229 0 0,-18 9 414 0 0,22-10-984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1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19 4143 0 0,'0'0'191'0'0,"1"-1"-11"0"0,9-17 11291 0 0,-27 34-6279 0 0,6-6-6075 0 0,-22 16 1049 0 0,-6 5-17 0 0,-41 41 0 0 0,83-69-84 0 0,1-1 0 0 0,-1 1-1 0 0,1-1 1 0 0,-1 0 0 0 0,1 0 0 0 0,0-1 0 0 0,0 1 0 0 0,0-1-1 0 0,-1 0 1 0 0,2 0 0 0 0,-1 0 0 0 0,0 0 0 0 0,0-1 0 0 0,7 0-1 0 0,5 0 6 0 0,-1 0 0 0 0,25-5 1 0 0,53-10 118 0 0,-81 14-147 0 0,-6 2-32 0 0,-9 3-8 0 0,-7 3-3 0 0,10-7 1 0 0,-46 26 0 0 0,30-17 0 0 0,0 0 0 0 0,0 0 0 0 0,1 2 0 0 0,0 0 0 0 0,-26 25 0 0 0,36-28 0 0 0,4 3 0 0 0,1-7-63 0 0,1 1 0 0 0,0-1 0 0 0,0 1 0 0 0,0 0 0 0 0,1-1 0 0 0,-1 0 0 0 0,1 1 0 0 0,0-1 0 0 0,0 0-1 0 0,1 0 1 0 0,-1 0 0 0 0,5 4 0 0 0,-3-1-686 0 0,4 4-810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1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3679 0 0,'0'0'284'0'0,"-2"1"-186"0"0,-5 6 3217 0 0,0 1 0 0 0,0 0 0 0 0,0 0 0 0 0,-9 17 0 0 0,-7 8-2297 0 0,21-31-1036 0 0,-55 71 479 0 0,16-28-3461 0 0,32-36 1598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1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8751 0 0,'0'-2'399'0'0,"1"-1"-191"0"0,7-17 9263 0 0,-4 31-8635 0 0,1 4-531 0 0,-1 0 0 0 0,0 0 1 0 0,-1 0-1 0 0,-1 1 1 0 0,0-1-1 0 0,-1 31 1 0 0,-15 97 31 0 0,0-13-295 0 0,15-54-876 0 0,3-44-4861 0 0,-1-10-1039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1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0,'0'0'5330'0'0,"0"2"-3949"0"0,3 20-719 0 0,1 0 1 0 0,2 0-1 0 0,0 0 1 0 0,1-1-1 0 0,15 31 1 0 0,-16-40-551 0 0,1 0 0 0 0,0-1 0 0 0,0 0 0 0 0,2 0 1 0 0,-1-1-1 0 0,1 0 0 0 0,1 0 0 0 0,0-1 1 0 0,0-1-1 0 0,20 14 0 0 0,-17-14-275 0 0,1 0 0 0 0,0 0 0 0 0,0-1 0 0 0,1-1 0 0 0,-1-1 0 0 0,1 0 0 0 0,25 5 0 0 0,-17-8-1341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1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4 10135 0 0,'15'-2'464'0'0,"-12"2"-9"0"0,-1 0-295 0 0,5-1 79 0 0,-7 1-79 0 0,1 0 0 0 0,-1 0 1 0 0,1 1-1 0 0,-1-1 0 0 0,1 0 1 0 0,-1 1-1 0 0,1-1 0 0 0,-1 0 1 0 0,1 1-1 0 0,-1-1 1 0 0,0 0-1 0 0,1 1 0 0 0,-1-1 1 0 0,0 1-1 0 0,1-1 0 0 0,-1 1 1 0 0,0-1-1 0 0,0 1 0 0 0,1-1 1 0 0,-1 1-1 0 0,0 0 0 0 0,0-1 1 0 0,0 1-1 0 0,0-1 0 0 0,0 1 1 0 0,0-1-1 0 0,0 1 0 0 0,0-1 1 0 0,0 1-1 0 0,0 1 1 0 0,0 16 1414 0 0,-1-10-1401 0 0,-1-1 0 0 0,0 1 0 0 0,-1-1 0 0 0,1 0 0 0 0,-1 0 0 0 0,-1 0 0 0 0,1 0 0 0 0,-1-1 0 0 0,-7 10 0 0 0,0-3-28 0 0,1-1 1 0 0,-2 0-1 0 0,-17 15 1 0 0,9-11-82 0 0,-2-1 1 0 0,1-1 0 0 0,-2-1 0 0 0,-41 17 0 0 0,19-12 9 0 0,-77 18-1 0 0,100-31-67 0 0,0-1-1 0 0,0-1 1 0 0,-39 1 0 0 0,52-4 3 0 0,0 0 0 0 0,0-1 1 0 0,0 0-1 0 0,0-1 1 0 0,0 0-1 0 0,0 0 1 0 0,0-1-1 0 0,1 0 1 0 0,-1 0-1 0 0,1-1 1 0 0,-15-9-1 0 0,14 6 38 0 0,4-2-36 0 0,5 7-12 0 0,0 0 0 0 0,0 0 0 0 0,0 0 0 0 0,1 0-1 0 0,-1 0 1 0 0,1-1 0 0 0,-1 1 0 0 0,1 0 0 0 0,0 0 0 0 0,0 0 0 0 0,0 0-1 0 0,0 1 1 0 0,2-5 0 0 0,19-20-80 0 0,-21 24 24 0 0,-2 30-96 0 0,-8 39 76 0 0,1-11 142 0 0,6-5 465 0 0,2 1 0 0 0,13 96 0 0 0,-2-43 128 0 0,-10-10-535 0 0,-2-30-61 0 0,1-64-515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3:5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42 9415 0 0,'2'-2'431'0'0,"29"-30"154"0"0,-28 27-250 0 0,-6 3 549 0 0,-15 6 1822 0 0,-23 11 1458 0 0,40-15-4158 0 0,-44 21 479 0 0,-46 27-1 0 0,17 1-417 0 0,39-24-150 0 0,28-20 94 0 0,0-1-78 0 0,0 0 0 0 0,1 1-1 0 0,-1 0 1 0 0,1 0 0 0 0,0 1-1 0 0,1 0 1 0 0,-1 0 0 0 0,-5 8 0 0 0,10-12 12 0 0,2 0-16 0 0,5 9-73 0 0,5-2 71 0 0,-6-7 58 0 0,0 0 0 0 0,0 0 0 0 0,0 0 0 0 0,0-1 0 0 0,0 1 0 0 0,1-1 0 0 0,-1-1 0 0 0,8 1 0 0 0,48-2 43 0 0,-45 1 26 0 0,14-2 106 0 0,94 1 598 0 0,-95 5-511 0 0,-27-3-142 0 0,1 0-1 0 0,13 6 33 0 0,-13-2-127 0 0,-2-2 7 0 0,0-2-10 0 0,0 0 1 0 0,-1 0-1 0 0,1 0 0 0 0,-1 0 0 0 0,1 0 0 0 0,-1 0 1 0 0,1 0-1 0 0,-1 0 0 0 0,0 0 0 0 0,1 0 1 0 0,-1 1-1 0 0,0-1 0 0 0,0 0 0 0 0,0 0 0 0 0,0 0 1 0 0,0 0-1 0 0,0 1 0 0 0,0-1 0 0 0,0 0 0 0 0,0 0 1 0 0,-1 2-1 0 0,0 0 2 0 0,-1-1 1 0 0,1 1-1 0 0,0-1 1 0 0,-1 0-1 0 0,1 0 1 0 0,-1 0-1 0 0,0 0 1 0 0,0 0-1 0 0,-3 3 1 0 0,-1 0 10 0 0,-1 0 1 0 0,0-1 0 0 0,-1 1-1 0 0,1-1 1 0 0,-12 4 0 0 0,-31 10 86 0 0,-47 18-57 0 0,-95 39-218 0 0,151-62 156 0 0,0-3-1 0 0,-78 10 1 0 0,90-19 86 0 0,27-1 216 0 0,3-2-232 0 0,0-1-61 0 0,1 1 1 0 0,-1-1-1 0 0,1 1 0 0 0,-1 0 1 0 0,1-1-1 0 0,0 1 0 0 0,0 0 0 0 0,0 0 1 0 0,0 0-1 0 0,0 1 0 0 0,1-1 1 0 0,-1 0-1 0 0,0 1 0 0 0,1 0 0 0 0,4-3 1 0 0,2 1-478 0 0,0 0 0 0 0,0 1 0 0 0,15-3 1 0 0,-8 2-1091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1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21 13303 0 0,'5'-5'203'0'0,"12"-10"3509"0"0,-19 16-3155 0 0,-17 11-106 0 0,1 1-1 0 0,0 0 0 0 0,0 1 0 0 0,1 2 1 0 0,1-1-1 0 0,-25 33 0 0 0,5 0-421 0 0,2 1 0 0 0,3 2 0 0 0,-33 71 0 0 0,-6 49 271 0 0,60-141-274 0 0,1 1 0 0 0,1-1 0 0 0,-6 60 0 0 0,14-79-22 0 0,0 1 0 0 0,0-1-1 0 0,1 1 1 0 0,0-1 0 0 0,1 1-1 0 0,0-1 1 0 0,6 17 0 0 0,-5-21-66 0 0,0 1 0 0 0,0-1 0 0 0,1 0 0 0 0,0 0 0 0 0,0-1 0 0 0,1 1 0 0 0,-1-1 1 0 0,1 0-1 0 0,1 0 0 0 0,-1 0 0 0 0,12 8 0 0 0,-15-13-399 0 0,0 1 1 0 0,1-1-1 0 0,-1 1 1 0 0,1-1-1 0 0,-1 0 1 0 0,1 0-1 0 0,-1 0 1 0 0,1-1-1 0 0,0 1 1 0 0,-1 0-1 0 0,1-1 1 0 0,3 0-1 0 0,17-1-5887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1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7367 0 0,'0'0'568'0'0,"0"-1"-373"0"0,0-14 5438 0 0,2 16-4609 0 0,2 2-626 0 0,1 1 1 0 0,-1-1-1 0 0,0 1 0 0 0,0 0 0 0 0,0 0 0 0 0,5 9 0 0 0,20 33 830 0 0,-22-34-912 0 0,95 173 2692 0 0,-28-48-1775 0 0,131 208 996 0 0,-198-334-2217 0 0,23 35 83 0 0,-26-41-85 0 0,0 0-1 0 0,0-1 0 0 0,0 1 0 0 0,1-1 0 0 0,-1 0 0 0 0,9 6 0 0 0,-12-10-82 0 0,0 1 1 0 0,-1-1-1 0 0,1 1 1 0 0,0-1-1 0 0,0 1 0 0 0,0-1 1 0 0,-1 1-1 0 0,1-1 1 0 0,0 0-1 0 0,0 1 0 0 0,0-1 1 0 0,0 0-1 0 0,0 0 1 0 0,0 0-1 0 0,-1 0 0 0 0,1 1 1 0 0,0-1-1 0 0,0 0 1 0 0,0-1-1 0 0,0 1 0 0 0,0 0 1 0 0,0 0-1 0 0,0 0 1 0 0,0-1-1 0 0,0 1 0 0 0,-1 0 1 0 0,1-1-1 0 0,0 1 0 0 0,0 0 1 0 0,0-1-1 0 0,-1 1 1 0 0,1-1-1 0 0,1 0 0 0 0,-1-1-365 0 0,0 1-1 0 0,0-1 1 0 0,-1 1-1 0 0,1-1 0 0 0,0 1 1 0 0,-1-1-1 0 0,1 1 1 0 0,0-1-1 0 0,-1 0 0 0 0,1-3 1 0 0,-1-3-6445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1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15919 0 0,'0'0'1759'0'0,"-1"2"-1431"0"0,-3 6-55 0 0,-55 106 2179 0 0,42-71-2107 0 0,7-17-182 0 0,-1 0 0 0 0,-1 0-1 0 0,-21 33 1 0 0,2-17-69 0 0,-1-1-1 0 0,-2-2 0 0 0,-2-1 0 0 0,-51 42 1 0 0,56-55-52 0 0,-18 18 28 0 0,-85 55-1 0 0,101-83-316 0 0,26-12-20 0 0,5-2-35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1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3679 0 0,'1'-1'167'0'0,"6"-4"-131"0"0,18-11 1532 0 0,-10 8 3087 0 0,41-5 4254 0 0,78 1-7285 0 0,-122 11-1629 0 0,-1 2-1 0 0,19 2 1 0 0,-29-3-326 0 0</inkml:trace>
  <inkml:trace contextRef="#ctx0" brushRef="#br0" timeOffset="1">37 342 6447 0 0,'1'-2'13015'0'0,"9"-5"-12331"0"0,0 1 1 0 0,0 0 0 0 0,1 0-1 0 0,-1 1 1 0 0,20-6-1 0 0,-7 4-125 0 0,46-8 0 0 0,-44 13-1126 0 0,42 0-1 0 0,-10 2-8327 0 0,-37-2 2549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1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0,'0'2'6111'0'0,"0"5"-4954"0"0,1 0-1 0 0,-1 0 1 0 0,2 0-1 0 0,-1 0 1 0 0,1 0-1 0 0,5 13 1 0 0,-2-9-459 0 0,0 0 1 0 0,1-1-1 0 0,11 15 0 0 0,4 2 77 0 0,48 44-1 0 0,133 116 306 0 0,-141-123-1069 0 0,-60-62-87 0 0,1 0 0 0 0,-1-1 0 0 0,1 1 0 0 0,0-1 0 0 0,0 1 0 0 0,0-1 0 0 0,0 0 0 0 0,0 0 0 0 0,0 0 0 0 0,0 0 0 0 0,0 0 0 0 0,0 0 0 0 0,1-1 0 0 0,-1 1 0 0 0,0-1 0 0 0,0 0 0 0 0,1 1 0 0 0,-1-1 0 0 0,0 0 0 0 0,1 0 0 0 0,-1 0 0 0 0,0-1 0 0 0,0 1 0 0 0,1-1 0 0 0,-1 1 0 0 0,0-1-1 0 0,0 0 1 0 0,0 1 0 0 0,1-1 0 0 0,-1 0 0 0 0,3-3 0 0 0,-1 1-373 0 0,0 0-1 0 0,0 0 0 0 0,0-1 1 0 0,-1 1-1 0 0,1-1 0 0 0,-1 0 1 0 0,0 0-1 0 0,0-1 1 0 0,0 1-1 0 0,-1 0 0 0 0,1-1 1 0 0,-1 0-1 0 0,2-7 0 0 0,1-7-1262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1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0 15087 0 0,'0'0'1684'0'0,"5"8"-733"0"0,-5-7-879 0 0,1 0-1 0 0,-1 1 1 0 0,1-1 0 0 0,-1 1-1 0 0,0-1 1 0 0,1 1 0 0 0,-1-1 0 0 0,0 1-1 0 0,0-1 1 0 0,0 1 0 0 0,0-1-1 0 0,0 1 1 0 0,-1-1 0 0 0,1 1 0 0 0,0-1-1 0 0,-1 0 1 0 0,1 1 0 0 0,-1-1-1 0 0,1 1 1 0 0,-1-1 0 0 0,0 0 0 0 0,0 1-1 0 0,0-1 1 0 0,1 0 0 0 0,-2 1-1 0 0,-4 6 149 0 0,0-1 0 0 0,-12 11 0 0 0,16-16-163 0 0,-117 104 1082 0 0,-34 33-158 0 0,124-109-633 0 0,-28 38 1 0 0,45-51-282 0 0,0 0 0 0 0,1 0 0 0 0,1 1 0 0 0,-10 25 0 0 0,15-24-232 0 0,4-18-694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1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362 138 1839 0 0,'-1'1'432'0'0,"-15"36"7943"0"0,4-9-1822 0 0,7-25-6211 0 0,4-3-310 0 0,1 1-1 0 0,-1-1 1 0 0,1 0-1 0 0,-1 1 1 0 0,1-1-1 0 0,-1 1 1 0 0,0-1-1 0 0,1 0 1 0 0,-1 0 0 0 0,0 1-1 0 0,1-1 1 0 0,-1 0-1 0 0,0 0 1 0 0,1 0-1 0 0,-2 0 1 0 0,2 0 3 0 0,-1 0 0 0 0,0 0 0 0 0,0 0 0 0 0,0 0 0 0 0,0 0 0 0 0,1 0 0 0 0,-1 0 0 0 0,0-1 0 0 0,0 1 0 0 0,1 0 0 0 0,-1-1 0 0 0,0 1 0 0 0,0 0 1 0 0,1-1-1 0 0,-1 1 0 0 0,0-1 0 0 0,1 1 0 0 0,-1-1 0 0 0,1 1 0 0 0,-1-1 0 0 0,1 0 0 0 0,-1 1 0 0 0,1-1 0 0 0,-1 0 0 0 0,0 0 0 0 0,0-1 15 0 0,1 0 0 0 0,-1-1 0 0 0,1 1 0 0 0,-1 0 0 0 0,1 0 0 0 0,0 0 0 0 0,-1 0-1 0 0,1 0 1 0 0,1-4 0 0 0,-1-2 39 0 0,2 1 1 0 0,-1 0-1 0 0,1 0 0 0 0,0 0 0 0 0,3-8 0 0 0,20-36 215 0 0,5-9-224 0 0,-28 52-181 0 0,-2 7-98 0 0,-2 0 132 0 0,1 0 0 0 0,-1 1 0 0 0,0-1 0 0 0,0 0 0 0 0,0 1 0 0 0,0 0 0 0 0,0-1 0 0 0,-3 1 1 0 0,-3 1 13 0 0,0-1 0 0 0,0 2 1 0 0,0-1-1 0 0,0 1 0 0 0,1 0 1 0 0,-1 1-1 0 0,0 0 1 0 0,-7 4-1 0 0,0 1-72 0 0,1 0-1 0 0,-26 20 1 0 0,9-2 242 0 0,0 2 0 0 0,2 1 0 0 0,1 1-1 0 0,-24 36 1 0 0,48-62-61 0 0,1 1 0 0 0,0 0 0 0 0,0 1 0 0 0,0-1 0 0 0,1 0 0 0 0,0 1 0 0 0,0-1-1 0 0,-2 8 1 0 0,4-11-21 0 0,0 0 0 0 0,-1 0 0 0 0,1 0 0 0 0,0 1 0 0 0,0-1 0 0 0,0 0 0 0 0,0 0 0 0 0,1 0 0 0 0,-1 0-1 0 0,1 1 1 0 0,-1-1 0 0 0,1 0 0 0 0,0 0 0 0 0,0 0 0 0 0,0 0 0 0 0,0 0 0 0 0,0 0 0 0 0,0-1 0 0 0,0 1 0 0 0,1 0 0 0 0,-1-1-1 0 0,1 1 1 0 0,-1 0 0 0 0,4 2 0 0 0,3 1 74 0 0,0 0 1 0 0,1-1-1 0 0,0 0 0 0 0,-1 0 1 0 0,1 0-1 0 0,0-1 0 0 0,1-1 1 0 0,-1 0-1 0 0,0 0 0 0 0,1 0 1 0 0,-1-1-1 0 0,1-1 0 0 0,15-1 0 0 0,-12 1-85 0 0,0-2 0 0 0,-1 0 0 0 0,1 0 0 0 0,-1-1-1 0 0,1-1 1 0 0,-1 0 0 0 0,0 0 0 0 0,-1-1-1 0 0,21-12 1 0 0,-25 12-103 0 0,-1 0 0 0 0,1-1 0 0 0,-1 0 0 0 0,0 0 0 0 0,0 0 0 0 0,0-1 0 0 0,6-10-1 0 0,-2 0 14 0 0,-1 1 0 0 0,9-24-1 0 0,-15 31 83 0 0,-2 7 176 0 0,0 13 14 0 0,-1 4-188 0 0,0-1 0 0 0,-2 1 1 0 0,0-1-1 0 0,-7 27 1 0 0,-2 20-116 0 0,10-56-83 0 0,0-2 19 0 0,1-1 1 0 0,0 1-1 0 0,-1-1 0 0 0,1 1 0 0 0,0-1 1 0 0,0 1-1 0 0,0 0 0 0 0,1-1 1 0 0,-1 1-1 0 0,1-1 0 0 0,-1 1 0 0 0,1-1 1 0 0,0 1-1 0 0,0-1 0 0 0,2 5 1 0 0,4 0-1162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1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36 248 13735 0 0,'0'0'1246'0'0,"-1"1"-1028"0"0,-34 9 5317 0 0,36-12-5310 0 0,16-26-127 0 0,1 1-1 0 0,2 0 1 0 0,23-24 0 0 0,-28 34-137 0 0,1 1 0 0 0,1 1 1 0 0,1 1-1 0 0,0 0 0 0 0,27-15 1 0 0,-39 26 27 0 0,0 0 1 0 0,0 1-1 0 0,0 0 0 0 0,0 0 1 0 0,0 0-1 0 0,0 1 0 0 0,1-1 0 0 0,-1 2 1 0 0,0-1-1 0 0,1 1 0 0 0,-1 0 1 0 0,9 1-1 0 0,-12-1 44 0 0,0 1 0 0 0,0-1 0 0 0,0 1 0 0 0,0 0 0 0 0,-1 0 0 0 0,1 0 0 0 0,0 0 0 0 0,-1 1-1 0 0,1-1 1 0 0,-1 1 0 0 0,1-1 0 0 0,-1 1 0 0 0,0 0 0 0 0,1 0 0 0 0,-1 0 0 0 0,0 0 0 0 0,0 0 0 0 0,-1 1 0 0 0,1-1 0 0 0,0 1-1 0 0,-1-1 1 0 0,0 1 0 0 0,1-1 0 0 0,-1 1 0 0 0,0 0 0 0 0,0 0 0 0 0,0 0 0 0 0,0 4 0 0 0,0 2 65 0 0,0 0 1 0 0,-1 1-1 0 0,0-1 0 0 0,-1 0 1 0 0,-2 18-1 0 0,-15 44 106 0 0,17-67-205 0 0,-1 1-289 0 0,0 1 0 0 0,1-1 0 0 0,-1 0-1 0 0,1 1 1 0 0,1-1 0 0 0,-1 9 0 0 0,1-11-233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1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86 443 5983 0 0,'0'0'542'0'0,"2"0"-446"0"0,4-1 316 0 0,-5 1-206 0 0,1-1 1 0 0,0 1-1 0 0,-1-1 1 0 0,1 1-1 0 0,-1-1 1 0 0,1 1-1 0 0,-1-1 1 0 0,1 0-1 0 0,-1 0 1 0 0,1 1-1 0 0,-1-1 1 0 0,2-2-1 0 0,-2 2 17 0 0,-1 1 0 0 0,1-1 0 0 0,-1 1-1 0 0,0-1 1 0 0,1 1 0 0 0,-1-1 0 0 0,0 0-1 0 0,0 1 1 0 0,0-1 0 0 0,1 1 0 0 0,-1-1 0 0 0,0 0-1 0 0,0 1 1 0 0,0-1 0 0 0,0 0 0 0 0,0 1-1 0 0,0-1 1 0 0,0 1 0 0 0,0-1 0 0 0,0 0-1 0 0,-1 1 1 0 0,1-2 0 0 0,-1-1 432 0 0,-1 1 0 0 0,1-1 0 0 0,-1 0 0 0 0,0 1 0 0 0,0-1 1 0 0,0 1-1 0 0,0 0 0 0 0,0 0 0 0 0,0 0 0 0 0,-5-3 0 0 0,5 3-655 0 0,-10-7-21 0 0,1 0 0 0 0,0 0-1 0 0,0-2 1 0 0,-15-17 0 0 0,24 24 17 0 0,0 1-1 0 0,-1 0 1 0 0,1-1-1 0 0,1 1 1 0 0,-1-1 0 0 0,1 0-1 0 0,-1 1 1 0 0,1-1-1 0 0,0 0 1 0 0,0 0-1 0 0,1 0 1 0 0,-1 0 0 0 0,1 0-1 0 0,0 0 1 0 0,0 0-1 0 0,0 0 1 0 0,0 1-1 0 0,1-1 1 0 0,0 0-1 0 0,0 0 1 0 0,0 0 0 0 0,2-5-1 0 0,1 0-30 0 0,1-1 0 0 0,0 2 0 0 0,1-1 1 0 0,0 1-1 0 0,0 0 0 0 0,0 0 0 0 0,1 0 0 0 0,13-10 0 0 0,8-5-160 0 0,33-19 0 0 0,-56 38 187 0 0,12-7-28 0 0,1 1-1 0 0,0 0 1 0 0,0 2 0 0 0,33-12-1 0 0,-39 17 100 0 0,0 0-1 0 0,0 0 0 0 0,1 1 1 0 0,-1 1-1 0 0,1 0 0 0 0,-1 0 0 0 0,1 2 1 0 0,21 2-1 0 0,-31-3-19 0 0,1 1-1 0 0,-1 0 1 0 0,0 0 0 0 0,0 0 0 0 0,1 0-1 0 0,-1 0 1 0 0,0 1 0 0 0,0-1 0 0 0,0 1-1 0 0,0 0 1 0 0,0 0 0 0 0,-1 0 0 0 0,1 0 0 0 0,0 1-1 0 0,-1-1 1 0 0,0 0 0 0 0,0 1 0 0 0,0 0-1 0 0,0 0 1 0 0,0 0 0 0 0,0 0 0 0 0,0 0-1 0 0,-1 0 1 0 0,0 0 0 0 0,0 0 0 0 0,0 0-1 0 0,0 1 1 0 0,0-1 0 0 0,0 5 0 0 0,0-1 6 0 0,-1 1 0 0 0,0-1 1 0 0,-1 0-1 0 0,1 0 0 0 0,-1 0 1 0 0,-1 0-1 0 0,1 1 0 0 0,-1-1 1 0 0,-1-1-1 0 0,1 1 0 0 0,-1 0 1 0 0,0-1-1 0 0,-4 7 0 0 0,-4 3-112 0 0,0-1 0 0 0,-1 0-1 0 0,0 0 1 0 0,-1-2 0 0 0,-1 1 0 0 0,0-2-1 0 0,-1 0 1 0 0,0 0 0 0 0,-1-2 0 0 0,0 0 0 0 0,0 0-1 0 0,-1-2 1 0 0,-33 12 0 0 0,17-8-1263 0 0,14-4-931 0 0,-1-2 1 0 0,-36 9-1 0 0,39-13-3226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1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56 3679 0 0,'10'-27'360'0'0,"-3"-1"13502"0"0,-11 41-13244 0 0,-109 235 458 0 0,53-126-512 0 0,-48 121 284 0 0,97-221-916 0 0,-1-1-1 0 0,-1 0 0 0 0,-1-1 1 0 0,0 0-1 0 0,-2-1 1 0 0,-20 19-1 0 0,35-37-292 0 0,14-5-3550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3:5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22 13823 0 0,'0'-2'1062'0'0,"-2"-17"4843"0"0,2 19-5878 0 0,0 0 0 0 0,-1 0 0 0 0,1 0-1 0 0,0 0 1 0 0,0 0 0 0 0,0 0 0 0 0,0 0-1 0 0,0 0 1 0 0,0 0 0 0 0,0 0 0 0 0,0 0-1 0 0,-1 0 1 0 0,1 0 0 0 0,0 0-1 0 0,0 0 1 0 0,0 0 0 0 0,0 0 0 0 0,0 0-1 0 0,0 0 1 0 0,-1 0 0 0 0,1 0 0 0 0,0 0-1 0 0,0 0 1 0 0,0 0 0 0 0,0 0 0 0 0,0 0-1 0 0,0 0 1 0 0,-1 0 0 0 0,1 0-1 0 0,0 0 1 0 0,0 0 0 0 0,0 0 0 0 0,0 0-1 0 0,0 0 1 0 0,0 0 0 0 0,0 0 0 0 0,0 1-1 0 0,0-1 1 0 0,-1 0 0 0 0,1 0-1 0 0,0 0 1 0 0,0 0 0 0 0,0 0 0 0 0,0 0-1 0 0,0 0 1 0 0,0 1 0 0 0,0-1 0 0 0,0 0-1 0 0,0 0 1 0 0,0 0 0 0 0,0 0 0 0 0,0 0-1 0 0,0 0 1 0 0,0 1 0 0 0,-10 25-1032 0 0,9-23 1578 0 0,-14 42-243 0 0,10-26-271 0 0,-2 0 0 0 0,0 0 1 0 0,-1-1-1 0 0,0 0 1 0 0,-19 28-1 0 0,16-33-84 0 0,-1 0 0 0 0,0-1 0 0 0,-24 18 0 0 0,22-18-431 0 0,12-10-324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2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15 13503 0 0,'-2'-7'1224'0'0,"0"0"816"0"0,-4 20-784 0 0,3-1-889 0 0,1 0-1 0 0,0 0 1 0 0,1 0-1 0 0,1 0 0 0 0,0 0 1 0 0,2 20-1 0 0,-1-13-76 0 0,2 10 134 0 0,0 0 0 0 0,2 0 1 0 0,1-1-1 0 0,17 49 0 0 0,-15-55-263 0 0,1-1 0 0 0,1 0 1 0 0,1-1-1 0 0,1 0 0 0 0,1-1 0 0 0,23 27 0 0 0,-14-20-91 0 0,-13-14-139 0 0,0-1 0 0 0,1-1 0 0 0,0 0 0 0 0,1 0 0 0 0,13 9 0 0 0,-22-18-171 0 0,0 1-1 0 0,0-2 0 0 0,0 1 1 0 0,0 0-1 0 0,0 0 1 0 0,0-1-1 0 0,1 1 1 0 0,-1-1-1 0 0,0 1 0 0 0,0-1 1 0 0,0 0-1 0 0,1 0 1 0 0,1 0-1 0 0,7-2-1511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2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18 9671 0 0,'6'-9'1031'0'0,"-1"3"570"0"0,-5 6-1406 0 0,1 0 0 0 0,-1 0 0 0 0,0-1 0 0 0,1 1-1 0 0,-1 0 1 0 0,1 0 0 0 0,-1 0 0 0 0,0-1 0 0 0,1 1 0 0 0,-1 0-1 0 0,1 0 1 0 0,-1 0 0 0 0,1 0 0 0 0,-1 0 0 0 0,1 0-1 0 0,-1 0 1 0 0,1 0 0 0 0,-1 0 0 0 0,0 0 0 0 0,1 0 0 0 0,-1 0-1 0 0,1 0 1 0 0,-1 0 0 0 0,1 0 0 0 0,-1 1 0 0 0,1-1 0 0 0,-1 0-1 0 0,0 0 1 0 0,1 1 0 0 0,-1-1 0 0 0,0 0 0 0 0,1 0-1 0 0,-1 1 1 0 0,0-1 0 0 0,1 0 0 0 0,-1 1 0 0 0,0-1 0 0 0,1 0-1 0 0,-1 1 1 0 0,0-1 0 0 0,1 1 0 0 0,0 6-99 0 0,0-1 0 0 0,0 0 0 0 0,-1 0 0 0 0,0 1 1 0 0,0-1-1 0 0,0 0 0 0 0,-1 0 0 0 0,0 1 0 0 0,0-1 0 0 0,0 0 0 0 0,-1 0 0 0 0,0 0 1 0 0,0 0-1 0 0,-1 0 0 0 0,-3 6 0 0 0,-7 10 335 0 0,0 0-1 0 0,-23 27 1 0 0,30-42-420 0 0,-11 14-39 0 0,-2 0-1 0 0,-1-1 1 0 0,0-1 0 0 0,-1-1-1 0 0,-1 0 1 0 0,-1-2 0 0 0,0-1-1 0 0,-1-1 1 0 0,-1-1 0 0 0,-44 17-1 0 0,18-12-49 0 0,-1-3-1 0 0,-1-2 0 0 0,0-2 1 0 0,-84 5-1 0 0,62-13-229 0 0,66-4 212 0 0,0 0-1 0 0,0 0 1 0 0,0 0-1 0 0,0-1 1 0 0,0-1 0 0 0,-11-4-1 0 0,19 7 56 0 0,0 0-1 0 0,1 0 0 0 0,-1-1 1 0 0,0 1-1 0 0,1 0 1 0 0,-1 0-1 0 0,0-1 1 0 0,1 1-1 0 0,-1 0 1 0 0,0-1-1 0 0,1 1 0 0 0,-1-1 1 0 0,1 1-1 0 0,-1-1 1 0 0,0 1-1 0 0,1-1 1 0 0,-1 0-1 0 0,1 1 0 0 0,0-1 1 0 0,-1 1-1 0 0,1-1 1 0 0,0 0-1 0 0,-1 1 1 0 0,1-1-1 0 0,0 0 1 0 0,0 0-1 0 0,-1 1 0 0 0,1-1 1 0 0,0 0-1 0 0,0 0 1 0 0,0 1-1 0 0,0-1 1 0 0,0 0-1 0 0,0 0 0 0 0,0 1 1 0 0,0-1-1 0 0,0 0 1 0 0,1 0-1 0 0,-1 0 1 0 0,1-1-89 0 0,0 0 1 0 0,1 0 0 0 0,-1 1-1 0 0,1-1 1 0 0,-1 0 0 0 0,1 1-1 0 0,0-1 1 0 0,-1 1 0 0 0,1 0-1 0 0,0-1 1 0 0,0 1 0 0 0,3-1-1 0 0,0-1 230 0 0,0 1 0 0 0,1 0 0 0 0,-1 1 1 0 0,0-1-1 0 0,1 1 0 0 0,-1 0 0 0 0,1 0 0 0 0,-1 1 0 0 0,1 0 0 0 0,0 0 0 0 0,-1 0 0 0 0,1 1 0 0 0,8 1 0 0 0,-10-1 56 0 0,0 0-1 0 0,0 0 0 0 0,0 1 1 0 0,-1-1-1 0 0,1 1 0 0 0,0 0 1 0 0,-1 0-1 0 0,0 0 0 0 0,1 0 1 0 0,-1 1-1 0 0,0 0 0 0 0,0-1 1 0 0,0 1-1 0 0,0 0 0 0 0,-1 0 1 0 0,1 0-1 0 0,-1 1 0 0 0,0-1 1 0 0,3 5-1 0 0,1 7 145 0 0,-1 1 0 0 0,-1-1 0 0 0,0 1 0 0 0,3 24 1 0 0,1 66 357 0 0,-8-73-601 0 0,-1-1 0 0 0,-1 0 1 0 0,-2 1-1 0 0,-1-1 0 0 0,-15 50 1 0 0,10-50 0 0 0,-16 56 237 0 0,26-87-292 0 0,-1 0 0 0 0,1 1 0 0 0,0-1-1 0 0,0 0 1 0 0,0 0 0 0 0,-1 0 0 0 0,1 0 0 0 0,0 0 0 0 0,1 1-1 0 0,-1-1 1 0 0,0 0 0 0 0,0 0 0 0 0,0 0 0 0 0,1 0 0 0 0,-1 0-1 0 0,0 0 1 0 0,1 0 0 0 0,-1 0 0 0 0,2 2 0 0 0,-1-2-11 0 0,0 0 1 0 0,0 0-1 0 0,0-1 1 0 0,-1 1-1 0 0,1-1 1 0 0,0 1-1 0 0,0-1 1 0 0,0 1-1 0 0,0-1 1 0 0,0 0-1 0 0,0 1 1 0 0,0-1-1 0 0,0 0 1 0 0,1 0-1 0 0,-1 0 1 0 0,0 0-1 0 0,1 0 1 0 0,3 0-311 0 0,0-1 1 0 0,0 0 0 0 0,0 0-1 0 0,0 0 1 0 0,0 0 0 0 0,0-1-1 0 0,8-4 1 0 0,5-4-1742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20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3679 0 0,'2'0'13752'0'0,"18"-1"-11697"0"0,30-4-1 0 0,56-17-77 0 0,-4 1-1647 0 0,-56 12-495 0 0,-27 6-1793 0 0,-1-1-4089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2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11055 0 0,'2'0'7784'0'0,"42"-9"-4853"0"0,50-18 1 0 0,9-3-2983 0 0,-46 14-3434 0 0,-46 10 1710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2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4607 0 0,'0'0'208'0'0,"1"1"-9"0"0,6 9 3716 0 0,0 0 0 0 0,11 22 0 0 0,18 57 1948 0 0,-25-57-4815 0 0,17 32 1 0 0,-14-38-563 0 0,26 38 0 0 0,-32-53-386 0 0,0-2 0 0 0,0 1 0 0 0,1-1 0 0 0,0 0 0 0 0,1-1 0 0 0,13 10 0 0 0,-21-17-168 0 0,1 1 1 0 0,0-1-1 0 0,-1 1 1 0 0,1-1-1 0 0,0 0 0 0 0,0 0 1 0 0,0 0-1 0 0,0 0 0 0 0,0-1 1 0 0,0 1-1 0 0,0-1 1 0 0,0 0-1 0 0,0 0 0 0 0,0 0 1 0 0,0 0-1 0 0,5-1 0 0 0,-4 0-172 0 0,0-1 0 0 0,0 1 0 0 0,0-1 0 0 0,0 0-1 0 0,0 0 1 0 0,-1 0 0 0 0,1-1 0 0 0,0 1 0 0 0,-1-1-1 0 0,5-5 1 0 0,-1 1-252 0 0,0-1 0 0 0,-1 0 0 0 0,0-1 0 0 0,0 0 0 0 0,-1 0 0 0 0,0 0 0 0 0,-1 0 0 0 0,0-1 0 0 0,3-10 0 0 0,-3 1-1422 0 0,-1 0 0 0 0,-1-1-1 0 0,-1 1 1 0 0,-2-37-1 0 0,0-5-111 0 0,3 17 1908 0 0,12-74 1 0 0,-8 94 1456 0 0,10-31-1 0 0,-11 39 1279 0 0,2 1-1 0 0,15-27 3535 0 0,-17 53-4395 0 0,-4-7-1604 0 0,0 0 0 0 0,-1 0-1 0 0,1-1 1 0 0,-1 1 0 0 0,0 0 0 0 0,0 0-1 0 0,0 0 1 0 0,0 0 0 0 0,-1 0 0 0 0,0-1-1 0 0,0 1 1 0 0,0 0 0 0 0,-2 5 0 0 0,-4 8 210 0 0,-15 26 1 0 0,10-21-149 0 0,-114 271 496 0 0,40-81-356 0 0,-59 100-269 0 0,135-291-17 0 0,-21 49 205 0 0,29-63-247 0 0,0 0-1 0 0,0-1 1 0 0,0 1-1 0 0,1 0 1 0 0,0 0-1 0 0,0 0 1 0 0,1 0 0 0 0,0 10-1 0 0,1-15-19 0 0,-1-1 0 0 0,0 0 0 0 0,0 1 0 0 0,1-1 0 0 0,-1 0 0 0 0,0 0 0 0 0,1 1 0 0 0,-1-1 0 0 0,1 0 0 0 0,0 0 0 0 0,-1 0 0 0 0,1 0 1 0 0,0 0-1 0 0,0 1 0 0 0,0-2 0 0 0,0 1 0 0 0,-1 0 0 0 0,1 0 0 0 0,1 0 0 0 0,0 1 0 0 0,0-1-6 0 0,0-1 1 0 0,0 1 0 0 0,0 0-1 0 0,0-1 1 0 0,0 0 0 0 0,0 1-1 0 0,0-1 1 0 0,0 0-1 0 0,0 0 1 0 0,0 0 0 0 0,0 0-1 0 0,2 0 1 0 0,4-2-374 0 0,0 0 0 0 0,-1 0 0 0 0,1 0-1 0 0,-1-1 1 0 0,13-6 0 0 0,3-5-5615 0 0,2-4-1912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2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11055 0 0,'0'0'1295'0'0,"1"2"-486"0"0,22 52 2451 0 0,-5-16-3152 0 0,92 247 1265 0 0,56 128 3563 0 0,-153-385-4595 0 0,-2-4 81 0 0,0 0 0 0 0,-1 1 0 0 0,-2 0 0 0 0,7 28 0 0 0,-15-44-332 0 0,1 0 0 0 0,-1 0 0 0 0,0 1 0 0 0,-1-2 0 0 0,0 1 0 0 0,-1 0 0 0 0,0 0 0 0 0,0 0 1 0 0,-1-1-1 0 0,0 1 0 0 0,0-1 0 0 0,-1 0 0 0 0,0 1 0 0 0,-6 6 0 0 0,-3 5-34 0 0,0-1 0 0 0,-2-1 1 0 0,0 0-1 0 0,-23 19 0 0 0,-9 3-23 0 0,-93 60-1 0 0,43-33-400 0 0,89-61 994 0 0,3-2-3041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2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5063 0 0,'0'0'10988'0'0,"0"2"-10048"0"0,-6 12-256 0 0,-1-1-1 0 0,0 1 0 0 0,-13 18 0 0 0,-3 3-242 0 0,-120 230 9 0 0,82-153-777 0 0,-21 38-291 0 0,80-148 431 0 0,1 0 17 0 0,0 0 0 0 0,0-1-1 0 0,0 1 1 0 0,0-1 0 0 0,0 1 0 0 0,0 0-1 0 0,0 0 1 0 0,1 0 0 0 0,-1 2 0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2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66 371 6911 0 0,'-8'-3'114'0'0,"6"3"-60"0"0,-1-1 0 0 0,1 0 0 0 0,-1 0 0 0 0,1 1 0 0 0,-1-1-1 0 0,0 1 1 0 0,1 0 0 0 0,-1 0 0 0 0,1 0 0 0 0,-1 0-1 0 0,0 0 1 0 0,1 1 0 0 0,-1-1 0 0 0,1 1 0 0 0,-1 0-1 0 0,1-1 1 0 0,-5 3 0 0 0,7-3 268 0 0,-1 1-1 0 0,1-1 1 0 0,-1 0 0 0 0,1 1 0 0 0,-1-1-1 0 0,1 0 1 0 0,-1 1 0 0 0,1-1-1 0 0,0 0 1 0 0,-1 1 0 0 0,1-1-1 0 0,0 1 1 0 0,-1-1 0 0 0,1 0-1 0 0,0 1 1 0 0,0-1 0 0 0,-1 1 0 0 0,1-1-1 0 0,0 1 1 0 0,0-1 0 0 0,0 2-1 0 0,2 10 2180 0 0,0-10-2363 0 0,-1 0-1 0 0,1 1 0 0 0,-1-1 0 0 0,1 0 0 0 0,0 0 0 0 0,3 3 1 0 0,1-1 4 0 0,1 0 1 0 0,-1 0 0 0 0,0-1 0 0 0,1 0 0 0 0,0-1 0 0 0,0 1 0 0 0,0-1 0 0 0,0 0 0 0 0,0-1-1 0 0,0 0 1 0 0,0 0 0 0 0,9 0 0 0 0,8-1 145 0 0,-1-1 1 0 0,35-6-1 0 0,-5-3 243 0 0,62-19-1 0 0,51-26 333 0 0,-65 20-392 0 0,-74 27-489 0 0,270-87 284 0 0,5 21-5213 0 0,-299 74 4732 0 0,0-1 0 0 0,0 1 0 0 0,0-1 0 0 0,0 0 0 0 0,-1 0 0 0 0,1 0 0 0 0,0 0 0 0 0,-1 0 0 0 0,1-1 0 0 0,0 1 0 0 0,-1-1 0 0 0,0 0 0 0 0,1 0 0 0 0,-1 0 0 0 0,0 0 0 0 0,0 0 0 0 0,0 0 0 0 0,0 0 0 0 0,0-1-1 0 0,-1 1 1 0 0,1-1 0 0 0,-1 1 0 0 0,1-1 0 0 0,0-3 0 0 0,3-5 193 0 0,0 1 424 0 0,0 1 1 0 0,0-1-1 0 0,1 1 0 0 0,0 0 1 0 0,11-13-1 0 0,-16 21 28 0 0,0 1-392 0 0,-1 0 0 0 0,1 0 0 0 0,-1 1 0 0 0,0-1 0 0 0,1 0 0 0 0,-1 0 0 0 0,0 1 0 0 0,1-1 0 0 0,-1 0 0 0 0,0 1 0 0 0,1-1 0 0 0,-1 0 0 0 0,0 1 0 0 0,1-1 0 0 0,-1 0 0 0 0,0 1 0 0 0,0-1-1 0 0,0 1 1 0 0,1-1 0 0 0,-1 0 0 0 0,0 1 0 0 0,0-1 0 0 0,0 2 0 0 0,4 10 301 0 0,-3-4-162 0 0,-1 0 0 0 0,0 1 0 0 0,0-1 0 0 0,0 0 0 0 0,-1 0 0 0 0,-1 0 0 0 0,-2 9 0 0 0,-20 58 750 0 0,16-52-672 0 0,-101 258 1395 0 0,102-264-1615 0 0,-111 225 269 0 0,95-202-266 0 0,-2 0 0 0 0,-1-2 0 0 0,-55 62 0 0 0,76-95-20 0 0,-25 22 81 0 0,29-26-35 0 0,1-4-11 0 0,2-4-85 0 0,0 0-1 0 0,0-1 0 0 0,0 1 0 0 0,1 0 1 0 0,0 0-1 0 0,0 0 0 0 0,9-12 0 0 0,37-46-346 0 0,-28 38 183 0 0,-1 0 68 0 0,2 1 0 0 0,1 0 0 0 0,1 2 0 0 0,30-24 0 0 0,-48 44 129 0 0,-1 0-1 0 0,0 1 0 0 0,1 0 1 0 0,0 0-1 0 0,0 0 1 0 0,0 1-1 0 0,0-1 1 0 0,0 2-1 0 0,7-2 1 0 0,-11 2 21 0 0,0 1 0 0 0,0 0 1 0 0,-1 0-1 0 0,1 0 0 0 0,0 0 0 0 0,0 0 1 0 0,0 0-1 0 0,0 0 0 0 0,0 1 1 0 0,0-1-1 0 0,-1 1 0 0 0,1-1 1 0 0,0 1-1 0 0,0 0 0 0 0,-1 0 1 0 0,1 0-1 0 0,0 0 0 0 0,-1 0 0 0 0,1 0 1 0 0,-1 0-1 0 0,1 0 0 0 0,-1 1 1 0 0,0-1-1 0 0,0 1 0 0 0,1-1 1 0 0,-1 1-1 0 0,0-1 0 0 0,0 1 1 0 0,0 0-1 0 0,-1-1 0 0 0,1 1 1 0 0,0 0-1 0 0,-1 0 0 0 0,1 2 1 0 0,2 5 105 0 0,-1 0 0 0 0,-1 0 0 0 0,1 0 0 0 0,-1 1 0 0 0,-1-1 0 0 0,-1 14 0 0 0,-12 59 537 0 0,3-29-311 0 0,10-51-303 0 0,2-3-227 0 0,5-3-126 0 0,0-1-1 0 0,-1 1 1 0 0,1-1-1 0 0,-1-1 0 0 0,8-8 1 0 0,28-34-7218 0 0,-42 48 7498 0 0,20-26-6189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2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2303 0 0,'0'2'167'0'0,"0"-1"-282"0"0,0 20 989 0 0,2 15 5714 0 0,5 0 283 0 0,1-16-5492 0 0,-6-16-1136 0 0,0 0-1 0 0,0-1 1 0 0,0 0-1 0 0,1 1 0 0 0,-1-1 1 0 0,1 0-1 0 0,0 0 1 0 0,0-1-1 0 0,0 1 1 0 0,1 0-1 0 0,-1-1 1 0 0,0 0-1 0 0,1 0 1 0 0,0 0-1 0 0,5 2 0 0 0,-3-2-49 0 0,0-1-1 0 0,0 1 0 0 0,0-2 0 0 0,1 1 0 0 0,-1 0 1 0 0,0-1-1 0 0,0 0 0 0 0,0-1 0 0 0,9-1 0 0 0,2-2 3 0 0,-1 0 0 0 0,0-1 1 0 0,0-1-1 0 0,0-1 0 0 0,-1 0 0 0 0,24-16 0 0 0,-30 18-194 0 0,0 0 0 0 0,-1-1-1 0 0,0 0 1 0 0,-1-1 0 0 0,13-13 0 0 0,-19 19-124 0 0,-14 0-497 0 0,8 2 527 0 0,0 0-1 0 0,0 0 1 0 0,0 0-1 0 0,0 1 0 0 0,1 0 1 0 0,-1 0-1 0 0,1 0 0 0 0,-1 1 1 0 0,1-1-1 0 0,-5 5 0 0 0,-8 5-66 0 0,-15 17 0 0 0,24-22 142 0 0,-55 53 293 0 0,-101 123 0 0 0,162-181-267 0 0,-9 13 105 0 0,-12 19 0 0 0,20-30-94 0 0,1 0 0 0 0,0 1-1 0 0,0-1 1 0 0,0 1 0 0 0,1 0 0 0 0,-1-1 0 0 0,1 1 0 0 0,0 0 0 0 0,0 9-1 0 0,1-13-14 0 0,0 1 0 0 0,0-1 0 0 0,0 1 0 0 0,0-1 0 0 0,0 1 0 0 0,1-1 0 0 0,-1 1 0 0 0,1-1 0 0 0,-1 1 0 0 0,1-1 0 0 0,-1 1 0 0 0,1-1 0 0 0,0 0 0 0 0,0 1 0 0 0,0-1 0 0 0,0 0 0 0 0,0 0 0 0 0,0 0 0 0 0,0 0 0 0 0,2 2 0 0 0,-1-1 0 0 0,1-1 0 0 0,-1 0-1 0 0,1 0 1 0 0,0 1 0 0 0,-1-2-1 0 0,1 1 1 0 0,0 0 0 0 0,0-1-1 0 0,0 1 1 0 0,4-1 0 0 0,4 1-3 0 0,-1-2 0 0 0,1 0 1 0 0,0 0-1 0 0,19-5 0 0 0,29-13-661 0 0,-1-2-1 0 0,77-41 1 0 0,-97 44-1071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29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154 284 11951 0 0,'0'0'1083'0'0,"0"1"-891"0"0,-90 137 4095 0 0,27-40-2737 0 0,62-97-1006 0 0,2-2-528 0 0,0-1 0 0 0,0 0-1 0 0,0 1 1 0 0,0-1 0 0 0,0 1-1 0 0,0-1 1 0 0,1 1 0 0 0,1-2 0 0 0,2-2-3 0 0,158-170 94 0 0,-144 156-108 0 0,1 2 0 0 0,0 0 1 0 0,2 1-1 0 0,45-26 1 0 0,-51 34 213 0 0,0 0 0 0 0,1 1 0 0 0,1 1 0 0 0,-1 1 1 0 0,1 1-1 0 0,0 0 0 0 0,0 1 0 0 0,20-1 1 0 0,-35 4-127 0 0,1 0 1 0 0,-1 0 0 0 0,1 0 0 0 0,-1 1 0 0 0,0-1 0 0 0,1 1 0 0 0,-1 0 0 0 0,1 0 0 0 0,-1 0 0 0 0,0 0 0 0 0,0 1 0 0 0,5 1 0 0 0,-7-1-67 0 0,1-1-1 0 0,-1 0 0 0 0,1 0 1 0 0,-1 1-1 0 0,0-1 1 0 0,1 1-1 0 0,-1-1 0 0 0,0 1 1 0 0,0 0-1 0 0,0-1 1 0 0,0 1-1 0 0,0 0 0 0 0,-1 0 1 0 0,1-1-1 0 0,-1 1 1 0 0,1 0-1 0 0,-1 0 0 0 0,1 0 1 0 0,-1 0-1 0 0,0 0 1 0 0,0 0-1 0 0,0 0 0 0 0,0 2 1 0 0,-1 4-12 0 0,-1 1 0 0 0,0-1 0 0 0,0 0 0 0 0,-1 1 0 0 0,0-1 0 0 0,0-1-1 0 0,-1 1 1 0 0,0 0 0 0 0,0-1 0 0 0,-11 14 0 0 0,-5 4-24 0 0,-35 33 0 0 0,47-49-11 0 0,7-8-94 0 0,0-1 28 0 0,1 0 0 0 0,0 1-1 0 0,0-1 1 0 0,-1 0-1 0 0,1 0 1 0 0,0 1-1 0 0,-1-1 1 0 0,1 0-1 0 0,0 0 1 0 0,-1 1 0 0 0,1-1-1 0 0,0 0 1 0 0,-1 0-1 0 0,1 0 1 0 0,0 0-1 0 0,-1 0 1 0 0,1 0 0 0 0,0 1-1 0 0,-1-1 1 0 0,0 0-1 0 0,2-3 36 0 0,-1-1-1 0 0,1 1 1 0 0,0 0-1 0 0,0 0 1 0 0,0 0-1 0 0,0 1 1 0 0,0-1 0 0 0,1 0-1 0 0,-1 0 1 0 0,4-3-1 0 0,22-30-53 0 0,-20 28 58 0 0,28-31 77 0 0,0 1 0 0 0,3 2-1 0 0,1 2 1 0 0,1 2 0 0 0,2 1-1 0 0,1 2 1 0 0,67-33 0 0 0,-91 53 215 0 0,28-11 0 0 0,-41 19-169 0 0,-1-1 1 0 0,1 0-1 0 0,0 1 1 0 0,0 0-1 0 0,0 0 0 0 0,0 1 1 0 0,0 0-1 0 0,0 0 1 0 0,11 2-1 0 0,-15-2-52 0 0,-1 0 0 0 0,1 1 0 0 0,0-1 1 0 0,-1 1-1 0 0,1 0 0 0 0,-1-1 0 0 0,1 1 0 0 0,-1 0 0 0 0,0 0 0 0 0,1 0 0 0 0,-1 0 0 0 0,0 0 1 0 0,1 0-1 0 0,-1 0 0 0 0,0 1 0 0 0,0-1 0 0 0,0 0 0 0 0,1 3 0 0 0,-1-2 3 0 0,0 1-1 0 0,0-1 1 0 0,0 1-1 0 0,0 0 0 0 0,0 0 1 0 0,-1 0-1 0 0,1-1 1 0 0,-1 1-1 0 0,0 5 1 0 0,-1 3 35 0 0,0-1 1 0 0,-1 0 0 0 0,0 0-1 0 0,-6 17 1 0 0,-53 123 549 0 0,42-106-564 0 0,2-10-45 0 0,12-25-78 0 0,0 0 0 0 0,1 0 0 0 0,0 1 1 0 0,0 0-1 0 0,-2 11 0 0 0,6-19-264 0 0,7 7-2084 0 0,2-4 995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3:56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37 344 6447 0 0,'0'0'298'0'0,"-1"2"-10"0"0,-4 9-188 0 0,-3 3 570 0 0,3-7-157 0 0,-1-2 2246 0 0,-1 3 3771 0 0,6-11-5978 0 0,0-2-461 0 0,0 0 0 0 0,0-1 1 0 0,1 1-1 0 0,0 0 1 0 0,0-1-1 0 0,0 1 1 0 0,1 0-1 0 0,0-1 0 0 0,0 1 1 0 0,0 0-1 0 0,0 0 1 0 0,1 0-1 0 0,0 0 1 0 0,0 0-1 0 0,1 0 0 0 0,3-6 1 0 0,8-10-51 0 0,0 1 0 0 0,22-25 0 0 0,-25 32-22 0 0,14-15-92 0 0,1 0 0 0 0,1 2 0 0 0,2 1 0 0 0,0 2 0 0 0,37-24 0 0 0,-60 43 74 0 0,0-1-3 0 0,18-2 21 0 0,-23 7-11 0 0,0-1 1 0 0,1 1 0 0 0,-1 0 0 0 0,0 0-1 0 0,0 0 1 0 0,0-1 0 0 0,1 1 0 0 0,-1 1-1 0 0,0-1 1 0 0,0 0 0 0 0,1 0 0 0 0,-1 0-1 0 0,0 1 1 0 0,0-1 0 0 0,0 0 0 0 0,0 1-1 0 0,1-1 1 0 0,-1 1 0 0 0,0 0 0 0 0,1 0-1 0 0,0 1 13 0 0,-1-1-1 0 0,1 1 1 0 0,-1 0 0 0 0,0-1-1 0 0,0 1 1 0 0,1 0-1 0 0,-1 0 1 0 0,0-1-1 0 0,-1 1 1 0 0,1 0-1 0 0,1 3 1 0 0,-1 1 44 0 0,1 1-1 0 0,-1 0 1 0 0,0 0-1 0 0,-1 0 1 0 0,0 0 0 0 0,0 8-1 0 0,-7 26 530 0 0,-19 73-1 0 0,21-98-497 0 0,-32 86 535 0 0,21-62-485 0 0,10-25-81 0 0,4-3-37 0 0,2-9-181 0 0,16-7-13179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2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488 140 14191 0 0,'17'-23'1140'0'0,"8"-11"-492"0"0,-23 32-321 0 0,-1-1-1 0 0,1 0 1 0 0,-1 0-1 0 0,0 0 1 0 0,0 0-1 0 0,0 0 1 0 0,0-1-1 0 0,0 1 1 0 0,-1 0 0 0 0,1-4-1 0 0,-2 4-137 0 0,0 1 1 0 0,0-1-1 0 0,-1 1 0 0 0,1 0 0 0 0,0 0 0 0 0,-1-1 1 0 0,0 1-1 0 0,1 0 0 0 0,-1 0 0 0 0,0 0 0 0 0,0 1 1 0 0,-3-3-1 0 0,4 3-109 0 0,-2-1-56 0 0,1 0 0 0 0,-1 1 1 0 0,0-1-1 0 0,1 1 0 0 0,-1 0 0 0 0,0-1 0 0 0,0 1 0 0 0,0 1 0 0 0,0-1 0 0 0,0 0 1 0 0,0 1-1 0 0,0 0 0 0 0,0-1 0 0 0,0 1 0 0 0,-5 1 0 0 0,-1 0 42 0 0,0 0-1 0 0,0 0 1 0 0,-17 6-1 0 0,10-1-102 0 0,0 0 0 0 0,1 1-1 0 0,0 1 1 0 0,-23 16 0 0 0,-54 46-249 0 0,61-44 238 0 0,6-6 40 0 0,0 1-1 0 0,1 1 1 0 0,2 2-1 0 0,0 0 1 0 0,-30 44-1 0 0,50-65 39 0 0,-1 1 0 0 0,1-1-1 0 0,0 1 1 0 0,0-1-1 0 0,0 1 1 0 0,1 0-1 0 0,0 0 1 0 0,-1 0-1 0 0,1 0 1 0 0,0 0-1 0 0,1 0 1 0 0,-1 0-1 0 0,1 0 1 0 0,0 8-1 0 0,0-10 64 0 0,2-1-10 0 0,14 10-3 0 0,-6-10-80 0 0,-5-1-34 0 0,1-1 1 0 0,0 0-1 0 0,-1 0 0 0 0,1 0 1 0 0,0-1-1 0 0,-1 0 0 0 0,0 0 1 0 0,6-3-1 0 0,42-26-704 0 0,-40 23 467 0 0,12-8-298 0 0,-5 3-565 0 0,2 0-1 0 0,37-16 1 0 0,-17 10-535 0 0,-26 12-448 0 0,26-9-1 0 0,-27 12 378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3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8031 0 0,'9'125'3250'0'0,"-8"-119"-2632"0"0,0 3-89 0 0,0-1 1 0 0,0 16-1 0 0,-5-5 6627 0 0,-3-33-5312 0 0,7 9-1700 0 0,0 1 0 0 0,1-1 0 0 0,-1 0 0 0 0,1 0 0 0 0,0 1 0 0 0,0-1-1 0 0,0 1 1 0 0,3-7 0 0 0,20-38 445 0 0,-12 25-353 0 0,5-7-199 0 0,1 1 1 0 0,1 2-1 0 0,1-1 0 0 0,2 2 1 0 0,1 1-1 0 0,0 1 0 0 0,2 1 1 0 0,30-23-1 0 0,-46 41-409 0 0,0 0 0 0 0,0 0 0 0 0,1 1 0 0 0,0 1 0 0 0,-1-1 0 0 0,2 1 0 0 0,-1 1 0 0 0,0 0 0 0 0,14-2 0 0 0,-5 1-1220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3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631 109 4607 0 0,'2'0'208'0'0,"6"-3"-217"0"0,-1-1 0 0 0,0 0 0 0 0,10-7-1 0 0,-10 6 1439 0 0,0 0-1 0 0,0-1 1 0 0,-1 0-1 0 0,0 0 1 0 0,0-1-1 0 0,-1 1 0 0 0,0-1 1 0 0,0 0-1 0 0,-1-1 1 0 0,6-11-1 0 0,-9 18-328 0 0,-12-2-782 0 0,6 3-295 0 0,0 0 1 0 0,1 1 0 0 0,-1-1 0 0 0,1 1-1 0 0,-1 0 1 0 0,1 0 0 0 0,0 1 0 0 0,-1-1 0 0 0,-4 3-1 0 0,-39 23 15 0 0,29-15-52 0 0,-144 91-98 0 0,129-77 82 0 0,1 1 0 0 0,-45 48-1 0 0,69-64 42 0 0,9-11-9 0 0,0 0 1 0 0,-1 1-1 0 0,1-1 1 0 0,0 1-1 0 0,-1-1 1 0 0,1 1-1 0 0,0-1 1 0 0,0 1-1 0 0,0-1 1 0 0,-1 1-1 0 0,1-1 1 0 0,0 1-1 0 0,0 0 1 0 0,0-1-1 0 0,0 1 1 0 0,0 0-1 0 0,0 0-1 0 0,1-1 0 0 0,-1 0-1 0 0,1 1 1 0 0,-1-1 0 0 0,1 1-1 0 0,-1-1 1 0 0,1 0-1 0 0,-1 0 1 0 0,1 1 0 0 0,-1-1-1 0 0,1 0 1 0 0,-1 0 0 0 0,1 1-1 0 0,-1-1 1 0 0,1 0-1 0 0,-1 0 1 0 0,1 0 0 0 0,0 0-1 0 0,-1 0 1 0 0,1 0-1 0 0,-1 0 1 0 0,1 0 0 0 0,0 0-1 0 0,-1 0 1 0 0,1 0 0 0 0,-1-1-1 0 0,2 1 1 0 0,19-6 35 0 0,-19 5-26 0 0,28-10-66 0 0,-1-2-1 0 0,-1-1 0 0 0,0-2 0 0 0,29-21 0 0 0,3-1-64 0 0,-34 19 111 0 0,-24 15-40 0 0,-8 4 42 0 0,-8 4 12 0 0,1 3-4 0 0,0 0 0 0 0,1 1 0 0 0,0 0 0 0 0,1 0 0 0 0,0 2 0 0 0,0-1 0 0 0,-11 14 0 0 0,4-2 0 0 0,0 1 0 0 0,-25 44 0 0 0,13-11 3 0 0,3 1 0 0 0,-28 83 0 0 0,-24 125 213 0 0,48-158-94 0 0,26-86-102 0 0,-30 87 298 0 0,29-90-104 0 0,-2 0-1 0 0,0 0 0 0 0,0-1 1 0 0,-13 16-1 0 0,19-29-178 0 0,0 0-1 0 0,0-1 1 0 0,0 1-1 0 0,-1-1 1 0 0,1 0-1 0 0,0 1 1 0 0,-1-1-1 0 0,0 0 1 0 0,1-1-1 0 0,-1 1 1 0 0,0 0-1 0 0,0-1 1 0 0,0 0 0 0 0,0 1-1 0 0,0-1 1 0 0,0 0-1 0 0,0-1 1 0 0,-6 2-1 0 0,8-2-33 0 0,1 0 1 0 0,-1 0-1 0 0,0-1 0 0 0,0 1 0 0 0,0 0 1 0 0,1 0-1 0 0,-1-1 0 0 0,0 1 0 0 0,0 0 1 0 0,1-1-1 0 0,-1 1 0 0 0,0-1 0 0 0,1 1 0 0 0,-1-1 1 0 0,0 1-1 0 0,1-1 0 0 0,-1 1 0 0 0,1-1 1 0 0,-1 1-1 0 0,1-1 0 0 0,-1 0 0 0 0,1 1 1 0 0,-1-1-1 0 0,1 0 0 0 0,0 0 0 0 0,-1 1 1 0 0,1-1-1 0 0,0 0 0 0 0,0 0 0 0 0,0 0 1 0 0,-1 1-1 0 0,1-1 0 0 0,0 0 0 0 0,0-1 1 0 0,0-3-157 0 0,0 1 0 0 0,0 0 0 0 0,0-1 0 0 0,2-7 0 0 0,4-12-1827 0 0,2-5-5737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3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137 115 5063 0 0,'2'-6'233'0'0,"0"0"-1"0"0,-1 0 1 0 0,1 0-1 0 0,-1-1 1 0 0,-1 1-1 0 0,1 0 1 0 0,-1-11-1 0 0,0 14 540 0 0,-1 0 0 0 0,1 0 0 0 0,-1 0-1 0 0,0 0 1 0 0,0 0 0 0 0,0 1-1 0 0,-3-5 1 0 0,2 4 611 0 0,0 0 1 0 0,0 0-1 0 0,0 0 0 0 0,-1 0 0 0 0,1 1 1 0 0,-1-1-1 0 0,-3-2 0 0 0,5 5-1354 0 0,0-1 0 0 0,0 1-1 0 0,0 0 1 0 0,1-1 0 0 0,-1 1 0 0 0,0 0 0 0 0,0 0-1 0 0,0 0 1 0 0,0-1 0 0 0,0 1 0 0 0,0 0-1 0 0,0 0 1 0 0,0 0 0 0 0,0 1 0 0 0,0-1 0 0 0,0 0-1 0 0,0 0 1 0 0,0 0 0 0 0,0 1 0 0 0,0-1-1 0 0,1 0 1 0 0,-1 1 0 0 0,0-1 0 0 0,0 1 0 0 0,0-1-1 0 0,0 1 1 0 0,1-1 0 0 0,-1 1 0 0 0,0 0-1 0 0,1-1 1 0 0,-1 1 0 0 0,-1 1 0 0 0,-3 4 154 0 0,0 0 1 0 0,1 0 0 0 0,-5 7-1 0 0,8-11-175 0 0,-9 15-25 0 0,2 1 0 0 0,-1 0 0 0 0,2 1-1 0 0,1-1 1 0 0,0 1 0 0 0,1 1 0 0 0,-3 25 0 0 0,7-41-240 0 0,1 0-1 0 0,0 1 1 0 0,-1-1 0 0 0,1 0 0 0 0,1 1 0 0 0,-1-1 0 0 0,1 0 0 0 0,-1 1 0 0 0,1-1-1 0 0,0 0 1 0 0,1 0 0 0 0,-1 0 0 0 0,3 5 0 0 0,5 2-1598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3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16327 0 0,'0'0'3774'0'0,"1"-2"-2674"0"0,2-5-699 0 0,0 1 0 0 0,1-1 0 0 0,0 1 0 0 0,1-1 0 0 0,-1 1 0 0 0,9-8 0 0 0,38-33 158 0 0,-29 28-424 0 0,41-33 13 0 0,88-58 1 0 0,-134 99-174 0 0,0 0 1 0 0,1 2-1 0 0,33-14 0 0 0,-50 23 23 0 0,-1 0-1 0 0,1 0 1 0 0,-1 0-1 0 0,1 0 0 0 0,-1 0 1 0 0,1 1-1 0 0,0-1 0 0 0,-1 0 1 0 0,0 0-1 0 0,1 0 0 0 0,-1 1 1 0 0,1-1-1 0 0,-1 0 1 0 0,1 1-1 0 0,-1-1 0 0 0,1 0 1 0 0,-1 1-1 0 0,0-1 0 0 0,1 0 1 0 0,-1 1-1 0 0,1 0 0 0 0,6 9 19 0 0,-6-8 7 0 0,0 1 1 0 0,0 0-1 0 0,-1 0 1 0 0,1-1 0 0 0,-1 1-1 0 0,1 0 1 0 0,-1 0-1 0 0,0 0 1 0 0,0-1-1 0 0,0 1 1 0 0,0 0 0 0 0,-1 0-1 0 0,0 3 1 0 0,-12 40 279 0 0,7-28-203 0 0,3-8-255 0 0,0 0 0 0 0,1 0 0 0 0,0 0 0 0 0,0 0 0 0 0,1 1 0 0 0,1-1 0 0 0,0 1 0 0 0,0-1 0 0 0,1 1 0 0 0,0-1 0 0 0,4 17 0 0 0,1-18-5137 0 0,-4-6 3299 0 0,5 6-5102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3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178 121 8263 0 0,'1'-1'375'0'0,"21"-30"656"0"0,-20 28-726 0 0,0 1 0 0 0,0 0 1 0 0,0 0-1 0 0,0-1 1 0 0,1 2-1 0 0,-1-1 0 0 0,0 0 1 0 0,1 0-1 0 0,0 1 0 0 0,4-3 1 0 0,32-9 1914 0 0,-7 2-249 0 0,-17 5-792 0 0,0-1 0 0 0,0-1 0 0 0,17-12 2256 0 0,-40 21-3380 0 0,0 0 0 0 0,0 0 0 0 0,-1 1-1 0 0,1 0 1 0 0,1 0 0 0 0,-1 1 0 0 0,0 0 0 0 0,1 0-1 0 0,-10 6 1 0 0,-9 7-78 0 0,-26 20-1 0 0,51-35 27 0 0,-33 24-37 0 0,-52 51 0 0 0,74-63 24 0 0,0 0 1 0 0,1 0-1 0 0,1 1 0 0 0,0 0 1 0 0,1 1-1 0 0,-15 30 0 0 0,24-44 6 0 0,0 0-1 0 0,-1-1 1 0 0,1 1 0 0 0,-1 0 0 0 0,1-1-1 0 0,0 1 1 0 0,0 0 0 0 0,-1-1-1 0 0,1 1 1 0 0,0 0 0 0 0,0 0-1 0 0,0-1 1 0 0,0 1 0 0 0,0 0-1 0 0,0 0 1 0 0,0-1 0 0 0,0 1-1 0 0,0 0 1 0 0,0 0 0 0 0,0-1-1 0 0,1 1 1 0 0,-1 0 0 0 0,0 0-1 0 0,0-1 1 0 0,1 1 0 0 0,-1 0-1 0 0,1-1 1 0 0,-1 1 0 0 0,0 0-1 0 0,1-1 1 0 0,-1 1 0 0 0,1-1-1 0 0,-1 1 1 0 0,1-1 0 0 0,0 1-1 0 0,-1-1 1 0 0,1 1 0 0 0,-1-1-1 0 0,2 1 1 0 0,1 0-15 0 0,0-1 0 0 0,-1 1 0 0 0,1-1 0 0 0,0 0 0 0 0,0 0 0 0 0,0 0-1 0 0,0 0 1 0 0,0 0 0 0 0,4-1 0 0 0,11-4 5 0 0,1 0 0 0 0,-1-1 0 0 0,0-1 0 0 0,27-15-1 0 0,-12 6-121 0 0,-25 13 95 0 0,2-3-66 0 0,1 1 0 0 0,18-14 0 0 0,-27 18 211 0 0,-10 12 136 0 0,-38 43 246 0 0,45-53-903 0 0,11 4-824 0 0,-5-4 925 0 0,0 0 0 0 0,0-1 0 0 0,0 0 0 0 0,0 0 0 0 0,0-1 0 0 0,0 1 0 0 0,0-1 0 0 0,0 0 0 0 0,0 0 0 0 0,9-4 0 0 0,17-5-1183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3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77 15719 0 0,'1'-8'211'0'0,"0"0"25"0"0,0-1 0 0 0,0 1 1 0 0,-1 0-1 0 0,0-1 0 0 0,0 1 0 0 0,-3-11 3058 0 0,2 20-2220 0 0,-1 0-930 0 0,0 0 1 0 0,0 1-1 0 0,0-1 0 0 0,0 1 1 0 0,0-1-1 0 0,0 1 0 0 0,0 0 0 0 0,1 0 1 0 0,-1 0-1 0 0,1 0 0 0 0,-1 0 0 0 0,0 2 1 0 0,-17 33 603 0 0,13-23-555 0 0,-139 298 826 0 0,-61 141-907 0 0,136-296-1024 0 0,54-119-1492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3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13 3679 0 0,'-2'1'284'0'0,"-10"3"372"0"0,-1 1-1 0 0,1 0 1 0 0,-22 14-1 0 0,-34 26 4740 0 0,55-36-5045 0 0,0 1 418 0 0,-1 1 0 0 0,2 0 0 0 0,0 1 0 0 0,0 0 0 0 0,-15 21 0 0 0,20-23-476 0 0,1-1 0 0 0,0 1 1 0 0,0 1-1 0 0,1-1 0 0 0,1 1 1 0 0,0 0-1 0 0,0 0 0 0 0,-4 22 1 0 0,8-31-264 0 0,-1 1 0 0 0,1-1 0 0 0,0 1 0 0 0,0-1 0 0 0,0 0 0 0 0,0 1 0 0 0,1-1 0 0 0,-1 1 0 0 0,1-1 1 0 0,-1 0-1 0 0,1 1 0 0 0,0-1 0 0 0,0 0 0 0 0,0 1 0 0 0,0-1 0 0 0,0 0 0 0 0,0 0 0 0 0,3 3 0 0 0,-2-3 12 0 0,1 1 0 0 0,0-1 1 0 0,-1 0-1 0 0,1 0 0 0 0,0 0 0 0 0,0 0 0 0 0,1-1 0 0 0,-1 1 0 0 0,0-1 0 0 0,0 1 0 0 0,6 0 0 0 0,1 0 55 0 0,0 0 0 0 0,0-1-1 0 0,0 0 1 0 0,0-1 0 0 0,0 0 0 0 0,0-1 0 0 0,20-3 0 0 0,-21 3-75 0 0,0-2 1 0 0,0 1 0 0 0,-1-1 0 0 0,1-1 0 0 0,0 1 0 0 0,-1-1 0 0 0,0-1-1 0 0,0 0 1 0 0,0 0 0 0 0,-1 0 0 0 0,0-1 0 0 0,0 0 0 0 0,0-1 0 0 0,-1 1 0 0 0,1-1-1 0 0,-2-1 1 0 0,1 1 0 0 0,-1-1 0 0 0,0 0 0 0 0,-1 0 0 0 0,0 0 0 0 0,0-1-1 0 0,0 1 1 0 0,-2-1 0 0 0,1 0 0 0 0,-1 0 0 0 0,0 0 0 0 0,0 0 0 0 0,-1-16-1 0 0,-1-1-103 0 0,-1-1-1 0 0,-5-29 0 0 0,-1 9-2391 0 0,4 33 1167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32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434 636 6447 0 0,'41'-31'14067'0'0,"-39"19"-13385"0"0,-1 6-296 0 0,-2-35 926 0 0,0 31-957 0 0,1-1 1 0 0,1-15-1 0 0,4-5-81 0 0,1 1 0 0 0,17-50 0 0 0,30-55-117 0 0,-6 18-161 0 0,-33 69-251 0 0,-13 45 211 0 0,0-1 1 0 0,-1 1-1 0 0,1 0 0 0 0,-1 0 0 0 0,0-1 1 0 0,0 1-1 0 0,0 0 0 0 0,0 0 0 0 0,-1-1 0 0 0,1 1 1 0 0,-1 0-1 0 0,-1-4 0 0 0,2 6 33 0 0,-1 0 1 0 0,1 0-1 0 0,-1 1 0 0 0,1-1 0 0 0,-1 0 1 0 0,1 1-1 0 0,-1-1 0 0 0,1 1 0 0 0,-1-1 1 0 0,1 0-1 0 0,-1 1 0 0 0,0-1 0 0 0,1 1 1 0 0,-1 0-1 0 0,0-1 0 0 0,0 1 0 0 0,1-1 1 0 0,-1 1-1 0 0,0 0 0 0 0,0 0 0 0 0,1-1 1 0 0,-1 1-1 0 0,0 0 0 0 0,0 0 0 0 0,0 0 1 0 0,1 0-1 0 0,-1 0 0 0 0,0 0 0 0 0,0 0 1 0 0,0 0-1 0 0,1 0 0 0 0,-1 1 0 0 0,0-1 1 0 0,0 0-1 0 0,0 0 0 0 0,1 1 0 0 0,-1-1 0 0 0,0 1 1 0 0,1-1-1 0 0,-2 1 0 0 0,-2 2-1 0 0,1-1-1 0 0,-1 1 0 0 0,1-1 1 0 0,0 1-1 0 0,0 0 0 0 0,-4 5 1 0 0,-3 6-21 0 0,0 0 0 0 0,2 1 0 0 0,-1 0 0 0 0,-10 30 0 0 0,-18 70 60 0 0,23-62-40 0 0,13-52 13 0 0,-89 287 116 0 0,-19-5 120 0 0,67-186-143 0 0,-76 155-117 0 0,109-235-426 0 0,-1 0-1 0 0,-1-1 0 0 0,0 0 0 0 0,-2-1 0 0 0,-19 20 0 0 0,25-30-830 0 0,0-1-50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33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10591 0 0,'3'1'8380'0'0,"4"0"-7873"0"0,1 0 0 0 0,0-1 0 0 0,0 0 0 0 0,0 0 0 0 0,0 0 0 0 0,0-1 0 0 0,14-4 0 0 0,57-17-119 0 0,-78 22-356 0 0,355-113 755 0 0,-336 106-1899 0 0,-3 1-395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49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124 464 13103 0 0,'0'0'1186'0'0,"-2"0"-978"0"0,-3 2 59 0 0,0 0 1 0 0,-1-1 0 0 0,0 0 0 0 0,1 0 0 0 0,-1 0-1 0 0,0 0 1 0 0,0-1 0 0 0,1 0 0 0 0,-12-2 0 0 0,14 2-112 0 0,0-1 1 0 0,1 1 0 0 0,-1-1 0 0 0,0 0 0 0 0,1 0-1 0 0,-1 0 1 0 0,1 0 0 0 0,0 0 0 0 0,-1 0 0 0 0,1-1 0 0 0,0 1-1 0 0,0-1 1 0 0,-1 0 0 0 0,1 1 0 0 0,1-1 0 0 0,-1 0 0 0 0,0 0-1 0 0,0-1 1 0 0,1 1 0 0 0,-1 0 0 0 0,1 0 0 0 0,0-1 0 0 0,-1 1-1 0 0,0-4 1 0 0,1 2-128 0 0,1 1 1 0 0,0-1-1 0 0,0 1 0 0 0,-1-1 0 0 0,2 1 0 0 0,-1-1 1 0 0,0 1-1 0 0,1-1 0 0 0,0 1 0 0 0,0-1 0 0 0,0 1 1 0 0,0 0-1 0 0,0-1 0 0 0,4-4 0 0 0,0-2 44 0 0,0 1-1 0 0,1 0 1 0 0,11-13-1 0 0,61-55-106 0 0,-39 41 8 0 0,-6 4-283 0 0,1 3-1 0 0,2 0 0 0 0,1 2 1 0 0,55-30-1 0 0,-75 48-4 0 0,23-8-1 0 0,-35 15 2 0 0,0 0-1 0 0,1 1 1 0 0,-1 0 0 0 0,0 0-1 0 0,1 0 1 0 0,-1 0 0 0 0,0 1-1 0 0,1 0 1 0 0,6 1 0 0 0,3 2-5709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3:5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42 5063 0 0,'0'0'390'0'0,"1"-2"-252"0"0,2-5 156 0 0,-2 3 3079 0 0,-1 3-3092 0 0,0 0-1 0 0,-1-1 1 0 0,1 1-1 0 0,0 0 1 0 0,-1 0 0 0 0,1 0-1 0 0,-1 0 1 0 0,1-1 0 0 0,-1 1-1 0 0,0 0 1 0 0,1 0-1 0 0,-1 0 1 0 0,0 0 0 0 0,0 0-1 0 0,0 1 1 0 0,0-1 0 0 0,0 0-1 0 0,0 0 1 0 0,0 0-1 0 0,-1 0 1 0 0,-1 0-102 0 0,1 0-1 0 0,-1 0 1 0 0,1 0 0 0 0,-1 0-1 0 0,0 1 1 0 0,1-1 0 0 0,-1 1-1 0 0,0 0 1 0 0,-3 0 0 0 0,-3 0-66 0 0,1 1 0 0 0,-1 1 0 0 0,0-1 0 0 0,0 1 0 0 0,-9 4 1 0 0,5-1-33 0 0,1 0 0 0 0,1 1 0 0 0,-1 1 0 0 0,1 0 0 0 0,-15 12 0 0 0,3 1 354 0 0,-25 28 0 0 0,33-29-297 0 0,2 1 40 0 0,12-18-44 0 0,3-1-80 0 0,11 4-44 0 0,-9-5-10 0 0,1 0 0 0 0,-1-1 0 0 0,1 1 0 0 0,0-1 0 0 0,-1 0 0 0 0,1 0 0 0 0,-1 0 0 0 0,0-1 0 0 0,7-2 0 0 0,3-3 0 0 0,-3 1-13 0 0,-9 4-56 0 0,-6 19-185 0 0,-14 52 420 0 0,-3 15 68 0 0,-7 39-522 0 0,-77 209 0 0 0,95-308 338 0 0,0-1-1 0 0,-2 0 1 0 0,-28 40 0 0 0,-54 55 799 0 0,81-102-719 0 0,6-8-10 0 0,1 0 0 0 0,-1 0 0 0 0,-1 0-1 0 0,1-1 1 0 0,-1 0 0 0 0,-1-1-1 0 0,-15 10 1 0 0,24-16-119 0 0,0 0 0 0 0,0 0 0 0 0,0 0 0 0 0,0 0 0 0 0,0 0 0 0 0,0 0 0 0 0,0 0 0 0 0,0 0 0 0 0,0 0 0 0 0,0-1 0 0 0,0 1 0 0 0,0 0 0 0 0,0 0 0 0 0,0 0 0 0 0,0 0 0 0 0,0 0 0 0 0,0 0 0 0 0,0 0 0 0 0,0 0 0 0 0,0 0 0 0 0,0 0 0 0 0,0 0 0 0 0,0 0 0 0 0,0 0 0 0 0,0 0 0 0 0,0-1 0 0 0,0 1 0 0 0,0 0 0 0 0,0 0 0 0 0,0 0 0 0 0,0 0 0 0 0,0 0 0 0 0,0 0 0 0 0,0 0 0 0 0,0 0-1 0 0,0 0 1 0 0,0 0 0 0 0,0 0 0 0 0,0 0 0 0 0,0 0 0 0 0,0 0 0 0 0,0 0 0 0 0,0 0 0 0 0,-1 0 0 0 0,1 0 0 0 0,0 0 0 0 0,0 0 0 0 0,0 0 0 0 0,0 0 0 0 0,0 0 0 0 0,0 0 0 0 0,0 0 0 0 0,0 0 0 0 0,0 0 0 0 0,0 0 0 0 0,0 0 0 0 0,0 0 0 0 0,0 0 0 0 0,-1 0 0 0 0,1 0 0 0 0,0 0 0 0 0,0 0 0 0 0,0 0 0 0 0,0 0 0 0 0,0 0 0 0 0,0 0 0 0 0,0 0 0 0 0,0-6-24 0 0,0-1 1 0 0,0 1-1 0 0,1 0 1 0 0,0-1-1 0 0,0 1 0 0 0,1 0 1 0 0,2-8-1 0 0,20-46-2966 0 0,-15 40-101 0 0,10-24-3325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3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42 7831 0 0,'0'-9'95'0'0,"-1"6"-19"0"0,1 1-1 0 0,0-1 0 0 0,0 1 1 0 0,0-1-1 0 0,0 0 0 0 0,0 1 0 0 0,0-1 1 0 0,9-9 8659 0 0,-4 17-7652 0 0,-1-1-341 0 0,6 10-2 0 0,0 0 1 0 0,-1 1 0 0 0,12 27-1 0 0,16 51 483 0 0,-22-52-638 0 0,-12-33-505 0 0,22 59 687 0 0,3 0-1 0 0,51 86 1 0 0,-50-107-557 0 0,61 73 0 0 0,-70-97-190 0 0,1-1 0 0 0,0 0 0 0 0,2-2 0 0 0,45 31 0 0 0,-49-37-41 0 0,-18-12-81 0 0,1-1-1384 0 0,-1 0 1410 0 0,0-1 0 0 0,0 1-1 0 0,0-1 1 0 0,0 1 0 0 0,0-1-1 0 0,0 1 1 0 0,0-1 0 0 0,0 0-1 0 0,0 1 1 0 0,-1-1 0 0 0,1 0-1 0 0,0 0 1 0 0,-1 1 0 0 0,1-1-1 0 0,0 0 1 0 0,-1 0 0 0 0,1 0-1 0 0,-1 0 1 0 0,1 0 0 0 0,-1 0-1 0 0,0 0 1 0 0,1 0 0 0 0,-1 0-1 0 0,0 0 1 0 0,0 0 0 0 0,0 0-1 0 0,1-2 1 0 0,0-4-401 0 0,-1 0-1 0 0,1 0 1 0 0,-1-7-1 0 0,-7-51-7275 0 0,3 35 1978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3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46 15175 0 0,'1'-2'695'0'0,"16"-34"353"0"0,-16 32-356 0 0,0 0 2109 0 0,-5 6-988 0 0,0 0-2306 0 0,-12 7 615 0 0,1 1 0 0 0,0 1 0 0 0,0 0 0 0 0,1 1 0 0 0,-21 23 0 0 0,14-14-77 0 0,-22 21-29 0 0,-369 371 990 0 0,387-387-940 0 0,9-11 10 0 0,1 1 0 0 0,1 1 0 0 0,0 0-1 0 0,-15 25 1 0 0,28-40-57 0 0,0-1-14 0 0,1-1 1 0 0,-1 1-1 0 0,1 0 1 0 0,0-1-1 0 0,-1 1 1 0 0,1-1-1 0 0,0 1 1 0 0,-1-1-1 0 0,1 1 1 0 0,0 0-1 0 0,0-1 1 0 0,0 1-1 0 0,0 0 1 0 0,0-1-1 0 0,-1 1 0 0 0,1 0 1 0 0,1 0-1 0 0,-1 0-5 0 0,0-1 1 0 0,0 1-1 0 0,0-1 0 0 0,0 1 0 0 0,0-1 0 0 0,0 0 0 0 0,0 1 0 0 0,0-1 0 0 0,0 1 0 0 0,1-1 0 0 0,-1 1 0 0 0,0-1 0 0 0,0 0 0 0 0,0 1 0 0 0,1-1 0 0 0,-1 0 0 0 0,0 1 0 0 0,1-1 0 0 0,-1 0 0 0 0,0 1 0 0 0,1-1 0 0 0,-1 0 0 0 0,0 1 0 0 0,1-1 0 0 0,-1 0 0 0 0,1 0 0 0 0,-1 0 0 0 0,0 1 0 0 0,1-1 0 0 0,-1 0 0 0 0,1 0 0 0 0,-1 0 0 0 0,1 0 0 0 0,-1 0 0 0 0,1 0 0 0 0,-1 0 0 0 0,1 0 0 0 0,0 0-5 0 0,6 1-352 0 0,-1-1 0 0 0,0 0 0 0 0,0 0-1 0 0,0 0 1 0 0,1-1 0 0 0,-1 0-1 0 0,0 0 1 0 0,10-3 0 0 0,-13 3-38 0 0,19-4-7076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3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51 3679 0 0,'0'-1'284'0'0,"33"-48"21501"0"0,-31 53-23736 0 0,-1 0 1885 0 0,0-1 153 0 0,0 1 1 0 0,0 0-1 0 0,-1 0 1 0 0,1 0-1 0 0,-1-1 1 0 0,0 1-1 0 0,-1 0 1 0 0,1 0 0 0 0,0 0-1 0 0,-1-1 1 0 0,-2 7-1 0 0,-2 7 161 0 0,-11 22 1 0 0,10-26-132 0 0,-15 34 14 0 0,12-31-143 0 0,2 0-1 0 0,0 1 0 0 0,0 0 1 0 0,-4 23-1 0 0,10-17-1772 0 0,1-22 1343 0 0,0-1 1 0 0,0 1-1 0 0,0 0 1 0 0,1 0-1 0 0,-1-1 0 0 0,0 1 1 0 0,1 0-1 0 0,-1 0 1 0 0,1-1-1 0 0,-1 1 0 0 0,0 0 1 0 0,1-1-1 0 0,0 1 1 0 0,-1-1-1 0 0,1 1 1 0 0,8 5-6725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3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 10135 0 0,'0'0'896'0'0,"-6"-8"-712"0"0,-3 3-184 0 0,0 3 3928 0 0,0 4 968 0 0,11 7-4896 0 0,5 2-416 0 0,4-2-80 0 0,3 0-16 0 0,4 0-6984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35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11 11975 0 0,'0'0'2363'0'0,"13"-11"6573"0"0,-23 13-8177 0 0,-15 6-928 0 0,-2 7 172 0 0,0 0-1 0 0,2 3 1 0 0,0 0-1 0 0,0 1 1 0 0,-28 30-1 0 0,49-47 0 0 0,4-1-3 0 0,-1 0 1 0 0,0 0-1 0 0,0-1 0 0 0,0 1 0 0 0,1 0 0 0 0,-1 0 0 0 0,0 0 0 0 0,1 0 0 0 0,-1 0 0 0 0,0-1 0 0 0,1 1 0 0 0,0 0 0 0 0,-1 1 0 0 0,1-1 0 0 0,-1 0 0 0 0,1 0 0 0 0,0 1 0 0 0,-1-1-16 0 0,1 0 0 0 0,0 0 0 0 0,0 1-1 0 0,0-1 1 0 0,0 0 0 0 0,0 0-1 0 0,0 1 1 0 0,0-1 0 0 0,0 0-1 0 0,0 0 1 0 0,1 0 0 0 0,-1 1 0 0 0,0-1-1 0 0,1 0 1 0 0,-1 0 0 0 0,1 0-1 0 0,0 0 1 0 0,-1 0 0 0 0,1 0-1 0 0,0 0 1 0 0,-1 0 0 0 0,1 0-1 0 0,0 0 1 0 0,0 0 0 0 0,0 0 0 0 0,0-1-1 0 0,0 1 1 0 0,1 1 0 0 0,4 2-56 0 0,1 0 1 0 0,-1 0 0 0 0,9 3 0 0 0,-14-6 61 0 0,15 5-213 0 0,31 9 0 0 0,-31-11 72 0 0,0 1 0 0 0,16 8 0 0 0,-2 1-39 0 0,-14-8 152 0 0,-2 1 0 0 0,1 1-1 0 0,-1 0 1 0 0,0 1 0 0 0,14 11 0 0 0,-19-12 260 0 0,0 1 1 0 0,15 19 0 0 0,-22-25-107 0 0,1 0-1 0 0,-1 1 1 0 0,0-1 0 0 0,0 1-1 0 0,0 0 1 0 0,0 0-1 0 0,-1-1 1 0 0,0 1-1 0 0,0 0 1 0 0,0 0-1 0 0,0 0 1 0 0,0 6-1 0 0,-1-9-68 0 0,0 0-1 0 0,0 0 1 0 0,-1 0-1 0 0,1 0 1 0 0,0 0 0 0 0,-1 0-1 0 0,1 0 1 0 0,0 0-1 0 0,-1 0 1 0 0,0 0 0 0 0,1 0-1 0 0,-1 0 1 0 0,1 0-1 0 0,-1 0 1 0 0,0 0 0 0 0,0-1-1 0 0,1 1 1 0 0,-1 0-1 0 0,0 0 1 0 0,-2 0-1 0 0,-19 10 252 0 0,19-10-207 0 0,-8 3 60 0 0,-1-1-1 0 0,1 0 1 0 0,-1-1-1 0 0,-17 2 0 0 0,-49-2 229 0 0,72-2-354 0 0,-22 0 1 0 0,4 1-74 0 0,1-2 0 0 0,-40-5 0 0 0,59 6-205 0 0,1-1 0 0 0,0 0 0 0 0,0 0 0 0 0,0 0 0 0 0,-1-1 0 0 0,-2-1-1 0 0,-8-9-7230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50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56 1839 0 0,'0'0'83'0'0,"1"-1"-6"0"0,3-3 277 0 0,-1 0-1 0 0,0-1 1 0 0,0 1-1 0 0,5-10 0 0 0,0-10 15608 0 0,-9 26-15603 0 0,-12 20-161 0 0,2 1 0 0 0,0 0 0 0 0,-11 33 0 0 0,1 0-83 0 0,14-39-109 0 0,-94 208 74 0 0,79-182-91 0 0,5-6-137 0 0,-2-2 0 0 0,-1 0 0 0 0,-31 39 0 0 0,50-72 1 0 0,-1-14-6926 0 0,2-1 1368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5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68 241 11887 0 0,'-3'-1'547'0'0,"-1"-1"-270"0"0,1 1-237 0 0,1 1-1 0 0,0-1 0 0 0,0 1 1 0 0,-1-1-1 0 0,1 1 0 0 0,-1 0 1 0 0,1-1-1 0 0,0 1 0 0 0,-1 0 1 0 0,1 1-1 0 0,-5 0 0 0 0,6-1 77 0 0,0 0 0 0 0,0 0 0 0 0,-1 0 0 0 0,1 0 0 0 0,0 0 0 0 0,0 0-1 0 0,0 0 1 0 0,0 1 0 0 0,0-1 0 0 0,0 0 0 0 0,0 1 0 0 0,0-1 0 0 0,0 1 0 0 0,0-1-1 0 0,0 1 1 0 0,0-1 0 0 0,0 1 0 0 0,0 0 0 0 0,0 0 0 0 0,0-1 0 0 0,0 1-1 0 0,1 0 1 0 0,-1 0 0 0 0,0 0 0 0 0,1 0 0 0 0,-1 0 0 0 0,0 2 0 0 0,1-1 18 0 0,-1 0-1 0 0,1 0 1 0 0,1-1 0 0 0,-1 1 0 0 0,0 0 0 0 0,0 0 0 0 0,1 0 0 0 0,-1 0-1 0 0,1 0 1 0 0,-1 0 0 0 0,1 0 0 0 0,0-1 0 0 0,0 1 0 0 0,0 0 0 0 0,0 0-1 0 0,2 2 1 0 0,1 1-18 0 0,0 1 0 0 0,1-1 1 0 0,-1 0-1 0 0,1 0 0 0 0,0 0 0 0 0,0-1 0 0 0,1 0 0 0 0,0 0 0 0 0,-1 0 0 0 0,1 0 1 0 0,0-1-1 0 0,1 0 0 0 0,-1-1 0 0 0,1 1 0 0 0,6 1 0 0 0,-1-2-2 0 0,0 0-1 0 0,0 0 1 0 0,1-1 0 0 0,-1-1-1 0 0,0 0 1 0 0,0-1-1 0 0,23-4 1 0 0,35-9 284 0 0,116-42 1 0 0,61-43 479 0 0,101-33-4644 0 0,-228 95-1718 0 0,-78 22 3532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5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 7831 0 0,'0'2'4242'0'0,"1"9"-3410"0"0,0 0 1 0 0,-1 0 0 0 0,0 0 0 0 0,-1 0-1 0 0,0 0 1 0 0,-4 13 0 0 0,-20 67-37 0 0,22-81-541 0 0,-85 249 1005 0 0,-25-9-1142 0 0,81-190-123 0 0,-3-2-1 0 0,-2-2 0 0 0,-3-1 1 0 0,-63 67-1 0 0,92-110 6 0 0,8-8 0 0 0,0 0 0 0 0,0 0 0 0 0,0 0 0 0 0,-1-1 0 0 0,0 0 0 0 0,0 0 0 0 0,0 0 0 0 0,0 0 0 0 0,0 0 0 0 0,-1-1 0 0 0,-8 4 0 0 0,5-7 0 0 0,7 0 0 0 0,1 1 0 0 0,-1-1 0 0 0,1 0 0 0 0,-1 0 0 0 0,1 1 0 0 0,-1-1 0 0 0,1 0 0 0 0,0 0 0 0 0,-1 0 0 0 0,1 0 0 0 0,0 0 0 0 0,0 0 0 0 0,0 0 1 0 0,0 1-1 0 0,0-1 0 0 0,0 0 0 0 0,0 0 0 0 0,0 0 0 0 0,0 0 0 0 0,0 0 0 0 0,0 0 0 0 0,0 0 0 0 0,1 0 0 0 0,-1 0 0 0 0,0 1 0 0 0,1-3 0 0 0,13-25-75 0 0,-11 23 28 0 0,13-24-83 0 0,1 1-1 0 0,1 0 1 0 0,44-48 0 0 0,-46 59 125 0 0,0 1 1 0 0,1 0 0 0 0,1 1 0 0 0,1 2 0 0 0,0-1-1 0 0,31-15 1 0 0,-42 25 30 0 0,0 1 0 0 0,1-1 0 0 0,-1 1-1 0 0,1 1 1 0 0,-1 0 0 0 0,16-2 0 0 0,-20 3 23 0 0,-1 1 0 0 0,1 0 0 0 0,-1 1 0 0 0,0-1 1 0 0,1 0-1 0 0,-1 1 0 0 0,1 0 0 0 0,-1 0 0 0 0,0 0 0 0 0,1 0 1 0 0,-1 0-1 0 0,0 1 0 0 0,0 0 0 0 0,0-1 0 0 0,0 1 1 0 0,0 0-1 0 0,-1 1 0 0 0,1-1 0 0 0,4 5 0 0 0,-2-1 59 0 0,-1-1-1 0 0,0 1 0 0 0,0 1 1 0 0,0-1-1 0 0,-1 0 0 0 0,0 1 1 0 0,0-1-1 0 0,-1 1 1 0 0,3 9-1 0 0,-3-4 69 0 0,0-1-1 0 0,-1 0 1 0 0,0 1-1 0 0,-1-1 1 0 0,-1 15-1 0 0,-3 3-630 0 0,-1 1 0 0 0,-2 0 0 0 0,-14 40 0 0 0,20-68-402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5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93 14511 0 0,'4'-4'168'0'0,"0"-1"0"0"0,0 1 0 0 0,1 0 0 0 0,-1 0 1 0 0,1 1-1 0 0,0-1 0 0 0,6-2 0 0 0,-8 5-36 0 0,0-1 1 0 0,0 1-1 0 0,0 0 1 0 0,1 1-1 0 0,-1-1 1 0 0,0 1-1 0 0,0-1 1 0 0,1 1-1 0 0,-1 0 1 0 0,0 0-1 0 0,0 0 1 0 0,1 1-1 0 0,-1-1 1 0 0,6 2-1 0 0,7 4 1542 0 0,27 11 0 0 0,-27-9-821 0 0,23 6-1 0 0,-33-12-716 0 0,0-1 0 0 0,0 1 0 0 0,1-1 0 0 0,-1-1-1 0 0,0 1 1 0 0,0-1 0 0 0,11-1 0 0 0,-10 0-42 0 0,0-1-1 0 0,0 1 0 0 0,0-1 1 0 0,0 0-1 0 0,11-5 1 0 0,-15 5-69 0 0,0 0 1 0 0,0 0 0 0 0,0 0-1 0 0,0 0 1 0 0,-1 0 0 0 0,1 0-1 0 0,-1-1 1 0 0,1 1 0 0 0,-1-1-1 0 0,0 0 1 0 0,0 0 0 0 0,0 1-1 0 0,3-7 1 0 0,-5 8-24 0 0,1 1-1 0 0,-1-1 1 0 0,0 1-1 0 0,1-1 1 0 0,-1 0-1 0 0,1 0 1 0 0,-1 1 0 0 0,0-1-1 0 0,0 0 1 0 0,0 0-1 0 0,1 1 1 0 0,-1-1-1 0 0,0 0 1 0 0,0 0-1 0 0,0 0 1 0 0,0 1 0 0 0,0-1-1 0 0,0 0 1 0 0,0 0-1 0 0,-1 0 1 0 0,1 1-1 0 0,0-1 1 0 0,0 0-1 0 0,-1 0 1 0 0,1 1 0 0 0,0-1-1 0 0,-1 0 1 0 0,1 1-1 0 0,0-1 1 0 0,-1 0-1 0 0,1 1 1 0 0,-1-1-1 0 0,0 0 1 0 0,-1-1-6 0 0,0 0-25 0 0,0 0-1 0 0,-1 0 1 0 0,1 0-1 0 0,-1 0 0 0 0,1 0 1 0 0,-1 1-1 0 0,1-1 0 0 0,-1 1 1 0 0,0 0-1 0 0,0 0 0 0 0,0 0 1 0 0,0 0-1 0 0,0 0 0 0 0,0 0 1 0 0,-4 0-1 0 0,-1 1-61 0 0,0-1 0 0 0,0 1 0 0 0,0 0 0 0 0,-13 2 0 0 0,12 0 24 0 0,1 0-1 0 0,0 1 1 0 0,0 0-1 0 0,0 0 1 0 0,0 0-1 0 0,-13 9 1 0 0,-40 32-198 0 0,55-40 242 0 0,-18 17 10 0 0,0 0 0 0 0,1 1-1 0 0,1 2 1 0 0,-32 42 0 0 0,41-48 120 0 0,1 1 0 0 0,1 0 0 0 0,1 1 0 0 0,1 0 0 0 0,0 1-1 0 0,1 0 1 0 0,-7 34 0 0 0,14-48-86 0 0,0 0 0 0 0,0-1-1 0 0,0 1 1 0 0,1 0 0 0 0,0 0-1 0 0,1 0 1 0 0,-1-1 0 0 0,1 1-1 0 0,0 0 1 0 0,4 9 0 0 0,-4-13-15 0 0,0 0 1 0 0,1 0 0 0 0,-1-1-1 0 0,1 1 1 0 0,0 0 0 0 0,0-1-1 0 0,0 1 1 0 0,0-1 0 0 0,0 1-1 0 0,0-1 1 0 0,1 0-1 0 0,-1 0 1 0 0,1 0 0 0 0,-1-1-1 0 0,1 1 1 0 0,0 0 0 0 0,0-1-1 0 0,0 0 1 0 0,0 0 0 0 0,0 0-1 0 0,0 0 1 0 0,0 0 0 0 0,7 1-1 0 0,0-2-106 0 0,1 1 0 0 0,0-1 0 0 0,0-1 1 0 0,0 0-1 0 0,0 0 0 0 0,20-6 0 0 0,63-25-1187 0 0,-68 23 980 0 0,15-7-784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5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171 308 2303 0 0,'-2'1'11216'0'0,"0"0"-10914"0"0,0 0 1 0 0,0 0-1 0 0,0 0 0 0 0,0 0 0 0 0,0 1 0 0 0,0-1 0 0 0,0 0 0 0 0,1 1 1 0 0,-1 0-1 0 0,0-1 0 0 0,1 1 0 0 0,-2 3 0 0 0,-18 28 419 0 0,11-16-362 0 0,3-5-201 0 0,-56 84 330 0 0,54-86-422 0 0,0-1 0 0 0,0-4-8 0 0,0-3-56 0 0,9-2-10 0 0,0 0 1 0 0,0 0 0 0 0,-1 0 0 0 0,1 0 0 0 0,0 0 0 0 0,-1 0 0 0 0,1 0 0 0 0,0 0 0 0 0,-1-1 0 0 0,1 1 0 0 0,0 0 0 0 0,0 0 0 0 0,-1 0 0 0 0,1 0 0 0 0,0-1 0 0 0,0 1-1 0 0,0 0 1 0 0,-1 0 0 0 0,1-1 0 0 0,0 1 0 0 0,0 0 0 0 0,0-1 0 0 0,-1 1 0 0 0,1 0 0 0 0,0 0 0 0 0,0-1 0 0 0,0 1 0 0 0,0 0 0 0 0,0-1 0 0 0,0 1 0 0 0,0 0 0 0 0,0-1-1 0 0,0 1 1 0 0,0 0 0 0 0,0-1 0 0 0,0 1 0 0 0,0 0 0 0 0,0-1 0 0 0,0 1 0 0 0,1-12-145 0 0,1 8 104 0 0,-1 1 0 0 0,0-1 0 0 0,1 0 0 0 0,0 1 0 0 0,0-1 0 0 0,0 1 0 0 0,0 0 0 0 0,0 0-1 0 0,1 0 1 0 0,0 0 0 0 0,3-3 0 0 0,6-5-84 0 0,19-13-1 0 0,-23 18 108 0 0,81-68 111 0 0,-61 48 171 0 0,2 1 1 0 0,35-22 0 0 0,-39 31 189 0 0,0 2 1 0 0,0 1-1 0 0,2 1 1 0 0,40-12-1 0 0,-63 23-338 0 0,0-1 1 0 0,0 1-1 0 0,1 1 0 0 0,-1-1 0 0 0,0 1 0 0 0,0 0 1 0 0,1 0-1 0 0,-1 0 0 0 0,0 1 0 0 0,1 0 0 0 0,5 1 1 0 0,-9-1-88 0 0,0 0 0 0 0,0 0 0 0 0,0 0 0 0 0,-1 0 1 0 0,1 0-1 0 0,0 0 0 0 0,-1 0 0 0 0,1 0 1 0 0,-1 1-1 0 0,1-1 0 0 0,-1 0 0 0 0,1 1 0 0 0,-1 0 1 0 0,0-1-1 0 0,0 1 0 0 0,0 0 0 0 0,0-1 0 0 0,0 1 1 0 0,0 0-1 0 0,-1 0 0 0 0,1 0 0 0 0,0 0 1 0 0,-1 0-1 0 0,1 0 0 0 0,-1 0 0 0 0,0 0 0 0 0,0 0 1 0 0,0 0-1 0 0,0 0 0 0 0,0 0 0 0 0,-1 4 0 0 0,-1 3-7 0 0,1-1-1 0 0,-2 1 1 0 0,0-1-1 0 0,0 1 0 0 0,0-1 1 0 0,-1 0-1 0 0,0 0 0 0 0,-8 11 1 0 0,-6 7 41 0 0,-21 23 1 0 0,27-35-66 0 0,8-8-4 0 0,0-1-1 0 0,-1 1 1 0 0,0-1 0 0 0,0 0 0 0 0,0 0 0 0 0,-1 0 0 0 0,0-1 0 0 0,0 0 0 0 0,0 0 0 0 0,0-1 0 0 0,-8 4-1 0 0,13-6-80 0 0,-2-11-157 0 0,3 7 228 0 0,0 0 1 0 0,0 0-1 0 0,0 0 0 0 0,0 0 1 0 0,1 0-1 0 0,0 1 0 0 0,-1-1 0 0 0,1 0 1 0 0,0 0-1 0 0,0 0 0 0 0,1 1 1 0 0,-1-1-1 0 0,2-2 0 0 0,2-4-65 0 0,1 0 1 0 0,10-10-1 0 0,22-22-110 0 0,1 1 1 0 0,3 3 0 0 0,1 1 0 0 0,2 2-1 0 0,86-50 1 0 0,-114 74 218 0 0,66-35 155 0 0,-70 39-16 0 0,0 0 0 0 0,1 1 0 0 0,0 1 0 0 0,21-4 0 0 0,-33 8-129 0 0,0-1-1 0 0,0 1 0 0 0,0 0 1 0 0,0 0-1 0 0,0 0 1 0 0,0 0-1 0 0,0 0 0 0 0,0 0 1 0 0,0 0-1 0 0,0 1 0 0 0,0-1 1 0 0,0 1-1 0 0,0 0 1 0 0,0-1-1 0 0,0 1 0 0 0,0 0 1 0 0,0 0-1 0 0,-1 0 1 0 0,4 2-1 0 0,-3-1 0 0 0,-1 0 0 0 0,1 0-1 0 0,-1 0 1 0 0,0 0 0 0 0,0 0 0 0 0,0 0-1 0 0,0 1 1 0 0,0-1 0 0 0,0 0 0 0 0,0 0 0 0 0,-1 1-1 0 0,1-1 1 0 0,-1 0 0 0 0,0 4 0 0 0,0 6 67 0 0,0-1 1 0 0,-1 0-1 0 0,-1 0 1 0 0,0 0 0 0 0,-6 20-1 0 0,-64 168 535 0 0,46-150-1419 0 0,17-34 26 0 0,-9 22 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3:5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14567 0 0,'-6'2'154'0'0,"1"0"0"0"0,-1 0 0 0 0,1 1-1 0 0,0 0 1 0 0,0 0 0 0 0,0 0 0 0 0,0 1-1 0 0,0-1 1 0 0,1 1 0 0 0,-7 7 0 0 0,-3 6-248 0 0,-18 27 1 0 0,21-28 247 0 0,-89 137 1448 0 0,82-125-1301 0 0,-3 7 159 0 0,2 2 0 0 0,1 0 0 0 0,-17 54 0 0 0,-27 123 570 0 0,48-160-934 0 0,2-10 50 0 0,-32 78 0 0 0,37-107-291 0 0,0-1 1 0 0,-1 0 0 0 0,0 0-1 0 0,-1-1 1 0 0,-1 0-1 0 0,0-1 1 0 0,-1 0 0 0 0,-23 20-1 0 0,0-11-2841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5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441 134 15719 0 0,'99'-87'2635'0'0,"-98"86"-2134"0"0,0-1-393 0 0,-1 1 0 0 0,0 0 1 0 0,0-1-1 0 0,0 1 0 0 0,0 0 0 0 0,0-1 0 0 0,0 1 0 0 0,0 0 0 0 0,-1-1 0 0 0,1 1 1 0 0,0 0-1 0 0,-1-1 0 0 0,1 1 0 0 0,-1 0 0 0 0,1 0 0 0 0,-1-1 0 0 0,0 1 1 0 0,1 0-1 0 0,-1 0 0 0 0,0 0 0 0 0,0 0 0 0 0,0 0 0 0 0,0 0 0 0 0,0 0 0 0 0,0 0 1 0 0,0 0-1 0 0,0 1 0 0 0,0-1 0 0 0,-1 0 0 0 0,0 0 0 0 0,-3-1-29 0 0,0 0-1 0 0,-1 1 1 0 0,1 0 0 0 0,0 0-1 0 0,-1 0 1 0 0,1 0 0 0 0,-1 1-1 0 0,1 0 1 0 0,-1 0 0 0 0,1 0-1 0 0,-1 1 1 0 0,1 0 0 0 0,0 0-1 0 0,-6 2 1 0 0,-9 3-115 0 0,0 1 0 0 0,-24 12 0 0 0,4 1-80 0 0,1 1-1 0 0,-64 47 1 0 0,81-52 98 0 0,2 2 0 0 0,0 0 0 0 0,1 1 0 0 0,1 1 0 0 0,-29 41 0 0 0,43-55 15 0 0,1 0 1 0 0,0 0-1 0 0,0 0 0 0 0,0 0 1 0 0,1 1-1 0 0,-3 6 0 0 0,5-11 4 0 0,0-1-1 0 0,-1 0 0 0 0,1 1 0 0 0,0-1 0 0 0,0 0 0 0 0,0 1 0 0 0,0-1 0 0 0,0 0 0 0 0,0 1 0 0 0,0-1 1 0 0,0 1-1 0 0,0-1 0 0 0,1 0 0 0 0,-1 1 0 0 0,1-1 0 0 0,-1 0 0 0 0,1 0 0 0 0,-1 1 0 0 0,1-1 0 0 0,0 0 1 0 0,0 0-1 0 0,-1 0 0 0 0,1 0 0 0 0,0 0 0 0 0,0 0 0 0 0,0 0 0 0 0,0 0 0 0 0,0 0 0 0 0,1 0 0 0 0,-1 0 1 0 0,0-1-1 0 0,0 1 0 0 0,0-1 0 0 0,1 1 0 0 0,-1-1 0 0 0,2 1 0 0 0,1 0 3 0 0,1 0 0 0 0,-1 0 0 0 0,1-1 0 0 0,-1 1 0 0 0,1-1 0 0 0,-1 0 0 0 0,1-1 0 0 0,-1 1 0 0 0,8-3 0 0 0,40-13 48 0 0,-39 11-41 0 0,67-27-180 0 0,145-84 1 0 0,-205 103 9 0 0,-19 11 83 0 0,-1 4-623 0 0,13 59-4532 0 0,-10-48-887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5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58 450 12815 0 0,'0'0'1158'0'0,"0"3"-954"0"0,-1 2-69 0 0,-1 0 1 0 0,0 0 0 0 0,0 0 0 0 0,0 0-1 0 0,0-1 1 0 0,-1 1 0 0 0,0 0 0 0 0,-5 6-1 0 0,-10 17 3224 0 0,17-28-3225 0 0,0-1 1 0 0,0 0 0 0 0,0 0 0 0 0,0 1-1 0 0,0-1 1 0 0,0 0 0 0 0,0 0 0 0 0,0 0 0 0 0,0 0-1 0 0,-1-2 1 0 0,1 0 16 0 0,1 0-1 0 0,-1 0 1 0 0,1-1-1 0 0,-1 1 1 0 0,1 0-1 0 0,0 0 1 0 0,0 0-1 0 0,0 0 1 0 0,1 0-1 0 0,-1-1 1 0 0,2-4-1 0 0,13-33 927 0 0,-4 15-835 0 0,1 1 1 0 0,2 1-1 0 0,0 0 1 0 0,19-22-1 0 0,76-82 743 0 0,-89 106-1983 0 0,2 1 0 0 0,0 1 0 0 0,38-26 1 0 0,-50 39 416 0 0,1 0 1 0 0,0 1 0 0 0,0 1 0 0 0,0-1 0 0 0,1 2 0 0 0,-1 0 0 0 0,1 0-1 0 0,0 1 1 0 0,0 0 0 0 0,1 1 0 0 0,15-1 0 0 0,-6 5-5635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5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810 149 14743 0 0,'0'0'1335'0'0,"2"-1"-1096"0"0,20-14 832 0 0,-18 12-577 0 0,-1 1 1 0 0,1 0-1 0 0,0-1 0 0 0,-1 0 0 0 0,0 0 1 0 0,1 0-1 0 0,-1 0 0 0 0,0-1 0 0 0,-1 1 1 0 0,1-1-1 0 0,3-6 0 0 0,-4 4-393 0 0,0-3-11 0 0,0-3-50 0 0,-2 11-33 0 0,0 0 1 0 0,0 0-1 0 0,0 0 1 0 0,0 0-1 0 0,0 0 1 0 0,0-1-1 0 0,0 1 1 0 0,0 0-1 0 0,0 0 1 0 0,-1 0-1 0 0,1 0 1 0 0,0 0-1 0 0,-1-2 1 0 0,-2-7 0 0 0,2 8 1 0 0,1 0 0 0 0,-1 0-1 0 0,0 0 1 0 0,0 0 0 0 0,1 1-1 0 0,-1-1 1 0 0,0 0 0 0 0,0 0 0 0 0,-1 1-1 0 0,1-1 1 0 0,0 1 0 0 0,-1-1 0 0 0,1 1-1 0 0,0-1 1 0 0,-1 1 0 0 0,0 0-1 0 0,1 0 1 0 0,-1 0 0 0 0,0 0 0 0 0,0 0-1 0 0,1 0 1 0 0,-4-1 0 0 0,2 2 5 0 0,1 0 0 0 0,-1-1 0 0 0,0 1-1 0 0,0 0 1 0 0,1 0 0 0 0,-1 1 0 0 0,0-1 0 0 0,1 1 0 0 0,-1-1 0 0 0,0 1 0 0 0,1 0 0 0 0,-1 0 0 0 0,0 0 0 0 0,1 0 0 0 0,0 0 0 0 0,-4 3-1 0 0,-18 12 57 0 0,1 0 0 0 0,-25 25 0 0 0,-39 43 141 0 0,66-63-165 0 0,-4 5 18 0 0,-29 37 0 0 0,45-50-45 0 0,0 1-1 0 0,0 0 1 0 0,1 0 0 0 0,1 1-1 0 0,-7 18 1 0 0,13-29-20 0 0,0-1 1 0 0,0 1-1 0 0,0-1 0 0 0,1 1 0 0 0,-1 0 0 0 0,1 0 1 0 0,0-1-1 0 0,0 1 0 0 0,0 0 0 0 0,1 4 1 0 0,0-7-8 0 0,-1 1 0 0 0,0-1 0 0 0,1 0 0 0 0,-1 0 0 0 0,1 1 0 0 0,0-1 0 0 0,-1 0 0 0 0,1 0 0 0 0,0 0 0 0 0,0 0 0 0 0,0 0 0 0 0,0 0 0 0 0,0 0 0 0 0,0 0 1 0 0,0 0-1 0 0,0 0 0 0 0,0 0 0 0 0,0-1 0 0 0,0 1 0 0 0,1 0 0 0 0,-1-1 0 0 0,0 1 0 0 0,0-1 0 0 0,1 1 0 0 0,-1-1 0 0 0,0 0 0 0 0,1 0 0 0 0,-1 1 0 0 0,1-1 0 0 0,1 0 0 0 0,5-1-27 0 0,0 1 0 0 0,0-1 0 0 0,0 0 0 0 0,-1-1 0 0 0,1 0-1 0 0,0 0 1 0 0,11-5 0 0 0,-1-1-26 0 0,33-20 1 0 0,-29 13 16 0 0,0-1 1 0 0,-1-1-1 0 0,-1-1 0 0 0,-1-1 1 0 0,0-1-1 0 0,24-32 0 0 0,-32 30-25 0 0,-10 20-11 0 0,-4 3-20 0 0,1-1 91 0 0,0 1 0 0 0,0 0-1 0 0,0 0 1 0 0,0 0 0 0 0,0 0 0 0 0,0 0-1 0 0,1 1 1 0 0,-1-1 0 0 0,0 1 0 0 0,-1 1-1 0 0,1-1-1 0 0,-11 11 9 0 0,1 1 0 0 0,1 0 0 0 0,0 1 0 0 0,1 0 0 0 0,-11 22 1 0 0,9-16 1 0 0,-33 65-52 0 0,-45 119 0 0 0,31-64-91 0 0,-139 291-1089 0 0,57-152 3527 0 0,126-251-1801 0 0,-2-1 0 0 0,-20 28-1 0 0,36-55-471 0 0,0-1-1 0 0,1 1 1 0 0,-1 0-1 0 0,0 0 1 0 0,0 0-1 0 0,0 0 1 0 0,0-1-1 0 0,0 1 1 0 0,0 0-1 0 0,0-1 1 0 0,0 1-1 0 0,0-1 0 0 0,0 1 1 0 0,0-1-1 0 0,-1 0 1 0 0,1 1-1 0 0,0-1 1 0 0,0 0-1 0 0,0 0 1 0 0,-1 0-1 0 0,1 0 1 0 0,0 0-1 0 0,0 0 1 0 0,0 0-1 0 0,-1 0 1 0 0,1 0-1 0 0,0 0 0 0 0,0-1 1 0 0,0 1-1 0 0,0-1 1 0 0,0 1-1 0 0,0-1 1 0 0,-1 1-1 0 0,1-1 1 0 0,0 0-1 0 0,-1 0 1 0 0,-1-2-8 0 0,0 1 1 0 0,-1-1 0 0 0,1 0 0 0 0,0 0-1 0 0,1-1 1 0 0,-1 1 0 0 0,1 0-1 0 0,-5-8 1 0 0,4 3-48 0 0,0 0 0 0 0,0 0 0 0 0,0 0 0 0 0,1-1-1 0 0,1 1 1 0 0,-1 0 0 0 0,1-1 0 0 0,1 1 0 0 0,0-13 0 0 0,1 0-1040 0 0,2 0 0 0 0,8-35-1 0 0,4 2-7343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5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20647 0 0,'0'0'2827'0'0,"-2"1"-2194"0"0,-5 3-545 0 0,0-1 0 0 0,0 2 0 0 0,0-1 0 0 0,0 1 0 0 0,1 0 1 0 0,0 1-1 0 0,0-1 0 0 0,0 1 0 0 0,1 0 0 0 0,0 1 0 0 0,0-1 0 0 0,-6 13 0 0 0,-5 10 476 0 0,-22 56-1 0 0,26-57-487 0 0,6-12-82 0 0,-2 0-98 0 0,1 1 0 0 0,1 0 1 0 0,1 0-1 0 0,0 1 0 0 0,-4 33 0 0 0,9-48-310 0 0,0 0 0 0 0,0 0 0 0 0,0 0 1 0 0,1 0-1 0 0,0 5 0 0 0,0-6-1066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5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7 284 11055 0 0,'-6'0'12685'0'0,"7"-7"-12498"0"0,2 0 0 0 0,-1 0-1 0 0,1 1 1 0 0,0-1-1 0 0,0 1 1 0 0,0 0-1 0 0,1 0 1 0 0,0 0-1 0 0,6-6 1 0 0,5-5-44 0 0,28-25 0 0 0,-15 17-89 0 0,57-37-1 0 0,-64 49-69 0 0,-1 2 0 0 0,1 0-1 0 0,1 1 1 0 0,23-7 0 0 0,-41 16 10 0 0,0 0 1 0 0,0 0-1 0 0,1 0 0 0 0,-1 0 1 0 0,0 1-1 0 0,0 0 0 0 0,1 0 1 0 0,-1 0-1 0 0,0 0 0 0 0,0 1 1 0 0,0-1-1 0 0,5 2 1 0 0,-8-1 5 0 0,1 0 0 0 0,0 0 0 0 0,-1-1 0 0 0,1 1 0 0 0,-1 0 1 0 0,1 0-1 0 0,-1 0 0 0 0,0 0 0 0 0,1 1 0 0 0,-1-1 0 0 0,0 0 1 0 0,0 1-1 0 0,0-1 0 0 0,0 0 0 0 0,0 1 0 0 0,0-1 0 0 0,0 1 1 0 0,-1 0-1 0 0,1-1 0 0 0,0 1 0 0 0,-1 0 0 0 0,1-1 0 0 0,-1 1 0 0 0,0 0 1 0 0,0 0-1 0 0,0-1 0 0 0,1 1 0 0 0,-1 0 0 0 0,-1 0 0 0 0,1-1 1 0 0,0 3-1 0 0,-2 9 50 0 0,0 0 0 0 0,-1-1 1 0 0,-1 1-1 0 0,-9 23 0 0 0,-28 47 321 0 0,10-21-132 0 0,26-52-235 0 0,0 0 1 0 0,1 1-1 0 0,1-1 0 0 0,-4 16 0 0 0,7-26-39 0 0,0 1 0 0 0,0 0-1 0 0,0 0 1 0 0,0 0 0 0 0,0-1-1 0 0,1 1 1 0 0,-1 0 0 0 0,0-1-1 0 0,0 1 1 0 0,1 0 0 0 0,-1 0-1 0 0,0-1 1 0 0,1 1 0 0 0,-1 0-1 0 0,0-1 1 0 0,1 1 0 0 0,-1-1-1 0 0,1 1 1 0 0,-1 0-1 0 0,1-1 1 0 0,-1 1 0 0 0,1-1-1 0 0,0 1 1 0 0,-1-1 0 0 0,1 0-1 0 0,1 1 1 0 0,-1 0-194 0 0,1 0-1 0 0,0 0 1 0 0,0-1 0 0 0,0 1-1 0 0,0 0 1 0 0,0-1 0 0 0,3 1-1 0 0,13-2-1218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5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50 1839 0 0,'-2'-9'4454'0'0,"2"-16"12127"0"0,0 24-16361 0 0,0 0-1 0 0,0 0 1 0 0,0 0 0 0 0,0-1 0 0 0,0 1 0 0 0,0 0-1 0 0,0 0 1 0 0,0 0 0 0 0,0 0 0 0 0,0 0 0 0 0,-1 0-1 0 0,0-1 1 0 0,-15 17-506 0 0,1 1-1 0 0,0 0 1 0 0,-16 23-1 0 0,7-8 160 0 0,-12 13 97 0 0,15-21 15 0 0,1 2-1 0 0,1 0 1 0 0,-22 40 0 0 0,34-47 15 0 0,7-17 0 0 0,-1 0 0 0 0,1 0 0 0 0,0 0 0 0 0,0 0 0 0 0,0 0 0 0 0,0 0 0 0 0,0 0 0 0 0,0 0 0 0 0,0 0 0 0 0,0 0 0 0 0,0 0 0 0 0,0 1 0 0 0,1-1 1 0 0,0 0 0 0 0,0 0 0 0 0,0 0-1 0 0,0 0 1 0 0,-1-1 0 0 0,1 1 0 0 0,0 0 0 0 0,0-1 0 0 0,0 1-1 0 0,1 0 1 0 0,-1-1 0 0 0,0 1 0 0 0,0-1 0 0 0,0 0 0 0 0,0 1 0 0 0,0-1-1 0 0,1 0 1 0 0,-1 0 0 0 0,0 0 0 0 0,0 0 0 0 0,0 0 0 0 0,1 0-1 0 0,-1 0 1 0 0,0 0 0 0 0,2-1 0 0 0,34-6 41 0 0,-35 7-39 0 0,13-6-1 0 0,1 0 0 0 0,-1-1-1 0 0,0-1 1 0 0,0 0 0 0 0,19-15 0 0 0,-3 3-13 0 0,-3 0 10 0 0,27-23 0 0 0,-39 30 160 0 0,-1 0 73 0 0,-14 11 376 0 0,-2 4-541 0 0,-22 41-1802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55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27 10135 0 0,'5'-27'11038'0'0,"-5"28"-10188"0"0,-6 9-478 0 0,1 0 1 0 0,1 0-1 0 0,0 0 0 0 0,0 1 0 0 0,1 0 1 0 0,-3 16-1 0 0,1-4-83 0 0,-36 139-35 0 0,-71 261 429 0 0,87-339-819 0 0,-27 103-408 0 0,51-182 301 0 0,0 0 1 0 0,0 0-1 0 0,0-1 0 0 0,1 1 1 0 0,0 0-1 0 0,0 8 0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5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208 125 5063 0 0,'0'0'390'0'0,"-18"-4"3015"0"0,13 3-2855 0 0,0 0 1 0 0,-1 0-1 0 0,1 1 1 0 0,-1 0-1 0 0,1 0 1 0 0,-1 1-1 0 0,1 0 0 0 0,0 0 1 0 0,-1 0-1 0 0,1 0 1 0 0,-6 3-1 0 0,1 0-6 0 0,-1 0 0 0 0,1 1 0 0 0,1 0 0 0 0,-15 11 0 0 0,18-11-312 0 0,1 0-1 0 0,0 1 1 0 0,1-1 0 0 0,-1 1-1 0 0,1 0 1 0 0,0 0-1 0 0,1 0 1 0 0,0 1 0 0 0,0 0-1 0 0,0-1 1 0 0,0 1-1 0 0,1 0 1 0 0,1 0 0 0 0,-1 0-1 0 0,1 0 1 0 0,-1 14-1 0 0,3-16-195 0 0,-1 0-1 0 0,1 0 1 0 0,0-1-1 0 0,1 1 1 0 0,-1 0-1 0 0,1-1 0 0 0,0 1 1 0 0,3 4-1 0 0,-4-7-23 0 0,0-1 0 0 0,0 0 1 0 0,0 0-1 0 0,1 0 0 0 0,-1 0 0 0 0,0 0 0 0 0,1 0 0 0 0,-1 0 0 0 0,1 0 1 0 0,-1 0-1 0 0,1-1 0 0 0,-1 1 0 0 0,1-1 0 0 0,-1 1 0 0 0,1-1 0 0 0,0 1 1 0 0,-1-1-1 0 0,1 0 0 0 0,0 0 0 0 0,-1 0 0 0 0,1 0 0 0 0,0 0 0 0 0,-1 0 0 0 0,1 0 1 0 0,0-1-1 0 0,-1 1 0 0 0,1-1 0 0 0,2 0 0 0 0,8-7 41 0 0,0 0 1 0 0,-1 0-1 0 0,0-1 0 0 0,0-1 1 0 0,-1 0-1 0 0,16-19 0 0 0,61-99-52 0 0,-65 93-58 0 0,-19 30-2 0 0,0 0 0 0 0,0-1 0 0 0,0 1 0 0 0,-1-1 0 0 0,0 0 0 0 0,0 1 0 0 0,0-1 0 0 0,1-12 0 0 0,-3 17 11 0 0,0-1 1 0 0,0 1 0 0 0,0 0 0 0 0,0-1-1 0 0,0 1 1 0 0,0 0 0 0 0,0-1-1 0 0,-1 1 1 0 0,1 0 0 0 0,-1 0-1 0 0,1-1 1 0 0,-1 1 0 0 0,1 0 0 0 0,-1 0-1 0 0,0 0 1 0 0,0 0 0 0 0,1-1-1 0 0,-2 0 1 0 0,0 1-32 0 0,0 0-1 0 0,1 0 1 0 0,-1 0-1 0 0,0 0 1 0 0,0 0-1 0 0,0 1 1 0 0,1-1-1 0 0,-1 1 1 0 0,0-1-1 0 0,0 1 1 0 0,0 0 0 0 0,0-1-1 0 0,0 1 1 0 0,0 0-1 0 0,0 0 1 0 0,-3 1-1 0 0,-1 0 3 0 0,1 0 0 0 0,-1 0 0 0 0,0 0 0 0 0,1 1 0 0 0,-1 0 0 0 0,1 0 0 0 0,-1 0 0 0 0,1 1 0 0 0,0 0 0 0 0,0 0 0 0 0,0 0 0 0 0,1 1 1 0 0,-1 0-1 0 0,-3 4 0 0 0,6-7 23 0 0,5 0-372 0 0,25 8-1160 0 0,-6-5-2619 0 0,3-4-1346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5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549 668 13503 0 0,'0'0'6404'0'0,"1"-1"-5470"0"0,16-36 591 0 0,-2 0 1 0 0,14-51-1 0 0,10-82-867 0 0,-25 95-573 0 0,35-152 186 0 0,-49 227-271 0 0,6-26-245 0 0,-6 20 56 0 0,-5 15 54 0 0,-180 400-1247 0 0,52-123 1472 0 0,16 7 147 0 0,91-219-111 0 0,-11 34-34 0 0,-61 125-1 0 0,88-216-539 0 0,-21 33 0 0 0,26-44 108 0 0,0 0 1 0 0,0 0-1 0 0,-1 0 0 0 0,0-1 1 0 0,0 0-1 0 0,0 0 1 0 0,-10 6-1 0 0,15-11 214 0 0,0 1-1 0 0,0-1 0 0 0,1 1 1 0 0,-1-1-1 0 0,0 0 1 0 0,0 1-1 0 0,0-1 0 0 0,0 0 1 0 0,0 0-1 0 0,0 0 0 0 0,0 0 1 0 0,-1 0-1 0 0,-7-3-5077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5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17999 0 0,'0'0'1632'0'0,"2"0"-1236"0"0,5 0-31 0 0,112-3 3031 0 0,-84 0-2957 0 0,131-16 725 0 0,-156 17-1211 0 0,186-39 375 0 0,-69 1-4643 0 0,-98 28-3523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3:5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56 11519 0 0,'0'0'887'0'0,"2"-1"-583"0"0,24 0 4252 0 0,-24 1-3072 0 0,1 1-573 0 0,8 2-250 0 0,-8-2 522 0 0,-1 0-777 0 0,4 2-151 0 0,-3-2-185 0 0,0 1-1 0 0,0-1 0 0 0,0 0 1 0 0,0 0-1 0 0,0 0 1 0 0,0-1-1 0 0,0 1 0 0 0,0-1 1 0 0,0 0-1 0 0,1 0 1 0 0,-1 0-1 0 0,0 0 0 0 0,0 0 1 0 0,5-1-1 0 0,-2-1-59 0 0,1 1 0 0 0,-1-1-1 0 0,0-1 1 0 0,1 1 0 0 0,-1-1-1 0 0,0 0 1 0 0,-1 0 0 0 0,7-5-1 0 0,1 0-491 0 0,-2-2 0 0 0,16-14-1 0 0,-26 23 45 0 0,-13 8-2420 0 0,-15 10 2836 0 0,1 2 0 0 0,1 0 0 0 0,-27 27-1 0 0,39-32 115 0 0,0 0 0 0 0,1 0-1 0 0,1 1 1 0 0,0 1-1 0 0,1 0 1 0 0,-14 31-1 0 0,22-44-52 0 0,1-1 0 0 0,0 1 0 0 0,0 0 0 0 0,1-1 0 0 0,-1 1 1 0 0,0 0-1 0 0,1 0 0 0 0,0 0 0 0 0,0 0 0 0 0,0 0 0 0 0,0 3 0 0 0,0-4-7 0 0,1-1 1 0 0,-1 0-1 0 0,1 1 1 0 0,-1-1-1 0 0,1 1 1 0 0,0-1-1 0 0,0 0 1 0 0,0 0-1 0 0,0 1 1 0 0,0-1-1 0 0,0 0 1 0 0,0 0-1 0 0,0 0 1 0 0,0 0-1 0 0,0 0 1 0 0,0 0-1 0 0,1 0 1 0 0,-1 0-1 0 0,0-1 1 0 0,1 1-1 0 0,-1-1 1 0 0,2 2-1 0 0,3 0 41 0 0,0-1-1 0 0,0 1 0 0 0,0-1 1 0 0,0 0-1 0 0,1-1 1 0 0,10 1-1 0 0,40-6 399 0 0,-48 4-457 0 0,-8 1-14 0 0,9-1-518 0 0,0 0-1 0 0,0-1 1 0 0,0 0-1 0 0,0-1 1 0 0,16-6 0 0 0,-15 4-6124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56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30 121 11687 0 0,'-22'-83'1272'0'0,"15"45"4918"0"0,9 54-4609 0 0,8 35-587 0 0,23 98 749 0 0,-27-128-1653 0 0,2 0-1 0 0,0-1 1 0 0,1 0 0 0 0,23 37-1 0 0,-24-44-49 0 0,1-1-1 0 0,0 1 1 0 0,17 15-1 0 0,-23-25-145 0 0,0 0 1 0 0,1 0-1 0 0,-1 0 1 0 0,1-1-1 0 0,0 0 0 0 0,0 0 1 0 0,0 0-1 0 0,0 0 1 0 0,0 0-1 0 0,0-1 0 0 0,1 0 1 0 0,-1 0-1 0 0,0 0 1 0 0,1 0-1 0 0,-1-1 0 0 0,9 1 1 0 0,28-5-3750 0 0,-18-1-3009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5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732 184 3223 0 0,'23'-22'211'0'0,"-4"3"82"0"0,20-23-1 0 0,32-34 14395 0 0,-45 52-10609 0 0,-37 30-3560 0 0,-63 53 154 0 0,3-2-562 0 0,-11-6-273 0 0,-106 49 0 0 0,186-99 157 0 0,-28 14-167 0 0,-2 0-1 0 0,0-3 0 0 0,0 0 0 0 0,-38 7 0 0 0,56-17 121 0 0,0 0 0 0 0,-1 0 1 0 0,1-1-1 0 0,-1-1 0 0 0,-16-2 1 0 0,21 0 43 0 0,0 1 1 0 0,1-2-1 0 0,-1 1 1 0 0,1-1 0 0 0,0-1-1 0 0,0 1 1 0 0,0-2 0 0 0,-13-7-1 0 0,16 8 11 0 0,1 0-1 0 0,-1 0 1 0 0,1-1-1 0 0,0 0 1 0 0,0 0-1 0 0,0 0 1 0 0,1-1-1 0 0,-5-6 1 0 0,8 11-15 0 0,0-1 1 0 0,0 0 0 0 0,0 0 0 0 0,0-1 0 0 0,0 1 0 0 0,0 0 0 0 0,0 0 0 0 0,1 0 0 0 0,-1-1 0 0 0,1 1-1 0 0,0 0 1 0 0,-1 0 0 0 0,1-1 0 0 0,0 1 0 0 0,0 0 0 0 0,1-1 0 0 0,-1 1 0 0 0,0 0 0 0 0,1-1 0 0 0,-1 1-1 0 0,1 0 1 0 0,0 0 0 0 0,0 0 0 0 0,0 0 0 0 0,0 0 0 0 0,2-4 0 0 0,-3 6-11 0 0,1 0 1 0 0,-1-1 0 0 0,0 1-1 0 0,0 0 1 0 0,1 0-1 0 0,-1-1 1 0 0,0 1 0 0 0,1 0-1 0 0,-1 0 1 0 0,0-1-1 0 0,1 1 1 0 0,-1 0 0 0 0,0 0-1 0 0,1 0 1 0 0,-1 0-1 0 0,0 0 1 0 0,1-1 0 0 0,-1 1-1 0 0,1 0 1 0 0,-1 0-1 0 0,0 0 1 0 0,1 0 0 0 0,-1 0-1 0 0,1 0 1 0 0,-1 0-1 0 0,0 0 1 0 0,1 0-1 0 0,-1 0 1 0 0,1 1 0 0 0,-1-1-1 0 0,0 0 1 0 0,1 0-1 0 0,-1 0 1 0 0,0 0 0 0 0,1 1-1 0 0,-1-1 1 0 0,0 0-1 0 0,1 0 1 0 0,-1 1 0 0 0,0-1-1 0 0,1 0 1 0 0,-1 0-1 0 0,0 1 1 0 0,1 0 0 0 0,9 14-277 0 0,-6-5 351 0 0,0 0 0 0 0,-1 0 1 0 0,0 0-1 0 0,-1 1 0 0 0,0-1 0 0 0,-1 1 0 0 0,0 0 0 0 0,0-1 1 0 0,-3 22-1 0 0,-2 8 374 0 0,-12 47 1 0 0,15-83-410 0 0,-19 83 417 0 0,-13 72 412 0 0,31-130-567 0 0,1 1-1 0 0,3 32 0 0 0,0 4-9 0 0,-2-64-282 0 0,1 2-4 0 0,-1-1-1 0 0,0 0 0 0 0,0 0 1 0 0,-1 0-1 0 0,1 0 1 0 0,0 0-1 0 0,-1 0 0 0 0,0 0 1 0 0,0 0-1 0 0,0 0 1 0 0,-2 4-1 0 0,3-7 7 0 0,0 0 0 0 0,0 1 0 0 0,0-1 0 0 0,0 0-1 0 0,0 0 1 0 0,0 1 0 0 0,0-1 0 0 0,0 0 0 0 0,0 0 0 0 0,0 1-1 0 0,0-1 1 0 0,0 0 0 0 0,0 0 0 0 0,0 1 0 0 0,0-1 0 0 0,1 0 0 0 0,-1 0-1 0 0,0 0 1 0 0,0 1 0 0 0,0-1 0 0 0,0 0 0 0 0,0 0 0 0 0,1 0 0 0 0,-1 1-1 0 0,0-1 1 0 0,0 0 0 0 0,0 0 0 0 0,1 0 0 0 0,-1 0 0 0 0,0 0-1 0 0,0 1 1 0 0,1-1 0 0 0,-1 0 0 0 0,0 0 0 0 0,0 0 0 0 0,0 0 0 0 0,1 0-1 0 0,-1 0 1 0 0,1 0 0 0 0,10 5-396 0 0,-10-5 365 0 0,10 0-994 0 0,1-3-313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5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8287 0 0,'2'1'9188'0'0,"2"3"-8883"0"0,0 0 0 0 0,-1 0 0 0 0,1 0 0 0 0,-1 0 0 0 0,0 0 0 0 0,0 1 0 0 0,0 0 1 0 0,0 0-1 0 0,-1 0 0 0 0,0 0 0 0 0,0 0 0 0 0,0 0 0 0 0,-1 0 0 0 0,1 0 0 0 0,-1 1 0 0 0,-1-1 0 0 0,1 1 0 0 0,-1 5 0 0 0,0-4-239 0 0,0 0 0 0 0,0-1 0 0 0,-1 1 0 0 0,0 0 0 0 0,-1 0 0 0 0,1-1 0 0 0,-1 1 0 0 0,-1-1 0 0 0,1 1 0 0 0,-1-1 0 0 0,0 0 0 0 0,-1 0 0 0 0,1 0-1 0 0,-6 6 1 0 0,-3 2-1051 0 0,0-2-1 0 0,0 0 1 0 0,-1 0-1 0 0,-26 18 1 0 0,37-29 138 0 0,14-11-3488 0 0,2-2 2695 0 0,5-4-3008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58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451 144 2759 0 0,'15'-1'134'0'0,"0"-1"-1"0"0,-1 0 1 0 0,1-1-1 0 0,-1-1 0 0 0,0 0 1 0 0,21-9-1 0 0,-22 6 2825 0 0,21-13 0 0 0,-30 17-2179 0 0,0 0 0 0 0,0-1 1 0 0,0 0-1 0 0,-1 1 0 0 0,1-2 1 0 0,-1 1-1 0 0,0 0 1 0 0,5-9-1 0 0,-8 11-581 0 0,1 1 1 0 0,0-1-1 0 0,-1 1 0 0 0,1-1 1 0 0,-1 1-1 0 0,1-1 0 0 0,-1 1 1 0 0,0-1-1 0 0,0 1 1 0 0,0-1-1 0 0,0 0 0 0 0,0 1 1 0 0,0-1-1 0 0,-1-2 0 0 0,1 3-84 0 0,0 0-1 0 0,-1 0 0 0 0,0 0 1 0 0,1 0-1 0 0,-1 0 0 0 0,0 0 1 0 0,1 1-1 0 0,-1-1 0 0 0,0 0 0 0 0,0 0 1 0 0,0 0-1 0 0,1 1 0 0 0,-1-1 1 0 0,0 0-1 0 0,0 1 0 0 0,0-1 1 0 0,0 1-1 0 0,-1-1 0 0 0,1 1 1 0 0,0-1-1 0 0,0 1 0 0 0,-2-1 0 0 0,0 1 21 0 0,-1-1-1 0 0,0 1 0 0 0,0-1 0 0 0,0 1 0 0 0,0 1 0 0 0,0-1 0 0 0,0 0 0 0 0,0 1 0 0 0,-4 1 0 0 0,-35 12 158 0 0,31-10-159 0 0,-320 136 293 0 0,294-119-445 0 0,36-20-79 0 0,15 6-283 0 0,-5 0 267 0 0,4-3-17 0 0,0 1 1 0 0,0-2-1 0 0,0 0 0 0 0,1 0 0 0 0,18 1 0 0 0,18 4-202 0 0,25 13-470 0 0,-64-17 716 0 0,0 0 1 0 0,-1 1-1 0 0,0 0 0 0 0,0 0 0 0 0,12 9 0 0 0,-6 0 83 0 0,-1 0-1 0 0,0 1 1 0 0,0 0 0 0 0,13 21-1 0 0,-1-1 177 0 0,-3-8 42 0 0,-17-21-73 0 0,-1-1 0 0 0,0 0 0 0 0,0 1 0 0 0,-1 0 0 0 0,0 0-1 0 0,0 1 1 0 0,0-1 0 0 0,-1 1 0 0 0,0 0 0 0 0,0 0 0 0 0,2 11 0 0 0,-5-17-103 0 0,0 0-1 0 0,0 0 1 0 0,0 1-1 0 0,0-1 0 0 0,0 0 1 0 0,-1 0-1 0 0,1 0 1 0 0,0 0-1 0 0,-1 0 1 0 0,1 0-1 0 0,-1 0 1 0 0,1 0-1 0 0,-1 0 1 0 0,1-1-1 0 0,-1 1 1 0 0,-1 1-1 0 0,-12 13 260 0 0,12-14-216 0 0,-1 2-23 0 0,0-1 1 0 0,-1 1-1 0 0,1-1 0 0 0,-1 0 1 0 0,0 0-1 0 0,0-1 0 0 0,0 1 1 0 0,0-1-1 0 0,0 0 0 0 0,0 1 1 0 0,-7-1-1 0 0,-5 1 91 0 0,-28-2 1 0 0,22 0-62 0 0,-48-3-21 0 0,0-3 0 0 0,0-4 0 0 0,1-2 0 0 0,-100-31-1 0 0,164 42-253 0 0,0-1 0 0 0,0 0-1 0 0,0 0 1 0 0,0-1-1 0 0,1 1 1 0 0,-1-1 0 0 0,1 0-1 0 0,0 0 1 0 0,-6-5-1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37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1474 78 7367 0 0,'13'-9'1228'0'0,"16"-13"-1"0"0,-26 19-422 0 0,0 0 0 0 0,0 0 0 0 0,0-1-1 0 0,0 1 1 0 0,-1 0 0 0 0,0-1 0 0 0,1 0-1 0 0,-1 1 1 0 0,2-8 2568 0 0,-17 6-1149 0 0,9 5-2206 0 0,-1 0 1 0 0,0 1-1 0 0,0 0 1 0 0,0 0-1 0 0,0 0 1 0 0,1 1-1 0 0,-1 0 1 0 0,1 0 0 0 0,-1 0-1 0 0,-4 3 1 0 0,-6 5 60 0 0,-21 17 0 0 0,14-9-56 0 0,-13 6-52 0 0,-2-1-1 0 0,-54 27 1 0 0,-85 26-127 0 0,88-40 104 0 0,-283 110-156 0 0,296-121 208 0 0,0 2 0 0 0,-95 52 0 0 0,163-75 0 0 0,2 1 0 0 0,5-4 1 0 0,0-1-1 0 0,0 0 1 0 0,0 1-1 0 0,0-1 1 0 0,0 0-1 0 0,0 1 1 0 0,0-1-1 0 0,0 1 1 0 0,0-1-1 0 0,0 0 1 0 0,0 1-1 0 0,0-1 1 0 0,0 0-1 0 0,0 1 1 0 0,0-1 0 0 0,0 0-1 0 0,0 1 1 0 0,1-1-1 0 0,-1 0 1 0 0,0 1-1 0 0,0-1 1 0 0,0 1-1 0 0,2 0 9 0 0,0 1-1 0 0,0-1 1 0 0,0 1 0 0 0,0-1-1 0 0,0 0 1 0 0,1 0-1 0 0,-1 0 1 0 0,0 0 0 0 0,0 0-1 0 0,1 0 1 0 0,-1-1-1 0 0,0 1 1 0 0,4 0 0 0 0,34 3 95 0 0,-38-4-90 0 0,63 0 153 0 0,0-2 1 0 0,87-16-1 0 0,-75 8-48 0 0,-41 6-92 0 0,40-6 261 0 0,1 3 0 0 0,101 5 0 0 0,-167 3-246 0 0,-11-1-41 0 0,1 0-1 0 0,-1 0 0 0 0,0 0 0 0 0,0 1 0 0 0,0-1 0 0 0,0 0 1 0 0,1 0-1 0 0,-1 0 0 0 0,0 0 0 0 0,0 0 0 0 0,0 0 1 0 0,0 0-1 0 0,1 0 0 0 0,-1 0 0 0 0,0 0 0 0 0,0 0 0 0 0,0 0 1 0 0,0 1-1 0 0,0-1 0 0 0,1 0 0 0 0,-1 0 0 0 0,0 0 0 0 0,0 0 1 0 0,0 0-1 0 0,0 1 0 0 0,0-1 0 0 0,0 0 0 0 0,0 0 0 0 0,0 0 1 0 0,0 0-1 0 0,0 0 0 0 0,0 1 0 0 0,1-1 0 0 0,-1 0 0 0 0,0 0 1 0 0,0 0-1 0 0,0 1 0 0 0,0-1 0 0 0,0 0 0 0 0,0 0 0 0 0,0 0 1 0 0,-1 0-1 0 0,1 1 0 0 0,0-1 0 0 0,0 0 0 0 0,0 0 0 0 0,0 0 1 0 0,0 0-1 0 0,0 1 0 0 0,0-1 0 0 0,0 0 0 0 0,0 0 0 0 0,0 0 1 0 0,0 0-1 0 0,-1 0 0 0 0,1 1 0 0 0,0-1 0 0 0,0 0 0 0 0,0 0 1 0 0,0 0-1 0 0,0 0 0 0 0,-1 0 0 0 0,1 0 0 0 0,0 0 1 0 0,0 0-1 0 0,0 0 0 0 0,0 0 0 0 0,-1 1 0 0 0,-10 6-2 0 0,10-6 3 0 0,-37 20-185 0 0,-73 28-1 0 0,50-24 10 0 0,-91 43-159 0 0,-108 45 111 0 0,172-74 198 0 0,2 4 0 0 0,-117 77 0 0 0,184-108 24 0 0,10-6 3 0 0,0 0 1 0 0,0 0-1 0 0,1 0 0 0 0,-13 13 1 0 0,20-17 578 0 0,14 1-453 0 0,1 0-104 0 0,0 0 0 0 0,1-1 0 0 0,-1-1 1 0 0,17 0-1 0 0,60-7 181 0 0,-41 2-139 0 0,640-64 1366 0 0,-680 67-1392 0 0,-3-1-14 0 0,1 1 1 0 0,-1 1 0 0 0,1-1 0 0 0,-1 1-1 0 0,1 0 1 0 0,-1 1 0 0 0,0 0-1 0 0,1 0 1 0 0,-1 1 0 0 0,11 3-1 0 0,-7-2-149 0 0,7 3-751 0 0,29 7-1 0 0,-45-13 498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3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12871 0 0,'0'0'2156'0'0,"2"1"-1306"0"0,5 2-266 0 0,1 0 0 0 0,-1 1 0 0 0,0 0 0 0 0,0 0 0 0 0,-1 0 0 0 0,13 11 0 0 0,34 39 961 0 0,-38-38-1128 0 0,12 15-89 0 0,33 50 0 0 0,-44-59-291 0 0,-9-11-19 0 0,0-1-1 0 0,1-1 0 0 0,16 15 0 0 0,-21-21-241 0 0,0-1 0 0 0,1 1 0 0 0,-1-1 0 0 0,1 0 0 0 0,0 0 0 0 0,4 2 0 0 0,-5-3-218 0 0,-1 0-1 0 0,1-1 1 0 0,-1 1-1 0 0,1-1 1 0 0,-1 0-1 0 0,1 1 1 0 0,-1-1-1 0 0,1 0 1 0 0,-1-1-1 0 0,1 1 1 0 0,3-1-1 0 0,5-2-5529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3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18 14599 0 0,'0'0'664'0'0,"0"-2"-8"0"0,7-14 4231 0 0,-13 29-4070 0 0,-217 465 1091 0 0,172-383-1889 0 0,-27 52-46 0 0,58-106 43 0 0,-22 70 0 0 0,37-92 124 0 0,0 0 0 0 0,1 0 0 0 0,-2 33-1 0 0,5-41-30 0 0,1 1 0 0 0,1-1 0 0 0,0 0 0 0 0,0 1 0 0 0,1-1 0 0 0,1 0 0 0 0,7 20 0 0 0,-5-21-3366 0 0,-4-23-1906 0 0,-1 9 3116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4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11375 0 0,'0'0'1031'0'0,"-1"1"-850"0"0,-6 7 218 0 0,1-1 0 0 0,0 1-1 0 0,1 0 1 0 0,-1 1 0 0 0,-3 8-1 0 0,-21 50 1341 0 0,21-45-1683 0 0,-62 170 624 0 0,12-27-889 0 0,38-116 38 0 0,-34 60 0 0 0,49-99 142 0 0,-43 82-168 0 0,48-91 103 0 0,12-9-1518 0 0,2-5-2088 0 0,1-2-1156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4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78 463 11231 0 0,'-2'1'514'0'0,"-11"5"55"0"0,1-1-479 0 0,1 1 1 0 0,-13 9-1 0 0,24-15-13 0 0,0 0 1 0 0,-1 1 0 0 0,1-1 0 0 0,0 0 0 0 0,-1 0 0 0 0,1 1 0 0 0,0-1-1 0 0,0 0 1 0 0,-1 0 0 0 0,1 0 0 0 0,0 1 0 0 0,-1-1 0 0 0,1 0-1 0 0,0 0 1 0 0,-1 0 0 0 0,1 0 0 0 0,0 0 0 0 0,-1 0 0 0 0,1 0-1 0 0,0 0 1 0 0,-1 0 0 0 0,1 0 0 0 0,0 0 0 0 0,-1 0 0 0 0,1 0-1 0 0,-1 0 1 0 0,1 0 0 0 0,0 0 0 0 0,-1 0 0 0 0,1-1 0 0 0,0 1 0 0 0,0 0-1 0 0,-1 0 1 0 0,1 0 0 0 0,-1-1 0 0 0,1 0-11 0 0,-1 0 0 0 0,1 0 0 0 0,-1 0 0 0 0,1 0 0 0 0,-1 0 0 0 0,1 0 0 0 0,0 0 0 0 0,0 0 0 0 0,-1 0 0 0 0,1 0 0 0 0,0-2 0 0 0,2-30 160 0 0,-2 33-170 0 0,1-3-44 0 0,13-79 362 0 0,-12 72-331 0 0,1 0 0 0 0,1 0 0 0 0,0 0 0 0 0,0 0 0 0 0,11-16 0 0 0,0 3-3 0 0,1 1 1 0 0,1 1-1 0 0,1 0 0 0 0,1 1 0 0 0,0 2 0 0 0,24-19 0 0 0,-17 19 133 0 0,0 0 0 0 0,1 2 1 0 0,58-24-1 0 0,-67 32 50 0 0,1 2 0 0 0,1 1 0 0 0,-1 0 0 0 0,1 1 0 0 0,0 1 0 0 0,0 1 0 0 0,26 0 1 0 0,-40 3-145 0 0,-1-1 0 0 0,1 1 0 0 0,0 0 0 0 0,0 0 0 0 0,-1 0 1 0 0,1 1-1 0 0,-1 0 0 0 0,1 0 0 0 0,-1 0 0 0 0,0 1 0 0 0,0 0 1 0 0,0 0-1 0 0,0 0 0 0 0,0 1 0 0 0,6 5 0 0 0,-8-5-55 0 0,0-1-1 0 0,0 1 1 0 0,-1-1 0 0 0,1 1-1 0 0,-1 0 1 0 0,0 0-1 0 0,0 0 1 0 0,0 0-1 0 0,-1 0 1 0 0,1 1 0 0 0,-1-1-1 0 0,0 0 1 0 0,0 1-1 0 0,-1-1 1 0 0,1 1-1 0 0,-1-1 1 0 0,0 1-1 0 0,0-1 1 0 0,-1 1 0 0 0,0 7-1 0 0,-3 1 22 0 0,0 1 1 0 0,0-1-1 0 0,-1 0 0 0 0,-1 0 0 0 0,0-1 1 0 0,-1 0-1 0 0,0 0 0 0 0,-15 19 0 0 0,6-11-22 0 0,-2 0 0 0 0,-1-1 0 0 0,-34 27 0 0 0,34-32-28 0 0,-2 0 0 0 0,-37 18 1 0 0,-48 14-158 0 0,66-29-162 0 0,-1-2 0 0 0,-53 12 0 0 0,93-27-1 0 0,1-1-102 0 0,1 1 335 0 0,0-1 1 0 0,-1 0-1 0 0,1 0 0 0 0,0 0 0 0 0,-1 1 0 0 0,1-1 0 0 0,0 0 1 0 0,0 1-1 0 0,-1-1 0 0 0,3 0 0 0 0,-1 0-152 0 0,33-26-2924 0 0,-12 12-2741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4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26 5983 0 0,'0'0'542'0'0,"1"-1"-94"0"0,5-17 10089 0 0,-5 16-9698 0 0,0-2 2052 0 0,-4 15-2412 0 0,-7 18-603 0 0,-7 3 286 0 0,-41 56 0 0 0,24-39-109 0 0,17-23-24 0 0,0 0-1 0 0,2 1 0 0 0,-19 47 0 0 0,31-64-56 0 0,0 1-1 0 0,0-1 1 0 0,1 1-1 0 0,0 0 0 0 0,0 21 1 0 0,2-25-70 0 0,0-1-1 0 0,1 1 1 0 0,0-1-1 0 0,0 1 1 0 0,1-1-1 0 0,0 0 1 0 0,0 1-1 0 0,0-1 1 0 0,1 0 0 0 0,6 11-1 0 0,5-1-2360 0 0,-1-11-2674 0 0,-3-4-595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0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167 180 7799 0 0,'3'0'356'0'0,"11"-3"-83"0"0,1 1 0 0 0,0 0-1 0 0,25 2 1 0 0,-4 5 3384 0 0,-34-4-2962 0 0,1 0-160 0 0,6 3-30 0 0,-6-2-34 0 0,-2-1-114 0 0,7 8 4043 0 0,-6-9-4071 0 0,2-2-293 0 0,-1 0-1 0 0,0 0 1 0 0,1 0-1 0 0,-1 0 0 0 0,0-1 1 0 0,0 1-1 0 0,0-1 1 0 0,0 0-1 0 0,0 1 1 0 0,-1-1-1 0 0,1-1 1 0 0,-1 1-1 0 0,0 0 1 0 0,0 0-1 0 0,0-1 1 0 0,-1 1-1 0 0,1-1 0 0 0,-1 0 1 0 0,0 0-1 0 0,1 1 1 0 0,-1-7-1 0 0,2-8 154 0 0,0-1 0 0 0,-2 1-1 0 0,-1-25 1 0 0,0 31-173 0 0,0 11-25 0 0,0 1 1 0 0,0-1-1 0 0,-1 0 0 0 0,1 1 1 0 0,0-1-1 0 0,-1 0 0 0 0,1 1 1 0 0,0-1-1 0 0,-1 1 0 0 0,1-1 1 0 0,-1 0-1 0 0,1 1 0 0 0,-1-1 1 0 0,1 1-1 0 0,-1-1 1 0 0,0 1-1 0 0,1 0 0 0 0,-1-1 1 0 0,0 1-1 0 0,1 0 0 0 0,-1-1 1 0 0,0 1-1 0 0,1 0 0 0 0,-1 0 1 0 0,0-1-1 0 0,0 1 0 0 0,-1 0 1 0 0,-22-2-382 0 0,16 4 268 0 0,-1-1 0 0 0,1 1-1 0 0,-1 1 1 0 0,1 0 0 0 0,0 0 0 0 0,0 1 0 0 0,0 0 0 0 0,-11 7 0 0 0,-5 5-358 0 0,-26 24 0 0 0,-39 41-86 0 0,75-66 472 0 0,0 0-1 0 0,2 1 1 0 0,-21 32-1 0 0,30-44 122 0 0,1 0-1 0 0,0 0 0 0 0,0 0 0 0 0,1 1 1 0 0,-1-1-1 0 0,1 0 0 0 0,0 1 1 0 0,0-1-1 0 0,0 1 0 0 0,1-1 0 0 0,-1 1 1 0 0,1-1-1 0 0,1 8 0 0 0,2-7 166 0 0,2-2-153 0 0,-1 1 0 0 0,1-1 0 0 0,0 0 1 0 0,1 0-1 0 0,-1-1 0 0 0,0 0 0 0 0,1 0 0 0 0,-1 0 0 0 0,1 0 0 0 0,0-1 0 0 0,0 0 0 0 0,-1 0 0 0 0,1 0 0 0 0,0-1 0 0 0,9-1 1 0 0,8-2 58 0 0,0-1 0 0 0,0-1 0 0 0,-1-2 0 0 0,1 0 0 0 0,-1-1 1 0 0,-1-1-1 0 0,35-20 0 0 0,-45 22-45 0 0,-9 6 11 0 0,-3 4 6 0 0,-15 35 144 0 0,2-6 213 0 0,-13 48 0 0 0,28-77-357 0 0,5 5 1 0 0,-6-8-70 0 0,0 0 1 0 0,0 0-1 0 0,0 0 1 0 0,0 0-1 0 0,0 0 1 0 0,0 0-1 0 0,0 1 1 0 0,0-1-1 0 0,1 0 1 0 0,-1 0 0 0 0,0 0-1 0 0,0 0 1 0 0,0 0-1 0 0,0 0 1 0 0,0 0-1 0 0,0 0 1 0 0,1 0-1 0 0,-1 0 1 0 0,0 0-1 0 0,0 0 1 0 0,0 0-1 0 0,0 0 1 0 0,1 0-1 0 0,-1 0 1 0 0,0 0-1 0 0,0 0 1 0 0,0 0-1 0 0,0 0 1 0 0,0 0-1 0 0,1 0 1 0 0,-1 0-1 0 0,0 0 1 0 0,0 0-1 0 0,0 0 1 0 0,0 0 0 0 0,7-2-45 0 0,0 0 0 0 0,-1 0 0 0 0,1-1 1 0 0,-1 0-1 0 0,1 0 0 0 0,-1 0 0 0 0,0-1 1 0 0,-1 0-1 0 0,9-6 0 0 0,12-15-5547 0 0,-7 4-1078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4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13503 0 0,'0'0'1224'0'0,"0"2"-1008"0"0,-1 6 195 0 0,1 1-1 0 0,-1-1 1 0 0,1 1 0 0 0,1-1-1 0 0,0 1 1 0 0,0-1-1 0 0,1 0 1 0 0,0 0 0 0 0,3 11-1 0 0,0-7 5 0 0,1 0 0 0 0,-1-1 0 0 0,2 0 0 0 0,0 0 0 0 0,12 16 0 0 0,-1-7 10 0 0,0-1 0 0 0,2 0 0 0 0,0-2 1 0 0,1 0-1 0 0,32 19 0 0 0,-23-18-97 0 0,2-2 0 0 0,45 16 0 0 0,-66-28-364 0 0,-1-1 0 0 0,1 0 0 0 0,-1-1 0 0 0,1-1 0 0 0,0 0 0 0 0,12 0 0 0 0,-21-1-36 0 0,0 0-1 0 0,0 0 1 0 0,0-1 0 0 0,0 1 0 0 0,-1 0 0 0 0,1-1-1 0 0,0 0 1 0 0,0 0 0 0 0,0 1 0 0 0,-1-1-1 0 0,1 0 1 0 0,0 0 0 0 0,-1 0 0 0 0,1-1 0 0 0,-1 1-1 0 0,1 0 1 0 0,-1-1 0 0 0,1 1 0 0 0,-1-1 0 0 0,0 1-1 0 0,0-1 1 0 0,0 1 0 0 0,0-1 0 0 0,1-2-1 0 0,1-4-625 0 0,1 0-1 0 0,-1 0 0 0 0,-1 0 0 0 0,2-9 1 0 0,-3 10-304 0 0,3-8-784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4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0 7367 0 0,'0'0'568'0'0,"-2"1"-373"0"0,-8 7 1036 0 0,-1 0 0 0 0,1 0 1 0 0,-13 15-1 0 0,-17 14 1957 0 0,-14 2-2711 0 0,-1-3 0 0 0,-3-2 0 0 0,-79 34 0 0 0,123-62-399 0 0,0 1 0 0 0,1 0 0 0 0,0 1 0 0 0,0 0 0 0 0,1 1 0 0 0,0 1 0 0 0,1 0 0 0 0,-1 0 0 0 0,-11 16 0 0 0,-43 50-988 0 0,65-75 464 0 0,21 1-6050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4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6911 0 0,'0'0'528'0'0,"-2"0"-341"0"0,-23 2 9750 0 0,24 0-9850 0 0,1-1 0 0 0,0 1 0 0 0,0 0 0 0 0,0 0 0 0 0,0 0 0 0 0,0 0 0 0 0,0 4 0 0 0,1-6 13 0 0,0 3-19 0 0,0 0 0 0 0,0-1-1 0 0,0 1 1 0 0,1-1 0 0 0,-1 1-1 0 0,1-1 1 0 0,0 0 0 0 0,0 1 0 0 0,0-1-1 0 0,4 3 1 0 0,0 1 70 0 0,8 8-33 0 0,1-2 0 0 0,0 1 1 0 0,19 10-1 0 0,25 20 332 0 0,-53-37-419 0 0,0 0-1 0 0,0 0 1 0 0,0 0-1 0 0,-1 0 1 0 0,0 1 0 0 0,6 11-1 0 0,-9-15-11 0 0,-1 1-1 0 0,1-1 1 0 0,-1 1-1 0 0,0 0 1 0 0,0-1-1 0 0,0 1 1 0 0,-1 0-1 0 0,1 0 1 0 0,-1 0-1 0 0,0 0 1 0 0,0-1-1 0 0,-1 1 1 0 0,1 0-1 0 0,-1 0 1 0 0,0 0-1 0 0,0-1 1 0 0,0 1 0 0 0,0 0-1 0 0,0-1 1 0 0,-1 1-1 0 0,0-1 1 0 0,0 1-1 0 0,0-1 1 0 0,0 0-1 0 0,0 0 1 0 0,-3 3-1 0 0,-3 3 45 0 0,0-1-1 0 0,0 0 1 0 0,0-1-1 0 0,-1 0 1 0 0,0 0-1 0 0,-1-1 1 0 0,-16 9-1 0 0,9-6-166 0 0,-1 0 0 0 0,0-1 0 0 0,-1-1-1 0 0,0-1 1 0 0,-22 5 0 0 0,39-11-133 0 0,1 0 130 0 0,1 1 0 0 0,-1-1-1 0 0,0 0 1 0 0,1 0 0 0 0,-1 0-1 0 0,1 0 1 0 0,-1 0 0 0 0,1 0-1 0 0,-1 0 1 0 0,1 0 0 0 0,-1 0-1 0 0,0 0 1 0 0,1 0 0 0 0,-1-1-1 0 0,1 1 1 0 0,-1 0 0 0 0,-5-3-1111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4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 11055 0 0,'-6'-4'8015'0'0,"6"11"-7681"0"0,1 0 1 0 0,0-1-1 0 0,0 1 1 0 0,1 0-1 0 0,0-1 0 0 0,4 12 1 0 0,22 38 809 0 0,-10-20-664 0 0,-9-20-390 0 0,0-1 1 0 0,0 0-1 0 0,2 0 0 0 0,0-1 0 0 0,0 0 0 0 0,1 0 1 0 0,1-2-1 0 0,24 20 0 0 0,-17-21-126 0 0,-18-10-145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4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4 8287 0 0,'-1'-1'3790'0'0,"0"1"-3454"0"0,1-1-1 0 0,0 1 0 0 0,-1 0 0 0 0,1 0 1 0 0,-1 0-1 0 0,1-1 0 0 0,-1 1 1 0 0,1 0-1 0 0,-1 0 0 0 0,1 0 0 0 0,0 0 1 0 0,-1 0-1 0 0,1 0 0 0 0,-1 0 1 0 0,0 0-1 0 0,-3 3-127 0 0,0 0-1 0 0,0 1 1 0 0,0-1 0 0 0,0 1 0 0 0,1 0-1 0 0,-1 0 1 0 0,1 0 0 0 0,0 0 0 0 0,1 1-1 0 0,-4 5 1 0 0,-3 10 164 0 0,-8 24 0 0 0,10-27-74 0 0,-1 4-57 0 0,-161 481 1071 0 0,140-354-1323 0 0,24-116-213 0 0,1-23-2636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4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0,'0'0'639'0'0,"1"2"-212"0"0,11 18 2304 0 0,14 33 1 0 0,0 1-1209 0 0,99 145 2081 0 0,-7-12-955 0 0,-109-172-2495 0 0,-2 0 0 0 0,0 0 0 0 0,-1 1 0 0 0,0 0 0 0 0,6 31 0 0 0,-10-37-132 0 0,-1 0 1 0 0,0 0-1 0 0,-1 0 0 0 0,0 0 0 0 0,-1 1 1 0 0,0-1-1 0 0,0 0 0 0 0,-1 0 0 0 0,0 0 1 0 0,-1-1-1 0 0,-4 11 0 0 0,-5 6 83 0 0,0-1 1 0 0,-2 0-1 0 0,-23 31 0 0 0,-58 63 758 0 0,40-53-636 0 0,36-41-224 0 0,-25 40 0 0 0,42-61-31 0 0,0 1-1 0 0,1-1 0 0 0,-1 0 1 0 0,1 1-1 0 0,-2 6 0 0 0,3-10-149 0 0,1 1-22 0 0,6 11-419 0 0,3-6-3249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5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1839 0 0,'-16'2'176'0'0,"9"-2"-176"0"0,-2-2 0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4:5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1328 82 15119 0 0,'99'-81'3680'0'0,"-102"81"-3563"0"0,1 1 0 0 0,0 0 0 0 0,0 0 0 0 0,-1 0 0 0 0,1 0 0 0 0,0 1 0 0 0,0-1 0 0 0,0 0 0 0 0,0 1 0 0 0,-3 3 0 0 0,-3 1 52 0 0,-75 61 491 0 0,59-45-322 0 0,-1-2-1 0 0,-51 32 0 0 0,21-25-264 0 0,-87 30-1 0 0,-16 7 50 0 0,40-1-163 0 0,-120 87 1 0 0,130-80 54 0 0,-20 9-14 0 0,107-64 11 0 0,20-14 353 0 0,3 0-310 0 0,3 3-28 0 0,0-1 0 0 0,1 0-1 0 0,-1 0 1 0 0,1 0 0 0 0,0-1-1 0 0,0 0 1 0 0,0 0 0 0 0,0-1-1 0 0,0 0 1 0 0,0 0 0 0 0,7 1-1 0 0,7-1 122 0 0,0-1-1 0 0,26-2 0 0 0,41-10 687 0 0,122-34 0 0 0,-81 16-291 0 0,-101 24-489 0 0,86-16 376 0 0,-90 19-334 0 0,1 1 1 0 0,42 1-1 0 0,-54 4-114 0 0,-12-3 13 0 0,1 0 0 0 0,-1 1 0 0 0,1-1 0 0 0,-1 0 0 0 0,0 1 0 0 0,1-1 0 0 0,-1 1 0 0 0,1-1 0 0 0,-1 0 0 0 0,0 1 0 0 0,0-1 0 0 0,1 1 0 0 0,-1-1 0 0 0,0 1 0 0 0,0-1-1 0 0,0 1 1 0 0,1-1 0 0 0,-1 1 0 0 0,0-1 0 0 0,0 1 0 0 0,0-1 0 0 0,0 1 0 0 0,0-1 0 0 0,0 1 0 0 0,0 0 0 0 0,0 0-2 0 0,-1 1-1 0 0,1-1 1 0 0,-1 0 0 0 0,1 1 0 0 0,-1-1 0 0 0,1 0-1 0 0,-1 0 1 0 0,0 1 0 0 0,-1 1 0 0 0,-2 1-11 0 0,1 0 0 0 0,-1 0 1 0 0,-8 6-1 0 0,-1-1-10 0 0,0-1 1 0 0,0 0-1 0 0,-1-1 0 0 0,-17 6 1 0 0,-62 17-186 0 0,-16 7-64 0 0,-86 57-158 0 0,16-6 24 0 0,59-30 313 0 0,-28 12-122 0 0,144-69 215 0 0,-7 4-16 0 0,-1 0 0 0 0,1 1 0 0 0,0 0 0 0 0,0 1 0 0 0,0 0 0 0 0,-18 17 0 0 0,28-23 30 0 0,-1 0 0 0 0,1 1-1 0 0,0-1 1 0 0,0 1 0 0 0,-1 0 0 0 0,1 0 0 0 0,0-1-1 0 0,0 1 1 0 0,0 0 0 0 0,1 0 0 0 0,-1 0 0 0 0,0 0-1 0 0,1 0 1 0 0,-1 0 0 0 0,1 0 0 0 0,0 0 0 0 0,0 2-1 0 0,0 4 37 0 0,0-1 0 0 0,0 0 1 0 0,3 9-1 0 0,-3-13-38 0 0,1-1 55 0 0,3 10 314 0 0,-3-10-336 0 0,0 0 1 0 0,0-1-1 0 0,1 1 1 0 0,-1-1 0 0 0,0 1-1 0 0,1-1 1 0 0,-1 0-1 0 0,1 1 1 0 0,-1-1-1 0 0,1 0 1 0 0,0 0 0 0 0,-1 0-1 0 0,4 1 1 0 0,-1-1 15 0 0,0 0 0 0 0,1 0 0 0 0,-1 0 0 0 0,0 0 0 0 0,7-1 0 0 0,15 0 138 0 0,0-1 1 0 0,27-5-1 0 0,2-1-51 0 0,155-15 172 0 0,159-7 279 0 0,-311 29-571 0 0,1 3 0 0 0,113 20-1 0 0,-137-11-342 0 0,-33-11 193 0 0,3 0-351 0 0,0-1 133 0 0,0 1-1 0 0,0-1 1 0 0,5-1 0 0 0,35-4-6162 0 0,-36 5 4712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0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0,'0'0'2424'0'0,"3"3"-1040"0"0,24 27 1418 0 0,43 37-1 0 0,-42-42-2288 0 0,-5-5 265 0 0,41 26 0 0 0,-17-13-187 0 0,171 116 1338 0 0,-205-141-1912 0 0,1 0-1 0 0,0-1 0 0 0,1 0 1 0 0,-1-2-1 0 0,1 1 1 0 0,1-2-1 0 0,-1 0 1 0 0,23 2-1 0 0,-33-5-209 0 0,0-1 0 0 0,1-1 0 0 0,-1 1 1 0 0,0-1-1 0 0,1 0 0 0 0,-1 0 0 0 0,0 0 0 0 0,8-4 0 0 0,-12 5-69 0 0,-1-1 0 0 0,1 1-1 0 0,-1 0 1 0 0,1-1 0 0 0,-1 1 0 0 0,1 0-1 0 0,-1-1 1 0 0,0 1 0 0 0,1-1 0 0 0,-1 1 0 0 0,1 0-1 0 0,-1-1 1 0 0,0 1 0 0 0,0-1 0 0 0,1 1-1 0 0,-1-1 1 0 0,0 1 0 0 0,0-1 0 0 0,1 0-1 0 0,-1 1 1 0 0,0-1 0 0 0,0 0 0 0 0,0-1-909 0 0,2-11-5847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0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 6911 0 0,'-1'1'8891'0'0,"-57"32"-3881"0"0,-47 30-3960 0 0,-176 132-105 0 0,170-128-776 0 0,41-27 30 0 0,60-33-271 0 0,26-15-1636 0 0,10-8-5960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0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14 9151 0 0,'0'0'422'0'0,"3"0"-13"0"0,1-1-284 0 0,20-7-89 0 0,-17 5 364 0 0,-7 2 655 0 0,-15 2 2153 0 0,-26 8 1520 0 0,9 0-4675 0 0,1 1 0 0 0,0 2 0 0 0,-52 28 0 0 0,59-27-145 0 0,13-7 27 0 0,-1 0 1 0 0,1 1-1 0 0,0 0 1 0 0,0 0-1 0 0,1 2 0 0 0,-14 12 1 0 0,23-19-3 0 0,12 6-229 0 0,-5-6 281 0 0,0 0 0 0 0,1-1 0 0 0,-1 1 0 0 0,0-1 0 0 0,1-1 0 0 0,-1 1 0 0 0,1-1 0 0 0,-1 0 0 0 0,11-2 0 0 0,6 1-24 0 0,236-8 395 0 0,-246 9-259 0 0,-11 0-5 0 0,1 1-17 0 0,-1-1-54 0 0,-1 0-14 0 0,0 0-1 0 0,0 0 1 0 0,0 1 0 0 0,-1-1 0 0 0,1 0-1 0 0,0 0 1 0 0,0 1 0 0 0,0-1 0 0 0,-1 0 0 0 0,1 1-1 0 0,0-1 1 0 0,-1 1 0 0 0,1-1 0 0 0,0 1-1 0 0,0 0 1 0 0,7 8 47 0 0,-7-7-52 0 0,0 0 0 0 0,-1 0 0 0 0,1 1 0 0 0,-1-1 0 0 0,1 0 1 0 0,-1 1-1 0 0,0-1 0 0 0,1 1 0 0 0,-1-1 0 0 0,-1 0 0 0 0,1 1 1 0 0,0-1-1 0 0,0 1 0 0 0,-1-1 0 0 0,0 0 0 0 0,1 1 0 0 0,-1-1 0 0 0,0 0 1 0 0,0 0-1 0 0,0 0 0 0 0,0 1 0 0 0,-1-1 0 0 0,-1 3 0 0 0,-2 0 28 0 0,1 1 0 0 0,-1 0 0 0 0,0-1-1 0 0,0 0 1 0 0,0 0 0 0 0,-11 7 0 0 0,-38 20 360 0 0,-68 29 1 0 0,97-51-364 0 0,0-1-1 0 0,-48 9 1 0 0,60-15-26 0 0,8-2 0 0 0,-1 1 3 0 0,1-1-1 0 0,0 0 1 0 0,0 0 0 0 0,0 0 0 0 0,-1-1 0 0 0,1 0 0 0 0,0 0 0 0 0,-1 0 0 0 0,1 0 0 0 0,0-1 0 0 0,-1 0 0 0 0,1 0-1 0 0,0-1 1 0 0,0 1 0 0 0,0-1 0 0 0,0 0 0 0 0,0-1 0 0 0,-8-4 0 0 0,-9-8 49 0 0,12 10-63 0 0,8 4-74 0 0,13 6-2522 0 0,-7-1 1609 0 0,12 2-5186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0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64 6447 0 0,'0'-2'499'0'0,"-4"-39"1596"0"0,1 21 5077 0 0,-6 29-7050 0 0,6-3-75 0 0,-1-1 1 0 0,1 1-1 0 0,-1 0 0 0 0,2 0 0 0 0,-1 0 0 0 0,-3 10 1 0 0,-7 41 514 0 0,10-42-367 0 0,-67 265 2396 0 0,50-216-2136 0 0,-3-2 1 0 0,-41 79 0 0 0,35-91-325 0 0,-36 47 1 0 0,4-9-49 0 0,52-73-125 0 0,36-36-1613 0 0,-7 1-3250 0 0,3-4-1605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01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142 400 11055 0 0,'0'0'506'0'0,"-2"1"-10"0"0,-3 0-378 0 0,-1 1 0 0 0,1 0 1 0 0,0 1-1 0 0,-1-1 1 0 0,1 1-1 0 0,0 0 0 0 0,1 1 1 0 0,-1-1-1 0 0,-5 6 0 0 0,-37 39 3433 0 0,31-33-2191 0 0,15-14-576 0 0,-1 0-275 0 0,2-1-471 0 0,0 0-1 0 0,-1 0 0 0 0,1 0 1 0 0,0 0-1 0 0,-1 0 0 0 0,1 1 1 0 0,0-1-1 0 0,-1 0 0 0 0,1 0 1 0 0,0 0-1 0 0,-1 0 0 0 0,1 0 1 0 0,-1 0-1 0 0,1 0 0 0 0,0 0 1 0 0,-1 0-1 0 0,1 0 0 0 0,0-1 1 0 0,-1 1-1 0 0,1 0 1 0 0,0 0-1 0 0,-1 0 0 0 0,-1-3 29 0 0,1 0 0 0 0,0 0 1 0 0,0 0-1 0 0,0 1 0 0 0,0-1 0 0 0,0 0 0 0 0,0 0 0 0 0,1 0 0 0 0,0 0 0 0 0,-1-1 1 0 0,1 1-1 0 0,1-4 0 0 0,0 1 7 0 0,0-1 0 0 0,0 1 1 0 0,1 0-1 0 0,0-1 0 0 0,4-8 1 0 0,3-4 71 0 0,2 0 1 0 0,19-26-1 0 0,-29 43-130 0 0,18-23 38 0 0,1 1 0 0 0,1 1 1 0 0,1 0-1 0 0,1 2 0 0 0,26-19 1 0 0,-8 11-152 0 0,1 2-1 0 0,63-31 1 0 0,-79 46 65 0 0,44-15-1 0 0,-59 23 57 0 0,1 1-1 0 0,-1 1 1 0 0,0 0 0 0 0,1 1 0 0 0,-1 0-1 0 0,22 1 1 0 0,-29 0 12 0 0,-1 1 0 0 0,1-1-1 0 0,0 1 1 0 0,-1 0 0 0 0,1 0 0 0 0,-1 0-1 0 0,1 1 1 0 0,-1-1 0 0 0,0 1 0 0 0,1 0-1 0 0,-1 0 1 0 0,0 0 0 0 0,0 0 0 0 0,0 1-1 0 0,-1-1 1 0 0,4 4 0 0 0,-3-1 14 0 0,1 0-1 0 0,-1 0 1 0 0,0 0 0 0 0,-1 0-1 0 0,1 0 1 0 0,-1 1 0 0 0,0-1-1 0 0,0 1 1 0 0,1 8 0 0 0,0 3 50 0 0,-2 0 0 0 0,0 0 1 0 0,0 0-1 0 0,-2 0 0 0 0,-5 34 0 0 0,3-30-47 0 0,-2-2-1 0 0,0 1 0 0 0,-1 0 1 0 0,-1-1-1 0 0,-1 0 0 0 0,0-1 0 0 0,-2 1 1 0 0,-15 21-1 0 0,17-29-22 0 0,0 0 0 0 0,-1-1 0 0 0,0 0 0 0 0,-1-1 0 0 0,0 0 0 0 0,-1 0-1 0 0,0-1 1 0 0,0 0 0 0 0,-1-1 0 0 0,1-1 0 0 0,-2 0 0 0 0,1 0 0 0 0,-20 5 0 0 0,8-4-361 0 0,1-2 0 0 0,-1 0 1 0 0,0-2-1 0 0,0-1 0 0 0,0-1 0 0 0,-1-1 0 0 0,-39-4 0 0 0,56 2-638 0 0,0 0-1 0 0,1 0 0 0 0,-8-3 0 0 0,0-2-5803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0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11 12495 0 0,'0'0'1134'0'0,"1"-1"-937"0"0,-1 1-199 0 0,1 0 0 0 0,-1 0 0 0 0,0 0-1 0 0,1-1 1 0 0,-1 1 0 0 0,0-9 7919 0 0,-6 20-7823 0 0,0 0-1 0 0,0-1 1 0 0,-16 18 0 0 0,3-3 24 0 0,-30 46 446 0 0,4 2 0 0 0,-45 95 0 0 0,81-148-473 0 0,-11 39-1 0 0,17-49-83 0 0,1 0-1 0 0,0 0 1 0 0,1 1-1 0 0,0-1 1 0 0,1 21-1 0 0,0-28-46 0 0,1-1 0 0 0,-1 1 0 0 0,1 0 0 0 0,0-1-1 0 0,-1 1 1 0 0,1-1 0 0 0,0 1 0 0 0,0-1 0 0 0,1 1 0 0 0,-1-1 0 0 0,0 0-1 0 0,1 1 1 0 0,0-1 0 0 0,-1 0 0 0 0,5 3 0 0 0,-4-3-610 0 0,0-1 1 0 0,0 1-1 0 0,0-1 1 0 0,0 0-1 0 0,1 1 1 0 0,-1-1 0 0 0,0-1-1 0 0,1 1 1 0 0,-1 0-1 0 0,5 0 1 0 0,13 0-6397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0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9215 0 0,'0'0'707'0'0,"-2"1"-464"0"0,1-1 13 0 0,-1 0 0 0 0,1 1 0 0 0,0-1 0 0 0,-1 1 1 0 0,1-1-1 0 0,0 1 0 0 0,0-1 0 0 0,0 1 0 0 0,-1 0 1 0 0,1 0-1 0 0,0 0 0 0 0,0 0 0 0 0,0 0 0 0 0,0 0 0 0 0,0 0 1 0 0,0 0-1 0 0,1 0 0 0 0,-2 2 0 0 0,0 0 116 0 0,1 0 1 0 0,0 0-1 0 0,0 0 0 0 0,0 0 0 0 0,1 0 0 0 0,-1 0 0 0 0,1 0 1 0 0,-1 5-1 0 0,1-1-21 0 0,1 1 1 0 0,0-1 0 0 0,0 1 0 0 0,0-1 0 0 0,1 0 0 0 0,4 14 0 0 0,1-7 37 0 0,1 0 1 0 0,0 0-1 0 0,0-1 1 0 0,16 18-1 0 0,45 46 786 0 0,-26-34-612 0 0,88 68-1 0 0,-125-106-558 0 0,1-1 0 0 0,-1 1-1 0 0,1-1 1 0 0,1 0 0 0 0,-1-1 0 0 0,1 1-1 0 0,-1-1 1 0 0,1-1 0 0 0,0 0-1 0 0,0 0 1 0 0,0 0 0 0 0,0-1-1 0 0,0 0 1 0 0,0-1 0 0 0,0 0-1 0 0,1 0 1 0 0,-1-1 0 0 0,0 0-1 0 0,0 0 1 0 0,12-4 0 0 0,-19 5-17 0 0,6-2-121 0 0,0-1 0 0 0,0 1 0 0 0,0-1 0 0 0,0 0 0 0 0,7-5 0 0 0,-13 7 3 0 0,0 0-1 0 0,0 0 1 0 0,0 1-1 0 0,0-1 1 0 0,0 0 0 0 0,0-1-1 0 0,0 1 1 0 0,0 0 0 0 0,0 0-1 0 0,0 0 1 0 0,-1 0 0 0 0,1-1-1 0 0,0 1 1 0 0,-1 0-1 0 0,1-1 1 0 0,-1 1 0 0 0,1 0-1 0 0,-1-1 1 0 0,0 1 0 0 0,0-1-1 0 0,0 1 1 0 0,0-1 0 0 0,0 1-1 0 0,0 0 1 0 0,0-1-1 0 0,0 1 1 0 0,0-1 0 0 0,-1 1-1 0 0,1-1 1 0 0,0 1 0 0 0,-1 0-1 0 0,0-2 1 0 0,-4-8-2409 0 0,-1 0-4011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0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12 13103 0 0,'0'0'1186'0'0,"-1"-1"-978"0"0,1 0-71 0 0,-1 0 0 0 0,0 0 1 0 0,0 1-1 0 0,0-1 0 0 0,0 0 1 0 0,0 0-1 0 0,0 1 0 0 0,0-1 1 0 0,0 0-1 0 0,-1 1 0 0 0,1-1 1 0 0,0 1-1 0 0,0 0 0 0 0,0-1 1 0 0,-1 1-1 0 0,1 0 0 0 0,0 0 1 0 0,0 0-1 0 0,-1 0 0 0 0,1 0 1 0 0,0 0-1 0 0,-1 0 0 0 0,-1 0 1 0 0,-3 14 851 0 0,-3 2-510 0 0,-1-1-1 0 0,-16 20 1 0 0,-6 10 310 0 0,-7 10 237 0 0,-74 80-1 0 0,84-105-921 0 0,-2-1-1 0 0,-1-2 1 0 0,0-1 0 0 0,-2-2 0 0 0,-1-1 0 0 0,-43 20-1 0 0,26-13-29 0 0,50-29-176 0 0,5-2-303 0 0,13-2-807 0 0,8-4-392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0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88 354 7831 0 0,'0'0'603'0'0,"-1"1"-396"0"0,0 1 188 0 0,-1-1 0 0 0,1 0 0 0 0,0 1 1 0 0,0-1-1 0 0,1 1 0 0 0,-1-1 0 0 0,0 1 0 0 0,0-1 1 0 0,1 1-1 0 0,-1 0 0 0 0,1-1 0 0 0,-1 1 0 0 0,1 0 1 0 0,0 2-1 0 0,0 0-114 0 0,0 0 0 0 0,0-1 0 0 0,0 1 0 0 0,1 0 0 0 0,0-1 0 0 0,2 7 0 0 0,-1-4-145 0 0,0 0 0 0 0,1 0 0 0 0,0-1 0 0 0,0 1 0 0 0,0-1-1 0 0,1 0 1 0 0,0 0 0 0 0,6 7 0 0 0,28 19 776 0 0,-20-16-382 0 0,19 19 0 0 0,-32-29-393 0 0,-1 0 1 0 0,1 1 0 0 0,-1-1-1 0 0,0 1 1 0 0,0 0 0 0 0,-1 1-1 0 0,0-1 1 0 0,3 8 0 0 0,-5-9 21 0 0,0 0-1 0 0,0 0 1 0 0,-1 1 0 0 0,1-1 0 0 0,-1 0 0 0 0,0 0 0 0 0,0 1-1 0 0,-1-1 1 0 0,0 0 0 0 0,0 0 0 0 0,0 1 0 0 0,0-1 0 0 0,-1 0-1 0 0,0 0 1 0 0,-3 6 0 0 0,-5 8 410 0 0,-1 0 0 0 0,-19 24 0 0 0,18-25-411 0 0,2-6-119 0 0,1 0 0 0 0,-1 0 0 0 0,-1-1 0 0 0,0 0 0 0 0,-1 0 0 0 0,-19 12 0 0 0,16-13-1257 0 0,-1-1 0 0 0,-30 12 0 0 0,44-20 9 0 0</inkml:trace>
  <inkml:trace contextRef="#ctx0" brushRef="#br0" timeOffset="1">478 0 10135 0 0,'0'0'5816'0'0,"0"2"-4288"0"0,2 6-1152 0 0,0-1 0 0 0,0 1-1 0 0,1-1 1 0 0,0 0-1 0 0,1 0 1 0 0,-1 0 0 0 0,10 13-1 0 0,38 43 1399 0 0,-42-53-1534 0 0,28 27 451 0 0,-22-23-327 0 0,15 19-1 0 0,14 20 10 0 0,-22-29-86 0 0,-1 2 1 0 0,26 41-1 0 0,-46-65-356 0 0,1 1-1 0 0,-1-1 1 0 0,1 0-1 0 0,-1 0 0 0 0,1 0 1 0 0,0 1-1 0 0,0-2 1 0 0,0 1-1 0 0,0 0 1 0 0,0 0-1 0 0,0-1 1 0 0,0 1-1 0 0,1-1 1 0 0,-1 1-1 0 0,5 1 0 0 0,-4-3-52 0 0,0 1 0 0 0,0-1 0 0 0,0 0 0 0 0,1 0 0 0 0,-1 0 0 0 0,0 0 0 0 0,0 0 0 0 0,0 0 0 0 0,1-1 0 0 0,-1 0 0 0 0,0 0 0 0 0,0 0 0 0 0,3-1 0 0 0,4-2-2261 0 0,-1 0 0 0 0,12-8 0 0 0,1-2-4183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0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11519 0 0,'1'1'2682'0'0,"2"2"-2225"0"0,0 1 1 0 0,-1 0 0 0 0,1 0 0 0 0,-1 0-1 0 0,0 0 1 0 0,0 0 0 0 0,0 0 0 0 0,-1 1-1 0 0,1-1 1 0 0,-1 1 0 0 0,0-1-1 0 0,0 1 1 0 0,-1-1 0 0 0,0 1 0 0 0,0 6-1 0 0,0 10-85 0 0,-2-1-1 0 0,-3 23 0 0 0,3-35-91 0 0,-6 38 280 0 0,-3 1 0 0 0,-22 57 1 0 0,-44 85-97 0 0,-52 82-272 0 0,120-255-192 0 0,2 0 0 0 0,0 1 0 0 0,0 1 0 0 0,2-1 0 0 0,0 1 0 0 0,1-1 0 0 0,1 1 0 0 0,-1 31 0 0 0,4-45-111 0 0,0-1 1 0 0,0 1-1 0 0,1 0 0 0 0,-1-1 0 0 0,1 1 0 0 0,0-1 1 0 0,0 1-1 0 0,0-1 0 0 0,0 1 0 0 0,1-1 0 0 0,-1 0 1 0 0,1 0-1 0 0,0 0 0 0 0,0 0 0 0 0,0 0 1 0 0,0 0-1 0 0,1 0 0 0 0,-1 0 0 0 0,1-1 0 0 0,0 0 1 0 0,5 4-1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0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14743 0 0,'0'0'1136'0'0,"0"2"-746"0"0,8 24-467 0 0,1-1 0 0 0,0 0 0 0 0,22 39 0 0 0,49 68-243 0 0,-68-113 366 0 0,216 373 2592 0 0,-199-334-1885 0 0,-5-12 405 0 0,-2 2-1 0 0,20 61 1 0 0,-39-98-914 0 0,0 1 0 0 0,-1 0 0 0 0,-1 0-1 0 0,0 0 1 0 0,0 0 0 0 0,-1 0 0 0 0,-1 0-1 0 0,0 1 1 0 0,-4 14 0 0 0,2-12-151 0 0,-1 0 0 0 0,-1 0 0 0 0,-1-1-1 0 0,0 0 1 0 0,-1 0 0 0 0,-15 24 0 0 0,5-13-1256 0 0,-1-1-1 0 0,-1-1 1 0 0,-38 36 0 0 0,37-42-880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1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11255 0 0,'-2'1'515'0'0,"-26"23"108"0"0,1 2 0 0 0,2 0-1 0 0,0 2 1 0 0,-25 37 0 0 0,-74 130 314 0 0,100-155-1327 0 0,1-2-81 0 0,-33 53-2004 0 0,43-74 1645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1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10591 0 0,'1'-2'6683'0'0,"2"0"-6419"0"0,0 0 1 0 0,0 0-1 0 0,1 0 0 0 0,-1 0 0 0 0,0 0 1 0 0,1 1-1 0 0,-1-1 0 0 0,1 1 1 0 0,-1 0-1 0 0,1 0 0 0 0,0 0 1 0 0,7 0-1 0 0,6 0 22 0 0,27 1 0 0 0,-32 0 7 0 0,147 8 878 0 0,125-2-102 0 0,-186-13-1252 0 0,-1-4 1 0 0,145-35-1 0 0,-197 29-1594 0 0,-42 16 756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0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67 11055 0 0,'10'-15'439'0'0,"0"1"-1"0"0,21-23 2623 0 0,-33 51-1863 0 0,-5 13-893 0 0,0 0-1 0 0,-16 35 1 0 0,1-2 309 0 0,-31 128 1283 0 0,8-22-727 0 0,29-117-847 0 0,-29 61-1 0 0,24-71-246 0 0,-2-1-1 0 0,-2-1 1 0 0,-35 40-1 0 0,10-13-46 0 0,6-8-189 0 0,15-20-929 0 0,-26 43-1 0 0,54-77 52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1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76 5983 0 0,'-45'-14'4804'0'0,"63"15"-241"0"0,11-6-3794 0 0,-13 2-419 0 0,225-28 1992 0 0,39 11 92 0 0,1 17-1566 0 0,-216 3-814 0 0,-51 0-30 0 0,178 4-2288 0 0,-150-1 984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1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81 11167 0 0,'56'-81'4404'0'0,"-74"127"-2425"0"0,7-14-1375 0 0,-129 292 2323 0 0,-48 55-2605 0 0,187-377-329 0 0,-59 106 8 0 0,48-88-725 0 0,-1-1 1 0 0,-1-1-1 0 0,-20 21 0 0 0,32-38 391 0 0,0 1 0 0 0,0 0-1 0 0,0-1 1 0 0,0 1 0 0 0,0-1 0 0 0,-1 0 0 0 0,1 0 0 0 0,0 0 0 0 0,-5 2-1 0 0,5-3 97 0 0,-2 2-1601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1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16903 0 0,'0'0'1876'0'0,"2"1"-1464"0"0,53 7 1569 0 0,89 0 0 0 0,-71-9-1441 0 0,-1-3 1 0 0,85-17 0 0 0,159-43-2573 0 0,-273 53 760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1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35 3679 0 0,'2'-1'167'0'0,"7"-8"197"0"0,13-10-601 0 0,-21 19 529 0 0,0-1 1 0 0,0 0-1 0 0,1 1 1 0 0,-1-1-1 0 0,0 1 1 0 0,0-1-1 0 0,1 1 1 0 0,-1-1-1 0 0,0 1 1 0 0,3 0-1 0 0,-4 0 79 0 0,1 0 1 0 0,-1 0-1 0 0,1 0 0 0 0,-1 0 0 0 0,1 0 1 0 0,-1 0-1 0 0,6 4 4456 0 0,-5-3-4456 0 0,3 11 3067 0 0,-3-9-3191 0 0,-1 0 1 0 0,0 1-1 0 0,0-1 1 0 0,0 1-1 0 0,-1 4 1 0 0,-7 20 155 0 0,-1 0 0 0 0,-1-1 0 0 0,-25 49 1 0 0,18-42-519 0 0,-18 53 0 0 0,29-63-2312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1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43 9383 0 0,'124'-43'6704'0'0,"-126"44"-6012"0"0,-42 12 35 0 0,1 3 0 0 0,0 1-1 0 0,1 2 1 0 0,-62 39 0 0 0,-32 21-653 0 0,132-77-72 0 0,-13 12-17 0 0,17-14 14 0 0,0 0 0 0 0,0 1 0 0 0,0-1 0 0 0,0 0 0 0 0,0 0 0 0 0,0 0 0 0 0,0 0 0 0 0,0 0 0 0 0,0 0 0 0 0,0 0 0 0 0,0 0 0 0 0,0 0 0 0 0,0 0 0 0 0,0 1 0 0 0,0-1 0 0 0,0 0 0 0 0,0 0 0 0 0,-1 0 0 0 0,1 0 0 0 0,0 0 0 0 0,0 0 0 0 0,0 0 0 0 0,0 0 0 0 0,0 1 0 0 0,0-1 0 0 0,1 0 0 0 0,-1 0 0 0 0,0 0 0 0 0,0 0 0 0 0,0 0 0 0 0,0 0 0 0 0,0 0 0 0 0,0 0 0 0 0,0 0 0 0 0,0 1 0 0 0,0-1 0 0 0,0 0 0 0 0,0 0 0 0 0,0 0 0 0 0,0 0 0 0 0,0 0 0 0 0,0 0 0 0 0,0 0 0 0 0,0 0 0 0 0,1 0 0 0 0,-1 0 0 0 0,0 0 0 0 0,0 0 0 0 0,0 0 0 0 0,0 0 0 0 0,0 0 0 0 0,0 1 0 0 0,5 4-22 0 0,0-1 0 0 0,0 1 0 0 0,0 0 0 0 0,1-1 0 0 0,-1 0 0 0 0,1-1 0 0 0,0 1 0 0 0,12 4 0 0 0,54 24-55 0 0,30 9 85 0 0,-71-31 39 0 0,61 20-131 0 0,-79-24 237 0 0,0-1-1 0 0,-1 1 0 0 0,0 1 0 0 0,20 14 1 0 0,-31-19 356 0 0,-5 8 44 0 0,3-8-484 0 0,-1 0 1 0 0,0 0 0 0 0,1 0-1 0 0,-1 0 1 0 0,0 0 0 0 0,0-1-1 0 0,0 1 1 0 0,0-1 0 0 0,-1 1 0 0 0,1-1-1 0 0,0 0 1 0 0,-1 0 0 0 0,-3 2-1 0 0,-39 9 407 0 0,34-10-424 0 0,-76 19 169 0 0,-67 15-725 0 0,132-31-274 0 0,1-2 0 0 0,-1 0 1 0 0,0-2-1 0 0,0 0 0 0 0,-30-3 0 0 0,33-1-776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1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105 233 8751 0 0,'0'2'674'0'0,"-4"19"666"0"0,-10 34 0 0 0,0-6 1817 0 0,-8 31-1185 0 0,-6 32-395 0 0,27-103-1523 0 0,-1-2 0 0 0,1 1 0 0 0,-1 0 0 0 0,-1-1 1 0 0,0 0-1 0 0,-4 10 0 0 0,6-15 26 0 0,0-7-42 0 0,0-1 0 0 0,1 1 0 0 0,0 0 0 0 0,-1-1 0 0 0,2 1 0 0 0,-1 0 0 0 0,1 0 0 0 0,2-11 0 0 0,2-4 92 0 0,10-20 0 0 0,-7 19-35 0 0,8-23 145 0 0,1 0 0 0 0,3 2-1 0 0,1 0 1 0 0,28-40 0 0 0,-34 60-192 0 0,52-68 547 0 0,-56 76-479 0 0,1 1 0 0 0,1 0 0 0 0,1 1 0 0 0,15-12-1 0 0,-22 19-97 0 0,-1 1-1 0 0,1 0 0 0 0,0 0 0 0 0,0 1 0 0 0,1 0 0 0 0,-1 0 0 0 0,1 1 0 0 0,-1 0 0 0 0,1 0 0 0 0,0 1 1 0 0,-1 0-1 0 0,11 0 0 0 0,-11 1-267 0 0,-1 0 0 0 0,1 1 1 0 0,-1 0-1 0 0,0 1 0 0 0,1-1 0 0 0,-1 1 1 0 0,0 0-1 0 0,0 1 0 0 0,0 0 1 0 0,-1 0-1 0 0,1 0 0 0 0,-1 0 0 0 0,1 1 1 0 0,-1 0-1 0 0,7 6 0 0 0,2 6-1470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1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390 101 5983 0 0,'0'0'464'0'0,"0"3"-81"0"0,1 1 122 0 0,0 0 0 0 0,1 0-1 0 0,-1 0 1 0 0,1 0 0 0 0,0 0 0 0 0,0-1-1 0 0,0 1 1 0 0,0 0 0 0 0,1-1 0 0 0,-1 0-1 0 0,1 1 1 0 0,0-1 0 0 0,0 0 0 0 0,0 0-1 0 0,5 3 1 0 0,-5-4-331 0 0,0-1 0 0 0,0 1 0 0 0,0-1 0 0 0,0 1 1 0 0,1-1-1 0 0,-1 0 0 0 0,0 0 0 0 0,0 0 0 0 0,1 0 0 0 0,-1-1 0 0 0,1 0 0 0 0,-1 1 0 0 0,4-1 0 0 0,15-2 402 0 0,0-1-1 0 0,-1-1 0 0 0,1-1 1 0 0,-1-1-1 0 0,21-9 1 0 0,-3-1 165 0 0,61-35 1 0 0,-93 46-732 0 0,27-16 100 0 0,-32 20-116 0 0,0-1 0 0 0,-1 1 0 0 0,1-1 0 0 0,0 1 1 0 0,-1-1-1 0 0,1 0 0 0 0,-1 0 0 0 0,1 0 0 0 0,-1 1 0 0 0,0-1 0 0 0,0-1 0 0 0,0 1 0 0 0,2-3 1 0 0,-3 4-5 0 0,0 0 0 0 0,0 1 0 0 0,0-1 0 0 0,0 0 0 0 0,0 0 0 0 0,0 1 1 0 0,0-1-1 0 0,0 0 0 0 0,-1 1 0 0 0,1-1 0 0 0,0 0 0 0 0,0 1 1 0 0,-1-1-1 0 0,1 0 0 0 0,0 1 0 0 0,-1-1 0 0 0,1 1 0 0 0,0-1 1 0 0,-1 0-1 0 0,1 1 0 0 0,-1-1 0 0 0,1 1 0 0 0,-1-1 0 0 0,1 1 0 0 0,-1 0 1 0 0,0-1-1 0 0,1 1 0 0 0,-1-1 0 0 0,1 1 0 0 0,-1 0 0 0 0,0 0 1 0 0,1-1-1 0 0,-1 1 0 0 0,0 0 0 0 0,1 0 0 0 0,-1 0 0 0 0,-1 0 1 0 0,-2-1-80 0 0,0 0 1 0 0,-1 1 0 0 0,1-1 0 0 0,-9 2 0 0 0,-6 1-158 0 0,1 1 0 0 0,-1 0 1 0 0,-35 13-1 0 0,-53 27-332 0 0,59-23 347 0 0,-196 92-37 0 0,202-89 187 0 0,1 2 1 0 0,1 2-1 0 0,-58 49 0 0 0,91-69 74 0 0,1-1 0 0 0,-1 1 0 0 0,1 0 0 0 0,0 0 0 0 0,1 0 0 0 0,-5 9 0 0 0,9-14 1 0 0,0 0 0 0 0,0 0 0 0 0,0-1 0 0 0,0 1 0 0 0,0 0-1 0 0,1 0 1 0 0,-1 0 0 0 0,1 0 0 0 0,0 0 0 0 0,0 0 0 0 0,-1 0 0 0 0,1 0 0 0 0,0 0 0 0 0,0 0 0 0 0,1 0 0 0 0,-1 0 0 0 0,0 0-1 0 0,1 0 1 0 0,-1 0 0 0 0,1 0 0 0 0,0 0 0 0 0,0 0 0 0 0,-1-1 0 0 0,1 1 0 0 0,0 0 0 0 0,1-1 0 0 0,-1 1 0 0 0,0 0 0 0 0,0-1 0 0 0,1 1-1 0 0,-1-1 1 0 0,1 0 0 0 0,1 2 0 0 0,1-1-21 0 0,-1 0-1 0 0,0 0 0 0 0,1 0 0 0 0,-1 0 1 0 0,1-1-1 0 0,0 1 0 0 0,0-1 1 0 0,-1 0-1 0 0,5 0 0 0 0,36 3-272 0 0,-33-4 244 0 0,25 0-372 0 0,1-1 0 0 0,0-2 0 0 0,0-2 0 0 0,-1-1 0 0 0,67-21 0 0 0,-52 11-251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1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76 3223 0 0,'1'0'143'0'0,"14"-6"227"0"0,25-15 0 0 0,-16 8 4610 0 0,-14 6 280 0 0,0-7-87 0 0,-27 2-4066 0 0,14 11-1037 0 0,-1 1-1 0 0,0-1 1 0 0,0 1 0 0 0,0 0-1 0 0,0 0 1 0 0,0 0 0 0 0,0 0-1 0 0,1 1 1 0 0,-7 1 0 0 0,-37 11 81 0 0,36-9-162 0 0,-25 9-15 0 0,0 1-1 0 0,1 1 1 0 0,1 3 0 0 0,1 0-1 0 0,0 3 1 0 0,1 0-1 0 0,2 2 1 0 0,0 1 0 0 0,-29 31-1 0 0,36-27 27 0 0,21-26 0 0 0,1 0 0 0 0,-1 1 0 0 0,1-1 0 0 0,0 0 0 0 0,0 1 0 0 0,0-1 0 0 0,0 0 0 0 0,0 1 0 0 0,1 0 0 0 0,-1-1 0 0 0,0 5 0 0 0,4 2-10 0 0,-2-8 8 0 0,1 1 0 0 0,-1-1 0 0 0,1 0 1 0 0,-1 0-1 0 0,1 0 0 0 0,0 0 0 0 0,0 0 1 0 0,-1 0-1 0 0,1-1 0 0 0,0 1 0 0 0,0 0 1 0 0,0-1-1 0 0,0 0 0 0 0,0 1 0 0 0,-1-1 1 0 0,1 0-1 0 0,0 0 0 0 0,0 0 1 0 0,3 0-1 0 0,2-1-3 0 0,0 0 1 0 0,0 0-1 0 0,14-4 0 0 0,25-12-7 0 0,0-1-1 0 0,-2-3 1 0 0,0-1-1 0 0,-1-3 1 0 0,41-31 0 0 0,-64 42 12 0 0,-80 65 198 0 0,2 3 0 0 0,-84 103 0 0 0,-110 162-1372 0 0,224-278 968 0 0,3 1 1 0 0,-29 63-1 0 0,45-84 190 0 0,1 0 1 0 0,1 1-1 0 0,1 0 0 0 0,0 1 0 0 0,2-1 0 0 0,1 1 1 0 0,0 32-1 0 0,3-48 16 0 0,0 4 9 0 0,0 0 1 0 0,1-1-1 0 0,0 1 0 0 0,1-1 1 0 0,4 14-1 0 0,-5-23 2 0 0,0 0-1 0 0,-1-1 1 0 0,1 1 0 0 0,0 0-1 0 0,0 0 1 0 0,0 0 0 0 0,0-1-1 0 0,0 1 1 0 0,1-1 0 0 0,-1 1-1 0 0,0-1 1 0 0,0 1 0 0 0,0-1-1 0 0,0 0 1 0 0,1 1 0 0 0,-1-1-1 0 0,0 0 1 0 0,3 0 0 0 0,0 0 14 0 0,0 0 1 0 0,0-1-1 0 0,0 1 1 0 0,0-1-1 0 0,0 0 1 0 0,0 0-1 0 0,0 0 1 0 0,0-1 0 0 0,5-2-1 0 0,33-20-390 0 0,-26 12-155 0 0,19-17 0 0 0,-16 11-24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20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2759 0 0,'0'0'11810'0'0,"2"1"-10950"0"0,0 1-677 0 0,0 1 0 0 0,0-1 0 0 0,0 1 0 0 0,0-1 0 0 0,0 1 0 0 0,-1 0 0 0 0,1 0 0 0 0,-1 0 0 0 0,1 0 0 0 0,-1 0 0 0 0,0 0 0 0 0,0 0 0 0 0,-1 0 0 0 0,1 1 0 0 0,-1-1 0 0 0,1 0 0 0 0,-1 0 0 0 0,0 4 0 0 0,-1 9 87 0 0,0 0 1 0 0,-5 22-1 0 0,5-30-132 0 0,-9 35 351 0 0,-28 80-1 0 0,2-9-137 0 0,32-99-289 0 0,1-7 5 0 0,1 0-1 0 0,0 0 0 0 0,0 0 0 0 0,1 0 0 0 0,0 0 1 0 0,1 1-1 0 0,0 15 0 0 0,0-23 64 0 0,21 6 540 0 0,-17-8-600 0 0,0 1-1 0 0,0-1 1 0 0,0 1-1 0 0,0-1 1 0 0,-1 0-1 0 0,1-1 1 0 0,0 1-1 0 0,0-1 1 0 0,4-2-1 0 0,31-23 391 0 0,-21 15-283 0 0,80-58 28 0 0,171-159 1 0 0,-217 173-687 0 0,-31 33-1514 0 0,29-26 0 0 0,-39 40-29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2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16271 0 0,'0'0'1470'0'0,"1"1"-1209"0"0,3 3-80 0 0,0-1 0 0 0,-1 1 0 0 0,1 0 0 0 0,-1 0 0 0 0,0 0 0 0 0,0 0 0 0 0,-1 0 0 0 0,1 1 0 0 0,-1-1 0 0 0,0 1 0 0 0,0 0 0 0 0,-1 0 0 0 0,1-1 0 0 0,-1 1 0 0 0,0 0 0 0 0,0 0 0 0 0,-1 0 0 0 0,0 0 0 0 0,0 0 0 0 0,0 1 0 0 0,0-1 0 0 0,-1 0 0 0 0,-1 9 0 0 0,-3 3 158 0 0,-1-1 1 0 0,0 0-1 0 0,-1 0 1 0 0,-12 19-1 0 0,-42 59 177 0 0,27-44-396 0 0,22-32-117 0 0,6-11-36 0 0,1 1 1 0 0,0 0-1 0 0,0 0 1 0 0,1 0 0 0 0,-3 10-1 0 0,6-16-644 0 0,10-10-3975 0 0,2-5 2589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0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16671 0 0,'0'0'2264'0'0,"3"1"-1773"0"0,7 0-161 0 0,0 0 1 0 0,0 0 0 0 0,-1-1-1 0 0,21-1 1 0 0,44-10 645 0 0,-38 5-552 0 0,81-13 534 0 0,106-14 11 0 0,-162 29-1827 0 0,-38 6-2112 0 0,-20-2 1471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2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1 539 9215 0 0,'0'2'707'0'0,"1"1"-602"0"0,0-1-1 0 0,0 1 1 0 0,0 0 0 0 0,0-1-1 0 0,0 1 1 0 0,0-1 0 0 0,1 1-1 0 0,-1-1 1 0 0,1 1 0 0 0,0-1-1 0 0,3 4 1 0 0,3 3 928 0 0,-4-1 388 0 0,-8-10 891 0 0,-9-15 6 0 0,12 12-2038 0 0,0 0 0 0 0,0 0 0 0 0,0 0 0 0 0,0 0 0 0 0,1 0 0 0 0,-1 0 0 0 0,1 0 1 0 0,1-1-1 0 0,-1 1 0 0 0,1 0 0 0 0,0 0 0 0 0,0 0 0 0 0,0 0 0 0 0,1 1 0 0 0,-1-1 0 0 0,1 0 0 0 0,5-8 0 0 0,3-3 31 0 0,0 1 0 0 0,0 0 0 0 0,22-22 0 0 0,5-2-241 0 0,59-44 1 0 0,-49 43-213 0 0,7-2-377 0 0,1 4 1 0 0,74-40 0 0 0,-105 64 253 0 0,50-26-1848 0 0,-38 22 219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2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87 3679 0 0,'-1'2'284'0'0,"-2"9"-1191"0"0,-10 40 7027 0 0,13-47-5281 0 0,-1 0-1 0 0,1 0 1 0 0,0 1 0 0 0,0-1-1 0 0,0 0 1 0 0,0 0-1 0 0,1 0 1 0 0,-1 1-1 0 0,4 7 1 0 0,-3-11-736 0 0,0 0 1 0 0,1 1-1 0 0,-1-1 0 0 0,1 0 1 0 0,-1 0-1 0 0,1 0 1 0 0,0 0-1 0 0,-1-1 0 0 0,1 1 1 0 0,0 0-1 0 0,0-1 1 0 0,0 1-1 0 0,-1-1 0 0 0,5 1 1 0 0,-5-1 6 0 0,9 2 215 0 0,-1-1 0 0 0,1-1 1 0 0,-1 0-1 0 0,1 0 0 0 0,-1 0 0 0 0,19-5 0 0 0,-12 2 47 0 0,0-2-1 0 0,-1 0 0 0 0,20-8 0 0 0,-26 8-293 0 0,-1 1 0 0 0,0-1 0 0 0,0-1 0 0 0,0 0 0 0 0,0 0 0 0 0,-1 0 0 0 0,13-15 0 0 0,-16 17-82 0 0,-1-1 0 0 0,0 1 0 0 0,0-1 0 0 0,0 0 0 0 0,0 1 0 0 0,-1-1-1 0 0,1-1 1 0 0,-1 1 0 0 0,-1 0 0 0 0,1 0 0 0 0,-1-1 0 0 0,0 1 0 0 0,0-1 0 0 0,0 1 0 0 0,-1-8 0 0 0,0 12 1 0 0,0-1-1 0 0,0 0 1 0 0,0 1-1 0 0,-1-1 1 0 0,1 1 0 0 0,-1-1-1 0 0,1 0 1 0 0,-1 1-1 0 0,1-1 1 0 0,-1 1 0 0 0,0 0-1 0 0,0-1 1 0 0,0 1-1 0 0,1 0 1 0 0,-1-1-1 0 0,-1 1 1 0 0,1 0 0 0 0,0 0-1 0 0,0 0 1 0 0,0 0-1 0 0,-2-1 1 0 0,0 0-8 0 0,1 1 0 0 0,-1 0 0 0 0,0 0 0 0 0,0 0 0 0 0,1 1 0 0 0,-1-1 0 0 0,0 1 0 0 0,0-1 0 0 0,0 1 0 0 0,-6 0 0 0 0,-3 1-35 0 0,1 1 0 0 0,-1 0 0 0 0,0 1 0 0 0,-18 7-1 0 0,10-3 8 0 0,1 1 0 0 0,0 1 0 0 0,1 0 0 0 0,0 2-1 0 0,0 0 1 0 0,-21 19 0 0 0,28-21 17 0 0,1 0 1 0 0,1 1 0 0 0,0 0-1 0 0,0 1 1 0 0,1 0 0 0 0,1 0-1 0 0,-1 1 1 0 0,2 0 0 0 0,0 0 0 0 0,-8 23-1 0 0,12-29-38 0 0,0 1 0 0 0,1-1 0 0 0,0 1 0 0 0,0-1 0 0 0,0 1 0 0 0,1 0 0 0 0,0 0 0 0 0,0-1 0 0 0,1 1 0 0 0,0 0 0 0 0,2 6 0 0 0,-2-8-126 0 0,1 0 0 0 0,-1-1 0 0 0,1 1 0 0 0,1-1 0 0 0,-1 1 0 0 0,0-1 0 0 0,1 0 0 0 0,0 0 0 0 0,0 0 0 0 0,0 0 0 0 0,1 0 0 0 0,-1-1 0 0 0,1 0 0 0 0,0 1 0 0 0,5 2 0 0 0,8 4-6742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2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208 385 16327 0 0,'0'0'1476'0'0,"0"2"-1101"0"0,0-1-227 0 0,0 0 0 0 0,0 1 0 0 0,0-1 0 0 0,-1 1 0 0 0,1-1 0 0 0,0 1 0 0 0,-1-1 0 0 0,1 0 0 0 0,-1 1-1 0 0,0-1 1 0 0,1 0 0 0 0,-1 1 0 0 0,0-1 0 0 0,0 0 0 0 0,0 0 0 0 0,0 0 0 0 0,0 0 0 0 0,-1 1 0 0 0,-1 0 44 0 0,0 0 0 0 0,0 0 1 0 0,0 0-1 0 0,0 0 0 0 0,0-1 0 0 0,0 1 0 0 0,-5 0 0 0 0,0 0 67 0 0,1 0-1 0 0,0-1 1 0 0,0 0 0 0 0,-1 0-1 0 0,1-1 1 0 0,0 0-1 0 0,-9-1 1 0 0,11 1-237 0 0,1-1-1 0 0,-1-1 1 0 0,0 1 0 0 0,0 0 0 0 0,1-1-1 0 0,-1 0 1 0 0,1 0 0 0 0,-1-1-1 0 0,1 1 1 0 0,0-1 0 0 0,0 0-1 0 0,0 0 1 0 0,0 0 0 0 0,0 0-1 0 0,1-1 1 0 0,0 0 0 0 0,-1 0 0 0 0,1 0-1 0 0,1 0 1 0 0,-1 0 0 0 0,0 0-1 0 0,1-1 1 0 0,0 1 0 0 0,0-1-1 0 0,1 0 1 0 0,-1 1 0 0 0,1-1-1 0 0,0 0 1 0 0,0 0 0 0 0,1 0 0 0 0,-1 0-1 0 0,1 0 1 0 0,0 0 0 0 0,0 0-1 0 0,1 0 1 0 0,0 0 0 0 0,-1 1-1 0 0,2-1 1 0 0,-1 0 0 0 0,3-7-1 0 0,2-1-132 0 0,1 1 0 0 0,0 1 0 0 0,0-1 0 0 0,1 1 0 0 0,0 1-1 0 0,19-19 1 0 0,2 2-606 0 0,36-25 0 0 0,-48 40 719 0 0,1 0 0 0 0,1 1 0 0 0,0 1 0 0 0,0 1 0 0 0,1 0 0 0 0,0 2-1 0 0,1 0 1 0 0,0 1 0 0 0,0 1 0 0 0,0 2 0 0 0,0 0 0 0 0,1 1 0 0 0,-1 0-1 0 0,1 2 1 0 0,0 1 0 0 0,-1 1 0 0 0,32 6 0 0 0,-48-7 122 0 0,1 1 0 0 0,0 0 0 0 0,-1 0 0 0 0,0 0 0 0 0,1 0-1 0 0,-1 1 1 0 0,0 0 0 0 0,0 0 0 0 0,0 0 0 0 0,-1 1 0 0 0,1 0 0 0 0,-1 0 0 0 0,0 0 0 0 0,0 0 0 0 0,5 8 0 0 0,-6-8-92 0 0,-1-1 0 0 0,-1 1-1 0 0,1 0 1 0 0,0 0 0 0 0,-1 0 0 0 0,0 0 0 0 0,0 0-1 0 0,0 1 1 0 0,0-1 0 0 0,-1 0 0 0 0,0 0 0 0 0,0 1-1 0 0,0-1 1 0 0,0 0 0 0 0,0 0 0 0 0,-1 1 0 0 0,0-1-1 0 0,0 0 1 0 0,0 0 0 0 0,-1 0 0 0 0,1 0 0 0 0,-3 4-1 0 0,-2 3-16 0 0,0-1-1 0 0,-1 1 1 0 0,0-1-1 0 0,-1-1 1 0 0,0 0-1 0 0,-1 0 0 0 0,1 0 1 0 0,-14 9-1 0 0,-5 1-13 0 0,-53 31-1 0 0,-95 37-299 0 0,54-38-2639 0 0,120-49 2880 0 0,-6 3-656 0 0,0 0 0 0 0,0-1 0 0 0,0 0 0 0 0,0 0-1 0 0,-14 0 1 0 0,8-3-1226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2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0 14279 0 0,'0'0'1702'0'0,"-2"1"-545"0"0,-5 2-383 0 0,0 0-1 0 0,0 1 1 0 0,1-1 0 0 0,-1 2-1 0 0,-7 5 1 0 0,-31 28-134 0 0,36-30-560 0 0,-25 24 182 0 0,2 1-1 0 0,1 2 0 0 0,2 1 0 0 0,-39 62 0 0 0,37-44-141 0 0,2 1 1 0 0,-42 112-1 0 0,-6 49-92 0 0,72-204-491 0 0,-1-1 0 0 0,0 0-1 0 0,-1 0 1 0 0,0-1 0 0 0,-1 1 0 0 0,-12 12 0 0 0,11-15-2019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22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15695 0 0,'0'0'1418'0'0,"0"3"-1081"0"0,1 5-109 0 0,0 0-1 0 0,-1 0 1 0 0,0 0 0 0 0,-1 0-1 0 0,0-1 1 0 0,0 1 0 0 0,-1 0 0 0 0,-4 13-1 0 0,-27 63 632 0 0,33-82-851 0 0,-292 593 1458 0 0,262-538-1370 0 0,-30 63-28 0 0,19-35-923 0 0,-72 111 0 0 0,104-183 393 0 0,-2 4-1109 0 0,2-6-2915 0 0,0-1-1442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22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4143 0 0,'0'0'319'0'0,"2"1"-210"0"0,19 9 5052 0 0,1-1-1 0 0,36 10 0 0 0,-35-13-4076 0 0,26 2-1 0 0,8-2-379 0 0,1-3 0 0 0,-1-3 0 0 0,88-10-1 0 0,169-43 992 0 0,-252 41-1513 0 0,2 0-57 0 0,73-27 1 0 0,-107 29-941 0 0,0-2 0 0 0,-1-1 0 0 0,-1-1 0 0 0,40-28 0 0 0,-29 14-7609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2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18919 0 0,'0'0'1712'0'0,"2"0"-1409"0"0,-1 0-292 0 0,0 0-1 0 0,0 0 1 0 0,0 1 0 0 0,1-1 0 0 0,-1 0-1 0 0,0 0 1 0 0,0 0 0 0 0,0 1-1 0 0,0-1 1 0 0,0 1 0 0 0,0-1 0 0 0,0 1-1 0 0,0-1 1 0 0,0 1 0 0 0,0 0 0 0 0,0-1-1 0 0,0 1 1 0 0,0 0 0 0 0,0 0-1 0 0,0 0 1 0 0,-1 0 0 0 0,1-1 0 0 0,0 1-1 0 0,0 2 1 0 0,1-1 94 0 0,1 3 22 0 0,0 1 0 0 0,-1-1 0 0 0,1 0 0 0 0,-1 1-1 0 0,0 0 1 0 0,0 0 0 0 0,-1-1 0 0 0,1 1 0 0 0,-1 0 0 0 0,-1 0-1 0 0,1 0 1 0 0,-1 9 0 0 0,-1 5 146 0 0,-1 1 0 0 0,-5 26 0 0 0,-3-3 22 0 0,-2-1 1 0 0,-2 0-1 0 0,-31 66 0 0 0,-75 116 130 0 0,70-135-355 0 0,-74 117 45 0 0,42-74-106 0 0,50-79 30 0 0,-1-2 0 0 0,-60 70 0 0 0,89-118 79 0 0,4-5-45 0 0,5-11-15 0 0,13-16 19 0 0,122-150-180 0 0,-111 147 29 0 0,1 2-1 0 0,1 0 1 0 0,48-32 0 0 0,-71 56 51 0 0,0 0 0 0 0,14-6 0 0 0,-18 10 31 0 0,-1-1-1 0 0,0 1 1 0 0,0 0-1 0 0,1 1 1 0 0,-1-1-1 0 0,0 1 0 0 0,1-1 1 0 0,-1 1-1 0 0,0 0 1 0 0,5 0-1 0 0,-6 1 10 0 0,0 0 1 0 0,-1 0-1 0 0,1 0 0 0 0,-1 0 1 0 0,1 1-1 0 0,-1-1 0 0 0,1 0 0 0 0,-1 0 1 0 0,0 1-1 0 0,1-1 0 0 0,-1 1 1 0 0,0-1-1 0 0,0 1 0 0 0,0 0 0 0 0,0-1 1 0 0,0 4-1 0 0,1-1 22 0 0,1 0 4 0 0,-1 0-1 0 0,-1 1 1 0 0,1-1-1 0 0,-1 1 0 0 0,0 0 1 0 0,0 0-1 0 0,0-1 1 0 0,0 6-1 0 0,-1 42 99 0 0,-1-23-410 0 0,1-27 131 0 0,1 1 1 0 0,0-1-1 0 0,-1 1 1 0 0,1-1-1 0 0,0 0 0 0 0,0 0 1 0 0,0 1-1 0 0,1-1 1 0 0,-1 0-1 0 0,1 0 1 0 0,-1 0-1 0 0,1 0 1 0 0,-1-1-1 0 0,1 1 0 0 0,0 0 1 0 0,0-1-1 0 0,0 1 1 0 0,3 1-1 0 0,-3-2-202 0 0,7 6-1485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2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55 210 9559 0 0,'55'-31'1009'0'0,"-32"19"79"0"0,0-1 0 0 0,-1-1 0 0 0,29-24 1 0 0,-45 32-655 0 0,2 0-25 0 0,-1 0 1 0 0,0-1 0 0 0,6-9-1 0 0,-12 15-315 0 0,0 0 0 0 0,0 0-1 0 0,0 0 1 0 0,0-1 0 0 0,0 1 0 0 0,0 0-1 0 0,-1-1 1 0 0,1 1 0 0 0,0-1 0 0 0,-1 1-1 0 0,1-1 1 0 0,-1 1 0 0 0,0-1 0 0 0,0 1-1 0 0,1-1 1 0 0,-1 1 0 0 0,0-1 0 0 0,0 0 0 0 0,0 1-1 0 0,-1-1 1 0 0,1 1 0 0 0,0-1 0 0 0,-1 1-1 0 0,1-1 1 0 0,-1 1 0 0 0,0-3 0 0 0,0 3 32 0 0,-1-1 0 0 0,1 0 0 0 0,-1 1 0 0 0,1-1 0 0 0,-1 1 0 0 0,1 0 0 0 0,-1 0 0 0 0,0-1 0 0 0,0 1 0 0 0,1 0 0 0 0,-1 0 0 0 0,0 1 0 0 0,0-1 0 0 0,0 0 0 0 0,0 1 0 0 0,0-1 0 0 0,0 1 0 0 0,-1-1 0 0 0,1 1 0 0 0,0 0 0 0 0,0 0 0 0 0,0 0 0 0 0,0 0 0 0 0,0 1 0 0 0,-4 0 0 0 0,-2 0 45 0 0,1 1-1 0 0,0 0 1 0 0,0 1-1 0 0,0 0 1 0 0,-13 6-1 0 0,6 0-82 0 0,1 1-1 0 0,0 1 0 0 0,1-1 1 0 0,0 2-1 0 0,0 0 0 0 0,2 0 1 0 0,-1 1-1 0 0,1 0 0 0 0,1 1 1 0 0,1 0-1 0 0,0 0 0 0 0,0 1 1 0 0,-7 25-1 0 0,12-31-55 0 0,0 0 0 0 0,0 0 0 0 0,2 1 0 0 0,-1-1 0 0 0,1 1 0 0 0,0 16 0 0 0,1-23-14 0 0,1 0 0 0 0,-1 0 0 0 0,1 0 0 0 0,-1 0 0 0 0,1 0 0 0 0,0 0-1 0 0,0 0 1 0 0,1 0 0 0 0,-1-1 0 0 0,0 1 0 0 0,1 0 0 0 0,0-1 0 0 0,-1 1 0 0 0,1-1 0 0 0,0 0 0 0 0,0 1 0 0 0,1-1 0 0 0,-1 0 0 0 0,0 0-1 0 0,1-1 1 0 0,-1 1 0 0 0,1 0 0 0 0,0-1 0 0 0,5 3 0 0 0,2-1 15 0 0,1 0 1 0 0,0-1-1 0 0,-1 0 0 0 0,1-1 1 0 0,0 0-1 0 0,0-1 0 0 0,0 0 1 0 0,0 0-1 0 0,-1-2 0 0 0,1 1 1 0 0,14-5-1 0 0,-22 6-238 0 0,0-1 0 0 0,0 0 0 0 0,-1 0 0 0 0,1 0 1 0 0,0-1-1 0 0,-1 1 0 0 0,1-1 0 0 0,-1 1 0 0 0,0-1 0 0 0,1 0 0 0 0,-1 0 0 0 0,0 0 0 0 0,0 0 0 0 0,0 0 1 0 0,0 0-1 0 0,-1-1 0 0 0,1 1 0 0 0,-1-1 0 0 0,1 1 0 0 0,-1-1 0 0 0,2-4 0 0 0,0-4-1975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2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18 17391 0 0,'2'-15'795'0'0,"-2"12"-16"0"0,-5 4-694 0 0,0-1 0 0 0,1 1 1 0 0,-1 0-1 0 0,0 0 1 0 0,1 1-1 0 0,-1-1 0 0 0,0 1 1 0 0,1 0-1 0 0,0 0 1 0 0,-1 1-1 0 0,1-1 0 0 0,0 1 1 0 0,0 0-1 0 0,1 0 1 0 0,-5 4-1 0 0,-5 6 317 0 0,1 1 1 0 0,-17 24-1 0 0,-13 24 417 0 0,3 2 1 0 0,-37 81 0 0 0,-49 146 57 0 0,69-153-496 0 0,-49 143 196 0 0,19-45-817 0 0,86-236 47 0 0,-8 17-629 0 0</inkml:trace>
  <inkml:trace contextRef="#ctx0" brushRef="#br0" timeOffset="1">1 728 11055 0 0,'1'1'13611'0'0,"1"2"-13415"0"0,0 0 0 0 0,0 0 0 0 0,0-1 0 0 0,1 0 1 0 0,-1 1-1 0 0,1-1 0 0 0,0 0 0 0 0,-1 0 0 0 0,1 0 0 0 0,0 0 0 0 0,0-1 1 0 0,5 3-1 0 0,42 14 432 0 0,-28-13-368 0 0,0 0 0 0 0,0-1 0 0 0,35 1 0 0 0,68-4 178 0 0,-88-2-369 0 0,82-4-716 0 0,127-22-1 0 0,-211 22-185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26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1727 87 6447 0 0,'0'0'499'0'0,"7"-8"886"0"0,8 0 1443 0 0,20-16-1 0 0,-27 17-2228 0 0,0 1 1 0 0,1 1 0 0 0,-1-1-1 0 0,1 2 1 0 0,1-1 0 0 0,-1 1 0 0 0,19-5 1798 0 0,-30 10-2077 0 0,-30 19-99 0 0,-1-1-1 0 0,-41 16 1 0 0,13-6-161 0 0,-310 136-149 0 0,-12-38-90 0 0,265-89 37 0 0,-59 10-165 0 0,-10 3 197 0 0,174-46 126 0 0,-1 0-1 0 0,0 1 1 0 0,1 1 0 0 0,-14 8-1 0 0,3 3-59 0 0,-33 30 1 0 0,50-42-12 0 0,4-3 1 0 0,0 3 32 0 0,2-5-11 0 0,2 1 74 0 0,1 0-25 0 0,0 0-1 0 0,1-1 1 0 0,-1 1 0 0 0,0 0-1 0 0,0-1 1 0 0,1 0 0 0 0,-1 1-1 0 0,1-1 1 0 0,-1 0 0 0 0,4 1-1 0 0,30 3 306 0 0,-19-3-139 0 0,-4 0-113 0 0,1 3 4 0 0,-9-3-71 0 0,0 0 0 0 0,-1 1-1 0 0,1 0 1 0 0,-1 0 0 0 0,7 5 0 0 0,3 3-4 0 0,-10-8 1 0 0,21 8 0 0 0,-17-9 0 0 0,-1 0 0 0 0,1 0 0 0 0,0-1 0 0 0,0 0 0 0 0,0 0 0 0 0,13-1 0 0 0,51-7 0 0 0,-17 0 16 0 0,83-7 231 0 0,9 0 107 0 0,-109 12-135 0 0,69 5 1 0 0,-88 0-153 0 0,0 0-1 0 0,-1 2 1 0 0,28 9 0 0 0,-33-8-25 0 0,-13-6-41 0 0,1 0 0 0 0,-1 1-1 0 0,1-1 1 0 0,-1 0-1 0 0,0 1 1 0 0,1-1-1 0 0,-1 1 1 0 0,0-1 0 0 0,1 0-1 0 0,-1 1 1 0 0,0-1-1 0 0,0 1 1 0 0,1-1-1 0 0,-1 1 1 0 0,0-1-1 0 0,0 1 1 0 0,0-1 0 0 0,1 1-1 0 0,-2 0 0 0 0,1 0 0 0 0,0 0 0 0 0,-1 0 0 0 0,1 0 0 0 0,-1 0 0 0 0,1 0 0 0 0,-1 0 0 0 0,1 0 0 0 0,-1-1 0 0 0,0 1 0 0 0,1 0 0 0 0,-1 0 0 0 0,0-1 0 0 0,1 1 0 0 0,-1-1 0 0 0,0 1 0 0 0,0 0 0 0 0,0-1 0 0 0,0 1 0 0 0,0-1 0 0 0,0 0 0 0 0,-1 1 0 0 0,-24 7 0 0 0,-56 11 91 0 0,28-9-142 0 0,1 3 0 0 0,-99 39-1 0 0,-81 52-437 0 0,-13-2 489 0 0,206-85 0 0 0,1 1 0 0 0,1 2 0 0 0,-46 33 0 0 0,1 6 0 0 0,40-28 11 0 0,41-29 411 0 0,5-3-279 0 0,18-4 58 0 0,0 1-1 0 0,1 0 0 0 0,-1 2 1 0 0,1 1-1 0 0,0 1 0 0 0,24 2 1 0 0,82 7-64 0 0,183-12 0 0 0,192-72 530 0 0,-184 19-328 0 0,-305 53-308 0 0,-9 2-22 0 0,0 0 0 0 0,-1 0 0 0 0,1 0 0 0 0,0 1 0 0 0,-1 0 1 0 0,1 0-1 0 0,0 0 0 0 0,7 2 0 0 0,-12-2-9 0 0,1 0-1 0 0,-1 0 1 0 0,1 0-1 0 0,-1 0 0 0 0,1 0 0 0 0,-1 0 1 0 0,1 1-1 0 0,-1-1 0 0 0,1 0 1 0 0,-1 0-1 0 0,0 0 0 0 0,1 1 0 0 0,-1-1 1 0 0,1 0-1 0 0,-1 1 0 0 0,0-1 0 0 0,1 0 1 0 0,-1 1-1 0 0,0-1 0 0 0,1 1 0 0 0,-1 1-13 0 0,0-1-1 0 0,0 1 0 0 0,-1-1 1 0 0,1 1-1 0 0,0-1 0 0 0,-1 1 1 0 0,1-1-1 0 0,-1 1 0 0 0,1-1 1 0 0,-1 1-1 0 0,1-1 0 0 0,-1 0 1 0 0,0 1-1 0 0,0-1 0 0 0,0 0 1 0 0,-2 2-1 0 0,-19 22-269 0 0,16-19 42 0 0,-1-1 1 0 0,0 0-1 0 0,0 0 0 0 0,0-1 1 0 0,-1 0-1 0 0,-12 6 0 0 0,-10 1-4333 0 0,21-7 1649 0 0,-6 2-3977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0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329 138 5063 0 0,'0'0'390'0'0,"-1"-2"-252"0"0,-2-9 1121 0 0,1 0-1 0 0,1-1 1 0 0,0 1-1 0 0,0-1 1 0 0,2-16-1 0 0,-1 6 230 0 0,0 20-944 0 0,0 1-471 0 0,0 0 0 0 0,0 0 0 0 0,0 0 0 0 0,0 0 0 0 0,0 0 0 0 0,0 0 0 0 0,-1 0 0 0 0,1 0 0 0 0,0 0 0 0 0,-1 0 0 0 0,1 0 0 0 0,-1 0 0 0 0,1 0 0 0 0,-1 0 0 0 0,0 0 0 0 0,1 1 0 0 0,-1-1 0 0 0,0 0 0 0 0,1 0 0 0 0,-1 1 0 0 0,0-1 0 0 0,0 0 0 0 0,0 1 0 0 0,0-1 0 0 0,0 1 0 0 0,0-1 0 0 0,1 1 0 0 0,-1-1 0 0 0,0 1 0 0 0,0 0 0 0 0,-2-1 0 0 0,0 1-61 0 0,0-1 1 0 0,0 1-1 0 0,0-1 0 0 0,0 1 0 0 0,0 0 0 0 0,0 0 0 0 0,0 0 0 0 0,0 1 0 0 0,-6 0 0 0 0,-3 4 90 0 0,-1 1 1 0 0,1-1-1 0 0,0 2 0 0 0,1 0 0 0 0,0 0 0 0 0,0 1 0 0 0,0 0 1 0 0,-18 19-1 0 0,5 0 345 0 0,1 0 0 0 0,-22 34 1 0 0,38-51-190 0 0,0 1 1 0 0,1-1 0 0 0,0 1 0 0 0,1 0 0 0 0,1 1 0 0 0,-1-1 0 0 0,2 1 0 0 0,-5 20 0 0 0,8-30-230 0 0,0 0 1 0 0,1-1-1 0 0,-1 1 0 0 0,0 0 0 0 0,1 0 1 0 0,-1-1-1 0 0,1 1 0 0 0,-1 0 0 0 0,1-1 0 0 0,0 1 1 0 0,0-1-1 0 0,0 1 0 0 0,-1-1 0 0 0,2 1 1 0 0,-1-1-1 0 0,1 2 0 0 0,-1-2 1 0 0,0-1-22 0 0,-1 1 0 0 0,1-1 1 0 0,0 1-1 0 0,-1-1 0 0 0,1 0 1 0 0,0 1-1 0 0,0-1 0 0 0,-1 1 0 0 0,1-1 1 0 0,0 0-1 0 0,0 0 0 0 0,0 0 1 0 0,0 1-1 0 0,-1-1 0 0 0,1 0 0 0 0,0 0 1 0 0,0 0-1 0 0,0 0 0 0 0,1-1 1 0 0,1 1 18 0 0,5 1 17 0 0,0-1 0 0 0,0-1 0 0 0,0 0 0 0 0,0 0-1 0 0,0 0 1 0 0,0-1 0 0 0,14-5 0 0 0,54-27 128 0 0,-50 22-159 0 0,-5 2-1445 0 0,-11 4-5546 0 0,-5 3 6038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2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1316 16 5063 0 0,'47'-12'496'0'0,"-33"9"-466"0"0,-11 4-65 0 0,3 1 2080 0 0,12 2 11793 0 0,-26-5-13331 0 0,-1 2-461 0 0,0 0-1 0 0,-1 0 1 0 0,1 0-1 0 0,0 1 1 0 0,0 1-1 0 0,0-1 1 0 0,-14 8-1 0 0,1-2-42 0 0,-25 11-174 0 0,-57 30 1 0 0,-25 12-145 0 0,-398 128-354 0 0,144-67 594 0 0,299-90 75 0 0,84-32 0 0 0,-1 0 0 0 0,0 0 0 0 0,0 1 0 0 0,1-1 0 0 0,-1 0 0 0 0,0 1 0 0 0,0-1 0 0 0,1 1 0 0 0,-1-1 0 0 0,0 1 0 0 0,1-1 0 0 0,-1 1 0 0 0,1 0 0 0 0,-2 0 0 0 0,2 0 2 0 0,0 0-1 0 0,-1 0 1 0 0,1 0 0 0 0,0 0-1 0 0,0 0 1 0 0,0 0-1 0 0,0 0 1 0 0,0 0-1 0 0,0 0 1 0 0,0 0 0 0 0,0 0-1 0 0,1 0 1 0 0,-1 0-1 0 0,0 0 1 0 0,1 0 0 0 0,-1 0-1 0 0,0 0 1 0 0,1 0-1 0 0,-1 0 1 0 0,1 0 0 0 0,0 0-1 0 0,-1 0 1 0 0,1-1-1 0 0,0 1 1 0 0,-1 0 0 0 0,1 0-1 0 0,0-1 1 0 0,0 1-1 0 0,0 0 1 0 0,1 0-1 0 0,3 2 31 0 0,0 0 0 0 0,0 0 0 0 0,0 0-1 0 0,8 3 1 0 0,37 9 123 0 0,0-1-1 0 0,1-3 0 0 0,60 6 1 0 0,-6-12 108 0 0,-52-3-78 0 0,47-3 169 0 0,-37 0-126 0 0,129-12 503 0 0,-142 9-510 0 0,59-12 257 0 0,19-2 12 0 0,-104 18-423 0 0,-24 0-72 0 0,0 1 1 0 0,0-1 0 0 0,0 1-1 0 0,0-1 1 0 0,0 1 0 0 0,1-1-1 0 0,-1 1 1 0 0,0-1 0 0 0,0 1-1 0 0,-1-1 1 0 0,1 1 0 0 0,0-1-1 0 0,0 1 1 0 0,0-1 0 0 0,0 1-1 0 0,0-1 1 0 0,0 1-1 0 0,-1 0 1 0 0,-1 3-6 0 0,-1 0 0 0 0,1 0 1 0 0,0-1-1 0 0,-1 1 0 0 0,0-1 0 0 0,0 1 0 0 0,0-1 1 0 0,-1 0-1 0 0,1-1 0 0 0,-6 5 0 0 0,-5 1-18 0 0,-21 12 0 0 0,-251 90-277 0 0,188-77 270 0 0,-104 52 0 0 0,170-67 42 0 0,-38 27-1 0 0,-3 3-40 0 0,57-38 49 0 0,1 0 0 0 0,0 1 0 0 0,1 0 0 0 0,0 1 0 0 0,1 1 0 0 0,0 0 0 0 0,1 1 0 0 0,0 1 0 0 0,-12 19-1 0 0,21-22-58 0 0,2-10 54 0 0,1 1 79 0 0,-1-1 2 0 0,1-1-73 0 0,0 0-1 0 0,0 0 1 0 0,0 0 0 0 0,0 0 0 0 0,0 0 0 0 0,0 0 0 0 0,1 0-1 0 0,-1 0 1 0 0,0 0 0 0 0,0 0 0 0 0,1 0 0 0 0,-1 0 0 0 0,0 0-1 0 0,1 0 1 0 0,-1-1 0 0 0,1 1 0 0 0,-1 0 0 0 0,1 0 0 0 0,0 0-1 0 0,-1-1 1 0 0,1 1 0 0 0,0 0 0 0 0,0-1 0 0 0,-1 1-1 0 0,1 0 1 0 0,1 0 0 0 0,2 1 38 0 0,0 0-1 0 0,1 0 1 0 0,-1 0-1 0 0,1 0 1 0 0,-1-1-1 0 0,1 0 1 0 0,-1 1-1 0 0,1-2 1 0 0,0 1-1 0 0,-1-1 1 0 0,9 0-1 0 0,7 0 189 0 0,29-7 0 0 0,-31 4-126 0 0,56-7 377 0 0,1 2 0 0 0,85 2 0 0 0,95 32-165 0 0,11 0-284 0 0,-127-30-2 0 0,23 1 70 0 0,8 20-245 0 0,-107-8-237 0 0,-61-8 283 0 0,-4-1-1558 0 0,-77-1-2297 0 0,66 0 2448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3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2759 0 0,'0'0'1523'0'0,"1"-9"1338"0"0,-1 8-2247 0 0,0-1 0 0 0,0 0 0 0 0,1 1 0 0 0,-1-1 0 0 0,0 1 0 0 0,1-1-1 0 0,-1 0 1 0 0,1 1 0 0 0,0-1 0 0 0,0-1 0 0 0,5 2 2420 0 0,2 8-2109 0 0,67 85 1027 0 0,-48-56-1353 0 0,36 36 1 0 0,-33-42-287 0 0,2-2 1 0 0,1-2 0 0 0,2 0-1 0 0,0-3 1 0 0,45 23-1 0 0,98 43 123 0 0,-129-60-844 0 0,-47-28 147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3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8751 0 0,'0'0'10391'0'0,"0"2"-9972"0"0,1 1-368 0 0,0 0 0 0 0,0 0 1 0 0,-1 0-1 0 0,0 0 1 0 0,1-1-1 0 0,-1 1 1 0 0,0 0-1 0 0,0 0 0 0 0,-1 0 1 0 0,1 0-1 0 0,-1 0 1 0 0,1 0-1 0 0,-1 0 1 0 0,0-1-1 0 0,0 1 0 0 0,0 0 1 0 0,0 0-1 0 0,-1-1 1 0 0,-2 4-1 0 0,-5 9 29 0 0,-1 0-1 0 0,-12 13 1 0 0,17-22-50 0 0,-40 46 68 0 0,-54 48-1 0 0,3-6 157 0 0,58-49-43 0 0,-13 12-392 0 0,47-53 185 0 0,-8 8-692 0 0,0 0 0 0 0,-1-1 1 0 0,-20 14-1 0 0,31-24-216 0 0,25-12-4103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3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10159 0 0,'0'0'920'0'0,"2"3"-586"0"0,29 38 3460 0 0,53 55 1 0 0,48 31-457 0 0,-118-115-3242 0 0,0-1-1 0 0,1-1 0 0 0,0 0 0 0 0,1-1 1 0 0,0-1-1 0 0,21 9 0 0 0,-23-11-123 0 0,-4-4-327 0 0,-2-3-114 0 0,-6 1 46 0 0,1 0-1 0 0,-1 0 1 0 0,0 0-1 0 0,1-1 1 0 0,-1 1-1 0 0,0-1 1 0 0,0 0-1 0 0,1 1 1 0 0,-1-1 0 0 0,0 0-1 0 0,0-1 1 0 0,0 1-1 0 0,0 0 1 0 0,2-2-1 0 0,5-8-1404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3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 13303 0 0,'0'0'1496'0'0,"2"1"-1061"0"0,0 0-331 0 0,0 0 0 0 0,-1 0 1 0 0,1 0-1 0 0,-1 0 0 0 0,1 0 1 0 0,-1 1-1 0 0,0-1 0 0 0,1 0 0 0 0,-1 1 1 0 0,0-1-1 0 0,0 1 0 0 0,0-1 1 0 0,0 1-1 0 0,0 0 0 0 0,0-1 0 0 0,-1 1 1 0 0,1 0-1 0 0,0 0 0 0 0,-1-1 0 0 0,0 1 1 0 0,1 0-1 0 0,-1 0 0 0 0,0 2 1 0 0,0 1 38 0 0,0 1 0 0 0,0-1 1 0 0,-1 1-1 0 0,0-1 0 0 0,0 0 1 0 0,0 1-1 0 0,-4 6 0 0 0,-8 20 461 0 0,-33 54-1 0 0,21-44-363 0 0,-116 203 629 0 0,67-120-405 0 0,62-104-360 0 0,0 1 0 0 0,2 0 0 0 0,0 0 0 0 0,-8 29 0 0 0,16-43-91 0 0,0 0 1 0 0,1 0 0 0 0,0 0 0 0 0,0 0 0 0 0,0 0 0 0 0,1 1-1 0 0,0-1 1 0 0,1 0 0 0 0,0 0 0 0 0,0 0 0 0 0,1 0 0 0 0,0 0-1 0 0,0 0 1 0 0,1 0 0 0 0,0-1 0 0 0,4 9 0 0 0,-6-15-372 0 0,1 1 0 0 0,-1 0 0 0 0,0-1 0 0 0,1 0 0 0 0,-1 1 0 0 0,1-1 1 0 0,-1 0-1 0 0,1 1 0 0 0,0-1 0 0 0,0 0 0 0 0,-1 0 0 0 0,1-1 0 0 0,4 2 0 0 0,-4-1-988 0 0,14 5-5564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32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4143 0 0,'3'1'8212'0'0,"0"0"-7637"0"0,0 0 0 0 0,0 1 0 0 0,0-1 0 0 0,0 1-1 0 0,0-1 1 0 0,2 3 0 0 0,-2-1-503 0 0,-1-1-1 0 0,0 0 0 0 0,0 1 1 0 0,0-1-1 0 0,0 1 1 0 0,0 0-1 0 0,0 0 0 0 0,-1-1 1 0 0,0 1-1 0 0,1 0 1 0 0,-1 0-1 0 0,0 0 0 0 0,0 1 1 0 0,-1-1-1 0 0,1 0 1 0 0,-1 0-1 0 0,1 5 1 0 0,-1 9 177 0 0,0 1 1 0 0,-1-1-1 0 0,0 0 1 0 0,-5 19-1 0 0,-21 67 466 0 0,6-29-329 0 0,-65 200 454 0 0,79-256-804 0 0,0-1 0 0 0,-1 1 0 0 0,-14 20 0 0 0,16-29-44 0 0,0 0 0 0 0,-1 0 0 0 0,0-1 0 0 0,0-1 0 0 0,-1 1 0 0 0,0-1 0 0 0,-13 10 0 0 0,-1-2-263 0 0,20-14-165 0 0,-1-2-326 0 0,2 2 663 0 0,1-1 0 0 0,-1 0 0 0 0,1 0 0 0 0,0 0 1 0 0,-1 0-1 0 0,1 0 0 0 0,0 0 0 0 0,-1 0 0 0 0,1 0 0 0 0,-1 0 0 0 0,1 0 0 0 0,0 0 0 0 0,-1 0 1 0 0,1-1-1 0 0,0 1 0 0 0,-1 0 0 0 0,1 0 0 0 0,0 0 0 0 0,-1 0 0 0 0,1-1 0 0 0,0 1 1 0 0,0 0-1 0 0,-1 0 0 0 0,1-1 0 0 0,0 1 0 0 0,-1 0 0 0 0,1-1 0 0 0,-1-2-349 0 0,0 1 0 0 0,0-1-1 0 0,1 0 1 0 0,-1 0 0 0 0,1 0 0 0 0,0 0-1 0 0,0 0 1 0 0,0-5 0 0 0,5-14-1622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3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176 347 5527 0 0,'-2'1'423'0'0,"-80"54"3124"0"0,68-46-2106 0 0,-1-1 0 0 0,0-1 1 0 0,-31 11-1 0 0,44-18 64 0 0,3-3-1365 0 0,-1-1-1 0 0,1 1 0 0 0,-1 0 0 0 0,1-1 1 0 0,0 1-1 0 0,0 0 0 0 0,1 0 0 0 0,-1-1 1 0 0,1 1-1 0 0,0 0 0 0 0,2-3 0 0 0,26-30 461 0 0,11-5-254 0 0,56-42 0 0 0,-13 13-341 0 0,-44 34-24 0 0,48-33 0 0 0,-74 60 16 0 0,0 0 0 0 0,1 0 0 0 0,0 2-1 0 0,1-1 1 0 0,-1 2 0 0 0,2 0-1 0 0,27-6 1 0 0,-39 12 21 0 0,-1-1 0 0 0,1 1 1 0 0,0-1-1 0 0,0 1 0 0 0,0 1 0 0 0,0-1 0 0 0,0 1 0 0 0,0 0 1 0 0,-1 0-1 0 0,1 0 0 0 0,0 1 0 0 0,-1-1 0 0 0,1 1 0 0 0,4 3 0 0 0,-2-1 68 0 0,-1 0-1 0 0,0 1 0 0 0,-1 0 0 0 0,1 0 0 0 0,-1 0 0 0 0,0 0 0 0 0,0 1 0 0 0,6 9 0 0 0,0 4 114 0 0,-1 0 0 0 0,0 0 0 0 0,-2 1 0 0 0,0 0 0 0 0,7 31 0 0 0,-14-47-161 0 0,0 1 0 0 0,0-1 0 0 0,-1 1 1 0 0,0-1-1 0 0,1 0 0 0 0,-1 1 0 0 0,-1-1 0 0 0,1 1 0 0 0,-1-1 0 0 0,1 1 0 0 0,-1-1 0 0 0,-1 0 0 0 0,-1 7 0 0 0,0-5 0 0 0,0-1 0 0 0,0 1 0 0 0,-1-1 0 0 0,0 1 0 0 0,0-1 0 0 0,0-1 0 0 0,0 1 0 0 0,-10 7 0 0 0,-15 10-6 0 0,-33 20 1 0 0,23-16-21 0 0,-73 42-12 0 0,33-21 0 0 0,63-37-85 0 0,-1-1-1 0 0,0 0 1 0 0,0-1 0 0 0,0-1-1 0 0,-1-1 1 0 0,-22 6 0 0 0,38-12 2 0 0,7-1-2203 0 0,-3 0 2041 0 0,0 1-1 0 0,1-1 1 0 0,-1 0 0 0 0,0 0 0 0 0,0 0 0 0 0,0 0 0 0 0,4-3-1 0 0,1-1-410 0 0,50-30-2257 0 0,-23 16 1434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3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13215 0 0,'0'0'4659'0'0,"-1"1"-4344"0"0,-3 4-116 0 0,-15 21 770 0 0,-31 52 1 0 0,23-26-577 0 0,3-9 187 0 0,1 2 0 0 0,-32 95 0 0 0,53-131-518 0 0,0 0-1 0 0,1 1 1 0 0,-1-1-1 0 0,2 1 0 0 0,-1 0 1 0 0,1-1-1 0 0,1 1 1 0 0,0 0-1 0 0,2 11 0 0 0,-1-15-58 0 0,-1 0 0 0 0,1 0 0 0 0,1-1 0 0 0,-1 1-1 0 0,1 0 1 0 0,0-1 0 0 0,0 1 0 0 0,0-1 0 0 0,1 0-1 0 0,-1 0 1 0 0,1-1 0 0 0,1 1 0 0 0,-1-1 0 0 0,1 1-1 0 0,7 4 1 0 0,-9-7-317 0 0,0 0-1 0 0,1-1 0 0 0,-1 1 1 0 0,1-1-1 0 0,-1 0 1 0 0,1 0-1 0 0,0 0 1 0 0,-1 0-1 0 0,1-1 0 0 0,0 0 1 0 0,-1 1-1 0 0,1-1 1 0 0,0-1-1 0 0,7 0 1 0 0,7-2-6512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3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5063 0 0,'0'1'4532'0'0,"-1"4"-3996"0"0,1 0 1 0 0,0-1-1 0 0,0 1 0 0 0,0-1 0 0 0,0 1 0 0 0,1 0 0 0 0,0-1 0 0 0,0 1 0 0 0,0-1 0 0 0,0 0 0 0 0,3 5 1 0 0,-1-1-69 0 0,1-1 1 0 0,0 1 0 0 0,1-1 0 0 0,0 0 0 0 0,8 9-1 0 0,3 0 158 0 0,-1-2-1 0 0,2 1 1 0 0,33 21-1 0 0,66 46 1192 0 0,-81-57-1363 0 0,87 81 495 0 0,-32-25-457 0 0,-87-79-530 0 0,1 1-1 0 0,0-1 1 0 0,-1 0 0 0 0,1 0-1 0 0,0 0 1 0 0,1 0 0 0 0,-1-1-1 0 0,0 0 1 0 0,0 0 0 0 0,1 0-1 0 0,-1 0 1 0 0,0-1 0 0 0,1 1-1 0 0,-1-1 1 0 0,0 0 0 0 0,1 0-1 0 0,-1-1 1 0 0,7-1 0 0 0,-2 0-267 0 0,0-1 0 0 0,0 0 0 0 0,0 0 1 0 0,-1 0-1 0 0,1-2 0 0 0,-1 1 0 0 0,14-11 1 0 0,-5 2-5136 0 0,-3-1-1650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3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 13359 0 0,'0'0'1210'0'0,"-1"2"-996"0"0,-10 16 556 0 0,0-1-1 0 0,-2 1 1 0 0,-22 22-1 0 0,16-18-471 0 0,-29 36 478 0 0,-37 42 252 0 0,22-28-267 0 0,37-41-380 0 0,-1 0 1 0 0,-61 51-1 0 0,67-66-295 0 0,-28 15-1 0 0,44-29-230 0 0,0 0 1 0 0,0 0-1 0 0,0 0 0 0 0,0-1 1 0 0,-1 1-1 0 0,1-1 0 0 0,0-1 0 0 0,-1 1 1 0 0,1-1-1 0 0,-6 0 0 0 0,9 0-459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0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7919 0 0,'0'0'363'0'0,"2"2"-12"0"0,19 16-209 0 0,6 2 4042 0 0,-22-17-2349 0 0,5-1 3418 0 0,20-20-4567 0 0,32-28-1 0 0,-38 27-724 0 0,63-55-502 0 0,9-6-799 0 0,-81 69 1200 0 0,0 0-1 0 0,1 2 0 0 0,0 0 1 0 0,29-11-1 0 0,-14 12 497 0 0,-31 8-338 0 0,1 0-1 0 0,0 0 0 0 0,-1 1 1 0 0,1-1-1 0 0,0 0 1 0 0,-1 0-1 0 0,1 0 0 0 0,0 1 1 0 0,-1-1-1 0 0,1 0 1 0 0,-1 1-1 0 0,1-1 0 0 0,-1 0 1 0 0,1 1-1 0 0,0-1 1 0 0,-1 1-1 0 0,1-1 0 0 0,-1 1 1 0 0,0-1-1 0 0,1 1 1 0 0,0 0-1 0 0,0 1 42 0 0,2 1 6 0 0,-1 1 1 0 0,0-1-1 0 0,0 1 1 0 0,0-1 0 0 0,0 1-1 0 0,-1 0 1 0 0,1 0 0 0 0,-1 0-1 0 0,0 0 1 0 0,0 0 0 0 0,0 0-1 0 0,-1 0 1 0 0,1 0 0 0 0,-1 5-1 0 0,0 9 412 0 0,-6 33 0 0 0,4-36-185 0 0,-5 11 564 0 0,6-24-817 0 0,0 1 146 0 0,0-2-32 0 0,-7 19-211 0 0,8-18-745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3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7831 0 0,'0'0'603'0'0,"-1"3"-396"0"0,-1 3 406 0 0,1 1 1 0 0,0 0 0 0 0,0 0-1 0 0,1-1 1 0 0,-1 1 0 0 0,2 0 0 0 0,-1 0-1 0 0,1 0 1 0 0,0 0 0 0 0,0-1-1 0 0,1 1 1 0 0,-1 0 0 0 0,6 9-1 0 0,-4-8-235 0 0,1 0 0 0 0,1 0-1 0 0,-1-1 1 0 0,1 1-1 0 0,1-1 1 0 0,-1-1 0 0 0,1 1-1 0 0,0-1 1 0 0,1 0-1 0 0,10 8 1 0 0,23 15 1012 0 0,42 38 1 0 0,-79-64-1365 0 0,1 1 0 0 0,-1-1-1 0 0,0 1 1 0 0,0 0 0 0 0,-1 0-1 0 0,1-1 1 0 0,-1 2 0 0 0,0-1 0 0 0,0 0-1 0 0,0 0 1 0 0,-1 1 0 0 0,1-1-1 0 0,-1 1 1 0 0,0-1 0 0 0,0 1 0 0 0,0 5-1 0 0,-1-7-28 0 0,-1 1 0 0 0,1 0 0 0 0,0-1 0 0 0,-1 1 0 0 0,0 0 0 0 0,0-1 0 0 0,0 1 0 0 0,-1 0 1 0 0,1-1-1 0 0,-1 0 0 0 0,1 1 0 0 0,-1-1 0 0 0,0 0 0 0 0,-1 0 0 0 0,1 0 0 0 0,0 0 0 0 0,-1 0 0 0 0,0-1 0 0 0,0 1 0 0 0,-5 3 0 0 0,-3 1-23 0 0,0 0-1 0 0,0-1 1 0 0,-1 0 0 0 0,-22 7 0 0 0,7-4-124 0 0,-32 5 0 0 0,51-12-9 0 0,0 0 0 0 0,0-1 0 0 0,0 0 0 0 0,0-1 0 0 0,0 0 0 0 0,0 0 0 0 0,-12-2 0 0 0,19 2 16 0 0,1-1-1 0 0,-1 1 1 0 0,0 0 0 0 0,0-1-1 0 0,1 1 1 0 0,-1-1-1 0 0,0 1 1 0 0,1-1 0 0 0,-1 1-1 0 0,0-1 1 0 0,1 1-1 0 0,-1-1 1 0 0,1 0-1 0 0,-1 1 1 0 0,1-1 0 0 0,-1 0-1 0 0,0-1 1 0 0,-1-6-1356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3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46 161 14599 0 0,'0'0'664'0'0,"-1"-1"-8"0"0,-3-4-364 0 0,3 4 752 0 0,-5 46 660 0 0,6-33-1481 0 0,1 0 1 0 0,0-1-1 0 0,1 1 0 0 0,1 0 0 0 0,0 0 1 0 0,0-1-1 0 0,1 0 0 0 0,1 0 0 0 0,0 0 1 0 0,0 0-1 0 0,1-1 0 0 0,0 0 0 0 0,10 12 1 0 0,-1-4-47 0 0,2 0 1 0 0,0-1 0 0 0,0-1 0 0 0,2 0-1 0 0,30 20 1 0 0,-43-32-339 0 0,6 5 176 0 0,-4-6-4385 0 0,1-3 2574 0 0</inkml:trace>
  <inkml:trace contextRef="#ctx0" brushRef="#br0" timeOffset="1">478 1 8287 0 0,'0'0'9086'0'0,"-2"2"-8604"0"0,-60 67 1488 0 0,32-38-1688 0 0,1 2 0 0 0,2 1 0 0 0,-31 49 0 0 0,33-35-187 0 0,1 2 1 0 0,2 0 0 0 0,3 1 0 0 0,2 1 0 0 0,3 1-1 0 0,-15 99 1 0 0,24-113 78 0 0,-20 120-3486 0 0,20-139 2410 0 0,-1-1 0 0 0,0 0 0 0 0,-1 0 1 0 0,-1 0-1 0 0,-20 33 0 0 0,-1-5 3523 0 0,31-48-2151 0 0,19-12-4549 0 0,-7 3-1096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3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14223 0 0,'0'0'1571'0'0,"2"0"-1280"0"0,1 0-182 0 0,1 1 0 0 0,-1-1 0 0 0,1 1 0 0 0,0 0 0 0 0,-1 0 0 0 0,1 0 0 0 0,-1 1 0 0 0,0-1 0 0 0,0 1 0 0 0,1 0 0 0 0,-1 0 0 0 0,0 0 0 0 0,0 0 0 0 0,-1 0 0 0 0,6 5 0 0 0,3 6 176 0 0,0-1 0 0 0,11 19 0 0 0,-13-18-80 0 0,189 224 1868 0 0,-144-177-1714 0 0,-32-34-88 0 0,-1 0 1 0 0,-1 1-1 0 0,-1 1 1 0 0,17 35-1 0 0,-28-46-147 0 0,0 0 1 0 0,-2 1-1 0 0,0 0 0 0 0,-1 0 0 0 0,-1 0 0 0 0,0 1 1 0 0,-1-1-1 0 0,-2 1 0 0 0,1 19 0 0 0,-4-16-19 0 0,0 0 0 0 0,-1 0 0 0 0,-2 0 0 0 0,0-1 0 0 0,-1 0 0 0 0,-1 0 0 0 0,-1 0 0 0 0,-1-1 0 0 0,-19 32 0 0 0,-10 7 202 0 0,-76 92-1 0 0,-47 30 198 0 0,141-159-545 0 0,5-5-326 0 0,11-12 98 0 0,0 0 0 0 0,0-1 1 0 0,0 1-1 0 0,-1-1 0 0 0,1 0 0 0 0,-1 0 0 0 0,0-1 1 0 0,-1 1-1 0 0,-7 3 0 0 0,11-6 66 0 0,15-9-3642 0 0,3-2 2301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35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5527 0 0,'0'0'12591'0'0,"2"0"-11688"0"0,227-22 2803 0 0,-84 1-4547 0 0,-123 16-1836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3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35 8287 0 0,'-2'2'639'0'0,"-16"16"6736"0"0,24-9-5227 0 0,-4-8-1992 0 0,0 0 1 0 0,-1 1-1 0 0,1-1 1 0 0,0 0 0 0 0,0 0-1 0 0,1 0 1 0 0,-1 0-1 0 0,0-1 1 0 0,0 1 0 0 0,0-1-1 0 0,1 1 1 0 0,-1-1 0 0 0,0 0-1 0 0,3 1 1 0 0,35-3 1139 0 0,-30 1-927 0 0,71-5 894 0 0,155-32-1 0 0,-197 30-1360 0 0,-26 6-480 0 0,1-1 0 0 0,-1-1 0 0 0,14-5 0 0 0,-18 6-4967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 10591 0 0,'1'0'819'0'0,"22"-8"97"0"0,-20 7-375 0 0,0 0 1 0 0,0 1-1 0 0,0-1 1 0 0,0 1 0 0 0,1 0-1 0 0,-1 0 1 0 0,0 0-1 0 0,0 0 1 0 0,0 1 0 0 0,1-1-1 0 0,-1 1 1 0 0,0 0-1 0 0,0 0 1 0 0,0 0 0 0 0,5 3-1 0 0,-3-1-294 0 0,0 0-1 0 0,-1 0 1 0 0,1 1-1 0 0,0 0 0 0 0,-1 0 1 0 0,0 0-1 0 0,0 1 1 0 0,0-1-1 0 0,-1 1 1 0 0,0 0-1 0 0,1 0 0 0 0,2 7 1 0 0,-1-1 33 0 0,0 1-1 0 0,-1-1 1 0 0,0 1 0 0 0,4 22 0 0 0,-4-9-157 0 0,-2 0 0 0 0,-1 0 0 0 0,-1 0 0 0 0,0 0 0 0 0,-2 0 0 0 0,-2 0 0 0 0,0-1-1 0 0,-8 26 1 0 0,-5 5 196 0 0,-2-1-1 0 0,-37 72 0 0 0,48-110-306 0 0,-41 95 407 0 0,45-100-374 0 0,1 0 1 0 0,0 0-1 0 0,1 1 1 0 0,0-1-1 0 0,0 1 1 0 0,1-1-1 0 0,1 1 1 0 0,1 12-1 0 0,-1-18 13 0 0,0-4-43 0 0,0 0-1 0 0,0 0 1 0 0,1 0 0 0 0,-1 0-1 0 0,1 0 1 0 0,-1 0 0 0 0,1 0-1 0 0,0 0 1 0 0,0 0-1 0 0,0-1 1 0 0,0 1 0 0 0,0 0-1 0 0,0 0 1 0 0,2 1-1 0 0,-1 0 11 0 0,0 0 0 0 0,0 0 0 0 0,1 0 0 0 0,-1 0-1 0 0,1-1 1 0 0,0 1 0 0 0,0-1 0 0 0,0 0 0 0 0,0 0-1 0 0,0 0 1 0 0,0 0 0 0 0,4 2 0 0 0,-5-4-163 0 0,1 1-1 0 0,-1 0 1 0 0,0-1 0 0 0,1 1 0 0 0,-1-1 0 0 0,0 0-1 0 0,1 0 1 0 0,2 0 0 0 0,-3 0-317 0 0,0 0-1 0 0,0-1 1 0 0,0 1-1 0 0,0-1 1 0 0,-1 1 0 0 0,1-1-1 0 0,0 0 1 0 0,0 0 0 0 0,-1 1-1 0 0,4-4 1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3:5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27 6703 0 0,'0'0'608'0'0,"-2"0"-500"0"0,0 0 143 0 0,0 0-1 0 0,0 0 0 0 0,0 0 1 0 0,0 0-1 0 0,0 0 0 0 0,0 1 1 0 0,0-1-1 0 0,0 1 0 0 0,0-1 0 0 0,0 1 1 0 0,0 0-1 0 0,0 0 0 0 0,-2 1 1 0 0,3-1-78 0 0,0 0 0 0 0,0-1 0 0 0,0 1 1 0 0,0-1-1 0 0,0 1 0 0 0,0-1 0 0 0,0 0 0 0 0,0 1 1 0 0,0-1-1 0 0,0 0 0 0 0,0 0 0 0 0,-1 0 0 0 0,0 1 1 0 0,-21 2 6828 0 0,34 3-6924 0 0,-7-3-101 0 0,31 19-171 0 0,1-3 0 0 0,1-1 1 0 0,0-1-1 0 0,2-2 0 0 0,49 12 0 0 0,24 1 80 0 0,44 10 37 0 0,-115-30 84 0 0,76 4 0 0 0,316-20 210 0 0,-328 4-167 0 0,560-20-89 0 0,-1 19-112 0 0,-68 5 295 0 0,-114-2 80 0 0,462-5 38 0 0,-345-29-28 0 0,0-16 101 0 0,-364 31-190 0 0,-1-1 0 0 0,204-17 168 0 0,263 3 403 0 0,-9 40 347 0 0,-644-2-1001 0 0,436 22 452 0 0,-1 20-262 0 0,-349-24 45 0 0,165 47 0 0 0,50 23 1029 0 0,-297-79-1036 0 0,90 9 0 0 0,-140-20-689 0 0,3 0 1306 0 0,-30 7-13924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5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9215 0 0,'0'0'6998'0'0,"1"-1"-6129"0"0,61-22 1424 0 0,-21 8-1509 0 0,0 1-277 0 0,1 2 0 0 0,0 2-1 0 0,57-6 1 0 0,-31 8-199 0 0,81 2 0 0 0,70 12-181 0 0,-215-6-136 0 0,59 4-1744 0 0,-51-4 209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4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7799 0 0,'0'0'5722'0'0,"2"0"-5137"0"0,13 9 652 0 0,-14-7-629 0 0,1-1-66 0 0,2 5 23 0 0,-1 0 0 0 0,1 0 0 0 0,-1 0 0 0 0,4 10 1 0 0,-5-10-269 0 0,0 0 1 0 0,1 0 0 0 0,0 0 0 0 0,1 0 0 0 0,-1-1 0 0 0,1 1 0 0 0,5 5 0 0 0,-4-7-192 0 0,-1 0 0 0 0,1-1 0 0 0,0 0 0 0 0,0 0 0 0 0,0 0 1 0 0,0 0-1 0 0,1-1 0 0 0,8 3 0 0 0,51 11 111 0 0,-36-10-100 0 0,-14-3-96 0 0,-4-1 17 0 0,-1 0 0 0 0,0 1 0 0 0,0 0 0 0 0,0 1 0 0 0,14 7 0 0 0,-22-10-33 0 0,0 0 0 0 0,0 1 0 0 0,0-1 0 0 0,0 1 1 0 0,0-1-1 0 0,-1 1 0 0 0,1 0 0 0 0,-1-1 0 0 0,1 1 0 0 0,-1 0 0 0 0,1 0 1 0 0,-1 0-1 0 0,0 0 0 0 0,0 0 0 0 0,0 1 0 0 0,-1-1 0 0 0,1 0 0 0 0,0 0 0 0 0,-1 1 1 0 0,1-1-1 0 0,-1 0 0 0 0,0 1 0 0 0,0-1 0 0 0,0 0 0 0 0,0 1 0 0 0,0-1 1 0 0,0 0-1 0 0,-1 1 0 0 0,1-1 0 0 0,-2 4 0 0 0,-2 6-12 0 0,0 1 0 0 0,-2-1 0 0 0,1 0 0 0 0,-1 0 0 0 0,-1-1 0 0 0,0 0 0 0 0,-11 13 0 0 0,-3 2-45 0 0,-43 38-1 0 0,45-46-102 0 0,-2-2 0 0 0,0 0 0 0 0,-1-1 0 0 0,-27 14 0 0 0,-2-9-486 0 0,50-19 442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14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13071 0 0,'0'0'1186'0'0,"0"2"-978"0"0,-1-1-193 0 0,1 1 0 0 0,0-1 0 0 0,0 1 0 0 0,0-1 1 0 0,0 1-1 0 0,0-1 0 0 0,1 1 0 0 0,-1-1 1 0 0,0 1-1 0 0,1-1 0 0 0,-1 0 0 0 0,1 1 0 0 0,-1-1 1 0 0,1 0-1 0 0,0 1 0 0 0,0-1 0 0 0,-1 0 0 0 0,1 0 1 0 0,0 0-1 0 0,0 1 0 0 0,0-1 0 0 0,1 1 1 0 0,0 0 70 0 0,0 0 1 0 0,-1 0-1 0 0,1 0 1 0 0,-1 0 0 0 0,1 0-1 0 0,-1 0 1 0 0,0 1-1 0 0,1 4 1 0 0,1 28 951 0 0,-3-27-831 0 0,0-1-1 0 0,1 1 0 0 0,2 9 1 0 0,11 37 775 0 0,2-1-1 0 0,33 74 1 0 0,-14-53-237 0 0,46 72-1 0 0,-57-108-581 0 0,2-1-1 0 0,1-2 1 0 0,43 43-1 0 0,-45-53-103 0 0,2-1-1 0 0,0-2 0 0 0,2-1 1 0 0,53 31-1 0 0,-73-47-46 0 0,-10-4-64 0 0,0 0 0 0 0,1 1 0 0 0,-1-1 0 0 0,0 0 0 0 0,0 0 0 0 0,0 0 1 0 0,-1 0-1 0 0,1 0 0 0 0,0 0 0 0 0,0-1 0 0 0,-3 2 0 0 0,-17 7-1809 0 0,10-7 66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0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0 363 15663 0 0,'0'0'4714'0'0,"2"-2"-3780"0"0,6-8-754 0 0,21-29 24 0 0,-27 35-207 0 0,0 0 0 0 0,0 0 0 0 0,-1 0 0 0 0,1 0 0 0 0,-1-1 0 0 0,0 1 0 0 0,1-7 0 0 0,-2 0 9 0 0,0 0-1 0 0,0-1 1 0 0,-1 1-1 0 0,-1 0 1 0 0,0 0-1 0 0,-4-11 1 0 0,3 9 9 0 0,0 0-1 0 0,1 0 1 0 0,-1-27 0 0 0,3 36-14 0 0,1 0 1 0 0,-1 0 0 0 0,1 0-1 0 0,0 0 1 0 0,0 0 0 0 0,0 0 0 0 0,0 0-1 0 0,1 0 1 0 0,-1 0 0 0 0,1 1-1 0 0,0-1 1 0 0,1 1 0 0 0,-1-1-1 0 0,0 1 1 0 0,1 0 0 0 0,0 0-1 0 0,3-3 1 0 0,7-4-2 0 0,-4 6-14 0 0,0 0 0 0 0,0 1 0 0 0,0-1 0 0 0,1 2 0 0 0,0-1 0 0 0,-1 1 0 0 0,1 1 0 0 0,11-1 0 0 0,83 4-169 0 0,-73-1 159 0 0,-26 0 18 0 0,7-1-15 0 0,-1 1-1 0 0,18 3 0 0 0,-15 0 10 0 0,-2 5 23 0 0,-10-6 14 0 0,-1-1 0 0 0,1 0 0 0 0,-1 1 0 0 0,0 0 1 0 0,0-1-1 0 0,0 1 0 0 0,0 0 0 0 0,0-1 0 0 0,-1 1 0 0 0,1 0 0 0 0,-1 0 1 0 0,1 0-1 0 0,-1-1 0 0 0,0 1 0 0 0,0 0 0 0 0,-1 0 0 0 0,1 0 0 0 0,-1 0 1 0 0,1-1-1 0 0,-1 1 0 0 0,-2 5 0 0 0,1-1 33 0 0,-1-1 0 0 0,0 1 0 0 0,0 0 0 0 0,0-1 0 0 0,-1 0 0 0 0,0 1 0 0 0,-8 7 0 0 0,-26 30 45 0 0,21-24-525 0 0,-1 0 1 0 0,-1 0 0 0 0,0-2-1 0 0,-32 23 1 0 0,46-38 277 0 0,1 0 0 0 0,-1 0 0 0 0,0-1 0 0 0,0 0 0 0 0,0 0-1 0 0,0 0 1 0 0,0-1 0 0 0,0 1 0 0 0,0-1 0 0 0,-7 0 0 0 0,10-1-19 0 0,0-1 31 0 0,1 0 49 0 0,-1 0 0 0 0,1 0 0 0 0,0 0 0 0 0,0 0 0 0 0,0-1 0 0 0,0 1 0 0 0,0 0 0 0 0,0 0 0 0 0,0-1 0 0 0,0 1 0 0 0,0-1 0 0 0,0 1 0 0 0,1-1 0 0 0,-1 1 0 0 0,1-1-1 0 0,-1 1 1 0 0,1-1 0 0 0,0 0 0 0 0,-1 1 0 0 0,1-1 0 0 0,0 0 0 0 0,0 1 0 0 0,0-1 0 0 0,0 0 0 0 0,1 1 0 0 0,-1-1 0 0 0,1-2 0 0 0,5-13-1056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1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 6447 0 0,'0'0'499'0'0,"-1"1"-328"0"0,-6 4 978 0 0,0 0 0 0 0,1 1 0 0 0,-1 0 0 0 0,1 1 0 0 0,1 0 0 0 0,-1-1 0 0 0,1 2 0 0 0,-6 10 0 0 0,-16 20 24 0 0,-75 99 883 0 0,71-96-1777 0 0,-2 3 28 0 0,-2-1 0 0 0,-74 69 0 0 0,74-84-236 0 0,0-3 0 0 0,-55 32-1 0 0,-82 26-186 0 0,170-82-78 0 0,20-6-12700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1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12895 0 0,'0'0'10961'0'0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1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33 137 2303 0 0,'5'-6'200'0'0,"11"-14"973"0"0,-13 14-547 0 0,1 1 0 0 0,0 0 1 0 0,0 0-1 0 0,7-6 0 0 0,76-68 11510 0 0,-96 88-11618 0 0,-75 57 1007 0 0,34-30-881 0 0,43-30-573 0 0,2 0 15 0 0,2-2-8 0 0,-3 7-11 0 0,5-10 24 0 0,1 1-11 0 0,-1 6-64 0 0,1 1-16 0 0,2-1 14 0 0,0-7 0 0 0,-1 1 0 0 0,1-1 0 0 0,-1 0 1 0 0,1 0-1 0 0,-1 0 0 0 0,1 0 1 0 0,0 0-1 0 0,0 0 0 0 0,-1-1 1 0 0,1 1-1 0 0,0 0 0 0 0,0-1 0 0 0,0 0 1 0 0,2 1-1 0 0,0 0 33 0 0,90 15 158 0 0,-80-13-205 0 0,-8-1 0 0 0,0-1 0 0 0,0 0 0 0 0,-1 0 0 0 0,1-1 0 0 0,0 1 0 0 0,0-1 0 0 0,0-1 0 0 0,0 1 0 0 0,8-2 0 0 0,-5-1 0 0 0,-1 1-12 0 0,-16 21-1314 0 0,1-7 24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1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32 3679 0 0,'-1'-2'106'0'0,"0"-14"170"0"0,1 16-77 0 0,0-1-1 0 0,0 1 1 0 0,0-1 0 0 0,0 0 0 0 0,0 1-1 0 0,0-1 1 0 0,0 0 0 0 0,0 1 0 0 0,0-1-1 0 0,0 0 1 0 0,0 1 0 0 0,1-1 0 0 0,-1 1 0 0 0,0-1-1 0 0,0 0 1 0 0,1 1 0 0 0,-1-1 0 0 0,0 1-1 0 0,1-1 1 0 0,-1 1 0 0 0,0-1 0 0 0,1 0-1 0 0,0 1 143 0 0,-1 0 1 0 0,1 0-1 0 0,5 5 5115 0 0,-6-5-5114 0 0,1 1-1 0 0,-1 0 0 0 0,11 18 5647 0 0,-6-8-7735 0 0,-3-5 1938 0 0,-1 1 0 0 0,0 0 0 0 0,0 0 0 0 0,-1 0 0 0 0,1 0 0 0 0,-2 11 0 0 0,-9 45 558 0 0,4-30-448 0 0,3-11-166 0 0,-20 191-607 0 0,22-184 4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1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61 119 9327 0 0,'0'0'430'0'0,"0"-3"-14"0"0,-11-65 928 0 0,0 20 6410 0 0,-5 72-7454 0 0,11-6-175 0 0,0-1 0 0 0,1 1 0 0 0,1 0 0 0 0,0 0-1 0 0,1 0 1 0 0,1 0 0 0 0,1 1 0 0 0,1-1 0 0 0,0 0 0 0 0,2 0 0 0 0,0 0-1 0 0,0 0 1 0 0,12 30 0 0 0,-11-38-68 0 0,1 1 1 0 0,0-1-1 0 0,1 0 0 0 0,0 0 1 0 0,1 0-1 0 0,0-1 0 0 0,0 0 0 0 0,1 0 1 0 0,0-1-1 0 0,1 0 0 0 0,9 7 1 0 0,-10-10-112 0 0,-1 0 0 0 0,0-1 1 0 0,1 0-1 0 0,0 0 0 0 0,0-1 1 0 0,0 0-1 0 0,1 0 1 0 0,-1-1-1 0 0,1 0 0 0 0,-1 0 1 0 0,1-1-1 0 0,0 0 0 0 0,-1-1 1 0 0,1 0-1 0 0,12-1 1 0 0,15-7-5074 0 0,2-3-1760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1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1144 0 11975 0 0,'0'0'923'0'0,"1"2"-602"0"0,1 4 209 0 0,-1 1 0 0 0,1-1 0 0 0,-1 0-1 0 0,0 1 1 0 0,0-1 0 0 0,-1 1 0 0 0,0-1-1 0 0,0 1 1 0 0,-1-1 0 0 0,0 1-1 0 0,-2 10 1 0 0,0-10-339 0 0,1 0 0 0 0,-1 0-1 0 0,0 0 1 0 0,0-1 0 0 0,-1 1-1 0 0,0-1 1 0 0,0 0 0 0 0,-1 0-1 0 0,0 0 1 0 0,-7 6 0 0 0,-14 12-17 0 0,0-2 1 0 0,-56 34-1 0 0,-65 25-108 0 0,74-46-466 0 0,-1-2 0 0 0,-2-5 0 0 0,-1-2-1 0 0,-1-4 1 0 0,-111 17 0 0 0,166-35 91 0 0,0-2 1 0 0,0 0 0 0 0,0-2-1 0 0,1 0 1 0 0,-1-1 0 0 0,-29-6-1 0 0,48 6 258 0 0,0 0-1 0 0,0 0 1 0 0,1-1 0 0 0,-1 1-1 0 0,1-1 1 0 0,-1 0-1 0 0,1 0 1 0 0,0 0 0 0 0,0 0-1 0 0,0-1 1 0 0,0 1-1 0 0,0-1 1 0 0,0 0 0 0 0,-4-5-1 0 0,6 6 52 0 0,0 0 0 0 0,0 1-1 0 0,0-1 1 0 0,0 0 0 0 0,1 0-1 0 0,-1 0 1 0 0,0 0 0 0 0,1 0-1 0 0,0 0 1 0 0,-1 0 0 0 0,1 0-1 0 0,0 0 1 0 0,0 0 0 0 0,0 0 0 0 0,0-1-1 0 0,0 1 1 0 0,1 0 0 0 0,-1 0-1 0 0,1 0 1 0 0,-1 0 0 0 0,1 0-1 0 0,0 0 1 0 0,0 1 0 0 0,-1-1-1 0 0,2 0 1 0 0,-1 0 0 0 0,0 0 0 0 0,3-2-1 0 0,-1-1 73 0 0,1 1-1 0 0,0 0 0 0 0,0 1 0 0 0,0-1 1 0 0,1 1-1 0 0,-1-1 0 0 0,1 1 0 0 0,0 1 1 0 0,0-1-1 0 0,0 1 0 0 0,0-1 0 0 0,0 2 1 0 0,0-1-1 0 0,1 0 0 0 0,-1 1 0 0 0,1 0 1 0 0,-1 0-1 0 0,9 1 0 0 0,-7 0 61 0 0,0 0 1 0 0,0 1-1 0 0,0 0 0 0 0,0 0 0 0 0,0 1 1 0 0,-1 0-1 0 0,1 0 0 0 0,0 0 0 0 0,-1 1 0 0 0,1 0 1 0 0,-1 1-1 0 0,0-1 0 0 0,0 1 0 0 0,6 5 1 0 0,-2 1 118 0 0,1 0 1 0 0,-2 1 0 0 0,1 0 0 0 0,-2 1-1 0 0,1 0 1 0 0,-2 0 0 0 0,1 1 0 0 0,-2 0-1 0 0,7 16 1 0 0,-3 0 117 0 0,0 0-1 0 0,-2 1 1 0 0,5 39-1 0 0,-10-35-320 0 0,-1 0-1 0 0,-1-1 0 0 0,-2 1 1 0 0,-1-1-1 0 0,-2 1 0 0 0,-2-1 1 0 0,-13 50-1 0 0,15-70-101 0 0,1-3-123 0 0,0 1 0 0 0,-1 11 0 0 0,3-20 142 0 0,1 0-1 0 0,0 0 1 0 0,0 0 0 0 0,0 0-1 0 0,0 0 1 0 0,0 0-1 0 0,0 0 1 0 0,0 0 0 0 0,1-1-1 0 0,-1 1 1 0 0,1 0 0 0 0,-1 0-1 0 0,1 0 1 0 0,0 0-1 0 0,0-1 1 0 0,0 1 0 0 0,0 0-1 0 0,1 2 1 0 0,5 3-636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1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57 175 6447 0 0,'1'-3'10928'0'0,"2"9"-10752"0"0,0 1-1 0 0,0 0 1 0 0,-1 0-1 0 0,0 0 1 0 0,-1 0-1 0 0,1 0 1 0 0,-1 1-1 0 0,-1-1 1 0 0,1 0-1 0 0,-1 1 1 0 0,-2 12-1 0 0,-2 12 270 0 0,-13 44 0 0 0,9-40-206 0 0,-2 5-95 0 0,-16 91 120 0 0,22-106-232 0 0,1 0 1 0 0,2 0 0 0 0,2 29 0 0 0,-1-55-19 0 0,0 1 0 0 0,-1-1 0 0 0,1 0 0 0 0,0 1 0 0 0,0-1 0 0 0,1 0 0 0 0,-1 1 0 0 0,0-1 0 0 0,0 0 0 0 0,0 1 0 0 0,0-1 0 0 0,0 0 0 0 0,0 1 0 0 0,0-1 1 0 0,0 0-1 0 0,1 1 0 0 0,-1-1 0 0 0,0 0 0 0 0,0 1 0 0 0,0-1 0 0 0,1 0 0 0 0,-1 0 0 0 0,0 1 0 0 0,0-1 0 0 0,1 0 0 0 0,-1 0 0 0 0,0 0 0 0 0,1 1 0 0 0,-1-1 1 0 0,0 0-1 0 0,0 0 0 0 0,1 0 0 0 0,-1 0 0 0 0,0 0 0 0 0,1 0 0 0 0,1 0 8 0 0,-1 0 0 0 0,0 0 0 0 0,0-1 0 0 0,0 1 0 0 0,0 0 0 0 0,0-1 0 0 0,0 1 0 0 0,0-1 0 0 0,0 1 0 0 0,0-1 0 0 0,1-1 0 0 0,2-1 40 0 0,0-1 1 0 0,0 1-1 0 0,0-1 1 0 0,4-6-1 0 0,22-40 276 0 0,11-15-212 0 0,74-83 391 0 0,141-138 1 0 0,-231 260-509 0 0,1 1 1 0 0,2 1 0 0 0,38-26-1 0 0,-61 46-59 0 0,1 1-1 0 0,0 0 0 0 0,0 0 0 0 0,0 0 0 0 0,0 1 0 0 0,0 0 0 0 0,11-2 0 0 0,-15 4-26 0 0,0-1-1 0 0,0 1 0 0 0,1 0 0 0 0,-1 0 0 0 0,0 0 1 0 0,0 1-1 0 0,0-1 0 0 0,1 1 0 0 0,-1-1 0 0 0,0 1 1 0 0,0 0-1 0 0,0-1 0 0 0,0 1 0 0 0,0 0 0 0 0,0 0 1 0 0,0 1-1 0 0,0-1 0 0 0,0 0 0 0 0,-1 1 1 0 0,1-1-1 0 0,0 1 0 0 0,-1-1 0 0 0,1 1 0 0 0,2 3 1 0 0,3 8-1522 0 0,0 1-404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1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83 14223 0 0,'1'-14'545'0'0,"0"9"-379"0"0,0-1 0 0 0,-1 1 0 0 0,0 0 0 0 0,0 0 0 0 0,0 0 0 0 0,-1-7 0 0 0,0 11-93 0 0,1-1-1 0 0,-1 1 0 0 0,1 0 1 0 0,-1-1-1 0 0,0 1 0 0 0,1 0 1 0 0,-1 0-1 0 0,0 0 0 0 0,0-1 1 0 0,0 1-1 0 0,0 0 0 0 0,0 0 0 0 0,0 0 1 0 0,0 0-1 0 0,0 0 0 0 0,0 1 1 0 0,-1-1-1 0 0,1 0 0 0 0,0 0 1 0 0,0 1-1 0 0,-1-1 0 0 0,1 1 1 0 0,-1-1-1 0 0,1 1 0 0 0,0 0 1 0 0,-1-1-1 0 0,-2 1 0 0 0,-2 0 35 0 0,0-1 0 0 0,-1 1-1 0 0,1 1 1 0 0,-1-1 0 0 0,1 1 0 0 0,0 0-1 0 0,0 1 1 0 0,-1 0 0 0 0,1 0 0 0 0,0 0-1 0 0,1 0 1 0 0,-1 1 0 0 0,0 0-1 0 0,1 0 1 0 0,-7 5 0 0 0,-7 7 59 0 0,0 1 0 0 0,-27 29 0 0 0,40-39-138 0 0,-37 39 78 0 0,1 2 1 0 0,3 2 0 0 0,-39 62-1 0 0,76-108-36 0 0,0 1 0 0 0,0-1-1 0 0,0 0 1 0 0,1 0 0 0 0,0 1-1 0 0,-1-1 1 0 0,1 1 0 0 0,0-1 0 0 0,1 1-1 0 0,-1 0 1 0 0,1-1 0 0 0,-1 1-1 0 0,2 6 1 0 0,-1-8 284 0 0,13 4 265 0 0,-10-5-564 0 0,1 0-1 0 0,-1 0 0 0 0,0 0 1 0 0,1-1-1 0 0,0 0 0 0 0,-1 1 1 0 0,1-1-1 0 0,-1 0 0 0 0,1-1 1 0 0,-1 1-1 0 0,1-1 0 0 0,4-1 1 0 0,5-2 82 0 0,24-10 1 0 0,-19 6-69 0 0,7-2-221 0 0,0-1 0 0 0,-1-2 0 0 0,0 0 0 0 0,32-25 0 0 0,-51 33-76 0 0,-7 5-174 0 0,-10 9 104 0 0,8-5 169 0 0,0 0 1 0 0,-1 0-1 0 0,2 1 0 0 0,-1-1 0 0 0,0 1 1 0 0,1 0-1 0 0,0 0 0 0 0,0 0 0 0 0,1 1 0 0 0,-1-1 1 0 0,-1 9-1 0 0,3-13-214 0 0,3 1-125 0 0,0 1 32 0 0,1 0-1 0 0,0-1 1 0 0,0 1-1 0 0,0-1 1 0 0,0 0-1 0 0,0 0 1 0 0,0 0-1 0 0,1 0 0 0 0,6 2 1 0 0,9 2-5243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1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0 508 4143 0 0,'0'0'19533'0'0,"0"-2"-18859"0"0,1-9-350 0 0,0-1-1 0 0,0 0 1 0 0,1 0 0 0 0,1 0-1 0 0,0 0 1 0 0,6-16 0 0 0,-1 10-123 0 0,0 0 0 0 0,2 1 0 0 0,14-22-1 0 0,7-2-398 0 0,2 2 0 0 0,42-40-1 0 0,39-21-5544 0 0,-92 84 3637 0 0</inkml:trace>
  <inkml:trace contextRef="#ctx0" brushRef="#br0" timeOffset="1">675 0 7831 0 0,'0'0'603'0'0,"2"1"-396"0"0,1 0 253 0 0,-1 1-1 0 0,1-1 1 0 0,-1 1 0 0 0,0 0 0 0 0,0-1 0 0 0,1 1 0 0 0,-1 0 0 0 0,0 0 0 0 0,-1 1 0 0 0,1-1 0 0 0,0 0-1 0 0,-1 1 1 0 0,1-1 0 0 0,1 4 0 0 0,-1 0 139 0 0,0 0 1 0 0,-1-1-1 0 0,1 1 0 0 0,-1 0 0 0 0,-1 0 1 0 0,1 8-1 0 0,-1 3-195 0 0,-1 0 0 0 0,-1-1 1 0 0,0 1-1 0 0,-1-1 0 0 0,-1 1 0 0 0,0-1 0 0 0,-2 0 1 0 0,-12 27-1 0 0,-8 8 158 0 0,-39 57 0 0 0,64-107-547 0 0,-58 91-1540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11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9991 0 0,'0'0'440'0'0,"13"-3"96"0"0,-3 1-432 0 0,3 2-104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8:56:50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46 490 3679 0 0,'0'0'284'0'0,"-2"0"-4"0"0,-23 1 10780 0 0,24-1-11041 0 0,0 0 0 0 0,0 0-1 0 0,0-1 1 0 0,1 1 0 0 0,-1-1-1 0 0,0 1 1 0 0,0-1 0 0 0,0 1 0 0 0,0-1-1 0 0,1 0 1 0 0,-1 1 0 0 0,0-1-1 0 0,1 0 1 0 0,-1 1 0 0 0,0-1-1 0 0,1 0 1 0 0,-1 0 0 0 0,1 0 0 0 0,0 0-1 0 0,-1 1 1 0 0,1-1 0 0 0,-1 0-1 0 0,1 0 1 0 0,0 0 0 0 0,0 0-1 0 0,0 0 1 0 0,-1 0 0 0 0,1-2 0 0 0,0-1 0 0 0,-1 0-1 0 0,1 0 1 0 0,0 0 0 0 0,0 0 0 0 0,0-7 0 0 0,2 5-16 0 0,0 0-1 0 0,0 0 1 0 0,0 0-1 0 0,1 1 1 0 0,0-1-1 0 0,0 1 1 0 0,8-11-1 0 0,31-32-6 0 0,-38 44 4 0 0,30-32 0 0 0,2 3 0 0 0,1 1 0 0 0,78-52 0 0 0,-70 57 852 0 0,87-38 0 0 0,-103 53-495 0 0,0 2 0 0 0,1 1 0 0 0,0 2-1 0 0,45-6 1 0 0,-63 12-318 0 0,-1 0 0 0 0,0 1 0 0 0,1 1 0 0 0,-1 0-1 0 0,1 0 1 0 0,15 5 0 0 0,-20-4-20 0 0,1 0 1 0 0,0 1-1 0 0,-1 0 0 0 0,1 1 0 0 0,-1 0 0 0 0,0 0 1 0 0,-1 0-1 0 0,1 1 0 0 0,11 10 0 0 0,-15-12-19 0 0,-1-1 0 0 0,-1-1 0 0 0,0 1 0 0 0,0-1 0 0 0,0 1 0 0 0,0 0 0 0 0,0-1 0 0 0,0 1 0 0 0,0 0 0 0 0,0 0 0 0 0,0 3 0 0 0,0-3 0 0 0,0-1 0 0 0,-1 1 0 0 0,1-1 0 0 0,-1 1 0 0 0,1-1 0 0 0,-1 1 0 0 0,1-1 0 0 0,-1 1 0 0 0,0 0 0 0 0,0-1 0 0 0,0 1 0 0 0,0-1 0 0 0,0 1 0 0 0,0 0 0 0 0,0-1 0 0 0,-1 1 0 0 0,0 1 0 0 0,0 3 0 0 0,0 2 2 0 0,-1-1 0 0 0,0 0 0 0 0,0 0 0 0 0,-1 0 0 0 0,0 0-1 0 0,0 0 1 0 0,0 0 0 0 0,-6 7 0 0 0,-39 48 32 0 0,35-47-25 0 0,-34 35 21 0 0,-2-1 0 0 0,-76 57 0 0 0,92-78-36 0 0,-12 7 23 0 0,-1-1 0 0 0,-1-3 0 0 0,-2-1 0 0 0,-56 24 1 0 0,74-42 84 0 0,-1-1 1 0 0,-34 6 0 0 0,55-14-46 0 0,10-3-47 0 0,0 1-1 0 0,0-1 1 0 0,0 0 0 0 0,0 0 0 0 0,0 0 0 0 0,0 0-1 0 0,0 0 1 0 0,0-1 0 0 0,0 1 0 0 0,0 0-1 0 0,0 0 1 0 0,0-1 0 0 0,0 1 0 0 0,0 0 0 0 0,1-1-1 0 0,-1 1 1 0 0,0-1 0 0 0,0 1 0 0 0,0-1-1 0 0,0 0 1 0 0,1 1 0 0 0,-1-1 0 0 0,0 0 0 0 0,1 1-1 0 0,-1-1 1 0 0,1 0 0 0 0,-1 0 0 0 0,0 0-1 0 0,1 0 1 0 0,0 1 0 0 0,-1-1 0 0 0,0-2 0 0 0,-1 0-58 0 0,2 1-180 0 0,0-3-558 0 0,1 0 0 0 0,1 1 0 0 0,-1-1 0 0 0,1 0 0 0 0,3-7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5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29 7367 0 0,'0'0'667'0'0,"5"-6"-534"0"0,0-1-370 0 0,8-9 12284 0 0,-15 17-11826 0 0,-29 14 162 0 0,9-5-486 0 0,0 2-1 0 0,1 0 1 0 0,-21 15-1 0 0,23-12-102 0 0,-32 31-1 0 0,47-41 219 0 0,-1 1-1 0 0,1-1 0 0 0,0 0 0 0 0,0 1 0 0 0,1 0 0 0 0,0 0 1 0 0,0 0-1 0 0,0 1 0 0 0,1-1 0 0 0,0 0 0 0 0,-2 9 1 0 0,4-11 70 0 0,0 0 1 0 0,1 0 0 0 0,0 0 0 0 0,-1 0 0 0 0,1 0 0 0 0,1 0 0 0 0,-1 0 0 0 0,0 0 0 0 0,1-1 0 0 0,0 1-1 0 0,0-1 1 0 0,3 4 0 0 0,-5-5-39 0 0,2 0 12 0 0,-1 0 0 0 0,1 0 1 0 0,0-1-1 0 0,0 1 0 0 0,0 0 1 0 0,0-1-1 0 0,0 1 0 0 0,0-1 0 0 0,0 0 1 0 0,0 1-1 0 0,0-1 0 0 0,1 0 1 0 0,-1 0-1 0 0,0 0 0 0 0,4 0 1 0 0,1 1-2 0 0,1-1 1 0 0,-1 0-1 0 0,14 0 1 0 0,-15-1-55 0 0,0 0 0 0 0,0-1 0 0 0,1 0 0 0 0,-1 0 0 0 0,0 0 0 0 0,0-1 0 0 0,0 1 0 0 0,0-2 0 0 0,0 1 0 0 0,7-4 0 0 0,-10 4-1 0 0,0 0 0 0 0,0-1 0 0 0,0 1 0 0 0,-1 0 0 0 0,1-1 0 0 0,-1 1 0 0 0,1-1 0 0 0,-1 0 0 0 0,0 0 0 0 0,0 0 0 0 0,0 0 0 0 0,0 0-1 0 0,-1-1 1 0 0,1 1 0 0 0,-1 0 0 0 0,0-1 0 0 0,0 1 0 0 0,0-1 0 0 0,0-4 0 0 0,3-32-626 0 0,-2-43 0 0 0,-2 73 96 0 0,1 3-2570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06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11 5063 0 0,'8'-11'12347'0'0,"-18"20"-11102"0"0,-5 7-1160 0 0,0 0 0 0 0,1 0 0 0 0,1 2 0 0 0,1 0 0 0 0,0 0 0 0 0,-13 31 0 0 0,-45 126 492 0 0,53-128-535 0 0,-9 24-17 0 0,-65 165-617 0 0,86-224 40 0 0,-14 20 0 0 0,18-31 113 0 0,6-13-7553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11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33 8751 0 0,'0'0'674'0'0,"-1"-1"-438"0"0,1-1-14 0 0,-1 0 0 0 0,0 0 0 0 0,0 0 0 0 0,0 1 0 0 0,0-1 0 0 0,0 0 0 0 0,0 1 0 0 0,0-1 0 0 0,0 1 0 0 0,-1-1 0 0 0,1 1 0 0 0,-1 0 0 0 0,1 0 1 0 0,-1-1-1 0 0,0 1 0 0 0,1 0 0 0 0,-1 0 0 0 0,0 1 0 0 0,1-1 0 0 0,-1 0 0 0 0,0 0 0 0 0,0 1 0 0 0,-4-1 0 0 0,2 1-39 0 0,0 0 0 0 0,-1 0 1 0 0,1 0-1 0 0,0 1 0 0 0,0 0 0 0 0,-1 0 0 0 0,1 0 0 0 0,0 0 0 0 0,0 0 0 0 0,-7 4 1 0 0,-13 8-32 0 0,1 1 1 0 0,0 1-1 0 0,-33 27 1 0 0,19-9-55 0 0,-35 39 0 0 0,67-67-86 0 0,-28 34 20 0 0,30-35 55 0 0,0 0 0 0 0,0 1 0 0 0,1-1 0 0 0,-1 0 0 0 0,1 1 0 0 0,0-1 0 0 0,-2 9 0 0 0,4-11 795 0 0,7-2-745 0 0,0-1 0 0 0,-1 0 0 0 0,1 0 0 0 0,0-1 0 0 0,-1 0 0 0 0,1 0 0 0 0,-1 0 0 0 0,11-6 0 0 0,4-3-11 0 0,23-18 0 0 0,6-3-37 0 0,-36 24-37 0 0,4-2-155 0 0,0 0-1 0 0,22-7 1 0 0,-39 16-49 0 0,-3 12-427 0 0,-1-2 561 0 0,-1 0-1 0 0,0 0 1 0 0,0-1 0 0 0,-11 16 0 0 0,-1 1 32 0 0,11-16 9 0 0,2-5-47 0 0,1 0 0 0 0,0 0 1 0 0,0 0-1 0 0,0 0 1 0 0,-1 7-1 0 0,3-11 6 0 0,0 0 0 0 0,0 0 0 0 0,0 0 1 0 0,0 0-1 0 0,0 0 0 0 0,0 1 0 0 0,-1-1 0 0 0,1 0 1 0 0,0 0-1 0 0,0 0 0 0 0,0 0 0 0 0,0 0 0 0 0,0 0 1 0 0,0 0-1 0 0,0 0 0 0 0,0 0 0 0 0,0 0 0 0 0,0 0 1 0 0,0 0-1 0 0,0 0 0 0 0,0 1 0 0 0,0-1 0 0 0,0 0 1 0 0,1 0-1 0 0,-1 0 0 0 0,0 0 0 0 0,0 0 0 0 0,0 0 1 0 0,0 0-1 0 0,0 0 0 0 0,0 0 0 0 0,0 0 0 0 0,0 0 1 0 0,0 0-1 0 0,0 0 0 0 0,0 0 0 0 0,0 0 0 0 0,0 1 1 0 0,0-1-1 0 0,0 0 0 0 0,0 0 0 0 0,0 0 0 0 0,0 0 1 0 0,1 0-1 0 0,-1 0 0 0 0,0 0 0 0 0,0 0 0 0 0,0 0 1 0 0,0 0-1 0 0,0 0 0 0 0,0 0 0 0 0,0 0 0 0 0,0 0 1 0 0,11 4-1269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1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18487 0 0,'0'0'1675'0'0,"0"2"-1382"0"0,-15 61 739 0 0,-2 0 1 0 0,-36 86-1 0 0,27-79-660 0 0,4-12-254 0 0,-143 375-258 0 0,136-367-598 0 0,-3-1-1 0 0,-58 86 1 0 0,88-147 702 0 0,-1 0-1 0 0,0 0 1 0 0,0-1-1 0 0,-1 1 1 0 0,1-1 0 0 0,-1 1-1 0 0,0-1 1 0 0,-6 4-1 0 0,8-9-1 0 0,1-1-1 0 0,0 1 0 0 0,0 0 1 0 0,0-1-1 0 0,0 1 0 0 0,0-3 1 0 0,0-3-18 0 0,1 0 1 0 0,0 0 0 0 0,0 0 0 0 0,1 0 0 0 0,0 0 0 0 0,0 0 0 0 0,1 0 0 0 0,0 0 0 0 0,5-13 0 0 0,-1 2-37 0 0,-1 5 28 0 0,0 0-1 0 0,1 1 1 0 0,1 0 0 0 0,0 0-1 0 0,1 0 1 0 0,0 1 0 0 0,15-18-1 0 0,-8 14-202 0 0,0 1 0 0 0,1 0 0 0 0,0 1-1 0 0,29-18 1 0 0,-38 27 162 0 0,0 2 0 0 0,-1-1 0 0 0,2 1-1 0 0,-1 0 1 0 0,0 0 0 0 0,1 0 0 0 0,-1 1-1 0 0,1 1 1 0 0,0-1 0 0 0,15 0 0 0 0,-13 3 190 0 0,-1-1 1 0 0,1 1-1 0 0,0 1 1 0 0,0 0-1 0 0,-1 0 1 0 0,0 1-1 0 0,1 0 1 0 0,11 6-1 0 0,-7-2 192 0 0,0 0 0 0 0,-1 1-1 0 0,0 0 1 0 0,0 1 0 0 0,18 16-1 0 0,-27-20-120 0 0,1-1-1 0 0,-1 1 1 0 0,0 0-1 0 0,0 1 0 0 0,-1-1 1 0 0,6 12-1 0 0,-7-13-50 0 0,-1 0 0 0 0,1-1 0 0 0,-1 1 0 0 0,0 0 0 0 0,-1 0 0 0 0,1 0 0 0 0,-1 0 0 0 0,0 0 0 0 0,0 0 0 0 0,0 0 0 0 0,0 0 0 0 0,-1 5 1 0 0,-1-4 2 0 0,1-1 1 0 0,-1 1 0 0 0,0-1 0 0 0,0 1 0 0 0,0-1 0 0 0,-1 0-1 0 0,1 0 1 0 0,-1 0 0 0 0,0 0 0 0 0,0-1 0 0 0,-5 5 0 0 0,-7 5 274 0 0,-22 17 0 0 0,27-23-257 0 0,-16 11-20 0 0,-1-1-1 0 0,0-1 1 0 0,-2-2 0 0 0,-51 19-1 0 0,58-25-308 0 0,-1-1 0 0 0,1-2 0 0 0,-1 0 0 0 0,-1-2 0 0 0,1 0 0 0 0,0-2 0 0 0,-46-2 0 0 0,64 0 121 0 0,1 1 0 0 0,-1-1 0 0 0,0 0 0 0 0,0-1 0 0 0,1 1 0 0 0,-1-1 0 0 0,-6-3 0 0 0,-6-10-1506 0 0,15 13 645 0 0,0 0-1 0 0,0-1 1 0 0,0 0-1 0 0,1 1 0 0 0,-3-6 1 0 0,-1-8-5744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1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0 13359 0 0,'0'0'1027'0'0,"-2"1"-670"0"0,-4 2 95 0 0,-1 0-1 0 0,1 0 1 0 0,0 0-1 0 0,0 1 1 0 0,0 0 0 0 0,1 0-1 0 0,-1 1 1 0 0,1 0-1 0 0,-6 6 1 0 0,-41 56 1548 0 0,30-36-1954 0 0,-16 21 348 0 0,3 2 1 0 0,-36 73-1 0 0,-42 125 277 0 0,86-185-631 0 0,-84 190 212 0 0,86-207-216 0 0,-2-1 0 0 0,-66 89 0 0 0,49-81-1068 0 0,43-56-156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1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109 114 9671 0 0,'0'0'748'0'0,"1"2"-229"0"0,0 3 371 0 0,0-1 0 0 0,1 0-1 0 0,-1 0 1 0 0,1 0 0 0 0,0 0 0 0 0,4 6-1 0 0,-5-9-668 0 0,0 1 0 0 0,1-1 0 0 0,-1 1 0 0 0,0-1-1 0 0,1 0 1 0 0,0 0 0 0 0,-1 0 0 0 0,1 0 0 0 0,0 0 0 0 0,-1 0-1 0 0,1 0 1 0 0,0-1 0 0 0,0 1 0 0 0,0-1 0 0 0,0 1-1 0 0,0-1 1 0 0,-1 0 0 0 0,5 1 0 0 0,5-1 169 0 0,1-1 1 0 0,-1 0-1 0 0,0 0 0 0 0,19-5 1 0 0,44-18 214 0 0,-60 18-594 0 0,0-1 1 0 0,-1 0-1 0 0,1-1 0 0 0,-2-1 0 0 0,1 0 0 0 0,-1 0 1 0 0,0-1-1 0 0,-1-1 0 0 0,13-16 0 0 0,-21 24-22 0 0,-1 0-1 0 0,0 0 1 0 0,0-1 0 0 0,0 1-1 0 0,-1 0 1 0 0,1-1 0 0 0,1-5-1 0 0,-15 11-94 0 0,-7 5 91 0 0,-1 1-1 0 0,1 0 1 0 0,1 2 0 0 0,-30 19 0 0 0,31-18 5 0 0,-31 20-7 0 0,-70 58 0 0 0,99-73 14 0 0,1 1 0 0 0,1 0 1 0 0,1 2-1 0 0,0 0 0 0 0,2 0 1 0 0,-17 30-1 0 0,29-46 5 0 0,0 1 0 0 0,0 0 0 0 0,0 0 0 0 0,1 0 0 0 0,0 0 0 0 0,-1 1 0 0 0,1-1 0 0 0,1 0 0 0 0,-1 0 0 0 0,1 1 0 0 0,-1-1 0 0 0,1 0 0 0 0,1 1 0 0 0,-1-1 0 0 0,2 6 0 0 0,-1-7 0 0 0,0 1 0 0 0,0-1-1 0 0,1 1 1 0 0,0-1 0 0 0,0 0 0 0 0,0 0 0 0 0,0 0-1 0 0,0 0 1 0 0,1 0 0 0 0,-1 0 0 0 0,1-1-1 0 0,0 1 1 0 0,0-1 0 0 0,0 0 0 0 0,0 0 0 0 0,0 0-1 0 0,7 3 1 0 0,0 0-156 0 0,0-2-1 0 0,0 1 0 0 0,0-1 1 0 0,1-1-1 0 0,-1 0 0 0 0,1 0 1 0 0,0-1-1 0 0,-1 0 0 0 0,1-1 1 0 0,13-2-1 0 0,0 0-1129 0 0,-1-2 1 0 0,0 0-1 0 0,37-13 0 0 0,-33 8-5992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1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9815 0 0,'0'0'8952'0'0,"-1"0"-8105"0"0,-3 1-703 0 0,0-1-1 0 0,0 0 1 0 0,1 1 0 0 0,-1 0 0 0 0,0 0-1 0 0,1 0 1 0 0,-1 0 0 0 0,1 1 0 0 0,-6 2 0 0 0,-29 22 91 0 0,6-3-171 0 0,-37 24-9 0 0,14-8-46 0 0,37-28-9 0 0,-24 17-16 0 0,41-27-61 0 0,1 0 71 0 0,1 0 0 0 0,-1 0 0 0 0,0-1 1 0 0,1 1-1 0 0,-1 0 0 0 0,1 0 0 0 0,-1 0 1 0 0,1-1-1 0 0,-1 1 0 0 0,1 0 0 0 0,0-1 0 0 0,-1 1 1 0 0,1-1-1 0 0,0 1 0 0 0,-1 0 0 0 0,3 0 0 0 0,12 7-38 0 0,7-1 34 0 0,0-1-1 0 0,27 4 1 0 0,-29-7-1 0 0,1 1-1 0 0,-1 1 1 0 0,23 9 0 0 0,-34-10 20 0 0,0 1-1 0 0,1 0 0 0 0,-2 0 1 0 0,1 0-1 0 0,-1 1 0 0 0,1 0 1 0 0,-2 1-1 0 0,1 0 0 0 0,-1 0 1 0 0,0 1-1 0 0,0 0 0 0 0,-1 0 1 0 0,0 1-1 0 0,8 14 1 0 0,-8-13 34 0 0,-4-8 39 0 0,0 0 1 0 0,-1 1 0 0 0,0-1 0 0 0,1 0-1 0 0,-1 1 1 0 0,0-1 0 0 0,0 0 0 0 0,0 1-1 0 0,0 2 1 0 0,-1-3-22 0 0,0 0-1 0 0,-1 0 1 0 0,1 0-1 0 0,-1-1 1 0 0,0 1-1 0 0,0 0 1 0 0,1 0-1 0 0,-1-1 1 0 0,0 1-1 0 0,-1 0 1 0 0,1-1-1 0 0,0 1 0 0 0,0-1 1 0 0,-1 1-1 0 0,1-1 1 0 0,0 0-1 0 0,-3 2 1 0 0,-1 0-34 0 0,0 1 1 0 0,0-1-1 0 0,0 1 0 0 0,-7 1 0 0 0,-8 4-32 0 0,-1-2 0 0 0,0-1-1 0 0,-1 0 1 0 0,1-2 0 0 0,-1 0-1 0 0,-31 1 1 0 0,4-4-74 0 0,-87-10 1 0 0,132 8 43 0 0,0 1 0 0 0,0-1 1 0 0,1 0-1 0 0,-1 0 0 0 0,0 0 1 0 0,-4-3-1 0 0,6 4-69 0 0,11-12-1019 0 0,-8 10 1021 0 0,0 1 1 0 0,1-1 0 0 0,-1 0-1 0 0,0 0 1 0 0,1 1-1 0 0,-1-1 1 0 0,4-1 0 0 0,-1 0-443 0 0,1 0 0 0 0,0 0 0 0 0,0 0 0 0 0,6-1 0 0 0,6-2-1010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5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83 6447 0 0,'0'0'298'0'0,"0"-9"90"0"0,0 7-144 0 0,0-1 1 0 0,0 1 0 0 0,-1 0-1 0 0,1 0 1 0 0,0 0 0 0 0,-1 0-1 0 0,0-1 1 0 0,1 1-1 0 0,-1 0 1 0 0,0 0 0 0 0,0 0-1 0 0,0 0 1 0 0,-1 0 0 0 0,1 1-1 0 0,0-1 1 0 0,-1 0-1 0 0,1 0 1 0 0,-1 1 0 0 0,-2-3-1 0 0,-2 0 901 0 0,0 0 0 0 0,0 0 1 0 0,-1 1-1 0 0,-10-4 0 0 0,-2-2-422 0 0,17 8 264 0 0,1 2-959 0 0,-1-1 1 0 0,1 1-1 0 0,-1 0 1 0 0,1-1 0 0 0,0 1-1 0 0,-1 0 1 0 0,1 0-1 0 0,0 0 1 0 0,-1 0 0 0 0,0 1-1 0 0,-11 12-8 0 0,0 1 0 0 0,2 0-1 0 0,-19 31 1 0 0,-22 55 8 0 0,25-46 12 0 0,-126 274 381 0 0,28 33 3 0 0,121-345-413 0 0,-1 0 38 0 0,0-1-1 0 0,-9 19 1 0 0,12-32-39 0 0,0 1-1 0 0,0-1 0 0 0,0 1 0 0 0,0-1 1 0 0,0 0-1 0 0,-1 0 0 0 0,1 0 0 0 0,-1 0 1 0 0,0 0-1 0 0,0-1 0 0 0,0 1 0 0 0,0-1 1 0 0,-1 0-1 0 0,-5 4 0 0 0,4-5 19 0 0,1 0 0 0 0,-1 0 0 0 0,1 0 0 0 0,-1-1 0 0 0,0 1 0 0 0,1-1-1 0 0,-1 0 1 0 0,1-1 0 0 0,-1 1 0 0 0,0-1 0 0 0,1 0 0 0 0,-1 0 0 0 0,-7-3 0 0 0,2 1 106 0 0,0-2 1 0 0,0 1-1 0 0,0-2 0 0 0,-15-9 1 0 0,12 5 108 0 0,0 0 1 0 0,0 0 0 0 0,1-2-1 0 0,1 0 1 0 0,0 0 0 0 0,-16-23-1 0 0,22 27-202 0 0,0-1 0 0 0,0 1-1 0 0,1-1 1 0 0,1 0-1 0 0,-1 0 1 0 0,1 0 0 0 0,1-1-1 0 0,0 1 1 0 0,0 0-1 0 0,1-1 1 0 0,0 0 0 0 0,1-17-1 0 0,1 7-29 0 0,2 0-1 0 0,7-32 1 0 0,-7 42-7 0 0,0 1 0 0 0,1-1 0 0 0,0 1 0 0 0,0 0 0 0 0,1 0 0 0 0,0 1 0 0 0,8-11 0 0 0,-6 10-7 0 0,-3 3-10 0 0,0 1 0 0 0,0 0 1 0 0,0 0-1 0 0,1 1 0 0 0,0-1 0 0 0,0 1 1 0 0,11-7-1 0 0,-8 19-130 0 0,-7-5 63 0 0,1-1 1 0 0,-1 1-1 0 0,0-1 0 0 0,0 1 1 0 0,0 0-1 0 0,-1 0 0 0 0,1-1 0 0 0,-1 1 1 0 0,0 0-1 0 0,1 0 0 0 0,-2 4 1 0 0,-3 32-3114 0 0,1-16-4162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55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174 102 6911 0 0,'-23'4'234'0'0,"-41"12"0"0"0,54-12 199 0 0,1 0 0 0 0,-12 6 0 0 0,14-6 675 0 0,1 0-1 0 0,0 0 1 0 0,1 1 0 0 0,-7 5 0 0 0,11-9-1013 0 0,1-1 1 0 0,-1 1-1 0 0,0 0 0 0 0,0 0 1 0 0,1-1-1 0 0,-1 1 1 0 0,0 0-1 0 0,1 0 1 0 0,-1 0-1 0 0,0 0 1 0 0,1 0-1 0 0,-1 0 0 0 0,1 0 1 0 0,0 0-1 0 0,-1 0 1 0 0,1 0-1 0 0,0 0 1 0 0,0 0-1 0 0,0 0 1 0 0,-1 0-1 0 0,1 0 1 0 0,0 0-1 0 0,0 0 0 0 0,1 1 1 0 0,-1-1-1 0 0,0 0 1 0 0,0 0-1 0 0,0 0 1 0 0,1 0-1 0 0,-1 0 1 0 0,1 0-1 0 0,-1 0 1 0 0,1 0-1 0 0,-1 0 0 0 0,1 0 1 0 0,-1-1-1 0 0,1 1 1 0 0,0 0-1 0 0,-1 0 1 0 0,1 0-1 0 0,0-1 1 0 0,0 1-1 0 0,1 1 0 0 0,1 0-49 0 0,1 0-1 0 0,0 1 0 0 0,0-1 1 0 0,0 0-1 0 0,0-1 1 0 0,0 1-1 0 0,0-1 0 0 0,0 0 1 0 0,8 2-1 0 0,51 2 366 0 0,1-1 0 0 0,0-4 0 0 0,86-10 0 0 0,188-45 822 0 0,-51-5 14 0 0,192-34-287 0 0,-378 76-2235 0 0,-99 18 650 0 0,-3 3-1679 0 0,0-2 2049 0 0,1 0 0 0 0,-1 0 0 0 0,1 0 0 0 0,-1 0-1 0 0,1 0 1 0 0,-1 0 0 0 0,0 0 0 0 0,0-1 0 0 0,0 2 0 0 0,-3 2-387 0 0,-11 15-1396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5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85 3223 0 0,'64'-49'420'0'0,"-40"24"11023"0"0,-25 24-11250 0 0,-1 0 1 0 0,0-1-1 0 0,1 1 1 0 0,-1 0-1 0 0,0 1 1 0 0,0-1-1 0 0,0 0 1 0 0,0 0-1 0 0,0 1 1 0 0,1-1-1 0 0,-1 1 1 0 0,0 0-1 0 0,0-1 1 0 0,0 1-1 0 0,0 0 1 0 0,-4 0-1 0 0,-34 7 167 0 0,34-6-186 0 0,-18 5-56 0 0,2 1 1 0 0,-1 0-1 0 0,1 2 1 0 0,1 1-1 0 0,-1 0 1 0 0,2 2 0 0 0,-37 25-1 0 0,35-19-68 0 0,0 0 0 0 0,1 2 0 0 0,1 0-1 0 0,0 1 1 0 0,2 2 0 0 0,-19 27 0 0 0,34-44-12 0 0,0 0 0 0 0,0-1 1 0 0,0 1-1 0 0,1 0 0 0 0,-1 0 1 0 0,1 0-1 0 0,1 1 0 0 0,-1-1 1 0 0,1 0-1 0 0,0 1 0 0 0,1 6 1 0 0,0-9 7 0 0,0 0 0 0 0,0 0 0 0 0,1 0-1 0 0,0 0 1 0 0,-1-1 0 0 0,2 1 0 0 0,-1 0 0 0 0,0-1 0 0 0,1 1 0 0 0,-1-1 0 0 0,1 1 0 0 0,0-1 0 0 0,0 0 0 0 0,0 0 0 0 0,1 0 0 0 0,-1 0 0 0 0,1 0 0 0 0,0 0 0 0 0,6 4 0 0 0,-4-4 16 0 0,0 0 1 0 0,1 0-1 0 0,-1-1 1 0 0,1 0-1 0 0,-1 0 1 0 0,1 0-1 0 0,0-1 1 0 0,0 0 0 0 0,0 0-1 0 0,0 0 1 0 0,0-1-1 0 0,0 1 1 0 0,0-2-1 0 0,0 1 1 0 0,0-1 0 0 0,0 0-1 0 0,0 0 1 0 0,7-3-1 0 0,5-1 35 0 0,0-1 0 0 0,-1-1 0 0 0,0-1 0 0 0,27-16 0 0 0,-37 20-92 0 0,0 0 0 0 0,0-1 0 0 0,-1 0 1 0 0,1-1-1 0 0,-1 1 0 0 0,0-1 0 0 0,6-9 0 0 0,-9 11 12 0 0,-1 1-1 0 0,0-1 1 0 0,0 0-1 0 0,0 0 0 0 0,-1 0 1 0 0,1 0-1 0 0,-1 0 0 0 0,0 0 1 0 0,0 0-1 0 0,-1-1 1 0 0,1 1-1 0 0,-1 0 0 0 0,0-1 1 0 0,0 1-1 0 0,0 0 0 0 0,-1-5 1 0 0,-1-2-18 0 0,0 1 1 0 0,-1-1-1 0 0,-1 1 0 0 0,1 0 1 0 0,-2 0-1 0 0,1 0 0 0 0,-10-14 1 0 0,-5-4-182 0 0,-24-27-1 0 0,7 10-538 0 0,35 43 516 0 0,26-2-1760 0 0,-8 5 835 0 0,2 2-42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5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24 16583 0 0,'0'-1'762'0'0,"-2"-7"-18"0"0,-4-4-430 0 0,1 11-357 0 0,3 1 66 0 0,0-1 176 0 0,0 1 1 0 0,-1-1-1 0 0,1 1 0 0 0,-1 0 0 0 0,1 0 0 0 0,-1 0 0 0 0,1 0 1 0 0,-1 1-1 0 0,1-1 0 0 0,-1 1 0 0 0,1-1 0 0 0,0 1 0 0 0,-1 0 1 0 0,1 0-1 0 0,-4 2 0 0 0,1 0 81 0 0,0 0 0 0 0,1 0-1 0 0,0 0 1 0 0,-1 0 0 0 0,1 0 0 0 0,-5 7-1 0 0,2-1-246 0 0,1 1 0 0 0,0 1-1 0 0,0-1 1 0 0,1 1-1 0 0,1 0 1 0 0,0 0-1 0 0,0 0 1 0 0,-2 14-1 0 0,-7 21 26 0 0,0-6-179 0 0,8-23 3 0 0,0-1-1 0 0,-1 0 1 0 0,0-1-1 0 0,-10 16 1 0 0,6-13-329 0 0,10-16 148 0 0,4-12-5226 0 0,4-2-755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56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83 360 7831 0 0,'-4'6'202'0'0,"0"0"-1"0"0,-1-1 1 0 0,0 1-1 0 0,-8 5 1 0 0,1 1 1369 0 0,9-9-623 0 0,-1-1 0 0 0,1 1 0 0 0,-1-1 1 0 0,0 0-1 0 0,-7 4 0 0 0,3-2 2455 0 0,7-19-1819 0 0,0 12-1483 0 0,1 0 1 0 0,0 0-1 0 0,0 1 0 0 0,0-1 1 0 0,0 0-1 0 0,0 0 0 0 0,1 1 1 0 0,1-6-1 0 0,3-6 71 0 0,1 0 1 0 0,0 1-1 0 0,1 0 1 0 0,17-23-1 0 0,42-43-67 0 0,-22 36-57 0 0,2 2 1 0 0,85-59 0 0 0,-127 96-50 0 0,0 1 0 0 0,1 0 0 0 0,-1 0 1 0 0,1 0-1 0 0,-1 1 0 0 0,1 0 0 0 0,0 0 0 0 0,0 0 0 0 0,0 0 0 0 0,0 1 0 0 0,6-2 0 0 0,-10 4-2 0 0,-1-1 0 0 0,1 0 0 0 0,-1 0 0 0 0,1 0 0 0 0,-1 1 0 0 0,1-1 0 0 0,-1 0 0 0 0,0 0 0 0 0,1 1 0 0 0,-1-1 0 0 0,1 0 0 0 0,-1 1 0 0 0,0-1 0 0 0,1 1 0 0 0,-1-1 0 0 0,0 0 0 0 0,1 1 0 0 0,-1-1 0 0 0,0 1 0 0 0,0-1 0 0 0,1 1 0 0 0,-1-1 0 0 0,0 1 0 0 0,0 0 0 0 0,3 13-36 0 0,-3-13 33 0 0,2 13 24 0 0,-1 0 0 0 0,-1 0 0 0 0,0 0 0 0 0,-1 0 0 0 0,-3 16 0 0 0,-18 68 196 0 0,21-96-213 0 0,-18 62 94 0 0,12-42-164 0 0,0 0-1 0 0,1 0 0 0 0,2 1 1 0 0,-4 45-1 0 0,8-68-73 0 0,1 1 0 0 0,-1 0 0 0 0,1-1 0 0 0,-1 1 0 0 0,1-1 0 0 0,-1 1 0 0 0,1-1 0 0 0,0 1 0 0 0,-1-1 0 0 0,1 1 0 0 0,0-1 0 0 0,0 0 0 0 0,1 1 0 0 0,4 2-4339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0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177 193 3679 0 0,'0'0'167'0'0,"2"-1"-7"0"0,1 1-123 0 0,0-1-68 0 0,9-10 394 0 0,-9 9 1140 0 0,0 0 0 0 0,0 0 1 0 0,0 0-1 0 0,0 0 0 0 0,5-2 0 0 0,9-4 708 0 0,-5-1-1373 0 0,-1-1 1 0 0,0 0 0 0 0,-1 0 0 0 0,0-1 0 0 0,15-20 0 0 0,-24 29-598 0 0,0-1-26 0 0,1-1-187 0 0,1-2 10 0 0,-1 0 0 0 0,0 0 0 0 0,0 0 0 0 0,-1 0-1 0 0,0 0 1 0 0,1-7 0 0 0,-2 13-50 0 0,0-1-1 0 0,0 0 1 0 0,0 1-1 0 0,0-1 1 0 0,0 0-1 0 0,0 1 1 0 0,0-1-1 0 0,0 0 1 0 0,0 1-1 0 0,0-1 1 0 0,-1 0-1 0 0,1 1 1 0 0,0-1-1 0 0,-1 0 1 0 0,1 1-1 0 0,0-1 1 0 0,-1 1-1 0 0,1-1 1 0 0,0 1-1 0 0,-1-1 0 0 0,1 1 1 0 0,-1-1-1 0 0,1 1 1 0 0,-1-1-1 0 0,1 1 1 0 0,-1-1-1 0 0,1 1 1 0 0,-1 0-1 0 0,0-1 1 0 0,1 1-1 0 0,-1 0 1 0 0,0 0-1 0 0,1 0 1 0 0,-1-1-1 0 0,0 1 1 0 0,1 0-1 0 0,-1 0 1 0 0,-1 0-1 0 0,-1 0-54 0 0,1 0 1 0 0,-1 0-1 0 0,0 0 0 0 0,0 0 0 0 0,0 0 0 0 0,1 1 0 0 0,-6 1 1 0 0,-1 1-69 0 0,1 1 1 0 0,0 0 0 0 0,0 1 0 0 0,0 0 0 0 0,0 0 0 0 0,-12 12 0 0 0,-39 44-230 0 0,29-28 264 0 0,6-8 46 0 0,-36 38-18 0 0,53-54 71 0 0,1-1 0 0 0,0 1 0 0 0,1-1 1 0 0,-1 2-1 0 0,-6 17 0 0 0,9-22 4 0 0,3-3 3 0 0,-1 0 0 0 0,1 0 0 0 0,-1-1 0 0 0,1 1 0 0 0,0 0-1 0 0,-1 0 1 0 0,1 0 0 0 0,0 0 0 0 0,0-1 0 0 0,1 1 0 0 0,-1 2 0 0 0,0-3 13 0 0,0 0 1 0 0,1 1 0 0 0,-1-1 0 0 0,0 0 0 0 0,0 0 0 0 0,1 0 0 0 0,-1 0 0 0 0,1 0 0 0 0,-1 0 0 0 0,1 0 0 0 0,0 0 0 0 0,-1 0 0 0 0,1 0 0 0 0,0 0 0 0 0,0 0 0 0 0,-1 0-1 0 0,1 0 1 0 0,0-1 0 0 0,0 1 0 0 0,0 0 0 0 0,0-1 0 0 0,0 1 0 0 0,0-1 0 0 0,0 1 0 0 0,0-1 0 0 0,2 1 0 0 0,0 0 29 0 0,0 0 1 0 0,0 0-1 0 0,0 0 0 0 0,1-1 1 0 0,-1 1-1 0 0,0-1 0 0 0,0 0 1 0 0,4 0-1 0 0,2-1 62 0 0,-1-1-1 0 0,-1 0 0 0 0,1 0 1 0 0,0-1-1 0 0,0 0 1 0 0,12-7-1 0 0,42-29 142 0 0,-49 29-229 0 0,0 0-124 0 0,0 0 0 0 0,12-15-1 0 0,-23 24 54 0 0,0-1-206 0 0,3-6-552 0 0,-8 12 857 0 0,-9 19 210 0 0,8-11-238 0 0,4 2 6 0 0,7 0-194 0 0,-5-13-58 0 0,1 1 0 0 0,-1 0 1 0 0,0 0-1 0 0,0-1 0 0 0,1 1 0 0 0,-1-1 1 0 0,1 0-1 0 0,-1 0 0 0 0,1 0 0 0 0,0 0 1 0 0,0 0-1 0 0,-1 0 0 0 0,1-1 0 0 0,3 1 1 0 0,10-1-5800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5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3 6447 0 0,'0'0'499'0'0,"-2"-1"-328"0"0,1 1-91 0 0,0-1 0 0 0,0 1 0 0 0,-1 0 0 0 0,1-1 0 0 0,0 1 0 0 0,0 0 0 0 0,-1 0 0 0 0,1 0 0 0 0,0 0 0 0 0,-1 0 0 0 0,1 1 0 0 0,0-1 0 0 0,-1 0 0 0 0,1 0 0 0 0,0 1 0 0 0,-3 0 0 0 0,1 1 411 0 0,1-1 0 0 0,-1 1 1 0 0,0 0-1 0 0,0 0 0 0 0,1 0 0 0 0,-4 4 1 0 0,-3 5 1689 0 0,1-1 1 0 0,-11 19-1 0 0,15-23-1851 0 0,-34 54 537 0 0,4 2 1 0 0,-43 102 0 0 0,27-30-111 0 0,-44 185 0 0 0,86-282-746 0 0,-49 189 61 0 0,44-184-126 0 0,-2-1 1 0 0,-2-1-1 0 0,-27 50 0 0 0,22-55-2252 0 0,-33 38-1 0 0,39-53-4424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5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1 929 16583 0 0,'0'0'2450'0'0,"1"1"-1758"0"0,4 1-457 0 0,0 1 1 0 0,0-1-1 0 0,0-1 1 0 0,0 1 0 0 0,0-1-1 0 0,1 0 1 0 0,6 1-1 0 0,43 0-91 0 0,-38-1 38 0 0,26-1 267 0 0,0-3 0 0 0,54-8 0 0 0,84-29-1760 0 0,-142 28-285 0 0</inkml:trace>
  <inkml:trace contextRef="#ctx0" brushRef="#br0" timeOffset="1">1382 1 15199 0 0,'0'0'1699'0'0,"-2"2"-1039"0"0,-19 33 519 0 0,1 1 0 0 0,-24 58 0 0 0,32-65-896 0 0,-128 332 964 0 0,-18 40 15 0 0,77-202-3532 0 0,51-119 968 0 0,22-60-886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5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94 187 13559 0 0,'0'0'1231'0'0,"1"3"-1014"0"0,2 11 94 0 0,1 0 1 0 0,-2 1-1 0 0,0-1 0 0 0,1 27 0 0 0,-2-18 783 0 0,4 25 0 0 0,-3-35-700 0 0,1-1-1 0 0,0 0 0 0 0,1-1 1 0 0,0 1-1 0 0,12 21 0 0 0,-15-30-422 0 0,1 0 0 0 0,0 0-1 0 0,0 0 1 0 0,0 0-1 0 0,1 0 1 0 0,-1-1-1 0 0,1 1 1 0 0,-1-1-1 0 0,1 0 1 0 0,0 0 0 0 0,0 0-1 0 0,0 0 1 0 0,0 0-1 0 0,0-1 1 0 0,0 1-1 0 0,1-1 1 0 0,-1 0-1 0 0,0 0 1 0 0,1 0 0 0 0,-1 0-1 0 0,1-1 1 0 0,-1 1-1 0 0,1-1 1 0 0,-1 0-1 0 0,6 0 1 0 0,-3-1-327 0 0,0 0 0 0 0,-1-1 0 0 0,1 1 0 0 0,-1-1 1 0 0,1 0-1 0 0,-1 0 0 0 0,0-1 0 0 0,9-5 0 0 0,5-6-1668 0 0</inkml:trace>
  <inkml:trace contextRef="#ctx0" brushRef="#br0" timeOffset="1">426 238 2759 0 0,'28'-145'776'0'0,"-10"86"8534"0"0,0 26-2858 0 0,-18 42-6104 0 0,-1 0 1 0 0,0 1 0 0 0,-1-1 0 0 0,0 0-1 0 0,-5 15 1 0 0,-22 44 258 0 0,10-25-130 0 0,-210 581 2537 0 0,188-494-2858 0 0,-87 259-217 0 0,118-364-101 0 0,6-18-75 0 0,1 0 0 0 0,0 1 0 0 0,0-1 0 0 0,1 1 0 0 0,0 0-1 0 0,1 0 1 0 0,-2 10 0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5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7 5983 0 0,'0'0'542'0'0,"-3"-1"-262"0"0,-12-5 11970 0 0,6 7-12112 0 0,1 0-1 0 0,0 0 1 0 0,0 1-1 0 0,0 0 1 0 0,0 0-1 0 0,0 1 0 0 0,0 0 1 0 0,0 0-1 0 0,-9 7 1 0 0,-11 7-171 0 0,-27 22 0 0 0,41-29 92 0 0,-49 40-59 0 0,2 2 0 0 0,3 3 0 0 0,2 2 0 0 0,-50 68 0 0 0,105-124 0 0 0,-65 89 0 0 0,59-78 0 0 0,0-1 0 0 0,2 1 0 0 0,-1 0 0 0 0,1 0 0 0 0,1 1 0 0 0,-4 17 0 0 0,7-27 0 0 0,0 0 0 0 0,1 0 0 0 0,0 0 0 0 0,-1 0-1 0 0,1 0 1 0 0,0 0 0 0 0,0 0 0 0 0,1 0 0 0 0,-1 0 0 0 0,1 0-1 0 0,-1 0 1 0 0,1-1 0 0 0,0 1 0 0 0,0 0 0 0 0,0 0-1 0 0,1 0 1 0 0,-1-1 0 0 0,3 4 0 0 0,-2-4 3 0 0,0 0 0 0 0,0 0 0 0 0,1 0 0 0 0,-1 0 0 0 0,1-1 0 0 0,-1 1 0 0 0,1-1 0 0 0,-1 1 0 0 0,1-1 0 0 0,0 0 0 0 0,0 0 0 0 0,0-1 0 0 0,-1 1 0 0 0,1 0 0 0 0,0-1 0 0 0,0 0 0 0 0,0 0 0 0 0,5 0 0 0 0,11-1 11 0 0,0 0 1 0 0,1-2 0 0 0,-1 0-1 0 0,27-9 1 0 0,75-31-771 0 0,-95 33 153 0 0,35-13-894 0 0,1-2-86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59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15 11687 0 0,'0'0'1060'0'0,"-1"-1"-704"0"0,-3 0-31 0 0,-1 0 0 0 0,1 0 0 0 0,0 0 0 0 0,0 1 0 0 0,0 0 0 0 0,-1 0 0 0 0,1 0 0 0 0,0 0 0 0 0,0 0 0 0 0,-1 1 0 0 0,1 0 0 0 0,0 0 0 0 0,0 0-1 0 0,0 0 1 0 0,0 1 0 0 0,0-1 0 0 0,-4 4 0 0 0,-10 4 15 0 0,2 2 1 0 0,-24 17-1 0 0,27-18-59 0 0,-10 7-97 0 0,1 1 0 0 0,1 1 1 0 0,1 1-1 0 0,-22 27 0 0 0,37-41-163 0 0,1 0-1 0 0,0 1 0 0 0,0 0 1 0 0,1 0-1 0 0,0 0 0 0 0,0 0 1 0 0,1 0-1 0 0,0 1 0 0 0,0-1 1 0 0,1 1-1 0 0,-1 7 0 0 0,3 3 69 0 0,2-14-78 0 0,-1-2 3 0 0,-1 0-6 0 0,2 1 0 0 0,-1-1 0 0 0,0 0 0 0 0,0 0 0 0 0,1 0 0 0 0,-1 0 1 0 0,1-1-1 0 0,-1 1 0 0 0,1-1 0 0 0,0 1 0 0 0,0-1 0 0 0,0 0 1 0 0,0 0-1 0 0,0 0 0 0 0,0 0 0 0 0,0-1 0 0 0,0 1 0 0 0,5-1 1 0 0,6 1 56 0 0,-1-1 1 0 0,24-3 0 0 0,-32 3-54 0 0,-1 0 0 0 0,0-1 1 0 0,0 0-1 0 0,0 0 0 0 0,1 0 0 0 0,-1-1 1 0 0,0 1-1 0 0,0-1 0 0 0,-1 0 1 0 0,1 0-1 0 0,0 0 0 0 0,3-3 1 0 0,-5 2-7 0 0,1 1-1 0 0,-1-1 1 0 0,0 0 0 0 0,0 0 0 0 0,0 1 0 0 0,0-1 0 0 0,0-1-1 0 0,-1 1 1 0 0,1 0 0 0 0,-1 0 0 0 0,0 0 0 0 0,0-1-1 0 0,0 1 1 0 0,-1-1 0 0 0,1-3 0 0 0,1-13 44 0 0,-1-31 0 0 0,0-14-33 0 0,0 56 12 0 0,0 0-1 0 0,1 0 1 0 0,0 0-1 0 0,1 0 1 0 0,7-17 0 0 0,-9 22-256 0 0,1 0 0 0 0,1 0 0 0 0,-1 0 0 0 0,1 1 1 0 0,-1-1-1 0 0,1 1 0 0 0,0 0 0 0 0,0 0 0 0 0,0 0 1 0 0,1 0-1 0 0,-1 0 0 0 0,1 1 0 0 0,0-1 0 0 0,-1 1 1 0 0,5-2-1 0 0,8-1-4525 0 0,2-1-1311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5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71 210 11231 0 0,'0'0'514'0'0,"0"2"-12"0"0,-6 50 316 0 0,5-49-446 0 0,1-1-43 0 0,-1 1 0 0 0,1-1 0 0 0,-1-1 0 0 0,0 1 1 0 0,0 0-1 0 0,0 0 0 0 0,0 0 0 0 0,0 0 0 0 0,0-1 1 0 0,-1 1-1 0 0,1 0 0 0 0,0-1 0 0 0,-1 1 0 0 0,-2 1 1 0 0,0 0-61 0 0,1 0-1 0 0,-1-1 1 0 0,0 0 0 0 0,-8 4 0 0 0,10-6-14 0 0,-2-1 115 0 0,3 1-356 0 0,1 0 0 0 0,-1 0 0 0 0,1 0 0 0 0,-1 0 0 0 0,1 0 0 0 0,-1 0 0 0 0,1 0 0 0 0,-1 0 0 0 0,1-1 0 0 0,-1 1 0 0 0,1 0 0 0 0,-1 0 0 0 0,1 0 0 0 0,-1-1 0 0 0,1 1 0 0 0,-1 0-1 0 0,1-1 1 0 0,-1 1 0 0 0,1 0 0 0 0,0-1 0 0 0,-1 1 0 0 0,1-1 0 0 0,-1 0 0 0 0,1-2 18 0 0,0 0 0 0 0,0-1 0 0 0,0 1 0 0 0,0 0 0 0 0,1-1-1 0 0,-1 1 1 0 0,1 0 0 0 0,0 0 0 0 0,0 0 0 0 0,0 0 0 0 0,0 0 0 0 0,1 0-1 0 0,-1 0 1 0 0,4-5 0 0 0,4-5 33 0 0,21-21 0 0 0,-14 16-73 0 0,10-11 21 0 0,1 0 0 0 0,1 2 0 0 0,2 2-1 0 0,41-29 1 0 0,-66 51 48 0 0,0 0-1 0 0,-1 0 0 0 0,1 0 1 0 0,0 1-1 0 0,0 0 0 0 0,1 0 1 0 0,-1 0-1 0 0,10-1 1 0 0,-14 3-18 0 0,1 0 1 0 0,0 0-1 0 0,-1 0 1 0 0,1 0-1 0 0,-1 0 1 0 0,1 0-1 0 0,0 1 1 0 0,-1-1-1 0 0,1 1 1 0 0,-1-1 0 0 0,1 1-1 0 0,-1-1 1 0 0,1 1-1 0 0,-1 0 1 0 0,0 0-1 0 0,1 0 1 0 0,-1 0-1 0 0,0 0 1 0 0,0 0-1 0 0,0 0 1 0 0,1 0 0 0 0,-1 0-1 0 0,0 1 1 0 0,-1-1-1 0 0,1 0 1 0 0,0 1-1 0 0,0-1 1 0 0,0 0-1 0 0,-1 1 1 0 0,1-1 0 0 0,-1 1-1 0 0,1-1 1 0 0,-1 4-1 0 0,2 3 71 0 0,0 0 1 0 0,-1 0-1 0 0,-1 0 0 0 0,1 0 0 0 0,-1 0 1 0 0,-1 0-1 0 0,-1 10 0 0 0,-14 58 53 0 0,6-39-125 0 0,2 0-244 0 0,-10 47 275 0 0,17-73-1581 0 0,0 1 0 0 0,1 20 0 0 0,2-21-5810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5:5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48 7831 0 0,'1'-8'144'0'0,"-1"-12"418"0"0,0 19-539 0 0,0 0 0 0 0,0 1 0 0 0,0-1 0 0 0,0 0 0 0 0,0 0 1 0 0,0 0-1 0 0,0 1 0 0 0,0-1 0 0 0,0 0 0 0 0,-1 0 0 0 0,1 1 0 0 0,0-1 1 0 0,-1 0-1 0 0,1 1 0 0 0,0-1 0 0 0,-1 0 0 0 0,1 1 0 0 0,-1-1 0 0 0,1 0 1 0 0,-1 1-1 0 0,0-1 0 0 0,1 1 0 0 0,-1-1 0 0 0,1 1 0 0 0,-1-1 0 0 0,0 1 1 0 0,1 0-1 0 0,-1-1 0 0 0,0 1 0 0 0,0 0 0 0 0,-1-1 0 0 0,1 1 292 0 0,-1 0 0 0 0,0 0-1 0 0,1 0 1 0 0,-1 1-1 0 0,0-1 1 0 0,1 0 0 0 0,-1 1-1 0 0,1-1 1 0 0,-3 2 0 0 0,2-1 352 0 0,-3 1 157 0 0,0 0-1 0 0,0 1 0 0 0,1 0 0 0 0,-1 0 1 0 0,-8 6-1 0 0,7-2-327 0 0,-1-1-1 0 0,-10 15 1 0 0,2 1-579 0 0,-18 35 0 0 0,25-41 589 0 0,-122 267 1019 0 0,22 9-979 0 0,21-51-408 0 0,53-147-77 0 0,-38 88-9 0 0,51-136-317 0 0,-13 27 187 0 0,7-29-7340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0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13823 0 0,'0'0'1062'0'0,"1"-1"-480"0"0,9-4 364 0 0,0 2 0 0 0,1-1 1 0 0,-1 1-1 0 0,1 1 0 0 0,-1 0 0 0 0,20-2 0 0 0,-2 1-442 0 0,355-51 2433 0 0,-104 16-2941 0 0,-237 32-1658 0 0,83-2 0 0 0,-100 10-230 0 0</inkml:trace>
  <inkml:trace contextRef="#ctx0" brushRef="#br0" timeOffset="1">868 373 12895 0 0,'-1'2'998'0'0,"-7"17"-31"0"0,-8 24 1 0 0,0 3 2205 0 0,-40 126 1842 0 0,49-148-4617 0 0,6-18-322 0 0,-1 1 1 0 0,1-1-1 0 0,0 0 1 0 0,0 10-1 0 0,2-16-73 0 0,-1 0-1 0 0,0 1 0 0 0,1-1 0 0 0,-1 1 0 0 0,0-1 0 0 0,1 0 1 0 0,-1 0-1 0 0,1 1 0 0 0,-1-1 0 0 0,1 0 0 0 0,-1 0 0 0 0,1 1 1 0 0,-1-1-1 0 0,1 0 0 0 0,-1 0 0 0 0,1 0 0 0 0,-1 0 0 0 0,1 0 1 0 0,-1 0-1 0 0,1 0 0 0 0,-1 0 0 0 0,1 0 0 0 0,0 0-2 0 0,2 1-58 0 0,0-1 1 0 0,0 0-1 0 0,0-1 1 0 0,0 1-1 0 0,0 0 1 0 0,0-1-1 0 0,0 0 1 0 0,0 0-1 0 0,0 0 1 0 0,0 0-1 0 0,4-2 0 0 0,2-2-585 0 0,-1 0-1 0 0,12-9 1 0 0,4-7-727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0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60 251 14855 0 0,'-14'18'778'0'0,"-16"30"0"0"0,14-18 4193 0 0,18-29-4832 0 0,0-1 0 0 0,1 1 0 0 0,-1 0 0 0 0,0-1 0 0 0,0 1 0 0 0,0-1 0 0 0,0 0 0 0 0,1 1 0 0 0,-1-1 0 0 0,3-1 0 0 0,-4 1-127 0 0,5 0 95 0 0,0-1 1 0 0,-1 0-1 0 0,1 0 0 0 0,0 0 0 0 0,0-1 0 0 0,0 0 1 0 0,-1 0-1 0 0,1-1 0 0 0,-1 0 0 0 0,7-4 1 0 0,8-6-80 0 0,23-20 1 0 0,-30 22-22 0 0,112-102-4 0 0,31-25 197 0 0,-153 137-189 0 0,-1-1 41 0 0,1-1-1 0 0,-1 1 1 0 0,1 1 0 0 0,0-1 0 0 0,0 0 0 0 0,0 1 0 0 0,0-1 0 0 0,0 1-1 0 0,1 0 1 0 0,4-1 0 0 0,-7 3-30 0 0,0 0 0 0 0,0 0 0 0 0,0 0 0 0 0,0 0 0 0 0,-1 1 0 0 0,1-1 0 0 0,0 0 0 0 0,-1 0 0 0 0,1 1 0 0 0,-1-1 0 0 0,1 0 0 0 0,-1 1 0 0 0,0-1 0 0 0,1 0 0 0 0,-1 3 0 0 0,0 5 58 0 0,-1 1-1 0 0,0-1 1 0 0,-1 0-1 0 0,0 1 1 0 0,-5 13-1 0 0,-1 7 180 0 0,2-3-92 0 0,1-6-56 0 0,-4 37 0 0 0,9-51-125 0 0,0 0-1 0 0,0 0 0 0 0,0-1 1 0 0,1 1-1 0 0,0 0 0 0 0,0 0 1 0 0,1-1-1 0 0,0 1 0 0 0,4 10 1 0 0,-4-14-216 0 0,-1 0 0 0 0,1-1 0 0 0,0 1 1 0 0,0-1-1 0 0,-1 1 0 0 0,2-1 0 0 0,-1 0 1 0 0,0 1-1 0 0,3 1 0 0 0,15 7-6891 0 0,-6-5-159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0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6447 0 0,'18'-23'803'0'0,"1"2"-1"0"0,0 0 0 0 0,2 1 0 0 0,38-27 0 0 0,-57 46 474 0 0,-2 3-938 0 0,0 0-1 0 0,-1 0 1 0 0,1 0 0 0 0,-1 1 0 0 0,1-1-1 0 0,-1 0 1 0 0,0 0 0 0 0,0 0-1 0 0,-1 3 1 0 0,1-3-3 0 0,-26 58 2458 0 0,14-33-1755 0 0,1 0 0 0 0,1 1-1 0 0,-8 31 1 0 0,15-39-616 0 0,0 0 1 0 0,0 0 0 0 0,2 0-1 0 0,0 26 1 0 0,3-41-356 0 0,0 0 1 0 0,0-1-1 0 0,0 1 0 0 0,0 0 0 0 0,1-1 1 0 0,0 0-1 0 0,0 1 0 0 0,0-1 0 0 0,1 0 1 0 0,-1 0-1 0 0,1 0 0 0 0,0 0 0 0 0,0 0 1 0 0,0-1-1 0 0,7 6 0 0 0,-5-5 6 0 0,-1 0 0 0 0,1-1 0 0 0,0 1 0 0 0,0-1 0 0 0,0 0 0 0 0,1-1 0 0 0,-1 1-1 0 0,1-1 1 0 0,0 0 0 0 0,-1-1 0 0 0,1 1 0 0 0,8 0 0 0 0,-10-2-65 0 0,1-1 0 0 0,-1 1 1 0 0,0-1-1 0 0,1 0 0 0 0,-1 0 0 0 0,0 0 0 0 0,0 0 1 0 0,0-1-1 0 0,0 1 0 0 0,0-1 0 0 0,0 0 0 0 0,0-1 0 0 0,-1 1 1 0 0,1-1-1 0 0,3-2 0 0 0,7-8 36 0 0,-1 1 1 0 0,13-17-1 0 0,-25 28-44 0 0,21-26 146 0 0,-2-1-1 0 0,34-59 0 0 0,21-68-56 0 0,-24 47-1334 0 0,-38 82-43 0 0,-1 1-64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0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0 368 4607 0 0,'0'0'15431'0'0,"0"-2"-14799"0"0,1-11-477 0 0,-1 0 1 0 0,2 0-1 0 0,0 1 1 0 0,0-1-1 0 0,1 1 1 0 0,1-1-1 0 0,0 1 1 0 0,1 0-1 0 0,0 0 0 0 0,0 1 1 0 0,2 0-1 0 0,-1 0 1 0 0,1 0-1 0 0,1 1 1 0 0,0 0-1 0 0,0 0 1 0 0,1 1-1 0 0,1 0 1 0 0,17-13-1 0 0,101-70-1276 0 0,-112 81 419 0 0,24-11 1 0 0,-38 20 53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0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296 131 12439 0 0,'6'-8'7566'0'0,"-33"23"-6478"0"0,4 3-763 0 0,1 0 1 0 0,1 1-1 0 0,-35 41 1 0 0,27-24-152 0 0,-39 66 0 0 0,67-101-170 0 0,-34 65 83 0 0,31-59-76 0 0,1 0 0 0 0,0 0 0 0 0,1 1 0 0 0,0-1 0 0 0,0 1 0 0 0,1 0 0 0 0,-1 10 0 0 0,2-16 2 0 0,0 0 1 0 0,0 0 0 0 0,0-1-1 0 0,0 1 1 0 0,0 0 0 0 0,0-1-1 0 0,1 1 1 0 0,-1 0 0 0 0,1-1-1 0 0,-1 1 1 0 0,1 0 0 0 0,0-1-1 0 0,-1 1 1 0 0,1-1 0 0 0,0 1-1 0 0,0-1 1 0 0,0 0 0 0 0,0 1-1 0 0,1-1 1 0 0,-1 0 0 0 0,2 2-1 0 0,-1-2 27 0 0,0 0-1 0 0,0 0 0 0 0,1 0 0 0 0,-1 0 0 0 0,0-1 1 0 0,1 1-1 0 0,-1-1 0 0 0,0 1 0 0 0,1-1 0 0 0,-1 0 1 0 0,0 0-1 0 0,1 0 0 0 0,3-1 0 0 0,5-1 117 0 0,-1 0-1 0 0,1-1 0 0 0,-1 0 0 0 0,0-1 1 0 0,16-7-1 0 0,-1-3 12 0 0,0-1 0 0 0,-1 0 0 0 0,-1-2 0 0 0,0-1 0 0 0,-1 0-1 0 0,-1-2 1 0 0,-1-1 0 0 0,-1 0 0 0 0,-1-1 0 0 0,-1-1 0 0 0,21-37 0 0 0,-34 52-166 0 0,0 0-1 0 0,0-1 1 0 0,-1 0 0 0 0,0 0 0 0 0,-1 0 0 0 0,0 0-1 0 0,0 0 1 0 0,-1-1 0 0 0,0 1 0 0 0,-1 0 0 0 0,0-1-1 0 0,0 1 1 0 0,-3-11 0 0 0,2 14-65 0 0,0-1 1 0 0,-1 1-1 0 0,0-1 0 0 0,-1 1 1 0 0,1 0-1 0 0,-1 0 0 0 0,0 0 1 0 0,-1 0-1 0 0,1 1 0 0 0,-1-1 1 0 0,0 1-1 0 0,-1 0 0 0 0,1 0 0 0 0,-1 0 1 0 0,0 1-1 0 0,0-1 0 0 0,0 1 1 0 0,-12-6-1 0 0,-28-9-823 0 0,9 4-3652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0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 14567 0 0,'0'0'1320'0'0,"-1"3"-1082"0"0,-3 11 135 0 0,-2 0 1 0 0,1 0-1 0 0,-2-1 1 0 0,-11 20-1 0 0,-11 23 1328 0 0,20-35-1021 0 0,1 1 0 0 0,1 0-1 0 0,1 0 1 0 0,-5 35 0 0 0,10-47-504 0 0,0 1 0 0 0,1 0-1 0 0,0-1 1 0 0,0 1-1 0 0,1 0 1 0 0,0-1-1 0 0,1 1 1 0 0,1-1-1 0 0,0 1 1 0 0,0-1 0 0 0,9 19-1 0 0,-11-27-107 0 0,0 1-1 0 0,1-1 0 0 0,-1 0 1 0 0,1 0-1 0 0,0 0 0 0 0,-1 0 1 0 0,1 0-1 0 0,0 0 1 0 0,0 0-1 0 0,0-1 0 0 0,0 1 1 0 0,1-1-1 0 0,-1 0 1 0 0,0 1-1 0 0,1-1 0 0 0,2 1 1 0 0,-1-1 14 0 0,-1 0 1 0 0,1-1-1 0 0,-1 1 0 0 0,1-1 1 0 0,0 0-1 0 0,-1 0 1 0 0,1 0-1 0 0,0-1 0 0 0,-1 1 1 0 0,6-2-1 0 0,5-3 103 0 0,-1 0 0 0 0,1 0 0 0 0,-1-2-1 0 0,21-13 1 0 0,-31 18-165 0 0,89-59 311 0 0,-79 52-324 0 0,-1-2-1 0 0,-1 0 1 0 0,1 0-1 0 0,17-25 1 0 0,-12 9-102 0 0,-2 0 0 0 0,-1-1 0 0 0,20-57 0 0 0,4-9-2185 0 0,-26 69 524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0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45 5527 0 0,'1'-8'498'0'0,"1"6"-436"0"0,-2 1-37 0 0,0 1 0 0 0,1-1-1 0 0,-1 1 1 0 0,0-1 0 0 0,0 1 0 0 0,1-1-1 0 0,-1 1 1 0 0,0-1 0 0 0,0 0 0 0 0,0 1 0 0 0,0-1-1 0 0,0 1 1 0 0,0-1 0 0 0,0 0 0 0 0,0 1-1 0 0,0-1 1 0 0,0 1 0 0 0,0-1 0 0 0,0 0-1 0 0,0 1 1 0 0,0-1 0 0 0,-1 0 0 0 0,1 0 364 0 0,0 0 1 0 0,-1 0-1 0 0,1 0 1 0 0,-1 0 0 0 0,1 0-1 0 0,-1 0 1 0 0,1 0-1 0 0,-1 0 1 0 0,1 1-1 0 0,-1-1 1 0 0,0 0 0 0 0,1 0-1 0 0,-1 1 1 0 0,0-1-1 0 0,0 0 1 0 0,1 1-1 0 0,-1-1 1 0 0,0 1-1 0 0,0-1 1 0 0,0 1 0 0 0,0 0-1 0 0,0-1 1 0 0,0 1-1 0 0,0 0 1 0 0,-1-1-1 0 0,-1 0 254 0 0,0 1 0 0 0,0-1-1 0 0,0 1 1 0 0,-1 0-1 0 0,1 0 1 0 0,0 0-1 0 0,-4 0 1 0 0,0 2-482 0 0,0 0 1 0 0,1 0 0 0 0,-1 1-1 0 0,1 0 1 0 0,-1 0 0 0 0,-7 5-1 0 0,-37 28 68 0 0,29-20-175 0 0,2-2-47 0 0,-55 43 0 0 0,67-50-8 0 0,0 1 1 0 0,0 0 0 0 0,1 0-1 0 0,0 1 1 0 0,0 0 0 0 0,-7 13-1 0 0,12-18-17 0 0,0 0 0 0 0,1 0 1 0 0,-1 0-1 0 0,1 0 0 0 0,0 1 0 0 0,0-1 0 0 0,0 0 0 0 0,1 1 1 0 0,-1-1-1 0 0,1 1 0 0 0,0-1 0 0 0,0 1 0 0 0,1-1 0 0 0,-1 0 1 0 0,1 1-1 0 0,0-1 0 0 0,0 0 0 0 0,0 0 0 0 0,1 1 0 0 0,0-1 1 0 0,3 5-1 0 0,4 6-92 0 0,0-1-1 0 0,1-1 1 0 0,1 0 0 0 0,16 16 0 0 0,-4-4 53 0 0,-4-4 228 0 0,-2 0-1 0 0,0 2 1 0 0,24 44 0 0 0,-34-54 182 0 0,-1 0 1 0 0,-1 1 0 0 0,0 0-1 0 0,-1 0 1 0 0,0 0 0 0 0,-1 1-1 0 0,-1-1 1 0 0,1 30-1 0 0,-3-37-293 0 0,0 0-1 0 0,-1-1 1 0 0,0 1-1 0 0,0 0 1 0 0,0-1-1 0 0,-1 1 1 0 0,0-1-1 0 0,0 1 1 0 0,-1-1-1 0 0,0 0 1 0 0,-4 7-1 0 0,5-9-21 0 0,-1-1 0 0 0,0 1 0 0 0,0-1 0 0 0,0 0 0 0 0,0 0 0 0 0,-1 0 0 0 0,1 0 0 0 0,-1 0 1 0 0,0-1-1 0 0,0 1 0 0 0,0-1 0 0 0,0 0 0 0 0,0-1 0 0 0,0 1 0 0 0,0-1 0 0 0,-1 1 0 0 0,-6 0 0 0 0,-53 6 174 0 0,-101-1 0 0 0,132-9-1491 0 0,20-2-122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0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123 282 9071 0 0,'0'0'2740'0'0,"-7"6"-826"0"0,5-5-1609 0 0,0 1 0 0 0,0 0 0 0 0,1 0 0 0 0,-1 0 0 0 0,1 0 0 0 0,0 0 0 0 0,-1 0 0 0 0,1 1 0 0 0,0-1 0 0 0,-1 3 1 0 0,-7 29 506 0 0,6-22-303 0 0,-49 152 512 0 0,47-149-988 0 0,-11 26 0 0 0,3-9 52 0 0,13-30 548 0 0,0-10-107 0 0,3-12-279 0 0,2 0 0 0 0,0 0 0 0 0,1 1 0 0 0,1 0 0 0 0,17-33 0 0 0,-8 19-296 0 0,2 1 0 0 0,1 1 1 0 0,1 1-1 0 0,2 0 0 0 0,0 2 0 0 0,3 0 0 0 0,0 2 0 0 0,38-31 0 0 0,-29 31 117 0 0,1 1-1 0 0,54-28 1 0 0,-70 43-41 0 0,0 2-1 0 0,1 0 1 0 0,0 1-1 0 0,1 0 1 0 0,-1 2 0 0 0,40-5-1 0 0,-56 10-64 0 0,0 0-1 0 0,-1 0 1 0 0,1 0-1 0 0,0 0 1 0 0,0 1-1 0 0,0-1 1 0 0,0 1-1 0 0,0 0 1 0 0,-1 0-1 0 0,1 1 1 0 0,0-1-1 0 0,-1 1 1 0 0,1 0-1 0 0,-1 0 1 0 0,1 0-1 0 0,3 4 1 0 0,-3-3-1251 0 0,0 0 0 0 0,-1 1 1 0 0,0-1-1 0 0,4 7 0 0 0,0 1-5194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0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386 150 13991 0 0,'6'-9'510'0'0,"1"-1"-137"0"0,0 0-1 0 0,-1 0 1 0 0,8-21 0 0 0,-13 29-209 0 0,0-1 1 0 0,0 0 0 0 0,0 0-1 0 0,-1 0 1 0 0,1 0 0 0 0,-1 0-1 0 0,0 0 1 0 0,0 0 0 0 0,0 1-1 0 0,0-1 1 0 0,0 0 0 0 0,-1 0-1 0 0,1 0 1 0 0,-1 0 0 0 0,0 0-1 0 0,0 0 1 0 0,0 1 0 0 0,0-1-1 0 0,0 0 1 0 0,-3-4 0 0 0,3 6-116 0 0,-1-1-1 0 0,1 1 1 0 0,0 0-1 0 0,-1 0 1 0 0,1 0 0 0 0,-1 0-1 0 0,1 0 1 0 0,-1 0 0 0 0,1 0-1 0 0,-1 0 1 0 0,1 1 0 0 0,-1-1-1 0 0,0 0 1 0 0,0 1-1 0 0,1 0 1 0 0,-1-1 0 0 0,0 1-1 0 0,0 0 1 0 0,1 0 0 0 0,-1 0-1 0 0,0 0 1 0 0,0 0 0 0 0,0 0-1 0 0,1 1 1 0 0,-1-1 0 0 0,0 0-1 0 0,-2 2 1 0 0,-5 1-9 0 0,0 0 1 0 0,0 1-1 0 0,-13 7 0 0 0,20-10-24 0 0,-17 10-31 0 0,0 1 0 0 0,1 1 0 0 0,-31 28 0 0 0,-40 54 5 0 0,58-61 7 0 0,-23 27 11 0 0,48-53-18 0 0,0 0 0 0 0,1 0 1 0 0,0 1-1 0 0,0 0 1 0 0,-6 18-1 0 0,10-26 12 0 0,1 0 0 0 0,-1 1 0 0 0,1-1 0 0 0,0 0 0 0 0,-1 1 1 0 0,1-1-1 0 0,0 1 0 0 0,0-1 0 0 0,-1 1 0 0 0,1-1 0 0 0,0 0 0 0 0,1 1 0 0 0,-1-1 0 0 0,0 1 1 0 0,0-1-1 0 0,1 1 0 0 0,-1-1 0 0 0,1 0 0 0 0,-1 1 0 0 0,1-1 0 0 0,-1 0 0 0 0,1 1 0 0 0,0-1 1 0 0,0 0-1 0 0,-1 0 0 0 0,1 0 0 0 0,0 0 0 0 0,2 2 0 0 0,-1-2 20 0 0,0 0 0 0 0,1 0 0 0 0,-1 0 0 0 0,0-1 1 0 0,0 1-1 0 0,0-1 0 0 0,1 1 0 0 0,-1-1 0 0 0,0 0 0 0 0,0 0 0 0 0,1 0 0 0 0,-1 0 0 0 0,0 0 0 0 0,1 0 0 0 0,-1-1 0 0 0,0 1 0 0 0,4-2 1 0 0,31-12 190 0 0,0-2 1 0 0,-2-1 0 0 0,37-24-1 0 0,-51 29-220 0 0,44-31-321 0 0,-20 13-18 0 0,-68 46 403 0 0,1 1 1 0 0,1 1-1 0 0,-31 34 0 0 0,49-50-45 0 0,-5 12-105 0 0,8-13 56 0 0,0-1 0 0 0,0 1 1 0 0,0-1-1 0 0,0 1 0 0 0,1-1 0 0 0,-1 1 0 0 0,0-1 1 0 0,0 0-1 0 0,0 1 0 0 0,0-1 0 0 0,0 1 1 0 0,1-1-1 0 0,-1 0 0 0 0,0 1 0 0 0,0-1 1 0 0,1 0-1 0 0,-1 1 0 0 0,0-1 0 0 0,1 0 0 0 0,-1 1 1 0 0,0-1-1 0 0,1 0 0 0 0,-1 0 0 0 0,1 1 1 0 0,9 5-1349 0 0,2-1-3410 0 0,1-1-1473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0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58 324 6447 0 0,'0'0'586'0'0,"-16"-2"4892"0"0,-4-2 723 0 0,19 4-5972 0 0,-1-1 1 0 0,1 0-1 0 0,-1 0 1 0 0,1 0 0 0 0,-1 0-1 0 0,1 0 1 0 0,-1 0-1 0 0,-1-2 1 0 0,2 2-186 0 0,1 0 0 0 0,-1 0 0 0 0,0 0 1 0 0,1 0-1 0 0,-1 0 0 0 0,1 0 0 0 0,-1-1 0 0 0,1 1 1 0 0,-1 0-1 0 0,1 0 0 0 0,0 0 0 0 0,-1-1 0 0 0,1 1 1 0 0,0 0-1 0 0,0 0 0 0 0,0-1 0 0 0,0 1 0 0 0,0 0 0 0 0,0-1 1 0 0,1 1-1 0 0,-1 0 0 0 0,0 0 0 0 0,1 0 0 0 0,-1-1 1 0 0,0 1-1 0 0,1 0 0 0 0,1-2 0 0 0,3-5 11 0 0,0-1-1 0 0,1 2 1 0 0,0-1-1 0 0,0 0 1 0 0,13-10 0 0 0,42-31-40 0 0,-37 31-65 0 0,101-63-265 0 0,-76 51 244 0 0,-40 25 73 0 0,0 0 1 0 0,0 0-1 0 0,0 1 1 0 0,1 0-1 0 0,-1 1 0 0 0,1 0 1 0 0,0 1-1 0 0,0 0 1 0 0,16-1-1 0 0,-23 2 23 0 0,0 1 0 0 0,1 0 0 0 0,-1 1 0 0 0,0-1 1 0 0,0 0-1 0 0,0 1 0 0 0,1 0 0 0 0,-1-1 0 0 0,0 1 0 0 0,0 0 0 0 0,0 1 0 0 0,0-1 0 0 0,-1 1 0 0 0,1-1 0 0 0,0 1 1 0 0,0 0-1 0 0,-1 0 0 0 0,1 0 0 0 0,-1 0 0 0 0,0 0 0 0 0,0 1 0 0 0,0-1 0 0 0,0 1 0 0 0,0-1 0 0 0,0 1 0 0 0,0 0 1 0 0,-1 0-1 0 0,0 0 0 0 0,1 0 0 0 0,-1 0 0 0 0,0 0 0 0 0,-1 0 0 0 0,2 5 0 0 0,-1-1 32 0 0,0 0 1 0 0,-1 1-1 0 0,0-1 0 0 0,0 0 1 0 0,0 0-1 0 0,-1 1 0 0 0,0-1 1 0 0,-3 8-1 0 0,-3 9-19 0 0,-11 24 0 0 0,3-8-774 0 0,14-38-754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08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171 481 8751 0 0,'-1'-2'6595'0'0,"-6"-7"-3935"0"0,-2 2-2043 0 0,0 1 0 0 0,-1 1 0 0 0,0-1 0 0 0,-16-5 0 0 0,14 6-487 0 0,0-1 0 0 0,1 1 0 0 0,-18-13 0 0 0,26 16-122 0 0,1-1 1 0 0,-1 1-1 0 0,0-1 1 0 0,1 1 0 0 0,-1-1-1 0 0,1 0 1 0 0,0 0-1 0 0,0 0 1 0 0,0 0-1 0 0,0-1 1 0 0,1 1 0 0 0,-1 0-1 0 0,1-1 1 0 0,0 1-1 0 0,0-1 1 0 0,-1-6 0 0 0,1 4-6 0 0,1 0 1 0 0,1 0-1 0 0,-1 0 1 0 0,1 0-1 0 0,0 1 1 0 0,0-1 0 0 0,0 0-1 0 0,1 1 1 0 0,0-1-1 0 0,0 1 1 0 0,0-1 0 0 0,1 1-1 0 0,0 0 1 0 0,0 0-1 0 0,0 0 1 0 0,6-6-1 0 0,6-7-44 0 0,2 1 1 0 0,31-25-1 0 0,-34 29-19 0 0,7-4 3 0 0,0 0-1 0 0,1 1 0 0 0,1 1 1 0 0,31-16-1 0 0,-21 16 96 0 0,37-12 1 0 0,-58 23 77 0 0,0 1 1 0 0,1 0-1 0 0,-1 1 1 0 0,1 0-1 0 0,-1 1 1 0 0,23 1-1 0 0,-31 0-65 0 0,0 1 0 0 0,0-1 0 0 0,0 1 0 0 0,0 0 0 0 0,-1 0 0 0 0,1 0 0 0 0,0 1 0 0 0,0-1 0 0 0,-1 1 0 0 0,1 0 0 0 0,-1 0 0 0 0,0 0 0 0 0,1 1 0 0 0,-1-1 0 0 0,0 1 0 0 0,3 2 0 0 0,-4-2-14 0 0,0 0 0 0 0,-1 0 0 0 0,1 0 0 0 0,0 0 0 0 0,-1 0 0 0 0,0 0 0 0 0,1 0 0 0 0,-1 0 0 0 0,0 1 0 0 0,-1-1 0 0 0,1 0 0 0 0,-1 1 0 0 0,1-1 0 0 0,-1 1 0 0 0,0-1 0 0 0,0 0 0 0 0,-1 1 0 0 0,1-1 0 0 0,-1 4 0 0 0,-2 2 13 0 0,0 1 1 0 0,0-1 0 0 0,-1 1-1 0 0,0-1 1 0 0,0-1 0 0 0,-1 1-1 0 0,0-1 1 0 0,-1 1-1 0 0,0-1 1 0 0,0-1 0 0 0,-14 14-1 0 0,-2-2-110 0 0,-1 0-1 0 0,-42 27 0 0 0,41-32-406 0 0,-46 22 0 0 0,58-31-286 0 0,-1 0 0 0 0,0-1 0 0 0,-1 0 0 0 0,1-1 0 0 0,-24 3 0 0 0,23-6-1613 0 0,3-2-3792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08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27 5527 0 0,'1'-1'423'0'0,"1"0"-337"0"0,0 0-85 0 0,9-23 12405 0 0,-13 26-11968 0 0,-13 9-339 0 0,1 1 1 0 0,1 1-1 0 0,0 0 1 0 0,0 1-1 0 0,2 0 1 0 0,0 1-1 0 0,-10 17 1 0 0,-58 122-215 0 0,41-76 180 0 0,-95 248-144 0 0,94-219 2 0 0,27-77 89 0 0,-23 45 0 0 0,8-34-5649 0 0,16-28-318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0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15 6447 0 0,'8'-15'11339'0'0,"-10"16"-11131"0"0,0 0 1 0 0,0-1-1 0 0,1 1 1 0 0,-1 0-1 0 0,0 0 1 0 0,1 0-1 0 0,-1 0 0 0 0,1 1 1 0 0,-2 1-1 0 0,-1 0 56 0 0,-96 83 426 0 0,83-68-579 0 0,0 0 1 0 0,1 1 0 0 0,-17 28 0 0 0,24-33-102 0 0,1 1-1 0 0,0 1 0 0 0,-9 25 1 0 0,14-32-4 0 0,1 0 1 0 0,0 0 0 0 0,0 1-1 0 0,1-1 1 0 0,0 0 0 0 0,1 1-1 0 0,1 16 1 0 0,-1-25 3 0 0,1 1 1 0 0,-1-1-1 0 0,1 1 1 0 0,0-1-1 0 0,0 0 1 0 0,0 1-1 0 0,-1-1 0 0 0,1 0 1 0 0,0 0-1 0 0,1 0 1 0 0,-1 0-1 0 0,0 0 1 0 0,0 0-1 0 0,0 0 0 0 0,1 0 1 0 0,2 1-1 0 0,-3-1 26 0 0,4 2 28 0 0,0-1 0 0 0,1 1 0 0 0,-1-1 0 0 0,0 0 0 0 0,1-1 1 0 0,-1 0-1 0 0,1 1 0 0 0,0-2 0 0 0,-1 1 0 0 0,1-1 0 0 0,0 0 0 0 0,9 0 0 0 0,-7-1 35 0 0,1-1 0 0 0,0 1 0 0 0,-1-1 0 0 0,1-1-1 0 0,-1 1 1 0 0,0-1 0 0 0,13-7 0 0 0,-18 8-83 0 0,0 0-1 0 0,1 0 1 0 0,-1-1-1 0 0,0 1 1 0 0,0-1 0 0 0,0 1-1 0 0,0-1 1 0 0,-1 0-1 0 0,1 0 1 0 0,-1 0-1 0 0,0-1 1 0 0,0 1 0 0 0,0-1-1 0 0,0 1 1 0 0,-1-1-1 0 0,1 1 1 0 0,-1-1 0 0 0,0 0-1 0 0,0 0 1 0 0,0 0-1 0 0,0 0 1 0 0,-1-6-1 0 0,0-5 3 0 0,-1 1-1 0 0,-1-1 1 0 0,0 0 0 0 0,-7-24-1 0 0,-1-8-174 0 0,3 13-248 0 0,4 24-182 0 0,1 0-1 0 0,0 0 0 0 0,1-1 0 0 0,0 1 0 0 0,1-1 0 0 0,1-17 1 0 0,1 17-927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0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47 351 16671 0 0,'0'0'1512'0'0,"-1"-1"-1245"0"0,-36-4 1549 0 0,36 5-1651 0 0,-2-3-91 0 0,3 3-72 0 0,-1 0 0 0 0,1 0 0 0 0,0 0 0 0 0,0 0 0 0 0,0 0 0 0 0,-1 0 0 0 0,1-1 0 0 0,0 1 0 0 0,0 0 0 0 0,0 0 0 0 0,0 0 0 0 0,-1 0 0 0 0,1 0 0 0 0,0 0 0 0 0,0-1 1 0 0,0 1-1 0 0,0 0 0 0 0,0 0 0 0 0,-1 0 0 0 0,1 0 0 0 0,0-1 0 0 0,0 1 0 0 0,0 0 0 0 0,0 0 0 0 0,0 0 0 0 0,0-1 0 0 0,0 1 0 0 0,0 0 0 0 0,0 0 0 0 0,0 0 0 0 0,0-1 0 0 0,0 1 0 0 0,0 0 0 0 0,0 0 0 0 0,0-1 0 0 0,0 1 1 0 0,2-7 7 0 0,-1 1 1 0 0,2-1 0 0 0,-1 1 0 0 0,1 0 0 0 0,0 0-1 0 0,0 0 1 0 0,1 0 0 0 0,-1 0 0 0 0,1 1 0 0 0,9-10-1 0 0,4-2-60 0 0,33-28 0 0 0,-28 27-49 0 0,30-18 0 0 0,-44 31 101 0 0,1 1 1 0 0,-1-1-1 0 0,1 1 0 0 0,0 1 0 0 0,1 0 1 0 0,-1 0-1 0 0,14-2 0 0 0,-21 5 36 0 0,0 0-1 0 0,0 0 0 0 0,-1 0 1 0 0,1 0-1 0 0,0 0 1 0 0,0 0-1 0 0,0 0 0 0 0,0 1 1 0 0,0-1-1 0 0,-1 0 1 0 0,1 1-1 0 0,0 0 0 0 0,0-1 1 0 0,-1 1-1 0 0,1 0 0 0 0,0 0 1 0 0,-1 0-1 0 0,1 0 1 0 0,-1 0-1 0 0,1 1 0 0 0,-1-1 1 0 0,1 0-1 0 0,-1 1 1 0 0,0-1-1 0 0,0 1 0 0 0,0-1 1 0 0,0 1-1 0 0,0 0 1 0 0,1 2-1 0 0,0 0 9 0 0,-1-1 0 0 0,0 1-1 0 0,0 0 1 0 0,0 0 0 0 0,-1 0 0 0 0,1 0-1 0 0,-1 0 1 0 0,0 0 0 0 0,0 0 0 0 0,0 0 0 0 0,-1 0-1 0 0,1-1 1 0 0,-2 6 0 0 0,-2 5-9 0 0,0-1 1 0 0,-1 0 0 0 0,0 0-1 0 0,-1 0 1 0 0,-1-1 0 0 0,0 0-1 0 0,-9 13 1 0 0,15-23 165 0 0,8-16-119 0 0,3 2-144 0 0,0-1 1 0 0,1 1-1 0 0,1 0 1 0 0,-1 1-1 0 0,20-14 1 0 0,1-1-147 0 0,11-7-328 0 0,78-48 1 0 0,-87 60 410 0 0,-14 9 45 0 0,32-15-1 0 0,-47 24 121 0 0,1 0-1 0 0,0 1 0 0 0,0 0 0 0 0,0 1 0 0 0,1-1 0 0 0,-1 1 0 0 0,0 1 0 0 0,1-1 0 0 0,-1 1 0 0 0,10 0 1 0 0,-14 1 13 0 0,0-1 1 0 0,0 0 0 0 0,-1 1-1 0 0,1-1 1 0 0,0 1 0 0 0,0-1 0 0 0,-1 1-1 0 0,1 0 1 0 0,-1 0 0 0 0,1 0 0 0 0,0 0-1 0 0,-1 0 1 0 0,0 0 0 0 0,1 0 0 0 0,-1 0-1 0 0,0 1 1 0 0,1-1 0 0 0,0 3-1 0 0,0-2 8 0 0,-1 0 0 0 0,0 1-1 0 0,0-1 1 0 0,-1 1 0 0 0,1-1-1 0 0,0 1 1 0 0,-1 0 0 0 0,1-1-1 0 0,-1 1 1 0 0,0 0 0 0 0,0 3 0 0 0,-1 6 119 0 0,-1 0 1 0 0,-1 0 0 0 0,1 0 0 0 0,-7 16 0 0 0,7-24-135 0 0,-10 31 105 0 0,2-7 247 0 0,-11 47-1 0 0,19-67-353 0 0,1 1 0 0 0,0-1 0 0 0,0 1 0 0 0,1-1 0 0 0,0 1-1 0 0,1-1 1 0 0,-1 1 0 0 0,2 0 0 0 0,-1-1 0 0 0,4 11 0 0 0,-3-15-135 0 0,0 1-1 0 0,1-1 0 0 0,-1 1 1 0 0,1-1-1 0 0,0 0 1 0 0,0 0-1 0 0,0 0 1 0 0,1-1-1 0 0,-1 1 0 0 0,1-1 1 0 0,0 0-1 0 0,0 0 1 0 0,0 0-1 0 0,0 0 1 0 0,0-1-1 0 0,7 3 0 0 0,-8-3-1310 0 0,6-1-381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0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96 371 10591 0 0,'0'0'964'0'0,"1"2"-794"0"0,5 10-152 0 0,-1 3 205 0 0,-5-14 18 0 0,0 1 0 0 0,1 0-1 0 0,-1-1 1 0 0,0 1 0 0 0,0 0 0 0 0,0-1-1 0 0,0 1 1 0 0,0 0 0 0 0,-1-1 0 0 0,1 1-1 0 0,0-1 1 0 0,-1 1 0 0 0,1 0 0 0 0,-1-1-1 0 0,0 1 1 0 0,1-1 0 0 0,-1 1 0 0 0,0-1-1 0 0,0 0 1 0 0,0 1 0 0 0,0-1 0 0 0,0 0-1 0 0,0 0 1 0 0,0 1 0 0 0,-1-1 0 0 0,1 0 0 0 0,0 0-1 0 0,-1 0 1 0 0,1-1 0 0 0,-2 2 0 0 0,0-1-79 0 0,0 0 0 0 0,-1 0 1 0 0,1 0-1 0 0,0-1 1 0 0,0 1-1 0 0,0-1 1 0 0,-1 0-1 0 0,1 0 1 0 0,0 0-1 0 0,0 0 0 0 0,-1-1 1 0 0,1 1-1 0 0,0-1 1 0 0,0 0-1 0 0,0 0 1 0 0,-6-2-1 0 0,-5-5-117 0 0,12 3-31 0 0,1 2-4 0 0,-1 0-20 0 0,1 0-1 0 0,0-1 1 0 0,0 1-1 0 0,0-1 0 0 0,0 1 1 0 0,0-1-1 0 0,0 0 1 0 0,1 1-1 0 0,0-1 0 0 0,0 0 1 0 0,0 1-1 0 0,0-1 1 0 0,1 0-1 0 0,-1 1 0 0 0,1-1 1 0 0,0 0-1 0 0,0 1 1 0 0,3-7-1 0 0,1-1-99 0 0,0-1 1 0 0,1 1-1 0 0,1 0 1 0 0,9-11-1 0 0,8-11-68 0 0,3 0-1 0 0,0 2 0 0 0,2 1 1 0 0,1 2-1 0 0,63-46 0 0 0,-77 63 239 0 0,34-15 0 0 0,-42 22-34 0 0,-1 1 0 0 0,1 1 0 0 0,0-1 1 0 0,0 1-1 0 0,0 1 0 0 0,0-1 0 0 0,10 1 1 0 0,-13 16 326 0 0,-5-9-324 0 0,1 0 0 0 0,-1 0 0 0 0,0 0 1 0 0,-1 0-1 0 0,0 0 0 0 0,0 0 0 0 0,0 0 0 0 0,0 0 1 0 0,-1 0-1 0 0,-5 10 0 0 0,-3 4 11 0 0,-21 32 0 0 0,0 0 12 0 0,23-37-51 0 0,4-7 11 0 0,0 0 1 0 0,0 0 0 0 0,1 1-1 0 0,-3 10 1 0 0,3-7-2 0 0,2-9-7 0 0,0 0 1 0 0,-1 0-1 0 0,1 0 0 0 0,0 0 1 0 0,-1 0-1 0 0,0-1 0 0 0,0 1 1 0 0,0 0-1 0 0,0-1 0 0 0,0 1 1 0 0,0-1-1 0 0,-1 0 0 0 0,-2 2 1 0 0,-5 3-194 0 0,0 0 1 0 0,-13 6 0 0 0,5-3-159 0 0,-97 57-3243 0 0,114-66 3134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4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35 2303 0 0,'2'-1'167'0'0,"13"-7"121"0"0,-8 3 2022 0 0,0 1 1 0 0,1 1-1 0 0,-1-1 1 0 0,16-3-1 0 0,-22 6-1645 0 0,1 1-21 0 0,-1 0-539 0 0,-1-1-1 0 0,0 1 0 0 0,1 0 1 0 0,-1 0-1 0 0,0 0 0 0 0,1 0 1 0 0,-1 0-1 0 0,0 0 1 0 0,1 0-1 0 0,-1 0 0 0 0,0 0 1 0 0,1 0-1 0 0,-1 0 0 0 0,1 0 1 0 0,-1 0-1 0 0,0 0 0 0 0,1 0 1 0 0,-1 0-1 0 0,0 0 0 0 0,1 1 1 0 0,-1-1-1 0 0,0 0 1 0 0,1 0-1 0 0,-1 0 0 0 0,0 1 1 0 0,0-1-1 0 0,1 0 0 0 0,-1 1 1 0 0,1 0-30 0 0,-1-1 0 0 0,1 1 0 0 0,-1 0 0 0 0,0 0 0 0 0,0 0 0 0 0,0 0 0 0 0,1 0 0 0 0,-1 0 0 0 0,0-1 0 0 0,0 1 0 0 0,0 0 0 0 0,0 0 0 0 0,0 0 0 0 0,0 0 0 0 0,-1 1 0 0 0,-2 10 79 0 0,-1 1 0 0 0,-1-1-1 0 0,0 0 1 0 0,-1 0 0 0 0,0 0 0 0 0,-14 19 0 0 0,10-15-31 0 0,-64 102 145 0 0,-67 115-95 0 0,95-163-154 0 0,32-50-200 0 0,0 1 0 0 0,1 1 0 0 0,-11 25 0 0 0,24-45-82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4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15 238 8287 0 0,'0'0'382'0'0,"-7"-4"126"0"0,0 2 2941 0 0,20 9 220 0 0,-3-3-3278 0 0,1-1-1 0 0,-1-1 1 0 0,1 0-1 0 0,-1 0 1 0 0,1-1 0 0 0,19 0-1 0 0,68-7 943 0 0,-84 4-1072 0 0,330-48 2325 0 0,-2-19-1335 0 0,121-20-4400 0 0,-318 62-2732 0 0,-92 17 3746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4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 10591 0 0,'0'0'3848'0'0,"-1"2"-2352"0"0,-49 79 1504 0 0,15-15-2309 0 0,-119 209 544 0 0,-22-14-1041 0 0,133-205-242 0 0,19-23-16 0 0,-1-1 0 0 0,-1-2 0 0 0,-36 33 0 0 0,31-42 128 0 0,24-18-77 0 0,-2-5-62 0 0,8 1 60 0 0,0 0 0 0 0,0 0 0 0 0,0 0 0 0 0,0 0 0 0 0,0-1 0 0 0,0 1-1 0 0,1 0 1 0 0,-1-1 0 0 0,0 1 0 0 0,1-1 0 0 0,-1 1 0 0 0,1-1 0 0 0,-1 1 0 0 0,1-1 0 0 0,0 1 0 0 0,-1-1-1 0 0,1 1 1 0 0,0-1 0 0 0,0 0 0 0 0,0 1 0 0 0,1-1 0 0 0,-1 1 0 0 0,0-1 0 0 0,0 1 0 0 0,1-3 0 0 0,1-3-83 0 0,0 0 0 0 0,1 0 0 0 0,-1 0 1 0 0,5-7-1 0 0,-1 3 12 0 0,1 1 1 0 0,0 0-1 0 0,1 0 1 0 0,0 0-1 0 0,0 1 1 0 0,1 1-1 0 0,0-1 1 0 0,16-10-1 0 0,-12 10 30 0 0,1 0-1 0 0,1 1 1 0 0,0 1 0 0 0,0 0-1 0 0,30-9 1 0 0,-39 14 131 0 0,-1 1 1 0 0,1 0-1 0 0,0 0 1 0 0,0 0-1 0 0,0 1 1 0 0,0 0-1 0 0,0 0 1 0 0,0 1-1 0 0,0-1 1 0 0,0 1-1 0 0,0 1 1 0 0,0-1-1 0 0,0 1 1 0 0,-1 0-1 0 0,8 3 1 0 0,-9-2 33 0 0,0-1 0 0 0,0 1 0 0 0,0 0 0 0 0,0 0-1 0 0,0 0 1 0 0,0 1 0 0 0,-1-1 0 0 0,0 1 0 0 0,0 0 0 0 0,0 0 0 0 0,0 0 0 0 0,0 1 0 0 0,-1-1 0 0 0,0 0 0 0 0,0 1-1 0 0,0-1 1 0 0,-1 1 0 0 0,3 9 0 0 0,-2-1 59 0 0,0 0 0 0 0,0 0 0 0 0,-1 24 0 0 0,-2-29-103 0 0,0 0 0 0 0,0 0 0 0 0,-1 0 0 0 0,1-1 0 0 0,-2 1 0 0 0,1-1 0 0 0,-7 12 0 0 0,-8 23-1838 0 0,16-41 785 0 0,1 1-151 0 0,-1 5-589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49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4143 0 0,'0'0'319'0'0,"-1"2"-210"0"0,-7 15 1796 0 0,-15 40 5847 0 0,21-50-7158 0 0,-1 1 0 0 0,1-1 0 0 0,1 1 0 0 0,0 0 0 0 0,-1 10 1 0 0,2-16-496 0 0,0-1 0 0 0,0 1-1 0 0,0-1 1 0 0,0 0 0 0 0,0 1 0 0 0,1-1 0 0 0,-1 0 0 0 0,0 0 0 0 0,1 1 0 0 0,-1-1 0 0 0,1 0 0 0 0,-1 0 0 0 0,1 1 0 0 0,0-1 0 0 0,0 0 0 0 0,-1 0 0 0 0,1 0 0 0 0,0 0 0 0 0,0 0 0 0 0,0 0 0 0 0,0 0 0 0 0,0 0 0 0 0,0-1 0 0 0,0 1 0 0 0,1 0 0 0 0,-1-1 0 0 0,0 1 0 0 0,0-1 0 0 0,0 1 0 0 0,1-1 0 0 0,-1 1 0 0 0,0-1 0 0 0,1 0 0 0 0,-1 0 0 0 0,0 1-1 0 0,1-1 1 0 0,-1 0 0 0 0,0 0 0 0 0,1 0 0 0 0,1-1 0 0 0,6 0 44 0 0,0 0-1 0 0,0 0 1 0 0,0-1-1 0 0,13-5 1 0 0,-20 6-67 0 0,70-28 257 0 0,-30 10-242 0 0,-30 14-122 0 0,-1 0 0 0 0,0-1-1 0 0,0 0 1 0 0,-1-1 0 0 0,0 0 0 0 0,13-11-1 0 0,-22 16-109 0 0,-2 2-170 0 0,0-1 287 0 0,1 0 0 0 0,-1 0 1 0 0,0 0-1 0 0,0 1 1 0 0,0-1-1 0 0,0 0 1 0 0,0 1-1 0 0,0-1 1 0 0,0 1-1 0 0,0-1 0 0 0,0 1 1 0 0,0-1-1 0 0,0 1 1 0 0,0 0-1 0 0,0 0 1 0 0,-2-1-1 0 0,-2 1-2 0 0,1 0-1 0 0,-1 0 1 0 0,0 0 0 0 0,1 1-1 0 0,-1 0 1 0 0,1 0 0 0 0,-1 0-1 0 0,1 0 1 0 0,-1 1-1 0 0,-4 2 1 0 0,-8 4-17 0 0,-17 11 0 0 0,28-15 43 0 0,-19 11 68 0 0,2 1-1 0 0,0 1 0 0 0,0 1 1 0 0,2 1-1 0 0,1 1 1 0 0,-33 41-1 0 0,48-55-12 0 0,1 0-1 0 0,0 0 0 0 0,0 1 1 0 0,0-1-1 0 0,1 1 0 0 0,0 0 1 0 0,1 0-1 0 0,-3 10 0 0 0,4-14-33 0 0,1-1-1 0 0,0 1 0 0 0,-1-1 0 0 0,1 1 0 0 0,0-1 0 0 0,0 1 0 0 0,0-1 1 0 0,1 1-1 0 0,-1-1 0 0 0,1 1 0 0 0,-1-1 0 0 0,1 1 0 0 0,0-1 0 0 0,0 0 1 0 0,0 1-1 0 0,0-1 0 0 0,0 0 0 0 0,1 0 0 0 0,-1 0 0 0 0,1 0 0 0 0,-1 0 1 0 0,1 0-1 0 0,0 0 0 0 0,0 0 0 0 0,-1-1 0 0 0,1 1 0 0 0,0-1 0 0 0,4 3 0 0 0,0-1 2 0 0,1 0 0 0 0,-1-1 0 0 0,1 1-1 0 0,0-1 1 0 0,0-1 0 0 0,0 1-1 0 0,0-1 1 0 0,0-1 0 0 0,1 1 0 0 0,7-1-1 0 0,14-2-55 0 0,35-5 0 0 0,-39 3-41 0 0,131-22-1210 0 0,-122 18-1008 0 0,0-2 0 0 0,46-19 1 0 0,-49 14-10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42 10911 0 0,'45'-31'1335'0'0,"-44"30"-555"0"0,-15-8 2356 0 0,11 9-3037 0 0,1-1 0 0 0,-1 1 0 0 0,1 0 1 0 0,-1 0-1 0 0,1 0 0 0 0,-1 0 0 0 0,1 1 0 0 0,-1-1 0 0 0,1 1 0 0 0,-1 0 1 0 0,1-1-1 0 0,0 1 0 0 0,-1 0 0 0 0,1 0 0 0 0,-4 2 0 0 0,-4 3 77 0 0,-18 15-1 0 0,26-20-155 0 0,-15 14 105 0 0,0 1 0 0 0,1 0 1 0 0,0 1-1 0 0,2 1 0 0 0,-15 22 0 0 0,-55 104 883 0 0,57-94-535 0 0,-81 179 725 0 0,20 9-769 0 0,3-11 176 0 0,63-167-333 0 0,15-36-185 0 0,-2 1-1 0 0,-1-2 0 0 0,-1 0 1 0 0,-19 30-1 0 0,8-28 313 0 0,21-25-374 0 0,1 0-1 0 0,-1 0 1 0 0,1 0 0 0 0,-1 0-1 0 0,1 0 1 0 0,-1 0 0 0 0,1-1 0 0 0,-1 1-1 0 0,1 0 1 0 0,0 0 0 0 0,-1 0 0 0 0,1 0-1 0 0,-1-1 1 0 0,1 1 0 0 0,0 0 0 0 0,-1 0-1 0 0,1-1 1 0 0,0 1 0 0 0,-1 0 0 0 0,1-1-1 0 0,0 1 1 0 0,-1 0 0 0 0,1-1 0 0 0,0 1 15 0 0,-3-3 43 0 0,1 0 0 0 0,0 0 0 0 0,0 0-1 0 0,0 0 1 0 0,0 0 0 0 0,1-1 0 0 0,-1 1-1 0 0,1-1 1 0 0,0 1 0 0 0,0-1 0 0 0,-1-5-1 0 0,0-6 215 0 0,0-21-1 0 0,1 22-155 0 0,0-60 67 0 0,2-1-1 0 0,12-76 0 0 0,39-145-3025 0 0,-30 206-1503 0 0,-10 46-2978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11 16127 0 0,'-2'-1'93'0'0,"0"0"-1"0"0,0 0 0 0 0,0-1 1 0 0,0 1-1 0 0,0 0 0 0 0,0 1 1 0 0,-1-1-1 0 0,1 0 0 0 0,0 1 1 0 0,0-1-1 0 0,-1 1 0 0 0,1-1 1 0 0,0 1-1 0 0,-1 0 0 0 0,1 0 1 0 0,-1 0-1 0 0,1 1 0 0 0,0-1 1 0 0,-4 1-1 0 0,-6 3 58 0 0,12-4-140 0 0,0 0-1 0 0,0 0 0 0 0,0 0 0 0 0,0 0 0 0 0,0 1 0 0 0,-1-1 0 0 0,1 0 0 0 0,0 0 0 0 0,0 0 0 0 0,0 0 0 0 0,0 0 0 0 0,0 0 0 0 0,0 0 0 0 0,0 0 0 0 0,0 1 0 0 0,0-1 0 0 0,-1 0 0 0 0,1 0 0 0 0,0 0 0 0 0,0 0 0 0 0,0 0 0 0 0,0 1 0 0 0,0-1 1 0 0,0 0-1 0 0,0 0 0 0 0,0 0 0 0 0,0 0 0 0 0,0 0 0 0 0,0 1 0 0 0,0-1 0 0 0,0 0 0 0 0,0 0 0 0 0,0 0 0 0 0,0 0 0 0 0,0 1 0 0 0,2 0-104 0 0,-1 0 0 0 0,1 1 0 0 0,-1-1 0 0 0,1 0 0 0 0,-1 0 0 0 0,1 0 0 0 0,0 0 0 0 0,-1 0 1 0 0,3 0-1 0 0,12 6-4165 0 0,3-1-1430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23 14999 0 0,'0'0'1358'0'0,"-1"-1"-1062"0"0,0 1-282 0 0,-1-3 136 0 0,0 1 0 0 0,-1 0 0 0 0,1-1 0 0 0,-1 1 0 0 0,0 0 0 0 0,0 0 0 0 0,-4-2 0 0 0,6 4-123 0 0,-1 0 1 0 0,1-1 0 0 0,-1 1-1 0 0,1 0 1 0 0,0 0-1 0 0,-1 0 1 0 0,1 0 0 0 0,-1 0-1 0 0,1 0 1 0 0,0 0 0 0 0,-1 1-1 0 0,1-1 1 0 0,-1 0-1 0 0,1 1 1 0 0,0-1 0 0 0,-1 1-1 0 0,1 0 1 0 0,0-1-1 0 0,0 1 1 0 0,0 0 0 0 0,-1 0-1 0 0,0 1 1 0 0,-4 3-1 0 0,1 1 0 0 0,0-1 0 0 0,0 1 0 0 0,1 0 0 0 0,0 1 0 0 0,0-1 0 0 0,0 1 0 0 0,-2 7 0 0 0,-7 9 3 0 0,4-6-15 0 0,0 1 1 0 0,1 0-1 0 0,1 0 0 0 0,-9 33 0 0 0,14-40 72 0 0,0 0 0 0 0,0 1 0 0 0,1-1-1 0 0,0 1 1 0 0,1 0 0 0 0,0-1 0 0 0,1 1 0 0 0,0-1-1 0 0,4 15 1 0 0,-4-23-3 0 0,0 0-1 0 0,0 0 1 0 0,0 0-1 0 0,0 0 0 0 0,0 0 1 0 0,1 0-1 0 0,-1 0 1 0 0,1-1-1 0 0,0 1 1 0 0,0 0-1 0 0,0-1 0 0 0,4 4 1 0 0,-4-5-13 0 0,-1 0 0 0 0,1 0 0 0 0,0 0 0 0 0,0 0-1 0 0,0 0 1 0 0,1 0 0 0 0,-1-1 0 0 0,0 1 0 0 0,0-1 0 0 0,0 0 0 0 0,0 1 0 0 0,1-1 0 0 0,-1 0 0 0 0,0 0 0 0 0,0 0-1 0 0,1-1 1 0 0,-1 1 0 0 0,4-1 0 0 0,4-2 71 0 0,0 0-1 0 0,1-1 0 0 0,-1 0 1 0 0,0-1-1 0 0,-1 0 1 0 0,15-10-1 0 0,-10 5 58 0 0,0-1-1 0 0,-1 0 1 0 0,17-18-1 0 0,-24 22-264 0 0,0-1 0 0 0,0 1-1 0 0,-1-1 1 0 0,0 0 0 0 0,0-1 0 0 0,-1 1 0 0 0,0-1-1 0 0,4-12 1 0 0,-7 18 45 0 0,0 0-1 0 0,0 1 0 0 0,-1-1 1 0 0,1 0-1 0 0,-1 0 1 0 0,0 0-1 0 0,0 0 1 0 0,0 0-1 0 0,0 0 1 0 0,-1 0-1 0 0,1 0 1 0 0,-1 0-1 0 0,0 1 0 0 0,1-1 1 0 0,-1 0-1 0 0,-1 0 1 0 0,1 1-1 0 0,0-1 1 0 0,-1 0-1 0 0,1 1 1 0 0,-1-1-1 0 0,0 1 1 0 0,1 0-1 0 0,-1 0 0 0 0,-1 0 1 0 0,1 0-1 0 0,0 0 1 0 0,0 0-1 0 0,-1 0 1 0 0,-3-2-1 0 0,-5-1-169 0 0,0 1-1 0 0,0 0 1 0 0,-1 0 0 0 0,1 1-1 0 0,-16-2 1 0 0,0-1-181 0 0,-18-4-836 0 0,43 9 830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13359 0 0,'0'0'7874'0'0,"-1"2"-7072"0"0,-11 7-511 0 0,0 2-1 0 0,1 0 1 0 0,1 0-1 0 0,0 1 1 0 0,0 0-1 0 0,-8 16 0 0 0,-3 10-603 0 0,-29 76 0 0 0,49-112-798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2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73 2303 0 0,'-3'21'275'0'0,"-12"35"0"0"0,4-18 3035 0 0,3 1 4964 0 0,4-15-3560 0 0,7-24-4557 0 0,-1-1 0 0 0,1 1 0 0 0,-1-1 1 0 0,1 1-1 0 0,-1-1 0 0 0,0 0 0 0 0,1 0 0 0 0,-1 0 0 0 0,0-1 0 0 0,1 1 0 0 0,-1 0 0 0 0,2-3 0 0 0,24-21 355 0 0,-26 22-479 0 0,45-47 55 0 0,-26 25-115 0 0,26-21-1 0 0,-44 43 45 0 0,11-10 5 0 0,1 0 0 0 0,1 1 0 0 0,0 0 0 0 0,1 1 0 0 0,26-13 1 0 0,-42 24-1 0 0,-1 0 1 0 0,0 0 0 0 0,1 0 0 0 0,-1 0-1 0 0,1 0 1 0 0,-1 0 0 0 0,1 0 0 0 0,-1 0 0 0 0,1 0-1 0 0,-1 1 1 0 0,1-1 0 0 0,-1 0 0 0 0,0 0-1 0 0,1 0 1 0 0,-1 0 0 0 0,1 1 0 0 0,-1-1 0 0 0,0 0-1 0 0,1 0 1 0 0,-1 1 0 0 0,0-1 0 0 0,1 0-1 0 0,-1 1 1 0 0,0-1 0 0 0,1 1 0 0 0,-1-1 0 0 0,0 0-1 0 0,0 1 1 0 0,1-1 0 0 0,-1 1 0 0 0,0 0 0 0 0,5 13 382 0 0,-3-2-192 0 0,0 1 0 0 0,-2-1 0 0 0,0 16 0 0 0,0-10-57 0 0,-3 37 21 0 0,2-36-215 0 0,0-1 0 0 0,1 1-1 0 0,3 21 1 0 0,-2-38-106 0 0,-1 0-200 0 0,2 1 70 0 0,-1 1-1 0 0,1-1 1 0 0,-1 0 0 0 0,1 0-1 0 0,0-1 1 0 0,0 1 0 0 0,1 0 0 0 0,-1-1-1 0 0,0 1 1 0 0,1-1 0 0 0,-1 0-1 0 0,1 1 1 0 0,0-2 0 0 0,0 1-1 0 0,3 2 1 0 0,5 0-1385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8 6911 0 0,'0'0'528'0'0,"1"-2"-341"0"0,3-4 3501 0 0,-11 16-342 0 0,3-6-2796 0 0,-16 26 261 0 0,1 2 1 0 0,2 0 0 0 0,-19 45-1 0 0,12-22-162 0 0,-254 518 2964 0 0,185-368-3176 0 0,-17 30-110 0 0,81-178-501 0 0,15-27-4221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0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2759 0 0,'-2'2'207'0'0,"-22"21"-121"0"0,11-11 2739 0 0,0 0 0 0 0,1 1 0 0 0,-13 17-1 0 0,-1 14-1242 0 0,1 0 0 0 0,-24 62 0 0 0,42-89-1364 0 0,-100 190 1056 0 0,89-177-1130 0 0,2 1 0 0 0,-20 52 1 0 0,35-77-48 0 0,-2 7-5 0 0,0-1-17 0 0,2-9-36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38 11055 0 0,'-6'2'263'0'0,"0"1"0"0"0,1 0 0 0 0,-1 0 0 0 0,1 0 0 0 0,0 1 0 0 0,0 0 0 0 0,0 0 0 0 0,1 0 0 0 0,-1 0 0 0 0,1 1 0 0 0,-6 8 0 0 0,-2 4 1798 0 0,2 0-1 0 0,-11 22 1 0 0,19-35-1897 0 0,0-1 1 0 0,0 1 0 0 0,1 0-1 0 0,0 0 1 0 0,-1 0 0 0 0,2 0-1 0 0,-1 0 1 0 0,0 0 0 0 0,1 0-1 0 0,-1 0 1 0 0,1 1 0 0 0,0-1 0 0 0,1 4-1 0 0,0-6-123 0 0,0 0 0 0 0,-1 0 0 0 0,1 0-1 0 0,0 0 1 0 0,0 0 0 0 0,0 0 0 0 0,0 0-1 0 0,1 0 1 0 0,-1-1 0 0 0,0 1 0 0 0,1 0 0 0 0,-1-1-1 0 0,1 1 1 0 0,0-1 0 0 0,-1 0 0 0 0,1 0-1 0 0,0 1 1 0 0,0-1 0 0 0,0 0 0 0 0,0-1 0 0 0,0 1-1 0 0,0 0 1 0 0,0 0 0 0 0,0-1 0 0 0,0 1-1 0 0,4-1 1 0 0,14 3 133 0 0,0-1-1 0 0,-1-2 1 0 0,1 0 0 0 0,0 0-1 0 0,0-2 1 0 0,-1-1 0 0 0,28-7-1 0 0,133-47 486 0 0,-173 54-643 0 0,132-48 217 0 0,244-87-2287 0 0,-381 137 843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14335 0 0,'0'0'1306'0'0,"-1"2"-988"0"0,-4 12 293 0 0,-1 1-1 0 0,-1-2 1 0 0,-15 25-1 0 0,-7 14-134 0 0,-167 372 1590 0 0,169-363-1847 0 0,-3 0 0 0 0,-45 68-1 0 0,-31 22-531 0 0,105-149 10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80 357 10679 0 0,'0'0'6803'0'0,"-3"-7"-5670"0"0,2 2-981 0 0,0 1 0 0 0,0-1 0 0 0,1 1 0 0 0,-1 0 0 0 0,1-1 1 0 0,1 1-1 0 0,-1-1 0 0 0,0 1 0 0 0,1-1 0 0 0,0 1 0 0 0,0 0 0 0 0,0-1 0 0 0,1 1 0 0 0,3-7 0 0 0,3-5 137 0 0,0 0-1 0 0,14-18 1 0 0,-9 18-240 0 0,0-1 0 0 0,1 2 0 0 0,1-1 1 0 0,0 2-1 0 0,1 0 0 0 0,0 1 0 0 0,1 1 0 0 0,31-17 1 0 0,-28 18-58 0 0,1 1 0 0 0,0 2 0 0 0,0 0 0 0 0,1 1 0 0 0,-1 1 1 0 0,2 1-1 0 0,42-5 0 0 0,-52 10 91 0 0,0 1 0 0 0,0 0 0 0 0,0 0 0 0 0,-1 1 0 0 0,1 1 0 0 0,0 0 0 0 0,-1 0 0 0 0,1 2 0 0 0,-1 0 0 0 0,18 9 0 0 0,-25-11-44 0 0,-1 0 0 0 0,1-1 0 0 0,-1 1 0 0 0,0 1 0 0 0,0-1-1 0 0,0 1 1 0 0,0-1 0 0 0,-1 1 0 0 0,1 0 0 0 0,-1 0 0 0 0,0 1 0 0 0,0-1 0 0 0,-1 1-1 0 0,1-1 1 0 0,-1 1 0 0 0,0 0 0 0 0,0 0 0 0 0,-1 0 0 0 0,0 0 0 0 0,1 0-1 0 0,-2 0 1 0 0,1 0 0 0 0,-1 1 0 0 0,1 5 0 0 0,-2-1 11 0 0,0 0 1 0 0,0 0-1 0 0,-1 0 0 0 0,0 0 1 0 0,-1-1-1 0 0,0 1 0 0 0,0-1 1 0 0,-1 0-1 0 0,0 0 0 0 0,-1 0 1 0 0,-11 16-1 0 0,4-10-33 0 0,-2 0-1 0 0,0 0 0 0 0,0-2 1 0 0,-1 0-1 0 0,-1 0 1 0 0,0-2-1 0 0,-1 0 1 0 0,0 0-1 0 0,-29 12 1 0 0,0-4-348 0 0,-1-2 0 0 0,-81 19 0 0 0,125-36 311 0 0,-115 23-632 0 0,106-22 576 0 0,-1 0 1 0 0,0 0-1 0 0,0-1 1 0 0,1-1 0 0 0,-1 0-1 0 0,0-1 1 0 0,-15-4-1 0 0,25 5 38 0 0,1 0-1 0 0,-1 0 0 0 0,1 0 1 0 0,-1 0-1 0 0,1 0 0 0 0,-1-1 1 0 0,1 1-1 0 0,0-1 0 0 0,0 1 1 0 0,-1-1-1 0 0,1 0 0 0 0,0 0 1 0 0,1 0-1 0 0,-1 0 0 0 0,0 0 1 0 0,-1-3-1 0 0,2 3-60 0 0,1 1-1 0 0,-1-1 1 0 0,1 1 0 0 0,-1-1-1 0 0,1 0 1 0 0,0 0-1 0 0,0 1 1 0 0,-1-1-1 0 0,1 0 1 0 0,1 1 0 0 0,-1-1-1 0 0,0 0 1 0 0,0 0-1 0 0,1 1 1 0 0,-1-1-1 0 0,0 0 1 0 0,1 1 0 0 0,0-1-1 0 0,-1 1 1 0 0,1-1-1 0 0,0 1 1 0 0,0-1 0 0 0,0 1-1 0 0,0-1 1 0 0,0 1-1 0 0,2-2 1 0 0,14-15-1880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116 377 5063 0 0,'37'11'444'0'0,"8"2"1668"0"0,-14-7 10391 0 0,-52-6-11151 0 0,-1-1-1 0 0,-33-7 1 0 0,45 6-1292 0 0,-1-1 0 0 0,1 0 0 0 0,-1 0 1 0 0,1-1-1 0 0,0-1 0 0 0,1 0 0 0 0,-10-6 0 0 0,15 9-63 0 0,1 0 1 0 0,0-1 0 0 0,0 1-1 0 0,1-1 1 0 0,-1 0-1 0 0,0 0 1 0 0,1 0-1 0 0,0 0 1 0 0,0 0 0 0 0,0 0-1 0 0,0-1 1 0 0,0 1-1 0 0,1-1 1 0 0,-2-5 0 0 0,2 4-30 0 0,0 0 1 0 0,0 0 0 0 0,1 0-1 0 0,-1 0 1 0 0,1 0 0 0 0,1 0-1 0 0,-1 0 1 0 0,1 0 0 0 0,2-9 0 0 0,1 0-84 0 0,2 1 0 0 0,-1-1 1 0 0,2 1-1 0 0,-1 1 0 0 0,2-1 0 0 0,15-19 1 0 0,-13 20 83 0 0,1 0-1 0 0,0 1 1 0 0,0 1 0 0 0,1 0 0 0 0,1 0-1 0 0,-1 1 1 0 0,2 1 0 0 0,27-14-1 0 0,-25 15 6 0 0,1 1 0 0 0,-1 0 0 0 0,1 1 0 0 0,0 1 0 0 0,1 0-1 0 0,-1 2 1 0 0,31-2 0 0 0,-41 5 45 0 0,-1-1-1 0 0,1 1 1 0 0,-1 0 0 0 0,0 0-1 0 0,1 1 1 0 0,-1 0 0 0 0,0 0-1 0 0,0 0 1 0 0,0 1 0 0 0,0 0-1 0 0,0 0 1 0 0,-1 1 0 0 0,1-1-1 0 0,-1 1 1 0 0,0 1 0 0 0,0-1-1 0 0,-1 0 1 0 0,1 1 0 0 0,-1 0-1 0 0,0 0 1 0 0,0 1-1 0 0,5 8 1 0 0,-6-8-1 0 0,0-1 0 0 0,-1 1 0 0 0,0 0 0 0 0,0-1 0 0 0,0 1-1 0 0,-1 0 1 0 0,1 0 0 0 0,-1 0 0 0 0,-1 1 0 0 0,1-1 0 0 0,-1 0 0 0 0,0 0 0 0 0,-1 0-1 0 0,0 0 1 0 0,1 0 0 0 0,-2 0 0 0 0,1 0 0 0 0,-1 0 0 0 0,0 0 0 0 0,0 0 0 0 0,-1-1 0 0 0,1 1-1 0 0,-1-1 1 0 0,-4 5 0 0 0,-1 0-11 0 0,0 0 0 0 0,-1-1 0 0 0,0 0 0 0 0,-1-1 0 0 0,0 0 0 0 0,0-1 0 0 0,-1 0 0 0 0,0 0 0 0 0,-14 6 0 0 0,-16 5-320 0 0,-53 16 0 0 0,75-28 80 0 0,6-2 62 0 0,2 1-253 0 0,0-2 1 0 0,1 0-1 0 0,-1 0 0 0 0,0 0 0 0 0,0-2 0 0 0,0 1 0 0 0,-17-1 1 0 0,19-3-1044 0 0,2-3-264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11519 0 0,'0'1'887'0'0,"-28"60"2635"0"0,-38 61 1 0 0,4-8-2005 0 0,42-74-1278 0 0,2 1 1 0 0,-15 52 0 0 0,27-71-209 0 0,1 0-1 0 0,1 0 1 0 0,0 0 0 0 0,2 1-1 0 0,1-1 1 0 0,2 31-1 0 0,1-38-191 0 0,-1 0-386 0 0,0-1 1 0 0,-2 23-1 0 0,1-32-169 0 0,-1-1 0 0 0,1 0 0 0 0,-1 0 0 0 0,-1 1 0 0 0,1-1 0 0 0,0 0 0 0 0,-1 0 0 0 0,0 0 0 0 0,0 0-1 0 0,0-1 1 0 0,-1 1 0 0 0,-4 6 0 0 0,-4 0-4001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469 636 5527 0 0,'0'0'498'0'0,"-1"3"-406"0"0,-1 6-670 0 0,-9 39 3226 0 0,7-32 1000 0 0,2 0 0 0 0,-1 29 0 0 0,14-42-2417 0 0,-8-3-1117 0 0,-1 0 0 0 0,1 0 0 0 0,0 0-1 0 0,-1-1 1 0 0,1 1 0 0 0,-1-1 0 0 0,1 1 0 0 0,-1-1 0 0 0,1 0 0 0 0,-1 0 0 0 0,1 0 0 0 0,-1 0 0 0 0,0-1-1 0 0,0 1 1 0 0,4-3 0 0 0,3-4 199 0 0,0 0 0 0 0,9-10 0 0 0,-6 6 3 0 0,13-13-29 0 0,-1-1 0 0 0,-2-1 0 0 0,-1-1 0 0 0,-1-1 0 0 0,-1-1 0 0 0,-1 0 0 0 0,18-47 0 0 0,-20 37-433 0 0,-1 0-1 0 0,-2-1 1 0 0,13-76 0 0 0,-18 70-208 0 0,-2 18-98 0 0,-2 0-1 0 0,1-31 1 0 0,-5 58 398 0 0,0 0 1 0 0,0 0-1 0 0,0 0 0 0 0,0 0 1 0 0,-1 0-1 0 0,1 0 0 0 0,-1 0 1 0 0,1 0-1 0 0,-1 0 0 0 0,1 0 1 0 0,-1 0-1 0 0,0 1 0 0 0,0-1 1 0 0,0 0-1 0 0,0 1 0 0 0,0-1 0 0 0,0 0 1 0 0,-3-1-1 0 0,3 2 29 0 0,0 1 0 0 0,0-1 0 0 0,0 1 0 0 0,0 0 0 0 0,-1-1 0 0 0,1 1 0 0 0,0 0 0 0 0,0 0 0 0 0,-1-1-1 0 0,1 1 1 0 0,0 0 0 0 0,0 0 0 0 0,-1 0 0 0 0,1 1 0 0 0,0-1 0 0 0,0 0 0 0 0,-1 0 0 0 0,1 1 0 0 0,0-1 0 0 0,0 1 0 0 0,0-1 0 0 0,-1 1 0 0 0,1-1 0 0 0,0 1 0 0 0,0 0-1 0 0,0 0 1 0 0,0-1 0 0 0,0 1 0 0 0,-1 2 0 0 0,-3 1-3 0 0,1 0 0 0 0,0 0 0 0 0,0 1 0 0 0,1-1 0 0 0,-1 1 0 0 0,-3 8 0 0 0,-17 35-5 0 0,16-29 88 0 0,-129 304 853 0 0,70-158-521 0 0,-58 153-19 0 0,-4 7 266 0 0,122-310-611 0 0,-1-1 0 0 0,0 1 0 0 0,-15 17 0 0 0,10-14-1 0 0,-12 21 1 0 0,17-23-92 0 0,-2-2 0 0 0,1 1 0 0 0,-2-1 0 0 0,0-1 0 0 0,0 0 1 0 0,-1 0-1 0 0,-1-1 0 0 0,0-1 0 0 0,-25 17 0 0 0,36-27-143 0 0,0 1 0 0 0,0-1 0 0 0,0 0 0 0 0,-1 0 0 0 0,1 0 1 0 0,0 0-1 0 0,-1 0 0 0 0,1 0 0 0 0,-1-1 0 0 0,-4 1 0 0 0,2-12-8944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96 8751 0 0,'0'0'674'0'0,"-16"3"10815"0"0,16-3-11126 0 0,4 7 2168 0 0,-2-5-2538 0 0,0 0 1 0 0,0-1-1 0 0,0 1 0 0 0,0-1 1 0 0,1 1-1 0 0,-1-1 1 0 0,3 1-1 0 0,6 0 231 0 0,0 0 0 0 0,-1 0 0 0 0,1-1 1 0 0,0-1-1 0 0,20-1 0 0 0,56-12 528 0 0,-67 9-669 0 0,248-64 205 0 0,-196 42-1895 0 0,-39 13-122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5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251 101 3679 0 0,'-2'-1'27'0'0,"-1"0"-1"0"0,0 0 0 0 0,1 0 0 0 0,-1 1 0 0 0,0-1 0 0 0,1 1 0 0 0,-1 0 0 0 0,0 0 0 0 0,0 0 0 0 0,0 0 0 0 0,1 0 0 0 0,-1 0 0 0 0,-4 2 0 0 0,-4 1 839 0 0,0 1 0 0 0,-11 4 0 0 0,11-3 1061 0 0,-34 15 3576 0 0,30-12-4738 0 0,1 0 1 0 0,0 1-1 0 0,0 1 1 0 0,1 0-1 0 0,-13 12 1 0 0,25-20-681 0 0,0-1 1 0 0,0 1-1 0 0,-1-1 0 0 0,1 1 0 0 0,0 0 1 0 0,0 0-1 0 0,0-1 0 0 0,1 1 1 0 0,-1 0-1 0 0,0 0 0 0 0,1 0 1 0 0,-1 0-1 0 0,1 0 0 0 0,0-1 1 0 0,-1 1-1 0 0,1 0 0 0 0,0 0 1 0 0,0 0-1 0 0,1 0 0 0 0,-1 0 0 0 0,0 0 1 0 0,0 0-1 0 0,1 0 0 0 0,0 2 1 0 0,2 3 58 0 0,0 0 1 0 0,0 0-1 0 0,1 0 1 0 0,6 9 0 0 0,-9-15-89 0 0,2 2-9 0 0,-1-1 1 0 0,1 0-1 0 0,-1 1 0 0 0,1-2 1 0 0,0 1-1 0 0,0 0 0 0 0,-1 0 1 0 0,1-1-1 0 0,0 1 0 0 0,1-1 1 0 0,-1 0-1 0 0,0 0 0 0 0,0 0 1 0 0,0-1-1 0 0,1 1 0 0 0,-1-1 1 0 0,0 0-1 0 0,5 0 0 0 0,-5 0-18 0 0,1-1 0 0 0,-1 0 0 0 0,1 0 0 0 0,0 0 0 0 0,-1 0 1 0 0,0-1-1 0 0,1 1 0 0 0,-1-1 0 0 0,0 0 0 0 0,0 0 0 0 0,0 0 0 0 0,0 0 0 0 0,0-1 0 0 0,0 1 0 0 0,-1-1 0 0 0,1 0 0 0 0,-1 1 0 0 0,0-1 0 0 0,3-4 1 0 0,2-6 19 0 0,1-1 0 0 0,-1 0 1 0 0,5-18-1 0 0,-8 24-24 0 0,6-18-156 0 0,-1 0 1 0 0,-2 0-1 0 0,0 0 1 0 0,4-40-1 0 0,-11 58-98 0 0,0-9 75 0 0,13 11-6653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567 716 13359 0 0,'29'-42'1424'0'0,"-29"42"-1372"0"0,1-1-1 0 0,-1 0 0 0 0,0 1 0 0 0,0-1 1 0 0,0 0-1 0 0,0 1 0 0 0,0-1 1 0 0,0 0-1 0 0,0 1 0 0 0,0-1 0 0 0,0 0 1 0 0,0 1-1 0 0,0-1 0 0 0,0 0 1 0 0,0 0-1 0 0,-1 1 0 0 0,1-1 0 0 0,0 1 1 0 0,0-1-1 0 0,-1 0 0 0 0,1 1 1 0 0,0-1-1 0 0,-1 1 0 0 0,1-1 1 0 0,-2 0-1 0 0,2 0 47 0 0,-1 0 1 0 0,0 0 0 0 0,1 0-1 0 0,-1 0 1 0 0,1 0-1 0 0,-1 0 1 0 0,1 0-1 0 0,0 0 1 0 0,-1 0 0 0 0,1 0-1 0 0,0 0 1 0 0,0 0-1 0 0,-1 0 1 0 0,1 0-1 0 0,0 0 1 0 0,0-2 0 0 0,1 0 191 0 0,-1 0 0 0 0,0-1 0 0 0,-1 1 0 0 0,1-1 0 0 0,-1 1 0 0 0,1 0 0 0 0,-1-1 1 0 0,-3-5-1 0 0,-2-17 695 0 0,6 12-719 0 0,0 1 1 0 0,1-1-1 0 0,1 1 1 0 0,0-1-1 0 0,1 1 1 0 0,6-18-1 0 0,33-76 155 0 0,-28 74-332 0 0,24-53-7 0 0,24-62-78 0 0,-60 143-47 0 0,0 0 1 0 0,-1 0 0 0 0,1 0-1 0 0,-1 0 1 0 0,-1 0-1 0 0,1 0 1 0 0,-1 0 0 0 0,0-1-1 0 0,0 1 1 0 0,-1-6-1 0 0,1 9 14 0 0,0 1 0 0 0,-1-1-1 0 0,1 1 1 0 0,-1 0-1 0 0,1-1 1 0 0,-1 1 0 0 0,0 0-1 0 0,1-1 1 0 0,-1 1 0 0 0,0 0-1 0 0,0 0 1 0 0,0 0-1 0 0,0 0 1 0 0,0 0 0 0 0,0 0-1 0 0,-2-1 1 0 0,2 1-3 0 0,-1 0-1 0 0,0 0 1 0 0,0 0 0 0 0,0 1-1 0 0,0-1 1 0 0,1 1 0 0 0,-1 0 0 0 0,0 0-1 0 0,0-1 1 0 0,0 1 0 0 0,0 0-1 0 0,0 0 1 0 0,0 1 0 0 0,0-1-1 0 0,-3 1 1 0 0,-5 2-6 0 0,-1 0 1 0 0,1 1-1 0 0,0 0 0 0 0,0 0 0 0 0,0 2 1 0 0,0-1-1 0 0,1 1 0 0 0,0 0 0 0 0,0 1 1 0 0,1 0-1 0 0,0 0 0 0 0,0 1 0 0 0,0 0 1 0 0,-8 12-1 0 0,-3 7 65 0 0,0 1 0 0 0,2 1 0 0 0,-18 44-1 0 0,-41 124 511 0 0,14 7 44 0 0,16-51-288 0 0,-54 130 498 0 0,74-221-538 0 0,-3-2 1 0 0,-54 84 0 0 0,72-126-262 0 0,6-11-152 0 0,1 1 0 0 0,-1-1-1 0 0,0-1 1 0 0,-1 1 0 0 0,-7 7 0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8751 0 0,'0'0'794'0'0,"2"1"-652"0"0,13 6 2985 0 0,0-1 0 0 0,24 7-1 0 0,-18-8-977 0 0,33 5 1 0 0,-24-8-1659 0 0,-1-1 0 0 0,1-1 1 0 0,33-4-1 0 0,22-2 9 0 0,24-4 4 0 0,43-8-2703 0 0,-110 9 926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3:5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11 4607 0 0,'5'-3'138'0'0,"22"-5"6954"0"0,-27 17-6071 0 0,0-7-860 0 0,0 1-1 0 0,0 0 1 0 0,0-1-1 0 0,0 1 1 0 0,0 0-1 0 0,-1-1 1 0 0,1 1-1 0 0,-1 0 1 0 0,0-1-1 0 0,1 1 1 0 0,-1-1-1 0 0,-3 5 1 0 0,1-2 63 0 0,-1 0 1 0 0,0 0 0 0 0,0-1 0 0 0,-1 1 0 0 0,1-1 0 0 0,-1 0 0 0 0,0 0 0 0 0,0 0-1 0 0,-10 4 1 0 0,-5 3 155 0 0,-28 10 0 0 0,32-15-279 0 0,-111 37 132 0 0,105-34-228 0 0,14-2 23 0 0,4-1-1 0 0,-1-1 10 0 0,1 1 0 0 0,0-1 0 0 0,0 1 0 0 0,0 0 0 0 0,1 1 1 0 0,0-1-1 0 0,0 1 0 0 0,1-1 0 0 0,0 1 0 0 0,0 0 0 0 0,0 0 0 0 0,1 0 0 0 0,0 0 0 0 0,0 0 0 0 0,1 0 0 0 0,0 0 0 0 0,0 0 0 0 0,2 9 0 0 0,-2-13-19 0 0,1 0 0 0 0,0 0 0 0 0,0 1 0 0 0,0-1 0 0 0,0 0-1 0 0,1 0 1 0 0,-1 0 0 0 0,1 0 0 0 0,0-1 0 0 0,-1 1 0 0 0,1 0 0 0 0,1-1-1 0 0,-1 1 1 0 0,0-1 0 0 0,1 1 0 0 0,3 2 0 0 0,-1-2 32 0 0,0-1-1 0 0,1 1 1 0 0,-1-1-1 0 0,1 0 1 0 0,-1-1 0 0 0,9 2-1 0 0,-5-1-9 0 0,13 2 23 0 0,0 0 0 0 0,1-2 0 0 0,-1-1 0 0 0,32-2 1 0 0,8 1-171 0 0,-61-1 15 0 0,0 1 0 0 0,0 0-1 0 0,0 0 1 0 0,0 1 0 0 0,0-1-1 0 0,-1 0 1 0 0,1 0 0 0 0,0 0 0 0 0,0 0-1 0 0,0 1 1 0 0,0-1 0 0 0,0 0-1 0 0,1 2 1 0 0,0-1-197 0 0,1 0-674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46 9671 0 0,'-15'-34'1004'0'0,"15"33"-650"0"0,0 1 0 0 0,0-1 1 0 0,-1 0-1 0 0,1 1 0 0 0,0-1 0 0 0,-1 0 0 0 0,1 1 0 0 0,-1-1 0 0 0,1 1 0 0 0,-1-1 0 0 0,1 1 0 0 0,-1-1 0 0 0,1 1 0 0 0,-1-1 0 0 0,1 1 0 0 0,-1-1 0 0 0,0 1 1 0 0,1 0-1 0 0,-1-1 0 0 0,0 1 0 0 0,1 0 0 0 0,-2-1 0 0 0,2 2-300 0 0,-1-1 0 0 0,0 0 1 0 0,1 0-1 0 0,0 0 0 0 0,-1 1 0 0 0,1-1 1 0 0,-1 0-1 0 0,1 1 0 0 0,-1-1 0 0 0,1 0 1 0 0,-1 1-1 0 0,1-1 0 0 0,0 1 0 0 0,-1-1 1 0 0,1 1-1 0 0,0-1 0 0 0,0 1 0 0 0,-1-1 1 0 0,1 0-1 0 0,0 1 0 0 0,0 0 0 0 0,-8 28-589 0 0,7-14 801 0 0,1 1 0 0 0,0-1 0 0 0,0 1 1 0 0,2-1-1 0 0,0 1 0 0 0,1-1 1 0 0,0 0-1 0 0,6 15 0 0 0,4 5 232 0 0,1 0-1 0 0,22 39 1 0 0,-21-48-351 0 0,1 0 0 0 0,2-1 0 0 0,0-1 1 0 0,2-1-1 0 0,23 23 0 0 0,1-6 8 0 0,78 55 0 0 0,-85-69-322 0 0,-2 1 0 0 0,0 2 0 0 0,37 41 0 0 0,-64-61-1122 0 0,1 0 0 0 0,13 10-1 0 0,-21-18 1083 0 0,0-1-1 0 0,0 0 1 0 0,0 0-1 0 0,0 0 1 0 0,0 1-1 0 0,0-1 1 0 0,0 0-1 0 0,0-1 1 0 0,0 1-1 0 0,0 0 1 0 0,0 0-1 0 0,0 0 1 0 0,0-1-1 0 0,0 1 1 0 0,0 0 0 0 0,0-1-1 0 0,0 1 1 0 0,0-1-1 0 0,0 1 1 0 0,-1-1-1 0 0,3 0 1 0 0,-3 0-1 0 0,12-7-5508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995 16 6911 0 0,'-1'-1'315'0'0,"-2"-1"-219"0"0,1 1-1 0 0,0-1 1 0 0,-1 1-1 0 0,1-1 1 0 0,-1 1-1 0 0,1 0 1 0 0,-1 0-1 0 0,0 0 1 0 0,0 0-1 0 0,1 1 1 0 0,-1-1-1 0 0,0 1 1 0 0,-4-1-1 0 0,2 1 949 0 0,0 1 0 0 0,1 0-1 0 0,-1 0 1 0 0,0 0 0 0 0,1 0-1 0 0,-1 1 1 0 0,-7 3 0 0 0,4 0-562 0 0,1-1 0 0 0,-1 1 1 0 0,1 0-1 0 0,0 0 0 0 0,0 1 1 0 0,0 0-1 0 0,-6 8 1 0 0,-38 52 678 0 0,26-33-638 0 0,-14 18-160 0 0,-3-3 0 0 0,-67 62-1 0 0,-10-12-275 0 0,93-80-66 0 0,0-1 1 0 0,-56 25-1 0 0,29-21 3 0 0,-79 18 1 0 0,16-5-37 0 0,94-26-265 0 0,20-7 133 0 0,15 0-872 0 0,8-2 44 0 0,8-3-40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63 2759 0 0,'1'-1'620'0'0,"4"-4"2941"0"0,15-14 4570 0 0,-14 12-6462 0 0,1 1-1 0 0,1 0 1 0 0,-1 1-1 0 0,16-9 1 0 0,-27 34-1452 0 0,2-16-197 0 0,0 0 1 0 0,0 0-1 0 0,0 0 0 0 0,-1-1 0 0 0,0 1 0 0 0,0-1 1 0 0,0 1-1 0 0,0-1 0 0 0,0 0 0 0 0,-5 3 0 0 0,-7 4 45 0 0,-19 11 0 0 0,24-15-25 0 0,-19 8-23 0 0,18-9 1 0 0,0 1 1 0 0,0 0-1 0 0,-13 10 1 0 0,23-15-17 0 0,1-1 1 0 0,0 0-1 0 0,0 0 1 0 0,0 0-1 0 0,0 1 1 0 0,-1-1-1 0 0,1 0 1 0 0,0 0-1 0 0,0 0 0 0 0,0 1 1 0 0,0-1-1 0 0,0 0 1 0 0,0 0-1 0 0,0 1 1 0 0,0-1-1 0 0,0 0 1 0 0,0 0-1 0 0,0 1 1 0 0,0-1-1 0 0,0 0 1 0 0,0 0-1 0 0,0 1 1 0 0,0-1-1 0 0,0 0 0 0 0,0 0 1 0 0,0 1-1 0 0,0-1 1 0 0,0 0-1 0 0,0 0 1 0 0,0 0-1 0 0,0 1 1 0 0,0-1-1 0 0,1 0 1 0 0,-1 0-1 0 0,0 0 1 0 0,0 1-1 0 0,0-1 1 0 0,0 0-1 0 0,1 0 0 0 0,8 8 77 0 0,-4-5-65 0 0,-3-2-7 0 0,0 1-1 0 0,-1-1 1 0 0,1 0 0 0 0,0 0 0 0 0,0-1 0 0 0,-1 1-1 0 0,1 0 1 0 0,0 0 0 0 0,0-1 0 0 0,0 0 0 0 0,0 1-1 0 0,0-1 1 0 0,0 0 0 0 0,0 0 0 0 0,0 0 0 0 0,3 0-1 0 0,19-1 188 0 0,25-5-1 0 0,-29-1-38 0 0,-18 7 50 0 0,-11 9-141 0 0,-24 19-43 0 0,25-22-12 0 0,0 0-1 0 0,0 1 1 0 0,1 0 0 0 0,-11 14-1 0 0,12-13-180 0 0,0 0-1 0 0,1 1 1 0 0,1 0 0 0 0,-1 0-1 0 0,-5 18 1 0 0,9-23-14 0 0,0 0-1 0 0,0-1 1 0 0,1 1-1 0 0,-1 0 1 0 0,1 0 0 0 0,0 0-1 0 0,0-1 1 0 0,1 1-1 0 0,-1 0 1 0 0,1 0 0 0 0,0-1-1 0 0,0 1 1 0 0,0 0-1 0 0,0-1 1 0 0,0 1-1 0 0,1-1 1 0 0,0 0 0 0 0,3 6-1 0 0,4 2-7437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17503 0 0,'0'0'1588'0'0,"-1"1"-1304"0"0,-14 12 401 0 0,-1-1 0 0 0,0-1 0 0 0,-1 0-1 0 0,-34 16 1 0 0,-5 4-3122 0 0,47-26 132 0 0,0-1-4385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8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77 14279 0 0,'-2'-77'8544'0'0,"4"77"-8490"0"0,0 0-1 0 0,0 1 1 0 0,-1-1-1 0 0,1 0 1 0 0,0 1 0 0 0,0-1-1 0 0,-1 1 1 0 0,1-1-1 0 0,0 1 1 0 0,-1 0-1 0 0,1 0 1 0 0,-1 0 0 0 0,1 0-1 0 0,-1 0 1 0 0,1 0-1 0 0,1 2 1 0 0,-1-1-17 0 0,0 1 0 0 0,1 0 0 0 0,-1 0 0 0 0,0 0-1 0 0,0 0 1 0 0,-1 1 0 0 0,3 4 0 0 0,-1 2-30 0 0,0-1 0 0 0,-1 1 0 0 0,0 0 0 0 0,-1 0 0 0 0,1 11 0 0 0,-2 6-524 0 0,-5 44 0 0 0,-6-6-7273 0 0,6-42 1198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39 5527 0 0,'0'-2'423'0'0,"-3"-5"80"0"0,0 1-1 0 0,-1 0 1 0 0,-4-8 0 0 0,7 13-103 0 0,0 1 0 0 0,1 0 0 0 0,-1-1 0 0 0,0 1 0 0 0,1 0 0 0 0,-1-1 0 0 0,0 1 0 0 0,1 0 0 0 0,-1 0 0 0 0,0 0 0 0 0,1-1 0 0 0,-1 1 1 0 0,0 0-1 0 0,0 0 0 0 0,1 0 0 0 0,-1 0 0 0 0,-1 0 0 0 0,1 0-274 0 0,1 1-1 0 0,-1-1 1 0 0,0 0 0 0 0,0 0 0 0 0,0 0 0 0 0,1 0-1 0 0,-1 0 1 0 0,0 1 0 0 0,0-1 0 0 0,1 0-1 0 0,-1 1 1 0 0,0-1 0 0 0,0 1 0 0 0,1-1 0 0 0,-1 1-1 0 0,0-1 1 0 0,0 1 0 0 0,-2 5 161 0 0,-1 0-1 0 0,1 0 1 0 0,0 1 0 0 0,1-1 0 0 0,-1 1 0 0 0,1-1-1 0 0,1 1 1 0 0,-1 0 0 0 0,0 11 0 0 0,1-7-67 0 0,1 1 0 0 0,1-1 0 0 0,0 1 0 0 0,0 0 0 0 0,4 13 0 0 0,2-1-69 0 0,1 0-1 0 0,1 0 1 0 0,1-1 0 0 0,23 38-1 0 0,25 32-439 0 0,-13-34-2658 0 0,-25-37-4025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6:5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1016 0 12295 0 0,'0'0'1112'0'0,"-1"1"-805"0"0,-14 5 466 0 0,1 1-1 0 0,0 0 1 0 0,-13 9 0 0 0,-17 10-196 0 0,-21 6-31 0 0,-104 56 132 0 0,150-76-633 0 0,-47 28 136 0 0,-89 39 0 0 0,134-69-163 0 0,-1-2 0 0 0,-1 0 0 0 0,0-2 0 0 0,0 0 0 0 0,0-2 0 0 0,-1 0 0 0 0,1-2 0 0 0,-37 0 0 0 0,50-2-18 0 0,0-1 0 0 0,0-1 0 0 0,0 1 0 0 0,0-2 0 0 0,1 1-1 0 0,-1-1 1 0 0,1-1 0 0 0,-1 0 0 0 0,1 0 0 0 0,0-1 0 0 0,0 0 0 0 0,1 0-1 0 0,0-1 1 0 0,0 0 0 0 0,0-1 0 0 0,0 1 0 0 0,1-2 0 0 0,0 1 0 0 0,-8-13 0 0 0,14 19 282 0 0,12 7-88 0 0,-5-2-128 0 0,0 0 0 0 0,0 0 0 0 0,0 1 0 0 0,-1 0-1 0 0,0 0 1 0 0,0 0 0 0 0,0 1 0 0 0,-1 0 0 0 0,1 0 0 0 0,-1 0 0 0 0,4 11 0 0 0,2 2 314 0 0,-2 1 0 0 0,9 35-1 0 0,24 132 1450 0 0,-30-125-1450 0 0,-6-36-271 0 0,-1-1-1 0 0,1 35 0 0 0,-5-49-95 0 0,-1 0 0 0 0,0 0 0 0 0,0 0 1 0 0,-1 0-1 0 0,-1-1 0 0 0,1 1 0 0 0,-2 0 0 0 0,-4 10 0 0 0,0-6-1812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0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2759 0 0,'0'0'126'0'0,"0"3"400"0"0,-2 7 1454 0 0,0 1 0 0 0,-1 0 0 0 0,-5 13 0 0 0,-17 34 1464 0 0,13-32-2808 0 0,-174 384 3198 0 0,66-180-3537 0 0,-17-11-298 0 0,131-210 3 0 0,-20 28-18 0 0,24-35-78 0 0,5-3-269 0 0,11-8-49 0 0,-1 0 1 0 0,1-1-1 0 0,16-16 0 0 0,7-10-964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0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175 321 10567 0 0,'-136'175'1690'0'0,"97"-118"1254"0"0,41-59-2434 0 0,79-125 1409 0 0,-49 75-1314 0 0,75-96-1 0 0,-84 122-307 0 0,2 1 0 0 0,0 2-1 0 0,2 0 1 0 0,1 1 0 0 0,42-25-1 0 0,-55 39-114 0 0,0 0 0 0 0,0 0 0 0 0,1 2 0 0 0,0 0 0 0 0,0 0 0 0 0,1 2 0 0 0,0 0 0 0 0,-1 1 0 0 0,1 1 0 0 0,0 0 0 0 0,0 1 0 0 0,0 1 0 0 0,20 2 0 0 0,-31-1-159 0 0,0 0-1 0 0,-1 1 1 0 0,1-1-1 0 0,0 1 1 0 0,-1 0 0 0 0,1 0-1 0 0,-1 1 1 0 0,1 0-1 0 0,-1 0 1 0 0,0 0 0 0 0,0 0-1 0 0,-1 1 1 0 0,1 0-1 0 0,-1 0 1 0 0,1 0 0 0 0,3 6-1 0 0,-4-5-6 0 0,-1 1-1 0 0,0-1 1 0 0,0 1-1 0 0,0 0 0 0 0,0 0 1 0 0,-1 0-1 0 0,0 0 1 0 0,0 0-1 0 0,-1 1 1 0 0,0-1-1 0 0,0 0 1 0 0,-1 1-1 0 0,1-1 1 0 0,-2 12-1 0 0,-1-5-12 0 0,0 0-1 0 0,0 0 0 0 0,-2 0 1 0 0,0-1-1 0 0,0 1 1 0 0,-1-1-1 0 0,0 0 0 0 0,-1 0 1 0 0,-1-1-1 0 0,0 0 0 0 0,0 0 1 0 0,-14 15-1 0 0,-10 7 9 0 0,-1-1 0 0 0,-46 35 0 0 0,72-63-11 0 0,-27 22-103 0 0,-71 41 0 0 0,-45 9-147 0 0,122-63 109 0 0,9-3-244 0 0,0-2 0 0 0,-1 0 0 0 0,-32 9 0 0 0,49-17-667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0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 15775 0 0,'0'0'1763'0'0,"-1"2"-1332"0"0,-2 5-173 0 0,-1-1 0 0 0,1 1 1 0 0,-1-1-1 0 0,0 0 0 0 0,0 0 1 0 0,-10 9-1 0 0,-36 32 756 0 0,28-27-622 0 0,-80 71 600 0 0,17-17-648 0 0,-84 96 0 0 0,152-149-342 0 0,0 0 0 0 0,1 1 0 0 0,2 0 0 0 0,0 1 0 0 0,1 1 0 0 0,2 0 0 0 0,-16 45 0 0 0,24-60 26 0 0,2-1 1 0 0,-1 1-1 0 0,1 0 0 0 0,0 0 0 0 0,1 0 1 0 0,0-1-1 0 0,0 1 0 0 0,1 0 0 0 0,0 0 1 0 0,0 0-1 0 0,1-1 0 0 0,0 1 0 0 0,7 14 0 0 0,-5-14 6 0 0,1 1-1 0 0,0-1 0 0 0,1-1 1 0 0,0 1-1 0 0,0-1 0 0 0,1 0 0 0 0,0-1 1 0 0,0 1-1 0 0,1-2 0 0 0,0 1 1 0 0,13 8-1 0 0,-5-5-399 0 0,21 10 0 0 0,-13-11-5715 0 0,-8-3-1165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3:5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45 7367 0 0,'7'-5'207'0'0,"0"0"-1"0"0,-1 0 0 0 0,0 0 0 0 0,9-11 7443 0 0,-24 12-6240 0 0,-4 0-881 0 0,3 5-451 0 0,0 1-1 0 0,0 0 1 0 0,0 0 0 0 0,1 1 0 0 0,-1 0 0 0 0,1 1-1 0 0,-1 0 1 0 0,-9 7 0 0 0,-5 1-36 0 0,1 0-34 0 0,0 0-1 0 0,2 2 1 0 0,0 1 0 0 0,0 0-1 0 0,1 2 1 0 0,1 0 0 0 0,1 1-1 0 0,0 1 1 0 0,2 1 0 0 0,-21 31-1 0 0,34-47 5 0 0,2-2 21 0 0,-1-1 1 0 0,1 1-1 0 0,0 0 1 0 0,0 0-1 0 0,0 0 0 0 0,0 0 1 0 0,0 1-1 0 0,1-1 1 0 0,-1 0-1 0 0,0 0 0 0 0,1 0 1 0 0,-1 4-1 0 0,1-4 2 0 0,1 0-1 0 0,-1-1 0 0 0,0 1 0 0 0,1-1 1 0 0,-1 1-1 0 0,0-1 0 0 0,1 1 1 0 0,0-1-1 0 0,-1 1 0 0 0,1-1 1 0 0,0 1-1 0 0,0-1 0 0 0,0 0 0 0 0,0 0 1 0 0,0 1-1 0 0,0-1 0 0 0,0 0 1 0 0,0 0-1 0 0,1 0 0 0 0,-1 0 1 0 0,0 0-1 0 0,1 0 0 0 0,-1-1 1 0 0,1 1-1 0 0,-1 0 0 0 0,3 0 0 0 0,0 1 19 0 0,1-1-1 0 0,0 0 0 0 0,-1 0 0 0 0,1 0 1 0 0,0 0-1 0 0,0-1 0 0 0,6 0 1 0 0,0 0-17 0 0,0-1 1 0 0,0 0 0 0 0,0-1 0 0 0,-1 0 0 0 0,1-1 0 0 0,0 0-1 0 0,18-8 1 0 0,-26 10-34 0 0,0-1-1 0 0,0 1 1 0 0,0-1-1 0 0,0 0 1 0 0,0 1-1 0 0,-1-1 1 0 0,1-1-1 0 0,4-3 1 0 0,-1-1-4 0 0,-1 2-96 0 0,0-1 1 0 0,-1 1-1 0 0,0-1 0 0 0,0 0 0 0 0,4-7 1 0 0,-3 4 17 0 0,-4 7 10 0 0,-2-7-4428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0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386 311 9439 0 0,'1'2'432'0'0,"4"27"2962"0"0,2-19-485 0 0,-5-9-2771 0 0,1 0 1 0 0,-1-1-1 0 0,0 1 1 0 0,1 0-1 0 0,-1-1 1 0 0,1 0-1 0 0,0 1 1 0 0,-1-1-1 0 0,1 0 1 0 0,-1 0-1 0 0,1-1 1 0 0,-1 1-1 0 0,1 0 1 0 0,-1-1-1 0 0,1 0 1 0 0,-1 1-1 0 0,1-1 1 0 0,-1 0-1 0 0,0 0 1 0 0,1 0-1 0 0,-1-1 1 0 0,0 1-1 0 0,3-2 0 0 0,3-3-13 0 0,-1 0 0 0 0,1 0 0 0 0,-1 0 0 0 0,0-1 0 0 0,6-7 0 0 0,-4 3-49 0 0,-2 0 0 0 0,0 0 0 0 0,0-1 0 0 0,-1 0 0 0 0,0 0 0 0 0,-1 0 0 0 0,0-1 0 0 0,-1 1 0 0 0,-1-1 0 0 0,0 0 0 0 0,0 0 0 0 0,-2-1 0 0 0,1 1 0 0 0,-2 0 0 0 0,0-1 0 0 0,0 1 0 0 0,-1-1 0 0 0,-1 1 0 0 0,-5-21 0 0 0,6 33-76 0 0,1-1 1 0 0,-1 0-1 0 0,1 1 0 0 0,-1-1 1 0 0,1 1-1 0 0,-1-1 0 0 0,0 1 0 0 0,0 0 1 0 0,0-1-1 0 0,0 1 0 0 0,0 0 0 0 0,0 0 1 0 0,0-1-1 0 0,-1 1 0 0 0,-1-1 0 0 0,2 2-6 0 0,0-1 0 0 0,0 1 0 0 0,0-1-1 0 0,0 1 1 0 0,0 0 0 0 0,0 0 0 0 0,0-1-1 0 0,0 1 1 0 0,0 0 0 0 0,0 0 0 0 0,0 0-1 0 0,-1 0 1 0 0,1 0 0 0 0,0 1-1 0 0,0-1 1 0 0,-2 1 0 0 0,-2 1-34 0 0,0 0 0 0 0,1 0 0 0 0,-1 1 0 0 0,1 0 0 0 0,-1 0 0 0 0,-5 6-1 0 0,4-5 8 0 0,-25 24-121 0 0,1 1 0 0 0,2 1 0 0 0,-35 47-1 0 0,28-33 107 0 0,14-19 39 0 0,-208 272-141 0 0,222-287 151 0 0,-3 5 10 0 0,-11 22-1 0 0,19-33-7 0 0,0-1 0 0 0,1 1-1 0 0,-1 0 1 0 0,1 0-1 0 0,0 0 1 0 0,0 0 0 0 0,0 0-1 0 0,1 0 1 0 0,-1 0-1 0 0,1 0 1 0 0,0 8 0 0 0,1-10 6 0 0,-1-1 0 0 0,1 1 0 0 0,0 0 0 0 0,-1-1 0 0 0,1 1 0 0 0,0-1 0 0 0,0 1 0 0 0,0-1 0 0 0,0 0 0 0 0,0 1 0 0 0,0-1 0 0 0,0 0 0 0 0,1 0 0 0 0,-1 0 0 0 0,0 0 0 0 0,1 0 0 0 0,-1 0 0 0 0,1 0 0 0 0,-1 0 0 0 0,1-1 0 0 0,-1 1 0 0 0,1 0 0 0 0,-1-1 0 0 0,1 1 0 0 0,0-1 0 0 0,-1 0 0 0 0,1 0 0 0 0,0 1 0 0 0,2-1 0 0 0,4 0 30 0 0,-1 0-1 0 0,1 0 1 0 0,0-1 0 0 0,-1 0 0 0 0,10-2-1 0 0,7-4 13 0 0,-1-1 0 0 0,-1-1-1 0 0,1 0 1 0 0,-1-2 0 0 0,-1-1-1 0 0,21-14 1 0 0,113-94 75 0 0,-154 120-125 0 0,101-92 29 0 0,-90 79-23 0 0,0 0 1 0 0,-1-1-1 0 0,0-1 0 0 0,-1 1 1 0 0,13-28-1 0 0,-21 37-7 0 0,0 0 0 0 0,0 0 0 0 0,-1-1 0 0 0,1 1 0 0 0,-1 0 0 0 0,-1-1 0 0 0,1-10 0 0 0,-1 15 0 0 0,0 0 0 0 0,0 0 0 0 0,0 0 0 0 0,0 0 0 0 0,0-1 0 0 0,0 1 0 0 0,0 0 0 0 0,-1 0 0 0 0,1 0 0 0 0,0 0 0 0 0,-1 0 0 0 0,1 0 0 0 0,-1 0 0 0 0,1 0 0 0 0,-1 0 0 0 0,0 0 0 0 0,1 0 0 0 0,-1 0 0 0 0,0 1 0 0 0,0-1 0 0 0,1 0 0 0 0,-1 0 0 0 0,0 1 0 0 0,0-1 0 0 0,0 0 0 0 0,0 1 0 0 0,0-1 0 0 0,0 1 0 0 0,0-1 0 0 0,0 1 0 0 0,0 0 0 0 0,0-1 0 0 0,0 1 0 0 0,0 0 0 0 0,-1 0 0 0 0,1 0 0 0 0,0 0 0 0 0,0 0 0 0 0,0 0 0 0 0,0 0 0 0 0,0 0 0 0 0,0 0 0 0 0,-1 0 0 0 0,0 1 0 0 0,-5 1-9 0 0,-1 0 1 0 0,1 1-1 0 0,0 0 0 0 0,1 0 1 0 0,-1 0-1 0 0,0 1 0 0 0,1 0 0 0 0,0 0 1 0 0,0 1-1 0 0,0-1 0 0 0,0 2 1 0 0,1-1-1 0 0,-7 8 0 0 0,2-1 13 0 0,1 1 0 0 0,0 0 0 0 0,1 1 0 0 0,1-1 0 0 0,-9 22 0 0 0,10-21 21 0 0,2 1 0 0 0,-1 0 0 0 0,2 0 0 0 0,0 0 0 0 0,-2 32 0 0 0,5-39-3 0 0,0 1-1 0 0,0-1 1 0 0,1 1 0 0 0,0-1-1 0 0,1 1 1 0 0,0-1 0 0 0,0 0-1 0 0,1 0 1 0 0,0 0 0 0 0,0 0-1 0 0,1 0 1 0 0,6 10 0 0 0,-6-13-37 0 0,0-1 1 0 0,1 0 0 0 0,-1 0 0 0 0,1 0 0 0 0,0-1 0 0 0,0 1-1 0 0,0-1 1 0 0,0 0 0 0 0,0-1 0 0 0,1 1 0 0 0,0-1 0 0 0,-1 0 0 0 0,1-1-1 0 0,0 1 1 0 0,0-1 0 0 0,0 0 0 0 0,8 0 0 0 0,-12-1-1023 0 0,0 0-331 0 0,5-2-59 0 0,-5 2-12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0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49 5063 0 0,'7'-9'1110'0'0,"0"0"-1"0"0,23-22 10088 0 0,-40 37-10429 0 0,-2 3-449 0 0,0 1 1 0 0,1 0-1 0 0,-10 13 0 0 0,-6 4 38 0 0,2-2-171 0 0,-56 49 165 0 0,-9 10-281 0 0,53-48-23 0 0,-63 65-35 0 0,100-101-7 0 0,0 1 0 0 0,0-1 0 0 0,0 0 1 0 0,0 1-1 0 0,0-1 0 0 0,0 0 0 0 0,0 1 0 0 0,-1-1 0 0 0,1 1 0 0 0,0-1 0 0 0,0 0 0 0 0,0 1 0 0 0,1-1 0 0 0,-1 1 0 0 0,0-1 1 0 0,0 0-1 0 0,0 1 0 0 0,0-1 0 0 0,0 0 0 0 0,0 1 0 0 0,0-1 0 0 0,1 0 0 0 0,-1 1 0 0 0,0-1 0 0 0,0 0 0 0 0,1 1 1 0 0,-1-1-1 0 0,0 0 0 0 0,1 1 0 0 0,7 7 52 0 0,-5-6-35 0 0,1 0 1 0 0,-1-1 0 0 0,1 1 0 0 0,0-1 0 0 0,0 0 0 0 0,0 0 0 0 0,0 0 0 0 0,0 0 0 0 0,0-1 0 0 0,0 1 0 0 0,0-1 0 0 0,6-1 0 0 0,7 0 179 0 0,26-5-1 0 0,-37 4-164 0 0,158-39 772 0 0,-23 4-194 0 0,-134 36-612 0 0,0 0-1 0 0,0 1 0 0 0,12 0 1 0 0,-6 0-302 0 0,-14 13-1252 0 0,-4 1-1 0 0,-7 0-72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0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31 119 5063 0 0,'-2'0'390'0'0,"-26"3"12994"0"0,41 1-11703 0 0,-1-3-1280 0 0,-1 0 0 0 0,1 0 1 0 0,-1-1-1 0 0,1-1 0 0 0,20-3 1 0 0,58-17 640 0 0,-34 6-699 0 0,210-42-1248 0 0,-184 36-3022 0 0,-53 11 2087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0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5063 0 0,'-8'0'451'0'0,"3"0"-348"0"0,0 0-1 0 0,1 0 1 0 0,-1 0 0 0 0,0 0-1 0 0,1 1 1 0 0,-1-1 0 0 0,1 1-1 0 0,-6 2 1 0 0,6-1 613 0 0,0 0 0 0 0,0 0 0 0 0,1 0 1 0 0,-1 0-1 0 0,0 1 0 0 0,1 0 0 0 0,0-1 0 0 0,-1 1 0 0 0,1 1 1 0 0,0-1-1 0 0,1 0 0 0 0,-1 1 0 0 0,0-1 0 0 0,-1 5 1 0 0,-2 4-383 0 0,0-1 0 0 0,2 1 1 0 0,-1 0-1 0 0,1 0 1 0 0,1 0-1 0 0,0 0 0 0 0,1 1 1 0 0,0-1-1 0 0,1 1 1 0 0,1 0-1 0 0,0-1 0 0 0,3 25 1 0 0,-1-19-105 0 0,2 0 0 0 0,0 0 0 0 0,1-1 0 0 0,0 0 1 0 0,1 0-1 0 0,1 0 0 0 0,1-1 0 0 0,15 23 0 0 0,-9-20-69 0 0,0-1-1 0 0,2 0 1 0 0,0-2-1 0 0,1 0 1 0 0,0 0-1 0 0,35 22 1 0 0,-1-6 68 0 0,77 36-1 0 0,-112-61-212 0 0,-8-4-5 0 0,-1 0-1 0 0,0 1 1 0 0,13 9 0 0 0,-18-12-102 0 0,-2-1 75 0 0,0 0-1 0 0,0 0 0 0 0,0 0 0 0 0,0 0 0 0 0,0 0 0 0 0,0 1 0 0 0,0-1 0 0 0,0 0 0 0 0,0 0 0 0 0,0 0 1 0 0,0 0-1 0 0,0 0 0 0 0,0 0 0 0 0,0 0 0 0 0,0 1 0 0 0,0-1 0 0 0,0 0 0 0 0,0 0 0 0 0,1 0 0 0 0,-1 0 0 0 0,0 0 1 0 0,0 0-1 0 0,0 0 0 0 0,0 0 0 0 0,0 0 0 0 0,0 0 0 0 0,0 1 0 0 0,0-1 0 0 0,0 0 0 0 0,0 0 0 0 0,0 0 1 0 0,1 0-1 0 0,-1 0 0 0 0,0 0 0 0 0,0 0 0 0 0,0 0 0 0 0,0 0 0 0 0,0 0 0 0 0,0 0 0 0 0,0 0 0 0 0,1 0 0 0 0,-1 0 1 0 0,0 0-1 0 0,0 0 0 0 0,6-3-2188 0 0,5-7-523 0 0,-8 4 1927 0 0,0 0 0 0 0,0 0 0 0 0,0 0 0 0 0,-1-1 0 0 0,0 1-1 0 0,1-8 1 0 0,3-17-1143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1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15 14511 0 0,'0'0'1314'0'0,"-6"-7"-1052"0"0,3 0 3109 0 0,-7 11-2214 0 0,5 1-976 0 0,0-1 1 0 0,-1 1-1 0 0,2 1 0 0 0,-1-1 0 0 0,1 1 1 0 0,-7 10-1 0 0,-3 3 62 0 0,-77 95 89 0 0,-6-5-1 0 0,-120 107 1 0 0,164-169-279 0 0,-29 27 94 0 0,81-73-115 0 0,2-1-84 0 0,20-9-971 0 0,0-2-4562 0 0,2-3-1590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1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0 18367 0 0,'0'0'4075'0'0,"-1"1"-3598"0"0,-15 12-173 0 0,1 0 0 0 0,1 0 0 0 0,1 2 0 0 0,0-1 0 0 0,-20 31 0 0 0,-29 32-296 0 0,4-23-8 0 0,-88 66 0 0 0,140-116 0 0 0,-16 17 0 0 0,16-15 11 0 0,6-5 210 0 0,2 1-179 0 0,1 0 0 0 0,-1 0-1 0 0,1 0 1 0 0,0-1 0 0 0,0 1 0 0 0,0-1 0 0 0,0 1-1 0 0,0-1 1 0 0,0 0 0 0 0,1 0 0 0 0,3 0-1 0 0,38 4 286 0 0,-34-5-242 0 0,61 3 551 0 0,141-15-1 0 0,-146 9-1702 0 0,-64 10-2165 0 0</inkml:trace>
  <inkml:trace contextRef="#ctx0" brushRef="#br0" timeOffset="1">18 814 8751 0 0,'-2'0'399'0'0,"1"1"-210"0"0,-14 5 5663 0 0,56 0 943 0 0,2-4-4425 0 0,44-8-2504 0 0,-62 4 828 0 0,316-32-347 0 0,-323 34-2480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10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18 5983 0 0,'1'-1'464'0'0,"20"-11"606"0"0,-18 11-77 0 0,0 0 0 0 0,0 0 0 0 0,0 1 0 0 0,-1-1-1 0 0,1 1 1 0 0,4-1 0 0 0,-6 2-814 0 0,-1-1-1 0 0,1 0 0 0 0,0 0 1 0 0,-1 1-1 0 0,1-1 0 0 0,-1 0 1 0 0,1 0-1 0 0,-1 1 0 0 0,1-1 1 0 0,-1 1-1 0 0,0-1 0 0 0,1 1 1 0 0,-1-1-1 0 0,1 1 0 0 0,-1-1 1 0 0,0 1-1 0 0,1-1 0 0 0,-1 1 1 0 0,0-1-1 0 0,0 1 0 0 0,1-1 1 0 0,-1 2-1 0 0,4 12 183 0 0,-3-8-205 0 0,0 1 1 0 0,-1 0-1 0 0,0 0 1 0 0,0-1-1 0 0,-1 1 1 0 0,0 0-1 0 0,-2 8 1 0 0,-14 46 363 0 0,-124 276 1389 0 0,128-311-1797 0 0,-41 84 290 0 0,-33 76-56 0 0,12 25-480 0 0,57-154-1194 0 0,12-31-2286 0 0,4-15-3214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11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1 306 4607 0 0,'3'-18'1547'0'0,"1"-1"0"0"0,1 1 0 0 0,1-1 0 0 0,15-32 0 0 0,-15 39-453 0 0,1 1 1 0 0,0 0-1 0 0,16-20 1 0 0,-15 23-1176 0 0,1 0 1 0 0,14-12-1 0 0,-9 9 471 0 0,2 1 0 0 0,-1 0 0 0 0,2 1 0 0 0,-1 1 0 0 0,35-12 0 0 0,-42 17-215 0 0,1 0 1 0 0,0 1 0 0 0,0 1 0 0 0,0-1-1 0 0,0 2 1 0 0,0-1 0 0 0,0 1-1 0 0,0 1 1 0 0,0 0 0 0 0,0 1-1 0 0,-1-1 1 0 0,17 6 0 0 0,-11-1 85 0 0,0 0 0 0 0,0 1 1 0 0,-1 1-1 0 0,1 0 0 0 0,-2 0 1 0 0,17 14-1 0 0,-21-14-97 0 0,-1 0 1 0 0,1 0-1 0 0,-1 1 0 0 0,-1 0 0 0 0,0 0 1 0 0,0 1-1 0 0,-1 0 0 0 0,0 0 1 0 0,6 16-1 0 0,-9-20-103 0 0,-1 0 0 0 0,0 0 1 0 0,-1 1-1 0 0,1-1 0 0 0,-1 0 0 0 0,-1 1 1 0 0,1-1-1 0 0,-1 0 0 0 0,0 1 1 0 0,0-1-1 0 0,-1 0 0 0 0,0 1 0 0 0,0-1 1 0 0,-1 0-1 0 0,-3 9 0 0 0,2-6 4 0 0,-2 0 1 0 0,1-1-1 0 0,-1 0 0 0 0,-1 1 1 0 0,1-2-1 0 0,-1 1 0 0 0,-1-1 1 0 0,1 0-1 0 0,-13 10 0 0 0,-14 8-28 0 0,-1-1-1 0 0,0-2 1 0 0,-2-1-1 0 0,0-2 1 0 0,-2-2 0 0 0,-52 18-1 0 0,72-29-36 0 0,-1-1 0 0 0,0-1 0 0 0,1 0 0 0 0,-2-2 0 0 0,1 0 0 0 0,-24-1 0 0 0,39-1-258 0 0,0 0 0 0 0,1-1 0 0 0,-1 1 0 0 0,0-1 0 0 0,0 0 0 0 0,-6-3 0 0 0,8 4 1 0 0,1-1 0 0 0,0 0-1 0 0,0 1 1 0 0,-1-1 0 0 0,1 0 0 0 0,0 0 0 0 0,0 0 0 0 0,0 0 0 0 0,0 0 0 0 0,0 0 0 0 0,0 0 0 0 0,0 0-1 0 0,0-1 1 0 0,1 1 0 0 0,-1 0 0 0 0,0 0 0 0 0,1-1 0 0 0,-1 1 0 0 0,1 0 0 0 0,-1-1 0 0 0,1-1 0 0 0,-1-16-7905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1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428 322 6911 0 0,'-2'1'528'0'0,"-30"16"523"0"0,-3 1 8208 0 0,35-19-9142 0 0,-1 0 1 0 0,1 0-1 0 0,0 0 1 0 0,-1 0-1 0 0,1 1 1 0 0,0-1 0 0 0,0 0-1 0 0,-1 0 1 0 0,1 0-1 0 0,0 0 1 0 0,0 0 0 0 0,0 0-1 0 0,0 0 1 0 0,0 0-1 0 0,0-2 1 0 0,4-10 127 0 0,0 1 0 0 0,1-1 0 0 0,0 0 0 0 0,1 1 0 0 0,1 0 0 0 0,8-12 0 0 0,10-21-137 0 0,38-97 46 0 0,-61 135-154 0 0,0 1 0 0 0,0 0 0 0 0,-1-1 0 0 0,1-9 0 0 0,-2 16 0 0 0,0 0 0 0 0,1-1 0 0 0,-1 1 0 0 0,0 0 0 0 0,0-1 0 0 0,0 1 0 0 0,0-1 0 0 0,0 1 0 0 0,0 0 0 0 0,0-1 0 0 0,0 1 0 0 0,0-1 0 0 0,0 1 0 0 0,0 0 0 0 0,0-1 0 0 0,-1 1 0 0 0,1-1 0 0 0,0 1 0 0 0,0 0 0 0 0,0-1 0 0 0,0 1 0 0 0,-1 0 0 0 0,1-1 0 0 0,0 1 0 0 0,0 0 0 0 0,-1 0 0 0 0,1-1 0 0 0,0 1 0 0 0,-1 0 0 0 0,1 0 0 0 0,0-1 0 0 0,-1 1 0 0 0,1 0 0 0 0,0 0 0 0 0,-1 0 0 0 0,1-1 0 0 0,0 1 0 0 0,-1 0 0 0 0,1 0 0 0 0,0 0 0 0 0,-1 0 0 0 0,1 0 0 0 0,-1 0 0 0 0,1 0 0 0 0,0 0 0 0 0,-1 0 0 0 0,1 0 0 0 0,-1 0 0 0 0,0 0 0 0 0,1 0 0 0 0,-4 0-9 0 0,0 0 0 0 0,-1 0 0 0 0,1 1 0 0 0,0-1 0 0 0,-1 1 0 0 0,1 0 0 0 0,0 0 0 0 0,-1 0 0 0 0,1 1 0 0 0,0-1-1 0 0,0 1 1 0 0,-6 4 0 0 0,-7 5-14 0 0,-22 17 0 0 0,36-25 23 0 0,-36 29-13 0 0,2 2 0 0 0,-42 49 0 0 0,-56 86-8 0 0,90-104 21 0 0,40-57 0 0 0,0 1 0 0 0,0 1 0 0 0,1-1 0 0 0,0 1 0 0 0,-3 15 0 0 0,6-24 0 0 0,1 1 0 0 0,-1-1 0 0 0,1 1 0 0 0,0-1 0 0 0,0 0-1 0 0,-1 1 1 0 0,1-1 0 0 0,0 1 0 0 0,0-1 0 0 0,0 0 0 0 0,0 1 0 0 0,1-1 0 0 0,-1 1-1 0 0,0-1 1 0 0,1 0 0 0 0,-1 1 0 0 0,1-1 0 0 0,-1 0 0 0 0,1 1 0 0 0,-1-1 0 0 0,1 0-1 0 0,0 0 1 0 0,0 0 0 0 0,0 1 0 0 0,0-1 0 0 0,0 0 0 0 0,0 0 0 0 0,1 1 0 0 0,0-1 1 0 0,0-1 0 0 0,1 1 0 0 0,-1-1 0 0 0,0 1 0 0 0,1-1 0 0 0,-1 0 0 0 0,0 1 0 0 0,0-1 0 0 0,1 0 0 0 0,-1-1 0 0 0,0 1 0 0 0,1 0 1 0 0,-1-1-1 0 0,0 1 0 0 0,1-1 0 0 0,2-1 0 0 0,13-5 34 0 0,0 0 0 0 0,-1-2 1 0 0,21-13-1 0 0,47-35 31 0 0,-79 52-64 0 0,-1 1-2 0 0,94-70 0 0 0,-78 57 0 0 0,0-2 0 0 0,25-30 0 0 0,-55 59 0 0 0,1 1 0 0 0,1 0 0 0 0,0 0 0 0 0,0 0 0 0 0,1 1 0 0 0,-5 13 0 0 0,9-20 5 0 0,0 1-16 0 0,1 0 1 0 0,-1 0 0 0 0,1 0-1 0 0,0 0 1 0 0,-1 12 0 0 0,3-17-8 0 0,-1 1 1 0 0,0 0-1 0 0,0-1 1 0 0,1 1-1 0 0,-1-1 0 0 0,1 1 1 0 0,-1 0-1 0 0,1-1 1 0 0,0 1-1 0 0,0-1 1 0 0,0 0-1 0 0,0 1 0 0 0,0-1 1 0 0,0 1-1 0 0,0-1 1 0 0,0 0-1 0 0,0 0 0 0 0,0 0 1 0 0,1 0-1 0 0,-1 0 1 0 0,0 0-1 0 0,1 0 1 0 0,-1 0-1 0 0,1-1 0 0 0,-1 1 1 0 0,4 1-1 0 0,1 0-496 0 0,1-1 1 0 0,0 1-1 0 0,-1-1 0 0 0,1 0 1 0 0,0-1-1 0 0,0 1 0 0 0,0-2 0 0 0,-1 1 1 0 0,1-1-1 0 0,13-2 0 0 0,4-3-2758 0 0,38-16-1 0 0,-47 16 2159 0 0,1 1 145 0 0,42-18-1208 0 0,6-7 13960 0 0,-73 35-9471 0 0,-14 9 1084 0 0,23-16-3260 0 0,1 0-1 0 0,-1-1 1 0 0,1 1 0 0 0,-1 0 0 0 0,1 0 0 0 0,0 0 0 0 0,0 0-1 0 0,0 0 1 0 0,0 0 0 0 0,2-4 0 0 0,17-20 213 0 0,-8 12-100 0 0,5-7-226 0 0,1 0 1 0 0,1 2 0 0 0,0 0-1 0 0,2 1 1 0 0,0 1 0 0 0,1 0-1 0 0,25-13 1 0 0,-38 25-39 0 0,-1 1-1 0 0,1 0 1 0 0,-1 0-1 0 0,1 1 1 0 0,0 0 0 0 0,10-2-1 0 0,-17 5 13 0 0,-1-1 0 0 0,1 1 0 0 0,0 0 0 0 0,0 0 1 0 0,0 0-1 0 0,0 0 0 0 0,0 0 0 0 0,-1 0 0 0 0,1 0 0 0 0,0 1 0 0 0,0-1 0 0 0,0 1 0 0 0,0-1 0 0 0,-1 1 0 0 0,1 0 0 0 0,0 0 1 0 0,-1 0-1 0 0,1 0 0 0 0,-1 0 0 0 0,1 0 0 0 0,-1 0 0 0 0,1 0 0 0 0,-1 1 0 0 0,0-1 0 0 0,1 0 0 0 0,-1 1 0 0 0,0-1 0 0 0,0 1 1 0 0,0 0-1 0 0,0-1 0 0 0,0 1 0 0 0,-1 0 0 0 0,1-1 0 0 0,0 1 0 0 0,-1 0 0 0 0,1 2 0 0 0,1 4 4 0 0,-1 1-1 0 0,0 0 0 0 0,-1 0 1 0 0,0 0-1 0 0,0-1 0 0 0,0 1 1 0 0,-1 0-1 0 0,-1-1 1 0 0,-2 10-1 0 0,-5 13-33 0 0,-12 31 0 0 0,20-61 31 0 0,-8 19-53 0 0,7-15-161 0 0,-1 1 0 0 0,1-1 0 0 0,0 1 0 0 0,0 0 0 0 0,1 0 0 0 0,-1 0 0 0 0,0 11 0 0 0,3-16-411 0 0,0 0-1 0 0,0 0 0 0 0,1 0 0 0 0,-1-1 0 0 0,0 1 0 0 0,0 0 0 0 0,1-1 0 0 0,-1 1 0 0 0,0-1 0 0 0,1 1 0 0 0,-1-1 0 0 0,3 1 0 0 0,9 1-5506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1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203 466 8287 0 0,'0'0'13124'0'0,"-4"-7"-12409"0"0,-2-1-322 0 0,-1 0 0 0 0,-1 1 0 0 0,1-1 1 0 0,-1 2-1 0 0,0-1 0 0 0,-14-8 0 0 0,4 3-119 0 0,-12-9-102 0 0,22 17-261 0 0,0-1-1 0 0,1 0 1 0 0,-1 0-1 0 0,1 0 1 0 0,1-1 0 0 0,-1 0-1 0 0,1-1 1 0 0,0 0-1 0 0,-7-9 1 0 0,12 12-3 0 0,-1 0-1 0 0,1 0 1 0 0,0 0 0 0 0,0 0 0 0 0,0 0 0 0 0,0 0 0 0 0,1 0 0 0 0,0 0-1 0 0,0 0 1 0 0,0-1 0 0 0,0 1 0 0 0,1 0 0 0 0,-1 0 0 0 0,1 0-1 0 0,0 0 1 0 0,0 0 0 0 0,1 0 0 0 0,-1 0 0 0 0,1 0 0 0 0,3-4-1 0 0,2-5-159 0 0,0 2-1 0 0,1-1 0 0 0,0 1 1 0 0,18-18-1 0 0,-6 9-93 0 0,1 0 0 0 0,33-24-1 0 0,-44 37 350 0 0,1 0 0 0 0,0 1-1 0 0,-1 0 1 0 0,2 1 0 0 0,-1 0-1 0 0,1 1 1 0 0,-1 0 0 0 0,17-2 0 0 0,-19 5 139 0 0,0 0 0 0 0,0 1 0 0 0,0 1 1 0 0,-1-1-1 0 0,1 1 0 0 0,0 1 1 0 0,0 0-1 0 0,0 0 0 0 0,-1 1 1 0 0,1 0-1 0 0,11 6 0 0 0,-12-6-9 0 0,0 1-1 0 0,-1 1 0 0 0,0-1 0 0 0,0 1 0 0 0,0 0 1 0 0,-1 1-1 0 0,0 0 0 0 0,0 0 0 0 0,0 0 1 0 0,-1 0-1 0 0,1 1 0 0 0,4 9 0 0 0,-7-10-105 0 0,0 0 0 0 0,-1 0 0 0 0,0 0 0 0 0,0 0-1 0 0,0 0 1 0 0,-1 1 0 0 0,0-1 0 0 0,0 0 0 0 0,0 7 0 0 0,-1-9-21 0 0,0 0 1 0 0,-1 0 0 0 0,1 0 0 0 0,-1 0 0 0 0,0-1-1 0 0,0 1 1 0 0,0 0 0 0 0,0-1 0 0 0,-1 1 0 0 0,1-1-1 0 0,-1 1 1 0 0,0-1 0 0 0,0 0 0 0 0,0 1 0 0 0,-1-1-1 0 0,-3 3 1 0 0,-7 7-122 0 0,-1-1-1 0 0,-1-1 1 0 0,0 0-1 0 0,-25 12 1 0 0,-71 30-1646 0 0,87-43 1229 0 0,-71 29-2371 0 0,31-18-2369 0 0,45-16 281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3:5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0 348 6911 0 0,'2'1'315'0'0,"30"20"381"0"0,-30-20-263 0 0,0 1 0 0 0,0-1 0 0 0,0 1 0 0 0,0 0 0 0 0,0 0 0 0 0,-1 0 0 0 0,1 0 0 0 0,7 10 8036 0 0,-9-23-8397 0 0,1 0 1 0 0,1-1-1 0 0,0 1 0 0 0,1 0 0 0 0,0 0 1 0 0,0 1-1 0 0,1-1 0 0 0,1 1 0 0 0,0 0 0 0 0,0 0 1 0 0,1 0-1 0 0,0 0 0 0 0,14-15 0 0 0,1 2-169 0 0,1 0-1 0 0,1 2 0 0 0,45-33 0 0 0,-34 28 5 0 0,-17 12-64 0 0,1 1 0 0 0,0 1 0 0 0,1 0 0 0 0,0 1 0 0 0,28-11 1 0 0,-46 22 42 0 0,-1-1 0 0 0,0 1 0 0 0,1 0 1 0 0,-1 0-1 0 0,1 0 0 0 0,-1 0 1 0 0,1 0-1 0 0,-1 0 0 0 0,1 0 1 0 0,-1 0-1 0 0,1 0 0 0 0,-1 0 1 0 0,1 0-1 0 0,-1 0 0 0 0,1 0 1 0 0,-1 0-1 0 0,1 1 0 0 0,0-1 1 0 0,0 1-731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1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15919 0 0,'0'0'1446'0'0,"0"2"-1192"0"0,-26 54 620 0 0,-37 60-1 0 0,26-50-448 0 0,-158 298 1197 0 0,139-247-1337 0 0,47-95-245 0 0,1 0 1 0 0,1 1 0 0 0,-6 34 0 0 0,12-49-24 0 0,1 0 0 0 0,-1-1 0 0 0,1 1 0 0 0,0 0 0 0 0,1-1 0 0 0,3 15 1 0 0,-3-18-139 0 0,-1-1 1 0 0,2 0 0 0 0,-1 0 0 0 0,0 1 0 0 0,1-1 0 0 0,-1 0 0 0 0,1 0-1 0 0,0 0 1 0 0,0 0 0 0 0,0-1 0 0 0,0 1 0 0 0,1 0 0 0 0,-1-1-1 0 0,1 0 1 0 0,0 1 0 0 0,-1-1 0 0 0,5 2 0 0 0,5 2-875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1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51 2303 0 0,'7'-4'106'0'0,"0"0"-1"0"0,-1 0 0 0 0,1-1 0 0 0,-1 0 0 0 0,20-24 21038 0 0,-50 41-21114 0 0,0 0 0 0 0,-29 22 0 0 0,-44 37 47 0 0,91-66-76 0 0,-143 113 0 0 0,12 12 0 0 0,130-123 8 0 0,1 0-1 0 0,0 0 1 0 0,1 1 0 0 0,0 0-1 0 0,0 0 1 0 0,-5 12 0 0 0,9-17 7 0 0,0-1-1 0 0,0 0 1 0 0,1 1 0 0 0,-1-1 0 0 0,0 0 0 0 0,1 1-1 0 0,0-1 1 0 0,0 0 0 0 0,-1 1 0 0 0,1-1-1 0 0,1 1 1 0 0,-1-1 0 0 0,0 1 0 0 0,1-1 0 0 0,-1 0-1 0 0,1 1 1 0 0,0-1 0 0 0,-1 0 0 0 0,1 0 0 0 0,0 1-1 0 0,0-1 1 0 0,1 0 0 0 0,-1 0 0 0 0,0 0 0 0 0,1 0-1 0 0,-1 0 1 0 0,1-1 0 0 0,0 1 0 0 0,2 2-1 0 0,3 1 9 0 0,1-1-1 0 0,-1 0 1 0 0,1 0-1 0 0,0 0 1 0 0,0-1-1 0 0,0-1 1 0 0,0 1-1 0 0,1-1 1 0 0,-1-1-1 0 0,1 1 1 0 0,-1-1-1 0 0,13-1 1 0 0,11 0 94 0 0,61-10 0 0 0,-84 9-148 0 0,5 0-759 0 0,1-2-1 0 0,-1 0 0 0 0,0 0 1 0 0,0-1-1 0 0,19-8 1 0 0,-24 7-6692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1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48 4143 0 0,'1'-1'319'0'0,"15"-7"-1029"0"0,8-7 5863 0 0,-15 9-1654 0 0,0 1 1 0 0,14-7 2125 0 0,-22 12-5516 0 0,-1 0 0 0 0,1 0 0 0 0,0 0 1 0 0,-1 0-1 0 0,1 0 0 0 0,-1 0 1 0 0,1 0-1 0 0,0 0 0 0 0,-1 0 1 0 0,1 1-1 0 0,-1-1 0 0 0,1 0 0 0 0,-1 0 1 0 0,1 1-1 0 0,0-1 0 0 0,-1 0 1 0 0,1 1-1 0 0,-1-1 0 0 0,0 0 1 0 0,1 1-1 0 0,-1-1 0 0 0,1 1 1 0 0,-1-1-1 0 0,0 1 0 0 0,1-1 0 0 0,-1 1 1 0 0,0-1-1 0 0,1 2 0 0 0,-1-1-41 0 0,1 1 0 0 0,-1 0 0 0 0,0-1 0 0 0,0 1-1 0 0,0-1 1 0 0,0 1 0 0 0,0 0 0 0 0,0-1 0 0 0,0 1-1 0 0,-1 2 1 0 0,-1 3-53 0 0,-1 1 0 0 0,1-1-1 0 0,-8 12 1 0 0,-1-2 7 0 0,0-1 1 0 0,-1-1-1 0 0,0 0 1 0 0,-1 0-1 0 0,-26 21 0 0 0,-83 56 94 0 0,93-72-110 0 0,-136 93-6 0 0,165-113-3 0 0,0 0-1 0 0,-1 1 1 0 0,1-1 0 0 0,0 0-1 0 0,-1 0 1 0 0,1 0-1 0 0,0 1 1 0 0,-1-1 0 0 0,1 0-1 0 0,0 0 1 0 0,0 0-1 0 0,-1 1 1 0 0,1-1 0 0 0,0 0-1 0 0,0 1 1 0 0,0-1-1 0 0,-1 0 1 0 0,1 1 0 0 0,0-1-1 0 0,0 0 1 0 0,0 1-1 0 0,0-1 1 0 0,0 0 0 0 0,0 1-1 0 0,-1-1 1 0 0,1 0 0 0 0,0 1-1 0 0,0-1 1 0 0,0 1-1 0 0,9 4-224 0 0,19-3-146 0 0,107-18 190 0 0,-39 3 192 0 0,-55 8-11 0 0,-18 2 90 0 0,27-1 0 0 0,-47 4-34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1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5983 0 0,'2'1'11372'0'0,"3"2"-10581"0"0,1 0 0 0 0,0 0-1 0 0,0-1 1 0 0,0 0 0 0 0,0 0-1 0 0,1 0 1 0 0,-1-1 0 0 0,7 1-1 0 0,56 3-57 0 0,-52-5-50 0 0,7 0-644 0 0,1-1 0 0 0,-1-1 0 0 0,1-1-1 0 0,-1-1 1 0 0,0-1 0 0 0,-1-2 0 0 0,1 0 0 0 0,24-12 0 0 0,-23 8-942 0 0,-1-2 0 0 0,0 0 0 0 0,-1-2 0 0 0,22-17 0 0 0,-28 17-556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1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1839 0 0,'-7'1'273'0'0,"4"0"2486"0"0,1 0-1899 0 0,-1 0-1 0 0,1 1 0 0 0,0-1 1 0 0,0 0-1 0 0,0 1 0 0 0,0-1 0 0 0,0 1 1 0 0,1 0-1 0 0,-1 0 0 0 0,0-1 1 0 0,-2 5-1 0 0,1-1-230 0 0,1 0 0 0 0,-1 0 1 0 0,1 0-1 0 0,-3 11 0 0 0,2-5-341 0 0,1 0-1 0 0,0 0 0 0 0,1 1 1 0 0,-1 20-1 0 0,4-11 56 0 0,0 1-1 0 0,2-1 1 0 0,0 1 0 0 0,2-1-1 0 0,0 0 1 0 0,1-1 0 0 0,11 24 0 0 0,-5-19-2 0 0,0 0 1 0 0,2-2 0 0 0,0 1 0 0 0,2-2 0 0 0,23 25 0 0 0,-36-42-352 0 0,1-1 0 0 0,-1 0 0 0 0,1 0 0 0 0,0 0 0 0 0,1 0 0 0 0,-1-1 0 0 0,1 0 0 0 0,-1 0 0 0 0,1 0 0 0 0,0-1 0 0 0,0 0 0 0 0,0 0 0 0 0,0 0 0 0 0,1-1 0 0 0,-1 0 0 0 0,0 0 0 0 0,0-1 0 0 0,1 0 0 0 0,12-1 0 0 0,-10 0-472 0 0,0-1 1 0 0,1 0-1 0 0,-1 0 0 0 0,0-1 1 0 0,11-5-1 0 0,-8 2-1363 0 0,1 0 0 0 0,-1-1 1 0 0,13-10-1 0 0,4-6-4262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16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1 9215 0 0,'0'0'8896'0'0,"-1"2"-7625"0"0,-4 15-739 0 0,-1 0 0 0 0,-1-1 1 0 0,0 0-1 0 0,-1 0 0 0 0,-1-1 0 0 0,0 0 1 0 0,-1 0-1 0 0,-19 20 0 0 0,1-5-437 0 0,-2 0 0 0 0,-52 39-1 0 0,55-50-81 0 0,0 0 0 0 0,-2-2 0 0 0,-46 20 0 0 0,-97 29 28 0 0,128-50-39 0 0,11-5-60 0 0,-48 11-1 0 0,68-20 35 0 0,0 0 0 0 0,0 0 1 0 0,0-1-1 0 0,0-1 0 0 0,-1 0 0 0 0,-23-4 0 0 0,35 3-67 0 0,4 1-74 0 0,13 0 174 0 0,0 1-1 0 0,0 0 1 0 0,-1 0 0 0 0,1 1-1 0 0,18 6 1 0 0,-29-7 54 0 0,1 1 0 0 0,-1 0 1 0 0,0 0-1 0 0,0 0 0 0 0,1 0 1 0 0,-1 1-1 0 0,-1 0 0 0 0,1-1 0 0 0,0 1 1 0 0,-1 1-1 0 0,1-1 0 0 0,-1 0 1 0 0,0 1-1 0 0,0 0 0 0 0,-1 0 0 0 0,1 0 1 0 0,-1 0-1 0 0,1 0 0 0 0,-1 0 1 0 0,-1 1-1 0 0,3 4 0 0 0,-2-1 25 0 0,-1 0 0 0 0,1 1 0 0 0,-2-1 0 0 0,1 0 0 0 0,-1 0-1 0 0,0 1 1 0 0,-2 13 0 0 0,-16 59 133 0 0,9-49-182 0 0,-27 116-26 0 0,36-146-216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1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 10135 0 0,'0'0'13899'0'0,"-1"2"-13585"0"0,-9 26-213 0 0,-2-1-1 0 0,-1 0 0 0 0,-2 0 1 0 0,0-1-1 0 0,-2-1 0 0 0,0-1 1 0 0,-39 41-1 0 0,-84 71-100 0 0,132-128 11 0 0,36-15 95 0 0,225-55-31 0 0,-202 49-16 0 0,41-9-231 0 0,-90 22-759 0 0,-3 2-361 0 0,-2 7-76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7831 0 0,'1'0'14217'0'0,"3"2"-13885"0"0,1-1-1 0 0,-1 0 0 0 0,0-1 1 0 0,1 1-1 0 0,-1-1 0 0 0,1 1 1 0 0,-1-1-1 0 0,0-1 0 0 0,9 0 1 0 0,43-12 643 0 0,-21 4-538 0 0,106-17-94 0 0,-33 7-3114 0 0,-37 4-4965 0 0,-49 10 557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1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191 349 12439 0 0,'0'0'1126'0'0,"0"2"-929"0"0,4 27-14 0 0,-3-17 1837 0 0,0 0-1 0 0,-1 0 1 0 0,-3 22-1 0 0,3-33-1950 0 0,-1 1 0 0 0,1-1 0 0 0,-1 1 0 0 0,1-1 0 0 0,-1 0 0 0 0,0 1-1 0 0,0-1 1 0 0,0 0 0 0 0,0 0 0 0 0,0 0 0 0 0,0 0 0 0 0,0 0 0 0 0,0 0 0 0 0,0 0 0 0 0,-1 0-1 0 0,1 0 1 0 0,0 0 0 0 0,-1-1 0 0 0,1 1 0 0 0,0 0 0 0 0,-3 0 0 0 0,-2 1 68 0 0,0-1-1 0 0,0 1 1 0 0,-10 1 0 0 0,8-3-91 0 0,0 1 1 0 0,0-1-1 0 0,0-1 1 0 0,0 1-1 0 0,0-1 1 0 0,0-1-1 0 0,0 0 1 0 0,0 0-1 0 0,-13-6 1 0 0,17 7-32 0 0,1-1 1 0 0,0 1 0 0 0,0-1 0 0 0,1 0-1 0 0,-1 0 1 0 0,0 0 0 0 0,1-1-1 0 0,-1 1 1 0 0,1-1 0 0 0,0 1-1 0 0,-3-4 1 0 0,4 3 5 0 0,0 1-1 0 0,0 0 1 0 0,0 0-1 0 0,0-1 1 0 0,0 1-1 0 0,0-1 1 0 0,1 1-1 0 0,0-1 1 0 0,-1 1-1 0 0,1-1 1 0 0,0 1-1 0 0,0-1 1 0 0,0 1-1 0 0,0-1 1 0 0,1 1-1 0 0,-1 0 1 0 0,2-4-1 0 0,2-8-32 0 0,2 0-1 0 0,-1 0 0 0 0,2 0 0 0 0,0 1 0 0 0,0 0 0 0 0,12-14 0 0 0,-1 3-295 0 0,2 0 1 0 0,23-21-1 0 0,-17 20-224 0 0,1 1-1 0 0,1 1 0 0 0,1 2 1 0 0,1 0-1 0 0,1 2 1 0 0,41-18-1 0 0,-61 33 564 0 0,0 0 0 0 0,-1 1 0 0 0,1 0 0 0 0,0 1 0 0 0,0 1 0 0 0,0-1-1 0 0,1 2 1 0 0,-1-1 0 0 0,0 2 0 0 0,12 1 0 0 0,-17-2 56 0 0,0 1 1 0 0,0 1-1 0 0,-1-1 0 0 0,1 1 1 0 0,0 0-1 0 0,-1 0 1 0 0,0 0-1 0 0,1 1 0 0 0,-1 0 1 0 0,0 0-1 0 0,0 0 0 0 0,-1 1 1 0 0,1 0-1 0 0,-1 0 1 0 0,0 0-1 0 0,0 0 0 0 0,0 0 1 0 0,0 1-1 0 0,-1 0 0 0 0,5 7 1 0 0,-8-10-41 0 0,1 1 0 0 0,0-1 0 0 0,-1 0 0 0 0,0 1 0 0 0,1-1-1 0 0,-1 0 1 0 0,0 1 0 0 0,0-1 0 0 0,-1 0 0 0 0,1 1 0 0 0,0-1 0 0 0,-1 0 0 0 0,1 1 0 0 0,-2 3 0 0 0,-13 28 522 0 0,1-10-423 0 0,-2 0 0 0 0,0-1-1 0 0,-2-1 1 0 0,0 0 0 0 0,-25 21 0 0 0,29-31-128 0 0,0-1 0 0 0,-1 0 1 0 0,-1-1-1 0 0,1-1 0 0 0,-1-1 1 0 0,-18 8-1 0 0,-104 31 35 0 0,127-44-251 0 0,0 0-1 0 0,0 0 1 0 0,0-1 0 0 0,-14 0-1 0 0,24-2 51 0 0,0 0 1 0 0,1 0-1 0 0,-1-1 0 0 0,0 1 0 0 0,1 0 1 0 0,-1 0-1 0 0,0-1 0 0 0,0 1 0 0 0,1 0 1 0 0,-1-1-1 0 0,1 1 0 0 0,-1-1 0 0 0,0 1 1 0 0,1-1-1 0 0,-1 1 0 0 0,1-1 0 0 0,-1 0 1 0 0,1 1-1 0 0,-1-1 0 0 0,1 0 1 0 0,-3-6-1359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17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17711 0 0,'-2'0'811'0'0,"-2"1"-728"0"0,1-1-1 0 0,-1 1 1 0 0,1 0 0 0 0,0 0 0 0 0,-1 1-1 0 0,1-1 1 0 0,0 0 0 0 0,0 1 0 0 0,0 0-1 0 0,0 0 1 0 0,0 0 0 0 0,0 0 0 0 0,1 1-1 0 0,-5 4 1 0 0,-6 6 203 0 0,-16 22 1 0 0,28-33-214 0 0,-29 40 890 0 0,-32 60 0 0 0,-16 51 20 0 0,45-79-734 0 0,3 1 0 0 0,3 1 0 0 0,-25 117 0 0 0,50-183-233 0 0,-2 8 53 0 0,-9 27 0 0 0,11-39-48 0 0,-1 0 0 0 0,0 0-1 0 0,0 0 1 0 0,0 0 0 0 0,-1-1-1 0 0,0 1 1 0 0,-9 8 0 0 0,2-2 15 0 0,10-11-122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3:5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224 374 6911 0 0,'0'0'623'0'0,"-2"0"-256"0"0,-49 4 7280 0 0,38-4-6772 0 0,0-1 0 0 0,-16-3 0 0 0,22 3-784 0 0,1 0 0 0 0,-1-1 0 0 0,1 0 1 0 0,-1 0-1 0 0,1-1 0 0 0,0 1 1 0 0,0-1-1 0 0,0-1 0 0 0,0 1 0 0 0,0-1 1 0 0,1 0-1 0 0,0 0 0 0 0,0-1 1 0 0,-5-5-1 0 0,7 7-81 0 0,1 0 1 0 0,0 0-1 0 0,0 0 1 0 0,0-1-1 0 0,0 1 1 0 0,1-1-1 0 0,-1 0 1 0 0,1 1-1 0 0,0-1 1 0 0,0 0-1 0 0,0 0 1 0 0,1 0-1 0 0,-1-3 1 0 0,1 1-32 0 0,0 0 0 0 0,1 0 0 0 0,-1 0 0 0 0,2 0 1 0 0,-1 0-1 0 0,0 0 0 0 0,5-9 0 0 0,1 0-89 0 0,0 1 0 0 0,2 0 1 0 0,-1 0-1 0 0,2 1 0 0 0,14-16 0 0 0,-12 15-5 0 0,1 1 0 0 0,0 1-1 0 0,1 0 1 0 0,0 1 0 0 0,1 0-1 0 0,0 2 1 0 0,27-14 0 0 0,-37 21 110 0 0,1 0 0 0 0,-1 1 0 0 0,1 0 0 0 0,-1 0 1 0 0,1 0-1 0 0,-1 1 0 0 0,1 0 0 0 0,-1 0 0 0 0,1 0 1 0 0,-1 1-1 0 0,1-1 0 0 0,-1 2 0 0 0,1-1 0 0 0,-1 0 1 0 0,6 3-1 0 0,-2 0 35 0 0,0 0 0 0 0,0 0 0 0 0,0 0 0 0 0,-1 1-1 0 0,0 1 1 0 0,0-1 0 0 0,13 13 0 0 0,-18-15 28 0 0,-1-1 0 0 0,1 1-1 0 0,-1 0 1 0 0,1 0 0 0 0,-1 1 0 0 0,0-1-1 0 0,0 0 1 0 0,-1 1 0 0 0,1-1 0 0 0,-1 1-1 0 0,0 0 1 0 0,0-1 0 0 0,0 1-1 0 0,0 0 1 0 0,0 0 0 0 0,-1-1 0 0 0,0 1-1 0 0,0 0 1 0 0,0 0 0 0 0,0 0 0 0 0,-1 0-1 0 0,1-1 1 0 0,-1 1 0 0 0,0 0-1 0 0,0 0 1 0 0,0-1 0 0 0,-1 1 0 0 0,1-1-1 0 0,-1 1 1 0 0,0-1 0 0 0,0 0 0 0 0,0 1-1 0 0,0-1 1 0 0,-1 0 0 0 0,1 0-1 0 0,-4 3 1 0 0,-10 8 83 0 0,-1 0-1 0 0,0-1 1 0 0,-29 15-1 0 0,28-16-195 0 0,-66 49-2064 0 0,57-40 1098 0 0,17-12 434 0 0,-9 6-729 0 0,7-10-2952 0 0,12-8 2875 0 0,2-10-42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1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15487 0 0,'0'0'1408'0'0,"-2"1"-1162"0"0,2-1-235 0 0,-1 0 1 0 0,1 0-1 0 0,-1 1 1 0 0,1-1 0 0 0,-1 0-1 0 0,1 0 1 0 0,-1 1 0 0 0,1-1-1 0 0,-1 0 1 0 0,1 1-1 0 0,0-1 1 0 0,-1 1 0 0 0,1-1-1 0 0,-1 0 1 0 0,1 1 0 0 0,0-1-1 0 0,0 1 1 0 0,-1-1-1 0 0,1 1 1 0 0,0-1 0 0 0,0 1-1 0 0,-1-1 1 0 0,1 1-1 0 0,0-1 1 0 0,0 1 0 0 0,0 0-1 0 0,0-1 1 0 0,0 1 0 0 0,0-1-1 0 0,0 1 1 0 0,0-1-1 0 0,0 1 1 0 0,0 0 0 0 0,0 1 78 0 0,0 4 163 0 0,1 0 1 0 0,-1 0-1 0 0,1 0 1 0 0,0 0-1 0 0,0 0 1 0 0,3 9-1 0 0,17 36 668 0 0,-12-29-523 0 0,65 148 944 0 0,43 116-97 0 0,-109-261-1081 0 0,-2 1 0 0 0,0-1 0 0 0,-2 2 0 0 0,-1-1 0 0 0,-1 0 0 0 0,-1 1 0 0 0,-1-1 0 0 0,-2 0 0 0 0,0 1 0 0 0,-2-1 0 0 0,-1 0 0 0 0,-1-1 0 0 0,-1 1 0 0 0,-1-1 0 0 0,-2 0 0 0 0,-14 28 0 0 0,2-13-66 0 0,-1 0 0 0 0,-3-2 1 0 0,-1-1-1 0 0,-59 63 0 0 0,27-41 85 0 0,-120 89 0 0 0,153-129-454 0 0,-16 12-3326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1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1839 0 0,'1'-1'14560'0'0,"122"-43"-8160"0"0,67-10-4705 0 0,-171 49-1680 0 0,78-17 252 0 0,-81 19-428 0 0,0 1 0 0 0,0 1 0 0 0,0 0 0 0 0,17 2 0 0 0,-29-1-101 0 0,-1 0 0 0 0,1 1-1 0 0,-1 0 1 0 0,1 0 0 0 0,5 2-1 0 0,-7-2-447 0 0,-1 0 0 0 0,1-1-1 0 0,-1 1 1 0 0,1 0-1 0 0,-1 0 1 0 0,0 1-1 0 0,0-1 1 0 0,2 2-1 0 0,3 6-6197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1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5983 0 0,'1'0'15315'0'0,"9"-1"-14698"0"0,93-16 3323 0 0,-53 11-3632 0 0,59 0 0 0 0,21-1-1468 0 0,-43 1-1799 0 0,-46 4 1270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20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34 5527 0 0,'1'-1'250'0'0,"21"-32"12874"0"0,-23 33-12376 0 0,-4 1-607 0 0,1 0 0 0 0,-1 0 0 0 0,1 0 0 0 0,-1 0 0 0 0,1 1 0 0 0,0-1 1 0 0,-1 1-1 0 0,1 1 0 0 0,0-1 0 0 0,-4 4 0 0 0,-9 5-104 0 0,-14 14 0 0 0,-14 18-54 0 0,2 2 0 0 0,-44 60-1 0 0,59-69 6 0 0,2 1 0 0 0,1 1 0 0 0,2 1 0 0 0,-18 42 0 0 0,36-69 11 0 0,1 0 0 0 0,0 0 0 0 0,0 0 0 0 0,2 1 0 0 0,-1-1 0 0 0,1 1 0 0 0,1 0 0 0 0,1 18 0 0 0,0-21-4 0 0,1 0 0 0 0,1 1 0 0 0,0-1 0 0 0,1 0 0 0 0,0 0 0 0 0,0 0-1 0 0,1-1 1 0 0,0 1 0 0 0,1-1 0 0 0,9 15 0 0 0,1-4 1 0 0,0 0 0 0 0,2-2 1 0 0,35 33-1 0 0,64 40-39 0 0,-76-62 26 0 0,301 236-572 0 0,-317-247 531 0 0,-2 1 1 0 0,0 1-1 0 0,-1 1 1 0 0,32 42 0 0 0,-47-54 47 0 0,-1 0 1 0 0,1 0 0 0 0,-1 0 0 0 0,-1 1 0 0 0,1-1 0 0 0,-2 1 0 0 0,1 0-1 0 0,-2 1 1 0 0,1-1 0 0 0,-1 0 0 0 0,-1 1 0 0 0,0-1 0 0 0,0 1 0 0 0,-1-1-1 0 0,0 1 1 0 0,-4 18 0 0 0,1-16-80 0 0,0 0 0 0 0,-2 0 0 0 0,0-1 1 0 0,0 1-1 0 0,-1-1 0 0 0,0 0 0 0 0,-1-1 0 0 0,-1 1 0 0 0,0-2 0 0 0,0 1 0 0 0,-14 13 0 0 0,-1-2-219 0 0,-2-1 0 0 0,0-1-1 0 0,-46 28 1 0 0,51-36 110 0 0,-1-1 0 0 0,-1-1 0 0 0,0 0 0 0 0,-34 9 0 0 0,41-15 329 0 0,-1 0-1 0 0,0-2 0 0 0,-1 1 1 0 0,1-2-1 0 0,0 0 1 0 0,0-1-1 0 0,-25-3 1 0 0,37 2 75 0 0,-1 0 0 0 0,0-1 0 0 0,1 1 0 0 0,-1-1 0 0 0,0 0 0 0 0,1 0 0 0 0,0 0 0 0 0,-7-6 0 0 0,9 7 234 0 0,17-13-41 0 0,-10 12-437 0 0,-1 0 1 0 0,1-1-1 0 0,0 1 0 0 0,0 1 1 0 0,0-1-1 0 0,0 1 0 0 0,0 0 1 0 0,0 0-1 0 0,0 1 0 0 0,1-1 1 0 0,5 1-1 0 0,9 1-950 0 0,32 6 0 0 0,-14-1-3843 0 0,-13-4-845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2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98 12439 0 0,'16'-22'821'0'0,"-8"11"170"0"0,15-17 0 0 0,-23 28-779 0 0,0-1-1 0 0,0 1 1 0 0,1 0 0 0 0,-1 0 0 0 0,0-1-1 0 0,0 1 1 0 0,0 0 0 0 0,1-1 0 0 0,-1 1-1 0 0,0 0 1 0 0,0-1 0 0 0,0 1 0 0 0,0 0 0 0 0,0-1-1 0 0,0 1 1 0 0,0-1 0 0 0,0 1 0 0 0,0 0-1 0 0,0-1 1 0 0,0 1 0 0 0,0 0 0 0 0,0-1-1 0 0,-5-8 1098 0 0,-9-2-782 0 0,9 9-465 0 0,-1 0 0 0 0,1 1 0 0 0,-1 0 0 0 0,0 0-1 0 0,0 0 1 0 0,1 1 0 0 0,-1-1 0 0 0,0 2-1 0 0,0-1 1 0 0,1 1 0 0 0,-1-1 0 0 0,0 2-1 0 0,1-1 1 0 0,-9 3 0 0 0,-7 4-71 0 0,0 0-1 0 0,-25 15 1 0 0,17-7-2 0 0,1 2-1 0 0,1 0 0 0 0,0 2 1 0 0,2 1-1 0 0,0 1 1 0 0,2 1-1 0 0,0 1 1 0 0,-26 37-1 0 0,36-42 4 0 0,0 0 0 0 0,1 1 0 0 0,1 0 0 0 0,1 1 0 0 0,1 0 0 0 0,0 1 0 0 0,2 0 0 0 0,1 0 0 0 0,0 1 0 0 0,2 0 0 0 0,1 0 0 0 0,-1 39 0 0 0,4-50 5 0 0,1 1 1 0 0,1-1-1 0 0,0 0 0 0 0,0 0 0 0 0,2-1 0 0 0,-1 1 1 0 0,1 0-1 0 0,1-1 0 0 0,8 16 0 0 0,-2-10-6 0 0,0-1 1 0 0,1 0-1 0 0,0-1 0 0 0,1 0 1 0 0,17 14-1 0 0,1-2-63 0 0,2-1 0 0 0,0-2 0 0 0,2-1 0 0 0,48 23 0 0 0,157 60-373 0 0,-180-81 418 0 0,31 10 200 0 0,-44-18 161 0 0,90 46 0 0 0,-130-59-238 0 0,0 0-1 0 0,0 1 0 0 0,0 0 0 0 0,-1 0 0 0 0,0 1 0 0 0,0 0 0 0 0,7 9 0 0 0,-11-12-62 0 0,1 0 0 0 0,-2 0-1 0 0,1 0 1 0 0,0 0 0 0 0,-1 1-1 0 0,1-1 1 0 0,-1 1 0 0 0,0-1 0 0 0,0 1-1 0 0,-1 0 1 0 0,1-1 0 0 0,-1 1 0 0 0,1 0-1 0 0,-1-1 1 0 0,0 1 0 0 0,-1 0 0 0 0,1-1-1 0 0,-2 8 1 0 0,-2 0-11 0 0,0 0 0 0 0,0 0 0 0 0,-1 0 0 0 0,-1-1 1 0 0,1 1-1 0 0,-2-1 0 0 0,1 0 0 0 0,-11 10 0 0 0,-71 69-56 0 0,64-67 38 0 0,-58 51-111 0 0,-22 21-19 0 0,100-89 105 0 0,-1 0-1 0 0,1 0 1 0 0,0 0 0 0 0,-6 12-1 0 0,10-16-127 0 0,0 0 39 0 0,0-1 1 0 0,0 1-1 0 0,0-1 0 0 0,0 1 0 0 0,0 0 1 0 0,0-1-1 0 0,1 1 0 0 0,-1 0 1 0 0,0-1-1 0 0,0 1 0 0 0,1-1 0 0 0,-1 1 1 0 0,0-1-1 0 0,1 1 0 0 0,-1-1 0 0 0,1 1 1 0 0,-1-1-1 0 0,1 1 0 0 0,-1-1 0 0 0,1 1 1 0 0,-1-1-1 0 0,1 0 0 0 0,-1 1 1 0 0,1-1-1 0 0,-1 0 0 0 0,1 1 0 0 0,0-1 1 0 0,-1 0-1 0 0,1 0 0 0 0,0 0 0 0 0,-1 0 1 0 0,2 1-1 0 0,7 0-1429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2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226 212 7367 0 0,'0'0'9059'0'0,"2"1"-8636"0"0,0 0-329 0 0,0 0 1 0 0,0 0-1 0 0,0 0 1 0 0,0 0-1 0 0,0-1 1 0 0,0 1 0 0 0,0-1-1 0 0,0 1 1 0 0,0-1-1 0 0,0 0 1 0 0,0 0-1 0 0,0 0 1 0 0,0 0-1 0 0,1 0 1 0 0,-1 0 0 0 0,0-1-1 0 0,0 1 1 0 0,0-1-1 0 0,0 1 1 0 0,0-1-1 0 0,0 0 1 0 0,2-1 0 0 0,-1 1-45 0 0,-1-1 1 0 0,1 1 0 0 0,-1-1 0 0 0,1 0 0 0 0,-1 0-1 0 0,0 0 1 0 0,0 0 0 0 0,0 0 0 0 0,0 0 0 0 0,0-1-1 0 0,0 1 1 0 0,0-1 0 0 0,-1 1 0 0 0,0-1 0 0 0,1 0-1 0 0,0-3 1 0 0,0-1 55 0 0,0-1 1 0 0,-1 0-1 0 0,0 1 0 0 0,0-1 0 0 0,-1 0 0 0 0,0 1 1 0 0,0-1-1 0 0,-3-14 0 0 0,0 8-40 0 0,0 1-1 0 0,-1-1 1 0 0,-1 1 0 0 0,-10-21-1 0 0,14 34-82 0 0,0-1 0 0 0,0 1 0 0 0,0 0 0 0 0,1-1 0 0 0,-1 1 0 0 0,0 0 0 0 0,0 0 0 0 0,0-1 0 0 0,0 1 0 0 0,0 0 0 0 0,0 0 0 0 0,0 0-1 0 0,0 0 1 0 0,0 0 0 0 0,0 1 0 0 0,0-1 0 0 0,0 0 0 0 0,0 0 0 0 0,-1 1 0 0 0,1-1-6 0 0,-7 3-86 0 0,0 0-1 0 0,0 0 0 0 0,0 0 1 0 0,0 1-1 0 0,1 1 1 0 0,0-1-1 0 0,0 1 1 0 0,0 0-1 0 0,-7 8 0 0 0,-4 3-36 0 0,-30 39-1 0 0,31-33 195 0 0,1 0 0 0 0,1 2 0 0 0,1-1 0 0 0,1 2 0 0 0,1 0 0 0 0,-9 27 0 0 0,19-45 3 0 0,0 0 0 0 0,1 0-1 0 0,0 0 1 0 0,0 0 0 0 0,0 0 0 0 0,1 0 0 0 0,0 0 0 0 0,0 0 0 0 0,2 10-1 0 0,-1-15-24 0 0,-1 0 0 0 0,1 1-1 0 0,0-1 1 0 0,0 0-1 0 0,0 1 1 0 0,0-1-1 0 0,0 0 1 0 0,0 0 0 0 0,0 0-1 0 0,1 0 1 0 0,-1 0-1 0 0,1 0 1 0 0,0-1-1 0 0,0 1 1 0 0,-1 0 0 0 0,1-1-1 0 0,0 1 1 0 0,0-1-1 0 0,0 0 1 0 0,1 1-1 0 0,-1-1 1 0 0,0 0 0 0 0,0-1-1 0 0,1 1 1 0 0,-1 0-1 0 0,0-1 1 0 0,1 1-1 0 0,-1-1 1 0 0,1 1 0 0 0,2-1-1 0 0,5 0 27 0 0,-1-1-1 0 0,1 0 1 0 0,-1 0-1 0 0,0 0 1 0 0,1-2-1 0 0,-1 1 1 0 0,0-1-1 0 0,12-6 1 0 0,2-1 35 0 0,41-27-1 0 0,-55 31-74 0 0,-1-1-1 0 0,1 1 0 0 0,-1-1 0 0 0,-1 0 0 0 0,13-15 0 0 0,-16 16-20 0 0,0 0 0 0 0,0 0-1 0 0,-1 0 1 0 0,0 0 0 0 0,0-1 0 0 0,0 0 0 0 0,-1 1 0 0 0,0-1-1 0 0,2-10 1 0 0,-4 8-39 0 0,-2 0 36 0 0,0 4 30 0 0,-7 12 172 0 0,7-5-151 0 0,1 1 1 0 0,-1-1-1 0 0,1 1 0 0 0,0-1 1 0 0,0 1-1 0 0,0 0 0 0 0,0 0 1 0 0,1-1-1 0 0,-1 1 0 0 0,1 0 0 0 0,-1 0 1 0 0,1 0-1 0 0,0-1 0 0 0,0 1 1 0 0,0 0-1 0 0,1 0 0 0 0,-1 0 0 0 0,1 0 1 0 0,-1-1-1 0 0,2 4 0 0 0,1 3 48 0 0,1 0-1 0 0,-1-1 1 0 0,1 0-1 0 0,1 0 1 0 0,5 8-1 0 0,-1-3-11 0 0,0-1 0 0 0,1-1-1 0 0,0 0 1 0 0,1 0 0 0 0,0-1 0 0 0,19 14 0 0 0,-23-19-344 0 0,0-1 1 0 0,0 0 0 0 0,0 0-1 0 0,0-1 1 0 0,1 0 0 0 0,0 0-1 0 0,-1-1 1 0 0,1 0 0 0 0,0 0-1 0 0,0-1 1 0 0,0 0 0 0 0,1 0-1 0 0,14-1 1 0 0,-4-3-6995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2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10 140 5063 0 0,'1'-1'232'0'0,"5"-15"-770"0"0,1-2 3703 0 0,15-29 0 0 0,-19 42-2515 0 0,1-1 1 0 0,0 0-1 0 0,0 1 1 0 0,1 0-1 0 0,-1 0 0 0 0,1 0 1 0 0,0 1-1 0 0,9-7 1 0 0,-3 5 401 0 0,-7 8-165 0 0,-3-1-838 0 0,-1 1 1 0 0,0-1 0 0 0,0 1-1 0 0,0-1 1 0 0,0 1 0 0 0,0-1-1 0 0,0 1 1 0 0,0 0 0 0 0,0-1-1 0 0,-1 3 1 0 0,-45 186 1264 0 0,25-114-1136 0 0,-16 120-1 0 0,34-167-153 0 0,1 0 0 0 0,4 48 0 0 0,-1-65-10 0 0,0-1 0 0 0,1 0 1 0 0,1 0-1 0 0,0 0 0 0 0,0 0 1 0 0,1-1-1 0 0,0 1 0 0 0,1-1 1 0 0,11 19-1 0 0,-14-27 5 0 0,0 1 0 0 0,1 0 0 0 0,-1-1 0 0 0,1 0 0 0 0,-1 1 0 0 0,1-1 0 0 0,0 0-1 0 0,-1-1 1 0 0,1 1 0 0 0,0 0 0 0 0,0-1 0 0 0,1 0 0 0 0,2 2 0 0 0,-4-3-5 0 0,-1 1-1 0 0,1-1 0 0 0,-1 0 1 0 0,1 1-1 0 0,0-1 0 0 0,-1 0 1 0 0,1 0-1 0 0,0 0 0 0 0,-1 0 1 0 0,1 0-1 0 0,-1 0 1 0 0,1-1-1 0 0,-1 1 0 0 0,1-1 1 0 0,0 1-1 0 0,1-2 0 0 0,-2 2-6 0 0,0-1 0 0 0,0 0-1 0 0,0 1 1 0 0,-1-1 0 0 0,1 0-1 0 0,0 0 1 0 0,0 0 0 0 0,-1 0-1 0 0,1 0 1 0 0,0 1 0 0 0,-1-1 0 0 0,1-1-1 0 0,-1 1 1 0 0,1 0 0 0 0,-1 0-1 0 0,0 0 1 0 0,1-1 0 0 0,-1-1-15 0 0,1 1-1 0 0,-1-1 1 0 0,0 0 0 0 0,0 1 0 0 0,0-1 0 0 0,0 1 0 0 0,-1-1 0 0 0,1 1 0 0 0,-1-1 0 0 0,1 1 0 0 0,-1-1 0 0 0,0 1 0 0 0,0 0 0 0 0,0-1 0 0 0,-2-2 0 0 0,-1 0-90 0 0,0 1 0 0 0,-1 0 0 0 0,1 1 0 0 0,0-1 0 0 0,-1 1 0 0 0,0 0 0 0 0,0 0 0 0 0,-9-3 1 0 0,7 2-112 0 0,0 1 1 0 0,1-1 0 0 0,-12-8-1 0 0,17 11 187 0 0,1 0 0 0 0,-1 1 0 0 0,0-1-1 0 0,1 0 1 0 0,-1 1 0 0 0,1-1 0 0 0,-1 0 0 0 0,1 0-1 0 0,-1 0 1 0 0,1 0 0 0 0,-1 0 0 0 0,1 0 0 0 0,0 0-1 0 0,-1 1 1 0 0,1-1 0 0 0,0 0 0 0 0,0 0 0 0 0,0 0-1 0 0,0 0 1 0 0,0-2 0 0 0,0 1 4 0 0,0 0 1 0 0,1 0 0 0 0,0 0-1 0 0,-1 0 1 0 0,1 0-1 0 0,0 0 1 0 0,0 0-1 0 0,0 0 1 0 0,1-2-1 0 0,2-2-20 0 0,1 1 0 0 0,-1-1 0 0 0,1 1-1 0 0,9-8 1 0 0,-7 6 9 0 0,1 1 0 0 0,-1 0 0 0 0,2 0 0 0 0,-1 1 0 0 0,0 0 0 0 0,1 0 0 0 0,0 1-1 0 0,0 0 1 0 0,0 1 0 0 0,16-4 0 0 0,196-27-99 0 0,-213 33 159 0 0,1 1-1 0 0,-1 0 1 0 0,1 0-1 0 0,0 1 1 0 0,-1 0-1 0 0,1 0 1 0 0,14 5-1 0 0,-20-5-2 0 0,-1 0 0 0 0,0 0-1 0 0,1 0 1 0 0,-1 0 0 0 0,0 0 0 0 0,0 1 0 0 0,1-1-1 0 0,-1 1 1 0 0,0 0 0 0 0,-1-1 0 0 0,1 1 0 0 0,0 0-1 0 0,0 0 1 0 0,-1 0 0 0 0,1 0 0 0 0,-1 0-1 0 0,0 1 1 0 0,1-1 0 0 0,-1 0 0 0 0,0 1 0 0 0,-1-1-1 0 0,1 0 1 0 0,0 1 0 0 0,-1-1 0 0 0,1 1 0 0 0,-1 0-1 0 0,0-1 1 0 0,1 1 0 0 0,-1-1 0 0 0,-1 4 0 0 0,0-1 26 0 0,0 1 1 0 0,0-1-1 0 0,0 1 1 0 0,-1-1 0 0 0,0 0-1 0 0,0 0 1 0 0,-1 0-1 0 0,1 0 1 0 0,-1 0 0 0 0,0 0-1 0 0,0-1 1 0 0,-1 0-1 0 0,0 1 1 0 0,1-1-1 0 0,-1 0 1 0 0,-9 6 0 0 0,-5 4-14 0 0,-1-2 1 0 0,-37 19-1 0 0,45-25-39 0 0,-7 3-31 0 0,-1-1-1 0 0,0 0 1 0 0,0-1-1 0 0,-1-1 0 0 0,0-1 1 0 0,0-1-1 0 0,0 0 1 0 0,-1-2-1 0 0,1 0 1 0 0,-1-2-1 0 0,1 0 1 0 0,-37-5-1 0 0,54 4-14 0 0,-1 1 0 0 0,1-1-1 0 0,-1 0 1 0 0,1 0 0 0 0,0-1-1 0 0,-1 1 1 0 0,1-1 0 0 0,0 0-1 0 0,0 1 1 0 0,0-1 0 0 0,0-1 0 0 0,-4-2-1 0 0,7 4-9 0 0,0 1-1 0 0,0-1 0 0 0,0 0 1 0 0,0 1-1 0 0,0-1 0 0 0,0 1 1 0 0,1-1-1 0 0,-1 1 0 0 0,0-1 1 0 0,0 1-1 0 0,0-1 1 0 0,1 1-1 0 0,-1-1 0 0 0,0 1 1 0 0,0-1-1 0 0,1 1 0 0 0,-1-1 1 0 0,1 1-1 0 0,-1-1 0 0 0,1 0 1 0 0,-1 1-87 0 0,10-11-1115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3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18 14279 0 0,'0'0'323'0'0,"1"-3"44"0"0,-1 1-304 0 0,0 1-37 0 0,0 1 0 0 0,1-1-1 0 0,-1 0 1 0 0,0 0 0 0 0,0 1 0 0 0,1-1 0 0 0,-1 0-1 0 0,0 0 1 0 0,1 1 0 0 0,-1-1 0 0 0,1 0-1 0 0,-1 1 1 0 0,0-1 0 0 0,2 0 0 0 0,-1 1-7 0 0,-1-1-1 0 0,1 1 1 0 0,0 0 0 0 0,0 0 0 0 0,0 0 0 0 0,-1 0 0 0 0,1 0 0 0 0,0 0 0 0 0,0 0 0 0 0,0 0-1 0 0,-1 0 1 0 0,1 0 0 0 0,0 0 0 0 0,0 0 0 0 0,0 0 0 0 0,-1 1 0 0 0,1-1 0 0 0,0 0 0 0 0,0 1 0 0 0,-1-1-1 0 0,1 1 1 0 0,0-1 0 0 0,-1 1 0 0 0,1-1 0 0 0,1 2 0 0 0,-2-2 32 0 0,0 1 1 0 0,1-1-1 0 0,-1 1 0 0 0,0-1 1 0 0,1 1-1 0 0,-1-1 1 0 0,0 1-1 0 0,1-1 0 0 0,-1 1 1 0 0,0-1-1 0 0,0 1 0 0 0,0 0 1 0 0,0-1-1 0 0,0 1 1 0 0,0-1-1 0 0,0 1 0 0 0,0 0 1 0 0,0-1-1 0 0,0 1 1 0 0,0-1-1 0 0,0 1 0 0 0,0 0 1 0 0,0-1-1 0 0,-1 2 0 0 0,-4 12 722 0 0,-1-6-391 0 0,1 0 1 0 0,-1 0-1 0 0,-12 12 0 0 0,-10 11-124 0 0,5-2-207 0 0,-27 26 0 0 0,25-28-36 0 0,18-19 140 0 0,0 1 0 0 0,1 0-1 0 0,0 1 1 0 0,1 0 0 0 0,0 0-1 0 0,1 0 1 0 0,0 0 0 0 0,0 1-1 0 0,1-1 1 0 0,0 1 0 0 0,-1 15-1 0 0,3-24-111 0 0,1 1-1 0 0,0 0 1 0 0,0-1-1 0 0,0 1 0 0 0,0 0 1 0 0,0 0-1 0 0,0-1 1 0 0,1 1-1 0 0,-1 0 1 0 0,1-1-1 0 0,0 1 1 0 0,0-1-1 0 0,0 1 1 0 0,0-1-1 0 0,0 1 1 0 0,0-1-1 0 0,1 1 1 0 0,-1-1-1 0 0,1 0 0 0 0,0 0 1 0 0,-1 0-1 0 0,1 0 1 0 0,0 0-1 0 0,0 0 1 0 0,1-1-1 0 0,-1 1 1 0 0,0-1-1 0 0,0 1 1 0 0,1-1-1 0 0,3 2 1 0 0,6 1 94 0 0,0 0 0 0 0,1 0 1 0 0,0-1-1 0 0,0-1 1 0 0,14 1-1 0 0,-11-1-53 0 0,22 3-7 0 0,53-1-1 0 0,-74-5-284 0 0,-1 0-1 0 0,1 0 1 0 0,-1-2 0 0 0,0 0-1 0 0,28-10 1 0 0,-38 11-548 0 0,-1 0 0 0 0,0 0-1 0 0,8-6 1 0 0,1-3-1027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3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207 299 3679 0 0,'0'0'167'0'0,"2"1"-7"0"0,12 4 11580 0 0,-18-2-11365 0 0,0 1-237 0 0,-1-1 0 0 0,-1 0 1 0 0,1 0-1 0 0,0 0 0 0 0,-1 0 0 0 0,1-1 1 0 0,-1 0-1 0 0,0 0 0 0 0,1 0 1 0 0,-1-1-1 0 0,0 0 0 0 0,0 0 1 0 0,0-1-1 0 0,0 1 0 0 0,0-1 1 0 0,0-1-1 0 0,-1 1 0 0 0,1-1 1 0 0,1 0-1 0 0,-1 0 0 0 0,0-1 1 0 0,0 0-1 0 0,0 0 0 0 0,1 0 1 0 0,-1 0-1 0 0,-7-6 0 0 0,8 5-105 0 0,1 0 1 0 0,-1-1-1 0 0,1 0 0 0 0,-1 0 0 0 0,1 0 0 0 0,1 0 0 0 0,-1-1 0 0 0,0 1 1 0 0,1-1-1 0 0,0 0 0 0 0,-2-6 0 0 0,3 8-29 0 0,1-1 1 0 0,0 0-1 0 0,0 0 1 0 0,0 0-1 0 0,0 0 0 0 0,0 0 1 0 0,1 0-1 0 0,0-1 0 0 0,0 1 1 0 0,0 0-1 0 0,0 0 0 0 0,1 0 1 0 0,0 0-1 0 0,0 0 0 0 0,0 0 1 0 0,2-6-1 0 0,2-1-11 0 0,0 0-1 0 0,1 0 0 0 0,0 1 1 0 0,0 0-1 0 0,1 0 1 0 0,1 0-1 0 0,0 1 0 0 0,0 0 1 0 0,1 0-1 0 0,0 1 1 0 0,0 1-1 0 0,1-1 0 0 0,0 1 1 0 0,0 1-1 0 0,1 0 1 0 0,-1 0-1 0 0,1 1 0 0 0,1 1 1 0 0,20-7-1 0 0,-21 9-18 0 0,13-3 111 0 0,0 0 0 0 0,0 2 1 0 0,35-1-1 0 0,-53 4-65 0 0,0 1 1 0 0,0-1-1 0 0,0 1 0 0 0,0 0 1 0 0,-1 0-1 0 0,1 0 1 0 0,0 1-1 0 0,-1 0 0 0 0,1 0 1 0 0,-1 0-1 0 0,0 1 1 0 0,1 0-1 0 0,-1 0 0 0 0,-1 0 1 0 0,1 1-1 0 0,0 0 1 0 0,-1 0-1 0 0,0 0 0 0 0,7 8 1 0 0,-8-7-16 0 0,0 0 1 0 0,0 0 0 0 0,-1 0-1 0 0,0 0 1 0 0,0 0-1 0 0,0 0 1 0 0,-1 1 0 0 0,0-1-1 0 0,0 1 1 0 0,0-1-1 0 0,-1 1 1 0 0,0-1 0 0 0,0 1-1 0 0,0-1 1 0 0,0 1-1 0 0,-1-1 1 0 0,0 1 0 0 0,-3 9-1 0 0,1-6-4 0 0,0 0 0 0 0,-1-1 0 0 0,0 1 0 0 0,0-1 0 0 0,0 0 0 0 0,-1 0 0 0 0,-1-1 0 0 0,1 1 0 0 0,-1-1 0 0 0,-11 10 0 0 0,0-2-81 0 0,0-1 0 0 0,-1 0 0 0 0,-1-1 0 0 0,0-1 0 0 0,-1-1 0 0 0,-42 17 0 0 0,4-9-612 0 0,57-18 627 0 0,1-1-1 0 0,-1 0 0 0 0,0 0 1 0 0,1 0-1 0 0,-1 0 0 0 0,0 0 1 0 0,1 0-1 0 0,-1 0 1 0 0,0-1-1 0 0,1 1 0 0 0,-1 0 1 0 0,0 0-1 0 0,1 0 1 0 0,-1-1-1 0 0,0 1 0 0 0,1 0 1 0 0,-1-1-1 0 0,1 1 0 0 0,-1 0 1 0 0,1-1-1 0 0,-1 1 1 0 0,1-1-1 0 0,-1 1 0 0 0,1-1 1 0 0,-1 1-1 0 0,1-1 1 0 0,-1 1-1 0 0,1-1 0 0 0,0 0 1 0 0,-1 0-1 0 0,-8-18-2776 0 0,6 7 1138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31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25 3679 0 0,'0'0'167'0'0,"0"-9"26"0"0,2-7 10706 0 0,0 25-10770 0 0,-1 0 0 0 0,0 0 0 0 0,0 0 0 0 0,-1 0 0 0 0,0 0 0 0 0,0 1 0 0 0,-4 14-1 0 0,-17 65 804 0 0,20-84-899 0 0,-17 55 514 0 0,-32 69 0 0 0,-36 53 86 0 0,17-36-399 0 0,65-138-206 0 0,1 0 0 0 0,0-1 0 0 0,0 1 0 0 0,1 0 0 0 0,0 1 0 0 0,-2 11 0 0 0,4-18-56 0 0,0 0 1 0 0,0 0-1 0 0,0 0 0 0 0,1 1 0 0 0,-1-1 0 0 0,0 0 0 0 0,1 0 0 0 0,-1 0 0 0 0,1 0 0 0 0,0 0 0 0 0,0 0 0 0 0,0 0 0 0 0,0-1 1 0 0,0 1-1 0 0,0 0 0 0 0,0 0 0 0 0,1-1 0 0 0,-1 1 0 0 0,1-1 0 0 0,-1 1 0 0 0,1-1 0 0 0,-1 1 0 0 0,1-1 0 0 0,0 0 0 0 0,0 0 1 0 0,-1 0-1 0 0,1 0 0 0 0,0 0 0 0 0,0 0 0 0 0,3 0 0 0 0,18 4-4401 0 0,4-2-1505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0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10135 0 0,'0'0'3342'0'0,"-1"2"-2100"0"0,-54 149 1659 0 0,10-21-2700 0 0,32-98-144 0 0,-2-2 0 0 0,-20 34-1 0 0,-27 25 3 0 0,37-55-57 0 0,2 0 0 0 0,-31 60-1 0 0,51-89-21 0 0,2-3 7 0 0,0 0-1 0 0,0 0 1 0 0,0-1 0 0 0,1 1-1 0 0,-1 0 1 0 0,1 0 0 0 0,-1 0-1 0 0,1 0 1 0 0,-1 3 0 0 0,2-4-16 0 0,-1-1-1 0 0,0 1 1 0 0,0 0-1 0 0,1-1 1 0 0,-1 1 0 0 0,1-1-1 0 0,-1 1 1 0 0,0-1 0 0 0,1 1-1 0 0,-1-1 1 0 0,1 1 0 0 0,-1-1-1 0 0,1 1 1 0 0,-1-1 0 0 0,1 0-1 0 0,-1 1 1 0 0,1-1-1 0 0,0 0 1 0 0,-1 1 0 0 0,2-1-1 0 0,-2 0-229 0 0,10 5-3880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3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412 698 4143 0 0,'-4'6'92'0'0,"0"0"0"0"0,0 0 0 0 0,-7 7 0 0 0,-5 8 1860 0 0,9-7 2520 0 0,4-6 1536 0 0,9-12-5984 0 0,-2 1 4 0 0,-1 0 0 0 0,1 0 0 0 0,0 0 0 0 0,-1-1 0 0 0,1 1 0 0 0,-1-1 0 0 0,0 0 0 0 0,0 0 0 0 0,2-5 0 0 0,21-44 376 0 0,-15 26-201 0 0,88-207 795 0 0,-47 105-928 0 0,-9 15 14 0 0,-37 94-167 0 0,0-1-1 0 0,-2 0 1 0 0,3-36 0 0 0,-7 54 55 0 0,0 0 0 0 0,0 1 1 0 0,0-1-1 0 0,0 1 1 0 0,0-1-1 0 0,-1 1 0 0 0,0-1 1 0 0,1 1-1 0 0,-1-1 0 0 0,0 1 1 0 0,0-1-1 0 0,0 1 1 0 0,0 0-1 0 0,-1-1 0 0 0,-1-2 1 0 0,2 4 15 0 0,0 0 0 0 0,0 0 0 0 0,-1 1 1 0 0,1-1-1 0 0,0 0 0 0 0,0 1 0 0 0,0-1 1 0 0,0 0-1 0 0,-1 1 0 0 0,1 0 0 0 0,0-1 0 0 0,0 1 1 0 0,-1 0-1 0 0,1-1 0 0 0,0 1 0 0 0,-1 0 0 0 0,1 0 1 0 0,0 0-1 0 0,-1 0 0 0 0,1 0 0 0 0,0 1 1 0 0,-1-1-1 0 0,1 0 0 0 0,0 1 0 0 0,-1-1 0 0 0,1 1 1 0 0,0-1-1 0 0,0 1 0 0 0,0-1 0 0 0,-1 1 0 0 0,1 0 1 0 0,-1 0-1 0 0,-7 6-6 0 0,0 0 0 0 0,0 0 0 0 0,0 0 0 0 0,1 1-1 0 0,0 1 1 0 0,-7 9 0 0 0,-40 61-4 0 0,39-54-13 0 0,-49 76 88 0 0,-68 145 1 0 0,125-227-49 0 0,0 0 0 0 0,2 0 0 0 0,0 0 0 0 0,2 1 0 0 0,0-1 0 0 0,-2 32 0 0 0,5-18 58 0 0,1-1 0 0 0,2 1 0 0 0,7 40 1 0 0,-3-36 104 0 0,-2 0 1 0 0,-2 0-1 0 0,-2 49 1 0 0,-2-64-22 0 0,-1 1 1 0 0,-1-1 0 0 0,-1 0-1 0 0,0 0 1 0 0,-2-1 0 0 0,-16 37 0 0 0,-21 25 407 0 0,-61 89 0 0 0,99-164-615 0 0,0 0 0 0 0,0 0 0 0 0,-1-1 0 0 0,0 0 0 0 0,-10 8 0 0 0,16-14-140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3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8287 0 0,'0'0'4410'0'0,"0"1"-4115"0"0,0-1 0 0 0,0 1 0 0 0,0 0 0 0 0,0-1 0 0 0,0 1 0 0 0,0-1 0 0 0,0 1 0 0 0,0 0 0 0 0,0-1 0 0 0,0 1 1 0 0,1-1-1 0 0,-1 1 0 0 0,0-1 0 0 0,0 1 0 0 0,1 1 0 0 0,2-1-143 0 0,0 1 1 0 0,0 0-1 0 0,0 0 1 0 0,0-1-1 0 0,1 0 0 0 0,-1 0 1 0 0,0 0-1 0 0,1 0 1 0 0,-1 0-1 0 0,1-1 1 0 0,-1 1-1 0 0,1-1 0 0 0,-1 0 1 0 0,6 0-1 0 0,7-2 294 0 0,31-6 0 0 0,-19 2-52 0 0,394-87 2520 0 0,-322 70-3086 0 0,-98 23-65 0 0,-5 9-2995 0 0,-1 3 1584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5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526 747 5983 0 0,'0'0'864'0'0,"0"-9"2088"0"0,0 6-2553 0 0,1 1 0 0 0,-1 0-1 0 0,1-1 1 0 0,-1 1 0 0 0,1 0-1 0 0,0-1 1 0 0,0 1 0 0 0,-1 0-1 0 0,2 0 1 0 0,-1 0-1 0 0,2-3 1 0 0,18-21 269 0 0,-13 17-358 0 0,7-6-9 0 0,18-16 1 0 0,-6 7 183 0 0,59-62 1398 0 0,-70 67-1492 0 0,0 0 0 0 0,-2 0-1 0 0,12-23 1 0 0,-6 5-245 0 0,-2-1-1 0 0,-2 0 1 0 0,-1-1-1 0 0,-2-1 1 0 0,-2 0-1 0 0,-1-1 1 0 0,4-43-1 0 0,-14 84-146 0 0,1-5-52 0 0,-1 0 1 0 0,1 0 0 0 0,-1 0 0 0 0,0 0-1 0 0,0 0 1 0 0,0 0 0 0 0,-1 0 0 0 0,0 0-1 0 0,-2-8 1 0 0,2 12 38 0 0,1 1 0 0 0,-1 0 1 0 0,1 0-1 0 0,-1 0 0 0 0,1-1 0 0 0,-1 1 0 0 0,1 0 0 0 0,-1 0 0 0 0,1 0 1 0 0,-1 0-1 0 0,1 0 0 0 0,-1 0 0 0 0,1 0 0 0 0,-1 0 0 0 0,1 0 1 0 0,-1 0-1 0 0,1 0 0 0 0,-1 0 0 0 0,0 1 0 0 0,0-1-21 0 0,-3 1-3 0 0,-1 0-1 0 0,1 0 0 0 0,0 1 1 0 0,0 0-1 0 0,0-1 0 0 0,0 1 1 0 0,0 1-1 0 0,1-1 0 0 0,-1 1 1 0 0,-3 2-1 0 0,-33 33-167 0 0,32-29 165 0 0,-58 61-100 0 0,-68 94 0 0 0,107-127 124 0 0,2 2 0 0 0,1 1-1 0 0,3 1 1 0 0,-28 72 0 0 0,30-61-124 0 0,3 1-1 0 0,1 1 0 0 0,4 1 1 0 0,-7 67-1 0 0,16-100 203 0 0,-1 25 282 0 0,-9 48 0 0 0,9-80-239 0 0,-1 1-1 0 0,0-1 1 0 0,-2 0-1 0 0,1 0 0 0 0,-2 0 1 0 0,-16 26-1 0 0,-6-1 318 0 0,-68 71 1 0 0,66-77-206 0 0,8-7-110 0 0,-1 3-116 0 0,-32 58-44 0 0,50-80 121 0 0,0 0 1 0 0,-12 11-1 0 0,-3 2 86 0 0,20-19 180 0 0,3-20-234 0 0,7-9-1322 0 0,-2 11-229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5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9215 0 0,'0'0'707'0'0,"1"2"-168"0"0,0 1-84 0 0,1-1 1 0 0,-1 1 0 0 0,1-1-1 0 0,-1 1 1 0 0,1-1 0 0 0,0 0-1 0 0,0 0 1 0 0,-1 0 0 0 0,2 0-1 0 0,-1 0 1 0 0,0 0 0 0 0,0-1-1 0 0,1 1 1 0 0,2 1 0 0 0,0-1-28 0 0,0 0-1 0 0,1 0 1 0 0,-1-1 0 0 0,0 1-1 0 0,1-1 1 0 0,9 1 0 0 0,4-2 111 0 0,0 0 0 0 0,-1-1 0 0 0,26-6 0 0 0,29-8 1026 0 0,132-48 0 0 0,-79 22-995 0 0,-65 21-470 0 0,-12 4-349 0 0,68-13 0 0 0,-115 29-373 0 0,-8 9-2100 0 0,-5 2 1177 0 0,-5-1-43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5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37 1375 0 0,'11'-7'28'0'0,"1"0"-1"0"0,19-8 0 0 0,-6 8 16635 0 0,-25 9-16435 0 0,0 0 0 0 0,-1 0-1 0 0,1 0 1 0 0,-1 0 0 0 0,0 0 0 0 0,0 0-1 0 0,1 0 1 0 0,-1-1 0 0 0,0 1 0 0 0,0 0-1 0 0,-3 2 1 0 0,-16 19 506 0 0,16-19-483 0 0,-58 59 215 0 0,-36 39 596 0 0,86-87-965 0 0,0 0 0 0 0,1 1 1 0 0,0 0-1 0 0,1 1 1 0 0,-8 21-1 0 0,16-33-154 0 0,0 1 0 0 0,0-1 0 0 0,1 1-1 0 0,-1 0 1 0 0,1-1 0 0 0,0 1 0 0 0,1 0 0 0 0,0 0 0 0 0,0 0-1 0 0,1 11 1 0 0,0-14 26 0 0,-1 0-1 0 0,1 0 1 0 0,0-1 0 0 0,0 1-1 0 0,0 0 1 0 0,1-1 0 0 0,-1 1-1 0 0,0-1 1 0 0,1 1 0 0 0,0-1-1 0 0,0 1 1 0 0,0-1 0 0 0,0 0-1 0 0,0 0 1 0 0,0 0 0 0 0,0 0-1 0 0,1-1 1 0 0,-1 1 0 0 0,1-1-1 0 0,-1 1 1 0 0,1-1 0 0 0,-1 0-1 0 0,6 2 1 0 0,-3-1-409 0 0,-1-1 0 0 0,1 0 0 0 0,0 0 0 0 0,0 0-1 0 0,0 0 1 0 0,9-1 0 0 0,0-1-1103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5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15863 0 0,'0'0'3004'0'0,"3"1"-2304"0"0,13 7 68 0 0,1 0-1 0 0,-2 1 0 0 0,20 15 1 0 0,7 4-41 0 0,34 18 275 0 0,115 92-1 0 0,-165-114-990 0 0,-16-15-2 0 0,-1 0 0 0 0,1 0 0 0 0,1-1 0 0 0,0-1-1 0 0,16 10 1 0 0,-25-16-159 0 0,1 0 1 0 0,-1 0-1 0 0,1-1 0 0 0,-1 1 1 0 0,1 0-1 0 0,-1-1 0 0 0,1 1 0 0 0,-1-1 1 0 0,1 0-1 0 0,0 0 0 0 0,-1 0 1 0 0,1 0-1 0 0,-1 0 0 0 0,1-1 1 0 0,-1 1-1 0 0,5-2 0 0 0,-2 0-112 0 0,-1 1-294 0 0,6-1-283 0 0,-2-3-2523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5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3 6911 0 0,'0'0'528'0'0,"-9"-2"1512"0"0,5 2-1444 0 0,1-1-1 0 0,-1 1 0 0 0,0 0 0 0 0,0 0 1 0 0,1 1-1 0 0,-1-1 0 0 0,0 1 0 0 0,1-1 1 0 0,-1 1-1 0 0,1 0 0 0 0,-1 1 1 0 0,1-1-1 0 0,-5 3 0 0 0,-4 2-313 0 0,0 2 0 0 0,-14 10 1 0 0,7-3 254 0 0,-93 66-234 0 0,-77 51 132 0 0,122-97 579 0 0,44-24-764 0 0,25-11-230 0 0,0 1 0 0 0,0-2 0 0 0,0 1 0 0 0,0 0-1 0 0,0 0 1 0 0,0-1 0 0 0,0 1 0 0 0,3-1 0 0 0,-1-1-7 0 0,10-1-1232 0 0,-1-3-3475 0 0,3 0-1961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5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0,'0'0'12964'0'0,"1"1"-12068"0"0,4 3-490 0 0,-1 0 0 0 0,1-1 0 0 0,0 1 0 0 0,1-1 0 0 0,5 2 0 0 0,-6-2-186 0 0,1-1 0 0 0,-1 2 0 0 0,0-1 0 0 0,0 0 0 0 0,0 1 0 0 0,6 5 0 0 0,2 5 79 0 0,-1 1 1 0 0,0 0-1 0 0,12 21 0 0 0,-21-32-243 0 0,-1 0-1 0 0,1 1 1 0 0,-1-1-1 0 0,0 1 1 0 0,-1 0-1 0 0,1 0 1 0 0,-1 0-1 0 0,0 0 1 0 0,0 0-1 0 0,-1 0 1 0 0,1 0-1 0 0,-1 0 1 0 0,0 0-1 0 0,-1 0 1 0 0,1 0-1 0 0,-1 0 1 0 0,-2 7-1 0 0,-5 16-139 0 0,6-20 2 0 0,0 1-1 0 0,-1-1 0 0 0,0 0 1 0 0,0-1-1 0 0,-1 1 0 0 0,0-1 1 0 0,-8 13-1 0 0,-9 9-1625 0 0,15-19-19 0 0,-1-1 0 0 0,0-1 0 0 0,-15 16 0 0 0,15-18 280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5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0,'0'0'964'0'0,"0"1"-794"0"0,0 5 361 0 0,0-1-1 0 0,1 0 1 0 0,-1 0 0 0 0,1-1 0 0 0,1 1 0 0 0,-1 0 0 0 0,1 0 0 0 0,0 0 0 0 0,0-1 0 0 0,0 1 0 0 0,0-1 0 0 0,7 9 0 0 0,1-1 1000 0 0,0 0 1 0 0,23 18-1 0 0,-19-17-1690 0 0,27 26 1002 0 0,26 22-278 0 0,-57-53-565 0 0,0 0 1 0 0,1-1-1 0 0,0 0 1 0 0,22 9-1 0 0,-21-10-231 0 0,-8-4-394 0 0,0-1 0 0 0,0 1 0 0 0,0-1 0 0 0,1 1 0 0 0,7 0 0 0 0,-1-1-6883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5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3223 0 0,'0'0'13686'0'0,"-1"2"-12165"0"0,0 4-1175 0 0,0 0-1 0 0,0 0 1 0 0,1 0 0 0 0,-1 1 0 0 0,1-1-1 0 0,1 0 1 0 0,-1 0 0 0 0,3 10 0 0 0,-1-8-218 0 0,-1 1 0 0 0,0 0 1 0 0,-1 0-1 0 0,0 11 0 0 0,-4 1-4 0 0,0 0-1 0 0,-2 0 1 0 0,0-1-1 0 0,-1 0 1 0 0,-20 37-1 0 0,-63 91 28 0 0,30-54 0 0 0,46-71-134 0 0,2 0 0 0 0,0 1 1 0 0,2 0-1 0 0,1 1 0 0 0,-8 32 1 0 0,5-12-2138 0 0,11-43 597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5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0 10303 0 0,'0'0'935'0'0,"0"2"-730"0"0,0 13 158 0 0,-2 0 0 0 0,0-1 0 0 0,0 1 0 0 0,-2-1-1 0 0,1 0 1 0 0,-12 27 0 0 0,-46 80 1434 0 0,42-88-1627 0 0,-72 123 317 0 0,18-34-277 0 0,-91 146-158 0 0,99-167-40 0 0,45-73-1 0 0,19-26 109 0 0,2-6-103 0 0,0 0 0 0 0,0 0 0 0 0,0 0 0 0 0,1 0 1 0 0,-1 1-1 0 0,1-1 0 0 0,0 1 0 0 0,0-1 0 0 0,5-4 0 0 0,-2-1 29 0 0,29-48-11 0 0,-20 32-243 0 0,1 0 0 0 0,1 0 1 0 0,1 2-1 0 0,36-38 0 0 0,-50 58 153 0 0,0 0 0 0 0,1 0 0 0 0,-1 1 0 0 0,1-1 0 0 0,-1 1 0 0 0,1 0 0 0 0,0 0 0 0 0,0 0 0 0 0,7-2 0 0 0,-9 5 49 0 0,0-1 0 0 0,0 0 0 0 0,0 1 0 0 0,0-1 0 0 0,-1 1 0 0 0,1-1 0 0 0,0 1 0 0 0,-1 0 0 0 0,1 0 0 0 0,0 0 0 0 0,-1 0 0 0 0,1 0 0 0 0,-1 0 0 0 0,0 0-1 0 0,1 1 1 0 0,-1-1 0 0 0,0 0 0 0 0,2 3 0 0 0,1 0 30 0 0,116 139 2052 0 0,-116-139-1887 0 0,-2 0 1 0 0,1 1-1 0 0,0-1 0 0 0,-1 1 1 0 0,0 0-1 0 0,0 0 1 0 0,0 0-1 0 0,-1 0 0 0 0,1 0 1 0 0,0 9-1 0 0,-2-12-139 0 0,1 1 0 0 0,-1 0 0 0 0,0 0 0 0 0,-1 0 0 0 0,1-1 0 0 0,0 1 0 0 0,-1 0 0 0 0,1 0 0 0 0,-1-1 1 0 0,0 1-1 0 0,0 0 0 0 0,0-1 0 0 0,0 1 0 0 0,-1-1 0 0 0,1 1 0 0 0,-1-1 0 0 0,1 0 0 0 0,-1 1 0 0 0,0-1 0 0 0,0 0 0 0 0,-3 3 0 0 0,-8 4-15 0 0,1-1 0 0 0,-1-1 1 0 0,0 1-1 0 0,0-2 0 0 0,-19 6 0 0 0,-73 19-61 0 0,60-19 49 0 0,-39 7 30 0 0,82-18-55 0 0,-1-1 0 0 0,0 1-1 0 0,1-1 1 0 0,-1 1 0 0 0,0-1-1 0 0,0 0 1 0 0,0 0-1 0 0,1 0 1 0 0,-1 0 0 0 0,0-1-1 0 0,0 1 1 0 0,1-1-1 0 0,-5-1 1 0 0,10-9-454 0 0,-2 7-524 0 0,1 0-1 0 0,0 1 1 0 0,0-1 0 0 0,0 1 0 0 0,3-4 0 0 0,7-7-5290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0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0,'0'0'128'0'0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5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11519 0 0,'-1'1'887'0'0,"-2"6"-612"0"0,-1 0 0 0 0,1-1 0 0 0,0 1 0 0 0,0 0 0 0 0,1 1 0 0 0,0-1 0 0 0,0 0 0 0 0,1 1 0 0 0,0-1 0 0 0,0 1 0 0 0,1-1 0 0 0,1 13 0 0 0,0-10-88 0 0,1 1 1 0 0,0 0 0 0 0,1-1-1 0 0,0 1 1 0 0,1-1 0 0 0,0 0 0 0 0,0 0-1 0 0,7 9 1 0 0,1 0 62 0 0,2 0 0 0 0,0-1 0 0 0,0-1 1 0 0,2 0-1 0 0,0-1 0 0 0,1-1 0 0 0,35 25 0 0 0,1-6 455 0 0,56 40 1206 0 0,-96-63-1507 0 0,0 0 0 0 0,-1 1 0 0 0,0 0 0 0 0,-1 1 0 0 0,16 23 0 0 0,-24-32-289 0 0,0 0 0 0 0,-1 0-1 0 0,0 0 1 0 0,0 1 0 0 0,0-1 0 0 0,-1 1-1 0 0,0 0 1 0 0,1-1 0 0 0,-2 1 0 0 0,1 0 0 0 0,0 0-1 0 0,-1 0 1 0 0,0-1 0 0 0,-1 9 0 0 0,0-7-45 0 0,0 0 1 0 0,-1 0 0 0 0,0 0 0 0 0,0 0-1 0 0,-1-1 1 0 0,0 1 0 0 0,1-1-1 0 0,-2 1 1 0 0,1-1 0 0 0,-5 5 0 0 0,-7 7-32 0 0,-1-2 1 0 0,-1 1 0 0 0,0-2-1 0 0,-1-1 1 0 0,-21 13-1 0 0,10-8-416 0 0,-29 20 17 0 0,52-33-431 0 0,0 0 0 0 0,0 0 0 0 0,1 1 0 0 0,-1-1 1 0 0,1 1-1 0 0,-6 9 0 0 0,5-5-7057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5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1839 0 0,'0'0'18255'0'0,"0"1"-17902"0"0,-1 3-244 0 0,0 0 0 0 0,1 0 0 0 0,0 0 0 0 0,0 1-1 0 0,0-1 1 0 0,0 0 0 0 0,0 0 0 0 0,1 0 0 0 0,0 0 0 0 0,0 0-1 0 0,0-1 1 0 0,0 1 0 0 0,1 0 0 0 0,-1 0 0 0 0,1-1 0 0 0,2 5-1 0 0,7 9 192 0 0,23 32-1 0 0,-26-38-173 0 0,15 19 42 0 0,21 38 1 0 0,-38-57-156 0 0,-1-1 0 0 0,0 1 0 0 0,0 1 0 0 0,-1-1 0 0 0,-1 1 0 0 0,0-1 0 0 0,3 22 0 0 0,-6-30-6 0 0,0 0 1 0 0,0 0-1 0 0,0 0 0 0 0,0 0 1 0 0,-1 0-1 0 0,1 0 0 0 0,-1 0 1 0 0,0 0-1 0 0,0-1 0 0 0,0 1 1 0 0,0 0-1 0 0,0-1 0 0 0,0 1 1 0 0,-1 0-1 0 0,0-1 0 0 0,1 0 1 0 0,-1 1-1 0 0,0-1 0 0 0,0 0 0 0 0,0 0 1 0 0,0 0-1 0 0,-1 0 0 0 0,-2 2 1 0 0,-5 2-13 0 0,0-1 1 0 0,0 0-1 0 0,-1 0 1 0 0,-18 5-1 0 0,10-4-73 0 0,-1 1-30 0 0,1-1 0 0 0,-1-1 0 0 0,-1-1 1 0 0,1-1-1 0 0,0-1 0 0 0,-22 0 0 0 0,40-2 28 0 0,5 0-76 0 0,21-2-1245 0 0,37-6-1 0 0,-44 5-2351 0 0,11-2-3119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5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24 103 1839 0 0,'-1'-2'134'0'0,"-9"-21"-763"0"0,7 16 3100 0 0,1-1 0 0 0,0 0 0 0 0,0 0 1 0 0,1 0-1 0 0,-2-14 0 0 0,3 21-2356 0 0,0 0 0 0 0,1 0 0 0 0,-1 1 1 0 0,0-1-1 0 0,0 0 0 0 0,0 1 0 0 0,0-1 0 0 0,1 0 0 0 0,-1 1 0 0 0,0-1 0 0 0,1 0 0 0 0,-1 1 0 0 0,0-1 0 0 0,1 1 0 0 0,-1-1 0 0 0,1 1 0 0 0,-1-1 0 0 0,1 1 1 0 0,-1-1-1 0 0,1 1 0 0 0,-1-1 0 0 0,1 1 0 0 0,0 0 0 0 0,-1-1 0 0 0,1 1 0 0 0,0 0 0 0 0,-1-1 0 0 0,1 1 0 0 0,0 0 0 0 0,-1 0 0 0 0,1 0 0 0 0,0 0 0 0 0,-1-1 1 0 0,1 1-1 0 0,0 0 0 0 0,0 0 0 0 0,-1 0 0 0 0,1 1 0 0 0,0-1 0 0 0,-1 0 0 0 0,2 0 0 0 0,1 1-33 0 0,-1-1 0 0 0,1 1-1 0 0,0-1 1 0 0,-1 1 0 0 0,1 0-1 0 0,-1 0 1 0 0,0 0 0 0 0,1 0 0 0 0,-1 1-1 0 0,3 1 1 0 0,0 2 61 0 0,-1-1 0 0 0,0 1 0 0 0,-1 0 1 0 0,1 0-1 0 0,-1 1 0 0 0,0-1 0 0 0,0 1 0 0 0,-1-1 0 0 0,3 9 0 0 0,2 10 144 0 0,4 24 0 0 0,-7-31-236 0 0,4 21 56 0 0,1-1-1 0 0,24 60 1 0 0,-31-94-245 0 0,0 0 0 0 0,0 0-1 0 0,0 0 1 0 0,0 0 0 0 0,0 0-1 0 0,1 0 1 0 0,-1-1 0 0 0,1 1 0 0 0,0-1-1 0 0,-1 0 1 0 0,1 0 0 0 0,0 0-1 0 0,1 0 1 0 0,-1 0 0 0 0,0 0 0 0 0,0-1-1 0 0,1 0 1 0 0,-1 0 0 0 0,1 0-1 0 0,-1 0 1 0 0,1 0 0 0 0,-1-1-1 0 0,1 1 1 0 0,0-1 0 0 0,-1 0 0 0 0,1 0-1 0 0,0 0 1 0 0,-1-1 0 0 0,1 1-1 0 0,-1-1 1 0 0,6-2 0 0 0,14-6-1669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5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681 138 1839 0 0,'8'-49'494'0'0,"-4"16"3044"0"0,-2 5 2528 0 0,-1 0 3675 0 0,-2 30-9608 0 0,1 1 0 0 0,-1-1 0 0 0,0 0 0 0 0,0 1 0 0 0,0-1 0 0 0,0 0 0 0 0,-2 3 0 0 0,-1 3 3 0 0,-99 214 481 0 0,67-146-564 0 0,-5 7-43 0 0,-70 101 0 0 0,-70 66-112 0 0,2 3-373 0 0,175-247 505 0 0,0 0 0 0 0,0 1 0 0 0,1-1-1 0 0,0 1 1 0 0,0 0 0 0 0,1 0 0 0 0,0 0 0 0 0,0 1 0 0 0,0-1-1 0 0,0 13 1 0 0,3-19-98 0 0,-1 0-1 0 0,1 0 0 0 0,0 0 1 0 0,-1 0-1 0 0,1-1 1 0 0,0 1-1 0 0,0 0 0 0 0,0-1 1 0 0,0 1-1 0 0,0 0 1 0 0,0-1-1 0 0,0 1 0 0 0,0-1 1 0 0,0 0-1 0 0,0 1 1 0 0,0-1-1 0 0,0 0 0 0 0,0 1 1 0 0,2-1-1 0 0,9 1-751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7:5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82 12895 0 0,'5'-6'286'0'0,"1"0"0"0"0,0 1 0 0 0,1 0 0 0 0,-1 0 0 0 0,1 1 0 0 0,0 0 0 0 0,0 0 0 0 0,9-3-1 0 0,8-2 2049 0 0,31-7 0 0 0,-24 8-644 0 0,-17 6-917 0 0,-14 2-753 0 0,0 0-1 0 0,0 0 0 0 0,1 0 0 0 0,-1 0 0 0 0,0 0 0 0 0,0 0 1 0 0,0 0-1 0 0,1 0 0 0 0,-1 0 0 0 0,0 1 0 0 0,0-1 0 0 0,0 0 0 0 0,0 0 1 0 0,0 0-1 0 0,1 0 0 0 0,-1 0 0 0 0,0 0 0 0 0,0 1 0 0 0,0-1 1 0 0,0 0-1 0 0,0 0 0 0 0,0 0 0 0 0,0 0 0 0 0,0 1 0 0 0,1-1 1 0 0,-1 0-1 0 0,0 0 0 0 0,0 0 0 0 0,0 1 0 0 0,0-1 0 0 0,0 0 1 0 0,0 0-1 0 0,0 0 0 0 0,0 1 0 0 0,-1 1 30 0 0,0 1 1 0 0,0 0-1 0 0,0-1 0 0 0,0 1 1 0 0,0 0-1 0 0,-4 3 0 0 0,-150 211 1037 0 0,65-99-660 0 0,87-114-421 0 0,-22 35-46 0 0,23-35-127 0 0,0-1 0 0 0,0 1 0 0 0,1 0 0 0 0,-1-1 0 0 0,1 1 0 0 0,0 0 0 0 0,0 0 0 0 0,0 0 0 0 0,1 4 0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0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51 9215 0 0,'0'0'707'0'0,"-2"1"-184"0"0,2 0-255 0 0,-1-1 1 0 0,0 0 0 0 0,1 1 0 0 0,-1-1 0 0 0,1 1 0 0 0,-1-1-1 0 0,1 1 1 0 0,-1-1 0 0 0,1 1 0 0 0,-1-1 0 0 0,1 1-1 0 0,-1-1 1 0 0,1 1 0 0 0,0 0 0 0 0,-1-1 0 0 0,1 1-1 0 0,0 0 1 0 0,0-1 0 0 0,0 1 0 0 0,-1 0 0 0 0,1-1 0 0 0,0 1-1 0 0,0 0 1 0 0,0 0 0 0 0,0-1 0 0 0,0 1 0 0 0,0 0-1 0 0,0-1 1 0 0,0 1 0 0 0,1 0 0 0 0,-1 1 0 0 0,1-1-112 0 0,0 1 0 0 0,1-1 1 0 0,-1 0-1 0 0,0 1 1 0 0,0-1-1 0 0,1 0 0 0 0,-1 0 1 0 0,1 0-1 0 0,-1 0 0 0 0,1 0 1 0 0,-1-1-1 0 0,1 1 0 0 0,3 1 1 0 0,3 0 36 0 0,0 1-1 0 0,0-2 1 0 0,0 1-1 0 0,1-1 1 0 0,-1 0 0 0 0,15-1-1 0 0,53-8 239 0 0,-44 4-270 0 0,-12 2-126 0 0,61-10 87 0 0,-73 10-132 0 0,0 0-1 0 0,0-1 0 0 0,0 0 0 0 0,0 0 1 0 0,-1-1-1 0 0,1 0 0 0 0,10-7 0 0 0,-18 11-5 0 0,0 0 0 0 0,1-1-1 0 0,-1 1 1 0 0,0-1-1 0 0,1 1 1 0 0,-1 0-1 0 0,0-1 1 0 0,1 1-1 0 0,-1-1 1 0 0,0 1 0 0 0,0-1-1 0 0,0 1 1 0 0,1 0-1 0 0,-1-1 1 0 0,0 1-1 0 0,0-1 1 0 0,0 1-1 0 0,0-1 1 0 0,0 1 0 0 0,0-1-1 0 0,0 1 1 0 0,0-1-1 0 0,0 1 1 0 0,0-1-1 0 0,0 1 1 0 0,0-1-1 0 0,0 1 1 0 0,0-1 0 0 0,-1 1-1 0 0,1-1 1 0 0,0 1-1 0 0,0-1 1 0 0,0 1-1 0 0,-1-1 1 0 0,1 1-1 0 0,0 0 1 0 0,-1-1 0 0 0,1 1-1 0 0,-1-1 1 0 0,-15-12-177 0 0,11 11 123 0 0,0 0-1 0 0,0 1 0 0 0,-1-1 1 0 0,1 1-1 0 0,0 1 0 0 0,-1-1 1 0 0,1 1-1 0 0,-1 0 0 0 0,1 0 1 0 0,-1 0-1 0 0,1 1 0 0 0,0 0 1 0 0,-7 1-1 0 0,-6 3-80 0 0,0 1 0 0 0,-26 11 0 0 0,25-7 253 0 0,2 0 1 0 0,-1 2-1 0 0,1 0 1 0 0,1 0-1 0 0,0 1 1 0 0,1 1-1 0 0,1 1 1 0 0,0 0-1 0 0,1 1 1 0 0,0 1-1 0 0,1 0 1 0 0,-13 27-1 0 0,21-37-21 0 0,1 0 0 0 0,0 0 0 0 0,0 0 0 0 0,1 0 0 0 0,0 0 0 0 0,0 1 0 0 0,0-1 0 0 0,1 1 0 0 0,0 9 0 0 0,1-14-70 0 0,0-1 0 0 0,1 1 0 0 0,-1 0 0 0 0,1 0 0 0 0,-1-1 0 0 0,1 1 0 0 0,0 0 0 0 0,0 0 0 0 0,0-1 0 0 0,0 1 0 0 0,1-1 0 0 0,-1 1 0 0 0,1-1 0 0 0,-1 0-1 0 0,1 0 1 0 0,0 1 0 0 0,0-1 0 0 0,0 0 0 0 0,0-1 0 0 0,0 1 0 0 0,0 0 0 0 0,1-1 0 0 0,-1 1 0 0 0,1-1 0 0 0,-1 1 0 0 0,1-1 0 0 0,4 1 0 0 0,0 0-144 0 0,0 0 0 0 0,0-1 0 0 0,1 0 0 0 0,7 0 0 0 0,-5 0-566 0 0,11 1-731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0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2303 0 0,'0'0'16472'0'0,"1"9"-17208"0"0,-1-7 572 0 0,1 1 0 0 0,-1-1 0 0 0,0 1 0 0 0,1-1 0 0 0,-1 0 0 0 0,0 1 0 0 0,-1-1-1 0 0,1 1 1 0 0,0-1 0 0 0,-1 0 0 0 0,1 1 0 0 0,-1-1 0 0 0,0 0 0 0 0,0 1 0 0 0,-6 12 8081 0 0,34-14-7696 0 0,-25-1-157 0 0,-2 2-20 0 0,1 4-112 0 0,0-5-93 0 0,-3 11-163 0 0,0-4-87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0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381 112 8751 0 0,'3'-8'334'0'0,"1"0"-1"0"0,0 0 1 0 0,1 0-1 0 0,0 1 0 0 0,0 0 1 0 0,1 0-1 0 0,-1 0 1 0 0,2 0-1 0 0,-1 1 0 0 0,1 0 1 0 0,0 1-1 0 0,0-1 1 0 0,0 1-1 0 0,1 1 1 0 0,15-8 1992 0 0,-23 18-2156 0 0,-1 0-1 0 0,0 0 0 0 0,-1 0 1 0 0,1-1-1 0 0,-1 1 1 0 0,0 0-1 0 0,-4 7 0 0 0,-1 2 100 0 0,-88 200 2579 0 0,33-78-1785 0 0,27-58-685 0 0,-42 99 54 0 0,16 5 87 0 0,56-163-378 0 0,-2 0-1 0 0,-12 29 1 0 0,15-40-110 0 0,-1-1 0 0 0,0 1 1 0 0,0-1-1 0 0,-1 0 0 0 0,0 0 1 0 0,-1 0-1 0 0,-10 9 0 0 0,-34 27-820 0 0,50-43 538 0 0,4-2-654 0 0,29-15-1114 0 0,-8 2 855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0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43 286 3679 0 0,'0'0'284'0'0,"2"1"-186"0"0,10 4-1025 0 0,8 4 7787 0 0,6 3 3076 0 0,-7-1-5675 0 0,-20-10-4154 0 0,-1 1-71 0 0,0-1 0 0 0,0 1 1 0 0,0-1-1 0 0,0 1 0 0 0,0-1 1 0 0,0 0-1 0 0,-1 0 0 0 0,1 0 1 0 0,0 0-1 0 0,-1 0 1 0 0,1 0-1 0 0,-1-1 0 0 0,1 1 1 0 0,-1-1-1 0 0,1 0 0 0 0,-1 0 1 0 0,1 0-1 0 0,-1 0 0 0 0,0 0 1 0 0,1 0-1 0 0,-1-1 0 0 0,1 1 1 0 0,-1-1-1 0 0,1 0 0 0 0,0 1 1 0 0,-1-1-1 0 0,1 0 0 0 0,0-1 1 0 0,-1 1-1 0 0,1 0 0 0 0,0-1 1 0 0,-2-1-1 0 0,1 1-16 0 0,-1-1-1 0 0,1 0 1 0 0,0 0 0 0 0,0 1 0 0 0,0-2 0 0 0,1 1-1 0 0,-1 0 1 0 0,1-1 0 0 0,0 1 0 0 0,0-1-1 0 0,0 1 1 0 0,0-1 0 0 0,1 0 0 0 0,-1 0 0 0 0,1 0-1 0 0,0 0 1 0 0,0 0 0 0 0,1 0 0 0 0,-1-8-1 0 0,2 0-91 0 0,0 1 0 0 0,1-1 0 0 0,1 1-1 0 0,0 0 1 0 0,0 0 0 0 0,1 0 0 0 0,1 0 0 0 0,0 0-1 0 0,0 1 1 0 0,1 0 0 0 0,0 0 0 0 0,1 0-1 0 0,0 1 1 0 0,1 0 0 0 0,0 1 0 0 0,0-1-1 0 0,1 2 1 0 0,-1-1 0 0 0,2 1 0 0 0,-1 0-1 0 0,1 1 1 0 0,0 0 0 0 0,1 1 0 0 0,-1 0-1 0 0,1 1 1 0 0,0 0 0 0 0,0 0 0 0 0,0 1-1 0 0,1 1 1 0 0,-1 0 0 0 0,1 0 0 0 0,19 1-1 0 0,-4 2 60 0 0,0 2-1 0 0,0 2 0 0 0,-1 0 0 0 0,46 15 0 0 0,-65-18 80 0 0,-1 1 1 0 0,1-1-1 0 0,-1 1 0 0 0,0 0 0 0 0,0 0 0 0 0,0 1 0 0 0,0 0 1 0 0,0 0-1 0 0,-1 0 0 0 0,0 0 0 0 0,0 1 0 0 0,0 0 1 0 0,4 7-1 0 0,-8-11-34 0 0,0 0 0 0 0,-1 1 0 0 0,1-1 0 0 0,-1 1 0 0 0,0-1 0 0 0,1 1 0 0 0,-1 0 0 0 0,0-1 0 0 0,0 1 0 0 0,0-1 0 0 0,0 1 0 0 0,0-1 0 0 0,-1 1 1 0 0,1-1-1 0 0,0 1 0 0 0,-2 2 0 0 0,-9 21 255 0 0,3-12-236 0 0,0-1 1 0 0,-2 0 0 0 0,1 0 0 0 0,-2-1-1 0 0,1 0 1 0 0,-1-1 0 0 0,-1 0-1 0 0,0-1 1 0 0,0 0 0 0 0,-1-1-1 0 0,-19 9 1 0 0,2-3-295 0 0,0-1 1 0 0,-2-2-1 0 0,1-1 0 0 0,-38 7 0 0 0,55-14-14 0 0,0-1-1 0 0,-15 0 0 0 0,25-2 130 0 0,0 0 0 0 0,0 0 0 0 0,0 0 0 0 0,0 0 0 0 0,0-1 0 0 0,0 0 0 0 0,0 0 0 0 0,0 0 0 0 0,0 0 0 0 0,0-1 0 0 0,-6-3 0 0 0,9 4-27 0 0,-1 0 0 0 0,1 0-1 0 0,0 0 1 0 0,0 0 0 0 0,0 0-1 0 0,0 0 1 0 0,1 0 0 0 0,-1 0 0 0 0,0-1-1 0 0,0 1 1 0 0,1 0 0 0 0,-2-3 0 0 0,0-8-1547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0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0 11519 0 0,'0'0'3140'0'0,"-1"1"-2094"0"0,-4 0-816 0 0,0 1 0 0 0,0-1 0 0 0,0 2 1 0 0,0-1-1 0 0,1 0 0 0 0,-1 1 1 0 0,1 0-1 0 0,-1 0 0 0 0,1 0 0 0 0,0 0 1 0 0,0 1-1 0 0,-3 4 0 0 0,-7 7 107 0 0,-20 32 0 0 0,25-34-127 0 0,-125 205 1204 0 0,14 8-619 0 0,58-106-563 0 0,-79 116 997 0 0,138-234-1219 0 0,2-1-6 0 0,1 0-1 0 0,-1-1 1 0 0,0 1 0 0 0,1 0 0 0 0,-1 0-1 0 0,1-1 1 0 0,-1 1 0 0 0,1 0 0 0 0,-1 0-1 0 0,1 0 1 0 0,0-1 0 0 0,-1 1-1 0 0,1 0 1 0 0,0 0 0 0 0,0 0 0 0 0,-1 0-1 0 0,1 0 1 0 0,0 0 0 0 0,0 1-1 0 0,1 7-8 0 0,-1-8-24 0 0,1-1 0 0 0,-1 1 0 0 0,1 0-1 0 0,0 0 1 0 0,-1 0 0 0 0,1-1 0 0 0,0 1-1 0 0,0 0 1 0 0,-1-1 0 0 0,1 1 0 0 0,0 0 0 0 0,0-1-1 0 0,0 1 1 0 0,0-1 0 0 0,0 1 0 0 0,0-1 0 0 0,0 0-1 0 0,0 0 1 0 0,0 1 0 0 0,0-1 0 0 0,0 0-1 0 0,2 0 1 0 0,1 0-407 0 0,0 0 0 0 0,-1 0 0 0 0,1 0 0 0 0,7-2 0 0 0,7-3-1052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0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142 317 1839 0 0,'0'0'83'0'0,"3"-1"346"0"0,25-5 6618 0 0,20-6-941 0 0,-24 6-3109 0 0,-24 8-2916 0 0,-2 9-8 0 0,2-8 18 0 0,-10 3 210 0 0,7-3-235 0 0,-8 2 34 0 0,0 0 0 0 0,0 0 1 0 0,-1-1-1 0 0,1 0 1 0 0,-1-1-1 0 0,-21 2 1 0 0,2 2-6 0 0,-27 7-95 0 0,46-13 0 0 0,0-1 12 0 0,4-4 52 0 0,6 3 27 0 0,0-4 37 0 0,1 4-124 0 0,1 1 1 0 0,0 0-1 0 0,-1 0 1 0 0,1-1-1 0 0,0 1 0 0 0,0 0 1 0 0,0-1-1 0 0,-1 1 1 0 0,1 0-1 0 0,0-1 0 0 0,0 1 1 0 0,0 0-1 0 0,0-1 0 0 0,0 1 1 0 0,0 0-1 0 0,-1-1 1 0 0,1 1-1 0 0,0-1 0 0 0,0 1 1 0 0,0 0-1 0 0,0-1 1 0 0,0 1-1 0 0,1 0 0 0 0,-1-1 1 0 0,0 1-1 0 0,0-1 1 0 0,1-4 18 0 0,0 0 1 0 0,1-1 0 0 0,-1 1-1 0 0,1 0 1 0 0,0 0 0 0 0,5-8 0 0 0,21-31 113 0 0,-17 28-120 0 0,66-90-105 0 0,-63 90-36 0 0,1-1 0 0 0,0 2-1 0 0,1 0 1 0 0,18-12-1 0 0,-26 21 94 0 0,1 1 1 0 0,0 1-1 0 0,-1 0 0 0 0,2 0 0 0 0,-1 0 0 0 0,0 1 0 0 0,1 1 1 0 0,11-2-1 0 0,12-1 5 0 0,37 1-1 0 0,-26 2-75 0 0,-38 1 101 0 0,3 0 3 0 0,1 1 1 0 0,-1-1-1 0 0,1 2 0 0 0,-1-1 1 0 0,13 3-1 0 0,-20-2 16 0 0,0 0 0 0 0,1-1 1 0 0,-1 1-1 0 0,0 0 0 0 0,0 0 0 0 0,0 0 0 0 0,0 1 1 0 0,0-1-1 0 0,0 0 0 0 0,0 1 0 0 0,0-1 0 0 0,-1 1 1 0 0,1 0-1 0 0,0 0 0 0 0,-1-1 0 0 0,0 1 0 0 0,1 0 0 0 0,-1 0 1 0 0,0 0-1 0 0,0 1 0 0 0,0-1 0 0 0,0 0 0 0 0,0 0 1 0 0,-1 0-1 0 0,1 1 0 0 0,0 2 0 0 0,0 1 29 0 0,-1 0-1 0 0,1 0 1 0 0,-1-1-1 0 0,0 1 1 0 0,0 0-1 0 0,-1-1 1 0 0,0 1-1 0 0,0 0 1 0 0,0-1-1 0 0,-1 1 1 0 0,1-1-1 0 0,-6 10 0 0 0,3-7 28 0 0,0-1 0 0 0,-1 0 0 0 0,0 0 0 0 0,-1 0 0 0 0,1-1-1 0 0,-1 1 1 0 0,-12 9 0 0 0,1-4 11 0 0,-1 0 0 0 0,0-1-1 0 0,0-1 1 0 0,-1-1 0 0 0,0-1-1 0 0,-26 8 1 0 0,-5 3-694 0 0,1 2 0 0 0,-80 46-1 0 0,107-51-1598 0 0,21-15 1598 0 0,3-6-2976 0 0,-1 2 3444 0 0,1 1-1 0 0,-1-1 1 0 0,1 1 0 0 0,0-1 0 0 0,2-2-1 0 0,4-5-143 0 0,24-38-3542 0 0,-14 21 120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0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54 8751 0 0,'18'-27'2070'0'0,"3"4"8666"0"0,-15 19-7458 0 0,-16 15-3284 0 0,0 0 1 0 0,-1-1-1 0 0,0-1 1 0 0,-13 9-1 0 0,-53 31-157 0 0,49-34-39 0 0,1 2 0 0 0,-31 26 0 0 0,54-39 137 0 0,0-1 0 0 0,1 1-1 0 0,0 0 1 0 0,0 0 0 0 0,0 0 0 0 0,-4 8 0 0 0,7-12 41 0 0,-1 1-1 0 0,1 0 1 0 0,0 0 0 0 0,0 0 0 0 0,-1 0 0 0 0,1 0 0 0 0,0-1-1 0 0,0 1 1 0 0,0 0 0 0 0,0 0 0 0 0,0 0 0 0 0,0 0-1 0 0,0 0 1 0 0,0 0 0 0 0,1 0 0 0 0,-1 0 0 0 0,0-1 0 0 0,0 1-1 0 0,1 0 1 0 0,-1 0 0 0 0,1 0 0 0 0,-1-1 0 0 0,1 1-1 0 0,-1 0 1 0 0,1 0 0 0 0,-1-1 0 0 0,1 1 0 0 0,0 0 0 0 0,0 0-1 0 0,2 1-14 0 0,0 1 1 0 0,0-1-1 0 0,0 0 0 0 0,0 0 0 0 0,4 1 0 0 0,7 2-99 0 0,0 0 0 0 0,0-1 0 0 0,22 4 0 0 0,15 4-160 0 0,-29-5 290 0 0,-1 1 1 0 0,28 13-1 0 0,-40-16 317 0 0,-1 0 0 0 0,1 1 1 0 0,-1 0-1 0 0,0 0 0 0 0,0 1 0 0 0,0 0 0 0 0,9 12 0 0 0,-13-14-5 0 0,1 0-86 0 0,-1 0 0 0 0,0 0 0 0 0,-1 1-1 0 0,1-1 1 0 0,-1 1 0 0 0,0 0 0 0 0,3 9 0 0 0,-6-12-178 0 0,1 0 0 0 0,-1 0 0 0 0,0 0 0 0 0,0 1 1 0 0,0-1-1 0 0,-1 0 0 0 0,1 0 0 0 0,-1 0 0 0 0,1 1 1 0 0,-1-1-1 0 0,0 0 0 0 0,-1 0 0 0 0,1 0 0 0 0,0 0 0 0 0,-1-1 1 0 0,-1 4-1 0 0,-1-1 16 0 0,1 0 0 0 0,-1-1 1 0 0,0 1-1 0 0,0-1 0 0 0,0 0 1 0 0,0 0-1 0 0,-9 6 0 0 0,6-5-36 0 0,-1-1 0 0 0,1-1 1 0 0,-1 1-1 0 0,0-1 0 0 0,0 0 0 0 0,0-1 0 0 0,-9 2 1 0 0,-6-1 55 0 0,-29 1 0 0 0,44-4-74 0 0,-13 1 4 0 0,-5 0 23 0 0,-33-2 0 0 0,29 0-385 0 0,21 1 55 0 0,0 0 0 0 0,0-1-1 0 0,0 0 1 0 0,0 0 0 0 0,0-1 0 0 0,0 0 0 0 0,0-1 0 0 0,-13-6-1 0 0,15 4-695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0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12871 0 0,'0'0'6462'0'0,"-2"1"-6332"0"0,-10 5-112 0 0,1 1-1 0 0,0 1 0 0 0,0 0 1 0 0,-19 18-1 0 0,-35 46-30 0 0,29-31 19 0 0,23-26-7 0 0,-79 89 12 0 0,72-79 37 0 0,2 1 1 0 0,-21 37-1 0 0,32-51-8 0 0,1 0 0 0 0,1 0-1 0 0,0 0 1 0 0,1 0 0 0 0,1 1 0 0 0,-4 17 0 0 0,7-27-26 0 0,-1 1 0 0 0,1 0 0 0 0,0 0 1 0 0,0-1-1 0 0,0 1 0 0 0,0 0 0 0 0,1-1 0 0 0,-1 1 0 0 0,1 0 1 0 0,0-1-1 0 0,0 1 0 0 0,1 0 0 0 0,-1-1 0 0 0,1 0 0 0 0,-1 1 0 0 0,1-1 1 0 0,0 0-1 0 0,1 0 0 0 0,-1 0 0 0 0,0 0 0 0 0,1 0 0 0 0,-1-1 1 0 0,1 1-1 0 0,0-1 0 0 0,0 1 0 0 0,5 2 0 0 0,1-1 67 0 0,0 0-1 0 0,0-1 1 0 0,0 0-1 0 0,0 0 1 0 0,0-1-1 0 0,0 0 0 0 0,1 0 1 0 0,-1-1-1 0 0,11 0 1 0 0,34-3-892 0 0,-3-3-4457 0 0,-18 0-1202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0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0,'0'0'819'0'0,"1"1"-362"0"0,3 2 67 0 0,0 1-1 0 0,-1-1 1 0 0,1 1-1 0 0,-1 0 1 0 0,0 0-1 0 0,0 0 1 0 0,0 1-1 0 0,-1-1 1 0 0,4 9-1 0 0,1 6 410 0 0,6 24 0 0 0,-2-8-62 0 0,2 4 566 0 0,39 75 1 0 0,-40-92-1117 0 0,2 0 0 0 0,0-1 0 0 0,1 0 0 0 0,28 28 0 0 0,-31-38-255 0 0,0 0 0 0 0,1-1 0 0 0,0-1 0 0 0,1 0 0 0 0,0-1 0 0 0,23 10 0 0 0,-27-13-33 0 0,1-1 0 0 0,0 0 0 0 0,0-1 0 0 0,0-1 0 0 0,0 1 0 0 0,1-2-1 0 0,-1 0 1 0 0,0 0 0 0 0,1-1 0 0 0,11-1 0 0 0,-1-4-388 0 0,-20 5-11 0 0,-7-11-5491 0 0,-1 2-1053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0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20 15631 0 0,'0'0'719'0'0,"0"-2"-20"0"0,-3-5-449 0 0,0 1-136 0 0,2 4 324 0 0,1 2-334 0 0,0 0 0 0 0,-1 0-1 0 0,1-1 1 0 0,0 1 0 0 0,0 0 0 0 0,-1 0-1 0 0,1 0 1 0 0,0-1 0 0 0,-1 1 0 0 0,1 0-1 0 0,0 0 1 0 0,-1 0 0 0 0,1 0-1 0 0,0 0 1 0 0,-1 0 0 0 0,1-1 0 0 0,0 1-1 0 0,-1 0 1 0 0,0 0 0 0 0,-2 2-27 0 0,1-1 0 0 0,-1 1-1 0 0,0 0 1 0 0,0-1 0 0 0,1 1 0 0 0,-1 0 0 0 0,1 1 0 0 0,0-1 0 0 0,0 0-1 0 0,0 1 1 0 0,-2 2 0 0 0,-19 34 435 0 0,10-13-245 0 0,-14 20 108 0 0,-47 75 340 0 0,56-95-592 0 0,-1 0-1 0 0,-33 33 0 0 0,-1-7-278 0 0,-2-3 0 0 0,-82 58-1 0 0,122-98 82 0 0,10-6 49 0 0,-1 0 1 0 0,1 0-1 0 0,0 1 1 0 0,0 0 0 0 0,-6 6-1 0 0,25-9-387 0 0,-2-2-52 0 0,-1-1 1 0 0,1 0-1 0 0,14-5 0 0 0,-1 0-1059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0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12351 0 0,'0'0'3246'0'0,"2"2"-2194"0"0,6 9-248 0 0,0 0 0 0 0,1-1 1 0 0,1 0-1 0 0,0-1 0 0 0,11 9 1 0 0,60 39 1143 0 0,-76-54-1884 0 0,0 0 1 0 0,-1 1-1 0 0,1-1 0 0 0,-1 1 1 0 0,0 0-1 0 0,0 1 0 0 0,0-1 1 0 0,-1 0-1 0 0,6 10 0 0 0,-8-12-55 0 0,0 1 0 0 0,0 0 0 0 0,0 0 0 0 0,0 0 0 0 0,0 0 0 0 0,0 0-1 0 0,-1 0 1 0 0,0 0 0 0 0,1-1 0 0 0,-1 1 0 0 0,0 0 0 0 0,-1 0 0 0 0,1 0-1 0 0,0 0 1 0 0,-1 0 0 0 0,0 0 0 0 0,1 0 0 0 0,-1 0 0 0 0,0 0 0 0 0,-2 4-1 0 0,-3 2 11 0 0,1 0 0 0 0,-1 0-1 0 0,0-1 1 0 0,-1 0-1 0 0,-10 10 1 0 0,-42 34 80 0 0,34-31-178 0 0,-9 6-751 0 0,12-12-2535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0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1839 0 0,'-1'1'134'0'0,"-11"11"129"0"0,-2 7 6103 0 0,13-16-5395 0 0,-1-1-1 0 0,1 1 1 0 0,0 0 0 0 0,0 0 0 0 0,0 0 0 0 0,0 3 0 0 0,0 12 60 0 0,3-8-474 0 0,-1 0 0 0 0,1-1 0 0 0,1 1 0 0 0,0-1 0 0 0,0 1 0 0 0,9 16 0 0 0,34 51 1102 0 0,-40-69-1455 0 0,42 58 973 0 0,-14-23-478 0 0,-19-22-490 0 0,2 0 1 0 0,28 27-1 0 0,-42-46-308 0 0,-1 0 0 0 0,1 0 0 0 0,0 0 0 0 0,0 0 0 0 0,0-1 0 0 0,0 0 0 0 0,0 1 0 0 0,0-1 0 0 0,0 0 0 0 0,0 0-1 0 0,0-1 1 0 0,1 1 0 0 0,-1 0 0 0 0,0-1 0 0 0,0 0 0 0 0,1 0 0 0 0,-1 0 0 0 0,0 0 0 0 0,1-1 0 0 0,-1 1 0 0 0,0-1 0 0 0,0 0 0 0 0,0 0 0 0 0,1 0 0 0 0,-1 0 0 0 0,4-3 0 0 0,6-3-1707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0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7 9215 0 0,'-4'-7'10084'0'0,"3"42"-9694"0"0,-1 1 0 0 0,-2-1 0 0 0,-1-1 0 0 0,-2 1-1 0 0,-12 33 1 0 0,4-25-16 0 0,-1-1 1 0 0,-3 0-1 0 0,-33 55 0 0 0,36-70-374 0 0,-73 126 4 0 0,66-108 31 0 0,-26 71-1 0 0,30-61 186 0 0,-13 38 120 0 0,25-76-492 0 0,-1 0-1 0 0,0-1 0 0 0,-13 19 1 0 0,19-32-693 0 0,-4 6 433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0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14423 0 0,'0'0'1307'0'0,"1"3"-1072"0"0,1 8-4 0 0,0 1 1 0 0,1-1 0 0 0,1 0 0 0 0,0 0 0 0 0,0 0 0 0 0,1 0 0 0 0,7 10 0 0 0,50 70 1886 0 0,-22-35-1126 0 0,-16-18-385 0 0,-1 1 1 0 0,-2 2 0 0 0,20 51-1 0 0,-30-61-351 0 0,-1 1 0 0 0,-1 1 0 0 0,-2 0-1 0 0,-1 0 1 0 0,1 36 0 0 0,-7-53-154 0 0,0-1 0 0 0,-1 1 0 0 0,0-1 0 0 0,-2 1 0 0 0,0-1 0 0 0,0 0 0 0 0,-10 24 0 0 0,4-17 54 0 0,-1-1 0 0 0,-1 1 1 0 0,-1-2-1 0 0,-18 24 0 0 0,-72 105 108 0 0,67-95-761 0 0,33-52 153 0 0,1 1 1 0 0,-1-1-1 0 0,0 1 0 0 0,0-1 1 0 0,0 0-1 0 0,-1 0 0 0 0,1 0 1 0 0,0 0-1 0 0,-1 0 0 0 0,1 0 1 0 0,-1-1-1 0 0,0 1 0 0 0,0-1 1 0 0,0 0-1 0 0,-5 2 1 0 0,6-2-139 0 0,-5 0-204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1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225 396 2303 0 0,'0'0'12431'0'0,"-3"11"-10839"0"0,-1-7-1373 0 0,0-1 0 0 0,0 1-1 0 0,-1-1 1 0 0,0 1 0 0 0,1-2 0 0 0,-1 1-1 0 0,0 0 1 0 0,0-1 0 0 0,0 0 0 0 0,-1 0 0 0 0,1 0-1 0 0,0-1 1 0 0,-1 0 0 0 0,-8 1 0 0 0,7-1-152 0 0,-1 0 1 0 0,0-1-1 0 0,1 0 0 0 0,-1 0 1 0 0,0 0-1 0 0,0-1 0 0 0,1-1 1 0 0,-1 1-1 0 0,1-1 0 0 0,-9-3 1 0 0,13 3-60 0 0,0 1 1 0 0,0-1-1 0 0,1 0 1 0 0,-1 0-1 0 0,1 0 1 0 0,-1 0 0 0 0,1 0-1 0 0,0 0 1 0 0,0 0-1 0 0,0-1 1 0 0,0 1 0 0 0,0-1-1 0 0,-2-4 1 0 0,2 2-7 0 0,0 0 1 0 0,0 0 0 0 0,0 0-1 0 0,1 0 1 0 0,0 0-1 0 0,0 0 1 0 0,0-9-1 0 0,0 5-3 0 0,2 0 0 0 0,-1 0 0 0 0,1 0 0 0 0,0 0 0 0 0,1 1 0 0 0,0-1 0 0 0,1 0 0 0 0,0 1 0 0 0,5-12 0 0 0,0 6-47 0 0,0 0-1 0 0,1 0 1 0 0,1 1 0 0 0,0 1-1 0 0,1-1 1 0 0,0 2 0 0 0,14-12-1 0 0,-8 10-21 0 0,1 0-1 0 0,0 1 1 0 0,1 1-1 0 0,34-16 0 0 0,-18 14 96 0 0,0 1-1 0 0,0 2 1 0 0,1 2-1 0 0,1 0 0 0 0,73-3 1 0 0,-95 10 124 0 0,0 1 0 0 0,-1 0 1 0 0,1 1-1 0 0,-1 1 0 0 0,1 0 0 0 0,16 5 0 0 0,-27-6-104 0 0,0 1 0 0 0,0-1 0 0 0,0 1 0 0 0,0 0 0 0 0,0 0 0 0 0,-1 0 0 0 0,1 0 0 0 0,0 1-1 0 0,-1-1 1 0 0,0 1 0 0 0,0 0 0 0 0,1 0 0 0 0,-2 0 0 0 0,1 1 0 0 0,0-1 0 0 0,-1 1-1 0 0,1-1 1 0 0,-1 1 0 0 0,0 0 0 0 0,-1 0 0 0 0,1 0 0 0 0,-1 0 0 0 0,1 0 0 0 0,0 9 0 0 0,-1-7-37 0 0,0 0 0 0 0,-1-1 0 0 0,0 1 1 0 0,0 0-1 0 0,-1 0 0 0 0,1 0 1 0 0,-1 0-1 0 0,-1 0 0 0 0,1 0 0 0 0,-1-1 1 0 0,0 1-1 0 0,-3 5 0 0 0,1-3 14 0 0,0-1 0 0 0,-1 0 0 0 0,0 0 0 0 0,0 0 0 0 0,-1-1 0 0 0,0 1 0 0 0,-10 7 0 0 0,-2 0-3 0 0,0-2 0 0 0,-1 0 0 0 0,0-2 0 0 0,-1 0 0 0 0,-32 12 0 0 0,-12 0-832 0 0,0-3 0 0 0,-1-3 0 0 0,-114 13 0 0 0,160-29-526 0 0,13 0-3598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1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25 8751 0 0,'22'-25'3962'0'0,"-35"29"-394"0"0,-4 9-3260 0 0,12-9-34 0 0,-10 8-117 0 0,0 2-1 0 0,1 0 0 0 0,1 1 0 0 0,0 0 1 0 0,-16 25-1 0 0,-46 92 381 0 0,54-91-324 0 0,-179 348 621 0 0,74-138-732 0 0,116-233-127 0 0,-1-1-1 0 0,0 0 1 0 0,-1 0-1 0 0,-1-2 0 0 0,-1 1 1 0 0,0-2-1 0 0,-1 0 1 0 0,-17 13-1 0 0,18-17-850 0 0,-1 0 1 0 0,-29 15-1 0 0,31-20-707 0 0,2-1-65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0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28 9215 0 0,'3'-1'422'0'0,"23"-14"132"0"0,-11 10-538 0 0,15-1 2890 0 0,-29 6-2761 0 0,0 0 1 0 0,0 0 0 0 0,1 1-1 0 0,-1-1 1 0 0,0 0 0 0 0,0 1-1 0 0,0-1 1 0 0,0 1 0 0 0,0-1-1 0 0,0 1 1 0 0,0 0-1 0 0,0-1 1 0 0,0 1 0 0 0,0 0-1 0 0,0 0 1 0 0,0 0 0 0 0,0 0-1 0 0,-1-1 1 0 0,1 1 0 0 0,0 0-1 0 0,-1 0 1 0 0,1 0 0 0 0,-1 0-1 0 0,1 1 1 0 0,-1-1 0 0 0,1 0-1 0 0,-1 0 1 0 0,1 1 0 0 0,0 4-169 0 0,0 0 1 0 0,1-1 0 0 0,-2 1 0 0 0,1 6 0 0 0,-1 4 175 0 0,0-1 1 0 0,-2 1-1 0 0,0-1 0 0 0,-4 17 1 0 0,-20 58 766 0 0,9-45-563 0 0,-2 0 1 0 0,-2-1 0 0 0,-49 74-1 0 0,-18 1-205 0 0,20-29-80 0 0,59-78-662 0 0,-1 0-1 0 0,-1 0 0 0 0,0-1 1 0 0,-17 14-1 0 0,27-23-522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1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0,'0'0'919'0'0,"1"2"-759"0"0,8 32 3903 0 0,8 49 0 0 0,8 30-2360 0 0,-22-101-1624 0 0,2 0-1 0 0,0 1 0 0 0,1-2 0 0 0,0 1 1 0 0,0-1-1 0 0,15 20 0 0 0,-16-25-207 0 0,-3-3 31 0 0,0 0 0 0 0,0 0 0 0 0,0-1-1 0 0,0 1 1 0 0,1-1 0 0 0,-1 1 0 0 0,1-1 0 0 0,-1 0-1 0 0,1 0 1 0 0,0 0 0 0 0,0 0 0 0 0,0-1-1 0 0,0 1 1 0 0,0-1 0 0 0,0 1 0 0 0,5 0 0 0 0,3-2-1808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1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0 7367 0 0,'0'0'9571'0'0,"1"0"-8719"0"0,0 1-759 0 0,1-1 0 0 0,-1 0 0 0 0,0 0 1 0 0,0 1-1 0 0,0-1 0 0 0,0 0 0 0 0,0 1 0 0 0,0-1 0 0 0,0 1 1 0 0,0 0-1 0 0,0-1 0 0 0,-1 1 0 0 0,1 0 0 0 0,0-1 0 0 0,0 1 1 0 0,0 0-1 0 0,-1 0 0 0 0,1 0 0 0 0,0 0 0 0 0,0 1 0 0 0,0 0-18 0 0,0 0 0 0 0,0 0-1 0 0,-1 1 1 0 0,0-1-1 0 0,1 0 1 0 0,-1 0-1 0 0,0 0 1 0 0,0 0-1 0 0,0 0 1 0 0,0 3 0 0 0,-2 5 24 0 0,0 0 1 0 0,0 0 0 0 0,-7 16 0 0 0,-3 4 3 0 0,-2-1-1 0 0,-27 44 1 0 0,-43 50-10 0 0,34-52-61 0 0,-206 327 915 0 0,244-378-930 0 0,0 0-1 0 0,2 1 1 0 0,0 0 0 0 0,1 1 0 0 0,2-1-1 0 0,-7 28 1 0 0,13-35-584 0 0,2 7-622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1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176 351 3679 0 0,'0'0'167'0'0,"1"2"-7"0"0,7 17-26 0 0,11 9 5544 0 0,0-5 3545 0 0,-20-21-8794 0 0,-2 0-371 0 0,0 1 1 0 0,0 0-1 0 0,0-1 1 0 0,0 0-1 0 0,0 0 0 0 0,-1 0 1 0 0,1 0-1 0 0,-1 0 1 0 0,1-1-1 0 0,-1 1 1 0 0,0-1-1 0 0,0 0 1 0 0,1 0-1 0 0,-1-1 0 0 0,0 1 1 0 0,0-1-1 0 0,0 0 1 0 0,0 0-1 0 0,0 0 1 0 0,1 0-1 0 0,-6-1 1 0 0,-2-1 94 0 0,0 0 1 0 0,1-1 0 0 0,-1 0-1 0 0,1 0 1 0 0,-1-1-1 0 0,-15-9 1 0 0,23 12-166 0 0,-1-1 0 0 0,1 0 0 0 0,0-1 0 0 0,0 1 0 0 0,0 0 0 0 0,0-1-1 0 0,0 0 1 0 0,1 0 0 0 0,-1 1 0 0 0,1-2 0 0 0,0 1 0 0 0,-1 0 0 0 0,1 0 0 0 0,1-1 0 0 0,-1 1-1 0 0,1-1 1 0 0,-1 1 0 0 0,-1-8 0 0 0,3 5-13 0 0,-1 1-1 0 0,1-1 1 0 0,0 1 0 0 0,0-1-1 0 0,1 0 1 0 0,0 1-1 0 0,0-1 1 0 0,0 1 0 0 0,1-1-1 0 0,-1 1 1 0 0,1 0 0 0 0,4-8-1 0 0,5-6-214 0 0,0 0 1 0 0,1 0-1 0 0,1 2 0 0 0,0-1 0 0 0,2 2 0 0 0,0 0 1 0 0,33-28-1 0 0,-29 29 26 0 0,1 1 0 0 0,0 1 0 0 0,1 1 0 0 0,0 0 0 0 0,1 2 0 0 0,0 0 0 0 0,27-6 0 0 0,-40 13 346 0 0,1 1 1 0 0,0 0-1 0 0,0 0 1 0 0,0 1 0 0 0,0 1-1 0 0,0 0 1 0 0,0 0 0 0 0,11 2-1 0 0,-13 0 31 0 0,-1-1-1 0 0,1 2 0 0 0,-1-1 1 0 0,0 1-1 0 0,1 0 1 0 0,-1 0-1 0 0,0 1 0 0 0,-1 0 1 0 0,1 0-1 0 0,11 10 1 0 0,-13-9-84 0 0,0 0 0 0 0,0 0 0 0 0,0 0 0 0 0,-1 1 0 0 0,1 0 1 0 0,-2 0-1 0 0,1 0 0 0 0,0 0 0 0 0,-1 1 0 0 0,-1-1 1 0 0,1 1-1 0 0,-1-1 0 0 0,2 9 0 0 0,-3-9-49 0 0,0-1 1 0 0,-1 0-1 0 0,0 0 0 0 0,0 1 0 0 0,0-1 0 0 0,0 0 1 0 0,-1 0-1 0 0,0 0 0 0 0,0 1 0 0 0,-1-1 0 0 0,1 0 1 0 0,-1 0-1 0 0,0-1 0 0 0,0 1 0 0 0,-1 0 1 0 0,1-1-1 0 0,-1 1 0 0 0,-5 5 0 0 0,-1 1 16 0 0,-2-1-1 0 0,0 0 1 0 0,0 0 0 0 0,-1-1-1 0 0,0-1 1 0 0,0 0 0 0 0,-1 0-1 0 0,-14 6 1 0 0,-114 39-367 0 0,116-45 168 0 0,-103 28-1938 0 0,100-32 996 0 0,26-4 927 0 0,1 0 0 0 0,-1 0 1 0 0,1-1-1 0 0,-1 1 0 0 0,1 0 1 0 0,-1-1-1 0 0,1 1 0 0 0,-1-1 1 0 0,1 1-1 0 0,0-1 0 0 0,-1 1 1 0 0,1-1-1 0 0,-1 0 1 0 0,1 0-1 0 0,-2-1 0 0 0,-2-5-1172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1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29 14423 0 0,'22'-28'1624'0'0,"-21"27"-1337"0"0,-2 2 84 0 0,-7 6-150 0 0,1 0 1 0 0,0 1 0 0 0,1-1-1 0 0,-12 18 1 0 0,-20 40-4 0 0,30-49-99 0 0,-166 344 1693 0 0,90-176-1207 0 0,-27 81-157 0 0,95-227-408 0 0,6-12-90 0 0,-2-1-1 0 0,-27 42 1 0 0,29-52-648 0 0,-1 0-1 0 0,-1 0 1 0 0,0-1 0 0 0,-29 24 0 0 0,40-37-604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1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4607 0 0,'0'0'354'0'0,"-1"2"-233"0"0,-10 24 1537 0 0,8-19-221 0 0,0 0-1 0 0,1 1 1 0 0,1 0 0 0 0,-1-1 0 0 0,1 1 0 0 0,0 10-1 0 0,3 8-730 0 0,1-12-290 0 0,0 0-1 0 0,1 1 0 0 0,1-1 1 0 0,0-1-1 0 0,1 1 1 0 0,0-1-1 0 0,1 0 1 0 0,1 0-1 0 0,0-1 0 0 0,0 0 1 0 0,1 0-1 0 0,18 17 1 0 0,6 2 205 0 0,1-2 0 0 0,69 47 0 0 0,-67-52-290 0 0,-10-8-20 0 0,-1 2 0 0 0,-1 0 0 0 0,29 29 0 0 0,-52-46-350 0 0,0 0 0 0 0,0 0-1 0 0,0 0 1 0 0,1 0 0 0 0,-1 0 0 0 0,0 0 0 0 0,0-1 0 0 0,1 1 0 0 0,-1 0-1 0 0,1-1 1 0 0,-1 1 0 0 0,0-1 0 0 0,1 0 0 0 0,-1 1 0 0 0,1-1 0 0 0,-1 0 0 0 0,1 0-1 0 0,-1 0 1 0 0,1 0 0 0 0,-1 0 0 0 0,1 0 0 0 0,-1 0 0 0 0,1-1 0 0 0,-1 1 0 0 0,1 0-1 0 0,-1-1 1 0 0,0 1 0 0 0,4-3 0 0 0,0 0-1386 0 0,1-1 0 0 0,0 0 0 0 0,-1 0 0 0 0,10-9-1 0 0,-11 9-493 0 0,10-10-5060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1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13215 0 0,'0'0'604'0'0,"-2"1"-13"0"0,-10 10-82 0 0,1 0 0 0 0,0 1-1 0 0,1 0 1 0 0,-15 23 0 0 0,9-14 722 0 0,-80 125 2520 0 0,29-41-2440 0 0,36-59-1093 0 0,5-5 101 0 0,-44 52 0 0 0,62-85-754 0 0,0 0-1 0 0,-1-1 0 0 0,0 0 1 0 0,0 0-1 0 0,0-1 0 0 0,-11 6 1 0 0,-54 37-10408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2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 12439 0 0,'0'0'958'0'0,"-1"2"-457"0"0,-2 4 63 0 0,0 0 0 0 0,1 1 0 0 0,0-1 0 0 0,-2 12 0 0 0,-5 18 957 0 0,-10 6-630 0 0,-34 59 0 0 0,9-19-329 0 0,-93 213 723 0 0,-60 114 29 0 0,167-356-1334 0 0,-40 51 1 0 0,70-102-208 0 0,5-12-1811 0 0,0-2 327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2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22 12895 0 0,'-7'-3'182'0'0,"-2"0"198"0"0,0 0 0 0 0,-1 1 0 0 0,-16-3 5860 0 0,33 15-3414 0 0,-3-6-2732 0 0,0 0 1 0 0,0-1-1 0 0,0 1 0 0 0,1-1 0 0 0,-1 0 0 0 0,1 0 1 0 0,0-1-1 0 0,0 0 0 0 0,0 0 0 0 0,8 3 1 0 0,8 1 208 0 0,26 3 1 0 0,-46-9-296 0 0,59 7 570 0 0,77 0 0 0 0,-62-4-262 0 0,23 0-263 0 0,146-12 1 0 0,-220 6-663 0 0,0 0 1 0 0,0-2-1 0 0,-1 0 1 0 0,0-2-1 0 0,0-1 0 0 0,39-19 1 0 0,-29 8-1271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2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8287 0 0,'0'0'756'0'0,"0"2"-622"0"0,-9 62 4414 0 0,-17 104 2154 0 0,20-138-6300 0 0,-2 0 1 0 0,-1-1-1 0 0,-20 43 0 0 0,-86 167 521 0 0,63-131-753 0 0,-72 115 0 0 0,105-196-122 0 0,-1-2-1 0 0,-1 0 0 0 0,-35 31 1 0 0,22-23 79 0 0,51-66 8 0 0,2 6-135 0 0,0 1 0 0 0,2 1 0 0 0,1 0 0 0 0,1 2 0 0 0,1 1 0 0 0,45-32 0 0 0,-58 45 85 0 0,1 1 0 0 0,0 1 1 0 0,1 0-1 0 0,21-9 0 0 0,-31 15-57 0 0,0 0 1 0 0,1 0-1 0 0,-1 0 0 0 0,0 1 1 0 0,1-1-1 0 0,-1 1 1 0 0,1 0-1 0 0,-1 0 0 0 0,1 0 1 0 0,5 1-1 0 0,-6 0-18 0 0,-1 0 1 0 0,0 0-1 0 0,0 0 0 0 0,0 0 0 0 0,0 0 0 0 0,0 0 0 0 0,0 0 1 0 0,0 1-1 0 0,0-1 0 0 0,0 1 0 0 0,-1-1 0 0 0,1 1 1 0 0,-1 0-1 0 0,1 0 0 0 0,-1-1 0 0 0,0 1 0 0 0,3 4 0 0 0,-1 0 20 0 0,-1 0-1 0 0,0 0 0 0 0,0 0 0 0 0,0 0 0 0 0,0 1 0 0 0,-1-1 0 0 0,0 0 0 0 0,-1 1 0 0 0,1 10 0 0 0,-3 3 58 0 0,-6 35-1 0 0,4-37-290 0 0,2 0-1 0 0,-2 21 0 0 0,5-38 126 0 0,-1-1 0 0 0,0 1 1 0 0,0 0-1 0 0,0 0 0 0 0,0-1 1 0 0,1 1-1 0 0,-1 0 0 0 0,0 0 1 0 0,1-1-1 0 0,-1 1 0 0 0,1 0 1 0 0,-1-1-1 0 0,1 1 0 0 0,-1 0 0 0 0,1-1 1 0 0,-1 1-1 0 0,1-1 0 0 0,0 1 1 0 0,-1-1-1 0 0,1 1 0 0 0,0-1 1 0 0,-1 0-1 0 0,1 1 0 0 0,1-1 1 0 0,17 5-1910 0 0,0-5-76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2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9215 0 0,'-2'1'7586'0'0,"-7"5"-6888"0"0,-1 0 0 0 0,0-1 0 0 0,0 0 0 0 0,0-1 0 0 0,-1 0 0 0 0,-11 3 0 0 0,-15 5 182 0 0,24-6-780 0 0,-1 0 0 0 0,1 1 0 0 0,0 0 0 0 0,-20 15 0 0 0,26-16-80 0 0,0 0 1 0 0,0 0-1 0 0,1 1 0 0 0,0 0 1 0 0,0 0-1 0 0,0 1 0 0 0,1-1 0 0 0,-7 15 1 0 0,1-1 32 0 0,8-16-30 0 0,0 0 0 0 0,0 0-1 0 0,1 0 1 0 0,0 0 0 0 0,0 1-1 0 0,0-1 1 0 0,1 1-1 0 0,-1-1 1 0 0,0 8 0 0 0,3-12-4 0 0,-1 0 1 0 0,0 0-1 0 0,0 0 0 0 0,1-1 1 0 0,-1 1-1 0 0,0 0 0 0 0,1 0 1 0 0,-1 0-1 0 0,1-1 0 0 0,-1 1 1 0 0,1 0-1 0 0,0-1 0 0 0,-1 1 1 0 0,1 0-1 0 0,0-1 0 0 0,-1 1 1 0 0,1-1-1 0 0,0 1 1 0 0,-1-1-1 0 0,1 1 0 0 0,0-1 1 0 0,0 0-1 0 0,0 1 0 0 0,0-1 1 0 0,-1 0-1 0 0,1 0 0 0 0,0 1 1 0 0,0-1-1 0 0,0 0 0 0 0,0 0 1 0 0,1 0-1 0 0,30 1 251 0 0,-30-2-250 0 0,15 0 41 0 0,-1-1 0 0 0,0-1 0 0 0,0 0-1 0 0,21-8 1 0 0,-15 5-24 0 0,-21 8-82 0 0,-1 0-1 0 0,0 1 1 0 0,1-1-1 0 0,-1 0 1 0 0,0 0-1 0 0,0 1 1 0 0,-1 2-1 0 0,1 12-277 0 0,0-16 12 0 0,1 0 0 0 0,-1 1 0 0 0,0-1 0 0 0,1 0 0 0 0,-1 1-1 0 0,1-1 1 0 0,-1 0 0 0 0,1 0 0 0 0,-1 1 0 0 0,1-1 0 0 0,0 0 0 0 0,0 0 0 0 0,0 0 0 0 0,1 2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1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10135 0 0,'0'0'778'0'0,"2"-1"-506"0"0,35-7 4562 0 0,63-5 0 0 0,-40 9-3818 0 0,-42 3-776 0 0,-1 0-1 0 0,23-6 1 0 0,-21 4-228 0 0,-15 1-11 0 0,11-7-46 0 0,-13 8-168 0 0,-1-7-554 0 0,-1 7 712 0 0,1 0 0 0 0,-1 0 0 0 0,0 0 0 0 0,0 0-1 0 0,0 0 1 0 0,1 0 0 0 0,-1 0 0 0 0,0 0 0 0 0,0 0-1 0 0,0-1 1 0 0,0 1 0 0 0,-1 0 0 0 0,1 0 0 0 0,0 0-1 0 0,0 0 1 0 0,-1 0 0 0 0,1 0 0 0 0,0 0 0 0 0,-1 1-1 0 0,1-1 1 0 0,-1 0 0 0 0,0 0 0 0 0,1 0 0 0 0,-1 0-1 0 0,1 0 1 0 0,-1 1 0 0 0,0-1 0 0 0,0 0 0 0 0,-1-1 0 0 0,-3 1 19 0 0,1 0 0 0 0,-1 0 0 0 0,0 0 0 0 0,0 0 0 0 0,1 1 0 0 0,-1 0 0 0 0,0 0 0 0 0,0 0 0 0 0,0 0 0 0 0,0 1 0 0 0,1 0 0 0 0,-1 0 0 0 0,0 0 0 0 0,1 0 0 0 0,-1 1 0 0 0,1 0 0 0 0,-5 2 1 0 0,-7 4-2 0 0,1 1 0 0 0,1 0 1 0 0,-24 18-1 0 0,27-17 156 0 0,-1 0 0 0 0,1 1 0 0 0,1 1 0 0 0,0 0 0 0 0,0 0 0 0 0,2 0 0 0 0,-1 1 0 0 0,-11 26 0 0 0,19-37 1 0 0,1-1-104 0 0,0 1-1 0 0,0-1 1 0 0,0 1 0 0 0,1-1-1 0 0,-1 1 1 0 0,0-1 0 0 0,1 1-1 0 0,-1-1 1 0 0,1 1 0 0 0,-1-1 0 0 0,1 1-1 0 0,0-1 1 0 0,-1 0 0 0 0,1 1-1 0 0,0-1 1 0 0,0 0 0 0 0,0 0-1 0 0,0 0 1 0 0,2 2 0 0 0,-1-1 9 0 0,0-1 1 0 0,0 0-1 0 0,1 0 1 0 0,-1 0-1 0 0,1 0 1 0 0,-1 0-1 0 0,0 0 1 0 0,1 0-1 0 0,-1-1 1 0 0,6 1-1 0 0,1-1-204 0 0,1 0-1 0 0,-1 0 1 0 0,1-1-1 0 0,-1 0 1 0 0,11-3-1 0 0,7-3-4637 0 0,0-1-1634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2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72 18079 0 0,'9'-13'293'0'0,"-3"3"62"0"0,0 0 0 0 0,1 1-1 0 0,0 0 1 0 0,12-12 2014 0 0,-19 24-2205 0 0,-1 0-1 0 0,0 0 1 0 0,1 0-1 0 0,-1 0 1 0 0,-1 0-1 0 0,1-1 1 0 0,0 1-1 0 0,-3 4 1 0 0,-2 2 56 0 0,-91 204 1471 0 0,30-64-1190 0 0,17-31-279 0 0,-71 244-1 0 0,106-305-2282 0 0,-27 63 0 0 0,33-99 1026 0 0,-1-1 0 0 0,-1 0-1 0 0,0-1 1 0 0,-2 0 0 0 0,0-1-1 0 0,-19 21 1 0 0,14-21-5508 0 0</inkml:trace>
  <inkml:trace contextRef="#ctx0" brushRef="#br0" timeOffset="1">1 693 15343 0 0,'4'-13'704'0'0,"-3"10"-14"0"0,1 3-281 0 0,6-1 363 0 0,0 1 0 0 0,0 0 0 0 0,0 1 0 0 0,8 0 1 0 0,17 2 502 0 0,-31-3-1235 0 0,319-7 4302 0 0,-239 2-3938 0 0,97-9 135 0 0,-23-10-1415 0 0,-128 20 320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2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13 1839 0 0,'7'-1'35'0'0,"-5"0"12"0"0,0 1 1 0 0,0-1 0 0 0,17-8 14778 0 0,-19 18-14410 0 0,-1 0-1 0 0,1 0 1 0 0,-2 0-1 0 0,1 0 1 0 0,-1 0-1 0 0,-1-1 1 0 0,-3 10-1 0 0,-24 50 253 0 0,-69 111 0 0 0,51-103-2283 0 0,-59 71 0 0 0,84-119-387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2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2303 0 0,'0'0'12555'0'0,"3"2"-10888"0"0,8 3-1285 0 0,1-1 1 0 0,-1 0 0 0 0,1-1-1 0 0,0 0 1 0 0,0-1 0 0 0,0 0-1 0 0,0-1 1 0 0,0-1 0 0 0,1 0-1 0 0,13-1 1 0 0,59-9 1311 0 0,143-35 0 0 0,-74 12-801 0 0,-102 23-627 0 0,8-2-19 0 0,92-7 0 0 0,-151 19-249 0 0,85-1 43 0 0,-73 1-219 0 0,0 1 0 0 0,0 1 0 0 0,0 0 0 0 0,17 6 0 0 0,-30-8 149 0 0,16 4-1028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2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38 8287 0 0,'-8'0'299'0'0,"0"1"-1"0"0,-1 0 1 0 0,1 0-1 0 0,-1 1 1 0 0,1 0-1 0 0,0 1 1 0 0,-10 4-1 0 0,17-7-78 0 0,0 1 0 0 0,0-1-1 0 0,0 1 1 0 0,0 0 0 0 0,1-1-1 0 0,-1 1 1 0 0,0-1-1 0 0,1 1 1 0 0,-1 0 0 0 0,0 0-1 0 0,1-1 1 0 0,-1 1 0 0 0,1 0-1 0 0,-1 0 1 0 0,1 0 0 0 0,-1 0-1 0 0,1 0 1 0 0,0-1 0 0 0,-1 1-1 0 0,1 0 1 0 0,0 0-1 0 0,0 0 1 0 0,0 0 0 0 0,0 1-1 0 0,-1 0-96 0 0,1 1 0 0 0,1-1-1 0 0,-1 0 1 0 0,0 0-1 0 0,0 0 1 0 0,1 0 0 0 0,0 0-1 0 0,-1 1 1 0 0,2 1 0 0 0,0-1-25 0 0,0 0 0 0 0,0 0 0 0 0,1 0 0 0 0,-1 0 0 0 0,1-1 0 0 0,0 1 0 0 0,0-1 0 0 0,0 1 1 0 0,0-1-1 0 0,0 0 0 0 0,0 0 0 0 0,1 0 0 0 0,-1-1 0 0 0,4 2 0 0 0,10 3 220 0 0,28 7 0 0 0,-42-12-284 0 0,30 6 253 0 0,2-2 0 0 0,-1-1 0 0 0,0-1 0 0 0,1-2 1 0 0,34-4-1 0 0,173-28 1027 0 0,99-35-362 0 0,-183 34-709 0 0,86-7 152 0 0,-210 36-696 0 0,0 2 0 0 0,1 1 1 0 0,-1 1-1 0 0,0 2 0 0 0,39 9 0 0 0,-36-2-1568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2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7 12895 0 0,'0'0'595'0'0,"-2"1"-18"0"0,-10 1-29 0 0,0 1-1 0 0,0 1 0 0 0,1 0 1 0 0,-1 0-1 0 0,-14 9 2152 0 0,27-14-2682 0 0,-1 1 0 0 0,1-1 0 0 0,-1 0 0 0 0,1 1-1 0 0,-1-1 1 0 0,1 1 0 0 0,0-1 0 0 0,-1 1 0 0 0,1-1 0 0 0,-1 1-1 0 0,1-1 1 0 0,0 1 0 0 0,0 0 0 0 0,-1-1 0 0 0,2 1 0 0 0,-1 0 46 0 0,0-1 0 0 0,-1 1 0 0 0,1 0 0 0 0,0-1 0 0 0,0 1 1 0 0,-1 0-1 0 0,1-1 0 0 0,-1 1 0 0 0,1-1 0 0 0,0 1 0 0 0,-1-1 1 0 0,1 0-1 0 0,-1 1 0 0 0,1-1 0 0 0,0 0 0 0 0,15-14 3302 0 0,-11 9-3343 0 0,-5 5 8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2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17 8287 0 0,'3'-16'6356'0'0,"-10"27"-5809"0"0,-35 85 585 0 0,12-25-592 0 0,-216 483 2323 0 0,94-233-1522 0 0,148-314-1525 0 0,0-1 0 0 0,-1 0 0 0 0,1 0 1 0 0,-1-1-1 0 0,-1 1 0 0 0,-10 8 0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2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15463 0 0,'0'0'1400'0'0,"0"2"-1154"0"0,0 0-136 0 0,0 1 0 0 0,1-1 1 0 0,-1 1-1 0 0,1-1 0 0 0,0 0 1 0 0,0 0-1 0 0,-1 1 0 0 0,2-1 1 0 0,-1 0-1 0 0,0 0 0 0 0,0 0 1 0 0,1 0-1 0 0,-1 0 0 0 0,1 0 1 0 0,0-1-1 0 0,-1 1 0 0 0,1 0 0 0 0,0-1 1 0 0,0 1-1 0 0,0-1 0 0 0,0 0 1 0 0,0 0-1 0 0,5 2 0 0 0,2 1 243 0 0,0 0-1 0 0,0-1 0 0 0,0 0 1 0 0,18 2-1 0 0,5-1 37 0 0,-1-2 1 0 0,1-1-1 0 0,0-1 1 0 0,0-2 0 0 0,-1-1-1 0 0,53-13 1 0 0,-1-5 61 0 0,97-41 0 0 0,-5-7-371 0 0,-101 38-2413 0 0,-53 22 966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2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44 5527 0 0,'0'-9'498'0'0,"-1"6"-486"0"0,1 1 1 0 0,-1 0-1 0 0,1 0 0 0 0,-1 0 1 0 0,0 0-1 0 0,0 0 0 0 0,0 0 1 0 0,0 1-1 0 0,0-1 1 0 0,0 0-1 0 0,-12-11 11009 0 0,9 14-10787 0 0,0 0 1 0 0,0 0-1 0 0,-1 0 1 0 0,1 0-1 0 0,0 0 1 0 0,0 1-1 0 0,0 0 1 0 0,0 0-1 0 0,0 0 1 0 0,1 0-1 0 0,-1 0 1 0 0,1 1-1 0 0,-1 0 1 0 0,1 0-1 0 0,0 0 1 0 0,0 0-1 0 0,-4 5 1 0 0,-6 8-94 0 0,1 2 0 0 0,-13 22 1 0 0,19-31-2 0 0,2-3-148 0 0,-58 106 311 0 0,53-95-543 0 0,2 0 0 0 0,0 1-1 0 0,1 0 1 0 0,-6 30 0 0 0,11-47-779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2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88 5063 0 0,'20'-11'159'0'0,"-1"-1"0"0"0,21-17-1 0 0,-34 24 542 0 0,-1-1-1 0 0,0 1 0 0 0,3-12 4685 0 0,-8 17-5211 0 0,0 0 0 0 0,-1 0 1 0 0,1 0-1 0 0,0 0 1 0 0,0 0-1 0 0,-1 0 1 0 0,1 0-1 0 0,0-1 1 0 0,0 1-1 0 0,0 0 1 0 0,-1 0-1 0 0,1 0 1 0 0,0 0-1 0 0,-11-2 2003 0 0,2 2-1827 0 0,1 1 1 0 0,-1-1 0 0 0,0 1 0 0 0,0 1 0 0 0,1 0 0 0 0,-16 5 0 0 0,-51 25-78 0 0,65-28-187 0 0,-136 69 286 0 0,111-52-327 0 0,1 0 1 0 0,-34 29-1 0 0,63-47-35 0 0,1 1 0 0 0,-1 1 0 0 0,1-1 0 0 0,0 0 0 0 0,-6 9 0 0 0,10-13-9 0 0,0 1 0 0 0,-1-1 0 0 0,1 0 0 0 0,0 1 1 0 0,-1-1-1 0 0,1 0 0 0 0,0 1 0 0 0,0-1 1 0 0,0 0-1 0 0,-1 1 0 0 0,1-1 0 0 0,0 1 0 0 0,0-1 1 0 0,0 0-1 0 0,0 1 0 0 0,0-1 0 0 0,0 1 1 0 0,0-1-1 0 0,0 1 0 0 0,-1-1 0 0 0,2 0 1 0 0,-1 1-1 0 0,0-1 0 0 0,0 1 0 0 0,0-1 0 0 0,0 0 1 0 0,0 1-1 0 0,0-1 0 0 0,0 1 0 0 0,0-1 1 0 0,1 0-1 0 0,-1 1 0 0 0,0-1 0 0 0,0 1 0 0 0,1-1 1 0 0,-1 0-1 0 0,0 1 0 0 0,0-1 0 0 0,1 0 1 0 0,-1 0-1 0 0,0 1 0 0 0,1-1 0 0 0,0 1 1 0 0,1 1-1 0 0,0 0 0 0 0,0 0 0 0 0,0 0 0 0 0,1 0 0 0 0,-1 0 0 0 0,1-1 0 0 0,-1 1 0 0 0,1-1 0 0 0,0 1 0 0 0,0-1 0 0 0,4 1 0 0 0,37 8 0 0 0,-16-5 0 0 0,217 63 224 0 0,-233-64-161 0 0,1 0 0 0 0,18 11-1 0 0,-27-14-9 0 0,0 1 0 0 0,-1 0-1 0 0,0 0 1 0 0,0 1 0 0 0,1-1 0 0 0,-1 1-1 0 0,-1 0 1 0 0,1-1 0 0 0,0 1-1 0 0,-1 1 1 0 0,1-1 0 0 0,3 7-1 0 0,-6-9-20 0 0,1 1-1 0 0,0-1 1 0 0,-1 1-1 0 0,0 0 1 0 0,1-1-1 0 0,-1 1 1 0 0,0 0-1 0 0,0-1 1 0 0,0 1-1 0 0,0 0 1 0 0,0-1-1 0 0,0 1 1 0 0,-1-1-1 0 0,1 1 1 0 0,0 0-1 0 0,-1-1 1 0 0,1 1-1 0 0,-2 1 1 0 0,1 0 16 0 0,-1 0 0 0 0,0-1 0 0 0,0 1 1 0 0,0-1-1 0 0,0 1 0 0 0,0-1 0 0 0,-1 1 0 0 0,-4 2 1 0 0,-3 2 98 0 0,-1-1 0 0 0,0 1 1 0 0,-20 6-1 0 0,4-3 46 0 0,0-1 0 0 0,-1-1 1 0 0,-43 6-1 0 0,-87 1 123 0 0,129-14-508 0 0,1-1 0 0 0,-44-6 0 0 0,70 6 35 0 0,0-1-1 0 0,1 1 0 0 0,-1 0 1 0 0,1-1-1 0 0,-1 1 0 0 0,1-1 1 0 0,-1 1-1 0 0,1-1 0 0 0,0 0 1 0 0,-1 0-1 0 0,1 0 1 0 0,0 0-1 0 0,0 1 0 0 0,-1-2 1 0 0,1 1-1 0 0,0 0 0 0 0,-2-2 1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2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62 304 5063 0 0,'0'0'232'0'0,"0"2"-13"0"0,3 23 2093 0 0,-2 1 0 0 0,0-1 0 0 0,-2 1 0 0 0,-6 41 0 0 0,1-32-1324 0 0,-14 42 0 0 0,14-64-453 0 0,6-13-488 0 0,0 0-1 0 0,0 0 1 0 0,0 1 0 0 0,-1-1-1 0 0,1 0 1 0 0,0 0 0 0 0,0 0 0 0 0,-1 1-1 0 0,1-1 1 0 0,0 0 0 0 0,0 0-1 0 0,0 0 1 0 0,-1 0 0 0 0,1 0-1 0 0,0 0 1 0 0,-1 0 0 0 0,1 1-1 0 0,0-1 1 0 0,0 0 0 0 0,-1 0 0 0 0,1 0-1 0 0,0 0 1 0 0,-1 0 0 0 0,1 0-1 0 0,-1-1 6 0 0,0 0 1 0 0,0 1-1 0 0,1-1 0 0 0,-1 0 0 0 0,0 1 0 0 0,0-1 0 0 0,1 0 0 0 0,-1 0 1 0 0,1 0-1 0 0,-1 0 0 0 0,1 1 0 0 0,-1-1 0 0 0,1 0 0 0 0,-1 0 0 0 0,1 0 0 0 0,0 0 1 0 0,0 0-1 0 0,-1 0 0 0 0,1 0 0 0 0,0-1 0 0 0,-4-19 150 0 0,2 0-1 0 0,0 0 1 0 0,1 0-1 0 0,1 0 1 0 0,0 0 0 0 0,2 0-1 0 0,1 0 1 0 0,5-21-1 0 0,-2 18-208 0 0,1 1-1 0 0,1 1 1 0 0,1-1-1 0 0,1 2 1 0 0,1-1-1 0 0,24-35 0 0 0,-23 41-72 0 0,0 2-1 0 0,1-1 0 0 0,1 2 0 0 0,0 0 0 0 0,1 0 0 0 0,0 1 0 0 0,1 1 0 0 0,0 1 0 0 0,1 0 1 0 0,32-13-1 0 0,-33 17-95 0 0,0 0 0 0 0,0 1 0 0 0,1 1 0 0 0,-1 0 0 0 0,1 2 0 0 0,0 0 0 0 0,0 0 0 0 0,0 2 0 0 0,0 0 0 0 0,0 1 0 0 0,0 1 0 0 0,26 5 0 0 0,-32-4-302 0 0,0 1 0 0 0,-1 0 1 0 0,1 1-1 0 0,10 6 0 0 0,-2 0-1421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10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10591 0 0,'0'0'10711'0'0,"-1"3"-10438"0"0,-6 9-130 0 0,-1 0 1 0 0,0 0-1 0 0,0-1 0 0 0,-1 0 0 0 0,-17 15 0 0 0,-13 17-154 0 0,34-37 11 0 0,-7 7 0 0 0,1 2 0 0 0,1-1 0 0 0,0 2 0 0 0,-9 18 0 0 0,14-16 0 0 0,4-1 0 0 0,1-16 0 0 0,0 0 0 0 0,0 0 0 0 0,0 0 0 0 0,0 0 0 0 0,1 0 0 0 0,-1 0 0 0 0,0 0 0 0 0,1 0 0 0 0,-1 0 0 0 0,0 0 0 0 0,1 0 0 0 0,0 2 0 0 0,1-1 8 0 0,0-1 1 0 0,0 1-1 0 0,0 0 0 0 0,0-1 0 0 0,1 1 1 0 0,-1-1-1 0 0,0 0 0 0 0,1 0 0 0 0,-1 0 1 0 0,1 0-1 0 0,-1 0 0 0 0,1 0 0 0 0,-1-1 0 0 0,1 1 1 0 0,0-1-1 0 0,-1 0 0 0 0,1 1 0 0 0,0-1 1 0 0,-1-1-1 0 0,5 1 0 0 0,7-2 38 0 0,0 0 0 0 0,22-8 0 0 0,-28 8-53 0 0,9-3-98 0 0,0-1-1 0 0,0-1 1 0 0,25-13-1 0 0,-25 9-1667 0 0,22-16-1 0 0,-19 11-5113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25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82 12263 0 0,'0'0'1112'0'0,"-1"1"-917"0"0,-2 3 180 0 0,1 0 0 0 0,0 0-1 0 0,0 1 1 0 0,0-1 0 0 0,0 0 0 0 0,1 1 0 0 0,-1-1-1 0 0,1 1 1 0 0,0 0 0 0 0,1-1 0 0 0,-1 1 0 0 0,1 9-1 0 0,0-12-248 0 0,1-1 0 0 0,-1 1 0 0 0,1 0-1 0 0,-1 0 1 0 0,1 0 0 0 0,0-1 0 0 0,0 1-1 0 0,0 0 1 0 0,0-1 0 0 0,0 1 0 0 0,0 0-1 0 0,0-1 1 0 0,0 1 0 0 0,1-1 0 0 0,-1 0 0 0 0,1 0-1 0 0,-1 1 1 0 0,1-1 0 0 0,-1 0 0 0 0,1 0-1 0 0,0 0 1 0 0,-1 0 0 0 0,1-1 0 0 0,0 1-1 0 0,0 0 1 0 0,0-1 0 0 0,-1 1 0 0 0,1-1-1 0 0,2 0 1 0 0,9 2 138 0 0,-1-1 0 0 0,1 0-1 0 0,-1-2 1 0 0,1 1 0 0 0,-1-1-1 0 0,0-1 1 0 0,1 0 0 0 0,13-5 0 0 0,7-3 66 0 0,53-24 1 0 0,-70 26-325 0 0,-1 0 0 0 0,18-11 0 0 0,-28 15-22 0 0,1 0 0 0 0,-1 0 0 0 0,0-1 0 0 0,0 0 0 0 0,0 0 0 0 0,-1 0 0 0 0,0 0 0 0 0,6-10 0 0 0,-9 14-1 0 0,0 0-1 0 0,0 0 1 0 0,-1 0-1 0 0,1-1 0 0 0,-1 1 1 0 0,1 0-1 0 0,-1 0 1 0 0,1-1-1 0 0,-1 1 0 0 0,0 0 1 0 0,0-1-1 0 0,0 1 1 0 0,0-1-1 0 0,0 1 0 0 0,0 0 1 0 0,0-1-1 0 0,0 1 0 0 0,0 0 1 0 0,0-1-1 0 0,-1 1 1 0 0,0-2-1 0 0,0 1-8 0 0,0 1-1 0 0,0 0 0 0 0,0 0 1 0 0,0 0-1 0 0,0 0 1 0 0,0 0-1 0 0,0 0 1 0 0,0 1-1 0 0,-1-1 1 0 0,1 0-1 0 0,0 0 1 0 0,-1 1-1 0 0,1-1 0 0 0,0 1 1 0 0,-1-1-1 0 0,-2 1 1 0 0,-3-1-60 0 0,0 0 1 0 0,0 0-1 0 0,0 1 1 0 0,0 0-1 0 0,-1 1 1 0 0,-12 2-1 0 0,-14 6-118 0 0,0 2 0 0 0,1 1 0 0 0,1 1 0 0 0,-59 35 0 0 0,55-27 143 0 0,-60 48 0 0 0,77-53 51 0 0,1 1 0 0 0,1 0 0 0 0,0 1 0 0 0,-20 30 0 0 0,35-45 10 0 0,0 0 0 0 0,0 0 0 0 0,0 0 0 0 0,1 1 0 0 0,0-1 0 0 0,-1 0 0 0 0,1 1 0 0 0,0 0 0 0 0,1-1 0 0 0,-1 1 0 0 0,0-1 0 0 0,1 1 0 0 0,0 5 0 0 0,0-7 0 0 0,1 1 0 0 0,-1-1 0 0 0,1 1 0 0 0,-1-1 0 0 0,1 0 0 0 0,0 0 0 0 0,0 1 0 0 0,0-1 0 0 0,0 0 0 0 0,0 0 0 0 0,1 0 0 0 0,-1 0 0 0 0,1 0 0 0 0,-1 0 0 0 0,1-1 0 0 0,0 1 0 0 0,0 0 0 0 0,-1-1 0 0 0,1 1 0 0 0,0-1 0 0 0,4 2 0 0 0,4 2-1 0 0,0-1-1 0 0,0 0 1 0 0,1 0-1 0 0,-1-1 1 0 0,1 0-1 0 0,15 1 1 0 0,69 2-1346 0 0,-59-5-369 0 0,0 1 100 0 0,0-4-15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25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554 250 4143 0 0,'68'-69'1228'0'0,"37"-47"11941"0"0,-64 63-10440 0 0,-40 52-2480 0 0,-4-4 225 0 0,2 5-464 0 0,1-1 1 0 0,0 1 0 0 0,0 0-1 0 0,0 0 1 0 0,0-1 0 0 0,-1 1-1 0 0,1 0 1 0 0,0-1 0 0 0,0 1-1 0 0,-1 0 1 0 0,1 0 0 0 0,0-1-1 0 0,-1 1 1 0 0,1 0-1 0 0,0 0 1 0 0,-1 0 0 0 0,1 0-1 0 0,0-1 1 0 0,-1 1 0 0 0,1 0-1 0 0,0 0 1 0 0,-1 0 0 0 0,1 0-1 0 0,0 0 1 0 0,-1 0 0 0 0,0 0-1 0 0,-4-1 7 0 0,-1 1 1 0 0,0 0-1 0 0,1 1 0 0 0,-1-1 1 0 0,0 1-1 0 0,1 0 0 0 0,-1 0 1 0 0,1 1-1 0 0,-8 2 0 0 0,-8 5 42 0 0,-20 12 1 0 0,30-15-56 0 0,-179 112-10 0 0,173-108 1 0 0,-4 6-19 0 0,-23 21-1 0 0,27-22 21 0 0,15-13 3 0 0,0 0 1 0 0,0-1-1 0 0,1 1 0 0 0,-1 0 0 0 0,1 0 0 0 0,-1 0 1 0 0,1 0-1 0 0,0 0 0 0 0,-1 0 0 0 0,1 0 0 0 0,0 0 1 0 0,1 1-1 0 0,-1-1 0 0 0,-1 3 0 0 0,3-4-1 0 0,-1-1-1 0 0,0 1 0 0 0,0-1 1 0 0,0 1-1 0 0,1-1 0 0 0,-1 1 1 0 0,0-1-1 0 0,0 1 1 0 0,1-1-1 0 0,-1 1 0 0 0,0-1 1 0 0,1 1-1 0 0,-1-1 0 0 0,1 0 1 0 0,-1 1-1 0 0,1-1 1 0 0,-1 0-1 0 0,1 1 0 0 0,-1-1 1 0 0,1 0-1 0 0,0 1 0 0 0,0 0 1 0 0,2 1-4 0 0,1 0 0 0 0,-1-1 0 0 0,1 1 0 0 0,0 0-1 0 0,0-1 1 0 0,0 0 0 0 0,0 0 0 0 0,0 0 0 0 0,0-1 0 0 0,0 1 0 0 0,0-1 0 0 0,0 0-1 0 0,0 0 1 0 0,6-1 0 0 0,5-1-35 0 0,-1 0-1 0 0,23-7 1 0 0,-13 1-69 0 0,0-1 0 0 0,36-19 0 0 0,41-31-80 0 0,-68 39 262 0 0,-110 110 1397 0 0,-357 471-1961 0 0,391-499-281 0 0,11-18 385 0 0,2 2 0 0 0,-28 57 0 0 0,55-96 440 0 0,0 0-1 0 0,0 0 1 0 0,1 1 0 0 0,0-1-1 0 0,0 1 1 0 0,-1 14 0 0 0,3-21-47 0 0,0-1 1 0 0,0 1 0 0 0,0-1 0 0 0,0 1 0 0 0,1-1 0 0 0,-1 1 0 0 0,0-1 0 0 0,0 1-1 0 0,1-1 1 0 0,-1 1 0 0 0,0-1 0 0 0,1 0 0 0 0,-1 1 0 0 0,0-1 0 0 0,1 1 0 0 0,-1-1-1 0 0,1 0 1 0 0,-1 0 0 0 0,1 1 0 0 0,-1-1 0 0 0,0 0 0 0 0,1 0 0 0 0,-1 1 0 0 0,1-1-1 0 0,0 0 1 0 0,12 3 48 0 0,-6-3-41 0 0,-1 0 1 0 0,1 0-1 0 0,0-1 0 0 0,0 0 0 0 0,0 0 0 0 0,0 0 1 0 0,10-5-1 0 0,46-20-424 0 0,-37 13-396 0 0,-2-2 0 0 0,0 0 0 0 0,27-23 0 0 0,-12 7-980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26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8751 0 0,'-1'0'674'0'0,"-14"7"319"0"0,2 0 1 0 0,-1 1-1 0 0,1 0 1 0 0,0 1-1 0 0,1 0 1 0 0,0 1-1 0 0,0 1 1 0 0,1 0-1 0 0,-12 15 1 0 0,7-5-388 0 0,1 0 0 0 0,0 1 0 0 0,2 0 0 0 0,-19 44 0 0 0,26-51-559 0 0,1 0 0 0 0,1 0 0 0 0,0 0 1 0 0,0 1-1 0 0,2-1 0 0 0,0 1 0 0 0,0 22 0 0 0,2-32-29 0 0,1-1-1 0 0,0 1 0 0 0,0 0 1 0 0,0 0-1 0 0,0-1 0 0 0,1 1 0 0 0,0-1 1 0 0,0 1-1 0 0,1-1 0 0 0,3 7 1 0 0,-4-9-13 0 0,1 0 0 0 0,-1 0 0 0 0,1 0 0 0 0,0 0 0 0 0,0 0 0 0 0,0 0 0 0 0,0-1 0 0 0,1 1 0 0 0,-1-1 1 0 0,1 0-1 0 0,0 0 0 0 0,-1 0 0 0 0,1-1 0 0 0,0 0 0 0 0,8 3 0 0 0,-4-3 30 0 0,-1 0 0 0 0,1-1 1 0 0,0 0-1 0 0,-1 0 0 0 0,1-1 0 0 0,0 0 0 0 0,-1 0 0 0 0,1 0 0 0 0,-1-1 1 0 0,1-1-1 0 0,-1 1 0 0 0,0-1 0 0 0,0 0 0 0 0,0-1 0 0 0,9-5 0 0 0,1-2 88 0 0,-1-1-1 0 0,0 0 1 0 0,-1-1-1 0 0,24-26 1 0 0,-13 7-112 0 0,-1-2 0 0 0,-2-1 0 0 0,25-50-1 0 0,-3 4-3629 0 0,-29 54 1652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2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15575 0 0,'0'0'712'0'0,"1"1"-14"0"0,7 5-320 0 0,-2 0 1 0 0,1 0-1 0 0,-1 1 1 0 0,0-1-1 0 0,8 13 1 0 0,-11-15-103 0 0,-1 0-1 0 0,0 0 1 0 0,0 0 0 0 0,0 1-1 0 0,0-1 1 0 0,-1 0 0 0 0,0 1-1 0 0,0-1 1 0 0,0 1 0 0 0,0 0-1 0 0,-1-1 1 0 0,0 1 0 0 0,0 6-1 0 0,-2-1-126 0 0,1 0 0 0 0,-2 0 0 0 0,0 0 0 0 0,0 0 0 0 0,0-1 0 0 0,-1 1 0 0 0,-1-1 0 0 0,-5 9 0 0 0,-51 69 18 0 0,40-59-82 0 0,2-3-312 0 0,-20 28 633 0 0,18-16-4630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2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1 419 4607 0 0,'0'3'208'0'0,"-1"5"-142"0"0,2 0 1 0 0,-1 1-1 0 0,1-1 0 0 0,1 0 0 0 0,3 12 0 0 0,-4-17 523 0 0,0 0-1 0 0,0 0 1 0 0,1 0 0 0 0,0 0 0 0 0,3 5 0 0 0,-4-7-304 0 0,0 0 1 0 0,1 1 0 0 0,-1-1 0 0 0,0 0-1 0 0,1 0 1 0 0,-1 0 0 0 0,1 0 0 0 0,0 0-1 0 0,-1 0 1 0 0,1-1 0 0 0,0 1 0 0 0,-1 0-1 0 0,1-1 1 0 0,0 1 0 0 0,0-1-1 0 0,-1 0 1 0 0,1 0 0 0 0,0 0 0 0 0,0 0-1 0 0,0 0 1 0 0,-1 0 0 0 0,1 0 0 0 0,0 0-1 0 0,0-1 1 0 0,-1 1 0 0 0,1-1 0 0 0,0 1-1 0 0,1-2 1 0 0,3 0 268 0 0,0-1 1 0 0,0 0-1 0 0,0 0 0 0 0,-1 0 1 0 0,0-1-1 0 0,6-5 0 0 0,-5 4-132 0 0,0-1-1 0 0,-1 0 1 0 0,0 0 0 0 0,0-1-1 0 0,-1 1 1 0 0,1-1 0 0 0,-2 0-1 0 0,7-14 1 0 0,-1-5 319 0 0,8-34 0 0 0,1-2-242 0 0,-9 34-472 0 0,2 1 1 0 0,2 1-1 0 0,19-33 0 0 0,-25 47-394 0 0,1 1 0 0 0,0 0 0 0 0,1 1 0 0 0,0 0 0 0 0,0 0 0 0 0,1 1 0 0 0,0 0 0 0 0,1 1 0 0 0,16-10 0 0 0,-19 14-578 0 0,-1 1 0 0 0,1 0 0 0 0,0 1 1 0 0,15-3-1 0 0,-7 1-1058 0 0</inkml:trace>
  <inkml:trace contextRef="#ctx0" brushRef="#br0" timeOffset="1">609 76 8287 0 0,'0'0'639'0'0,"1"2"-415"0"0,29 25 6200 0 0,-19-18-4444 0 0,-2-3-1458 0 0,-1-1 1 0 0,1 0-1 0 0,0-1 0 0 0,1 1 1 0 0,-1-2-1 0 0,1 1 0 0 0,12 2 1 0 0,-17-5-418 0 0,0-1 1 0 0,0 1 0 0 0,0-1 0 0 0,0 0 0 0 0,0 0 0 0 0,0-1 0 0 0,0 1 0 0 0,-1-1 0 0 0,1 0 0 0 0,0 0 0 0 0,0-1 0 0 0,-1 0 0 0 0,1 1-1 0 0,-1-2 1 0 0,1 1 0 0 0,-1 0 0 0 0,5-4 0 0 0,4-3 28 0 0,-7 5-80 0 0,-1 1 0 0 0,0-1 1 0 0,0 0-1 0 0,0 0 0 0 0,-1 0 0 0 0,1-1 1 0 0,-1 1-1 0 0,0-1 0 0 0,5-8 0 0 0,-9 11-49 0 0,1 1 1 0 0,-1-1-1 0 0,1 1 0 0 0,-1-1 0 0 0,0 1 1 0 0,0-1-1 0 0,0 0 0 0 0,0 1 1 0 0,0-1-1 0 0,0-1 0 0 0,-1 2-5 0 0,1 0 0 0 0,0 1 0 0 0,0-1 0 0 0,0 0 0 0 0,0 0 0 0 0,-1 0 0 0 0,1 1-1 0 0,0-1 1 0 0,-1 0 0 0 0,1 0 0 0 0,-1 1 0 0 0,1-1 0 0 0,-1 0 0 0 0,1 1 0 0 0,-1-1 0 0 0,1 0 0 0 0,-1 1 0 0 0,1-1 0 0 0,-1 1 0 0 0,0-1-1 0 0,1 1 1 0 0,-1-1 0 0 0,0 1 0 0 0,-1-1 0 0 0,0 1-33 0 0,-1-1 1 0 0,0 1-1 0 0,0 0 0 0 0,0 0 1 0 0,0 0-1 0 0,0 0 0 0 0,0 0 1 0 0,0 1-1 0 0,0-1 0 0 0,0 1 1 0 0,-4 1-1 0 0,-33 15-246 0 0,28-11 202 0 0,-5 1 36 0 0,1 2-1 0 0,0 0 1 0 0,0 1 0 0 0,1 0-1 0 0,0 1 1 0 0,0 1 0 0 0,2 0-1 0 0,-1 1 1 0 0,2 1 0 0 0,0 0-1 0 0,0 1 1 0 0,1 0 0 0 0,-16 30-1 0 0,25-41-125 0 0,0 0 0 0 0,1 1 0 0 0,-1-1 0 0 0,1 0 0 0 0,-1 1-1 0 0,1-1 1 0 0,1 1 0 0 0,-1-1 0 0 0,1 1 0 0 0,0 0 0 0 0,0-1 0 0 0,0 1-1 0 0,0-1 1 0 0,1 1 0 0 0,1 5 0 0 0,3 3-1268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2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152 421 15087 0 0,'0'0'694'0'0,"2"0"-22"0"0,7 1 4089 0 0,-11 0-4136 0 0,-11 1-331 0 0,-1 1 0 0 0,1-2 0 0 0,-1 0 0 0 0,1-1 0 0 0,-1 0 0 0 0,1-1 0 0 0,-16-3 0 0 0,27 4-298 0 0,0-1 1 0 0,0 0-1 0 0,0 0 0 0 0,0 0 1 0 0,0 0-1 0 0,0 0 0 0 0,0 0 1 0 0,1-1-1 0 0,-1 1 0 0 0,0 0 1 0 0,1-1-1 0 0,0 0 0 0 0,-1 1 1 0 0,1-1-1 0 0,0 0 0 0 0,-1 0 1 0 0,1 1-1 0 0,0-1 0 0 0,0 0 1 0 0,1 0-1 0 0,-1 0 0 0 0,0 0 1 0 0,0-3-1 0 0,0 0-5 0 0,0 1 1 0 0,1-1-1 0 0,-1 1 0 0 0,1-1 0 0 0,0 0 0 0 0,0 1 1 0 0,1-1-1 0 0,-1 0 0 0 0,3-8 0 0 0,2 0 2 0 0,0 0 0 0 0,1 0-1 0 0,0 0 1 0 0,1 1 0 0 0,0 0 0 0 0,1 0-1 0 0,1 0 1 0 0,0 1 0 0 0,0 1 0 0 0,1 0-1 0 0,13-11 1 0 0,1 2-22 0 0,1 1-1 0 0,1 1 1 0 0,1 1-1 0 0,31-14 0 0 0,-26 15 13 0 0,2 2 0 0 0,0 1 0 0 0,0 1 0 0 0,1 2-1 0 0,0 2 1 0 0,0 1 0 0 0,1 2 0 0 0,0 1 0 0 0,64 4-1 0 0,-93-1 76 0 0,0 1-1 0 0,0 0 0 0 0,0 1 1 0 0,0-1-1 0 0,-1 1 0 0 0,12 5 0 0 0,-17-6-27 0 0,1 0 0 0 0,0 0 0 0 0,-1 0 0 0 0,1 0 0 0 0,-1 0 0 0 0,1 0 0 0 0,-1 0 0 0 0,1 1 0 0 0,-1-1 0 0 0,0 1 0 0 0,0-1 0 0 0,1 1 0 0 0,-1-1 0 0 0,0 1 0 0 0,-1 0 0 0 0,1-1 0 0 0,0 1 0 0 0,0 0 0 0 0,-1 0 0 0 0,1-1 0 0 0,-1 1 0 0 0,1 0 0 0 0,-1 0 0 0 0,0 0 0 0 0,0 0 0 0 0,0 0 0 0 0,0 0 0 0 0,0-1 0 0 0,-1 4-1 0 0,0 1 43 0 0,-1 1 0 0 0,0-1-1 0 0,0 0 1 0 0,-1 1-1 0 0,0-1 1 0 0,0 0-1 0 0,-8 10 1 0 0,-31 37 210 0 0,12-24-276 0 0,0 0 0 0 0,-2-3-1 0 0,-1 0 1 0 0,-1-2 0 0 0,-52 27 0 0 0,74-44-126 0 0,0-1 1 0 0,0-1 0 0 0,-16 5-1 0 0,23-9-6 0 0,0 1-1 0 0,0-1 1 0 0,-1-1-1 0 0,1 1 1 0 0,0-1 0 0 0,0 1-1 0 0,-1-1 1 0 0,1-1-1 0 0,0 1 1 0 0,0-1 0 0 0,-5-1-1 0 0,7 1-54 0 0,1 0-1 0 0,0 0 1 0 0,0-1-1 0 0,0 1 1 0 0,0-1 0 0 0,0 1-1 0 0,0-1 1 0 0,0 1-1 0 0,1-1 1 0 0,-1 0-1 0 0,1 0 1 0 0,-1 0 0 0 0,1 0-1 0 0,0 0 1 0 0,0 0-1 0 0,-1-1 1 0 0,1 1-1 0 0,1 0 1 0 0,-1 0 0 0 0,0-1-1 0 0,1 1 1 0 0,-1-1-1 0 0,1 1 1 0 0,0 0-1 0 0,0-1 1 0 0,0-4 0 0 0,1-13-1669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2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6447 0 0,'-2'3'6530'0'0,"-16"29"-546"0"0,-15 15-3664 0 0,16-24-2216 0 0,-18 32 1 0 0,-4 18 553 0 0,-42 84 137 0 0,11-21-619 0 0,41-84-437 0 0,3 1 0 0 0,-22 61-1 0 0,46-110 213 0 0,1 1 0 0 0,-1 0 0 0 0,1 0 0 0 0,1-1 0 0 0,-1 9 0 0 0,0-11-59 0 0,2-1 0 0 0,-1 1 0 0 0,0-1 0 0 0,0 1 0 0 0,0-1-1 0 0,1 1 1 0 0,-1-1 0 0 0,1 1 0 0 0,-1-1 0 0 0,1 1 0 0 0,0-1-1 0 0,0 0 1 0 0,-1 1 0 0 0,1-1 0 0 0,0 0 0 0 0,0 1 0 0 0,0-1-1 0 0,0 0 1 0 0,1 0 0 0 0,1 2 0 0 0,6 2-1023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3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36 9759 0 0,'0'0'447'0'0,"0"-2"-11"0"0,-3-14 4976 0 0,2 14-4873 0 0,-11-11 1483 0 0,10 11-1750 0 0,1 2 4 0 0,-2 0-195 0 0,0 0 0 0 0,0 0 1 0 0,0 0-1 0 0,0 0 0 0 0,1 1 0 0 0,-1-1 0 0 0,0 1 0 0 0,0-1 0 0 0,1 1 1 0 0,-1 0-1 0 0,0 0 0 0 0,1 0 0 0 0,-1 1 0 0 0,1-1 0 0 0,0 1 0 0 0,-1-1 0 0 0,-3 4 1 0 0,-4 4-12 0 0,0 1 0 0 0,-13 17 1 0 0,-2 1 13 0 0,-14 11-84 0 0,-23 22 0 0 0,-90 114 0 0 0,142-160-1 0 0,0 0-1 0 0,1 1 1 0 0,0 0-1 0 0,1 1 1 0 0,1 0 0 0 0,1 0-1 0 0,1 0 1 0 0,-6 31-1 0 0,9-35-6 0 0,0-1-1 0 0,1 1 1 0 0,1-1 0 0 0,0 1-1 0 0,1-1 1 0 0,0 1-1 0 0,1-1 1 0 0,1 1 0 0 0,0-1-1 0 0,0 0 1 0 0,1 0-1 0 0,1 0 1 0 0,8 16 0 0 0,-3-12 0 0 0,0-1 0 0 0,1-1 0 0 0,0 0 1 0 0,1-1-1 0 0,0 0 0 0 0,24 19 0 0 0,93 56-60 0 0,-18-14 41 0 0,-67-40 11 0 0,41 39 0 0 0,-70-58 11 0 0,-1 0 0 0 0,-1 1-1 0 0,0 1 1 0 0,-1 0 0 0 0,19 37-1 0 0,-25-41 7 0 0,-1 1 0 0 0,0 0-1 0 0,-1 0 1 0 0,0 0 0 0 0,-1 1-1 0 0,-1-1 1 0 0,0 1 0 0 0,-1-1 0 0 0,-1 1-1 0 0,0-1 1 0 0,-1 1 0 0 0,-1 0-1 0 0,0-1 1 0 0,-1 1 0 0 0,0-1-1 0 0,-6 14 1 0 0,9-27 0 0 0,-5 17 19 0 0,-1 0 0 0 0,-1 0 0 0 0,0-1 0 0 0,-2 1-1 0 0,-14 23 1 0 0,-8 0 22 0 0,-46 49 0 0 0,58-71-20 0 0,0-2 0 0 0,-1 0 0 0 0,-1-1 0 0 0,-33 20 0 0 0,50-34-19 0 0,-78 40 4 0 0,191-94-3245 0 0,-87 40 1916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37 5983 0 0,'16'-7'87'0'0,"0"2"-1"0"0,0 0 0 0 0,21-3 0 0 0,1 2 2643 0 0,-26 4-856 0 0,10-1 9098 0 0,-24 4-10756 0 0,-56 52 17 0 0,-8 6-77 0 0,5 10-182 0 0,3 2-1 0 0,-85 137 0 0 0,120-171 12 0 0,2 1-1 0 0,-25 60 0 0 0,40-83 9 0 0,1-1 1 0 0,1 1-1 0 0,0 0 1 0 0,1 0-1 0 0,0 1 1 0 0,2-1-1 0 0,0 0 1 0 0,0 1-1 0 0,1-1 1 0 0,4 25-1 0 0,-1-29-29 0 0,1 1 0 0 0,0-1-1 0 0,0 0 1 0 0,1 0 0 0 0,1 0-1 0 0,0-1 1 0 0,0 0 0 0 0,1 0-1 0 0,0-1 1 0 0,1 1 0 0 0,0-2-1 0 0,0 1 1 0 0,13 9 0 0 0,14 10-243 0 0,1-2 0 0 0,46 25 0 0 0,-76-48 266 0 0,30 18-34 0 0,-1 2-1 0 0,-1 1 1 0 0,50 45 0 0 0,-73-58 47 0 0,0 1 1 0 0,-1 0-1 0 0,0 0 1 0 0,-1 1-1 0 0,-1 0 1 0 0,0 1-1 0 0,0 0 1 0 0,-2 0-1 0 0,1 1 1 0 0,-2-1-1 0 0,0 1 1 0 0,5 31-1 0 0,-8-31 48 0 0,0 1 0 0 0,-1 0 0 0 0,-1-1-1 0 0,-1 1 1 0 0,0 0 0 0 0,-1-1 0 0 0,-1 1 0 0 0,-7 23 0 0 0,-52 136 1751 0 0,55-155-1674 0 0,2-8 4 0 0,3-8-117 0 0,0 1-1 0 0,1 0 1 0 0,-1-1 0 0 0,1 1 0 0 0,0 0 0 0 0,1-1 0 0 0,-1 1 0 0 0,1 6-1 0 0,-1 0 62 0 0,-1 5 13 0 0,2-13-96 0 0,2 9-16 0 0,-1-12-8 0 0,-1 1 0 0 0,0 0 0 0 0,0 0 0 0 0,0 0 0 0 0,0 0 0 0 0,0 0 0 0 0,0 0 0 0 0,0 0 0 0 0,0 0 0 0 0,0 0 0 0 0,0 0 0 0 0,0 0 0 0 0,-1 0 0 0 0,1-1 0 0 0,0 1 0 0 0,-1 0 0 0 0,1 0 0 0 0,-1 0 0 0 0,0 1 0 0 0,-13 27-161 0 0,14-27 120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3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45 7111 0 0,'0'0'3919'0'0,"-3"1"-3051"0"0,3-1-790 0 0,0 0-1 0 0,-1 0 1 0 0,1 0 0 0 0,0 0 0 0 0,-1 0-1 0 0,1 0 1 0 0,0 0 0 0 0,-1 0-1 0 0,1 0 1 0 0,0 0 0 0 0,-1 0 0 0 0,1 0-1 0 0,0 0 1 0 0,-1 1 0 0 0,1-1 0 0 0,0 0-1 0 0,0 0 1 0 0,-1 0 0 0 0,1 1-1 0 0,0-1 1 0 0,0 0 0 0 0,-1 0 0 0 0,1 1-1 0 0,0-1 1 0 0,5 5 4269 0 0,9 0-683 0 0,-6-3-4846 0 0,10-1 1457 0 0,-1-1 0 0 0,0-1 1 0 0,1 0-1 0 0,-1-2 0 0 0,25-5 1 0 0,-16 3-104 0 0,28-6 1 0 0,43-7 19 0 0,-33 9-2900 0 0,-48 7-2321 0 0,-1-1-1494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10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14223 0 0,'0'0'3362'0'0,"0"4"-2737"0"0,-5 14-169 0 0,-1-1 1 0 0,-1 1 0 0 0,0-1-1 0 0,-13 21 1 0 0,2-4-241 0 0,-110 243 632 0 0,100-217-919 0 0,25-52-272 0 0,-1 0-1 0 0,0 0 1 0 0,0 0 0 0 0,-1-1 0 0 0,0 0-1 0 0,-1 0 1 0 0,0 0 0 0 0,0 0-1 0 0,0-1 1 0 0,-11 8 0 0 0,15-13-810 0 0,-10 3-4141 0 0</inkml:trace>
  <inkml:trace contextRef="#ctx0" brushRef="#br0" timeOffset="1">0 546 6911 0 0,'0'0'528'0'0,"2"-2"-42"0"0,0-1 276 0 0,1 0-1 0 0,0 0 1 0 0,0 0 0 0 0,0 1 0 0 0,0-1 0 0 0,0 1-1 0 0,1 0 1 0 0,-1 0 0 0 0,5-2 0 0 0,39-14 1901 0 0,-19 7-1583 0 0,-27 11-1065 0 0,63-25 1135 0 0,-2-3-1 0 0,60-37 1 0 0,-17 4-513 0 0,29-18 363 0 0,-111 64-2317 0 0,-1-1 1 0 0,-1-2-1 0 0,31-31 1 0 0,-44 39-5774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3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414 615 11687 0 0,'0'0'1338'0'0,"2"2"-869"0"0,5 5 126 0 0,-5-5 21 0 0,0-1-19 0 0,1-1-478 0 0,-1 1 1 0 0,0 0-1 0 0,0-1 1 0 0,0 0-1 0 0,0 1 1 0 0,1-1-1 0 0,-1 0 1 0 0,0 0-1 0 0,0 0 1 0 0,0-1-1 0 0,1 1 1 0 0,-1 0-1 0 0,0-1 1 0 0,0 0-1 0 0,0 1 1 0 0,0-1-1 0 0,0 0 1 0 0,3-1-1 0 0,0-1 99 0 0,-1-1-1 0 0,1 1 1 0 0,-1-1-1 0 0,0 1 0 0 0,0-1 1 0 0,7-8-1 0 0,-5 3 25 0 0,-1 0-1 0 0,1 1 1 0 0,-1-2 0 0 0,-1 1-1 0 0,0 0 1 0 0,0-1 0 0 0,-1 0-1 0 0,3-14 1 0 0,1-12-4 0 0,1-39 0 0 0,-3 25-58 0 0,0-2-37 0 0,3-15-43 0 0,17-74 0 0 0,-8 84-371 0 0,-17 56 255 0 0,0 0 1 0 0,0 0 0 0 0,0 0 0 0 0,0 1 0 0 0,1-1 0 0 0,-1 0 0 0 0,0 1 0 0 0,1-1 0 0 0,-1 0 0 0 0,1 1 0 0 0,-1-1 0 0 0,1 0 0 0 0,-1 1 0 0 0,1-1 0 0 0,-1 1 0 0 0,1-1 0 0 0,-1 1 0 0 0,2-2 0 0 0,-2 3 9 0 0,1-1 0 0 0,-1 0 0 0 0,0 0 0 0 0,1 0 0 0 0,-1 0 0 0 0,0 0 0 0 0,1 0 0 0 0,-1 0 0 0 0,0 0 0 0 0,1 1 0 0 0,-1-1 0 0 0,0 0-1 0 0,1 0 1 0 0,-1 0 0 0 0,0 1 0 0 0,0-1 0 0 0,1 0 0 0 0,-1 0 0 0 0,0 1 0 0 0,0-1 0 0 0,0 0 0 0 0,1 1 0 0 0,-1-1 0 0 0,0 0 0 0 0,0 1 0 0 0,0 0 0 0 0,2 2 0 0 0,-1 1 0 0 0,1-1-1 0 0,-1 1 1 0 0,0 0 0 0 0,0 7 0 0 0,-1 2 12 0 0,0-1-1 0 0,-1 1 1 0 0,-1 0 0 0 0,0 0-1 0 0,-5 18 1 0 0,-26 63 142 0 0,24-74-137 0 0,0-1 0 0 0,-1-1 1 0 0,-1 0-1 0 0,0 0 0 0 0,-2-1 1 0 0,0-1-1 0 0,-1 0 0 0 0,0 0 1 0 0,-19 14-1 0 0,12-13-92 0 0,0-1 0 0 0,-1-1 1 0 0,-1-1-1 0 0,-1-1 0 0 0,0-1 0 0 0,-46 17 1 0 0,48-22-21 0 0,0 0 1 0 0,-1-2 0 0 0,-27 4 0 0 0,43-9 90 0 0,-1 1 0 0 0,0-1 0 0 0,0 0 0 0 0,0 0 0 0 0,0-1-1 0 0,1 0 1 0 0,-1-1 0 0 0,0 0 0 0 0,1 0 0 0 0,-1 0-1 0 0,1-1 1 0 0,0 0 0 0 0,-8-5 0 0 0,12 6 16 0 0,1 1 1 0 0,0-1-1 0 0,0 1 1 0 0,0-1 0 0 0,0 0-1 0 0,1 1 1 0 0,-1-1-1 0 0,0 0 1 0 0,1 0-1 0 0,-1 0 1 0 0,1-1-1 0 0,0 1 1 0 0,-1 0 0 0 0,1 0-1 0 0,0-1 1 0 0,0 1-1 0 0,1-1 1 0 0,-2-3-1 0 0,2 3-4 0 0,0-1 0 0 0,0 0 1 0 0,0 0-1 0 0,0 0 0 0 0,1 0 0 0 0,-1 1 0 0 0,1-1 0 0 0,0 0 0 0 0,0 0 0 0 0,1 1 1 0 0,1-5-1 0 0,2-1-3 0 0,-1 1 0 0 0,2 0 0 0 0,-1 0 0 0 0,1 0 0 0 0,0 1 0 0 0,1 0 0 0 0,-1 0 0 0 0,16-12 0 0 0,-14 14 20 0 0,0 0 0 0 0,0 0 0 0 0,0 1 0 0 0,1 0 0 0 0,-1 1 0 0 0,1-1 0 0 0,0 2 0 0 0,0-1 0 0 0,0 1 0 0 0,0 1 0 0 0,1 0-1 0 0,-1 0 1 0 0,0 1 0 0 0,1 0 0 0 0,14 2 0 0 0,-13 0 69 0 0,-1 0 0 0 0,1 1 0 0 0,-1 0 0 0 0,0 1 1 0 0,0 0-1 0 0,0 1 0 0 0,-1 0 0 0 0,1 0 0 0 0,-1 1 0 0 0,0 0 0 0 0,-1 1 0 0 0,0 0 0 0 0,10 10 0 0 0,22 31 86 0 0,-28-32-105 0 0,28 29 0 0 0,-38-43-180 0 0,1 0 0 0 0,-1 0-1 0 0,1-1 1 0 0,-1 1 0 0 0,1 0 0 0 0,0-1-1 0 0,0 0 1 0 0,0 0 0 0 0,-1 0 0 0 0,1 0-1 0 0,0 0 1 0 0,0 0 0 0 0,0-1-1 0 0,1 1 1 0 0,-1-1 0 0 0,0 0 0 0 0,0 0-1 0 0,0 0 1 0 0,4-1 0 0 0,6-3-7256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3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684 593 6447 0 0,'0'0'14207'0'0,"4"-8"-13230"0"0,1-5-755 0 0,-1-2 0 0 0,0 1 0 0 0,3-23 0 0 0,0-2-22 0 0,77-278-664 0 0,-51 208 48 0 0,-32 104 417 0 0,1 1-1 0 0,-1-1 1 0 0,1 1-1 0 0,3-7 1 0 0,1 1 11 0 0,-6 8 125 0 0,-2 16-13 0 0,-3 11-121 0 0,-2 1 1 0 0,-1-1-1 0 0,-1-1 0 0 0,-1 1 1 0 0,-14 22-1 0 0,6-15-105 0 0,-2-1 0 0 0,-1-1 0 0 0,-25 29 0 0 0,25-38-39 0 0,0 0 0 0 0,-1-1 0 0 0,-1-1-1 0 0,-1-1 1 0 0,-1-2 0 0 0,-41 22 0 0 0,19-15-162 0 0,-2-2 0 0 0,-92 26 0 0 0,125-43 205 0 0,-1 0 1 0 0,1-1 0 0 0,0-1-1 0 0,-24 0 1 0 0,32-2 88 0 0,-1-1 0 0 0,0 1 0 0 0,1-2 0 0 0,-1 1 0 0 0,1-1-1 0 0,0-1 1 0 0,0 1 0 0 0,0-1 0 0 0,0-1 0 0 0,-9-4 0 0 0,14 6 24 0 0,1 1-1 0 0,0-1 0 0 0,-1 0 1 0 0,1 1-1 0 0,0-1 1 0 0,0 0-1 0 0,0 0 0 0 0,0-1 1 0 0,0 1-1 0 0,1 0 0 0 0,-1-1 1 0 0,1 1-1 0 0,-1-1 1 0 0,1 1-1 0 0,0-1 0 0 0,0 0 1 0 0,-1-3-1 0 0,1 1 17 0 0,1 1 0 0 0,0 0 0 0 0,0-1-1 0 0,0 1 1 0 0,0 0 0 0 0,0-1 0 0 0,1 1-1 0 0,0 0 1 0 0,0 0 0 0 0,3-7 0 0 0,2-4 71 0 0,2 0 0 0 0,0 1 0 0 0,0-1 0 0 0,21-24 0 0 0,-23 31-35 0 0,0 1 0 0 0,1 0 0 0 0,0 0 0 0 0,0 1 0 0 0,1 0 0 0 0,0 0 0 0 0,0 0 0 0 0,0 1 0 0 0,1 0 0 0 0,-1 1 0 0 0,11-4 0 0 0,-13 6 26 0 0,1 0 0 0 0,0 0 1 0 0,1 1-1 0 0,-1 0 0 0 0,0 0 0 0 0,0 1 1 0 0,0 0-1 0 0,1 0 0 0 0,-1 0 1 0 0,0 1-1 0 0,0 0 0 0 0,0 1 0 0 0,0-1 1 0 0,0 1-1 0 0,10 5 0 0 0,1 2-31 0 0,-1 0-1 0 0,-1 1 0 0 0,1 1 1 0 0,15 13-1 0 0,56 57 66 0 0,-79-73-108 0 0,13 15-4 0 0,-1 1 0 0 0,-1 1 0 0 0,-1 0 0 0 0,25 45 0 0 0,-43-68-212 0 0,1 1 0 0 0,0-1-1 0 0,-1 0 1 0 0,1 1 0 0 0,0-1-1 0 0,0 0 1 0 0,1 0 0 0 0,2 2 0 0 0,-4-3-228 0 0,1 0 1 0 0,0 0 0 0 0,0 0 0 0 0,0 0 0 0 0,0-1 0 0 0,0 1 0 0 0,0 0-1 0 0,0-1 1 0 0,0 1 0 0 0,0-1 0 0 0,4 0 0 0 0,8-1-6591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4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63 4143 0 0,'0'0'712'0'0,"-6"-11"4851"0"0,6 9-5102 0 0,0 1-1 0 0,0-1 1 0 0,0 0 0 0 0,0 0 0 0 0,0 0-1 0 0,1 0 1 0 0,-1 0 0 0 0,2-2 0 0 0,-1 2 1181 0 0,1 0-1098 0 0,5-4 22 0 0,-6 5 87 0 0,2 0 34 0 0,4-1-316 0 0,0 1 0 0 0,1 0 0 0 0,-1 1 0 0 0,1-1 0 0 0,-1 1 0 0 0,0 1 0 0 0,1-1 0 0 0,7 3 1 0 0,27 1 461 0 0,17-6-369 0 0,92-13 0 0 0,-135 12-1670 0 0,0-1-387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4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331 628 11775 0 0,'0'0'1731'0'0,"2"0"-1236"0"0,1 0-304 0 0,1 1 1 0 0,0-1 0 0 0,-1 0 0 0 0,1-1-1 0 0,-1 1 1 0 0,1-1 0 0 0,-1 1 0 0 0,1-1-1 0 0,-1 0 1 0 0,1 0 0 0 0,-1-1 0 0 0,0 1-1 0 0,1-1 1 0 0,-1 1 0 0 0,0-1 0 0 0,0 0 0 0 0,0 0-1 0 0,-1 0 1 0 0,1-1 0 0 0,0 1 0 0 0,3-6-1 0 0,5-5 364 0 0,-1 0 0 0 0,-1-1 0 0 0,11-23 0 0 0,-10 20-223 0 0,0-3-72 0 0,0-2-1 0 0,-1 1 1 0 0,-2-1-1 0 0,7-28 1 0 0,12-94-364 0 0,-24 133 60 0 0,5-47-291 0 0,-5 38 165 0 0,0 1 1 0 0,1 0-1 0 0,1-1 1 0 0,0 1-1 0 0,11-25 1 0 0,-15 43 162 0 0,0 0 1 0 0,1 0-1 0 0,-1 0 1 0 0,1 0-1 0 0,-1 0 1 0 0,1 0-1 0 0,0 1 1 0 0,-1-1-1 0 0,1 0 1 0 0,0 0-1 0 0,-1 0 1 0 0,1 1-1 0 0,1-2 1 0 0,-1 2 3 0 0,-1 0 0 0 0,0 0 1 0 0,0 0-1 0 0,1 0 1 0 0,-1 0-1 0 0,0 0 0 0 0,0 0 1 0 0,1 0-1 0 0,-1 0 1 0 0,0 0-1 0 0,0 0 1 0 0,1 0-1 0 0,-1 0 0 0 0,0 0 1 0 0,1 0-1 0 0,-1 0 1 0 0,0 1-1 0 0,0-1 0 0 0,0 0 1 0 0,1 0-1 0 0,-1 0 1 0 0,0 0-1 0 0,0 1 1 0 0,1-1-1 0 0,-1 0 0 0 0,0 0 1 0 0,0 0-1 0 0,0 1 1 0 0,0-1-1 0 0,1 0 0 0 0,-1 1 1 0 0,1 1-1 0 0,0 1 0 0 0,0-1 0 0 0,0 1 0 0 0,0 0 0 0 0,0 0-1 0 0,-1 0 1 0 0,1-1 0 0 0,-1 6 0 0 0,0 8 14 0 0,0-1-1 0 0,-2 1 1 0 0,0-1-1 0 0,-1 1 1 0 0,0-1-1 0 0,-1 0 0 0 0,-1 0 1 0 0,0 0-1 0 0,-1-1 1 0 0,-1 0-1 0 0,0 0 1 0 0,-10 13-1 0 0,-2 1 29 0 0,-1-1 1 0 0,-1-1-1 0 0,-2-1 0 0 0,-39 35 0 0 0,48-48-38 0 0,-1 0 0 0 0,0-1 0 0 0,-1 0 0 0 0,0-2 0 0 0,0 0 0 0 0,-1 0 0 0 0,-1-2 0 0 0,1 0-1 0 0,-1-1 1 0 0,0-1 0 0 0,0 0 0 0 0,-28 3 0 0 0,39-8 4 0 0,-1 0 0 0 0,0-1 0 0 0,1 1 0 0 0,-1-1 0 0 0,0-1 0 0 0,1 1-1 0 0,-1-1 1 0 0,1-1 0 0 0,0 1 0 0 0,0-1 0 0 0,0-1 0 0 0,0 1 0 0 0,0-1 0 0 0,-11-9 0 0 0,15 10-1 0 0,0 1 0 0 0,0-1 0 0 0,0 0 0 0 0,0 0 0 0 0,1 0 0 0 0,0 0 0 0 0,0 0 0 0 0,0 0 0 0 0,0-1 0 0 0,0 1 1 0 0,0-1-1 0 0,1 1 0 0 0,0-1 0 0 0,-1 0 0 0 0,2 0 0 0 0,-1 1 0 0 0,0-1 0 0 0,1 0 0 0 0,-1 0 0 0 0,1 0 0 0 0,0 0 0 0 0,1 0 1 0 0,-1 0-1 0 0,1 1 0 0 0,-1-1 0 0 0,1 0 0 0 0,0 0 0 0 0,0 1 0 0 0,1-1 0 0 0,3-6 0 0 0,-3 5-4 0 0,1 0-1 0 0,0 0 1 0 0,0 1-1 0 0,0-1 1 0 0,1 1 0 0 0,-1 0-1 0 0,1 0 1 0 0,0 0-1 0 0,0 1 1 0 0,1-1-1 0 0,5-2 1 0 0,-8 4 25 0 0,0 1 0 0 0,0 0-1 0 0,1 0 1 0 0,-1 0 0 0 0,1 0 0 0 0,-1 1 0 0 0,1-1-1 0 0,0 1 1 0 0,-1-1 0 0 0,1 1 0 0 0,-1 0 0 0 0,1 0 0 0 0,0 0-1 0 0,-1 0 1 0 0,1 1 0 0 0,-1-1 0 0 0,1 1 0 0 0,-1-1-1 0 0,1 1 1 0 0,-1 0 0 0 0,1 0 0 0 0,-1 0 0 0 0,1 0 0 0 0,-1 1-1 0 0,2 1 1 0 0,14 11 169 0 0,-1 0 0 0 0,0 2-1 0 0,15 18 1 0 0,-18-18-152 0 0,1 0 0 0 0,1-1-1 0 0,21 14 1 0 0,-31-24-38 0 0,0-1 1 0 0,1-1-1 0 0,-1 1 0 0 0,1-1 0 0 0,0-1 1 0 0,0 1-1 0 0,0-1 0 0 0,1 0 0 0 0,-1-1 1 0 0,0 0-1 0 0,1 0 0 0 0,-1 0 0 0 0,10-1 0 0 0,-1-1-348 0 0,0-1-1 0 0,25-6 1 0 0,-12-1-5613 0 0,-10 2-742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4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422 706 5527 0 0,'1'-2'8482'0'0,"8"-8"-7847"0"0,-2 0 0 0 0,0-1 1 0 0,0 0-1 0 0,-1-1 1 0 0,0 0-1 0 0,-1 0 0 0 0,4-12 1 0 0,8-16 53 0 0,5-12-428 0 0,-2 0 1 0 0,-2-1 0 0 0,-2-1 0 0 0,-3-1-1 0 0,7-63 1 0 0,-19 91-262 0 0,-1 0 0 0 0,0-1 0 0 0,-9-48 0 0 0,8 57 0 0 0,-20 112-280 0 0,11-42 280 0 0,-2-1 0 0 0,-32 85-1 0 0,31-102 4 0 0,-2-1-1 0 0,-1-1 0 0 0,-2 0 1 0 0,-41 54-1 0 0,51-75-18 0 0,-1-1 1 0 0,0 0-1 0 0,0 0 1 0 0,-1-1-1 0 0,0 0 0 0 0,-1-1 1 0 0,0 0-1 0 0,0-1 1 0 0,0 0-1 0 0,0-1 0 0 0,-1 0 1 0 0,-16 4-1 0 0,21-7 18 0 0,-1 0 0 0 0,1-1 0 0 0,-1 0 0 0 0,0 0 0 0 0,0-1 0 0 0,1 0 0 0 0,-1 0 0 0 0,0-1 0 0 0,1 0 0 0 0,-1-1 0 0 0,0 1 0 0 0,1-1-1 0 0,-1-1 1 0 0,1 1 0 0 0,0-1 0 0 0,0-1 0 0 0,0 1 0 0 0,0-1 0 0 0,1 0 0 0 0,-1-1 0 0 0,-6-6 0 0 0,6 5 3 0 0,0-1 0 0 0,1-1 1 0 0,0 1-1 0 0,0-1 0 0 0,1 0 0 0 0,0 0 1 0 0,0-1-1 0 0,0 0 0 0 0,1 1 1 0 0,-3-12-1 0 0,6 15-5 0 0,-1 0-1 0 0,1 0 1 0 0,0 0 0 0 0,0 0 0 0 0,1 0 0 0 0,0 0-1 0 0,-1 0 1 0 0,2 0 0 0 0,-1 0 0 0 0,0 0 0 0 0,1 0-1 0 0,0 1 1 0 0,0-1 0 0 0,1 0 0 0 0,-1 0-1 0 0,1 0 1 0 0,0 1 0 0 0,1-1 0 0 0,-1 1 0 0 0,1 0-1 0 0,3-6 1 0 0,-4 8-2 0 0,0 0 0 0 0,0 0-1 0 0,0 0 1 0 0,0 0 0 0 0,0 0 0 0 0,0 1-1 0 0,0-1 1 0 0,1 1 0 0 0,-1-1 0 0 0,1 1-1 0 0,-1 0 1 0 0,1 0 0 0 0,-1 0-1 0 0,1 0 1 0 0,-1 1 0 0 0,1-1 0 0 0,4 0-1 0 0,-3 1 27 0 0,0 0-1 0 0,0 1 0 0 0,-1-1 0 0 0,1 1 0 0 0,0 0 0 0 0,-1 0 0 0 0,1 0 0 0 0,-1 1 0 0 0,1-1 1 0 0,-1 1-1 0 0,5 2 0 0 0,4 5 90 0 0,0 0 0 0 0,0 1 0 0 0,-1 1 0 0 0,0-1 0 0 0,9 15 0 0 0,19 22-9 0 0,-18-20 10 0 0,0-2 1 0 0,44 40 0 0 0,-57-58-195 0 0,1 0 0 0 0,-1-1-1 0 0,1-1 1 0 0,1 1 0 0 0,-1-1 0 0 0,1-1-1 0 0,0 0 1 0 0,0 0 0 0 0,0-1 0 0 0,0 0 0 0 0,0-1-1 0 0,21 2 1 0 0,-1-3-820 0 0,1-2-40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42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257 767 5063 0 0,'0'0'232'0'0,"-24"5"14715"0"0,23-14-14326 0 0,2 4-517 0 0,0 1-1 0 0,0-1 0 0 0,0 0 1 0 0,1 1-1 0 0,0-1 1 0 0,0 1-1 0 0,3-7 0 0 0,2-4 86 0 0,7-18 42 0 0,61-167 130 0 0,-65 163-360 0 0,-2-1-1 0 0,-1 0 0 0 0,2-46 1 0 0,-8 58-97 0 0,-1 1 1 0 0,-1 0 0 0 0,-1 0-1 0 0,-1 0 1 0 0,-13-48 0 0 0,13 66-15 0 0,1-1 0 0 0,-1 0 1 0 0,-1 1-1 0 0,1 0 1 0 0,-1-1-1 0 0,-6-7 1 0 0,9 14 93 0 0,0 0 1 0 0,0-1 0 0 0,0 1-1 0 0,0 0 1 0 0,0 0-1 0 0,0 0 1 0 0,0 0-1 0 0,0 1 1 0 0,0-1-1 0 0,0 0 1 0 0,-1 0-1 0 0,1 1 1 0 0,0-1-1 0 0,-1 1 1 0 0,1-1 0 0 0,0 1-1 0 0,-1-1 1 0 0,1 1-1 0 0,-1 0 1 0 0,1 0-1 0 0,-1 0 1 0 0,1 0-1 0 0,-1 0 1 0 0,1 0-1 0 0,0 0 1 0 0,-1 0-1 0 0,1 0 1 0 0,-1 1 0 0 0,1-1-1 0 0,0 1 1 0 0,-1-1-1 0 0,1 1 1 0 0,0-1-1 0 0,-1 1 1 0 0,1 0-1 0 0,0 0 1 0 0,0-1-1 0 0,0 1 1 0 0,-1 0-1 0 0,1 0 1 0 0,-1 2 0 0 0,-4 3 11 0 0,0 1 1 0 0,1-1-1 0 0,0 1 1 0 0,0-1 0 0 0,0 2-1 0 0,1-1 1 0 0,0 0-1 0 0,1 1 1 0 0,-5 10 0 0 0,0 9-38 0 0,-7 41 1 0 0,10-43 16 0 0,-35 277-56 0 0,37-276 85 0 0,-13 536 855 0 0,17-406-345 0 0,-13 82 294 0 0,9-211-793 0 0,-9 34 0 0 0,9-49-9 0 0,0 0-1 0 0,-1 0 0 0 0,-1 0 1 0 0,-12 21-1 0 0,10-22-6 0 0,7-11-4 0 0,-1 1-1 0 0,0 0 0 0 0,1 0 1 0 0,-1 0-1 0 0,0-1 1 0 0,0 1-1 0 0,1 0 1 0 0,-1-1-1 0 0,0 1 1 0 0,0-1-1 0 0,0 1 0 0 0,0-1 1 0 0,0 1-1 0 0,0-1 1 0 0,0 0-1 0 0,-1 1 1 0 0,-7-3-144 0 0,8 1 109 0 0,0 0 7 0 0,-1 0 0 0 0,1 1 0 0 0,0-1 0 0 0,0 0 0 0 0,0 0-1 0 0,0 0 1 0 0,0 0 0 0 0,0 0 0 0 0,0 0 0 0 0,0 0 0 0 0,0 0 0 0 0,0 0 0 0 0,0-1-1 0 0,1 1 1 0 0,-1 0 0 0 0,0 0 0 0 0,0-3 0 0 0,-7-29-1310 0 0,6 21 825 0 0,-7-38-679 0 0,1 5-11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4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19951 0 0,'0'0'918'0'0,"2"2"-25"0"0,4 4-823 0 0,0 0 1 0 0,0 0-1 0 0,1 0 1 0 0,-1-1-1 0 0,1 0 0 0 0,0-1 1 0 0,1 1-1 0 0,12 4 1 0 0,-8-4 170 0 0,1-1 1 0 0,0 0 0 0 0,1-1 0 0 0,23 3 0 0 0,4-4 419 0 0,1-2 0 0 0,63-7 0 0 0,-94 6-630 0 0,92-11 585 0 0,82-5-557 0 0,-116 14-3395 0 0,-52 3 1585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4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17 8287 0 0,'26'-16'10824'0'0,"-28"28"-9285"0"0,1-9-1294 0 0,0 1 0 0 0,0-1 0 0 0,0 1 0 0 0,0-1 1 0 0,-1 1-1 0 0,0-1 0 0 0,1 0 0 0 0,-6 6 0 0 0,0 2 199 0 0,-19 33 217 0 0,2-4-330 0 0,2 1 0 0 0,-18 47 0 0 0,35-76-333 0 0,0 1 0 0 0,2-1 0 0 0,-1 1 0 0 0,2 0 0 0 0,0 0 1 0 0,0 1-1 0 0,1-1 0 0 0,1 0 0 0 0,0 1 0 0 0,1-1 0 0 0,5 26 0 0 0,-5-35-269 0 0,1 0-1 0 0,-1 0 1 0 0,1 0 0 0 0,0-1-1 0 0,0 1 1 0 0,0 0-1 0 0,4 3 1 0 0,10 12-5866 0 0,-5-7-1023 0 0</inkml:trace>
  <inkml:trace contextRef="#ctx0" brushRef="#br0" timeOffset="1">417 38 16327 0 0,'-1'2'746'0'0,"-1"5"-626"0"0,0-1 0 0 0,1 0 1 0 0,0 1-1 0 0,0-1 0 0 0,1 1 1 0 0,0-1-1 0 0,0 1 0 0 0,0-1 1 0 0,3 12-1 0 0,-1-7 253 0 0,1 0 0 0 0,1 0 0 0 0,0-1 0 0 0,0 1-1 0 0,7 10 1 0 0,6 7 600 0 0,1-2 0 0 0,43 49-1 0 0,-48-62-905 0 0,1 0-1 0 0,0 0 0 0 0,0-1 1 0 0,1-1-1 0 0,1-1 1 0 0,23 13-1 0 0,108 39 253 0 0,-144-61-319 0 0,8 3-52 0 0,0 0-1 0 0,14 2 1 0 0,-23-5-94 0 0,-4-9-5268 0 0,1 6 4899 0 0,0 0 1 0 0,0-1 0 0 0,0 1 0 0 0,-2-4-1 0 0,-1 1-880 0 0,-3-9-4129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4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15175 0 0,'-1'2'695'0'0,"-10"10"-372"0"0,0-1 0 0 0,-15 13-1 0 0,-10 9 137 0 0,-52 57 2306 0 0,-175 138 0 0 0,211-193-2854 0 0,50-34-483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4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5527 0 0,'0'0'812'0'0,"-1"1"468"0"0,-27 9 6987 0 0,27-8-7407 0 0,1-1-786 0 0,-1 0 1 0 0,1 1-1 0 0,-1-1 1 0 0,1 0-1 0 0,0 0 1 0 0,0 1 0 0 0,-1-1-1 0 0,1 0 1 0 0,0 1-1 0 0,0-1 1 0 0,0 0-1 0 0,0 0 1 0 0,0 1-1 0 0,1-1 1 0 0,-1 0-1 0 0,0 1 1 0 0,0-1-1 0 0,1 0 1 0 0,-1 0-1 0 0,2 2 1 0 0,0 1 30 0 0,0 0 0 0 0,1-1 0 0 0,0 1 0 0 0,0-1 1 0 0,4 5-1 0 0,8 5 102 0 0,1 0-1 0 0,24 15 1 0 0,-28-20-72 0 0,1 0-1 0 0,-1 1 1 0 0,0 1 0 0 0,-1 0-1 0 0,18 20 1 0 0,-28-28-85 0 0,1 1 0 0 0,0-1 0 0 0,-1 1 0 0 0,0-1 0 0 0,1 1 0 0 0,-1 0 0 0 0,0 0 0 0 0,0-1 0 0 0,-1 1 0 0 0,1 0 0 0 0,-1 0 0 0 0,1 0 0 0 0,-1 0 0 0 0,0 0 0 0 0,0 4 0 0 0,-1-2 5 0 0,0-1 1 0 0,0 1-1 0 0,0-1 1 0 0,-1 0-1 0 0,1 0 0 0 0,-1 0 1 0 0,0 0-1 0 0,0 0 1 0 0,-4 5-1 0 0,-4 4 27 0 0,-1 0-1 0 0,-1-1 1 0 0,0-1 0 0 0,-17 14 0 0 0,-25 15-246 0 0,49-37 27 0 0,0 1 0 0 0,-1-1 0 0 0,0 0 0 0 0,1-1-1 0 0,-1 0 1 0 0,0 0 0 0 0,0 0 0 0 0,-10 1 0 0 0,16-3 55 0 0,-1 0 0 0 0,0 0 0 0 0,0 1 0 0 0,1-2-1 0 0,-1 1 1 0 0,0 0 0 0 0,0 0 0 0 0,1 0 0 0 0,-1 0-1 0 0,0 0 1 0 0,0-1 0 0 0,1 1 0 0 0,-1 0 0 0 0,0-1 0 0 0,0 1-187 0 0,1-1 1 0 0,-1 1-1 0 0,1-1 1 0 0,-1 1 0 0 0,1-1-1 0 0,0 0 1 0 0,-1 1-1 0 0,1-1 1 0 0,0 1 0 0 0,0-1-1 0 0,-1 0 1 0 0,1 1-1 0 0,0-1 1 0 0,0 1 0 0 0,0-1-1 0 0,0 0 1 0 0,0 1-1 0 0,0-1 1 0 0,0 0 0 0 0,0 1-1 0 0,0-1 1 0 0,0 0-1 0 0,0 1 1 0 0,1-2 0 0 0,3-14-5262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1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12463 0 0,'1'2'572'0'0,"-1"3"-411"0"0,1 0 1 0 0,0 0-1 0 0,0-1 0 0 0,0 1 0 0 0,1 0 0 0 0,0 0 0 0 0,0-1 1 0 0,0 1-1 0 0,0-1 0 0 0,1 0 0 0 0,-1 0 0 0 0,1 0 1 0 0,0 0-1 0 0,0 0 0 0 0,1 0 0 0 0,-1-1 0 0 0,1 0 0 0 0,0 1 1 0 0,0-1-1 0 0,0-1 0 0 0,0 1 0 0 0,0-1 0 0 0,1 1 0 0 0,5 1 1 0 0,4 1 308 0 0,-1-1 1 0 0,1 0-1 0 0,0-1 1 0 0,18 2-1 0 0,60 2 942 0 0,-23-6-373 0 0,117-15 0 0 0,-180 14-1011 0 0,-3-1 51 0 0,-25 16-3953 0 0,3-7-292 0 0,4-4 2295 0 0</inkml:trace>
  <inkml:trace contextRef="#ctx0" brushRef="#br0" timeOffset="1">983 155 5983 0 0,'0'0'8704'0'0,"14"5"392"0"0,2-3-7240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4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16327 0 0,'0'0'746'0'0,"-1"3"-16"0"0,-5 13-234 0 0,1 1 0 0 0,0 0 0 0 0,2 0 0 0 0,0 0 0 0 0,1 0 0 0 0,-1 29 0 0 0,3-36-312 0 0,1 0-1 0 0,0 1 1 0 0,1-1 0 0 0,0 0-1 0 0,0 0 1 0 0,1 0-1 0 0,0-1 1 0 0,1 1-1 0 0,0-1 1 0 0,1 1 0 0 0,0-1-1 0 0,11 15 1 0 0,-11-18-303 0 0,0-1 0 0 0,0 0 0 0 0,1 0 0 0 0,-1-1 0 0 0,1 1 0 0 0,1-1 0 0 0,-1 0 0 0 0,0-1 0 0 0,1 0 0 0 0,-1 0 0 0 0,1 0 0 0 0,8 1 0 0 0,0-2-1486 0 0,2-1-82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4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50 4607 0 0,'-24'-43'7468'0'0,"24"42"-7083"0"0,-1 0-1 0 0,0 1 1 0 0,1-1 0 0 0,-1 1-1 0 0,0-1 1 0 0,0 1-1 0 0,1 0 1 0 0,-1-1 0 0 0,0 1-1 0 0,0 0 1 0 0,0 0-1 0 0,0-1 1 0 0,1 1-1 0 0,-1 0 1 0 0,-2 0 0 0 0,0 4-115 0 0,-1 1 1 0 0,1-1 0 0 0,0 1 0 0 0,0 0 0 0 0,0 0 0 0 0,1 0 0 0 0,-1 0 0 0 0,-2 10-1 0 0,-9 50 748 0 0,9-38-647 0 0,-11 52-196 0 0,-71 283 538 0 0,18-173-648 0 0,19-57-13 0 0,36-94 1 0 0,-9 46 0 0 0,20-71-203 0 0,1 1-1 0 0,0-1 1 0 0,1 1 0 0 0,1 0-1 0 0,0-1 1 0 0,1 1 0 0 0,2 15-1 0 0,-2-27-891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4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15775 0 0,'0'0'1432'0'0,"2"0"-1180"0"0,9 0-226 0 0,0 1 0 0 0,0 1-1 0 0,0 0 1 0 0,-1 1 0 0 0,12 4 0 0 0,0 1 106 0 0,31 16 1 0 0,-27-9 172 0 0,0 1-1 0 0,-1 2 1 0 0,-1 0-1 0 0,0 2 0 0 0,-2 0 1 0 0,31 35-1 0 0,-12-4 1183 0 0,67 110-1 0 0,-96-140-1371 0 0,0 1-1 0 0,-2-1 1 0 0,0 2-1 0 0,-2-1 1 0 0,-1 1-1 0 0,0 0 1 0 0,-2 1-1 0 0,0 0 1 0 0,-2 0-1 0 0,-1 0 1 0 0,-1 0-1 0 0,0 0 1 0 0,-2 0-1 0 0,-1 0 1 0 0,-1 0 0 0 0,-1 0-1 0 0,-1-1 1 0 0,-13 37-1 0 0,-5-1 60 0 0,-2-2 0 0 0,-3 0 0 0 0,-66 98 0 0 0,80-135-430 0 0,-2 1 1 0 0,0-2-1 0 0,-1 0 1 0 0,-1-1-1 0 0,0-1 0 0 0,-31 22 1 0 0,21-20-1316 0 0,27-18 891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4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32 401 12815 0 0,'0'0'1280'0'0,"2"0"-1172"0"0,12 4 478 0 0,0-1-1 0 0,0-1 1 0 0,0 0 0 0 0,16-1-1 0 0,-12 5 1046 0 0,-18-5-1571 0 0,1-1 0 0 0,0 0-1 0 0,-1 0 1 0 0,1 1 0 0 0,0-1 0 0 0,-1 1 0 0 0,1-1 0 0 0,-1 0 0 0 0,1 1 0 0 0,-1-1-1 0 0,1 1 1 0 0,-1 0 0 0 0,1-1 0 0 0,-1 1 0 0 0,1-1 0 0 0,-1 1 0 0 0,0-1 0 0 0,1 1 0 0 0,-1 0-1 0 0,0-1 1 0 0,1 2 0 0 0,-2 1-12 0 0,0-1 0 0 0,1 1-1 0 0,-1-1 1 0 0,0 1 0 0 0,-1-1-1 0 0,1 0 1 0 0,0 0 0 0 0,-1 1-1 0 0,1-1 1 0 0,-1 0 0 0 0,0 0-1 0 0,0-1 1 0 0,0 1 0 0 0,0 0-1 0 0,0-1 1 0 0,0 1 0 0 0,0-1-1 0 0,0 1 1 0 0,0-1 0 0 0,-1 0-1 0 0,1 0 1 0 0,-1 0 0 0 0,1 0-1 0 0,-3 0 1 0 0,-1 0-22 0 0,0 1 0 0 0,0-2 0 0 0,0 1-1 0 0,0 0 1 0 0,1-1 0 0 0,-1 0 0 0 0,0-1 0 0 0,-12-1-1 0 0,16 1-19 0 0,0 1-1 0 0,1-1 0 0 0,-1 0 0 0 0,0 1 0 0 0,0-1 0 0 0,0 0 0 0 0,0 0 0 0 0,1 0 0 0 0,-1 0 0 0 0,0-1 0 0 0,1 1 0 0 0,-1 0 0 0 0,1-1 0 0 0,-1 1 0 0 0,1-1 0 0 0,0 1 0 0 0,0-1 0 0 0,-1 0 0 0 0,1 0 0 0 0,0 1 0 0 0,1-1 1 0 0,-1 0-1 0 0,0 0 0 0 0,0 0 0 0 0,1 0 0 0 0,-1 0 0 0 0,1 0 0 0 0,-1-4 0 0 0,1-1 7 0 0,1-1 0 0 0,-1 1 1 0 0,1 0-1 0 0,0-1 0 0 0,0 1 0 0 0,1 0 0 0 0,3-8 1 0 0,23-50 10 0 0,-18 45-37 0 0,2-7-55 0 0,1 1 0 0 0,2 1 1 0 0,0 0-1 0 0,2 1 1 0 0,0 1-1 0 0,22-22 1 0 0,-31 36 51 0 0,1 1 0 0 0,0 1 0 0 0,1-1 1 0 0,-1 1-1 0 0,1 1 0 0 0,1 0 0 0 0,-1 0 1 0 0,1 1-1 0 0,0 0 0 0 0,0 1 0 0 0,1 0 1 0 0,-1 1-1 0 0,1 0 0 0 0,0 1 0 0 0,0 1 1 0 0,-1-1-1 0 0,19 2 0 0 0,-18 1 24 0 0,0 1 0 0 0,0 1 0 0 0,-1 0 1 0 0,1 0-1 0 0,-1 1 0 0 0,20 10 0 0 0,19 6 141 0 0,-43-17-124 0 0,0-1-6 0 0,-1 0-1 0 0,1 0 0 0 0,0 0 1 0 0,-1-1-1 0 0,1 0 1 0 0,9 0-1 0 0,-8 0-26 0 0,16 2 278 0 0,-23 11-97 0 0,-1-10-150 0 0,-1 0-1 0 0,1 0 1 0 0,-1-1-1 0 0,0 1 1 0 0,0 0 0 0 0,-1-1-1 0 0,1 1 1 0 0,-1-1-1 0 0,-2 4 1 0 0,-20 30 131 0 0,20-32-135 0 0,-12 18 18 0 0,-2-1 1 0 0,-1-1-1 0 0,0-1 0 0 0,-2 0 1 0 0,-28 20-1 0 0,33-28-140 0 0,-1-1 0 0 0,0-1 0 0 0,-1-1 0 0 0,0 0 0 0 0,0-1 0 0 0,-1-1-1 0 0,0-1 1 0 0,-23 5 0 0 0,24-7-234 0 0,15-3 135 0 0,0 0 0 0 0,0 0 0 0 0,0 0 0 0 0,0 0-1 0 0,0-1 1 0 0,0 1 0 0 0,0-1 0 0 0,0 0 0 0 0,-1 0 0 0 0,1 0 0 0 0,0 0 0 0 0,0-1 0 0 0,0 1-1 0 0,0-1 1 0 0,-4-1 0 0 0,1-8-4765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4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61 5063 0 0,'75'-61'9880'0'0,"-76"63"-8942"0"0,-70 92 292 0 0,-185 329-475 0 0,174-253-643 0 0,-10 19-3 0 0,35-73-316 0 0,40-78-18 0 0,7-15-1917 0 0,9-20 868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49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0,'0'0'748'0'0,"1"2"-492"0"0,26 60 4330 0 0,-17-38-2713 0 0,1 0-1 0 0,25 41 1 0 0,40 45 119 0 0,-60-89-2104 0 0,7 10-687 0 0,-12-9-6250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5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12 8751 0 0,'0'0'674'0'0,"0"-2"-438"0"0,3-7 5456 0 0,-17 28-3727 0 0,-46 96 486 0 0,-145 254-1593 0 0,138-246-742 0 0,-134 276-2865 0 0,183-361 3356 0 0,5-10-1063 0 0,4-8-3864 0 0,4-11-1602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5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282 367 8751 0 0,'0'0'674'0'0,"-7"5"-412"0"0,-35 28 7884 0 0,39-31-7831 0 0,0-1 1 0 0,1 1 0 0 0,-1-1 0 0 0,0 0-1 0 0,0 0 1 0 0,-6 1 0 0 0,0 0 91 0 0,-1 0-337 0 0,1 0 1 0 0,-1 0-1 0 0,0-1 0 0 0,0 0 1 0 0,-1-1-1 0 0,1-1 1 0 0,0 1-1 0 0,0-1 0 0 0,0-1 1 0 0,-12-3-1 0 0,17 3-85 0 0,0 0-1 0 0,0 1 0 0 0,0-2 1 0 0,0 1-1 0 0,1-1 0 0 0,-1 1 1 0 0,1-1-1 0 0,0-1 0 0 0,-6-4 1 0 0,7 5 16 0 0,1 0 1 0 0,0 1 0 0 0,0-1 0 0 0,0 0 0 0 0,0-1 0 0 0,0 1-1 0 0,1 0 1 0 0,-1 0 0 0 0,1-1 0 0 0,0 1 0 0 0,0-1 0 0 0,0 1-1 0 0,0-1 1 0 0,0-7 0 0 0,1 0-20 0 0,1 0 0 0 0,0 0 0 0 0,1 0 0 0 0,0 0 0 0 0,0 0 0 0 0,1 0 0 0 0,0 0 1 0 0,1 1-1 0 0,1 0 0 0 0,-1 0 0 0 0,2 0 0 0 0,-1 0 0 0 0,1 1 0 0 0,8-10 0 0 0,0 2-125 0 0,1 1 1 0 0,0 0-1 0 0,1 1 1 0 0,0 1-1 0 0,1 0 1 0 0,23-13 0 0 0,-29 21 151 0 0,0 0 0 0 0,0 0 0 0 0,0 1 1 0 0,1 1-1 0 0,0 0 0 0 0,0 0 0 0 0,0 1 0 0 0,0 1 1 0 0,1 0-1 0 0,-1 1 0 0 0,0 0 0 0 0,1 1 1 0 0,-1 0-1 0 0,23 4 0 0 0,-31-3 57 0 0,0 0 0 0 0,0 1 0 0 0,0-1-1 0 0,0 1 1 0 0,0 0 0 0 0,0 0 0 0 0,0 1 0 0 0,0-1 0 0 0,-1 1-1 0 0,1 0 1 0 0,-1 0 0 0 0,0 0 0 0 0,0 0 0 0 0,0 0-1 0 0,0 1 1 0 0,0 0 0 0 0,-1-1 0 0 0,0 1 0 0 0,0 0-1 0 0,0 0 1 0 0,0 0 0 0 0,0 0 0 0 0,-1 1 0 0 0,2 5 0 0 0,-2-4-29 0 0,0-1 0 0 0,-1 0 0 0 0,1 1 0 0 0,-1-1 1 0 0,0 1-1 0 0,0-1 0 0 0,-1 0 0 0 0,0 1 0 0 0,0-1 1 0 0,0 0-1 0 0,0 1 0 0 0,-1-1 0 0 0,0 0 0 0 0,0 0 1 0 0,0 0-1 0 0,-1 0 0 0 0,1-1 0 0 0,-1 1 0 0 0,-7 7 0 0 0,-6 4-35 0 0,-1 0 0 0 0,0-2-1 0 0,-1 0 1 0 0,-1 0-1 0 0,-28 14 1 0 0,17-13-613 0 0,0-1 1 0 0,0-2-1 0 0,-38 10 0 0 0,63-20-80 0 0,0-1 0 0 0,0 0 0 0 0,0 0 0 0 0,0-1 0 0 0,0 1 0 0 0,-10-2 0 0 0,-1-2-1092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5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0 8751 0 0,'-2'1'5883'0'0,"-5"1"-5595"0"0,-1 1 1 0 0,1 0-1 0 0,0 1 1 0 0,0 0-1 0 0,1 0 0 0 0,-1 0 1 0 0,1 0-1 0 0,-1 1 1 0 0,-7 9-1 0 0,-7 9-125 0 0,0 1 1 0 0,1 1-1 0 0,-19 33 0 0 0,-42 88-3 0 0,47-82-121 0 0,-151 288 14 0 0,64-65-317 0 0,106-253-241 0 0,14-32 266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5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7367 0 0,'0'0'667'0'0,"0"2"-547"0"0,-1 6 651 0 0,1-1 1 0 0,1 1-1 0 0,-1-1 1 0 0,1 1-1 0 0,1-1 0 0 0,-1 0 1 0 0,1 1-1 0 0,0-1 0 0 0,1 0 1 0 0,0 0-1 0 0,0 0 0 0 0,1 0 1 0 0,-1-1-1 0 0,8 9 1 0 0,1-2-346 0 0,0 0 1 0 0,1-1 0 0 0,0-1 0 0 0,1 0 0 0 0,0-1 0 0 0,1-1 0 0 0,18 10 0 0 0,115 45 1310 0 0,-139-61-1647 0 0,31 12 273 0 0,17 7 183 0 0,73 38 0 0 0,-96-42-504 0 0,-9-5-7 0 0,0 2-1 0 0,24 18 0 0 0,-20-14-46 0 0,-27-18-53 0 0,-2-1 46 0 0,0 0 0 0 0,0 1 0 0 0,0-1 0 0 0,1 0 0 0 0,-1 0 0 0 0,0 0 0 0 0,0 0 0 0 0,0 0 0 0 0,0 0 0 0 0,0 1 0 0 0,1-1 0 0 0,-1 0 0 0 0,0 0 0 0 0,0 0 0 0 0,0 0 0 0 0,1 0 0 0 0,-1 0 0 0 0,0 0 0 0 0,0 0 0 0 0,0 0-1 0 0,1 0 1 0 0,-1 0 0 0 0,0 0 0 0 0,0 0 0 0 0,0 0 0 0 0,1 0 0 0 0,-1 0 0 0 0,0 0 0 0 0,0 0 0 0 0,0 0 0 0 0,1 0 0 0 0,-1 0 0 0 0,0 0 0 0 0,0 0 0 0 0,0 0 0 0 0,0 0 0 0 0,1-1 0 0 0,-1 1 0 0 0,0 0 0 0 0,0 0 0 0 0,0 0 0 0 0,0 0 0 0 0,0 0 0 0 0,1-1 0 0 0,-1 1 0 0 0,0 0 0 0 0,8-6-721 0 0,-1-3-878 0 0,-1-5-445 0 0</inkml:trace>
  <inkml:trace contextRef="#ctx0" brushRef="#br0" timeOffset="1">579 1 11055 0 0,'-1'1'852'0'0,"-10"9"-765"0"0,-3 4 2204 0 0,-16 20 1 0 0,-82 97 1413 0 0,73-93-3489 0 0,-1-2 1 0 0,-78 55-1 0 0,62-55-175 0 0,23-16 5 0 0,-56 46-1 0 0,82-60-63 0 0,6-4-73 0 0,4-4-8 0 0,34-13-1067 0 0,-13 3-28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1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7543 0 0,'0'0'11674'0'0,"0"2"-11550"0"0,-3 19 0 0 0,-1 0 0 0 0,-14 38 0 0 0,-21 42-22 0 0,11-33-78 0 0,-1 6-144 0 0,-60 109 0 0 0,81-172 104 0 0,0-2 3 0 0,0-1-51 0 0,7-7-24 0 0,2-4-1003 0 0,3-5 605 0 0,1 0 1 0 0,0 0-1 0 0,1 0 0 0 0,12-13 0 0 0,-5 7-645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51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48 15087 0 0,'0'0'1366'0'0,"-2"1"-1126"0"0,-14 10 2276 0 0,17-9-2377 0 0,1-1 0 0 0,-1 0 0 0 0,1 0 0 0 0,0 0 1 0 0,-1 0-1 0 0,1 0 0 0 0,0 0 0 0 0,-1 0 1 0 0,1 0-1 0 0,0-1 0 0 0,2 1 0 0 0,6 1 56 0 0,0-1 1 0 0,1 0-1 0 0,-1-1 0 0 0,0 0 0 0 0,0-1 0 0 0,0 0 1 0 0,14-4-1 0 0,-10 3-46 0 0,200-45 351 0 0,-210 46-498 0 0,14-4-1 0 0,-7 1-558 0 0,1 1 1 0 0,-1 1 0 0 0,24-2-1 0 0,-33 4-856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5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17103 0 0,'0'0'1551'0'0,"0"2"-1276"0"0,0-2-257 0 0,0 1 0 0 0,0-1 1 0 0,0 1-1 0 0,0-1 1 0 0,0 1-1 0 0,0-1 1 0 0,0 1-1 0 0,0 0 0 0 0,1-1 1 0 0,-1 1-1 0 0,0-1 1 0 0,0 1-1 0 0,0-1 1 0 0,1 0-1 0 0,-1 1 0 0 0,0-1 1 0 0,0 1-1 0 0,1-1 1 0 0,-1 1-1 0 0,0-1 1 0 0,1 0-1 0 0,-1 1 0 0 0,1-1 1 0 0,-1 0-1 0 0,1 1 1 0 0,-1-1-1 0 0,0 0 1 0 0,1 0-1 0 0,-1 1 0 0 0,1-1 1 0 0,-1 0-1 0 0,1 0 1 0 0,-1 0-1 0 0,1 0 1 0 0,-1 1-1 0 0,2-1 0 0 0,-1 0 135 0 0,4 1 153 0 0,0 1-1 0 0,0-1 1 0 0,0-1-1 0 0,0 1 1 0 0,1-1-1 0 0,-1 0 1 0 0,0 0-1 0 0,7-1 1 0 0,43-10 1094 0 0,-28 5-786 0 0,83-27 770 0 0,-15 4-869 0 0,-41 15-441 0 0,78-15-1056 0 0,-72 18-1868 0 0,-22 2-3947 0 0,-16 2-67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8:5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16351 0 0,'0'0'3428'0'0,"1"2"-2526"0"0,3 3-653 0 0,0 0 1 0 0,-1 0 0 0 0,1 1-1 0 0,-1-1 1 0 0,-1 1 0 0 0,1 0 0 0 0,-1 0-1 0 0,0 0 1 0 0,0 0 0 0 0,-1 0 0 0 0,0 0-1 0 0,1 8 1 0 0,-3 24 289 0 0,-2 0 0 0 0,-1-1 0 0 0,-10 40 0 0 0,4-23-263 0 0,-14 96 72 0 0,-19 98 3 0 0,42-241-342 0 0,-1 0-20 0 0,1 1 1 0 0,0-1-1 0 0,1 1 0 0 0,0 8 1 0 0,0-14-492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3:2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73 128 4143 0 0,'0'0'191'0'0,"-2"-1"168"0"0,-9-11 3027 0 0,10 11-3268 0 0,0 0 0 0 0,0-1 0 0 0,-1 1 0 0 0,1 0 0 0 0,0 0-1 0 0,0 0 1 0 0,0 0 0 0 0,-1 0 0 0 0,1 0 0 0 0,-1 0 0 0 0,1 0 0 0 0,-1 0 0 0 0,1 0 0 0 0,-1 1 0 0 0,1-1 0 0 0,-1 1 0 0 0,0-1-1 0 0,-2 1 1 0 0,3 0-247 0 0,-14-1 1181 0 0,14 1-845 0 0,0 1 1 0 0,0-1-1 0 0,-1 1 1 0 0,1-1-1 0 0,0 1 1 0 0,0 0-1 0 0,0-1 0 0 0,0 1 1 0 0,0 0-1 0 0,0 0 1 0 0,-1 1-1 0 0,2-1-156 0 0,0-1 1 0 0,0 0-1 0 0,0 0 1 0 0,0 1-1 0 0,0-1 1 0 0,0 0-1 0 0,0 0 1 0 0,0 0-1 0 0,0 1 0 0 0,0-1 1 0 0,0 0-1 0 0,0 0 1 0 0,0 1-1 0 0,0-1 1 0 0,0 0-1 0 0,0 0 0 0 0,0 1 1 0 0,0-1-1 0 0,0 0 1 0 0,0 0-1 0 0,0 0 1 0 0,1 1-1 0 0,-1-1 1 0 0,0 0-1 0 0,0 0 0 0 0,0 0 1 0 0,0 0-1 0 0,0 1 1 0 0,1-1-1 0 0,-1 0 1 0 0,0 0-1 0 0,0 0 1 0 0,0 0-1 0 0,1 0 0 0 0,-1 0 1 0 0,0 1-1 0 0,4 0 62 0 0,0 0-1 0 0,0 1 1 0 0,0-2-1 0 0,-1 1 1 0 0,1 0-1 0 0,8 0 1 0 0,16-2 29 0 0,3-3-112 0 0,19-2 23 0 0,-27 5-53 0 0,-18 4 0 0 0,30 1 0 0 0,-19-2 0 0 0,-3 0 0 0 0,-1 1 0 0 0,20 6 0 0 0,-28-8 0 0 0,11 3 0 0 0,-7-2 56 0 0,0-1 0 0 0,0 0 0 0 0,0-1 0 0 0,0 0 0 0 0,9 0 0 0 0,2 0 152 0 0,-13 0-86 0 0,0 0 0 0 0,0-1 0 0 0,-1 1-1 0 0,8-2 1 0 0,3-1-8 0 0,12 2-47 0 0,-13 0-39 0 0,-8 0-19 0 0,0 1 0 0 0,0-1 1 0 0,0 2-1 0 0,11 1 0 0 0,12 1-9 0 0,-8 0 0 0 0,-7-4 0 0 0,-7 1 0 0 0,7-2 22 0 0,-1 0 0 0 0,0-1-1 0 0,17-6 1 0 0,-21 5-4 0 0,-1 1 0 0 0,1 1 1 0 0,-1-1-1 0 0,1 2 0 0 0,0-1 1 0 0,0 1-1 0 0,0 1 0 0 0,0 0 0 0 0,19 2 1 0 0,-13 2 49 0 0,0-1 0 0 0,-1-1 0 0 0,1 0 1 0 0,28-1-1 0 0,-26-3 56 0 0,86-12 677 0 0,-92 12-760 0 0,0 0 0 0 0,0 1 1 0 0,0 0-1 0 0,-1 1 0 0 0,1 1 0 0 0,20 2 0 0 0,-29-3-40 0 0,16 4-2 0 0,7 2 12 0 0,5-1 53 0 0,-1 2-11 0 0,-22-5 67 0 0,-1 0-1 0 0,1-1 0 0 0,0 0 1 0 0,0 0-1 0 0,14-1 0 0 0,-13-1 14 0 0,0-1 0 0 0,0 0-1 0 0,0-1 1 0 0,-1 0-1 0 0,11-5 1 0 0,-18 8-114 0 0,9-5 55 0 0,0 1 0 0 0,0 1 0 0 0,0 0 0 0 0,0 0 1 0 0,0 1-1 0 0,1 0 0 0 0,-1 1 0 0 0,1 0 0 0 0,16 1 0 0 0,56 2-215 0 0,20-6 67 0 0,-82 3 73 0 0,17 0-20 0 0,1 2 0 0 0,70 12-1 0 0,-98-11 25 0 0,0-2 0 0 0,0 1 0 0 0,1-2 0 0 0,-1 1 0 0 0,0-1-1 0 0,0-1 1 0 0,21-6 0 0 0,3-3 47 0 0,36-18 0 0 0,10-4 19 0 0,-70 29-82 0 0,1 1 0 0 0,0 0 1 0 0,0 1-1 0 0,0 0 0 0 0,23 0 0 0 0,-26 2-18 0 0,-1 1 1 0 0,0 0-1 0 0,1 0 0 0 0,-1 1 1 0 0,0 0-1 0 0,0 1 0 0 0,0 0 1 0 0,0 0-1 0 0,10 6 0 0 0,1 3-60 0 0,0 1 0 0 0,-1 1 0 0 0,-1 0 0 0 0,0 1 0 0 0,21 26 0 0 0,-33-35 39 0 0,-2-3 14 0 0,1 1 0 0 0,0-1-1 0 0,0 0 1 0 0,0 0 0 0 0,4 3-1 0 0,-6-5 31 0 0,0 0-1 0 0,0 0 1 0 0,0 0-1 0 0,0-1 1 0 0,0 1-1 0 0,0 0 1 0 0,0-1-1 0 0,0 1 1 0 0,0-1-1 0 0,3 0 1 0 0,3 1-20 0 0,6 1 17 0 0,2-4 11 0 0,4-2 0 0 0,-17 2-4 0 0,-1 0-5 0 0,0 1-62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3:3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62 6535 0 0,'0'0'8088'0'0,"-1"0"-7824"0"0,-7-2-9 0 0,7 2 1033 0 0,4 1-1173 0 0,20 2 143 0 0,0-1 1 0 0,1 0 0 0 0,-1-2 0 0 0,29-3 0 0 0,96-20 1106 0 0,-74 11-1034 0 0,-18 6-141 0 0,11-1-108 0 0,2-1-18 0 0,-57 6-53 0 0,-8 0 32 0 0,7-2 2110 0 0,-13 4-2432 0 0,0 1 251 0 0,1-1-1 0 0,-1 0 0 0 0,1 1 1 0 0,-1-1-1 0 0,1 1 1 0 0,-1 0-1 0 0,1 0 1 0 0,0-1-1 0 0,-1 1 1 0 0,1 0-1 0 0,0 0 0 0 0,0 0 1 0 0,0 0-1 0 0,0 0 1 0 0,0 1-1 0 0,0-1 1 0 0,0 0-1 0 0,-1 2 0 0 0,1-1-21 0 0,0 0 0 0 0,0 0 0 0 0,0 0 0 0 0,0 1-1 0 0,1-1 1 0 0,-1 0 0 0 0,1 1 0 0 0,0-1-1 0 0,-1 0 1 0 0,1 1 0 0 0,0-1 0 0 0,0 1 0 0 0,1-1-1 0 0,0 5 1 0 0,1 0-260 0 0,0 0-1 0 0,1 0 1 0 0,3 7-1 0 0,9 10-5227 0 0,-2-13-370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3:3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2 345 3223 0 0,'0'0'8006'0'0,"-1"-2"-7829"0"0,1-1-157 0 0,-1 0 0 0 0,1 0-1 0 0,0 0 1 0 0,0 0 0 0 0,0 1 0 0 0,1-5 0 0 0,0 4-90 0 0,0 2 13 0 0,4-5 57 0 0,-4 4 63 0 0,2 2 45 0 0,9-1 123 0 0,0 2 1 0 0,22 2 0 0 0,-18-2 262 0 0,29 1-1 0 0,-10-6 164 0 0,38-9 0 0 0,24-3-179 0 0,-66 13-316 0 0,-20 1-60 0 0,1 0 1 0 0,0 1 0 0 0,0 1-1 0 0,0 0 1 0 0,0 0 0 0 0,14 3-1 0 0,-13 0-60 0 0,11 4-161 0 0,-21-5 87 0 0,-1-2-57 0 0,1 0 7 0 0,2 0 67 0 0,0 0 0 0 0,0 0 1 0 0,0-1-1 0 0,0 0 0 0 0,0 0 0 0 0,0 0 0 0 0,0-1 0 0 0,0 1 0 0 0,-1-1 0 0 0,1 0 0 0 0,0-1 0 0 0,-1 1 1 0 0,0-1-1 0 0,1 0 0 0 0,-1 0 0 0 0,4-5 0 0 0,94-96 38 0 0,31-27 218 0 0,-127 126-376 0 0,-5 4 8 0 0,0-1 1 0 0,1 1-1 0 0,-1 0 1 0 0,1-1-1 0 0,-1 1 1 0 0,1 0-1 0 0,-1 0 1 0 0,1 0-1 0 0,0 0 1 0 0,0 1-1 0 0,2-2 1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3:47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1052 10135 0 0,'-3'0'464'0'0,"-39"-15"168"0"0,24 7-463 0 0,15 3 369 0 0,1 1-17 0 0,1 2-395 0 0,-1 0 0 0 0,1-1-1 0 0,0 1 1 0 0,-1-1 0 0 0,1 0-1 0 0,0 1 1 0 0,0-1 0 0 0,1 0 0 0 0,-1 1-1 0 0,1-1 1 0 0,-1 0 0 0 0,1 0-1 0 0,0 0 1 0 0,0 0 0 0 0,0 1-1 0 0,0-1 1 0 0,1 0 0 0 0,0-3 0 0 0,2-3 447 0 0,0 0 0 0 0,0 0 1 0 0,10-17-1 0 0,-7 14-459 0 0,-1 1-159 0 0,1 0 1 0 0,0 0-1 0 0,1 1 0 0 0,0 0 0 0 0,1 0 0 0 0,0 1 0 0 0,11-11 1 0 0,-17 19-1 0 0,0 0-1 0 0,0-1 1 0 0,1 1 0 0 0,-1 0 0 0 0,0 0 0 0 0,0 0 0 0 0,1 0 0 0 0,-1 1 0 0 0,1-1 0 0 0,3 0 0 0 0,-4 1 19 0 0,-1 0 8 0 0,0-1 0 0 0,0 1 0 0 0,0 0 0 0 0,0 0 0 0 0,0 0 0 0 0,0 0-1 0 0,0 0 1 0 0,0 0 0 0 0,-1 1 0 0 0,1-1 0 0 0,0 0 0 0 0,0 0 0 0 0,0 1 0 0 0,0-1 0 0 0,0 0 0 0 0,1 2-1 0 0,2 0-37 0 0,11 4-50 0 0,1 1 0 0 0,-2 0 0 0 0,1 1 0 0 0,-1 1 0 0 0,0 1 0 0 0,13 12 0 0 0,-12-11 128 0 0,0 0-1 0 0,0 0 1 0 0,1-1-1 0 0,26 11 1 0 0,-21-14 95 0 0,1 0 1 0 0,0-2 0 0 0,1 0 0 0 0,-1-2 0 0 0,1 0 0 0 0,33-1-1 0 0,-8-3 112 0 0,0-3 0 0 0,49-10-1 0 0,322-76 4 0 0,-312 66-232 0 0,77-29 0 0 0,41-9 0 0 0,115 28 0 0 0,-339 34 0 0 0,96-11 258 0 0,170-40-1 0 0,-146 25 124 0 0,153-25 399 0 0,181-42 30 0 0,-77 2-727 0 0,-316 77-81 0 0,61-12 59 0 0,43-10 35 0 0,-63 11 43 0 0,183-20 0 0 0,-213 40-125 0 0,0 3 1 0 0,-1 3 0 0 0,106 15-1 0 0,182 45-14 0 0,-303-51 0 0 0,51 10 0 0 0,245 35 0 0 0,-218-45 112 0 0,252-14 0 0 0,-26-37 40 0 0,-138 14-96 0 0,-48 7-49 0 0,499-48 50 0 0,-123 48 182 0 0,-454 18-103 0 0,424 11 195 0 0,-330-3-269 0 0,393 27 7 0 0,-328-16-74 0 0,125 1 79 0 0,-3-33 268 0 0,-180-10 434 0 0,334-86 0 0 0,-507 104-690 0 0,415-102 561 0 0,-345 94-764 0 0,-93 15-42 0 0,1 0-25 0 0,-2-1 139 0 0,23 0-618 0 0,-5 6-3387 0 0,-8-1-2969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2:5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2303 0 0,'0'0'8486'0'0,"2"2"-8360"0"0,21 14 236 0 0,-21-15-182 0 0,0 1 20 0 0,35 19 614 0 0,-35-20-614 0 0,1-1-2 0 0,3 1-79 0 0,0 0 1 0 0,0 0-1 0 0,0-1 1 0 0,0 0-1 0 0,11-1 1 0 0,1-4 208 0 0,-1 0-1 0 0,21-10 1 0 0,-25 10-82 0 0,-10 3-229 0 0,-1 1-1 0 0,0 0 1 0 0,1 0-1 0 0,-1 0 1 0 0,1 0-1 0 0,0 1 1 0 0,-1-1-1 0 0,1 1 1 0 0,-1-1-1 0 0,1 1 1 0 0,0 0-1 0 0,3 0 1 0 0,1 1-16 0 0,7-1-1 0 0,1 0 0 0 0,-4 1 5 0 0,0-1-1 0 0,0 0 1 0 0,1-1-1 0 0,-1-1 1 0 0,0 1-1 0 0,15-6 1 0 0,-8 1 81 0 0,0-1 1 0 0,19-11 0 0 0,5-2 200 0 0,-38 17-261 0 0,21-6 87 0 0,-22 7-101 0 0,0 1 18 0 0,-1 1 0 0 0,0-1-1 0 0,0 0 1 0 0,0 1 0 0 0,0 0-1 0 0,1-1 1 0 0,-1 1 0 0 0,0 0-1 0 0,4 0 1 0 0,6 2 29 0 0,2 4-49 0 0,-4 3-10 0 0,-3 1-13 0 0,-6-8-51 0 0,-3-1 8 0 0,0 0 55 0 0,0 1 1 0 0,0-1-1 0 0,-1 1 0 0 0,1-1 0 0 0,0 0 1 0 0,-1 0-1 0 0,1 0 0 0 0,-1-1 1 0 0,0 1-1 0 0,1 0 0 0 0,-1-1 1 0 0,1 0-1 0 0,-1 1 0 0 0,0-1 1 0 0,1 0-1 0 0,-6-1 0 0 0,-2 0 2 0 0,2 1-1 0 0,-10 0-9 0 0,0 0 0 0 0,0 1 0 0 0,0 1 1 0 0,0 0-1 0 0,-24 7 0 0 0,8 2-23 0 0,0 2 0 0 0,1 1 0 0 0,-35 20 0 0 0,19-7-56 0 0,-28 16-259 0 0,13-4 127 0 0,62-38 370 0 0,5-3 64 0 0,85-39 1190 0 0,-30 12-404 0 0,1 3 1 0 0,76-23 0 0 0,-42 23-841 0 0,189-27 0 0 0,-270 52-272 0 0,1 0 0 0 0,0 0 1 0 0,0 1-1 0 0,-1 1 1 0 0,1 1-1 0 0,0-1 1 0 0,-1 2-1 0 0,21 6 1 0 0,-29-7 16 0 0,-1 0 1 0 0,0 0 0 0 0,-1 0 0 0 0,1 0 0 0 0,0 1 0 0 0,-1-1 0 0 0,1 1 0 0 0,-1-1 0 0 0,0 1-1 0 0,1 0 1 0 0,1 4 0 0 0,-3-5-2 0 0,-1 1 16 0 0,-2 6 80 0 0,2-6 75 0 0,-9 8 10 0 0,-2-1-5 0 0,5-7-43 0 0,2 0-27 0 0,0-1 0 0 0,-1 1 0 0 0,1-1-1 0 0,-1-1 1 0 0,-6 3 0 0 0,10-4-10 0 0,-3 2 0 0 0,-1-1 0 0 0,1 0 0 0 0,-1 0 0 0 0,1 0 0 0 0,-1-1 0 0 0,0 1 0 0 0,-4-1 0 0 0,2 0 0 0 0,-2 1-25 0 0,-24 1-212 0 0,1 2-1 0 0,-43 9 1 0 0,56-8 137 0 0,-12 2-59 0 0,0 2 0 0 0,0 1 0 0 0,1 1 0 0 0,-37 20 0 0 0,61-27 136 0 0,-2 0-12 0 0,0 0 1 0 0,0 0 0 0 0,0-1-1 0 0,0 0 1 0 0,-1 0 0 0 0,-8 1-1 0 0,-9 3 35 0 0,14-3 14 0 0,5-2 93 0 0,0 1-1 0 0,0-2 1 0 0,-8 2-1 0 0,22 5-218 0 0,-4-3 52 0 0,8 11 47 0 0,-9-14 11 0 0,15 15 5 0 0,-1 2-3 0 0,-10-11 0 0 0,1 0 0 0 0,10 9 0 0 0,-3-8 0 0 0,-3-5 11 0 0,1 0-1 0 0,1-1 0 0 0,-1 0 1 0 0,0-1-1 0 0,1-1 1 0 0,-1 0-1 0 0,1 0 0 0 0,12-2 1 0 0,-3 1 10 0 0,31 4 0 0 0,-48-4-16 0 0,21 6-32 0 0,-26-6 20 0 0,4 1-34 0 0,1 0-1 0 0,0 1 1 0 0,-1 0 0 0 0,0 0-1 0 0,1 0 1 0 0,5 4-1 0 0,6 8-2507 0 0,-7-5-2527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2:5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573 152 2303 0 0,'0'0'5487'0'0,"2"-2"-5259"0"0,9-15 431 0 0,25-24-1 0 0,-34 39-558 0 0,0 1 84 0 0,4-2 22 0 0,1 0-1 0 0,0 1 0 0 0,0-1 0 0 0,-1 2 1 0 0,2-1-1 0 0,-1 1 0 0 0,0-1 0 0 0,9 1 1 0 0,64 3 310 0 0,-35-1-92 0 0,22-3-272 0 0,-39 0-75 0 0,0 1 1 0 0,53 6-1 0 0,-67-3-77 0 0,-2-2-12 0 0,-10 0-2 0 0,-2-1 71 0 0,0-1 1 0 0,0 1-1 0 0,0 0 0 0 0,0-1 1 0 0,-1 1-1 0 0,1 0 1 0 0,-1-1-1 0 0,1 1 1 0 0,-1 0-1 0 0,1 0 1 0 0,-1-1-1 0 0,0 1 1 0 0,1 0-1 0 0,-1 0 0 0 0,0 0 1 0 0,0 0-1 0 0,-1-1 1 0 0,-1-1 31 0 0,0 1 0 0 0,1 0-1 0 0,-1 1 1 0 0,0-1 0 0 0,0 0 0 0 0,-7-1 0 0 0,0 0 99 0 0,0 0 1 0 0,0 1 0 0 0,-18-2-1 0 0,10 3-56 0 0,-1 1-1 0 0,1 0 1 0 0,-21 4 0 0 0,-57 14-101 0 0,20-3-29 0 0,-204 55-783 0 0,185-42 482 0 0,81-24 277 0 0,0-1 0 0 0,0 0 1 0 0,0-1-1 0 0,0-1 0 0 0,-1 0 0 0 0,-16-2 0 0 0,21 0 23 0 0,0 0 0 0 0,0-1 0 0 0,1 0 0 0 0,-1-1 0 0 0,0 0 0 0 0,1 0-1 0 0,0-1 1 0 0,0-1 0 0 0,-15-9 0 0 0,-45-38 126 0 0,65 49-112 0 0,-11-8 140 0 0,12 12-20 0 0,4 12-196 0 0,0-9 40 0 0,1 0 1 0 0,-1 0-1 0 0,1-1 0 0 0,0 1 0 0 0,0 0 1 0 0,0-1-1 0 0,0 0 0 0 0,1 1 1 0 0,-1-1-1 0 0,1 0 0 0 0,0 0 0 0 0,3 2 1 0 0,0 0-7 0 0,0-1 1 0 0,0 0 0 0 0,1 0-1 0 0,-1-1 1 0 0,1 0 0 0 0,8 3 0 0 0,2-1-18 0 0,0-1 1 0 0,1 0 0 0 0,-1-2 0 0 0,31 2 0 0 0,-15-4 20 0 0,0-1 1 0 0,41-8 0 0 0,63-19-29 0 0,-18 3 19 0 0,171-14 0 0 0,-189 28 149 0 0,-89 9-98 0 0,0-1 1 0 0,0 0 0 0 0,-1-1 0 0 0,0 0-1 0 0,1-1 1 0 0,13-8 0 0 0,-14 6 52 0 0,-2 1 8 0 0,-7 5 373 0 0,-39-6-105 0 0,8 9-263 0 0,0 1-1 0 0,-34 8 1 0 0,10-2 29 0 0,-275 35 894 0 0,273-38-675 0 0,-82-3 1 0 0,-54-14 448 0 0,144 7-735 0 0,-67 0-47 0 0,105 4-16 0 0,7 0-61 0 0,4 3-510 0 0,3 3 558 0 0,1 1-1 0 0,-1-1 1 0 0,2 0 0 0 0,-1 0-1 0 0,0-1 1 0 0,1 0-1 0 0,0 0 1 0 0,0-1-1 0 0,1 0 1 0 0,-1 0 0 0 0,17 6-1 0 0,8 1 28 0 0,55 10 0 0 0,-77-19-1 0 0,8 1 15 0 0,0 0 0 0 0,0-2-1 0 0,28 0 1 0 0,56-10 79 0 0,16 0-29 0 0,-48 3-2 0 0,-57 5-56 0 0,9-2 5 0 0,-18 0 17 0 0,0 0 10 0 0,2 1 22 0 0,0-1 1 0 0,0 0-1 0 0,-1-1 0 0 0,1 1 1 0 0,6-7-1 0 0,-10 8-20 0 0,0 0-1 0 0,0-1 0 0 0,-1 1 1 0 0,1-1-1 0 0,0 1 0 0 0,-1-1 1 0 0,3-5-1 0 0,-3 6 27 0 0,-1-3 27 0 0,-1-15-54 0 0,0 18-41 0 0,0 0-1 0 0,0 0 1 0 0,0 0-1 0 0,0 0 1 0 0,0 0-1 0 0,0 0 1 0 0,0 0-1 0 0,-1 0 1 0 0,1 0-1 0 0,-1 0 1 0 0,0 1-1 0 0,1-1 1 0 0,-1 1-1 0 0,0-1 1 0 0,0 1-1 0 0,0 0 1 0 0,0 0-1 0 0,0 0 1 0 0,0 0-1 0 0,0 0 1 0 0,0 0-1 0 0,-1 0 1 0 0,-1 0-1 0 0,-7-2-22 0 0,1 1 0 0 0,-1 0 0 0 0,-16-1 0 0 0,-135-3 699 0 0,83-3-60 0 0,62 6-553 0 0,10 1 15 0 0,-13-1-11 0 0,9 3-79 0 0,9 0-92 0 0,1 0 71 0 0,0 1-1 0 0,0-1 1 0 0,0 1-1 0 0,1-1 1 0 0,-1 1-1 0 0,0-1 1 0 0,0 1-1 0 0,0 0 1 0 0,1 0-1 0 0,-1-1 1 0 0,-1 3-1 0 0,1-1-45 0 0,-1 0-51 0 0,0 0 0 0 0,0 0 0 0 0,0 1-1 0 0,0-1 1 0 0,1 1 0 0 0,0-1 0 0 0,-1 1 0 0 0,1 0 0 0 0,0 0 0 0 0,0-1 0 0 0,0 1 0 0 0,1 0-1 0 0,-1 0 1 0 0,1 0 0 0 0,-1 0 0 0 0,1 0 0 0 0,0 0 0 0 0,0 0 0 0 0,0 0 0 0 0,1-1 0 0 0,-1 1-1 0 0,1 0 1 0 0,-1 0 0 0 0,1 0 0 0 0,0 0 0 0 0,0 0 0 0 0,0-1 0 0 0,2 3 0 0 0,0 0-1450 0 0,8 4-3342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3:2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0,'0'0'3624'0'0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1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134 236 6479 0 0,'0'0'586'0'0,"-2"2"-486"0"0,-72 64 3308 0 0,73-64-2807 0 0,0-1-400 0 0,0 1-1 0 0,-1 0 1 0 0,1-1-1 0 0,0 1 1 0 0,0 0-1 0 0,-1-1 1 0 0,1 0-1 0 0,-3 2 1 0 0,0 1 515 0 0,3-3-619 0 0,1 0 1 0 0,-1-1-1 0 0,0 1 0 0 0,1 0 0 0 0,-1-1 0 0 0,0 1 0 0 0,1-1 0 0 0,-1 1 0 0 0,0-1 0 0 0,0 0 1 0 0,0 1-1 0 0,1-1 0 0 0,-1 0 0 0 0,0 1 0 0 0,0-1 0 0 0,0 0 0 0 0,0 0 0 0 0,1 0 0 0 0,-1 0 1 0 0,0 0-1 0 0,0 0 0 0 0,0 0 0 0 0,0 0 0 0 0,0 0 0 0 0,0 0 0 0 0,1 0 0 0 0,-1-1 0 0 0,0 1 1 0 0,0 0-1 0 0,0-1 0 0 0,1 1 0 0 0,-1 0 0 0 0,0-1 0 0 0,0 1 0 0 0,1-1 0 0 0,-1 1 0 0 0,0-1 1 0 0,0 0-1 0 0,0-1-73 0 0,0 1-1 0 0,0 0 1 0 0,1 0 0 0 0,-1 0 0 0 0,0-1 0 0 0,1 1 0 0 0,-1 0 0 0 0,1-1 0 0 0,0 1-1 0 0,-1-1 1 0 0,1 1 0 0 0,0 0 0 0 0,0-1 0 0 0,0 1 0 0 0,0-1 0 0 0,0 1 0 0 0,0-1-1 0 0,0 1 1 0 0,0 0 0 0 0,1-1 0 0 0,-1 1 0 0 0,1 0 0 0 0,-1-1 0 0 0,1 1-1 0 0,-1 0 1 0 0,2-2 0 0 0,19-33 30 0 0,1 2 0 0 0,40-46 0 0 0,-51 67-15 0 0,2 2 0 0 0,-1-1 0 0 0,1 2 0 0 0,1-1 0 0 0,0 2 1 0 0,0 0-1 0 0,18-8 0 0 0,-13 8 45 0 0,1 1-1 0 0,0 1 1 0 0,1 1 0 0 0,-1 1 0 0 0,28-4 0 0 0,-37 7-2 0 0,1 2 0 0 0,0-1 0 0 0,0 1 1 0 0,0 1-1 0 0,0 0 0 0 0,0 1 1 0 0,17 4-1 0 0,-22-4-57 0 0,1 1 0 0 0,-1 0 0 0 0,-1 0 1 0 0,1 0-1 0 0,0 1 0 0 0,-1 0 0 0 0,0 0 0 0 0,0 0 0 0 0,0 1 1 0 0,0 0-1 0 0,-1 0 0 0 0,0 1 0 0 0,7 7 0 0 0,-5-2-1 0 0,-2 1 35 0 0,-5-11-52 0 0,0-1 0 0 0,0 1 0 0 0,1 0 0 0 0,-1 0 0 0 0,0 0 0 0 0,0 0 0 0 0,0-1 1 0 0,0 1-1 0 0,0 0 0 0 0,0 0 0 0 0,0 0 0 0 0,0 0 0 0 0,-1 0 0 0 0,1-1 0 0 0,0 1 0 0 0,0 0 0 0 0,-1 0 0 0 0,1 0 0 0 0,-1-1 0 0 0,1 1 1 0 0,-1 0-1 0 0,0 2 38 0 0,-6 7-1 0 0,0-1 0 0 0,-1 1 0 0 0,0-1 0 0 0,0-1 0 0 0,-1 0 0 0 0,-19 15 0 0 0,-3 2 40 0 0,-23 20-416 0 0,-2-3 0 0 0,-1-2-1 0 0,-94 48 1 0 0,127-75 261 0 0,7-4 39 0 0,1 0 0 0 0,-27 9 0 0 0,62-23-125 0 0,0 0 0 0 0,26-3 0 0 0,-11 2-1104 0 0,-16 2-87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3:30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49 109 5815 0 0,'0'0'3043'0'0,"0"-1"-3015"0"0,1 1 0 0 0,-1-1 0 0 0,0 0-1 0 0,0 1 1 0 0,0-1 0 0 0,0 1 0 0 0,0-1 0 0 0,0 0 0 0 0,0 1-1 0 0,0-1 1 0 0,0 1 0 0 0,0-1 0 0 0,0 0 0 0 0,0 1 0 0 0,0-1-1 0 0,-1-1 174 0 0,0-1-425 0 0,-12 0 2610 0 0,9 4-2322 0 0,-6 3-65 0 0,0 2-75 0 0,9-5-19 0 0,-1 1-62 0 0,-4 4 127 0 0,5-5 1106 0 0,1-2-1353 0 0,1 0 306 0 0,-1 0-1 0 0,1 0 1 0 0,0 0-1 0 0,-1 0 1 0 0,1 0-1 0 0,0 0 1 0 0,0 0-1 0 0,0 0 0 0 0,0 0 1 0 0,0 1-1 0 0,0-1 1 0 0,0 0-1 0 0,2-1 1 0 0,-1 1 1684 0 0,12 3 1248 0 0,-5-2-2733 0 0,0-1 0 0 0,0 1 0 0 0,-1-2 0 0 0,1 1 0 0 0,0-1 0 0 0,8-3 0 0 0,-11 3-143 0 0,14-3 358 0 0,89 11-80 0 0,49 1 370 0 0,-122-6-564 0 0,-18-1-1 0 0,36-1-1 0 0,-45-1-135 0 0,6 1 78 0 0,-1-2 0 0 0,0 0 1 0 0,0 0-1 0 0,0-1 0 0 0,24-11 1 0 0,5-5-29 0 0,-3 4-28 0 0,-13 5-15 0 0,-6-2 164 0 0,-19 12-137 0 0,0 2-8 0 0,13 13-52 0 0,-14-11-17 0 0,1-1-71 0 0,-1 0 17 0 0,7 9 53 0 0,1-1 1444 0 0,-2-1-2437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3:0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168 395 4143 0 0,'1'-2'191'0'0,"1"-10"-146"0"0,0 1-1 0 0,0-20 1 0 0,2-10 1362 0 0,-3 32-556 0 0,0-1 0 0 0,-1 0-1 0 0,0 1 1 0 0,0-1 0 0 0,-1 0-1 0 0,0 1 1 0 0,-4-12 0 0 0,5 19-461 0 0,-1 0-310 0 0,1 0 0 0 0,0 0 0 0 0,-1 0 0 0 0,0 0 0 0 0,1 1 0 0 0,-1-1 0 0 0,0 0-1 0 0,0 0 1 0 0,0 0 0 0 0,0 1 0 0 0,0-1 0 0 0,-3-2 0 0 0,-3 0-69 0 0,6 4-29 0 0,-1-1 0 0 0,1 1 0 0 0,0-1 0 0 0,-1 1 0 0 0,1-1 0 0 0,0 1 0 0 0,-1 0 0 0 0,1 0-1 0 0,0 0 1 0 0,-1 0 0 0 0,1 0 0 0 0,-1 0 0 0 0,-2 0 0 0 0,3 0 31 0 0,-1 1 291 0 0,-2-6-14 0 0,4 5-264 0 0,0 0 0 0 0,0 0 1 0 0,0-1-1 0 0,-1 1 0 0 0,1 0 0 0 0,0 0 1 0 0,0 0-1 0 0,-1 0 0 0 0,1-1 0 0 0,0 1 1 0 0,0 0-1 0 0,0 0 0 0 0,0-1 0 0 0,0 1 1 0 0,-1 0-1 0 0,1 0 0 0 0,0 0 0 0 0,0-1 1 0 0,0 1-1 0 0,0 0 0 0 0,0-1 0 0 0,0 1 1 0 0,0 0-1 0 0,0 0 0 0 0,0-1 0 0 0,0 1 1 0 0,0 0-1 0 0,0 0 0 0 0,0-1 0 0 0,0 1 1 0 0,0 0-1 0 0,0 0 0 0 0,0-1 0 0 0,2-4 49 0 0,1 0-1 0 0,-1 0 0 0 0,1 0 0 0 0,0 0 1 0 0,0 0-1 0 0,0 1 0 0 0,1-1 1 0 0,-1 1-1 0 0,1 0 0 0 0,0 0 1 0 0,0 1-1 0 0,1-1 0 0 0,-1 1 0 0 0,1 0 1 0 0,0 0-1 0 0,9-4 0 0 0,9-4-8 0 0,1 2 1 0 0,34-9-1 0 0,-47 15-56 0 0,32-11-10 0 0,-25 7 0 0 0,0 2 0 0 0,1 0 0 0 0,24-3 0 0 0,5-1 0 0 0,-33 10-12 0 0,8 3-48 0 0,-19-1 58 0 0,-1-1-8 0 0,2 0-38 0 0,4 3 24 0 0,-6-4-34 0 0,-1 0 3 0 0,5 5 34 0 0,-7-5 15 0 0,0 0 0 0 0,-1-1 0 0 0,1 1 0 0 0,0 0 0 0 0,0-1 0 0 0,0 1 0 0 0,-1 0 0 0 0,1-1 0 0 0,0 1 0 0 0,-1-1 1 0 0,1 1-1 0 0,-1-1 0 0 0,1 1 0 0 0,0 0 0 0 0,-1-1 0 0 0,1 1 0 0 0,-1-1 0 0 0,-1 1 0 0 0,2-1-1 0 0,-4 5-1 0 0,-1-1 1 0 0,0 0 0 0 0,0-1-1 0 0,0 1 1 0 0,0-1 0 0 0,0 0-1 0 0,-1-1 1 0 0,1 1 0 0 0,-11 2 0 0 0,1-1 5 0 0,0 0 1 0 0,-26 2-1 0 0,-33-4 2 0 0,-61 9-64 0 0,112-8 64 0 0,-46 9 0 0 0,60-10 0 0 0,0 0 0 0 0,1 1 0 0 0,0 0 0 0 0,0 1 0 0 0,-14 7 0 0 0,13-6 1 0 0,-21 13-66 0 0,19-9 65 0 0,0 2 0 0 0,8-5 0 0 0,7-4 0 0 0,8-4 0 0 0,-11 1 0 0 0,261-69 72 0 0,-152 44-72 0 0,-44 12 0 0 0,-60 13-5 0 0,-1 0 1 0 0,1 0-1 0 0,-1 0 0 0 0,1 1 0 0 0,0 0 0 0 0,-1 0 0 0 0,1 1 1 0 0,0-1-1 0 0,-1 1 0 0 0,1 1 0 0 0,-1-1 0 0 0,0 1 0 0 0,1 0 1 0 0,-1 0-1 0 0,0 0 0 0 0,0 1 0 0 0,8 5 0 0 0,-7-4-139 0 0,0 1-1 0 0,0 0 1 0 0,0 1-1 0 0,-1 0 1 0 0,0 0-1 0 0,0 0 1 0 0,0 0-1 0 0,-1 1 1 0 0,0 0-1 0 0,0 0 1 0 0,-1 0-1 0 0,3 8 1 0 0,1 4-3397 0 0,1-1-1105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3:3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3679 0 0,'0'0'328'0'0,"3"-13"-264"0"0,-1 1-64 0 0,-2 1 440 0 0,0-2 72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3:3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92 6591 0 0,'0'0'594'0'0,"-3"1"-488"0"0,-22 7-10 0 0,-53 22 2426 0 0,75-30-2477 0 0,0 0 1 0 0,1 1-1 0 0,-1-1 1 0 0,0-1 0 0 0,1 1-1 0 0,-1 0 1 0 0,0-1-1 0 0,0 1 1 0 0,1-1-1 0 0,-1 0 1 0 0,1 0 0 0 0,-1 0-1 0 0,1 0 1 0 0,-1 0-1 0 0,-2-2 1 0 0,1 1 3239 0 0,74-6-403 0 0,53-8 243 0 0,122-10-553 0 0,24 16-3059 0 0,-245 9-579 0 0,43-9-1 0 0,-54 6 873 0 0,0 0 0 0 0,12-7 1 0 0,-13 6 47 0 0,-1 0 0 0 0,13-3 0 0 0,-14 5 149 0 0,35-4 58 0 0,-43 6-113 0 0,-1 4-490 0 0,1 11-229 0 0,-6 3-48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3:0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20 4975 0 0,'0'0'488'0'0,"-14"-7"-488"0"0,1 0 0 0 0,2 1 0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3:0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43 2759 0 0,'-2'0'207'0'0,"-35"-7"2120"0"0,26 4-1055 0 0,1 1 1 0 0,-1 1-1 0 0,1 0 1 0 0,-16 0 0 0 0,22 1-1225 0 0,0 1 1 0 0,0 0 0 0 0,0-1 0 0 0,0 2 0 0 0,0-1 0 0 0,1 0 0 0 0,-1 1 0 0 0,0-1 0 0 0,1 1 0 0 0,-1 0 0 0 0,1 0 0 0 0,0 1 0 0 0,-1-1 0 0 0,1 1-1 0 0,0-1 1 0 0,-2 4 0 0 0,-4 5-429 0 0,0 1-1 0 0,1 0 0 0 0,-7 14 0 0 0,14-24 234 0 0,0 0-368 0 0,3-1-1044 0 0,2-1 1545 0 0,0 1 0 0 0,0 0 0 0 0,-1-1 0 0 0,1 0 0 0 0,0 1 0 0 0,0-1 0 0 0,0-1 0 0 0,-1 1 0 0 0,1-1 0 0 0,7-1 0 0 0,41-17 1077 0 0,-8 4 4 0 0,35-10 699 0 0,-53 15-1384 0 0,1 2-1 0 0,1 0 0 0 0,-1 2 0 0 0,41-4 0 0 0,-45 9-309 0 0,35-2-468 0 0,-80 2 412 0 0,0-1 1 0 0,-23-5-1 0 0,27 3 25 0 0,-2 2 152 0 0,0 0 1 0 0,0 1 0 0 0,-1 2-1 0 0,1 0 1 0 0,0 1 0 0 0,0 0-1 0 0,0 2 1 0 0,0 0 0 0 0,0 2 0 0 0,-20 8-1 0 0,14-6-121 0 0,16-4-86 0 0,8-4-56 0 0,1 1 53 0 0,1-1 1 0 0,0 0-1 0 0,-1 0 0 0 0,1 0 0 0 0,0 0 1 0 0,-1 0-1 0 0,1 0 0 0 0,0 1 0 0 0,0-1 1 0 0,-1 0-1 0 0,1 0 0 0 0,0 1 0 0 0,0-1 1 0 0,-1 0-1 0 0,1 0 0 0 0,0 1 0 0 0,0-1 0 0 0,-1 0 1 0 0,1 1-1 0 0,0-1 0 0 0,0 0 0 0 0,0 1 1 0 0,0-1-1 0 0,0 0 0 0 0,0 1 0 0 0,0-1 1 0 0,0 0-1 0 0,-1 1 0 0 0,1-1 0 0 0,0 0 1 0 0,0 1-1 0 0,0-1 0 0 0,1 0 0 0 0,-1 1 0 0 0,0-1 1 0 0,0 0-1 0 0,0 1 0 0 0,0-1 0 0 0,0 0 1 0 0,0 1-1 0 0,1-1 0 0 0,2 13-440 0 0,-1-10 279 0 0,0 0-1 0 0,0 0 1 0 0,0 0 0 0 0,1 0 0 0 0,2 2 0 0 0,-3-3-420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3:0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1 294 7919 0 0,'0'0'714'0'0,"1"-2"-586"0"0,33-40 583 0 0,1 3 1 0 0,56-50-1 0 0,-49 50-859 0 0,-32 28 65 0 0,2 1 0 0 0,-1 0 0 0 0,2 1 0 0 0,-1 0 0 0 0,1 1 0 0 0,27-13 0 0 0,-22 17-3524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3:0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214 204 3679 0 0,'0'0'284'0'0,"-2"-1"-186"0"0,-21-20 4760 0 0,11 16 1273 0 0,2 1-5759 0 0,3 1-233 0 0,3 2-71 0 0,-6 0-58 0 0,-3-2-10 0 0,-1-2 0 0 0,6 0 65 0 0,0-1 0 0 0,0 0 0 0 0,1-1 0 0 0,0 1 0 0 0,0-1 0 0 0,-10-15 0 0 0,11 14 178 0 0,-1 0 0 0 0,0 0-1 0 0,0 1 1 0 0,0 0 0 0 0,-14-9 0 0 0,19 15 885 0 0,3 3-1066 0 0,0 1-57 0 0,0 0 0 0 0,-1 0 0 0 0,1 0 0 0 0,1 0 0 0 0,-1 0 0 0 0,0 0 1 0 0,1-1-1 0 0,-1 1 0 0 0,1-1 0 0 0,0 1 0 0 0,0-1 0 0 0,2 3 0 0 0,2 1 3 0 0,-2-2 3 0 0,0 0-1 0 0,0 0 1 0 0,1 0-1 0 0,-1-1 1 0 0,1 1-1 0 0,-1-1 1 0 0,1 0-1 0 0,0 0 1 0 0,1-1 0 0 0,-1 0-1 0 0,0 0 1 0 0,1 0-1 0 0,-1 0 1 0 0,1-1-1 0 0,-1 0 1 0 0,1 0-1 0 0,0 0 1 0 0,-1-1-1 0 0,10 0 1 0 0,56-7 203 0 0,-62 5-192 0 0,-1 0 0 0 0,1 0 1 0 0,-1-1-1 0 0,1-1 1 0 0,-1 1-1 0 0,8-5 1 0 0,67-51 212 0 0,-73 51-196 0 0,16-21 151 0 0,-25 28-124 0 0,0-1 1 0 0,3-4-42 0 0,-3 5 111 0 0,-17 5-44 0 0,1 1-92 0 0,0 1 0 0 0,1 0 0 0 0,0 2 0 0 0,-25 16 0 0 0,19-11 0 0 0,-23 10 0 0 0,21-12-23 0 0,11-5-10 0 0,1-1 1 0 0,0 0-1 0 0,-1-1 0 0 0,0 0 1 0 0,0-1-1 0 0,0 0 0 0 0,-1-1 1 0 0,-12 2-1 0 0,13-6 10 0 0,1-4-25 0 0,7 3 119 0 0,0 0-1 0 0,0-1 1 0 0,0 0-1 0 0,1 1 1 0 0,0-1 0 0 0,-1 0-1 0 0,1 0 1 0 0,1-1-1 0 0,-1 1 1 0 0,1 0-1 0 0,0 0 1 0 0,0-1 0 0 0,-1-6-1 0 0,2 10 410 0 0,7 10-558 0 0,24 35-433 0 0,-17-24 171 0 0,-12-17 250 0 0,1-1 1 0 0,-1 1-1 0 0,1-1 0 0 0,-1 0 1 0 0,1 1-1 0 0,0-1 1 0 0,0 0-1 0 0,0-1 0 0 0,0 1 1 0 0,0 0-1 0 0,0-1 1 0 0,1 0-1 0 0,5 2 1 0 0,1-1-234 0 0,0 0 1 0 0,1-1 0 0 0,11 1 0 0 0,27-4-1516 0 0,-15-2-2298 0 0,-1-3-994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3:04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307 151 5063 0 0,'0'0'390'0'0,"-2"-1"-252"0"0,-11-6 268 0 0,8 3 1255 0 0,0 0 1 0 0,0 0-1 0 0,1 0 0 0 0,-8-8 1822 0 0,14 11-4350 0 0,15-2 855 0 0,-8-2 14 0 0,1-3-3 0 0,-7 5 3 0 0,1 0-1 0 0,0 0 1 0 0,-1-1-1 0 0,1 1 1 0 0,-1-1-1 0 0,0 0 0 0 0,0 0 1 0 0,-1 0-1 0 0,1 0 1 0 0,2-6-1 0 0,-5 8 143 0 0,-1-9 174 0 0,1 9-269 0 0,0 1 1 0 0,0-1-1 0 0,-1 0 0 0 0,1 0 1 0 0,0 0-1 0 0,-1 1 0 0 0,1-1 0 0 0,-2-3 1 0 0,1 4-16 0 0,0-1 0 0 0,0 1 0 0 0,0 0 0 0 0,0-1 0 0 0,0 1 1 0 0,0 0-1 0 0,0 0 0 0 0,0 0 0 0 0,0 0 0 0 0,-1 0 0 0 0,1 0 1 0 0,0 0-1 0 0,-1 0 0 0 0,1 1 0 0 0,-1-1 0 0 0,1 1 0 0 0,-1-1 0 0 0,-1 0 1 0 0,1 1-15 0 0,-1-1 1 0 0,0 1 0 0 0,0 0-1 0 0,1 0 1 0 0,-1 0-1 0 0,0 1 1 0 0,0-1 0 0 0,1 1-1 0 0,-5 0 1 0 0,-2 3-20 0 0,1-1 0 0 0,-1 1 1 0 0,1 0-1 0 0,0 1 0 0 0,-9 7 0 0 0,-41 37-186 0 0,45-37 17 0 0,0 0 0 0 0,0-1 1 0 0,-1-1-1 0 0,-1 0 0 0 0,-22 12 0 0 0,33-20 82 0 0,-7 4 55 0 0,-1 1-22 0 0,-1-1 39 0 0,3 1 25 0 0,7-6 44 0 0,5-3 3 0 0,7-6-46 0 0,1 1 0 0 0,0 0 0 0 0,0 0 0 0 0,0 0 0 0 0,1 2 0 0 0,0-1 0 0 0,0 1 0 0 0,0 1 0 0 0,0 0-1 0 0,1 0 1 0 0,0 1 0 0 0,14-1 0 0 0,7 0 23 0 0,1 1-1 0 0,0 2 0 0 0,40 3 0 0 0,-60-1-34 0 0,0 0 12 0 0,-12-1 67 0 0,-3 0 86 0 0,-28 4 102 0 0,-33-1 0 0 0,-27 2 151 0 0,77-3-502 0 0,-1 0-1 0 0,1 1 1 0 0,0 1 0 0 0,0 0-1 0 0,0 0 1 0 0,-12 7-1 0 0,18-8-106 0 0,-1 1 0 0 0,1 0 0 0 0,1 1 0 0 0,-1 0 0 0 0,1-1 0 0 0,-1 2 0 0 0,1-1 0 0 0,1 1 0 0 0,-1-1-1 0 0,1 1 1 0 0,-7 12 0 0 0,2 2-5077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12 10135 0 0,'0'0'778'0'0,"0"-1"-506"0"0,-7-9 4651 0 0,7 10-4671 0 0,0 0 1 0 0,-1 0-1 0 0,1 0 1 0 0,0 0-1 0 0,-1 0 0 0 0,1 0 1 0 0,-1 0-1 0 0,-4 7 209 0 0,0 0 0 0 0,1 0-1 0 0,-1 1 1 0 0,1 0 0 0 0,1 0-1 0 0,-1 0 1 0 0,1 0 0 0 0,-2 12-1 0 0,-2 4 171 0 0,-3 4-197 0 0,1-5-251 0 0,1-1 0 0 0,1 1 0 0 0,2 1 0 0 0,-5 32-1 0 0,10-48-285 0 0,1 0-1 0 0,1 15 1 0 0,-1-21-180 0 0,11 1-3017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1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57 7831 0 0,'22'-43'1062'0'0,"-21"41"127"0"0,0 1-832 0 0,-1 0 0 0 0,1 0-1 0 0,-1 0 1 0 0,1 1 0 0 0,0-1 0 0 0,-1 0-1 0 0,1 1 1 0 0,0-1 0 0 0,-1 0 0 0 0,1 1 0 0 0,0-1-1 0 0,0 1 1 0 0,0-1 0 0 0,-1 1 0 0 0,1 0-1 0 0,2-1 1 0 0,6 1-263 0 0,-9 0-92 0 0,0 0 0 0 0,0 0 0 0 0,1 0 0 0 0,-1 0 0 0 0,0 0 0 0 0,0 0 0 0 0,0 0 0 0 0,0 0 1 0 0,0 0-1 0 0,0 0 0 0 0,1 0 0 0 0,-1 0 0 0 0,0 0 0 0 0,0 0 0 0 0,0 0 0 0 0,0 0 0 0 0,0 0 0 0 0,0 0 1 0 0,0 0-1 0 0,0 0 0 0 0,1 0 0 0 0,-1 0 0 0 0,0 1 0 0 0,0-1 0 0 0,0 0 0 0 0,0 0 0 0 0,0 0 0 0 0,0 0 1 0 0,0 0-1 0 0,0 0 0 0 0,0 0 0 0 0,0 0 0 0 0,0 0 0 0 0,0 1 0 0 0,0-1 0 0 0,0 0 0 0 0,0 0 1 0 0,0 0-1 0 0,0 0 0 0 0,0 0 0 0 0,0 0 0 0 0,0 0 0 0 0,0 1 0 0 0,0-1 0 0 0,1 5 41 0 0,0 0 0 0 0,-1 0 0 0 0,1 0 0 0 0,-1 0 0 0 0,0 0-1 0 0,-1 0 1 0 0,0 0 0 0 0,1 0 0 0 0,-1-1 0 0 0,-1 1 0 0 0,1 0 0 0 0,-1 0 0 0 0,0-1-1 0 0,0 1 1 0 0,0-1 0 0 0,-4 5 0 0 0,-4 9 108 0 0,-2-2 1 0 0,-23 28-1 0 0,-10 6 32 0 0,-2-2-1 0 0,-58 46 1 0 0,91-83-107 0 0,0 0 1 0 0,1 1 0 0 0,1 1-1 0 0,0 0 1 0 0,1 1-1 0 0,0 0 1 0 0,1 1 0 0 0,1 0-1 0 0,0 1 1 0 0,1 0-1 0 0,1 0 1 0 0,0 0 0 0 0,1 1-1 0 0,1 0 1 0 0,1 0-1 0 0,0 1 1 0 0,-2 32 0 0 0,6-43-50 0 0,1 0 1 0 0,-1 0-1 0 0,1-1 1 0 0,0 1 0 0 0,1-1-1 0 0,0 1 1 0 0,0-1 0 0 0,0 1-1 0 0,1-1 1 0 0,0 0 0 0 0,0 0-1 0 0,0 0 1 0 0,1 0 0 0 0,0-1-1 0 0,0 0 1 0 0,0 1 0 0 0,1-1-1 0 0,0-1 1 0 0,0 1 0 0 0,8 5-1 0 0,-3-3 142 0 0,1 0 0 0 0,0 0-1 0 0,0-1 1 0 0,1-1 0 0 0,-1 1 0 0 0,1-2-1 0 0,0 0 1 0 0,1-1 0 0 0,23 4 0 0 0,34-1 762 0 0,-68-5-856 0 0,1-2-4 0 0,9 0-6 0 0,2-2-12 0 0,4-4-126 0 0,-15 4 9 0 0,-1 1-5 0 0,9-5-608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16351 0 0,'0'0'1644'0'0,"-1"0"-1504"0"0,-76 39 4302 0 0,36-17-3748 0 0,11-6-490 0 0,1 1 0 0 0,0 2 0 0 0,1 1 0 0 0,1 0 0 0 0,-46 48 0 0 0,68-63-186 0 0,1 0 0 0 0,-1 1-1 0 0,1-1 1 0 0,0 1 0 0 0,-5 13 0 0 0,8-18-28 0 0,0 1 1 0 0,1 0-1 0 0,-1-1 1 0 0,1 1 0 0 0,-1 0-1 0 0,1-1 1 0 0,0 1 0 0 0,0 0-1 0 0,0 0 1 0 0,0-1-1 0 0,0 1 1 0 0,0 0 0 0 0,0-1-1 0 0,0 1 1 0 0,1 0 0 0 0,-1 0-1 0 0,1-1 1 0 0,-1 1 0 0 0,1-1-1 0 0,0 1 1 0 0,0 0-1 0 0,0-1 1 0 0,0 1 0 0 0,0-1-1 0 0,0 0 1 0 0,0 1 0 0 0,0-1-1 0 0,0 0 1 0 0,3 2-1 0 0,13 10-289 0 0,2-1 0 0 0,0-1 0 0 0,30 14 0 0 0,-27-15-142 0 0,0 1 0 0 0,33 23 1 0 0,37 37-445 0 0,-90-70 933 0 0,-1 1 1 0 0,0-1 0 0 0,1 0-1 0 0,-1 1 1 0 0,0-1 0 0 0,0 1 0 0 0,0 0-1 0 0,1 1 1 0 0,-1 0 51 0 0,0-2 596 0 0,-5 13 352 0 0,3-11-940 0 0,-1 0-1 0 0,1 0 1 0 0,-1 0 0 0 0,0 0-1 0 0,0-1 1 0 0,0 1 0 0 0,-1-1-1 0 0,1 1 1 0 0,-1-1-1 0 0,1 0 1 0 0,-1 0 0 0 0,0 0-1 0 0,0 0 1 0 0,1 0 0 0 0,-1-1-1 0 0,-5 3 1 0 0,-3 0 144 0 0,0 0 1 0 0,0-1 0 0 0,-18 4-1 0 0,-9-2 314 0 0,-62 3 1 0 0,70-8-2142 0 0,-33-5 1 0 0,42 2-7114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736 233 10735 0 0,'0'0'979'0'0,"-8"-5"704"0"0,-2-6 4758 0 0,10 9-5937 0 0,-20-50 952 0 0,17 44-1434 0 0,-1 0 0 0 0,0 0 0 0 0,0 0 0 0 0,-1 1 0 0 0,0-1 0 0 0,0 1 0 0 0,-7-6-1 0 0,-15-24 37 0 0,24 32-60 0 0,0 1-1 0 0,0 0 1 0 0,0 0-1 0 0,0 0 1 0 0,-1 1-1 0 0,1-1 1 0 0,-1 1-1 0 0,0 0 0 0 0,0 0 1 0 0,0 0-1 0 0,0 0 1 0 0,-1 1-1 0 0,1 0 1 0 0,-1 0-1 0 0,0 0 1 0 0,1 0-1 0 0,-1 1 1 0 0,0 0-1 0 0,0 0 1 0 0,0 0-1 0 0,0 0 1 0 0,0 1-1 0 0,0 0 1 0 0,0 0-1 0 0,0 0 1 0 0,0 1-1 0 0,0 0 1 0 0,0 0-1 0 0,0 0 1 0 0,0 0-1 0 0,1 1 1 0 0,-1 0-1 0 0,0 0 1 0 0,1 0-1 0 0,-9 6 0 0 0,2-1-19 0 0,0 2 0 0 0,1-1-1 0 0,0 1 1 0 0,0 1-1 0 0,1 0 1 0 0,0 0-1 0 0,-11 18 1 0 0,6-5-9 0 0,0 1-1 0 0,-18 43 1 0 0,28-56 22 0 0,0-1 0 0 0,1 1 0 0 0,1 0 1 0 0,-1 1-1 0 0,2-1 0 0 0,-1 0 0 0 0,2 1 0 0 0,0 13 0 0 0,0-21 13 0 0,1 0 1 0 0,-1 0-1 0 0,1 0 0 0 0,0 0 0 0 0,0 0 1 0 0,1 0-1 0 0,-1-1 0 0 0,1 1 0 0 0,0 0 0 0 0,0-1 1 0 0,4 6-1 0 0,-4-7 8 0 0,0 0-1 0 0,0 0 1 0 0,1 0-1 0 0,-1 0 1 0 0,0 0 0 0 0,1-1-1 0 0,0 1 1 0 0,-1-1 0 0 0,1 0-1 0 0,0 1 1 0 0,0-1-1 0 0,-1-1 1 0 0,1 1 0 0 0,0 0-1 0 0,0-1 1 0 0,0 1 0 0 0,5-1-1 0 0,1 0 53 0 0,-1-1-1 0 0,1 1 1 0 0,0-2 0 0 0,-1 1-1 0 0,1-1 1 0 0,-1-1-1 0 0,9-3 1 0 0,-10 4-47 0 0,-1-1-1 0 0,0 0 1 0 0,1 0 0 0 0,-2-1 0 0 0,1 0-1 0 0,0 0 1 0 0,-1 0 0 0 0,0 0-1 0 0,8-9 1 0 0,-11 10-67 0 0,0-1 1 0 0,0 1-1 0 0,0-1 0 0 0,0 0 1 0 0,0 0-1 0 0,-1 0 0 0 0,0 0 0 0 0,0 0 1 0 0,0 0-1 0 0,0 0 0 0 0,-1 0 1 0 0,1 0-1 0 0,-1-6 0 0 0,0 7 12 0 0,0 0-1 0 0,0 0 1 0 0,-1 0 0 0 0,1 0 0 0 0,-1 0-1 0 0,0 0 1 0 0,1 0 0 0 0,-1 0-1 0 0,-1 0 1 0 0,1 0 0 0 0,0 1-1 0 0,-1-1 1 0 0,1 0 0 0 0,-1 1-1 0 0,0-1 1 0 0,0 1 0 0 0,0 0 0 0 0,-3-3-1 0 0,4 5 37 0 0,1 0 0 0 0,-1 0 0 0 0,0 0 0 0 0,0 0 0 0 0,0 0 0 0 0,1 0 0 0 0,-1 0 0 0 0,0 1 0 0 0,0-1 0 0 0,1 0 0 0 0,-1 1 0 0 0,0-1 0 0 0,0 0 0 0 0,1 1 0 0 0,-1-1 0 0 0,0 1 0 0 0,1-1 0 0 0,-1 1 0 0 0,1-1 0 0 0,-1 1 0 0 0,0-1 0 0 0,0 2 0 0 0,1-1 2 0 0,-5 4 14 0 0,1 0 0 0 0,1 0 1 0 0,-1 0-1 0 0,1 1 0 0 0,0 0 1 0 0,0-1-1 0 0,0 1 0 0 0,1 0 1 0 0,-2 9-1 0 0,-11 62 72 0 0,11-55-66 0 0,-21 145 360 0 0,-25 131-170 0 0,31-213 64 0 0,-42 122-1 0 0,46-172 199 0 0,-1-1-1 0 0,-1-1 1 0 0,-2 0-1 0 0,-2-1 1 0 0,-39 47-1 0 0,53-71-340 0 0,0 0-1 0 0,-18 14 0 0 0,22-19-114 0 0,-1-1 0 0 0,1 1 0 0 0,-1-1 0 0 0,0 0 0 0 0,0 0 1 0 0,0 0-1 0 0,0 0 0 0 0,0-1 0 0 0,0 0 0 0 0,-7 2 0 0 0,10-3-13 0 0,-1-1 0 0 0,1 1 0 0 0,-1 0 0 0 0,1 0 0 0 0,0-1 0 0 0,-1 1 0 0 0,1-1-1 0 0,-1 1 1 0 0,1-1 0 0 0,0 0 0 0 0,-1 1 0 0 0,1-1 0 0 0,0 0 0 0 0,0 0 0 0 0,0 0-1 0 0,0 0 1 0 0,-1 0 0 0 0,1 0 0 0 0,1 0 0 0 0,-1 0 0 0 0,0 0 0 0 0,0-1 0 0 0,0 1-1 0 0,1 0 1 0 0,-1-1 0 0 0,0 1 0 0 0,1 0 0 0 0,-1-3 0 0 0,-1-2 6 0 0,0 1 0 0 0,1-1 0 0 0,0 1 0 0 0,0-1 0 0 0,0 1 0 0 0,1-9 0 0 0,3-8-493 0 0,1 0-1 0 0,0 0 0 0 0,2 0 1 0 0,15-36-1 0 0,-20 53 396 0 0,18-45-1263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2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67 13823 0 0,'1'-2'630'0'0,"1"-2"-305"0"0,1 0-164 0 0,-1-1 1 0 0,1 1-1 0 0,0 0 1 0 0,1 0 0 0 0,-1 0-1 0 0,1 0 1 0 0,-1 0-1 0 0,1 1 1 0 0,1 0-1 0 0,-1 0 1 0 0,0 0-1 0 0,10-5 1 0 0,4 0 5991 0 0,-18 10-5972 0 0,1 2-146 0 0,0 0-1 0 0,-1-1 1 0 0,0 1-1 0 0,0 0 0 0 0,0-1 1 0 0,0 1-1 0 0,0 0 0 0 0,-1-1 1 0 0,0 1-1 0 0,0 0 1 0 0,-2 5-1 0 0,-3 6 104 0 0,-10 21 0 0 0,4-13 65 0 0,-11 26-40 0 0,-22 51 369 0 0,40-87-487 0 0,1-1-1 0 0,1 1 1 0 0,0 0-1 0 0,1 0 1 0 0,0 0 0 0 0,0 13-1 0 0,2-24-91 0 0,0 0 1 0 0,0 0-1 0 0,0 0 0 0 0,0 0 0 0 0,1 0 1 0 0,-1 0-1 0 0,1-1 0 0 0,-1 1 0 0 0,2 3 0 0 0,-1-5 3 0 0,-1 1 0 0 0,1 0 0 0 0,-1-1 0 0 0,1 1 0 0 0,-1-1 0 0 0,1 1 0 0 0,-1 0 0 0 0,1-1 0 0 0,0 1 0 0 0,-1-1 0 0 0,1 0 0 0 0,0 1 0 0 0,-1-1 0 0 0,1 1 0 0 0,0-1-1 0 0,0 0 1 0 0,-1 0 0 0 0,1 1 0 0 0,0-1 0 0 0,0 0 0 0 0,-1 0 0 0 0,1 0 0 0 0,0 0 0 0 0,0 0 0 0 0,0 0 0 0 0,0 0 0 0 0,11-3-1483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2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17135 0 0,'0'0'1551'0'0,"-1"2"-1276"0"0,-3 3-59 0 0,0 1 1 0 0,1 0 0 0 0,-1 0-1 0 0,1 0 1 0 0,1 0 0 0 0,-1 0 0 0 0,1 1-1 0 0,0-1 1 0 0,0 1 0 0 0,1-1-1 0 0,-1 8 1 0 0,1-2 252 0 0,1 1-1 0 0,0 0 1 0 0,1-1-1 0 0,0 1 1 0 0,4 14-1 0 0,6 55 245 0 0,-8-53-673 0 0,8 31-1 0 0,-11-58-24 0 0,0-1 1 0 0,0 0-1 0 0,1 0 0 0 0,-1 0 0 0 0,0 0 0 0 0,1 1 0 0 0,-1-1 0 0 0,1 0 0 0 0,-1 0 0 0 0,1 0 0 0 0,0 0 0 0 0,-1 0 0 0 0,1 0 0 0 0,0 0 0 0 0,0 0 0 0 0,-1-1 0 0 0,1 1 0 0 0,0 0 0 0 0,0 0 0 0 0,0-1 0 0 0,0 1 0 0 0,0 0 0 0 0,0-1 0 0 0,0 1 1 0 0,1-1-1 0 0,1 1 0 0 0,-1-1 22 0 0,0 0 1 0 0,-1 0-1 0 0,1 0 1 0 0,0-1 0 0 0,0 1-1 0 0,0-1 1 0 0,-1 1-1 0 0,1-1 1 0 0,0 0 0 0 0,-1 1-1 0 0,1-1 1 0 0,0 0-1 0 0,-1 0 1 0 0,1 0 0 0 0,-1 0-1 0 0,2-2 1 0 0,11-11 65 0 0,-1-1 1 0 0,0 0-1 0 0,-1 0 1 0 0,-1-2-1 0 0,12-21 1 0 0,14-21 72 0 0,1 4-1203 0 0,23-32-2171 0 0,-50 74 1231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2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6911 0 0,'6'1'44'0'0,"-1"0"-1"0"0,1 0 1 0 0,-1 0-1 0 0,1 1 1 0 0,-1 0-1 0 0,0 0 1 0 0,1 0-1 0 0,-1 1 1 0 0,5 4-1 0 0,15 11 2199 0 0,-1 5 7965 0 0,-22-22-10057 0 0,0 0-1 0 0,0 0 1 0 0,0 0-1 0 0,0-1 0 0 0,0 1 1 0 0,0-1-1 0 0,0 1 1 0 0,0-1-1 0 0,0 1 1 0 0,0-1-1 0 0,0 0 0 0 0,0 0 1 0 0,0 0-1 0 0,1 0 1 0 0,-1-1-1 0 0,0 1 1 0 0,0 0-1 0 0,3-2 0 0 0,0 0-83 0 0,0-1 0 0 0,-1 0 0 0 0,1-1 0 0 0,0 1 0 0 0,-1-1 0 0 0,0 0 0 0 0,5-5 0 0 0,-9 9-78 0 0,1 0 1 0 0,-1-1-1 0 0,0 1 1 0 0,0 0-1 0 0,0-1 0 0 0,0 1 1 0 0,0 0-1 0 0,1-1 1 0 0,-1 1-1 0 0,0-1 0 0 0,0 1 1 0 0,0 0-1 0 0,0-1 1 0 0,0 1-1 0 0,0-1 1 0 0,0 1-1 0 0,0 0 0 0 0,0-1 1 0 0,-1 1-1 0 0,1 0 1 0 0,0-1-1 0 0,0 1 1 0 0,0 0-1 0 0,0-1 0 0 0,0 1 1 0 0,-1 0-1 0 0,1-1 1 0 0,0 1-1 0 0,0 0 1 0 0,-1-1-1 0 0,1 1 0 0 0,0 0 1 0 0,0-1-1 0 0,-1 1 1 0 0,1 0-1 0 0,0 0 1 0 0,-1 0-1 0 0,1-1 0 0 0,0 1 1 0 0,-1 0-1 0 0,1 0 1 0 0,0 0-1 0 0,-1 0 1 0 0,0-1-1 0 0,-15-5-439 0 0,10 5 361 0 0,0 1 1 0 0,1-1-1 0 0,-1 2 1 0 0,1-1-1 0 0,-1 0 0 0 0,0 1 1 0 0,1 0-1 0 0,-1 1 1 0 0,1-1-1 0 0,0 1 1 0 0,-1 0-1 0 0,-8 5 0 0 0,-6 4-25 0 0,-33 24-1 0 0,49-31 111 0 0,-24 17 185 0 0,1 1 0 0 0,1 2 0 0 0,1 1 0 0 0,1 0 0 0 0,1 2-1 0 0,-26 41 1 0 0,44-60-132 0 0,1-1 0 0 0,0 1 0 0 0,0 0 0 0 0,1 1 0 0 0,0-1 0 0 0,0 0 0 0 0,-2 15-1 0 0,4-20-36 0 0,1 0-1 0 0,-1 0 0 0 0,1 0 0 0 0,0 0 0 0 0,0 0 1 0 0,1 0-1 0 0,-1 0 0 0 0,1 0 0 0 0,-1 0 0 0 0,1 0 1 0 0,0 0-1 0 0,0 0 0 0 0,0 0 0 0 0,0-1 0 0 0,1 1 1 0 0,-1 0-1 0 0,1-1 0 0 0,0 1 0 0 0,-1-1 0 0 0,1 0 1 0 0,0 0-1 0 0,1 1 0 0 0,-1-1 0 0 0,0 0 0 0 0,5 2 0 0 0,-1 0-225 0 0,1-1 0 0 0,-1 0-1 0 0,1-1 1 0 0,-1 0 0 0 0,1 0 0 0 0,0 0-1 0 0,0-1 1 0 0,0 0 0 0 0,8 1-1 0 0,19 0-1024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2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35 170 4607 0 0,'0'0'354'0'0,"-1"2"-233"0"0,-12 13 2145 0 0,-7 9 12157 0 0,35-30-12971 0 0,19-10-1070 0 0,0-3-1 0 0,-2-1 1 0 0,0-1 0 0 0,35-31-1 0 0,-52 41-372 0 0,1 0-1 0 0,1 1 1 0 0,-1 0-1 0 0,2 2 1 0 0,-1 0 0 0 0,23-7-1 0 0,-38 14-8 0 0,0 1 0 0 0,-1-1 0 0 0,1 1 0 0 0,0-1 0 0 0,0 1 0 0 0,-1 0 0 0 0,1 0 0 0 0,0 0 0 0 0,0 0 0 0 0,0 0 0 0 0,-1 0 0 0 0,1 0 0 0 0,0 1 0 0 0,0-1 0 0 0,1 1 0 0 0,-2 0 0 0 0,0 0 0 0 0,0 0 0 0 0,0-1 0 0 0,0 1 0 0 0,0 0 0 0 0,0 0 0 0 0,0 0 0 0 0,0 0 0 0 0,0 0 0 0 0,-1 0 0 0 0,1 0 0 0 0,0 0 0 0 0,-1 1 0 0 0,1-1 0 0 0,-1 0 0 0 0,1 0 0 0 0,-1 0 0 0 0,0 1 0 0 0,0-1 0 0 0,1 0 0 0 0,-1 0 0 0 0,0 2 0 0 0,0 6 33 0 0,0-1-1 0 0,0 1 1 0 0,0-1-1 0 0,-1 1 1 0 0,-1-1-1 0 0,-2 10 1 0 0,-19 52 390 0 0,3-14-203 0 0,18-48-173 0 0,0-1-1 0 0,0 1 1 0 0,1 0 0 0 0,0-1 0 0 0,0 1 0 0 0,1 13-1 0 0,0-19-86 0 0,1 0 0 0 0,-1 0 0 0 0,0 0 0 0 0,1 0 0 0 0,0 0 0 0 0,-1 0 0 0 0,1 0 0 0 0,0 0 0 0 0,0 0 0 0 0,0 0 0 0 0,0 0 0 0 0,0 0-1 0 0,1-1 1 0 0,-1 1 0 0 0,0 0 0 0 0,1-1 0 0 0,-1 1 0 0 0,1-1 0 0 0,0 0 0 0 0,-1 0 0 0 0,1 1 0 0 0,0-1 0 0 0,0 0 0 0 0,0 0 0 0 0,0 0-1 0 0,0-1 1 0 0,0 1 0 0 0,0-1 0 0 0,3 2 0 0 0,16-1-1946 0 0,1-4-3512 0 0,5-2-2134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2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4 1375 0 0,'0'0'66'0'0,"-1"-1"-8"0"0,1 1 15 0 0,0 0 0 0 0,0 0 0 0 0,-1-1 0 0 0,1 1-1 0 0,0 0 1 0 0,0 0 0 0 0,-1 0 0 0 0,1-1-1 0 0,0 1 1 0 0,-1 0 0 0 0,1 0 0 0 0,0 0 0 0 0,-1 0-1 0 0,1 0 1 0 0,0 0 0 0 0,-1 0 0 0 0,1 0-1 0 0,0-1 1 0 0,-1 1 0 0 0,1 0 0 0 0,0 1 0 0 0,-1-1-1 0 0,1 0 1 0 0,0 0 0 0 0,-1 0 0 0 0,1 0-1 0 0,0 0 1 0 0,-1 0 0 0 0,1 0 0 0 0,0 0 0 0 0,-1 0-1 0 0,1 1 1 0 0,0-1 0 0 0,-1 0 0 0 0,1 0 0 0 0,0 1-1 0 0,0-1 1 0 0,-1 0 0 0 0,1 0 0 0 0,0 1-1 0 0,0-1 1 0 0,-1 1 526 0 0,-5 4 1831 0 0,0 1 0 0 0,1-1-1 0 0,-6 9 1 0 0,-14 23 1455 0 0,-12 39-2921 0 0,-107 337 539 0 0,51-125-1091 0 0,81-255-119 0 0,-2-1 0 0 0,-1 0 0 0 0,-2-1 0 0 0,-1-1 0 0 0,-40 51 0 0 0,58-80-252 0 0,0-1-1 0 0,-1 1 0 0 0,1-1 0 0 0,0 0 0 0 0,0 1 0 0 0,-1-1 0 0 0,1 0 0 0 0,0 1 0 0 0,-1-1 1 0 0,1 0-1 0 0,0 1 0 0 0,-1-1 0 0 0,1 0 0 0 0,0 0 0 0 0,-1 1 0 0 0,1-1 0 0 0,-1 0 0 0 0,1 0 1 0 0,0 0-1 0 0,-1 0 0 0 0,0 1 0 0 0,1-9 235 0 0,8-16-113 0 0,8-6-123 0 0,1 1-1 0 0,1 1 0 0 0,2 0 0 0 0,24-26 0 0 0,4-6-217 0 0,-45 57 163 0 0,61-75-380 0 0,-57 71 307 0 0,0 0 1 0 0,1 0-1 0 0,0 0 1 0 0,0 1 0 0 0,0 1-1 0 0,1-1 1 0 0,16-6-1 0 0,-21 11 75 0 0,-1 0-1 0 0,1 0 1 0 0,-1 0-1 0 0,1 0 1 0 0,-1 1-1 0 0,1 0 1 0 0,-1-1-1 0 0,1 1 0 0 0,0 1 1 0 0,-1-1-1 0 0,1 0 1 0 0,6 3-1 0 0,-4-1 0 0 0,0 0 0 0 0,0 0 1 0 0,-1 1-1 0 0,1 0 0 0 0,-1 0 0 0 0,1 1 0 0 0,4 3 0 0 0,-2 0 11 0 0,0 1 0 0 0,0 0 1 0 0,-1 0-1 0 0,0 0 0 0 0,0 1 0 0 0,-1 0 0 0 0,0 0 1 0 0,6 14-1 0 0,-10-19 47 0 0,-1 0 0 0 0,0 1 0 0 0,1-1 1 0 0,-1 1-1 0 0,-1-1 0 0 0,1 1 0 0 0,-1 0 0 0 0,0-1 1 0 0,0 1-1 0 0,0-1 0 0 0,-1 1 0 0 0,1 0 0 0 0,-1-1 0 0 0,0 1 1 0 0,-1-1-1 0 0,-1 5 0 0 0,-3 6 239 0 0,-2 1-1 0 0,0-2 1 0 0,-10 16-1 0 0,8-14-121 0 0,2-4-118 0 0,0 0 0 0 0,-1 0 0 0 0,-1-1 0 0 0,0 0 0 0 0,0-1 0 0 0,-1 0-1 0 0,0-1 1 0 0,0 0 0 0 0,-1-1 0 0 0,-1 0 0 0 0,1 0 0 0 0,-1-2 0 0 0,-1 0 0 0 0,1 0 0 0 0,-1-1 0 0 0,-19 4 0 0 0,18-5-189 0 0,1-1 0 0 0,-1 0 0 0 0,-1-1-1 0 0,1-1 1 0 0,0 0 0 0 0,0-1 0 0 0,0-1 0 0 0,0-1-1 0 0,-20-3 1 0 0,20-1-1198 0 0,3-2-374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0,'0'0'568'0'0,"1"2"-373"0"0,2 11 492 0 0,0 6 1451 0 0,2 0 1 0 0,0 0-1 0 0,1-1 0 0 0,1 0 1 0 0,10 20-1 0 0,7 3-622 0 0,30 39-1 0 0,-41-63-1364 0 0,1-1-1 0 0,0 0 1 0 0,1-1 0 0 0,30 23-1 0 0,-40-35-174 0 0,-1 0 1 0 0,1 0-1 0 0,0 0 0 0 0,-1-1 0 0 0,1 0 1 0 0,0 0-1 0 0,1 0 0 0 0,-1-1 1 0 0,0 0-1 0 0,0 0 0 0 0,9 1 0 0 0,-10-2-301 0 0,1 0-1 0 0,-1-1 0 0 0,0 1 0 0 0,0-1 0 0 0,0 0 0 0 0,1 0 0 0 0,-1 0 0 0 0,0-1 0 0 0,5-2 0 0 0,9-6-1442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2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3679 0 0,'0'0'284'0'0,"0"1"288"0"0,-18 37 9426 0 0,-3 1-5721 0 0,-8 16-2650 0 0,-170 303 3268 0 0,55-109-3167 0 0,103-170-1095 0 0,-37 101 0 0 0,65-142-783 0 0,2 0 0 0 0,2 0 1 0 0,1 1-1 0 0,2 1 0 0 0,1-1 0 0 0,2 46 1 0 0,3-84-1081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0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11 6911 0 0,'2'-1'528'0'0,"12"-9"7124"0"0,-15 13-6926 0 0,-5 11 184 0 0,-2 0 0 0 0,-14 23 0 0 0,-2 2 217 0 0,-62 113-135 0 0,-8 2-878 0 0,69-115-131 0 0,-4 2-114 0 0,14-20-189 0 0,-17 30-1 0 0,31-48 65 0 0,-1-1-5 0 0,-5 8-22 0 0,5-8-6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5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46 4143 0 0,'-10'-13'-306'0'0,"-9"-2"6806"0"0,-1-1-1671 0 0,19 16-4438 0 0,-17-2-63 0 0,12 3-326 0 0,0 0 1 0 0,0 1 0 0 0,0 0 0 0 0,1 0 0 0 0,-1 0 0 0 0,1 0 0 0 0,-10 7 0 0 0,-34 25-56 0 0,47-33 48 0 0,-40 33 724 0 0,-66 69 1 0 0,102-96-481 0 0,0 0 1 0 0,0 1 0 0 0,1-1 0 0 0,0 1-1 0 0,-6 13 1 0 0,10-19 770 0 0,12 3-260 0 0,-6-4-682 0 0,-1-1 0 0 0,1 1 0 0 0,-1-1 0 0 0,1 0 0 0 0,-1 0-1 0 0,1 0 1 0 0,-1-1 0 0 0,1 0 0 0 0,-1 1 0 0 0,9-4 0 0 0,4-2 44 0 0,22-12 0 0 0,-21 9-64 0 0,15-8-22 0 0,33-22 1 0 0,-17 9-111 0 0,-59 55 24 0 0,-6 7 64 0 0,10-23-29 0 0,1 1 0 0 0,-4 12-1 0 0,8-20-351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2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8719 0 0,'0'0'999'0'0,"0"2"-660"0"0,-1 42 1673 0 0,0-25-1442 0 0,1 1 1 0 0,2 24 0 0 0,0-24-508 0 0,-1 0 1 0 0,-1 0 0 0 0,-1 1 0 0 0,-1-1-1 0 0,-1 0 1 0 0,-8 30 0 0 0,-44 113 79 0 0,45-137-58 0 0,-21 46 337 0 0,-63 105-1 0 0,63-122-376 0 0,-56 87 110 0 0,86-140 65 0 0,3-2-206 0 0,-1-1 0 0 0,1 1-1 0 0,0-1 1 0 0,-1 1 0 0 0,1-1 0 0 0,0 1 0 0 0,-1-1-1 0 0,1 0 1 0 0,-1 0 0 0 0,1 0 0 0 0,-1 0 0 0 0,3-2-1 0 0,17-17 79 0 0,-14 13-42 0 0,3-5-29 0 0,0-1 0 0 0,-1 0 0 0 0,0-1-1 0 0,12-25 1 0 0,-11 19 3 0 0,11-19-24 0 0,4-8 0 0 0,39-57 0 0 0,-30 55 0 0 0,-25 37 0 0 0,2 3 12 0 0,3 4 50 0 0,-12 5-39 0 0,0 0 0 0 0,1 0 1 0 0,-1 0-1 0 0,0 0 0 0 0,0 1 1 0 0,0-1-1 0 0,1 1 0 0 0,-1-1 1 0 0,0 1-1 0 0,0 0 1 0 0,0 0-1 0 0,0 0 0 0 0,0 0 1 0 0,0 0-1 0 0,-1 0 0 0 0,1 0 1 0 0,0 1-1 0 0,0-1 0 0 0,-1 1 1 0 0,3 2-1 0 0,1 2 99 0 0,0 0 0 0 0,0 0 1 0 0,-1 1-1 0 0,6 11 0 0 0,-6-10-43 0 0,-1 1 1 0 0,0-1-1 0 0,-1 1 0 0 0,0-1 1 0 0,0 1-1 0 0,-1 0 0 0 0,0 0 1 0 0,0 0-1 0 0,-1 10 0 0 0,-2 8 3 0 0,0-22-72 0 0,0 1 7 0 0,0 1-1 0 0,0-1 0 0 0,0 1 1 0 0,-1-1-1 0 0,0 0 1 0 0,-1 0-1 0 0,1 0 1 0 0,-1-1-1 0 0,0 1 0 0 0,0-1 1 0 0,-1 0-1 0 0,-9 9 1 0 0,-9 10 23 0 0,-37 43-1330 0 0,59-65 930 0 0,16-11-3778 0 0,-3 0 3249 0 0,0 1-1 0 0,-1-2 0 0 0,19-19 0 0 0,1-1-509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04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83 419 8751 0 0,'-82'-2'7219'0'0,"84"2"-6764"0"0,11 3-227 0 0,0-1-1 0 0,0 0 1 0 0,0-2 0 0 0,1 1 0 0 0,-1-1 0 0 0,17-3 0 0 0,-3 1-17 0 0,221-27 1315 0 0,-2-19-249 0 0,-182 35-992 0 0,457-130 1371 0 0,-20-5-1264 0 0,-416 126-783 0 0,-29 11-5796 0 0,-21 5-1027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0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0 11519 0 0,'0'0'1040'0'0,"0"3"-853"0"0,0 11 464 0 0,-2 0 0 0 0,0 0 0 0 0,0-1 0 0 0,-1 1 0 0 0,-1-1 0 0 0,-7 17-1 0 0,-39 79 3612 0 0,34-78-4532 0 0,-203 370 801 0 0,200-368-525 0 0,-9 10-217 0 0,-1-1 0 0 0,-2-1 0 0 0,-2-2-1 0 0,-60 56 1 0 0,85-87 202 0 0,0-2 0 0 0,-1 1 0 0 0,1-1-1 0 0,-2-1 1 0 0,1 1 0 0 0,0-2 0 0 0,-1 1-1 0 0,0-1 1 0 0,0-1 0 0 0,-18 4 0 0 0,28-6 13 0 0,0-1-1 0 0,0 0 1 0 0,-1 0 0 0 0,1 0 0 0 0,0 0 0 0 0,-1 0-1 0 0,1 0 1 0 0,0 0 0 0 0,-1 0 0 0 0,1 0 0 0 0,0 0-1 0 0,0 0 1 0 0,-1 0 0 0 0,1 0 0 0 0,0 0 0 0 0,-1 0-1 0 0,1-1 1 0 0,0 1 0 0 0,-1 0 0 0 0,1 0 0 0 0,0 0 0 0 0,0 0-1 0 0,-1 0 1 0 0,1-1 0 0 0,0 1 0 0 0,0 0 0 0 0,0 0-1 0 0,-1 0 1 0 0,1-1 0 0 0,0 1 0 0 0,0 0 0 0 0,0 0-1 0 0,0-1 1 0 0,-1 1 0 0 0,1 0 0 0 0,0-1 0 0 0,0 1-1 0 0,0 0 1 0 0,0 0 0 0 0,0-1 0 0 0,0 1 0 0 0,0 0-1 0 0,0-1 1 0 0,0 1 0 0 0,0 0 0 0 0,0-1 0 0 0,0 1-1 0 0,0 0 1 0 0,0 0 0 0 0,0-1 0 0 0,0 1 0 0 0,0 0-1 0 0,0-1 1 0 0,0 1 0 0 0,1 0 0 0 0,-1 0 0 0 0,0-1-1 0 0,0 1 1 0 0,0 0 0 0 0,1-1 0 0 0,7-16 49 0 0,2 6-53 0 0,0 0 0 0 0,0 1 0 0 0,1 0 0 0 0,1 1 0 0 0,0 0 0 0 0,14-8 0 0 0,0-1 0 0 0,94-62 64 0 0,-98 64 44 0 0,2 1 0 0 0,-1 2 0 0 0,2 0 0 0 0,26-9 0 0 0,-46 20-19 0 0,-1 1-1 0 0,1 0 0 0 0,0 0 1 0 0,0 0-1 0 0,0 0 0 0 0,0 1 1 0 0,0 0-1 0 0,0 0 0 0 0,1 0 1 0 0,6 1-1 0 0,-10 0-47 0 0,1 0 0 0 0,-1 0-1 0 0,1 0 1 0 0,-1 0 0 0 0,0 0-1 0 0,1 0 1 0 0,-1 1 0 0 0,0-1 0 0 0,0 1-1 0 0,0-1 1 0 0,0 1 0 0 0,0 0 0 0 0,0 0-1 0 0,0 0 1 0 0,-1 0 0 0 0,1 0-1 0 0,-1 0 1 0 0,1 1 0 0 0,-1-1 0 0 0,0 0-1 0 0,1 4 1 0 0,1 1-16 0 0,-1 1 0 0 0,0-1 0 0 0,-1 1 0 0 0,0-1-1 0 0,0 1 1 0 0,-1 0 0 0 0,0-1 0 0 0,0 1 0 0 0,-1 0 0 0 0,0-1 0 0 0,0 1-1 0 0,0-1 1 0 0,-4 9 0 0 0,-1 2 26 0 0,0-1-1 0 0,-2 1 0 0 0,0-1 1 0 0,-13 19-1 0 0,13-25-159 0 0,0 0-1 0 0,-19 19 1 0 0,26-28-147 0 0,10-16-12016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0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15463 0 0,'-1'2'706'0'0,"-14"33"611"0"0,2 0 0 0 0,2 1 1 0 0,-10 44-1 0 0,21-78-236 0 0,8 6-274 0 0,-7-7-760 0 0,0 0-1 0 0,1-1 1 0 0,-1 1 0 0 0,1-1 0 0 0,-1 1 0 0 0,1-1 0 0 0,-1 1-1 0 0,1-1 1 0 0,-1 0 0 0 0,1 0 0 0 0,-1 0 0 0 0,1 0-1 0 0,-1 0 1 0 0,1 0 0 0 0,0 0 0 0 0,-1-1 0 0 0,1 1 0 0 0,-1 0-1 0 0,2-1 1 0 0,31-13 321 0 0,-26 10-271 0 0,20-10-72 0 0,-1-2-1 0 0,-1 0 1 0 0,0-2 0 0 0,-2-1-1 0 0,44-41 1 0 0,-65 57-33 0 0,8-11-9 0 0,-10 12-47 0 0,-3 2-8 0 0,0-1 58 0 0,0 0 1 0 0,0 0-1 0 0,0 0 1 0 0,-1 1-1 0 0,1-1 0 0 0,0 1 1 0 0,0 0-1 0 0,-1 0 1 0 0,1 0-1 0 0,0 0 1 0 0,-1 0-1 0 0,1 0 0 0 0,0 0 1 0 0,0 1-1 0 0,0-1 1 0 0,-1 1-1 0 0,-2 1 1 0 0,-6 2-14 0 0,0 1 0 0 0,-11 6 0 0 0,13-6 2 0 0,-25 12-18 0 0,2 2-1 0 0,0 0 1 0 0,-38 33-1 0 0,60-43 70 0 0,0 0 0 0 0,0 0 0 0 0,1 1-1 0 0,1 0 1 0 0,0 1 0 0 0,0 0 0 0 0,1 0 0 0 0,0 0 0 0 0,1 1-1 0 0,0 0 1 0 0,1 1 0 0 0,-7 24 0 0 0,11-30-20 0 0,0-1 0 0 0,1 0 0 0 0,-1 0-1 0 0,1 1 1 0 0,1-1 0 0 0,-1 0 0 0 0,1 0 0 0 0,0 1 0 0 0,0-1 0 0 0,1 0 0 0 0,4 10 0 0 0,-5-13-3 0 0,0 0 0 0 0,0 0 1 0 0,1-1-1 0 0,-1 1 0 0 0,1 0 1 0 0,0-1-1 0 0,0 1 0 0 0,0-1 0 0 0,0 0 1 0 0,0 1-1 0 0,1-1 0 0 0,-1 0 1 0 0,1-1-1 0 0,-1 1 0 0 0,1 0 0 0 0,0-1 1 0 0,0 1-1 0 0,0-1 0 0 0,-1 0 1 0 0,1 0-1 0 0,0 0 0 0 0,1 0 1 0 0,-1 0-1 0 0,5 0 0 0 0,7-2-22 0 0,1 1 1 0 0,-1-2-1 0 0,0 0 0 0 0,-1-1 1 0 0,23-7-1 0 0,70-31-622 0 0,-73 25-541 0 0,-2 0-355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0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150 150 6303 0 0,'0'0'571'0'0,"-2"1"-472"0"0,-3 2-28 0 0,0 0 1 0 0,1 0 0 0 0,0 1 0 0 0,0-1-1 0 0,0 1 1 0 0,0 0 0 0 0,0 1-1 0 0,1-1 1 0 0,0 1 0 0 0,-4 6 0 0 0,-15 18-491 0 0,-11 11-280 0 0,23-26 287 0 0,-1 1 0 0 0,-13 29 3313 0 0,39-57-465 0 0,-10 9-1955 0 0,86-70 4896 0 0,-66 54-1921 0 0,-24 22-3128 0 0,-1 6-239 0 0,0 0 1 0 0,0 1-1 0 0,-1-1 0 0 0,1 1 1 0 0,-2-1-1 0 0,1 0 0 0 0,-1 0 0 0 0,-1 0 1 0 0,0 0-1 0 0,-5 13 0 0 0,-7 7 320 0 0,-25 39 0 0 0,39-64-409 0 0,0-2 0 0 0,0 0 0 0 0,0 1 0 0 0,0-1 0 0 0,0 0 0 0 0,0 0 0 0 0,-1 0 0 0 0,1 0 0 0 0,0 0 0 0 0,0 0 0 0 0,-1 0 0 0 0,-2 1 0 0 0,-4 4 0 0 0,2-1 11 0 0,3-14 42 0 0,3 5-62 0 0,1 0 0 0 0,-1 0 0 0 0,1 0-1 0 0,0 0 1 0 0,0 0 0 0 0,0 0 0 0 0,0 0-1 0 0,1 0 1 0 0,0 0 0 0 0,0 1 0 0 0,0-1 0 0 0,0 0-1 0 0,0 1 1 0 0,1 0 0 0 0,5-6 0 0 0,6-6-89 0 0,30-24 0 0 0,-34 31 86 0 0,41-34-51 0 0,1 3 0 0 0,78-44 0 0 0,-121 78 89 0 0,0 0-1 0 0,1 1 1 0 0,0 0-1 0 0,0 1 1 0 0,11-2-1 0 0,-18 4 4 0 0,1 0 1 0 0,-1 1-1 0 0,1-1 0 0 0,0 1 0 0 0,-1 0 1 0 0,1 0-1 0 0,-1 0 0 0 0,1 1 1 0 0,-1-1-1 0 0,1 1 0 0 0,-1 0 0 0 0,1 0 1 0 0,-1 0-1 0 0,0 1 0 0 0,1-1 1 0 0,-1 1-1 0 0,0-1 0 0 0,3 4 0 0 0,-4-3-10 0 0,0 0-1 0 0,0 0 0 0 0,0 1 0 0 0,-1-1 0 0 0,1 0 0 0 0,-1 1 0 0 0,0 0 0 0 0,1-1 0 0 0,-1 1 1 0 0,0 0-1 0 0,-1-1 0 0 0,1 1 0 0 0,0 0 0 0 0,-1 0 0 0 0,0 0 0 0 0,0 0 0 0 0,0 0 1 0 0,0-1-1 0 0,0 1 0 0 0,0 0 0 0 0,-2 6 0 0 0,0 2 47 0 0,-1 0 0 0 0,0-1-1 0 0,-1 1 1 0 0,-5 12 0 0 0,-15 24-82 0 0,23-45-67 0 0,1-4-723 0 0,5-12 583 0 0,1-1 0 0 0,0 1 0 0 0,1 0 0 0 0,0 0 0 0 0,17-23 0 0 0,-18 28 172 0 0,17-25-85 0 0,29-34 0 0 0,-41 56 137 0 0,-1 1-1 0 0,2 0 1 0 0,-1 0-1 0 0,1 1 1 0 0,1 1-1 0 0,15-9 1 0 0,-22 15 68 0 0,1 0 1 0 0,-1 0 0 0 0,1 1-1 0 0,0-1 1 0 0,0 1-1 0 0,-1 1 1 0 0,1 0-1 0 0,0 0 1 0 0,0 0 0 0 0,0 1-1 0 0,0 0 1 0 0,13 1-1 0 0,-16 0-13 0 0,1 0 0 0 0,-1 0 0 0 0,0 0 1 0 0,0 0-1 0 0,0 1 0 0 0,0 0 0 0 0,0 0 0 0 0,0 0 0 0 0,0 0 0 0 0,0 1 0 0 0,-1-1 0 0 0,1 1 0 0 0,-1 0 0 0 0,0 0 0 0 0,0 0 0 0 0,0 1 0 0 0,0-1 0 0 0,0 1 0 0 0,-1-1 0 0 0,1 1 0 0 0,1 4 0 0 0,0 2 29 0 0,-1 0-1 0 0,0 0 0 0 0,-1 0 0 0 0,0 0 1 0 0,0 0-1 0 0,-1 1 0 0 0,0 16 0 0 0,1 8 26 0 0,-1-26-183 0 0,0 1 0 0 0,1-1 1 0 0,4 11-1 0 0,-5-16 26 0 0,0-1 0 0 0,0 0 0 0 0,-1 0 0 0 0,1 0 0 0 0,0 1-1 0 0,-1-1 1 0 0,0 0 0 0 0,0 1 0 0 0,0-1 0 0 0,0 0 0 0 0,-1 1 0 0 0,1-1 0 0 0,-3 7 0 0 0,-11 27-1276 0 0,9-27 68 0 0,1 0 0 0 0,1 0-1 0 0,-4 14 1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0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38 8287 0 0,'0'0'10088'0'0,"5"-19"-8308"0"0,-5 18-1776 0 0,0 0-1 0 0,0 0 1 0 0,-1 0-1 0 0,1 0 1 0 0,0 0-1 0 0,-1 0 1 0 0,1 0-1 0 0,-1 1 1 0 0,1-1 0 0 0,-1 0-1 0 0,1 0 1 0 0,-1 1-1 0 0,1-1 1 0 0,-1 0-1 0 0,0 1 1 0 0,0-1-1 0 0,1 0 1 0 0,-1 1-1 0 0,0-1 1 0 0,0 1-1 0 0,0-1 1 0 0,1 1 0 0 0,-1 0-1 0 0,0-1 1 0 0,0 1-1 0 0,0 0 1 0 0,0 0-1 0 0,0-1 1 0 0,0 1-1 0 0,0 0 1 0 0,0 0-1 0 0,0 0 1 0 0,1 0-1 0 0,-1 0 1 0 0,-1 1-1 0 0,-2-1-8 0 0,-7 0-104 0 0,0 0 1 0 0,-1 1 0 0 0,1 0-1 0 0,0 1 1 0 0,0 1-1 0 0,0-1 1 0 0,0 2 0 0 0,0 0-1 0 0,-18 9 1 0 0,1 2-55 0 0,1 1 0 0 0,-32 25-1 0 0,38-25 323 0 0,0 2 0 0 0,-36 38 0 0 0,48-46 101 0 0,1 0-1 0 0,0 1 1 0 0,1 0 0 0 0,0 0 0 0 0,1 1 0 0 0,0 0 0 0 0,1 0 0 0 0,-5 15 0 0 0,10-26-191 0 0,-1 0 0 0 0,1-1 0 0 0,0 1 0 0 0,0 0 0 0 0,0 0 0 0 0,-1 0-1 0 0,1 0 1 0 0,0 0 0 0 0,0 0 0 0 0,0 0 0 0 0,0 0 0 0 0,1 0 0 0 0,-1 0 0 0 0,0-1 0 0 0,0 1 0 0 0,0 0-1 0 0,1 0 1 0 0,-1 0 0 0 0,0 0 0 0 0,1 0 0 0 0,-1 0 0 0 0,1-1 0 0 0,-1 1 0 0 0,1 0 0 0 0,0 0-1 0 0,1 0-13 0 0,-1 0-1 0 0,0 0 0 0 0,1-1 1 0 0,-1 1-1 0 0,1-1 0 0 0,-1 1 0 0 0,1-1 1 0 0,-1 1-1 0 0,1-1 0 0 0,-1 0 1 0 0,1 0-1 0 0,-1 0 0 0 0,4 0 0 0 0,5-1 74 0 0,0-1 0 0 0,0 0 0 0 0,16-5 0 0 0,-22 6-34 0 0,113-39-932 0 0,-98 36-7049 0 0,-10 3 1023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0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117 442 12895 0 0,'0'0'998'0'0,"-2"-1"-657"0"0,-30-17 1023 0 0,27 16-783 0 0,-1-1-1 0 0,1 1 1 0 0,0-1-1 0 0,0 0 1 0 0,0-1-1 0 0,1 1 1 0 0,-1-1-1 0 0,1 0 1 0 0,-1 0-1 0 0,1 0 1 0 0,1-1-1 0 0,-5-6 0 0 0,5 6-429 0 0,0-1 0 0 0,1 0-1 0 0,-1 0 1 0 0,1 0 0 0 0,1 0-1 0 0,-1 0 1 0 0,1 0 0 0 0,0 0-1 0 0,1-1 1 0 0,-1 1-1 0 0,1 0 1 0 0,1 0 0 0 0,-1-1-1 0 0,1 1 1 0 0,0 0 0 0 0,0 0-1 0 0,1 0 1 0 0,0-1-1 0 0,0 2 1 0 0,0-1 0 0 0,5-8-1 0 0,4-5-141 0 0,1 0 0 0 0,0 2-1 0 0,1-1 1 0 0,30-29 0 0 0,-30 34-401 0 0,1 1 1 0 0,0 0-1 0 0,1 1 1 0 0,0 1-1 0 0,0 0 0 0 0,1 1 1 0 0,1 1-1 0 0,25-9 1 0 0,-22 11-1588 0 0,-2 4-77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0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62 6447 0 0,'0'0'499'0'0,"2"-1"-328"0"0,-1 0-63 0 0,1 0-1 0 0,-1 0 1 0 0,0 0 0 0 0,0 0 0 0 0,0 0 0 0 0,0 0-1 0 0,0 0 1 0 0,0 0 0 0 0,0 0 0 0 0,1-2 0 0 0,-1 1 261 0 0,-1 1 0 0 0,1 0 0 0 0,-1 0 0 0 0,0 0 0 0 0,1 0 0 0 0,-1 0 0 0 0,0 0 0 0 0,0 0 0 0 0,0-1 0 0 0,1 1 0 0 0,-1 0 0 0 0,-1 0 0 0 0,1 0 0 0 0,0 0 0 0 0,0-1 0 0 0,0 1 0 0 0,-1 0 0 0 0,1-1 0 0 0,-1 0 30 0 0,0 1 0 0 0,0-1 0 0 0,1 1 0 0 0,-1 0 0 0 0,0-1 0 0 0,0 1 0 0 0,0 0 0 0 0,0 0 0 0 0,0 0 0 0 0,-1 0 0 0 0,1 0 0 0 0,0 0 0 0 0,-1 0 0 0 0,0-1 0 0 0,0 1-479 0 0,0 1 0 0 0,0-1-1 0 0,0 0 1 0 0,0 1 0 0 0,0-1 0 0 0,0 1 0 0 0,-4-1 0 0 0,-4 1 106 0 0,-1 0-1 0 0,0 1 1 0 0,0 1 0 0 0,1 0 0 0 0,-1 0 0 0 0,1 1-1 0 0,0 0 1 0 0,0 1 0 0 0,0 0 0 0 0,0 0-1 0 0,0 1 1 0 0,1 1 0 0 0,0-1 0 0 0,-10 10 0 0 0,2-2 8 0 0,1 1 1 0 0,0 1 0 0 0,1 1-1 0 0,1 0 1 0 0,0 1 0 0 0,-12 21-1 0 0,22-32-34 0 0,0 1 0 0 0,0 0 0 0 0,1-1 0 0 0,0 2 0 0 0,0-1 0 0 0,-3 12 0 0 0,6-9 14 0 0,0-10-8 0 0,0 1 0 0 0,0 0 1 0 0,0-1-1 0 0,1 1 1 0 0,-1-1-1 0 0,0 1 1 0 0,1 0-1 0 0,-1-1 1 0 0,0 1-1 0 0,1-1 1 0 0,-1 1-1 0 0,1-1 1 0 0,-1 1-1 0 0,1-1 1 0 0,-1 1-1 0 0,1-1 1 0 0,-1 0-1 0 0,1 1 1 0 0,-1-1-1 0 0,1 0 1 0 0,-1 1-1 0 0,1-1 0 0 0,0 0 1 0 0,0 0-1 0 0,15 4 202 0 0,-10-4-189 0 0,0-1 1 0 0,0 0 0 0 0,0 0-1 0 0,0-1 1 0 0,0 0-1 0 0,0 0 1 0 0,0 0 0 0 0,0-1-1 0 0,-1 1 1 0 0,1-1-1 0 0,-1-1 1 0 0,0 1-1 0 0,0-1 1 0 0,0 0 0 0 0,0 0-1 0 0,6-8 1 0 0,4-6-87 0 0,0 0 0 0 0,-2 0 0 0 0,13-24 0 0 0,-21 36 51 0 0,-4 4-64 0 0,0 16-238 0 0,-1-1 193 0 0,0 1 0 0 0,-1 0 0 0 0,-1-1 0 0 0,0 1 0 0 0,-6 19 1 0 0,-27 67-26 0 0,26-77 94 0 0,-246 593-1007 0 0,113-240 5547 0 0,140-370-4424 0 0,-2 8 35 0 0,-2 0 0 0 0,1 0 0 0 0,-1 0 0 0 0,-1 0-1 0 0,-1-1 1 0 0,-13 18 0 0 0,21-31-95 0 0,0 0-1 0 0,0 1 1 0 0,0-1-1 0 0,0 0 1 0 0,-1 1-1 0 0,1-1 1 0 0,0 0 0 0 0,0 0-1 0 0,0 1 1 0 0,-1-1-1 0 0,1 0 1 0 0,0 0-1 0 0,0 1 1 0 0,-1-1-1 0 0,1 0 1 0 0,0 0-1 0 0,-1 0 1 0 0,1 0 0 0 0,0 1-1 0 0,0-1 1 0 0,-1 0-1 0 0,1 0 1 0 0,0 0-1 0 0,-1 0 1 0 0,1 0-1 0 0,0 0 1 0 0,-1 0 0 0 0,1 0-1 0 0,0 0 1 0 0,-1 0-1 0 0,1 0 1 0 0,0 0-1 0 0,-1 0 1 0 0,1 0-1 0 0,0 0 1 0 0,-1 0 0 0 0,1 0-1 0 0,0-1 1 0 0,0 1-1 0 0,-1 0 1 0 0,1 0-1 0 0,0 0 1 0 0,-1 0-1 0 0,1-1 1 0 0,0 1-1 0 0,0 0 1 0 0,-1-1 0 0 0,-2-8-42 0 0,3 9 38 0 0,-1-5-62 0 0,0 1-1 0 0,0-1 0 0 0,0 1 1 0 0,1-1-1 0 0,-1 1 0 0 0,1-1 0 0 0,2-8 1 0 0,7-34-1351 0 0,-6 34 1035 0 0,7-33-851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0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60 115 23471 0 0,'1'-9'221'0'0,"1"0"-1"0"0,0 0 0 0 0,1 0 1 0 0,-1 0-1 0 0,2 1 1 0 0,-1-1-1 0 0,1 1 1 0 0,1 0-1 0 0,-1 0 1 0 0,1 0-1 0 0,9-10 0 0 0,-14 18-216 0 0,0 0-1 0 0,0 0 0 0 0,0 0 0 0 0,0-1 0 0 0,1 1 0 0 0,-1 0 1 0 0,0 0-1 0 0,0 0 0 0 0,0 0 0 0 0,0 0 0 0 0,0 0 0 0 0,0 0 1 0 0,0 0-1 0 0,0 0 0 0 0,0 0 0 0 0,0-1 0 0 0,0 1 0 0 0,1 0 1 0 0,-1 0-1 0 0,0 0 0 0 0,0 0 0 0 0,0 0 0 0 0,0 0 0 0 0,0 0 1 0 0,0 0-1 0 0,0 0 0 0 0,0 0 0 0 0,1 0 0 0 0,-1 0 0 0 0,0 0 1 0 0,0 0-1 0 0,0 0 0 0 0,0 0 0 0 0,0 0 0 0 0,0 0 0 0 0,0 0 1 0 0,1 0-1 0 0,-1 0 0 0 0,0 0 0 0 0,0 0 0 0 0,0 0 0 0 0,0 0 1 0 0,0 0-1 0 0,0 0 0 0 0,0 1 0 0 0,0-1 0 0 0,1 0 0 0 0,-1 0 1 0 0,0 0-1 0 0,0 0 0 0 0,0 0 0 0 0,0 0 0 0 0,0 0 0 0 0,0 0 1 0 0,0 0-1 0 0,0 0 0 0 0,0 1 0 0 0,1 9 21 0 0,-6 15-129 0 0,-2-3-324 0 0,-1-1 0 0 0,-22 40 0 0 0,12-25-593 0 0,10-22-300 0 0,-14 22 1 0 0,6-12-715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0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19 401 14191 0 0,'0'0'1291'0'0,"-2"-1"-930"0"0,1 0-299 0 0,0 0 1 0 0,0 1-1 0 0,0-1 0 0 0,0 0 0 0 0,-1 0 0 0 0,1 0 0 0 0,1 0 1 0 0,-1 0-1 0 0,0 0 0 0 0,0 0 0 0 0,0 0 0 0 0,0-1 0 0 0,1 1 1 0 0,-1 0-1 0 0,1 0 0 0 0,-1-1 0 0 0,1 1 0 0 0,-1 0 0 0 0,1 0 1 0 0,0-1-1 0 0,-1 1 0 0 0,1-1 0 0 0,0 1 0 0 0,0 0 1 0 0,0-1-1 0 0,0 1 0 0 0,0 0 0 0 0,0-1 0 0 0,1 1 0 0 0,-1-1 1 0 0,0 1-1 0 0,1 0 0 0 0,-1 0 0 0 0,1-1 0 0 0,0 1 0 0 0,-1 0 1 0 0,1 0-1 0 0,1-2 0 0 0,3-5 507 0 0,1-1 0 0 0,0 1 0 0 0,1 1 0 0 0,9-10 0 0 0,-8 8-419 0 0,25-24-692 0 0,2 1 0 0 0,1 2 0 0 0,1 2 0 0 0,71-42 0 0 0,-57 37 398 0 0,14-7 315 0 0,-56 35 103 0 0,0 1-1 0 0,0 0 1 0 0,1 0 0 0 0,0 1-1 0 0,12-3 1 0 0,-20 6-207 0 0,0-1 1 0 0,0 1 0 0 0,0 0-1 0 0,0 0 1 0 0,0 0-1 0 0,0 0 1 0 0,0 0-1 0 0,0 0 1 0 0,0 0 0 0 0,0 1-1 0 0,0-1 1 0 0,0 1-1 0 0,0-1 1 0 0,-1 1-1 0 0,1 0 1 0 0,0 0 0 0 0,0 0-1 0 0,0 0 1 0 0,-1 0-1 0 0,1 0 1 0 0,0 0 0 0 0,-1 1-1 0 0,0-1 1 0 0,1 0-1 0 0,-1 1 1 0 0,0 0-1 0 0,1-1 1 0 0,-1 1 0 0 0,0 0-1 0 0,0-1 1 0 0,0 1-1 0 0,0 0 1 0 0,-1 0-1 0 0,1 0 1 0 0,0 3 0 0 0,1 2 45 0 0,-1 1 0 0 0,0-1-1 0 0,0 0 1 0 0,-1 0 0 0 0,0 1 0 0 0,0-1 0 0 0,-1 0 0 0 0,-2 12 0 0 0,-9 24-86 0 0,-2-1-1 0 0,-23 50 1 0 0,33-83-27 0 0,-2 6-323 0 0,0 0-1 0 0,1 0 1 0 0,-4 23 0 0 0,8-36-814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0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272 129 5527 0 0,'0'0'803'0'0,"2"1"429"0"0,30 12 3681 0 0,-30-13-3953 0 0,8 2 998 0 0,-8-2-1798 0 0,0 0-1 0 0,1 0 1 0 0,-1 0 0 0 0,0-1 0 0 0,0 1 0 0 0,0 0 0 0 0,0-1 0 0 0,-1 0 0 0 0,1 1 0 0 0,0-1 0 0 0,0 0 0 0 0,0 0 0 0 0,0 0 0 0 0,-1 0 0 0 0,1-1 0 0 0,-1 1 0 0 0,1 0 0 0 0,-1-1 0 0 0,1 1-1 0 0,1-3 1 0 0,-2 2 1 0 0,1-1 0 0 0,0 0-1 0 0,-1 0 1 0 0,0 1-1 0 0,0-1 1 0 0,0 0-1 0 0,0 0 1 0 0,0-1 0 0 0,-1 1-1 0 0,1 0 1 0 0,-1 0-1 0 0,0-4 1 0 0,1 3-99 0 0,-1 1 0 0 0,0-1 0 0 0,-1 1 1 0 0,1 0-1 0 0,-1-1 0 0 0,1 1 0 0 0,-1 0 0 0 0,0-1 0 0 0,-1 1 1 0 0,1 0-1 0 0,0 0 0 0 0,-1 0 0 0 0,1 0 0 0 0,-1 0 0 0 0,0 0 1 0 0,0 1-1 0 0,0-1 0 0 0,-1 0 0 0 0,1 1 0 0 0,-1 0 0 0 0,1-1 0 0 0,-1 1 1 0 0,0 0-1 0 0,0 1 0 0 0,-5-4 0 0 0,0 3-114 0 0,0 0 0 0 0,0 1 0 0 0,0 0 0 0 0,0 0-1 0 0,0 1 1 0 0,0 0 0 0 0,0 1 0 0 0,0-1 0 0 0,0 1 0 0 0,0 1 0 0 0,0 0-1 0 0,0 0 1 0 0,-12 5 0 0 0,-7 5-314 0 0,0 1-1 0 0,-32 20 1 0 0,58-32 363 0 0,-6 3-5 0 0,0 0 0 0 0,0 1 0 0 0,0 0 0 0 0,1 1 0 0 0,0-1 0 0 0,0 1 0 0 0,0 0 0 0 0,1 1 0 0 0,-1-1 0 0 0,2 1 0 0 0,-1 0 0 0 0,1 1 0 0 0,-4 7 0 0 0,8-14 15 0 0,-1 0 1 0 0,1 0-1 0 0,0 0 0 0 0,-1 1 0 0 0,1-1 0 0 0,0 0 0 0 0,0 0 0 0 0,0 1 1 0 0,0-1-1 0 0,0 0 0 0 0,0 0 0 0 0,0 1 0 0 0,0-1 0 0 0,1 0 1 0 0,-1 0-1 0 0,0 0 0 0 0,1 1 0 0 0,-1-1 0 0 0,1 0 0 0 0,-1 0 1 0 0,2 2-1 0 0,-1-2 21 0 0,1 0 0 0 0,-1 1 0 0 0,1-1 0 0 0,-1 0 0 0 0,1 0 0 0 0,0 0 0 0 0,-1 0 0 0 0,1 0 0 0 0,0 0 0 0 0,0 0 1 0 0,0-1-1 0 0,2 2 0 0 0,7 0 113 0 0,0-1 0 0 0,0 0 0 0 0,0 0 0 0 0,11-1 0 0 0,-13 0-93 0 0,45-5 305 0 0,-39 3-312 0 0,-1 1 0 0 0,26 0 0 0 0,-32 2-54 0 0,-6-1-66 0 0,-3 5 35 0 0,-1 0 0 0 0,1 0-1 0 0,0-1 1 0 0,-1 1 0 0 0,0-1-1 0 0,0 0 1 0 0,-1 1 0 0 0,1-1-1 0 0,-1 0 1 0 0,-6 7 0 0 0,-1 3 35 0 0,10-14-13 0 0,0 1 0 0 0,-1-1-1 0 0,1 0 1 0 0,0 1 0 0 0,0-1 0 0 0,0 0-1 0 0,-1 1 1 0 0,1-1 0 0 0,0 0 0 0 0,0 1-1 0 0,0-1 1 0 0,0 1 0 0 0,0-1-1 0 0,-1 0 1 0 0,1 1 0 0 0,0-1 0 0 0,0 0-1 0 0,0 1 1 0 0,0-1 0 0 0,0 1 0 0 0,0-1-1 0 0,1 0 1 0 0,-1 1 0 0 0,0-1 0 0 0,0 1-1 0 0,0-1 1 0 0,0 0 0 0 0,0 1-1 0 0,0-1 1 0 0,1 0 0 0 0,-1 1 0 0 0,0-1-1 0 0,0 0 1 0 0,1 1 0 0 0,-1-1 0 0 0,0 0-1 0 0,1 1 1 0 0,0 0-104 0 0,0-1 1 0 0,1 1-1 0 0,-1-1 1 0 0,1 1-1 0 0,-1-1 0 0 0,0 0 1 0 0,1 1-1 0 0,-1-1 1 0 0,1 0-1 0 0,-1 0 0 0 0,2 0 1 0 0,17-1-1006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2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15 5527 0 0,'-25'41'483'0'0,"13"-22"1563"0"0,1 0 0 0 0,-11 27 1 0 0,22-45-1904 0 0,0 0 0 0 0,-1 1 0 0 0,1-1 0 0 0,0 0 1 0 0,-1 1-1 0 0,1-1 0 0 0,0 0 0 0 0,0 1 0 0 0,0-1 1 0 0,0 0-1 0 0,1 1 0 0 0,-1-1 0 0 0,1 3 0 0 0,0 8 1470 0 0,2-11-1212 0 0,0 1-297 0 0,0-1 0 0 0,0 1 0 0 0,0-1 0 0 0,0 0 0 0 0,0 0 0 0 0,1 0 0 0 0,-1 0 0 0 0,0-1 0 0 0,1 1 0 0 0,-1-1 0 0 0,0 0-1 0 0,4 0 1 0 0,1-1 64 0 0,-1 0-1 0 0,0 0 0 0 0,0 0 1 0 0,0-1-1 0 0,8-4 0 0 0,7-4 180 0 0,-1 0-1 0 0,29-20 0 0 0,-47 28-329 0 0,8-5-8 0 0,-4 3 2 0 0,0-1 0 0 0,-1 0 1 0 0,1-1-1 0 0,-1 1 1 0 0,7-8-1 0 0,-3 2-11 0 0,3-5-1 0 0,-12 12-3 0 0,-1 1-5 0 0,0 1-11 0 0,0 1 1 0 0,0-1 0 0 0,0 0 0 0 0,0 1 0 0 0,0-1 0 0 0,0 0 0 0 0,0 1 0 0 0,-1-1 0 0 0,1 0-1 0 0,0 1 1 0 0,-1-1 0 0 0,0 0 0 0 0,1 1 0 0 0,-1-1 0 0 0,0 1 0 0 0,0-1 0 0 0,0 1 0 0 0,0 0-1 0 0,0-1 1 0 0,-2-1 0 0 0,1 2 5 0 0,0 0 0 0 0,0 0 0 0 0,0 0 0 0 0,0 1 0 0 0,0-1 1 0 0,0 1-1 0 0,-1-1 0 0 0,1 1 0 0 0,0 0 0 0 0,0 0 0 0 0,0 0 0 0 0,0 0 0 0 0,-1 0 0 0 0,-2 1 0 0 0,-3-1-41 0 0,1 0 36 0 0,0 1-1 0 0,0 0 0 0 0,0 1 0 0 0,0-1 1 0 0,1 1-1 0 0,-1 0 0 0 0,0 1 1 0 0,1 0-1 0 0,-10 5 0 0 0,5-1-23 0 0,1-1-1 0 0,0 2 0 0 0,0-1 0 0 0,-14 16 0 0 0,15-12 44 0 0,-1 1-1 0 0,1 0 1 0 0,1 0-1 0 0,1 1 1 0 0,-1 0 0 0 0,2 0-1 0 0,0 1 1 0 0,1 0-1 0 0,0 0 1 0 0,1 0-1 0 0,-4 24 1 0 0,6-25 33 0 0,1 0 0 0 0,0 0 0 0 0,0 0 0 0 0,2 0 0 0 0,-1 0 0 0 0,2 0 0 0 0,0 0 0 0 0,0 0-1 0 0,1-1 1 0 0,1 1 0 0 0,0-1 0 0 0,1 0 0 0 0,9 18 0 0 0,-11-25-11 0 0,1 1-1 0 0,-1-1 0 0 0,1-1 1 0 0,0 1-1 0 0,0 0 0 0 0,1-1 1 0 0,-1 0-1 0 0,7 5 0 0 0,3-2 43 0 0,-12-7-50 0 0,0 1 0 0 0,1-1-1 0 0,-1 1 1 0 0,0-1 0 0 0,0 0-1 0 0,1 0 1 0 0,-1 0 0 0 0,0 0-1 0 0,1-1 1 0 0,-1 1 0 0 0,0-1 0 0 0,1 1-1 0 0,-1-1 1 0 0,0 0 0 0 0,0 0-1 0 0,0 0 1 0 0,0 0 0 0 0,0 0-1 0 0,0 0 1 0 0,0 0 0 0 0,3-3 0 0 0,0-1-264 0 0,0 0 1 0 0,0 0-1 0 0,0-1 0 0 0,-1 0 1 0 0,0 1-1 0 0,4-8 1 0 0,-3 2-730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0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18799 0 0,'0'0'2076'0'0,"0"2"-1688"0"0,-1 5-220 0 0,-1 0 0 0 0,0-1-1 0 0,0 1 1 0 0,-1 0-1 0 0,1-1 1 0 0,-1 0 0 0 0,-1 0-1 0 0,-6 10 1 0 0,1 1-29 0 0,-198 340 1157 0 0,171-295-1179 0 0,6-9-41 0 0,-39 93 0 0 0,57-116-125 0 0,2 2 0 0 0,1-1 1 0 0,1 1-1 0 0,-5 57 0 0 0,12-80-597 0 0,1 0 0 0 0,0 0 0 0 0,2 12 1 0 0,0-11-725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0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226 250 6479 0 0,'0'0'142'0'0,"-1"2"22"0"0,-4 3-36 0 0,2-1-80 0 0,0 0-1 0 0,0 1 1 0 0,0-1 0 0 0,-4 9-1 0 0,-11 26 5627 0 0,18-39-5497 0 0,0 1 0 0 0,0 0 0 0 0,0-1 1 0 0,0 1-1 0 0,0 0 0 0 0,0-1 0 0 0,0 1 1 0 0,0-1-1 0 0,0 1 0 0 0,0 0 0 0 0,-1-1 1 0 0,1 1-1 0 0,0-1 0 0 0,-1 1 0 0 0,1 0 1 0 0,0-1-1 0 0,-1 1 0 0 0,1-1 0 0 0,0 1 1 0 0,-1-1-1 0 0,1 1 0 0 0,-1-1 1 0 0,1 0-1 0 0,-1 1 0 0 0,0 0 0 0 0,-1 0 152 0 0,1 0 0 0 0,-1 1-1 0 0,0-1 1 0 0,1 0 0 0 0,-1 0 0 0 0,0 0-1 0 0,-4 1 1 0 0,1-1-251 0 0,1 0-1 0 0,-1-1 0 0 0,0 1 1 0 0,0-1-1 0 0,0 0 1 0 0,0 0-1 0 0,0-1 0 0 0,0 1 1 0 0,0-1-1 0 0,1 0 1 0 0,-1-1-1 0 0,0 1 0 0 0,1-1 1 0 0,-1 0-1 0 0,1 0 1 0 0,-1 0-1 0 0,1-1 0 0 0,0 1 1 0 0,-6-6-1 0 0,6 5-70 0 0,-1 0 0 0 0,1 0 0 0 0,0-1 0 0 0,0 1 0 0 0,0-1 0 0 0,1 0 0 0 0,-1 0 0 0 0,1 0 0 0 0,0-1 0 0 0,0 1 0 0 0,1-1 0 0 0,-1 0 0 0 0,1 0 0 0 0,0 0 0 0 0,0 0 0 0 0,1 0 0 0 0,-1 0 0 0 0,1 0 0 0 0,0 0 0 0 0,1-1 0 0 0,-1 1 0 0 0,1 0 0 0 0,0-1 0 0 0,0 1 0 0 0,1 0 0 0 0,-1-1 0 0 0,1 1 0 0 0,1 0 0 0 0,-1 0 0 0 0,1 0 0 0 0,0 0 0 0 0,0 0 0 0 0,0 0 0 0 0,0 0 0 0 0,1 0 0 0 0,6-7 0 0 0,5-6-208 0 0,1 0 0 0 0,20-17 1 0 0,-27 27 131 0 0,1 1-1 0 0,0 1 1 0 0,0 0 0 0 0,0 0 0 0 0,1 1-1 0 0,18-8 1 0 0,-10 7 189 0 0,0 1-1 0 0,0 1 1 0 0,1 1-1 0 0,-1 0 1 0 0,1 2 0 0 0,0 0-1 0 0,-1 1 1 0 0,1 0-1 0 0,0 2 1 0 0,-1 0 0 0 0,0 2-1 0 0,1 0 1 0 0,-1 0-1 0 0,0 2 1 0 0,-1 0-1 0 0,0 1 1 0 0,0 1 0 0 0,27 17-1 0 0,-42-24-81 0 0,1 1-1 0 0,-1-1 1 0 0,0 1-1 0 0,1 0 1 0 0,-1 0-1 0 0,0 0 1 0 0,0 0-1 0 0,0 1 1 0 0,-1-1 0 0 0,1 0-1 0 0,0 1 1 0 0,-1-1-1 0 0,0 1 1 0 0,0-1-1 0 0,1 1 1 0 0,-1 0-1 0 0,-1 0 1 0 0,1-1-1 0 0,0 1 1 0 0,-1 0-1 0 0,1 0 1 0 0,-1 0 0 0 0,0 0-1 0 0,0 0 1 0 0,0 0-1 0 0,-1 0 1 0 0,1-1-1 0 0,0 1 1 0 0,-1 0-1 0 0,0 0 1 0 0,0 0-1 0 0,0-1 1 0 0,0 1-1 0 0,0 0 1 0 0,-1-1 0 0 0,1 1-1 0 0,-1-1 1 0 0,-2 4-1 0 0,-7 8-31 0 0,-2 0 0 0 0,1 0 0 0 0,-2-1 0 0 0,1-1 0 0 0,-2 0 0 0 0,0-1 0 0 0,-28 16 0 0 0,-121 51-646 0 0,149-72 525 0 0,-72 28-623 0 0,76-30 511 0 0,-1-2 0 0 0,1 1 1 0 0,0-1-1 0 0,-1-1 0 0 0,-21 1 1 0 0,29-2 99 0 0,0-1 1 0 0,1 1-1 0 0,-1-1 0 0 0,1 1 1 0 0,-4-2-1 0 0,6 1 19 0 0,0 1 0 0 0,0-1-1 0 0,0 1 1 0 0,0 0 0 0 0,0-1-1 0 0,0 1 1 0 0,1-1 0 0 0,-1 0 0 0 0,0 1-1 0 0,0-1 1 0 0,1 0 0 0 0,-1 1-1 0 0,0-1 1 0 0,1 0 0 0 0,-1 0 0 0 0,1 0-1 0 0,-1 1 1 0 0,1-1 0 0 0,-1 0-1 0 0,1 0 1 0 0,0 0 0 0 0,-1 0 0 0 0,1-1-1 0 0,0-12-1927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0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0 16183 0 0,'-2'1'738'0'0,"-12"6"96"0"0,7-4-798 0 0,-1 1 0 0 0,1 0 0 0 0,0 0 0 0 0,-8 6 0 0 0,-17 19 506 0 0,1 0-1 0 0,1 2 0 0 0,-49 66 1 0 0,42-43-201 0 0,-56 111 0 0 0,47-77-407 0 0,-3-3 0 0 0,-4-1 0 0 0,-88 104 0 0 0,-11-21-4760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13471 0 0,'0'0'659'0'0,"1"2"-286"0"0,1 4-72 0 0,0 1 0 0 0,0-1 0 0 0,1 1 0 0 0,0-1 0 0 0,0 0 0 0 0,1 0 0 0 0,0 0 0 0 0,0 0 0 0 0,0-1 0 0 0,1 1 0 0 0,-1-1 0 0 0,1-1-1 0 0,1 1 1 0 0,-1 0 0 0 0,0-1 0 0 0,9 4 0 0 0,-8-5-85 0 0,0-1 1 0 0,0 0-1 0 0,1 0 0 0 0,-1-1 0 0 0,1 1 1 0 0,-1-1-1 0 0,1-1 0 0 0,0 1 0 0 0,-1-1 1 0 0,1-1-1 0 0,0 1 0 0 0,-1-1 0 0 0,1 0 1 0 0,-1 0-1 0 0,1-1 0 0 0,11-4 0 0 0,-3-1-39 0 0,1 0 0 0 0,-1-1 0 0 0,0 0 0 0 0,-1-1 0 0 0,20-17-1 0 0,-28 21-147 0 0,0-1-1 0 0,0 0 0 0 0,-1 0 1 0 0,1 0-1 0 0,-1-1 0 0 0,-1 1 1 0 0,6-12-1 0 0,-7 7-63 0 0,-7 7-51 0 0,-7 5-133 0 0,10-1 207 0 0,-4 2-44 0 0,-1-1 0 0 0,1 2 0 0 0,0-1 0 0 0,-1 0 0 0 0,1 1-1 0 0,0 0 1 0 0,-8 6 0 0 0,-31 30-55 0 0,33-28 71 0 0,-15 13 5 0 0,-35 43 1 0 0,53-56 34 0 0,-1 0 1 0 0,2 0 0 0 0,0 1-1 0 0,0 0 1 0 0,1 1 0 0 0,0 0-1 0 0,-3 13 1 0 0,8-22-4 0 0,0 0-1 0 0,0 0 1 0 0,0 0 0 0 0,1 0-1 0 0,0 0 1 0 0,-1 0 0 0 0,2 0-1 0 0,-1 0 1 0 0,0 0 0 0 0,1 0-1 0 0,1 5 1 0 0,-1-7-44 0 0,-1 0 0 0 0,1 0 0 0 0,0 0 0 0 0,0-1-1 0 0,0 1 1 0 0,0 0 0 0 0,1-1 0 0 0,-1 1 0 0 0,0-1 0 0 0,1 1 0 0 0,-1-1 0 0 0,1 0 0 0 0,-1 1 0 0 0,1-1-1 0 0,0 0 1 0 0,-1 0 0 0 0,1 0 0 0 0,0 0 0 0 0,0 0 0 0 0,0-1 0 0 0,0 1 0 0 0,0-1 0 0 0,3 1 0 0 0,2 0-612 0 0,0 0 1 0 0,0-1-1 0 0,0 0 1 0 0,10-1 0 0 0,9-3-6376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96 224 4143 0 0,'-7'5'428'0'0,"1"-1"-750"0"0,-2 3 2624 0 0,-1 0 0 0 0,1-1-1 0 0,-1-1 1 0 0,-1 1-1 0 0,1-2 1 0 0,-17 7 0 0 0,24-10-1656 0 0,1-11 814 0 0,1 9-1402 0 0,0-1-1 0 0,0 1 0 0 0,-1 0 1 0 0,1 0-1 0 0,0 0 1 0 0,0 0-1 0 0,0 0 0 0 0,1-1 1 0 0,-1 1-1 0 0,0 0 1 0 0,0 0-1 0 0,1 0 1 0 0,-1 0-1 0 0,1-2 0 0 0,5-6 118 0 0,-1 1 0 0 0,1 0-1 0 0,1 0 1 0 0,-1 0 0 0 0,16-12-1 0 0,-8 6-71 0 0,5-4-131 0 0,1 1 1 0 0,0 1-1 0 0,2 1 0 0 0,22-12 0 0 0,96-41-94 0 0,-134 65 127 0 0,0 1 1 0 0,0-1-1 0 0,0 2 1 0 0,0-1-1 0 0,1 1 1 0 0,-1 0 0 0 0,8-1-1 0 0,-13 2-1 0 0,1 0 1 0 0,-1 0-1 0 0,1 1 0 0 0,-1-1 0 0 0,1 0 1 0 0,-1 0-1 0 0,0 1 0 0 0,1-1 1 0 0,-1 1-1 0 0,0-1 0 0 0,1 1 0 0 0,-1-1 1 0 0,0 1-1 0 0,0 0 0 0 0,1 0 0 0 0,-1 0 1 0 0,0 0-1 0 0,0 0 0 0 0,0 0 1 0 0,0 0-1 0 0,0 0 0 0 0,0 0 0 0 0,-1 0 1 0 0,1 0-1 0 0,0 1 0 0 0,0-1 0 0 0,-1 0 1 0 0,1 0-1 0 0,-1 1 0 0 0,1-1 1 0 0,-1 1-1 0 0,0-1 0 0 0,1 0 0 0 0,-1 1 1 0 0,0-1-1 0 0,0 1 0 0 0,0 1 0 0 0,-1 7 33 0 0,1 0 0 0 0,-2 1 0 0 0,1-1-1 0 0,-1 0 1 0 0,-1 0 0 0 0,0 0-1 0 0,0 0 1 0 0,-10 17 0 0 0,9-17-79 0 0,-1 0 1 0 0,1 1 0 0 0,1-1 0 0 0,0 0-1 0 0,0 1 1 0 0,1 0 0 0 0,-1 15-1 0 0,4-17-537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20 5063 0 0,'-1'-1'390'0'0,"-4"-1"286"0"0,1-1 0 0 0,-1 1 0 0 0,0 0 0 0 0,1 0 0 0 0,-1 0 0 0 0,0 1 0 0 0,0-1-1 0 0,0 1 1 0 0,-1 1 0 0 0,1-1 0 0 0,0 1 0 0 0,0 0 0 0 0,0 0 0 0 0,-10 1 0 0 0,2 1 1033 0 0,1 0-1 0 0,-18 6 0 0 0,-2 4-2250 0 0,21-8 713 0 0,1 1-1 0 0,1 1 0 0 0,-1-1 1 0 0,1 2-1 0 0,-16 13 1 0 0,20-15-147 0 0,-1 0 1 0 0,2 1 0 0 0,-1-1 0 0 0,1 1 0 0 0,-1 0 0 0 0,2 0 0 0 0,-1 0 0 0 0,1 1-1 0 0,0-1 1 0 0,-3 9 0 0 0,5-3-25 0 0,1-9-18 0 0,0-1 0 0 0,1 0 0 0 0,0 0 1 0 0,-1 1-1 0 0,1-1 0 0 0,0 0 0 0 0,0 0 0 0 0,0 0 0 0 0,0 0 0 0 0,1 0 0 0 0,-1 0 0 0 0,1 0 0 0 0,-1-1 0 0 0,1 1 1 0 0,-1 0-1 0 0,1-1 0 0 0,0 1 0 0 0,0-1 0 0 0,0 0 0 0 0,0 0 0 0 0,0 1 0 0 0,4 0 0 0 0,5 3-263 0 0,0-1 0 0 0,1 0 0 0 0,14 2 0 0 0,-12-3-127 0 0,1 1 238 0 0,0 0 0 0 0,-1 0 0 0 0,1 2 0 0 0,-1 0 0 0 0,24 14 0 0 0,-35-18 239 0 0,0 0 0 0 0,0 0 0 0 0,0 1 0 0 0,0 0-1 0 0,-1-1 1 0 0,1 1 0 0 0,-1 0 0 0 0,0 0-1 0 0,1 0 1 0 0,-1 0 0 0 0,-1 1 0 0 0,3 4-1 0 0,-3-5 40 0 0,0 1-1 0 0,-1-1 0 0 0,1 0 0 0 0,-1 0 0 0 0,0 1 0 0 0,0-1 1 0 0,0 0-1 0 0,0 0 0 0 0,-1 1 0 0 0,1-1 0 0 0,-1 0 0 0 0,0 0 1 0 0,0 0-1 0 0,0 0 0 0 0,0 0 0 0 0,-3 5 0 0 0,0 1 17 0 0,-1 0 0 0 0,0-1 0 0 0,-1 1 0 0 0,0-1 0 0 0,0-1 0 0 0,0 1-1 0 0,-1-1 1 0 0,0 0 0 0 0,-1-1 0 0 0,1 0 0 0 0,-1 0 0 0 0,-1 0 0 0 0,-11 5 0 0 0,1-1 45 0 0,0-1 1 0 0,-1-2-1 0 0,0 0 0 0 0,-27 6 1 0 0,36-11-130 0 0,0 0 1 0 0,0-1-1 0 0,0 0 1 0 0,0 0-1 0 0,0-2 1 0 0,0 1-1 0 0,0-1 1 0 0,0-1-1 0 0,-21-5 1 0 0,30 6-112 0 0,0 1-1 0 0,1-1 1 0 0,-1 1 0 0 0,0-1 0 0 0,1 0-1 0 0,-1 0 1 0 0,0 0 0 0 0,1 0 0 0 0,-1 0-1 0 0,1 0 1 0 0,-1 0 0 0 0,1-1 0 0 0,0 1-1 0 0,-1 0 1 0 0,1-1 0 0 0,0 1 0 0 0,0-1 0 0 0,0 1-1 0 0,0-1 1 0 0,-1-2 0 0 0,-2-8-804 0 0</inkml:trace>
  <inkml:trace contextRef="#ctx0" brushRef="#br0" timeOffset="1">622 212 7831 0 0,'0'2'15163'0'0,"-2"10"-14557"0"0,1-1 0 0 0,-2 0 1 0 0,1 0-1 0 0,-1 0 0 0 0,-10 21 0 0 0,-3 15-307 0 0,7-15-251 0 0,-4 34 0 0 0,11-44-3435 0 0,1 0-3574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26 8287 0 0,'1'-5'401'0'0,"0"4"-337"0"0,-1-1 0 0 0,1 1 0 0 0,-1-1 0 0 0,1 1 0 0 0,11-12 11110 0 0,-12 16-10229 0 0,1 4-899 0 0,0 0-1 0 0,-1 0 1 0 0,0 0-1 0 0,0 0 1 0 0,-1 0-1 0 0,0 0 1 0 0,-2 9 0 0 0,-16 51 452 0 0,11-44-262 0 0,-117 306 1703 0 0,-27-11-1041 0 0,86-197-799 0 0,-6-3-1 0 0,-152 191 1 0 0,189-262-115 0 0,-7 8-869 0 0,10-22-6768 0 0,23-25 415 0 0</inkml:trace>
  <inkml:trace contextRef="#ctx0" brushRef="#br0" timeOffset="1">23 902 12439 0 0,'-1'2'958'0'0,"-3"6"-374"0"0,1 0 1 0 0,-1 0 0 0 0,2 0-1 0 0,-1 0 1 0 0,-2 15-1 0 0,5-20-406 0 0,0-1 0 0 0,-1 0 0 0 0,1 1 0 0 0,0-1 0 0 0,0 0 0 0 0,0 1 0 0 0,1-1 0 0 0,-1 0 0 0 0,0 1 0 0 0,1-1-1 0 0,0 0 1 0 0,-1 1 0 0 0,1-1 0 0 0,0 0 0 0 0,0 0 0 0 0,0 0 0 0 0,1 0 0 0 0,-1 0 0 0 0,0 0 0 0 0,1 0-1 0 0,-1 0 1 0 0,1-1 0 0 0,0 1 0 0 0,-1 0 0 0 0,1-1 0 0 0,0 0 0 0 0,2 2 0 0 0,4 0 49 0 0,-1 0 1 0 0,1 0 0 0 0,0-1-1 0 0,0 0 1 0 0,0 0-1 0 0,0-1 1 0 0,0 0-1 0 0,16 0 1 0 0,68-9 624 0 0,-79 7-807 0 0,13-3-196 0 0,-1-2 1 0 0,1 0-1 0 0,29-12 0 0 0,-26 7-374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20015 0 0,'0'2'918'0'0,"-1"8"-711"0"0,0-1 1 0 0,1 1 0 0 0,0 0 0 0 0,1 0 0 0 0,0-1-1 0 0,0 1 1 0 0,6 16 0 0 0,-6-21-81 0 0,0 0-1 0 0,1-1 1 0 0,0 1 0 0 0,0 0 0 0 0,0-1-1 0 0,1 0 1 0 0,0 0 0 0 0,0 0 0 0 0,0 0-1 0 0,0 0 1 0 0,0 0 0 0 0,1-1 0 0 0,-1 1-1 0 0,1-1 1 0 0,0 0 0 0 0,0 0 0 0 0,7 3-1 0 0,-2-2 135 0 0,1-1-1 0 0,0 0 1 0 0,0-1-1 0 0,0 0 0 0 0,19 2 1 0 0,52-4 326 0 0,-72 0-1155 0 0,25-3 211 0 0,-13-2-7190 0 0,-10-1-440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529 135 18687 0 0,'33'-93'3075'0'0,"-32"90"-2791"0"0,1 0 0 0 0,0 1 0 0 0,1-1 0 0 0,-1 1 1 0 0,0-1-1 0 0,1 1 0 0 0,-1 0 0 0 0,1 0 0 0 0,0 0 0 0 0,-1 0 0 0 0,1 0 0 0 0,0 1 1 0 0,0-1-1 0 0,4 0 0 0 0,-4 0-201 0 0,1 1 0 0 0,-1 0 0 0 0,0 0-1 0 0,1 0 1 0 0,-1 0 0 0 0,1 1 0 0 0,-1-1 0 0 0,1 1 0 0 0,-1 0 0 0 0,1 0 0 0 0,-1 0 0 0 0,1 1 0 0 0,4 0-1 0 0,-7 0-67 0 0,1-1 0 0 0,-1 1 0 0 0,0 0 0 0 0,0-1 0 0 0,1 1-1 0 0,-1 0 1 0 0,0 0 0 0 0,0 0 0 0 0,0 0 0 0 0,0 0-1 0 0,0 0 1 0 0,0 0 0 0 0,0 0 0 0 0,-1 0 0 0 0,1 1 0 0 0,0-1-1 0 0,-1 0 1 0 0,1 1 0 0 0,0-1 0 0 0,-1 0 0 0 0,0 1 0 0 0,1-1-1 0 0,-1 0 1 0 0,0 1 0 0 0,0-1 0 0 0,0 1 0 0 0,1-1-1 0 0,-2 3 1 0 0,1 4 13 0 0,-1 0 0 0 0,-1-1 1 0 0,1 1-1 0 0,-4 8 0 0 0,3-12-16 0 0,-6 21 21 0 0,-2 0-1 0 0,0-1 1 0 0,-2-1-1 0 0,-18 28 1 0 0,-66 84 18 0 0,85-120-37 0 0,-124 154 61 0 0,-24 32 71 0 0,122-149-106 0 0,-60 112-1 0 0,82-132-25 0 0,-14 41-1 0 0,25-62-30 0 0,1 1 0 0 0,0-1 0 0 0,1 0 0 0 0,0 1 0 0 0,1 0 0 0 0,0-1 0 0 0,2 20 0 0 0,-1-27-131 0 0,0-1 1 0 0,1 1 0 0 0,0-1-1 0 0,-1 0 1 0 0,1 0-1 0 0,1 0 1 0 0,-1 1-1 0 0,3 4 1 0 0,5 4-649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43 4607 0 0,'0'0'13295'0'0,"-8"5"-12571"0"0,-17 12-260 0 0,-35 30-1 0 0,29-22-353 0 0,-123 120 10 0 0,124-115-56 0 0,28-28-58 0 0,-6 6 36 0 0,0 0 0 0 0,-9 13 1 0 0,16-19-9 0 0,-1 0 0 0 0,1 0 0 0 0,0 1-1 0 0,0-1 1 0 0,-1 0 0 0 0,2 0 0 0 0,-1 1 0 0 0,0-1 0 0 0,0 1 0 0 0,1-1 0 0 0,-1 1 0 0 0,1-1 0 0 0,0 1 0 0 0,0-1 0 0 0,0 1 0 0 0,0-1 0 0 0,0 4 0 0 0,1-5 1 0 0,0 0 1 0 0,-1 0-1 0 0,1 0 0 0 0,0 0 0 0 0,0 0 0 0 0,-1 0 0 0 0,1 0 1 0 0,0 0-1 0 0,0 0 0 0 0,0 0 0 0 0,0 0 0 0 0,1 0 0 0 0,-1-1 1 0 0,0 1-1 0 0,0 0 0 0 0,0-1 0 0 0,1 1 0 0 0,-1-1 0 0 0,0 0 1 0 0,0 1-1 0 0,1-1 0 0 0,-1 0 0 0 0,0 0 0 0 0,1 1 0 0 0,-1-1 1 0 0,0 0-1 0 0,1-1 0 0 0,0 1 0 0 0,8 0 209 0 0,-1-1 0 0 0,15-2 0 0 0,-22 2-204 0 0,37-7 173 0 0,-1-3 1 0 0,0-1-1 0 0,-1-2 0 0 0,0-2 1 0 0,-2-1-1 0 0,0-1 0 0 0,38-27 1 0 0,-64 38-270 0 0,1 0 0 0 0,-1 0 0 0 0,13-14 1 0 0,-20 18 14 0 0,1 1 1 0 0,-1 0 0 0 0,0-1 0 0 0,0 1 0 0 0,-1-1-1 0 0,1 0 1 0 0,0 0 0 0 0,-1 0 0 0 0,0 0 0 0 0,0 0-1 0 0,0 0 1 0 0,0 0 0 0 0,0 0 0 0 0,0 0 0 0 0,-1 0 0 0 0,0-1-1 0 0,1-5 1 0 0,-2 6-11 0 0,0 1 0 0 0,0 0 1 0 0,0-1-1 0 0,0 1 0 0 0,0 0 0 0 0,0 0 0 0 0,0 0 0 0 0,-1 0 0 0 0,1 0 0 0 0,-1 0 1 0 0,0 0-1 0 0,1 1 0 0 0,-1-1 0 0 0,-3-2 0 0 0,-29-18-547 0 0,32 21 561 0 0,-127-70-1325 0 0,127 70 1206 0 0,0 0-1 0 0,0 0 1 0 0,0 0 0 0 0,0-1-1 0 0,1 1 1 0 0,-1 0-1 0 0,0-1 1 0 0,1 0-1 0 0,-1 1 1 0 0,1-1 0 0 0,0 0-1 0 0,-1 0 1 0 0,1 0-1 0 0,0 0 1 0 0,-1-3 0 0 0,1-8-1158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2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162 168 3223 0 0,'2'1'438'0'0,"12"0"6311"0"0,-12-2-6072 0 0,19-11 635 0 0,-19 11-673 0 0,0-1-6 0 0,4-5-204 0 0,4-4 454 0 0,16-25 0 0 0,-24 32-797 0 0,-1-1-1 0 0,1 1 1 0 0,-1-1 0 0 0,0 0 0 0 0,1-7-1 0 0,0 1-78 0 0,-1 6 41 0 0,-2-7-36 0 0,-1-3-12 0 0,1 13-6 0 0,1 1-1 0 0,-1 0 0 0 0,0 0 1 0 0,1 0-1 0 0,-1 0 0 0 0,0 0 1 0 0,0 0-1 0 0,1 0 0 0 0,-1 0 1 0 0,0 0-1 0 0,0 0 0 0 0,0 0 1 0 0,0 0-1 0 0,0 1 0 0 0,0-1 1 0 0,-1 0-1 0 0,1 1 0 0 0,-2-2 0 0 0,0 2-8 0 0,0-1-1 0 0,0 0 0 0 0,1 1 0 0 0,-1 0 0 0 0,0-1 0 0 0,0 1 0 0 0,0 0 0 0 0,-3 1 0 0 0,-3 0-32 0 0,1 1 0 0 0,0 0 0 0 0,0 0 0 0 0,0 1 0 0 0,-8 4 0 0 0,5-2 37 0 0,1 1 0 0 0,0 0 0 0 0,0 1 1 0 0,1 0-1 0 0,-1 1 0 0 0,2 0 0 0 0,-1 1 1 0 0,1-1-1 0 0,0 1 0 0 0,1 1 1 0 0,0-1-1 0 0,1 2 0 0 0,0-1 0 0 0,0 0 1 0 0,1 1-1 0 0,1 0 0 0 0,0 0 0 0 0,0 1 1 0 0,-3 17-1 0 0,6-14 86 0 0,2 0 14 0 0,2-3-1 0 0,-2-9 91 0 0,0-1-77 0 0,4 5 2 0 0,-4-5 616 0 0,1-4-666 0 0,39-22-596 0 0,-1-1 1 0 0,55-47 0 0 0,-94 71 510 0 0,-3 1 90 0 0,-2 1-10 0 0,0 1 1 0 0,0 0-1 0 0,0 0 1 0 0,0 0-1 0 0,0 0 1 0 0,1 0-1 0 0,-1 1 1 0 0,1 0-1 0 0,-1-1 1 0 0,1 1-1 0 0,0 1 1 0 0,0-1-1 0 0,0 0 1 0 0,-3 6-1 0 0,5-7 143 0 0,3 0-152 0 0,3 6-245 0 0,-3-6-646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563 879 15663 0 0,'0'0'1739'0'0,"-2"-8"-356"0"0,2 4-1179 0 0,0 1 0 0 0,0 0 0 0 0,0 0 1 0 0,0-1-1 0 0,0 1 0 0 0,1 0 1 0 0,0 0-1 0 0,0-1 0 0 0,0 1 1 0 0,0 0-1 0 0,0 0 0 0 0,0 0 1 0 0,1 0-1 0 0,2-4 0 0 0,4-5 394 0 0,19-22 0 0 0,-21 26-424 0 0,2-1 0 0 0,128-163 1301 0 0,-110 134-1359 0 0,-1-1-1 0 0,34-73 1 0 0,-37 61 3 0 0,15-54-1 0 0,-31 83-153 0 0,0-1 1 0 0,-2 0-1 0 0,0 1 1 0 0,-2-2-1 0 0,0-26 0 0 0,-2 42-49 0 0,-1 0 0 0 0,0 0-1 0 0,0 0 1 0 0,-3-10-1 0 0,3 16 48 0 0,1 1 0 0 0,-1-1-1 0 0,0 0 1 0 0,0 1 0 0 0,0-1-1 0 0,1 0 1 0 0,-2 1 0 0 0,1-1 0 0 0,0 1-1 0 0,0 0 1 0 0,-2-2 0 0 0,2 2 9 0 0,0 1 1 0 0,1-1 0 0 0,-1 1-1 0 0,0-1 1 0 0,0 1-1 0 0,0 0 1 0 0,0-1-1 0 0,0 1 1 0 0,0 0-1 0 0,0 0 1 0 0,0-1 0 0 0,0 1-1 0 0,0 0 1 0 0,0 0-1 0 0,0 0 1 0 0,0 0-1 0 0,0 1 1 0 0,0-1-1 0 0,0 0 1 0 0,0 0 0 0 0,-2 1-1 0 0,0 1-8 0 0,0-1 0 0 0,0 1 0 0 0,0 0 0 0 0,0 0 0 0 0,0 0-1 0 0,0 0 1 0 0,1 0 0 0 0,-1 0 0 0 0,1 1 0 0 0,-4 4 0 0 0,-20 32-169 0 0,20-30 164 0 0,-21 38 12 0 0,3 1-1 0 0,-20 54 0 0 0,15-32 42 0 0,-287 674 1008 0 0,174-389-796 0 0,120-300-364 0 0,-3-1-1 0 0,-1-1 1 0 0,-37 53 0 0 0,57-97-252 0 0,0-1 0 0 0,-1 1 0 0 0,0-1 0 0 0,0-1 0 0 0,-1 1 0 0 0,0-1 0 0 0,0 0 0 0 0,-12 7 0 0 0,19-14 288 0 0,0 1 0 0 0,0-1 0 0 0,0 1-1 0 0,0-1 1 0 0,1 0 0 0 0,-1 1 0 0 0,0-1 0 0 0,0 0 0 0 0,0 0 0 0 0,0 0 0 0 0,0 0 0 0 0,0 1-1 0 0,0-1 1 0 0,0-1 0 0 0,0 1 0 0 0,0 0 0 0 0,0 0 0 0 0,0 0 0 0 0,0 0 0 0 0,0-1 0 0 0,0 1-1 0 0,0 0 1 0 0,0-1 0 0 0,0 1 0 0 0,0-1 0 0 0,1 1 0 0 0,-1-1 0 0 0,0 1 0 0 0,0-1 0 0 0,0 0-1 0 0,1 1 1 0 0,-1-1 0 0 0,0 0 0 0 0,1 0 0 0 0,-1 1 0 0 0,0-2 0 0 0,-1-2-564 0 0,0 1 0 0 0,1-1-1 0 0,-1 1 1 0 0,1-1 0 0 0,0 0 0 0 0,0 1 0 0 0,0-1 0 0 0,0-4 0 0 0,-1-14-3826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29 6447 0 0,'-2'1'298'0'0,"-19"13"-750"0"0,2 4 3447 0 0,18-17-2665 0 0,0 0-1 0 0,1 0 1 0 0,-1 1-1 0 0,0-1 1 0 0,1 0 0 0 0,-1 1-1 0 0,0-1 1 0 0,1 0-1 0 0,0 1 1 0 0,-1-1 0 0 0,1 1-1 0 0,0-1 1 0 0,0 1-1 0 0,0-1 1 0 0,-1 1-1 0 0,2-1 1 0 0,-1 1 0 0 0,0-1-1 0 0,0 1 1 0 0,0-1-1 0 0,1 0 1 0 0,-1 1-1 0 0,1-1 1 0 0,-1 1 0 0 0,1-1-1 0 0,-1 0 1 0 0,1 1-1 0 0,0-1 1 0 0,0 0 0 0 0,0 0-1 0 0,0 0 1 0 0,0 1-1 0 0,2 0 1 0 0,0 2-118 0 0,1-1 1 0 0,0 0 0 0 0,0 0-1 0 0,1 0 1 0 0,-1-1-1 0 0,1 0 1 0 0,-1 0 0 0 0,1 0-1 0 0,0 0 1 0 0,-1-1-1 0 0,1 1 1 0 0,0-1-1 0 0,0 0 1 0 0,0-1 0 0 0,7 1-1 0 0,7-1 146 0 0,1 0 0 0 0,29-5-1 0 0,170-40 647 0 0,-165 31-961 0 0,175-54-2428 0 0,-204 59 1018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0,'0'0'1142'0'0,"0"2"-124"0"0,9 39 3857 0 0,-1-15-3030 0 0,22 47-1 0 0,-22-57-1460 0 0,1-1-1 0 0,1 0 1 0 0,1-1 0 0 0,0 0-1 0 0,0 0 1 0 0,2-1-1 0 0,-1-1 1 0 0,20 15-1 0 0,14 7 342 0 0,63 34 0 0 0,-50-33-164 0 0,-45-26-498 0 0,10 5 70 0 0,-1 1 0 0 0,0 2 1 0 0,-1 0-1 0 0,25 25 0 0 0,-41-36-164 0 0,-1 0 0 0 0,-1 0 0 0 0,1 1-1 0 0,-1-1 1 0 0,0 1 0 0 0,0 0-1 0 0,-1 0 1 0 0,4 12 0 0 0,-6-14-64 0 0,0 1 1 0 0,0 0-1 0 0,0 0 1 0 0,0 0-1 0 0,-1 0 0 0 0,0-1 1 0 0,-1 1-1 0 0,1 0 1 0 0,-1 0-1 0 0,0 0 1 0 0,-1-1-1 0 0,-3 11 0 0 0,1-6-803 0 0,0-1-1 0 0,-1 1 0 0 0,0-1 0 0 0,-10 13 0 0 0,10-38-5836 0 0,6-1 1631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914 1 18919 0 0,'0'0'1430'0'0,"2"1"-965"0"0,0 0-454 0 0,-1 0 0 0 0,1 1 0 0 0,-1-1-1 0 0,1 0 1 0 0,-1 1 0 0 0,0 0 0 0 0,0-1 0 0 0,0 1 0 0 0,0 0 0 0 0,0 0 0 0 0,0 0 0 0 0,0-1-1 0 0,-1 1 1 0 0,1 0 0 0 0,0 0 0 0 0,-1 3 0 0 0,2 3 7 0 0,-1 1 1 0 0,0-1-1 0 0,0 9 1 0 0,-2-3 196 0 0,0 0 1 0 0,-1 0 0 0 0,-1 0 0 0 0,0 0 0 0 0,-1 0 0 0 0,0-1 0 0 0,-1 1 0 0 0,-1-1 0 0 0,-13 23 0 0 0,1-7 58 0 0,-2 0 1 0 0,-43 49-1 0 0,2-14-152 0 0,-104 84 1 0 0,-82 40 80 0 0,127-99-171 0 0,27-12-2208 0 0,4 5-3416 0 0,75-68-1624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 2303 0 0,'-17'-11'16730'0'0,"26"28"-14265"0"0,18 15-3092 0 0,-4-10 1108 0 0,48 35 0 0 0,-11-10-253 0 0,-44-33-208 0 0,-1 0 1 0 0,0 0 0 0 0,-1 2 0 0 0,-1 0-1 0 0,18 27 1 0 0,-28-38-27 0 0,0 1 0 0 0,0-1 0 0 0,0 1 1 0 0,-1 0-1 0 0,1 0 0 0 0,-2 0 0 0 0,1 0 0 0 0,-1 0 0 0 0,1 0 0 0 0,-2 1 0 0 0,1-1 1 0 0,-1 0-1 0 0,0 1 0 0 0,0-1 0 0 0,-1 0 0 0 0,1 1 0 0 0,-2-1 0 0 0,1 0 0 0 0,-1 0 0 0 0,1 0 1 0 0,-2 0-1 0 0,-2 7 0 0 0,0-5 4 0 0,0-1 1 0 0,0 0-1 0 0,0-1 1 0 0,-1 1 0 0 0,0-1-1 0 0,0 0 1 0 0,0 0-1 0 0,-1-1 1 0 0,0 0-1 0 0,0 0 1 0 0,-9 4-1 0 0,-2 1 2 0 0,0-2 0 0 0,-1 0-1 0 0,-32 8 1 0 0,47-15 1 0 0,-10 3 16 0 0,0 0 0 0 0,-1-1 0 0 0,1-1 0 0 0,-1 0 0 0 0,-16 0 0 0 0,29-2-40 0 0,1-1 1 0 0,-1 1-1 0 0,1 0 0 0 0,-1 0 1 0 0,1-1-1 0 0,-1 1 0 0 0,1-1 1 0 0,0 1-1 0 0,-1-1 0 0 0,1 0 1 0 0,0 1-1 0 0,-3-3 0 0 0,4 3-5 0 0,-1-1-1 0 0,1 1 0 0 0,0-1 0 0 0,-1 1 1 0 0,1-1-1 0 0,0 1 0 0 0,0-1 0 0 0,-1 1 1 0 0,1-1-1 0 0,0 1 0 0 0,0-1 0 0 0,0 0 1 0 0,0 1-1 0 0,0-1 0 0 0,0 1 0 0 0,0-1 1 0 0,0 1-1 0 0,0-1 0 0 0,0 0 0 0 0,0 1 1 0 0,0-1-1 0 0,0 1 0 0 0,0-1 1 0 0,0 1-1 0 0,1-1 0 0 0,-1 1 0 0 0,0-1 1 0 0,0 1-1 0 0,1-1 0 0 0,-1 1 0 0 0,0-1 1 0 0,1 1-1 0 0,-1-1 0 0 0,0 1 0 0 0,2-1 1 0 0,3-5-466 0 0,1 0 0 0 0,12-9 1 0 0,-3 2-876 0 0,8-6-651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727 866 12671 0 0,'0'0'1143'0'0,"1"1"-940"0"0,2 17-69 0 0,4-2 1987 0 0,-6-15-1851 0 0,0 0 0 0 0,0 0 0 0 0,-1 0 0 0 0,1 0-1 0 0,-1 0 1 0 0,1 0 0 0 0,-1 0 0 0 0,1 0 0 0 0,-1 0 0 0 0,1 0 0 0 0,-1 3 0 0 0,11-6 730 0 0,-8 1-886 0 0,-1 0 0 0 0,1-1 0 0 0,0 1 0 0 0,-1-1 0 0 0,1 1 0 0 0,-1-1 0 0 0,1 0 1 0 0,-1 0-1 0 0,0 0 0 0 0,1 0 0 0 0,1-3 0 0 0,20-28 486 0 0,-19 25-449 0 0,72-131 570 0 0,-34 55-642 0 0,-16 32-274 0 0,-2-1-1 0 0,-2 0 0 0 0,-3-2 1 0 0,-3-1-1 0 0,-1 0 0 0 0,9-71 1 0 0,-22 101-177 0 0,1-29 1 0 0,-4 46 303 0 0,0 0 1 0 0,-1 0 0 0 0,0 0-1 0 0,-1 1 1 0 0,1-1 0 0 0,-7-16-1 0 0,8 24 64 0 0,0 0 0 0 0,-1 0 0 0 0,1 0 0 0 0,-1 0 0 0 0,1 0 0 0 0,-1 1 0 0 0,1-1 0 0 0,-1 0 0 0 0,0 0 0 0 0,1 1 0 0 0,-1-1 0 0 0,0 0 0 0 0,1 1 0 0 0,-1-1-1 0 0,0 1 1 0 0,0-1 0 0 0,0 1 0 0 0,0-1 0 0 0,1 1 0 0 0,-1-1 0 0 0,0 1 0 0 0,0 0 0 0 0,-2-1 0 0 0,1 1-2 0 0,0 0 0 0 0,0 0 0 0 0,0 1-1 0 0,1-1 1 0 0,-1 0 0 0 0,0 1 0 0 0,0-1 0 0 0,0 1-1 0 0,0 0 1 0 0,1-1 0 0 0,-4 2 0 0 0,-2 3-11 0 0,0-1 0 0 0,1 1 0 0 0,-1 1 0 0 0,-7 7 0 0 0,1 1 11 0 0,1 1-1 0 0,0 0 0 0 0,1 1 1 0 0,1 0-1 0 0,-16 34 0 0 0,-30 95 197 0 0,40-100-148 0 0,-61 182 57 0 0,-13 33 67 0 0,-18-7-79 0 0,41-127-49 0 0,-119 170-1 0 0,32-103 27 0 0,135-172-51 0 0,0-2 1 0 0,-1 0-1 0 0,-28 19 0 0 0,-1-11-287 0 0,48-26-61 0 0,0-2-90 0 0,0 0-1 0 0,0-1 0 0 0,1 1 0 0 0,-1 0 0 0 0,1 0 1 0 0,0 0-1 0 0,-1 0 0 0 0,1 0 0 0 0,0-1 0 0 0,0 1 0 0 0,0 0 1 0 0,-1 0-1 0 0,1 0 0 0 0,1-3 0 0 0,2-8-5746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15 111 4143 0 0,'-15'1'17983'0'0,"37"0"-17506"0"0,-1 0 0 0 0,0-1 0 0 0,0-1 1 0 0,1-2-1 0 0,28-6 0 0 0,-1 2-160 0 0,235-43 432 0 0,-157 26-976 0 0,-42 10-3141 0 0,-54 8-4821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35 4143 0 0,'0'0'191'0'0,"-1"-1"-11"0"0,-22-32 13339 0 0,24 34-13391 0 0,0 1 0 0 0,0 0 0 0 0,0-1 0 0 0,0 1 0 0 0,0-1 0 0 0,1 1 0 0 0,-1-1 0 0 0,3 3 0 0 0,-1-1 84 0 0,44 56 1461 0 0,-30-35-1062 0 0,1-1 0 0 0,1-1 0 0 0,2 0 1 0 0,40 33-1 0 0,80 36 502 0 0,-124-82-1115 0 0,0-1 1 0 0,0-1-1 0 0,1 0 0 0 0,0-1 0 0 0,1-1 1 0 0,32 5-1 0 0,-45-9-133 0 0,-1-1 0 0 0,1 0 0 0 0,-1 0 0 0 0,1 0 0 0 0,-1 0 0 0 0,11-3 0 0 0,4-7-2457 0 0,-3-7-5031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6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2 9671 0 0,'0'0'748'0'0,"-8"-2"-164"0"0,6 2-195 0 0,0 1 0 0 0,0-1 0 0 0,0 0 0 0 0,0 0 0 0 0,0 1 0 0 0,0-1 0 0 0,0 1 0 0 0,0 0 0 0 0,0-1 0 0 0,1 1 0 0 0,-1 0 0 0 0,0 0 0 0 0,0 0 0 0 0,1 1 0 0 0,-1-1 0 0 0,1 0 0 0 0,-1 1 0 0 0,1-1 0 0 0,-3 3 0 0 0,-3 5 320 0 0,0 0 0 0 0,-7 14 0 0 0,6-11-502 0 0,-10 15 92 0 0,-2-1 0 0 0,-1-1 0 0 0,-42 39 0 0 0,-83 54-253 0 0,22-33-616 0 0,97-69-142 0 0,0-2 1 0 0,-53 21 0 0 0,79-34 678 0 0,1-1-1 0 0,-1 1 0 0 0,1-1 1 0 0,-1 0-1 0 0,0 0 1 0 0,1 1-1 0 0,-1-1 1 0 0,0 0-1 0 0,1 0 0 0 0,-1 0 1 0 0,0 0-1 0 0,1 0 1 0 0,-1 0-1 0 0,0 0 0 0 0,0 0 1 0 0,1 0-1 0 0,-1 0 1 0 0,0 0-1 0 0,1 0 0 0 0,-1 0 1 0 0,0-1-1 0 0,1 1 1 0 0,-1 0-1 0 0,0 0 1 0 0,0-1-1 0 0,1 0-14 0 0,0 0 0 0 0,-1 1 0 0 0,1-1 1 0 0,0 0-1 0 0,0 0 0 0 0,0 1 0 0 0,0-1 0 0 0,0 0 0 0 0,0 0 0 0 0,0 1 1 0 0,0-1-1 0 0,1 0 0 0 0,-1 1 0 0 0,0-1 0 0 0,0 0 0 0 0,0 1 1 0 0,1-1-1 0 0,-1 0 0 0 0,1 0 0 0 0,2-5-290 0 0,1 0-1 0 0,-1 0 1 0 0,9-9-1 0 0,-1 4-173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1839 0 0,'0'0'562'0'0,"-6"7"4668"0"0,2-2-3707 0 0,-1 0 1 0 0,0-1-1 0 0,0 0 0 0 0,-7 4 0 0 0,-4 3 247 0 0,-23 8 0 0 0,23-11-690 0 0,-24 15 0 0 0,26-13-836 0 0,-1 2-1 0 0,2 0 1 0 0,0 1-1 0 0,-13 15 0 0 0,-41 61-33 0 0,31-40-66 0 0,-52 77-3 0 0,74-103-116 0 0,2 1 0 0 0,0 0 0 0 0,-14 44 0 0 0,23-60-101 0 0,1 0-1 0 0,1 0 0 0 0,-1 0 1 0 0,1 0-1 0 0,1 0 1 0 0,-1 11-1 0 0,1-17 55 0 0,1 0-1 0 0,-1 0 1 0 0,0 0 0 0 0,0 0-1 0 0,1 1 1 0 0,-1-1-1 0 0,1 0 1 0 0,0 0 0 0 0,0-1-1 0 0,-1 1 1 0 0,1 0-1 0 0,0 0 1 0 0,1 0 0 0 0,-1-1-1 0 0,0 1 1 0 0,0 0-1 0 0,1-1 1 0 0,-1 1 0 0 0,1-1-1 0 0,-1 0 1 0 0,1 1-1 0 0,0-1 1 0 0,0 0 0 0 0,-1 0-1 0 0,1 0 1 0 0,0 0-1 0 0,0 0 1 0 0,0-1 0 0 0,4 2-1 0 0,0-1-243 0 0,1-1-1 0 0,0 1 1 0 0,-1-1 0 0 0,1-1-1 0 0,0 1 1 0 0,0-1 0 0 0,-1-1-1 0 0,8-1 1 0 0,11-4-889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2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0 364 3223 0 0,'2'2'240'0'0,"3"3"925"0"0,-4-4-573 0 0,0 0 1 0 0,0 0-1 0 0,1 0 1 0 0,-1 0 0 0 0,0-1-1 0 0,0 1 1 0 0,0-1-1 0 0,1 1 1 0 0,-1-1-1 0 0,0 1 1 0 0,1-1 0 0 0,-1 0-1 0 0,1 1 1 0 0,-1-1-1 0 0,3 0 1 0 0,6-3-943 0 0,-7 1 518 0 0,0 1 0 0 0,0-1-1 0 0,0 1 1 0 0,-1-1-1 0 0,1 0 1 0 0,-1 0 0 0 0,1 0-1 0 0,-1 0 1 0 0,0-1 0 0 0,0 1-1 0 0,0-1 1 0 0,0 1-1 0 0,0-1 1 0 0,-1 0 0 0 0,1 1-1 0 0,-1-1 1 0 0,0 0 0 0 0,0 0-1 0 0,0 0 1 0 0,0 0-1 0 0,0 0 1 0 0,-1-1 0 0 0,1 1-1 0 0,-1-3 1 0 0,0-4 219 0 0,0 0 0 0 0,-3-15 0 0 0,3 23-228 0 0,0 0-6 0 0,-1-4-88 0 0,1 0 1 0 0,1 1-1 0 0,-1-1 0 0 0,1 0 0 0 0,0 1 0 0 0,0-1 1 0 0,0 1-1 0 0,1-1 0 0 0,0 1 0 0 0,0 0 0 0 0,0-1 1 0 0,1 1-1 0 0,0 0 0 0 0,0 1 0 0 0,0-1 0 0 0,0 0 1 0 0,1 1-1 0 0,0 0 0 0 0,6-6 0 0 0,13-11-36 0 0,1 2 0 0 0,0 1 0 0 0,2 0 0 0 0,42-21 0 0 0,-44 28-3202 0 0,31-10 0 0 0,-37 15-3074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7831 0 0,'0'0'356'0'0,"4"-17"136"0"0,-3 11-166 0 0,1 6 203 0 0,-1-1 0 0 0,0 1 0 0 0,0-1 0 0 0,1 1 0 0 0,-1-1 0 0 0,1 1 0 0 0,-1 0 0 0 0,0-1 0 0 0,1 1 0 0 0,-1 0 0 0 0,3 0 0 0 0,-1 1-165 0 0,0-1 1 0 0,0 1 0 0 0,1-1 0 0 0,-1 1 0 0 0,0 0 0 0 0,0 0-1 0 0,0 1 1 0 0,0-1 0 0 0,-1 1 0 0 0,4 1 0 0 0,28 22 475 0 0,-25-18-387 0 0,145 120 2631 0 0,-106-85-2626 0 0,-35-29-584 0 0,0-1 0 0 0,1 0 0 0 0,0-1 0 0 0,1-1 1 0 0,19 10-1 0 0,-32-19-118 0 0,1 0 0 0 0,-1 0-1 0 0,1 0 1 0 0,-1 0 0 0 0,1-1 0 0 0,-1 1 0 0 0,1-1 0 0 0,-1 1 0 0 0,1-1-1 0 0,-1 0 1 0 0,1 0 0 0 0,-1 0 0 0 0,1-1 0 0 0,0 1 0 0 0,-1-1 0 0 0,1 1-1 0 0,-1-1 1 0 0,3-1 0 0 0,8-3-1780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1839 0 0,'0'0'83'0'0,"-2"1"-6"0"0,-2 2-77 0 0,0-1-1 0 0,0 0 0 0 0,0 0 0 0 0,0 0 0 0 0,-8 1 1 0 0,-17 9 3142 0 0,-13 12 4600 0 0,2 0-3604 0 0,-17 11-3219 0 0,-68 56 0 0 0,82-55-593 0 0,2 1 1 0 0,-42 49-1 0 0,74-76-314 0 0,-12 17-613 0 0,20-26-154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1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 1839 0 0,'-18'-16'10198'0'0,"18"23"-10006"0"0,-1-1 1 0 0,2 1-1 0 0,-1-1 1 0 0,1 1 0 0 0,0-1-1 0 0,0 1 1 0 0,4 11 0 0 0,21 47 169 0 0,-18-46-95 0 0,18 36 592 0 0,1-1-1 0 0,42 59 0 0 0,78 93 2036 0 0,-142-199-2796 0 0,5 6 149 0 0,-1 0 0 0 0,0 1 0 0 0,-1 0 0 0 0,0 1 0 0 0,8 23 0 0 0,-14-31-177 0 0,0 0 1 0 0,-1 1-1 0 0,1-1 0 0 0,-1 0 0 0 0,-1 1 0 0 0,0-1 0 0 0,0 1 0 0 0,0-1 1 0 0,-1 1-1 0 0,0-1 0 0 0,0 0 0 0 0,-1 1 0 0 0,0-1 0 0 0,-4 9 1 0 0,1-4-51 0 0,0-1 0 0 0,-1 0 1 0 0,-1 0-1 0 0,0-1 0 0 0,0 0 1 0 0,-9 10-1 0 0,-56 48 177 0 0,6-5-110 0 0,63-60-267 0 0,0 0 0 0 0,0 0 1 0 0,0 1-1 0 0,1-1 0 0 0,-1 1 0 0 0,1 0 0 0 0,0 0 0 0 0,-2 4 1 0 0,5 1-2262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3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224 751 6447 0 0,'0'0'499'0'0,"0"3"-328"0"0,0 7 29 0 0,0-7 738 0 0,0-1 316 0 0,0-2-1156 0 0,0 1 1 0 0,0-1-1 0 0,0 0 1 0 0,0 0-1 0 0,0 0 1 0 0,0 1-1 0 0,0-1 1 0 0,0 0-1 0 0,0 0 1 0 0,0 0-1 0 0,0 1 1 0 0,1-1-1 0 0,-1 0 1 0 0,0 0-1 0 0,0 0 1 0 0,0 1-1 0 0,0-1 1 0 0,0 0 0 0 0,0 0-1 0 0,0 0 1 0 0,1 0-1 0 0,-1 0 1 0 0,0 1-1 0 0,0-1 1 0 0,0 0-1 0 0,0 0 1 0 0,1 0-1 0 0,-1 0 1 0 0,0 0-1 0 0,0 0 1 0 0,0 0-1 0 0,1 0 1 0 0,-1 0-1 0 0,0 0 1 0 0,0 0-1 0 0,0 0 1 0 0,1 0-1 0 0,-1 0 1 0 0,0 0-1 0 0,0 0 1 0 0,0 0-1 0 0,1 0 1 0 0,-1 0-1 0 0,0 0 1 0 0,0 0-1 0 0,0 0 1 0 0,1 0 0 0 0,-1 0-1 0 0,0 0 1 0 0,0 0-1 0 0,14-11 1227 0 0,-9 5-1102 0 0,1 0-1 0 0,8-14 1 0 0,-1-6 283 0 0,-1 0 1 0 0,-1 0-1 0 0,-1-1 1 0 0,12-56-1 0 0,-13 29 92 0 0,5-91 0 0 0,-12 112-421 0 0,-3 1-1 0 0,-6-53 1 0 0,4 67-208 0 0,-1 0 0 0 0,0 0 1 0 0,-2 0-1 0 0,0 1 0 0 0,0 0 0 0 0,-12-19 1 0 0,16 32-23 0 0,-1 0 1 0 0,1 0-1 0 0,-1 1 0 0 0,0-1 1 0 0,0 1-1 0 0,0 0 1 0 0,0 0-1 0 0,-1 0 1 0 0,1 0-1 0 0,-1 1 1 0 0,1-1-1 0 0,-1 1 1 0 0,0 0-1 0 0,-5-2 1 0 0,6 3 19 0 0,0 0-1 0 0,0 1 1 0 0,0-1 0 0 0,0 0 0 0 0,-1 1 0 0 0,1 0-1 0 0,0 0 1 0 0,0 0 0 0 0,0 0 0 0 0,0 0-1 0 0,-1 1 1 0 0,1-1 0 0 0,0 1 0 0 0,0 0 0 0 0,0 0-1 0 0,0 0 1 0 0,0 0 0 0 0,0 1 0 0 0,0-1-1 0 0,-2 3 1 0 0,-3 1 21 0 0,1 1-1 0 0,0 0 0 0 0,1 1 1 0 0,-1-1-1 0 0,1 2 1 0 0,1-1-1 0 0,-1 0 0 0 0,1 1 1 0 0,0 0-1 0 0,1 0 0 0 0,0 0 1 0 0,0 1-1 0 0,1 0 1 0 0,0-1-1 0 0,1 1 0 0 0,0 0 1 0 0,-2 14-1 0 0,1 6-24 0 0,2-1 0 0 0,0 0 0 0 0,2 0 0 0 0,7 42 0 0 0,6 148 8 0 0,-19 1-16 0 0,6-165 51 0 0,2 1 0 0 0,18 88 0 0 0,2 31 380 0 0,-22-130-279 0 0,-1 0 1 0 0,-2 1 0 0 0,-2-1 0 0 0,-2 0-1 0 0,-11 43 1 0 0,12-59-74 0 0,1 1 0 0 0,1-1 0 0 0,1 32 0 0 0,1 0-34 0 0,-1-48 8 0 0,0 0 0 0 0,-1-1 0 0 0,0 1 0 0 0,-1-1 0 0 0,-8 19 0 0 0,11-28-35 0 0,-1 1 0 0 0,1-1 0 0 0,0 0 0 0 0,-1 0 0 0 0,0 1 0 0 0,-2 2 0 0 0,1-2-8 0 0,-1-1-25 0 0,-8 1 48 0 0,0-1 0 0 0,12-2 9 0 0,-1 0 0 0 0,0 0-1 0 0,1 0 1 0 0,-1 0 0 0 0,1 0-1 0 0,-1 0 1 0 0,0-1 0 0 0,1 1 0 0 0,-1 0-1 0 0,0 0 1 0 0,1 0 0 0 0,-1-1-1 0 0,0 1 1 0 0,1 0 0 0 0,-1 0-1 0 0,1-1 1 0 0,-1 1 0 0 0,0-1 0 0 0,-2-1-8 0 0,-13-7-202 0 0,14 5 108 0 0,1 1-1 0 0,-12-15-1817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3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1375 0 0,'3'2'13540'0'0,"1"1"-13198"0"0,1 0 0 0 0,-1 0 0 0 0,1-1 0 0 0,0 0-1 0 0,0 0 1 0 0,0 0 0 0 0,0 0 0 0 0,0-1 0 0 0,9 2-1 0 0,55 5 850 0 0,-60-8-990 0 0,47 3 723 0 0,-1-3 0 0 0,111-15 1 0 0,106-44 656 0 0,-225 49-1507 0 0,73-8-1 0 0,-91 14-743 0 0,-27 4-274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4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0,'1'2'3227'0'0,"58"59"8038"0"0,43 42-6967 0 0,-83-87-3938 0 0,1 0 0 0 0,0-1 0 0 0,39 22-1 0 0,14 4 126 0 0,42 20-135 0 0,-7-6-529 0 0,-106-54-59 0 0,0 0-18 0 0,18 11-1201 0 0,-19-11 819 0 0,-15-35-13926 0 0,8 19 13664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4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14 3223 0 0,'0'0'143'0'0,"-1"-1"-3"0"0,-5-5-111 0 0,-6-1 1022 0 0,8 8-218 0 0,3 0-417 0 0,-1-1 178 0 0,0 0-1 0 0,0 0 0 0 0,0 1 0 0 0,0-1 0 0 0,0 1 1 0 0,0 0-1 0 0,-1-1 0 0 0,1 1 0 0 0,1 0 0 0 0,-1 0 1 0 0,0 0-1 0 0,0 1 0 0 0,-3 2 0 0 0,-20 22 1129 0 0,15-14-963 0 0,-71 86 770 0 0,-12 12-1325 0 0,56-76-133 0 0,-1-2 0 0 0,-52 33 0 0 0,80-58-49 0 0,0-2-1 0 0,-22 10 0 0 0,15-8-18 0 0,13-7-4 0 0,2-1-15 0 0,-1 1-63 0 0,4-2-1045 0 0,0 1 763 0 0,1-1 0 0 0,-1 0 0 0 0,0 0 0 0 0,0 0-1 0 0,1 1 1 0 0,-1-1 0 0 0,1 0 0 0 0,-1 1 0 0 0,4-2 0 0 0,-2 0-1244 0 0,11-9-3650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41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6911 0 0,'0'0'528'0'0,"-2"1"-126"0"0,-4 1 818 0 0,-1 1 0 0 0,1-1-1 0 0,0 2 1 0 0,-11 7 0 0 0,8-4-296 0 0,-1 1-1 0 0,-9 10 0 0 0,1 3-242 0 0,-26 37-1 0 0,18-19-589 0 0,-32 66-1 0 0,45-78 85 0 0,1 1 0 0 0,2 0-1 0 0,-10 46 1 0 0,18-64-41 0 0,0 1 0 0 0,1-1 0 0 0,0 1-1 0 0,1-1 1 0 0,0 1 0 0 0,1 0 0 0 0,0-1-1 0 0,1 0 1 0 0,0 1 0 0 0,4 10 0 0 0,-4-13-366 0 0,1-1 1 0 0,1 0 0 0 0,-1 0-1 0 0,1 0 1 0 0,0 0 0 0 0,1-1-1 0 0,0 1 1 0 0,0-1 0 0 0,0 0-1 0 0,0-1 1 0 0,1 1 0 0 0,0-1-1 0 0,0 0 1 0 0,8 4 0 0 0,2 1-6003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41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5983 0 0,'0'0'542'0'0,"-1"2"-446"0"0,-1 3 491 0 0,1 0 0 0 0,-1 0 0 0 0,1 1 0 0 0,0-1 0 0 0,0 0 0 0 0,1 1 0 0 0,-1-1 0 0 0,1 1 0 0 0,1-1 0 0 0,-1 1 1 0 0,1-1-1 0 0,0 1 0 0 0,0-1 0 0 0,0 0 0 0 0,1 1 0 0 0,0-1 0 0 0,3 6 0 0 0,1 4 201 0 0,2 0 0 0 0,0 0 0 0 0,1-1-1 0 0,16 20 1 0 0,-13-19-525 0 0,2-1-1 0 0,0 0 0 0 0,0-2 1 0 0,1 1-1 0 0,1-2 0 0 0,0 0 1 0 0,0-1-1 0 0,1 0 0 0 0,22 8 1 0 0,17 3 117 0 0,94 24 1 0 0,-65-22-266 0 0,-76-20-108 0 0,1 0 1 0 0,-1 0-1 0 0,0 1 0 0 0,0 0 1 0 0,10 7-1 0 0,-18-10-115 0 0,1 1 0 0 0,-1-1 0 0 0,1 1 0 0 0,-1 0 0 0 0,0 0 0 0 0,0 0 0 0 0,0 0 0 0 0,0 0 0 0 0,0 0 0 0 0,0 0 0 0 0,0 0 0 0 0,0 0 0 0 0,-1 0 0 0 0,1 0-1 0 0,-1 1 1 0 0,0-1 0 0 0,0 0 0 0 0,0 0 0 0 0,0 4 0 0 0,0-5 68 0 0,-2 7-2579 0 0,1-6 2079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4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6 11975 0 0,'0'0'1083'0'0,"-15"-5"1312"0"0,13 5-2149 0 0,0 0 0 0 0,0 0 1 0 0,0 0-1 0 0,0 0 0 0 0,0 0 1 0 0,0 1-1 0 0,-1-1 0 0 0,1 1 1 0 0,0-1-1 0 0,0 1 1 0 0,0 0-1 0 0,1 0 0 0 0,-1 0 1 0 0,0 0-1 0 0,0 0 0 0 0,0 0 1 0 0,-2 3-1 0 0,-31 28 243 0 0,27-23-162 0 0,-145 135 476 0 0,51-55-748 0 0,31-29-57 0 0,-12 13-1896 0 0,74-64 276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2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13 6447 0 0,'0'0'499'0'0,"0"-2"-328"0"0,3-8 6834 0 0,-15 17-5832 0 0,8-3-989 0 0,0 1-1 0 0,0 0 0 0 0,1 0 0 0 0,0 1 1 0 0,-1-1-1 0 0,-3 12 0 0 0,-12 40 456 0 0,11-32-401 0 0,-47 182 763 0 0,35-120-777 0 0,-38 98-1 0 0,31-118-90 0 0,-46 78 0 0 0,71-141-170 0 0,-3 5-490 0 0,0-1 0 0 0,0 0-1 0 0,-8 10 1 0 0,3-9-1297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4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2759 0 0,'-3'5'128'0'0,"2"-4"-121"0"0,0 0 1 0 0,1 1-1 0 0,-1-1 1 0 0,0 0-1 0 0,1 1 1 0 0,-1-1 0 0 0,1 0-1 0 0,0 1 1 0 0,-1-1-1 0 0,1 1 1 0 0,0-1-1 0 0,0 1 1 0 0,0-1-1 0 0,0 1 1 0 0,0 0-1 0 0,0 7 423 0 0,0 0 0 0 0,0 0 0 0 0,1 0 0 0 0,0 0 0 0 0,1 0 0 0 0,0 0 0 0 0,0 0-1 0 0,1-1 1 0 0,0 1 0 0 0,0-1 0 0 0,1 0 0 0 0,9 15 0 0 0,-5-11 403 0 0,2 0 1 0 0,-1 0-1 0 0,2-1 1 0 0,0 0-1 0 0,0-1 0 0 0,25 17 1 0 0,-8-9 65 0 0,2-2 0 0 0,58 24 0 0 0,-56-27 276 0 0,1 2 0 0 0,40 26 1 0 0,-66-36-1033 0 0,0 0 1 0 0,-1 0 0 0 0,1 1 0 0 0,-1 0 0 0 0,0 0-1 0 0,-1 0 1 0 0,0 1 0 0 0,0 0 0 0 0,0 0 0 0 0,-1 1-1 0 0,1-1 1 0 0,-2 1 0 0 0,1 0 0 0 0,2 10 0 0 0,-4-11-111 0 0,-1 0 1 0 0,0 0-1 0 0,0 0 1 0 0,0 1 0 0 0,-1-1-1 0 0,0 0 1 0 0,0 1-1 0 0,-1-1 1 0 0,0 0-1 0 0,0 0 1 0 0,-1 1 0 0 0,0-1-1 0 0,0 0 1 0 0,-1-1-1 0 0,0 1 1 0 0,-6 12-1 0 0,-3-2-41 0 0,-1 1 0 0 0,0-2-1 0 0,-1 1 1 0 0,-1-2-1 0 0,0 0 1 0 0,-25 18-1 0 0,-1-3-1413 0 0,-70 38 0 0 0,97-61 164 0 0,3-1-42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4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56 10135 0 0,'2'0'5060'0'0,"15"2"-3616"0"0,0-1 0 0 0,-1-1 0 0 0,1-1-1 0 0,21-3 1 0 0,71-16-566 0 0,-71 11-42 0 0,-7 3-610 0 0,55-10 314 0 0,-76 15-556 0 0,-1 0 0 0 0,1 1 0 0 0,-1 0-1 0 0,1 1 1 0 0,0 0 0 0 0,16 4-1 0 0,-23-5-431 0 0,9 4-350 0 0,-6 2-2977 0 0,-3 3-3569 0 0</inkml:trace>
  <inkml:trace contextRef="#ctx0" brushRef="#br0" timeOffset="1">1 440 16759 0 0,'0'0'1514'0'0,"1"0"-1242"0"0,17-5 862 0 0,34-4 0 0 0,1 0-141 0 0,60-12 340 0 0,19-5-90 0 0,-125 24-1562 0 0,85-18 897 0 0,-52 17-7624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43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74 2759 0 0,'2'-4'48'0'0,"0"0"0"0"0,0 0 0 0 0,-1 0 0 0 0,0 0 0 0 0,0 0 0 0 0,0 0 0 0 0,0 0 0 0 0,-1 0 0 0 0,1 0-1 0 0,-1 0 1 0 0,0 0 0 0 0,-1-5 0 0 0,0 8 425 0 0,0 1 0 0 0,0-1-1 0 0,0 0 1 0 0,-1 0 0 0 0,1 1-1 0 0,0-1 1 0 0,0 1 0 0 0,-1-1 0 0 0,1 1-1 0 0,-1-1 1 0 0,1 1 0 0 0,-3 0 0 0 0,3-1 202 0 0,-14-2-284 0 0,0 1-1 0 0,0 0 0 0 0,0 1 1 0 0,-1 1-1 0 0,1 0 0 0 0,0 1 1 0 0,0 1-1 0 0,0 0 0 0 0,0 1 1 0 0,0 1-1 0 0,0 0 0 0 0,1 1 1 0 0,0 1-1 0 0,-19 9 0 0 0,14-4 67 0 0,2 0-1 0 0,-1 0 1 0 0,2 2-1 0 0,-1 0 1 0 0,2 1-1 0 0,0 1 1 0 0,1 0-1 0 0,0 1 1 0 0,-22 34-1 0 0,21-25-453 0 0,2 1 0 0 0,1 0 0 0 0,1 1-1 0 0,1 0 1 0 0,1 0 0 0 0,1 1 0 0 0,2 0-1 0 0,1 1 1 0 0,1 0 0 0 0,2-1 0 0 0,0 1 0 0 0,2 0-1 0 0,1 0 1 0 0,2 0 0 0 0,1-1 0 0 0,1 1-1 0 0,1-1 1 0 0,1 0 0 0 0,2-1 0 0 0,1 1 0 0 0,1-2-1 0 0,28 50 1 0 0,-11-32-47 0 0,3-1-1 0 0,53 57 0 0 0,83 70-213 0 0,-9-11 90 0 0,-70-67 90 0 0,-28-30 77 0 0,103 135 0 0 0,-156-187 25 0 0,0 1 0 0 0,-1 1 0 0 0,0-1-1 0 0,-1 1 1 0 0,-1 0 0 0 0,1 0 0 0 0,-2 0-1 0 0,0 1 1 0 0,0-1 0 0 0,1 15 0 0 0,-4-19 14 0 0,0 1 0 0 0,0-1 0 0 0,-1 1 0 0 0,0 0 0 0 0,-1-1 0 0 0,1 1 0 0 0,-2-1 0 0 0,1 0 0 0 0,-1 0 0 0 0,0 0 0 0 0,-1 0 1 0 0,0 0-1 0 0,0-1 0 0 0,-1 1 0 0 0,-10 12 0 0 0,-13 10 603 0 0,-52 43 0 0 0,36-34-314 0 0,25-23-255 0 0,10-9-33 0 0,0 1 0 0 0,0 1 1 0 0,1-1-1 0 0,-9 13 0 0 0,15-19 81 0 0,2-2-134 0 0,-1 0 0 0 0,1 1 0 0 0,0-1 0 0 0,0 0 1 0 0,-1 1-1 0 0,1-1 0 0 0,0 0 0 0 0,0 1 0 0 0,0-1 0 0 0,-1 0 1 0 0,1 1-1 0 0,0-1 0 0 0,0 1 0 0 0,0-1 0 0 0,0 0 0 0 0,0 1 1 0 0,0-1-1 0 0,0 1 0 0 0,0 0 0 0 0,8 18-621 0 0,-7-18 304 0 0,2 3 219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4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8287 0 0,'0'0'4610'0'0,"2"-1"-2546"0"0,24-9 917 0 0,5-2-612 0 0,0 1-1 0 0,46-9 0 0 0,-12 10-3044 0 0,133-2 0 0 0,-174 12-868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4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599 585 10591 0 0,'0'0'819'0'0,"-18"-1"2660"0"0,16 1-3191 0 0,1-1 0 0 0,-1 0 0 0 0,0 0 0 0 0,1 0 0 0 0,-1 0 0 0 0,1 0 0 0 0,-1 0 0 0 0,1 0 0 0 0,0-1 1 0 0,0 1-1 0 0,-1 0 0 0 0,1-1 0 0 0,0 1 0 0 0,0-1 0 0 0,-1-2 0 0 0,1 0-79 0 0,-1 1 0 0 0,1 0 1 0 0,0-1-1 0 0,1 1 0 0 0,-1-1 0 0 0,1 1 0 0 0,-1-7 0 0 0,2-4-147 0 0,1-1-1 0 0,0 1 0 0 0,5-18 0 0 0,-3 19 326 0 0,14-69-350 0 0,5 1 0 0 0,3 1 0 0 0,37-78 0 0 0,-59 150-95 0 0,-3 5 46 0 0,0 0 1 0 0,1 0-1 0 0,0 0 1 0 0,0 0-1 0 0,-1 0 1 0 0,2 1-1 0 0,-1-1 1 0 0,0 1-1 0 0,4-4 1 0 0,-5 6 14 0 0,-1 1 0 0 0,1-1 1 0 0,-1 0-1 0 0,0 1 0 0 0,1-1 1 0 0,-1 1-1 0 0,1-1 0 0 0,-1 0 1 0 0,0 1-1 0 0,1-1 0 0 0,-1 1 1 0 0,0-1-1 0 0,1 1 0 0 0,-1 0 1 0 0,0 0-1 0 0,0-1-3 0 0,2 5 2 0 0,0 0-1 0 0,-1 0 1 0 0,0 1 0 0 0,0-1-1 0 0,0 0 1 0 0,-1 0-1 0 0,1 1 1 0 0,-1-1 0 0 0,-1 6-1 0 0,-8 50 31 0 0,7-51-27 0 0,-3 15 59 0 0,-1-1 0 0 0,-1 1-1 0 0,-2-1 1 0 0,0-1-1 0 0,-20 37 1 0 0,21-45-28 0 0,-1-2 1 0 0,-1 1-1 0 0,0-1 1 0 0,-1-1-1 0 0,0 0 1 0 0,-1 0 0 0 0,0-1-1 0 0,-1-1 1 0 0,-24 16-1 0 0,10-11-61 0 0,-1-1 1 0 0,-1-1-1 0 0,0-1 0 0 0,-1-2 0 0 0,0-1 0 0 0,0-1 1 0 0,-1-1-1 0 0,0-2 0 0 0,-32 1 0 0 0,52-6 33 0 0,1 0 1 0 0,-1 0-1 0 0,0-1 0 0 0,0 0 0 0 0,1-1 1 0 0,-1 0-1 0 0,1-1 0 0 0,-1 0 1 0 0,1-1-1 0 0,-11-5 0 0 0,16 6-1 0 0,0 0 1 0 0,1 0-1 0 0,-1 0 0 0 0,0-1 1 0 0,1 1-1 0 0,0-1 1 0 0,0 0-1 0 0,0 0 0 0 0,0-1 1 0 0,1 1-1 0 0,0-1 0 0 0,0 0 1 0 0,0 0-1 0 0,0 0 0 0 0,1 0 1 0 0,-1 0-1 0 0,2-1 0 0 0,-1 1 1 0 0,0-1-1 0 0,0-9 0 0 0,1 10-4 0 0,1 0 0 0 0,0 0 0 0 0,0 0 0 0 0,0 0 0 0 0,1 0 0 0 0,0 0 0 0 0,0 0 0 0 0,0 0 0 0 0,0 0 0 0 0,1 0 0 0 0,0 0 0 0 0,0 1 0 0 0,0-1 0 0 0,1 1 0 0 0,4-8-1 0 0,-5 10 30 0 0,0-1 0 0 0,0 1-1 0 0,0 0 1 0 0,1 0-1 0 0,-1 0 1 0 0,1 0 0 0 0,-1 0-1 0 0,1 0 1 0 0,-1 1-1 0 0,1-1 1 0 0,0 1 0 0 0,0 0-1 0 0,0 0 1 0 0,0 0-1 0 0,0 0 1 0 0,0 0 0 0 0,0 1-1 0 0,0-1 1 0 0,0 1-1 0 0,0 0 1 0 0,0 0-1 0 0,0 0 1 0 0,1 0 0 0 0,-1 1-1 0 0,0-1 1 0 0,4 2-1 0 0,16 7 248 0 0,0 0-1 0 0,-1 2 1 0 0,0 0-1 0 0,37 27 1 0 0,-36-22-270 0 0,2-1-1 0 0,51 23 1 0 0,-67-34-83 0 0,0-1 1 0 0,0-1-1 0 0,0 0 1 0 0,1 0-1 0 0,-1 0 1 0 0,1-1-1 0 0,-1-1 1 0 0,1 0-1 0 0,0 0 1 0 0,-1-1-1 0 0,1 0 1 0 0,17-5-1 0 0,1-2-1799 0 0,41-19 0 0 0,-35 12-37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4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753 510 13823 0 0,'0'0'630'0'0,"-1"1"-13"0"0,-15 19-384 0 0,14-16 30 0 0,-1-1-1 0 0,1 0 0 0 0,-1 1 1 0 0,0-1-1 0 0,0 0 0 0 0,0 0 1 0 0,0-1-1 0 0,-7 6 1 0 0,1-4 4067 0 0,8-9-3485 0 0,1 2-1239 0 0,0-13 644 0 0,1 0 0 0 0,1 0-1 0 0,0 0 1 0 0,1 0 0 0 0,7-22 0 0 0,-4 15-151 0 0,5-37 0 0 0,-9 20-222 0 0,-7-79 1 0 0,3 92 31 0 0,-3-32-108 0 0,-2-53-850 0 0,7 110 881 0 0,-1 4-274 0 0,-30 99 235 0 0,24-71 306 0 0,-2 1 0 0 0,-16 33 0 0 0,13-39-94 0 0,-2-2 0 0 0,-1 1-1 0 0,-1-2 1 0 0,0 0 0 0 0,-2-1-1 0 0,-1-1 1 0 0,0-1 0 0 0,-1 0 0 0 0,-1-2-1 0 0,-1 0 1 0 0,-1-1 0 0 0,0-2-1 0 0,-1 0 1 0 0,0-1 0 0 0,-1-2-1 0 0,-35 12 1 0 0,48-19-5 0 0,-1 0 0 0 0,0-1 0 0 0,-1 0 0 0 0,1-1 0 0 0,0-1 0 0 0,-22 0 0 0 0,30-1 0 0 0,-1-1 0 0 0,1 0 0 0 0,-1 0 0 0 0,1 0 0 0 0,0-1 0 0 0,-1 0 0 0 0,1 0 0 0 0,0 0 0 0 0,0-1 0 0 0,0 1 0 0 0,1-1 0 0 0,-1 0 0 0 0,1-1 0 0 0,-1 1 0 0 0,1-1 0 0 0,0 0 0 0 0,1 0 0 0 0,-6-7 0 0 0,1-1 0 0 0,0 0 0 0 0,1-1 0 0 0,1 0 0 0 0,0 0 0 0 0,1 0 0 0 0,1-1 0 0 0,0 0 0 0 0,1 0 0 0 0,0 0 0 0 0,1 0 0 0 0,0-1 0 0 0,1 1 0 0 0,1 0 0 0 0,1-1 0 0 0,0 1 0 0 0,0 0 0 0 0,2-1 0 0 0,-1 1 0 0 0,9-22 0 0 0,-10 32-5 0 0,1 1 0 0 0,-1-1 0 0 0,1 0 0 0 0,0 0 0 0 0,1 1-1 0 0,-1-1 1 0 0,0 1 0 0 0,1 0 0 0 0,0 0 0 0 0,0 0 0 0 0,0 0 0 0 0,0 0 0 0 0,4-3 0 0 0,-4 5 8 0 0,0 0 0 0 0,0-1 1 0 0,0 1-1 0 0,0 0 0 0 0,0 0 1 0 0,0 0-1 0 0,0 1 0 0 0,0-1 1 0 0,0 1-1 0 0,1 0 0 0 0,-1 0 1 0 0,0 0-1 0 0,0 0 0 0 0,0 0 1 0 0,0 1-1 0 0,1 0 0 0 0,-1-1 1 0 0,3 2-1 0 0,17 7 105 0 0,0 0 0 0 0,-1 1 0 0 0,0 1 0 0 0,22 15 0 0 0,79 62 641 0 0,-115-82-702 0 0,198 166 748 0 0,-197-165-1062 0 0,0 0 0 0 0,0-1 1 0 0,0 0-1 0 0,1 0 0 0 0,-1-1 1 0 0,1 0-1 0 0,0-1 1 0 0,20 5-1 0 0,-11-4-904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4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54 817 13559 0 0,'0'0'2179'0'0,"2"0"-1410"0"0,1-1-561 0 0,1 0 0 0 0,-1-1 0 0 0,0 1 0 0 0,0-1 0 0 0,0 0 0 0 0,0 1 0 0 0,0-1 0 0 0,0 0 0 0 0,0-1 0 0 0,-1 1 0 0 0,1-1 0 0 0,-1 1 0 0 0,1-1 0 0 0,-1 0 0 0 0,2-3 0 0 0,5-7 235 0 0,-1-1-1 0 0,7-15 1 0 0,7-19-270 0 0,-1 0 0 0 0,-3-1 0 0 0,-3 0 0 0 0,16-81 0 0 0,-27 105-342 0 0,-2 1-1 0 0,0-1 1 0 0,-1 0-1 0 0,-2 1 1 0 0,-5-35-1 0 0,5 48 11 0 0,-2 0 0 0 0,1 0 0 0 0,-1 0 0 0 0,-1 0 0 0 0,0 1 0 0 0,-1 0 0 0 0,0 0 0 0 0,0 0 0 0 0,-1 0 0 0 0,0 1 0 0 0,-1 0 0 0 0,0 0 0 0 0,0 0 0 0 0,-10-7 0 0 0,11 10 119 0 0,-4-3-93 0 0,-1 1 1 0 0,1 0 0 0 0,-1 0-1 0 0,-13-6 1 0 0,21 13 116 0 0,1 0 0 0 0,0 0 0 0 0,0 0-1 0 0,-1 0 1 0 0,1 0 0 0 0,-1 0 0 0 0,1 1 0 0 0,-1-1 0 0 0,1 1-1 0 0,-1 0 1 0 0,1 0 0 0 0,-1 0 0 0 0,0 0 0 0 0,1 0 0 0 0,-1 0-1 0 0,1 1 1 0 0,-1-1 0 0 0,1 1 0 0 0,-1 0 0 0 0,1 0 0 0 0,0-1-1 0 0,-1 2 1 0 0,1-1 0 0 0,0 0 0 0 0,0 0 0 0 0,-1 1 0 0 0,1-1-1 0 0,-2 3 1 0 0,2-2 19 0 0,1 0-1 0 0,-1 1 0 0 0,0-1 1 0 0,1 1-1 0 0,0-1 0 0 0,-1 1 1 0 0,1-1-1 0 0,0 1 1 0 0,0 0-1 0 0,1 0 0 0 0,-1-1 1 0 0,0 6-1 0 0,-1 37 81 0 0,3-41-74 0 0,5 85 462 0 0,31 145 1 0 0,-9-75-426 0 0,-14-37 632 0 0,-3 170 0 0 0,-4-111 386 0 0,-3-116-968 0 0,-4 68-139 0 0,-2-114-344 0 0,0 0-1 0 0,-1-1 1 0 0,-1 1 0 0 0,-11 34-1 0 0,14-52 19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4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18199 0 0,'0'0'1646'0'0,"2"2"-1356"0"0,7 4-193 0 0,0 1 0 0 0,1-1 0 0 0,0-1 1 0 0,0 0-1 0 0,1 0 0 0 0,-1-1 0 0 0,1-1 0 0 0,0 1 0 0 0,0-2 0 0 0,0 0 0 0 0,18 2 0 0 0,14-2 520 0 0,74-5 0 0 0,-78 1-471 0 0,130-4-1618 0 0,-112 4-5139 0 0,-33 1 301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4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12 15119 0 0,'7'-2'233'0'0,"13"-8"1212"0"0,-37 30-83 0 0,-24 18-523 0 0,2 1 0 0 0,1 2-1 0 0,-40 58 1 0 0,62-77-611 0 0,0 2 58 0 0,-21 37 0 0 0,33-53-264 0 0,1-1-1 0 0,0 1 1 0 0,0 0 0 0 0,0 0 0 0 0,1 0-1 0 0,1 0 1 0 0,-1 1 0 0 0,1-1-1 0 0,0 15 1 0 0,1-19-56 0 0,1-1-1 0 0,-1 1 1 0 0,1-1 0 0 0,0 1-1 0 0,0-1 1 0 0,0 0 0 0 0,0 1-1 0 0,1-1 1 0 0,-1 0-1 0 0,1 0 1 0 0,0 0 0 0 0,-1 0-1 0 0,1 0 1 0 0,1 0-1 0 0,-1-1 1 0 0,3 4 0 0 0,-1-3-321 0 0,0 0 0 0 0,1 0 1 0 0,-1 0-1 0 0,1 0 1 0 0,-1-1-1 0 0,1 0 0 0 0,0 0 1 0 0,0 0-1 0 0,0 0 1 0 0,6 0-1 0 0,5 1-980 0 0</inkml:trace>
  <inkml:trace contextRef="#ctx0" brushRef="#br0" timeOffset="1">373 46 5063 0 0,'0'0'232'0'0,"0"2"-13"0"0,-1 3 593 0 0,0 1-1 0 0,0-1 1 0 0,1 0-1 0 0,0 1 1 0 0,0-1-1 0 0,0 0 1 0 0,1 1 0 0 0,0-1-1 0 0,0 0 1 0 0,0 0-1 0 0,0 1 1 0 0,1-1-1 0 0,0 0 1 0 0,0-1-1 0 0,3 7 1 0 0,4 5 185 0 0,0 0 0 0 0,1-1 0 0 0,14 17 0 0 0,-9-15-592 0 0,0-1-1 0 0,0-1 1 0 0,2 0-1 0 0,-1-1 1 0 0,2-1-1 0 0,35 20 1 0 0,-17-14-295 0 0,1-3 1 0 0,70 22-1 0 0,-74-25-211 0 0,-25-9-86 0 0,0-1 0 0 0,0 0-1 0 0,0 0 1 0 0,0-1 0 0 0,0 0-1 0 0,11 1 1 0 0,-10-1-943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4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0 5063 0 0,'0'0'390'0'0,"-2"1"-252"0"0,0 0 349 0 0,-1 0-1 0 0,1 0 0 0 0,-1 1 1 0 0,1-1-1 0 0,-1 1 0 0 0,1-1 0 0 0,0 1 1 0 0,0 0-1 0 0,0 0 0 0 0,0 0 0 0 0,0 0 1 0 0,0 0-1 0 0,1 0 0 0 0,-1 1 1 0 0,1-1-1 0 0,-1 1 0 0 0,1-1 0 0 0,0 1 1 0 0,-1 3-1 0 0,-8 13 596 0 0,-7 5-522 0 0,-1-1 0 0 0,-35 35 0 0 0,-50 34-553 0 0,68-62 330 0 0,6-7-112 0 0,20-16-131 0 0,-1 1 0 0 0,1 0 0 0 0,0 0 0 0 0,-8 11 0 0 0,16-18-21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2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37 105 8287 0 0,'0'0'639'0'0,"-3"-1"-415"0"0,2 0 106 0 0,-1 0-1 0 0,0 0 1 0 0,1 0-1 0 0,-1 0 1 0 0,0 1-1 0 0,0-1 1 0 0,0 1-1 0 0,0-1 1 0 0,1 1-1 0 0,-1 0 1 0 0,0 0-1 0 0,0 0 1 0 0,-2 0-1 0 0,-2 0 4531 0 0,8 3-4409 0 0,3 1-300 0 0,0 0 1 0 0,1-1 0 0 0,-1 1-1 0 0,1-1 1 0 0,-1 0-1 0 0,1 0 1 0 0,0-1 0 0 0,0 0-1 0 0,12 3 1 0 0,-7-3 1 0 0,0 0 0 0 0,0-2 0 0 0,0 1 0 0 0,0-1 1 0 0,14-2-1 0 0,2-2 97 0 0,1-2 1 0 0,-1-1 0 0 0,48-19-1 0 0,186-66 649 0 0,-258 91-966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4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0,'1'1'612'0'0,"84"62"2094"0"0,-78-58-2405 0 0,0 0 0 0 0,-1 1 0 0 0,1 0 0 0 0,-1 0 0 0 0,-1 0 0 0 0,1 1 1 0 0,-1-1-1 0 0,0 1 0 0 0,0 1 0 0 0,-1-1 0 0 0,0 0 0 0 0,-1 1 0 0 0,1 0 1 0 0,2 13-1 0 0,-3-9-197 0 0,0 1 0 0 0,-1 0 0 0 0,-1 0 0 0 0,0-1 0 0 0,-1 1 1 0 0,-1 0-1 0 0,1 0 0 0 0,-2 0 0 0 0,-3 13 0 0 0,4-22-120 0 0,0-1 0 0 0,0 1 0 0 0,-1 0 0 0 0,1 0 1 0 0,-1 0-1 0 0,0-1 0 0 0,-1 1 0 0 0,1-1 0 0 0,0 0 0 0 0,-1 1 0 0 0,0-1 0 0 0,0 0 0 0 0,0-1 0 0 0,0 1 0 0 0,0 0 0 0 0,-6 3 0 0 0,2-2-739 0 0,0-1 0 0 0,-14 7 0 0 0,-16 0-5550 0 0,15-6 510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4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5983 0 0,'0'0'464'0'0,"0"3"-305"0"0,0 16 1748 0 0,-1 0 2665 0 0,5 33 0 0 0,-3-44-4145 0 0,1 0-1 0 0,0-1 1 0 0,0 1-1 0 0,4 8 1 0 0,2 0-349 0 0,0 0 0 0 0,1-1 0 0 0,0 0 1 0 0,1-1-1 0 0,1 0 0 0 0,0-1 0 0 0,1 0 0 0 0,0 0 1 0 0,1-1-1 0 0,19 13 0 0 0,-22-18-5102 0 0,-1 2-1699 0 0</inkml:trace>
  <inkml:trace contextRef="#ctx0" brushRef="#br0" timeOffset="1">367 11 2303 0 0,'-3'-10'7329'0'0,"-12"9"-3400"0"0,13 2-3716 0 0,0-1 1 0 0,0 1 0 0 0,-1 0 0 0 0,1-1 0 0 0,0 1-1 0 0,0 0 1 0 0,0 0 0 0 0,0 1 0 0 0,0-1-1 0 0,1 0 1 0 0,-1 1 0 0 0,0-1 0 0 0,0 1 0 0 0,1-1-1 0 0,-1 1 1 0 0,1 0 0 0 0,-2 2 0 0 0,-3 6 299 0 0,0-1 1 0 0,-5 15 0 0 0,5-12 55 0 0,-10 25 252 0 0,1 0 0 0 0,-10 45 0 0 0,11-31-588 0 0,-30 114 627 0 0,-25 190 0 0 0,36-132-1308 0 0,33-222 117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4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11975 0 0,'0'0'923'0'0,"0"2"-602"0"0,-3 10 282 0 0,0-1-1 0 0,1 2 1 0 0,1-1-1 0 0,0 0 1 0 0,0 0-1 0 0,2 0 1 0 0,-1 0-1 0 0,4 17 0 0 0,2 4 389 0 0,18 58-1 0 0,-15-66-778 0 0,1-1 0 0 0,1 0 0 0 0,1 0 0 0 0,1-1 0 0 0,1-1 0 0 0,26 32 0 0 0,-7-16-14 0 0,2-1 0 0 0,57 46 0 0 0,-73-68-187 0 0,-1 2-1 0 0,0 0 1 0 0,-1 1-1 0 0,17 23 0 0 0,-30-35 3 0 0,0 0-1 0 0,0 0 0 0 0,0 1 1 0 0,-1-1-1 0 0,0 1 0 0 0,-1 0 1 0 0,1 0-1 0 0,-1 0 1 0 0,0 0-1 0 0,-1 1 0 0 0,0-1 1 0 0,0 0-1 0 0,-1 1 0 0 0,0-1 1 0 0,0 1-1 0 0,0-1 0 0 0,-1 1 1 0 0,-2 8-1 0 0,-3 2 170 0 0,0 1-1 0 0,-1 0 0 0 0,-2-1 1 0 0,1-1-1 0 0,-2 1 1 0 0,-16 22-1 0 0,-81 89 722 0 0,87-106-884 0 0,-58 61 57 0 0,68-70-601 0 0,11-13-1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4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332 344 2759 0 0,'0'0'126'0'0,"0"1"-5"0"0,0 3 509 0 0,0 0 0 0 0,0-1-1 0 0,-1 1 1 0 0,1 0 0 0 0,-1-1-1 0 0,0 1 1 0 0,0-1 0 0 0,-1 1-1 0 0,1-1 1 0 0,-1 0 0 0 0,1 1 0 0 0,-1-1-1 0 0,-3 3 1 0 0,-2 6 394 0 0,-17 34 4100 0 0,14-50-4269 0 0,-123-67 1435 0 0,75 44-2136 0 0,51 23-151 0 0,-4-1 0 0 0,-1-1 0 0 0,-14-11 0 0 0,24 16-4 0 0,0-1 1 0 0,0 1-1 0 0,0-1 0 0 0,1 1 1 0 0,-1-1-1 0 0,0 1 0 0 0,1-1 0 0 0,0 0 1 0 0,-1 0-1 0 0,1 0 0 0 0,0 0 0 0 0,0 0 1 0 0,0 0-1 0 0,0 0 0 0 0,0 0 1 0 0,0 0-1 0 0,1-1 0 0 0,-1 1 0 0 0,1 0 1 0 0,-1-5-1 0 0,2 4-27 0 0,0-1 1 0 0,0 1 0 0 0,1-1-1 0 0,0 1 1 0 0,-1 0-1 0 0,1-1 1 0 0,0 1 0 0 0,0 0-1 0 0,1 0 1 0 0,-1 0-1 0 0,1 1 1 0 0,4-5 0 0 0,3-4-188 0 0,12-13-145 0 0,2 0 0 0 0,0 2 0 0 0,2 0 0 0 0,0 2 0 0 0,1 0 0 0 0,1 2 0 0 0,53-25 0 0 0,-69 38 540 0 0,0 0 0 0 0,1 1 0 0 0,-1 0 0 0 0,1 1 0 0 0,0 1-1 0 0,0 0 1 0 0,0 0 0 0 0,0 1 0 0 0,20 2 0 0 0,-28-1-98 0 0,-1 0 0 0 0,0 1 0 0 0,1 0 0 0 0,-1 0 0 0 0,0 0 0 0 0,1 0 0 0 0,-1 1 0 0 0,0 0 0 0 0,0 0 0 0 0,0 0 0 0 0,0 0 0 0 0,-1 0 0 0 0,1 1 0 0 0,-1 0 0 0 0,1-1 0 0 0,-1 1 0 0 0,0 1 0 0 0,0-1 0 0 0,0 0 0 0 0,0 1 0 0 0,-1-1 0 0 0,1 1 0 0 0,-1 0 0 0 0,0 0 0 0 0,0 0 0 0 0,-1 0 0 0 0,1 0 0 0 0,-1 1 0 0 0,0-1 0 0 0,0 0 0 0 0,0 6 0 0 0,0 2 55 0 0,0-1-1 0 0,-1 1 1 0 0,-1 0 0 0 0,0-1 0 0 0,-1 1-1 0 0,0-1 1 0 0,0 1 0 0 0,-8 17 0 0 0,1-4 86 0 0,-2 1 1 0 0,-22 35-1 0 0,23-43-168 0 0,-17 19-1 0 0,26-36-166 0 0,-1 0-737 0 0,0-1 658 0 0,0 1 0 0 0,0 0 0 0 0,0-1 0 0 0,0 1 0 0 0,1 0 1 0 0,-4 2-1 0 0,2-2-325 0 0,-12 6-1004 0 0,-16 6-5080 0 0,12-9 828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4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11519 0 0,'0'0'1355'0'0,"-1"1"-672"0"0,-5 9 83 0 0,0 0 0 0 0,1 0 1 0 0,-6 17-1 0 0,-3 5-442 0 0,-41 86 552 0 0,6 3 1 0 0,-48 178-1 0 0,66-178-312 0 0,-54 183 363 0 0,81-293-886 0 0,1 0 1 0 0,-3 16-1 0 0,6-25-20 0 0,2-3-1275 0 0,6-2-145 0 0,2-4-376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5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0,'0'0'547'0'0,"0"2"-11"0"0,1 14-594 0 0,2 22 0 0 0,0-24 978 0 0,-1-1 1 0 0,2 0-1 0 0,0 0 0 0 0,0-1 0 0 0,1 1 0 0 0,1-1 0 0 0,0 0 0 0 0,0 0 0 0 0,11 13 0 0 0,-10-15-655 0 0,2-1 1 0 0,-1 1-1 0 0,14 10 0 0 0,91 66 747 0 0,-94-74-856 0 0,0 0 1 0 0,1-2 0 0 0,1 0-1 0 0,27 9 1 0 0,-42-17-573 0 0,-1-1 0 0 0,1 0 0 0 0,9 1 0 0 0,-9-2-550 0 0,1 0 1 0 0,-1 0-1 0 0,0-1 0 0 0,0 0 1 0 0,0 0-1 0 0,6-2 0 0 0,4-2-6178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5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0 11519 0 0,'0'0'887'0'0,"-1"1"-303"0"0,-5 2 167 0 0,0 0-1 0 0,1 0 1 0 0,0 1 0 0 0,0 0 0 0 0,0 0-1 0 0,0 0 1 0 0,1 0 0 0 0,0 1 0 0 0,-1 0-1 0 0,-3 6 1 0 0,-6 10 21 0 0,-14 27-1 0 0,-82 182 670 0 0,57-115-1234 0 0,22-48 13 0 0,-34 110-1 0 0,56-145-158 0 0,1 0 0 0 0,2 0 0 0 0,1 1 0 0 0,2 0 0 0 0,1 64 0 0 0,6-59 269 0 0,14 58 0 0 0,-6-40-1779 0 0,-4 1-4976 0 0,-7-40-1326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5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2303 0 0,'-1'0'8337'0'0,"-4"6"-5695"0"0,-3 3 212 0 0,0 0 1 0 0,-13 20 0 0 0,-22 50-2047 0 0,27-45-48 0 0,-67 111-529 0 0,4-8-165 0 0,60-100-202 0 0,-25 70 0 0 0,18-35-835 0 0,13-43-5806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5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47 214 8751 0 0,'-47'-32'8962'0'0,"66"23"-7424"0"0,-8 9-1291 0 0,1 0-1 0 0,-1 1 0 0 0,1 0 1 0 0,-1 0-1 0 0,0 1 1 0 0,16 5-1 0 0,2 1 217 0 0,-12-5-265 0 0,72 17 1148 0 0,173 15-1 0 0,-164-33-991 0 0,0-5 0 0 0,102-15-1 0 0,189-59-19 0 0,-198 26-322 0 0,36-8-827 0 0,-75 22-7078 0 0,-115 29 553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5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 17279 0 0,'0'0'1736'0'0,"0"2"-1592"0"0,-1 50 420 0 0,-3-1 0 0 0,-3 0-1 0 0,-1 0 1 0 0,-3-1 0 0 0,-2 0-1 0 0,-2 0 1 0 0,-39 86-1 0 0,24-80-448 0 0,-3-1 0 0 0,-50 64-1 0 0,16-24-55 0 0,37-52-37 0 0,-39 44 1 0 0,53-70-88 0 0,-1 1 0 0 0,0-2 0 0 0,-2 0 0 0 0,-34 22 0 0 0,46-34 13 0 0,0 0 1 0 0,0-1-1 0 0,0 0 0 0 0,-1 0 1 0 0,-13 2-1 0 0,18-4 22 0 0,1-1 0 0 0,-1 1 0 0 0,1-1 0 0 0,-1 0 0 0 0,1 0 0 0 0,-1 0 0 0 0,1-1 0 0 0,-1 1 0 0 0,-4-2 0 0 0,6 2 12 0 0,0-1 0 0 0,-1 0-1 0 0,1 1 1 0 0,0-1 0 0 0,0 0-1 0 0,0 1 1 0 0,0-1 0 0 0,0 0-1 0 0,0 0 1 0 0,0 0 0 0 0,0 0 0 0 0,1 0-1 0 0,-1 0 1 0 0,0 0 0 0 0,0 0-1 0 0,1-1 1 0 0,-1 1 0 0 0,1 0-1 0 0,-2-3 1 0 0,2 1-1 0 0,0 1-1 0 0,-1-1 1 0 0,1 0-1 0 0,0 0 1 0 0,0 0-1 0 0,1 1 1 0 0,-1-1-1 0 0,1 0 1 0 0,-1 0-1 0 0,1 0 1 0 0,0 1-1 0 0,0-1 1 0 0,0 1-1 0 0,0-1 1 0 0,2-2-1 0 0,3-6-24 0 0,15-19 0 0 0,-7 13 9 0 0,0 0 0 0 0,1 1 0 0 0,1 1 0 0 0,1 0 0 0 0,0 2 0 0 0,1 0 0 0 0,29-17 0 0 0,-37 25 128 0 0,1 1 0 0 0,-1 0 0 0 0,1 1 0 0 0,0 0 0 0 0,0 0 0 0 0,1 1 0 0 0,-1 1 0 0 0,0 0 0 0 0,1 0 0 0 0,-1 1 0 0 0,0 1 0 0 0,1 0 0 0 0,20 4 0 0 0,-23-3 17 0 0,0 0 0 0 0,0 1 0 0 0,0 0 0 0 0,0 1 0 0 0,0 0 0 0 0,-1 0 0 0 0,1 1 1 0 0,-1 0-1 0 0,0 0 0 0 0,-1 1 0 0 0,0 0 0 0 0,1 0 0 0 0,-2 0 0 0 0,1 1 0 0 0,-1 1 0 0 0,10 14 0 0 0,-14-18-90 0 0,0-1 0 0 0,0 1 0 0 0,-1-1 0 0 0,1 1 0 0 0,-1 0 0 0 0,0 0 0 0 0,0 0 0 0 0,-1-1 0 0 0,1 1 0 0 0,-1 0 0 0 0,0 0 0 0 0,0 0 0 0 0,0 0 0 0 0,0 0 0 0 0,-1 0 0 0 0,0 0 0 0 0,-1 4 0 0 0,-2 3-284 0 0,-1 1 0 0 0,0-1 0 0 0,0 0 0 0 0,-8 11 0 0 0,5-9-529 0 0,-1 5-1164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23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1375 0 0,'-2'1'107'0'0,"-23"10"2633"0"0,-50 19 2032 0 0,64-27-3989 0 0,0 0 0 0 0,0 0 0 0 0,-1-1 0 0 0,1-1 0 0 0,-14 1 1 0 0,2-5 399 0 0,20 3-951 0 0,1-1 0 0 0,-1 1 1 0 0,0 0-1 0 0,1 0 1 0 0,-1 0-1 0 0,0 0 0 0 0,0 0 1 0 0,-4 2-1 0 0,5 0-143 0 0,1 0-1 0 0,0 1 1 0 0,-1-1-1 0 0,1 1 1 0 0,1-1-1 0 0,-1 1 1 0 0,0 0-1 0 0,0-1 1 0 0,1 4 0 0 0,-1-4-72 0 0,0 4 30 0 0,-1 0 0 0 0,1 0 0 0 0,1 0 0 0 0,-1 1 0 0 0,1-1 0 0 0,0 0 0 0 0,1 0 1 0 0,-1 1-1 0 0,1-1 0 0 0,0 0 0 0 0,1 0 0 0 0,-1 0 0 0 0,1 0 0 0 0,1 0 0 0 0,2 6 0 0 0,-3-10 41 0 0,-1 1 0 0 0,16 18 114 0 0,-16-20-84 0 0,1 1 2 0 0,1 0-71 0 0,0-1 0 0 0,1 1 0 0 0,-1-1 0 0 0,0 0 0 0 0,1 0 0 0 0,-1 0 0 0 0,0 0-1 0 0,1-1 1 0 0,-1 1 0 0 0,1-1 0 0 0,-1 0 0 0 0,1 0 0 0 0,-1 0 0 0 0,1-1 0 0 0,-1 1 0 0 0,1-1 0 0 0,2 0 0 0 0,12-4 177 0 0,-1-1 1 0 0,19-8 0 0 0,-11 4-156 0 0,-16 7-53 0 0,23-10 44 0 0,-18 6-62 0 0,-3 2-12 0 0,-9 4-49 0 0,1-13-124 0 0,-3 2 142 0 0,-3 5 42 0 0,1 1 0 0 0,-1 0 0 0 0,0 0 0 0 0,0 0 0 0 0,-1 0 0 0 0,0 0 1 0 0,0 1-1 0 0,0 0 0 0 0,-1 0 0 0 0,-8-8 0 0 0,-12-13 60 0 0,18 17-47 0 0,-3 2-25 0 0,-2 6-84 0 0,8 1-35 0 0,0 2 1 0 0,0-1 0 0 0,0 0-1 0 0,1 1 1 0 0,-1 0 0 0 0,0 0-1 0 0,-5 3 1 0 0,8-3-148 0 0,0-2 217 0 0,1 0 0 0 0,-1 0 0 0 0,1 1 0 0 0,-1-1-1 0 0,1 0 1 0 0,-1 1 0 0 0,1-1 0 0 0,-1 0 0 0 0,1 1 0 0 0,-1-1 0 0 0,1 1-1 0 0,0-1 1 0 0,-1 1 0 0 0,1-1 0 0 0,0 1 0 0 0,-1-1 0 0 0,1 1 0 0 0,0-1-1 0 0,0 1 1 0 0,0-1 0 0 0,-1 1 0 0 0,1 0 0 0 0,26 14-960 0 0,-6-8-3305 0 0,-2-3-1047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5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29 9215 0 0,'0'0'831'0'0,"2"1"-686"0"0,34 11 5028 0 0,-4 0-679 0 0,58 12 0 0 0,-80-23-4346 0 0,0 0-1 0 0,0 0 1 0 0,-1 0 0 0 0,1-1 0 0 0,0-1 0 0 0,0 0 0 0 0,0 0-1 0 0,0-1 1 0 0,-1 0 0 0 0,11-4 0 0 0,-19 6-163 0 0,1-1 1 0 0,-1 1-1 0 0,0 0 1 0 0,0-1-1 0 0,0 1 1 0 0,0-1-1 0 0,0 1 1 0 0,0-1-1 0 0,0 0 1 0 0,0 1-1 0 0,0-1 1 0 0,0 0-1 0 0,0 0 1 0 0,0 1-1 0 0,0-1 1 0 0,-1 0-1 0 0,1 0 0 0 0,0 0 1 0 0,-1 0-1 0 0,1 0 1 0 0,0 0-1 0 0,-1-1 1 0 0,1 1-1 0 0,-1 0 1 0 0,0 0-1 0 0,1 0 1 0 0,-1 0-1 0 0,0-1 1 0 0,0 1-1 0 0,0 0 1 0 0,0-2-1 0 0,0 2-3 0 0,0-1-10 0 0,0 1 0 0 0,0-1 0 0 0,0 0-1 0 0,0 1 1 0 0,-1-1 0 0 0,1 1 0 0 0,0-1 0 0 0,-1 1 0 0 0,0-1 0 0 0,1 1-1 0 0,-1 0 1 0 0,0-1 0 0 0,0 1 0 0 0,1 0 0 0 0,-1-1 0 0 0,0 1-1 0 0,0 0 1 0 0,0 0 0 0 0,-1 0 0 0 0,1 0 0 0 0,0 0 0 0 0,0 0 0 0 0,-1 0-1 0 0,1 0 1 0 0,0 0 0 0 0,-1 1 0 0 0,1-1 0 0 0,-1 0 0 0 0,1 1-1 0 0,-1-1 1 0 0,1 1 0 0 0,-1 0 0 0 0,1 0 0 0 0,-3-1 0 0 0,-2 1-79 0 0,-1 0 0 0 0,1 0 0 0 0,-1 0 0 0 0,1 0 1 0 0,-1 1-1 0 0,1 0 0 0 0,-7 3 0 0 0,-5 2-53 0 0,0 1-1 0 0,0 0 0 0 0,1 2 1 0 0,0 0-1 0 0,0 1 0 0 0,1 1 1 0 0,-22 18-1 0 0,11-4 136 0 0,0 1-1 0 0,-44 57 1 0 0,58-66 140 0 0,1 0-1 0 0,-17 33 1 0 0,25-43-93 0 0,2-1-1 0 0,-1 0 0 0 0,1 1 1 0 0,0-1-1 0 0,0 1 0 0 0,0 0 0 0 0,1 0 1 0 0,0-1-1 0 0,1 1 0 0 0,0 0 1 0 0,0 0-1 0 0,1 9 0 0 0,0-13-16 0 0,0 0 0 0 0,0 0 1 0 0,0 0-1 0 0,0-1 0 0 0,0 1 0 0 0,0 0 0 0 0,1-1 0 0 0,0 1 1 0 0,-1-1-1 0 0,1 0 0 0 0,0 1 0 0 0,0-1 0 0 0,0 0 0 0 0,0 0 0 0 0,1 0 1 0 0,-1-1-1 0 0,1 1 0 0 0,-1-1 0 0 0,1 1 0 0 0,-1-1 0 0 0,1 0 1 0 0,0 0-1 0 0,-1 0 0 0 0,1 0 0 0 0,0 0 0 0 0,0 0 0 0 0,4-1 0 0 0,7 2 9 0 0,1-1-1 0 0,-1 0 0 0 0,1-1 0 0 0,16-3 0 0 0,-30 3-14 0 0,34-4-400 0 0,60-14 0 0 0,-40 3-5424 0 0,-13 3-1273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5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244 173 3223 0 0,'0'0'143'0'0,"1"2"-3"0"0,-1 1 28 0 0,0 1 0 0 0,0-1 1 0 0,-1 1-1 0 0,1-1 0 0 0,-1 1 0 0 0,1-1 0 0 0,-1 1 0 0 0,0-1 1 0 0,0 0-1 0 0,-1 1 0 0 0,1-1 0 0 0,-1 0 0 0 0,-2 4 0 0 0,-6 8 3616 0 0,-15 19 0 0 0,16-23-2490 0 0,-16 20 1594 0 0,-47 44 0 0 0,54-57-2603 0 0,8-8-157 0 0,0-1 1 0 0,-1 1-1 0 0,0-2 0 0 0,-17 12 1 0 0,26-19 32 0 0,2-3-102 0 0,2-2-58 0 0,-1-1 0 0 0,1 1 0 0 0,0 0 0 0 0,0 0 0 0 0,0 0 1 0 0,1 0-1 0 0,-1 0 0 0 0,1 0 0 0 0,6-6 0 0 0,36-32-3 0 0,-33 32 3 0 0,17-15 1 0 0,2 3 0 0 0,47-29 0 0 0,72-27 160 0 0,-42 31 557 0 0,-92 41-501 0 0,0 1-1 0 0,0 1 1 0 0,0 0-1 0 0,0 1 1 0 0,19-1-1 0 0,-31 4-139 0 0,1 0 1 0 0,0 0-1 0 0,0 0 0 0 0,0 1 0 0 0,0 0 1 0 0,-1 0-1 0 0,7 2 0 0 0,-9-3-63 0 0,-1 1-1 0 0,0 0 1 0 0,1-1 0 0 0,-1 1 0 0 0,0 0-1 0 0,1 0 1 0 0,-1 0 0 0 0,0 0-1 0 0,0 0 1 0 0,0 0 0 0 0,0 0-1 0 0,0 1 1 0 0,0-1 0 0 0,0 0-1 0 0,0 1 1 0 0,0-1 0 0 0,0 0 0 0 0,-1 1-1 0 0,1-1 1 0 0,-1 1 0 0 0,1-1-1 0 0,-1 1 1 0 0,0-1 0 0 0,1 1-1 0 0,-1 3 1 0 0,0 1-14 0 0,0 1 0 0 0,-1 0-1 0 0,0-1 1 0 0,0 1 0 0 0,-1-1-1 0 0,0 1 1 0 0,0-1 0 0 0,0 0-1 0 0,-6 11 1 0 0,-2 2-44 0 0,-22 29 0 0 0,25-38-55 0 0,-1-1 0 0 0,0 0-1 0 0,-19 16 1 0 0,24-23 10 0 0,2-2 85 0 0,1 0 1 0 0,-1 0-1 0 0,1 0 0 0 0,-1 0 1 0 0,1 0-1 0 0,-1 0 0 0 0,1 0 1 0 0,-1 0-1 0 0,1 0 0 0 0,-1 0 1 0 0,1 0-1 0 0,-1 0 0 0 0,1-1 1 0 0,-1 1-1 0 0,1 0 0 0 0,-1 0 1 0 0,1 0-1 0 0,-1-1 0 0 0,1 1 1 0 0,0 0-1 0 0,-1-1 0 0 0,1 1 1 0 0,0 0-1 0 0,-1-1 0 0 0,1 1 1 0 0,0 0-1 0 0,-1-1 0 0 0,1 1 0 0 0,0-1 1 0 0,-1 1-1 0 0,1-1 0 0 0,0 1 1 0 0,0 0-1 0 0,0-1 0 0 0,-1 1 1 0 0,1-1-1 0 0,0 1 0 0 0,0-1 1 0 0,0 1-1 0 0,0-1 0 0 0,0 1 1 0 0,0-1-1 0 0,0 1 0 0 0,0-1 1 0 0,0 1-1 0 0,0-1 0 0 0,0-1-12 0 0,0-3 4 0 0,1-1 1 0 0,-1 0-1 0 0,1 0 0 0 0,0 0 1 0 0,1 0-1 0 0,-1 1 0 0 0,1-1 1 0 0,0 1-1 0 0,0-1 1 0 0,1 1-1 0 0,0 0 0 0 0,0 0 1 0 0,4-7-1 0 0,6-5-93 0 0,1 1 1 0 0,20-20-1 0 0,-15 17 32 0 0,1 2 0 0 0,1 1 0 0 0,0 0 0 0 0,2 2 1 0 0,-1 0-1 0 0,2 2 0 0 0,26-11 0 0 0,-20 11 215 0 0,2 2-1 0 0,-1 1 1 0 0,2 1 0 0 0,-1 2-1 0 0,43-3 1 0 0,-69 9-77 0 0,0 0 0 0 0,-1 0-1 0 0,1 1 1 0 0,0-1 0 0 0,-1 1-1 0 0,1 0 1 0 0,-1 1 0 0 0,1-1-1 0 0,4 3 1 0 0,-8-3-41 0 0,0 0 0 0 0,0 0 0 0 0,-1 0 0 0 0,1 0 0 0 0,0 0 0 0 0,-1 0 0 0 0,1 0 0 0 0,-1 0 0 0 0,0 1 0 0 0,1-1 0 0 0,-1 1 0 0 0,0-1 0 0 0,0 1 0 0 0,0-1 0 0 0,0 1 0 0 0,0 0 0 0 0,0-1 0 0 0,0 1 0 0 0,0 0 0 0 0,-1 0 0 0 0,1 0 0 0 0,-1 0 0 0 0,0-1 0 0 0,1 1 0 0 0,-1 0 0 0 0,0 0 0 0 0,0 0 0 0 0,0 0 0 0 0,-1 4 0 0 0,-1 3 31 0 0,0 0 0 0 0,-1 0 0 0 0,0-1 0 0 0,0 1 0 0 0,-1-1 0 0 0,0 1 0 0 0,-1-1 0 0 0,-8 11 0 0 0,-51 58 86 0 0,53-65-119 0 0,-55 63-127 0 0,40-49-476 0 0,25-25 257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5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466 181 17191 0 0,'33'-28'1080'0'0,"-23"21"-810"0"0,0-1 1 0 0,-1 0-1 0 0,0 0 0 0 0,0-1 0 0 0,13-20 1 0 0,-21 29-186 0 0,-1-1 1 0 0,1 0 0 0 0,-1 0 0 0 0,1 1 0 0 0,-1-1-1 0 0,1 0 1 0 0,-1 0 0 0 0,0 1 0 0 0,0-1 0 0 0,1 0 0 0 0,-1 0-1 0 0,0 0 1 0 0,0 0 0 0 0,0 0 0 0 0,0 1 0 0 0,0-1-1 0 0,0 0 1 0 0,0 0 0 0 0,0 0 0 0 0,-1 0 0 0 0,1 0 0 0 0,0 1-1 0 0,0-1 1 0 0,-1 0 0 0 0,1 0 0 0 0,0 0 0 0 0,-1 1-1 0 0,1-1 1 0 0,-1 0 0 0 0,1 1 0 0 0,-1-1 0 0 0,1 0 0 0 0,-2 0-1 0 0,-1-1 7 0 0,1 0 0 0 0,-1 1 0 0 0,0-1 0 0 0,1 1 0 0 0,-1 0 0 0 0,0 0 0 0 0,0 0 0 0 0,-5-1 0 0 0,-4 1-52 0 0,1-1 0 0 0,-1 2 0 0 0,0 0-1 0 0,0 0 1 0 0,1 1 0 0 0,-1 0 0 0 0,0 1 0 0 0,-19 6 0 0 0,4 0-173 0 0,1 2 0 0 0,-39 19 0 0 0,31-11-117 0 0,0 2 0 0 0,2 0 0 0 0,-30 26 0 0 0,48-34 235 0 0,0 0 0 0 0,1 1 0 0 0,1 1 1 0 0,0 0-1 0 0,1 0 0 0 0,0 1 0 0 0,1 1 0 0 0,-11 23 0 0 0,18-34 76 0 0,1 1-1 0 0,0 0 1 0 0,1 0-1 0 0,-1 0 1 0 0,1 0-1 0 0,0 0 1 0 0,0 0-1 0 0,1 0 1 0 0,0 0-1 0 0,0 0 1 0 0,2 12-1 0 0,-1-15-22 0 0,0 0 0 0 0,-1 0 0 0 0,1 0 0 0 0,1 0 1 0 0,-1 0-1 0 0,0 0 0 0 0,1 0 0 0 0,-1 0 0 0 0,1-1 0 0 0,0 1 0 0 0,0-1 0 0 0,0 1 1 0 0,0-1-1 0 0,1 0 0 0 0,-1 1 0 0 0,1-1 0 0 0,-1 0 0 0 0,1-1 0 0 0,0 1 0 0 0,0 0 1 0 0,-1-1-1 0 0,1 0 0 0 0,0 1 0 0 0,4 0 0 0 0,-1-1-10 0 0,0 0 0 0 0,1 0-1 0 0,0 0 1 0 0,-1-1 0 0 0,1 0-1 0 0,-1 0 1 0 0,1 0 0 0 0,-1-1-1 0 0,1 0 1 0 0,-1 0 0 0 0,1-1-1 0 0,-1 0 1 0 0,0 0 0 0 0,0-1-1 0 0,0 1 1 0 0,0-1 0 0 0,0 0 0 0 0,0-1-1 0 0,-1 0 1 0 0,0 0 0 0 0,1 0-1 0 0,-2 0 1 0 0,1-1 0 0 0,0 0-1 0 0,-1 0 1 0 0,0 0 0 0 0,0 0-1 0 0,0-1 1 0 0,3-8 0 0 0,29-76-1928 0 0,-36 89 1004 0 0,3-1-1166 0 0,-3 1 1901 0 0,1 1 0 0 0,-1 0 0 0 0,1 0 0 0 0,-1-1-1 0 0,1 1 1 0 0,0 0 0 0 0,-1 0 0 0 0,1 0 0 0 0,-1 0 0 0 0,1 0-1 0 0,-1 0 1 0 0,1 0 0 0 0,-1 0 0 0 0,1 0 0 0 0,-1 0 0 0 0,1 0-1 0 0,0 0 1 0 0,-1 1 0 0 0,1-1 0 0 0,16 3-2173 0 0,-1 4 829 0 0,0 0-1 0 0,-1 1 1 0 0,26 18 0 0 0,6 3-934 0 0,-8-6 565 0 0,16 8 2777 0 0,-17-15 17768 0 0,-38-20-18499 0 0,0 1 0 0 0,-1 0 0 0 0,0-1 0 0 0,0 1 0 0 0,-2-5 0 0 0,-3-16 131 0 0,6 14-241 0 0,1 0 0 0 0,0 0 0 0 0,0 0 1 0 0,1 0-1 0 0,0 0 0 0 0,1 0 0 0 0,0 1 0 0 0,0-1 1 0 0,1 1-1 0 0,1 0 0 0 0,-1 0 0 0 0,9-11 1 0 0,5-6 14 0 0,2 0 1 0 0,35-35-1 0 0,-55 61-79 0 0,31-33-46 0 0,50-40 0 0 0,-70 65-308 0 0,0 0 0 0 0,0 1 0 0 0,1 0 0 0 0,-1 1 0 0 0,1 0 0 0 0,1 1 1 0 0,-1 0-1 0 0,1 1 0 0 0,20-4 0 0 0,-10 6-5253 0 0,-1 5-1685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5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59 5527 0 0,'2'-1'2887'0'0,"29"-13"4905"0"0,-3-3-3657 0 0,-27 17-4028 0 0,-1 0 1 0 0,1 0-1 0 0,-1-1 1 0 0,1 1 0 0 0,-1 0-1 0 0,1-1 1 0 0,-1 1-1 0 0,0 0 1 0 0,1-1 0 0 0,-1 1-1 0 0,1-1 1 0 0,-1 1-1 0 0,0-1 1 0 0,1 1 0 0 0,-1-1-1 0 0,0 1 1 0 0,0-1-1 0 0,1 1 1 0 0,-1-1 0 0 0,0 1-1 0 0,0-1 1 0 0,0 1-1 0 0,0-1 1 0 0,0 1 0 0 0,1-2-1 0 0,-2 2-55 0 0,1-1 1 0 0,0 1-1 0 0,-1-1 0 0 0,1 0 0 0 0,0 1 1 0 0,-1-1-1 0 0,1 1 0 0 0,-1-1 0 0 0,1 1 1 0 0,0 0-1 0 0,-1-1 0 0 0,1 1 0 0 0,-1-1 1 0 0,0 1-1 0 0,1 0 0 0 0,-1-1 0 0 0,1 1 1 0 0,-1 0-1 0 0,-2-2-52 0 0,0 1 0 0 0,0 0 0 0 0,0 1 1 0 0,0-1-1 0 0,0 0 0 0 0,0 1 0 0 0,-5 0 0 0 0,-4 1-93 0 0,0 2 0 0 0,-1 0-1 0 0,1 1 1 0 0,1 0 0 0 0,-1 0-1 0 0,1 1 1 0 0,-1 1 0 0 0,2 0-1 0 0,-1 1 1 0 0,-13 9 0 0 0,6-1 113 0 0,1 1 1 0 0,0 1-1 0 0,1 0 1 0 0,-21 29-1 0 0,14-15 202 0 0,22-29 155 0 0,5-2-340 0 0,0-1 1 0 0,-1 0-1 0 0,1 0 0 0 0,0 0 0 0 0,-1 0 0 0 0,1 0 1 0 0,-1-1-1 0 0,1 0 0 0 0,4-3 0 0 0,6-2 39 0 0,48-21 90 0 0,-14 7-665 0 0,87-52 0 0 0,-108 49-29 0 0,-25 23 392 0 0,-4 1 53 0 0,-3 1 104 0 0,1-1-1 0 0,-1 1 0 0 0,1 0 1 0 0,-1 1-1 0 0,1-1 0 0 0,0 1 0 0 0,0 0 1 0 0,0 0-1 0 0,0 0 0 0 0,0 0 1 0 0,-5 4-1 0 0,-5 5 66 0 0,-21 20 0 0 0,20-15-9 0 0,0 0 0 0 0,0 2 0 0 0,2 0 0 0 0,0 0 0 0 0,1 2 0 0 0,1-1 0 0 0,-9 23 0 0 0,4-2-19 0 0,2 1 0 0 0,-15 75 0 0 0,1 23 138 0 0,-48 198 104 0 0,62-289-144 0 0,-3-1-1 0 0,-1-1 0 0 0,-3-1 1 0 0,-50 82-1 0 0,48-92 366 0 0,-2-1 0 0 0,-1-2 0 0 0,-34 32 0 0 0,54-58-454 0 0,0-1 0 0 0,0 0-1 0 0,-1 0 1 0 0,1-1 0 0 0,-1 0 0 0 0,-9 4 0 0 0,15-7-72 0 0,0-1 1 0 0,-1 1-1 0 0,1 0 1 0 0,-1-1 0 0 0,1 0-1 0 0,-1 1 1 0 0,1-1 0 0 0,0 0-1 0 0,-1 1 1 0 0,1-1-1 0 0,-1 0 1 0 0,1 0 0 0 0,-1 0-1 0 0,1-1 1 0 0,-1 1-1 0 0,1 0 1 0 0,-1 0 0 0 0,1-1-1 0 0,-1 1 1 0 0,1-1 0 0 0,-1 1-1 0 0,1-1 1 0 0,0 0-1 0 0,-1 0 1 0 0,1 1 0 0 0,0-1-1 0 0,0 0 1 0 0,0 0-1 0 0,0 0 1 0 0,0 0 0 0 0,0 0-1 0 0,0-1 1 0 0,0 1-1 0 0,0 0 1 0 0,0 0 0 0 0,0-1-1 0 0,1 1 1 0 0,-1 0 0 0 0,0-2-1 0 0,-1-4-67 0 0,-1 0-1 0 0,2 0 1 0 0,-1 0-1 0 0,1-1 1 0 0,0 1-1 0 0,1 0 1 0 0,0-12-1 0 0,8-53-1459 0 0,1 25 592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5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23639 0 0,'0'-2'539'0'0,"1"0"-463"0"0,2-6 363 0 0,1-1 1 0 0,1 1-1 0 0,4-8 0 0 0,-6 13-415 0 0,-1 0 1 0 0,1 0-1 0 0,0 0 0 0 0,0 0 1 0 0,0 1-1 0 0,0-1 1 0 0,0 1-1 0 0,1 0 0 0 0,-1-1 1 0 0,5-1-1 0 0,3-1 224 0 0,-8 3-167 0 0,-1 1 0 0 0,0 0 1 0 0,1 0-1 0 0,-1-1 1 0 0,1 2-1 0 0,-1-1 0 0 0,1 0 1 0 0,-1 0-1 0 0,1 1 0 0 0,0-1 1 0 0,-1 1-1 0 0,1 0 0 0 0,2 0 1 0 0,-3 0 66 0 0,-1 2-11 0 0,1 0-129 0 0,0 0 0 0 0,0 0 0 0 0,0 0 1 0 0,-1 1-1 0 0,1-1 0 0 0,-1 0 0 0 0,0 1 0 0 0,0-1 0 0 0,0 1 0 0 0,0 0 0 0 0,0-1 0 0 0,0 1 1 0 0,0 4-1 0 0,-1-2-14 0 0,0 0 0 0 0,0 0 0 0 0,0 0 0 0 0,-1 0 0 0 0,1 0 0 0 0,-1 0 0 0 0,-2 6 0 0 0,-4 6-95 0 0,-1 1 0 0 0,0-1 0 0 0,-13 20 1 0 0,10-18-36 0 0,-15 24-311 0 0,15-27-1090 0 0,1 1 1 0 0,-10 22 0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5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19 348 10135 0 0,'0'0'778'0'0,"-1"1"-506"0"0,0 0-4 0 0,0 0 1 0 0,0-1 0 0 0,0 1-1 0 0,0-1 1 0 0,0 1 0 0 0,0-1-1 0 0,0 0 1 0 0,0 1 0 0 0,0-1-1 0 0,0 0 1 0 0,0 0 0 0 0,-4-3 3990 0 0,5 3-4093 0 0,0 0 1 0 0,-1 0-1 0 0,1-1 0 0 0,0 1 1 0 0,0 0-1 0 0,0 0 0 0 0,0 0 0 0 0,0-1 1 0 0,1 1-1 0 0,-1 0 0 0 0,3-12 4466 0 0,-1 7-6051 0 0,1-1 1626 0 0,1 0 0 0 0,0 1 0 0 0,0-1 0 0 0,0 1 0 0 0,0 0 0 0 0,11-9 0 0 0,36-26 324 0 0,-35 29-339 0 0,16-13-97 0 0,115-82-279 0 0,-107 80-180 0 0,77-37-1 0 0,-113 62 350 0 0,25-11-157 0 0,-27 12 170 0 0,-1 0-1 0 0,1-1 1 0 0,0 1 0 0 0,-1 0-1 0 0,1 0 1 0 0,-1 0 0 0 0,1 0-1 0 0,-1 0 1 0 0,1 0-1 0 0,-1 0 1 0 0,1 1 0 0 0,0-1-1 0 0,-1 0 1 0 0,1 1-1 0 0,2 1 1 0 0,-4-2 6 0 0,1 1 1 0 0,-1-1-1 0 0,0 1 0 0 0,1 0 1 0 0,-1-1-1 0 0,0 1 0 0 0,0 0 1 0 0,1-1-1 0 0,-1 1 0 0 0,0 0 1 0 0,0-1-1 0 0,0 1 0 0 0,0 0 1 0 0,0-1-1 0 0,0 1 0 0 0,0 0 1 0 0,0-1-1 0 0,0 1 0 0 0,0 1 1 0 0,-1 0 9 0 0,1 6 33 0 0,-1 1 0 0 0,0-1-1 0 0,-1 1 1 0 0,1-1-1 0 0,-2 0 1 0 0,-5 16-1 0 0,-28 47 220 0 0,19-41-103 0 0,6-7-151 0 0,0 1 0 0 0,2 0 0 0 0,-11 41 0 0 0,19-62-84 0 0,0-1 0 0 0,1 1-1 0 0,0 0 1 0 0,0 0 0 0 0,-1-1-1 0 0,2 1 1 0 0,-1 0 0 0 0,0 0 0 0 0,1-1-1 0 0,-1 1 1 0 0,2 3 0 0 0,-2-5-78 0 0,1 0 1 0 0,-1 1-1 0 0,1-1 1 0 0,0 0-1 0 0,-1 0 1 0 0,1 1-1 0 0,0-1 1 0 0,0 0-1 0 0,0 0 0 0 0,0 0 1 0 0,0 0-1 0 0,0 0 1 0 0,0 0-1 0 0,1-1 1 0 0,-1 1-1 0 0,0 0 1 0 0,0 0-1 0 0,1-1 1 0 0,-1 1-1 0 0,0-1 1 0 0,1 1-1 0 0,1-1 1 0 0,11 3-7721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5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247 141 7831 0 0,'13'-17'-409'0'0,"-4"7"2735"0"0,-1 0 0 0 0,-1-1-1 0 0,0 0 1 0 0,-1 0 0 0 0,0-1-1 0 0,6-15 1 0 0,-11 26-2288 0 0,-1 0 1 0 0,0 0 0 0 0,1 0-1 0 0,-1 0 1 0 0,0 0 0 0 0,0 0-1 0 0,0 0 1 0 0,1 0 0 0 0,-1 0-1 0 0,0 0 1 0 0,-1 0 0 0 0,1 0-1 0 0,0 0 1 0 0,0 0 0 0 0,0 0-1 0 0,-1 0 1 0 0,1 0 0 0 0,0 0-1 0 0,-1 0 1 0 0,1 0 0 0 0,-1 0-1 0 0,1 0 1 0 0,-1-1 0 0 0,0 2-53 0 0,0-1 1 0 0,0 0 0 0 0,0 1-1 0 0,-1-1 1 0 0,1 0 0 0 0,0 1-1 0 0,0-1 1 0 0,0 1 0 0 0,-1 0-1 0 0,1-1 1 0 0,0 1 0 0 0,0 0-1 0 0,-1 0 1 0 0,1 0 0 0 0,-3 0-1 0 0,-1 0-101 0 0,-1 1 0 0 0,0 0-1 0 0,0 0 1 0 0,1 0 0 0 0,-1 1-1 0 0,0 0 1 0 0,-5 3 0 0 0,-12 7-23 0 0,0 0 1 0 0,1 2 0 0 0,1 1-1 0 0,-32 28 1 0 0,43-33 212 0 0,0 0 0 0 0,0 1 1 0 0,1 0-1 0 0,0 1 0 0 0,1 0 0 0 0,0 0 0 0 0,1 1 1 0 0,1 0-1 0 0,-10 25 0 0 0,15-35-28 0 0,0 0 0 0 0,1 0 0 0 0,-1 0 0 0 0,0 0 0 0 0,1 0 0 0 0,0-1 0 0 0,0 1 0 0 0,0 0 0 0 0,0 0 0 0 0,0 0-1 0 0,0 0 1 0 0,1 0 0 0 0,-1 0 0 0 0,1 0 0 0 0,0 0 0 0 0,0 0 0 0 0,0 0 0 0 0,1-1 0 0 0,1 4 0 0 0,-2-4-23 0 0,2 1 0 0 0,-1-1-1 0 0,0 0 1 0 0,0 0 0 0 0,0 0 0 0 0,1-1 0 0 0,-1 1-1 0 0,1 0 1 0 0,0-1 0 0 0,-1 0 0 0 0,1 1-1 0 0,0-1 1 0 0,0 0 0 0 0,0 0 0 0 0,0-1 0 0 0,0 1-1 0 0,0-1 1 0 0,0 1 0 0 0,3-1 0 0 0,3 0-1 0 0,-1 0 0 0 0,1 0 0 0 0,0 0 0 0 0,-1-1-1 0 0,1-1 1 0 0,-1 0 0 0 0,0 0 0 0 0,1 0 0 0 0,8-5 0 0 0,-14 6 25 0 0,-1 0-71 0 0,0 1-1 0 0,0-1 1 0 0,1 0 0 0 0,-1 1-1 0 0,0-1 1 0 0,1 1 0 0 0,-1 0-1 0 0,0 0 1 0 0,1 0-1 0 0,-1 0 1 0 0,1 0 0 0 0,-1 1-1 0 0,4 0 1 0 0,-1 0-143 0 0,19 2-2032 0 0,-10-2 893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5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87 16127 0 0,'37'-86'5048'0'0,"-38"86"-4762"0"0,0 0 0 0 0,0 0 0 0 0,-1 1 0 0 0,1-1 0 0 0,0 1 0 0 0,0-1 0 0 0,-1 1-1 0 0,1-1 1 0 0,0 1 0 0 0,0 0 0 0 0,0 0 0 0 0,0-1 0 0 0,0 1 0 0 0,-1 2 0 0 0,-14 16-442 0 0,12-15 463 0 0,-21 33 33 0 0,1 1 1 0 0,-36 78-1 0 0,42-79-193 0 0,-159 342 611 0 0,118-248-724 0 0,-24 82-6 0 0,69-165-143 0 0,2 1 0 0 0,-9 76 0 0 0,21-91-2183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5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190 381 5527 0 0,'2'0'423'0'0,"30"8"264"0"0,3 2 6853 0 0,-35-10-7453 0 0,0 0 0 0 0,0-1 0 0 0,1 1 0 0 0,-1 1 1 0 0,0-1-1 0 0,1 0 0 0 0,-1 0 0 0 0,0 0 0 0 0,1 0 0 0 0,-1 0 1 0 0,0 0-1 0 0,0 0 0 0 0,1 0 0 0 0,-1 0 0 0 0,0 0 0 0 0,0 1 1 0 0,1-1-1 0 0,-1 0 0 0 0,0 0 0 0 0,0 0 0 0 0,1 1 1 0 0,-1-1-1 0 0,0 0 0 0 0,0 0 0 0 0,0 0 0 0 0,0 1 0 0 0,1-1 1 0 0,-1 0-1 0 0,0 1 0 0 0,0-1 0 0 0,0 0 0 0 0,0 0 1 0 0,0 1-1 0 0,0-1 0 0 0,0 0 0 0 0,0 1 0 0 0,0-1 0 0 0,0 0 1 0 0,0 0-1 0 0,0 1 0 0 0,0-1 0 0 0,0 0 0 0 0,0 1 1 0 0,0-1-1 0 0,0 0 0 0 0,0 0 0 0 0,0 1 0 0 0,0-1 0 0 0,0 0 1 0 0,0 1-1 0 0,-1-1 0 0 0,-7 14 1450 0 0,4-11-1393 0 0,0-1 1 0 0,1 1-1 0 0,-1-1 0 0 0,0 0 0 0 0,0 0 0 0 0,0-1 1 0 0,0 1-1 0 0,0-1 0 0 0,0 0 0 0 0,-1 0 0 0 0,1 0 1 0 0,0 0-1 0 0,-8-1 0 0 0,-4 0 48 0 0,0-1 1 0 0,-21-3-1 0 0,34 4-148 0 0,-5-2-4 0 0,1 1 0 0 0,0-1-1 0 0,-1 0 1 0 0,1 0 0 0 0,0-1 0 0 0,0 0 0 0 0,1 0-1 0 0,-1-1 1 0 0,0 0 0 0 0,-10-8 0 0 0,14 9-37 0 0,0 0 0 0 0,0 1 0 0 0,1-1 0 0 0,-1 0 0 0 0,1 0 0 0 0,0 0 0 0 0,0-1 0 0 0,0 1 0 0 0,0 0 0 0 0,1-1 0 0 0,-1 1 0 0 0,1-1 0 0 0,0 0 0 0 0,0 1 0 0 0,0-1 0 0 0,1 0 0 0 0,-1 0 0 0 0,1 0 0 0 0,0 1 0 0 0,0-1 0 0 0,0 0 0 0 0,1-7 0 0 0,2 3-71 0 0,-1-1 0 0 0,1 2 1 0 0,0-1-1 0 0,1 0 0 0 0,0 1 1 0 0,0-1-1 0 0,0 1 0 0 0,1 0 1 0 0,10-11-1 0 0,3-1-412 0 0,38-31 0 0 0,-27 27 12 0 0,1 1 1 0 0,52-28 0 0 0,-59 38 506 0 0,1 1 1 0 0,0 1 0 0 0,0 1-1 0 0,41-8 1 0 0,-55 15 112 0 0,0 0 0 0 0,0 1 0 0 0,0 0 0 0 0,0 1 0 0 0,0 0 0 0 0,0 1 0 0 0,0 0 0 0 0,0 1 0 0 0,0 0 0 0 0,13 4 0 0 0,-18-4-92 0 0,0 0 0 0 0,-1 0 0 0 0,0 0 1 0 0,1 0-1 0 0,-1 1 0 0 0,0 0 0 0 0,0 0 1 0 0,-1 0-1 0 0,1 0 0 0 0,0 1 0 0 0,-1-1 0 0 0,0 1 1 0 0,0 0-1 0 0,0 0 0 0 0,-1 0 0 0 0,1 1 0 0 0,-1-1 1 0 0,0 0-1 0 0,0 1 0 0 0,0-1 0 0 0,-1 1 0 0 0,0 0 1 0 0,1 5-1 0 0,-1-3-40 0 0,0-1 0 0 0,-1 1 0 0 0,0-1 0 0 0,-1 1 0 0 0,1-1 0 0 0,-1 1 0 0 0,0-1 0 0 0,-1 1 1 0 0,0-1-1 0 0,0 0 0 0 0,0 1 0 0 0,-1-1 0 0 0,0 0 0 0 0,-4 7 0 0 0,-4 3-8 0 0,0-1-1 0 0,0 0 1 0 0,-24 22 0 0 0,23-26-113 0 0,-1-1 0 0 0,1 0 0 0 0,-1-1 1 0 0,-1-1-1 0 0,1 0 0 0 0,-2-1 0 0 0,1 0 1 0 0,-1-1-1 0 0,-19 5 0 0 0,-8 0-666 0 0,-1-2 0 0 0,-48 4 0 0 0,69-11-583 0 0,-1 0 1 0 0,-37-2 0 0 0,41-3-585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57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0 15175 0 0,'0'0'1372'0'0,"-2"1"-1130"0"0,-17 15 314 0 0,1 0 0 0 0,1 0 0 0 0,-27 34 0 0 0,34-38-472 0 0,-106 128 952 0 0,-128 203 1 0 0,210-290-1550 0 0,-114 172 1665 0 0,67-117-3045 0 0,-6-8-5098 0 0,68-81 1409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2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1 356 3223 0 0,'2'1'240'0'0,"1"2"-199"0"0,19 7 298 0 0,35 15 15672 0 0,-58-27-15890 0 0,-1-4-14 0 0,1-1-1 0 0,-1 1 1 0 0,1-1-1 0 0,0 1 1 0 0,1-1-1 0 0,-1 0 1 0 0,2 1 0 0 0,-1-1-1 0 0,0 0 1 0 0,1 1-1 0 0,0-1 1 0 0,1 1-1 0 0,0-1 1 0 0,0 1-1 0 0,0 0 1 0 0,1-1 0 0 0,2-5-1 0 0,0 4 22 0 0,0-1-1 0 0,1 1 1 0 0,0 0 0 0 0,0 0-1 0 0,0 0 1 0 0,1 1-1 0 0,0 0 1 0 0,1 0 0 0 0,0 1-1 0 0,0 0 1 0 0,9-6-1 0 0,16-6 198 0 0,155-85 629 0 0,-116 73-1087 0 0,-28 13-7403 0 0,-27 9 213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5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14479 0 0,'0'0'1314'0'0,"2"2"-1078"0"0,5 4 171 0 0,1 0 0 0 0,-1 0 0 0 0,1-1 0 0 0,1 0 0 0 0,-1 0 1 0 0,1-1-1 0 0,0 0 0 0 0,0 0 0 0 0,0-1 0 0 0,0 0 0 0 0,1-1 1 0 0,-1 0-1 0 0,1 0 0 0 0,-1-1 0 0 0,17 0 0 0 0,-12-2-218 0 0,-1-1 0 0 0,1 0-1 0 0,-1-1 1 0 0,1-1 0 0 0,-1 0 0 0 0,0-1-1 0 0,22-11 1 0 0,-13 4 108 0 0,0-2-1 0 0,-1 0 1 0 0,25-22-1 0 0,-18 9-463 0 0,-26 25 141 0 0,0 0 1 0 0,-1-1-1 0 0,1 1 0 0 0,0-1 1 0 0,-1 1-1 0 0,0-1 1 0 0,0 0-1 0 0,1 1 0 0 0,-2-1 1 0 0,1 0-1 0 0,1-3 0 0 0,-2 6 6 0 0,0-1 0 0 0,0 1-1 0 0,0 0 1 0 0,0-1-1 0 0,0 1 1 0 0,0-1-1 0 0,0 1 1 0 0,0-1 0 0 0,0 1-1 0 0,-1 0 1 0 0,1-1-1 0 0,0 1 1 0 0,0-1-1 0 0,0 1 1 0 0,0 0 0 0 0,-1-1-1 0 0,1 1 1 0 0,0-1-1 0 0,0 1 1 0 0,-1 0-1 0 0,1-1 1 0 0,0 1 0 0 0,0 0-1 0 0,-1 0 1 0 0,1-1-1 0 0,0 1 1 0 0,-1 0 0 0 0,0-1-1 0 0,-13-1-517 0 0,-16 9-225 0 0,12 0 585 0 0,1 1-1 0 0,0 0 1 0 0,0 2-1 0 0,0 0 1 0 0,-23 20-1 0 0,3-3 220 0 0,31-24-13 0 0,-74 57 450 0 0,69-51-383 0 0,0 0 1 0 0,1 1-1 0 0,1 1 0 0 0,0 0 1 0 0,-8 12-1 0 0,15-21-78 0 0,1 1 0 0 0,-1-1 0 0 0,1 1 0 0 0,0-1 0 0 0,0 1 0 0 0,0 0 0 0 0,0 0 0 0 0,1-1 0 0 0,-1 1 0 0 0,1 0 0 0 0,-1 0 0 0 0,1 0 0 0 0,0 5 0 0 0,1-6-16 0 0,-1-1 0 0 0,1 1 1 0 0,-1 0-1 0 0,1 0 0 0 0,-1-1 1 0 0,1 1-1 0 0,0 0 1 0 0,0-1-1 0 0,0 1 0 0 0,0-1 1 0 0,0 1-1 0 0,0-1 1 0 0,0 0-1 0 0,0 1 0 0 0,1-1 1 0 0,-1 0-1 0 0,0 0 0 0 0,1 0 1 0 0,-1 0-1 0 0,1 0 1 0 0,0 0-1 0 0,-1 0 0 0 0,3 0 1 0 0,5 2-71 0 0,0 0 0 0 0,1 0 1 0 0,0-1-1 0 0,-1-1 0 0 0,18 1 0 0 0,-4-2-1145 0 0,31-3 0 0 0,-20-2-1064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5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93 342 4143 0 0,'-1'2'191'0'0,"-3"6"161"0"0,0 0-1 0 0,-1-1 1 0 0,0 1-1 0 0,-1-1 1 0 0,1 0-1 0 0,-8 6 1 0 0,9-9 1118 0 0,0-1-1 0 0,-1 1 1 0 0,0-1 0 0 0,1 0 0 0 0,-1 0-1 0 0,-8 3 1 0 0,12-5-307 0 0,0-2-931 0 0,0 0 1 0 0,0 0-1 0 0,0 0 0 0 0,1 0 1 0 0,-1 0-1 0 0,0 0 0 0 0,1 0 1 0 0,-1 0-1 0 0,1 0 0 0 0,-1 0 1 0 0,0-2-1 0 0,2 0-103 0 0,-1 0 0 0 0,0 0 0 0 0,0 0 0 0 0,1 0-1 0 0,0 0 1 0 0,0 0 0 0 0,-1 0 0 0 0,2 1 0 0 0,-1-1 0 0 0,2-4 0 0 0,19-27 454 0 0,-21 33-574 0 0,13-17 120 0 0,1 0 0 0 0,0 1-1 0 0,1 1 1 0 0,30-23 0 0 0,80-49-22 0 0,-76 55-43 0 0,-38 25-58 0 0,26-18 20 0 0,0 2 0 0 0,52-24 0 0 0,-87 46-23 0 0,1 1 0 0 0,-1 0 0 0 0,1 0 1 0 0,0 0-1 0 0,-1 0 0 0 0,1 0 0 0 0,0 1 0 0 0,7-1 0 0 0,-10 1-1 0 0,1 0 0 0 0,-1 1 0 0 0,1-1 0 0 0,-1 0 0 0 0,1 1 0 0 0,-1-1 0 0 0,0 1 0 0 0,1 0-1 0 0,-1-1 1 0 0,0 1 0 0 0,0 0 0 0 0,1 0 0 0 0,-1 0 0 0 0,0 0 0 0 0,0 0 0 0 0,0 0 0 0 0,0 0 0 0 0,0 0 0 0 0,0 0 0 0 0,-1 1 0 0 0,1-1 0 0 0,0 0-1 0 0,0 0 1 0 0,-1 1 0 0 0,1-1 0 0 0,0 3 0 0 0,0 1 33 0 0,1 1 0 0 0,-1 0 0 0 0,-1-1-1 0 0,1 1 1 0 0,-1 0 0 0 0,0 0 0 0 0,0 0 0 0 0,-1 6 0 0 0,-11 49 269 0 0,7-38-195 0 0,0-4 7 0 0,-1 0 0 0 0,-14 30-1 0 0,11-28-96 0 0,-9 31-1 0 0,16-30-201 0 0,2-21-141 0 0,11 2-2650 0 0,1-2 1192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5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29 12895 0 0,'0'0'998'0'0,"-2"-10"3054"0"0,2 9-3697 0 0,1 0 1 0 0,-1 1-1 0 0,0-1 1 0 0,0 0-1 0 0,0 0 1 0 0,0 1-1 0 0,0-1 1 0 0,0 0-1 0 0,0 1 1 0 0,0-1-1 0 0,0 0 1 0 0,-1 0-1 0 0,1 1 1 0 0,0-1-1 0 0,0 0 1 0 0,-1 0-1 0 0,1 0-248 0 0,-1 1 0 0 0,1 0 0 0 0,-1-1 0 0 0,1 1-1 0 0,0 0 1 0 0,-1-1 0 0 0,1 1 0 0 0,-1 0 0 0 0,1-1 0 0 0,-1 1 0 0 0,1 0-1 0 0,-1 0 1 0 0,1-1 0 0 0,-1 1 0 0 0,1 0 0 0 0,-1 0 0 0 0,0 0 0 0 0,-2 0-114 0 0,1 0 1 0 0,-1 0-1 0 0,1 0 1 0 0,-1 1-1 0 0,1-1 1 0 0,0 1-1 0 0,-1-1 1 0 0,1 1 0 0 0,-4 1-1 0 0,-1 3-52 0 0,-1 0 0 0 0,1 0 1 0 0,-1 0-1 0 0,2 1 0 0 0,-1 0 0 0 0,1 1 0 0 0,0-1 0 0 0,0 1 1 0 0,-6 9-1 0 0,-8 9-146 0 0,13-17 170 0 0,1 0 0 0 0,0 1 1 0 0,0 0-1 0 0,1 0 0 0 0,-8 16 0 0 0,12-21 28 0 0,-1-1-1 0 0,1 1 0 0 0,0-1 0 0 0,0 1 0 0 0,0-1 0 0 0,1 1 0 0 0,-1 0 0 0 0,1-1 0 0 0,0 1 0 0 0,0 0 0 0 0,0 0 0 0 0,1-1 1 0 0,-1 1-1 0 0,1 0 0 0 0,0-1 0 0 0,0 1 0 0 0,0-1 0 0 0,0 1 0 0 0,3 4 0 0 0,-1-4 10 0 0,-1-1-1 0 0,1 0 1 0 0,-1-1 0 0 0,1 1-1 0 0,0 0 1 0 0,0-1-1 0 0,0 0 1 0 0,1 1 0 0 0,-1-1-1 0 0,1 0 1 0 0,-1-1 0 0 0,1 1-1 0 0,3 1 1 0 0,10 2 15 0 0,28 6 1 0 0,-18-6-12 0 0,-4 1 10 0 0,-1 0 0 0 0,1 1 0 0 0,27 14 0 0 0,-37-12-16 0 0,-5 2 16 0 0,-8-10-8 0 0,0 0 1 0 0,1 0-1 0 0,-1 1 0 0 0,0-1 1 0 0,1 0-1 0 0,-1 0 0 0 0,0 1 1 0 0,0-1-1 0 0,0 0 0 0 0,0 0 0 0 0,-1 1 1 0 0,1-1-1 0 0,0 0 0 0 0,0 0 1 0 0,-1 0-1 0 0,1 1 0 0 0,-1-1 0 0 0,0 2 1 0 0,-1-1 21 0 0,1 1 0 0 0,-1-1-1 0 0,0 0 1 0 0,1 0 0 0 0,-1 0 0 0 0,0 0 0 0 0,0-1 0 0 0,-3 3 0 0 0,-4 1 119 0 0,1 0 0 0 0,-1-1 1 0 0,-15 6-1 0 0,-131 34 845 0 0,68-23-924 0 0,78-18-561 0 0,-50 11 758 0 0,39-11-2652 0 0,1-2-3288 0 0,6-2-2349 0 0</inkml:trace>
  <inkml:trace contextRef="#ctx0" brushRef="#br0" timeOffset="1">712 225 15663 0 0,'20'-18'1956'0'0,"-20"18"-1746"0"0,1-1 0 0 0,-1 1 0 0 0,1-1 0 0 0,0 1 0 0 0,-1-1 0 0 0,1 1 0 0 0,0-1 0 0 0,-1 1 0 0 0,1 0 0 0 0,0-1 0 0 0,0 1 0 0 0,-1 0 0 0 0,1 0 0 0 0,0-1 0 0 0,0 1 0 0 0,-1 0-1 0 0,1 0 1 0 0,1 0 0 0 0,-1 0-8 0 0,-1 1 0 0 0,0-1 0 0 0,1 0 0 0 0,-1 0 0 0 0,0 1 0 0 0,1-1 0 0 0,-1 0 0 0 0,0 1 0 0 0,0-1 0 0 0,1 0 0 0 0,-1 1 0 0 0,0-1 0 0 0,0 0 0 0 0,0 1 0 0 0,0-1 0 0 0,0 1-1 0 0,1-1 1 0 0,-1 0 0 0 0,0 1 0 0 0,0-1 0 0 0,0 1 0 0 0,0-1 0 0 0,0 0 0 0 0,0 1 0 0 0,0 0 0 0 0,-4 19 3556 0 0,0-8-5185 0 0,-5 9 1419 0 0,-1 0-1 0 0,-17 24 1 0 0,14-23-199 0 0,-17 34 0 0 0,20-32-780 0 0,1-1-1 0 0,1 1 1 0 0,-9 48 0 0 0,16-61-984 0 0,1-9 283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5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29 18687 0 0,'13'-29'3681'0'0,"-14"32"-3134"0"0,-12 51 406 0 0,-41 100-1 0 0,-39 49-353 0 0,44-98-170 0 0,-134 234 81 0 0,-27-16-355 0 0,201-309-145 0 0,-105 141-402 0 0,63-91-2407 0 0,50-63 2722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5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14279 0 0,'0'0'1103'0'0,"0"-1"-467"0"0,3-2-90 0 0,0 0-1 0 0,0 0 1 0 0,0 0 0 0 0,1 0 0 0 0,-1 1 0 0 0,0 0-1 0 0,1 0 1 0 0,0-1 0 0 0,-1 2 0 0 0,1-1-1 0 0,5-1 1 0 0,8-2 323 0 0,23-5 1 0 0,-12 4-370 0 0,283-54 1855 0 0,-100 46-7352 0 0,-179 15 2872 0 0,-15 0-205 0 0,-1-1-4013 0 0,-16 2 6119 0 0,1-1-1 0 0,-1 1 1 0 0,1-1 0 0 0,-1 1-1 0 0,1 0 1 0 0,-1-1 0 0 0,0 1-1 0 0,0-1 1 0 0,0 1 0 0 0,0 0-1 0 0,-1 2 1 0 0,-14 35 728 0 0,4-14 1061 0 0,1 2 683 0 0,1 0-1 0 0,2 1 1 0 0,-7 40-1 0 0,13-59-1709 0 0,0 1 0 0 0,1-1 0 0 0,0 0 0 0 0,1 0-1 0 0,0 0 1 0 0,3 12 0 0 0,-2-15-365 0 0,-1 0 1 0 0,2-1 0 0 0,-1 0-1 0 0,0 1 1 0 0,1-1-1 0 0,0 0 1 0 0,0 0-1 0 0,1 0 1 0 0,-1-1-1 0 0,1 1 1 0 0,4 3-1 0 0,-1-2-118 0 0,0 0-1 0 0,1 0 0 0 0,-1-1 1 0 0,1 0-1 0 0,0 0 0 0 0,0-1 0 0 0,1 0 1 0 0,14 5-1 0 0,-17-8-313 0 0,0 1 0 0 0,0-1 0 0 0,0 0 0 0 0,0-1 0 0 0,0 1 0 0 0,0-1 0 0 0,1 0 0 0 0,-1-1 0 0 0,0 1 0 0 0,0-1 0 0 0,0-1 0 0 0,0 1 0 0 0,0-1 0 0 0,6-3 0 0 0,9-5-1470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5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464 132 4607 0 0,'39'-78'1389'0'0,"-26"51"1790"0"0,-2 1 11688 0 0,-18 36-13618 0 0,-5 11-926 0 0,2 0 0 0 0,1 0 0 0 0,0 1-1 0 0,-5 27 1 0 0,-10 23-29 0 0,-135 261 90 0 0,57-132-248 0 0,-33 79-408 0 0,127-264-579 0 0,-1 1-1 0 0,-12 14 0 0 0,14-21-1137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39:5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67 4607 0 0,'4'-10'150'0'0,"1"0"-1"0"0,7-13 0 0 0,-10 21 359 0 0,-4-17 14578 0 0,-12 17-13591 0 0,10 2-1413 0 0,0 1 0 0 0,-1-1 0 0 0,1 1 0 0 0,0 0 0 0 0,0 1 0 0 0,-1-1 0 0 0,1 1-1 0 0,0 0 1 0 0,0 0 0 0 0,1 0 0 0 0,-7 4 0 0 0,-5 5 38 0 0,-19 20 1 0 0,18-17-106 0 0,-1 3-14 0 0,0 0-1 0 0,1 0 0 0 0,1 2 1 0 0,1 0-1 0 0,-19 33 0 0 0,25-37 105 0 0,0 1 0 0 0,1 0-1 0 0,1 0 1 0 0,0 1 0 0 0,1 0-1 0 0,1 0 1 0 0,0 0-1 0 0,-1 21 1 0 0,5-33-59 0 0,0 0 1 0 0,0-1-1 0 0,1 1 0 0 0,-1-1 0 0 0,1 0 1 0 0,0 1-1 0 0,0-1 0 0 0,1 1 1 0 0,2 5-1 0 0,-4-9-37 0 0,1 0 1 0 0,-1-1-1 0 0,1 1 1 0 0,-1-1-1 0 0,1 1 1 0 0,-1-1-1 0 0,1 1 1 0 0,-1-1 0 0 0,1 1-1 0 0,0-1 1 0 0,-1 0-1 0 0,1 1 1 0 0,0-1-1 0 0,-1 0 1 0 0,1 1-1 0 0,0-1 1 0 0,0 0-1 0 0,-1 0 1 0 0,1 0-1 0 0,0 0 1 0 0,-1 0-1 0 0,1 0 1 0 0,0 0-1 0 0,0 0 1 0 0,-1 0-1 0 0,1 0 1 0 0,1 0-1 0 0,18-7 174 0 0,0-4 21 0 0,0-1 0 0 0,-2 0 0 0 0,1-2-1 0 0,16-15 1 0 0,25-29-523 0 0,-22 18-2884 0 0,-14 15-804 0 0,-2 3-4051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595 760 1839 0 0,'0'0'16631'0'0,"1"-1"-15936"0"0,5-3-339 0 0,-1 0 0 0 0,0-1 0 0 0,0 1 0 0 0,-1-1 0 0 0,1 0 0 0 0,3-7 1 0 0,23-37 897 0 0,-9 12-954 0 0,14-22-6 0 0,32-70-1 0 0,19-70-52 0 0,-75 168-268 0 0,11-42 0 0 0,-19 58-84 0 0,-1 1-1 0 0,-1-1 1 0 0,0 0 0 0 0,-1 0-1 0 0,-2-20 1 0 0,1 33 79 0 0,0 1-1 0 0,0-1 1 0 0,0 0 0 0 0,-1 0 0 0 0,1 0 0 0 0,-1 0-1 0 0,1 0 1 0 0,-1 1 0 0 0,0-1 0 0 0,1 0 0 0 0,-1 1 0 0 0,0-1-1 0 0,0 0 1 0 0,-2-1 0 0 0,2 2 20 0 0,0 1 0 0 0,0-1 0 0 0,0 1 1 0 0,0-1-1 0 0,1 1 0 0 0,-1-1 0 0 0,0 1 0 0 0,0 0 0 0 0,-1 0 0 0 0,1-1 1 0 0,0 1-1 0 0,0 0 0 0 0,0 0 0 0 0,0 0 0 0 0,0 0 0 0 0,0 0 1 0 0,0 0-1 0 0,0 0 0 0 0,0 0 0 0 0,0 1 0 0 0,0-1 0 0 0,0 0 0 0 0,0 1 1 0 0,0-1-1 0 0,0 1 0 0 0,0-1 0 0 0,-1 2 0 0 0,-4 1 9 0 0,1 1 0 0 0,0-1 0 0 0,0 1 0 0 0,0 1 0 0 0,0-1 0 0 0,0 1 0 0 0,1 0 0 0 0,-6 8 0 0 0,-27 48 160 0 0,30-49-148 0 0,-16 31 203 0 0,-24 61 0 0 0,-7 50 373 0 0,52-148-557 0 0,-86 260 983 0 0,-79 225-106 0 0,156-461-897 0 0,-42 102 36 0 0,42-110-38 0 0,-1 1 0 0 0,-1-1 0 0 0,-24 31 0 0 0,13-24-741 0 0,-1-2 1 0 0,-42 37-1 0 0,47-49-181 0 0,1 0 1 0 0,-2-1-1 0 0,0-1 0 0 0,-39 18 1 0 0,44-25-6103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24 10591 0 0,'-7'0'182'0'0,"0"1"-1"0"0,0 0 0 0 0,0 1 0 0 0,-7 2 1 0 0,12-3 39 0 0,-1 0 0 0 0,1 0 0 0 0,0 0 0 0 0,-1 1 0 0 0,1-1 0 0 0,-3 4 0 0 0,-6 9 10185 0 0,29-2-8262 0 0,-13-9-2036 0 0,0-2 0 0 0,0 1 0 0 0,0-1 0 0 0,0 0 0 0 0,0 0 0 0 0,1 0 0 0 0,-1-1 0 0 0,6 1 0 0 0,46-5 473 0 0,-40 2-425 0 0,261-40 589 0 0,-96 11-3212 0 0,-155 29-247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9671 0 0,'2'-32'416'0'0,"-1"19"1129"0"0,0 0 3916 0 0,19 16-3483 0 0,-18-1-1831 0 0,1-1 1 0 0,-1 1-1 0 0,1 0 0 0 0,-1 0 0 0 0,0 0 0 0 0,0 1 1 0 0,0-1-1 0 0,0 0 0 0 0,0 1 0 0 0,2 4 1 0 0,14 30 904 0 0,-10-20-604 0 0,-4-8-292 0 0,51 99 1253 0 0,-41-85-1233 0 0,0-1 0 0 0,28 32 0 0 0,-3-10-9 0 0,26 30 68 0 0,-56-63-264 0 0,-1 1-1 0 0,-1 0 1 0 0,0 0 0 0 0,-1 0-1 0 0,5 15 1 0 0,-4-6-1030 0 0,6 31 0 0 0,-7-26-990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5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50 1375 0 0,'0'0'264'0'0,"2"-1"572"0"0,4-5 254 0 0,-5 4 50 0 0,1 1-819 0 0,1-1 1 0 0,-1 0-1 0 0,0 0 1 0 0,0 1-1 0 0,-1-2 1 0 0,3-1-1 0 0,-3 3-65 0 0,25-24 11803 0 0,-26 28-11940 0 0,-15 96-3 0 0,-30 106 0 0 0,35-164-102 0 0,-7 16-540 0 0,-40 93 0 0 0,55-146 446 0 0,-1 8 64 0 0,-2 16-893 0 0,9-34-835 0 0,-1 0 1448 0 0,6-10-3564 0 0,0-4-1171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1127 1 9215 0 0,'-1'1'10863'0'0,"-64"44"-10090"0"0,-2-2 0 0 0,-2-4 0 0 0,-99 43-1 0 0,-233 59-2078 0 0,378-133 1156 0 0,0-2-1 0 0,-1-1 0 0 0,1-1 1 0 0,-1-1-1 0 0,-41 0 0 0 0,54-6 147 0 0,9 2 37 0 0,0 1-1 0 0,1-1 0 0 0,-1 1 0 0 0,0-1 0 0 0,1 1 0 0 0,-1 0 0 0 0,0-1 0 0 0,1 1 0 0 0,-1 0 0 0 0,0 0 0 0 0,1 0 0 0 0,-1 1 0 0 0,0-1 0 0 0,-2 1 1 0 0,2-2-65 0 0,-3-1 74 0 0,5 2-38 0 0,0-1-1 0 0,0 1 0 0 0,0 0 1 0 0,-1-1-1 0 0,1 1 0 0 0,0 0 1 0 0,0-1-1 0 0,0 1 1 0 0,0 0-1 0 0,0-1 0 0 0,0 1 1 0 0,0 0-1 0 0,0-1 0 0 0,0 1 1 0 0,0 0-1 0 0,0-1 1 0 0,0 1-1 0 0,0 0 0 0 0,1-1 1 0 0,-1 1-1 0 0,0 0 0 0 0,0-1 1 0 0,0 1-1 0 0,0 0 1 0 0,1-1-1 0 0,-1 1 0 0 0,0-1 1 0 0,5-7 81 0 0,-2 4-29 0 0,0 1-1 0 0,0 0 0 0 0,1 0 1 0 0,-1 1-1 0 0,0-1 0 0 0,1 1 1 0 0,0-1-1 0 0,6-2 1 0 0,35-11 660 0 0,-30 11-430 0 0,-11 4-190 0 0,-1 0-1 0 0,1 0 0 0 0,0 1 0 0 0,0-1 0 0 0,0 1 0 0 0,0 0 0 0 0,-1 0 0 0 0,8 1 1 0 0,-10-1-60 0 0,1 0 0 0 0,-1 0 0 0 0,1 1 0 0 0,-1-1 0 0 0,1 1 0 0 0,-1-1 0 0 0,1 1 0 0 0,-1 0 1 0 0,1-1-1 0 0,-1 1 0 0 0,0 0 0 0 0,0 0 0 0 0,1 0 0 0 0,-1 0 0 0 0,0 0 0 0 0,0 0 0 0 0,0 1 0 0 0,0-1 1 0 0,0 0-1 0 0,0 0 0 0 0,0 1 0 0 0,-1-1 0 0 0,1 0 0 0 0,1 3 0 0 0,-1 4 29 0 0,0-1 0 0 0,0 1-1 0 0,0 0 1 0 0,-1-1 0 0 0,0 1 0 0 0,0 0 0 0 0,-1 0-1 0 0,0-1 1 0 0,-1 1 0 0 0,-2 9 0 0 0,-3 7 126 0 0,-20 42 1 0 0,-79 132 416 0 0,21-43-482 0 0,65-114-113 0 0,-27 79 0 0 0,46-114-25 0 0,-1-1-1 0 0,1 0 1 0 0,0 1 0 0 0,0-1-1 0 0,1 0 1 0 0,0 1 0 0 0,0 5-1 0 0,0-10-6 0 0,0 0-1 0 0,0 0 0 0 0,0 1 1 0 0,0-1-1 0 0,1 0 0 0 0,-1 0 1 0 0,1 0-1 0 0,-1 0 0 0 0,1 0 1 0 0,-1 0-1 0 0,1 1 1 0 0,-1-1-1 0 0,1 0 0 0 0,0-1 1 0 0,-1 1-1 0 0,1 0 0 0 0,0 0 1 0 0,0 0-1 0 0,0 0 0 0 0,0-1 1 0 0,0 1-1 0 0,0 0 0 0 0,0-1 1 0 0,0 1-1 0 0,0-1 1 0 0,0 1-1 0 0,0-1 0 0 0,0 1 1 0 0,1-1-1 0 0,-1 0 0 0 0,0 0 1 0 0,0 1-1 0 0,0-1 0 0 0,1 0 1 0 0,-1 0-1 0 0,0 0 0 0 0,2-1 1 0 0,4 1-301 0 0,0-2 0 0 0,-1 1 0 0 0,1-1 0 0 0,0 0 0 0 0,7-3 0 0 0,19-9-803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16583 0 0,'0'0'1506'0'0,"0"2"-1241"0"0,1 2-146 0 0,-1-1 0 0 0,0 1 0 0 0,1-1 0 0 0,0 0 0 0 0,-1 1 0 0 0,2-1 0 0 0,-1 1 0 0 0,0-1 1 0 0,1 0-1 0 0,-1 0 0 0 0,1 0 0 0 0,0 0 0 0 0,0 0 0 0 0,0 0 0 0 0,0 0 0 0 0,1-1 0 0 0,-1 1 0 0 0,1-1 0 0 0,4 4 0 0 0,5 3 516 0 0,1-1 0 0 0,0-1 0 0 0,21 9-1 0 0,11 6 75 0 0,-28-12-523 0 0,0 1-1 0 0,0 1 0 0 0,-1 0 1 0 0,28 27-1 0 0,-40-35-181 0 0,-1 1 0 0 0,1-1-1 0 0,-1 0 1 0 0,0 1 0 0 0,0 0-1 0 0,-1 0 1 0 0,1 0 0 0 0,-1 0 0 0 0,0 0-1 0 0,0 0 1 0 0,-1 0 0 0 0,0 1-1 0 0,0-1 1 0 0,0 1 0 0 0,0-1 0 0 0,-1 1-1 0 0,0-1 1 0 0,0 1 0 0 0,0-1-1 0 0,-1 1 1 0 0,0-1 0 0 0,0 1-1 0 0,-2 5 1 0 0,0-3-52 0 0,0-1-1 0 0,-1 0 1 0 0,0 1-1 0 0,0-1 1 0 0,-1-1-1 0 0,1 1 1 0 0,-1-1 0 0 0,-1 1-1 0 0,1-2 1 0 0,-1 1-1 0 0,0 0 1 0 0,-9 5-1 0 0,1-2-180 0 0,0 0 0 0 0,-1 0 0 0 0,0-1-1 0 0,-31 10 1 0 0,39-15-11 0 0,1-2 0 0 0,-1 1-1 0 0,-10 1 1 0 0,-3-4-1850 0 0,4-5-3992 0 0,8-1-9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1022 14335 0 0,'0'0'662'0'0,"-1"2"-18"0"0,-1 3-612 0 0,0 0 0 0 0,0 1 0 0 0,1-1 0 0 0,-1 9 0 0 0,-3 7 1665 0 0,5-21-1615 0 0,1 1 1 0 0,-1-1-1 0 0,0 0 0 0 0,0 1 1 0 0,0-1-1 0 0,0 1 1 0 0,0-1-1 0 0,0 1 0 0 0,0-1 1 0 0,1 0-1 0 0,-1 1 0 0 0,0-1 1 0 0,0 1-1 0 0,1-1 1 0 0,-1 0-1 0 0,0 1 0 0 0,0-1 1 0 0,1 0-1 0 0,-1 1 1 0 0,1-1-1 0 0,-1 0 0 0 0,0 0 1 0 0,1 1-1 0 0,-1-1 0 0 0,0 0 1 0 0,1 0-1 0 0,-1 0 1 0 0,1 0-1 0 0,-1 1 0 0 0,1-1 1 0 0,-1 0-1 0 0,0 0 1 0 0,2 0-1 0 0,15 2 1170 0 0,-11-4-1037 0 0,-1 1 0 0 0,1-1 0 0 0,0 0-1 0 0,-1-1 1 0 0,1 1 0 0 0,-1-1 0 0 0,0 0 0 0 0,7-5 0 0 0,39-35 495 0 0,-43 36-607 0 0,23-23 70 0 0,-1 0 0 0 0,-2-3 0 0 0,-1 0 1 0 0,27-45-1 0 0,-19 19 0 0 0,52-118 1 0 0,-51 88-155 0 0,-3-2 0 0 0,26-119 0 0 0,-54 186-171 0 0,2-32-1 0 0,-6 45 50 0 0,-1 1 1 0 0,0-1-1 0 0,0 1 0 0 0,-2-1 1 0 0,-3-16-1 0 0,5 26 85 0 0,0 0 1 0 0,-1-1-1 0 0,1 1 0 0 0,-1 0 1 0 0,1-1-1 0 0,-1 1 0 0 0,1 0 1 0 0,-1 0-1 0 0,0-1 0 0 0,0 1 0 0 0,1 0 1 0 0,-1 0-1 0 0,0 0 0 0 0,0 0 1 0 0,0 0-1 0 0,0 0 0 0 0,-1 0 1 0 0,1 0-1 0 0,0 1 0 0 0,0-1 0 0 0,-2 0 1 0 0,1 0-3 0 0,1 1-1 0 0,-1 0 1 0 0,0 0 0 0 0,1-1 0 0 0,-1 1-1 0 0,0 1 1 0 0,0-1 0 0 0,1 0-1 0 0,-1 0 1 0 0,0 1 0 0 0,1-1 0 0 0,-1 1-1 0 0,0-1 1 0 0,-2 2 0 0 0,-4 2-40 0 0,0 1 1 0 0,1 0-1 0 0,-1 1 1 0 0,1-1-1 0 0,-8 9 0 0 0,-11 13 37 0 0,2 1-1 0 0,0 1 1 0 0,3 0-1 0 0,0 2 0 0 0,2 1 1 0 0,-17 35-1 0 0,-75 211-122 0 0,92-223 140 0 0,-228 577 358 0 0,230-589-316 0 0,-7 17 56 0 0,-2-2 0 0 0,-47 77 0 0 0,50-102-34 0 0,-1-1 1 0 0,-3-1-1 0 0,0-1 0 0 0,-2-1 1 0 0,0-2-1 0 0,-61 42 0 0 0,54-42 58 0 0,17-13-215 0 0,0 0 0 0 0,-1-1 0 0 0,-37 18 0 0 0,55-31-150 0 0,17-16-2582 0 0,8-7-182 0 0,-16 14 874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28 10591 0 0,'-18'9'874'0'0,"8"-4"-790"0"0,0 0 0 0 0,-14 11 0 0 0,21-14 496 0 0,0 1 1 0 0,0 0-1 0 0,1-1 0 0 0,-1 1 1 0 0,1 0-1 0 0,-5 7 4292 0 0,8-9-3765 0 0,0 1-1005 0 0,0 0 0 0 0,0 0 0 0 0,0-1 0 0 0,0 1 0 0 0,1 0 0 0 0,-1-1 0 0 0,1 1 0 0 0,-1-1 0 0 0,1 0 0 0 0,-1 0 0 0 0,1 1 0 0 0,0-1 0 0 0,-1 0 0 0 0,1 0 0 0 0,0 0 0 0 0,0-1 0 0 0,0 1 0 0 0,0 0 0 0 0,0-1 0 0 0,0 1 0 0 0,0-1 0 0 0,3 1 0 0 0,8 0 147 0 0,-1 0-1 0 0,19-1 1 0 0,-27 0-192 0 0,175-17 935 0 0,-2-16-418 0 0,60-8-468 0 0,-222 39-195 0 0,1 0-928 0 0,0 0 1 0 0,-1 0-1 0 0,1-2 1 0 0,18-6-1 0 0,-23 5-643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24 16095 0 0,'-4'-7'787'0'0,"1"-1"-342"0"0,2 7-57 0 0,1 0-254 0 0,-5-5 1488 0 0,14 21-976 0 0,1 1 0 0 0,1-1 0 0 0,0-1 0 0 0,1 0 0 0 0,27 24 0 0 0,-16-15-250 0 0,5 9-168 0 0,-21-23-599 0 0,0-1 0 0 0,0 0 0 0 0,1-1 0 0 0,0 0 0 0 0,12 9 0 0 0,-10-11-4988 0 0,3-3-1700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4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0 9215 0 0,'0'0'8976'0'0,"-1"2"-7880"0"0,-3 6-606 0 0,-2 0-1 0 0,1 0 0 0 0,-1-1 1 0 0,0 0-1 0 0,-11 10 1 0 0,-40 33 70 0 0,45-41-510 0 0,-13 11-362 0 0,-1-1-1 0 0,-1-1 1 0 0,-1-2 0 0 0,0 0 0 0 0,-2-2 0 0 0,1-1 0 0 0,-61 17 0 0 0,70-26 32 0 0,0-2 0 0 0,0 0 0 0 0,-1-1 1 0 0,-32-2-1 0 0,-14-1 307 0 0,65 2 311 0 0,5 0-192 0 0,20 6 169 0 0,22 6 206 0 0,-41-11-404 0 0,0 1-1 0 0,-1-1 1 0 0,1 1 0 0 0,0 0-1 0 0,-1 0 1 0 0,1 0 0 0 0,-1 1-1 0 0,4 2 1 0 0,-6-3-72 0 0,1 0 1 0 0,-1 0-1 0 0,0-1 0 0 0,0 1 0 0 0,1 0 1 0 0,-1 1-1 0 0,-1-1 0 0 0,1 0 0 0 0,0 0 0 0 0,-1 0 1 0 0,1 0-1 0 0,-1 1 0 0 0,1-1 0 0 0,-1 0 0 0 0,0 0 1 0 0,0 1-1 0 0,0-1 0 0 0,0 0 0 0 0,-1 0 1 0 0,1 1-1 0 0,0-1 0 0 0,-1 0 0 0 0,-1 4 0 0 0,-2 4 60 0 0,0-1 0 0 0,0 0-1 0 0,-10 16 1 0 0,-29 36 256 0 0,-6 11-139 0 0,43-62-199 0 0,0 1 0 0 0,1-1 0 0 0,1 1-1 0 0,0 0 1 0 0,-4 16 0 0 0,7-25-18 0 0,1-1 1 0 0,0 1-1 0 0,-1 0 0 0 0,1 0 1 0 0,0-1-1 0 0,0 1 0 0 0,0 0 1 0 0,0 0-1 0 0,0 0 0 0 0,1-1 1 0 0,-1 1-1 0 0,0 0 0 0 0,1 0 1 0 0,-1-1-1 0 0,3 4 0 0 0,-3-4-79 0 0,1-1-1 0 0,-1 1 0 0 0,1 0 0 0 0,-1-1 1 0 0,1 1-1 0 0,0 0 0 0 0,-1-1 0 0 0,1 1 0 0 0,0-1 1 0 0,0 0-1 0 0,-1 1 0 0 0,1-1 0 0 0,0 1 1 0 0,0-1-1 0 0,0 0 0 0 0,0 0 0 0 0,1 1 0 0 0,13-1-6768 0 0,-4-4 171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11055 0 0,'-7'-1'1144'0'0,"2"1"-926"0"0,1 0-1 0 0,0 1 0 0 0,-1-1 1 0 0,1 1-1 0 0,0 0 0 0 0,0 0 1 0 0,0 1-1 0 0,0-1 0 0 0,0 1 0 0 0,0 0 1 0 0,0 0-1 0 0,0 0 0 0 0,1 0 1 0 0,-5 4-1 0 0,-5 4 716 0 0,2 0 0 0 0,-19 20 0 0 0,-25 37 74 0 0,3 3-1 0 0,-54 94 1 0 0,92-140-958 0 0,1 0 0 0 0,1 1 1 0 0,-14 42-1 0 0,22-53 0 0 0,0-1-1 0 0,1 1 0 0 0,1 0 1 0 0,0 0-1 0 0,1 0 1 0 0,0 0-1 0 0,1 1 1 0 0,3 25-1 0 0,-2-35-109 0 0,1-1 0 0 0,-1 1 0 0 0,1 0 1 0 0,0-1-1 0 0,0 1 0 0 0,0-1 0 0 0,0 0 0 0 0,1 0 0 0 0,4 7 0 0 0,10 4-6012 0 0,-6-9-485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10591 0 0,'0'0'819'0'0,"-1"2"-534"0"0,-2 7 352 0 0,1-1-1 0 0,-1 1 1 0 0,1 0-1 0 0,1 0 0 0 0,0 0 1 0 0,0 0-1 0 0,1 0 1 0 0,0 0-1 0 0,0 0 1 0 0,1 1-1 0 0,0-1 1 0 0,1 0-1 0 0,0-1 0 0 0,0 1 1 0 0,1 0-1 0 0,0-1 1 0 0,8 17-1 0 0,-4-14-424 0 0,-1 0 0 0 0,2-1 0 0 0,-1 1 0 0 0,1-1-1 0 0,1-1 1 0 0,0 0 0 0 0,0 0 0 0 0,15 10 0 0 0,-13-10-211 0 0,2-1-1 0 0,-1-1 1 0 0,1 0 0 0 0,14 6 0 0 0,-19-10-673 0 0,0-1-1 0 0,-1 0 1 0 0,1 0 0 0 0,0 0 0 0 0,11 0 0 0 0,-1-2-7046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0 12895 0 0,'0'0'998'0'0,"-8"4"-381"0"0,1-1 94 0 0,1 1-1 0 0,-1-1 1 0 0,1 2-1 0 0,0-1 1 0 0,1 1-1 0 0,-1-1 1 0 0,1 2 0 0 0,0-1-1 0 0,-8 10 1 0 0,-4 9 50 0 0,-14 26-1 0 0,29-46-666 0 0,-125 244 890 0 0,69-128-851 0 0,18-34-180 0 0,-50 158 0 0 0,30-83-1265 0 0,37-105-64 0 0,22-55 600 0 0,17-8-8775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12895 0 0,'0'0'2028'0'0,"0"3"-1324"0"0,1 6-335 0 0,0 1-1 0 0,0 0 0 0 0,1 0 0 0 0,5 14 1 0 0,16 41-241 0 0,-18-52 9 0 0,29 66 891 0 0,45 74 1 0 0,-20-41-65 0 0,-44-79-443 0 0,0 0 0 0 0,-3 1 0 0 0,0 0 0 0 0,-3 1 0 0 0,0 0-1 0 0,-3 0 1 0 0,0 1 0 0 0,0 67 0 0 0,-6-89-318 0 0,0 27 424 0 0,-8 72 1 0 0,6-101-599 0 0,-1 1 0 0 0,0-1 0 0 0,0-1 0 0 0,-1 1 0 0 0,-1-1 0 0 0,0 1 0 0 0,0-1 0 0 0,-1 0 0 0 0,0-1 0 0 0,-12 15 0 0 0,12-17-180 0 0,-1-1 1 0 0,0 0-1 0 0,-1 0 0 0 0,-14 10 0 0 0,18-14-254 0 0,0-1 0 0 0,-1 1 0 0 0,1-1 1 0 0,-1 0-1 0 0,0-1 0 0 0,1 1 0 0 0,-1-1 1 0 0,0 0-1 0 0,0 0 0 0 0,0-1 0 0 0,-7 1 0 0 0,11-1-32 0 0,-5 0 102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5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1 438 8663 0 0,'0'0'7803'0'0,"1"-1"-7156"0"0,55-39 1947 0 0,-14 11-1762 0 0,-16 10-525 0 0,6-3-118 0 0,-2-2 1 0 0,43-42 0 0 0,-49 39-194 0 0,-1-1 1 0 0,-2-1-1 0 0,0-1 0 0 0,-2-1 0 0 0,26-59 1 0 0,-44 88-156 0 0,-3 3-1409 0 0,0-1 1090 0 0,-1 0 0 0 0,1 1 1 0 0,0-1-1 0 0,0 1 0 0 0,0 0 1 0 0,0 0-1 0 0,-4 1 1 0 0,6-1 377 0 0,-13 6-3971 0 0,1 4-988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11 8751 0 0,'8'-11'12568'0'0,"-6"17"-12350"0"0,-1 0-1 0 0,0-1 1 0 0,0 1-1 0 0,0 0 1 0 0,-1 0-1 0 0,0 0 1 0 0,0 0-1 0 0,0 0 1 0 0,-1-1-1 0 0,0 1 1 0 0,-3 11-1 0 0,-3 7 115 0 0,-14 32-1 0 0,18-48-217 0 0,-64 133 303 0 0,27-59-365 0 0,38-80-186 0 0,-5 20 173 0 0,7-21-162 0 0,-1-1 1 0 0,1 1-1 0 0,0-1 1 0 0,0 1 0 0 0,0 0-1 0 0,0-1 1 0 0,0 1-1 0 0,0-1 1 0 0,1 1-1 0 0,-1 0 1 0 0,0-1 0 0 0,0 1-1 0 0,0-1 1 0 0,0 1-1 0 0,1-1 1 0 0,-1 1-1 0 0,0-1 1 0 0,0 1 0 0 0,1-1-1 0 0,-1 1 1 0 0,1-1-1 0 0,-1 1 1 0 0,0-1-1 0 0,1 0 1 0 0,-1 1 0 0 0,1-1-1 0 0,-1 0 1 0 0,1 1-1 0 0,-1-1 1 0 0,1 0-1 0 0,-1 0 1 0 0,1 1 0 0 0,-1-1-1 0 0,1 0 1 0 0,-1 0-1 0 0,2 0 1 0 0,9 1-7437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3223 0 0,'0'0'136'0'0,"6"-7"40"0"0,1 0-176 0 0,0 1 0 0 0,4 3 0 0 0,1 1 1512 0 0,3 2 272 0 0,1 0 48 0 0,4 2-5120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6 11519 0 0,'-2'0'2994'0'0,"-1"-2"-2363"0"0,-1 1-1 0 0,1 0 1 0 0,0 1 0 0 0,-1-1 0 0 0,1 1 0 0 0,-1 0 0 0 0,1-1 0 0 0,-7 2 0 0 0,3 0-186 0 0,0 0 0 0 0,0 1 1 0 0,-13 4-1 0 0,0 3-603 0 0,-36 21-1 0 0,41-21 615 0 0,-25 15-589 0 0,1 2 0 0 0,-66 59-1 0 0,103-83 81 0 0,0-1-1 0 0,1 0 0 0 0,0 1 1 0 0,-1 0-1 0 0,1-1 1 0 0,0 1-1 0 0,0 0 0 0 0,0-1 1 0 0,0 1-1 0 0,0 0 1 0 0,0 0-1 0 0,0 0 0 0 0,0 3 1 0 0,1-4 26 0 0,0 0 1 0 0,0 0-1 0 0,0 0 1 0 0,0 0-1 0 0,0 0 1 0 0,1 0-1 0 0,-1 0 1 0 0,0 0-1 0 0,1 0 1 0 0,-1 0-1 0 0,0-1 1 0 0,1 1-1 0 0,-1 0 1 0 0,1 0-1 0 0,0 0 1 0 0,-1-1-1 0 0,1 1 1 0 0,0 0-1 0 0,-1-1 1 0 0,1 1-1 0 0,0-1 1 0 0,0 1-1 0 0,-1 0 1 0 0,1-1-1 0 0,0 0 1 0 0,0 1-1 0 0,0-1 1 0 0,0 1-1 0 0,0-1 1 0 0,1 0-1 0 0,24 10-43 0 0,-1 1-1 0 0,0 0 1 0 0,-1 2-1 0 0,30 21 0 0 0,-42-25 238 0 0,0 0-1 0 0,-1 1 0 0 0,0 0 1 0 0,0 0-1 0 0,-2 1 0 0 0,1 1 1 0 0,-1 0-1 0 0,-1 0 1 0 0,12 22-1 0 0,-19-32-84 0 0,0 1 0 0 0,0 0 0 0 0,0-1 0 0 0,0 1 0 0 0,0-1 0 0 0,-1 1 0 0 0,1 0 0 0 0,-1-1 0 0 0,0 1 0 0 0,0 0 0 0 0,0 0 0 0 0,0-1 0 0 0,0 1 0 0 0,-1 3 0 0 0,0-4-26 0 0,1 0 1 0 0,-1 0-1 0 0,0 0 0 0 0,0-1 0 0 0,0 1 0 0 0,0 0 0 0 0,-1 0 0 0 0,1-1 1 0 0,0 1-1 0 0,-1-1 0 0 0,1 1 0 0 0,-1-1 0 0 0,0 1 0 0 0,1-1 0 0 0,-1 0 1 0 0,0 0-1 0 0,0 0 0 0 0,0 0 0 0 0,-2 1 0 0 0,-8 2 101 0 0,0 0-1 0 0,-1 0 0 0 0,0-1 1 0 0,0-1-1 0 0,0 0 0 0 0,-15 0 1 0 0,3-1-75 0 0,0-2-1 0 0,-32-4 1 0 0,38 2-696 0 0,0-1 1 0 0,0 0-1 0 0,-32-14 0 0 0,33 11-619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711 245 5983 0 0,'0'0'464'0'0,"0"-9"63"0"0,1 5 256 0 0,-1 1 0 0 0,1 0 1 0 0,-1 0-1 0 0,1-1 0 0 0,0 1 0 0 0,0 0 0 0 0,1 0 0 0 0,-1 0 1 0 0,0 0-1 0 0,1 1 0 0 0,0-1 0 0 0,3-4 0 0 0,4-4 646 0 0,16-15 0 0 0,-17 18-864 0 0,9-8 218 0 0,-3 3 96 0 0,16-20 1 0 0,-27 29-789 0 0,0-1 1 0 0,0 1 0 0 0,0 0 0 0 0,-1-1 0 0 0,1 0 0 0 0,-1 1 0 0 0,0-1 0 0 0,-1 0 0 0 0,3-10 0 0 0,-4 14-91 0 0,0 0 0 0 0,1 0 0 0 0,-1 0 0 0 0,0 0 0 0 0,0 0 0 0 0,0 1 0 0 0,0-1 1 0 0,0 0-1 0 0,0 0 0 0 0,0 0 0 0 0,-1 0 0 0 0,1 0 0 0 0,0 0 0 0 0,0 0 0 0 0,-1 0 0 0 0,1 0 0 0 0,-1 0 0 0 0,1 1 0 0 0,0-1 0 0 0,-1 0 0 0 0,0 0 0 0 0,1 0 0 0 0,-1 1 0 0 0,1-1 0 0 0,-1 0 0 0 0,0 1 0 0 0,0-1 1 0 0,1 1-1 0 0,-1-1 0 0 0,0 1 0 0 0,0-1 0 0 0,0 1 0 0 0,0-1 0 0 0,1 1 0 0 0,-1 0 0 0 0,0-1 0 0 0,0 1 0 0 0,0 0 0 0 0,0 0 0 0 0,-2 0 0 0 0,-3-1-49 0 0,0 1 0 0 0,0 1 0 0 0,0-1 0 0 0,0 1-1 0 0,-7 2 1 0 0,9-2-13 0 0,-25 6-99 0 0,1 1 0 0 0,-1 1 0 0 0,2 1 0 0 0,-30 16 0 0 0,19-6 129 0 0,1 3 0 0 0,-40 30 0 0 0,29-14 31 0 0,43-34 0 0 0,0 1 0 0 0,0-1 0 0 0,0 1 0 0 0,1 0 0 0 0,0 0 0 0 0,-5 9 0 0 0,7-5 0 0 0,3-9 5 0 0,0 0-1 0 0,-1 0 0 0 0,1 1 1 0 0,0-1-1 0 0,0 0 1 0 0,0-1-1 0 0,0 1 1 0 0,0 0-1 0 0,0 0 0 0 0,0 0 1 0 0,0-1-1 0 0,0 1 1 0 0,0 0-1 0 0,1-1 0 0 0,-1 1 1 0 0,0-1-1 0 0,0 1 1 0 0,1-1-1 0 0,-1 0 1 0 0,0 0-1 0 0,1 1 0 0 0,-1-1 1 0 0,2 0-1 0 0,32 0 130 0 0,-17-1-154 0 0,0-2 1 0 0,0 0-1 0 0,0 0 0 0 0,-1-2 0 0 0,0 0 1 0 0,0-2-1 0 0,0 1 0 0 0,-1-2 0 0 0,0 0 1 0 0,23-16-1 0 0,-34 20-75 0 0,0 0 1 0 0,0 0-1 0 0,0-1 1 0 0,-1 0-1 0 0,0 0 1 0 0,5-8-1 0 0,-8 12-18 0 0,-10 13-672 0 0,-19 31 688 0 0,2 2 1 0 0,-30 68 0 0 0,34-66 101 0 0,-32 78 196 0 0,-48 174 1 0 0,80-226-84 0 0,-69 191 846 0 0,71-218-193 0 0,-49 80 0 0 0,59-110-553 0 0,-1 0 0 0 0,-1-1 1 0 0,-1 0-1 0 0,0-1 0 0 0,-1-1 1 0 0,0 0-1 0 0,-32 22 0 0 0,44-34-215 0 0,0 1-1 0 0,-1-1 1 0 0,1 0 0 0 0,-1 0 0 0 0,0 0-1 0 0,1 0 1 0 0,-1 0 0 0 0,0-1-1 0 0,0 1 1 0 0,1-1 0 0 0,-6 0-1 0 0,6 0-4 0 0,1 0-1 0 0,0 0 1 0 0,0 0 0 0 0,0-1-1 0 0,0 1 1 0 0,0 0-1 0 0,0-1 1 0 0,0 1 0 0 0,0-1-1 0 0,0 1 1 0 0,0-1-1 0 0,0 1 1 0 0,0-1 0 0 0,1 0-1 0 0,-1 1 1 0 0,0-1 0 0 0,0 0-1 0 0,1 0 1 0 0,-1 0-1 0 0,0 0 1 0 0,1 0 0 0 0,-1 0-1 0 0,1 1 1 0 0,-1-1-1 0 0,1-1 1 0 0,-1 1 0 0 0,1 0-1 0 0,0 0 1 0 0,-1 0-1 0 0,1 0 1 0 0,0 0 0 0 0,0 0-1 0 0,0-1 1 0 0,-1-6-104 0 0,1 0 0 0 0,1 0 0 0 0,-1 0 0 0 0,1 0 0 0 0,3-14 1 0 0,16-41-2075 0 0,-13 43 730 0 0,7-23-6420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42 18887 0 0,'11'-30'1712'0'0,"-11"29"-1666"0"0,1 0 0 0 0,-1 0-1 0 0,0 0 1 0 0,1 1 0 0 0,-1-1 0 0 0,1 0-1 0 0,-1 0 1 0 0,1 1 0 0 0,0-1 0 0 0,-1 0 0 0 0,1 1-1 0 0,1-2 1 0 0,-2 2-2 0 0,1 0 0 0 0,-1 0 0 0 0,0 0 0 0 0,1 0 0 0 0,-1 0 0 0 0,0 0-1 0 0,0-1 1 0 0,1 1 0 0 0,-1 0 0 0 0,0 0 0 0 0,1 0 0 0 0,-1 0 0 0 0,0 0 0 0 0,1 1 0 0 0,-1-1 0 0 0,0 0 0 0 0,1 0-1 0 0,-1 0 1 0 0,0 0 0 0 0,0 0 0 0 0,1 0 0 0 0,-1 0 0 0 0,1 1 0 0 0,9 12 1004 0 0,-9-12-1169 0 0,0 3 225 0 0,1-1-1 0 0,0 1 1 0 0,-1 0-1 0 0,0 1 1 0 0,0-1-1 0 0,0 0 1 0 0,-1 0-1 0 0,1 0 1 0 0,-1 6-1 0 0,-3 38 632 0 0,3-46-705 0 0,-9 51 644 0 0,-28 98 0 0 0,24-106-558 0 0,4-20-369 0 0,0-1-1 0 0,-2 0 1 0 0,-16 27-1 0 0,25-48 209 0 0,-3 5-3008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18111 0 0,'0'0'1639'0'0,"0"6"-566"0"0,-3 8 126 0 0,0 1 0 0 0,-9 22-1 0 0,3-13-586 0 0,-1 10-401 0 0,2 1-1 0 0,1 0 1 0 0,2 1 0 0 0,1 0-1 0 0,1 37 1 0 0,8-44-120 0 0,-5-28 417 0 0,2-1-468 0 0,0-1 1 0 0,0 0-1 0 0,0 0 0 0 0,0 0 1 0 0,0 0-1 0 0,0-1 0 0 0,0 1 1 0 0,-1 0-1 0 0,3-3 1 0 0,0 1 11 0 0,7-7 41 0 0,1 0 0 0 0,16-22-1 0 0,-5 5-37 0 0,10-8-21 0 0,-11 10-66 0 0,1 0 1 0 0,2 2 0 0 0,33-25-1 0 0,-37 34-1474 0 0,1 1 1 0 0,0 0-1 0 0,26-10 1 0 0,-33 18-353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64 16759 0 0,'0'0'1514'0'0,"2"1"-1242"0"0,10 0 164 0 0,1 0 1 0 0,0-1 0 0 0,0 0 0 0 0,-1-1 0 0 0,1-1 0 0 0,0 0-1 0 0,-1 0 1 0 0,0-1 0 0 0,1-1 0 0 0,-1 0 0 0 0,-1-1-1 0 0,1 0 1 0 0,-1 0 0 0 0,1-2 0 0 0,13-9 0 0 0,-25 16-436 0 0,1-1-1 0 0,-1 1 1 0 0,0 0 0 0 0,0 0 0 0 0,0 0 0 0 0,1 0 0 0 0,-1 0-1 0 0,0 0 1 0 0,0 0 0 0 0,0 0 0 0 0,0 0 0 0 0,0 0-1 0 0,1-1 1 0 0,-1 1 0 0 0,0 0 0 0 0,0 0 0 0 0,0 0 0 0 0,0 0-1 0 0,0-1 1 0 0,0 1 0 0 0,1 0 0 0 0,-1 0 0 0 0,0 0-1 0 0,0 0 1 0 0,0-1 0 0 0,0 1 0 0 0,0 0 0 0 0,0 0 0 0 0,0 0-1 0 0,0-1 1 0 0,0 1 0 0 0,0 0 0 0 0,0 0 0 0 0,0 0-1 0 0,0 0 1 0 0,0-1 0 0 0,0 1 0 0 0,0 0 0 0 0,0 0 0 0 0,0 0-1 0 0,0-1 1 0 0,0 1 0 0 0,-1 0 0 0 0,1 0 0 0 0,0 0 0 0 0,0 0-1 0 0,0-1 1 0 0,0 1 0 0 0,-13-2-59 0 0,-20 5-83 0 0,20 3 104 0 0,0-1-1 0 0,0 2 1 0 0,0 0-1 0 0,1 0 1 0 0,-12 10-1 0 0,7-5 23 0 0,-21 17-10 0 0,-45 43-1 0 0,75-66 32 0 0,-7 9 55 0 0,0-1 0 0 0,1 2 0 0 0,-13 17 0 0 0,23-28-45 0 0,1-1-1 0 0,0 1 0 0 0,0-1 1 0 0,1 1-1 0 0,0 0 1 0 0,-1 0-1 0 0,1 0 1 0 0,1 0-1 0 0,-1 0 1 0 0,1 1-1 0 0,0-1 1 0 0,0 0-1 0 0,1 1 1 0 0,-1-1-1 0 0,1 0 1 0 0,1 1-1 0 0,0 5 0 0 0,-1-8-27 0 0,1-1 0 0 0,0 1 0 0 0,0 0 0 0 0,1-1 0 0 0,-1 0-1 0 0,0 1 1 0 0,1-1 0 0 0,0 0 0 0 0,-1 1 0 0 0,1-1 0 0 0,0 0-1 0 0,0 0 1 0 0,0-1 0 0 0,0 1 0 0 0,1 0 0 0 0,-1-1 0 0 0,3 2-1 0 0,0 0-280 0 0,1 0 1 0 0,0-1-1 0 0,0 0 0 0 0,-1 0 0 0 0,1-1 0 0 0,9 2 0 0 0,11 0-1763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0 375 15575 0 0,'0'0'5122'0'0,"2"-1"-3959"0"0,12-12-46 0 0,1 2-1 0 0,19-13 1 0 0,1 1-595 0 0,326-214 516 0 0,-329 218-1012 0 0,58-24 1 0 0,-76 40-27 0 0,-13 2 0 0 0,-1 1-1 0 0,0 0 1 0 0,1 0-1 0 0,-1 0 1 0 0,0 0-1 0 0,1 0 1 0 0,-1 0-1 0 0,0 0 1 0 0,1 0-1 0 0,-1 0 1 0 0,0 0-1 0 0,1 0 1 0 0,-1 0-1 0 0,1 0 1 0 0,-1 0-1 0 0,0 1 1 0 0,1-1-1 0 0,-1 0 1 0 0,0 0-1 0 0,1 0 1 0 0,-1 0-1 0 0,0 1 1 0 0,1-1-1 0 0,0 2-3 0 0,-1-1 0 0 0,1 1 0 0 0,-1-1 0 0 0,1 1 1 0 0,-1-1-1 0 0,0 1 0 0 0,0 0 0 0 0,1-1 0 0 0,-1 1 0 0 0,0-1 0 0 0,0 1 0 0 0,-1 0 0 0 0,1-1 1 0 0,0 1-1 0 0,-1 1 0 0 0,-7 27 21 0 0,7-28-13 0 0,-31 78 241 0 0,22-56-138 0 0,0 1-1 0 0,-10 37 1 0 0,17-50-81 0 0,1-1 1 0 0,0 0-1 0 0,1 1 0 0 0,0 14 0 0 0,1-23-42 0 0,1 0-1 0 0,-1 0 1 0 0,0-1 0 0 0,1 1-1 0 0,-1 0 1 0 0,1 0 0 0 0,0-1-1 0 0,0 1 1 0 0,0 0 0 0 0,0-1-1 0 0,1 1 1 0 0,-1-1-1 0 0,1 0 1 0 0,-1 1 0 0 0,1-1-1 0 0,0 0 1 0 0,0 0 0 0 0,0 0-1 0 0,0 0 1 0 0,0 0-1 0 0,0 0 1 0 0,5 2 0 0 0,-2-2-289 0 0,0 1-1 0 0,0-1 1 0 0,0-1 0 0 0,9 3 0 0 0,11-3-6204 0 0,-4-6-1683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10 7831 0 0,'6'-9'9849'0'0,"-5"9"-9387"0"0,0 8 1189 0 0,-4 17-2213 0 0,-68 214 3955 0 0,-16-5-2246 0 0,1-2-610 0 0,-68 180-505 0 0,144-386-72 0 0,-1-2 1 0 0,-2 0-1 0 0,-19 30 0 0 0,27-47 39 0 0,0 0 0 0 0,0-1 0 0 0,0 1 0 0 0,-1-1 0 0 0,0-1 0 0 0,0 1 0 0 0,-1-1 0 0 0,1 0 0 0 0,-1 0 0 0 0,0-1-1 0 0,-1 0 1 0 0,1 0 0 0 0,-1-1 0 0 0,1 0 0 0 0,-10 3 0 0 0,14-6 19 0 0,0 1-1 0 0,0 0 1 0 0,0-1-1 0 0,0 0 0 0 0,0 0 1 0 0,0 0-1 0 0,0 0 1 0 0,0 0-1 0 0,0-1 1 0 0,0 1-1 0 0,0-1 0 0 0,0 0 1 0 0,0 0-1 0 0,0 0 1 0 0,0 0-1 0 0,0 0 0 0 0,1-1 1 0 0,-1 1-1 0 0,0-1 1 0 0,-3-3-1 0 0,4 3 8 0 0,0 0 0 0 0,0-1 0 0 0,1 1 0 0 0,-1-1 0 0 0,0 0 0 0 0,1 1 0 0 0,0-1 0 0 0,0 0 0 0 0,0 0 0 0 0,0 0 0 0 0,0 1 0 0 0,0-1 0 0 0,1 0 0 0 0,-1 0 0 0 0,1 0 0 0 0,0 0 0 0 0,0 0 0 0 0,0 0 0 0 0,0 0 0 0 0,2-6 0 0 0,0 0-2 0 0,1 0 0 0 0,0 0 0 0 0,0 0-1 0 0,1 1 1 0 0,0-1 0 0 0,1 1 0 0 0,0 0 0 0 0,0 1-1 0 0,1-1 1 0 0,12-13 0 0 0,7-4-81 0 0,42-32 0 0 0,-65 56 55 0 0,110-81-296 0 0,-91 70 235 0 0,0 0 0 0 0,0 1-1 0 0,40-13 1 0 0,-55 22 78 0 0,0 0 0 0 0,0 1-1 0 0,0 0 1 0 0,0 0 0 0 0,0 0-1 0 0,0 1 1 0 0,0 0 0 0 0,0 0-1 0 0,0 0 1 0 0,0 1 0 0 0,0 0-1 0 0,12 3 1 0 0,-11-1 9 0 0,0 0 0 0 0,0 1 0 0 0,-1 0 0 0 0,1 0 0 0 0,-1 0 0 0 0,0 1 0 0 0,0 0 0 0 0,0 0 0 0 0,8 10 0 0 0,-4-4 29 0 0,-1 0 1 0 0,0 1-1 0 0,-1 1 0 0 0,-1 0 0 0 0,0 0 0 0 0,8 20 1 0 0,-12-25-33 0 0,0 0-1 0 0,-1 0 1 0 0,0 0 0 0 0,0 0 0 0 0,-1 0 0 0 0,0 1 0 0 0,0-1 0 0 0,-1 0 0 0 0,0 0 0 0 0,-1 1-1 0 0,0-1 1 0 0,0 0 0 0 0,-3 9 0 0 0,3-13 16 0 0,-1 0 0 0 0,-1 0-1 0 0,1 1 1 0 0,0-2 0 0 0,-1 1 0 0 0,0 0 0 0 0,0 0-1 0 0,0-1 1 0 0,-1 0 0 0 0,1 1 0 0 0,-1-1-1 0 0,1-1 1 0 0,-1 1 0 0 0,-8 4 0 0 0,-3 1 78 0 0,-2-1 0 0 0,-24 9 0 0 0,5-5-138 0 0,0-1 0 0 0,-2-1 1 0 0,1-2-1 0 0,-50 2 0 0 0,35-11-948 0 0,19-3-2477 0 0,18 2 1466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09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15663 0 0,'0'0'1824'0'0,"0"2"-753"0"0,0 32 1940 0 0,-1-16-2180 0 0,1 1 0 0 0,3 32 0 0 0,2-25-708 0 0,2-1 0 0 0,0 0 1 0 0,1 0-1 0 0,2 0 0 0 0,0-1 1 0 0,1-1-1 0 0,2 0 0 0 0,0 0 1 0 0,2-1-1 0 0,0-1 0 0 0,22 23 1 0 0,-34-42-455 0 0,-1 1-1 0 0,1-1 1 0 0,0 0 0 0 0,0 1 0 0 0,0-1-1 0 0,0 0 1 0 0,0-1 0 0 0,6 3-1 0 0,-5-4-2401 0 0,7-4-4663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40 13703 0 0,'2'-9'247'0'0,"-2"7"-167"0"0,0 0 0 0 0,1 0 0 0 0,-1 0 0 0 0,1 1 0 0 0,-1-1 0 0 0,1 0 0 0 0,0 0 0 0 0,0 1 0 0 0,-1-1 0 0 0,1 0 0 0 0,0 1 0 0 0,1-1 0 0 0,-1 1 0 0 0,0-1 0 0 0,0 1 0 0 0,3-3 2275 0 0,7 25-567 0 0,-10-15-1654 0 0,-1 0 1 0 0,0 1 0 0 0,0-1-1 0 0,0 0 1 0 0,0 1 0 0 0,-1-1-1 0 0,0 0 1 0 0,-1 1 0 0 0,-3 10-1 0 0,-4 7 120 0 0,-13 24 0 0 0,19-42-196 0 0,-256 446 419 0 0,233-410-508 0 0,-3 7-37 0 0,-66 101-261 0 0,62-102 278 0 0,-41 45-1 0 0,68-87 54 0 0,0 0-1 0 0,0 0 0 0 0,-1-1 1 0 0,1 0-1 0 0,-1 0 0 0 0,0 0 1 0 0,-10 3-1 0 0,16-7 2 0 0,0-1 0 0 0,-1 1 0 0 0,1-1 1 0 0,0 0-1 0 0,0 0 0 0 0,0 0 0 0 0,-1 0 0 0 0,1 0 0 0 0,0 0 1 0 0,0 0-1 0 0,-1 0 0 0 0,1 0 0 0 0,0-1 0 0 0,0 1 0 0 0,0 0 1 0 0,0-1-1 0 0,-1 1 0 0 0,1-1 0 0 0,0 1 0 0 0,-1-2 1 0 0,0 1 0 0 0,1 0 0 0 0,-1 0 0 0 0,0 0 0 0 0,1 0 1 0 0,-1-1-1 0 0,1 1 0 0 0,0-1 0 0 0,-1 1 1 0 0,1-1-1 0 0,0 1 0 0 0,-1-3 0 0 0,1 1-61 0 0,0-1 1 0 0,0 1-1 0 0,0 0 0 0 0,1-1 0 0 0,-1 1 0 0 0,1-1 1 0 0,0 1-1 0 0,0-1 0 0 0,0 1 0 0 0,1-1 0 0 0,-1 1 0 0 0,1-1 1 0 0,0 1-1 0 0,0-1 0 0 0,0 1 0 0 0,0 0 0 0 0,1 0 1 0 0,-1 0-1 0 0,1-1 0 0 0,4-4 0 0 0,2-4-306 0 0,1 0 1 0 0,1 1-1 0 0,17-17 0 0 0,-22 24 245 0 0,14-14-709 0 0,1 0 1 0 0,24-16-1 0 0,-39 30 749 0 0,1 1 0 0 0,0-1 0 0 0,0 1 0 0 0,0 0 0 0 0,0 1 0 0 0,0-1 0 0 0,1 1 1 0 0,-1 0-1 0 0,1 1 0 0 0,-1 0 0 0 0,1 0 0 0 0,0 0 0 0 0,12 1 0 0 0,-15 1 232 0 0,0-1 1 0 0,0 1-1 0 0,0 0 1 0 0,0 1 0 0 0,0-1-1 0 0,-1 1 1 0 0,1-1-1 0 0,0 1 1 0 0,-1 0-1 0 0,0 1 1 0 0,1-1-1 0 0,-1 0 1 0 0,0 1-1 0 0,0 0 1 0 0,4 6-1 0 0,2 2 526 0 0,-2 0-1 0 0,1 1 1 0 0,6 16 0 0 0,-1-4-167 0 0,4 5 642 0 0,38 49-1 0 0,-53-77-770 0 0,-4 10-170 0 0,1-10-184 0 0,1 1-1 0 0,0 0 1 0 0,0 0 0 0 0,-1-1 0 0 0,1 1 0 0 0,-1 0 0 0 0,0 0-1 0 0,0-1 1 0 0,1 1 0 0 0,-1-1 0 0 0,0 1 0 0 0,-2 1-1 0 0,-5 6 82 0 0,0-1-1 0 0,-1 0 1 0 0,0-1-1 0 0,0 1 1 0 0,-19 9-1 0 0,-55 25-25 0 0,67-35-82 0 0,3-1-11 0 0,-3 3-71 0 0,-2-2 1 0 0,1 0 0 0 0,-1 0-1 0 0,0-2 1 0 0,-21 4-1 0 0,38-9 69 0 0,0 1 0 0 0,1-1 0 0 0,-1 0 0 0 0,0 0 0 0 0,1 0 0 0 0,-1 0 0 0 0,0 0 0 0 0,0 0-1 0 0,1 0 1 0 0,-1 0 0 0 0,0 0 0 0 0,1-1 0 0 0,-1 1 0 0 0,0 0 0 0 0,1 0 0 0 0,-1 0 0 0 0,1-1-1 0 0,-1 1 1 0 0,0 0 0 0 0,1-1 0 0 0,-1 1 0 0 0,1-1 0 0 0,-1 1 0 0 0,1 0 0 0 0,-1-1 0 0 0,1 1-1 0 0,-1-1 1 0 0,1 1 0 0 0,0-1 0 0 0,-1 0 0 0 0,1 1 0 0 0,0-1 0 0 0,-1 1 0 0 0,1-1 0 0 0,0 0-1 0 0,0 1 1 0 0,-1-1 0 0 0,1 0 0 0 0,0 1 0 0 0,0-1 0 0 0,0 0 0 0 0,0 1 0 0 0,0-1 0 0 0,0 0-1 0 0,0 1 1 0 0,0-1 0 0 0,0 0 0 0 0,0 1 0 0 0,1-1 0 0 0,-1 0 0 0 0,0 0 0 0 0,1-3-94 0 0,0 0 1 0 0,1 1-1 0 0,-1-1 1 0 0,1 0-1 0 0,-1 1 1 0 0,1 0 0 0 0,4-7-1 0 0,3-1-795 0 0,1 0 1 0 0,-1 0-1 0 0,2 0 1 0 0,16-12-1 0 0,-4 6-5904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5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4607 0 0,'0'0'5830'0'0,"3"0"-5238"0"0,11 0 190 0 0,-1 0 0 0 0,0-2 0 0 0,25-5 0 0 0,1 0 340 0 0,-37 7-988 0 0,0 0 1 0 0,0 1-1 0 0,0-1 0 0 0,0 0 0 0 0,0 1 1 0 0,0-1-1 0 0,0 1 0 0 0,0-1 0 0 0,0 1 0 0 0,0 0 1 0 0,0 0-1 0 0,0 0 0 0 0,2 2 0 0 0,-2-2-61 0 0,1 1 72 0 0,-1 0-1 0 0,1 0 0 0 0,-1 1 0 0 0,0-1 1 0 0,0 1-1 0 0,0 0 0 0 0,0-1 1 0 0,0 1-1 0 0,0 0 0 0 0,-1 0 0 0 0,1 0 1 0 0,-1 0-1 0 0,1 4 0 0 0,-1-6-45 0 0,0 4 92 0 0,1 1 0 0 0,-1-1 1 0 0,0 0-1 0 0,0 1 0 0 0,-1-1 1 0 0,0 0-1 0 0,0 1 0 0 0,0 6 1 0 0,-1-6-80 0 0,1-1 1 0 0,0 1-1 0 0,0 0 1 0 0,1 0 0 0 0,-1-1-1 0 0,1 1 1 0 0,2 7 0 0 0,-2-13-111 0 0,-1 1 14 0 0,0 1-1 0 0,1-1 1 0 0,-1 0-1 0 0,1 1 1 0 0,-1-1 0 0 0,1 0-1 0 0,0 0 1 0 0,-1 1-1 0 0,1-1 1 0 0,0 0-1 0 0,0 0 1 0 0,0 0-1 0 0,0 0 1 0 0,0 0-1 0 0,0 0 1 0 0,0 0-1 0 0,0 0 1 0 0,0-1-1 0 0,0 1 1 0 0,1 0-1 0 0,-1-1 1 0 0,2 1 0 0 0,8 2-51 0 0,-9-3-195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1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 5983 0 0,'-2'0'464'0'0,"-2"0"-292"0"0,0 0-1 0 0,0 0 1 0 0,-1 1-1 0 0,1 0 1 0 0,0 0-1 0 0,-8 2 0 0 0,7 0 798 0 0,0-1-1 0 0,0 1 1 0 0,1 0-1 0 0,-1 0 1 0 0,-4 4-1 0 0,-17 15 3430 0 0,-32 36 0 0 0,-15 33-1659 0 0,-49 106-1333 0 0,93-141-1215 0 0,4 1 1 0 0,1 2-1 0 0,3 0 0 0 0,-12 62 0 0 0,-32 249-795 0 0,63-352 418 0 0,-1-1 0 0 0,0 0-1 0 0,-2 0 1 0 0,0 0 0 0 0,-1 0-1 0 0,-12 23 1 0 0,13-31-51 0 0,0 0 0 0 0,-1 0-1 0 0,-1-1 1 0 0,1 1 0 0 0,-1-1-1 0 0,-1-1 1 0 0,1 0 0 0 0,-1 0-1 0 0,-1 0 1 0 0,1-1 0 0 0,-19 10-1 0 0,11-8-591 0 0,-1 0 0 0 0,-30 9 1 0 0,32-14-198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11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516 826 4607 0 0,'1'1'5243'0'0,"3"2"-4742"0"0,-1 1 0 0 0,-1 0 0 0 0,1 0 0 0 0,0 1 0 0 0,-1-1 0 0 0,0 0 0 0 0,0 1 0 0 0,0-1 0 0 0,0 1 0 0 0,0 6 0 0 0,2 8 849 0 0,2 25 0 0 0,-3-14-188 0 0,-3-30-1113 0 0,0 1 1 0 0,0-1-1 0 0,0 1 0 0 0,1-1 0 0 0,-1 1 0 0 0,0-1 1 0 0,0 1-1 0 0,0-1 0 0 0,1 1 0 0 0,-1 0 1 0 0,0-1-1 0 0,1 0 0 0 0,-1 1 0 0 0,0-1 0 0 0,1 1 1 0 0,-1-1-1 0 0,1 1 0 0 0,-1-1 0 0 0,0 0 0 0 0,1 1 1 0 0,-1-1-1 0 0,1 0 0 0 0,-1 1 0 0 0,1-1 1 0 0,-1 0-1 0 0,1 0 0 0 0,0 0 0 0 0,-1 0 0 0 0,1 1 1 0 0,-1-1-1 0 0,1 0 0 0 0,-1 0 0 0 0,1 0 0 0 0,0 0 1 0 0,-1 0-1 0 0,1 0 0 0 0,-1 0 0 0 0,1 0 0 0 0,-1-1 1 0 0,1 1-1 0 0,0 0 0 0 0,-1 0 0 0 0,1 0 1 0 0,-1 0-1 0 0,1-1 0 0 0,0 1 0 0 0,3-2 77 0 0,-1 0 1 0 0,1 0-1 0 0,-1 0 0 0 0,8-5 0 0 0,3-5 159 0 0,-1-1-1 0 0,1 0 1 0 0,-2-1 0 0 0,14-19-1 0 0,38-67 150 0 0,-33 51-247 0 0,92-162 106 0 0,-93 153-173 0 0,37-107-1 0 0,-57 137-121 0 0,21-73-30 0 0,-27 84 18 0 0,0-1 1 0 0,-1 0-1 0 0,0-31 1 0 0,-3 44-26 0 0,0 0 0 0 0,0 1 1 0 0,-1-1-1 0 0,0 0 0 0 0,0 0 0 0 0,0 1 0 0 0,0-1 0 0 0,-4-8 0 0 0,4 12 21 0 0,0 0-1 0 0,1 0 1 0 0,-1-1 0 0 0,0 1-1 0 0,0 0 1 0 0,0 0-1 0 0,0 0 1 0 0,0 0-1 0 0,0 1 1 0 0,0-1 0 0 0,0 0-1 0 0,0 0 1 0 0,0 1-1 0 0,0-1 1 0 0,-1 0-1 0 0,1 1 1 0 0,0-1 0 0 0,-1 1-1 0 0,1 0 1 0 0,0-1-1 0 0,0 1 1 0 0,-1 0-1 0 0,1 0 1 0 0,-1 0 0 0 0,1 0-1 0 0,0 0 1 0 0,-1 0-1 0 0,1 0 1 0 0,0 0-1 0 0,-1 0 1 0 0,1 1 0 0 0,0-1-1 0 0,0 1 1 0 0,-1-1-1 0 0,-1 2 1 0 0,-4 1-31 0 0,-1 1 1 0 0,0 1 0 0 0,1 0 0 0 0,0 0-1 0 0,0 0 1 0 0,0 1 0 0 0,-7 8-1 0 0,-3 4-43 0 0,-19 28 0 0 0,4 2 37 0 0,2 1 0 0 0,-40 90 0 0 0,-31 115 28 0 0,87-216 11 0 0,-136 446 16 0 0,93-286 0 0 0,47-165 7 0 0,-2-1-1 0 0,-1 0 0 0 0,-1-1 1 0 0,-2-1-1 0 0,-1 0 1 0 0,-1-1-1 0 0,-1-1 0 0 0,-2-1 1 0 0,-30 31-1 0 0,-137 113-1360 0 0,143-134-988 0 0,44-36 2006 0 0,2-2-116 0 0,-1 0 424 0 0,1 0 1 0 0,0 0-1 0 0,0 0 0 0 0,0 0 0 0 0,0 1 0 0 0,-1-1 0 0 0,1 0 0 0 0,1 0 1 0 0,-1 1-1 0 0,1-2 0 0 0,2 0-98 0 0,16-18-1544 0 0,-10 8-4224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1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6 102 15175 0 0,'-1'2'695'0'0,"0"1"-614"0"0,0 0 0 0 0,1 0 0 0 0,-1 1 0 0 0,0-1 0 0 0,1 0 0 0 0,0 0 0 0 0,-1 1 0 0 0,1-1 0 0 0,1 0 0 0 0,-1 0 0 0 0,0 1 0 0 0,1-1 0 0 0,0 0 0 0 0,-1 0 0 0 0,1 0 0 0 0,1 0 0 0 0,-1 0 0 0 0,0 0 0 0 0,1 0 0 0 0,-1 0-1 0 0,1 0 1 0 0,0-1 0 0 0,0 1 0 0 0,0-1 0 0 0,0 1 0 0 0,1-1 0 0 0,-1 0 0 0 0,1 0 0 0 0,-1 0 0 0 0,1 0 0 0 0,0 0 0 0 0,-1 0 0 0 0,7 2 0 0 0,1 0 116 0 0,0-1 0 0 0,1 0 0 0 0,-1 0 0 0 0,0-1 0 0 0,1 0 0 0 0,0-1 1 0 0,-1 0-1 0 0,1-1 0 0 0,0 0 0 0 0,16-3 0 0 0,7-2 311 0 0,66-19 0 0 0,147-71 1256 0 0,-60 20-1085 0 0,-144 58-5116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1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0,'0'0'15766'0'0,"1"1"-15134"0"0,39 63 1349 0 0,28 41-389 0 0,-57-91-1561 0 0,0 0-1 0 0,1-1 0 0 0,0-1 1 0 0,1 0-1 0 0,15 11 0 0 0,-19-17-593 0 0,1 1-1 0 0,21 8 0 0 0,-27-13 214 0 0,-1 0 0 0 0,1-1 0 0 0,0 0-1 0 0,0 0 1 0 0,0 0 0 0 0,0 0-1 0 0,0 0 1 0 0,0-1 0 0 0,1 0 0 0 0,-1 0-1 0 0,7-1 1 0 0,4-4-1317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1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4 10591 0 0,'0'0'819'0'0,"2"-1"-534"0"0,-1 1 100 0 0,-1-1-1 0 0,1 1 1 0 0,0 0 0 0 0,0-1-1 0 0,0 1 1 0 0,0 0-1 0 0,0 0 1 0 0,0 0 0 0 0,-1-1-1 0 0,1 1 1 0 0,0 0-1 0 0,0 0 1 0 0,0 1-1 0 0,0-1 1 0 0,0 0 0 0 0,0 0-1 0 0,1 1 1 0 0,-1-1-304 0 0,-1 0 1 0 0,0 1-1 0 0,1-1 1 0 0,-1 0-1 0 0,0 1 1 0 0,1-1-1 0 0,-1 0 1 0 0,0 1-1 0 0,1-1 1 0 0,-1 1-1 0 0,0-1 1 0 0,0 1-1 0 0,1-1 1 0 0,-1 1-1 0 0,0-1 1 0 0,0 1-1 0 0,0-1 1 0 0,0 1 0 0 0,0-1-1 0 0,0 1 1 0 0,0 0-1 0 0,0 1 0 0 0,0 1 1 0 0,0 0-1 0 0,-1-1 0 0 0,1 1 1 0 0,-1-1-1 0 0,1 0 1 0 0,-3 5-1 0 0,-4 4 117 0 0,-1-1 0 0 0,0 0 0 0 0,-1 0 0 0 0,0 0 0 0 0,-1-1 0 0 0,-16 12 0 0 0,-2 0-294 0 0,-1-1-1 0 0,-1-2 0 0 0,-61 28 0 0 0,-103 26-2037 0 0,172-65 1849 0 0,0-1 0 0 0,-1-1 1 0 0,1-1-1 0 0,-1-1 0 0 0,-31 0 0 0 0,58-12 876 0 0,-1 6-491 0 0,-1 0 0 0 0,1 1 1 0 0,-1-1-1 0 0,1 1 1 0 0,0 0-1 0 0,0 0 1 0 0,0 0-1 0 0,0 0 1 0 0,0 0-1 0 0,0 1 1 0 0,1 0-1 0 0,4-2 0 0 0,-1 1 91 0 0,-1 0 0 0 0,0 1 0 0 0,1 0 0 0 0,-1 0 1 0 0,14 0-1 0 0,-16 1-92 0 0,0 1 0 0 0,0-1 0 0 0,1 1 0 0 0,-1 0 0 0 0,0 0 1 0 0,0 1-1 0 0,0-1 0 0 0,0 1 0 0 0,-1 0 0 0 0,1 0 1 0 0,0 0-1 0 0,-1 0 0 0 0,1 1 0 0 0,-1 0 0 0 0,0-1 1 0 0,0 1-1 0 0,0 0 0 0 0,0 1 0 0 0,-1-1 0 0 0,1 0 1 0 0,-1 1-1 0 0,0-1 0 0 0,0 1 0 0 0,0 0 0 0 0,0 0 0 0 0,0 0 1 0 0,0 4-1 0 0,2 5-9 0 0,-1-1 1 0 0,-1 1-1 0 0,0 0 1 0 0,-1 0-1 0 0,0-1 1 0 0,-1 1-1 0 0,-2 21 1 0 0,0-19-88 0 0,-1 0 0 0 0,0 0 0 0 0,-1 0-1 0 0,-11 26 1 0 0,-32 51-4 0 0,43-84 1 0 0,-12 29 7 0 0,11-24-52 0 0,-1 0-1 0 0,-10 16 1 0 0,15-27-91 0 0,-1 2-38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1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 7831 0 0,'0'0'4064'0'0,"-1"1"-2970"0"0,-15 22 451 0 0,0-1 1 0 0,-30 29 0 0 0,-8 12-50 0 0,-74 111 727 0 0,107-141-1980 0 0,1 2 0 0 0,2-1 1 0 0,-21 56-1 0 0,36-83-235 0 0,1 0-1 0 0,0 0 1 0 0,1 1 0 0 0,-1-1 0 0 0,1 1 0 0 0,1-1-1 0 0,0 1 1 0 0,0 0 0 0 0,0-1 0 0 0,1 1 0 0 0,3 13-1 0 0,-3-17-79 0 0,0 0-1 0 0,1 0 1 0 0,0 0-1 0 0,0 0 1 0 0,0 0-1 0 0,0 0 1 0 0,0-1-1 0 0,1 1 1 0 0,-1-1-1 0 0,1 0 1 0 0,0 1-1 0 0,0-1 0 0 0,1-1 1 0 0,-1 1-1 0 0,0 0 1 0 0,1-1-1 0 0,0 0 1 0 0,-1 0-1 0 0,1 0 1 0 0,0 0-1 0 0,0 0 1 0 0,6 1-1 0 0,16 3-1199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1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6911 0 0,'-2'0'315'0'0,"-2"2"-259"0"0,-1 1 0 0 0,1-1 1 0 0,-1 0-1 0 0,1 1 0 0 0,0 0 0 0 0,0 0 0 0 0,-6 7 0 0 0,5-5 617 0 0,1 0 0 0 0,0 0 0 0 0,1 0 0 0 0,-1 1 1 0 0,1 0-1 0 0,0-1 0 0 0,1 1 0 0 0,-1 0 0 0 0,-1 9 0 0 0,2-6 288 0 0,0 0 1 0 0,1 0-1 0 0,0 0 1 0 0,0 0-1 0 0,1 0 1 0 0,1 12-1 0 0,0-12-849 0 0,1-1 0 0 0,-1 1 0 0 0,6 13 1 0 0,-2-11 93 0 0,0-1 1 0 0,0 0-1 0 0,1 0 1 0 0,0 0-1 0 0,1-1 1 0 0,13 14-1 0 0,55 48-352 0 0,-41-40-988 0 0,-9-11-1727 0 0,-16-11 1211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1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40 4607 0 0,'2'-11'-31'0'0,"-1"0"591"0"0,0-7 3754 0 0,-9 33 956 0 0,1-6-4529 0 0,-138 339 5068 0 0,59-133-5080 0 0,-56 135-644 0 0,67-203-441 0 0,25-55-1489 0 0,45-80-30 0 0,3-6-2392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14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2303 0 0,'-2'2'167'0'0,"0"2"-190"0"0,-1-1-1 0 0,1 1 0 0 0,0-1 1 0 0,0 1-1 0 0,0 0 1 0 0,-2 5-1 0 0,2-2 1141 0 0,0 1 1 0 0,1-1-1 0 0,0 0 0 0 0,0 1 0 0 0,0 12 0 0 0,2-6 1487 0 0,0 1 0 0 0,3 15 1 0 0,5 7-797 0 0,-3-19-1560 0 0,0 1 1 0 0,2-1-1 0 0,0-1 1 0 0,1 0-1 0 0,18 28 1 0 0,68 74 285 0 0,-2-1 348 0 0,-83-103-617 0 0,-1 0-1 0 0,0 0 0 0 0,-2 1 0 0 0,1-1 1 0 0,6 24-1 0 0,-12-29-147 0 0,0 0 0 0 0,0 0-1 0 0,-1 0 1 0 0,0 0 0 0 0,0 0 0 0 0,-1 0 0 0 0,-1 0 0 0 0,0 0-1 0 0,0 0 1 0 0,-5 17 0 0 0,1-11-58 0 0,-1-1 0 0 0,-1 0 1 0 0,0-1-1 0 0,-1 0 0 0 0,0 0 0 0 0,-2 0 0 0 0,1-1 0 0 0,-14 14 0 0 0,-15 13 153 0 0,-44 35 1 0 0,72-66-210 0 0,-46 40-516 0 0</inkml:trace>
  <inkml:trace contextRef="#ctx0" brushRef="#br0" timeOffset="1">913 465 10135 0 0,'0'0'11295'0'0,"2"1"-10575"0"0,2 1-538 0 0,0 0 0 0 0,1-1 0 0 0,-1 0 0 0 0,1 0 0 0 0,-1 0 0 0 0,1-1 0 0 0,0 0 0 0 0,-1 1 1 0 0,1-2-1 0 0,6 0 0 0 0,53-10 577 0 0,-32 4-471 0 0,8-1-228 0 0,42-6 365 0 0,-70 12-696 0 0,0 2 0 0 0,0-1 1 0 0,0 1-1 0 0,18 3 0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1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67 17359 0 0,'0'0'795'0'0,"-2"1"-16"0"0,-5 5-497 0 0,2 3-122 0 0,5-8-71 0 0,-1-1-1 0 0,1 1 1 0 0,0 0-1 0 0,0-1 1 0 0,0 1-1 0 0,0 0 1 0 0,0-1-1 0 0,0 1 1 0 0,0 0-1 0 0,0-1 1 0 0,0 1-1 0 0,0-1 1 0 0,0 1-1 0 0,0 0 1 0 0,0-1-1 0 0,0 1 1 0 0,0 0-1 0 0,1-1 1 0 0,-1 1 0 0 0,0-1-1 0 0,1 1 1 0 0,-1 0-1 0 0,0-1 1 0 0,1 2-1 0 0,1-1 22 0 0,-1 0 0 0 0,0 0 0 0 0,0-1 0 0 0,1 1 0 0 0,-1 0 0 0 0,1 0 0 0 0,-1-1 1 0 0,0 1-1 0 0,1-1 0 0 0,1 1 0 0 0,4 1 155 0 0,0-1 1 0 0,0 0-1 0 0,12 0 0 0 0,-1-3-31 0 0,-1 0-1 0 0,0-1 1 0 0,0-1-1 0 0,0-1 1 0 0,0 0-1 0 0,19-9 1 0 0,-1 1-90 0 0,45-20-1609 0 0,-46 17-3667 0 0,-28 13 3663 0 0,23-10-6105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5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 10943 0 0,'0'0'987'0'0,"2"-2"-675"0"0,-2 2-214 0 0,0 0 0 0 0,0 0 0 0 0,0 0 1 0 0,0 0-1 0 0,1 0 0 0 0,-1 0 0 0 0,0-1 0 0 0,0 1 0 0 0,0 0 1 0 0,0 0-1 0 0,0 0 0 0 0,0 0 0 0 0,1 0 0 0 0,-1 0 0 0 0,0 0 1 0 0,0 0-1 0 0,0 0 0 0 0,0 0 0 0 0,1 0 0 0 0,-1 0 1 0 0,0 0-1 0 0,0 0 0 0 0,0 0 0 0 0,0 0 0 0 0,0 0 0 0 0,1 0 1 0 0,-1 0-1 0 0,0 0 0 0 0,0 0 0 0 0,0 0 0 0 0,0 0 0 0 0,1 0 1 0 0,-1 0-1 0 0,0 0 0 0 0,0 0 0 0 0,0 0 0 0 0,0 0 0 0 0,0 0 1 0 0,1 0-1 0 0,-1 0 0 0 0,0 1 0 0 0,0-1 0 0 0,0 0 0 0 0,0 0 1 0 0,0 0-1 0 0,0 0 0 0 0,0 0 0 0 0,0 0 0 0 0,0 1 0 0 0,1-1 1 0 0,-1 0-1 0 0,0 0 0 0 0,0 0 0 0 0,0 0 0 0 0,0 1 0 0 0,0-1 1 0 0,0 0-1 0 0,0 0 0 0 0,0 0 0 0 0,0 0 0 0 0,0 0 0 0 0,0 1 1 0 0,0-1-1 0 0,0 0 0 0 0,0 0 0 0 0,0 0 0 0 0,0 0 0 0 0,0 1 1 0 0,-1-1-1 0 0,-5 20 1680 0 0,-18 25-1289 0 0,17-34-288 0 0,5-7-165 0 0,-1-1 1 0 0,1 1-1 0 0,0 0 1 0 0,0 0-1 0 0,0 0 1 0 0,1 1-1 0 0,-2 6 1 0 0,-1 4 6 0 0,2-3-70 0 0,2-9-158 0 0,-3 9-2835 0 0,-1-3 2716 0 0,2-7-1575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1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54 12959 0 0,'0'-3'156'0'0,"-1"1"-1"0"0,1-1 1 0 0,-1 0-1 0 0,0 1 1 0 0,0-1-1 0 0,0 1 1 0 0,-1-1-1 0 0,1 1 1 0 0,0 0-1 0 0,-1 0 1 0 0,0-1-1 0 0,1 1 1 0 0,-1 0 0 0 0,0 0-1 0 0,0 1 1 0 0,0-1-1 0 0,0 0 1 0 0,0 1-1 0 0,-1-1 1 0 0,1 1-1 0 0,-1-1 1 0 0,1 1-1 0 0,0 0 1 0 0,-1 0-1 0 0,0 0 1 0 0,1 1-1 0 0,-1-1 1 0 0,0 1-1 0 0,1-1 1 0 0,-1 1-1 0 0,0 0 1 0 0,1 0-1 0 0,-1 0 1 0 0,0 0-1 0 0,-3 1 1 0 0,-11 4 333 0 0,-1 0 0 0 0,1 2 0 0 0,0 0-1 0 0,1 1 1 0 0,-28 17 0 0 0,3 1-419 0 0,2 1 0 0 0,0 3 0 0 0,2 1 0 0 0,2 2 0 0 0,-44 50 0 0 0,59-60-77 0 0,2 0 0 0 0,1 1 0 0 0,1 1 0 0 0,1 0 1 0 0,1 1-1 0 0,1 1 0 0 0,-13 40 0 0 0,21-51 2 0 0,1-1 0 0 0,1 1 1 0 0,0 0-1 0 0,1 0 0 0 0,1 1 1 0 0,0-1-1 0 0,1 0 0 0 0,1 0 0 0 0,1 1 1 0 0,0-1-1 0 0,1 0 0 0 0,0 0 1 0 0,2-1-1 0 0,0 1 0 0 0,7 15 1 0 0,3-1-10 0 0,2-1 0 0 0,1 0 1 0 0,1-1-1 0 0,1-1 1 0 0,29 30-1 0 0,131 112-35 0 0,-120-117 37 0 0,103 116 0 0 0,-146-147 12 0 0,-1 1 1 0 0,-1 0-1 0 0,-1 1 1 0 0,-1 0-1 0 0,-2 1 1 0 0,0 1 0 0 0,-1 0-1 0 0,-1 0 1 0 0,9 47-1 0 0,-15-53-9 0 0,-1 0 0 0 0,0 0 0 0 0,-2 0 0 0 0,0 0 0 0 0,-1 0 0 0 0,-1 0 0 0 0,-4 20 0 0 0,2-24 50 0 0,-1 1-1 0 0,0-1 0 0 0,-1 0 0 0 0,0 0 1 0 0,-2-1-1 0 0,1 0 0 0 0,-2 0 1 0 0,-16 22-1 0 0,3-12 298 0 0,-1 0 1 0 0,-1-1-1 0 0,-52 39 0 0 0,-90 45 413 0 0,96-71-738 0 0,63-32-28 0 0,6-3-67 0 0,3-1-213 0 0,39-9-5011 0 0,-27 8 3452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1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10135 0 0,'0'0'778'0'0,"3"-1"-506"0"0,128-18 9310 0 0,-70 11-7626 0 0,61-15 0 0 0,-98 17-1308 0 0,40-6 0 0 0,9 0 61 0 0,-47 7-642 0 0,-5 2-388 0 0,-16 5 81 0 0,0 0-24 0 0,-1-2-105 0 0,-4 1 150 0 0,1-1 0 0 0,0 0 0 0 0,0 0-1 0 0,0 0 1 0 0,0 0 0 0 0,0 0-1 0 0,0 0 1 0 0,0 0 0 0 0,0 0-1 0 0,-1 0 1 0 0,1-1 0 0 0,0 1-1 0 0,1-1 1 0 0,13-3-8021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1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420 528 9671 0 0,'0'0'440'0'0,"2"0"-5"0"0,17-2 1310 0 0,26 0 0 0 0,-35 3-34 0 0,0-2 0 0 0,15-1 0 0 0,-21 0-1516 0 0,0 1 0 0 0,0 0-1 0 0,0-1 1 0 0,0 0 0 0 0,0 0 0 0 0,0 0 0 0 0,-1 0 0 0 0,1-1 0 0 0,-1 0 0 0 0,1 1 0 0 0,-1-1 0 0 0,4-5 0 0 0,5-6 555 0 0,17-25 0 0 0,-25 32-586 0 0,5-8-21 0 0,0 0 0 0 0,-1-1 0 0 0,-1 0 0 0 0,6-17 0 0 0,17-70 788 0 0,-9 26-625 0 0,25-67-1066 0 0,-46 142 624 0 0,1-6-224 0 0,-14 33 297 0 0,-14 38 0 0 0,16-36 18 0 0,-21 38 0 0 0,12-33 33 0 0,0-1 0 0 0,-31 35 0 0 0,40-54 8 0 0,-1 0-1 0 0,0 0 1 0 0,-1-1-1 0 0,0 0 1 0 0,-1-2-1 0 0,0 1 1 0 0,-22 9-1 0 0,16-9 5 0 0,0-2 0 0 0,0 0 0 0 0,-1-1 0 0 0,0-2 0 0 0,0 0 0 0 0,0-1 0 0 0,-1-1 0 0 0,-32 1 0 0 0,27-5 51 0 0,1-1-1 0 0,-51-9 1 0 0,69 9-39 0 0,1 0 0 0 0,-1 0-1 0 0,1-1 1 0 0,-1 0 0 0 0,1 0 0 0 0,0-1-1 0 0,0 0 1 0 0,1 0 0 0 0,-1-1-1 0 0,1 0 1 0 0,0 0 0 0 0,0 0 0 0 0,0-1-1 0 0,-7-9 1 0 0,12 13-5 0 0,-1-1-1 0 0,0 0 1 0 0,1 0-1 0 0,-1 0 1 0 0,1 0 0 0 0,0 0-1 0 0,0 0 1 0 0,0 0-1 0 0,1 0 1 0 0,-1 0-1 0 0,1-1 1 0 0,0 1-1 0 0,0 0 1 0 0,0 0 0 0 0,0-1-1 0 0,0 1 1 0 0,1 0-1 0 0,-1 0 1 0 0,1 0-1 0 0,0 0 1 0 0,0-1 0 0 0,0 1-1 0 0,0 0 1 0 0,3-4-1 0 0,-2 3 10 0 0,1 1-1 0 0,-1-1 0 0 0,1 1 1 0 0,0-1-1 0 0,0 1 0 0 0,0 0 1 0 0,0 0-1 0 0,1 1 1 0 0,-1-1-1 0 0,1 1 0 0 0,-1-1 1 0 0,1 1-1 0 0,0 0 0 0 0,0 1 1 0 0,0-1-1 0 0,0 1 0 0 0,0-1 1 0 0,7 0-1 0 0,-5 1 15 0 0,0 1 1 0 0,0-1-1 0 0,0 1 1 0 0,-1 1-1 0 0,1-1 0 0 0,0 1 1 0 0,0 0-1 0 0,0 0 0 0 0,0 0 1 0 0,-1 1-1 0 0,8 3 0 0 0,-6-2 1 0 0,0 1-1 0 0,-1 0 1 0 0,1 1-1 0 0,-1-1 1 0 0,1 1-1 0 0,-2 0 1 0 0,1 1-1 0 0,6 7 1 0 0,19 26 38 0 0,-17-21-43 0 0,1-1 0 0 0,31 31 0 0 0,-40-44-33 0 0,0 1 0 0 0,0-1 0 0 0,0 0 0 0 0,0 0 0 0 0,1-1 0 0 0,0 0 0 0 0,-1 0 0 0 0,1-1 0 0 0,0 0 0 0 0,0 0 0 0 0,1 0 0 0 0,-1-1 0 0 0,10 1 0 0 0,-6-2-134 0 0,0 0 0 0 0,0-1 0 0 0,0-1 0 0 0,-1 0 0 0 0,1 0 0 0 0,13-5 0 0 0,-11 3-2568 0 0,0-1-1 0 0,16-10 0 0 0,-7 1-4254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1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659 397 6911 0 0,'0'0'623'0'0,"0"2"-514"0"0,11 44 15127 0 0,-12-52-15027 0 0,1 1 1 0 0,0-1-1 0 0,0 0 0 0 0,1 0 0 0 0,1-10 0 0 0,0 7-69 0 0,24-139 6 0 0,7-51-1295 0 0,-28 160 808 0 0,-4 35 272 0 0,1 5 20 0 0,-1 21 36 0 0,-2-1 29 0 0,0 1 0 0 0,-1-1 0 0 0,-1 0 0 0 0,-1 0 0 0 0,-1 0 0 0 0,-1 0 0 0 0,-16 37 0 0 0,15-39 15 0 0,-2-1-1 0 0,-1 0 1 0 0,0 0 0 0 0,-1-1-1 0 0,-1 0 1 0 0,0-1 0 0 0,-27 26-1 0 0,14-21-28 0 0,-1-2 0 0 0,-2-1 0 0 0,0-1 0 0 0,0-1-1 0 0,-55 22 1 0 0,38-19 11 0 0,-1-2 1 0 0,-1-2-1 0 0,-70 13 0 0 0,109-27-6 0 0,0 0-1 0 0,-1-1 0 0 0,1 0 0 0 0,0 0 0 0 0,-1 0 0 0 0,1-1 1 0 0,-14-4-1 0 0,20 5-5 0 0,0-1-1 0 0,0 1 1 0 0,0-1 0 0 0,1 0 0 0 0,-1 1 0 0 0,0-1 0 0 0,0 0-1 0 0,1 0 1 0 0,-1 0 0 0 0,1-1 0 0 0,-1 1 0 0 0,1 0 0 0 0,0-1-1 0 0,-1 1 1 0 0,1-1 0 0 0,0 1 0 0 0,0-1 0 0 0,0 1 0 0 0,0-1-1 0 0,0 0 1 0 0,0 1 0 0 0,1-1 0 0 0,-1 0 0 0 0,1 0 0 0 0,-1 0-1 0 0,1 0 1 0 0,-1 1 0 0 0,1-1 0 0 0,0 0 0 0 0,0 0 0 0 0,0 0-1 0 0,0 0 1 0 0,0 0 0 0 0,1 0 0 0 0,-1 0 0 0 0,0 1 0 0 0,1-1-1 0 0,0 0 1 0 0,0-2 0 0 0,5-12-1 0 0,0 0 0 0 0,1 1 0 0 0,1 0 0 0 0,0 0 0 0 0,19-25 0 0 0,-8 15 0 0 0,1 2 0 0 0,31-28 0 0 0,-40 41 0 0 0,0 1 0 0 0,1 0 0 0 0,0 0 0 0 0,13-6 0 0 0,-15 11-12 0 0,-10 5 9 0 0,1-1 0 0 0,-1 0-1 0 0,1 1 1 0 0,-1-1 0 0 0,0 0 0 0 0,1 1 0 0 0,-1-1-1 0 0,0 1 1 0 0,0-1 0 0 0,1 1 0 0 0,-1-1-1 0 0,0 1 1 0 0,0-1 0 0 0,0 1 0 0 0,1-1 0 0 0,-1 1-1 0 0,0-1 1 0 0,0 1 0 0 0,0-1 0 0 0,0 2-1 0 0,0-2 0 0 0,0 8-2 0 0,1-1 0 0 0,-2 1 0 0 0,1 0 1 0 0,-1-1-1 0 0,-2 9 0 0 0,2-10 3 0 0,0 0 0 0 0,0 1 1 0 0,1-1-1 0 0,-1 1 0 0 0,1-1 0 0 0,1 0 1 0 0,-1 1-1 0 0,3 8 0 0 0,-1-7-5 0 0,1-1-1 0 0,0 1 1 0 0,0-1 0 0 0,0 0-1 0 0,1 0 1 0 0,1 0 0 0 0,-1-1-1 0 0,1 1 1 0 0,0-1-1 0 0,0 0 1 0 0,10 8 0 0 0,-5-6-32 0 0,0-1 1 0 0,0-1 0 0 0,0 1 0 0 0,1-2 0 0 0,0 0-1 0 0,22 8 1 0 0,2-4-143 0 0,-1-2 1 0 0,2-1-1 0 0,-1-1 0 0 0,43-1 0 0 0,-56-4-948 0 0,-4 0-56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1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473 953 2759 0 0,'-7'8'15916'0'0,"10"-11"-18056"0"0,8-6 2741 0 0,-1-1 1 0 0,0 0-1 0 0,-1-1 0 0 0,0 0 0 0 0,0 0 0 0 0,13-24 0 0 0,30-81 1515 0 0,-37 80-1640 0 0,74-216 519 0 0,-27 68-1017 0 0,-48 147-157 0 0,-1-1 0 0 0,-2-1-1 0 0,10-61 1 0 0,-20 95 105 0 0,-1 0 1 0 0,0-1-1 0 0,0 1 0 0 0,0 0 0 0 0,-1-6 1 0 0,1 10 47 0 0,0 0 0 0 0,0 0 0 0 0,-1 0 0 0 0,1 0 1 0 0,0 0-1 0 0,-1 0 0 0 0,1 0 0 0 0,-1 0 1 0 0,1 0-1 0 0,-1 0 0 0 0,1 0 0 0 0,-1 0 0 0 0,0 1 1 0 0,1-1-1 0 0,-1 0 0 0 0,0 0 0 0 0,0 1 1 0 0,0-1-1 0 0,1 0 0 0 0,-1 1 0 0 0,0-1 0 0 0,0 1 1 0 0,0-1-1 0 0,0 1 0 0 0,0 0 0 0 0,0-1 1 0 0,0 1-1 0 0,0 0 0 0 0,0 0 0 0 0,0-1 0 0 0,0 1 1 0 0,-2 0-1 0 0,-3 1-68 0 0,1 0 0 0 0,-1 0 0 0 0,1 0 0 0 0,-1 0 0 0 0,1 1 0 0 0,0 0 0 0 0,-1 0 0 0 0,1 0 0 0 0,0 1 0 0 0,0 0 0 0 0,1 0-1 0 0,-8 6 1 0 0,-6 5-169 0 0,-26 30-1 0 0,36-36 211 0 0,-21 24 52 0 0,1 0 0 0 0,2 2 0 0 0,2 1 1 0 0,1 2-1 0 0,2 0 0 0 0,1 1 0 0 0,2 0 0 0 0,2 2 0 0 0,1 0 0 0 0,2 1 0 0 0,2 0 0 0 0,2 1 0 0 0,2 0 0 0 0,1 0 0 0 0,1 51 1 0 0,10 71 488 0 0,-1 25-135 0 0,-7-145-321 0 0,-1 0-1 0 0,-2-1 1 0 0,-2 0-1 0 0,-15 44 1 0 0,15-60-49 0 0,-2-2 0 0 0,-1 1 0 0 0,0-1 0 0 0,-2-1 0 0 0,-1 0-1 0 0,-1-1 1 0 0,-29 34 0 0 0,29-40-219 0 0,-2 0-1 0 0,0-1 1 0 0,-28 19-1 0 0,36-28-321 0 0,-1-1 0 0 0,0 0 0 0 0,0-1 0 0 0,-1 0 0 0 0,1 0-1 0 0,-1-1 1 0 0,0-1 0 0 0,-22 4 0 0 0,18-5-633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1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9671 0 0,'0'0'748'0'0,"-1"11"5175"0"0,2-9-5809 0 0,0-1-1 0 0,1 1 1 0 0,-1-1 0 0 0,0 0 0 0 0,1 1-1 0 0,-1-1 1 0 0,1 0 0 0 0,0 0-1 0 0,-1 0 1 0 0,1 0 0 0 0,0 0 0 0 0,-1 0-1 0 0,1-1 1 0 0,3 2 0 0 0,-1-1 34 0 0,1 0 0 0 0,-1-1 0 0 0,1 1-1 0 0,-1-1 1 0 0,10 0 0 0 0,3-3 114 0 0,0 0 0 0 0,23-7 0 0 0,-33 8-152 0 0,199-68 1467 0 0,-123 38-1064 0 0,97-21 0 0 0,-107 34-996 0 0,2 0-4885 0 0,-59 15-856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1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8751 0 0,'0'0'4327'0'0,"0"1"-3595"0"0,-3 11 108 0 0,1-1 0 0 0,-2 0-1 0 0,0 0 1 0 0,0 0 0 0 0,-8 13 0 0 0,-33 50 1441 0 0,29-51-1839 0 0,2 1-1 0 0,-14 30 0 0 0,27-52-429 0 0,-11 24 247 0 0,-14 55 1 0 0,24-73-211 0 0,0 1 1 0 0,1 0 0 0 0,0-1-1 0 0,0 1 1 0 0,1 0 0 0 0,0 0-1 0 0,1-1 1 0 0,0 1 0 0 0,0 0-1 0 0,5 14 1 0 0,-3-16-36 0 0,-1-1 0 0 0,1 1 0 0 0,0-1-1 0 0,0 0 1 0 0,1-1 0 0 0,0 1 0 0 0,0 0 0 0 0,0-1 0 0 0,1 0 0 0 0,7 7-1 0 0,-7-9-277 0 0,-1 0 0 0 0,0 0-1 0 0,0 0 1 0 0,1 0 0 0 0,0-1-1 0 0,5 2 1 0 0,-5-2-560 0 0,-1-1 1 0 0,1 0-1 0 0,-1 0 1 0 0,1-1-1 0 0,0 1 1 0 0,0-1-1 0 0,6 0 1 0 0,14-4-5751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1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16207 0 0,'0'0'1470'0'0,"1"2"-1209"0"0,10 23 830 0 0,1 0-1 0 0,20 31 1 0 0,23 28 916 0 0,60 83 8 0 0,-104-153-1998 0 0,94 114 249 0 0,-89-110-230 0 0,1-2 0 0 0,1 0 0 0 0,0-1 0 0 0,40 25 0 0 0,-55-38-31 0 0,15 5-42 0 0,-17-7 12 0 0,0 0 0 0 0,0 1 1 0 0,1-1-1 0 0,-1 0 0 0 0,0 0 0 0 0,0 0 0 0 0,0 0 1 0 0,0 0-1 0 0,0-1 0 0 0,0 1 0 0 0,0 0 0 0 0,0 0 1 0 0,0-1-1 0 0,0 1 0 0 0,0-1 0 0 0,0 1 0 0 0,0-1 1 0 0,0 1-1 0 0,0-1 0 0 0,-1 1 0 0 0,1-1 0 0 0,0 0 0 0 0,1-1 1 0 0,13-18-1317 0 0,-1-13-2549 0 0,-8 14-3468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2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0 10135 0 0,'0'0'778'0'0,"-1"0"-506"0"0,-5 2 106 0 0,0 0 0 0 0,1 0 0 0 0,0 0 0 0 0,-1 1 0 0 0,1-1 0 0 0,0 1 0 0 0,0 1 0 0 0,0-1 0 0 0,-6 7 0 0 0,-7 6 1255 0 0,-16 20 1 0 0,16-16-1456 0 0,-180 165 2837 0 0,-15-15-2003 0 0,159-128-998 0 0,-37 23-664 0 0,90-65 306 0 0,3-1 202 0 0,0-1 1 0 0,1 0 0 0 0,0 0-1 0 0,-1 1 1 0 0,1 0 0 0 0,3-2-1 0 0,7-3-299 0 0,11-8-1003 0 0,2-2-363 0 0</inkml:trace>
  <inkml:trace contextRef="#ctx0" brushRef="#br0" timeOffset="1">830 535 2759 0 0,'1'2'207'0'0,"1"12"2045"0"0,-1-1 0 0 0,1 0 0 0 0,-2 1 0 0 0,-2 23 1 0 0,1-18-117 0 0,2 35 0 0 0,2-38-1631 0 0,1 1 0 0 0,1 0-1 0 0,0-1 1 0 0,1 0 0 0 0,1 0-1 0 0,14 24 1 0 0,10 26-82 0 0,-30-64-413 0 0,0 1 1 0 0,0 0-1 0 0,0-1 0 0 0,0 1 0 0 0,0 0 0 0 0,-1 0 1 0 0,0 0-1 0 0,1 0 0 0 0,-1-1 0 0 0,0 1 0 0 0,0 0 1 0 0,-1 0-1 0 0,1 0 0 0 0,0 0 0 0 0,-1 0 0 0 0,0-1 0 0 0,0 1 1 0 0,0 0-1 0 0,0 0 0 0 0,-2 3 0 0 0,0-2 10 0 0,0 1 1 0 0,-1-1-1 0 0,0 0 0 0 0,0 0 0 0 0,0 0 0 0 0,0-1 1 0 0,-1 1-1 0 0,1-1 0 0 0,-9 4 0 0 0,-49 25 360 0 0,55-29-663 0 0,-1 0 0 0 0,1-1 0 0 0,0 1 0 0 0,-1-2 0 0 0,0 1 0 0 0,-14 1 0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2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2303 0 0,'-1'1'167'0'0,"-3"1"1245"0"0,0 1 0 0 0,1-1 0 0 0,-1 1 0 0 0,1 0 1 0 0,0 0-1 0 0,-4 5 0 0 0,5-5-517 0 0,-1 0 1 0 0,1 1 0 0 0,0-1 0 0 0,1 0 0 0 0,-1 1 0 0 0,-1 5-1 0 0,1-3-408 0 0,1 0 0 0 0,0 0 0 0 0,1-1-1 0 0,-1 1 1 0 0,1 0 0 0 0,0 0 0 0 0,1 0 0 0 0,-1 0-1 0 0,3 9 1 0 0,1-1-335 0 0,1 0 1 0 0,0 0-1 0 0,1-1 0 0 0,1 1 0 0 0,0-1 1 0 0,0-1-1 0 0,17 21 0 0 0,-15-22-101 0 0,1 0-1 0 0,1-1 0 0 0,0 0 1 0 0,14 10-1 0 0,6-1-8166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5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3223 0 0,'0'0'14008'0'0,"-2"14"-13752"0"0,2-1-16 0 0,6-1-1376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20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89 1375 0 0,'20'-32'93'0'0,"21"-24"17172"0"0,-38 61-16990 0 0,0 1 1 0 0,0 0 0 0 0,0 0-1 0 0,-1 0 1 0 0,0 0 0 0 0,0 0-1 0 0,-1 1 1 0 0,0-1 0 0 0,0 0-1 0 0,0 1 1 0 0,-1-1-1 0 0,0 1 1 0 0,0-1 0 0 0,-1 1-1 0 0,-2 11 1 0 0,-10 53 388 0 0,-3-1 1 0 0,-44 117-1 0 0,-74 127-447 0 0,12-31-312 0 0,113-262 21 0 0,3-7-236 0 0,1-1 1 0 0,-6 28-1 0 0,10-39-202 0 0,12-7-4744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2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0,'0'0'1002'0'0,"2"1"-637"0"0,76 63 5426 0 0,56 82-3059 0 0,-76-80-1966 0 0,-24-29-256 0 0,-1 2 0 0 0,-2 2 1 0 0,32 54-1 0 0,-55-80-415 0 0,0 0 0 0 0,-1 1 0 0 0,-1 0 0 0 0,0 0 1 0 0,-1 0-1 0 0,-1 1 0 0 0,-1-1 0 0 0,0 1 0 0 0,-1 0 1 0 0,-1 0-1 0 0,0 0 0 0 0,-1 0 0 0 0,-5 28 0 0 0,0-19-15 0 0,-1 0 0 0 0,-2-1 0 0 0,-1-1-1 0 0,0 1 1 0 0,-22 37 0 0 0,-78 109 537 0 0,26-45-411 0 0,78-118-237 0 0,0 1-1 0 0,-4 12 1 0 0,8-20-138 0 0,1 2 0 0 0,-1-1-1 0 0,0 0 1 0 0,1 0 0 0 0,-1 0 0 0 0,1 0 0 0 0,0 0-1 0 0,-1 0 1 0 0,1 1 0 0 0,0-1 0 0 0,0 0-1 0 0,1 0 1 0 0,-1 0 0 0 0,0 0 0 0 0,1 0-1 0 0,1 4 1 0 0,3 2-1287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2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170 437 9383 0 0,'-7'10'1000'0'0,"-3"7"-829"0"0,6-10 629 0 0,3-5 267 0 0,0-1 47 0 0,-1 1-823 0 0,1 0 0 0 0,-1-1 0 0 0,1 1 0 0 0,-1-1 1 0 0,0 1-1 0 0,0-1 0 0 0,0 0 0 0 0,0 0 0 0 0,0 0 0 0 0,0 0 0 0 0,0 0 0 0 0,0 0 0 0 0,-4 0 0 0 0,5-1-220 0 0,1 0 0 0 0,-1 0 0 0 0,0 0-1 0 0,0 0 1 0 0,0 0 0 0 0,0 0 0 0 0,1-1 0 0 0,-1 1 0 0 0,0 0 0 0 0,0 0 0 0 0,0-1 0 0 0,1 1-1 0 0,-1-1 1 0 0,0 1 0 0 0,1-1 0 0 0,-1 1 0 0 0,0-1 0 0 0,1 1 0 0 0,-2-2 0 0 0,-8-11 578 0 0,6 4-322 0 0,0 0 0 0 0,1 0 0 0 0,0-1 0 0 0,1 1 0 0 0,-1-1 1 0 0,2 1-1 0 0,-1-19 0 0 0,0 11 321 0 0,-5-25 0 0 0,-14-25 338 0 0,-5-16-307 0 0,24 73-727 0 0,0-1 0 0 0,1 0 0 0 0,0 0-1 0 0,0 1 1 0 0,2-20 0 0 0,-1 26-17 0 0,1 0 1 0 0,0 0 0 0 0,0 0-1 0 0,0 0 1 0 0,0 1 0 0 0,0-1-1 0 0,1 0 1 0 0,0 1-1 0 0,0-1 1 0 0,0 1 0 0 0,0 0-1 0 0,0-1 1 0 0,1 1 0 0 0,-1 0-1 0 0,1 0 1 0 0,0 1 0 0 0,0-1-1 0 0,0 1 1 0 0,0-1-1 0 0,1 1 1 0 0,-1 0 0 0 0,1 0-1 0 0,-1 0 1 0 0,1 1 0 0 0,0-1-1 0 0,-1 1 1 0 0,1 0 0 0 0,4-1-1 0 0,1 0 44 0 0,0 1 0 0 0,1 0 0 0 0,-1 1 0 0 0,0 0 0 0 0,0 0 0 0 0,0 1 0 0 0,0 0 0 0 0,0 1 0 0 0,0-1 0 0 0,0 2 0 0 0,11 4 0 0 0,94 50 248 0 0,-56-25 3 0 0,-48-27-194 0 0,143 71 1130 0 0,-124-60-753 0 0,-27-14-213 0 0,-1 8 53 0 0,-2-8-249 0 0,1-1 0 0 0,-1 1-1 0 0,0-1 1 0 0,0 1 0 0 0,1-1-1 0 0,-1 1 1 0 0,0-1-1 0 0,0 0 1 0 0,0 1 0 0 0,-1-1-1 0 0,1 0 1 0 0,0 0 0 0 0,0 0-1 0 0,-1 0 1 0 0,1 0 0 0 0,-1 0-1 0 0,-1 1 1 0 0,-30 13-4 0 0,26-12-18 0 0,-136 47-716 0 0,59-21-42 0 0,-37 10-370 0 0,96-32 409 0 0,0-1-1 0 0,-49 4 0 0 0,72-10 703 0 0,1 1-144 0 0,-1-1 0 0 0,1 0 0 0 0,-1 0 0 0 0,1 0 0 0 0,-1 0 0 0 0,1 0 0 0 0,0 0 1 0 0,-1 0-1 0 0,1 0 0 0 0,-1-1 0 0 0,1 1 0 0 0,-1 0 0 0 0,1-1 0 0 0,0 0 0 0 0,-1 1 1 0 0,1-1-1 0 0,0 0 0 0 0,0 1 0 0 0,-1-1 0 0 0,0-1 0 0 0,-1-7-1589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2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17479 0 0,'0'0'796'0'0,"-1"0"-12"0"0,-1 1-759 0 0,0 0-1 0 0,0 0 1 0 0,0 0-1 0 0,0 0 1 0 0,0 0-1 0 0,0 0 1 0 0,0 0-1 0 0,1 1 1 0 0,-1-1-1 0 0,0 1 1 0 0,1-1-1 0 0,-1 1 1 0 0,-1 2-1 0 0,-19 29-3 0 0,13-17 125 0 0,-160 259 1144 0 0,96-152-976 0 0,61-103-283 0 0,-157 273 224 0 0,155-265-223 0 0,2-1 0 0 0,0 2 0 0 0,-12 44 0 0 0,21-61-27 0 0,1 1 0 0 0,0-1 0 0 0,0 1 0 0 0,2-1 0 0 0,-1 1 0 0 0,2 0 0 0 0,-1-1 0 0 0,2 1 0 0 0,0-1 0 0 0,0 1 0 0 0,5 14 0 0 0,-5-23 4 0 0,-1 0-1 0 0,1 0 1 0 0,0-1-1 0 0,0 1 1 0 0,0 0 0 0 0,1-1-1 0 0,-1 0 1 0 0,5 6-1 0 0,1 0 17 0 0,-7-7-89 0 0,5-3-76 0 0,0-1 0 0 0,0 0 0 0 0,0 1 0 0 0,0-2 0 0 0,-1 1 0 0 0,1-1 0 0 0,-1 0 0 0 0,1 0 0 0 0,4-5 0 0 0,0 2-618 0 0,7-3-568 0 0,0-2-60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2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35 5527 0 0,'0'0'423'0'0,"-2"-9"-262"0"0,1 6 715 0 0,1 1 0 0 0,0-1-1 0 0,0 0 1 0 0,0 0-1 0 0,0 1 1 0 0,1-7 6278 0 0,0 10-7010 0 0,1 1-1 0 0,-1-1 0 0 0,0 1 0 0 0,1 0 1 0 0,-1-1-1 0 0,0 1 0 0 0,0 0 1 0 0,0 0-1 0 0,0 0 0 0 0,0 2 1 0 0,1-1 63 0 0,12 26 151 0 0,3-1-1 0 0,0 0 0 0 0,1-1 1 0 0,2-1-1 0 0,1-1 0 0 0,1 0 0 0 0,1-2 1 0 0,1-1-1 0 0,1-1 0 0 0,1-1 1 0 0,34 21-1 0 0,123 70 269 0 0,-137-79-355 0 0,76 67 0 0 0,-69-43-230 0 0,-52-54-163 0 0,4-13-3463 0 0,-3-2 2062 0 0,-3-3-48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0:2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15 12031 0 0,'0'0'554'0'0,"-1"-1"-17"0"0,0-5-345 0 0,-1-1 4289 0 0,4 16-4070 0 0,-1-1 0 0 0,0 1 0 0 0,-1 0-1 0 0,0-1 1 0 0,0 1 0 0 0,-1 0 0 0 0,0-1 0 0 0,0 1 0 0 0,-1 0-1 0 0,-3 11 1 0 0,-2-3-230 0 0,1 0-1 0 0,-2 0 1 0 0,-18 30-1 0 0,2-12-21 0 0,-1-1-1 0 0,-2-1 1 0 0,-32 30-1 0 0,-99 82-41 0 0,142-131-68 0 0,1-1 0 0 0,-2-1 0 0 0,0 0-1 0 0,0-1 1 0 0,-1-1 0 0 0,0 0 0 0 0,-21 6 0 0 0,51-24-6706 0 0,5-1-881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4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112 758 3679 0 0,'0'0'284'0'0,"-2"-1"-186"0"0,-46-23 840 0 0,46 24-1106 0 0,-21-8 1424 0 0,5-6 2168 0 0,4 3 1159 0 0,13 14-4395 0 0,-3 6-212 0 0,4-4-21 0 0,4 5 89 0 0,-4-9-40 0 0,1-1 0 0 0,-1 1 0 0 0,0 0 0 0 0,1 0 0 0 0,0-1 0 0 0,-1 1 0 0 0,1 0 0 0 0,-1-1 1 0 0,1 1-1 0 0,0-1 0 0 0,-1 1 0 0 0,1 0 0 0 0,0-1 0 0 0,0 0 0 0 0,0 1 0 0 0,-1-1 0 0 0,3 1 0 0 0,0 1 9 0 0,5 3 31 0 0,0-1 0 0 0,0 0-1 0 0,1 0 1 0 0,-1-1 0 0 0,1 0 0 0 0,0 0-1 0 0,-1-1 1 0 0,15 2 0 0 0,75 3 317 0 0,-81-7-332 0 0,110-1 209 0 0,178-25-1 0 0,-202 9 141 0 0,184-56 0 0 0,-105 4 181 0 0,-119 43-62 0 0,86-25 0 0 0,-88 37-190 0 0,95-10-1 0 0,64 9-223 0 0,-127 10-31 0 0,203 4 511 0 0,-227 2-395 0 0,24 2 12 0 0,97-1 94 0 0,-150-4-140 0 0,1-1 1 0 0,66-15-1 0 0,416-150 1882 0 0,-456 145-1880 0 0,2 4 0 0 0,120-19 0 0 0,-89 26 16 0 0,133 1 0 0 0,215 5-152 0 0,-148-14 280 0 0,-1-22 129 0 0,42 10 336 0 0,-256 31-540 0 0,1 4-1 0 0,84 14 1 0 0,-159-15-229 0 0,1-1 1 0 0,-1 0-1 0 0,1 0 0 0 0,-1-2 1 0 0,1 1-1 0 0,0-1 0 0 0,17-5 1 0 0,-27 5-14 0 0,0 0 0 0 0,0 0 1 0 0,0 0-1 0 0,0-1 0 0 0,0 1 1 0 0,0-1-1 0 0,-1 1 0 0 0,1-1 1 0 0,0 0-1 0 0,-1 0 0 0 0,1 0 1 0 0,0-1-1 0 0,5-6-118 0 0,25-30-2229 0 0,-21 23-5475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1:0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80 10135 0 0,'-7'-4'10080'0'0,"20"2"-9210"0"0,12-2-361 0 0,1 1 1 0 0,30 0 0 0 0,35-3-206 0 0,25-15-134 0 0,-45 7-150 0 0,112-8-1 0 0,-177 21-416 0 0,0 1 0 0 0,1 0 0 0 0,-1 0 0 0 0,0 1 1 0 0,0 0-1 0 0,1 0 0 0 0,-1 0 0 0 0,0 1 0 0 0,9 3 0 0 0,-4 1-1010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1:0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1072 8287 0 0,'-33'43'1208'0'0,"21"-29"1708"0"0,-15 23 0 0 0,27-36-2839 0 0,0-1 0 0 0,0 0 0 0 0,0 0 1 0 0,0 0-1 0 0,-1 1 0 0 0,1-1 0 0 0,0 0 0 0 0,0 0 0 0 0,0 1 0 0 0,0-1 0 0 0,0 0 0 0 0,0 0 0 0 0,0 0 0 0 0,-1 1 0 0 0,1-1 0 0 0,0 0 0 0 0,0 1 0 0 0,0-1 0 0 0,0 0 1 0 0,0 0-1 0 0,0 1 0 0 0,0-1 0 0 0,0 0 0 0 0,1 0 0 0 0,-1 1 0 0 0,0-1 0 0 0,0 0 0 0 0,0 0 0 0 0,0 1 0 0 0,0-1 0 0 0,0 0 0 0 0,0 0 0 0 0,1 0 0 0 0,-1 1 0 0 0,0-1 1 0 0,0 0-1 0 0,0 0 0 0 0,0 0 0 0 0,1 1 0 0 0,-1-1 0 0 0,0 0 0 0 0,15 1 772 0 0,-10-1-768 0 0,-1-1-1 0 0,1 0 0 0 0,0 0 1 0 0,-1-1-1 0 0,6-1 0 0 0,3-5 96 0 0,-1 0 0 0 0,0 0 0 0 0,-1-1 0 0 0,0 0 0 0 0,0-1 0 0 0,11-14 0 0 0,-7 7-77 0 0,146-173 474 0 0,-82 91-70 0 0,111-108-1 0 0,-94 106 13 0 0,35-29 266 0 0,-123 123-717 0 0,-12 27-50 0 0,-17 50-19 0 0,-58 128 0 0 0,47-124 4 0 0,-45 119 1 0 0,70-175 0 0 0,0 1 0 0 0,2-1 0 0 0,1 1 0 0 0,-4 26 0 0 0,9-35 0 0 0,7-2 0 0 0,1-5 13 0 0,-7-3-3 0 0,1 0 0 0 0,-1-1 0 0 0,0 1-1 0 0,1 0 1 0 0,-1-1 0 0 0,0 0-1 0 0,1 1 1 0 0,-1-1 0 0 0,0 0-1 0 0,3-2 1 0 0,23-14 60 0 0,-18 10-33 0 0,8-5-16 0 0,-2 0 0 0 0,0-2 0 0 0,25-25 0 0 0,37-53 92 0 0,-28 31-81 0 0,7-4-32 0 0,275-304 0 0 0,-236 270 0 0 0,70-70 0 0 0,-151 154 30 0 0,-1 0 0 0 0,20-27-1 0 0,-33 41 66 0 0,-7 12 54 0 0,-27 57-159 0 0,-36 105-1 0 0,-37 131-62 0 0,69-221 66 0 0,-57 96 0 0 0,48-96 6 0 0,-12 14-41 0 0,-1 3-4 0 0,45-78-53 0 0,13-19-83 0 0,-2 2-233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1:1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70 100 8751 0 0,'1'2'9784'0'0,"2"1"-9603"0"0,0 0-1 0 0,0 1 1 0 0,0-1 0 0 0,0 0-1 0 0,0 0 1 0 0,0-1 0 0 0,1 1-1 0 0,0-1 1 0 0,-1 0 0 0 0,1 0-1 0 0,0 0 1 0 0,0 0-1 0 0,0 0 1 0 0,0-1 0 0 0,0 0-1 0 0,1 0 1 0 0,-1 0 0 0 0,6 0-1 0 0,8 1 47 0 0,0-1 0 0 0,0-1 0 0 0,1 0 0 0 0,-1-1-1 0 0,0-1 1 0 0,18-5 0 0 0,21-9-54 0 0,95-40-1 0 0,-142 52-212 0 0,-1 0 0 0 0,0 0-1 0 0,0-1 1 0 0,0-1 0 0 0,0 0-1 0 0,9-9 1 0 0,-18 15 25 0 0,0 0 1 0 0,0-1-1 0 0,0 1 1 0 0,0-1-1 0 0,0 1 1 0 0,0-1-1 0 0,0 1 1 0 0,0 0-1 0 0,0-1 1 0 0,0 1-1 0 0,-1-1 1 0 0,1 1-1 0 0,0 0 1 0 0,0-1-1 0 0,0 1 1 0 0,-1-1-1 0 0,1 1 1 0 0,0 0-1 0 0,-1-1 1 0 0,1 1-1 0 0,0 0 1 0 0,-1 0-1 0 0,0-1 1 0 0,1 1-1 0 0,-2-1-27 0 0,0-1 0 0 0,0 1 0 0 0,0 0-1 0 0,-1 0 1 0 0,1 0 0 0 0,-1 0 0 0 0,1 1 0 0 0,0-1-1 0 0,-1 1 1 0 0,1-1 0 0 0,-1 1 0 0 0,-3 0 0 0 0,-31 1-354 0 0,18 2 308 0 0,1 0-1 0 0,0 1 1 0 0,0 1 0 0 0,1 1-1 0 0,-25 11 1 0 0,8 0-111 0 0,-52 34 0 0 0,64-37 219 0 0,-97 70 534 0 0,106-73-479 0 0,1 0-1 0 0,0 0 1 0 0,0 2 0 0 0,1-1-1 0 0,1 2 1 0 0,-14 22-1 0 0,23-34-54 0 0,-1 0 1 0 0,1 0-1 0 0,0 0 0 0 0,0 1 0 0 0,0-1 0 0 0,1 0 1 0 0,-1 1-1 0 0,1-1 0 0 0,-1 0 0 0 0,1 1 1 0 0,0-1-1 0 0,0 1 0 0 0,0-1 0 0 0,0 1 0 0 0,0-1 1 0 0,0 0-1 0 0,2 5 0 0 0,-1-5-11 0 0,0 0 0 0 0,0 0-1 0 0,0 0 1 0 0,0 0 0 0 0,1-1-1 0 0,-1 1 1 0 0,1 0 0 0 0,-1-1-1 0 0,1 0 1 0 0,0 1 0 0 0,-1-1 0 0 0,1 0-1 0 0,0 0 1 0 0,0 0 0 0 0,0 0-1 0 0,0 0 1 0 0,0 0 0 0 0,0 0-1 0 0,0-1 1 0 0,4 1 0 0 0,6 2-16 0 0,1-1 1 0 0,0-1-1 0 0,0 0 0 0 0,16-1 1 0 0,53-8-1305 0 0,-41 1-782 0 0,1 0-5073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5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48 200 1839 0 0,'-2'2'134'0'0,"-16"17"347"0"0,-3 4 10056 0 0,15-16-8897 0 0,13-14 469 0 0,11-13-1099 0 0,-16 18-849 0 0,-1 0-51 0 0,10-13 1241 0 0,16-16 0 0 0,11-15-1089 0 0,-21 23-211 0 0,1 1 1 0 0,2 0 0 0 0,38-34-1 0 0,-58 56-51 0 0,0 0-1 0 0,0-1 1 0 0,1 1-1 0 0,-1 0 1 0 0,0-1 0 0 0,1 1-1 0 0,-1 0 1 0 0,0-1-1 0 0,1 1 1 0 0,-1 0-1 0 0,1 0 1 0 0,-1-1 0 0 0,0 1-1 0 0,1 0 1 0 0,-1 0-1 0 0,1 0 1 0 0,-1 0 0 0 0,1 0-1 0 0,-1 0 1 0 0,0 0-1 0 0,1 0 1 0 0,-1-1-1 0 0,1 2 1 0 0,0-1 0 0 0,0 1-4 0 0,-1 0 1 0 0,1 0 0 0 0,0 1 0 0 0,-1-1 0 0 0,1 0 0 0 0,-1 1-1 0 0,0-1 1 0 0,1 1 0 0 0,-1-1 0 0 0,0 0 0 0 0,0 1 0 0 0,0-1-1 0 0,0 1 1 0 0,0-1 0 0 0,0 4 0 0 0,-4 26 0 0 0,-1-12 5 0 0,0 0 1 0 0,-9 19-1 0 0,-5 18 159 0 0,19-51-86 0 0,-2 4 0 0 0,2-6 10 0 0,1 0-26 0 0,4 10-49 0 0,2-1-118 0 0,2 6-1749 0 0,-7 0-3830 0 0,-4-3-333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1:1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294 126 12895 0 0,'4'-12'1372'0'0,"13"-22"0"0"0,-12 27-431 0 0,-1-1 0 0 0,0 0 0 0 0,-1 0 1 0 0,0 0-1 0 0,3-13 0 0 0,-6 21-916 0 0,0-1 0 0 0,0 0 1 0 0,0 0-1 0 0,0 1 0 0 0,0-1 1 0 0,0 0-1 0 0,0 1 0 0 0,-1-1 0 0 0,1 0 1 0 0,0 1-1 0 0,0-1 0 0 0,-1 1 1 0 0,1-1-1 0 0,0 0 0 0 0,-1 1 0 0 0,1-1 1 0 0,-1 1-1 0 0,1-1 0 0 0,-1 1 0 0 0,1-1 1 0 0,-1 1-1 0 0,1-1 0 0 0,-1 1 1 0 0,1 0-1 0 0,-1-1 0 0 0,0 1 0 0 0,1 0 1 0 0,-1-1-1 0 0,1 1 0 0 0,-1 0 1 0 0,0 0-1 0 0,1-1 0 0 0,-1 1 0 0 0,-1 0 1 0 0,-23-2-59 0 0,19 3 36 0 0,1 0-1 0 0,-1 0 1 0 0,0 1 0 0 0,0 0 0 0 0,1 0-1 0 0,-1 0 1 0 0,1 1 0 0 0,-9 5-1 0 0,-41 32-49 0 0,39-27 71 0 0,-3 3 93 0 0,0 0 0 0 0,2 1 0 0 0,0 0 0 0 0,1 1 0 0 0,1 1-1 0 0,1 1 1 0 0,0 0 0 0 0,-13 29 0 0 0,25-45-83 0 0,0 1 0 0 0,0-1 0 0 0,1 1 0 0 0,0-1 0 0 0,-1 1 1 0 0,2 0-1 0 0,-1-1 0 0 0,0 1 0 0 0,1 0 0 0 0,0 5 0 0 0,0-9-28 0 0,0 0 0 0 0,0 1 0 0 0,1-1 0 0 0,-1 0 1 0 0,0 1-1 0 0,1-1 0 0 0,-1 0 0 0 0,1 1 0 0 0,-1-1 0 0 0,1 0 0 0 0,0 0 1 0 0,-1 0-1 0 0,1 1 0 0 0,0-1 0 0 0,0 0 0 0 0,0 0 0 0 0,0 0 0 0 0,0 0 1 0 0,0 0-1 0 0,0-1 0 0 0,0 1 0 0 0,0 0 0 0 0,0 0 0 0 0,1-1 0 0 0,-1 1 1 0 0,0-1-1 0 0,0 1 0 0 0,1-1 0 0 0,-1 1 0 0 0,0-1 0 0 0,1 0 0 0 0,-1 0 0 0 0,0 0 1 0 0,1 0-1 0 0,-1 0 0 0 0,1 0 0 0 0,2 0 0 0 0,13-2-295 0 0,1 0 0 0 0,-1-1-1 0 0,0-1 1 0 0,26-10 0 0 0,11-8-2672 0 0,-2-3-4032 0 0,-30 13 1609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1:1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56 211 1839 0 0,'0'2'134'0'0,"0"6"921"0"0,-1 0 1 0 0,0 0 0 0 0,-1-1-1 0 0,0 1 1 0 0,0-1-1 0 0,-1 0 1 0 0,0 1-1 0 0,0-1 1 0 0,0 0-1 0 0,-1-1 1 0 0,0 1 0 0 0,-1-1-1 0 0,1 1 1 0 0,-1-1-1 0 0,-8 7 2728 0 0,22-24-2762 0 0,33-33-471 0 0,87-69 1 0 0,-127 111-551 0 0,27-21-45 0 0,2 1-1 0 0,0 2 0 0 0,1 1 1 0 0,50-22-1 0 0,-51 29 10 0 0,44-10 0 0 0,-72 21 35 0 0,1 0 0 0 0,0 1 0 0 0,0-1 0 0 0,0 1 1 0 0,0 0-1 0 0,-1 0 0 0 0,1 0 0 0 0,0 0 0 0 0,7 2 0 0 0,-9-2 7 0 0,-1 1 0 0 0,1 0 0 0 0,-1-1 0 0 0,1 1-1 0 0,-1 0 1 0 0,0-1 0 0 0,1 1 0 0 0,-1 0 0 0 0,0 0 0 0 0,0 0 0 0 0,0 0 0 0 0,0 0 0 0 0,0 0 0 0 0,0 1-1 0 0,0-1 1 0 0,0 0 0 0 0,0 0 0 0 0,0 1 0 0 0,-1-1 0 0 0,1 1 0 0 0,0-1 0 0 0,-1 0 0 0 0,0 1 0 0 0,1-1-1 0 0,-1 1 1 0 0,0-1 0 0 0,1 3 0 0 0,-1 5 42 0 0,0 0 0 0 0,-1-1 0 0 0,1 1 0 0 0,-2 0 0 0 0,1-1 0 0 0,-1 1 0 0 0,-1-1-1 0 0,-5 15 1 0 0,-35 63 221 0 0,37-74-233 0 0,-2 3-12 0 0,-12 21-8 0 0,-27 67 0 0 0,46-101-35 0 0,1 0-1 0 0,-1 0 1 0 0,1 0-1 0 0,-1 0 1 0 0,1 0 0 0 0,0 0-1 0 0,0 0 1 0 0,0 1-1 0 0,1 2 1 0 0,-1-4-40 0 0,0 0 0 0 0,0-1 0 0 0,0 1 0 0 0,1 0 1 0 0,-1 0-1 0 0,0 0 0 0 0,1-1 0 0 0,-1 1 0 0 0,0 0 1 0 0,1 0-1 0 0,-1-1 0 0 0,1 1 0 0 0,-1 0 0 0 0,1-1 0 0 0,0 1 1 0 0,-1-1-1 0 0,1 1 0 0 0,0-1 0 0 0,-1 1 0 0 0,1-1 0 0 0,0 1 1 0 0,0-1-1 0 0,-1 0 0 0 0,1 1 0 0 0,0-1 0 0 0,1 1 0 0 0,11-1-1422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1:3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1839 0 0,'0'0'80'0'0,"7"-9"16"0"0,2 0-96 0 0,0 0 0 0 0,0 2 0 0 0,2-2 0 0 0,0-3 288 0 0,-2-1 40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1:4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18 2303 0 0,'20'-7'96'0'0,"-11"3"32"0"0,2 1-128 0 0,-2-1 0 0 0,1 4 736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0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6911 0 0,'0'0'13622'0'0,"2"1"-13245"0"0,5 1-332 0 0,0 0 1 0 0,0 1-1 0 0,-1 1 0 0 0,1-1 1 0 0,-1 1-1 0 0,0 0 0 0 0,9 7 1 0 0,37 41 338 0 0,-9-9-242 0 0,-17-20-139 0 0,-10-10 6 0 0,0 1-1 0 0,-1 1 1 0 0,26 32 0 0 0,-38-42-8 0 0,0 0 1 0 0,0 0-1 0 0,0 1 0 0 0,0-1 1 0 0,-1 1-1 0 0,0-1 1 0 0,0 1-1 0 0,0 0 0 0 0,-1 0 1 0 0,0 0-1 0 0,0 0 0 0 0,-1 0 1 0 0,1 0-1 0 0,-1 0 1 0 0,0 0-1 0 0,-1 0 0 0 0,0 0 1 0 0,-2 9-1 0 0,0-6-9 0 0,0-1-1 0 0,-1 0 1 0 0,1 0-1 0 0,-2 0 1 0 0,1-1-1 0 0,-1 1 1 0 0,0-1-1 0 0,-1 0 1 0 0,0-1-1 0 0,0 1 1 0 0,0-1-1 0 0,-1 0 1 0 0,0-1-1 0 0,0 0 1 0 0,-12 7-1 0 0,-1-1-18 0 0,0 0 0 0 0,-1-2 0 0 0,0-1-1 0 0,-42 11 1 0 0,-6-4 38 0 0,60-14-33 0 0,0 0-1 0 0,1 0 1 0 0,-1-1-1 0 0,0 0 1 0 0,-14-2-1 0 0,23 2-11 0 0,-1-1 0 0 0,1 1 0 0 0,-1 0 1 0 0,1 0-1 0 0,0 0 0 0 0,-1 0 0 0 0,1 0 0 0 0,-1-1 0 0 0,1 1 0 0 0,0 0 0 0 0,-1 0 0 0 0,1-1 1 0 0,0 1-1 0 0,-1 0 0 0 0,1-1 0 0 0,0 1 0 0 0,-1 0 0 0 0,1-1 0 0 0,0 1 0 0 0,0 0 0 0 0,-1-1 0 0 0,1 1 1 0 0,0 0-1 0 0,0-1 0 0 0,0 1 0 0 0,0-1 0 0 0,-1 1 0 0 0,1-1 0 0 0,0 1 0 0 0,0 0 0 0 0,0-1 0 0 0,0 1 1 0 0,0-1-1 0 0,0 1 0 0 0,0-1 0 0 0,0 1 0 0 0,1-1 0 0 0,6-18-1938 0 0,7-6 412 0 0,4 2-8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0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3223 0 0,'0'0'11967'0'0,"1"2"-11454"0"0,5 9 171 0 0,0 1-1 0 0,-2 1 1 0 0,7 21-1 0 0,-7-23-410 0 0,5 19 595 0 0,8 48 0 0 0,-14-62-723 0 0,-2 0 1 0 0,0 0-1 0 0,-1 0 0 0 0,-4 31 1 0 0,-29 92 109 0 0,7-34-105 0 0,26-103-91 0 0,9-10 127 0 0,7-11 2 0 0,-2 1-1 0 0,0-2 1 0 0,-1 0-1 0 0,15-30 1 0 0,9-15 202 0 0,-36 65-385 0 0,101-154 609 0 0,-74 116-359 0 0,64-66 0 0 0,-28 46 182 0 0,3 2 0 0 0,101-65 0 0 0,-155 114-391 0 0,0 0 1 0 0,24-9-1 0 0,-33 14-54 0 0,-4 3-9 0 0,0-1 1 0 0,1 1-1 0 0,-1-1 1 0 0,0 1-1 0 0,0-1 0 0 0,0 1 1 0 0,0-1-1 0 0,0 1 1 0 0,0-1-1 0 0,0 1 1 0 0,0-1-1 0 0,0 1 1 0 0,0-1-1 0 0,0 1 1 0 0,0-1-1 0 0,0 1 0 0 0,-2 7-173 0 0,0-1 0 0 0,0 0 0 0 0,-1 0 0 0 0,0 0 0 0 0,0 0 0 0 0,-1 0 1 0 0,-4 6-1 0 0,-35 46-3331 0 0,23-34 2382 0 0,-8 16-859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0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88 5527 0 0,'40'-36'379'0'0,"-37"33"-198"0"0,0-1-1 0 0,0 1 1 0 0,-1-1 0 0 0,1 0 0 0 0,-1 0 0 0 0,0 0 0 0 0,0 0-1 0 0,0 0 1 0 0,3-10 3688 0 0,-19 11-1254 0 0,9 3-2443 0 0,0 0 1 0 0,0 0 0 0 0,0 0 0 0 0,0 1 0 0 0,0 0 0 0 0,0 0 0 0 0,-9 3-1 0 0,-34 16 544 0 0,36-15-552 0 0,-32 17 2 0 0,0 0 0 0 0,2 3 0 0 0,1 2 0 0 0,1 1 0 0 0,2 3 0 0 0,0 0 0 0 0,-40 47 0 0 0,72-72-151 0 0,1 1-1 0 0,-1 0 0 0 0,1 0 1 0 0,1 0-1 0 0,0 1 1 0 0,-7 14-1 0 0,10-20 6 0 0,0 0 0 0 0,1 0-1 0 0,-1 0 1 0 0,1 0 0 0 0,-1 0 0 0 0,1 1-1 0 0,0-1 1 0 0,-1 0 0 0 0,1 0-1 0 0,0 0 1 0 0,0 0 0 0 0,1 0 0 0 0,-1 0-1 0 0,0 0 1 0 0,1 1 0 0 0,-1-1 0 0 0,1 0-1 0 0,0 0 1 0 0,0 0 0 0 0,0 0-1 0 0,0-1 1 0 0,0 1 0 0 0,0 0 0 0 0,0 0-1 0 0,0-1 1 0 0,1 1 0 0 0,-1 0 0 0 0,1-1-1 0 0,-1 0 1 0 0,1 1 0 0 0,0-1 0 0 0,3 2-1 0 0,-2-1 29 0 0,0-1 0 0 0,1 0 1 0 0,-1 0-1 0 0,0 0 0 0 0,1-1 0 0 0,-1 1 0 0 0,1-1 0 0 0,-1 1 0 0 0,1-1 0 0 0,-1-1 0 0 0,6 0 1 0 0,40-8 462 0 0,-42 7-450 0 0,10-3 67 0 0,0-2 0 0 0,0 0 1 0 0,0-1-1 0 0,-1-1 1 0 0,19-13-1 0 0,-16 10-76 0 0,-3 2-15 0 0,-1-1 1 0 0,0-1-1 0 0,0-1 0 0 0,-1 0 0 0 0,-1-1 0 0 0,0 0 1 0 0,-1-1-1 0 0,-1 0 0 0 0,0-1 0 0 0,8-17 1 0 0,-15 24 104 0 0,0 0 1 0 0,-1 0 0 0 0,0 0-1 0 0,-1 0 1 0 0,0 0 0 0 0,0 0-1 0 0,-1 0 1 0 0,0-15-1 0 0,-2 26-361 0 0,-5 9 194 0 0,0 0 1 0 0,1 0 0 0 0,0 1 0 0 0,1-1 0 0 0,0 1 0 0 0,1 0 0 0 0,-3 16 0 0 0,5-21-20 0 0,1 0 0 0 0,-1 1 0 0 0,1-1 0 0 0,0 0 0 0 0,1 0 0 0 0,0 0 0 0 0,0 1 0 0 0,1-1 0 0 0,-1 0 0 0 0,2-1-1 0 0,-1 1 1 0 0,1 0 0 0 0,0-1 0 0 0,4 9 0 0 0,-4-12-316 0 0,-1 0-1 0 0,1 0 0 0 0,0 0 1 0 0,0-1-1 0 0,0 1 1 0 0,0-1-1 0 0,1 1 0 0 0,-1-1 1 0 0,1 0-1 0 0,-1-1 0 0 0,1 1 1 0 0,5 1-1 0 0,5 3-5695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0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53 431 4607 0 0,'0'0'354'0'0,"5"7"20"0"0,-2 5 6439 0 0,-7-5-1545 0 0,-2-6-4913 0 0,3-2-139 0 0,1 0 0 0 0,-1 0-1 0 0,1 0 1 0 0,-1 0 0 0 0,0 0 0 0 0,1-1-1 0 0,0 1 1 0 0,-1-1 0 0 0,1 0 0 0 0,0 1-1 0 0,0-1 1 0 0,0 0 0 0 0,0 0-1 0 0,0 0 1 0 0,0-1 0 0 0,1 1 0 0 0,-1 0-1 0 0,1-1 1 0 0,0 1 0 0 0,-1-1 0 0 0,1 1-1 0 0,0-1 1 0 0,0 0 0 0 0,1 1-1 0 0,-1-1 1 0 0,1 0 0 0 0,-1-4 0 0 0,0-2-89 0 0,0 0 0 0 0,1 0 0 0 0,0 0 1 0 0,1 0-1 0 0,0-1 0 0 0,0 1 1 0 0,4-11-1 0 0,-2 10-116 0 0,0 1 0 0 0,1-1 0 0 0,0 1 0 0 0,0 0 0 0 0,1 1 1 0 0,1-1-1 0 0,8-11 0 0 0,-3 8 13 0 0,0 0 0 0 0,0 1 0 0 0,2 0 0 0 0,12-9 0 0 0,14-5 27 0 0,0 2 0 0 0,52-23-1 0 0,-65 34-617 0 0,1 1-1 0 0,-1 1 1 0 0,2 1 0 0 0,-1 1-1 0 0,1 2 1 0 0,0 1-1 0 0,0 1 1 0 0,38-1 0 0 0,-48 5-1663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0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150 339 6447 0 0,'-1'2'6562'0'0,"-13"17"-5206"0"0,2 0 0 0 0,1 1 0 0 0,0 1 0 0 0,-8 21 0 0 0,-23 92 3806 0 0,35-114-5917 0 0,-11 26-1 0 0,11-29 212 0 0,0-1-633 0 0</inkml:trace>
  <inkml:trace contextRef="#ctx0" brushRef="#br0" timeOffset="1">521 0 9671 0 0,'0'0'1032'0'0,"13"0"-1032"0"0,-1 0 688 0 0,1 2 104 0 0,-1 2 16 0 0,-1 1 8 0 0,-4 0-712 0 0,1 3-104 0 0,-3 0-96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0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483 157 5063 0 0,'2'-1'232'0'0,"5"-7"271"0"0,1-1-1 0 0,-1 0 0 0 0,0 0 0 0 0,11-20 1 0 0,-6 10 3243 0 0,-9 13-3163 0 0,1 1 1 0 0,-1 0-1 0 0,-1-1 0 0 0,1 0 1 0 0,-1 0-1 0 0,2-7 1 0 0,-4 12-538 0 0,0 0 0 0 0,0 0 0 0 0,0 1 0 0 0,0-1 0 0 0,0 0 0 0 0,0 0 0 0 0,0 0 0 0 0,0 0 0 0 0,-1 0 0 0 0,1 1 0 0 0,0-1 0 0 0,-1 0 0 0 0,1 0 0 0 0,-1 1 0 0 0,1-1 0 0 0,-1 0 0 0 0,1 0 0 0 0,-1 1 0 0 0,1-1 0 0 0,-1 1 0 0 0,0-1 0 0 0,1 0 0 0 0,-1 1 0 0 0,0-1 0 0 0,-1 0 0 0 0,1 0-13 0 0,-1 1-1 0 0,1-1 1 0 0,-1 0 0 0 0,1 1 0 0 0,-1-1-1 0 0,1 1 1 0 0,-1-1 0 0 0,0 1 0 0 0,1 0-1 0 0,-1-1 1 0 0,-3 1 0 0 0,-2 2 45 0 0,-1-1-1 0 0,1 1 1 0 0,-1 1 0 0 0,1 0 0 0 0,-13 6-1 0 0,-37 25 155 0 0,41-24-183 0 0,-40 25 108 0 0,3 2 0 0 0,1 2 1 0 0,1 3-1 0 0,-75 81 0 0 0,116-112-97 0 0,1 0 0 0 0,0 0 0 0 0,1 1 0 0 0,0 0 0 0 0,-8 18 0 0 0,16-29-44 0 0,-1 0 0 0 0,1 0 0 0 0,-1 0 0 0 0,1 0 0 0 0,0 0 0 0 0,-1 0 0 0 0,1 0 0 0 0,0 0 0 0 0,0 0 0 0 0,0 0 0 0 0,0 0 0 0 0,0 0 0 0 0,0 0 0 0 0,0 0 0 0 0,0 0 0 0 0,0 0 0 0 0,0 0 0 0 0,0 0 0 0 0,1 0 0 0 0,-1 0 0 0 0,0 0 0 0 0,1-1 0 0 0,-1 1 0 0 0,1 1 0 0 0,0-1 10 0 0,0 0 0 0 0,1 0 0 0 0,-1-1 0 0 0,0 1 1 0 0,0-1-1 0 0,0 1 0 0 0,0-1 0 0 0,0 1 0 0 0,1-1 0 0 0,-1 0 1 0 0,0 0-1 0 0,0 1 0 0 0,1-1 0 0 0,-1 0 0 0 0,0 0 0 0 0,2 0 1 0 0,7-2 120 0 0,0 1 1 0 0,0-1 0 0 0,16-6 0 0 0,-23 7-137 0 0,32-12 103 0 0,0-1 1 0 0,-2-2-1 0 0,0-2 1 0 0,-1-1-1 0 0,0-1 1 0 0,42-36-1 0 0,-51 37-190 0 0,33-19 0 0 0,-54 37-12 0 0,-2 13-1523 0 0,-1 0 381 0 0,-2 16 1 0 0,0-14-245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4:5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67 5527 0 0,'2'-1'7090'0'0,"0"0"-6649"0"0,1 0 0 0 0,-1-1 1 0 0,0 1-1 0 0,0-1 0 0 0,0 0 1 0 0,3-2-1 0 0,-4 2 515 0 0,1 1-547 0 0,0-1-586 0 0,-2 2 215 0 0,1 0 0 0 0,-1 0 0 0 0,0 0 0 0 0,0 0 0 0 0,0 0 0 0 0,0 0 0 0 0,1-1 0 0 0,-1 1 0 0 0,0 0 0 0 0,0 0 0 0 0,0 0 1 0 0,1 0-1 0 0,-1 0 0 0 0,0-1 0 0 0,0 1 0 0 0,0 0 0 0 0,0 0 0 0 0,0 0 0 0 0,0 0 0 0 0,0-1 0 0 0,1 1 0 0 0,-1 0 0 0 0,0 0 0 0 0,0 0 0 0 0,0-1 1 0 0,0 1-1 0 0,0 0 0 0 0,0 0 0 0 0,0-1 0 0 0,0 1 0 0 0,0 0 0 0 0,0-1 0 0 0,-1 0 55 0 0,0-1 0 0 0,0 0 0 0 0,0 0 0 0 0,0 1 0 0 0,-1-1 0 0 0,1 1-1 0 0,0-1 1 0 0,-1 1 0 0 0,-2-3 0 0 0,0 0-93 0 0,2 2 0 0 0,1 1 0 0 0,-1-1 0 0 0,0 1 0 0 0,1 0 0 0 0,-1-1 0 0 0,0 1 0 0 0,0 0 0 0 0,0 0 0 0 0,0 0 0 0 0,0 0 0 0 0,-3 0 0 0 0,2-1 0 0 0,-1 0 0 0 0,-14 2 0 0 0,14 0 5 0 0,-1 1-1 0 0,1-1 1 0 0,0 1-1 0 0,-1 0 0 0 0,1 0 1 0 0,0 0-1 0 0,0 0 1 0 0,0 1-1 0 0,0 0 1 0 0,0 0-1 0 0,-5 4 1 0 0,6-5 0 0 0,1 1 0 0 0,0 0 1 0 0,-1 0-1 0 0,1 1 1 0 0,0-1-1 0 0,0 0 1 0 0,1 1-1 0 0,-1-1 0 0 0,0 1 1 0 0,1-1-1 0 0,0 1 1 0 0,-1 0-1 0 0,0 5 1 0 0,-1 0 3 0 0,1-3 34 0 0,0 7-33 0 0,4 4-10 0 0,1 0 0 0 0,3-2 11 0 0,2-2 42 0 0,-6-9 11 0 0,0-2 0 0 0,8 2 6 0 0,-8-2 15 0 0,0-3-13 0 0,12-14-7 0 0,-5 3 20 0 0,-1 1-78 0 0,-6 7-7 0 0,10-13 0 0 0,-4 10-16 0 0,-7 7-61 0 0,-2 3-174 0 0,-1 0 246 0 0,-55 96-138 0 0,48-80 88 0 0,1 0 0 0 0,0 1 0 0 0,-7 34 0 0 0,7-21-839 0 0,1 1-1 0 0,2 0 0 0 0,2 0 1 0 0,1 0-1 0 0,3 54 0 0 0,33 175-1145 0 0,-33-242 2330 0 0,0 0-1 0 0,-1 0 1 0 0,-1-1 0 0 0,-1 1-1 0 0,-1 0 1 0 0,-1 0-1 0 0,0-1 1 0 0,-1 0-1 0 0,-2 0 1 0 0,0 0 0 0 0,0-1-1 0 0,-2 0 1 0 0,0 0-1 0 0,-1-1 1 0 0,-1-1-1 0 0,-16 19 1 0 0,16-21 859 0 0,-1 0 0 0 0,-17 14 2306 0 0,28-28-3424 0 0,-1 0 0 0 0,1 0 0 0 0,-1-1 0 0 0,1 1 0 0 0,-1-1 0 0 0,1 1 0 0 0,0-1 0 0 0,-1 0 0 0 0,1 1 0 0 0,0-1 0 0 0,0 0 0 0 0,-1 0 0 0 0,1 0 0 0 0,0 0 0 0 0,0 0 0 0 0,0 0 0 0 0,0 0 0 0 0,0-1 1 0 0,0 1-1 0 0,0-2 0 0 0,-14-27 248 0 0,12 20-232 0 0,0 1 1 0 0,1 0 0 0 0,0-1 0 0 0,0 1-1 0 0,1-1 1 0 0,1 1 0 0 0,0-11-1 0 0,10-67-651 0 0,-6 60-824 0 0,1-40 0 0 0,-5 61 872 0 0,0-1-1 0 0,-1 1 1 0 0,0-1-1 0 0,0 1 1 0 0,-4-10-1 0 0,-2-3-4518 0 0,1 8-55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0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88 380 10135 0 0,'-9'0'1050'0'0,"-12"1"-656"0"0,11-1 1594 0 0,1 0 0 0 0,0 0-1 0 0,-13-2 1 0 0,22 2-1937 0 0,-1-1 1 0 0,1 1-1 0 0,-1 0 1 0 0,1-1-1 0 0,-1 1 1 0 0,1 0-1 0 0,0-1 1 0 0,-1 1-1 0 0,1 0 1 0 0,-1-1-1 0 0,1 1 1 0 0,0-1-1 0 0,-1 1 1 0 0,1-1-1 0 0,0 1 1 0 0,0-1 0 0 0,-1 1-1 0 0,1-1 1 0 0,0 1-1 0 0,0-1 1 0 0,0 1-1 0 0,0-1 1 0 0,0 0-1 0 0,0 1 1 0 0,0-1-1 0 0,0 1 1 0 0,0-1-1 0 0,0 1 1 0 0,0-1-1 0 0,0 0 1 0 0,0 1-1 0 0,0-1 1 0 0,0 1-1 0 0,0-1 1 0 0,1 0-1 0 0,5-17 507 0 0,1 4-215 0 0,1 1 1 0 0,1 0-1 0 0,0 1 0 0 0,11-12 1 0 0,-5 6-216 0 0,11-13-61 0 0,1 1 0 0 0,2 1 0 0 0,34-27 0 0 0,-43 41-188 0 0,1 1-1 0 0,0 0 0 0 0,1 1 0 0 0,0 2 1 0 0,1 0-1 0 0,28-9 0 0 0,-33 16 94 0 0,-5 4 28 0 0,-12 0 2 0 0,0 1 1 0 0,0-1-1 0 0,0 1 0 0 0,-1-1 1 0 0,1 1-1 0 0,0-1 0 0 0,0 1 0 0 0,0 0 1 0 0,-1-1-1 0 0,1 1 0 0 0,0 0 0 0 0,-1 0 1 0 0,1 0-1 0 0,0-1 0 0 0,-1 1 0 0 0,1 0 1 0 0,-1 0-1 0 0,1 0 0 0 0,-1 0 1 0 0,0 0-1 0 0,0 0 0 0 0,1 0 0 0 0,-1 0 1 0 0,0 0-1 0 0,0 0 0 0 0,0 0 0 0 0,0 0 1 0 0,0 0-1 0 0,0 0 0 0 0,0 0 1 0 0,0 2-1 0 0,-2 3 35 0 0,1 1 0 0 0,-1-1 0 0 0,-4 12-1 0 0,4-12-4 0 0,-65 141 1279 0 0,36-85-1154 0 0,29-57-129 0 0,-1 0 0 0 0,1 0 0 0 0,0 0 0 0 0,1 0 0 0 0,-1 1 0 0 0,1-1 0 0 0,0 0 0 0 0,1 1 0 0 0,-1 9 0 0 0,1-13-165 0 0,1 1 0 0 0,-1-1 0 0 0,1 0-1 0 0,-1 0 1 0 0,1-1 0 0 0,0 1 0 0 0,-1 0 0 0 0,1 0 0 0 0,0 0 0 0 0,0 0-1 0 0,1-1 1 0 0,-1 1 0 0 0,0 0 0 0 0,1-1 0 0 0,-1 1 0 0 0,0-1 0 0 0,1 0-1 0 0,0 1 1 0 0,-1-1 0 0 0,1 0 0 0 0,0 0 0 0 0,0 0 0 0 0,-1 0 0 0 0,1 0-1 0 0,0-1 1 0 0,0 1 0 0 0,0 0 0 0 0,3 0 0 0 0,9 2-7598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0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22 15119 0 0,'2'-1'694'0'0,"2"0"-324"0"0,-2 0-303 0 0,0 0 1 0 0,0 0-1 0 0,0 0 0 0 0,0-1 1 0 0,0 1-1 0 0,0 0 0 0 0,-1-1 1 0 0,1 1-1 0 0,4-5 1985 0 0,-7 5-1971 0 0,0 1 1 0 0,0-1 0 0 0,1 1 0 0 0,-1 0-1 0 0,0 0 1 0 0,0-1 0 0 0,0 1 0 0 0,0 0-1 0 0,1 0 1 0 0,-1 0 0 0 0,0 0 0 0 0,0 0 0 0 0,0 0-1 0 0,0 0 1 0 0,0 0 0 0 0,1 1 0 0 0,-1-1-1 0 0,0 0 1 0 0,0 0 0 0 0,0 1 0 0 0,1-1 0 0 0,-3 1-1 0 0,-16 10 557 0 0,7-2-437 0 0,0 0-1 0 0,1 1 1 0 0,0 1-1 0 0,-15 17 1 0 0,-34 54 502 0 0,40-54-474 0 0,12-18-202 0 0,-37 57 192 0 0,39-57-193 0 0,1 1 1 0 0,0-1-1 0 0,0 1 0 0 0,-5 19 0 0 0,9-28-23 0 0,1 0-1 0 0,-1 0 1 0 0,1 0-1 0 0,0 1 1 0 0,-1-1-1 0 0,1 0 1 0 0,0 0-1 0 0,0 1 1 0 0,1-1 0 0 0,-1 0-1 0 0,0 0 1 0 0,1 1-1 0 0,0-1 1 0 0,-1 0-1 0 0,1 0 1 0 0,0 0-1 0 0,0 0 1 0 0,0 0-1 0 0,2 4 1 0 0,0-4 5 0 0,-1 0 0 0 0,1 1 0 0 0,-1-1 0 0 0,1 0 0 0 0,0 0 0 0 0,0 0 0 0 0,-1-1 0 0 0,1 1 1 0 0,0-1-1 0 0,1 1 0 0 0,-1-1 0 0 0,4 1 0 0 0,3 0 3 0 0,0 0-1 0 0,0-1 1 0 0,0 0 0 0 0,0 0-1 0 0,0-1 1 0 0,1-1 0 0 0,18-2-1 0 0,-13-1-401 0 0,-1 0 0 0 0,1-1-1 0 0,-1-1 1 0 0,23-11-1 0 0,-15 4-1433 0 0,-1-1-1 0 0,22-18 0 0 0,-23 15 235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0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92 3679 0 0,'0'0'9984'0'0,"9"8"-7997"0"0,-2-4-1655 0 0,0-1 1 0 0,1-1-1 0 0,0 1 1 0 0,-1-1-1 0 0,1-1 1 0 0,0 1-1 0 0,0-1 1 0 0,0-1-1 0 0,0 1 1 0 0,0-2-1 0 0,0 1 1 0 0,0-1-1 0 0,8-1 1 0 0,0-1 222 0 0,0-1-1 0 0,0 0 1 0 0,0-2-1 0 0,0 1 1 0 0,20-12-1 0 0,-28 13-406 0 0,-4 2-90 0 0,0 0 0 0 0,0 0 0 0 0,-1 0 0 0 0,1-1 0 0 0,0 1 1 0 0,-1-1-1 0 0,0 0 0 0 0,1 0 0 0 0,-1 0 0 0 0,0-1 0 0 0,-1 1 0 0 0,1-1 1 0 0,4-7-1 0 0,-4 4-30 0 0,-3 7-38 0 0,0-1-1 0 0,0 1 1 0 0,0-1 0 0 0,1 1 0 0 0,-1-1 0 0 0,-1 1 0 0 0,1-1-1 0 0,0 1 1 0 0,0-1 0 0 0,0 1 0 0 0,0-1 0 0 0,0 1 0 0 0,0 0-1 0 0,0-1 1 0 0,-1 1 0 0 0,1-1 0 0 0,0 1 0 0 0,0-1 0 0 0,-1 1-1 0 0,1 0 1 0 0,0-1 0 0 0,0 1 0 0 0,-1 0 0 0 0,1-1 0 0 0,-1 1-1 0 0,1 0 1 0 0,0-1 0 0 0,-1 1 0 0 0,1 0 0 0 0,-1 0 0 0 0,1-1-1 0 0,0 1 1 0 0,-1 0 0 0 0,1 0 0 0 0,-1 0 0 0 0,1 0 0 0 0,-2-1-1 0 0,-16-2-460 0 0,12 3 344 0 0,0 0-1 0 0,0 0 0 0 0,0 1 0 0 0,0 0 0 0 0,0 1 1 0 0,0-1-1 0 0,1 1 0 0 0,-10 4 0 0 0,-4 3-163 0 0,-19 12 1 0 0,24-13 147 0 0,-2 2 74 0 0,0 1 0 0 0,1 1 0 0 0,0 0 0 0 0,-15 16 1 0 0,-46 61 93 0 0,64-73 54 0 0,0 1-1 0 0,-12 23 0 0 0,22-36-28 0 0,-1 0 0 0 0,1 1 1 0 0,0-1-1 0 0,1 1 0 0 0,-1-1 0 0 0,1 1 0 0 0,0 0 0 0 0,0-1 0 0 0,1 1 0 0 0,-1 0 0 0 0,1 0 0 0 0,0 0 0 0 0,0-1 0 0 0,1 1 0 0 0,1 8 0 0 0,-1-11-19 0 0,0 0 0 0 0,0 0 0 0 0,0 0 0 0 0,0 0 0 0 0,0 0 0 0 0,1-1 0 0 0,-1 1 0 0 0,1 0 0 0 0,-1-1 0 0 0,1 1 0 0 0,-1-1 0 0 0,1 0 0 0 0,0 0 0 0 0,0 1-1 0 0,0-1 1 0 0,-1 0 0 0 0,1 0 0 0 0,0-1 0 0 0,0 1 0 0 0,0 0 0 0 0,5 0 0 0 0,2 1 82 0 0,1-1 1 0 0,-1 0-1 0 0,15-1 0 0 0,-21 0-95 0 0,159-11 346 0 0,-58 1-460 0 0,-26 7-319 0 0,-45 2-6279 0 0,-22 1-577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0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12815 0 0,'0'0'6775'0'0,"1"3"-6528"0"0,0 9-138 0 0,1 0 1 0 0,0 0-1 0 0,1-1 1 0 0,1 1 0 0 0,-1 0-1 0 0,2-1 1 0 0,0 0 0 0 0,0 0-1 0 0,1-1 1 0 0,0 1 0 0 0,1-1-1 0 0,12 14 1 0 0,-10-14-83 0 0,1-1 1 0 0,1 0 0 0 0,-1-1-1 0 0,14 9 1 0 0,-11-8 19 0 0,0 1 0 0 0,14 13-1 0 0,-25-22-40 0 0,0 1-1 0 0,-1 0 1 0 0,0 0-1 0 0,1-1 1 0 0,-1 1-1 0 0,0 0 0 0 0,0 0 1 0 0,0 0-1 0 0,0 0 1 0 0,-1 0-1 0 0,1 1 1 0 0,0-1-1 0 0,-1 0 0 0 0,1 0 1 0 0,-1 0-1 0 0,0 0 1 0 0,0 1-1 0 0,0-1 0 0 0,0 0 1 0 0,0 0-1 0 0,-1 1 1 0 0,1-1-1 0 0,0 0 1 0 0,-1 0-1 0 0,0 0 0 0 0,1 0 1 0 0,-1 0-1 0 0,0 0 1 0 0,0 0-1 0 0,-2 2 0 0 0,-3 6 26 0 0,0-1 0 0 0,-1 0 0 0 0,0 0 0 0 0,-13 11 0 0 0,18-18-31 0 0,-20 19-18 0 0,-1-1 1 0 0,0-1-1 0 0,-27 17 0 0 0,32-25-19 0 0,0-1 1 0 0,-1-1-1 0 0,0 0 1 0 0,-1-1-1 0 0,-25 6 0 0 0,15-9-527 0 0,28-5-87 0 0,1 0 0 0 0,-1 0 1 0 0,0 0-1 0 0,0-1 0 0 0,1 1 0 0 0,-1 0 1 0 0,0-1-1 0 0,-3-1 0 0 0,-4-5-5861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05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557 239 12671 0 0,'0'0'4808'0'0,"2"-1"-4314"0"0,5-7-337 0 0,-1 0 1 0 0,1 0-1 0 0,-1-1 1 0 0,-1 0 0 0 0,0 0-1 0 0,7-17 1 0 0,-9 19-69 0 0,0 0 0 0 0,-1-1 0 0 0,0 1 0 0 0,0-1 1 0 0,0 1-1 0 0,-1-1 0 0 0,-1 0 0 0 0,1 0 0 0 0,-2-14 0 0 0,0 10-128 0 0,1 9 24 0 0,0 0 1 0 0,0 0-1 0 0,-1 1 0 0 0,1-1 1 0 0,-1 0-1 0 0,0 1 1 0 0,1-1-1 0 0,-1 0 0 0 0,0 1 1 0 0,-1-1-1 0 0,1 1 0 0 0,-3-5 1 0 0,3 6 9 0 0,0-1 0 0 0,-1 1 0 0 0,1-1 0 0 0,0 1 0 0 0,0 0 0 0 0,-1 0 0 0 0,1-1 0 0 0,-1 1 0 0 0,1 0 0 0 0,-1 0 0 0 0,0 1 0 0 0,1-1 0 0 0,-1 0 0 0 0,0 0 0 0 0,1 1 0 0 0,-1-1-1 0 0,0 1 1 0 0,0 0 0 0 0,0-1 0 0 0,1 1 0 0 0,-1 0 0 0 0,0 0 0 0 0,0 0 0 0 0,0 0 0 0 0,0 0 0 0 0,1 1 0 0 0,-1-1 0 0 0,-3 2 0 0 0,-6 1-38 0 0,1 0-1 0 0,0 1 1 0 0,-17 9 0 0 0,15-7 31 0 0,-25 13-6 0 0,2 2 0 0 0,0 1 0 0 0,2 1 0 0 0,0 2 0 0 0,1 1 0 0 0,2 2 0 0 0,-42 49 0 0 0,-22 41 4 0 0,78-95 57 0 0,0 1 1 0 0,2 1-1 0 0,-14 33 0 0 0,26-52 19 0 0,-1 0 0 0 0,1 0 0 0 0,0 0-1 0 0,1 0 1 0 0,0 1 0 0 0,-1 10 0 0 0,2-16-55 0 0,0-1-1 0 0,1 1 1 0 0,-1-1-1 0 0,0 0 1 0 0,1 1-1 0 0,-1-1 1 0 0,1 1-1 0 0,-1-1 1 0 0,0 0-1 0 0,1 1 1 0 0,-1-1-1 0 0,1 0 1 0 0,-1 0-1 0 0,1 1 1 0 0,-1-1-1 0 0,1 0 1 0 0,-1 0-1 0 0,1 0 1 0 0,0 1 0 0 0,-1-1-1 0 0,1 0 1 0 0,-1 0-1 0 0,1 0 1 0 0,-1 0-1 0 0,2 0 1 0 0,-1 0 7 0 0,3 0 5 0 0,0 0-1 0 0,0 0 1 0 0,1-1-1 0 0,-1 0 1 0 0,0 1-1 0 0,0-1 1 0 0,1-1-1 0 0,-1 1 1 0 0,6-3-1 0 0,38-22 177 0 0,-30 16-111 0 0,-18 9-82 0 0,216-123 443 0 0,-151 82-378 0 0,72-59-1 0 0,-127 92-25 0 0,-1 1 0 0 0,0-1-1 0 0,8-12 1 0 0,-16 20 362 0 0,-3 2-173 0 0,-18 12-58 0 0,1 0 1 0 0,0 1-1 0 0,0 0 0 0 0,2 2 0 0 0,0 0 1 0 0,1 1-1 0 0,0 0 0 0 0,2 2 1 0 0,-24 36-1 0 0,26-26-119 0 0,9-14-43 0 0,6-12-27 0 0,-3-2-19 0 0,2 0-57 0 0,-1 1-1 0 0,1-1 0 0 0,-1 0 0 0 0,1 0 0 0 0,-1 0 0 0 0,1 0 0 0 0,0 0 1 0 0,0 0-1 0 0,-1-1 0 0 0,1 1 0 0 0,0 0 0 0 0,0-1 0 0 0,0 0 0 0 0,0 1 0 0 0,2-1 1 0 0,-3 0-153 0 0,20 2-5102 0 0,3-3-1754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0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19 228 5527 0 0,'0'0'3192'0'0,"-18"4"12083"0"0,18-7-15248 0 0,0 0-1 0 0,0 1 1 0 0,0-1 0 0 0,1 0 0 0 0,-1 0 0 0 0,1 0 0 0 0,-1 0 0 0 0,1 1-1 0 0,0-1 1 0 0,0 0 0 0 0,1 1 0 0 0,-1-1 0 0 0,0 1 0 0 0,4-5-1 0 0,28-35-223 0 0,-29 37 188 0 0,12-12-198 0 0,0 0 0 0 0,1 1 0 0 0,26-20 0 0 0,-33 29 152 0 0,0 0-1 0 0,1 1 1 0 0,0 0-1 0 0,0 1 1 0 0,0 0-1 0 0,1 0 1 0 0,-1 2 0 0 0,16-4-1 0 0,-24 6 62 0 0,0 1 0 0 0,1-1 0 0 0,-1 1 0 0 0,1 0 0 0 0,-1 0 0 0 0,1 0 0 0 0,-1 1 0 0 0,1-1-1 0 0,-1 1 1 0 0,0 0 0 0 0,1 0 0 0 0,-1 0 0 0 0,0 0 0 0 0,0 0 0 0 0,0 1 0 0 0,0 0 0 0 0,0-1 0 0 0,0 1 0 0 0,0 0 0 0 0,0 1 0 0 0,-1-1-1 0 0,1 0 1 0 0,3 5 0 0 0,-2-1 67 0 0,-1-1-1 0 0,0 0 0 0 0,0 1 0 0 0,0-1 1 0 0,-1 1-1 0 0,0 0 0 0 0,0 0 0 0 0,0 0 0 0 0,-1 0 1 0 0,1 0-1 0 0,-2 1 0 0 0,1 7 0 0 0,-1-2 39 0 0,0 0-1 0 0,-1 0 1 0 0,0 0-1 0 0,-1 0 1 0 0,-1-1-1 0 0,-4 15 1 0 0,-3 1-37 0 0,-19 35 0 0 0,22-43-277 0 0,7-17-117 0 0,7 3-4368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0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103 330 17711 0 0,'0'0'811'0'0,"1"2"-19"0"0,0 2-603 0 0,0 1-1 0 0,0 0 1 0 0,-1 0-1 0 0,1 0 1 0 0,-1-1 0 0 0,0 1-1 0 0,-1 0 1 0 0,1 0 0 0 0,-1 0-1 0 0,0 0 1 0 0,0-1-1 0 0,0 1 1 0 0,-1 0 0 0 0,1-1-1 0 0,-1 1 1 0 0,0-1 0 0 0,-1 0-1 0 0,-4 7 1 0 0,6-9 343 0 0,0-2-11 0 0,-1 1-451 0 0,1-1-1 0 0,0 1 1 0 0,-1-1-1 0 0,1 0 1 0 0,0 0-1 0 0,-1 1 1 0 0,1-1-1 0 0,-1 0 0 0 0,1 0 1 0 0,0 0-1 0 0,-1-1 1 0 0,1 1-1 0 0,-1 0 1 0 0,1 0-1 0 0,0-1 1 0 0,-1 1-1 0 0,1-1 1 0 0,-2 0-1 0 0,0-1-3 0 0,1 1-1 0 0,0-1 0 0 0,0 0 1 0 0,-1 1-1 0 0,1-1 0 0 0,0 0 1 0 0,1-1-1 0 0,-4-3 0 0 0,0-1-39 0 0,1 0 0 0 0,1 0-1 0 0,0-1 1 0 0,0 1 0 0 0,0-1-1 0 0,-2-8 1 0 0,3 2-141 0 0,0-1 0 0 0,0 1-1 0 0,1-1 1 0 0,1 1 0 0 0,0-1 0 0 0,1 0-1 0 0,1 1 1 0 0,1 0 0 0 0,-1-1 0 0 0,2 1-1 0 0,0 0 1 0 0,1 0 0 0 0,0 1 0 0 0,1-1 0 0 0,1 1-1 0 0,0 1 1 0 0,1-1 0 0 0,0 1 0 0 0,1 0-1 0 0,17-17 1 0 0,-23 25 87 0 0,1 0 0 0 0,0 1 0 0 0,0-1 0 0 0,0 1 0 0 0,0 0-1 0 0,1 0 1 0 0,-1 1 0 0 0,1-1 0 0 0,0 1 0 0 0,-1 0 0 0 0,1 0 0 0 0,0 1 0 0 0,0-1 0 0 0,0 1 0 0 0,1 0-1 0 0,-1 1 1 0 0,0-1 0 0 0,0 1 0 0 0,0 0 0 0 0,1 0 0 0 0,-1 1 0 0 0,0-1 0 0 0,0 1 0 0 0,10 3-1 0 0,8 3 138 0 0,-7-2 83 0 0,1 1-1 0 0,-1 0 1 0 0,-1 1 0 0 0,19 10-1 0 0,-24-11 45 0 0,0-1 0 0 0,21 8 0 0 0,-19-9 30 0 0,0 1 0 0 0,15 9 0 0 0,-23-12-196 0 0,-1 0 0 0 0,0 1 0 0 0,1-1-1 0 0,-1 1 1 0 0,0 0 0 0 0,-1 0 0 0 0,1 0 0 0 0,0 0 0 0 0,-1 0-1 0 0,0 1 1 0 0,4 6 0 0 0,-5-7-42 0 0,0-1 0 0 0,-1 1-1 0 0,1 0 1 0 0,-1 0 0 0 0,1 0 0 0 0,-1 0-1 0 0,0 0 1 0 0,0 0 0 0 0,0 0 0 0 0,-1 0-1 0 0,1 0 1 0 0,-1 0 0 0 0,1-1 0 0 0,-1 1-1 0 0,0 0 1 0 0,0 0 0 0 0,0 0 0 0 0,-1-1-1 0 0,1 1 1 0 0,-1-1 0 0 0,1 1 0 0 0,-4 3 0 0 0,-3 3-34 0 0,0 1 0 0 0,0-1 1 0 0,-1-1-1 0 0,-10 8 1 0 0,-245 171-3037 0 0,237-170 2585 0 0,19-11 211 0 0,-1-1-1 0 0,1 0 1 0 0,-1 0-1 0 0,0-1 1 0 0,0 0-1 0 0,-16 4 1 0 0,25-9 199 0 0,0 1 1 0 0,0-1-1 0 0,-1 1 1 0 0,1-1-1 0 0,0 1 1 0 0,0-1-1 0 0,-1 1 1 0 0,1-1-1 0 0,0 0 1 0 0,0 1-1 0 0,0-1 1 0 0,0 1-1 0 0,0-1 0 0 0,0 1 1 0 0,0-1-1 0 0,0 0 1 0 0,0 1-1 0 0,0-2 1 0 0,2-3-110 0 0,-1-1 0 0 0,1 1 0 0 0,-1 0-1 0 0,2 0 1 0 0,-1 0 0 0 0,0 0 0 0 0,1 0 0 0 0,4-6 0 0 0,32-37-1163 0 0,-26 32 868 0 0,84-108-2642 0 0,-43 54-1502 0 0,-19 24 275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0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19 4143 0 0,'18'-18'13963'0'0,"-17"19"-13116"0"0,1 2-735 0 0,-1 0 0 0 0,1 1 1 0 0,0-1-1 0 0,-1 0 1 0 0,0 1-1 0 0,0-1 1 0 0,0 1-1 0 0,0-1 0 0 0,-1 1 1 0 0,1-1-1 0 0,-1 1 1 0 0,0 0-1 0 0,0-1 1 0 0,0 1-1 0 0,-1 3 0 0 0,-2 9-73 0 0,1 0 0 0 0,-7 16 1 0 0,-10 29 476 0 0,-36 78 1 0 0,-38 54 409 0 0,69-145-803 0 0,-43 72 87 0 0,-89 120-1 0 0,139-215-251 0 0,14-22-4 0 0,1 1-1 0 0,0 0 1 0 0,-1 0-1 0 0,1-1 1 0 0,1 1-1 0 0,-1 0 1 0 0,-2 9-1 0 0,4-11-554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0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43 2303 0 0,'1'-1'167'0'0,"3"-2"376"0"0,0 0 0 0 0,1 0 1 0 0,-1 0-1 0 0,1 1 0 0 0,0-1 0 0 0,-1 1 0 0 0,1 0 1 0 0,0 1-1 0 0,8-3 0 0 0,-6 3 1037 0 0,0-2 0 0 0,0 1 0 0 0,14-8 4409 0 0,-29 20-4234 0 0,-44 51 425 0 0,-79 111-843 0 0,58-78-1353 0 0,65-83-116 0 0,1 0-1 0 0,0 0 1 0 0,0 1-1 0 0,-5 12 0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0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9615 0 0,'7'23'424'0'0,"-3"-10"88"0"0,-1 1-408 0 0,1 6-104 0 0,1 3 0 0 0,-1 2-2824 0 0,1-1-592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0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5063 0 0,'0'0'12136'0'0,"2"1"-11600"0"0,19 9-163 0 0,-1 2 0 0 0,0 0 0 0 0,-1 2 0 0 0,0 0 0 0 0,-2 0 0 0 0,29 31 0 0 0,-38-36-370 0 0,1 2 0 0 0,-1-1 0 0 0,-1 1 0 0 0,0 0 0 0 0,-1 1 1 0 0,0 0-1 0 0,0 0 0 0 0,-2 0 0 0 0,1 1 0 0 0,-1-1 0 0 0,-1 1 1 0 0,-1 0-1 0 0,2 19 0 0 0,-4 0 168 0 0,-2-1 1 0 0,-1 1-1 0 0,-2 0 0 0 0,-13 47 1 0 0,-1 10 292 0 0,13-53-235 0 0,-20 61 0 0 0,23-86-223 0 0,-2-1 1 0 0,1 1-1 0 0,-2-1 0 0 0,1 0 0 0 0,-1 0 0 0 0,-1 0 1 0 0,0-1-1 0 0,0 0 0 0 0,-14 13 0 0 0,-3-3-9 0 0,0 0 1 0 0,-1-2-1 0 0,-32 17 0 0 0,13-11-191 0 0,-55 19 1 0 0,73-34 127 0 0,-25 11-118 0 0,119-49-501 0 0,-39 17-4918 0 0,-7 3-965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0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82 314 14079 0 0,'-2'0'646'0'0,"-6"1"-470"0"0,-1-1 1 0 0,1 0 0 0 0,-14-1-1 0 0,-8-1 3124 0 0,30 2-3261 0 0,-1-1 0 0 0,1 0 0 0 0,0 1 0 0 0,0-1 0 0 0,-1 0 0 0 0,1 1 0 0 0,0-1-1 0 0,0 0 1 0 0,0 1 0 0 0,0-1 0 0 0,-1 0 0 0 0,1 1 0 0 0,0-1 0 0 0,0 0 0 0 0,1 1 0 0 0,-1-1 0 0 0,0 0 0 0 0,0 1-1 0 0,0-1 1 0 0,0 0 0 0 0,1 0 0 0 0,1-5 18 0 0,1 0-1 0 0,0 0 1 0 0,0 1-1 0 0,1-1 0 0 0,0 1 1 0 0,-1 0-1 0 0,2 0 1 0 0,-1 0-1 0 0,7-5 1 0 0,51-38 109 0 0,-42 33-149 0 0,28-20 33 0 0,86-48 0 0 0,-116 74 126 0 0,0 0-1 0 0,0 2 1 0 0,1 0 0 0 0,0 1-1 0 0,1 1 1 0 0,-1 0-1 0 0,1 2 1 0 0,37-3-1 0 0,-53 6-105 0 0,1 0 0 0 0,-1 1 0 0 0,0-1 1 0 0,0 1-1 0 0,0 0 0 0 0,1 0 0 0 0,-1 0 0 0 0,0 0 0 0 0,0 1 0 0 0,-1 0 0 0 0,7 2 0 0 0,-9-2-51 0 0,1-1 0 0 0,-1 0 0 0 0,1 1 0 0 0,-1-1-1 0 0,1 1 1 0 0,-1-1 0 0 0,0 1 0 0 0,0 0 0 0 0,1-1 0 0 0,-1 1-1 0 0,0 0 1 0 0,-1 0 0 0 0,1 0 0 0 0,0 0 0 0 0,-1 0 0 0 0,1 0-1 0 0,-1 0 1 0 0,1 0 0 0 0,-1 0 0 0 0,0 0 0 0 0,0 0 0 0 0,0 0-1 0 0,0 0 1 0 0,-1 4 0 0 0,0 4 1 0 0,-2-1 1 0 0,1 1-1 0 0,-1-1 0 0 0,0 1 0 0 0,-9 15 0 0 0,-29 42 186 0 0,27-46-2137 0 0,-18 36-1 0 0,28-47 244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0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193 429 11519 0 0,'0'0'11160'0'0,"-2"-1"-10579"0"0,-14-4-285 0 0,1-1 0 0 0,-1-1 0 0 0,1-1-1 0 0,-18-11 1 0 0,25 13-395 0 0,0 0 0 0 0,0-1 0 0 0,0 0 0 0 0,1 0 0 0 0,0 0-1 0 0,0-1 1 0 0,1 0 0 0 0,-8-14 0 0 0,10 17 27 0 0,1 0-1 0 0,1-1 0 0 0,-1 1 1 0 0,1 0-1 0 0,0-1 1 0 0,0 0-1 0 0,1 0 1 0 0,0 1-1 0 0,0-1 0 0 0,0 0 1 0 0,0 0-1 0 0,1 0 1 0 0,0 0-1 0 0,0 0 1 0 0,1 0-1 0 0,0 0 0 0 0,0 0 1 0 0,0 1-1 0 0,1-1 1 0 0,0 0-1 0 0,0 1 1 0 0,0-1-1 0 0,1 1 0 0 0,-1-1 1 0 0,1 1-1 0 0,1 0 1 0 0,4-6-1 0 0,3-2-5 0 0,1 1 0 0 0,0 0 1 0 0,0 1-1 0 0,1 1 0 0 0,0 0 0 0 0,1 1 0 0 0,0 0 0 0 0,1 1 1 0 0,0 1-1 0 0,0 0 0 0 0,18-5 0 0 0,-16 6 131 0 0,1 2 0 0 0,0 0-1 0 0,0 1 1 0 0,0 1 0 0 0,0 0 0 0 0,1 2-1 0 0,-1 0 1 0 0,0 1 0 0 0,35 6 0 0 0,-41-4 72 0 0,-1 0 1 0 0,0 1 0 0 0,0 0 0 0 0,-1 1 0 0 0,1 0 0 0 0,-1 1 0 0 0,0 0 0 0 0,14 12 0 0 0,-20-15-44 0 0,0 0-1 0 0,-1 1 1 0 0,1 0 0 0 0,-1 0-1 0 0,0 0 1 0 0,0 0 0 0 0,0 0-1 0 0,-1 1 1 0 0,4 7-1 0 0,-5-8-39 0 0,0-1-1 0 0,0 0 1 0 0,0 0-1 0 0,-1 0 1 0 0,0 0-1 0 0,1 1 1 0 0,-1-1-1 0 0,0 0 0 0 0,-1 0 1 0 0,1 0-1 0 0,0 1 1 0 0,-1-1-1 0 0,0 0 1 0 0,0 0-1 0 0,0 0 1 0 0,-2 5-1 0 0,-3 2-23 0 0,1-1 0 0 0,-1 0-1 0 0,-1 0 1 0 0,0 0 0 0 0,0-1 0 0 0,-1 0 0 0 0,0 0-1 0 0,0-1 1 0 0,-1 0 0 0 0,-18 11 0 0 0,-2-1-89 0 0,-2-1 1 0 0,-39 14-1 0 0,51-23-262 0 0,-1-1 1 0 0,1 0-1 0 0,-41 5 0 0 0,46-10-1058 0 0,0 0-1 0 0,0-1 1 0 0,-24-2-1 0 0,19-1-5039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0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 8751 0 0,'0'0'794'0'0,"-1"0"-652"0"0,-4 2 465 0 0,0-1 1 0 0,0 1-1 0 0,0 0 0 0 0,0 1 0 0 0,1-1 0 0 0,-1 1 0 0 0,1 0 0 0 0,-1 0 1 0 0,1 0-1 0 0,-4 4 0 0 0,-8 9 910 0 0,-13 18 0 0 0,21-25-1770 0 0,-19 26 382 0 0,3 1 0 0 0,0 2 0 0 0,-21 49 0 0 0,-4 16-57 0 0,24-50-5 0 0,-53 89 0 0 0,43-94-8 0 0,-2-2 1 0 0,-1-2 0 0 0,-3-1-1 0 0,-65 53 1 0 0,69-64-50 0 0,-26 22-744 0 0,61-53-244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0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6 198 19007 0 0,'2'0'432'0'0,"77"-24"1337"0"0,21-6-705 0 0,13-6 523 0 0,20-7-992 0 0,-91 27-715 0 0,57-31 1 0 0,-98 46-42 0 0,-9 3-511 0 0,-26 8 445 0 0,1 1 1 0 0,0 2-1 0 0,1 1 0 0 0,-34 21 1 0 0,-115 83 227 0 0,150-97 46 0 0,-2 1 236 0 0,-59 53 0 0 0,88-72-239 0 0,1 1 0 0 0,-1 0 0 0 0,1 0 0 0 0,0 1 0 0 0,0-1-1 0 0,0 1 1 0 0,1 0 0 0 0,-3 5 0 0 0,5-8-35 0 0,-1-1-1 0 0,1 0 1 0 0,0 0-1 0 0,-1 1 1 0 0,1-1-1 0 0,0 0 1 0 0,0 0-1 0 0,0 1 1 0 0,0-1-1 0 0,0 0 1 0 0,0 0-1 0 0,1 1 1 0 0,-1-1 0 0 0,0 0-1 0 0,1 0 1 0 0,-1 0-1 0 0,0 1 1 0 0,1-1-1 0 0,0 0 1 0 0,-1 0-1 0 0,1 0 1 0 0,0 0-1 0 0,-1 0 1 0 0,1 0-1 0 0,0 0 1 0 0,0 0-1 0 0,0 0 1 0 0,0-1-1 0 0,0 1 1 0 0,0 0-1 0 0,0 0 1 0 0,0-1-1 0 0,0 1 1 0 0,0-1 0 0 0,0 1-1 0 0,1-1 1 0 0,-1 1-1 0 0,0-1 1 0 0,2 0-1 0 0,5 2-19 0 0,0 0 1 0 0,0-1-1 0 0,0 0 0 0 0,1-1 0 0 0,-1 1 0 0 0,0-2 1 0 0,14-1-1 0 0,19-5-1358 0 0,-2-2-3298 0 0,-35 8 3793 0 0,37-10-6266 0 0</inkml:trace>
  <inkml:trace contextRef="#ctx0" brushRef="#br0" timeOffset="1">773 186 4607 0 0,'-1'1'3636'0'0,"-18"32"5536"0"0,1 1-5553 0 0,-27 46-1941 0 0,-55 77-778 0 0,-67 114 575 0 0,144-229-1541 0 0,4-7-146 0 0,-1 0-1 0 0,-37 47 0 0 0,41-67-1828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0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0 282 5063 0 0,'5'-12'104'0'0,"0"1"0"0"0,1 0 0 0 0,0 0 0 0 0,1 1 0 0 0,0 0 0 0 0,1 0 0 0 0,16-17 0 0 0,-5 10 2303 0 0,1 1 0 0 0,39-25-1 0 0,-32 24-1414 0 0,0 2-1 0 0,1 1 1 0 0,1 1 0 0 0,47-15-1 0 0,-57 23-647 0 0,0 1 1 0 0,0 0-1 0 0,0 1 1 0 0,1 1-1 0 0,-1 1 0 0 0,1 1 1 0 0,0 1-1 0 0,29 4 1 0 0,-40-3-124 0 0,-1 0 0 0 0,1 1 0 0 0,0-1 0 0 0,-1 2 0 0 0,1-1 0 0 0,-1 1 0 0 0,0 1 1 0 0,0 0-1 0 0,-1 0 0 0 0,15 12 0 0 0,-18-13-109 0 0,1 0 0 0 0,-1 1 0 0 0,0 0 0 0 0,0 0 1 0 0,0 1-1 0 0,-1-1 0 0 0,0 1 0 0 0,0-1 0 0 0,0 1 0 0 0,-1 0 0 0 0,0 0 0 0 0,0 0 1 0 0,0 0-1 0 0,-1 1 0 0 0,0-1 0 0 0,0 9 0 0 0,0-4-54 0 0,-2 0-1 0 0,1 0 1 0 0,-2 0 0 0 0,1 0-1 0 0,-2-1 1 0 0,1 1 0 0 0,-1-1-1 0 0,-1 1 1 0 0,0-1 0 0 0,-10 17-1 0 0,7-14-26 0 0,-2-1-1 0 0,0 0 0 0 0,0-1 0 0 0,-1 0 0 0 0,0-1 0 0 0,-1 0 1 0 0,-14 11-1 0 0,2-5-21 0 0,-1 0-1 0 0,-51 23 1 0 0,-52 12-20 0 0,19-20-455 0 0,91-28-53 0 0,0 0-1 0 0,0-1 0 0 0,0 0 0 0 0,-26-2 1 0 0,20-4-1961 0 0,4-4-5211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1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41 103 15087 0 0,'0'0'1366'0'0,"0"2"-1126"0"0,0-1-155 0 0,0 1 0 0 0,0-1 0 0 0,-1 1 1 0 0,2-1-1 0 0,-1 1 0 0 0,0-1 1 0 0,0 1-1 0 0,0-1 0 0 0,1 1 0 0 0,-1-1 1 0 0,1 1-1 0 0,-1-1 0 0 0,1 0 0 0 0,-1 1 1 0 0,1-1-1 0 0,1 2 0 0 0,0 0 384 0 0,-1-2-325 0 0,0-1 0 0 0,0 1 1 0 0,0 0-1 0 0,-1-1 0 0 0,1 1 0 0 0,0-1 0 0 0,0 1 0 0 0,0-1 0 0 0,1 0 1 0 0,-1 1-1 0 0,0-1 0 0 0,0 0 0 0 0,0 0 0 0 0,0 1 0 0 0,0-1 0 0 0,0 0 0 0 0,2 0 1 0 0,0 0 203 0 0,9 1 174 0 0,0-1 1 0 0,1 0-1 0 0,-1-1 0 0 0,0 0 1 0 0,15-3-1 0 0,61-19 323 0 0,-69 17-675 0 0,16-5-178 0 0,0-1 1 0 0,-2-2-1 0 0,1-1 0 0 0,49-32 0 0 0,-74 41-81 0 0,-8 5 0 0 0,-2 1-102 0 0,-5 1 160 0 0,0 0 0 0 0,0 0 0 0 0,1 1 0 0 0,-1 0 0 0 0,1 0 0 0 0,0 1 0 0 0,0-1 0 0 0,-8 6-1 0 0,-3 1-8 0 0,-32 16 117 0 0,1 3 1 0 0,2 1-1 0 0,1 3 0 0 0,1 1 1 0 0,2 2-1 0 0,-58 64 0 0 0,89-87-40 0 0,0 0-1 0 0,-10 17 1 0 0,18-26-33 0 0,0 1 1 0 0,0-1-1 0 0,0 1 0 0 0,1 0 1 0 0,-1 0-1 0 0,1 0 0 0 0,0 0 1 0 0,0 0-1 0 0,0 0 1 0 0,1 0-1 0 0,-1 0 0 0 0,1 0 1 0 0,1 7-1 0 0,-1-9-123 0 0,0 0 0 0 0,1-1 0 0 0,-1 1 1 0 0,1-1-1 0 0,-1 1 0 0 0,1-1 0 0 0,0 0 0 0 0,-1 1 0 0 0,1-1 0 0 0,0 0 0 0 0,0 1 0 0 0,0-1 0 0 0,2 1 0 0 0,-2 0-424 0 0,1-1-1 0 0,0 0 0 0 0,0 1 1 0 0,0-1-1 0 0,-1 0 1 0 0,1 0-1 0 0,0 0 0 0 0,1-1 1 0 0,1 2-1 0 0,18 2-7443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1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78 273 6911 0 0,'-2'-1'528'0'0,"-35"-2"1578"0"0,30 2 1038 0 0,0 1-1 0 0,0 1 1 0 0,-11 1 2259 0 0,19-4-4874 0 0,2-1-412 0 0,-1-1 0 0 0,1 0 0 0 0,0 1 0 0 0,0 0 0 0 0,0 0-1 0 0,1 0 1 0 0,-1 0 0 0 0,1 0 0 0 0,0 1 0 0 0,0-1 0 0 0,0 1-1 0 0,5-2 1 0 0,4-3 87 0 0,250-129 197 0 0,-218 117-616 0 0,1 2 1 0 0,1 3-1 0 0,0 1 1 0 0,52-6-1 0 0,-94 18 178 0 0,-1 0 15 0 0,1 0 0 0 0,0 1 0 0 0,0 0 0 0 0,-1 0-1 0 0,1 0 1 0 0,8 1 0 0 0,-12-1 22 0 0,-1 0 0 0 0,1 0 0 0 0,-1 0 0 0 0,1 1 0 0 0,-1-1 0 0 0,1 0 0 0 0,-1 0 0 0 0,1 0 0 0 0,-1 1 0 0 0,0-1 0 0 0,1 0 0 0 0,-1 0 0 0 0,1 1 0 0 0,-1-1 0 0 0,0 0 0 0 0,1 1 0 0 0,-1-1 0 0 0,0 0 0 0 0,1 1 0 0 0,-1-1 0 0 0,1 1 0 0 0,-2 2 0 0 0,1-1 0 0 0,0 0 0 0 0,-1 0 0 0 0,0 0 0 0 0,1 0 0 0 0,-1 0 0 0 0,0 0 0 0 0,0-1 0 0 0,0 1 0 0 0,0 0 0 0 0,-1 0 0 0 0,1-1 0 0 0,-3 4 0 0 0,2-3 0 0 0,-81 95 223 0 0,-19 24 102 0 0,95-110-319 0 0,-1-1-8 0 0,0 0 0 0 0,1 1 1 0 0,1 0-1 0 0,0 0 0 0 0,0 0 0 0 0,-7 23 0 0 0,13-32-67 0 0,-1 0-1 0 0,1 0 0 0 0,0-1 1 0 0,0 1-1 0 0,0 0 0 0 0,0 0 0 0 0,0 0 1 0 0,0-1-1 0 0,1 1 0 0 0,-1 0 1 0 0,0 0-1 0 0,1-1 0 0 0,0 1 0 0 0,-1 0 1 0 0,1-1-1 0 0,0 1 0 0 0,0 0 1 0 0,0-1-1 0 0,0 1 0 0 0,1 1 0 0 0,0-1-366 0 0,0-1 0 0 0,-1 1 1 0 0,1-1-1 0 0,0 1 0 0 0,0-1 0 0 0,0 0 0 0 0,0 0 0 0 0,0 0 0 0 0,4 2 0 0 0,8 0-7194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1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1 506 5063 0 0,'2'0'390'0'0,"36"-7"592"0"0,3 0 15566 0 0,-43-2-15260 0 0,0 0-1108 0 0,1 0 0 0 0,0 0 0 0 0,0 0 0 0 0,1 0 0 0 0,0 0 0 0 0,1 0 0 0 0,0 0 0 0 0,0 0 0 0 0,1 0 0 0 0,0 1 0 0 0,1-1 0 0 0,0 0 0 0 0,0 1 0 0 0,1 0 0 0 0,0 0 0 0 0,0 0 0 0 0,9-12 0 0 0,6-6-187 0 0,1 1 0 0 0,1 1-1 0 0,1 0 1 0 0,46-37 0 0 0,-33 33-477 0 0,1 3 0 0 0,78-41 0 0 0,-102 60 351 0 0,1 0 0 0 0,0 1-1 0 0,0 0 1 0 0,1 1 0 0 0,-1 1 0 0 0,22-3-1 0 0,-31 5 119 0 0,1 1 0 0 0,-1 0-1 0 0,1 1 1 0 0,-1-1 0 0 0,1 1-1 0 0,-1-1 1 0 0,1 1 0 0 0,-1 1-1 0 0,0-1 1 0 0,7 3-1 0 0,-8-2 16 0 0,0 0 0 0 0,-1 0 0 0 0,1 0 0 0 0,0 0 0 0 0,-1 0 0 0 0,1 0-1 0 0,-1 1 1 0 0,0 0 0 0 0,0-1 0 0 0,0 1 0 0 0,0 0 0 0 0,0 0 0 0 0,-1 0-1 0 0,1 0 1 0 0,1 5 0 0 0,-2-3 10 0 0,0-1 0 0 0,0 0 0 0 0,0 1 0 0 0,-1-1 0 0 0,0 1 0 0 0,1 0 0 0 0,-2-1 0 0 0,1 1 0 0 0,0-1 0 0 0,-1 1 0 0 0,0-1-1 0 0,0 0 1 0 0,0 1 0 0 0,-1-1 0 0 0,0 0 0 0 0,-4 8 0 0 0,-3 4 132 0 0,-1 0 0 0 0,-22 26 0 0 0,20-26-33 0 0,-29 34 148 0 0,-63 62 0 0 0,81-92-264 0 0,0 0-1 0 0,-1-1 0 0 0,-1-1 1 0 0,0-1-1 0 0,-32 14 0 0 0,50-28 24 0 0,0 0 0 0 0,0 0 0 0 0,-1-1 1 0 0,-13 2-1 0 0,-6-4-1844 0 0,25 0 1110 0 0,0 0 1 0 0,-1-1 0 0 0,1 1-1 0 0,0-1 1 0 0,0 0-1 0 0,0 0 1 0 0,0 0 0 0 0,0 0-1 0 0,-2-2 1 0 0,-5-5-6678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1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17 17623 0 0,'3'-14'804'0'0,"-2"12"439"0"0,-4 4-1114 0 0,-10 8 101 0 0,1 2 0 0 0,0-1-1 0 0,0 2 1 0 0,-13 18 0 0 0,-38 63 472 0 0,31-45-497 0 0,-353 516 784 0 0,276-411-981 0 0,100-141-264 0 0,-1-2-1 0 0,-17 17 0 0 0,-8 0-7102 0 0,24-20 1011 0 0</inkml:trace>
  <inkml:trace contextRef="#ctx0" brushRef="#br0" timeOffset="1">522 787 11519 0 0,'0'0'1427'0'0,"1"1"-172"0"0,9 2 669 0 0,-1 0 1 0 0,15 3 0 0 0,24 0 214 0 0,47-7-1031 0 0,79-17-196 0 0,-152 14-850 0 0,-1 0 1 0 0,1-2-1 0 0,-1-1 1 0 0,0-1-1 0 0,36-18 0 0 0,-52 23-53 0 0,0-1-1 0 0,-1 1 0 0 0,1 0 1 0 0,-1-1-1 0 0,1 0 0 0 0,-1 0 1 0 0,0 0-1 0 0,5-8 0 0 0,-9 11-8 0 0,1 1 0 0 0,-1 0 0 0 0,0-1 0 0 0,0 1 0 0 0,1 0 0 0 0,-1-1 0 0 0,0 1 0 0 0,0-1 0 0 0,0 1 0 0 0,1 0 0 0 0,-1-1 0 0 0,0 1 0 0 0,0-1 0 0 0,0 1 0 0 0,0 0 0 0 0,0-1 0 0 0,0 1 0 0 0,0-1 0 0 0,0 1 0 0 0,0 0 0 0 0,0-1 0 0 0,0 1 0 0 0,0-1 0 0 0,0 1 0 0 0,0-1 0 0 0,-1 1 0 0 0,1 0 0 0 0,0-1 0 0 0,-4-2 0 0 0,2 3-1 0 0,0-1 0 0 0,0 0-1 0 0,0 0 1 0 0,0 1 0 0 0,0-1-1 0 0,0 1 1 0 0,0 0 0 0 0,0-1 0 0 0,0 1-1 0 0,0 0 1 0 0,-1 0 0 0 0,1 0 0 0 0,-3 1-1 0 0,-31 8-33 0 0,30-8 28 0 0,-18 7-16 0 0,0 1-1 0 0,1 0 1 0 0,0 2 0 0 0,-37 23-1 0 0,21-8 35 0 0,-59 52-1 0 0,80-62 58 0 0,-24 28 0 0 0,36-36-52 0 0,0 0 0 0 0,0 0 0 0 0,1 0 0 0 0,0 1 0 0 0,1 0 0 0 0,-6 14 0 0 0,10-22-72 0 0,-1 0 0 0 0,1 0 0 0 0,-1 1 0 0 0,1-1 0 0 0,0 0 0 0 0,0 1 0 0 0,0-1 0 0 0,-1 0 0 0 0,1 1 0 0 0,1-1 0 0 0,-1 0-1 0 0,0 1 1 0 0,0-1 0 0 0,0 0 0 0 0,1 1 0 0 0,-1-1 0 0 0,1 0 0 0 0,-1 0 0 0 0,1 1 0 0 0,-1-1 0 0 0,1 0 0 0 0,0 0 0 0 0,-1 0 0 0 0,2 1 0 0 0,7 6-755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1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1 379 13823 0 0,'1'-2'4312'0'0,"6"-6"-3384"0"0,0 1 0 0 0,1-1 0 0 0,0 1 0 0 0,14-9 0 0 0,40-21 171 0 0,9 0-799 0 0,-21 11-71 0 0,53-37-1 0 0,-73 41-228 0 0,96-62 0 0 0,-106 73 0 0 0,0 0 0 0 0,1 1 0 0 0,0 2 0 0 0,35-10 0 0 0,-53 17 10 0 0,1 0 1 0 0,-1 0-1 0 0,1 1 0 0 0,0-1 0 0 0,-1 1 0 0 0,1 0 1 0 0,-1 0-1 0 0,6 1 0 0 0,-9 0-2 0 0,0-1 0 0 0,1 0-1 0 0,-1 1 1 0 0,1-1 0 0 0,-1 0-1 0 0,1 1 1 0 0,-1-1 0 0 0,0 1 0 0 0,1-1-1 0 0,-1 0 1 0 0,0 1 0 0 0,1-1 0 0 0,-1 1-1 0 0,0-1 1 0 0,0 1 0 0 0,1 0-1 0 0,-1-1 1 0 0,0 1 0 0 0,0-1 0 0 0,0 1-1 0 0,0-1 1 0 0,0 1 0 0 0,2 12 149 0 0,-3-7-78 0 0,0 0 1 0 0,1 0-1 0 0,-2 0 1 0 0,1 0-1 0 0,-1-1 0 0 0,0 1 1 0 0,0-1-1 0 0,-5 10 1 0 0,-27 39 442 0 0,-7 0-104 0 0,23-31-321 0 0,2 0 0 0 0,0 1 0 0 0,-13 26-1 0 0,25-40-161 0 0,0 1-1 0 0,-2 13 1 0 0,-1-1-4994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0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3679 0 0,'0'0'167'0'0,"-1"2"-7"0"0,-10 21 8945 0 0,11-22-8972 0 0,0-1 0 0 0,0 1 0 0 0,0-1 0 0 0,1 1 0 0 0,-1 0 0 0 0,0-1 0 0 0,0 1 0 0 0,1-1 1 0 0,-1 1-1 0 0,0-1 0 0 0,1 1 0 0 0,-1-1 0 0 0,1 1 0 0 0,-1-1 0 0 0,1 1 0 0 0,-1-1 0 0 0,1 0 0 0 0,-1 1 0 0 0,1-1 0 0 0,0 1 0 0 0,11 6 1568 0 0,3-6-470 0 0,15-1-30 0 0,121-17 48 0 0,-93 13-4143 0 0,-56 4 1492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1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8 14279 0 0,'-1'-7'12367'0'0,"-12"18"-12301"0"0,1 0 0 0 0,1 2 0 0 0,-13 18 0 0 0,-29 46 95 0 0,42-58-153 0 0,6-12-8 0 0,-33 51 66 0 0,-43 90-1 0 0,76-134-36 0 0,1 2 11 0 0,6-11-7 0 0,-1-2-26 0 0,0-1-52 0 0,-1 0 1 0 0,1 0-1 0 0,0 0 1 0 0,0 1-1 0 0,0-1 0 0 0,0 0 1 0 0,0 0-1 0 0,0 0 0 0 0,1-1 1 0 0,-1 1-1 0 0,1 0 1 0 0,-1 0-1 0 0,1-1 0 0 0,0 1 1 0 0,-1-1-1 0 0,1 1 0 0 0,0-1 1 0 0,0 0-1 0 0,0 1 1 0 0,0-1-1 0 0,3 1 0 0 0,-1-1-171 0 0,0-1 0 0 0,1 1 0 0 0,-1-1 0 0 0,0 1 0 0 0,1-1 0 0 0,-1-1 0 0 0,8 0 0 0 0,-7 0 6 0 0,13 0-1214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1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81 17391 0 0,'0'0'4378'0'0,"1"9"-2836"0"0,-1-8-1466 0 0,0 0 1 0 0,1 1-1 0 0,-1-1 0 0 0,1 0 0 0 0,-1 0 1 0 0,1 0-1 0 0,-1 0 0 0 0,1 0 0 0 0,-1 0 1 0 0,1 0-1 0 0,0-1 0 0 0,0 1 0 0 0,-1 0 1 0 0,1 0-1 0 0,0 0 0 0 0,0-1 0 0 0,0 1 1 0 0,2 1-1 0 0,-1-1 39 0 0,1 0 0 0 0,-1 0 0 0 0,1 0 0 0 0,-1-1 0 0 0,1 1 0 0 0,-1-1 0 0 0,6 1 0 0 0,1-1 104 0 0,-1 0 0 0 0,1-1 1 0 0,-1 0-1 0 0,10-2 0 0 0,51-15 233 0 0,87-32-1 0 0,-146 46-453 0 0,0 0 0 0 0,0-1-1 0 0,-1 0 1 0 0,0-1 0 0 0,15-11 0 0 0,-23 16-68 0 0,-3 1-23 0 0,-12 2 19 0 0,-1 1-1 0 0,1 0 1 0 0,0 0 0 0 0,0 2-1 0 0,-27 11 1 0 0,29-11 40 0 0,-32 15 18 0 0,0 2 0 0 0,2 1 0 0 0,-46 35 0 0 0,74-48 27 0 0,0 1 0 0 0,1 0 0 0 0,0 0 0 0 0,-16 20 0 0 0,24-26-3 0 0,1 0 0 0 0,0 1-1 0 0,1 0 1 0 0,0 0 0 0 0,-1 0-1 0 0,2 0 1 0 0,-1 1 0 0 0,1-1-1 0 0,0 1 1 0 0,0-1 0 0 0,1 1-1 0 0,0 0 1 0 0,-1 13 0 0 0,3-5 152 0 0,0 0 1 0 0,0 0 0 0 0,1 0-1 0 0,1 0 1 0 0,0 0-1 0 0,2-1 1 0 0,-1 1-1 0 0,12 22 1 0 0,-15-34-136 0 0,1-1 0 0 0,-1 0 0 0 0,1 0 1 0 0,0 0-1 0 0,-1 0 0 0 0,1 0 0 0 0,0 0 0 0 0,0 0 0 0 0,0-1 0 0 0,1 1 0 0 0,-1-1 0 0 0,0 1 1 0 0,0-1-1 0 0,3 1 0 0 0,0 0-28 0 0,0-1 1 0 0,0 1-1 0 0,-1-1 0 0 0,1-1 1 0 0,0 1-1 0 0,0-1 1 0 0,5 1-1 0 0,6-2-196 0 0,-1-1-1 0 0,0 0 1 0 0,28-9 0 0 0,-12 3-295 0 0,79-25-3911 0 0,-74 20-4103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1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184 274 9071 0 0,'1'-1'414'0'0,"28"-30"3571"0"0,-29 33-3697 0 0,-8 31 889 0 0,-1-1-1 0 0,-17 43 1 0 0,12-42-1050 0 0,-2-1 1 0 0,-1-1-1 0 0,-1 0 0 0 0,-28 35 1 0 0,39-57-125 0 0,-1-1 1 0 0,-11 10-1 0 0,11-13-3 0 0,0-4 0 0 0,7-2-1 0 0,0 0 0 0 0,1 1 0 0 0,-1-1 1 0 0,0 0-1 0 0,1 0 0 0 0,-1 0 0 0 0,0 1 0 0 0,1-1 0 0 0,-1 0 0 0 0,1 0 0 0 0,-1 0 0 0 0,1 0 0 0 0,0 0 0 0 0,-1 0 0 0 0,1 0 0 0 0,0 0 1 0 0,0 0-1 0 0,-1 0 0 0 0,1 0 0 0 0,0 0 0 0 0,0 0 0 0 0,1-1 0 0 0,1-25-84 0 0,3 12 66 0 0,0 1 1 0 0,2 0-1 0 0,-1 0 1 0 0,2 0 0 0 0,0 1-1 0 0,12-15 1 0 0,64-69 36 0 0,-73 85-25 0 0,124-123 7 0 0,-115 119 310 0 0,0 0-1 0 0,0 2 1 0 0,2 0-1 0 0,-1 1 1 0 0,37-15 0 0 0,-52 26-122 0 0,1 0 1 0 0,0 0 0 0 0,-1 1 0 0 0,1 0 0 0 0,0 1 0 0 0,10 0 0 0 0,-15 0 14 0 0,0 1-10 0 0,0 1-179 0 0,0 0 0 0 0,0 1 0 0 0,0-1-1 0 0,0 0 1 0 0,0 1 0 0 0,0 0 0 0 0,0-1 0 0 0,-1 1 0 0 0,0 0-1 0 0,1 0 1 0 0,-1 0 0 0 0,0 0 0 0 0,0 0 0 0 0,-1 0 0 0 0,1 0-1 0 0,-1 0 1 0 0,1 0 0 0 0,-1 0 0 0 0,0 0 0 0 0,0 0 0 0 0,0 0-1 0 0,-1 1 1 0 0,1-1 0 0 0,-2 4 0 0 0,-2 9-4 0 0,-1-1-1 0 0,0 1 1 0 0,-13 23 0 0 0,5-11-11 0 0,2-3-58 0 0,0-1 0 0 0,-1-1 0 0 0,-2 0 0 0 0,-16 23 1 0 0,30-46 40 0 0,0 0 1 0 0,-1 1 0 0 0,1-1 0 0 0,0 0 0 0 0,0 1-1 0 0,0-1 1 0 0,-1 0 0 0 0,1 1 0 0 0,0-1 0 0 0,0 0 0 0 0,-1 0-1 0 0,1 1 1 0 0,0-1 0 0 0,-1 0 0 0 0,1 0 0 0 0,0 0 0 0 0,-1 1-1 0 0,1-1 1 0 0,0 0 0 0 0,-1 0 0 0 0,1 0 0 0 0,-1 0 0 0 0,1 0-1 0 0,-1 0 1 0 0,1-8-60 0 0,7-16 25 0 0,0 8 4 0 0,1 0-1 0 0,0 1 1 0 0,2-1 0 0 0,0 2-1 0 0,0-1 1 0 0,18-18 0 0 0,-2 7 26 0 0,0 1 1 0 0,35-24-1 0 0,3 5 64 0 0,79-41-1 0 0,-110 67 84 0 0,-24 13 5 0 0,1-1-1 0 0,0 1 1 0 0,1 1-1 0 0,-1 0 1 0 0,1 1-1 0 0,18-4 0 0 0,-26 6-76 0 0,0 1-1 0 0,-1 0 1 0 0,1 0-1 0 0,0 0 1 0 0,-1 0-1 0 0,1 0 1 0 0,0 0-1 0 0,0 1 1 0 0,-1-1-1 0 0,1 1 0 0 0,-1 0 1 0 0,1 0-1 0 0,0 0 1 0 0,-1 0-1 0 0,0 0 1 0 0,1 1-1 0 0,-1-1 1 0 0,0 1-1 0 0,1-1 1 0 0,-1 1-1 0 0,0 0 0 0 0,0 0 1 0 0,-1 0-1 0 0,1 0 1 0 0,0 0-1 0 0,-1 0 1 0 0,1 1-1 0 0,-1-1 1 0 0,1 0-1 0 0,-1 1 1 0 0,0-1-1 0 0,1 5 0 0 0,-1-2 7 0 0,0 0-1 0 0,0 1 0 0 0,0-1 0 0 0,-1 1 0 0 0,0-1 1 0 0,0 1-1 0 0,0-1 0 0 0,-1 0 0 0 0,1 1 0 0 0,-1-1 1 0 0,-1 0-1 0 0,-2 10 0 0 0,-4 6 115 0 0,-18 34 1 0 0,23-51-155 0 0,-27 47 5 0 0,-2-2 0 0 0,-42 51 0 0 0,15-22-1095 0 0,56-76 711 0 0,-1 3 114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1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96 14047 0 0,'0'0'1276'0'0,"0"2"-1049"0"0,1 12 339 0 0,1 0 0 0 0,1-1 0 0 0,0 1 0 0 0,1-1 0 0 0,6 16-1 0 0,-8-24-391 0 0,0-1-1 0 0,0 0 0 0 0,0 0 0 0 0,1-1 0 0 0,0 1 0 0 0,0 0 1 0 0,0-1-1 0 0,0 1 0 0 0,0-1 0 0 0,0 0 0 0 0,1 0 0 0 0,0-1 1 0 0,-1 1-1 0 0,1-1 0 0 0,0 1 0 0 0,1-1 0 0 0,-1 0 0 0 0,0-1 0 0 0,0 1 1 0 0,7 0-1 0 0,0 0-11 0 0,-1-1 0 0 0,1 0 0 0 0,0-1 1 0 0,0 0-1 0 0,0-1 0 0 0,0 0 0 0 0,-1-1 0 0 0,20-6 0 0 0,-12 3-58 0 0,0-2-1 0 0,0 0 0 0 0,-1-1 1 0 0,19-12-1 0 0,-14 7-29 0 0,-1-2 0 0 0,20-17-1 0 0,-35 27-89 0 0,1-2-1 0 0,-1 1 0 0 0,0-1 1 0 0,-1 0-1 0 0,1 0 0 0 0,-1 0 1 0 0,-1-1-1 0 0,1 0 0 0 0,3-11 0 0 0,-7 17-16 0 0,0 0-1 0 0,0 0 0 0 0,-1 0 1 0 0,1 0-1 0 0,-1 0 0 0 0,0 0 1 0 0,0 0-1 0 0,0 0 0 0 0,0-1 1 0 0,0 1-1 0 0,0 0 0 0 0,0 0 1 0 0,-1 0-1 0 0,1 0 0 0 0,-1 0 1 0 0,1 0-1 0 0,-1 0 0 0 0,0 0 1 0 0,0 0-1 0 0,0 0 0 0 0,-2-2 1 0 0,2 2-6 0 0,0 1 0 0 0,0 0 1 0 0,-1 0-1 0 0,1 0 0 0 0,0 0 1 0 0,-1 0-1 0 0,1 0 0 0 0,-1 0 0 0 0,0 0 1 0 0,1 1-1 0 0,-1-1 0 0 0,1 1 1 0 0,-1-1-1 0 0,0 1 0 0 0,1-1 1 0 0,-1 1-1 0 0,0 0 0 0 0,0 0 1 0 0,1 0-1 0 0,-1 0 0 0 0,0 0 1 0 0,0 0-1 0 0,1 1 0 0 0,-1-1 0 0 0,-3 1 1 0 0,-24 9-340 0 0,0 0 0 0 0,1 2 0 0 0,0 1 0 0 0,-33 21 0 0 0,16-4 236 0 0,-65 54 1 0 0,92-69 241 0 0,2 1 1 0 0,0 1 0 0 0,1 0 0 0 0,0 1 0 0 0,1 1-1 0 0,2 0 1 0 0,0 1 0 0 0,0 0 0 0 0,-13 36 0 0 0,23-49-51 0 0,0-1 0 0 0,0 1 0 0 0,1 0 0 0 0,-1 0 0 0 0,1 0 0 0 0,1 0 0 0 0,0 0 0 0 0,0 8 0 0 0,0-13-30 0 0,1 1 0 0 0,-1-1 0 0 0,1 0 0 0 0,-1 1 0 0 0,1-1 0 0 0,0 0-1 0 0,0 1 1 0 0,0-1 0 0 0,0 0 0 0 0,1 0 0 0 0,-1 0 0 0 0,0 0-1 0 0,1 0 1 0 0,-1-1 0 0 0,1 1 0 0 0,0 0 0 0 0,0-1 0 0 0,0 1-1 0 0,-1-1 1 0 0,2 1 0 0 0,-1-1 0 0 0,0 0 0 0 0,0 0 0 0 0,0 0-1 0 0,0 0 1 0 0,4 1 0 0 0,2 0 54 0 0,-1-1-1 0 0,1 0 0 0 0,0 0 1 0 0,-1 0-1 0 0,1-1 0 0 0,0 0 1 0 0,0-1-1 0 0,8-1 0 0 0,22-6-1332 0 0,-1-3-4552 0 0,-9 2-1195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1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355 114 6911 0 0,'8'-4'480'0'0,"-1"0"0"0"0,0-1 0 0 0,11-10-1 0 0,17-19 8703 0 0,-25 24-5443 0 0,-9 10-3681 0 0,0-1-1 0 0,-1 0 0 0 0,1 1 1 0 0,-1-1-1 0 0,1 1 1 0 0,-1-1-1 0 0,1 0 0 0 0,-1 1 1 0 0,1-1-1 0 0,-1 0 1 0 0,0 1-1 0 0,1-1 1 0 0,-1 0-1 0 0,0 0 0 0 0,0 0 1 0 0,1 1-1 0 0,-1-1 1 0 0,0 0-1 0 0,0 0 0 0 0,0 0 1 0 0,0 1-1 0 0,0-1 1 0 0,0 0-1 0 0,0 0 1 0 0,0 0-1 0 0,-1 1 0 0 0,1-1 1 0 0,0 0-1 0 0,0 0 1 0 0,-1 1-1 0 0,1-1 0 0 0,0 0 1 0 0,-1 0-1 0 0,1 1 1 0 0,-1-1-1 0 0,1 0 1 0 0,-1 1-1 0 0,1-1 0 0 0,-1 1 1 0 0,1-1-1 0 0,-1 1 1 0 0,0-1-1 0 0,1 1 0 0 0,-2-1 1 0 0,0-1-73 0 0,0 1 0 0 0,0 0 0 0 0,0 0 1 0 0,0 0-1 0 0,0 0 0 0 0,-1 0 0 0 0,1 0 0 0 0,0 1 0 0 0,-1-1 0 0 0,1 1 1 0 0,0-1-1 0 0,-1 1 0 0 0,-3 0 0 0 0,-18 5-149 0 0,-1 0 0 0 0,0 2-1 0 0,1 0 1 0 0,1 2 0 0 0,-1 1 0 0 0,1 1 0 0 0,1 0-1 0 0,0 2 1 0 0,1 1 0 0 0,0 0 0 0 0,-22 22-1 0 0,33-27 289 0 0,-1 1 0 0 0,2 1 0 0 0,0 0 0 0 0,0 0-1 0 0,1 1 1 0 0,0 0 0 0 0,1 0 0 0 0,0 1 0 0 0,1 0-1 0 0,1 0 1 0 0,0 0 0 0 0,-5 24 0 0 0,9-34-97 0 0,1 1 0 0 0,0-1 0 0 0,-1 1 0 0 0,1-1 0 0 0,1 0 0 0 0,-1 1 0 0 0,0-1 0 0 0,1 1 0 0 0,0-1 0 0 0,0 1 0 0 0,0-1 0 0 0,2 6 0 0 0,-2-8-19 0 0,0 1 0 0 0,0-1-1 0 0,0 0 1 0 0,0 1 0 0 0,0-1 0 0 0,1 0 0 0 0,-1 0 0 0 0,0 0 0 0 0,1 1 0 0 0,-1-1 0 0 0,1-1-1 0 0,-1 1 1 0 0,1 0 0 0 0,-1 0 0 0 0,1 0 0 0 0,0-1 0 0 0,-1 1 0 0 0,1-1 0 0 0,0 0 0 0 0,-1 1-1 0 0,1-1 1 0 0,0 0 0 0 0,0 0 0 0 0,-1 0 0 0 0,1 0 0 0 0,3 0 0 0 0,4-2 14 0 0,0 0 0 0 0,0 0 0 0 0,0 0 0 0 0,-1-1 0 0 0,10-4 0 0 0,41-24-885 0 0,-42 22 411 0 0,18-10-1728 0 0,1-1-5476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1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130 258 16207 0 0,'-8'14'432'0'0,"-1"0"0"0"0,-1-1 0 0 0,0 0 0 0 0,-1 0 0 0 0,0-1-1 0 0,-1-1 1 0 0,0 0 0 0 0,-1 0 0 0 0,-19 11 0 0 0,31-21 527 0 0,1-3-525 0 0,0-3-358 0 0,1 1 1 0 0,0-1-1 0 0,0 1 0 0 0,0-1 0 0 0,0 1 0 0 0,1-1 0 0 0,-1 1 1 0 0,1 0-1 0 0,1 0 0 0 0,-1 0 0 0 0,0 0 0 0 0,4-4 0 0 0,6-7-28 0 0,22-22 0 0 0,-20 23-62 0 0,51-52-533 0 0,136-106 1 0 0,-196 168 571 0 0,1 0 0 0 0,-1 1 0 0 0,0 0 0 0 0,1 0 0 0 0,0 0 0 0 0,8-2 0 0 0,-13 4-2 0 0,0 1-1 0 0,0 0 1 0 0,0 0-1 0 0,0-1 1 0 0,0 1-1 0 0,0 0 1 0 0,0 0-1 0 0,0 0 1 0 0,0 0-1 0 0,0 1 1 0 0,0-1-1 0 0,0 0 1 0 0,0 0-1 0 0,-1 1 1 0 0,1-1-1 0 0,0 0 1 0 0,0 1-1 0 0,0-1 1 0 0,1 1-1 0 0,-1 1 11 0 0,0-1 0 0 0,0 0 1 0 0,0 0-1 0 0,-1 0 0 0 0,1 0 0 0 0,0 1 0 0 0,-1-1 1 0 0,1 0-1 0 0,-1 1 0 0 0,1-1 0 0 0,-1 1 0 0 0,0-1 0 0 0,1 0 1 0 0,-1 1-1 0 0,0-1 0 0 0,0 1 0 0 0,0 2 0 0 0,-2 19 301 0 0,-1 0 0 0 0,-1 0-1 0 0,-12 38 1 0 0,12-48-255 0 0,-33 96 426 0 0,23-73-603 0 0,2 1-1 0 0,-10 50 0 0 0,21-85-413 0 0,13-1-1487 0 0,-10-1 1225 0 0,13-3-7029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9215 0 0,'0'0'831'0'0,"-1"0"-264"0"0,-21 7 6821 0 0,0 3-3434 0 0,4 0-2933 0 0,-26 20-1 0 0,31-20-1407 0 0,0 1 0 0 0,1 0-1 0 0,0 0 1 0 0,-13 17-1 0 0,24-27 43 0 0,-11 19-583 0 0,8-12 822 0 0,2-5 81 0 0,0 1 0 0 0,0 0 1 0 0,0 0-1 0 0,1 0 0 0 0,0 1 0 0 0,-1 3 0 0 0,1-5 39 0 0,0 0 1 0 0,1 0-1 0 0,0-1 1 0 0,-1 1 0 0 0,1 0-1 0 0,0 0 1 0 0,0 0-1 0 0,0 0 1 0 0,1-1-1 0 0,-1 1 1 0 0,1 0-1 0 0,0 0 1 0 0,-1 0-1 0 0,1-1 1 0 0,0 1-1 0 0,1-1 1 0 0,-1 1-1 0 0,0-1 1 0 0,4 5 0 0 0,-2-4 7 0 0,-1 0 0 0 0,1 0 1 0 0,0-1-1 0 0,1 1 1 0 0,-1-1-1 0 0,0 0 1 0 0,1 0-1 0 0,-1 0 1 0 0,1 0-1 0 0,0-1 1 0 0,-1 1-1 0 0,1-1 1 0 0,7 1-1 0 0,32 6 74 0 0,-31-7-62 0 0,1 1-1 0 0,-1 0 0 0 0,1 1 1 0 0,-1 0-1 0 0,0 1 0 0 0,0 1 1 0 0,12 6-1 0 0,-21-10 9 0 0,-1 1-1 0 0,0 0 1 0 0,1-1 0 0 0,-1 1 0 0 0,0 0 0 0 0,0 0-1 0 0,0 1 1 0 0,0-1 0 0 0,0 0 0 0 0,0 1 0 0 0,-1-1-1 0 0,1 1 1 0 0,-1-1 0 0 0,0 1 0 0 0,0 0 0 0 0,0 0-1 0 0,1 4 1 0 0,-1-2 51 0 0,-1-1 1 0 0,0 0-1 0 0,0 1 0 0 0,0-1 0 0 0,0 1 0 0 0,-1-1 1 0 0,0 0-1 0 0,0 0 0 0 0,0 1 0 0 0,-3 7 0 0 0,-2-1 143 0 0,0 1-1 0 0,-1-1 1 0 0,0 0-1 0 0,-1 0 1 0 0,0-1-1 0 0,0 0 1 0 0,-11 9-1 0 0,10-11-79 0 0,0-1 0 0 0,-1 0 0 0 0,0 0 0 0 0,0-1 0 0 0,-11 5 1 0 0,-56 20 410 0 0,73-29-548 0 0,-16 5 71 0 0,-1-1-1 0 0,-31 6 1 0 0,44-10-269 0 0,-1-1 0 0 0,0 0 0 0 0,0-1 0 0 0,0 0 0 0 0,1 0 0 0 0,-1-1 0 0 0,0 0 0 0 0,-14-4 0 0 0,12-1-1170 0 0,3-4-67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2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387 167 6447 0 0,'1'2'2462'0'0,"8"13"3343"0"0,-2 12-3077 0 0,-4 21-155 0 0,-3-47-2253 0 0,9-14 185 0 0,-4 6-423 0 0,3-6-85 0 0,0-1 0 0 0,-1 0 0 0 0,-1 0-1 0 0,-1-1 1 0 0,0 0 0 0 0,0 0 0 0 0,-2 0 0 0 0,0-1 0 0 0,0 1 0 0 0,-2-1 0 0 0,1-19 0 0 0,-3 33-19 0 0,1 0 0 0 0,0 0 1 0 0,0 0-1 0 0,-1 0 0 0 0,1 0 1 0 0,-1 0-1 0 0,1 0 0 0 0,-1 0 1 0 0,0 0-1 0 0,0 0 0 0 0,0 0 1 0 0,0 1-1 0 0,0-1 0 0 0,0 0 1 0 0,-1 1-1 0 0,1-1 0 0 0,-4-2 1 0 0,4 3 9 0 0,-1 0 0 0 0,1 0-1 0 0,-1 0 1 0 0,1 1 0 0 0,-1-1 0 0 0,0 1 0 0 0,1-1 0 0 0,-1 1-1 0 0,0 0 1 0 0,1-1 0 0 0,-1 1 0 0 0,0 0 0 0 0,0 0 0 0 0,1 0-1 0 0,-1 0 1 0 0,0 1 0 0 0,0-1 0 0 0,1 0 0 0 0,-1 1 0 0 0,0-1 0 0 0,1 1-1 0 0,-3 1 1 0 0,-6 3-22 0 0,0 1 0 0 0,0 1 0 0 0,0 0 0 0 0,1 0-1 0 0,0 1 1 0 0,0 0 0 0 0,-11 14 0 0 0,-1 0-10 0 0,-233 250 409 0 0,252-269-351 0 0,-9 10 29 0 0,1 0-1 0 0,-9 15 0 0 0,17-26-29 0 0,0 1-1 0 0,0 0 1 0 0,1 0 0 0 0,0 0-1 0 0,-1 0 1 0 0,1 0-1 0 0,0 0 1 0 0,1 0 0 0 0,-1 0-1 0 0,0 1 1 0 0,1-1-1 0 0,0 0 1 0 0,0 0 0 0 0,0 1-1 0 0,0-1 1 0 0,0 0 0 0 0,1 4-1 0 0,0-6-8 0 0,-1-1 0 0 0,1 1 0 0 0,-1-1 0 0 0,1 1 0 0 0,-1-1 0 0 0,1 1-1 0 0,-1-1 1 0 0,1 1 0 0 0,0-1 0 0 0,-1 1 0 0 0,1-1 0 0 0,0 0 0 0 0,-1 1 0 0 0,1-1 0 0 0,0 0 0 0 0,0 0-1 0 0,-1 1 1 0 0,2-1 0 0 0,1 1 14 0 0,2 0 20 0 0,0 0 1 0 0,1 0-1 0 0,-1 0 0 0 0,0 0 0 0 0,1-1 0 0 0,-1 0 1 0 0,1 0-1 0 0,-1 0 0 0 0,1-1 0 0 0,-1 0 0 0 0,0 0 1 0 0,6-2-1 0 0,7-2 48 0 0,-1-2 1 0 0,22-10-1 0 0,-12 4-94 0 0,0-2 0 0 0,-1-1-1 0 0,0-1 1 0 0,-1-2 0 0 0,-1 0-1 0 0,-1-1 1 0 0,38-43 0 0 0,-60 61 981 0 0,-10 10-245 0 0,1 0-589 0 0,0 0 1 0 0,1 0-1 0 0,0 1 0 0 0,0 0 1 0 0,1 0-1 0 0,0 1 1 0 0,1-1-1 0 0,0 1 0 0 0,0 1 1 0 0,-4 17-1 0 0,8-26-181 0 0,1 0 1 0 0,-1-1-1 0 0,1 1 0 0 0,0 0 0 0 0,0-1 1 0 0,0 1-1 0 0,0 0 0 0 0,0-1 0 0 0,0 1 1 0 0,0 0-1 0 0,1-1 0 0 0,-1 1 0 0 0,1 0 0 0 0,-1-1 1 0 0,1 1-1 0 0,-1-1 0 0 0,1 1 0 0 0,0-1 1 0 0,0 1-1 0 0,0-1 0 0 0,0 1 0 0 0,0-1 1 0 0,0 0-1 0 0,0 0 0 0 0,0 0 0 0 0,1 1 1 0 0,-1-1-1 0 0,0 0 0 0 0,1 0 0 0 0,-1-1 1 0 0,1 1-1 0 0,-1 0 0 0 0,1 0 0 0 0,-1-1 1 0 0,1 1-1 0 0,0-1 0 0 0,-1 1 0 0 0,3-1 0 0 0,4 2-652 0 0,-1-1-1 0 0,1 0 1 0 0,0-1-1 0 0,0 0 1 0 0,-1 0-1 0 0,14-2 1 0 0,12-4-1344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2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70 414 9671 0 0,'0'0'748'0'0,"-2"1"-208"0"0,-27 14 5072 0 0,26-14-5147 0 0,1 0 0 0 0,0 0 0 0 0,-1 0 1 0 0,1 0-1 0 0,-1 0 0 0 0,1-1 0 0 0,-1 1 1 0 0,0-1-1 0 0,1 0 0 0 0,-1 0 1 0 0,-3 0-1 0 0,6 0-425 0 0,-1 0 0 0 0,1-1-1 0 0,0 1 1 0 0,-1 0 0 0 0,1 0 0 0 0,0-1 0 0 0,0 1 0 0 0,-1 0 0 0 0,1-1 0 0 0,0 1-1 0 0,0 0 1 0 0,-1-1 0 0 0,1 1 0 0 0,0 0 0 0 0,0-1 0 0 0,0 1 0 0 0,0 0-1 0 0,0-1 1 0 0,0 1 0 0 0,-1-1 0 0 0,1 1 0 0 0,0 0 0 0 0,0-1 0 0 0,0 1 0 0 0,0 0-1 0 0,0-1 1 0 0,0 1 0 0 0,1-1 0 0 0,0-11 290 0 0,2 5-221 0 0,0 0-1 0 0,0-1 0 0 0,1 2 0 0 0,0-1 0 0 0,0 0 0 0 0,10-11 0 0 0,35-34 142 0 0,-40 42-229 0 0,176-164 35 0 0,-163 155-149 0 0,1 1-1 0 0,1 1 0 0 0,0 1 0 0 0,51-24 0 0 0,-72 38 84 0 0,0 1-1 0 0,0 0 0 0 0,1 0 1 0 0,-1 0-1 0 0,0 0 1 0 0,1 1-1 0 0,-1-1 0 0 0,1 1 1 0 0,5 0-1 0 0,-8 0 12 0 0,0 0-1 0 0,1 1 1 0 0,-1-1 0 0 0,0 1-1 0 0,0-1 1 0 0,1 1-1 0 0,-1-1 1 0 0,0 1 0 0 0,0 0-1 0 0,0-1 1 0 0,0 1-1 0 0,0 0 1 0 0,0 0 0 0 0,0 0-1 0 0,0 0 1 0 0,0 0-1 0 0,0 0 1 0 0,0 0-1 0 0,0 0 1 0 0,-1 0 0 0 0,1 0-1 0 0,-1 1 1 0 0,1-1-1 0 0,-1 0 1 0 0,1 0 0 0 0,-1 1-1 0 0,1 0 1 0 0,1 6 59 0 0,-1 0 1 0 0,0 0 0 0 0,-1 0-1 0 0,1 0 1 0 0,-1-1 0 0 0,-1 1-1 0 0,0 0 1 0 0,-2 13 0 0 0,-22 64 436 0 0,12-48-390 0 0,8-23-37 0 0,-1 0-1 0 0,-14 24 0 0 0,-4 10-1135 0 0,24-47 67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2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251 391 16527 0 0,'0'0'760'0'0,"1"2"-21"0"0,0 0-657 0 0,1-1 0 0 0,-1 1 0 0 0,0-1 0 0 0,0 1 0 0 0,0 0 0 0 0,0 0 0 0 0,0 0 0 0 0,0 0 0 0 0,-1 0 0 0 0,1-1 0 0 0,-1 1 0 0 0,1 0 0 0 0,-1 0 0 0 0,0 1 0 0 0,1-1 0 0 0,-1 0 0 0 0,0 0 0 0 0,-1 0 0 0 0,1 0 0 0 0,0 0 0 0 0,0 0 0 0 0,-1 0 0 0 0,1 0 0 0 0,-1 0 1 0 0,0 0-1 0 0,0 0 0 0 0,0-1 0 0 0,1 1 0 0 0,-2 0 0 0 0,1 0 0 0 0,0-1 0 0 0,0 1 0 0 0,0 0 0 0 0,-1-1 0 0 0,1 0 0 0 0,-1 1 0 0 0,-3 1 0 0 0,1 1 184 0 0,-1-1 0 0 0,0 0 0 0 0,0 0 0 0 0,0 0 0 0 0,0-1 0 0 0,0 1 0 0 0,-1-1 0 0 0,1-1 1 0 0,-1 1-1 0 0,1-1 0 0 0,-1 0 0 0 0,-10 1 0 0 0,3-2-57 0 0,1 0 1 0 0,-1-1-1 0 0,1-1 1 0 0,0 1-1 0 0,-1-2 1 0 0,-21-7 0 0 0,31 9-222 0 0,0-1 0 0 0,-1 1 0 0 0,1-1 0 0 0,0 0 0 0 0,0 0 0 0 0,0 0 0 0 0,0-1 0 0 0,0 1 0 0 0,0-1 0 0 0,1 1 1 0 0,-1-1-1 0 0,1 0 0 0 0,0 0 0 0 0,-1 0 0 0 0,1 0 0 0 0,1-1 0 0 0,-1 1 0 0 0,1 0 0 0 0,-1-1 0 0 0,1 1 0 0 0,0-1 1 0 0,0 0-1 0 0,0 1 0 0 0,1-1 0 0 0,-1 0 0 0 0,1 1 0 0 0,0-5 0 0 0,1-1-62 0 0,0 0-1 0 0,0 0 1 0 0,1 0-1 0 0,0 1 1 0 0,0-1-1 0 0,1 1 1 0 0,0-1-1 0 0,1 1 1 0 0,0 0-1 0 0,0 0 1 0 0,1 1-1 0 0,0-1 1 0 0,0 1-1 0 0,7-8 1 0 0,10-8-300 0 0,2 0-1 0 0,37-29 1 0 0,-33 30 325 0 0,0 1-1 0 0,2 1 1 0 0,0 2-1 0 0,1 1 1 0 0,1 2-1 0 0,1 1 1 0 0,46-14-1 0 0,-67 26 180 0 0,0-1 0 0 0,0 2 0 0 0,1-1 0 0 0,-1 2 0 0 0,0 0 1 0 0,14 1-1 0 0,-17 0-53 0 0,-1 0 0 0 0,0 1 1 0 0,0-1-1 0 0,0 2 0 0 0,0-1 1 0 0,0 1-1 0 0,0 1 0 0 0,-1-1 1 0 0,15 10-1 0 0,-19-11-55 0 0,0 0 0 0 0,-1 1 0 0 0,1-1 0 0 0,-1 1 0 0 0,1 0 0 0 0,-1 0 0 0 0,0 0 0 0 0,0 0-1 0 0,0 0 1 0 0,0 0 0 0 0,-1 0 0 0 0,1 1 0 0 0,-1-1 0 0 0,1 6 0 0 0,-1-4 10 0 0,0 1-1 0 0,0 0 1 0 0,-1 0 0 0 0,0 0-1 0 0,0 0 1 0 0,0 0-1 0 0,-1 0 1 0 0,-1 7 0 0 0,-2-1 14 0 0,0 0 1 0 0,0 1 0 0 0,-1-2-1 0 0,0 1 1 0 0,-1 0-1 0 0,-1-1 1 0 0,-11 15 0 0 0,6-10-74 0 0,-1-2 0 0 0,0 1 0 0 0,-1-2 0 0 0,-1 0 0 0 0,-32 22 1 0 0,36-28-459 0 0,0-1 1 0 0,-1 0 0 0 0,1-1 0 0 0,-1 0 0 0 0,-1 0 0 0 0,1-1 0 0 0,-1-1 0 0 0,1 0-1 0 0,-1-1 1 0 0,-13 0 0 0 0,4-1-1032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0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12031 0 0,'3'0'554'0'0,"168"-39"2301"0"0,-82 21 263 0 0,-83 17-3038 0 0,1-1 148 0 0,0 1 0 0 0,0 0-1 0 0,1 0 1 0 0,-1 0 0 0 0,0 1 0 0 0,1 0-1 0 0,-1 0 1 0 0,0 1 0 0 0,1 0 0 0 0,-1 0-1 0 0,11 4 1 0 0,-15-4-1418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2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40 3223 0 0,'4'-2'43'0'0,"1"-1"37"0"0,0 1-1 0 0,1-1 1 0 0,-1 0 0 0 0,-1 0 0 0 0,1-1-1 0 0,0 0 1 0 0,11-12 13015 0 0,-17 18-12988 0 0,-22 46 110 0 0,-42 62 0 0 0,26-47-14 0 0,-195 340 2165 0 0,153-243-845 0 0,50-96-2618 0 0,-1-1-4069 0 0,21-44-1412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2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37 136 4607 0 0,'0'0'9404'0'0,"0"3"-8584"0"0,2 7-294 0 0,-1 0-1 0 0,0 0 1 0 0,-1 0 0 0 0,0 0-1 0 0,0 0 1 0 0,-4 20-1 0 0,0 6 270 0 0,-18 229 1483 0 0,18-226-2177 0 0,1-13 21 0 0,0 50-1 0 0,3-68-57 0 0,0-7 960 0 0,0-2-975 0 0,1-1 0 0 0,-1 1 1 0 0,1-1-1 0 0,-1 0 0 0 0,1 1 0 0 0,0-1 0 0 0,0 1 0 0 0,0 0 1 0 0,1-2-1 0 0,2-4 67 0 0,13-24 62 0 0,1 1 0 0 0,1 2 0 0 0,27-32 1 0 0,75-73-36 0 0,-108 119-114 0 0,70-70 35 0 0,4 4 0 0 0,119-86-1 0 0,-199 161-159 0 0,-3 2-11 0 0,-1 0 1 0 0,0 0 0 0 0,1 1-1 0 0,0 0 1 0 0,0-1 0 0 0,0 2 0 0 0,0-1-1 0 0,0 0 1 0 0,0 1 0 0 0,0-1-1 0 0,7 0 1 0 0,-6 16-971 0 0,-4-4 322 0 0,-1-1-1 0 0,0 0 1 0 0,0 1 0 0 0,-1-1 0 0 0,-2 16-1 0 0,2-24 636 0 0,-4 29-6423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2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355 142 6447 0 0,'0'0'499'0'0,"1"-2"-102"0"0,1-6 505 0 0,2 0-1 0 0,-1 1 1 0 0,1 0-1 0 0,0-1 1 0 0,1 1-1 0 0,-1 1 1 0 0,8-9-1 0 0,5-3 141 0 0,22-20 0 0 0,-27 22-558 0 0,-11 14-30 0 0,-3 2-386 0 0,-6 1-69 0 0,1 0 0 0 0,0 0 0 0 0,0 0 0 0 0,0 1 0 0 0,0 0 0 0 0,0 0 0 0 0,1 1 0 0 0,-1 0 0 0 0,-11 7 0 0 0,-7 6 12 0 0,-25 21 0 0 0,24-17 107 0 0,-67 41 358 0 0,-4 3 559 0 0,81-52-672 0 0,0 1 1 0 0,1 0-1 0 0,-22 25 0 0 0,37-38-345 0 0,0 1 0 0 0,-1-1-1 0 0,1 0 1 0 0,0 0 0 0 0,-1 1-1 0 0,1-1 1 0 0,0 0 0 0 0,-1 1-1 0 0,1-1 1 0 0,0 0 0 0 0,0 1-1 0 0,0-1 1 0 0,-1 1 0 0 0,1-1-1 0 0,0 0 1 0 0,0 1 0 0 0,0-1-1 0 0,0 1 1 0 0,0-1 0 0 0,-1 1-1 0 0,1-1 1 0 0,0 1 0 0 0,0-1-1 0 0,0 0 1 0 0,0 1 0 0 0,1-1 0 0 0,-1 1-1 0 0,0-1 1 0 0,0 1 0 0 0,0-1-1 0 0,0 1 1 0 0,0-1 0 0 0,0 0-1 0 0,1 1 1 0 0,-1-1 0 0 0,0 1-1 0 0,0-1 1 0 0,1 0 0 0 0,-1 1-1 0 0,0-1 1 0 0,1 0 0 0 0,-1 1-1 0 0,0-1 1 0 0,1 0 0 0 0,-1 0-1 0 0,0 1 1 0 0,1-1 0 0 0,-1 0-1 0 0,0 0 1 0 0,1 0 0 0 0,-1 1 0 0 0,1-1-1 0 0,-1 0 1 0 0,1 0 0 0 0,-1 0-1 0 0,1 0 1 0 0,3 1 25 0 0,-1 0-1 0 0,0-1 1 0 0,1 0 0 0 0,-1 0-1 0 0,1 0 1 0 0,5 0 0 0 0,6-3 51 0 0,1-1 1 0 0,0 0-1 0 0,-1-1 1 0 0,19-8-1 0 0,56-33 27 0 0,-22 4-211 0 0,-40 23-49 0 0,51-24 0 0 0,-74 42 120 0 0,11-9-54 0 0,-15 8 40 0 0,-3 14 233 0 0,-22 49 478 0 0,17-48-574 0 0,1 0 0 0 0,1 1 1 0 0,0 0-1 0 0,1 0 0 0 0,-4 26 1 0 0,10-28-63 0 0,-2-11-96 0 0,1 1 0 0 0,0-1-1 0 0,0 0 1 0 0,0 1-1 0 0,1-1 1 0 0,-1 0 0 0 0,0 0-1 0 0,0 1 1 0 0,1-1-1 0 0,-1 0 1 0 0,0 0 0 0 0,1 0-1 0 0,-1-1 1 0 0,1 1-1 0 0,0 0 1 0 0,-1 0 0 0 0,1-1-1 0 0,0 1 1 0 0,-1-1-1 0 0,4 1 1 0 0,3 0-1707 0 0,0 0-1 0 0,0-1 1 0 0,9 0 0 0 0,6-2-4921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23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1 396 2759 0 0,'0'2'207'0'0,"0"20"19002"0"0,20-54-18429 0 0,2 0 0 0 0,0 2 0 0 0,41-42 0 0 0,-28 36-688 0 0,49-38 0 0 0,-69 62-84 0 0,3-3-119 0 0,1 0 1 0 0,1 2-1 0 0,0 0 0 0 0,32-15 1 0 0,-17 13-1542 0 0,42-11 1 0 0,-49 20 107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2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12439 0 0,'0'0'958'0'0,"-2"2"-313"0"0,-20 29 4961 0 0,-14 20-1521 0 0,19-27-3268 0 0,-16 33 0 0 0,20-34-630 0 0,8-14-128 0 0,0 1-1 0 0,0-1 1 0 0,1 1 0 0 0,-5 16-1 0 0,-2 11-2231 0 0,8-26 986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2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61 9327 0 0,'0'0'3494'0'0,"-5"-8"-792"0"0,2 4-2369 0 0,0 0 0 0 0,0 1 0 0 0,0-1 0 0 0,0 0 0 0 0,-1 1 1 0 0,1 0-1 0 0,-1 0 0 0 0,0 0 0 0 0,0 0 0 0 0,0 1 0 0 0,0-1 0 0 0,0 1 0 0 0,-1 0 0 0 0,1 0 0 0 0,-1 1 0 0 0,-8-3 0 0 0,6 3-252 0 0,0 0 0 0 0,0 0 1 0 0,-1 1-1 0 0,1 0 0 0 0,0 1 0 0 0,0-1 0 0 0,0 2 0 0 0,0-1 1 0 0,0 0-1 0 0,1 1 0 0 0,-8 3 0 0 0,-3 3-79 0 0,0 0 1 0 0,1 1-1 0 0,0 1 0 0 0,1 1 0 0 0,0 0 0 0 0,0 0 0 0 0,-20 23 1 0 0,12-9-4 0 0,1 1 1 0 0,2 1 0 0 0,-23 39-1 0 0,35-54 1 0 0,2 0 0 0 0,-9 25 0 0 0,12-24 15 0 0,4-12-12 0 0,-1-1-1 0 0,0 1 1 0 0,0-1 0 0 0,1 1-1 0 0,-1-1 1 0 0,0 1 0 0 0,1-1-1 0 0,-1 0 1 0 0,1 1 0 0 0,-1-1-1 0 0,0 1 1 0 0,1-1 0 0 0,-1 0-1 0 0,1 1 1 0 0,-1-1 0 0 0,1 0-1 0 0,-1 0 1 0 0,1 1 0 0 0,-1-1 0 0 0,1 0-1 0 0,0 0 1 0 0,-1 0 0 0 0,1 0-1 0 0,-1 1 1 0 0,1-1 0 0 0,-1 0-1 0 0,1 0 1 0 0,0 0 0 0 0,-1 0-1 0 0,1 0 1 0 0,0-1 0 0 0,20-2 73 0 0,7-7 51 0 0,-1-1-1 0 0,0-2 0 0 0,0 0 0 0 0,24-17 0 0 0,28-15-195 0 0,-73 41 2 0 0,-4 3-9 0 0,-1 1 0 0 0,1-1 0 0 0,-1 0 0 0 0,1 0 0 0 0,-1 1 0 0 0,1-1 0 0 0,0 0 0 0 0,-1 1 0 0 0,3-1 0 0 0,-1 12-620 0 0,-3-4 442 0 0,0-1-1 0 0,0 1 1 0 0,0-1-1 0 0,-1 1 1 0 0,-1-1-1 0 0,1 1 1 0 0,-1-1-1 0 0,-3 9 1 0 0,2-8-919 0 0,1 1 0 0 0,0-1 1 0 0,0 0-1 0 0,-1 15 1 0 0,3-21 1015 0 0,0 0 0 0 0,1 0 0 0 0,-1 0 0 0 0,0 0 0 0 0,0 0 1 0 0,0 0-1 0 0,1 0 0 0 0,-1 0 0 0 0,0 0 0 0 0,1 0 0 0 0,-1 0 0 0 0,1 0 0 0 0,-1 0 0 0 0,1 0 0 0 0,-1-1 1 0 0,1 1-1 0 0,0 0 0 0 0,-1 0 0 0 0,1-1 0 0 0,1 2 0 0 0,0-1-39 0 0,0 0-1 0 0,-1 0 1 0 0,1 0 0 0 0,0 0-1 0 0,0 0 1 0 0,0-1 0 0 0,0 1-1 0 0,0-1 1 0 0,4 1 0 0 0,1-1 156 0 0,1 0 0 0 0,0 0 0 0 0,16-2 1 0 0,56-9 5661 0 0,-78 11-5135 0 0,9-4 374 0 0,1-1-360 0 0,-1-1 0 0 0,1 0-1 0 0,-1-1 1 0 0,0 0 0 0 0,-1-1-1 0 0,0 0 1 0 0,11-11-1 0 0,20-16 499 0 0,-31 28-832 0 0,23-19 639 0 0,58-33 0 0 0,-78 53-611 0 0,0 0 0 0 0,1 0 0 0 0,17-4 0 0 0,-24 8-95 0 0,0 0 0 0 0,0 1 1 0 0,0 0-1 0 0,-1 0 0 0 0,1 1 1 0 0,1 0-1 0 0,-1 0 0 0 0,13 3 0 0 0,-17-3-54 0 0,0 1 0 0 0,0 1-1 0 0,-1-1 1 0 0,1 0-1 0 0,0 1 1 0 0,0-1-1 0 0,-1 1 1 0 0,1 0 0 0 0,-1 0-1 0 0,1 0 1 0 0,-1 0-1 0 0,0 0 1 0 0,0 0-1 0 0,0 1 1 0 0,0-1-1 0 0,0 1 1 0 0,0-1 0 0 0,-1 1-1 0 0,1 0 1 0 0,-1 0-1 0 0,0 0 1 0 0,0 0-1 0 0,0 0 1 0 0,0 0-1 0 0,0 0 1 0 0,-1 0 0 0 0,1 0-1 0 0,-1 5 1 0 0,0 0 34 0 0,0 1-1 0 0,0 0 1 0 0,-1 0 0 0 0,0-1 0 0 0,0 1 0 0 0,-1 0 0 0 0,0-1 0 0 0,-1 1 0 0 0,-3 7-1 0 0,-26 47-13 0 0,31-61-170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2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7 16327 0 0,'0'0'1476'0'0,"1"-7"4360"0"0,-1 9-5759 0 0,-1 0 0 0 0,0-1 1 0 0,0 1-1 0 0,0 0 0 0 0,0-1 0 0 0,0 1 0 0 0,0-1 0 0 0,-1 0 0 0 0,1 1 1 0 0,-2 0-1 0 0,1 1-2 0 0,-121 138 202 0 0,32-35-137 0 0,87-102-138 0 0,0 1 0 0 0,1 0-1 0 0,-1 0 1 0 0,1 0-1 0 0,0 0 1 0 0,-3 8-1 0 0,1 4-1 0 0,7-12 0 0 0,-1-3 0 0 0,0 0-16 0 0,0-1-1 0 0,-1 1 0 0 0,1 0 1 0 0,0 0-1 0 0,0-1 1 0 0,0 1-1 0 0,0-1 0 0 0,0 1 1 0 0,1-1-1 0 0,-1 1 1 0 0,0-1-1 0 0,1 0 1 0 0,-1 0-1 0 0,1 1 0 0 0,-1-1 1 0 0,1 0-1 0 0,-1 0 1 0 0,1-1-1 0 0,0 1 0 0 0,0 0 1 0 0,-1 0-1 0 0,1-1 1 0 0,0 1-1 0 0,0-1 0 0 0,0 0 1 0 0,0 1-1 0 0,-1-1 1 0 0,4 0-1 0 0,5-1-426 0 0,-1 1-1 0 0,1-1 1 0 0,-1-1-1 0 0,13-3 1 0 0,-12 3-20 0 0,14-4-1221 0 0,1-3-327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2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15487 0 0,'0'0'1408'0'0,"2"0"-1057"0"0,8 2 380 0 0,0 1-179 0 0,1-1 0 0 0,-1-1-1 0 0,1 1 1 0 0,-1-2 0 0 0,1 1-1 0 0,17-3 1 0 0,54-8 1066 0 0,-51 8-1231 0 0,-1-2 0 0 0,56-14 0 0 0,-75 15-359 0 0,-7 1-27 0 0,1 1 0 0 0,0-1 0 0 0,-1 1-1 0 0,1-1 1 0 0,-1-1 0 0 0,0 1 0 0 0,1-1 0 0 0,-1 1 0 0 0,0-1 0 0 0,-1-1 0 0 0,1 1 0 0 0,3-5 0 0 0,-5 7-79 0 0,-21-9-904 0 0,10 11 877 0 0,0 0 0 0 0,0 0-1 0 0,0 1 1 0 0,0 0 0 0 0,0 1 0 0 0,-9 4 0 0 0,10-4 75 0 0,-13 5-3 0 0,1 0 0 0 0,1 2 0 0 0,0 0 0 0 0,-18 13 0 0 0,4 1-29 0 0,-37 34 0 0 0,66-54 60 0 0,0 1-1 0 0,-1 0 1 0 0,1-1-1 0 0,1 1 1 0 0,-1 1-1 0 0,1-1 1 0 0,0 0 0 0 0,0 1-1 0 0,0 0 1 0 0,1 0-1 0 0,-2 6 1 0 0,4-10 0 0 0,-1 0 1 0 0,1 0-1 0 0,0-1 1 0 0,0 1-1 0 0,0 0 1 0 0,0 0-1 0 0,0 0 0 0 0,0 0 1 0 0,0 0-1 0 0,1 0 1 0 0,-1 0-1 0 0,1 0 1 0 0,-1 0-1 0 0,1 0 1 0 0,2 3-1 0 0,-2-3 1 0 0,0-1 0 0 0,1 1 0 0 0,-1 0-1 0 0,1-1 1 0 0,0 1 0 0 0,0-1 0 0 0,0 0-1 0 0,-1 1 1 0 0,1-1 0 0 0,0 0 0 0 0,0 0 0 0 0,1 0-1 0 0,-1-1 1 0 0,0 1 0 0 0,0 0 0 0 0,5 0-1 0 0,10 2-351 0 0,0 0-1 0 0,21-1 0 0 0,-7-3-5515 0 0,-9-1-814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2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8 15551 0 0,'2'-7'4346'0'0,"-12"10"-3873"0"0,1 1 0 0 0,-1 0 1 0 0,1 1-1 0 0,0-1 1 0 0,0 2-1 0 0,0 0 1 0 0,1 0-1 0 0,0 0 1 0 0,-11 12-1 0 0,16-16-425 0 0,2 0-22 0 0,0-1 0 0 0,0 0 1 0 0,0 0-1 0 0,-1 1 0 0 0,1-1 0 0 0,1 0 1 0 0,-1 1-1 0 0,0-1 0 0 0,-1 3 1 0 0,0 4-10 0 0,0 6-17 0 0,4-10 0 0 0,-1-1 0 0 0,3 5-63 0 0,-1 0-1 0 0,1 0 1 0 0,1 0-1 0 0,-1-1 1 0 0,1 0-1 0 0,1 1 1 0 0,-1-2-1 0 0,1 1 1 0 0,13 10 0 0 0,-9-7-41 0 0,0 1 1 0 0,13 17 0 0 0,-10-9 89 0 0,-4-7 58 0 0,-1 1 0 0 0,0 1 0 0 0,0-1 0 0 0,-2 1 0 0 0,8 21-1 0 0,-13-32-25 0 0,0 0-1 0 0,0 0 0 0 0,-1 0 0 0 0,1 0 0 0 0,-1 0 0 0 0,0 0 1 0 0,0 0-1 0 0,0 0 0 0 0,0 1 0 0 0,0-1 0 0 0,-1 0 0 0 0,1 0 1 0 0,-1 0-1 0 0,0 0 0 0 0,-1 3 0 0 0,0-3 33 0 0,0 1 0 0 0,0 0-1 0 0,-1 0 1 0 0,1-1 0 0 0,-1 1 0 0 0,0-1-1 0 0,0 0 1 0 0,0 0 0 0 0,-6 4 0 0 0,-2 1 65 0 0,0-1 0 0 0,-1 0 0 0 0,-1-1 0 0 0,1 0 0 0 0,-21 6 0 0 0,25-9-373 0 0,0 0-1 0 0,-1-1 1 0 0,1 1 0 0 0,0-2-1 0 0,-1 0 1 0 0,1 0-1 0 0,-1 0 1 0 0,1-1 0 0 0,-1 0-1 0 0,1-1 1 0 0,-1 1 0 0 0,1-2-1 0 0,-14-3 1 0 0,9-1-7789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26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402 299 5527 0 0,'0'0'11672'0'0,"0"1"-10893"0"0,6-16 2766 0 0,16-26-2598 0 0,12-28-1186 0 0,-27 55 241 0 0,-1-1-1 0 0,-1 0 0 0 0,4-19 1 0 0,-8 30-9 0 0,0 0 0 0 0,-1 0 0 0 0,1 0 0 0 0,-1 0 0 0 0,0 0 0 0 0,0 0 1 0 0,0 0-1 0 0,-1 0 0 0 0,1 0 0 0 0,-1 0 0 0 0,0 0 0 0 0,0 0 0 0 0,-1 0 0 0 0,1 0 0 0 0,-1 0 1 0 0,0 1-1 0 0,0-1 0 0 0,-2-3 0 0 0,2 5-1 0 0,1 1 1 0 0,-1-1-1 0 0,0 1 1 0 0,0-1-1 0 0,1 1 1 0 0,-1 0 0 0 0,0-1-1 0 0,0 1 1 0 0,0 0-1 0 0,0 0 1 0 0,-1 1-1 0 0,1-1 1 0 0,0 0-1 0 0,0 1 1 0 0,0-1-1 0 0,-1 1 1 0 0,1 0-1 0 0,0-1 1 0 0,0 1-1 0 0,-1 0 1 0 0,1 1-1 0 0,0-1 1 0 0,-1 0 0 0 0,1 1-1 0 0,-4 0 1 0 0,-4 3-26 0 0,0-1 1 0 0,0 2-1 0 0,0-1 0 0 0,-10 7 1 0 0,17-9 26 0 0,-36 22-26 0 0,0 2 0 0 0,2 2 0 0 0,1 2 0 0 0,1 1 0 0 0,-38 43 0 0 0,56-55 37 0 0,0 1-1 0 0,-13 22 1 0 0,25-35 5 0 0,1 0 0 0 0,0 0 0 0 0,1 0 0 0 0,0 1 0 0 0,0-1 0 0 0,0 1 0 0 0,1 0 0 0 0,0-1 0 0 0,1 1 0 0 0,-2 14 0 0 0,3-19-10 0 0,0-1-1 0 0,1 1 1 0 0,-1-1-1 0 0,0 1 1 0 0,1-1-1 0 0,-1 0 1 0 0,1 1-1 0 0,0-1 1 0 0,0 1-1 0 0,0-1 1 0 0,0 0-1 0 0,0 0 0 0 0,0 0 1 0 0,1 0-1 0 0,-1 0 1 0 0,3 2-1 0 0,-1-1 6 0 0,-1-1 0 0 0,1 1 0 0 0,0-1 0 0 0,0 0-1 0 0,0-1 1 0 0,1 1 0 0 0,-1 0 0 0 0,0-1-1 0 0,1 0 1 0 0,3 1 0 0 0,3 1 50 0 0,1-2 0 0 0,-1 1 0 0 0,1-1 0 0 0,-1-1-1 0 0,1 0 1 0 0,18-3 0 0 0,12-2-54 0 0,64-18 0 0 0,-90 19-242 0 0,0-1-1 0 0,-1-1 1 0 0,0 0 0 0 0,0-1 0 0 0,-1 0 0 0 0,1-1-1 0 0,20-17 1 0 0,-27 18 194 0 0,-1-1 0 0 0,1 1 0 0 0,-1-1 0 0 0,-1 0 0 0 0,0 0 0 0 0,5-10 0 0 0,1-1 170 0 0,-10 18-13 0 0,-1-1 9 0 0,2-7 480 0 0,-3 8-603 0 0,0 1 0 0 0,0 0 0 0 0,0 0 0 0 0,0 0 0 0 0,0 0 0 0 0,0 0 0 0 0,0 0 1 0 0,0 0-1 0 0,0 0 0 0 0,0 1 0 0 0,0-1 0 0 0,0 0 0 0 0,0 1 0 0 0,0-1 0 0 0,0 0 1 0 0,0 1-1 0 0,0-1 0 0 0,0 1 0 0 0,0 0 0 0 0,1-1 0 0 0,-1 1 0 0 0,0 0 1 0 0,0-1-1 0 0,0 2 0 0 0,-9 15-407 0 0,9-15 267 0 0,0 1 1 0 0,0-1 0 0 0,1 1 0 0 0,-1-1-1 0 0,1 1 1 0 0,-1-1 0 0 0,1 1 0 0 0,0-1 0 0 0,0 1-1 0 0,0-1 1 0 0,1 1 0 0 0,-1 0 0 0 0,1-1 0 0 0,-1 1-1 0 0,1-1 1 0 0,0 0 0 0 0,0 1 0 0 0,0-1 0 0 0,0 0-1 0 0,0 1 1 0 0,3 2 0 0 0,4 6-1068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0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6303 0 0,'0'0'571'0'0,"-2"0"-472"0"0,-6 3-3 0 0,5-3 67 0 0,1 1 1 0 0,0 0 0 0 0,0 0 0 0 0,0 0-1 0 0,1 0 1 0 0,-1 1 0 0 0,0-1-1 0 0,0 0 1 0 0,1 1 0 0 0,-1-1-1 0 0,1 1 1 0 0,-1 0 0 0 0,1 0-1 0 0,-1-1 1 0 0,1 1 0 0 0,0 0 0 0 0,0 0-1 0 0,0 0 1 0 0,0 0 0 0 0,0 0-1 0 0,1 0 1 0 0,-1 0 0 0 0,0 4-1 0 0,-1 4 338 0 0,1 1 0 0 0,0-1 0 0 0,1 18 0 0 0,1-16-231 0 0,-2 22 828 0 0,-1 0 0 0 0,-11 63-1 0 0,9-78-917 0 0,-1 0 0 0 0,-1-1 0 0 0,-1 1 0 0 0,-1-1 0 0 0,0 0-1 0 0,-16 24 1 0 0,-9 12 77 0 0,18-27-125 0 0,-2 0 1 0 0,-28 33 0 0 0,44-58-89 0 0,4-4-92 0 0,27-20-949 0 0,-9 4-3241 0 0,2-5-1450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2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15 650 3679 0 0,'0'0'167'0'0,"0"-2"-7"0"0,-4-9 4071 0 0,1-1-1 0 0,-1-12 1 0 0,0-28 2220 0 0,4 35-5994 0 0,1 0 0 0 0,1 1 1 0 0,0-1-1 0 0,2 0 0 0 0,0 1 0 0 0,0-1 1 0 0,9-18-1 0 0,-3 14-433 0 0,2 1 0 0 0,0 0 0 0 0,0 1-1 0 0,2 1 1 0 0,17-18 0 0 0,86-78-1480 0 0,-88 87-255 0 0,2 2 0 0 0,0 0 0 0 0,39-21 0 0 0,-62 42 1097 0 0,1 0 0 0 0,-1 0-1 0 0,1 1 1 0 0,0 1 0 0 0,0-1 0 0 0,0 1 0 0 0,0 1 0 0 0,13-2 0 0 0,-17 3 226 0 0,0 0 0 0 0,1 0 0 0 0,-1 1-1 0 0,-1-1 1 0 0,1 1 0 0 0,0 0 0 0 0,0 0 0 0 0,0 1 0 0 0,0 0 0 0 0,-1-1 0 0 0,1 1 0 0 0,-1 1 0 0 0,1-1 0 0 0,-1 1 0 0 0,0 0 0 0 0,8 6 0 0 0,1 5-446 0 0,-1 1-1 0 0,11 16 1 0 0,-1 0 244 0 0,-17-25 584 0 0,0 1 1091 0 0,0 0-1 0 0,1-1 0 0 0,7 8 0 0 0,-10-12-527 0 0,-1 0 1 0 0,1-1 0 0 0,-1 1 0 0 0,1-1 0 0 0,0 1 0 0 0,0-1-1 0 0,0 0 1 0 0,0 0 0 0 0,0 0 0 0 0,-1 0 0 0 0,2-1-1 0 0,4 1 1 0 0,13 1 1710 0 0,-14 0-1826 0 0,0-2 1 0 0,0 1-1 0 0,0-1 1 0 0,0 0-1 0 0,0 0 1 0 0,-1-1 0 0 0,10-2-1 0 0,121-45 2997 0 0,-129 44-3395 0 0,0 0 0 0 0,-1-1 0 0 0,1 0 0 0 0,-1 0 1 0 0,0 0-1 0 0,0-1 0 0 0,0 0 0 0 0,10-13 0 0 0,-16 18-60 0 0,-1 0 0 0 0,1 1 1 0 0,0-1-1 0 0,-1 0 0 0 0,1 0 0 0 0,-1 1 0 0 0,1-1 0 0 0,-1 0 0 0 0,1 0 0 0 0,-1 0 1 0 0,1 0-1 0 0,-1 0 0 0 0,0 0 0 0 0,0 0 0 0 0,1 0 0 0 0,-1 0 0 0 0,0 0 1 0 0,0 0-1 0 0,0 0 0 0 0,0 1 0 0 0,0-1 0 0 0,0 0 0 0 0,0 0 0 0 0,-1 0 1 0 0,1 0-1 0 0,0 0 0 0 0,-1 0 0 0 0,1 0 0 0 0,0 0 0 0 0,-1 0 0 0 0,1 0 0 0 0,-1 0 1 0 0,1 1-1 0 0,-1-1 0 0 0,1 0 0 0 0,-1 0 0 0 0,0 1 0 0 0,1-1 0 0 0,-1 0 1 0 0,0 1-1 0 0,0-1 0 0 0,0 1 0 0 0,1-1 0 0 0,-1 1 0 0 0,-2-1 0 0 0,0-1-126 0 0,0 0-1 0 0,-1 1 0 0 0,0 0 0 0 0,1 0 1 0 0,-1 0-1 0 0,0 0 0 0 0,1 1 0 0 0,-1-1 1 0 0,0 1-1 0 0,-5 0 0 0 0,0 1-25 0 0,0 1-1 0 0,0 0 0 0 0,0 1 1 0 0,1 0-1 0 0,-1 0 1 0 0,1 1-1 0 0,-1 0 1 0 0,-7 5-1 0 0,-61 47-271 0 0,50-35 413 0 0,-17 12-15 0 0,-97 79 370 0 0,134-106-262 0 0,-1 1 1 0 0,2 0-1 0 0,-1 0 1 0 0,1 1-1 0 0,0 0 1 0 0,1 0 0 0 0,-7 11-1 0 0,11-16-33 0 0,0-1-1 0 0,0 1 1 0 0,1-1-1 0 0,-1 1 0 0 0,0-1 1 0 0,1 1-1 0 0,0-1 1 0 0,-1 1-1 0 0,1 0 0 0 0,0-1 1 0 0,0 1-1 0 0,1-1 1 0 0,-1 1-1 0 0,0-1 1 0 0,1 1-1 0 0,0 0 0 0 0,-1-1 1 0 0,1 0-1 0 0,0 1 1 0 0,0-1-1 0 0,0 1 1 0 0,1-1-1 0 0,-1 0 0 0 0,1 0 1 0 0,-1 0-1 0 0,1 0 1 0 0,0 0-1 0 0,-1 0 0 0 0,1 0 1 0 0,0-1-1 0 0,0 1 1 0 0,3 1-1 0 0,4 3 41 0 0,0-1 0 0 0,0 0-1 0 0,0-1 1 0 0,0 0 0 0 0,1-1-1 0 0,0 0 1 0 0,-1 0 0 0 0,16 1 0 0 0,-2-1-140 0 0,0 0 0 0 0,39-3 1 0 0,19-9-2242 0 0,-42 1-5079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2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38 3679 0 0,'5'-5'947'0'0,"17"-16"-2502"0"0,-9 13 3843 0 0,-1 4 6134 0 0,-23 5-7216 0 0,-1 0 1 0 0,1 0-1 0 0,0 1 1 0 0,-16 4-1 0 0,9 0-645 0 0,1 0 0 0 0,-19 10 0 0 0,-9 9-804 0 0,-41 30 0 0 0,68-42 624 0 0,-44 32-372 0 0,-65 62-1 0 0,88-73-9 0 0,29-25 45 0 0,-1 1-1 0 0,1 0 1 0 0,1 0 0 0 0,-11 15-1 0 0,18-22-26 0 0,0 0 0 0 0,1 1-1 0 0,-1-1 1 0 0,1 0 0 0 0,-1 1-1 0 0,1-1 1 0 0,0 0 0 0 0,0 1-1 0 0,0 6 1 0 0,1-8-11 0 0,0 0 1 0 0,0 0 0 0 0,0 1-1 0 0,1-1 1 0 0,-1 0-1 0 0,1 0 1 0 0,-1 0-1 0 0,1 1 1 0 0,0-1-1 0 0,0 0 1 0 0,0 0-1 0 0,0 0 1 0 0,0 0 0 0 0,0 0-1 0 0,1-1 1 0 0,2 4-1 0 0,4 3 53 0 0,-1-1-1 0 0,2-1 1 0 0,-1 1-1 0 0,1-1 1 0 0,0-1 0 0 0,12 6-1 0 0,61 23 96 0 0,-64-27-129 0 0,-2-1-456 0 0,-1-1 0 0 0,0 0-1 0 0,1-1 1 0 0,0-1-1 0 0,0 0 1 0 0,22 0 0 0 0,-9-4-6659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2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20 16415 0 0,'0'0'1484'0'0,"1"-1"-1221"0"0,0-4-159 0 0,-1 4 768 0 0,-1 0-702 0 0,-1 0 1 0 0,1-1-1 0 0,-1 1 0 0 0,1 0 1 0 0,-1 0-1 0 0,1 0 0 0 0,-1 1 1 0 0,-2-2-1 0 0,1 1-38 0 0,-1 1-1 0 0,1-1 1 0 0,0 1-1 0 0,0 0 1 0 0,-1 0-1 0 0,1 0 1 0 0,0 0-1 0 0,0 0 0 0 0,0 1 1 0 0,-1 0-1 0 0,1-1 1 0 0,0 1-1 0 0,-5 3 1 0 0,-6 2 79 0 0,-21 12 1 0 0,30-15-132 0 0,-197 122-364 0 0,126-76 245 0 0,68-44 49 0 0,0 1-1 0 0,1 0 0 0 0,-1 1 1 0 0,1 0-1 0 0,-12 15 0 0 0,18-21 135 0 0,1 0-113 0 0,0 1 0 0 0,1 0 0 0 0,-1-1 0 0 0,0 1 0 0 0,1 0 0 0 0,-1-1 0 0 0,1 1 0 0 0,-1 0 0 0 0,1-1 0 0 0,0 1 0 0 0,0-1 0 0 0,-1 1 0 0 0,1-1 0 0 0,0 0 0 0 0,1 1 0 0 0,-1-1 0 0 0,0 0 0 0 0,0 0 0 0 0,0 0 0 0 0,1 0 0 0 0,-1 0-1 0 0,3 2 1 0 0,-2-2-5 0 0,0 0 0 0 0,0 0-1 0 0,1 0 1 0 0,-1 0-1 0 0,0-1 1 0 0,0 1 0 0 0,1-1-1 0 0,-1 1 1 0 0,0-1-1 0 0,1 0 1 0 0,-1 0-1 0 0,0 0 1 0 0,1 0 0 0 0,-1-1-1 0 0,4 0 1 0 0,12-4 72 0 0,-1 0 1 0 0,0-2-1 0 0,-1 0 0 0 0,24-13 1 0 0,70-48-177 0 0,-110 68 76 0 0,1 0-1 0 0,-1 0 1 0 0,1 0-1 0 0,0 1 1 0 0,-1-1-1 0 0,1 0 0 0 0,-1 0 1 0 0,1 0-1 0 0,-1 1 1 0 0,1-1-1 0 0,-1 0 0 0 0,1 0 1 0 0,-1 1-1 0 0,0-1 1 0 0,1 1-1 0 0,-1-1 0 0 0,1 0 1 0 0,-1 1-1 0 0,1 0 1 0 0,-1-1 0 0 0,3 2-5 0 0,-1-1 3 0 0,-1-1 0 0 0,0 1-1 0 0,0 0 1 0 0,-1-1 0 0 0,1 1 0 0 0,0 0-1 0 0,0 0 1 0 0,0 0 0 0 0,0 0 0 0 0,-1 0-1 0 0,1 0 1 0 0,0 0 0 0 0,-1 0 0 0 0,1 1-1 0 0,16 28-434 0 0,-16-28 28 0 0,0 1 0 0 0,0-1 0 0 0,1 0-1 0 0,-1 1 1 0 0,1-1 0 0 0,-1 0-1 0 0,4 2 1 0 0,2 4-1709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2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5 8287 0 0,'0'0'756'0'0,"-8"-4"-608"0"0,7 4-4 0 0,0 0 0 0 0,0 0 0 0 0,0 0-1 0 0,0 0 1 0 0,0 0 0 0 0,0 0 0 0 0,0 0-1 0 0,0 1 1 0 0,0-1 0 0 0,0 1-1 0 0,0-1 1 0 0,0 0 0 0 0,0 1 0 0 0,0 0-1 0 0,0-1 1 0 0,1 1 0 0 0,-1-1 0 0 0,0 1-1 0 0,0 0 1 0 0,0 1 0 0 0,-16 18 4635 0 0,15-17-4318 0 0,-59 95 4295 0 0,-18 60-4072 0 0,40-74-230 0 0,-180 392-628 0 0,188-407-228 0 0,-2-3-708 0 0,9-24-3633 0 0,18-31-1565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2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12095 0 0,'0'0'6184'0'0,"-9"18"-4149"0"0,9-6-2014 0 0,0-11-45 0 0,6 15 259 0 0,-3-6 31 0 0,-1 0 1 0 0,0 0-1 0 0,0 12 4336 0 0,0-22-4526 0 0,10-2-62 0 0,-11 1-5 0 0,25-11-87 0 0,-18 9 13 0 0,-7 3 1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2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96 1839 0 0,'15'-29'335'0'0,"-4"5"5242"0"0,5 2 4319 0 0,-10 15-8432 0 0,5-4 860 0 0,-11 9-1540 0 0,-8 4-484 0 0,-70 39-744 0 0,-101 71-1 0 0,163-101 430 0 0,-81 56 71 0 0,-93 86 0 0 0,176-141 175 0 0,-23 27-1 0 0,33-34-100 0 0,0 0 0 0 0,0 0 0 0 0,1 0 0 0 0,0 1 0 0 0,0 0 0 0 0,0-1 0 0 0,1 1 0 0 0,-4 12 0 0 0,6-17 235 0 0,1 1-324 0 0,0 0 0 0 0,0 0 1 0 0,0 0-1 0 0,0 0 0 0 0,1 0 0 0 0,-1-1 0 0 0,0 1 0 0 0,1 0 1 0 0,0-1-1 0 0,-1 1 0 0 0,1-1 0 0 0,0 0 0 0 0,0 0 0 0 0,3 3 0 0 0,3-2 2 0 0,0 1 0 0 0,0-1 0 0 0,0-1-1 0 0,0 1 1 0 0,0-1 0 0 0,0-1-1 0 0,14 0 1 0 0,60-9 306 0 0,-66 7-333 0 0,188-37-4845 0 0,-173 30-2000 0 0,-15 3 1023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29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19 7831 0 0,'0'0'603'0'0,"1"-1"-396"0"0,16-17 9696 0 0,-18 26-8652 0 0,-2 3-893 0 0,0 1-1 0 0,-1-1 1 0 0,-1 0 0 0 0,0-1-1 0 0,-8 16 1 0 0,-9 18 388 0 0,21-42-697 0 0,-5 11 68 0 0,0 0 0 0 0,2 0 0 0 0,-1 0-1 0 0,2 0 1 0 0,0 1 0 0 0,0-1 0 0 0,0 18 0 0 0,3-30-101 0 0,0 0 0 0 0,0 0 0 0 0,0 0 0 0 0,1 0 0 0 0,-1 0 0 0 0,0 0-1 0 0,1 0 1 0 0,-1 0 0 0 0,1 0 0 0 0,-1 0 0 0 0,1 0 0 0 0,-1 0 0 0 0,1 0 0 0 0,0 0 0 0 0,0 0-1 0 0,-1 0 1 0 0,1-1 0 0 0,0 1 0 0 0,0 0 0 0 0,0-1 0 0 0,0 1 0 0 0,1 0 0 0 0,0 0 22 0 0,0 0-1 0 0,0 0 1 0 0,0 0 0 0 0,0 0 0 0 0,0-1 0 0 0,0 1 0 0 0,0-1-1 0 0,1 1 1 0 0,2-1 0 0 0,2 0 65 0 0,0-1 0 0 0,1 0 0 0 0,-1 0-1 0 0,0-1 1 0 0,0 0 0 0 0,0 0 0 0 0,8-4 0 0 0,48-27 352 0 0,-34 16-382 0 0,-1 3-32 0 0,35-27-1 0 0,-52 32-32 0 0,-1 1 0 0 0,0-1 0 0 0,0-1 0 0 0,0 0 0 0 0,13-19 0 0 0,-21 26-254 0 0,0-1-1 0 0,-1 1 1 0 0,1 0-1 0 0,-1-1 1 0 0,0 0-1 0 0,0 1 1 0 0,0-1-1 0 0,0 0 1 0 0,0 1-1 0 0,-1-1 1 0 0,0 0-1 0 0,0 0 1 0 0,0 1-1 0 0,-1-7 1 0 0,0-9-927 0 0,1 10-925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2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13 10135 0 0,'0'0'245'0'0,"1"0"0"0"0,-1-1 1 0 0,0 1-1 0 0,0 0 0 0 0,0-1 0 0 0,1 1 0 0 0,-1 0 0 0 0,0-1 0 0 0,0 1 0 0 0,0 0 0 0 0,0-1 0 0 0,0 1 0 0 0,0 0 0 0 0,0-1 0 0 0,0 1 0 0 0,0-1 0 0 0,0 1 0 0 0,0 0 0 0 0,0-1 0 0 0,0 1 0 0 0,0 0 1 0 0,0-1-1 0 0,0 1 0 0 0,-1-1 0 0 0,1 1 0 0 0,0 0 0 0 0,0-1 0 0 0,0 1 0 0 0,-1 0 0 0 0,1 0 0 0 0,0-1 245 0 0,-1 0-245 0 0,0 1-111 0 0,0 0-1 0 0,1 0 1 0 0,-1 0-1 0 0,0-1 1 0 0,0 1-1 0 0,0 0 1 0 0,0 0-1 0 0,0 0 0 0 0,0 0 1 0 0,0 1-1 0 0,1-1 1 0 0,-1 0-1 0 0,-2 1 1 0 0,-1 0-115 0 0,0 0-1 0 0,0 1 1 0 0,0 0 0 0 0,1 0 0 0 0,-8 4 0 0 0,0 4 203 0 0,1 1 0 0 0,0 0 0 0 0,-15 21 0 0 0,-22 41 264 0 0,37-56-409 0 0,-172 324 940 0 0,110-199-823 0 0,-48 89 18 0 0,90-170-55 0 0,28-55-275 0 0,0 0 1 0 0,0 1 0 0 0,0-1-1 0 0,1 1 1 0 0,-1 0-1 0 0,2 0 1 0 0,-1 12-1 0 0,3-8-1154 0 0,3-1-4119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3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59 9671 0 0,'0'0'440'0'0,"1"-1"-5"0"0,-1-1-131 0 0,1 1-1 0 0,-1-1 1 0 0,0 1-1 0 0,1-1 1 0 0,-1 1-1 0 0,0-1 1 0 0,0 1-1 0 0,0-1 1 0 0,0 1-1 0 0,0-1 1 0 0,0 1-1 0 0,-1-1 1 0 0,1 1-1 0 0,0-1 1 0 0,-1 1-1 0 0,1 0 1 0 0,-1-1-1 0 0,0 1 1 0 0,1 0-1 0 0,-1-1 1 0 0,0 1-1 0 0,0 0 1 0 0,0 0-1 0 0,0-1 1 0 0,0 1-1 0 0,0 0 1 0 0,0 0-1 0 0,0 0 1 0 0,0 0-1 0 0,-1 1 1 0 0,1-1-1 0 0,-2-1 1 0 0,0 0-112 0 0,0 1 0 0 0,0-1 1 0 0,-1 0-1 0 0,1 1 0 0 0,-1 0 1 0 0,0 0-1 0 0,1 0 0 0 0,-1 0 1 0 0,0 0-1 0 0,1 1 0 0 0,-1 0 0 0 0,0-1 1 0 0,-7 2-1 0 0,5 0-140 0 0,0 1 0 0 0,0 0 0 0 0,0 0 0 0 0,1 0 0 0 0,-1 1 0 0 0,1 0 0 0 0,-10 6 0 0 0,-7 5-10 0 0,-19 13-57 0 0,-49 40 0 0 0,79-58-3 0 0,1 1 0 0 0,0 1 0 0 0,0-1 0 0 0,1 2 0 0 0,0-1 0 0 0,1 1-1 0 0,0 1 1 0 0,-11 24 0 0 0,17-33 17 0 0,1-1-1 0 0,0 1 1 0 0,0 0-1 0 0,0-1 1 0 0,1 1 0 0 0,-1 0-1 0 0,1 0 1 0 0,0 0-1 0 0,0-1 1 0 0,0 1 0 0 0,1 0-1 0 0,1 6 1 0 0,-2-8 10 0 0,1-1 0 0 0,-1 1-1 0 0,1 0 1 0 0,0-1 0 0 0,0 1 0 0 0,0 0 0 0 0,0-1 0 0 0,0 1 0 0 0,0-1 0 0 0,0 0 0 0 0,0 1 0 0 0,1-1 0 0 0,-1 0-1 0 0,0 0 1 0 0,1 0 0 0 0,-1 0 0 0 0,1 0 0 0 0,-1 0 0 0 0,1 0 0 0 0,0 0 0 0 0,-1-1 0 0 0,1 1 0 0 0,0 0 0 0 0,-1-1-1 0 0,1 0 1 0 0,0 1 0 0 0,0-1 0 0 0,2 0 0 0 0,8 0 90 0 0,0 0 1 0 0,0-1-1 0 0,0-1 0 0 0,0 0 0 0 0,-1 0 1 0 0,1-2-1 0 0,21-7 0 0 0,74-42 294 0 0,-101 51-374 0 0,-5 5-26 0 0,-4 5-24 0 0,3-8 30 0 0,-22 38 85 0 0,16-28-45 0 0,0 0 0 0 0,0 0-1 0 0,1 1 1 0 0,1-1 0 0 0,0 1 0 0 0,-3 12 0 0 0,7-22-38 0 0,-1 0 0 0 0,1 0 0 0 0,0 1 0 0 0,0-1 0 0 0,0 0 0 0 0,0 0 0 0 0,0 0 0 0 0,0 0 0 0 0,0 0-1 0 0,0 0 1 0 0,0 0 0 0 0,0 0 0 0 0,1 0 0 0 0,-1 0 0 0 0,0 0 0 0 0,1 0 0 0 0,-1 0 0 0 0,1 0 0 0 0,-1 0 0 0 0,1 0 0 0 0,0 0 0 0 0,-1 0 0 0 0,2 1 0 0 0,0-1-8 0 0,-1 0 1 0 0,1 0-1 0 0,-1-1 0 0 0,1 1 0 0 0,-1-1 1 0 0,1 1-1 0 0,-1-1 0 0 0,1 1 0 0 0,0-1 1 0 0,-1 0-1 0 0,1 0 0 0 0,0 0 0 0 0,2 0 0 0 0,6-1-224 0 0,0 0-1 0 0,0-1 0 0 0,18-6 0 0 0,-27 8 193 0 0,38-15-963 0 0,3-5-49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3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1 17503 0 0,'-2'0'1352'0'0,"-5"2"-1188"0"0,0-1 0 0 0,0 2 0 0 0,0-1 0 0 0,0 1 1 0 0,0 0-1 0 0,0 1 0 0 0,1-1 0 0 0,0 1 0 0 0,0 1 0 0 0,-7 5 0 0 0,-9 10 973 0 0,-24 27 0 0 0,15-11-794 0 0,2 2 1 0 0,1 1-1 0 0,2 1 0 0 0,-32 67 1 0 0,-61 185 448 0 0,72-160-742 0 0,-58 154 105 0 0,81-232-133 0 0,-2 0 0 0 0,-3-1-1 0 0,-37 51 1 0 0,1-22-1934 0 0,47-62-892 0 0,-39 32-1 0 0,45-42-5026 0 0</inkml:trace>
  <inkml:trace contextRef="#ctx0" brushRef="#br0" timeOffset="1">12 943 16583 0 0,'-11'-11'4858'0'0,"14"12"-3857"0"0,29 1-751 0 0,0-1 0 0 0,1-1-1 0 0,34-6 1 0 0,102-21 933 0 0,-37 5-760 0 0,-95 16-460 0 0,-14 2-135 0 0,0 1 0 0 0,0 0 0 0 0,1 2 0 0 0,25 2 0 0 0,-47-1-69 0 0,0 1 0 0 0,0-1 1 0 0,0 0-1 0 0,1 1 0 0 0,-1-1 0 0 0,0 1 0 0 0,0 0 1 0 0,0 0-1 0 0,0 0 0 0 0,0 0 0 0 0,-1 0 1 0 0,1 0-1 0 0,2 3 0 0 0,3 7-7395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0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27 371 7487 0 0,'0'0'340'0'0,"-1"2"-5"0"0,-5 6-215 0 0,-1 0-41 0 0,5-6 258 0 0,1-1 111 0 0,-8 5 1605 0 0,9-9-1619 0 0,1-5-182 0 0,1 1 1 0 0,0 0 0 0 0,0 0 0 0 0,0 0 0 0 0,1 0-1 0 0,0 0 1 0 0,1 0 0 0 0,4-7 0 0 0,40-52 1493 0 0,-30 43-1413 0 0,4-5 117 0 0,1 0 0 0 0,2 2-1 0 0,29-25 1 0 0,-39 39-221 0 0,-1 1-1 0 0,1 0 1 0 0,1 1 0 0 0,0 1-1 0 0,0 0 1 0 0,1 1 0 0 0,33-10-1 0 0,-46 17-170 0 0,4-2 58 0 0,1 1 0 0 0,-1 0 0 0 0,0 0-1 0 0,0 1 1 0 0,1 0 0 0 0,-1 0 0 0 0,1 1 0 0 0,-1 0-1 0 0,10 1 1 0 0,-16 0-25 0 0,0 0-22 0 0,8 8 1 0 0,-1 2 16 0 0,-3 2-11 0 0,-4-9-64 0 0,-1 0 0 0 0,0 0 0 0 0,0 1 0 0 0,0-1 0 0 0,1 7 0 0 0,-2-6-1 0 0,1 0 1 0 0,0 0-1 0 0,0 0 1 0 0,3 8 0 0 0,-2-6-9 0 0,0 0 1 0 0,-1 0 0 0 0,2 9 0 0 0,-6 2 18 0 0,1-7 11 0 0,-1-1-31 0 0,1 1 0 0 0,-2-1 0 0 0,0 0 0 0 0,0 0 0 0 0,-1-1 0 0 0,0 1 0 0 0,0-1 0 0 0,-1 0 0 0 0,-10 11 0 0 0,-8 8 4 0 0,-38 33 1 0 0,60-59-5 0 0,-27 25 19 0 0,-1-2 0 0 0,-63 40 0 0 0,0-5-49 0 0,91-59-116 0 0,4-2-1670 0 0,14-12 205 0 0,-14 11 770 0 0,0 0 0 0 0,-1 1 0 0 0,1-1-1 0 0,0-1 1 0 0,-1 1 0 0 0,3-4 0 0 0,1-9-4352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3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62 7367 0 0,'0'0'568'0'0,"1"2"-373"0"0,6 4 832 0 0,1 0 0 0 0,-1-1-1 0 0,1 0 1 0 0,0 0 0 0 0,0-1-1 0 0,0 0 1 0 0,1-1 0 0 0,-1 1 0 0 0,1-1-1 0 0,0-1 1 0 0,0 0 0 0 0,10 1 0 0 0,1 0-238 0 0,0-2 0 0 0,0 0 0 0 0,0-1 0 0 0,33-5 0 0 0,-29 2-175 0 0,40-12 1 0 0,-57 14-570 0 0,-1-2 0 0 0,1 1 1 0 0,-1-1-1 0 0,0 0 1 0 0,0 0-1 0 0,0-1 0 0 0,0 1 1 0 0,-1-1-1 0 0,1-1 1 0 0,8-9-1 0 0,-13 13-38 0 0,0 0 0 0 0,0 0-1 0 0,0-1 1 0 0,0 1 0 0 0,0 0 0 0 0,0-1-1 0 0,-1 1 1 0 0,1-1 0 0 0,0 1 0 0 0,-1-1-1 0 0,1 1 1 0 0,-1-1 0 0 0,0 1-1 0 0,1-4 1 0 0,-1 4-10 0 0,0 1 1 0 0,-1-1-1 0 0,1 0 0 0 0,0 0 0 0 0,0 0 0 0 0,-1 0 0 0 0,1 0 1 0 0,0 0-1 0 0,-1 0 0 0 0,1 1 0 0 0,-1-1 0 0 0,1 0 0 0 0,-1 0 1 0 0,0 0-1 0 0,1 1 0 0 0,-1-1 0 0 0,0 0 0 0 0,-1 0 0 0 0,-1-1-55 0 0,0 0-1 0 0,0 1 0 0 0,0-1 0 0 0,0 1 0 0 0,-1 0 0 0 0,1 0 1 0 0,-1 0-1 0 0,1 0 0 0 0,-1 1 0 0 0,1-1 0 0 0,-7 1 0 0 0,-11 1-249 0 0,0 1-1 0 0,0 0 0 0 0,1 2 0 0 0,-1 0 0 0 0,1 2 0 0 0,0 0 0 0 0,-36 17 0 0 0,30-11 255 0 0,1 2-1 0 0,0 1 1 0 0,1 1 0 0 0,1 1-1 0 0,-26 26 1 0 0,45-40 89 0 0,1 0 1 0 0,0 1-1 0 0,1-1 0 0 0,-1 1 0 0 0,0-1 1 0 0,1 1-1 0 0,0 0 0 0 0,0 0 0 0 0,-3 8 0 0 0,5-10-90 0 0,-1-1 0 0 0,1 0 0 0 0,0 1-1 0 0,0-1 1 0 0,-1 1 0 0 0,1-1 0 0 0,0 1-1 0 0,0-1 1 0 0,0 1 0 0 0,1-1 0 0 0,-1 1-1 0 0,0-1 1 0 0,1 0 0 0 0,-1 1 0 0 0,0-1-1 0 0,1 1 1 0 0,0-1 0 0 0,-1 0-1 0 0,1 1 1 0 0,0-1 0 0 0,0 0 0 0 0,-1 0-1 0 0,1 0 1 0 0,0 0 0 0 0,0 1 0 0 0,0-1-1 0 0,1 0 1 0 0,-1-1 0 0 0,0 1 0 0 0,0 0-1 0 0,0 0 1 0 0,1 0 0 0 0,1 0 0 0 0,14 5-7883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3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87 332 17047 0 0,'0'0'2039'0'0,"-7"11"1274"0"0,5-9-3061 0 0,0 1-1 0 0,0-1 0 0 0,-1 1 1 0 0,1-1-1 0 0,-1 0 0 0 0,0 0 1 0 0,1 0-1 0 0,-1 0 0 0 0,0-1 1 0 0,0 1-1 0 0,0-1 1 0 0,0 1-1 0 0,0-1 0 0 0,-1 0 1 0 0,1-1-1 0 0,0 1 0 0 0,-1 0 1 0 0,-3-1-1 0 0,6 0-219 0 0,0 0 0 0 0,0 0-1 0 0,1-1 1 0 0,-1 1 0 0 0,0 0 0 0 0,0-1-1 0 0,1 1 1 0 0,-1 0 0 0 0,0-1 0 0 0,0 1-1 0 0,1-1 1 0 0,-1 0 0 0 0,0 1 0 0 0,1-1-1 0 0,-1 1 1 0 0,1-1 0 0 0,-1 0 0 0 0,1 1 0 0 0,-1-1-1 0 0,1 0 1 0 0,0 0 0 0 0,-1-1 0 0 0,-5-18 108 0 0,6 12-168 0 0,0 0 0 0 0,1-1-1 0 0,0 1 1 0 0,0 0 0 0 0,1-1 0 0 0,0 1 0 0 0,1 0 0 0 0,0 0 0 0 0,0 1 0 0 0,0-1 0 0 0,1 0 0 0 0,0 1 0 0 0,8-11-1 0 0,0 2-205 0 0,1 1-1 0 0,0 0 0 0 0,1 1 1 0 0,26-20-1 0 0,-14 14-473 0 0,0 2 1 0 0,46-25-1 0 0,-57 36 478 0 0,1 0 0 0 0,-1 1 0 0 0,1 0-1 0 0,0 1 1 0 0,1 1 0 0 0,29-3-1 0 0,-40 6 293 0 0,0 1 0 0 0,0 1-1 0 0,0-1 1 0 0,0 1 0 0 0,-1 0-1 0 0,1 0 1 0 0,0 1 0 0 0,0 0-1 0 0,-1 0 1 0 0,1 0-1 0 0,-1 1 1 0 0,0-1 0 0 0,0 1-1 0 0,0 0 1 0 0,0 1 0 0 0,5 4-1 0 0,-7-5 23 0 0,0 0 1 0 0,0 0-1 0 0,0 0 0 0 0,0 1 0 0 0,0-1 0 0 0,-1 1 1 0 0,1 0-1 0 0,-1 0 0 0 0,0 0 0 0 0,0 0 0 0 0,0 0 1 0 0,-1 0-1 0 0,0 1 0 0 0,0-1 0 0 0,0 0 0 0 0,0 1 0 0 0,0-1 1 0 0,-1 1-1 0 0,0-1 0 0 0,0 1 0 0 0,-1 6 0 0 0,-1-2-31 0 0,-1 1-1 0 0,1-1 1 0 0,-1-1-1 0 0,-1 1 0 0 0,0 0 1 0 0,0-1-1 0 0,-10 15 0 0 0,-5 1 127 0 0,-21 24-1 0 0,35-42-175 0 0,-5 3-92 0 0,0 0-1 0 0,0-1 1 0 0,-1 0-1 0 0,0 0 1 0 0,-18 8-1 0 0,-11 7-141 0 0,23-11-867 0 0,-1-2-1 0 0,-20 9 1 0 0,29-15-537 0 0,0-1 0 0 0,-1 0 0 0 0,-14 3 1 0 0,15-5-4340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3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 9215 0 0,'0'0'422'0'0,"-2"0"-13"0"0,-4 1-345 0 0,0 1 1 0 0,0 0-1 0 0,0 1 0 0 0,0-1 0 0 0,0 1 1 0 0,1 0-1 0 0,-1 0 0 0 0,-8 8 0 0 0,-41 36 2929 0 0,55-46-2961 0 0,-32 31 1755 0 0,1 1 0 0 0,-35 51 1 0 0,-44 83-783 0 0,60-89-431 0 0,-23 29-104 0 0,29-45-224 0 0,2 3 1 0 0,-39 81-1 0 0,76-135-256 0 0,0 1 0 0 0,1-1-1 0 0,0 1 1 0 0,1 0 0 0 0,0 1-1 0 0,1-1 1 0 0,0 0 0 0 0,1 1-1 0 0,1-1 1 0 0,1 24 0 0 0,-1-34-709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3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88 137 3679 0 0,'0'0'167'0'0,"1"-2"-7"0"0,0-1-137 0 0,8-15-13 0 0,2-6 5569 0 0,-4 10 6637 0 0,-11 25-11804 0 0,-23 47-44 0 0,-18 46-39 0 0,36-77-268 0 0,1 0-1 0 0,1 0 1 0 0,1 1-1 0 0,2-1 1 0 0,0 1 0 0 0,1 47-1 0 0,4-68-28 0 0,0 0 0 0 0,0-1 0 0 0,4 14 0 0 0,-4-19-26 0 0,-1-1 1 0 0,1 1-1 0 0,-1-1 0 0 0,0 1 1 0 0,1-1-1 0 0,-1 1 0 0 0,1-1 0 0 0,-1 0 1 0 0,1 1-1 0 0,-1-1 0 0 0,1 0 0 0 0,-1 1 1 0 0,1-1-1 0 0,0 0 0 0 0,-1 1 1 0 0,1-1-1 0 0,-1 0 0 0 0,1 0 0 0 0,0 0 1 0 0,-1 0-1 0 0,2 0 0 0 0,12 1 53 0 0,-7-2-21 0 0,1 0-1 0 0,-1-1 0 0 0,1 0 0 0 0,-1 0 1 0 0,0 0-1 0 0,0-1 0 0 0,0-1 0 0 0,0 1 1 0 0,9-6-1 0 0,8-8 84 0 0,24-21 0 0 0,-30 23-61 0 0,2-1-21 0 0,26-21 13 0 0,73-74 1 0 0,-109 98-151 0 0,-2 1 0 0 0,0-2 0 0 0,0 1 0 0 0,-1-1 0 0 0,-1 0 0 0 0,0-1 0 0 0,5-21-1 0 0,-6 21-675 0 0,0-1-1 0 0,1 1 0 0 0,0 0 0 0 0,2 1 0 0 0,-1-1 0 0 0,16-20 0 0 0,-14 26-3894 0 0,0 1-1221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3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65 15343 0 0,'13'-11'620'0'0,"-1"0"-222"0"0,0 0-1 0 0,13-16 0 0 0,-24 26 366 0 0,-16-1 1899 0 0,13 1-2560 0 0,0 1 0 0 0,-1-1 1 0 0,1 1-1 0 0,0 0 0 0 0,0 0 1 0 0,-1 0-1 0 0,1 0 0 0 0,-3 1 1 0 0,-17 5 22 0 0,-1 0 0 0 0,2 2 0 0 0,-1 0 0 0 0,1 2 0 0 0,0 0 0 0 0,1 1 0 0 0,1 2 0 0 0,-1 0 0 0 0,2 0 0 0 0,-27 27 0 0 0,39-34-112 0 0,-1 1-1 0 0,1 0 0 0 0,1 0 0 0 0,0 1 0 0 0,0-1 1 0 0,-6 13-1 0 0,8-9 30 0 0,3-10-41 0 0,0 1-1 0 0,1-1 1 0 0,-1 0-1 0 0,0 0 1 0 0,0 1-1 0 0,1-1 1 0 0,-1 0-1 0 0,1 0 1 0 0,-1 0 0 0 0,1 0-1 0 0,0 1 1 0 0,-1-1-1 0 0,1 0 1 0 0,0 0-1 0 0,0 0 1 0 0,-1 0-1 0 0,1-1 1 0 0,0 1-1 0 0,0 0 1 0 0,0 0-1 0 0,0 0 1 0 0,0-1-1 0 0,1 1 1 0 0,-1-1-1 0 0,2 2 1 0 0,4 0-2 0 0,0 1 1 0 0,-1-2-1 0 0,13 3 1 0 0,-5-1-1 0 0,1 0 54 0 0,0 2 0 0 0,0-1 1 0 0,-1 2-1 0 0,1 0 0 0 0,-1 1 0 0 0,18 12 0 0 0,-24-13-14 0 0,0 0 0 0 0,0 0 0 0 0,-1 1 0 0 0,0 0 0 0 0,0 1 0 0 0,-1-1 0 0 0,0 1 0 0 0,-1 0 0 0 0,1 1 0 0 0,-1-1 0 0 0,4 12 0 0 0,-5-12 43 0 0,-1 0 0 0 0,0 1 0 0 0,-1-1 0 0 0,0 0 0 0 0,0 1 0 0 0,-1-1 0 0 0,1 17 0 0 0,-2-20-36 0 0,0-1 0 0 0,-1 1 1 0 0,0-1-1 0 0,0 1 0 0 0,0-1 0 0 0,-1 0 0 0 0,1 1 1 0 0,-1-1-1 0 0,0 0 0 0 0,0 0 0 0 0,-1 0 0 0 0,1 0 1 0 0,-1-1-1 0 0,0 1 0 0 0,1-1 0 0 0,-7 6 0 0 0,3-4 10 0 0,0-1 1 0 0,0 0-1 0 0,0 0 0 0 0,-1 0 0 0 0,1-1 0 0 0,-1 0 0 0 0,0 0 0 0 0,0-1 0 0 0,0 0 0 0 0,-13 2 0 0 0,-6 0 195 0 0,-42 1 0 0 0,55-5-514 0 0,0 0 0 0 0,0-1 1 0 0,-21-4-1 0 0,27 3 65 0 0,1 1-1 0 0,-1-1 1 0 0,1-1 0 0 0,0 1 0 0 0,0-1 0 0 0,0 0 0 0 0,0 0 0 0 0,-10-8-1 0 0,7 0-1339 0 0,4-1-57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3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 16583 0 0,'14'-3'1839'0'0,"-14"3"-1725"0"0,1 1 0 0 0,-1-1 1 0 0,0 0-1 0 0,1 0 0 0 0,-1 0 1 0 0,0 0-1 0 0,1 0 0 0 0,-1 0 1 0 0,0 1-1 0 0,1-1 1 0 0,-1 0-1 0 0,0 0 0 0 0,0 1 1 0 0,1-1-1 0 0,-1 0 0 0 0,0 0 1 0 0,0 1-1 0 0,1-1 1 0 0,-1 0-1 0 0,0 0 0 0 0,0 1 1 0 0,0 0-1 0 0,1 0 50 0 0,-1 1-1 0 0,0-1 1 0 0,0 1-1 0 0,0-1 1 0 0,0 1-1 0 0,0-1 1 0 0,0 1 0 0 0,-1-1-1 0 0,1 1 1 0 0,0-1-1 0 0,-1 1 1 0 0,1-1 0 0 0,-1 1-1 0 0,-1 1 1 0 0,-5 9 191 0 0,0 0 0 0 0,-1 0 1 0 0,0-1-1 0 0,-18 18 0 0 0,13-15 50 0 0,-19 27-1 0 0,21-23-473 0 0,2 1 0 0 0,0-1 0 0 0,0 2 0 0 0,2-1 0 0 0,1 1 0 0 0,0 0 0 0 0,-4 34 0 0 0,9-48-820 0 0,2 3-1138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3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15807 0 0,'0'0'1432'0'0,"2"-1"-1180"0"0,25-19 1484 0 0,2 3 0 0 0,51-26-1 0 0,-25 16-1554 0 0,-32 13-144 0 0,24-19 1 0 0,-30 21-23 0 0,0 0 0 0 0,0 1 1 0 0,26-11-1 0 0,-28 15 6 0 0,-7 3 40 0 0,1 1 0 0 0,-1-1-1 0 0,1 1 1 0 0,0 1 0 0 0,17-3 0 0 0,-24 4-50 0 0,0 1 0 0 0,0 0 0 0 0,0 1 0 0 0,0-1-1 0 0,0 0 1 0 0,0 1 0 0 0,0-1 0 0 0,0 1 0 0 0,0-1 0 0 0,0 1-1 0 0,-1 0 1 0 0,1 0 0 0 0,0 0 0 0 0,0 0 0 0 0,-1 0 0 0 0,1 0 0 0 0,-1 0-1 0 0,1 1 1 0 0,-1-1 0 0 0,1 0 0 0 0,-1 1 0 0 0,0-1 0 0 0,0 1-1 0 0,1 0 1 0 0,-1-1 0 0 0,0 1 0 0 0,-1 0 0 0 0,1 0 0 0 0,0 0 0 0 0,0 0-1 0 0,-1 0 1 0 0,1 3 0 0 0,2 11 138 0 0,-1 0 1 0 0,0 0-1 0 0,-1 0 0 0 0,-1-1 1 0 0,-3 28-1 0 0,0 12 156 0 0,3 33-459 0 0,0-86-37 0 0,3 7-1673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3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99 6447 0 0,'32'-46'696'0'0,"-31"45"-421"0"0,0 0 0 0 0,0 0 0 0 0,-1 0 0 0 0,1 0 0 0 0,0 0-1 0 0,-1 0 1 0 0,1 0 0 0 0,-1 0 0 0 0,1 0 0 0 0,-1-1 0 0 0,0 1-1 0 0,1 0 1 0 0,-1 0 0 0 0,0-1 0 0 0,0 1 0 0 0,0 0 0 0 0,0 0-1 0 0,0-1 1 0 0,0 1 0 0 0,0 0 0 0 0,-1-1 0 0 0,1 1 0 0 0,0 0-1 0 0,-1 0 1 0 0,1 0 0 0 0,-1-1 0 0 0,1 1 0 0 0,-1 0 0 0 0,1 0-1 0 0,-1 0 1 0 0,0 0 0 0 0,0 0 0 0 0,-1-2 0 0 0,0 2 199 0 0,1 0-1 0 0,-1-1 1 0 0,0 1 0 0 0,0 0 0 0 0,0 0-1 0 0,0 0 1 0 0,0 1 0 0 0,0-1 0 0 0,0 0 0 0 0,-3 0-1 0 0,-15 0-201 0 0,9 3-11 0 0,0 0-1 0 0,0 1 0 0 0,1 0 1 0 0,0 1-1 0 0,-1 0 1 0 0,1 1-1 0 0,1 0 0 0 0,-1 0 1 0 0,-13 11-1 0 0,-3 3 84 0 0,-45 46 0 0 0,58-52-281 0 0,0 1 0 0 0,1 0 0 0 0,-16 24-1 0 0,26-34-60 0 0,-1 0 0 0 0,1 0 0 0 0,0 0 0 0 0,0 0 0 0 0,0 1-1 0 0,1-1 1 0 0,-1 0 0 0 0,1 1 0 0 0,0 0 0 0 0,0-1 0 0 0,1 1-1 0 0,-1-1 1 0 0,1 1 0 0 0,0 0 0 0 0,1-1 0 0 0,-1 1 0 0 0,1 0-1 0 0,-1-1 1 0 0,4 8 0 0 0,-3-9-15 0 0,1 0 1 0 0,0 0-1 0 0,0 0 0 0 0,0 0 1 0 0,0 0-1 0 0,0-1 0 0 0,1 1 1 0 0,-1-1-1 0 0,1 1 0 0 0,0-1 1 0 0,0 0-1 0 0,0 0 0 0 0,0-1 1 0 0,0 1-1 0 0,0 0 0 0 0,0-1 1 0 0,0 0-1 0 0,1 0 0 0 0,-1 0 1 0 0,0 0-1 0 0,1 0 0 0 0,6 0 1 0 0,0-1-35 0 0,0 1 1 0 0,0-1 0 0 0,0-1-1 0 0,0 0 1 0 0,0 0-1 0 0,18-5 1 0 0,-12 0 10 0 0,0 0 0 0 0,0-1 0 0 0,-1-1 0 0 0,0-1 0 0 0,0 0 0 0 0,-1 0 0 0 0,0-2 0 0 0,0 0 0 0 0,15-17 0 0 0,-27 29 398 0 0,-2 4-140 0 0,-2 17-67 0 0,-8 26-97 0 0,-11 41-15 0 0,-68 237 213 0 0,81-303-239 0 0,-1-2 0 0 0,-1 1-1 0 0,-1-1 1 0 0,-1 0 0 0 0,0-1 0 0 0,-17 18-1 0 0,15-20 90 0 0,7-8-171 0 0,-1 0 1 0 0,-15 14 0 0 0,19-21-182 0 0,0 0 0 0 0,0 0 1 0 0,-1 0-1 0 0,1-1 0 0 0,-1 1 0 0 0,0-1 0 0 0,1 0 1 0 0,-1 0-1 0 0,-9 1 0 0 0,-2 0-1586 0 0,-2-2-396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3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13823 0 0,'0'0'608'0'0,"5"-11"128"0"0,6-5-584 0 0,2 2-152 0 0,1-1 0 0 0,2 5 0 0 0,4 1 1504 0 0,1 3 280 0 0,1 1 48 0 0,-1 3 16 0 0,-1 2-1784 0 0,-2 5-352 0 0,-3 3-64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21 16583 0 0,'2'-20'5034'0'0,"-3"22"-3985"0"0,-5 10-516 0 0,0-1-1 0 0,-11 15 1 0 0,11-16-453 0 0,-1 0-1 0 0,2 0 0 0 0,-1 0 0 0 0,-4 15 0 0 0,7-18-575 0 0,1 1 0 0 0,1-1 0 0 0,-1 1 0 0 0,1 0-1 0 0,0 12 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5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 15319 0 0,'0'0'1386'0'0,"1"0"-1142"0"0,7-3 2470 0 0,-8 9-2268 0 0,-1 0-1 0 0,0 0 1 0 0,0 0 0 0 0,0 0-1 0 0,-1 0 1 0 0,0 0 0 0 0,-3 7-1 0 0,-22 39 557 0 0,3-7-692 0 0,16-28-260 0 0,3-7-48 0 0,0 0-1 0 0,1 0 1 0 0,-5 21-1 0 0,9-30-65 0 0,7 10-1985 0 0,-5-10 1057 0 0,0 1 0 0 0,0-1 0 0 0,0 0-1 0 0,0 1 1 0 0,0-1 0 0 0,4 1 0 0 0,5-1-5715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0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21 3679 0 0,'8'-3'218'0'0,"-4"1"-141"0"0,-1 1 0 0 0,0 0 1 0 0,0-1-1 0 0,0 0 0 0 0,9-7 10743 0 0,-13 11-10709 0 0,-6 7 80 0 0,0-1 0 0 0,-1-1-1 0 0,0 1 1 0 0,-1-1 0 0 0,1-1 0 0 0,-1 1 0 0 0,-12 5-1 0 0,-7 6 245 0 0,-1 2-287 0 0,0 1-1 0 0,2 1 1 0 0,0 2-1 0 0,2 1 1 0 0,-40 48 0 0 0,50-52-185 0 0,1 0 0 0 0,1 1 0 0 0,-18 42 0 0 0,26-51 90 0 0,0 0 0 0 0,1 0 0 0 0,1 0 0 0 0,0 1 1 0 0,1-1-1 0 0,1 1 0 0 0,0 0 0 0 0,1 22 0 0 0,1-27 25 0 0,1 0-1 0 0,0-1 1 0 0,1 0-1 0 0,-1 1 1 0 0,2-1-1 0 0,-1 0 0 0 0,1-1 1 0 0,0 1-1 0 0,1-1 1 0 0,-1 1-1 0 0,1-1 1 0 0,1-1-1 0 0,0 1 1 0 0,0-1-1 0 0,0 0 1 0 0,0 0-1 0 0,1-1 1 0 0,0 1-1 0 0,13 6 1 0 0,-16-10-66 0 0,0 0 0 0 0,-1-1 0 0 0,1 0 1 0 0,0 1-1 0 0,0-1 0 0 0,0 0 0 0 0,0-1 1 0 0,0 1-1 0 0,0-1 0 0 0,0 0 1 0 0,0 0-1 0 0,0 0 0 0 0,8-1 0 0 0,1-2-217 0 0,0-1-1 0 0,22-8 0 0 0,-13 4-871 0 0,-6 3-390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0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607 677 10591 0 0,'9'-4'-30'0'0,"23"-10"3302"0"0,48-31 0 0 0,-69 37-2288 0 0,-1 0 1 0 0,0 0-1 0 0,16-17 1 0 0,-19 16-1136 0 0,0 0 1 0 0,10-16-1 0 0,-6 5 294 0 0,-1-2 0 0 0,0 1 0 0 0,-2-1 0 0 0,9-35 0 0 0,10-93 365 0 0,-22 122-402 0 0,30-172-1481 0 0,-34 198 1117 0 0,-10 10-431 0 0,6-6 660 0 0,-13 15-20 0 0,0 0 0 0 0,1 2 1 0 0,-23 34-1 0 0,-30 66 285 0 0,65-114-212 0 0,-44 85 289 0 0,-62 109 891 0 0,-46 88 436 0 0,128-234-1355 0 0,-46 95 310 0 0,-36 66 309 0 0,-48 36 308 0 0,141-227-1205 0 0,-2 3-182 0 0,0 2 0 0 0,-24 52-1 0 0,42-78-1130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0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8751 0 0,'1'0'3832'0'0,"20"-7"3157"0"0,1 3-3436 0 0,50 0-1850 0 0,-62 3-1252 0 0,60 0 106 0 0,62-3 446 0 0,-99 1-2741 0 0,0 0-3941 0 0,-4 1-2672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35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535 193 6447 0 0,'12'-16'172'0'0,"39"-55"1974"0"0,-40 59 439 0 0,20-18 0 0 0,15-14 1657 0 0,-26 25 276 0 0,-21 34-4246 0 0,-3 12-209 0 0,-2 0 1 0 0,-1 0-1 0 0,-19 45 0 0 0,14-40-29 0 0,-166 365 239 0 0,-34-16 54 0 0,150-272-302 0 0,-134 225-238 0 0,194-332-63 0 0,4-4-1280 0 0,13-25-1773 0 0,-3 6-3505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3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62 152 7831 0 0,'-13'3'185'0'0,"8"-2"-67"0"0,0 0-1 0 0,1 0 1 0 0,-1 1-1 0 0,0-1 0 0 0,1 1 1 0 0,0 1-1 0 0,-1-1 0 0 0,-7 9 4798 0 0,14-9-4475 0 0,-1 0 1 0 0,1-1-1 0 0,0 1 1 0 0,-1 0-1 0 0,1-1 0 0 0,0 1 1 0 0,0-1-1 0 0,0 0 0 0 0,0 0 1 0 0,0 0-1 0 0,4 2 1 0 0,-1-2-129 0 0,-1 1 0 0 0,1-1 0 0 0,-1-1 0 0 0,1 1 0 0 0,7 0 0 0 0,4-2-122 0 0,0 0 0 0 0,25-6-1 0 0,-35 6 34 0 0,124-29 903 0 0,146-55 0 0 0,-274 85-1118 0 0,65-21 80 0 0,110-17 0 0 0,-71 22-4538 0 0,-77 13-2876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3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92 17735 0 0,'46'-51'1191'0'0,"-41"46"-1097"0"0,1 0 0 0 0,-1 0 0 0 0,1 1 0 0 0,0 0 1 0 0,0 0-1 0 0,0 1 0 0 0,10-5 0 0 0,-6 6-46 0 0,-10 2-44 0 0,0 0 1 0 0,0 0-1 0 0,0 0 0 0 0,0 0 0 0 0,0 0 0 0 0,0 0 0 0 0,0 0 0 0 0,0 0 1 0 0,0 0-1 0 0,0 0 0 0 0,0 0 0 0 0,1 0 0 0 0,-1 0 0 0 0,0 0 1 0 0,0 0-1 0 0,0 0 0 0 0,0 0 0 0 0,0 0 0 0 0,0 0 0 0 0,0 0 1 0 0,0 0-1 0 0,0 0 0 0 0,0 0 0 0 0,0 0 0 0 0,0 0 0 0 0,0 0 0 0 0,1 0 1 0 0,-1 0-1 0 0,0 0 0 0 0,0 0 0 0 0,0 0 0 0 0,0 0 0 0 0,0 0 1 0 0,0 1-1 0 0,0-1 0 0 0,0 0 0 0 0,0 0 0 0 0,0 0 0 0 0,0 0 1 0 0,0 0-1 0 0,0 0 0 0 0,0 0 0 0 0,0 0 0 0 0,0 0 0 0 0,0 0 0 0 0,0 0 1 0 0,0 0-1 0 0,0 1 0 0 0,0-1 0 0 0,0 0 0 0 0,0 0 0 0 0,0 0 1 0 0,0 0-1 0 0,0 0 0 0 0,0 0 0 0 0,0 0 0 0 0,0 0 0 0 0,0 0 1 0 0,0 7 103 0 0,0-1 0 0 0,0 0 1 0 0,-1 1-1 0 0,0-1 1 0 0,0 0-1 0 0,0 1 0 0 0,-1-1 1 0 0,-2 7-1 0 0,-25 51 478 0 0,22-50-441 0 0,-209 394 1479 0 0,-16-8-1464 0 0,112-209-177 0 0,70-114-343 0 0,49-75 264 0 0,3-3-527 0 0,78-85-9 0 0,-55 61 576 0 0,51-44 0 0 0,21-11 283 0 0,-93 77-173 0 0,-1 1 1 0 0,1 0-1 0 0,0 0 0 0 0,-1 0 1 0 0,1 0-1 0 0,0 0 0 0 0,0 1 1 0 0,0 0-1 0 0,0 0 1 0 0,1 0-1 0 0,-1 0 0 0 0,5 1 1 0 0,-7 0-27 0 0,0 0 0 0 0,0 0 0 0 0,-1 0 0 0 0,1 0 0 0 0,0 1-1 0 0,-1-1 1 0 0,1 1 0 0 0,0-1 0 0 0,-1 1 0 0 0,1 0 0 0 0,-1-1 0 0 0,1 1 0 0 0,-1 0 0 0 0,1 0 0 0 0,-1 0 0 0 0,0 0 0 0 0,1 0 0 0 0,-1 1 0 0 0,0-1 0 0 0,0 0 0 0 0,0 1 0 0 0,0-1 0 0 0,0 1 0 0 0,0-1 0 0 0,0 1-1 0 0,0-1 1 0 0,-1 1 0 0 0,1-1 0 0 0,-1 1 0 0 0,1 0 0 0 0,-1-1 0 0 0,1 4 0 0 0,1 7 31 0 0,-1 0-1 0 0,-1 1 1 0 0,1-1-1 0 0,-2 1 1 0 0,-3 22-1 0 0,-19 62 339 0 0,13-58-345 0 0,-8 29-6093 0 0,14-56 4114 0 0,-1 5-5105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3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47 5063 0 0,'10'-5'11882'0'0,"-5"6"-11364"0"0,0 1 1 0 0,-1 0 0 0 0,1 0 0 0 0,-1 0 0 0 0,1 1-1 0 0,-1-1 1 0 0,0 1 0 0 0,6 6 0 0 0,-5-5-373 0 0,1 0 1 0 0,0 0-1 0 0,10 5 1 0 0,-14-8-129 0 0,1 0 0 0 0,-1 0 1 0 0,1 0-1 0 0,0 0 0 0 0,-1-1 0 0 0,1 1 1 0 0,0-1-1 0 0,-1 0 0 0 0,1 0 0 0 0,0 0 0 0 0,-1 0 1 0 0,1 0-1 0 0,4-2 0 0 0,-2 1-10 0 0,1-1 1 0 0,0 1-1 0 0,0-2 0 0 0,-1 1 0 0 0,1 0 0 0 0,-1-1 0 0 0,0 0 1 0 0,0-1-1 0 0,0 1 0 0 0,0-1 0 0 0,-1 0 0 0 0,1 0 1 0 0,-1 0-1 0 0,0-1 0 0 0,0 1 0 0 0,-1-1 0 0 0,1 0 1 0 0,-1 0-1 0 0,0 0 0 0 0,3-8 0 0 0,-5 11-184 0 0,-20-6-620 0 0,15 8 740 0 0,0 0-1 0 0,0 0 1 0 0,0 0 0 0 0,-1 0-1 0 0,1 1 1 0 0,0 0 0 0 0,0 0-1 0 0,0 0 1 0 0,0 0-1 0 0,0 1 1 0 0,-7 3 0 0 0,-5 4-50 0 0,-22 16 1 0 0,16-10 32 0 0,-116 84-26 0 0,118-82 130 0 0,0 1 0 0 0,1 0 0 0 0,2 2 0 0 0,-23 30 0 0 0,35-43-8 0 0,1 0 1 0 0,0 0-1 0 0,0 1 0 0 0,0 0 0 0 0,1-1 1 0 0,0 1-1 0 0,-2 12 0 0 0,4-18-12 0 0,1 1 0 0 0,0-1-1 0 0,-1 1 1 0 0,1 0 0 0 0,0-1 0 0 0,0 1 0 0 0,1-1-1 0 0,-1 1 1 0 0,0-1 0 0 0,1 1 0 0 0,0-1 0 0 0,-1 1-1 0 0,1-1 1 0 0,0 1 0 0 0,0-1 0 0 0,0 0-1 0 0,1 1 1 0 0,-1-1 0 0 0,1 0 0 0 0,-1 0 0 0 0,1 0-1 0 0,0 0 1 0 0,-1 0 0 0 0,1 0 0 0 0,0-1 0 0 0,0 1-1 0 0,4 2 1 0 0,3 0 21 0 0,1 1-1 0 0,0-1 1 0 0,-1-1-1 0 0,1 1 1 0 0,1-2-1 0 0,-1 0 1 0 0,0 0 0 0 0,14 1-1 0 0,11-2-12 0 0,38-3 1 0 0,-8-2-1637 0 0,-36 2-5529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3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47 288 4143 0 0,'0'0'319'0'0,"2"-1"94"0"0,23-9 12621 0 0,-28 23-12521 0 0,-1-1 1 0 0,0 0-1 0 0,-8 16 1 0 0,-1 4-382 0 0,-2-4-87 0 0,12-22-45 0 0,-1 0 1 0 0,1 0-1 0 0,1 0 1 0 0,-1 0-1 0 0,1 0 1 0 0,-3 13-1 0 0,5-17-89 0 0,1-3-432 0 0,0 0 508 0 0,0 0-1 0 0,0 0 0 0 0,0 0 0 0 0,0-1 0 0 0,0 1 1 0 0,0 0-1 0 0,0 0 0 0 0,0-1 0 0 0,1-1 0 0 0,0 0-30 0 0,21-27-229 0 0,2 1 0 0 0,1 1 1 0 0,1 1-1 0 0,1 1 0 0 0,31-21 0 0 0,-41 34 224 0 0,46-31 90 0 0,-57 40 56 0 0,0 0-1 0 0,1 1 1 0 0,-1 0-1 0 0,1 0 1 0 0,0 0-1 0 0,0 1 0 0 0,10-1 1 0 0,-16 3-39 0 0,0-1 1 0 0,0 1-1 0 0,0 0 1 0 0,0 0-1 0 0,0 0 0 0 0,0 0 1 0 0,0 1-1 0 0,0-1 1 0 0,0 1-1 0 0,0-1 0 0 0,0 1 1 0 0,0 0-1 0 0,0-1 1 0 0,0 1-1 0 0,-1 0 1 0 0,1 0-1 0 0,0 0 0 0 0,0 1 1 0 0,-1-1-1 0 0,2 2 1 0 0,0-1-1 0 0,-1 1 1 0 0,-1 0 0 0 0,1 0 0 0 0,0 0 0 0 0,-1 0 0 0 0,1 0 0 0 0,-1 0 0 0 0,0 0 0 0 0,0 0-1 0 0,0 0 1 0 0,0 5 0 0 0,1 3 52 0 0,-1 0-1 0 0,-1 0 1 0 0,0 0-1 0 0,-1 0 1 0 0,0 0-1 0 0,-4 17 1 0 0,0-9-35 0 0,-1 0 1 0 0,-11 26 0 0 0,13-35-76 0 0,-1-1 1 0 0,-1 0 0 0 0,1 0-1 0 0,-1 0 1 0 0,-1 0-1 0 0,-7 7 1 0 0,12-14-77 0 0,-8-17-253 0 0,10 13 302 0 0,-1-1 0 0 0,0 0 1 0 0,1 0-1 0 0,0 0 0 0 0,0 0 0 0 0,0 0 0 0 0,0 0 0 0 0,0 1 0 0 0,1-1 0 0 0,-1 0 0 0 0,1 0 0 0 0,-1 0 1 0 0,3-4-1 0 0,17-36-140 0 0,-18 38 153 0 0,14-25-81 0 0,2 0 1 0 0,1 2 0 0 0,1 0-1 0 0,1 0 1 0 0,2 2 0 0 0,50-46-1 0 0,-56 58 253 0 0,1 1 0 0 0,0 0 0 0 0,1 1 0 0 0,1 1 0 0 0,-1 1 0 0 0,2 1 0 0 0,-1 0 0 0 0,1 2-1 0 0,1 0 1 0 0,-1 2 0 0 0,41-6 0 0 0,-62 11-154 0 0,28-3 580 0 0,39 1 0 0 0,-59 3-512 0 0,0-1 1 0 0,-1 1-1 0 0,1 0 1 0 0,-1 1-1 0 0,1 0 1 0 0,-1 0-1 0 0,0 1 0 0 0,1 0 1 0 0,-2 0-1 0 0,9 5 1 0 0,-12-6-71 0 0,0 0 1 0 0,-1 0-1 0 0,1 0 1 0 0,-1 0-1 0 0,0 0 1 0 0,0 1-1 0 0,0-1 1 0 0,0 1 0 0 0,0 0-1 0 0,-1 0 1 0 0,1-1-1 0 0,-1 1 1 0 0,2 6-1 0 0,-1-4 5 0 0,-1 0 0 0 0,0 1 0 0 0,0-1 0 0 0,-1 1 0 0 0,0-1 0 0 0,0 0 0 0 0,-1 10 0 0 0,-1-3 4 0 0,-1 1-1 0 0,0-1 1 0 0,-1 0-1 0 0,0 0 0 0 0,0 0 1 0 0,-9 13-1 0 0,-5 5-318 0 0,-2-1 1 0 0,-1-1-1 0 0,-27 27 0 0 0,-8 11-231 0 0,53-62 360 0 0,1 0 1 0 0,-1 0-1 0 0,1 0 0 0 0,0 0 1 0 0,0 0-1 0 0,0 0 1 0 0,1 0-1 0 0,-1 1 0 0 0,0 5 1 0 0,1-8-1140 0 0,18 1-3745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3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292 171 5983 0 0,'1'-1'464'0'0,"30"-16"374"0"0,15-17 4568 0 0,-13 9-3264 0 0,-24 18-1520 0 0,1 0 1 0 0,-2 0 0 0 0,1 0-1 0 0,-1-1 1 0 0,0-1 0 0 0,0 1-1 0 0,-1-1 1 0 0,6-11 0 0 0,-12 19-277 0 0,-3 0-335 0 0,0-1 0 0 0,0 1 0 0 0,0 0 0 0 0,-1 0 0 0 0,1 0 0 0 0,0 0 0 0 0,0 1 0 0 0,-1-1 0 0 0,1 0 1 0 0,-1 1-1 0 0,1 0 0 0 0,0 0 0 0 0,-1-1 0 0 0,1 1 0 0 0,-1 1 0 0 0,1-1 0 0 0,0 0 0 0 0,-1 1 0 0 0,1-1 0 0 0,0 1 0 0 0,-1 0 0 0 0,-2 1 0 0 0,-8 2-24 0 0,1 1 1 0 0,-21 12-1 0 0,-10 9-32 0 0,0 3 0 0 0,2 2 1 0 0,1 1-1 0 0,2 2 0 0 0,-50 56 0 0 0,72-72 205 0 0,-16 23-1 0 0,29-36-85 0 0,-1 1 0 0 0,1 0-1 0 0,-1 0 1 0 0,2 0 0 0 0,-1 0-1 0 0,1 0 1 0 0,0 1 0 0 0,-3 12 0 0 0,5-18-56 0 0,0 0 1 0 0,0 0 0 0 0,0 0 0 0 0,0 0 0 0 0,0 0 0 0 0,0 1 0 0 0,0-1-1 0 0,0 0 1 0 0,0 0 0 0 0,0 0 0 0 0,1 0 0 0 0,-1 0 0 0 0,0 0 0 0 0,1 0 0 0 0,-1 0-1 0 0,1 0 1 0 0,-1 0 0 0 0,1 0 0 0 0,0 0 0 0 0,-1 0 0 0 0,1 0 0 0 0,0 0-1 0 0,-1 0 1 0 0,1-1 0 0 0,0 1 0 0 0,0 0 0 0 0,0 0 0 0 0,0-1 0 0 0,0 1 0 0 0,0-1-1 0 0,0 1 1 0 0,0-1 0 0 0,0 1 0 0 0,0-1 0 0 0,0 0 0 0 0,0 1 0 0 0,0-1 0 0 0,1 0-1 0 0,-1 0 1 0 0,0 0 0 0 0,2 0 0 0 0,3 0 21 0 0,0 0-1 0 0,0-1 1 0 0,-1 0-1 0 0,1 0 1 0 0,0 0-1 0 0,9-3 1 0 0,12-6-152 0 0,0 0-1 0 0,-1-1 1 0 0,0-2 0 0 0,-1 0 0 0 0,-1-2 0 0 0,0-1 0 0 0,23-20 0 0 0,-34 23-84 0 0,-12 12 242 0 0,-8 6 42 0 0,-2 2-150 0 0,3 8-524 0 0,3-4-5040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3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94 469 6911 0 0,'0'0'528'0'0,"-1"1"-341"0"0,-3 0 914 0 0,0 1 0 0 0,1-1-1 0 0,-1 0 1 0 0,0 0 0 0 0,0 0 0 0 0,0 0 0 0 0,0 0 0 0 0,0-1-1 0 0,0 0 1 0 0,-6 0 0 0 0,-13-7 1002 0 0,21 6-1983 0 0,1-1 0 0 0,-1 1 0 0 0,1-1-1 0 0,-1 1 1 0 0,1-1 0 0 0,0 1 0 0 0,0-1 0 0 0,-1 1 0 0 0,1-1 0 0 0,0 0 0 0 0,1 0 0 0 0,-1 0-1 0 0,0 0 1 0 0,0 0 0 0 0,1 1 0 0 0,-1-1 0 0 0,1 0 0 0 0,0 0 0 0 0,-1 0 0 0 0,1-3 0 0 0,-1-3 266 0 0,1 0 0 0 0,0 0 0 0 0,2-15 0 0 0,-1 16-272 0 0,1-1-1 0 0,1 1 1 0 0,-1 0-1 0 0,1 0 0 0 0,0 0 1 0 0,1 0-1 0 0,0 0 0 0 0,6-7 1 0 0,40-47 108 0 0,-9 16-367 0 0,55-46 1 0 0,-71 71-1097 0 0,0 1 1 0 0,2 1 0 0 0,57-29 0 0 0,-54 33-798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3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35 14567 0 0,'0'0'1320'0'0,"1"0"-1082"0"0,14-8 6 0 0,-13 7-20 0 0,8-5 918 0 0,-10 5-1045 0 0,1 1-1 0 0,-1 0 1 0 0,1-1-1 0 0,-1 1 1 0 0,0-1-1 0 0,1 1 1 0 0,-1-1-1 0 0,0 1 1 0 0,1-1-1 0 0,-1 1 1 0 0,0-1-1 0 0,0 1 1 0 0,1-1-1 0 0,-1 1 1 0 0,0-1 0 0 0,0 1-1 0 0,0-1 1 0 0,0 0-1 0 0,0 1 1 0 0,0-1-1 0 0,0 1 1 0 0,0-1-1 0 0,0 0 1 0 0,0 1-1 0 0,0-1 1 0 0,0 1-1 0 0,0-1 1 0 0,-1 0-1 0 0,1 0-48 0 0,-1 1-1 0 0,0-1 0 0 0,0 1 0 0 0,0 0 1 0 0,1 0-1 0 0,-1-1 0 0 0,0 1 0 0 0,0 0 1 0 0,0 0-1 0 0,0 0 0 0 0,1 0 1 0 0,-1 0-1 0 0,0 0 0 0 0,0 0 0 0 0,0 0 1 0 0,-1 1-1 0 0,-5 0 22 0 0,1 0-1 0 0,-1 1 1 0 0,1 0-1 0 0,-9 4 0 0 0,-9 9 220 0 0,0 1-1 0 0,-33 28 0 0 0,3-1-78 0 0,0-6 7 0 0,-20 15 248 0 0,73-51-72 0 0,3-2-272 0 0,23-11-76 0 0,-1-2 0 0 0,27-18 0 0 0,45-39 77 0 0,-53 38-102 0 0,-35 27-31 0 0,-6 4-49 0 0,-5 3-384 0 0,0-1 416 0 0,0 1 1 0 0,1-1-1 0 0,-1 1 0 0 0,0 0 1 0 0,1 0-1 0 0,-1 0 0 0 0,0 1 0 0 0,1-1 1 0 0,0 0-1 0 0,-1 1 0 0 0,1 0 0 0 0,0 0 1 0 0,0-1-1 0 0,-4 5 0 0 0,1 0 8 0 0,0 0 1 0 0,0 0-1 0 0,1 0 0 0 0,-7 13 0 0 0,-10 29-17 0 0,-21 69-1 0 0,23-59-12 0 0,-92 360-1043 0 0,61-206 56 0 0,15-96 2822 0 0,-62 138 1 0 0,73-196-921 0 0,19-44-766 0 0,0-2-47 0 0,0-1 0 0 0,0 1 0 0 0,-1-1 0 0 0,-15 21 0 0 0,21-32-57 0 0,0 0-1 0 0,-1 0 1 0 0,1 0-1 0 0,0 0 0 0 0,-1 0 1 0 0,1-1-1 0 0,0 1 0 0 0,-1 0 1 0 0,1 0-1 0 0,0 0 1 0 0,0 0-1 0 0,-1-1 0 0 0,1 1 1 0 0,0 0-1 0 0,0 0 0 0 0,-1 0 1 0 0,1-1-1 0 0,0 1 1 0 0,0 0-1 0 0,0 0 0 0 0,0-1 1 0 0,-1 1-1 0 0,1 0 0 0 0,0-1 1 0 0,0 1-1 0 0,0 0 1 0 0,0 0-1 0 0,0-1 0 0 0,-5-9-66 0 0,2 1 6 0 0,1-1-1 0 0,0 0 0 0 0,1 0 1 0 0,0 0-1 0 0,0-10 1 0 0,5-54-277 0 0,-2 43 144 0 0,7-69-1983 0 0,-2 45-5845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04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22 2759 0 0,'2'-2'207'0'0,"13"-18"8660"0"0,-15 23-8150 0 0,1 2-462 0 0,-1 0 1 0 0,1 0-1 0 0,-2 1 0 0 0,1-1 1 0 0,0 0-1 0 0,-3 9 0 0 0,-9 36 331 0 0,6-27-263 0 0,-69 239 1306 0 0,56-209-1471 0 0,-2 0 0 0 0,-51 88 0 0 0,31-71-72 0 0,-74 115 334 0 0,112-181-342 0 0,-1-1 1 0 0,1 1-1 0 0,0-1 0 0 0,-1 0 0 0 0,0 0 1 0 0,0 0-1 0 0,-7 4 0 0 0,2-2 64 0 0,4-2-2 0 0,-4 0-106 0 0,-2-1 12 0 0,11-2-50 0 0,-1 0-1 0 0,1 0 1 0 0,0 1-1 0 0,0-1 1 0 0,0 0-1 0 0,-1 0 1 0 0,1 0-1 0 0,0 0 1 0 0,0 0-1 0 0,-1 0 1 0 0,1 0-1 0 0,0 0 1 0 0,0 0-1 0 0,0 0 1 0 0,-1 0-1 0 0,1 0 1 0 0,0 0-1 0 0,0 0 1 0 0,-1-1-1 0 0,1 1 1 0 0,0 0-1 0 0,0 0 1 0 0,0 0-1 0 0,-1 0 1 0 0,1 0-1 0 0,0 0 1 0 0,0-1-1 0 0,0 1 1 0 0,0 0-1 0 0,-1 0 1 0 0,1 0-1 0 0,0 0 1 0 0,0-1-1 0 0,0 1 1 0 0,0 0-1 0 0,0 0 1 0 0,-1 0-1 0 0,1-1 1 0 0,0 1-1 0 0,3-11-193 0 0,9-7-92 0 0,3 4 27 0 0,1 0-1 0 0,18-12 1 0 0,-7 5-3 0 0,16-11 99 0 0,-19 15 70 0 0,25-24 1 0 0,26-38 491 0 0,-47 46 25 0 0,47-40 0 0 0,-69 69-221 0 0,0 0 1 0 0,0 0 0 0 0,0 0-1 0 0,0 1 1 0 0,8-4-1 0 0,-11 6 569 0 0,-1 3-420 0 0,0 0-323 0 0,0 1 1 0 0,0 0-1 0 0,0 0 0 0 0,-1 0 0 0 0,1 0 0 0 0,-1 0 1 0 0,1 0-1 0 0,-1 0 0 0 0,0 0 0 0 0,0 0 0 0 0,0 1 1 0 0,-1-1-1 0 0,1 0 0 0 0,-1 1 0 0 0,0-1 0 0 0,0 0 1 0 0,0 1-1 0 0,0-1 0 0 0,0 0 0 0 0,-1 1 0 0 0,0-1 1 0 0,-1 6-1 0 0,-4 8 16 0 0,0-1 0 0 0,-1 0 0 0 0,-11 19 0 0 0,7-14 22 0 0,-84 164 196 0 0,89-175-249 0 0,-10 22-22 0 0,12-21-85 0 0,3-8-163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3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14 20383 0 0,'-1'-8'2179'0'0,"1"7"-2172"0"0,-1 1 1 0 0,1 0-1 0 0,0-1 0 0 0,-1 1 1 0 0,1 0-1 0 0,0-1 0 0 0,-1 1 1 0 0,1 0-1 0 0,0 0 0 0 0,-1-1 1 0 0,1 1-1 0 0,0 0 1 0 0,-1 0-1 0 0,1 0 0 0 0,-1-1 1 0 0,1 1-1 0 0,0 0 0 0 0,-1 0 1 0 0,1 0-1 0 0,-1 0 0 0 0,1 0 1 0 0,-1 0-1 0 0,1 0 1 0 0,0 0-1 0 0,-1 0 0 0 0,1 0 1 0 0,-1 0-1 0 0,1 0 0 0 0,-1 0 1 0 0,1 1-1 0 0,0-1 0 0 0,-1 0 1 0 0,1 0-1 0 0,-1 0 1 0 0,1 0-1 0 0,0 1 0 0 0,-1-1 1 0 0,1 0-1 0 0,0 1 0 0 0,-1-1 1 0 0,1 0-1 0 0,-1 1 0 0 0,1 0 46 0 0,-8 4 110 0 0,0 1 0 0 0,0 0 0 0 0,1 1 0 0 0,0 0 0 0 0,0 0 0 0 0,-9 13 1 0 0,-31 54-216 0 0,35-54 94 0 0,3-5-154 0 0,0 0 0 0 0,1 0-1 0 0,0 1 1 0 0,1 1 0 0 0,-8 28 0 0 0,15-43-530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3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7 311 16959 0 0,'0'0'1536'0'0,"0"-2"-1262"0"0,-2-11 134 0 0,0 0 1 0 0,1 1 0 0 0,0-1 0 0 0,1 0 0 0 0,2-17 0 0 0,-1 24-285 0 0,0 0 1 0 0,1 0 0 0 0,0 0-1 0 0,0 0 1 0 0,0 0-1 0 0,1 0 1 0 0,0 1-1 0 0,0 0 1 0 0,0-1 0 0 0,1 1-1 0 0,-1 0 1 0 0,1 1-1 0 0,7-8 1 0 0,13-8-190 0 0,1 1-1 0 0,44-26 1 0 0,-55 36-82 0 0,-2 2 64 0 0,-1 1 0 0 0,24-9 1 0 0,-29 13 95 0 0,0 0 0 0 0,0 0 0 0 0,1 1 0 0 0,-1 0 0 0 0,0 0 0 0 0,0 1 0 0 0,1-1 0 0 0,5 2 0 0 0,-10-1 19 0 0,0 0 0 0 0,0 0-1 0 0,0 1 1 0 0,0-1 0 0 0,0 1-1 0 0,0 0 1 0 0,0-1 0 0 0,0 1-1 0 0,-1 0 1 0 0,1 0-1 0 0,0 0 1 0 0,-1 0 0 0 0,1 1-1 0 0,-1-1 1 0 0,1 0 0 0 0,-1 1-1 0 0,1-1 1 0 0,1 4 0 0 0,-1-2 32 0 0,-1 0 0 0 0,1 0 1 0 0,-1 0-1 0 0,0 1 0 0 0,0-1 1 0 0,0 0-1 0 0,0 1 0 0 0,0-1 1 0 0,-1 7-1 0 0,0 6 200 0 0,-1-1 1 0 0,0-1-1 0 0,-7 29 0 0 0,7-38-219 0 0,-30 112 687 0 0,19-73-600 0 0,11-42-221 0 0,1-1-59 0 0,0 0 0 0 0,-1 0-1 0 0,1 1 1 0 0,0-1 0 0 0,0 0 0 0 0,0 0 0 0 0,-1 0-1 0 0,1 0 1 0 0,0 0 0 0 0,1 0 0 0 0,-1 0 0 0 0,0 0 0 0 0,0 0-1 0 0,1 2 1 0 0,2 4-1156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3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262 209 11975 0 0,'39'-43'1218'0'0,"24"-28"5219"0"0,-57 64-5958 0 0,-1-1 0 0 0,-1 1 0 0 0,1-1 0 0 0,-1 0 0 0 0,0 0 1 0 0,-1 0-1 0 0,0-1 0 0 0,2-9 0 0 0,-4 17-223 0 0,-9-7 101 0 0,6 7-345 0 0,1 0-1 0 0,-1 1 0 0 0,0-1 1 0 0,1 1-1 0 0,-1-1 1 0 0,0 1-1 0 0,0 0 1 0 0,1-1-1 0 0,-1 1 0 0 0,0 0 1 0 0,0 0-1 0 0,1 0 1 0 0,-1 1-1 0 0,0-1 1 0 0,0 0-1 0 0,1 1 0 0 0,-1-1 1 0 0,0 1-1 0 0,-2 1 1 0 0,-34 17 5 0 0,32-15-27 0 0,-22 13-37 0 0,0 2 0 0 0,2 0-1 0 0,0 2 1 0 0,1 1 0 0 0,1 1-1 0 0,1 1 1 0 0,2 2 0 0 0,0 0 0 0 0,2 0-1 0 0,-23 41 1 0 0,42-66 47 0 0,-8 14 0 0 0,-8 22 0 0 0,15-34 0 0 0,-1 0 0 0 0,1 1 0 0 0,0-1 0 0 0,1 1 0 0 0,-1-1 0 0 0,0 1 0 0 0,1-1 0 0 0,0 1 0 0 0,0-1 0 0 0,0 1 0 0 0,0-1 0 0 0,1 1 0 0 0,1 5 0 0 0,4-2 16 0 0,-3-6 0 0 0,0 0 0 0 0,0-1 0 0 0,0 0 0 0 0,0 1 0 0 0,0-1 0 0 0,0 0 0 0 0,-1 0-1 0 0,1-1 1 0 0,0 1 0 0 0,0 0 0 0 0,0-1 0 0 0,0 0 0 0 0,4-1 0 0 0,38-17 152 0 0,-45 19-167 0 0,37-18 215 0 0,36-23 0 0 0,-72 39-136 0 0,0 4 0 0 0,9 24-120 0 0,-9-21-4 0 0,1-1 0 0 0,-1 1 1 0 0,1 0-1 0 0,3 4 0 0 0,-4-7-75 0 0,-1-1 1 0 0,1 0-1 0 0,0 0 0 0 0,0 0 1 0 0,0 1-1 0 0,0-1 1 0 0,0 0-1 0 0,1 0 1 0 0,-1-1-1 0 0,0 1 1 0 0,0 0-1 0 0,1 0 0 0 0,-1-1 1 0 0,0 1-1 0 0,1 0 1 0 0,-1-1-1 0 0,1 0 1 0 0,1 1-1 0 0,12 0-1993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4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0 13823 0 0,'0'0'1247'0'0,"-2"1"-1023"0"0,-22 7 1319 0 0,23-7-1239 0 0,0 0 1 0 0,0 0 0 0 0,0 0-1 0 0,0 0 1 0 0,-1 0 0 0 0,2 0 0 0 0,-1 0-1 0 0,0 0 1 0 0,0 0 0 0 0,0 1 0 0 0,0-1-1 0 0,1 0 1 0 0,-1 1 0 0 0,0 1-1 0 0,-1 0 240 0 0,-10 27 331 0 0,0 1-1 0 0,-10 44 1 0 0,-2 5-363 0 0,0-19-302 0 0,-42 82-1 0 0,-44 52 38 0 0,-25 49-740 0 0,134-241 273 0 0,-24 54-860 0 0,22-50-804 0 0,1 1 0 0 0,0-1 0 0 0,-1 10-1 0 0,3-2-5203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4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9215 0 0,'-2'1'4562'0'0,"-6"0"-3839"0"0,1 1 1 0 0,0 0-1 0 0,0 1 1 0 0,0 0-1 0 0,0 0 1 0 0,0 0-1 0 0,-7 5 1 0 0,-47 36 236 0 0,32-22-320 0 0,9-8-373 0 0,1 1 1 0 0,-27 28 0 0 0,40-36-241 0 0,-1 0 1 0 0,2 0-1 0 0,-1 1 1 0 0,1 0 0 0 0,0 0-1 0 0,0 0 1 0 0,1 0-1 0 0,0 1 1 0 0,-4 16-1 0 0,6-14-15 0 0,2-2 0 0 0,0-8-5 0 0,1 0 0 0 0,0 0 1 0 0,-1 0-1 0 0,1 0 0 0 0,0-1 0 0 0,0 1 0 0 0,0 0 0 0 0,0 0 0 0 0,0 0 0 0 0,0-1 1 0 0,0 1-1 0 0,0 0 0 0 0,0-1 0 0 0,0 1 0 0 0,2 0 0 0 0,-1 0 19 0 0,66 30 38 0 0,-50-23-45 0 0,0 0 0 0 0,0 1 1 0 0,-1 0-1 0 0,23 18 0 0 0,-13-6 156 0 0,-13-11 72 0 0,-1 0-1 0 0,0 1 0 0 0,-1 1 1 0 0,13 15-1 0 0,-23-25-198 0 0,-1 0 1 0 0,1 0-1 0 0,-1 0 1 0 0,0 0-1 0 0,0 0 1 0 0,1 1-1 0 0,-2-1 1 0 0,1 0-1 0 0,0 0 1 0 0,0 1-1 0 0,-1-1 1 0 0,1 1-1 0 0,-1-1 1 0 0,0 1-1 0 0,0-1 1 0 0,0 0-1 0 0,0 1 1 0 0,0-1-1 0 0,0 1 1 0 0,-1-1-1 0 0,1 1 1 0 0,-1-1-1 0 0,1 0 1 0 0,-1 1-1 0 0,0-1 1 0 0,0 0-1 0 0,0 0 1 0 0,-1 1-1 0 0,1-1 1 0 0,0 0-1 0 0,-1 0 0 0 0,1-1 1 0 0,-1 1-1 0 0,0 0 1 0 0,-2 2-1 0 0,-3 2 122 0 0,0-1 0 0 0,0 0 0 0 0,-1 0-1 0 0,1-1 1 0 0,-1 0 0 0 0,0 0 0 0 0,0 0-1 0 0,-15 3 1 0 0,-116 23-482 0 0,117-27 221 0 0,0-1 0 0 0,-1 0-1 0 0,1-2 1 0 0,-31-4 0 0 0,29 0-1232 0 0,2-4-4890 0 0,5-1-1931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4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11519 0 0,'0'0'887'0'0,"2"1"-583"0"0,21 11 3435 0 0,-22-12-3518 0 0,-1 1 1 0 0,1-1 0 0 0,-1 1 0 0 0,1-1 0 0 0,-1 1-1 0 0,1-1 1 0 0,-1 1 0 0 0,0-1 0 0 0,1 1 0 0 0,-1 0-1 0 0,0-1 1 0 0,0 1 0 0 0,0 0 0 0 0,1-1 0 0 0,-1 1-1 0 0,0 0 1 0 0,0-1 0 0 0,0 1 0 0 0,0 0 0 0 0,0-1-1 0 0,0 1 1 0 0,0 0 0 0 0,0 0 0 0 0,-4 16 816 0 0,0-11-797 0 0,1-1 1 0 0,-1 1-1 0 0,0-1 1 0 0,-1 0-1 0 0,1 0 0 0 0,-7 5 1 0 0,4-3-167 0 0,6-6-175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4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79 5063 0 0,'0'0'390'0'0,"-1"-2"-252"0"0,-1-2 175 0 0,1 0 0 0 0,-1 1 0 0 0,0-1 0 0 0,-1 1 0 0 0,1 0 0 0 0,-1-1 0 0 0,1 1 0 0 0,-1 0 0 0 0,0 1 0 0 0,-4-4 0 0 0,3 2 744 0 0,-1-1 0 0 0,1 1-1 0 0,0-1 1 0 0,-10-14 7097 0 0,91 139-6818 0 0,149 210 889 0 0,-80-123-1395 0 0,-11-20-613 0 0,-130-180-218 0 0,13 23-14 0 0,-17-29-55 0 0,-1 0 0 0 0,1 0 0 0 0,0 0 0 0 0,-1 0 0 0 0,0 0 1 0 0,1 0-1 0 0,-1 0 0 0 0,0 0 0 0 0,0 0 0 0 0,1 0 0 0 0,-1 1 0 0 0,0 0 0 0 0,0-1-25 0 0,-1-1 0 0 0,1 1 0 0 0,0-1 0 0 0,0 0 0 0 0,0 1 0 0 0,0-1 0 0 0,0 1 0 0 0,-1-1 0 0 0,1 0 0 0 0,0 1 0 0 0,0-1 1 0 0,-1 0-1 0 0,1 1 0 0 0,0-1 0 0 0,-1 0 0 0 0,1 1 0 0 0,0-1 0 0 0,-1 0 0 0 0,1 0 0 0 0,0 1 0 0 0,-1-1 0 0 0,1 0 0 0 0,-1 0 0 0 0,-1 1-595 0 0,0-1-1 0 0,0 0 0 0 0,0 0 1 0 0,-1 1-1 0 0,1-1 1 0 0,0-1-1 0 0,0 1 1 0 0,0 0-1 0 0,0 0 1 0 0,0-1-1 0 0,0 0 1 0 0,-4-1-1 0 0,-7-3-5296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4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51 13791 0 0,'2'-2'630'0'0,"12"-15"217"0"0,-10 13-723 0 0,-1 0 0 0 0,1-1 0 0 0,0 2-1 0 0,0-1 1 0 0,10-7 3091 0 0,-14 12-2655 0 0,-1 6-358 0 0,0-1-1 0 0,0 0 1 0 0,0 0 0 0 0,0 0-1 0 0,-1 0 1 0 0,0 0 0 0 0,-5 9 0 0 0,-25 41 342 0 0,29-50-461 0 0,-132 187 1094 0 0,-12-8-797 0 0,96-124-345 0 0,17-19 12 0 0,-1-2 0 0 0,-3-1 0 0 0,-1-2 0 0 0,-73 53 0 0 0,20-29-153 0 0,86-57-2184 0 0,14-7-738 0 0,7-4-3767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4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2303 0 0,'-73'59'1913'0'0,"46"-36"3802"0"0,10-5 4073 0 0,19 7-8045 0 0,10 39-678 0 0,-7-45-1862 0 0,-2 1 0 0 0,4 38 1 0 0,-7-57-454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47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10 6911 0 0,'2'0'4491'0'0,"12"-10"6671"0"0,-27 17-11133 0 0,0 0-1 0 0,1 1 0 0 0,-1 0 0 0 0,2 1 0 0 0,-19 18 0 0 0,12-12-31 0 0,-25 18 0 0 0,-15 9 3 0 0,51-37 0 0 0,1 1 0 0 0,0 0 0 0 0,0 1 0 0 0,0-1 0 0 0,1 1 0 0 0,-6 9 0 0 0,10-15 0 0 0,1-1 0 0 0,0 0 0 0 0,0 0 0 0 0,-1 1 0 0 0,1-1 0 0 0,0 1 0 0 0,0-1 0 0 0,-1 0 0 0 0,1 1 0 0 0,0-1 0 0 0,0 1 0 0 0,0-1 0 0 0,0 0 0 0 0,0 1 0 0 0,0-1 0 0 0,-1 1 0 0 0,1-1 0 0 0,0 1 0 0 0,0-1 0 0 0,0 0 0 0 0,0 1 0 0 0,1-1 0 0 0,-1 1 0 0 0,0-1 0 0 0,0 1 0 0 0,0-1 0 0 0,0 0 0 0 0,0 1 0 0 0,0-1 0 0 0,1 1 0 0 0,-1-1 0 0 0,0 0 0 0 0,0 1 0 0 0,1-1 0 0 0,-1 0 0 0 0,0 1 0 0 0,1-1 0 0 0,-1 0 0 0 0,0 0 0 0 0,1 1 0 0 0,0 0 0 0 0,1 1 1 0 0,0 0 0 0 0,0-1 1 0 0,1 1-1 0 0,-1 0 0 0 0,0-1 0 0 0,1 0 0 0 0,0 1 0 0 0,-1-1 0 0 0,1 0 0 0 0,0 0 0 0 0,-1 0 1 0 0,1-1-1 0 0,0 1 0 0 0,0-1 0 0 0,0 1 0 0 0,4-1 0 0 0,8 0 79 0 0,28-3 1 0 0,-31 2-21 0 0,5-2 27 0 0,1-1 0 0 0,-1 0 0 0 0,0-1 0 0 0,23-11 1 0 0,-33 13-52 0 0,24-11 200 0 0,-29 14 56 0 0,-4 4-244 0 0,0 0 0 0 0,0 0 0 0 0,-1 1 0 0 0,1-1-1 0 0,-1-1 1 0 0,0 1 0 0 0,-3 4 0 0 0,3-5-20 0 0,-28 34 102 0 0,25-29-119 0 0,-1-2-11 0 0,5-3 0 0 0,-1 0 0 0 0,0 1 0 0 0,1-1 0 0 0,0 1 0 0 0,-3 5 0 0 0,-4 6 0 0 0,-52 76-611 0 0,60-89 321 0 0,5 7-5062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0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29 10679 0 0,'0'0'971'0'0,"0"3"-614"0"0,0 7 627 0 0,0-7 304 0 0,0 0 66 0 0,0-1-1044 0 0,0 1 1 0 0,0-1-1 0 0,0 1 0 0 0,0-1 1 0 0,1 1-1 0 0,-1-1 1 0 0,1 1-1 0 0,0-1 1 0 0,0 1-1 0 0,0-1 1 0 0,0 0-1 0 0,0 0 1 0 0,3 5-1 0 0,-1-5-173 0 0,0 1 0 0 0,0-1 0 0 0,0 1 0 0 0,0-1 1 0 0,1 0-1 0 0,-1 0 0 0 0,1-1 0 0 0,-1 1 0 0 0,1-1 0 0 0,0 0 0 0 0,-1 0 0 0 0,1 0 0 0 0,0 0 0 0 0,0-1 0 0 0,0 1 0 0 0,0-1 0 0 0,0 0 0 0 0,-1 0 0 0 0,1 0 1 0 0,6-2-1 0 0,-4 1-79 0 0,1 0 0 0 0,-1-1-1 0 0,1 0 1 0 0,-1 0 0 0 0,0-1 0 0 0,0 1 0 0 0,0-1 0 0 0,0-1 0 0 0,0 1 0 0 0,10-9 0 0 0,-12 10-58 0 0,-3 1-3 0 0,0 0 1 0 0,0 0 0 0 0,1 0 0 0 0,-1 0-1 0 0,0 0 1 0 0,0 0 0 0 0,0 0 0 0 0,0 0-1 0 0,-1 0 1 0 0,1 0 0 0 0,0 0 0 0 0,0-1-1 0 0,0-1 1 0 0,0 1-54 0 0,1 0-1 0 0,-1 1 1 0 0,0-1 0 0 0,0 0-1 0 0,0 0 1 0 0,-1 0 0 0 0,1 0-1 0 0,0 0 1 0 0,-1 0 0 0 0,1 0-1 0 0,-1-1 1 0 0,0 1 0 0 0,0 0-1 0 0,0 0 1 0 0,0-3 0 0 0,0 4 19 0 0,0 0 0 0 0,-1 0 0 0 0,1 0 0 0 0,-1 0 0 0 0,1 0 0 0 0,-1 0 0 0 0,1 0 0 0 0,-1 0 0 0 0,0 0 0 0 0,1 0 0 0 0,-1 0 0 0 0,0 1 0 0 0,0-1 0 0 0,0 0 0 0 0,0 0 0 0 0,0 1 0 0 0,1-1 0 0 0,-1 1 0 0 0,0-1 0 0 0,0 1 0 0 0,-1-1 0 0 0,1 1 0 0 0,0-1 0 0 0,0 1 0 0 0,0 0 0 0 0,0 0 0 0 0,0 0 0 0 0,0-1 0 0 0,0 1 0 0 0,0 0 0 0 0,-2 1 0 0 0,-7-1-160 0 0,-1 0 0 0 0,1 1 0 0 0,0 1 0 0 0,-1-1-1 0 0,1 2 1 0 0,0 0 0 0 0,0 0 0 0 0,0 0 0 0 0,-11 7 0 0 0,-11 7-318 0 0,-38 26 0 0 0,46-27 448 0 0,1 2 0 0 0,1 1 0 0 0,1 0 0 0 0,-29 34 0 0 0,46-47 96 0 0,-1 0 1 0 0,1 0-1 0 0,0 0 1 0 0,1 1-1 0 0,-1-1 1 0 0,1 1-1 0 0,-4 13 1 0 0,7-19-16 0 0,0 1 1 0 0,0-1-1 0 0,0 0 0 0 0,0 1 1 0 0,0-1-1 0 0,0 0 0 0 0,1 1 1 0 0,-1-1-1 0 0,0 0 0 0 0,0 1 1 0 0,1-1-1 0 0,-1 0 1 0 0,1 0-1 0 0,0 1 0 0 0,-1-1 1 0 0,1 0-1 0 0,0 0 0 0 0,-1 0 1 0 0,1 0-1 0 0,0 0 0 0 0,0 0 1 0 0,0 0-1 0 0,0 0 0 0 0,0 0 1 0 0,0 0-1 0 0,0-1 0 0 0,1 1 1 0 0,-1 0-1 0 0,0-1 1 0 0,0 1-1 0 0,0-1 0 0 0,1 1 1 0 0,0-1-1 0 0,4 3 30 0 0,1-1 0 0 0,-1-1 1 0 0,0 1-1 0 0,1-1 0 0 0,7 0 0 0 0,12-1 59 0 0,-14 0-103 0 0,1 0 0 0 0,20 2 0 0 0,66 16-4689 0 0,-83-14-653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4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77 11055 0 0,'-1'-9'1002'0'0,"0"-59"4654"0"0,0 70-5074 0 0,-12 13 2 0 0,0 2 0 0 0,2 0-1 0 0,0 0 1 0 0,-14 32 0 0 0,15-29-251 0 0,-3 8 68 0 0,0 2-1 0 0,-9 33 1 0 0,-11 63-311 0 0,26-90-1822 0 0,5-21-136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4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0,'0'0'10551'0'0,"1"1"-9831"0"0,14 21 1129 0 0,16 33 0 0 0,-15-25-1139 0 0,104 159 1674 0 0,-94-151-2192 0 0,-12-17-228 0 0,31 35 1 0 0,-22-34-2443 0 0,2-2-3640 0 0,-10-11-606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4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547 147 11887 0 0,'20'-22'616'0'0,"43"-37"0"0"0,-51 49-76 0 0,1 1 1 0 0,0 0-1 0 0,1 1 0 0 0,0 0 0 0 0,18-6 1 0 0,-28 12-222 0 0,-1 1 1 0 0,1 0 0 0 0,0 0 0 0 0,0 0-1 0 0,-1 0 1 0 0,1 1 0 0 0,0 0-1 0 0,0 0 1 0 0,0 0 0 0 0,5 0 0 0 0,-7 1-231 0 0,-1-1 1 0 0,1 1-1 0 0,-1-1 1 0 0,0 1-1 0 0,1-1 1 0 0,-1 1 0 0 0,0 0-1 0 0,1-1 1 0 0,-1 1-1 0 0,0 0 1 0 0,0 0-1 0 0,0 0 1 0 0,1 0-1 0 0,-1 0 1 0 0,-1 0 0 0 0,1 0-1 0 0,0 1 1 0 0,0-1-1 0 0,0 0 1 0 0,0 1-1 0 0,-1-1 1 0 0,1 0 0 0 0,-1 1-1 0 0,1-1 1 0 0,-1 0-1 0 0,1 1 1 0 0,-1-1-1 0 0,0 1 1 0 0,0 1-1 0 0,1 3-2 0 0,-2 0-1 0 0,1 0 1 0 0,0 0-1 0 0,-1 0 0 0 0,0 0 1 0 0,-1 0-1 0 0,1 0 0 0 0,-1 0 1 0 0,0-1-1 0 0,-1 1 0 0 0,1-1 1 0 0,-4 6-1 0 0,-5 7-20 0 0,0-2 1 0 0,-16 20-1 0 0,12-18-54 0 0,-1-1-1 0 0,-1 0 1 0 0,0-2 0 0 0,-1 0 0 0 0,-1 0 0 0 0,0-2-1 0 0,-1 0 1 0 0,0-2 0 0 0,-1 0 0 0 0,0-1 0 0 0,0-1-1 0 0,-37 10 1 0 0,8-8-176 0 0,0-2 0 0 0,0-2 0 0 0,-1-2 0 0 0,-53-2 0 0 0,79-3-225 0 0,1-1 0 0 0,-1-1 0 0 0,-41-10 0 0 0,66 12 379 0 0,0 0 0 0 0,-1 0 0 0 0,1 0 0 0 0,0 0 0 0 0,0 0 1 0 0,-1 0-1 0 0,1 0 0 0 0,0 0 0 0 0,0 0 0 0 0,-1 0 0 0 0,1 0 0 0 0,0 0 0 0 0,0 0 0 0 0,0 0 0 0 0,-1 0 0 0 0,1 0 0 0 0,0-1 0 0 0,0 1 0 0 0,0 0 0 0 0,-1 0 1 0 0,1 0-1 0 0,0 0 0 0 0,0 0 0 0 0,0-1 0 0 0,0 1 0 0 0,-1 0 0 0 0,1 0 0 0 0,0 0 0 0 0,0-1 0 0 0,0 1 0 0 0,0 0 0 0 0,0 0 0 0 0,0-1 0 0 0,0 1 0 0 0,0 0 1 0 0,0 0-1 0 0,0 0 0 0 0,0-1 0 0 0,0 1 0 0 0,0 0 0 0 0,0 0 0 0 0,0-1 0 0 0,0 1 0 0 0,0 0 0 0 0,0 0 0 0 0,0-1 0 0 0,0 1 0 0 0,0 0 0 0 0,0 0 0 0 0,0 0 0 0 0,0-1 1 0 0,0 1-1 0 0,0 0 0 0 0,1 0 0 0 0,-1 0 0 0 0,0-1 0 0 0,0 1 0 0 0,0 0 0 0 0,0 0 0 0 0,1 0 0 0 0,-1 0 0 0 0,0-1 0 0 0,0 1 0 0 0,0 0 0 0 0,1 0 0 0 0,-1 0 1 0 0,14-8-94 0 0,-10 7 146 0 0,0 0 0 0 0,0 0 1 0 0,0 1-1 0 0,0-1 0 0 0,0 1 0 0 0,0 0 0 0 0,0 0 0 0 0,0 0 1 0 0,0 1-1 0 0,1-1 0 0 0,-1 1 0 0 0,0 0 0 0 0,-1 0 0 0 0,1 1 0 0 0,0-1 1 0 0,0 1-1 0 0,4 2 0 0 0,0 1 121 0 0,0-1 1 0 0,0 2-1 0 0,0-1 1 0 0,-1 1-1 0 0,1 1 1 0 0,6 8-1 0 0,-9-9-115 0 0,0 0-1 0 0,0 0 0 0 0,-1 1 1 0 0,0 0-1 0 0,0-1 1 0 0,-1 1-1 0 0,0 1 1 0 0,0-1-1 0 0,-1 0 0 0 0,0 1 1 0 0,0-1-1 0 0,-1 1 1 0 0,1 0-1 0 0,-2 0 1 0 0,1-1-1 0 0,-1 1 0 0 0,-1 0 1 0 0,1 0-1 0 0,-1 0 1 0 0,0-1-1 0 0,-3 10 0 0 0,-6 13-23 0 0,0-1 0 0 0,-2 0 0 0 0,-1 0 0 0 0,-17 26 0 0 0,-1 4 81 0 0,18-32-127 0 0,1 0-1 0 0,-11 38 1 0 0,21-58 19 0 0,0 1-1 0 0,0 0 1 0 0,1 0 0 0 0,0 0 0 0 0,0 0-1 0 0,1 0 1 0 0,0 0 0 0 0,0 0 0 0 0,1 0-1 0 0,0 0 1 0 0,1 0 0 0 0,0 0-1 0 0,4 13 1 0 0,5-4 74 0 0,-10-16-148 0 0,-1 0 1 0 0,1-1-1 0 0,-1 1 0 0 0,1-1 0 0 0,0 1 0 0 0,-1-1 0 0 0,1 1 0 0 0,0-1 0 0 0,-1 1 0 0 0,1-1 0 0 0,0 0 1 0 0,-1 1-1 0 0,1-1 0 0 0,0 0 0 0 0,0 0 0 0 0,-1 0 0 0 0,1 1 0 0 0,0-1 0 0 0,0 0 0 0 0,0 0 0 0 0,-1 0 1 0 0,1 0-1 0 0,0 0 0 0 0,1-1 0 0 0,7-2-1715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4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415 208 12495 0 0,'0'0'1134'0'0,"-2"0"-937"0"0,0-1 1 0 0,1 0 1 0 0,-1 0-1 0 0,1 0 1 0 0,-1 0-1 0 0,1 0 1 0 0,-1-1-1 0 0,1 1 0 0 0,0 0 1 0 0,0-1-1 0 0,0 1 1 0 0,-1 0-1 0 0,1-1 0 0 0,0 0 1 0 0,1 1-1 0 0,-1-1 1 0 0,0 1-1 0 0,0-1 1 0 0,1 0-1 0 0,-1 0 0 0 0,1 1 1 0 0,0-1-1 0 0,-1 0 1 0 0,1 0-1 0 0,0 0 1 0 0,0 0-1 0 0,0 1 0 0 0,0-4 1 0 0,2-83 1577 0 0,-2 88-1770 0 0,1-5 9 0 0,-1 0 1 0 0,-1 0-1 0 0,1 0 1 0 0,0 0-1 0 0,-1 0 1 0 0,0 0 0 0 0,0 0-1 0 0,-1 0 1 0 0,-2-5-1 0 0,4 9-17 0 0,-1 0 0 0 0,1 0 0 0 0,-1 0 0 0 0,1 0-1 0 0,-1 0 1 0 0,0 0 0 0 0,1 0 0 0 0,-1 0 0 0 0,0 0 0 0 0,0 0 0 0 0,0 1-1 0 0,0-1 1 0 0,1 0 0 0 0,-1 1 0 0 0,0-1 0 0 0,0 1 0 0 0,0-1 0 0 0,0 1-1 0 0,-1-1 1 0 0,1 1 0 0 0,0 0 0 0 0,0-1 0 0 0,-2 1 0 0 0,0-1-13 0 0,-1 1-33 0 0,0-1 1 0 0,1 1 0 0 0,-1 0 0 0 0,0 0 0 0 0,0 0-1 0 0,0 1 1 0 0,1-1 0 0 0,-1 1 0 0 0,0 0 0 0 0,1 0-1 0 0,-1 0 1 0 0,1 0 0 0 0,-6 3 0 0 0,-5 4-223 0 0,-24 15 1 0 0,30-18 243 0 0,-28 19-90 0 0,-63 55 0 0 0,87-69 252 0 0,1 2 0 0 0,0-1 0 0 0,1 2-1 0 0,0-1 1 0 0,1 1 0 0 0,1 1 0 0 0,0-1 0 0 0,-10 26 0 0 0,16-36-71 0 0,1 0 0 0 0,0 0 0 0 0,0 0 1 0 0,1 0-1 0 0,-1 0 0 0 0,1 0 0 0 0,-1 1 0 0 0,1-1 0 0 0,0 0 1 0 0,0 0-1 0 0,0 1 0 0 0,1-1 0 0 0,-1 0 0 0 0,1 0 0 0 0,0 1 1 0 0,1 3-1 0 0,-1-6-36 0 0,-1-1 0 0 0,1 1 0 0 0,0 0-1 0 0,-1 0 1 0 0,1-1 0 0 0,0 1 0 0 0,0 0 0 0 0,0-1 0 0 0,-1 1 0 0 0,1-1 0 0 0,0 1 0 0 0,0-1 0 0 0,0 1-1 0 0,0-1 1 0 0,0 0 0 0 0,0 1 0 0 0,0-1 0 0 0,0 0 0 0 0,0 0 0 0 0,2 0 0 0 0,20 0 237 0 0,-23 0-257 0 0,11-2 50 0 0,0 0 0 0 0,0-1-1 0 0,0 0 1 0 0,-1 0 0 0 0,18-9-1 0 0,51-32 351 0 0,-43 24-339 0 0,-10 4-52 0 0,-12 7 5 0 0,24-11 0 0 0,-38 20-22 0 0,0 0-1 0 0,0 1 0 0 0,0-1 1 0 0,0 0-1 0 0,0 0 0 0 0,0 0 1 0 0,0 0-1 0 0,0 0 1 0 0,0 1-1 0 0,0-1 0 0 0,0 0 1 0 0,0 0-1 0 0,0 0 0 0 0,0 0 1 0 0,0 1-1 0 0,0-1 1 0 0,0 0-1 0 0,0 0 0 0 0,0 0 1 0 0,0 0-1 0 0,0 1 1 0 0,0-1-1 0 0,0 0 0 0 0,0 0 1 0 0,0 0-1 0 0,0 0 0 0 0,0 0 1 0 0,0 1-1 0 0,1-1 1 0 0,-1 0-1 0 0,0 0 0 0 0,0 0 1 0 0,0 0-1 0 0,0 0 1 0 0,0 0-1 0 0,0 0 0 0 0,1 0 1 0 0,-1 1-1 0 0,0-1 0 0 0,0 0 1 0 0,0 0-1 0 0,0 0 1 0 0,0 0-1 0 0,1 0 0 0 0,-1 0 1 0 0,0 0-1 0 0,0 0 1 0 0,0 0-1 0 0,0 0 0 0 0,1 0 1 0 0,-1 0-1 0 0,0 0 0 0 0,0 0 1 0 0,0 0-1 0 0,0 0 1 0 0,1 0-1 0 0,-1 0 0 0 0,0 0 1 0 0,0-1-1 0 0,-7 12 61 0 0,-2 2 0 0 0,1 1-1 0 0,0-1 1 0 0,0 1-1 0 0,-8 23 1 0 0,15-33-51 0 0,0 0 0 0 0,0 0 0 0 0,0 0 0 0 0,0 1 0 0 0,0-1-1 0 0,1 0 1 0 0,0 0 0 0 0,0 0 0 0 0,0 1 0 0 0,1-1 0 0 0,-1 0 0 0 0,2 6 0 0 0,0-9-50 0 0,-1 1 1 0 0,0-1-1 0 0,1 0 0 0 0,-1 0 0 0 0,0 0 1 0 0,1 0-1 0 0,0 0 0 0 0,-1 0 0 0 0,1-1 1 0 0,-1 1-1 0 0,1-1 0 0 0,0 1 0 0 0,0-1 1 0 0,1 1-1 0 0,0 0-204 0 0,29 4-3180 0 0,-14-4-3996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4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5 498 8751 0 0,'1'-3'5318'0'0,"0"-15"-2969"0"0,0-1 0 0 0,-1 1 0 0 0,-4-25 0 0 0,2 28-2012 0 0,1 0 0 0 0,0 0 0 0 0,1-1 0 0 0,1 1-1 0 0,0 0 1 0 0,6-25 0 0 0,-3 28-330 0 0,0 0-1 0 0,0 1 0 0 0,1-1 1 0 0,0 1-1 0 0,1 0 1 0 0,1 0-1 0 0,0 1 0 0 0,0 0 1 0 0,1 0-1 0 0,0 1 1 0 0,0 0-1 0 0,1 0 0 0 0,1 1 1 0 0,11-9-1 0 0,-3 7-213 0 0,0 0 0 0 0,1 1 0 0 0,-1 1 0 0 0,25-7 0 0 0,-7 5-779 0 0,53-6-1 0 0,-67 13 204 0 0,35 2 1 0 0,-16 1-101 0 0,-7 0 719 0 0,-1 0 1 0 0,1 3-1 0 0,0 1 0 0 0,-1 1 0 0 0,57 17 1 0 0,-85-20 472 0 0,0 0 0 0 0,-1 0 1 0 0,1 1-1 0 0,-1 0 1 0 0,1 0-1 0 0,-1 0 1 0 0,0 0-1 0 0,4 5 1 0 0,-7-7 142 0 0,4 2-338 0 0,-1 0 1 0 0,1-1 0 0 0,0 0-1 0 0,0 0 1 0 0,0-1-1 0 0,0 1 1 0 0,0-1 0 0 0,0 0-1 0 0,0 0 1 0 0,1-1-1 0 0,-1 0 1 0 0,0 0 0 0 0,0 0-1 0 0,0 0 1 0 0,1-1-1 0 0,-1 0 1 0 0,0 0 0 0 0,0 0-1 0 0,9-4 1 0 0,-1 0-90 0 0,-1-1 1 0 0,16-9-1 0 0,-24 12-15 0 0,0 0-1 0 0,1 0 1 0 0,-1 0-1 0 0,0-1 0 0 0,0 1 1 0 0,-1-1-1 0 0,1 0 1 0 0,-1 0-1 0 0,3-5 0 0 0,-2 0 13 0 0,-4 9-24 0 0,0-1 1 0 0,1 1-1 0 0,-1 0 0 0 0,0-1 1 0 0,0 1-1 0 0,0-1 1 0 0,0 1-1 0 0,0 0 0 0 0,0-1 1 0 0,0 1-1 0 0,0-1 1 0 0,0 1-1 0 0,0 0 0 0 0,0-1 1 0 0,0 1-1 0 0,0 0 0 0 0,0-1 1 0 0,0 1-1 0 0,0-1 1 0 0,0 1-1 0 0,0 0 0 0 0,0-1 1 0 0,-1 1-1 0 0,1 0 1 0 0,0-1-1 0 0,0 1 0 0 0,0 0 1 0 0,-1-1-1 0 0,1 1 1 0 0,0 0-1 0 0,-1-1 0 0 0,1 1 1 0 0,0 0-1 0 0,0 0 1 0 0,-1-1-1 0 0,1 1 0 0 0,0 0 1 0 0,-1 0-1 0 0,1 0 1 0 0,-1 0-1 0 0,1-1 0 0 0,0 1 1 0 0,-1 0-1 0 0,1 0 1 0 0,-1 0-1 0 0,1 0 0 0 0,-1 0-8 0 0,-3-1-46 0 0,0-1 0 0 0,-1 1 0 0 0,0 0 0 0 0,1 1 0 0 0,-1-1 0 0 0,0 1 0 0 0,1 0-1 0 0,-1 0 1 0 0,0 1 0 0 0,1-1 0 0 0,-1 1 0 0 0,1 0 0 0 0,-1 0 0 0 0,-5 3 0 0 0,-8 3-318 0 0,-34 17 0 0 0,9-2 299 0 0,2 3-1 0 0,1 1 1 0 0,1 2-1 0 0,2 2 1 0 0,1 1 0 0 0,-58 64-1 0 0,94-94 76 0 0,-9 9 0 0 0,1 0 0 0 0,-11 19 0 0 0,18-27 0 0 0,-1 1 0 0 0,1-1 0 0 0,0 1 0 0 0,0 0 0 0 0,0 0 0 0 0,0-1 0 0 0,0 1 0 0 0,0 0 0 0 0,1 0 0 0 0,-1 0 0 0 0,1 0 0 0 0,0 0 0 0 0,0 0 0 0 0,0 0 0 0 0,1 0 0 0 0,-1 0 0 0 0,2 5 0 0 0,-1-6 0 0 0,0-1 0 0 0,0 1 0 0 0,1 0 0 0 0,-1 0 0 0 0,0-1 0 0 0,1 1 0 0 0,-1-1 0 0 0,1 1 0 0 0,0-1 0 0 0,-1 0 0 0 0,1 0 0 0 0,0 0 0 0 0,0 0 0 0 0,0 0 0 0 0,0 0 0 0 0,0 0 0 0 0,0-1 0 0 0,0 1 0 0 0,0 0 0 0 0,0-1 0 0 0,0 0 0 0 0,4 1 0 0 0,6-1 0 0 0,-1 1 0 0 0,21-3 0 0 0,23-4-900 0 0,85-22 0 0 0,52-25-1770 0 0,-176 47 914 0 0,-3 3-18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9215 0 0,'0'0'12470'0'0,"-2"2"-11845"0"0,-88 150 688 0 0,62-108-1208 0 0,-60 99 121 0 0,79-123-457 0 0,9-19-102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135 312 5063 0 0,'-3'5'275'0'0,"-1"-1"0"0"0,0 1 0 0 0,1-1 0 0 0,-1 0 0 0 0,-1 0 0 0 0,1 0 0 0 0,-9 5-1 0 0,-1-1 4326 0 0,-22 11-1 0 0,34-18-4374 0 0,0 0 0 0 0,-1 0 0 0 0,1-1 0 0 0,-1 1 0 0 0,0 0 0 0 0,1-1 0 0 0,-1 0 0 0 0,0 1 0 0 0,1-1 0 0 0,-1 0 0 0 0,1-1 0 0 0,-6 0 0 0 0,7 0-140 0 0,0 0 1 0 0,1 0-1 0 0,-1 0 1 0 0,0-1 0 0 0,1 1-1 0 0,-1 0 1 0 0,1-1-1 0 0,0 1 1 0 0,-1 0-1 0 0,1-1 1 0 0,0 1-1 0 0,0-1 1 0 0,0 1-1 0 0,0 0 1 0 0,0-3-1 0 0,0 4-48 0 0,0-7 82 0 0,1 1 0 0 0,0 0 0 0 0,1-1 0 0 0,-1 1 0 0 0,1 0 0 0 0,0 0 0 0 0,1 0 0 0 0,-1 0 0 0 0,1 1 0 0 0,1-1 0 0 0,-1 1 0 0 0,1-1 0 0 0,4-4 0 0 0,6-6 27 0 0,1 0 0 0 0,24-21 0 0 0,117-79-23 0 0,-136 102-66 0 0,1 1 1 0 0,43-19-1 0 0,-50 27 56 0 0,-1 0 1 0 0,1 1-1 0 0,1 0 0 0 0,-1 1 1 0 0,0 1-1 0 0,19-2 0 0 0,-28 4-67 0 0,-1 0-1 0 0,1 0 0 0 0,-1 1 1 0 0,1-1-1 0 0,-1 1 1 0 0,1 0-1 0 0,-1 0 0 0 0,1 1 1 0 0,-1-1-1 0 0,0 1 1 0 0,1 0-1 0 0,-1 0 0 0 0,0 0 1 0 0,0 1-1 0 0,-1 0 1 0 0,1-1-1 0 0,0 1 0 0 0,-1 0 1 0 0,0 1-1 0 0,1-1 1 0 0,-2 1-1 0 0,1-1 0 0 0,0 1 1 0 0,-1 0-1 0 0,1 0 1 0 0,-1 0-1 0 0,0 0 0 0 0,0 0 1 0 0,-1 1-1 0 0,1-1 1 0 0,-1 1-1 0 0,0-1 1 0 0,0 1-1 0 0,-1-1 0 0 0,1 1 1 0 0,-1 9-1 0 0,-1-4 10 0 0,1 0 0 0 0,-2-1 0 0 0,1 1 0 0 0,-1 0 0 0 0,-1 0 0 0 0,-5 14 0 0 0,-30 53 65 0 0,4-8-428 0 0,33-66 123 0 0,0 0 0 0 0,0 0 0 0 0,0-1 0 0 0,0 1-1 0 0,1 0 1 0 0,-1 0 0 0 0,1 0 0 0 0,0 0 0 0 0,-1 0-1 0 0,2 4 1 0 0,0-4-1672 0 0,5 2-86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285 365 5983 0 0,'0'0'464'0'0,"1"1"-305"0"0,8 11 709 0 0,-5-6 2218 0 0,0 0 0 0 0,0 0 0 0 0,3 9 2173 0 0,-19-14-4444 0 0,9-1-736 0 0,0 1 0 0 0,1-1 0 0 0,-1 0 0 0 0,0-1 0 0 0,0 1 0 0 0,-3-1 0 0 0,-22-5 44 0 0,0-1 0 0 0,0-2 0 0 0,1-1 0 0 0,0-1 0 0 0,1-1 0 0 0,0-1 0 0 0,-26-19 0 0 0,49 30-131 0 0,0-1 1 0 0,0 1-1 0 0,1 0 0 0 0,-1-1 0 0 0,1 1 0 0 0,-1-1 1 0 0,1 0-1 0 0,0 0 0 0 0,0 0 0 0 0,1 0 0 0 0,-1 0 1 0 0,1 0-1 0 0,-1-1 0 0 0,1 1 0 0 0,0 0 0 0 0,0-1 1 0 0,0 1-1 0 0,1-1 0 0 0,-1 1 0 0 0,1-1 0 0 0,0 1 1 0 0,0-6-1 0 0,1 4-9 0 0,0 0 1 0 0,0 0 0 0 0,0 1-1 0 0,1-1 1 0 0,0 1-1 0 0,0-1 1 0 0,0 1-1 0 0,0-1 1 0 0,1 1-1 0 0,-1 0 1 0 0,1 0 0 0 0,0 0-1 0 0,1 1 1 0 0,-1-1-1 0 0,0 1 1 0 0,5-4-1 0 0,21-14-149 0 0,0 1-1 0 0,1 2 0 0 0,1 1 0 0 0,1 1 0 0 0,0 1 1 0 0,1 2-1 0 0,0 2 0 0 0,44-10 0 0 0,-59 18 317 0 0,1 0 0 0 0,0 2 0 0 0,0 0 1 0 0,0 1-1 0 0,0 0 0 0 0,0 2 0 0 0,0 1 0 0 0,0 0 0 0 0,-1 1 0 0 0,1 1 0 0 0,32 13 0 0 0,-45-15-91 0 0,-1-1-1 0 0,0 1 1 0 0,0 0-1 0 0,0 0 0 0 0,0 1 1 0 0,0-1-1 0 0,-1 1 0 0 0,1 0 1 0 0,-1 0-1 0 0,0 1 0 0 0,-1-1 1 0 0,5 7-1 0 0,-6-8-33 0 0,-1 0-1 0 0,1 0 1 0 0,-1 1-1 0 0,1-1 1 0 0,-1 1-1 0 0,0-1 1 0 0,0 1-1 0 0,-1-1 1 0 0,1 1 0 0 0,-1-1-1 0 0,0 1 1 0 0,0 0-1 0 0,0-1 1 0 0,0 1-1 0 0,-1-1 1 0 0,1 1-1 0 0,-1 0 1 0 0,0-1-1 0 0,0 1 1 0 0,0-1 0 0 0,-2 4-1 0 0,-2 2-9 0 0,-1 1-1 0 0,0-1 1 0 0,0-1-1 0 0,-1 1 1 0 0,0-1 0 0 0,0 0-1 0 0,-1-1 1 0 0,0 0-1 0 0,-15 11 1 0 0,-10 4-71 0 0,-44 21 1 0 0,75-42 47 0 0,-24 12-560 0 0,0-1 0 0 0,-1-1 0 0 0,0-1 0 0 0,0-2 1 0 0,-1-1-1 0 0,0-1 0 0 0,-32 2 0 0 0,36-8-1273 0 0,4-3-302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1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 10591 0 0,'0'0'819'0'0,"2"0"-534"0"0,-2 0-264 0 0,0 0 0 0 0,1-1-1 0 0,-1 1 1 0 0,0 0-1 0 0,1 0 1 0 0,-1 0 0 0 0,0 0-1 0 0,1 0 1 0 0,-1 0 0 0 0,0 0-1 0 0,1 0 1 0 0,-1 0-1 0 0,1 1 1 0 0,-1-1 0 0 0,0 0-1 0 0,1 0 1 0 0,-1 0-1 0 0,0 0 1 0 0,1 0 0 0 0,-1 0-1 0 0,0 1 1 0 0,0-1 0 0 0,1 0-1 0 0,-1 0 1 0 0,0 1-1 0 0,0-1 1 0 0,1 0 0 0 0,-1 0-1 0 0,0 1 1 0 0,0-1 0 0 0,1 0-1 0 0,-1 1 1 0 0,0-1-1 0 0,0 0 1 0 0,0 1 0 0 0,0-1-1 0 0,0 0 1 0 0,0 1 0 0 0,1-1-1 0 0,-1 0 1 0 0,0 1-1 0 0,0-1 1 0 0,0 0 0 0 0,0 1-1 0 0,0-1 1 0 0,0 0-1 0 0,0 1 1 0 0,0-1 0 0 0,-1 0-1 0 0,1 1 1 0 0,0-1 0 0 0,0 1-1 0 0,0-1 105 0 0,-1 8 321 0 0,0-1 1 0 0,0 1-1 0 0,-1-1 1 0 0,0 0-1 0 0,0 1 0 0 0,0-1 1 0 0,-1 0-1 0 0,0-1 1 0 0,-8 12-1 0 0,-3 5-23 0 0,-23 27 0 0 0,-8 6 78 0 0,-80 105 861 0 0,-142 266 1267 0 0,245-384-2730 0 0,2 0 0 0 0,-17 53 0 0 0,31-71-2462 0 0,6-23 1033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64 5527 0 0,'0'0'250'0'0,"-1"2"-2"0"0,-3 3-134 0 0,0 0 1 0 0,0 0-1 0 0,0 0 0 0 0,-8 9 7182 0 0,14-4-525 0 0,1-8-6579 0 0,0 0 0 0 0,0-1 0 0 0,0 1 0 0 0,1-1 1 0 0,-1 0-1 0 0,0 0 0 0 0,1 0 0 0 0,-1 0 1 0 0,1-1-1 0 0,-1 1 0 0 0,1-1 0 0 0,-1 0 1 0 0,1 0-1 0 0,0-1 0 0 0,-1 1 0 0 0,5-2 1 0 0,10-1 286 0 0,33-12 1 0 0,-44 13-298 0 0,51-19 249 0 0,54-30 0 0 0,-76 32-364 0 0,-28 13-84 0 0,-9 3-35 0 0,-5 3-163 0 0,-3 2 90 0 0,0-1 0 0 0,-1 1-1 0 0,1 1 1 0 0,0 0 0 0 0,0 0 0 0 0,0 1-1 0 0,1 0 1 0 0,-15 8 0 0 0,-7 4-15 0 0,11-7 118 0 0,-239 122-261 0 0,245-123 313 0 0,1 0 0 0 0,-13 11 0 0 0,22-16-20 0 0,0-1 0 0 0,0 1-1 0 0,0 0 1 0 0,1 0 0 0 0,-1 1-1 0 0,1-1 1 0 0,-1 0 0 0 0,1 1-1 0 0,0 0 1 0 0,1-1 0 0 0,-1 1-1 0 0,-1 6 1 0 0,3-9-5 0 0,-1 0 1 0 0,1 0-1 0 0,0 0 0 0 0,0 0 0 0 0,1 1 0 0 0,-1-1 1 0 0,0 0-1 0 0,0 0 0 0 0,0 0 0 0 0,1 0 0 0 0,-1 0 1 0 0,1 0-1 0 0,-1 0 0 0 0,1 0 0 0 0,-1 0 0 0 0,1 0 1 0 0,-1 0-1 0 0,1 0 0 0 0,0 0 0 0 0,0 0 0 0 0,-1-1 1 0 0,1 1-1 0 0,0 0 0 0 0,0 0 0 0 0,0-1 0 0 0,0 1 1 0 0,0-1-1 0 0,0 1 0 0 0,0-1 0 0 0,0 1 0 0 0,0-1 1 0 0,2 1-1 0 0,4 1 8 0 0,1 1 0 0 0,0-2 1 0 0,12 3-1 0 0,-14-3-1 0 0,25 3-318 0 0,0-2 0 0 0,0-1-1 0 0,0-1 1 0 0,51-7-1 0 0,-51 3-1350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0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79 2303 0 0,'1'-2'430'0'0,"19"-25"6824"0"0,8-12-2514 0 0,-27 37-4166 0 0,-2-6 1495 0 0,-8 8-1488 0 0,3 1-546 0 0,0 0 0 0 0,1 1 0 0 0,-1 0 0 0 0,1 0 0 0 0,0 1 1 0 0,0-1-1 0 0,0 1 0 0 0,0 0 0 0 0,-7 6 0 0 0,-5 5 113 0 0,-18 19 0 0 0,17-15-115 0 0,-67 71-97 0 0,17-11 64 0 0,61-70 67 0 0,0 2 0 0 0,1-1 0 0 0,0 1-1 0 0,-5 11 1 0 0,9-15-17 0 0,1-6-41 0 0,1 1 0 0 0,0-1 1 0 0,-1 1-1 0 0,1 0 0 0 0,0-1 0 0 0,0 1 0 0 0,-1 0 0 0 0,1 0 0 0 0,0-1 0 0 0,0 1 0 0 0,0 0 0 0 0,0-1 1 0 0,0 1-1 0 0,0 0 0 0 0,0 0 0 0 0,0-1 0 0 0,1 1 0 0 0,-1 0 0 0 0,0 1 17 0 0,0 1 47 0 0,3 0-35 0 0,0-1 0 0 0,0 1 1 0 0,0-1-1 0 0,1 0 0 0 0,-1 0 0 0 0,0 0 0 0 0,1 0 0 0 0,-1 0 0 0 0,1-1 0 0 0,0 0 0 0 0,-1 0 0 0 0,1 0 1 0 0,4 1-1 0 0,-2-2 28 0 0,1 1 0 0 0,-1-1 0 0 0,0-1 0 0 0,0 1 0 0 0,1-1 0 0 0,-1 0 0 0 0,9-3 0 0 0,-2 0 22 0 0,-1-1 0 0 0,1 0 0 0 0,-1-1 0 0 0,-1 0 0 0 0,1-1 0 0 0,-1 0 0 0 0,12-11 0 0 0,-7 6-90 0 0,-1-2 0 0 0,0 0 1 0 0,-1-1-1 0 0,0 0 0 0 0,-1-1 1 0 0,-1-1-1 0 0,14-24 0 0 0,-19 24 54 0 0,-7 12-19 0 0,-1-1 314 0 0,0 6-331 0 0,1-1-1 0 0,0 1 1 0 0,0 0 0 0 0,-1-1-1 0 0,1 1 1 0 0,0 0-1 0 0,-1-1 1 0 0,1 1 0 0 0,0 0-1 0 0,-1 0 1 0 0,1-1-1 0 0,0 1 1 0 0,-1 0 0 0 0,1 0-1 0 0,-1 0 1 0 0,1 0-1 0 0,-1-1 1 0 0,1 1 0 0 0,0 0-1 0 0,-1 0 1 0 0,1 0-1 0 0,-1 0 1 0 0,1 0 0 0 0,-1 0-1 0 0,1 0 1 0 0,-1 0-1 0 0,-14 3 299 0 0,10 1-328 0 0,1-1 0 0 0,-1 1-1 0 0,1 1 1 0 0,0-1 0 0 0,0 1 0 0 0,0-1 0 0 0,1 1 0 0 0,-1 0 0 0 0,1 1-1 0 0,1-1 1 0 0,-1 0 0 0 0,1 1 0 0 0,-1-1 0 0 0,2 1 0 0 0,-1 0-1 0 0,1 0 1 0 0,-2 10 0 0 0,3-14-195 0 0,0 0-1 0 0,1 0 1 0 0,-1 0-1 0 0,1 0 1 0 0,-1-1-1 0 0,1 1 1 0 0,-1 0-1 0 0,1 0 1 0 0,0 0-1 0 0,0-1 1 0 0,0 1-1 0 0,1 1 1 0 0,-1-2 86 0 0,0 1-1311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0 5527 0 0,'2'1'7967'0'0,"-1"0"-7428"0"0,1 0 0 0 0,0 0 0 0 0,-1 0-1 0 0,1 0 1 0 0,-1 0 0 0 0,0 1 0 0 0,1-1 0 0 0,-1 0 0 0 0,0 1 0 0 0,0-1 0 0 0,0 1-1 0 0,0-1 1 0 0,0 1 0 0 0,0-1 0 0 0,1 4 0 0 0,-1-1-313 0 0,0-1 1 0 0,0 1-1 0 0,-1 0 0 0 0,1-1 1 0 0,-1 1-1 0 0,0 0 1 0 0,0 5-1 0 0,-1 2-248 0 0,-1 1 1 0 0,-1-1-1 0 0,0 0 1 0 0,-5 14-1 0 0,-4 3 268 0 0,-1-1-1 0 0,-1 0 1 0 0,-17 24 0 0 0,-58 72 391 0 0,67-94-524 0 0,-116 147 189 0 0,96-128-336 0 0,-71 65 1 0 0,103-104 313 0 0,4-3-1166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94 289 3679 0 0,'7'-17'395'0'0,"5"-12"-456"0"0,16-32-1 0 0,-22 50 968 0 0,15-18-1 0 0,-14 21 989 0 0,0 0 0 0 0,15-12 1 0 0,30-16 5035 0 0,-33 24-5946 0 0,1 2 0 0 0,30-13 0 0 0,-36 18-877 0 0,-1 1-1 0 0,1 0 1 0 0,0 0-1 0 0,0 2 0 0 0,0 0 1 0 0,0 0-1 0 0,1 1 0 0 0,-1 1 1 0 0,20 2-1 0 0,-26-1 11 0 0,-1 1-1 0 0,1 0 1 0 0,-1 0 0 0 0,1 1-1 0 0,-1 0 1 0 0,0 0-1 0 0,0 0 1 0 0,0 1 0 0 0,-1 0-1 0 0,1 1 1 0 0,-1 0-1 0 0,0 0 1 0 0,0 0 0 0 0,0 0-1 0 0,5 8 1 0 0,-7-7-33 0 0,0-1 0 0 0,0 1 1 0 0,0 0-1 0 0,-1 0 0 0 0,0 0 0 0 0,-1 0 1 0 0,1 1-1 0 0,-1-1 0 0 0,0 1 1 0 0,-1 0-1 0 0,0-1 0 0 0,0 1 0 0 0,0 0 1 0 0,-1 0-1 0 0,0-1 0 0 0,0 1 0 0 0,-2 11 1 0 0,0-8-48 0 0,0 0 0 0 0,-1-1 0 0 0,0 1 0 0 0,-1-1 0 0 0,0 0 1 0 0,0 0-1 0 0,-1 0 0 0 0,0-1 0 0 0,-7 9 0 0 0,2-6 73 0 0,1 0 0 0 0,-2-1-1 0 0,1 0 1 0 0,-2 0 0 0 0,-17 11-1 0 0,-3-1 118 0 0,-1-3 0 0 0,-1 0 0 0 0,-68 22 0 0 0,74-30-456 0 0,-1-1 1 0 0,1-1-1 0 0,-1-1 0 0 0,0-1 0 0 0,-1-2 1 0 0,-50 0-1 0 0,74-4 64 0 0,1 0 0 0 0,-1 0 1 0 0,1 0-1 0 0,-11-4 0 0 0,14 4-25 0 0,-1 1 0 0 0,1-1 0 0 0,0 0 0 0 0,0-1-1 0 0,0 1 1 0 0,0 0 0 0 0,0-1 0 0 0,1 1 0 0 0,-1-1 0 0 0,0 1-1 0 0,1-1 1 0 0,-1 0 0 0 0,1 0 0 0 0,-3-3 0 0 0,0-9-1285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4607 0 0,'1'2'354'0'0,"13"22"-156"0"0,1-1 2683 0 0,1 0 3313 0 0,-9-15-4240 0 0,0 0 0 0 0,0-1 1 0 0,14 12-1 0 0,-17-16-1638 0 0,1-1 0 0 0,-1 1 1 0 0,0-1-1 0 0,1 0 0 0 0,0 0 1 0 0,-1 0-1 0 0,1-1 0 0 0,0 0 0 0 0,10 2 1 0 0,1-2 75 0 0,0 0 1 0 0,0 0 0 0 0,21-4-1 0 0,-28 2-361 0 0,0 0-1 0 0,0-1 1 0 0,-1 0-1 0 0,1-1 1 0 0,-1 0-1 0 0,0 0 1 0 0,13-7-1 0 0,-13 5-21 0 0,-4 3-4 0 0,0 0-1 0 0,-1 0 1 0 0,1 0 0 0 0,-1 0-1 0 0,1-1 1 0 0,-1 0 0 0 0,0 0 0 0 0,0 0-1 0 0,0 0 1 0 0,0 0 0 0 0,-1 0 0 0 0,1-1-1 0 0,3-6 1 0 0,-6 9-7 0 0,1 0 0 0 0,-1 0 1 0 0,1 0-1 0 0,-1 0 0 0 0,1 0 0 0 0,-1 0 0 0 0,0 0 1 0 0,0 0-1 0 0,1 0 0 0 0,-1 0 0 0 0,0 0 0 0 0,0 0 0 0 0,0 0 1 0 0,0 0-1 0 0,0 0 0 0 0,0 0 0 0 0,0 0 0 0 0,-1 0 0 0 0,1 0 1 0 0,0 0-1 0 0,0 0 0 0 0,-1 0 0 0 0,1 0 0 0 0,-1 0 1 0 0,1 0-1 0 0,-1 0 0 0 0,0-1 0 0 0,0 0-22 0 0,0 1 7 0 0,0 0 0 0 0,0 0 0 0 0,0 0 0 0 0,0 0 0 0 0,0 0 0 0 0,0 0 0 0 0,0 0 0 0 0,0 1 0 0 0,-1-1 0 0 0,1 0 0 0 0,0 1 0 0 0,0-1-1 0 0,-1 1 1 0 0,1-1 0 0 0,0 1 0 0 0,-1-1 0 0 0,1 1 0 0 0,0 0 0 0 0,-1 0 0 0 0,1 0 0 0 0,-1-1 0 0 0,1 2 0 0 0,0-1 0 0 0,-3 0 0 0 0,-3 1-87 0 0,-1 0 0 0 0,1 1 0 0 0,-10 4 0 0 0,11-5 28 0 0,-32 12-161 0 0,1 2-1 0 0,0 1 1 0 0,-46 27 0 0 0,64-31 237 0 0,1 1 0 0 0,0 0 0 0 0,0 1 0 0 0,1 1 0 0 0,1 0 0 0 0,1 2 0 0 0,-21 27-1 0 0,30-36 61 0 0,1 1-1 0 0,0 0 1 0 0,0 1-1 0 0,1-1 1 0 0,0 1-1 0 0,-3 13 0 0 0,6-19-107 0 0,0-1 0 0 0,1 1-1 0 0,-1 0 1 0 0,1 0 0 0 0,0 0-1 0 0,0 0 1 0 0,1 0-1 0 0,0 7 1 0 0,0-9-123 0 0,0 0 1 0 0,-1 0-1 0 0,1 0 0 0 0,0 1 1 0 0,1-1-1 0 0,-1 0 0 0 0,0 0 0 0 0,0 0 1 0 0,1-1-1 0 0,-1 1 0 0 0,1 0 1 0 0,0 0-1 0 0,-1-1 0 0 0,1 1 1 0 0,3 1-1 0 0,9 5-7944 0 0</inkml:trace>
  <inkml:trace contextRef="#ctx0" brushRef="#br0" timeOffset="1">437 402 18487 0 0,'0'0'1675'0'0,"2"-9"-1350"0"0,-1 3-133 0 0,1 0-1 0 0,0 0 1 0 0,0-1-1 0 0,1 2 1 0 0,0-1-1 0 0,0 0 1 0 0,0 0-1 0 0,1 1 1 0 0,0 0-1 0 0,0 0 1 0 0,6-7-1 0 0,6-2 982 0 0,1-1-1 0 0,19-12 0 0 0,-4 4-542 0 0,95-67-143 0 0,-107 77-487 0 0,2 1 0 0 0,0 1 0 0 0,0 1 0 0 0,32-10 0 0 0,-42 17-64 0 0,0 0-1 0 0,21-2 1 0 0,-29 5 47 0 0,-1-1 1 0 0,0 1-1 0 0,0 0 0 0 0,0 0 1 0 0,1 0-1 0 0,-1 1 0 0 0,0-1 1 0 0,0 1-1 0 0,0 0 1 0 0,0 0-1 0 0,0 0 0 0 0,0 0 1 0 0,0 0-1 0 0,0 1 0 0 0,0 0 1 0 0,2 1-1 0 0,-4-2 9 0 0,0 1 0 0 0,0-1 0 0 0,0 0 0 0 0,0 1 0 0 0,0-1 0 0 0,0 1 0 0 0,-1-1-1 0 0,1 1 1 0 0,-1-1 0 0 0,1 1 0 0 0,-1 0 0 0 0,1-1 0 0 0,-1 1 0 0 0,0 0 0 0 0,0-1 0 0 0,0 1 0 0 0,0 0 0 0 0,0-1 0 0 0,0 1 0 0 0,-1 1 0 0 0,0 5 6 0 0,-1 0 0 0 0,-5 14 0 0 0,7-21 1 0 0,-9 21 47 0 0,-1-1 1 0 0,-1-1-1 0 0,-1 0 1 0 0,-24 31-1 0 0,-7 12 162 0 0,27-38-163 0 0,-19 34 245 0 0,32-54-370 0 0,1 1 0 0 0,0 0 0 0 0,-1 0 0 0 0,2 0 0 0 0,-1 1 0 0 0,1-1 0 0 0,0 0 0 0 0,0 8 0 0 0,1-13-42 0 0,0-1-1 0 0,1 1 1 0 0,-1-1 0 0 0,0 1 0 0 0,1-1-1 0 0,-1 1 1 0 0,1-1 0 0 0,-1 1-1 0 0,1-1 1 0 0,-1 0 0 0 0,1 1 0 0 0,-1-1-1 0 0,1 0 1 0 0,-1 1 0 0 0,1-1 0 0 0,-1 0-1 0 0,1 0 1 0 0,-1 1 0 0 0,1-1 0 0 0,1 0-1 0 0,12 3-9084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2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76 392 17711 0 0,'0'0'811'0'0,"-1"1"-19"0"0,-10 20 1067 0 0,-25 33 0 0 0,35-53-1115 0 0,-1 3 437 0 0,2-4-1136 0 0,0 0-1 0 0,0 0 1 0 0,0 0-1 0 0,0 0 1 0 0,0 1-1 0 0,0-1 1 0 0,0 0-1 0 0,0 0 1 0 0,0 0-1 0 0,0 0 1 0 0,-1 1-1 0 0,1-1 1 0 0,0 0-1 0 0,0 0 1 0 0,0 0-1 0 0,0 0 1 0 0,0 0-1 0 0,0 1 1 0 0,0-1-1 0 0,-1 0 1 0 0,1 0-1 0 0,0 0 1 0 0,0 0-1 0 0,0 0 1 0 0,0 0-1 0 0,0 0 1 0 0,-1 1-1 0 0,1-1 1 0 0,0 0-1 0 0,0 0 1 0 0,0 0-1 0 0,0 0 1 0 0,-1 0-1 0 0,1 0 1 0 0,0 0-1 0 0,0 0 1 0 0,0 0-1 0 0,0 0 1 0 0,-1 0-1 0 0,1 0 1 0 0,0 0-1 0 0,0 0 1 0 0,0 0-1 0 0,0 0 1 0 0,-1 0-1 0 0,1 0 1 0 0,0-1-1 0 0,0 1 1 0 0,0 0-1 0 0,0 0 1 0 0,-1 0-1 0 0,1 0 1 0 0,0 0-1 0 0,0 0 1 0 0,0 0-1 0 0,0 0 1 0 0,0-1-1 0 0,0 1 1 0 0,0 0-1 0 0,-1 0 1 0 0,1 0-1 0 0,0 0 1 0 0,0 0-1 0 0,0-1 1 0 0,0 1-1 0 0,0 0 1 0 0,0 0-1 0 0,-2-2-32 0 0,0 0 0 0 0,1 0 0 0 0,-1-1 0 0 0,1 1 0 0 0,0 0 0 0 0,-1-1-1 0 0,1 1 1 0 0,0 0 0 0 0,0-1 0 0 0,1 1 0 0 0,-1-1 0 0 0,0 0 0 0 0,1 1 0 0 0,0-1 0 0 0,-1 1 0 0 0,1-1 0 0 0,0 0 0 0 0,0 1-1 0 0,1-1 1 0 0,-1 0 0 0 0,1 1 0 0 0,-1-1 0 0 0,2-2 0 0 0,1-7 33 0 0,1-1-1 0 0,0 1 1 0 0,9-15-1 0 0,10-20-162 0 0,37-55 1 0 0,-41 76 29 0 0,0 1 0 0 0,1 0 0 0 0,32-29 0 0 0,-42 46-42 0 0,0 0 1 0 0,0 1-1 0 0,1 0 0 0 0,0 1 0 0 0,0 0 0 0 0,0 0 0 0 0,1 2 0 0 0,0-1 0 0 0,0 1 0 0 0,16-3 0 0 0,-23 7 103 0 0,0 0 0 0 0,0-1 0 0 0,-1 1 1 0 0,1 1-1 0 0,0-1 0 0 0,0 1 0 0 0,-1 0 0 0 0,1 0 0 0 0,0 0 0 0 0,-1 1 1 0 0,1-1-1 0 0,-1 1 0 0 0,0 0 0 0 0,6 4 0 0 0,-3-2 26 0 0,-1 1-1 0 0,0-1 1 0 0,0 1-1 0 0,0 1 1 0 0,-1-1-1 0 0,0 1 1 0 0,0 0 0 0 0,5 7-1 0 0,-7-7 58 0 0,0 0 0 0 0,0 0 0 0 0,0 0-1 0 0,-1 0 1 0 0,0 0 0 0 0,-1 0 0 0 0,1 1 0 0 0,-1-1-1 0 0,-1 1 1 0 0,1-1 0 0 0,-1 1 0 0 0,0-1 0 0 0,0 1 0 0 0,-1-1-1 0 0,0 1 1 0 0,0-1 0 0 0,-1 0 0 0 0,1 1 0 0 0,-4 6-1 0 0,0-1 20 0 0,0-1 0 0 0,0 1-1 0 0,-1-1 1 0 0,-1 0 0 0 0,0-1-1 0 0,0 0 1 0 0,-1 0-1 0 0,-18 18 1 0 0,-82 63-41 0 0,90-79-86 0 0,0 0 1 0 0,0-1 0 0 0,-1 0 0 0 0,-31 11-1 0 0,46-20-30 0 0,-1-1 0 0 0,0 1 0 0 0,0-1 0 0 0,0 0 0 0 0,1 0 0 0 0,-1-1 0 0 0,0 0 0 0 0,-7 0 0 0 0,10 0-13 0 0,1 0 1 0 0,-1 0-1 0 0,1-1 1 0 0,0 1-1 0 0,-1-1 0 0 0,1 1 1 0 0,-1-1-1 0 0,1 1 1 0 0,0-1-1 0 0,0 0 0 0 0,-1 0 1 0 0,1 0-1 0 0,0 0 1 0 0,0 1-1 0 0,0-1 0 0 0,0-1 1 0 0,0 1-1 0 0,0 0 1 0 0,0 0-1 0 0,0 0 1 0 0,1 0-1 0 0,-1-1 0 0 0,0 1 1 0 0,1 0-1 0 0,-1-1 1 0 0,1 1-1 0 0,-1-1 0 0 0,1 1 1 0 0,0 0-1 0 0,0-1 1 0 0,-1 1-1 0 0,1-2 0 0 0,1-17-1746 0 0,3-4-71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12895 0 0,'0'3'6834'0'0,"-8"37"-3147"0"0,4-23-3431 0 0,-1 0-1 0 0,-1-1 0 0 0,-15 28 1 0 0,-4 0-38 0 0,-39 53 0 0 0,-40 36-122 0 0,40-52-99 0 0,-5 5 3 0 0,19-26 0 0 0,-43 69 0 0 0,29-16-548 0 0,63-111 360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25 16039 0 0,'-1'2'731'0'0,"-20"25"274"0"0,21-26-1213 0 0,-10 13 1510 0 0,9-13-1092 0 0,1-1 1 0 0,0 1 0 0 0,-1-1 0 0 0,1 1 0 0 0,0 0 0 0 0,-1-1 0 0 0,1 1 0 0 0,0 0 0 0 0,0-1 0 0 0,-1 1-1 0 0,1 0 1 0 0,0-1 0 0 0,0 1 0 0 0,0 0 0 0 0,0 0 0 0 0,0-1 0 0 0,0 1 0 0 0,0 0 0 0 0,0-1-1 0 0,0 1 1 0 0,1 0 0 0 0,-1 1 0 0 0,2-1-82 0 0,0 0 0 0 0,0 0 0 0 0,0 0-1 0 0,0 0 1 0 0,0 0 0 0 0,0 0 0 0 0,0 0 0 0 0,0 0-1 0 0,0-1 1 0 0,0 1 0 0 0,0-1 0 0 0,0 0 0 0 0,1 1-1 0 0,-1-1 1 0 0,0 0 0 0 0,0 0 0 0 0,0-1 0 0 0,1 1-1 0 0,-1 0 1 0 0,0-1 0 0 0,3 0 0 0 0,8-2 46 0 0,-1-1 1 0 0,17-6-1 0 0,-24 8-143 0 0,17-7 23 0 0,-1 0-1 0 0,0-1 0 0 0,-1-1 1 0 0,23-16-1 0 0,-36 21-43 0 0,-17 3 42 0 0,3 4-53 0 0,0 0 0 0 0,0 0 0 0 0,0 0 0 0 0,0 1 0 0 0,1 0 0 0 0,-1 0 0 0 0,0 0 0 0 0,-5 4 0 0 0,-52 31 0 0 0,46-26 0 0 0,-13 9 27 0 0,-31 24 0 0 0,50-34-22 0 0,1 1-1 0 0,-1-1 0 0 0,2 2 1 0 0,0-1-1 0 0,-12 18 0 0 0,20-24-6 0 0,-1-1 1 0 0,1 1-1 0 0,-1 0 1 0 0,1 0-1 0 0,-2 8 0 0 0,4-11-21 0 0,-1 0 0 0 0,1 1-1 0 0,0-1 1 0 0,0 0-1 0 0,-1 0 1 0 0,1 0 0 0 0,1 0-1 0 0,-1 1 1 0 0,0-1-1 0 0,0 0 1 0 0,1 0 0 0 0,-1 0-1 0 0,1 0 1 0 0,0 0-1 0 0,1 3 1 0 0,-1-4-61 0 0,-1-1 0 0 0,0 1 0 0 0,1-1 1 0 0,-1 1-1 0 0,1-1 0 0 0,-1 0 0 0 0,1 1 0 0 0,-1-1 0 0 0,1 1 0 0 0,0-1 0 0 0,-1 0 1 0 0,1 0-1 0 0,-1 1 0 0 0,1-1 0 0 0,0 0 0 0 0,-1 0 0 0 0,2 0 0 0 0,1 1-227 0 0,13 5-772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2 249 7367 0 0,'-2'10'13199'0'0,"4"-10"-12319"0"0,9-2-312 0 0,0-1 0 0 0,-1 0-1 0 0,0 0 1 0 0,1-1 0 0 0,14-8 0 0 0,49-32 637 0 0,-34 18-889 0 0,37-22-77 0 0,20-13 164 0 0,-75 50-334 0 0,-1 0 0 0 0,40-13 0 0 0,-58 22-72 0 0,1 1 0 0 0,0 0-1 0 0,0 0 1 0 0,0 1 0 0 0,0-1-1 0 0,0 1 1 0 0,1 0 0 0 0,-1 0 0 0 0,0 0-1 0 0,6 1 1 0 0,-8 0 2 0 0,-1-1 0 0 0,1 1 0 0 0,-1 0-1 0 0,0-1 1 0 0,1 1 0 0 0,-1 0 0 0 0,0 0 0 0 0,0 0 0 0 0,1 0-1 0 0,-1 0 1 0 0,0 0 0 0 0,0 0 0 0 0,0 0 0 0 0,0 0 0 0 0,0 0-1 0 0,-1 1 1 0 0,1-1 0 0 0,0 0 0 0 0,0 1 0 0 0,-1-1 0 0 0,1 0 0 0 0,-1 1-1 0 0,1-1 1 0 0,-1 1 0 0 0,0-1 0 0 0,0 1 0 0 0,0-1 0 0 0,1 1-1 0 0,-1-1 1 0 0,-1 4 0 0 0,0 3 8 0 0,0 1-1 0 0,-1 0 1 0 0,-1 0-1 0 0,1-1 1 0 0,-1 0-1 0 0,-1 1 1 0 0,-6 11-1 0 0,-2 7 17 0 0,3-8-2 0 0,5-10-13 0 0,0 0 0 0 0,0 0 0 0 0,-4 19 0 0 0,6-19-21 0 0,2-8-53 0 0,-2 10-2215 0 0,3-9 1941 0 0,0 2 3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24 7831 0 0,'2'-5'232'0'0,"10"-13"4003"0"0,-13 20-2219 0 0,-118 162 4131 0 0,66-95-4743 0 0,-2 8-373 0 0,4 2 0 0 0,2 2 0 0 0,-48 114 1 0 0,-103 260 1188 0 0,96-228-2027 0 0,52-115-189 0 0,15-45-772 0 0,36-65 351 0 0,-2-28-17134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69 14279 0 0,'-1'-1'1103'0'0,"-18"-14"9974"0"0,19 17-10456 0 0,1 0-519 0 0,0 1 0 0 0,0 0 0 0 0,0-1 0 0 0,0 1 0 0 0,0 0 0 0 0,1-1-1 0 0,-1 0 1 0 0,1 1 0 0 0,0-1 0 0 0,0 0 0 0 0,0 0 0 0 0,0 0 0 0 0,0 0-1 0 0,0 0 1 0 0,0 0 0 0 0,0 0 0 0 0,1-1 0 0 0,-1 1 0 0 0,1-1 0 0 0,-1 0-1 0 0,1 0 1 0 0,0 0 0 0 0,-1 0 0 0 0,7 1 0 0 0,6 2-17 0 0,1-2 0 0 0,0 0 0 0 0,21 1 0 0 0,-29-3 3 0 0,62 1 37 0 0,111-11 0 0 0,66-30 57 0 0,22-19-1761 0 0,-246 55 481 0 0,-7 2-49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79 6447 0 0,'1'-1'499'0'0,"13"-30"81"0"0,-11 23 1108 0 0,0 1-1 0 0,1 0 1 0 0,6-11 0 0 0,-9 17-672 0 0,-1 0-915 0 0,1 1 0 0 0,-1 0 0 0 0,0-1 0 0 0,0 1 0 0 0,0 0 0 0 0,0-1 0 0 0,1 1 0 0 0,-1 0 0 0 0,0 0 0 0 0,0-1 0 0 0,0 1 0 0 0,1 0 0 0 0,-1 0 0 0 0,0 0 0 0 0,0-1 0 0 0,1 1 0 0 0,-1 0 1 0 0,0 0-1 0 0,1 0 0 0 0,-1 0 0 0 0,0 0 0 0 0,1-1 0 0 0,-1 1 0 0 0,0 0 0 0 0,1 0 0 0 0,-1 0 0 0 0,0 0 0 0 0,1 0 0 0 0,-1 0 0 0 0,0 0 0 0 0,1 0 0 0 0,-1 0 0 0 0,0 0 0 0 0,1 0 0 0 0,-1 1 0 0 0,0-1 1 0 0,0 0-1 0 0,1 0 0 0 0,-1 0 0 0 0,0 0 0 0 0,1 0 0 0 0,-1 1 0 0 0,0-1 0 0 0,0 0 0 0 0,1 0 0 0 0,-1 0 0 0 0,0 1 0 0 0,0-1 0 0 0,1 0 0 0 0,-1 0 0 0 0,0 1 0 0 0,0-1 0 0 0,0 0 0 0 0,1 1 0 0 0,-1-1 1 0 0,0 0-1 0 0,0 0 0 0 0,0 1 0 0 0,0-1 0 0 0,0 0 0 0 0,0 1 0 0 0,1 4 52 0 0,0 0 0 0 0,0 0 0 0 0,-1-1 0 0 0,1 1 0 0 0,-1 0 0 0 0,-1 0 0 0 0,1 0 0 0 0,-1-1 0 0 0,1 1 0 0 0,-1 0 0 0 0,-1-1 0 0 0,1 1 0 0 0,-1 0 0 0 0,1-1 0 0 0,-4 6 0 0 0,-6 10 18 0 0,0-1 0 0 0,-15 19 0 0 0,15-23-115 0 0,-8 12-200 0 0,-2 0 0 0 0,-46 46 0 0 0,48-59-471 0 0,18-13-477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0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13 460 6911 0 0,'0'0'623'0'0,"-1"2"-514"0"0,-2 25 1990 0 0,1-11 7630 0 0,-1-36-8446 0 0,2 17-1170 0 0,0 0-1 0 0,1 0 1 0 0,-1-1 0 0 0,1 1 0 0 0,-1-5 0 0 0,3-5 87 0 0,0 1 0 0 0,0-1 1 0 0,1 1-1 0 0,1-1 0 0 0,0 1 0 0 0,1 0 0 0 0,0 0 0 0 0,7-12 0 0 0,11-14-169 0 0,28-34 0 0 0,-22 31-113 0 0,-20 28-103 0 0,1 0 0 0 0,1 1-1 0 0,0 0 1 0 0,0 1 0 0 0,1 0-1 0 0,1 0 1 0 0,0 2 0 0 0,0-1-1 0 0,1 2 1 0 0,0 0 0 0 0,26-11 0 0 0,3 1-522 0 0,39-13-1246 0 0,-80 30 1247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8287 0 0,'0'0'888'0'0,"-9"2"-888"0"0,1 3 0 0 0,1 4 1312 0 0,2 4 240 0 0,0-1 48 0 0,1 3 0 0 0,2 1-2048 0 0,4-4-408 0 0,2 1-80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528 814 11975 0 0,'1'-2'923'0'0,"-1"-5"-479"0"0,0-1 0 0 0,0 1 0 0 0,-1 0 0 0 0,-2-10 0 0 0,-1-13 3032 0 0,4 18-2855 0 0,1 0-1 0 0,0 0 1 0 0,1 0 0 0 0,0 0 0 0 0,0 1 0 0 0,1-1-1 0 0,6-13 1 0 0,39-79 368 0 0,-26 60-540 0 0,18-34-433 0 0,4 1 0 0 0,3 3 1 0 0,101-123-1 0 0,-102 145-872 0 0,-44 50 625 0 0,-15 9-178 0 0,2 1 351 0 0,1 1-1 0 0,1-1 0 0 0,-1 2 1 0 0,-9 12-1 0 0,-31 45-80 0 0,50-66 136 0 0,-159 257-74 0 0,90-141 66 0 0,12-19-6 0 0,-45 107 0 0 0,84-161 122 0 0,3 0 0 0 0,1 1-1 0 0,3 1 1 0 0,1 0 0 0 0,-4 59 0 0 0,12-85-68 0 0,-1-1-1 0 0,0 0 0 0 0,-2 0 1 0 0,0 0-1 0 0,-13 29 0 0 0,13-36-56 0 0,-2-1 0 0 0,1 0 0 0 0,-1 0 0 0 0,-1 0 0 0 0,0-1 0 0 0,0 0 0 0 0,-1-1 0 0 0,0 1 0 0 0,-16 10-1 0 0,12-10-455 0 0,-1 0 0 0 0,0-1 0 0 0,-1-1 0 0 0,0 0 0 0 0,0-1 0 0 0,-1 0 0 0 0,0-2 0 0 0,0 0-1 0 0,0 0 1 0 0,-18 1 0 0 0,16-6-860 0 0,1-1-28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6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95 17647 0 0,'-9'-1'1603'0'0,"2"1"-1243"0"0,5 0 56 0 0,4 1 85 0 0,3 2-312 0 0,1-1-1 0 0,-1 1 1 0 0,1-1-1 0 0,0 0 1 0 0,-1-1-1 0 0,1 1 1 0 0,0-1-1 0 0,0 0 1 0 0,10 0-1 0 0,62-3 772 0 0,-58 1-729 0 0,492-60 1045 0 0,-431 46-1466 0 0,23-4-960 0 0,-35 8-5642 0 0,-39 7-420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6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318 259 10911 0 0,'7'-2'192'0'0,"95"-29"967"0"0,-82 23-672 0 0,0 0 1 0 0,36-22 0 0 0,-52 27-329 0 0,0 1 0 0 0,0-2 0 0 0,0 1 0 0 0,-1 0 0 0 0,1-1 0 0 0,-1 0 0 0 0,0 0 0 0 0,0 0 0 0 0,0 0 0 0 0,-1 0 0 0 0,1 0 0 0 0,-1-1 0 0 0,0 1 0 0 0,0-1 0 0 0,-1 0 1 0 0,1 0-1 0 0,-1 0 0 0 0,0 1 0 0 0,0-10 0 0 0,-1 11 0 0 0,0-1 0 0 0,0 1 1 0 0,0 0-1 0 0,-1-1 0 0 0,1 1 0 0 0,-1 0 1 0 0,0-1-1 0 0,0 1 0 0 0,0 0 1 0 0,0 0-1 0 0,-1 0 0 0 0,1 0 1 0 0,-1 0-1 0 0,0 0 0 0 0,0 0 0 0 0,0 0 1 0 0,0 1-1 0 0,0-1 0 0 0,-1 1 1 0 0,1 0-1 0 0,-1-1 0 0 0,0 1 0 0 0,1 0 1 0 0,-1 1-1 0 0,0-1 0 0 0,0 0 1 0 0,0 1-1 0 0,-1 0 0 0 0,-4-2 1 0 0,-3 0-101 0 0,-1 1 0 0 0,1 0 1 0 0,-1 1-1 0 0,1 0 0 0 0,-1 1 1 0 0,0 0-1 0 0,1 1 0 0 0,-1 0 0 0 0,1 1 1 0 0,-1 0-1 0 0,1 1 0 0 0,-21 7 1 0 0,9 0 52 0 0,0 0 0 0 0,0 1-1 0 0,2 1 1 0 0,-41 30 0 0 0,-44 48 32 0 0,94-77-120 0 0,0 0 0 0 0,0 0 0 0 0,2 1 0 0 0,0 0 0 0 0,-16 30 0 0 0,20-28-12 0 0,5-4 49 0 0,1-11-54 0 0,1 0-1 0 0,-1 0 0 0 0,1 0 1 0 0,-1 0-1 0 0,1 0 1 0 0,-1 0-1 0 0,1 0 0 0 0,0-1 1 0 0,-1 1-1 0 0,1 0 0 0 0,0 0 1 0 0,-1-1-1 0 0,1 1 0 0 0,0 0 1 0 0,0-1-1 0 0,0 1 0 0 0,0-1 1 0 0,0 1-1 0 0,0-1 0 0 0,0 1 1 0 0,0-1-1 0 0,0 0 0 0 0,0 1 1 0 0,0-1-1 0 0,0 0 0 0 0,0 0 1 0 0,0 0-1 0 0,0 0 0 0 0,0 0 1 0 0,0 0-1 0 0,2 0 0 0 0,5-1 41 0 0,-1 1 0 0 0,1-1-1 0 0,8-3 1 0 0,-14 4-38 0 0,16-5 23 0 0,0 0-1 0 0,-1-2 1 0 0,0 0-1 0 0,21-11 1 0 0,-5-2-574 0 0,32-23 1 0 0,-64 42 491 0 0,0 0 1 0 0,0 0-1 0 0,0 0 0 0 0,0 1 1 0 0,0-1-1 0 0,0 0 1 0 0,0 1-1 0 0,1-1 0 0 0,-1 1 1 0 0,0-1-1 0 0,2 1 1 0 0,-2 0 1 0 0,0 0 1 0 0,-1 1 0 0 0,1-1 0 0 0,0 0 0 0 0,0 1 0 0 0,-1-1-1 0 0,1 1 1 0 0,0-1 0 0 0,-1 1 0 0 0,1-1 0 0 0,0 1-1 0 0,-1-1 1 0 0,1 1 0 0 0,0 1 0 0 0,4 3-29 0 0,-1-2-584 0 0,-1 1 0 0 0,1-1 0 0 0,0 0 1 0 0,7 4-1 0 0,10 1-4907 0 0,-5-4 105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1839 0 0,'2'0'134'0'0,"19"2"1854"0"0,-10-2 4713 0 0,-6-1-5903 0 0,-1-1 1 0 0,0 1-1 0 0,1-1 1 0 0,-1 1-1 0 0,0-1 1 0 0,0 0-1 0 0,0-1 1 0 0,4-3-1 0 0,32-27 1821 0 0,-10 7-1415 0 0,2 2-971 0 0,0 1-1 0 0,2 2 1 0 0,0 2-1 0 0,1 1 1 0 0,1 2-1 0 0,1 1 1 0 0,57-15-1 0 0,-87 28-154 0 0,-1 0-1 0 0,1 1 1 0 0,-1 0-1 0 0,1 1 1 0 0,-1-1 0 0 0,10 2-1 0 0,-14-1-57 0 0,-1 0 1 0 0,1 0-1 0 0,-1 1 0 0 0,0-1 0 0 0,1 1 1 0 0,-1-1-1 0 0,0 1 0 0 0,0-1 0 0 0,0 1 1 0 0,1 0-1 0 0,-1 0 0 0 0,0 0 0 0 0,0-1 0 0 0,0 1 1 0 0,0 0-1 0 0,0 0 0 0 0,0 0 0 0 0,0 1 1 0 0,-1-1-1 0 0,1 0 0 0 0,0 0 0 0 0,0 0 1 0 0,-1 1-1 0 0,1-1 0 0 0,-1 0 0 0 0,0 1 1 0 0,1-1-1 0 0,-1 0 0 0 0,0 1 0 0 0,1-1 1 0 0,-1 0-1 0 0,0 1 0 0 0,0-1 0 0 0,0 1 1 0 0,0-1-1 0 0,-1 2 0 0 0,0 4 45 0 0,0 0 0 0 0,0 0 0 0 0,-1 0 0 0 0,0 0 0 0 0,0-1-1 0 0,0 1 1 0 0,-5 8 0 0 0,-29 45 288 0 0,19-33-294 0 0,-11 18-11 0 0,-32 59-206 0 0,59-102-8 0 0,0 0 0 0 0,1 1-1 0 0,-1-1 1 0 0,0 0 0 0 0,1 1-1 0 0,-1-1 1 0 0,1 4 0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90 198 12439 0 0,'-2'1'566'0'0,"-9"11"23"0"0,-18 25 0 0 0,21-26 663 0 0,1 1 1 0 0,0-1-1 0 0,1 1 0 0 0,1 0 0 0 0,-6 16 0 0 0,7-10 196 0 0,8-22-192 0 0,8-26-557 0 0,4-35-556 0 0,-10 37-106 0 0,18-49-1 0 0,-21 68-38 0 0,1 0 0 0 0,1 0 0 0 0,0 0 0 0 0,0 1 0 0 0,1 0 0 0 0,0 0 0 0 0,0 0 0 0 0,0 1 0 0 0,10-8 0 0 0,-8 9-26 0 0,0-1-1 0 0,0 2 1 0 0,1-1-1 0 0,-1 1 1 0 0,1 0-1 0 0,1 1 1 0 0,-1 0-1 0 0,1 1 1 0 0,-1 0-1 0 0,1 0 1 0 0,0 1-1 0 0,0 0 1 0 0,0 1-1 0 0,0 0 1 0 0,0 0-1 0 0,0 1 1 0 0,0 1-1 0 0,1 0 1 0 0,-1 0-1 0 0,0 1 1 0 0,15 4-1 0 0,-7-1 13 0 0,0 1 0 0 0,-1 0 0 0 0,0 1 0 0 0,19 11 0 0 0,-32-15 17 0 0,1 0 0 0 0,-1 0 0 0 0,0 1 0 0 0,0-1-1 0 0,0 1 1 0 0,0 0 0 0 0,0 0 0 0 0,3 6 0 0 0,-5-7 14 0 0,-1 0 0 0 0,1 0 1 0 0,-1 0-1 0 0,1 0 0 0 0,-1 0 0 0 0,0 1 0 0 0,-1-1 0 0 0,1 0 0 0 0,0 1 0 0 0,-1-1 1 0 0,0 1-1 0 0,0-1 0 0 0,0 0 0 0 0,0 5 0 0 0,-1-4 25 0 0,0 0 0 0 0,0 0 0 0 0,-1 0 0 0 0,1-1 0 0 0,-1 1-1 0 0,1 0 1 0 0,-1-1 0 0 0,0 0 0 0 0,-1 1 0 0 0,1-1 0 0 0,0 0 0 0 0,-1 0 0 0 0,0 0-1 0 0,0 0 1 0 0,0-1 0 0 0,0 1 0 0 0,-5 3 0 0 0,-7 3 88 0 0,-1-1 0 0 0,-28 13 0 0 0,15-8-75 0 0,-141 72-1780 0 0,156-79 597 0 0,0 0 0 0 0,-26 7 0 0 0,23-9-636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4143 0 0,'0'0'319'0'0,"-1"1"148"0"0,-37 54 9167 0 0,5 7-6604 0 0,-22 66-1192 0 0,1 40 267 0 0,-9 20-587 0 0,24-99-628 0 0,-81 133 0 0 0,119-222-891 0 0,-9 18 35 0 0,0 0 1 0 0,-10 27-1 0 0,18-40-51 0 0,1-1 0 0 0,0 1 1 0 0,-1-1-1 0 0,1 1 0 0 0,1 0 1 0 0,-1-1-1 0 0,1 1 0 0 0,0 0 1 0 0,0-1-1 0 0,0 1 0 0 0,0 0 1 0 0,1-1-1 0 0,0 1 0 0 0,0 0 1 0 0,0-1-1 0 0,3 7 0 0 0,-3-10-964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58 12295 0 0,'0'0'563'0'0,"1"-2"-14"0"0,-1-1-382 0 0,10-12-118 0 0,13-23 5086 0 0,-33 43-4423 0 0,-6 5-565 0 0,0 1-1 0 0,1 1 1 0 0,-20 19 0 0 0,-38 46-146 0 0,24-24 26 0 0,27-30 43 0 0,-40 44 130 0 0,56-60-104 0 0,1 1-1 0 0,0-1 1 0 0,0 1-1 0 0,1 0 1 0 0,0 0-1 0 0,0 1 1 0 0,-4 15-1 0 0,8-22-59 0 0,-1 0 0 0 0,0 0 0 0 0,1 0 0 0 0,0 0 0 0 0,-1 0 0 0 0,1 0 0 0 0,0 0 0 0 0,0 0 0 0 0,0 0 0 0 0,0 0 0 0 0,0 0 0 0 0,1 0 0 0 0,-1 0 0 0 0,1 0 0 0 0,-1 0 0 0 0,1 0 0 0 0,0 0 0 0 0,0 0 0 0 0,0 0 0 0 0,0 0 0 0 0,0-1 0 0 0,0 1 0 0 0,0 0 0 0 0,0-1 0 0 0,1 1 0 0 0,-1-1 0 0 0,1 1 0 0 0,-1-1 0 0 0,1 0 0 0 0,0 0 0 0 0,-1 1 0 0 0,1-1 0 0 0,0 0 0 0 0,0-1 0 0 0,0 1 0 0 0,2 1 0 0 0,3 0 47 0 0,1-1 0 0 0,-1 0 0 0 0,1 0 1 0 0,-1 0-1 0 0,1-1 0 0 0,-1 0 0 0 0,1 0 0 0 0,13-3 0 0 0,11-3-4 0 0,0-2 0 0 0,0-1 0 0 0,-1-2 0 0 0,0-1-1 0 0,-1-1 1 0 0,40-24 0 0 0,-63 33-127 0 0,0-1-1 0 0,0 1 1 0 0,0-1 0 0 0,-1-1-1 0 0,1 1 1 0 0,-1-1-1 0 0,-1 0 1 0 0,8-10-1 0 0,-11 14 30 0 0,-1-1 0 0 0,1 0 0 0 0,0 0 0 0 0,-1 0-1 0 0,0 0 1 0 0,0 0 0 0 0,0-1 0 0 0,0 1-1 0 0,-1 0 1 0 0,1 0 0 0 0,-1-1 0 0 0,0 1-1 0 0,0 0 1 0 0,0-1 0 0 0,0 1 0 0 0,0 0-1 0 0,-1-1 1 0 0,0 1 0 0 0,0 0 0 0 0,1 0 0 0 0,-2-1-1 0 0,1 1 1 0 0,-2-4 0 0 0,-2 0 7 0 0,1-1-1 0 0,-1 1 1 0 0,-1 0 0 0 0,1 0 0 0 0,-1 0-1 0 0,0 1 1 0 0,-1 0 0 0 0,0 0 0 0 0,0 1-1 0 0,0 0 1 0 0,0 0 0 0 0,-15-7 0 0 0,2 3 0 0 0,-1 1 1 0 0,0 0 0 0 0,-41-8 0 0 0,52 14-23 0 0,8 2-78 0 0,32 0-3039 0 0,-7 0 1613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68 268 6911 0 0,'-7'5'715'0'0,"-4"2"-599"0"0,2-1 3089 0 0,0-1 1 0 0,-13 6 2872 0 0,22-11-6001 0 0,0 0 1 0 0,-1 0-1 0 0,1 0 0 0 0,-1 1 0 0 0,1-1 0 0 0,0 0 1 0 0,-1 0-1 0 0,1 0 0 0 0,-1 0 0 0 0,1 0 1 0 0,0-1-1 0 0,-1 1 0 0 0,1 0 0 0 0,-1 0 0 0 0,1 0 1 0 0,0 0-1 0 0,-1 0 0 0 0,1 0 0 0 0,0-1 1 0 0,-1 1-1 0 0,1 0 0 0 0,-1-1 0 0 0,1-4-63 0 0,0 0-1 0 0,0 0 0 0 0,0 0 1 0 0,0 0-1 0 0,1 0 1 0 0,0 0-1 0 0,0 0 1 0 0,1 0-1 0 0,-1 0 1 0 0,1 1-1 0 0,0-1 0 0 0,0 0 1 0 0,5-7-1 0 0,6-7 56 0 0,26-31 0 0 0,-27 35-20 0 0,-2 3 14 0 0,1 0-1 0 0,1 0 1 0 0,0 1 0 0 0,0 1 0 0 0,1 0 0 0 0,0 0 0 0 0,1 1-1 0 0,0 1 1 0 0,1 0 0 0 0,-1 1 0 0 0,1 1 0 0 0,1 0 0 0 0,-1 1-1 0 0,1 1 1 0 0,0 0 0 0 0,17-1 0 0 0,-28 5-4 0 0,0-1 0 0 0,0 1-1 0 0,1 1 1 0 0,-1-1 0 0 0,0 1 0 0 0,0 0 0 0 0,0 0 0 0 0,0 0-1 0 0,0 1 1 0 0,-1 0 0 0 0,1 0 0 0 0,6 3 0 0 0,-9-4-27 0 0,0 1 0 0 0,0-1 0 0 0,0 1 0 0 0,0 0 0 0 0,-1-1 0 0 0,1 1 0 0 0,0 0 0 0 0,-1 0 0 0 0,1 0 0 0 0,-1 0 0 0 0,0 0 0 0 0,0 1 0 0 0,0-1 0 0 0,0 0 0 0 0,0 0 0 0 0,0 1 0 0 0,0-1 0 0 0,-1 1 0 0 0,1-1 0 0 0,-1 1 0 0 0,0-1 0 0 0,0 1 0 0 0,0-1 0 0 0,0 1 0 0 0,0-1 0 0 0,-1 5 0 0 0,-2 5 17 0 0,0 0 0 0 0,0 0-1 0 0,-2-1 1 0 0,1 1 0 0 0,-8 13 0 0 0,-36 53 310 0 0,26-44-299 0 0,-37 63-2229 0 0,59-96 1246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51 12439 0 0,'5'-7'330'0'0,"1"-1"0"0"0,0 2 0 0 0,7-8-1 0 0,-11 12-123 0 0,-1 1-1 0 0,1 0 0 0 0,-1-1 1 0 0,1 1-1 0 0,0 0 1 0 0,0 0-1 0 0,-1 0 0 0 0,1 0 1 0 0,0 0-1 0 0,0 1 0 0 0,0-1 1 0 0,0 0-1 0 0,0 1 1 0 0,0 0-1 0 0,0-1 0 0 0,0 1 1 0 0,0 0-1 0 0,0 0 0 0 0,0 0 1 0 0,4 1-1 0 0,-5-1-108 0 0,0 1 0 0 0,1-1 0 0 0,-1 1 0 0 0,0-1 0 0 0,0 1 0 0 0,0 0 0 0 0,0 0 0 0 0,-1-1 0 0 0,1 1 0 0 0,0 0 0 0 0,0 0 0 0 0,0 0 0 0 0,-1 0 1 0 0,1 0-1 0 0,0 0 0 0 0,-1 0 0 0 0,1 0 0 0 0,-1 0 0 0 0,1 0 0 0 0,-1 1 0 0 0,0-1 0 0 0,1 0 0 0 0,-1 3 0 0 0,1 2 26 0 0,0 0 1 0 0,-1 1-1 0 0,0 7 1 0 0,-2 5 82 0 0,0-1 1 0 0,-1 0-1 0 0,-1 0 1 0 0,0-1-1 0 0,-8 19 1 0 0,-40 84 578 0 0,48-111-739 0 0,-122 241 1033 0 0,89-179-868 0 0,-83 147 136 0 0,-50 103 123 0 0,164-307-1171 0 0,0 0 0 0 0,1 1 0 0 0,-5 27 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0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1375 0 0,'0'0'11518'0'0,"0"3"-10876"0"0,-4 118 4064 0 0,4-84-4183 0 0,-1-1 1 0 0,-2 0 0 0 0,-14 69-1 0 0,3-63-237 0 0,-2 0 0 0 0,-2-1 0 0 0,-25 40-1 0 0,9-15-212 0 0,-58 130 125 0 0,92-195-995 0 0,-3 6 2062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3:5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 15319 0 0,'0'0'698'0'0,"0"2"-10"0"0,-8 22-490 0 0,4-12 187 0 0,1-1 0 0 0,0 1 0 0 0,0 0-1 0 0,-1 17 1 0 0,4-14 97 0 0,1 0 0 0 0,0-1 0 0 0,1 1 0 0 0,0-1-1 0 0,1 0 1 0 0,1 1 0 0 0,0-1 0 0 0,1-1 0 0 0,1 1 0 0 0,8 15-1 0 0,-4-12-286 0 0,0-1 0 0 0,1 0 0 0 0,1-1 0 0 0,0 0 0 0 0,1-1 0 0 0,1-1 0 0 0,20 17 0 0 0,-27-24-176 0 0,0-2-1 0 0,-1 1 1 0 0,2-1 0 0 0,-1 0-1 0 0,0-1 1 0 0,1 1-1 0 0,0-1 1 0 0,-1-1 0 0 0,1 0-1 0 0,13 2 1 0 0,-15-3-335 0 0,0-1 0 0 0,0 0 1 0 0,0 0-1 0 0,0 0 0 0 0,0-1 0 0 0,8-2 0 0 0,-8 1-776 0 0,0 0-1 0 0,-1 0 1 0 0,1 0-1 0 0,-1-1 1 0 0,1 0-1 0 0,8-6 1 0 0,2-5-5839 0 0</inkml:trace>
  <inkml:trace contextRef="#ctx0" brushRef="#br0" timeOffset="1">521 39 1839 0 0,'2'-10'52'0'0,"-2"7"25"0"0,1 0 0 0 0,0 0 0 0 0,11-17 15295 0 0,-12 25-14898 0 0,-1 0 0 0 0,0 0-1 0 0,0 0 1 0 0,0 0 0 0 0,0 0 0 0 0,-1-1 0 0 0,0 1 0 0 0,-3 6-1 0 0,-25 38 683 0 0,16-27-706 0 0,-67 105 993 0 0,-97 169-131 0 0,87-98-869 0 0,-27 50-3078 0 0,112-238 1254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01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369 126 2759 0 0,'36'-38'503'0'0,"-13"14"4207"0"0,47-40 3365 0 0,-64 100-4979 0 0,-8-12-2468 0 0,-1 1-1 0 0,-1-1 1 0 0,-1 0-1 0 0,-17 44 1 0 0,7-18-95 0 0,-11 32-222 0 0,-56 118 1 0 0,-54 68 171 0 0,112-221-468 0 0,-116 211-15 0 0,122-222-22 0 0,15-27-6 0 0,-1-1-1 0 0,-1 1 1 0 0,-8 12-1 0 0,12-19-107 0 0,3-5-179 0 0,15-20-426 0 0,0-2 0 0 0,-2 0-1 0 0,24-52 1 0 0,-16 30-744 0 0,1-1 1 0 0,-5 8-11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02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173 484 2303 0 0,'-1'1'167'0'0,"-29"19"1423"0"0,0 4 6919 0 0,27-22-8132 0 0,-1 1 0 0 0,1-1 0 0 0,-1 1 0 0 0,0-1 0 0 0,0 0 0 0 0,0-1 0 0 0,0 1 0 0 0,0-1 0 0 0,0 0 0 0 0,0 1 0 0 0,0-2 0 0 0,-1 1 0 0 0,1-1 0 0 0,0 1 0 0 0,-8-2 0 0 0,10 1-325 0 0,0 0-1 0 0,1 0 1 0 0,-1-1 0 0 0,0 1 0 0 0,0 0 0 0 0,0-1 0 0 0,1 0 0 0 0,-1 1-1 0 0,0-1 1 0 0,1 0 0 0 0,-1 0 0 0 0,1 0 0 0 0,-1 0 0 0 0,1 0 0 0 0,-1-1-1 0 0,1 1 1 0 0,0 0 0 0 0,-1-1 0 0 0,1 1 0 0 0,0-1 0 0 0,0 1 0 0 0,0-1-1 0 0,0 1 1 0 0,1-1 0 0 0,-1 0 0 0 0,0 1 0 0 0,1-1 0 0 0,-1 0 0 0 0,1 0-1 0 0,-1 0 1 0 0,1 1 0 0 0,0-1 0 0 0,0 0 0 0 0,0 0 0 0 0,0 0 0 0 0,0 0-1 0 0,0 1 1 0 0,1-4 0 0 0,0-3 60 0 0,1 0-1 0 0,0-1 1 0 0,0 1-1 0 0,1 0 0 0 0,5-13 1 0 0,25-39 43 0 0,-25 46-123 0 0,8-11-22 0 0,1 1 1 0 0,1 0-1 0 0,1 1 0 0 0,37-34 1 0 0,-19 24-29 0 0,2 2 1 0 0,44-27 0 0 0,-63 45 116 0 0,1 1 0 0 0,1 2 0 0 0,0 0-1 0 0,0 1 1 0 0,1 1 0 0 0,0 1 0 0 0,1 1 0 0 0,46-5-1 0 0,-56 10 64 0 0,-1 0 0 0 0,1 2-1 0 0,0 0 1 0 0,-1 0-1 0 0,1 1 1 0 0,-1 1-1 0 0,20 6 1 0 0,-24-5-66 0 0,1 0 0 0 0,-1 0 0 0 0,-1 1 0 0 0,1 0 0 0 0,-1 0 0 0 0,0 1 0 0 0,0 0 0 0 0,0 1 1 0 0,-1-1-1 0 0,0 2 0 0 0,7 8 0 0 0,-8-7-87 0 0,0-1-1 0 0,-1 1 1 0 0,0 1 0 0 0,0-1 0 0 0,-1 1 0 0 0,0-1 0 0 0,-1 1-1 0 0,0 0 1 0 0,0 1 0 0 0,-1-1 0 0 0,-1 0 0 0 0,1 1 0 0 0,-2 16-1 0 0,0-19-3 0 0,-1 0-1 0 0,0 1 0 0 0,0-1 1 0 0,-1 0-1 0 0,0 0 0 0 0,0 0 1 0 0,-1 0-1 0 0,0 0 0 0 0,0 0 1 0 0,-1-1-1 0 0,0 0 0 0 0,0 1 1 0 0,-1-2-1 0 0,0 1 0 0 0,0 0 0 0 0,-1-1 1 0 0,-8 8-1 0 0,-6 2-91 0 0,-1-2 1 0 0,0 0-1 0 0,-1-1 0 0 0,-28 12 0 0 0,-98 33-512 0 0,118-47 552 0 0,-1 0-181 0 0,-168 66-1587 0 0,196-75 226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0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5 4143 0 0,'2'0'191'0'0,"28"-5"13566"0"0,-31 6-12963 0 0,-14 12 185 0 0,0-1 1 0 0,-19 12 0 0 0,-7 5-592 0 0,3 2-322 0 0,1 1 0 0 0,-58 65 0 0 0,79-78-51 0 0,0 2-1 0 0,1 0 1 0 0,2 0 0 0 0,0 2-1 0 0,1-1 1 0 0,1 2 0 0 0,-8 26-1 0 0,16-41-28 0 0,1 0 0 0 0,0 1 0 0 0,0-1 0 0 0,1 1 0 0 0,0-1 0 0 0,0 1 0 0 0,1-1 0 0 0,1 1 0 0 0,2 14 0 0 0,-2-19 2 0 0,0 0 1 0 0,0 0-1 0 0,1 0 0 0 0,0 0 0 0 0,0 0 0 0 0,1-1 1 0 0,-1 1-1 0 0,1-1 0 0 0,0 1 0 0 0,0-1 0 0 0,1 0 1 0 0,-1 0-1 0 0,1-1 0 0 0,0 1 0 0 0,0-1 0 0 0,0 0 1 0 0,0 0-1 0 0,0 0 0 0 0,6 2 0 0 0,13 5-1371 0 0,0-2-3495 0 0,4-4-1949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0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0,'0'0'706'0'0,"0"2"-578"0"0,1 15 1059 0 0,1-1 1 0 0,0 0 0 0 0,1 0-1 0 0,1 0 1 0 0,1 0 0 0 0,0-1-1 0 0,1 1 1 0 0,0-1-1 0 0,1-1 1 0 0,15 23 0 0 0,-4-10-413 0 0,2 0 1 0 0,1-1 0 0 0,1-1-1 0 0,32 29 1 0 0,-23-27-531 0 0,1-2-1 0 0,1-1 1 0 0,64 34-1 0 0,-60-39-1306 0 0,68 23-1 0 0,-103-41 249 0 0,-9-19-9889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0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6447 0 0,'0'0'499'0'0,"-8"2"-38"0"0,0 2 606 0 0,-1 0-1 0 0,1 0 0 0 0,-1 1 1 0 0,1 0-1 0 0,0 0 0 0 0,1 1 1 0 0,-8 7-1 0 0,-47 50 1112 0 0,57-57-1887 0 0,-162 187 2883 0 0,138-158-2970 0 0,-1-2-1 0 0,-2-1 1 0 0,-65 51 0 0 0,94-81-201 0 0,0 0-1 0 0,0 0 0 0 0,0-1 1 0 0,0 1-1 0 0,0-1 0 0 0,0 0 1 0 0,-1 0-1 0 0,1 0 0 0 0,0-1 1 0 0,-1 1-1 0 0,1-1 0 0 0,0 1 1 0 0,-1-1-1 0 0,1 0 0 0 0,-5-1 0 0 0,6 1-59 0 0,1-1 0 0 0,-1 1-1 0 0,0-1 1 0 0,1 1-1 0 0,-1-1 1 0 0,1 0 0 0 0,-1 1-1 0 0,1-1 1 0 0,0 0-1 0 0,-1 0 1 0 0,1 0 0 0 0,0 0-1 0 0,-1 0 1 0 0,1-1-1 0 0,0 1 1 0 0,0 0 0 0 0,0 0-1 0 0,0-1 1 0 0,0 1-1 0 0,0-1 1 0 0,1 1 0 0 0,-1-1-1 0 0,0 1 1 0 0,1-1-1 0 0,-1 1 1 0 0,1-1 0 0 0,-1 1-1 0 0,1-1 1 0 0,0 0-1 0 0,0 1 1 0 0,0-1 0 0 0,0-3-1 0 0,4-13-2182 0 0,3 8-2398 0 0,1 1-1264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0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4143 0 0,'0'0'319'0'0,"-9"0"-198"0"0,-18 9 13429 0 0,26-7-12817 0 0,0 1-457 0 0,0-2-185 0 0,0 0 1 0 0,0 1-1 0 0,0-1 1 0 0,1 1-1 0 0,-1-1 1 0 0,0 1-1 0 0,1-1 1 0 0,-1 1-1 0 0,1-1 1 0 0,0 1-1 0 0,0 0 1 0 0,-1-1-1 0 0,1 1 1 0 0,0-1-1 0 0,0 1 1 0 0,0 0-1 0 0,1-1 1 0 0,-1 1-1 0 0,0 0 1 0 0,1 2-1 0 0,3 2 25 0 0,0 1 1 0 0,1-1-1 0 0,-1 0 0 0 0,1-1 0 0 0,0 1 1 0 0,1-1-1 0 0,-1 0 0 0 0,1 0 0 0 0,0 0 0 0 0,0-1 1 0 0,11 6-1 0 0,89 42 385 0 0,-101-50-458 0 0,0 0 1 0 0,0 1-1 0 0,0 0 0 0 0,-1 0 1 0 0,1 0-1 0 0,-1 1 0 0 0,1-1 1 0 0,-1 1-1 0 0,0 0 0 0 0,0 1 0 0 0,-1-1 1 0 0,4 6-1 0 0,-6-8-16 0 0,1 1 1 0 0,-1-1-1 0 0,0 1 1 0 0,0-1-1 0 0,0 1 0 0 0,-1 0 1 0 0,1 0-1 0 0,-1-1 0 0 0,1 1 1 0 0,-1 0-1 0 0,0 0 1 0 0,0 0-1 0 0,0 0 0 0 0,0-1 1 0 0,-1 1-1 0 0,1 0 0 0 0,-1 0 1 0 0,1-1-1 0 0,-1 1 1 0 0,0 0-1 0 0,0-1 0 0 0,-1 1 1 0 0,1 0-1 0 0,0-1 0 0 0,-4 5 1 0 0,-3 3 116 0 0,-1 1 0 0 0,0-2 0 0 0,0 1 0 0 0,-20 15 1 0 0,-49 27 208 0 0,32-23-349 0 0,-17 14-1789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0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14567 0 0,'0'0'3438'0'0,"0"2"-2418"0"0,-1 6-650 0 0,0-1 0 0 0,0 1 1 0 0,1 0-1 0 0,0-1 0 0 0,0 1 1 0 0,1 0-1 0 0,0-1 0 0 0,4 15 1 0 0,7 10 114 0 0,2-1 1 0 0,1 0-1 0 0,1-1 1 0 0,2 0 0 0 0,40 50-1 0 0,-35-55-2323 0 0,-20-22 1133 0 0,0 0 0 0 0,0-1 0 0 0,1 1 0 0 0,-1-1 0 0 0,1 0 0 0 0,0 0 0 0 0,-1 0 0 0 0,1-1 0 0 0,8 3 0 0 0,1-2-6367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0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15 14511 0 0,'-4'-14'7807'0'0,"4"16"-7566"0"0,-1 1 1 0 0,1 0-1 0 0,-1-1 1 0 0,0 1-1 0 0,0-1 1 0 0,0 1-1 0 0,-2 3 1 0 0,-3 8-48 0 0,-80 272 681 0 0,85-285-871 0 0,1-1-1 0 0,0 1 1 0 0,0-1-1 0 0,0 1 1 0 0,0-1-1 0 0,-1 1 1 0 0,1-1-1 0 0,0 0 1 0 0,0 1-1 0 0,-1-1 1 0 0,1 1 0 0 0,0-1-1 0 0,-1 0 1 0 0,1 1-1 0 0,0-1 1 0 0,-1 0-1 0 0,1 1 1 0 0,-1-1-1 0 0,1 0 1 0 0,-1 1-1 0 0,1-1 1 0 0,0 0-1 0 0,-1 0 1 0 0,1 0-1 0 0,-1 1 1 0 0,1-1 0 0 0,-1 0-1 0 0,1 0 1 0 0,-2 0-1 0 0,1 0 17 0 0,-1 0 1 0 0,1-1-1 0 0,0 1 0 0 0,-1 0 1 0 0,1-1-1 0 0,0 1 0 0 0,-1-1 1 0 0,1 1-1 0 0,0-1 0 0 0,0 0 0 0 0,-2-1 1 0 0,0 0 24 0 0,0 0 0 0 0,0 0 0 0 0,1-1 0 0 0,-1 1 1 0 0,1-1-1 0 0,-1 0 0 0 0,1 0 0 0 0,0 0 0 0 0,-3-5 0 0 0,4 5-5 0 0,0-1-1 0 0,0 1 0 0 0,0 0 0 0 0,0-1 1 0 0,1 1-1 0 0,0-1 0 0 0,-1 1 0 0 0,1-1 0 0 0,0 1 1 0 0,1-1-1 0 0,-1 1 0 0 0,1-1 0 0 0,-1 1 1 0 0,1 0-1 0 0,0-1 0 0 0,0 1 0 0 0,0 0 1 0 0,3-4-1 0 0,-2 3-21 0 0,-2 5-27 0 0,5-31 181 0 0,-4 28 36 0 0,-4 13-76 0 0,-15 62-119 0 0,-8 24-14 0 0,22-87-14 0 0,-125 375 107 0 0,-29-12-1148 0 0,150-357 863 0 0,0 0-67 0 0,0 0 0 0 0,1 1-1 0 0,-8 26 1 0 0,15-43 256 0 0,0 1 0 0 0,0-1 0 0 0,0 0 1 0 0,1 1-1 0 0,-1-1 0 0 0,0 0 0 0 0,0 1 0 0 0,0-1 0 0 0,0 0 1 0 0,1 1-1 0 0,-1-1 0 0 0,0 0 0 0 0,0 0 0 0 0,0 1 1 0 0,1-1-1 0 0,-1 0 0 0 0,0 0 0 0 0,1 1 0 0 0,-1-1 1 0 0,0 0-1 0 0,1 0 0 0 0,-1 0 0 0 0,0 1 0 0 0,1-1 1 0 0,-1 0-1 0 0,0 0 0 0 0,1 0 0 0 0,-1 0 0 0 0,0 0 0 0 0,1 0 1 0 0,-1 0-1 0 0,1 0 0 0 0,-1 0-5 0 0,4 0 12 0 0,-1 1-1 0 0,0-1 1 0 0,0 0 0 0 0,0-1-1 0 0,1 1 1 0 0,-1-1-1 0 0,0 1 1 0 0,0-1 0 0 0,0 0-1 0 0,0 0 1 0 0,0 0-1 0 0,0 0 1 0 0,0-1 0 0 0,5-3-1 0 0,1 0-353 0 0,-1-1 0 0 0,0-1 0 0 0,11-10 0 0 0,-13 11-138 0 0,0-1 1 0 0,-1 0 0 0 0,0 0-1 0 0,0-1 1 0 0,7-14 0 0 0,-9 15 210 0 0,15-29-1385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05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11 11519 0 0,'-8'-2'302'0'0,"-1"0"0"0"0,1 0 0 0 0,0 0 0 0 0,-1 1 0 0 0,1 0 0 0 0,0 1 0 0 0,-1 0 0 0 0,1 0 0 0 0,-9 2 0 0 0,13-2-125 0 0,1 1 0 0 0,-1 0 0 0 0,1 0 0 0 0,0 0-1 0 0,-1 0 1 0 0,1 0 0 0 0,0 1 0 0 0,0 0 0 0 0,0-1 0 0 0,0 1 0 0 0,0 0 0 0 0,0 1 0 0 0,0-1 0 0 0,1 0 0 0 0,-1 1 0 0 0,1-1 0 0 0,0 1-1 0 0,0 0 1 0 0,0 0 0 0 0,0 0 0 0 0,0 0 0 0 0,0 0 0 0 0,1 0 0 0 0,-2 5 0 0 0,1 1-50 0 0,0 0 0 0 0,1 0 0 0 0,0 0 0 0 0,0 1 0 0 0,1-1 0 0 0,0 0 0 0 0,1 0 0 0 0,0 1 1 0 0,0-1-1 0 0,1 0 0 0 0,0 0 0 0 0,5 13 0 0 0,6 10 196 0 0,33 60 1 0 0,-45-90-315 0 0,19 33 150 0 0,2-1 0 0 0,2 0 1 0 0,51 54-1 0 0,101 74 380 0 0,-164-152-513 0 0,1 1 1 0 0,-2 0-1 0 0,18 21 0 0 0,-26-28-21 0 0,-1-1-1 0 0,1 1 0 0 0,-1 0 0 0 0,0 0 0 0 0,0 0 1 0 0,0 0-1 0 0,-1 0 0 0 0,1 0 0 0 0,-1 0 0 0 0,0 1 1 0 0,-1-1-1 0 0,1 0 0 0 0,-1 1 0 0 0,1-1 0 0 0,-1 1 1 0 0,0-1-1 0 0,-1 0 0 0 0,-1 8 0 0 0,0-4 3 0 0,-2 1 0 0 0,1-1 0 0 0,-1 0 0 0 0,0 0 0 0 0,-1 0-1 0 0,0 0 1 0 0,0-1 0 0 0,-1 0 0 0 0,0 0 0 0 0,0 0 0 0 0,-11 9 0 0 0,-7 3 26 0 0,0 0 0 0 0,-29 15 0 0 0,-39 19 46 0 0,46-28-111 0 0,-64 46 0 0 0,109-71-368 0 0,3-1-165 0 0,8-5-715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0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45 2759 0 0,'-3'1'207'0'0,"-14"6"320"0"0,15-6 343 0 0,0 0 1 0 0,0 0-1 0 0,1 0 1 0 0,-1 0-1 0 0,1 1 1 0 0,-1-1-1 0 0,1 1 1 0 0,0-1-1 0 0,-1 1 1 0 0,1-1 0 0 0,0 1-1 0 0,0 0 1 0 0,-1 1-1 0 0,-2 11 1281 0 0,4-12-1039 0 0,2 1-653 0 0,-2-2-431 0 0,1 1 43 0 0,1 0 0 0 0,-1 0-1 0 0,0-1 1 0 0,1 1 0 0 0,-1 0 0 0 0,1 0-1 0 0,0-1 1 0 0,0 1 0 0 0,-1-1 0 0 0,1 1 0 0 0,0-1-1 0 0,0 0 1 0 0,0 0 0 0 0,0 0 0 0 0,1 0-1 0 0,-1 0 1 0 0,0 0 0 0 0,0 0 0 0 0,0-1-1 0 0,1 1 1 0 0,-1-1 0 0 0,0 0 0 0 0,4 0 0 0 0,18-3 441 0 0,0-1 0 0 0,-1-1 0 0 0,0-1 1 0 0,41-17-1 0 0,28-7 206 0 0,-48 20-516 0 0,-24 6-212 0 0,0 0 0 0 0,0-1 0 0 0,-1-2 0 0 0,29-12 0 0 0,-46 18-552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05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74 12439 0 0,'-36'-6'10160'0'0,"38"5"-9440"0"0,4-5-514 0 0,1 2-1 0 0,0-1 1 0 0,-1 1-1 0 0,1 0 1 0 0,1 0-1 0 0,-1 1 1 0 0,0-1 0 0 0,13-2-1 0 0,8-1-88 0 0,31-5 0 0 0,-34 8-171 0 0,0 2 1 0 0,1 0-1 0 0,-1 2 0 0 0,28 3 0 0 0,-34 0-3653 0 0,27 6 1 0 0,-23-2-3920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0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65 6447 0 0,'-8'1'328'0'0,"-1"0"-1"0"0,0 1 0 0 0,-9 2 0 0 0,1 5 9079 0 0,17-9-9264 0 0,0 0 1 0 0,0 0 0 0 0,0 0-1 0 0,-1 0 1 0 0,1 1-1 0 0,0-1 1 0 0,0 0 0 0 0,0 0-1 0 0,0 0 1 0 0,0 1-1 0 0,0-1 1 0 0,-1 0 0 0 0,1 0-1 0 0,0 1 1 0 0,0-1-1 0 0,0 0 1 0 0,0 0 0 0 0,0 1-1 0 0,0-1 1 0 0,0 0-1 0 0,0 0 1 0 0,0 1-1 0 0,0-1 1 0 0,0 0 0 0 0,0 0-1 0 0,0 1 1 0 0,0-1-1 0 0,0 0 1 0 0,1 0 0 0 0,-1 0-1 0 0,0 1 1 0 0,0-1-1 0 0,0 0 1 0 0,0 0 0 0 0,0 1-1 0 0,0-1 1 0 0,1 0-1 0 0,-1 0 1 0 0,5 9 330 0 0,-3-6-395 0 0,0-2-1 0 0,1 1 1 0 0,-1 0-1 0 0,1 0 1 0 0,0-1-1 0 0,0 0 0 0 0,-1 1 1 0 0,1-1-1 0 0,0 0 1 0 0,0 0-1 0 0,0-1 0 0 0,0 1 1 0 0,0-1-1 0 0,0 1 1 0 0,4-1-1 0 0,7 0 153 0 0,28-2-1 0 0,-37 1-168 0 0,44-5 535 0 0,91-26-1 0 0,-47 4-1593 0 0,-2-3-5635 0 0,-43 14-1323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0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5527 0 0,'0'0'423'0'0,"-1"2"-278"0"0,-2 11 864 0 0,0-1-1 0 0,-2 0 0 0 0,1 0 0 0 0,-2 0 0 0 0,-9 17 0 0 0,1-3 1067 0 0,-103 202 4540 0 0,-65 112-3851 0 0,161-305-2818 0 0,3 2 0 0 0,1 0 1 0 0,-15 47-1 0 0,28-66-415 0 0,4-10-4071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0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29 741 12463 0 0,'-12'-35'985'0'0,"8"26"-367"0"0,0 0 0 0 0,1-1 1 0 0,-2-14-1 0 0,5 22-416 0 0,0-1 0 0 0,0 0 1 0 0,0 1-1 0 0,1-1 0 0 0,0 1 0 0 0,-1-1 1 0 0,1 1-1 0 0,0-1 0 0 0,0 1 1 0 0,1-1-1 0 0,-1 1 0 0 0,0 0 1 0 0,1 0-1 0 0,3-5 0 0 0,27-27 1054 0 0,-31 33-1229 0 0,213-230 3046 0 0,-180 191-2765 0 0,2 2-1 0 0,1 1 1 0 0,1 1 0 0 0,45-30-1 0 0,-58 48-279 0 0,0 2 1 0 0,1 1-1 0 0,1 1 0 0 0,0 1 0 0 0,1 1 0 0 0,0 2 1 0 0,1 1-1 0 0,43-9 0 0 0,-58 16 16 0 0,0 1 0 0 0,1 0 0 0 0,-1 0 0 0 0,0 1-1 0 0,1 1 1 0 0,-1 1 0 0 0,19 4 0 0 0,-27-5-24 0 0,-1 1 1 0 0,1 0-1 0 0,0 0 0 0 0,-1 0 0 0 0,0 0 1 0 0,1 1-1 0 0,-1 0 0 0 0,0 1 0 0 0,0-1 0 0 0,-1 1 1 0 0,1-1-1 0 0,-1 2 0 0 0,0-1 0 0 0,0 0 1 0 0,0 1-1 0 0,0 0 0 0 0,-1-1 0 0 0,0 1 1 0 0,0 1-1 0 0,3 6 0 0 0,-2-1 9 0 0,-1 0 0 0 0,-1 0 1 0 0,0 1-1 0 0,0-1 0 0 0,-1 0 0 0 0,0 1 0 0 0,-1 0 1 0 0,-1-1-1 0 0,1 1 0 0 0,-2-1 0 0 0,-4 19 0 0 0,1-10 16 0 0,-1 0-1 0 0,-1-1 0 0 0,-1 0 1 0 0,-1 0-1 0 0,-17 29 0 0 0,12-27-11 0 0,-1-2-1 0 0,-1 0 1 0 0,0 0-1 0 0,-34 28 1 0 0,12-17 1 0 0,-61 38 1 0 0,47-39-144 0 0,-1-2-1 0 0,-1-2 1 0 0,-1-3 0 0 0,-112 29-1 0 0,138-46-1748 0 0,18-6 751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0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17 14279 0 0,'-7'-4'442'0'0,"2"2"-234"0"0,1 0 0 0 0,0 0 1 0 0,-1 0-1 0 0,1 1 1 0 0,-7-2 2693 0 0,12 17-1393 0 0,1-4-1298 0 0,0-1 1 0 0,0 0 0 0 0,1 0-1 0 0,0 0 1 0 0,1-1-1 0 0,7 15 1 0 0,2-3 376 0 0,21 29 0 0 0,-15-27-35 0 0,0-1 1 0 0,45 37-1 0 0,52 27 522 0 0,29 3-398 0 0,-100-61-588 0 0,-28-17-141 0 0,0-1-1 0 0,0 0 0 0 0,1-1 0 0 0,0 0 0 0 0,24 5 0 0 0,-38-12-202 0 0,0 0-1 0 0,1-1 0 0 0,-1 1 1 0 0,0-1-1 0 0,0 0 1 0 0,0 0-1 0 0,0-1 0 0 0,6-1 1 0 0,-8 2 43 0 0,-1 0-1 0 0,1-1 1 0 0,-1 0-1 0 0,1 1 1 0 0,-1-1 0 0 0,0 0-1 0 0,1 0 1 0 0,-1 0 0 0 0,0 0-1 0 0,1 0 1 0 0,-1 0 0 0 0,0 0-1 0 0,0 0 1 0 0,0 0-1 0 0,0 0 1 0 0,0-1 0 0 0,0 1-1 0 0,-1 0 1 0 0,1-1 0 0 0,0 1-1 0 0,-1-1 1 0 0,1 1 0 0 0,-1-1-1 0 0,1-2 1 0 0,1-7-840 0 0,0 0-1 0 0,-2 0 1 0 0,1 0-1 0 0,-1 0 1 0 0,-1 0 0 0 0,0 0-1 0 0,0 0 1 0 0,-6-18 0 0 0,-4-6 146 0 0,-19-44 1 0 0,-6-15 1580 0 0,31 73 3013 0 0,-19-40 2982 0 0,15 71-5262 0 0,-28 30 164 0 0,19-20-989 0 0,-28 24 0 0 0,-71 46 239 0 0,-131 76 0 0 0,222-150-773 0 0,-1 2 13 0 0,-31 14-1 0 0,56-31-94 0 0,0 0-27 0 0,0 0 0 0 0,0 0 1 0 0,-1 0-1 0 0,1 0 0 0 0,0-1 1 0 0,0 1-1 0 0,0-1 0 0 0,-3 1 0 0 0,4-2-25 0 0,1 0-1 0 0,0 0 1 0 0,-1 0-1 0 0,1 0 1 0 0,0 0-1 0 0,0 0 1 0 0,0 0-1 0 0,-1 0 0 0 0,1 0 1 0 0,0 0-1 0 0,0 0 1 0 0,0 0-1 0 0,0 0 1 0 0,1 0-1 0 0,-1 0 1 0 0,0 0-1 0 0,1-1 0 0 0,13-26-2712 0 0,-2 8 1203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07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6911 0 0,'0'0'528'0'0,"1"2"-341"0"0,0 8 1193 0 0,-1 0-1 0 0,0 0 1 0 0,0 0-1 0 0,-1 0 1 0 0,0 0-1 0 0,-3 11 1 0 0,0-7-414 0 0,0 1 0 0 0,-1-1 0 0 0,-11 20 1 0 0,-5 3-538 0 0,-51 67 1 0 0,42-64 525 0 0,20-26-863 0 0,-21 28 502 0 0,-26 50 0 0 0,49-78-484 0 0,1 0-1 0 0,1 0 1 0 0,0 1 0 0 0,1 0 0 0 0,1 0 0 0 0,0 0-1 0 0,1 0 1 0 0,-1 19 0 0 0,4-30-122 0 0,0 0 0 0 0,0 0 0 0 0,0-1 0 0 0,1 1 1 0 0,-1 0-1 0 0,1 0 0 0 0,0-1 0 0 0,0 1 0 0 0,0 0 0 0 0,1-1 1 0 0,-1 1-1 0 0,1-1 0 0 0,0 0 0 0 0,0 1 0 0 0,0-1 1 0 0,0 0-1 0 0,3 3 0 0 0,14 8-2548 0 0,5-7-3608 0 0,-6-5-858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0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0,'0'0'707'0'0,"0"2"-186"0"0,0 8 872 0 0,1 1 1 0 0,0 0-1 0 0,0 0 0 0 0,1-1 0 0 0,4 13 0 0 0,-3-14-1015 0 0,1 0 1 0 0,0 0-1 0 0,0-1 1 0 0,1 1-1 0 0,0-1 0 0 0,0 0 1 0 0,1 0-1 0 0,0-1 1 0 0,1 1-1 0 0,7 5 0 0 0,292 234 3601 0 0,-274-223-3970 0 0,2-2 1 0 0,48 23-1 0 0,-81-44-228 0 0,1-12-7991 0 0,-2-1 6139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0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14335 0 0,'0'0'1306'0'0,"-2"0"-920"0"0,0 0-157 0 0,1 1-1 0 0,-1 0 1 0 0,0 0-1 0 0,0-1 1 0 0,1 1 0 0 0,-1 0-1 0 0,0 0 1 0 0,1 0-1 0 0,-1 1 1 0 0,1-1-1 0 0,-1 0 1 0 0,1 1-1 0 0,-2 1 1 0 0,-16 26 1652 0 0,4-6-1319 0 0,-1-5-248 0 0,0 0 0 0 0,-1-1 0 0 0,-29 22 0 0 0,-64 39-26 0 0,86-62-215 0 0,-116 86 205 0 0,95-68-952 0 0,7-10-3732 0 0,24-16 2320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0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9671 0 0,'-2'1'440'0'0,"-4"-1"-202"0"0,0 1-1 0 0,0 0 0 0 0,1 0 0 0 0,-1 1 1 0 0,0-1-1 0 0,0 1 0 0 0,1 1 0 0 0,0-1 1 0 0,-1 1-1 0 0,1 0 0 0 0,0 0 0 0 0,0 0 0 0 0,0 1 1 0 0,-7 8-1 0 0,9-10-43 0 0,1 1 1 0 0,0-1-1 0 0,0 1 1 0 0,1 0-1 0 0,-1 0 1 0 0,1 0-1 0 0,-1 0 0 0 0,1 0 1 0 0,0 0-1 0 0,0 1 1 0 0,0-1-1 0 0,0 0 0 0 0,1 1 1 0 0,-1-1-1 0 0,1 0 1 0 0,0 1-1 0 0,0-1 1 0 0,0 0-1 0 0,1 1 0 0 0,-1-1 1 0 0,1 0-1 0 0,0 1 1 0 0,0-1-1 0 0,0 0 1 0 0,0 0-1 0 0,0 0 0 0 0,3 5 1 0 0,3 3-101 0 0,-1 0 1 0 0,2-1-1 0 0,-1 0 1 0 0,1 0-1 0 0,1 0 1 0 0,10 9-1 0 0,13 7 203 0 0,0-1 0 0 0,45 25 0 0 0,25 19 1063 0 0,-87-57-877 0 0,0 1-1 0 0,0 0 1 0 0,-1 1 0 0 0,14 20-1 0 0,-22-27-325 0 0,-2 1-1 0 0,1-1 1 0 0,-1 1-1 0 0,0 0 1 0 0,0 0-1 0 0,-1 0 1 0 0,0 1-1 0 0,-1-1 1 0 0,0 1-1 0 0,0-1 1 0 0,-1 1-1 0 0,0 0 1 0 0,0-1-1 0 0,-1 1 1 0 0,-1 0-1 0 0,1 0 1 0 0,-1 0-1 0 0,-1-1 1 0 0,1 1-1 0 0,-6 14 1 0 0,6-18-103 0 0,-5 16 50 0 0,0-1 0 0 0,-2 0 0 0 0,0 0 0 0 0,-19 32 0 0 0,11-29-479 0 0,-1 0-1 0 0,-1-1 0 0 0,-1-1 1 0 0,-1 0-1 0 0,-1-2 0 0 0,0 0 1 0 0,-30 18-1 0 0,23-17-1048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09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20 5063 0 0,'-6'-4'451'0'0,"3"2"-389"0"0,-1 0-1 0 0,1 0 1 0 0,-1 0 0 0 0,0 1-1 0 0,0-1 1 0 0,-7-1 0 0 0,-4 1 13151 0 0,14 4-12645 0 0,-1 0-460 0 0,0 0-1 0 0,0 1 0 0 0,0 0 1 0 0,1-1-1 0 0,-1 1 1 0 0,1 0-1 0 0,0 0 1 0 0,0 0-1 0 0,0 0 1 0 0,0-1-1 0 0,-1 6 0 0 0,-2 38 332 0 0,1-16-241 0 0,-4 17-12 0 0,-3 0 0 0 0,-2 0 0 0 0,-17 45 0 0 0,-68 129 216 0 0,56-138-232 0 0,-4-1 1 0 0,-72 98-1 0 0,25-65-222 0 0,90-113-604 0 0,14-13-7029 0 0,1-7 1247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0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6447 0 0,'-2'0'298'0'0,"0"0"-193"0"0,-14 5 7796 0 0,18-3-7541 0 0,7 8 359 0 0,2-1-1 0 0,-1 0 0 0 0,14 7 0 0 0,-1 2 9 0 0,18 12 413 0 0,66 54 774 0 0,-82-63-1556 0 0,-1 2 0 0 0,23 27 0 0 0,-38-38-307 0 0,0 1-1 0 0,-1-1 1 0 0,0 1-1 0 0,-1 1 1 0 0,-1 0-1 0 0,0-1 1 0 0,-1 2-1 0 0,0-1 1 0 0,-1 1-1 0 0,-1-1 1 0 0,3 31-1 0 0,-5-27-1 0 0,-1 0 0 0 0,0 0 0 0 0,-1 0 0 0 0,-1 0 0 0 0,-1 0 0 0 0,-1-1 0 0 0,0 1 0 0 0,-2-1 0 0 0,-11 29 0 0 0,-8 2-14 0 0,-39 55 0 0 0,-16 31 23 0 0,65-104-193 0 0,-2-1 0 0 0,-1 0 1 0 0,-1-2-1 0 0,-2 0 0 0 0,0-1 0 0 0,-40 36 0 0 0,57-58 34 0 0,3-3 31 0 0,-1 1 0 0 0,1-1 0 0 0,-1 1 1 0 0,1-1-1 0 0,-1 0 0 0 0,0 0 0 0 0,1 0 0 0 0,-1 0 0 0 0,0 0 1 0 0,-2 1-1 0 0,7-14-294 0 0,2-1-917 0 0,2 0-3639 0 0,2 1-1830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0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36 503 12263 0 0,'0'0'1112'0'0,"0"2"-917"0"0,-1 8 115 0 0,0-2 0 0 0,0 1 0 0 0,-1 0 1 0 0,0 0-1 0 0,-1 0 0 0 0,0-1 0 0 0,0 1 0 0 0,-1-1 1 0 0,0 0-1 0 0,-8 11 1908 0 0,13-22-2113 0 0,-1-1 1 0 0,1 1-1 0 0,0-1 0 0 0,0 1 1 0 0,0 0-1 0 0,1 0 0 0 0,1-4 0 0 0,5-12 170 0 0,7-41 319 0 0,3 1-1 0 0,3 0 0 0 0,39-78 0 0 0,-52 123-584 0 0,1 0-1 0 0,0 0 1 0 0,1 1-1 0 0,1 0 1 0 0,0 1-1 0 0,0 0 1 0 0,1 1-1 0 0,22-16 1 0 0,-15 15 8 0 0,0 0 1 0 0,1 1-1 0 0,0 2 1 0 0,0 0-1 0 0,35-10 1 0 0,-13 8 13 0 0,-1 2 0 0 0,49-4 0 0 0,81 2 9 0 0,-157 11-35 0 0,57-1 119 0 0,-64 2-105 0 0,0-1 0 0 0,0 1 0 0 0,0 1 0 0 0,0-1-1 0 0,0 1 1 0 0,-1 1 0 0 0,12 4 0 0 0,-15-5 5 0 0,-1-1-1 0 0,0 0 1 0 0,-1 1-1 0 0,1-1 1 0 0,0 1 0 0 0,0 0-1 0 0,-1 0 1 0 0,1-1-1 0 0,-1 1 1 0 0,1 0-1 0 0,-1 0 1 0 0,0 0 0 0 0,0 1-1 0 0,0-1 1 0 0,0 0-1 0 0,0 0 1 0 0,0 1-1 0 0,-1-1 1 0 0,1 0 0 0 0,-1 1-1 0 0,0-1 1 0 0,1 0-1 0 0,-1 1 1 0 0,0-1-1 0 0,0 1 1 0 0,-1-1-1 0 0,1 0 1 0 0,-1 4 0 0 0,-2 5 100 0 0,0 1 1 0 0,-1-1-1 0 0,0 0 1 0 0,-7 15-1 0 0,10-25-119 0 0,-22 45 127 0 0,-1 0 0 0 0,-45 61-1 0 0,52-84-85 0 0,-2-1-1 0 0,0 0 1 0 0,-1-2-1 0 0,-1 0 0 0 0,0-1 1 0 0,-26 16-1 0 0,-6-1-60 0 0,0-3-1 0 0,-3-3 1 0 0,0-1 0 0 0,-1-4-1 0 0,-73 21 1 0 0,118-41-66 0 0,-7 3-146 0 0,1-1-1 0 0,-1-1 0 0 0,0-1 0 0 0,-20 1 0 0 0,37-4-680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1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2759 0 0,'0'0'248'0'0,"2"-7"-248"0"0,0-1 5320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1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49 8495 0 0,'0'0'388'0'0,"1"-2"-10"0"0,1-3-143 0 0,0 0 140 0 0,0 0 0 0 0,0 0-1 0 0,-1 0 1 0 0,1 0 0 0 0,0-12 6742 0 0,-3 19-7029 0 0,0-1 0 0 0,-1 0-1 0 0,1 1 1 0 0,0-1 0 0 0,0 1 0 0 0,0-1-1 0 0,0 1 1 0 0,0 0 0 0 0,0 2-1 0 0,0-2 28 0 0,-2 5 68 0 0,0-1 0 0 0,1 1 0 0 0,0 0 0 0 0,1 0 0 0 0,-1 0 0 0 0,1 0 0 0 0,1 0 1 0 0,-1 0-1 0 0,1 0 0 0 0,0 0 0 0 0,1 0 0 0 0,0 0 0 0 0,0 0 0 0 0,0 0 0 0 0,5 11 0 0 0,-4-10-96 0 0,1 0 1 0 0,1 0-1 0 0,0 0 1 0 0,0-1-1 0 0,0 1 0 0 0,1-1 1 0 0,0 0-1 0 0,0-1 1 0 0,1 1-1 0 0,0-1 1 0 0,0 0-1 0 0,11 8 0 0 0,-10-10-75 0 0,0 0-1 0 0,-1 0 0 0 0,1-1 0 0 0,0 0 0 0 0,1-1 0 0 0,-1 1 0 0 0,0-2 0 0 0,1 1 1 0 0,15 1-1 0 0,-12-3-492 0 0,1 0 0 0 0,0 0 0 0 0,0-1 1 0 0,0-1-1 0 0,20-4 0 0 0,-3-4-7051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1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15175 0 0,'-1'2'695'0'0,"-49"87"945"0"0,38-65-1150 0 0,-1 0 0 0 0,-1 0 0 0 0,-32 39 0 0 0,32-48-602 0 0,-1-1 1 0 0,0-1-1 0 0,-1-1 1 0 0,-1 0-1 0 0,0-1 1 0 0,0-1-1 0 0,-1 0 1 0 0,-31 12-1 0 0,9-9-429 0 0,0-1 1 0 0,0-2-1 0 0,-49 7 0 0 0,80-16 517 0 0,-8 2-89 0 0,-25 0 1 0 0,39-3 173 0 0,-1 0 0 0 0,0 0 0 0 0,0 0-1 0 0,0-1 1 0 0,1 0 0 0 0,-1 1 0 0 0,0-1 0 0 0,1 0-1 0 0,-1-1 1 0 0,0 1 0 0 0,1-1 0 0 0,-6-3 1426 0 0,10 3-991 0 0,0-1-349 0 0,1 0-1 0 0,-1 0 0 0 0,1 0 1 0 0,0 0-1 0 0,0 1 1 0 0,0-1-1 0 0,5-3 0 0 0,-6 5-80 0 0,0 0-1 0 0,1-1 0 0 0,-1 1 1 0 0,1 0-1 0 0,-1 0 0 0 0,1 1 1 0 0,-1-1-1 0 0,1 0 0 0 0,0 1 0 0 0,-1-1 1 0 0,1 1-1 0 0,0-1 0 0 0,0 1 1 0 0,-1 0-1 0 0,1-1 0 0 0,0 1 1 0 0,0 0-1 0 0,3 1 0 0 0,8 2 51 0 0,-10 1-109 0 0,-2-2 8 0 0,4 7-5 0 0,-5-7-10 0 0,0 0 0 0 0,0 0-1 0 0,0 0 1 0 0,0 0 0 0 0,0 1 0 0 0,-1-1-1 0 0,1 0 1 0 0,-1 0 0 0 0,1 0 0 0 0,-1 0-1 0 0,0 0 1 0 0,0 0 0 0 0,0 0-1 0 0,0-1 1 0 0,0 1 0 0 0,-2 2 0 0 0,-23 28-59 0 0,23-29 48 0 0,-2 3 11 0 0,0 0 0 0 0,0 0 0 0 0,0 1 0 0 0,1 0 0 0 0,0-1 1 0 0,1 1-1 0 0,-1 1 0 0 0,2-1 0 0 0,-4 8 0 0 0,4-4 87 0 0,0-1 0 0 0,1 1 0 0 0,0 0-1 0 0,0-1 1 0 0,1 1 0 0 0,1 11 0 0 0,5 22 916 0 0,20 81 0 0 0,-23-115-888 0 0,-1 0 0 0 0,-1-1 0 0 0,0 1-1 0 0,0 19 1 0 0,-1-23-89 0 0,-1 0 0 0 0,0 0 0 0 0,0 0 0 0 0,-1 0 1 0 0,1 0-1 0 0,-1 0 0 0 0,-1-1 0 0 0,1 1 0 0 0,-5 6 0 0 0,-2 2-1265 0 0,12-25-2987 0 0,5-6 2731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1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59 8287 0 0,'6'-8'583'0'0,"0"0"-1"0"0,12-13 0 0 0,6-1 10629 0 0,-24 25-11090 0 0,-1 1 1 0 0,1-1-1 0 0,-1 0 1 0 0,0 0-1 0 0,0 0 1 0 0,0 0-1 0 0,0 0 1 0 0,0 0-1 0 0,-1 0 1 0 0,1 0-1 0 0,-3 3 1 0 0,-25 30 197 0 0,9-13-137 0 0,-31 53-136 0 0,-59 115-1 0 0,51-67-45 0 0,56-114-154 0 0,0 0 0 0 0,-4 18 0 0 0,7-24 85 0 0,-1 0 0 0 0,1-1 1 0 0,-1 1-1 0 0,1 0 0 0 0,0-1 1 0 0,1 1-1 0 0,-1 0 0 0 0,1 0 1 0 0,-1-1-1 0 0,1 1 0 0 0,2 4 0 0 0,-2-7-61 0 0,-1 0 0 0 0,1 0 0 0 0,-1 0 0 0 0,1 0 0 0 0,0 0 0 0 0,0 0-1 0 0,0-1 1 0 0,0 1 0 0 0,-1 0 0 0 0,1 0 0 0 0,0-1 0 0 0,0 1 0 0 0,0 0-1 0 0,1-1 1 0 0,-1 1 0 0 0,0-1 0 0 0,2 1 0 0 0,11 1-1225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1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5527 0 0,'0'0'423'0'0,"-1"2"-278"0"0,-4 4 764 0 0,1 0-1 0 0,0 1 1 0 0,0-1-1 0 0,1 1 1 0 0,-1 0-1 0 0,2 0 1 0 0,-1 1-1 0 0,1-1 0 0 0,0 1 1 0 0,0-1-1 0 0,1 1 1 0 0,0-1-1 0 0,1 1 1 0 0,-1 0-1 0 0,1-1 1 0 0,1 1-1 0 0,2 13 0 0 0,-2-13-694 0 0,1 0-1 0 0,1 0 1 0 0,-1 0-1 0 0,2-1 1 0 0,-1 1-1 0 0,5 7 1 0 0,2 0 47 0 0,0 1 1 0 0,1-1-1 0 0,1-1 0 0 0,0 0 1 0 0,1 0-1 0 0,19 14 0 0 0,-24-21-449 0 0,1-1 0 0 0,0 0-1 0 0,0 0 1 0 0,1-1 0 0 0,0 0-1 0 0,-1-1 1 0 0,2 0 0 0 0,-1 0-1 0 0,0-1 1 0 0,1-1 0 0 0,-1 0-1 0 0,14 1 1 0 0,-6-3-1284 0 0,0-3-316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1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4607 0 0,'0'0'12619'0'0,"-1"2"-11835"0"0,-46 58 321 0 0,2 3 0 0 0,4 1-1 0 0,-60 124 1 0 0,-64 226-1314 0 0,158-395-519 0 0,-8 23-648 0 0,9-13-4747 0 0,3-14 73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1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13359 0 0,'0'0'1210'0'0,"1"2"-996"0"0,6 11 67 0 0,1-1-1 0 0,0 0 0 0 0,0-1 0 0 0,1 0 1 0 0,19 18-1 0 0,-6-7 309 0 0,-10-9-258 0 0,118 134 3712 0 0,-102-113-2920 0 0,-2 2 0 0 0,31 55 1 0 0,-50-78-957 0 0,-2 0 0 0 0,1 0 0 0 0,-1 0 0 0 0,-1 1 0 0 0,-1 0 0 0 0,0 0 0 0 0,0 0 0 0 0,-1 0 0 0 0,-1 1 0 0 0,-1 20 0 0 0,-2-12-83 0 0,-1 0 1 0 0,-1 1 0 0 0,-1-2 0 0 0,-1 1-1 0 0,-14 34 1 0 0,4-20-115 0 0,-1-1-1 0 0,-2-1 1 0 0,-2 0-1 0 0,-41 52 1 0 0,50-73-1088 0 0,0 0 1 0 0,-1 0-1 0 0,-20 15 0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1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382 536 6447 0 0,'0'0'499'0'0,"1"1"-328"0"0,16 23 2700 0 0,18 37 0 0 0,5 10-485 0 0,-26-55-1302 0 0,-13-15-512 0 0,1-2 90 0 0,2 0-443 0 0,0 0 0 0 0,1 0 1 0 0,-1-1-1 0 0,0 0 0 0 0,0 1 0 0 0,0-2 0 0 0,0 1 0 0 0,-1 0 0 0 0,1-1 0 0 0,-1 0 0 0 0,1 0 0 0 0,-1 0 0 0 0,0 0 1 0 0,0 0-1 0 0,5-7 0 0 0,3-6 347 0 0,-1-1-1 0 0,11-22 1 0 0,-20 36-509 0 0,18-41 561 0 0,20-64 0 0 0,-16 39-486 0 0,-2 7-543 0 0,-3-2 1 0 0,17-102-1 0 0,-33 151 245 0 0,-1 11 76 0 0,0-1 0 0 0,0 0 0 0 0,0 0 0 0 0,-1 0 0 0 0,0 0 1 0 0,0 0-1 0 0,0 0 0 0 0,-1 0 0 0 0,1 0 0 0 0,-3-7 1 0 0,2 11-3 0 0,0 2-56 0 0,-6 7 118 0 0,0 0 1 0 0,1 1 0 0 0,0-1 0 0 0,0 1-1 0 0,-6 15 1 0 0,-20 54 56 0 0,25-59-5 0 0,-38 101 311 0 0,-100 233 903 0 0,84-237-906 0 0,-115 166 0 0 0,126-215-324 0 0,-47 71 118 0 0,82-114-221 0 0,1 1-1 0 0,1 1 1 0 0,-17 50-1 0 0,25-60-149 0 0,0-1-2107 0 0,-10 25-1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1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8287 0 0,'0'0'639'0'0,"0"2"-58"0"0,1 1 91 0 0,0 1-1 0 0,-1-1 0 0 0,1 0 1 0 0,1 0-1 0 0,-1 0 0 0 0,0 0 1 0 0,1 0-1 0 0,-1 0 0 0 0,1 0 1 0 0,0-1-1 0 0,0 1 0 0 0,4 3 1 0 0,-2-2-280 0 0,0-1 1 0 0,0 0-1 0 0,0 0 1 0 0,1 0 0 0 0,-1-1-1 0 0,1 1 1 0 0,6 2 0 0 0,2-1-153 0 0,0 0 0 0 0,1-1 0 0 0,-1-1 0 0 0,1 0 0 0 0,19 1 0 0 0,20-3 317 0 0,0-2-1 0 0,65-11 1 0 0,104-28-362 0 0,-155 28-648 0 0,-22 3-924 0 0,-2 0-4297 0 0,-5-1-1720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0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11055 0 0,'0'0'7836'0'0,"1"2"-7489"0"0,0 0-218 0 0,0-1 1 0 0,1 1 0 0 0,-1 0-1 0 0,0-1 1 0 0,0 0-1 0 0,1 1 1 0 0,-1-1 0 0 0,1 0-1 0 0,-1 0 1 0 0,1 0-1 0 0,0 0 1 0 0,-1 0 0 0 0,1 0-1 0 0,0 0 1 0 0,0 0-1 0 0,-1-1 1 0 0,1 1 0 0 0,0-1-1 0 0,3 1 1 0 0,2 0-9 0 0,1-1 1 0 0,-1-1-1 0 0,1 1 1 0 0,-1-1-1 0 0,1 0 1 0 0,-1-1-1 0 0,15-4 1 0 0,8-1 92 0 0,76-21-40 0 0,-43 11-74 0 0,162-44 16 0 0,-196 51-496 0 0,-27 9 65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1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18743 0 0,'0'0'1699'0'0,"-1"2"-1399"0"0,-39 34 705 0 0,25-16-887 0 0,0 1-1 0 0,2 1 1 0 0,-13 27 0 0 0,-25 72 270 0 0,49-115-387 0 0,-1 0 28 0 0,1 1 0 0 0,0 0-1 0 0,0 0 1 0 0,0 0 0 0 0,1 0 0 0 0,0 0-1 0 0,0 10 1 0 0,1-15-19 0 0,0 0 0 0 0,0-1-1 0 0,1 1 1 0 0,-1 0 0 0 0,0 0 0 0 0,1 0-1 0 0,-1 0 1 0 0,1 0 0 0 0,0-1 0 0 0,0 1-1 0 0,0 0 1 0 0,0-1 0 0 0,0 1 0 0 0,0 0 0 0 0,0-1-1 0 0,0 1 1 0 0,0-1 0 0 0,1 0 0 0 0,-1 1-1 0 0,1-1 1 0 0,-1 0 0 0 0,1 0 0 0 0,-1 0-1 0 0,1 0 1 0 0,0 0 0 0 0,-1 0 0 0 0,1-1-1 0 0,0 1 1 0 0,0 0 0 0 0,0-1 0 0 0,0 0-1 0 0,1 1 1 0 0,5 0 111 0 0,1-1-1 0 0,-1 1 1 0 0,0-2-1 0 0,0 1 1 0 0,0-1-1 0 0,0 0 1 0 0,0-1 0 0 0,9-2-1 0 0,3-3 113 0 0,37-17 0 0 0,-45 19-214 0 0,0-2 1 0 0,-1 0-1 0 0,0 0 0 0 0,0-1 1 0 0,-1 0-1 0 0,0 0 0 0 0,0-2 1 0 0,-1 1-1 0 0,9-12 0 0 0,-15 16-11 0 0,1-1 0 0 0,-1 1-1 0 0,0-1 1 0 0,0 1-1 0 0,0-1 1 0 0,-1 0 0 0 0,0 0-1 0 0,0-1 1 0 0,0 1-1 0 0,-1 0 1 0 0,0 0 0 0 0,0-1-1 0 0,-1 1 1 0 0,0-1-1 0 0,0 1 1 0 0,0-1 0 0 0,-1 1-1 0 0,0 0 1 0 0,0-1 0 0 0,-3-9-1 0 0,1 9-29 0 0,1 0 1 0 0,-2 1-1 0 0,1-1 0 0 0,-1 1 0 0 0,1-1 1 0 0,-7-5-1 0 0,9 9 9 0 0,-1 1 0 0 0,0 0 0 0 0,0 0 0 0 0,0 0 0 0 0,0 0 0 0 0,-1 0 0 0 0,1 0 0 0 0,0 1 0 0 0,-1-1 0 0 0,0 1 0 0 0,1 0 0 0 0,-1 0 0 0 0,1 0 0 0 0,-1 0 0 0 0,0 0 0 0 0,0 0 0 0 0,0 1 0 0 0,-4-1 0 0 0,2 1-958 0 0,12 8-5555 0 0,-7-7 6836 0 0,14 6-1916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14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0 591 17047 0 0,'0'0'3740'0'0,"2"-1"-2702"0"0,3-2-703 0 0,-1 0 0 0 0,0 0 0 0 0,0 0 0 0 0,0 0 0 0 0,0-1 0 0 0,0 1 0 0 0,-1-1 0 0 0,1 0 0 0 0,-1-1 0 0 0,0 1 0 0 0,0 0 0 0 0,-1-1 0 0 0,5-9 0 0 0,0-6 321 0 0,0-1 0 0 0,5-24-1 0 0,0 0 99 0 0,-7 30-677 0 0,0 1 0 0 0,1-1 0 0 0,1 2 0 0 0,0-1-1 0 0,1 1 1 0 0,0 0 0 0 0,16-18 0 0 0,-12 17-103 0 0,2 1 0 0 0,0 0 0 0 0,1 1 0 0 0,0 1 0 0 0,28-17 0 0 0,178-80-1420 0 0,-211 103 1295 0 0,116-47-3608 0 0,-101 39 1843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1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317 245 10367 0 0,'-1'2'472'0'0,"-10"21"1285"0"0,-26 37 7449 0 0,49-71-8425 0 0,2-3-529 0 0,1 0-1 0 0,-2-1 1 0 0,0-1-1 0 0,0 0 1 0 0,-2-1-1 0 0,0 0 1 0 0,-1-1-1 0 0,0 0 1 0 0,-2 0-1 0 0,0-1 0 0 0,-1 0 1 0 0,6-31-1 0 0,-12 47-244 0 0,0-1 0 0 0,-1 1 0 0 0,0-1 0 0 0,0 1-1 0 0,1-1 1 0 0,-2 1 0 0 0,1-1 0 0 0,0 1-1 0 0,-1-1 1 0 0,0 1 0 0 0,-2-7 0 0 0,2 9-10 0 0,1-1 0 0 0,-1 1 0 0 0,0 0 0 0 0,0-1 1 0 0,0 1-1 0 0,-1 0 0 0 0,1 0 0 0 0,0 0 0 0 0,0 0 0 0 0,-1 0 0 0 0,1 0 1 0 0,-1 0-1 0 0,1 1 0 0 0,0-1 0 0 0,-1 0 0 0 0,1 1 0 0 0,-1-1 0 0 0,0 1 1 0 0,1-1-1 0 0,-1 1 0 0 0,1 0 0 0 0,-1 0 0 0 0,0 0 0 0 0,1 0 0 0 0,-1 0 1 0 0,0 0-1 0 0,-1 1 0 0 0,-4 0-25 0 0,0 0 0 0 0,0 0 0 0 0,0 1-1 0 0,0 1 1 0 0,0-1 0 0 0,0 1 0 0 0,-8 5 0 0 0,-43 28-134 0 0,26-13 141 0 0,1 1-1 0 0,1 2 0 0 0,1 1 1 0 0,1 1-1 0 0,-37 48 1 0 0,59-67 1 0 0,0 1 1 0 0,0-1 0 0 0,1 1-1 0 0,0 0 1 0 0,1 0-1 0 0,0 0 1 0 0,-4 18 0 0 0,7-25 16 0 0,1 0 0 0 0,-1 1 0 0 0,1-1 0 0 0,0 0 0 0 0,0 1 0 0 0,0-1 0 0 0,1 0 0 0 0,-1 0-1 0 0,1 1 1 0 0,0-1 0 0 0,0 0 0 0 0,2 6 0 0 0,-2-7 1 0 0,1 0 0 0 0,-1 1-1 0 0,1-1 1 0 0,0 0 0 0 0,0 0-1 0 0,0 0 1 0 0,0-1 0 0 0,0 1-1 0 0,0 0 1 0 0,0-1 0 0 0,1 1-1 0 0,-1-1 1 0 0,0 0 0 0 0,1 0-1 0 0,-1 0 1 0 0,1 0 0 0 0,0 0-1 0 0,2 0 1 0 0,2 0 3 0 0,1 0 0 0 0,-1 0 0 0 0,1-1 0 0 0,-1 0 0 0 0,1 0 0 0 0,-1-1 0 0 0,1 0 0 0 0,-1 0 0 0 0,1-1 0 0 0,-1 0 0 0 0,11-4 0 0 0,8-5 18 0 0,42-23 0 0 0,-50 23-17 0 0,4 0 3 0 0,26-20 1 0 0,-47 30 214 0 0,-1 3-207 0 0,-1 0-1 0 0,0 0 1 0 0,1 1 0 0 0,-1-1 0 0 0,0 0 0 0 0,0 0-1 0 0,0 0 1 0 0,0-1 0 0 0,-2 3 0 0 0,-2 3 1 0 0,-23 42 84 0 0,-15 26-40 0 0,37-63-77 0 0,1 1 0 0 0,0 0 0 0 0,0 0 0 0 0,-2 14-1 0 0,6-24-15 0 0,1 0-1 0 0,-1-1 0 0 0,1 1 1 0 0,0 0-1 0 0,0 0 0 0 0,0-1 0 0 0,1 1 1 0 0,-1 0-1 0 0,0 0 0 0 0,1-1 1 0 0,0 1-1 0 0,0 0 0 0 0,1 3 0 0 0,-1-5-16 0 0,0 1-1 0 0,0-1 0 0 0,-1 0 0 0 0,1 0 1 0 0,0 0-1 0 0,0 0 0 0 0,0 0 1 0 0,1 0-1 0 0,-1 0 0 0 0,0 0 0 0 0,0 0 1 0 0,0-1-1 0 0,1 1 0 0 0,-1 0 0 0 0,0-1 1 0 0,1 1-1 0 0,-1-1 0 0 0,1 1 0 0 0,-1-1 1 0 0,0 0-1 0 0,1 1 0 0 0,-1-1 0 0 0,1 0 1 0 0,-1 0-1 0 0,1 0 0 0 0,2-1 0 0 0,3 0-551 0 0,0 0 0 0 0,0-1 0 0 0,1 0-1 0 0,9-4 1 0 0,11-6-1140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1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252 103 6911 0 0,'11'-16'365'0'0,"-2"1"674"0"0,24-25-1 0 0,-29 35 753 0 0,1 1-1 0 0,1-1 1 0 0,-1 1-1 0 0,11-6 1 0 0,-16 10-1703 0 0,1-1 1 0 0,-1 1-1 0 0,0 0 1 0 0,0-1-1 0 0,1 1 0 0 0,-1 0 1 0 0,0 0-1 0 0,1 0 1 0 0,-1-1-1 0 0,0 1 0 0 0,1 0 1 0 0,-1 0-1 0 0,0 0 1 0 0,1 0-1 0 0,-1 0 1 0 0,0-1-1 0 0,1 1 0 0 0,-1 0 1 0 0,1 0-1 0 0,-1 0 1 0 0,0 0-1 0 0,1 0 1 0 0,-1 0-1 0 0,0 0 0 0 0,1 0 1 0 0,-1 0-1 0 0,0 1 1 0 0,1-1-1 0 0,-1 0 0 0 0,1 0 1 0 0,-1 0-1 0 0,0 0 1 0 0,1 0-1 0 0,-1 1 1 0 0,0-1-1 0 0,0 0 0 0 0,1 0 1 0 0,-1 1-1 0 0,0-1 1 0 0,1 0-1 0 0,-1 0 0 0 0,0 1 1 0 0,0-1-1 0 0,0 0 1 0 0,1 1-1 0 0,-1-1 1 0 0,0 0-1 0 0,0 1 0 0 0,0-1 1 0 0,0 0-1 0 0,1 1 1 0 0,-1-1-1 0 0,0 0 1 0 0,0 1-1 0 0,0-1 0 0 0,0 1 1 0 0,1 3 9 0 0,-1 0 0 0 0,1 0 0 0 0,-1 0 0 0 0,1 0 0 0 0,-1 0 0 0 0,-1 0 0 0 0,1 0 0 0 0,0 0 0 0 0,-3 8 0 0 0,-13 39 368 0 0,12-37-387 0 0,-118 288 594 0 0,32-85-330 0 0,-3 46-570 0 0,92-260 201 0 0,-18 63-1083 0 0,9-24-3023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1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29 16207 0 0,'2'-2'744'0'0,"21"-25"4487"0"0,-27 36-3954 0 0,-72 199 498 0 0,29-70-1482 0 0,-82 216 11 0 0,122-332-303 0 0,-15 39 31 0 0,-26 127-1 0 0,43-141-121 0 0,5-42 44 0 0,-1 0 1 0 0,2 0-1 0 0,-1 0 0 0 0,1 0 0 0 0,0 0 1 0 0,0 0-1 0 0,2 5 0 0 0,-3-8-839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15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 10591 0 0,'-2'-1'819'0'0,"1"1"-742"0"0,-1-1 1 0 0,1 1-1 0 0,-1 0 1 0 0,0 0-1 0 0,0 0 1 0 0,1 0-1 0 0,-1 0 1 0 0,0 0-1 0 0,1 0 1 0 0,-1 1-1 0 0,0-1 1 0 0,1 0-1 0 0,-1 1 1 0 0,1 0-1 0 0,-1-1 1 0 0,1 1-1 0 0,-1 0 1 0 0,1 0-1 0 0,-1-1 1 0 0,1 1-1 0 0,-2 2 1 0 0,1-1 133 0 0,0 1 0 0 0,0-1 0 0 0,1 0 0 0 0,-1 1 0 0 0,1 0 0 0 0,0-1 0 0 0,-1 1 0 0 0,1 0 1 0 0,0-1-1 0 0,1 1 0 0 0,-2 4 0 0 0,1 4 226 0 0,0 0 0 0 0,0 0 0 0 0,1 0 0 0 0,1 0 0 0 0,3 20 0 0 0,0-13-55 0 0,1-1 0 0 0,0 0 0 0 0,2 0-1 0 0,0-1 1 0 0,1 0 0 0 0,19 29 0 0 0,-1-7 746 0 0,48 51 0 0 0,-43-57-464 0 0,1-1-1 0 0,73 53 1 0 0,83 36 326 0 0,-169-109-991 0 0,0-1-1 0 0,1-1 1 0 0,0-1-1 0 0,26 7 0 0 0,-44-14-97 0 0,0-1 0 0 0,-1 1 0 0 0,1-1 0 0 0,0 0 0 0 0,0 0 0 0 0,-1 0 0 0 0,1 0 0 0 0,0 0 1 0 0,-1 0-1 0 0,1 0 0 0 0,0-1 0 0 0,0 1 0 0 0,-1 0 0 0 0,1-1 0 0 0,-1 0 0 0 0,1 1 0 0 0,0-1 0 0 0,-1 0 0 0 0,1 0 0 0 0,-1 0 0 0 0,0 0 0 0 0,1 0 0 0 0,-1 0 0 0 0,0 0 0 0 0,1 0 0 0 0,-1-1 0 0 0,0 1 0 0 0,0-1 0 0 0,1-1 0 0 0,1-2-647 0 0,0-1 1 0 0,-1 1-1 0 0,1-1 1 0 0,-1 0-1 0 0,-1 0 1 0 0,3-12 0 0 0,0-3-5921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1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0 10135 0 0,'-2'2'5200'0'0,"-76"89"-464"0"0,43-54-4268 0 0,-2-2 0 0 0,-1-1 0 0 0,-67 44 0 0 0,-89 34 49 0 0,19-13-170 0 0,168-94-345 0 0,2-2-7 0 0,0-1-1 0 0,1 1 1 0 0,-1 0-1 0 0,1 1 0 0 0,0-1 1 0 0,0 1-1 0 0,0 0 1 0 0,-6 8-1 0 0,9-11-245 0 0,3 0-93 0 0,10 3-1419 0 0,3-2-5599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1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 15263 0 0,'9'-4'230'0'0,"-8"4"-115"0"0,1-1 0 0 0,-1 0 0 0 0,1 0 0 0 0,-1 1-1 0 0,1-1 1 0 0,0 1 0 0 0,-1 0 0 0 0,1-1 0 0 0,2 1 0 0 0,-1 1-33 0 0,-1-1 0 0 0,1 1 0 0 0,-1 0 0 0 0,1 0 0 0 0,-1 1 1 0 0,0-1-1 0 0,1 0 0 0 0,2 4 0 0 0,7 2 323 0 0,-8-5-251 0 0,0 0 0 0 0,0 1 0 0 0,0-1 0 0 0,0 1 0 0 0,-1 0 0 0 0,1 0 0 0 0,-1 0 0 0 0,0 0 0 0 0,0 1 0 0 0,4 5 1 0 0,-2-2 397 0 0,1 0 1 0 0,12 10 0 0 0,-11-11-123 0 0,-1 0 1 0 0,11 14-1 0 0,5 11 413 0 0,-11-17-445 0 0,-1 0 1 0 0,-1 0-1 0 0,0 1 0 0 0,7 17 0 0 0,-13-26-311 0 0,-1 0-1 0 0,-1 1 0 0 0,1-1 0 0 0,-1 0 1 0 0,0 1-1 0 0,0-1 0 0 0,-1 1 1 0 0,0 9-1 0 0,0-13-57 0 0,0 0 1 0 0,-1 0 0 0 0,1 0-1 0 0,-1 0 1 0 0,0 0 0 0 0,0-1-1 0 0,0 1 1 0 0,0 0-1 0 0,0 0 1 0 0,0-1 0 0 0,-1 1-1 0 0,0 0 1 0 0,1-1 0 0 0,-1 0-1 0 0,0 1 1 0 0,0-1 0 0 0,0 0-1 0 0,0 0 1 0 0,-1 0-1 0 0,-2 2 1 0 0,-13 6-742 0 0,-1-1 0 0 0,0-1 0 0 0,0-1 0 0 0,-1-1-1 0 0,0 0 1 0 0,0-2 0 0 0,0 0 0 0 0,-1-1 0 0 0,-23 0 0 0 0,25-2-6591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1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85 12439 0 0,'0'0'1126'0'0,"-1"1"-929"0"0,-2 3 48 0 0,1 1-1 0 0,0-1 1 0 0,0 0 0 0 0,0 1-1 0 0,1 0 1 0 0,-1-1-1 0 0,1 1 1 0 0,0 0 0 0 0,1 0-1 0 0,-1 0 1 0 0,1 0 0 0 0,0 7-1 0 0,1-5 208 0 0,0 0 1 0 0,1-1-1 0 0,-1 1 0 0 0,1 0 0 0 0,1 0 0 0 0,-1-1 1 0 0,8 12-1 0 0,3 3 591 0 0,2-1 0 0 0,0-1 0 0 0,35 34 0 0 0,-35-37-1233 0 0,-3-4 326 0 0,43 46-206 0 0,90 73 0 0 0,-138-126-621 0 0,-1 0 0 0 0,1 0 0 0 0,0-1 0 0 0,0 0 0 0 0,13 5 1 0 0,-9-6-1160 0 0</inkml:trace>
  <inkml:trace contextRef="#ctx0" brushRef="#br0" timeOffset="1">588 0 9215 0 0,'0'0'10867'0'0,"-1"2"-10294"0"0,-100 194 2758 0 0,39-83-2502 0 0,-158 382 830 0 0,200-441-1649 0 0,4 1 0 0 0,1 0 1 0 0,-10 79-1 0 0,23-115-57 0 0,-2 3-352 0 0,2 0-1 0 0,1 0 1 0 0,1 24 0 0 0,0-43-116 0 0,1 2 512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2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60 3223 0 0,'0'0'143'0'0,"-3"0"-3"0"0,-17-2 198 0 0,5 2 3633 0 0,-1 0 7971 0 0,19 1-11452 0 0,14 1-158 0 0,0-1 0 0 0,0 0-1 0 0,0-1 1 0 0,0-1 0 0 0,18-4-1 0 0,91-21 1141 0 0,-26 4-798 0 0,-85 19-843 0 0,-1 0 0 0 0,1 2 0 0 0,-1 0-1 0 0,1 1 1 0 0,0 0 0 0 0,-1 1 0 0 0,1 0 0 0 0,25 7-1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0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 6911 0 0,'0'0'7339'0'0,"0"-2"-6586"0"0,0 2-706 0 0,0 0 1 0 0,0 0-1 0 0,0 0 0 0 0,0 0 0 0 0,0 0 0 0 0,0-1 1 0 0,1 1-1 0 0,-1 0 0 0 0,0 0 0 0 0,0 0 0 0 0,0 0 1 0 0,0 0-1 0 0,0 0 0 0 0,0 0 0 0 0,0-1 0 0 0,0 1 1 0 0,0 0-1 0 0,0 0 0 0 0,0 0 0 0 0,0 0 0 0 0,0 0 1 0 0,0 0-1 0 0,1 0 0 0 0,-1 0 0 0 0,0 0 0 0 0,0 0 1 0 0,0 0-1 0 0,0 0 0 0 0,0 0 0 0 0,0 0 0 0 0,0-1 1 0 0,0 1-1 0 0,1 0 0 0 0,-1 0 0 0 0,0 0 0 0 0,0 0 1 0 0,0 0-1 0 0,0 0 0 0 0,0 0 0 0 0,0 0 0 0 0,0 0 1 0 0,1 0-1 0 0,-1 1 0 0 0,0-1 0 0 0,0 0 0 0 0,0 0 1 0 0,0 0-1 0 0,0 0 0 0 0,0 0 0 0 0,0 0 0 0 0,1 0 1 0 0,-1 0-1 0 0,0 0 0 0 0,0 0 0 0 0,0 0 0 0 0,0 0 1 0 0,0 0-1 0 0,0 0 0 0 0,0 1 0 0 0,0-1 0 0 0,0 0 1 0 0,0 0-1 0 0,0 0 0 0 0,0 0 0 0 0,0 0 0 0 0,0 0 0 0 0,1 0 1 0 0,-1 1-1 0 0,4 14 935 0 0,1 27-1052 0 0,-4-36 401 0 0,1 10-192 0 0,2-1 0 0 0,-1 0 1 0 0,9 18-1 0 0,-6-16-80 0 0,7 34 1 0 0,-12-47-55 0 0,-1 1-1 0 0,0-1 1 0 0,0 0 0 0 0,0 0-1 0 0,-1 0 1 0 0,1 1 0 0 0,-1-1-1 0 0,0 0 1 0 0,0 0 0 0 0,-1 0-1 0 0,1 0 1 0 0,-1 0 0 0 0,-4 6-1 0 0,-2 3-328 0 0,0-2 1 0 0,-16 19-1 0 0,12-17-374 0 0,11-11 521 0 0,0 0-28 0 0,1 0 173 0 0,0 0 1 0 0,0 0-1 0 0,1-1 1 0 0,-1 1 0 0 0,0 0-1 0 0,0 0 1 0 0,1 0-1 0 0,0 2 1 0 0,0-2-96 0 0,6 1-54 0 0,-7-2 157 0 0,1-1 0 0 0,-1 0 0 0 0,1 1 0 0 0,0-1-1 0 0,-1 1 1 0 0,1-1 0 0 0,-1 0 0 0 0,1 1 0 0 0,-1-1 0 0 0,1 0-1 0 0,0 0 1 0 0,-1 1 0 0 0,1-1 0 0 0,0 0 0 0 0,-1 0-1 0 0,2 0 1 0 0,27 3-875 0 0,-7-5-3522 0 0,-6-1-691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2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1170 4143 0 0,'0'0'12231'0'0,"2"-2"-11259"0"0,11-11-97 0 0,0-1 0 0 0,-1-1 0 0 0,-1 0 0 0 0,0 0 0 0 0,15-29 0 0 0,19-28 39 0 0,57-58-175 0 0,188-185 0 0 0,-99 135-664 0 0,-173 165-90 0 0,-18 39-111 0 0,-3-7 108 0 0,-1 1 1 0 0,-1-1-1 0 0,-12 28 1 0 0,1 0 12 0 0,-57 157-23 0 0,6-19-61 0 0,42-95 89 0 0,25-87 1 0 0,0-1 1 0 0,0 0-1 0 0,0 1 1 0 0,-1-1-1 0 0,1 0 1 0 0,0 1-1 0 0,0-1 1 0 0,0 0-1 0 0,0 1 0 0 0,0-1 1 0 0,0 0-1 0 0,0 1 1 0 0,0-1-1 0 0,0 0 1 0 0,0 1-1 0 0,0-1 1 0 0,0 1-1 0 0,0-1 1 0 0,0 0-1 0 0,0 1 1 0 0,0-1-1 0 0,0 0 1 0 0,1 1-1 0 0,-1-1 0 0 0,0 0 1 0 0,0 1-1 0 0,0-1 1 0 0,1 0-1 0 0,-1 0 1 0 0,0 1-1 0 0,0-1 1 0 0,1 0-1 0 0,-1 0 1 0 0,0 1-1 0 0,0-1 1 0 0,1 0-1 0 0,-1 1 1 0 0,6-2-5 0 0,0 0 3 0 0,-1-1 0 0 0,0 0 0 0 0,0 0 0 0 0,0 0 0 0 0,0 0 0 0 0,0-1 0 0 0,0 1 0 0 0,-1-1 0 0 0,6-5 0 0 0,2-1 0 0 0,24-16 12 0 0,-2-2-1 0 0,54-53 0 0 0,50-75 79 0 0,168-185 258 0 0,-118 152-248 0 0,-87 89-72 0 0,-60 61-28 0 0,-41 38 0 0 0,0 0 0 0 0,0 0 0 0 0,0-1 0 0 0,0 1 0 0 0,1 0 0 0 0,-1 0 0 0 0,0 0 0 0 0,0 0 0 0 0,0 0 0 0 0,0 0 0 0 0,0 0 0 0 0,0-1 0 0 0,0 1 0 0 0,1 0 0 0 0,-1 0 0 0 0,0 0 0 0 0,0 0 0 0 0,0 0 0 0 0,0 0 0 0 0,0 0 0 0 0,0 0 0 0 0,1 0 0 0 0,-1 0 0 0 0,0 0 0 0 0,0 0 0 0 0,0 0 0 0 0,0 0 0 0 0,0 0 0 0 0,1 0 0 0 0,-1 0 0 0 0,0 0 0 0 0,0 0 0 0 0,0 0 0 0 0,0 0 0 0 0,0 0 0 0 0,1 0 0 0 0,-1 0 0 0 0,0 0 0 0 0,0 0 0 0 0,0 0 0 0 0,0 1 0 0 0,0-1 0 0 0,0 7 0 0 0,-5 9 0 0 0,-33 72-72 0 0,10-29 72 0 0,10-18 0 0 0,-73 181 0 0 0,-1 30 0 0 0,-53 70-311 0 0,133-300 74 0 0,12-20-12 0 0,12-8-4451 0 0,2-2 3357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2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16 13359 0 0,'0'0'612'0'0,"-1"1"-14"0"0,-10 19-542 0 0,-11 24 1474 0 0,21-41-1182 0 0,-1 1 1 0 0,1-1 0 0 0,0 0-1 0 0,1 1 1 0 0,-1-1 0 0 0,1 1-1 0 0,-1-1 1 0 0,1 1 0 0 0,0-1-1 0 0,1 8 1 0 0,-1-10-231 0 0,1 1-1 0 0,0 0 1 0 0,0 0 0 0 0,0-1 0 0 0,0 1 0 0 0,0-1 0 0 0,0 1-1 0 0,0-1 1 0 0,0 1 0 0 0,1-1 0 0 0,-1 0 0 0 0,1 1-1 0 0,-1-1 1 0 0,1 0 0 0 0,-1 0 0 0 0,1 0 0 0 0,0 0 0 0 0,-1 0-1 0 0,1 0 1 0 0,0-1 0 0 0,0 1 0 0 0,-1-1 0 0 0,1 1-1 0 0,3 0 1 0 0,2 0 6 0 0,0 0 0 0 0,0 0 0 0 0,0-1-1 0 0,0 0 1 0 0,7 0 0 0 0,3-3 2 0 0,-1 1 0 0 0,0-2-1 0 0,0 0 1 0 0,0-2 0 0 0,24-10 0 0 0,71-45 141 0 0,-108 59-259 0 0,25-18-111 0 0,-27 19 90 0 0,1 0 1 0 0,-1-1 0 0 0,0 1 0 0 0,0 0-1 0 0,0 0 1 0 0,0 0 0 0 0,0-1-1 0 0,0 1 1 0 0,-1 0 0 0 0,1-1 0 0 0,0 1-1 0 0,-1-1 1 0 0,1 1 0 0 0,-1 0 0 0 0,1-1-1 0 0,-1 0 1 0 0,0 1 0 0 0,1-1-1 0 0,-1-1 1 0 0,0 2 6 0 0,-1 1 1 0 0,1-1-1 0 0,0 1 0 0 0,0-1 0 0 0,-1 0 0 0 0,1 1 1 0 0,0-1-1 0 0,-1 1 0 0 0,1-1 0 0 0,0 1 1 0 0,-1-1-1 0 0,1 1 0 0 0,-1-1 0 0 0,1 1 0 0 0,-1 0 1 0 0,1-1-1 0 0,-1 1 0 0 0,1 0 0 0 0,-1-1 1 0 0,0 1-1 0 0,1 0 0 0 0,-1-1 0 0 0,1 1 0 0 0,-1 0 1 0 0,0 0-1 0 0,1 0 0 0 0,-1 0 0 0 0,0 0 1 0 0,1 0-1 0 0,-1 0 0 0 0,-1 0 0 0 0,-23 2-212 0 0,12 1 168 0 0,0 0 0 0 0,-1 1-1 0 0,1 1 1 0 0,1 0-1 0 0,-18 10 1 0 0,-58 41-240 0 0,64-41 269 0 0,-42 33 53 0 0,-88 80 0 0 0,146-120-30 0 0,-1 0 0 0 0,1 0-1 0 0,1 1 1 0 0,0 0 0 0 0,-11 18-1 0 0,17-25-2 0 0,0 1 0 0 0,0-1 0 0 0,0 1-1 0 0,0-1 1 0 0,0 1 0 0 0,0-1 0 0 0,1 1 0 0 0,0 0-1 0 0,-1-1 1 0 0,1 1 0 0 0,0 0 0 0 0,0-1-1 0 0,1 4 1 0 0,-1-4-4 0 0,1 0 0 0 0,-1 0 0 0 0,1 0-1 0 0,0 0 1 0 0,0-1 0 0 0,0 1 0 0 0,0 0 0 0 0,0-1-1 0 0,1 1 1 0 0,-1-1 0 0 0,0 1 0 0 0,1-1 0 0 0,-1 1 0 0 0,1-1-1 0 0,-1 0 1 0 0,1 0 0 0 0,0 0 0 0 0,0 0 0 0 0,-1 0-1 0 0,3 1 1 0 0,3 0-48 0 0,-1 1 1 0 0,1-1-1 0 0,0-1 0 0 0,0 1 1 0 0,0-1-1 0 0,0 0 0 0 0,0-1 1 0 0,0 0-1 0 0,12-1 0 0 0,8-2-997 0 0,30-8-1 0 0,-43 8 369 0 0,25-6-4318 0 0,1-1-1462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2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248 124 2303 0 0,'14'-11'150'0'0,"-1"-1"0"0"0,20-22-1 0 0,-11 7 16998 0 0,-21 26-17032 0 0,-1 1-1 0 0,1-1 0 0 0,-1 0 1 0 0,1 1-1 0 0,-1-1 1 0 0,0 1-1 0 0,1-1 1 0 0,-1 0-1 0 0,0 1 0 0 0,1-1 1 0 0,-1 0-1 0 0,0 1 1 0 0,0-1-1 0 0,0 0 0 0 0,0 0 1 0 0,0 1-1 0 0,0-1 1 0 0,0 0-1 0 0,0 1 0 0 0,0-1 1 0 0,0 0-1 0 0,0 0 1 0 0,0 1-1 0 0,0-1 1 0 0,-1 0-1 0 0,1 1 0 0 0,0-1 1 0 0,0 0-1 0 0,-1 1 1 0 0,1-1-1 0 0,-1 0 0 0 0,1 1 1 0 0,0-1-1 0 0,-1 1 1 0 0,1-1-1 0 0,-1 1 1 0 0,1-1-1 0 0,-1 1 0 0 0,0-1 1 0 0,1 1-1 0 0,-1 0 1 0 0,1-1-1 0 0,-2 0 0 0 0,-1 0-113 0 0,1-1 0 0 0,-1 1 0 0 0,1-1-1 0 0,-1 1 1 0 0,0 0 0 0 0,1 0-1 0 0,-1 0 1 0 0,0 1 0 0 0,-5-2-1 0 0,3 2 0 0 0,1 1 0 0 0,-1-1 0 0 0,1 1 0 0 0,0 0 0 0 0,-1 0 0 0 0,1 1 0 0 0,0-1 0 0 0,0 1 0 0 0,0 0 0 0 0,-6 4 0 0 0,-3 3-29 0 0,-20 17 0 0 0,15-11 22 0 0,-2 2 23 0 0,0 0-1 0 0,2 2 1 0 0,0 0-1 0 0,1 1 1 0 0,1 0-1 0 0,1 2 1 0 0,-18 32-1 0 0,30-48 17 0 0,0 0 0 0 0,0 1-1 0 0,1-1 1 0 0,0 1 0 0 0,0-1 0 0 0,1 1 0 0 0,-2 12-1 0 0,3-17-34 0 0,0 0 0 0 0,0 0 0 0 0,0 0 0 0 0,0 0 0 0 0,0 0 0 0 0,1-1 0 0 0,-1 1 0 0 0,1 0 0 0 0,-1 0 0 0 0,1 0 0 0 0,-1-1 0 0 0,1 1 0 0 0,0 0 0 0 0,0 0 0 0 0,0-1 0 0 0,0 1 0 0 0,0-1 0 0 0,0 1 0 0 0,0-1 0 0 0,1 1 0 0 0,-1-1 0 0 0,1 0 0 0 0,-1 0 0 0 0,1 1 0 0 0,-1-1 0 0 0,1 0 0 0 0,-1 0 0 0 0,1-1 0 0 0,0 1 0 0 0,0 0 0 0 0,-1-1 0 0 0,4 2 0 0 0,4-1-74 0 0,-1 0 0 0 0,1-1 0 0 0,0 1 0 0 0,-1-2 0 0 0,1 1 0 0 0,-1-1 0 0 0,1 0 1 0 0,0-1-1 0 0,15-5 0 0 0,-2-1-1120 0 0,-1 0 0 0 0,32-19 0 0 0,18-17-5691 0 0,-21 12-1168 0 0,-48 31 7851 0 0,0 3 366 0 0,0 1 73 0 0,0-1-1 0 0,-1 1 0 0 0,1 0 1 0 0,0 0-1 0 0,-1-1 1 0 0,0 1-1 0 0,1 0 1 0 0,-1 0-1 0 0,1 5 0 0 0,4 32 2508 0 0,-4-14 3561 0 0,10-26-4644 0 0,-7-1-1401 0 0,0-1 0 0 0,0 1 1 0 0,0-1-1 0 0,0-1 1 0 0,-1 1-1 0 0,1-1 1 0 0,-1 0-1 0 0,1 0 0 0 0,-1 0 1 0 0,6-6-1 0 0,1 1-15 0 0,58-47 696 0 0,45-32-360 0 0,19 1-343 0 0,-111 73-200 0 0,2 1 0 0 0,-1 1 0 0 0,1 1-1 0 0,27-6 1 0 0,-49 15-5 0 0,1 0 0 0 0,-1 1 1 0 0,1-1-1 0 0,0 1 0 0 0,-1 0 0 0 0,1-1 0 0 0,-1 1 0 0 0,1 1 1 0 0,-1-1-1 0 0,1 0 0 0 0,-1 0 0 0 0,1 1 0 0 0,0 0 0 0 0,2 1 0 0 0,-4-2-9 0 0,1 1 0 0 0,-1 0-1 0 0,0 0 1 0 0,0 0-1 0 0,0 0 1 0 0,0 1-1 0 0,0-1 1 0 0,0 0 0 0 0,0 0-1 0 0,0 1 1 0 0,0-1-1 0 0,-1 0 1 0 0,1 1-1 0 0,0-1 1 0 0,-1 1 0 0 0,1-1-1 0 0,-1 1 1 0 0,0-1-1 0 0,1 1 1 0 0,-1-1-1 0 0,0 1 1 0 0,0-1 0 0 0,0 1-1 0 0,0 2 1 0 0,-1 7 5 0 0,0-1 0 0 0,-1 1 0 0 0,0 0 0 0 0,0 0 0 0 0,-1-1 0 0 0,-1 0 0 0 0,-6 16 0 0 0,-41 67 166 0 0,40-74-183 0 0,-14 26-140 0 0,24-43-11 0 0,11 5-1874 0 0,2-3 105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3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0,'0'0'13295'0'0,"1"2"-12804"0"0,16 28 437 0 0,-11-20-466 0 0,0 1 0 0 0,12 14 0 0 0,-16-22-375 0 0,1 0-1 0 0,1 0 0 0 0,-1 0 1 0 0,0 0-1 0 0,1 0 1 0 0,-1-1-1 0 0,1 0 1 0 0,0 1-1 0 0,0-1 0 0 0,8 3 1 0 0,7 0 80 0 0,0-1 0 0 0,30 3 0 0 0,21 5 130 0 0,-62-11-256 0 0,0 2-1 0 0,-1-1 1 0 0,1 1 0 0 0,-1 0-1 0 0,0 1 1 0 0,12 7-1 0 0,-17-10-34 0 0,-1 1-1 0 0,1-1 0 0 0,0 0 1 0 0,-1 1-1 0 0,0 0 0 0 0,1-1 1 0 0,-1 1-1 0 0,0-1 0 0 0,0 1 1 0 0,0 0-1 0 0,0 0 0 0 0,0 0 1 0 0,0 0-1 0 0,-1 0 0 0 0,1 0 1 0 0,-1 0-1 0 0,1 0 0 0 0,-1 0 1 0 0,0 0-1 0 0,1 0 0 0 0,-1 0 0 0 0,0 0 1 0 0,0 0-1 0 0,-1 0 0 0 0,1 0 1 0 0,0 0-1 0 0,-1 0 0 0 0,1 0 1 0 0,-3 4-1 0 0,0 1 8 0 0,0 0 0 0 0,0 0 0 0 0,-1-1-1 0 0,0 1 1 0 0,0-1 0 0 0,-10 10 0 0 0,-5 5 22 0 0,0-2 0 0 0,-26 20 0 0 0,33-30-83 0 0,1-2 0 0 0,-1 1 1 0 0,0-1-1 0 0,0-1 0 0 0,-1 0 0 0 0,-17 5 0 0 0,17-7-82 0 0,-24 6-2411 0 0,26-10 1139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3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5063 0 0,'0'0'390'0'0,"0"3"48"0"0,30 111 9542 0 0,1 6-6406 0 0,-9-44-2575 0 0,-1-10-549 0 0,-17-51-414 0 0,-2-8-20 0 0,0 0-1 0 0,0 0 1 0 0,-1 0 0 0 0,0 0-1 0 0,-1 1 1 0 0,1-1 0 0 0,-2 9-1 0 0,0 2-13 0 0,0-9 25 0 0,0 0 0 0 0,0 0-1 0 0,-1-1 1 0 0,-5 18 0 0 0,6-24 244 0 0,0-4-243 0 0,1 1 0 0 0,-1-1 0 0 0,1 1 0 0 0,-1-1 0 0 0,1 1 0 0 0,0-1 0 0 0,0 1 0 0 0,0-1 0 0 0,0 1 0 0 0,0-1 0 0 0,0 1 0 0 0,0-4 0 0 0,4-7 74 0 0,1-1-1 0 0,0 0 1 0 0,0 1 0 0 0,1 0-1 0 0,1 0 1 0 0,0 1 0 0 0,11-14 0 0 0,-12 17-56 0 0,39-52 133 0 0,71-71-1 0 0,-103 118-174 0 0,41-42-7 0 0,3 4 0 0 0,2 2 0 0 0,107-69 0 0 0,-152 109-42 0 0,-6 3-4 0 0,1 1-1 0 0,13-7 1 0 0,-20 12-634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3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214 266 8287 0 0,'4'-7'200'0'0,"0"1"-1"0"0,0-1 1 0 0,0 0-1 0 0,4-14 1 0 0,4-7 1404 0 0,-6 16-352 0 0,9-18 914 0 0,-1 1 1 0 0,-1-1 0 0 0,16-57-1 0 0,-29 85-1786 0 0,-5 3-374 0 0,0-1-1 0 0,0 1 0 0 0,0 0 1 0 0,0 1-1 0 0,0-1 1 0 0,1 1-1 0 0,-1 0 0 0 0,0 0 1 0 0,1 0-1 0 0,0 1 1 0 0,-1-1-1 0 0,1 1 0 0 0,-6 5 1 0 0,-5 6-16 0 0,-27 31 0 0 0,31-33 9 0 0,-110 135-138 0 0,115-139 139 0 0,-29 40 0 0 0,31-42 0 0 0,0 1 0 0 0,1-1 0 0 0,0 1 0 0 0,0-1 0 0 0,-4 13 0 0 0,6-11 11 0 0,1-7-5 0 0,0-1 1 0 0,1 1-1 0 0,-1-1 0 0 0,0 1 1 0 0,1-1-1 0 0,-1 1 0 0 0,1-1 1 0 0,-1 1-1 0 0,1-1 0 0 0,-1 0 1 0 0,1 1-1 0 0,-1-1 0 0 0,1 0 1 0 0,-1 1-1 0 0,1-1 1 0 0,-1 0-1 0 0,1 0 0 0 0,1 1 1 0 0,-2-1-1 0 0,2 1 3 0 0,1-1 0 0 0,-1 1 0 0 0,1-1 1 0 0,-1 1-1 0 0,0-1 0 0 0,1 0 0 0 0,-1 0 1 0 0,1 0-1 0 0,-1 0 0 0 0,1 0 1 0 0,-1-1-1 0 0,1 1 0 0 0,-1-1 0 0 0,5-1 1 0 0,2-2 15 0 0,0 0 0 0 0,12-7 1 0 0,-7 3 16 0 0,20-11-39 0 0,-1-2 1 0 0,-1-1-1 0 0,56-52 0 0 0,-81 70-3 0 0,-6 8 0 0 0,-4 9 0 0 0,2-12 0 0 0,-10 33 90 0 0,7-21-34 0 0,-1 1 1 0 0,2 0-1 0 0,0 0 0 0 0,-3 27 0 0 0,7-40-57 0 0,-1 0 1 0 0,0 1 0 0 0,1-1-1 0 0,-1 0 1 0 0,0 0-1 0 0,1 0 1 0 0,-1 0-1 0 0,1 0 1 0 0,0 0 0 0 0,-1-1-1 0 0,1 1 1 0 0,0 0-1 0 0,-1 0 1 0 0,1 0-1 0 0,0-1 1 0 0,0 1 0 0 0,1 1-1 0 0,-1-2-4 0 0,1 2-208 0 0,1 0 1 0 0,0-1 0 0 0,-1 1 0 0 0,1-1 0 0 0,0 0 0 0 0,-1 0 0 0 0,1 0 0 0 0,0 0 0 0 0,0-1 0 0 0,0 1-1 0 0,0-1 1 0 0,3 0 0 0 0,5 1-1252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3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1 495 12495 0 0,'0'0'572'0'0,"0"2"-10"0"0,5 30 6802 0 0,-1-43-6111 0 0,6-22 48 0 0,-1 1-484 0 0,21-47 1 0 0,-17 53-766 0 0,1 0 1 0 0,1 1 0 0 0,2 1-1 0 0,0 0 1 0 0,34-34-1 0 0,-15 23 22 0 0,1 2 0 0 0,60-41 0 0 0,-87 67-755 0 0,1 0 1 0 0,-1 1-1 0 0,1 1 0 0 0,1 0 1 0 0,18-6-1 0 0,-22 9 36 0 0,-1 0-1 0 0,1 0 1 0 0,-1 1 0 0 0,1 1-1 0 0,-1-1 1 0 0,1 1 0 0 0,-1 0-1 0 0,1 1 1 0 0,0 0 0 0 0,8 2 0 0 0,1 2-5653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3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110 295 5983 0 0,'0'1'6560'0'0,"1"7"-4636"0"0,0 2 484 0 0,-1 0 0 0 0,-1 19-1 0 0,-8 19 976 0 0,-23 48-2686 0 0,10-36-372 0 0,1-9-63 0 0,2-6-1807 0 0,11-15-5620 0 0</inkml:trace>
  <inkml:trace contextRef="#ctx0" brushRef="#br0" timeOffset="1">356 1 10623 0 0,'0'0'1984'0'0,"7"9"-1536"0"0,4 1 8 0 0,1 3-888 0 0,2-1-176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3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294 152 15319 0 0,'5'-8'1386'0'0,"29"-65"974"0"0,-30 66-2017 0 0,0 0 1 0 0,-1 0 0 0 0,0 0 0 0 0,0 0-1 0 0,2-12 1 0 0,-5 19-321 0 0,0-1-1 0 0,0 1 1 0 0,0-1-1 0 0,0 0 1 0 0,0 1-1 0 0,0-1 1 0 0,0 1-1 0 0,0-1 1 0 0,0 1 0 0 0,0-1-1 0 0,0 1 1 0 0,0-1-1 0 0,0 1 1 0 0,0-1-1 0 0,-1 1 1 0 0,1-1-1 0 0,0 1 1 0 0,0-1-1 0 0,-1 1 1 0 0,1-1-1 0 0,0 1 1 0 0,0-1 0 0 0,-1 1-1 0 0,1 0 1 0 0,-1-1-1 0 0,1 1 1 0 0,0 0-1 0 0,-1-1 1 0 0,1 1-1 0 0,-1 0 1 0 0,1-1-1 0 0,-1 1 1 0 0,1 0-1 0 0,-1 0 1 0 0,1 0 0 0 0,-1-1-1 0 0,1 1 1 0 0,-1 0-1 0 0,1 0 1 0 0,-1 0-1 0 0,1 0 1 0 0,-1 0-1 0 0,1 0 1 0 0,-1 0-1 0 0,1 0 1 0 0,-1 0-1 0 0,1 0 1 0 0,-2 1 0 0 0,-24 5 144 0 0,-5 7-166 0 0,0 1 0 0 0,1 1 0 0 0,1 1 0 0 0,0 2 0 0 0,2 1 0 0 0,0 1 0 0 0,-41 39 0 0 0,64-54-1 0 0,-1 0 0 0 0,1 1 0 0 0,-1-1 0 0 0,2 1 0 0 0,-1 0 0 0 0,1 0 0 0 0,-1 0 0 0 0,-1 9 0 0 0,4-13 0 0 0,0 0 0 0 0,1 1 0 0 0,-1-1 0 0 0,1 1 0 0 0,-1-1 0 0 0,1 0 0 0 0,0 1 0 0 0,0-1 0 0 0,0 1 0 0 0,1-1 0 0 0,-1 0 0 0 0,1 1 0 0 0,-1-1 0 0 0,1 0 0 0 0,0 1 0 0 0,-1-1 0 0 0,1 0 0 0 0,0 0 0 0 0,1 0 0 0 0,-1 0 0 0 0,0 0 0 0 0,1 0 0 0 0,-1 0 0 0 0,1 0 0 0 0,-1 0 0 0 0,5 2 0 0 0,0 1 29 0 0,1-1 0 0 0,0 0 0 0 0,0-1 0 0 0,0 0 0 0 0,0 0 0 0 0,1 0 0 0 0,13 2 0 0 0,17 8 119 0 0,-36-13-72 0 0,1 2-528 0 0,1 0 0 0 0,-1-1 0 0 0,0 0 0 0 0,0 0-1 0 0,1 0 1 0 0,-1 0 0 0 0,7 1 0 0 0,6-4-6619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3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40 292 16495 0 0,'0'0'374'0'0,"-1"1"54"0"0,-4 6-166 0 0,0-1 0 0 0,1 1 0 0 0,0 1 1 0 0,0-1-1 0 0,0 0 0 0 0,1 1 0 0 0,1 0 1 0 0,-1-1-1 0 0,-2 15 3180 0 0,8-23-3031 0 0,2-1-293 0 0,1 0 1 0 0,-1-1-1 0 0,1 0 0 0 0,-1 0 1 0 0,0 0-1 0 0,0-1 0 0 0,0 0 1 0 0,5-4-1 0 0,36-41 40 0 0,-37 39-79 0 0,128-137 76 0 0,-118 128-164 0 0,1 1-1 0 0,0 0 1 0 0,1 2-1 0 0,1 0 1 0 0,1 2-1 0 0,25-13 0 0 0,-43 24 8 0 0,-1 1 0 0 0,1 0-1 0 0,0 1 1 0 0,0-1-1 0 0,7 0 1 0 0,-11 2 2 0 0,0-1 0 0 0,0 1 0 0 0,0 0 0 0 0,0 0 0 0 0,0 0 0 0 0,1 0 0 0 0,-1 1 0 0 0,0-1 0 0 0,0 0 0 0 0,0 0 0 0 0,0 1 0 0 0,0-1 0 0 0,0 1 0 0 0,0-1 1 0 0,0 1-1 0 0,0-1 0 0 0,0 1 0 0 0,0 0 0 0 0,0-1 0 0 0,0 1 0 0 0,-1 0 0 0 0,1 0 0 0 0,0-1 0 0 0,0 1 0 0 0,-1 0 0 0 0,1 0 0 0 0,-1 0 0 0 0,1 0 0 0 0,-1 0 0 0 0,2 2 0 0 0,0 4 42 0 0,0 1 0 0 0,-1-1 0 0 0,1 0 0 0 0,-1 1 0 0 0,-1 0 0 0 0,1-1 0 0 0,-1 1 0 0 0,-1-1 0 0 0,-2 16 0 0 0,-1-1 114 0 0,-1 0 1 0 0,-9 23-1 0 0,5-22-56 0 0,4-8-16 0 0,0 0 1 0 0,-6 25 0 0 0,12-30-32 0 0,-1-9-63 0 0,1 0 0 0 0,-1 1 1 0 0,1-2-1 0 0,-1 1 0 0 0,1 0 0 0 0,0 0 0 0 0,0 0 0 0 0,-1 0 0 0 0,1 0 1 0 0,0 0-1 0 0,0-1 0 0 0,0 1 0 0 0,0 0 0 0 0,0-1 0 0 0,0 1 1 0 0,0-1-1 0 0,0 1 0 0 0,0-1 0 0 0,0 1 0 0 0,0-1 0 0 0,1 0 1 0 0,-1 0-1 0 0,0 1 0 0 0,0-1 0 0 0,0 0 0 0 0,2 0 0 0 0,2 0-430 0 0,0 0 1 0 0,0 0-1 0 0,0 0 0 0 0,9-3 0 0 0,4-1-1711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5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8287 0 0,'0'0'639'0'0,"-2"1"-415"0"0,-1 0-132 0 0,0 0 0 0 0,0 1-1 0 0,1-1 1 0 0,-1 1 0 0 0,1 0 0 0 0,-1-1 0 0 0,1 1-1 0 0,-1 0 1 0 0,1 0 0 0 0,-3 4 0 0 0,-21 29 2947 0 0,13-17-1584 0 0,12-17-1426 0 0,0 1 1 0 0,-1 0 0 0 0,1 0-1 0 0,0 0 1 0 0,0 0-1 0 0,0 0 1 0 0,0 0-1 0 0,0 0 1 0 0,1 0-1 0 0,-1 1 1 0 0,1-1-1 0 0,-1 0 1 0 0,1 0 0 0 0,0 0-1 0 0,0 1 1 0 0,0-1-1 0 0,0 0 1 0 0,0 4-1 0 0,0-2-13 0 0,-1 0 0 0 0,1 0 0 0 0,-1 0 0 0 0,0 0-1 0 0,-1-1 1 0 0,1 1 0 0 0,0 0 0 0 0,-1-1 0 0 0,-2 4 0 0 0,-4 11 164 0 0,7-16 903 0 0,2-1-610 0 0,0 1-206 0 0,1 0 0 0 0,-1-1 0 0 0,1 0 0 0 0,-1 1 0 0 0,1-1 0 0 0,-1 0 0 0 0,1 0-1 0 0,0 0 1 0 0,-1 0 0 0 0,1 0 0 0 0,0 0 0 0 0,0-1 0 0 0,3 2 0 0 0,-1 10 934 0 0,-3-8-1077 0 0,-1 1 0 0 0,0 0 0 0 0,0 0 0 0 0,0 0 0 0 0,-1-1 0 0 0,0 1 0 0 0,0 0-1 0 0,0 0 1 0 0,0-1 0 0 0,-5 9 0 0 0,-2 6 193 0 0,-13 20 0 0 0,18-34-259 0 0,-155 234 1226 0 0,81-129-1040 0 0,73-104-237 0 0,-64 100 84 0 0,56-84-84 0 0,1 0 0 0 0,0 1 0 0 0,-7 24-1 0 0,17-40-168 0 0,-1-1-1 0 0,1 0 0 0 0,1 1 0 0 0,-1-1 0 0 0,1 1 0 0 0,0-1 0 0 0,0 1 0 0 0,1-1 0 0 0,0 1 0 0 0,1 6 0 0 0,-1-9-82 0 0,-1 16-1229 0 0,0-12-5540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0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6447 0 0,'0'0'586'0'0,"2"1"-486"0"0,2 0 587 0 0,-1 0 0 0 0,1 0 1 0 0,-1 0-1 0 0,0 1 0 0 0,1 0 1 0 0,-1-1-1 0 0,0 1 0 0 0,0 0 1 0 0,0 1-1 0 0,-1-1 0 0 0,1 0 1 0 0,0 1-1 0 0,4 5 0 0 0,-6-5-581 0 0,1-1 0 0 0,-1 0 0 0 0,0 1 0 0 0,0-1-1 0 0,0 1 1 0 0,0-1 0 0 0,0 1 0 0 0,-1 0-1 0 0,1 0 1 0 0,-1-1 0 0 0,1 1 0 0 0,-1 0-1 0 0,0 0 1 0 0,0 3 0 0 0,-7 33 536 0 0,-1-1 1 0 0,-1 0-1 0 0,-23 57 1 0 0,-4 11-68 0 0,30-87-530 0 0,-1 0-1 0 0,-1 0 1 0 0,-11 20 0 0 0,3-8 3 0 0,15-28-28 0 0,13-9-10059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3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4 7367 0 0,'0'0'334'0'0,"2"-1"-1"0"0,6-2 4591 0 0,-8 6-4492 0 0,1 0 0 0 0,-1-1 0 0 0,1 1 0 0 0,-1 0 0 0 0,0 0 0 0 0,0-1 0 0 0,0 1 0 0 0,0 0 0 0 0,-1 0 0 0 0,1-1 0 0 0,-1 1 0 0 0,0 0 0 0 0,0-1 0 0 0,0 1 0 0 0,0-1 0 0 0,-1 3 0 0 0,-5 9-64 0 0,-15 21 1 0 0,13-20 363 0 0,-18 27 225 0 0,-45 80 338 0 0,65-108-1175 0 0,1 0 0 0 0,1 1 0 0 0,0-1 0 0 0,1 1 0 0 0,0 0 0 0 0,2 1 0 0 0,-2 17 0 0 0,4-26-34 0 0,0 1-1 0 0,0-1 1 0 0,1 1-1 0 0,0-1 1 0 0,0 1 0 0 0,3 8-1 0 0,-2-12-18 0 0,-1 0 0 0 0,1 0 0 0 0,0 1 0 0 0,0-2 1 0 0,0 1-1 0 0,1 0 0 0 0,-1 0 0 0 0,1-1 0 0 0,0 1 0 0 0,0-1 0 0 0,4 4 0 0 0,-4-6-36 0 0,-1 0-1 0 0,1 0 1 0 0,0 0 0 0 0,0 0-1 0 0,-1 0 1 0 0,1-1 0 0 0,0 1-1 0 0,0-1 1 0 0,0 0-1 0 0,0 0 1 0 0,0 0 0 0 0,0 0-1 0 0,-1-1 1 0 0,1 1 0 0 0,0-1-1 0 0,3 0 1 0 0,-3 0-25 0 0,14-2-83 0 0,93-20-804 0 0,-38 2-4578 0 0,-50 12-2183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3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65 102 12871 0 0,'2'-5'68'0'0,"23"-40"6166"0"0,-23 46-6006 0 0,0-1 1 0 0,-1 1-1 0 0,1 0 1 0 0,0 0 0 0 0,-1 0-1 0 0,1 1 1 0 0,0-1 0 0 0,-1 0-1 0 0,0 0 1 0 0,1 1 0 0 0,-1-1-1 0 0,2 3 1 0 0,6 6 653 0 0,-5-8-667 0 0,1 1-1 0 0,-1-1 1 0 0,1 0-1 0 0,0 0 1 0 0,0 0 0 0 0,0 0-1 0 0,0-1 1 0 0,0 0-1 0 0,0 0 1 0 0,1 0 0 0 0,-1-1-1 0 0,0 0 1 0 0,10-1-1 0 0,7-1 189 0 0,40-9-1 0 0,-35 5-342 0 0,-1-1-1 0 0,0-2 0 0 0,-1 0 0 0 0,0-1 0 0 0,25-15 0 0 0,-47 23-57 0 0,9-9-19 0 0,-22 6-88 0 0,5 5 58 0 0,-1 0 1 0 0,1 0-1 0 0,0 1 0 0 0,-1 0 0 0 0,1-1 1 0 0,0 2-1 0 0,0-1 0 0 0,0 1 0 0 0,0-1 1 0 0,-6 4-1 0 0,-8 4-112 0 0,-20 14 1 0 0,35-21 134 0 0,-35 23-33 0 0,1 1 0 0 0,2 1 0 0 0,0 2 0 0 0,2 2 0 0 0,2 1-1 0 0,1 2 1 0 0,-34 46 0 0 0,60-74 76 0 0,1 1 0 0 0,0 0-1 0 0,0-1 1 0 0,1 1 0 0 0,0 0 0 0 0,0 1-1 0 0,-3 13 1 0 0,5-19-14 0 0,1 0 1 0 0,0 0-1 0 0,0 0 0 0 0,0 0 1 0 0,0 0-1 0 0,0 0 0 0 0,0 0 1 0 0,0 0-1 0 0,1 0 0 0 0,-1 0 1 0 0,1 0-1 0 0,0 0 0 0 0,-1 0 1 0 0,1 0-1 0 0,0 0 0 0 0,0 0 0 0 0,0-1 1 0 0,0 1-1 0 0,1 0 0 0 0,-1-1 1 0 0,0 1-1 0 0,1-1 0 0 0,-1 0 1 0 0,1 1-1 0 0,-1-1 0 0 0,1 0 1 0 0,0 0-1 0 0,-1 0 0 0 0,1 0 1 0 0,0 0-1 0 0,0 0 0 0 0,0 0 0 0 0,0-1 1 0 0,3 2-1 0 0,6 0 24 0 0,0 1 0 0 0,0-2 0 0 0,1 1 0 0 0,-1-1-1 0 0,0-1 1 0 0,1 0 0 0 0,15-3 0 0 0,9-2-128 0 0,35-11-1 0 0,0-6-1385 0 0,-24 3-5868 0 0,-22 7-105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3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4607 0 0,'0'0'208'0'0,"-6"11"4494"0"0,6-8-4341 0 0,0-1-1 0 0,0 1 1 0 0,0-1 0 0 0,0 1 0 0 0,0 0 0 0 0,1-1-1 0 0,-1 1 1 0 0,1-1 0 0 0,0 1 0 0 0,0-1 0 0 0,0 1-1 0 0,0-1 1 0 0,0 0 0 0 0,0 1 0 0 0,1-1 0 0 0,-1 0 0 0 0,1 0-1 0 0,-1 0 1 0 0,1 0 0 0 0,2 2 0 0 0,6 5 49 0 0,0-1 0 0 0,22 14 0 0 0,-14-10 377 0 0,-5-3-516 0 0,0 0-1 0 0,0 1 1 0 0,-1 1-1 0 0,-1 0 1 0 0,1 1-1 0 0,17 24 1 0 0,-26-32-262 0 0,-1 1 1 0 0,1-1 0 0 0,0 1 0 0 0,-1-1-1 0 0,0 1 1 0 0,0 0 0 0 0,-1 0-1 0 0,1 0 1 0 0,-1 0 0 0 0,0 0 0 0 0,0 0-1 0 0,-1 0 1 0 0,0 0 0 0 0,0 0 0 0 0,0 1-1 0 0,0-1 1 0 0,-1 0 0 0 0,0 0 0 0 0,0 0-1 0 0,0 0 1 0 0,0 0 0 0 0,-1 0 0 0 0,0 0-1 0 0,0-1 1 0 0,-1 1 0 0 0,1 0 0 0 0,-1-1-1 0 0,-4 5 1 0 0,1-1-64 0 0,-1 0 0 0 0,-1-1 0 0 0,0 0-1 0 0,1 0 1 0 0,-2-1 0 0 0,1 0 0 0 0,-1 0-1 0 0,0-1 1 0 0,0 0 0 0 0,-1-1 0 0 0,1 0 0 0 0,-1 0-1 0 0,0-1 1 0 0,-15 3 0 0 0,24-6-10 0 0,-1 0 0 0 0,1 0 0 0 0,-1 0 0 0 0,1 0 0 0 0,-1 0 0 0 0,1 0 0 0 0,-1 0 0 0 0,1 0 0 0 0,-1-1 0 0 0,-1 0 0 0 0,-7-3-5416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3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463 216 10479 0 0,'0'0'950'0'0,"0"2"-782"0"0,-5 11 6881 0 0,5-13-6811 0 0,-1 0 0 0 0,1 0-1 0 0,-7-6 1187 0 0,-3-12-1664 0 0,1-15 439 0 0,-7-44 0 0 0,3 12-77 0 0,13 63-128 0 0,-1 0-1 0 0,1 0 0 0 0,-1 1 1 0 0,1-1-1 0 0,-1 0 1 0 0,0 1-1 0 0,0-1 0 0 0,0 0 1 0 0,0 1-1 0 0,0-1 1 0 0,0 1-1 0 0,0 0 1 0 0,0-1-1 0 0,0 1 0 0 0,-1 0 1 0 0,-1-2-1 0 0,1 2 1 0 0,1 1-1 0 0,0-1 1 0 0,-1 1-1 0 0,1-1 1 0 0,0 1-1 0 0,-1 0 1 0 0,1-1-1 0 0,-1 1 1 0 0,1 0-1 0 0,-1 0 1 0 0,1 0-1 0 0,0 0 1 0 0,-1 1 0 0 0,1-1-1 0 0,-1 0 1 0 0,1 0-1 0 0,0 1 1 0 0,-1-1-1 0 0,1 1 1 0 0,-3 1-1 0 0,-4 2-13 0 0,0 1 0 0 0,0 0 0 0 0,1 1 0 0 0,-1 0 0 0 0,1 0 1 0 0,-9 10-1 0 0,-36 46-24 0 0,39-45 15 0 0,-153 192 17 0 0,163-205 13 0 0,-10 12 30 0 0,-12 23 1 0 0,22-35-24 0 0,1 1 0 0 0,0-1 0 0 0,0 1 0 0 0,0 0 0 0 0,0 0 0 0 0,1 0 0 0 0,0 0 0 0 0,0 0 0 0 0,0 0 0 0 0,0 9 0 0 0,1-13 1 0 0,0 0 0 0 0,0 1 0 0 0,0-1 0 0 0,0 1 0 0 0,1-1-1 0 0,-1 1 1 0 0,0-1 0 0 0,1 0 0 0 0,-1 1 0 0 0,1-1 0 0 0,-1 0 0 0 0,1 1 0 0 0,0-1-1 0 0,0 0 1 0 0,-1 0 0 0 0,1 0 0 0 0,0 1 0 0 0,0-1 0 0 0,0 0 0 0 0,2 1 0 0 0,-1-1 5 0 0,0 0 1 0 0,-1-1 0 0 0,1 1-1 0 0,0-1 1 0 0,0 1 0 0 0,-1-1 0 0 0,1 1-1 0 0,0-1 1 0 0,0 0 0 0 0,0 0-1 0 0,-1 0 1 0 0,1 0 0 0 0,0 0 0 0 0,2-1-1 0 0,7-2 105 0 0,-1 0 1 0 0,0-1-1 0 0,0 0 0 0 0,14-7 0 0 0,-18 7-16 0 0,43-22 122 0 0,-1-3 0 0 0,-1-2 0 0 0,-2-1 1 0 0,64-61-1 0 0,-60 40-250 0 0,-36 38 5 0 0,0 1 1 0 0,28-25-1 0 0,-38 49-40 0 0,-4 7 60 0 0,-1 0 0 0 0,-1-1 0 0 0,-8 28 0 0 0,5-22 0 0 0,2-8 5 0 0,-7 37 15 0 0,11-47-31 0 0,0-1 0 0 0,-1 1 0 0 0,1 0 1 0 0,0 0-1 0 0,1 0 0 0 0,-1-1 1 0 0,1 1-1 0 0,0 0 0 0 0,0-1 1 0 0,0 1-1 0 0,1 3 0 0 0,-1-5-108 0 0,0-1 0 0 0,0 1 1 0 0,1-1-1 0 0,-1 1 0 0 0,0-1 0 0 0,0 0 0 0 0,1 1 0 0 0,-1-1 1 0 0,0 0-1 0 0,1 0 0 0 0,0 0 0 0 0,-1 0 0 0 0,1-1 0 0 0,1 2 0 0 0,25 6-5978 0 0,-10-6-303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3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4 277 6911 0 0,'0'0'10014'0'0,"-3"7"-5996"0"0,7-20-3777 0 0,0 1 0 0 0,1 0 0 0 0,0 1 0 0 0,1-1-1 0 0,9-12 1 0 0,1 1-249 0 0,25-30-1 0 0,-27 39-118 0 0,0 0 1 0 0,0 1-1 0 0,1 0 0 0 0,21-13 1 0 0,-27 20 43 0 0,1 0 0 0 0,-1 1 1 0 0,1 0-1 0 0,0 1 0 0 0,1 0 1 0 0,-1 0-1 0 0,1 1 0 0 0,-1 1 1 0 0,13-2-1 0 0,-17 4 92 0 0,0 0 0 0 0,0 0 0 0 0,-1 1 0 0 0,1-1-1 0 0,0 1 1 0 0,0 1 0 0 0,-1-1 0 0 0,1 1 0 0 0,-1 0 0 0 0,1 0 0 0 0,-1 1-1 0 0,0-1 1 0 0,0 1 0 0 0,0 0 0 0 0,0 1 0 0 0,-1-1 0 0 0,1 1 0 0 0,-1 0-1 0 0,0 0 1 0 0,0 0 0 0 0,0 1 0 0 0,3 5 0 0 0,-2-2 37 0 0,0 0 0 0 0,0 0-1 0 0,-1 0 1 0 0,0 1 0 0 0,-1 0 0 0 0,1 0 0 0 0,-2 0 0 0 0,1 0 0 0 0,-1 0 0 0 0,-1 0-1 0 0,0 1 1 0 0,0 16 0 0 0,-1-18-15 0 0,-1 1 1 0 0,0-1-1 0 0,0 0 0 0 0,-1 0 1 0 0,0-1-1 0 0,0 1 0 0 0,-1 0 0 0 0,0-1 1 0 0,-1 1-1 0 0,-6 11 0 0 0,9-18 33 0 0,0 1-11 0 0,-3 4-30 0 0,3-5-961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3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70 425 10135 0 0,'0'0'9634'0'0,"4"6"-5863"0"0,-9-9-3751 0 0,-1 0-1 0 0,1-1 0 0 0,0 0 0 0 0,1 0 0 0 0,-1 0 1 0 0,1-1-1 0 0,0 1 0 0 0,0-1 0 0 0,0 0 0 0 0,0 0 0 0 0,1 0 1 0 0,0-1-1 0 0,0 0 0 0 0,0 1 0 0 0,1-1 0 0 0,0 0 1 0 0,0 0-1 0 0,1 0 0 0 0,-1 0 0 0 0,1 0 0 0 0,0-1 0 0 0,1 1 1 0 0,0 0-1 0 0,0 0 0 0 0,1-12 0 0 0,2 2-51 0 0,1-1-1 0 0,0 1 1 0 0,1 0-1 0 0,0 0 1 0 0,2 0-1 0 0,0 1 1 0 0,0 0-1 0 0,2 0 0 0 0,12-18 1 0 0,-14 24-36 0 0,0 0 0 0 0,1 0 1 0 0,0 0-1 0 0,1 1 0 0 0,0 1 0 0 0,0-1 1 0 0,0 1-1 0 0,1 1 0 0 0,0 0 1 0 0,0 0-1 0 0,1 1 0 0 0,0 0 0 0 0,0 1 1 0 0,14-4-1 0 0,-17 7 69 0 0,0 0 1 0 0,0 0-1 0 0,0 1 1 0 0,0 0-1 0 0,-1 1 1 0 0,1-1-1 0 0,0 1 1 0 0,0 1-1 0 0,0 0 1 0 0,12 4-1 0 0,-8-1 64 0 0,0 0 0 0 0,-1 0-1 0 0,0 1 1 0 0,0 0 0 0 0,-1 1-1 0 0,11 9 1 0 0,4 3 143 0 0,-19-15-161 0 0,-1-1-1 0 0,0 1 1 0 0,0 1-1 0 0,0-1 1 0 0,0 1-1 0 0,-1 0 1 0 0,6 7-1 0 0,13 15 63 0 0,-18-22-78 0 0,0 0-1 0 0,-1 0 0 0 0,7 11 0 0 0,-10-14-20 0 0,0 0-1 0 0,0 0 1 0 0,0 1-1 0 0,0-1 1 0 0,0 0-1 0 0,0 1 0 0 0,-1-1 1 0 0,0 1-1 0 0,1-1 1 0 0,-1 1-1 0 0,0-1 1 0 0,0 1-1 0 0,0-1 1 0 0,-1 4-1 0 0,0 0-1 0 0,-1 0-1 0 0,0-1 1 0 0,0 0-1 0 0,-1 1 1 0 0,1-1-1 0 0,-1 0 1 0 0,0 0-1 0 0,-1-1 1 0 0,1 1-1 0 0,-1-1 1 0 0,0 1-1 0 0,-8 6 1 0 0,-6 4 31 0 0,-35 22 0 0 0,50-35-39 0 0,-128 73-19 0 0,111-65 3 0 0,-1-1 0 0 0,-1-1 0 0 0,0-1 0 0 0,-36 7 0 0 0,53-13-30 0 0,0 0-1 0 0,-1-1 1 0 0,1 0-1 0 0,-1 0 1 0 0,1 0-1 0 0,-1 0 1 0 0,-8-3-1 0 0,13 3-22 0 0,0 0 0 0 0,0-1 0 0 0,-1 1 0 0 0,1-1 0 0 0,0 1 0 0 0,0-1 0 0 0,0 0 0 0 0,-1 1 0 0 0,1-1-1 0 0,0 0 1 0 0,0 0 0 0 0,0 0 0 0 0,0 0 0 0 0,1 0 0 0 0,-1 0 0 0 0,0 0 0 0 0,0 0 0 0 0,0 0 0 0 0,1 0 0 0 0,-1-1 0 0 0,1 1 0 0 0,-1 0 0 0 0,1 0 0 0 0,-1-1 0 0 0,1 1-1 0 0,0 0 1 0 0,0 0 0 0 0,-1-1 0 0 0,1 1 0 0 0,0 0 0 0 0,0-1 0 0 0,0 1 0 0 0,1 0 0 0 0,-1-1 0 0 0,1-1 0 0 0,4-15-5190 0 0,5-3-1661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31 6447 0 0,'39'-30'12735'0'0,"-59"56"-11486"0"0,-38 40-1 0 0,4-5-1112 0 0,10-3 23 0 0,3 3-1 0 0,3 1 1 0 0,-48 103 0 0 0,59-111-137 0 0,11-22-6 0 0,-21 55-1 0 0,33-73-17 0 0,-1 0 0 0 0,-1 0 1 0 0,0-1-1 0 0,0 1 0 0 0,-2-2 0 0 0,1 1 0 0 0,-17 19 0 0 0,2-5-293 0 0,13-16-377 0 0,1-1 0 0 0,-14 12 0 0 0,-2-3-570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9 1839 0 0,'-15'-8'18828'0'0,"7"20"-18764"0"0,0 1 0 0 0,0 0-1 0 0,1 0 1 0 0,-9 26 0 0 0,-1 2 56 0 0,-73 145 565 0 0,71-143-709 0 0,18-41-104 0 0,3-3-696 0 0,2 0 298 0 0,0-1-1 0 0,-1 1 0 0 0,1-1 1 0 0,-1 0-1 0 0,7-4 0 0 0,9-10-1337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11775 0 0,'0'0'520'0'0,"0"14"112"0"0,2 2-504 0 0,-2 2-128 0 0,0 4 0 0 0,1 1 0 0 0,3 4 0 0 0,1-2 0 0 0,1 2-72 0 0,1 2 72 0 0,4-4-376 0 0,-1-2-24 0 0,3-1-8 0 0,0-1-2792 0 0,3 3-568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129 300 9215 0 0,'-1'1'422'0'0,"-7"5"-267"0"0,1-1 0 0 0,-1-1 0 0 0,0 0 0 0 0,0 0 0 0 0,0 0 1 0 0,0-1-1 0 0,-11 3 0 0 0,-16 2 4078 0 0,35-8-4143 0 0,-1 0-1 0 0,1 1 1 0 0,-1-1-1 0 0,1 0 0 0 0,-1 0 1 0 0,1 0-1 0 0,-1 0 1 0 0,0 0-1 0 0,1 0 1 0 0,-1 0-1 0 0,1 0 1 0 0,-1 0-1 0 0,1 0 0 0 0,-1 0 1 0 0,0 0-1 0 0,1 0 1 0 0,-1 0-1 0 0,1-1 1 0 0,-1 1-1 0 0,1 0 1 0 0,-1 0-1 0 0,1-1 0 0 0,-1 1 1 0 0,1 0-1 0 0,-1-1 1 0 0,1 1-1 0 0,-1 0 1 0 0,1-1-1 0 0,0 1 1 0 0,-1-1-1 0 0,1 1 0 0 0,0 0 1 0 0,-1-1-1 0 0,1 1 1 0 0,0-1-1 0 0,-1 1 1 0 0,1-1-1 0 0,0 1 0 0 0,0-1 1 0 0,0 0-1 0 0,-1-1-37 0 0,1 0 0 0 0,0 1 0 0 0,0-1 0 0 0,1 0 0 0 0,-1 1 0 0 0,0-1 0 0 0,0 1 0 0 0,1-1 0 0 0,-1 0 0 0 0,2-1 0 0 0,1-3 9 0 0,0 0 0 0 0,0 1-1 0 0,1-1 1 0 0,0 1 0 0 0,0 0 0 0 0,8-8 0 0 0,33-24 212 0 0,-24 20-160 0 0,32-25 462 0 0,107-65-1 0 0,-139 96-299 0 0,0 0 0 0 0,0 1 0 0 0,1 2 1 0 0,0 0-1 0 0,39-8 0 0 0,-58 15-236 0 0,-1 1 0 0 0,1-1 0 0 0,0 1 1 0 0,0 0-1 0 0,0 0 0 0 0,0 0 0 0 0,0 0 0 0 0,0 1 0 0 0,-1-1 1 0 0,1 1-1 0 0,0 0 0 0 0,0-1 0 0 0,0 1 0 0 0,-1 1 1 0 0,1-1-1 0 0,2 2 0 0 0,-3-2-27 0 0,0 1 1 0 0,-1-1-1 0 0,1 1 1 0 0,-1 0-1 0 0,1 0 1 0 0,-1 0-1 0 0,0 0 1 0 0,1 0-1 0 0,-1 0 1 0 0,0 0-1 0 0,0 0 1 0 0,-1 0-1 0 0,1 0 1 0 0,0 0-1 0 0,-1 1 0 0 0,1-1 1 0 0,-1 0-1 0 0,0 0 1 0 0,0 1-1 0 0,0 2 1 0 0,0 2-1 0 0,-1 0 1 0 0,0 0-1 0 0,0-1 0 0 0,0 1 1 0 0,-1-1-1 0 0,0 1 1 0 0,-1-1-1 0 0,-2 7 0 0 0,-6 8 8 0 0,-14 19-1 0 0,13-21-20 0 0,-10 13-255 0 0,-42 49 1 0 0,25-39-3743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0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14 386 3223 0 0,'0'0'143'0'0,"0"-2"-3"0"0,-4-23 4117 0 0,0-2 841 0 0,-2-50 0 0 0,6 69-4840 0 0,1 1 1 0 0,-1-1 0 0 0,2 1 0 0 0,-1 0-1 0 0,1-1 1 0 0,0 1 0 0 0,0 0-1 0 0,1 0 1 0 0,0 0 0 0 0,7-11 0 0 0,1 3-136 0 0,1 1 0 0 0,0 0 0 0 0,1 1 0 0 0,1 0 0 0 0,25-19 0 0 0,-28 24-138 0 0,0 1-1 0 0,0 0 1 0 0,0 1-1 0 0,1 0 1 0 0,0 1-1 0 0,0 0 1 0 0,0 1 0 0 0,1 0-1 0 0,-1 1 1 0 0,1 0-1 0 0,0 1 1 0 0,18-1-1 0 0,-20 3 42 0 0,0 0 0 0 0,0 1-1 0 0,0 0 1 0 0,-1 1 0 0 0,1 0-1 0 0,0 1 1 0 0,-1 0 0 0 0,0 1-1 0 0,0 0 1 0 0,0 0 0 0 0,0 1-1 0 0,0 0 1 0 0,-1 1 0 0 0,17 13-1 0 0,-23-16 54 0 0,0 1 1 0 0,-1-1-1 0 0,1 1 0 0 0,-1-1 1 0 0,0 1-1 0 0,0 0 0 0 0,0 0 1 0 0,0-1-1 0 0,0 1 0 0 0,-1 1 1 0 0,2 5-1 0 0,-1 1-4 0 0,0-1-1 0 0,-1 1 0 0 0,1-1 1 0 0,-2 1-1 0 0,0 0 1 0 0,0-1-1 0 0,-1 1 0 0 0,-3 15 1 0 0,3-20-74 0 0,-1-1 1 0 0,1 1 0 0 0,-1-1-1 0 0,0 1 1 0 0,-1-1-1 0 0,1 0 1 0 0,-1 0 0 0 0,0 0-1 0 0,-1 0 1 0 0,1-1 0 0 0,-1 1-1 0 0,0-1 1 0 0,0 0-1 0 0,0 0 1 0 0,0 0 0 0 0,-1 0-1 0 0,-6 3 1 0 0,-24 12-65 0 0,-1-3 0 0 0,-42 15 0 0 0,-79 17-206 0 0,118-37 252 0 0,-3 2-219 0 0,40-12 56 0 0,15-10-4093 0 0,3-2-380 0 0,2-1-1213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260 402 11519 0 0,'0'0'6680'0'0,"-2"0"-5996"0"0,-11-1-40 0 0,1-1-1 0 0,-1 0 0 0 0,1-1 1 0 0,-19-6-1 0 0,8 2-77 0 0,3 1-439 0 0,-33-14 0 0 0,46 16-129 0 0,0 1-1 0 0,0-1 1 0 0,0 0-1 0 0,1-1 1 0 0,0 1-1 0 0,-1-1 1 0 0,-7-9-1 0 0,12 11-12 0 0,0 1 0 0 0,0-1 0 0 0,0 0-1 0 0,0 0 1 0 0,1 0 0 0 0,-1 0 0 0 0,1-1-1 0 0,-1 1 1 0 0,1 0 0 0 0,0-1 0 0 0,1 1-1 0 0,-1 0 1 0 0,1-1 0 0 0,-1 1 0 0 0,1-5-1 0 0,1 3-1 0 0,-1 0 0 0 0,1 0 0 0 0,0 0 0 0 0,1 0-1 0 0,-1 0 1 0 0,1 1 0 0 0,0-1 0 0 0,0 0-1 0 0,4-5 1 0 0,3-4-27 0 0,1 1 1 0 0,0 1-1 0 0,1 0 0 0 0,0 1 1 0 0,19-15-1 0 0,-12 11-13 0 0,2 0 1 0 0,0 1-1 0 0,1 1 1 0 0,34-15-1 0 0,-43 23 79 0 0,0 0 1 0 0,0 1-1 0 0,0 1 0 0 0,1 0 0 0 0,-1 0 0 0 0,1 1 0 0 0,0 1 1 0 0,0 0-1 0 0,0 1 0 0 0,18 2 0 0 0,-17 0 84 0 0,-1 0 0 0 0,1 1 0 0 0,-1 1 0 0 0,1 0 0 0 0,17 9 0 0 0,-26-10-64 0 0,1 0-1 0 0,-1 0 0 0 0,0 0 1 0 0,0 0-1 0 0,0 1 1 0 0,-1 0-1 0 0,1 0 0 0 0,-1 0 1 0 0,0 1-1 0 0,0-1 1 0 0,-1 1-1 0 0,1 0 1 0 0,-1 0-1 0 0,0 0 0 0 0,2 7 1 0 0,-3-8-32 0 0,-1 0 1 0 0,0 0-1 0 0,-1 1 0 0 0,1-1 1 0 0,-1 0-1 0 0,0 1 1 0 0,0-1-1 0 0,0 0 0 0 0,0 1 1 0 0,-1-1-1 0 0,0 0 0 0 0,0 0 1 0 0,0 1-1 0 0,0-1 1 0 0,-1 0-1 0 0,1 0 0 0 0,-1 0 1 0 0,0 0-1 0 0,-1-1 1 0 0,1 1-1 0 0,-4 4 0 0 0,-6 7 40 0 0,-1 0 0 0 0,0-2 0 0 0,-22 18 0 0 0,30-27-49 0 0,-110 87-1466 0 0,98-80 1179 0 0,0 0 1 0 0,-1-2-1 0 0,0 0 1 0 0,-1-1-1 0 0,-24 7 1 0 0,39-14 67 0 0,-74 18-608 0 0,38-15-1097 0 0,32-4 475 0 0,1 0 0 0 0,-1-1-1 0 0,-9-1 1 0 0,1-3-3726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44 9671 0 0,'8'-11'210'0'0,"-4"6"10"0"0,-1 1 0 0 0,0-1 0 0 0,0-1 0 0 0,2-4 0 0 0,-4 8 1242 0 0,-10 8 2521 0 0,-1 3-3538 0 0,0 0 1 0 0,1 1-1 0 0,0 0 1 0 0,0 0-1 0 0,-9 16 0 0 0,2-3-253 0 0,-104 128-10 0 0,54-71-159 0 0,-75 106 3 0 0,27-36-389 0 0,68-92 100 0 0,-88 122-1577 0 0,126-165-2301 0 0,0 1-1414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86 10135 0 0,'0'0'778'0'0,"1"2"-506"0"0,11 12 1255 0 0,0 2 1052 0 0,1-2 0 0 0,22 21 0 0 0,-30-31-2283 0 0,1 0-1 0 0,-1 0 1 0 0,1-1-1 0 0,0 1 1 0 0,0-1 0 0 0,0 0-1 0 0,0-1 1 0 0,1 0 0 0 0,-1 0-1 0 0,1 0 1 0 0,9 1-1 0 0,-3-2-48 0 0,1-1 0 0 0,0 0 0 0 0,-1-1-1 0 0,1 0 1 0 0,0-1 0 0 0,24-7-1 0 0,-6-1 56 0 0,50-24 0 0 0,-69 28-300 0 0,0 0 1 0 0,0-2-1 0 0,-1 1 0 0 0,0-2 1 0 0,0 1-1 0 0,-1-2 0 0 0,0 1 1 0 0,-1-2-1 0 0,0 1 0 0 0,16-23 0 0 0,-25 32-23 0 0,-1 0 0 0 0,1 0-1 0 0,-1 1 1 0 0,1-1-1 0 0,-1 0 1 0 0,0 0 0 0 0,1 0-1 0 0,-1 1 1 0 0,0-1 0 0 0,1 0-1 0 0,-1 0 1 0 0,0 0-1 0 0,0 0 1 0 0,0 0 0 0 0,0 0-1 0 0,0 0 1 0 0,0 1-1 0 0,0-1 1 0 0,0-1 0 0 0,-1 1-5 0 0,1 0 0 0 0,0 1 0 0 0,-1-1 0 0 0,1 1 0 0 0,-1-1 0 0 0,1 1 0 0 0,-1-1 0 0 0,1 1 0 0 0,-1-1 0 0 0,1 1 0 0 0,-1-1 0 0 0,1 1 0 0 0,-1 0 0 0 0,0-1 0 0 0,1 1 0 0 0,-1 0 0 0 0,0-1 0 0 0,1 1 0 0 0,-2 0 0 0 0,-1-1-91 0 0,-1 1 1 0 0,1-1-1 0 0,-1 1 1 0 0,0 0-1 0 0,1 0 1 0 0,-1 0-1 0 0,1 0 1 0 0,-5 2-1 0 0,-13 3-271 0 0,1 1-1 0 0,0 1 1 0 0,1 1-1 0 0,0 1 1 0 0,-21 12-1 0 0,-87 64-618 0 0,84-55 1004 0 0,41-28 3 0 0,-89 64 5 0 0,75-53 18 0 0,0 1 0 0 0,1 1-1 0 0,-16 21 1 0 0,28-33-2 0 0,0 1 0 0 0,1-1 0 0 0,-1 1-1 0 0,1 0 1 0 0,0 0 0 0 0,0 0 0 0 0,0 0 0 0 0,1 0-1 0 0,-2 9 1 0 0,3-11-9 0 0,-1 0-1 0 0,1-1 1 0 0,0 1 0 0 0,1 0-1 0 0,-1 0 1 0 0,0-1 0 0 0,0 1-1 0 0,1 0 1 0 0,-1-1-1 0 0,1 1 1 0 0,0 0 0 0 0,-1-1-1 0 0,1 1 1 0 0,0-1-1 0 0,0 1 1 0 0,0-1 0 0 0,0 1-1 0 0,0-1 1 0 0,0 0 0 0 0,1 1-1 0 0,-1-1 1 0 0,0 0-1 0 0,1 0 1 0 0,-1 0 0 0 0,0 0-1 0 0,1 0 1 0 0,2 1 0 0 0,2 1 24 0 0,1 0 1 0 0,-1-1-1 0 0,1 0 1 0 0,0 0 0 0 0,0-1-1 0 0,-1 0 1 0 0,1 0 0 0 0,0 0-1 0 0,0-1 1 0 0,11-1 0 0 0,7-1 155 0 0,38-9 1 0 0,-54 9-187 0 0,236-64-1555 0 0,-205 52-528 0 0,-4-1-4817 0 0</inkml:trace>
  <inkml:trace contextRef="#ctx0" brushRef="#br0" timeOffset="1">868 135 6447 0 0,'0'2'9960'0'0,"5"20"-7750"0"0,-3-16-1902 0 0,0 0 0 0 0,-1-1 1 0 0,0 1-1 0 0,0 0 0 0 0,-1 0 1 0 0,0 7-1 0 0,-1-2 59 0 0,1 1-40 0 0,-1 0 1 0 0,-1 0 0 0 0,0 0 0 0 0,-1 0 0 0 0,0 0 0 0 0,-7 16-1 0 0,-23 38 342 0 0,-11 27-76 0 0,20-36-579 0 0,-3-1 0 0 0,-3-1 0 0 0,-1-2 0 0 0,-3 0 0 0 0,-3-3 0 0 0,-75 83 0 0 0,84-107-254 0 0,-49 54-1857 0 0,61-62 365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 2759 0 0,'17'-18'-296'0'0,"29"-24"-1"0"0,-21 23 2717 0 0,1 0-1 0 0,35-18 0 0 0,-27 20 1574 0 0,56-21-1 0 0,-7 13-3292 0 0,-61 20-225 0 0,-1 1 1 0 0,1 1 0 0 0,0 0 0 0 0,30 2 0 0 0,-41 1-249 0 0,0 1 1 0 0,-1 0-1 0 0,1 1 1 0 0,0 0-1 0 0,-1 1 1 0 0,1 0-1 0 0,-1 0 0 0 0,0 1 1 0 0,0 1-1 0 0,16 9 1 0 0,-20-9-83 0 0,1 0 1 0 0,0 0-1 0 0,-1 1 1 0 0,0 0-1 0 0,-1 0 1 0 0,11 14-1 0 0,-13-16-108 0 0,-1 1 1 0 0,1-1-1 0 0,-1 1 0 0 0,0 0 0 0 0,0 0 1 0 0,0 0-1 0 0,-1 0 0 0 0,1 0 0 0 0,-1 0 1 0 0,0 0-1 0 0,0 10 0 0 0,-2-1 33 0 0,0 0 1 0 0,0-1-1 0 0,-1 0 0 0 0,-8 25 0 0 0,7-29-26 0 0,-1-1-1 0 0,0 1 1 0 0,0-1-1 0 0,-1 0 0 0 0,0 0 1 0 0,0 0-1 0 0,-13 13 1 0 0,-2 1 88 0 0,-1-2-1 0 0,-1 0 1 0 0,0-1 0 0 0,-28 16-1 0 0,10-10-112 0 0,-2-2 0 0 0,-52 21 0 0 0,71-35-303 0 0,0-1 0 0 0,-1-1 0 0 0,0-1 0 0 0,0-1 0 0 0,-1-1 0 0 0,-24 0-1 0 0,42-4-408 0 0,-1 0 0 0 0,1 0 0 0 0,0-1 0 0 0,-13-2 0 0 0,1-4-6827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3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98 110 10135 0 0,'1'1'778'0'0,"2"1"-307"0"0,-1 0-1 0 0,0-1 1 0 0,0 1 0 0 0,0 0 0 0 0,0 0 0 0 0,0 0 0 0 0,7 11 7199 0 0,1-4-5555 0 0,-5-6-1939 0 0,0 0 0 0 0,0-1 0 0 0,0 0 0 0 0,0 0 0 0 0,0 0 0 0 0,0 0 1 0 0,1-1-1 0 0,-1 0 0 0 0,1 0 0 0 0,-1 0 0 0 0,1-1 0 0 0,0 0 0 0 0,-1 0 0 0 0,1 0 1 0 0,6-1-1 0 0,9-3 15 0 0,-1 0 0 0 0,35-11 1 0 0,-20 3-115 0 0,39-19 0 0 0,-56 22-212 0 0,-1 0-1 0 0,0-2 1 0 0,30-23 0 0 0,-45 33 107 0 0,0-1 0 0 0,0 1 0 0 0,0-1-1 0 0,0 0 1 0 0,-1 0 0 0 0,1 0 0 0 0,0 0 0 0 0,-1 0-1 0 0,0 0 1 0 0,1 0 0 0 0,-1-1 0 0 0,0 1 0 0 0,1-3-1 0 0,-2 4 17 0 0,0 1-1 0 0,-1 0 1 0 0,1-1-1 0 0,0 1 1 0 0,0 0-1 0 0,0 0 1 0 0,-1-1-1 0 0,1 1 1 0 0,0 0-1 0 0,0 0 1 0 0,-1 0-1 0 0,1-1 0 0 0,0 1 1 0 0,0 0-1 0 0,-1 0 1 0 0,1 0-1 0 0,0 0 1 0 0,-1 0-1 0 0,1-1 1 0 0,0 1-1 0 0,-1 0 1 0 0,1 0-1 0 0,0 0 1 0 0,-1 0-1 0 0,1 0 0 0 0,-1 0 1 0 0,1 0-15 0 0,-5 0-33 0 0,1 0 1 0 0,-1 0-1 0 0,1 0 0 0 0,-1 0 1 0 0,1 1-1 0 0,-1 0 0 0 0,-7 2 1 0 0,-33 13-248 0 0,34-12 227 0 0,-14 7 27 0 0,1 1 0 0 0,0 1 0 0 0,1 1-1 0 0,-37 29 1 0 0,18-8-22 0 0,-50 54 0 0 0,56-48 75 0 0,-45 64 0 0 0,74-96-17 0 0,1 1 1 0 0,-8 19-1 0 0,12-25 9 0 0,0 0-1 0 0,1 1 0 0 0,-1-1 1 0 0,1 1-1 0 0,1-1 1 0 0,-1 1-1 0 0,0-1 0 0 0,1 1 1 0 0,0 6-1 0 0,1-10-66 0 0,-1 0-1 0 0,0 1 1 0 0,0-1 0 0 0,1 0-1 0 0,-1 0 1 0 0,1 1 0 0 0,0-1-1 0 0,-1 0 1 0 0,1 0 0 0 0,0 0-1 0 0,-1 0 1 0 0,1 0 0 0 0,0 0-1 0 0,0 0 1 0 0,0 0 0 0 0,0 0-1 0 0,0 0 1 0 0,0 0 0 0 0,0-1-1 0 0,0 1 1 0 0,3 1 0 0 0,16 5-1708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97 302 7831 0 0,'0'0'603'0'0,"-2"1"-396"0"0,-2 1-45 0 0,-11 5 3528 0 0,0 0 1 0 0,-18 5-1 0 0,5-7-40 0 0,31-18-2415 0 0,0 7-1106 0 0,0 0 1 0 0,1 0-1 0 0,0 0 0 0 0,0 1 0 0 0,0 0 1 0 0,1 0-1 0 0,-1 0 0 0 0,1 0 1 0 0,10-7-1 0 0,-2 1 33 0 0,42-35-58 0 0,2 2 1 0 0,105-62-1 0 0,-142 95-215 0 0,0 0 1 0 0,27-8-1 0 0,-38 16 74 0 0,-1 0 0 0 0,1 1 0 0 0,0 0 1 0 0,-1 0-1 0 0,1 1 0 0 0,0 0 0 0 0,0 1 0 0 0,15 1 0 0 0,-22-1 44 0 0,0 1-1 0 0,0-1 1 0 0,0 0-1 0 0,0 1 1 0 0,0 0 0 0 0,0-1-1 0 0,0 1 1 0 0,0 0 0 0 0,0 0-1 0 0,0 0 1 0 0,0 0-1 0 0,0 1 1 0 0,-1-1 0 0 0,1 0-1 0 0,0 1 1 0 0,-1-1-1 0 0,1 1 1 0 0,-1 0 0 0 0,0-1-1 0 0,0 1 1 0 0,1 0-1 0 0,-1 0 1 0 0,0 0 0 0 0,-1 0-1 0 0,1 0 1 0 0,0 0-1 0 0,0 0 1 0 0,-1 0 0 0 0,1 0-1 0 0,-1 0 1 0 0,0 0-1 0 0,0 0 1 0 0,1 0 0 0 0,-1 0-1 0 0,-1 4 1 0 0,0 6 53 0 0,-1 0 0 0 0,0 0 0 0 0,0 0-1 0 0,-9 22 1 0 0,2-11 37 0 0,-2 0-1 0 0,0-1 0 0 0,-26 38 0 0 0,20-33 15 0 0,-23 45 0 0 0,39-71-225 0 0,0 1 1 0 0,1 0-1 0 0,-1 0 1 0 0,0 0-1 0 0,1-1 0 0 0,-1 1 1 0 0,1 0-1 0 0,-1 0 1 0 0,1 0-1 0 0,0 0 0 0 0,0 0 1 0 0,0 0-1 0 0,0 0 1 0 0,0 0-1 0 0,0 0 0 0 0,0 0 1 0 0,1 0-1 0 0,-1-1 0 0 0,1 1 1 0 0,-1 0-1 0 0,1 0 1 0 0,0 0-1 0 0,2 3 0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407 359 3679 0 0,'0'0'284'0'0,"-2"0"-186"0"0,-8 4 767 0 0,0-1 0 0 0,0-1 0 0 0,0 0 0 0 0,-1 0 0 0 0,1-1 0 0 0,-20-1 0 0 0,23 0-566 0 0,1-1 0 0 0,0 0 0 0 0,-1 0 0 0 0,1-1 0 0 0,0 0 0 0 0,0 0 0 0 0,0 0 0 0 0,0-1-1 0 0,1 0 1 0 0,-1 0 0 0 0,1 0 0 0 0,-9-8 0 0 0,-117-97 3977 0 0,116 97-4151 0 0,1 1 189 0 0,0-1 0 0 0,-12-13 0 0 0,23 21-237 0 0,0 0 0 0 0,1 0 1 0 0,0 0-1 0 0,-1 0 1 0 0,1 0-1 0 0,0 0 0 0 0,0-1 1 0 0,1 1-1 0 0,-1-1 1 0 0,1 1-1 0 0,0-1 1 0 0,0 0-1 0 0,0 1 0 0 0,0-1 1 0 0,0-5-1 0 0,2 7-58 0 0,-1-1 0 0 0,1 0 0 0 0,-1 0 1 0 0,1 1-1 0 0,0-1 0 0 0,0 0 0 0 0,1 1 0 0 0,-1-1 0 0 0,0 1 0 0 0,1-1 0 0 0,0 1 0 0 0,-1 0 1 0 0,1 0-1 0 0,0 0 0 0 0,0-1 0 0 0,0 2 0 0 0,0-1 0 0 0,1 0 0 0 0,3-2 0 0 0,4-2 46 0 0,0 0-1 0 0,1 0 1 0 0,16-5-1 0 0,-5 3-56 0 0,1 2 0 0 0,0 0 0 0 0,34-3 0 0 0,73 0 24 0 0,-41 10 685 0 0,0 4 1 0 0,102 20-1 0 0,-172-23-428 0 0,-1 2-1 0 0,0 0 0 0 0,-1 1 1 0 0,1 1-1 0 0,30 15 1 0 0,-47-21-100 0 0,-9 9 63 0 0,2-5-186 0 0,0-1 1 0 0,0 0-1 0 0,-1-1 0 0 0,1 1 0 0 0,0-1 1 0 0,-13 3-1 0 0,3-1-13 0 0,-82 22-14 0 0,-105 32-775 0 0,157-44-507 0 0,-1-3 0 0 0,-94 12 0 0 0,127-21 32 0 0,0-2-1 0 0,0 1 1 0 0,-20-3 0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92 10591 0 0,'18'-17'630'0'0,"1"0"0"0"0,0 2 0 0 0,1 0 0 0 0,23-13 4614 0 0,-45 31-3158 0 0,-24 39-1565 0 0,-3-2 1 0 0,-41 46-1 0 0,25-32-263 0 0,-81 98 21 0 0,-25 29-158 0 0,-114 168-41 0 0,208-269-171 0 0,21-28-1971 0 0,-82 91 1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5527 0 0,'-2'1'423'0'0,"-3"5"-839"0"0,-19 20 2844 0 0,21-23-1527 0 0,1 0 0 0 0,0 0-1 0 0,-1 1 1 0 0,1-1-1 0 0,1 1 1 0 0,-1-1 0 0 0,1 1-1 0 0,-1 0 1 0 0,1 0 0 0 0,0 0-1 0 0,0 4 1 0 0,0-6-771 0 0,1 1-1 0 0,-1-1 1 0 0,1 0 0 0 0,0 0-1 0 0,0 0 1 0 0,0 1-1 0 0,0-1 1 0 0,0 0 0 0 0,1 0-1 0 0,-1 0 1 0 0,1 1 0 0 0,-1-1-1 0 0,1 0 1 0 0,0 0 0 0 0,0 0-1 0 0,0 0 1 0 0,0 0 0 0 0,0 0-1 0 0,0-1 1 0 0,0 1 0 0 0,1 0-1 0 0,-1 0 1 0 0,1-1 0 0 0,-1 1-1 0 0,1-1 1 0 0,0 1 0 0 0,-1-1-1 0 0,1 0 1 0 0,0 0 0 0 0,0 0-1 0 0,0 0 1 0 0,0 0 0 0 0,0 0-1 0 0,0 0 1 0 0,0-1 0 0 0,4 1-1 0 0,7 2 74 0 0,-1-1 0 0 0,1-1 0 0 0,-1-1 0 0 0,1 1 0 0 0,0-2 0 0 0,-1 0 0 0 0,1 0 0 0 0,-1-1 0 0 0,17-5 0 0 0,-5 0-84 0 0,-1-2-1 0 0,1 0 1 0 0,37-21-1 0 0,-50 24-134 0 0,-9 5-64 0 0,-4 1-121 0 0,-5 1 142 0 0,0 0 1 0 0,0 1-1 0 0,1 0 1 0 0,-1 0 0 0 0,1 0-1 0 0,-1 1 1 0 0,1 0-1 0 0,-9 6 1 0 0,-2 0-30 0 0,-18 10 31 0 0,2 1 0 0 0,0 2-1 0 0,1 1 1 0 0,1 1 0 0 0,1 2-1 0 0,-47 53 1 0 0,70-72 5 0 0,2 1 0 0 0,-1 0-1 0 0,1 0 1 0 0,0 1 0 0 0,1-1 0 0 0,-6 14-1 0 0,10-20 25 0 0,-1 0-1 0 0,0 1 1 0 0,1-1-1 0 0,-1 1 0 0 0,1-1 1 0 0,0 1-1 0 0,0 0 0 0 0,0-1 1 0 0,0 1-1 0 0,0-1 0 0 0,1 1 1 0 0,0 4-1 0 0,0-6 7 0 0,0 1 0 0 0,0 0-1 0 0,0 0 1 0 0,0-1 0 0 0,0 1-1 0 0,1-1 1 0 0,-1 1 0 0 0,0-1 0 0 0,1 1-1 0 0,-1-1 1 0 0,1 0 0 0 0,-1 0-1 0 0,1 0 1 0 0,0 0 0 0 0,0 0 0 0 0,-1 0-1 0 0,1 0 1 0 0,4 1 0 0 0,-1-1-350 0 0,1 1 0 0 0,-1-1 0 0 0,1 0 0 0 0,-1-1 0 0 0,1 0 0 0 0,0 1 0 0 0,5-2 0 0 0,25-2-1379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4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98 281 9215 0 0,'-2'1'707'0'0,"-2"3"-248"0"0,0-1-1 0 0,-1 1 1 0 0,1-1-1 0 0,-1-1 1 0 0,0 1-1 0 0,0 0 1 0 0,-7 1 0 0 0,-1 1 3477 0 0,-25 4 2308 0 0,40-21-4920 0 0,1 6-1172 0 0,-1 1 0 0 0,1 0-1 0 0,-1 0 1 0 0,2 1 0 0 0,-1-1-1 0 0,0 1 1 0 0,1-1 0 0 0,7-6 0 0 0,38-29 311 0 0,-40 33-336 0 0,42-30-87 0 0,1 2-1 0 0,1 2 0 0 0,2 3 1 0 0,94-38-1 0 0,-144 66-53 0 0,1 1 1 0 0,-1-1-1 0 0,0 1 0 0 0,1 0 0 0 0,10-1 0 0 0,-15 2 12 0 0,0 0 1 0 0,0 0-1 0 0,0 0 1 0 0,0 0-1 0 0,0 0 1 0 0,0 0-1 0 0,1 0 0 0 0,-1 0 1 0 0,0 1-1 0 0,0-1 1 0 0,0 1-1 0 0,-1-1 1 0 0,1 0-1 0 0,0 1 1 0 0,0-1-1 0 0,0 1 1 0 0,0 0-1 0 0,0-1 0 0 0,0 1 1 0 0,-1 0-1 0 0,1 0 1 0 0,0-1-1 0 0,-1 1 1 0 0,1 0-1 0 0,0 0 1 0 0,-1 0-1 0 0,1 0 1 0 0,-1 0-1 0 0,0 0 1 0 0,1 0-1 0 0,-1 0 0 0 0,0 0 1 0 0,1 0-1 0 0,-1 0 1 0 0,0 0-1 0 0,0 0 1 0 0,0 0-1 0 0,0 0 1 0 0,0 1-1 0 0,0 6 2 0 0,-1 0 0 0 0,0-1 0 0 0,-1 1 0 0 0,0-1 0 0 0,0 0 0 0 0,0 1 0 0 0,-1-1 0 0 0,0 0 0 0 0,-1 0 0 0 0,1-1 0 0 0,-6 7 0 0 0,-8 11 0 0 0,-31 34 0 0 0,29-36 0 0 0,12-13-1 0 0,-64 78-178 0 0,69-85 88 0 0,0 0 0 0 0,1 0 0 0 0,-1 0 0 0 0,1 1 0 0 0,0-1 0 0 0,0 0 0 0 0,0 1 0 0 0,0-1 0 0 0,0 1 0 0 0,0-1-1 0 0,0 1 1 0 0,1 0 0 0 0,0-1 0 0 0,-1 1 0 0 0,1 0 0 0 0,0 4 0 0 0,2-5-1509 0 0,7 1-432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0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 8751 0 0,'3'-1'399'0'0,"-3"1"-264"0"0,0 0 0 0 0,0 0 0 0 0,1 0 0 0 0,-1 0 0 0 0,0 0 0 0 0,0 0 0 0 0,0 0 0 0 0,1 0 0 0 0,-1 0 0 0 0,0 0 0 0 0,0 0 0 0 0,0 0 0 0 0,1 0 0 0 0,-1 0 0 0 0,0 0 0 0 0,0 0 0 0 0,0 0 0 0 0,1 0 0 0 0,-1 0 0 0 0,0 1 0 0 0,1 0 811 0 0,-1-1-811 0 0,0 0 0 0 0,0 0 0 0 0,1 0 0 0 0,-1 0 0 0 0,0 1 0 0 0,0-1 0 0 0,0 0 0 0 0,0 0 0 0 0,0 0 0 0 0,0 0 0 0 0,0 1 0 0 0,0-1 0 0 0,0 0 0 0 0,0 0 0 0 0,0 0 0 0 0,0 1 0 0 0,0-1 0 0 0,0 0 0 0 0,0 0 0 0 0,0 0 0 0 0,0 1 0 0 0,0-1 0 0 0,0 0 0 0 0,0 0 0 0 0,0 0 0 0 0,0 1 0 0 0,0-1 0 0 0,0 0 0 0 0,-1 0 0 0 0,1 0 0 0 0,0 1 0 0 0,0-1 0 0 0,-11 23 2138 0 0,-21 26-1966 0 0,-35 29 454 0 0,43-52-589 0 0,-38 54 0 0 0,45-54-172 0 0,2 0 0 0 0,0 1 0 0 0,-10 29 0 0 0,11-21 1 0 0,6-15 2 0 0,0 1 0 0 0,-8 36 1 0 0,13-32 51 0 0,4-21-46 0 0,3 8 47 0 0,-2-9-41 0 0,0 0 1 0 0,0 0 0 0 0,0-1-1 0 0,0 1 1 0 0,1-1-1 0 0,-1 0 1 0 0,1 0-1 0 0,0 1 1 0 0,-1-2-1 0 0,1 1 1 0 0,5 2 0 0 0,36 14 109 0 0,-40-17-120 0 0,15 5-190 0 0,1 0 0 0 0,0-2 0 0 0,0 0 0 0 0,1-2 0 0 0,25 1 0 0 0,-45-3-27 0 0,0 0 1 0 0,0 0 0 0 0,0 0-1 0 0,0 0 1 0 0,0 0 0 0 0,0 0 0 0 0,0-1-1 0 0,0 1 1 0 0,0 0 0 0 0,0 0 0 0 0,0-1-1 0 0,2 0 1 0 0,0-1-405 0 0,11-4-1359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15919 0 0,'0'0'6205'0'0,"-1"2"-5565"0"0,-30 32 559 0 0,-31 44 1 0 0,-9 11-901 0 0,1-12-189 0 0,-62 74 16 0 0,127-146-121 0 0,1 0 0 0 0,0 0 1 0 0,1 1-1 0 0,-1 0 0 0 0,1 0 1 0 0,0 0-1 0 0,0 0 0 0 0,1 0 1 0 0,-3 10-1 0 0,6-5-5 0 0,0-9-23 0 0,-1-1 1 0 0,1 0-1 0 0,0 0 0 0 0,0 0 1 0 0,0 1-1 0 0,0-1 0 0 0,1 0 1 0 0,-1-1-1 0 0,0 1 0 0 0,0 0 1 0 0,0 0-1 0 0,1 0 0 0 0,-1-1 1 0 0,0 1-1 0 0,1-1 0 0 0,-1 1 1 0 0,1-1-1 0 0,-1 1 0 0 0,1-1 1 0 0,-1 0-1 0 0,1 0 0 0 0,-1 0 1 0 0,3 0-1 0 0,4 0-559 0 0,-1 0 0 0 0,0-1 0 0 0,12-2 0 0 0,3-2-5098 0 0,2-2-1728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11519 0 0,'0'0'887'0'0,"-2"0"-583"0"0,-6 7 1169 0 0,0 0 0 0 0,1 1 0 0 0,0 0-1 0 0,0 0 1 0 0,1 0 0 0 0,-9 14 0 0 0,10-15-1255 0 0,0 0 82 0 0,1 1 0 0 0,-1 0 0 0 0,-4 11-1 0 0,8-15-180 0 0,0 0 0 0 0,0-1 0 0 0,0 1-1 0 0,0 0 1 0 0,0 0 0 0 0,1 0-1 0 0,0-1 1 0 0,-1 1 0 0 0,1 0-1 0 0,1 4 1 0 0,-1-7-70 0 0,1 0 1 0 0,-1 1-1 0 0,1-1 0 0 0,-1 0 0 0 0,1 0 0 0 0,-1 0 1 0 0,1 0-1 0 0,0 0 0 0 0,0 0 0 0 0,-1 0 0 0 0,1 0 1 0 0,0 0-1 0 0,0 0 0 0 0,0 0 0 0 0,0 0 0 0 0,0-1 1 0 0,0 1-1 0 0,0 0 0 0 0,0-1 0 0 0,1 1 1 0 0,-1-1-1 0 0,0 1 0 0 0,0-1 0 0 0,0 1 0 0 0,3-1 1 0 0,1 1 58 0 0,0 0 1 0 0,0 0-1 0 0,0-1 1 0 0,8 0 0 0 0,9-3-13 0 0,-1 0 1 0 0,0-2-1 0 0,0 0 1 0 0,-1-2-1 0 0,0 0 1 0 0,0-1-1 0 0,32-19 1 0 0,-44 23-79 0 0,2-1-8 0 0,0 0 0 0 0,-1-1 1 0 0,12-10-1 0 0,-17 13-12 0 0,-1-1-1 0 0,0 1 1 0 0,0-1-1 0 0,0 1 1 0 0,0-1-1 0 0,-1 0 0 0 0,0 0 1 0 0,1 0-1 0 0,-1 0 1 0 0,-1-1-1 0 0,1 1 1 0 0,1-6-1 0 0,-4 9-20 0 0,0 1 0 0 0,1-1-1 0 0,-1 0 1 0 0,0 0 0 0 0,0 1-1 0 0,0-1 1 0 0,1 0-1 0 0,-1 1 1 0 0,0-1 0 0 0,0 1-1 0 0,0-1 1 0 0,0 1 0 0 0,0 0-1 0 0,0-1 1 0 0,0 1-1 0 0,-2-1 1 0 0,-2 1-14 0 0,0-1 1 0 0,1 1-1 0 0,-1 0 1 0 0,0 0-1 0 0,0 1 0 0 0,0-1 1 0 0,0 1-1 0 0,0 0 1 0 0,1 1-1 0 0,-1-1 0 0 0,0 1 1 0 0,-4 2-1 0 0,-7 3-33 0 0,-30 19 0 0 0,4 5 43 0 0,0 1 1 0 0,-67 69-1 0 0,95-86 27 0 0,-56 59-3 0 0,63-65 5 0 0,0 0 0 0 0,1 0-1 0 0,0 0 1 0 0,1 1 0 0 0,0 0-1 0 0,0 0 1 0 0,-3 11 0 0 0,7-18 2 0 0,1 0 0 0 0,-1 0 0 0 0,1-1 0 0 0,-1 1 0 0 0,1 0 1 0 0,0 0-1 0 0,0 0 0 0 0,0 0 0 0 0,0 0 0 0 0,1 0 0 0 0,-1 0 0 0 0,1 0 1 0 0,0 0-1 0 0,0-1 0 0 0,0 1 0 0 0,2 3 0 0 0,-1-2 4 0 0,0-1 0 0 0,0 0 0 0 0,1 0 0 0 0,0 1 0 0 0,0-1 0 0 0,0-1-1 0 0,0 1 1 0 0,0 0 0 0 0,0-1 0 0 0,6 3 0 0 0,1 1 22 0 0,1-1-1 0 0,0-1 1 0 0,0 0 0 0 0,0-1-1 0 0,0 0 1 0 0,1 0 0 0 0,13 1-1 0 0,-12-3-194 0 0,0-1-1 0 0,0 0 1 0 0,1 0-1 0 0,-1-1 0 0 0,0-1 1 0 0,-1 0-1 0 0,1-1 1 0 0,0 0-1 0 0,-1-1 0 0 0,1 0 1 0 0,-1-1-1 0 0,0-1 1 0 0,-1 0-1 0 0,13-8 0 0 0,-6 0-1667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694 124 5527 0 0,'220'-75'3883'0'0,"-166"61"-1511"0"0,0 2 0 0 0,65-5 0 0 0,-101 15-1903 0 0,34-2 660 0 0,-47 4-958 0 0,0 0 0 0 0,0 1 1 0 0,1-1-1 0 0,-1 1 0 0 0,0 0 0 0 0,0 0 1 0 0,6 3-1 0 0,-9-3 84 0 0,-4 10 43 0 0,1-9-277 0 0,0 0 0 0 0,-1 0 0 0 0,1 0 0 0 0,-1 0 0 0 0,1 0 1 0 0,-1 0-1 0 0,0-1 0 0 0,0 1 0 0 0,0 0 0 0 0,0-1 0 0 0,0 0 0 0 0,0 1 0 0 0,-3 0 0 0 0,-34 14 178 0 0,30-12-149 0 0,-144 50 288 0 0,-27 10 4 0 0,134-46-341 0 0,-322 144 37 0 0,324-139-32 0 0,1 3-1 0 0,1 2 1 0 0,1 1-1 0 0,1 2 1 0 0,-69 70-1 0 0,92-81 13 0 0,0 0 0 0 0,1 1 1 0 0,-15 27-1 0 0,26-38-1 0 0,0-1 1 0 0,0 1-1 0 0,1 0 0 0 0,1 0 1 0 0,-1 1-1 0 0,2-1 1 0 0,-1 1-1 0 0,1-1 0 0 0,1 1 1 0 0,-1 15-1 0 0,3-21-5 0 0,-1 0-1 0 0,1-1 1 0 0,0 1 0 0 0,0 0-1 0 0,0-1 1 0 0,0 1 0 0 0,1 0-1 0 0,0-1 1 0 0,0 0 0 0 0,0 1-1 0 0,0-1 1 0 0,6 6 0 0 0,-4-4 19 0 0,1-1 1 0 0,0 0-1 0 0,1 0 0 0 0,-1-1 1 0 0,1 1-1 0 0,0-1 0 0 0,11 5 1 0 0,2 0-330 0 0,1-1 0 0 0,0-2-1 0 0,0 0 1 0 0,38 6 0 0 0,-1-7-2076 0 0,-31-4 420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35 11975 0 0,'3'-6'110'0'0,"-3"5"-60"0"0,1-1-1 0 0,0 0 1 0 0,-1 1-1 0 0,1-1 0 0 0,0 1 1 0 0,0-1-1 0 0,0 1 1 0 0,0 0-1 0 0,0 0 0 0 0,1-1 1 0 0,-1 1-1 0 0,0 0 1 0 0,1 0-1 0 0,-1 0 1 0 0,0 0-1 0 0,1 0 0 0 0,-1 0 1 0 0,1 1-1 0 0,0-1 1 0 0,-1 0-1 0 0,1 1 0 0 0,-1-1 1 0 0,3 1-1 0 0,-3-1 32 0 0,0 1 0 0 0,0 0 1 0 0,-1-1-1 0 0,1 1 0 0 0,0 0 0 0 0,0 0 0 0 0,0 0 0 0 0,-1 0 0 0 0,1 0 0 0 0,0 0 0 0 0,0 0 0 0 0,0 0 0 0 0,0 0 0 0 0,-1 0 0 0 0,1 0 0 0 0,0 0 0 0 0,0 1 0 0 0,0-1 1 0 0,-1 0-1 0 0,1 1 0 0 0,0-1 0 0 0,-1 0 0 0 0,1 1 0 0 0,0-1 0 0 0,-1 1 0 0 0,2 0 0 0 0,-2 0-4 0 0,0-1 1 0 0,0 1-1 0 0,1 0 0 0 0,-1-1 0 0 0,0 1 0 0 0,0 0 1 0 0,0-1-1 0 0,0 1 0 0 0,0 0 0 0 0,0 0 0 0 0,0-1 1 0 0,0 1-1 0 0,-1 0 0 0 0,1-1 0 0 0,0 1 1 0 0,0 0-1 0 0,0-1 0 0 0,-1 1 0 0 0,1 0 0 0 0,0-1 1 0 0,-1 1-1 0 0,1-1 0 0 0,-1 1 0 0 0,1 0 1 0 0,-1-1-1 0 0,1 1 0 0 0,-1-1 0 0 0,1 1 0 0 0,-1-1 1 0 0,0 1-1 0 0,-49 42 1487 0 0,-73 47-1 0 0,76-58-1290 0 0,2 2 0 0 0,-63 59-1 0 0,99-83-218 0 0,1-1 0 0 0,0 1 0 0 0,0 1 0 0 0,1 0 0 0 0,1 0 0 0 0,0 0 0 0 0,-7 17 0 0 0,13-27-45 0 0,-1 0 0 0 0,1 0 1 0 0,-1 0-1 0 0,1 1 0 0 0,-1-1 0 0 0,1 0 0 0 0,0 0 0 0 0,0 1 0 0 0,0-1 1 0 0,0 0-1 0 0,0 1 0 0 0,0-1 0 0 0,0 0 0 0 0,0 1 0 0 0,0-1 0 0 0,1 0 1 0 0,-1 0-1 0 0,0 1 0 0 0,1-1 0 0 0,-1 0 0 0 0,1 0 0 0 0,-1 0 0 0 0,1 1 0 0 0,0-1 1 0 0,0 0-1 0 0,-1 0 0 0 0,1 0 0 0 0,0 0 0 0 0,0 0 0 0 0,0-1 0 0 0,0 1 1 0 0,0 0-1 0 0,0 0 0 0 0,0 0 0 0 0,0-1 0 0 0,0 1 0 0 0,3 0 0 0 0,1 1 32 0 0,0-1 0 0 0,1 1-1 0 0,-1-2 1 0 0,0 1-1 0 0,1 0 1 0 0,-1-1 0 0 0,11-1-1 0 0,-1 0 10 0 0,-1-1-1 0 0,0-1 1 0 0,0 0 0 0 0,0-1-1 0 0,0 0 1 0 0,0-1-1 0 0,-1-1 1 0 0,20-11 0 0 0,-25 12-40 0 0,0 0-1 0 0,0-1 1 0 0,-1 1 0 0 0,0-1 0 0 0,0-1 0 0 0,0 0 0 0 0,-1 0 0 0 0,0 0 0 0 0,0-1-1 0 0,-1 1 1 0 0,0-1 0 0 0,0-1 0 0 0,-1 1 0 0 0,4-12 0 0 0,-2 5-96 0 0,-3 6-17 0 0,0-1 1 0 0,3-12-1 0 0,-6 19 48 0 0,1 0-1 0 0,-1-1 1 0 0,0 1-1 0 0,0 0 0 0 0,0 0 1 0 0,0 0-1 0 0,-1-1 1 0 0,1 1-1 0 0,-1 0 1 0 0,0 0-1 0 0,-1-4 1 0 0,-4-6-213 0 0,-8-23-1699 0 0,9 22 331 0 0,-4 0-68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94 232 7367 0 0,'0'0'334'0'0,"-1"2"-1"0"0,-5 18-1034 0 0,5-13 1710 0 0,-1-1-1 0 0,0 0 0 0 0,0 1 0 0 0,-1-1 0 0 0,-4 8 1 0 0,6-12-734 0 0,0-1 0 0 0,0 1 0 0 0,-1-1 0 0 0,1 1 0 0 0,-1-1 0 0 0,1 1 0 0 0,-1-1 0 0 0,0 0 0 0 0,1 0 0 0 0,-1 0 0 0 0,0 0 0 0 0,0 0 0 0 0,0 0 0 0 0,0 0 0 0 0,1 0 0 0 0,-1-1 0 0 0,0 1 0 0 0,-1-1 0 0 0,1 0 0 0 0,0 1 0 0 0,0-1 1 0 0,-2 0-1 0 0,3 0-172 0 0,-1 0 1 0 0,1 0 0 0 0,0 0 0 0 0,0 0 0 0 0,0 0 0 0 0,-1 0 0 0 0,1-1 0 0 0,0 1 0 0 0,0 0 0 0 0,0 0 0 0 0,0-1 0 0 0,0 1 0 0 0,0-1 0 0 0,-1 1 0 0 0,1-1 0 0 0,0 0 0 0 0,0 1 0 0 0,1-1-1 0 0,-1 0 1 0 0,0 0 0 0 0,-1-1 0 0 0,1 1-56 0 0,1 0-1 0 0,0 0 1 0 0,-1 0-1 0 0,1 0 0 0 0,0 0 1 0 0,0 0-1 0 0,0 0 1 0 0,-1 0-1 0 0,1 0 0 0 0,0 0 1 0 0,1 0-1 0 0,-1-1 1 0 0,0 1-1 0 0,0 0 0 0 0,0 0 1 0 0,1 0-1 0 0,-1 0 1 0 0,1-1-1 0 0,2-4 52 0 0,0 0 0 0 0,0 0 1 0 0,1 0-1 0 0,-1 0 0 0 0,10-9 0 0 0,4-3 44 0 0,1 1-1 0 0,1 1 0 0 0,32-20 1 0 0,68-33-133 0 0,-87 52 9 0 0,1 2-1 0 0,0 1 1 0 0,2 2 0 0 0,-1 1-1 0 0,40-7 1 0 0,-69 17 25 0 0,-1 0 1 0 0,1 1-1 0 0,-1-1 0 0 0,1 1 0 0 0,-1 1 0 0 0,1-1 1 0 0,-1 0-1 0 0,9 3 0 0 0,-12-2-26 0 0,0-1 0 0 0,1 1 0 0 0,-1-1 0 0 0,0 1 0 0 0,0 0 0 0 0,1 0 0 0 0,-1 0-1 0 0,0 0 1 0 0,0 0 0 0 0,0 0 0 0 0,0 0 0 0 0,0 0 0 0 0,0 0 0 0 0,-1 0 0 0 0,1 0 0 0 0,0 1 0 0 0,-1-1 0 0 0,1 0 0 0 0,0 1 0 0 0,-1-1 0 0 0,0 0 0 0 0,1 1 0 0 0,-1-1 0 0 0,0 0 0 0 0,0 1-1 0 0,1-1 1 0 0,-1 1 0 0 0,0-1 0 0 0,-1 1 0 0 0,1-1 0 0 0,0 2 0 0 0,-1 3 12 0 0,0-1 0 0 0,-1 1 0 0 0,1-1-1 0 0,-1 1 1 0 0,0-1 0 0 0,-5 9 0 0 0,-20 30 113 0 0,19-32-115 0 0,-58 76 106 0 0,40-56-260 0 0,-22 37-1 0 0,33-47-309 0 0,10-14 127 0 0,0-1-1 0 0,0 1 1 0 0,1 0-1 0 0,0 0 1 0 0,-4 10-1 0 0,8-16 85 0 0,-1 0 1 0 0,1 0-1 0 0,0 0 0 0 0,0 0 0 0 0,0 0 1 0 0,0 1-1 0 0,0-1 0 0 0,0 0 0 0 0,1 0 0 0 0,-1 0 1 0 0,2 3-1 0 0,-1-2-1282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0 19063 0 0,'0'0'871'0'0,"-1"2"-15"0"0,-4 25-595 0 0,-2 0 1 0 0,-1-1-1 0 0,-15 35 0 0 0,-43 76 885 0 0,55-115-1016 0 0,-126 235 929 0 0,-16 33-741 0 0,114-214-269 0 0,-53 114 61 0 0,85-174-148 0 0,-31 64 208 0 0,32-69-291 0 0,0-1 1 0 0,-1 0-1 0 0,0 0 0 0 0,-1-1 1 0 0,-11 12-1 0 0,-3-6-1872 0 0,5-8-3870 0 0,3-2-1129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97 12439 0 0,'-2'-4'969'0'0,"-2"-5"-853"0"0,3-3 8321 0 0,14 10-7170 0 0,226-20 1576 0 0,-4 0-1660 0 0,-201 17-1284 0 0,141-13 370 0 0,-59 15-3781 0 0,-96 5 572 0 0,-5 2-4895 0 0</inkml:trace>
  <inkml:trace contextRef="#ctx0" brushRef="#br0" timeOffset="1">785 304 13447 0 0,'1'5'112'0'0,"0"0"0"0"0,-1 0 0 0 0,1 0 0 0 0,-1 0 0 0 0,0 0 0 0 0,-1 0 0 0 0,0 0 0 0 0,1 0 0 0 0,-1 0 0 0 0,-1 0 0 0 0,1 0 0 0 0,-5 8 0 0 0,-7 20 3194 0 0,-2 0 0 0 0,-35 57-1 0 0,38-69-2200 0 0,-16 34 0 0 0,28-53-1067 0 0,9-12-3540 0 0,39-39-2046 0 0,-26 25-1199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27 153 16759 0 0,'-1'2'763'0'0,"-17"40"310"0"0,16-38-953 0 0,1 1 0 0 0,0-1-1 0 0,0 0 1 0 0,0 0 0 0 0,1 0 0 0 0,-1 1 0 0 0,1-1 0 0 0,0 8 0 0 0,0-11-32 0 0,1 0 1 0 0,-1 1-1 0 0,0-1 1 0 0,0 0-1 0 0,0 0 1 0 0,1 1-1 0 0,-1-1 1 0 0,1 0-1 0 0,-1 0 1 0 0,1 1-1 0 0,0-1 1 0 0,-1 0-1 0 0,1 0 1 0 0,0 0-1 0 0,0 0 1 0 0,-1 0-1 0 0,1 0 1 0 0,0 0-1 0 0,0 0 1 0 0,0 0-1 0 0,0 0 1 0 0,1-1-1 0 0,-1 1 1 0 0,0 0-1 0 0,0-1 1 0 0,0 1-1 0 0,0-1 1 0 0,1 1-1 0 0,-1-1 0 0 0,0 0 1 0 0,1 1-1 0 0,-1-1 1 0 0,0 0-1 0 0,1 0 1 0 0,-1 0-1 0 0,0 0 1 0 0,2 0-1 0 0,0-1 6 0 0,1 1-1 0 0,-1-1 0 0 0,0 0 0 0 0,0 0 0 0 0,0-1 0 0 0,1 1 0 0 0,-1-1 0 0 0,0 1 1 0 0,-1-1-1 0 0,1 0 0 0 0,0 0 0 0 0,3-4 0 0 0,25-25 265 0 0,65-60-156 0 0,-84 82-200 0 0,75-57 163 0 0,-72 56-124 0 0,0 1 1 0 0,0 0-1 0 0,1 2 0 0 0,20-8 0 0 0,-34 15-28 0 0,0-1 0 0 0,0 0 0 0 0,0 1 0 0 0,0-1-1 0 0,1 1 1 0 0,-1 0 0 0 0,0 0 0 0 0,0 0-1 0 0,1 0 1 0 0,-1 0 0 0 0,0 0 0 0 0,0 0 0 0 0,1 1-1 0 0,-1-1 1 0 0,0 1 0 0 0,0 0 0 0 0,0 0 0 0 0,0 0-1 0 0,0 0 1 0 0,0 0 0 0 0,3 2 0 0 0,-3-1 6 0 0,0 0 1 0 0,0 0 0 0 0,0 0-1 0 0,-1 0 1 0 0,1 0-1 0 0,0 1 1 0 0,-1-1 0 0 0,0 1-1 0 0,0-1 1 0 0,0 1 0 0 0,0-1-1 0 0,0 1 1 0 0,0 0 0 0 0,-1-1-1 0 0,1 1 1 0 0,-1 0-1 0 0,1 3 1 0 0,-1 29 204 0 0,-4 38-1 0 0,-1 11-89 0 0,5-32-1383 0 0,0-50 184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11055 0 0,'2'-1'506'0'0,"30"-14"188"0"0,-19 11 33 0 0,-8 5-183 0 0,-3 0-49 0 0,0-1 44 0 0,0 0 0 0 0,-1 0 1 0 0,1 1-1 0 0,0-1 1 0 0,-1 1-1 0 0,1-1 1 0 0,-1 1-1 0 0,1-1 0 0 0,0 1 1 0 0,-1 0-1 0 0,2 1 1 0 0,-2-1-452 0 0,0 0-1 0 0,0 0 1 0 0,0 0 0 0 0,0 0 0 0 0,-1 0 0 0 0,1 0 0 0 0,0 1 0 0 0,-1-1 0 0 0,1 0 0 0 0,-1 0-1 0 0,1 1 1 0 0,-1-1 0 0 0,0 1 0 0 0,1-1 0 0 0,-1 0 0 0 0,0 1 0 0 0,0-1 0 0 0,0 0 0 0 0,0 1-1 0 0,0-1 1 0 0,-1 2 0 0 0,-1 12 183 0 0,-1 0 0 0 0,0-1 0 0 0,-1 1 0 0 0,-1-1 0 0 0,0 0 0 0 0,-9 14 0 0 0,7-13-29 0 0,1 1-1 0 0,0-1 0 0 0,1 1 1 0 0,-6 26-1 0 0,11-40-199 0 0,0-1 0 0 0,0 1 0 0 0,0 0 0 0 0,-1-1 0 0 0,2 1 0 0 0,-1 0 0 0 0,0 0 0 0 0,0-1 0 0 0,0 1 0 0 0,1 0 0 0 0,-1-1 0 0 0,1 1 1 0 0,-1 0-1 0 0,1-1 0 0 0,0 1 0 0 0,0-1 0 0 0,0 1 0 0 0,0-1 0 0 0,1 3 0 0 0,0-3 11 0 0,0 1 0 0 0,-1-1 0 0 0,1 0 0 0 0,0 0 0 0 0,0 0 0 0 0,0 0 0 0 0,0 0 0 0 0,0 0 0 0 0,0 0 0 0 0,1-1 0 0 0,-1 1 0 0 0,0-1 0 0 0,3 1 0 0 0,7-1 132 0 0,0 0 1 0 0,-1-1-1 0 0,1 0 1 0 0,18-4-1 0 0,-23 3-143 0 0,-5 2-33 0 0,116-27 318 0 0,-106 23-343 0 0,-1 0 1 0 0,0 0-1 0 0,0-1 1 0 0,0-1-1 0 0,-1 1 1 0 0,1-2-1 0 0,-1 0 1 0 0,9-8-1 0 0,-15 10-58 0 0,1 0-1 0 0,-1-1 0 0 0,0 1 1 0 0,0-1-1 0 0,0 0 1 0 0,-1-1-1 0 0,0 1 1 0 0,0 0-1 0 0,-1-1 1 0 0,1 0-1 0 0,1-12 1 0 0,1-9-426 0 0,1-46 0 0 0,-4 46 347 0 0,-1 10-241 0 0,0-3 489 0 0,7-41-1 0 0,-7 57-495 0 0,1 0 0 0 0,-1 0-1 0 0,1 0 1 0 0,0 0 0 0 0,0 0-1 0 0,0 0 1 0 0,1 0 0 0 0,0 1-1 0 0,0-1 1 0 0,0 1 0 0 0,0 0-1 0 0,1 0 1 0 0,3-4 0 0 0,4 2-7153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3679 0 0,'0'0'18084'0'0,"-2"2"-17544"0"0,-13 13-421 0 0,0 0 0 0 0,2 1 0 0 0,-1 1 1 0 0,2 0-1 0 0,-11 21 0 0 0,4-9-47 0 0,12-17-12 0 0,0-1 0 0 0,0 1 0 0 0,1 1 0 0 0,1-1 0 0 0,0 1 1 0 0,1 0-1 0 0,0 0 0 0 0,1 0 0 0 0,-2 27 0 0 0,5-37-19 0 0,0-1 0 0 0,0 0 0 0 0,0 0 0 0 0,0 0 0 0 0,1 0 0 0 0,-1 1 0 0 0,1-1 1 0 0,0 0-1 0 0,0 0 0 0 0,0 0 0 0 0,0 0 0 0 0,0 0 0 0 0,0-1 0 0 0,0 1 0 0 0,0 0 0 0 0,2 1 0 0 0,0 0 56 0 0,0-1 0 0 0,0 1 0 0 0,0-1 0 0 0,0 0 0 0 0,0-1 1 0 0,0 1-1 0 0,1 0 0 0 0,5 1 0 0 0,4 1 131 0 0,0-1 0 0 0,1-1 1 0 0,-1 0-1 0 0,15 0 0 0 0,-22-2-223 0 0,-1 0 0 0 0,1 0 0 0 0,-1-1-1 0 0,1 0 1 0 0,0 0 0 0 0,-1 0-1 0 0,1 0 1 0 0,-1-1 0 0 0,0 0 0 0 0,1 0-1 0 0,-1-1 1 0 0,0 1 0 0 0,0-1-1 0 0,-1 0 1 0 0,6-4 0 0 0,-4 2-3 0 0,-1-1 0 0 0,0 1 0 0 0,0-1 0 0 0,0 0 0 0 0,-1 0 0 0 0,1 0 1 0 0,-2 0-1 0 0,1-1 0 0 0,-1 0 0 0 0,6-14 0 0 0,-6 11-20 0 0,-1-1 1 0 0,0 1-1 0 0,0-1 0 0 0,-1 1 1 0 0,0-1-1 0 0,-1 0 0 0 0,-1 1 1 0 0,1-1-1 0 0,-4-14 0 0 0,-3-7-125 0 0,-18-51 0 0 0,19 65 111 0 0,6 16-153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0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4607 0 0,'0'0'2339'0'0,"3"0"-243"0"0,8 0 103 0 0,-9 0-177 0 0,1 0-804 0 0,2 1-935 0 0,0 0 1 0 0,0 0 0 0 0,0 0-1 0 0,0 1 1 0 0,0-1 0 0 0,0 1-1 0 0,0 0 1 0 0,-1 1-1 0 0,1-1 1 0 0,-1 1 0 0 0,0 0-1 0 0,8 7 1 0 0,-9-7-184 0 0,0 0-1 0 0,-1 0 1 0 0,1 0-1 0 0,-1 0 1 0 0,0 1-1 0 0,0 0 1 0 0,0-1-1 0 0,0 1 1 0 0,0 0-1 0 0,-1 0 1 0 0,0 0-1 0 0,0 0 1 0 0,0 0-1 0 0,0 0 1 0 0,-1 0-1 0 0,1 0 1 0 0,-1 7-1 0 0,-2 5 84 0 0,0 0 0 0 0,-1-1 0 0 0,0 1 0 0 0,-1-1 0 0 0,-10 24 0 0 0,-39 71 327 0 0,27-65-289 0 0,-44 54 0 0 0,13-19-4 0 0,36-54-2714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4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5 105 16127 0 0,'0'0'1806'0'0,"0"2"-1320"0"0,-3 98 4015 0 0,1 51-2103 0 0,2-145-2327 0 0,1 0 0 0 0,0 1 0 0 0,0-1 0 0 0,1 0 0 0 0,0 0 0 0 0,0 0 0 0 0,0 0-1 0 0,4 7 1 0 0,-5-12-32 0 0,-1-1 0 0 0,1 1 0 0 0,0 0 0 0 0,0 0 0 0 0,0 0 0 0 0,0-1 0 0 0,0 1 0 0 0,0 0 0 0 0,0-1 0 0 0,0 1 0 0 0,0-1 0 0 0,0 1 0 0 0,0-1 0 0 0,0 0 0 0 0,1 1 0 0 0,-1-1 0 0 0,0 0 0 0 0,0 0 0 0 0,0 0 0 0 0,1 0 0 0 0,-1 0 0 0 0,0 0 0 0 0,1 0 0 0 0,3 0 72 0 0,-1-1 1 0 0,1 0-1 0 0,-1 0 0 0 0,7-2 0 0 0,7-5 66 0 0,0-1 0 0 0,-1-1 0 0 0,0 0 0 0 0,24-19-1 0 0,-26 16-114 0 0,-1 0 1 0 0,-1 0-1 0 0,0-1 0 0 0,-1-1 0 0 0,0 0 0 0 0,-1-1 0 0 0,14-26 0 0 0,-3-3-755 0 0,28-79 0 0 0,-42 102-1277 0 0,-1 8-4062 0 0,-6 12 4750 0 0,2-7-6558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50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356 101 1839 0 0,'25'-22'-489'0'0,"4"-5"7503"0"0,-25 22-4396 0 0,0 1 0 0 0,0-1-1 0 0,-1 1 1 0 0,6-11 1607 0 0,-13 8-3631 0 0,3 6-591 0 0,0 0-1 0 0,1 0 1 0 0,-1 0 0 0 0,0 1 0 0 0,0-1 0 0 0,0 0-1 0 0,0 1 1 0 0,0-1 0 0 0,0 0 0 0 0,0 1-1 0 0,0-1 1 0 0,0 1 0 0 0,0-1 0 0 0,0 1 0 0 0,0 0-1 0 0,0-1 1 0 0,0 1 0 0 0,0 0 0 0 0,0 0 0 0 0,-1 0-1 0 0,1 0 1 0 0,0 0 0 0 0,0 0 0 0 0,0 0 0 0 0,0 0-1 0 0,0 0 1 0 0,0 1 0 0 0,-1-1 0 0 0,1 0-1 0 0,0 1 1 0 0,0-1 0 0 0,0 1 0 0 0,0-1 0 0 0,0 1-1 0 0,0 0 1 0 0,0-1 0 0 0,-1 2 0 0 0,-1 0-4 0 0,-14 7 1 0 0,0 1 0 0 0,1 1 0 0 0,0 1 0 0 0,-20 20 0 0 0,-50 61 0 0 0,82-89 10 0 0,0 1 0 0 0,0 1 0 0 0,0-1 0 0 0,1 0 1 0 0,0 1-1 0 0,0 0 0 0 0,0 0 0 0 0,-2 7 0 0 0,6-12 3 0 0,-1 0 0 0 0,0 0 0 0 0,0 1 0 0 0,1-1 1 0 0,-1 0-1 0 0,1 0 0 0 0,-1 0 0 0 0,1 0 0 0 0,-1 0 0 0 0,1 1 0 0 0,0-1 1 0 0,-1 0-1 0 0,1-1 0 0 0,0 1 0 0 0,2 2 0 0 0,-1-1 42 0 0,5 5 27 0 0,0 0-1 0 0,1 0 1 0 0,-1-1-1 0 0,1 0 1 0 0,1-1-1 0 0,12 7 1 0 0,-7-5-16 0 0,18 15 0 0 0,-24-15 4 0 0,-1 0 1 0 0,0 0-1 0 0,0 1 0 0 0,-1 0 1 0 0,1 1-1 0 0,-2-1 1 0 0,1 1-1 0 0,5 13 0 0 0,-1 2 414 0 0,0 0 0 0 0,6 29 0 0 0,-15-50-462 0 0,-1-1 0 0 0,0 1-1 0 0,1-1 1 0 0,-1 1 0 0 0,0-1-1 0 0,-1 1 1 0 0,1-1 0 0 0,0 1 0 0 0,0-1-1 0 0,-1 1 1 0 0,0-1 0 0 0,1 1 0 0 0,-1-1-1 0 0,0 0 1 0 0,0 1 0 0 0,-1-1 0 0 0,1 0-1 0 0,0 0 1 0 0,-1 0 0 0 0,1 0-1 0 0,-1 0 1 0 0,1 0 0 0 0,-1 0 0 0 0,0-1-1 0 0,0 1 1 0 0,0 0 0 0 0,0-1 0 0 0,0 0-1 0 0,-3 2 1 0 0,-4 2-79 0 0,0 0 1 0 0,-1-1-1 0 0,1 0 0 0 0,-1-1 1 0 0,-18 4-1 0 0,-7-1-233 0 0,-1-1-1 0 0,1-2 0 0 0,-40-2 1 0 0,-2-5-3155 0 0,50 0-4788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5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14711 0 0,'0'0'1335'0'0,"9"-6"117"0"0,-6 4-806 0 0,-1 1 0 0 0,1 0 0 0 0,0 0 0 0 0,0 0 0 0 0,0 0 0 0 0,0 0-1 0 0,0 0 1 0 0,0 1 0 0 0,0-1 0 0 0,6 1 0 0 0,-4 0-279 0 0,1 1-1 0 0,-1 0 0 0 0,1 0 1 0 0,-1 0-1 0 0,8 3 0 0 0,4 3-912 0 0,0 1 1 0 0,25 16-1 0 0,-32-18 430 0 0,-9-5-817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51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 13823 0 0,'0'0'8603'0'0,"-2"0"-7810"0"0,-9-2-365 0 0,6 1-301 0 0,-1 0-1 0 0,1 0 0 0 0,-1 0 1 0 0,1 1-1 0 0,-1 0 0 0 0,1 0 1 0 0,-1 1-1 0 0,-8 1 0 0 0,13-2-178 0 0,3 0-1228 0 0,7 2 214 0 0,5-1-49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1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 9215 0 0,'0'0'1154'0'0,"-1"0"-72"0"0,-6 6-490 0 0,0 0 0 0 0,0 1 0 0 0,1-1 1 0 0,-1 1-1 0 0,2 0 0 0 0,-1 1 0 0 0,-4 7 0 0 0,-8 11-461 0 0,-141 212 350 0 0,18 12-577 0 0,41-67-2273 0 0,98-181 1720 0 0,21-35-4316 0 0,-7 8 1195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1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195 558 12295 0 0,'-68'68'1844'0'0,"36"-37"2152"0"0,42-50-3615 0 0,-10 17-330 0 0,36-94 1156 0 0,-5 11-302 0 0,-19 59-712 0 0,2 0-1 0 0,1 1 1 0 0,0 0-1 0 0,37-42 1 0 0,-12 23-206 0 0,63-53-1 0 0,-72 69-52 0 0,-12 10-103 0 0,1 0 0 0 0,1 2 0 0 0,1 0 0 0 0,42-23 1 0 0,-60 37 149 0 0,-1 1 1 0 0,1-1 0 0 0,0 1 0 0 0,0 0 0 0 0,-1 0-1 0 0,1 1 1 0 0,0-1 0 0 0,0 1 0 0 0,0 0 0 0 0,4 0-1 0 0,-6 0 13 0 0,0 1 0 0 0,1-1-1 0 0,-1 0 1 0 0,0 1 0 0 0,0 0-1 0 0,0 0 1 0 0,0 0 0 0 0,0-1-1 0 0,0 2 1 0 0,0-1 0 0 0,0 0-1 0 0,0 0 1 0 0,0 1 0 0 0,-1-1-1 0 0,1 1 1 0 0,-1-1 0 0 0,1 1 0 0 0,-1 0-1 0 0,2 2 1 0 0,2 4-8 0 0,-1 0 0 0 0,0 1 1 0 0,-1 0-1 0 0,0 0 0 0 0,0 0 0 0 0,-1 0 1 0 0,0 0-1 0 0,0 1 0 0 0,-1 13 0 0 0,0 13-34 0 0,-4 40 0 0 0,3-76 47 0 0,-4 50 144 0 0,-2-1 0 0 0,-1 0 0 0 0,-4 0 0 0 0,-1-1-1 0 0,-2-1 1 0 0,-23 52 0 0 0,24-69-61 0 0,-2 0-1 0 0,0-1 1 0 0,-2-1 0 0 0,-35 43-1 0 0,29-44-55 0 0,-2-2-1 0 0,0-1 1 0 0,-1-1-1 0 0,-2-1 1 0 0,-32 20 0 0 0,45-32-21 0 0,-1-1 0 0 0,-1-1 0 0 0,1-1 0 0 0,-1 0 1 0 0,0-1-1 0 0,-1-1 0 0 0,0 0 0 0 0,1-2 1 0 0,-1 0-1 0 0,0 0 0 0 0,-29-2 0 0 0,42-1-5 0 0,-1 0 0 0 0,1-1 0 0 0,0 1 0 0 0,0-1 0 0 0,0 0 0 0 0,0-1 0 0 0,1 0 0 0 0,-1 1 0 0 0,0-1 0 0 0,-8-5 0 0 0,11 5 0 0 0,0 0 0 0 0,0 1 0 0 0,0-1 0 0 0,1 0 0 0 0,-1 0 0 0 0,0 0 0 0 0,1 0 0 0 0,0 0 0 0 0,-1 0 0 0 0,1-1 0 0 0,0 1 0 0 0,0 0 0 0 0,0-1 0 0 0,0 1 0 0 0,1 0 0 0 0,-1-1 0 0 0,1 1 0 0 0,-1-1 0 0 0,1 1 0 0 0,0-1 0 0 0,0 0 0 0 0,0 1 0 0 0,1-5 0 0 0,1-1-187 0 0,0 0-1 0 0,0 0 1 0 0,1 0 0 0 0,0 1-1 0 0,0-1 1 0 0,1 1 0 0 0,6-10-1 0 0,-4 5-901 0 0,9-12-5851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1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15 10135 0 0,'-2'-14'5670'0'0,"-2"18"-4372"0"0,0 1 1 0 0,0 1-1 0 0,-5 7 1 0 0,-9 22 241 0 0,-8 38-1101 0 0,4 5-195 0 0,-2 9-614 0 0,6-31-7249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1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17 16039 0 0,'8'-9'1826'0'0,"-8"9"-1744"0"0,0 0 1 0 0,1 0-1 0 0,-1 0 0 0 0,0-1 1 0 0,0 1-1 0 0,0 0 1 0 0,0 0-1 0 0,0-1 1 0 0,0 1-1 0 0,0 0 1 0 0,0 0-1 0 0,0-1 1 0 0,0 1-1 0 0,1 0 1 0 0,-1 0-1 0 0,0 0 1 0 0,0-1-1 0 0,0 1 1 0 0,-1 0-1 0 0,1 0 1 0 0,0-1-1 0 0,0 1 1 0 0,0 0-1 0 0,0 0 0 0 0,0-1 1 0 0,0 1-1 0 0,0 0 1 0 0,0 0-1 0 0,0 0 1 0 0,0-1-1 0 0,-1 1 1 0 0,1 0-1 0 0,0 0 1 0 0,0 0-1 0 0,0-1 1 0 0,-1 1-1 0 0,-9 1 667 0 0,-14 12-623 0 0,-68 62 104 0 0,36-27-236 0 0,24-23 6 0 0,13-12 0 0 0,1 2 0 0 0,1 0 0 0 0,0 1 0 0 0,1 1 0 0 0,-14 19 0 0 0,27-33-6 0 0,1 0-1 0 0,1 0 1 0 0,-1 0 0 0 0,0 1-1 0 0,1-1 1 0 0,-1 0 0 0 0,1 1-1 0 0,0 0 1 0 0,0-1 0 0 0,1 1-1 0 0,-1 4 1 0 0,1-6-9 0 0,0 0 1 0 0,0 0-1 0 0,0-1 0 0 0,1 1 1 0 0,-1 0-1 0 0,1 0 0 0 0,-1 0 1 0 0,1-1-1 0 0,0 1 0 0 0,-1 0 1 0 0,1 0-1 0 0,0-1 0 0 0,0 1 1 0 0,0-1-1 0 0,1 1 0 0 0,-1-1 1 0 0,0 1-1 0 0,0-1 0 0 0,1 0 1 0 0,-1 0-1 0 0,1 0 1 0 0,-1 0-1 0 0,4 2 0 0 0,8 3-55 0 0,0 0-1 0 0,15 5 1 0 0,-19-8 59 0 0,0-1-1 0 0,-1 2 1 0 0,0-1 0 0 0,0 1-1 0 0,0 1 1 0 0,0-1 0 0 0,-1 1-1 0 0,12 10 1 0 0,-3 2 182 0 0,0 0 0 0 0,-1 0 0 0 0,19 30 0 0 0,-33-47-139 0 0,-1 1 0 0 0,0-1 0 0 0,0 1 0 0 0,1-1 0 0 0,-1 1 1 0 0,0-1-1 0 0,0 1 0 0 0,0 0 0 0 0,0-1 0 0 0,0 1 0 0 0,0-1 0 0 0,0 1 0 0 0,0 0 1 0 0,0-1-1 0 0,0 1 0 0 0,0-1 0 0 0,-1 1 0 0 0,1-1 0 0 0,0 1 0 0 0,0-1 1 0 0,0 1-1 0 0,-1 0 0 0 0,1-1 0 0 0,0 1 0 0 0,-1-1 0 0 0,1 0 0 0 0,0 1 0 0 0,-1-1 1 0 0,1 1-1 0 0,-1-1 0 0 0,1 1 0 0 0,-1-1 0 0 0,-16 11 445 0 0,8-8-370 0 0,0 0 0 0 0,0-1 0 0 0,-1 0-1 0 0,1 0 1 0 0,0-1 0 0 0,-1 0 0 0 0,-19-1 0 0 0,9 0-18 0 0,-254-11-1635 0 0,252 10 917 0 0,-1-2-904 0 0,4-3-327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1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1839 0 0,'0'0'17979'0'0,"-2"0"-17328"0"0,-5 0-423 0 0,0 0 0 0 0,0 1 0 0 0,-1 0 0 0 0,1 1 0 0 0,0-1 0 0 0,0 1 0 0 0,1 1 0 0 0,-1-1 0 0 0,0 1 0 0 0,-7 4 0 0 0,4 0-100 0 0,0 0-1 0 0,0 1 1 0 0,0 0-1 0 0,1 0 0 0 0,-11 13 1 0 0,-10 13-77 0 0,-50 73-1 0 0,71-94-45 0 0,2 0-1 0 0,-1 1 1 0 0,2 0-1 0 0,0 0 0 0 0,1 0 1 0 0,0 1-1 0 0,1 0 0 0 0,0 0 1 0 0,-1 25-1 0 0,4-36 4 0 0,1 0-1 0 0,0 0 1 0 0,1 0-1 0 0,-1 0 1 0 0,1 0-1 0 0,-1 0 1 0 0,1 0-1 0 0,1 0 1 0 0,-1 0-1 0 0,3 4 1 0 0,-3-6-4 0 0,0 0 1 0 0,0 0 0 0 0,0 0 0 0 0,1-1-1 0 0,-1 1 1 0 0,1-1 0 0 0,-1 1-1 0 0,1-1 1 0 0,-1 0 0 0 0,1 1-1 0 0,0-1 1 0 0,0 0 0 0 0,0 0 0 0 0,0 0-1 0 0,0 0 1 0 0,0-1 0 0 0,0 1-1 0 0,0 0 1 0 0,0-1 0 0 0,4 1-1 0 0,9 0 14 0 0,-1-2 0 0 0,1 1-1 0 0,0-2 1 0 0,-1 0-1 0 0,1 0 1 0 0,-1-2 0 0 0,15-5-1 0 0,42-8-331 0 0,-56 14-1472 0 0,27-9 0 0 0,-34 9 465 0 0,8-2-5722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18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21 593 12007 0 0,'0'0'6511'0'0,"-9"6"-1575"0"0,8-7-4876 0 0,0-1 0 0 0,0 1 0 0 0,0 0 0 0 0,0-1 0 0 0,0 0 0 0 0,0 1 0 0 0,0-1 0 0 0,1 1 0 0 0,-1-1 0 0 0,0 0 0 0 0,1 1 0 0 0,0-1 0 0 0,-1 0 0 0 0,1 0 0 0 0,0 0-1 0 0,0 1 1 0 0,0-1 0 0 0,0 0 0 0 0,0 0 0 0 0,0 1 0 0 0,1-1 0 0 0,-1 0 0 0 0,1-2 0 0 0,2-7 117 0 0,0 0 0 0 0,7-15 0 0 0,-10 25-163 0 0,13-27 188 0 0,1 1 1 0 0,29-45-1 0 0,43-44-286 0 0,-35 50-453 0 0,-22 28-1034 0 0,2 1-1 0 0,39-37 1 0 0,-31 42-619 0 0,-36 30 1984 0 0,0-1-1 0 0,0 2 0 0 0,0-1 1 0 0,1 0-1 0 0,-1 1 0 0 0,0-1 1 0 0,1 1-1 0 0,-1 0 1 0 0,1 0-1 0 0,-1 0 0 0 0,5 0 1 0 0,-7 1 117 0 0,-1 0 0 0 0,1 1 1 0 0,-1-1-1 0 0,0 0 0 0 0,1 0 1 0 0,-1 0-1 0 0,1 0 0 0 0,-1 1 1 0 0,1-1-1 0 0,-1 0 0 0 0,1 0 1 0 0,-1 1-1 0 0,0-1 0 0 0,1 0 1 0 0,-1 1-1 0 0,1-1 0 0 0,-1 1 1 0 0,0-1-1 0 0,0 0 0 0 0,1 1 1 0 0,-1 0-1 0 0,1 0-266 0 0,5 9-1429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0 428 2303 0 0,'2'-2'167'0'0,"26"-21"11033"0"0,4 3-5589 0 0,38-11-3798 0 0,-9 4-1013 0 0,12-9-250 0 0,-2-4-1 0 0,67-49 1 0 0,-125 80-502 0 0,-1-1 0 0 0,-1-1-1 0 0,18-20 1 0 0,-24 25-128 0 0,0 0 0 0 0,-1-1-1 0 0,1 0 1 0 0,-1 0 0 0 0,-1-1 0 0 0,1 1 0 0 0,-1-1 0 0 0,3-12-1 0 0,-5 19-15 0 0,-1 0 0 0 0,0 0 0 0 0,0 1 0 0 0,0-1 0 0 0,0 0 0 0 0,0 0 0 0 0,0 1 0 0 0,0-1 0 0 0,0 0 0 0 0,0 1 0 0 0,0-1 0 0 0,0 0 0 0 0,-1 0 0 0 0,1 1 0 0 0,0-1 0 0 0,0 0 0 0 0,-1 1 0 0 0,1-1 0 0 0,-1 0 0 0 0,1 1 0 0 0,0-1 0 0 0,-1 1 0 0 0,1-1-1 0 0,-1 1 1 0 0,1-1 0 0 0,-1 1 0 0 0,0-1 0 0 0,1 1 0 0 0,-1-1 0 0 0,1 1 0 0 0,-1 0 0 0 0,0-1 0 0 0,1 1 0 0 0,-1 0 0 0 0,0-1 0 0 0,1 1 0 0 0,-1 0 0 0 0,0 0 0 0 0,0 0 0 0 0,1 0 0 0 0,-1 0 0 0 0,0 0 0 0 0,0 0 0 0 0,-1 0 0 0 0,-2 0-722 0 0,1 0 1 0 0,-1 0 0 0 0,0 1 0 0 0,0 0-1 0 0,1-1 1 0 0,-1 1 0 0 0,-3 2 0 0 0,5-2 27 0 0</inkml:trace>
  <inkml:trace contextRef="#ctx0" brushRef="#br0" timeOffset="1">537 11 3679 0 0,'0'0'160'0'0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19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81 9671 0 0,'7'9'1031'0'0,"-4"-3"-787"0"0,1 0 0 0 0,-1 0 0 0 0,1-1 0 0 0,10 10 0 0 0,-12-13 27 0 0,0 0 0 0 0,1 0 0 0 0,-1 0 0 0 0,1-1 0 0 0,-1 1 0 0 0,1-1 0 0 0,0 0 0 0 0,0 1 0 0 0,-1-1 0 0 0,1-1 0 0 0,0 1 0 0 0,0 0 0 0 0,0-1 0 0 0,5 1 0 0 0,6-1 471 0 0,1 0 0 0 0,-1-2-1 0 0,0 1 1 0 0,1-2-1 0 0,-1 0 1 0 0,18-6 0 0 0,81-37 1594 0 0,-54 12-1663 0 0,-56 32-654 0 0,8-6 30 0 0,-10 4 3 0 0,3-4-41 0 0,-1-4-26 0 0,-6 8-18 0 0,2 4 21 0 0,0-1-3 0 0,1 0 0 0 0,-1 0 0 0 0,0 1 0 0 0,1-1 0 0 0,-1 0 0 0 0,0 1 0 0 0,0-1 0 0 0,0 1 0 0 0,0-1 0 0 0,0 1 0 0 0,0-1 0 0 0,1 1 0 0 0,-1-1 0 0 0,0 1-1 0 0,0 0 1 0 0,0-1 0 0 0,-1 1 0 0 0,1 0 0 0 0,0 0 0 0 0,0 0 0 0 0,0 0 0 0 0,0 0 0 0 0,0 0 0 0 0,0 0 0 0 0,0 0 0 0 0,0 1 0 0 0,-1-1 0 0 0,-31 10-272 0 0,30-9 255 0 0,-29 12-113 0 0,1 1-1 0 0,-48 31 1 0 0,-53 46 242 0 0,110-74-110 0 0,1 1-1 0 0,1 1 0 0 0,0 1 0 0 0,-23 30 0 0 0,40-46 13 0 0,0 1-1 0 0,0-1 1 0 0,1 1-1 0 0,-1 0 1 0 0,1 0-1 0 0,0 0 1 0 0,0 0-1 0 0,1 0 1 0 0,-1 1-1 0 0,1-1 1 0 0,-1 10-1 0 0,2-12 6 0 0,0 0-1 0 0,0 0 1 0 0,1 1-1 0 0,-1-1 1 0 0,1 0 0 0 0,0 0-1 0 0,-1 0 1 0 0,1 0 0 0 0,1 0-1 0 0,-1 0 1 0 0,0 0-1 0 0,1-1 1 0 0,-1 1 0 0 0,1 0-1 0 0,0-1 1 0 0,0 1-1 0 0,0-1 1 0 0,0 1 0 0 0,1-1-1 0 0,-1 0 1 0 0,4 2-1 0 0,2 1 13 0 0,0 0-1 0 0,1-1 1 0 0,-1 0-1 0 0,1 0 1 0 0,0-1-1 0 0,0 0 0 0 0,12 1 1 0 0,68 8 87 0 0,-72-11-705 0 0,1-1 0 0 0,-1-1 0 0 0,0 0 1 0 0,1-1-1 0 0,-1-1 0 0 0,27-8 0 0 0,-30 7-153 0 0,-1-1-1 0 0,1-1 1 0 0,-1 0 0 0 0,-1 0 0 0 0,1-1-1 0 0,-1-1 1 0 0,-1 0 0 0 0,17-15 0 0 0,-10 5-4627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1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2 11055 0 0,'-2'-1'506'0'0,"-1"1"-467"0"0,-1 0 0 0 0,1 0 0 0 0,-1 0 0 0 0,1 0 0 0 0,-1 1 0 0 0,1-1 0 0 0,0 1 0 0 0,-1 0 0 0 0,1 0 0 0 0,0 0 0 0 0,-6 2 0 0 0,3 1 134 0 0,0-1 0 0 0,0 1-1 0 0,0 0 1 0 0,1 1 0 0 0,-7 5 0 0 0,-5 8 1102 0 0,2 0 1 0 0,-19 29 0 0 0,29-41-842 0 0,-35 56 1312 0 0,2 2 0 0 0,-42 97-1 0 0,-34 147-407 0 0,58-118-1110 0 0,-57 155-82 0 0,107-333-132 0 0,1 0 1 0 0,-2 0-1 0 0,-11 17 0 0 0,15-26-270 0 0,1 1 0 0 0,-1-1 0 0 0,0 0 0 0 0,0 1 0 0 0,0-1 1 0 0,-1-1-1 0 0,1 1 0 0 0,-1 0 0 0 0,1-1 0 0 0,-1 0 0 0 0,0 0 1 0 0,0 0-1 0 0,0 0 0 0 0,-5 1 0 0 0,6-3-1229 0 0,-5-3-46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2:2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130 187 13015 0 0,'-7'-3'149'0'0,"0"0"-1"0"0,0 1 0 0 0,0-1 1 0 0,0 1-1 0 0,0 0 0 0 0,-1 1 1 0 0,-8-1-1 0 0,12 2 41 0 0,1 0 1 0 0,-1 0-1 0 0,1 0 0 0 0,-1 0 0 0 0,1 1 1 0 0,0-1-1 0 0,-1 1 0 0 0,1 0 0 0 0,0 0 1 0 0,-1 0-1 0 0,1 1 0 0 0,0-1 0 0 0,0 1 1 0 0,0 0-1 0 0,0 0 0 0 0,0 0 0 0 0,-4 4 1081 0 0,8-4-453 0 0,3 1-646 0 0,-1 0 0 0 0,1 0 0 0 0,-1 0 0 0 0,1 0 0 0 0,0 0 0 0 0,0-1 0 0 0,1 0 0 0 0,-1 0 0 0 0,0 0 0 0 0,1 0 0 0 0,-1-1 0 0 0,1 0 0 0 0,-1 0 0 0 0,10 1 0 0 0,6 0 196 0 0,0-1-1 0 0,23-2 0 0 0,-41 1-337 0 0,52-4 467 0 0,0-3 0 0 0,91-22 0 0 0,102-46-152 0 0,-200 60-396 0 0,226-69-940 0 0,-263 81 705 0 0,27-6-593 0 0,-34 9 611 0 0,0-1 0 0 0,0 1 0 0 0,0 0 0 0 0,0 0 0 0 0,-1 0 1 0 0,1 0-1 0 0,0 0 0 0 0,0 1 0 0 0,4 1 0 0 0,-6-2 140 0 0,-1 1 0 0 0,0 0-1 0 0,0 0 1 0 0,0-1 0 0 0,0 1 0 0 0,0 0-1 0 0,0 0 1 0 0,-1-1 0 0 0,1 1-1 0 0,0 0 1 0 0,0-1 0 0 0,0 1 0 0 0,-1 0-1 0 0,1 0 1 0 0,0-1 0 0 0,-1 1 0 0 0,0 0-1 0 0,1-1 4 0 0,-11 19-604 0 0,0-1 1 0 0,-2-1-1 0 0,-24 27 0 0 0,4-6 165 0 0,27-29 444 0 0,-67 86-286 0 0,62-79 855 0 0,1 1 0 0 0,0 1 1 0 0,-14 35-1 0 0,22-46-144 0 0,0-1-1 0 0,0 0 1 0 0,1 1-1 0 0,0 0 0 0 0,0-1 1 0 0,0 11-1 0 0,1-15-209 0 0,0-1 1 0 0,0 1-1 0 0,0 0 0 0 0,0 0 0 0 0,1 0 0 0 0,-1-1 1 0 0,1 1-1 0 0,0 0 0 0 0,-1 0 0 0 0,1-1 0 0 0,0 1 1 0 0,0-1-1 0 0,0 1 0 0 0,0-1 0 0 0,0 1 0 0 0,0-1 1 0 0,0 1-1 0 0,1-1 0 0 0,-1 0 0 0 0,0 0 1 0 0,1 0-1 0 0,-1 0 0 0 0,1 0 0 0 0,0 0 0 0 0,-1 0 1 0 0,1 0-1 0 0,0 0 0 0 0,1 0 0 0 0,4 1 101 0 0,0-1 0 0 0,0 0 0 0 0,0 0 0 0 0,0 0 1 0 0,0-1-1 0 0,0 0 0 0 0,0-1 0 0 0,0 1 0 0 0,0-1 0 0 0,7-2 0 0 0,13-4 322 0 0,31-13 0 0 0,-36 12-232 0 0,77-30 595 0 0,-81 29-714 0 0,-1 1 0 0 0,0-2 0 0 0,22-17 0 0 0,-35 25-159 0 0,0-1 0 0 0,0 0 0 0 0,-1-1 0 0 0,1 1-1 0 0,-1-1 1 0 0,0 1 0 0 0,0-1 0 0 0,0 0 0 0 0,-1 0-1 0 0,1 0 1 0 0,-1-1 0 0 0,0 1 0 0 0,0-1 0 0 0,0 1-1 0 0,-1-1 1 0 0,0 1 0 0 0,0-1 0 0 0,0 0 0 0 0,0 0-1 0 0,-1-7 1 0 0,1 2 4 0 0,-1 7-11 0 0,1 1 0 0 0,-1-1 0 0 0,0 0 1 0 0,0 1-1 0 0,-1-1 0 0 0,1 1 0 0 0,0-1 0 0 0,-1 0 0 0 0,0 1 0 0 0,-1-6 0 0 0,2 8 0 0 0,-1-1 0 0 0,1 1 0 0 0,0-1 0 0 0,0 0 0 0 0,0 1 0 0 0,0-1 0 0 0,-1 1 0 0 0,1-1 0 0 0,0 1 0 0 0,0-1 0 0 0,-1 1 0 0 0,1-1 0 0 0,0 1 0 0 0,-1-1 0 0 0,1 1 0 0 0,-1 0 0 0 0,1-1 0 0 0,0 1 0 0 0,-1 0 0 0 0,1-1 0 0 0,-1 1 0 0 0,1 0 0 0 0,-1-1 0 0 0,1 1 0 0 0,-1 0 0 0 0,1 0 0 0 0,-2-1 0 0 0,0 1 0 0 0,-1-1-6 0 0,1 0-1 0 0,-1 0 1 0 0,0 0-1 0 0,1 0 1 0 0,-1 1-1 0 0,0-1 1 0 0,0 1-1 0 0,0 0 1 0 0,1 0 0 0 0,-1 0-1 0 0,0 0 1 0 0,0 0-1 0 0,0 1 1 0 0,1-1-1 0 0,-1 1 1 0 0,-5 2-1 0 0,-4 1-37 0 0,1 1-1 0 0,-17 10 0 0 0,21-11 41 0 0,-29 18-4 0 0,0 1 0 0 0,2 1 0 0 0,-32 30 0 0 0,44-34 3 0 0,0 2-1 0 0,2 0 1 0 0,1 1 0 0 0,0 1-1 0 0,-14 27 1 0 0,27-42 12 0 0,1 1 1 0 0,1 0-1 0 0,-1 0 0 0 0,2 0 1 0 0,0 0-1 0 0,0 1 0 0 0,0-1 0 0 0,-1 20 1 0 0,4-24-2 0 0,0 0-1 0 0,0 0 1 0 0,0 0 0 0 0,1 0 0 0 0,0 0-1 0 0,0 0 1 0 0,1-1 0 0 0,0 1 0 0 0,-1 0-1 0 0,2-1 1 0 0,-1 1 0 0 0,1-1 0 0 0,0 0-1 0 0,0 1 1 0 0,0-1 0 0 0,1-1 0 0 0,4 6-1 0 0,1-1 55 0 0,1-1 0 0 0,-1-1 0 0 0,1 1-1 0 0,0-1 1 0 0,1-1 0 0 0,0 0 0 0 0,0-1-1 0 0,0 0 1 0 0,24 7 0 0 0,-11-6 64 0 0,1-1 0 0 0,0-1 0 0 0,47 2 0 0 0,-59-6-101 0 0,0-1-1 0 0,0 0 1 0 0,0-1 0 0 0,0 0-1 0 0,0 0 1 0 0,-1-2 0 0 0,22-8 0 0 0,16-13-7569 0 0,-29 13-641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5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4607 0 0,'-2'0'208'0'0,"-8"2"-116"0"0,0 0 0 0 0,1 1 0 0 0,-12 5 0 0 0,-1 2 14703 0 0,73-16-12483 0 0,-50 6-2035 0 0,8 7-4373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5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25 102 5983 0 0,'-1'0'274'0'0,"-1"1"-192"0"0,-1 0 10 0 0,-15-12 7509 0 0,22 4-4794 0 0,1 0-900 0 0,9-4-1216 0 0,2 1 1 0 0,-1 0 0 0 0,1 0-1 0 0,0 2 1 0 0,28-11-1 0 0,-36 17-732 0 0,0-1 0 0 0,16-3 0 0 0,-22 6-1117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1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39 2303 0 0,'37'-6'152'0'0,"-21"4"1191"0"0,1-1-1 0 0,26-8 0 0 0,-30 6 2306 0 0,30-6 3551 0 0,-44 13-7003 0 0,0-1 1 0 0,1 1 0 0 0,-1-1 0 0 0,0 1 0 0 0,0 0 0 0 0,0-1 0 0 0,0 0 0 0 0,0 1-1 0 0,-2 1 1 0 0,-1 2 112 0 0,-4 5-180 0 0,-1 0 0 0 0,0-1 0 0 0,0 0 0 0 0,-1-1 0 0 0,-1 0 0 0 0,-10 7 1 0 0,-71 38 628 0 0,78-46-739 0 0,-56 25 33 0 0,51-24-27 0 0,0 0-1 0 0,1 1 1 0 0,0 1 0 0 0,0 1-1 0 0,-22 18 1 0 0,20-13-11 0 0,11-9-26 0 0,0 1 0 0 0,1-1 0 0 0,-9 11 0 0 0,15-16 11 0 0,1 0 0 0 0,-1 0 0 0 0,1 1 0 0 0,-1-1 0 0 0,1 0 0 0 0,0 1 0 0 0,0-1 0 0 0,0 1 0 0 0,0 0 0 0 0,0-1 0 0 0,0 1 0 0 0,1 0 0 0 0,0-1 0 0 0,-1 1 0 0 0,1 0 0 0 0,0-1 0 0 0,1 6 0 0 0,-1-7 14 0 0,0 0 0 0 0,1 1 0 0 0,-1-1 0 0 0,1 0 0 0 0,-1 0 0 0 0,1 0 0 0 0,0-1 0 0 0,-1 1 0 0 0,1 0-1 0 0,0 0 1 0 0,0 0 0 0 0,0 0 0 0 0,-1-1 0 0 0,1 1 0 0 0,0 0 0 0 0,0-1 0 0 0,0 1 0 0 0,2 0 0 0 0,19 7 385 0 0,-12-6-259 0 0,0-1-1 0 0,0 0 1 0 0,0 0-1 0 0,0-1 0 0 0,11-1 1 0 0,51-9 413 0 0,-35 4-299 0 0,22-3-88 0 0,95-11 242 0 0,-144 20-432 0 0,-8 0-106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1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38 11311 0 0,'0'0'522'0'0,"1"-2"-13"0"0,3-5-192 0 0,-3 5 407 0 0,4-5 3707 0 0,-10 28-3822 0 0,-1 0-1 0 0,-8 20 1 0 0,-4 12 44 0 0,14-37-336 0 0,0 0 1 0 0,1 0 0 0 0,-2 21 0 0 0,5-30-205 0 0,0-1 1 0 0,0 1 0 0 0,1-1-1 0 0,-1 1 1 0 0,1-1-1 0 0,1 1 1 0 0,-1-1 0 0 0,1 0-1 0 0,0 0 1 0 0,1 0 0 0 0,3 7-1 0 0,-4-10-58 0 0,-1-1-1 0 0,1 0 1 0 0,-1 1-1 0 0,1-1 1 0 0,0 0 0 0 0,0 0-1 0 0,0 0 1 0 0,0-1-1 0 0,0 1 1 0 0,1 0-1 0 0,-1-1 1 0 0,0 1 0 0 0,1-1-1 0 0,-1 0 1 0 0,4 1-1 0 0,-2-1 3 0 0,0 0 0 0 0,0 0-1 0 0,0 0 1 0 0,0-1 0 0 0,0 0 0 0 0,1 0-1 0 0,-1 0 1 0 0,0 0 0 0 0,5-2 0 0 0,6-2 51 0 0,1 0 0 0 0,-1-2 1 0 0,0 0-1 0 0,16-9 0 0 0,-23 11-78 0 0,26-15 18 0 0,0-1 0 0 0,-1-2 0 0 0,-2-2 0 0 0,0-1 0 0 0,51-53 0 0 0,-71 66-235 0 0,1-2-1 0 0,-2 1 1 0 0,17-29 0 0 0,-26 40 81 0 0,-1 0-1 0 0,1 1 1 0 0,0-1 0 0 0,-1 0 0 0 0,1 1 0 0 0,-1-1 0 0 0,0 0 0 0 0,0 0-1 0 0,1 1 1 0 0,-1-1 0 0 0,0 0 0 0 0,0 0 0 0 0,-1 0 0 0 0,1-1-1 0 0,-1 0-267 0 0,1 0-1039 0 0,-2-11-8054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16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 2303 0 0,'-1'3'6154'0'0,"-13"34"-2666"0"0,-2 0 1 0 0,-25 44 0 0 0,-49 68-1864 0 0,-1 0-508 0 0,42-64-869 0 0,-82 110 1 0 0,17-57-132 0 0,111-135-175 0 0,1 0 0 0 0,-1 0 0 0 0,1 0-1 0 0,0 0 1 0 0,0 1 0 0 0,1-1 0 0 0,-1 0 0 0 0,1 1 0 0 0,-1-1-1 0 0,0 8 1 0 0,2-10-82 0 0,1 1 0 0 0,0-1-1 0 0,0 0 1 0 0,0 0 0 0 0,0 0-1 0 0,0-1 1 0 0,0 1 0 0 0,0 0 0 0 0,0 0-1 0 0,1-1 1 0 0,-1 1 0 0 0,0 0-1 0 0,0-1 1 0 0,1 1 0 0 0,-1-1-1 0 0,0 0 1 0 0,3 1 0 0 0,12-1-2113 0 0,3-3-4017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1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39 5527 0 0,'10'1'12095'0'0,"-9"-1"-11996"0"0,-1 0 1 0 0,1-1-1 0 0,-1 1 0 0 0,0-1 1 0 0,1 1-1 0 0,-1-1 1 0 0,1 1-1 0 0,-1-1 0 0 0,0 1 1 0 0,1-1-1 0 0,-1 1 1 0 0,0-1-1 0 0,1 1 0 0 0,-1-1 1 0 0,0 0-1 0 0,0 1 1 0 0,0-1-1 0 0,1 0 0 0 0,-1 1 1 0 0,0-1-1 0 0,0 1 0 0 0,0-1 1 0 0,0 0-1 0 0,0 1 1 0 0,0-1-1 0 0,0 0 0 0 0,-1 1 1 0 0,1-1-1 0 0,0 1 1 0 0,0-1-1 0 0,0 0 0 0 0,-1 1 1 0 0,1-1-1 0 0,0 1 1 0 0,-1-1-1 0 0,1 1 0 0 0,0-1 1 0 0,-1 1-1 0 0,0-2 0 0 0,0 1-79 0 0,0-1-1 0 0,0 1 1 0 0,-1 0-1 0 0,1-1 1 0 0,0 1-1 0 0,-1 0 1 0 0,1 0-1 0 0,-1 0 0 0 0,1 0 1 0 0,-1 0-1 0 0,1 0 1 0 0,-1 1-1 0 0,0-1 1 0 0,0 0-1 0 0,-2 0 1 0 0,-5 2-18 0 0,0-1 0 0 0,0 1 1 0 0,0 1-1 0 0,0 0 0 0 0,0 0 1 0 0,0 1-1 0 0,-12 5 0 0 0,9-4-10 0 0,-39 15-65 0 0,1 2 0 0 0,1 3-1 0 0,-50 31 1 0 0,87-48 98 0 0,1 1 0 0 0,0 0 0 0 0,-15 16 0 0 0,23-22-1 0 0,0 1 1 0 0,1 0-1 0 0,-1 0 1 0 0,0 1 0 0 0,1-1-1 0 0,0 0 1 0 0,0 1-1 0 0,0 0 1 0 0,0-1-1 0 0,1 1 1 0 0,0 0-1 0 0,-1 0 1 0 0,1 0 0 0 0,0 0-1 0 0,1 0 1 0 0,-1 6-1 0 0,1-8-4 0 0,0 0-1 0 0,1 0 1 0 0,0 1 0 0 0,-1-1-1 0 0,1 0 1 0 0,0 0-1 0 0,0 0 1 0 0,0 0-1 0 0,0 0 1 0 0,0 0 0 0 0,1 0-1 0 0,-1-1 1 0 0,0 1-1 0 0,1 0 1 0 0,0-1 0 0 0,-1 1-1 0 0,1-1 1 0 0,0 1-1 0 0,0-1 1 0 0,-1 0 0 0 0,1 0-1 0 0,0 0 1 0 0,0 0-1 0 0,1 0 1 0 0,-1 0-1 0 0,0-1 1 0 0,3 2 0 0 0,3 0 26 0 0,0-1 0 0 0,0 1 0 0 0,0-1 0 0 0,0-1 0 0 0,0 1 0 0 0,11-2 0 0 0,3-2 26 0 0,1 0 0 0 0,-1-2 1 0 0,31-10-1 0 0,59-31 53 0 0,-107 44-120 0 0,0 0-1 0 0,-1-1 0 0 0,1 1 1 0 0,-1-1-1 0 0,1 0 0 0 0,-1-1 1 0 0,0 1-1 0 0,0-1 0 0 0,-1 1 0 0 0,1-1 1 0 0,-1 0-1 0 0,0-1 0 0 0,0 1 1 0 0,0 0-1 0 0,0-1 0 0 0,-1 0 1 0 0,3-5-1 0 0,-5 9-3 0 0,0 1 0 0 0,0-1 0 0 0,1 1 0 0 0,-1-1 0 0 0,0 1 0 0 0,0-1 0 0 0,0 1 0 0 0,0-1 0 0 0,0 1 0 0 0,0-1 0 0 0,0 1 0 0 0,0-1 0 0 0,0 1 0 0 0,0-1 0 0 0,0 1 0 0 0,0-1 0 0 0,0 1 0 0 0,0-1 0 0 0,0 1 0 0 0,0-1 1 0 0,0 1-1 0 0,-1-1 0 0 0,1 1 0 0 0,0 0 0 0 0,0-1 0 0 0,-1 1 0 0 0,1-1 0 0 0,0 1 0 0 0,-1 0 0 0 0,1-1 0 0 0,0 1 0 0 0,-1 0 0 0 0,1-1 0 0 0,0 1 0 0 0,-1 0 0 0 0,1-1 0 0 0,-1 1 0 0 0,1 0 0 0 0,-1 0 0 0 0,1 0 0 0 0,-1-1 0 0 0,1 1 0 0 0,-1 0 0 0 0,1 0 0 0 0,-1 0 0 0 0,1 0 0 0 0,-1 0 0 0 0,0 0 3 0 0,-2 0-7 0 0,1 0-1 0 0,-1 0 0 0 0,1 0 1 0 0,-1 0-1 0 0,0 1 0 0 0,1-1 1 0 0,-1 1-1 0 0,1 0 0 0 0,-1-1 1 0 0,1 1-1 0 0,0 1 0 0 0,-1-1 1 0 0,1 0-1 0 0,0 0 0 0 0,0 1 1 0 0,0-1-1 0 0,-4 4 1 0 0,0 0-15 0 0,0 1 1 0 0,0 0 0 0 0,0 1-1 0 0,-5 7 1 0 0,9-10 9 0 0,-1-1-1 0 0,1 1 1 0 0,1 0 0 0 0,-1-1-1 0 0,0 1 1 0 0,1 0 0 0 0,-2 7-1 0 0,4 1-160 0 0,-1-11-11 0 0,1 1 1 0 0,0 0-1 0 0,0-1 1 0 0,0 1-1 0 0,1-1 0 0 0,-1 1 1 0 0,0-1-1 0 0,0 1 0 0 0,1-1 1 0 0,-1 0-1 0 0,1 0 0 0 0,-1 0 1 0 0,1 0-1 0 0,-1 0 0 0 0,1 0 1 0 0,0 0-1 0 0,0 0 0 0 0,-1 0 1 0 0,1-1-1 0 0,0 1 1 0 0,0-1-1 0 0,2 1 0 0 0,17 1-6836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16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22 13823 0 0,'52'-21'2356'0'0,"-50"20"-1388"0"0,1 3 522 0 0,-3-2-1464 0 0,0-1 1 0 0,1 1 0 0 0,-1 0 0 0 0,0 0-1 0 0,0 0 1 0 0,0 1 0 0 0,1-1 0 0 0,-1 0-1 0 0,0 0 1 0 0,0 0 0 0 0,1 0 0 0 0,-1 0-1 0 0,0 0 1 0 0,0 0 0 0 0,0 0 0 0 0,1 0-1 0 0,-1 0 1 0 0,0 0 0 0 0,0 1-1 0 0,0-1 1 0 0,0 0 0 0 0,1 0 0 0 0,-1 0-1 0 0,0 0 1 0 0,0 1 0 0 0,0-1 0 0 0,0 0-1 0 0,0 0 1 0 0,1 0 0 0 0,-1 1 0 0 0,0-1-1 0 0,0 0 1 0 0,0 0 0 0 0,0 1 0 0 0,0 2 50 0 0,0 0 1 0 0,0 1-1 0 0,-1-1 1 0 0,1 1-1 0 0,-1-1 1 0 0,1 0-1 0 0,-1 0 1 0 0,0 1-1 0 0,-1-1 1 0 0,1 0-1 0 0,-4 5 1 0 0,-24 37 475 0 0,22-35-394 0 0,-64 90 759 0 0,-115 172 579 0 0,170-245-1475 0 0,-131 205 470 0 0,-17-12-125 0 0,143-196-423 0 0,12-15-17 0 0,1 0 0 0 0,0 0-1 0 0,0 1 1 0 0,1 0 0 0 0,-11 22-1 0 0,18-31-23 0 0,-1 0-1 0 0,1 0 1 0 0,0 0-1 0 0,-1 0 1 0 0,1 0-1 0 0,0 0 1 0 0,-1 0-1 0 0,1 0 1 0 0,0 0-1 0 0,0 0 1 0 0,0 0-1 0 0,0 0 1 0 0,0 0-1 0 0,0 0 1 0 0,0 0-1 0 0,1 0 1 0 0,-1 0-1 0 0,0 0 1 0 0,0 0-1 0 0,1 0 1 0 0,-1 0-1 0 0,1 0 1 0 0,0 1-1 0 0,0-1-191 0 0,0 0 0 0 0,1 0 0 0 0,-1 0 0 0 0,0 0 0 0 0,1 0 0 0 0,-1 0 0 0 0,1 0 0 0 0,-1-1 0 0 0,1 1 0 0 0,-1-1 0 0 0,3 1 0 0 0,-1 0-1631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0,'0'0'232'0'0,"2"1"-13"0"0,23 9-524 0 0,-7-2 4149 0 0,25 6 0 0 0,-34-12-2202 0 0,1 1 0 0 0,17 7 1 0 0,-23-8-1285 0 0,-1 0-1 0 0,1 0 1 0 0,-1 0 0 0 0,0 1 0 0 0,0-1-1 0 0,0 1 1 0 0,0 0 0 0 0,0-1 0 0 0,-1 1-1 0 0,5 6 1 0 0,0 3 443 0 0,0-1 0 0 0,1-1 0 0 0,17 18 0 0 0,-22-25-765 0 0,1 0 0 0 0,-1 0 0 0 0,1 0 0 0 0,-1-1 0 0 0,1 0 0 0 0,0 0 0 0 0,0 0 0 0 0,0 0 0 0 0,0-1 0 0 0,0 1 0 0 0,0-1 0 0 0,0 0 0 0 0,1 0 0 0 0,-1-1 0 0 0,8 1 0 0 0,-3-1-42 0 0,0-1 1 0 0,0 1-1 0 0,0-2 0 0 0,0 1 0 0 0,0-1 0 0 0,0-1 1 0 0,0 0-1 0 0,8-4 0 0 0,-15 6-261 0 0,0 0 0 0 0,0 0 0 0 0,0-1 0 0 0,-1 1 0 0 0,1-1 0 0 0,-1 1 0 0 0,1-1 0 0 0,-1 1 0 0 0,1-1 0 0 0,0-3-1 0 0,0 4 54 0 0,-1-1-1346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1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11519 0 0,'2'0'3039'0'0,"35"6"-2275"0"0,0-2 0 0 0,0-1 1 0 0,0-2-1 0 0,53-5 0 0 0,149-30 4403 0 0,-70 7-3554 0 0,25-2-4030 0 0,-142 21 1566 0 0,-14 2-1001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1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13559 0 0,'0'0'622'0'0,"-1"1"-13"0"0,0 3-424 0 0,1-1 0 0 0,0 1 0 0 0,-1-1 0 0 0,1 1 0 0 0,0-1 0 0 0,0 1 0 0 0,1-1 0 0 0,-1 1-1 0 0,1-1 1 0 0,0 1 0 0 0,0-1 0 0 0,0 0 0 0 0,0 0 0 0 0,0 1 0 0 0,1-1 0 0 0,0 0 0 0 0,-1 0 0 0 0,1 0 0 0 0,0 0 0 0 0,1-1 0 0 0,-1 1 0 0 0,0 0 0 0 0,1-1 0 0 0,-1 0 0 0 0,1 1 0 0 0,0-1 0 0 0,0 0 0 0 0,0-1-1 0 0,0 1 1 0 0,0 0 0 0 0,0-1 0 0 0,0 0 0 0 0,1 1 0 0 0,6 0 0 0 0,3 1 194 0 0,0-1-1 0 0,0-1 1 0 0,0 0-1 0 0,0 0 1 0 0,0-1-1 0 0,0-1 1 0 0,23-4-1 0 0,-14 0-132 0 0,0 0 1 0 0,0-2-1 0 0,35-15 0 0 0,-53 20-239 0 0,9-6-18 0 0,-11 7-79 0 0,-2 0-119 0 0,-1 0 179 0 0,1 0-1 0 0,0 0 0 0 0,-1 0 0 0 0,1 0 0 0 0,0 0 0 0 0,-1 0 0 0 0,1 0 0 0 0,-1 1 0 0 0,1-1 0 0 0,-1 0 0 0 0,1 0 0 0 0,-1 0 0 0 0,0 1 0 0 0,1-1 0 0 0,-1 0 0 0 0,0 1 0 0 0,0-1 0 0 0,0 1 0 0 0,1-1 0 0 0,-1 1 0 0 0,0-1 0 0 0,0 1 0 0 0,0-1 0 0 0,0 1 0 0 0,0 0 0 0 0,0-1 0 0 0,0 1 0 0 0,-1 0 0 0 0,-3-1-65 0 0,1 0-1 0 0,-1 0 0 0 0,0 1 0 0 0,-8 0 0 0 0,-9 2-54 0 0,0 1 1 0 0,1 0-1 0 0,-41 14 0 0 0,-59 29 122 0 0,98-36 95 0 0,-30 18 0 0 0,45-23-34 0 0,1 0 0 0 0,-1 0 0 0 0,1 1 1 0 0,1-1-1 0 0,-1 2 0 0 0,1-1 0 0 0,-7 10 0 0 0,12-15-32 0 0,0 0-1 0 0,1 0 0 0 0,-1-1 0 0 0,1 1 0 0 0,-1 0 1 0 0,1 0-1 0 0,0 0 0 0 0,-1 0 0 0 0,1-1 0 0 0,0 1 0 0 0,-1 0 1 0 0,1 0-1 0 0,0 0 0 0 0,0 0 0 0 0,0 0 0 0 0,0 0 1 0 0,0 0-1 0 0,0 0 0 0 0,0 0 0 0 0,0 0 0 0 0,0 0 0 0 0,1-1 1 0 0,-1 1-1 0 0,0 0 0 0 0,1 0 0 0 0,-1 0 0 0 0,1 1 0 0 0,0 0 33 0 0,1-1-1 0 0,-1 1 0 0 0,1-1 1 0 0,-1 0-1 0 0,1 1 0 0 0,0-1 0 0 0,-1 0 1 0 0,1 0-1 0 0,0 0 0 0 0,0 0 0 0 0,4 1 1 0 0,27 6-1432 0 0,-7-6-3947 0 0,8-1-1936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1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83 931 17711 0 0,'0'0'1603'0'0,"0"1"-1318"0"0,-2 7 4707 0 0,0-8-4934 0 0,0-1 0 0 0,-1 1 0 0 0,1 0 0 0 0,0-1 0 0 0,0 0 0 0 0,-1 1 0 0 0,1-1 0 0 0,0 0 0 0 0,0 0-1 0 0,0 0 1 0 0,0-1 0 0 0,0 1 0 0 0,0 0 0 0 0,0-1 0 0 0,1 1 0 0 0,-1-1 0 0 0,0 0 0 0 0,1 1 0 0 0,-1-1 0 0 0,1 0 0 0 0,0 0 0 0 0,-2-3 0 0 0,0 0-60 0 0,0-1 0 0 0,1 0 0 0 0,0 0 0 0 0,0 0 1 0 0,0 0-1 0 0,-2-11 0 0 0,4 10-35 0 0,-1-1 0 0 0,1 1 0 0 0,0 0 0 0 0,1 0 0 0 0,-1 0 0 0 0,1 0 0 0 0,1 0 0 0 0,-1 0 0 0 0,1 0 1 0 0,1 0-1 0 0,4-9 0 0 0,-2 6-98 0 0,0 1 0 0 0,1-1 0 0 0,1 2 0 0 0,-1-1 0 0 0,1 1 0 0 0,16-15 0 0 0,-5 9-60 0 0,1 0 0 0 0,0 1 1 0 0,1 1-1 0 0,0 0 0 0 0,0 2 0 0 0,34-12 0 0 0,-38 16 260 0 0,0 2 1 0 0,1-1-1 0 0,0 2 0 0 0,0 0 1 0 0,0 1-1 0 0,0 1 0 0 0,1 1 1 0 0,29 2-1 0 0,-34 0-10 0 0,0 0 0 0 0,0 1 0 0 0,0 1 0 0 0,-1 0 0 0 0,1 0 0 0 0,-1 2 0 0 0,0-1 0 0 0,0 2 0 0 0,-1-1 0 0 0,1 1 0 0 0,18 17 0 0 0,-27-21-8 0 0,1 0 1 0 0,-1 0-1 0 0,0 1 0 0 0,0-1 0 0 0,0 1 1 0 0,0 0-1 0 0,-1 0 0 0 0,0 0 0 0 0,1 0 1 0 0,-1 0-1 0 0,-1 1 0 0 0,3 8 0 0 0,-3-10-21 0 0,-1 0 0 0 0,0 0-1 0 0,0 0 1 0 0,0 0-1 0 0,0 0 1 0 0,0 1 0 0 0,-1-1-1 0 0,1 0 1 0 0,-1 0-1 0 0,0 0 1 0 0,0 0 0 0 0,0 0-1 0 0,0-1 1 0 0,-1 1 0 0 0,1 0-1 0 0,-1 0 1 0 0,0-1-1 0 0,1 1 1 0 0,-1-1 0 0 0,-4 4-1 0 0,-3 3-8 0 0,-1-1 1 0 0,1 0-1 0 0,-2 0 1 0 0,1-1-1 0 0,-1 0 0 0 0,-21 9 1 0 0,-75 23-152 0 0,-231 49-1255 0 0,294-81 896 0 0,40-6 329 0 0,-1-1-1 0 0,1 0 0 0 0,0 0 1 0 0,0 0-1 0 0,0-1 0 0 0,0 0 1 0 0,0 1-1 0 0,-6-3 0 0 0,10 2 82 0 0,0 1-1 0 0,-1-1 1 0 0,1 1 0 0 0,0-1-1 0 0,0 1 1 0 0,0-1-1 0 0,0 1 1 0 0,0-1 0 0 0,0 1-1 0 0,0-1 1 0 0,0 1 0 0 0,0-1-1 0 0,0 1 1 0 0,0-1-1 0 0,0 1 1 0 0,1-1 0 0 0,-1 1-1 0 0,0-1 1 0 0,0 1-1 0 0,0-1 1 0 0,1 0 0 0 0,-1 1-84 0 0,2-4-466 0 0,0 0 0 0 0,0 0 0 0 0,1 1 0 0 0,0-1 1 0 0,5-6-1 0 0,-6 8 213 0 0,17-19-5626 0 0</inkml:trace>
  <inkml:trace contextRef="#ctx0" brushRef="#br0" timeOffset="1">1009 1 7831 0 0,'0'0'603'0'0,"1"2"-396"0"0,0 0-27 0 0,0 0 1 0 0,-1 1-1 0 0,1-1 1 0 0,-1 0-1 0 0,0 1 1 0 0,1-1-1 0 0,-1 1 1 0 0,0-1-1 0 0,-1 0 1 0 0,1 1-1 0 0,0-1 1 0 0,-1 0-1 0 0,1 1 1 0 0,-1-1-1 0 0,0 0 1 0 0,0 1-1 0 0,0-1 1 0 0,0 0-1 0 0,0 0 1 0 0,-2 3-1 0 0,-5 7 734 0 0,0 0-1 0 0,-13 14 1 0 0,10-13-632 0 0,-31 38 700 0 0,-7 9 480 0 0,-46 74-1 0 0,25-14-208 0 0,-50 77 106 0 0,94-160-1392 0 0,-1-1 0 0 0,-2-2 0 0 0,-36 35 0 0 0,7-15-100 0 0,34-33-1478 0 0,0 1-3718 0 0,13-11-1030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1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79 1375 0 0,'-1'3'8148'0'0,"-6"42"-3909"0"0,3-25-3628 0 0,-1 1 1 0 0,-1-1-1 0 0,-12 25 0 0 0,-40 87 1417 0 0,48-109-1432 0 0,-10 33 0 0 0,17-47-450 0 0,1 1 0 0 0,0 0-1 0 0,1 0 1 0 0,-1 0 0 0 0,2 0-1 0 0,0 13 1 0 0,0-21-101 0 0,0 0-1 0 0,0 0 1 0 0,1 0-1 0 0,-1 0 1 0 0,1 0 0 0 0,-1 0-1 0 0,1 0 1 0 0,0 0-1 0 0,0 0 1 0 0,0 0-1 0 0,0-1 1 0 0,0 1 0 0 0,0 0-1 0 0,1 0 1 0 0,-1-1-1 0 0,0 1 1 0 0,1-1-1 0 0,-1 1 1 0 0,1-1 0 0 0,0 0-1 0 0,-1 0 1 0 0,1 0-1 0 0,0 1 1 0 0,0-2-1 0 0,0 1 1 0 0,0 0 0 0 0,-1 0-1 0 0,1-1 1 0 0,1 1-1 0 0,-1-1 1 0 0,0 1-1 0 0,0-1 1 0 0,0 0 0 0 0,0 0-1 0 0,2 0 1 0 0,7 0 114 0 0,-1-1 0 0 0,0 0 0 0 0,0-1 1 0 0,-1 0-1 0 0,20-6 0 0 0,-9 0-60 0 0,-1 0 1 0 0,0-2-1 0 0,0 0 0 0 0,-1-1 0 0 0,-1 0 0 0 0,20-18 1 0 0,3-6-8 0 0,45-50 1 0 0,-60 56-44 0 0,-1-1-1 0 0,27-45 1 0 0,30-71-278 0 0,-77 140-13 0 0,-1-1-1 0 0,0 1 1 0 0,0-1-1 0 0,0 0 1 0 0,-1 0-1 0 0,0 0 1 0 0,0 0-1 0 0,0-8 1 0 0,-2 14 179 0 0,0 1 1 0 0,-1 0 0 0 0,1 0-1 0 0,0 0 1 0 0,-1 0-1 0 0,1-1 1 0 0,0 1 0 0 0,-1 0-1 0 0,1 0 1 0 0,0 0-1 0 0,-1 0 1 0 0,1 0 0 0 0,0 0-1 0 0,-1 0 1 0 0,1 0-1 0 0,-1 0 1 0 0,1 0 0 0 0,0 0-1 0 0,-1 0 1 0 0,1 0-1 0 0,0 0 1 0 0,-1 1 0 0 0,1-1-1 0 0,0 0 1 0 0,-1 0-1 0 0,1 0 1 0 0,-11 4-1033 0 0,8-3 464 0 0,0 1-1 0 0,0 1 1 0 0,0-1 0 0 0,0 0-1 0 0,-3 4 1 0 0,-3 4-5040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1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47 16495 0 0,'52'-47'3060'0'0,"-54"48"-2926"0"0,0-1 1 0 0,0 1-1 0 0,0 0 0 0 0,0 0 0 0 0,1 0 0 0 0,-1 0 0 0 0,0 0 1 0 0,0 0-1 0 0,1 0 0 0 0,-3 2 0 0 0,-2 2-12 0 0,-66 38 132 0 0,-94 42 0 0 0,84-45-150 0 0,67-33-80 0 0,1 1 0 0 0,0 0 1 0 0,0 1-1 0 0,1 0 0 0 0,0 1 0 0 0,0 0 1 0 0,-13 15-1 0 0,26-24-25 0 0,-1-1 1 0 0,1 1-1 0 0,-1-1 0 0 0,1 1 0 0 0,-1 0 1 0 0,1-1-1 0 0,-1 1 0 0 0,1 0 0 0 0,0 0 1 0 0,-1-1-1 0 0,1 1 0 0 0,0 0 0 0 0,0 0 0 0 0,0-1 1 0 0,-1 1-1 0 0,1 0 0 0 0,0 0 0 0 0,0 0 1 0 0,0-1-1 0 0,0 1 0 0 0,0 0 0 0 0,0 0 1 0 0,1 0-1 0 0,-1 1 0 0 0,1-1-2 0 0,-1 0 0 0 0,1 0 0 0 0,0 0 0 0 0,0-1 1 0 0,0 1-1 0 0,0 0 0 0 0,-1 0 0 0 0,1 0 0 0 0,0-1 0 0 0,0 1 0 0 0,0-1 0 0 0,1 1 0 0 0,-1 0 0 0 0,2 0 0 0 0,4 1-12 0 0,0 0-1 0 0,0-1 0 0 0,0 0 1 0 0,8 1-1 0 0,21 1-82 0 0,7 0 58 0 0,81 16-1 0 0,-107-15 29 0 0,0 1-1 0 0,-1 0 0 0 0,1 1 1 0 0,17 10-1 0 0,-29-13 16 0 0,0-1 0 0 0,-1 1 0 0 0,0 1 0 0 0,1-1 0 0 0,-1 0 0 0 0,-1 1-1 0 0,1 0 1 0 0,0 0 0 0 0,-1 0 0 0 0,0 0 0 0 0,0 1 0 0 0,0-1 0 0 0,-1 1 0 0 0,1 0 0 0 0,-1-1 0 0 0,0 1 0 0 0,2 9-1 0 0,-3-11 30 0 0,-1 0 0 0 0,1-1 0 0 0,-1 1 0 0 0,0 0-1 0 0,0 0 1 0 0,0 0 0 0 0,0-1 0 0 0,-1 1 0 0 0,1 0-1 0 0,-1 0 1 0 0,1-1 0 0 0,-1 1 0 0 0,0 0-1 0 0,0-1 1 0 0,0 1 0 0 0,-2 2 0 0 0,0-1 23 0 0,0 0 0 0 0,0-1 0 0 0,0 1 1 0 0,0-1-1 0 0,0 0 0 0 0,-1 0 0 0 0,0 0 0 0 0,1 0 1 0 0,-6 2-1 0 0,-4 2 87 0 0,-1-1 0 0 0,0-1 0 0 0,-1 0 0 0 0,1 0 1 0 0,-17 2-1 0 0,0-2 38 0 0,1-1 0 0 0,-52-1 0 0 0,-60-9-23 0 0,132 5-153 0 0,-73-9 114 0 0,75 9-133 0 0,0-1 1 0 0,0 0-1 0 0,0-1 0 0 0,1 0 0 0 0,-1 0 1 0 0,0-1-1 0 0,1 0 0 0 0,-7-5 0 0 0,12 8-53 0 0,1 0-1 0 0,0 0 1 0 0,0 0-1 0 0,0 0 1 0 0,0 0-1 0 0,0-1 0 0 0,0 1 1 0 0,0 0-1 0 0,0-1 1 0 0,0 1-1 0 0,0-1 0 0 0,1 1 1 0 0,-1 0-1 0 0,1-1 1 0 0,-1 0-1 0 0,1 1 0 0 0,0-1 1 0 0,-1 1-1 0 0,1-1 1 0 0,0 1-1 0 0,0-4 1 0 0,1 2-253 0 0,-1 0 0 0 0,1 1 0 0 0,-1-1 0 0 0,1 0 0 0 0,0 0 0 0 0,0 1 0 0 0,0-1 0 0 0,1 0 0 0 0,-1 1 0 0 0,1-1 0 0 0,1-2 1 0 0,14-13-6718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19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1839 0 0,'0'3'4007'0'0,"0"1"-2075"0"0,0 0-1 0 0,-1 0 1 0 0,1 0-1 0 0,-1-1 1 0 0,-2 6-1 0 0,-9 20 2339 0 0,-24 28-5029 0 0,19-32 2063 0 0,-43 59-73 0 0,-7 10-356 0 0,63-86-1031 0 0,0 1-1 0 0,1 0 0 0 0,0 0 0 0 0,1 0 0 0 0,-3 12 1 0 0,5-19-1 0 0,-1 1-1923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1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0 290 12439 0 0,'2'-1'7174'0'0,"72"-36"-4451"0"0,10-6-2232 0 0,62-56-204 0 0,-117 77-236 0 0,35-21 0 0 0,-50 34-91 0 0,1 2-1 0 0,0-1 1 0 0,1 2-1 0 0,24-8 1 0 0,-38 14-63 0 0,9 6-72 0 0,-9-2 110 0 0,0 2 51 0 0,-1 0-1 0 0,-1-1 0 0 0,1 1 1 0 0,-1 0-1 0 0,0 0 1 0 0,0 0-1 0 0,-1 0 0 0 0,1-1 1 0 0,-2 1-1 0 0,1 0 1 0 0,0 0-1 0 0,-5 10 0 0 0,-4 7-31 0 0,-23 38-1 0 0,16-31 42 0 0,2-3 20 0 0,2-4 3 0 0,0 1-1 0 0,2 0 1 0 0,-10 30-1 0 0,21-52-1106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1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31 11519 0 0,'2'-1'528'0'0,"5"-6"-662"0"0,0-2 2102 0 0,4-2 5669 0 0,-25 9-7232 0 0,9 1-365 0 0,1 1 0 0 0,-1 1 0 0 0,1-1 1 0 0,-1 0-1 0 0,1 1 0 0 0,0 0 0 0 0,-1 0 0 0 0,1 0 0 0 0,0 1 0 0 0,-1-1 0 0 0,1 1 0 0 0,0 0 0 0 0,-5 4 1 0 0,-5 3 58 0 0,0 1 0 0 0,-14 14 0 0 0,11-9-10 0 0,-27 21 96 0 0,-56 49 135 0 0,88-73-283 0 0,0 0-1 0 0,1 1 0 0 0,1 0 0 0 0,0 1 1 0 0,-13 23-1 0 0,15-17-10 0 0,5-5 28 0 0,3-14-54 0 0,0 0 1 0 0,1 1-1 0 0,-1-1 0 0 0,0 0 1 0 0,1 0-1 0 0,-1 1 0 0 0,0-1 1 0 0,1 0-1 0 0,0 0 1 0 0,-1 0-1 0 0,1 0 0 0 0,0 0 1 0 0,-1 0-1 0 0,1 0 1 0 0,0 0-1 0 0,0 0 0 0 0,0 0 1 0 0,0 0-1 0 0,0-1 0 0 0,0 1 1 0 0,1 0-1 0 0,1 0 2 0 0,-1 0 0 0 0,0 0 0 0 0,1 0-1 0 0,-1-1 1 0 0,1 1 0 0 0,-1-1 0 0 0,1 1 0 0 0,-1-1 0 0 0,1 0-1 0 0,2 0 1 0 0,4-1 24 0 0,0-1 0 0 0,0 0 0 0 0,0 0-1 0 0,16-6 1 0 0,-14 3-34 0 0,0 0-1 0 0,-1-1 1 0 0,0 0 0 0 0,17-13-1 0 0,34-36-192 0 0,-14 11 71 0 0,6-1-28 0 0,-51 44 104 0 0,-4 4-5 0 0,-70 196-231 0 0,-17 39 177 0 0,66-185 178 0 0,-2 0-1 0 0,-45 66 1 0 0,18-46 192 0 0,27-40 266 0 0,2 1 0 0 0,-20 38 0 0 0,33-51-92 0 0,-13 25 809 0 0,-48 74 0 0 0,68-117-1260 0 0,1 1 0 0 0,-1-1 0 0 0,0 1-1 0 0,-1-1 1 0 0,1 0 0 0 0,-1 0 0 0 0,1-1 0 0 0,-1 1-1 0 0,0-1 1 0 0,0 1 0 0 0,0-1 0 0 0,0-1 0 0 0,-8 4-1 0 0,9-5-49 0 0,1 1-1 0 0,0-1 1 0 0,0 0-1 0 0,0 0 1 0 0,-1 0-1 0 0,1 0 1 0 0,0 0-1 0 0,0-1 1 0 0,-1 1-1 0 0,1-1 1 0 0,0 1-1 0 0,0-1 1 0 0,0 0-1 0 0,0 0 1 0 0,0 0-1 0 0,-3-2 1 0 0,2 1-348 0 0,-1 0-1 0 0,1 0 1 0 0,0-1 0 0 0,0 0 0 0 0,1 1-1 0 0,-1-1 1 0 0,0 0 0 0 0,-1-4 0 0 0,-6-11-7813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2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65 11975 0 0,'-18'-20'528'0'0,"10"6"112"0"0,-3-4-512 0 0,2 5 4496 0 0,16 27-2032 0 0,9-1-10528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5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97 2759 0 0,'-1'1'207'0'0,"-6"1"156"0"0,3 0 1223 0 0,0 0 1 0 0,1 0-1 0 0,-1 0 1 0 0,1 0-1 0 0,-5 4 0 0 0,-6 6-242 0 0,-10 13 25 0 0,0 1-1 0 0,-30 47 0 0 0,4-7-1205 0 0,-39 54-18 0 0,69-93-135 0 0,19-25 351 0 0,4-3-206 0 0,12-8 3 0 0,0 0 1 0 0,0-1-1 0 0,21-20 0 0 0,39-41 25 0 0,-65 61-175 0 0,43-46 53 0 0,41-37 22 0 0,-77 78 73 0 0,0 0-1 0 0,1 2 0 0 0,36-20 0 0 0,-52 31-53 0 0,1 1-1 0 0,0-1 0 0 0,0 1 1 0 0,0 0-1 0 0,0 0 1 0 0,0 0-1 0 0,1 0 1 0 0,-1 1-1 0 0,0-1 0 0 0,5 1 1 0 0,-7 0-63 0 0,0 0 0 0 0,0 1 0 0 0,1-1 0 0 0,-1 0 0 0 0,0 1 1 0 0,1-1-1 0 0,-1 1 0 0 0,0 0 0 0 0,0-1 0 0 0,0 1 0 0 0,0 0 0 0 0,0 0 0 0 0,0 0 0 0 0,0-1 0 0 0,0 1 1 0 0,0 0-1 0 0,0 0 0 0 0,0 0 0 0 0,-1 1 0 0 0,1-1 0 0 0,0 0 0 0 0,-1 0 0 0 0,1 0 0 0 0,-1 1 0 0 0,1-1 1 0 0,-1 0-1 0 0,1 2 0 0 0,1 5-1 0 0,-1-1-1 0 0,0 1 1 0 0,0-1 0 0 0,-1 1 0 0 0,0-1-1 0 0,0 1 1 0 0,-1-1 0 0 0,0 1-1 0 0,-3 13 1 0 0,-2 2 6 0 0,-17 40 0 0 0,14-41-44 0 0,-1-1-1 0 0,-1 0 1 0 0,-19 28 0 0 0,29-47-71 0 0,0-3-166 0 0,0-2 207 0 0,0 0 0 0 0,0 0-1 0 0,0 0 1 0 0,1 1 0 0 0,-1-1 0 0 0,1 0 0 0 0,-1 0 0 0 0,1 0 0 0 0,0 0 0 0 0,0 0-1 0 0,1 0 1 0 0,-1 0 0 0 0,1 0 0 0 0,-1 0 0 0 0,2-3 0 0 0,2-8-101 0 0,10-22 0 0 0,-14 35 124 0 0,9-21-108 0 0,1 1-1 0 0,1 0 0 0 0,0 1 1 0 0,2 0-1 0 0,0 1 0 0 0,1 0 1 0 0,1 1-1 0 0,1 1 0 0 0,1 0 1 0 0,24-19-1 0 0,-30 27 136 0 0,1 1 0 0 0,0 0 0 0 0,0 1-1 0 0,1 0 1 0 0,-1 1 0 0 0,2 0 0 0 0,-1 1 0 0 0,1 1-1 0 0,-1 0 1 0 0,1 1 0 0 0,0 0 0 0 0,18 0 0 0 0,-22 2 143 0 0,0 2 1 0 0,0-1-1 0 0,0 1 1 0 0,0 1 0 0 0,0 0-1 0 0,19 6 1 0 0,-26-7-109 0 0,0 0 0 0 0,-1 1 0 0 0,1-1 0 0 0,0 1 0 0 0,0-1 0 0 0,-1 1 0 0 0,1 0 0 0 0,-1 0 0 0 0,0 1 0 0 0,1-1 0 0 0,1 4 0 0 0,-2-4-31 0 0,-1 0-1 0 0,0-1 1 0 0,-1 1 0 0 0,1 0-1 0 0,0 1 1 0 0,0-1 0 0 0,-1 0-1 0 0,1 0 1 0 0,-1 0-1 0 0,0 0 1 0 0,0 0 0 0 0,0 0-1 0 0,0 1 1 0 0,0-1 0 0 0,0 0-1 0 0,0 0 1 0 0,-1 0 0 0 0,0 3-1 0 0,-3 4 33 0 0,0 0-1 0 0,0-1 1 0 0,0 0 0 0 0,-1 0-1 0 0,0 0 1 0 0,-1 0 0 0 0,-8 7-1 0 0,-15 26 92 0 0,-21 35-43 0 0,-24 44-1999 0 0,68-108-1407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0,'0'0'639'0'0,"3"3"-415"0"0,157 163 8479 0 0,-92-92-7490 0 0,-35-38-1013 0 0,-2 2 0 0 0,-1 1 0 0 0,-2 2 0 0 0,26 50 0 0 0,-49-80-184 0 0,0 0 0 0 0,0 0-1 0 0,-2 0 1 0 0,1 1 0 0 0,-1-1 0 0 0,-1 1 0 0 0,0-1 0 0 0,0 1 0 0 0,-2 0 0 0 0,1 0 0 0 0,-1 0-1 0 0,-1 0 1 0 0,0 0 0 0 0,-1-1 0 0 0,0 1 0 0 0,-1 0 0 0 0,0-1 0 0 0,-1 0 0 0 0,0 0-1 0 0,-1 0 1 0 0,-9 17 0 0 0,-56 75 1392 0 0,26-42-732 0 0,0 4-107 0 0,-65 98-110 0 0,102-152-466 0 0,1 0-1 0 0,0 1 1 0 0,1 0-1 0 0,-7 19 1 0 0,12-29-196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5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227 122 9671 0 0,'0'0'8387'0'0,"1"1"-7371"0"0,9 2-640 0 0,-1 1 0 0 0,1-1 0 0 0,-1-1 1 0 0,1 0-1 0 0,0 0 0 0 0,0-1 0 0 0,-1 0 0 0 0,1-1 0 0 0,0 0 0 0 0,19-3 1 0 0,9-2 110 0 0,53-17 0 0 0,-64 15-439 0 0,0-1 1 0 0,0-1-1 0 0,-1-2 1 0 0,48-25-1 0 0,-72 34-69 0 0,0 1 0 0 0,0 0-1 0 0,-1-1 1 0 0,1 1-1 0 0,0-1 1 0 0,-1 0-1 0 0,1 1 1 0 0,1-3-1 0 0,-3 3 8 0 0,0 1 1 0 0,1 0-1 0 0,-1-1 0 0 0,0 1 0 0 0,0-1 0 0 0,0 1 1 0 0,0-1-1 0 0,0 1 0 0 0,0-1 0 0 0,0 1 0 0 0,0-1 1 0 0,0 1-1 0 0,0-1 0 0 0,0 1 0 0 0,0-1 0 0 0,0 1 1 0 0,0 0-1 0 0,0-1 0 0 0,0 1 0 0 0,-1-1 0 0 0,1 1 1 0 0,0-1-1 0 0,0 1 0 0 0,0-1 0 0 0,-1 1 0 0 0,1 0 1 0 0,0-1-1 0 0,-1 1 0 0 0,1 0 0 0 0,0-1 0 0 0,-1 1 1 0 0,1 0-1 0 0,0-1 0 0 0,-1 1 0 0 0,1 0 0 0 0,-1 0 1 0 0,1-1-1 0 0,-1 1 0 0 0,1 0 0 0 0,0 0 0 0 0,-1 0 1 0 0,0 0-1 0 0,-3-2-66 0 0,0 1-1 0 0,0 0 1 0 0,0 0 0 0 0,-1 0-1 0 0,1 0 1 0 0,0 1 0 0 0,0 0 0 0 0,0-1-1 0 0,-1 2 1 0 0,1-1 0 0 0,0 0-1 0 0,-7 3 1 0 0,-5 1-281 0 0,-29 12 0 0 0,32-11 204 0 0,-27 12-126 0 0,0 3 0 0 0,1 1-1 0 0,-65 45 1 0 0,-94 99 1152 0 0,135-102-566 0 0,55-53-226 0 0,0 0 0 0 0,0 1 0 0 0,1 0 0 0 0,-11 21 0 0 0,17-30-62 0 0,1 0-1 0 0,-1-1 0 0 0,0 1 1 0 0,1-1-1 0 0,-1 1 0 0 0,1 0 1 0 0,0 0-1 0 0,-1-1 0 0 0,1 1 1 0 0,0 0-1 0 0,0 0 1 0 0,0-1-1 0 0,0 1 0 0 0,1 0 1 0 0,-1-1-1 0 0,0 1 0 0 0,1 0 1 0 0,-1 0-1 0 0,1-1 0 0 0,1 3 1 0 0,-1-2-3 0 0,0 0 0 0 0,1 0 1 0 0,0-1-1 0 0,-1 1 0 0 0,1 0 0 0 0,0-1 1 0 0,0 0-1 0 0,0 1 0 0 0,0-1 0 0 0,0 0 1 0 0,0 0-1 0 0,0 0 0 0 0,3 1 0 0 0,5 1-7 0 0,1 0 0 0 0,-1-1-1 0 0,1-1 1 0 0,-1 0 0 0 0,17 0-1 0 0,0-2-436 0 0,36-6 0 0 0,-62 6 423 0 0,53-7-547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5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98 13359 0 0,'0'-3'612'0'0,"2"-1"-278"0"0,-1 1-262 0 0,0-1-1 0 0,0 1 1 0 0,-1-1 0 0 0,1 1 0 0 0,-1 0-1 0 0,0-7 1 0 0,1 7 79 0 0,-1 1-1 0 0,0 0 0 0 0,0 0 0 0 0,0-1 1 0 0,-1 1-1 0 0,1 0 0 0 0,0-1 1 0 0,-1 1-1 0 0,0 0 0 0 0,1 0 1 0 0,-1 0-1 0 0,0 0 0 0 0,0 0 1 0 0,0 0-1 0 0,0 0 0 0 0,-1 0 0 0 0,1 0 1 0 0,-1 0-1 0 0,1 0 0 0 0,-1 1 1 0 0,1-1-1 0 0,-1 1 0 0 0,0-1 1 0 0,0 1-1 0 0,-2-2 0 0 0,1 2 56 0 0,1 0 0 0 0,-1-1-1 0 0,0 1 1 0 0,0 1 0 0 0,0-1-1 0 0,1 0 1 0 0,-1 1 0 0 0,0 0-1 0 0,0-1 1 0 0,0 1 0 0 0,0 0-1 0 0,0 0 1 0 0,0 1 0 0 0,0-1-1 0 0,0 1 1 0 0,0-1 0 0 0,0 1-1 0 0,-4 2 1 0 0,-26 14-285 0 0,2 0 1 0 0,0 3-1 0 0,-36 29 0 0 0,56-40 85 0 0,-1 1 0 0 0,1 0 0 0 0,1 0 0 0 0,0 2 0 0 0,0-1 0 0 0,1 1 0 0 0,1 0 0 0 0,0 1 0 0 0,1 0 0 0 0,0 0 0 0 0,-8 23 0 0 0,14-33 25 0 0,0 0-1 0 0,0 0 0 0 0,1 1 0 0 0,-1-1 1 0 0,1 0-1 0 0,0 0 0 0 0,-1 1 0 0 0,2-1 0 0 0,-1 0 1 0 0,0 0-1 0 0,0 1 0 0 0,1-1 0 0 0,0 0 1 0 0,0 0-1 0 0,0 0 0 0 0,0 0 0 0 0,0 0 0 0 0,1 0 1 0 0,-1 0-1 0 0,1 0 0 0 0,0 0 0 0 0,-1 0 0 0 0,1-1 1 0 0,3 3-1 0 0,-2-2 18 0 0,1 0-1 0 0,0 0 1 0 0,0 0 0 0 0,0-1 0 0 0,0 1 0 0 0,0-1-1 0 0,1 0 1 0 0,-1 0 0 0 0,0-1 0 0 0,1 1 0 0 0,0-1-1 0 0,-1 0 1 0 0,1 0 0 0 0,0-1 0 0 0,9 1-1 0 0,-6-2-135 0 0,0 1-1 0 0,0-1 1 0 0,1-1-1 0 0,-1 1 0 0 0,0-2 1 0 0,0 1-1 0 0,-1-1 1 0 0,15-7-1 0 0,-10 4-979 0 0,-1-1 0 0 0,0-1-1 0 0,-1 1 1 0 0,19-19 0 0 0,-14 10-751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5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77 134 6911 0 0,'0'2'315'0'0,"-1"9"-9"0"0,0 1 0 0 0,-1-1 0 0 0,0 0 0 0 0,-1 0 1 0 0,0 0-1 0 0,-8 18 0 0 0,-1-3 3502 0 0,-23 38 0 0 0,28-53 451 0 0,23-36-2704 0 0,12-12-1437 0 0,1 1 0 0 0,2 1 0 0 0,39-33 0 0 0,-51 52-63 0 0,1 0 1 0 0,0 2-1 0 0,1 0 0 0 0,1 2 0 0 0,0 0 0 0 0,0 1 1 0 0,1 1-1 0 0,1 2 0 0 0,28-8 0 0 0,-49 15 0 0 0,0 1 1 0 0,1-1-1 0 0,-1 1 0 0 0,0-1 1 0 0,1 1-1 0 0,-1 0 0 0 0,0 0 1 0 0,1 1-1 0 0,-1-1 0 0 0,6 2 1 0 0,-8-2-38 0 0,0 1 1 0 0,0-1-1 0 0,0 1 1 0 0,0 0-1 0 0,0-1 1 0 0,0 1-1 0 0,0 0 1 0 0,-1 0-1 0 0,1-1 1 0 0,0 1-1 0 0,0 0 1 0 0,-1 0-1 0 0,1 0 1 0 0,0 0-1 0 0,-1 0 1 0 0,1 0-1 0 0,-1 0 1 0 0,0 0-1 0 0,1 0 1 0 0,-1 0-1 0 0,0 0 1 0 0,1 0-1 0 0,-1 0 1 0 0,0 1-1 0 0,0-1 1 0 0,0 0-1 0 0,0 0 1 0 0,0 0-1 0 0,0 0 1 0 0,0 0-1 0 0,-1 0 1 0 0,1 1-1 0 0,0-1 1 0 0,-1 1-1 0 0,-4 15 36 0 0,-1 0 0 0 0,-1-1-1 0 0,0 0 1 0 0,-2-1 0 0 0,1 0 0 0 0,-12 14 0 0 0,6-7-115 0 0,-19 38 0 0 0,33-59 5 0 0,-1 0 1 0 0,1 0-1 0 0,-1 0 1 0 0,1 0 0 0 0,-1 0-1 0 0,1 0 1 0 0,0 0-1 0 0,0 0 1 0 0,-1 0-1 0 0,1 0 1 0 0,0 0 0 0 0,0 0-1 0 0,0 0 1 0 0,0 0-1 0 0,0 0 1 0 0,0 0-1 0 0,0 0 1 0 0,1 0-1 0 0,-1 0 1 0 0,0 0 0 0 0,0 0-1 0 0,2 1 1 0 0,-2-1-132 0 0,1 0 0 0 0,0-1 1 0 0,0 1-1 0 0,1-1 0 0 0,-1 1 0 0 0,0-1 1 0 0,0 1-1 0 0,0-1 0 0 0,0 0 1 0 0,0 1-1 0 0,1-1 0 0 0,-1 0 0 0 0,0 0 1 0 0,0 0-1 0 0,0 0 0 0 0,0 0 1 0 0,1 0-1 0 0,-1 0 0 0 0,1-1 1 0 0,19-2-7324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4:56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57 6447 0 0,'1'-2'-46'0'0,"0"0"0"0"0,0 0-1 0 0,0 0 1 0 0,-1 0 0 0 0,1 0-1 0 0,-1 0 1 0 0,1 0-1 0 0,-1 0 1 0 0,0-3 0 0 0,0 4 489 0 0,0-1 0 0 0,0 1 0 0 0,-1 0 0 0 0,1-1 0 0 0,0 1 0 0 0,-1 0 0 0 0,1 0 0 0 0,-1-1 0 0 0,1 1 0 0 0,-1 0 0 0 0,0 0 0 0 0,1 0 0 0 0,-1-1 0 0 0,0 1 0 0 0,0 0 0 0 0,0 0 0 0 0,0 0 0 0 0,-1-1 0 0 0,0 1 304 0 0,0 0 1 0 0,0 0-1 0 0,1 0 1 0 0,-1 0-1 0 0,0 0 1 0 0,0 0 0 0 0,0 1-1 0 0,-1-1 1 0 0,1 1-1 0 0,0-1 1 0 0,-4 1-1 0 0,-15 2-226 0 0,3 4-404 0 0,1 0-1 0 0,0 2 0 0 0,0 0 0 0 0,1 1 0 0 0,0 0 0 0 0,0 1 0 0 0,1 1 1 0 0,-14 14-1 0 0,21-17-215 0 0,0 1 1 0 0,1 0-1 0 0,0 0 1 0 0,1 1 0 0 0,-10 20-1 0 0,15-28 42 0 0,0 0 0 0 0,0 1 0 0 0,1-1 0 0 0,-1 0 0 0 0,1 1 0 0 0,0-1 0 0 0,0 0 0 0 0,0 1 0 0 0,0-1 0 0 0,0 1 0 0 0,0-1 0 0 0,0 0 0 0 0,1 1 0 0 0,-1-1 0 0 0,1 0 0 0 0,0 1 0 0 0,0-1 0 0 0,0 0 0 0 0,0 0 0 0 0,0 0 0 0 0,0 0 0 0 0,0 0 0 0 0,1 0 0 0 0,-1 0 0 0 0,4 3 0 0 0,3 4-306 0 0,1 0 0 0 0,1-1 0 0 0,15 12 0 0 0,-24-20 341 0 0,7 7-154 0 0,22 14-579 0 0,37 36 0 0 0,-58-48 772 0 0,-1 1 1 0 0,0-1-1 0 0,0 1 1 0 0,-1 1-1 0 0,0-1 1 0 0,-1 1-1 0 0,10 23 1 0 0,-13-27 278 0 0,0 1 0 0 0,-1 0 0 0 0,0 0 0 0 0,0 0 0 0 0,-1 0 0 0 0,0 0 0 0 0,0 0 0 0 0,-1 14 0 0 0,-1-18-144 0 0,1 0 1 0 0,-1 0 0 0 0,0 0 0 0 0,-1 0 0 0 0,1 0 0 0 0,-1 0-1 0 0,1 0 1 0 0,-1-1 0 0 0,0 1 0 0 0,0 0 0 0 0,-1-1 0 0 0,1 0-1 0 0,-1 1 1 0 0,0-1 0 0 0,0 0 0 0 0,0 0 0 0 0,0-1 0 0 0,-6 5-1 0 0,-2-1-118 0 0,1 0 0 0 0,-1-1 0 0 0,0 0-1 0 0,-1-1 1 0 0,1 0 0 0 0,-1 0-1 0 0,1-2 1 0 0,-1 1 0 0 0,0-1 0 0 0,-13 0-1 0 0,-9-1-163 0 0,0-1-1 0 0,-43-6 0 0 0,13-4-792 0 0,24-2-2602 0 0,25 5-4155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0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399 287 3223 0 0,'0'0'16872'0'0,"0"-2"-16112"0"0,6-15-80 0 0,1 1 1 0 0,0-1-1 0 0,11-15 0 0 0,-9 16-382 0 0,0-1 1 0 0,-1 1-1 0 0,6-23 1 0 0,-10 25-62 0 0,4-24-1 0 0,-8 35-229 0 0,1-1 0 0 0,-1 1-1 0 0,0 0 1 0 0,0-1 0 0 0,0 1-1 0 0,-1-1 1 0 0,1 1 0 0 0,-1 0-1 0 0,0-1 1 0 0,0 1-1 0 0,0 0 1 0 0,0 0 0 0 0,-2-4-1 0 0,2 6-33 0 0,0 0 0 0 0,0 0-1 0 0,0 0 1 0 0,0 0-1 0 0,-1 0 1 0 0,1 0-1 0 0,0 0 1 0 0,0 0-1 0 0,-1 1 1 0 0,1-1-1 0 0,-1 0 1 0 0,1 1-1 0 0,-1-1 1 0 0,1 1-1 0 0,-1 0 1 0 0,1-1-1 0 0,-1 1 1 0 0,1 0 0 0 0,-1 0-1 0 0,1 0 1 0 0,-1 0-1 0 0,1 0 1 0 0,-1 0-1 0 0,1 1 1 0 0,-1-1-1 0 0,-2 1 1 0 0,-4 2-110 0 0,-1-1 0 0 0,1 1 0 0 0,-10 6 0 0 0,-39 19-378 0 0,-58 40 0 0 0,86-49 528 0 0,1 2 1 0 0,1 1-1 0 0,-40 44 0 0 0,58-57 35 0 0,1 0 1 0 0,1 1 0 0 0,-1 1-1 0 0,2-1 1 0 0,-1 1-1 0 0,2 0 1 0 0,-1 0 0 0 0,2 1-1 0 0,-1 0 1 0 0,-2 15-1 0 0,6-24-41 0 0,1-1-1 0 0,-1 0 0 0 0,1 0 1 0 0,0 0-1 0 0,0 1 0 0 0,0-1 0 0 0,0 0 1 0 0,0 0-1 0 0,0 0 0 0 0,1 1 0 0 0,-1-1 1 0 0,1 0-1 0 0,-1 0 0 0 0,1 0 1 0 0,0 0-1 0 0,0 0 0 0 0,0 0 0 0 0,0 0 1 0 0,0 0-1 0 0,0 0 0 0 0,1 0 0 0 0,-1-1 1 0 0,1 1-1 0 0,-1 0 0 0 0,1-1 1 0 0,0 0-1 0 0,-1 1 0 0 0,1-1 0 0 0,0 0 1 0 0,0 0-1 0 0,0 0 0 0 0,0 0 0 0 0,0 0 1 0 0,0 0-1 0 0,3 0 0 0 0,3 1 17 0 0,0 0 0 0 0,0-1 0 0 0,1 0 0 0 0,-1-1 1 0 0,0 0-1 0 0,1 0 0 0 0,-1-1 0 0 0,10-1 0 0 0,4-3-3 0 0,0 0-1 0 0,-1 0 1 0 0,0-2 0 0 0,0-1 0 0 0,-1-1 0 0 0,0 0-1 0 0,0-2 1 0 0,-1 0 0 0 0,-1-1 0 0 0,0-1 0 0 0,0-1-1 0 0,23-24 1 0 0,-34 30-9 0 0,-32 18 114 0 0,11-3-117 0 0,1 1 0 0 0,0 1 0 0 0,-24 20 0 0 0,30-23-4 0 0,0 0-1 0 0,1 1 1 0 0,0 0-1 0 0,0 0 1 0 0,1 0-1 0 0,0 1 1 0 0,0 0 0 0 0,-4 10-1 0 0,8-16-13 0 0,0 0 0 0 0,0 1 0 0 0,1-1 0 0 0,-1 0 1 0 0,1 0-1 0 0,-1 0 0 0 0,1 1 0 0 0,0-1 0 0 0,0 0 0 0 0,0 0 0 0 0,0 1 0 0 0,0-1 0 0 0,1 0 0 0 0,-1 0 0 0 0,1 1 1 0 0,-1-1-1 0 0,1 0 0 0 0,0 0 0 0 0,0 0 0 0 0,0 0 0 0 0,1 3 0 0 0,0-2-12 0 0,1-1 0 0 0,-1 0-1 0 0,0 0 1 0 0,0 1 0 0 0,1-1 0 0 0,0 0-1 0 0,-1-1 1 0 0,1 1 0 0 0,0-1-1 0 0,0 1 1 0 0,0-1 0 0 0,-1 0 0 0 0,2 0-1 0 0,4 2 1 0 0,7-1-384 0 0,0 0 0 0 0,-1 0 0 0 0,1-2 0 0 0,0 1 0 0 0,15-3 0 0 0,77-14-3863 0 0,-56 7 2962 0 0,74-13-1812 0 0,-44 0 14273 0 0,-88 7-10140 0 0,6 12-950 0 0,0 1 0 0 0,0-1-1 0 0,0 0 1 0 0,0 0-1 0 0,1 0 1 0 0,-1 0-1 0 0,1 0 1 0 0,0 0-1 0 0,-1 0 1 0 0,1 0 0 0 0,1 0-1 0 0,-1 0 1 0 0,0 0-1 0 0,1 0 1 0 0,0 0-1 0 0,-1 0 1 0 0,1 0-1 0 0,0 1 1 0 0,1-1-1 0 0,-1 0 1 0 0,0 0 0 0 0,1 1-1 0 0,0-1 1 0 0,-1 1-1 0 0,1-1 1 0 0,0 1-1 0 0,3-3 1 0 0,6-5-8 0 0,0 0-1 0 0,0 0 1 0 0,1 1 0 0 0,15-8-1 0 0,-23 14-42 0 0,309-177-1209 0 0,-294 170 953 0 0,40-18-571 0 0,-53 26 625 0 0,0 0 0 0 0,0 0 0 0 0,0 0 1 0 0,1 1-1 0 0,-1 0 0 0 0,0 0 0 0 0,12 1 0 0 0,-15 0 23 0 0,0 0 0 0 0,0 1 0 0 0,0-1 1 0 0,-1 1-1 0 0,1 0 0 0 0,0 0 0 0 0,0 0 0 0 0,0 0 0 0 0,-1 0 0 0 0,1 1 0 0 0,0-1 0 0 0,-1 1 1 0 0,5 3-1 0 0,-3 0-191 0 0,1 0 1 0 0,-1 0 0 0 0,0 1 0 0 0,5 7-1 0 0,-5-5 561 0 0,1-1-1 0 0,1 0 0 0 0,6 7 1 0 0,-10-11-10 0 0,1-1 0 0 0,0 1 1 0 0,0-1-1 0 0,1 1 1 0 0,-1-1-1 0 0,0 0 1 0 0,1 0-1 0 0,-1-1 0 0 0,1 1 1 0 0,0-1-1 0 0,-1 0 1 0 0,1 0-1 0 0,0 0 1 0 0,6 0-1 0 0,1 0 207 0 0,0-1 0 0 0,0-1 0 0 0,19-3 0 0 0,-23 3-308 0 0,53-9 316 0 0,0-2 0 0 0,0-3 1 0 0,73-29-1 0 0,-92 23-410 0 0,-31 15-13 0 0,-8 4-64 0 0,-11 3-128 0 0,-1 1 116 0 0,1-1 1 0 0,-1 2-1 0 0,1-1 0 0 0,0 1 0 0 0,0 0 1 0 0,-13 8-1 0 0,-13 3-36 0 0,-28 10-23 0 0,-85 45 0 0 0,117-51 131 0 0,1 0 0 0 0,0 2 1 0 0,2 1-1 0 0,-40 38 0 0 0,60-50 18 0 0,-1 0 0 0 0,1 0 0 0 0,1 0 0 0 0,0 1 0 0 0,0 0 0 0 0,-8 18 0 0 0,13-24 0 0 0,1-1 0 0 0,0 1 0 0 0,-1 0 0 0 0,1 0 0 0 0,1 0 0 0 0,-1-1 0 0 0,0 1 0 0 0,1 0 0 0 0,0 0 0 0 0,0 0 0 0 0,0 0 0 0 0,1 0 0 0 0,-1 0 0 0 0,1 0 0 0 0,0 0 0 0 0,0 0 0 0 0,0-1 0 0 0,0 1 0 0 0,1 0 0 0 0,0-1 0 0 0,-1 1 0 0 0,1-1 0 0 0,5 6 0 0 0,-1-2 6 0 0,0 0 0 0 0,1 0 0 0 0,0-1-1 0 0,0 0 1 0 0,1-1 0 0 0,0 0 0 0 0,0 0 0 0 0,0 0-1 0 0,0-1 1 0 0,1 0 0 0 0,0-1 0 0 0,11 4 0 0 0,-5-3-581 0 0,1-1 0 0 0,-1-1 0 0 0,0 0 1 0 0,1 0-1 0 0,-1-2 0 0 0,27-2 0 0 0,-8-3-7061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0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7 6447 0 0,'41'-3'783'0'0,"-33"2"136"0"0,-1 0 0 0 0,1 0-1 0 0,0 1 1 0 0,0 0-1 0 0,-1 0 1 0 0,1 1 0 0 0,11 2-1 0 0,-17-2-690 0 0,0-1 0 0 0,0 0-1 0 0,0 1 1 0 0,0 0 0 0 0,0-1 0 0 0,0 1-1 0 0,0 0 1 0 0,0 0 0 0 0,0 0 0 0 0,-1 0-1 0 0,1 0 1 0 0,0 1 0 0 0,-1-1-1 0 0,1 0 1 0 0,-1 1 0 0 0,1-1 0 0 0,-1 1-1 0 0,0-1 1 0 0,2 4 0 0 0,-3-4-182 0 0,0-1-1 0 0,0 1 1 0 0,1-1 0 0 0,-1 1 0 0 0,0 0-1 0 0,0-1 1 0 0,0 1 0 0 0,0-1 0 0 0,-1 1-1 0 0,1 0 1 0 0,0-1 0 0 0,0 1 0 0 0,0-1 0 0 0,0 1-1 0 0,-1 0 1 0 0,1-1 0 0 0,0 1 0 0 0,0-1-1 0 0,-1 1 1 0 0,0 0 0 0 0,0 1 89 0 0,-2 4-20 0 0,0 0 0 0 0,-1 0 0 0 0,0-1 0 0 0,0 1 1 0 0,0-1-1 0 0,-6 6 0 0 0,-34 28 262 0 0,24-22-300 0 0,-11 9-32 0 0,-1-2 1 0 0,-2-1-1 0 0,-36 19 1 0 0,-112 47 36 0 0,46-24-69 0 0,115-54 2 0 0,-1-1 25 0 0,1 2 0 0 0,-22 15 0 0 0,38-23 26 0 0,0-1 1 0 0,1 1-1 0 0,-1 0 0 0 0,1 0 0 0 0,0 0 0 0 0,1 0 1 0 0,-1 1-1 0 0,1 0 0 0 0,0 0 0 0 0,0 0 0 0 0,0 0 1 0 0,0 0-1 0 0,1 0 0 0 0,-2 8 0 0 0,3-9-32 0 0,1-1 1 0 0,0 0-1 0 0,0 1 0 0 0,0-1 1 0 0,0 0-1 0 0,1 0 0 0 0,-1 1 0 0 0,1-1 1 0 0,0 0-1 0 0,0 0 0 0 0,0 0 1 0 0,0 1-1 0 0,0-1 0 0 0,1 0 0 0 0,-1-1 1 0 0,1 1-1 0 0,0 0 0 0 0,0 0 0 0 0,0-1 1 0 0,0 1-1 0 0,1-1 0 0 0,-1 0 1 0 0,0 0-1 0 0,5 3 0 0 0,2 2-11 0 0,-1-2 0 0 0,1 1-1 0 0,1-1 1 0 0,-1-1 0 0 0,1 1-1 0 0,15 3 1 0 0,-4-2 28 0 0,0-2 1 0 0,1 0-1 0 0,-1-2 0 0 0,1 0 0 0 0,33-2 1 0 0,28-9-1760 0 0,-4-8-4797 0 0,-36 5-398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0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40 15551 0 0,'67'-23'1294'0'0,"-18"7"-804"0"0,-47 16 1056 0 0,-22 11-276 0 0,-120 39 250 0 0,-30 14-647 0 0,145-53-772 0 0,1 1 0 0 0,1 1 0 0 0,0 1 0 0 0,-35 29-1 0 0,51-36-35 0 0,0-1 0 0 0,0 1 0 0 0,1 0 0 0 0,0 1 0 0 0,-6 9 0 0 0,12-16-59 0 0,-1-1 0 0 0,1 1 0 0 0,0-1 0 0 0,0 1 0 0 0,0-1 0 0 0,0 1-1 0 0,0-1 1 0 0,0 1 0 0 0,0-1 0 0 0,0 1 0 0 0,0-1 0 0 0,0 1 0 0 0,0 0 0 0 0,0-1 0 0 0,1 0 0 0 0,-1 1 0 0 0,0-1 0 0 0,0 1 0 0 0,0-1 0 0 0,1 1 0 0 0,-1-1 0 0 0,0 1 0 0 0,0-1 0 0 0,1 0 0 0 0,0 2 0 0 0,8 6 63 0 0,-7-7-49 0 0,1 0-1 0 0,-1 0 1 0 0,1 0 0 0 0,-1 0 0 0 0,1 0-1 0 0,0 0 1 0 0,-1-1 0 0 0,1 1-1 0 0,0-1 1 0 0,0 0 0 0 0,-1 0 0 0 0,5 0-1 0 0,34-6 149 0 0,-32 4-136 0 0,3 0-14 0 0,159-35 199 0 0,-140 29-260 0 0,0-2 0 0 0,0-2 1 0 0,38-19-1 0 0,-61 26-35 0 0,-6 4-12 0 0,-13 3-53 0 0,4 0 163 0 0,1 0 0 0 0,1 1 0 0 0,-1 0 1 0 0,0-1-1 0 0,0 2 0 0 0,1-1 0 0 0,0 1 0 0 0,-8 6 0 0 0,10-7-5 0 0,-1 0 1 0 0,1 0-1 0 0,0 0 0 0 0,0 0 1 0 0,1 1-1 0 0,-1-1 0 0 0,0 1 1 0 0,1 0-1 0 0,0 0 0 0 0,0 0 1 0 0,0 0-1 0 0,-2 9 0 0 0,5-4-3 0 0,0-8-19 0 0,1 1-1 0 0,-1-1 0 0 0,0 0 1 0 0,1 1-1 0 0,-1-1 1 0 0,1 0-1 0 0,-1 0 1 0 0,1 0-1 0 0,0 0 1 0 0,-1 0-1 0 0,1-1 1 0 0,0 1-1 0 0,0 0 1 0 0,-1-1-1 0 0,1 1 0 0 0,0-1 1 0 0,0 0-1 0 0,0 0 1 0 0,0 1-1 0 0,0-1 1 0 0,3-1-1 0 0,4 1-56 0 0,0-1-1 0 0,-1 0 1 0 0,11-2-1 0 0,7-4-1556 0 0,47-19 0 0 0,-11-3-5246 0 0,-26 8 912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0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22 14335 0 0,'2'-1'662'0'0,"1"-1"-334"0"0,-1 0-238 0 0,0 1-1 0 0,0-1 0 0 0,-1 1 0 0 0,1-1 1 0 0,0 0-1 0 0,-1 0 0 0 0,4-4 3752 0 0,-12 16-2621 0 0,-5 10-527 0 0,2 0 0 0 0,0 1 0 0 0,-13 42 1 0 0,6-15-263 0 0,-10 23 17 0 0,-41 99 185 0 0,47-123-494 0 0,-43 69 1 0 0,-89 86-561 0 0,94-130-2689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2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78 6447 0 0,'16'-17'374'0'0,"16"-19"-1"0"0,-12 11 11071 0 0,-31 38-10897 0 0,1 0 1 0 0,0 1 0 0 0,0 0-1 0 0,-9 21 1 0 0,-4 5-154 0 0,-95 181 203 0 0,-13 22-613 0 0,-27-24-375 0 0,-11 19-498 0 0,158-219 581 0 0,-11 27 0 0 0,21-44 64 0 0,2 0-777 0 0,0-2 930 0 0,0 1 0 0 0,0 0 0 0 0,0 0 0 0 0,1-1 0 0 0,-1 1 0 0 0,0-1 0 0 0,0 1 0 0 0,0-1 0 0 0,1 0 0 0 0,-1 1 0 0 0,0-1-1 0 0,0 0 1 0 0,1 0 0 0 0,-1 0 0 0 0,0 0 0 0 0,1 0 0 0 0,-1 0 0 0 0,0 0 0 0 0,0 0 0 0 0,1 0 0 0 0,-1-1 0 0 0,0 1 0 0 0,0 0 0 0 0,1-1 0 0 0,-1 1 0 0 0,0-1 0 0 0,0 0 0 0 0,2-1 0 0 0,15-9-668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2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52 124 6911 0 0,'-5'2'83'0'0,"1"0"0"0"0,0 1-1 0 0,-1-1 1 0 0,1 1 0 0 0,0 0-1 0 0,0 0 1 0 0,1 0 0 0 0,-5 5-1 0 0,0 3 258 0 0,7-9-75 0 0,1-1 0 0 0,-1 0-1 0 0,1 1 1 0 0,0-1 0 0 0,-1 1-1 0 0,1-1 1 0 0,0 1 0 0 0,0-1-1 0 0,0 0 1 0 0,0 1 0 0 0,0-1-1 0 0,0 1 1 0 0,1-1 0 0 0,-1 1-1 0 0,0-1 1 0 0,1 0 0 0 0,-1 1 0 0 0,1-1-1 0 0,0 0 1 0 0,-1 1 0 0 0,1-1-1 0 0,0 0 1 0 0,0 0 0 0 0,0 0-1 0 0,0 1 1 0 0,0-1 0 0 0,0 0-1 0 0,1 1 1 0 0,2 1 31 0 0,-1-1 1 0 0,1 0 0 0 0,-1 1-1 0 0,1-1 1 0 0,-1-1-1 0 0,1 1 1 0 0,0 0-1 0 0,0-1 1 0 0,4 1 0 0 0,5 0-47 0 0,0 0 1 0 0,-1-1 0 0 0,1-1-1 0 0,0 0 1 0 0,17-2 0 0 0,1-2 318 0 0,31-9 0 0 0,153-59 1517 0 0,-26 7-788 0 0,7 15-665 0 0,-111 31-3570 0 0,-69 15 1409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12207 0 0,'0'0'4122'0'0,"2"1"-3378"0"0,1 0-522 0 0,-1 0 1 0 0,0-1 0 0 0,1 1-1 0 0,-1 0 1 0 0,1-1 0 0 0,-1 1 0 0 0,1-1-1 0 0,0 0 1 0 0,-1 0 0 0 0,1 0 0 0 0,-1 0-1 0 0,1-1 1 0 0,-1 1 0 0 0,1-1 0 0 0,-1 1-1 0 0,5-3 1 0 0,2 0 305 0 0,-1-1 1 0 0,0 0-1 0 0,11-9 0 0 0,-13 10-174 0 0,-3 1-159 0 0,20-6 43 0 0,-19 5-226 0 0,0 1-8 0 0,15-2 56 0 0,2 2-231 0 0,0 0 0 0 0,-1 2-1 0 0,42 4 1 0 0,-12 4-4621 0 0,-33-6-5839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2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4 18167 0 0,'2'-1'830'0'0,"-1"1"-784"0"0,1-1 1 0 0,-1 1-1 0 0,1-1 1 0 0,-1 1 0 0 0,1 0-1 0 0,-1 0 1 0 0,1 0-1 0 0,-1 0 1 0 0,1 0 0 0 0,-1 0-1 0 0,1 0 1 0 0,-1 0 0 0 0,1 1-1 0 0,-1-1 1 0 0,1 0-1 0 0,-1 1 1 0 0,1-1 0 0 0,-1 1-1 0 0,1 0 1 0 0,-1-1-1 0 0,0 1 1 0 0,2 1 0 0 0,-1 0-2 0 0,-1 0 0 0 0,0-1 0 0 0,1 1 0 0 0,-1 0 1 0 0,0 0-1 0 0,0 0 0 0 0,0 0 0 0 0,0 1 0 0 0,0-1 1 0 0,-1 0-1 0 0,1 0 0 0 0,-1 0 0 0 0,1 4 0 0 0,0 4 55 0 0,0 0-1 0 0,-1-1 0 0 0,-1 1 0 0 0,0 0 0 0 0,0 0 0 0 0,-3 10 0 0 0,-8 20 51 0 0,-2-2 1 0 0,-24 50-1 0 0,31-74-117 0 0,-111 203 404 0 0,-19-10-184 0 0,108-165-234 0 0,-32 45 13 0 0,-91 102 0 0 0,134-170-24 0 0,-72 86-5 0 0,87-101-2 0 0,0 0 1 0 0,0 0-1 0 0,-1-1 0 0 0,1 1 0 0 0,-1-1 0 0 0,0 0 0 0 0,0 0 1 0 0,-4 3-1 0 0,7-7 1 0 0,1 1 0 0 0,-1-1 0 0 0,1 1 0 0 0,-1-1 1 0 0,1 0-1 0 0,0 1 0 0 0,0-1 0 0 0,-1 1 0 0 0,1-1 0 0 0,0 0 0 0 0,0 1 1 0 0,-1-1-1 0 0,1 0 0 0 0,0 1 0 0 0,0-1 0 0 0,0 0 0 0 0,0 0 0 0 0,0-4-43 0 0,1 1 0 0 0,-1-1 0 0 0,1 1 0 0 0,0-1 0 0 0,0 1-1 0 0,0 0 1 0 0,1-1 0 0 0,-1 1 0 0 0,5-8 0 0 0,24-35-326 0 0,-28 43 344 0 0,15-19-61 0 0,1 0 0 0 0,0 1 0 0 0,2 1 0 0 0,38-33 0 0 0,-48 46 98 0 0,0 1-1 0 0,1-1 0 0 0,0 2 0 0 0,0 0 0 0 0,0 0 0 0 0,1 1 0 0 0,0 0 0 0 0,0 1 1 0 0,0 0-1 0 0,0 1 0 0 0,1 0 0 0 0,-1 1 0 0 0,16 0 0 0 0,-21 2 84 0 0,-1 0-1 0 0,0 0 1 0 0,0 1 0 0 0,0 0-1 0 0,0 0 1 0 0,0 1-1 0 0,0 0 1 0 0,0 0 0 0 0,-1 0-1 0 0,1 0 1 0 0,-1 1-1 0 0,1 0 1 0 0,-1 0 0 0 0,9 8-1 0 0,-11-8-29 0 0,0 0 1 0 0,0 1-1 0 0,0-1 0 0 0,0 1 1 0 0,0 0-1 0 0,-1 0 0 0 0,0 0 0 0 0,0 0 1 0 0,0 1-1 0 0,0-1 0 0 0,-1 1 1 0 0,1-1-1 0 0,-1 1 0 0 0,0-1 0 0 0,-1 1 1 0 0,1 0-1 0 0,-1-1 0 0 0,0 1 1 0 0,-1 8-1 0 0,0-4-9 0 0,-1 0-1 0 0,0-1 1 0 0,0 1 0 0 0,-1 0 0 0 0,-7 15 0 0 0,-25 38 175 0 0,25-45-218 0 0,-1-2 0 0 0,-22 24 0 0 0,32-37-190 0 0,46-33-10386 0 0,-17 13 4345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2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84 9671 0 0,'0'0'1200'0'0,"2"2"-158"0"0,4 3 739 0 0,0 1 0 0 0,10 11 0 0 0,-11-11-1077 0 0,0 0 1 0 0,1-1-1 0 0,9 8 0 0 0,-13-12-549 0 0,0 0 0 0 0,0 0 0 0 0,0 0 0 0 0,0-1 0 0 0,0 1 0 0 0,1 0 0 0 0,-1-1 0 0 0,0 0 0 0 0,0 0 0 0 0,1 1 0 0 0,-1-1 0 0 0,0-1 1 0 0,5 1-1 0 0,26-9 944 0 0,-13 1-644 0 0,0-1-1 0 0,0-1 1 0 0,22-16 0 0 0,14-6-138 0 0,-48 28-288 0 0,-5 3-27 0 0,0-1 0 0 0,0 1 0 0 0,-1-1 0 0 0,1 0 0 0 0,0 1 0 0 0,-1-1 0 0 0,0 0 0 0 0,1-1 0 0 0,3-3 0 0 0,-6 5-17 0 0,1 1-1 0 0,0-1 0 0 0,-1 0 0 0 0,1 1 0 0 0,-1-1 0 0 0,1 0 0 0 0,-1 1 0 0 0,1-1 0 0 0,-1 0 1 0 0,0 1-1 0 0,1-1 0 0 0,-1 0 0 0 0,0 0 0 0 0,1 0 0 0 0,-1 1 0 0 0,0-1 0 0 0,0-2 0 0 0,0 3 7 0 0,0-1-1 0 0,0 1 1 0 0,0-1-1 0 0,-1 1 0 0 0,1-1 1 0 0,0 1-1 0 0,0-1 1 0 0,-1 1-1 0 0,1-1 0 0 0,0 1 1 0 0,0 0-1 0 0,-1-1 0 0 0,1 1 1 0 0,-1 0-1 0 0,1-1 1 0 0,0 1-1 0 0,-1 0 0 0 0,1-1 1 0 0,-1 1-1 0 0,1 0 1 0 0,-1-1-1 0 0,-2 0-22 0 0,0 0 0 0 0,0 0 0 0 0,0 0-1 0 0,0 1 1 0 0,0-1 0 0 0,0 1 0 0 0,0 0 0 0 0,-4 0 0 0 0,-1 1-18 0 0,0 0 0 0 0,1 0 0 0 0,-1 1 0 0 0,1 0 0 0 0,0 0 0 0 0,0 1 0 0 0,0 0 0 0 0,0 1 0 0 0,0-1 0 0 0,-8 7 0 0 0,-8 7-92 0 0,-30 28 0 0 0,41-34 96 0 0,-99 95-15 0 0,90-84 55 0 0,2 0-1 0 0,1 2 1 0 0,-18 30-1 0 0,32-48 7 0 0,0 1 0 0 0,1 0 0 0 0,0 0 0 0 0,-3 10 0 0 0,5 0 0 0 0,2-16 4 0 0,-1 1 0 0 0,1-1 0 0 0,0 1 0 0 0,-1-1 0 0 0,1 1 0 0 0,0-1 0 0 0,0 1 0 0 0,0-1 0 0 0,1 0 0 0 0,-1 0 0 0 0,0 1 0 0 0,0-1 0 0 0,1 0 0 0 0,-1 0 0 0 0,0 0 1 0 0,1 0-1 0 0,-1-1 0 0 0,1 1 0 0 0,-1 0 0 0 0,1 0 0 0 0,0-1 0 0 0,-1 1 0 0 0,1-1 0 0 0,0 0 0 0 0,-1 1 0 0 0,1-1 0 0 0,3 0 0 0 0,5 0 38 0 0,1 0 0 0 0,-1 0 0 0 0,15-3 0 0 0,-19 2-28 0 0,208-45 168 0 0,-142 28-698 0 0,-50 11-1261 0 0,-2 0-1 0 0,23-11 1 0 0,-43 18 1763 0 0,31-12-2001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0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446 208 6911 0 0,'0'0'528'0'0,"-1"2"-136"0"0,1-1-929 0 0,-1 5 667 0 0,0 7 5215 0 0,1-13-5181 0 0,0 0 0 0 0,0 1 0 0 0,0-1 0 0 0,0 0 1 0 0,0 0-1 0 0,0 0 0 0 0,2 3 2461 0 0,-2-2-2460 0 0,0-1-1 0 0,1 0 0 0 0,-1 0 0 0 0,0 0 0 0 0,0 0 0 0 0,1 0 0 0 0,0 0-82 0 0,-1 0 0 0 0,1 0 0 0 0,0 0-1 0 0,0-1 1 0 0,-1 1 0 0 0,1 0 0 0 0,0-1 0 0 0,0 1-1 0 0,-1 0 1 0 0,1-1 0 0 0,0 1 0 0 0,-1-1 0 0 0,1 1-1 0 0,1-2 1 0 0,4-3-4 0 0,0-1 0 0 0,0 0 0 0 0,0 0 0 0 0,-1-1 1 0 0,0 0-1 0 0,0 0 0 0 0,-1 0 0 0 0,0 0 0 0 0,0-1 0 0 0,0 1 0 0 0,-1-1 0 0 0,-1 0 0 0 0,1 0 0 0 0,-1 0 0 0 0,0-1 0 0 0,-1 1 0 0 0,0 0 0 0 0,0-1 0 0 0,-1 1 0 0 0,0-1 0 0 0,-3-16 1 0 0,0 2-66 0 0,2 20-5 0 0,0 1-6 0 0,1 1 0 0 0,-1 0-1 0 0,0 0 1 0 0,0 0 0 0 0,1-1 0 0 0,-1 1 0 0 0,0 0 0 0 0,0 0 0 0 0,0 0 0 0 0,0 0 0 0 0,0 1-1 0 0,0-1 1 0 0,0 0 0 0 0,-1 0 0 0 0,1 1 0 0 0,0-1 0 0 0,0 0 0 0 0,-1 1 0 0 0,1-1-1 0 0,0 1 1 0 0,0 0 0 0 0,-1-1 0 0 0,1 1 0 0 0,-3 0 0 0 0,0-1-30 0 0,-1 1 0 0 0,0 0 0 0 0,0 0 0 0 0,0 0 0 0 0,-6 1 0 0 0,6 1-2 0 0,1 0 0 0 0,-1 0 0 0 0,1 0 0 0 0,-1 0 0 0 0,1 1 0 0 0,0 0 0 0 0,0 0 0 0 0,-7 6 0 0 0,-8 6-78 0 0,-153 115-74 0 0,141-103 150 0 0,1 2-1 0 0,2 1 1 0 0,-31 40-1 0 0,52-61 39 0 0,-37 56 217 0 0,41-60-197 0 0,0 1 0 0 0,0 0 0 0 0,1 0 0 0 0,-1 0 0 0 0,1 0-1 0 0,1 0 1 0 0,-1 1 0 0 0,1-1 0 0 0,-1 10 0 0 0,5-12 129 0 0,1-2-132 0 0,-1 0 0 0 0,1 0 0 0 0,-1-1 0 0 0,1 1 0 0 0,0-1 0 0 0,0 0 0 0 0,0 0 0 0 0,-1 0 0 0 0,1 0 0 0 0,0-1 0 0 0,0 0 0 0 0,0 0 0 0 0,0 0 0 0 0,0 0 0 0 0,0 0 0 0 0,0-1 0 0 0,0 0 0 0 0,4-1 0 0 0,12-3 48 0 0,0-2 0 0 0,24-10-1 0 0,-27 10-26 0 0,26-13 61 0 0,0-2 0 0 0,79-53 0 0 0,66-74-28 0 0,-183 144-74 0 0,-12 7 15 0 0,-9 7 68 0 0,7-2 17 0 0,1-1 1 0 0,0 1-1 0 0,1 1 1 0 0,-1-1-1 0 0,2 1 1 0 0,-1 0-1 0 0,1 1 1 0 0,-6 9-1 0 0,0 4 83 0 0,1 0-1 0 0,-9 28 1 0 0,3-5-244 0 0,17-43-522 0 0,0 1-222 0 0,1 8-1313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0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20 315 7367 0 0,'0'0'9790'0'0,"-7"-6"-7845"0"0,6 4-1846 0 0,0 0 0 0 0,-1 1 0 0 0,1-1 0 0 0,0 0 0 0 0,0 0 0 0 0,0 0-1 0 0,0 0 1 0 0,1 0 0 0 0,-1 0 0 0 0,0 0 0 0 0,1 0 0 0 0,0-1 0 0 0,-1 1 0 0 0,1 0 0 0 0,0 0 0 0 0,0 0 0 0 0,0-1 0 0 0,0 1 0 0 0,1 0 0 0 0,-1 0 0 0 0,0 0 0 0 0,1 0-1 0 0,0 0 1 0 0,-1-1 0 0 0,1 1 0 0 0,2-3 0 0 0,3-6-47 0 0,0 0-1 0 0,1 0 1 0 0,11-14-1 0 0,-14 20-16 0 0,7-10-36 0 0,1 0 0 0 0,0 1-1 0 0,1 1 1 0 0,0 0 0 0 0,16-11 0 0 0,-12 10-21 0 0,1 2-1 0 0,0 1 1 0 0,1 0 0 0 0,-1 1 0 0 0,2 1-1 0 0,0 1 1 0 0,23-7 0 0 0,-41 14 19 0 0,0 1-1 0 0,1 0 1 0 0,-1-1 0 0 0,0 1 0 0 0,0 0 0 0 0,0 0 0 0 0,0 0 0 0 0,0 0 0 0 0,0 0 0 0 0,0 1 0 0 0,0-1 0 0 0,0 0 0 0 0,0 1 0 0 0,0 0 0 0 0,0-1 0 0 0,0 1 0 0 0,0 0 0 0 0,0 0 0 0 0,0 0 0 0 0,2 3 0 0 0,-2-3 9 0 0,-1 1-1 0 0,1 0 0 0 0,-1 0 1 0 0,0 0-1 0 0,1 0 0 0 0,-1 0 0 0 0,0 0 1 0 0,0 0-1 0 0,-1 0 0 0 0,1 1 1 0 0,0-1-1 0 0,-1 0 0 0 0,1 1 0 0 0,-1-1 1 0 0,0 0-1 0 0,0 1 0 0 0,0-1 1 0 0,0 3-1 0 0,-1 11 93 0 0,-2 1 0 0 0,1-1 0 0 0,-2 1-1 0 0,-9 25 1 0 0,-30 63 392 0 0,23-61-319 0 0,20-43-455 0 0,-3 6 873 0 0,17-7-11711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0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214 238 3223 0 0,'-11'48'439'0'0,"7"-35"1570"0"0,-1 0 0 0 0,0-1-1 0 0,-12 21 1 0 0,13-26-928 0 0,-1 0-1 0 0,0 0 1 0 0,0-1 0 0 0,-1 0-1 0 0,1 0 1 0 0,-1 0 0 0 0,-8 5-1 0 0,9-7-862 0 0,-1-1 0 0 0,1 0-1 0 0,0 0 1 0 0,-1 0-1 0 0,0-1 1 0 0,-7 2 0 0 0,11-3-188 0 0,0-1 0 0 0,0 0 0 0 0,0 0 0 0 0,0 0 1 0 0,0 0-1 0 0,0 0 0 0 0,0 0 0 0 0,0-1 0 0 0,0 1 0 0 0,0-1 1 0 0,0 1-1 0 0,0-1 0 0 0,0 0 0 0 0,1 0 0 0 0,-1 0 0 0 0,0 0 1 0 0,0 0-1 0 0,1 0 0 0 0,-1 0 0 0 0,0 0 0 0 0,1-1 0 0 0,0 1 1 0 0,-1-1-1 0 0,1 1 0 0 0,0-1 0 0 0,-1 0 0 0 0,1 1 0 0 0,-1-3 0 0 0,-2-3 65 0 0,1 1-1 0 0,0-1 0 0 0,0 1 0 0 0,0-1 0 0 0,1 0 0 0 0,-3-12 0 0 0,4 8-173 0 0,0 0 1 0 0,1 0-1 0 0,0 0 0 0 0,1 0 1 0 0,0 0-1 0 0,1 0 0 0 0,0 0 1 0 0,0 0-1 0 0,2 1 0 0 0,-1-1 1 0 0,1 1-1 0 0,0 0 0 0 0,1 0 1 0 0,9-14-1 0 0,-4 10-52 0 0,0 0 0 0 0,0 0 0 0 0,1 1 0 0 0,1 0 0 0 0,0 1 0 0 0,1 0-1 0 0,0 1 1 0 0,25-15 0 0 0,-26 19 146 0 0,1 0 0 0 0,-1 1 0 0 0,1 1 0 0 0,1 0 0 0 0,-1 1 0 0 0,1 0 1 0 0,-1 1-1 0 0,1 1 0 0 0,19-2 0 0 0,-24 4 84 0 0,-1 0 0 0 0,1 0 1 0 0,-1 1-1 0 0,1 0 1 0 0,-1 0-1 0 0,1 1 0 0 0,-1 0 1 0 0,0 1-1 0 0,0 0 0 0 0,0 0 1 0 0,0 0-1 0 0,0 1 1 0 0,-1 0-1 0 0,0 1 0 0 0,0 0 1 0 0,10 9-1 0 0,-14-12-55 0 0,0 1-1 0 0,-1 0 0 0 0,1 0 1 0 0,-1 0-1 0 0,0 0 1 0 0,0 0-1 0 0,0 0 1 0 0,0 1-1 0 0,-1-1 0 0 0,1 1 1 0 0,-1-1-1 0 0,0 1 1 0 0,0 0-1 0 0,0-1 0 0 0,0 1 1 0 0,-1 0-1 0 0,0 0 1 0 0,1-1-1 0 0,-1 1 1 0 0,-1 5-1 0 0,0-2-7 0 0,-1-1 0 0 0,1 0 0 0 0,-1 0 0 0 0,-1 0 0 0 0,1 0 0 0 0,-1-1 0 0 0,0 1 0 0 0,0-1 0 0 0,0 1 0 0 0,-1-1 0 0 0,-6 7 0 0 0,-10 9 63 0 0,-1-1 0 0 0,-1 0 0 0 0,-27 18 0 0 0,-78 41-440 0 0,87-58-358 0 0,-46 17-1 0 0,29-18-3849 0 0,42-16-190 0 0,1-3-1149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0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0 15607 0 0,'0'0'1410'0'0,"-2"2"-1110"0"0,-39 44 302 0 0,1 2 1 0 0,3 2 0 0 0,-57 98-1 0 0,12 3-134 0 0,-65 168 0 0 0,88-149-2420 0 0,34-92-216 0 0,18-57-3960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0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14 7367 0 0,'0'2'6435'0'0,"-9"174"-743"0"0,1 29-3921 0 0,12-136-1528 0 0,-2-46-202 0 0,0-1 1 0 0,-2 1-1 0 0,0 0 1 0 0,-5 27-1 0 0,5-48-24 0 0,-1 0-1 0 0,1 0 0 0 0,0 0 1 0 0,-1-1-1 0 0,1 1 0 0 0,-1 0 1 0 0,0 0-1 0 0,0 0 1 0 0,0 0-1 0 0,0 0 0 0 0,0-1 1 0 0,0 1-1 0 0,0-1 0 0 0,0 1 1 0 0,-1 0-1 0 0,1-1 1 0 0,0 0-1 0 0,-1 1 0 0 0,0-1 1 0 0,1 0-1 0 0,-1 0 0 0 0,0 0 1 0 0,1 0-1 0 0,-1 0 1 0 0,0 0-1 0 0,0-1 0 0 0,0 1 1 0 0,0 0-1 0 0,0-1 0 0 0,0 0 1 0 0,-2 1-1 0 0,3-1-1 0 0,0 0 0 0 0,1-1 0 0 0,-1 1-1 0 0,0 0 1 0 0,0-1 0 0 0,1 1 0 0 0,-1 0 0 0 0,0-1 0 0 0,0 1-1 0 0,1-1 1 0 0,-1 1 0 0 0,0-1 0 0 0,1 1 0 0 0,-1-1 0 0 0,1 0-1 0 0,-1 1 1 0 0,1-1 0 0 0,-1 0 0 0 0,1 1 0 0 0,-1-1 0 0 0,1 0-1 0 0,-1-1 1 0 0,-5-17 268 0 0,5 11-212 0 0,1 0-1 0 0,0 0 1 0 0,0 0-1 0 0,1 0 1 0 0,0 0-1 0 0,0 0 1 0 0,1 0-1 0 0,0 1 1 0 0,1-1-1 0 0,-1 0 1 0 0,1 1-1 0 0,8-13 1 0 0,0 1 58 0 0,1 0-1 0 0,1 0 1 0 0,21-22 0 0 0,18-16-25 0 0,107-87 0 0 0,-134 124-107 0 0,102-80-95 0 0,-93 76 37 0 0,67-36-1 0 0,-99 59-81 0 0,8 13-7418 0 0,-5 3 425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0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431 134 14423 0 0,'0'-2'662'0'0,"1"-10"-223"0"0,-2 0 0 0 0,0-1 1 0 0,-4-19-1 0 0,4 28-245 0 0,0 0 1 0 0,0 1-1 0 0,-1-1 1 0 0,1 0-1 0 0,-1 1 1 0 0,0-1-1 0 0,0 1 1 0 0,0 0-1 0 0,0 0 1 0 0,0-1-1 0 0,-1 1 1 0 0,1 1-1 0 0,-1-1 1 0 0,0 0-1 0 0,-6-4 1 0 0,7 6-128 0 0,-1 0 0 0 0,1 0 1 0 0,-1 1-1 0 0,1-1 0 0 0,0 1 0 0 0,-1-1 1 0 0,1 1-1 0 0,-1 0 0 0 0,1 0 0 0 0,-1 0 0 0 0,1 0 1 0 0,-1 0-1 0 0,1 1 0 0 0,-1-1 0 0 0,1 1 1 0 0,-4 0-1 0 0,-5 3 17 0 0,-21 10 0 0 0,28-13-90 0 0,-13 9 15 0 0,0 0-1 0 0,1 0 1 0 0,0 1-1 0 0,1 1 1 0 0,0 1-1 0 0,1 0 1 0 0,-18 22 0 0 0,-5 11-46 0 0,-35 58 1 0 0,62-88 36 0 0,1 0 0 0 0,-12 29 0 0 0,17-29 0 0 0,7 2 0 0 0,3-4 0 0 0,4 0 0 0 0,2-4 0 0 0,-10-9 1 0 0,0 0 0 0 0,0-1 1 0 0,0 1-1 0 0,0-1 0 0 0,0 0 0 0 0,0 1 0 0 0,0-1 0 0 0,0 0 0 0 0,0 0 0 0 0,0 0 1 0 0,1 0-1 0 0,-1-1 0 0 0,0 1 0 0 0,0-1 0 0 0,0 1 0 0 0,0-1 0 0 0,0 0 0 0 0,-1 1 1 0 0,1-1-1 0 0,0 0 0 0 0,0 0 0 0 0,0 0 0 0 0,-1-1 0 0 0,4-1 0 0 0,3-5 10 0 0,0 1-1 0 0,0-1 0 0 0,9-13 1 0 0,-12 15-17 0 0,44-51 28 0 0,3 2-1 0 0,63-52 0 0 0,-126 119-13 0 0,1 1 0 0 0,0 0 0 0 0,1 0 0 0 0,0 1 0 0 0,1 0 0 0 0,1 1 0 0 0,-11 28 0 0 0,16-30-8 0 0,0 18-95 0 0,5-19 17 0 0,-1-3 29 0 0,-1-5-29 0 0,2 7-1443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0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0 563 13503 0 0,'0'0'7635'0'0,"2"-3"-6719"0"0,6-7-353 0 0,0-1 0 0 0,-2 0 0 0 0,1-1 0 0 0,6-15 1 0 0,-4 7-66 0 0,13-19 1 0 0,4 2-62 0 0,57-63 0 0 0,37-31-642 0 0,-112 122 29 0 0,68-74-696 0 0,-66 73-67 0 0,1 1 0 0 0,0 1 1 0 0,0-1-1 0 0,0 2 0 0 0,1 0 0 0 0,13-6 1 0 0,-12 9-1196 0 0,0 2-210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0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116 173 3679 0 0,'0'0'284'0'0,"2"0"-186"0"0,19-1 2914 0 0,-6 2 5281 0 0,-14-1-8046 0 0,1 1 0 0 0,-1-1 1 0 0,0 1-1 0 0,0 0 0 0 0,0-1 1 0 0,0 1-1 0 0,0 0 0 0 0,0 0 0 0 0,0 0 1 0 0,0-1-1 0 0,0 1 0 0 0,0 0 1 0 0,-1 0-1 0 0,1 0 0 0 0,0 0 0 0 0,0 0 1 0 0,-1 1-1 0 0,1-1 0 0 0,-1 0 0 0 0,1 0 1 0 0,-1 2-1 0 0,2 1 80 0 0,-1 1-1 0 0,0-1 1 0 0,0 1 0 0 0,0 5-1 0 0,-1 13 155 0 0,-1 0-1 0 0,-1-1 1 0 0,-1 0 0 0 0,0 1-1 0 0,-14 40 1 0 0,0-13-252 0 0,-33 66-1 0 0,37-92-468 0 0,0-1-1 0 0,-19 24 0 0 0,5-11-3475 0 0</inkml:trace>
  <inkml:trace contextRef="#ctx0" brushRef="#br0" timeOffset="1">522 1 7831 0 0,'0'0'6768'0'0,"13"4"-4624"0"0,-1-3-1888 0 0,-1 3-368 0 0,0 1-80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13559 0 0,'0'0'1534'0'0,"1"3"-1073"0"0,1 4-217 0 0,1 1-1 0 0,-2 0 1 0 0,1 0 0 0 0,-1-1 0 0 0,0 1 0 0 0,-1 0-1 0 0,0 0 1 0 0,0 0 0 0 0,-1 0 0 0 0,0 0-1 0 0,-3 13 1 0 0,-12 31 832 0 0,-38 78-1 0 0,18-49-410 0 0,-26 44 259 0 0,33-70-669 0 0,16-31-166 0 0,-30 41 0 0 0,35-54-231 0 0,0-1-1 0 0,-2 0 1 0 0,1 0 0 0 0,-1-1 0 0 0,-17 12 0 0 0,26-19-198 0 0,-1-1 0 0 0,0 0 0 0 0,0-1 0 0 0,0 1 0 0 0,1 0 0 0 0,-1 0 0 0 0,0-1 0 0 0,0 1 0 0 0,0-1 0 0 0,0 0 0 0 0,0 1 0 0 0,0-1 0 0 0,0 0 0 0 0,0 0 0 0 0,0 0 0 0 0,0-1 0 0 0,0 1 0 0 0,0 0 0 0 0,0-1 0 0 0,0 1 0 0 0,0-1 0 0 0,0 0 0 0 0,0 0 0 0 0,-3-1 0 0 0,-5-6-1728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0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218 193 10591 0 0,'0'0'819'0'0,"5"-7"-288"0"0,6-6 2444 0 0,17-16 0 0 0,-18 20-2838 0 0,-1-1 0 0 0,-1 1 0 0 0,13-20 0 0 0,-19 27-68 0 0,-1-1 1 0 0,0 1-1 0 0,0-1 0 0 0,0 0 0 0 0,0 0 0 0 0,0 0 0 0 0,0 1 1 0 0,-1-1-1 0 0,0 0 0 0 0,1 0 0 0 0,-1 0 0 0 0,0 0 1 0 0,0 0-1 0 0,-1 0 0 0 0,1 0 0 0 0,-2-4 0 0 0,2 5-42 0 0,-1 0-1 0 0,0 0 0 0 0,0 0 0 0 0,1 0 0 0 0,-1 1 1 0 0,0-1-1 0 0,0 0 0 0 0,-1 1 0 0 0,1-1 1 0 0,0 1-1 0 0,0-1 0 0 0,-1 1 0 0 0,1 0 1 0 0,-1-1-1 0 0,1 1 0 0 0,-1 0 0 0 0,0 0 1 0 0,1 0-1 0 0,-1 0 0 0 0,0 0 0 0 0,0 1 0 0 0,0-1 1 0 0,0 0-1 0 0,-3 0 0 0 0,-1 1-18 0 0,0 0-1 0 0,0 0 1 0 0,0 1-1 0 0,0-1 1 0 0,0 1 0 0 0,0 0-1 0 0,0 1 1 0 0,0 0-1 0 0,0 0 1 0 0,1 0-1 0 0,-1 0 1 0 0,1 1-1 0 0,0 0 1 0 0,-8 6 0 0 0,-1 0 25 0 0,1 2 1 0 0,0-1 0 0 0,1 2 0 0 0,-12 14 0 0 0,10-9 133 0 0,1 0 1 0 0,0 1 0 0 0,2 0-1 0 0,0 1 1 0 0,-16 39-1 0 0,23-47-13 0 0,0-1-1 0 0,1 1 1 0 0,0 0 0 0 0,1 0-1 0 0,0 1 1 0 0,1-1 0 0 0,0 0-1 0 0,1 0 1 0 0,0 1-1 0 0,1-1 1 0 0,0 0 0 0 0,1 1-1 0 0,3 11 1 0 0,-5-21-133 0 0,1 0-1 0 0,-1 0 1 0 0,1 0 0 0 0,0 0-1 0 0,0 0 1 0 0,0 0 0 0 0,0 0 0 0 0,0-1-1 0 0,1 1 1 0 0,-1 0 0 0 0,0-1-1 0 0,1 1 1 0 0,-1-1 0 0 0,1 1 0 0 0,0-1-1 0 0,-1 0 1 0 0,4 2 0 0 0,-3-2-17 0 0,0 0 0 0 0,0-1 0 0 0,0 0 1 0 0,-1 1-1 0 0,1-1 0 0 0,0 0 0 0 0,0 0 1 0 0,0 0-1 0 0,0 0 0 0 0,0-1 0 0 0,0 1 0 0 0,0 0 1 0 0,0-1-1 0 0,-1 1 0 0 0,1-1 0 0 0,0 0 0 0 0,0 0 1 0 0,-1 1-1 0 0,4-3 0 0 0,11-8-414 0 0,0 0-1 0 0,-1-1 0 0 0,-1-1 1 0 0,15-16-1 0 0,1 0-3824 0 0,-15 16-2469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0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0 298 4607 0 0,'1'2'354'0'0,"1"4"106"0"0,0-1-1 0 0,0 0 1 0 0,0 0 0 0 0,4 6 0 0 0,0 0 5643 0 0,-5-10-5859 0 0,0-1 0 0 0,-1 1 0 0 0,1 0-1 0 0,0-1 1 0 0,-1 1 0 0 0,1 0 0 0 0,0-1-1 0 0,0 1 1 0 0,0-1 0 0 0,-1 1 0 0 0,1-1-1 0 0,0 0 1 0 0,0 1 0 0 0,0-1 0 0 0,0 0-1 0 0,0 0 1 0 0,0 1 0 0 0,0-1 0 0 0,0 0 0 0 0,0 0-1 0 0,0 0 1 0 0,0 0 0 0 0,1-1 0 0 0,1 1 19 0 0,-1-1 0 0 0,1 0 0 0 0,-1 0 1 0 0,1 0-1 0 0,-1 0 0 0 0,1 0 1 0 0,-1-1-1 0 0,4-1 0 0 0,3-5 161 0 0,0 0 0 0 0,15-17 0 0 0,-23 24-361 0 0,82-84 467 0 0,-8 9-259 0 0,-56 56-287 0 0,1 1-1 0 0,1 0 1 0 0,1 2-1 0 0,0 0 1 0 0,35-18-1 0 0,-54 33 9 0 0,0 1-1 0 0,1-1 0 0 0,-1 1 0 0 0,0 0 0 0 0,6-1 0 0 0,2 2 9 0 0,-8 1 26 0 0,-1 0 0 0 0,0 1 0 0 0,1-1 0 0 0,-1 0 0 0 0,0 1 0 0 0,0-1 0 0 0,0 1 0 0 0,0 0-1 0 0,0 0 1 0 0,-1 0 0 0 0,1 0 0 0 0,0 0 0 0 0,-1 0 0 0 0,3 4 0 0 0,16 35 567 0 0,-20-40-575 0 0,2 5 57 0 0,0 1 1 0 0,-1-1-1 0 0,1 1 0 0 0,-2-1 0 0 0,1 1 0 0 0,-1-1 0 0 0,0 10 1 0 0,-1 0 47 0 0,-6 29 0 0 0,2-26-424 0 0,-1-1-1 0 0,-1 0 0 0 0,0 0 1 0 0,-2 0-1 0 0,0-1 1 0 0,-17 23-1 0 0,10-14-1709 0 0,11-17 335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0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8287 0 0,'-1'3'9116'0'0,"0"5"-8458"0"0,-1 0 0 0 0,-1 0 1 0 0,1 0-1 0 0,-1-1 0 0 0,-1 1 0 0 0,1-1 0 0 0,-10 14 0 0 0,-41 48-536 0 0,30-40 303 0 0,-15 18-203 0 0,-37 50 103 0 0,67-84-245 0 0,0 1-1 0 0,1 0 1 0 0,1 1-1 0 0,0 0 1 0 0,-6 21-1 0 0,12-31-63 0 0,0-1 0 0 0,0 0-1 0 0,1 1 1 0 0,-1-1 0 0 0,1 0-1 0 0,0 1 1 0 0,1-1 0 0 0,-1 1-1 0 0,1-1 1 0 0,0 0 0 0 0,0 1 0 0 0,0-1-1 0 0,0 0 1 0 0,1 0 0 0 0,0 0-1 0 0,-1 0 1 0 0,6 6 0 0 0,-7-8-12 0 0,1 0 0 0 0,0-1 0 0 0,1 1 0 0 0,-1-1 0 0 0,0 0 0 0 0,0 1 0 0 0,1-1 0 0 0,-1 0 0 0 0,0 0 0 0 0,1 1 0 0 0,-1-1 0 0 0,1 0 0 0 0,0-1 0 0 0,-1 1 0 0 0,1 0 0 0 0,0 0 0 0 0,-1-1 0 0 0,1 1 0 0 0,0-1 0 0 0,0 1 0 0 0,0-1 0 0 0,0 0 0 0 0,-1 0 0 0 0,1 0 0 0 0,0 0 0 0 0,0 0 0 0 0,0 0 0 0 0,0 0 0 0 0,2-1 0 0 0,-1 0-12 0 0,9-1-328 0 0,1 0 0 0 0,-1-1 0 0 0,0-1 0 0 0,0 0 0 0 0,19-9 0 0 0,26-18-7193 0 0,-27 14 1007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0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24 4607 0 0,'0'2'8764'0'0,"-1"5"-7402"0"0,0 1 0 0 0,0-1 0 0 0,1 1 0 0 0,1 10 0 0 0,0-16-1200 0 0,0 0 0 0 0,0 0 0 0 0,1 0 0 0 0,-1-1 0 0 0,0 1 0 0 0,1 0 0 0 0,-1-1 0 0 0,1 1 0 0 0,0-1-1 0 0,0 0 1 0 0,-1 1 0 0 0,1-1 0 0 0,0 0 0 0 0,0 0 0 0 0,3 1 0 0 0,1 0-21 0 0,-1 0 0 0 0,1 0-1 0 0,0-1 1 0 0,0 1 0 0 0,0-2-1 0 0,0 1 1 0 0,0 0 0 0 0,0-1-1 0 0,0 0 1 0 0,9-2-1 0 0,7-1 180 0 0,32-8 0 0 0,-24 1-120 0 0,55-23 0 0 0,-81 30-198 0 0,0 1-1 0 0,1-1 1 0 0,-1 0 0 0 0,0 0-1 0 0,0-1 1 0 0,0 1-1 0 0,-1-1 1 0 0,4-4 0 0 0,5-5-17 0 0,-11 12-64 0 0,-3 0-123 0 0,-3 0 113 0 0,0 1 0 0 0,0-1 0 0 0,0 1 0 0 0,0-1 1 0 0,0 1-1 0 0,0 1 0 0 0,0-1 0 0 0,-1 1 0 0 0,1 0 0 0 0,-9 3 0 0 0,-2 1-102 0 0,0 1 0 0 0,-16 8 0 0 0,-4 5 112 0 0,1 1 0 0 0,1 1 1 0 0,1 3-1 0 0,1 0 0 0 0,1 2 0 0 0,1 2 0 0 0,-51 60 0 0 0,76-81 131 0 0,0 0-1 0 0,0 0 0 0 0,0 1 0 0 0,1 0 0 0 0,-3 8 0 0 0,6-14-41 0 0,0 1 0 0 0,0-1 0 0 0,0 0 0 0 0,0 0 0 0 0,1 1 0 0 0,-1-1 0 0 0,1 0 0 0 0,0 1 0 0 0,0-1 1 0 0,0 0-1 0 0,0 1 0 0 0,0-1 0 0 0,0 0 0 0 0,0 1 0 0 0,1-1 0 0 0,-1 0 0 0 0,1 1 0 0 0,0-1 0 0 0,0 0 0 0 0,0 0 0 0 0,0 0 0 0 0,0 0 0 0 0,2 4 0 0 0,-1-5-8 0 0,0 1-1 0 0,0-1 0 0 0,0 1 0 0 0,0-1 0 0 0,1 0 0 0 0,-1 0 0 0 0,0 0 0 0 0,0 0 0 0 0,1 0 0 0 0,-1-1 1 0 0,0 1-1 0 0,1-1 0 0 0,-1 1 0 0 0,1-1 0 0 0,3 0 0 0 0,38-2-1044 0 0,-40 1 715 0 0,21-3-5046 0 0,2-6-1816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0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47 7367 0 0,'5'-7'664'0'0,"9"-16"-629"0"0,-8 7 13684 0 0,-9 16-13587 0 0,-1 1 0 0 0,0 1 0 0 0,1-1 0 0 0,-1 0 0 0 0,1 1 0 0 0,0 0 0 0 0,-1 0 0 0 0,1 0 0 0 0,0 0 1 0 0,0 0-1 0 0,0 1 0 0 0,-3 2 0 0 0,0 0-14 0 0,-16 15-55 0 0,1 0-1 0 0,0 1 0 0 0,2 1 0 0 0,0 1 0 0 0,2 0 0 0 0,-21 37 0 0 0,35-56-64 0 0,-24 52-216 0 0,25-51 189 0 0,0 1-1 0 0,0 0 0 0 0,0 0 0 0 0,1-1 0 0 0,0 1 1 0 0,0 0-1 0 0,1 0 0 0 0,-1 7 0 0 0,2-10-8 0 0,0-1 0 0 0,-1 1 0 0 0,1 0 0 0 0,0-1 0 0 0,0 1 0 0 0,1-1 0 0 0,-1 0 0 0 0,0 1 0 0 0,1-1 0 0 0,-1 0 0 0 0,1 0 0 0 0,0 0 0 0 0,0 0 0 0 0,0 0 0 0 0,0 0 0 0 0,0 0 0 0 0,5 2 0 0 0,4 3-16 0 0,0 0 1 0 0,16 6 0 0 0,-24-12 54 0 0,9 5 27 0 0,0 0 0 0 0,-1 1 0 0 0,0 0 0 0 0,0 0 0 0 0,0 1 0 0 0,-1 1 0 0 0,10 9 0 0 0,-16-13 70 0 0,0-1 0 0 0,0 1-1 0 0,-1 0 1 0 0,0 0-1 0 0,1 0 1 0 0,-2 1-1 0 0,1-1 1 0 0,0 1-1 0 0,-1-1 1 0 0,0 1 0 0 0,-1 0-1 0 0,1 0 1 0 0,-1 0-1 0 0,0 0 1 0 0,-1 0-1 0 0,1 0 1 0 0,-2 11-1 0 0,0-11 19 0 0,0 1 0 0 0,-1-1 0 0 0,0 0 0 0 0,-1 1 0 0 0,1-1 0 0 0,-1 0-1 0 0,0 0 1 0 0,-1-1 0 0 0,1 1 0 0 0,-1-1 0 0 0,0 1 0 0 0,-1-1-1 0 0,1 0 1 0 0,-10 7 0 0 0,3-2 44 0 0,-1-1-1 0 0,0-1 1 0 0,-1 0-1 0 0,0 0 1 0 0,-22 8-1 0 0,12-6 149 0 0,-1-1-1 0 0,0-2 0 0 0,-46 8 1 0 0,57-13-615 0 0,0-1 0 0 0,0-1 0 0 0,-22-1-1 0 0,26-1-933 0 0,0 1 0 0 0,0-1-1 0 0,0-1 1 0 0,0 0 0 0 0,-16-7 0 0 0,2-4-7337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2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225 177 12295 0 0,'-71'77'1365'0'0,"18"-18"-576"0"0,25-29-170 0 0,-43 62 0 0 0,70-90-368 0 0,2-4-182 0 0,37-49 130 0 0,-9 9 30 0 0,48-51-1 0 0,-47 62 4 0 0,0 2-1 0 0,63-47 1 0 0,-82 69-7 0 0,0 0 1 0 0,0 0-1 0 0,1 1 1 0 0,0 0-1 0 0,0 1 1 0 0,1 1-1 0 0,-1 0 1 0 0,1 1 0 0 0,0 0-1 0 0,0 0 1 0 0,0 2-1 0 0,0 0 1 0 0,19 0-1 0 0,-26 2-98 0 0,0-1-1 0 0,0 1 0 0 0,0 0 1 0 0,-1 0-1 0 0,1 1 0 0 0,0 0 1 0 0,-1 0-1 0 0,1 0 1 0 0,-1 1-1 0 0,0-1 0 0 0,0 1 1 0 0,0 1-1 0 0,8 6 0 0 0,-11-7-88 0 0,1 0-1 0 0,-2 0 0 0 0,1 1 1 0 0,0-1-1 0 0,-1 1 0 0 0,1-1 1 0 0,-1 1-1 0 0,0 0 0 0 0,0-1 1 0 0,0 1-1 0 0,-1 0 0 0 0,1 0 1 0 0,-1 7-1 0 0,0-4-23 0 0,-1 1 0 0 0,1-1 0 0 0,-2 0 0 0 0,1 0 1 0 0,-1 0-1 0 0,0 0 0 0 0,0 0 0 0 0,0-1 0 0 0,-1 1 0 0 0,0 0 0 0 0,-1-1 0 0 0,1 0 0 0 0,-1 0 0 0 0,-1 0 0 0 0,1 0 0 0 0,-1-1 0 0 0,0 0 0 0 0,0 0 1 0 0,-8 6-1 0 0,4-3-102 0 0,-1-1 1 0 0,-1 0 0 0 0,1-1 0 0 0,-1 0 0 0 0,0 0 0 0 0,0-1-1 0 0,-1-1 1 0 0,0 0 0 0 0,1 0 0 0 0,-17 2 0 0 0,25-6-26 0 0,0-2-23 0 0,3 2 129 0 0,0 0 1 0 0,-1 0 0 0 0,1 0 0 0 0,0-1 0 0 0,0 1 0 0 0,-1 0 0 0 0,1 0 0 0 0,0 0 0 0 0,0 0 0 0 0,-1 0-1 0 0,1 0 1 0 0,0 0 0 0 0,0 0 0 0 0,0 0 0 0 0,-1-1 0 0 0,1 1 0 0 0,0 0 0 0 0,0 0 0 0 0,0 0 0 0 0,-1 0-1 0 0,1-1 1 0 0,0 1 0 0 0,0 0 0 0 0,0 0 0 0 0,0-1 0 0 0,0 1 0 0 0,0 0 0 0 0,-1 0 0 0 0,1 0-1 0 0,0-1 1 0 0,0 1 0 0 0,0-1 0 0 0,0-3-13 0 0,0 0-1 0 0,1 0 1 0 0,-1 1-1 0 0,1-1 0 0 0,0 0 1 0 0,0 0-1 0 0,0 0 1 0 0,0 0-1 0 0,1 1 1 0 0,0-1-1 0 0,-1 0 1 0 0,1 1-1 0 0,1 0 1 0 0,-1-1-1 0 0,0 1 1 0 0,1 0-1 0 0,4-4 0 0 0,8-8-74 0 0,0 1-1 0 0,19-13 1 0 0,-31 25 85 0 0,42-32-22 0 0,2 2 0 0 0,1 3 0 0 0,1 1-1 0 0,71-28 1 0 0,-104 50 130 0 0,0 1 0 0 0,0 0-1 0 0,1 2 1 0 0,-1 0 0 0 0,1 0-1 0 0,25 1 1 0 0,-41 2-58 0 0,1 0 0 0 0,-1 1 1 0 0,0-1-1 0 0,0 0 0 0 0,1 1 1 0 0,-1 0-1 0 0,0-1 0 0 0,0 1 0 0 0,0 0 1 0 0,0-1-1 0 0,0 1 0 0 0,0 0 1 0 0,0 0-1 0 0,0 0 0 0 0,0 0 1 0 0,0 0-1 0 0,0 0 0 0 0,0 1 0 0 0,12 19 188 0 0,-11-16-210 0 0,0 0 0 0 0,-1 0 0 0 0,0 0 0 0 0,1 0 1 0 0,-1 0-1 0 0,-1 0 0 0 0,1 0 0 0 0,-1 0 0 0 0,0 0 0 0 0,0 0 0 0 0,-1 0 0 0 0,1 0 0 0 0,-3 10 0 0 0,-2 2 80 0 0,-1 0-1 0 0,-13 26 0 0 0,7-18-68 0 0,-3 9-78 0 0,-1-1 0 0 0,-23 33 0 0 0,14-18-2766 0 0,19-37 754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23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46 17391 0 0,'0'0'2098'0'0,"-2"-1"-1884"0"0,-3 1-40 0 0,1-1-77 0 0,0 1 0 0 0,0-1 0 0 0,-1 0 0 0 0,1 0-1 0 0,0-1 1 0 0,0 1 0 0 0,0-1 0 0 0,1 0 0 0 0,-1 0 0 0 0,0 0-1 0 0,-4-4 1 0 0,4 3-87 0 0,0 1 1 0 0,0-1-1 0 0,0 1 0 0 0,-1-1 1 0 0,1 1-1 0 0,-1 1 0 0 0,1-1 1 0 0,-1 0-1 0 0,0 1 0 0 0,1 0 0 0 0,-1 0 1 0 0,0 1-1 0 0,0-1 0 0 0,0 1 1 0 0,0 0-1 0 0,0 0 0 0 0,1 1 0 0 0,-1-1 1 0 0,0 1-1 0 0,0 0 0 0 0,-5 2 1 0 0,-8 4-256 0 0,-1 1 0 0 0,1 0 0 0 0,-32 20 1 0 0,39-21 130 0 0,-26 15-101 0 0,-53 42 0 0 0,75-52 282 0 0,0 2 1 0 0,1 0-1 0 0,1 0 0 0 0,0 1 1 0 0,-18 28-1 0 0,24-32 81 0 0,0 1 0 0 0,1-1 0 0 0,1 1 0 0 0,-7 19 0 0 0,12-30-133 0 0,-1 0-1 0 0,1 0 1 0 0,0-1-1 0 0,0 1 1 0 0,0 0-1 0 0,0 0 1 0 0,0-1-1 0 0,0 1 1 0 0,0 0-1 0 0,1-1 0 0 0,-1 1 1 0 0,0 0-1 0 0,0-1 1 0 0,0 1-1 0 0,1 0 1 0 0,-1-1-1 0 0,0 1 1 0 0,1 0-1 0 0,0 0 1 0 0,0 0 31 0 0,-1 1-27 0 0,1 0 1 0 0,0-1-1 0 0,0 1 0 0 0,0-1 1 0 0,0 1-1 0 0,0-1 0 0 0,0 1 1 0 0,0-1-1 0 0,1 0 0 0 0,-1 0 1 0 0,1 1-1 0 0,-1-1 0 0 0,0 0 0 0 0,1 0 1 0 0,0-1-1 0 0,-1 1 0 0 0,1 0 1 0 0,0 0-1 0 0,-1-1 0 0 0,1 1 1 0 0,0-1-1 0 0,0 1 0 0 0,-1-1 1 0 0,1 0-1 0 0,3 0 0 0 0,3 1 44 0 0,0-2 1 0 0,-1 1-1 0 0,1-1 1 0 0,9-2-1 0 0,13-5 100 0 0,-2 0 0 0 0,1-3-1 0 0,-1 0 1 0 0,-1-2 0 0 0,0-1 0 0 0,28-19 0 0 0,20-19-146 0 0,-104 78-17 0 0,-45 52 0 0 0,65-67 0 0 0,2-1-16 0 0,6-8-69 0 0,13 4-340 0 0,-7-3 203 0 0,-2-2-42 0 0,0 0 0 0 0,0-1-1 0 0,0 1 1 0 0,1-1 0 0 0,-1 1-1 0 0,0-1 1 0 0,1 0 0 0 0,-1 0-1 0 0,0-1 1 0 0,0 1 0 0 0,1-1-1 0 0,-1 0 1 0 0,0 1 0 0 0,0-1 0 0 0,0 0-1 0 0,0-1 1 0 0,4-1 0 0 0,-2 1-41 0 0,27-9-1605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2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17 498 16439 0 0,'0'0'5055'0'0,"-2"1"-4714"0"0,2 0-313 0 0,0-1 0 0 0,0 0 0 0 0,0 0 0 0 0,-1 1-1 0 0,1-1 1 0 0,0 0 0 0 0,0 0 0 0 0,-1 1 0 0 0,1-1 0 0 0,0 0 0 0 0,-1 0-1 0 0,1 0 1 0 0,0 0 0 0 0,0 1 0 0 0,-1-1 0 0 0,1 0 0 0 0,0 0 0 0 0,-1 0-1 0 0,1 0 1 0 0,0 0 0 0 0,-1 0 0 0 0,1 0 0 0 0,0 0 0 0 0,-1 0 0 0 0,1 0-1 0 0,0 0 1 0 0,-1 0 0 0 0,1 0 0 0 0,0 0 0 0 0,-1 0 0 0 0,1 0 0 0 0,0-1-1 0 0,-1 1 1 0 0,1 0 0 0 0,0 0 0 0 0,-1 0 0 0 0,1 0 0 0 0,0-1 0 0 0,0 1-1 0 0,-1 0 1 0 0,1 0 0 0 0,0 0 0 0 0,0-1 0 0 0,0 1 0 0 0,-1 0 0 0 0,1-1-1 0 0,0 1 1 0 0,0 0 0 0 0,0 0 0 0 0,0-1 0 0 0,-1 1 0 0 0,1 0 0 0 0,0-1-1 0 0,0 1 1 0 0,0 0 0 0 0,0-1 0 0 0,0 1 0 0 0,0 0 0 0 0,0-1 0 0 0,0 0-1 0 0,0-1 34 0 0,0-1-1 0 0,0 1 0 0 0,0-1 0 0 0,0 1 0 0 0,0-1 0 0 0,0 1 0 0 0,2-6 0 0 0,3-4 167 0 0,1 0 0 0 0,0 0 0 0 0,11-15 0 0 0,-8 11-55 0 0,12-13 51 0 0,1 0-1 0 0,1 2 1 0 0,35-33 0 0 0,-22 28-112 0 0,62-45 0 0 0,-23 21-80 0 0,-63 46-42 0 0,0 2-1 0 0,1-1 1 0 0,-1 2-1 0 0,2-1 1 0 0,-1 2 0 0 0,26-9-1 0 0,-25 10-208 0 0,26-3 0 0 0,-4 5-3583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2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827 156 14711 0 0,'7'-51'1686'0'0,"-5"43"-1214"0"0,-1 0 0 0 0,0-1 0 0 0,-1 1 1 0 0,0 0-1 0 0,0 0 0 0 0,-1 0 1 0 0,1 0-1 0 0,-4-13 0 0 0,3 19-177 0 0,-1-1 290 0 0,2 2-559 0 0,0 1 0 0 0,0 0 0 0 0,0-1 0 0 0,-1 1-1 0 0,1-1 1 0 0,0 1 0 0 0,0 0 0 0 0,0-1 0 0 0,0 1 0 0 0,0 0-1 0 0,0-1 1 0 0,-1 1 0 0 0,1 0 0 0 0,0-1 0 0 0,0 1 0 0 0,-1 0 0 0 0,1 0-1 0 0,0-1 1 0 0,0 1 0 0 0,-1 0 0 0 0,1 0 0 0 0,0-1 0 0 0,-1 1-1 0 0,1 0 1 0 0,-1 0 0 0 0,-4-2 48 0 0,0 1 0 0 0,-1 0-1 0 0,1 0 1 0 0,-1 1 0 0 0,1 0 0 0 0,-1 0-1 0 0,1 0 1 0 0,0 1 0 0 0,-1-1 0 0 0,1 1-1 0 0,0 0 1 0 0,-1 1 0 0 0,-9 3 0 0 0,-5 4-149 0 0,0 0 1 0 0,-21 14-1 0 0,24-13-1 0 0,0 1-1 0 0,1 1 0 0 0,0 0 0 0 0,1 2 0 0 0,0-1 0 0 0,1 2 0 0 0,1 0 0 0 0,0 1 0 0 0,1 0 0 0 0,-16 27 0 0 0,25-36 68 0 0,0 0 0 0 0,1 0 0 0 0,-1 0 0 0 0,1 1 0 0 0,-1 7 0 0 0,3-14 14 0 0,0 0-1 0 0,0 0 0 0 0,0-1 0 0 0,0 1 0 0 0,0 0 0 0 0,0 0 1 0 0,0 0-1 0 0,0-1 0 0 0,0 1 0 0 0,0 0 0 0 0,0 0 0 0 0,1-1 0 0 0,-1 1 1 0 0,0 0-1 0 0,1-1 0 0 0,-1 1 0 0 0,1 1 0 0 0,0-1 15 0 0,0 0-8 0 0,-1 0 1 0 0,0 0 0 0 0,1 0-1 0 0,-1-1 1 0 0,1 1-1 0 0,0 0 1 0 0,-1-1-1 0 0,1 1 1 0 0,-1 0 0 0 0,1-1-1 0 0,0 1 1 0 0,0-1-1 0 0,-1 1 1 0 0,1-1-1 0 0,0 1 1 0 0,0-1-1 0 0,0 0 1 0 0,-1 1 0 0 0,3-1-1 0 0,0 1 27 0 0,4 2-16 0 0,0 0 0 0 0,0-1 0 0 0,0 0 0 0 0,0-1 0 0 0,0 0 0 0 0,1 0 0 0 0,-1 0 0 0 0,0-1 0 0 0,1 0 0 0 0,-1-1 0 0 0,0 1 0 0 0,13-4 0 0 0,3-1 51 0 0,-1-1-1 0 0,38-16 1 0 0,-48 17-74 0 0,0-1-1 0 0,-1 0 1 0 0,1 0-1 0 0,-1-1 1 0 0,-1 0-1 0 0,1-1 1 0 0,-1 0 0 0 0,0-1-1 0 0,-1 0 1 0 0,12-16-1 0 0,-14 14 2 0 0,1-7 1 0 0,-8 14 2 0 0,-1 2 4 0 0,1 2-8 0 0,0-1 0 0 0,0 1 1 0 0,-1 0-1 0 0,1-1 0 0 0,0 1 0 0 0,-1 0 1 0 0,1-1-1 0 0,0 1 0 0 0,-1 0 1 0 0,1 0-1 0 0,0-1 0 0 0,-1 1 0 0 0,1 0 1 0 0,-1 0-1 0 0,1 0 0 0 0,0 0 0 0 0,-1 0 1 0 0,1-1-1 0 0,-1 1 0 0 0,1 0 1 0 0,-1 0-1 0 0,1 0 0 0 0,0 0 0 0 0,-1 0 1 0 0,1 0-1 0 0,-1 1 0 0 0,1-1 1 0 0,-4 0-14 0 0,0 1 0 0 0,1 0 1 0 0,-1 0-1 0 0,1 1 0 0 0,-1-1 1 0 0,1 1-1 0 0,0 0 0 0 0,-1-1 1 0 0,1 2-1 0 0,0-1 0 0 0,-5 5 1 0 0,1-2-5 0 0,-16 14-27 0 0,1 1-1 0 0,1 1 0 0 0,1 0 0 0 0,1 2 0 0 0,0 0 0 0 0,2 1 0 0 0,-15 29 0 0 0,-1 7-193 0 0,-47 125 0 0 0,18 35-802 0 0,23-71 334 0 0,35-137 608 0 0,-15 56-896 0 0,-4-1 0 0 0,-34 69 1 0 0,45-114 968 0 0,0 0 1 0 0,-2-1 0 0 0,-26 32 0 0 0,28-39 394 0 0,0-2 0 0 0,-1 0 0 0 0,-1-1-1 0 0,1 0 1 0 0,-2-1 0 0 0,-17 10 0 0 0,28-18-247 0 0,1 0 0 0 0,-1 0 0 0 0,0-1 0 0 0,0 1 0 0 0,1-1 0 0 0,-1 0 0 0 0,0 0 0 0 0,-1 0 0 0 0,1 0 0 0 0,0-1 0 0 0,-4 0 0 0 0,6 0-80 0 0,0 0-1 0 0,0-1 1 0 0,0 1 0 0 0,0-1-1 0 0,0 0 1 0 0,1 1-1 0 0,-1-1 1 0 0,0 0 0 0 0,0 0-1 0 0,1 0 1 0 0,-1 0 0 0 0,1 0-1 0 0,-1-1 1 0 0,1 1-1 0 0,-1 0 1 0 0,1-1 0 0 0,0 1-1 0 0,0-1 1 0 0,0 1-1 0 0,0-1 1 0 0,0 0 0 0 0,0 1-1 0 0,0-1 1 0 0,0 0 0 0 0,0-2-1 0 0,-2-4 21 0 0,1-1 0 0 0,0 1 0 0 0,1 0 0 0 0,0 0 0 0 0,0-1 0 0 0,1 1 0 0 0,0 0 0 0 0,1-1 0 0 0,-1 1 1 0 0,3-10-1 0 0,4-11 52 0 0,14-42 0 0 0,-17 58-74 0 0,22-54-83 0 0,59-108 1 0 0,-32 69-887 0 0,-21 39-116 0 0,-2 4-39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2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9 6911 0 0,'0'0'315'0'0,"-2"-1"-7"0"0,-2 0-230 0 0,0 0 1 0 0,0-1-1 0 0,1 1 1 0 0,-1 1-1 0 0,-1-1 0 0 0,1 0 1 0 0,0 1-1 0 0,0 0 1 0 0,-5 0-1 0 0,6 1 409 0 0,1-1 0 0 0,-1 1 0 0 0,1 0 0 0 0,0 0-1 0 0,-1 0 1 0 0,1 0 0 0 0,0 0 0 0 0,0 0 0 0 0,0 0 0 0 0,0 1 0 0 0,0-1 0 0 0,0 1-1 0 0,0 0 1 0 0,0-1 0 0 0,0 1 0 0 0,1 0 0 0 0,-3 4 0 0 0,-2 3 375 0 0,1-1 0 0 0,1 1 0 0 0,-1 1 0 0 0,2-1 1 0 0,-5 16-1 0 0,-8 53-445 0 0,5-22 446 0 0,6-30-617 0 0,3-18-161 0 0,1 1 0 0 0,-1-1-1 0 0,-1 1 1 0 0,1-1 0 0 0,-1 0 0 0 0,-1 1-1 0 0,0-2 1 0 0,0 1 0 0 0,-7 10-1 0 0,1-5-312 0 0,-1-1-1 0 0,0 0 0 0 0,0-1 1 0 0,-1-1-1 0 0,0 0 0 0 0,-1 0 1 0 0,0-1-1 0 0,-1-1 0 0 0,-24 11 1 0 0,36-18-1023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7 345 12295 0 0,'0'0'1112'0'0,"0"-1"-917"0"0,-1 0-157 0 0,0 0 0 0 0,1 0 0 0 0,-1 0 0 0 0,1 0 1 0 0,-1 0-1 0 0,1 0 0 0 0,-1 0 0 0 0,1 0 0 0 0,0 0 0 0 0,-1 0 0 0 0,1 0 0 0 0,0 0 1 0 0,0-1-1 0 0,0 1 0 0 0,0 0 0 0 0,0 0 0 0 0,0 0 0 0 0,0 0 0 0 0,0 0 0 0 0,1 0 1 0 0,-1 0-1 0 0,0-1 0 0 0,1 1 0 0 0,-1 0 0 0 0,1 0 0 0 0,-1 0 0 0 0,1 0 0 0 0,0-1 1 0 0,1-1 167 0 0,12-19 452 0 0,1 0 0 0 0,1 1 0 0 0,20-21 0 0 0,-6 8-133 0 0,-17 19-334 0 0,0 1 0 0 0,1 1 0 0 0,1 0 0 0 0,0 1 0 0 0,1 1-1 0 0,0 0 1 0 0,1 1 0 0 0,20-9 0 0 0,-15 10-90 0 0,1 0 1 0 0,-1 2-1 0 0,2 0 0 0 0,-1 1 0 0 0,1 2 1 0 0,28-2-1 0 0,-43 5-44 0 0,0 1 1 0 0,-1 0 0 0 0,1 0-1 0 0,0 1 1 0 0,0 1 0 0 0,0-1-1 0 0,11 5 1 0 0,-17-5-23 0 0,1 0 0 0 0,-1 1 1 0 0,0 0-1 0 0,1-1 0 0 0,-1 1 0 0 0,0 0 0 0 0,0 0 1 0 0,0 1-1 0 0,0-1 0 0 0,0 1 0 0 0,-1 0 0 0 0,1-1 1 0 0,-1 1-1 0 0,1 0 0 0 0,-1 0 0 0 0,0 1 1 0 0,0-1-1 0 0,-1 0 0 0 0,3 7 0 0 0,-2-2-11 0 0,0 0 0 0 0,-1 0 1 0 0,0 0-1 0 0,0 0 0 0 0,-1 1 0 0 0,0-1 0 0 0,-1 0 0 0 0,0 0 0 0 0,0 0 0 0 0,0 0 1 0 0,-1 0-1 0 0,-1 0 0 0 0,-5 15 0 0 0,-4 2 126 0 0,0 0-1 0 0,-29 40 1 0 0,34-54-117 0 0,0-1 1 0 0,0-1 0 0 0,-2 1-1 0 0,1-1 1 0 0,-1-1-1 0 0,0 1 1 0 0,-1-1-1 0 0,1-1 1 0 0,-2 0 0 0 0,1 0-1 0 0,-1-1 1 0 0,0-1-1 0 0,0 0 1 0 0,-1 0-1 0 0,1-1 1 0 0,-16 4-1 0 0,-76 13-111 0 0,-15 4-3783 0 0,116-24 2411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2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40 312 13359 0 0,'0'0'4007'0'0,"0"3"-2588"0"0,0-1-1219 0 0,0 1 1 0 0,0-1-1 0 0,0 1 1 0 0,-1-1 0 0 0,1 1-1 0 0,-1-1 1 0 0,0 1-1 0 0,1-1 1 0 0,-1 0 0 0 0,0 1-1 0 0,0-1 1 0 0,-2 3 0 0 0,1-4-3 0 0,-1 0 85 0 0,3-1-217 0 0,-1 1-1 0 0,1-1 1 0 0,-1 0-1 0 0,1 0 1 0 0,-1 0 0 0 0,0 1-1 0 0,1-1 1 0 0,-1 0 0 0 0,1 0-1 0 0,-1 0 1 0 0,1 0-1 0 0,-1 0 1 0 0,0 0 0 0 0,1 0-1 0 0,-1 0 1 0 0,1 0 0 0 0,-2 0-1 0 0,1-1-33 0 0,0 0 0 0 0,0 0 0 0 0,0 1 0 0 0,0-1 0 0 0,0 0 0 0 0,0 0 0 0 0,0 0 0 0 0,0 0 0 0 0,1 0-1 0 0,-1 0 1 0 0,0 0 0 0 0,0 0 0 0 0,1 0 0 0 0,-1-1 0 0 0,1 1 0 0 0,-1 0 0 0 0,1 0 0 0 0,0-1 0 0 0,0 1 0 0 0,-1 0 0 0 0,1-2 0 0 0,0 0-6 0 0,1 1 1 0 0,-1-1-1 0 0,0 1 1 0 0,1-1-1 0 0,0 1 1 0 0,0 0-1 0 0,0 0 1 0 0,0-1-1 0 0,0 1 1 0 0,2-4 0 0 0,5-3 10 0 0,-1-1 0 0 0,1 1 0 0 0,16-14 0 0 0,-24 23-36 0 0,66-57 7 0 0,127-84 0 0 0,-183 134 35 0 0,1 1 0 0 0,-1 0 0 0 0,1 1 0 0 0,0 0-1 0 0,1 1 1 0 0,-1 0 0 0 0,1 1 0 0 0,-1 0 0 0 0,1 1 0 0 0,0 0 0 0 0,0 1 0 0 0,22 1-1 0 0,-32 0-6 0 0,1 0 0 0 0,-1 0 0 0 0,1 1 0 0 0,-1-1 0 0 0,0 1 0 0 0,1-1-1 0 0,-1 1 1 0 0,0 0 0 0 0,0 0 0 0 0,0 0 0 0 0,1 0 0 0 0,-1 0-1 0 0,0 1 1 0 0,0-1 0 0 0,-1 1 0 0 0,1-1 0 0 0,0 1 0 0 0,0 0 0 0 0,-1-1-1 0 0,1 1 1 0 0,1 3 0 0 0,-2-1-14 0 0,1-1-1 0 0,-1 0 0 0 0,0 0 1 0 0,-1 1-1 0 0,1-1 0 0 0,-1 1 1 0 0,1-1-1 0 0,-1 0 1 0 0,0 1-1 0 0,0-1 0 0 0,-1 1 1 0 0,1-1-1 0 0,-1 0 0 0 0,-1 6 1 0 0,-3 10-19 0 0,-2-1-1 0 0,0 0 1 0 0,0 0 0 0 0,-14 20 0 0 0,-46 66-4 0 0,8-13-14 0 0,12-10-850 0 0,46-81 774 0 0,1 1-1 0 0,-1-1 1 0 0,1 1-1 0 0,0 0 1 0 0,-1-1-1 0 0,1 1 1 0 0,0 0-1 0 0,0-1 1 0 0,0 1-1 0 0,-1 0 1 0 0,1-1-1 0 0,0 1 1 0 0,0 0-1 0 0,0-1 0 0 0,0 1 1 0 0,0 1-1 0 0,1 0-409 0 0,-2 1-1474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2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394 133 18511 0 0,'0'0'1683'0'0,"2"-2"-1390"0"0,4-9-183 0 0,-5 8 284 0 0,0 0 113 0 0,-1-1-389 0 0,-1 0-1 0 0,1 0 1 0 0,0 0-1 0 0,-1 0 1 0 0,0 0 0 0 0,0 0-1 0 0,0 0 1 0 0,-1 0 0 0 0,1 0-1 0 0,-1 0 1 0 0,0 1 0 0 0,0-1-1 0 0,0 1 1 0 0,0-1 0 0 0,-1 1-1 0 0,1 0 1 0 0,-1 0 0 0 0,-5-5-1 0 0,4 4-52 0 0,-1 0-1 0 0,0 0 0 0 0,0 1 0 0 0,0-1 0 0 0,0 1 0 0 0,-1 0 0 0 0,1 1 0 0 0,-1-1 1 0 0,0 1-1 0 0,1 0 0 0 0,-1 0 0 0 0,-7 0 0 0 0,9 2-57 0 0,0 0 1 0 0,0 0-1 0 0,-1 0 0 0 0,1 0 1 0 0,0 1-1 0 0,0 0 0 0 0,-1 0 1 0 0,1 0-1 0 0,0 1 0 0 0,0-1 1 0 0,-4 3-1 0 0,-3 2-13 0 0,0 1 0 0 0,-13 9-1 0 0,-8 7-23 0 0,3-3 3 0 0,1 1 1 0 0,1 1 0 0 0,-26 27-1 0 0,40-32-15 0 0,4-1 31 0 0,8-15 10 0 0,1 0 0 0 0,-1 0 0 0 0,1 0 0 0 0,0 0 0 0 0,0 0 0 0 0,0 1 0 0 0,0-1 0 0 0,0 0 0 0 0,0 0 0 0 0,0 0 0 0 0,0 3 0 0 0,0-3-3 0 0,1 0-1 0 0,-1 0 1 0 0,1 0 0 0 0,-1 1-1 0 0,1-1 1 0 0,0 0 0 0 0,-1 0-1 0 0,1 0 1 0 0,0 0-1 0 0,1 1 1 0 0,1 0 1 0 0,-1 0 1 0 0,1 0-1 0 0,0 0 1 0 0,-1-1-1 0 0,1 1 0 0 0,0-1 1 0 0,0 0-1 0 0,0 0 0 0 0,0 0 1 0 0,0 0-1 0 0,0 0 0 0 0,0-1 1 0 0,1 1-1 0 0,-1-1 0 0 0,0 0 1 0 0,0 0-1 0 0,5-1 0 0 0,6 0-8 0 0,1-2-1 0 0,20-5 0 0 0,-28 6 11 0 0,73-19 1 0 0,-64 18 0 0 0,-15 2 0 0 0,0 1 0 0 0,0 0 0 0 0,0 0 0 0 0,0 0 0 0 0,0 0 0 0 0,0 0 0 0 0,0 0 0 0 0,-1 0 0 0 0,1 1 0 0 0,0-1 0 0 0,0 0 0 0 0,0 0 0 0 0,1 1 0 0 0,7 11 0 0 0,-4 4 0 0 0,-5-12 3 0 0,1 0 1 0 0,-2 1-1 0 0,1-1 0 0 0,0 1 1 0 0,-1-1-1 0 0,0 0 0 0 0,0 0 0 0 0,0 1 1 0 0,-2 3-1 0 0,-7 26 17 0 0,7-23-30 0 0,3-9-97 0 0,15-1-157 0 0,-11-2 102 0 0,0 1-1 0 0,0-1 1 0 0,0 0 0 0 0,0 0 0 0 0,0-1-1 0 0,-1 1 1 0 0,1-1 0 0 0,6-4-1 0 0,27-20-2113 0 0,-14 7 981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2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16 4143 0 0,'2'-1'191'0'0,"17"-14"7520"0"0,-18 18-6781 0 0,0 0 0 0 0,0 0 0 0 0,-1 0-1 0 0,1 0 1 0 0,-1 0 0 0 0,1 0 0 0 0,-1 5 0 0 0,-5 24 1579 0 0,0-15-2264 0 0,-13 27 0 0 0,16-39 27 0 0,-227 500 2572 0 0,39-146-2741 0 0,165-315-186 0 0,17-30-34 0 0,1-3-151 0 0,1 0 0 0 0,0 1 0 0 0,-8 23 0 0 0,13-33-502 0 0,5-3-2436 0 0,15-5 1503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2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 11519 0 0,'-2'1'5484'0'0,"-25"20"-1141"0"0,-15 13-2601 0 0,-25 20-1479 0 0,38-33 4 0 0,-39 22 1 0 0,32-25-210 0 0,19-10-55 0 0,1 1 0 0 0,0 0 0 0 0,-27 21 0 0 0,42-29-56 0 0,53 24-372 0 0,-25-13 304 0 0,0 2 0 0 0,0 0 0 0 0,43 33 0 0 0,-35-18 103 0 0,61 65 1 0 0,-78-74 213 0 0,-11-13 71 0 0,0 0 0 0 0,-1 1 0 0 0,8 11 0 0 0,-12-15-183 0 0,-1-1 1 0 0,0 1-1 0 0,-1 0 0 0 0,1-1 1 0 0,-1 1-1 0 0,1 0 0 0 0,-1 0 0 0 0,0-1 1 0 0,0 1-1 0 0,-2 7 0 0 0,2-7-70 0 0,-1-1 12 0 0,-1 0 0 0 0,1 0 0 0 0,0-1 0 0 0,-1 1 0 0 0,1 0 0 0 0,-1 0 0 0 0,0-1 0 0 0,0 1 0 0 0,0-1 0 0 0,0 0 0 0 0,0 1-1 0 0,-1-1 1 0 0,1 0 0 0 0,-1 0 0 0 0,-2 1 0 0 0,-3 3 87 0 0,-1-1 1 0 0,1-1-1 0 0,-1 1 0 0 0,0-1 0 0 0,-10 2 1 0 0,-50 12 424 0 0,51-13-451 0 0,-13 1-425 0 0,-1-1-1 0 0,1-1 0 0 0,-1-2 1 0 0,-40-1-1 0 0,64-2 450 0 0,0-1-1 0 0,1 1 1 0 0,0-1-1 0 0,-1 0 0 0 0,1-1 1 0 0,-8-3-1 0 0,14 5-136 0 0,0 1-1 0 0,1-1 0 0 0,-1 1 0 0 0,0-1 1 0 0,1 1-1 0 0,-1-1 0 0 0,1 0 0 0 0,-1 1 1 0 0,1-1-1 0 0,-1 0 0 0 0,1 1 0 0 0,-1-1 1 0 0,1 0-1 0 0,-1 0 0 0 0,1 0 0 0 0,0 1 1 0 0,0-1-1 0 0,0 0 0 0 0,-1-1 0 0 0,1 0-60 0 0,-2-2-164 0 0,1 0-1 0 0,0 1 1 0 0,0-1 0 0 0,1 0 0 0 0,-1 0 0 0 0,1 0 0 0 0,0-6-1 0 0,3-11-1593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2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12439 0 0,'0'0'5872'0'0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3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40 8087 0 0,'3'-1'367'0'0,"0"0"-249"0"0,-4 1-62 0 0,28-20 433 0 0,-5 2 11456 0 0,-20 21-11561 0 0,-2 0-337 0 0,1 0 1 0 0,0 0 0 0 0,-1 0-1 0 0,1 1 1 0 0,-1-1 0 0 0,0 0-1 0 0,0 0 1 0 0,0 1 0 0 0,-1-1-1 0 0,1 0 1 0 0,-1 0 0 0 0,0 0-1 0 0,0 0 1 0 0,0 0-1 0 0,0 0 1 0 0,0 0 0 0 0,-2 3-1 0 0,-5 10 96 0 0,-20 27 0 0 0,22-34-94 0 0,-110 155 293 0 0,42-64-1685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4607 0 0,'0'0'200'0'0,"0"16"48"0"0,-2 1-248 0 0,0 2 0 0 0,2 3 0 0 0,0 3-2000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3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182 248 4607 0 0,'-1'3'354'0'0,"-2"4"-283"0"0,1-1 0 0 0,-1 1 0 0 0,-5 6 0 0 0,4-6 553 0 0,-1 0 0 0 0,0-1 0 0 0,0 0 0 0 0,0 0 0 0 0,-1 0 1 0 0,1 0-1 0 0,-2-1 0 0 0,1 0 0 0 0,0 0 0 0 0,-1-1 0 0 0,0 0 0 0 0,0 0 1 0 0,0-1-1 0 0,-1 1 0 0 0,1-2 0 0 0,-1 1 0 0 0,-12 2 0 0 0,18-5-478 0 0,0 0 0 0 0,1 1-1 0 0,-1-1 1 0 0,0 0 0 0 0,0 0 0 0 0,0-1-1 0 0,1 1 1 0 0,-1 0 0 0 0,0 0-1 0 0,0-1 1 0 0,0 1 0 0 0,1-1 0 0 0,-1 0-1 0 0,-2 0 1 0 0,3 0-52 0 0,1 0 0 0 0,-1 0 0 0 0,0 1 0 0 0,0-1 0 0 0,0 0 0 0 0,1 0 0 0 0,-1 0 0 0 0,0 0 0 0 0,1 1 0 0 0,-1-1 0 0 0,1 0 0 0 0,-1 0 0 0 0,1 0 0 0 0,-1-1 0 0 0,1 1 0 0 0,0 0 0 0 0,-1-2 0 0 0,1 0 15 0 0,0 0 0 0 0,0 0 0 0 0,0 0 0 0 0,1 0 0 0 0,-1 0-1 0 0,1 0 1 0 0,0 0 0 0 0,0 0 0 0 0,0 0 0 0 0,0 0 0 0 0,0 0-1 0 0,1 0 1 0 0,-1 0 0 0 0,4-4 0 0 0,14-16 77 0 0,0 1 1 0 0,2 1 0 0 0,0 0-1 0 0,48-33 1 0 0,-31 28-337 0 0,2 2 0 0 0,61-28-1 0 0,-76 40 133 0 0,0 2-1 0 0,1 1 0 0 0,0 2 0 0 0,46-9 0 0 0,-60 15 125 0 0,0 0 0 0 0,1 1 1 0 0,-1 0-1 0 0,0 1 0 0 0,1 0 1 0 0,-1 1-1 0 0,0 0 0 0 0,0 1 1 0 0,0 0-1 0 0,-1 1 0 0 0,19 9 1 0 0,-28-12-99 0 0,0 0 1 0 0,0 1 0 0 0,0-1-1 0 0,0 1 1 0 0,0-1-1 0 0,0 1 1 0 0,-1 0 0 0 0,1-1-1 0 0,-1 1 1 0 0,1 0 0 0 0,-1 0-1 0 0,0 0 1 0 0,0 0-1 0 0,0 0 1 0 0,0 0 0 0 0,0 1-1 0 0,1 3 1 0 0,-1-2 12 0 0,-1 0 1 0 0,0-1-1 0 0,0 1 0 0 0,0-1 1 0 0,0 1-1 0 0,-1-1 0 0 0,1 1 0 0 0,-1 0 1 0 0,0-1-1 0 0,-2 6 0 0 0,-3 4 41 0 0,-1 0 0 0 0,0 0-1 0 0,-1-1 1 0 0,-15 19-1 0 0,7-13-422 0 0,0-1 0 0 0,-34 26 0 0 0,7-6-437 0 0,41-34 290 0 0,-4 3 132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327 491 3679 0 0,'1'2'284'0'0,"2"5"83"0"0,-1-1 0 0 0,0 1-1 0 0,0 0 1 0 0,1 8 0 0 0,-3-12 54 0 0,0-1 0 0 0,0 0 0 0 0,0 0-1 0 0,0 0 1 0 0,0 0 0 0 0,-1 0 0 0 0,1 0 0 0 0,-1 0 0 0 0,1 0 0 0 0,-1 0 0 0 0,0 0 0 0 0,0 0 0 0 0,0 0-1 0 0,0 0 1 0 0,0 0 0 0 0,0 0 0 0 0,-1-1 0 0 0,-2 4 0 0 0,3-4-200 0 0,-1 0 1 0 0,0 0-1 0 0,0 0 0 0 0,0 0 0 0 0,0 0 1 0 0,0 0-1 0 0,0-1 0 0 0,0 1 1 0 0,0-1-1 0 0,0 1 0 0 0,0-1 0 0 0,-3 0 1 0 0,-1 1 268 0 0,-4 0-27 0 0,-1 0 0 0 0,1-1 0 0 0,-1 0 1 0 0,1-1-1 0 0,-1 0 0 0 0,1-1 1 0 0,-1 0-1 0 0,1 0 0 0 0,0-1 0 0 0,-14-6 1 0 0,0-2 20 0 0,0-1 0 0 0,-43-30-1 0 0,63 40-474 0 0,1 0-1 0 0,-1-1 1 0 0,1 0-1 0 0,0 0 1 0 0,0 0-1 0 0,0 0 1 0 0,0 0-1 0 0,0 0 1 0 0,1-1-1 0 0,0 0 1 0 0,0 1-1 0 0,0-1 1 0 0,0 0-1 0 0,0 0 1 0 0,1 0-1 0 0,-1 0 0 0 0,1 0 1 0 0,0 0-1 0 0,1-1 1 0 0,-1 1-1 0 0,1 0 1 0 0,-1 0-1 0 0,1-1 1 0 0,1 1-1 0 0,-1 0 1 0 0,1 0-1 0 0,-1-1 1 0 0,1 1-1 0 0,0 0 1 0 0,1 0-1 0 0,-1 0 1 0 0,1 0-1 0 0,2-4 0 0 0,5-10-13 0 0,2 0-1 0 0,0 1 0 0 0,1 0 0 0 0,1 1 0 0 0,0 0 0 0 0,28-25 0 0 0,103-72-339 0 0,-144 112 344 0 0,35-24-103 0 0,46-25 1 0 0,-70 44 86 0 0,1 0-1 0 0,0 1 1 0 0,1 0 0 0 0,-1 1 0 0 0,1 0 0 0 0,-1 1-1 0 0,1 1 1 0 0,20-2 0 0 0,-24 4 78 0 0,1 0 1 0 0,-1 0-1 0 0,0 1 0 0 0,1 0 0 0 0,-1 1 1 0 0,0 0-1 0 0,11 4 0 0 0,-15-4-26 0 0,-1 0 0 0 0,1 0 0 0 0,-1 1 0 0 0,0-1 0 0 0,0 1-1 0 0,0 0 1 0 0,0 0 0 0 0,0 1 0 0 0,0-1 0 0 0,-1 1 0 0 0,0 0 0 0 0,0 0-1 0 0,0 0 1 0 0,0 0 0 0 0,2 5 0 0 0,-2-1-14 0 0,1 0 0 0 0,-1-1 1 0 0,-1 1-1 0 0,0 0 0 0 0,0 0 0 0 0,0 1 0 0 0,-1-1 0 0 0,0 0 1 0 0,-1 0-1 0 0,0 1 0 0 0,0-1 0 0 0,-1 0 0 0 0,0 0 0 0 0,0 1 0 0 0,-1-1 1 0 0,0 0-1 0 0,0 0 0 0 0,-5 10 0 0 0,2-7 3 0 0,0-1 0 0 0,-1 0 0 0 0,0-1 0 0 0,0 1-1 0 0,-1-1 1 0 0,0 0 0 0 0,0-1 0 0 0,-1 0 0 0 0,-1 0 0 0 0,1-1 0 0 0,-1 0-1 0 0,0 0 1 0 0,-11 5 0 0 0,-5 1-224 0 0,-2-1-1 0 0,-37 12 1 0 0,-59 11-770 0 0,94-28 818 0 0,27-6 109 0 0,-71 16-1425 0 0,64-16 902 0 0,-1 0-1 0 0,1 0 1 0 0,-1-1-1 0 0,0 0 0 0 0,-13-2 1 0 0,21 2-999 0 0,-5-9-2189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8 5983 0 0,'0'0'464'0'0,"2"-1"-305"0"0,10-5 9810 0 0,-12 9-9435 0 0,1 5-392 0 0,0-1 0 0 0,-1 0 0 0 0,-1 1 0 0 0,1-1 0 0 0,-1 0 0 0 0,0 0 0 0 0,-1 0 0 0 0,0 1 0 0 0,-3 8 0 0 0,-31 64 576 0 0,31-71-640 0 0,-44 84 507 0 0,-69 94 0 0 0,-17-16-391 0 0,-14-10-88 0 0,64-70-26 0 0,20-13-640 0 0,63-76-261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5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17047 0 0,'0'0'7860'0'0,"0"1"-7713"0"0,-3 8-137 0 0,0 0 1 0 0,0 0-1 0 0,-1 0 1 0 0,0-1-1 0 0,0 0 1 0 0,-6 8-1 0 0,-3 6-2 0 0,-1 2-192 0 0,-30 36 0 0 0,7-9-88 0 0,36-49-21 0 0,12-3-8339 0 0,5-4 1909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1839 0 0,'0'0'7000'0'0,"1"3"-5858"0"0,-1-3-743 0 0,1 1-1 0 0,-1 0 1 0 0,0 0 0 0 0,0 0 0 0 0,0-1 0 0 0,1 1 0 0 0,-1 0 0 0 0,0 0 0 0 0,0 0-1 0 0,0-1 1 0 0,0 1 0 0 0,-1 0 0 0 0,1 0 0 0 0,0 0 0 0 0,0 0 0 0 0,0-1 0 0 0,-1 3 0 0 0,-6 6 4019 0 0,0-2-5752 0 0,-59 48 2635 0 0,-26 25-1336 0 0,54-40 67 0 0,1 2 1 0 0,2 2-1 0 0,2 2 0 0 0,2 0 0 0 0,2 2 0 0 0,-24 55 1 0 0,47-88 17 0 0,0-1 0 0 0,1 2 0 0 0,0-1 0 0 0,-3 25 0 0 0,7-33 20 0 0,0 0-1 0 0,1-1 0 0 0,0 1 0 0 0,0 0 1 0 0,1-1-1 0 0,0 1 0 0 0,0-1 0 0 0,0 1 0 0 0,1-1 1 0 0,0 1-1 0 0,0-1 0 0 0,0 0 0 0 0,6 10 0 0 0,-3-8 67 0 0,1 0-1 0 0,0 0 0 0 0,0-1 0 0 0,1 0 0 0 0,-1 0 0 0 0,2 0 1 0 0,-1-1-1 0 0,1 0 0 0 0,0 0 0 0 0,10 5 0 0 0,-5-5-26 0 0,1 0 1 0 0,-1-1-1 0 0,1 0 0 0 0,1-1 0 0 0,-1 0 0 0 0,16 1 0 0 0,-14-3-42 0 0,-1-4-54 0 0,-13 1-169 0 0,0 1-1 0 0,0-1 1 0 0,0 0 0 0 0,-1 0-1 0 0,1 0 1 0 0,0 0 0 0 0,0 0-1 0 0,-1 0 1 0 0,1 0 0 0 0,-1-1-1 0 0,1 1 1 0 0,-1 0 0 0 0,0-1-1 0 0,1 1 1 0 0,-1-1 0 0 0,0 0-1 0 0,2-3 1 0 0,0-3-717 0 0,0 0 1 0 0,0 0-1 0 0,2-9 0 0 0,-3 9-28 0 0,0 1-1 0 0,0 0 0 0 0,6-10 0 0 0,-1 4-346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2303 0 0,'2'-1'102'0'0,"10"-1"-1"0"0,-10 3-55 0 0,-1-1-1 0 0,0 0 1 0 0,0 0-1 0 0,0 1 1 0 0,0-1 0 0 0,0 0-1 0 0,0 1 1 0 0,0-1-1 0 0,0 1 1 0 0,2 1-1 0 0,2 2 1555 0 0,0 1 0 0 0,0 1 0 0 0,0-1 0 0 0,-1 1 0 0 0,0 0 0 0 0,0 0 0 0 0,4 10 0 0 0,12 16 1182 0 0,-17-28-2590 0 0,0 0 0 0 0,0-1 1 0 0,0 1-1 0 0,0-1 0 0 0,1 0 0 0 0,0 0 1 0 0,-1-1-1 0 0,1 1 0 0 0,0-1 1 0 0,0 1-1 0 0,1-1 0 0 0,5 2 1 0 0,-3-2 64 0 0,0-1-1 0 0,1 1 1 0 0,-1-1 0 0 0,0-1 0 0 0,0 0 0 0 0,1 0-1 0 0,9-1 1 0 0,-4 0 2 0 0,17-1 26 0 0,0-2 0 0 0,0 0-1 0 0,-1-2 1 0 0,38-14 0 0 0,-66 20-310 0 0,0 0 0 0 0,0 0 0 0 0,-1 0 0 0 0,1 0 0 0 0,0-1 0 0 0,-1 1 0 0 0,1 0 0 0 0,-1-1 0 0 0,1 1 0 0 0,0 0 0 0 0,-1-1 0 0 0,1 1 0 0 0,-1-1 1 0 0,1 1-1 0 0,-1-1 0 0 0,2 0 0 0 0,-3 1-4 0 0,1 0 0 0 0,0-1 0 0 0,0 1 0 0 0,0 0 1 0 0,0 0-1 0 0,-1-1 0 0 0,1 1 0 0 0,0 0 0 0 0,0 0 1 0 0,0 0-1 0 0,-1-1 0 0 0,1 1 0 0 0,0 0 0 0 0,0 0 1 0 0,-1 0-1 0 0,1 0 0 0 0,0 0 0 0 0,-1 0 0 0 0,1 0 1 0 0,0-1-1 0 0,0 1 0 0 0,-1 0 0 0 0,1 0 0 0 0,0 0 0 0 0,-1 0 1 0 0,-25-1-695 0 0,10 3 646 0 0,0 1 1 0 0,0 1-1 0 0,0 0 1 0 0,1 1-1 0 0,0 1 1 0 0,0 0-1 0 0,0 1 1 0 0,0 1-1 0 0,1 0 1 0 0,1 1-1 0 0,-1 0 1 0 0,-13 13-1 0 0,0 2 108 0 0,-31 37 0 0 0,49-51 11 0 0,1 1-1 0 0,1-1 0 0 0,0 1 0 0 0,0 0 0 0 0,1 1 1 0 0,0 0-1 0 0,-4 14 0 0 0,9-24-36 0 0,0 0 0 0 0,1 0 0 0 0,-1 0 0 0 0,1 0 0 0 0,-1 0 0 0 0,1 0 0 0 0,0 0 0 0 0,0 0 0 0 0,0 0-1 0 0,0 0 1 0 0,0 0 0 0 0,0 1 0 0 0,1-1 0 0 0,-1 0 0 0 0,1 0 0 0 0,-1 0 0 0 0,1 0 0 0 0,0 0 0 0 0,0 0 0 0 0,0 0 0 0 0,0-1 0 0 0,0 1-1 0 0,0 0 1 0 0,0 0 0 0 0,1-1 0 0 0,-1 1 0 0 0,0-1 0 0 0,1 1 0 0 0,0-1 0 0 0,-1 0 0 0 0,1 1 0 0 0,0-1 0 0 0,0 0 0 0 0,-1 0 0 0 0,1 0 0 0 0,3 1 0 0 0,3 0-50 0 0,0 0 1 0 0,0 0 0 0 0,0 0-1 0 0,0-1 1 0 0,0 0 0 0 0,0-1 0 0 0,0 0-1 0 0,10-1 1 0 0,57-8-3605 0 0,94-24 0 0 0,-108 19 1187 0 0</inkml:trace>
  <inkml:trace contextRef="#ctx0" brushRef="#br0" timeOffset="1">806 245 10591 0 0,'0'0'1203'0'0,"-1"3"-664"0"0,-7 16 593 0 0,-1 0 1 0 0,-1 0 0 0 0,-1 0 0 0 0,-25 31-1 0 0,-15 24 178 0 0,23-25-1119 0 0,-54 88 1489 0 0,58-101-946 0 0,-48 55 1 0 0,15-28-83 0 0,-5 3-175 0 0,-68 96-1 0 0,127-158-688 0 0,-5 8 501 0 0,6-2-3235 0 0,5-11 1910 0 0,0 1 677 0 0,1-1 1 0 0,-1 0-1 0 0,0 0 0 0 0,1-1 1 0 0,-1 1-1 0 0,0-1 0 0 0,5-3 1 0 0,6-8-1176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1 495 13103 0 0,'11'-30'363'0'0,"1"1"0"0"0,1 0-1 0 0,29-44 1 0 0,-30 56-177 0 0,0 1 0 0 0,1 0 0 0 0,1 0 0 0 0,1 1-1 0 0,0 1 1 0 0,27-19 0 0 0,-7 10 125 0 0,2 2 0 0 0,0 2-1 0 0,1 1 1 0 0,1 2 0 0 0,62-17-1 0 0,-39 14 585 0 0,-15 3 696 0 0,2 3 1 0 0,87-14-1 0 0,-124 26-1391 0 0,-1 0 0 0 0,1 1 0 0 0,0 1 0 0 0,0 0 0 0 0,-1 0 0 0 0,1 1 0 0 0,0 0 0 0 0,-1 1 0 0 0,14 6 0 0 0,-20-7-151 0 0,0 0 0 0 0,0 1 0 0 0,0-1-1 0 0,-1 1 1 0 0,1 0 0 0 0,-1 1 0 0 0,0-1 0 0 0,0 1 0 0 0,0 0-1 0 0,0 0 1 0 0,-1 0 0 0 0,0 0 0 0 0,0 1 0 0 0,0-1 0 0 0,0 1-1 0 0,-1 0 1 0 0,1 0 0 0 0,-1 0 0 0 0,0 0 0 0 0,-1 0-1 0 0,1 0 1 0 0,0 7 0 0 0,-1-4-28 0 0,0 1-1 0 0,-1-1 1 0 0,0 1 0 0 0,0 0-1 0 0,-1-1 1 0 0,0 1 0 0 0,-1-1-1 0 0,0 1 1 0 0,-2 7 0 0 0,-1-3-16 0 0,0-1 1 0 0,-1 0 0 0 0,0 0-1 0 0,-1-1 1 0 0,-10 15 0 0 0,1-7 2 0 0,0 0 0 0 0,-2-1 0 0 0,0 0-1 0 0,-1-2 1 0 0,-36 25 0 0 0,21-20-31 0 0,-2-1 0 0 0,0-1-1 0 0,-59 20 1 0 0,26-16-252 0 0,-79 14-1 0 0,147-37 268 0 0,-76 13-411 0 0,70-12 234 0 0,0-1 1 0 0,-1 1 0 0 0,1-2-1 0 0,0 1 1 0 0,0-1 0 0 0,-1 0-1 0 0,1-1 1 0 0,-10-2-1 0 0,1-6-1789 0 0,8 0-3321 0 0,3-4-1945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69 131 10591 0 0,'0'0'819'0'0,"2"3"-250"0"0,1 1-142 0 0,0 0-1 0 0,0 0 1 0 0,0 0-1 0 0,1-1 0 0 0,0 1 1 0 0,-1-1-1 0 0,1 0 1 0 0,0 0-1 0 0,1-1 0 0 0,-1 1 1 0 0,0-1-1 0 0,1 0 1 0 0,0 0-1 0 0,-1 0 1 0 0,1-1-1 0 0,0 0 0 0 0,0 0 1 0 0,0 0-1 0 0,0 0 1 0 0,0-1-1 0 0,6 0 1 0 0,19-1 290 0 0,0-2 1 0 0,0-2-1 0 0,41-10 1 0 0,-34 5-304 0 0,55-21 1 0 0,-78 25-380 0 0,0 0 1 0 0,-1-1-1 0 0,0-1 1 0 0,0 0-1 0 0,-1-1 1 0 0,21-19-1 0 0,-31 27-45 0 0,-1 0-1 0 0,0 0 0 0 0,0 0 0 0 0,0-1 0 0 0,0 1 0 0 0,0 0 0 0 0,-1-1 1 0 0,1 1-1 0 0,0-1 0 0 0,0 1 0 0 0,-1-1 0 0 0,1 1 0 0 0,-1-1 0 0 0,0 1 1 0 0,1-1-1 0 0,-1-2 0 0 0,0 3-3 0 0,0 0-1 0 0,0 0 1 0 0,-1 0 0 0 0,1 0 0 0 0,0 1-1 0 0,-1-1 1 0 0,1 0 0 0 0,-1 0 0 0 0,1 0 0 0 0,-1 1-1 0 0,1-1 1 0 0,-1 0 0 0 0,0 0 0 0 0,1 1-1 0 0,-1-1 1 0 0,0 0 0 0 0,1 1 0 0 0,-1-1-1 0 0,0 1 1 0 0,0-1 0 0 0,0 1 0 0 0,1-1 0 0 0,-1 1-1 0 0,0 0 1 0 0,0-1 0 0 0,0 1 0 0 0,0 0-1 0 0,-2 0 1 0 0,-2-1-33 0 0,0 0 0 0 0,0 1 0 0 0,0-1 0 0 0,0 1 0 0 0,0 1 0 0 0,0-1 1 0 0,0 1-1 0 0,0 0 0 0 0,0 0 0 0 0,-8 3 0 0 0,-6 3-68 0 0,-24 13 1 0 0,25-11 35 0 0,-123 64-140 0 0,111-55 200 0 0,1 1-1 0 0,-41 35 1 0 0,44-29 58 0 0,-31 34 0 0 0,46-46-28 0 0,1 0-1 0 0,1 1 1 0 0,0 0-1 0 0,1 0 1 0 0,-7 17-1 0 0,14-28-37 0 0,0 0-1 0 0,0-1 0 0 0,0 1 1 0 0,0 0-1 0 0,1 0 1 0 0,-1 0-1 0 0,1 0 0 0 0,0 0 1 0 0,0 0-1 0 0,0 0 1 0 0,0 0-1 0 0,1 0 0 0 0,-1 0 1 0 0,1 0-1 0 0,-1 0 1 0 0,1 0-1 0 0,2 3 0 0 0,-2-4-12 0 0,0 1-1 0 0,1-1 1 0 0,-1-1-1 0 0,1 1 1 0 0,-1 0-1 0 0,1 0 0 0 0,-1 0 1 0 0,1-1-1 0 0,0 1 1 0 0,0-1-1 0 0,0 0 1 0 0,0 1-1 0 0,0-1 0 0 0,0 0 1 0 0,0 0-1 0 0,1 0 1 0 0,-1 0-1 0 0,0-1 1 0 0,0 1-1 0 0,1-1 0 0 0,4 1 1 0 0,36-2-6788 0 0,-18-1 125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47 280 2303 0 0,'0'0'12662'0'0,"-1"3"-11190"0"0,-4 5-929 0 0,0 0 0 0 0,-1 0 0 0 0,-9 10 0 0 0,11-12-282 0 0,4-6-194 0 0,-1 0 1 0 0,1 0-1 0 0,0 1 0 0 0,0-1 1 0 0,0 0-1 0 0,0 1 1 0 0,0-1-1 0 0,-1 0 0 0 0,1 0 1 0 0,0 0-1 0 0,0 1 1 0 0,-1-1-1 0 0,1 0 1 0 0,0 0-1 0 0,0 0 0 0 0,-1 1 1 0 0,1-1-1 0 0,0 0 1 0 0,0 0-1 0 0,-1 0 0 0 0,1 0 1 0 0,0 0-1 0 0,-1 0 1 0 0,1 0-1 0 0,0 0 0 0 0,-1 0 1 0 0,1 0-1 0 0,0 0 1 0 0,0 0-1 0 0,-1 0 0 0 0,1 0 1 0 0,0 0-1 0 0,-1 0 1 0 0,1 0-1 0 0,0 0 0 0 0,-1 0 1 0 0,1 0-1 0 0,94-98 1918 0 0,-52 57-1626 0 0,-9 8-269 0 0,2 1 0 0 0,42-29 0 0 0,-64 52-91 0 0,0 0 1 0 0,0 1-1 0 0,1 1 1 0 0,1 0-1 0 0,-1 1 1 0 0,1 1-1 0 0,0 0 1 0 0,0 1-1 0 0,0 0 1 0 0,18-1-1 0 0,-28 4 0 0 0,0 1 0 0 0,-1 0 0 0 0,1 0 1 0 0,-1 1-1 0 0,1-1 0 0 0,-1 1 0 0 0,1 0 0 0 0,-1 0 0 0 0,1 0 0 0 0,-1 1 0 0 0,0-1 0 0 0,0 1 1 0 0,0 0-1 0 0,6 4 0 0 0,-6 0-53 0 0,-1 3 50 0 0,0 0 0 0 0,-1 1 0 0 0,0-1-1 0 0,0 1 1 0 0,-1 0 0 0 0,0 0-1 0 0,-1-1 1 0 0,0 1 0 0 0,-1 0-1 0 0,-2 14 1 0 0,0-7-1 0 0,-1 0 0 0 0,-1-1-1 0 0,0 1 1 0 0,-2-1 0 0 0,-9 21 0 0 0,-13 9-13 0 0,13-24 21 0 0,7-8-3 0 0,-6 6-149 0 0,14-18-627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68 505 12151 0 0,'3'0'555'0'0,"8"2"-97"0"0,-3 0-359 0 0,0-1 0 0 0,0 1 0 0 0,14 6-1 0 0,-13-4-850 0 0,9 1 10997 0 0,-24-11-9615 0 0,-94-74 1024 0 0,95 76-1645 0 0,1 0 0 0 0,0 0 0 0 0,0-1 0 0 0,0 0 0 0 0,0 0 0 0 0,1 0 0 0 0,0 0-1 0 0,0 0 1 0 0,1-1 0 0 0,-1 1 0 0 0,1-1 0 0 0,0 1 0 0 0,1-1 0 0 0,-1 0 0 0 0,1 0 0 0 0,0 0-1 0 0,1 0 1 0 0,-1 0 0 0 0,1 0 0 0 0,1-7 0 0 0,0 4-5 0 0,1 0 0 0 0,0-1 0 0 0,0 1 0 0 0,1 0 0 0 0,1 1 0 0 0,-1-1 0 0 0,1 1 0 0 0,1-1 0 0 0,-1 1 0 0 0,2 0 0 0 0,-1 1 0 0 0,9-10 0 0 0,8-7-53 0 0,1 2-1 0 0,1 0 1 0 0,1 2-1 0 0,1 0 1 0 0,1 2-1 0 0,0 1 1 0 0,45-20-1 0 0,-62 33 44 0 0,1 0 1 0 0,-1 0-1 0 0,1 1 0 0 0,0 1 1 0 0,1-1-1 0 0,-1 2 0 0 0,0 0 1 0 0,19 0-1 0 0,-21 2 3 0 0,0 0 1 0 0,0 0-1 0 0,-1 1 0 0 0,1 0 0 0 0,-1 1 1 0 0,1-1-1 0 0,-1 2 0 0 0,0-1 0 0 0,0 1 1 0 0,0 1-1 0 0,12 8 0 0 0,-15-9 13 0 0,1 1 0 0 0,-1 0 0 0 0,0 0 0 0 0,0 0 0 0 0,0 1 0 0 0,-1 0 0 0 0,0 0 0 0 0,0 0 0 0 0,0 0 0 0 0,-1 0 0 0 0,0 1 0 0 0,0 0 0 0 0,0 0 0 0 0,-1-1 0 0 0,0 1 0 0 0,-1 1 0 0 0,1-1 0 0 0,-1 0 0 0 0,-1 0 0 0 0,1 0 0 0 0,-1 1 0 0 0,-1-1 0 0 0,0 8 0 0 0,-1 0 13 0 0,0 0 0 0 0,-1 0 0 0 0,-1 0 0 0 0,0 0 0 0 0,0-1 0 0 0,-2 0-1 0 0,0 0 1 0 0,-1 0 0 0 0,0-1 0 0 0,-1 1 0 0 0,0-2 0 0 0,-1 1 0 0 0,0-1 0 0 0,-1-1 0 0 0,-1 0 0 0 0,-11 10-1 0 0,4-8-28 0 0,1-1-1 0 0,-1-1 1 0 0,-1 0-1 0 0,0-1 1 0 0,0-1-1 0 0,-1-1 1 0 0,0-1-1 0 0,-1-1 1 0 0,1-1-1 0 0,-1 0 1 0 0,0-2-1 0 0,-34 2 1 0 0,33-5-559 0 0,0 0 0 0 0,0-2 0 0 0,0 0 0 0 0,-22-6 0 0 0,18 1-2064 0 0,3-3-4862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3 16127 0 0,'6'-1'239'0'0,"-5"1"-145"0"0,0 0 0 0 0,0-1 0 0 0,1 1 0 0 0,-1 0 0 0 0,0 0 0 0 0,0 0 0 0 0,0 0 0 0 0,0 0-1 0 0,1 0 1 0 0,-1 0 0 0 0,0 1 0 0 0,1-1 0 0 0,9 5 162 0 0,-10-4-252 0 0,0 0-1 0 0,0-1 1 0 0,0 1-1 0 0,0 0 1 0 0,0 0 0 0 0,0 0-1 0 0,0 0 1 0 0,-1 0-1 0 0,1 0 1 0 0,-1 0-1 0 0,1 1 1 0 0,0-1-1 0 0,-1 0 1 0 0,0 0 0 0 0,1 0-1 0 0,-1 1 1 0 0,0-1-1 0 0,0 0 1 0 0,1 3-1 0 0,-1-2 21 0 0,-1 1 1 0 0,1 0-1 0 0,-1-1 0 0 0,1 1 0 0 0,-1-1 0 0 0,0 1 0 0 0,0-1 0 0 0,0 1 1 0 0,-2 2-1 0 0,-3 4 63 0 0,0 1 1 0 0,-1-2-1 0 0,-12 14 1 0 0,-169 160 554 0 0,7-8 96 0 0,-89 121 1464 0 0,235-251-1962 0 0,2 2 0 0 0,1 1-1 0 0,-41 85 1 0 0,58-102-254 0 0,-1-1 0 0 0,-38 51-1 0 0,53-78-126 0 0,-6 6-2144 0 0,18-19 266 0 0,6-3-4773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8287 0 0,'0'0'1166'0'0,"2"0"427"0"0,1 1-897 0 0,0 0-1 0 0,0 1 1 0 0,0-1-1 0 0,-1 0 1 0 0,1 1-1 0 0,-1 0 1 0 0,1 0 0 0 0,-1-1-1 0 0,4 5 1 0 0,21 24 721 0 0,2 2-497 0 0,-23-27-788 0 0,-1 0 1 0 0,1 0-1 0 0,1-1 0 0 0,-1 0 0 0 0,1 0 1 0 0,-1 0-1 0 0,1-1 0 0 0,0 0 0 0 0,0 0 1 0 0,1-1-1 0 0,-1 0 0 0 0,0 0 0 0 0,1-1 1 0 0,-1 0-1 0 0,1 0 0 0 0,0-1 0 0 0,-1 1 1 0 0,1-2-1 0 0,-1 1 0 0 0,12-3 0 0 0,-8 0-25 0 0,0 0-1 0 0,0-1 0 0 0,0 0 0 0 0,0-1 1 0 0,-1 0-1 0 0,1 0 0 0 0,-2-1 0 0 0,1-1 0 0 0,0 0 1 0 0,-1 0-1 0 0,13-14 0 0 0,-13 10-94 0 0,-4-3 36 0 0,-6 2-36 0 0,1 11-12 0 0,0 0 0 0 0,-1 0 0 0 0,1 0 0 0 0,0 0 0 0 0,-1 1 0 0 0,1-1 0 0 0,-1 0 0 0 0,1 0 0 0 0,-1 1 0 0 0,0-1 0 0 0,1 0 0 0 0,-2 0 0 0 0,0 0-7 0 0,-1-1 0 0 0,0 1 1 0 0,1 0-1 0 0,-1 0 0 0 0,0 0 0 0 0,1 0 0 0 0,-1 1 1 0 0,0-1-1 0 0,0 1 0 0 0,1 0 0 0 0,-1-1 0 0 0,0 1 0 0 0,0 0 1 0 0,0 1-1 0 0,0-1 0 0 0,1 1 0 0 0,-1-1 0 0 0,0 1 1 0 0,0 0-1 0 0,1 0 0 0 0,-5 2 0 0 0,-4 1-30 0 0,1 2 0 0 0,0-1 0 0 0,0 1-1 0 0,-10 8 1 0 0,-103 89-120 0 0,99-80 181 0 0,0 2 1 0 0,-33 47-1 0 0,53-68-16 0 0,1 0 0 0 0,0 1 0 0 0,1 0 0 0 0,-1 0 0 0 0,1-1 0 0 0,0 1 0 0 0,0 1 0 0 0,1-1 0 0 0,-3 9 0 0 0,6 1-73 0 0,-1-13-79 0 0,1 0 0 0 0,-1-1 0 0 0,1 1 1 0 0,-1 0-1 0 0,1 0 0 0 0,0-1 0 0 0,0 1 0 0 0,0-1 1 0 0,0 0-1 0 0,0 1 0 0 0,0-1 0 0 0,1 0 0 0 0,-1 0 0 0 0,0-1 1 0 0,0 1-1 0 0,1 0 0 0 0,-1-1 0 0 0,1 1 0 0 0,-1-1 1 0 0,3 0-1 0 0,20 1-1479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81 378 3223 0 0,'-14'13'149'0'0,"5"-4"-94"0"0,-1-1-1 0 0,-19 14 0 0 0,10-9 15572 0 0,20-16-14137 0 0,2-6-1040 0 0,1 0 1 0 0,-1 1 0 0 0,1-1-1 0 0,1 1 1 0 0,0 0 0 0 0,0 1-1 0 0,0-1 1 0 0,9-8-1 0 0,59-55 670 0 0,-51 51-752 0 0,66-52 224 0 0,-36 31-344 0 0,58-39 83 0 0,-90 68-320 0 0,0 1 1 0 0,1 1-1 0 0,41-15 0 0 0,-3 12-10 0 0,-42 11 0 0 0,-1 5 0 0 0,-2 4 0 0 0,-2 7 0 0 0,-5 1 0 0 0,-4-3 6 0 0,-1-1 0 0 0,0 1 0 0 0,-1-1 0 0 0,0 1 0 0 0,-1 0 0 0 0,0 0 0 0 0,-1-1 0 0 0,0 1 0 0 0,-4 12 0 0 0,-5 18 152 0 0,-18 46 1 0 0,9-31-59 0 0,16-48-92 0 0,-1 4 19 0 0,1 1 0 0 0,-3 15 1 0 0,5-25-23 0 0,1 0-1 0 0,0 0 1 0 0,0 0 0 0 0,0 0 0 0 0,0 0-1 0 0,1 0 1 0 0,-1 0 0 0 0,1 0 0 0 0,0 0 0 0 0,1 0-1 0 0,2 6 1 0 0,6 9-1 0 0,-5-16-50 0 0,-1 0-91 0 0,0 1-102 0 0,0-1 0 0 0,0 0 0 0 0,1 1 0 0 0,-1-1 0 0 0,1-1 0 0 0,-1 1 0 0 0,1-1 0 0 0,0 0 0 0 0,5 2 0 0 0,17 2-3310 0 0,-7-2 1787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1085 8 14279 0 0,'2'-1'1103'0'0,"5"-4"-479"0"0,-5 4 667 0 0,-1 4 370 0 0,2 3-1347 0 0,-1 0 1 0 0,-1 0-1 0 0,1 0 1 0 0,-1 1-1 0 0,0-1 1 0 0,0 0-1 0 0,-1 1 0 0 0,0-1 1 0 0,0 1-1 0 0,0-1 1 0 0,-1 0-1 0 0,0 1 1 0 0,-3 10-1 0 0,-4 10-231 0 0,-20 46 0 0 0,25-66 50 0 0,-49 107 508 0 0,-91 147 0 0 0,-88 93 184 0 0,86-152-473 0 0,-102 164-10 0 0,242-358-324 0 0,0 1-1 0 0,1 0 0 0 0,0 1 1 0 0,0-1-1 0 0,-2 14 0 0 0,5-7 37 0 0,1-15-59 0 0,0 0-1 0 0,0 1 1 0 0,0-1 0 0 0,1 0 0 0 0,-1 0 0 0 0,0 0 0 0 0,1 0 0 0 0,-1 0-1 0 0,1 1 1 0 0,-1-1 0 0 0,1 0 0 0 0,0 0 0 0 0,-1 0 0 0 0,1 0-1 0 0,0 0 1 0 0,0-1 0 0 0,0 1 0 0 0,0 0 0 0 0,0 0 0 0 0,0-1 0 0 0,1 2-1 0 0,0-1-1 0 0,0 0-1 0 0,0-1 0 0 0,0 1 1 0 0,0-1-1 0 0,0 0 1 0 0,0 1-1 0 0,0-1 0 0 0,0 0 1 0 0,0 0-1 0 0,0 0 0 0 0,4-1 1 0 0,0 0-297 0 0,-1 0 0 0 0,1-1 0 0 0,-1 1 0 0 0,0-1 0 0 0,1-1 0 0 0,-1 1-1 0 0,0-1 1 0 0,7-4 0 0 0,4-7-1973 0 0</inkml:trace>
  <inkml:trace contextRef="#ctx0" brushRef="#br0" timeOffset="1">11 922 18431 0 0,'0'-4'552'0'0,"-10"-19"5939"0"0,13 23-6142 0 0,0 1 0 0 0,0-1 0 0 0,-1 1 0 0 0,1 0-1 0 0,0 0 1 0 0,4 2 0 0 0,8 3-202 0 0,24 3 35 0 0,0-1-1 0 0,0-2 0 0 0,74 2 1 0 0,120-16-71 0 0,99-34 68 0 0,-4-22-2020 0 0,-284 53 314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94 1375 0 0,'0'0'372'0'0,"-2"-2"-110"0"0,1 0 40 0 0,0 0 0 0 0,0 0 0 0 0,1 0 1 0 0,-1 0-1 0 0,0 0 0 0 0,1 0 0 0 0,-1 0 0 0 0,1 0 0 0 0,-1-1 1 0 0,1 1-1 0 0,0 0 0 0 0,0 0 0 0 0,0 0 0 0 0,0 0 1 0 0,0-1-1 0 0,1 1 0 0 0,-1 0 0 0 0,1 0 0 0 0,-1 0 1 0 0,1 0-1 0 0,2-3 0 0 0,-2 1 323 0 0,1 1 0 0 0,0 0 0 0 0,0 0 0 0 0,0 0 0 0 0,0 0 0 0 0,1 0 0 0 0,-1 0 1 0 0,1 1-1 0 0,-1-1 0 0 0,1 1 0 0 0,6-4 0 0 0,7 1 5272 0 0,-16 8-5656 0 0,1-1-89 0 0,-1 0 0 0 0,0 0 0 0 0,0 0 0 0 0,0 0 0 0 0,-1 0 0 0 0,1 0 0 0 0,0 0 0 0 0,-1 0 0 0 0,1 0 0 0 0,-1 0 0 0 0,0 0 0 0 0,0 0 0 0 0,0 0 0 0 0,0 0 0 0 0,0 0 0 0 0,-2 3 0 0 0,-92 78 687 0 0,85-73-840 0 0,-64 67-80 0 0,62-63 41 0 0,0 1-1 0 0,1 0 1 0 0,-14 28-1 0 0,15-17-627 0 0,9-24 283 0 0,6-2-734 0 0,0 0 540 0 0,-1-1 1 0 0,1 0-1 0 0,0 0 1 0 0,-1 0-1 0 0,1-1 0 0 0,-1 1 1 0 0,7-4-1 0 0,22-11-6392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9215 0 0,'0'0'2276'0'0,"-2"2"-824"0"0,-3 5-733 0 0,0 0 0 0 0,0 1 0 0 0,0 0 0 0 0,1-1 0 0 0,1 1 0 0 0,-6 17 0 0 0,-12 57 1122 0 0,6-17-1003 0 0,-1-16-648 0 0,-2 0-1 0 0,-2-2 1 0 0,-2 0 0 0 0,-51 79-1 0 0,16-53-133 0 0,31-43-1965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11975 0 0,'0'0'528'0'0,"-16"7"112"0"0,0 2-512 0 0,0 3-128 0 0,2 5 0 0 0,1 4 0 0 0,2 10 968 0 0,2-1 168 0 0,2 1 32 0 0,5-3 8 0 0,2-2-1104 0 0,6-5-216 0 0,3 1-48 0 0,5-4 0 0 0,2-4-1032 0 0,4-1-208 0 0,0-3-40 0 0,1-3-3936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612 915 15119 0 0,'20'-20'1179'0'0,"1"1"-1"0"0,1 0 0 0 0,41-27 1 0 0,-56 41-537 0 0,0-1 1 0 0,0-1-1 0 0,11-13 1 0 0,4-5 178 0 0,23-18-397 0 0,-3-3 0 0 0,-1-2 0 0 0,-3-1 0 0 0,-2-3-1 0 0,55-101 1 0 0,-65 103-403 0 0,-2-2 1 0 0,28-88-1 0 0,-50 131-56 0 0,0 0 0 0 0,0 0 0 0 0,-1 0-1 0 0,0 0 1 0 0,0 0 0 0 0,-1-1 0 0 0,0 1 0 0 0,-1 0-1 0 0,-3-17 1 0 0,4 26 24 0 0,0-1-1 0 0,-1 1 0 0 0,1-1 1 0 0,0 1-1 0 0,-1 0 0 0 0,1-1 1 0 0,-1 1-1 0 0,1-1 1 0 0,-1 1-1 0 0,1 0 0 0 0,-1-1 1 0 0,1 1-1 0 0,-1 0 1 0 0,1 0-1 0 0,-1 0 0 0 0,0-1 1 0 0,1 1-1 0 0,-1 0 1 0 0,1 0-1 0 0,-1 0 0 0 0,1 0 1 0 0,-1 0-1 0 0,0 0 1 0 0,0 0-23 0 0,-2 0 20 0 0,1-1 0 0 0,0 1 1 0 0,-1 0-1 0 0,1 1 0 0 0,0-1 0 0 0,0 0 0 0 0,-1 1 1 0 0,1-1-1 0 0,0 1 0 0 0,0 0 0 0 0,0 0 0 0 0,-1 0 1 0 0,1 0-1 0 0,0 0 0 0 0,0 0 0 0 0,1 0 0 0 0,-1 1 0 0 0,-2 1 1 0 0,-2 3-16 0 0,0-1 1 0 0,1 1 0 0 0,-1 1-1 0 0,-4 6 1 0 0,-154 270-224 0 0,135-226 236 0 0,-27 49 11 0 0,-79 145-30 0 0,-14-8 11 0 0,141-232 25 0 0,-195 314 366 0 0,40-53-679 0 0,153-257-506 0 0,-1-2 1 0 0,-12 15-1 0 0</inkml:trace>
  <inkml:trace contextRef="#ctx0" brushRef="#br0" timeOffset="1">0 1203 17999 0 0,'0'0'1632'0'0,"4"-1"-1344"0"0,543-52 3581 0 0,-271 24-3685 0 0,-158 22-7677 0 0,-81 5 397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40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485 217 3679 0 0,'1'-2'284'0'0,"14"-21"-267"0"0,-9 12 1621 0 0,0 1 1 0 0,1 0 0 0 0,1 1-1 0 0,16-18 1 0 0,-20 24-1254 0 0,9-8 506 0 0,-1 0-1 0 0,0 0 0 0 0,-1-1 1 0 0,0-1-1 0 0,9-13 1 0 0,-19 23-430 0 0,-4-8 352 0 0,3 10-786 0 0,-1 0 0 0 0,1 0 0 0 0,0 1 0 0 0,-1-1 0 0 0,1 0 0 0 0,-1 1 0 0 0,1-1 0 0 0,-1 0 0 0 0,1 1 0 0 0,-1-1 0 0 0,0 1 0 0 0,1-1 0 0 0,-1 1 0 0 0,0-1 0 0 0,1 1 0 0 0,-1-1 0 0 0,0 1 0 0 0,0 0 0 0 0,-1-1 0 0 0,0 0 43 0 0,-2-1-38 0 0,-1 0 0 0 0,1 1 0 0 0,-1-1 0 0 0,1 1 1 0 0,-1 0-1 0 0,1 0 0 0 0,-1 1 0 0 0,0-1 1 0 0,1 1-1 0 0,-1 0 0 0 0,0 0 0 0 0,1 1 1 0 0,-1-1-1 0 0,0 1 0 0 0,1 0 0 0 0,-6 2 1 0 0,-10 3-20 0 0,1 2-1 0 0,-24 12 1 0 0,39-19-6 0 0,-36 22 39 0 0,1 1 0 0 0,-38 31 0 0 0,36-26 11 0 0,17-12-38 0 0,-36 26 125 0 0,-72 65-1 0 0,127-103-95 0 0,0 0 1 0 0,1 0-1 0 0,-1 0 0 0 0,-6 12 1 0 0,10-16-34 0 0,1 0 0 0 0,-1 0 0 0 0,1 0 1 0 0,-1 0-1 0 0,1 0 0 0 0,-1 0 0 0 0,1 0 1 0 0,-1 0-1 0 0,1 0 0 0 0,0 0 0 0 0,0 1 1 0 0,0-1-1 0 0,-1 0 0 0 0,1 0 0 0 0,0 0 1 0 0,1 1-1 0 0,-1-1 0 0 0,0 0 0 0 0,0 0 1 0 0,0 0-1 0 0,1 0 0 0 0,-1 0 0 0 0,0 1 1 0 0,1-1-1 0 0,-1 0 0 0 0,1 0 1 0 0,0 0-1 0 0,-1 0 0 0 0,1 0 0 0 0,0 0 1 0 0,0 0-1 0 0,-1-1 0 0 0,1 1 0 0 0,0 0 1 0 0,1 1-1 0 0,4 1 20 0 0,-1 0 1 0 0,1-1-1 0 0,-1 0 0 0 0,1 1 1 0 0,0-2-1 0 0,0 1 1 0 0,0-1-1 0 0,0 0 0 0 0,0 0 1 0 0,10 0-1 0 0,0-1 36 0 0,1-1-1 0 0,27-4 1 0 0,-8-2 21 0 0,0-2 0 0 0,45-18 0 0 0,66-35-166 0 0,-93 43-322 0 0,-52 18 129 0 0,-3 3-1465 0 0,-10 11 1306 0 0,2 1 0 0 0,0 0 0 0 0,1 1 0 0 0,0 0-1 0 0,1 0 1 0 0,-5 16 0 0 0,11-30 306 0 0,1 0 1 0 0,0 0-1 0 0,0 0 0 0 0,0 0 0 0 0,-1 0 0 0 0,1-1 0 0 0,0 1 0 0 0,0 0 1 0 0,0 0-1 0 0,1 0 0 0 0,-1 0 0 0 0,0 0 0 0 0,0-1 0 0 0,0 1 0 0 0,1 0 1 0 0,-1 0-1 0 0,0 0 0 0 0,1 0 0 0 0,-1-1 0 0 0,0 1 0 0 0,1 0 1 0 0,-1-1-1 0 0,1 1 0 0 0,0 0 0 0 0,0 0 0 0 0,1 0-33 0 0,-1 0 0 0 0,1 0 1 0 0,0 0-1 0 0,-1 0 0 0 0,1 0 0 0 0,0-1 0 0 0,0 1 1 0 0,0-1-1 0 0,0 1 0 0 0,3 0 0 0 0,5-1-173 0 0,-1 0 1 0 0,1 0-1 0 0,13-2 0 0 0,-20 1 213 0 0,3 1 22 0 0,-2-1 43 0 0,19-7-32 0 0,-19 6 510 0 0,0 0 0 0 0,1 0 0 0 0,-1 0-1 0 0,0 0 1 0 0,0-1 0 0 0,0 1 0 0 0,-1-1-1 0 0,8-7 1 0 0,23-31 2913 0 0,-2 2-2176 0 0,-1 9-752 0 0,2 2 0 0 0,0 0 0 0 0,2 3 0 0 0,1 1 0 0 0,0 1 0 0 0,2 3 0 0 0,1 0 0 0 0,70-23 0 0 0,-104 41-373 0 0,1 0-1 0 0,-1 0 0 0 0,0 1 1 0 0,0 0-1 0 0,1 0 0 0 0,-1 0 1 0 0,1 1-1 0 0,-1 0 0 0 0,0 0 1 0 0,9 1-1 0 0,-13-1-33 0 0,-1 1 0 0 0,1-1 1 0 0,0 1-1 0 0,-1-1 0 0 0,1 0 0 0 0,-1 1 0 0 0,1-1 0 0 0,0 1 0 0 0,-1-1 1 0 0,1 1-1 0 0,-1 0 0 0 0,0-1 0 0 0,1 1 0 0 0,-1-1 0 0 0,1 1 0 0 0,-1 0 1 0 0,0-1-1 0 0,0 1 0 0 0,1 0 0 0 0,-1 0 0 0 0,0-1 0 0 0,0 2 1 0 0,1 0 8 0 0,0 3-6 0 0,0 0 0 0 0,0 0 0 0 0,0 0-1 0 0,-1 0 1 0 0,0 0 0 0 0,0 0 0 0 0,0 0-1 0 0,0 0 1 0 0,-1 0 0 0 0,-2 9-1 0 0,-2 3 30 0 0,-11 29 0 0 0,4-19-31 0 0,-1 0 1 0 0,-2-1 0 0 0,0-1-1 0 0,-34 42 1 0 0,46-63-196 0 0,0 0 0 0 0,0 0 0 0 0,0 1 0 0 0,0-1 1 0 0,1 1-1 0 0,0 0 0 0 0,-2 5 0 0 0,4-10 156 0 0,0 0-1 0 0,0 0 1 0 0,0 0-1 0 0,0 0 1 0 0,0 1 0 0 0,0-1-1 0 0,0 0 1 0 0,0 0-1 0 0,0 0 1 0 0,0 0-1 0 0,0 0 1 0 0,0 0 0 0 0,0 0-1 0 0,0 0 1 0 0,0 1-1 0 0,0-1 1 0 0,0 0 0 0 0,0 0-1 0 0,0 0 1 0 0,0 0-1 0 0,0 0 1 0 0,0 0-1 0 0,0 0 1 0 0,0 0 0 0 0,0 0-1 0 0,0 0 1 0 0,1 1-1 0 0,-1-1 1 0 0,0 0-1 0 0,0 0 1 0 0,0 0 0 0 0,0 0-1 0 0,0 0 1 0 0,0 0-1 0 0,0 0 1 0 0,0 0-1 0 0,0 0 1 0 0,1 0 0 0 0,-1 0-1 0 0,0 0 1 0 0,0 0-1 0 0,0 0 1 0 0,0 0 0 0 0,13 5-1372 0 0,6-2-6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4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302 219 5983 0 0,'-1'2'464'0'0,"-12"15"1425"0"0,-26 27-1 0 0,31-36-81 0 0,1-1 44 0 0,0 0 0 0 0,-14 9 0 0 0,15-12-1492 0 0,-1 1-1 0 0,0-1 1 0 0,-1-1 0 0 0,1 1-1 0 0,0-1 1 0 0,-14 3-1 0 0,17-5-305 0 0,0 0 1 0 0,0-1-1 0 0,-1 1 0 0 0,1-1 0 0 0,0 0 0 0 0,0 0 0 0 0,0 0 0 0 0,-1 0 0 0 0,1-1 0 0 0,0 0 0 0 0,0 0 0 0 0,0 0 0 0 0,0 0 0 0 0,0-1 0 0 0,0 1 0 0 0,0-1 0 0 0,0 0 0 0 0,1 0 0 0 0,-1 0 0 0 0,1-1 1 0 0,-1 0-1 0 0,1 1 0 0 0,0-1 0 0 0,0 0 0 0 0,-2-4 0 0 0,0 2-18 0 0,1 0-1 0 0,0-1 1 0 0,0 1 0 0 0,1-1 0 0 0,-1 0-1 0 0,2 0 1 0 0,-1-1 0 0 0,0 1 0 0 0,1 0-1 0 0,0-1 1 0 0,1 0 0 0 0,0 1 0 0 0,0-1-1 0 0,0 0 1 0 0,0 0 0 0 0,1 1 0 0 0,1-1-1 0 0,-1 0 1 0 0,1 0 0 0 0,0 1 0 0 0,0-1-1 0 0,1 0 1 0 0,0 1 0 0 0,0-1 0 0 0,1 1-1 0 0,-1 0 1 0 0,2 0 0 0 0,-1 0 0 0 0,0 0-1 0 0,1 1 1 0 0,0-1 0 0 0,7-7-1 0 0,-1 3-55 0 0,-1 1 0 0 0,2 0 0 0 0,-1 1 0 0 0,1-1 0 0 0,0 2 0 0 0,1 0 0 0 0,-1 0 0 0 0,1 1 0 0 0,1 1 0 0 0,-1 0 0 0 0,1 0 0 0 0,0 1 0 0 0,0 1 0 0 0,0 0 0 0 0,1 1 0 0 0,22-1 0 0 0,-27 4 27 0 0,-1 0 0 0 0,1 0 0 0 0,-1 1 0 0 0,1 0-1 0 0,-1 1 1 0 0,0 0 0 0 0,0 0 0 0 0,0 0 0 0 0,0 1 0 0 0,0 0 0 0 0,-1 1-1 0 0,0 0 1 0 0,8 6 0 0 0,-9-6 24 0 0,0 0 0 0 0,-1 0 0 0 0,1 0 0 0 0,-1 1 0 0 0,-1 0 0 0 0,1 0 0 0 0,-1 0 0 0 0,0 0 0 0 0,-1 1 0 0 0,1-1 0 0 0,-1 1 0 0 0,0 0 0 0 0,-1 0 0 0 0,0 0 0 0 0,2 12-1 0 0,-3-15-23 0 0,-1 0 0 0 0,0 0-1 0 0,0 0 1 0 0,-1-1 0 0 0,1 1-1 0 0,-1 0 1 0 0,0 0-1 0 0,0 0 1 0 0,0 0 0 0 0,0-1-1 0 0,-1 1 1 0 0,1-1 0 0 0,-1 1-1 0 0,0-1 1 0 0,0 1-1 0 0,-1-1 1 0 0,1 0 0 0 0,-1 0-1 0 0,1 0 1 0 0,-1 0-1 0 0,0-1 1 0 0,0 1 0 0 0,-4 2-1 0 0,-6 3 0 0 0,-2 1 0 0 0,1-2 0 0 0,-1 0 0 0 0,-20 7 0 0 0,13-6-19 0 0,-190 71-3398 0 0,158-63 635 0 0,33-12 1035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4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2 13823 0 0,'0'0'630'0'0,"-2"-1"-13"0"0,-1 1-592 0 0,-1 0 1 0 0,1-1 0 0 0,-1 1-1 0 0,1 0 1 0 0,0 0-1 0 0,-1 1 1 0 0,1-1-1 0 0,-1 1 1 0 0,1 0-1 0 0,0 0 1 0 0,-1 0 0 0 0,1 0-1 0 0,0 0 1 0 0,0 1-1 0 0,0 0 1 0 0,-3 1-1 0 0,-9 7 787 0 0,-25 21 0 0 0,32-24-302 0 0,-70 61 2049 0 0,40-30-2476 0 0,1 2 1 0 0,-45 61-1 0 0,-217 333-142 0 0,270-391 16 0 0,15-23-78 0 0,8-14 29 0 0,1 2-1 0 0,0-1 0 0 0,0 0 1 0 0,1 1-1 0 0,0 0 0 0 0,0 0 1 0 0,-4 15-1 0 0,8-22 75 0 0,-1 1 1 0 0,1-1-1 0 0,0 0 0 0 0,0 0 1 0 0,0 0-1 0 0,1 1 0 0 0,-1-1 1 0 0,0 0-1 0 0,0 0 0 0 0,1 0 0 0 0,-1 1 1 0 0,0-1-1 0 0,1 0 0 0 0,0 0 1 0 0,-1 0-1 0 0,1 0 0 0 0,-1 0 0 0 0,1 0 1 0 0,0 0-1 0 0,0 0 0 0 0,0 0 1 0 0,-1 0-1 0 0,3 1 0 0 0,-1-1-521 0 0,1 1 0 0 0,-1-1 0 0 0,1 0 0 0 0,-1 1 0 0 0,1-1 0 0 0,-1 0 0 0 0,1-1 1 0 0,-1 1-1 0 0,6 0 0 0 0,13 0-5339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23 6447 0 0,'2'-1'499'0'0,"2"0"-369"0"0,20-19 10762 0 0,-38 26-8960 0 0,-21 13-2042 0 0,-6 5 550 0 0,-254 164 201 0 0,288-184-640 0 0,1 1 0 0 0,0-1-1 0 0,1 1 1 0 0,-1 0 0 0 0,1 1 0 0 0,0-1-1 0 0,0 1 1 0 0,1 0 0 0 0,-1 0 0 0 0,1 0-1 0 0,1 1 1 0 0,-1-1 0 0 0,1 1 0 0 0,0 0-1 0 0,-2 9 1 0 0,5-15 4 0 0,0 1 1 0 0,0-1-1 0 0,0 1 0 0 0,0-1 1 0 0,0 1-1 0 0,0-1 0 0 0,0 0 0 0 0,0 1 1 0 0,1-1-1 0 0,-1 1 0 0 0,1-1 0 0 0,-1 0 1 0 0,1 1-1 0 0,-1-1 0 0 0,1 0 0 0 0,0 0 1 0 0,0 1-1 0 0,-1-1 0 0 0,1 0 1 0 0,0 0-1 0 0,0 0 0 0 0,0 0 0 0 0,0 0 1 0 0,0 0-1 0 0,1 0 0 0 0,1 1 0 0 0,3 1 16 0 0,0 0-1 0 0,0 0 0 0 0,0 0 0 0 0,11 2 0 0 0,-4-1 13 0 0,1-1 0 0 0,-1-1 0 0 0,1 0 1 0 0,0-1-1 0 0,0 0 0 0 0,23-3 0 0 0,-26 1-3 0 0,0 0 0 0 0,0-1 0 0 0,-1-1 0 0 0,1 0 0 0 0,0 0 0 0 0,-1-1 0 0 0,0 0 0 0 0,19-11 1 0 0,-26 12-13 0 0,1 0 0 0 0,0 0 0 0 0,0 0 0 0 0,-1-1 1 0 0,0 1-1 0 0,0-1 0 0 0,0 0 0 0 0,0 0 1 0 0,0 0-1 0 0,-1 0 0 0 0,0-1 0 0 0,0 1 1 0 0,0 0-1 0 0,0-1 0 0 0,-1 0 0 0 0,0 1 1 0 0,0-1-1 0 0,0 0 0 0 0,0-7 0 0 0,0-8 118 0 0,-2 1 0 0 0,0-1-1 0 0,-6-29 1 0 0,4 28-60 0 0,-1-8-189 0 0,0-35 0 0 0,4 62-163 0 0,30 1-4244 0 0,-12 4 3113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4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1 299 10591 0 0,'0'0'819'0'0,"1"3"-295"0"0,1 4 884 0 0,-1 0 0 0 0,1 1 1 0 0,-1-1-1 0 0,1 11 0 0 0,-2-6-1242 0 0,0-9 132 0 0,-2-2-146 0 0,-4 8 2224 0 0,7-12-2125 0 0,0-6-182 0 0,2-1 0 0 0,-1 1 0 0 0,1-1 0 0 0,1 1 1 0 0,0 0-1 0 0,0 0 0 0 0,0 0 0 0 0,1 1 0 0 0,1-1 0 0 0,8-10 0 0 0,6-4-7 0 0,1 0 0 0 0,26-22 0 0 0,-14 16 4 0 0,69-47 0 0 0,-86 66-60 0 0,0 1 1 0 0,1 1-1 0 0,0 0 0 0 0,0 1 0 0 0,1 1 0 0 0,-1 1 1 0 0,21-4-1 0 0,-35 8 3 0 0,1 1 0 0 0,-1-1 0 0 0,1 1 0 0 0,-1 0-1 0 0,0 0 1 0 0,1 0 0 0 0,-1 0 0 0 0,1 1 0 0 0,-1-1 0 0 0,0 1 0 0 0,0 0 0 0 0,1 0 0 0 0,-1 0 0 0 0,0 1 0 0 0,4 1 0 0 0,-5-1 10 0 0,0 0 0 0 0,0 0 0 0 0,0 0 0 0 0,0-1 0 0 0,0 2 0 0 0,-1-1 0 0 0,1 0 0 0 0,-1 0 0 0 0,0 0 0 0 0,0 1 0 0 0,1-1 0 0 0,-2 1 0 0 0,1-1 0 0 0,0 1 0 0 0,0-1 0 0 0,-1 1 0 0 0,1-1 0 0 0,-1 1 0 0 0,0 0 0 0 0,0 2 0 0 0,0 4 1 0 0,0 0 0 0 0,-1 0 0 0 0,0 0 0 0 0,-1 0 0 0 0,0-1-1 0 0,0 1 1 0 0,-1 0 0 0 0,0-1 0 0 0,-8 16 0 0 0,-5 2 90 0 0,-28 39 0 0 0,0-1-42 0 0,12-13-200 0 0,31-49-17 0 0,0-2-20 0 0,1 1 1 0 0,-1-1 0 0 0,1 1-1 0 0,-1 0 1 0 0,1 0 0 0 0,-1-1-1 0 0,1 1 1 0 0,0 0 0 0 0,0 0-1 0 0,-1-1 1 0 0,1 1 0 0 0,0 0-1 0 0,0 0 1 0 0,0 1 0 0 0,1 7-1050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4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 15199 0 0,'0'0'2656'0'0,"-1"4"-1522"0"0,-6 16-203 0 0,-1-1 1 0 0,-20 36-1 0 0,-30 39-1188 0 0,36-60 500 0 0,-207 299 539 0 0,179-261-573 0 0,3 3 0 0 0,-53 113 0 0 0,88-161-204 0 0,1 0 1 0 0,1 0 0 0 0,1 1-1 0 0,1 1 1 0 0,2-1 0 0 0,1 1-1 0 0,-1 30 1 0 0,5-34-1493 0 0,1 0-1 0 0,6 37 1 0 0,-6-60-107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4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20015 0 0,'0'0'1811'0'0,"-1"3"-1490"0"0,-4 4-276 0 0,1 0 0 0 0,0 1-1 0 0,0 0 1 0 0,1 0 0 0 0,0 0-1 0 0,0 0 1 0 0,1 0 0 0 0,0 1-1 0 0,1-1 1 0 0,0 1 0 0 0,0 0 0 0 0,1-1-1 0 0,0 1 1 0 0,0-1 0 0 0,1 1-1 0 0,0 0 1 0 0,3 9 0 0 0,-1-5-10 0 0,0 0 0 0 0,1 0-1 0 0,1 0 1 0 0,0 0 0 0 0,1-1 0 0 0,0 0 0 0 0,1 0 0 0 0,0-1-1 0 0,1 1 1 0 0,13 13 0 0 0,-10-13 190 0 0,0-2-1 0 0,0 0 1 0 0,23 15 0 0 0,-27-20-479 0 0,0-1 0 0 0,1-1 0 0 0,9 4 0 0 0,-11-5-980 0 0,1 0 0 0 0,-1-1 0 0 0,0 0 0 0 0,12 1 1 0 0,11-3-6097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4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13 3223 0 0,'-3'-13'16872'0'0,"-1"28"-16624"0"0,-1-2 0 0 0,-1 1-1 0 0,0 0 1 0 0,-14 22 0 0 0,-38 49 814 0 0,25-40-571 0 0,-92 125 75 0 0,-49 74 60 0 0,160-222-620 0 0,-18 28 112 0 0,2 0-1 0 0,-26 61 1 0 0,49-95-94 0 0,1 0-1 0 0,0 0 0 0 0,2 1 1 0 0,0 0-1 0 0,1-1 1 0 0,0 1-1 0 0,1 0 1 0 0,1 1-1 0 0,1-1 1 0 0,1 0-1 0 0,0 0 1 0 0,4 17-1 0 0,-4-26-210 0 0,1 0 1 0 0,0-1-1 0 0,1 1 0 0 0,0-1 0 0 0,0 0 0 0 0,1 0 1 0 0,-1 0-1 0 0,1 0 0 0 0,1-1 0 0 0,-1 0 0 0 0,1 1 1 0 0,1-1-1 0 0,-1-1 0 0 0,1 1 0 0 0,0-1 0 0 0,0 0 1 0 0,0-1-1 0 0,1 1 0 0 0,-1-1 0 0 0,14 6 1 0 0,5-3-7436 0 0</inkml:trace>
  <inkml:trace contextRef="#ctx0" brushRef="#br0" timeOffset="1">1617 34 6911 0 0,'2'0'528'0'0,"30"-8"1112"0"0,-27 8-629 0 0,1 2 2900 0 0,-1 6-2830 0 0,-4-7-425 0 0,1 3-302 0 0,0-1 0 0 0,0 1 0 0 0,0 0-1 0 0,-1-1 1 0 0,1 1 0 0 0,-1 0 0 0 0,0 0 0 0 0,0 0 0 0 0,0 0 0 0 0,-1 1 0 0 0,1 4 0 0 0,-2-1-98 0 0,1-1 1 0 0,-1 0-1 0 0,0 0 1 0 0,-1 0-1 0 0,-4 14 1 0 0,-1-4-12 0 0,-1 0 1 0 0,-1 0-1 0 0,0-1 1 0 0,-13 17-1 0 0,5-9-33 0 0,-2-2 1 0 0,-26 27-1 0 0,-60 43-406 0 0,104-90-230 0 0,3-3-176 0 0,13-2-771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4607 0 0,'0'0'354'0'0,"1"-3"-233"0"0,16-34 13675 0 0,-15 36-12932 0 0,73-45 1630 0 0,25-3-1095 0 0,-49 26-1151 0 0,-1-3 1 0 0,72-50-1 0 0,-117 73-325 0 0,0-1 0 0 0,0-1 0 0 0,0 1 0 0 0,-1-1 0 0 0,1 1 0 0 0,-1-1 0 0 0,0 0 0 0 0,0-1 0 0 0,3-6 0 0 0,-6 10-305 0 0,-9-7-502 0 0,6 8 688 0 0,-1-1-1 0 0,1 1 0 0 0,0 0 1 0 0,-1-1-1 0 0,1 1 0 0 0,0 1 1 0 0,-1-1-1 0 0,1 0 0 0 0,-1 0 1 0 0,0 1-1 0 0,1 0 0 0 0,-1-1 0 0 0,-3 1 1 0 0,-21 3-5418 0 0,5 4-428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4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356 807 20159 0 0,'0'0'1826'0'0,"2"0"-1504"0"0,36 0-269 0 0,-19 1 245 0 0,-1 0 1 0 0,1-2-1 0 0,0 0 0 0 0,29-7 0 0 0,-31 3-205 0 0,0-1 0 0 0,-1-1-1 0 0,0 0 1 0 0,-1-1 0 0 0,0-1 0 0 0,0 0-1 0 0,-1-1 1 0 0,0-1 0 0 0,24-23 0 0 0,-9 3 18 0 0,-1-1 1 0 0,45-69 0 0 0,-50 67-141 0 0,-2-1 0 0 0,-2-1 0 0 0,0-1 0 0 0,-3 0 0 0 0,-1-1 0 0 0,14-59 0 0 0,-19 55-144 0 0,7-39-403 0 0,-15 70 431 0 0,-1-1 1 0 0,0 0 0 0 0,0 0 0 0 0,-3-19-1 0 0,2 30 134 0 0,0 1-1 0 0,0-1 0 0 0,0 1 0 0 0,0-1 1 0 0,0 1-1 0 0,0-1 0 0 0,0 0 0 0 0,-1 1 1 0 0,1-1-1 0 0,0 1 0 0 0,0-1 0 0 0,0 1 0 0 0,-1-1 1 0 0,1 1-1 0 0,0-1 0 0 0,-1 1 0 0 0,1-1 1 0 0,0 1-1 0 0,-1 0 0 0 0,1-1 0 0 0,-1 1 1 0 0,1 0-1 0 0,0-1 0 0 0,-1 1 0 0 0,1 0 1 0 0,-1-1-1 0 0,1 1 0 0 0,-1 0 0 0 0,1 0 0 0 0,-2-1 1 0 0,1 1 1 0 0,0 0 0 0 0,-1 1 1 0 0,1-1-1 0 0,0 0 0 0 0,0 0 1 0 0,0 1-1 0 0,-1-1 0 0 0,1 1 1 0 0,0-1-1 0 0,0 1 0 0 0,0-1 1 0 0,0 1-1 0 0,-1 1 0 0 0,-4 2 1 0 0,1 0 0 0 0,0 1 0 0 0,0-1 0 0 0,-4 7 0 0 0,-199 266-215 0 0,131-175 833 0 0,-105 183 0 0 0,135-198-194 0 0,5 3 0 0 0,-53 160 0 0 0,-30 93-270 0 0,106-300-172 0 0,-2-1 1 0 0,-2 0-1 0 0,-2-2 0 0 0,-51 64 1 0 0,75-102-673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4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24215 0 0,'4'-4'199'0'0,"-1"0"-1"0"0,1 1 1 0 0,0 0 0 0 0,0 0-1 0 0,0 0 1 0 0,1 1-1 0 0,-1-1 1 0 0,1 1 0 0 0,-1 0-1 0 0,1 0 1 0 0,0 1-1 0 0,0-1 1 0 0,5 0 0 0 0,8 0-271 0 0,-1 0 1 0 0,26 1-1 0 0,-23 1 354 0 0,486-16 725 0 0,-345 10-1354 0 0,-25-4-4502 0 0,-97 5-3578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2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0,'0'0'284'0'0,"1"3"-186"0"0,28 69 7609 0 0,5-1-3686 0 0,-11-28-2773 0 0,3 0 0 0 0,55 70 1 0 0,139 126 851 0 0,-42-64-1839 0 0,-174-171-268 0 0,0 0-1 0 0,1 0 1 0 0,0-1-1 0 0,0 0 1 0 0,10 6-1 0 0,6 3-49 0 0,-20-12 35 0 0,-1 1 0 0 0,1-1 0 0 0,-1 0 1 0 0,1 0-1 0 0,0 1 0 0 0,-1-1 1 0 0,1 0-1 0 0,-1 0 0 0 0,1 0 0 0 0,0 0 1 0 0,-1 0-1 0 0,1 0 0 0 0,-1 0 1 0 0,1 0-1 0 0,0 0 0 0 0,-1 0 0 0 0,1 0 1 0 0,-1 0-1 0 0,2 0 0 0 0,-1-1-57 0 0,2 1-209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2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33 7831 0 0,'0'0'603'0'0,"2"-2"-396"0"0,13-13 888 0 0,-15 14-850 0 0,1 0-1 0 0,0 1 1 0 0,-1-1-1 0 0,1 0 1 0 0,0 0 0 0 0,0 1-1 0 0,0-1 1 0 0,-1 0 0 0 0,1 1-1 0 0,0-1 1 0 0,0 1-1 0 0,0-1 1 0 0,0 1 0 0 0,2-1-1 0 0,5-2 1037 0 0,-8 3-1190 0 0,1 0-1 0 0,-1-1 1 0 0,1 1 0 0 0,-1 0-1 0 0,1 0 1 0 0,0-1-1 0 0,-1 1 1 0 0,1 0 0 0 0,0 0-1 0 0,-1 0 1 0 0,1 0 0 0 0,0 0-1 0 0,-1 0 1 0 0,1 0 0 0 0,0 0-1 0 0,-1 0 1 0 0,1 0 0 0 0,0 0-1 0 0,-1 0 1 0 0,1 1-1 0 0,-1-1 1 0 0,1 0 0 0 0,0 0-1 0 0,-1 1 1 0 0,1-1 0 0 0,-1 0-1 0 0,1 1 1 0 0,0 0 0 0 0,0 0-28 0 0,-1 0 1 0 0,1 0 0 0 0,-1 0 0 0 0,1 1-1 0 0,-1-1 1 0 0,0 0 0 0 0,0 0 0 0 0,0 0-1 0 0,1 0 1 0 0,-1 1 0 0 0,0-1 0 0 0,0 0-1 0 0,-1 0 1 0 0,1 2 0 0 0,-1 4 27 0 0,-1 0-1 0 0,0 0 1 0 0,0-1 0 0 0,-1 1-1 0 0,-3 6 1 0 0,-1-1 54 0 0,0 0-1 0 0,-1-1 0 0 0,-1 0 1 0 0,-12 12-1 0 0,-44 38 170 0 0,14-15-134 0 0,-170 150-28 0 0,46-77-98 0 0,146-98-60 0 0,2-2-215 0 0,-40 37 0 0 0,66-55-162 0 0,16 1-5286 0 0,2-4-245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201 108 2759 0 0,'2'-2'207'0'0,"23"-28"8533"0"0,-23 28-7489 0 0,70-72 8644 0 0,-74 76-9733 0 0,-60 46 15 0 0,-12 10-49 0 0,-84 59-668 0 0,158-117 532 0 0,0 0-1 0 0,-1 0 1 0 0,1 0-1 0 0,0 0 1 0 0,-1 0-1 0 0,1 1 1 0 0,0-1-1 0 0,0 0 1 0 0,-1 0-1 0 0,1 0 1 0 0,0 1-1 0 0,0-1 1 0 0,-1 0-1 0 0,1 0 1 0 0,0 1-1 0 0,0-1 1 0 0,0 0-1 0 0,0 1 1 0 0,-1-1-1 0 0,1 0 1 0 0,0 0-1 0 0,0 1 1 0 0,0-1-1 0 0,0 0 1 0 0,0 1-1 0 0,0-1 1 0 0,0 0-1 0 0,0 1 1 0 0,0-1-1 0 0,0 0 1 0 0,0 1-1 0 0,0-1 1 0 0,0 0-1 0 0,0 1 1 0 0,0-1-1 0 0,12 4-129 0 0,-4-2 119 0 0,0-1 1 0 0,-1-1-1 0 0,1 0 0 0 0,0 0 0 0 0,14-2 1 0 0,40-11 22 0 0,-40 8-8 0 0,-9 2 4 0 0,114-21 0 0 0,-106 23 6 0 0,-17 2-30 0 0,2 1 321 0 0,-7 1-216 0 0,1 1-42 0 0,-2 7-14 0 0,-12 11 87 0 0,9-15-61 0 0,3-4-32 0 0,0 0 0 0 0,0 0 0 0 0,0-1 0 0 0,-1 1-1 0 0,0-1 1 0 0,1 1 0 0 0,-1-1 0 0 0,0 0 0 0 0,0 0 0 0 0,0 0 0 0 0,0 0 0 0 0,0-1 0 0 0,-4 2 0 0 0,0 0-122 0 0,5-2-494 0 0,1 1-216 0 0,-2 9-46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28 12895 0 0,'-2'-2'595'0'0,"-23"-14"188"0"0,8 7-746 0 0,13 9 54 0 0,2 0 86 0 0,0 0 220 0 0,-1 0 1 0 0,1 0-1 0 0,-1 1 0 0 0,1-1 1 0 0,0 0-1 0 0,-1 1 0 0 0,1 0 1 0 0,0 0-1 0 0,0-1 0 0 0,0 1 1 0 0,0 0-1 0 0,-1 1 0 0 0,1-1 1 0 0,0 0-1 0 0,1 1 0 0 0,-1-1 1 0 0,0 1-1 0 0,-1 1 0 0 0,-4 4-373 0 0,0 1 0 0 0,-9 13 0 0 0,10-13-822 0 0,1 1 1 0 0,0 0-1 0 0,0 1 0 0 0,1-1 1 0 0,0 1-1 0 0,-3 13 0 0 0,7-21 301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0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26 10591 0 0,'0'0'488'0'0,"0"-2"-12"0"0,1-9-306 0 0,1-1 3476 0 0,0 33-3195 0 0,-2 1 0 0 0,0-1-1 0 0,-1 1 1 0 0,-1-1 0 0 0,-1 1-1 0 0,-1-1 1 0 0,-1 0 0 0 0,-8 22-1 0 0,-17 88 213 0 0,27-116-660 0 0,1-4-141 0 0,2-9-634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0,'0'0'8571'0'0,"0"3"-7839"0"0,12 34 1155 0 0,18 40 1 0 0,-22-59-1411 0 0,2 0 1 0 0,0 0-1 0 0,1-1 1 0 0,16 18-1 0 0,62 64 773 0 0,-14-17-1685 0 0,-30-27-2727 0 0,-43-52 1348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756 132 9991 0 0,'12'-28'935'0'0,"2"0"0"0"0,30-47-1 0 0,-57 87 6255 0 0,-52 54-6367 0 0,40-42-772 0 0,-1-1 0 0 0,-2 0 0 0 0,0-3 0 0 0,-1 0 0 0 0,-1-2 0 0 0,-38 18 0 0 0,-201 68-591 0 0,238-94 369 0 0,0-1 0 0 0,0-2 0 0 0,0 0 0 0 0,-47 1 0 0 0,61-8 152 0 0,4-2 20 0 0,7-2-14 0 0,5 4 2 0 0,0-1 1 0 0,1 0-1 0 0,-1 0 1 0 0,1 1-1 0 0,-1-1 1 0 0,1 0-1 0 0,-1 0 1 0 0,1 0 0 0 0,0 0-1 0 0,-1 0 1 0 0,1 0-1 0 0,0 0 1 0 0,0 0-1 0 0,0 0 1 0 0,0 1 0 0 0,-1-1-1 0 0,1 0 1 0 0,1 0-1 0 0,-1 0 1 0 0,0 0-1 0 0,0 0 1 0 0,0 0 0 0 0,0 0-1 0 0,1-1 1 0 0,8-20-249 0 0,-6 15 205 0 0,-1 5 43 0 0,-1 0 1 0 0,0-1-1 0 0,1 1 0 0 0,0 0 1 0 0,-1 0-1 0 0,1 0 1 0 0,0 0-1 0 0,0 0 1 0 0,0 0-1 0 0,5-2 1 0 0,2-3-33 0 0,-5 7 76 0 0,-1 1-22 0 0,0 1 1 0 0,0-1 0 0 0,0 1 0 0 0,0 0-1 0 0,0 0 1 0 0,0 0 0 0 0,-1 0 0 0 0,1 0-1 0 0,-1 1 1 0 0,1-1 0 0 0,-1 1-1 0 0,0-1 1 0 0,0 1 0 0 0,0 0 0 0 0,-1 0-1 0 0,1 0 1 0 0,-1 0 0 0 0,1 0 0 0 0,-1 0-1 0 0,0 1 1 0 0,0-1 0 0 0,0 0 0 0 0,-1 1-1 0 0,1 3 1 0 0,1 10 15 0 0,-1 0 0 0 0,-1 0 0 0 0,-3 27 0 0 0,2-37-20 0 0,-29 214 635 0 0,16-128-332 0 0,10-76-329 0 0,0 0 1 0 0,-1 0 0 0 0,0 0 0 0 0,-1-1 0 0 0,-9 17 0 0 0,14-32-321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56 2759 0 0,'0'0'8035'0'0,"0"-2"-6947"0"0,2-18 1315 0 0,-2 19-1754 0 0,-2-2-361 0 0,-1 0-256 0 0,-1 0 0 0 0,1 1 0 0 0,-1-1 0 0 0,1 1 0 0 0,-1-1 0 0 0,0 1 0 0 0,0 0 0 0 0,0 0 0 0 0,0 1 0 0 0,0-1 0 0 0,-1 1 0 0 0,1 0 0 0 0,0 0 0 0 0,-1 0 0 0 0,1 1 0 0 0,-1 0 0 0 0,-5 0 0 0 0,-10 0-45 0 0,-1 2 0 0 0,-29 5 1 0 0,43-6 27 0 0,-4 1 8 0 0,0 1 0 0 0,1 0 0 0 0,-1 0 0 0 0,1 1 0 0 0,-1 0 0 0 0,1 1-1 0 0,0 0 1 0 0,1 1 0 0 0,-18 13 0 0 0,15-8 61 0 0,0 0-1 0 0,2 0 1 0 0,-1 1 0 0 0,1 0 0 0 0,1 1-1 0 0,-11 19 1 0 0,6-8 43 0 0,2 1 0 0 0,-14 37 1 0 0,23-53-71 0 0,0 0 0 0 0,0 1 0 0 0,1-1 0 0 0,1 1 0 0 0,-1-1 1 0 0,1 1-1 0 0,1 0 0 0 0,0-1 0 0 0,0 1 0 0 0,3 11 1 0 0,2-8 221 0 0,-4-11-226 0 0,0-1-41 0 0,-1-1 0 0 0,1 1 0 0 0,-1-1 1 0 0,1 1-1 0 0,0 0 0 0 0,-1-1 0 0 0,1 1 1 0 0,-1-1-1 0 0,1 1 0 0 0,0-1 0 0 0,0 0 1 0 0,-1 1-1 0 0,1-1 0 0 0,0 0 0 0 0,0 1 1 0 0,-1-1-1 0 0,1 0 0 0 0,0 0 0 0 0,0 0 1 0 0,0 0-1 0 0,2 1 29 0 0,2 0 1 0 0,-1 0 1 0 0,1 0-1 0 0,0-1 0 0 0,0 0 0 0 0,-1 0 0 0 0,1 0 0 0 0,0 0 1 0 0,0-1-1 0 0,-1 1 0 0 0,10-4 0 0 0,5-2 173 0 0,24-11-1 0 0,-13 4-24 0 0,12-4-125 0 0,0-2 1 0 0,-1-1-1 0 0,52-36 0 0 0,-81 49-68 0 0,-9 6-1 0 0,-1 0 0 0 0,1-1 0 0 0,-1 1 0 0 0,1-1 0 0 0,-1 1-1 0 0,0-1 1 0 0,0 0 0 0 0,0 0 0 0 0,0 0 0 0 0,0 0-1 0 0,0-1 1 0 0,0 1 0 0 0,1-5 0 0 0,-23 24 57 0 0,-13 26-53 0 0,25-32 0 0 0,2 2-157 0 0,6-12-5 0 0,0 0 87 0 0,0-1 0 0 0,-1 1 1 0 0,1-1-1 0 0,0 1 0 0 0,0 0 1 0 0,0-1-1 0 0,0 1 0 0 0,0 0 0 0 0,0-1 1 0 0,1 1-1 0 0,-1-1 0 0 0,0 1 1 0 0,0 0-1 0 0,0-1 0 0 0,1 1 1 0 0,-1-1-1 0 0,0 1 0 0 0,0 0 1 0 0,1-1-1 0 0,-1 1 0 0 0,0-1 1 0 0,2 2-1 0 0,7 7-1040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14079 0 0,'0'0'646'0'0,"-2"3"-16"0"0,-4 5-516 0 0,1 1 0 0 0,1-1 1 0 0,0 1-1 0 0,-4 11 0 0 0,6-16 119 0 0,1 0 0 0 0,0 1 1 0 0,0-1-1 0 0,0 0 0 0 0,1 0 1 0 0,0 0-1 0 0,-1 1 0 0 0,2-1 1 0 0,-1 0-1 0 0,0 0 1 0 0,1 1-1 0 0,1 5 0 0 0,0-7-95 0 0,0 0 0 0 0,0 1 0 0 0,0-1 0 0 0,1 0 0 0 0,-1 0 0 0 0,1 0 0 0 0,-1-1 0 0 0,1 1 0 0 0,0-1 0 0 0,0 1 0 0 0,0-1 0 0 0,7 3 0 0 0,0 2 180 0 0,1 0-68 0 0,2-1 0 0 0,-1 0-1 0 0,1 0 1 0 0,0-1 0 0 0,26 6-1 0 0,10 4-27 0 0,-47-14-178 0 0,7-7-6680 0 0,0-4-1076 0 0</inkml:trace>
  <inkml:trace contextRef="#ctx0" brushRef="#br0" timeOffset="1">445 81 17103 0 0,'0'0'1551'0'0,"2"-1"-1203"0"0,24-2 1041 0 0,-24 3-415 0 0,0 2-772 0 0,-1-1-188 0 0,-1 0 0 0 0,1 1 0 0 0,-1-1-1 0 0,1 0 1 0 0,-1 0 0 0 0,1 0 0 0 0,-1 0 0 0 0,1 0-1 0 0,-1 0 1 0 0,0 1 0 0 0,0-1 0 0 0,0 0 0 0 0,0 0-1 0 0,0 0 1 0 0,0 1 0 0 0,0-1 0 0 0,0 0 0 0 0,0 0-1 0 0,0 0 1 0 0,-1 1 0 0 0,1-1 0 0 0,-1 2 0 0 0,-4 7 20 0 0,-1 0 1 0 0,0 0 0 0 0,0 0 0 0 0,-1-1 0 0 0,0 0 0 0 0,-1 0-1 0 0,0-1 1 0 0,-11 9 0 0 0,4-1-39 0 0,13-15-104 0 0,2 0 111 0 0,0-1 1 0 0,0 0-1 0 0,0 0 1 0 0,0 1-1 0 0,0-1 1 0 0,0 0-1 0 0,0 0 1 0 0,-1 1-1 0 0,1-1 1 0 0,0 0-1 0 0,0 0 1 0 0,0 1-1 0 0,0-1 1 0 0,0 0-1 0 0,-1 0 1 0 0,1 0-1 0 0,0 1 1 0 0,0-1-1 0 0,0 0 1 0 0,-1 0-1 0 0,1 0 1 0 0,0 0-1 0 0,0 0 1 0 0,-1 1-1 0 0,1-1 1 0 0,0 0-1 0 0,-1 0-149 0 0,1 0 0 0 0,0 0 0 0 0,0 0-1 0 0,-1 0 1 0 0,1 0 0 0 0,0 1-1 0 0,0-1 1 0 0,-1 0 0 0 0,1 0-1 0 0,0 0 1 0 0,0 0 0 0 0,0 1-1 0 0,-1-1 1 0 0,1 0 0 0 0,0 0-1 0 0,0 0 1 0 0,0 1 0 0 0,0-1-1 0 0,0 0 1 0 0,0 0 0 0 0,-1 1-1 0 0,1-1 1 0 0,0 0 0 0 0,0 0 0 0 0,0 1-1 0 0,0-1 1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24 424 15863 0 0,'0'0'1439'0'0,"-2"-2"-1079"0"0,0-1-125 0 0,-1-1 1 0 0,1 0-1 0 0,0 0 1 0 0,0 0-1 0 0,0 0 1 0 0,0 0-1 0 0,0-1 1 0 0,1 1-1 0 0,0 0 1 0 0,0-1-1 0 0,0 1 1 0 0,1-1-1 0 0,-1 1 0 0 0,1-1 1 0 0,0 0-1 0 0,1 1 1 0 0,-1-1-1 0 0,1 1 1 0 0,0-1-1 0 0,1-4 1 0 0,1-1-174 0 0,0 1 0 0 0,1 0 1 0 0,0 0-1 0 0,1 1 0 0 0,0-1 0 0 0,0 1 1 0 0,1 0-1 0 0,11-12 0 0 0,19-19 2 0 0,63-52-1 0 0,-23 37-1390 0 0,-51 38-1091 0 0,32-13 0 0 0,-37 21-3978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3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18 7367 0 0,'0'0'568'0'0,"2"3"-373"0"0,4 2 613 0 0,0 1-1 0 0,0-1 1 0 0,0 0 0 0 0,1-1 0 0 0,0 1-1 0 0,-1-1 1 0 0,2-1 0 0 0,-1 1-1 0 0,0-1 1 0 0,1-1 0 0 0,-1 1-1 0 0,1-1 1 0 0,11 2 0 0 0,-3-3-252 0 0,0 0 0 0 0,0-1 0 0 0,0-1 0 0 0,21-3 1 0 0,63-18 159 0 0,-78 16-652 0 0,0-1 1 0 0,0-2-1 0 0,37-18 0 0 0,-57 26-228 0 0,-4 1-330 0 0,-24 2 99 0 0,0 1 1 0 0,1 2 0 0 0,0 0-1 0 0,-32 12 1 0 0,26-7 111 0 0,-22 7 92 0 0,2 3 0 0 0,0 2 0 0 0,2 2 0 0 0,0 2-1 0 0,2 2 1 0 0,1 3 0 0 0,-66 56 0 0 0,106-82 201 0 0,-33 31 182 0 0,36-32-150 0 0,0-1 1 0 0,0 0-1 0 0,1 1 0 0 0,-1-1 1 0 0,1 1-1 0 0,0 0 0 0 0,0 0 1 0 0,0 0-1 0 0,-1 6 0 0 0,2-8-18 0 0,1-1 0 0 0,0 1 0 0 0,0 0 0 0 0,0-1 0 0 0,0 1-1 0 0,0-1 1 0 0,1 1 0 0 0,-1-1 0 0 0,0 1 0 0 0,1-1 0 0 0,-1 1 0 0 0,1-1-1 0 0,-1 1 1 0 0,1-1 0 0 0,0 1 0 0 0,-1-1 0 0 0,1 0 0 0 0,0 0 0 0 0,0 1-1 0 0,0-1 1 0 0,0 0 0 0 0,0 0 0 0 0,1 0 0 0 0,-1 0 0 0 0,0 0 0 0 0,0 0-1 0 0,1 0 1 0 0,-1 0 0 0 0,0-1 0 0 0,3 2 0 0 0,4 1 83 0 0,0 0 0 0 0,-1 0 0 0 0,2-1 0 0 0,9 2 0 0 0,4 0 78 0 0,0-2 0 0 0,42 1 0 0 0,46-10 88 0 0,-47 2-253 0 0,-12 2-784 0 0,0-3 0 0 0,87-21 0 0 0,-68 9-571 0 0,-1 2-9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4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552 837 13159 0 0,'0'3'598'0'0,"4"42"228"0"0,-3-33-372 0 0,1 0 1 0 0,5 19-1 0 0,-7-29-271 0 0,1 0 0 0 0,0 0 1 0 0,0 0-1 0 0,0-1 0 0 0,0 1 0 0 0,1 0 0 0 0,-1-1 1 0 0,0 1-1 0 0,1-1 0 0 0,-1 0 0 0 0,1 1 1 0 0,-1-1-1 0 0,4 2 0 0 0,-3-2 8 0 0,-1 0-94 0 0,1-1-1 0 0,-1 1 1 0 0,1-1 0 0 0,0 0 0 0 0,-1 0-1 0 0,1 0 1 0 0,0 1 0 0 0,-1-1-1 0 0,1-1 1 0 0,-1 1 0 0 0,1 0 0 0 0,0 0-1 0 0,-1-1 1 0 0,1 1 0 0 0,-1-1 0 0 0,1 1-1 0 0,1-2 1 0 0,-1 2 93 0 0,3-2 33 0 0,0-1 0 0 0,0 1 1 0 0,-1-1-1 0 0,1 0 0 0 0,-1 0 1 0 0,1-1-1 0 0,-1 1 1 0 0,0-1-1 0 0,0 0 0 0 0,-1 0 1 0 0,4-5-1 0 0,6-9 296 0 0,14-26 0 0 0,-24 40-442 0 0,127-249 478 0 0,31-98-91 0 0,-148 325-465 0 0,-2 0 0 0 0,12-40 0 0 0,-19 52-68 0 0,-1 1 0 0 0,-1-1-1 0 0,0 0 1 0 0,-1 1 0 0 0,0-1-1 0 0,-2-27 1 0 0,0 39-75 0 0,-1 1 12 0 0,0 0 125 0 0,1 1 0 0 0,-1-1-1 0 0,1 0 1 0 0,-1 1 0 0 0,1 0-1 0 0,-1-1 1 0 0,0 1 0 0 0,1 0 0 0 0,-1 0-1 0 0,0 0 1 0 0,1 0 0 0 0,-1 0-1 0 0,1 0 1 0 0,-1 1 0 0 0,-3 0-1 0 0,2 0-2 0 0,0 0-1 0 0,-1 1 1 0 0,1 0 0 0 0,0-1-1 0 0,0 1 1 0 0,0 0-1 0 0,-3 3 1 0 0,-5 6-24 0 0,1-1 0 0 0,-16 24 1 0 0,17-22 15 0 0,-170 243-147 0 0,144-199 129 0 0,3 2 0 0 0,-41 100 0 0 0,43-75-18 0 0,-30 126 0 0 0,-4 19-277 0 0,49-188 221 0 0,-1-1 0 0 0,-2 0 0 0 0,-36 55 0 0 0,-49 46-558 0 0,74-101 540 0 0,-47 47-139 0 0,35-41 189 0 0,-11 5 97 0 0,1-1 15 0 0,30-28-12 0 0,19-20-114 0 0,2-15-10843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4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12439 0 0,'0'0'958'0'0,"0"3"-625"0"0,0 1-91 0 0,0-1 0 0 0,1 1 1 0 0,-1-1-1 0 0,1 1 0 0 0,-1 0 0 0 0,1-1 1 0 0,0 1-1 0 0,0-1 0 0 0,0 1 0 0 0,1-1 1 0 0,0 0-1 0 0,-1 1 0 0 0,1-1 0 0 0,0 0 1 0 0,0 0-1 0 0,1 0 0 0 0,-1 0 0 0 0,1-1 0 0 0,-1 1 1 0 0,1-1-1 0 0,0 1 0 0 0,0-1 0 0 0,0 0 1 0 0,4 2-1 0 0,0-1-56 0 0,0 0 1 0 0,0 0 0 0 0,0 0-1 0 0,1-1 1 0 0,-1-1 0 0 0,0 1-1 0 0,1-1 1 0 0,-1 0 0 0 0,1-1-1 0 0,0 0 1 0 0,-1 0-1 0 0,11-2 1 0 0,12-3 629 0 0,51-14-1 0 0,-68 15-650 0 0,163-51 1189 0 0,43-13-376 0 0,-45 34-539 0 0,-99 22-6154 0 0,-58 9 3069 0 0,3 0-5277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4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3223 0 0,'0'0'143'0'0,"0"3"-3"0"0,-1 14 973 0 0,1 0 0 0 0,1 1 0 0 0,0-1 0 0 0,1 1 0 0 0,1-1 0 0 0,1 0 0 0 0,6 18 0 0 0,-2-11-445 0 0,1 0-1 0 0,2 0 1 0 0,0-1 0 0 0,18 27 0 0 0,-16-32-368 0 0,0-2 1 0 0,1 1 0 0 0,20 18 0 0 0,53 39 220 0 0,12 12 1205 0 0,-57-42 712 0 0,-40-42-2174 0 0,-2-2-253 0 0,0 0 1 0 0,1 0-1 0 0,-1 0 1 0 0,1 1 0 0 0,-1-1-1 0 0,0 0 1 0 0,1 1-1 0 0,-1-1 1 0 0,0 0 0 0 0,1 1-1 0 0,-1-1 1 0 0,0 0-1 0 0,0 1 1 0 0,1-1 0 0 0,-1 1-1 0 0,0-1 1 0 0,0 0-1 0 0,0 1 1 0 0,0-1 0 0 0,1 1-1 0 0,-1 1-188 0 0,-2-3-184 0 0,-1 1 0 0 0,0-1 1 0 0,1 0-1 0 0,-1 1 0 0 0,1-1 0 0 0,-1 0 0 0 0,1-1 0 0 0,-1 1 0 0 0,1 0 1 0 0,0-1-1 0 0,-1 1 0 0 0,1-1 0 0 0,-3-2 0 0 0,-6-7-5947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4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5063 0 0,'0'0'7400'0'0,"1"2"-6878"0"0,0 2-165 0 0,0 0 0 0 0,-1-1 0 0 0,0 1 0 0 0,1 0 1 0 0,-1 0-1 0 0,-1 0 0 0 0,1-1 0 0 0,-1 1 0 0 0,1 0 1 0 0,-3 6-1 0 0,1-2-74 0 0,2-5-26 0 0,-1-1-8 0 0,1 4-137 0 0,-1 0 1 0 0,-1 0-1 0 0,1 0 0 0 0,-1 1 0 0 0,0-2 0 0 0,0 1 1 0 0,-1 0-1 0 0,0 0 0 0 0,0-1 0 0 0,0 1 0 0 0,0-1 0 0 0,-1 0 1 0 0,0 0-1 0 0,0-1 0 0 0,-1 1 0 0 0,1-1 0 0 0,-1 0 1 0 0,0 0-1 0 0,0 0 0 0 0,-8 4 0 0 0,-70 39 85 0 0,29-18-194 0 0,-91 67 1 0 0,136-89-9 0 0,-1 1-3 0 0,1-1 0 0 0,1 1-1 0 0,-1 0 1 0 0,1 1 0 0 0,0 0 0 0 0,-9 16 0 0 0,15-24-307 0 0,10-13-2158 0 0,-5 8 2016 0 0,0 0 1 0 0,0 0 0 0 0,1 0-1 0 0,0 0 1 0 0,0 1 0 0 0,0 0-1 0 0,0 0 1 0 0,0 0 0 0 0,1 0 0 0 0,0 0-1 0 0,-1 1 1 0 0,8-3 0 0 0,2 0-3914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4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2759 0 0,'0'0'15935'0'0,"3"2"-15614"0"0,7 2-10 0 0,-7-2 217 0 0,-1-1-279 0 0,1 2-173 0 0,0 1 1 0 0,0-1-1 0 0,0 1 0 0 0,0-1 0 0 0,-1 1 0 0 0,0 0 1 0 0,1 0-1 0 0,1 5 0 0 0,13 41 227 0 0,-14-37-250 0 0,2 1 1 0 0,8 18 0 0 0,-7-20-1 0 0,2 1-40 0 0,2-2-2 0 0,0 0 42 0 0,-2-2 11 0 0,-8-8-61 0 0,1-1 0 0 0,-1 1-1 0 0,0 0 1 0 0,0-1 0 0 0,0 1-1 0 0,1-1 1 0 0,-1 1 0 0 0,0 0-1 0 0,0-1 1 0 0,0 1 0 0 0,0 0 0 0 0,0-1-1 0 0,0 1 1 0 0,0 0 0 0 0,0-1-1 0 0,-1 1 1 0 0,1-1 0 0 0,0 1-1 0 0,0 0 1 0 0,0-1 0 0 0,-1 2 0 0 0,0-1 1 0 0,0 3 0 0 0,-1 0 0 0 0,1 0 0 0 0,-1 0 0 0 0,0 0-1 0 0,0-1 1 0 0,-1 1 0 0 0,1-1 0 0 0,-1 1 0 0 0,1-1-1 0 0,-1 0 1 0 0,-4 3 0 0 0,-7 6 17 0 0,-20 13 0 0 0,2-2 19 0 0,-28 26-52 0 0,58-47-78 0 0,4-7-1773 0 0,-1 1 1157 0 0,1 0 0 0 0,0-1 1 0 0,0 1-1 0 0,0 0 1 0 0,0 1-1 0 0,1-1 1 0 0,0 0-1 0 0,0 1 1 0 0,5-6-1 0 0,9-9-4753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4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 6879 0 0,'0'0'623'0'0,"-2"0"-514"0"0,-7-1 5 0 0,7 1 411 0 0,-12 1 3435 0 0,14-1-3868 0 0,0 0 1 0 0,-1 0 0 0 0,1 0 0 0 0,-1 0 0 0 0,1 0 0 0 0,-1 0 0 0 0,1 1 0 0 0,-1-1 0 0 0,1 0 0 0 0,0 0 0 0 0,-1 0-1 0 0,1 1 1 0 0,-1-1 0 0 0,1 0 0 0 0,0 0 0 0 0,-1 1 0 0 0,1-1 0 0 0,0 0 0 0 0,-1 1 0 0 0,0 1 1560 0 0,1 0-1231 0 0,0 0-274 0 0,1-1-1 0 0,-1 0 1 0 0,0 1-1 0 0,1-1 1 0 0,-1 0 0 0 0,1 0-1 0 0,-1 1 1 0 0,1-1-1 0 0,0 0 1 0 0,0 0-1 0 0,-1 0 1 0 0,1 0-1 0 0,0 0 1 0 0,2 2 0 0 0,-1-2 184 0 0,10 10 354 0 0,-4-2-401 0 0,-1-1-1 0 0,0 2 1 0 0,0-1 0 0 0,0 1-1 0 0,-1 0 1 0 0,7 18-1 0 0,11 17 36 0 0,-3-14-231 0 0,-4-18-45 0 0,-17-12-44 0 0,11 4-5 0 0,-6-4-178 0 0,0 0 0 0 0,0 0 0 0 0,-1-1 0 0 0,1 1 0 0 0,0-1 0 0 0,0-1 0 0 0,-1 1 0 0 0,1-1 0 0 0,0 1 0 0 0,8-4 0 0 0,3-1-868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6 5063 0 0,'0'0'232'0'0,"2"0"-13"0"0,6 0 432 0 0,0 0-1 0 0,0-1 1 0 0,10-1 0 0 0,-1 0 8149 0 0,-16 14-7839 0 0,-1-4-718 0 0,0 0-1 0 0,-1 0 1 0 0,0-1-1 0 0,-4 16 1 0 0,-1 6 84 0 0,5-25-309 0 0,-1 1 0 0 0,0-1-1 0 0,0 0 1 0 0,-1 0 0 0 0,1 1 0 0 0,-1-2 0 0 0,0 1 0 0 0,0 0 0 0 0,-5 5 0 0 0,-4 5 22 0 0,4-5-21 0 0,0 0-1 0 0,-1 0 1 0 0,0 0 0 0 0,0-1 0 0 0,-1-1 0 0 0,0 0 0 0 0,-1 0 0 0 0,-16 7 0 0 0,-13 0-3 0 0,-1-2 0 0 0,0-1 0 0 0,-69 7 0 0 0,75-15-457 0 0,22-2 62 0 0,0 0-1 0 0,-18 5 0 0 0,21-3-33 0 0,7-3 446 0 0,6 1 213 0 0,0 2-199 0 0,1 0 1 0 0,-1 0 0 0 0,0 0 0 0 0,0 0-1 0 0,0 0 1 0 0,0 0 0 0 0,-1 1 0 0 0,1-1-1 0 0,-1 1 1 0 0,0 0 0 0 0,0 0 0 0 0,0 0-1 0 0,0 0 1 0 0,-1 0 0 0 0,0 0 0 0 0,0 0-1 0 0,1 8 1 0 0,1 8 107 0 0,-1 1-1 0 0,-1 29 1 0 0,-1-37 36 0 0,-1-7-122 0 0,1 1 0 0 0,-1-1 0 0 0,0 0 0 0 0,-1 0 0 0 0,-4 11 0 0 0,-1 8 37 0 0,5-17-57 0 0,0 0 0 0 0,0 0 0 0 0,-7 13-1 0 0,8-18 36 0 0,0-1 0 0 0,0 1 0 0 0,0 0 0 0 0,0 0 0 0 0,1-1 0 0 0,-1 6 0 0 0,0-5 203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 8751 0 0,'0'0'674'0'0,"3"0"-438"0"0,9 0 8286 0 0,-16 0-8396 0 0,1 1 0 0 0,-1 0 0 0 0,1 0 0 0 0,-1 0-1 0 0,1 0 1 0 0,-6 4 0 0 0,-5 1 105 0 0,-2-1-138 0 0,1 1 0 0 0,0 1 1 0 0,0 1-1 0 0,0 0 0 0 0,1 1 0 0 0,0 1 0 0 0,1 0 0 0 0,0 0 0 0 0,1 1 0 0 0,0 1 0 0 0,-19 23 1 0 0,1 4-40 0 0,-26 45 1 0 0,48-69-42 0 0,-1 0 1 0 0,2 1-1 0 0,0 0 0 0 0,1 0 1 0 0,1 1-1 0 0,-6 26 0 0 0,10-36-89 0 0,0 0 0 0 0,1 0 0 0 0,0 0 0 0 0,0 0 0 0 0,1 0-1 0 0,0 0 1 0 0,0 0 0 0 0,0 0 0 0 0,4 11 0 0 0,-3-15 8 0 0,0 1 1 0 0,-1 0 0 0 0,1 0-1 0 0,0-1 1 0 0,1 1 0 0 0,-1-1-1 0 0,0 0 1 0 0,1 1 0 0 0,0-1-1 0 0,0 0 1 0 0,0-1-1 0 0,0 1 1 0 0,1 0 0 0 0,-1-1-1 0 0,0 0 1 0 0,7 3 0 0 0,-7-4-707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71 175 15575 0 0,'0'0'1410'0'0,"-2"1"-1160"0"0,-29 8-45 0 0,28-8-20 0 0,1 0-1 0 0,-1 0 0 0 0,1-1 0 0 0,-1 1 1 0 0,1-1-1 0 0,-1 1 0 0 0,0-1 0 0 0,1 0 1 0 0,-1 0-1 0 0,0 0 0 0 0,-3-1 0 0 0,3-11-30 0 0,3 12-151 0 0,0-1 0 0 0,0 0 1 0 0,0 0-1 0 0,0 1 0 0 0,0-1 1 0 0,0 0-1 0 0,0 1 0 0 0,1-1 1 0 0,-1 0-1 0 0,0 0 0 0 0,0 1 1 0 0,1-1-1 0 0,-1 0 0 0 0,0 1 1 0 0,1-1-1 0 0,-1 1 0 0 0,0-1 1 0 0,1 0-1 0 0,-1 1 0 0 0,2-1 1 0 0,-1-1 8 0 0,2-3-18 0 0,0 1 0 0 0,1 0 0 0 0,-1 0 0 0 0,1 0 0 0 0,0 0-1 0 0,9-6 1 0 0,29-16-345 0 0,-35 22 305 0 0,75-41-602 0 0,-61 33 1374 0 0,0 1-1 0 0,33-14 0 0 0,-51 25-283 0 0,9-2 123 0 0,-10 2 7 0 0,-2 7-602 0 0,0 1-1 0 0,-1 0 1 0 0,0-1 0 0 0,0 1-1 0 0,-1-1 1 0 0,0 1 0 0 0,0-1 0 0 0,-1 0-1 0 0,0 0 1 0 0,0 0 0 0 0,0 0 0 0 0,-1 0-1 0 0,0-1 1 0 0,-1 1 0 0 0,1-1-1 0 0,-8 7 1 0 0,11-12-426 0 0,-4 5 907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8287 0 0,'0'0'756'0'0,"-3"0"-622"0"0,-7 6 147 0 0,8-3 25 0 0,0-1 0 0 0,0 1 0 0 0,0-1 0 0 0,1 1 0 0 0,-1 0 0 0 0,1 0 0 0 0,-1-1 0 0 0,1 1 0 0 0,0 0 0 0 0,0 0 0 0 0,0 0 0 0 0,1 0 0 0 0,-1 1 0 0 0,1-1 0 0 0,0 0 0 0 0,-1 0 0 0 0,1 0 1 0 0,1 0-1 0 0,-1 0 0 0 0,0 1 0 0 0,1-1 0 0 0,1 4 0 0 0,0 1 51 0 0,0-1 0 0 0,0 1 0 0 0,1-1 0 0 0,0 0 1 0 0,0 0-1 0 0,1 0 0 0 0,0 0 0 0 0,5 7 0 0 0,23 21 1323 0 0,69 59 0 0 0,-86-82-1596 0 0,0-1 0 0 0,1-1 0 0 0,0-1-1 0 0,1 0 1 0 0,0-1 0 0 0,22 6 0 0 0,55 27-88 0 0,-91-39-96 0 0,3 3 692 0 0,-3-2-2215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7367 0 0,'0'0'7598'0'0,"-2"1"-7146"0"0,-14 18 178 0 0,0 1 1 0 0,-25 40-1 0 0,-4 7-251 0 0,30-48-268 0 0,-22 29 246 0 0,-62 64-1 0 0,21-42-193 0 0,68-61-104 0 0,8-7 93 0 0,4-3-1552 0 0,7-5-4862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3223 0 0,'0'0'143'0'0,"2"3"-3"0"0,8 20 1578 0 0,21 36 9349 0 0,-22-42-10264 0 0,-1-1 1 0 0,9 32-1 0 0,-2-6-145 0 0,12 39 814 0 0,-26-77-1416 0 0,1 0 1 0 0,-1 1-1 0 0,1-1 0 0 0,-1 0 0 0 0,-1 1 1 0 0,1-1-1 0 0,0 1 0 0 0,-1-1 0 0 0,0 1 1 0 0,0-1-1 0 0,0 1 0 0 0,-1-1 0 0 0,0 1 0 0 0,0-1 1 0 0,0 0-1 0 0,0 1 0 0 0,0-1 0 0 0,-1 0 1 0 0,0 0-1 0 0,0 0 0 0 0,0 0 0 0 0,0 0 1 0 0,-1 0-1 0 0,0-1 0 0 0,1 1 0 0 0,-1-1 1 0 0,-1 0-1 0 0,1 1 0 0 0,0-2 0 0 0,-1 1 0 0 0,1 0 1 0 0,-1-1-1 0 0,-7 5 0 0 0,1-2-40 0 0,1 0 0 0 0,-1-1 1 0 0,1 0-1 0 0,-1-1 0 0 0,0 0 0 0 0,0 0 0 0 0,-1-1 0 0 0,1 0 0 0 0,-16 0 0 0 0,-14-3-1011 0 0,40 1 873 0 0,-1-1 0 0 0,0 1 0 0 0,0 0 0 0 0,0-1 0 0 0,1 1 0 0 0,-1 0 0 0 0,0-1 0 0 0,1 1 0 0 0,-1-1 0 0 0,0 0 0 0 0,1 1 0 0 0,-1-1 1 0 0,0 1-1 0 0,1-1 0 0 0,-1 0 0 0 0,1 1 0 0 0,-1-1 0 0 0,1 0 0 0 0,0 0 0 0 0,-1 1 0 0 0,1-1 0 0 0,0 0 0 0 0,-1-1 0 0 0,-2-18-3275 0 0,6 6-2477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14711 0 0,'0'0'1664'0'0,"2"0"-1172"0"0,5-1-185 0 0,0 0 0 0 0,1 0 1 0 0,-1 1-1 0 0,0 0 0 0 0,0 0 0 0 0,0 1 0 0 0,1 0 0 0 0,-1 1 0 0 0,0-1 0 0 0,0 1 0 0 0,-1 0 1 0 0,1 1-1 0 0,0 0 0 0 0,-1 0 0 0 0,1 0 0 0 0,-1 1 0 0 0,9 7 0 0 0,-6-4-104 0 0,0 1-1 0 0,0 0 0 0 0,-1 0 1 0 0,0 1-1 0 0,0 0 1 0 0,-1 0-1 0 0,0 1 1 0 0,-1 0-1 0 0,0 0 0 0 0,6 15 1 0 0,-4-2-108 0 0,0 1 0 0 0,-2 1 0 0 0,0-1 1 0 0,3 48-1 0 0,-5-60-268 0 0,-3-10 126 0 0,0 1-113 0 0,1-3-843 0 0,-1 0 852 0 0,-1 1-1 0 0,1-1 0 0 0,0 0 0 0 0,0 0 0 0 0,0 0 0 0 0,0 0 0 0 0,0 0 1 0 0,-1 0-1 0 0,1 0 0 0 0,0-1 0 0 0,0 1 0 0 0,0 0 0 0 0,0 0 0 0 0,-1-1 1 0 0,1 1-1 0 0,1-1 0 0 0,8-4-4504 0 0,1-5-2439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8751 0 0,'0'0'10846'0'0,"3"0"-10246"0"0,-2 1-512 0 0,0-1 0 0 0,0 1 0 0 0,1-1 0 0 0,-1 1 1 0 0,0-1-1 0 0,0 1 0 0 0,0 0 0 0 0,0 0 1 0 0,1 0-1 0 0,-1-1 0 0 0,0 1 0 0 0,-1 0 1 0 0,1 0-1 0 0,0 0 0 0 0,0 0 0 0 0,0 0 1 0 0,-1 1-1 0 0,1-1 0 0 0,0 0 0 0 0,0 2 0 0 0,0 0-1 0 0,0 1 0 0 0,0 0 0 0 0,0 0 0 0 0,0 0 0 0 0,-1-1 0 0 0,0 1-1 0 0,0 5 1 0 0,-1 4 56 0 0,0 0-1 0 0,-1 0 0 0 0,-5 18 1 0 0,1-13-30 0 0,0-1 0 0 0,-1 0 1 0 0,-19 32-1 0 0,-35 43-2 0 0,50-76-115 0 0,-73 96 38 0 0,-15 21 21 0 0,79-103-46 0 0,2 0 1 0 0,-24 54-1 0 0,37-70-9 0 0,-1 0 0 0 0,2 0 0 0 0,0 0 0 0 0,1 1 0 0 0,0 0 0 0 0,1-1 0 0 0,0 28 0 0 0,5-18-390 0 0,0-15-65 0 0,-1 1-540 0 0,-1-8-291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12 11975 0 0,'-1'-1'923'0'0,"-2"1"-757"0"0,-14-9 212 0 0,15 8 587 0 0,0 2 321 0 0,0 2-1136 0 0,-1 0 1 0 0,1 0 0 0 0,0 0-1 0 0,-1 0 1 0 0,1 0-1 0 0,1 0 1 0 0,-1 1 0 0 0,0-1-1 0 0,1 1 1 0 0,0-1 0 0 0,0 1-1 0 0,0-1 1 0 0,0 1 0 0 0,0 0-1 0 0,1 0 1 0 0,0-1-1 0 0,-1 1 1 0 0,2 0 0 0 0,-1 0-1 0 0,1 3 1 0 0,1 9-214 0 0,0-1 0 0 0,1 0 0 0 0,10 24 1 0 0,0-4 85 0 0,1 0 1 0 0,3-2 0 0 0,21 35-1 0 0,70 89 1047 0 0,-65-98 121 0 0,-3 1 1 0 0,35 71-1 0 0,-69-119-1013 0 0,-1 1 0 0 0,0 1 0 0 0,-1-1 0 0 0,-1 1 0 0 0,0-1 0 0 0,-1 1 0 0 0,0 0 0 0 0,-1 0-1 0 0,-1 17 1 0 0,-1-12-64 0 0,-1-1 0 0 0,-1 1 0 0 0,-1-1 0 0 0,0 0 0 0 0,-2 0 0 0 0,-9 21 0 0 0,-2-3-105 0 0,-2-2-1 0 0,-1 0 1 0 0,-2-1 0 0 0,-1 0 0 0 0,-52 54-1 0 0,-33 10-2065 0 0,96-88 245 0 0</inkml:trace>
  <inkml:trace contextRef="#ctx0" brushRef="#br0" timeOffset="1">865 694 6911 0 0,'0'0'528'0'0,"-2"1"-341"0"0,-20 18 8345 0 0,23-17-7351 0 0,0 1-1061 0 0,0-1-1 0 0,1 1 1 0 0,-1-1-1 0 0,0 1 0 0 0,1-1 1 0 0,0 0-1 0 0,-1 1 1 0 0,1-1-1 0 0,0 0 1 0 0,0 0-1 0 0,0-1 0 0 0,0 1 1 0 0,0 0-1 0 0,1-1 1 0 0,-1 1-1 0 0,0-1 1 0 0,1 0-1 0 0,0 1 0 0 0,-1-1 1 0 0,1 0-1 0 0,-1-1 1 0 0,1 1-1 0 0,0 0 1 0 0,3-1-1 0 0,8 2 240 0 0,0-1 1 0 0,1-1-1 0 0,23-3 0 0 0,-21 1-126 0 0,74-7 865 0 0,168-42 0 0 0,-205 40-2461 0 0,-51 11-212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16903 0 0,'0'0'2686'0'0,"2"1"-1744"0"0,3 1-642 0 0,1 0 0 0 0,-1 0 0 0 0,1-1 1 0 0,0 1-1 0 0,-1-1 0 0 0,1-1 0 0 0,0 1 0 0 0,8-1 0 0 0,52-5 538 0 0,-26 1-453 0 0,30 1-190 0 0,102-10-1967 0 0,-142 8-75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833 751 10135 0 0,'0'2'778'0'0,"0"1"-454"0"0,0 0 1 0 0,0 0 0 0 0,1 0 0 0 0,-1 0-1 0 0,0 0 1 0 0,1 0 0 0 0,0 0 0 0 0,1 2 0 0 0,-2-4-39 0 0,1 0 0 0 0,0 0 0 0 0,-1 0 0 0 0,1 0 0 0 0,0 0 0 0 0,0 0 0 0 0,0 0 0 0 0,0 0 0 0 0,0-1 0 0 0,0 1 0 0 0,1 1 0 0 0,0-1-349 0 0,3 0 1081 0 0,6-4-562 0 0,0-1 0 0 0,0 0 0 0 0,-1 0 0 0 0,0-1 0 0 0,0 0 0 0 0,0-1 0 0 0,14-11 0 0 0,-1 0 460 0 0,39-41 0 0 0,-28 21-233 0 0,50-72 0 0 0,17-51-233 0 0,-82 128-470 0 0,-1-2 1 0 0,-1 0-1 0 0,17-51 0 0 0,-32 76-90 0 0,0 1 0 0 0,0-1-1 0 0,0-1 1 0 0,-1 1 0 0 0,-1 0 0 0 0,1 0-1 0 0,-1 0 1 0 0,-1 0 0 0 0,-2-12-1 0 0,2 16-29 0 0,0 1 0 0 0,0 0 1 0 0,0 1-1 0 0,-1-1 0 0 0,0 0 0 0 0,1 0 0 0 0,-2 1 0 0 0,1-1 0 0 0,0 1 0 0 0,-1-1 0 0 0,1 1 0 0 0,-1 0 0 0 0,0 0 0 0 0,0 0 1 0 0,0 1-1 0 0,0-1 0 0 0,-1 1 0 0 0,1 0 0 0 0,-1-1 0 0 0,0 1 0 0 0,1 1 0 0 0,-8-3 0 0 0,4 2-29 0 0,0 0-1 0 0,0 1 1 0 0,0 0-1 0 0,1 0 1 0 0,-1 1 0 0 0,0 0-1 0 0,0 0 1 0 0,0 1-1 0 0,0 0 1 0 0,0 0 0 0 0,0 0-1 0 0,1 1 1 0 0,-1 0-1 0 0,-12 6 1 0 0,-4 3-7 0 0,1 2 0 0 0,-35 25-1 0 0,53-36 174 0 0,-10 9 0 0 0,0 0 0 0 0,1 0 0 0 0,0 2 0 0 0,1-1 0 0 0,0 2 0 0 0,1 0 0 0 0,-10 17 0 0 0,4-2 37 0 0,2 0-1 0 0,-22 60 1 0 0,11-16 101 0 0,1-2-87 0 0,-38 78 0 0 0,19-68-27 0 0,-4-1 1 0 0,-58 73-1 0 0,-60 103 426 0 0,73-105 967 0 0,57-95-766 0 0,-3-2 0 0 0,-58 65 0 0 0,88-111-606 0 0,0 0 1 0 0,-1 0-1 0 0,1-1 0 0 0,-1 0 0 0 0,-1 0 0 0 0,1-1 1 0 0,-1-1-1 0 0,-15 6 0 0 0,3-4 37 0 0,15-7-446 0 0,4-1 267 0 0,1 1-258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73 5063 0 0,'-3'2'73'0'0,"-1"1"0"0"0,1-1-1 0 0,0 1 1 0 0,0 0-1 0 0,1 1 1 0 0,-1-1 0 0 0,1 0-1 0 0,-1 1 1 0 0,1-1 0 0 0,0 1-1 0 0,0 0 1 0 0,-1 6-1 0 0,2-9 153 0 0,1-1-1 0 0,0 1 0 0 0,0 0 1 0 0,0 0-1 0 0,0 0 0 0 0,0 0 1 0 0,0 0-1 0 0,0 0 0 0 0,1 0 1 0 0,-1 0-1 0 0,0-1 0 0 0,0 1 1 0 0,1 0-1 0 0,-1 0 0 0 0,0 0 1 0 0,1 0-1 0 0,0 0 0 0 0,1 3 625 0 0,-1-1-468 0 0,1 0 0 0 0,0 0 0 0 0,0 0 1 0 0,0 0-1 0 0,0 0 0 0 0,0 0 0 0 0,1 0 0 0 0,-1-1 0 0 0,1 1 1 0 0,0-1-1 0 0,-1 0 0 0 0,1 0 0 0 0,0 0 0 0 0,1 0 0 0 0,-1 0 1 0 0,0-1-1 0 0,0 1 0 0 0,1-1 0 0 0,-1 0 0 0 0,6 1 0 0 0,7 1 154 0 0,0 0-1 0 0,0-1 0 0 0,19 0 0 0 0,-1-1 211 0 0,0-2-1 0 0,55-9 1 0 0,66-22 486 0 0,-126 26-1071 0 0,364-92 1526 0 0,-366 91-1925 0 0,-2 1-731 0 0,0-1-1 0 0,42-18 0 0 0,-56 18-969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4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5063 0 0,'-2'2'390'0'0,"0"0"-307"0"0,-11 3 193 0 0,5-2 11 0 0,6-3 90 0 0,1 1-1 0 0,-1-1 1 0 0,0 1-1 0 0,1 0 0 0 0,-1 0 1 0 0,1-1-1 0 0,-1 1 0 0 0,1 0 1 0 0,0 0-1 0 0,-1 1 0 0 0,1-1 1 0 0,0 0-1 0 0,0 0 1 0 0,0 0-1 0 0,0 1 0 0 0,0-1 1 0 0,0 1-1 0 0,0-1 0 0 0,0 1 1 0 0,0-1-1 0 0,1 1 0 0 0,-1-1 1 0 0,1 1-1 0 0,-1 0 1 0 0,1-1-1 0 0,0 1 0 0 0,-1 0 1 0 0,1-1-1 0 0,0 1 0 0 0,0 0 1 0 0,0 0-1 0 0,0-1 0 0 0,1 1 1 0 0,-1 0-1 0 0,0-1 1 0 0,2 4-1 0 0,0 2-52 0 0,1 1 0 0 0,0-1 0 0 0,0 1 0 0 0,1-1 1 0 0,0 0-1 0 0,8 10 0 0 0,2 1-160 0 0,1 0 1 0 0,1-1 0 0 0,1 0-1 0 0,20 15 1 0 0,81 50 1002 0 0,-57-38-33 0 0,100 93-1 0 0,-129-108-1042 0 0,118 93 15 0 0,-136-114-269 0 0,0 0 0 0 0,0-2 0 0 0,0 1 0 0 0,1-2 0 0 0,0 0 0 0 0,1-1-1 0 0,-1 0 1 0 0,1-1 0 0 0,-1-1 0 0 0,1 0 0 0 0,0-1 0 0 0,0-1 0 0 0,20-3-1 0 0,-34 3-1613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23 5527 0 0,'2'-1'423'0'0,"21"-11"8694"0"0,-23 12-9023 0 0,0-1-1 0 0,0 1 1 0 0,-1-1-1 0 0,1 1 0 0 0,-1-1 1 0 0,1 1-1 0 0,0 0 1 0 0,-1-1-1 0 0,1 1 0 0 0,-1-1 1 0 0,1 1-1 0 0,-1 0 1 0 0,1 0-1 0 0,-1-1 1 0 0,1 1-1 0 0,-1 0 0 0 0,1 0 1 0 0,-1 0-1 0 0,1-1 1 0 0,-1 1-1 0 0,0 0 0 0 0,-12-3 388 0 0,7 3-313 0 0,1 1-1 0 0,-1-1 1 0 0,1 1-1 0 0,0 0 1 0 0,-1 0-1 0 0,1 1 1 0 0,-7 2-1 0 0,-38 19 216 0 0,32-14-390 0 0,7-3 31 0 0,0 0 1 0 0,1 1-1 0 0,-1 0 0 0 0,1 1 0 0 0,-11 11 1 0 0,20-19-17 0 0,1 1 1 0 0,-1-1-1 0 0,0 1 1 0 0,1 0-1 0 0,-1-1 1 0 0,1 1-1 0 0,-1 0 1 0 0,1-1 0 0 0,0 1-1 0 0,-1 0 1 0 0,1 0-1 0 0,0 0 1 0 0,-1 1-1 0 0,0 0 15 0 0,0 1 120 0 0,3-1-72 0 0,-1-1-53 0 0,1 1 1 0 0,0-1-1 0 0,0 0 1 0 0,0 1 0 0 0,0-1-1 0 0,0 0 1 0 0,0 0 0 0 0,0 0-1 0 0,0 0 1 0 0,0-1-1 0 0,0 1 1 0 0,0-1 0 0 0,1 1-1 0 0,3 0 1 0 0,-1-1-4 0 0,0-1 0 0 0,0 1 0 0 0,0 0 0 0 0,0-1 0 0 0,-1 0 0 0 0,9-3 0 0 0,3-2-98 0 0,-1-1-1 0 0,0-1 1 0 0,15-10-1 0 0,-3 2-413 0 0,-25 14 218 0 0,-3 3-282 0 0,1 0 550 0 0,-1-1-1 0 0,0 1 0 0 0,0 0 1 0 0,1 0-1 0 0,-1-1 0 0 0,0 1 1 0 0,0-1-1 0 0,0 1 1 0 0,0-1-1 0 0,-2 1 0 0 0,-3 3-24 0 0,-1 2 7 0 0,1 0 1 0 0,-1 1-1 0 0,1 0 1 0 0,0 0-1 0 0,1 0 1 0 0,0 1-1 0 0,0 0 0 0 0,0 0 1 0 0,1 0-1 0 0,1 1 1 0 0,-6 15-1 0 0,0 8-591 0 0,-9 62 0 0 0,5 30-3483 0 0,2-4-1876 0 0,7-96 5358 0 0,-1 0 0 0 0,-14 44 0 0 0,10-49 2714 0 0,0 0 1 0 0,0 0-1 0 0,-15 19 0 0 0,21-33-1714 0 0,0-1 1 0 0,0-1-1 0 0,-1 1 0 0 0,1 0 0 0 0,-1-1 0 0 0,0 0 0 0 0,0 0 0 0 0,0 0 0 0 0,0 0 0 0 0,-1-1 1 0 0,1 1-1 0 0,-1-1 0 0 0,-6 2 0 0 0,4-2-334 0 0,-1 0 1 0 0,1-1 0 0 0,-1 1-1 0 0,1-1 1 0 0,-1-1-1 0 0,0 0 1 0 0,-12-1-1 0 0,-118-7 694 0 0,111 7-294 0 0,25 1-45 0 0,2-3-970 0 0,1 0 430 0 0,-1 1 1 0 0,1-1-1 0 0,-1 0 0 0 0,1 1 1 0 0,0-1-1 0 0,0 1 1 0 0,2-3-1 0 0,6-11-4775 0 0,1 0-1059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2303 0 0,'0'0'11971'0'0,"1"1"-10696"0"0,1 0-1193 0 0,-1 0 0 0 0,0 1 1 0 0,0-1-1 0 0,0 0 1 0 0,0 0-1 0 0,-1 1 1 0 0,1-1-1 0 0,0 1 1 0 0,-1-1-1 0 0,1 1 0 0 0,0-1 1 0 0,-1 1-1 0 0,0-1 1 0 0,1 1-1 0 0,-1-1 1 0 0,0 1-1 0 0,0 2 1 0 0,0 1 68 0 0,0 0 1 0 0,-1 0 0 0 0,1 0 0 0 0,-1 0 0 0 0,-1 0 0 0 0,1 0 0 0 0,-1 0 0 0 0,1 0 0 0 0,-1 0 0 0 0,-4 6-1 0 0,-4 5 390 0 0,-19 24-1 0 0,15-21-447 0 0,-10 10 65 0 0,-2 0 1 0 0,-45 39-1 0 0,-2 1 112 0 0,19-5 256 0 0,42-48-297 0 0,-1 0 0 0 0,0-1 0 0 0,-1 0 0 0 0,-1-2 0 0 0,0 1 0 0 0,-21 13 0 0 0,32-24-233 0 0,3-2-5 0 0,-1-1 0 0 0,1 1-1 0 0,-1 0 1 0 0,1 0 0 0 0,-1-1-1 0 0,1 1 1 0 0,-1-1 0 0 0,0 0-1 0 0,1 1 1 0 0,-1-1 0 0 0,-2 0-1 0 0,3 0-64 0 0,0 1-1 0 0,1-1 1 0 0,-1 0-1 0 0,0 0 1 0 0,1 0-1 0 0,-1 0 1 0 0,0 0-1 0 0,0 0 1 0 0,1 0 0 0 0,-1 0-1 0 0,0 0 1 0 0,1 0-1 0 0,-1 0 1 0 0,0-1-1 0 0,1 1 1 0 0,-1 0-1 0 0,0 0 1 0 0,0-1-1 0 0,1 0-7 0 0,-1 1-1 0 0,1-1 0 0 0,0 1 1 0 0,-1-1-1 0 0,1 0 0 0 0,0 1 0 0 0,0-1 1 0 0,-1 1-1 0 0,1-1 0 0 0,0 0 1 0 0,0 1-1 0 0,0-1 0 0 0,0 0 0 0 0,0 1 1 0 0,0-1-1 0 0,0 0 0 0 0,0 1 1 0 0,0-1-1 0 0,0 0 0 0 0,0 1 0 0 0,1-1 1 0 0,-1 0-1 0 0,0 0 0 0 0,5-11-1009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22 11831 0 0,'0'0'1075'0'0,"3"-1"-883"0"0,34-18 776 0 0,-35 18 91 0 0,1 0 478 0 0,4 2 1926 0 0,-12 8-3363 0 0,-2 0 1 0 0,1 0 0 0 0,-1-1-1 0 0,-1 0 1 0 0,1 0 0 0 0,-11 7-1 0 0,-57 42 204 0 0,59-45-238 0 0,-63 40 159 0 0,-12 9-58 0 0,89-60-165 0 0,-179 144 159 0 0,160-126-153 0 0,2 1 0 0 0,0 1 0 0 0,1 0 0 0 0,0 2 0 0 0,2 0 0 0 0,-16 30 0 0 0,30-47 10 0 0,-1 0-1 0 0,1 0 1 0 0,0 1 0 0 0,0-1 0 0 0,1 0 0 0 0,0 1-1 0 0,0-1 1 0 0,1 1 0 0 0,-1-1 0 0 0,1 1 0 0 0,1-1-1 0 0,-1 1 1 0 0,1-1 0 0 0,0 1 0 0 0,1-1 0 0 0,0 0-1 0 0,0 0 1 0 0,3 8 0 0 0,-2-7-252 0 0,1 0 1 0 0,0 0-1 0 0,0-1 1 0 0,0 0 0 0 0,1 1-1 0 0,0-2 1 0 0,0 1-1 0 0,0 0 1 0 0,1-1-1 0 0,0 0 1 0 0,0-1-1 0 0,0 1 1 0 0,0-1-1 0 0,15 7 1 0 0,-19-11-1422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13359 0 0,'0'0'1210'0'0,"2"-1"-996"0"0,13-7-53 0 0,0 0-1 0 0,0 1 1 0 0,19-5-1 0 0,-27 9-85 0 0,0 2 0 0 0,0-1 0 0 0,0 1 0 0 0,0 0 1 0 0,0 0-1 0 0,0 1 0 0 0,1 0 0 0 0,-1 0 0 0 0,0 1 0 0 0,9 2 0 0 0,-14-3 45 0 0,0 1 0 0 0,0 0 0 0 0,0 0 0 0 0,0 1 0 0 0,0-1 1 0 0,0 0-1 0 0,0 1 0 0 0,-1-1 0 0 0,1 1 0 0 0,0 0 0 0 0,-1-1 0 0 0,3 4 0 0 0,-1-1 149 0 0,7 8 710 0 0,11 20 1 0 0,-2-3 251 0 0,-2-3-480 0 0,-2 0-1 0 0,-1 2 1 0 0,13 33 0 0 0,12 24 69 0 0,-36-79-766 0 0,6 13 80 0 0,1 0 1 0 0,1-1-1 0 0,1 0 1 0 0,24 27-1 0 0,-33-41-132 0 0,0-1-1 0 0,1 0 0 0 0,0 0 0 0 0,0-1 0 0 0,0 1 0 0 0,0-1 0 0 0,0 0 0 0 0,0 0 1 0 0,1 0-1 0 0,-1 0 0 0 0,0-1 0 0 0,1 0 0 0 0,0 0 0 0 0,-1 0 0 0 0,1 0 0 0 0,0-1 1 0 0,-1 0-1 0 0,1 0 0 0 0,6 0 0 0 0,-1-2-302 0 0,0 0 1 0 0,0-1-1 0 0,0 0 0 0 0,-1 0 1 0 0,0-1-1 0 0,1 0 0 0 0,15-11 1 0 0,-16 10-529 0 0,17-12-2121 0 0,-12 0-2160 0 0,-9 6 2976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 11887 0 0,'0'0'5894'0'0,"-2"1"-5084"0"0,-9 15-118 0 0,-1-1 0 0 0,-1 0 0 0 0,-19 18 0 0 0,-51 36 25 0 0,9-8-250 0 0,-132 132 125 0 0,199-186-623 0 0,-1-1 1 0 0,0 0-1 0 0,0 0 0 0 0,-1 0 1 0 0,-14 6-1 0 0,21-11-877 0 0,-10-1-9512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12151 0 0,'-2'0'555'0'0,"0"0"-402"0"0,1 0-121 0 0,1 0 1 0 0,-1 0-1 0 0,0 0 0 0 0,1 0 1 0 0,-1 0-1 0 0,1 0 1 0 0,-1 0-1 0 0,0 0 0 0 0,1 0 1 0 0,-1 0-1 0 0,0 1 1 0 0,1-1-1 0 0,-1 0 0 0 0,1 0 1 0 0,-1 1-1 0 0,1-1 1 0 0,-2 1-1 0 0,-11 9-7 0 0,12-6-14 0 0,0-2 12 0 0,1-1-6 0 0,0 0 0 0 0,-1 0 0 0 0,1-1 0 0 0,0 1 1 0 0,0 0-1 0 0,0 0 0 0 0,0-1 0 0 0,0 1 0 0 0,0 0 1 0 0,0 0-1 0 0,0-1 0 0 0,0 1 0 0 0,1 0 0 0 0,-1 0 1 0 0,0-1-1 0 0,0 1 0 0 0,1 0 0 0 0,-1-1 0 0 0,0 1 1 0 0,1 1-1 0 0,0 0 42 0 0,2 4 43 0 0,1 1 1 0 0,-1-1-1 0 0,1 0 1 0 0,0 0 0 0 0,0 0-1 0 0,7 6 1 0 0,34 32 482 0 0,-21-22-276 0 0,54 49 1199 0 0,-37-35-62 0 0,-1 1 0 0 0,51 64 1 0 0,-81-88-1179 0 0,-1 1 0 0 0,0 0 0 0 0,-1 0 0 0 0,0 1 0 0 0,-1-1 0 0 0,-1 2 0 0 0,0-1 0 0 0,-1 1 0 0 0,-1 0 0 0 0,0 0 0 0 0,-1 0 0 0 0,1 28 0 0 0,-4-28-244 0 0,-1 0 0 0 0,-1-1-1 0 0,0 1 1 0 0,-1-1-1 0 0,-1 1 1 0 0,-1-1-1 0 0,0 0 1 0 0,0-1 0 0 0,-2 1-1 0 0,1-1 1 0 0,-2 0-1 0 0,-12 16 1 0 0,-5 4 25 0 0,-2-1 0 0 0,-2-1 0 0 0,-41 36 0 0 0,-27 26-1245 0 0,90-86-932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7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29 2303 0 0,'0'0'200'0'0,"-4"-10"-200"0"0,1 1 1008 0 0,3 0-464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523 690 4143 0 0,'0'0'746'0'0,"2"2"1232"0"0,37 46 7325 0 0,-19-25-6974 0 0,-18-21-1490 0 0,0-2-479 0 0,2 0-269 0 0,0-1 0 0 0,0 0 0 0 0,-1 0 0 0 0,1 0 1 0 0,0 0-1 0 0,-1 0 0 0 0,0-1 0 0 0,1 0 0 0 0,-1 0 0 0 0,0 0 1 0 0,1 0-1 0 0,-1 0 0 0 0,-1 0 0 0 0,1-1 0 0 0,0 0 0 0 0,3-3 1 0 0,6-8 264 0 0,-1-1 0 0 0,10-16 0 0 0,-19 29-321 0 0,158-278 1602 0 0,-142 242-1559 0 0,-1-1-1 0 0,14-52 0 0 0,-26 70-141 0 0,0 1 0 0 0,-1-1 0 0 0,-1 0 0 0 0,-2 0 0 0 0,0 0 0 0 0,-2-33 0 0 0,0 50-37 0 0,0 0-1 0 0,1 0 0 0 0,-1 0 0 0 0,-1 0 0 0 0,1 0 0 0 0,-1 0 1 0 0,-2-4-1 0 0,3 6-129 0 0,-1 1-1 0 0,0 0 162 0 0,1 0 0 0 0,-1 1 0 0 0,0-1 0 0 0,0 1 0 0 0,0-1 0 0 0,0 1 0 0 0,0 0 0 0 0,0 0 0 0 0,0 0 0 0 0,0 0 0 0 0,0 0 0 0 0,0 0 0 0 0,-3 1 0 0 0,0 1-51 0 0,0-1 1 0 0,0 1-1 0 0,0 0 1 0 0,1 0-1 0 0,-6 4 1 0 0,-4 3-39 0 0,0 1-1 0 0,-16 15 1 0 0,1 1 147 0 0,2 2 1 0 0,0 0-1 0 0,2 2 1 0 0,1 0-1 0 0,2 2 1 0 0,1 0-1 0 0,1 2 0 0 0,2 0 1 0 0,1 1-1 0 0,2 1 1 0 0,-14 51-1 0 0,-22 155 39 0 0,9-33 17 0 0,28-155-48 0 0,-38 96 1 0 0,17-66 2 0 0,-23 52 78 0 0,36-95 7 0 0,-1-1 0 0 0,-30 39 0 0 0,31-47-48 0 0,-4 3 36 0 0,25-33-71 0 0,0 0 0 0 0,0 0 0 0 0,-1 0 0 0 0,0 0-1 0 0,1-1 1 0 0,-1 1 0 0 0,0 0 0 0 0,1-1 0 0 0,-1 1 0 0 0,0-1-1 0 0,-3 2 1 0 0,-1 1-12 0 0,1 0-216 0 0,-1 1 0 0 0,0-2-1 0 0,0 1 1 0 0,0-1 0 0 0,0 1 0 0 0,-1-2 0 0 0,-6 4 0 0 0,-25 2-2303 0 0,36-7 2237 0 0,-4 7-2531 0 0,13-9-253 0 0,15-9 1369 0 0,-6-3 1418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2303 0 0,'1'3'3534'0'0,"1"0"-2544"0"0,-1 1 1 0 0,1-1-1 0 0,1 0 1 0 0,-1 1 0 0 0,0-1-1 0 0,1 0 1 0 0,0-1-1 0 0,5 6 1 0 0,-2-4-239 0 0,0 0 0 0 0,0 0 1 0 0,1 0-1 0 0,8 3 0 0 0,0-1-427 0 0,0-2-1 0 0,0 1 0 0 0,0-2 1 0 0,16 2-1 0 0,-5-2 36 0 0,1-2 0 0 0,-1-2 0 0 0,0 0 0 0 0,1-1-1 0 0,-1-2 1 0 0,-1-1 0 0 0,40-12 0 0 0,283-69 1704 0 0,-312 78-2126 0 0,0 2 0 0 0,58-3 0 0 0,-82 9-405 0 0,0 1-1 0 0,0 1 0 0 0,16 4 0 0 0,-4 1-7478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 1839 0 0,'-1'-1'134'0'0,"-22"-8"15392"0"0,22 9-15459 0 0,1 0 1 0 0,0 0-1 0 0,-1 0 1 0 0,1 0-1 0 0,0 0 1 0 0,-1 0-1 0 0,1 0 1 0 0,0 0-1 0 0,-1 0 1 0 0,1 0-1 0 0,0 0 1 0 0,-1 1 0 0 0,1-1-1 0 0,0 0 1 0 0,-1 0-1 0 0,1 0 1 0 0,0 0-1 0 0,0 1 1 0 0,-1-1-1 0 0,1 0 1 0 0,0 0-1 0 0,0 1 1 0 0,-1-1-1 0 0,1 0 1 0 0,0 1-1 0 0,0-1 1 0 0,0 0-1 0 0,-1 0 1 0 0,1 1 0 0 0,0 2 28 0 0,-1 0 1 0 0,1 0 0 0 0,0 0 0 0 0,0 0 0 0 0,0 0 0 0 0,0 0 0 0 0,0 0 0 0 0,1 0 0 0 0,-1 0 0 0 0,1 0 0 0 0,0 0 0 0 0,0 0-1 0 0,0 0 1 0 0,0 0 0 0 0,1-1 0 0 0,-1 1 0 0 0,1 0 0 0 0,0-1 0 0 0,-1 1 0 0 0,1-1 0 0 0,0 0 0 0 0,0 0 0 0 0,1 0 0 0 0,-1 0 0 0 0,0 0-1 0 0,1 0 1 0 0,-1 0 0 0 0,4 1 0 0 0,17 10 326 0 0,28 23-1 0 0,-31-21-272 0 0,42 24-1 0 0,-37-27-1006 0 0,0 0 1 0 0,41 11-1 0 0,-54-20-17 0 0,0 0 1 0 0,0-1-1 0 0,0 0 0 0 0,0-1 1 0 0,0-1-1 0 0,1 0 0 0 0,-1 0 1 0 0,16-4-1 0 0,-7-1-774 0 0,2-2-15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1 3679 0 0,'0'0'15692'0'0,"-1"3"-15364"0"0,-5 10-231 0 0,0-1-1 0 0,-1 1 0 0 0,-1-1 1 0 0,0-1-1 0 0,0 1 0 0 0,-1-1 1 0 0,-1-1-1 0 0,0 0 0 0 0,0 0 1 0 0,-1-1-1 0 0,-13 9 0 0 0,-17 9-262 0 0,-86 41-1 0 0,45-27-324 0 0,40-19-91 0 0,-1-1-1 0 0,-87 29 0 0 0,120-47 548 0 0,7-2 35 0 0,-1 1-1 0 0,1-2 0 0 0,-1 1 0 0 0,0 0 0 0 0,1-1 0 0 0,-1 1 1 0 0,0-1-1 0 0,0 0 0 0 0,1-1 0 0 0,-7 0 0 0 0,0 0 13 0 0,8 1 210 0 0,2-3-177 0 0,1 1 1 0 0,0 0 0 0 0,0 0 0 0 0,1 0 0 0 0,-1 0-1 0 0,0 0 1 0 0,1 0 0 0 0,1-1 0 0 0,0-1 47 0 0,14-17 232 0 0,-15 19-27 0 0,-1 18-37 0 0,-1-13-218 0 0,1 1 0 0 0,-1 0 0 0 0,0 0-1 0 0,0 0 1 0 0,-1 0 0 0 0,1 0 0 0 0,-2 5 0 0 0,-22 79 489 0 0,-52 124 1 0 0,68-192-394 0 0,-100 225 681 0 0,103-236-811 0 0,3-5-8 0 0,1-1 1 0 0,-1 1-1 0 0,1 0 1 0 0,-1 0-1 0 0,1 0 1 0 0,0 0-1 0 0,0 7 1 0 0,0 2 40 0 0,7-3-31 0 0,-5-9-11 0 0,-1 0 0 0 0,1-1 0 0 0,-1 1 0 0 0,1 0 0 0 0,0-1 0 0 0,0 1 0 0 0,-1-1 0 0 0,1 1 0 0 0,0-1 0 0 0,0 1 0 0 0,-1-1 0 0 0,3 1 0 0 0,1 0-129 0 0,1-1 0 0 0,0 1 0 0 0,0-1-1 0 0,-1 0 1 0 0,1-1 0 0 0,0 1 0 0 0,8-3 0 0 0,14-6-1038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38 1839 0 0,'0'0'487'0'0,"2"-1"1225"0"0,11-2 5197 0 0,-11 2-6257 0 0,1 1 0 0 0,-1 0 0 0 0,1-1 0 0 0,-1 1-1 0 0,0 0 1 0 0,1 1 0 0 0,5 0 5653 0 0,-10 1-6218 0 0,-13 11-69 0 0,7-6-77 0 0,0 0 0 0 0,-15 10 0 0 0,7-7 9 0 0,-1 1 0 0 0,2 0-1 0 0,-1 1 1 0 0,2 1 0 0 0,0 1-1 0 0,-24 29 1 0 0,34-38 55 0 0,2-2 1 0 0,1 0 0 0 0,-1 0 0 0 0,0 0 0 0 0,1 1 0 0 0,-1-1 0 0 0,1 1 0 0 0,0-1-1 0 0,0 1 1 0 0,0 5 0 0 0,2-4 58 0 0,7 6 4 0 0,-5-9-59 0 0,0-1 0 0 0,-1 1 0 0 0,1-1 0 0 0,0 1 0 0 0,0-1 0 0 0,0 0 0 0 0,0 0-1 0 0,0 0 1 0 0,0-1 0 0 0,0 1 0 0 0,0-1 0 0 0,0 0 0 0 0,0 1 0 0 0,1-1 0 0 0,-1-1 0 0 0,0 1 0 0 0,5-1 0 0 0,2-1-2 0 0,0-1 1 0 0,1 1-1 0 0,17-9 1 0 0,4-3 12 0 0,6-1-165 0 0,0-2 1 0 0,-1-1-1 0 0,47-33 0 0 0,-83 50 78 0 0,0 0 0 0 0,0 0 1 0 0,0 0-1 0 0,0 0 0 0 0,-1 0 0 0 0,1 0 0 0 0,0 0 0 0 0,-1 0 0 0 0,1 0 1 0 0,0-1-1 0 0,-1 1 0 0 0,1 0 0 0 0,-1 0 0 0 0,0-1 0 0 0,1 1 0 0 0,-1 0 1 0 0,0-1-1 0 0,0 1 0 0 0,0 0 0 0 0,0-1 0 0 0,0 1 0 0 0,0 0 0 0 0,0 0 1 0 0,-1-1-1 0 0,1 1 0 0 0,0 0 0 0 0,-1-3 0 0 0,0 2-401 0 0,-1 1-4 0 0,-2-3 169 0 0,-1 1 0 0 0,1 0 0 0 0,0 1 0 0 0,-1-1 0 0 0,0 1 0 0 0,0 0 0 0 0,-8-2 0 0 0,11 3-97 0 0,1 0 0 0 0,0 0 353 0 0,0 0-1 0 0,1 1 0 0 0,-1-1 1 0 0,0 0-1 0 0,1 0 0 0 0,-1 0 1 0 0,1 0-1 0 0,0 0 1 0 0,-1 0-1 0 0,1 0 0 0 0,0 1 1 0 0,-1-1-1 0 0,1 0 0 0 0,0 0 1 0 0,0 0-1 0 0,0 0 0 0 0,0 0 1 0 0,0-1-1 0 0,0 1 0 0 0,0 0 1 0 0,0 0-1 0 0,0 0 1 0 0,0 0-1 0 0,1 1 0 0 0,-1-1 1 0 0,0 0-1 0 0,1 0 0 0 0,-1 0 1 0 0,1-1-1 0 0,1-2-184 0 0,0 1 0 0 0,0 0 0 0 0,0 0 0 0 0,0 0 0 0 0,0 0 0 0 0,1 0 0 0 0,4-4 0 0 0,7-4-4115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5:5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67 6911 0 0,'11'-10'693'0'0,"2"0"-1"0"0,25-16 1 0 0,-7 6 9821 0 0,-32 24-9984 0 0,-3 10-343 0 0,0 0 0 0 0,-1 0 1 0 0,-1-1-1 0 0,0 0 1 0 0,-1 0-1 0 0,-15 22 1 0 0,-63 72 86 0 0,52-69-6 0 0,8-8-203 0 0,0-1 151 0 0,-40 61 0 0 0,59-80-193 0 0,1-1 1 0 0,0 1-1 0 0,0 0 0 0 0,1 0 0 0 0,1 1 1 0 0,0-1-1 0 0,0 1 0 0 0,1-1 0 0 0,0 1 1 0 0,1 0-1 0 0,0 16 0 0 0,3-9-23 0 0,-1-16-140 0 0,-1 0 0 0 0,1 0 0 0 0,0 0 0 0 0,0 0 0 0 0,0 0-1 0 0,0 0 1 0 0,1 0 0 0 0,-1-1 0 0 0,0 1 0 0 0,1 0 0 0 0,-1-1 0 0 0,1 1 0 0 0,0-1-1 0 0,-1 0 1 0 0,1 1 0 0 0,0-1 0 0 0,0 0 0 0 0,2 1 0 0 0,1 0-662 0 0,0 0-1 0 0,0 0 1 0 0,0-1 0 0 0,0 0-1 0 0,1 0 1 0 0,7 1 0 0 0,9-2-5408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6:0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4143 0 0,'0'0'319'0'0,"1"-2"-210"0"0,4-8 261 0 0,-4 8 1486 0 0,3-2 1738 0 0,4 2-2048 0 0,-3 2 900 0 0,2 4-1892 0 0,1 0-1 0 0,-1 1 1 0 0,0 0 0 0 0,-1 0-1 0 0,1 0 1 0 0,-1 1-1 0 0,0 0 1 0 0,9 12-1 0 0,39 63 304 0 0,-41-61-618 0 0,6 9 190 0 0,1 1 1 0 0,1-2 0 0 0,33 33-1 0 0,-43-51-461 0 0,0 1 0 0 0,1-2 0 0 0,0 0 0 0 0,0 0 0 0 0,1-1 0 0 0,0 0 0 0 0,1-2 0 0 0,-1 1 0 0 0,1-2 0 0 0,19 6 0 0 0,-32-11-69 0 0,-1 1 0 0 0,1-1-1 0 0,0 0 1 0 0,0 0 0 0 0,0 0 0 0 0,0 0 0 0 0,0 0-1 0 0,0 0 1 0 0,0 0 0 0 0,-1 0 0 0 0,1 0-1 0 0,0 0 1 0 0,0-1 0 0 0,1 0 0 0 0,2 0-213 0 0,11-4-762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6:0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11 6911 0 0,'-2'-11'14470'0'0,"5"14"-14228"0"0,-1 1-199 0 0,0 0-1 0 0,0 0 0 0 0,0 0 1 0 0,-1 0-1 0 0,1 0 0 0 0,-1 1 1 0 0,0-1-1 0 0,0 0 0 0 0,0 1 1 0 0,-1-1-1 0 0,1 1 1 0 0,-1-1-1 0 0,0 1 0 0 0,-1-1 1 0 0,1 0-1 0 0,-1 1 0 0 0,0-1 1 0 0,-2 7-1 0 0,-3 11 90 0 0,-2 0-1 0 0,-13 28 1 0 0,16-39-100 0 0,-142 269 373 0 0,-27 37-311 0 0,130-233-38 0 0,-31 59-69 0 0,60-109 61 0 0,2 0 0 0 0,-14 48-1 0 0,25-75-22 0 0,1 0-1 0 0,-1 0 1 0 0,1 0-1 0 0,1 0 0 0 0,-1 0 1 0 0,1 11-1 0 0,4-4 45 0 0,-3-14-99 0 0,-1 1 0 0 0,1 0-1 0 0,0 0 1 0 0,0 0-1 0 0,-1-1 1 0 0,1 1 0 0 0,0 0-1 0 0,0 0 1 0 0,0-1-1 0 0,-1 1 1 0 0,1-1 0 0 0,0 1-1 0 0,0-1 1 0 0,0 1-1 0 0,0-1 1 0 0,0 0 0 0 0,0 0-1 0 0,0 1 1 0 0,0-1-1 0 0,0 0 1 0 0,0 0 0 0 0,1 0-1 0 0,-1 0 1 0 0,0 0-1 0 0,0 0 1 0 0,0 0 0 0 0,0 0-1 0 0,0-1 1 0 0,0 1-1 0 0,0 0 1 0 0,2-1 0 0 0,1-1-892 0 0,0 0 0 0 0,0 1 0 0 0,0-1 1 0 0,0-1-1 0 0,0 1 0 0 0,5-5 0 0 0,13-13-6122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6:0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15407 0 0,'0'0'1394'0'0,"2"2"-1150"0"0,15 15-233 0 0,235 240 2549 0 0,-16 15 1456 0 0,-202-229-3442 0 0,45 77-1 0 0,-68-100-490 0 0,0 0 0 0 0,-2 1-1 0 0,-1 1 1 0 0,0-1 0 0 0,-2 1 0 0 0,6 37 0 0 0,-10-39-72 0 0,-1-1 1 0 0,0 1-1 0 0,-2-1 1 0 0,0 1-1 0 0,-1-1 0 0 0,-2 1 1 0 0,1-1-1 0 0,-2 0 0 0 0,-1-1 1 0 0,-10 25-1 0 0,7-24-28 0 0,0 1 0 0 0,-2-1 0 0 0,0-1 1 0 0,-2 0-1 0 0,0 0 0 0 0,0-1 0 0 0,-2-1 0 0 0,0-1 0 0 0,-19 16 0 0 0,-111 75-67 0 0,16-30-7 0 0,123-73 45 0 0,3 0 41 0 0,-9 9-20 0 0,11-11-88 0 0,1 0 59 0 0,0 0 0 0 0,0 0 0 0 0,0-1 0 0 0,1 1 1 0 0,-1 0-1 0 0,0 0 0 0 0,0-1 0 0 0,1 1 0 0 0,-1 0 0 0 0,1-1 0 0 0,-1 1 0 0 0,0-1 0 0 0,1 1 0 0 0,-1 0 1 0 0,1-1-1 0 0,0 1 0 0 0,-1-1 0 0 0,1 1 0 0 0,-1-1 0 0 0,1 1 0 0 0,0-1 0 0 0,-1 0 0 0 0,1 1 0 0 0,0-1 0 0 0,-1 0 1 0 0,2 1-1 0 0,0-1-289 0 0,0 1 1 0 0,0-1-1 0 0,1 0 1 0 0,-1 0 0 0 0,0 0-1 0 0,0 0 1 0 0,0 0-1 0 0,4-1 1 0 0,10-2-7153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1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33 153 5983 0 0,'-8'-12'274'0'0,"7"10"-6"0"0,-3 1-360 0 0,2-1 76 0 0,-10 1 8090 0 0,12 1-7968 0 0,-1 0 0 0 0,1 0 0 0 0,0 0 0 0 0,0 0 0 0 0,-1 0-1 0 0,1 0 1 0 0,0 0 0 0 0,0 0 0 0 0,-1-1 0 0 0,1 1 0 0 0,0 0 0 0 0,0 0 0 0 0,0 0-1 0 0,-1-1 1 0 0,1 1 0 0 0,0 0 0 0 0,0 0 0 0 0,0 0 0 0 0,-1-1 0 0 0,1 1-1 0 0,0 0 1 0 0,0 0 0 0 0,0-1 0 0 0,0 1 0 0 0,0 0 0 0 0,0 0 0 0 0,0-1-1 0 0,0 1 1 0 0,0 0 0 0 0,0-1 0 0 0,0 1 0 0 0,0 0 0 0 0,0 0 0 0 0,0-1 0 0 0,0 1-1 0 0,0 0 1 0 0,0 0 0 0 0,0-1 0 0 0,0 1 0 0 0,0 0 0 0 0,0-1 0 0 0,0 1-1 0 0,0 0 1 0 0,1 0 0 0 0,-1 0 0 0 0,0-1 0 0 0,0 1 0 0 0,0 0 0 0 0,1 0-1 0 0,-1-1 1 0 0,0 1 0 0 0,9-13 576 0 0,-5 10-598 0 0,-1 1-1 0 0,1-1 1 0 0,0 1-1 0 0,0 0 1 0 0,0 0 0 0 0,0 1-1 0 0,1-1 1 0 0,6 0 0 0 0,38-5 334 0 0,-18 3-196 0 0,83-16 431 0 0,58-9 195 0 0,-131 24-686 0 0,1 2 1 0 0,49 3-1 0 0,-34 3-817 0 0,1-3 0 0 0,87-10 0 0 0,-101-1-2177 0 0,-25 6 1369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1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53 4143 0 0,'21'-10'220'0'0,"0"0"0"0"0,44-11-1 0 0,-16 10 12170 0 0,-52 12-12205 0 0,0 0 0 0 0,1 1 0 0 0,-1-1 0 0 0,0 1-1 0 0,1 0 1 0 0,-3 2 0 0 0,-7 5 129 0 0,-26 16 102 0 0,-38 33-1 0 0,-13 9-387 0 0,-2-6-27 0 0,-238 174 0 0 0,287-200 0 0 0,2 2 0 0 0,1 1 0 0 0,2 2 0 0 0,1 2 0 0 0,-40 62 0 0 0,68-91 19 0 0,0 0 0 0 0,0 1-1 0 0,1-1 1 0 0,1 1 0 0 0,0 1-1 0 0,2-1 1 0 0,-1 1 0 0 0,-2 18-1 0 0,7-29 2 0 0,-1 0 1 0 0,1-1-1 0 0,1 1 0 0 0,-1-1 0 0 0,0 1 0 0 0,1-1 0 0 0,0 1 1 0 0,0-1-1 0 0,0 1 0 0 0,0-1 0 0 0,0 1 0 0 0,1-1 1 0 0,0 0-1 0 0,-1 0 0 0 0,1 0 0 0 0,0 0 0 0 0,1 0 0 0 0,-1 0 1 0 0,0-1-1 0 0,1 1 0 0 0,-1-1 0 0 0,1 1 0 0 0,0-1 1 0 0,0 0-1 0 0,0 0 0 0 0,0 0 0 0 0,0-1 0 0 0,6 3 0 0 0,3 0 12 0 0,-1 1-1 0 0,1-2 0 0 0,0 0 0 0 0,1 0 0 0 0,-1-1 0 0 0,25 0 0 0 0,1-2-45 0 0,0-2-1 0 0,39-7 1 0 0,73-19-623 0 0,-143 26 589 0 0,43-9-912 0 0,-1-3-267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1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30 1375 0 0,'0'-1'107'0'0,"3"-9"-21"0"0,-3 10 418 0 0,0-1 0 0 0,0 0-1 0 0,0 1 1 0 0,-1-1 0 0 0,1 0 0 0 0,0 1-1 0 0,0-1 1 0 0,0 0 0 0 0,0 1 0 0 0,-1-1 0 0 0,1 0-1 0 0,0 1 1 0 0,-1-1 504 0 0,-1-2 692 0 0,1 2-1102 0 0,0 1 0 0 0,0-1 0 0 0,1 1 0 0 0,-1-1 1 0 0,0 1-1 0 0,0-1 0 0 0,0 1 0 0 0,0 0 0 0 0,1-1 1 0 0,-2 1-1 0 0,-10-2-1017 0 0,3 3 510 0 0,0 0 0 0 0,0 1 1 0 0,0-1-1 0 0,0 2 0 0 0,1-1 0 0 0,-1 1 1 0 0,-8 4-1 0 0,-6 4-83 0 0,-27 18 1 0 0,27-15 2 0 0,1 2 1 0 0,1 0 0 0 0,0 2 0 0 0,1 0 0 0 0,1 1 0 0 0,1 1 0 0 0,1 1 0 0 0,0 0-1 0 0,2 1 1 0 0,-20 36 0 0 0,33-54-11 0 0,0 0 0 0 0,0 0-1 0 0,1 0 1 0 0,-1 0 0 0 0,1 0-1 0 0,0 1 1 0 0,0-1 0 0 0,0 0 0 0 0,1 1-1 0 0,-1-1 1 0 0,1 0 0 0 0,0 1-1 0 0,0-1 1 0 0,2 6 0 0 0,-2-9 3 0 0,0 0 0 0 0,0 0 0 0 0,0 0 0 0 0,0 1 0 0 0,1-1 0 0 0,-1 0 0 0 0,0 0 0 0 0,1 0 1 0 0,-1 0-1 0 0,1 0 0 0 0,0 0 0 0 0,-1 1 0 0 0,1-1 0 0 0,0 0 0 0 0,-1-1 0 0 0,1 1 0 0 0,0 0 0 0 0,0 0 0 0 0,0 0 0 0 0,0 0 0 0 0,0-1 0 0 0,0 1 1 0 0,2 0-1 0 0,0 1 46 0 0,2 0 61 0 0,-1 0 1 0 0,1 0-1 0 0,-1 0 1 0 0,1-1-1 0 0,0 0 0 0 0,0 0 1 0 0,0 0-1 0 0,0 0 1 0 0,0-1-1 0 0,0 0 1 0 0,-1 0-1 0 0,1 0 0 0 0,7-2 1 0 0,10-2 383 0 0,33-10 0 0 0,-48 12-438 0 0,12-3 82 0 0,0-2 1 0 0,0 0 0 0 0,-1-1 0 0 0,0-1 0 0 0,0-1 0 0 0,22-16 0 0 0,-30 18-104 0 0,-1 0 0 0 0,0 0 0 0 0,0-1 0 0 0,0 0 0 0 0,-1-1 0 0 0,-1 0 0 0 0,0 0 0 0 0,0-1-1 0 0,-1 0 1 0 0,0 0 0 0 0,6-16 0 0 0,-9 18-163 0 0,0-1 0 0 0,-1 1 1 0 0,0-1-1 0 0,0 1 0 0 0,-1-1 0 0 0,0 0 0 0 0,-1 0 0 0 0,0 0 0 0 0,0 1 0 0 0,-1-1 0 0 0,-3-14 1 0 0,3 23-690 0 0,-3-5-1010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1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85 9215 0 0,'0'0'831'0'0,"-14"4"-487"0"0,10-2-25 0 0,0 1 0 0 0,1 0 0 0 0,0 0 0 0 0,-1 0 0 0 0,1 0 0 0 0,1 1 0 0 0,-1-1 1 0 0,0 1-1 0 0,1-1 0 0 0,0 1 0 0 0,0 0 0 0 0,0 0 0 0 0,0 0 0 0 0,0 1 0 0 0,1-1 0 0 0,0 0 0 0 0,0 0 0 0 0,0 1 0 0 0,0-1 0 0 0,1 6 0 0 0,-1 10 108 0 0,0 1 1 0 0,6 39-1 0 0,-5-58-384 0 0,3 25 159 0 0,1 0-1 0 0,1-1 0 0 0,1 0 1 0 0,2 0-1 0 0,14 34 0 0 0,-20-54-393 0 0,4 4 1439 0 0,-6-10-1214 0 0,0 0 0 0 0,1 0 0 0 0,-1 0 0 0 0,0 0 0 0 0,0 0 0 0 0,1 0 0 0 0,-1 0 0 0 0,0 0 0 0 0,1 0 0 0 0,-1 0 0 0 0,0 0 0 0 0,1 0 0 0 0,-1 0 0 0 0,0-1 1 0 0,1 1-1 0 0,-1 0 0 0 0,0 0 0 0 0,0 0 0 0 0,1 0 0 0 0,-1 0 0 0 0,0-1 0 0 0,0 1 0 0 0,1 0 0 0 0,-1 0 0 0 0,0-1 0 0 0,0 1 0 0 0,0 0 0 0 0,1 0 0 0 0,-1-1 0 0 0,0 1 0 0 0,0 0 0 0 0,0-1 1 0 0,7-9 424 0 0,0 0 0 0 0,9-20 0 0 0,3-5-86 0 0,-3 8-228 0 0,-5 9-71 0 0,0 0 0 0 0,1 1-1 0 0,25-28 1 0 0,9 2 5 0 0,1 3 0 0 0,3 2 1 0 0,61-36-1 0 0,-90 62-246 0 0,0 0-1 0 0,1 2 1 0 0,0 1-1 0 0,30-9 0 0 0,-37 15-723 0 0,0 0 0 0 0,16-1-1 0 0,-13 2-979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1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379 144 6447 0 0,'3'-8'586'0'0,"3"-4"621"0"0,13-22 1 0 0,-15 27 813 0 0,9-18 3018 0 0,-10 18-4709 0 0,0-1-1 0 0,-1 0 1 0 0,2-8-1 0 0,-2 7-249 0 0,-3 4-67 0 0,-4 1-13 0 0,2 4-9 0 0,0 0 0 0 0,0 0 0 0 0,0 0 0 0 0,0 0 0 0 0,0 0 0 0 0,0 0 0 0 0,0 1 0 0 0,0 0 0 0 0,1 0 0 0 0,-5 1 0 0 0,-30 15-147 0 0,24-10 126 0 0,-17 7 169 0 0,0 3-1 0 0,0 0 1 0 0,2 2 0 0 0,0 1-1 0 0,1 1 1 0 0,2 1 0 0 0,0 2-1 0 0,1 0 1 0 0,1 2 0 0 0,-33 48-1 0 0,37-40 710 0 0,18-33-41 0 0,4 1-751 0 0,0-1-1 0 0,0-1 1 0 0,0 1-1 0 0,0 0 1 0 0,1-1 0 0 0,-1 1-1 0 0,0-1 1 0 0,0 0 0 0 0,1 0-1 0 0,-1 0 1 0 0,0-1 0 0 0,0 1-1 0 0,0-1 1 0 0,0 0 0 0 0,0 0-1 0 0,0 0 1 0 0,0 0 0 0 0,4-2-1 0 0,6-3-11 0 0,0-2-1 0 0,19-13 0 0 0,-22 14-18 0 0,11-8-11 0 0,-1-2 0 0 0,28-29-1 0 0,15-14-1 0 0,-56 54-23 0 0,-4 5-31 0 0,4 1 18 0 0,-6 1 18 0 0,0-1 0 0 0,1 1-1 0 0,-1-1 1 0 0,0 1 0 0 0,0 0 0 0 0,0 0 0 0 0,0-1 0 0 0,1 1 0 0 0,-1 0 0 0 0,-1 0-1 0 0,1 0 1 0 0,0 0 0 0 0,0 0 0 0 0,0 0 0 0 0,0 1 0 0 0,0 0 0 0 0,1 1-10 0 0,21 30-108 0 0,30 39 115 0 0,-46-64-607 0 0,1 1 1 0 0,0-2 0 0 0,0 1 0 0 0,1-1 0 0 0,18 11 0 0 0,-14-10-1681 0 0,-1-1-3611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1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2 477 1839 0 0,'0'2'542'0'0,"-2"9"7423"0"0,3-21-3866 0 0,0 0-1 0 0,3-15 1 0 0,12-32-1414 0 0,-7 32-2815 0 0,1 1-1 0 0,23-43 0 0 0,-18 44-28 0 0,0 1-1 0 0,1 0 0 0 0,2 1 1 0 0,0 1-1 0 0,1 1 1 0 0,1 0-1 0 0,1 1 0 0 0,0 2 1 0 0,42-26-1 0 0,-47 34-596 0 0,0 1 1 0 0,0 0-1 0 0,1 1 0 0 0,0 1 1 0 0,0 0-1 0 0,0 1 0 0 0,25-2 1 0 0,-32 5-86 0 0,-1 1 1 0 0,0-1-1 0 0,1 2 1 0 0,-1-1 0 0 0,1 1-1 0 0,-1 1 1 0 0,0 0 0 0 0,0 0-1 0 0,0 0 1 0 0,0 2-1 0 0,0-1 1 0 0,0 1 0 0 0,-1 0-1 0 0,0 0 1 0 0,11 8-1 0 0,-5 6 9479 0 0,-14-17-8290 0 0,1 0 0 0 0,-1 1 0 0 0,1-1 1 0 0,-1 0-1 0 0,1 1 0 0 0,-1-1 0 0 0,0 0 0 0 0,0 1 1 0 0,0-1-1 0 0,0 0 0 0 0,0 3 0 0 0,-2 9 839 0 0,0-1 1 0 0,0 0-1 0 0,-2 0 0 0 0,-8 23 0 0 0,-27 45 377 0 0,25-56-1515 0 0,2 1 1 0 0,-14 40-1 0 0,12-9-125 0 0,7-19-2830 0 0,5-26 1344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6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309 421 8287 0 0,'0'0'8306'0'0,"3"-1"-7890"0"0,6-1-119 0 0,0 0 1 0 0,1-1 0 0 0,-1-1 0 0 0,-1 0-1 0 0,1 0 1 0 0,0 0 0 0 0,-1-1-1 0 0,0 0 1 0 0,0-1 0 0 0,0 0 0 0 0,-1 0-1 0 0,7-7 1 0 0,-5 3-273 0 0,0-1 0 0 0,-1 1 0 0 0,0-1 0 0 0,-1-1 1 0 0,0 1-1 0 0,-1-1 0 0 0,0-1 0 0 0,-1 1 0 0 0,-1-1 0 0 0,1 0 0 0 0,-2 0 0 0 0,0 0 0 0 0,-1 0 0 0 0,2-24 0 0 0,-4 1-216 0 0,-2-55-738 0 0,2 90 884 0 0,0-1 0 0 0,0 1-1 0 0,-1-1 1 0 0,1 1 0 0 0,-1 0-1 0 0,1-1 1 0 0,-1 1 0 0 0,0 0-1 0 0,1-1 1 0 0,-1 1 0 0 0,0 0 0 0 0,0 0-1 0 0,0 0 1 0 0,0 0 0 0 0,-2-2-1 0 0,2 2 5 0 0,1 1 27 0 0,-1 0 1 0 0,0-1-1 0 0,0 1 1 0 0,1 0-1 0 0,-1 0 1 0 0,0 0-1 0 0,1 0 1 0 0,-1-1-1 0 0,0 1 1 0 0,0 0-1 0 0,1 0 1 0 0,-1 1 0 0 0,0-1-1 0 0,0 0 1 0 0,1 0-1 0 0,-1 0 1 0 0,0 0-1 0 0,0 1 1 0 0,1-1-1 0 0,-2 1 1 0 0,1-1-26 0 0,-5 2 9 0 0,-1 0 0 0 0,1 1 0 0 0,0 0 1 0 0,0 0-1 0 0,0 0 0 0 0,0 1 0 0 0,1-1 0 0 0,0 1 0 0 0,-1 1 0 0 0,1-1 0 0 0,1 1 0 0 0,-1 0 0 0 0,1 0 0 0 0,0 0 0 0 0,0 1 0 0 0,0-1 0 0 0,-2 7 1 0 0,-3 6-3 0 0,0 0 1 0 0,2 0-1 0 0,0 1 1 0 0,-6 28-1 0 0,-10 82 103 0 0,4-22 392 0 0,12-72-192 0 0,-47 180 1427 0 0,39-165-1574 0 0,9-26-28 0 0,-2-1 0 0 0,0-1 0 0 0,-20 39 0 0 0,19-48 61 0 0,-1-1 1 0 0,0 0-1 0 0,-1 0 0 0 0,-22 18 1 0 0,8-7 36 0 0,1-3-24 0 0,16-14-125 0 0,0 1 1 0 0,1-1 0 0 0,-7 9-1 0 0,5-2 8 0 0,4-3-90 0 0,4-8-203 0 0,15 0-641 0 0,-12-1 779 0 0,0-1 0 0 0,0 0 0 0 0,0 1-1 0 0,-1-1 1 0 0,1 0 0 0 0,0 0 0 0 0,0 0 0 0 0,0 0 0 0 0,2-1 0 0 0,1 0-421 0 0,1-1 0 0 0,-1 0 1 0 0,0 0-1 0 0,7-3 0 0 0,8-8-4329 0 0,-5 1-812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1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15407 0 0,'10'-18'680'0'0,"-2"11"144"0"0,1-2-664 0 0,1 3-160 0 0,-1 3 0 0 0,2 6 0 0 0,-2 10-6960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1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181 256 4143 0 0,'17'-46'977'0'0,"19"-19"6729"0"0,-14 24-6005 0 0,-15 30-1357 0 0,-4 6-134 0 0,-1 0 1 0 0,1 0-1 0 0,-1 0 0 0 0,0 0 1 0 0,0 0-1 0 0,0-1 0 0 0,0 1 1 0 0,-1 0-1 0 0,0-1 0 0 0,0-6 1 0 0,-1 10-183 0 0,0 1 0 0 0,0 0 1 0 0,0 0-1 0 0,-1 0 1 0 0,1-1-1 0 0,0 1 1 0 0,-1 0-1 0 0,1 0 0 0 0,-1 0 1 0 0,1 0-1 0 0,-1 0 1 0 0,0 0-1 0 0,1 0 1 0 0,-1 0-1 0 0,0 0 1 0 0,0 0-1 0 0,1 0 0 0 0,-1 0 1 0 0,0 0-1 0 0,0 1 1 0 0,0-1-1 0 0,0 0 1 0 0,0 1-1 0 0,0-1 0 0 0,-1 1 1 0 0,1-1-1 0 0,0 1 1 0 0,0-1-1 0 0,0 1 1 0 0,0 0-1 0 0,-1-1 1 0 0,1 1-1 0 0,-2 0 0 0 0,-2 0 4 0 0,1-1-1 0 0,-1 1 0 0 0,1 1 0 0 0,-1-1 0 0 0,1 0 0 0 0,-1 1 0 0 0,1 0 0 0 0,-5 2 0 0 0,-2 1-23 0 0,0 1 0 0 0,1 1-1 0 0,-1 0 1 0 0,1 0 0 0 0,1 1 0 0 0,-1 0-1 0 0,1 1 1 0 0,-12 13 0 0 0,3 0-10 0 0,1 0 0 0 0,-24 36 0 0 0,37-51 32 0 0,0 0 0 0 0,0 1 0 0 0,1-1-1 0 0,0 1 1 0 0,0 0 0 0 0,0-1 0 0 0,1 1 0 0 0,0 1 0 0 0,0-1-1 0 0,0 7 1 0 0,2-12 66 0 0,7 5 213 0 0,-6-6-292 0 0,-1 0 1 0 0,1 0-1 0 0,-1 0 0 0 0,1 0 1 0 0,0-1-1 0 0,-1 1 0 0 0,1 0 1 0 0,0 0-1 0 0,0-1 1 0 0,-1 1-1 0 0,1 0 0 0 0,0-1 1 0 0,0 1-1 0 0,0-1 0 0 0,0 1 1 0 0,0-1-1 0 0,0 0 1 0 0,1 1-1 0 0,15-3 92 0 0,-16 2-177 0 0,1 0 4 0 0,7-2 11 0 0,42-4-660 0 0,-39 5-631 0 0,2 1-4938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1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54 278 8751 0 0,'0'0'674'0'0,"-11"-7"300"0"0,6 4 1868 0 0,-11-5 2363 0 0,14 7-5161 0 0,1 1 0 0 0,-1-1 0 0 0,1 1 0 0 0,-1-1 0 0 0,1 0 0 0 0,0 1-1 0 0,-1-1 1 0 0,1 0 0 0 0,0 0 0 0 0,-1 0 0 0 0,1 0 0 0 0,0 0 0 0 0,0-1 0 0 0,-2-1 0 0 0,3 2 0 0 0,0 0 0 0 0,0 0 0 0 0,0 0 0 0 0,1 0 0 0 0,-1 0 0 0 0,0-1 0 0 0,0 1 0 0 0,1 0 0 0 0,-1 0 0 0 0,0 0 0 0 0,1 0 0 0 0,-1 0 0 0 0,1 0 0 0 0,-1 0 0 0 0,1 1 0 0 0,0-1 0 0 0,-1 0 0 0 0,1 0 0 0 0,0 0 0 0 0,1 0 0 0 0,-1-1 46 0 0,17-18 155 0 0,0 1 0 0 0,1 0 0 0 0,36-26 0 0 0,-18 20-235 0 0,54-29 0 0 0,-91 53-9 0 0,59-27-17 0 0,-54 26 35 0 0,0 0 0 0 0,0 0 0 0 0,1 1-1 0 0,-1 0 1 0 0,0 0 0 0 0,0 0 0 0 0,1 1 0 0 0,-1 0 0 0 0,10 0 0 0 0,-14 1 143 0 0,0 1-2 0 0,1 5-70 0 0,-1 1 0 0 0,0 0 0 0 0,-1-1 0 0 0,1 1 0 0 0,-1 0 0 0 0,-3 15 0 0 0,-13 47 381 0 0,15-66-444 0 0,-3 9-176 0 0,1 1 0 0 0,0-1 0 0 0,1 1 0 0 0,0 0-1 0 0,1 0 1 0 0,1 22 0 0 0,0-35-138 0 0,1-1 0 0 0,-1 1 0 0 0,0 0 0 0 0,0-1 0 0 0,0 1 0 0 0,0 0 0 0 0,1-1 0 0 0,-1 1 0 0 0,0-1 0 0 0,1 1 0 0 0,-1-1 0 0 0,0 1 0 0 0,1-1 0 0 0,-1 1-1 0 0,1-1 1 0 0,0 1 0 0 0,1 2-1402 0 0,5 6-4834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1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13 7367 0 0,'1'-1'568'0'0,"12"-11"8420"0"0,-52 54-7947 0 0,1 1-1 0 0,-62 93 1 0 0,96-130-1017 0 0,1 1 0 0 0,0-1 0 0 0,0 1 0 0 0,0 0 0 0 0,1 0 0 0 0,0 0 0 0 0,0 0 0 0 0,1 0 0 0 0,0 0 0 0 0,0 0 0 0 0,1 1 0 0 0,0 8 0 0 0,0-14-14 0 0,0 0 0 0 0,1 0 0 0 0,-1 0 0 0 0,1 0 0 0 0,0 0 1 0 0,-1 0-1 0 0,1 0 0 0 0,0 0 0 0 0,0 0 0 0 0,0 0 1 0 0,0 0-1 0 0,1-1 0 0 0,-1 1 0 0 0,0 0 0 0 0,1-1 1 0 0,0 1-1 0 0,-1-1 0 0 0,1 1 0 0 0,0-1 0 0 0,-1 0 1 0 0,1 0-1 0 0,0 0 0 0 0,0 0 0 0 0,0 0 0 0 0,0 0 1 0 0,0-1-1 0 0,0 1 0 0 0,0 0 0 0 0,0-1 0 0 0,4 1 1 0 0,3 0-446 0 0,1-1 0 0 0,-1 1 1 0 0,1-1-1 0 0,0-1 0 0 0,14-2 1 0 0,-8-1-848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1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96 5527 0 0,'0'0'498'0'0,"2"-1"-22"0"0,2 1 1169 0 0,0 0 0 0 0,0-1 0 0 0,1 1 0 0 0,-1 1 0 0 0,5 0 0 0 0,39 11 1853 0 0,-36-9-3319 0 0,0 0 0 0 0,22 4 0 0 0,-27-7-161 0 0,0 0-1 0 0,0 0 1 0 0,-1-1 0 0 0,1 0 0 0 0,0 0 0 0 0,0-1-1 0 0,-1 1 1 0 0,1-1 0 0 0,-1-1 0 0 0,1 1 0 0 0,-1-1-1 0 0,0 0 1 0 0,0-1 0 0 0,0 0 0 0 0,-1 0 0 0 0,1 0-1 0 0,-1 0 1 0 0,0-1 0 0 0,0 0 0 0 0,0 0 0 0 0,-1 0-1 0 0,7-10 1 0 0,-9 11-44 0 0,1-1-1 0 0,-1 0 1 0 0,0 1-1 0 0,0-1 1 0 0,0 0-1 0 0,1-7 1 0 0,-3 11-101 0 0,-15-4-215 0 0,6 5 308 0 0,0 1 1 0 0,0 1-1 0 0,0-1 1 0 0,1 1 0 0 0,-1 1-1 0 0,1-1 1 0 0,-1 2-1 0 0,-10 5 1 0 0,8-5 18 0 0,-9 4 28 0 0,1 1 1 0 0,0 1 0 0 0,1 0 0 0 0,0 2-1 0 0,0 0 1 0 0,1 1 0 0 0,1 0-1 0 0,0 1 1 0 0,1 1 0 0 0,0 1 0 0 0,2 0-1 0 0,-20 29 1 0 0,22-28 88 0 0,1 1-1 0 0,-12 31 0 0 0,19-41-73 0 0,1-1-1 0 0,-1 0 1 0 0,2 1 0 0 0,-1-1-1 0 0,1 1 1 0 0,0 0 0 0 0,0 0-1 0 0,1-1 1 0 0,0 1 0 0 0,2 9-1 0 0,-2-14-9 0 0,1 0-1 0 0,0-1 1 0 0,0 1 0 0 0,1 0-1 0 0,-1 0 1 0 0,0 0-1 0 0,1-1 1 0 0,0 1-1 0 0,0-1 1 0 0,0 1 0 0 0,0-1-1 0 0,0 0 1 0 0,0 1-1 0 0,0-1 1 0 0,1-1 0 0 0,-1 1-1 0 0,1 0 1 0 0,0 0-1 0 0,-1-1 1 0 0,1 0 0 0 0,0 1-1 0 0,0-1 1 0 0,3 1-1 0 0,3 1 67 0 0,1-1 0 0 0,-1 0-1 0 0,1-1 1 0 0,0 0 0 0 0,-1 0-1 0 0,12-1 1 0 0,37-1 356 0 0,-27 1-247 0 0,-1-1 1 0 0,0-1 0 0 0,1-1-1 0 0,34-9 1 0 0,15-4-2676 0 0,-63 11-4948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25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1180 79 4143 0 0,'29'-16'386'0'0,"37"-17"-1"0"0,-22 18 2975 0 0,-39 13-2865 0 0,1 1 631 0 0,0-1 0 0 0,0-1 0 0 0,9-4 1957 0 0,-16 8-2912 0 0,-1-1 1 0 0,0 1-1 0 0,0-1 0 0 0,0 1 1 0 0,0 0-1 0 0,0 0 1 0 0,1-1-1 0 0,-4 3 0 0 0,-1 0 112 0 0,-62 31 1104 0 0,-57 24-312 0 0,-375 199 335 0 0,204-99-1385 0 0,199-109 14 0 0,61-30 46 0 0,-52 36-1 0 0,74-45-33 0 0,2 1 0 0 0,-1-1 0 0 0,1 2 0 0 0,1 0 1 0 0,0 0-1 0 0,-15 24 0 0 0,23-31-34 0 0,0 0 0 0 0,0 0 0 0 0,1 0 0 0 0,-1 0 0 0 0,1 1 1 0 0,1-1-1 0 0,-1 1 0 0 0,1-1 0 0 0,0 1 0 0 0,0 0 0 0 0,1 0 0 0 0,-1-1 0 0 0,1 1 1 0 0,1 0-1 0 0,0 10 0 0 0,1-10 4 0 0,0 0-1 0 0,0-1 1 0 0,0 1 0 0 0,1 0-1 0 0,-1-1 1 0 0,1 0 0 0 0,1 1-1 0 0,-1-1 1 0 0,1-1 0 0 0,0 1-1 0 0,0 0 1 0 0,0-1-1 0 0,0 0 1 0 0,10 7 0 0 0,2-1 62 0 0,0 0-1 0 0,0-1 1 0 0,1-1 0 0 0,0 0 0 0 0,1-1-1 0 0,0-1 1 0 0,28 5 0 0 0,2-2 99 0 0,83 4-1 0 0,-126-12-300 0 0,147 2 329 0 0,-77-11-2013 0 0,-57 5-481 0 0,0-1 0 0 0,19-8 0 0 0,-19 5-3992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26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66 15231 0 0,'82'-65'4894'0'0,"-91"71"-4117"0"0,-17 11-593 0 0,2 2 0 0 0,0 1 0 0 0,1 0 0 0 0,-29 34 0 0 0,28-28-132 0 0,15-18-48 0 0,-57 64 28 0 0,57-60-28 0 0,0 0-1 0 0,0 1 0 0 0,1 0 1 0 0,-8 18-1 0 0,15-30 3 0 0,0 1 0 0 0,0 0 0 0 0,1 0 0 0 0,-1 0 0 0 0,0 0 0 0 0,1 0-1 0 0,0 1 1 0 0,-1-1 0 0 0,1 0 0 0 0,0 0 0 0 0,0 0 0 0 0,0 0 0 0 0,1 0 0 0 0,-1 0 0 0 0,0 0-1 0 0,1 0 1 0 0,-1 0 0 0 0,2 3 0 0 0,-1-3 5 0 0,0-1-1 0 0,0 1 0 0 0,0-1 1 0 0,1 1-1 0 0,-1-1 1 0 0,0 0-1 0 0,1 1 0 0 0,-1-1 1 0 0,1 0-1 0 0,0 0 1 0 0,-1 0-1 0 0,1 0 0 0 0,0 0 1 0 0,-1 0-1 0 0,1-1 1 0 0,0 1-1 0 0,0-1 0 0 0,0 1 1 0 0,3 0-1 0 0,3 0 70 0 0,-1-1 1 0 0,0 0-1 0 0,1 0 0 0 0,-1 0 0 0 0,1-1 1 0 0,-1 0-1 0 0,0 0 0 0 0,1-1 0 0 0,7-2 1 0 0,9-5 80 0 0,29-15 1 0 0,-35 15-215 0 0,-8 4-83 0 0,-1 0-1 0 0,-1 0 1 0 0,16-12-1 0 0,-20 14 27 0 0,-1 0 0 0 0,1 0 0 0 0,-1-1 0 0 0,0 1 0 0 0,0-1-1 0 0,-1 0 1 0 0,1 0 0 0 0,-1 0 0 0 0,0 0 0 0 0,3-7 0 0 0,-3 3-7 0 0,0 1 0 0 0,0 0-1 0 0,-1-1 1 0 0,0 1 0 0 0,-1-1 0 0 0,0-11-1 0 0,-8-45-262 0 0,4 46 220 0 0,-1-39 0 0 0,3 30-2993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2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19 200 4143 0 0,'0'-2'319'0'0,"-3"-14"-411"0"0,-2-17 3648 0 0,-5 12 8857 0 0,10 23-12178 0 0,23 95 1044 0 0,10 30-302 0 0,-17-71-256 0 0,-16-56-708 0 0,0 1 0 0 0,0-1 1 0 0,0 0-1 0 0,0 0 0 0 0,0 1 0 0 0,0-1 0 0 0,0 0 0 0 0,0 0 1 0 0,0 1-1 0 0,0-1 0 0 0,0 0 0 0 0,0 0 0 0 0,0 0 0 0 0,0 1 1 0 0,1-1-1 0 0,-1 0 0 0 0,0 0 0 0 0,0 0 0 0 0,0 0 0 0 0,0 1 1 0 0,0-1-1 0 0,1 0 0 0 0,-1 0 0 0 0,0 0 0 0 0,0 0 0 0 0,0 0 1 0 0,1 0-1 0 0,-1 1 0 0 0,0-1 0 0 0,0 0 0 0 0,0 0 0 0 0,1 0 1 0 0,-1 0-1 0 0,0 0 0 0 0,0 0 0 0 0,1 0 0 0 0,-1 0 0 0 0,0 0 1 0 0,0 0-1 0 0,0 0 0 0 0,1 0 0 0 0,-1 0 0 0 0,0 0 0 0 0,0 0 1 0 0,1 0-1 0 0,-1 0 0 0 0,0 0 0 0 0,0-1 0 0 0,0 1 0 0 0,1 0 0 0 0,-1 0 1 0 0,0 0-1 0 0,0 0 0 0 0,0 0 0 0 0,0-1 0 0 0,1 1 0 0 0,-1 0 1 0 0,0 0-1 0 0,0 0 0 0 0,0 0 0 0 0,0-1 0 0 0,0 1 0 0 0,1 0 1 0 0,-1 0-1 0 0,0 0 0 0 0,0-1 0 0 0,0 1 0 0 0,0 0 0 0 0,9-16 609 0 0,-9 16-648 0 0,76-140 1354 0 0,-61 118-1214 0 0,0 0 0 0 0,1 1-1 0 0,1 1 1 0 0,21-19-1 0 0,-21 22-156 0 0,2 1 1 0 0,0 1-1 0 0,1 0 0 0 0,1 2 1 0 0,0 0-1 0 0,0 1 0 0 0,39-14 1 0 0,-57 25-273 0 0,10-3-125 0 0,-5 5-2919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2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 9671 0 0,'0'0'3728'0'0,"-2"0"-2238"0"0,-32 11-147 0 0,1 0 0 0 0,-32 17 0 0 0,41-15-1104 0 0,-1 0 0 0 0,2 2 0 0 0,0 1 0 0 0,0 1-1 0 0,-32 32 1 0 0,26-19-202 0 0,2 1 0 0 0,2 1 0 0 0,0 1 0 0 0,2 1 0 0 0,2 2 0 0 0,-33 74 0 0 0,47-94-68 0 0,2 0 0 0 0,0 0 0 0 0,1 1-1 0 0,0-1 1 0 0,1 1 0 0 0,1 0 0 0 0,1 0 0 0 0,0-1 0 0 0,2 1 0 0 0,0 0 0 0 0,0 0 0 0 0,2 0-1 0 0,0 0 1 0 0,0-1 0 0 0,2 0 0 0 0,0 1 0 0 0,1-2 0 0 0,1 1 0 0 0,0-1 0 0 0,15 23 0 0 0,-10-22-897 0 0,1-3-30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27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0,'1'1'2652'0'0,"86"72"5180"0"0,-3 8-4974 0 0,-61-56-2670 0 0,0 2 1 0 0,-2 0-1 0 0,-1 2 0 0 0,27 50 0 0 0,-40-62-206 0 0,0 0 1 0 0,-2 0 0 0 0,0 0-1 0 0,-1 1 1 0 0,0 0 0 0 0,-2 0-1 0 0,1 33 1 0 0,7 25-2002 0 0,-10-73 1829 0 0,0-3 117 0 0,0 1-1 0 0,0-1 1 0 0,1 1 0 0 0,-1-1 0 0 0,0 1-1 0 0,0-1 1 0 0,0 1 0 0 0,1-1 0 0 0,-1 1-1 0 0,0-1 1 0 0,1 0 0 0 0,-1 1 0 0 0,0-1-1 0 0,1 1 1 0 0,-1-1 0 0 0,0 0 0 0 0,1 1-1 0 0,-1-1 1 0 0,1 0 0 0 0,-1 1 0 0 0,1-1-1 0 0,-1 0 1 0 0,0 0 0 0 0,1 0 0 0 0,-1 1-1 0 0,1-1 1 0 0,-1 0 0 0 0,1 0 0 0 0,-1 0-1 0 0,1 0 1 0 0,-1 0 0 0 0,1 0 0 0 0,0 0-1 0 0,-1 0 1 0 0,1 0 0 0 0,-1 0 0 0 0,2-1-1 0 0,17-5-2178 0 0,-12 1 1688 0 0,-1 1 1 0 0,1-1-1 0 0,-1 0 1 0 0,0 0-1 0 0,5-6 0 0 0,-6 5 182 0 0,22-23-1537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10 121 7831 0 0,'0'0'706'0'0,"-1"2"-578"0"0,-7 26 10974 0 0,44-19-8586 0 0,-24-11-2335 0 0,0 0 0 0 0,0 0 0 0 0,0-1 0 0 0,0-1 0 0 0,0 0 0 0 0,-1 0 0 0 0,11-7 0 0 0,9-2 83 0 0,26-10 13 0 0,-6 2-205 0 0,74-21 0 0 0,-71 27-1469 0 0,-30 8-1461 0 0,0 1-3597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2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0 9215 0 0,'0'2'4763'0'0,"-2"5"-3907"0"0,-1 1-1 0 0,0-1 1 0 0,0 0-1 0 0,0 0 1 0 0,-1 0 0 0 0,-5 7-1 0 0,-29 38-132 0 0,13-22-456 0 0,-2-2 1 0 0,-1-1-1 0 0,-45 34 0 0 0,42-39-226 0 0,-1-2 0 0 0,0-1 0 0 0,-60 25 0 0 0,-111 28 59 0 0,70-32-36 0 0,128-38-135 0 0,1 1 0 0 0,-1-1 0 0 0,1 1 0 0 0,0-1-1 0 0,0 1 1 0 0,0 1 0 0 0,0-1 0 0 0,0 0 0 0 0,1 1 0 0 0,0 0 0 0 0,-4 4-1 0 0,0 3-56 0 0,0-1-1 0 0,1 0 1 0 0,-8 17-1 0 0,13-23 101 0 0,-1 1 0 0 0,1-1 0 0 0,0 1 0 0 0,0-1 0 0 0,0 1 0 0 0,1-1-1 0 0,-1 1 1 0 0,1 0 0 0 0,0-1 0 0 0,1 1 0 0 0,0 8 0 0 0,0-10-97 0 0,0 0 1 0 0,-1 0-1 0 0,1 0 1 0 0,0-1-1 0 0,1 1 1 0 0,-1 0-1 0 0,0-1 1 0 0,1 1-1 0 0,-1-1 1 0 0,1 1-1 0 0,0-1 1 0 0,0 0-1 0 0,0 0 0 0 0,0 0 1 0 0,0 0-1 0 0,0 0 1 0 0,1 0-1 0 0,-1-1 1 0 0,5 3-1 0 0,11 2-983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2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 14567 0 0,'0'0'664'0'0,"-1"0"-8"0"0,-7-2 1815 0 0,14 3-2293 0 0,-1 0-1 0 0,1-1 1 0 0,0 2 0 0 0,-1-1 0 0 0,1 1-1 0 0,-1 0 1 0 0,1 0 0 0 0,-1 0 0 0 0,0 1 0 0 0,0 0-1 0 0,0 0 1 0 0,-1 0 0 0 0,1 1 0 0 0,-1-1-1 0 0,1 1 1 0 0,-1 0 0 0 0,0 1 0 0 0,-1-1-1 0 0,7 10 1 0 0,-2-3 124 0 0,-1 1-1 0 0,-1 0 1 0 0,0 0 0 0 0,0 1-1 0 0,-1-1 1 0 0,-1 1-1 0 0,4 19 1 0 0,-6-24-253 0 0,-1 0 0 0 0,-1 0 1 0 0,1 1-1 0 0,-1-1 0 0 0,-1 0 1 0 0,0 0-1 0 0,0 0 0 0 0,0 1 1 0 0,-1-1-1 0 0,0 0 0 0 0,-1-1 1 0 0,-6 15-1 0 0,-4 2-31 0 0,0-2 1 0 0,-28 36 0 0 0,15-23-171 0 0,13-20-3022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2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69 5983 0 0,'-1'-9'623'0'0,"-1"-16"477"0"0,2 21 258 0 0,1-1 1 0 0,0 0-1 0 0,0 0 0 0 0,1 1 0 0 0,2-8 5100 0 0,3 22-5628 0 0,-4-4-718 0 0,0 0 0 0 0,-1 0 1 0 0,1 0-1 0 0,-1 0 1 0 0,-1 0-1 0 0,2 8 1 0 0,4 43 448 0 0,-4-29-270 0 0,2 10 90 0 0,10 42-1 0 0,-11-65-370 0 0,1 0 1 0 0,0 0-1 0 0,1-1 0 0 0,0 0 1 0 0,15 23-1 0 0,-19-34-73 0 0,0 0-1 0 0,1 0 1 0 0,-1-1-1 0 0,1 1 1 0 0,-1-1-1 0 0,1 0 1 0 0,0 1-1 0 0,0-1 1 0 0,0-1-1 0 0,0 1 1 0 0,0 0-1 0 0,0-1 1 0 0,5 2-1 0 0,-5-2-850 0 0,1 0 0 0 0,0 0 0 0 0,0 0 0 0 0,-1-1 0 0 0,1 0 0 0 0,0 0 0 0 0,6 0 0 0 0,9-3-6005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28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 11055 0 0,'0'0'852'0'0,"-1"1"-328"0"0,-33 49 5720 0 0,-23 23-4312 0 0,12-18-1060 0 0,28-34-776 0 0,0-1 1 0 0,-1-1-1 0 0,-2-1 0 0 0,1-1 1 0 0,-2 0-1 0 0,0-1 0 0 0,-1-2 1 0 0,-31 16-1 0 0,-124 54-173 0 0,144-70-747 0 0,-1-2 1 0 0,-1-2 0 0 0,-50 9-1 0 0,77-18 312 0 0,7-1 34 0 0,3 0-601 0 0,7 0 1295 0 0,0 1 0 0 0,0 0 1 0 0,0 0-1 0 0,0 0 0 0 0,0 1 0 0 0,-1 1 0 0 0,1-1 1 0 0,0 1-1 0 0,-1 1 0 0 0,10 5 0 0 0,-13-6-30 0 0,0 0-1 0 0,-1 1 1 0 0,1-1-1 0 0,-1 1 1 0 0,1 0-1 0 0,-1 1 1 0 0,-1-1-1 0 0,1 1 1 0 0,0-1-1 0 0,-1 1 1 0 0,0 0-1 0 0,0 1 1 0 0,-1-1-1 0 0,1 0 1 0 0,-1 1-1 0 0,-1 0 1 0 0,3 6-1 0 0,-3-3-123 0 0,0 1 0 0 0,0-1 0 0 0,0 0 0 0 0,-2 1 0 0 0,1-1 0 0 0,-1 1 0 0 0,0-1 0 0 0,-1 0 1 0 0,0 0-1 0 0,0 0 0 0 0,-5 10 0 0 0,-2 4-41 0 0,-2 0 0 0 0,-25 41 0 0 0,30-55-97 0 0,1-3-119 0 0,1 1 0 0 0,0 0 0 0 0,0-1 0 0 0,1 1 0 0 0,0 1 0 0 0,-4 12 0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2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0,'0'0'1710'0'0,"2"0"-1082"0"0,11 3-352 0 0,-1 1 0 0 0,0 0 1 0 0,-1 1-1 0 0,1 0 0 0 0,10 7 0 0 0,-12-6-207 0 0,6 3 162 0 0,-1 1-1 0 0,0 0 1 0 0,-1 2-1 0 0,0-1 0 0 0,0 2 1 0 0,-1 0-1 0 0,-1 1 1 0 0,0 0-1 0 0,13 22 1 0 0,8 17 1532 0 0,35 80 0 0 0,-61-119-1511 0 0,8 18 355 0 0,-1 1 1 0 0,-2 0-1 0 0,11 45 1 0 0,-19-59-433 0 0,-1 0 0 0 0,-1 1 0 0 0,0-1 0 0 0,-1 0 0 0 0,-1 1 0 0 0,-1-1 0 0 0,-6 33 0 0 0,0-23-87 0 0,-1-1 0 0 0,-2 1 0 0 0,0-1-1 0 0,-2-1 1 0 0,-23 41 0 0 0,11-30-71 0 0,-2-1 1 0 0,-61 68-1 0 0,-16 6-2464 0 0,90-95 242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2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11519 0 0,'0'0'6582'0'0,"2"1"-5654"0"0,4-1-613 0 0,0 0 1 0 0,1 0 0 0 0,-1 0 0 0 0,0-1 0 0 0,0 0 0 0 0,9-2 0 0 0,41-14 724 0 0,-24 6-521 0 0,74-25 474 0 0,-55 18-721 0 0,103-23-1 0 0,-148 40-915 0 0,0 0 0 0 0,0 0 0 0 0,0 1 0 0 0,0 0 0 0 0,10 1 0 0 0</inkml:trace>
  <inkml:trace contextRef="#ctx0" brushRef="#br0" timeOffset="1">105 419 21423 0 0,'0'0'1628'0'0,"0"1"-1105"0"0,-1 8-342 0 0,2-1-102 0 0,0-7-9 0 0,0 0-1 0 0,0 0 1 0 0,0 0 0 0 0,0 0 0 0 0,1 0 0 0 0,-1 0 0 0 0,0 0-1 0 0,1 0 1 0 0,-1 0 0 0 0,1-1 0 0 0,-1 1 0 0 0,1 0 0 0 0,0-1-1 0 0,-1 1 1 0 0,3-1 0 0 0,3 1 89 0 0,1 0 0 0 0,-1 0-1 0 0,1-1 1 0 0,-1 0 0 0 0,1 0-1 0 0,-1-1 1 0 0,14-2 0 0 0,54-19 306 0 0,-25 6-503 0 0,34 1-2466 0 0,-64 12 433 0 0,4 0-6035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3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1064 87 14711 0 0,'43'-24'1001'0'0,"63"-24"0"0"0,-82 42-439 0 0,-19 6-62 0 0,-1-1 0 0 0,1-1 0 0 0,0 1 0 0 0,6-3 0 0 0,-21 13 247 0 0,-12 5-406 0 0,0 0 1 0 0,-40 18-1 0 0,-5 3-308 0 0,24-13-83 0 0,-2-2 0 0 0,-84 25 0 0 0,123-43 26 0 0,-36 12-144 0 0,-1-3 0 0 0,-1-2 1 0 0,-70 7-1 0 0,88-14 151 0 0,0-2-1 0 0,0 0 1 0 0,0-2 0 0 0,0-1-1 0 0,1-1 1 0 0,-1-1 0 0 0,-37-13-1 0 0,56 16-41 0 0,1 0-1 0 0,0-1 1 0 0,0 0-1 0 0,0 0 1 0 0,0-1-1 0 0,1 0 1 0 0,-7-5-1 0 0,7 2-66 0 0,7-1 100 0 0,1 5 35 0 0,-1 1 0 0 0,1-1 0 0 0,0 1 0 0 0,0 0 0 0 0,1-1 0 0 0,-1 1 0 0 0,0 1 0 0 0,1-1 0 0 0,-1 0 0 0 0,1 1 0 0 0,-1 0 0 0 0,1 0 0 0 0,7-2 0 0 0,6 1 85 0 0,30-2 0 0 0,-40 4-80 0 0,1 0 1 0 0,0 0 0 0 0,0 0 0 0 0,0 0 0 0 0,0 1 0 0 0,0 1 0 0 0,-1-1 0 0 0,12 5 0 0 0,-16-5-12 0 0,-1 0-1 0 0,0 0 1 0 0,0 0-1 0 0,0 0 1 0 0,0 0-1 0 0,0 1 1 0 0,0-1-1 0 0,0 1 1 0 0,0-1-1 0 0,-1 1 0 0 0,1 0 1 0 0,0 0-1 0 0,-1 0 1 0 0,0-1-1 0 0,1 2 1 0 0,-1-1-1 0 0,0 0 1 0 0,0 0-1 0 0,0 0 1 0 0,0 0-1 0 0,-1 1 1 0 0,1-1-1 0 0,-1 0 1 0 0,1 1-1 0 0,-1-1 1 0 0,0 0-1 0 0,1 1 1 0 0,-2 3-1 0 0,0 9 17 0 0,-1-1 0 0 0,-1 1 0 0 0,0-1 0 0 0,-1 0 0 0 0,-1 0 0 0 0,0 0 0 0 0,-1-1 0 0 0,-10 18 0 0 0,-10 11 107 0 0,-34 44 0 0 0,28-43-90 0 0,-161 201 153 0 0,162-207-189 0 0,-43 45 0 0 0,64-71 57 0 0,1 0-1 0 0,0 1 1 0 0,0 0-1 0 0,1 0 1 0 0,1 0-1 0 0,-11 23 1 0 0,14-25-5 0 0,1 0 1 0 0,-1 0 0 0 0,2 0-1 0 0,-1 0 1 0 0,1 1-1 0 0,1-1 1 0 0,0 0-1 0 0,0 1 1 0 0,2 20-1 0 0,-1-30-8 0 0,0 1-1 0 0,1-1 0 0 0,-1 0 0 0 0,0 0 1 0 0,0 1-1 0 0,1-1 0 0 0,-1 0 0 0 0,1 0 1 0 0,-1 0-1 0 0,1 0 0 0 0,-1 0 0 0 0,1 0 1 0 0,0 1-1 0 0,-1-1 0 0 0,1-1 0 0 0,0 1 0 0 0,0 0 1 0 0,0 0-1 0 0,0 0 0 0 0,0 0 0 0 0,0-1 1 0 0,0 1-1 0 0,0 0 0 0 0,1 0 0 0 0,1 0 34 0 0,0-1 0 0 0,0 1-1 0 0,0-1 1 0 0,0 1-1 0 0,0-1 1 0 0,0 0-1 0 0,0-1 1 0 0,0 1 0 0 0,5-1-1 0 0,28-7 308 0 0,0-2-1 0 0,39-15 1 0 0,-30 9-234 0 0,93-33 97 0 0,81-27 444 0 0,-164 60-923 0 0,1 3 0 0 0,59-7 0 0 0,-92 18-426 0 0,-22 2 241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3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17 187 16207 0 0,'-8'-2'1470'0'0,"1"-2"-1112"0"0,5 3 173 0 0,3 0-413 0 0,0 0 0 0 0,-1 0 0 0 0,1 0 0 0 0,0 0 0 0 0,0 1 0 0 0,0-1 0 0 0,0 0 0 0 0,0 0 0 0 0,-1 1 0 0 0,1-1 0 0 0,0 0 0 0 0,1 1 0 0 0,-1-1 0 0 0,0 1 0 0 0,0-1 0 0 0,2 1 1 0 0,74-24 1787 0 0,-11 4-1053 0 0,3-6-83 0 0,-2 1-188 0 0,0 2 1 0 0,82-15 0 0 0,-137 35-726 0 0,45-5-130 0 0,-53 8-18 0 0,1 0-1 0 0,0 0 1 0 0,0 0-1 0 0,-1 1 1 0 0,1 0-1 0 0,0-1 1 0 0,-1 2-1 0 0,1-1 1 0 0,6 3-1 0 0,3 5-1220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3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60 7831 0 0,'18'-10'927'0'0,"31"-12"0"0"0,-26 14 1652 0 0,0 1 0 0 0,35-5 0 0 0,-56 11-1596 0 0,-2 3-695 0 0,0 0-233 0 0,-1 1 0 0 0,1-1 0 0 0,-1 0 0 0 0,1 0 0 0 0,-1 0 0 0 0,0 0 1 0 0,0 0-1 0 0,0 0 0 0 0,0 0 0 0 0,0 0 0 0 0,0 0 0 0 0,-1 0 0 0 0,-2 2 1 0 0,-24 24 363 0 0,15-16-240 0 0,-20 19 104 0 0,-9 8-79 0 0,2 2 1 0 0,-35 46-1 0 0,55-60-125 0 0,1 1 0 0 0,1 0 0 0 0,1 2 0 0 0,2 0-1 0 0,1 0 1 0 0,-15 48 0 0 0,27-70-64 0 0,0-1 0 0 0,1 0 0 0 0,0 0 0 0 0,1 1 0 0 0,-1-1 0 0 0,1 1 0 0 0,1-1 0 0 0,-1 0 0 0 0,1 1 0 0 0,1-1 0 0 0,-1 0 0 0 0,1 0 0 0 0,1 0 0 0 0,-1 0 0 0 0,6 10 0 0 0,-3-8-163 0 0,1 0 0 0 0,0 0 1 0 0,0-1-1 0 0,1 0 0 0 0,0 0 0 0 0,1-1 1 0 0,0 0-1 0 0,0 0 0 0 0,0 0 1 0 0,11 5-1 0 0,-4-4-1347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3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9 10591 0 0,'-1'-1'819'0'0,"-21"-6"-411"0"0,11 6 4256 0 0,8 12-2235 0 0,3-4-2206 0 0,1 0-1 0 0,-1 1 1 0 0,1-1-1 0 0,0 0 1 0 0,1 0 0 0 0,0 0-1 0 0,0 0 1 0 0,1-1-1 0 0,3 8 1 0 0,1 5 175 0 0,9 21 393 0 0,2-1 0 0 0,2 0 0 0 0,27 39 0 0 0,-30-53-372 0 0,1-1-1 0 0,1-1 1 0 0,34 32-1 0 0,74 53 413 0 0,-102-89-775 0 0,0-1 0 0 0,31 17-1 0 0,-55-34-93 0 0,0 0-1 0 0,0 0 1 0 0,1-1-1 0 0,-1 1 1 0 0,0 0-1 0 0,0-1 1 0 0,1 1-1 0 0,-1-1 1 0 0,0 0-1 0 0,1 1 1 0 0,-1-1-1 0 0,0 0 1 0 0,1 0-1 0 0,-1 0 1 0 0,0 0-1 0 0,1 0 1 0 0,-1 0-1 0 0,1 0 1 0 0,-1 0-1 0 0,0 0 1 0 0,1-1-1 0 0,-1 1 1 0 0,0-1-1 0 0,1 1 1 0 0,-1-1-1 0 0,0 1 1 0 0,0-1-1 0 0,0 0 1 0 0,1 0-1 0 0,-1 1 1 0 0,0-1-1 0 0,0 0 1 0 0,0 0-1 0 0,0 0 1 0 0,1-2-1 0 0,1 0-359 0 0,6-8-1742 0 0,0-1-3562 0 0,0-4-1948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25 14191 0 0,'1'-2'654'0'0,"1"0"-381"0"0,0-2-239 0 0,-1-13 2207 0 0,-12 26-2107 0 0,3-1-134 0 0,1 0-1 0 0,0 0 1 0 0,0 1-1 0 0,1 0 0 0 0,-8 14 1 0 0,-22 53 26 0 0,18-36 69 0 0,-5 9 18 0 0,-113 218 807 0 0,-43 13-133 0 0,161-254-546 0 0,2 1 1 0 0,1 1 0 0 0,-20 55-1 0 0,30-69-133 0 0,2-2-17 0 0,0-2-1876 0 0,6-21 699 0 0,12-18 327 0 0,22-47 803 0 0,80-120-1 0 0,-112 189 49 0 0,1-1 0 0 0,0 1 1 0 0,1 0-1 0 0,13-11 0 0 0,-17 16-66 0 0,0 0 1 0 0,0 0 0 0 0,0 0 0 0 0,0 0-1 0 0,0 1 1 0 0,0-1 0 0 0,0 1-1 0 0,1 0 1 0 0,-1 0 0 0 0,1 0 0 0 0,-1 0-1 0 0,0 1 1 0 0,1 0 0 0 0,-1-1 0 0 0,6 1-1 0 0,-6 1-16 0 0,-1-1 0 0 0,0 1 0 0 0,0 0 1 0 0,0 0-1 0 0,0 0 0 0 0,0 0 0 0 0,0 0 0 0 0,0 0 0 0 0,0 0 0 0 0,0 1 0 0 0,0-1 0 0 0,0 1 0 0 0,-1-1 0 0 0,1 1 0 0 0,-1 0 0 0 0,1-1 1 0 0,1 4-1 0 0,1 1 15 0 0,0 0 0 0 0,-1 1 0 0 0,4 11 0 0 0,-2-4 209 0 0,-2 0 0 0 0,0 1 0 0 0,0-1 0 0 0,-1 1 0 0 0,-1-1 0 0 0,-1 1 0 0 0,0 0 0 0 0,-1 0 0 0 0,0-1 0 0 0,-6 25 0 0 0,3-25-47 0 0,0 0 1 0 0,-1-1-1 0 0,-13 25 0 0 0,6-18-132 0 0,-1-1 0 0 0,-19 22-1 0 0,30-39-172 0 0,3-5-1804 0 0,0 2 1752 0 0,-1 0 0 0 0,1 0 0 0 0,-1 0 1 0 0,1 0-1 0 0,0 0 0 0 0,0 0 0 0 0,-1 0 1 0 0,1 1-1 0 0,2-3 0 0 0,0 0-251 0 0,13-15-1855 0 0,2-1-3474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3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23 7831 0 0,'-1'-2'107'0'0,"0"0"-1"0"0,1 0 1 0 0,-1 0-1 0 0,-1 0 0 0 0,1 0 1 0 0,0 0-1 0 0,0 1 1 0 0,-1-1-1 0 0,1 0 0 0 0,-3-1 1 0 0,4 2-67 0 0,-2 1 419 0 0,1 0 1 0 0,0 0-1 0 0,0 0 1 0 0,-1 0-1 0 0,1 1 1 0 0,0-1-1 0 0,-1 0 0 0 0,1 0 1 0 0,0 1-1 0 0,0-1 1 0 0,-1 1-1 0 0,1-1 0 0 0,0 1 1 0 0,-1 0-1 0 0,1 0 35 0 0,-6 2 70 0 0,1 1-1 0 0,0 0 0 0 0,0 0 0 0 0,0 1 1 0 0,1-1-1 0 0,-1 2 0 0 0,-6 7 0 0 0,-32 46-322 0 0,34-45 160 0 0,-132 171 512 0 0,93-131-886 0 0,-3-2-1 0 0,-101 80 0 0 0,116-106-169 0 0,36-25 6 0 0,3 0-704 0 0,1 0 652 0 0,1-1 1 0 0,0 1-1 0 0,0-1 1 0 0,0 0-1 0 0,0 0 1 0 0,0 0-1 0 0,0 0 1 0 0,0-1-1 0 0,6-1 1 0 0,15-3-1214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32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9671 0 0,'-1'2'748'0'0,"-4"10"-32"0"0,0 1 0 0 0,1 1-1 0 0,0-1 1 0 0,1 0-1 0 0,1 1 1 0 0,0-1 0 0 0,1 1-1 0 0,1 0 1 0 0,1 19 0 0 0,-1-26-523 0 0,1 0 1 0 0,0 0 0 0 0,1 0 0 0 0,0-1 0 0 0,0 1-1 0 0,0-1 1 0 0,1 1 0 0 0,0-1 0 0 0,0 0 0 0 0,0 0 0 0 0,1 0-1 0 0,0 0 1 0 0,0-1 0 0 0,1 1 0 0 0,-1-1 0 0 0,1 0 0 0 0,0 0-1 0 0,1-1 1 0 0,-1 0 0 0 0,11 6 0 0 0,4 1-400 0 0,25 15 926 0 0,-15-9-6947 0 0,-18-10-619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3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36 13359 0 0,'18'-27'1591'0'0,"-18"26"-732"0"0,2-6 4714 0 0,-10 12-5532 0 0,-1-1 1 0 0,1 2 0 0 0,0-1-1 0 0,1 1 1 0 0,-1 1-1 0 0,1-1 1 0 0,-8 10-1 0 0,-21 18 44 0 0,-23 10-205 0 0,-1-3 0 0 0,-1-3-1 0 0,-130 58 1 0 0,152-78-45 0 0,5-2-173 0 0,-1-1 0 0 0,-56 16 0 0 0,90-31 332 0 0,-29 5-297 0 0,28-4 282 0 0,0-1-1 0 0,1 0 1 0 0,-1 0-1 0 0,0 0 1 0 0,1 0-1 0 0,-1 0 1 0 0,0-1 0 0 0,1 1-1 0 0,-1 0 1 0 0,0-1-1 0 0,1 1 1 0 0,-1-1 0 0 0,1 0-1 0 0,-1 0 1 0 0,1 1-1 0 0,-3-3 1 0 0,4 3 21 0 0,0 0-1 0 0,-1-1 1 0 0,1 1 0 0 0,0 0 0 0 0,0 0-1 0 0,0-1 1 0 0,0 1 0 0 0,-1 0 0 0 0,1-1-1 0 0,0 1 1 0 0,0 0 0 0 0,0-1 0 0 0,0 1-1 0 0,0 0 1 0 0,0-1 0 0 0,0 1 0 0 0,0-1-1 0 0,0 1 1 0 0,0 0 0 0 0,0-1 0 0 0,0 1-1 0 0,0 0 1 0 0,0-1 0 0 0,0 1 0 0 0,0 0-1 0 0,1-1 1 0 0,-1 1 0 0 0,0 0 0 0 0,0-1-1 0 0,0 1 1 0 0,0 0 0 0 0,1-1-1 0 0,-1 1 1 0 0,0 0 0 0 0,0 0 0 0 0,1-1-1 0 0,-1 1 1 0 0,0 0 0 0 0,1 0 0 0 0,-1 0-1 0 0,0-1 1 0 0,1 1 0 0 0,-1 0 0 0 0,4-3 58 0 0,-1-1 0 0 0,1 1 0 0 0,-1 1 0 0 0,1-1 0 0 0,0 0 0 0 0,0 1 0 0 0,1 0 0 0 0,-1 0 0 0 0,0 0 0 0 0,1 1 0 0 0,-1-1 0 0 0,1 1 0 0 0,-1 0 0 0 0,1 1 0 0 0,8-1 0 0 0,-11 1 198 0 0,-1 1-22 0 0,1 1-213 0 0,-1 0 0 0 0,1 1 0 0 0,-1-1 0 0 0,0 1 0 0 0,0-1 0 0 0,0 1 0 0 0,0-1 0 0 0,-1 1 0 0 0,1-1 0 0 0,-1 1 0 0 0,1 0 0 0 0,-1-1 1 0 0,0 1-1 0 0,0 0 0 0 0,0-1 0 0 0,0 1 0 0 0,-1 0 0 0 0,1-1 0 0 0,-1 1 0 0 0,1 0 0 0 0,-1-1 0 0 0,-1 3 0 0 0,-3 8 22 0 0,-1-1 0 0 0,-1 0-1 0 0,-9 15 1 0 0,3-6 26 0 0,-3 7 74 0 0,2 1 0 0 0,1 0 0 0 0,2 1 0 0 0,-16 58 0 0 0,25-79-65 0 0,1-1-1 0 0,0 1 1 0 0,0-1-1 0 0,1 1 1 0 0,0 0-1 0 0,2 10 1 0 0,-2-15-8 0 0,1 0 0 0 0,0 0 0 0 0,0 1-1 0 0,1-1 1 0 0,-1 0 0 0 0,1 0 0 0 0,0 0 0 0 0,0-1 0 0 0,1 1 0 0 0,-1 0 0 0 0,1-1-1 0 0,-1 1 1 0 0,1-1 0 0 0,3 3 0 0 0,-3-3 20 0 0,-3-2-84 0 0,1 0 0 0 0,0 0-1 0 0,0-1 1 0 0,0 1 0 0 0,0 0 0 0 0,0 0-1 0 0,0-1 1 0 0,0 1 0 0 0,0-1 0 0 0,0 1-1 0 0,0-1 1 0 0,0 1 0 0 0,0-1-1 0 0,2 1 1 0 0,27 6-2182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3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7831 0 0,'0'0'706'0'0,"2"1"-578"0"0,32 33 2635 0 0,80 83 2883 0 0,-20-17-2214 0 0,-54-61-1742 0 0,-3 2 0 0 0,60 83 0 0 0,-90-113-1613 0 0,0 0-1 0 0,0 1 1 0 0,-2 0-1 0 0,1 0 0 0 0,-2 1 1 0 0,0-1-1 0 0,0 1 1 0 0,-1 0-1 0 0,-1 0 0 0 0,0 0 1 0 0,0 1-1 0 0,-2-1 1 0 0,1 0-1 0 0,-2 1 0 0 0,0-1 1 0 0,-4 18-1 0 0,3-18-98 0 0,-1 0 0 0 0,-1 0 0 0 0,-1 0 0 0 0,0 0 0 0 0,0-1 0 0 0,-1 0 0 0 0,-1 0 0 0 0,0 0 0 0 0,-10 12 0 0 0,-28 28-260 0 0,-2-2 0 0 0,-3-1 0 0 0,-87 65 0 0 0,11-18-1006 0 0,114-86 436 0 0,1 0 0 0 0,0 1 0 0 0,-12 15 0 0 0,11-12-820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3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0,'0'0'16224'0'0,"2"1"-15564"0"0,2 4-418 0 0,1-1 0 0 0,-1 0 0 0 0,1 0 0 0 0,1 0 0 0 0,-1-1 0 0 0,0 0 0 0 0,1 0 0 0 0,0 0 0 0 0,-1-1 0 0 0,1 0 0 0 0,0 0 0 0 0,0 0 0 0 0,13 1-1 0 0,-3-1-53 0 0,0-1-1 0 0,1 0 0 0 0,-1-1 1 0 0,23-3-1 0 0,37-11-1207 0 0,-26-1-6185 0 0,-22 5 30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3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1235 52 9671 0 0,'7'-36'3096'0'0,"-21"21"3847"0"0,11 15-6739 0 0,0-1 0 0 0,0 1 0 0 0,0 0 1 0 0,0 0-1 0 0,0 1 0 0 0,0-1 0 0 0,1 0 0 0 0,-1 1 1 0 0,0 0-1 0 0,0 0 0 0 0,0 0 0 0 0,-4 2 0 0 0,-2 0 131 0 0,-34 13 9 0 0,-70 37 0 0 0,45-20-348 0 0,25-12-49 0 0,-193 78-983 0 0,63-49-352 0 0,150-45 1126 0 0,-1-1 1 0 0,0-1-1 0 0,0-1 0 0 0,0-1 0 0 0,-34-3 0 0 0,52 1 194 0 0,1 1 0 0 0,-1-1 0 0 0,1-1-1 0 0,-1 1 1 0 0,1-1 0 0 0,0 0 0 0 0,-8-4-1 0 0,12 5 59 0 0,-1 0-1 0 0,1 1 0 0 0,0-1 0 0 0,0 0 0 0 0,0 0 0 0 0,0 0 0 0 0,0 0 0 0 0,0 0 0 0 0,0 0 0 0 0,0 0 0 0 0,0 0 0 0 0,1 0 0 0 0,-1-1 0 0 0,0 1 0 0 0,1 0 0 0 0,-1 0 0 0 0,1-1 0 0 0,-1 1 0 0 0,1 0 0 0 0,0-1 0 0 0,0 1 0 0 0,-1 0 0 0 0,1-1 0 0 0,0 1 0 0 0,0-1 1 0 0,0 1-1 0 0,0 0 0 0 0,1-1 0 0 0,-1 1 0 0 0,0-1 0 0 0,1 1 0 0 0,-1 0 0 0 0,0 0 0 0 0,2-3 0 0 0,2-2 39 0 0,-1-1-1 0 0,1 1 1 0 0,0 0 0 0 0,1 1 0 0 0,-1-1-1 0 0,1 1 1 0 0,0 0 0 0 0,1 0 0 0 0,-1 1 0 0 0,1-1-1 0 0,0 1 1 0 0,0 0 0 0 0,1 1 0 0 0,-1-1-1 0 0,1 1 1 0 0,-1 1 0 0 0,1-1 0 0 0,0 1-1 0 0,0 0 1 0 0,0 1 0 0 0,0 0 0 0 0,12-1 0 0 0,-16 2 0 0 0,0 0 0 0 0,0 0 0 0 0,0 0 0 0 0,0 1 0 0 0,0-1 0 0 0,0 1 0 0 0,0 0 0 0 0,0 0 0 0 0,0 0 1 0 0,0 0-1 0 0,-1 0 0 0 0,1 1 0 0 0,0-1 0 0 0,-1 1 0 0 0,1 0 0 0 0,-1 0 0 0 0,4 3 0 0 0,-4-2 1 0 0,1 0 0 0 0,-1 1 0 0 0,0-1 0 0 0,0 1 0 0 0,0 0 0 0 0,0 0 0 0 0,-1-1 0 0 0,1 1 0 0 0,-1 0 0 0 0,0 0 0 0 0,0 6 0 0 0,1 4 56 0 0,-2 0 0 0 0,0 0 0 0 0,0 0 0 0 0,-2 0 0 0 0,1 0 0 0 0,-6 19 0 0 0,-5 13 4 0 0,-2-2 1 0 0,-2 1 0 0 0,-2-2 0 0 0,-2 0 0 0 0,-2-2 0 0 0,-1 0-1 0 0,-57 74 1 0 0,48-76-299 0 0,-1-2 0 0 0,-38 32-1 0 0,51-50 48 0 0,0 0 0 0 0,1 1 1 0 0,1 1-1 0 0,-23 36 0 0 0,40-56 43 0 0,-5 10 65 0 0,5-10 155 0 0,1 0 1 0 0,0 0 0 0 0,-1 0-1 0 0,1 0 1 0 0,0 1 0 0 0,0-1 0 0 0,-1 0-1 0 0,1 0 1 0 0,0 1 0 0 0,0-1-1 0 0,0 0 1 0 0,0 0 0 0 0,1 1 0 0 0,-1-1-1 0 0,0 0 1 0 0,0 0 0 0 0,1 1-1 0 0,-1-1 1 0 0,1 0 0 0 0,-1 0 0 0 0,2 2-1 0 0,0-1 28 0 0,-1 0-1 0 0,1-1 1 0 0,0 1-1 0 0,0 0 0 0 0,0-1 1 0 0,0 1-1 0 0,0-1 0 0 0,0 0 1 0 0,0 0-1 0 0,4 2 1 0 0,1 0 62 0 0,1-1 0 0 0,-1 0 1 0 0,1 0-1 0 0,0-1 0 0 0,-1 0 0 0 0,12 1 1 0 0,17-5 59 0 0,1-1-1 0 0,-1-1 1 0 0,0-3 0 0 0,42-13 0 0 0,59-11-601 0 0,-116 27 245 0 0,1 0-909 0 0,-7 4-5214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3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71 17447 0 0,'-6'-5'3592'0'0,"341"-9"276"0"0,-293 9-3768 0 0,125-18 80 0 0,-130 18-274 0 0,42-9-4746 0 0,-66 10-2646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35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8 13903 0 0,'0'0'638'0'0,"1"-2"-14"0"0,2-4 2172 0 0,-18 16-966 0 0,6-5-1422 0 0,-10 11 191 0 0,0 0-1 0 0,2 1 1 0 0,-30 37-1 0 0,-35 65 120 0 0,68-96-616 0 0,2 1-1 0 0,0 0 0 0 0,2 0 1 0 0,-12 39-1 0 0,18-48-62 0 0,1 0 0 0 0,0 1 1 0 0,1-1-1 0 0,1 0 0 0 0,0 1 0 0 0,1-1 0 0 0,1 1 0 0 0,0-1 1 0 0,5 18-1 0 0,-4-24-55 0 0,0 1 0 0 0,1-1-1 0 0,8 18 1 0 0,-10-24-236 0 0,1 0 0 0 0,0 0-1 0 0,0-1 1 0 0,0 1 0 0 0,0 0-1 0 0,0-1 1 0 0,1 1 0 0 0,-1-1 0 0 0,1 0-1 0 0,-1 0 1 0 0,1 0 0 0 0,0 0-1 0 0,0 0 1 0 0,0-1 0 0 0,3 2 0 0 0,7 1-7106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36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13 12895 0 0,'0'0'1478'0'0,"0"2"-726"0"0,3 13 146 0 0,0 0 1 0 0,0 0 0 0 0,2 0-1 0 0,0 0 1 0 0,1-1 0 0 0,0 0-1 0 0,16 26 1 0 0,10 11-68 0 0,3-2 0 0 0,2-1 0 0 0,3-1 0 0 0,45 42-1 0 0,-58-68-765 0 0,2 0 0 0 0,44 24 0 0 0,-70-43-284 0 0,1 0 0 0 0,-1 0 0 0 0,1-1 0 0 0,0 0 0 0 0,0 1-1 0 0,0-1 1 0 0,0-1 0 0 0,0 1 0 0 0,0 0 0 0 0,0-1 0 0 0,0 0 0 0 0,0 0 0 0 0,0 0 0 0 0,0-1-1 0 0,0 1 1 0 0,0-1 0 0 0,7-2 0 0 0,2 0-1469 0 0</inkml:trace>
  <inkml:trace contextRef="#ctx0" brushRef="#br0" timeOffset="1">639 0 15663 0 0,'0'0'1207'0'0,"-1"1"-654"0"0,-5 2-164 0 0,0 0 0 0 0,0 1-1 0 0,1 0 1 0 0,-1 0 0 0 0,1 1 0 0 0,0-1-1 0 0,0 1 1 0 0,-6 8 0 0 0,-5 4-44 0 0,-56 56-79 0 0,-6 8 471 0 0,-132 104 0 0 0,4-31-889 0 0,205-153 32 0 0,3-3-1426 0 0,23-12-4938 0 0,-12 8 146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3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0,'0'0'759'0'0,"1"2"970"0"0,60 89 6092 0 0,44 37-4136 0 0,-57-72-2211 0 0,54 81 0 0 0,-89-116-998 0 0,-2-1 1 0 0,0 1 0 0 0,-1 1-1 0 0,-2 0 1 0 0,0 0 0 0 0,-1 1 0 0 0,-1 0-1 0 0,4 40 1 0 0,-9-53-397 0 0,-1-1 0 0 0,0 1 0 0 0,-1-1 0 0 0,0 1 0 0 0,-1-1-1 0 0,0 0 1 0 0,-6 17 0 0 0,2-12-41 0 0,0 0 0 0 0,-1-1 0 0 0,0 0-1 0 0,-13 17 1 0 0,-2-3-68 0 0,-1 0 1 0 0,-2-2-1 0 0,-38 32 1 0 0,15-16-1679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5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43 11055 0 0,'1'-1'506'0'0,"12"-41"9242"0"0,-12 42-9711 0 0,0 0 0 0 0,-1 1 0 0 0,1-1 0 0 0,0 0 0 0 0,-1 1 0 0 0,1-1 0 0 0,0 0 0 0 0,-1 1 0 0 0,1-1 0 0 0,-1 0 0 0 0,1 1 0 0 0,0-1 0 0 0,-1 1 0 0 0,1-1 1 0 0,-1 1-1 0 0,0 0 0 0 0,1-1 0 0 0,-1 1 0 0 0,1-1 0 0 0,-1 1 0 0 0,0 0 0 0 0,1-1 0 0 0,-1 1 0 0 0,0 0 0 0 0,0 0 0 0 0,5 19 207 0 0,-5-9-175 0 0,0-1-1 0 0,-1 1 0 0 0,0-1 0 0 0,0 1 0 0 0,-1-1 0 0 0,-1 0 0 0 0,1 0 0 0 0,-6 11 0 0 0,-37 76 210 0 0,-69 94-67 0 0,-13-9 52 0 0,51-75-201 0 0,-39 76 52 0 0,77-120-92 0 0,-13 12-766 0 0,50-74 277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68 5983 0 0,'0'0'542'0'0,"-1"2"-446"0"0,-3 8 240 0 0,-2 7 10609 0 0,21-11-9816 0 0,-12-5-995 0 0,1-1 0 0 0,0 1 0 0 0,0-1 1 0 0,0 0-1 0 0,0 0 0 0 0,0-1 0 0 0,0 1 0 0 0,0-1 0 0 0,0 0 0 0 0,4-1 0 0 0,41-15 642 0 0,-33 10-619 0 0,6-1 92 0 0,-1-2 0 0 0,-1-1 0 0 0,20-14 0 0 0,-40 25-246 0 0,1 0 0 0 0,-1-1-1 0 0,1 1 1 0 0,-1 0 0 0 0,1-1-1 0 0,-1 1 1 0 0,1 0 0 0 0,-1-1 0 0 0,1 1-1 0 0,-1-1 1 0 0,0 1 0 0 0,1-1 0 0 0,-1 1-1 0 0,0-1 1 0 0,1 1 0 0 0,-1-1-1 0 0,0 0 1 0 0,0 1 0 0 0,1-2 0 0 0,-1 2-20 0 0,0 0 0 0 0,0-1 1 0 0,-1 1-1 0 0,1 0 0 0 0,0-1 1 0 0,0 1-1 0 0,0 0 1 0 0,0-1-1 0 0,-1 1 0 0 0,1 0 1 0 0,0-1-1 0 0,0 1 0 0 0,-1 0 1 0 0,1-1-1 0 0,0 1 0 0 0,0 0 1 0 0,-1 0-1 0 0,1-1 1 0 0,0 1-1 0 0,-1 0 0 0 0,1 0 1 0 0,-1-1-1 0 0,-1 0-57 0 0,-1 1-1 0 0,1-1 1 0 0,-1 0-1 0 0,0 0 1 0 0,1 1-1 0 0,-1 0 1 0 0,-3-1-1 0 0,-4 2-12 0 0,1 0 0 0 0,-1 0 1 0 0,1 1-1 0 0,0 0 0 0 0,0 0 0 0 0,0 1 0 0 0,0 0 0 0 0,0 1 0 0 0,-11 6 0 0 0,-8 7 72 0 0,-36 28-1 0 0,24-16 122 0 0,-33 26 297 0 0,62-45-339 0 0,0-1 0 0 0,1 2 0 0 0,0-1-1 0 0,-10 16 1 0 0,12-10-4 0 0,8-15-59 0 0,0 0 0 0 0,-1 0 0 0 0,1 0 0 0 0,0 0-1 0 0,0 0 1 0 0,0 0 0 0 0,0 0 0 0 0,0 0 0 0 0,0 0 0 0 0,0 0 0 0 0,0 0-1 0 0,0 0 1 0 0,1 1 0 0 0,0 0-1 0 0,1 0 0 0 0,-1 0 0 0 0,1 0 0 0 0,-1 0 0 0 0,1 0 0 0 0,0 0 0 0 0,-1-1 0 0 0,1 1 0 0 0,0-1 0 0 0,0 1 0 0 0,0-1 0 0 0,0 0 0 0 0,1 0 0 0 0,-1 0 0 0 0,0 0 0 0 0,0 0 0 0 0,5 1 0 0 0,4 0 0 0 0,-1 0 0 0 0,19 2 0 0 0,-13-3-41 0 0,0 0-1 0 0,0-1 1 0 0,1-1 0 0 0,-1-1-1 0 0,0 0 1 0 0,19-6 0 0 0,21-11-2750 0 0,-40 12 1303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3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1239 3 10047 0 0,'0'0'912'0'0,"-2"-1"-753"0"0,-17 0 530 0 0,0 0 0 0 0,0 2 0 0 0,0 0 0 0 0,0 1 0 0 0,-30 7 0 0 0,-94 34 730 0 0,-13 3-1219 0 0,59-24-137 0 0,-52 9-78 0 0,78-22-689 0 0,-86 0 0 0 0,159-9 641 0 0,0-1 0 0 0,-1 0 0 0 0,1 1-1 0 0,0-1 1 0 0,0 0 0 0 0,-1 0 0 0 0,4-2-1 0 0,4-3-159 0 0,148-66-600 0 0,-137 64 1161 0 0,-18 7 568 0 0,-3 8-772 0 0,1-1 1 0 0,-1 1-1 0 0,0-1 0 0 0,-1 1 0 0 0,0-1 1 0 0,0 0-1 0 0,0 1 0 0 0,-4 5 0 0 0,-29 48 91 0 0,34-58-207 0 0,-41 57 71 0 0,-56 61 0 0 0,24-31-50 0 0,-90 102-311 0 0,146-171 249 0 0,4-5-40 0 0,1 0 0 0 0,-11 16 1 0 0,20-26 94 0 0,1 0 1 0 0,0 0-1 0 0,1 0 1 0 0,0 1-1 0 0,-1-1 1 0 0,2 1-1 0 0,-1-1 1 0 0,1 1-1 0 0,-1 0 1 0 0,2-1-1 0 0,-1 9 1 0 0,0-10 86 0 0,1-1-1 0 0,0 1 1 0 0,1-1 0 0 0,-1 0 0 0 0,1 1 0 0 0,-1-1-1 0 0,1 1 1 0 0,0-1 0 0 0,0 0 0 0 0,1 0-1 0 0,-1 0 1 0 0,3 5 0 0 0,-3-7-70 0 0,0-1 0 0 0,0 1 0 0 0,0 0 0 0 0,0-1 0 0 0,0 1 0 0 0,0-1 0 0 0,0 1 0 0 0,0-1 0 0 0,0 1 0 0 0,0-1 0 0 0,0 0 0 0 0,0 1 0 0 0,0-1 0 0 0,0 0 0 0 0,0 0 0 0 0,0 0 0 0 0,1 0 0 0 0,-1 0 0 0 0,1 0 0 0 0,23-4 535 0 0,-24 3-507 0 0,81-25 1504 0 0,-16 5-1142 0 0,198-38 241 0 0,-242 55-632 0 0,-15 2-40 0 0,18-3 26 0 0,1 0 0 0 0,0 2 0 0 0,40 0 0 0 0,-43 7-106 0 0,-22-3 0 0 0,-2 10-3973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3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18 138 7367 0 0,'-1'0'568'0'0,"-16"-5"8095"0"0,34 3-7389 0 0,-8 0-923 0 0,28-1 573 0 0,42-5 786 0 0,118-27 0 0 0,-126 15-1346 0 0,70-16-53 0 0,-40 13-3595 0 0,-87 19 1629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3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15175 0 0,'0'0'1372'0'0,"-1"0"-1130"0"0,-19 9 112 0 0,1 1 1 0 0,1 1 0 0 0,-1 0 0 0 0,2 1 0 0 0,-1 1 0 0 0,2 1-1 0 0,0 0 1 0 0,1 1 0 0 0,0 1 0 0 0,1 0 0 0 0,1 1 0 0 0,0 0-1 0 0,2 1 1 0 0,-14 28 0 0 0,21-38-347 0 0,1 0 0 0 0,0 1 0 0 0,0-1 0 0 0,1 1 0 0 0,0 0 0 0 0,1 0 1 0 0,0 0-1 0 0,0-1 0 0 0,1 1 0 0 0,0 0 0 0 0,3 16 0 0 0,-2-18-24 0 0,1 0 1 0 0,0 0-1 0 0,0 1 0 0 0,1-2 1 0 0,0 1-1 0 0,0 0 1 0 0,0 0-1 0 0,1-1 0 0 0,0 0 1 0 0,0 0-1 0 0,1 0 1 0 0,0 0-1 0 0,0 0 0 0 0,8 6 1 0 0,-13-12 15 0 0,17 14-1355 0 0,31 20 1 0 0,-34-26-8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4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0,'2'0'5043'0'0,"3"2"-4085"0"0,0 0 0 0 0,0 1 1 0 0,-1-1-1 0 0,1 1 0 0 0,5 3 0 0 0,21 23 1014 0 0,-16-11-1198 0 0,21 30 0 0 0,-13-10-325 0 0,-2 0-1 0 0,22 58 1 0 0,14 25 157 0 0,-45-100-1427 0 0,16 21 0 0 0,-27-42 673 0 0,-1 0 1 0 0,0 1 0 0 0,1-1 0 0 0,-1 0 0 0 0,1 1-1 0 0,-1-1 1 0 0,0 0 0 0 0,1 1 0 0 0,-1-1 0 0 0,1 0 0 0 0,-1 0-1 0 0,1 0 1 0 0,-1 1 0 0 0,1-1 0 0 0,-1 0 0 0 0,1 0-1 0 0,-1 0 1 0 0,1 0 0 0 0,-1 0 0 0 0,1 0 0 0 0,-1 0 0 0 0,1 0-1 0 0,-1 0 1 0 0,1 0 0 0 0,-1 0 0 0 0,1-1 0 0 0,-1 1-1 0 0,1 0 1 0 0,-1 0 0 0 0,2-1 0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24 8287 0 0,'0'0'639'0'0,"-5"-11"6147"0"0,1 6-6359 0 0,4 5-281 0 0,-1-1 0 0 0,1 1-1 0 0,0-1 1 0 0,-1 1-1 0 0,1-1 1 0 0,-1 1 0 0 0,1-1-1 0 0,-1 1 1 0 0,1-1 0 0 0,-1 1-1 0 0,0 0 1 0 0,1-1-1 0 0,-1 1 1 0 0,1 0 0 0 0,-1 0-1 0 0,0-1 1 0 0,1 1 0 0 0,-1 0-1 0 0,0 0 1 0 0,0 0-1 0 0,0 0-31 0 0,0 1 0 0 0,1 0-1 0 0,-1-1 1 0 0,1 1 0 0 0,-1-1-1 0 0,1 1 1 0 0,-1 0 0 0 0,1 0-1 0 0,-1-1 1 0 0,1 1 0 0 0,0 0-1 0 0,-1 0 1 0 0,1 1 0 0 0,-4 6-472 0 0,-136 284 1481 0 0,23-48-23 0 0,65-137-968 0 0,-12 27 99 0 0,-82 125-1 0 0,136-243-237 0 0,0-1 1 0 0,1 1-1 0 0,-10 26 0 0 0,18-40-130 0 0,3-3-227 0 0,6-2 75 0 0,-1 0 1 0 0,0-1-1 0 0,-1 0 0 0 0,1 0 0 0 0,11-10 0 0 0,14-13-4478 0 0,-28 23 3602 0 0,22-20-5322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4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 9671 0 0,'0'0'440'0'0,"-1"-1"-5"0"0,-1-2 2025 0 0,12 15-886 0 0,17 16 1 0 0,6 7-1363 0 0,40 51 1789 0 0,96 87 0 0 0,-123-131-1142 0 0,-14-15-50 0 0,-1 2 0 0 0,54 65 0 0 0,-79-85-709 0 0,-1 0 1 0 0,1 0-1 0 0,-1 1 0 0 0,-1-1 1 0 0,0 1-1 0 0,-1 0 0 0 0,1 0 1 0 0,2 20-1 0 0,-4-16-32 0 0,-1 0-1 0 0,-1 0 1 0 0,0 1-1 0 0,-1-1 0 0 0,-4 27 1 0 0,-3-10-15 0 0,-1 0 1 0 0,-2-1-1 0 0,0-1 0 0 0,-2 0 1 0 0,-21 34-1 0 0,3-13 15 0 0,-2-1-1 0 0,-2-2 1 0 0,-73 76 0 0 0,45-52-1081 0 0,24-23-3835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8:0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176 155 1375 0 0,'20'-4'10752'0'0,"-17"6"-11787"0"0,-3-1 1319 0 0,1-1 0 0 0,-1 1 0 0 0,1-1 0 0 0,-1 1 0 0 0,1-1 0 0 0,-1 1 0 0 0,1-1 0 0 0,0 0 0 0 0,-1 1 0 0 0,1-1 0 0 0,0 0 0 0 0,-1 0 0 0 0,1 1 0 0 0,0-1 0 0 0,-1 0 0 0 0,2 0 0 0 0,-1 0-126 0 0,0-1-1 0 0,-1 1 0 0 0,1 0 1 0 0,0-1-1 0 0,0 1 1 0 0,0-1-1 0 0,0 0 0 0 0,-1 1 1 0 0,1-1-1 0 0,0 0 1 0 0,-1 1-1 0 0,1-1 1 0 0,0 0-1 0 0,-1 0 0 0 0,1 1 1 0 0,-1-1-1 0 0,1 0 1 0 0,-1 0-1 0 0,1 0 0 0 0,-1 0 1 0 0,1-1-1 0 0,11-29-77 0 0,4-1-80 0 0,-13 29 0 0 0,-2-3 0 0 0,3-14 0 0 0,-3 18 0 0 0,-1-14 0 0 0,-1 7 0 0 0,-1 1 0 0 0,-1 1-13 0 0,1 5-40 0 0,-4-2 39 0 0,-1 2 14 0 0,5 2 0 0 0,1 0 0 0 0,-1 0 0 0 0,0 0 0 0 0,0 0 0 0 0,0 0 0 0 0,1 0 0 0 0,-1 1 0 0 0,0-1 0 0 0,0 0 0 0 0,1 1 0 0 0,-1-1 0 0 0,0 1 0 0 0,1 0 0 0 0,-1 0 0 0 0,1 0 0 0 0,-1 0 0 0 0,1 0 0 0 0,-2 1 0 0 0,-4 2 0 0 0,2-1-7 0 0,-4 2-55 0 0,1 0 1 0 0,0 0 0 0 0,0 1-1 0 0,1-1 1 0 0,-14 15-1 0 0,13-12 109 0 0,0 1 0 0 0,-12 18 0 0 0,-3 2 72 0 0,4-11-75 0 0,-36 26 0 0 0,54-43 22 0 0,1 0-48 0 0,0 0 0 0 0,0 0 1 0 0,1 0-1 0 0,-1 0 0 0 0,1 0 1 0 0,-1 0-1 0 0,1 0 1 0 0,-1-1-1 0 0,1 1 0 0 0,-1 0 1 0 0,1 0-1 0 0,0 0 0 0 0,0-1 1 0 0,-1 1-1 0 0,1-1 1 0 0,0 1-1 0 0,0 0 0 0 0,0-1 1 0 0,1 1-1 0 0,19 8 443 0 0,-14-7-150 0 0,1 0 0 0 0,-1-1 0 0 0,12 1 0 0 0,2 0 322 0 0,-19-2-36 0 0,3-1-540 0 0,-1 0 0 0 0,1-1 0 0 0,-1 0 0 0 0,6-3 0 0 0,-9 4-50 0 0,53-28 57 0 0,-45 24-64 0 0,1 1 0 0 0,-2 0-12 0 0,-6 3-49 0 0,-5 12-82 0 0,-4 7 105 0 0,5-13 33 0 0,0 1 1 0 0,0-1 0 0 0,0 0 0 0 0,1 1-1 0 0,-2 10 1 0 0,-6 79 4 0 0,5-64 0 0 0,-2 0 0 0 0,-1 0 0 0 0,-1-1 0 0 0,-17 41 0 0 0,-8 31 0 0 0,16-44-1 0 0,-10 36 280 0 0,25-84-216 0 0,0 1 1 0 0,1 0-1 0 0,0-1 0 0 0,0 1 1 0 0,2 0-1 0 0,1 15 0 0 0,5-6 118 0 0,-1-4 2853 0 0,-5-27-2614 0 0,-1 10-394 0 0,0-1 0 0 0,0 1-1 0 0,0-1 1 0 0,0 0 0 0 0,0 1 0 0 0,0-1 0 0 0,0 1 0 0 0,0-1-1 0 0,0 1 1 0 0,-1-3 0 0 0,-9-23 244 0 0,2 0 0 0 0,1-1 0 0 0,-6-46 0 0 0,11 54-270 0 0,1 14-4259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8:1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1375 0 0,'0'0'17278'0'0,"-6"5"-14288"0"0,5-3-2808 0 0,-1 0 0 0 0,1 0 0 0 0,-1-1 0 0 0,1 1 0 0 0,0 0 0 0 0,0 0 0 0 0,0 0 0 0 0,0 1 0 0 0,0-1 0 0 0,0 0 0 0 0,0 0 0 0 0,1 0 0 0 0,-1 4 0 0 0,-2 33 908 0 0,2-23-869 0 0,-15 136-415 0 0,16-144-2691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2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334 356 5527 0 0,'0'0'423'0'0,"2"-1"-278"0"0,39-30 1430 0 0,-20 16 672 0 0,19-19-1 0 0,-21 15-1638 0 0,0 0 0 0 0,-2-2 0 0 0,-1 0 0 0 0,0 0-1 0 0,-1-2 1 0 0,14-30 0 0 0,-26 47-487 0 0,0 0 0 0 0,-1 0 0 0 0,0-1 0 0 0,0 1 0 0 0,0-1 0 0 0,-1 1 1 0 0,0-1-1 0 0,0 1 0 0 0,0-1 0 0 0,-1-10 0 0 0,0 16-101 0 0,-1 1-1 0 0,1-1 1 0 0,0 0 0 0 0,0 0-1 0 0,0 1 1 0 0,-1-1 0 0 0,1 0-1 0 0,0 1 1 0 0,-1-1 0 0 0,1 0-1 0 0,-1 1 1 0 0,1-1 0 0 0,-1 1 0 0 0,1-1-1 0 0,-1 0 1 0 0,1 1 0 0 0,-1-1-1 0 0,0 1 1 0 0,1 0 0 0 0,-1-1-1 0 0,1 1 1 0 0,-2-1 0 0 0,0 0 7 0 0,0 1-1 0 0,0 0 1 0 0,1-1 0 0 0,-1 1 0 0 0,0 0 0 0 0,1 0 0 0 0,-1 0 0 0 0,0 0 0 0 0,-3 1 0 0 0,-3 1 36 0 0,0 0 1 0 0,0 1 0 0 0,-10 4 0 0 0,14-6-40 0 0,-229 125-2 0 0,198-105-20 0 0,9-5-11 0 0,0 1 0 0 0,1 1 0 0 0,1 1 0 0 0,1 2 0 0 0,1 0 0 0 0,0 1 0 0 0,-36 50 0 0 0,57-69 16 0 0,-1-1 1 0 0,0 1-1 0 0,1-1 0 0 0,0 1 0 0 0,-1 0 0 0 0,1-1 1 0 0,0 1-1 0 0,0 0 0 0 0,1 0 0 0 0,-1 0 0 0 0,1 0 0 0 0,-1 0 1 0 0,1 0-1 0 0,0 0 0 0 0,0 3 0 0 0,1-4 2 0 0,-1 0 1 0 0,1-1-1 0 0,-1 1 0 0 0,1 0 1 0 0,0-1-1 0 0,0 1 0 0 0,0 0 0 0 0,0-1 1 0 0,0 1-1 0 0,0-1 0 0 0,0 0 0 0 0,0 1 1 0 0,1-1-1 0 0,-1 0 0 0 0,0 0 1 0 0,1 1-1 0 0,-1-1 0 0 0,1 0 0 0 0,0 0 1 0 0,-1-1-1 0 0,1 1 0 0 0,0 0 0 0 0,-1-1 1 0 0,1 1-1 0 0,2 0 0 0 0,8 2 194 0 0,0-1-1 0 0,1 0 1 0 0,-1-1-1 0 0,0-1 1 0 0,1 1-1 0 0,-1-2 0 0 0,1 0 1 0 0,-1 0-1 0 0,15-5 1 0 0,11-3 315 0 0,58-23 0 0 0,21-19-237 0 0,-103 43-253 0 0,1 0-1 0 0,-1-1 1 0 0,-1-1 0 0 0,1 0-1 0 0,18-20 1 0 0,-28 25-47 0 0,0 0 1 0 0,0-1-1 0 0,0 1 0 0 0,0-1 1 0 0,4-12-1 0 0,-7 15-58 0 0,-3-3-5 0 0,2 6 77 0 0,-1 0 0 0 0,0 0 0 0 0,1 0 0 0 0,-1 0 0 0 0,0 0 0 0 0,0 0 0 0 0,1 0 0 0 0,-1 1 0 0 0,0-1 0 0 0,1 0 0 0 0,-1 0 0 0 0,0 1 0 0 0,0 0 0 0 0,0-1 2 0 0,-4 2-18 0 0,0 1 0 0 0,1 0 0 0 0,-1 0 0 0 0,0 0 0 0 0,1 1 0 0 0,0 0 0 0 0,-1 0 0 0 0,2 0 0 0 0,-1 0 0 0 0,0 0 0 0 0,-2 6 0 0 0,1-4-49 0 0,2 1 1 0 0,-1 0-1 0 0,1 0 1 0 0,0 0 0 0 0,0 0-1 0 0,1 0 1 0 0,-3 11-1 0 0,5-16-15 0 0,0-1 1 0 0,1 1-1 0 0,-1-1 0 0 0,1 0 1 0 0,-1 1-1 0 0,1-1 0 0 0,-1 0 0 0 0,1 1 1 0 0,0-1-1 0 0,-1 0 0 0 0,1 0 1 0 0,0 1-1 0 0,0-1 0 0 0,0 0 0 0 0,0 0 1 0 0,0 0-1 0 0,0 0 0 0 0,0 0 0 0 0,0-1 1 0 0,1 1-1 0 0,-1 0 0 0 0,0 0 1 0 0,3 0-1 0 0,-2 0-87 0 0,0 0 0 0 0,-1-1 0 0 0,1 1 1 0 0,0-1-1 0 0,0 0 0 0 0,0 0 0 0 0,0 1 1 0 0,0-1-1 0 0,-1 0 0 0 0,1-1 0 0 0,0 1 0 0 0,3-1 1 0 0,9-2-1619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2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117 223 14047 0 0,'-1'1'323'0'0,"-7"10"68"0"0,0-1-1 0 0,-1-1 1 0 0,0 0 0 0 0,-1 0-1 0 0,0-1 1 0 0,0 0 0 0 0,-1 0-1 0 0,0-1 1 0 0,-19 8 1490 0 0,31-18-1758 0 0,0-1-1 0 0,0 0 1 0 0,0 1 0 0 0,0-1-1 0 0,0 1 1 0 0,1 0-1 0 0,0-1 1 0 0,-1 1 0 0 0,1 0-1 0 0,4-5 1 0 0,-2 3 32 0 0,8-12-66 0 0,0 2 0 0 0,1-1 0 0 0,1 2 0 0 0,0 0 0 0 0,27-19 1 0 0,87-53-105 0 0,-119 81 16 0 0,73-40-7 0 0,-72 40-6 0 0,-1 1 1 0 0,1 1 0 0 0,0-1 0 0 0,0 2 0 0 0,0 0-1 0 0,20-3 1 0 0,-28 5 7 0 0,1 0 0 0 0,-1 0 0 0 0,0 0 0 0 0,1 0 0 0 0,-1 0 0 0 0,0 1 0 0 0,0-1 0 0 0,1 1 0 0 0,-1-1 1 0 0,0 1-1 0 0,0 0 0 0 0,0 0 0 0 0,0 0 0 0 0,0 0 0 0 0,0 0 0 0 0,0 0 0 0 0,0 1 0 0 0,0-1 0 0 0,-1 1 0 0 0,1-1 0 0 0,0 1 0 0 0,-1 0 0 0 0,0-1 0 0 0,1 1 0 0 0,-1 0 0 0 0,0 0 0 0 0,0 0 0 0 0,0 0 0 0 0,0 0 0 0 0,0 0 0 0 0,0 1 0 0 0,-1-1 0 0 0,1 0 0 0 0,-1 0 0 0 0,1 0 0 0 0,-1 5 1 0 0,1 2-5 0 0,-1 0 1 0 0,-1 1 0 0 0,1-1 0 0 0,-2 0 0 0 0,1 0 0 0 0,-1 0-1 0 0,-6 17 1 0 0,-5 5 22 0 0,-20 35 1 0 0,13-27 77 0 0,18-36-89 0 0,1-2-8 0 0,1 0 1 0 0,-1-1-1 0 0,1 1 0 0 0,-1 0 1 0 0,1 0-1 0 0,0 0 0 0 0,-1 0 1 0 0,1 0-1 0 0,0 0 1 0 0,0 0-1 0 0,0 0 0 0 0,0 0 1 0 0,0 0-1 0 0,0 1 0 0 0,0-1 1 0 0,0 0-1 0 0,0 0 0 0 0,0 1 1 0 0,1-1-83 0 0,-1-1 0 0 0,0 1-1 0 0,1-1 1 0 0,-1 1 0 0 0,0 0 0 0 0,1-1 0 0 0,-1 1 0 0 0,1-1 0 0 0,-1 1 0 0 0,1-1-1 0 0,-1 1 1 0 0,1-1 0 0 0,0 1 0 0 0,-1-1 0 0 0,1 0 0 0 0,0 1 0 0 0,-1-1-1 0 0,1 0 1 0 0,0 1 0 0 0,-1-1 0 0 0,1 0 0 0 0,0 0 0 0 0,-1 0 0 0 0,1 0 0 0 0,0 1-1 0 0,-1-1 1 0 0,1 0 0 0 0,0 0 0 0 0,1-1 0 0 0,12 0-1285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34 3679 0 0,'0'0'284'0'0,"3"-2"-186"0"0,12-11 347 0 0,7-6 15872 0 0,-37 30-16318 0 0,0 0-1 0 0,-19 9 1 0 0,24-15 12 0 0,1 1 1 0 0,0 0-1 0 0,0 0 1 0 0,-9 8 0 0 0,-107 117 526 0 0,119-122-424 0 0,0 0 1 0 0,0 0-1 0 0,1 0 0 0 0,-7 19 0 0 0,12-28-109 0 0,-1 3 596 0 0,3-2-362 0 0,2 0-177 0 0,0 1-1 0 0,1-1 1 0 0,-1 0 0 0 0,0-1-1 0 0,0 1 1 0 0,1-1 0 0 0,-1 1-1 0 0,1-1 1 0 0,-1-1 0 0 0,0 1-1 0 0,1-1 1 0 0,-1 1 0 0 0,0-1-1 0 0,0 0 1 0 0,7-3 0 0 0,9-4 87 0 0,37-19 1 0 0,-45 20-148 0 0,48-28-86 0 0,-58 34-51 0 0,-4 9-1035 0 0,0-1-1845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2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101 357 8287 0 0,'0'0'639'0'0,"-1"2"-415"0"0,0 0-20 0 0,0 0-1 0 0,-1 1 1 0 0,1-1-1 0 0,-1 0 1 0 0,1 0-1 0 0,-1 0 1 0 0,-3 3-1 0 0,-9 6 6329 0 0,13-10-6392 0 0,1-1 1 0 0,-1 0 0 0 0,0 1-1 0 0,0-1 1 0 0,1 0-1 0 0,-1 0 1 0 0,0 0 0 0 0,0 0-1 0 0,0 0 1 0 0,0 1-1 0 0,1-2 1 0 0,-1 1-1 0 0,0 0 1 0 0,0 0 0 0 0,0 0-1 0 0,1 0 1 0 0,-1 0-1 0 0,0-1 1 0 0,0 1-1 0 0,1 0 1 0 0,-2-1 0 0 0,-13-9 1059 0 0,12 6-1037 0 0,0 0 1 0 0,1-1-1 0 0,-1 0 0 0 0,1 1 0 0 0,0-1 1 0 0,1 0-1 0 0,-1 0 0 0 0,-1-10 0 0 0,-1-1-85 0 0,1 6-224 0 0,0 1 1 0 0,1-1-1 0 0,0 0 1 0 0,1 0-1 0 0,0 0 1 0 0,1 0-1 0 0,-1 0 1 0 0,2 0-1 0 0,0 0 1 0 0,0 0-1 0 0,1 0 1 0 0,0 0-1 0 0,0 1 1 0 0,1-1-1 0 0,1 0 1 0 0,0 1-1 0 0,0 0 1 0 0,1 0-1 0 0,0 0 1 0 0,0 1-1 0 0,12-14 1 0 0,-9 13 91 0 0,1 1 0 0 0,0 1 1 0 0,1-1-1 0 0,-1 1 1 0 0,2 1-1 0 0,-1 0 1 0 0,1 0-1 0 0,0 1 0 0 0,0 0 1 0 0,0 1-1 0 0,0 1 1 0 0,1 0-1 0 0,0 0 1 0 0,22-2-1 0 0,-8 3 421 0 0,1 2-1 0 0,-1 0 1 0 0,0 1-1 0 0,1 2 1 0 0,43 10 0 0 0,-62-11-186 0 0,0 0 0 0 0,0 0 0 0 0,0 1 0 0 0,-1 0 0 0 0,0 0 0 0 0,10 7 0 0 0,-15-9-146 0 0,0 0 0 0 0,-1 0 0 0 0,1 0 0 0 0,-1 1-1 0 0,1-1 1 0 0,-1 0 0 0 0,0 1 0 0 0,1-1 0 0 0,-1 1 0 0 0,0 0-1 0 0,0-1 1 0 0,0 1 0 0 0,0 0 0 0 0,-1 0 0 0 0,1 0 0 0 0,0 0-1 0 0,-1-1 1 0 0,1 1 0 0 0,-1 0 0 0 0,0 0 0 0 0,0 0 0 0 0,0 0 0 0 0,0 0-1 0 0,0 0 1 0 0,0 0 0 0 0,0 0 0 0 0,0 0 0 0 0,-1 0 0 0 0,1 0-1 0 0,-1 0 1 0 0,-1 2 0 0 0,-1 3 7 0 0,0-1-1 0 0,0-1 0 0 0,0 1 1 0 0,-1 0-1 0 0,0-1 1 0 0,0 0-1 0 0,-1 0 0 0 0,-9 8 1 0 0,-46 33 12 0 0,36-30-121 0 0,-5 4-986 0 0,-2-2 0 0 0,-47 20 0 0 0,26-13-6552 0 0,34-16 1841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2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1839 0 0,'0'0'83'0'0,"-2"1"-6"0"0,-4 2 48 0 0,0 1-1 0 0,-1 0 0 0 0,-5 5 0 0 0,5-3 1167 0 0,0 1-1 0 0,0 0 0 0 0,1 0 0 0 0,-6 8 0 0 0,-58 86 7499 0 0,-83 142-6544 0 0,55-95-1894 0 0,-36 64-418 0 0,131-207 43 0 0,1 1 0 0 0,-1 0 0 0 0,1 0 1 0 0,0 0-1 0 0,0 0 0 0 0,1 0 1 0 0,0 0-1 0 0,0 1 0 0 0,0 8 1 0 0,1-13-9 0 0,0 0 1 0 0,0 0 0 0 0,1 0 0 0 0,-1 0-1 0 0,1 0 1 0 0,-1 0 0 0 0,1 0 0 0 0,0 0-1 0 0,-1 0 1 0 0,1-1 0 0 0,0 1 0 0 0,0 0-1 0 0,1 0 1 0 0,-1-1 0 0 0,0 1-1 0 0,0-1 1 0 0,1 1 0 0 0,-1-1 0 0 0,1 1-1 0 0,-1-1 1 0 0,1 0 0 0 0,0 0 0 0 0,0 0-1 0 0,-1 0 1 0 0,1 0 0 0 0,0 0 0 0 0,0 0-1 0 0,0-1 1 0 0,0 1 0 0 0,0 0-1 0 0,4-1 1 0 0,13 3-749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2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874 151 10591 0 0,'46'-27'576'0'0,"90"-37"0"0"0,-105 52 1505 0 0,-1-1 0 0 0,37-21 0 0 0,-65 33-506 0 0,-5 1-1432 0 0,0 1 1 0 0,0 0 0 0 0,0 0 0 0 0,0 0 0 0 0,0 0 0 0 0,0 0 0 0 0,0 1 0 0 0,-4 2-1 0 0,-3 1-9 0 0,-179 102 556 0 0,116-63-602 0 0,-72 48-12 0 0,-15 10-24 0 0,56-45-52 0 0,-129 80 0 0 0,207-118 0 0 0,1 0 0 0 0,0 2 0 0 0,2 1 0 0 0,0 0 0 0 0,2 2 0 0 0,-26 36 0 0 0,39-49 22 0 0,2 0 0 0 0,-1 1-1 0 0,2 0 1 0 0,0 0 0 0 0,0 0 0 0 0,1 0-1 0 0,-4 20 1 0 0,7-27-7 0 0,0 1 0 0 0,1 0-1 0 0,0-1 1 0 0,0 1-1 0 0,0-1 1 0 0,1 1 0 0 0,-1-1-1 0 0,4 11 1 0 0,-3-13-9 0 0,1 1 0 0 0,-1-1 1 0 0,1 1-1 0 0,0-1 0 0 0,0 0 0 0 0,0 0 0 0 0,0 1 0 0 0,1-2 0 0 0,-1 1 1 0 0,1 0-1 0 0,0 0 0 0 0,0-1 0 0 0,6 5 0 0 0,1-1 70 0 0,1-1 1 0 0,0 0-1 0 0,0 0 0 0 0,0-1 1 0 0,0 0-1 0 0,1-1 0 0 0,-1 0 1 0 0,23 1-1 0 0,0-2 85 0 0,62-4-1 0 0,-56-1-755 0 0,63-15 0 0 0,-43 3-5659 0 0,-25 5-574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2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35 10135 0 0,'11'-9'428'0'0,"0"1"-1"0"0,16-9 5945 0 0,-29 17-6275 0 0,0 0-1 0 0,0 1 1 0 0,0 0 0 0 0,1-1-1 0 0,-1 1 1 0 0,0 0 0 0 0,0 0-1 0 0,1 0 1 0 0,-4 3 0 0 0,-2 0 83 0 0,-107 66 441 0 0,-133 104 0 0 0,224-156-637 0 0,1 1 0 0 0,1 1 0 0 0,1 1 0 0 0,-18 23 0 0 0,38-44 16 0 0,-3 4-5 0 0,0-1 0 0 0,1 1-1 0 0,-1 0 1 0 0,1 0 0 0 0,0 0-1 0 0,0 0 1 0 0,0 0 0 0 0,1 0-1 0 0,-2 7 1 0 0,5-1-6 0 0,0-9 13 0 0,-1 0 1 0 0,1 1-1 0 0,0-1 0 0 0,0 0 0 0 0,-1 0 1 0 0,1 0-1 0 0,0 0 0 0 0,0-1 0 0 0,0 1 1 0 0,0 0-1 0 0,0-1 0 0 0,0 1 0 0 0,0-1 0 0 0,3 1 1 0 0,32 0 238 0 0,-14-3-26 0 0,1 0 1 0 0,-1-2-1 0 0,1 0 1 0 0,-1-2-1 0 0,-1 0 1 0 0,32-14-1 0 0,-39 13-151 0 0,-1 0 0 0 0,0 0 0 0 0,0-1 1 0 0,-1-1-1 0 0,0-1 0 0 0,0 0 0 0 0,-1 0 0 0 0,-1-1 0 0 0,0-1 0 0 0,15-18 0 0 0,-21 22-39 0 0,-1 0-1 0 0,0 0 1 0 0,0 0 0 0 0,0-1-1 0 0,-1 1 1 0 0,2-10 0 0 0,-3 11-115 0 0,-1 1 1 0 0,1-1-1 0 0,-2 1 1 0 0,1-1-1 0 0,-1 0 0 0 0,0 1 1 0 0,0-1-1 0 0,-3-12 1 0 0,3 17-153 0 0,-1 0-1 0 0,1 1 1 0 0,-1-1 0 0 0,1 1 0 0 0,-1-1 0 0 0,0 1-1 0 0,0-1 1 0 0,0 1 0 0 0,0-1 0 0 0,0 1 0 0 0,0 0-1 0 0,0-1 1 0 0,0 1 0 0 0,0 0 0 0 0,-1 0 0 0 0,1 0-1 0 0,0 0 1 0 0,-1 0 0 0 0,1 0 0 0 0,-1 1 0 0 0,1-1-1 0 0,-1 0 1 0 0,0 1 0 0 0,1-1 0 0 0,-1 1 0 0 0,1-1-1 0 0,-1 1 1 0 0,0 0 0 0 0,1 0 0 0 0,-1 0-1 0 0,-2 0 1 0 0,-5 1-1550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22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67 630 11519 0 0,'0'0'887'0'0,"-7"-5"997"0"0,-1-1 241 0 0,1 1-759 0 0,0 0 1 0 0,1-1-1 0 0,-10-9 0 0 0,14 13-1252 0 0,1 0 0 0 0,-1 0 1 0 0,1-1-1 0 0,-1 1 0 0 0,1 0 1 0 0,0-1-1 0 0,0 1 0 0 0,0-1 1 0 0,0 1-1 0 0,1-1 0 0 0,-1 1 1 0 0,1-1-1 0 0,-1 1 0 0 0,1-1 1 0 0,0 0-1 0 0,0-2 0 0 0,1-7-19 0 0,1 0-1 0 0,1 0 1 0 0,0 0 0 0 0,0 1-1 0 0,1-1 1 0 0,0 1 0 0 0,1 0-1 0 0,13-21 1 0 0,0 4 120 0 0,2 1-1 0 0,23-25 1 0 0,-25 33-217 0 0,0 1-1 0 0,1 1 0 0 0,1 1 1 0 0,1 0-1 0 0,23-12 1 0 0,119-57-75 0 0,-104 56 24 0 0,-24 12-156 0 0,1 1 1 0 0,51-13-1 0 0,-65 23-220 0 0,0 1-1 0 0,1 1 1 0 0,0 1-1 0 0,-1 1 1 0 0,32 1-1 0 0,-21 4-670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3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56 215 8551 0 0,'0'0'4828'0'0,"1"2"-4385"0"0,1 1-312 0 0,-1 0-1 0 0,1 1 1 0 0,-1 0 0 0 0,0-1 0 0 0,0 1-1 0 0,0 0 1 0 0,0-1 0 0 0,-1 1 0 0 0,0 0-1 0 0,1 0 1 0 0,-1-1 0 0 0,-1 1 0 0 0,1 0-1 0 0,-1 0 1 0 0,1 0 0 0 0,-1-1 0 0 0,-2 7-1 0 0,-18 60 464 0 0,-19 112-1 0 0,40-181-568 0 0,0-1 0 0 0,0 0 0 0 0,-1 0 0 0 0,1 1 0 0 0,0-1 1 0 0,0 0-1 0 0,0 1 0 0 0,0-1 0 0 0,0 0 0 0 0,0 1 0 0 0,0-1 0 0 0,0 0 0 0 0,0 0 0 0 0,0 1 1 0 0,0-1-1 0 0,0 0 0 0 0,1 1 0 0 0,-1-1 0 0 0,0 0 0 0 0,0 1 0 0 0,0-1 0 0 0,0 0 0 0 0,0 0 0 0 0,1 1 1 0 0,-1-1-1 0 0,0 0 0 0 0,0 0 0 0 0,0 1 0 0 0,1-1 0 0 0,-1 0 0 0 0,0 0 0 0 0,0 0 0 0 0,1 1 1 0 0,9-5 264 0 0,11-13-45 0 0,-15 9-164 0 0,-1 0-1 0 0,1 0 1 0 0,-1-1-1 0 0,-1 1 0 0 0,7-18 1 0 0,12-49 79 0 0,-21 65-133 0 0,13-54 59 0 0,-9 35 352 0 0,19-56 0 0 0,-22 76-388 0 0,1 1 1 0 0,0 0-1 0 0,0 0 0 0 0,1 0 0 0 0,0 1 0 0 0,0 0 0 0 0,1 0 1 0 0,0 0-1 0 0,0 1 0 0 0,14-12 0 0 0,-9 10-50 0 0,1 0 0 0 0,0 0 0 0 0,1 1 0 0 0,0 1 0 0 0,0 0 0 0 0,23-7 0 0 0,11-3 0 0 0,-30 10 0 0 0,-1 0 0 0 0,1 2 0 0 0,26-5 0 0 0,-16 4 0 0 0,-22 4 0 0 0,1 0 0 0 0,0 0 0 0 0,-1 0 0 0 0,1 1 0 0 0,0-1 0 0 0,11 2 0 0 0,-5 4-18 0 0,-11-4-80 0 0,1 1 0 0 0,-1-1 1 0 0,1 1-1 0 0,-1-1 0 0 0,0 1 1 0 0,0 0-1 0 0,0 0 0 0 0,0 0 1 0 0,0-1-1 0 0,0 1 0 0 0,-1 0 1 0 0,1 0-1 0 0,-1 0 0 0 0,1 0 1 0 0,-1 1-1 0 0,0-1 0 0 0,1 0 1 0 0,-1 0-1 0 0,0 0 1 0 0,-1 3-1 0 0,1 9-945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3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209 150 13935 0 0,'0'0'2459'0'0,"2"1"-2163"0"0,7 3-199 0 0,0-1 0 0 0,0 0 0 0 0,0-1 1 0 0,0 0-1 0 0,1 0 0 0 0,-1-1 0 0 0,1 0 0 0 0,-1-1 0 0 0,1 0 0 0 0,14-2 1 0 0,-8 0 54 0 0,0 0 0 0 0,0-2 0 0 0,0 0 0 0 0,-1-1 0 0 0,24-10 0 0 0,-34 13-145 0 0,0-1 0 0 0,0 0 1 0 0,0 0-1 0 0,0 0 0 0 0,0 0 0 0 0,-1-1 0 0 0,1 0 0 0 0,6-8 0 0 0,-10 12-7 0 0,-1-1 0 0 0,1 0 0 0 0,0 0 0 0 0,-1 1 0 0 0,1-1 0 0 0,0 0 0 0 0,-1 0 0 0 0,1 0 0 0 0,-1 1 0 0 0,0-1 0 0 0,1 0 0 0 0,-1 0 0 0 0,0 0 0 0 0,1 0 0 0 0,-1 0 0 0 0,0 0 0 0 0,0 0 0 0 0,0 0 0 0 0,0 0 0 0 0,0 0 0 0 0,0 0 0 0 0,0 0 0 0 0,0 0 0 0 0,0 0 0 0 0,-1 0 0 0 0,1-1 0 0 0,-1-2 0 0 0,0 1-15 0 0,1 0 0 0 0,-1 0 0 0 0,0-1 0 0 0,1 1 0 0 0,-1 0 0 0 0,-1 0 0 0 0,1 0 0 0 0,0 0 0 0 0,-1 1 0 0 0,0-1 0 0 0,1 0 0 0 0,-1 0 0 0 0,0 1 0 0 0,-1-1 0 0 0,1 1 0 0 0,0 0 0 0 0,-1 0 0 0 0,1 0 0 0 0,-1 0 0 0 0,1 0-1 0 0,-1 0 1 0 0,0 1 0 0 0,0-1 0 0 0,0 1 0 0 0,0 0 0 0 0,0 0 0 0 0,0 0 0 0 0,-7-1 0 0 0,3 1-31 0 0,-1 1 0 0 0,0 0 0 0 0,1 0 0 0 0,-1 0 0 0 0,0 1 0 0 0,1 1 0 0 0,-1-1 0 0 0,1 1 0 0 0,-13 5 0 0 0,-13 7 21 0 0,1 2 0 0 0,1 1 1 0 0,0 1-1 0 0,1 2 0 0 0,1 1 0 0 0,1 1 0 0 0,1 2 0 0 0,-35 39 0 0 0,57-57 23 0 0,-1 0-1 0 0,1 1 0 0 0,0 0 0 0 0,1 0 1 0 0,0 0-1 0 0,0 1 0 0 0,0-1 0 0 0,-2 11 1 0 0,5-15 6 0 0,0 0 1 0 0,1 0 0 0 0,0 0 0 0 0,-1-1 0 0 0,1 1 0 0 0,0 0-1 0 0,0 0 1 0 0,1 0 0 0 0,-1 0 0 0 0,1 0 0 0 0,-1 0-1 0 0,1 0 1 0 0,0-1 0 0 0,0 1 0 0 0,0 0 0 0 0,0 0-1 0 0,1-1 1 0 0,-1 1 0 0 0,1-1 0 0 0,0 0 0 0 0,-1 1 0 0 0,1-1-1 0 0,0 0 1 0 0,0 0 0 0 0,0 0 0 0 0,5 3 0 0 0,2 2 100 0 0,1-2-1 0 0,-1 1 1 0 0,1-1 0 0 0,0 0 0 0 0,0-1 0 0 0,14 4 0 0 0,68 13 505 0 0,-66-16-436 0 0,-3 0-117 0 0,-1-1 0 0 0,1-2 1 0 0,-1 0-1 0 0,1-1 0 0 0,0-1 0 0 0,44-6 0 0 0,-58 4-346 0 0,0-1 1 0 0,1 0-1 0 0,-1 0 0 0 0,-1-1 0 0 0,1 0 1 0 0,11-7-1 0 0,-4 0-826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3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29 10135 0 0,'0'-6'288'0'0,"0"5"-212"0"0,0-1 1 0 0,0 1 0 0 0,0-1 0 0 0,0 1 0 0 0,0-1 0 0 0,0 1 0 0 0,1-1 0 0 0,-1 1-1 0 0,1 0 1 0 0,-1-1 0 0 0,3-4 5388 0 0,-16 13-4549 0 0,4 0-813 0 0,-1 0 1 0 0,1 1-1 0 0,1 0 1 0 0,0 0-1 0 0,0 1 1 0 0,-11 15-1 0 0,-36 64 202 0 0,43-68-226 0 0,-251 477 327 0 0,134-136-322 0 0,123-338-1594 0 0,6-13 572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3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275 215 15119 0 0,'0'0'1366'0'0,"-4"-17"-420"0"0,5-2 809 0 0,6-31-1 0 0,-5 38-1673 0 0,0-1 1 0 0,0 0 0 0 0,-1 0-1 0 0,-1 0 1 0 0,0 0 0 0 0,-2-16-1 0 0,1 28-84 0 0,1 0 0 0 0,0 0-1 0 0,0 0 1 0 0,-1 0 0 0 0,1 0-1 0 0,0 0 1 0 0,-1 0 0 0 0,1 0-1 0 0,-1 0 1 0 0,0 0 0 0 0,1 0-1 0 0,-1 0 1 0 0,0 0 0 0 0,1 0 0 0 0,-1 1-1 0 0,0-1 1 0 0,0 0 0 0 0,0 1-1 0 0,0-1 1 0 0,0 0 0 0 0,0 1-1 0 0,0-1 1 0 0,0 1 0 0 0,0-1 0 0 0,0 1-1 0 0,0 0 1 0 0,0-1 0 0 0,0 1-1 0 0,0 0 1 0 0,0 0 0 0 0,0 0-1 0 0,0 0 1 0 0,0 0 0 0 0,0 0-1 0 0,-1 0 1 0 0,1 0 0 0 0,0 0 0 0 0,0 1-1 0 0,0-1 1 0 0,0 0 0 0 0,-1 1-1 0 0,0 0-9 0 0,-6 1-13 0 0,1 1 0 0 0,0 0 1 0 0,1 1-1 0 0,-1 0 0 0 0,1 0 0 0 0,-1 0 0 0 0,1 1 0 0 0,-10 9 0 0 0,3-3-26 0 0,-6 5 44 0 0,1 1-1 0 0,0 0 1 0 0,1 2 0 0 0,1 0-1 0 0,1 1 1 0 0,1 0 0 0 0,0 1-1 0 0,-12 28 1 0 0,25-47 8 0 0,0 0 0 0 0,0 0 0 0 0,0 1 0 0 0,1-1 0 0 0,-1 0 0 0 0,1 0 0 0 0,0 0 0 0 0,-1 1 0 0 0,1-1 0 0 0,0 3 0 0 0,3 11 28 0 0,1-12-12 0 0,-2-3-6 0 0,-1 1 4 0 0,1 0 0 0 0,-1-1 0 0 0,1 0 0 0 0,0 1 0 0 0,0-1 0 0 0,-1 0 0 0 0,1 0 0 0 0,0 0 0 0 0,0 0 0 0 0,0 0 0 0 0,0 0 0 0 0,0-1 0 0 0,0 1 0 0 0,1-1 0 0 0,-1 1 0 0 0,0-1 0 0 0,2 0 0 0 0,1 0 17 0 0,0 0 0 0 0,0 0 0 0 0,-1 0 0 0 0,1-1 0 0 0,0 0 0 0 0,7-2 0 0 0,-10 2-37 0 0,0 1 1 0 0,1-1-1 0 0,-1 0 0 0 0,0 1 1 0 0,0-1-1 0 0,0 0 1 0 0,0 0-1 0 0,-1 0 1 0 0,1-1-1 0 0,0 1 0 0 0,0 0 1 0 0,-1-1-1 0 0,1 1 1 0 0,0-1-1 0 0,-1 0 0 0 0,0 1 1 0 0,1-1-1 0 0,-1 0 1 0 0,0 0-1 0 0,0 0 0 0 0,0 0 1 0 0,1-4-1 0 0,0 3-29 0 0,-2 2 21 0 0,0 1-1 0 0,0-1 1 0 0,1 0 0 0 0,-1 1 0 0 0,0-1 0 0 0,0 0-1 0 0,0 1 1 0 0,0-1 0 0 0,0 1 0 0 0,0-1-1 0 0,0 0 1 0 0,0 1 0 0 0,0-1 0 0 0,0 0 0 0 0,-1 1-1 0 0,1-1 1 0 0,0 0 0 0 0,-1 0 0 0 0,1 0-3 0 0,0 0 0 0 0,-1 0 0 0 0,1 0 1 0 0,0 0-1 0 0,-1 0 0 0 0,1-1 0 0 0,0 1 1 0 0,0 0-1 0 0,0 0 0 0 0,0 0 1 0 0,0 0-1 0 0,0 0 0 0 0,1 0 0 0 0,-1-2 1 0 0,2 3 11 0 0,-1-1 1 0 0,1 1 0 0 0,-1 0 0 0 0,1 0 0 0 0,-1 0 0 0 0,1 0 0 0 0,-1 0 0 0 0,1 0 0 0 0,-1 0 0 0 0,1 0-1 0 0,2 1 1 0 0,-3 0 0 0 0,21 2 88 0 0,-21-3-16 0 0,1 1-14 0 0,0 2-129 0 0,1-1 0 0 0,-1 0 0 0 0,0 1 0 0 0,0-1 0 0 0,0 1 1 0 0,0 0-1 0 0,-1-1 0 0 0,1 1 0 0 0,-1 0 0 0 0,0 0 1 0 0,0 0-1 0 0,0 0 0 0 0,0 1 0 0 0,0-1 0 0 0,0 0 1 0 0,-1 0-1 0 0,0 0 0 0 0,0 6 0 0 0,0-2-1613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75 2303 0 0,'1'-1'19'0'0,"12"-35"97"0"0,-12 33-52 0 0,0 0 1 0 0,0 0-1 0 0,-1 0 1 0 0,0-1-1 0 0,1 1 0 0 0,-1 0 1 0 0,0 0-1 0 0,0 0 1 0 0,-2-7 8054 0 0,-6 12-5317 0 0,5 0-2202 0 0,0 0-1 0 0,-1 0 0 0 0,1 0 0 0 0,0 0 0 0 0,0 1 1 0 0,0-1-1 0 0,1 1 0 0 0,-1 0 0 0 0,-4 5 1 0 0,-19 33-648 0 0,17-26 553 0 0,-17 29-178 0 0,-34 85 1 0 0,-8 54-158 0 0,50-131-134 0 0,-36 111-33 0 0,-28 76 196 0 0,64-193-479 0 0,-3-2 0 0 0,-2 0 1 0 0,-30 45-1 0 0,33-66-2918 0 0,11-15-3146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11519 0 0,'0'0'11447'0'0,"2"-1"-11298"0"0,2-1-110 0 0,0-1-1 0 0,0 1 0 0 0,0-1 1 0 0,0 0-1 0 0,-1 0 0 0 0,1 0 1 0 0,-1-1-1 0 0,0 1 0 0 0,0-1 1 0 0,0 0-1 0 0,0 0 1 0 0,-1 0-1 0 0,0 0 0 0 0,0 0 1 0 0,0 0-1 0 0,0-1 0 0 0,0 1 1 0 0,0-6-1 0 0,0 0 43 0 0,0 0-1 0 0,-1 0 0 0 0,0 0 1 0 0,-1 0-1 0 0,0 0 0 0 0,-1 0 1 0 0,-2-16-1 0 0,1-6-27 0 0,3 13-40 0 0,3 14-14 0 0,-2 3 0 0 0,0 0-43 0 0,0-1 0 0 0,1 1 0 0 0,-1-1 1 0 0,0 1-1 0 0,1 0 0 0 0,0 0 0 0 0,-1 0 0 0 0,1 0 0 0 0,0 0 0 0 0,0 1 0 0 0,0-1 0 0 0,0 1 1 0 0,0 0-1 0 0,0 0 0 0 0,5-1 0 0 0,4 0-253 0 0,0 0 0 0 0,0 1 0 0 0,12 1 0 0 0,1-1-20 0 0,46-1-3070 0 0,-56 1 1613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36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7 145 12439 0 0,'-3'-7'1291'0'0,"0"1"-1102"0"0,3 4-15 0 0,1 1-1 0 0,-1 0 0 0 0,0-1 1 0 0,1 1-1 0 0,0 0 0 0 0,-1 0 1 0 0,1 0-1 0 0,0-1 0 0 0,-1 1 0 0 0,1 0 1 0 0,0 0-1 0 0,0 0 0 0 0,0 0 1 0 0,1-1-1 0 0,-1 1 125 0 0,5-4 45 0 0,-1 0 0 0 0,1 1 1 0 0,-1-1-1 0 0,1 1 1 0 0,1 0-1 0 0,10-5 0 0 0,45-15 636 0 0,-46 18-624 0 0,13-4-53 0 0,0 1 1 0 0,1 1-1 0 0,0 2 1 0 0,0 1-1 0 0,1 1 1 0 0,0 2 0 0 0,-1 0-1 0 0,1 3 1 0 0,56 7-1 0 0,-79-7-311 0 0,-1 1 0 0 0,1 0 1 0 0,0 1-1 0 0,-1 0 0 0 0,0 0 0 0 0,0 0 0 0 0,8 5 0 0 0,-11-5-593 0 0,0 0 0 0 0,0 1-1 0 0,0-1 1 0 0,0 1 0 0 0,-1-1 0 0 0,1 1-1 0 0,3 6 1 0 0,0 0-6337 0 0</inkml:trace>
  <inkml:trace contextRef="#ctx0" brushRef="#br0" timeOffset="1">803 125 6447 0 0,'0'0'499'0'0,"-1"2"-328"0"0,-7 20 2116 0 0,-1 0 0 0 0,-2-1 0 0 0,0-1 0 0 0,-24 35 0 0 0,16-27-1713 0 0,-88 169 2597 0 0,89-161-3721 0 0,15-28-443 0 0,2-6-58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3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21 14743 0 0,'-11'-15'1568'0'0,"4"10"-1568"0"0,-2 5 0 0 0,-4 5 784 0 0,-1 3 104 0 0,0-1 16 0 0,-1 2 8 0 0,1 7-752 0 0,5 4-160 0 0,5 3 0 0 0,1-2 0 0 0,-1-1-1096 0 0,4-2-200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3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 12439 0 0,'0'0'958'0'0,"-2"1"-625"0"0,-15 4 506 0 0,11-4-60 0 0,0 1-1 0 0,-1 0 0 0 0,1 1 1 0 0,0-1-1 0 0,-11 8 0 0 0,8-3-655 0 0,0 0-1 0 0,0 1 0 0 0,0 0 1 0 0,1 1-1 0 0,0 0 0 0 0,1 0 1 0 0,-12 19-1 0 0,10-11-98 0 0,0-1 0 0 0,2 1 0 0 0,0 1 0 0 0,-6 22 0 0 0,11-34-20 0 0,1-1 1 0 0,0 1-1 0 0,0 0 1 0 0,1 0-1 0 0,-1-1 1 0 0,1 1-1 0 0,0 0 0 0 0,1 0 1 0 0,-1-1-1 0 0,1 1 1 0 0,2 8-1 0 0,-2-13-3 0 0,-1 1 1 0 0,0-1-1 0 0,1 0 0 0 0,-1 0 1 0 0,1 0-1 0 0,-1 0 0 0 0,1 0 1 0 0,0 1-1 0 0,-1-1 0 0 0,1 0 0 0 0,0 0 1 0 0,0-1-1 0 0,0 1 0 0 0,-1 0 1 0 0,1 0-1 0 0,0 0 0 0 0,0-1 1 0 0,0 1-1 0 0,0 0 0 0 0,1-1 0 0 0,-1 1 1 0 0,0-1-1 0 0,0 1 0 0 0,0-1 1 0 0,0 1-1 0 0,1-1 0 0 0,-1 0 1 0 0,0 0-1 0 0,0 0 0 0 0,0 0 0 0 0,2 0 1 0 0,0 1 20 0 0,5-1 38 0 0,-1-1-1 0 0,0 1 0 0 0,1-1 1 0 0,-1 0-1 0 0,1-1 0 0 0,11-3 0 0 0,-4-1 281 0 0,29-14 0 0 0,-38 17-255 0 0,0-1 1 0 0,-1 0 0 0 0,1 0-1 0 0,-1-1 1 0 0,0 1-1 0 0,-1-1 1 0 0,1 0-1 0 0,5-9 1 0 0,2-4 225 0 0,13-25 0 0 0,-18 30-230 0 0,-2 2-79 0 0,0 0-1 0 0,-1 1 1 0 0,0-2-1 0 0,0 1 0 0 0,-1 0 1 0 0,-1-1-1 0 0,0 1 1 0 0,0-1-1 0 0,-1 0 1 0 0,-1-18-1 0 0,0 29-29 0 0,0 0 0 0 0,0-1 0 0 0,0 1 0 0 0,-1 0 0 0 0,1 0 1 0 0,0 0-1 0 0,0 0 0 0 0,-1 0 0 0 0,1 0 0 0 0,-1 0 0 0 0,1 0 0 0 0,-1 0 0 0 0,1 0 0 0 0,-1 0 0 0 0,0 0 0 0 0,1 0 0 0 0,-2-1 0 0 0,1 2-28 0 0,0-1 1 0 0,1 1-1 0 0,-1 0 0 0 0,1-1 0 0 0,-1 1 0 0 0,0 0 0 0 0,1 0 0 0 0,-1 0 0 0 0,0 0 0 0 0,0 0 0 0 0,1-1 1 0 0,-1 1-1 0 0,0 0 0 0 0,1 1 0 0 0,-1-1 0 0 0,0 0 0 0 0,0 0 0 0 0,1 0 0 0 0,-1 0 0 0 0,-1 1 1 0 0,0 0-114 0 0,-1 0 1 0 0,1 0 0 0 0,0 1 0 0 0,0-1 0 0 0,-1 1 0 0 0,1 0 0 0 0,0-1 0 0 0,0 1 0 0 0,1 0 0 0 0,-1 0 0 0 0,0 0 0 0 0,1 1 0 0 0,-2 2 0 0 0,-3 8-1195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3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38 280 3679 0 0,'0'0'284'0'0,"-1"1"-186"0"0,-15 12 1742 0 0,6-7 3713 0 0,-1-4 3603 0 0,19-11-7840 0 0,18-14-767 0 0,0 1 1 0 0,37-22-1 0 0,-6 4-441 0 0,-16 10-90 0 0,2 2-1 0 0,91-43 1 0 0,-119 64-30 0 0,0 1 0 0 0,1 0 0 0 0,-1 2 0 0 0,1-1 0 0 0,22-1 0 0 0,-28 7 12 0 0,-9 1 1 0 0,0-1 0 0 0,0 0 0 0 0,0 1 0 0 0,0-1 0 0 0,0 0 0 0 0,-1 1 0 0 0,1-1 0 0 0,0 1 0 0 0,-1 0-1 0 0,0-1 1 0 0,1 1 0 0 0,-1-1 0 0 0,0 1 0 0 0,0 0 0 0 0,0-1 0 0 0,0 1 0 0 0,0-1 0 0 0,0 1 0 0 0,0 0 0 0 0,0-1 0 0 0,-1 3 0 0 0,-10 36 36 0 0,10-37-34 0 0,-18 50 146 0 0,10-30-108 0 0,0 1 1 0 0,2 1 0 0 0,-5 27-1 0 0,11-42-144 0 0,1-9-57 0 0,1 0 0 0 0,-1 0-1 0 0,1 0 1 0 0,-1 0-1 0 0,1 0 1 0 0,0 0-1 0 0,-1 0 1 0 0,1 0-1 0 0,0 0 1 0 0,0 0-1 0 0,0 0 1 0 0,0 0 0 0 0,-1 0-1 0 0,1-1 1 0 0,0 1-1 0 0,2 0 1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3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 3679 0 0,'0'0'167'0'0,"-1"-1"-7"0"0,-3-2 1450 0 0,-26-8 14893 0 0,54 11-16122 0 0,-17-1-515 0 0,1 0-1 0 0,-1 1 1 0 0,1 0 0 0 0,-1 0 0 0 0,1 1-1 0 0,-1 0 1 0 0,1 1 0 0 0,-1-1 0 0 0,0 1-1 0 0,7 3 1 0 0,-5 0-1642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3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91 5527 0 0,'0'0'423'0'0,"-1"-9"2742"0"0,1 7-2218 0 0,0 1-1 0 0,0-1 1 0 0,0 1-1 0 0,0-1 1 0 0,0 1-1 0 0,1-1 0 0 0,-1 1 1 0 0,1-1-1 0 0,0-1 1 0 0,10-16 2010 0 0,17-13-1950 0 0,-15 19-2773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4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15 2303 0 0,'-4'-14'16779'0'0,"2"23"-16718"0"0,0 0 0 0 0,1 0 0 0 0,1 0 1 0 0,-1 1-1 0 0,1-1 0 0 0,2 13 0 0 0,11 58 328 0 0,-10-67-377 0 0,32 210 60 0 0,-32-189-62 0 0,-1 0-1 0 0,-2 0 1 0 0,-2 0 0 0 0,-8 54-1 0 0,5-63-39 0 0,0-1-1 0 0,-2 1 0 0 0,-1-1 1 0 0,0-1-1 0 0,-2 1 0 0 0,-1-2 1 0 0,-1 1-1 0 0,-21 30 0 0 0,28-47 19 0 0,-42 58-172 0 0,-108 115 0 0 0,142-167-71 0 0,0-1 0 0 0,0 0-1 0 0,-24 15 1 0 0,30-22 142 0 0,0-1 1 0 0,0 0-1 0 0,0 0 1 0 0,-1 0-1 0 0,1-1 0 0 0,-1 0 1 0 0,1-1-1 0 0,-1 1 0 0 0,0-1 1 0 0,-10-1-1 0 0,11 0 32 0 0,-1 0-1 0 0,1 0 1 0 0,0-1-1 0 0,-1 0 1 0 0,-12-5-1 0 0,18 6 32 0 0,0-1 1 0 0,0 1-1 0 0,1-1 0 0 0,-1 0 0 0 0,0 0 1 0 0,1 0-1 0 0,-1 0 0 0 0,1 0 0 0 0,-1 0 1 0 0,1 0-1 0 0,0-1 0 0 0,-1 1 0 0 0,1 0 1 0 0,0-1-1 0 0,0 1 0 0 0,0-1 1 0 0,0 1-1 0 0,0-1 0 0 0,0 0 0 0 0,0 1 1 0 0,1-1-1 0 0,-1 0 0 0 0,1 0 0 0 0,-1 0 1 0 0,1 1-1 0 0,-1-1 0 0 0,1 0 0 0 0,0 0 1 0 0,0-3-1 0 0,1-2-112 0 0,1 0 1 0 0,0 1 0 0 0,0-1-1 0 0,0 1 1 0 0,1 0-1 0 0,0 0 1 0 0,0 0-1 0 0,0 0 1 0 0,5-5-1 0 0,5-9-158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4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173 522 2759 0 0,'-2'1'207'0'0,"-18"22"696"0"0,-1-2-1 0 0,-33 27 1 0 0,44-40 24 0 0,-1-1 1 0 0,1 1-1 0 0,-24 10 2440 0 0,34-18-3296 0 0,-1 0-1 0 0,0 0 1 0 0,1-1-1 0 0,-1 1 1 0 0,1 0-1 0 0,-1 0 0 0 0,1-1 1 0 0,-1 1-1 0 0,1 0 1 0 0,-1-1-1 0 0,1 1 1 0 0,-1-1-1 0 0,1 1 1 0 0,-1 0-1 0 0,1-1 1 0 0,0 1-1 0 0,-1-1 0 0 0,1 1 1 0 0,0-1-1 0 0,-1 0 1 0 0,1 1-1 0 0,0-1 1 0 0,0 1-1 0 0,0-1 1 0 0,-1 1-1 0 0,1-1 1 0 0,0 0-1 0 0,0 1 0 0 0,0-1 1 0 0,0 1-1 0 0,0-2 1 0 0,1-19 1086 0 0,4 1-574 0 0,1 1 0 0 0,2 0 1 0 0,16-33-1 0 0,-13 31-472 0 0,7-17-53 0 0,3 2 0 0 0,1 0-1 0 0,1 1 1 0 0,3 2 0 0 0,0 0 0 0 0,2 2-1 0 0,1 1 1 0 0,2 1 0 0 0,1 1-1 0 0,1 2 1 0 0,1 2 0 0 0,1 1-1 0 0,39-19 1 0 0,-57 34 0 0 0,0 0-1 0 0,1 2 0 0 0,0 0 0 0 0,0 2 1 0 0,0 0-1 0 0,0 0 0 0 0,35-1 0 0 0,-42 5 58 0 0,0 0 0 0 0,-1 1 0 0 0,1 0 0 0 0,0 1-1 0 0,0 0 1 0 0,-1 0 0 0 0,1 1 0 0 0,-1 1 0 0 0,0 0-1 0 0,0 0 1 0 0,0 1 0 0 0,-1 0 0 0 0,1 0-1 0 0,14 13 1 0 0,-11-7-29 0 0,-1 0 0 0 0,0 2 0 0 0,-1-1 0 0 0,0 1 0 0 0,-1 1 0 0 0,16 28 0 0 0,-22-34-70 0 0,0 0 1 0 0,-1-1-1 0 0,0 1 0 0 0,-1 0 0 0 0,0 0 1 0 0,0 1-1 0 0,0-1 0 0 0,-1 0 1 0 0,0 1-1 0 0,-1-1 0 0 0,0 0 1 0 0,0 1-1 0 0,-1-1 0 0 0,0 1 1 0 0,-5 15-1 0 0,0-7-8 0 0,-1 0 0 0 0,-1-1 0 0 0,0 0 0 0 0,-1 0 0 0 0,-1-1 0 0 0,-1 0 0 0 0,0-1 0 0 0,0 0 0 0 0,-2-1 0 0 0,-17 15 0 0 0,6-7 1 0 0,-1-2 0 0 0,-1 0 0 0 0,-1-2 0 0 0,-1-1-1 0 0,-30 12 1 0 0,17-11-9 0 0,-1-2 0 0 0,-1-2 0 0 0,-43 8 0 0 0,16-9 0 0 0,-81 4 0 0 0,149-16-3 0 0,-16 1-31 0 0,1 0 0 0 0,-22-3 0 0 0,37 2-155 0 0,14-11-2905 0 0,6 0-1518 0 0,6 0-1292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4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26 1839 0 0,'-6'-7'160'0'0,"-12"-11"14026"0"0,75 110-11194 0 0,-30-47-2078 0 0,1-2-1 0 0,47 56 1 0 0,-50-73-718 0 0,1 0 1 0 0,1-2 0 0 0,1-1-1 0 0,1-2 1 0 0,42 25 0 0 0,-36-25-213 0 0,-24-13-203 0 0,0-1 0 0 0,1 0 0 0 0,0-1 0 0 0,0 0 0 0 0,1-1 0 0 0,15 5 0 0 0,-27-10-847 0 0,1 0-43 0 0,5 0-102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4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588 173 2759 0 0,'6'-25'524'0'0,"1"-1"1"0"0,13-29-1 0 0,-13 39 2823 0 0,1 0 1 0 0,13-19 3135 0 0,-23 40-4640 0 0,-7 13-821 0 0,-16 25-1190 0 0,-6-4 284 0 0,-1-1 0 0 0,-46 41-1 0 0,24-26-54 0 0,28-26-61 0 0,-2-1-1 0 0,0-2 1 0 0,-2-1-1 0 0,-46 28 1 0 0,49-37 1 0 0,-1 0 1 0 0,0-2 0 0 0,0-1 0 0 0,-1-2 0 0 0,-1 0 0 0 0,-37 5 0 0 0,81-15-78 0 0,0 0 0 0 0,24 2 1 0 0,-16 0-71 0 0,29 3-626 0 0,-15-1-4344 0 0,-8-1-1066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8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15807 0 0,'0'0'2079'0'0,"-2"1"-1684"0"0,-2 2-268 0 0,0 1 1 0 0,0 0 0 0 0,0-1 0 0 0,1 1 0 0 0,-1 1 0 0 0,1-1 0 0 0,0 0 0 0 0,0 1-1 0 0,0 0 1 0 0,-2 5 0 0 0,-4 11 293 0 0,-7 24-1 0 0,8-19 75 0 0,-49 119 1162 0 0,25-66-1052 0 0,-31 118 0 0 0,-10 65-331 0 0,69-248-238 0 0,-2 0 0 0 0,0-1 0 0 0,-1 0 0 0 0,0 0 0 0 0,-9 12 0 0 0,4-10 29 0 0,8-14-83 0 0,2 0-11 0 0,0 0-233 0 0,1-2-500 0 0,0-1 502 0 0,0 0 0 0 0,-1 0 1 0 0,2 0-1 0 0,-1 0 0 0 0,0 0 1 0 0,0 1-1 0 0,1-1 0 0 0,-1-1 1 0 0,1 1-1 0 0,-1 0 0 0 0,1 0 1 0 0,0 0-1 0 0,0 0 0 0 0,0 0 1 0 0,0 0-1 0 0,0 0 0 0 0,0 0 1 0 0,1 0-1 0 0,-1 0 0 0 0,2-4 1 0 0,3-10-6423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4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84 105 1839 0 0,'0'0'83'0'0,"-1"-2"-6"0"0,0-3-50 0 0,0-1-1 0 0,0 1 1 0 0,-1 0-1 0 0,-4-8 0 0 0,1 3 2195 0 0,-1 1-1 0 0,0-1 0 0 0,0 1 0 0 0,-1 1 0 0 0,-14-14 1070 0 0,9 37-2022 0 0,10-10-1166 0 0,0 1 0 0 0,1-1 0 0 0,0 1 0 0 0,0-1 0 0 0,0 1 1 0 0,0 0-1 0 0,1-1 0 0 0,0 1 0 0 0,1 0 0 0 0,-1-1 0 0 0,1 1 0 0 0,0 0 0 0 0,0-1 0 0 0,1 1 1 0 0,0-1-1 0 0,4 9 0 0 0,-1-3-5 0 0,0-1 0 0 0,1 1 0 0 0,1-2 0 0 0,0 1 1 0 0,0-1-1 0 0,1 0 0 0 0,10 10 0 0 0,-13-15-77 0 0,0 1 0 0 0,1-1 0 0 0,0 0 0 0 0,-1 0 0 0 0,2-1 0 0 0,-1 0-1 0 0,0 0 1 0 0,0 0 0 0 0,1-1 0 0 0,13 4 0 0 0,-13-5-408 0 0,0 0 0 0 0,0-1 0 0 0,0 0 0 0 0,0 0 0 0 0,0 0 0 0 0,10-2 0 0 0,4-3-6091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1:4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76 5527 0 0,'17'-16'-128'0'0,"10"-7"4366"0"0,15-14 7588 0 0,-44 38-11418 0 0,-120 79-130 0 0,23-15-656 0 0,89-59 340 0 0,-287 163-2784 0 0,294-167 2794 0 0,-11 4-124 0 0,-1 1 0 0 0,-26 6-1 0 0,38-12 149 0 0,1-1-1 0 0,-1 1 0 0 0,0 0 0 0 0,0-1 0 0 0,-1 1 0 0 0,1-1 0 0 0,0 0 0 0 0,0 0 1 0 0,0-1-1 0 0,0 1 0 0 0,0 0 0 0 0,0-1 0 0 0,0 0 0 0 0,0 0 0 0 0,0 0 0 0 0,1 0 1 0 0,-1 0-1 0 0,0 0 0 0 0,0-1 0 0 0,1 1 0 0 0,-4-3 0 0 0,5 2 13 0 0,0 1 0 0 0,0 0 0 0 0,0-1-1 0 0,0 1 1 0 0,0 0 0 0 0,0-1 0 0 0,1 1 0 0 0,-1-1 0 0 0,0 0-1 0 0,1 1 1 0 0,-1-1 0 0 0,1 0 0 0 0,0 1 0 0 0,-1-1-1 0 0,1 0 1 0 0,0 1 0 0 0,0-1 0 0 0,0 0 0 0 0,0 1 0 0 0,0-1-1 0 0,1 0 1 0 0,-1 1 0 0 0,1-1 0 0 0,-1 0 0 0 0,1 1-1 0 0,-1-1 1 0 0,1 1 0 0 0,0-1 0 0 0,-1 1 0 0 0,1-1 0 0 0,0 1-1 0 0,0-1 1 0 0,2-1 0 0 0,1-2 41 0 0,0 0-1 0 0,1 1 1 0 0,-1 0 0 0 0,1-1-1 0 0,0 2 1 0 0,0-1 0 0 0,0 0 0 0 0,7-2-1 0 0,-9 5-32 0 0,2-2 39 0 0,0 0 0 0 0,1 0 0 0 0,-1 1 1 0 0,1 0-1 0 0,0 0 0 0 0,7 0 1 0 0,-11 1-37 0 0,0 1 1 0 0,-1 0-1 0 0,1 0 1 0 0,0 1-1 0 0,-1-1 1 0 0,1 0-1 0 0,0 1 1 0 0,-1-1-1 0 0,1 1 0 0 0,0-1 1 0 0,-1 1-1 0 0,1 0 1 0 0,-1 0-1 0 0,1-1 1 0 0,-1 1-1 0 0,0 0 1 0 0,1 0-1 0 0,-1 0 1 0 0,0 1-1 0 0,0-1 1 0 0,0 0-1 0 0,1 0 1 0 0,-1 1-1 0 0,0-1 1 0 0,-1 1-1 0 0,1-1 1 0 0,1 3-1 0 0,3 8 108 0 0,0 0-1 0 0,0 0 0 0 0,-2 1 1 0 0,1 0-1 0 0,-2-1 0 0 0,0 1 1 0 0,1 21-1 0 0,-5 92 190 0 0,-19 59-57 0 0,20-180-250 0 0,1 20 88 0 0,0-14-110 0 0,-1-2-126 0 0,1-7-310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0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1839 0 0,'1'-1'3634'0'0,"26"-10"705"0"0,-8 5-3413 0 0,33-4 1742 0 0,-55 18-1344 0 0,-16 12 4699 0 0,21-19-5785 0 0,23 13 741 0 0,-20-12-857 0 0,-1 0 1 0 0,0 0-1 0 0,0 0 0 0 0,0 0 1 0 0,0 1-1 0 0,0 0 0 0 0,5 4 0 0 0,-1 3-95 0 0,0 0 0 0 0,-1 1 0 0 0,0 0 0 0 0,-1 1 0 0 0,0-1-1 0 0,5 14 1 0 0,21 76 148 0 0,-31-98-175 0 0,0 4-43 0 0,1-1 1 0 0,-1 1-1 0 0,-1 0 1 0 0,1 0-1 0 0,-1 0 0 0 0,0-1 1 0 0,-1 1-1 0 0,1 0 0 0 0,-1 0 1 0 0,-1 0-1 0 0,1-1 0 0 0,-1 1 1 0 0,-1-1-1 0 0,1 1 0 0 0,-1-1 1 0 0,0 0-1 0 0,0 0 0 0 0,-5 6 1 0 0,2-3-33 0 0,0-2 1 0 0,0 1 0 0 0,-1-1-1 0 0,0 0 1 0 0,-1-1 0 0 0,1 1-1 0 0,-1-1 1 0 0,-1-1 0 0 0,1 0-1 0 0,-1 0 1 0 0,-17 7-1 0 0,22-10 25 0 0,-1 0-70 0 0,-1 0-1 0 0,0 0 0 0 0,0 0 0 0 0,1-1 1 0 0,-8 1-1 0 0,11-2-194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0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0 9671 0 0,'0'0'10647'0'0,"-8"4"-9663"0"0,-7 1-778 0 0,8-2-65 0 0,-1 0 1 0 0,1 0 0 0 0,0 0 0 0 0,0 1-1 0 0,1 0 1 0 0,-1 0 0 0 0,1 1-1 0 0,-8 6 1 0 0,-10 14-153 0 0,2 2 1 0 0,0 0-1 0 0,2 1 0 0 0,1 1 1 0 0,-23 50-1 0 0,20-37-7 0 0,-17 36-59 0 0,33-65 67 0 0,1 0 0 0 0,1 0 1 0 0,0 0-1 0 0,-2 16 0 0 0,6-24-192 0 0,-1 1 1 0 0,1-1-1 0 0,0 0 1 0 0,1 1-1 0 0,-1-1 0 0 0,1 0 1 0 0,0 1-1 0 0,0-1 0 0 0,1 0 1 0 0,0 0-1 0 0,0 0 0 0 0,0 0 1 0 0,4 7-1 0 0,-4-8-27 0 0,1-1 1 0 0,-1 1 0 0 0,1-1-1 0 0,0 1 1 0 0,0-1-1 0 0,0 0 1 0 0,1 0-1 0 0,-1 0 1 0 0,1 0 0 0 0,-1-1-1 0 0,1 1 1 0 0,0-1-1 0 0,0 0 1 0 0,0 0-1 0 0,0-1 1 0 0,6 2 0 0 0,9 0-1898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0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5527 0 0,'0'0'498'0'0,"-1"1"-13"0"0,-1 0-29 0 0,1 0 0 0 0,0 1-1 0 0,0-1 1 0 0,0 0 0 0 0,1 1 0 0 0,-1-1-1 0 0,0 0 1 0 0,0 1 0 0 0,1-1 0 0 0,-1 1-1 0 0,1 0 1 0 0,0-1 0 0 0,-1 1 0 0 0,1-1-1 0 0,0 4 1 0 0,0-2 43 0 0,0 1 0 0 0,0-1 0 0 0,1 0 0 0 0,-1 0-1 0 0,1 1 1 0 0,0-1 0 0 0,2 4 0 0 0,2 5 229 0 0,1-1 0 0 0,1 0 0 0 0,8 12 0 0 0,-13-20-588 0 0,111 133 2425 0 0,-77-97-2224 0 0,55 80 0 0 0,-63-71-273 0 0,-19-31-53 0 0,1 0 0 0 0,1-1 0 0 0,15 20 0 0 0,-24-34-66 0 0,0 0 0 0 0,-1 0 0 0 0,1-1 0 0 0,0 1 0 0 0,0-1 0 0 0,0 1 0 0 0,0-1-1 0 0,0 0 1 0 0,0 0 0 0 0,0 0 0 0 0,0 0 0 0 0,0 0 0 0 0,1 0 0 0 0,-1-1 0 0 0,0 1-1 0 0,0-1 1 0 0,1 1 0 0 0,-1-1 0 0 0,1 0 0 0 0,-1 0 0 0 0,0 0 0 0 0,1 0 0 0 0,4-1-1 0 0,-3-1-310 0 0,0 1-1 0 0,0-1 0 0 0,0 0 0 0 0,0 0 0 0 0,0 0 0 0 0,0-1 0 0 0,-1 1 0 0 0,1-1 0 0 0,-1 0 0 0 0,1 0 0 0 0,4-6 0 0 0,5-7-1628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09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20 13591 0 0,'-2'-4'195'0'0,"2"3"-126"0"0,0 0 0 0 0,-1 0 0 0 0,1 0 0 0 0,-1 0 0 0 0,1 0 1 0 0,-1 1-1 0 0,1-1 0 0 0,-1 0 0 0 0,0 0 0 0 0,1 1 0 0 0,-1-1 0 0 0,0 0 0 0 0,1 1 0 0 0,-3-2 0 0 0,3 2-40 0 0,-1-1 1 0 0,0 1-1 0 0,0 0 1 0 0,0-1-1 0 0,0 1 0 0 0,0 0 1 0 0,0 0-1 0 0,0 0 1 0 0,0 0-1 0 0,0-1 0 0 0,-1 2 1 0 0,1-1-1 0 0,0 0 0 0 0,0 0 1 0 0,0 0-1 0 0,0 0 1 0 0,0 1-1 0 0,0-1 0 0 0,0 0 1 0 0,0 1-1 0 0,1-1 1 0 0,-1 1-1 0 0,0-1 0 0 0,0 1 1 0 0,-1 0-1 0 0,-1 1 206 0 0,-5 4 184 0 0,0 0 0 0 0,1 1 0 0 0,0 0 0 0 0,0 1 0 0 0,1-1 0 0 0,-1 1 0 0 0,2 0 0 0 0,-8 13 0 0 0,2-4-132 0 0,-40 55 206 0 0,-3-2 0 0 0,-120 121 0 0 0,77-98-1181 0 0,88-85 475 0 0,3-3-268 0 0,-1 1-1 0 0,-9 11 1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1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155 433 15287 0 0,'0'0'1386'0'0,"0"2"-1142"0"0,-12 172 3715 0 0,4-88-2836 0 0,-3-5-722 0 0,9-69-386 0 0,-1-1 0 0 0,0 1-1 0 0,-1 0 1 0 0,-9 18 0 0 0,10-27-99 0 0,1 1 1 0 0,0-1 0 0 0,-1 1-1 0 0,1-1 1 0 0,-1 0-1 0 0,0 0 1 0 0,0 0-1 0 0,-1 0 1 0 0,1-1 0 0 0,0 1-1 0 0,-1-1 1 0 0,0 0-1 0 0,1 0 1 0 0,-1 0 0 0 0,0-1-1 0 0,0 1 1 0 0,0-1-1 0 0,0 0 1 0 0,0 0-1 0 0,-1 0 1 0 0,1 0 0 0 0,-7-1-1 0 0,-2 0-1368 0 0</inkml:trace>
  <inkml:trace contextRef="#ctx0" brushRef="#br0" timeOffset="1">517 0 7831 0 0,'0'0'603'0'0,"0"2"-396"0"0,0 11 711 0 0,0-5 479 0 0,0 0 0 0 0,0 1-1 0 0,1-1 1 0 0,0 0 0 0 0,2 9 0 0 0,9 9-210 0 0,79 110 2647 0 0,-16-27-4151 0 0,-58-85-1934 0 0,-10-15 913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1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 5527 0 0,'0'0'423'0'0,"-2"0"-278"0"0,-8 0 231 0 0,3 0 1241 0 0,1 0 0 0 0,-1 0 0 0 0,1 1 0 0 0,-1 0 0 0 0,-5 1 0 0 0,10-1-1153 0 0,-1 0 1 0 0,1-1 0 0 0,0 1 0 0 0,0 0 0 0 0,0 1-1 0 0,0-1 1 0 0,0 0 0 0 0,1 0 0 0 0,-4 4-1 0 0,-7 12-1255 0 0,-1 15 1294 0 0,-11 40 1 0 0,0 2-362 0 0,-80 158-128 0 0,85-192-15 0 0,-112 211-68 0 0,-51 117-207 0 0,175-350-1339 0 0,3-5-5313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1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7367 0 0,'0'0'568'0'0,"-7"5"40"0"0,5-4-110 0 0,1 1-1 0 0,0-1 0 0 0,0 0 1 0 0,-1 0-1 0 0,1 1 0 0 0,0-1 0 0 0,0 1 1 0 0,0-1-1 0 0,1 1 0 0 0,-1-1 1 0 0,0 1-1 0 0,0-1 0 0 0,0 3 1 0 0,0-1-7 0 0,1 1 0 0 0,-1-1 0 0 0,1 1 0 0 0,0-1 0 0 0,0 1 0 0 0,0 4 0 0 0,2 4-81 0 0,0-1 0 0 0,8 23-1 0 0,-8-28-410 0 0,4 13 91 0 0,2-1-1 0 0,0 0 0 0 0,1 0 0 0 0,13 18 1 0 0,50 63 166 0 0,-70-96-253 0 0,72 85 80 0 0,-42-53 108 0 0,-3 2 1 0 0,30 45-1 0 0,-52-70-64 0 0,0 1 1 0 0,0 0-1 0 0,-1 1 1 0 0,-1 0-1 0 0,0-1 1 0 0,-1 2-1 0 0,-1-1 0 0 0,0 0 1 0 0,-1 1-1 0 0,0 0 1 0 0,-1 15-1 0 0,-3-2 133 0 0,-1-1 0 0 0,-1 0-1 0 0,-1 0 1 0 0,-2 0 0 0 0,-1-1 0 0 0,-1 0 0 0 0,-23 47-1 0 0,-4-4 177 0 0,-70 96-1 0 0,85-135-406 0 0,-1-1 0 0 0,-2-1 0 0 0,-43 41 0 0 0,61-63-2203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1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15695 0 0,'0'0'1418'0'0,"2"0"-1168"0"0,5-3 1686 0 0,6 1 84 0 0,54-2-59 0 0,-19 2-1451 0 0,68-3-449 0 0,-38 5-3377 0 0,-58 0 1732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8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9671 0 0,'0'0'5847'0'0,"4"0"-3172"0"0,17 1-1433 0 0,1-1 1 0 0,0-1 0 0 0,25-4 0 0 0,69-17-783 0 0,-109 21-333 0 0,40-9 111 0 0,14-2 155 0 0,0-2 0 0 0,66-26-1 0 0,-118 36-732 0 0,1-1 0 0 0,15-10 0 0 0,-24 14-305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1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89 8287 0 0,'-16'3'11520'0'0,"200"-42"-6607"0"0,-114 21-4677 0 0,1 3 0 0 0,77-5 0 0 0,-96 21-2873 0 0,-31 1-5619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4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66 166 3679 0 0,'0'0'7240'0'0,"-19"-1"-6001"0"0,4 2-758 0 0,14-1-130 0 0,-17-6 3858 0 0,5 0-579 0 0,15 6-3574 0 0,7 4 20 0 0,1 0 1 0 0,0-1 0 0 0,0-1 0 0 0,0 0 0 0 0,17 2 0 0 0,1 0 236 0 0,-5 1-197 0 0,0 1 1 0 0,-1 2-1 0 0,28 11 0 0 0,-27-9-99 0 0,1-1 0 0 0,37 9 0 0 0,44 1-17 0 0,52 11 0 0 0,-119-19 0 0 0,-25-7 0 0 0,0 0 0 0 0,-1-1 0 0 0,24 3 0 0 0,-4-4 43 0 0,1-3-1 0 0,40-4 0 0 0,63-16 68 0 0,-14 2-195 0 0,-43 10 85 0 0,-52 4 40 0 0,-1-1 0 0 0,1-1 0 0 0,37-15 0 0 0,15-10 51 0 0,-66 28-43 0 0,-11 5-44 0 0,9-7 15 0 0,2-2 23 0 0,-5 3-30 0 0,1 0-12 0 0,0 1 0 0 0,36-13 12 0 0,-44 16 712 0 0,1 3-683 0 0,0 0 1 0 0,0-1-1 0 0,0 1 1 0 0,0 0-1 0 0,-1 0 0 0 0,1 0 1 0 0,0 0-1 0 0,1 3 0 0 0,-1-1-5 0 0,8 8-26 0 0,0 0-1 0 0,1-1 0 0 0,19 16 1 0 0,-19-17-10 0 0,0 0 1 0 0,10 12 0 0 0,-10-9-2 0 0,0 0 7 0 0,16 24 1 0 0,-22-29 81 0 0,0-1-1 0 0,1 1 1 0 0,0-1 0 0 0,1 0-1 0 0,0 0 1 0 0,7 5-1 0 0,-12-11 136 0 0,28 12 809 0 0,-29-13-1029 0 0,0 1-1 0 0,0-1 1 0 0,1 0-1 0 0,-1 0 1 0 0,0 0-1 0 0,0 0 0 0 0,0 0 1 0 0,0 0-1 0 0,0 0 1 0 0,0 0-1 0 0,0-1 1 0 0,0 1-1 0 0,0 0 1 0 0,0 0-1 0 0,0-1 1 0 0,0 1-1 0 0,0-1 1 0 0,0 1-1 0 0,0-1 1 0 0,0 0-1 0 0,0 1 1 0 0,0-1-1 0 0,0 0 1 0 0,0 0-1 0 0,2-2 0 0 0,23-19 26 0 0,44-49-1 0 0,-51 49-8 0 0,1 1-1 0 0,2 1 0 0 0,35-26 0 0 0,-34 29-18 0 0,-1-2 0 0 0,34-35 0 0 0,-39 36 0 0 0,-12 14 0 0 0,0 0 0 0 0,21-11 0 0 0,-8 6 0 0 0,0 1 0 0 0,-5 3-18 0 0,-8 7-17 0 0,-4-1 28 0 0,9 9-5 0 0,-9-9 12 0 0,0-1 0 0 0,0 1 0 0 0,0 0 0 0 0,0 0 0 0 0,-1 0 0 0 0,1 0 0 0 0,0 0 0 0 0,-1 0 0 0 0,1 1 0 0 0,0-1 0 0 0,-1 0 0 0 0,1 2 0 0 0,3 5 0 0 0,-2 0 0 0 0,-1-6 0 0 0,-1 0 0 0 0,1 1 0 0 0,0-1 0 0 0,0 0 0 0 0,1 0 0 0 0,-1 1 0 0 0,0-1 0 0 0,3 3 0 0 0,0 3 0 0 0,-3-6 0 0 0,0 0 0 0 0,1 1 0 0 0,-1-1 0 0 0,0 0 0 0 0,1 0 0 0 0,0 0 0 0 0,-1 0 0 0 0,1 0 0 0 0,4 3 0 0 0,2 3 22 0 0,0-1 1 0 0,0 0-1 0 0,1-1 0 0 0,0 0 0 0 0,1 0 1 0 0,-1-1-1 0 0,1 0 0 0 0,0 0 0 0 0,0-1 1 0 0,18 4-1 0 0,-6-4 39 0 0,1 0 0 0 0,-1-2 0 0 0,1 0-1 0 0,26-2 1 0 0,35-6 345 0 0,100-20-1 0 0,-52 6-94 0 0,-53 9-39 0 0,95-25 1 0 0,-114 20-240 0 0,131-40 186 0 0,-172 49-204 0 0,22-13-1 0 0,10-4 33 0 0,-41 20-47 0 0,-10 4-71 0 0,1-1-1 0 0,0 1 1 0 0,-1 0 0 0 0,1-1 0 0 0,0 1-1 0 0,-1 0 1 0 0,1 0 0 0 0,0 0-1 0 0,0 0 1 0 0,-1 0 0 0 0,1 0 0 0 0,0 0-1 0 0,0 0 1 0 0,-1 0 0 0 0,1 0-1 0 0,0 0 1 0 0,0 0 0 0 0,-1 0 0 0 0,1 0-1 0 0,0 1 1 0 0,-1-1 0 0 0,1 0-1 0 0,0 1 1 0 0,0-1 0 0 0,-1 1-171 0 0,0-1 0 0 0,1 1 0 0 0,-1 0 1 0 0,0-1-1 0 0,0 1 0 0 0,0 0 0 0 0,0-1 0 0 0,0 1 1 0 0,0-1-1 0 0,0 1 0 0 0,0 0 0 0 0,0-1 0 0 0,0 1 0 0 0,0 0 1 0 0,-1 0-1 0 0,1 4-909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4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40 156 3223 0 0,'0'0'143'0'0,"2"-1"-3"0"0,21-25 578 0 0,19-24 16240 0 0,-45 51-16933 0 0,-1 0 1 0 0,1 0-1 0 0,0 1 1 0 0,0-1-1 0 0,0 0 1 0 0,-1 1-1 0 0,1 0 0 0 0,1 0 1 0 0,-1 0-1 0 0,0 0 1 0 0,0 0-1 0 0,-3 4 1 0 0,2 0 62 0 0,-1-1 1 0 0,1 1 0 0 0,0 0 0 0 0,1 0 0 0 0,-5 12 0 0 0,0 2 148 0 0,1 1 1 0 0,-8 42 0 0 0,13-48-238 0 0,0 0 0 0 0,1 0 0 0 0,1 28 0 0 0,1-34 0 0 0,0 0 0 0 0,0 0 0 0 0,1 0 0 0 0,0 0 0 0 0,1 0 0 0 0,0 0 0 0 0,6 12 0 0 0,-8-19 5 0 0,0 0 0 0 0,0 0-1 0 0,0 0 1 0 0,1 0 0 0 0,-1 0 0 0 0,1 0-1 0 0,-1 0 1 0 0,1-1 0 0 0,0 1 0 0 0,-1-1-1 0 0,1 1 1 0 0,0-1 0 0 0,0 0 0 0 0,0 1-1 0 0,0-1 1 0 0,0 0 0 0 0,1 0 0 0 0,-1-1-1 0 0,0 1 1 0 0,0 0 0 0 0,0-1 0 0 0,1 1-1 0 0,-1-1 1 0 0,0 0 0 0 0,4 0-1 0 0,0 0 14 0 0,-1-1 0 0 0,0 0-1 0 0,1-1 1 0 0,-1 1-1 0 0,0-1 1 0 0,1 0-1 0 0,-1 0 1 0 0,0-1-1 0 0,7-4 1 0 0,11-7 215 0 0,0-2 0 0 0,-1 0 0 0 0,0-1 0 0 0,31-33 0 0 0,-45 40-199 0 0,0 1-1 0 0,0-1 1 0 0,-1-1-1 0 0,0 1 0 0 0,-1-1 1 0 0,-1 0-1 0 0,0-1 1 0 0,0 1-1 0 0,-1-1 1 0 0,0 0-1 0 0,-1 0 0 0 0,3-21 1 0 0,17-126-234 0 0,-23 157-52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4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38 13559 0 0,'60'-37'4936'0'0,"-62"37"-4822"0"0,0 0 0 0 0,1 0 0 0 0,-1 1-1 0 0,1-1 1 0 0,-1 0 0 0 0,1 1 0 0 0,-1 0 0 0 0,1-1-1 0 0,-1 1 1 0 0,-1 1 0 0 0,1-1 49 0 0,-9 5 257 0 0,-1 0-1 0 0,1 1 1 0 0,0 1 0 0 0,-13 11 0 0 0,-37 41 41 0 0,38-37-468 0 0,4-3-69 0 0,9-9 74 0 0,-21 17 0 0 0,-13 9-205 0 0,43-36 78 0 0,2 1-10 0 0,1-1 128 0 0,-1 1-1 0 0,0-1 1 0 0,1 0 0 0 0,-1 1 0 0 0,1-1 0 0 0,-1 0-1 0 0,1 0 1 0 0,0 0 0 0 0,2 1 0 0 0,-3-1-5 0 0,16 7 23 0 0,-1 0-1 0 0,1-1 1 0 0,0-1-1 0 0,1-1 0 0 0,29 6 1 0 0,-22-6 183 0 0,47 17 0 0 0,-61-17 35 0 0,-1 1 1 0 0,0 0-1 0 0,12 10 0 0 0,-20-15 365 0 0,-12 15 175 0 0,5-11-700 0 0,-1-1 1 0 0,1 0-1 0 0,-1 0 0 0 0,0-1 1 0 0,0 0-1 0 0,0 0 0 0 0,-1 0 0 0 0,-9 2 1 0 0,-5 1-19 0 0,-29 4 1 0 0,-9-2-168 0 0,-108 1 0 0 0,165-9 157 0 0,-13-1-276 0 0,14-1-8 0 0,8-3 108 0 0,11-2-356 0 0,1 0 1 0 0,37-8-1 0 0,38 0-4502 0 0,-62 11 3247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4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133 199 4607 0 0,'0'0'18056'0'0,"1"0"-17741"0"0,87 5 1161 0 0,-64-3-1447 0 0,-18-1-17 0 0,22-2-12 0 0,-24 1-10 0 0,0-1-1 0 0,0 1 1 0 0,0-1-1 0 0,-1 0 1 0 0,1 0-1 0 0,0-1 1 0 0,-1 1-1 0 0,1-1 1 0 0,0 0-1 0 0,-1 0 1 0 0,0 0-1 0 0,0 0 1 0 0,1 0-1 0 0,-1-1 1 0 0,-1 1 0 0 0,1-1-1 0 0,0 0 1 0 0,-1 0-1 0 0,1 0 1 0 0,-1 0-1 0 0,0-1 1 0 0,0 1-1 0 0,0 0 1 0 0,0-1-1 0 0,1-6 1 0 0,0 3-13 0 0,-1 0 1 0 0,-1 0-1 0 0,0 0 0 0 0,0-1 1 0 0,0 1-1 0 0,-1-1 0 0 0,0 1 1 0 0,0 0-1 0 0,-1-1 0 0 0,0 1 1 0 0,0 0-1 0 0,-4-13 0 0 0,4 18-1 0 0,1-1 0 0 0,-1 1-1 0 0,0 0 1 0 0,0 0-1 0 0,0 0 1 0 0,0 0-1 0 0,0 0 1 0 0,-1 0-1 0 0,1 1 1 0 0,0-1 0 0 0,-1 0-1 0 0,1 1 1 0 0,-1-1-1 0 0,0 1 1 0 0,1-1-1 0 0,-1 1 1 0 0,-2-2-1 0 0,2 3 4 0 0,0-1 0 0 0,0 1 0 0 0,1 0 0 0 0,-1-1 0 0 0,0 1-1 0 0,0 0 1 0 0,0 0 0 0 0,1 0 0 0 0,-1 1 0 0 0,0-1 0 0 0,0 0 0 0 0,0 1-1 0 0,1-1 1 0 0,-1 1 0 0 0,0-1 0 0 0,0 1 0 0 0,1 0 0 0 0,-1 0 0 0 0,1 0-1 0 0,-1-1 1 0 0,-1 3 0 0 0,-8 5-44 0 0,1 1 0 0 0,0 0 0 0 0,1 1 1 0 0,-16 20-1 0 0,9-11 16 0 0,-13 15 41 0 0,-12 13 7 0 0,-64 96-1 0 0,101-137 3 0 0,-3 6 15 0 0,0 1 1 0 0,-8 18-1 0 0,14-28-11 0 0,0 0 0 0 0,0 0 1 0 0,0 0-1 0 0,0 0 0 0 0,1 0 0 0 0,-1 0 1 0 0,1 0-1 0 0,0 1 0 0 0,-1-1 0 0 0,2 0 0 0 0,-1 0 1 0 0,0 0-1 0 0,1 1 0 0 0,-1-1 0 0 0,1 0 1 0 0,2 5-1 0 0,-2-5 29 0 0,1-1 0 0 0,0 0-1 0 0,0 0 1 0 0,0 1 0 0 0,0-1 0 0 0,1 0 0 0 0,-1-1 0 0 0,0 1 0 0 0,1 0-1 0 0,-1-1 1 0 0,1 1 0 0 0,0-1 0 0 0,-1 0 0 0 0,5 1 0 0 0,2 2 135 0 0,1-2 0 0 0,18 4-1 0 0,-15-4-132 0 0,0-1 0 0 0,0-1 0 0 0,-1 0 0 0 0,1 0 0 0 0,0-1 0 0 0,-1-1 0 0 0,1 0 0 0 0,0-1 0 0 0,-1 0 0 0 0,0-1 0 0 0,0-1 0 0 0,0 1 0 0 0,-1-2 0 0 0,18-10 0 0 0,14-13-3274 0 0,-26 17 2023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46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423 102 5295 0 0,'1'-2'242'0'0,"2"-1"-133"0"0,24-34 209 0 0,-25 34 120 0 0,0-1-1 0 0,0 1 1 0 0,-1-1-1 0 0,1 1 1 0 0,-1-1-1 0 0,0 1 1 0 0,0-1-1 0 0,0 0 1 0 0,-1 0-1 0 0,1-3 1 0 0,-1 6-184 0 0,0 0 0 0 0,0 1 0 0 0,0-1 0 0 0,0 1 0 0 0,0-1 0 0 0,0 0 1 0 0,0 1-1 0 0,0-1 0 0 0,0 0 0 0 0,0 1 0 0 0,0-1 0 0 0,-1 1 0 0 0,1-1 0 0 0,0 0 1 0 0,0 1-1 0 0,-1-1 0 0 0,1 1 0 0 0,0-1 0 0 0,-1 1 0 0 0,1-1 0 0 0,-1 1 0 0 0,1-1 1 0 0,-1 1-1 0 0,1 0 0 0 0,-1-1 0 0 0,0 0 0 0 0,0 1-119 0 0,0 0 0 0 0,0 0 0 0 0,0 0 1 0 0,0 0-1 0 0,0 0 0 0 0,0 0 0 0 0,0 0 0 0 0,0 0 0 0 0,0 0 0 0 0,0 0 0 0 0,0 0 0 0 0,0 1 1 0 0,0-1-1 0 0,1 0 0 0 0,-2 1 0 0 0,-3 1-51 0 0,1 1 0 0 0,0-1 0 0 0,0 1 0 0 0,1 0 0 0 0,-1 0 0 0 0,-3 3 1 0 0,1 2-4 0 0,0 0 0 0 0,0 0 0 0 0,1 0 0 0 0,0 1 0 0 0,-7 17 0 0 0,-15 51 318 0 0,21-56-230 0 0,-48 175 1103 0 0,25-84-847 0 0,9-35-381 0 0,-50 160 335 0 0,65-224-88 0 0,-11 21 1 0 0,13-29-173 0 0,0-1 1 0 0,0 1 0 0 0,0-1-1 0 0,0 0 1 0 0,-1 0 0 0 0,1 0-1 0 0,-8 5 1 0 0,10-7-66 0 0,-1-1-1 0 0,1 0 0 0 0,-1 0 1 0 0,0 0-1 0 0,1-1 1 0 0,-1 1-1 0 0,0 0 1 0 0,0-1-1 0 0,1 1 1 0 0,-1-1-1 0 0,0 1 1 0 0,0-1-1 0 0,0 0 1 0 0,0 0-1 0 0,0 0 1 0 0,0 0-1 0 0,1 0 0 0 0,-1 0 1 0 0,0-1-1 0 0,-3 0 1 0 0,3 0-9 0 0,-1 0-1 0 0,0-1 1 0 0,0 1 0 0 0,1-1-1 0 0,-1 0 1 0 0,1 0 0 0 0,0 0 0 0 0,-1 0-1 0 0,1 0 1 0 0,0 0 0 0 0,-3-4-1 0 0,0-2-24 0 0,0-1 0 0 0,0 1-1 0 0,1-1 1 0 0,0 0-1 0 0,1 1 1 0 0,0-2-1 0 0,-2-9 1 0 0,2 2-149 0 0,1-1 0 0 0,0 0-1 0 0,2 1 1 0 0,2-30 0 0 0,16-70-2406 0 0,-9 75 1260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4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 16783 0 0,'0'0'744'0'0,"-7"-4"152"0"0,-2 2-712 0 0,-2 2-184 0 0,0 2 0 0 0,-1 2 0 0 0,-1 1 128 0 0,0 2-16 0 0,-1 4 0 0 0,2 0 0 0 0,1-1-224 0 0,4 3-48 0 0,1 1 0 0 0,3-1-7320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4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95 101 10135 0 0,'0'-1'464'0'0,"11"-28"158"0"0,-9 23-338 0 0,0 0 1 0 0,1 0-1 0 0,-1-1 1 0 0,1 2 0 0 0,1-1-1 0 0,4-8 1 0 0,7-6 8633 0 0,-16 20-8913 0 0,0 0 0 0 0,0 0 0 0 0,0 1 0 0 0,1-1-1 0 0,-1 0 1 0 0,0 1 0 0 0,0-1 0 0 0,1 1 0 0 0,-1-1 0 0 0,0 0-1 0 0,0 1 1 0 0,1 0 0 0 0,-1-1 0 0 0,1 1 0 0 0,-1-1 0 0 0,0 1 0 0 0,1 0-1 0 0,-1 0 1 0 0,-10 17-20 0 0,9-13 22 0 0,-11 17-69 0 0,-10 15-40 0 0,2 1 1 0 0,2 1 0 0 0,-16 46-1 0 0,33-80 110 0 0,1-1 1 0 0,0 1-1 0 0,0 0 0 0 0,0 0 1 0 0,0 0-1 0 0,1-1 0 0 0,0 1 0 0 0,1 7 1 0 0,-1-10 30 0 0,0-1 1 0 0,1 1-1 0 0,-1 0 1 0 0,1 0-1 0 0,0-1 1 0 0,-1 1-1 0 0,1 0 1 0 0,0-1-1 0 0,0 1 0 0 0,0-1 1 0 0,0 1-1 0 0,0-1 1 0 0,1 1-1 0 0,-1-1 1 0 0,0 0-1 0 0,1 0 1 0 0,-1 0-1 0 0,1 0 1 0 0,-1 0-1 0 0,1 0 1 0 0,-1 0-1 0 0,1 0 1 0 0,0 0-1 0 0,3 0 0 0 0,0 1 59 0 0,1-1 0 0 0,-1 1 0 0 0,1-1 0 0 0,0-1 0 0 0,0 1-1 0 0,-1-1 1 0 0,1 0 0 0 0,0-1 0 0 0,0 1 0 0 0,6-2-1 0 0,-2-2-21 0 0,-8 3-68 0 0,1 0 0 0 0,-1 0 0 0 0,1 0 0 0 0,-1-1 0 0 0,1 1 0 0 0,-1-1 0 0 0,0 1 0 0 0,0-1 0 0 0,0 0 0 0 0,0 0 0 0 0,0 0 0 0 0,0 0 0 0 0,-1 0 0 0 0,1-1 0 0 0,-1 1 0 0 0,1 0 0 0 0,-1-1 0 0 0,0 1 0 0 0,2-5 0 0 0,-2 0-2 0 0,1 0 0 0 0,-1-1 0 0 0,-1 1 0 0 0,1 0 0 0 0,-2-11 0 0 0,2-11 50 0 0,0 14-60 0 0,10-138-108 0 0,-12 138-129 0 0,0 14 112 0 0,-6-5-1110 0 0,3 8 1019 0 0,0 0 0 0 0,0 0 0 0 0,0 0 0 0 0,0 1 0 0 0,1-1-1 0 0,-1 1 1 0 0,0 0 0 0 0,1 0 0 0 0,0 0 0 0 0,-5 6 0 0 0,1-1-541 0 0,3-2-1336 0 0,17-4-4122 0 0,-13-2 6527 0 0,16-3-1166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4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24 5063 0 0,'0'-1'6966'0'0,"4"-8"-918"0"0,-4 8-5747 0 0,0 0 1 0 0,1 0-1 0 0,-1 1 1 0 0,0-1 0 0 0,1 0-1 0 0,-1 0 1 0 0,1 1-1 0 0,-1-1 1 0 0,1 0 0 0 0,-1 1-1 0 0,1-1 1 0 0,0 1-1 0 0,-1-1 1 0 0,1 0-1 0 0,0 1 1 0 0,-1 0 0 0 0,1-1-1 0 0,0 1 1 0 0,1-1-1 0 0,-2 1-280 0 0,1 1-1 0 0,-1-1 0 0 0,1 1 0 0 0,-1-1 0 0 0,1 1 0 0 0,-1-1 0 0 0,1 1 0 0 0,-1-1 0 0 0,0 1 0 0 0,1-1 0 0 0,-1 1 0 0 0,0 0 0 0 0,0-1 0 0 0,1 1 0 0 0,-1 0 0 0 0,0-1 0 0 0,0 1 0 0 0,0 0 0 0 0,0-1 1 0 0,0 1-1 0 0,0 0 0 0 0,0 0 0 0 0,1 17 33 0 0,-3-4-31 0 0,-1-1 0 0 0,0 0 0 0 0,-1 0 0 0 0,-1 0 0 0 0,0 0 1 0 0,-8 15-1 0 0,-11 27-146 0 0,24-53-91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4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15463 0 0,'0'0'9008'0'0,"1"-2"-8921"0"0,35-30-165 0 0,-24 20-151 0 0,1 0-1 0 0,20-13 0 0 0,-16 13 52 0 0,-7 5 127 0 0,-1 1 0 0 0,1 0 1 0 0,0 0-1 0 0,1 1 0 0 0,-1 1 1 0 0,23-7-1 0 0,-32 11 77 0 0,0 0 1 0 0,1 0 0 0 0,-1 0-1 0 0,0 0 1 0 0,0 0-1 0 0,0 1 1 0 0,1-1 0 0 0,-1 0-1 0 0,0 1 1 0 0,0-1 0 0 0,0 1-1 0 0,0-1 1 0 0,0 1-1 0 0,0 0 1 0 0,0-1 0 0 0,0 1-1 0 0,0 0 1 0 0,1 1-1 0 0,13 16 330 0 0,-10-7-258 0 0,-1 1 0 0 0,0 0 0 0 0,-1 0 0 0 0,0 0 0 0 0,2 21 0 0 0,1 9-10 0 0,3 20-447 0 0,-2-21-2455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22 919 0 0,'21'-20'21899'0'0,"-32"19"-20667"0"0,10 1-1164 0 0,-1 0 0 0 0,0-1 0 0 0,0 1 1 0 0,0 0-1 0 0,0 0 0 0 0,0 0 1 0 0,1 1-1 0 0,-3-1 0 0 0,-16 6 172 0 0,-33 15-1 0 0,5-2-103 0 0,9-5-136 0 0,1 2 0 0 0,-41 22 0 0 0,79-38-9 0 0,-1 0 0 0 0,1 1 1 0 0,0-1-1 0 0,-1 0 0 0 0,1 0 0 0 0,0 0 0 0 0,-1 0 0 0 0,1 0 0 0 0,0 0 1 0 0,-1 1-1 0 0,1-1 0 0 0,0 0 0 0 0,0 0 0 0 0,-1 1 0 0 0,1-1 0 0 0,0 0 1 0 0,0 0-1 0 0,-1 1 0 0 0,1-1 0 0 0,0 0 0 0 0,0 1 0 0 0,0-1 0 0 0,0 0 1 0 0,-1 1-1 0 0,1-1 0 0 0,0 0 0 0 0,0 1 0 0 0,0-1 0 0 0,0 0 0 0 0,0 1 1 0 0,0-1-1 0 0,0 0 0 0 0,0 1 0 0 0,0 0 0 0 0,11 6-398 0 0,-10-6 391 0 0,13 5-66 0 0,0 0-1 0 0,1-1 1 0 0,25 5 0 0 0,-22-6 12 0 0,-1 1 0 0 0,21 8 0 0 0,43 24-366 0 0,-64-28 341 0 0,-14-6 87 0 0,-2 0 2 0 0,1-1 60 0 0,-1 0 46 0 0,4 8 11 0 0,-4-8 220 0 0,-1 1-101 0 0,-2 1-201 0 0,1 1 0 0 0,-1-1 0 0 0,1 0-1 0 0,-1 0 1 0 0,0 0 0 0 0,-1 0-1 0 0,1 0 1 0 0,-1 0 0 0 0,0-1 0 0 0,0 1-1 0 0,0-1 1 0 0,0 0 0 0 0,0 0-1 0 0,-1 0 1 0 0,1 0 0 0 0,-1 0 0 0 0,0-1-1 0 0,-8 4 1 0 0,-7 3 144 0 0,0-2 1 0 0,-40 11-1 0 0,46-14-160 0 0,4-1-3 0 0,0-1-1 0 0,0 0 1 0 0,0 0-1 0 0,-1-1 1 0 0,1 0-1 0 0,0 0 1 0 0,-1-1-1 0 0,1 0 1 0 0,0-1-1 0 0,0 0 1 0 0,-1-1-1 0 0,1 0 1 0 0,-11-4-1 0 0,18 6-9 0 0,1-1 0 0 0,-1 0 0 0 0,0 1 0 0 0,1-1 0 0 0,-1 0 0 0 0,1 0 0 0 0,-1 0 0 0 0,1 0 0 0 0,-1 0 0 0 0,1-1 0 0 0,-2-1 0 0 0,3 3-3 0 0,-1-1 0 0 0,1 1 0 0 0,0-1 0 0 0,0 1 0 0 0,-1-1 0 0 0,1 0 0 0 0,0 1 0 0 0,0-1 0 0 0,0 1 0 0 0,0-1-1 0 0,0 0 1 0 0,0 1 0 0 0,0-1 0 0 0,0 0 0 0 0,0 0 0 0 0,0-3-17 0 0,0 2-65 0 0,1-1-1 0 0,-1 0 1 0 0,0 1-1 0 0,1-1 1 0 0,-1 0-1 0 0,1 1 1 0 0,0-1-1 0 0,0 0 0 0 0,0 1 1 0 0,0 0-1 0 0,0-1 1 0 0,0 1-1 0 0,1-1 1 0 0,-1 1-1 0 0,1 0 1 0 0,0 0-1 0 0,-1 0 1 0 0,1 0-1 0 0,0 0 1 0 0,3-2-1 0 0,5-3-908 0 0,-1 1-1 0 0,1 0 0 0 0,15-7 1 0 0,-3 2-784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4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8 11519 0 0,'2'-7'10632'0'0,"-20"51"-9376"0"0,2-2-935 0 0,-13 39-82 0 0,-18 71-35 0 0,-35 137 188 0 0,51-165-238 0 0,24-100-296 0 0,-1-2 1 0 0,-2 1-1 0 0,-15 25 1 0 0,21-40 329 0 0,0-2-1828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4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38 101 16039 0 0,'-2'0'731'0'0,"-3"0"-203"0"0,3 0-489 0 0,0 0 0 0 0,0 1 1 0 0,0-1-1 0 0,0 0 0 0 0,0 1 1 0 0,0-1-1 0 0,1 1 0 0 0,-1 0 0 0 0,0-1 1 0 0,0 1-1 0 0,1 0 0 0 0,-1 0 1 0 0,1 0-1 0 0,-5 3 2114 0 0,27 8 108 0 0,-13-9-1959 0 0,1-2-1 0 0,0 1 1 0 0,0-1 0 0 0,0 0 0 0 0,-1-1-1 0 0,12-1 1 0 0,55-9 515 0 0,-61 8-633 0 0,136-26 629 0 0,165-53 1 0 0,-272 70-2246 0 0,-42 11 596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1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1081 31 4607 0 0,'12'-8'98'0'0,"18"-14"9290"0"0,-38 31-7905 0 0,1-2-922 0 0,-125 90 2125 0 0,95-67-2448 0 0,-1-2 0 0 0,-2-2-1 0 0,-60 31 1 0 0,-286 135-165 0 0,335-164-73 0 0,0 1 0 0 0,2 2 0 0 0,-76 65 0 0 0,114-86 42 0 0,0 1 0 0 0,0 0 0 0 0,1 1 0 0 0,0 0 0 0 0,1 1 0 0 0,-12 23 1 0 0,18-31-27 0 0,1 0 1 0 0,0 0 0 0 0,0 1 0 0 0,0-1-1 0 0,1 1 1 0 0,-1 0 0 0 0,2 0 0 0 0,-1-1 0 0 0,0 1-1 0 0,1 0 1 0 0,0 0 0 0 0,1 0 0 0 0,-1-1-1 0 0,1 1 1 0 0,0 0 0 0 0,0-1 0 0 0,1 1 0 0 0,0 0-1 0 0,0-1 1 0 0,5 10 0 0 0,-3-8-9 0 0,1 0 0 0 0,-1-1 0 0 0,1 0 1 0 0,1 0-1 0 0,-1 0 0 0 0,1 0 0 0 0,0-1 0 0 0,0 0 0 0 0,1 0 1 0 0,-1-1-1 0 0,1 0 0 0 0,0 0 0 0 0,0 0 0 0 0,1-1 0 0 0,-1 0 1 0 0,1-1-1 0 0,-1 0 0 0 0,1 0 0 0 0,9 1 0 0 0,13 1 20 0 0,0-2-1 0 0,0-2 1 0 0,50-4-1 0 0,-76 4-27 0 0,99-12-1228 0 0,-50 4-144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1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6 16439 0 0,'0'0'1491'0'0,"-2"-1"-1227"0"0,-4 0-227 0 0,0 0 0 0 0,0 0 0 0 0,0 0 0 0 0,0 1 0 0 0,0 0 1 0 0,0 0-1 0 0,0 0 0 0 0,0 1 0 0 0,-9 2 0 0 0,-55 17 932 0 0,59-17-848 0 0,-46 19 117 0 0,1 2 0 0 0,1 2 0 0 0,1 3 0 0 0,-92 65 0 0 0,121-75-235 0 0,0 0 1 0 0,-29 32 0 0 0,43-40-4 0 0,0 1 0 0 0,2 0 0 0 0,-1 1 0 0 0,2 0-1 0 0,0 1 1 0 0,-11 23 0 0 0,17-33-10 0 0,1 0 0 0 0,0 0 0 0 0,0 1 0 0 0,0-1 0 0 0,0 0 0 0 0,0 1 0 0 0,1 7 0 0 0,0-11-11 0 0,0 0 0 0 0,0 1 0 0 0,0-1 0 0 0,1 0-1 0 0,-1 0 1 0 0,0 1 0 0 0,1-1 0 0 0,-1 0 0 0 0,1 0 0 0 0,-1 1-1 0 0,1-1 1 0 0,-1 0 0 0 0,1 0 0 0 0,0 0 0 0 0,0 0 0 0 0,0 0-1 0 0,0 0 1 0 0,0 0 0 0 0,-1 0 0 0 0,2 0 0 0 0,-1-1 0 0 0,0 1 0 0 0,0 0-1 0 0,0-1 1 0 0,0 1 0 0 0,0 0 0 0 0,1-1 0 0 0,-1 1 0 0 0,0-1-1 0 0,2 0 1 0 0,5 2-28 0 0,1-1-1 0 0,-1 0 1 0 0,1-1-1 0 0,-1 0 1 0 0,1-1-1 0 0,-1 0 1 0 0,1 0-1 0 0,10-3 1 0 0,65-23-10 0 0,-34 7 267 0 0,0-2 0 0 0,63-40 0 0 0,-103 56-129 0 0,1-1 0 0 0,-2 0 0 0 0,15-14 0 0 0,-21 18-53 0 0,0 0 0 0 0,0-1 1 0 0,0 0-1 0 0,0 1 0 0 0,0-1 1 0 0,-1 0-1 0 0,0 0 0 0 0,0 0 0 0 0,0-1 1 0 0,0 1-1 0 0,-1 0 0 0 0,2-7 1 0 0,-2 8-54 0 0,-1 1 0 0 0,0 0 0 0 0,0 0 0 0 0,-1-1 0 0 0,1 1 1 0 0,0 0-1 0 0,-1 0 0 0 0,1-1 0 0 0,-1 1 0 0 0,0 0 1 0 0,0 0-1 0 0,0 0 0 0 0,0 0 0 0 0,0 0 0 0 0,0 0 0 0 0,0 0 1 0 0,-1 0-1 0 0,-2-2 0 0 0,-3-3-365 0 0,0 0-1 0 0,0 1 1 0 0,-11-7 0 0 0,-4-3-2133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1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37 169 6447 0 0,'0'0'499'0'0,"0"-1"-328"0"0,3-5 4451 0 0,-5 27 856 0 0,-4 11-4487 0 0,1-8-442 0 0,4-18-426 0 0,-21 145 2027 0 0,20-124-1896 0 0,1 0 0 0 0,1 1 1 0 0,5 41-1 0 0,-4-65-212 0 0,-1 0-1 0 0,1 0 1 0 0,0-1-1 0 0,0 1 1 0 0,0 0-1 0 0,0 0 1 0 0,1-1 0 0 0,-1 1-1 0 0,1-1 1 0 0,0 1-1 0 0,0-1 1 0 0,0 0-1 0 0,1 0 1 0 0,-1 0-1 0 0,1 0 1 0 0,0 0 0 0 0,5 4-1 0 0,-7-6-10 0 0,0-1-1 0 0,1 0 1 0 0,-1 1-1 0 0,0-1 1 0 0,0 0-1 0 0,0 0 1 0 0,1 1-1 0 0,-1-1 1 0 0,0 0-1 0 0,0 0 1 0 0,1-1-1 0 0,-1 1 1 0 0,0 0-1 0 0,0 0 1 0 0,0 0-1 0 0,1-1 1 0 0,-1 1-1 0 0,0-1 1 0 0,0 1-1 0 0,0-1 1 0 0,2 0-1 0 0,22-17 286 0 0,-22 15-251 0 0,7-7 60 0 0,1 0-1 0 0,-2 0 1 0 0,1-1-1 0 0,-2 0 1 0 0,1-1-1 0 0,6-13 1 0 0,37-81 486 0 0,-38 75-454 0 0,4-8 3 0 0,2 1 0 0 0,48-68 0 0 0,-53 87-201 0 0,0 0 0 0 0,2 1 0 0 0,0 1 0 0 0,1 0 0 0 0,1 2 0 0 0,34-23 0 0 0,-51 36-48 0 0,10-5 88 0 0,1 0-1 0 0,18-8 0 0 0,-28 14-216 0 0,0 0-1 0 0,0 0 1 0 0,0 0-1 0 0,0 0 1 0 0,0 1-1 0 0,0-1 1 0 0,0 1-1 0 0,0 0 1 0 0,0 0 0 0 0,0 0-1 0 0,0 0 1 0 0,0 0-1 0 0,0 1 1 0 0,0-1-1 0 0,0 1 1 0 0,6 2-1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1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517 173 9215 0 0,'84'-98'1259'0'0,"-47"58"2116"0"0,-8 6 2839 0 0,-31 35-5847 0 0,-25 18-53 0 0,2 2 1 0 0,0 0-1 0 0,-26 31 0 0 0,1-2-186 0 0,-1-3-29 0 0,-200 206 365 0 0,225-223-445 0 0,-65 81 61 0 0,82-97-43 0 0,-1 1 1 0 0,2-1-1 0 0,0 2 1 0 0,1-1-1 0 0,0 1 1 0 0,-5 19-1 0 0,10-28 8 0 0,1 0 0 0 0,0 0-1 0 0,0 0 1 0 0,0 0 0 0 0,1 0 0 0 0,0 0 0 0 0,0 0-1 0 0,1 0 1 0 0,0 0 0 0 0,3 11 0 0 0,-2-13-55 0 0,-1 0 1 0 0,1-1-1 0 0,0 0 1 0 0,1 1-1 0 0,-1-1 0 0 0,1 0 1 0 0,0 0-1 0 0,0 0 1 0 0,0 0-1 0 0,1-1 1 0 0,-1 1-1 0 0,1-1 1 0 0,0 0-1 0 0,0 0 1 0 0,8 4-1 0 0,-5-3-515 0 0,1 0 0 0 0,-1-1-1 0 0,9 2 1 0 0,2 0-718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1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7367 0 0,'0'0'334'0'0,"-1"1"-1"0"0,-2 1 14 0 0,-1 1 0 0 0,1-1 0 0 0,0 1-1 0 0,0-1 1 0 0,0 1 0 0 0,0 0 0 0 0,0 0 0 0 0,1 0 0 0 0,-1 0-1 0 0,1 1 1 0 0,0-1 0 0 0,0 1 0 0 0,0 0 0 0 0,-2 6 0 0 0,2-3 239 0 0,1-1 1 0 0,0 1 0 0 0,0-1-1 0 0,0 1 1 0 0,1 0-1 0 0,0-1 1 0 0,0 1 0 0 0,2 9-1 0 0,1-2 333 0 0,0 0 0 0 0,1-1 0 0 0,6 18 0 0 0,-2-13-723 0 0,14 25-1 0 0,84 112 1501 0 0,-60-93-1384 0 0,-32-42-213 0 0,1 0 0 0 0,1-2-1 0 0,1 1 1 0 0,28 22 0 0 0,-39-35-197 0 0,1-1 0 0 0,0-1 1 0 0,0 1-1 0 0,0-1 0 0 0,0 0 1 0 0,1-1-1 0 0,0 0 0 0 0,-1 0 1 0 0,1 0-1 0 0,0-1 0 0 0,1-1 1 0 0,-1 1-1 0 0,0-1 0 0 0,0-1 1 0 0,1 1-1 0 0,15-2 0 0 0,-6-4-1150 0 0,0-4-57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1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4 8751 0 0,'0'0'794'0'0,"-2"-1"-652"0"0,0 1 211 0 0,-1-1-1 0 0,0 1 1 0 0,0-1-1 0 0,1 1 0 0 0,-1 0 1 0 0,0 0-1 0 0,1 0 1 0 0,-1 0-1 0 0,0 1 1 0 0,0-1-1 0 0,1 1 0 0 0,-1-1 1 0 0,0 1-1 0 0,1 0 1 0 0,-1 0-1 0 0,1 0 1 0 0,-1 0-1 0 0,-3 4 0 0 0,-6 3 1550 0 0,0 0 0 0 0,-15 14 0 0 0,15-11-2569 0 0,-145 111 2226 0 0,41-34-1301 0 0,29-20-193 0 0,-139 115-14 0 0,166-130-683 0 0,58-52 371 0 0,-2 3-546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1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2303 0 0,'-5'4'929'0'0,"0"1"0"0"0,1-1 0 0 0,0 1 0 0 0,0 0 0 0 0,0 0 0 0 0,1 0 0 0 0,-1 1 0 0 0,1-1 0 0 0,1 1 0 0 0,-1 0 0 0 0,1 0 0 0 0,-3 10 0 0 0,5-12-651 0 0,0 1 1 0 0,0-1 0 0 0,0 0-1 0 0,1 1 1 0 0,-1-1 0 0 0,1 1 0 0 0,0-1-1 0 0,0 0 1 0 0,1 0 0 0 0,0 1 0 0 0,-1-1-1 0 0,1 0 1 0 0,1 0 0 0 0,-1-1-1 0 0,5 7 1 0 0,3 3 479 0 0,1 0-1 0 0,19 18 0 0 0,-21-23-464 0 0,-1 0 0 0 0,0 1-1 0 0,0 0 1 0 0,0 0-1 0 0,-1 1 1 0 0,-1 0 0 0 0,7 12-1 0 0,-11-17-187 0 0,0 0-1 0 0,0 0 0 0 0,-1 0 0 0 0,0 1 0 0 0,1-1 0 0 0,-2 0 0 0 0,1 1 0 0 0,0 7 0 0 0,-2-10-86 0 0,1 1-1 0 0,0-1 1 0 0,-1 0-1 0 0,0 0 0 0 0,0 0 1 0 0,0 0-1 0 0,0 0 1 0 0,0 0-1 0 0,-1 0 1 0 0,1 0-1 0 0,-1 0 1 0 0,0 0-1 0 0,1-1 1 0 0,-1 1-1 0 0,-4 3 0 0 0,-2 0-233 0 0,0 1 0 0 0,0-1 0 0 0,-1 0 0 0 0,0-1 0 0 0,0 0 0 0 0,-1 0 0 0 0,1-1 0 0 0,-1 0 0 0 0,0-1 0 0 0,0 0 0 0 0,0 0 0 0 0,-1-1 0 0 0,1-1 1 0 0,0 0-1 0 0,-13 0 0 0 0,11-3-1412 0 0,3-1-62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1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8751 0 0,'0'0'399'0'0,"0"-1"-4"0"0,0-5 45 0 0,13 21 5377 0 0,13 34-1312 0 0,-21-37-3982 0 0,2 1 0 0 0,0-1 0 0 0,16 22 0 0 0,2-7-130 0 0,1-2 1 0 0,44 34-1 0 0,-23-21-466 0 0,-28-19-795 0 0,-7-6-5067 0 0,-5-2-1249 0 0</inkml:trace>
  <inkml:trace contextRef="#ctx0" brushRef="#br0" timeOffset="1">617 18 17447 0 0,'0'-15'796'0'0,"0"12"1008"0"0,0 5-1534 0 0,0 4-104 0 0,0 0 1 0 0,0-1-1 0 0,0 1 1 0 0,-1 0-1 0 0,0-1 1 0 0,0 1 0 0 0,0-1-1 0 0,-4 9 1 0 0,-20 45 516 0 0,17-42-552 0 0,-134 242 785 0 0,15-33-679 0 0,-106 299 19 0 0,224-505-269 0 0,9-18-59 0 0,7-12-4587 0 0,0-2-2453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1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7367 0 0,'0'0'1031'0'0,"-1"2"380"0"0,-1 2-764 0 0,1-1 1 0 0,-1 0-1 0 0,1 0 1 0 0,0 1 0 0 0,0-1-1 0 0,0 1 1 0 0,0-1-1 0 0,1 1 1 0 0,-1 0 0 0 0,1-1-1 0 0,0 7 1 0 0,1-4-254 0 0,0-1-1 0 0,0 1 1 0 0,0-1-1 0 0,1 1 1 0 0,0-1 0 0 0,4 10-1 0 0,4 1-62 0 0,0 1 0 0 0,1-1 0 0 0,19 20 0 0 0,-29-35-276 0 0,30 32 310 0 0,2-2 1 0 0,57 43-1 0 0,-28-24-160 0 0,-19-16-69 0 0,56 51 91 0 0,-90-75-190 0 0,0 0-1 0 0,0 0 1 0 0,-1 1 0 0 0,0 0-1 0 0,-1 0 1 0 0,-1 0 0 0 0,9 20-1 0 0,-13-26 11 0 0,-1 0 0 0 0,0 0 0 0 0,1 0 0 0 0,-2 0-1 0 0,1 0 1 0 0,0 0 0 0 0,-1 0 0 0 0,0 0 0 0 0,0 0 0 0 0,-1 0 0 0 0,1 0 0 0 0,-1 0-1 0 0,0 0 1 0 0,-1 0 0 0 0,1 0 0 0 0,-1 0 0 0 0,0 0 0 0 0,0-1 0 0 0,-5 9-1 0 0,-4 2 263 0 0,0-1-1 0 0,-1 0 0 0 0,0-1 0 0 0,-18 15 0 0 0,2-1 30 0 0,-24 27 204 0 0,25-25-682 0 0,0-2 1 0 0,-2 0-1 0 0,-39 28 0 0 0,10-8-1131 0 0,27-27 1032 0 0,-60 27 1 0 0,89-46 412 0 0,0 0 41 0 0,-5 4 1 0 0,5-4 436 0 0,12-1-939 0 0,0-1-1 0 0,-1 0 1 0 0,1-1 0 0 0,-1 0-1 0 0,12-4 1 0 0,-5 0-1025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1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15319 0 0,'0'0'698'0'0,"-2"1"-10"0"0,0 1-670 0 0,0 0-1 0 0,0 0 1 0 0,0-1 0 0 0,0 1 0 0 0,0 1 0 0 0,1-1 0 0 0,-1 0 0 0 0,1 0 0 0 0,-1 1 0 0 0,1-1 0 0 0,0 1 0 0 0,0-1 0 0 0,0 1 0 0 0,0-1 0 0 0,1 1 0 0 0,-1 0 0 0 0,1-1-1 0 0,-1 1 1 0 0,1 0 0 0 0,0 4 0 0 0,0 5 38 0 0,0 0-1 0 0,1 1 1 0 0,4 15-1 0 0,2 3 39 0 0,1-1 0 0 0,21 52 0 0 0,35 56 349 0 0,-38-84-56 0 0,31 56 378 0 0,27 60 941 0 0,-75-147-1387 0 0,-1 1 0 0 0,0-1-1 0 0,-2 1 1 0 0,-1 1 0 0 0,3 38 0 0 0,-7-43-161 0 0,-2 0-1 0 0,-1 0 1 0 0,0 0-1 0 0,-1 0 1 0 0,-2-1-1 0 0,0 0 1 0 0,0 1-1 0 0,-2-2 1 0 0,-12 25-1 0 0,4-13-91 0 0,-2 0 1 0 0,-1-2-1 0 0,-1 0 0 0 0,-39 43 1 0 0,10-21-929 0 0,-76 60 0 0 0,82-79-187 0 0,22-16-6451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1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4 13903 0 0,'-89'-3'1262'0'0,"67"3"-875"0"0,0 1 1 0 0,0 1 0 0 0,0 1 0 0 0,0 1 0 0 0,1 1 0 0 0,0 1 0 0 0,0 0-1 0 0,-29 14 1 0 0,49-19-374 0 0,1-1 0 0 0,0 0-1 0 0,0 1 1 0 0,-1-1 0 0 0,1 1 0 0 0,0-1-1 0 0,0 0 1 0 0,0 1 0 0 0,0-1 0 0 0,0 0-1 0 0,0 1 1 0 0,-1-1 0 0 0,1 1 0 0 0,0-1-1 0 0,0 0 1 0 0,0 1 0 0 0,0-1 0 0 0,0 1-1 0 0,1-1 1 0 0,-1 1 0 0 0,0-1 0 0 0,0 0 0 0 0,0 1-1 0 0,0-1 1 0 0,0 0 0 0 0,0 1 0 0 0,1-1-1 0 0,-1 1 1 0 0,0-1 11 0 0,1 2 9 0 0,0-1-1 0 0,0 0 0 0 0,0 1 1 0 0,0-1-1 0 0,0 0 1 0 0,0 0-1 0 0,0 0 0 0 0,0 0 1 0 0,0 0-1 0 0,1 0 0 0 0,-1 0 1 0 0,0 0-1 0 0,1 0 1 0 0,-1 0-1 0 0,1-1 0 0 0,2 2 1 0 0,26 5 477 0 0,-27-6-475 0 0,49 6 807 0 0,96 2-1 0 0,55-15 79 0 0,-109 1-625 0 0,585-32 851 0 0,-101 3 405 0 0,0 24-764 0 0,-505 10-1104 0 0,49 1-972 0 0,-106 0 1113 0 0,1 1-1 0 0,0 1 0 0 0,-1 1 0 0 0,0 0 0 0 0,17 6 0 0 0,-27-3-759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2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1210 31 5063 0 0,'0'0'9970'0'0,"-1"1"-9109"0"0,-4 1-600 0 0,0 1 1 0 0,-1-1 0 0 0,1 0-1 0 0,0 0 1 0 0,-1 0-1 0 0,1-1 1 0 0,-1 0-1 0 0,1 0 1 0 0,-1 0-1 0 0,0-1 1 0 0,1 0 0 0 0,-8 0-1 0 0,4-1-97 0 0,0 0 0 0 0,0 0 0 0 0,0-1 1 0 0,0 0-1 0 0,0-1 0 0 0,1 0 0 0 0,-10-5 0 0 0,10 5-96 0 0,2-1-44 0 0,0 1 0 0 0,0 0-1 0 0,-1 0 1 0 0,1 1 0 0 0,-1-1-1 0 0,0 1 1 0 0,0 1-1 0 0,1 0 1 0 0,-1 0 0 0 0,-14-1-1 0 0,0 4-23 0 0,0 1 0 0 0,0 0 0 0 0,-32 10 0 0 0,-59 27 0 0 0,73-25 0 0 0,-58 24 0 0 0,-17 6 0 0 0,-253 53 0 0 0,353-95-26 0 0,-25 2 0 0 0,34-5 12 0 0,0 0 0 0 0,-1 0 1 0 0,1 0-1 0 0,0-1 0 0 0,0 0 0 0 0,-1 0 0 0 0,-7-3 1 0 0,12 4 9 0 0,1 0 1 0 0,-1-1 0 0 0,1 1-1 0 0,-1 0 1 0 0,1 0 0 0 0,0-1 0 0 0,-1 1-1 0 0,1 0 1 0 0,-1-1 0 0 0,1 1-1 0 0,0-1 1 0 0,-1 1 0 0 0,1 0 0 0 0,0-1-1 0 0,-1 1 1 0 0,1-1 0 0 0,0 1 0 0 0,0-1-1 0 0,-1 1 1 0 0,1-1 0 0 0,0 1-1 0 0,0-1 1 0 0,0 0 0 0 0,0 1 0 0 0,0-1-1 0 0,0 1 1 0 0,0-1 0 0 0,0 1 0 0 0,0-1-1 0 0,0 1 1 0 0,0-1 0 0 0,0 1-1 0 0,0-1 1 0 0,0 1 0 0 0,0-1 0 0 0,1 1-1 0 0,-1-1 1 0 0,0 1 0 0 0,0-1 0 0 0,1 1-1 0 0,-1-1 1 0 0,0 1 0 0 0,1-1-1 0 0,-1 1 1 0 0,1-1 0 0 0,16-18-132 0 0,-15 18 140 0 0,1-1-1 0 0,0 1 1 0 0,-1 0-1 0 0,1 0 0 0 0,-1 0 1 0 0,1 0-1 0 0,0 0 1 0 0,0 1-1 0 0,0-1 1 0 0,-1 1-1 0 0,1 0 0 0 0,0 0 1 0 0,0 0-1 0 0,0 0 1 0 0,0 0-1 0 0,-1 0 1 0 0,1 1-1 0 0,0 0 1 0 0,0-1-1 0 0,-1 1 0 0 0,1 0 1 0 0,0 0-1 0 0,3 2 1 0 0,7 4 24 0 0,-1 0 0 0 0,1 1 0 0 0,13 11 0 0 0,-23-17-28 0 0,47 42-1 0 0,-34-29 0 0 0,26 19 0 0 0,-26-22 0 0 0,27 23 0 0 0,-37-29 0 0 0,0 0 0 0 0,-1 0 0 0 0,0 0 0 0 0,-1 1 0 0 0,1 0 0 0 0,-1 0 0 0 0,4 10 0 0 0,-2-3 0 0 0,-1 1 0 0 0,-1 1 0 0 0,0-1 0 0 0,2 26 0 0 0,-1 62 0 0 0,-2-25 0 0 0,-3-73 0 0 0,1-1 0 0 0,-1 0 0 0 0,1 1 0 0 0,0-1 0 0 0,0 0 0 0 0,1 0 0 0 0,2 8 0 0 0,2-3 0 0 0,1 1 0 0 0,8 9 0 0 0,-5-6 0 0 0,-5-6 14 0 0,-5-5 55 0 0,11-31 214 0 0,-11 20-191 0 0,1 0 0 0 0,-1 0 1 0 0,-1 0-1 0 0,-1-11 1 0 0,1 9 52 0 0,0 0 1 0 0,0-12-1 0 0,4-2 37 0 0,1 0 0 0 0,1 0-1 0 0,17-45 1 0 0,0-4-109 0 0,-18 58-57 0 0,1 0-1 0 0,1 0 1 0 0,1 1 0 0 0,0-1-1 0 0,13-18 1 0 0,-3 9 40 0 0,2 0 0 0 0,21-22-1 0 0,-39 46-54 0 0,15-16 37 0 0,-1 0-1 0 0,-1-1 0 0 0,25-40 0 0 0,-38 55-43 0 0,0 0 0 0 0,0 0 0 0 0,0 0 0 0 0,0 0 1 0 0,-1 0-1 0 0,1 0 0 0 0,-1 0 0 0 0,0 0 0 0 0,0-1 0 0 0,0 1 1 0 0,0 0-1 0 0,-1-5 0 0 0,0 8-11 0 0,1-1 0 0 0,0 0 0 0 0,0 0 0 0 0,-1 1 0 0 0,1-1 1 0 0,-1 0-1 0 0,1 1 0 0 0,0-1 0 0 0,-1 0 0 0 0,1 1 0 0 0,-1-1 0 0 0,1 1 0 0 0,-1-1 1 0 0,0 1-1 0 0,1-1 0 0 0,-1 1 0 0 0,0-1 0 0 0,1 1 0 0 0,-1 0 0 0 0,0-1 0 0 0,1 1 0 0 0,-1 0 1 0 0,0 0-1 0 0,0-1 0 0 0,1 1 0 0 0,-1 0 0 0 0,0 0 0 0 0,0 0 0 0 0,0 0 0 0 0,1 0 1 0 0,-1 0-1 0 0,0 0 0 0 0,0 0 0 0 0,1 0 0 0 0,-1 1 0 0 0,-1-1 0 0 0,0 1-105 0 0,-1 0 0 0 0,1 0-1 0 0,-1 0 1 0 0,1 0 0 0 0,0 0-1 0 0,0 1 1 0 0,0-1 0 0 0,0 0-1 0 0,-3 3 1 0 0,4-2-247 0 0,2 8-1426 0 0,16 5-518 0 0,-7-8-3809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2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0,'0'0'924'0'0,"1"2"575"0"0,20 41 4304 0 0,-2-2-3945 0 0,3-1-1 0 0,27 39 1 0 0,-27-47-1331 0 0,41 41-1 0 0,-52-62-444 0 0,2 0 0 0 0,-1 0-1 0 0,1-1 1 0 0,1-1 0 0 0,0 0-1 0 0,17 8 1 0 0,52 16 269 0 0,-2-1-139 0 0,-78-31-202 0 0,-2-1-10 0 0,0 1 0 0 0,0-1 0 0 0,0 1 0 0 0,0-1 0 0 0,0 1 0 0 0,0-1 0 0 0,0 1 0 0 0,0 0 0 0 0,-1-1 0 0 0,1 1 0 0 0,0 0 0 0 0,0 0 0 0 0,-1-1 0 0 0,2 2 1 0 0,-1-1-219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2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9215 0 0,'0'0'7376'0'0,"0"2"-6438"0"0,-3 11-551 0 0,0-1 0 0 0,0 1 1 0 0,-1-1-1 0 0,-1 0 1 0 0,0 0-1 0 0,-1 0 0 0 0,-9 14 1 0 0,2-7-257 0 0,-1-1 0 0 0,0 0 0 0 0,-25 22 1 0 0,-118 108-34 0 0,143-135-83 0 0,-8 7-25 0 0,0 1 0 0 0,-19 25 1 0 0,41-45-177 0 0,2-1-1540 0 0,4-1 986 0 0,0 1 0 0 0,0-1 1 0 0,12-3-1 0 0,10-5-787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2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 7831 0 0,'0'0'7811'0'0,"-1"2"-7294"0"0,-1 2-360 0 0,-1 0-1 0 0,1 0 1 0 0,-1 0 0 0 0,0 0-1 0 0,-1 0 1 0 0,1 0-1 0 0,0-1 1 0 0,-1 0 0 0 0,0 1-1 0 0,0-2 1 0 0,0 1-1 0 0,-7 4 1 0 0,-8 2 308 0 0,-33 13 0 0 0,35-15-311 0 0,-82 27 508 0 0,-171 35-1 0 0,30-23-641 0 0,60-13-133 0 0,164-29 91 0 0,-54 10-36 0 0,-117 9 0 0 0,176-22 17 0 0,0-1 0 0 0,-15-3 0 0 0,22 3 31 0 0,1-1 1 0 0,-1 0-1 0 0,0 0 1 0 0,1 0-1 0 0,-1 0 1 0 0,1-1-1 0 0,-1 1 1 0 0,1-1-1 0 0,0 0 1 0 0,-5-3-1 0 0,3-3 10 0 0,4 6 21 0 0,1 0 1 0 0,0 0-1 0 0,0 0 0 0 0,0 0 0 0 0,0 0 0 0 0,0 0 0 0 0,0 0 1 0 0,0 0-1 0 0,1 0 0 0 0,-1 0 0 0 0,1 0 0 0 0,0 0 0 0 0,-1 1 1 0 0,1-1-1 0 0,0 0 0 0 0,2-3 0 0 0,-2 4 85 0 0,19-1 228 0 0,-20 3-327 0 0,1-1-1 0 0,0 0 0 0 0,0 0 1 0 0,0 1-1 0 0,0-1 1 0 0,0 1-1 0 0,-1-1 0 0 0,1 0 1 0 0,0 1-1 0 0,0 0 1 0 0,-1-1-1 0 0,1 1 0 0 0,0-1 1 0 0,-1 1-1 0 0,1 0 1 0 0,-1-1-1 0 0,1 1 0 0 0,0 2 1 0 0,8 13-17 0 0,3 17 10 0 0,-6-16 0 0 0,0 1 0 0 0,2-1 0 0 0,0 0 0 0 0,11 17 0 0 0,-13-25 0 0 0,35 50 0 0 0,38 75 0 0 0,-78-132 1 0 0,53 98-8 0 0,-45-85 21 0 0,1 0 0 0 0,1-1 0 0 0,0-1 0 0 0,18 18 0 0 0,-14-19-10 0 0,-13-11 3 0 0,-1-1 526 0 0,-8-5-298 0 0,1 0-211 0 0,0 0-1 0 0,0 0 1 0 0,0-1 0 0 0,0 1 0 0 0,1-1 0 0 0,0-1-1 0 0,-6-9 1 0 0,8 10-11 0 0,0 1 0 0 0,1 0 0 0 0,0-1 0 0 0,0 1 0 0 0,1-1 0 0 0,0 1 0 0 0,0-1 0 0 0,0 0 0 0 0,0 0 0 0 0,1 1 0 0 0,0-8 0 0 0,2-3-5 0 0,0 1 0 0 0,2 0-1 0 0,-1 0 1 0 0,2 0-1 0 0,0 0 1 0 0,0 1 0 0 0,2 0-1 0 0,0 0 1 0 0,0 1-1 0 0,16-22 1 0 0,6-3 162 0 0,1 2 1 0 0,40-38-1 0 0,-62 65-228 0 0,-6 7-68 0 0,1-1 0 0 0,-1 0 0 0 0,1 1 0 0 0,0-1 0 0 0,0 1 0 0 0,0 0 0 0 0,1 0 0 0 0,-1 0 0 0 0,5-2 0 0 0,-3 13-3017 0 0,-1 2-3628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2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10247 0 0,'0'0'927'0'0,"-1"1"-760"0"0,-1 1 55 0 0,-1 0 0 0 0,1 1 0 0 0,0-1 0 0 0,0 1 0 0 0,0-1 0 0 0,1 1 0 0 0,-1-1 0 0 0,0 1 0 0 0,1 0-1 0 0,0 0 1 0 0,0 0 0 0 0,0 0 0 0 0,0 0 0 0 0,0 0 0 0 0,0 0 0 0 0,1 0 0 0 0,-1 0 0 0 0,1 0 0 0 0,0 0 0 0 0,0 0 0 0 0,0 0 0 0 0,1 0 0 0 0,0 4 0 0 0,-1-1 19 0 0,1 5 57 0 0,1 0 0 0 0,0-1 1 0 0,0 1-1 0 0,1-1 0 0 0,1 1 1 0 0,-1-1-1 0 0,2 0 0 0 0,-1 0 1 0 0,2-1-1 0 0,-1 1 0 0 0,12 14 1 0 0,-13-19-241 0 0,0-1-1 0 0,0 0 1 0 0,1 0 0 0 0,-1 0 0 0 0,1-1 0 0 0,-1 0 0 0 0,1 0 0 0 0,0 0 0 0 0,1 0 0 0 0,-1-1 0 0 0,8 3 0 0 0,-3-2-6 0 0,0 0 0 0 0,0-1 0 0 0,0-1 0 0 0,1 1 0 0 0,14-1 1 0 0,-16-1-287 0 0,0 0 1 0 0,0-1 0 0 0,0 0-1 0 0,0-1 1 0 0,-1 1 0 0 0,1-2-1 0 0,0 1 1 0 0,-1-1 0 0 0,0-1-1 0 0,1 1 1 0 0,-1-1 0 0 0,12-9-1 0 0,-2-1-1382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2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9 2759 0 0,'0'0'6016'0'0,"2"1"-5050"0"0,2-1-544 0 0,-1 1 0 0 0,1-1 1 0 0,0 1-1 0 0,0-1 0 0 0,0 0 0 0 0,0-1 1 0 0,0 1-1 0 0,-1-1 0 0 0,1 1 0 0 0,0-1 1 0 0,0 0-1 0 0,-1-1 0 0 0,8-2 846 0 0,-11 3-1162 0 0,0 1-1 0 0,0 0 1 0 0,0 0 0 0 0,0 0-1 0 0,1 0 1 0 0,-1 0 0 0 0,0 0-1 0 0,0 0 1 0 0,0 0 0 0 0,0 0-1 0 0,0 0 1 0 0,1 0 0 0 0,-1 0-1 0 0,0 0 1 0 0,0 0 0 0 0,0 0-1 0 0,0 0 1 0 0,0 0 0 0 0,1 0-1 0 0,-1 0 1 0 0,0 0 0 0 0,1 1 1056 0 0,-1-1-1056 0 0,-2 8 1246 0 0,-12 16-2279 0 0,9-16 1362 0 0,-17 32-422 0 0,-33 83 0 0 0,-2 47 217 0 0,17-46 18 0 0,4-15-146 0 0,-29 77-596 0 0,58-171 630 0 0,1 1 0 0 0,1 0 0 0 0,0 1 0 0 0,1 0 0 0 0,0-1 0 0 0,-1 29 0 0 0,5-45-147 0 0,0 1 0 0 0,0-1 0 0 0,1 1 0 0 0,-1-1 0 0 0,0 1 0 0 0,0-1 0 0 0,0 0 0 0 0,1 1 0 0 0,-1-1 0 0 0,0 1 0 0 0,0-1 0 0 0,1 1 0 0 0,-1-1 0 0 0,0 0 0 0 0,1 1 0 0 0,-1-1 0 0 0,0 0 0 0 0,1 1 0 0 0,-1-1 0 0 0,1 0 0 0 0,-1 0 0 0 0,1 1 0 0 0,-1-1-1 0 0,0 0 1 0 0,1 0 0 0 0,-1 0 0 0 0,1 0 0 0 0,-1 1 0 0 0,1-1 0 0 0,-1 0 0 0 0,1 0 0 0 0,-1 0 0 0 0,1 0 0 0 0,-1 0 0 0 0,1 0 0 0 0,0-1 0 0 0,20-2-5497 0 0,-2-7-1392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2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6447 0 0,'0'0'11767'0'0,"0"2"-11455"0"0,-19 103-724 0 0,-39 126 0 0 0,44-192-4892 0 0,8-23-39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2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42 3679 0 0,'-6'2'17235'0'0,"24"2"-16843"0"0,1-2-1 0 0,-1 0 1 0 0,20-1 0 0 0,60-6 414 0 0,-52 2-457 0 0,121-8 120 0 0,-38 1-395 0 0,153 8-1 0 0,-264 3-383 0 0,-1-1 0 0 0,1 0 0 0 0,20-4 0 0 0,-36 4-7 0 0,-1-1-433 0 0,-1 0 534 0 0,1 1 1 0 0,-1-1 0 0 0,0 1-1 0 0,1-1 1 0 0,-1 0 0 0 0,0 1-1 0 0,1-1 1 0 0,-1 1 0 0 0,0-1-1 0 0,0 0 1 0 0,1 0 0 0 0,-3-8-1259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2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9671 0 0,'0'0'6795'0'0,"3"-1"-6087"0"0,10-4-424 0 0,0 0 1 0 0,-1-2-1 0 0,0 1 1 0 0,20-15-1 0 0,7-5 111 0 0,-6 6-119 0 0,-18 10-152 0 0,1 0-1 0 0,0 1 0 0 0,0 1 1 0 0,0 1-1 0 0,31-10 0 0 0,-42 17 13 0 0,12 7 5 0 0,-13-2-154 0 0,-3-2 21 0 0,1-1-51 0 0,0 1-1 0 0,-1 0 0 0 0,1 0 1 0 0,-1 0-1 0 0,1 0 0 0 0,-1 0 0 0 0,0 1 1 0 0,0-1-1 0 0,-1 0 0 0 0,1 4 1 0 0,0-3-546 0 0,-1 0 1 0 0,0 1 0 0 0,-1-1-1 0 0,1 0 1 0 0,-2 6 0 0 0,-2 11-834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2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27 7831 0 0,'-17'6'624'0'0,"-43"15"-406"0"0,54-17 342 0 0,-1-1 0 0 0,1 1 0 0 0,-1-1 1 0 0,1 2-1 0 0,0-1 0 0 0,-7 7 0 0 0,12-10-384 0 0,0 0 0 0 0,0 0 0 0 0,0 0 0 0 0,0 0 0 0 0,1 0 0 0 0,-1 0 0 0 0,0 0 0 0 0,0 0 0 0 0,1 0 0 0 0,-1 0 0 0 0,1 0 0 0 0,-1 1 0 0 0,1-1 0 0 0,-1 0 1 0 0,1 0-1 0 0,0 1 0 0 0,0-1 0 0 0,-1 0 0 0 0,1 0 0 0 0,0 1 0 0 0,0-1 0 0 0,0 0 0 0 0,1 1 0 0 0,-1 0 0 0 0,1 0-54 0 0,0 0 1 0 0,0-1 0 0 0,0 1-1 0 0,0 0 1 0 0,0-1-1 0 0,0 1 1 0 0,0-1-1 0 0,1 1 1 0 0,-1-1-1 0 0,1 0 1 0 0,-1 1-1 0 0,1-1 1 0 0,-1 0 0 0 0,3 1-1 0 0,5 3 96 0 0,1-1 0 0 0,-1 0 0 0 0,1 0 0 0 0,18 3 0 0 0,2-1 45 0 0,-1-2 1 0 0,1-1-1 0 0,35-2 0 0 0,89-10 335 0 0,425-83 938 0 0,-288 38-695 0 0,-143 34-993 0 0,-113 18-1437 0 0,0 1 1 0 0,44 4 0 0 0,-63-1-968 0 0,-4 1-3659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465 792 4143 0 0,'-37'59'10672'0'0,"45"-71"-8234"0"0,108-150 1405 0 0,10-14-2428 0 0,-98 133-1417 0 0,-1-1 0 0 0,-3-1 0 0 0,-2 0 0 0 0,-2-2 0 0 0,-1-1 0 0 0,16-69-1 0 0,-27 66-301 0 0,-7 47 242 0 0,-1 0 0 0 0,0 0 1 0 0,0 0-1 0 0,0 0 0 0 0,-1 0 0 0 0,1 0 0 0 0,-1 0 0 0 0,0 0 0 0 0,0 0 0 0 0,-3-5 0 0 0,4 8 43 0 0,0 0-1 0 0,-1 0 0 0 0,1 1 1 0 0,-1-1-1 0 0,1 0 1 0 0,-1 1-1 0 0,0-1 1 0 0,1 0-1 0 0,-1 1 0 0 0,0-1 1 0 0,1 1-1 0 0,-1-1 1 0 0,0 1-1 0 0,1-1 0 0 0,-1 1 1 0 0,0 0-1 0 0,0-1 1 0 0,0 1-1 0 0,1 0 1 0 0,-1 0-1 0 0,0-1 0 0 0,-2 1 1 0 0,2 0-9 0 0,-1 0 0 0 0,0 1 1 0 0,0-1-1 0 0,0 0 0 0 0,0 1 0 0 0,1-1 0 0 0,-1 1 1 0 0,0 0-1 0 0,0-1 0 0 0,-1 2 0 0 0,-4 2-45 0 0,1 1 0 0 0,0-1 0 0 0,0 1 0 0 0,-6 6 0 0 0,-6 9 19 0 0,1 0 0 0 0,1 0 0 0 0,1 2 0 0 0,-18 35 0 0 0,-41 100-166 0 0,64-135 215 0 0,-295 772-67 0 0,257-668 540 0 0,-67 122 0 0 0,35-85-116 0 0,78-158-362 0 0,-4 6-163 0 0,1-1 0 0 0,-1 0 0 0 0,-1 0 0 0 0,-10 13 1 0 0,16-22-340 0 0,-3-17-11326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14079 0 0,'0'0'1276'0'0,"0"2"-1049"0"0,0 0-135 0 0,1 0 0 0 0,-1 0 0 0 0,0 1 0 0 0,1-1-1 0 0,-1 0 1 0 0,1 0 0 0 0,-1 0 0 0 0,1 0 0 0 0,0 0 0 0 0,0 0 0 0 0,0 0 0 0 0,0 0 0 0 0,0-1 0 0 0,1 1 0 0 0,1 2 0 0 0,0-1 178 0 0,0 0 0 0 0,0-1 0 0 0,0 1 0 0 0,1 0 0 0 0,-1-1 0 0 0,1 0 0 0 0,5 2 0 0 0,1 1 167 0 0,1-2 0 0 0,0 1 0 0 0,-1-1 0 0 0,1-1 0 0 0,15 1 0 0 0,3-1-63 0 0,1-2 0 0 0,-1 0 0 0 0,0-3-1 0 0,0 0 1 0 0,28-8 0 0 0,141-45 426 0 0,-136 37-687 0 0,16-7-1342 0 0,-47 14-254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0,'2'3'5388'0'0,"66"117"1745"0"0,88 167-4614 0 0,-44-57-1901 0 0,-83-160-1032 0 0,30 102-1 0 0,-54-157 230 0 0,-3-12-216 0 0,-1 0 0 0 0,1 0 0 0 0,-1 0-1 0 0,0 1 1 0 0,0-1 0 0 0,0 6 0 0 0,0-11-848 0 0,2-7-50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 4143 0 0,'0'2'5390'0'0,"0"36"983"0"0,-1-26-5938 0 0,0 1-1 0 0,-1-1 0 0 0,0 0 0 0 0,-1 0 0 0 0,-7 19 0 0 0,-1-6-82 0 0,-1 0 1 0 0,-2-1-1 0 0,-1 0 0 0 0,0-1 0 0 0,-2-1 0 0 0,-20 22 0 0 0,-126 113 359 0 0,28-44-429 0 0,-74 69-104 0 0,188-160-422 0 0,39-20-329 0 0,3-5-871 0 0,3-3-443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2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33 6447 0 0,'7'-6'670'0'0,"13"-8"231"0"0,-2 2 10416 0 0,-19 14-10922 0 0,-2 5-276 0 0,-1 0-1 0 0,-1 0 1 0 0,1 0 0 0 0,-1 0 0 0 0,0-1-1 0 0,0 0 1 0 0,-1 0 0 0 0,0 0 0 0 0,-9 7-1 0 0,-9 4 123 0 0,-35 19 0 0 0,-5 4-65 0 0,36-20-101 0 0,49-14-22 0 0,-5-5-20 0 0,1-1 0 0 0,-1 0-1 0 0,1-1 1 0 0,-1-2 0 0 0,0 1 0 0 0,21-7-1 0 0,23-3 48 0 0,-51 10-58 0 0,-34 18 31 0 0,-73 30-53 0 0,11-6 0 0 0,83-37 31 0 0,-1 0-1 0 0,0 0 1 0 0,1 1 0 0 0,-1-1-1 0 0,1 1 1 0 0,0 0 0 0 0,1 0-1 0 0,-1 1 1 0 0,1-1 0 0 0,-1 1-1 0 0,-4 9 1 0 0,8-13-15 0 0,0 0 1 0 0,0 0-1 0 0,0 0 0 0 0,0 1 0 0 0,0-1 0 0 0,0 0 1 0 0,0 0-1 0 0,0 0 0 0 0,1 0 0 0 0,-1 1 0 0 0,0-1 0 0 0,1 0 1 0 0,-1 0-1 0 0,1 0 0 0 0,-1 0 0 0 0,1 0 0 0 0,0 0 1 0 0,-1 0-1 0 0,1 0 0 0 0,1 1 0 0 0,-1-1 12 0 0,3 4 17 0 0,0-1-1 0 0,0 1 1 0 0,0-1 0 0 0,1 0-1 0 0,-1 0 1 0 0,1-1 0 0 0,0 0-1 0 0,0 1 1 0 0,8 2 0 0 0,6 3 68 0 0,27 7 0 0 0,-26-10-90 0 0,26 7-511 0 0,-14-4-5530 0 0,-8-2-1300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8751 0 0,'-6'1'156'0'0,"1"1"0"0"0,0-1 0 0 0,-1 0 0 0 0,1 0 0 0 0,-10 0 0 0 0,12 0 396 0 0,0-1-1 0 0,-1 1 0 0 0,1 0 0 0 0,0 0 0 0 0,-1 0 1 0 0,1 0-1 0 0,0 0 0 0 0,0 1 0 0 0,0-1 0 0 0,0 1 1 0 0,0 0-1 0 0,0 0 0 0 0,1 0 0 0 0,-1 1 0 0 0,-2 2 1 0 0,-20 23 3944 0 0,12-10-4525 0 0,7-9-99 0 0,0 0 1 0 0,0 0-1 0 0,1 1 1 0 0,0 0-1 0 0,1 0 0 0 0,0 1 1 0 0,1-1-1 0 0,0 1 1 0 0,1 0-1 0 0,0-1 1 0 0,-1 18-1 0 0,6-23-554 0 0,-1-1-737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37 131 4607 0 0,'25'-54'1138'0'0,"-3"1"6748"0"0,-14 34-2787 0 0,-7 14-3663 0 0,-3 5-588 0 0,-5 7-363 0 0,-10 13-498 0 0,8-8-60 0 0,2 0 0 0 0,-1 0-1 0 0,1 1 1 0 0,1 0 0 0 0,0 0 0 0 0,1 1 0 0 0,1 0 0 0 0,0 0 0 0 0,1 0 0 0 0,0 0-1 0 0,1 0 1 0 0,0 1 0 0 0,2-1 0 0 0,-1 0 0 0 0,2 1 0 0 0,0-1 0 0 0,1 1 0 0 0,4 16 0 0 0,-1-9-1673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99 11919 0 0,'4'-34'854'0'0,"-1"19"-684"0"0,-1-1 0 0 0,0-16 0 0 0,-2 30 400 0 0,-15 19 1016 0 0,13-12-1346 0 0,0 0 0 0 0,0 0 0 0 0,1 0 0 0 0,-1 1 0 0 0,1-1 0 0 0,0 0 0 0 0,0 11 0 0 0,2 40 885 0 0,0-46-936 0 0,2 21 57 0 0,0 0 0 0 0,3 0 0 0 0,0 0 0 0 0,2-1 0 0 0,1 0 1 0 0,2 0-1 0 0,20 39 0 0 0,-25-56-88 0 0,1-1 1 0 0,17 21-1 0 0,0-9-1201 0 0,-20-22 118 0 0,-1 1 0 0 0,1-1 0 0 0,0 0-1 0 0,0 0 1 0 0,7 2 0 0 0,4 0-5319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3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9 7831 0 0,'0'0'603'0'0,"11"-4"1762"0"0,-5 3-216 0 0,-1-1-1 0 0,1 1 1 0 0,-1 1-1 0 0,11-1 1 0 0,-19 12-1513 0 0,0-5-608 0 0,1-1 0 0 0,-1 0 0 0 0,-1 0 0 0 0,1 0 0 0 0,-1 0 0 0 0,0-1 1 0 0,0 1-1 0 0,0-1 0 0 0,-7 5 0 0 0,-46 31-36 0 0,53-38 12 0 0,-36 23-84 0 0,-67 27 0 0 0,-48 11-386 0 0,80-37 83 0 0,-140 32 0 0 0,206-56 386 0 0,-7 1 34 0 0,0 0 0 0 0,0 0 0 0 0,0-2 0 0 0,0 0-1 0 0,-17-1 1 0 0,22-2 17 0 0,4-3-44 0 0,7 4-11 0 0,0 0-1 0 0,-1 0 0 0 0,1 0 1 0 0,0-1-1 0 0,0 1 1 0 0,0 0-1 0 0,0-1 1 0 0,0 1-1 0 0,0 0 0 0 0,0 0 1 0 0,0-1-1 0 0,1 1 1 0 0,-1 0-1 0 0,0 0 1 0 0,1-1-1 0 0,-1 1 0 0 0,1 0 1 0 0,-1 0-1 0 0,1 0 1 0 0,0 0-1 0 0,-1 0 1 0 0,1 0-1 0 0,0 0 0 0 0,0 0 1 0 0,0 0-1 0 0,0 0 1 0 0,1-1-1 0 0,3-2-5 0 0,-1 1 0 0 0,0-1-1 0 0,1 1 1 0 0,0 0 0 0 0,5-2-1 0 0,-7 3 7 0 0,-1 1 0 0 0,1 0-1 0 0,-1 0 1 0 0,1 0 0 0 0,-1 1 0 0 0,1-1 0 0 0,-1 1-1 0 0,1-1 1 0 0,0 1 0 0 0,-1 0 0 0 0,1 0-1 0 0,0 0 1 0 0,-1 0 0 0 0,1 1 0 0 0,0-1-1 0 0,-1 1 1 0 0,1-1 0 0 0,-1 1 0 0 0,1 0 0 0 0,-1 0-1 0 0,1 0 1 0 0,-1 0 0 0 0,0 1 0 0 0,1-1-1 0 0,1 2 1 0 0,-1 0-1 0 0,0 0 0 0 0,-1 0 1 0 0,1 0-1 0 0,-1 0 0 0 0,1 1 0 0 0,-1-1 0 0 0,0 1 0 0 0,-1-1 0 0 0,1 1 0 0 0,0 0 0 0 0,-1-1 1 0 0,0 1-1 0 0,0 0 0 0 0,0 0 0 0 0,-1 0 0 0 0,1 5 0 0 0,0 7 23 0 0,-2 0 0 0 0,0 0 1 0 0,-1 0-1 0 0,0 0 0 0 0,-9 30 0 0 0,-32 74 143 0 0,39-110-159 0 0,-17 38 120 0 0,11-26 46 0 0,1 0 1 0 0,1 0 0 0 0,1 1-1 0 0,-5 32 1 0 0,7-15-964 0 0,4-24-1931 0 0,-6 25-1 0 0,4-27 1412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2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72 5063 0 0,'0'0'232'0'0,"-2"2"-13"0"0,-7 3-174 0 0,-2 1 9113 0 0,24 0-7854 0 0,-9-5-1118 0 0,0 0 0 0 0,0-1 1 0 0,0 1-1 0 0,0-1 1 0 0,0 0-1 0 0,0 0 1 0 0,-1 0-1 0 0,1-1 1 0 0,6-1-1 0 0,37-12 1402 0 0,-21 6-942 0 0,30-8 384 0 0,50-13 596 0 0,-93 25-1392 0 0,0 0 1 0 0,19-8-1 0 0,-20 9-46 0 0,-9 3-162 0 0,-1 0-122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366 214 6447 0 0,'1'-1'499'0'0,"19"-28"-41"0"0,-15 21 447 0 0,1 1 0 0 0,-1-1 0 0 0,-1 0 0 0 0,1-1 0 0 0,-1 1 0 0 0,-1-1 1 0 0,4-10-1 0 0,-5 12-605 0 0,-1 0 0 0 0,0 1 1 0 0,0-1-1 0 0,0 0 0 0 0,-1 0 1 0 0,1 0-1 0 0,-2 0 0 0 0,1 0 1 0 0,-1 0-1 0 0,0 0 0 0 0,-3-8 1 0 0,4 14-295 0 0,-1 0 0 0 0,1 0 0 0 0,-1 0 0 0 0,1 0 0 0 0,-1 0 0 0 0,1 0 1 0 0,-1 0-1 0 0,0 0 0 0 0,0 1 0 0 0,1-1 0 0 0,-1 0 0 0 0,0 1 0 0 0,0-1 1 0 0,0 0-1 0 0,0 1 0 0 0,0-1 0 0 0,0 1 0 0 0,1-1 0 0 0,-1 1 1 0 0,0 0-1 0 0,-1-1 0 0 0,1 1 0 0 0,0 0 0 0 0,0 0 0 0 0,0 0 0 0 0,0 0 1 0 0,0 0-1 0 0,0 0 0 0 0,0 0 0 0 0,0 0 0 0 0,0 0 0 0 0,-1 1 0 0 0,-4 0-4 0 0,0 1-1 0 0,1-1 0 0 0,-1 1 1 0 0,-7 5-1 0 0,7-5 34 0 0,-17 10-43 0 0,0 0 0 0 0,1 2 0 0 0,-31 24 0 0 0,-55 57-93 0 0,98-85 92 0 0,-8 6 104 0 0,2 0-1 0 0,0 1 0 0 0,1 1 1 0 0,-23 35-1 0 0,36-49 4 0 0,0 1-1 0 0,0 0 1 0 0,0-1-1 0 0,0 1 1 0 0,-1 7 0 0 0,3-11 132 0 0,2 1-15 0 0,0-1-190 0 0,1 1 1 0 0,0-1 0 0 0,0 0-1 0 0,-1 0 1 0 0,1 0-1 0 0,0 0 1 0 0,0 0-1 0 0,0-1 1 0 0,0 1 0 0 0,0-1-1 0 0,0 0 1 0 0,0 0-1 0 0,0 0 1 0 0,1 0-1 0 0,-1 0 1 0 0,0-1 0 0 0,5-1-1 0 0,7-2 9 0 0,0 0-1 0 0,16-8 1 0 0,-28 11-28 0 0,167-85-22 0 0,-125 61-54 0 0,-45 25 69 0 0,0 0-1 0 0,1 0 1 0 0,-1 0-1 0 0,0 0 1 0 0,0 0-1 0 0,0 0 1 0 0,1-1-1 0 0,-1 1 1 0 0,0 0-1 0 0,0 0 1 0 0,0 0-1 0 0,0 0 1 0 0,1 0-1 0 0,-1 0 1 0 0,0 0-1 0 0,0 0 1 0 0,0 0-1 0 0,1 0 1 0 0,-1 1-1 0 0,0-1 1 0 0,0 0-1 0 0,0 0 1 0 0,1 0-1 0 0,-1 0 1 0 0,0 0-1 0 0,0 0 1 0 0,0 0 0 0 0,0 0-1 0 0,0 0 1 0 0,1 1-1 0 0,-1-1 1 0 0,0 0-1 0 0,0 0 1 0 0,0 0-1 0 0,0 0 1 0 0,0 0-1 0 0,0 1 1 0 0,1-1-1 0 0,-1 0 1 0 0,0 0-1 0 0,3 13-16 0 0,-3 24 31 0 0,-1-27-19 0 0,2-5-24 0 0,-1 0 0 0 0,1 0 1 0 0,0 0-1 0 0,0 0 0 0 0,0 0 0 0 0,0 0 0 0 0,1 0 0 0 0,0-1 0 0 0,0 1 0 0 0,0 0 1 0 0,1-1-1 0 0,0 0 0 0 0,-1 0 0 0 0,1 0 0 0 0,7 7 0 0 0,-7-8-407 0 0,0 0 0 0 0,1 0 0 0 0,0-1 0 0 0,-1 1 1 0 0,1-1-1 0 0,0 0 0 0 0,0 0 0 0 0,0 0 0 0 0,1 0 0 0 0,-1-1 0 0 0,9 3 0 0 0,17-1-1851 0 0,-2 1-15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4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0 430 11055 0 0,'0'0'4816'0'0,"2"-2"-3940"0"0,5-5-309 0 0,0 0 0 0 0,-1-1-1 0 0,0 0 1 0 0,0 0-1 0 0,-1 0 1 0 0,7-14 0 0 0,11-17 121 0 0,-2 12-370 0 0,0 1 1 0 0,31-29-1 0 0,54-41-214 0 0,-94 86-145 0 0,20-17-1593 0 0,56-34-1 0 0,-59 42-53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58 3223 0 0,'1'2'240'0'0,"3"8"633"0"0,4 6 6274 0 0,0 2 659 0 0,-3-8-6522 0 0,-4-8-1208 0 0,0-1 1 0 0,0 0-1 0 0,-1 0 1 0 0,1 0-1 0 0,0 0 1 0 0,0 0-1 0 0,0-1 1 0 0,0 1-1 0 0,1 0 1 0 0,-1 0-1 0 0,0-1 1 0 0,0 1-1 0 0,0 0 1 0 0,1-1-1 0 0,-1 1 1 0 0,0-1-1 0 0,0 0 1 0 0,1 1-1 0 0,-1-1 1 0 0,0 0-1 0 0,1 0 1 0 0,-1 0-1 0 0,0 0 1 0 0,3 0-1 0 0,2-1 144 0 0,0 1-1 0 0,0-1 1 0 0,11-3-1 0 0,3-3 64 0 0,1 0 0 0 0,24-12-1 0 0,-38 16-343 0 0,0-1-1 0 0,0 0 0 0 0,-1-1 1 0 0,0 1-1 0 0,0-1 1 0 0,0 0-1 0 0,0-1 0 0 0,-1 0 1 0 0,9-10-1 0 0,-14 15 18 0 0,1 0 0 0 0,0 0 0 0 0,-1 0-1 0 0,1 0 1 0 0,-1 0 0 0 0,0 0 0 0 0,1 1 0 0 0,-1-1-1 0 0,1 0 1 0 0,-1 0 0 0 0,0 0 0 0 0,0 0 0 0 0,0 0-1 0 0,0-1 1 0 0,0 1 0 0 0,0 0 0 0 0,0 0 0 0 0,0-1-1 0 0,0 1 29 0 0,0 1-1 0 0,-1-1 1 0 0,1 1-1 0 0,-1-1 1 0 0,1 0-1 0 0,0 1 1 0 0,-1-1-1 0 0,1 1 1 0 0,-1-1-1 0 0,1 1 1 0 0,-1-1-1 0 0,1 1 1 0 0,-1 0-1 0 0,0-1 1 0 0,1 1-1 0 0,-1 0 0 0 0,0-1 1 0 0,1 1-1 0 0,-1 0 1 0 0,0-1-1 0 0,-3 1 7 0 0,1-1 0 0 0,0 1 0 0 0,-1-1 0 0 0,1 1 0 0 0,0 0 0 0 0,0 0 0 0 0,-1 1 0 0 0,1-1 0 0 0,-7 2 1 0 0,-3 3-15 0 0,-1 0 0 0 0,0 1 0 0 0,1 0 0 0 0,0 1 0 0 0,-17 13 0 0 0,-58 50-18 0 0,13-10 46 0 0,55-46 5 0 0,1 2-1 0 0,1 0 1 0 0,-20 23 0 0 0,30-30 2 0 0,0 0 0 0 0,1 0 1 0 0,1 1-1 0 0,0 1 0 0 0,0-1 0 0 0,1 1 1 0 0,0-1-1 0 0,-6 21 0 0 0,10-29-8 0 0,1 1 0 0 0,-1-1 0 0 0,1 0-1 0 0,0 1 1 0 0,-1-1 0 0 0,1 0 0 0 0,0 1 0 0 0,0-1 0 0 0,1 0-1 0 0,-1 0 1 0 0,0 1 0 0 0,1-1 0 0 0,-1 0 0 0 0,1 1 0 0 0,0-1-1 0 0,0 0 1 0 0,0 0 0 0 0,1 2 0 0 0,0-2-2 0 0,0 0-1 0 0,0 0 1 0 0,0 0 0 0 0,0 0-1 0 0,0 0 1 0 0,1-1 0 0 0,-1 1-1 0 0,0-1 1 0 0,1 1 0 0 0,-1-1-1 0 0,1 0 1 0 0,-1 0 0 0 0,1 0-1 0 0,5 0 1 0 0,4 2-36 0 0,0-2 1 0 0,0 0-1 0 0,0 0 0 0 0,0-1 0 0 0,0-1 1 0 0,16-2-1 0 0,73-18-3254 0 0,-57 10-1767 0 0,-11 4-884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5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33 5527 0 0,'3'-4'148'0'0,"-3"3"-118"0"0,1 0 0 0 0,0 1 0 0 0,0-1 0 0 0,0 0 0 0 0,0 0 0 0 0,0 0 0 0 0,0 0 0 0 0,0 1 0 0 0,0-1 0 0 0,0 1 0 0 0,0-1 0 0 0,0 1 0 0 0,2-2 0 0 0,6-2 567 0 0,20-9 11906 0 0,-30 26-11415 0 0,-1-5-896 0 0,0-1 1 0 0,0 1-1 0 0,-1 0 0 0 0,0-1 0 0 0,0 0 0 0 0,-1 1 0 0 0,0-1 1 0 0,-8 10-1 0 0,-1 1 133 0 0,-30 30 0 0 0,9-13-286 0 0,14-14-421 0 0,0 0-1 0 0,-1-2 1 0 0,-34 25 0 0 0,45-39-1250 0 0,3-2-3319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7855 0 0,'0'0'856'0'0,"9"5"-856"0"0,0 2-2312 0 0,0 2-480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5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122 128 12551 0 0,'0'0'572'0'0,"0"2"-9"0"0,-1 4-317 0 0,0-1 1 0 0,-1 1-1 0 0,0-1 1 0 0,1 1-1 0 0,-2-1 1 0 0,1 0-1 0 0,-1 0 1 0 0,1 0-1 0 0,-1 0 0 0 0,-1 0 1 0 0,1 0-1 0 0,-8 7 1 0 0,8-10 12 0 0,1 1 1 0 0,-1-1-1 0 0,0 0 1 0 0,0 0-1 0 0,0 0 1 0 0,0 0-1 0 0,0 0 1 0 0,-1-1-1 0 0,1 0 1 0 0,0 0-1 0 0,-1 1 1 0 0,1-2-1 0 0,-1 1 1 0 0,1 0 0 0 0,-1-1-1 0 0,0 0 1 0 0,1 0-1 0 0,-1 0 1 0 0,1 0-1 0 0,-1 0 1 0 0,-6-2-1 0 0,8 2 134 0 0,2-1-373 0 0,0 1-1 0 0,0 0 0 0 0,0 0 0 0 0,-1 0 0 0 0,1-1 0 0 0,0 1 0 0 0,0 0 1 0 0,-1 0-1 0 0,1 0 0 0 0,0-1 0 0 0,0 1 0 0 0,0 0 0 0 0,0 0 0 0 0,0-1 1 0 0,0 1-1 0 0,-1 0 0 0 0,1-1 0 0 0,0 1 0 0 0,0 0 0 0 0,0 0 0 0 0,0-1 1 0 0,0 1-1 0 0,0 0 0 0 0,0-1 0 0 0,0 1 0 0 0,0 0 0 0 0,0-1 0 0 0,0 1 1 0 0,0 0-1 0 0,0 0 0 0 0,1-1 0 0 0,-1 1 0 0 0,0 0 0 0 0,0-1 0 0 0,3-9 134 0 0,0 3-143 0 0,0 1 0 0 0,1 0 0 0 0,0 0 1 0 0,0 1-1 0 0,0-1 0 0 0,1 1 0 0 0,-1 0 0 0 0,7-5 0 0 0,47-36-236 0 0,-42 35 113 0 0,-16 11 112 0 0,27-20-386 0 0,49-27 1 0 0,-68 43 363 0 0,0 0 0 0 0,0 1 0 0 0,0-1 0 0 0,1 2 0 0 0,-1-1 0 0 0,1 1 0 0 0,0 0 0 0 0,0 1-1 0 0,0 0 1 0 0,-1 1 0 0 0,15 0 0 0 0,-18 1 84 0 0,1 1-1 0 0,-1-1 0 0 0,0 1 0 0 0,0 0 1 0 0,0 0-1 0 0,-1 1 0 0 0,1 0 0 0 0,-1 0 1 0 0,1 0-1 0 0,-1 0 0 0 0,0 1 0 0 0,0-1 1 0 0,7 9-1 0 0,3 5 145 0 0,22 36 0 0 0,-32-48-199 0 0,-1 1 1 0 0,0 0-1 0 0,0 0 0 0 0,0 0 1 0 0,-1 0-1 0 0,0 0 0 0 0,0 0 1 0 0,-1 1-1 0 0,0-1 1 0 0,1 7-1 0 0,-2-8-31 0 0,0-1 0 0 0,-1 0 1 0 0,1 0-1 0 0,-1 0 0 0 0,0 0 1 0 0,0-1-1 0 0,0 1 0 0 0,0 0 1 0 0,-1 0-1 0 0,1 0 0 0 0,-1-1 0 0 0,0 1 1 0 0,0-1-1 0 0,-1 0 0 0 0,1 1 1 0 0,-1-1-1 0 0,-3 4 0 0 0,-4 2-906 0 0,-19 14 0 0 0,3-6-7316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99 360 14335 0 0,'0'0'662'0'0,"1"1"-18"0"0,0 3-551 0 0,0-1 0 0 0,0 0 0 0 0,0 0 0 0 0,-1 0 0 0 0,1 1 0 0 0,-1-1 0 0 0,0 0 1 0 0,0 1-1 0 0,0-1 0 0 0,0 0 0 0 0,-1 0 0 0 0,1 1 0 0 0,-1-1 0 0 0,0 0 0 0 0,0 0 1 0 0,-3 6-1 0 0,3-5 176 0 0,-1 0 0 0 0,0 0 1 0 0,0 0-1 0 0,0-1 1 0 0,0 1-1 0 0,0-1 0 0 0,-1 1 1 0 0,1-1-1 0 0,-1 0 1 0 0,0 0-1 0 0,0 0 0 0 0,-1 0 1 0 0,-3 2-1 0 0,6-4-189 0 0,0-1 0 0 0,0 1 0 0 0,0-1-1 0 0,0 1 1 0 0,0-1 0 0 0,-1 0 0 0 0,1 0 0 0 0,0 0 0 0 0,0 0-1 0 0,0 0 1 0 0,-1 0 0 0 0,1 0 0 0 0,0 0 0 0 0,0 0 0 0 0,0 0-1 0 0,-1-1 1 0 0,1 1 0 0 0,0 0 0 0 0,0-1 0 0 0,0 1 0 0 0,0-1-1 0 0,0 0 1 0 0,0 1 0 0 0,0-1 0 0 0,0 0 0 0 0,0 1 0 0 0,0-1-1 0 0,0 0 1 0 0,0 0 0 0 0,1 0 0 0 0,-1 0 0 0 0,0 0 0 0 0,0-1-1 0 0,-2-2 23 0 0,1 0 0 0 0,-1-1-1 0 0,1 1 1 0 0,0-1-1 0 0,1 1 1 0 0,-3-9-1 0 0,2 3-75 0 0,1 0 0 0 0,0-1 0 0 0,0 1 0 0 0,1-1 0 0 0,0 1 0 0 0,1-1 0 0 0,0 1 0 0 0,4-17 0 0 0,0 12-134 0 0,0 0 0 0 0,0 0 0 0 0,1 1 1 0 0,1-1-1 0 0,11-15 0 0 0,-3 8-204 0 0,1 1 1 0 0,0 0-1 0 0,2 1 1 0 0,1 1-1 0 0,0 0 0 0 0,33-23 1 0 0,-44 36 260 0 0,0 1-1 0 0,0 0 1 0 0,0 0 0 0 0,1 1 0 0 0,0 0 0 0 0,0 0-1 0 0,0 1 1 0 0,13-3 0 0 0,-18 6 86 0 0,-1-1 0 0 0,0 1 0 0 0,0 0-1 0 0,1 0 1 0 0,-1 0 0 0 0,0 0 0 0 0,1 0 0 0 0,-1 1 0 0 0,0-1-1 0 0,0 1 1 0 0,0 0 0 0 0,1 0 0 0 0,-1 1 0 0 0,0-1 0 0 0,0 0-1 0 0,-1 1 1 0 0,1 0 0 0 0,0 0 0 0 0,0 0 0 0 0,-1 0 0 0 0,1 0-1 0 0,-1 0 1 0 0,0 1 0 0 0,0-1 0 0 0,0 1 0 0 0,0-1 0 0 0,0 1-1 0 0,2 4 1 0 0,0 2 86 0 0,0 0-1 0 0,0 1 1 0 0,-1 0 0 0 0,0 0-1 0 0,0-1 1 0 0,-1 2-1 0 0,-1-1 1 0 0,0 0 0 0 0,0 0-1 0 0,-1 0 1 0 0,-1 17-1 0 0,-1-10-54 0 0,-1 0 0 0 0,-1 1-1 0 0,0-1 1 0 0,-1-1 0 0 0,-1 1-1 0 0,-8 17 1 0 0,10-26-61 0 0,-1 0 0 0 0,0 0 0 0 0,0-1 0 0 0,-1 0 0 0 0,0 0 0 0 0,0 0 0 0 0,0 0 0 0 0,-13 9 0 0 0,7-8-279 0 0,0 1 0 0 0,-1-2 1 0 0,0 1-1 0 0,-23 8 0 0 0,27-13-261 0 0,1-1-1 0 0,0 1 1 0 0,-10 0 0 0 0,16-2-5 0 0,-1-1 1 0 0,0 0-1 0 0,0 0 1 0 0,0 0-1 0 0,0 0 1 0 0,0 0-1 0 0,-4-2 1 0 0,-4-3-5667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11 12751 0 0,'6'-4'197'0'0,"-5"3"-94"0"0,0 0 0 0 0,1 1-1 0 0,-1-1 1 0 0,0 0 0 0 0,1 1 0 0 0,-1-1 0 0 0,1 1 0 0 0,-1-1-1 0 0,1 1 1 0 0,0-1 0 0 0,2 1 0 0 0,-5 11 746 0 0,-6 4-601 0 0,0-1 0 0 0,-1 0 0 0 0,0 0 0 0 0,-1-1 0 0 0,-21 24 0 0 0,9-10-72 0 0,-244 330 2195 0 0,104-138-1486 0 0,110-154-735 0 0,22-30-125 0 0,-38 62 0 0 0,54-69-139 0 0,13-28 1 0 0,1 1 0 0 0,-1 0 0 0 0,0-1 1 0 0,0 1-1 0 0,0-1 0 0 0,1 1 0 0 0,-1 0 1 0 0,0-1-1 0 0,1 1 0 0 0,-1-1 0 0 0,1 1 1 0 0,-1-1-1 0 0,1 1 0 0 0,-1-1 1 0 0,1 1-1 0 0,-1-1 0 0 0,1 1 0 0 0,-1-1 1 0 0,1 0-1 0 0,-1 1 0 0 0,1-1 0 0 0,0 0 1 0 0,-1 0-1 0 0,1 1 0 0 0,-1-1 0 0 0,1 0 1 0 0,0 0-1 0 0,0 0 0 0 0,10 2-6039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6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12751 0 0,'0'0'1158'0'0,"0"2"-954"0"0,-1 7 100 0 0,0-1 0 0 0,-1 1 0 0 0,-4 14 1 0 0,3-12 459 0 0,0 0 1 0 0,-2 18 0 0 0,5-27-600 0 0,0 1-1 0 0,0 0 1 0 0,0 0 0 0 0,0 0-1 0 0,0-1 1 0 0,1 1-1 0 0,-1 0 1 0 0,1 0 0 0 0,0-1-1 0 0,0 1 1 0 0,0 0-1 0 0,0-1 1 0 0,0 1 0 0 0,1-1-1 0 0,1 3 1 0 0,-1-3-56 0 0,0 0 1 0 0,0 0-1 0 0,0-1 1 0 0,0 1 0 0 0,0-1-1 0 0,1 1 1 0 0,-1-1-1 0 0,0 0 1 0 0,1 0-1 0 0,-1 0 1 0 0,1 0-1 0 0,-1-1 1 0 0,1 1-1 0 0,0 0 1 0 0,-1-1 0 0 0,1 0-1 0 0,4 0 1 0 0,5 0 217 0 0,1-1 1 0 0,16-2 0 0 0,-29 3-326 0 0,31-5 235 0 0,0-1 0 0 0,-1-1 0 0 0,1-2 0 0 0,-2-1 0 0 0,42-19-1 0 0,-55 21-208 0 0,33-19 11 0 0,-44 24-66 0 0,-1 0 0 0 0,1-1 0 0 0,-1 1 0 0 0,0-1 0 0 0,-1 1 0 0 0,1-1-1 0 0,-1 0 1 0 0,4-6 0 0 0,-7 10-5 0 0,-1 0 0 0 0,1-1 0 0 0,-1 1 0 0 0,1 0 1 0 0,0 0-1 0 0,-1-1 0 0 0,1 1 0 0 0,-1 0 0 0 0,1 0 0 0 0,-1 0 0 0 0,1 0 0 0 0,-1 0 0 0 0,1-1 0 0 0,-1 1 0 0 0,1 0 0 0 0,-1 0 0 0 0,0 0 0 0 0,-7 1-111 0 0,1 0 0 0 0,-1 0 0 0 0,1 0 0 0 0,-1 1 0 0 0,1 0 0 0 0,-1 1 0 0 0,1-1 0 0 0,0 1 0 0 0,-7 5 0 0 0,-2-1-137 0 0,-35 16-92 0 0,2 3 0 0 0,1 2 0 0 0,-56 42 0 0 0,61-39 460 0 0,-85 69 481 0 0,124-97-535 0 0,2 0 0 0 0,-1 0 0 0 0,0 0 0 0 0,0 0 0 0 0,1 1 0 0 0,0-1 0 0 0,-4 8-1 0 0,6-10-20 0 0,-1 0 0 0 0,1 0 0 0 0,0 0-1 0 0,-1-1 1 0 0,1 1 0 0 0,0 0 0 0 0,0 0-1 0 0,0 0 1 0 0,0 0 0 0 0,0 0 0 0 0,0 0-1 0 0,0 0 1 0 0,0 0 0 0 0,0 0-1 0 0,0 0 1 0 0,1 0 0 0 0,-1-1 0 0 0,0 1-1 0 0,0 0 1 0 0,1 0 0 0 0,-1 0 0 0 0,1 0-1 0 0,-1 0 1 0 0,1-1 0 0 0,-1 1 0 0 0,1 0-1 0 0,0-1 1 0 0,-1 1 0 0 0,1 0-1 0 0,0-1 1 0 0,-1 1 0 0 0,1 0 0 0 0,0-1-1 0 0,0 1 1 0 0,-1-1 0 0 0,1 0 0 0 0,0 1-1 0 0,0-1 1 0 0,0 0 0 0 0,1 1-1 0 0,4 0 51 0 0,0 1 0 0 0,-1-1 0 0 0,1 0 0 0 0,0-1 0 0 0,-1 0 0 0 0,12 0 0 0 0,40-7 165 0 0,-27 2-114 0 0,131-22-3886 0 0,-125 20-3264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160 116 10135 0 0,'0'0'919'0'0,"0"2"-759"0"0,-7 20 2685 0 0,-31 98 5216 0 0,31-105-7706 0 0,0 0 0 0 0,0-1 0 0 0,-1 0 1 0 0,-1 0-1 0 0,-19 23 0 0 0,25-33-304 0 0,1-3-30 0 0,1 1-1 0 0,-1-1 1 0 0,1 0-1 0 0,-1 1 1 0 0,0-1-1 0 0,1 0 0 0 0,-1 0 1 0 0,0 0-1 0 0,0 0 1 0 0,-3 1-1 0 0,-4 1 7 0 0,8-2-26 0 0,1-1 0 0 0,-1 0 0 0 0,1 0 0 0 0,0 0 0 0 0,-1 0 1 0 0,1 1-1 0 0,-1-1 0 0 0,1 0 0 0 0,-1 0 0 0 0,1 0 0 0 0,0 0 0 0 0,-1 0 0 0 0,1 0 0 0 0,-1 0 1 0 0,1 0-1 0 0,-1 0 0 0 0,1 0 0 0 0,-1-1 0 0 0,1 1 0 0 0,0 0 0 0 0,-1 0 0 0 0,1 0 1 0 0,-1 0-1 0 0,1-1 0 0 0,0 1 0 0 0,-1 0 0 0 0,1 0 0 0 0,0-1 0 0 0,-1 1 0 0 0,0-1 0 0 0,1-4 18 0 0,0 1-19 0 0,0 1 1 0 0,0-1-1 0 0,0 1 0 0 0,1-1 0 0 0,0 1 1 0 0,-1-1-1 0 0,1 1 0 0 0,0 0 0 0 0,1-1 1 0 0,-1 1-1 0 0,1 0 0 0 0,2-5 0 0 0,26-36-16 0 0,1 8-37 0 0,2 1 0 0 0,1 2 0 0 0,1 1 0 0 0,77-52-1 0 0,-97 74-12 0 0,0 1 0 0 0,1 0 0 0 0,0 1 0 0 0,0 1-1 0 0,24-7 1 0 0,-28 11 166 0 0,0 0 0 0 0,0 1 1 0 0,1 0-1 0 0,-1 1 0 0 0,1 0 0 0 0,-1 1 0 0 0,1 0 0 0 0,15 3 0 0 0,-27-2-60 0 0,0-1 0 0 0,1 1 0 0 0,-1-1 0 0 0,1 1 0 0 0,-1-1-1 0 0,0 1 1 0 0,0 0 0 0 0,0 0 0 0 0,1 0 0 0 0,-1 0-1 0 0,0 0 1 0 0,0 0 0 0 0,0 0 0 0 0,0 0 0 0 0,0 0 0 0 0,-1 0-1 0 0,1 0 1 0 0,0 1 0 0 0,0-1 0 0 0,-1 0 0 0 0,1 0-1 0 0,-1 1 1 0 0,1-1 0 0 0,-1 1 0 0 0,1-1 0 0 0,-1 0 0 0 0,0 1-1 0 0,0-1 1 0 0,0 1 0 0 0,0-1 0 0 0,0 3 0 0 0,0 4-4 0 0,-1 1 1 0 0,1-1 0 0 0,-5 15 0 0 0,-35 122-180 0 0,39-143-1 0 0,0 14-1203 0 0,0-10-2462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2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10103 0 0,'0'0'8536'0'0,"-1"4"-8248"0"0,-4 18-80 0 0,-1 1-1 0 0,-1-1 0 0 0,-1 0 1 0 0,-1-1-1 0 0,-1 0 1 0 0,0 0-1 0 0,-2-1 0 0 0,-19 26 1 0 0,-28 27-195 0 0,53-64-34 0 0,4-7-86 0 0,18-1-310 0 0,-13-1 350 0 0,-1 0 0 0 0,1 0 0 0 0,0 0 0 0 0,0 0 0 0 0,-1 0 0 0 0,1 0 0 0 0,0-1 0 0 0,-1 1 0 0 0,1-1 0 0 0,3-1 0 0 0,12-6-363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0 340 5527 0 0,'0'0'250'0'0,"2"0"-2"0"0,7 0-848 0 0,24 0 2228 0 0,-10 1 3886 0 0,33 4-1 0 0,-28 2-4719 0 0,-13-6 1121 0 0,-15-1-1863 0 0,0 0 1 0 0,0 0-1 0 0,0 0 0 0 0,0 0 1 0 0,1 0-1 0 0,-1 0 0 0 0,0 0 1 0 0,0-1-1 0 0,0 1 0 0 0,0 0 1 0 0,0 0-1 0 0,0 0 0 0 0,0 0 1 0 0,0 0-1 0 0,0-1 0 0 0,0 1 1 0 0,0 0-1 0 0,0 0 0 0 0,0 0 0 0 0,0 0 1 0 0,0 0-1 0 0,0-1 0 0 0,0 1 1 0 0,0 0-1 0 0,0 0 0 0 0,0 0 1 0 0,0 0-1 0 0,0 0 0 0 0,0-1 1 0 0,0 1-1 0 0,0 0 0 0 0,0 0 1 0 0,0 0-1 0 0,0 0 0 0 0,0 0 1 0 0,-1-1-1 0 0,1 1 0 0 0,0 0 1 0 0,0 0-1 0 0,0 0 0 0 0,0 0 1 0 0,0 0-1 0 0,0 0 0 0 0,-1 0 1 0 0,-22-21 3016 0 0,14 14-3599 0 0,7 5 540 0 0,0 0-1 0 0,0 0 1 0 0,0 0 0 0 0,0 0-1 0 0,0-1 1 0 0,1 1 0 0 0,-1 0-1 0 0,1-1 1 0 0,-1 1 0 0 0,1-1-1 0 0,0 1 1 0 0,0-1-1 0 0,0 0 1 0 0,0 0 0 0 0,0 1-1 0 0,1-1 1 0 0,0 0 0 0 0,-1 0-1 0 0,1-4 1 0 0,1 2-22 0 0,0 1-1 0 0,0-1 1 0 0,0 1-1 0 0,0-1 1 0 0,1 1-1 0 0,0-1 1 0 0,0 1-1 0 0,0 0 1 0 0,0 0 0 0 0,6-8-1 0 0,8-8-141 0 0,1 0 0 0 0,1 2 1 0 0,0 0-1 0 0,1 0 0 0 0,1 2 0 0 0,0 1 0 0 0,2 0 1 0 0,-1 2-1 0 0,2 0 0 0 0,41-16 0 0 0,-53 25 124 0 0,0 1 0 0 0,0 0-1 0 0,0 1 1 0 0,0 0 0 0 0,1 1 0 0 0,-1 1-1 0 0,23 0 1 0 0,-8 3-28 0 0,-1 1 0 0 0,35 9 0 0 0,-55-12 79 0 0,-1 1-1 0 0,1-1 1 0 0,-1 1-1 0 0,0 0 1 0 0,1 0-1 0 0,-1 1 1 0 0,0-1-1 0 0,0 1 1 0 0,5 4-1 0 0,-9-6-5 0 0,1 0-1 0 0,-1 0 0 0 0,0 0 0 0 0,1 0 1 0 0,-1-1-1 0 0,0 1 0 0 0,1 0 0 0 0,-1 0 0 0 0,0 0 1 0 0,0 0-1 0 0,0 0 0 0 0,0 0 0 0 0,0 0 1 0 0,0 0-1 0 0,0 0 0 0 0,0 0 0 0 0,0-1 0 0 0,0 1 1 0 0,0 0-1 0 0,-1 2 0 0 0,-6 16 114 0 0,1-8-41 0 0,-1 0 0 0 0,1-1 0 0 0,-2 0 0 0 0,-16 19 0 0 0,-41 33 209 0 0,45-43-252 0 0,-2 1-59 0 0,-1-1 0 0 0,0-1 0 0 0,-1-1 0 0 0,-1-2 0 0 0,0 0 0 0 0,-1-1 0 0 0,-1-2 0 0 0,-33 12 0 0 0,50-21-95 0 0,0-1-1 0 0,0 0 1 0 0,0-1-1 0 0,0 0 1 0 0,-11 0-1 0 0,18-1-208 0 0,-1 0 0 0 0,0 0 0 0 0,0 0 1 0 0,1-1-1 0 0,-1 0 0 0 0,0 0 0 0 0,1 0 0 0 0,-1 0 0 0 0,1 0 0 0 0,-1-1 0 0 0,1 0 1 0 0,0 0-1 0 0,-1 0 0 0 0,1 0 0 0 0,0 0 0 0 0,-4-4 0 0 0,-1-5-6645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7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17 15319 0 0,'29'-16'1386'0'0,"-26"16"-1142"0"0,5 1-120 0 0,-8-1-80 0 0,1 0 1 0 0,-1 1 0 0 0,0-1-1 0 0,1 0 1 0 0,-1 1-1 0 0,1-1 1 0 0,-1 0 0 0 0,0 1-1 0 0,1-1 1 0 0,-1 0 0 0 0,0 1-1 0 0,1-1 1 0 0,-1 1 0 0 0,0-1-1 0 0,0 0 1 0 0,1 1 0 0 0,-1-1-1 0 0,0 1 1 0 0,0-1-1 0 0,0 1 1 0 0,0-1 0 0 0,0 1-1 0 0,0-1 1 0 0,0 1 0 0 0,0-1-1 0 0,0 1 1 0 0,0 0 0 0 0,0 13 545 0 0,-2-7-395 0 0,0 0 0 0 0,-1 0 0 0 0,0-1 0 0 0,0 1 0 0 0,0-1-1 0 0,-6 9 1 0 0,-30 36 463 0 0,12-16-256 0 0,-165 262 574 0 0,-20 29-58 0 0,177-280-1413 0 0,-45 45 0 0 0,56-66 201 0 0,-1-2-1 0 0,-1-1 1 0 0,-36 22-1 0 0,52-37-81 0 0,8-6-176 0 0</inkml:trace>
  <inkml:trace contextRef="#ctx0" brushRef="#br0" timeOffset="1">548 753 6911 0 0,'0'0'528'0'0,"10"3"2188"0"0,-5 2-253 0 0,1 0 0 0 0,-1-1 0 0 0,11 7-1 0 0,-11-8-2246 0 0,-1-1-1 0 0,1 0 0 0 0,-1 0 1 0 0,1 0-1 0 0,0-1 0 0 0,0 1 1 0 0,0-1-1 0 0,-1-1 0 0 0,1 1 1 0 0,8 0-1 0 0,-10-1-152 0 0,5 0 85 0 0,1 0 0 0 0,0 0 0 0 0,-1 0 1 0 0,1-1-1 0 0,0-1 0 0 0,-1 1 1 0 0,1-1-1 0 0,-1-1 0 0 0,16-6 0 0 0,-15 4-134 0 0,34-20 85 0 0,-38 22-149 0 0,-1 0-1 0 0,-1 0 1 0 0,1-1 0 0 0,0 0 0 0 0,-1 0 0 0 0,0 1-1 0 0,5-8 1 0 0,-8 11 41 0 0,0 0-1 0 0,0-1 1 0 0,0 1-1 0 0,0 0 0 0 0,1 0 1 0 0,-1 0-1 0 0,0 0 1 0 0,0-1-1 0 0,0 1 1 0 0,0 0-1 0 0,0 0 1 0 0,0 0-1 0 0,0 0 1 0 0,0-1-1 0 0,0 1 1 0 0,0 0-1 0 0,1 0 0 0 0,-1 0 1 0 0,0-1-1 0 0,0 1 1 0 0,0 0-1 0 0,0 0 1 0 0,0 0-1 0 0,0-1 1 0 0,-1 1-1 0 0,1 0 1 0 0,0 0-1 0 0,0 0 1 0 0,0-1-1 0 0,0 1 0 0 0,0 0 1 0 0,0 0-1 0 0,0 0 1 0 0,0-1-1 0 0,0 1 1 0 0,0 0-1 0 0,-1 0 1 0 0,1 0-1 0 0,0 0 1 0 0,0 0-1 0 0,0-1 1 0 0,0 1-1 0 0,0 0 1 0 0,-1 0-1 0 0,1 0 0 0 0,0 0 1 0 0,0 0-1 0 0,0 0 1 0 0,-1 0-1 0 0,1 0 1 0 0,0 0-1 0 0,-1-1 1 0 0,-9 2-228 0 0,9-1 251 0 0,-9 1-65 0 0,1 1-1 0 0,0 0 0 0 0,0 1 1 0 0,0 0-1 0 0,0 1 1 0 0,-13 6-1 0 0,-49 35 108 0 0,50-31-71 0 0,-12 8 241 0 0,-53 45 0 0 0,76-57-200 0 0,0 0 0 0 0,0 0 0 0 0,1 0 0 0 0,1 1 0 0 0,0 1 0 0 0,0 0 0 0 0,1 0 0 0 0,-9 21-1 0 0,15-31-65 0 0,0 1 1 0 0,0-1-1 0 0,0 0 0 0 0,1 1 0 0 0,-1-1 0 0 0,1 1 0 0 0,0-1 0 0 0,0 1 0 0 0,0-1 0 0 0,0 1 0 0 0,0-1 0 0 0,0 1 0 0 0,0-1 0 0 0,1 1 0 0 0,0-1 0 0 0,-1 1 0 0 0,3 4 0 0 0,-2-5-128 0 0,1-1 1 0 0,-1 1-1 0 0,1 0 1 0 0,-1 0-1 0 0,1-1 0 0 0,0 1 1 0 0,0-1-1 0 0,-1 1 1 0 0,1-1-1 0 0,0 0 1 0 0,0 1-1 0 0,1-1 1 0 0,-1 0-1 0 0,0-1 1 0 0,0 1-1 0 0,0 0 1 0 0,1-1-1 0 0,-1 1 0 0 0,3 0 1 0 0,18 1-1576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8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31 201 7367 0 0,'0'0'568'0'0,"0"2"-373"0"0,-1 4 904 0 0,-1 1 1 0 0,-1-1-1 0 0,1 0 1 0 0,-1 0-1 0 0,-4 6 0 0 0,-5 13 6646 0 0,14-25-7001 0 0,25-12-355 0 0,-1 0 0 0 0,25-16 0 0 0,50-37 838 0 0,-67 43-1101 0 0,5-2-236 0 0,2 2-1 0 0,0 2 1 0 0,2 1 0 0 0,72-20-1 0 0,-108 37 45 0 0,-1 0 0 0 0,1 1 0 0 0,0 0 0 0 0,10-1-1 0 0,-16 3 64 0 0,0 0 1 0 0,0-1-1 0 0,0 1 0 0 0,0 0 0 0 0,0 0 0 0 0,-1 0 0 0 0,1 0 0 0 0,0-1 0 0 0,0 1 0 0 0,-1 0 0 0 0,1 1 0 0 0,0-1 0 0 0,-1 0 0 0 0,1 0 0 0 0,-1 0 0 0 0,0 0 0 0 0,1 2 0 0 0,0 0 6 0 0,-1 0 1 0 0,0 0-1 0 0,0 0 0 0 0,0 0 0 0 0,0-1 1 0 0,-1 1-1 0 0,1 0 0 0 0,-1 0 0 0 0,1 0 1 0 0,-1 0-1 0 0,0 0 0 0 0,-3 4 0 0 0,-19 35 80 0 0,15-29-56 0 0,-14 21 80 0 0,8-13-66 0 0,1 0 0 0 0,1 1 0 0 0,-13 34 0 0 0,24-55-205 0 0,3 0-531 0 0,0-1 413 0 0,0 0-1 0 0,0 0 1 0 0,0 0 0 0 0,0 0-1 0 0,0 0 1 0 0,0 0 0 0 0,4-1-1 0 0,8-4-1046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0 14279 0 0,'0'0'1103'0'0,"-1"2"-534"0"0,-14 14 581 0 0,1 1 1 0 0,1 0-1 0 0,0 1 0 0 0,2 1 0 0 0,-17 33 0 0 0,-37 111 110 0 0,40-94-398 0 0,-112 236 410 0 0,-20-9-970 0 0,150-283-298 0 0,-23 42 0 0 0,-55 77-1 0 0,78-124-143 0 0,1 1-1 0 0,-1-2 1 0 0,0 1-1 0 0,-1-1 1 0 0,0 0-1 0 0,0-1 1 0 0,0 0-1 0 0,-1 0 1 0 0,0 0-1 0 0,-13 5 1 0 0,18-10-324 0 0,0-1 0 0 0,1 1 0 0 0,-1-1 0 0 0,-7 0 0 0 0,8 0 4 0 0,3 0 328 0 0,-1 0 0 0 0,1 0 0 0 0,-1-1-1 0 0,1 1 1 0 0,-1 0 0 0 0,1 0 0 0 0,0-1 0 0 0,-1 1 0 0 0,1 0 0 0 0,-1-1 0 0 0,1 1 0 0 0,0 0-1 0 0,-1-1 1 0 0,1 1 0 0 0,0-1 0 0 0,-1 1 0 0 0,1 0 0 0 0,0-1 0 0 0,0 1 0 0 0,-1-1 0 0 0,1 0 0 0 0,0 0-662 0 0,-6-10-6085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3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108 144 19175 0 0,'-4'-1'132'0'0,"0"0"0"0"0,0 0 0 0 0,0 0 0 0 0,0 0 0 0 0,0 1 0 0 0,0-1-1 0 0,0 1 1 0 0,0 0 0 0 0,0 0 0 0 0,-1 1 0 0 0,1-1 0 0 0,0 1 0 0 0,0 0 0 0 0,0 0 0 0 0,0 0 0 0 0,1 1-1 0 0,-1-1 1 0 0,0 1 0 0 0,1 0 0 0 0,-1 0 0 0 0,1 1 0 0 0,-1-1 0 0 0,1 0 0 0 0,0 1 0 0 0,0 0 0 0 0,-5 5-1 0 0,7-6 349 0 0,2-1-422 0 0,0 0 0 0 0,0 1-1 0 0,0-1 1 0 0,0 0 0 0 0,0 0-1 0 0,0 0 1 0 0,0 0-1 0 0,1 0 1 0 0,-1 0 0 0 0,0 0-1 0 0,1 0 1 0 0,-1 0 0 0 0,3 1-1 0 0,3 0 39 0 0,1 1 1 0 0,-1-1-1 0 0,1 0 0 0 0,0 0 0 0 0,0-1 0 0 0,12 1 1 0 0,49-4 300 0 0,4-5-173 0 0,0-3 0 0 0,82-22-1 0 0,-57 4 62 0 0,96-40 0 0 0,-112 30-1340 0 0,-47 19-122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4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78 12607 0 0,'57'-72'4154'0'0,"-53"66"563"0"0,-18 28-4548 0 0,1 0 1 0 0,1 1-1 0 0,1 1 0 0 0,-11 31 1 0 0,20-51-152 0 0,-56 149 69 0 0,-30 72 34 0 0,67-176-107 0 0,-47 76 0 0 0,-37 34 21 0 0,83-127-34 0 0,-88 158-56 0 0,61-100 38 0 0,4-16-1188 0 0,37-63 897 0 0,0-1-1 0 0,0 0 1 0 0,-1 0 0 0 0,-15 12 0 0 0,22-21-423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4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4 202 4143 0 0,'0'0'191'0'0,"-1"-1"-11"0"0,1 1-170 0 0,0-1 0 0 0,-1 1 1 0 0,1 0-1 0 0,0-1 0 0 0,0 1 0 0 0,-1 0 0 0 0,1 0 0 0 0,0-1 0 0 0,0 1 1 0 0,0 0-1 0 0,0-1 0 0 0,0 1 0 0 0,0-1 0 0 0,-1 1 0 0 0,1 0 1 0 0,0-1-1 0 0,0 1 0 0 0,0 0 0 0 0,0-1 0 0 0,0 1 0 0 0,0 0 1 0 0,0-1-1 0 0,1 1 0 0 0,-1-1 0 0 0,0 1 0 0 0,0 0 0 0 0,0-1 0 0 0,0 1 1 0 0,0 0-1 0 0,0-1 0 0 0,1 1 0 0 0,-1 0 0 0 0,0 0 0 0 0,0-1 1 0 0,1 1-1 0 0,-1-1 0 0 0,10-6 1441 0 0,-9 6-1099 0 0,5-2 720 0 0,0-1 0 0 0,0 2 0 0 0,0-1 0 0 0,1 0 0 0 0,-1 1 1 0 0,13-2-1 0 0,45-4 599 0 0,-39 5-1206 0 0,39-4 396 0 0,211-33 1791 0 0,-128 5-1408 0 0,-61 13-572 0 0,152-19 0 0 0,-223 40-1205 0 0,0 0 0 0 0,20 2-1 0 0,-33-1-739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4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1 12959 0 0,'-24'17'448'0'0,"2"0"-1"0"0,0 2 0 0 0,0 0 0 0 0,2 2 1 0 0,0 0-1 0 0,-24 36 0 0 0,3 3 1190 0 0,-44 90-1 0 0,30-32-652 0 0,-48 150-1 0 0,28-68-778 0 0,60-162-205 0 0,-2-1-1 0 0,-1-1 1 0 0,-34 49 0 0 0,42-71-54 0 0,-1 0 0 0 0,0-1 1 0 0,0 0-1 0 0,-1-1 0 0 0,-1-1 1 0 0,0 0-1 0 0,-1-1 0 0 0,0 0 1 0 0,0-1-1 0 0,-30 14 0 0 0,39-21 41 0 0,0-1 0 0 0,0 1 0 0 0,0-1 0 0 0,-7 0 0 0 0,-2 1 25 0 0,12-3 31 0 0,1 1-42 0 0,1-1 1 0 0,-1 0-1 0 0,1 1 1 0 0,-1-1 0 0 0,1 0-1 0 0,0 1 1 0 0,-1-1 0 0 0,1 0-1 0 0,0 0 1 0 0,0 0-1 0 0,-1 1 1 0 0,1-1 0 0 0,0 0-1 0 0,0 0 1 0 0,0 0 0 0 0,0 0-1 0 0,0 1 1 0 0,0-1-1 0 0,0 0 1 0 0,0 0 0 0 0,0 0-1 0 0,1 0 1 0 0,-1 1 0 0 0,0-1-1 0 0,0 0 1 0 0,1 0-1 0 0,-1 1 1 0 0,1-1 0 0 0,-1 0-1 0 0,0 0 1 0 0,2 0 0 0 0,-1-2 10 0 0,4-6-16 0 0,0 1 1 0 0,1-1-1 0 0,0 1 1 0 0,0 0 0 0 0,1 0-1 0 0,0 1 1 0 0,0 0 0 0 0,15-11-1 0 0,7-3-127 0 0,36-18 0 0 0,-58 35 106 0 0,3-2 4 0 0,0 0-1 0 0,0 1 0 0 0,0 0 1 0 0,1 1-1 0 0,0 0 1 0 0,0 0-1 0 0,0 1 0 0 0,0 1 1 0 0,18-2-1 0 0,-28 4 24 0 0,1 0-1 0 0,0 0 1 0 0,-1 0 0 0 0,1 0-1 0 0,-1 1 1 0 0,1-1-1 0 0,0 1 1 0 0,-1-1 0 0 0,1 1-1 0 0,-1-1 1 0 0,0 1-1 0 0,1 0 1 0 0,-1 0-1 0 0,1-1 1 0 0,-1 1 0 0 0,0 0-1 0 0,0 0 1 0 0,1 1-1 0 0,-1-1 1 0 0,0 0 0 0 0,0 0-1 0 0,0 0 1 0 0,0 1-1 0 0,0-1 1 0 0,-1 1 0 0 0,1-1-1 0 0,0 0 1 0 0,-1 1-1 0 0,1-1 1 0 0,-1 1 0 0 0,1 0-1 0 0,-1 1 1 0 0,2 6 14 0 0,-1 0-1 0 0,-1 0 1 0 0,0 0 0 0 0,-1 15 0 0 0,0-12-6 0 0,-6 46 56 0 0,3-29-50 0 0,4-29-15 0 0,-1 2 3 0 0,1 0 1 0 0,0 0 0 0 0,0 0 0 0 0,0 0 0 0 0,0 0 0 0 0,0 0-1 0 0,0 0 1 0 0,0 0 0 0 0,1 0 0 0 0,0 3 0 0 0,-1-4-49 0 0,1 0 0 0 0,-1-1 1 0 0,0 1-1 0 0,0 0 1 0 0,0-1-1 0 0,1 1 1 0 0,-1-1-1 0 0,0 1 0 0 0,1 0 1 0 0,-1-1-1 0 0,0 1 1 0 0,1-1-1 0 0,-1 1 1 0 0,1-1-1 0 0,-1 1 0 0 0,1-1 1 0 0,-1 1-1 0 0,1-1 1 0 0,-1 1-1 0 0,1-1 1 0 0,-1 0-1 0 0,1 1 1 0 0,0-1-1 0 0,-1 0 0 0 0,2 1 1 0 0,0-1-295 0 0,9 5-1341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4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37 8287 0 0,'0'0'756'0'0,"2"0"-622"0"0,22 2-545 0 0,14 4 4326 0 0,-22-3-537 0 0,31 2 1 0 0,-38-5-3275 0 0,-1-1 1 0 0,0 0-1 0 0,0 0 1 0 0,0-1-1 0 0,0 0 1 0 0,0-1-1 0 0,-1 0 1 0 0,1 0-1 0 0,-1 0 1 0 0,14-10-1 0 0,-20 13-103 0 0,-1 0 0 0 0,0 0 0 0 0,0 0 0 0 0,0 0 0 0 0,1 0 0 0 0,-1 0 1 0 0,0-1-1 0 0,0 1 0 0 0,0 0 0 0 0,1 0 0 0 0,-1 0 0 0 0,0 0 0 0 0,0-1 0 0 0,0 1 0 0 0,0 0 0 0 0,0 0 0 0 0,1-1 0 0 0,-1 1 0 0 0,0 0 0 0 0,0 0 0 0 0,0 0 0 0 0,0-1 0 0 0,0 1 0 0 0,0 0 0 0 0,0 0 1 0 0,0-1-1 0 0,0 1 0 0 0,0 0 0 0 0,0 0 0 0 0,0-1 0 0 0,0 1 0 0 0,0 0 0 0 0,0 0 0 0 0,0-1 0 0 0,0 1 0 0 0,0 0 0 0 0,0 0 0 0 0,0-1 0 0 0,-1 1 0 0 0,1 0 0 0 0,0 0 0 0 0,0 0 0 0 0,0-1 0 0 0,0 1 0 0 0,0 0 1 0 0,-1 0-1 0 0,1 0 0 0 0,0 0 0 0 0,0-1 0 0 0,0 1 0 0 0,-1 0 0 0 0,-10-6-64 0 0,11 6 54 0 0,-5-1-29 0 0,1 0 0 0 0,-1 0 0 0 0,0 0 0 0 0,1 1-1 0 0,-1-1 1 0 0,0 1 0 0 0,1 0 0 0 0,-1 1 0 0 0,1-1 0 0 0,-1 1 0 0 0,0 0 0 0 0,1 0 0 0 0,-1 0 0 0 0,-7 4 0 0 0,-8 4 2 0 0,-34 20 1 0 0,47-25 65 0 0,-12 7 65 0 0,1 1 0 0 0,0 1 1 0 0,1 0-1 0 0,1 1 0 0 0,-22 24 0 0 0,30-28-44 0 0,0 0-1 0 0,0 0 1 0 0,2 0-1 0 0,-1 1 1 0 0,1 0-1 0 0,1 0 1 0 0,0 1-1 0 0,0-1 1 0 0,1 1-1 0 0,-5 24 1 0 0,9-33-51 0 0,-1-1 0 0 0,1 1 0 0 0,0-1 1 0 0,0 1-1 0 0,0 0 0 0 0,0-1 1 0 0,1 1-1 0 0,-1-1 0 0 0,0 1 0 0 0,1 0 1 0 0,0-1-1 0 0,0 1 0 0 0,0-1 1 0 0,0 0-1 0 0,0 1 0 0 0,0-1 0 0 0,1 0 1 0 0,-1 0-1 0 0,1 1 0 0 0,-1-1 1 0 0,5 3-1 0 0,-2-2-82 0 0,-1 0 0 0 0,1-1 0 0 0,1 1 0 0 0,-1-1-1 0 0,0 0 1 0 0,1 0 0 0 0,-1-1 0 0 0,1 1 0 0 0,-1-1 0 0 0,1 0 0 0 0,7 1 0 0 0,18-1-1730 0 0,4-3-4843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4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97 118 6447 0 0,'-46'52'587'0'0,"1"0"3813"0"0,45-52-4314 0 0,0 0 1 0 0,-1 1-1 0 0,1-1 0 0 0,0 0 1 0 0,-1 0-1 0 0,1 1 0 0 0,0-1 1 0 0,-1 0-1 0 0,1 1 0 0 0,0-1 1 0 0,0 0-1 0 0,-1 1 0 0 0,1-1 1 0 0,0 1-1 0 0,0-1 0 0 0,0 0 1 0 0,-1 1-1 0 0,1-1 0 0 0,0 1 1 0 0,0-1-1 0 0,0 1 0 0 0,0-1 1 0 0,0 0-1 0 0,0 1 0 0 0,0-1 1 0 0,0 1-1 0 0,0-1 0 0 0,0 1 1 0 0,0-1-1 0 0,0 1 0 0 0,0-1 1 0 0,1 0-1 0 0,-1 1 0 0 0,0-1 1 0 0,0 1-1 0 0,0-1 0 0 0,0 0 1 0 0,1 1-1 0 0,-1-1 0 0 0,0 0 1 0 0,1 1-1 0 0,-1-1 0 0 0,0 0 1 0 0,1 1-1 0 0,-1-1 0 0 0,0 0 1 0 0,1 1-1 0 0,-1-1 0 0 0,0 0 1 0 0,1 0-1 0 0,-1 0 0 0 0,1 1 1 0 0,-1-1-1 0 0,0 0 0 0 0,1 0 1 0 0,-1 0-1 0 0,1 0 0 0 0,-1 0 1 0 0,1 0-1 0 0,-1 0 0 0 0,1 0 1 0 0,-1 0-1 0 0,1 0 0 0 0,2 0-13 0 0,1 1-1 0 0,-1-1 0 0 0,1-1 1 0 0,-1 1-1 0 0,1 0 1 0 0,-1-1-1 0 0,0 0 0 0 0,1 1 1 0 0,-1-1-1 0 0,0-1 1 0 0,1 1-1 0 0,-1 0 0 0 0,5-4 1 0 0,4-3-72 0 0,-1 0 0 0 0,12-10 0 0 0,-8 5 65 0 0,214-150 4518 0 0,-225 160-4444 0 0,0 1-1 0 0,0 0 1 0 0,0 0 0 0 0,0 0 0 0 0,0 1 0 0 0,0-1-1 0 0,1 1 1 0 0,-1 0 0 0 0,0 0 0 0 0,1 0 0 0 0,-1 1 0 0 0,1 0-1 0 0,6 0 1 0 0,-10 0 43 0 0,9 9 238 0 0,-7-2-396 0 0,-1 0 0 0 0,0 0 0 0 0,0 0 1 0 0,-1 0-1 0 0,0 0 0 0 0,0 9 0 0 0,-3 46 25 0 0,1-50-70 0 0,0 0 0 0 0,0 0 0 0 0,1 0-1 0 0,1 1 1 0 0,0-1 0 0 0,1-1 0 0 0,0 1-1 0 0,5 14 1 0 0,-5-20-249 0 0,1-1-1 0 0,0 0 1 0 0,0 0 0 0 0,0 0-1 0 0,1 0 1 0 0,0 0 0 0 0,0-1-1 0 0,0 0 1 0 0,0 0 0 0 0,1 0-1 0 0,0 0 1 0 0,0 0 0 0 0,0-1 0 0 0,0 0-1 0 0,0 0 1 0 0,0-1 0 0 0,10 4-1 0 0,6-2-1610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5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11055 0 0,'0'0'852'0'0,"3"0"-560"0"0,176-7 7662 0 0,192-27-3180 0 0,-237 18-3894 0 0,-129 16-960 0 0,0-1 0 0 0,1 1 1 0 0,-1 0-1 0 0,0 0 0 0 0,0 0 0 0 0,1 1 0 0 0,-1-1 0 0 0,0 2 0 0 0,7 1 0 0 0,-12-3-52 0 0,1 1-1 0 0,-1-1 1 0 0,0 1-1 0 0,1-1 1 0 0,-1 1-1 0 0,0-1 1 0 0,1 1-1 0 0,-1-1 1 0 0,0 1-1 0 0,0-1 1 0 0,1 1-1 0 0,-1 0 0 0 0,0-1 1 0 0,0 1-1 0 0,0-1 1 0 0,0 1-1 0 0,0 0 1 0 0,0-1-1 0 0,0 2 1 0 0,0-1-625 0 0,1 12-7165 0 0</inkml:trace>
  <inkml:trace contextRef="#ctx0" brushRef="#br0" timeOffset="1">778 72 9215 0 0,'0'0'831'0'0,"10"-1"3101"0"0,-5 1-3484 0 0,-1 1 1 0 0,0 0-1 0 0,0 0 0 0 0,0 1 0 0 0,0-1 1 0 0,0 1-1 0 0,-1 0 0 0 0,1 0 1 0 0,0 0-1 0 0,-1 1 0 0 0,5 3 0 0 0,-4-2-224 0 0,-1 0-1 0 0,1-1 1 0 0,-1 2-1 0 0,0-1 1 0 0,-1 0-1 0 0,1 0 1 0 0,-1 1-1 0 0,3 6 0 0 0,1 8-357 0 0,-2-1-1 0 0,0 1 0 0 0,0-1 0 0 0,0 25 0 0 0,4 23 387 0 0,-7-60-341 0 0,0-1-1 0 0,1 0 1 0 0,-1 0 0 0 0,1 0 0 0 0,0 0 0 0 0,1 0 0 0 0,-1-1-1 0 0,6 9 1 0 0,-7-12-69 0 0,1 1-1 0 0,0 0 1 0 0,0 0 0 0 0,0-1-1 0 0,0 1 1 0 0,0-1-1 0 0,0 0 1 0 0,0 0-1 0 0,1 0 1 0 0,-1 0 0 0 0,0 0-1 0 0,1 0 1 0 0,-1 0-1 0 0,0-1 1 0 0,1 1 0 0 0,-1-1-1 0 0,1 0 1 0 0,-1 0-1 0 0,1 1 1 0 0,3-2 0 0 0,14-1-2066 0 0,3-5-3266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2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78 2759 0 0,'0'0'126'0'0,"2"-1"231"0"0,6-8 5811 0 0,-2 2-2371 0 0,-8 6-3351 0 0,-1 1-330 0 0,1 0 1 0 0,-1 0 0 0 0,0 0-1 0 0,0 0 1 0 0,0 1 0 0 0,0-1 0 0 0,0 1-1 0 0,1 0 1 0 0,-1 0 0 0 0,-4 2-1 0 0,-4 1 259 0 0,9-4-47 0 0,-6 5 4888 0 0,34-12-4979 0 0,32-14 1 0 0,-35 12-201 0 0,7-1 102 0 0,2 2 0 0 0,60-10-1 0 0,-89 18-93 0 0,0-1-1 0 0,0 0 0 0 0,0 1 1 0 0,1 0-1 0 0,-1 0 0 0 0,0 0 1 0 0,0 0-1 0 0,0 0 0 0 0,1 1 1 0 0,-1-1-1 0 0,0 1 1 0 0,0 0-1 0 0,0 0 0 0 0,0 0 1 0 0,0 0-1 0 0,0 1 0 0 0,3 1 1 0 0,-5-1-30 0 0,1-1 1 0 0,-1 0-1 0 0,0 0 0 0 0,0 1 1 0 0,0-1-1 0 0,-1 1 0 0 0,1-1 1 0 0,0 1-1 0 0,0-1 0 0 0,-1 1 1 0 0,1-1-1 0 0,-1 1 0 0 0,1 0 1 0 0,-1-1-1 0 0,0 1 1 0 0,0 3-1 0 0,1-2-3 0 0,0 12-1 0 0,-4-1 31 0 0,0-10-32 0 0,1 1-1 0 0,0-1 0 0 0,-1 0 0 0 0,0 0 0 0 0,0 0 0 0 0,-1-1 0 0 0,1 1 0 0 0,-1-1 0 0 0,1 0 0 0 0,-1 1 0 0 0,0-2 0 0 0,0 1 0 0 0,0 0 0 0 0,-1-1 0 0 0,-7 3 0 0 0,-7 3-12 0 0,-1-1 0 0 0,-26 5 0 0 0,14-4-145 0 0,5-2-113 0 0,0 1 0 0 0,-40 17 0 0 0,34-5 51 0 0,32-18 138 0 0,-1 1-152 0 0,2-2 215 0 0,0 0 0 0 0,-1 0 0 0 0,1 0 0 0 0,0 0 0 0 0,0 1 0 0 0,0-1 0 0 0,0 0-1 0 0,0 0 1 0 0,0 1 0 0 0,-1-1 0 0 0,1 0 0 0 0,0 0 0 0 0,0 0 0 0 0,0 1 0 0 0,0-1 0 0 0,0 0 0 0 0,0 0 0 0 0,0 1-1 0 0,0-1 1 0 0,0 0 0 0 0,0 0 0 0 0,0 1 0 0 0,0-1 0 0 0,0 0 0 0 0,0 0 0 0 0,0 1 0 0 0,0-1 0 0 0,0 0 0 0 0,0 0-1 0 0,1 0 1 0 0,-1 1 0 0 0,0-1 0 0 0,0 0 0 0 0,0 0 0 0 0,0 0 0 0 0,0 1 0 0 0,1-1 0 0 0,-1 0 0 0 0,0 0 0 0 0,0 0-1 0 0,0 0 1 0 0,0 1 0 0 0,1-1 0 0 0,-1 0 0 0 0,0 0 0 0 0,0 0 0 0 0,1 0 0 0 0,-1 0 0 0 0,0 0 0 0 0,0 0 0 0 0,1 1-1 0 0,22 5-66 0 0,28-1 132 0 0,27-8 171 0 0,-34 1-54 0 0,-15 0-46 0 0,-15 1-21 0 0,0 0 0 0 0,-1 1 0 0 0,1 1 1 0 0,-1 0-1 0 0,27 6 0 0 0,-39-7-102 0 0,0 0 0 0 0,-1 0 0 0 0,1 0 0 0 0,-1 0 0 0 0,1 1 0 0 0,-1-1-1 0 0,1 0 1 0 0,-1 0 0 0 0,1 1 0 0 0,-1-1 0 0 0,1 0 0 0 0,-1 1 0 0 0,1-1 0 0 0,-1 0 0 0 0,1 1 0 0 0,0 0 0 0 0,5 2 132 0 0,-7-1-78 0 0,-1 10-35 0 0,-5 2 19 0 0,1-4-40 0 0,-2 0 0 0 0,1 0-1 0 0,-1-1 1 0 0,-1 0-1 0 0,1-1 1 0 0,-2 0 0 0 0,1 0-1 0 0,-1-1 1 0 0,0 0-1 0 0,-17 8 1 0 0,-9 3-24 0 0,-71 22-1 0 0,61-24-44 0 0,-51 13-212 0 0,85-25 208 0 0,10-3-19 0 0,17-1-3801 0 0,2 0-750 0 0,3 0-1210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4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0,'0'0'288'0'0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4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1136 41 4607 0 0,'39'-19'-350'0'0,"-22"11"2435"0"0,6-4 4326 0 0,-43 11-3446 0 0,8 3-2421 0 0,-1 2 1 0 0,1 0-1 0 0,1 0 1 0 0,-16 8-1 0 0,-10 4 113 0 0,3-3-177 0 0,-112 43 600 0 0,113-41-1030 0 0,1 2 0 0 0,-40 27 0 0 0,-204 141-63 0 0,25-9-119 0 0,219-149 143 0 0,0 1-1 0 0,2 2 1 0 0,1 1 0 0 0,2 1-1 0 0,-29 44 1 0 0,51-69 29 0 0,1 0 0 0 0,0 0 0 0 0,0 0 0 0 0,1 0 0 0 0,0 1 0 0 0,1 0 0 0 0,-1-1 0 0 0,-1 14 0 0 0,4-17-36 0 0,-1 0 1 0 0,1 0 0 0 0,1-1-1 0 0,-1 1 1 0 0,0 0 0 0 0,1 0-1 0 0,0 0 1 0 0,0-1 0 0 0,0 1-1 0 0,0-1 1 0 0,1 1-1 0 0,0-1 1 0 0,-1 1 0 0 0,1-1-1 0 0,0 0 1 0 0,0 0 0 0 0,1 1-1 0 0,-1-2 1 0 0,1 1 0 0 0,3 3-1 0 0,0-1 3 0 0,0 0 0 0 0,0-1 0 0 0,0 0 0 0 0,1 0-1 0 0,0 0 1 0 0,11 4 0 0 0,45 12 63 0 0,-37-13-60 0 0,0-1-103 0 0,0-1-1 0 0,1-1 1 0 0,-1-2-1 0 0,1 0 0 0 0,40-3 1 0 0,-38-2-2216 0 0,35-7-1 0 0,-37 3-3726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4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54 7367 0 0,'58'-54'9240'0'0,"-69"55"-8120"0"0,2 0-917 0 0,0 0-1 0 0,0 1 1 0 0,0 1-1 0 0,0 0 1 0 0,0 0 0 0 0,1 0-1 0 0,-8 5 1 0 0,-55 36 480 0 0,50-29-580 0 0,1 2 1 0 0,-31 30-1 0 0,-30 44 107 0 0,78-87-210 0 0,-2 2 0 0 0,0 0-1 0 0,0 0 1 0 0,1 1-1 0 0,0 0 1 0 0,-5 10 0 0 0,9-16 0 0 0,-1 1 0 0 0,0 0 1 0 0,1-1-1 0 0,-1 1 1 0 0,1 0-1 0 0,-1 0 1 0 0,1 0-1 0 0,0-1 1 0 0,0 1-1 0 0,0 0 1 0 0,0 0-1 0 0,0 0 0 0 0,0 0 1 0 0,0-1-1 0 0,1 1 1 0 0,-1 0-1 0 0,1 0 1 0 0,-1 0-1 0 0,1-1 1 0 0,0 1-1 0 0,0 0 1 0 0,0-1-1 0 0,0 1 1 0 0,0-1-1 0 0,0 1 0 0 0,0-1 1 0 0,0 1-1 0 0,3 1 1 0 0,1 0 11 0 0,-1 0-1 0 0,1 0 1 0 0,0-1 0 0 0,0 1-1 0 0,0-1 1 0 0,1-1 0 0 0,-1 1 0 0 0,1-1-1 0 0,-1 0 1 0 0,0 0 0 0 0,1 0-1 0 0,0-1 1 0 0,-1 0 0 0 0,1 0 0 0 0,10-1-1 0 0,2-2 32 0 0,0 0-1 0 0,0-1 1 0 0,26-10-1 0 0,-32 10-34 0 0,1-1 0 0 0,-1-1 1 0 0,0 0-1 0 0,-1 0 0 0 0,0-1 0 0 0,0-1 0 0 0,0 1 0 0 0,14-16 0 0 0,-20 18-12 0 0,-1 1-1 0 0,0-1 1 0 0,0 0 0 0 0,-1-1-1 0 0,1 1 1 0 0,-1-1-1 0 0,0 0 1 0 0,-1 1 0 0 0,1-1-1 0 0,-1 0 1 0 0,-1-1 0 0 0,1 1-1 0 0,-1 0 1 0 0,0 0-1 0 0,0-1 1 0 0,-1 1 0 0 0,1-1-1 0 0,-2 1 1 0 0,0-11 0 0 0,0 11-228 0 0,-1 0 0 0 0,1 0 0 0 0,-1 0 0 0 0,0 0 0 0 0,0 0 0 0 0,-1 0 0 0 0,0 1 0 0 0,0-1 0 0 0,0 1 1 0 0,-1 0-1 0 0,0 0 0 0 0,-6-7 0 0 0,2 6-1139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4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95 13447 0 0,'2'-9'1216'0'0,"2"-7"751"0"0,-13 22-1263 0 0,5-3-606 0 0,0 0-1 0 0,1 1 1 0 0,0-1 0 0 0,-1 1-1 0 0,1 0 1 0 0,1 0 0 0 0,-1 0-1 0 0,1 0 1 0 0,-1 1 0 0 0,1-1 0 0 0,1 1-1 0 0,-1-1 1 0 0,-1 7 0 0 0,-2 10 116 0 0,-4 36 0 0 0,6-36-81 0 0,-9 64 303 0 0,-28 165 776 0 0,39-247-936 0 0,1 1-1 0 0,-1-1 0 0 0,1 0 1 0 0,0 1-1 0 0,0-1 1 0 0,0 6-1 0 0,11-13 316 0 0,1-5-438 0 0,-1 0 0 0 0,0 0 1 0 0,0-1-1 0 0,-1 0 0 0 0,-1-1 1 0 0,10-13-1 0 0,10-10 7 0 0,42-49 189 0 0,-28 32-71 0 0,83-77-1 0 0,93-69-724 0 0,-215 193 91 0 0,8-6-71 0 0,-2 3-2817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4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4 8287 0 0,'0'0'382'0'0,"2"0"-8"0"0,4-3-2 0 0,-5 3 880 0 0,-2 2 411 0 0,-10 14-524 0 0,0-2 1 0 0,-1 1-1 0 0,0-1 1 0 0,-22 18-1 0 0,-66 47-10 0 0,25-21-224 0 0,-116 120 95 0 0,158-142-962 0 0,2 2 1 0 0,1 1 0 0 0,-31 55-1 0 0,54-82-33 0 0,1 0-1 0 0,1 0 1 0 0,-1 1 0 0 0,2-1-1 0 0,0 1 1 0 0,0 0-1 0 0,2 0 1 0 0,-3 27 0 0 0,4-32 0 0 0,2 1 0 0 0,-1-1 1 0 0,1 1-1 0 0,0-1 1 0 0,1 0-1 0 0,0 1 1 0 0,0-1-1 0 0,1 0 0 0 0,0 0 1 0 0,1 0-1 0 0,-1-1 1 0 0,1 1-1 0 0,1-1 0 0 0,0 0 1 0 0,6 8-1 0 0,-6-10-31 0 0,0 1 1 0 0,1-1-1 0 0,-1 0 0 0 0,1 0 0 0 0,1-1 0 0 0,-1 1 1 0 0,0-2-1 0 0,1 1 0 0 0,0-1 0 0 0,0 0 0 0 0,10 3 1 0 0,-12-4-500 0 0,0-1 0 0 0,1 0 1 0 0,0 0-1 0 0,-1-1 0 0 0,10 0 1 0 0,2-1-6035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4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13103 0 0,'0'0'598'0'0,"-1"0"-10"0"0,-1 0-562 0 0,-1 0 0 0 0,1 0 0 0 0,0 0 0 0 0,0 1 0 0 0,0-1 1 0 0,0 1-1 0 0,0-1 0 0 0,0 1 0 0 0,0 0 0 0 0,0 0 0 0 0,0 0 0 0 0,0 0 1 0 0,0 0-1 0 0,0 1 0 0 0,0-1 0 0 0,1 0 0 0 0,-2 3 0 0 0,0-1 166 0 0,0 1-1 0 0,0-1 0 0 0,1 1 0 0 0,0 0 0 0 0,0 0 0 0 0,0 0 1 0 0,0 0-1 0 0,-1 5 0 0 0,0 1 203 0 0,1 0 0 0 0,0 0 1 0 0,0 1-1 0 0,1-1 0 0 0,1 1 0 0 0,0 18 0 0 0,4-6-175 0 0,0 0 0 0 0,1 0 0 0 0,1-1-1 0 0,1 0 1 0 0,2 0 0 0 0,0 0 0 0 0,1-1 0 0 0,0-1-1 0 0,2 0 1 0 0,1 0 0 0 0,0-1 0 0 0,2 0 0 0 0,0-2-1 0 0,1 0 1 0 0,0 0 0 0 0,2-2 0 0 0,0 0 0 0 0,28 18-1 0 0,-16-13-149 0 0,-14-9-44 0 0,0-1 1 0 0,1 0-1 0 0,0-1 0 0 0,34 12 0 0 0,-48-20-271 0 0,0-1-1 0 0,1 1 0 0 0,-1-1 1 0 0,0 1-1 0 0,0-1 0 0 0,1 0 1 0 0,-1 0-1 0 0,0 0 1 0 0,0-1-1 0 0,5 0 0 0 0,17-9-7652 0 0,-14 3 2263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4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29 5983 0 0,'-1'-8'-164'0'0,"0"-13"3920"0"0,-8 29-600 0 0,-1 3-2299 0 0,0-1-1 0 0,-11 17 0 0 0,-8 10 169 0 0,-255 243 4089 0 0,200-201-4669 0 0,32-30-67 0 0,-73 54-1 0 0,62-61-416 0 0,-13 8-119 0 0,75-49-61 0 0,18 0-6091 0 0,3-5-540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4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13359 0 0,'0'0'1210'0'0,"1"2"-868"0"0,12 22 1366 0 0,0 0 0 0 0,2-1-1 0 0,32 39 1 0 0,13 20-203 0 0,-59-80-1492 0 0,1 0-1 0 0,-1 1 1 0 0,0-1 0 0 0,1 1 0 0 0,-1 0-1 0 0,-1-1 1 0 0,1 1 0 0 0,0 0-1 0 0,-1 0 1 0 0,1-1 0 0 0,-1 1-1 0 0,0 0 1 0 0,0 0 0 0 0,0 0-1 0 0,0-1 1 0 0,0 1 0 0 0,-1 3-1 0 0,-1-1-42 0 0,1-1 0 0 0,-1 0 0 0 0,0 0-1 0 0,0 0 1 0 0,0 0 0 0 0,0-1 0 0 0,-1 1-1 0 0,0-1 1 0 0,1 1 0 0 0,-5 3 0 0 0,-1 0-43 0 0,-1 0 1 0 0,0 0-1 0 0,0 0 1 0 0,0-1-1 0 0,-1-1 1 0 0,0 0 0 0 0,-21 8-1 0 0,25-11 51 0 0,-1 0 0 0 0,1-1 0 0 0,-1 0 0 0 0,-10 1 0 0 0,15-2-155 0 0,1 0-1 0 0,-1-1 1 0 0,0 1 0 0 0,1 0-1 0 0,-1 0 1 0 0,1-1-1 0 0,-1 1 1 0 0,0-1 0 0 0,1 1-1 0 0,-3-2 1 0 0,3 1-73 0 0,1 1 1 0 0,-1 0-1 0 0,1-1 1 0 0,-1 1-1 0 0,1-1 0 0 0,-1 1 1 0 0,1-1-1 0 0,-1 0 1 0 0,1 1-1 0 0,0-1 1 0 0,-1 1-1 0 0,1-1 0 0 0,0 0 1 0 0,0 1-1 0 0,0-1 1 0 0,-1 1-1 0 0,1-1 1 0 0,0 0-1 0 0,0 0 0 0 0,0 1 1 0 0,0-1-1 0 0,0 0 1 0 0,0 1-1 0 0,0-1 0 0 0,0 0 1 0 0,1 0-1 0 0,2-10-5698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4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4143 0 0,'0'0'319'0'0,"-2"2"-210"0"0,-4 8 739 0 0,-1 1-1 0 0,1-1 0 0 0,-7 19 1 0 0,13-28-307 0 0,-1 0-372 0 0,1 0 1 0 0,0 0-1 0 0,0 0 1 0 0,0 0-1 0 0,0 0 1 0 0,0 0-1 0 0,0 0 0 0 0,0 0 1 0 0,0 0-1 0 0,0 0 1 0 0,0 0-1 0 0,0-1 0 0 0,1 1 1 0 0,-1 0-1 0 0,0 0 1 0 0,1 0-1 0 0,-1 0 0 0 0,1 1 1 0 0,9 17 2059 0 0,-10-18-2284 0 0,39 65 4641 0 0,-23-41-2872 0 0,21 43 1 0 0,1 29-734 0 0,3 8-249 0 0,-39-100-832 0 0,1 0-1 0 0,-1 0 0 0 0,1-1 1 0 0,0 1-1 0 0,1 0 0 0 0,-1-1 1 0 0,1 0-1 0 0,6 6 0 0 0,-8-9 28 0 0,-1 1-1 0 0,1-1 1 0 0,0 0-1 0 0,0 0 1 0 0,0 0-1 0 0,0 0 0 0 0,0 0 1 0 0,0-1-1 0 0,0 1 1 0 0,0 0-1 0 0,0-1 0 0 0,0 0 1 0 0,0 1-1 0 0,0-1 1 0 0,0 0-1 0 0,1 0 1 0 0,-1 0-1 0 0,0 0 0 0 0,0-1 1 0 0,0 1-1 0 0,0-1 1 0 0,0 1-1 0 0,0-1 0 0 0,4-1 1 0 0,6-5-1894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4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31 6447 0 0,'0'0'12300'0'0,"7"-7"-10944"0"0,-3 2-988 0 0,3-1-50 0 0,20-6 1681 0 0,-28 22-1932 0 0,-3 0-40 0 0,-1 0-1 0 0,0 0 0 0 0,-8 10 1 0 0,-3 4 42 0 0,-195 384 910 0 0,190-358-954 0 0,2 1-1 0 0,3 1 1 0 0,2 1-1 0 0,2 0 1 0 0,2 1-1 0 0,-3 77 0 0 0,13-47-400 0 0,1-43-299 0 0,-6 67 0 0 0,4-96 470 0 0,-1-1 0 0 0,-1 1 0 0 0,0 0 0 0 0,0-1-1 0 0,-1 0 1 0 0,-1 0 0 0 0,0 0 0 0 0,0 0 0 0 0,-1-1 0 0 0,-8 11 0 0 0,9-15 110 0 0,0 0 0 0 0,0 0 0 0 0,0-1 1 0 0,-1 0-1 0 0,0 0 0 0 0,0-1 0 0 0,-10 6 2150 0 0,27-12-1938 0 0,11-10-1944 0 0,-10 3 691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2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1375 0 0,'3'1'3704'0'0,"1"2"-2192"0"0,0-1 0 0 0,1 0 0 0 0,-1 0-1 0 0,1 0 1 0 0,0-1 0 0 0,9 2 0 0 0,-5-1-503 0 0,-1-2 0 0 0,1 1 1 0 0,12-2-1 0 0,6-2-990 0 0,44-12-1 0 0,-37 7 921 0 0,164-42 148 0 0,6 0 38 0 0,-189 47-1047 0 0,303-60 1099 0 0,-210 42-2233 0 0,-105 20 721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4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12095 0 0,'0'11'206'0'0,"0"0"-1"0"0,0 1 1 0 0,1-1-1 0 0,1 0 1 0 0,-1 0-1 0 0,7 18 0 0 0,27 64-163 0 0,-28-74 168 0 0,100 201 573 0 0,15-6 1633 0 0,-114-200-2089 0 0,76 139 2077 0 0,-64-111-1363 0 0,27 81 0 0 0,-39-99-713 0 0,-2 1 0 0 0,-1-1 1 0 0,-2 1-1 0 0,2 47 1 0 0,-5-53-194 0 0,-1-1 1 0 0,-1 0-1 0 0,-1 0 1 0 0,-1 0-1 0 0,0 0 1 0 0,-1 0 0 0 0,-12 27-1 0 0,6-24-61 0 0,0-1 0 0 0,-1 0 0 0 0,-20 26 0 0 0,-51 51 212 0 0,58-69-264 0 0,9-12-1203 0 0,-1 0-1 0 0,0-1 1 0 0,-1-1 0 0 0,-22 12 0 0 0,28-18-305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4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433 215 9071 0 0,'-13'14'413'0'0,"8"-8"-315"0"0,0 0 1 0 0,0 1-1 0 0,1-1 0 0 0,-1 1 1 0 0,-4 11-1 0 0,8-16 1993 0 0,11-8-1331 0 0,-6 5-606 0 0,11-9 497 0 0,-1-1-1 0 0,18-17 1 0 0,-12 10-19 0 0,25-26 1060 0 0,-40 38-1510 0 0,-1 1 0 0 0,1-1 0 0 0,-1 1 1 0 0,4-8-1 0 0,-1 1 50 0 0,-6 10-185 0 0,0-1-1 0 0,1 0 1 0 0,-1 1 0 0 0,-1-1 0 0 0,1 0-1 0 0,0 0 1 0 0,-1 0 0 0 0,1 1 0 0 0,-1-1-1 0 0,0 0 1 0 0,0-6 0 0 0,-1 3 98 0 0,1 0 1 0 0,-1 1-1 0 0,-3-12 1 0 0,3 14-95 0 0,0 0 0 0 0,-1 1 0 0 0,1 0 1 0 0,0-1-1 0 0,-1 1 0 0 0,1 0 0 0 0,-1 0 1 0 0,0-1-1 0 0,1 1 0 0 0,-1 1 1 0 0,0-1-1 0 0,-1 0 0 0 0,1 0 0 0 0,0 1 1 0 0,0-1-1 0 0,-1 1 0 0 0,1 0 0 0 0,0 0 1 0 0,-1 0-1 0 0,0 0 0 0 0,1 0 1 0 0,-1 0-1 0 0,1 1 0 0 0,-1-1 0 0 0,0 1 1 0 0,-3-1-1 0 0,-6 1-40 0 0,-1 0-1 0 0,1 1 1 0 0,0 0 0 0 0,-16 4 0 0 0,23-4-19 0 0,-3 2-13 0 0,-1-1 0 0 0,0 1 0 0 0,1 1-1 0 0,0-1 1 0 0,0 1 0 0 0,0 1 0 0 0,0 0 0 0 0,1 0-1 0 0,0 0 1 0 0,0 1 0 0 0,0 0 0 0 0,-8 10-1 0 0,-7 9-111 0 0,-35 56-1 0 0,54-76 133 0 0,-7 10-3 0 0,-128 205-368 0 0,134-211 361 0 0,-13 18-44 0 0,3 1 0 0 0,0 1 0 0 0,-16 50-1 0 0,28-65 56 0 0,2-13 1 0 0,1 0-1 0 0,-1 0 1 0 0,1 0-1 0 0,-1 0 1 0 0,0-1-1 0 0,1 1 1 0 0,-1 0-1 0 0,1 0 1 0 0,0-1-1 0 0,-1 1 1 0 0,1 0-1 0 0,0-1 1 0 0,-1 1-1 0 0,1-1 1 0 0,0 1 0 0 0,-1-1-1 0 0,1 1 1 0 0,0-1-1 0 0,0 1 1 0 0,0-1-1 0 0,0 0 1 0 0,-1 0-1 0 0,1 1 1 0 0,0-1-1 0 0,0 0 1 0 0,0 0-1 0 0,0 0 1 0 0,0 0-1 0 0,0 0 1 0 0,0 0-1 0 0,0 0 1 0 0,-1 0-1 0 0,1 0 1 0 0,0 0-1 0 0,2-1 1 0 0,2 0 6 0 0,1-1 0 0 0,-1 1 0 0 0,1-1 0 0 0,7-4 0 0 0,28-18 38 0 0,-1-1 0 0 0,50-42 0 0 0,-8 7 12 0 0,103-67 109 0 0,-183 126 1487 0 0,-4 3-1286 0 0,-40 54 212 0 0,3 1-1 0 0,-59 118 1 0 0,98-174-573 0 0,-1 0 0 0 0,0 1 0 0 0,1-1-1 0 0,0 0 1 0 0,-1 1 0 0 0,1-1 0 0 0,0 0 0 0 0,-1 1-1 0 0,1-1 1 0 0,0 2 0 0 0,0-2-20 0 0,1 0 1 0 0,-1 0-1 0 0,0-1 1 0 0,1 1-1 0 0,-1 0 0 0 0,1 0 1 0 0,-1-1-1 0 0,0 1 0 0 0,1 0 1 0 0,0-1-1 0 0,-1 1 1 0 0,1 0-1 0 0,-1-1 0 0 0,1 1 1 0 0,0-1-1 0 0,-1 1 0 0 0,1-1 1 0 0,0 1-1 0 0,0-1 0 0 0,-1 1 1 0 0,1-1-1 0 0,0 0 1 0 0,0 1-1 0 0,0-1 0 0 0,0 0 1 0 0,-1 0-1 0 0,3 0 0 0 0,1 1-92 0 0,1 0 0 0 0,0-1 0 0 0,-1 0 0 0 0,8-1 0 0 0,7-3-383 0 0,-1-1-1 0 0,0 0 1 0 0,0-2 0 0 0,-1 0-1 0 0,27-14 1 0 0,-17 8-216 0 0,24-11-1481 0 0,118-63-3617 0 0,-160 81 5949 0 0,16-9-580 0 0,-8 11 5010 0 0,-17 15-2716 0 0,0-8-1690 0 0,-1-1 1 0 0,1 1-1 0 0,-1-1 1 0 0,0 1-1 0 0,1-1 1 0 0,-1 0-1 0 0,0 0 1 0 0,0 1-1 0 0,-3 2 1 0 0,1 1 177 0 0,-10 12 2705 0 0,22-36-2945 0 0,0-1-1 0 0,1 2 0 0 0,0-1 1 0 0,1 2-1 0 0,26-30 1 0 0,-13 21-108 0 0,0 0 1 0 0,49-36 0 0 0,-65 56 64 0 0,0-1 0 0 0,0 1 0 0 0,0 1 0 0 0,1-1 0 0 0,0 1 0 0 0,0 1 0 0 0,0 0 0 0 0,0 0 0 0 0,17-2 0 0 0,-25 5-59 0 0,-1 0 0 0 0,0-1-1 0 0,0 1 1 0 0,0 0-1 0 0,0 0 1 0 0,1 0-1 0 0,-1 0 1 0 0,0 0-1 0 0,0 0 1 0 0,0 0 0 0 0,0 0-1 0 0,0 1 1 0 0,1-1-1 0 0,-1 0 1 0 0,0 0-1 0 0,0 0 1 0 0,0 0-1 0 0,0 0 1 0 0,1 0 0 0 0,-1 0-1 0 0,0 0 1 0 0,0 0-1 0 0,0 0 1 0 0,0 0-1 0 0,0 1 1 0 0,0-1-1 0 0,0 0 1 0 0,1 0 0 0 0,-1 0-1 0 0,0 0 1 0 0,0 0-1 0 0,0 1 1 0 0,0-1-1 0 0,0 0 1 0 0,0 0-1 0 0,5 8 29 0 0,-1 1 0 0 0,0-1 0 0 0,0 1-1 0 0,-1 0 1 0 0,0 0 0 0 0,-1 0-1 0 0,0 0 1 0 0,0 0 0 0 0,-1 1 0 0 0,0-1-1 0 0,-1 0 1 0 0,0 14 0 0 0,-3 14 134 0 0,-13 64 0 0 0,10-71-157 0 0,5-27 17 0 0,4-3-875 0 0,5-1 394 0 0,0 0 1 0 0,0 0-1 0 0,0-1 0 0 0,0 0 0 0 0,-1 0 0 0 0,1-1 1 0 0,-1 0-1 0 0,0 0 0 0 0,11-7 0 0 0,11-7-1563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4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120 292 6911 0 0,'0'3'528'0'0,"-3"40"48"0"0,-1-22 2824 0 0,-1 1-1 0 0,-13 36 1 0 0,18-56-1993 0 0,-1-1-1328 0 0,1-1 1 0 0,0 1 0 0 0,0-1 0 0 0,0 1 0 0 0,-1-1 0 0 0,1 1 0 0 0,0 0 0 0 0,0-1-1 0 0,-1 0 1 0 0,1 1 0 0 0,-1-1 0 0 0,1 1 0 0 0,0-1 0 0 0,-1 1 0 0 0,1-1 0 0 0,-1 0-1 0 0,1 1 1 0 0,-1-1 0 0 0,1 0 0 0 0,-1 1 0 0 0,1-1 0 0 0,-1 0 0 0 0,1 0 0 0 0,-1 0-1 0 0,0 0 1 0 0,1 1 0 0 0,-1-1 0 0 0,1 0 0 0 0,-1 0 0 0 0,1 0 0 0 0,-1 0 0 0 0,0 0 0 0 0,1 0-1 0 0,-2-1 1 0 0,0 1 37 0 0,0 0 0 0 0,0 0 0 0 0,0 0 0 0 0,0 0 0 0 0,0-1-1 0 0,0 1 1 0 0,-4-2 0 0 0,1-2-94 0 0,1 0 0 0 0,0-1-1 0 0,0 1 1 0 0,1-1 0 0 0,-1 0 0 0 0,1 0 0 0 0,0 0-1 0 0,0 0 1 0 0,1 0 0 0 0,-1-1 0 0 0,-1-7-1 0 0,1 4 15 0 0,1 1 0 0 0,0 0-1 0 0,1-1 1 0 0,0 1-1 0 0,0 0 1 0 0,1-1 0 0 0,0 1-1 0 0,1-1 1 0 0,-1 1-1 0 0,2-1 1 0 0,2-11-1 0 0,1 5-4 0 0,0 1 0 0 0,1-1 0 0 0,1 1 0 0 0,1 0 0 0 0,11-16 0 0 0,-10 16-34 0 0,1 0 0 0 0,1 1 0 0 0,0 0 0 0 0,1 0 0 0 0,0 2 0 0 0,18-14 0 0 0,-19 17-11 0 0,0 1 0 0 0,1 0 0 0 0,-1 1 0 0 0,1 0 0 0 0,1 1 0 0 0,-1 1-1 0 0,1 0 1 0 0,20-4 0 0 0,-13 5 18 0 0,-1 0-1 0 0,1 1 1 0 0,-1 2-1 0 0,1 0 0 0 0,38 5 1 0 0,-49-4 13 0 0,-1 1 0 0 0,0 0 1 0 0,0 1-1 0 0,0 0 0 0 0,-1 0 0 0 0,1 1 1 0 0,7 5-1 0 0,-10-6 5 0 0,0 1-1 0 0,-1-1 1 0 0,0 1 0 0 0,1 0 0 0 0,-1 0 0 0 0,-1 1 0 0 0,1-1-1 0 0,-1 1 1 0 0,0 0 0 0 0,0 0 0 0 0,3 7 0 0 0,-5-9-16 0 0,1 0 0 0 0,-2 0 1 0 0,1 0-1 0 0,0 0 0 0 0,-1 0 0 0 0,1 0 0 0 0,-1 0 1 0 0,0 0-1 0 0,0 0 0 0 0,0 0 0 0 0,0 0 1 0 0,0 0-1 0 0,-2 4 0 0 0,1-2 1 0 0,-1 0-1 0 0,0 0 1 0 0,0 0-1 0 0,-1 0 1 0 0,1 0-1 0 0,-7 8 1 0 0,-2 0 10 0 0,-1 0 0 0 0,0 0 0 0 0,-23 17 0 0 0,-127 84-500 0 0,136-97 103 0 0,-37 19-1755 0 0,36-24-4736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4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5 10135 0 0,'0'0'778'0'0,"-1"-1"-506"0"0,1 1-252 0 0,0 0 1 0 0,0 0-1 0 0,0-1 1 0 0,-1 1-1 0 0,1 0 1 0 0,0 0-1 0 0,-1-1 1 0 0,1 1-1 0 0,0 0 1 0 0,0 0-1 0 0,-1 0 1 0 0,1 0-1 0 0,0-1 1 0 0,-1 1-1 0 0,1 0 0 0 0,0 0 1 0 0,-1 0-1 0 0,1 0 1 0 0,0 0-1 0 0,-1 0 1 0 0,1 0-1 0 0,0 0 1 0 0,-1 0-1 0 0,1 0 1 0 0,-1 0-1 0 0,1 0 1 0 0,0 0-1 0 0,-1 0 1 0 0,1 0-1 0 0,0 0 1 0 0,-1 0-1 0 0,1 1 1 0 0,0-1-1 0 0,0 0 1 0 0,-1 0-1 0 0,1 0 1 0 0,0 1-1 0 0,-1-1 1 0 0,1 0-1 0 0,0 0 1 0 0,-1 1-1 0 0,1-1 136 0 0,-6 5 350 0 0,0-1 1 0 0,1 1-1 0 0,0-1 1 0 0,0 1-1 0 0,0 1 0 0 0,-5 7 1 0 0,-24 39 182 0 0,18-24-378 0 0,-77 135 2008 0 0,59-91-2225 0 0,-74 167 354 0 0,86-182-360 0 0,2 1 0 0 0,-14 74 0 0 0,31-120-1923 0 0,1 0 0 0 0,-1 19 0 0 0,5-14-4348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11 6415 0 0,'0'0'5768'0'0,"0"-2"-4912"0"0,0-7 5103 0 0,1 12-5504 0 0,3 7-176 0 0,-1 1 1 0 0,0-1 0 0 0,-1 0 0 0 0,1 21 0 0 0,-1 47 433 0 0,-2-53-495 0 0,-7 151 347 0 0,2-78-410 0 0,-7 58-150 0 0,8-126-11 0 0,-1 1 0 0 0,-2-1 0 0 0,-11 31 1 0 0,13-50-23 0 0,0 0 0 0 0,0 1 1 0 0,-1-2-1 0 0,-1 1 1 0 0,0-1-1 0 0,0 0 0 0 0,-15 16 1 0 0,9-14-11 0 0,-1 0 1 0 0,0 0 0 0 0,0-1 0 0 0,-27 14-1 0 0,4-6-104 0 0,0-3 0 0 0,-1-1 0 0 0,0-2 0 0 0,-40 8 0 0 0,57-16 77 0 0,0-1 0 0 0,-25 2 1 0 0,31-6 38 0 0,3-5-22 0 0,3-3 26 0 0,5-3-21 0 0,4 8 17 0 0,0-1 1 0 0,0 0-1 0 0,0 1 1 0 0,1-1-1 0 0,0 1 1 0 0,-1-1-1 0 0,1 1 0 0 0,0-1 1 0 0,0 1-1 0 0,1-1 1 0 0,-1 1-1 0 0,1 0 1 0 0,0 0-1 0 0,0 0 0 0 0,0 0 1 0 0,0 0-1 0 0,3-2 1 0 0,5-7-265 0 0,2 1 1 0 0,18-16-1 0 0,-22 21 195 0 0,121-98-2408 0 0,-88 70 1131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271 411 5527 0 0,'0'0'2502'0'0,"-2"2"-1442"0"0,-97 80 802 0 0,96-79-1828 0 0,-69 48 1570 0 0,61-44-1055 0 0,-1 0 0 0 0,0-1 1 0 0,0 0-1 0 0,-18 5 0 0 0,28-10 1067 0 0,2-1-1596 0 0,0 0 0 0 0,0-1 0 0 0,0 1 0 0 0,0 0 0 0 0,0 0 0 0 0,0 0 0 0 0,-1 0 0 0 0,1-1 0 0 0,0 1 0 0 0,0 0 0 0 0,0 0 0 0 0,0 0 0 0 0,0 0 0 0 0,0 0 0 0 0,-1 0 0 0 0,1-1 0 0 0,0 1 1 0 0,0 0-1 0 0,0 0 0 0 0,0 0 0 0 0,-1 0 0 0 0,1 0 0 0 0,0 0 0 0 0,0 0 0 0 0,0 0 0 0 0,0 0 0 0 0,-1 0 0 0 0,1 0 0 0 0,0 0 0 0 0,0 0 0 0 0,-1 0 0 0 0,1 0 9 0 0,-1 0 0 0 0,1 0 0 0 0,0 0 0 0 0,-1-1 1 0 0,1 1-1 0 0,-1 0 0 0 0,1 0 0 0 0,0 0 0 0 0,-1 0 0 0 0,1 0 0 0 0,0-1 1 0 0,-1 1-1 0 0,1 0 0 0 0,0 0 0 0 0,-1-1 0 0 0,1 1 0 0 0,0 0 0 0 0,-1-1 1 0 0,1 1-1 0 0,0 0 0 0 0,0-1 0 0 0,-1 1 0 0 0,1 0 0 0 0,0-1 1 0 0,-1-3 96 0 0,0 1 0 0 0,1-1 0 0 0,0 0 1 0 0,-1 0-1 0 0,1 0 0 0 0,0 1 0 0 0,1-1 1 0 0,-1 0-1 0 0,1 0 0 0 0,0 1 0 0 0,0-1 1 0 0,0 0-1 0 0,2-4 0 0 0,4-9 174 0 0,15-23 0 0 0,-18 32-210 0 0,14-23 7 0 0,1 0-1 0 0,1 1 1 0 0,2 2 0 0 0,0 0 0 0 0,3 1-1 0 0,0 2 1 0 0,1 0 0 0 0,1 2 0 0 0,2 1-1 0 0,0 1 1 0 0,1 1 0 0 0,1 2 0 0 0,50-22-1 0 0,-38 23-49 0 0,0 1-1 0 0,1 2 0 0 0,0 3 0 0 0,0 1 0 0 0,2 2 0 0 0,54-3 0 0 0,0 13 2 0 0,-84-1-45 0 0,0 2 1 0 0,0 0-1 0 0,0 0 0 0 0,17 7 0 0 0,-30-9-3 0 0,0 0 0 0 0,0 0 0 0 0,-1 1 0 0 0,1-1 0 0 0,0 1 0 0 0,-1-1 0 0 0,1 1 0 0 0,-1 0 0 0 0,0 0 0 0 0,1 0 0 0 0,-1 0 0 0 0,0 1 0 0 0,0-1 0 0 0,-1 0 0 0 0,1 1 0 0 0,0 0 0 0 0,-1-1 0 0 0,0 1 0 0 0,1 0 0 0 0,-1 0 0 0 0,1 4 0 0 0,-1-1 0 0 0,0-1 0 0 0,-1 1 0 0 0,0 0 0 0 0,0-1 0 0 0,0 1 0 0 0,-1-1 0 0 0,1 1 0 0 0,-1-1 0 0 0,-1 1 0 0 0,1-1 0 0 0,-3 6 0 0 0,-3 6 4 0 0,0-1-1 0 0,-2 0 1 0 0,0 0 0 0 0,0-1-1 0 0,-2 0 1 0 0,-15 18 0 0 0,-82 75 31 0 0,74-75-32 0 0,-1 0-3 0 0,-2-2 0 0 0,-73 48 0 0 0,80-61 0 0 0,-1-1 0 0 0,0-2 0 0 0,-2-1 0 0 0,-53 15 0 0 0,-48 16 0 0 0,105-36-149 0 0,26-8-23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0,'0'0'13388'0'0,"2"1"-12812"0"0,4 5-289 0 0,0-1 0 0 0,0 2-1 0 0,-1-1 1 0 0,0 0 0 0 0,0 1-1 0 0,4 9 1 0 0,23 47 878 0 0,-6-4-829 0 0,49 97 1429 0 0,-64-137-1578 0 0,2 1 0 0 0,0-2 0 0 0,1 0 1 0 0,1 0-1 0 0,26 24 0 0 0,-36-38-194 0 0,7 8-368 0 0,2-1 0 0 0,0-1 0 0 0,24 15 1 0 0,-33-22 243 0 0,0-1-1 0 0,0 0 1 0 0,0 0 0 0 0,0 0 0 0 0,0-1 0 0 0,0 0 0 0 0,0 0 0 0 0,1 0-1 0 0,-1-1 1 0 0,0 1 0 0 0,1-1 0 0 0,-1 0 0 0 0,0-1 0 0 0,1 0 0 0 0,-1 1-1 0 0,7-3 1 0 0,6-4-1629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11 7831 0 0,'0'0'356'0'0,"-1"-2"-6"0"0,-4-7 56 0 0,4 9-271 0 0,1 0 0 0 0,0 0-1 0 0,-1 0 1 0 0,1 0-1 0 0,-1 0 1 0 0,1 0-1 0 0,-1 0 1 0 0,1 0 0 0 0,-1 0-1 0 0,1 0 1 0 0,-1 1-1 0 0,1-1 1 0 0,-1 0 0 0 0,1 0-1 0 0,-1 0 1 0 0,1 0-1 0 0,0 1 1 0 0,-1-1 0 0 0,1 0-1 0 0,-1 0 1 0 0,1 1-1 0 0,0-1 1 0 0,-1 0 0 0 0,1 1 45 0 0,-17 17 3503 0 0,-3 13-2295 0 0,5-6-952 0 0,-2-2-209 0 0,0-1 1 0 0,-2-1 0 0 0,-1 0 0 0 0,-1-1 0 0 0,-26 19-1 0 0,-124 75 63 0 0,-34-5-68 0 0,181-97-202 0 0,12-6-8 0 0,17-11-33 0 0,22-11-140 0 0,27-8-713 0 0,-18 10-4474 0 0,-14 7-404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9215 0 0,'0'0'831'0'0,"-2"1"-686"0"0,-1 2 671 0 0,1-1 0 0 0,-1 0 0 0 0,1 1-1 0 0,-1-1 1 0 0,1 1 0 0 0,0 0-1 0 0,0 0 1 0 0,-2 3 0 0 0,3-4-549 0 0,1-1 1 0 0,-1 1-1 0 0,1-1 0 0 0,0 1 0 0 0,-1-1 1 0 0,1 1-1 0 0,0-1 0 0 0,0 1 1 0 0,0-1-1 0 0,1 3 0 0 0,-1 4-562 0 0,0-6 482 0 0,0-1-163 0 0,0 1 1 0 0,0-1 0 0 0,1 0-1 0 0,-1 0 1 0 0,0 0 0 0 0,1 0-1 0 0,-1 0 1 0 0,0 0 0 0 0,1 0-1 0 0,-1 0 1 0 0,2 1 0 0 0,-1 0 25 0 0,1 2 14 0 0,-1-1-1 0 0,1 1 1 0 0,1-1-1 0 0,-1 1 0 0 0,0-1 1 0 0,1 0-1 0 0,0 0 1 0 0,0 0-1 0 0,0-1 1 0 0,0 1-1 0 0,0-1 1 0 0,6 4-1 0 0,5 2 200 0 0,-1-2 0 0 0,18 6 0 0 0,-21-8-100 0 0,1 0 0 0 0,-1 1-1 0 0,16 9 1 0 0,-24-12-156 0 0,0-1 0 0 0,0 1 0 0 0,-1 0-1 0 0,1 0 1 0 0,0 0 0 0 0,-1 0-1 0 0,1 0 1 0 0,-1 0 0 0 0,1 0-1 0 0,-1 1 1 0 0,0-1 0 0 0,0 0-1 0 0,0 1 1 0 0,0-1 0 0 0,-1 1-1 0 0,1-1 1 0 0,-1 1 0 0 0,1-1-1 0 0,-1 1 1 0 0,0 0 0 0 0,0-1-1 0 0,0 1 1 0 0,0-1 0 0 0,-1 1-1 0 0,1-1 1 0 0,-2 6 0 0 0,0-1 6 0 0,0-1-1 0 0,-1 1 1 0 0,0-1 0 0 0,0 0-1 0 0,0 0 1 0 0,-1 0 0 0 0,1 0-1 0 0,-8 7 1 0 0,-4 4-382 0 0,-1-1 0 0 0,0 0 0 0 0,-1-1 1 0 0,-1-1-1 0 0,-20 12 0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 6911 0 0,'-9'-1'715'0'0,"-19"-3"872"0"0,20 4 1469 0 0,-1 0 3289 0 0,10 3-6088 0 0,6 13 94 0 0,1 0 0 0 0,1 0 0 0 0,1-1-1 0 0,0 0 1 0 0,0-1 0 0 0,2 0 0 0 0,0-1 0 0 0,22 20-1 0 0,-7-7 72 0 0,-17-16-321 0 0,-1-1-1 0 0,1 0 1 0 0,0-1 0 0 0,1 0-1 0 0,12 6 1 0 0,-18-12-226 0 0,0 0 0 0 0,0-1 0 0 0,0 0 0 0 0,0 0 0 0 0,0-1 0 0 0,0 1 0 0 0,0-1 0 0 0,0 0 1 0 0,0 0-1 0 0,0-1 0 0 0,0 0 0 0 0,0 0 0 0 0,0 0 0 0 0,0 0 0 0 0,5-3 0 0 0,13-4-1659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2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12 919 0 0,'2'-1'5096'0'0,"17"-9"6122"0"0,-29 12-11244 0 0,-82 34 84 0 0,59-22-47 0 0,-38 11 0 0 0,40-17-145 0 0,0-1-1 0 0,-1-2 1 0 0,0-1 0 0 0,-42 0-1 0 0,63-4-311 0 0,15 1-915 0 0,-1-1 1433 0 0,-1 0-1 0 0,0 1 0 0 0,1-1 0 0 0,-1 1 0 0 0,0-1 0 0 0,0 1 0 0 0,1 0 0 0 0,-1 0 0 0 0,2 1 0 0 0,-3-1-46 0 0,-1 0 0 0 0,1 0-1 0 0,-1 1 1 0 0,1-1-1 0 0,-1 0 1 0 0,0 0 0 0 0,1 0-1 0 0,-1 1 1 0 0,0-1 0 0 0,0 0-1 0 0,0 1 1 0 0,0-1 0 0 0,0 0-1 0 0,0 0 1 0 0,0 1 0 0 0,-1-1-1 0 0,1 0 1 0 0,0 0-1 0 0,-1 0 1 0 0,1 1 0 0 0,-1-1-1 0 0,1 0 1 0 0,-1 0 0 0 0,0 1-1 0 0,-4 5 63 0 0,1 0-1 0 0,-11 11 1 0 0,5-7 37 0 0,-2 2 41 0 0,0 0 0 0 0,-26 20 0 0 0,-22 21 36 0 0,58-52-133 0 0,6-3-38 0 0,1 0 0 0 0,-1 0-1 0 0,0 0 1 0 0,0 0 0 0 0,7-4-1 0 0,0 0 63 0 0,5 0 53 0 0,1 0 1 0 0,31-6-1 0 0,-41 11-114 0 0,0-1 0 0 0,0 1-1 0 0,1 0 1 0 0,-1 0-1 0 0,0 1 1 0 0,0 0-1 0 0,0 0 1 0 0,0 0 0 0 0,12 5-1 0 0,1 4 308 0 0,0 1 0 0 0,0 1 0 0 0,27 21 0 0 0,-29-20-51 0 0,-6-6 65 0 0,-9-5-257 0 0,-1-1-39 0 0,11 4-28 0 0,-10-4 28 0 0,1 0 0 0 0,0 1 0 0 0,0 0 0 0 0,6 4 0 0 0,-9-5-57 0 0,0-1 0 0 0,0 1 1 0 0,0 0-1 0 0,0 0 0 0 0,-1 0 0 0 0,1 0 0 0 0,0 0 0 0 0,0 0 0 0 0,-1 0 1 0 0,1 0-1 0 0,-1 1 0 0 0,1-1 0 0 0,-1 0 0 0 0,1 0 0 0 0,-1 0 0 0 0,0 1 1 0 0,0-1-1 0 0,1 0 0 0 0,-1 1 0 0 0,0 0 0 0 0,0 0-2 0 0,-1-1 1 0 0,1 0-1 0 0,0 0 0 0 0,-1 0 1 0 0,1 0-1 0 0,0 0 0 0 0,-1 1 0 0 0,1-1 1 0 0,-1 0-1 0 0,0 0 0 0 0,1 0 0 0 0,-1 0 1 0 0,0 0-1 0 0,1 0 0 0 0,-1-1 1 0 0,-2 3-1 0 0,-15 10-29 0 0,14-11 30 0 0,-137 73-60 0 0,122-66 60 0 0,-9 4 2 0 0,0-2 0 0 0,-1-1 0 0 0,-54 12 0 0 0,73-23-7 0 0,9-2-11 0 0,4-4-30 0 0,-1 4-6 0 0,0 0 1 0 0,1-1 0 0 0,0 1-1 0 0,-1 0 1 0 0,1 1-1 0 0,1-1 1 0 0,-1 0-1 0 0,0 1 1 0 0,0 0-1 0 0,8-4 1 0 0,9-5-3038 0 0,-12 8 563 0 0,10-6-3624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9215 0 0,'0'0'831'0'0,"-1"2"-686"0"0,-11 27 4779 0 0,-30 50 0 0 0,32-60-5152 0 0,3-6 351 0 0,0 1-44 0 0,-1-1 0 0 0,0-1 0 0 0,0 1 1 0 0,-19 19-1 0 0,15-20-52 0 0,-1-1-1 0 0,0 0 1 0 0,-1-1 0 0 0,0 0-1 0 0,0-1 1 0 0,-1-1 0 0 0,-1 0-1 0 0,1-1 1 0 0,-1-1 0 0 0,-26 7-1 0 0,38-11-19 0 0,-1 0 14 0 0,-13-4 5 0 0,14 2-19 0 0,-14-7-4 0 0,5 1 42 0 0,7 3-190 0 0,0 0 1 0 0,0 0 0 0 0,0 1 0 0 0,0 0 0 0 0,-8-2 0 0 0,12 4-140 0 0,0 2-369 0 0,-5 7 597 0 0,0 3 45 0 0,6 3 11 0 0,2-5 109 0 0,1 0 0 0 0,0-1-1 0 0,0 1 1 0 0,8 17 0 0 0,-7-19-6 0 0,0-1 0 0 0,0 2 0 0 0,-1-1 0 0 0,0 0 1 0 0,-1 0-1 0 0,1 1 0 0 0,-1-1 0 0 0,-1 10 0 0 0,-1-6 61 0 0,-1 0 1 0 0,-1 0-1 0 0,0 0 0 0 0,0-1 1 0 0,-1 1-1 0 0,-1-1 0 0 0,-10 19 0 0 0,-3 1 116 0 0,-30 35-1 0 0,-14 23-197 0 0,50-64 35 0 0,11-23 11 0 0,2-2-128 0 0,0 1 0 0 0,0-1 1 0 0,0 1-1 0 0,0-1 0 0 0,1 0 0 0 0,-1 0 0 0 0,0 1 0 0 0,0-1 0 0 0,0 0 0 0 0,0 0 1 0 0,1 0-1 0 0,1 0 0 0 0,1-1-15 0 0,3 1-265 0 0,0 0-1 0 0,1-1 1 0 0,-1 0 0 0 0,1 0 0 0 0,8-4 0 0 0,7-4-7186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40 11743 0 0,'38'-40'4106'0'0,"-41"40"-3913"0"0,0 1 0 0 0,0-1 0 0 0,0 1 0 0 0,0 0 0 0 0,0 0 1 0 0,0 0-1 0 0,0 0 0 0 0,0 0 0 0 0,1 1 0 0 0,-1-1 0 0 0,-3 3 1 0 0,-27 23 311 0 0,30-24-364 0 0,-141 143 1394 0 0,44-41-828 0 0,-68 74 285 0 0,131-135-841 0 0,3 1-1 0 0,-36 65 1 0 0,64-102-141 0 0,2 2 0 0 0,-1-1-1 0 0,1 0 1 0 0,1 1 0 0 0,-1 0 0 0 0,2 0-1 0 0,-3 16 1 0 0,4-24-15 0 0,1 1-1 0 0,0 0 1 0 0,0 0-1 0 0,0 0 1 0 0,1 0 0 0 0,-1-1-1 0 0,1 1 1 0 0,-1 0-1 0 0,1 0 1 0 0,0-1 0 0 0,0 1-1 0 0,0 0 1 0 0,0-1 0 0 0,1 1-1 0 0,-1-1 1 0 0,1 0-1 0 0,-1 1 1 0 0,1-1 0 0 0,0 0-1 0 0,0 0 1 0 0,0 0-1 0 0,0 0 1 0 0,0 0 0 0 0,1-1-1 0 0,-1 1 1 0 0,0-1-1 0 0,1 1 1 0 0,-1-1 0 0 0,1 0-1 0 0,0 0 1 0 0,3 1-1 0 0,5 1-257 0 0,0 0 0 0 0,0-2 0 0 0,0 1 0 0 0,0-1 0 0 0,1-1 0 0 0,-1 0-1 0 0,19-2 1 0 0,2-2-749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15919 0 0,'0'0'1446'0'0,"-2"2"-1192"0"0,-2 4-117 0 0,0-1-1 0 0,1 1 1 0 0,0 1 0 0 0,-1-1-1 0 0,2 0 1 0 0,-1 1-1 0 0,1-1 1 0 0,0 1-1 0 0,1 0 1 0 0,-1 0 0 0 0,0 9-1 0 0,2-6 64 0 0,0 0 0 0 0,1 0 0 0 0,0 0 1 0 0,0-1-1 0 0,1 1 0 0 0,0 0 0 0 0,6 13 0 0 0,-2-7 22 0 0,1-1 1 0 0,1 0-1 0 0,0 0 1 0 0,1-1-1 0 0,1 0 0 0 0,0 0 1 0 0,1-1-1 0 0,0-1 1 0 0,18 15-1 0 0,-21-19-153 0 0,17 13 248 0 0,46 31 0 0 0,53 26-599 0 0,-122-77-347 0 0,-1 0-188 0 0,0 0 470 0 0,7 4-2521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4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0 11519 0 0,'0'0'1040'0'0,"-2"1"-853"0"0,-14 9 498 0 0,1 1 0 0 0,1 0 0 0 0,0 0 0 0 0,-19 21 0 0 0,-46 60 2665 0 0,67-77-3606 0 0,-30 37 471 0 0,-171 198 1360 0 0,182-216-1437 0 0,-147 147-502 0 0,155-159-554 0 0,22-20 316 0 0,3-3-550 0 0,10-4-238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11775 0 0,'0'0'1068'0'0,"-1"3"-877"0"0,1 1 188 0 0,-1 1 0 0 0,0 0 0 0 0,1-1-1 0 0,0 1 1 0 0,0-1 0 0 0,0 1 0 0 0,1 0 0 0 0,0-1 0 0 0,0 1 0 0 0,0-1 0 0 0,0 1 0 0 0,0-1-1 0 0,1 0 1 0 0,0 0 0 0 0,0 1 0 0 0,0-1 0 0 0,3 4 0 0 0,17 26 498 0 0,-11-19-460 0 0,-2 0 0 0 0,0 1 0 0 0,-1-1 0 0 0,0 2 0 0 0,10 30-1 0 0,-16-36-322 0 0,0-1 0 0 0,-1 1 0 0 0,1-1 0 0 0,-2 1 0 0 0,0 0 0 0 0,0-1 0 0 0,-1 1 0 0 0,0-1 0 0 0,-1 1 0 0 0,0-1-1 0 0,-1 0 1 0 0,-4 13 0 0 0,2-11-106 0 0,-1 0-1 0 0,0-1 0 0 0,-1 0 0 0 0,0 0 1 0 0,0-1-1 0 0,-1 0 0 0 0,0 0 0 0 0,-1 0 1 0 0,-18 14-1 0 0,2-4-373 0 0,-1-1-1 0 0,-29 17 1 0 0,51-34 406 0 0,-1 1-408 0 0,0 0 0 0 0,-1 0 0 0 0,0-1 0 0 0,-6 3 0 0 0,10-5-381 0 0,-7-7-2822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16959 0 0,'-2'1'778'0'0,"-3"3"-687"0"0,0 0 1 0 0,1 0-1 0 0,-1 1 1 0 0,1-1-1 0 0,0 1 1 0 0,0 0-1 0 0,0 0 0 0 0,1 1 1 0 0,0-1-1 0 0,0 0 1 0 0,0 1-1 0 0,1 0 1 0 0,0 0-1 0 0,0 0 1 0 0,0 0-1 0 0,1 0 1 0 0,0 0-1 0 0,-1 7 1 0 0,2-4 19 0 0,0 0 0 0 0,0 0 0 0 0,1-1 0 0 0,0 1 0 0 0,0 0 0 0 0,1-1 1 0 0,0 1-1 0 0,1-1 0 0 0,0 0 0 0 0,0 0 0 0 0,0 0 0 0 0,9 13 0 0 0,-6-12-4 0 0,1-1-1 0 0,0 0 0 0 0,0 0 1 0 0,1 0-1 0 0,0-1 0 0 0,13 9 1 0 0,56 32 348 0 0,-13-13-2553 0 0,-49-28-2846 0 0,0-3-1542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437 156 10247 0 0,'4'-27'728'0'0,"1"1"-1"0"0,1-1 0 0 0,19-49 1863 0 0,-26 78-1948 0 0,-86 201 3651 0 0,-25 99-2932 0 0,107-286-1334 0 0,-45 136 197 0 0,-31 87-271 0 0,55-173-917 0 0,-59 108-1 0 0,78-159 291 0 0,-10 24-1 0 0,12-28 209 0 0,5-9-26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5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6911 0 0,'-5'0'8756'0'0,"33"38"-6609"0"0,52 53-1 0 0,7 10-1732 0 0,-64-71-157 0 0,-2 0 1 0 0,-1 1 0 0 0,-2 2-1 0 0,-1 0 1 0 0,19 51 0 0 0,-28-60-127 0 0,-1 1 0 0 0,-1-1 1 0 0,-2 1-1 0 0,0 0 0 0 0,-2 1 1 0 0,0-1-1 0 0,-2 0 0 0 0,-5 50 1 0 0,-3-33-30 0 0,-1 1 0 0 0,-3-1 0 0 0,-1-1 1 0 0,-2 0-1 0 0,-1-1 0 0 0,-3 0 0 0 0,-1-1 1 0 0,-29 41-1 0 0,30-53-40 0 0,-2-1 0 0 0,0-1 0 0 0,-33 29 0 0 0,36-38-105 0 0,-1-1 1 0 0,-1 0-1 0 0,0-2 1 0 0,-1 0 0 0 0,-26 11-1 0 0,44-22-221 0 0,0-1 0 0 0,-1 1 0 0 0,1-1 0 0 0,0 0 0 0 0,-1 0 0 0 0,1-1 0 0 0,-1 1 0 0 0,1-1 0 0 0,-7 1 0 0 0,-2-3-1168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410 206 13039 0 0,'2'-2'598'0'0,"12"-13"266"0"0,0 0 1 0 0,-1-1 0 0 0,-1 0 0 0 0,16-28 0 0 0,-27 42-743 0 0,0 0 0 0 0,-1 0 1 0 0,1 0-1 0 0,-1 0 1 0 0,0 0-1 0 0,1-1 1 0 0,-1 1-1 0 0,0 0 0 0 0,0 0 1 0 0,-1 0-1 0 0,1 0 1 0 0,0 0-1 0 0,-1 0 0 0 0,-1-4 1 0 0,-11-25 623 0 0,12 28-720 0 0,-1 1 0 0 0,0 0 1 0 0,1 0-1 0 0,-1 0 0 0 0,0 0 0 0 0,0 0 0 0 0,0 0 0 0 0,0 1 0 0 0,0-1 0 0 0,0 1 1 0 0,0-1-1 0 0,-1 1 0 0 0,1 0 0 0 0,-1 0 0 0 0,1 0 0 0 0,-1 0 0 0 0,1 0 0 0 0,-1 0 1 0 0,1 1-1 0 0,-1-1 0 0 0,0 1 0 0 0,1 0 0 0 0,-1 0 0 0 0,-5 0 0 0 0,-4 1-22 0 0,0 1-1 0 0,0 0 1 0 0,0 1-1 0 0,-12 5 1 0 0,22-8-3 0 0,-23 9-22 0 0,1 0-1 0 0,0 2 0 0 0,1 0 1 0 0,0 2-1 0 0,1 1 1 0 0,-38 30-1 0 0,45-32 26 0 0,1 1 0 0 0,1 0 0 0 0,0 1 0 0 0,1 1 0 0 0,0 0 0 0 0,1 0 0 0 0,1 1 0 0 0,1 1 0 0 0,0 0 0 0 0,-7 19 1 0 0,14-31-1 0 0,0 1 1 0 0,1-1-1 0 0,0 1 1 0 0,-1-1 0 0 0,2 1-1 0 0,-1-1 1 0 0,1 1 0 0 0,0 0-1 0 0,0-1 1 0 0,0 1-1 0 0,3 10 1 0 0,-2-13-1 0 0,0 0 1 0 0,0 0-1 0 0,0 0 0 0 0,1 0 0 0 0,-1-1 1 0 0,1 1-1 0 0,0-1 0 0 0,0 1 0 0 0,0-1 0 0 0,0 1 1 0 0,0-1-1 0 0,0 0 0 0 0,1 0 0 0 0,-1 0 1 0 0,0 0-1 0 0,1-1 0 0 0,0 1 0 0 0,-1-1 1 0 0,1 0-1 0 0,0 1 0 0 0,0-1 0 0 0,0 0 1 0 0,4 0-1 0 0,3 1 19 0 0,-1 0 0 0 0,1-2 0 0 0,-1 1 1 0 0,1-1-1 0 0,0 0 0 0 0,-1-1 0 0 0,1 0 0 0 0,12-4 0 0 0,8-2 28 0 0,37-16-1 0 0,-43 13-50 0 0,-1-1 0 0 0,0-1-1 0 0,-1-1 1 0 0,0-1 0 0 0,-1 0-1 0 0,-1-2 1 0 0,24-24 0 0 0,-35 31-69 0 0,-13 12 36 0 0,-15 16 71 0 0,8-4 26 0 0,0 1 0 0 0,-13 28 0 0 0,20-38-62 0 0,-5 14 20 0 0,9-16-36 0 0,0-1-103 0 0,1-2 64 0 0,-1 0-1 0 0,0-1 1 0 0,0 1 0 0 0,0 0 0 0 0,1-1-1 0 0,-1 1 1 0 0,0 0 0 0 0,1-1 0 0 0,-1 1-1 0 0,0 0 1 0 0,1-1 0 0 0,-1 1 0 0 0,1-1-1 0 0,-1 1 1 0 0,1 0 0 0 0,-1-1 0 0 0,1 0-1 0 0,-1 1 1 0 0,1-1 0 0 0,0 1 0 0 0,0 0-1 0 0,1-1-126 0 0,11 9-1817 0 0,0-4-4689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46 546 6911 0 0,'0'0'528'0'0,"-1"3"-341"0"0,-1 1 121 0 0,0 0 0 0 0,0 0 0 0 0,0-1-1 0 0,-6 7 1 0 0,7-8 592 0 0,-1 0 0 0 0,0 0 0 0 0,0-1-1 0 0,0 1 1 0 0,0-1 0 0 0,0 1-1 0 0,-4 1 2720 0 0,5-4-2464 0 0,-1-2-996 0 0,1 1 0 0 0,0-1 1 0 0,0 1-1 0 0,0-1 1 0 0,1 1-1 0 0,-1-1 1 0 0,0 0-1 0 0,1 1 1 0 0,0-1-1 0 0,0 0 1 0 0,0 0-1 0 0,0 1 1 0 0,0-1-1 0 0,0 0 1 0 0,1 1-1 0 0,-1-1 0 0 0,1 0 1 0 0,0 1-1 0 0,-1-1 1 0 0,3-2-1 0 0,2-9 262 0 0,1 0 0 0 0,10-16-1 0 0,-3 8 38 0 0,2 0 0 0 0,33-38-1 0 0,43-33-11 0 0,-46 49-362 0 0,74-63-1355 0 0,10 11-4003 0 0,-124 92 4738 0 0,1 0 0 0 0,0 1 1 0 0,0 0-1 0 0,0 0 0 0 0,0 0 1 0 0,1 1-1 0 0,6-2 0 0 0,-10 3 208 0 0,-1 1-1 0 0,1 0 1 0 0,-1-1-1 0 0,1 1 0 0 0,-1 0 1 0 0,1 1-1 0 0,-1-1 1 0 0,1 0-1 0 0,-1 1 0 0 0,1-1 1 0 0,-1 1-1 0 0,0 0 1 0 0,1 0-1 0 0,-1 0 0 0 0,0 0 1 0 0,0 0-1 0 0,1 0 0 0 0,-1 1 1 0 0,0-1-1 0 0,0 1 1 0 0,3 3-1 0 0,33 31-1734 0 0,-23-24 4758 0 0,30 21 1 0 0,-34-26-908 0 0,0-1 1 0 0,1-1-1 0 0,20 8 1 0 0,-19-10-1252 0 0,26 5 0 0 0,-36-8-450 0 0,124 14 3021 0 0,-106-13-2857 0 0,0-1 1 0 0,0-1-1 0 0,0-1 0 0 0,22-5 1 0 0,-35 6-231 0 0,-4 0-17 0 0,-1 1 0 0 0,1-1 0 0 0,-1-1 0 0 0,0 1 0 0 0,1 0 0 0 0,-1-1 0 0 0,3-1 0 0 0,-5 2-4 0 0,0 1 0 0 0,-1 0 0 0 0,1-1 0 0 0,0 1 0 0 0,-1 0 0 0 0,1-1 0 0 0,-1 1-1 0 0,1-1 1 0 0,-1 1 0 0 0,1-1 0 0 0,-1 1 0 0 0,1-1 0 0 0,-1 1 0 0 0,1-1 0 0 0,-1 0 0 0 0,1 0 0 0 0,-2-4-11 0 0,1 5 7 0 0,0-2-10 0 0,0 0 1 0 0,-1 1-1 0 0,1-1 0 0 0,-1 1 0 0 0,1 0 1 0 0,-1-1-1 0 0,1 1 0 0 0,-1-1 0 0 0,0 1 1 0 0,0 0-1 0 0,0-1 0 0 0,0 1 0 0 0,0 0 1 0 0,0 0-1 0 0,0 0 0 0 0,0 0 0 0 0,0 0 0 0 0,0 0 1 0 0,-1 0-1 0 0,1 0 0 0 0,0 0 0 0 0,-1 1 1 0 0,1-1-1 0 0,-1 0 0 0 0,-1 0 0 0 0,-2-1-3 0 0,-1 1-1 0 0,1-1 1 0 0,0 1 0 0 0,0 0-1 0 0,-1 0 1 0 0,-6 1-1 0 0,0 0-127 0 0,-1 1 1 0 0,0 1-1 0 0,0 1 0 0 0,1-1 0 0 0,-1 2 0 0 0,1 0 1 0 0,0 0-1 0 0,0 1 0 0 0,0 1 0 0 0,1 0 1 0 0,0 0-1 0 0,0 1 0 0 0,-14 12 0 0 0,-2 5 198 0 0,0 1 0 0 0,2 1-1 0 0,-36 47 1 0 0,12-2 141 0 0,43-60-168 0 0,0-1 0 0 0,1 2 1 0 0,0-1-1 0 0,1 0 1 0 0,-4 15-1 0 0,7-24-21 0 0,1 1-1 0 0,-1 0 0 0 0,1-1 1 0 0,0 1-1 0 0,0 0 1 0 0,0-1-1 0 0,0 1 0 0 0,1-1 1 0 0,-1 1-1 0 0,1 0 1 0 0,-1-1-1 0 0,1 1 0 0 0,0-1 1 0 0,0 1-1 0 0,0-1 1 0 0,2 5-1 0 0,0-4-7 0 0,-1-1 0 0 0,1 1 0 0 0,-1 0 1 0 0,1-1-1 0 0,0 1 0 0 0,0-1 0 0 0,0 0 0 0 0,0 0 0 0 0,0 0 1 0 0,6 3-1 0 0,2-1-57 0 0,0-1 0 0 0,0 1 0 0 0,1-2 0 0 0,-1 1 0 0 0,1-2 0 0 0,15 1 0 0 0,27-2-1432 0 0,-1-2 0 0 0,81-15 0 0 0,-99 12-5120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2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281 140 8287 0 0,'0'0'639'0'0,"-2"0"-415"0"0,-28-2 1124 0 0,-3-1 8757 0 0,30 0-9285 0 0,3 3-788 0 0,0 0 0 0 0,-1 0 0 0 0,1 0 0 0 0,0 0 0 0 0,0 0 0 0 0,0 0 0 0 0,-1 0-1 0 0,1 0 1 0 0,0 0 0 0 0,0 0 0 0 0,0-1 0 0 0,-1 1 0 0 0,1 0 0 0 0,0 0 0 0 0,0 0 0 0 0,0 0 0 0 0,0 0-1 0 0,0-1 1 0 0,-1 1 0 0 0,1 0 0 0 0,0 0 0 0 0,0 0 0 0 0,0-1 0 0 0,0 1 0 0 0,0 0 0 0 0,0 0 0 0 0,0 0-1 0 0,0-1 1 0 0,0 1 0 0 0,0 0 0 0 0,-1 0 0 0 0,1 0 0 0 0,0-1 0 0 0,0 1 0 0 0,0 0 0 0 0,1 0 0 0 0,-1-1-1 0 0,0 1 1 0 0,0 0 0 0 0,0-1 0 0 0,5-6 112 0 0,1 0 1 0 0,0 0-1 0 0,1 0 0 0 0,0 0 1 0 0,0 1-1 0 0,0 0 0 0 0,1 1 0 0 0,9-6 1 0 0,3 0-124 0 0,0 0 1 0 0,30-10 0 0 0,-35 16-22 0 0,0 1 0 0 0,0 1 0 0 0,1 0 0 0 0,-1 1 0 0 0,1 1 0 0 0,26 1 0 0 0,-40 0 0 0 0,0 0-1 0 0,0 0 1 0 0,0 0 0 0 0,0 0-1 0 0,0 0 1 0 0,0 1 0 0 0,0-1-1 0 0,1 1 1 0 0,-2 0 0 0 0,1 0-1 0 0,0-1 1 0 0,0 1 0 0 0,0 0-1 0 0,0 1 1 0 0,0-1 0 0 0,-1 0-1 0 0,1 0 1 0 0,0 1 0 0 0,-1-1-1 0 0,1 1 1 0 0,-1-1 0 0 0,0 1-1 0 0,0 0 1 0 0,1 0 0 0 0,-1-1-1 0 0,0 1 1 0 0,0 0 0 0 0,-1 0-1 0 0,1 0 1 0 0,0 0 0 0 0,-1 0-1 0 0,1 0 1 0 0,-1 0 0 0 0,0 1-1 0 0,1-1 1 0 0,-1 0-1 0 0,0 0 1 0 0,0 2 0 0 0,-1 2-17 0 0,0 1 0 0 0,0-1 0 0 0,0 0 1 0 0,0 0-1 0 0,-1 0 0 0 0,0-1 0 0 0,0 1 0 0 0,-1 0 0 0 0,1-1 1 0 0,-1 1-1 0 0,-1-1 0 0 0,-3 6 0 0 0,-6 3-5 0 0,0-1 0 0 0,-1 0 0 0 0,0 0-1 0 0,-28 18 1 0 0,-69 34-66 0 0,99-58 87 0 0,-17 8 8 0 0,16-9-13 0 0,0 1-1 0 0,1 0 0 0 0,-16 12 0 0 0,-21 18-236 0 0,31-23-13 0 0,-1 0-1 0 0,-26 27 1 0 0,30-25 70 0 0,-4 4-192 0 0,-25 36 0 0 0,43-52 308 0 0,4 7 13 0 0,-2-10 67 0 0,0 0 0 0 0,1 1 0 0 0,-1-1 0 0 0,1 0 0 0 0,-1 0 0 0 0,1 0-1 0 0,0 0 1 0 0,-1 0 0 0 0,1-1 0 0 0,0 1 0 0 0,0 0 0 0 0,0-1 0 0 0,-1 1 0 0 0,1-1 0 0 0,0 0 0 0 0,0 0 0 0 0,4 0 0 0 0,35-2 319 0 0,-40 2-320 0 0,36-6 552 0 0,55-16-1 0 0,-45 9-185 0 0,-24 7-186 0 0,8-2 167 0 0,0 1 0 0 0,1 1-1 0 0,55-3 1 0 0,-54 9-687 0 0,-1-2 0 0 0,0-1 0 0 0,1-1-1 0 0,53-15 1 0 0,-83 18-1062 0 0,1 0 0 0 0,0-1 1 0 0,-1 1-1 0 0,1-1 0 0 0,6-4 0 0 0,0-3-5174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1 5063 0 0,'0'2'3447'0'0,"-1"4"-1679"0"0,1 0 1 0 0,-1 1-1 0 0,0-1 0 0 0,-3 10 0 0 0,-12 25 1266 0 0,-31 39-4353 0 0,23-43 2066 0 0,-138 230-451 0 0,-146 253 568 0 0,259-437-843 0 0,-3-2 1 0 0,-82 96 0 0 0,76-115-317 0 0,56-60 215 0 0,12-14-82 0 0,70-95 148 0 0,85-120 223 0 0,-127 171-186 0 0,-20 30-23 0 0,1 2 0 0 0,28-31 0 0 0,-38 47 0 0 0,0 0 0 0 0,0 0 0 0 0,0 0 0 0 0,1 1 0 0 0,0 1 0 0 0,1 0 0 0 0,-1 0 0 0 0,1 1 0 0 0,13-4 0 0 0,-20 7 0 0 0,1 1-1 0 0,0 0 1 0 0,0 0 0 0 0,0 0-1 0 0,0 0 1 0 0,-1 1 0 0 0,1 0-1 0 0,0 0 1 0 0,0 0-1 0 0,0 1 1 0 0,0 0 0 0 0,0 0-1 0 0,0 0 1 0 0,0 0-1 0 0,-1 1 1 0 0,1-1 0 0 0,0 1-1 0 0,-1 1 1 0 0,0-1 0 0 0,1 0-1 0 0,-1 1 1 0 0,0 0-1 0 0,0 0 1 0 0,-1 0 0 0 0,1 1-1 0 0,0-1 1 0 0,2 6 0 0 0,14 15 33 0 0,-1-1 119 0 0,19 30 0 0 0,-34-46-54 0 0,0 0 0 0 0,0 0 0 0 0,-1 1-1 0 0,1-1 1 0 0,-2 1 0 0 0,1 0 0 0 0,-1 0 0 0 0,-1 0 0 0 0,2 10 0 0 0,-3-14-28 0 0,-1 0 1 0 0,1 1-1 0 0,-1-1 1 0 0,0 0-1 0 0,0 0 1 0 0,0 0-1 0 0,0 0 0 0 0,-1 0 1 0 0,0 0-1 0 0,0 0 1 0 0,0-1-1 0 0,0 1 1 0 0,-1 0-1 0 0,1-1 1 0 0,-1 0-1 0 0,0 0 1 0 0,0 0-1 0 0,-5 5 1 0 0,-6 3 156 0 0,1-1 0 0 0,-1-1-1 0 0,-20 11 1 0 0,-102 46 427 0 0,-23 13-471 0 0,148-73-191 0 0,-22 14-87 0 0,-63 27 1 0 0,96-47 67 0 0,0 0 1 0 0,0 0-1 0 0,-1 1 0 0 0,1-1 0 0 0,0 0 0 0 0,0 0 1 0 0,0 0-1 0 0,-1 0 0 0 0,1 0 0 0 0,0 0 0 0 0,0 1 1 0 0,-1-1-1 0 0,1 0 0 0 0,0 0 0 0 0,0 0 0 0 0,0 0 1 0 0,-1 0-1 0 0,1 0 0 0 0,0 0 0 0 0,0 0 1 0 0,-1 0-1 0 0,1 0 0 0 0,0 0 0 0 0,0 0 0 0 0,-1 0 1 0 0,1 0-1 0 0,0 0 0 0 0,0-1 0 0 0,-1 1 0 0 0,1 0 1 0 0,0 0-1 0 0,0 0 0 0 0,0 0 0 0 0,-1 0 0 0 0,1-1 1 0 0,6-6-314 0 0,16-14 77 0 0,-20 20 189 0 0,76-60-1475 0 0,32-27-2371 0 0,-61 44 2141 0 0,-2 3-12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9671 0 0,'0'0'748'0'0,"0"2"-492"0"0,-1 5 396 0 0,0 0-1 0 0,0 0 0 0 0,-1 0 0 0 0,0-1 0 0 0,0 1 1 0 0,-1-1-1 0 0,0 0 0 0 0,0 1 0 0 0,0-1 1 0 0,-1 0-1 0 0,1-1 0 0 0,-6 6 0 0 0,-9 12 654 0 0,-31 29-1 0 0,38-40-1201 0 0,0 0 0 0 0,2 1 0 0 0,-1 0-1 0 0,1 0 1 0 0,-7 16 0 0 0,11-18-70 0 0,0-1 0 0 0,0 2 0 0 0,2-1 0 0 0,-1 0 0 0 0,1 1 0 0 0,1 0 0 0 0,-2 16 0 0 0,4-21-13 0 0,0 0 0 0 0,1-1 1 0 0,0 1-1 0 0,0 0 0 0 0,1-1 0 0 0,0 0 0 0 0,0 1 0 0 0,4 6 0 0 0,-5-10-8 0 0,1 0 0 0 0,0 0 0 0 0,0-1 0 0 0,0 1 0 0 0,1 0 0 0 0,-1-1 0 0 0,0 0 0 0 0,1 1 0 0 0,0-1 0 0 0,0 0 0 0 0,3 1 0 0 0,-2 0 19 0 0,2 1 29 0 0,2 0 0 0 0,-1 0 0 0 0,0-1-1 0 0,1 0 1 0 0,-1-1 0 0 0,1 0 0 0 0,0 0 0 0 0,0 0-1 0 0,-1-1 1 0 0,1 0 0 0 0,0-1 0 0 0,0 0 0 0 0,1 0-1 0 0,-1-1 1 0 0,-1 1 0 0 0,1-2 0 0 0,0 1 0 0 0,0-1-1 0 0,13-5 1 0 0,-18 5-42 0 0,1 0 1 0 0,-1 0-1 0 0,0 0 1 0 0,0 0-1 0 0,0-1 0 0 0,0 1 1 0 0,0-1-1 0 0,0 0 0 0 0,0 0 1 0 0,-1 0-1 0 0,0 0 0 0 0,1 0 1 0 0,-1 0-1 0 0,0-1 0 0 0,-1 1 1 0 0,1-1-1 0 0,-1 0 1 0 0,1 1-1 0 0,0-7 0 0 0,1-1 55 0 0,-1-1 0 0 0,-1 1 0 0 0,0 0-1 0 0,0 0 1 0 0,-2-19 0 0 0,-1 14-139 0 0,-1-1 1 0 0,0 1-1 0 0,-1-1 1 0 0,-1 1-1 0 0,0 0 0 0 0,-1 0 1 0 0,-1 1-1 0 0,-1 0 0 0 0,0 0 1 0 0,0 1-1 0 0,-2 0 0 0 0,-12-15 1 0 0,21 28 0 0 0,0 0 0 0 0,0 0 0 0 0,0 0 0 0 0,1 0 0 0 0,-1 0 0 0 0,0 0 0 0 0,0 0 0 0 0,1-1 0 0 0,-1 1 0 0 0,1 0 0 0 0,-1 0 0 0 0,1-1 0 0 0,0 1 0 0 0,-1 0 0 0 0,1-1 0 0 0,0 1 0 0 0,0 0 0 0 0,0-1 0 0 0,0 1 0 0 0,0 0 0 0 0,0-1 0 0 0,1 1 0 0 0,-1 0 0 0 0,0-1 0 0 0,0 1 1 0 0,1 0-1 0 0,-1-1 0 0 0,1 1 0 0 0,0 0 0 0 0,-1 0 0 0 0,1 0 0 0 0,0-1 0 0 0,-1 1 0 0 0,1 0 0 0 0,0 0 0 0 0,2-1 0 0 0,12-11-2182 0 0,1 4-4917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5 17447 0 0,'0'0'796'0'0,"0"-1"-12"0"0,-1 1-769 0 0,1-1-1 0 0,-1 1 0 0 0,1 0 1 0 0,-1-1-1 0 0,1 1 1 0 0,-1 0-1 0 0,1 0 1 0 0,-1-1-1 0 0,0 1 0 0 0,1 0 1 0 0,-1 0-1 0 0,1 0 1 0 0,-1 0-1 0 0,1 0 1 0 0,-1 0-1 0 0,0 0 0 0 0,1 0 1 0 0,-1 0-1 0 0,1 0 1 0 0,-1 0-1 0 0,0 0 1 0 0,1 0-1 0 0,-1 1 0 0 0,1-1 1 0 0,-1 0-1 0 0,1 0 1 0 0,-1 1-1 0 0,0-1 1 0 0,1 0-1 0 0,-1 0 0 0 0,1 1 1 0 0,0-1-1 0 0,-1 1 1 0 0,1-1-1 0 0,-1 1 1 0 0,0 0-1 0 0,0-1 84 0 0,-22 18 277 0 0,0 0-1 0 0,2 1 1 0 0,0 1-1 0 0,1 1 0 0 0,1 1 1 0 0,0 1-1 0 0,-18 32 1 0 0,-92 183 680 0 0,77-125-891 0 0,-55 176 1 0 0,89-233-205 0 0,-2-1 0 0 0,-45 87 0 0 0,54-122-273 0 0,-18 23-1 0 0,25-36-177 0 0,-2-1-1 0 0,1 0 1 0 0,-1 0-1 0 0,0-1 1 0 0,0 1-1 0 0,0-1 1 0 0,-8 4 0 0 0,-4 1-1335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15407 0 0,'0'-1'704'0'0,"3"-3"-616"0"0,0 0-1 0 0,1 1 1 0 0,-1-1-1 0 0,0 1 1 0 0,1 0-1 0 0,0 0 1 0 0,0 0-1 0 0,0 1 1 0 0,0-1-1 0 0,0 1 1 0 0,0 0-1 0 0,1 0 1 0 0,-1 1-1 0 0,7-3 1 0 0,10-1 313 0 0,40-6 0 0 0,-46 9-132 0 0,430-76 5734 0 0,-153 12-5081 0 0,-252 56-2373 0 0,-1-1-1 0 0,57-26 1 0 0,-62 20-6296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28 3679 0 0,'12'-7'83'0'0,"-7"3"-13"0"0,1 1-1 0 0,0 0 0 0 0,10-3 0 0 0,-16 5 154 0 0,1 1 1 0 0,0-1-1 0 0,0 1 0 0 0,0-1 0 0 0,0 1 0 0 0,0 0 0 0 0,0-1 0 0 0,0 1 0 0 0,0 0 0 0 0,0 0 0 0 0,0 0 0 0 0,0 0 0 0 0,0 0 0 0 0,0 0 0 0 0,0 0 0 0 0,0 0 0 0 0,0 0 0 0 0,0 0 0 0 0,0 1 0 0 0,-1-1 0 0 0,1 0 0 0 0,0 1 0 0 0,0-1 0 0 0,0 1 0 0 0,0-1 1 0 0,0 1-1 0 0,0-1 0 0 0,1 2 0 0 0,0 0 1107 0 0,0-1-638 0 0,0 0 0 0 0,-1 1 0 0 0,1-1 0 0 0,-1 1 0 0 0,1-1-1 0 0,-1 1 1 0 0,0 0 0 0 0,0-1 0 0 0,1 1 0 0 0,0 3 0 0 0,0-1-286 0 0,-1-1 1 0 0,0 1-1 0 0,0 0 0 0 0,0 0 0 0 0,0 4 1 0 0,0 3-302 0 0,-1-1 0 0 0,0 0 0 0 0,-3 17 0 0 0,-2 4 151 0 0,-2 0 0 0 0,-1 0-1 0 0,-14 34 1 0 0,-43 86 626 0 0,35-86-604 0 0,-347 679 799 0 0,328-663-1004 0 0,22-38-17 0 0,12-20 2 0 0,0 1 0 0 0,-18 40 0 0 0,32-61-180 0 0,4-5-2 0 0,10-8 25 0 0,0-1 0 0 0,-1 0-1 0 0,19-22 1 0 0,6-6-65 0 0,-5 8 95 0 0,89-81-94 0 0,-102 96 176 0 0,1 1 0 0 0,0 1 0 0 0,2 1-1 0 0,33-15 1 0 0,-46 24 21 0 0,0 1 0 0 0,0 0 0 0 0,0 1 0 0 0,0 0 0 0 0,0 0 0 0 0,1 1 0 0 0,-1 0 0 0 0,19 1 0 0 0,-25 1-13 0 0,0-1 1 0 0,0 0 0 0 0,0 1 0 0 0,0-1-1 0 0,0 1 1 0 0,0 0 0 0 0,-1 0-1 0 0,1 0 1 0 0,0 0 0 0 0,0 1-1 0 0,-1-1 1 0 0,1 1 0 0 0,-1 0 0 0 0,1-1-1 0 0,-1 1 1 0 0,0 0 0 0 0,1 0-1 0 0,-1 1 1 0 0,0-1 0 0 0,0 0-1 0 0,-1 1 1 0 0,1-1 0 0 0,-1 1 0 0 0,1 0-1 0 0,-1-1 1 0 0,0 1 0 0 0,0 0-1 0 0,0 0 1 0 0,0 0 0 0 0,0 0-1 0 0,0 3 1 0 0,-1 4 56 0 0,0-1 0 0 0,0 0-1 0 0,-1 1 1 0 0,0-1 0 0 0,-1 0 0 0 0,-4 17 0 0 0,-5 26 56 0 0,9-34-90 0 0,0 1 0 0 0,2 21 0 0 0,0-35-58 0 0,0 0 1 0 0,1 1-1 0 0,0-1 0 0 0,0 1 0 0 0,0-1 1 0 0,1 0-1 0 0,0 0 0 0 0,0 0 0 0 0,0 0 0 0 0,0 0 1 0 0,1 0-1 0 0,4 5 0 0 0,-5-8-217 0 0,0-1 0 0 0,-1 0-1 0 0,1 0 1 0 0,0 0 0 0 0,0 0 0 0 0,0 0 0 0 0,0 0-1 0 0,0-1 1 0 0,0 1 0 0 0,1-1 0 0 0,-1 0 0 0 0,0 1-1 0 0,0-1 1 0 0,0 0 0 0 0,0 0 0 0 0,4-1-1 0 0,15-1-8021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555 140 1839 0 0,'0'0'83'0'0,"1"-7"10"0"0,-2-11 1973 0 0,1 16-1601 0 0,0 1 0 0 0,0 0-1 0 0,-1 0 1 0 0,1 0 0 0 0,-1 0 0 0 0,1 0-1 0 0,-1 0 1 0 0,1 0 0 0 0,-1 0 0 0 0,0 1-1 0 0,1-1 1 0 0,-1 0 0 0 0,0 0 0 0 0,0 0-1 0 0,0 1 1 0 0,-1-2 0 0 0,1 1 336 0 0,-1 0 0 0 0,0 1 0 0 0,0-1 0 0 0,0 0 0 0 0,0 1 0 0 0,1-1 0 0 0,-1 1 0 0 0,0-1 0 0 0,-3 1 0 0 0,-14 0 1459 0 0,-5 3-2207 0 0,0 1-1 0 0,0 0 0 0 0,0 2 0 0 0,0 1 0 0 0,1 1 0 0 0,-35 17 0 0 0,30-10-70 0 0,0 1 1 0 0,1 1 0 0 0,1 1-1 0 0,-38 35 1 0 0,50-41 23 0 0,2 2-1 0 0,-1 0 1 0 0,2 0 0 0 0,0 1 0 0 0,1 0-1 0 0,0 1 1 0 0,1 0 0 0 0,1 0 0 0 0,0 1 0 0 0,2 0-1 0 0,-9 32 1 0 0,14-44-5 0 0,0 0-1 0 0,1 0 1 0 0,0 0 0 0 0,-1 0-1 0 0,2 0 1 0 0,-1 0 0 0 0,1 0-1 0 0,-1 0 1 0 0,1 0 0 0 0,1 0-1 0 0,-1 0 1 0 0,5 9 0 0 0,-3-8 1 0 0,1 0 0 0 0,-1 0 0 0 0,2 0 1 0 0,-1 0-1 0 0,1-1 0 0 0,0 1 1 0 0,0-1-1 0 0,6 5 0 0 0,5 1 6 0 0,0-1 0 0 0,0 0 0 0 0,1-1-1 0 0,0-1 1 0 0,27 10 0 0 0,-14-8 53 0 0,-1-1 0 0 0,1-2 0 0 0,0-1 0 0 0,1-1 0 0 0,-1-2 0 0 0,44 0 0 0 0,-55-3 99 0 0,-1-2 1 0 0,0 0 0 0 0,0 0-1 0 0,0-2 1 0 0,0 0 0 0 0,-1-2-1 0 0,1 1 1 0 0,-1-2-1 0 0,-1 0 1 0 0,1-2 0 0 0,-1 1-1 0 0,15-12 1 0 0,-25 15-116 0 0,-1 1 1 0 0,1-1 0 0 0,-1 0-1 0 0,0 0 1 0 0,0-1 0 0 0,-1 0-1 0 0,0 0 1 0 0,0 0 0 0 0,0 0-1 0 0,-1 0 1 0 0,0-1 0 0 0,0 1-1 0 0,0-1 1 0 0,2-13 0 0 0,-3 11-36 0 0,-1-1 1 0 0,0 1-1 0 0,-1 0 1 0 0,0 0 0 0 0,-1-1-1 0 0,1 1 1 0 0,-2 0-1 0 0,1 0 1 0 0,-1 0 0 0 0,-1 0-1 0 0,-4-11 1 0 0,-6-11-69 0 0,-1 1 1 0 0,-2 0-1 0 0,-2 1 1 0 0,-36-47 0 0 0,10 23-1469 0 0,-67-61 0 0 0,100 103 794 0 0,-2 1 1 0 0,1 0-1 0 0,-1 1 0 0 0,-25-12 1 0 0,37 20-155 0 0,12 5-6994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2:5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58 20271 0 0,'0'0'2112'0'0,"-8"0"-1784"0"0,-35 1 3531 0 0,26 0-3502 0 0,1 0 0 0 0,-1-1 0 0 0,0-1 0 0 0,0-1 0 0 0,-28-6 0 0 0,45 8-377 0 0,-1 0 0 0 0,1 0-1 0 0,0 0 1 0 0,-1 0 0 0 0,1 0-1 0 0,0 0 1 0 0,-1 0 0 0 0,1-1-1 0 0,0 1 1 0 0,-1 0-1 0 0,1 0 1 0 0,0 0 0 0 0,0-1-1 0 0,-1 1 1 0 0,1 0 0 0 0,0 0-1 0 0,0-1 1 0 0,-1 1 0 0 0,1 0-1 0 0,0 0 1 0 0,0-1 0 0 0,0 1-1 0 0,-1 0 1 0 0,1-1-1 0 0,0 1 1 0 0,0 0 0 0 0,0-1-1 0 0,0 1 1 0 0,0 0 0 0 0,0-1-1 0 0,0 1 1 0 0,0 0 0 0 0,0-1-1 0 0,0 1 1 0 0,0 0 0 0 0,0-1-1 0 0,0 1 1 0 0,0-1-1 0 0,0 1 1 0 0,0 0 0 0 0,0-1-1 0 0,0 1 1 0 0,1 0 0 0 0,-1-1-1 0 0,0 1 1 0 0,0 0 0 0 0,0 0-1 0 0,0-1 1 0 0,1 1 0 0 0,-1 0-1 0 0,0-1 1 0 0,0 1 0 0 0,1 0-1 0 0,-1 0 1 0 0,19-17-954 0 0,-15 14 725 0 0,17-13-770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5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7 132 10015 0 0,'0'0'463'0'0,"-1"-1"-14"0"0,1 1-443 0 0,-1 0 0 0 0,1-1-1 0 0,0 1 1 0 0,-1 0-1 0 0,1 0 1 0 0,0-1 0 0 0,-1 1-1 0 0,1 0 1 0 0,0 0-1 0 0,-1-1 1 0 0,1 1 0 0 0,0 0-1 0 0,0-1 1 0 0,-1 1 0 0 0,1-1-1 0 0,0 1 1 0 0,0 0-1 0 0,0-1 1 0 0,0 1 0 0 0,0 0-1 0 0,-1-1 1 0 0,1 1-1 0 0,0-1 1 0 0,0 1 0 0 0,0-1-1 0 0,0 1 1 0 0,0 0-1 0 0,0-1 1 0 0,0 1 0 0 0,0-1-1 0 0,4-5 5211 0 0,-3 6-4606 0 0,26-8 652 0 0,-25 7-972 0 0,1 1-157 0 0,-1 0 0 0 0,1 1 0 0 0,-1-1 0 0 0,1 0 0 0 0,0 1 0 0 0,3 1 0 0 0,-5-2-104 0 0,38 20 850 0 0,-8-2-294 0 0,-19-13-481 0 0,-1 0 0 0 0,1-1 0 0 0,-1 0 0 0 0,1-1-1 0 0,0 0 1 0 0,1-1 0 0 0,-1 0 0 0 0,16 0 0 0 0,173 12 129 0 0,-144-8 55 0 0,-43-3-241 0 0,0 0 0 0 0,0 1-1 0 0,-1 0 1 0 0,1 1 0 0 0,-1 1 0 0 0,0 0-1 0 0,21 14 1 0 0,-21-12-9 0 0,0-1 1 0 0,0 0-1 0 0,1 0 0 0 0,0-2 0 0 0,0 0 1 0 0,0 0-1 0 0,17 2 0 0 0,-7-5-31 0 0,1-1 1 0 0,45-3-1 0 0,48-14 28 0 0,-55 6-28 0 0,82-14-7 0 0,-18-5 21 0 0,-17 1 11 0 0,-69 21-218 0 0,-1-3-1 0 0,54-19 0 0 0,-88 26 159 0 0,9-3 3 0 0,-11 6 25 0 0,19-13 0 0 0,-16 10 11 0 0,22-8 2821 0 0,-29 10-2792 0 0,2-1 7 0 0,13-5 108 0 0,-7 5-144 0 0,1 1-11 0 0,0 0 0 0 0,-2 0 12 0 0,-5 1 476 0 0,-1 0-415 0 0,5-1 14 0 0,-4 1 54 0 0,-1-1-71 0 0,13-3-1 0 0,-4 5 29 0 0,10 3 616 0 0,-10-2-714 0 0,-8-2 0 0 0,0 1 0 0 0,0 0 0 0 0,0-1 0 0 0,0 1 0 0 0,0 0 0 0 0,0 0 0 0 0,0 0 0 0 0,-1 0 0 0 0,1 0 0 0 0,0 0 0 0 0,-1 1 0 0 0,1-1 0 0 0,2 3 0 0 0,10 10 0 0 0,15 15 0 0 0,-27-27 0 0 0,15 10 0 0 0,23 6 0 0 0,-32-16 0 0 0,16 9 0 0 0,-3-2 60 0 0,-11-3-48 0 0,-2 0 0 0 0,21 5 40 0 0,-9-4-52 0 0,-17-6 0 0 0,-2-1 0 0 0,0 0 0 0 0,0 1 0 0 0,0-1 0 0 0,0 0 0 0 0,-1 1 0 0 0,1-1 0 0 0,0 1 0 0 0,0-1 0 0 0,0 1 0 0 0,-1-1 0 0 0,1 1 0 0 0,0 0 0 0 0,-1-1 0 0 0,1 1 0 0 0,-1 0 0 0 0,1-1 0 0 0,-1 1 0 0 0,1 0 0 0 0,0 1 0 0 0,5 5 0 0 0,1 0 13 0 0,26 27 154 0 0,-21-21-163 0 0,-11-12 71 0 0,0 1-17 0 0,3 2-58 0 0,-3-2 140 0 0,0-2-81 0 0,7 5-47 0 0,1-2-12 0 0,0-1 0 0 0,-6-2 5 0 0,0 0 0 0 0,0 0 0 0 0,0 0 0 0 0,0 0 0 0 0,0 0 0 0 0,0-1 0 0 0,0 0 0 0 0,0 1 0 0 0,0-1 0 0 0,0 0-1 0 0,0-1 1 0 0,0 1 0 0 0,4-3 0 0 0,-5 3-10 0 0,9-6 19 0 0,0 0 0 0 0,0 0-1 0 0,-1-1 1 0 0,18-19 0 0 0,31-43-19 0 0,-2 3-252 0 0,-27 31 79 0 0,-18 23 163 0 0,52-58-87 0 0,-58 65 91 0 0,-4 5-31 0 0,4 1 20 0 0,-1 0-29 0 0,-2 0 51 0 0,10 4-2 0 0,-9-3 2 0 0,0 1 0 0 0,7 4 0 0 0,-6-4 1 0 0,0 1-1 0 0,0 0 1 0 0,-1 1 0 0 0,1-1 0 0 0,-1 1-1 0 0,0 0 1 0 0,6 6 0 0 0,-4-1-19 0 0,0 1 1 0 0,0-1-1 0 0,7 19 1 0 0,-11-22 17 0 0,-1-4 0 0 0,0 0 0 0 0,0 0 0 0 0,0-1 0 0 0,0 1 0 0 0,0 0 0 0 0,0 0 0 0 0,0-1 0 0 0,1 1 0 0 0,-1 0 0 0 0,3 1 0 0 0,1 2 0 0 0,-1-1 0 0 0,1 0 0 0 0,0 0 0 0 0,1 0 0 0 0,-1-1 0 0 0,1 0 0 0 0,-1 0 0 0 0,12 4 0 0 0,53 13 0 0 0,-41-12 0 0 0,81 22 0 0 0,-79-24 36 0 0,0-1 0 0 0,0-1 0 0 0,59-2 0 0 0,-72-1-20 0 0,0 1-1 0 0,0 1 0 0 0,34 9 1 0 0,-19-4-6 0 0,-21-6-2 0 0,1-1 1 0 0,0-1-1 0 0,0 0 0 0 0,0 0 1 0 0,0-1-1 0 0,16-4 0 0 0,-4 1-2 0 0,96-17 168 0 0,-64 10-5 0 0,77-5 0 0 0,20 11-105 0 0,45-10 52 0 0,-136 8-96 0 0,-42 5-20 0 0,-9 0 0 0 0,0 1 0 0 0,20 0 0 0 0,4 2 0 0 0,6 4 0 0 0,-36-3 0 0 0,18 0 0 0 0,18-4 0 0 0,-23-1 0 0 0,0-1 0 0 0,0 0 0 0 0,-1-1 0 0 0,1-1 0 0 0,23-12 0 0 0,-24 12 0 0 0,-11 4 0 0 0,-5 2 0 0 0,1 0 0 0 0,-1-1 0 0 0,0 1 0 0 0,0-1 0 0 0,1 0 0 0 0,-1 0 0 0 0,0 0 0 0 0,3-2 0 0 0,22-13 0 0 0,-8 9 0 0 0,9-4 0 0 0,-23 9-24 0 0,-4 1-11 0 0,1 0 0 0 0,-1 0 0 0 0,1 1-1 0 0,-1-1 1 0 0,0 1 0 0 0,1 0 0 0 0,-1-1 0 0 0,1 1-1 0 0,-1 0 1 0 0,1 0 0 0 0,-1 0 0 0 0,1 0 0 0 0,-1 0-1 0 0,3 0 1 0 0,-7 9-1161 0 0,-4 2 43 0 0,-5 0-50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5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85 4607 0 0,'28'-24'452'0'0,"7"-4"12828"0"0,-36 31-13101 0 0,1 1-1 0 0,-1 0 1 0 0,0 0-1 0 0,-1 0 1 0 0,1-1-1 0 0,-1 1 1 0 0,-2 4-1 0 0,-2 6 54 0 0,-17 42 361 0 0,-17 45-107 0 0,35-84-417 0 0,0 0 0 0 0,1 0 0 0 0,1 0 0 0 0,-1 20 0 0 0,3-33-16 0 0,1 0-1 0 0,0 1 1 0 0,1-1-1 0 0,-1 0 1 0 0,1 1-1 0 0,0-1 0 0 0,0 0 1 0 0,0 0-1 0 0,0 1 1 0 0,1-1-1 0 0,-1 0 1 0 0,1 0-1 0 0,0-1 1 0 0,1 1-1 0 0,-1 0 1 0 0,0-1-1 0 0,1 1 1 0 0,0-1-1 0 0,4 4 0 0 0,-5-6-2 0 0,0 0 0 0 0,0-1-1 0 0,0 1 1 0 0,0-1-1 0 0,0 1 1 0 0,1-1-1 0 0,-1 0 1 0 0,0 0-1 0 0,0 0 1 0 0,0 0 0 0 0,0 0-1 0 0,0-1 1 0 0,0 1-1 0 0,0-1 1 0 0,1 1-1 0 0,-1-1 1 0 0,2-1-1 0 0,5-1 55 0 0,1-2-1 0 0,-1 1 1 0 0,1-1-1 0 0,-1-1 0 0 0,-1 0 1 0 0,1 0-1 0 0,-1-1 0 0 0,0 0 1 0 0,0 0-1 0 0,12-16 1 0 0,-3 0-18 0 0,-1-1 1 0 0,24-45 0 0 0,4-24-66 0 0,24-42-72 0 0,-67 133-134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56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191 110 8287 0 0,'54'-64'2407'0'0,"-16"24"6209"0"0,-37 35-5098 0 0,-8 10-3444 0 0,-12 11 9 0 0,0 0 0 0 0,-24 29 0 0 0,28-32-83 0 0,0 1 0 0 0,10-6-11 0 0,4 0-43 0 0,2-5 48 0 0,0 0 0 0 0,-1-1 0 0 0,1 1 1 0 0,0 0-1 0 0,0-1 0 0 0,1 1 0 0 0,-1-1 1 0 0,1 1-1 0 0,-1-1 0 0 0,1 0 0 0 0,3 4 0 0 0,-2-2 5 0 0,5 6 77 0 0,1 0-1 0 0,0-1 1 0 0,1 0-1 0 0,0-1 1 0 0,0 0-1 0 0,1 0 1 0 0,0-1 0 0 0,20 9-1 0 0,-28-14 29 0 0,4 4-17 0 0,0 4-70 0 0,-6-8-15 0 0,0 0 0 0 0,-1 0 0 0 0,1 1 0 0 0,-1-1 0 0 0,0 0 0 0 0,0 1 0 0 0,1-1 0 0 0,-2 0 0 0 0,1 1 0 0 0,0-1 0 0 0,0 0 0 0 0,-1 1 0 0 0,1-1 0 0 0,-1 0 0 0 0,0 0 0 0 0,1 1 0 0 0,-1-1-1 0 0,0 0 1 0 0,0 0 0 0 0,-1 0 0 0 0,1 0 0 0 0,0 0 0 0 0,-1 0 0 0 0,1-1 0 0 0,-1 1 0 0 0,-1 1 0 0 0,-2 3 8 0 0,-1-1 0 0 0,0 0 1 0 0,1 0-1 0 0,-1-1 0 0 0,-1 0 0 0 0,-12 7 0 0 0,4-6 18 0 0,1 0-1 0 0,0-2 1 0 0,-1 1-1 0 0,0-2 1 0 0,0 0-1 0 0,0-1 1 0 0,0 0 0 0 0,0-1-1 0 0,0-1 1 0 0,0-1-1 0 0,-25-5 1 0 0,36 6-8 0 0,1 0-1 0 0,-1 0 1 0 0,1 0 0 0 0,-1 0 0 0 0,-3-3-1 0 0,-2-4-5 0 0,9 3-16 0 0,0 4 1 0 0,0-1-106 0 0,0 0 0 0 0,0-1-1 0 0,0 1 1 0 0,1 0 0 0 0,-1 0-1 0 0,0 0 1 0 0,1 0 0 0 0,0 0 0 0 0,-1 0-1 0 0,1 0 1 0 0,0 0 0 0 0,0 0 0 0 0,0 0-1 0 0,1 0 1 0 0,-1 0 0 0 0,0 1-1 0 0,1-1 1 0 0,-1 0 0 0 0,2-1 0 0 0,4-2-709 0 0,0-1 0 0 0,0 1 0 0 0,10-6 1 0 0,-16 11 759 0 0,20-13-2192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2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2 125 12295 0 0,'0'0'1112'0'0,"-2"0"-789"0"0,28-7 6210 0 0,34-12-4153 0 0,49-15-2332 0 0,-49 20 470 0 0,79-9 0 0 0,-114 21-423 0 0,1 0 0 0 0,-1 2 0 0 0,1 1 0 0 0,-1 1 0 0 0,46 9-1 0 0,-56-6-272 0 0,-13-4 67 0 0,3-6-3645 0 0,-2 1 3089 0 0,0 0-1 0 0,0 1 0 0 0,0-1 0 0 0,3-8 1 0 0,-2 1-1127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5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8287 0 0,'1'0'639'0'0,"4"-3"-139"0"0,0 1 0 0 0,0 1 1 0 0,0-1-1 0 0,0 1 0 0 0,0 0 0 0 0,0 0 0 0 0,0 0 1 0 0,0 1-1 0 0,0 0 0 0 0,0 0 0 0 0,8 1 0 0 0,4 2 2653 0 0,-1 0 0 0 0,20 7-1 0 0,11 3-2940 0 0,-36-12-114 0 0,0 0 0 0 0,0 0 0 0 0,0-1 0 0 0,0-1 0 0 0,17-3 0 0 0,0 1-41 0 0,-17 1-25 0 0,0 0-1 0 0,0-1 1 0 0,0 0-1 0 0,0-1 1 0 0,0 0-1 0 0,-1-1 1 0 0,17-10-1 0 0,-24 14-52 0 0,-1-1 1 0 0,0 0-1 0 0,1 1 0 0 0,-1-1 1 0 0,0 0-1 0 0,0 0 0 0 0,-1-1 1 0 0,1 1-1 0 0,2-4 0 0 0,-3 4-81 0 0,-14-14-788 0 0,11 15 863 0 0,-1 0 0 0 0,0 0-1 0 0,1-1 1 0 0,-1 2-1 0 0,0-1 1 0 0,0 0-1 0 0,0 1 1 0 0,0-1-1 0 0,0 1 1 0 0,1 0-1 0 0,-1 0 1 0 0,0 0-1 0 0,0 0 1 0 0,0 0-1 0 0,-5 2 1 0 0,-5 1 4 0 0,0 0 0 0 0,-12 6 0 0 0,24-8 21 0 0,-26 11 23 0 0,0 1 0 0 0,0 2 0 0 0,-44 33 0 0 0,62-41 4 0 0,0 0 1 0 0,1 1 0 0 0,0 0-1 0 0,0 0 1 0 0,1 1 0 0 0,0 0-1 0 0,0 1 1 0 0,1-1 0 0 0,-6 14-1 0 0,9-17-20 0 0,0 0-1 0 0,0 0 0 0 0,1 0 0 0 0,0 1 1 0 0,0-1-1 0 0,1 1 0 0 0,0-1 1 0 0,0 1-1 0 0,1 0 0 0 0,-1-1 0 0 0,1 1 1 0 0,1 0-1 0 0,-1 0 0 0 0,1-1 1 0 0,1 1-1 0 0,3 12 0 0 0,-4-15-2 0 0,1 0-1 0 0,0-1 1 0 0,0 1-1 0 0,1 0 1 0 0,-1-1-1 0 0,1 1 1 0 0,0-1-1 0 0,-1 0 1 0 0,1 0 0 0 0,1 0-1 0 0,-1-1 1 0 0,7 5-1 0 0,-4-3 5 0 0,1-1 1 0 0,0 0-1 0 0,-1 0 0 0 0,1-1 1 0 0,0 0-1 0 0,14 3 0 0 0,2-3 10 0 0,0-1 0 0 0,1 0 0 0 0,36-5 0 0 0,-44 3-706 0 0,-7 0-1035 0 0,0 1 1 0 0,-1-1 0 0 0,1-1 0 0 0,14-3-1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5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139 137 8551 0 0,'0'0'772'0'0,"-1"2"-632"0"0,-6 8 315 0 0,-1-1 0 0 0,0 1 0 0 0,-17 15 0 0 0,15-16 535 0 0,1 0 0 0 0,0 1-1 0 0,1 0 1 0 0,-8 11-1 0 0,-3 20 1652 0 0,6-13-1444 0 0,13-27-859 0 0,-1 0-266 0 0,-3 4-2 0 0,3-4 268 0 0,3-5-329 0 0,-1-1-1 0 0,0 1 0 0 0,1 0 1 0 0,0-1-1 0 0,0 1 0 0 0,0 0 1 0 0,1 0-1 0 0,0 0 1 0 0,5-6-1 0 0,-6 8-1 0 0,14-18 27 0 0,1 1 0 0 0,35-30 0 0 0,46-26 45 0 0,-97 74-79 0 0,13-9 4 0 0,0 1-1 0 0,30-15 1 0 0,-42 23 163 0 0,8 6 194 0 0,-9-3-320 0 0,1 0 0 0 0,-1 0 0 0 0,0 0 0 0 0,0 0 0 0 0,0 0 0 0 0,-1 0 0 0 0,1 1 0 0 0,-1-1 0 0 0,1 0 0 0 0,-1 1 0 0 0,1-1 0 0 0,-1 0 0 0 0,0 1 0 0 0,-1 4 0 0 0,-7 35 122 0 0,6-31-73 0 0,-1-3-71 0 0,1-1 0 0 0,-1 0 0 0 0,0 0 0 0 0,-1 0 0 0 0,-8 13-1 0 0,1-4 22 0 0,-16 17 0 0 0,19-25-8 0 0,17-19 0 0 0,35-34-32 0 0,93-74 0 0 0,-116 104 0 0 0,0 0 0 0 0,1 1 0 0 0,0 1 0 0 0,2 2 0 0 0,45-18 0 0 0,-65 28 0 0 0,0-1 0 0 0,1 1 0 0 0,-1 0 0 0 0,1 0 0 0 0,-1 0 0 0 0,1 1 0 0 0,-1 0 0 0 0,1 0 0 0 0,0 0 0 0 0,-1 0 0 0 0,1 1 0 0 0,-1-1 0 0 0,1 1 0 0 0,-1 1 0 0 0,6 1 0 0 0,3 6 43 0 0,-12-5-14 0 0,-1-3-10 0 0,1 2 1 0 0,0-1 0 0 0,-1 1-1 0 0,1-1 1 0 0,-1 1 0 0 0,1-1 0 0 0,-1 1 0 0 0,0-1 0 0 0,0 1 0 0 0,0-1-1 0 0,0 1 1 0 0,0 0 0 0 0,-1-1 0 0 0,1 1 0 0 0,-2 2 0 0 0,1 1 14 0 0,-2 0 0 0 0,1 0 1 0 0,-1 0-1 0 0,-3 6 0 0 0,-4 4 52 0 0,-1-1-1 0 0,-13 14 1 0 0,-16 20-16 0 0,37-44-162 0 0,-1 1 0 0 0,1-1 0 0 0,0 1 0 0 0,0 0 1 0 0,1 0-1 0 0,0 0 0 0 0,-2 7 0 0 0,4-10-1242 0 0,-1 4 1542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5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69 3223 0 0,'1'0'240'0'0,"17"-16"15516"0"0,-12 9-14605 0 0,-4 3-819 0 0,1 1 1 0 0,-1-1-1 0 0,0 0 1 0 0,3-8 0 0 0,-4 8-191 0 0,0 3-51 0 0,-1-1-33 0 0,0 2-58 0 0,1 0 0 0 0,-1-1-1 0 0,0 1 1 0 0,0-1 0 0 0,0 1-1 0 0,0 0 1 0 0,0-1 0 0 0,0 1-1 0 0,0 0 1 0 0,0-1 0 0 0,0 1-1 0 0,0-1 1 0 0,-1 1-1 0 0,1 0 1 0 0,0-1 0 0 0,0 1-1 0 0,0 0 1 0 0,0-1 0 0 0,0 1-1 0 0,-1 0 1 0 0,1-1 0 0 0,0 1-1 0 0,0 0 1 0 0,-1-1-1 0 0,1 1 1 0 0,0 0 0 0 0,0 0-1 0 0,-1-1 1 0 0,1 1 0 0 0,0 0-1 0 0,-1 0 1 0 0,1-1 0 0 0,0 1-1 0 0,-1 0 1 0 0,1 0-1 0 0,-1 0 1 0 0,-11-1-80 0 0,12 1 64 0 0,-9 1-43 0 0,1 0 0 0 0,-1 0 0 0 0,1 1 0 0 0,0 0 0 0 0,-1 0 0 0 0,1 1 0 0 0,0 0 0 0 0,-10 6 0 0 0,2 0 56 0 0,1 0 0 0 0,-28 22 0 0 0,31-22 83 0 0,1 1-1 0 0,1 0 1 0 0,0 0-1 0 0,0 1 1 0 0,1 0-1 0 0,1 1 1 0 0,-14 23-1 0 0,21-33-37 0 0,0 1 0 0 0,0-1-1 0 0,0 1 1 0 0,0-1 0 0 0,0 1-1 0 0,1 0 1 0 0,-1-1 0 0 0,1 1-1 0 0,0 0 1 0 0,0 0 0 0 0,0-1-1 0 0,0 1 1 0 0,0 0 0 0 0,0-1-1 0 0,1 1 1 0 0,-1 0 0 0 0,1-1-1 0 0,0 1 1 0 0,0 0 0 0 0,0-1 0 0 0,0 1-1 0 0,0-1 1 0 0,0 0 0 0 0,1 1-1 0 0,-1-1 1 0 0,1 0 0 0 0,0 0-1 0 0,0 0 1 0 0,0 0 0 0 0,0 0-1 0 0,0 0 1 0 0,0-1 0 0 0,0 1-1 0 0,0-1 1 0 0,1 1 0 0 0,-1-1-1 0 0,5 2 1 0 0,-4-2 30 0 0,-2-1-67 0 0,0 0 0 0 0,0 0-1 0 0,0 0 0 0 0,-1 0 0 0 0,1 0 0 0 0,0 0 0 0 0,0 0 0 0 0,0 0 0 0 0,-1 0 0 0 0,1 0 0 0 0,0 0 0 0 0,0 0 0 0 0,0 0 0 0 0,-1 0 0 0 0,1-1 1 0 0,0 1-1 0 0,1-1 0 0 0,2-2 53 0 0,-2 2-56 0 0,0 0 0 0 0,0-1 0 0 0,0 1 0 0 0,0-1 0 0 0,0 1 0 0 0,0-1 0 0 0,0 0 0 0 0,-1 1 0 0 0,1-1 0 0 0,-1 0 0 0 0,2-3 0 0 0,3-3-33 0 0,2 0-480 0 0,0 0 1 0 0,17-14-1 0 0,7 3-7690 0 0,-22 15 2003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5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1 348 12815 0 0,'0'0'1158'0'0,"2"1"-954"0"0,-1 1-168 0 0,2 0-113 0 0,12 4 1178 0 0,-13-5-769 0 0,-1 0 0 0 0,1-1 0 0 0,-1 0 0 0 0,1 1 0 0 0,0-1 0 0 0,-1 0 0 0 0,1 0 0 0 0,-1 0 0 0 0,1 0 0 0 0,0 0 0 0 0,-1 0 0 0 0,1 0 1 0 0,0 0-1 0 0,-1-1 0 0 0,1 1 0 0 0,-1-1 0 0 0,1 1 0 0 0,-1-1 0 0 0,2-1 0 0 0,-1 1-186 0 0,0-1 0 0 0,0 1-1 0 0,0-1 1 0 0,0 1 0 0 0,-1-1 0 0 0,1 0-1 0 0,-1 0 1 0 0,3-3 0 0 0,29-53 504 0 0,-17 29-108 0 0,1 2 0 0 0,1 0-1 0 0,34-40 1 0 0,-30 43-870 0 0,37-35-2171 0 0,-52 53 2178 0 0,0 0 0 0 0,0 0 0 0 0,1 1 0 0 0,0 0 1 0 0,0 0-1 0 0,14-5 0 0 0,-19 9-649 0 0,0 0 1 0 0,-1 1-1 0 0,1-1 1 0 0,0 0-1 0 0,0 1 1 0 0,3-1-1 0 0,4 3-5154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5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63 13359 0 0,'0'0'1027'0'0,"1"-2"-670"0"0,2-2 235 0 0,-1 0-1 0 0,1 0 1 0 0,0 0-1 0 0,1 0 1 0 0,-1 0-1 0 0,1 1 1 0 0,0-1-1 0 0,0 1 1 0 0,0 0-1 0 0,0 1 1 0 0,0-1 0 0 0,0 1-1 0 0,1-1 1 0 0,0 1-1 0 0,-1 0 1 0 0,9-1-1 0 0,-8 1-389 0 0,0 1-1 0 0,0 0 1 0 0,1 0 0 0 0,4 0-1 0 0,-8 1-165 0 0,0 0-1 0 0,0 0 1 0 0,0 0-1 0 0,0 0 1 0 0,0 1-1 0 0,0-1 1 0 0,-1 1-1 0 0,1-1 1 0 0,0 1-1 0 0,0 0 1 0 0,-1-1-1 0 0,1 1 1 0 0,0 0-1 0 0,-1 0 1 0 0,3 2-1 0 0,1 5 85 0 0,-4-6-121 0 0,-1 0 0 0 0,1 1-1 0 0,-1-1 1 0 0,0 1 0 0 0,0-1-1 0 0,0 1 1 0 0,0-1 0 0 0,-1 1 0 0 0,1-1-1 0 0,-1 0 1 0 0,1 1 0 0 0,-1-1 0 0 0,0 0-1 0 0,0 1 1 0 0,-2 3 0 0 0,-1 2-86 0 0,-1 0 1 0 0,-10 14-1 0 0,-37 36-442 0 0,33-38-154 0 0,-19 25 0 0 0,31-36-1677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59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3 286 4607 0 0,'0'-1'4639'0'0,"-2"-6"2064"0"0,2 4-6243 0 0,0 1 1 0 0,0-1-1 0 0,0 0 1 0 0,0 1-1 0 0,0-1 1 0 0,0 1-1 0 0,1 0 0 0 0,-1-1 1 0 0,1 1-1 0 0,0-1 1 0 0,0 1-1 0 0,0 0 1 0 0,0-1-1 0 0,0 1 1 0 0,0 0-1 0 0,3-3 1 0 0,2-4-277 0 0,2 0 1 0 0,11-11-1 0 0,-2 2 280 0 0,6-6-487 0 0,0 0 0 0 0,2 2 0 0 0,0 0 0 0 0,2 2 1 0 0,0 1-1 0 0,31-16 0 0 0,-53 32-14 0 0,-4 2 16 0 0,1 0 0 0 0,0 0 0 0 0,0 0 0 0 0,0 0 0 0 0,0 0-1 0 0,-1 1 1 0 0,1-1 0 0 0,4 0 0 0 0,-5 2 17 0 0,0 0-1 0 0,0 0 1 0 0,0 0 0 0 0,0 0-1 0 0,0 0 1 0 0,-1 1-1 0 0,1-1 1 0 0,0 0 0 0 0,-1 1-1 0 0,1-1 1 0 0,-1 0 0 0 0,1 1-1 0 0,-1 2 1 0 0,0 3 37 0 0,0 0 0 0 0,-1 1 0 0 0,1-1 0 0 0,-2 0 0 0 0,1 1 0 0 0,-1-1 0 0 0,0 0 0 0 0,-1 0 0 0 0,-6 12 0 0 0,-6 22 66 0 0,13-36-196 0 0,1 1-1 0 0,0 0 1 0 0,0-1 0 0 0,0 1-1 0 0,1 0 1 0 0,0 7 0 0 0,1-10-550 0 0,-1 1 1 0 0,1-1 0 0 0,0 0 0 0 0,0 1-1 0 0,0-1 1 0 0,3 6 0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7:5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93 8287 0 0,'1'-1'639'0'0,"4"-8"744"0"0,0 1 1 0 0,-1-1-1 0 0,4-10 1 0 0,-7 16-784 0 0,0 0 0 0 0,0 1 0 0 0,-1-1 0 0 0,1 0 0 0 0,-1 0 0 0 0,0 0 0 0 0,0 0 0 0 0,0 0 0 0 0,0 0 0 0 0,-1 0 0 0 0,0-3 1 0 0,1 5-524 0 0,-1 0 0 0 0,1 1 0 0 0,-1-1 0 0 0,0 1 0 0 0,1-1 0 0 0,-1 1 1 0 0,0-1-1 0 0,1 1 0 0 0,-1 0 0 0 0,0-1 0 0 0,0 1 0 0 0,1 0 1 0 0,-1 0-1 0 0,0-1 0 0 0,0 1 0 0 0,0 0 0 0 0,1 0 0 0 0,-3 0 0 0 0,-14-1 203 0 0,12 2-262 0 0,0 1 0 0 0,0-1 0 0 0,0 1 0 0 0,0 0 1 0 0,0 1-1 0 0,1-1 0 0 0,-1 1 0 0 0,1 0 0 0 0,-5 4 0 0 0,-35 32 42 0 0,41-35-60 0 0,0-1 0 0 0,0 1 0 0 0,1 0 0 0 0,0 0 0 0 0,-3 5 0 0 0,-10 15 0 0 0,-2-4 0 0 0,-11 14 0 0 0,26-31 0 0 0,0 0 0 0 0,1 1 0 0 0,-1-1 0 0 0,1 0 0 0 0,-1 1 0 0 0,1-1 0 0 0,0 1 0 0 0,0 0 0 0 0,0 6 0 0 0,1 8 0 0 0,4-14 0 0 0,-3-3 0 0 0,1 1 1 0 0,-1-1 1 0 0,0 0-1 0 0,1 1 0 0 0,-1-1 0 0 0,1 0 0 0 0,-1 0 1 0 0,1 0-1 0 0,0 0 0 0 0,-1 0 0 0 0,1 0 1 0 0,0 0-1 0 0,0-1 0 0 0,0 1 0 0 0,0-1 0 0 0,2 1 1 0 0,0 0 4 0 0,0-1 0 0 0,0 0 0 0 0,1 0 0 0 0,-1 0 1 0 0,0-1-1 0 0,7-1 0 0 0,3-2 10 0 0,0-1 1 0 0,-1 0-1 0 0,14-8 0 0 0,-26 12-16 0 0,-1 1 0 0 0,1-1-1 0 0,-1 1 1 0 0,0 0-1 0 0,1 0 1 0 0,-1-1-1 0 0,1 1 1 0 0,-1 0 0 0 0,1 0-1 0 0,-1-1 1 0 0,1 1-1 0 0,-1 0 1 0 0,1 0-1 0 0,-1 0 1 0 0,0 0-1 0 0,1 0 1 0 0,-1 0 0 0 0,1 0-1 0 0,-1 0 1 0 0,1 0-1 0 0,-1 0 1 0 0,1 0-1 0 0,-1 0 1 0 0,1 0-1 0 0,-1 0 1 0 0,1 1-1 0 0,-1-1 1 0 0,1 0 0 0 0,-1 0-1 0 0,1 0 1 0 0,-1 1-1 0 0,0-1 1 0 0,1 0-1 0 0,-1 1 1 0 0,1-1-1 0 0,-1 0 1 0 0,0 1 0 0 0,1-1-1 0 0,-1 1 1 0 0,1 0-82 0 0,2 1-86 0 0,-1-1-1 0 0,0 0 1 0 0,0 0-1 0 0,0 0 0 0 0,1 0 1 0 0,-1 0-1 0 0,1-1 0 0 0,-1 1 1 0 0,0-1-1 0 0,1 0 0 0 0,2 1 1 0 0,17-3-5856 0 0,-5-3-718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8:0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18 10591 0 0,'2'-18'11647'0'0,"-2"20"-11113"0"0,-1 17-178 0 0,0 1-1 0 0,-2-1 0 0 0,0-1 0 0 0,-2 1 0 0 0,0 0 0 0 0,-7 18 1 0 0,-53 106-262 0 0,53-117-16 0 0,-109 214-78 0 0,112-221-389 0 0,-56 103 654 0 0,40-84-2895 0 0,-3-1-3476 0 0,13-21-1042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6:51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8839 0 0,'0'0'1216'0'0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6:5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44 2303 0 0,'0'0'518'0'0,"2"-1"1135"0"0,3-2 215 0 0,12-7 4398 0 0,-9 5-6397 0 0,-6 4 1244 0 0,18-14-2664 0 0,-19 14 2485 0 0,6-7 2612 0 0,-17 15-3462 0 0,0-2 0 0 0,-16 8-1 0 0,16-9-76 0 0,0 0-1 0 0,0 1 0 0 0,1 1 1 0 0,-13 9-1 0 0,-59 63 470 0 0,49-45-139 0 0,20-20-257 0 0,6-7-57 0 0,0 0 0 0 0,-13 10-1 0 0,-37 31-30 0 0,54-46 922 0 0,5 0-840 0 0,26 5 70 0 0,-14-2-144 0 0,-2-2-32 0 0,0-1 0 0 0,0 0 0 0 0,1 0-1 0 0,-1-2 1 0 0,0 1 0 0 0,0-2 0 0 0,0 0 0 0 0,1 0 0 0 0,-2-2-1 0 0,23-7 1 0 0,16-4-22 0 0,-5 5 159 0 0,51-6 0 0 0,-75 14 101 0 0,1 1 0 0 0,-1 1-1 0 0,0 1 1 0 0,33 5 0 0 0,-33-4-48 0 0,-16-1-124 0 0,1 0 0 0 0,0 0 1 0 0,-1 0-1 0 0,1 0 1 0 0,-1 1-1 0 0,0 0 1 0 0,11 5-1 0 0,-13-5-90 0 0,1 0 0 0 0,-1 0 0 0 0,0 0 0 0 0,0 0-1 0 0,0 0 1 0 0,5 5 0 0 0,-5-4 51 0 0,-2-1-69 0 0,0-1-58 0 0,8 7 120 0 0,-2 6 12 0 0,-4 1 0 0 0,-3-2 12 0 0,-1-11 26 0 0,-1 0 1 0 0,1 1-1 0 0,-1-1 0 0 0,0 0 1 0 0,0 1-1 0 0,0-1 0 0 0,0 0 0 0 0,-1 0 1 0 0,1 0-1 0 0,0 0 0 0 0,-1 0 1 0 0,0 0-1 0 0,1 0 0 0 0,-1 0 0 0 0,0-1 1 0 0,0 1-1 0 0,0-1 0 0 0,0 1 1 0 0,0-1-1 0 0,-3 2 0 0 0,-55 23 663 0 0,9-3-602 0 0,34-15-113 0 0,-114 62-236 0 0,122-63 198 0 0,3-4 0 0 0,1 1 1 0 0,-1-1 0 0 0,1 0-1 0 0,-12 4 1 0 0,6-6-66 0 0,8-2 101 0 0,-14-1 2 0 0,14 0 14 0 0,-12-8 0 0 0,-5-2-12 0 0,15 7-2 0 0,-2 2-1 0 0,1-1 1 0 0,0 0-1 0 0,-1 1 1 0 0,-10-3 0 0 0,15 5-26 0 0,0 0 0 0 0,-1 0 1 0 0,1 1-1 0 0,0-1 0 0 0,0 1 1 0 0,0 0-1 0 0,0 0 0 0 0,0 0 1 0 0,-1 0-1 0 0,1 0 0 0 0,0 0 1 0 0,-3 1-1 0 0,1 0-189 0 0,-1 1-1 0 0,1 0 1 0 0,0 0 0 0 0,-6 4 0 0 0,7-5 115 0 0,1 1-60 0 0,1-1 1 0 0,-1 0-1 0 0,0 0 1 0 0,1 0-1 0 0,-1 1 1 0 0,1-1-1 0 0,-1 1 1 0 0,1-1-1 0 0,0 1 1 0 0,0 0-1 0 0,-1-1 1 0 0,1 1-1 0 0,0 0 1 0 0,0 0-1 0 0,1 0 1 0 0,-1 0-1 0 0,0 2 1 0 0,-3 5-563 0 0,-3 9-771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2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13559 0 0,'0'0'1507'0'0,"-1"3"-1182"0"0,1 1-194 0 0,0 1 0 0 0,0-1 0 0 0,0 1 1 0 0,1-1-1 0 0,-1 1 0 0 0,1-1 0 0 0,0 1 0 0 0,1-1 0 0 0,1 5 0 0 0,20 40 302 0 0,-16-38-309 0 0,-1 1 0 0 0,-1 0 0 0 0,6 17 0 0 0,-10-21-41 0 0,1 1 0 0 0,-1-1 0 0 0,-1 1 1 0 0,0-1-1 0 0,0 1 0 0 0,0-1 0 0 0,-1 0 0 0 0,0 1 0 0 0,-1-1 0 0 0,0 0 0 0 0,0 1 0 0 0,-7 13 0 0 0,-6 19 771 0 0,7-22-271 0 0,1 0-1 0 0,1 1 1 0 0,-8 39-1 0 0,13-50-510 0 0,2-4-64 0 0,4 17 46 0 0,0-7-44 0 0,2-2-32 0 0,-7-13 9 0 0,0 0 0 0 0,1 1 0 0 0,-1-1 0 0 0,1 0 0 0 0,-1 1 1 0 0,1-1-1 0 0,-1 0 0 0 0,1 0 0 0 0,-1 0 0 0 0,1 1 0 0 0,-1-1 0 0 0,1 0 1 0 0,0 0-1 0 0,-1 0 0 0 0,1 0 0 0 0,-1 0 0 0 0,1 0 0 0 0,-1 0 1 0 0,1 0-1 0 0,-1 0 0 0 0,1 0 0 0 0,0 0 0 0 0,0-1 1 0 0,0 1-273 0 0,0 0 1 0 0,0 0 0 0 0,0 0 0 0 0,0 0 0 0 0,-1 0 0 0 0,1-1 0 0 0,0 1 0 0 0,0 0 0 0 0,0 0 0 0 0,0-1 0 0 0,0 1 0 0 0,-1-1 0 0 0,1 1 0 0 0,0-1 0 0 0,1 0 0 0 0,1-1-1323 0 0,10-7-5087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8:5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1072 137 2759 0 0,'21'-18'596'0'0,"1"0"0"0"0,0 1-1 0 0,27-14 1 0 0,-33 22 1569 0 0,0 1 0 0 0,1 1 0 0 0,20-6 0 0 0,6-2 1422 0 0,-72 44-2706 0 0,9-8-592 0 0,-27 23-1 0 0,10-16-287 0 0,-1-1 0 0 0,-1-2 0 0 0,-1-1 0 0 0,-49 20 1 0 0,21-13 154 0 0,-39 16-26 0 0,84-38-128 0 0,-1-1-1 0 0,-40 8 0 0 0,52-15-30 0 0,0 0-1 0 0,0 0 0 0 0,-1-1 1 0 0,1 0-1 0 0,0-1 0 0 0,0-1 1 0 0,0 0-1 0 0,0-1 0 0 0,-13-4 1 0 0,18 5-74 0 0,0-1 0 0 0,0 1 1 0 0,1-1-1 0 0,0-1 0 0 0,-1 1 0 0 0,1-1 1 0 0,1 0-1 0 0,-1-1 0 0 0,0 1 1 0 0,1-1-1 0 0,0 0 0 0 0,0 0 0 0 0,1-1 1 0 0,-1 0-1 0 0,1 0 0 0 0,-6-12 1 0 0,8 14 28 0 0,1 0 0 0 0,0 0 1 0 0,0-1-1 0 0,0 1 0 0 0,0 0 1 0 0,1-1-1 0 0,-1 1 0 0 0,1-1 1 0 0,0 1-1 0 0,1 0 0 0 0,-1-1 1 0 0,1 1-1 0 0,1-5 1 0 0,-2 7 88 0 0,1-1 0 0 0,0 0 1 0 0,0 1-1 0 0,0 0 0 0 0,0-1 1 0 0,0 1-1 0 0,1 0 1 0 0,-1-1-1 0 0,1 1 0 0 0,0 0 1 0 0,-1 0-1 0 0,1 0 0 0 0,0 0 1 0 0,0 1-1 0 0,0-1 1 0 0,0 0-1 0 0,0 1 0 0 0,1-1 1 0 0,-1 1-1 0 0,0 0 0 0 0,1 0 1 0 0,4-2-1 0 0,-5 3 14 0 0,0-1-1 0 0,0 1 0 0 0,0 0 1 0 0,0 0-1 0 0,0 0 0 0 0,0 0 1 0 0,0 0-1 0 0,0 0 0 0 0,0 0 1 0 0,0 1-1 0 0,0-1 0 0 0,0 0 1 0 0,0 1-1 0 0,0 0 0 0 0,0 0 1 0 0,-1-1-1 0 0,4 3 1 0 0,-2-1-15 0 0,-1 0 1 0 0,1 0-1 0 0,-1 1 1 0 0,0-1 0 0 0,0 0-1 0 0,0 1 1 0 0,0 0-1 0 0,0-1 1 0 0,0 1 0 0 0,1 4-1 0 0,0-1-7 0 0,-1 0-1 0 0,0 1 1 0 0,0 0-1 0 0,0-1 1 0 0,-1 1-1 0 0,0 0 1 0 0,0 0-1 0 0,-1 0 1 0 0,0 12-1 0 0,-5 9 13 0 0,0 1-1 0 0,-2-1 1 0 0,-2 0-1 0 0,-17 42 1 0 0,-60 103 87 0 0,77-156-105 0 0,-3 4-40 0 0,-2 1 0 0 0,0-2-1 0 0,-1 0 1 0 0,-19 20 0 0 0,0-7-70 0 0,-46 36 1 0 0,55-51 69 0 0,-43 24 0 0 0,-3 2 134 0 0,63-38-60 0 0,0-2 21 0 0,1 1 0 0 0,1 0 1 0 0,-1 1-1 0 0,1 0 0 0 0,-8 8 0 0 0,13-13 312 0 0,2 0-351 0 0,-1-1 0 0 0,0 1 0 0 0,0-1-1 0 0,1 1 1 0 0,-1-1 0 0 0,0 1 0 0 0,1-1-1 0 0,-1 1 1 0 0,1-1 0 0 0,-1 1 0 0 0,1-1 0 0 0,-1 0-1 0 0,0 1 1 0 0,1-1 0 0 0,-1 0 0 0 0,1 0-1 0 0,0 1 1 0 0,-1-1 0 0 0,1 0 0 0 0,0 1 0 0 0,11 2 166 0 0,2 0 15 0 0,0-1 0 0 0,0-1 0 0 0,-1-1 1 0 0,21-1-1 0 0,57-10 894 0 0,-65 7-813 0 0,-14 3-244 0 0,148-19 1380 0 0,-116 16-857 0 0,72 4 0 0 0,-112 0-555 0 0,16 5-25 0 0,-18-4-57 0 0,1 0-1 0 0,0 0 0 0 0,0 0 0 0 0,-1-1 0 0 0,1 1 0 0 0,0-1 0 0 0,0 0 1 0 0,0 0-1 0 0,0 0 0 0 0,0 0 0 0 0,-1-1 0 0 0,1 1 0 0 0,4-2 0 0 0,-1 1-331 0 0,3-4-1870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8:5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11 117 14047 0 0,'0'0'1276'0'0,"-1"2"-1049"0"0,0-1-140 0 0,0 1 0 0 0,0 0 0 0 0,0 0 0 0 0,0-1 0 0 0,0 1 0 0 0,1 0 1 0 0,-1 0-1 0 0,0 0 0 0 0,1 0 0 0 0,-1 0 0 0 0,1 0 0 0 0,0 0 0 0 0,0 0 0 0 0,0 0 0 0 0,0 0 0 0 0,0 0 0 0 0,0 0 0 0 0,1 0 1 0 0,-1 0-1 0 0,0 0 0 0 0,1 0 0 0 0,0 0 0 0 0,-1 0 0 0 0,1 0 0 0 0,0 0 0 0 0,0 0 0 0 0,0-1 0 0 0,0 1 0 0 0,1 0 0 0 0,-1-1 1 0 0,0 1-1 0 0,1-1 0 0 0,-1 1 0 0 0,4 1 0 0 0,-3-1-9 0 0,0 0-1 0 0,0-1 1 0 0,0 1 0 0 0,1-1-1 0 0,-1 1 1 0 0,1-1-1 0 0,-1 0 1 0 0,1 0 0 0 0,-1 0-1 0 0,1-1 1 0 0,0 1 0 0 0,-1 0-1 0 0,1-1 1 0 0,0 0 0 0 0,0 0-1 0 0,-1 0 1 0 0,6 0 0 0 0,2-2 199 0 0,0 0 0 0 0,1 0 1 0 0,13-6-1 0 0,-3 1 72 0 0,60-21 858 0 0,102-52 0 0 0,-175 77-1181 0 0,88-38 260 0 0,-79 34-1453 0 0,1 2 1 0 0,0 0-1 0 0,30-4 0 0 0,-31 8-6019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8:5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15407 0 0,'0'0'1542'0'0,"-1"2"-1410"0"0,-1 3-4 0 0,0-1 0 0 0,0 1 0 0 0,0 0 0 0 0,1 0 0 0 0,-1 0 0 0 0,1 0 0 0 0,1 0 0 0 0,-1 0 0 0 0,1 0-1 0 0,0 0 1 0 0,0 0 0 0 0,0 0 0 0 0,2 10 0 0 0,1 1 371 0 0,1 1-1 0 0,11 31 0 0 0,-3-20-315 0 0,1-1-1 0 0,1 0 1 0 0,2-1-1 0 0,1 0 0 0 0,0-2 1 0 0,2 0-1 0 0,1-1 1 0 0,1 0-1 0 0,1-2 1 0 0,0-1-1 0 0,39 26 0 0 0,-48-37-246 0 0,0-1 0 0 0,0-1-1 0 0,1 0 1 0 0,0-1-1 0 0,1 0 1 0 0,-1-1 0 0 0,1-1-1 0 0,0-1 1 0 0,0 0-1 0 0,0 0 1 0 0,0-2 0 0 0,27 0-1 0 0,-21-4-1122 0 0,-7-2-4627 0 0,-5-1-529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8:5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 15895 0 0,'-2'0'728'0'0,"-13"6"-467"0"0,-1 1 1 0 0,1 0-1 0 0,0 1 0 0 0,-14 11 0 0 0,-55 44 789 0 0,16-12-334 0 0,-56 42 36 0 0,69-49-668 0 0,-2-3 0 0 0,-92 50 0 0 0,91-62-192 0 0,73-33-5701 0 0,5-6-550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8:5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78 12895 0 0,'0'0'634'0'0,"-3"-7"28"0"0,-2 2-518 0 0,4 4 52 0 0,7-13 546 0 0,-3 9-460 0 0,-1 1 1 0 0,1-1 0 0 0,1 1 0 0 0,-1 0 0 0 0,1 0 0 0 0,6-5-1 0 0,-1 0 15 0 0,-8 8-99 0 0,16-4-663 0 0,-16 4-106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8:5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21 16127 0 0,'-5'-4'237'0'0,"5"3"-150"0"0,-1 0 1 0 0,0 0-1 0 0,0 0 0 0 0,0 1 1 0 0,0-1-1 0 0,0 0 1 0 0,0 1-1 0 0,0-1 0 0 0,0 1 1 0 0,0-1-1 0 0,0 1 0 0 0,0-1 1 0 0,-2 1-1 0 0,-16-3 702 0 0,10 1 169 0 0,3 0-3621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8:53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14743 0 0,'-10'7'196'0'0,"0"0"0"0"0,1 1 0 0 0,0 0 0 0 0,0 1 0 0 0,0 0 0 0 0,1 0-1 0 0,1 0 1 0 0,0 1 0 0 0,-8 13 0 0 0,-6 16 584 0 0,-19 47-1 0 0,39-83-691 0 0,-24 53 218 0 0,2 1 1 0 0,3 1 0 0 0,-15 71-1 0 0,33-105-2064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8:5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103 508 2303 0 0,'-5'1'65'0'0,"0"0"0"0"0,0 0 0 0 0,0 0 0 0 0,0 0-1 0 0,1 1 1 0 0,-1 0 0 0 0,1 0 0 0 0,-1 0 0 0 0,-6 4-1 0 0,-1 1 9735 0 0,19-16-4749 0 0,2-1-5364 0 0,54-74 2897 0 0,144-182-661 0 0,-189 245-1934 0 0,0 2 0 0 0,0 0 0 0 0,2 1 0 0 0,1 0 0 0 0,0 2 0 0 0,36-21 0 0 0,-53 34-21 0 0,0 1 0 0 0,1 0 1 0 0,-1 0-1 0 0,1 0 0 0 0,-1 1 0 0 0,1 0 0 0 0,8-2 0 0 0,-11 3 27 0 0,0 0-1 0 0,-1 0 0 0 0,1 0 1 0 0,0 0-1 0 0,0 0 0 0 0,0 1 1 0 0,-1-1-1 0 0,1 1 0 0 0,0-1 1 0 0,-1 1-1 0 0,1-1 0 0 0,0 1 1 0 0,-1 0-1 0 0,1 0 0 0 0,-1 0 1 0 0,1 0-1 0 0,-1 0 0 0 0,1 0 1 0 0,-1 0-1 0 0,0 1 0 0 0,0-1 1 0 0,1 0-1 0 0,-1 1 1 0 0,1 1-1 0 0,1 3-9 0 0,0-1-1 0 0,-1 1 1 0 0,1 0 0 0 0,-1 0-1 0 0,0 0 1 0 0,-1 0 0 0 0,1 0 0 0 0,-1 0-1 0 0,0 9 1 0 0,0 8-22 0 0,-3 28 0 0 0,1-30 14 0 0,-19 180-50 0 0,14-147 68 0 0,-2 14 125 0 0,-17 105 812 0 0,20-153-832 0 0,0 0 0 0 0,-2-1 0 0 0,0 0 0 0 0,-1 0 0 0 0,-1-1 0 0 0,-19 29 0 0 0,13-26-39 0 0,-2 0 0 0 0,0-1 0 0 0,-1-1-1 0 0,-1-1 1 0 0,0-1 0 0 0,-37 25 0 0 0,39-31-41 0 0,0-1 0 0 0,-1 0-1 0 0,0-1 1 0 0,-1-1 0 0 0,0-1 0 0 0,0-1-1 0 0,0 0 1 0 0,-1-2 0 0 0,-23 3-1 0 0,34-6 7 0 0,1 0 0 0 0,-1-1-1 0 0,1-1 1 0 0,-1 1-1 0 0,-13-4 1 0 0,20 4-27 0 0,1 0 0 0 0,-1-1 0 0 0,0 1 1 0 0,1 0-1 0 0,-1-1 0 0 0,1 0 0 0 0,-1 1 1 0 0,1-1-1 0 0,-1 0 0 0 0,1 0 0 0 0,-1 0 1 0 0,1 0-1 0 0,0 0 0 0 0,-1 0 0 0 0,1-1 0 0 0,0 1 1 0 0,0 0-1 0 0,0-1 0 0 0,0 1 0 0 0,0 0 1 0 0,0-1-1 0 0,1 1 0 0 0,-1-1 0 0 0,0 1 1 0 0,1-1-1 0 0,-1 0 0 0 0,1 1 0 0 0,-1-1 0 0 0,1 0 1 0 0,0 1-1 0 0,0-1 0 0 0,0 0 0 0 0,0 0 1 0 0,0-1-1 0 0,1-5-134 0 0,1-1 1 0 0,0 1-1 0 0,0 0 0 0 0,1 0 1 0 0,0 0-1 0 0,8-14 0 0 0,30-42-2222 0 0,-40 63 2297 0 0,22-31-1389 0 0</inkml:trace>
  <inkml:trace contextRef="#ctx0" brushRef="#br0" timeOffset="1">972 533 9671 0 0,'0'0'748'0'0,"-2"0"-492"0"0,0-1 73 0 0,1 1 0 0 0,-1-1 0 0 0,0 1 0 0 0,1-1 0 0 0,-1 1 0 0 0,0 0 0 0 0,1-1 0 0 0,-1 1 0 0 0,0 0 0 0 0,0 0 0 0 0,1 0 0 0 0,-1 1 0 0 0,0-1 0 0 0,0 0 0 0 0,1 1 0 0 0,-1-1 0 0 0,-3 2 0 0 0,3 0 81 0 0,-1-1-1 0 0,1 1 1 0 0,0 0-1 0 0,-1 0 1 0 0,1-1-1 0 0,0 2 1 0 0,0-1-1 0 0,0 0 0 0 0,-3 5 1 0 0,-2 5 224 0 0,1 0 1 0 0,1 0-1 0 0,-8 24 1 0 0,9-26-975 0 0,3-5 361 0 0,-29 91 216 0 0,28-84-234 0 0,0-1 0 0 0,0 1-1 0 0,1-1 1 0 0,0 1 0 0 0,1-1-1 0 0,2 18 1 0 0,-2-25-241 0 0,1-1-1 0 0,0 0 1 0 0,-1 1-1 0 0,1-1 1 0 0,0 0 0 0 0,1 1-1 0 0,-1-1 1 0 0,1 0-1 0 0,-1 0 1 0 0,3 4 0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8:5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85 10591 0 0,'3'-5'200'0'0,"0"0"0"0"0,1 1-1 0 0,-1 0 1 0 0,1 0 0 0 0,0 0-1 0 0,0 0 1 0 0,0 1 0 0 0,7-5 0 0 0,7-5 1874 0 0,23-18 3133 0 0,-43 32-5200 0 0,1 0-1 0 0,-1-1 1 0 0,1 1 0 0 0,0 0 0 0 0,-1 0-1 0 0,1 0 1 0 0,0 0 0 0 0,-2 3-1 0 0,0-2-1 0 0,-60 52-82 0 0,38-35 56 0 0,2 1-1 0 0,0 2 1 0 0,1 0 0 0 0,-20 27-1 0 0,26-18 33 0 0,16-30-9 0 0,0-1 1 0 0,0 1 0 0 0,0 0-1 0 0,1-1 1 0 0,-1 1 0 0 0,0-1-1 0 0,1 1 1 0 0,-1-1-1 0 0,0 1 1 0 0,1-1 0 0 0,-1 1-1 0 0,1-1 1 0 0,-1 1 0 0 0,1-1-1 0 0,-1 1 1 0 0,1-1-1 0 0,-1 0 1 0 0,2 1 0 0 0,-2-1 0 0 0,7 5 11 0 0,0-1 0 0 0,1 0 0 0 0,-1 0 0 0 0,1-1 0 0 0,0 1 0 0 0,0-2 0 0 0,14 4 0 0 0,-11-3 7 0 0,1 0 0 0 0,-1 1 0 0 0,11 5 0 0 0,-10-3 61 0 0,-1 0-1 0 0,-1 1 1 0 0,17 12-1 0 0,-25-17-35 0 0,1 1 1 0 0,-1-1-1 0 0,1 1 0 0 0,-1-1 0 0 0,0 1 0 0 0,0 0 0 0 0,0 0 0 0 0,0 0 0 0 0,-1 0 0 0 0,1 0 0 0 0,-1 0 1 0 0,0 1-1 0 0,0-1 0 0 0,0 0 0 0 0,0 1 0 0 0,0-1 0 0 0,0 7 0 0 0,-1-6 41 0 0,-1 0 0 0 0,1 0-1 0 0,-1 0 1 0 0,0-1 0 0 0,0 1 0 0 0,0 0 0 0 0,0-1-1 0 0,-1 1 1 0 0,0-1 0 0 0,1 0 0 0 0,-1 1-1 0 0,0-1 1 0 0,0 0 0 0 0,-1 0 0 0 0,1 0-1 0 0,-1 0 1 0 0,0-1 0 0 0,1 1 0 0 0,-1-1-1 0 0,0 1 1 0 0,-1-1 0 0 0,-5 3 0 0 0,-6 3 175 0 0,-1-1 0 0 0,1-1 1 0 0,-31 8-1 0 0,39-11-270 0 0,-16 3-31 0 0,0-1-1 0 0,0-1 0 0 0,0-1 0 0 0,0-1 0 0 0,-1-1 1 0 0,-43-4-1 0 0,65 3-113 0 0,0-1 0 0 0,0 1 0 0 0,-1-1 0 0 0,1 1 1 0 0,0-1-1 0 0,0 0 0 0 0,0 1 0 0 0,0-1 0 0 0,0 0 0 0 0,-3-2 0 0 0,-5-6-1532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8:5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5 10135 0 0,'8'-4'9503'0'0,"-58"82"-8330"0"0,47-73-1139 0 0,-16 24 21 0 0,-1-2 1 0 0,-43 46-1 0 0,-1 1 36 0 0,56-65-5 0 0,2 1 1 0 0,-1 0 0 0 0,2 1-1 0 0,-1 0 1 0 0,1 0 0 0 0,-4 13-1 0 0,7-19-51 0 0,1 1 0 0 0,-1 0-1 0 0,1 0 1 0 0,0 0 0 0 0,0 0-1 0 0,1-1 1 0 0,0 1 0 0 0,0 0-1 0 0,0 0 1 0 0,1 0 0 0 0,0 0-1 0 0,0 0 1 0 0,0 0 0 0 0,4 7-1 0 0,-4-10-21 0 0,1-1 0 0 0,-1 0 0 0 0,1 1 0 0 0,0-1 0 0 0,-1 0 0 0 0,1 0 0 0 0,0 0 0 0 0,1-1 0 0 0,-1 1 0 0 0,0 0 0 0 0,0-1 0 0 0,1 1 0 0 0,-1-1 0 0 0,1 0 0 0 0,-1 0 0 0 0,1 0 0 0 0,-1 0 0 0 0,1 0 0 0 0,0-1-1 0 0,-1 1 1 0 0,1-1 0 0 0,4 0 0 0 0,0 1-2 0 0,1-1 1 0 0,-1 0-1 0 0,1-1 0 0 0,-1 0 0 0 0,0 0 0 0 0,1 0 0 0 0,9-4 0 0 0,8-5-1680 0 0,-5 2-2963 0 0,4-1-2379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2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11519 0 0,'0'0'1336'0'0,"-1"2"-749"0"0,-17 34 2139 0 0,12-22-2260 0 0,-1 0 0 0 0,-9 14 0 0 0,-25 31 614 0 0,-105 145 20 0 0,137-193-1057 0 0,1-2-22 0 0,7-7 343 0 0,4-3-257 0 0,31-5 100 0 0,0-1 1 0 0,63-23 0 0 0,-26 7-1 0 0,-33 11-112 0 0,68-16 126 0 0,-103 27-183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8:54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59 524 11519 0 0,'0'0'887'0'0,"-2"1"-583"0"0,-13 9 1176 0 0,5-7 4457 0 0,8-3-5795 0 0,1 0 0 0 0,-1-1 0 0 0,1 1 1 0 0,0-1-1 0 0,-1 1 0 0 0,1-1 0 0 0,-1 0 0 0 0,1 1 0 0 0,0-1 0 0 0,0 0 0 0 0,-1 0 0 0 0,1 0 0 0 0,0 0 0 0 0,0 0 1 0 0,0 0-1 0 0,0 0 0 0 0,0-1 0 0 0,-1-1 0 0 0,1 1-4 0 0,0 0-1 0 0,0-1 1 0 0,0 1 0 0 0,0-1-1 0 0,1 0 1 0 0,-1 1 0 0 0,1-1 0 0 0,-1 0-1 0 0,1-4 1 0 0,1-4 64 0 0,0-1-1 0 0,1 1 1 0 0,0 0 0 0 0,5-11-1 0 0,-2 6-92 0 0,1 0 0 0 0,1 1-1 0 0,0 0 1 0 0,1 0-1 0 0,15-20 1 0 0,57-65-215 0 0,-70 88 70 0 0,-3 3-33 0 0,79-87-889 0 0,-67 77-385 0 0,0 1 1 0 0,40-29-1 0 0,-41 36-29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8:5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23 7367 0 0,'0'0'667'0'0,"2"1"-350"0"0,78 20 7274 0 0,44 4-2359 0 0,-107-21-4555 0 0,-14-3-563 0 0,0 0 1 0 0,1 0-1 0 0,0 0 0 0 0,-1-1 0 0 0,1 1 1 0 0,-1-1-1 0 0,1 0 0 0 0,0 0 1 0 0,5-1-1 0 0,-8 1-102 0 0,1 0-1 0 0,-1 0 1 0 0,1 0 0 0 0,0-1 0 0 0,-1 1 0 0 0,1 0 0 0 0,-1-1-1 0 0,0 0 1 0 0,1 1 0 0 0,-1-1 0 0 0,1 0 0 0 0,-1 1-1 0 0,0-1 1 0 0,0 0 0 0 0,1 0 0 0 0,-1 0 0 0 0,0 0 0 0 0,0-1-1 0 0,2-1 1 0 0,-1 0 5 0 0,0 1-14 0 0,0 1 0 0 0,0-1 0 0 0,-1 0 0 0 0,1 0 0 0 0,-1 0 0 0 0,1-1 0 0 0,-1 1 0 0 0,1 0 0 0 0,-1-1 0 0 0,0 1 0 0 0,0 0 0 0 0,-1-1 0 0 0,1 1 0 0 0,0-1 0 0 0,-1 0 0 0 0,1 1 0 0 0,-1-1 0 0 0,0 1 0 0 0,0-1 0 0 0,0-3 0 0 0,0 6-10 0 0,0-1-1 0 0,-1 1 1 0 0,1-1 0 0 0,0 1 0 0 0,0 0-1 0 0,0-1 1 0 0,-1 1 0 0 0,1 0-1 0 0,0-1 1 0 0,0 1 0 0 0,-1 0 0 0 0,1-1-1 0 0,0 1 1 0 0,-1 0 0 0 0,1-1 0 0 0,0 1-1 0 0,-1 0 1 0 0,1 0 0 0 0,-1-1 0 0 0,1 1-1 0 0,0 0 1 0 0,-1 0 0 0 0,1 0 0 0 0,-1 0-1 0 0,1 0 1 0 0,-1 0 0 0 0,1 0 0 0 0,0-1-1 0 0,-1 1 1 0 0,1 0 0 0 0,-1 1 0 0 0,1-1-1 0 0,-1 0 1 0 0,-15 1-137 0 0,3 3-10 0 0,1 1 0 0 0,-1 1-1 0 0,1 0 1 0 0,-22 15 0 0 0,10-5 51 0 0,-27 26 0 0 0,34-26 103 0 0,0 1 1 0 0,1 0-1 0 0,1 1 0 0 0,-15 24 1 0 0,23-31 50 0 0,1 0 0 0 0,0 0-1 0 0,1 0 1 0 0,0 1 0 0 0,0 0 0 0 0,1 0 0 0 0,1 0 0 0 0,0 0 0 0 0,-1 20-1 0 0,4-30-41 0 0,-1 0-1 0 0,1 0 1 0 0,0 0-1 0 0,0 0 0 0 0,1 0 1 0 0,-1 0-1 0 0,0 0 1 0 0,1 0-1 0 0,-1 0 0 0 0,1 0 1 0 0,-1 0-1 0 0,1 0 0 0 0,0 0 1 0 0,0 0-1 0 0,0 0 1 0 0,0-1-1 0 0,0 1 0 0 0,1 0 1 0 0,-1-1-1 0 0,0 1 0 0 0,2 1 1 0 0,0-1 1 0 0,0-1 0 0 0,0 1 0 0 0,0-1 0 0 0,0 0 0 0 0,0 0 0 0 0,0 0 0 0 0,0 0 0 0 0,0 0 0 0 0,0-1 1 0 0,0 1-1 0 0,0-1 0 0 0,1 0 0 0 0,2 0 0 0 0,16-1-415 0 0,-1-1 0 0 0,-1-1 0 0 0,1 0 0 0 0,0-2 0 0 0,37-13 1 0 0,-19 2-1026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8:5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14279 0 0,'0'0'655'0'0,"-1"1"-12"0"0,-6 9-307 0 0,1 0 1 0 0,0 0 0 0 0,-7 15-1 0 0,12-23 260 0 0,2 1 205 0 0,-2-2-737 0 0,1-1-1 0 0,0 0 1 0 0,0 0-1 0 0,0 0 1 0 0,0 1 0 0 0,0-1-1 0 0,0 0 1 0 0,0 0-1 0 0,0 1 1 0 0,0-1-1 0 0,0 0 1 0 0,0 0 0 0 0,0 0-1 0 0,0 1 1 0 0,0-1-1 0 0,0 0 1 0 0,0 0 0 0 0,0 1-1 0 0,0-1 1 0 0,0 0-1 0 0,0 0 1 0 0,0 0-1 0 0,0 1 1 0 0,0-1 0 0 0,1 0-1 0 0,-1 0 1 0 0,0 0-1 0 0,0 1 1 0 0,0-1 0 0 0,0 0-1 0 0,3 2 46 0 0,-1 0 0 0 0,0 0-1 0 0,0 0 1 0 0,1 0 0 0 0,-1-1 0 0 0,1 1-1 0 0,-1-1 1 0 0,1 0 0 0 0,0 0-1 0 0,-1 0 1 0 0,1 0 0 0 0,0 0 0 0 0,0 0-1 0 0,0-1 1 0 0,0 1 0 0 0,0-1 0 0 0,-1 0-1 0 0,1 0 1 0 0,4 0 0 0 0,8-1 95 0 0,1-1-1 0 0,22-6 1 0 0,-18 4-159 0 0,-6 1-66 0 0,0-1 0 0 0,-1 0 0 0 0,0-1 0 0 0,0 0 0 0 0,20-11 0 0 0,-32 15-63 0 0,-1 0-207 0 0,0 0 272 0 0,0 1 0 0 0,-1-1 1 0 0,1 0-1 0 0,0 0 1 0 0,0 0-1 0 0,-1 0 1 0 0,1 1-1 0 0,0-1 0 0 0,-1 0 1 0 0,1 0-1 0 0,-1 1 1 0 0,1-1-1 0 0,-1 0 1 0 0,0 1-1 0 0,1-1 0 0 0,-1 0 1 0 0,0 1-1 0 0,1-1 1 0 0,-1 1-1 0 0,0-1 0 0 0,1 1 1 0 0,-1 0-1 0 0,0-1 1 0 0,0 1-1 0 0,0 0 1 0 0,1-1-1 0 0,-1 1 0 0 0,0 0 1 0 0,0 0-1 0 0,0 0 1 0 0,0 0-1 0 0,0 0 1 0 0,1 0-1 0 0,-1 0 0 0 0,0 0 1 0 0,-1 0-1 0 0,-5 0-83 0 0,0 1 1 0 0,0 0-1 0 0,-9 2 0 0 0,14-2 73 0 0,-16 4 12 0 0,1 1 0 0 0,-1 1 0 0 0,2 1 0 0 0,-1 0 0 0 0,1 1 1 0 0,0 1-1 0 0,1 0 0 0 0,0 1 0 0 0,1 1 0 0 0,0 0 0 0 0,1 1 1 0 0,-18 23-1 0 0,25-29 71 0 0,1 0 0 0 0,0 0 1 0 0,1 1-1 0 0,0 0 0 0 0,0 0 1 0 0,1 0-1 0 0,-4 11 0 0 0,6-16-34 0 0,1 0 0 0 0,-1 0 1 0 0,1-1-1 0 0,-1 1 0 0 0,1 0 0 0 0,0 0 0 0 0,0 0 0 0 0,0 0 0 0 0,0 0 0 0 0,1 0 0 0 0,-1 0 0 0 0,1 0 0 0 0,0 0 0 0 0,0 0 0 0 0,0 0 0 0 0,0 0 0 0 0,0-1 0 0 0,0 1 0 0 0,1 0 1 0 0,0-1-1 0 0,-1 1 0 0 0,1-1 0 0 0,0 0 0 0 0,4 4 0 0 0,-1-2 1 0 0,1 0 1 0 0,0-1-1 0 0,0 0 0 0 0,0 0 1 0 0,0 0-1 0 0,0-1 1 0 0,0 0-1 0 0,1 0 0 0 0,-1 0 1 0 0,1-1-1 0 0,-1 0 1 0 0,1 0-1 0 0,13-1 0 0 0,-5-1-59 0 0,1 0 0 0 0,-1-1-1 0 0,1 0 1 0 0,28-9 0 0 0,32-19-2154 0 0,-37 14 885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8:55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10 15199 0 0,'-2'-8'1579'0'0,"2"8"-1550"0"0,-1 0 0 0 0,1-1 0 0 0,0 1 0 0 0,0 0 0 0 0,0 0 0 0 0,-1 0 0 0 0,1 0 0 0 0,0 0 0 0 0,0 0 0 0 0,-1-1 0 0 0,1 1 0 0 0,0 0 0 0 0,0 0 0 0 0,-1 0 0 0 0,1 0 0 0 0,0 0 0 0 0,-1 0 0 0 0,1 0 0 0 0,0 0 0 0 0,0 0 0 0 0,-1 0 0 0 0,1 0 0 0 0,0 0 0 0 0,0 0 0 0 0,-1 1 0 0 0,1-1 0 0 0,0 0 0 0 0,0 0 0 0 0,-1 0 0 0 0,1 0 0 0 0,0 0 0 0 0,0 0 0 0 0,0 1 0 0 0,-1-1 0 0 0,1 0 0 0 0,0 0 0 0 0,0 0 0 0 0,0 1 0 0 0,-1-1 0 0 0,1 0 0 0 0,0 0 0 0 0,0 0 0 0 0,0 1 0 0 0,0-1 0 0 0,0 0 0 0 0,0 1 0 0 0,-1 0 181 0 0,-40 50 4545 0 0,6 5-3322 0 0,-27 64-1920 0 0,46-87 947 0 0,-66 145-23 0 0,12-23-304 0 0,-197 450-91 0 0,256-580-88 0 0,-16 44-12 0 0,24-60-80 0 0,0 0-1 0 0,1 0 1 0 0,0 1 0 0 0,1 0 0 0 0,-1 10 0 0 0,2-18-273 0 0,1-1-18 0 0,1 0 164 0 0,-1-1 0 0 0,1 0 0 0 0,0 1 0 0 0,-1-1 0 0 0,1 0 0 0 0,-1 1 0 0 0,1-1 0 0 0,2 0 0 0 0,8-2-1886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8:5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71 16127 0 0,'-4'-1'135'0'0,"1"0"0"0"0,0 0-1 0 0,0 0 1 0 0,-1 1 0 0 0,1 0-1 0 0,0 0 1 0 0,-1 0 0 0 0,1 0-1 0 0,0 0 1 0 0,-1 1 0 0 0,1-1-1 0 0,0 1 1 0 0,0 0 0 0 0,-1 0-1 0 0,1 0 1 0 0,-5 3 2749 0 0,133-12 372 0 0,-27 0-2667 0 0,369-28 209 0 0,-463 36-797 0 0,24-4-637 0 0,30-6 1 0 0,-21 1-865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0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41 1375 0 0,'0'0'66'0'0,"-4"-7"4"0"0,2 3 11 0 0,1 0 724 0 0,0 1-1 0 0,-1 0 1 0 0,0 1 0 0 0,1-1-1 0 0,-1 0 1 0 0,-8-9 8694 0 0,30 58-8736 0 0,-2 2 1 0 0,16 62-1 0 0,-27-84-597 0 0,4 16-113 0 0,20 58 119 0 0,-25-82-148 0 0,1 0 0 0 0,2-1-1 0 0,15 25 1 0 0,-19-34-114 0 0,-2-3-213 0 0,0 0-1 0 0,1 0 1 0 0,-1 0-1 0 0,1 0 1 0 0,0-1-1 0 0,1 0 1 0 0,-1 0-1 0 0,8 6 1 0 0,-9-9-1722 0 0,6 0-3169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0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34 8519 0 0,'0'0'390'0'0,"2"-1"-8"0"0,10-12-226 0 0,0-2 4676 0 0,-10 11-1510 0 0,-10 7-1812 0 0,5-3-1510 0 0,2 1 0 0 0,0-1 0 0 0,0 0 0 0 0,0 1 0 0 0,1-1 0 0 0,-1 0 0 0 0,0 1 0 0 0,0-1 0 0 0,0 1 0 0 0,1-1 0 0 0,-1 1 0 0 0,0 0 0 0 0,0-1 0 0 0,1 1 0 0 0,-1 0 0 0 0,1-1 0 0 0,-1 1 0 0 0,0 1 0 0 0,-2 3 0 0 0,0-1 0 0 0,0 1 0 0 0,0 0 0 0 0,1 0 0 0 0,0 0 0 0 0,0 0 0 0 0,1 1 0 0 0,-1-1 0 0 0,1 0 0 0 0,0 7 0 0 0,-2 0 0 0 0,-4 19 39 0 0,-20 80 314 0 0,-26 56 162 0 0,-59 205 298 0 0,40-68-378 0 0,59-232-367 0 0,3 1 1 0 0,1 92-1 0 0,9-137-126 0 0,2 0-1 0 0,8 44 0 0 0,-6-50 49 0 0,-1-1-132 0 0,-3-19 54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1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2303 0 0,'1'-13'138'0'0,"0"8"3983"0"0,6-9 2227 0 0,-6 15-6187 0 0,6 5-32 0 0,-1 0 0 0 0,0 1-1 0 0,8 11 1 0 0,-8-10 70 0 0,0 0 1 0 0,1 0-1 0 0,8 7 0 0 0,96 84 2321 0 0,-52-43-1581 0 0,140 132 865 0 0,-173-163-1715 0 0,-1 2 0 0 0,-1 0 0 0 0,-2 2 0 0 0,27 44 0 0 0,-41-59-207 0 0,11 23 0 0 0,-19-36-112 0 0,0 1-61 0 0,0 5-12 0 0,0-5-45 0 0,-6 5-794 0 0,5-6 472 0 0,-1 0 1 0 0,0 0 0 0 0,1 0 0 0 0,-1 0 0 0 0,0 0 0 0 0,0 0-1 0 0,-4 1 1 0 0,-4 0-4583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1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6 9559 0 0,'0'0'860'0'0,"1"-1"-705"0"0,4-3-38 0 0,-4 3 399 0 0,-6 11 878 0 0,-72 138 2323 0 0,-26 48-1510 0 0,67-134-1936 0 0,-48 62 0 0 0,-64 65-120 0 0,146-187-146 0 0,-1 0-5 0 0,1 1-1 0 0,1-1 0 0 0,-1 0 1 0 0,0 1-1 0 0,0-1 1 0 0,1 1-1 0 0,0 0 1 0 0,-1 0-1 0 0,1-1 0 0 0,0 1 1 0 0,0 0-1 0 0,1 0 1 0 0,-2 4-1 0 0,2-5-184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1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41 4143 0 0,'0'-2'164'0'0,"0"1"0"0"0,0-1 0 0 0,-1 0-1 0 0,1 1 1 0 0,0-1 0 0 0,-1 0-1 0 0,1 1 1 0 0,-1-1 0 0 0,0 1 0 0 0,1-1-1 0 0,-1 1 1 0 0,0-1 0 0 0,0 1-1 0 0,0-1 1 0 0,0 1 0 0 0,0 0-1 0 0,0-1 1 0 0,-1 1 0 0 0,1 0 0 0 0,0 0-1 0 0,-1 0 1 0 0,1 0 0 0 0,0 0-1 0 0,-1 0 1 0 0,1 1 0 0 0,-1-1 0 0 0,0 0-1 0 0,1 1 1 0 0,-1-1 0 0 0,1 1-1 0 0,-4-1 1 0 0,1 0 129 0 0,-1 1 0 0 0,0-1 1 0 0,1 1-1 0 0,-1 0 0 0 0,0 0 0 0 0,1 1 0 0 0,-1-1 1 0 0,1 1-1 0 0,-1 0 0 0 0,-8 3 0 0 0,3 1-48 0 0,0 0 0 0 0,0 1 0 0 0,0 0 0 0 0,1 0 0 0 0,-1 1 0 0 0,2 0-1 0 0,-1 1 1 0 0,1 0 0 0 0,0 0 0 0 0,1 1 0 0 0,0 0 0 0 0,0 0 0 0 0,-6 11-1 0 0,4-2-24 0 0,0 0 0 0 0,1 1 0 0 0,0-1 0 0 0,2 2 0 0 0,0-1 0 0 0,-4 32 0 0 0,9-45-177 0 0,0 0 0 0 0,1 0 0 0 0,0 0 0 0 0,0 0 0 0 0,1 0 0 0 0,0 0-1 0 0,0 0 1 0 0,0 0 0 0 0,0 0 0 0 0,1-1 0 0 0,0 1 0 0 0,1 0 0 0 0,-1-1 0 0 0,1 0 0 0 0,0 0-1 0 0,0 1 1 0 0,7 6 0 0 0,-9-10-9 0 0,0-1-1 0 0,1 0 0 0 0,-1 0 1 0 0,1 0-1 0 0,-1 0 0 0 0,1 0 1 0 0,0 0-1 0 0,0 0 0 0 0,-1 0 1 0 0,1-1-1 0 0,0 1 0 0 0,0 0 1 0 0,0-1-1 0 0,0 0 0 0 0,-1 1 1 0 0,4-1-1 0 0,28-2 416 0 0,-13-1-274 0 0,-1-1 0 0 0,0-1 0 0 0,0-1 0 0 0,-1 0 0 0 0,0-1 0 0 0,0-2 0 0 0,0 1 0 0 0,-1-2 0 0 0,-1 0 0 0 0,1-2 0 0 0,27-24 0 0 0,-39 32-185 0 0,-1-1 0 0 0,0 1-1 0 0,-1-1 1 0 0,1 0 0 0 0,-1 0-1 0 0,0 0 1 0 0,0-1 0 0 0,-1 1 0 0 0,1-1-1 0 0,-1 0 1 0 0,0 1 0 0 0,-1-1-1 0 0,1 0 1 0 0,-1 0 0 0 0,-1 0 0 0 0,1 0-1 0 0,-1 0 1 0 0,0 0 0 0 0,0 0-1 0 0,0 0 1 0 0,-1 0 0 0 0,0 0 0 0 0,-1 0-1 0 0,1 0 1 0 0,-1 0 0 0 0,0 1-1 0 0,0-1 1 0 0,-1 1 0 0 0,0-1 0 0 0,0 1-1 0 0,0 0 1 0 0,0 0 0 0 0,-1 0-1 0 0,0 0 1 0 0,0 1 0 0 0,0 0 0 0 0,-1 0-1 0 0,1 0 1 0 0,-1 0 0 0 0,0 0-1 0 0,-10-5 1 0 0,-10-4-185 0 0,16 7 79 0 0,1 2-1 0 0,-14-6 0 0 0,19 9 86 0 0,-1 0-1 0 0,1 0 0 0 0,0 0 0 0 0,-1 0 0 0 0,1 1 0 0 0,-1 0 0 0 0,1 0 0 0 0,-1 0 0 0 0,1 0 0 0 0,-7 1 0 0 0,-9 2-122 0 0,15-3 120 0 0,0 1-1 0 0,0-1 1 0 0,0 1-1 0 0,0 0 0 0 0,0 0 1 0 0,0 1-1 0 0,1-1 0 0 0,-1 1 1 0 0,0-1-1 0 0,1 1 0 0 0,-4 3 1 0 0,2-2-258 0 0,1 0 0 0 0,-1 1 1 0 0,1 0-1 0 0,0 0 0 0 0,0 0 1 0 0,0 0-1 0 0,1 0 0 0 0,0 1 0 0 0,-4 5 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2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13 12031 0 0,'0'0'554'0'0,"0"-2"-17"0"0,0-9 3556 0 0,-12 19-2694 0 0,9-5-1245 0 0,1 1 0 0 0,-1-1 0 0 0,1 0 0 0 0,-1 1 0 0 0,1-1 0 0 0,0 1 0 0 0,1-1 0 0 0,-3 5 0 0 0,-9 35 464 0 0,6-21-333 0 0,-96 384 1487 0 0,101-393-1748 0 0,0 1 35 0 0,2-2 6 0 0,-4 15-153 0 0,4-25-140 0 0,-7 9-1902 0 0,1-2-226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0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3679 0 0,'0'0'12606'0'0,"2"-1"-12036"0"0,10-7 138 0 0,17-15 0 0 0,-18 13-407 0 0,0 1 1 0 0,18-10-1 0 0,4 4 186 0 0,1 1 0 0 0,1 1 1 0 0,36-8-1 0 0,-63 19-412 0 0,7-2 182 0 0,0 1 0 0 0,24-3 0 0 0,-35 5-206 0 0,1 1 0 0 0,-1 0 0 0 0,1 0 0 0 0,-1 0 0 0 0,1 1 0 0 0,-1-1 0 0 0,1 1 0 0 0,-1 0 0 0 0,1 0 0 0 0,-1 1 0 0 0,0 0 0 0 0,0-1 0 0 0,6 4 0 0 0,-8-4-48 0 0,-1 1 0 0 0,1-1 0 0 0,0 0-1 0 0,0 1 1 0 0,-1 0 0 0 0,1-1 0 0 0,-1 1-1 0 0,1 0 1 0 0,-1-1 0 0 0,0 1 0 0 0,0 0-1 0 0,0 0 1 0 0,0 0 0 0 0,0 0 0 0 0,0 0-1 0 0,0 0 1 0 0,-1 1 0 0 0,1-1 0 0 0,0 3-1 0 0,-1-2 1 0 0,-1 0-1 0 0,1 0 0 0 0,0 0 0 0 0,-1 0 1 0 0,0 0-1 0 0,0 0 0 0 0,1 0 0 0 0,-2 0 1 0 0,1 0-1 0 0,0 0 0 0 0,-1-1 0 0 0,-2 5 1 0 0,-3 2-39 0 0,-1 1 1 0 0,0-1 0 0 0,-1 0-1 0 0,0-1 1 0 0,-17 13-1 0 0,6-7-129 0 0,-2-1 0 0 0,0 0 0 0 0,-25 10 0 0 0,-74 23-218 0 0,65-26 205 0 0,23-8-38 0 0,32-11 144 0 0,3-1-53 0 0,22-2 172 0 0,1 2 0 0 0,0 1 0 0 0,40 6 0 0 0,39 16 383 0 0,-10-2 14 0 0,-75-18-327 0 0,29 5 173 0 0,-44-7-236 0 0,0 0 0 0 0,1 1 0 0 0,-1-1 0 0 0,0 1 0 0 0,0 0 0 0 0,0 0 0 0 0,6 4 0 0 0,-9-5-22 0 0,0 0 0 0 0,0 0-1 0 0,0 1 1 0 0,0-1 0 0 0,0 0 0 0 0,0 1 0 0 0,0-1-1 0 0,0 0 1 0 0,-1 1 0 0 0,1-1 0 0 0,-1 1-1 0 0,1 0 1 0 0,-1-1 0 0 0,0 1 0 0 0,1-1-1 0 0,-1 1 1 0 0,0-1 0 0 0,0 1 0 0 0,0 0-1 0 0,0-1 1 0 0,0 1 0 0 0,-1 0 0 0 0,1-1 0 0 0,0 1-1 0 0,-1-1 1 0 0,1 1 0 0 0,-1-1 0 0 0,0 1-1 0 0,1-1 1 0 0,-1 1 0 0 0,-1 1 0 0 0,-2 3 28 0 0,1 0-1 0 0,-1-1 1 0 0,0 1 0 0 0,-1 0 0 0 0,-8 7 0 0 0,-6 3-42 0 0,-1-1 1 0 0,0-1-1 0 0,-2 0 0 0 0,1-2 1 0 0,-2-1-1 0 0,-31 12 0 0 0,29-15-18 0 0,-33 7 0 0 0,18-5 0 0 0,25-7-122 0 0,-1-1-1 0 0,1 0 0 0 0,0-1 1 0 0,-21-2-1 0 0,15 1-17 0 0,21 0 29 0 0,-1 0 0 0 0,1 0 1 0 0,-1 1-1 0 0,1-1 0 0 0,-1 0 1 0 0,0-1-1 0 0,1 1 1 0 0,-1 0-1 0 0,1 0 0 0 0,-1 0 1 0 0,1 0-1 0 0,-1 0 0 0 0,0-1 1 0 0,1 1-1 0 0,-1 0 0 0 0,1 0 1 0 0,-1-1-1 0 0,1 1 0 0 0,-1 0 1 0 0,1-1-1 0 0,0 1 0 0 0,-1 0 1 0 0,1-1-1 0 0,-1 1 0 0 0,1-1 1 0 0,0 1-1 0 0,-1-1 0 0 0,1 1 1 0 0,0-1-1 0 0,-1 1 0 0 0,1-1 1 0 0,0 1-1 0 0,0-1 0 0 0,-1 0 1 0 0,1-1-315 0 0,0 1 0 0 0,1 0 0 0 0,-1 0 0 0 0,0 0 0 0 0,0 0 1 0 0,0 0-1 0 0,1 0 0 0 0,-1-1 0 0 0,0 1 0 0 0,1 0 0 0 0,-1 0 1 0 0,1 0-1 0 0,-1 0 0 0 0,1 0 0 0 0,1-1 0 0 0,6-6-5151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0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30 6447 0 0,'1'-2'7147'0'0,"1"-1"-6151"0"0,0-1 0 0 0,0 1 0 0 0,1 0 0 0 0,-1 0 0 0 0,1 0 0 0 0,6-5 2472 0 0,-10 11-3443 0 0,0-1 0 0 0,-1 1 1 0 0,1-1-1 0 0,0 1 0 0 0,-1-1 1 0 0,0 1-1 0 0,1-1 0 0 0,-1 0 1 0 0,0 0-1 0 0,0 0 0 0 0,0 0 1 0 0,-4 2-1 0 0,-8 8-10 0 0,0-2-1 0 0,-2 0 1 0 0,1-1 0 0 0,-1-1-1 0 0,0 0 1 0 0,-22 7 0 0 0,-106 26-442 0 0,131-37 374 0 0,-28 7-243 0 0,-73 14-404 0 0,102-23 538 0 0,0 0-1 0 0,-1-1 0 0 0,1-1 0 0 0,-1 0 1 0 0,1-1-1 0 0,-25-5 0 0 0,36 6 145 0 0,1 0-1 0 0,0 0 1 0 0,-1 0-1 0 0,1 0 0 0 0,0 0 1 0 0,0-1-1 0 0,-1 1 1 0 0,1 0-1 0 0,0 0 1 0 0,0 0-1 0 0,-1-1 1 0 0,1 1-1 0 0,0 0 1 0 0,0 0-1 0 0,-1-1 1 0 0,1 1-1 0 0,0 0 1 0 0,0-1-1 0 0,0 1 0 0 0,0 0 1 0 0,-1 0-1 0 0,1-1 1 0 0,0 1-1 0 0,0 0 1 0 0,0-1-1 0 0,0 1 1 0 0,0 0-1 0 0,0-1 1 0 0,0 1-1 0 0,0 0 1 0 0,0-1-1 0 0,0 1 0 0 0,0 0 1 0 0,0-1-1 0 0,0 1 1 0 0,0 0-1 0 0,0-1 1 0 0,1 1-1 0 0,-1 0 1 0 0,0-1-1 0 0,0 1 1 0 0,7-12-560 0 0,1 5 569 0 0,-1 0 1 0 0,1 1-1 0 0,0 0 0 0 0,1 1 0 0 0,-1 0 1 0 0,1 0-1 0 0,0 1 0 0 0,18-6 1 0 0,-25 9 737 0 0,-1 1-718 0 0,-1 0 0 0 0,1 1 1 0 0,-1-1-1 0 0,1 0 0 0 0,-1 0 0 0 0,1 1 0 0 0,-1-1 1 0 0,0 0-1 0 0,1 0 0 0 0,-1 1 0 0 0,1-1 0 0 0,-1 1 1 0 0,0-1-1 0 0,1 0 0 0 0,-1 1 0 0 0,0-1 0 0 0,1 1 1 0 0,-1-1-1 0 0,0 1 0 0 0,0-1 0 0 0,0 1 1 0 0,1-1-1 0 0,-1 1 0 0 0,0-1 0 0 0,0 1 0 0 0,0-1 1 0 0,0 1-1 0 0,0-1 0 0 0,0 1 0 0 0,0-1 0 0 0,0 1 1 0 0,0-1-1 0 0,0 2 0 0 0,-2 17 185 0 0,1-12-164 0 0,-1-1 0 0 0,0 0-1 0 0,-1 0 1 0 0,1-1 0 0 0,-1 1 0 0 0,0-1-1 0 0,0 1 1 0 0,-1-1 0 0 0,-4 6 0 0 0,-6 4 31 0 0,-22 20 0 0 0,11-11-56 0 0,23-21 36 0 0,1-2-43 0 0,0 0 1 0 0,0 1-1 0 0,0-1 1 0 0,1 0 0 0 0,-1 1-1 0 0,1-1 1 0 0,-1 0 0 0 0,1 1-1 0 0,-1-1 1 0 0,1 1-1 0 0,0-1 1 0 0,-1 1 0 0 0,1-1-1 0 0,0 1 1 0 0,0-1 0 0 0,0 1-1 0 0,0-1 1 0 0,1 3-1 0 0,0 1 10 0 0,-1-3-7 0 0,0 0 0 0 0,0-1 0 0 0,0 1 0 0 0,0 0 0 0 0,1-1 0 0 0,-1 1 0 0 0,1-1 0 0 0,-1 1 0 0 0,1-1 0 0 0,0 1 0 0 0,-1-1 0 0 0,1 1 0 0 0,0-1 0 0 0,0 1 0 0 0,1 0 1 0 0,1 2 0 0 0,2 2-4 0 0,-1 0 0 0 0,1 0 0 0 0,0-1 0 0 0,0 0 0 0 0,0 0 0 0 0,1-1 0 0 0,0 1 0 0 0,-1-1 0 0 0,2 0 0 0 0,-1-1 0 0 0,0 1 0 0 0,1-1 0 0 0,0-1 0 0 0,-1 1 0 0 0,1-1 0 0 0,13 2 0 0 0,8 0 0 0 0,0-1 0 0 0,57-1 0 0 0,-31-2 0 0 0,50 9 276 0 0,-88-7-192 0 0,0 2 0 0 0,0 0 0 0 0,-1 0 0 0 0,22 10 0 0 0,-4 7 720 0 0,-31-20-600 0 0,3 11 237 0 0,-4-11-404 0 0,-1-1 0 0 0,1 1-1 0 0,-1 0 1 0 0,1 0 0 0 0,-1 0 0 0 0,1 0-1 0 0,-1 0 1 0 0,0 0 0 0 0,1 0 0 0 0,-1 0-1 0 0,0 0 1 0 0,0 0 0 0 0,1 0 0 0 0,-1 0-1 0 0,0 0 1 0 0,0 0 0 0 0,0 0 0 0 0,0 0-1 0 0,-1 1 1 0 0,-1 4 56 0 0,-1-1-1 0 0,1 1 1 0 0,-1-1 0 0 0,-1 0-1 0 0,1 0 1 0 0,-1-1-1 0 0,0 1 1 0 0,0-1 0 0 0,0 1-1 0 0,0-1 1 0 0,-1-1-1 0 0,-9 7 1 0 0,-6 3-22 0 0,-43 18 1 0 0,46-23-67 0 0,-124 44-146 0 0,53-22-958 0 0,73-26-1405 0 0,-21 4-1 0 0,32-8 2152 0 0,1 1-1453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11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86 7279 0 0,'0'0'968'0'0,"9"-16"12106"0"0,-10 14-12788 0 0,-1-4 1506 0 0,8-11-1624 0 0,-4 11-169 0 0,15-21-62 0 0,-11 16 13 0 0,-14 26 36 0 0,-29 63-77 0 0,34-71 133 0 0,2-6 60 0 0,-6 13-1029 0 0,5-8-1768 0 0,2 1-56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1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61 13247 0 0,'-2'1'604'0'0,"-14"4"139"0"0,6-2-582 0 0,0 0-1 0 0,0 1 0 0 0,-17 9 0 0 0,20-9 364 0 0,-1 1 0 0 0,1 0 0 0 0,-6 6 0 0 0,12-9 431 0 0,3-2-882 0 0,6-2 25 0 0,0 1 0 0 0,0-1 0 0 0,-1-1-1 0 0,1 0 1 0 0,0 0 0 0 0,-1 0 0 0 0,0-1-1 0 0,11-7 1 0 0,7-2 226 0 0,10-6 169 0 0,37-17 613 0 0,-64 33-911 0 0,1 0 0 0 0,-1 0 0 0 0,1 1 0 0 0,-1 0 0 0 0,1 1 0 0 0,16-1 0 0 0,-23 2-171 0 0,1 0 0 0 0,0 0 0 0 0,-1 0-1 0 0,1 1 1 0 0,0-1 0 0 0,-1 1 0 0 0,1 0 0 0 0,-1 0-1 0 0,1 0 1 0 0,-1 0 0 0 0,1 0 0 0 0,-1 0 0 0 0,0 1 0 0 0,1-1-1 0 0,-1 1 1 0 0,0-1 0 0 0,0 1 0 0 0,0 0 0 0 0,0 0-1 0 0,-1 0 1 0 0,1 0 0 0 0,0 0 0 0 0,-1 1 0 0 0,1-1-1 0 0,-1 0 1 0 0,0 1 0 0 0,0-1 0 0 0,0 1 0 0 0,0-1 0 0 0,0 1-1 0 0,0 3 1 0 0,0 0 19 0 0,0 0 1 0 0,-1 0-1 0 0,1 0 0 0 0,-1 0 1 0 0,0 0-1 0 0,-1-1 0 0 0,0 1 0 0 0,0 0 1 0 0,0 0-1 0 0,0 0 0 0 0,-1-1 1 0 0,0 1-1 0 0,-3 7 0 0 0,-4 1-179 0 0,1-1-1 0 0,-2 1 1 0 0,0-1-1 0 0,-1-1 0 0 0,0 0 1 0 0,-19 16-1 0 0,-84 56-1391 0 0,62-48 1188 0 0,-8 2-426 0 0,38-25 560 0 0,2 0 0 0 0,-25 20 0 0 0,40-29 222 0 0,5-3-7 0 0,0-1 1 0 0,0 1-1 0 0,0-1 0 0 0,0 0 1 0 0,0 1-1 0 0,1-1 0 0 0,-1 0 0 0 0,0 1 1 0 0,0-1-1 0 0,0 0 0 0 0,0 1 0 0 0,0-1 1 0 0,0 0-1 0 0,1 0 0 0 0,-1 1 0 0 0,0-1 1 0 0,0 0-1 0 0,1 1 0 0 0,-1-1 0 0 0,0 0 1 0 0,0 0-1 0 0,1 0 0 0 0,-1 1 0 0 0,0-1 1 0 0,0 0-1 0 0,1 0 0 0 0,-1 0 1 0 0,0 0-1 0 0,1 1 0 0 0,-1-1 0 0 0,0 0 1 0 0,1 0-1 0 0,-1 0 0 0 0,1 0 0 0 0,11 5 181 0 0,-2-2-1 0 0,1-1 0 0 0,0-1 0 0 0,-1 1 0 0 0,1-2 0 0 0,0 1 0 0 0,22-3 1 0 0,4 0 276 0 0,76-3 608 0 0,16-1-164 0 0,62 8-165 0 0,-191-2-875 0 0,1 0 0 0 0,0 0 0 0 0,-1 0-1 0 0,1 0 1 0 0,0 0 0 0 0,0-1-1 0 0,-1 1 1 0 0,1 0 0 0 0,0 0-1 0 0,-1-1 1 0 0,1 1 0 0 0,0 0-1 0 0,-1-1 1 0 0,1 1 0 0 0,-1-1 0 0 0,1 1-1 0 0,-1-1 1 0 0,1 1 0 0 0,-1-1-1 0 0,1 1 1 0 0,-1-1 0 0 0,1 0-1 0 0,-1 1 1 0 0,0-1 0 0 0,1-1 0 0 0,2-6-2044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12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40 7831 0 0,'102'-29'1195'0'0,"-92"25"259"0"0,8-2 1323 0 0,-8 5 5437 0 0,-26 15-7214 0 0,-54 26 184 0 0,53-31-1079 0 0,0-1 0 0 0,-20 7-1 0 0,-3 1-26 0 0,-26 16-79 0 0,-67 27-51 0 0,114-52-90 0 0,0-1 0 0 0,-1-1-1 0 0,1 0 1 0 0,-1-1 0 0 0,-21 0-1 0 0,36-3 68 0 0,0-1-1 0 0,1-1 0 0 0,-1 1 0 0 0,1 0 0 0 0,-1-1 0 0 0,1 0 0 0 0,-7-2 0 0 0,10 3 54 0 0,-1-1 0 0 0,1 1 1 0 0,0-1-1 0 0,0 1 0 0 0,0-1 1 0 0,1 0-1 0 0,-1 1 0 0 0,0-1 1 0 0,0 0-1 0 0,0 0 1 0 0,0 1-1 0 0,1-1 0 0 0,-1 0 1 0 0,0 0-1 0 0,1 0 0 0 0,-1 0 1 0 0,0 0-1 0 0,1 0 0 0 0,0 0 1 0 0,-1 0-1 0 0,1 0 0 0 0,-1 0 1 0 0,1 0-1 0 0,0-1 1 0 0,0 1-1 0 0,0 0 0 0 0,0 0 1 0 0,0 0-1 0 0,0 0 0 0 0,0 0 1 0 0,0-1-1 0 0,0 1 0 0 0,0 0 1 0 0,1-2-1 0 0,2-6-47 0 0,1 0 1 0 0,0 0-1 0 0,0 1 0 0 0,1-1 0 0 0,0 1 1 0 0,0 0-1 0 0,1 1 0 0 0,12-15 1 0 0,-16 21 200 0 0,1 13 130 0 0,-2-7-228 0 0,-1 0-1 0 0,0 0 0 0 0,0 0 1 0 0,0 0-1 0 0,-1 0 0 0 0,1 0 1 0 0,-1 0-1 0 0,0 0 0 0 0,-1 0 1 0 0,1 0-1 0 0,-4 7 0 0 0,-4 8 207 0 0,-16 25-1 0 0,14-25-190 0 0,-4 6-43 0 0,7-15 1 0 0,1 1 1 0 0,1 1-1 0 0,0-1 0 0 0,1 1 0 0 0,0 0 1 0 0,1 1-1 0 0,-3 13 0 0 0,6-16-7 0 0,6 0 0 0 0,-3-9 2 0 0,1 0 0 0 0,-1 0 1 0 0,1 0-1 0 0,-1 0 0 0 0,1-1 0 0 0,-1 1 0 0 0,1-1 0 0 0,0 0 1 0 0,0 1-1 0 0,0-1 0 0 0,0 0 0 0 0,0-1 0 0 0,0 1 0 0 0,0 0 1 0 0,0-1-1 0 0,0 0 0 0 0,0 0 0 0 0,0 0 0 0 0,0 0 0 0 0,3-1 0 0 0,9 0 21 0 0,0-2-1 0 0,26-7 0 0 0,-32 7-17 0 0,200-62 70 0 0,-196 61-54 0 0,0 1-1 0 0,1 0 1 0 0,-1 1-1 0 0,1 1 1 0 0,0 0-1 0 0,-1 1 1 0 0,26 2-1 0 0,-31-1-5 0 0,0 1-1 0 0,-1-1 1 0 0,1 2 0 0 0,0-1-1 0 0,-1 1 1 0 0,0 0 0 0 0,0 0-1 0 0,0 1 1 0 0,0 0 0 0 0,0 1-1 0 0,-1-1 1 0 0,0 1 0 0 0,0 0-1 0 0,10 12 1 0 0,19 26 497 0 0,-34-40-398 0 0,1-1-1 0 0,-1 1 1 0 0,1 0-1 0 0,-1 0 0 0 0,0 0 1 0 0,0 0-1 0 0,0 1 1 0 0,-1-1-1 0 0,1 0 1 0 0,0 6-1 0 0,-2-7-78 0 0,0 0-1 0 0,1 0 1 0 0,-1-1 0 0 0,0 1-1 0 0,0-1 1 0 0,0 1 0 0 0,0 0-1 0 0,0-1 1 0 0,0 0 0 0 0,-1 1-1 0 0,1-1 1 0 0,0 0 0 0 0,-1 0-1 0 0,1 1 1 0 0,-1-1 0 0 0,0 0-1 0 0,-2 1 1 0 0,-16 8 4 0 0,-1-2-1 0 0,0 0 1 0 0,0-1 0 0 0,-1-1-1 0 0,-36 5 1 0 0,-23 7 17 0 0,-62 11-368 0 0,141-29 200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1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71 9815 0 0,'0'0'890'0'0,"-21"-5"10932"0"0,21 4-11551 0 0,0-3-1014 0 0,0 3 1155 0 0,2-3 175 0 0,1-2-429 0 0,-2 9 810 0 0,16-12-1021 0 0,-16 9 53 0 0,1-1 0 0 0,0 0 0 0 0,0 0 0 0 0,0 0 0 0 0,0 0 0 0 0,0 0 0 0 0,0 0 0 0 0,0 0 0 0 0,0-1 0 0 0,0 1 0 0 0,-1-1 0 0 0,1 1 0 0 0,-1-1 0 0 0,1 0 0 0 0,-1 1 0 0 0,0-1 0 0 0,2-3 0 0 0,3-4 0 0 0,-2 2 12 0 0,-3 6 47 0 0,-3 13 59 0 0,2-6-117 0 0,-2 2 30 0 0,1 0 0 0 0,-1 0 0 0 0,0-1 0 0 0,-5 12 0 0 0,6-16-62 0 0,-5 12-11 0 0,1-8-5956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15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96 16495 0 0,'9'-18'497'0'0,"0"-2"173"0"0,1 1 0 0 0,14-19 4377 0 0,-23 40-4975 0 0,-1 0-1 0 0,1 0 1 0 0,0 0-1 0 0,-1 0 0 0 0,0 1 1 0 0,0-1-1 0 0,1 0 1 0 0,-1 0-1 0 0,-1 4 1 0 0,0 9-74 0 0,-1 0 0 0 0,-1 0 0 0 0,0 0 0 0 0,-1 0 0 0 0,-1-1 0 0 0,0 0 1 0 0,-1 0-1 0 0,-1 0 0 0 0,0-1 0 0 0,0 0 0 0 0,-2 0 0 0 0,1 0 0 0 0,-2-2 0 0 0,1 1 0 0 0,-2-1 0 0 0,0 0 1 0 0,0-1-1 0 0,-15 11 0 0 0,-38 30-137 0 0,63-50 139 0 0,1-1 0 0 0,0 0 0 0 0,-1 0 0 0 0,1 0 0 0 0,0 0 0 0 0,0 0 0 0 0,-1 1 0 0 0,1-1 0 0 0,0 0 0 0 0,-1 0 0 0 0,1 0 0 0 0,0 1 0 0 0,0-1 0 0 0,-1 0 0 0 0,1 0 0 0 0,0 1 0 0 0,0-1 0 0 0,0 0 0 0 0,-1 1 0 0 0,1-1 0 0 0,0 0 0 0 0,0 1 0 0 0,0-1 0 0 0,0 0 0 0 0,0 1 0 0 0,0-1 0 0 0,0 0 0 0 0,0 1 0 0 0,0-1 0 0 0,0 0 0 0 0,0 1 0 0 0,0-1 0 0 0,0 0 0 0 0,0 1 0 0 0,0-1 0 0 0,0 0 0 0 0,0 1 0 0 0,0-1 0 0 0,0 1 0 0 0,5 2 0 0 0,-2-2 0 0 0,-1 0 0 0 0,0 0 0 0 0,0 0 0 0 0,0 0 0 0 0,1-1 0 0 0,-1 1 0 0 0,0 0 0 0 0,1-1 0 0 0,-1 0 0 0 0,0 1 0 0 0,5-1 0 0 0,29-4 0 0 0,-17 2 0 0 0,107-18 194 0 0,-73 11-127 0 0,-3-2-16 0 0,-1-2 0 0 0,53-22-1 0 0,-94 32-215 0 0,-7 2 5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1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 6447 0 0,'0'0'586'0'0,"1"0"-486"0"0,1-1-79 0 0,1-1-58 0 0,11 3 433 0 0,-13-1-8 0 0,0 0-1 0 0,0 0 1 0 0,0 0 0 0 0,0 1 0 0 0,0-1 0 0 0,0 0-1 0 0,0 1 1 0 0,0-1 0 0 0,0 1 0 0 0,0-1 0 0 0,0 1 0 0 0,0-1-1 0 0,0 1 1 0 0,0 0 0 0 0,0-1 0 0 0,0 1 0 0 0,0 0 0 0 0,-1 0-1 0 0,1 0 1 0 0,0-1 0 0 0,0 3 0 0 0,0-1-130 0 0,0 0 1 0 0,0 1 0 0 0,0-1-1 0 0,-1 0 1 0 0,1 0-1 0 0,-1 1 1 0 0,0-1-1 0 0,0 0 1 0 0,0 1 0 0 0,0 2-1 0 0,-1 3-68 0 0,0 1 1 0 0,-1 0-1 0 0,0 0 0 0 0,-5 13 1 0 0,-5 7 331 0 0,-2-1 0 0 0,-17 26 1 0 0,11-20-173 0 0,-13 24 195 0 0,-80 155 1075 0 0,97-178-1520 0 0,1 1 0 0 0,-17 72 0 0 0,31-105-226 0 0,0 0-1 0 0,1 0 1 0 0,0 0-1 0 0,-1 0 1 0 0,1 0-1 0 0,0 0 1 0 0,1 0 0 0 0,-1 0-1 0 0,1 0 1 0 0,-1 0-1 0 0,1 0 1 0 0,0 0-1 0 0,0 0 1 0 0,0 0-1 0 0,0 0 1 0 0,0-1 0 0 0,3 5-1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1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80 1375 0 0,'7'-7'275'0'0,"38"-37"506"0"0,-12 16 18783 0 0,-34 30-19493 0 0,0-1 1 0 0,0 1-1 0 0,0 0 0 0 0,0 0 1 0 0,0-1-1 0 0,0 1 0 0 0,0-1 1 0 0,0 1-1 0 0,-2 1 0 0 0,-2 3 65 0 0,-61 111 193 0 0,37-62-263 0 0,13-23-82 0 0,1 1 0 0 0,1 0 0 0 0,-12 50 0 0 0,25-77 31 0 0,-1 0 1 0 0,1 1-1 0 0,1-1 0 0 0,-1 1 1 0 0,1-1-1 0 0,0 1 0 0 0,1-1 0 0 0,-1 1 1 0 0,2-1-1 0 0,-1 1 0 0 0,0-1 0 0 0,1 0 1 0 0,0 1-1 0 0,1-1 0 0 0,-1 0 1 0 0,7 10-1 0 0,-6-13-2 0 0,-1 1 1 0 0,1-1-1 0 0,0 0 1 0 0,-1 0 0 0 0,2 0-1 0 0,-1 0 1 0 0,0 0-1 0 0,1-1 1 0 0,-1 1-1 0 0,1-1 1 0 0,0 0-1 0 0,-1 0 1 0 0,1 0-1 0 0,0-1 1 0 0,0 1-1 0 0,1-1 1 0 0,-1 0 0 0 0,0 0-1 0 0,0 0 1 0 0,0-1-1 0 0,1 1 1 0 0,-1-1-1 0 0,0 0 1 0 0,1-1-1 0 0,-1 1 1 0 0,5-2-1 0 0,4 0 111 0 0,0-2-1 0 0,0 1 1 0 0,-1-1-1 0 0,0-1 1 0 0,0-1-1 0 0,0 1 1 0 0,0-2-1 0 0,-1 0 0 0 0,15-11 1 0 0,-20 12-89 0 0,1 0 0 0 0,-1 0 1 0 0,0-1-1 0 0,0 1 0 0 0,0-1 1 0 0,-1-1-1 0 0,0 1 0 0 0,-1-1 1 0 0,0 0-1 0 0,0 0 0 0 0,0 0 1 0 0,-1-1-1 0 0,0 1 0 0 0,2-15 0 0 0,11-150 16 0 0,-15 160-152 0 0,-1 1 0 0 0,-1-1 0 0 0,0 0-1 0 0,-4-15 1 0 0,5 24 72 0 0,-1 1 1 0 0,0 0-1 0 0,0 0 0 0 0,0 0 0 0 0,0 0 0 0 0,0 0 1 0 0,-1 0-1 0 0,1 0 0 0 0,-1 0 0 0 0,0 0 1 0 0,0 1-1 0 0,0-1 0 0 0,0 1 0 0 0,0-1 0 0 0,-1 1 1 0 0,1 0-1 0 0,-1 0 0 0 0,1 0 0 0 0,-1 0 0 0 0,0 0 1 0 0,0 1-1 0 0,-3-2 0 0 0,2 2-82 0 0,1 1 1 0 0,-1-1-1 0 0,0 1 0 0 0,0 0 1 0 0,0 0-1 0 0,1 0 0 0 0,-1 0 1 0 0,0 1-1 0 0,0 0 1 0 0,0 0-1 0 0,1 0 0 0 0,-1 0 1 0 0,1 0-1 0 0,-1 1 0 0 0,-3 1 1 0 0,-1 2-127 0 0,0-1 0 0 0,1 1 0 0 0,-1 0 0 0 0,1 1 0 0 0,-8 8 0 0 0,-4 6-1317 0 0,13-10 236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1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4 8719 0 0,'0'0'399'0'0,"-1"0"-4"0"0,-19-3 4749 0 0,20 3-5005 0 0,0 0 0 0 0,-1 1 0 0 0,1-1-1 0 0,0 0 1 0 0,0 0 0 0 0,0 1 0 0 0,0-1 0 0 0,-1 0 0 0 0,1 1-1 0 0,0-1 1 0 0,0 0 0 0 0,0 1 0 0 0,0-1 0 0 0,0 0 0 0 0,0 1-1 0 0,0-1 1 0 0,0 0 0 0 0,0 1 0 0 0,0-1 0 0 0,0 1 0 0 0,0-1-1 0 0,0 0 1 0 0,0 1 0 0 0,0-1 0 0 0,0 0 0 0 0,0 1 0 0 0,1-1-1 0 0,0 8-1119 0 0,2 13 1320 0 0,0-1-1 0 0,9 25 1 0 0,0 1 275 0 0,42 330 1704 0 0,-35-145-2254 0 0,-1-118 188 0 0,-10-67 424 0 0,-7-40-612 0 0,0-3-48 0 0,-1-1 0 0 0,0 1 0 0 0,0 0-1 0 0,0-1 1 0 0,0 1 0 0 0,0 0 0 0 0,-1 3 0 0 0,1-1 18 0 0,0-3-26 0 0,0 0 0 0 0,0 0 0 0 0,0 0 0 0 0,0 0 0 0 0,0-1 0 0 0,-1 1 0 0 0,1 0 0 0 0,-1 0 0 0 0,1-1 0 0 0,-1 1-1 0 0,0 0 1 0 0,0-1 0 0 0,-1 3 0 0 0,1-2 27 0 0,0 0 0 0 0,0 0 0 0 0,0 0 0 0 0,-1 0 0 0 0,1-1 1 0 0,-1 1-1 0 0,1 0 0 0 0,-1-1 0 0 0,0 1 0 0 0,1-1 0 0 0,-1 1 0 0 0,-2 0 0 0 0,2-1-8 0 0,1 0 1 0 0,0-1-1 0 0,0 0 1 0 0,-1 1-1 0 0,1-1 1 0 0,-1 0-1 0 0,1 1 0 0 0,0-1 1 0 0,-1 0-1 0 0,1 0 1 0 0,0 0-1 0 0,-1 0 1 0 0,1 0-1 0 0,-1 0 1 0 0,1-1-1 0 0,0 1 0 0 0,-1 0 1 0 0,1-1-1 0 0,0 1 1 0 0,-3-2-1 0 0,-8-5 70 0 0,0 0 0 0 0,1-1 0 0 0,0 0 0 0 0,-18-18 0 0 0,-34-43-70 0 0,40 37-11 0 0,-22-38 1 0 0,-22-30 14 0 0,-17 6-31 0 0,79 86 0 0 0,2-1-11 0 0,8 1-31 0 0,-3 7 33 0 0,1-1 9 0 0,13 1-55 0 0,-6 3 32 0 0,-7-1 11 0 0,1 1-4 0 0,6 11-28 0 0,-5-4 34 0 0,-1 0 0 0 0,0 0 0 0 0,0 0-1 0 0,-1 1 1 0 0,4 15 0 0 0,5 19 11 0 0,-4-25 54 0 0,0 0-1 0 0,1-1 0 0 0,1 0 1 0 0,0 0-1 0 0,1-1 1 0 0,1-1-1 0 0,1 0 0 0 0,1 0 1 0 0,19 17-1 0 0,73 55 367 0 0,-86-74-317 0 0,0-1 1 0 0,1 0-1 0 0,37 14 1 0 0,-57-26-77 0 0,1-1-1 0 0,0 1 1 0 0,0-1 0 0 0,-1 0 0 0 0,1 1-1 0 0,0-1 1 0 0,0 0 0 0 0,0 0 0 0 0,-1 0 0 0 0,1-1-1 0 0,0 1 1 0 0,0 0 0 0 0,0-1 0 0 0,-1 1 0 0 0,1-1-1 0 0,0 0 1 0 0,-1 1 0 0 0,1-1 0 0 0,-1 0 0 0 0,1 0-1 0 0,0 0 1 0 0,-1 0 0 0 0,2-2 0 0 0,3-3 99 0 0,0 1 1 0 0,0-2-1 0 0,8-10 0 0 0,-12 13-65 0 0,67-79 636 0 0,-58 72-625 0 0,0 0-1 0 0,1 1 1 0 0,0 1 0 0 0,26-17 0 0 0,-30 23-43 0 0,-7 2-83 0 0,5 9-5134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2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6447 0 0,'0'0'499'0'0,"2"1"-328"0"0,7 4 554 0 0,0-2 0 0 0,0 1 0 0 0,0-1 0 0 0,1 0 0 0 0,0-1 0 0 0,-1 0 0 0 0,1-1 0 0 0,19 1 0 0 0,84-8 3529 0 0,-107 5-4280 0 0,102-9 2321 0 0,176-42-1 0 0,22-21-53 0 0,-305 73-2236 0 0,25-7 61 0 0,1 1 1 0 0,54-3-1 0 0,-78 9-230 0 0,-4 2-684 0 0,0 0-26 0 0,0 1 0 0 0,0-1 1 0 0,0 0-1 0 0,-1 1 0 0 0,1-1 0 0 0,-1 0 0 0 0,-2 3 0 0 0,-11 9-6404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1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12 304 5063 0 0,'0'0'390'0'0,"0"2"-252"0"0,-1 27 2610 0 0,1 20 3647 0 0,2-18-5623 0 0,-2-8-75 0 0,0-21-429 0 0,0 9-22 0 0,0-2-170 0 0,0-7 346 0 0,-8-19-134 0 0,6 9-241 0 0,1 0 0 0 0,0 0 0 0 0,0-1-1 0 0,1 1 1 0 0,0 0 0 0 0,1-1 0 0 0,0 1-1 0 0,0 0 1 0 0,1-1 0 0 0,0 1 0 0 0,0 0 0 0 0,5-10-1 0 0,2-3-40 0 0,1 0 0 0 0,1 1 0 0 0,17-24 0 0 0,-23 36-57 0 0,1 1 0 0 0,10-12 0 0 0,-14 17 42 0 0,0 1-1 0 0,0-1 1 0 0,0 0-1 0 0,0 1 1 0 0,0-1-1 0 0,0 1 1 0 0,1 0 0 0 0,-1 0-1 0 0,0-1 1 0 0,1 2-1 0 0,-1-1 1 0 0,1 0-1 0 0,4 0 1 0 0,9 1-3 0 0,-12 3 14 0 0,-2-1-3 0 0,3 2-4 0 0,0 0 1 0 0,0 0-1 0 0,-1 1 0 0 0,0 0 0 0 0,1 0 0 0 0,-1 0 0 0 0,-1 0 0 0 0,1 0 1 0 0,3 7-1 0 0,3 9 16 0 0,8 26 1 0 0,-13-35 35 0 0,-3-5 21 0 0,-1 0 1 0 0,1-1 0 0 0,-1 1-1 0 0,-1 0 1 0 0,1 13 0 0 0,-1-18 185 0 0,-1-1-208 0 0,0 0 0 0 0,1 0-1 0 0,-1 0 1 0 0,0 0 0 0 0,1 0 0 0 0,-1 0-1 0 0,1 0 1 0 0,0 0 0 0 0,-1 0 0 0 0,0 3-1 0 0,-1 2 429 0 0,2-14-323 0 0,2-6-171 0 0,1 0 0 0 0,0-1 0 0 0,1 2 0 0 0,0-1 0 0 0,11-22 0 0 0,38-64-2 0 0,-47 90 44 0 0,4-8-31 0 0,1 2 0 0 0,1-1 0 0 0,1 1 0 0 0,0 1-1 0 0,1 0 1 0 0,19-16 0 0 0,-28 27 21 0 0,0 0 0 0 0,1 1 0 0 0,0-1 0 0 0,0 1-1 0 0,0 0 1 0 0,0 1 0 0 0,0-1 0 0 0,1 1 0 0 0,7-1 0 0 0,-12 3 31 0 0,1-1 0 0 0,0 1 0 0 0,-1 0 0 0 0,1 0 0 0 0,0 0 1 0 0,-1 0-1 0 0,1 0 0 0 0,0 1 0 0 0,-1-1 0 0 0,1 1 0 0 0,-1 0 0 0 0,1-1 0 0 0,-1 1 1 0 0,1 1-1 0 0,-1-1 0 0 0,0 0 0 0 0,1 0 0 0 0,-1 1 0 0 0,0-1 0 0 0,0 1 1 0 0,0 0-1 0 0,0 0 0 0 0,0 0 0 0 0,0 0 0 0 0,1 3 0 0 0,3 3 82 0 0,-1 1 0 0 0,-1 1 0 0 0,1-1 0 0 0,-1 1 0 0 0,-1-1 0 0 0,0 1-1 0 0,-1 0 1 0 0,3 15 0 0 0,-1 11 89 0 0,-1 39 0 0 0,-2-19-122 0 0,3 30-794 0 0,-2-64-3712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2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228 116 6447 0 0,'0'0'586'0'0,"1"-1"-486"0"0,14-13 630 0 0,-11 9 767 0 0,0 0 1 0 0,0 0-1 0 0,4-8 1 0 0,-6 9-653 0 0,0 0 0 0 0,-1 0 1 0 0,1 0-1 0 0,-1-1 1 0 0,2-6-1 0 0,-3-11-1747 0 0,-1 19 1002 0 0,0 2-99 0 0,1 0 0 0 0,-1 0-1 0 0,1 0 1 0 0,-1 0 0 0 0,0 1 0 0 0,1-1-1 0 0,-1 0 1 0 0,0 0 0 0 0,0 0 0 0 0,0 0-1 0 0,0 1 1 0 0,1-1 0 0 0,-1 0-1 0 0,0 1 1 0 0,0-1 0 0 0,0 1 0 0 0,-1-1-1 0 0,1 1 1 0 0,0 0 0 0 0,0-1 0 0 0,0 1-1 0 0,0 0 1 0 0,0 0 0 0 0,0 0 0 0 0,0-1-1 0 0,-1 1 1 0 0,1 1 0 0 0,0-1-1 0 0,-2 0 1 0 0,-1 1-1 0 0,-1 0-1 0 0,1 1 0 0 0,0-1 1 0 0,0 1-1 0 0,-6 4 1 0 0,5-4 1 0 0,-14 9 81 0 0,1 1 0 0 0,0 0 0 0 0,0 1 0 0 0,2 1 0 0 0,0 1 0 0 0,0 0 0 0 0,1 1 0 0 0,-21 30 0 0 0,31-39 18 0 0,0 0 1 0 0,1 1 0 0 0,0-1 0 0 0,1 1-1 0 0,-1 0 1 0 0,2-1 0 0 0,-1 2 0 0 0,-1 7-1 0 0,3-13-56 0 0,1 0-1 0 0,-1 0 1 0 0,1 0-1 0 0,0 0 0 0 0,0 0 1 0 0,0-1-1 0 0,1 1 0 0 0,-1 0 1 0 0,0 0-1 0 0,1 0 0 0 0,0 0 1 0 0,0-1-1 0 0,0 1 0 0 0,0 0 1 0 0,0-1-1 0 0,1 1 0 0 0,-1-1 1 0 0,1 1-1 0 0,-1-1 0 0 0,1 0 1 0 0,0 1-1 0 0,0-1 0 0 0,0 0 1 0 0,0 0-1 0 0,0-1 0 0 0,5 4 1 0 0,-3-3-10 0 0,-1 0 0 0 0,1 0 0 0 0,-1 0 0 0 0,1-1 0 0 0,0 1 0 0 0,0-1 0 0 0,0 0 0 0 0,0-1 0 0 0,0 1 0 0 0,0 0 0 0 0,0-1 0 0 0,0 0 0 0 0,0 0 0 0 0,5-1 0 0 0,4-1-16 0 0,0-2 0 0 0,-1 1 0 0 0,22-10 0 0 0,-33 12-115 0 0,11-1-6496 0 0,-2 1 1030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2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67 435 4607 0 0,'0'0'208'0'0,"0"2"-9"0"0,-9 16 14200 0 0,9-17-14200 0 0,-1-1 0 0 0,0 0 0 0 0,1 0 0 0 0,-1-1 0 0 0,0 1 0 0 0,1 0 0 0 0,-1 0 0 0 0,0 0 0 0 0,1 0 0 0 0,-1 0 0 0 0,0-1 0 0 0,1 1 1 0 0,-1 0-1 0 0,1-1 0 0 0,-1 1 0 0 0,0-1 0 0 0,-2-1-124 0 0,0 0 0 0 0,0-1 0 0 0,1 1 0 0 0,-1-1 0 0 0,-2-4 0 0 0,1 0 35 0 0,0 1 0 0 0,1-2 0 0 0,-1 1 0 0 0,2 0 0 0 0,-1-1 0 0 0,1 1 1 0 0,0-1-1 0 0,1 0 0 0 0,0 1 0 0 0,0-1 0 0 0,1 0 0 0 0,-1 0 0 0 0,2 0 0 0 0,1-13 0 0 0,3-8-114 0 0,1 0 1 0 0,15-40 0 0 0,-21 68 2 0 0,7-22-562 0 0,2 0-1 0 0,0 1 0 0 0,2 0 1 0 0,0 1-1 0 0,21-29 1 0 0,-16 34-969 0 0,-14 15 663 0 0,-1 1-398 0 0,8 2-168 0 0,2-1-33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2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241 124 3679 0 0,'1'-1'284'0'0,"10"-20"57"0"0,-9 17 820 0 0,-1 0 1 0 0,0-1-1 0 0,0 1 1 0 0,0-1-1 0 0,0 1 1 0 0,0-6-1 0 0,-1 6-275 0 0,-1 1-1 0 0,1-1 1 0 0,0 0-1 0 0,-1 0 0 0 0,0 1 1 0 0,0-1-1 0 0,0 1 1 0 0,-2-4-1 0 0,2 4-878 0 0,0 0 1 0 0,-1 1-1 0 0,1-1 1 0 0,-1 1-1 0 0,0-1 1 0 0,-3-2-1 0 0,4 4 19 0 0,1 0 0 0 0,-1 1 1 0 0,0-1-1 0 0,0 0 0 0 0,0 1 0 0 0,0-1 0 0 0,0 0 0 0 0,0 1 1 0 0,0-1-1 0 0,0 1 0 0 0,0 0 0 0 0,-1-1 0 0 0,1 1 0 0 0,0 0 0 0 0,0 0 1 0 0,0 0-1 0 0,0 0 0 0 0,0 0 0 0 0,-3 0 0 0 0,2 0-40 0 0,-1 1 0 0 0,1 0 0 0 0,-1 0 0 0 0,1 0 0 0 0,-1 0 0 0 0,1 0 0 0 0,0 0 0 0 0,-4 3-1 0 0,-1 1-165 0 0,0 1-1 0 0,1 0 0 0 0,0 0 0 0 0,-8 9 0 0 0,-2 4-182 0 0,-2-1 0 0 0,-22 18 0 0 0,-7 8 328 0 0,43-42 36 0 0,-6 12 14 0 0,9-12 277 0 0,17-9 266 0 0,-9 3-425 0 0,4-2-49 0 0,0 0 0 0 0,-1-1 0 0 0,0 0 0 0 0,-1-1 0 0 0,15-14 0 0 0,-17 15-91 0 0,0 1-10 0 0,-1 0-1 0 0,-1 0 0 0 0,9-12 1 0 0,-13 16-75 0 0,-8 16-127 0 0,-5 13 172 0 0,2 1-1 0 0,1 0 1 0 0,-11 58 0 0 0,12-36 36 0 0,-1 77 0 0 0,11-41-184 0 0,18 121-1 0 0,2 16 1503 0 0,-21-195-479 0 0,-2-1 0 0 0,-6 39 0 0 0,7-65-790 0 0,-1 1-1 0 0,1-1 1 0 0,0 1-1 0 0,-1-1 1 0 0,1 1-1 0 0,-1-1 1 0 0,1 1 0 0 0,-1-1-1 0 0,0 1 1 0 0,0-1-1 0 0,1 1 1 0 0,-1-1-1 0 0,0 0 1 0 0,0 0-1 0 0,-2 2 1 0 0,2-2-10 0 0,0-1 1 0 0,0 1-1 0 0,0-1 1 0 0,0 1-1 0 0,0-1 1 0 0,0 0-1 0 0,0 1 1 0 0,0-1 0 0 0,0 0-1 0 0,0 1 1 0 0,0-1-1 0 0,0 0 1 0 0,0 0-1 0 0,0 0 1 0 0,0 0-1 0 0,0 0 1 0 0,-2-1-1 0 0,0 1-2 0 0,0-1 0 0 0,0 0 0 0 0,0-1-1 0 0,0 1 1 0 0,1 0 0 0 0,-1-1 0 0 0,0 1 0 0 0,1-1-1 0 0,-1 0 1 0 0,1 0 0 0 0,0 0 0 0 0,-1 0 0 0 0,1 0 0 0 0,-2-4-1 0 0,-2-2-229 0 0,1-1 0 0 0,1 1-1 0 0,0-1 1 0 0,0 0 0 0 0,0-1-1 0 0,1 1 1 0 0,-3-19 0 0 0,0-3-783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2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16703 0 0,'0'0'1512'0'0,"-2"1"-1245"0"0,0 0-212 0 0,0 1 0 0 0,0-1 0 0 0,1 1 0 0 0,-1-1 0 0 0,0 1 0 0 0,1 0 0 0 0,-1 0 0 0 0,1 0 0 0 0,-1 0 0 0 0,1 0 0 0 0,0 0 0 0 0,0 0 0 0 0,0 0 0 0 0,0 1 1 0 0,0 2-1 0 0,-2 5 365 0 0,1 0 1 0 0,-1 15 0 0 0,0 4-151 0 0,-10 61 152 0 0,12-77-450 0 0,1-1 1 0 0,0 1-1 0 0,0-1 0 0 0,2 1 1 0 0,2 14-1 0 0,-3-26-293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2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10135 0 0,'0'0'9792'0'0,"0"-1"-9121"0"0,3-12-406 0 0,1 1 1 0 0,0 1-1 0 0,0-1 1 0 0,1 1-1 0 0,1-1 0 0 0,0 1 1 0 0,0 1-1 0 0,13-17 1 0 0,-4 8-379 0 0,1 1 0 0 0,0 1 0 0 0,31-25 0 0 0,-27 26-463 0 0,-18 15 318 0 0,-2 3-73 0 0,2 7 389 0 0,-1 1 1 0 0,0-1 0 0 0,-1 0-1 0 0,0 1 1 0 0,0-1 0 0 0,-1 1-1 0 0,-3 14 1 0 0,2-16-21 0 0,0 1 0 0 0,1-1 0 0 0,0 1 0 0 0,1-1 0 0 0,0 1 0 0 0,0-1 0 0 0,1 1 0 0 0,0-1 0 0 0,1 1 0 0 0,2 8 0 0 0,-4-16-56 0 0,1 0 0 0 0,-1-1 1 0 0,1 1-1 0 0,-1-1 1 0 0,1 1-1 0 0,0 0 1 0 0,-1-1-1 0 0,1 1 1 0 0,0-1-1 0 0,-1 1 1 0 0,1-1-1 0 0,0 0 0 0 0,-1 1 1 0 0,1-1-1 0 0,0 0 1 0 0,0 1-1 0 0,0-1 1 0 0,-1 0-1 0 0,1 0 1 0 0,1 0-1 0 0,16 1-1577 0 0,-4-4-259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2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 3223 0 0,'0'0'796'0'0,"-17"-4"14063"0"0,13 2-14750 0 0,1 1 0 0 0,-1 0 1 0 0,1 0-1 0 0,0 1 0 0 0,-1-1 1 0 0,1 1-1 0 0,-1-1 0 0 0,0 1 0 0 0,1 0 1 0 0,-1 0-1 0 0,1 1 0 0 0,-1-1 1 0 0,1 1-1 0 0,-1 0 0 0 0,1 0 0 0 0,0 0 1 0 0,-1 0-1 0 0,-4 3 0 0 0,4-2-127 0 0,0 1 0 0 0,0 0 0 0 0,0 0 0 0 0,0 0 0 0 0,1 1 0 0 0,-1-1-1 0 0,1 1 1 0 0,0 0 0 0 0,0 0 0 0 0,0 0 0 0 0,1 0 0 0 0,-1 0 0 0 0,-1 6 0 0 0,-3 6 1 0 0,0 2 1 0 0,2-1-1 0 0,0 0 1 0 0,1 1-1 0 0,-3 30 1 0 0,6-39 79 0 0,1 1 1 0 0,0 0 0 0 0,0 0 0 0 0,1 0 0 0 0,0-1-1 0 0,1 1 1 0 0,0 0 0 0 0,0-1 0 0 0,1 1 0 0 0,1-1 0 0 0,-1 0-1 0 0,6 9 1 0 0,-8-16-31 0 0,0 0 0 0 0,0-1 0 0 0,0 1-1 0 0,1 0 1 0 0,-1-1 0 0 0,1 1 0 0 0,-1-1-1 0 0,1 1 1 0 0,-1-1 0 0 0,1 0 0 0 0,0 0 0 0 0,-1 1-1 0 0,1-1 1 0 0,0 0 0 0 0,0-1 0 0 0,0 1-1 0 0,0 0 1 0 0,0 0 0 0 0,3 0 0 0 0,-2-1 33 0 0,1 0 1 0 0,-1 0 0 0 0,1-1 0 0 0,-1 1-1 0 0,1-1 1 0 0,-1 1 0 0 0,0-1-1 0 0,1 0 1 0 0,-1 0 0 0 0,0-1-1 0 0,4-1 1 0 0,4-2 77 0 0,-1-1 0 0 0,0 0 0 0 0,0-1 0 0 0,15-13 0 0 0,-21 16-172 0 0,1 0-1 0 0,-1 0 1 0 0,0-1 0 0 0,-1 1-1 0 0,1-1 1 0 0,-1 0 0 0 0,0 0-1 0 0,0 0 1 0 0,0-1 0 0 0,-1 1-1 0 0,2-8 1 0 0,-4-1-14 0 0,-1 8-1416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2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16871 0 0,'0'0'771'0'0,"-1"1"-14"0"0,-3 1-716 0 0,1 1 0 0 0,0-1-1 0 0,0 1 1 0 0,0 0 0 0 0,0 0 0 0 0,1 1-1 0 0,-1-1 1 0 0,1 1 0 0 0,0-1 0 0 0,0 1-1 0 0,0-1 1 0 0,0 1 0 0 0,1 0 0 0 0,-2 7-1 0 0,-2 6 393 0 0,-4 37 0 0 0,8-46-318 0 0,-8 104 753 0 0,5 122-1 0 0,5-154-222 0 0,3 35-240 0 0,-2-98-346 0 0,0-1 0 0 0,1 1 0 0 0,1-1 0 0 0,11 30 0 0 0,-8-31-400 0 0,-3-12-368 0 0,-1-2 376 0 0,5 2-468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2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8751 0 0,'0'0'794'0'0,"-2"1"-652"0"0,-18 13-477 0 0,13-9 1128 0 0,-1 1 0 0 0,1 0 0 0 0,1 0 0 0 0,-1 0 0 0 0,1 1 0 0 0,0 0 0 0 0,0 0 0 0 0,-7 13 0 0 0,2 0-400 0 0,1 0 0 0 0,0 0 0 0 0,-7 27 0 0 0,15-41-299 0 0,0 0 0 0 0,1 0 0 0 0,0 0 1 0 0,0 0-1 0 0,0 1 0 0 0,1-1 0 0 0,0 0 1 0 0,0 1-1 0 0,0-1 0 0 0,1 0 1 0 0,0 0-1 0 0,0 0 0 0 0,1 0 0 0 0,0 0 1 0 0,0 0-1 0 0,4 9 0 0 0,-4-13-57 0 0,0 1-1 0 0,-1-1 0 0 0,1 1 1 0 0,0-1-1 0 0,1 0 0 0 0,-1 0 1 0 0,0 0-1 0 0,1 0 0 0 0,-1 0 1 0 0,1-1-1 0 0,-1 1 0 0 0,1-1 1 0 0,0 1-1 0 0,0-1 1 0 0,0 0-1 0 0,0 0 0 0 0,0-1 1 0 0,0 1-1 0 0,0 0 0 0 0,0-1 1 0 0,0 0-1 0 0,0 0 0 0 0,0 0 1 0 0,0 0-1 0 0,0 0 1 0 0,0 0-1 0 0,4-2 0 0 0,-1 1 37 0 0,1-1 0 0 0,-1 0 0 0 0,0 0 1 0 0,0 0-1 0 0,0-1 0 0 0,0 1 0 0 0,-1-2 0 0 0,1 1 0 0 0,-1 0 0 0 0,0-1 0 0 0,1 0 0 0 0,4-6 0 0 0,-6 6-15 0 0,0-1 0 0 0,-1 0-1 0 0,1 0 1 0 0,-1 0 0 0 0,0-1 0 0 0,0 1-1 0 0,0-1 1 0 0,-1 1 0 0 0,0-1-1 0 0,0 0 1 0 0,-1 0 0 0 0,1 0 0 0 0,-1 0-1 0 0,-1 0 1 0 0,1-1 0 0 0,-1 1 0 0 0,0 0-1 0 0,0 0 1 0 0,-3-12 0 0 0,-5-39-3639 0 0,6 37-3457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2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160 706 4143 0 0,'1'0'14542'0'0,"4"-1"-14343"0"0,0 1 1 0 0,-1-1 0 0 0,1-1 0 0 0,-1 1 0 0 0,0 0 0 0 0,1-1 0 0 0,-1 0 0 0 0,0 0 0 0 0,0 0 0 0 0,0-1 0 0 0,0 1 0 0 0,0-1 0 0 0,-1 0 0 0 0,1 0-1 0 0,3-5 1 0 0,9-8 31 0 0,23-35-1 0 0,-32 42-127 0 0,8-12-94 0 0,-1-1-1 0 0,-1-1 1 0 0,-1 0 0 0 0,-1-1-1 0 0,-1 0 1 0 0,-1 0 0 0 0,9-41-1 0 0,-14 45-263 0 0,-1 0-1 0 0,0 0 0 0 0,-2 0 0 0 0,0-1 1 0 0,-2 1-1 0 0,0 0 0 0 0,-1-1 0 0 0,-1 1 1 0 0,-1 0-1 0 0,-7-23 0 0 0,5 26-130 0 0,1 1-148 0 0,-11-24 0 0 0,15 36 442 0 0,-1 0 1 0 0,-1 0-1 0 0,1 0 1 0 0,0 1-1 0 0,-1 0 1 0 0,0-1-1 0 0,0 1 1 0 0,0 0 0 0 0,0 0-1 0 0,0 0 1 0 0,-5-2-1 0 0,6 4 77 0 0,1 0 1 0 0,-1 0-1 0 0,1 1 0 0 0,-1-1 0 0 0,1 0 1 0 0,-1 1-1 0 0,1 0 0 0 0,-1-1 0 0 0,1 1 1 0 0,-1 0-1 0 0,0 0 0 0 0,1 0 0 0 0,-1 0 1 0 0,1 0-1 0 0,-1 0 0 0 0,0 0 0 0 0,1 0 1 0 0,-3 1-1 0 0,2 1 35 0 0,-1-1 1 0 0,1 0-1 0 0,-1 0 1 0 0,1 1-1 0 0,0-1 1 0 0,0 1-1 0 0,0 0 1 0 0,0 0-1 0 0,-4 4 1 0 0,0 2 114 0 0,0 1 0 0 0,0 0 1 0 0,1 0-1 0 0,-6 14 1 0 0,-1 11 237 0 0,1 1 1 0 0,2 1-1 0 0,-9 63 1 0 0,12-63-142 0 0,-68 479 2446 0 0,35-226-1821 0 0,37-276-979 0 0,-1 12 461 0 0,-8 28-1 0 0,9-46-606 0 0,0 0-1 0 0,-1 0 1 0 0,0 0-1 0 0,0-1 1 0 0,0 1-1 0 0,-1-1 1 0 0,0 0-1 0 0,-8 10 0 0 0,3-7-1044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3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46 16327 0 0,'2'-2'746'0'0,"1"1"-478"0"0,12-16 2225 0 0,-15 15-1990 0 0,0-6 17 0 0,0 6 505 0 0,-2 0-649 0 0,0 1-306 0 0,0-1 1 0 0,-1 1 0 0 0,0 0-1 0 0,1 0 1 0 0,-1 0 0 0 0,1 0-1 0 0,-1 0 1 0 0,0 0 0 0 0,0 1-1 0 0,0-1 1 0 0,1 1-1 0 0,-1 0 1 0 0,0 0 0 0 0,0 0-1 0 0,0 0 1 0 0,-3 1 0 0 0,-8 1-70 0 0,0 1 0 0 0,-16 6 0 0 0,-7 1-159 0 0,4-4-312 0 0,0-1 0 0 0,0-2 0 0 0,-47-2-1 0 0,-44-3-1426 0 0,125 2 1908 0 0,13-2 15 0 0,12-8 334 0 0,-24 9-301 0 0,-13 12 73 0 0,-22 17-10 0 0,-43 27 0 0 0,20-15-25 0 0,48-35-96 0 0,5-3 4 0 0,1-1 0 0 0,-1 1-1 0 0,1 0 1 0 0,0 0 0 0 0,-1 0-1 0 0,1 0 1 0 0,0 0 0 0 0,0 0 0 0 0,-1 4-1 0 0,3-6-15 0 0,1 1 0 0 0,0 0 0 0 0,0-1 0 0 0,-1 1 0 0 0,1-1 0 0 0,0 1 1 0 0,0-1-1 0 0,0 1 0 0 0,0-1 0 0 0,0 0 0 0 0,0 1 0 0 0,0-1 0 0 0,1 0 0 0 0,8 1 1 0 0,-1 0 0 0 0,1-1 0 0 0,0 0 1 0 0,-1-1-1 0 0,1 0 0 0 0,0 0 0 0 0,17-6 1 0 0,7 0 8 0 0,-4 2 60 0 0,0 2 0 0 0,0 1-1 0 0,0 1 1 0 0,1 2 0 0 0,55 8-1 0 0,-77-8-16 0 0,1 1 1 0 0,-1 1-1 0 0,0 0 0 0 0,0 0 0 0 0,0 1 0 0 0,0 0 0 0 0,-1 0 1 0 0,1 1-1 0 0,-1 0 0 0 0,0 1 0 0 0,0 0 0 0 0,-1 0 0 0 0,0 0 1 0 0,0 1-1 0 0,6 8 0 0 0,-11-12-22 0 0,3 6-1 0 0,-4 13 75 0 0,-2-20-75 0 0,1-1 0 0 0,-1 1 0 0 0,1 0 0 0 0,-1-1 0 0 0,0 1 1 0 0,1-1-1 0 0,-1 1 0 0 0,0-1 0 0 0,0 1 0 0 0,0-1 0 0 0,0 1 0 0 0,0-1 0 0 0,-1 0 0 0 0,1 0 0 0 0,0 0 0 0 0,-1 1 0 0 0,1-1 0 0 0,-1 0 0 0 0,-1 1 0 0 0,-6 2 50 0 0,0 1 0 0 0,-12 3 0 0 0,6-1 23 0 0,-55 21 122 0 0,-46 23-204 0 0,35-9-8 0 0,-64 34-95 0 0,149-79 64 0 0,0-1-1 0 0,0 1 1 0 0,0-1-1 0 0,5-7 0 0 0,11-10-259 0 0,1 4-807 0 0,2-1-352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2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12 117 12439 0 0,'-11'-3'9755'0'0,"20"3"-8961"0"0,34-5-411 0 0,0-2 0 0 0,49-14-1 0 0,-41 9-247 0 0,47-13-126 0 0,80-16-7 0 0,-173 40-137 0 0,1 0 0 0 0,0 1 0 0 0,0 0 0 0 0,-1 0 0 0 0,1 0 0 0 0,0 1 0 0 0,6 1 0 0 0,-10-2-961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2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0,'0'0'659'0'0,"2"0"1094"0"0,28 7 7093 0 0,-25-5-8490 0 0,0 0 0 0 0,-1 0-1 0 0,1 1 1 0 0,0 0 0 0 0,-1 0 0 0 0,0 0 0 0 0,1 0 0 0 0,-1 0 0 0 0,-1 1-1 0 0,8 8 1 0 0,39 51 1552 0 0,-24-29-1040 0 0,40 40 0 0 0,138 107 893 0 0,-52-49-1042 0 0,-139-120-715 0 0,-1-1 1 0 0,1-1-1 0 0,17 10 1 0 0,-24-17-6 0 0,0 0 1 0 0,1 0 0 0 0,-1 0 0 0 0,1-1 0 0 0,0 0 0 0 0,0 0 0 0 0,-1-1 0 0 0,1 0-1 0 0,0 0 1 0 0,9-1 0 0 0,-10 1-27 0 0,1-1-1 0 0,-1-1 1 0 0,1 1-1 0 0,-1-1 1 0 0,1 0 0 0 0,-1-1-1 0 0,0 1 1 0 0,1-1-1 0 0,-1-1 1 0 0,0 1-1 0 0,0-1 1 0 0,0 0 0 0 0,-1 0-1 0 0,1-1 1 0 0,-1 1-1 0 0,0-1 1 0 0,0 0-1 0 0,0-1 1 0 0,0 0 0 0 0,4-4-1 0 0,-8 7-164 0 0,0 0 0 0 0,0 0-1 0 0,0 1 1 0 0,0-1 0 0 0,-1 0 0 0 0,1 0-1 0 0,0 0 1 0 0,-1 0 0 0 0,1 0 0 0 0,-1 0 0 0 0,0 0-1 0 0,1 0 1 0 0,-1 0 0 0 0,0 0 0 0 0,0 0-1 0 0,0 0 1 0 0,-1 0 0 0 0,1 0 0 0 0,-1 0-1 0 0,1 0 1 0 0,-1 0 0 0 0,1 0 0 0 0,-1 0 0 0 0,0 0-1 0 0,0 1 1 0 0,0-1 0 0 0,-2-2 0 0 0,-8-10-6898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2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14999 0 0,'2'0'687'0'0,"19"0"2188"0"0,-21 2-2234 0 0,-2 2-511 0 0,1-1 0 0 0,-1 1 1 0 0,0-1-1 0 0,0 1 0 0 0,0-1 1 0 0,0 0-1 0 0,0 0 0 0 0,-1 0 1 0 0,-5 5-1 0 0,-31 24 540 0 0,9-8-318 0 0,-4 6 6 0 0,-176 167 1092 0 0,129-116-1159 0 0,-10 12-121 0 0,79-80-167 0 0,-35 43 25 0 0,46-54-212 0 0,1-1 0 0 0,-1 1 0 0 0,1 0 0 0 0,-1-1 0 0 0,1 1 0 0 0,0 0 0 0 0,0 0 0 0 0,0-1 0 0 0,0 1 0 0 0,0 0 0 0 0,0 2 0 0 0,0 0 124 0 0,0-3-393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3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2303 0 0,'1'0'8643'0'0,"6"-4"-7044"0"0,6-2-280 0 0,0-1 0 0 0,0 2 0 0 0,19-7 0 0 0,-24 10-1256 0 0,-1 0 0 0 0,1 1-1 0 0,0 0 1 0 0,-1 0 0 0 0,1 1 0 0 0,0 0-1 0 0,14 1 1 0 0,3 7-2304 0 0,-14-4 1070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3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10247 0 0,'0'0'1026'0'0,"2"0"-934"0"0,19 2 705 0 0,-1-2 1 0 0,1 0-1 0 0,-1-2 1 0 0,0 0-1 0 0,30-8 1 0 0,-25 5 160 0 0,0 1 0 0 0,0 1 1 0 0,30 1-1 0 0,-28 4-248 0 0,34 7-1 0 0,20 3-2055 0 0,-69-12-922 0 0,-1 0 1 0 0,21-3 0 0 0,-14 0-3452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3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1839 0 0,'0'0'83'0'0,"-1"2"-6"0"0,-2 1-48 0 0,0 0-1 0 0,0 1 0 0 0,1-1 0 0 0,-5 9 0 0 0,-6 19 3914 0 0,-3 36 6171 0 0,14-60-9373 0 0,-3 22 491 0 0,1 1-1 0 0,0 56 1 0 0,11 63-289 0 0,-1-60-617 0 0,-2 159-200 0 0,-4-226-121 0 0,5 58-4 0 0,-4-72 11 0 0,0-6 81 0 0,-1-14-1703 0 0,0-1 15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3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117 511 10591 0 0,'0'0'488'0'0,"-7"-1"158"0"0,-14-2 956 0 0,-24-8 1 0 0,13 3 1866 0 0,31 8-3452 0 0,1 0 0 0 0,-1 0 0 0 0,0 0 0 0 0,1 0 0 0 0,-1 0-1 0 0,1-1 1 0 0,-1 1 0 0 0,1 0 0 0 0,-1 0 0 0 0,1-1 0 0 0,-1 1 0 0 0,1 0-1 0 0,-1-1 1 0 0,1 1 0 0 0,0-1 0 0 0,-1 1 0 0 0,1 0 0 0 0,0-1 0 0 0,-1 1-1 0 0,1-1 1 0 0,0 1 0 0 0,-1-1 0 0 0,1 1 0 0 0,0-1 0 0 0,0 1 0 0 0,0-1 0 0 0,0 0-1 0 0,-1 1 1 0 0,1-1 0 0 0,0-1-6 0 0,0 0 0 0 0,0 0 0 0 0,1 0 0 0 0,-1 0 0 0 0,0 1 0 0 0,1-1 0 0 0,-1 0 0 0 0,1 0 0 0 0,1-2 0 0 0,2-5 31 0 0,1 1 1 0 0,9-13-1 0 0,-14 20-23 0 0,79-94 6 0 0,-37 36 6 0 0,-16 20-20 0 0,2 1-1 0 0,37-37 1 0 0,-54 64-19 0 0,0 0 1 0 0,1 1 0 0 0,0 1-1 0 0,1 0 1 0 0,0 1-1 0 0,0 0 1 0 0,1 1-1 0 0,-1 1 1 0 0,2 0 0 0 0,23-7-1 0 0,-24 10-1 0 0,1 0-1 0 0,-1 0 1 0 0,0 1-1 0 0,1 1 1 0 0,0 1-1 0 0,23 1 1 0 0,-33 0 28 0 0,0 0 1 0 0,0 0-1 0 0,1 0 1 0 0,-1 1-1 0 0,0-1 0 0 0,0 1 1 0 0,0 1-1 0 0,-1-1 1 0 0,1 1-1 0 0,0-1 1 0 0,-1 1-1 0 0,0 1 1 0 0,0-1-1 0 0,0 0 0 0 0,0 1 1 0 0,0 0-1 0 0,-1 0 1 0 0,1 0-1 0 0,-1 1 1 0 0,0-1-1 0 0,3 7 1 0 0,-2-3 60 0 0,-1 1 0 0 0,0 1 0 0 0,0-1 1 0 0,0 0-1 0 0,-2 1 0 0 0,1 0 1 0 0,0 15-1 0 0,-2-1 423 0 0,-5 46 0 0 0,3-57-433 0 0,-1 0 1 0 0,-1-1 0 0 0,1 1-1 0 0,-2-1 1 0 0,0 1 0 0 0,0-1 0 0 0,-1-1-1 0 0,-1 1 1 0 0,0-1 0 0 0,0 0 0 0 0,-1-1-1 0 0,-1 0 1 0 0,-14 15 0 0 0,8-12 23 0 0,0-1 0 0 0,0 0 1 0 0,-1-1-1 0 0,-1 0 0 0 0,0-2 0 0 0,0 0 1 0 0,-1 0-1 0 0,-29 8 0 0 0,27-11-332 0 0,-35 6 0 0 0,48-11 181 0 0,1 0 0 0 0,0-1 0 0 0,0 0 0 0 0,-1 0 0 0 0,1 0 0 0 0,0-1 0 0 0,0 0-1 0 0,0 0 1 0 0,0 0 0 0 0,-8-3 0 0 0,14 3-52 0 0,-1 1 0 0 0,1 0 1 0 0,-1 0-1 0 0,1 0 0 0 0,-1 0 0 0 0,1 0 0 0 0,-1-1 0 0 0,1 1 0 0 0,-1 0 1 0 0,1 0-1 0 0,-1-1 0 0 0,1 1 0 0 0,-1 0 0 0 0,1-1 0 0 0,0 1 0 0 0,-1 0 0 0 0,1-1 1 0 0,0 1-1 0 0,-1-1 0 0 0,1 1 0 0 0,0-1 0 0 0,-1 1 0 0 0,1-1 0 0 0,0 1 1 0 0,0-1-1 0 0,0 1 0 0 0,-1-1 0 0 0,1 1 0 0 0,0-1 0 0 0,0 1 0 0 0,0-1 0 0 0,0 1 1 0 0,0-1-1 0 0,0 1 0 0 0,0-1 0 0 0,0 0 0 0 0,0 1 0 0 0,0-1 0 0 0,0 1 1 0 0,1-1-1 0 0,-1 1 0 0 0,0-1 0 0 0,7-8-6274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3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 14511 0 0,'0'0'663'0'0,"-15"-7"250"0"0,8 3 3374 0 0,15 14-3598 0 0,51 77 146 0 0,-32-46-40 0 0,39 47 1 0 0,-55-76-643 0 0,0-1 1 0 0,0 0 0 0 0,1 0-1 0 0,1-1 1 0 0,0-1-1 0 0,0 0 1 0 0,1-1 0 0 0,14 7-1 0 0,5-1 84 0 0,1 0 0 0 0,0-2 0 0 0,1-2-1 0 0,51 9 1 0 0,-64-13-252 0 0,-20-6-57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3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7 8287 0 0,'-2'-7'10288'0'0,"-16"20"-9688"0"0,0 6 170 0 0,-32 40 0 0 0,32-36-312 0 0,-25 25 0 0 0,5-14-261 0 0,0-1-1 0 0,-3-3 1 0 0,-80 48 0 0 0,91-59-152 0 0,18-11-14 0 0,-1-1-1 0 0,-16 8 1 0 0,28-15 33 0 0,12-4-167 0 0,-6 2-7 0 0,33-17-1292 0 0,-13 5-2955 0 0,-22 12 3323 0 0,22-14-5684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3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15719 0 0,'0'0'356'0'0,"-1"1"50"0"0,-51 60 876 0 0,-39 53 554 0 0,71-85-1420 0 0,2 1 0 0 0,1 0 0 0 0,-16 40 0 0 0,29-59-303 0 0,0 0-1 0 0,1 1 1 0 0,0-1 0 0 0,1 1-1 0 0,-1 18 1 0 0,3-22-95 0 0,1 0 1 0 0,-1 0-1 0 0,1 0 1 0 0,0 0-1 0 0,1 0 0 0 0,0-1 1 0 0,0 1-1 0 0,1 0 1 0 0,5 9-1 0 0,-7-14-28 0 0,1 1 0 0 0,0-1 1 0 0,0 0-1 0 0,1 0 0 0 0,-1 0 0 0 0,1 0 0 0 0,0 0 0 0 0,-1-1 0 0 0,1 1 0 0 0,0-1 1 0 0,0 0-1 0 0,1 0 0 0 0,-1 0 0 0 0,6 3 0 0 0,-6-4-314 0 0,0 0 0 0 0,0 0 0 0 0,0-1 1 0 0,0 1-1 0 0,0-1 0 0 0,1 1 0 0 0,-1-1 0 0 0,0 0 0 0 0,0 0 0 0 0,0-1 0 0 0,5 0 1 0 0,5-2-6343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5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51 3223 0 0,'-13'-30'288'0'0,"13"29"-8"0"0,-1-1 1 0 0,1 1-1 0 0,-1 0 0 0 0,0 0 0 0 0,1 0 0 0 0,-1 0 0 0 0,0 0 0 0 0,0 0 0 0 0,1 0 0 0 0,-1 0 0 0 0,0 0 0 0 0,0 1 0 0 0,0-1 0 0 0,0 0 0 0 0,0 0 0 0 0,0 1 0 0 0,-1-1 0 0 0,1 1 0 0 0,0-1 0 0 0,0 1 0 0 0,0 0 1 0 0,0-1-1 0 0,-1 1 0 0 0,1 0 0 0 0,-2-1 0 0 0,1 1 1114 0 0,1 0-844 0 0,0 0-1 0 0,0 0 1 0 0,0 0 0 0 0,0 0-1 0 0,1 0 1 0 0,-1 0-1 0 0,0 0 1 0 0,0 0-1 0 0,0 0 1 0 0,0 1 0 0 0,0-1-1 0 0,0 0 1 0 0,0 1-1 0 0,-10 8 2371 0 0,-5 18-3378 0 0,9-14 1314 0 0,-144 187 543 0 0,90-124-1046 0 0,-3 4-92 0 0,-61 81 34 0 0,93-116-224 0 0,-44 83 1 0 0,67-107-15 0 0,0 0 0 0 0,1 1 0 0 0,2 0 0 0 0,-6 27 0 0 0,5-7-1671 0 0,-1 57 0 0 0,7-80-6598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3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65 17279 0 0,'0'0'1566'0'0,"-2"1"-1290"0"0,-33 10 572 0 0,33-10-410 0 0,1-1-260 0 0,1 1 1 0 0,-1-1-1 0 0,0 0 0 0 0,1 0 0 0 0,-1 0 0 0 0,1 1 1 0 0,-1-1-1 0 0,1 0 0 0 0,-1 0 0 0 0,0 0 0 0 0,1 0 1 0 0,-1 0-1 0 0,1 0 0 0 0,-1 0 0 0 0,0 0 0 0 0,0-1 0 0 0,7-5-92 0 0,1 0-1 0 0,0 0 1 0 0,1 0-1 0 0,-1 1 0 0 0,1-1 1 0 0,13-5-1 0 0,-7 5-34 0 0,0 0 1 0 0,0 0-1 0 0,22-4 0 0 0,-32 9-45 0 0,3-1-6 0 0,-1 1 0 0 0,0 1-1 0 0,0-1 1 0 0,1 1 0 0 0,6 1-1 0 0,-13-1 1 0 0,4 2-48 0 0,-2 1 43 0 0,-1-1 0 0 0,0 1-1 0 0,0 0 1 0 0,0 0 0 0 0,-1-1-1 0 0,1 1 1 0 0,-1 0 0 0 0,1 0-1 0 0,-1 0 1 0 0,0 0 0 0 0,0 0-1 0 0,0-1 1 0 0,-1 1 0 0 0,1 0 0 0 0,0 0-1 0 0,-1 0 1 0 0,0 0 0 0 0,0-1-1 0 0,0 1 1 0 0,0 0 0 0 0,-2 2-1 0 0,-4 9-35 0 0,-1-1 0 0 0,-17 23 0 0 0,18-27 37 0 0,-4 5 2 0 0,0-2 0 0 0,-1 1 0 0 0,0-1 0 0 0,-1-1 0 0 0,-26 17 0 0 0,-78 40-36 0 0,86-52 23 0 0,13-6-149 0 0,1 1 0 0 0,1 1 0 0 0,-1 0 0 0 0,2 1 0 0 0,0 1 0 0 0,-22 25 0 0 0,37-38 154 0 0,-1 0 1 0 0,0-1 0 0 0,1 1-1 0 0,-1 0 1 0 0,1 0-1 0 0,0-1 1 0 0,-1 1 0 0 0,1 0-1 0 0,0 0 1 0 0,-1 0 0 0 0,1-1-1 0 0,0 1 1 0 0,-1 2-1 0 0,1 0-13 0 0,-1 8-49 0 0,1-10 69 0 0,0 0-1 0 0,0-1 1 0 0,0 1-1 0 0,0-1 1 0 0,1 1-1 0 0,-1 0 0 0 0,0-1 1 0 0,1 1-1 0 0,-1-1 1 0 0,0 1-1 0 0,1-1 1 0 0,-1 1-1 0 0,1-1 1 0 0,-1 1-1 0 0,0-1 1 0 0,2 1-1 0 0,1 1 16 0 0,-1-1 1 0 0,1 0-1 0 0,0 0 0 0 0,0 0 0 0 0,0 0 1 0 0,0-1-1 0 0,0 1 0 0 0,0-1 0 0 0,0 0 1 0 0,0 0-1 0 0,0 0 0 0 0,0 0 0 0 0,0 0 1 0 0,1-1-1 0 0,3 0 0 0 0,9-3 214 0 0,24-9 1 0 0,-35 11-176 0 0,38-13 698 0 0,82-17 0 0 0,-105 28-497 0 0,1 2 1 0 0,1 0-1 0 0,-1 1 1 0 0,0 1-1 0 0,0 2 1 0 0,26 3-1 0 0,-17 1-36 0 0,37 13 0 0 0,42 21-191 0 0,-101-37-27 0 0,-2 0-29 0 0,0-1 1 0 0,-1-1-1 0 0,1 1 0 0 0,0-1 0 0 0,8 1 0 0 0,-11-2-178 0 0,-1 0-1 0 0,1 0 0 0 0,-1 0 1 0 0,0-1-1 0 0,1 1 0 0 0,-1 0 1 0 0,1-1-1 0 0,-1 0 0 0 0,0 1 1 0 0,1-1-1 0 0,-1 0 0 0 0,0 0 1 0 0,0-1-1 0 0,1 1 0 0 0,-1 0 1 0 0,0-1-1 0 0,3-2 0 0 0,5-7-1223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3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0,'0'2'634'0'0,"0"3"494"0"0,1 1 1 0 0,-1-1-1 0 0,1 0 1 0 0,0 1-1 0 0,1-1 1 0 0,-1 0-1 0 0,1 0 1 0 0,0 0-1 0 0,0 0 1 0 0,4 5-1 0 0,-1-2-402 0 0,0 0 0 0 0,1-1 0 0 0,0 1 0 0 0,0-1-1 0 0,9 7 1 0 0,9 5-172 0 0,0-2 0 0 0,44 24 0 0 0,-60-36-74 0 0,66 33 1100 0 0,129 46 0 0 0,-195-80-1582 0 0,-5-3-1 0 0,-1 0 1 0 0,1 0-1 0 0,0 0 0 0 0,0 0 1 0 0,0 0-1 0 0,-1-1 0 0 0,1 0 0 0 0,0 1 1 0 0,0-1-1 0 0,6 0 0 0 0,-8-1-34 0 0,0 1 0 0 0,0 0-1 0 0,0 0 1 0 0,0-1 0 0 0,0 1 0 0 0,0-1 0 0 0,0 1-1 0 0,0-1 1 0 0,0 0 0 0 0,0 1 0 0 0,0-1 0 0 0,0 0-1 0 0,0 1 1 0 0,0-1 0 0 0,0 0 0 0 0,-1 0 0 0 0,1 0-1 0 0,0 0 1 0 0,1-2 0 0 0,8-18-1464 0 0,-6 8-3 0 0,-1 1-59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3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11519 0 0,'0'0'887'0'0,"-2"1"-583"0"0,-9 4 329 0 0,0 0 0 0 0,1 1-1 0 0,-1 1 1 0 0,1 0 0 0 0,1 0 0 0 0,-1 1-1 0 0,-10 11 1 0 0,-23 19 742 0 0,-41 21-52 0 0,-33 27-666 0 0,-16 10-1782 0 0,131-95 36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3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7831 0 0,'0'0'706'0'0,"-2"0"-578"0"0,-4 3 214 0 0,5-2 61 0 0,1 0 0 0 0,-1 0 1 0 0,0 0-1 0 0,0 0 0 0 0,1 0 0 0 0,-1 0 0 0 0,1 1 0 0 0,-1-1 0 0 0,1 0 0 0 0,-1 0 0 0 0,1 1 0 0 0,0-1 0 0 0,-1 0 0 0 0,1 3 0 0 0,0-4-39 0 0,0 5-88 0 0,0-1 1 0 0,0 1 0 0 0,0-1-1 0 0,1 1 1 0 0,-1-1-1 0 0,1 1 1 0 0,0-1 0 0 0,1 1-1 0 0,-1-1 1 0 0,1 0 0 0 0,0 0-1 0 0,0 0 1 0 0,0 0 0 0 0,0 0-1 0 0,1 0 1 0 0,0 0 0 0 0,4 5-1 0 0,2 0-147 0 0,1 1-1 0 0,0-1 1 0 0,0 0 0 0 0,19 11-1 0 0,2-2 225 0 0,2-1-1 0 0,50 18 0 0 0,16 7 302 0 0,-83-34-449 0 0,-1 1 0 0 0,0 0 0 0 0,27 23 0 0 0,-38-29-189 0 0,-1 0 0 0 0,1 0 0 0 0,-1 1-1 0 0,0 0 1 0 0,0-1 0 0 0,0 1 0 0 0,-1 0 0 0 0,1 0 0 0 0,-1 1 0 0 0,0-1 0 0 0,0 0 0 0 0,-1 1 0 0 0,1-1 0 0 0,0 7-1 0 0,-1-7-7 0 0,-1 0-1 0 0,0 0 1 0 0,0 0-1 0 0,-1 0 1 0 0,1 0-1 0 0,-1 0 1 0 0,0 0-1 0 0,0 0 1 0 0,0-1-1 0 0,0 1 1 0 0,-1 0-1 0 0,1-1 1 0 0,-1 1-1 0 0,0 0 1 0 0,0-1-1 0 0,-1 0 1 0 0,-3 5-1 0 0,-5 4 11 0 0,0 0 0 0 0,-1 0 1 0 0,-25 18-1 0 0,-45 24 78 0 0,60-40-89 0 0,-54 31-1462 0 0,52-33-218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1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1121 30 3223 0 0,'2'-1'143'0'0,"54"-18"76"0"0,-22 9 18584 0 0,-70 28-18857 0 0,-1-1 0 0 0,0-2 0 0 0,-60 16 0 0 0,43-14-137 0 0,-37 11-476 0 0,-186 31 0 0 0,256-56 558 0 0,-1-2 1 0 0,0 0-1 0 0,0-2 0 0 0,0 0 0 0 0,0-1 1 0 0,0-2-1 0 0,1 0 0 0 0,-40-13 1 0 0,52 13-28 0 0,0 0 0 0 0,-17-10 0 0 0,23 12 86 0 0,0 0 1 0 0,0-1 0 0 0,-1 1-1 0 0,1-1 1 0 0,1 0 0 0 0,-1 0-1 0 0,0 0 1 0 0,1 0 0 0 0,-5-7-1 0 0,7 9 39 0 0,0 0 0 0 0,-1 0 0 0 0,1 0 1 0 0,0 0-1 0 0,0 0 0 0 0,0 0 0 0 0,0 0 0 0 0,0 0 0 0 0,0 0 0 0 0,0 0 0 0 0,0 0 0 0 0,0 0 0 0 0,0 0 0 0 0,1 0 0 0 0,-1 0 0 0 0,0 0 1 0 0,1 0-1 0 0,-1 0 0 0 0,1 0 0 0 0,-1 0 0 0 0,1 0 0 0 0,-1 0 0 0 0,1 0 0 0 0,0 0 0 0 0,-1 1 0 0 0,1-1 0 0 0,0 0 0 0 0,0 0 1 0 0,0 1-1 0 0,-1-1 0 0 0,1 1 0 0 0,0-1 0 0 0,0 1 0 0 0,2-2 0 0 0,0 1-14 0 0,0-1 0 0 0,0 1 0 0 0,0 0 0 0 0,0-1 1 0 0,0 1-1 0 0,1 1 0 0 0,-1-1 0 0 0,0 0 0 0 0,1 1 0 0 0,3-1 0 0 0,-3 2 15 0 0,0-1-1 0 0,0 1 1 0 0,0 0-1 0 0,0 0 1 0 0,0 0-1 0 0,0 0 1 0 0,0 1-1 0 0,0-1 1 0 0,-1 1-1 0 0,1 0 1 0 0,0 0-1 0 0,-1 1 1 0 0,1-1-1 0 0,3 4 1 0 0,-3-1 5 0 0,0 0-1 0 0,0 0 1 0 0,0 0 0 0 0,-1 0 0 0 0,1 0 0 0 0,-1 1 0 0 0,-1-1 0 0 0,4 11 0 0 0,0 2 38 0 0,-2 0-1 0 0,-1 0 1 0 0,0 0-1 0 0,-1 0 1 0 0,-1 28-1 0 0,-1-16 17 0 0,-2-1 0 0 0,0 0 0 0 0,-2 0 0 0 0,-2 0 1 0 0,0 0-1 0 0,-2-1 0 0 0,-1 0 0 0 0,-2 0 0 0 0,0-1 0 0 0,-2-1 0 0 0,0 0 0 0 0,-2-1 0 0 0,-1 0 0 0 0,-20 23 0 0 0,-177 184-201 0 0,171-184 110 0 0,17-17 20 0 0,23-29 21 0 0,1-2 1 0 0,1 0 1 0 0,0 1 0 0 0,-1-1-1 0 0,1 1 1 0 0,-1-1 0 0 0,1 1-1 0 0,0 0 1 0 0,-1-1 0 0 0,1 1-1 0 0,0-1 1 0 0,0 1-1 0 0,-1 0 1 0 0,1-1 0 0 0,0 1-1 0 0,0 0 1 0 0,0-1 0 0 0,0 1-1 0 0,0 0 1 0 0,-1 0 66 0 0,9-1 15 0 0,-1-1 0 0 0,0-1 0 0 0,0 1 0 0 0,0-1 0 0 0,0-1 0 0 0,7-2 0 0 0,16-5 66 0 0,60-16 347 0 0,26-6 552 0 0,-91 26-756 0 0,0 1 0 0 0,0 2 0 0 0,0 0 0 0 0,1 2 0 0 0,45 3 0 0 0,-61-2-291 0 0,24 3 0 0 0,-20 0-9 0 0,-10-4-23 0 0,10-3-13 0 0,1-2-1088 0 0,-15 5 897 0 0,1 1 0 0 0,0-1-1 0 0,-1 1 1 0 0,1-1 0 0 0,0 1-1 0 0,-1-1 1 0 0,1 0-1 0 0,0 1 1 0 0,-1-1 0 0 0,1 0-1 0 0,-1 1 1 0 0,1-1 0 0 0,-1 0-1 0 0,0 0 1 0 0,1 0 0 0 0,-1 1-1 0 0,0-1 1 0 0,0 0 0 0 0,1 0-1 0 0,-1 0 1 0 0,0-1 0 0 0,0-16-1538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1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12671 0 0,'0'0'1450'0'0,"1"0"-892"0"0,16 6 219 0 0,0-1 0 0 0,0-1-1 0 0,0 0 1 0 0,1-2-1 0 0,24 2 1 0 0,92-5 608 0 0,-119 0-1286 0 0,2-1-170 0 0,1 0-1 0 0,25-7 0 0 0,-5 0-399 0 0,-14 3-689 0 0,-1-2-346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1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9671 0 0,'0'0'8942'0'0,"-1"2"-8273"0"0,-47 64 1119 0 0,23-32-1659 0 0,-34 60-1 0 0,44-66-107 0 0,2 1 1 0 0,1 0-1 0 0,-10 37 0 0 0,18-53-117 0 0,2 0 0 0 0,0 0 0 0 0,0 0 0 0 0,1 0 0 0 0,0 0 0 0 0,2 0 0 0 0,-1 0 0 0 0,1 0 0 0 0,1 0 1 0 0,5 17-1 0 0,1-15-2246 0 0,-6-11 884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1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5063 0 0,'0'0'232'0'0,"-1"2"-13"0"0,-2 5 217 0 0,1 0 1 0 0,0 0-1 0 0,0 1 1 0 0,0-1-1 0 0,1 1 0 0 0,0-1 1 0 0,0 12-1 0 0,1-14 153 0 0,0 0 1 0 0,1-1-1 0 0,-1 1 1 0 0,1-1-1 0 0,0 1 0 0 0,0-1 1 0 0,1 1-1 0 0,0-1 1 0 0,-1 0-1 0 0,1 0 0 0 0,1 0 1 0 0,-1 0-1 0 0,0 0 1 0 0,5 5-1 0 0,5 3-187 0 0,0 0 0 0 0,0-1 0 0 0,1-1 0 0 0,0 0 0 0 0,16 8 0 0 0,75 36 1336 0 0,-11-7-722 0 0,-77-37-877 0 0,0 0-1 0 0,-1 1 1 0 0,21 19 0 0 0,-30-25-145 0 0,-1 0-1 0 0,0 1 1 0 0,0-1 0 0 0,0 1-1 0 0,-1 0 1 0 0,0 1 0 0 0,0-1-1 0 0,-1 0 1 0 0,0 1 0 0 0,0 0-1 0 0,0 0 1 0 0,2 12-1 0 0,-4-18-69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1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0 9215 0 0,'0'0'1190'0'0,"-2"1"78"0"0,-39 25 3786 0 0,-19 21-3818 0 0,-4 3-808 0 0,-16 4-234 0 0,-43 29-16 0 0,92-59-116 0 0,-51 50 0 0 0,74-65-62 0 0,-13 12 0 0 0,1 1 0 0 0,-27 39 0 0 0,39-47 11 0 0,7-14-16 0 0,1 1 0 0 0,0-1-1 0 0,0 1 1 0 0,0-1 0 0 0,0 1 0 0 0,0-1 0 0 0,0 1 0 0 0,-1-1 0 0 0,1 1 0 0 0,0 0-1 0 0,0-1 1 0 0,0 1 0 0 0,1-1 0 0 0,-1 1 0 0 0,0-1 0 0 0,0 1 0 0 0,0-1 0 0 0,0 1-1 0 0,0-1 1 0 0,1 1 0 0 0,-1-1 0 0 0,0 1 0 0 0,0-1 0 0 0,1 0 0 0 0,-1 1-1 0 0,0-1 1 0 0,1 1 0 0 0,-1-1 0 0 0,0 0 0 0 0,1 1 0 0 0,-1-1 0 0 0,1 1 0 0 0,14 7-1058 0 0,-13-7 852 0 0,0-1 1 0 0,0 1-1 0 0,0-1 1 0 0,0 0-1 0 0,1 1 1 0 0,-1-1-1 0 0,0 0 1 0 0,0 0-1 0 0,0 0 0 0 0,4-1 1 0 0,5-3-989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1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0,'1'2'240'0'0,"6"21"1496"0"0,1 0 0 0 0,1-2 0 0 0,1 1 0 0 0,13 20-1 0 0,-5-14-318 0 0,0-2 0 0 0,31 34-1 0 0,12 2 462 0 0,89 70 0 0 0,-113-101-923 0 0,-21-17-579 0 0,-1 0 1 0 0,16 18-1 0 0,-27-27-295 0 0,0 1 0 0 0,0-1 0 0 0,0 1 0 0 0,0 0 0 0 0,-1 0 0 0 0,0 0 0 0 0,-1 1 0 0 0,1-1 0 0 0,-1 1 0 0 0,2 8 0 0 0,-3-6-45 0 0,0 0 0 0 0,0 0-1 0 0,-1 0 1 0 0,0 0 0 0 0,-1 0 0 0 0,0 0-1 0 0,0 0 1 0 0,-1-1 0 0 0,0 1 0 0 0,-1 0-1 0 0,0-1 1 0 0,0 1 0 0 0,-1-1 0 0 0,0 0-1 0 0,-5 8 1 0 0,-6 7 30 0 0,-1 0 1 0 0,-28 30-1 0 0,-42 35-388 0 0,49-51-523 0 0,35-36 377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34 6415 0 0,'0'0'3410'0'0,"-9"0"-1682"0"0,-5 0 3339 0 0,30-2 633 0 0,1 1-5765 0 0,56-10 1169 0 0,-34 4-1915 0 0,70-2 1 0 0,-100 9-205 0 0,23-2-3445 0 0,-23 0 2652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3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97 919 0 0,'0'0'18334'0'0,"4"-1"-17492"0"0,9-2 49 0 0,1-1-1 0 0,20-10 1 0 0,-16 7-236 0 0,20-6 1 0 0,13-1 57 0 0,-23 5-451 0 0,0 2 0 0 0,47-6-1 0 0,19 3-150 0 0,-73 9-1237 0 0,-17 1-1778 0 0,4 3-1892 0 0,4-2-2474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2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6447 0 0,'-6'8'10240'0'0,"11"-5"-9884"0"0,1-1 0 0 0,-1 0-1 0 0,1 1 1 0 0,0-2 0 0 0,0 1-1 0 0,0-1 1 0 0,0 0 0 0 0,0 0-1 0 0,10 0 1 0 0,8-1 549 0 0,27-5-1 0 0,9 1-134 0 0,-49 4-662 0 0,-3 0-116 0 0,1 0 0 0 0,17 3 0 0 0,-24-3-557 0 0,1 4-378 0 0,1-2-563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3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32 10103 0 0,'-39'-20'1096'0'0,"31"13"-1080"0"0,8 7-7 0 0,-1 0 0 0 0,1-1 0 0 0,0 1 0 0 0,0 0 0 0 0,0 0-1 0 0,-1 0 1 0 0,1 0 0 0 0,0-1 0 0 0,0 1 0 0 0,-1 0 0 0 0,1 0 0 0 0,0 0 0 0 0,0 0-1 0 0,-1 0 1 0 0,1 0 0 0 0,0 0 0 0 0,-1 0 0 0 0,1-1 0 0 0,0 1 0 0 0,0 0-1 0 0,-1 0 1 0 0,1 0 0 0 0,0 0 0 0 0,-1 0 0 0 0,1 1 0 0 0,0-1 0 0 0,0 0-1 0 0,-1 0 1 0 0,1 0 0 0 0,-8 0-1453 0 0,-1-2 1256 0 0,7 1 85 0 0,0 1-46 0 0,-6 0 125 0 0,6 0-30 0 0,-1 1-10 0 0,-34 15-1576 0 0,26-10-1224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3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311 341 1839 0 0,'-2'1'83'0'0,"-11"3"79"0"0,8-3-369 0 0,-14-5 2225 0 0,-12 1 4887 0 0,-3 2-3420 0 0,-27-2-175 0 0,24-1-1869 0 0,14 3-535 0 0,-1-2 0 0 0,-26-6 0 0 0,43 4-284 0 0,4-7 1339 0 0,2 6-1363 0 0,1 5 166 0 0,13-12-568 0 0,-8 10-164 0 0,0 0-1 0 0,0 1 0 0 0,0 0 1 0 0,1 0-1 0 0,-1 0 1 0 0,1 0-1 0 0,9-1 1 0 0,42-2 127 0 0,-26 4-74 0 0,284-35 59 0 0,14 25-144 0 0,-141 32 4 0 0,-42-2-23 0 0,-127-18 11 0 0,-1-1 1 0 0,1-1-1 0 0,-1 0 0 0 0,1-2 0 0 0,31-7 0 0 0,-18 1-1 0 0,-2-2 1 0 0,43-20-1 0 0,-14 2 56 0 0,146-62 299 0 0,-187 85-331 0 0,-9 3-30 0 0,-26 22-151 0 0,3-7 139 0 0,-1-1 0 0 0,-1 0 0 0 0,-23 12 0 0 0,32-19 19 0 0,0 0 1 0 0,0-1-1 0 0,-1 0 0 0 0,1-1 0 0 0,-1 0 0 0 0,0 0 0 0 0,1 0 0 0 0,-1-1 0 0 0,0 0 0 0 0,-15-1 0 0 0,18 0 4 0 0,1-1 0 0 0,-1 0 0 0 0,0 0 0 0 0,1-1 0 0 0,-1 1 0 0 0,1-1 0 0 0,0 0 0 0 0,0 0 0 0 0,-1 0 0 0 0,-4-4 0 0 0,-16-7-16 0 0,8 8-18 0 0,0 1 0 0 0,0 0 0 0 0,-33-1-1 0 0,-54 4-204 0 0,61 1 191 0 0,2 0 37 0 0,-126-3-58 0 0,135 1 63 0 0,0-2 0 0 0,0-1 0 0 0,-35-11 0 0 0,60 14 9 0 0,4 1 2 0 0,0 1 0 0 0,1-1 1 0 0,-1 0-1 0 0,1 0 0 0 0,0 0 0 0 0,-1 0 0 0 0,1-1 1 0 0,0 1-1 0 0,0 0 0 0 0,-1-1 0 0 0,1 0 1 0 0,-3-3-1 0 0,5 5 5 0 0,0-1 0 0 0,0 1 0 0 0,0-1 0 0 0,0 1 0 0 0,1-1 0 0 0,-1 1 0 0 0,0-1 0 0 0,0 1 0 0 0,0-1 1 0 0,1 1-1 0 0,-1-1 0 0 0,0 1 0 0 0,1-1 0 0 0,-1 1 0 0 0,0-1 0 0 0,1 1 0 0 0,-1 0 0 0 0,0-1 0 0 0,1 1 0 0 0,-1 0-1 0 0,5-4 12 0 0,0 1-1 0 0,0 0 0 0 0,1 1 0 0 0,-1-1 1 0 0,0 1-1 0 0,1 0 0 0 0,-1 0 0 0 0,1 1 1 0 0,0 0-1 0 0,10-1 0 0 0,-5 0-24 0 0,35-5 18 0 0,0 1 1 0 0,0 3-1 0 0,1 2 0 0 0,-1 2 1 0 0,0 2-1 0 0,50 10 0 0 0,-68-6-35 0 0,-1 2 0 0 0,0 0 0 0 0,0 2 0 0 0,37 21 0 0 0,-34-16-8 0 0,0-2 0 0 0,56 18 0 0 0,-67-27 33 0 0,0-2 0 0 0,0 0 0 0 0,0-1 0 0 0,33-1 0 0 0,-11-3 0 0 0,46-10 0 0 0,-57 7 3 0 0,7-2 12 0 0,0 2 1 0 0,0 2-1 0 0,56 1 0 0 0,-85 2-16 0 0,0 2 1 0 0,-1-1-1 0 0,1 1 0 0 0,-1 0 1 0 0,0 0-1 0 0,0 1 0 0 0,0 0 0 0 0,0 1 1 0 0,11 6-1 0 0,-16-9-3 0 0,0 1 1 0 0,0-1-1 0 0,0 0 1 0 0,0 1-1 0 0,0 0 1 0 0,0 0-1 0 0,-1-1 1 0 0,1 1-1 0 0,-1 0 1 0 0,1 0-1 0 0,-1 1 0 0 0,1-1 1 0 0,-1 0-1 0 0,0 0 1 0 0,0 1-1 0 0,0-1 1 0 0,-1 0-1 0 0,1 1 1 0 0,0-1-1 0 0,-1 1 1 0 0,0-1-1 0 0,1 1 0 0 0,-1-1 1 0 0,0 1-1 0 0,0-1 1 0 0,-1 1-1 0 0,1-1 1 0 0,0 1-1 0 0,-1-1 1 0 0,0 1-1 0 0,1-1 1 0 0,-2 3-1 0 0,-1-1-4 0 0,1 0 1 0 0,-1 1-1 0 0,1-1 0 0 0,-1-1 1 0 0,-1 1-1 0 0,1 0 0 0 0,0-1 1 0 0,-6 5-1 0 0,-35 23-52 0 0,29-21 37 0 0,-30 18 4 0 0,0-2 0 0 0,-2-1 0 0 0,-88 32 0 0 0,59-30 21 0 0,32-13-6 0 0,1 3-1 0 0,-65 35 1 0 0,100-47-59 0 0,1 0 0 0 0,0 1 0 0 0,0 0 0 0 0,0 0 0 0 0,1 0 0 0 0,-8 10 0 0 0,9-9-888 0 0,0 0-1 0 0,1 0 1 0 0,-6 12 0 0 0,9-16-856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3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95 218 6911 0 0,'-1'2'528'0'0,"-25"41"3120"0"0,-31 68 0 0 0,47-89-3224 0 0,9-20 1008 0 0,7-14-944 0 0,31-47 231 0 0,-17 28-519 0 0,-2 3-168 0 0,0 2 1 0 0,2 0 0 0 0,1 1-1 0 0,25-23 1 0 0,-34 37 126 0 0,0 1-1 0 0,0 0 1 0 0,1 1 0 0 0,1 0 0 0 0,-1 1 0 0 0,1 1 0 0 0,1 0 0 0 0,-1 1 0 0 0,1 0 0 0 0,20-4 0 0 0,-32 9-12 0 0,0 0 0 0 0,0 1 0 0 0,0-1 1 0 0,0 1-1 0 0,0 0 0 0 0,0 0 1 0 0,0 0-1 0 0,0 0 0 0 0,0 1 0 0 0,5 0 1 0 0,-6 0-91 0 0,-1 0 1 0 0,0 0 0 0 0,1 0-1 0 0,-1 0 1 0 0,0 0 0 0 0,1 0 0 0 0,-1 0-1 0 0,0 0 1 0 0,0 0 0 0 0,0 1-1 0 0,0-1 1 0 0,0 0 0 0 0,0 1-1 0 0,-1-1 1 0 0,1 1 0 0 0,0-1-1 0 0,-1 1 1 0 0,1-1 0 0 0,-1 1-1 0 0,1-1 1 0 0,-1 4 0 0 0,1-1-43 0 0,-1-1-1 0 0,1 1 1 0 0,-1 0 0 0 0,0 0-1 0 0,0 0 1 0 0,0 0 0 0 0,-1 0-1 0 0,0-1 1 0 0,1 1 0 0 0,-1 0-1 0 0,-3 7 1 0 0,-1-1 45 0 0,0 0 0 0 0,-11 16 1 0 0,-4 6-9 0 0,4-5-147 0 0,-21 27 0 0 0,14-20 6 0 0,22-32 8 0 0,2-7-704 0 0,0 0 727 0 0,1 0 1 0 0,-1 0-1 0 0,1 1 1 0 0,0-1-1 0 0,1 1 1 0 0,-1-1-1 0 0,1 1 1 0 0,5-6 0 0 0,7-9-13 0 0,1 1 1 0 0,1 1 0 0 0,1 0-1 0 0,27-19 1 0 0,-5 5-42 0 0,105-73-33 0 0,-92 72 312 0 0,-51 32-140 0 0,-1-1-1 0 0,0 1 1 0 0,0 0-1 0 0,0 0 1 0 0,0-1-1 0 0,0 1 1 0 0,1 0-1 0 0,-1 0 1 0 0,0 0-1 0 0,0 0 1 0 0,0 0-1 0 0,0 0 0 0 0,0 1 1 0 0,1-1-1 0 0,-1 0 1 0 0,0 1-1 0 0,0-1 1 0 0,0 0-1 0 0,1 2 1 0 0,18 10 313 0 0,-17-8-317 0 0,1 0-1 0 0,-1 1 1 0 0,1-1-1 0 0,-1 1 1 0 0,-1 0 0 0 0,1 0-1 0 0,-1 0 1 0 0,1 0 0 0 0,-2 0-1 0 0,1 0 1 0 0,2 11 0 0 0,-3-1 48 0 0,0-11-56 0 0,-1-1-1 0 0,1 1 1 0 0,-1 0 0 0 0,0 0 0 0 0,-1 0 0 0 0,1 0 0 0 0,-1 0-1 0 0,1 0 1 0 0,-1-1 0 0 0,-2 6 0 0 0,-1 6 38 0 0,3-5-39 0 0,0-4-8 0 0,0-1-1 0 0,0 0 0 0 0,0 0 1 0 0,0 0-1 0 0,-1 0 1 0 0,0 0-1 0 0,-3 5 0 0 0,-56 111-606 0 0,60-119 378 0 0,17-2-10481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3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 17191 0 0,'0'0'1558'0'0,"-1"0"-1282"0"0,-5 3-236 0 0,1-1 0 0 0,-1 1 0 0 0,-7 6 1 0 0,-8 4 999 0 0,11-7-795 0 0,0 0 1 0 0,0 0-1 0 0,1 1 1 0 0,-1 0-1 0 0,2 0 1 0 0,-15 16 0 0 0,11-13-482 0 0,-1 0 1 0 0,0-1 0 0 0,-1 0 0 0 0,0-2 0 0 0,0 1 0 0 0,-18 5 0 0 0,8-2 205 0 0,-27 15 0 0 0,25-9 229 0 0,1 1 0 0 0,1 1 0 0 0,1 0 0 0 0,0 2 0 0 0,-24 30 0 0 0,42-45-11 0 0,1 0-1 0 0,0 0 1 0 0,1 1 0 0 0,-4 8 0 0 0,6-13 87 0 0,7 6 261 0 0,-5-7-503 0 0,1 0 0 0 0,-1 0-1 0 0,1 0 1 0 0,-1 0 0 0 0,1-1-1 0 0,-1 1 1 0 0,1 0 0 0 0,0-1-1 0 0,-1 0 1 0 0,1 1 0 0 0,0-1-1 0 0,0 0 1 0 0,-1 0 0 0 0,1 0-1 0 0,0 0 1 0 0,0 0 0 0 0,-1 0-1 0 0,1-1 1 0 0,0 1 0 0 0,2-1 0 0 0,5-2 90 0 0,1 0 1 0 0,10-5 0 0 0,-20 8-119 0 0,36-16 91 0 0,-2-2 0 0 0,0-1 1 0 0,57-43-1 0 0,-90 61-220 0 0,0 1-1 0 0,0-1 0 0 0,0 1 1 0 0,0-1-1 0 0,0 1 0 0 0,0 0 1 0 0,0-1-1 0 0,0 1 1 0 0,0 0-1 0 0,0 0 0 0 0,0-1 1 0 0,0 1-1 0 0,0 0 1 0 0,0 0-1 0 0,0 0 0 0 0,0 0 1 0 0,0 1-1 0 0,0-1 1 0 0,0 0-1 0 0,0 0 0 0 0,0 1 1 0 0,0-1-1 0 0,0 0 1 0 0,0 1-1 0 0,0-1 0 0 0,0 1 1 0 0,0-1-1 0 0,0 1 1 0 0,0 0-1 0 0,-1-1 0 0 0,2 2 1 0 0,2 1-630 0 0,-1-2-809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3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2 337 7831 0 0,'0'0'12428'0'0,"0"-3"-11281"0"0,-1-5-714 0 0,0-1 1 0 0,1 0-1 0 0,1 1 1 0 0,0-1-1 0 0,0 1 1 0 0,0-1-1 0 0,4-11 1 0 0,0 5-95 0 0,1 1 1 0 0,0 0-1 0 0,12-21 1 0 0,6-3-268 0 0,53-61-1 0 0,-69 91-795 0 0,-1 0-1 0 0,1 1 1 0 0,10-7 0 0 0,-18 14 611 0 0,0-1 1 0 0,1 1 0 0 0,-1 0 0 0 0,0 0-1 0 0,1 0 1 0 0,-1 0 0 0 0,1 0-1 0 0,-1-1 1 0 0,0 1 0 0 0,1 0-1 0 0,-1 0 1 0 0,1 0 0 0 0,-1 0-1 0 0,0 0 1 0 0,1 0 0 0 0,-1 0-1 0 0,1 0 1 0 0,-1 0 0 0 0,1 1-1 0 0,1-1-412 0 0,7 0-1422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3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95 5983 0 0,'31'-8'612'0'0,"-25"5"184"0"0,-1 0 0 0 0,1 0 0 0 0,-1-1 0 0 0,0 1 0 0 0,0-1 0 0 0,0 0 0 0 0,0-1 0 0 0,-1 1 0 0 0,0-1 0 0 0,0 0 0 0 0,0 0 0 0 0,0 0 0 0 0,-1 0 0 0 0,1-1 0 0 0,-2 1 0 0 0,6-13 2143 0 0,-21 21-2749 0 0,1 2-200 0 0,0 1 0 0 0,1 1 0 0 0,0 0 0 0 0,0 0 0 0 0,1 1-1 0 0,-18 17 1 0 0,3-3 4 0 0,-12 12 6 0 0,-33 39 0 0 0,50-52 0 0 0,4 0 11 0 0,15-19 235 0 0,4-2-143 0 0,6-1-43 0 0,-1 0-1 0 0,1-1 0 0 0,-1 0 1 0 0,1 0-1 0 0,-1 0 1 0 0,0-1-1 0 0,11-6 1 0 0,57-32 405 0 0,-71 39-462 0 0,85-62-520 0 0,-66 46 421 0 0,-23 17 13 0 0,-11 8-180 0 0,7-4 249 0 0,-12 9 49 0 0,1 1 1 0 0,0 0-1 0 0,0 1 0 0 0,2 0 1 0 0,0 1-1 0 0,-18 30 1 0 0,-48 105 262 0 0,72-136-295 0 0,-36 82-360 0 0,-42 145-1 0 0,73-203 395 0 0,-3 1 0 0 0,-1-2 0 0 0,-1 0 0 0 0,-29 46-1 0 0,41-77-104 0 0,1 0 0 0 0,-1-1 0 0 0,-1 0 0 0 0,1 0 0 0 0,-1 0 0 0 0,0 0 0 0 0,0-1 0 0 0,0 0-1 0 0,-1 0 1 0 0,-9 6 0 0 0,15-10 23 0 0,-1 0-1 0 0,0 0 1 0 0,0 0 0 0 0,0 1-1 0 0,0-1 1 0 0,0 0 0 0 0,0 0-1 0 0,0 0 1 0 0,0 0 0 0 0,1 0-1 0 0,-1-1 1 0 0,0 1 0 0 0,0 0-1 0 0,0 0 1 0 0,0-1 0 0 0,0 1-1 0 0,0 0 1 0 0,1-1 0 0 0,-1 1-1 0 0,0-1 1 0 0,0 1 0 0 0,0-2-1 0 0,-1 1-41 0 0,1 0 0 0 0,-1 0 0 0 0,1 0 0 0 0,0-1 0 0 0,0 1 0 0 0,0 0 0 0 0,0-1 0 0 0,0 1 0 0 0,-1-3 0 0 0,1 1-464 0 0,0 0 1 0 0,0 0-1 0 0,1 0 0 0 0,0 0 1 0 0,-1 0-1 0 0,1 0 0 0 0,0 0 1 0 0,0 0-1 0 0,1 1 0 0 0,0-7 1 0 0,5-17-5496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3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42 19751 0 0,'0'-2'903'0'0,"3"-4"-302"0"0,-1 1-455 0 0,1 1 0 0 0,0-1 0 0 0,0 1 0 0 0,6-8-1 0 0,-7 10 313 0 0,-2 2-398 0 0,0 0 0 0 0,1 0 1 0 0,-1-1-1 0 0,1 1 0 0 0,-1 0 0 0 0,1 0 1 0 0,-1 0-1 0 0,0 0 0 0 0,1 0 0 0 0,-1 0 1 0 0,1 0-1 0 0,-1 0 0 0 0,1 0 0 0 0,-1 0 0 0 0,1 0 1 0 0,-1 0-1 0 0,0 0 0 0 0,1 0 0 0 0,-1 0 1 0 0,1 0-1 0 0,-1 0 0 0 0,1 1 0 0 0,-1-1 1 0 0,0 0-1 0 0,1 0 0 0 0,-1 0 0 0 0,0 1 1 0 0,1-1-1 0 0,-1 0 0 0 0,0 1 0 0 0,1-1 1 0 0,-1 0-1 0 0,0 1 0 0 0,1-1 0 0 0,-1 1 1 0 0,11 10 439 0 0,-9-9-483 0 0,-1 1 0 0 0,0 0 0 0 0,0 0 0 0 0,0 0 0 0 0,-1 0-1 0 0,1-1 1 0 0,-1 1 0 0 0,1 0 0 0 0,-1 0 0 0 0,0 0 0 0 0,0 0 0 0 0,-1 0 0 0 0,1 0 0 0 0,0 0-1 0 0,-1 0 1 0 0,0 0 0 0 0,-1 3 0 0 0,-8 20-289 0 0,-1 0 0 0 0,-1-1 1 0 0,-22 33-1 0 0,34-58 254 0 0,-1 2-485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3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3 189 5983 0 0,'0'0'11846'0'0,"0"-8"-10110"0"0,-1 4-1534 0 0,0 0 1 0 0,1-1 0 0 0,0 1-1 0 0,0-1 1 0 0,0 1 0 0 0,0 0-1 0 0,1-1 1 0 0,-1 1 0 0 0,1 0-1 0 0,0-1 1 0 0,0 1 0 0 0,1 0-1 0 0,0 0 1 0 0,-1 0-1 0 0,1 0 1 0 0,0 0 0 0 0,5-6-1 0 0,0 1-168 0 0,0 1-1 0 0,0 0 1 0 0,0 1-1 0 0,1 0 1 0 0,1 0-1 0 0,-1 0 1 0 0,1 1-1 0 0,0 1 1 0 0,0-1-1 0 0,0 2 1 0 0,1-1-1 0 0,0 1 1 0 0,0 0-1 0 0,0 1 1 0 0,0 1-1 0 0,1-1 1 0 0,16 0-1 0 0,-24 3-23 0 0,-1 0-1 0 0,1 0 1 0 0,-1 0 0 0 0,0 0-1 0 0,0 1 1 0 0,1-1-1 0 0,-1 1 1 0 0,0 0 0 0 0,0-1-1 0 0,1 1 1 0 0,-1 0-1 0 0,0 0 1 0 0,0 1 0 0 0,0-1-1 0 0,0 0 1 0 0,0 1-1 0 0,-1-1 1 0 0,1 1 0 0 0,0 0-1 0 0,-1-1 1 0 0,1 1-1 0 0,-1 0 1 0 0,0 0 0 0 0,1 0-1 0 0,-1 0 1 0 0,0 0-1 0 0,0 0 1 0 0,0 0 0 0 0,0 3-1 0 0,2 2 20 0 0,-2-1 0 0 0,1 1 0 0 0,-1-1-1 0 0,0 1 1 0 0,0 0 0 0 0,0-1 0 0 0,-1 1 0 0 0,0 0-1 0 0,-1 6 1 0 0,0-9-45 0 0,0 2-228 0 0,0-1-1 0 0,1 1 1 0 0,-1 0-1 0 0,1-1 1 0 0,2 10-1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4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198 341 7831 0 0,'0'0'603'0'0,"1"-1"-396"0"0,4-13 458 0 0,-5 11 516 0 0,1 0 1 0 0,0 0-1 0 0,-1 0 0 0 0,0 0 0 0 0,0 0 0 0 0,0-3 0 0 0,0 5-837 0 0,0 0 0 0 0,0 0-1 0 0,0 0 1 0 0,0 1 0 0 0,-1-1-1 0 0,1 0 1 0 0,0 0 0 0 0,0 1-1 0 0,-1-1 1 0 0,1 0 0 0 0,-1 0-1 0 0,1 1 1 0 0,0-1 0 0 0,-1 0-1 0 0,0 1 1 0 0,1-1 0 0 0,-1 1 0 0 0,0-2-1 0 0,0 2-379 0 0,0-1 1 0 0,-1 1-1 0 0,1 0 0 0 0,0-1 0 0 0,0 1 0 0 0,0 0 0 0 0,0 0 1 0 0,-1-1-1 0 0,1 1 0 0 0,0 0 0 0 0,0 0 0 0 0,0 0 0 0 0,0 1 1 0 0,-1-1-1 0 0,1 0 0 0 0,-2 1 0 0 0,-4 1 31 0 0,0 1 0 0 0,1 0 0 0 0,-1 0 0 0 0,1 0 0 0 0,0 1 0 0 0,0 0 0 0 0,0 0 0 0 0,0 0 0 0 0,1 1-1 0 0,0 0 1 0 0,0 0 0 0 0,0 0 0 0 0,-7 10 0 0 0,-3 8-242 0 0,1 0 0 0 0,-14 30 0 0 0,23-43 215 0 0,0 1-46 0 0,0-1 1 0 0,0 1-1 0 0,-5 20 0 0 0,10-29 25 0 0,1 0 0 0 0,4 7 54 0 0,4-1 60 0 0,-6-6-27 0 0,1 0 0 0 0,0 0-1 0 0,0-1 1 0 0,0 0-1 0 0,0 1 1 0 0,0-1-1 0 0,0-1 1 0 0,0 1 0 0 0,0 0-1 0 0,0-1 1 0 0,0 0-1 0 0,0 0 1 0 0,0 0-1 0 0,5-1 1 0 0,2-1-1183 0 0,0-1 0 0 0,0 0 0 0 0,21-8 1 0 0,-16 4-466 0 0</inkml:trace>
  <inkml:trace contextRef="#ctx0" brushRef="#br0" timeOffset="1">656 56 8751 0 0,'4'-7'253'0'0,"0"0"-80"0"0,0 1 0 0 0,-1-1 0 0 0,0 1 0 0 0,4-17 13929 0 0,-6 25-14019 0 0,-1 0 0 0 0,0 0 0 0 0,-1-1 0 0 0,1 1 0 0 0,0 0 0 0 0,0 0 0 0 0,-1 0 1 0 0,1-1-1 0 0,-2 4 0 0 0,0 2 34 0 0,-14 108 665 0 0,8-51-548 0 0,-39 146-38 0 0,19-103-866 0 0,18-76-3397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3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13103 0 0,'0'0'4431'0'0,"-2"1"-4072"0"0,1-1-92 0 0,0 0 1 0 0,0 1 0 0 0,0-1 0 0 0,1 1 0 0 0,-1-1 0 0 0,0 1 0 0 0,1-1 0 0 0,-1 1 0 0 0,0-1-1 0 0,1 1 1 0 0,-1 0 0 0 0,1-1 0 0 0,-1 1 0 0 0,1 0 0 0 0,-1 0 0 0 0,1-1 0 0 0,-1 1 0 0 0,1 0 0 0 0,0 0-1 0 0,-1 0 1 0 0,1-1 0 0 0,0 1 0 0 0,0 0 0 0 0,0 1 0 0 0,-5 30-1008 0 0,3-13 1057 0 0,-12 37-285 0 0,-3 0 0 0 0,-27 61 0 0 0,5-11 40 0 0,32-89-76 0 0,2-3 31 0 0,1-1-1 0 0,-6 25 0 0 0,10-35 0 0 0,0-3-24 0 0,0 0 0 0 0,1 0 0 0 0,-1 0 0 0 0,0 0 0 0 0,0 0 0 0 0,0 0 0 0 0,0 0 0 0 0,0 0 0 0 0,1 0 0 0 0,-1 0 0 0 0,0 1 0 0 0,0-1 0 0 0,0 0 0 0 0,0 0 0 0 0,0 0 0 0 0,0 0 0 0 0,1 0 0 0 0,-1 0 0 0 0,0 1 0 0 0,0-1 0 0 0,0 0 0 0 0,0 0 0 0 0,0 0 0 0 0,0 0 0 0 0,0 0 0 0 0,0 1 0 0 0,0-1 0 0 0,0 0 0 0 0,0 0 0 0 0,0 0 0 0 0,0 0 0 0 0,0 1 0 0 0,0-1 0 0 0,0 1-129 0 0,0-1 1 0 0,0 0-1 0 0,0 1 0 0 0,1-1 0 0 0,-1 1 0 0 0,0-1 1 0 0,0 0-1 0 0,0 1 0 0 0,0-1 0 0 0,0 1 0 0 0,1-1 1 0 0,-1 0-1 0 0,0 1 0 0 0,0-1 0 0 0,1 0 0 0 0,-1 1 0 0 0,0-1 1 0 0,1 0-1 0 0,-1 1 0 0 0,0-1 0 0 0,1 0 0 0 0,-1 0 1 0 0,0 1-1 0 0,1-1 0 0 0,0 0 0 0 0,12 5-1537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4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88 5063 0 0,'0'0'232'0'0,"-2"1"-13"0"0,-35 14 988 0 0,10-3 6226 0 0,11-1-5682 0 0,14-10-1596 0 0,0 1 1 0 0,1 0 0 0 0,-1 0-1 0 0,1 0 1 0 0,-1 0-1 0 0,1 0 1 0 0,0 0 0 0 0,0 0-1 0 0,0 1 1 0 0,0-1 0 0 0,0 0-1 0 0,1 1 1 0 0,-1-1 0 0 0,1 1-1 0 0,0-1 1 0 0,-1 3-1 0 0,1 1 0 0 0,0-1-1 0 0,0 1 0 0 0,0-1 1 0 0,1 1-1 0 0,2 9 1 0 0,0-7 17 0 0,0 1 1 0 0,0-1 0 0 0,1 0 0 0 0,1 0 0 0 0,-1 0 0 0 0,1-1 0 0 0,10 13 0 0 0,-12-16-108 0 0,1 0-1 0 0,-1-1 1 0 0,1 1 0 0 0,0-1-1 0 0,0 1 1 0 0,0-1 0 0 0,1 0-1 0 0,-1-1 1 0 0,1 1 0 0 0,-1-1-1 0 0,1 0 1 0 0,0 0 0 0 0,0 0-1 0 0,6 1 1 0 0,-8-3-49 0 0,0 0 0 0 0,0 0 0 0 0,-1 0 0 0 0,1-1 0 0 0,0 1 0 0 0,0 0 0 0 0,0-1 0 0 0,-1 0 0 0 0,1 0 0 0 0,0 0 0 0 0,-1 0 0 0 0,1 0 0 0 0,-1 0 0 0 0,1-1 0 0 0,-1 1-1 0 0,0-1 1 0 0,1 0 0 0 0,-1 1 0 0 0,0-1 0 0 0,0 0 0 0 0,0 0 0 0 0,2-3 0 0 0,2-3 20 0 0,-1-1 1 0 0,0 1-1 0 0,0-1 0 0 0,6-17 0 0 0,12-27 35 0 0,-11 27-245 0 0,-2 1-1 0 0,0-2 1 0 0,9-39-1 0 0,-18 62 135 0 0,1-1 6 0 0,-4-12-91 0 0,0 7 35 0 0,1 8 11 0 0,1 2-73 0 0,-1-1 105 0 0,1 1 1 0 0,-1-1-1 0 0,1 1 0 0 0,-1-1 0 0 0,0 0 1 0 0,1 1-1 0 0,-1 0 0 0 0,1-1 0 0 0,-1 1 0 0 0,0-1 1 0 0,1 1-1 0 0,-2-1 0 0 0,-7 1-105 0 0,7 0-44 0 0,13 13-4992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4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342 528 15807 0 0,'5'-15'727'0'0,"-4"12"-22"0"0,3 0-315 0 0,3-1 4961 0 0,-4 3-5283 0 0,0 1-1 0 0,1-1 0 0 0,-1 0 0 0 0,0 0 0 0 0,0-1 0 0 0,0 1 0 0 0,0 0 0 0 0,0-1 0 0 0,0 0 0 0 0,0 0 0 0 0,-1 0 0 0 0,1 0 0 0 0,2-3 0 0 0,0 0 0 0 0,0 0-1 0 0,-1-1 1 0 0,0 0-1 0 0,0 0 0 0 0,5-11 1 0 0,0-3 4 0 0,-2-1 0 0 0,0 1 0 0 0,3-25 0 0 0,-5 16-54 0 0,-2-1 0 0 0,-1 0 0 0 0,-2 1 0 0 0,-6-60 0 0 0,6 86-21 0 0,-9-60-880 0 0,8 58 798 0 0,0 0 1 0 0,-1 0-1 0 0,1 1 0 0 0,-1-1 0 0 0,0 0 0 0 0,0 1 0 0 0,0 0 1 0 0,-1-1-1 0 0,0 1 0 0 0,-4-5 0 0 0,6 8-169 0 0,-8 6-238 0 0,7-3 431 0 0,-1 0 1 0 0,0 0-1 0 0,1 1 0 0 0,0-1 0 0 0,-1 1 1 0 0,1 0-1 0 0,0 0 0 0 0,0 0 0 0 0,1 0 1 0 0,-3 5-1 0 0,-12 35-228 0 0,1 11 165 0 0,-11 78 0 0 0,3 56 276 0 0,20-158-111 0 0,-18 124 174 0 0,15-123-157 0 0,-2-1-1 0 0,-22 57 1 0 0,20-62-23 0 0,-2 0 0 0 0,-1 0 0 0 0,-1-1-1 0 0,-2-1 1 0 0,0 0 0 0 0,-1-2 0 0 0,-1 1-1 0 0,-25 22 1 0 0,36-39-282 0 0,1 0 0 0 0,-1 0 0 0 0,0-1 0 0 0,-11 5 0 0 0,-15 4-6572 0 0,19-9 904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4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9 134 9215 0 0,'-9'9'9474'0'0,"11"-8"-8837"0"0,1 1-539 0 0,-1-1 1 0 0,0 1-1 0 0,1-1 1 0 0,-1 0-1 0 0,1 0 0 0 0,-1 0 1 0 0,1 0-1 0 0,0-1 1 0 0,-1 1-1 0 0,1-1 1 0 0,0 1-1 0 0,-1-1 0 0 0,1 0 1 0 0,0 0-1 0 0,-1 0 1 0 0,1 0-1 0 0,0-1 1 0 0,0 1-1 0 0,2-2 0 0 0,10-2 285 0 0,-1 0-1 0 0,19-10 0 0 0,-15 7-101 0 0,167-75 1754 0 0,-142 62-1836 0 0,-31 14-184 0 0,0 1-1 0 0,19-5 0 0 0,-29 10-201 0 0,-1 0 14 0 0,0 1-1 0 0,0-1 0 0 0,0 1 1 0 0,0-1-1 0 0,0 1 0 0 0,1-1 1 0 0,-1 0-1 0 0,0 0 0 0 0,0 0 1 0 0,0 0-1 0 0,1 0 0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4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0,'0'0'136'0'0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4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56 2759 0 0,'0'0'126'0'0,"-3"-6"47"0"0,2 1 2842 0 0,-3-4-165 0 0,1-1 0 0 0,-2-15 6638 0 0,5 27-9143 0 0,-1 9-99 0 0,0 1 0 0 0,2-1 0 0 0,-1 0 0 0 0,1 0 0 0 0,5 20 1 0 0,1-7 3 0 0,14 38 0 0 0,-17-53-219 0 0,0 0 0 0 0,0-1 0 0 0,0 0-1 0 0,1 0 1 0 0,1 0 0 0 0,11 14 0 0 0,-15-20-106 0 0,1 0 1 0 0,-1 0 0 0 0,1 0 0 0 0,-1 0-1 0 0,1 0 1 0 0,0 0 0 0 0,0-1-1 0 0,0 1 1 0 0,-1-1 0 0 0,2 0-1 0 0,-1 1 1 0 0,0-2 0 0 0,0 1 0 0 0,0 0-1 0 0,0-1 1 0 0,1 1 0 0 0,-1-1-1 0 0,0 0 1 0 0,0 0 0 0 0,1 0-1 0 0,-1-1 1 0 0,6 0 0 0 0,-3-1-1631 0 0,-1 0-1 0 0,0 0 1 0 0,10-5 0 0 0,1-3-4885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4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87 10591 0 0,'2'-1'488'0'0,"18"-16"-369"0"0,-6 5 1546 0 0,0 1 0 0 0,0 0 0 0 0,1 2 0 0 0,30-16 1960 0 0,-40 36-3311 0 0,-3-5-280 0 0,0 0 0 0 0,-1 0 0 0 0,1 0 1 0 0,-2 0-1 0 0,1 0 0 0 0,-1 0 1 0 0,0 1-1 0 0,0-1 0 0 0,0 0 1 0 0,-1 0-1 0 0,0 0 0 0 0,0 1 1 0 0,-1-1-1 0 0,0 0 0 0 0,0-1 1 0 0,0 1-1 0 0,-1 0 0 0 0,0 0 1 0 0,0-1-1 0 0,0 0 0 0 0,-1 0 0 0 0,-6 8 1 0 0,-7 3-71 0 0,-1-1 0 0 0,-1-1 1 0 0,0 0-1 0 0,-1-2 0 0 0,0 0 1 0 0,-44 18-1 0 0,-138 35-850 0 0,185-60 835 0 0,8-3 1 0 0,-1 0 0 0 0,0 0-1 0 0,-17 0 1 0 0,23-2 3 0 0,0 0-1 0 0,-1 0 1 0 0,1 0 0 0 0,0-1 0 0 0,-1 1-1 0 0,1-1 1 0 0,0-1 0 0 0,0 1-1 0 0,0 0 1 0 0,-6-4 0 0 0,10 5 19 0 0,-1 0 1 0 0,1-1 0 0 0,-1 1-1 0 0,1-1 1 0 0,-1 1-1 0 0,1-1 1 0 0,-1 1 0 0 0,1-1-1 0 0,0 1 1 0 0,-1-1-1 0 0,1 0 1 0 0,0 1 0 0 0,0-1-1 0 0,-1 1 1 0 0,1-1-1 0 0,0 0 1 0 0,0 1-1 0 0,0-1 1 0 0,0 0 0 0 0,0 1-1 0 0,0-1 1 0 0,0-1-1 0 0,2-14-352 0 0,-1 13 336 0 0,8-18-249 0 0,-9 20 287 0 0,1 0 1 0 0,0 0-1 0 0,-1 0 1 0 0,1 0-1 0 0,0 0 1 0 0,0 0-1 0 0,-1 1 1 0 0,1-1-1 0 0,0 0 0 0 0,0 0 1 0 0,0 1-1 0 0,0-1 1 0 0,0 0-1 0 0,0 1 1 0 0,0-1-1 0 0,3 0 1 0 0,-4 1 28 0 0,0 0 1 0 0,0 0-1 0 0,1 0 1 0 0,-1 0-1 0 0,0 0 1 0 0,0 0-1 0 0,0 0 1 0 0,0 0-1 0 0,1 0 1 0 0,-1 0-1 0 0,0-1 1 0 0,0 1-1 0 0,0 0 1 0 0,1 0-1 0 0,-1 0 1 0 0,0 0-1 0 0,0 0 1 0 0,0 0-1 0 0,0-1 1 0 0,0 1-1 0 0,1 0 1 0 0,-1 0 0 0 0,0 0-1 0 0,0 0 1 0 0,0-1-1 0 0,0 1 1 0 0,0 0-1 0 0,0 0 1 0 0,0 0-1 0 0,0-1 1 0 0,0 1-1 0 0,0 0 1 0 0,0 0-1 0 0,3 1 263 0 0,-2-1-273 0 0,-1 0 0 0 0,0 0 0 0 0,1 0 0 0 0,-1 0-1 0 0,0 0 1 0 0,1 0 0 0 0,-1 1 0 0 0,0-1-1 0 0,1 0 1 0 0,-1 0 0 0 0,0 0 0 0 0,1 0-1 0 0,-1 0 1 0 0,0 1 0 0 0,0-1 0 0 0,1 0 0 0 0,-1 0-1 0 0,0 1 1 0 0,0-1 0 0 0,1 0 0 0 0,-1 0-1 0 0,0 1 1 0 0,2 3 15 0 0,0 0 0 0 0,-1 1 0 0 0,0-1 0 0 0,0 1 0 0 0,0-1 0 0 0,-1 1 0 0 0,1-1 0 0 0,-1 1 0 0 0,0-1-1 0 0,-1 9 1 0 0,-2 6-17 0 0,-6 24 0 0 0,0-4 44 0 0,-20 147-55 0 0,13-101 160 0 0,-1 15 1335 0 0,16-77-833 0 0,1-22-495 0 0,0 1-27 0 0,2 7-1229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4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7367 0 0,'0'0'12318'0'0,"2"1"-11792"0"0,2 0-299 0 0,1 1 1 0 0,0-1-1 0 0,0 0 0 0 0,0-1 1 0 0,0 1-1 0 0,-1-1 0 0 0,1 0 0 0 0,7-1 1 0 0,43-8 452 0 0,-22 3-634 0 0,-25 5-259 0 0,13-2-195 0 0,-8-1-3581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4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11055 0 0,'2'-1'7530'0'0,"8"-2"-6455"0"0,0 0 0 0 0,0-1 0 0 0,14-7 0 0 0,-11 5-659 0 0,21-8 1 0 0,-17 10-597 0 0,0 0-1 0 0,1 2 1 0 0,-1 0 0 0 0,35 0-1 0 0,-39 2-908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4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15263 0 0,'0'0'1379'0'0,"-1"3"-1136"0"0,-75 126 2373 0 0,-23 31-1083 0 0,53-90-783 0 0,-37 78 1 0 0,69-119-593 0 0,-87 168 229 0 0,75-148-804 0 0,25-47 40 0 0,3-5-2278 0 0,41-66-4847 0 0,-23 42 2244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4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41 478 10335 0 0,'0'0'4210'0'0,"11"6"-2120"0"0,-7-2-1989 0 0,5 0 3734 0 0,-11-9-3791 0 0,0 0-24 0 0,0 0 0 0 0,0 0 0 0 0,1 0 0 0 0,-1-1 0 0 0,1 1-1 0 0,0 0 1 0 0,1-1 0 0 0,-1 1 0 0 0,1 0 0 0 0,0-1 0 0 0,1 1 0 0 0,-1-1-1 0 0,1 1 1 0 0,0 0 0 0 0,0-1 0 0 0,1 1 0 0 0,2-6 0 0 0,2-5 4 0 0,1 0 0 0 0,1 1 0 0 0,0 0 0 0 0,12-16 0 0 0,3-1-7 0 0,1 1 0 0 0,2 0 0 0 0,54-49 0 0 0,-63 66 164 0 0,1 0 0 0 0,0 1 0 0 0,1 1 1 0 0,1 0-1 0 0,0 2 0 0 0,0 0 0 0 0,1 1 0 0 0,27-7 0 0 0,-39 13-39 0 0,0 2-1 0 0,0-1 1 0 0,0 1-1 0 0,-1 0 1 0 0,1 1-1 0 0,0 0 1 0 0,0 0-1 0 0,0 1 1 0 0,0 1-1 0 0,0-1 1 0 0,0 1 0 0 0,-1 1-1 0 0,1-1 1 0 0,-1 2-1 0 0,12 5 1 0 0,-13-5-106 0 0,0 0 0 0 0,-1 0 0 0 0,0 1 0 0 0,0 0 0 0 0,0 1 0 0 0,-1-1 0 0 0,1 1 1 0 0,-1 0-1 0 0,-1 0 0 0 0,1 0 0 0 0,-1 1 0 0 0,0 0 0 0 0,-1-1 0 0 0,0 2 0 0 0,0-1 1 0 0,0 0-1 0 0,3 15 0 0 0,-4-14-31 0 0,-1 0 1 0 0,0 1-1 0 0,-1-1 1 0 0,1 0-1 0 0,-2 1 1 0 0,1-1-1 0 0,-1 0 0 0 0,0 0 1 0 0,-1 1-1 0 0,0-1 1 0 0,0 0-1 0 0,-5 11 1 0 0,1-7 11 0 0,-1 0 0 0 0,1 0 0 0 0,-2-1 0 0 0,0-1 0 0 0,0 1 1 0 0,-1-1-1 0 0,-10 9 0 0 0,-1 0-7 0 0,0-2 0 0 0,-1 0 1 0 0,-1-1-1 0 0,0-2 0 0 0,-1 0 0 0 0,-43 18 1 0 0,14-11-121 0 0,0-3 1 0 0,-1-3 0 0 0,-1-1-1 0 0,-91 10 1 0 0,144-24 104 0 0,-35 2-413 0 0,34-2 206 0 0,0 0-1 0 0,0 0 1 0 0,-1 0 0 0 0,1-1-1 0 0,0 1 1 0 0,0-1 0 0 0,0 1-1 0 0,-1-1 1 0 0,1 0-1 0 0,0 0 1 0 0,0 0 0 0 0,-3-2-1 0 0,1-5-5339 0 0,5-2-1656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3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9671 0 0,'0'0'7959'0'0,"3"1"-6960"0"0,11 1-487 0 0,0-1 0 0 0,0-1 0 0 0,24-2 1 0 0,46-10 537 0 0,-43 6-627 0 0,191-34 1350 0 0,131-16-371 0 0,-338 54-1378 0 0,181-12 355 0 0,-155 13-646 0 0,1 3-1 0 0,51 7 1 0 0,-92-7-187 0 0,0 0 0 0 0,0 0-1 0 0,0 1 1 0 0,0 1 0 0 0,13 5 0 0 0,-4 3-861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4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8287 0 0,'0'0'639'0'0,"1"-3"-415"0"0,4-20-54 0 0,-5 21 216 0 0,0 0-1 0 0,0 0 1 0 0,1 0-1 0 0,-1 0 1 0 0,1 0-1 0 0,-1 0 1 0 0,1 0 0 0 0,0 0-1 0 0,0 1 1 0 0,0-1-1 0 0,0 0 1 0 0,0 1-1 0 0,2-3 1 0 0,-2 2 1177 0 0,1 3-883 0 0,2 1-403 0 0,-1 0 1 0 0,1 0 0 0 0,-1 0 0 0 0,0 0-1 0 0,0 1 1 0 0,0-1 0 0 0,0 1 0 0 0,0 0 0 0 0,-1 0-1 0 0,1 0 1 0 0,-1 0 0 0 0,3 5 0 0 0,5 8 607 0 0,9 24 1 0 0,-8-18-315 0 0,13 38 193 0 0,-19-44-659 0 0,2 0 0 0 0,0 0 0 0 0,9 16 0 0 0,-14-30-218 0 0,0 1 0 0 0,0 0 0 0 0,0-1 0 0 0,0 0 1 0 0,0 1-1 0 0,1-1 0 0 0,-1 0 0 0 0,1 0 0 0 0,-1 0 0 0 0,1-1 0 0 0,0 1 1 0 0,0 0-1 0 0,0-1 0 0 0,0 0 0 0 0,0 0 0 0 0,0 0 0 0 0,0 0 1 0 0,0 0-1 0 0,0-1 0 0 0,1 1 0 0 0,-1-1 0 0 0,0 0 0 0 0,0 0 0 0 0,0 0 1 0 0,1 0-1 0 0,-1-1 0 0 0,0 1 0 0 0,0-1 0 0 0,0 0 0 0 0,0 0 1 0 0,0 0-1 0 0,6-3 0 0 0,12-8-1598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4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14047 0 0,'-2'1'646'0'0,"-7"10"-29"0"0,0 1 1 0 0,0 0-1 0 0,1 0 1 0 0,1 1-1 0 0,0 0 1 0 0,-8 20-1 0 0,-11 21 1590 0 0,22-48-2170 0 0,1-1 1 0 0,-1 1 0 0 0,-1-1-1 0 0,1 0 1 0 0,-1 0 0 0 0,0-1-1 0 0,-7 6 1 0 0,-41 25-97 0 0,47-31 68 0 0,-96 53-355 0 0,53-31 101 0 0,-108 50-775 0 0,141-69 1008 0 0,-2 0-45 0 0,-29 8-1 0 0,34-14 58 0 0,13-1 0 0 0,-1 0 0 0 0,1 0 0 0 0,0 0 0 0 0,-1 0 0 0 0,1 0 0 0 0,0-1 0 0 0,-1 1 0 0 0,1 0 0 0 0,0 0 0 0 0,-1-1 0 0 0,1 1 0 0 0,0 0 0 0 0,0 0 0 0 0,-1-1 0 0 0,1 1 0 0 0,0 0 0 0 0,0-1 0 0 0,0 1 0 0 0,-1 0 0 0 0,1-1 0 0 0,0 1 0 0 0,0 0 0 0 0,0-1 0 0 0,0 1 0 0 0,0 0 0 0 0,0-1 0 0 0,0 1 0 0 0,0 0 0 0 0,0-2 0 0 0,5-11 0 0 0,13-11-73 0 0,-13 19 96 0 0,0 1 0 0 0,1-1-1 0 0,0 1 1 0 0,0 0 0 0 0,0 1 0 0 0,0-1 0 0 0,1 1-1 0 0,-1 1 1 0 0,1-1 0 0 0,0 1 0 0 0,0 0 0 0 0,0 0 0 0 0,0 1-1 0 0,0 0 1 0 0,0 0 0 0 0,12 1 0 0 0,-17 0 49 0 0,0 1 0 0 0,0-1 0 0 0,0 1 1 0 0,-1-1-1 0 0,1 1 0 0 0,0 0 0 0 0,0-1 1 0 0,-1 1-1 0 0,1 0 0 0 0,-1 0 0 0 0,1 0 0 0 0,-1 0 1 0 0,1 1-1 0 0,-1-1 0 0 0,1 0 0 0 0,-1 0 0 0 0,2 4 1 0 0,-1-2 17 0 0,0 0 1 0 0,-1 0 0 0 0,1 0-1 0 0,-1 0 1 0 0,0 1 0 0 0,0-1-1 0 0,0 1 1 0 0,0 6 0 0 0,0 2 48 0 0,-1-1 0 0 0,0 1 0 0 0,-1 0 0 0 0,-4 18-1 0 0,-2-2-73 0 0,-1 0-1 0 0,-1-1 1 0 0,-18 35-1 0 0,-12 34 49 0 0,31-74-95 0 0,5-15-4 0 0,1 1-1 0 0,-1 0 0 0 0,1 0 1 0 0,0 0-1 0 0,1 0 1 0 0,0 0-1 0 0,0 0 0 0 0,1 10 1 0 0,0-15 87 0 0,3-2-154 0 0,-1-1-41 0 0,0 0 0 0 0,0 0 0 0 0,0 0 0 0 0,0 0-1 0 0,1-1 1 0 0,-1 1 0 0 0,0-1 0 0 0,0 1 0 0 0,0-1 0 0 0,0 1 0 0 0,0-1 0 0 0,0 0 0 0 0,0 0 0 0 0,0 0 0 0 0,0-1 0 0 0,0 1 0 0 0,-1 0 0 0 0,1-1 0 0 0,2-1 0 0 0,9-11-1652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4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11 11519 0 0,'1'-1'887'0'0,"16"-9"5029"0"0,-18 13-5672 0 0,1-1 0 0 0,-1 1 0 0 0,0-1-1 0 0,0 1 1 0 0,0-1 0 0 0,0 1 0 0 0,0-1 0 0 0,0 0 0 0 0,-1 1 0 0 0,1-1 0 0 0,-1 0-1 0 0,-2 2 1 0 0,-3 5 101 0 0,-18 28-196 0 0,-66 102 999 0 0,75-111-955 0 0,1 1-1 0 0,1 1 0 0 0,-11 33 0 0 0,23-54-422 0 0,-1 0 1 0 0,2 0-1 0 0,-1 0 0 0 0,1 0 0 0 0,0 1 1 0 0,1-1-1 0 0,0 0 0 0 0,1 0 1 0 0,2 18-1 0 0,1-12-882 0 0,1 0-1 0 0,0 0 1 0 0,0 0 0 0 0,16 26 0 0 0,-16-32-5790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4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17191 0 0,'-1'1'787'0'0,"-2"3"-599"0"0,0 0 1 0 0,1 0 0 0 0,-1 0-1 0 0,1 0 1 0 0,0 0-1 0 0,0 1 1 0 0,0-1-1 0 0,1 1 1 0 0,-1-1 0 0 0,1 1-1 0 0,0-1 1 0 0,1 1-1 0 0,-1 0 1 0 0,1-1 0 0 0,0 1-1 0 0,0 0 1 0 0,0 0-1 0 0,1-1 1 0 0,-1 1-1 0 0,1 0 1 0 0,0-1 0 0 0,1 1-1 0 0,-1-1 1 0 0,1 1-1 0 0,0-1 1 0 0,0 0-1 0 0,0 0 1 0 0,1 1 0 0 0,3 3-1 0 0,0-1 77 0 0,1 0 0 0 0,0 0 0 0 0,0 0-1 0 0,0-1 1 0 0,1 0 0 0 0,11 6 0 0 0,55 27-167 0 0,-46-26-430 0 0,-22-10-119 0 0,0 0 0 0 0,0-1-1 0 0,1 1 1 0 0,-1-2 0 0 0,1 1 0 0 0,12 1 0 0 0,-13-3-570 0 0,0 0 1 0 0,-1 0 0 0 0,1 0 0 0 0,11-3-1 0 0,-5 0-983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4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11743 0 0,'-1'2'6547'0'0,"-24"58"-2222"0"0,-3 5-3049 0 0,-46 219-9 0 0,53-190-1082 0 0,8-40-532 0 0,-3 0 0 0 0,-2-1 0 0 0,-2-1-1 0 0,-53 97 1 0 0,54-118-114 0 0,-23 42-771 0 0,39-63-324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4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0,'0'0'528'0'0,"1"0"-341"0"0,5 0 309 0 0,-1 1 0 0 0,0 0-1 0 0,0 0 1 0 0,0 0 0 0 0,0 1 0 0 0,0 0-1 0 0,0 0 1 0 0,8 5 0 0 0,40 26 5261 0 0,-35-20-5151 0 0,29 20 1278 0 0,-2 1 0 0 0,72 71 0 0 0,-91-79-1362 0 0,-3 1-1 0 0,0 1 1 0 0,-1 2 0 0 0,-2 0 0 0 0,24 48 0 0 0,-38-65-451 0 0,0 0 0 0 0,-1 1 1 0 0,0 0-1 0 0,-1 0 1 0 0,-1 0-1 0 0,0 0 0 0 0,-1 0 1 0 0,0 1-1 0 0,-1-1 0 0 0,-1 1 1 0 0,0-1-1 0 0,-2 1 1 0 0,1-1-1 0 0,-1 0 0 0 0,-1 1 1 0 0,-5 14-1 0 0,0-3-59 0 0,-1-1 0 0 0,-2 1 0 0 0,0-2 0 0 0,-1 1 0 0 0,-2-2 0 0 0,0 1 0 0 0,-33 38 0 0 0,28-39-143 0 0,-31 33 100 0 0,42-48-840 0 0,0 0-1 0 0,0-1 0 0 0,-1 0 1 0 0,-14 9-1 0 0,11-10-7912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5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1839 0 0,'1'-1'134'0'0,"12"-30"928"0"0,-4-3 13510 0 0,-7 30-14262 0 0,-2 4-286 0 0,0 0 1 0 0,0-1-1 0 0,0 1 1 0 0,0 0-1 0 0,0 0 1 0 0,0 0-1 0 0,0 0 1 0 0,0 0-1 0 0,0 0 1 0 0,0 0-1 0 0,0 0 1 0 0,0 0 0 0 0,0 0-1 0 0,0 0 1 0 0,0 0-1 0 0,0-1 1 0 0,0 1-1 0 0,0 0 1 0 0,0 0-1 0 0,0 0 1 0 0,0 0-1 0 0,0 0 1 0 0,0 0-1 0 0,0 0 1 0 0,0 0 0 0 0,0 0-1 0 0,0 0 1 0 0,0 0-1 0 0,1 0 1 0 0,-1 0-1 0 0,0 0 1 0 0,0 0-1 0 0,0 0 1 0 0,0 0-1 0 0,0 0 1 0 0,0 0-1 0 0,0 0 1 0 0,0 0 0 0 0,0 0-1 0 0,0 0 1 0 0,0 0-1 0 0,0 0 1 0 0,0 0-1 0 0,1 0 1 0 0,-1 0-1 0 0,0 0 1 0 0,0 0-1 0 0,0 0 1 0 0,0 0-1 0 0,0 0 1 0 0,0 0 0 0 0,0 0-1 0 0,0 0 1 0 0,0 0-1 0 0,0 0 1 0 0,0 0-1 0 0,0 0 1 0 0,0 0-1 0 0,0 0 1 0 0,1 0-1 0 0,-1 0 1 0 0,2 5 19 0 0,-1 1-1 0 0,1-1 1 0 0,-1 0 0 0 0,0 0-1 0 0,0 1 1 0 0,0-1-1 0 0,-1 1 1 0 0,0 8 0 0 0,-6 50 126 0 0,4-41-68 0 0,-15 220 803 0 0,17-209-808 0 0,2 1-1 0 0,2-1 0 0 0,0 0 0 0 0,3 0 1 0 0,10 35-1 0 0,-11-49-59 0 0,-5-14-16 0 0,1 1 0 0 0,0-1 0 0 0,0 1 0 0 0,1-1 0 0 0,0 0 0 0 0,0 0-1 0 0,0 0 1 0 0,6 7 0 0 0,-8-12-14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51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 7831 0 0,'9'-4'9536'0'0,"-14"15"-7885"0"0,-14 16-1951 0 0,-12 10 895 0 0,-6 6-247 0 0,-52 81 1 0 0,78-103-344 0 0,1 0 0 0 0,1 1-1 0 0,1 0 1 0 0,1 0 0 0 0,1 1 0 0 0,1 0 0 0 0,1 0 0 0 0,1 0 0 0 0,1 1-1 0 0,2 35 1 0 0,0-51 20 0 0,1-1-1 0 0,0 1 0 0 0,0 0 1 0 0,1-1-1 0 0,0 1 0 0 0,0-1 1 0 0,0 0-1 0 0,1 1 0 0 0,1-1 1 0 0,-1 0-1 0 0,7 9 0 0 0,-7-13-11 0 0,-1 1 0 0 0,1-1-1 0 0,0 0 1 0 0,1 0 0 0 0,-1 0-1 0 0,0-1 1 0 0,1 1 0 0 0,0-1-1 0 0,-1 0 1 0 0,1 0 0 0 0,0 0 0 0 0,0 0-1 0 0,0-1 1 0 0,0 0 0 0 0,1 1-1 0 0,-1-1 1 0 0,0-1 0 0 0,0 1-1 0 0,1-1 1 0 0,-1 0 0 0 0,0 0-1 0 0,6 0 1 0 0,0-2-473 0 0,1 1-1 0 0,16-6 1 0 0,-10 1-6447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5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9671 0 0,'0'0'1260'0'0,"1"2"95"0"0,0 1-815 0 0,0-1 1 0 0,0 1-1 0 0,0-1 1 0 0,-1 1-1 0 0,1 0 1 0 0,-1-1-1 0 0,1 1 1 0 0,-1 0-1 0 0,0-1 0 0 0,0 1 1 0 0,0 0-1 0 0,-1 4 1 0 0,-2 3 228 0 0,1 0-1 0 0,-6 11 1 0 0,6-14-446 0 0,-1-1 1 0 0,1 1-1 0 0,0 0 0 0 0,1 0 1 0 0,-2 12-1 0 0,5-6 13 0 0,1 3-276 0 0,-2-15-148 0 0,1-1-296 0 0,-1 0 114 0 0,1 0 0 0 0,0 0 1 0 0,0 0-1 0 0,0 0 1 0 0,0-1-1 0 0,0 1 0 0 0,0-1 1 0 0,2-1-1 0 0,7-4-1162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5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71 6447 0 0,'-6'0'15191'0'0,"12"-7"-15091"0"0,-1 1 0 0 0,1 0 0 0 0,0 0 0 0 0,0 1 0 0 0,1-1 0 0 0,0 2 1 0 0,0-1-1 0 0,0 1 0 0 0,0 0 0 0 0,1 0 0 0 0,0 1 0 0 0,-1 0 0 0 0,17-4 0 0 0,-24 7-77 0 0,1 0-12 0 0,0-1 0 0 0,0 1 0 0 0,0 0 1 0 0,-1 0-1 0 0,1 0 0 0 0,0 0 0 0 0,0 0 0 0 0,0 0 0 0 0,0 0 0 0 0,-1 1 0 0 0,1-1 1 0 0,0 0-1 0 0,0 0 0 0 0,-1 1 0 0 0,1-1 0 0 0,0 0 0 0 0,0 1 0 0 0,-1-1 0 0 0,1 1 0 0 0,0-1 1 0 0,-1 1-1 0 0,1-1 0 0 0,0 1 0 0 0,-1-1 0 0 0,1 1 0 0 0,-1-1 0 0 0,1 1 0 0 0,-1 0 0 0 0,1 0 1 0 0,-1-1-1 0 0,0 1 0 0 0,1 0 0 0 0,-1-1 0 0 0,0 1 0 0 0,0 0 0 0 0,1 0 0 0 0,-1 1 0 0 0,1 1-13 0 0,-1 1 0 0 0,1-1-1 0 0,-1 0 1 0 0,1 1-1 0 0,-1-1 1 0 0,0 0-1 0 0,0 1 1 0 0,-1-1-1 0 0,1 0 1 0 0,-1 0-1 0 0,0 1 1 0 0,0-1-1 0 0,0 0 1 0 0,0 0-1 0 0,0 0 1 0 0,-1 0-1 0 0,1 0 1 0 0,-1 0-1 0 0,-3 4 1 0 0,-4 6 36 0 0,-1-1 1 0 0,-21 20-1 0 0,24-24-24 0 0,-37 38 2 0 0,-13 14-13 0 0,-37 41-211 0 0,88-93 200 0 0,3 1 12 0 0,4 0 0 0 0,0-7 5 0 0,0-1 0 0 0,1 1 1 0 0,0-1-1 0 0,-1 1 0 0 0,1-1 0 0 0,0 1 0 0 0,0-1 0 0 0,0 0 1 0 0,0 0-1 0 0,0 0 0 0 0,0 0 0 0 0,0 0 0 0 0,0 0 0 0 0,0-1 1 0 0,0 1-1 0 0,1-1 0 0 0,-1 1 0 0 0,3-1 0 0 0,5 1 42 0 0,1 0 1 0 0,15-2-1 0 0,29-5 232 0 0,17 0-62 0 0,-61 6-217 0 0,-2 2-23 0 0,-6-2-347 0 0,0 1 0 0 0,0-1 0 0 0,0 0 0 0 0,0 0 0 0 0,0 0 0 0 0,0 0 0 0 0,5-1 0 0 0,8-5-5983 0 0,-7 1-15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3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 7599 0 0,'0'0'932'0'0,"-1"2"-290"0"0,-1 3-318 0 0,0-1 1 0 0,0 0 0 0 0,0-1-1 0 0,-1 1 1 0 0,1 0 0 0 0,-1-1-1 0 0,0 1 1 0 0,0-1 0 0 0,0 0-1 0 0,-1 0 1 0 0,1 0 0 0 0,-1 0-1 0 0,0-1 1 0 0,1 1 0 0 0,-7 1-1 0 0,-22 10 214 0 0,0-1 1 0 0,-1-2-1 0 0,-1-1 0 0 0,0-2 0 0 0,-38 5 1 0 0,55-11-637 0 0,-26 3-778 0 0,0-2-1 0 0,0-1 0 0 0,-45-5 1 0 0,75 1 330 0 0,11 2 2 0 0,26 3-784 0 0,-2 1 2638 0 0,36 12 2907 0 0,-66-16-4128 0 0,0 0 0 0 0,-1 0 0 0 0,1 1 1 0 0,0 0-1 0 0,0 0 0 0 0,0 1 0 0 0,0 0 0 0 0,1 0 0 0 0,-1 1 0 0 0,0 0 1 0 0,1 0-1 0 0,0 1 0 0 0,-1 0 0 0 0,-10 8 0 0 0,-8 11 21 0 0,1 1 0 0 0,2 1 0 0 0,-23 28 0 0 0,40-45-96 0 0,9-1 57 0 0,0-3-62 0 0,2-2 44 0 0,25 1 81 0 0,-1-1-1 0 0,1-1 1 0 0,38-4 0 0 0,-10 0-255 0 0,1 2 1 0 0,78 10-1 0 0,-127-8 101 0 0,0 1 0 0 0,0 0 0 0 0,-1 0 0 0 0,1 1-1 0 0,-1 0 1 0 0,16 8 0 0 0,-9-1 3 0 0,0 1 1 0 0,-1 0-1 0 0,22 22 0 0 0,-35-31-159 0 0,0-1 410 0 0,0 1 0 0 0,0-1 0 0 0,0 1 0 0 0,-1-1 1 0 0,1 1-1 0 0,0 0 0 0 0,-1 0 0 0 0,1 0 0 0 0,0 2 1 0 0,-3-1-153 0 0,-1 0 0 0 0,0-1 0 0 0,0 1 0 0 0,0 0 0 0 0,0-1 0 0 0,0 0 1 0 0,0 1-1 0 0,-1-1 0 0 0,1 0 0 0 0,-5 3 0 0 0,2-1-20 0 0,-12 8-3 0 0,-1-1 1 0 0,-1 0 0 0 0,1-1-1 0 0,-29 10 1 0 0,-21 11-33 0 0,11 2-24 0 0,-42 19-166 0 0,97-51 67 0 0,5-4-377 0 0,35-37-221 0 0,-9 13-5111 0 0,-9 9-735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5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56 5983 0 0,'2'-2'274'0'0,"40"-37"343"0"0,-21 24 15300 0 0,-21 16-15907 0 0,1-1 0 0 0,-1 0 0 0 0,0 1 0 0 0,0-1 1 0 0,0 0-1 0 0,0 1 0 0 0,1-1 0 0 0,-1 1 0 0 0,0-1 0 0 0,0 0 0 0 0,0 1 0 0 0,0-1 0 0 0,0 1 0 0 0,0-1 0 0 0,0 0 0 0 0,0 1 0 0 0,0-1 1 0 0,0 1-1 0 0,0-1 0 0 0,0 1 0 0 0,0-1 0 0 0,0 0 0 0 0,-1 1 0 0 0,1-1 0 0 0,0 0 0 0 0,0 1 0 0 0,0-1 0 0 0,-1 1 0 0 0,1-1 0 0 0,0 0 1 0 0,0 1-1 0 0,-1-1 0 0 0,1 0 0 0 0,0 0 0 0 0,-1 1 0 0 0,-10 12 83 0 0,5-8-80 0 0,-1 1-1 0 0,1-1 1 0 0,-1 0 0 0 0,-1-1-1 0 0,1 0 1 0 0,0 0 0 0 0,-1-1-1 0 0,0 1 1 0 0,0-2 0 0 0,-10 3-1 0 0,-11 1-50 0 0,-45 4 0 0 0,56-8-33 0 0,-42 2-670 0 0,55-4 546 0 0,-1-1 0 0 0,0 1-1 0 0,0-1 1 0 0,0 0-1 0 0,1 0 1 0 0,-1 0 0 0 0,-10-5-1 0 0,15 6-36 0 0,0-1 24 0 0,-4-3 95 0 0,4 3 521 0 0,0 2-340 0 0,-14 13-37 0 0,5-5-15 0 0,1 1-1 0 0,-13 16 0 0 0,16-18-4 0 0,3 0 42 0 0,1-4 35 0 0,1 0-86 0 0,5 9 228 0 0,-4-11-216 0 0,1 1 0 0 0,1-1 1 0 0,-1 0-1 0 0,0 0 0 0 0,0 0 0 0 0,1 0 0 0 0,-1 0 0 0 0,1-1 0 0 0,0 1 0 0 0,-1 0 1 0 0,1-1-1 0 0,0 1 0 0 0,0-1 0 0 0,0 0 0 0 0,0 1 0 0 0,0-1 0 0 0,0 0 0 0 0,1 0 0 0 0,-1 0 1 0 0,0-1-1 0 0,5 2 0 0 0,3 0 67 0 0,0-1 0 0 0,0 0 0 0 0,17 0 0 0 0,-21-1-76 0 0,16 0 15 0 0,0 0 0 0 0,-1 2 0 0 0,27 6 0 0 0,-39-6-10 0 0,-1 0-1 0 0,1 1 0 0 0,-1 0 0 0 0,0 0 1 0 0,0 1-1 0 0,0 0 0 0 0,-1 1 1 0 0,1-1-1 0 0,-1 1 0 0 0,0 1 1 0 0,6 6-1 0 0,3 4 116 0 0,30 31 1002 0 0,-45-46-843 0 0,-1 1-148 0 0,1 1-122 0 0,0 0 1 0 0,-1-1-1 0 0,1 1 0 0 0,-1 0 1 0 0,1-1-1 0 0,-1 1 0 0 0,0 0 1 0 0,0 0-1 0 0,-1 0 0 0 0,1-1 0 0 0,-1 1 1 0 0,1 0-1 0 0,-1-1 0 0 0,0 1 1 0 0,0 0-1 0 0,0-1 0 0 0,0 1 1 0 0,0-1-1 0 0,-1 1 0 0 0,1-1 0 0 0,-1 0 1 0 0,1 0-1 0 0,-1 0 0 0 0,0 0 1 0 0,0 0-1 0 0,0 0 0 0 0,0 0 1 0 0,0 0-1 0 0,-1-1 0 0 0,1 1 1 0 0,0-1-1 0 0,-4 2 0 0 0,-20 10 0 0 0,0-2-1 0 0,-1-1 1 0 0,-43 11-1 0 0,-14 5-12 0 0,56-15-119 0 0,13-5-157 0 0,0-1 0 0 0,-17 5 0 0 0,31-10-97 0 0,12-8-3514 0 0,5-2-998 0 0,3-4-1286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5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5527 0 0,'0'0'423'0'0,"0"1"-278"0"0,-2 11 775 0 0,0 0-1 0 0,1 0 0 0 0,1 0 1 0 0,0 0-1 0 0,0 0 0 0 0,1 0 0 0 0,4 14 1 0 0,-2-11-392 0 0,1-1 0 0 0,1 0 1 0 0,0 0-1 0 0,1 0 0 0 0,11 19 0 0 0,-8-19-307 0 0,0 0-1 0 0,1 0 0 0 0,1-1 1 0 0,0-1-1 0 0,0 1 0 0 0,2-2 1 0 0,-1 0-1 0 0,2 0 0 0 0,-1-1 1 0 0,1-1-1 0 0,19 10 0 0 0,59 18 1079 0 0,-59-24-302 0 0,44 22 0 0 0,-71-32-877 0 0,-1 0-1 0 0,1 0 0 0 0,-1 1 0 0 0,0 0 1 0 0,0 0-1 0 0,-1 1 0 0 0,1-1 0 0 0,-1 1 0 0 0,0 0 1 0 0,0 0-1 0 0,0 0 0 0 0,-1 1 0 0 0,4 6 0 0 0,-5-7-95 0 0,-1 0 0 0 0,0-1-1 0 0,1 1 1 0 0,-1 0-1 0 0,-1 0 1 0 0,1 0-1 0 0,-1 0 1 0 0,0 0 0 0 0,0 0-1 0 0,0 0 1 0 0,-1 0-1 0 0,0 0 1 0 0,0 0-1 0 0,0 0 1 0 0,0-1 0 0 0,-1 1-1 0 0,-3 7 1 0 0,-1 0-4 0 0,-1 0 1 0 0,-1-1 0 0 0,0 1-1 0 0,0-2 1 0 0,-1 1 0 0 0,0-1-1 0 0,-20 16 1 0 0,-82 54 122 0 0,90-65-113 0 0,0-1-76 0 0,5-3-210 0 0,0 0 0 0 0,-23 10 0 0 0,37-20-642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5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4143 0 0,'-2'0'319'0'0,"-2"1"-189"0"0,0 0-1 0 0,1 0 1 0 0,-1 1-1 0 0,0-1 0 0 0,-5 4 1 0 0,-11 12 11689 0 0,20-15-11596 0 0,-1-1 1 0 0,0 0 0 0 0,1 0 0 0 0,-1 0 0 0 0,1 0 0 0 0,-1 1 0 0 0,1-1 0 0 0,0 0 0 0 0,0 1 0 0 0,-1-1 0 0 0,1 0 0 0 0,0 2 0 0 0,2 0-117 0 0,0-1 1 0 0,0 0 0 0 0,1 1 0 0 0,-1-1 0 0 0,1 0-1 0 0,-1-1 1 0 0,1 1 0 0 0,0 0 0 0 0,-1-1 0 0 0,1 1 0 0 0,0-1-1 0 0,0 0 1 0 0,0 0 0 0 0,0 0 0 0 0,0 0 0 0 0,0-1-1 0 0,6 1 1 0 0,6 0 155 0 0,1 0-1 0 0,22-3 0 0 0,-25 1-91 0 0,198-28 988 0 0,-5 1-351 0 0,-182 27-755 0 0,-16 0-65 0 0,-7 1-68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53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5983 0 0,'0'-9'127'0'0,"0"3"96"0"0,1 1 0 0 0,-1-1 0 0 0,4-11 4523 0 0,-3 18-4425 0 0,0-1 0 0 0,0 0 1 0 0,-1 1-1 0 0,1-1 0 0 0,0 0 0 0 0,0 1 1 0 0,-1-1-1 0 0,1 1 0 0 0,0 0 1 0 0,0-1-1 0 0,-1 1 0 0 0,1 0 0 0 0,-1-1 1 0 0,1 1-1 0 0,-1 0 0 0 0,1-1 1 0 0,-1 1-1 0 0,1 0 0 0 0,0 1 1 0 0,7 16 692 0 0,44 167 3625 0 0,-40-140-4059 0 0,26 136 195 0 0,-36-161-2698 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5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144 203 1839 0 0,'15'-8'15175'0'0,"-15"5"-15033"0"0,0 1 1 0 0,1 0-1 0 0,-1 0 0 0 0,1-1 0 0 0,-1 1 1 0 0,1 0-1 0 0,0 0 0 0 0,0 0 1 0 0,0 0-1 0 0,0 0 0 0 0,0 0 1 0 0,0 0-1 0 0,0 0 0 0 0,1 1 0 0 0,-1-1 1 0 0,1 0-1 0 0,0 1 0 0 0,-1-1 1 0 0,1 1-1 0 0,0-1 0 0 0,4-1 1 0 0,4-3-67 0 0,0 1 1 0 0,1 1 0 0 0,13-5-1 0 0,-5 2 207 0 0,132-40 784 0 0,-47 18-332 0 0,-98 27-685 0 0,31-11 565 0 0,1 2-1 0 0,42-6 1 0 0,-78 16-454 0 0,-2 4-28 0 0,-2 2-132 0 0,0 0-1 0 0,0 0 1 0 0,0-1-1 0 0,0 1 1 0 0,-1-1-1 0 0,0 1 0 0 0,0-1 1 0 0,0 0-1 0 0,-1 0 1 0 0,1 0-1 0 0,-1-1 1 0 0,-5 5-1 0 0,-10 7-20 0 0,-28 17-1 0 0,35-25 19 0 0,-422 277-1450 0 0,415-272 1054 0 0,-34 29 0 0 0,47-36 375 0 0,1 0 1 0 0,0 0-1 0 0,0 1 0 0 0,1 0 0 0 0,-1-1 0 0 0,1 1 1 0 0,1 1-1 0 0,-1-1 0 0 0,1 1 0 0 0,-3 7 0 0 0,6-13 24 0 0,-1-1-1 0 0,1 1 1 0 0,0-1-1 0 0,0 1 1 0 0,-1-1-1 0 0,1 1 1 0 0,0-1-1 0 0,0 0 0 0 0,0 1 1 0 0,0-1-1 0 0,0 1 1 0 0,0-1-1 0 0,0 1 1 0 0,0-1-1 0 0,0 1 0 0 0,0-1 1 0 0,0 1-1 0 0,0-1 1 0 0,0 1-1 0 0,0-1 1 0 0,0 1-1 0 0,0-1 1 0 0,1 1-1 0 0,-1-1 0 0 0,0 0 1 0 0,0 1-1 0 0,1-1 1 0 0,-1 1-1 0 0,0-1 1 0 0,0 0-1 0 0,1 1 0 0 0,-1-1 1 0 0,1 1-1 0 0,-1-1 1 0 0,0 0-1 0 0,1 0 1 0 0,-1 1-1 0 0,1-1 0 0 0,-1 0 1 0 0,1 1-1 0 0,0-1 6 0 0,2 2 38 0 0,1 1 0 0 0,0-1-1 0 0,0 0 1 0 0,0 0-1 0 0,0-1 1 0 0,1 1-1 0 0,-1-1 1 0 0,0 0-1 0 0,8 1 1 0 0,42 1 564 0 0,-44-2-514 0 0,28-2 504 0 0,68-10 1 0 0,-64 6-251 0 0,44-1 0 0 0,13 6-184 0 0,-88-1-177 0 0,-3-1-57 0 0,-7 1-118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5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18 7367 0 0,'2'-8'7802'0'0,"-2"8"-7645"0"0,-1-1 1 0 0,1 1-1 0 0,0-1 1 0 0,-1 1 0 0 0,1-1-1 0 0,0 1 1 0 0,-1-1 0 0 0,1 1-1 0 0,-1 0 1 0 0,1-1-1 0 0,-1 1 1 0 0,1-1 0 0 0,-1 1-1 0 0,1 0 1 0 0,-1-1 0 0 0,1 1-1 0 0,-1 0 1 0 0,1 0-1 0 0,-1 0 1 0 0,0-1 0 0 0,1 1-1 0 0,-1 0 1 0 0,1 0 0 0 0,-2 0-1 0 0,-14-2 831 0 0,12 3-844 0 0,0 1 0 0 0,0-1 0 0 0,-1 1 0 0 0,1 0 0 0 0,1-1 1 0 0,-1 2-1 0 0,0-1 0 0 0,0 0 0 0 0,1 1 0 0 0,-6 5 1 0 0,-4 5 8 0 0,-14 17 1 0 0,13-14-145 0 0,-28 31 26 0 0,-34 52 0 0 0,60-77-36 0 0,2 2 0 0 0,1-1-1 0 0,0 2 1 0 0,-16 47 0 0 0,27-65 43 0 0,0 1 0 0 0,0-1 0 0 0,0 1 0 0 0,1-1-1 0 0,1 1 1 0 0,-1 0 0 0 0,1-1 0 0 0,0 1 0 0 0,1 0 0 0 0,0-1-1 0 0,0 1 1 0 0,0 0 0 0 0,1-1 0 0 0,0 0 0 0 0,1 1 0 0 0,0-1 0 0 0,0 0-1 0 0,0 0 1 0 0,1-1 0 0 0,0 1 0 0 0,0-1 0 0 0,1 1 0 0 0,0-1-1 0 0,0-1 1 0 0,6 7 0 0 0,8 4 252 0 0,36 26 0 0 0,-47-38-458 0 0,-1 1 0 0 0,1-1 0 0 0,0-1 0 0 0,0 1 0 0 0,1-1 0 0 0,-1-1 0 0 0,1 0 0 0 0,14 2 0 0 0,-5-2-1306 0 0,0-2-68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5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0,'0'0'12052'0'0,"1"1"-11272"0"0,2 1-623 0 0,0 0-1 0 0,0 1 0 0 0,0 0 1 0 0,-1-1-1 0 0,1 1 1 0 0,-1 0-1 0 0,0 0 0 0 0,0 1 1 0 0,0-1-1 0 0,0 0 1 0 0,-1 1-1 0 0,1-1 0 0 0,-1 1 1 0 0,1 4-1 0 0,0 0 170 0 0,-1 0 1 0 0,-1 0-1 0 0,1 0 0 0 0,-1 0 1 0 0,-2 14-1 0 0,2-19-326 0 0,0 12 0 0 0,2-9-128 0 0,-2-5-535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5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4607 0 0,'0'0'6003'0'0,"-9"1"-4210"0"0,7-1-1472 0 0,0 0-1 0 0,0 1 0 0 0,0 0 1 0 0,0-1-1 0 0,0 1 0 0 0,0 0 1 0 0,0 0-1 0 0,0 0 0 0 0,0 0 1 0 0,0 0-1 0 0,1 1 0 0 0,-1-1 1 0 0,0 0-1 0 0,1 1 0 0 0,-1-1 0 0 0,1 1 1 0 0,-1 0-1 0 0,1 0 0 0 0,0-1 1 0 0,-2 5-1 0 0,-1 3 89 0 0,0-1-1 0 0,0 2 1 0 0,-2 12 0 0 0,2-7 195 0 0,-2 5-132 0 0,-3 35 0 0 0,0-2-218 0 0,-16 37 23 0 0,25-88-213 0 0,1 3 39 0 0,-1-5-92 0 0,0 1 1 0 0,0-1-1 0 0,0 0 0 0 0,0 1 1 0 0,0-1-1 0 0,0 1 0 0 0,1-1 1 0 0,-1 0-1 0 0,0 1 1 0 0,0-1-1 0 0,0 0 0 0 0,0 1 1 0 0,1-1-1 0 0,-1 0 0 0 0,0 1 1 0 0,0-1-1 0 0,1 0 0 0 0,-1 0 1 0 0,0 1-1 0 0,1-1 0 0 0,-1 0 1 0 0,0 0-1 0 0,1 1 0 0 0,-1-1 1 0 0,0 0-1 0 0,1 0 1 0 0,-1 0-1 0 0,0 0 0 0 0,1 0 1 0 0,-1 0-1 0 0,1 1 0 0 0,-1-1 1 0 0,0 0-1 0 0,1 0 0 0 0,-1 0 1 0 0,1 0-1 0 0,8 1 33 0 0,-1 0 0 0 0,1-1 0 0 0,0 0 0 0 0,0 0-1 0 0,0 0 1 0 0,-1-1 0 0 0,10-3 0 0 0,16 0 10 0 0,8 2-53 0 0,68 5 0 0 0,-101-2-27 0 0,-7-1-122 0 0,0 0-1130 0 0,2 0 993 0 0,13-1-6227 0 0,-6 0-206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5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5527 0 0,'-16'9'250'0'0,"13"-7"-2"0"0,-9 10-146 0 0,6-5 265 0 0,0 0 0 0 0,-10 16 0 0 0,11-15 913 0 0,1 1-1 0 0,0 0 1 0 0,0 1-1 0 0,-4 15 0 0 0,5-12 221 0 0,1 0 0 0 0,0-1-1 0 0,0 18 1 0 0,4 16-1109 0 0,8 26 850 0 0,1 19-3 0 0,-9 33-53 0 0,1-83-1019 0 0,0 1-84 0 0,-3-38-82 0 0,0 0 0 0 0,0-1 0 0 0,0 1 0 0 0,1 0 0 0 0,1 7 0 0 0,-2-10-14 0 0,0 0-1 0 0,0-1 1 0 0,1 1-1 0 0,-1 0 1 0 0,0 0-1 0 0,0 0 0 0 0,1-1 1 0 0,-1 1-1 0 0,0 0 1 0 0,1 0-1 0 0,-1-1 1 0 0,1 1-1 0 0,-1 0 1 0 0,1 0-1 0 0,-1-1 1 0 0,1 1-1 0 0,-1-1 1 0 0,1 1-1 0 0,0-1 1 0 0,-1 1-1 0 0,1-1 1 0 0,0 1-1 0 0,-1-1 0 0 0,1 1 1 0 0,0-1-1 0 0,0 0 1 0 0,0 1-1 0 0,-1-1 1 0 0,1 0-1 0 0,0 0 1 0 0,0 0-1 0 0,0 1 1 0 0,0-1-1 0 0,1 0 1 0 0,1 0-222 0 0,1 0-370 0 0,1 1-1 0 0,-1-1 1 0 0,1 0 0 0 0,7 0-1 0 0,6-5-6769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5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14 11519 0 0,'0'0'7452'0'0,"-1"2"-6733"0"0,-28 32 212 0 0,-25 35-757 0 0,44-54-171 0 0,1 0-1 0 0,1 1 0 0 0,0 1 1 0 0,-10 31-1 0 0,15-38-1 0 0,1 0 0 0 0,0 1 0 0 0,0-1 1 0 0,1 1-1 0 0,0-1 0 0 0,1 1 0 0 0,0-1 0 0 0,1 1 0 0 0,3 17 0 0 0,-3-24 12 0 0,0 0 0 0 0,0 0-1 0 0,1 0 1 0 0,-1-1 0 0 0,1 1 0 0 0,0 0 0 0 0,0-1 0 0 0,1 1 0 0 0,-1-1 0 0 0,1 1 0 0 0,-1-1-1 0 0,1 0 1 0 0,0 0 0 0 0,0 0 0 0 0,1-1 0 0 0,-1 1 0 0 0,0-1 0 0 0,1 0 0 0 0,0 0-1 0 0,-1 0 1 0 0,1 0 0 0 0,7 2 0 0 0,-3-2 106 0 0,0 0 0 0 0,1-1 0 0 0,-1 0 0 0 0,0 0 0 0 0,0-1-1 0 0,1 0 1 0 0,-1-1 0 0 0,0 1 0 0 0,0-2 0 0 0,14-2 0 0 0,-16 2-94 0 0,1 0 1 0 0,-1-1-1 0 0,1 1 1 0 0,-1-1-1 0 0,0-1 1 0 0,0 1-1 0 0,0-1 1 0 0,-1 0-1 0 0,1 0 1 0 0,-1-1-1 0 0,0 1 1 0 0,0-1-1 0 0,0 0 1 0 0,-1-1-1 0 0,0 1 1 0 0,0-1-1 0 0,0 0 1 0 0,-1 0-1 0 0,0 0 1 0 0,0 0-1 0 0,0-1 1 0 0,-1 1-1 0 0,3-11 1 0 0,0-5 7 0 0,-1 0 1 0 0,0 1-1 0 0,0-41 1 0 0,-5 48-35 0 0,1-1 1 0 0,-2 1-1 0 0,0-1 1 0 0,0 1-1 0 0,-1 0 1 0 0,-10-25-1 0 0,12 36-38 0 0,-1-1-1 0 0,0 1 1 0 0,0 0-1 0 0,0 0 0 0 0,0 0 1 0 0,-1 0-1 0 0,1 1 0 0 0,-1-1 1 0 0,0 1-1 0 0,0-1 0 0 0,1 1 1 0 0,-1 0-1 0 0,-1 0 1 0 0,1 0-1 0 0,0 0 0 0 0,0 1 1 0 0,-1 0-1 0 0,1-1 0 0 0,-1 1 1 0 0,1 0-1 0 0,-1 1 0 0 0,0-1 1 0 0,1 1-1 0 0,-6-1 0 0 0,-5 1-287 0 0,1 0-1 0 0,-1 1 0 0 0,0 0 0 0 0,1 1 0 0 0,-17 4 0 0 0,-13 10-889 0 0,28-9-659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5:33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139 129 18143 0 0,'0'0'4688'0'0,"0"-3"-4263"0"0,1 0-364 0 0,-1 0 0 0 0,1-1 0 0 0,0 1 0 0 0,0 0-1 0 0,0 0 1 0 0,0 0 0 0 0,0 0 0 0 0,1 0 0 0 0,-1 0-1 0 0,1 0 1 0 0,0 1 0 0 0,0-1 0 0 0,0 1 0 0 0,0-1-1 0 0,0 1 1 0 0,1 0 0 0 0,-1-1 0 0 0,1 1-1 0 0,-1 1 1 0 0,1-1 0 0 0,4-2 0 0 0,6-4 36 0 0,0 0 0 0 0,1 1 1 0 0,25-9-1 0 0,-19 9-95 0 0,-7 2-6 0 0,0 1 1 0 0,0 1-1 0 0,0 0 1 0 0,18-2-1 0 0,-15 6-60 0 0,-14-1 62 0 0,0 1 0 0 0,0-1-1 0 0,0 1 1 0 0,-1 0 0 0 0,1 0 0 0 0,0 0 0 0 0,0 0-1 0 0,-1 0 1 0 0,1 0 0 0 0,-1 0 0 0 0,4 3-1 0 0,3 8-51 0 0,-6-9 49 0 0,-1 0 1 0 0,0 1 0 0 0,0-1-1 0 0,0 0 1 0 0,0 1 0 0 0,0-1-1 0 0,-1 1 1 0 0,0 0 0 0 0,1-1-1 0 0,-1 1 1 0 0,-1-1 0 0 0,1 1-1 0 0,0-1 1 0 0,-1 1 0 0 0,0-1-1 0 0,0 1 1 0 0,0-1 0 0 0,0 0-1 0 0,-1 1 1 0 0,1-1 0 0 0,-1 0-1 0 0,0 0 1 0 0,1 0 0 0 0,-2 0-1 0 0,1 0 1 0 0,0-1 0 0 0,0 1-1 0 0,-1 0 1 0 0,0-1-1 0 0,-5 4 1 0 0,-31 22 4 0 0,-39 30 0 0 0,-79 69-181 0 0,119-91 127 0 0,-14 11-223 0 0,44-41 224 0 0,0 0 61 0 0,6-5 993 0 0,5 1-936 0 0,7 6-40 0 0,1 0 0 0 0,0-1 0 0 0,0-1 0 0 0,0 0 0 0 0,1 0 0 0 0,0-1 0 0 0,1-1 0 0 0,17 5 0 0 0,14 1 210 0 0,50 5 0 0 0,-25-10 210 0 0,1-3 1 0 0,74-7-1 0 0,-49 1 31 0 0,48-8-753 0 0,-142 12 275 0 0,1 0-627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56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14279 0 0,'-7'5'1298'0'0,"0"-1"-1069"0"0,7-4-228 0 0,-1 0 1 0 0,1 1-1 0 0,-1-1 0 0 0,1 0 1 0 0,-1 0-1 0 0,1 1 1 0 0,-1-1-1 0 0,1 1 0 0 0,0-1 1 0 0,-1 0-1 0 0,1 1 1 0 0,0-1-1 0 0,-1 1 0 0 0,1-1 1 0 0,0 1-1 0 0,-1-1 0 0 0,1 1 1 0 0,0-1-1 0 0,0 1 1 0 0,0-1-1 0 0,0 1 0 0 0,-1-1 1 0 0,1 1-1 0 0,0-1 0 0 0,0 1 1 0 0,0-1-1 0 0,0 1 1 0 0,0-1-1 0 0,0 1 0 0 0,0 0 1 0 0,1 0-1 0 0,-1 0 18 0 0,0 4 64 0 0,0 0 0 0 0,1 0 1 0 0,0 1-1 0 0,0-1 1 0 0,0 0-1 0 0,1 0 0 0 0,-1 0 1 0 0,1-1-1 0 0,0 1 1 0 0,1 0-1 0 0,-1-1 0 0 0,1 1 1 0 0,0-1-1 0 0,4 5 1 0 0,5 6 195 0 0,2 0 1 0 0,17 16 0 0 0,23 13 713 0 0,96 62-1 0 0,-3-3 1044 0 0,-134-93-1674 0 0,1 2 0 0 0,-2-1-1 0 0,1 2 1 0 0,-2 0-1 0 0,0 0 1 0 0,10 15-1 0 0,-17-22-264 0 0,0 1 0 0 0,-1-1 0 0 0,0 0-1 0 0,-1 1 1 0 0,1 0 0 0 0,-1-1 0 0 0,0 1 0 0 0,-1 0-1 0 0,1 0 1 0 0,-2 0 0 0 0,1 0 0 0 0,-1 1 0 0 0,0-1 0 0 0,0 0-1 0 0,-1 0 1 0 0,0 0 0 0 0,-2 9 0 0 0,-4 5-39 0 0,-1 0 1 0 0,0 0 0 0 0,-2-1 0 0 0,-1 0-1 0 0,0 0 1 0 0,-1-1 0 0 0,-1-1 0 0 0,-26 28-1 0 0,-12 7-94 0 0,-73 58 0 0 0,121-108 32 0 0,-33 25-51 0 0,19-16 30 0 0,2 1 1 0 0,0 1-1 0 0,-16 18 0 0 0,32-31 11 0 0,0-1-1 0 0,0 1 0 0 0,0-1 0 0 0,0 1 0 0 0,0-1 1 0 0,1 1-1 0 0,-1-1 0 0 0,0 0 0 0 0,0 0 1 0 0,2 0-1 0 0,4 0-50 0 0,0 0 0 0 0,0-1 0 0 0,0 0 0 0 0,0 0 0 0 0,-1-1 0 0 0,1 0 1 0 0,9-3-1 0 0,47-25-696 0 0,-35 16-185 0 0,9-5-496 0 0,0-2-57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5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2759 0 0,'-7'4'587'0'0,"2"-2"711"0"0,1 0-1 0 0,-1 1 1 0 0,1 0-1 0 0,0 0 1 0 0,0 0-1 0 0,-4 5 1 0 0,5-4-512 0 0,-1-1 1 0 0,1 1 0 0 0,1 0 0 0 0,-1 0 0 0 0,0 0 0 0 0,-2 6 0 0 0,5-9-689 0 0,0 0 0 0 0,-1 0 1 0 0,1-1-1 0 0,0 1 0 0 0,0 0 1 0 0,0 0-1 0 0,0 0 0 0 0,0-1 0 0 0,0 1 1 0 0,0 0-1 0 0,0 0 0 0 0,0 0 1 0 0,0-1-1 0 0,1 1 0 0 0,-1 0 1 0 0,0 0-1 0 0,1-1 0 0 0,-1 1 1 0 0,0 0-1 0 0,1 0 0 0 0,-1-1 1 0 0,1 1-1 0 0,-1-1 0 0 0,1 1 1 0 0,-1 0-1 0 0,1-1 0 0 0,-1 1 1 0 0,1-1-1 0 0,0 1 0 0 0,-1-1 1 0 0,1 1-1 0 0,0-1 0 0 0,-1 0 1 0 0,1 1-1 0 0,1-1 0 0 0,1 2 36 0 0,1-1 0 0 0,-1 1 0 0 0,1-1 0 0 0,-1 0-1 0 0,8 0 1 0 0,3 0 181 0 0,1-2 0 0 0,0 1 1 0 0,-1-2-1 0 0,1 0 0 0 0,20-6 0 0 0,19-3 90 0 0,34-3-444 0 0,-86 14-1410 0 0</inkml:trace>
  <inkml:trace contextRef="#ctx0" brushRef="#br0" timeOffset="1">0 334 8287 0 0,'0'0'639'0'0,"1"2"-22"0"0,1 2 548 0 0,1 0-1 0 0,0 0 1 0 0,0 0-1 0 0,0 0 1 0 0,0 0-1 0 0,0 0 1 0 0,1-1-1 0 0,7 6 1 0 0,-4-4-306 0 0,1 0 1 0 0,-1-1-1 0 0,1 0 1 0 0,11 4 0 0 0,8 1-217 0 0,0-2 1 0 0,32 5-1 0 0,-45-9-44 0 0,19 3-44 0 0,47 2-1 0 0,-66-7-933 0 0,-1-2 0 0 0,0 1 1 0 0,0-1-1 0 0,1-1 0 0 0,-1-1 0 0 0,20-5 0 0 0,-18 2-1050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5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3823 0 0,'0'0'168'0'0,"11"-3"40"0"0,0-3-208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5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897 122 3223 0 0,'77'-20'822'0'0,"-33"4"3433"0"0,80-43 0 0 0,-78 32 2845 0 0,-49 29-6452 0 0,-33 22-148 0 0,-2-1 0 0 0,-1-2 0 0 0,-45 17 0 0 0,-131 39-404 0 0,190-69-119 0 0,-192 55 35 0 0,180-55-234 0 0,0-1 0 0 0,0-2 0 0 0,0-1 0 0 0,-38-2 0 0 0,60-3-39 0 0,-28-5 1 0 0,37 5 131 0 0,0-1 0 0 0,0 1 1 0 0,1-1-1 0 0,-1-1 0 0 0,1 1 1 0 0,-1-1-1 0 0,-6-4 0 0 0,10 6-103 0 0,2 1 52 0 0,0 0 172 0 0,0 0 0 0 0,0 0 0 0 0,0 0 0 0 0,-1 0 0 0 0,1-1 0 0 0,0 1 0 0 0,0 0 0 0 0,0 0-1 0 0,0 0 1 0 0,0 0 0 0 0,0 0 0 0 0,0-1 0 0 0,0 1 0 0 0,-1 0 0 0 0,1 0 0 0 0,0 0 0 0 0,0 0 0 0 0,0-1 0 0 0,0 1 0 0 0,0 0 0 0 0,0 0 0 0 0,0 0-1 0 0,0 0 1 0 0,0-1 0 0 0,0 1 0 0 0,0 0 0 0 0,0 0 0 0 0,0 0 0 0 0,0 0 0 0 0,0-1 0 0 0,0 1 0 0 0,0 0 0 0 0,0 0 0 0 0,0 0 0 0 0,1-1 0 0 0,4 1 38 0 0,-1 0 0 0 0,1 0 1 0 0,0 0-1 0 0,0 0 0 0 0,0 1 1 0 0,0-1-1 0 0,0 1 1 0 0,0 0-1 0 0,-1 1 0 0 0,1-1 1 0 0,0 1-1 0 0,-1 0 1 0 0,1 0-1 0 0,-1 1 0 0 0,0-1 1 0 0,0 1-1 0 0,0 0 0 0 0,0 0 1 0 0,3 4-1 0 0,-2-3-17 0 0,-1 0 0 0 0,-1 0-1 0 0,1 1 1 0 0,-1 0 0 0 0,1-1 0 0 0,-1 1-1 0 0,-1 0 1 0 0,1 0 0 0 0,-1 1-1 0 0,0-1 1 0 0,0 1 0 0 0,0-1 0 0 0,-1 1-1 0 0,0-1 1 0 0,0 1 0 0 0,0 8 0 0 0,-2 2 84 0 0,0 0 0 0 0,-1 0 1 0 0,-1 0-1 0 0,-1 0 1 0 0,0-1-1 0 0,-1 1 1 0 0,-12 24-1 0 0,-3 1-79 0 0,-38 55-1 0 0,41-70-155 0 0,0-2 0 0 0,-1 0-1 0 0,-1-1 1 0 0,-2-1 0 0 0,0 0-1 0 0,-44 33 1 0 0,60-52 255 0 0,-28 23 1110 0 0,47-28-575 0 0,-12 2-552 0 0,394-76 3328 0 0,-316 61-2990 0 0,-50 11-498 0 0,-1-1-1 0 0,0-2 1 0 0,32-11-1 0 0,-59 17-152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5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9671 0 0,'0'0'1298'0'0,"0"2"250"0"0,0 0-1208 0 0,0 0 1 0 0,0-1 0 0 0,1 1 0 0 0,-1-1 0 0 0,0 1 0 0 0,0 0 0 0 0,1-1-1 0 0,-1 1 1 0 0,1-1 0 0 0,-1 1 0 0 0,1-1 0 0 0,0 0 0 0 0,0 1 0 0 0,-1-1-1 0 0,1 0 1 0 0,0 1 0 0 0,0-1 0 0 0,0 0 0 0 0,1 0 0 0 0,-1 0-1 0 0,2 2 1 0 0,0-1-118 0 0,0-1 0 0 0,0 0-1 0 0,0 0 1 0 0,0 0-1 0 0,-1 0 1 0 0,2 0 0 0 0,-1 0-1 0 0,0-1 1 0 0,0 0-1 0 0,5 1 1 0 0,5-2 18 0 0,0 0 1 0 0,0-1-1 0 0,0 0 1 0 0,18-6-1 0 0,43-14 137 0 0,148-50-2822 0 0,-200 63 398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5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13359 0 0,'0'0'1027'0'0,"-2"1"-466"0"0,-18 19 2286 0 0,-3 3-1563 0 0,0 1 0 0 0,-33 44 0 0 0,40-43-1168 0 0,1 0 0 0 0,0 1 0 0 0,-12 34-1 0 0,23-50-109 0 0,1-1-1 0 0,0 1 0 0 0,0 0 1 0 0,1 0-1 0 0,1 0 0 0 0,-1 0 0 0 0,2 0 1 0 0,-1 0-1 0 0,1 0 0 0 0,1 0 0 0 0,0 0 1 0 0,0 0-1 0 0,4 12 0 0 0,-4-19-87 0 0,0 0 0 0 0,0 0 0 0 0,0 0 0 0 0,1 0 0 0 0,-1 0 0 0 0,1 0 0 0 0,0-1 0 0 0,-1 1 0 0 0,1-1 0 0 0,0 1 0 0 0,1-1 0 0 0,-1 0 0 0 0,0 1 0 0 0,1-1 0 0 0,-1-1 0 0 0,1 1 0 0 0,0 0 0 0 0,-1 0 0 0 0,1-1 0 0 0,0 0 0 0 0,0 1 0 0 0,0-1 0 0 0,0 0 0 0 0,0-1 0 0 0,0 1 0 0 0,0 0 0 0 0,1-1 0 0 0,4 0 0 0 0,17-1-7076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3:59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19 8287 0 0,'0'0'639'0'0,"0"2"-415"0"0,-1 2 161 0 0,1 0 1 0 0,0-1-1 0 0,0 1 1 0 0,0 0-1 0 0,0-1 1 0 0,1 1-1 0 0,-1 0 1 0 0,1-1-1 0 0,0 1 1 0 0,0-1-1 0 0,2 4 0 0 0,0-1 326 0 0,1-1-1 0 0,-1 1 1 0 0,1-1-1 0 0,0 0 1 0 0,0-1-1 0 0,7 8 1 0 0,122 108 3859 0 0,-102-95-3975 0 0,1-1 0 0 0,56 30 0 0 0,78 45-65 0 0,-87-51-582 0 0,-78-47-70 0 0,0-3-988 0 0,2-2 714 0 0,-1 0 0 0 0,0 0 0 0 0,1 0 0 0 0,-2 0 0 0 0,1-1 1 0 0,0 1-1 0 0,-1-1 0 0 0,0 0 0 0 0,0-5 0 0 0,2-7-1308 0 0</inkml:trace>
  <inkml:trace contextRef="#ctx0" brushRef="#br0" timeOffset="1">531 1 5527 0 0,'0'0'423'0'0,"-2"1"-278"0"0,-7 5 1889 0 0,0 1 0 0 0,1 1 0 0 0,0-1 1 0 0,-8 11-1 0 0,-3 1-390 0 0,-45 53 28 0 0,-5 5-639 0 0,33-43-636 0 0,-72 51 0 0 0,-53 18-303 0 0,141-89-224 0 0,19-13-141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0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20 2303 0 0,'-7'7'12598'0'0,"8"-7"-11830"0"0,17-6-118 0 0,0 0 0 0 0,-1 2 0 0 0,1 0 0 0 0,1 1 0 0 0,-1 1 0 0 0,19 0 0 0 0,-35 3-622 0 0,0-1 0 0 0,0 0 0 0 0,0 0-1 0 0,0 0 1 0 0,0 1 0 0 0,0-1 0 0 0,0 1 0 0 0,-1 0-1 0 0,1-1 1 0 0,0 1 0 0 0,0 0 0 0 0,-1 0 0 0 0,4 2-1 0 0,-4-2 10 0 0,0 0-1 0 0,-1 0 1 0 0,1 0-1 0 0,0 0 1 0 0,-1 0-1 0 0,1 0 1 0 0,0 0-1 0 0,-1 0 1 0 0,1 0-1 0 0,-1 0 0 0 0,0 1 1 0 0,1-1-1 0 0,-1 0 1 0 0,0 0-1 0 0,0 0 1 0 0,1 3-1 0 0,-2 0 47 0 0,1 1 0 0 0,-1 0-1 0 0,0-1 1 0 0,0 1 0 0 0,-1 0-1 0 0,1-1 1 0 0,-1 0 0 0 0,0 1-1 0 0,-3 4 1 0 0,-3 4-58 0 0,0-1 1 0 0,-1 0-1 0 0,-1 0 0 0 0,0 0 0 0 0,-1-1 1 0 0,-19 15-1 0 0,13-11-6 0 0,10-9 6 0 0,7-5-19 0 0,1-1 0 0 0,-1 1-1 0 0,0-1 1 0 0,0 1-1 0 0,0-1 1 0 0,0 1-1 0 0,1-1 1 0 0,-1 1-1 0 0,0-1 1 0 0,0 1 0 0 0,1-1-1 0 0,-1 1 1 0 0,0-1-1 0 0,1 0 1 0 0,-1 1-1 0 0,1-1 1 0 0,-1 0-1 0 0,0 1 1 0 0,1-1 0 0 0,0 1-1 0 0,-1-1-2 0 0,6 3 21 0 0,0 0 0 0 0,0 0 0 0 0,0-1 0 0 0,0 1 0 0 0,0-1 0 0 0,1 0 0 0 0,-1-1 0 0 0,1 0 0 0 0,0 0-1 0 0,7 0 1 0 0,13 2 91 0 0,116 29-375 0 0,-111-27-1610 0 0,-11-4-3456 0 0,-4-1-1273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00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8287 0 0,'-1'2'382'0'0,"-3"3"-275"0"0,0-1 0 0 0,1 1 0 0 0,0 1 1 0 0,0-1-1 0 0,0 0 0 0 0,0 1 0 0 0,1-1 1 0 0,-3 10-1 0 0,5-11 262 0 0,-1 1 0 0 0,1-1 0 0 0,-1 1 0 0 0,1-1 1 0 0,0 1-1 0 0,1-1 0 0 0,-1 0 0 0 0,1 1 0 0 0,0-1 0 0 0,0 1 0 0 0,0-1 0 0 0,4 8 1 0 0,24 45 764 0 0,2 0 1 0 0,46 60 0 0 0,13 25 899 0 0,-76-118-1432 0 0,-1 1 0 0 0,-1 0 0 0 0,-2 1 0 0 0,15 54 0 0 0,-21-65-465 0 0,-2 0 1 0 0,0 0-1 0 0,-1 0 0 0 0,0 0 0 0 0,-1 1 0 0 0,-1-1 0 0 0,-1 0 0 0 0,0 0 1 0 0,-1 0-1 0 0,-8 27 0 0 0,0-14-150 0 0,-1 0 1 0 0,-1-1 0 0 0,-2-1-1 0 0,0 0 1 0 0,-2-1 0 0 0,-30 36-1 0 0,6-10-1202 0 0,32-38-782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0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11055 0 0,'0'0'8906'0'0,"2"2"-8445"0"0,-1-1-325 0 0,1 1 1 0 0,0 0-1 0 0,0-1 1 0 0,1 1-1 0 0,-1-1 0 0 0,0 0 1 0 0,0 0-1 0 0,1 0 1 0 0,-1 0-1 0 0,0 0 1 0 0,1-1-1 0 0,-1 1 0 0 0,1 0 1 0 0,-1-1-1 0 0,1 0 1 0 0,0 0-1 0 0,3 0 1 0 0,9 0 442 0 0,27-5 0 0 0,-30 3-304 0 0,215-28 1988 0 0,-225 29-2446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06:18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9 302 6447 0 0,'0'0'800'0'0,"0"-2"-105"0"0,-6-53 2806 0 0,6 53-3121 0 0,-1-10 47 0 0,0 8-179 0 0,0-3 682 0 0,6 19-367 0 0,3 12-580 0 0,-8-22 1 0 0,4 5-4 0 0,3 4 9 0 0,-5-10 40 0 0,0 0-1 0 0,-1 0 1 0 0,1 0 0 0 0,0 0-1 0 0,0 0 1 0 0,0 0-1 0 0,-1 0 1 0 0,1-1-1 0 0,0 1 1 0 0,0-1 0 0 0,0 0-1 0 0,0 1 1 0 0,0-1-1 0 0,0 0 1 0 0,0 0-1 0 0,0 0 1 0 0,0 0 0 0 0,4-1-1 0 0,5-2 262 0 0,0 1 1 0 0,12-5-1 0 0,-15 4-137 0 0,-3 1-70 0 0,24-7 421 0 0,50-10-1 0 0,-69 18-505 0 0,1 0 1 0 0,-1 0 0 0 0,0 1 0 0 0,0 1 0 0 0,0-1-1 0 0,1 1 1 0 0,-1 1 0 0 0,19 6 0 0 0,34 16-407 0 0,-41-14 81 0 0,47 13 0 0 0,-53-21 384 0 0,-1 0 1 0 0,1-1-1 0 0,0-1 0 0 0,0 0 0 0 0,-1-2 1 0 0,1 1-1 0 0,16-5 0 0 0,9-1 53 0 0,-14 3 144 0 0,-21 2-243 0 0,1 1-1 0 0,-1 0 1 0 0,0 0 0 0 0,0 1-1 0 0,0 0 1 0 0,1 0-1 0 0,-1 0 1 0 0,0 1 0 0 0,0 0-1 0 0,0 0 1 0 0,0 1 0 0 0,8 2-1 0 0,-4-1-10 0 0,0 0 0 0 0,15 8 0 0 0,12 5 0 0 0,-28-13 14 0 0,1 0 0 0 0,0 0 0 0 0,0-1 0 0 0,0 0 0 0 0,0-1 0 0 0,0 0 0 0 0,1-1 0 0 0,-1 0 1 0 0,0 0-1 0 0,19-4 0 0 0,-7-1 50 0 0,-1-1 0 0 0,-1 0 1 0 0,1-2-1 0 0,20-11 0 0 0,-26 12-42 0 0,-1 1-1 0 0,2 0 1 0 0,18-5-1 0 0,-28 10-15 0 0,1 0 0 0 0,-1 0 0 0 0,0 1 0 0 0,0-1 1 0 0,0 1-1 0 0,0 1 0 0 0,1-1 0 0 0,-1 1 0 0 0,0 0 0 0 0,0 0 0 0 0,9 4 0 0 0,-1 2 10 0 0,1 0 0 0 0,-1 1 0 0 0,-1 1 1 0 0,0 0-1 0 0,0 1 0 0 0,23 22 0 0 0,-5-4 42 0 0,-21-20-48 0 0,2-1-10 0 0,-9-7 13 0 0,0 1 0 0 0,0-1 0 0 0,0 1 0 0 0,0-1 0 0 0,1 0 0 0 0,-1 0 0 0 0,0-1 0 0 0,0 1 0 0 0,0 0 0 0 0,0-1 0 0 0,0 0 0 0 0,0 0 0 0 0,0 0 1 0 0,0 0-1 0 0,-1 0 0 0 0,1-1 0 0 0,0 1 0 0 0,-1-1 0 0 0,1 0 0 0 0,-1 1 0 0 0,1-1 0 0 0,-1 0 0 0 0,3-3 0 0 0,4-6 120 0 0,0 0 0 0 0,-1 0 1 0 0,14-24-1 0 0,-3 4 29 0 0,-1 7 494 0 0,-17 23-304 0 0,-13-6-277 0 0,-20-8-22 0 0,8 4-11 0 0,18 8-21 0 0,0 1 0 0 0,-1-1 0 0 0,1 0 0 0 0,0-1 0 0 0,-5-4 0 0 0,0-2 235 0 0,0 0 0 0 0,1-1 0 0 0,0 0 0 0 0,-8-13 0 0 0,1 4-53 0 0,13 16-186 0 0,0 0-15 0 0,0 0 0 0 0,0 0 0 0 0,0 0 0 0 0,0 0 0 0 0,-1 1 0 0 0,-4-4 0 0 0,-3 0-4 0 0,8 3 3 0 0,-5-2 7 0 0,1 0 1 0 0,-1 1 0 0 0,0 0 0 0 0,-1 0 0 0 0,-11-4 0 0 0,15 7-3 0 0,1 0-5 0 0,0 0 0 0 0,0 0 0 0 0,-1 1-1 0 0,-8-1 1 0 0,0-1-1 0 0,0 0 0 0 0,-4-1 39 0 0,16 2-12 0 0,0 1-2 0 0,0 0 611 0 0,3 3-827 0 0,46 92-126 0 0,-37-77 251 0 0,0 0-1 0 0,2-1 1 0 0,17 21 0 0 0,-21-30 40 0 0,1 0 0 0 0,-1 0 0 0 0,1-1 0 0 0,0 0 1 0 0,1 0-1 0 0,-1-1 0 0 0,1 0 0 0 0,12 4 1 0 0,10 1 0 0 0,43 10 0 0 0,-19-8 25 0 0,-20-6 0 0 0,1 2 0 0 0,-2 2 0 0 0,68 28 0 0 0,-94-33-19 0 0,-1-1 1 0 0,1 2-1 0 0,-1-1 0 0 0,-1 1 0 0 0,1 0 0 0 0,-1 1 0 0 0,0 0 0 0 0,9 12 1 0 0,-1 2-224 0 0,-2 0 1 0 0,17 35 0 0 0,-29-52 149 0 0,3 6 48 0 0,-3-8 313 0 0,6-14 14 0 0,-5 7-212 0 0,-1 1-1 0 0,1-1 1 0 0,-1 1 0 0 0,0-1-1 0 0,0 0 1 0 0,-1 0 0 0 0,1 1 0 0 0,-1-1-1 0 0,0 0 1 0 0,0 0 0 0 0,-2-6-1 0 0,1 0 76 0 0,-1 0-1 0 0,-1 1 0 0 0,-7-21 0 0 0,9 29-134 0 0,0 1 0 0 0,0-1 0 0 0,0 0 0 0 0,0 0 0 0 0,0 0 0 0 0,-1 1 0 0 0,1-1 0 0 0,0 0 0 0 0,-1 1 0 0 0,0 0 0 0 0,1-1 1 0 0,-1 1-1 0 0,0 0 0 0 0,1 0 0 0 0,-1 0 0 0 0,-2-1 0 0 0,0 0 26 0 0,1 1 0 0 0,-1 0 0 0 0,0 0 0 0 0,1 1 0 0 0,-1-1 1 0 0,0 1-1 0 0,1 0 0 0 0,-7 0 0 0 0,0 1 29 0 0,1 1 0 0 0,-1 0 0 0 0,0 0 0 0 0,1 1 0 0 0,0 0 0 0 0,-11 5 0 0 0,-97 37-118 0 0,39-16 24 0 0,34-13 31 0 0,-22 10-2 0 0,57-22-5 0 0,1 0 0 0 0,0 1 0 0 0,1 0-1 0 0,-1 0 1 0 0,-11 12 0 0 0,12-9-89 0 0,0 0 0 0 0,1 0 1 0 0,0 0-1 0 0,0 1 0 0 0,1 0 0 0 0,0 0 0 0 0,1 1 1 0 0,-1-1-1 0 0,2 1 0 0 0,0 0 0 0 0,-4 20 1 0 0,5-15-565 0 0,0 0 0 0 0,1 28 0 0 0,1-25-2548 0 0,8 36 1 0 0,-5-36-2474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0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14887 0 0,'0'2'680'0'0,"-3"7"-367"0"0,0 1-1 0 0,1-1 0 0 0,1 1 1 0 0,-1 0-1 0 0,2 0 0 0 0,0 19 0 0 0,0-23 419 0 0,1 0 1 0 0,0-1-1 0 0,1 1 0 0 0,2 8 0 0 0,-3-12-585 0 0,-1-1 0 0 0,1 1 0 0 0,0 0 0 0 0,0 0 1 0 0,1-1-1 0 0,-1 1 0 0 0,0 0 0 0 0,0-1 0 0 0,1 1 1 0 0,-1-1-1 0 0,1 0 0 0 0,-1 0 0 0 0,1 1 1 0 0,0-1-1 0 0,2 1 0 0 0,0 0-1 0 0,-1-1 0 0 0,1 0 0 0 0,-1 0 0 0 0,1 0 0 0 0,-1 0 0 0 0,1-1 0 0 0,7 1 0 0 0,3-2 81 0 0,0 0 0 0 0,-1-1 1 0 0,22-5-1 0 0,-32 6-157 0 0,49-14 457 0 0,75-32 0 0 0,23-8-3314 0 0,-130 50 155 0 0,-5 2-5313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0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 10911 0 0,'0'0'987'0'0,"2"-2"-684"0"0,-2 2-179 0 0,0-1 1 0 0,0 1 0 0 0,0 0 0 0 0,0 0-1 0 0,0 0 1 0 0,0-1 0 0 0,0 1-1 0 0,0 0 1 0 0,0 0 0 0 0,0 0 0 0 0,1-1-1 0 0,-1 1 1 0 0,0 0 0 0 0,0 0-1 0 0,0 0 1 0 0,0 0 0 0 0,0 0-1 0 0,1-1 1 0 0,-1 1 0 0 0,0 0 0 0 0,0 0-1 0 0,0 0 1 0 0,0 0 0 0 0,1 0-1 0 0,-1 0 1 0 0,0 0 0 0 0,0 0 0 0 0,0 0-1 0 0,1 0 1 0 0,-1-1 0 0 0,0 1-1 0 0,0 0 1 0 0,1 0 0 0 0,-1 0 0 0 0,0 0-1 0 0,0 0 1 0 0,0 1 0 0 0,1-1-1 0 0,-1 0 1 0 0,0 0 0 0 0,0 0 0 0 0,0 0-1 0 0,1 0 1 0 0,2 11 936 0 0,-2 22-1163 0 0,-6 48 645 0 0,1-31-366 0 0,2 1 0 0 0,6 54 0 0 0,-2-71-107 0 0,-1 0 1 0 0,-4 52 0 0 0,1-67-46 0 0,-2-1-1 0 0,0 0 1 0 0,-7 23 0 0 0,5-24 14 0 0,4-9-27 0 0,3-7 14 0 0,1-3 7 0 0,30-29-640 0 0,-17 14-161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0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71 4607 0 0,'-2'1'208'0'0,"-54"31"124"0"0,30-21 9448 0 0,27-13-9619 0 0,0 1 1 0 0,0-1-1 0 0,1 0 0 0 0,-1 0 0 0 0,1 1 1 0 0,-1-1-1 0 0,1 0 0 0 0,0 1 0 0 0,-1 0 0 0 0,5-3 1 0 0,-4 3-16 0 0,21-17 498 0 0,-4 4-201 0 0,0 0 1 0 0,25-12-1 0 0,-36 22-301 0 0,-1 1-1 0 0,1 0 0 0 0,0 0 0 0 0,0 1 1 0 0,0 0-1 0 0,0 0 0 0 0,1 1 0 0 0,-1 0 1 0 0,0 1-1 0 0,9 0 0 0 0,-13 0-24 0 0,0 0 0 0 0,0 0 0 0 0,0 1 0 0 0,0 0 0 0 0,0 0 0 0 0,0 0 0 0 0,0 0 0 0 0,-1 0-1 0 0,1 1 1 0 0,0 0 0 0 0,-1 0 0 0 0,6 4 0 0 0,-6-5-2 0 0,-3 1-57 0 0,1-1-48 0 0,3 16 86 0 0,-5-7-8 0 0,0-8-74 0 0,0 1 0 0 0,1-1 0 0 0,-1 0 0 0 0,0 0 0 0 0,-1 0 0 0 0,1 0 0 0 0,0 0-1 0 0,-3 4 1 0 0,-26 20 67 0 0,27-24-78 0 0,-8 8-3 0 0,0 1 0 0 0,0 0 0 0 0,-9 14 0 0 0,1-2 0 0 0,9-11 0 0 0,0 1 0 0 0,-12 23 0 0 0,17-28 0 0 0,3-6-1 0 0,0 0 0 0 0,0 1 0 0 0,1-1-1 0 0,0 0 1 0 0,-1 1 0 0 0,1-1 0 0 0,0 1 0 0 0,-1 3-1 0 0,0 4-40 0 0,3 1 31 0 0,3-2 11 0 0,-1-5 25 0 0,0-1 0 0 0,0 0-1 0 0,1-1 1 0 0,-1 1 0 0 0,1 0 0 0 0,-1-1-1 0 0,1 0 1 0 0,0 0 0 0 0,0 0-1 0 0,0 0 1 0 0,0-1 0 0 0,0 1 0 0 0,0-1-1 0 0,0 0 1 0 0,0 0 0 0 0,1-1 0 0 0,-1 1-1 0 0,0-1 1 0 0,9 0 0 0 0,9-3 91 0 0,-1-1 0 0 0,23-6 0 0 0,-23 4-36 0 0,1 2 1 0 0,28-4-1 0 0,-33 7-73 0 0,-8 0-6 0 0,-2-2-64 0 0,-7 3 29 0 0,0-1 0 0 0,0 1 0 0 0,0 0-1 0 0,0 0 1 0 0,1 0 0 0 0,-1 0 0 0 0,0 0-1 0 0,0 0 1 0 0,0 0 0 0 0,0 0 0 0 0,1 0-1 0 0,-1 0 1 0 0,0 0 0 0 0,0 0 0 0 0,0 0-1 0 0,0-1 1 0 0,1 1 0 0 0,-1 0 0 0 0,0 0-1 0 0,0 1 1 0 0,0-1 0 0 0,0 0 0 0 0,1 0-1 0 0,-1 0 1 0 0,0 0 0 0 0,0 0 0 0 0,0 0-1 0 0,0 0 1 0 0,1 0 0 0 0,-1 0 0 0 0,0 0-1 0 0,0 0 1 0 0,0 0 0 0 0,0 0-1 0 0,1 1 1 0 0,-2 5-1064 0 0,0-5 1316 0 0,1 1-526 0 0,24 12-8154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04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94 2303 0 0,'84'-59'1616'0'0,"-33"25"9419"0"0,-51 37-10456 0 0,0 0-451 0 0,0 0 0 0 0,0 1 0 0 0,0-1 0 0 0,-1 0-1 0 0,1 0 1 0 0,-1 0 0 0 0,0 0 0 0 0,0 0 0 0 0,0 0 0 0 0,0 0 0 0 0,0 0 0 0 0,-2 3 0 0 0,-3 3 428 0 0,1-1 0 0 0,-14 15 1 0 0,-71 63 1040 0 0,26-27-1257 0 0,49-44-312 0 0,-115 121 29 0 0,117-122-55 0 0,2 1 1 0 0,0 0-1 0 0,0 1 0 0 0,2 0 1 0 0,0 0-1 0 0,-8 20 0 0 0,14-30 28 0 0,1 0 1 0 0,0 1-1 0 0,1-1 0 0 0,-1 0 1 0 0,1 0-1 0 0,0 1 0 0 0,1-1 1 0 0,0 0-1 0 0,0 1 0 0 0,0-1 1 0 0,1 1-1 0 0,0-1 0 0 0,0 0 0 0 0,0 0 1 0 0,1 1-1 0 0,0-1 0 0 0,0 0 1 0 0,0 0-1 0 0,1-1 0 0 0,0 1 1 0 0,5 7-1 0 0,2 0 176 0 0,1 0 0 0 0,0-1-1 0 0,1-1 1 0 0,23 18 0 0 0,-25-21-172 0 0,0-2 0 0 0,0 1 0 0 0,1-1 0 0 0,0-1 0 0 0,0 0 0 0 0,1 0 0 0 0,12 2 0 0 0,-18-6-448 0 0,-1 0 0 0 0,1-1 0 0 0,0 1 0 0 0,0-1 0 0 0,0-1 0 0 0,0 1 0 0 0,-1-1 0 0 0,1 0 0 0 0,0-1 0 0 0,10-3 0 0 0,-2-2-6368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04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5063 0 0,'0'0'14634'0'0,"0"3"-14088"0"0,-3 19 873 0 0,2-20-978 0 0,1 1-26 0 0,0 11 74 0 0,-5 26 0 0 0,1-10-202 0 0,1 0-218 0 0,3-30-98 0 0,0 1-1 0 0,0-1 0 0 0,-1 0 0 0 0,1 1 0 0 0,0-1 0 0 0,0 1 0 0 0,0-1 0 0 0,0 1 0 0 0,0-1 1 0 0,0 0-1 0 0,0 1 0 0 0,0-1 0 0 0,1 1 0 0 0,-1-1 0 0 0,0 1 0 0 0,0-1 0 0 0,0 0 1 0 0,0 1-1 0 0,0-1 0 0 0,1 0 0 0 0,-1 1 0 0 0,0-1 0 0 0,0 1 0 0 0,1-1 0 0 0,-1 0 0 0 0,0 1 1 0 0,0-1-1 0 0,1 0 0 0 0,-1 0 0 0 0,0 1 0 0 0,1-1 0 0 0,-1 0 0 0 0,1 0 0 0 0,-1 0 0 0 0,0 1 1 0 0,1-1-1 0 0,-1 0 0 0 0,1 0 0 0 0,2 0-188 0 0,-1 0 0 0 0,0-1 1 0 0,0 1-1 0 0,0-1 0 0 0,1 1 0 0 0,-1-1 0 0 0,2-1 1 0 0,8-3-3205 0 0,21-12 0 0 0,-7 0-2680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0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82 120 4143 0 0,'-6'-8'14768'0'0,"7"7"-14517"0"0,9-10 2460 0 0,25-13-4096 0 0,-30 21 2367 0 0,20-12-511 0 0,0 1 0 0 0,29-11 0 0 0,-45 22-339 0 0,1-1 0 0 0,-1 1 0 0 0,1 1 0 0 0,0 0 0 0 0,0 0 0 0 0,0 1 0 0 0,0 0 0 0 0,0 0 0 0 0,13 2 0 0 0,-23-1-124 0 0,1 1 0 0 0,-1-1 0 0 0,1 0 0 0 0,0 1-1 0 0,-1-1 1 0 0,1 0 0 0 0,-1 1 0 0 0,1-1 0 0 0,-1 1 0 0 0,1-1 0 0 0,-1 1-1 0 0,1-1 1 0 0,-1 1 0 0 0,0-1 0 0 0,1 1 0 0 0,-1-1 0 0 0,0 1 0 0 0,1 0-1 0 0,-1-1 1 0 0,0 1 0 0 0,0 0 0 0 0,1 0 0 0 0,-1 0 14 0 0,1 3-8 0 0,0-1 0 0 0,0 0 0 0 0,0 1 0 0 0,0-1 0 0 0,-1 1 0 0 0,0 0 0 0 0,1-1 0 0 0,-1 1 0 0 0,-1-1 0 0 0,1 1 1 0 0,0-1-1 0 0,-1 1 0 0 0,0-1 0 0 0,0 1 0 0 0,0-1 0 0 0,0 1 0 0 0,0-1 0 0 0,-1 0 0 0 0,-2 5 0 0 0,-3 4 8 0 0,-1 0 0 0 0,0-1 0 0 0,-15 16 0 0 0,-5 1 22 0 0,-1-1 0 0 0,-44 31 1 0 0,39-33-124 0 0,-54 54 0 0 0,79-70 18 0 0,5-5 13 0 0,0 1 1 0 0,0 0-1 0 0,0 0 0 0 0,1 0 1 0 0,-6 9-1 0 0,4-2-20 0 0,1 1 15 0 0,3 0 42 0 0,6-1 11 0 0,4-1 17 0 0,-6-8 16 0 0,0-1-1 0 0,0 1 0 0 0,1-1 0 0 0,-1 0 0 0 0,1 0 1 0 0,0-1-1 0 0,-1 1 0 0 0,1 0 0 0 0,0-1 0 0 0,0 0 0 0 0,0 0 1 0 0,0 0-1 0 0,0-1 0 0 0,0 0 0 0 0,4 1 0 0 0,9-1 36 0 0,-1-1 0 0 0,23-4 0 0 0,-25 3-104 0 0,6 0-305 0 0,1-2 0 0 0,-1-1 1 0 0,24-8-1 0 0,-34 9-419 0 0,-1 0 1 0 0,0 0 0 0 0,0-1 0 0 0,0 0 0 0 0,0-1 0 0 0,-1 0 0 0 0,0 0-1 0 0,11-12 1 0 0,-4 2-609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0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78 4143 0 0,'13'-10'-571'0'0,"28"-20"3446"0"0,-29 22 10 0 0,0 0-1 0 0,1 1 1 0 0,16-7 4957 0 0,-40 19-7329 0 0,-210 74-66 0 0,205-74-534 0 0,-30 5 0 0 0,40-10 63 0 0,0 1 0 0 0,0-1-1 0 0,0 1 1 0 0,0-2 0 0 0,1 1 0 0 0,-1-1 0 0 0,0 0-1 0 0,-6-1 1 0 0,10 1-64 0 0,-22-4-1029 0 0,16 6 1095 0 0,0 1-1 0 0,-1 0 1 0 0,1 0 0 0 0,0 0 0 0 0,0 1 0 0 0,0 0-1 0 0,-8 5 1 0 0,-7 3-32 0 0,5-4 29 0 0,0 2 0 0 0,-24 15 0 0 0,33-17 25 0 0,1 1 0 0 0,8-8 1 0 0,-1 1 0 0 0,1-1-1 0 0,0 1 1 0 0,-1-1 0 0 0,1 0 0 0 0,0 1 0 0 0,0-1-1 0 0,-1 1 1 0 0,1-1 0 0 0,0 1 0 0 0,0-1-1 0 0,0 1 1 0 0,-1-1 0 0 0,1 0 0 0 0,0 1 0 0 0,0-1-1 0 0,0 1 1 0 0,0 0 0 0 0,4 11 68 0 0,-3-9-1 0 0,10 4 82 0 0,-7-4-108 0 0,8 2 82 0 0,0 0-1 0 0,1-1 1 0 0,0 0-1 0 0,25 3 1 0 0,1 1 58 0 0,-6 3-118 0 0,6 5-21 0 0,0 1-1 0 0,69 43 1 0 0,-15-4 637 0 0,-91-55-592 0 0,-2 0-84 0 0,0-1 1 0 0,0 0-1 0 0,0 0 0 0 0,0 1 1 0 0,0-1-1 0 0,0 0 0 0 0,1 0 1 0 0,-1 0-1 0 0,0 1 0 0 0,0-1 1 0 0,0 0-1 0 0,0 0 0 0 0,0 0 1 0 0,0 0-1 0 0,0 1 0 0 0,1-1 1 0 0,-1 0-1 0 0,0 0 0 0 0,0 0 1 0 0,0 0-1 0 0,0 1 0 0 0,1-1 1 0 0,-1 0-1 0 0,0 0 0 0 0,0 0 1 0 0,0 0-1 0 0,1 0 0 0 0,-1 0 1 0 0,0 0 1 0 0,1 0 0 0 0,-1 1 0 0 0,0-1 0 0 0,1 0 0 0 0,-1 0 0 0 0,0 0 0 0 0,0 0 0 0 0,1 0 0 0 0,-1 1 0 0 0,0-1 0 0 0,0 0 0 0 0,0 0 0 0 0,1 1 0 0 0,-1-1 0 0 0,0 0 1 0 0,0 0-1 0 0,0 1 0 0 0,0-1 0 0 0,1 0 0 0 0,-1 0 0 0 0,0 1 0 0 0,0-1 0 0 0,0 0 0 0 0,0 0 0 0 0,0 1 0 0 0,0-1 0 0 0,0 0 0 0 0,0 1 0 0 0,0-1 0 0 0,0 0 0 0 0,0 1 0 0 0,0-1 0 0 0,0 0 0 0 0,0 1 0 0 0,-1 2-5 0 0,1 0 0 0 0,-1 1 0 0 0,0-1 0 0 0,-1 0 0 0 0,1 0 0 0 0,0 0-1 0 0,-1 0 1 0 0,0-1 0 0 0,1 1 0 0 0,-1 0 0 0 0,0 0 0 0 0,-1-1 0 0 0,1 0-1 0 0,0 1 1 0 0,-1-1 0 0 0,1 0 0 0 0,-1 0 0 0 0,0 0 0 0 0,1 0 0 0 0,-5 1 0 0 0,-7 4-2 0 0,-2 0 0 0 0,-29 9 0 0 0,19-8 0 0 0,-6 2 1 0 0,0-2 0 0 0,0-1 0 0 0,0-2 0 0 0,-56 3 0 0 0,79-8-2 0 0,0 0 0 0 0,0-1 0 0 0,0 0 0 0 0,-11-2-1 0 0,16 1-53 0 0,-1-5-146 0 0,5 6 122 0 0,0-1-1 0 0,1 1 1 0 0,-1-1 0 0 0,0 1 0 0 0,1-1 0 0 0,-1 1 0 0 0,0 0-1 0 0,1-1 1 0 0,0 1 0 0 0,-1 0 0 0 0,1-1 0 0 0,0 1-1 0 0,0 0 1 0 0,0 0 0 0 0,-1 0 0 0 0,3-2 0 0 0,19-18-1942 0 0,-22 20 1947 0 0,25-19-5150 0 0,3-2-1469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0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8287 0 0,'0'0'639'0'0,"-10"5"614"0"0,9-4-1074 0 0,0 1 0 0 0,0-1-1 0 0,0 0 1 0 0,0 1-1 0 0,0-1 1 0 0,0 1 0 0 0,0-1-1 0 0,1 1 1 0 0,-1-1-1 0 0,1 1 1 0 0,-1-1 0 0 0,1 1-1 0 0,0 0 1 0 0,-1-1 0 0 0,1 1-1 0 0,0 0 1 0 0,0-1-1 0 0,0 1 1 0 0,0 0 0 0 0,1-1-1 0 0,0 3 1 0 0,1 4 143 0 0,0-1 0 0 0,1 0 0 0 0,5 11 0 0 0,-2-4-30 0 0,6 12 250 0 0,1-1 0 0 0,0-1 0 0 0,26 33 0 0 0,58 59 1158 0 0,-73-88-974 0 0,-1 0 0 0 0,38 62 0 0 0,-51-72-491 0 0,-1 1 1 0 0,-1-1 0 0 0,0 1-1 0 0,-2 1 1 0 0,0-1 0 0 0,6 40-1 0 0,-11-42-211 0 0,0 1 0 0 0,0-1-1 0 0,-2 1 1 0 0,0-1 0 0 0,-1 0-1 0 0,-1 1 1 0 0,0-1-1 0 0,-2 0 1 0 0,0-1 0 0 0,-1 1-1 0 0,0-1 1 0 0,-1 0-1 0 0,-1 0 1 0 0,-1-1 0 0 0,0 0-1 0 0,-1-1 1 0 0,0 0-1 0 0,-1 0 1 0 0,-1-1 0 0 0,0 0-1 0 0,-1-1 1 0 0,0-1 0 0 0,-27 18-1 0 0,-80 37-1960 0 0,102-57 1261 0 0,-11 6-3173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0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6 1839 0 0,'-12'2'98'0'0,"4"-1"-4"0"0,0 1-1 0 0,0 0 1 0 0,0 1 0 0 0,0 0 0 0 0,-12 6-1 0 0,19-9 331 0 0,0 1 0 0 0,0-1 0 0 0,0 1 0 0 0,0-1 0 0 0,0 1 0 0 0,0-1 0 0 0,0 1 0 0 0,0 0-1 0 0,1 0 1 0 0,-1-1 0 0 0,0 1 0 0 0,0 0 0 0 0,0 0 0 0 0,1 0 0 0 0,-1 0 0 0 0,0 0-1 0 0,1 0 1 0 0,-1 0 0 0 0,1 0 0 0 0,0 0 0 0 0,-1 0 0 0 0,1 0 0 0 0,0 0 0 0 0,-1 0 0 0 0,1 0-1 0 0,0 0 1 0 0,0 0 0 0 0,0 1 0 0 0,0-1 0 0 0,0 0 0 0 0,0 2 0 0 0,1-1-258 0 0,0 0 0 0 0,0 0 1 0 0,0 0-1 0 0,0 0 0 0 0,0-1 1 0 0,0 1-1 0 0,0 0 0 0 0,0 0 1 0 0,1-1-1 0 0,-1 1 0 0 0,1-1 1 0 0,-1 1-1 0 0,1-1 1 0 0,0 0-1 0 0,-1 0 0 0 0,1 0 1 0 0,2 1-1 0 0,4 2 69 0 0,-1-1 1 0 0,1 0-1 0 0,0-1 0 0 0,0 0 1 0 0,0 0-1 0 0,0-1 0 0 0,1 0 1 0 0,11 0-1 0 0,69-6 834 0 0,-66 3-819 0 0,214-30 1054 0 0,-11 1-488 0 0,-160 23-754 0 0,-57 6-350 0 0,-1 0 0 0 0,0 0-1 0 0,1 0 1 0 0,-1-1 0 0 0,10-5-1 0 0,-8 0-1887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0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0,'0'0'1172'0'0,"2"4"7"0"0,17 32 1293 0 0,-1 0 1 0 0,14 44-1 0 0,-27-64-2259 0 0,0 1 0 0 0,-1-1 0 0 0,-1 1 0 0 0,-1-1 0 0 0,0 1 0 0 0,-1 0 0 0 0,-1 0 0 0 0,-2 19 1 0 0,-4 12-34 0 0,1-17-102 0 0,-2 42 0 0 0,7-72-159 0 0,0 0 1 0 0,0 0-1 0 0,1-1 1 0 0,-1 1-1 0 0,0 0 1 0 0,0 0-1 0 0,0-1 1 0 0,0 1-1 0 0,1 0 1 0 0,-1-1-1 0 0,0 1 1 0 0,1 0-1 0 0,-1-1 1 0 0,1 1-1 0 0,-1 0 1 0 0,0-1-1 0 0,1 1 1 0 0,0-1-1 0 0,-1 1 1 0 0,1-1-1 0 0,-1 1 1 0 0,1-1-1 0 0,1 1 1 0 0,8 4-6866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2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956 98 2759 0 0,'24'-13'79'0'0,"-3"2"1898"0"0,43-16-1 0 0,-50 22-743 0 0,-1 0 0 0 0,14-9 0 0 0,10-4 2127 0 0,-32 13 940 0 0,-12 9-3257 0 0,-375 209-1278 0 0,355-198 8 0 0,-1-1-1 0 0,0-2 1 0 0,0 0 0 0 0,-2-2-1 0 0,-56 12 1 0 0,78-21 171 0 0,-1 0 0 0 0,0 0-1 0 0,0 0 1 0 0,1-1 0 0 0,-1-1 0 0 0,0 1 0 0 0,1-2-1 0 0,-1 1 1 0 0,0-1 0 0 0,1 0 0 0 0,0-1 0 0 0,-1 0-1 0 0,-13-7 1 0 0,20 9 27 0 0,0 0 0 0 0,1-1 0 0 0,-1 1 0 0 0,0-1 0 0 0,1 1-1 0 0,-1-1 1 0 0,1 0 0 0 0,0 1 0 0 0,-1-1 0 0 0,1 0 0 0 0,0 0 0 0 0,0 0 0 0 0,0 0-1 0 0,1 0 1 0 0,-1 0 0 0 0,0 0 0 0 0,1 0 0 0 0,-1 0 0 0 0,1-1 0 0 0,0 1 0 0 0,0 0-1 0 0,-1 0 1 0 0,1 0 0 0 0,1-1 0 0 0,-1 1 0 0 0,0 0 0 0 0,1 0 0 0 0,-1 0 0 0 0,1 0-1 0 0,-1 0 1 0 0,1 0 0 0 0,0 0 0 0 0,0 0 0 0 0,0 0 0 0 0,0 0 0 0 0,0 0 0 0 0,1 0-1 0 0,2-2 1 0 0,1-3 21 0 0,1 0-1 0 0,0 0 0 0 0,1 1 0 0 0,0 0 1 0 0,0 0-1 0 0,0 0 0 0 0,1 1 0 0 0,-1 1 1 0 0,1-1-1 0 0,16-6 0 0 0,-9 6 10 0 0,-6 2-25 0 0,0 0-1 0 0,16-3 1 0 0,-24 5 24 0 0,-1 1 0 0 0,1 0 0 0 0,0 0 0 0 0,-1 0 0 0 0,1 0 0 0 0,-1 0 0 0 0,1 0 0 0 0,0 0 0 0 0,-1 0 0 0 0,1 0 0 0 0,0 0 0 0 0,-1 0 0 0 0,1 0 0 0 0,0 0 0 0 0,-1 1 0 0 0,1-1 0 0 0,0 1 1 0 0,0 0 1 0 0,0 1-1 0 0,0-1 0 0 0,0 0 0 0 0,-1 0 0 0 0,1 1 0 0 0,-1-1 0 0 0,1 0 0 0 0,-1 1 1 0 0,1-1-1 0 0,-1 0 0 0 0,0 1 0 0 0,1-1 0 0 0,-1 1 0 0 0,0-1 0 0 0,0 0 0 0 0,0 1 1 0 0,0-1-1 0 0,-1 1 0 0 0,1-1 0 0 0,0 0 0 0 0,0 1 0 0 0,-2 1 0 0 0,-11 36 38 0 0,12-37-41 0 0,-16 38 34 0 0,-2-2 0 0 0,-30 46 0 0 0,-57 66 134 0 0,30-44-58 0 0,-148 192 50 0 0,170-237-83 0 0,51-57-32 0 0,-2 3-22 0 0,4-5 106 0 0,3-5-49 0 0,9-9 89 0 0,1 1 1 0 0,0 0-1 0 0,1 1 0 0 0,0 0 0 0 0,0 1 0 0 0,1 1 0 0 0,0 0 0 0 0,1 1 1 0 0,-1 0-1 0 0,2 1 0 0 0,-1 1 0 0 0,18-4 0 0 0,-1 2 209 0 0,0 2 1 0 0,0 2-1 0 0,0 0 0 0 0,0 2 1 0 0,40 5-1 0 0,-49-3-328 0 0,0 0 1 0 0,1-1-1 0 0,41-7 0 0 0,-53 5-74 0 0,-10 1-114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0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235 121 1375 0 0,'-12'5'34'0'0,"3"-2"52"0"0,1 0-1 0 0,-1 0 1 0 0,-16 3 7553 0 0,26-7-7505 0 0,0 1 1 0 0,0 0 0 0 0,0-1-1 0 0,0 1 1 0 0,0-1 0 0 0,0 1-1 0 0,-1-1 1 0 0,1 1 0 0 0,0-1-1 0 0,0 1 1 0 0,1-3 0 0 0,3 0 182 0 0,30-16 689 0 0,1 3 1 0 0,1 1-1 0 0,64-18 0 0 0,-51 20 67 0 0,0 1-1 0 0,1 3 0 0 0,58-3 1 0 0,-103 12-861 0 0,0 0 0 0 0,1 0 0 0 0,-1 0 0 0 0,0 1 0 0 0,0 0 0 0 0,0 0 0 0 0,0 0 1 0 0,9 4-1 0 0,-13-4-182 0 0,0-1 1 0 0,-1 1-1 0 0,1 0 1 0 0,-1 0 0 0 0,1 0-1 0 0,-1 0 1 0 0,1 0-1 0 0,-1 0 1 0 0,0 0 0 0 0,1 1-1 0 0,-1-1 1 0 0,0 0-1 0 0,0 1 1 0 0,0-1 0 0 0,0 1-1 0 0,0-1 1 0 0,-1 1-1 0 0,1 0 1 0 0,0-1 0 0 0,-1 1-1 0 0,1 0 1 0 0,-1-1-1 0 0,1 1 1 0 0,-1 0-1 0 0,0 0 1 0 0,0-1 0 0 0,0 1-1 0 0,0 0 1 0 0,0 0-1 0 0,0-1 1 0 0,0 1 0 0 0,-1 0-1 0 0,0 3 1 0 0,-2 3-35 0 0,0 0 0 0 0,0-1 0 0 0,-1 1 0 0 0,0-1 0 0 0,-1 1 0 0 0,1-1 1 0 0,-1 0-1 0 0,-1-1 0 0 0,1 1 0 0 0,-1-1 0 0 0,-1 0 0 0 0,-12 10 0 0 0,-2-2-9 0 0,0 0 0 0 0,-1-1 0 0 0,-26 11 0 0 0,-90 32 7 0 0,-16 8 26 0 0,132-53-76 0 0,1 1 1 0 0,1 1-1 0 0,0 0 1 0 0,-35 32-1 0 0,30-21-81 0 0,9-11 68 0 0,1 1 0 0 0,1 1 0 0 0,1 0 0 0 0,-14 20 0 0 0,11-11 55 0 0,11-15 28 0 0,5-8-1 0 0,0-1 1 0 0,0 1-1 0 0,0-1 1 0 0,0 1 0 0 0,0-1-1 0 0,0 1 1 0 0,0-1 0 0 0,0 1-1 0 0,1-1 1 0 0,-1 1 0 0 0,0-1-1 0 0,0 1 1 0 0,0-1 0 0 0,1 0-1 0 0,-1 1 1 0 0,0-1 0 0 0,0 1-1 0 0,1-1 1 0 0,-1 1 0 0 0,0-1-1 0 0,1 0 1 0 0,-1 1 0 0 0,0-1-1 0 0,1 0 1 0 0,-1 1 0 0 0,1-1-1 0 0,-1 0 1 0 0,0 0-1 0 0,1 1 1 0 0,-1-1 0 0 0,1 0-1 0 0,0 0 1 0 0,13 6 220 0 0,-14-6-236 0 0,9 2 98 0 0,-1-1-1 0 0,1 0 0 0 0,0 0 1 0 0,0-1-1 0 0,0 0 0 0 0,0-1 1 0 0,13-2-1 0 0,-7 1 21 0 0,248-35 1188 0 0,-32 4 332 0 0,-198 30-1440 0 0,-31 3-135 0 0,-12 1-5823 0 0,8-1 4056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0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24 11631 0 0,'-1'0'531'0'0,"-22"4"53"0"0,-26 8 3120 0 0,60-14-2867 0 0,68-15 1273 0 0,-58 11-1564 0 0,-1 2 1 0 0,1 0 0 0 0,38-2-1 0 0,-37 9 3 0 0,-20-3-298 0 0,-1 2-156 0 0,0 1-93 0 0,0 0 0 0 0,0 0 0 0 0,0 0 0 0 0,0 0-1 0 0,-1 0 1 0 0,1 0 0 0 0,-1 0 0 0 0,0 0 0 0 0,0 0 0 0 0,0 0 0 0 0,0 0 0 0 0,-1 0 0 0 0,1 0 0 0 0,-2 4 0 0 0,0-2-1 0 0,0 0-1 0 0,0 0 1 0 0,-1 0 0 0 0,1 0 0 0 0,-1-1 0 0 0,0 1 0 0 0,-6 6 0 0 0,-5 3-4 0 0,-1 0 1 0 0,0-2-1 0 0,-25 18 1 0 0,30-23 1 0 0,-41 22 1 0 0,41-24 0 0 0,1 0 0 0 0,0 0 0 0 0,0 0 0 0 0,1 1 0 0 0,-1 1 0 0 0,1-1 0 0 0,0 2 0 0 0,-6 7 0 0 0,8-9 19 0 0,1 1 0 0 0,0 0 0 0 0,0 0-1 0 0,1 0 1 0 0,0 1 0 0 0,0-1 0 0 0,1 1 0 0 0,-4 12-1 0 0,7-18 13 0 0,0-1 0 0 0,0 1-1 0 0,0-1 1 0 0,0 1-1 0 0,0-1 1 0 0,1 1-1 0 0,-1-1 1 0 0,0 0-1 0 0,1 1 1 0 0,-1-1-1 0 0,1 1 1 0 0,-1-1-1 0 0,1 0 1 0 0,0 0-1 0 0,0 1 1 0 0,0-1-1 0 0,0 0 1 0 0,1 2-1 0 0,1 0 14 0 0,-1-1 1 0 0,1 0-1 0 0,0 1 0 0 0,0-1 1 0 0,5 3-1 0 0,1-2 56 0 0,1 0 1 0 0,-1 0 0 0 0,0-1-1 0 0,1 0 1 0 0,-1-1 0 0 0,1 0-1 0 0,0 0 1 0 0,9-1 0 0 0,-5 0-31 0 0,29-1 48 0 0,-1-2 0 0 0,76-15 0 0 0,-105 15-127 0 0,112-18-1646 0 0,-71 14-6500 0 0,-39 5 1653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0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36 6447 0 0,'1'-1'298'0'0,"9"-6"-139"0"0,0 2 0 0 0,0-1 0 0 0,13-4 1 0 0,3 3 9899 0 0,-24 8-9018 0 0,5 1-634 0 0,-5-1 301 0 0,-2 1-546 0 0,-2 4-85 0 0,1 0-1 0 0,-1 0 0 0 0,-1 0 1 0 0,1 0-1 0 0,-1 0 0 0 0,0 0 1 0 0,0-1-1 0 0,-1 1 1 0 0,0-1-1 0 0,0 0 0 0 0,-7 7 1 0 0,-8 8 125 0 0,-31 22 0 0 0,37-31-187 0 0,-65 50 118 0 0,42-35-66 0 0,2 1 0 0 0,-58 60-1 0 0,70-61-31 0 0,-55 66 81 0 0,62-72-66 0 0,1 0 0 0 0,-21 42 1 0 0,31-53-4 0 0,0 1 0 0 0,0-1 1 0 0,1 1-1 0 0,0 0 0 0 0,1 1 0 0 0,0-1 0 0 0,1 0 1 0 0,-1 11-1 0 0,2-15 20 0 0,1 0 0 0 0,-1 0 1 0 0,1 0-1 0 0,0 0 0 0 0,0 0 1 0 0,1 0-1 0 0,0 0 0 0 0,0 0 0 0 0,0-1 1 0 0,1 1-1 0 0,0-1 0 0 0,0 0 0 0 0,0 0 1 0 0,0 0-1 0 0,6 5 0 0 0,2 2 88 0 0,0 0 0 0 0,1-1-1 0 0,1 0 1 0 0,0-1 0 0 0,20 12 0 0 0,-25-18-186 0 0,-1 0 0 0 0,1-1 0 0 0,0 1 0 0 0,0-2 1 0 0,0 1-1 0 0,0-1 0 0 0,0 0 0 0 0,0-1 0 0 0,1 0 1 0 0,-1 0-1 0 0,1-1 0 0 0,12-1 0 0 0,4-3-1489 0 0,0-1-3692 0 0,2-4-2112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0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11519 0 0,'0'0'8822'0'0,"2"1"-8202"0"0,3 2-433 0 0,-1-1 1 0 0,0 1-1 0 0,1 0 1 0 0,-2 0-1 0 0,1 1 1 0 0,0-1 0 0 0,-1 1-1 0 0,1 0 1 0 0,-1 0-1 0 0,0 0 1 0 0,0 0-1 0 0,-1 0 1 0 0,1 1 0 0 0,-1-1-1 0 0,0 1 1 0 0,0-1-1 0 0,-1 1 1 0 0,3 9-1 0 0,-1 5-110 0 0,1 31-26 0 0,-4-48-265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0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4143 0 0,'0'0'319'0'0,"-2"1"296"0"0,-3 7 2548 0 0,0-1 0 0 0,0 1 0 0 0,-6 13 0 0 0,5-7-1055 0 0,-6 23 0 0 0,5-8-1217 0 0,-5 49-1 0 0,10-52-741 0 0,2 0 0 0 0,2 27-1 0 0,-1-49-138 0 0,-1 0-1 0 0,1 0 0 0 0,0 0 0 0 0,0 0 0 0 0,0 0 0 0 0,0-1 0 0 0,1 1 0 0 0,0-1 0 0 0,3 6 0 0 0,-5-9-12 0 0,7 9 67 0 0,-3-6-19 0 0,0 0 0 0 0,1 0 0 0 0,-1-1 0 0 0,0 0 0 0 0,1 0-1 0 0,-1 0 1 0 0,1-1 0 0 0,8 3 0 0 0,40 2 343 0 0,-20-2-265 0 0,-12-3-114 0 0,1 0-1 0 0,31-4 1 0 0,-47 3-30 0 0,1-1-115 0 0,-1 0 0 0 0,1 0 0 0 0,-1-1-1 0 0,1 0 1 0 0,11-5 0 0 0,-3-2-2427 0 0,-2 0-3335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0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6 9215 0 0,'0'0'831'0'0,"-1"-1"-686"0"0,-2-3 1354 0 0,-14 16 3476 0 0,13-8-4777 0 0,0 0 0 0 0,1 0 0 0 0,-1 0 0 0 0,1 0 0 0 0,0 0 0 0 0,1 1 0 0 0,-1-1 0 0 0,1 1 0 0 0,0 0 0 0 0,-3 9 0 0 0,-1 8 465 0 0,-5 26 0 0 0,9-34-403 0 0,-26 114 1043 0 0,-18 114 573 0 0,45-229-1758 0 0,1-1 0 0 0,0 1 0 0 0,0 0 0 0 0,1-1 0 0 0,3 15 0 0 0,-3-23-118 0 0,0 0-1 0 0,0 0 1 0 0,0 0 0 0 0,0-1-1 0 0,1 1 1 0 0,-1 0 0 0 0,1 0 0 0 0,0-1-1 0 0,0 1 1 0 0,1-1 0 0 0,-1 0-1 0 0,1 1 1 0 0,0-1 0 0 0,0 0-1 0 0,0-1 1 0 0,0 1 0 0 0,0 0-1 0 0,0-1 1 0 0,5 3 0 0 0,-5-4-113 0 0,-1-1 1 0 0,0 1 0 0 0,0 0-1 0 0,0-1 1 0 0,1 0 0 0 0,-1 0-1 0 0,0 1 1 0 0,0-1-1 0 0,1-1 1 0 0,-1 1 0 0 0,0 0-1 0 0,0 0 1 0 0,1-1 0 0 0,-1 1-1 0 0,0-1 1 0 0,0 0 0 0 0,4-1-1 0 0,11-5-1735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0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1839 0 0,'-2'1'14194'0'0,"-13"10"-13219"0"0,1 0 0 0 0,0 0 0 0 0,-17 20 0 0 0,16-15-688 0 0,1 2 1 0 0,1 0-1 0 0,1 0 0 0 0,0 1 1 0 0,1 1-1 0 0,1 0 0 0 0,1 0 1 0 0,-10 34-1 0 0,17-46-212 0 0,0 1-1 0 0,1 0 1 0 0,0-1-1 0 0,0 1 1 0 0,0 0-1 0 0,1-1 1 0 0,1 1-1 0 0,-1 0 1 0 0,1 0-1 0 0,1-1 1 0 0,4 16-1 0 0,-4-20-10 0 0,-1 1 0 0 0,2 0 1 0 0,-1-1-1 0 0,0 1 0 0 0,1-1 0 0 0,0 0 0 0 0,0 0 0 0 0,0 0 0 0 0,0 0 0 0 0,1-1 0 0 0,-1 1 0 0 0,1-1 0 0 0,0 0 0 0 0,0 0 1 0 0,0 0-1 0 0,1-1 0 0 0,-1 0 0 0 0,1 1 0 0 0,-1-1 0 0 0,1-1 0 0 0,9 3 0 0 0,-5-2 10 0 0,0-1 0 0 0,0 0-1 0 0,0 0 1 0 0,0-1 0 0 0,0 0-1 0 0,1-1 1 0 0,-1 0 0 0 0,0 0-1 0 0,0-1 1 0 0,0 0 0 0 0,0-1-1 0 0,-1 0 1 0 0,1 0 0 0 0,13-8-1 0 0,-17 8-58 0 0,1 0-1 0 0,-1 0 0 0 0,0-1 1 0 0,-1 0-1 0 0,1 0 0 0 0,-1 0 1 0 0,1 0-1 0 0,-1-1 0 0 0,0 0 1 0 0,-1 0-1 0 0,1 0 0 0 0,-1 0 1 0 0,0 0-1 0 0,-1-1 0 0 0,1 1 1 0 0,-1-1-1 0 0,0 0 0 0 0,0 0 1 0 0,-1 0-1 0 0,1 0 0 0 0,-1 0 0 0 0,0-11 1 0 0,-2 7-8 0 0,0 0 0 0 0,0 0 0 0 0,-1 1 0 0 0,0-1 1 0 0,0 0-1 0 0,-1 1 0 0 0,-7-15 0 0 0,3 11-60 0 0,1 0 0 0 0,-2 1 0 0 0,0 0 0 0 0,-15-18 0 0 0,19 26-2 0 0,0 0 0 0 0,0 0 0 0 0,0 1 0 0 0,0-1 0 0 0,-1 1 0 0 0,0 0 1 0 0,1 1-1 0 0,-1-1 0 0 0,-6-2 0 0 0,-3 1-376 0 0,0 0 0 0 0,-15-2 0 0 0,17 4-403 0 0,0-1 0 0 0,1 0-1 0 0,-1-1 1 0 0,-13-6 0 0 0,16 5-1452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1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9671 0 0,'-8'3'313'0'0,"-2"1"-115"0"0,0 0 0 0 0,0 1 1 0 0,1 0-1 0 0,-10 6 0 0 0,11-5 578 0 0,4-3 76 0 0,0 0 0 0 0,0 0 0 0 0,0 1 0 0 0,0 0 0 0 0,-4 5 0 0 0,7-8-739 0 0,0 0 1 0 0,0 1-1 0 0,1-1 0 0 0,-1 1 1 0 0,1-1-1 0 0,-1 1 0 0 0,1-1 1 0 0,-1 1-1 0 0,1-1 0 0 0,0 1 1 0 0,-1-1-1 0 0,1 1 0 0 0,0-1 1 0 0,0 1-1 0 0,0-1 0 0 0,1 1 1 0 0,-1-1-1 0 0,0 1 0 0 0,0 0 1 0 0,1-1-1 0 0,-1 1 1 0 0,2 2-1 0 0,1 1 45 0 0,0 1 1 0 0,1-1-1 0 0,-1 1 1 0 0,1-1-1 0 0,0 0 1 0 0,0 0-1 0 0,1-1 1 0 0,0 1-1 0 0,9 6 0 0 0,6 3 274 0 0,28 14 0 0 0,-23-14-143 0 0,245 136 1786 0 0,-249-138-1797 0 0,0 1 1 0 0,-1 0-1 0 0,-1 2 1 0 0,0 0-1 0 0,-1 1 1 0 0,25 27-1 0 0,-37-36-179 0 0,-1 1 1 0 0,1 0-1 0 0,-2 0 0 0 0,1 0 0 0 0,-1 1 0 0 0,0 0 0 0 0,-1 0 0 0 0,4 12 0 0 0,-6-13-47 0 0,1-1 1 0 0,-2 1-1 0 0,1-1 0 0 0,-1 1 1 0 0,0 0-1 0 0,-1-1 0 0 0,1 1 1 0 0,-2-1-1 0 0,1 1 0 0 0,-1-1 1 0 0,-4 13-1 0 0,-3-1 25 0 0,0 0 0 0 0,-1 0 0 0 0,-1-1 0 0 0,0 0 0 0 0,-21 23 0 0 0,-77 75-89 0 0,91-98-46 0 0,-44 39-218 0 0,-17 19-648 0 0,72-69 724 0 0,6-6-28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1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0,'0'1'11572'0'0,"0"8"-6062"0"0,1-7-4482 0 0,4 1-697 0 0,0 0 1 0 0,0-1 0 0 0,0 1 0 0 0,0-1 0 0 0,0 0 0 0 0,1 0 0 0 0,-1 0 0 0 0,1-1 0 0 0,-1 0 0 0 0,12 1-1 0 0,7-1 371 0 0,30-1-1 0 0,-37-1-459 0 0,154-7 949 0 0,-98 4-9308 0 0</inkml:trace>
  <inkml:trace contextRef="#ctx0" brushRef="#br0" timeOffset="1">92 180 12007 0 0,'-7'18'547'0'0,"5"-14"-11"0"0,-3 9-323 0 0,-12 42 2122 0 0,16-53-1044 0 0,1-1-21 0 0,0 0-1116 0 0,0 0-1 0 0,0 0 1 0 0,0 0-1 0 0,0 0 1 0 0,0 0-1 0 0,1-1 1 0 0,-1 1 0 0 0,0 0-1 0 0,0 0 1 0 0,1 0-1 0 0,-1-1 1 0 0,1 1-1 0 0,-1 0 1 0 0,1 0-1 0 0,-1-1 1 0 0,1 1-1 0 0,-1 0 1 0 0,1-1-1 0 0,-1 1 1 0 0,1-1-1 0 0,0 1 1 0 0,1 0 29 0 0,0 0 0 0 0,0 0 1 0 0,0 0-1 0 0,0 0 0 0 0,0 0 0 0 0,0-1 0 0 0,-1 1 1 0 0,5-1-1 0 0,3 1 153 0 0,1-1 0 0 0,-1 0 1 0 0,10-1-1 0 0,-17 1-252 0 0,216-41 1516 0 0,-55 8-2224 0 0,-95 23-2397 0 0,-65 9 1650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1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1 376 3679 0 0,'0'-3'284'0'0,"2"-4"-113"0"0,0 0 1 0 0,-1 1-1 0 0,0-1 0 0 0,-1 0 0 0 0,0 0 0 0 0,-1-12 0 0 0,1 17 1058 0 0,2-20 9381 0 0,5 36-9042 0 0,7 27-1633 0 0,-9-12 407 0 0,-2 1-1 0 0,-1 0 0 0 0,-2 45 0 0 0,0-8-52 0 0,28 311 97 0 0,-26-359-387 0 0,0-1 0 0 0,-2 22 0 0 0,0 9-34 0 0,0-47 1761 0 0,0-4-1661 0 0,0 0 1 0 0,0 0-1 0 0,1-1 0 0 0,-1 1 0 0 0,1 0 1 0 0,0 0-1 0 0,1-3 0 0 0,2-5 109 0 0,4-18 254 0 0,1 1 0 0 0,1 1 0 0 0,1 0 0 0 0,19-30-1 0 0,66-93 263 0 0,-68 108-543 0 0,17-26 88 0 0,156-212 801 0 0,-138 202-775 0 0,152-196 52 0 0,-213 271-446 0 0,-4 5-492 0 0,-23 31-1319 0 0,1 1 0 0 0,-25 51 0 0 0,39-64 113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2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5983 0 0,'0'0'464'0'0,"3"1"-108"0"0,6 1 216 0 0,0 0 0 0 0,1-1 0 0 0,-1 0 0 0 0,0-1 0 0 0,0 0 0 0 0,0 0-1 0 0,1-1 1 0 0,10-2 0 0 0,78-21 1786 0 0,-81 18-2083 0 0,223-67 2807 0 0,-164 48-2872 0 0,-74 25-730 0 0,9-6-6820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1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76 5063 0 0,'57'-46'1010'0'0,"-21"17"12300"0"0,-38 30-12874 0 0,-14 7-197 0 0,0 1 0 0 0,1 1 0 0 0,0 0 0 0 0,1 1 0 0 0,0 0 0 0 0,-13 14 1 0 0,-71 86-11 0 0,55-56-205 0 0,-38 63 1 0 0,61-85-18 0 0,2 1 0 0 0,1 1 0 0 0,-19 56 0 0 0,33-80-6 0 0,0 1 0 0 0,0 0-1 0 0,1 0 1 0 0,0 0 0 0 0,1 0 0 0 0,1 0-1 0 0,0 0 1 0 0,2 16 0 0 0,-1-19-4 0 0,1-1 1 0 0,0 0-1 0 0,1 0 1 0 0,-1 0-1 0 0,1 0 0 0 0,1-1 1 0 0,0 1-1 0 0,0-1 1 0 0,0 0-1 0 0,1 0 1 0 0,0 0-1 0 0,11 11 0 0 0,-7-9-320 0 0,1 0 0 0 0,15 11 0 0 0,-3-8-5103 0 0,-4-6-1184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1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10679 0 0,'0'0'2542'0'0,"2"3"-1780"0"0,10 33 649 0 0,-1-3-377 0 0,2-1-1 0 0,0 0 0 0 0,27 43 0 0 0,-25-53-492 0 0,2 0 0 0 0,37 37 0 0 0,47 32 422 0 0,-41-39-545 0 0,2 2 7 0 0,-11-10-93 0 0,53 59-1 0 0,-55-50-526 0 0,-48-52 57 0 0,2-2-714 0 0,0 0 747 0 0,0 0 0 0 0,-1 0 1 0 0,1-1-1 0 0,0 0 0 0 0,-1 1 0 0 0,1-1 0 0 0,-1 0 1 0 0,0 0-1 0 0,0 0 0 0 0,1 0 0 0 0,-1-1 1 0 0,-1 1-1 0 0,1-1 0 0 0,0 1 0 0 0,-1-1 0 0 0,3-3 1 0 0,-1-2-570 0 0,0 0 1 0 0,0 0 0 0 0,-1 0-1 0 0,0 0 1 0 0,1-10 0 0 0,1-13-5517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1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65 8839 0 0,'0'-11'202'0'0,"0"8"-90"0"0,-1-1 0 0 0,1 0 0 0 0,0 0 0 0 0,-1 1 0 0 0,0-1 0 0 0,0 0 0 0 0,-2-5 0 0 0,-9-9 8320 0 0,9 20-7706 0 0,-33 33 411 0 0,-38 47 0 0 0,18-18-998 0 0,-192 201 136 0 0,161-159-77 0 0,35-41-92 0 0,49-61-105 0 0,-10 10 22 0 0,12-12-267 0 0,4-1-1894 0 0,0 1 1990 0 0,1-1 1 0 0,-1 0-1 0 0,0 0 0 0 0,1 0 1 0 0,-1 0-1 0 0,1-1 0 0 0,-1 1 1 0 0,1-1-1 0 0,0 0 0 0 0,5-1 1 0 0,3 0-65 0 0,0 0 1 0 0,0-2 0 0 0,0 1-1 0 0,-1-2 1 0 0,17-6 0 0 0,53-30-1781 0 0,-52 23 674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1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40 3679 0 0,'0'-3'167'0'0,"0"1"-110"0"0,0-2-1 0 0,-8-12 24 0 0,-1 4 4504 0 0,9 11-4202 0 0,-1 1 1 0 0,1 0 0 0 0,-1 0-1 0 0,1-1 1 0 0,-1 1 0 0 0,1 0 0 0 0,-1 0-1 0 0,1 0 1 0 0,-1 0 0 0 0,1 0-1 0 0,-1 0 1 0 0,1-1 0 0 0,-1 1 0 0 0,1 0-1 0 0,-1 1 1 0 0,0-1 0 0 0,0 0-195 0 0,0 1 0 0 0,0-1 0 0 0,1 1 1 0 0,-1-1-1 0 0,0 1 0 0 0,0-1 0 0 0,1 1 1 0 0,-1 0-1 0 0,0-1 0 0 0,1 1 0 0 0,-1 0 1 0 0,1 0-1 0 0,-2 1 0 0 0,0 2-126 0 0,0 1 1 0 0,0-1-1 0 0,1 1 0 0 0,-3 6 0 0 0,3-3 167 0 0,0 0 1 0 0,1 0-1 0 0,0 0 0 0 0,0-1 0 0 0,1 1 0 0 0,3 16 0 0 0,-1-8 70 0 0,2-1 0 0 0,8 23-1 0 0,1-11 57 0 0,0-1-1 0 0,2 0 1 0 0,1-1-1 0 0,32 36 1 0 0,22 32 413 0 0,-62-78-676 0 0,0-1 0 0 0,-1 2 0 0 0,0-1-1 0 0,9 31 1 0 0,-13-29-47 0 0,0 0 1 0 0,-1 0-1 0 0,0 1 0 0 0,-2-1 1 0 0,0 1-1 0 0,-1-1 0 0 0,-1 1 1 0 0,0-1-1 0 0,-1 0 0 0 0,-2 1 1 0 0,1-1-1 0 0,-2 0 0 0 0,0-1 1 0 0,-1 1-1 0 0,-11 21 0 0 0,-6 10-7 0 0,-2-1 0 0 0,-51 70 0 0 0,56-96-473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1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31 10135 0 0,'0'0'778'0'0,"-2"2"-506"0"0,-15 14 6664 0 0,28-7-6127 0 0,-8-8-695 0 0,-1 0 1 0 0,1-1-1 0 0,0 1 0 0 0,-1 0 1 0 0,1-1-1 0 0,0 0 1 0 0,0 1-1 0 0,0-1 1 0 0,-1 0-1 0 0,1 0 0 0 0,5-2 1 0 0,33-8 910 0 0,-23 5-677 0 0,5-1-67 0 0,88-21 1254 0 0,-86 23-1601 0 0,0 0-1 0 0,37 0 0 0 0,-59 4-427 0 0,-1 1-117 0 0,0 0 193 0 0,2 1 143 0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1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10135 0 0,'0'0'464'0'0,"-2"2"-9"0"0,-1 0-317 0 0,-11 18-99 0 0,11-15 700 0 0,1 0-1 0 0,0-1 1 0 0,0 1-1 0 0,1 0 0 0 0,-1 1 1 0 0,1-1-1 0 0,0 0 1 0 0,0 0-1 0 0,1 0 1 0 0,0 1-1 0 0,0 7 1 0 0,0-11-682 0 0,1-1 0 0 0,-1 0 1 0 0,1 0-1 0 0,-1 0 1 0 0,1 0-1 0 0,-1 0 0 0 0,1 0 1 0 0,0 0-1 0 0,-1 0 1 0 0,1 0-1 0 0,0-1 1 0 0,0 1-1 0 0,0 0 0 0 0,-1 0 1 0 0,1-1-1 0 0,2 2 1 0 0,12 8 722 0 0,-13-10-716 0 0,-1 0 0 0 0,0 1 1 0 0,0-1-1 0 0,0 0 1 0 0,0 1-1 0 0,0-1 0 0 0,0 0 1 0 0,0 0-1 0 0,1 0 1 0 0,-1 0-1 0 0,0 0 0 0 0,0 0 1 0 0,2-1-1 0 0,3 0 105 0 0,15 0 191 0 0,-1-2-1 0 0,1 0 0 0 0,-1-2 1 0 0,0 0-1 0 0,37-15 1 0 0,-11 4-125 0 0,107-29 59 0 0,-86 29-2949 0 0,-54 13-3034 0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5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31 6447 0 0,'0'0'499'0'0,"2"-1"-328"0"0,0 0-63 0 0,0 0 1 0 0,0 0 0 0 0,-1 0 0 0 0,1 0-1 0 0,0 0 1 0 0,-1 0 0 0 0,1 0 0 0 0,-1-1-1 0 0,1 1 1 0 0,-1-1 0 0 0,0 1 0 0 0,0-1-1 0 0,11-11 8962 0 0,-14 18-7809 0 0,-9 16-272 0 0,-15 28-413 0 0,-86 170 339 0 0,-26 133-795 0 0,134-340-110 0 0,0-4-21 0 0,1 1 0 0 0,0-1-1 0 0,0 1 1 0 0,1 0 0 0 0,0 0 0 0 0,1 0-1 0 0,0 0 1 0 0,1 15 0 0 0,0-22-180 0 0,2-1-38 0 0,-1 0 147 0 0,1-1-1 0 0,0 1 1 0 0,0 0 0 0 0,0 0 0 0 0,-1-1-1 0 0,1 0 1 0 0,0 1 0 0 0,0-1-1 0 0,0 0 1 0 0,0 0 0 0 0,0 0 0 0 0,0 0-1 0 0,0 0 1 0 0,0 0 0 0 0,0 0 0 0 0,-1-1-1 0 0,1 1 1 0 0,0-1 0 0 0,0 1 0 0 0,2-2-1 0 0,5-2-870 0 0,0-1-1 0 0,15-10 0 0 0,-14 8 511 0 0,22-11-1188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5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11975 0 0,'0'0'923'0'0,"-1"2"-602"0"0,-24 65 6251 0 0,21-57-6017 0 0,-1-1 0 0 0,-10 13-1 0 0,10-14-138 0 0,3-6-325 0 0,0 0-11 0 0,-4 16 129 0 0,-2 21-860 0 0,6-12-2788 0 0,5-13-4907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5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593 109 15119 0 0,'74'-74'1742'0'0,"-73"72"-1180"0"0,-1 0 177 0 0,0 1-649 0 0,0 0 0 0 0,0-1 0 0 0,0 1 0 0 0,0 0-1 0 0,0 0 1 0 0,0 0 0 0 0,0 0 0 0 0,0 0 0 0 0,-1 0 0 0 0,1 0 0 0 0,-1 0 0 0 0,1 0 0 0 0,-1 0 0 0 0,1 0 0 0 0,-1 0 0 0 0,1 0-1 0 0,-1 0 1 0 0,0 0 0 0 0,1 0 0 0 0,-1 1 0 0 0,0-1 0 0 0,0 0 0 0 0,0 1 0 0 0,0-1 0 0 0,0 0 0 0 0,0 1 0 0 0,0-1 0 0 0,0 1-1 0 0,0-1 1 0 0,0 1 0 0 0,-1-1 0 0 0,-3 0-9 0 0,0 1 0 0 0,0-1 0 0 0,0 1 0 0 0,0 0 0 0 0,-1 0-1 0 0,1 0 1 0 0,0 1 0 0 0,0 0 0 0 0,1 0 0 0 0,-1 0 0 0 0,-7 3 0 0 0,-6 4-5 0 0,-28 15-1 0 0,16-8-66 0 0,-153 65 79 0 0,49-22-112 0 0,64-31 13 0 0,68-26 1 0 0,2-1 4 0 0,-1 0 1 0 0,1 0-1 0 0,-1 0 1 0 0,1 0-1 0 0,-1 0 1 0 0,1 0-1 0 0,-1 1 1 0 0,1-1-1 0 0,-1 0 1 0 0,1 0-1 0 0,-1 1 1 0 0,1-1-1 0 0,0 0 1 0 0,-1 1-1 0 0,1-1 1 0 0,0 0-1 0 0,-1 1 0 0 0,1-1 1 0 0,0 1-1 0 0,-1-1 1 0 0,1 0-1 0 0,-1 2 1 0 0,-2 7-77 0 0,3-9 80 0 0,0 1 0 0 0,-1-1-1 0 0,1 0 1 0 0,0 0 0 0 0,0 0-1 0 0,0 0 1 0 0,0 1 0 0 0,0-1-1 0 0,0 0 1 0 0,0 0 0 0 0,0 0-1 0 0,0 0 1 0 0,0 1 0 0 0,0-1-1 0 0,0 0 1 0 0,0 0 0 0 0,0 0-1 0 0,0 0 1 0 0,0 1 0 0 0,0-1-1 0 0,1 0 1 0 0,-1 0 0 0 0,0 0-1 0 0,0 0 1 0 0,0 1 0 0 0,0-1-1 0 0,0 0 1 0 0,0 0 0 0 0,0 0-1 0 0,1 0 1 0 0,-1 0 0 0 0,0 1-1 0 0,5 5-17 0 0,0-1-1 0 0,0 1 0 0 0,1-1 1 0 0,0 0-1 0 0,0 0 1 0 0,0-1-1 0 0,0 0 1 0 0,1 0-1 0 0,0 0 1 0 0,0-1-1 0 0,0 0 0 0 0,11 3 1 0 0,13 3-39 0 0,55 8 1 0 0,-52-11 56 0 0,-19-4-20 0 0,70 16-13 0 0,-72-14 35 0 0,0 0 1 0 0,0 1 0 0 0,-1 0-1 0 0,18 11 1 0 0,-28-15-1 0 0,0 0 0 0 0,0 0 0 0 0,0 1 0 0 0,0-1 0 0 0,0 1 0 0 0,0 0 0 0 0,-1 0 0 0 0,1-1 0 0 0,0 1 0 0 0,1 3 0 0 0,-3-4 3 0 0,1 1 0 0 0,-1-1 0 0 0,1 0 0 0 0,-1 0 0 0 0,0 1 0 0 0,1-1 0 0 0,-1 0 0 0 0,0 1 0 0 0,0 2 0 0 0,0 1 31 0 0,0-2-11 0 0,1 1-1 0 0,-1-1 0 0 0,-1 0 1 0 0,1 1-1 0 0,-1-1 1 0 0,1 1-1 0 0,-1-1 1 0 0,0 0-1 0 0,0 1 0 0 0,-2 3 1 0 0,-17 30 213 0 0,15-29-167 0 0,0 0-47 0 0,0-1-1 0 0,0 0 1 0 0,-1 0-1 0 0,0-1 1 0 0,0 1-1 0 0,0-1 0 0 0,-1-1 1 0 0,0 1-1 0 0,-1-1 1 0 0,1 0-1 0 0,-1-1 1 0 0,-14 7-1 0 0,9-6-51 0 0,-1-1 1 0 0,0 0-1 0 0,0-1 0 0 0,0 0 0 0 0,0-1 0 0 0,0 0 0 0 0,-17-1 0 0 0,-8-1-107 0 0,-171-7-1355 0 0,207 6 1465 0 0,0 1 1 0 0,0-1-1 0 0,0 0 0 0 0,0 0 1 0 0,0 0-1 0 0,-4-2 0 0 0,4 2-35 0 0,4-2 88 0 0,-1 0 1 0 0,1 1-1 0 0,-1-1 1 0 0,1 1-1 0 0,0-1 1 0 0,0 1-1 0 0,0-1 1 0 0,0 1-1 0 0,1 0 1 0 0,-1-1 0 0 0,0 1-1 0 0,1 0 1 0 0,2-3-1 0 0,27-25 297 0 0,-29 28-299 0 0,40-30 568 0 0,1 1-1 0 0,94-50 1 0 0,11-6 264 0 0,87-74 81 0 0,-212 140-1050 0 0,-22 20 2 0 0,-8-11-466 0 0,5 10 534 0 0,1 0 0 0 0,-1 0 1 0 0,0 1-1 0 0,1-1 0 0 0,-1 1 0 0 0,0 0 0 0 0,0-1 1 0 0,0 1-1 0 0,0 0 0 0 0,0 0 0 0 0,0 0 1 0 0,0 0-1 0 0,0 0 0 0 0,0 1 0 0 0,-1-1 1 0 0,-2 0-1 0 0,0 0-36 0 0,-1-1-1 0 0,0 0 1 0 0,1 0 0 0 0,0 0 0 0 0,-1-1 0 0 0,-4-3 0 0 0,-8-7-140 0 0,16 12 89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5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50 7367 0 0,'8'-4'479'0'0,"56"-30"427"0"0,-35 22 10356 0 0,-30 15-10903 0 0,-1 4-240 0 0,0 0 0 0 0,-1 0 1 0 0,1-1-1 0 0,-1 1 1 0 0,-1-1-1 0 0,1 0 0 0 0,-1 0 1 0 0,0 0-1 0 0,-1 0 1 0 0,1-1-1 0 0,-1 1 0 0 0,-7 5 1 0 0,-11 9 268 0 0,-40 27-1 0 0,46-36-345 0 0,-14 10-18 0 0,-1-1 1 0 0,-1-2-1 0 0,-1 0 1 0 0,-50 16-1 0 0,63-26-99 0 0,-1-2-1 0 0,1-1 0 0 0,-1-1 1 0 0,0 0-1 0 0,0-2 0 0 0,-1-1 1 0 0,1 0-1 0 0,-40-5 0 0 0,57 3 50 0 0,1 1 0 0 0,-1-1 0 0 0,1-1 1 0 0,0 1-1 0 0,0 0 0 0 0,-7-4 0 0 0,9 4-97 0 0,0-11-133 0 0,2 10 219 0 0,0 1 0 0 0,0-1-1 0 0,0 1 1 0 0,1 0 0 0 0,-1-1-1 0 0,1 1 1 0 0,-1 0 0 0 0,1-1-1 0 0,0 1 1 0 0,-1 0 0 0 0,1-1 0 0 0,0 1-1 0 0,0 0 1 0 0,0 0 0 0 0,0 0-1 0 0,0 0 1 0 0,0 0 0 0 0,0 0-1 0 0,0 0 1 0 0,0 0 0 0 0,0 1-1 0 0,3-2 1 0 0,26-13-393 0 0,-29 15 420 0 0,0 0 2 0 0,0-1 0 0 0,0 1 0 0 0,-1 0 0 0 0,1 0 0 0 0,0 0 0 0 0,0-1 0 0 0,0 1 0 0 0,0 0 0 0 0,0 0 0 0 0,0 0 0 0 0,0 1 0 0 0,-1-1 0 0 0,1 0 0 0 0,0 0 0 0 0,0 0 0 0 0,1 1 0 0 0,2 0-12 0 0,11 3 18 0 0,-13-2 7 0 0,1-1 0 0 0,-1 0 0 0 0,0 1 0 0 0,0-1 0 0 0,0 1 0 0 0,1 0 0 0 0,-2 0 0 0 0,1 0 0 0 0,0 0 0 0 0,0 0 0 0 0,-1 0 0 0 0,1 0 0 0 0,-1 1 0 0 0,1-1 0 0 0,1 5 0 0 0,1 8-5 0 0,-4-11 4 0 0,0-1-1 0 0,0 0 1 0 0,0 1 0 0 0,-1-1-1 0 0,1 0 1 0 0,-1 1-1 0 0,0-1 1 0 0,0 0-1 0 0,0 0 1 0 0,-1 0 0 0 0,1 0-1 0 0,-1 0 1 0 0,0 0-1 0 0,-2 4 1 0 0,-5 4 45 0 0,1 0 0 0 0,-13 10 0 0 0,19-19-26 0 0,-14 14 142 0 0,-1-2-1 0 0,0 1 0 0 0,-35 20 1 0 0,52-35-165 0 0,-20 12 46 0 0,1 1 1 0 0,-18 15 0 0 0,37-28-57 0 0,-1 1 1 0 0,1-1 0 0 0,-1 0 0 0 0,1 1 0 0 0,0-1 0 0 0,-1 0 0 0 0,1 1 0 0 0,0-1-1 0 0,-1 1 1 0 0,1-1 0 0 0,0 1 0 0 0,-1-1 0 0 0,1 1 0 0 0,0-1 0 0 0,0 0 0 0 0,0 1-1 0 0,-1-1 1 0 0,1 1 0 0 0,0 0 0 0 0,0-1 0 0 0,0 1 0 0 0,0-1 0 0 0,0 1 0 0 0,0-1 0 0 0,0 1-1 0 0,0-1 1 0 0,0 1 0 0 0,0-1 0 0 0,1 1 0 0 0,-1 0 0 0 0,10 12-2 0 0,-5-9 6 0 0,0-1-1 0 0,0 1 1 0 0,0-1 0 0 0,1 0-1 0 0,-1 0 1 0 0,1 0-1 0 0,0-1 1 0 0,0 0-1 0 0,7 2 1 0 0,57 10-69 0 0,121 5 63 0 0,-92-11 246 0 0,-83-6-45 0 0,0 0-1 0 0,0 0 0 0 0,0 2 1 0 0,-1 0-1 0 0,0 1 0 0 0,30 13 0 0 0,-43-17-75 0 0,-2 2-9 0 0,1 0-83 0 0,-1 0-1 0 0,1 1 1 0 0,-1-1-1 0 0,0 0 1 0 0,-1 0-1 0 0,1 1 1 0 0,0-1 0 0 0,-1 0-1 0 0,0 0 1 0 0,1 1-1 0 0,-1-1 1 0 0,-1 0-1 0 0,-1 4 1 0 0,0-2 25 0 0,0 1 1 0 0,-1-1-1 0 0,1 0 1 0 0,-1 0-1 0 0,-1 0 1 0 0,-6 6-1 0 0,-8 3 123 0 0,1 0 0 0 0,-41 21 0 0 0,48-29-141 0 0,-17 9 4 0 0,0-2-1 0 0,-1-1 0 0 0,-37 11 1 0 0,-93 13 56 0 0,131-30-89 0 0,22-4 0 0 0,-1 0 0 0 0,0 0 0 0 0,-1-1 0 0 0,1 0 0 0 0,0-1 0 0 0,-10 0 0 0 0,4-2 0 0 0,2-4 0 0 0,10 5-8 0 0,1 0 0 0 0,-1 0-1 0 0,1-1 1 0 0,-1 1 0 0 0,1 0 0 0 0,0 0-1 0 0,-1 0 1 0 0,1 0 0 0 0,0 0 0 0 0,0 0-1 0 0,0-1 1 0 0,0 1 0 0 0,0 0-1 0 0,0 0 1 0 0,0 0 0 0 0,0 0 0 0 0,0 0-1 0 0,1-1 1 0 0,-1 1 0 0 0,0 0 0 0 0,1 0-1 0 0,-1 0 1 0 0,1 0 0 0 0,-1 0 0 0 0,1 0-1 0 0,-1 0 1 0 0,1 0 0 0 0,0 0 0 0 0,0 0-1 0 0,-1 0 1 0 0,2 0 0 0 0,4-6-116 0 0,0 1 0 0 0,1 0 0 0 0,7-6 0 0 0,-10 9 55 0 0,7-5-838 0 0,1 0 0 0 0,0 0 0 0 0,14-6 0 0 0,-3 4-6252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2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13015 0 0,'0'0'1179'0'0,"10"4"-218"0"0,-1 0-476 0 0,0 1 0 0 0,0 1 0 0 0,-1-1-1 0 0,0 1 1 0 0,0 1 0 0 0,0-1 0 0 0,9 12 0 0 0,13 11 96 0 0,26 18 191 0 0,-7-5-389 0 0,56 38 1 0 0,-85-67-413 0 0,0-1 1 0 0,0-1-1 0 0,1-1 1 0 0,0-1-1 0 0,1-1 1 0 0,0-1-1 0 0,30 6 1 0 0,-44-12 210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5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6911 0 0,'0'0'528'0'0,"-2"1"-341"0"0,-15 5 753 0 0,15-5-516 0 0,0 0 1083 0 0,-1 5 900 0 0,-2 3-760 0 0,4-7-1490 0 0,1 0 1 0 0,0 1-1 0 0,-1-1 0 0 0,1 0 0 0 0,0 0 0 0 0,0 1 0 0 0,0-1 1 0 0,0 0-1 0 0,1 0 0 0 0,-1 1 0 0 0,1-1 0 0 0,-1 0 0 0 0,1 0 1 0 0,0 0-1 0 0,0 0 0 0 0,0 0 0 0 0,2 3 0 0 0,-1-1 29 0 0,0-1 0 0 0,1 0 1 0 0,0-1-1 0 0,0 1 0 0 0,0 0 0 0 0,0-1 0 0 0,0 0 0 0 0,0 0 1 0 0,6 3-1 0 0,1 0 107 0 0,-1-2 1 0 0,1 1 0 0 0,0-1-1 0 0,0-1 1 0 0,1 0 0 0 0,-1 0-1 0 0,13 0 1 0 0,-6-2 19 0 0,-1-1 0 0 0,0 0 1 0 0,0-1-1 0 0,0-1 0 0 0,-1-1 0 0 0,23-7 0 0 0,-16 2-15 0 0,0 0 0 0 0,-1-1 0 0 0,34-23 0 0 0,-53 32-953 0 0,0 0-271 0 0,7-5-53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5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72 4143 0 0,'80'-35'394'0'0,"-38"16"2258"0"0,1 1 10209 0 0,-44 18-12786 0 0,0 1 1 0 0,0-1-1 0 0,0 0 0 0 0,0 1 1 0 0,0-1-1 0 0,0 0 0 0 0,0 1 1 0 0,0-1-1 0 0,0 1 0 0 0,0 0 1 0 0,-1 0-1 0 0,-3 3 98 0 0,-171 97 1195 0 0,130-73-1232 0 0,11-4-136 0 0,1 1 0 0 0,1 1 0 0 0,2 2 0 0 0,0 1 0 0 0,-45 58 0 0 0,64-72-11 0 0,0 0-1 0 0,2 1 0 0 0,0 1 1 0 0,1 0-1 0 0,1 0 0 0 0,0 1 1 0 0,-8 30-1 0 0,13-38 6 0 0,1 0-1 0 0,0 0 1 0 0,1 0-1 0 0,0 0 1 0 0,0 0-1 0 0,1 1 0 0 0,1-1 1 0 0,0 0-1 0 0,0 0 1 0 0,1 0-1 0 0,0 0 1 0 0,1 0-1 0 0,0 0 1 0 0,0-1-1 0 0,1 1 1 0 0,6 9-1 0 0,-6-13-7 0 0,0 0 0 0 0,0-1 0 0 0,1 1 0 0 0,-1-1 0 0 0,1-1 0 0 0,0 1 0 0 0,1 0 0 0 0,-1-1 0 0 0,1 0 0 0 0,0-1 0 0 0,0 1 0 0 0,0-1 0 0 0,0 0 0 0 0,0-1 0 0 0,1 1 0 0 0,-1-1 0 0 0,1 0 0 0 0,11 1 0 0 0,-1-1-635 0 0,-1-1 1 0 0,0-1 0 0 0,0 0 0 0 0,1-1 0 0 0,-1-1-1 0 0,30-6 1 0 0,-12-1-5864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5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28 16183 0 0,'9'-6'375'0'0,"-5"3"-242"0"0,1 1-1 0 0,-1-1 0 0 0,1 1 1 0 0,0 0-1 0 0,0 0 1 0 0,0 0-1 0 0,0 1 1 0 0,0 0-1 0 0,0 0 1 0 0,9-1-1 0 0,-12 2 278 0 0,-1 2 118 0 0,0 1-452 0 0,0 0 1 0 0,-1 0 0 0 0,1 0 0 0 0,-1 0 0 0 0,0 0 0 0 0,0 0 0 0 0,0 0 0 0 0,0 0 0 0 0,0 0 0 0 0,-1 0 0 0 0,1 0-1 0 0,-1 0 1 0 0,0 0 0 0 0,0 0 0 0 0,0-1 0 0 0,0 1 0 0 0,-1 0 0 0 0,1 0 0 0 0,-3 3 0 0 0,-5 6 19 0 0,-1 1 1 0 0,-18 18 0 0 0,5-7 121 0 0,-9 15-112 0 0,-180 232 1500 0 0,172-212-1829 0 0,19-30-202 0 0,2 0-1 0 0,-26 51 0 0 0,43-68-4431 0 0,2-10 3146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5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16703 0 0,'0'0'1512'0'0,"-1"3"-1192"0"0,-2 4-162 0 0,0-1 0 0 0,-1 1 0 0 0,1-1 0 0 0,-1 1-1 0 0,0-1 1 0 0,-1 0 0 0 0,-9 9 0 0 0,-45 39 166 0 0,21-20-265 0 0,-8 7 74 0 0,38-30-108 0 0,8-11-23 0 0,0 1 0 0 0,-1-1 0 0 0,1 1-1 0 0,0-1 1 0 0,0 1 0 0 0,-1-1 0 0 0,1 1 0 0 0,0 0-1 0 0,0-1 1 0 0,0 1 0 0 0,0-1 0 0 0,0 1 0 0 0,0-1-1 0 0,0 1 1 0 0,0 0 0 0 0,0 0 0 0 0,1 0-32 0 0,0 0 0 0 0,-1 0-1 0 0,1-1 1 0 0,0 1 0 0 0,-1 0 0 0 0,1-1 0 0 0,0 1-1 0 0,0 0 1 0 0,0-1 0 0 0,0 1 0 0 0,0-1 0 0 0,0 1 0 0 0,0-1-1 0 0,0 0 1 0 0,0 1 0 0 0,1-1 0 0 0,20 4-5205 0 0,-3-3-1052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5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40 8287 0 0,'2'-2'639'0'0,"0"1"-520"0"0,10-15 1168 0 0,-11 16-868 0 0,-1-1-1 0 0,0 0 0 0 0,1 1 1 0 0,-1-1-1 0 0,0 1 1 0 0,1-1-1 0 0,-1 1 1 0 0,0-1-1 0 0,0 0 0 0 0,0 1 1 0 0,1-1-1 0 0,-1 1 1 0 0,0-1-1 0 0,0 0 0 0 0,0 1 1 0 0,0-1-1 0 0,0 0 1 0 0,0 1-1 0 0,0-1 1 0 0,-1-1-1 0 0,1 2-320 0 0,-1 0 0 0 0,1-1 0 0 0,0 1 0 0 0,-1 0-1 0 0,1-1 1 0 0,-1 1 0 0 0,1 0 0 0 0,-1-1 0 0 0,1 1 0 0 0,-1 0 0 0 0,1 0 0 0 0,-1 0 0 0 0,1 0 0 0 0,-1 0-1 0 0,1-1 1 0 0,-1 1 0 0 0,1 0 0 0 0,-1 0 0 0 0,1 0 0 0 0,-2 1 0 0 0,-2-1-180 0 0,-1 1 0 0 0,1-1 0 0 0,-1 1 0 0 0,-7 3 0 0 0,0 1 109 0 0,1 1 1 0 0,-1 1-1 0 0,1 0 1 0 0,0 0-1 0 0,0 1 1 0 0,1 0-1 0 0,0 1 1 0 0,-11 12-1 0 0,8-6-32 0 0,1-1-1 0 0,1 1 0 0 0,0 1 0 0 0,1 0 1 0 0,-9 21-1 0 0,14-27-22 0 0,1 0 1 0 0,1-1 0 0 0,0 1-1 0 0,0 0 1 0 0,1 1-1 0 0,0-1 1 0 0,0 12 0 0 0,2-14 8 0 0,1 0 1 0 0,-1-1 0 0 0,1 1 0 0 0,0-1 0 0 0,1 0 0 0 0,0 1 0 0 0,0-1 0 0 0,1 0-1 0 0,-1 0 1 0 0,7 11 0 0 0,1-5 18 0 0,-6-10 19 0 0,0 0 0 0 0,0-1 0 0 0,0 1 1 0 0,0-1-1 0 0,0 0 0 0 0,1 0 0 0 0,-1-1 0 0 0,1 1 0 0 0,-1-1 0 0 0,1 0 0 0 0,-1 0 0 0 0,1 0 0 0 0,0-1 1 0 0,0 0-1 0 0,-1 0 0 0 0,1 0 0 0 0,0 0 0 0 0,-1-1 0 0 0,1 0 0 0 0,0 0 0 0 0,-1 0 0 0 0,1 0 0 0 0,-1-1 1 0 0,1 1-1 0 0,-1-1 0 0 0,0-1 0 0 0,0 1 0 0 0,0 0 0 0 0,0-1 0 0 0,7-6 0 0 0,-6 4 20 0 0,0 0 0 0 0,0 0 0 0 0,-1-1 1 0 0,0 1-1 0 0,0-1 0 0 0,0 0 0 0 0,0-1 0 0 0,-1 1 0 0 0,0 0 0 0 0,-1-1 0 0 0,3-9 0 0 0,-3 6-4 0 0,0 0-1 0 0,-1-1 1 0 0,0 1-1 0 0,-1 0 1 0 0,0 0-1 0 0,-1-1 1 0 0,-2-13 0 0 0,-16-173-1254 0 0,18 187 723 0 0,1 8-15 0 0,-4-5-1369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5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34 11055 0 0,'18'-11'704'0'0,"22"-9"0"0"0,-38 19 496 0 0,7-1 5395 0 0,-21 7-5123 0 0,-249 119-219 0 0,257-122-1255 0 0,-31 13-504 0 0,0 0 0 0 0,-1-3 0 0 0,-59 14 0 0 0,92-25 436 0 0,1-1 0 0 0,-1 0 0 0 0,0 1 0 0 0,1-1 0 0 0,-1 0 0 0 0,0 0 0 0 0,0 0 0 0 0,1-1 1 0 0,-1 1-1 0 0,0-1 0 0 0,1 1 0 0 0,-1-1 0 0 0,0 0 0 0 0,1 0 0 0 0,-1 0 0 0 0,-3-3 1 0 0,5 3-83 0 0,-2-11-140 0 0,3 10 278 0 0,-1 1-1 0 0,1 0 0 0 0,-1 0 1 0 0,1 0-1 0 0,0-1 1 0 0,0 1-1 0 0,-1 0 0 0 0,1-1 1 0 0,0 1-1 0 0,0 0 0 0 0,0 0 1 0 0,1-1-1 0 0,-1 1 0 0 0,0 0 1 0 0,0-1-1 0 0,1 1 0 0 0,-1 0 1 0 0,1-1-1 0 0,4-7-70 0 0,4-1 22 0 0,0 4 65 0 0,-8 5 384 0 0,-1 3-380 0 0,0 0 0 0 0,-1 0-1 0 0,1 0 1 0 0,-1-1 0 0 0,0 1 0 0 0,1 0-1 0 0,-1 0 1 0 0,0-1 0 0 0,0 1 0 0 0,0-1-1 0 0,0 1 1 0 0,0-1 0 0 0,-1 1 0 0 0,-1 1-1 0 0,-20 17 0 0 0,-15 4 115 0 0,33-20-95 0 0,0 0 0 0 0,0 1 0 0 0,0-1-1 0 0,1 1 1 0 0,-7 8 0 0 0,0 2-21 0 0,-17 15 0 0 0,24-26-4 0 0,2-3 0 0 0,0 1 0 0 0,1-1 0 0 0,-1 1 0 0 0,1-1 0 0 0,-1 1 0 0 0,1 0 0 0 0,0 0 0 0 0,-1 0 0 0 0,1 0 0 0 0,-1 2 0 0 0,-5 9 0 0 0,5 1 0 0 0,6 0 0 0 0,7-3 0 0 0,-5-8 0 0 0,1 0 0 0 0,0 0 0 0 0,-1-1 0 0 0,1 0 0 0 0,0 0 0 0 0,0-1 0 0 0,0 0 0 0 0,0 0 0 0 0,0 0 0 0 0,14-2 0 0 0,-7 2 0 0 0,22 2 0 0 0,-21 1 5 0 0,0-1 0 0 0,-1 2 0 0 0,1 0 0 0 0,-1 1-1 0 0,0 0 1 0 0,-1 1 0 0 0,0 1 0 0 0,14 10 0 0 0,-19-13 97 0 0,-1 1 0 0 0,0 0 0 0 0,0 1 0 0 0,-1 0 1 0 0,1 0-1 0 0,-1 0 0 0 0,-1 0 0 0 0,0 1 0 0 0,0 0 0 0 0,0 1 1 0 0,-1-1-1 0 0,0 1 0 0 0,-1-1 0 0 0,4 13 0 0 0,-6-18-38 0 0,-1 0-1 0 0,1 0 1 0 0,-1 0 0 0 0,1 0-1 0 0,-1 0 1 0 0,0 0 0 0 0,0 0-1 0 0,-1 0 1 0 0,1 0 0 0 0,-1 0-1 0 0,1 0 1 0 0,-1 0-1 0 0,0-1 1 0 0,0 1 0 0 0,0 0-1 0 0,0 0 1 0 0,-1-1 0 0 0,1 1-1 0 0,-3 3 1 0 0,0-2 24 0 0,0-1 0 0 0,1 1 0 0 0,-1-1 0 0 0,0 0 0 0 0,0 0-1 0 0,-1-1 1 0 0,1 1 0 0 0,0-1 0 0 0,-1 0 0 0 0,-9 3 0 0 0,-29 6-38 0 0,0-1-1 0 0,0-2 1 0 0,-1-2 0 0 0,-50 0-1 0 0,93-6-149 0 0,-1 1 1 0 0,1-1-1 0 0,-1 0 0 0 0,1 0 0 0 0,-1 0 1 0 0,0 0-1 0 0,1 0 0 0 0,-1 0 0 0 0,1 0 1 0 0,-1 0-1 0 0,1-1 0 0 0,-1 1 0 0 0,1-1 1 0 0,-1 1-1 0 0,1-1 0 0 0,0 0 1 0 0,-1 1-1 0 0,1-1 0 0 0,0 0 0 0 0,-1 0 1 0 0,1 0-1 0 0,0 0 0 0 0,0 0 0 0 0,0 0 1 0 0,-1-1-1 0 0,-3-11-1643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5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13015 0 0,'-3'0'596'0'0,"-2"0"-510"0"0,-1 0 0 0 0,1 1 0 0 0,0 0-1 0 0,-1 0 1 0 0,1 0 0 0 0,0 1 0 0 0,0-1 0 0 0,0 1-1 0 0,0 0 1 0 0,0 1 0 0 0,-9 5 0 0 0,13-7-65 0 0,1-1 0 0 0,-1 1 1 0 0,1-1-1 0 0,-1 1 0 0 0,0 0 1 0 0,1-1-1 0 0,-1 1 0 0 0,1 0 1 0 0,0-1-1 0 0,-1 1 0 0 0,1 0 0 0 0,0 0 1 0 0,-1-1-1 0 0,1 1 0 0 0,0 0 1 0 0,0 0-1 0 0,-1 1 0 0 0,0 1 50 0 0,0 2 20 0 0,0-1 0 0 0,-1 0-1 0 0,2 1 1 0 0,-1-1-1 0 0,0 1 1 0 0,1 0 0 0 0,0-1-1 0 0,0 1 1 0 0,0-1 0 0 0,2 7-1 0 0,0-2 31 0 0,0-1 0 0 0,0 1 0 0 0,1-1-1 0 0,0 0 1 0 0,5 7 0 0 0,5 8 223 0 0,1-1 0 0 0,28 33 0 0 0,51 43 611 0 0,-38-42-344 0 0,-45-46-442 0 0,-1 1 0 0 0,0 0 0 0 0,-1 0 0 0 0,-1 1 0 0 0,1 0 0 0 0,-2 1 0 0 0,0-1 0 0 0,9 26 0 0 0,-12-27-26 0 0,-1 1 1 0 0,0-1 0 0 0,-1 1 0 0 0,0-1 0 0 0,0 1 0 0 0,-1-1 0 0 0,-1 1-1 0 0,0-1 1 0 0,0 1 0 0 0,-1-1 0 0 0,-4 14 0 0 0,-2-4 16 0 0,0-1 0 0 0,0 0 1 0 0,-2 0-1 0 0,-1-1 0 0 0,0-1 0 0 0,-1 0 1 0 0,-27 31-1 0 0,10-18-54 0 0,-1-2 1 0 0,-2 0-1 0 0,-38 26 1 0 0,44-39-445 0 0,0-1 0 0 0,-1-1 1 0 0,0-2-1 0 0,-37 12 0 0 0,45-17-781 0 0,18-6 475 0 0,-8 1 456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5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 6911 0 0,'0'0'528'0'0,"-2"0"-42"0"0,-2 2-391 0 0,-13 7 13195 0 0,20-9-12849 0 0,7 3-228 0 0,0-1-1 0 0,1-1 1 0 0,-1 0-1 0 0,0 0 1 0 0,1-1-1 0 0,-1-1 1 0 0,17-1-1 0 0,24-2 193 0 0,-48 4-377 0 0,1 0 0 0 0,0 1 0 0 0,0-1 0 0 0,-1 1 0 0 0,1 0 0 0 0,0 0 0 0 0,-1 0 0 0 0,1 0 0 0 0,-1 0 0 0 0,1 1-1 0 0,-1 0 1 0 0,0-1 0 0 0,6 6 0 0 0,-8-6-20 0 0,0 0-1 0 0,-1 0 1 0 0,1 0 0 0 0,-1 1-1 0 0,1-1 1 0 0,-1 0-1 0 0,1 1 1 0 0,-1-1 0 0 0,0 0-1 0 0,0 1 1 0 0,1-1 0 0 0,-1 1-1 0 0,0-1 1 0 0,-1 0-1 0 0,1 1 1 0 0,0-1 0 0 0,0 0-1 0 0,0 1 1 0 0,-1-1 0 0 0,0 3-1 0 0,-1 2-4 0 0,-1-1-1 0 0,1 1 0 0 0,-1-1 1 0 0,0 1-1 0 0,-1-1 1 0 0,1 0-1 0 0,-9 9 0 0 0,-36 30-3 0 0,22-21-1 0 0,-15 11 2 0 0,-1-1 0 0 0,-62 36 0 0 0,-22 15 0 0 0,122-81 0 0 0,-1 1 0 0 0,1 0 0 0 0,0 0 0 0 0,-5 6 0 0 0,4 0 0 0 0,6-10 0 0 0,-1 1 0 0 0,0 0 0 0 0,0-1 0 0 0,1 1 0 0 0,-1-1 0 0 0,0 1 0 0 0,1 0 0 0 0,-1-1 0 0 0,0 1 0 0 0,1-1 0 0 0,-1 1 0 0 0,1-1 0 0 0,-1 1 0 0 0,1-1 0 0 0,-1 1 0 0 0,1 0 0 0 0,4 2 0 0 0,0 0-1 0 0,1-1 1 0 0,-1 1 0 0 0,0-1-1 0 0,1 0 1 0 0,-1 0 0 0 0,1-1-1 0 0,0 0 1 0 0,-1 0-1 0 0,7 0 1 0 0,11 1 10 0 0,27-2 0 0 0,197-21 337 0 0,-199 19-4003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5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15231 0 0,'0'0'1379'0'0,"1"2"-1136"0"0,3 1-72 0 0,-1 0 1 0 0,1 0-1 0 0,-1 0 1 0 0,1 0-1 0 0,0 0 1 0 0,0-1-1 0 0,0 0 1 0 0,0 0-1 0 0,1 0 1 0 0,-1 0-1 0 0,1-1 1 0 0,-1 1 0 0 0,6 0-1 0 0,-2-2 222 0 0,1 1-1 0 0,-1-1 1 0 0,1-1-1 0 0,15-2 1 0 0,-9 1-11 0 0,18-4 707 0 0,63-19 0 0 0,-49 12-795 0 0,15-6-156 0 0,-13 4-3156 0 0,-47 14 1193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5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12895 0 0,'0'0'6235'0'0,"1"2"-4660"0"0,2 2-1425 0 0,-1-1 0 0 0,1 0 0 0 0,0 0 0 0 0,0 0 1 0 0,0 0-1 0 0,1-1 0 0 0,-1 1 0 0 0,1-1 0 0 0,-1 0 1 0 0,1 0-1 0 0,0 0 0 0 0,0-1 0 0 0,-1 1 0 0 0,1-1 1 0 0,0 0-1 0 0,1 0 0 0 0,7 1 0 0 0,7 0 269 0 0,1 0 1 0 0,31-2-1 0 0,55 2 141 0 0,12 0-2182 0 0,-109-3 742 0 0,0 0 1 0 0,0 0-1 0 0,18-6 0 0 0,5-5-934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8:56:5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0 536 11111 0 0,'0'0'1008'0'0,"0"2"-770"0"0,0 2 140 0 0,0 0 0 0 0,0 0 0 0 0,1 0 0 0 0,1 8 0 0 0,-1-10 1124 0 0,0 0-1213 0 0,-1-2-242 0 0,0 0 0 0 0,0 0 1 0 0,0 0-1 0 0,0 0 0 0 0,0-1 0 0 0,0 1 0 0 0,0 0 1 0 0,0 0-1 0 0,0 0 0 0 0,0 0 0 0 0,0 0 0 0 0,0 0 1 0 0,0 0-1 0 0,0 0 0 0 0,0 0 0 0 0,1 0 0 0 0,-1 0 1 0 0,0 0-1 0 0,0 0 0 0 0,0 0 0 0 0,0 0 0 0 0,0 0 1 0 0,0 0-1 0 0,0 0 0 0 0,0 0 0 0 0,0 0 1 0 0,0 0-1 0 0,0 0 0 0 0,1 0 0 0 0,-1 0 0 0 0,0 0 1 0 0,0 0-1 0 0,0 0 0 0 0,0 0 0 0 0,0 0 0 0 0,0 0 1 0 0,0 0-1 0 0,0 0 0 0 0,0 0 0 0 0,0 0 0 0 0,0 0 1 0 0,0 0-1 0 0,0 0 0 0 0,1 0 0 0 0,-1 1 0 0 0,0-1 1 0 0,0 0-1 0 0,0 0 0 0 0,0 0 0 0 0,0 0 1 0 0,0 0-1 0 0,0 0 0 0 0,0 0 0 0 0,0 0 0 0 0,0 0 1 0 0,0 0-1 0 0,0 0 0 0 0,0 0 0 0 0,0 1 0 0 0,0-1 1 0 0,3-13 1378 0 0,3-27-535 0 0,-4 27-353 0 0,4-32-406 0 0,-2 11 126 0 0,1-1 0 0 0,14-43 1 0 0,-16 67-219 0 0,1 0 1 0 0,1 0-1 0 0,0 1 1 0 0,0-1 0 0 0,1 1-1 0 0,0 1 1 0 0,1-1 0 0 0,0 1-1 0 0,1 0 1 0 0,0 1 0 0 0,9-9-1 0 0,12-5-55 0 0,0 1 0 0 0,2 1 0 0 0,1 2 0 0 0,64-27 0 0 0,-61 31-4 0 0,0 2 0 0 0,1 2 0 0 0,0 1 0 0 0,40-4-1 0 0,-61 11-535 0 0,27 1-1 0 0,-18 4-5295 0 0,-8 0-1048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5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5 113 4607 0 0,'-4'-4'15015'0'0,"62"-4"-13690"0"0,101-29-1 0 0,11-2-436 0 0,-123 31-627 0 0,49-7 179 0 0,-86 14-464 0 0,1 1 0 0 0,-1 0 0 0 0,0 1 0 0 0,1 0 0 0 0,-1 0-1 0 0,0 1 1 0 0,11 3 0 0 0,-9 0-1094 0 0,-1 1-4436 0 0,-1 1-1754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2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7 2759 0 0,'0'-7'8787'0'0,"-2"12"-5251"0"0,-6 5-2643 0 0,3-3-467 0 0,-17 34 1070 0 0,-47 64 1 0 0,51-82-1383 0 0,-1-2 0 0 0,0 0 0 0 0,-1-1 0 0 0,-25 18 1 0 0,39-33-112 0 0,-149 104 60 0 0,147-104-127 0 0,-2-1 1 0 0,1-1-1 0 0,0 1 0 0 0,-1-2 0 0 0,-16 4 1 0 0,25-6 50 0 0,1 0 1 0 0,-1 0 0 0 0,0 0 0 0 0,1 0 0 0 0,-1 0 0 0 0,1 0 0 0 0,-1 0 0 0 0,0 0 0 0 0,1 0 0 0 0,-1 0-1 0 0,1 0 1 0 0,-1 0 0 0 0,1-1 0 0 0,-1 1 0 0 0,1 0 0 0 0,-1 0 0 0 0,1-1 0 0 0,-1 1 0 0 0,1 0 0 0 0,-1-1-1 0 0,1 1 1 0 0,-1 0 0 0 0,1-1 0 0 0,0 1 0 0 0,-1-1 0 0 0,1 1 0 0 0,-1-1 0 0 0,1 0 0 0 0,-6-15-1380 0 0,6 14 688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0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0,'0'0'128'0'0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0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 1839 0 0,'18'-17'18716'0'0,"-20"59"-18157"0"0,2-40-226 0 0,2-3-279 0 0,6-5-44 0 0,1-3-10 0 0,-2 2 11 0 0,-6 5 738 0 0,-2 4-653 0 0,-5 10-4 0 0,-1 3-17 0 0,1-1-21 0 0,2 0-43 0 0,1-2-26 0 0,3-11 8 0 0,0 0 0 0 0,0 0 0 0 0,0-1-1 0 0,0 1 1 0 0,-1 0 0 0 0,1-1-1 0 0,0 1 1 0 0,-1 0 0 0 0,1-1-1 0 0,-1 1 1 0 0,1 0 0 0 0,0-1 0 0 0,-1 1-1 0 0,1-1 1 0 0,-2 2 0 0 0,0-1-14 0 0,1 1-75 0 0,-3 2-2573 0 0,1-2 2201 0 0,-12 10-11523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0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18 124 4607 0 0,'0'0'354'0'0,"-2"1"-233"0"0,-14 12 12745 0 0,27-11-11936 0 0,2-2-590 0 0,0-1 0 0 0,-1 0 0 0 0,1-1 0 0 0,24-6 0 0 0,51-21 562 0 0,-66 21-734 0 0,47-14 65 0 0,2 2-1 0 0,0 4 0 0 0,81-8 1 0 0,-112 17-180 0 0,-24 6-53 0 0,-16 0 0 0 0,1 1-1 0 0,-1 0 1 0 0,1 0-1 0 0,-1 0 1 0 0,0 0-1 0 0,1 0 1 0 0,-1 0-1 0 0,1 0 1 0 0,-1 1-1 0 0,1-1 1 0 0,-1 0-1 0 0,1 0 1 0 0,-1 0-1 0 0,0 0 1 0 0,1 1-1 0 0,-1-1 1 0 0,1 0-1 0 0,-1 0 1 0 0,0 1-1 0 0,1-1 1 0 0,0 1-1 0 0,-1-1 0 0 0,-1 1 0 0 0,1 0-1 0 0,0 0 1 0 0,0 0-1 0 0,0 0 1 0 0,0 0-1 0 0,-1-1 1 0 0,1 1-1 0 0,-1 0 1 0 0,1 0-1 0 0,0 0 1 0 0,-1-1-1 0 0,1 1 1 0 0,-1 0-1 0 0,1 0 1 0 0,-1-1-1 0 0,0 1 1 0 0,0 0-1 0 0,-18 17-19 0 0,12-11 17 0 0,-72 76-41 0 0,4 3-1 0 0,-97 144 1 0 0,153-200 39 0 0,-45 59-103 0 0,48-66-506 0 0,15-21 209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0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71 12959 0 0,'2'-2'595'0'0,"8"-7"5"0"0,36-29-185 0 0,-11 16 6086 0 0,-35 25-5950 0 0,0 3-511 0 0,-1-1 1 0 0,0 1 0 0 0,0-1 0 0 0,0 1 0 0 0,-1-1 0 0 0,1 1 0 0 0,-1-1 0 0 0,-1 0 0 0 0,1 0 0 0 0,-4 5 0 0 0,-5 8-38 0 0,-19 22 0 0 0,12-17 7 0 0,-41 51 22 0 0,-88 85 0 0 0,137-150-32 0 0,-19 23 0 0 0,28-31 0 0 0,1-1 0 0 0,0 0 0 0 0,-1 1 0 0 0,1-1 0 0 0,0 0 0 0 0,-1 0 0 0 0,1 1 0 0 0,0-1 0 0 0,0 1 0 0 0,0-1 0 0 0,-1 0 0 0 0,1 1 0 0 0,0-1 0 0 0,0 0 0 0 0,0 1 0 0 0,0-1 0 0 0,0 1 0 0 0,0-1 0 0 0,0 1 0 0 0,0-1 0 0 0,0 0 0 0 0,0 2 0 0 0,1-2 2 0 0,-1 1-1 0 0,1-1 1 0 0,0 1 0 0 0,0-1-1 0 0,0 0 1 0 0,0 0 0 0 0,0 1-1 0 0,0-1 1 0 0,0 0 0 0 0,0 0-1 0 0,0 0 1 0 0,0 0 0 0 0,0 0-1 0 0,0 0 1 0 0,2 0 0 0 0,22-3 38 0 0,-21 2-43 0 0,141-27 67 0 0,-125 24-387 0 0,73-15 859 0 0,-81 15-1653 0 0,-1 0-1 0 0,0 0 1 0 0,13-8 0 0 0,-11 5-5547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0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 7831 0 0,'-1'2'603'0'0,"-25"65"1090"0"0,-22 48 4337 0 0,-180 266-3268 0 0,145-240-2484 0 0,75-126-256 0 0,8-14-21 0 0,0-1 0 0 0,0 0 0 0 0,0 0 0 0 0,0 1 0 0 0,-1-1 0 0 0,1 0 0 0 0,0 0 0 0 0,0 1-1 0 0,0-1 1 0 0,0 0 0 0 0,0 1 0 0 0,0-1 0 0 0,0 0 0 0 0,0 0 0 0 0,0 1 0 0 0,0-1 0 0 0,0 0 0 0 0,0 1 0 0 0,0-1-1 0 0,0 0 1 0 0,0 1 0 0 0,0-1 0 0 0,0 0 0 0 0,0 0 0 0 0,0 1 0 0 0,1-1 0 0 0,-1 0 0 0 0,0 1 0 0 0,0-1 0 0 0,0 0 0 0 0,0 0-1 0 0,1 0 1 0 0,-1 1 0 0 0,0-1 0 0 0,2 0-122 0 0,-1 0 0 0 0,1 0 0 0 0,0 0-1 0 0,-1 0 1 0 0,1 0 0 0 0,-1-1 0 0 0,1 1 0 0 0,-1 0-1 0 0,1-1 1 0 0,1 0 0 0 0,23-11-6302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09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83 7831 0 0,'-2'1'603'0'0,"-2"2"-560"0"0,-11 5 1038 0 0,0 0-1 0 0,-17 6 1 0 0,-8 4 6959 0 0,42-18-8001 0 0,-1 0 0 0 0,0 1 0 0 0,0-1 1 0 0,0 0-1 0 0,1 0 0 0 0,-1 0 0 0 0,0 0 0 0 0,0-1 0 0 0,0 1 0 0 0,0 0 0 0 0,1 0 0 0 0,0-1 0 0 0,3 0 53 0 0,35-6 328 0 0,0-2 0 0 0,50-19 0 0 0,19-4-12 0 0,-35 13-26 0 0,-19 5 501 0 0,62-9 0 0 0,-84 22-500 0 0,-28 16-294 0 0,-5-13-90 0 0,0 0-1 0 0,0 0 1 0 0,0 1-1 0 0,0-1 1 0 0,0 0 0 0 0,0 1-1 0 0,-1-1 1 0 0,1 0-1 0 0,-1 0 1 0 0,0 1 0 0 0,0-1-1 0 0,1 0 1 0 0,-2 0-1 0 0,1 0 1 0 0,0 0 0 0 0,-2 2-1 0 0,-3 4-10 0 0,-1 0 1 0 0,-11 10-1 0 0,6-6 7 0 0,-20 21 5 0 0,-138 152 0 0 0,124-123-156 0 0,-69 118 0 0 0,113-177 114 0 0,0 1 0 0 0,0-1 0 0 0,1 1 0 0 0,-1 0 0 0 0,1-1 0 0 0,0 1 0 0 0,-1 6-1 0 0,0 7-7356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1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11 8287 0 0,'7'-11'14540'0'0,"-11"12"-14379"0"0,0 0 0 0 0,0 0-1 0 0,0 1 1 0 0,1-1 0 0 0,-1 1-1 0 0,-5 3 1 0 0,-2 0-14 0 0,7-3-130 0 0,-53 23 59 0 0,-80 24 0 0 0,76-32-826 0 0,-127 18-1 0 0,173-34 543 0 0,-1 0 0 0 0,1 0 1 0 0,0-1-1 0 0,-1-1 0 0 0,1-1 0 0 0,0 0 0 0 0,-1-1 0 0 0,1-1 0 0 0,1 0 0 0 0,-24-10 1 0 0,7-1-796 0 0,29 14 907 0 0,2 3 36 0 0,-1 1 53 0 0,-1 1 4 0 0,4 16 2 0 0,-1-15 18 0 0,0-1 0 0 0,0 1 0 0 0,1 0 0 0 0,-1 0 0 0 0,1-1 0 0 0,0 1 0 0 0,5 7 0 0 0,6 7 108 0 0,-11-17-91 0 0,0 0 626 0 0,1 12-239 0 0,-4-11-307 0 0,-7 18-64 0 0,-1 0 0 0 0,0-1 0 0 0,-2 0 0 0 0,-21 30 0 0 0,5-7 10 0 0,21-29-60 0 0,2-3 11 0 0,5-7 32 0 0,6 7-33 0 0,-4-10-10 0 0,-1 0 1 0 0,0 0-1 0 0,0 0 0 0 0,1 0 0 0 0,-1 0 0 0 0,1 0 0 0 0,-1-1 1 0 0,1 1-1 0 0,-1-1 0 0 0,1 0 0 0 0,-1 0 0 0 0,1 0 0 0 0,-1 0 1 0 0,1 0-1 0 0,4-1 0 0 0,7-1-11 0 0,22-8 0 0 0,-20 5-36 0 0,5 0-11 0 0,-4 0-16 0 0,1 0 0 0 0,-1 1 0 0 0,1 1 0 0 0,0 1 0 0 0,18 0 0 0 0,-29 3 67 0 0,0 0-1 0 0,0 0 1 0 0,0 1-1 0 0,-1 0 1 0 0,1 0-1 0 0,-1 1 1 0 0,1-1-1 0 0,-1 2 0 0 0,7 3 1 0 0,8 7-24 0 0,23 19 0 0 0,-22-16 24 0 0,-13-10 99 0 0,-1 0-1 0 0,1 0 0 0 0,11 15 1 0 0,-17-18-38 0 0,0 1-1 0 0,0 0 1 0 0,0-1 0 0 0,0 1 0 0 0,-1 0-1 0 0,0 0 1 0 0,0 1 0 0 0,2 8 0 0 0,-3-10 19 0 0,-1 1 1 0 0,0-1 0 0 0,0 0 0 0 0,0 0 0 0 0,-1 0 0 0 0,1 1 0 0 0,-1-1-1 0 0,0 0 1 0 0,-3 6 0 0 0,2-1 58 0 0,-1 2 9 0 0,-1 0-1 0 0,0-1 1 0 0,0 1-1 0 0,-9 14 1 0 0,9-20-102 0 0,1 0-1 0 0,-1 0 1 0 0,0 0-1 0 0,0-1 1 0 0,0 1-1 0 0,-1-1 1 0 0,0 0-1 0 0,0 0 1 0 0,-10 5-1 0 0,1-2 49 0 0,1 0-1 0 0,-2-2 1 0 0,1 0 0 0 0,-23 5-1 0 0,-62 7 396 0 0,50-11-249 0 0,-58 13 76 0 0,-45 7 69 0 0,148-27-336 0 0,-3-5-31 0 0,7 4-40 0 0,0 1 0 0 0,0 0-1 0 0,1 0 1 0 0,-1 0 0 0 0,0 0 0 0 0,0 0-1 0 0,1 0 1 0 0,-1 0 0 0 0,0-1 0 0 0,1 1-1 0 0,-1 0 1 0 0,1 0 0 0 0,-1 0 0 0 0,1 0-1 0 0,0 1 1 0 0,-1-1 0 0 0,1 0 0 0 0,2-1-1 0 0,15-16-927 0 0,-2 5 150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1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9 8287 0 0,'0'0'639'0'0,"-1"-1"-415"0"0,0 0-165 0 0,0 0-1 0 0,-1 1 0 0 0,1-1 1 0 0,0 0-1 0 0,0 1 1 0 0,-1-1-1 0 0,1 0 1 0 0,0 1-1 0 0,0 0 1 0 0,-1-1-1 0 0,1 1 1 0 0,-1 0-1 0 0,1 0 1 0 0,0 0-1 0 0,-1-1 1 0 0,1 1-1 0 0,-1 1 1 0 0,1-1-1 0 0,0 0 1 0 0,-3 1-1 0 0,1-1 230 0 0,-23 5 737 0 0,1 1 1 0 0,-32 12-1 0 0,45-14-632 0 0,8-2-102 0 0,0 1-1 0 0,0-1 1 0 0,0 1-1 0 0,1 0 1 0 0,-5 3-1 0 0,1 1-290 0 0,-43 35 184 0 0,-53 58-1 0 0,62-58-173 0 0,33-34-10 0 0,1 0-1 0 0,0 1 1 0 0,0 0-1 0 0,1 0 1 0 0,0 0-1 0 0,1 1 1 0 0,0 0-1 0 0,-4 11 0 0 0,7-17 5 0 0,1 0 0 0 0,0 1 0 0 0,-1-1 0 0 0,2 0 0 0 0,-1 1 0 0 0,0-1 0 0 0,1 1 0 0 0,0-1 0 0 0,0 1 0 0 0,0-1 0 0 0,1 1-1 0 0,-1-1 1 0 0,1 1 0 0 0,0-1 0 0 0,0 0 0 0 0,1 1 0 0 0,-1-1 0 0 0,1 0 0 0 0,0 0 0 0 0,0 0 0 0 0,1 0 0 0 0,3 5 0 0 0,0-2 43 0 0,1-1 1 0 0,0 1-1 0 0,0-1 1 0 0,0 0 0 0 0,12 6-1 0 0,44 21 112 0 0,-2-1-71 0 0,55 46-10 0 0,-104-68-78 0 0,-1 1 0 0 0,0 0 0 0 0,-1 1 0 0 0,0 0 0 0 0,-1 0 0 0 0,0 1 0 0 0,8 17 0 0 0,-13-24 8 0 0,-1 1 0 0 0,0 0-1 0 0,-1 0 1 0 0,1 0 0 0 0,-2 0-1 0 0,1 0 1 0 0,-1 0 0 0 0,0 1-1 0 0,0-1 1 0 0,-1 0 0 0 0,0 1-1 0 0,0-1 1 0 0,-1 1 0 0 0,0-1-1 0 0,0 0 1 0 0,-1 0 0 0 0,0 1-1 0 0,-3 8 1 0 0,-5 7 145 0 0,-2 0 1 0 0,0 0-1 0 0,-29 39 0 0 0,15-24 2 0 0,19-28-104 0 0,1 0 0 0 0,0 1 1 0 0,1 0-1 0 0,0 0 1 0 0,1 1-1 0 0,0-1 0 0 0,1 1 1 0 0,-4 24-1 0 0,7-15 30 0 0,2-16-85 0 0,0-1 7 0 0,0 2-2 0 0,5 6 1 0 0,0 0 6 0 0,27 39 17 0 0,-16-26-11 0 0,23 45 0 0 0,3 32-308 0 0,-42-97 265 0 0,5 6-34 0 0,3 1-8 0 0,13 20 104 0 0,34 63-1 0 0,-56-94-32 0 0,8 16 20 0 0,0 0 0 0 0,-1 0 0 0 0,9 30 0 0 0,-15-40-9 0 0,0-1 0 0 0,-1 1 0 0 0,0 0 1 0 0,0 1-1 0 0,-1-1 0 0 0,0 0 0 0 0,0 0 0 0 0,-1 0 0 0 0,0 0 0 0 0,0 0 0 0 0,-1 0 0 0 0,-4 13 0 0 0,-19 31 592 0 0,20-42-425 0 0,-1 1 0 0 0,1 1-1 0 0,1-1 1 0 0,0 0-1 0 0,0 1 1 0 0,1 0 0 0 0,-2 13-1 0 0,4-2-163 0 0,0 0 0 0 0,1-1-1 0 0,5 35 1 0 0,-4-45-82 0 0,1-1-1 0 0,1 0 1 0 0,0 0-1 0 0,0 0 1 0 0,1 0 0 0 0,0-1-1 0 0,0 1 1 0 0,1-1-1 0 0,10 14 1 0 0,-9-16-37 0 0,1-1 0 0 0,-1 0 0 0 0,13 10 0 0 0,-10-10 25 0 0,-1 1 1 0 0,9 9-1 0 0,28 30-147 0 0,-25-27 204 0 0,-1 1 0 0 0,18 25 1 0 0,-32-38 10 0 0,0 0 0 0 0,-1 0 0 0 0,0 1 1 0 0,0-1-1 0 0,-1 1 0 0 0,0 0 0 0 0,-1 0 0 0 0,1 0 0 0 0,-2 0 1 0 0,1 0-1 0 0,0 12 0 0 0,-2-8-41 0 0,0-1 0 0 0,-1 0-1 0 0,0 1 1 0 0,-1-1 0 0 0,0 0 0 0 0,-1 0 0 0 0,0 0 0 0 0,-1 0-1 0 0,-7 14 1 0 0,1-5 139 0 0,-2 0 0 0 0,-1-1 0 0 0,-25 30 0 0 0,13-19-50 0 0,2 1 0 0 0,1 1 1 0 0,2 2-1 0 0,1-1 0 0 0,-19 49 0 0 0,-4 6-36 0 0,9-21 0 0 0,28-58-15 0 0,1 1 1 0 0,0 0-1 0 0,0 1 0 0 0,1-1 0 0 0,1 1 1 0 0,0-1-1 0 0,0 1 0 0 0,1 0 0 0 0,1 0 1 0 0,-1-1-1 0 0,2 1 0 0 0,2 18 0 0 0,7 6 136 0 0,1 0-1 0 0,1-1 1 0 0,29 55-1 0 0,-25-57-42 0 0,-8-16-58 0 0,-1 0-1 0 0,-1 0 1 0 0,0 1-1 0 0,-1 0 1 0 0,-1 0 0 0 0,0 0-1 0 0,-1 0 1 0 0,0 35-1 0 0,-4-9-123 0 0,-2 0-1 0 0,-3-1 0 0 0,-19 81 1 0 0,16-90 621 0 0,-7 45 0 0 0,13-61-243 0 0,2 0-1 0 0,0 0 1 0 0,1 0 0 0 0,4 28-1 0 0,0-7-243 0 0,-2-1 0 0 0,-2 1 0 0 0,-4 40 0 0 0,2-55-31 0 0,-1 0 0 0 0,-1 1 0 0 0,-7 22 0 0 0,6-33-9 0 0,0 0 0 0 0,0 1-1 0 0,-1-2 1 0 0,-1 1 0 0 0,0-1-1 0 0,-12 15 1 0 0,4-8 32 0 0,-37 53-368 0 0,46-63 383 0 0,0 1 1 0 0,0 0-1 0 0,1 0 0 0 0,1 1 1 0 0,-5 15-1 0 0,8-21 59 0 0,1 0 0 0 0,-1 1 0 0 0,1-1-1 0 0,0 0 1 0 0,1 1 0 0 0,-1-1 0 0 0,1 0 0 0 0,0 0 0 0 0,3 9-1 0 0,-2-7 19 0 0,20 68 136 0 0,-6-24-499 0 0,-13-35 156 0 0,26 126-258 0 0,-27-122 343 0 0,1 0-1 0 0,1 0 0 0 0,0 0 0 0 0,2-1 0 0 0,9 22 0 0 0,-8-19 18 0 0,-5-18 30 0 0,-1 0 1 0 0,0 0-1 0 0,1 0 1 0 0,0 0-1 0 0,0 0 1 0 0,0 0-1 0 0,1-1 0 0 0,-1 1 1 0 0,1 0-1 0 0,3 2 1 0 0,7 7 112 0 0,-1 1-1 0 0,-1 0 1 0 0,0 1 0 0 0,0 0 0 0 0,-1 0 0 0 0,-1 1-1 0 0,-1 1 1 0 0,0-1 0 0 0,-2 1 0 0 0,0 1 0 0 0,0-1 0 0 0,-2 1-1 0 0,4 23 1 0 0,-4-6 186 0 0,-2-1 0 0 0,-2 0 0 0 0,-1 0 0 0 0,-1 1 0 0 0,-2-1 0 0 0,-10 40-1 0 0,7-45-363 0 0,-3 4-338 0 0,3 0 0 0 0,-5 40-1 0 0,11-62 283 0 0,1 0 0 0 0,0 1 0 0 0,0-1 0 0 0,2 0 0 0 0,-1 0 0 0 0,1 0 0 0 0,1 0 0 0 0,-1 0 0 0 0,2-1 0 0 0,8 19 0 0 0,1-4 63 0 0,-5-10-53 0 0,0 1 0 0 0,11 33-1 0 0,-17-43 58 0 0,-1 0-1 0 0,0 1 1 0 0,0-1-1 0 0,-1 0 0 0 0,1 0 1 0 0,-1 1-1 0 0,-1-1 1 0 0,1 0-1 0 0,-1 0 0 0 0,0 0 1 0 0,0 1-1 0 0,-4 7 0 0 0,1-4-47 0 0,0 0-1 0 0,-1 0 0 0 0,-1 0 0 0 0,-11 16 0 0 0,-33 34-19 0 0,-1 2 301 0 0,-36 60 1493 0 0,86-120-1701 0 0,-1 0 0 0 0,1 0 0 0 0,-1 0 0 0 0,1 1-1 0 0,0-1 1 0 0,-1 0 0 0 0,1 1 0 0 0,0-1 0 0 0,1 0 0 0 0,-1 1 0 0 0,0-1-1 0 0,0 6 1 0 0,0 0-2 0 0,1-6-8 0 0,-1 1 0 0 0,1 0 0 0 0,-1-1 0 0 0,1 1 1 0 0,0 0-1 0 0,0 0 0 0 0,0-1 0 0 0,0 1 0 0 0,0 0 0 0 0,1 0 0 0 0,-1-1 0 0 0,1 1 0 0 0,0 0 0 0 0,0-1 1 0 0,0 1-1 0 0,0-1 0 0 0,0 1 0 0 0,0-1 0 0 0,1 0 0 0 0,-1 1 0 0 0,1-1 0 0 0,0 0 0 0 0,0 0 0 0 0,-1 0 0 0 0,4 2 1 0 0,3 5 7 0 0,30 31 133 0 0,62 49 0 0 0,-86-77-146 0 0,33 21-1007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1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1234 0 7367 0 0,'0'0'667'0'0,"-2"1"-547"0"0,-16 5 1804 0 0,8-2 1892 0 0,0 0 1 0 0,-11 8-1 0 0,6-3-4250 0 0,-14 11 958 0 0,10-6-554 0 0,0-2-1 0 0,0 0 0 0 0,-24 9 0 0 0,-19 1-434 0 0,-1-3 0 0 0,-102 18 0 0 0,100-24 301 0 0,18-3-10 0 0,-1-2 1 0 0,-94 3-1 0 0,136-11 95 0 0,1 0 1 0 0,-1-1-1 0 0,0 1 0 0 0,0-1 1 0 0,0-1-1 0 0,1 1 0 0 0,-1-1 0 0 0,0 0 1 0 0,1 0-1 0 0,-6-4 0 0 0,9 5-2 0 0,0-1-1 0 0,0 1 0 0 0,0-1 0 0 0,1 0 0 0 0,-1 1 0 0 0,0-1 0 0 0,1 0 0 0 0,0 0 0 0 0,-1 0 0 0 0,1 0 0 0 0,0 0 0 0 0,0 0 0 0 0,0 0 0 0 0,0-1 0 0 0,0 1 0 0 0,1 0 0 0 0,-1-1 0 0 0,1 1 1 0 0,0 0-1 0 0,-1-1 0 0 0,1 1 0 0 0,0 0 0 0 0,0-1 0 0 0,0 1 0 0 0,2-5 0 0 0,1-9-461 0 0,0 0 1 0 0,2 1-1 0 0,0-1 0 0 0,8-14 0 0 0,-11 24 510 0 0,-1 5 605 0 0,-1 3-192 0 0,14 80 2076 0 0,-13-79-2439 0 0,0 0 0 0 0,0 0 0 0 0,0 0-1 0 0,0 0 1 0 0,1-1 0 0 0,0 1 0 0 0,-1-1-1 0 0,4 4 1 0 0,1 4 30 0 0,-1-3 10 0 0,-2 0 1 0 0,1 0 0 0 0,-1 1-1 0 0,0-1 1 0 0,-1 1 0 0 0,0 0-1 0 0,0 0 1 0 0,0 0 0 0 0,-1 0-1 0 0,0 0 1 0 0,-1 0 0 0 0,0 0-1 0 0,0 0 1 0 0,-1 0 0 0 0,-2 14-1 0 0,-5 20 200 0 0,-2-1 0 0 0,-1 0 0 0 0,-2-1 0 0 0,-2-1 0 0 0,-1 0 0 0 0,-2-1 0 0 0,-33 51 0 0 0,28-56-253 0 0,-2-2 1 0 0,-49 51-1 0 0,-67 44-361 0 0,111-97 219 0 0,29-28 331 0 0,3 0-69 0 0,180 25 3165 0 0,-88-11-2033 0 0,-80-14-1164 0 0,0 0-1 0 0,1-1 1 0 0,-1 0-1 0 0,1-1 1 0 0,-1-1-1 0 0,0 0 0 0 0,0-1 1 0 0,0-1-1 0 0,19-7 1 0 0,5-5-157 0 0,70-39 0 0 0,-106 53-189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1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17647 0 0,'0'0'2328'0'0,"2"1"-1888"0"0,2 0-246 0 0,1 0-1 0 0,-1 0 1 0 0,1 0-1 0 0,-1-1 1 0 0,1 0-1 0 0,-1 0 1 0 0,1 0-1 0 0,0 0 1 0 0,-1-1-1 0 0,1 0 1 0 0,5-1-1 0 0,52-17 1148 0 0,-31 7-1202 0 0,118-37 1170 0 0,-124 42-1941 0 0,0 2 0 0 0,0 0 1 0 0,0 2-1 0 0,28 0 0 0 0,-48 2-1076 0 0,7 0-328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2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6447 0 0,'0'0'298'0'0,"1"-1"-10"0"0,-1 0 83 0 0,0-1 1 0 0,1 1 0 0 0,-1-1 0 0 0,0 1 0 0 0,0 0-1 0 0,1-1 1 0 0,-1 1 0 0 0,0-1 0 0 0,-1 1-1 0 0,1 0 1 0 0,0-1 0 0 0,-2-6 6084 0 0,15 6-6091 0 0,-9 2-453 0 0,1 0 0 0 0,-1 0 0 0 0,1 1 0 0 0,-1 0-1 0 0,0 0 1 0 0,7 2 0 0 0,-1 2-4403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1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11975 0 0,'0'0'10692'0'0,"-2"1"-9683"0"0,-5 5-828 0 0,0-1-1 0 0,1 1 0 0 0,0 0 0 0 0,0 1 0 0 0,0 0 0 0 0,-5 8 0 0 0,-29 49-151 0 0,37-60-4 0 0,-53 100-24 0 0,45-81-6 0 0,1 1 1 0 0,-12 39-1 0 0,20-55-11 0 0,0 0 1 0 0,1 0-1 0 0,0 1 1 0 0,0-1-1 0 0,1 11 1 0 0,0-15-3 0 0,0-1 1 0 0,1 1 0 0 0,0-1-1 0 0,0 1 1 0 0,0-1-1 0 0,0 1 1 0 0,0-1-1 0 0,0 0 1 0 0,1 1-1 0 0,0-1 1 0 0,0 0-1 0 0,0 0 1 0 0,0 0 0 0 0,5 5-1 0 0,-5-5-21 0 0,1 0 0 0 0,1 0 0 0 0,-1 0 0 0 0,0 0 0 0 0,1-1 0 0 0,-1 1 0 0 0,1-1-1 0 0,0 0 1 0 0,0 0 0 0 0,0 0 0 0 0,0-1 0 0 0,0 1 0 0 0,0-1 0 0 0,1 0 0 0 0,6 1 0 0 0,-1-2-293 0 0,0 0 1 0 0,0-1-1 0 0,-1 0 0 0 0,1 0 1 0 0,-1-1-1 0 0,13-4 1 0 0,-4-1-1451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1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0,'0'0'639'0'0,"0"1"-415"0"0,0 12 1141 0 0,1 0 0 0 0,0-1 1 0 0,1 0-1 0 0,0 1 0 0 0,1-1 0 0 0,6 17 1 0 0,-4-17-992 0 0,1 1 0 0 0,1-1 0 0 0,0 0 0 0 0,0 0 0 0 0,1-1 0 0 0,1 0 0 0 0,0 0 0 0 0,0-1 0 0 0,15 12 0 0 0,60 45 971 0 0,-37-30-914 0 0,-39-30-397 0 0,0-1-1 0 0,15 8 1 0 0,-20-12-160 0 0,0-1 0 0 0,1 0 0 0 0,-1 1 0 0 0,0-1 0 0 0,0-1 0 0 0,1 1 0 0 0,-1 0 0 0 0,1-1 0 0 0,-1 0 0 0 0,0 1 0 0 0,1-1 0 0 0,3-1 0 0 0,1 0-489 0 0,0 0 1 0 0,0-1-1 0 0,-1 0 0 0 0,9-3 1 0 0,7-7-976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19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0 5063 0 0,'0'0'390'0'0,"12"3"9672"0"0,-11-1-9751 0 0,1-1-1 0 0,-1 0 0 0 0,0 0 1 0 0,0 1-1 0 0,0-1 1 0 0,0 0-1 0 0,0 1 1 0 0,0-1-1 0 0,-1 1 0 0 0,1-1 1 0 0,0 1-1 0 0,-1 0 1 0 0,1-1-1 0 0,-1 1 0 0 0,1 2 1 0 0,-1 0-94 0 0,1 0 0 0 0,-1 0 0 0 0,-1 0 0 0 0,1 0 0 0 0,0 0 0 0 0,-2 5 1 0 0,-2 4-25 0 0,0-1 0 0 0,0 0 1 0 0,-9 15-1 0 0,2-6-87 0 0,-1-1 0 0 0,-2-1 0 0 0,0 0 0 0 0,0-1 0 0 0,-2-1 0 0 0,-22 21 0 0 0,7-11-254 0 0,-2-2 1 0 0,-57 36 0 0 0,73-51-24 0 0,-1-1 0 0 0,1-1 0 0 0,-1-1-1 0 0,-28 8 1 0 0,34-12 37 0 0,-1 0 0 0 0,1-1 1 0 0,-1-1-1 0 0,0 0 0 0 0,0 0 0 0 0,0-2 0 0 0,-23-2 1 0 0,31 2 95 0 0,1 0 1 0 0,-1-1 0 0 0,0 1 0 0 0,0-1 0 0 0,1 0 0 0 0,-1 0 0 0 0,1-1 0 0 0,0 1 0 0 0,0-1 0 0 0,0 0 0 0 0,0 0 0 0 0,0 0 0 0 0,0-1 0 0 0,1 1 0 0 0,-1-1 0 0 0,1 0 0 0 0,0 0 0 0 0,1 0 0 0 0,-1-1 0 0 0,1 1 0 0 0,-3-6 0 0 0,4 9-98 0 0,2 3 135 0 0,7 15 247 0 0,-1 1 0 0 0,0 0 1 0 0,-2 0-1 0 0,0 0 0 0 0,-1 0 0 0 0,-1 1 0 0 0,-1 0 0 0 0,0-1 1 0 0,-1 1-1 0 0,-3 26 0 0 0,1-34-211 0 0,-2 12 135 0 0,1 0-1 0 0,1 0 1 0 0,1 0 0 0 0,4 34-1 0 0,-3-54-162 0 0,-1 1 1 0 0,1-1-1 0 0,1 0 0 0 0,-1 1 1 0 0,0-1-1 0 0,1 0 0 0 0,-1 0 1 0 0,1 0-1 0 0,0 0 0 0 0,0 0 1 0 0,0 0-1 0 0,0 0 0 0 0,1-1 1 0 0,-1 1-1 0 0,1-1 0 0 0,0 0 1 0 0,0 0-1 0 0,-1 0 0 0 0,1 0 1 0 0,1 0-1 0 0,-1 0 0 0 0,0-1 1 0 0,6 2-1 0 0,-7-2-1180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1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0,'0'0'756'0'0,"1"2"-622"0"0,47 85 2997 0 0,-39-72-1415 0 0,1-1 0 0 0,1 0-1 0 0,23 23 1 0 0,7-3 400 0 0,86 57-1 0 0,15 10-248 0 0,-125-87-1736 0 0,-2 1-1 0 0,0 0 1 0 0,0 0 0 0 0,-2 1-1 0 0,0 1 1 0 0,12 20-1 0 0,-20-27-95 0 0,0 0-1 0 0,0 0 1 0 0,-1 1 0 0 0,0 0 0 0 0,-1-1-1 0 0,-1 1 1 0 0,1 0 0 0 0,-2 0-1 0 0,1 18 1 0 0,-2-13 8 0 0,-1 0 0 0 0,0 1-1 0 0,-1-1 1 0 0,-1 0 0 0 0,-10 29 0 0 0,-1-8-33 0 0,-2-1 1 0 0,-2 0-1 0 0,-1-1 1 0 0,-36 50-1 0 0,-139 159-471 0 0,166-217-637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2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17303 0 0,'0'0'1572'0'0,"2"1"-1164"0"0,6 1 113 0 0,1 0-1 0 0,-1-1 1 0 0,1 0 0 0 0,-1 0-1 0 0,0-1 1 0 0,10 0-1 0 0,55-7 1574 0 0,-36 2-1456 0 0,107-21 8 0 0,-116 20-608 0 0,11-5-2417 0 0,3-1-4200 0 0</inkml:trace>
  <inkml:trace contextRef="#ctx0" brushRef="#br0" timeOffset="1">171 256 16927 0 0,'0'0'778'0'0,"-1"2"-20"0"0,0-1-553 0 0,-2 1-106 0 0,0 12-99 0 0,2-12 178 0 0,1 0-1 0 0,0 0 1 0 0,-1 1-1 0 0,1-1 1 0 0,0 0-1 0 0,0 0 1 0 0,1 0-1 0 0,-1 1 1 0 0,0-1-1 0 0,1 0 1 0 0,-1 0-1 0 0,1 0 1 0 0,0 0-1 0 0,0 0 1 0 0,0 0-1 0 0,3 5 1688 0 0,9 0-802 0 0,-9-6-960 0 0,1 1 0 0 0,-1-1 0 0 0,1 0 0 0 0,0 0 0 0 0,-1 0 0 0 0,1-1 0 0 0,0 1-1 0 0,0-1 1 0 0,-1 0 0 0 0,1-1 0 0 0,9-1 0 0 0,4-2-235 0 0,30-10 0 0 0,-28 7-267 0 0,69-25-2264 0 0,-65 23 906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2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11375 0 0,'0'0'2868'0'0,"9"2"-1112"0"0,-8-2-1623 0 0,1 0 0 0 0,0 1 1 0 0,-1-1-1 0 0,1 1 0 0 0,-1 0 0 0 0,1-1 0 0 0,-1 1 0 0 0,0 0 0 0 0,1 0 0 0 0,-1 0 0 0 0,0 0 0 0 0,1 0 1 0 0,-1 0-1 0 0,0 0 0 0 0,0 1 0 0 0,0-1 0 0 0,2 3 0 0 0,-2-1-67 0 0,1 0 0 0 0,-1 0 1 0 0,0 1-1 0 0,0-1 0 0 0,0 1 0 0 0,0-1 1 0 0,-1 0-1 0 0,1 5 0 0 0,-1 5-73 0 0,0 1 0 0 0,-1-1 0 0 0,-3 19-1 0 0,4-30 61 0 0,-16 90 389 0 0,-40 125-1 0 0,-9 0-268 0 0,31-88-98 0 0,30-116-22 0 0,2-8 1 0 0,-1 2-157 0 0,2-5-494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2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11719 0 0,'0'0'1363'0'0,"-2"2"-762"0"0,-78 93 3256 0 0,50-62-3397 0 0,-27 40 1 0 0,32-35-330 0 0,2 1 0 0 0,2 2 0 0 0,2 0 0 0 0,1 1 0 0 0,-16 59 0 0 0,28-80-2 0 0,1 1 0 0 0,1 0 1 0 0,2 0-1 0 0,0 0 0 0 0,1 1 0 0 0,3 32 0 0 0,-1-51-50 0 0,0 0 0 0 0,0 0 0 0 0,0 0 0 0 0,1 0 0 0 0,0 0 0 0 0,0 0 0 0 0,0-1 0 0 0,0 1 0 0 0,4 3 0 0 0,-5-5-5 0 0,2-1-2 0 0,-3 0-590 0 0,6 3 1407 0 0,12-4-13764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2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11975 0 0,'0'0'8988'0'0,"-1"3"-8624"0"0,-3 2-249 0 0,0 1-1 0 0,1 1 0 0 0,0-1 1 0 0,0 0-1 0 0,0 1 0 0 0,1 0 0 0 0,0-1 1 0 0,1 1-1 0 0,-2 10 0 0 0,3-11-1113 0 0,0 0-1 0 0,0 0 0 0 0,0 0 0 0 0,1 0 0 0 0,2 7 0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25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 10303 0 0,'0'0'935'0'0,"-4"11"338"0"0,-1-2 2745 0 0,20-8-3029 0 0,10-1-206 0 0,27-13 452 0 0,-44 10-1030 0 0,1 0-1 0 0,-1 1 0 0 0,1 0 1 0 0,0 0-1 0 0,0 1 0 0 0,0 0 1 0 0,0 0-1 0 0,18 2 0 0 0,-26 0-185 0 0,1-1 0 0 0,-1 1 0 0 0,1 0-1 0 0,0 0 1 0 0,-1-1 0 0 0,1 1 0 0 0,-1 0 0 0 0,0 0 0 0 0,1 0-1 0 0,-1 1 1 0 0,0-1 0 0 0,0 0 0 0 0,0 0 0 0 0,0 1 0 0 0,0-1-1 0 0,2 3 1 0 0,-1-1 14 0 0,-1 0 0 0 0,1 0 1 0 0,-1 0-1 0 0,0 0 0 0 0,1 1 0 0 0,0 5 0 0 0,-2-5-33 0 0,0-1 1 0 0,0 1-1 0 0,0 0 0 0 0,-1 0 0 0 0,1 0 0 0 0,-1 0 1 0 0,0-1-1 0 0,0 1 0 0 0,-1 0 0 0 0,1-1 0 0 0,-1 1 1 0 0,0-1-1 0 0,1 1 0 0 0,-6 5 0 0 0,3-4-1 0 0,1 0-1 0 0,-1 0 0 0 0,-1-1 1 0 0,1 1-1 0 0,-1-1 0 0 0,1 0 1 0 0,-1-1-1 0 0,-10 6 0 0 0,-3 1-77 0 0,-1-2 0 0 0,-27 9 0 0 0,35-14 30 0 0,-7 2-170 0 0,-29 12 0 0 0,45-16 147 0 0,22 12-205 0 0,-10-9 304 0 0,1 0 0 0 0,0 0 0 0 0,0-1 0 0 0,0-1 0 0 0,20 2 0 0 0,14 4 100 0 0,-34-4-68 0 0,-9-4-39 0 0,0 1 0 0 0,0-1-1 0 0,0 1 1 0 0,-1 0 0 0 0,1 0 0 0 0,0 0 0 0 0,0 0 0 0 0,-1 0 0 0 0,1 0-1 0 0,-1 0 1 0 0,1 0 0 0 0,-1 1 0 0 0,0-1 0 0 0,3 3 0 0 0,0 2 66 0 0,-1-2 23 0 0,0 0 0 0 0,0 1 0 0 0,0 0 0 0 0,-1-1 0 0 0,1 1 0 0 0,-1 0 0 0 0,0 0 1 0 0,0 0-1 0 0,-1 1 0 0 0,1 5 0 0 0,-1-9 20 0 0,-1-1-105 0 0,1 1 1 0 0,-1-1-1 0 0,0 1 0 0 0,0 0 0 0 0,0-1 0 0 0,0 1 0 0 0,0-1 1 0 0,0 1-1 0 0,0 0 0 0 0,0-1 0 0 0,-1 1 0 0 0,1-1 1 0 0,-1 3-1 0 0,-9 20 45 0 0,6-16-45 0 0,-1-1 1 0 0,0 0-1 0 0,0 0 0 0 0,0 0 1 0 0,-1-1-1 0 0,0 0 0 0 0,0 0 1 0 0,-1 0-1 0 0,-12 8 0 0 0,7-6-23 0 0,-1-1 0 0 0,1-1 0 0 0,-1 0 0 0 0,-1 0-1 0 0,-14 3 1 0 0,24-7 0 0 0,-4-1-15 0 0,-10-1-68 0 0,16 0-403 0 0,2-3-495 0 0,0 0 631 0 0,1 0 0 0 0,0 0 1 0 0,-1 1-1 0 0,1-1 1 0 0,0 0-1 0 0,0 1 0 0 0,2-4 1 0 0,5-10-1615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2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 17303 0 0,'0'0'4769'0'0,"-2"8"-4291"0"0,-2-3-424 0 0,1-1 1 0 0,-1 0-1 0 0,0-1 0 0 0,0 1 1 0 0,-1-1-1 0 0,1 0 0 0 0,-1 0 1 0 0,1 0-1 0 0,-11 4 0 0 0,-1 1 12 0 0,1 0-162 0 0,0-1 0 0 0,-1-1 0 0 0,1-1 0 0 0,-1 0 0 0 0,-25 3 0 0 0,18-4-487 0 0,-47 0 1 0 0,68-5 535 0 0,0 1 1 0 0,0 0-1 0 0,0 0 0 0 0,0-1 1 0 0,0 1-1 0 0,0-1 1 0 0,0 1-1 0 0,0-1 0 0 0,1 0 1 0 0,-1 0-1 0 0,0 1 1 0 0,1-2-1 0 0,-1 1 0 0 0,0 0 1 0 0,1 0-1 0 0,-1 0 1 0 0,-2-3-1 0 0,2 1-148 0 0,0-1 1 0 0,-1 1-1 0 0,1 0 0 0 0,1-1 1 0 0,-1 0-1 0 0,0 1 0 0 0,1-1 1 0 0,0 0-1 0 0,0 0 1 0 0,-1-3-1 0 0,-5 28 92 0 0,-2 11 178 0 0,-15 44 343 0 0,21-67-331 0 0,-1 0 1 0 0,-1 0-1 0 0,0-1 0 0 0,0 0 1 0 0,0 0-1 0 0,-9 10 0 0 0,-23 21 335 0 0,36-37 618 0 0,26 3-742 0 0,16-8-257 0 0,-27 2-23 0 0,27 1-1 0 0,-36 0-15 0 0,-1 0-1 0 0,1 1 0 0 0,-1 0 0 0 0,1 0 0 0 0,-1 1 0 0 0,1-1 1 0 0,-1 1-1 0 0,0 0 0 0 0,8 5 0 0 0,4 6 81 0 0,0 0 0 0 0,-1 2 1 0 0,0 0-1 0 0,-1 1 0 0 0,13 19 0 0 0,-19-26-47 0 0,0 3 390 0 0,11 20-1 0 0,-2-4 543 0 0,-16-26-522 0 0,2 10-211 0 0,-3 1-145 0 0,-3 4 35 0 0,0-13-111 0 0,0-2 5 0 0,-1 3-9 0 0,0 0 1 0 0,-1-1-1 0 0,0 0 1 0 0,1 0-1 0 0,-2 0 1 0 0,1-1-1 0 0,0 1 1 0 0,-8 2-1 0 0,-49 20-150 0 0,46-21 85 0 0,-28 12-294 0 0,-1-2 1 0 0,0-3 0 0 0,-1-1-1 0 0,-58 6 1 0 0,100-17 290 0 0,-23 1-310 0 0,26-1 268 0 0,-1-1-1 0 0,1 1 0 0 0,0 0 0 0 0,0 0 1 0 0,-1-1-1 0 0,1 1 0 0 0,0 0 0 0 0,0-1 1 0 0,-1 1-1 0 0,1-1 0 0 0,0 0 1 0 0,0 1-1 0 0,0-1 0 0 0,0 0 0 0 0,0 0 1 0 0,-2-1-1 0 0,3 1-3 0 0,0 1 1 0 0,-1 0-1 0 0,1-1 1 0 0,0 1-1 0 0,0-1 1 0 0,0 1-1 0 0,-1 0 1 0 0,1-1-1 0 0,0 1 1 0 0,0-1-1 0 0,0 1 0 0 0,0-1 1 0 0,0 1-1 0 0,0-1 1 0 0,0 1-1 0 0,0 0 1 0 0,0-1-1 0 0,0 1 1 0 0,0-1-1 0 0,7-11-6663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2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78 5983 0 0,'-8'1'12047'0'0,"10"-5"-11885"0"0,0 1 1 0 0,0-1 0 0 0,0 1-1 0 0,1 0 1 0 0,-1 0-1 0 0,1 0 1 0 0,0 0 0 0 0,0 1-1 0 0,0-1 1 0 0,5-2-1 0 0,2-1-435 0 0,0 1 0 0 0,14-6 0 0 0,2 0-4373 0 0,-8 2-1508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26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14599 0 0,'0'0'1320'0'0,"-1"2"-1082"0"0,-3 7-128 0 0,1 0 1 0 0,0 1-1 0 0,1-1 0 0 0,0 1 1 0 0,1-1-1 0 0,-1 1 1 0 0,2-1-1 0 0,-1 1 1 0 0,2 10-1 0 0,1-4 109 0 0,0-1 0 0 0,2 1 0 0 0,-1-1 0 0 0,2 0 0 0 0,6 15 0 0 0,9 13 336 0 0,2-1 1 0 0,46 66-1 0 0,-63-101-549 0 0,93 129 890 0 0,-87-122-650 0 0,0 2 0 0 0,-1-1-1 0 0,-1 2 1 0 0,0-1 0 0 0,9 26 0 0 0,-15-32-100 0 0,0-1 0 0 0,-1 1 1 0 0,0 0-1 0 0,0 0 0 0 0,-1 0 1 0 0,-1 0-1 0 0,0 0 0 0 0,0 0 1 0 0,-1 0-1 0 0,0 0 0 0 0,-5 17 1 0 0,3-15-26 0 0,-2 0 0 0 0,0 0 0 0 0,0 0 0 0 0,-1-1-1 0 0,-12 17 1 0 0,0-3 89 0 0,-26 27-1 0 0,-9 1-172 0 0,-73 57-1 0 0,46-42-932 0 0,60-49-981 0 0,18-18 785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2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40 13791 0 0,'0'0'1247'0'0,"-1"1"-1023"0"0,0 0-204 0 0,0-1-15 0 0,0 1 0 0 0,1-1 0 0 0,-1 0 0 0 0,1 1 0 0 0,-1-1 0 0 0,1 1 1 0 0,-1 0-1 0 0,1-1 0 0 0,0 1 0 0 0,-1-1 0 0 0,1 1 0 0 0,0 0 0 0 0,-1-1 0 0 0,1 1 0 0 0,0 0 0 0 0,0-1 0 0 0,0 1 0 0 0,-1 0 0 0 0,1 0 0 0 0,0 1 1149 0 0,0-1-995 0 0,0-1 0 0 0,1 1 0 0 0,-1 0 0 0 0,0 0 0 0 0,1-1 0 0 0,-1 1 1 0 0,1 0-1 0 0,-1-1 0 0 0,1 1 0 0 0,-1-1 0 0 0,1 1 0 0 0,0 0 0 0 0,0 0 1 0 0,12 3 445 0 0,0-1 0 0 0,1 0 0 0 0,-1-1 0 0 0,0 0 1 0 0,1-1-1 0 0,17 0 0 0 0,86-10 854 0 0,-109 8-1328 0 0,42-7 635 0 0,63-18 0 0 0,-18 3-18 0 0,-71 17-675 0 0,-19 4-67 0 0,0 0 0 0 0,0 1-1 0 0,0 0 1 0 0,1 0 0 0 0,-1 0-1 0 0,0 1 1 0 0,0 0-1 0 0,11 1 1 0 0,-15-1-74 0 0,-1 3-408 0 0,0-1 301 0 0,0 1 0 0 0,0 0-1 0 0,-1-1 1 0 0,1 1 0 0 0,-1 0 0 0 0,1-1 0 0 0,-3 6 0 0 0,-6 2-4112 0 0,0-4-3397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2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13823 0 0,'0'0'1247'0'0,"-2"2"-1023"0"0,-2 2-25 0 0,1 1 0 0 0,-1 0 0 0 0,1 0 0 0 0,0 0 1 0 0,0 0-1 0 0,0 0 0 0 0,-3 9 0 0 0,-11 45 4207 0 0,6-18-3285 0 0,-25 56-449 0 0,21-60-372 0 0,1 0 1 0 0,3 1-1 0 0,-8 41 0 0 0,18-72-667 0 0,0 0-1 0 0,1 1 0 0 0,-1-1 1 0 0,1 0-1 0 0,2 9 1 0 0,-2-14 88 0 0,0 0 1 0 0,1 1-1 0 0,0-1 0 0 0,-1 0 1 0 0,1 1-1 0 0,0-1 0 0 0,0 0 1 0 0,0 0-1 0 0,0 0 0 0 0,1 0 1 0 0,-1 0-1 0 0,1 0 0 0 0,-1 0 1 0 0,1 0-1 0 0,-1 0 0 0 0,1-1 1 0 0,0 1-1 0 0,0-1 0 0 0,2 2 1 0 0,10 3-6832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2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225 149 9383 0 0,'0'0'5128'0'0,"1"-1"-4230"0"0,10-1-146 0 0,0-1 0 0 0,-1 0 0 0 0,0 0 1 0 0,19-10-1 0 0,40-27 1149 0 0,9-5-293 0 0,-74 43-1549 0 0,61-25 791 0 0,-59 25-755 0 0,0 0 0 0 0,1 1 0 0 0,-1-1 0 0 0,0 1 0 0 0,1 0 0 0 0,-1 1 0 0 0,0-1 0 0 0,11 2 0 0 0,-15-1 181 0 0,-2 2-163 0 0,1 2-124 0 0,-1 0-1 0 0,0-1 1 0 0,0 1-1 0 0,0 0 1 0 0,0-1-1 0 0,-1 1 1 0 0,1 0-1 0 0,-1-1 1 0 0,0 1-1 0 0,0-1 1 0 0,0 1-1 0 0,-1-1 1 0 0,1 0-1 0 0,-1 1 1 0 0,0-1-1 0 0,-3 5 1 0 0,-5 6-55 0 0,-1 0 0 0 0,-13 13 0 0 0,5-5-67 0 0,-1-2-1 0 0,-40 30 1 0 0,4-5-152 0 0,34-26 3 0 0,-43 27 0 0 0,-23 3 11 0 0,-63 39 151 0 0,144-84 120 0 0,5-3 0 0 0,0 1 0 0 0,1-1 0 0 0,-1 0 0 0 0,0 1 0 0 0,0-1 0 0 0,1 1 0 0 0,-1-1 0 0 0,1 1 0 0 0,-1 0 0 0 0,1 0 0 0 0,-1 0 0 0 0,0 2 0 0 0,-9 16 153 0 0,19-9 38 0 0,-5-9-144 0 0,0 0-1 0 0,0 0 0 0 0,1 0 1 0 0,-1 0-1 0 0,1 0 1 0 0,-1-1-1 0 0,1 0 0 0 0,0 1 1 0 0,-1-1-1 0 0,1 0 1 0 0,0-1-1 0 0,4 1 1 0 0,47 2 465 0 0,-52-3-508 0 0,56-4 390 0 0,-1-1-1 0 0,103-25 0 0 0,-99 17-322 0 0,-28 9-39 0 0,-32 4-135 0 0,9-2 574 0 0,-3 1-2707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2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8 5527 0 0,'2'0'423'0'0,"20"-4"-419"0"0,-4 1 11529 0 0,-22 12-10610 0 0,-2-1-608 0 0,-1 1 1 0 0,-12 13-1 0 0,-5 4 104 0 0,16-15-264 0 0,-76 104 1056 0 0,64-85-994 0 0,-31 63 0 0 0,23-34-131 0 0,-14 33 194 0 0,17-41 26 0 0,16-34-173 0 0,-9 23 1 0 0,15-33-108 0 0,1-1 1 0 0,1 1 0 0 0,-1 0-1 0 0,1 0 1 0 0,0 0 0 0 0,1 0-1 0 0,0 9 1 0 0,0-10 14 0 0,0-1 1 0 0,1 1-1 0 0,0-1 0 0 0,1 0 0 0 0,-1 1 1 0 0,1-1-1 0 0,0 0 0 0 0,0 0 0 0 0,1 0 1 0 0,5 9-1 0 0,-2-6 91 0 0,0-1 0 0 0,0 0 0 0 0,1 0 1 0 0,0-1-1 0 0,11 9 0 0 0,-4-4 45 0 0,-10-8-115 0 0,0 1 0 0 0,0-1 1 0 0,0 0-1 0 0,1-1 0 0 0,-1 1 1 0 0,1-1-1 0 0,0 1 0 0 0,0-1 0 0 0,6 1 1 0 0,-2-1 10 0 0,-7-2 71 0 0,0 0-84 0 0,0 0-289 0 0,-1 0 1 0 0,1 0-1 0 0,-1 0 0 0 0,0 0 1 0 0,1-1-1 0 0,-1 1 0 0 0,1-1 0 0 0,-1 1 1 0 0,1-1-1 0 0,2 0 0 0 0,-1-5-699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2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2303 0 0,'1'-1'5339'0'0,"66"-36"9555"0"0,-67 39-14523 0 0,-3 10-150 0 0,0-2-1 0 0,-1 1 0 0 0,0 0 1 0 0,-1-1-1 0 0,0 1 0 0 0,-9 12 1 0 0,-4 9 71 0 0,17-30-91 0 0,14-1-1718 0 0,1-4-4194 0 0,0-4-1909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2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12351 0 0,'0'0'1119'0'0,"-2"1"-923"0"0,-13 8 3592 0 0,15-9-3725 0 0,0 0-1 0 0,0 1 1 0 0,-1-1 0 0 0,1 1 0 0 0,0-1 0 0 0,0 0-1 0 0,-1 1 1 0 0,1-1 0 0 0,0 1 0 0 0,0-1 0 0 0,0 1-1 0 0,0-1 1 0 0,0 1 0 0 0,0-1 0 0 0,0 1 0 0 0,0-1-1 0 0,0 1 1 0 0,0-1 0 0 0,0 2 0 0 0,4 0 147 0 0,0 1 0 0 0,0-1 0 0 0,0 0-1 0 0,0 0 1 0 0,0-1 0 0 0,0 1 0 0 0,1-1 0 0 0,-1 0 0 0 0,0 0 0 0 0,1 0 0 0 0,-1 0 0 0 0,9-1-1 0 0,6 0 386 0 0,34-6 0 0 0,-20 2-168 0 0,29-3 65 0 0,-61 7-483 0 0,0 0 0 0 0,1-1 0 0 0,-1 1 0 0 0,0 0 0 0 0,0 0 1 0 0,0 0-1 0 0,0 0 0 0 0,0 0 0 0 0,0 0 0 0 0,0 0 0 0 0,0 0 0 0 0,0 0 0 0 0,0 1 0 0 0,0-1 0 0 0,2 1 0 0 0,0 0 15 0 0,5 5 48 0 0,-7-5-58 0 0,0 1-1 0 0,0-1 1 0 0,0 0-1 0 0,0 1 0 0 0,0-1 1 0 0,-1 1-1 0 0,1 0 1 0 0,0-1-1 0 0,-1 1 0 0 0,0 0 1 0 0,1-1-1 0 0,-1 1 0 0 0,0 0 1 0 0,0-1-1 0 0,0 1 1 0 0,0 0-1 0 0,0-1 0 0 0,0 1 1 0 0,-1 0-1 0 0,1-1 1 0 0,0 1-1 0 0,-1 0 0 0 0,1-1 1 0 0,-1 1-1 0 0,-1 2 0 0 0,-3 6 68 0 0,0-1 0 0 0,-12 18-1 0 0,10-17-43 0 0,-5 6-17 0 0,0 0-1 0 0,-1-1 1 0 0,-1 0-1 0 0,0-1 1 0 0,-1 0-1 0 0,-1-2 1 0 0,0 1 0 0 0,0-2-1 0 0,-1 0 1 0 0,-1-2-1 0 0,-33 15 1 0 0,48-24 22 0 0,3 0-42 0 0,0 0 0 0 0,0 0 0 0 0,0 0 0 0 0,-1 0-1 0 0,1 0 1 0 0,0 0 0 0 0,0 0 0 0 0,-1 0-1 0 0,1 0 1 0 0,0 0 0 0 0,0 0 0 0 0,-1 0 0 0 0,1 0-1 0 0,0-1 1 0 0,0 1 0 0 0,0 0 0 0 0,-1 0-1 0 0,1 0 1 0 0,0 0 0 0 0,0-1 0 0 0,0 1-1 0 0,0 0 1 0 0,0 0 0 0 0,-1 0 0 0 0,1 0 0 0 0,0-1-1 0 0,0 1 1 0 0,0 0 0 0 0,0 0 0 0 0,0-1-1 0 0,0 1 1 0 0,0 0 0 0 0,0 0 0 0 0,0-1 0 0 0,0 1-1 0 0,0 0 1 0 0,0 0 0 0 0,0 0 0 0 0,0-1-1 0 0,0 1 1 0 0,0 0 0 0 0,0 0 0 0 0,0-1-1 0 0,0 1 1 0 0,0 0 0 0 0,0 0 0 0 0,0-1 0 0 0,0 1-1 0 0,0 0 1 0 0,0 0 0 0 0,1 0 0 0 0,-1-1-1 0 0,0 1 1 0 0,0 0 0 0 0,6-10-117 0 0,-3 7 89 0 0,0 0 0 0 0,0 1-1 0 0,0-1 1 0 0,1 1 0 0 0,-1-1 0 0 0,0 1-1 0 0,1 0 1 0 0,0 1 0 0 0,-1-1 0 0 0,1 1-1 0 0,7-3 1 0 0,-3 2-17 0 0,0 1-1 0 0,0 0 1 0 0,0 0-1 0 0,0 0 1 0 0,8 1-1 0 0,-4 0 46 0 0,-1 1 0 0 0,0 0 0 0 0,0 1 0 0 0,0 1 0 0 0,0-1 0 0 0,0 2 0 0 0,-1-1 0 0 0,1 2 0 0 0,14 7 0 0 0,-5 0 38 0 0,-7-5 48 0 0,-1 1 0 0 0,22 17 0 0 0,-33-24-71 0 0,0 0 0 0 0,0 0-1 0 0,0 0 1 0 0,0 0 0 0 0,0 0-1 0 0,0 0 1 0 0,0 0 0 0 0,0 0-1 0 0,-1 1 1 0 0,1-1 0 0 0,0 0-1 0 0,-1 0 1 0 0,1 1 0 0 0,-1-1 0 0 0,1 0-1 0 0,-1 1 1 0 0,0-1 0 0 0,1 0-1 0 0,-1 1 1 0 0,0-1 0 0 0,0 1-1 0 0,0-1 1 0 0,0 0 0 0 0,-1 2 0 0 0,0 0 3 0 0,0-1 1 0 0,0 0-1 0 0,0 1 1 0 0,0-1-1 0 0,-1 0 1 0 0,1 0-1 0 0,-1 0 1 0 0,1 0-1 0 0,-1 0 1 0 0,0 0-1 0 0,0-1 1 0 0,-4 4-1 0 0,-12 9 13 0 0,-1-1 0 0 0,-1-1 0 0 0,0 0 0 0 0,-1-2-1 0 0,0 0 1 0 0,-22 7 0 0 0,18-9-95 0 0,-59 18-716 0 0,70-22 596 0 0,0-1 1 0 0,-1-1 0 0 0,-25 1 0 0 0,38-3-176 0 0,-2-18-14113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2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8287 0 0,'-5'15'523'0'0,"0"0"0"0"0,1 0-1 0 0,1 0 1 0 0,0 0-1 0 0,1 1 1 0 0,1-1-1 0 0,0 1 1 0 0,1-1-1 0 0,1 1 1 0 0,1-1 0 0 0,0 1-1 0 0,0-1 1 0 0,2 0-1 0 0,0 0 1 0 0,1 0-1 0 0,10 24 1 0 0,-3-16-118 0 0,0-1 0 0 0,1 0-1 0 0,1-1 1 0 0,1-1 0 0 0,1 0 0 0 0,1 0 0 0 0,1-2 0 0 0,0 0-1 0 0,30 21 1 0 0,3-3 601 0 0,39 32 805 0 0,-78-57-1511 0 0,0 0 0 0 0,-1 0 1 0 0,0 1-1 0 0,17 27 1 0 0,-25-35-253 0 0,-1 0 0 0 0,1 1 0 0 0,-1 0 0 0 0,0-1 1 0 0,-1 1-1 0 0,1 0 0 0 0,-1 0 0 0 0,0 0 0 0 0,0 0 0 0 0,0 0 0 0 0,-1 0 1 0 0,0 0-1 0 0,0 1 0 0 0,0-1 0 0 0,-1 0 0 0 0,1 0 0 0 0,-1 0 1 0 0,-3 7-1 0 0,1-2-3 0 0,-1-1 0 0 0,-1 0 1 0 0,1-1-1 0 0,-1 1 0 0 0,-1-1 1 0 0,1 0-1 0 0,-2 0 0 0 0,-12 12 0 0 0,-31 26-132 0 0,-82 57-1 0 0,81-66-1330 0 0,50-36 505 0 0,12-5-2756 0 0,4-3 1807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3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13823 0 0,'1'1'5034'0'0,"2"1"-4796"0"0,0 0 1 0 0,-1 0 0 0 0,1-1 0 0 0,0 1 0 0 0,0-1 0 0 0,0 0 0 0 0,0 0 0 0 0,0 0 0 0 0,0 0 0 0 0,0 0-1 0 0,1-1 1 0 0,-1 1 0 0 0,0-1 0 0 0,5 0 0 0 0,9 0 358 0 0,26-3-1 0 0,-27 1-231 0 0,93-10 848 0 0,57-4-2642 0 0,-133 17-1331 0 0,-23 1 401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3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4607 0 0,'-4'7'42'0'0,"-1"0"0"0"0,1 0 0 0 0,0 0 0 0 0,0 0 0 0 0,-3 11-1 0 0,6-14 442 0 0,0 1-1 0 0,-1 0 1 0 0,2-1-1 0 0,-2 7 1 0 0,2-8 379 0 0,0-1 1 0 0,0 0-1 0 0,0 1 1 0 0,1-1 0 0 0,-1 0-1 0 0,1 0 1 0 0,-1 1-1 0 0,1-1 1 0 0,1 4 0 0 0,0-5-527 0 0,-1 0 1 0 0,1 1-1 0 0,0-1 1 0 0,0 0-1 0 0,-1 0 1 0 0,1 0-1 0 0,0 0 1 0 0,0 0 0 0 0,0-1-1 0 0,0 1 1 0 0,0-1-1 0 0,1 1 1 0 0,-1-1-1 0 0,4 1 1 0 0,-4-1 69 0 0,21 2 518 0 0,-1-1-1 0 0,0-1 1 0 0,1-2-1 0 0,36-5 1 0 0,-15 1-423 0 0,81-15-315 0 0,-116 19-511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2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8 12871 0 0,'0'0'3914'0'0,"-2"-1"-3062"0"0,2 0-787 0 0,-1 0 1 0 0,0 1 0 0 0,0-1-1 0 0,1 1 1 0 0,-1-1 0 0 0,0 1-1 0 0,0 0 1 0 0,0-1 0 0 0,0 1 0 0 0,1 0-1 0 0,-1 0 1 0 0,0-1 0 0 0,0 1-1 0 0,0 0 1 0 0,0 0 0 0 0,0 0-1 0 0,0 0 1 0 0,0 0 0 0 0,0 0-1 0 0,0 0 1 0 0,1 0 0 0 0,-1 1 0 0 0,0-1-1 0 0,0 0 1 0 0,0 0 0 0 0,0 1-1 0 0,0-1 1 0 0,1 1 0 0 0,-1-1-1 0 0,0 1 1 0 0,0-1 0 0 0,-1 2 0 0 0,-2 1-13 0 0,-1 1 0 0 0,1 0 1 0 0,0 0-1 0 0,0 0 0 0 0,1 0 1 0 0,-1 1-1 0 0,-4 7 0 0 0,-18 38 7 0 0,16-29-56 0 0,-69 169-4 0 0,32-70 0 0 0,38-101 0 0 0,-16 24 0 0 0,11-19-10 0 0,12-22-85 0 0,6-18-5488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3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1011 58 1839 0 0,'31'-20'2'0'0,"5"-2"2758"0"0,-15 7 14110 0 0,-23 15-16367 0 0,-8 2-461 0 0,1 1 1 0 0,-1 0 0 0 0,0 0-1 0 0,1 1 1 0 0,-1 0-1 0 0,-15 11 1 0 0,-53 41 227 0 0,9-5-165 0 0,24-26-221 0 0,-89 36 0 0 0,92-45-246 0 0,-1-3 0 0 0,-1-1 0 0 0,-87 12 0 0 0,115-22 158 0 0,-1 0 1 0 0,1-1-1 0 0,0 0 0 0 0,-1-2 0 0 0,1 0 0 0 0,-1-1 0 0 0,-18-4 1 0 0,33 6 147 0 0,-1-1 1 0 0,1 0 0 0 0,-1 0-1 0 0,1 0 1 0 0,0 0 0 0 0,-1-1 0 0 0,1 1-1 0 0,0 0 1 0 0,0-1 0 0 0,0 0-1 0 0,0 0 1 0 0,-3-3 0 0 0,4 4 7 0 0,0-1-1 0 0,1 0 1 0 0,-1 1 0 0 0,1-1-1 0 0,-1 0 1 0 0,1 1 0 0 0,0-1 0 0 0,-1 0-1 0 0,1 1 1 0 0,0-1 0 0 0,1-3-1 0 0,-1 1-30 0 0,0 0 101 0 0,0 0-1 0 0,0 0 1 0 0,1 0-1 0 0,0 0 1 0 0,0 1-1 0 0,0-1 1 0 0,0 0-1 0 0,0 0 1 0 0,1 1-1 0 0,0-1 1 0 0,0 1-1 0 0,0-1 1 0 0,0 1-1 0 0,0 0 1 0 0,0 0-1 0 0,1 0 1 0 0,0 0 0 0 0,0 0-1 0 0,0 0 1 0 0,0 1-1 0 0,0-1 1 0 0,0 1-1 0 0,0 0 1 0 0,1 0-1 0 0,-1 0 1 0 0,1 1-1 0 0,0-1 1 0 0,5-1-1 0 0,0 2 266 0 0,0 0-1 0 0,0 0 0 0 0,11 0 1 0 0,-19 1-244 0 0,0 1 1 0 0,0-1 0 0 0,0 0 0 0 0,0 0 0 0 0,0 1 0 0 0,-1-1 0 0 0,1 0-1 0 0,0 1 1 0 0,0-1 0 0 0,0 1 0 0 0,0-1 0 0 0,-1 1 0 0 0,1-1-1 0 0,0 1 1 0 0,0 0 0 0 0,0 1 0 0 0,2 1 83 0 0,0-1-56 0 0,0 1 0 0 0,0-1 0 0 0,-1 1 0 0 0,1 0 0 0 0,-1 0 0 0 0,0 0 0 0 0,0 0 0 0 0,0 1 0 0 0,-1-1 0 0 0,1 0 0 0 0,-1 1 0 0 0,1-1 0 0 0,-1 1 0 0 0,-1 0 0 0 0,1-1 0 0 0,0 1 0 0 0,0 7 0 0 0,-1 3 93 0 0,-1 1 1 0 0,0-1-1 0 0,-3 18 1 0 0,4-30-151 0 0,-8 31 121 0 0,0 0 0 0 0,-2-1 0 0 0,-2 0 0 0 0,-27 56 0 0 0,23-56-479 0 0,-1 0 0 0 0,-1-1 1 0 0,-2-1-1 0 0,-1 0 0 0 0,-1-2 1 0 0,-1 0-1 0 0,-2-2 0 0 0,-34 30 1 0 0,-41 30-703 0 0,98-84 1280 0 0,5 0-5 0 0,-3-2-213 0 0,0 1 0 0 0,0-1 0 0 0,0 1 0 0 0,0-1 0 0 0,1 0 0 0 0,-1 0 0 0 0,0 1-1 0 0,0-1 1 0 0,1 0 0 0 0,-1 1 0 0 0,0-1 0 0 0,0 0 0 0 0,1 0 0 0 0,-1 1-1 0 0,0-1 1 0 0,1 0 0 0 0,-1 0 0 0 0,0 0 0 0 0,1 0 0 0 0,-1 1 0 0 0,0-1-1 0 0,1 0 1 0 0,0 0 0 0 0,9 3 252 0 0,1-1 1 0 0,0 0-1 0 0,0-1 0 0 0,0 0 1 0 0,-1-1-1 0 0,14-1 0 0 0,67-11 1433 0 0,-56 6-1244 0 0,32-8 438 0 0,113-39-1 0 0,-113 25-868 0 0,-22 7-457 0 0,-43 20 272 0 0,-1-1-522 0 0,0 1 654 0 0,-1 1 0 0 0,0 0 0 0 0,0 0 0 0 0,1 0 1 0 0,-1-1-1 0 0,0 1 0 0 0,0 0 0 0 0,1 0 0 0 0,-1-1 0 0 0,0 1 0 0 0,0 0 0 0 0,0 0 0 0 0,0-1 0 0 0,1 1 0 0 0,-1 0 1 0 0,0-1-1 0 0,0 1 0 0 0,0 0 0 0 0,0-1 0 0 0,0 1 0 0 0,0-1 0 0 0,0-1-421 0 0,0 0 1 0 0,0 0-1 0 0,-1 0 0 0 0,1 1 0 0 0,0-1 1 0 0,-1 0-1 0 0,0 0 0 0 0,1 0 1 0 0,-2-2-1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3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62 163 12959 0 0,'-2'1'53'0'0,"-4"0"172"0"0,0 0-1 0 0,0 0 1 0 0,1 1-1 0 0,-1 0 1 0 0,-8 3-1 0 0,13-4-174 0 0,1-1-1 0 0,-1 0 1 0 0,0 1 0 0 0,0-1-1 0 0,0 1 1 0 0,0 0-1 0 0,1-1 1 0 0,-1 1 0 0 0,0 0-1 0 0,1-1 1 0 0,-1 1-1 0 0,0 0 1 0 0,1-1 0 0 0,-1 1-1 0 0,1 0 1 0 0,-1 1-1 0 0,-3 0 708 0 0,32 7 931 0 0,-7-8-1267 0 0,1-1-1 0 0,0-1 0 0 0,0-1 1 0 0,-1-1-1 0 0,1-1 1 0 0,28-9-1 0 0,4-5-109 0 0,62-30-1 0 0,15-15-567 0 0,-76 32-5351 0 0,-27 14-995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32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11519 0 0,'0'0'1438'0'0,"0"2"-129"0"0,0 0-968 0 0,0 0 1 0 0,-1 0-1 0 0,1 0 0 0 0,-1 0 1 0 0,1 0-1 0 0,-1 0 0 0 0,0 0 1 0 0,0 0-1 0 0,0-1 0 0 0,0 1 0 0 0,0 0 1 0 0,0-1-1 0 0,0 1 0 0 0,0-1 1 0 0,-1 1-1 0 0,-1 1 0 0 0,-30 27 488 0 0,31-29-633 0 0,-37 29 666 0 0,24-19-468 0 0,0 0 0 0 0,-16 16 1 0 0,14-8-301 0 0,1 0 0 0 0,0 0 0 0 0,1 1 0 0 0,-21 40 0 0 0,31-51-109 0 0,1 0 0 0 0,0 0 0 0 0,1 1 0 0 0,-1-1 1 0 0,2 1-1 0 0,0 0 0 0 0,0-1 0 0 0,0 1 1 0 0,1 0-1 0 0,1 0 0 0 0,0 0 0 0 0,0 0 0 0 0,1 0 1 0 0,4 19-1 0 0,-3-21-36 0 0,1 0 0 0 0,0-1 1 0 0,5 8-1 0 0,-7-13-78 0 0,10 8-187 0 0,-9-10 217 0 0,-1 2-63 0 0,1-1 0 0 0,-1 0 0 0 0,1 0 0 0 0,0 0 0 0 0,0 0 0 0 0,0 0 0 0 0,-1-1 0 0 0,1 1 0 0 0,0-1 0 0 0,0 1-1 0 0,0-1 1 0 0,0 1 0 0 0,0-1 0 0 0,0 0 0 0 0,0 0 0 0 0,0 0 0 0 0,0 0 0 0 0,0 0 0 0 0,3-1 0 0 0,10-3-1053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3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5983 0 0,'0'0'542'0'0,"0"2"-446"0"0,-2 23-101 0 0,1-18 1152 0 0,0 0 0 0 0,1 1 1 0 0,0-1-1 0 0,1 9 1 0 0,1-4 1149 0 0,0 0 0 0 0,8 19 1 0 0,-3-14-1366 0 0,11 19 1 0 0,45 63-60 0 0,-63-98-831 0 0,6 8 118 0 0,1 0 0 0 0,0-1 1 0 0,0 0-1 0 0,1 0 1 0 0,0-1-1 0 0,9 7 1 0 0,-12-10-194 0 0,-1-2 1 0 0,1 1 0 0 0,0 0-1 0 0,0-1 1 0 0,-1 0-1 0 0,2 0 1 0 0,-1 0 0 0 0,0-1-1 0 0,0 0 1 0 0,0 0-1 0 0,1 0 1 0 0,-1 0 0 0 0,0-1-1 0 0,7 0 1 0 0,0-1-744 0 0,-1-1 0 0 0,13-3 0 0 0,0-1-1519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3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 5063 0 0,'-3'6'288'0'0,"-1"0"-1"0"0,1 1 1 0 0,-1-1-1 0 0,0 0 1 0 0,-10 10-1 0 0,-28 25 6241 0 0,36-36-5321 0 0,-16 13 183 0 0,0 0 0 0 0,-2-2 0 0 0,-36 20 0 0 0,-81 31-884 0 0,126-61-469 0 0,0 0 0 0 0,0-1 0 0 0,-1-1 0 0 0,-18 3 1 0 0,24-5-113 0 0,-1-2-1 0 0,0 1 1 0 0,0-1 0 0 0,0-1 0 0 0,1 0 0 0 0,-1 0 0 0 0,-13-4 0 0 0,4 0-550 0 0,-1 1-1 0 0,0 1 1 0 0,-32-1 0 0 0,43 3 382 0 0,-1 2 1 0 0,0-1 0 0 0,0 2-1 0 0,1-1 1 0 0,-1 1-1 0 0,0 1 1 0 0,1 0 0 0 0,-17 7-1 0 0,24-8 360 0 0,1-1-1 0 0,-1 1 0 0 0,1 0 0 0 0,-1 0 1 0 0,1-1-1 0 0,0 2 0 0 0,0-1 1 0 0,0 0-1 0 0,0 0 0 0 0,0 1 0 0 0,0-1 1 0 0,1 1-1 0 0,-3 4 0 0 0,4-5-8 0 0,0 0 0 0 0,0 0-1 0 0,0 0 1 0 0,0 0 0 0 0,0 0-1 0 0,1 0 1 0 0,-1 0 0 0 0,1 0 0 0 0,0 0-1 0 0,-1 0 1 0 0,1 0 0 0 0,2 3-1 0 0,-1-1 55 0 0,1 3 12 0 0,1-1 0 0 0,0 1 0 0 0,0-1 1 0 0,1 1-1 0 0,-1-1 0 0 0,1 0 1 0 0,10 8-1 0 0,2 0 490 0 0,25 16 0 0 0,-27-20-249 0 0,0 1-1 0 0,0 0 0 0 0,13 15 0 0 0,-25-22-345 0 0,0-1 0 0 0,-1 0 0 0 0,1 1 0 0 0,-1 0 0 0 0,0-1 0 0 0,0 1 0 0 0,0 0 0 0 0,0 0 0 0 0,-1 0 0 0 0,0 0 0 0 0,2 8 0 0 0,-2-5-17 0 0,-1-1 0 0 0,0 1 0 0 0,0 0 0 0 0,0 0 0 0 0,-1 0 0 0 0,-2 11 0 0 0,-3 3 28 0 0,-1 1 1 0 0,0-1-1 0 0,-16 27 0 0 0,22-46-69 0 0,-41 76 313 0 0,24-47-758 0 0,-18 42-1 0 0,35-72-38 0 0,9-2-4070 0 0,-6 0 4223 0 0,0 0 1 0 0,0 0-1 0 0,0 0 0 0 0,1-1 0 0 0,-1 1 1 0 0,0 0-1 0 0,3-4 0 0 0,-2 3-106 0 0,15-12-886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3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27 11519 0 0,'0'0'1040'0'0,"-1"1"-853"0"0,-22 12 8335 0 0,36-19-4997 0 0,34-14-3939 0 0,-40 17 434 0 0,0 0-1 0 0,0 1 1 0 0,0 0-1 0 0,0 1 1 0 0,0 0 0 0 0,1 0-1 0 0,-1 0 1 0 0,0 1-1 0 0,1 0 1 0 0,-1 0 0 0 0,0 1-1 0 0,13 2 1 0 0,-17-1 36 0 0,2 5 8 0 0,-6 3-51 0 0,1-9-13 0 0,-2 4 4 0 0,1-1 1 0 0,-1 1-1 0 0,1 0 0 0 0,-1-1 0 0 0,-1 1 1 0 0,1-1-1 0 0,-1 0 0 0 0,1 0 1 0 0,-1 0-1 0 0,0 0 0 0 0,-1 0 0 0 0,1 0 1 0 0,-1-1-1 0 0,-5 5 0 0 0,-4 1-32 0 0,2 0-1 0 0,-1 1 1 0 0,-17 21-1 0 0,22-22 39 0 0,0 1 0 0 0,1 1-1 0 0,0-1 1 0 0,-6 17 0 0 0,9-22 27 0 0,0 1 1 0 0,1 0 0 0 0,0 0-1 0 0,0 0 1 0 0,0 1 0 0 0,1-1-1 0 0,-1 0 1 0 0,1 1 0 0 0,1-1-1 0 0,0 1 1 0 0,0 9 0 0 0,0-16-32 0 0,1 1 0 0 0,-1-1 0 0 0,0 1 0 0 0,1-1 0 0 0,-1 0 1 0 0,0 1-1 0 0,1-1 0 0 0,-1 0 0 0 0,1 0 0 0 0,-1 1 0 0 0,1-1 0 0 0,-1 0 0 0 0,1 0 0 0 0,-1 0 1 0 0,1 1-1 0 0,-1-1 0 0 0,1 0 0 0 0,-1 0 0 0 0,1 0 0 0 0,-1 0 0 0 0,2 0 0 0 0,-1 0 9 0 0,6 1-22 0 0,1 0 0 0 0,0 0 0 0 0,0-1 0 0 0,0-1 1 0 0,0 1-1 0 0,0-1 0 0 0,0 0 0 0 0,11-4 0 0 0,62-23-830 0 0,-60 20 380 0 0,62-29-1866 0 0,-30 8-1976 0 0,-31 14-2219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3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 4143 0 0,'-5'-2'217'0'0,"0"1"0"0"0,-1 0 0 0 0,1 0 0 0 0,-1 1 0 0 0,1-1 0 0 0,-6 2 0 0 0,8-1 290 0 0,0 0 1 0 0,1 1-1 0 0,-1-1 1 0 0,1 1-1 0 0,-1 0 1 0 0,1-1-1 0 0,0 1 1 0 0,-1 0-1 0 0,1 1 1 0 0,0-1-1 0 0,0 0 1 0 0,-1 1-1 0 0,1-1 0 0 0,-2 3 1 0 0,3-2-187 0 0,0-1-1 0 0,0 1 1 0 0,0 0 0 0 0,0 0 0 0 0,0 0-1 0 0,1 0 1 0 0,-1 0 0 0 0,0 0-1 0 0,1 0 1 0 0,-1 3 0 0 0,1-1 251 0 0,-1 2-343 0 0,0-1-1 0 0,1 0 1 0 0,0 1 0 0 0,0-1 0 0 0,1 0-1 0 0,-1 1 1 0 0,1-1 0 0 0,0 0-1 0 0,1 0 1 0 0,-1 1 0 0 0,1-1 0 0 0,0 0-1 0 0,5 8 1 0 0,3 4 64 0 0,0-1 0 0 0,19 23 0 0 0,60 58 232 0 0,-12-17-347 0 0,-64-63 12 0 0,0 0 0 0 0,-1 0 1 0 0,13 25-1 0 0,-20-32-63 0 0,-1-1 1 0 0,-1 1-1 0 0,1 0 0 0 0,-1 0 1 0 0,-1 1-1 0 0,0-1 0 0 0,1 21 1 0 0,-3-14 49 0 0,-1 0-1 0 0,0 0 1 0 0,-1 0 0 0 0,-5 21-1 0 0,-6 7 137 0 0,-2-1 0 0 0,-33 67-1 0 0,6-14-76 0 0,11-26-2178 0 0,-50 86 0 0 0,77-151 1475 0 0,0-1-1 0 0,-1 1 1 0 0,1-1-1 0 0,-7 5 1 0 0,-3 1-5473 0 0,6-5-23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3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16847 0 0,'0'0'1522'0'0,"1"0"-1250"0"0,3-2-184 0 0,-1 1 1 0 0,0 0 0 0 0,1 0 0 0 0,-1 0-1 0 0,0 1 1 0 0,1-1 0 0 0,-1 1 0 0 0,5 0 0 0 0,8-1 750 0 0,84-30 2875 0 0,28-5-2639 0 0,-93 27-1812 0 0,-20 5-1714 0 0,-1 1-3820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3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3223 0 0,'-16'22'-1202'0'0,"13"-18"2138"0"0,1 1-1 0 0,-1 0 1 0 0,1 0-1 0 0,0 0 1 0 0,-2 10-1 0 0,3-13-488 0 0,1-1 0 0 0,0 1 0 0 0,-1 0 0 0 0,1-1 0 0 0,0 1 1 0 0,0 0-1 0 0,1-1 0 0 0,-1 1 0 0 0,0 0 0 0 0,0-1 0 0 0,1 1 0 0 0,-1 0 0 0 0,1-1 0 0 0,0 1 0 0 0,1 2 0 0 0,-1-3-158 0 0,0 1 1 0 0,0-1-1 0 0,1 0 1 0 0,-1 1-1 0 0,1-1 1 0 0,-1 0-1 0 0,1 0 1 0 0,-1 0-1 0 0,1 0 1 0 0,0 0-1 0 0,-1 0 1 0 0,1 0-1 0 0,0-1 1 0 0,0 1-1 0 0,0-1 1 0 0,-1 1-1 0 0,3-1 1 0 0,5 1 141 0 0,0 0 1 0 0,-1-1-1 0 0,1 0 0 0 0,0 0 1 0 0,0-1-1 0 0,-1 0 0 0 0,1-1 1 0 0,10-2-1 0 0,69-28 495 0 0,-50 17-864 0 0,43-14-4252 0 0,-58 20-3417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3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9671 0 0,'0'3'6579'0'0,"2"3"-6167"0"0,-1 0 1 0 0,-1 0-1 0 0,1 1 0 0 0,-1-1 0 0 0,0 1 1 0 0,-1-1-1 0 0,0 0 0 0 0,0 1 1 0 0,-3 8-1 0 0,-3 10 106 0 0,-10 23 1 0 0,-17 34 387 0 0,-38 109 368 0 0,61-159-1136 0 0,2 2 0 0 0,1-1 1 0 0,-6 67-1 0 0,6 0-38 0 0,8-98-168 0 0,0 1-85 0 0,0 6-375 0 0,0-6-162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25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13 354 3679 0 0,'0'0'10568'0'0,"-1"-2"-10197"0"0,-4-30 191 0 0,3 23-482 0 0,0-1-1 0 0,1 1 0 0 0,0-1 1 0 0,1 0-1 0 0,0 1 0 0 0,0-1 1 0 0,3-15-1 0 0,-1 16-79 0 0,1 0 0 0 0,1 1-1 0 0,0-1 1 0 0,0 1 0 0 0,0 0-1 0 0,1 0 1 0 0,0 0 0 0 0,1 0 0 0 0,0 1-1 0 0,0 0 1 0 0,0 0 0 0 0,1 1-1 0 0,0 0 1 0 0,0 0 0 0 0,13-7-1 0 0,1 0 13 0 0,0 2 0 0 0,0 0 0 0 0,1 1 0 0 0,45-13 0 0 0,-35 14 399 0 0,0 2 0 0 0,1 0 0 0 0,0 3 1 0 0,0 0-1 0 0,0 3 0 0 0,0 0 0 0 0,48 6 0 0 0,-71-3-340 0 0,0 0-1 0 0,0 1 0 0 0,0 0 1 0 0,-1 0-1 0 0,17 9 0 0 0,-23-11-62 0 0,0 1-1 0 0,0-1 0 0 0,0 1 1 0 0,0 0-1 0 0,0 0 1 0 0,-1 0-1 0 0,1 0 0 0 0,-1 1 1 0 0,0-1-1 0 0,1 1 0 0 0,-1 0 1 0 0,0-1-1 0 0,0 1 0 0 0,-1 0 1 0 0,1 0-1 0 0,-1 0 0 0 0,1 0 1 0 0,-1 0-1 0 0,0 1 0 0 0,0-1 1 0 0,0 4-1 0 0,-1-3-7 0 0,0 0 0 0 0,-1 1 0 0 0,0-1 0 0 0,1 0 0 0 0,-2 1 0 0 0,1-1 0 0 0,0 0 0 0 0,-1 0 0 0 0,0 0 0 0 0,0 0 0 0 0,0 0 0 0 0,-5 6 0 0 0,-2 1 0 0 0,0 1 0 0 0,-16 14 0 0 0,9-12 0 0 0,0 0 0 0 0,-1-2 0 0 0,-1 0 0 0 0,-21 11 0 0 0,-82 34 0 0 0,40-20 0 0 0,-68 28 0 0 0,47-21 0 0 0,97-41 0 0 0,-19 5-21 0 0,22-8-80 0 0,5-1-881 0 0,14-5 634 0 0,-8 2 66 0 0,0 0 1 0 0,14-2 0 0 0,46-7-1833 0 0,-43 9 1148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3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26 158 3679 0 0,'0'0'7724'0'0,"-5"-7"-1930"0"0,6 5-5616 0 0,0-1-1 0 0,0 1 1 0 0,0-1 0 0 0,0 1 0 0 0,1-1 0 0 0,-1 1 0 0 0,1 0 0 0 0,-1 0 0 0 0,1 0 0 0 0,0 0 0 0 0,0 0 0 0 0,0 0 0 0 0,0 0 0 0 0,0 1 0 0 0,0-1 0 0 0,3-1 0 0 0,7-4 176 0 0,1 0 0 0 0,13-4 0 0 0,-6 3 40 0 0,137-56 1374 0 0,-145 60-1568 0 0,1 1 0 0 0,0 0 0 0 0,-1 0 0 0 0,25-1 0 0 0,-36 4-103 0 0,0 2-17 0 0,0-2-79 0 0,-1 1-1 0 0,1-1 1 0 0,-1 1-1 0 0,1-1 1 0 0,-1 1 0 0 0,0 0-1 0 0,1-1 1 0 0,-1 1-1 0 0,0-1 1 0 0,0 1 0 0 0,1 0-1 0 0,-1-1 1 0 0,0 1-1 0 0,0 0 1 0 0,0-1 0 0 0,0 1-1 0 0,0 0 1 0 0,0 0-1 0 0,0-1 1 0 0,0 1 0 0 0,0 0-1 0 0,0-1 1 0 0,0 1-1 0 0,0 0 1 0 0,-1-1 0 0 0,1 1-1 0 0,0 0 1 0 0,-1 0-1 0 0,0 1-1 0 0,-1 3-4 0 0,0 0 1 0 0,-1-1-1 0 0,1 1 0 0 0,-1-1 0 0 0,0 1 1 0 0,-1-1-1 0 0,1 0 0 0 0,-7 6 0 0 0,-33 25-117 0 0,-73 39-517 0 0,46-32 242 0 0,45-27 333 0 0,10-7 10 0 0,-18 15 0 0 0,30-21 42 0 0,0 1-1 0 0,0 0 1 0 0,0 0-1 0 0,0 0 1 0 0,0 0 0 0 0,0 0-1 0 0,1 1 1 0 0,0-1 0 0 0,-1 1-1 0 0,-1 6 1 0 0,0 3-34 0 0,6-8 27 0 0,-1-3 6 0 0,0 0 27 0 0,0 0-1 0 0,0 0 0 0 0,0 0 0 0 0,0 0 1 0 0,1 0-1 0 0,-1 0 0 0 0,1 0 1 0 0,-1 0-1 0 0,1 0 0 0 0,0-1 0 0 0,-1 1 1 0 0,1-1-1 0 0,0 1 0 0 0,0-1 0 0 0,3 2 1 0 0,4 2 118 0 0,0-1 1 0 0,12 4 0 0 0,-15-5-60 0 0,3 0 44 0 0,1-1-1 0 0,-1 0 1 0 0,1 0-1 0 0,0-1 0 0 0,9 1 1 0 0,52-3 408 0 0,-55 1-406 0 0,7-2 69 0 0,0-2 1 0 0,0 0-1 0 0,26-8 0 0 0,-29 6-528 0 0,0 1-1 0 0,1 1 0 0 0,39-2 1 0 0,-48 8-2728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3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14567 0 0,'0'0'1640'0'0,"-1"1"-1188"0"0,-15 16 397 0 0,0-1 0 0 0,-1 0-1 0 0,-1-1 1 0 0,-24 16 0 0 0,37-28-810 0 0,-215 166 562 0 0,201-154-594 0 0,2 2-1 0 0,0 0 1 0 0,1 1 0 0 0,1 1-1 0 0,1 1 1 0 0,-16 27 0 0 0,24-36 32 0 0,1 0 1 0 0,0 1-1 0 0,1-1 1 0 0,0 1 0 0 0,1 0-1 0 0,-2 13 1 0 0,4-17 27 0 0,0 0 0 0 0,1 1 1 0 0,0-1-1 0 0,0 0 0 0 0,1 1 0 0 0,0-1 0 0 0,1 0 1 0 0,0 0-1 0 0,5 15 0 0 0,-5-18-13 0 0,0 1 1 0 0,1 0-1 0 0,0-1 0 0 0,0 0 1 0 0,1 0-1 0 0,-1 0 0 0 0,1 0 1 0 0,0 0-1 0 0,0-1 0 0 0,1 1 0 0 0,-1-1 1 0 0,1 0-1 0 0,0-1 0 0 0,0 1 1 0 0,9 3-1 0 0,-8-4-185 0 0,0-1 0 0 0,0 0 0 0 0,0 0 0 0 0,0 0 0 0 0,0-1 0 0 0,7 1 0 0 0,-4-1-1076 0 0,-1-1 0 0 0,1 0 0 0 0,-1-1 1 0 0,14-2-1 0 0,5-4-5859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3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18599 0 0,'0'0'2052'0'0,"0"2"-1666"0"0,-6 11 222 0 0,0-1 0 0 0,0 1 0 0 0,-12 16 1 0 0,10-17-433 0 0,1 0 0 0 0,0 0 0 0 0,-8 20 0 0 0,13-22-8 0 0,14-8-7455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3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46 10911 0 0,'0'0'987'0'0,"-2"0"-810"0"0,-21-3 5741 0 0,28 1-3257 0 0,-1 0-2973 0 0,14-6 849 0 0,0 1 1 0 0,1 0-1 0 0,21-4 1 0 0,-30 9-400 0 0,-1 0 0 0 0,1 1 0 0 0,0 0 0 0 0,-1 1 0 0 0,1 0 0 0 0,0 1 0 0 0,0 0 0 0 0,12 2 0 0 0,-16-1-36 0 0,-1 0 0 0 0,0 0 0 0 0,1 1 0 0 0,-1 0 0 0 0,6 3 0 0 0,-11-5-87 0 0,1 0 1 0 0,-1-1-1 0 0,1 1 1 0 0,-1-1-1 0 0,1 1 1 0 0,-1 0-1 0 0,1-1 1 0 0,-1 1-1 0 0,0 0 1 0 0,1 0-1 0 0,-1-1 1 0 0,0 1-1 0 0,0 0 1 0 0,1 0-1 0 0,-1 0 1 0 0,0-1-1 0 0,0 1 1 0 0,0 0-1 0 0,0 0 1 0 0,0 1-1 0 0,-3 15 111 0 0,3-15-100 0 0,-2 6-5 0 0,0-1 0 0 0,0 0 0 0 0,-1 1-1 0 0,0-1 1 0 0,0 0 0 0 0,-1 0 0 0 0,0-1 0 0 0,0 1 0 0 0,-1-1-1 0 0,0 0 1 0 0,-7 8 0 0 0,4-7-17 0 0,1 0-1 0 0,-2-1 1 0 0,1 1 0 0 0,-1-2-1 0 0,0 1 1 0 0,0-1 0 0 0,0-1-1 0 0,-10 4 1 0 0,-21 9-634 0 0,-53 29 1 0 0,93-46 619 0 0,0 0 0 0 0,0 0 1 0 0,0 0-1 0 0,0 0 0 0 0,0 0 0 0 0,0 0 0 0 0,-1 1 0 0 0,1-1 1 0 0,0 0-1 0 0,0 0 0 0 0,0 0 0 0 0,0 0 0 0 0,0 0 0 0 0,0 0 1 0 0,0 0-1 0 0,0 0 0 0 0,0 0 0 0 0,-1 0 0 0 0,1 0 0 0 0,0 0 1 0 0,0 1-1 0 0,0-1 0 0 0,0 0 0 0 0,0 0 0 0 0,0 0 0 0 0,0 0 0 0 0,0 0 1 0 0,0 0-1 0 0,0 0 0 0 0,0 1 0 0 0,0-1 0 0 0,0 0 0 0 0,0 0 1 0 0,0 0-1 0 0,0 0 0 0 0,0 0 0 0 0,0 0 0 0 0,0 1 0 0 0,0-1 1 0 0,0 0-1 0 0,0 0 0 0 0,0 0 0 0 0,0 0 0 0 0,0 0 0 0 0,0 0 1 0 0,0 0-1 0 0,0 1 0 0 0,0-1 0 0 0,0 0 0 0 0,1 0 0 0 0,-1 0 0 0 0,0 0 1 0 0,10 5-70 0 0,21 1 421 0 0,-22-4-316 0 0,71 17 374 0 0,116 21 592 0 0,-193-39-934 0 0,-1-1-13 0 0,1 0 0 0 0,-1 1 1 0 0,0-1-1 0 0,0 1 0 0 0,0-1 1 0 0,0 1-1 0 0,1 0 0 0 0,-1 0 1 0 0,0 0-1 0 0,2 1 0 0 0,-9 9 111 0 0,1-6-125 0 0,0-1 0 0 0,0 0 1 0 0,0 1-1 0 0,-1-2 0 0 0,0 1 0 0 0,0 0 0 0 0,0-1 1 0 0,0 0-1 0 0,-9 4 0 0 0,-4 3 41 0 0,-20 14-19 0 0,-67 38 43 0 0,83-50-124 0 0,-1-2-1 0 0,-41 15 1 0 0,30-19-216 0 0,31-6 178 0 0,1 0 0 0 0,0 1 0 0 0,0-1 0 0 0,-1-1 0 0 0,1 1 0 0 0,0 0 0 0 0,0-1 0 0 0,-1 1 0 0 0,1-1 0 0 0,0 1 0 0 0,0-1-1 0 0,-3-2 1 0 0,4 3 5 0 0,1 0-1 0 0,-1-1 1 0 0,1 1-1 0 0,0-1 1 0 0,-1 1-1 0 0,1-1 0 0 0,0 1 1 0 0,-1-1-1 0 0,1 0 1 0 0,0 1-1 0 0,-1-1 1 0 0,1 1-1 0 0,0-1 0 0 0,0 0 1 0 0,0 1-1 0 0,0-1 1 0 0,0 0-1 0 0,0 1 1 0 0,0-1-1 0 0,0 1 0 0 0,0-1 1 0 0,0 0-1 0 0,0 1 1 0 0,0-1-1 0 0,0 0 0 0 0,0 1 1 0 0,0-1-1 0 0,1 0 1 0 0,-1 1-1 0 0,1-1 1 0 0,8-17-1812 0 0,24-22-2473 0 0,-19 26 2536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3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0 12895 0 0,'0'0'11293'0'0,"-2"1"-11122"0"0,-121 38-20 0 0,-25 8-862 0 0,123-40 503 0 0,6-1-198 0 0,-31 4-1 0 0,44-9 303 0 0,0-1 0 0 0,0 1 0 0 0,0-1-1 0 0,1 0 1 0 0,-1-1 0 0 0,0 0 0 0 0,0 0 0 0 0,0 0 0 0 0,-9-4 0 0 0,14 5 70 0 0,1 0 1 0 0,-1 0 0 0 0,1-1-1 0 0,-1 1 1 0 0,1 0 0 0 0,-1-1-1 0 0,1 1 1 0 0,-1 0 0 0 0,1-1-1 0 0,-1 1 1 0 0,1-1 0 0 0,-1 1-1 0 0,1-1 1 0 0,0 1 0 0 0,-1-1 0 0 0,1 1-1 0 0,0-1 1 0 0,-1 1 0 0 0,1-1-1 0 0,0 1 1 0 0,0-1 0 0 0,-1 0-1 0 0,1 1 1 0 0,0-1 0 0 0,0 1-1 0 0,0-1 1 0 0,0 0 0 0 0,0 1-1 0 0,0-1 1 0 0,0 1 0 0 0,0-1 0 0 0,0 0-1 0 0,0 1 1 0 0,1-1 0 0 0,-1 1-1 0 0,0-1 1 0 0,0 0 0 0 0,1 0-1 0 0,0-2-2 0 0,0 1 0 0 0,1-1 0 0 0,-1 1 0 0 0,1 0-1 0 0,0 0 1 0 0,0-1 0 0 0,0 1 0 0 0,0 0 0 0 0,0 1-1 0 0,2-3 1 0 0,-3 4 49 0 0,-1 0 0 0 0,0-1 0 0 0,0 1 0 0 0,0 0 0 0 0,1 0-1 0 0,-1-1 1 0 0,0 1 0 0 0,1 0 0 0 0,-1 0 0 0 0,0 0 0 0 0,0 0 0 0 0,1 0 0 0 0,-1-1 0 0 0,0 1-1 0 0,1 0 1 0 0,-1 0 0 0 0,0 0 0 0 0,1 0 0 0 0,-1 0 0 0 0,0 0 0 0 0,1 0 0 0 0,-1 0-1 0 0,0 0 1 0 0,1 0 0 0 0,-1 0 0 0 0,0 0 0 0 0,0 0 0 0 0,1 1 0 0 0,-1-1 0 0 0,0 0 0 0 0,1 0-1 0 0,-1 0 1 0 0,0 0 0 0 0,0 0 0 0 0,1 1 0 0 0,-1-1 0 0 0,0 0 0 0 0,0 0 0 0 0,1 1-1 0 0,-1-1 1 0 0,0 0 0 0 0,0 0 0 0 0,0 1 0 0 0,1-1 0 0 0,-1 0 0 0 0,0 0 0 0 0,0 1 0 0 0,0-1-1 0 0,0 1 1 0 0,2 15 301 0 0,-3-10-254 0 0,-1 0 0 0 0,0 0 1 0 0,0 0-1 0 0,0 0 0 0 0,-1 0 1 0 0,0 0-1 0 0,-4 6 1 0 0,-28 36 185 0 0,35-48-245 0 0,-10 11 43 0 0,0 0-1 0 0,-18 14 0 0 0,16-15-15 0 0,1 1-1 0 0,-15 16 0 0 0,18-16 81 0 0,1-1 0 0 0,-10 18 1 0 0,15-24-22 0 0,0 1 1 0 0,0 0 0 0 0,0 0-1 0 0,0 0 1 0 0,1 0 0 0 0,0 0-1 0 0,0 0 1 0 0,0 10-1 0 0,1-13-72 0 0,0-1 0 0 0,1 1-1 0 0,-1-1 1 0 0,1 1-1 0 0,-1-1 1 0 0,1 1-1 0 0,0-1 1 0 0,-1 1-1 0 0,1-1 1 0 0,0 1-1 0 0,0-1 1 0 0,1 1 0 0 0,0 1 14 0 0,-1-2-26 0 0,-1 1 0 0 0,1-1 0 0 0,0 0 0 0 0,0 1 0 0 0,0-1 0 0 0,0 0 0 0 0,0 0 0 0 0,0 0-1 0 0,0 0 1 0 0,0 0 0 0 0,0 0 0 0 0,1 0 0 0 0,-1 0 0 0 0,0 0 0 0 0,1-1 0 0 0,-1 1 0 0 0,0-1 0 0 0,1 1 0 0 0,-1-1 0 0 0,3 1 0 0 0,1 0-1 0 0,8 2 5 0 0,0-1 0 0 0,0-1 0 0 0,0 0 0 0 0,0-1 0 0 0,0-1 0 0 0,0 0 0 0 0,13-2 0 0 0,0 0-14 0 0,-19 2 1 0 0,-1 0-1 0 0,1 1 0 0 0,-1 0 1 0 0,1 0-1 0 0,-1 1 0 0 0,0 0 1 0 0,1 0-1 0 0,-1 1 0 0 0,1-1 1 0 0,5 3-1 0 0,5 3 12 0 0,-9-4 4 0 0,-1 0 1 0 0,0 0-1 0 0,1 0 0 0 0,-1 1 0 0 0,10 8 0 0 0,-10-6 102 0 0,0 0 1 0 0,0 0-1 0 0,-1 0 1 0 0,0 1-1 0 0,-1 0 0 0 0,8 12 1 0 0,-11-14-25 0 0,1 0 0 0 0,-1 0 1 0 0,0 0-1 0 0,0 0 0 0 0,-1 1 1 0 0,0-1-1 0 0,1 1 1 0 0,-2-1-1 0 0,1 1 0 0 0,-1-1 1 0 0,0 11-1 0 0,0-14-51 0 0,-1 0 0 0 0,1 0 0 0 0,0 1 0 0 0,-1-1 0 0 0,0 0 0 0 0,0 0 0 0 0,1 0 0 0 0,-1 0 0 0 0,0 0 0 0 0,-1 0 0 0 0,1 0 0 0 0,0 0 0 0 0,0 0 0 0 0,-1-1 0 0 0,1 1 1 0 0,-1 0-1 0 0,0-1 0 0 0,1 1 0 0 0,-5 1 0 0 0,-1 1 45 0 0,0 0 1 0 0,-1 0-1 0 0,0-1 1 0 0,-8 3-1 0 0,-10 3-60 0 0,-17 7-461 0 0,0-2-1 0 0,-53 10 1 0 0,74-19-357 0 0,-2-1-1035 0 0,22-4 575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3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7831 0 0,'-7'2'235'0'0,"-8"1"596"0"0,15-2-584 0 0,-1 0 0 0 0,0-1 1 0 0,1 1-1 0 0,-1 0 0 0 0,1-1 1 0 0,-1 1-1 0 0,1 0 0 0 0,-1 0 1 0 0,1 0-1 0 0,-1 0 0 0 0,1 0 1 0 0,0-1-1 0 0,-1 1 0 0 0,1 0 1 0 0,0 0-1 0 0,0 0 0 0 0,0 0 1 0 0,0 0-1 0 0,0 0 0 0 0,0 0 1 0 0,0 0-1 0 0,0 0 0 0 0,0 0 1 0 0,0 0-1 0 0,0 0 0 0 0,0 0 1 0 0,1 0-1 0 0,-1-1 0 0 0,1 3 1 0 0,100 100 2112 0 0,-13-15-376 0 0,-70-67-1234 0 0,-1 0 0 0 0,22 35 0 0 0,-30-41-543 0 0,-1 0-1 0 0,-1 1 0 0 0,0 0 1 0 0,-2 0-1 0 0,1 1 0 0 0,-2-1 1 0 0,0 1-1 0 0,-2 1 0 0 0,1-1 1 0 0,-2 0-1 0 0,0 0 1 0 0,-1 1-1 0 0,-1-1 0 0 0,-4 19 1 0 0,0-9-129 0 0,-1 0 1 0 0,-1-1 0 0 0,-2 0 0 0 0,-1 0 0 0 0,0-1 0 0 0,-2 0 0 0 0,-1-1 0 0 0,-19 27-1 0 0,9-18-63 0 0,-1-2 0 0 0,-1 0 0 0 0,-58 54 0 0 0,59-64-278 0 0,17-14-176 0 0,0 0 1 0 0,0-1-1 0 0,-1 0 0 0 0,0 0 0 0 0,0-1 1 0 0,-16 8-1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3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8287 0 0,'0'1'6586'0'0,"1"1"-6366"0"0,0 0 0 0 0,0-1 0 0 0,0 0 0 0 0,0 1 0 0 0,0-1 0 0 0,1 0 0 0 0,-1 1 0 0 0,0-1 1 0 0,0 0-1 0 0,1 0 0 0 0,-1 0 0 0 0,1 0 0 0 0,-1 0 0 0 0,1 0 0 0 0,-1 0 0 0 0,1-1 0 0 0,0 1 0 0 0,-1-1 1 0 0,1 1-1 0 0,0-1 0 0 0,0 0 0 0 0,-1 1 0 0 0,1-1 0 0 0,3 0 0 0 0,7 0 9 0 0,0 0-1 0 0,18-3 0 0 0,-24 3 77 0 0,195-32 2232 0 0,26-7-1904 0 0,-224 38-846 0 0,3 0 308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3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 11055 0 0,'6'-7'9331'0'0,"-5"10"-9163"0"0,1 0-1 0 0,-1 0 1 0 0,0 0 0 0 0,0 0 0 0 0,0 0 0 0 0,0 0 0 0 0,-1 0-1 0 0,1 0 1 0 0,-1 1 0 0 0,0-1 0 0 0,0 0 0 0 0,0 0 0 0 0,-1 5-1 0 0,2 8 177 0 0,1 22-61 0 0,-2 0-1 0 0,-1 0 1 0 0,-2 0-1 0 0,-2 0 1 0 0,-1-1-1 0 0,-2 1 1 0 0,-1-1-1 0 0,-24 58 1 0 0,27-80-258 0 0,-1-1-3 0 0,1 1 1 0 0,0 0 0 0 0,2 0 0 0 0,0 1-1 0 0,-2 16 1 0 0,5-23-126 0 0,1-8 54 0 0,1-1-1 0 0,-1 1 0 0 0,0-1 1 0 0,0 0-1 0 0,1 1 0 0 0,-1-1 1 0 0,0 1-1 0 0,1-1 0 0 0,-1 0 1 0 0,0 1-1 0 0,1-1 0 0 0,-1 0 1 0 0,1 0-1 0 0,-1 1 0 0 0,0-1 1 0 0,1 0-1 0 0,-1 0 0 0 0,1 1 1 0 0,-1-1-1 0 0,1 0 0 0 0,-1 0 1 0 0,1 0-1 0 0,-1 0 0 0 0,1 0 1 0 0,0 0-1 0 0,12 1-2195 0 0,-1-3-5828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3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143 126 12695 0 0,'0'0'1150'0'0,"0"0"-1036"0"0,-1 1 1 0 0,1-1-1 0 0,0 1 1 0 0,0-1-1 0 0,0 1 1 0 0,0-1-1 0 0,0 1 1 0 0,0-1-1 0 0,-1 1 1 0 0,1-1-1 0 0,0 0 1 0 0,0 1 0 0 0,1-1-1 0 0,-1 1 1 0 0,0-1-1 0 0,0 1 1 0 0,0-1-1 0 0,0 1 1 0 0,0 0-1 0 0,3 0 99 0 0,-1 0-1 0 0,0 0 0 0 0,1 0 1 0 0,-1 0-1 0 0,0-1 0 0 0,1 1 1 0 0,-1-1-1 0 0,1 1 0 0 0,-1-1 1 0 0,1 0-1 0 0,-1 0 1 0 0,1 0-1 0 0,-1 0 0 0 0,1-1 1 0 0,4 0-1 0 0,3-2 535 0 0,0-1-1 0 0,16-7 1 0 0,-2 1 87 0 0,13-6 74 0 0,40-23 0 0 0,16-8-389 0 0,-62 37-491 0 0,-31 10-26 0 0,1 0 0 0 0,-1 1-1 0 0,0-1 1 0 0,1 0 0 0 0,-1 0 0 0 0,0 1 0 0 0,0-1 0 0 0,1 0 0 0 0,-1 1 0 0 0,0-1 0 0 0,0 1 0 0 0,0-1-1 0 0,0 0 1 0 0,1 1 0 0 0,-1-1 0 0 0,0 1 0 0 0,0-1 0 0 0,0 0 0 0 0,0 1 0 0 0,0-1 0 0 0,0 1 0 0 0,0-1-1 0 0,0 0 1 0 0,0 1 0 0 0,0-1 0 0 0,0 1 0 0 0,-1-1 0 0 0,1 1-2 0 0,0 2 0 0 0,-1 1 1 0 0,0 0-1 0 0,0 0 0 0 0,0-1 1 0 0,-1 1-1 0 0,1 0 0 0 0,-1-1 1 0 0,-4 7-1 0 0,-22 28-4 0 0,14-21-8 0 0,-17 21-55 0 0,17-22 62 0 0,-16 24-1 0 0,4-4-46 0 0,-52 56-1 0 0,12-16-147 0 0,-23 24 59 0 0,6-6 54 0 0,80-91 131 0 0,1 1 0 0 0,-1-1 0 0 0,1 1 0 0 0,0 0 0 0 0,0 0 0 0 0,1 0 0 0 0,-1 0 0 0 0,1 0 0 0 0,-1 0 0 0 0,2 0 0 0 0,-1 0 0 0 0,0 6 0 0 0,1-9-24 0 0,0 1 0 0 0,0 0-1 0 0,0-1 1 0 0,0 1-1 0 0,0 0 1 0 0,1-1 0 0 0,-1 1-1 0 0,0-1 1 0 0,1 1-1 0 0,0 0 1 0 0,-1-1 0 0 0,1 1-1 0 0,0-1 1 0 0,0 0-1 0 0,0 1 1 0 0,0-1 0 0 0,0 1-1 0 0,0-1 1 0 0,0 0-1 0 0,0 0 1 0 0,1 0 0 0 0,-1 0-1 0 0,0 0 1 0 0,1 0-1 0 0,-1 0 1 0 0,1 0 0 0 0,-1-1-1 0 0,1 1 1 0 0,-1 0-1 0 0,1-1 1 0 0,-1 1 0 0 0,1-1-1 0 0,2 1 1 0 0,18 1 206 0 0,-1 0-1 0 0,1-1 1 0 0,-1-1 0 0 0,34-5 0 0 0,-13 1 53 0 0,121-11 199 0 0,-161 14-568 0 0,13-4-586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3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8287 0 0,'0'0'639'0'0,"9"0"6713"0"0,-6 0-7025 0 0,-1-1 1 0 0,1 1-1 0 0,-1-1 1 0 0,1 0-1 0 0,-1 0 0 0 0,1 0 1 0 0,2-2-1 0 0,8-3 601 0 0,3 0 785 0 0,2 0-1048 0 0,-1 0-1 0 0,1 2 0 0 0,0-1 0 0 0,24-1 0 0 0,-7 3-329 0 0,31-1-51 0 0,-64 4-155 0 0,-3 2-123 0 0,-1 0 1 0 0,1 0-1 0 0,0 0 0 0 0,-1 0 0 0 0,1-1 0 0 0,-1 1 1 0 0,1-1-1 0 0,-1 1 0 0 0,-3 1 0 0 0,3 0-4 0 0,-15 10 21 0 0,-8 8 18 0 0,-7 13-41 0 0,-46 38 0 0 0,69-64 0 0 0,-16 19 0 0 0,1-1 0 0 0,3-1 0 0 0,15-14 0 0 0,6-11 4 0 0,0 1-1 0 0,0-1 0 0 0,0 1 1 0 0,1-1-1 0 0,-1 1 1 0 0,0-1-1 0 0,0 1 1 0 0,0-1-1 0 0,0 0 1 0 0,1 1-1 0 0,-1-1 1 0 0,0 1-1 0 0,1-1 0 0 0,-1 1 1 0 0,0-1-1 0 0,1 0 1 0 0,-1 1-1 0 0,0-1 1 0 0,1 0-1 0 0,-1 1 1 0 0,1-1-1 0 0,-1 0 0 0 0,0 0 1 0 0,1 1-1 0 0,-1-1 1 0 0,1 0-1 0 0,-1 0 1 0 0,1 0-1 0 0,-1 0 1 0 0,1 1-1 0 0,-1-1 1 0 0,1 0-1 0 0,0 0 0 0 0,21 1 191 0 0,-17-1-153 0 0,14-1 9 0 0,0 0-1 0 0,0-1 1 0 0,-1-1 0 0 0,1-1-1 0 0,-1-1 1 0 0,27-11 0 0 0,-23 9-662 0 0,0 0 0 0 0,1 1 0 0 0,35-5 0 0 0,-54 11 379 0 0,0-1-650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2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10591 0 0,'0'0'964'0'0,"-2"1"-794"0"0,-39 37 761 0 0,-20 16 1882 0 0,-1-11-2309 0 0,-69 57 1283 0 0,118-88-1655 0 0,0 1 0 0 0,1 0 0 0 0,0 0 0 0 0,1 1 0 0 0,1 0-1 0 0,1 1 1 0 0,-10 20 0 0 0,16-29-105 0 0,0 0-1 0 0,1 1 1 0 0,0-1-1 0 0,0 1 1 0 0,1 0-1 0 0,0-1 1 0 0,0 1 0 0 0,1 0-1 0 0,0 0 1 0 0,0 0-1 0 0,0 0 1 0 0,3 12-1 0 0,-1-10 59 0 0,1 0-1 0 0,0 0 0 0 0,0-1 1 0 0,1 1-1 0 0,0-1 0 0 0,1 1 1 0 0,-1-1-1 0 0,12 13 0 0 0,-8-12-10 0 0,0 0-1 0 0,0 0 1 0 0,1 0 0 0 0,1-2-1 0 0,-1 1 1 0 0,1-1-1 0 0,1 0 1 0 0,-1-1 0 0 0,1 0-1 0 0,0-1 1 0 0,1 0-1 0 0,-1-1 1 0 0,1 0 0 0 0,20 4-1 0 0,-4-5-1514 0 0,54 1 0 0 0,-57-6-5173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4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39 5063 0 0,'0'0'232'0'0,"1"-2"-13"0"0,22-19 1013 0 0,-21 19-105 0 0,1 0 0 0 0,0 0-1 0 0,0 0 1 0 0,0 1 0 0 0,0-1 0 0 0,8-2 7673 0 0,-12 10-8675 0 0,0 1 0 0 0,0-1 0 0 0,-1 0 0 0 0,1 1 0 0 0,-1-1 0 0 0,-4 8-1 0 0,-5 18 277 0 0,10-30-331 0 0,-2 14 828 0 0,3-12-840 0 0,-1-3-42 0 0,-1 0-9 0 0,0 0 0 0 0,1 0-1 0 0,-1 0 1 0 0,0 0 0 0 0,1 0-1 0 0,-1 1 1 0 0,0-1 0 0 0,1 0-1 0 0,0 1 1 0 0,-2 1 0 0 0,1-1 110 0 0,3-5-110 0 0,-1 0 1 0 0,1 1-1 0 0,0-1 0 0 0,0 0 1 0 0,0 1-1 0 0,0-1 0 0 0,0 1 1 0 0,0 0-1 0 0,1-1 0 0 0,-1 1 1 0 0,3-2-1 0 0,-1-1 4 0 0,1 1 1 0 0,0-1-1 0 0,0 1 0 0 0,6-4 0 0 0,6-3 0 0 0,-14 10 43 0 0,-6 12 156 0 0,-2 2-69 0 0,-1 0 1 0 0,0-1 0 0 0,-1 0 0 0 0,-1 0-1 0 0,1-1 1 0 0,-19 18 0 0 0,26-27-181 0 0,10-12-2590 0 0,3-3-3203 0 0,2-2-1807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4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203 246 1839 0 0,'2'1'134'0'0,"33"16"8416"0"0,-1-8-3512 0 0,-25-7-4322 0 0,1-1 0 0 0,-1 0 0 0 0,1-1 0 0 0,0-1 0 0 0,-1 1 0 0 0,1-1 0 0 0,-1-1 0 0 0,11-2 0 0 0,-12 1-186 0 0,-7 3-29 0 0,0-2-111 0 0,8-7 90 0 0,-8 8-439 0 0,1 0 1 0 0,-1 0-1 0 0,0 0 0 0 0,1 0 0 0 0,-1-1 1 0 0,0 1-1 0 0,0 0 0 0 0,0-1 0 0 0,0 1 1 0 0,0-1-1 0 0,0 1 0 0 0,0-1 0 0 0,-1 1 1 0 0,1-1-1 0 0,-1 0 0 0 0,1 1 1 0 0,-1-1-1 0 0,1 0 0 0 0,-1 0 0 0 0,0 1 1 0 0,0-4-1 0 0,0 3-13 0 0,-1 0 11 0 0,0 0 0 0 0,1-1-1 0 0,-1 1 1 0 0,1-1 0 0 0,-1 1 0 0 0,1-1 0 0 0,0 0 0 0 0,0 1 0 0 0,0-1 0 0 0,1-3 0 0 0,0 0-8 0 0,0 0 1 0 0,-1 1 0 0 0,0-1-1 0 0,0 1 1 0 0,-1-1-1 0 0,1 0 1 0 0,-1 1 0 0 0,-3-9-1 0 0,1 2-58 0 0,-1 0 1 0 0,-10-18-1 0 0,12 25-49 0 0,-1 0 0 0 0,0 0 0 0 0,0 1 0 0 0,0-1 0 0 0,0 1-1 0 0,-1 0 1 0 0,0 0 0 0 0,0 0 0 0 0,0 0 0 0 0,0 1 0 0 0,-1 0 0 0 0,1-1 0 0 0,-9-2 0 0 0,7 3-63 0 0,0 1-1 0 0,-1 0 1 0 0,1 0 0 0 0,-1 0-1 0 0,1 1 1 0 0,-1 0 0 0 0,0 1-1 0 0,1-1 1 0 0,-1 1 0 0 0,-10 2-1 0 0,6-1 113 0 0,0 2-1 0 0,1-1 1 0 0,0 1-1 0 0,0 1 1 0 0,0 0-1 0 0,0 0 1 0 0,0 1-1 0 0,1 0 1 0 0,0 1-1 0 0,0 0 1 0 0,0 1-1 0 0,1-1 1 0 0,-10 12-1 0 0,8-8 62 0 0,0 1 0 0 0,1 0 0 0 0,0 1 0 0 0,1 0 0 0 0,0 0 0 0 0,1 1 0 0 0,1 0 0 0 0,0 0 0 0 0,-7 21 0 0 0,11-25 34 0 0,0-1 0 0 0,1 0 0 0 0,0 1 0 0 0,0-1 0 0 0,1 0 0 0 0,0 1 0 0 0,0-1 0 0 0,1 1-1 0 0,0-1 1 0 0,1 0 0 0 0,3 10 0 0 0,-4-14-32 0 0,0-1 1 0 0,0 0-1 0 0,0 1 0 0 0,1-1 0 0 0,0 0 0 0 0,0 0 0 0 0,0 0 1 0 0,0 0-1 0 0,0 0 0 0 0,0-1 0 0 0,1 1 0 0 0,-1-1 0 0 0,1 1 1 0 0,0-1-1 0 0,0 0 0 0 0,0 0 0 0 0,0 0 0 0 0,0-1 0 0 0,0 1 1 0 0,0-1-1 0 0,1 1 0 0 0,-1-1 0 0 0,1 0 0 0 0,-1 0 0 0 0,1-1 1 0 0,-1 1-1 0 0,1-1 0 0 0,5 1 0 0 0,-3-2 2 0 0,1 1-1 0 0,0-1 1 0 0,-1-1-1 0 0,1 1 1 0 0,-1-1-1 0 0,0 0 1 0 0,1 0-1 0 0,-1-1 1 0 0,0 0-1 0 0,0 0 1 0 0,0 0-1 0 0,-1-1 1 0 0,1 0-1 0 0,-1 0 1 0 0,0 0-1 0 0,0-1 1 0 0,7-9-1 0 0,-4 5-22 0 0,-1 0 1 0 0,0-1-1 0 0,-1 0 0 0 0,0 0 0 0 0,-1-1 0 0 0,0 0 0 0 0,-1 0 0 0 0,0 0 1 0 0,3-15-1 0 0,-7 18 13 0 0,0 7-18 0 0,0-1 0 0 0,0 1 0 0 0,0-1 0 0 0,0 1 0 0 0,0 0 0 0 0,0-1-1 0 0,0 1 1 0 0,0-1 0 0 0,1 1 0 0 0,-1 0 0 0 0,0-1 0 0 0,1 1 0 0 0,1-2-1 0 0,-2 1-83 0 0,0 4-101 0 0,1 17 110 0 0,0-13 36 0 0,-1 0 1 0 0,0 1-1 0 0,0-1 1 0 0,-2 12-1 0 0,-12 41 107 0 0,-38 97 0 0 0,-38 51 78 0 0,75-173-199 0 0,7-14-26 0 0,-13 22 0 0 0,20-40-1 0 0,8-13-8503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5:4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90 17447 0 0,'16'-15'674'0'0,"0"2"-1"0"0,28-19 0 0 0,-5 6 4798 0 0,-58 39-4594 0 0,6-2-654 0 0,-3 3-111 0 0,-1-1 0 0 0,0 0-1 0 0,-1-1 1 0 0,-37 18-1 0 0,13-13-151 0 0,-1-2 0 0 0,-60 13 0 0 0,78-23-104 0 0,0-2-1 0 0,-1 0 1 0 0,1-1 0 0 0,-1-2-1 0 0,-43-4 1 0 0,60 3 107 0 0,0-1 0 0 0,0 0 1 0 0,0-1-1 0 0,0 0 0 0 0,0 0 0 0 0,0-1 1 0 0,1 0-1 0 0,0 0 0 0 0,0-1 0 0 0,-11-8 1 0 0,16 11 10 0 0,0-1 0 0 0,1 1 0 0 0,-1-1 0 0 0,1 1 0 0 0,-1-1 0 0 0,1 0 0 0 0,0 0 0 0 0,0 0 0 0 0,1 0 0 0 0,-1 0 0 0 0,0-1 0 0 0,1 1 0 0 0,0 0 0 0 0,0-1 0 0 0,0 1 0 0 0,0-1 0 0 0,1 1 0 0 0,-1-1 1 0 0,1 0-1 0 0,0 1 0 0 0,0-1 0 0 0,0 1 0 0 0,0-1 0 0 0,1 1 0 0 0,-1-1 0 0 0,1 0 0 0 0,0 1 0 0 0,0 0 0 0 0,3-6 0 0 0,-3 6-55 0 0,0 0 0 0 0,1 0 0 0 0,-1 1 0 0 0,1-1 0 0 0,0 1 0 0 0,-1-1 0 0 0,1 1 0 0 0,1-1 0 0 0,-1 1 0 0 0,0 0 0 0 0,3-2 0 0 0,-4 3-63 0 0,-2 5 123 0 0,0 0 67 0 0,0 0 0 0 0,-1 0 0 0 0,0-1 0 0 0,1 1-1 0 0,-1 0 1 0 0,-1-1 0 0 0,1 1 0 0 0,-4 4 0 0 0,3-5-11 0 0,-64 79 280 0 0,43-55-288 0 0,2 0 1 0 0,-23 38-1 0 0,39-54 37 0 0,1 0 1 0 0,0 0-1 0 0,-4 19 0 0 0,9-29-57 0 0,-1 2 19 0 0,1 0 0 0 0,-1 0-1 0 0,1-1 1 0 0,0 1 0 0 0,0 0-1 0 0,0 0 1 0 0,0 0 0 0 0,1-1-1 0 0,-1 1 1 0 0,1 0 0 0 0,0 0 0 0 0,1 3-1 0 0,17 33 321 0 0,-8-19-298 0 0,-10-16-35 0 0,2 1-1 0 0,-1-1 1 0 0,0 0 0 0 0,1 0-1 0 0,0 0 1 0 0,-1-1-1 0 0,2 1 1 0 0,-1-1 0 0 0,0 1-1 0 0,1-1 1 0 0,-1 0 0 0 0,5 2-1 0 0,-6-3-6 0 0,0-1 0 0 0,-1 0 0 0 0,1 0 0 0 0,0 0 0 0 0,0 0 0 0 0,0 0-1 0 0,0 0 1 0 0,0-1 0 0 0,0 1 0 0 0,0-1 0 0 0,0 1 0 0 0,1-1 0 0 0,-1 0 0 0 0,0 0 0 0 0,2 0 0 0 0,3 0 19 0 0,2 0-19 0 0,0 0 0 0 0,-1-1 0 0 0,1 0 1 0 0,-1 0-1 0 0,1-1 0 0 0,10-4 0 0 0,50-22 32 0 0,-30 12-96 0 0,-16 6-5 0 0,1 2 0 0 0,0 0 0 0 0,39-6 0 0 0,-43 11 38 0 0,0 0 3 0 0,1 0 1 0 0,21 1 0 0 0,-37 2 29 0 0,1 0 0 0 0,0 0 0 0 0,0 1 1 0 0,-1 0-1 0 0,1 0 0 0 0,-1 1 0 0 0,1 0 0 0 0,-1-1 0 0 0,0 2 1 0 0,1-1-1 0 0,-1 1 0 0 0,6 3 0 0 0,-3 1 48 0 0,-3-5-24 0 0,-1 1 0 0 0,0 0 0 0 0,0 0-1 0 0,-1 1 1 0 0,1-1 0 0 0,-1 1 0 0 0,1-1 0 0 0,-1 1 0 0 0,5 9 0 0 0,13 22 145 0 0,-17-30-125 0 0,0 1 0 0 0,0 0 0 0 0,-1 0 1 0 0,0 0-1 0 0,0 1 0 0 0,0-1 0 0 0,-1 1 0 0 0,0-1 0 0 0,0 1 0 0 0,0 0 0 0 0,0 8 0 0 0,0 10 96 0 0,-1-20-78 0 0,0 1 0 0 0,0-1-1 0 0,-1 11 1 0 0,-1-14-61 0 0,1-1-1 0 0,0 1 1 0 0,-1 0 0 0 0,1 0 0 0 0,-1-1-1 0 0,1 1 1 0 0,-1-1 0 0 0,0 1-1 0 0,0 0 1 0 0,0-1 0 0 0,1 1 0 0 0,-2-1-1 0 0,1 0 1 0 0,0 1 0 0 0,0-1-1 0 0,-2 2 1 0 0,-5 3 17 0 0,-1 0 0 0 0,1-1 0 0 0,-1 1 1 0 0,0-2-1 0 0,-1 1 0 0 0,1-1 0 0 0,-20 5 0 0 0,-74 11 287 0 0,70-15-267 0 0,-130 20 218 0 0,146-23-266 0 0,-1-1 1 0 0,-23 0-1 0 0,34-1-6 0 0,8-2-95 0 0,0-2-363 0 0,7 0-5508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1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0 8495 0 0,'0'0'8124'0'0,"-11"2"-6090"0"0,5-2-1506 0 0,0 1 1 0 0,-1 0 0 0 0,1 0 0 0 0,0 1 0 0 0,0-1 0 0 0,0 1 0 0 0,1 1 0 0 0,-1-1 0 0 0,-8 6 0 0 0,-8 5-908 0 0,-20 17-1 0 0,7-4 703 0 0,-7 4-399 0 0,1 2 1 0 0,2 1 0 0 0,1 3-1 0 0,2 1 1 0 0,-46 60 0 0 0,71-81 45 0 0,0 0-1 0 0,1 0 1 0 0,1 1 0 0 0,0 1 0 0 0,1-1-1 0 0,-6 23 1 0 0,11-31 33 0 0,1 0 0 0 0,0 0 0 0 0,0 1-1 0 0,1-1 1 0 0,0 0 0 0 0,1 1 0 0 0,0-1 0 0 0,0 1 0 0 0,1-1-1 0 0,0 0 1 0 0,1 1 0 0 0,0-1 0 0 0,0 0 0 0 0,7 15-1 0 0,-3-12 203 0 0,1 0 0 0 0,0-1 0 0 0,0 0 0 0 0,1 0 0 0 0,1 0 0 0 0,0-1 0 0 0,0-1 0 0 0,1 0-1 0 0,0 0 1 0 0,0-1 0 0 0,1 0 0 0 0,0-1 0 0 0,1 0 0 0 0,20 9 0 0 0,-31-15 756 0 0,0-4-2180 0 0,0 0 762 0 0,0 0 0 0 0,0 0 0 0 0,-1 0 0 0 0,1-4 0 0 0,0-4-1463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1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22 12895 0 0,'0'0'998'0'0,"1"-1"-657"0"0,-1 0-110 0 0,1 0-1 0 0,-1-1 1 0 0,1 1 0 0 0,0 0-1 0 0,0 0 1 0 0,-1 0 0 0 0,1 0-1 0 0,0 0 1 0 0,0 0 0 0 0,0 0-1 0 0,0 0 1 0 0,0 0 0 0 0,1 0-1 0 0,-1 1 1 0 0,0-1 0 0 0,0 0-1 0 0,0 1 1 0 0,1-1-1 0 0,-1 1 1 0 0,0-1 0 0 0,0 1-1 0 0,1 0 1 0 0,-1 0 0 0 0,0-1-1 0 0,1 1 1 0 0,-1 0 0 0 0,1 0-1 0 0,1 0 1 0 0,1 0 808 0 0,-2 0 15 0 0,1 0-103 0 0,-3 0-856 0 0,0 0 0 0 0,1 0-1 0 0,-1-1 1 0 0,0 1 0 0 0,1 0 0 0 0,-1 0-1 0 0,0 0 1 0 0,1 0 0 0 0,-1 0 0 0 0,0 0-1 0 0,1 0 1 0 0,-1 0 0 0 0,0 0 0 0 0,1 0 0 0 0,-1 1-1 0 0,0-1 1 0 0,1 0 0 0 0,-1 0 0 0 0,0 0-1 0 0,0 0 1 0 0,1 0 0 0 0,-1 0 0 0 0,0 1-1 0 0,0-1 1 0 0,1 0 0 0 0,-1 1 0 0 0,1 0-49 0 0,1 13 365 0 0,-8 14-155 0 0,3-21-208 0 0,0-1 0 0 0,0 0 0 0 0,-1 0 0 0 0,0 0 0 0 0,0 0 0 0 0,-7 6-1 0 0,-2 5 170 0 0,-5 9 176 0 0,17-25-537 0 0,3-1-906 0 0,1-1 814 0 0,0 0 0 0 0,0 1 0 0 0,-1-1 1 0 0,1 0-1 0 0,0-1 0 0 0,-1 1 0 0 0,1 0 1 0 0,-1-1-1 0 0,1 0 0 0 0,-1 1 0 0 0,3-4 0 0 0,10-9-1477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1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54 7831 0 0,'0'0'9842'0'0,"-9"0"-7869"0"0,7 0-1720 0 0,0 0-1 0 0,0 0 1 0 0,1 0 0 0 0,-1 0 0 0 0,0 0-1 0 0,0 1 1 0 0,1-1 0 0 0,-1 1 0 0 0,0-1-1 0 0,1 1 1 0 0,-1-1 0 0 0,0 1 0 0 0,1 0-1 0 0,-1 0 1 0 0,1 0 0 0 0,-1 0 0 0 0,-1 2-1 0 0,2-2-116 0 0,0 0 331 0 0,4-1-437 0 0,1 0 0 0 0,-1 0 0 0 0,1 0-1 0 0,-1 0 1 0 0,1 0 0 0 0,0-1 0 0 0,-1 0 0 0 0,1 0 0 0 0,3-1 0 0 0,4-1 40 0 0,79-20 244 0 0,-58 13-180 0 0,1 1 1 0 0,1 3-1 0 0,38-4 1 0 0,-44 11 13 0 0,-26-1-76 0 0,-12 10 11 0 0,-16 13-44 0 0,-2-1 1 0 0,0-1 0 0 0,-1-1-1 0 0,-1-1 1 0 0,-1-2-1 0 0,-34 14 1 0 0,25-10-40 0 0,-7 4-17 0 0,42-23-13 0 0,0 0 0 0 0,0 0 0 0 0,0-1 0 0 0,0 1 0 0 0,0-1 0 0 0,0 0 0 0 0,-7 0 0 0 0,12-1 18 0 0,0 0 0 0 0,-1 0 0 0 0,1 0 0 0 0,0 0-1 0 0,-1 0 1 0 0,1 0 0 0 0,0 0 0 0 0,0 0 0 0 0,-1 0 0 0 0,1 0 0 0 0,0 0 0 0 0,-1 0 0 0 0,1 0 0 0 0,0 0 0 0 0,-1 0 0 0 0,1 0 0 0 0,0-1 0 0 0,0 1 0 0 0,-1 0-1 0 0,1 0 1 0 0,0 0 0 0 0,0 0 0 0 0,-1-1 0 0 0,1 1 0 0 0,0 0 0 0 0,0 0 0 0 0,0 0 0 0 0,-1-1 0 0 0,1 1 0 0 0,0 0 0 0 0,0 0 0 0 0,0-1 0 0 0,0 1 0 0 0,-1 0 0 0 0,1-1-1 0 0,0 1 1 0 0,0 0 0 0 0,0 0 0 0 0,0-1 0 0 0,0 1 0 0 0,0 0 0 0 0,0-1 0 0 0,0 1 0 0 0,0 0 0 0 0,0-1 0 0 0,0 1 0 0 0,0 0 0 0 0,0 0 0 0 0,0-1 0 0 0,0 1 0 0 0,1 0-1 0 0,-1-1 1 0 0,0 1 0 0 0,0 0 0 0 0,0 0 0 0 0,0-1 0 0 0,0 1 0 0 0,1 0 0 0 0,-1 0 0 0 0,0-1 0 0 0,1 1 0 0 0,2-6 1 0 0,6 3 11 0 0,-7 1 0 0 0,2 0 0 0 0,11 3 0 0 0,-10 0 3 0 0,-1 0 1 0 0,1 0-1 0 0,-1 1 1 0 0,0-1-1 0 0,1 1 0 0 0,-1 0 1 0 0,0 1-1 0 0,0-1 1 0 0,0 1-1 0 0,5 4 0 0 0,-4-3 5 0 0,0 0-1 0 0,1-1 1 0 0,-1 1-1 0 0,10 3 1 0 0,7 1 153 0 0,-1 1 0 0 0,0 1 0 0 0,0 0 0 0 0,27 20 0 0 0,-39-23-101 0 0,-2 2-48 0 0,-6-8-10 0 0,0 0 0 0 0,0 1 0 0 0,0-1 0 0 0,0 1 0 0 0,0-1 0 0 0,0 1 0 0 0,0-1 0 0 0,-1 1 0 0 0,1 0 0 0 0,-1-1 0 0 0,1 1 0 0 0,-1 0 0 0 0,0-1 0 0 0,1 1 0 0 0,-1 2 0 0 0,0-3 3 0 0,-1 0-1 0 0,1 0 1 0 0,0 1 0 0 0,0-1 0 0 0,-1 0-1 0 0,1 0 1 0 0,-1 0 0 0 0,1 1-1 0 0,-1-1 1 0 0,0 0 0 0 0,1 0-1 0 0,-1 0 1 0 0,0 0 0 0 0,0 0 0 0 0,-1 1-1 0 0,-2 1 18 0 0,0 0 1 0 0,-1 0-1 0 0,1-1 0 0 0,-1 1 1 0 0,1-1-1 0 0,-10 3 0 0 0,11-4-13 0 0,-35 14 102 0 0,-10 4-69 0 0,-1-2 0 0 0,-86 18 0 0 0,131-34-85 0 0,0-1-1 0 0,0 0 0 0 0,0 0 0 0 0,0 0 0 0 0,0 0 0 0 0,0 0 1 0 0,0-1-1 0 0,0 1 0 0 0,-4-3 0 0 0,7 3 12 0 0,0 0 1 0 0,0-1-1 0 0,1 1 1 0 0,-1 0-1 0 0,0-1 1 0 0,1 1-1 0 0,-1-1 1 0 0,0 1-1 0 0,1-1 1 0 0,-1 1-1 0 0,1-1 1 0 0,-1 1-1 0 0,1-1 1 0 0,-1 0-1 0 0,1 1 1 0 0,-1-1-1 0 0,1 0 1 0 0,0 1-1 0 0,-1-1 1 0 0,1-1-1 0 0,0 1-40 0 0,0 0 0 0 0,0-1 0 0 0,0 1 0 0 0,0-1 0 0 0,0 1 0 0 0,0 0 0 0 0,0-1 0 0 0,1 1 0 0 0,-1 0 0 0 0,0-1 0 0 0,1 1 0 0 0,0 0 0 0 0,-1 0 0 0 0,1-1 0 0 0,1-1 0 0 0,5-7-913 0 0,1 1-1 0 0,0-1 0 0 0,16-14 0 0 0,-19 20 416 0 0,14-14-1478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1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6 12671 0 0,'-6'-2'191'0'0,"-9"-1"761"0"0,14 3-821 0 0,-1-1-1 0 0,1 1 1 0 0,-1 1 0 0 0,1-1 0 0 0,0 0-1 0 0,-1 0 1 0 0,1 0 0 0 0,-1 1 0 0 0,1-1-1 0 0,0 1 1 0 0,0-1 0 0 0,-1 1 0 0 0,1-1-1 0 0,0 1 1 0 0,0 0 0 0 0,-2 0-1 0 0,3 0-67 0 0,-1 0-1 0 0,1-1 0 0 0,0 1 0 0 0,-1 0 0 0 0,1-1 0 0 0,0 1 0 0 0,-1 0 0 0 0,1-1 0 0 0,0 1 0 0 0,0 0 1 0 0,0-1-1 0 0,-1 1 0 0 0,1 0 0 0 0,0 0 0 0 0,0-1 0 0 0,0 1 0 0 0,0 0 0 0 0,1-1 0 0 0,-1 1 0 0 0,0 0 1 0 0,0 1-1 0 0,2 3 168 0 0,0-1 1 0 0,1 1-1 0 0,-1 0 1 0 0,1-1 0 0 0,6 9-1 0 0,-5-8 58 0 0,22 39 1356 0 0,24 52 0 0 0,9 17-71 0 0,-38-81-973 0 0,34 38 0 0 0,-31-41-215 0 0,29 45-1 0 0,-47-63-325 0 0,0-1-1 0 0,-1 1 1 0 0,0 1 0 0 0,-1-1 0 0 0,0 1-1 0 0,-1 0 1 0 0,0 0 0 0 0,2 18-1 0 0,-4-16-38 0 0,-1 0 0 0 0,-1 0 0 0 0,0 0 0 0 0,-1 0 0 0 0,0 0-1 0 0,-1 0 1 0 0,-1 0 0 0 0,0-1 0 0 0,-1 1 0 0 0,0-1-1 0 0,-1 0 1 0 0,-1-1 0 0 0,0 1 0 0 0,-11 14 0 0 0,-13 12 9 0 0,-1-2 0 0 0,-64 60 1 0 0,54-58-33 0 0,-41 38-390 0 0,-135 96-1 0 0,208-166-223 0 0,0 0 0 0 0,0-1 0 0 0,-20 8 0 0 0,13-8-1368 0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1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29 2303 0 0,'-2'1'1879'0'0,"-2"1"15"0"0,-31 9 3353 0 0,20-9 3424 0 0,-3 7-6322 0 0,16-9-1646 0 0,-5 3 1042 0 0,253-59-781 0 0,-244 55-1029 0 0,-3 5-1941 0 0,0-3 1648 0 0,1 1 1 0 0,-1 0 0 0 0,0-1 0 0 0,0 1 0 0 0,0-1 0 0 0,-2 3 0 0 0,1-1-370 0 0,-5 6-1187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1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18 14223 0 0,'-36'9'1258'0'0,"19"-6"-582"0"0,0 2 1 0 0,1 0-1 0 0,-1 0 0 0 0,-27 15 1856 0 0,79-12-1388 0 0,-4-8-741 0 0,-1-1-1 0 0,1-2 1 0 0,59-14 0 0 0,-63 12-181 0 0,87-25 285 0 0,-68 14-3878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1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 9671 0 0,'0'0'10804'0'0,"-1"1"-10024"0"0,-5 9-361 0 0,0 1 0 0 0,1 0 0 0 0,0 0 0 0 0,1 0 0 0 0,1 0 0 0 0,-5 20 0 0 0,5-16-119 0 0,-95 300 1011 0 0,80-266-1311 0 0,-45 79 0 0 0,-45 45 64 0 0,81-124-257 0 0,27-49 173 0 0,0 0 0 0 0,0 0-1 0 0,0 0 1 0 0,0 0 0 0 0,0 0 0 0 0,1 0 0 0 0,-1 0 0 0 0,0 0 0 0 0,0 0 0 0 0,0 0-1 0 0,0 0 1 0 0,0 0 0 0 0,0 0 0 0 0,0 0 0 0 0,0 0 0 0 0,0 0 0 0 0,0 0 0 0 0,0 0-1 0 0,0 0 1 0 0,0 0 0 0 0,0 0 0 0 0,0 0 0 0 0,0 0 0 0 0,0 0 0 0 0,0 0 0 0 0,0 0 0 0 0,0 0-1 0 0,0 0 1 0 0,0 0 0 0 0,0 0 0 0 0,0 0 0 0 0,0 0 0 0 0,0 0 0 0 0,1 0 0 0 0,-1 0-1 0 0,0 1 1 0 0,0-1 0 0 0,0 0 0 0 0,0 0 0 0 0,0 0 0 0 0,0 0 0 0 0,0 0 0 0 0,0 0-1 0 0,0 0 1 0 0,0 0 0 0 0,0 0 0 0 0,0 0 0 0 0,0 0 0 0 0,0 0 0 0 0,0 0 0 0 0,0 0 0 0 0,0 0-1 0 0,0 0 1 0 0,-1 0 0 0 0,1 0 0 0 0,0 0 0 0 0,0 0 0 0 0,0 0 0 0 0,0 0 0 0 0,0 1-1 0 0,0-1 1 0 0,0 0 0 0 0,0 0 0 0 0,0 0 0 0 0,0 0 0 0 0,9 1-1731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2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1375 0 0,'0'0'66'0'0,"2"-9"4"0"0,5-18 6844 0 0,-4 7-5830 0 0,-3 16-747 0 0,1 0 0 0 0,0-1 0 0 0,0 1 0 0 0,0 0 0 0 0,0 0 0 0 0,1 0 0 0 0,-1 0 0 0 0,1 1 0 0 0,4-8 2811 0 0,-10 27-2625 0 0,1-10-390 0 0,-3 16 138 0 0,1 1-1 0 0,1-1 1 0 0,1 0 0 0 0,1 1 0 0 0,1 0-1 0 0,2 37 1 0 0,6-5-160 0 0,19 84 0 0 0,-11-97 11 0 0,-11-32-108 0 0,-3-8-14 0 0,0 0 0 0 0,-1-1-1 0 0,1 1 1 0 0,0 0 0 0 0,-1 0 0 0 0,1 0 0 0 0,-1-1-1 0 0,0 1 1 0 0,1 2 0 0 0,1 14 1882 0 0,-1-32-1757 0 0,1 1-1 0 0,1-1 1 0 0,0 1 0 0 0,1-1-1 0 0,8-19 1 0 0,-3 7-94 0 0,-3 9-24 0 0,2 0-1 0 0,0 0 1 0 0,15-23 0 0 0,36-44 15 0 0,-25 36-18 0 0,95-120-4 0 0,-99 135-10 0 0,-30 33 0 0 0,1 0 0 0 0,-1 0 0 0 0,1 1 0 0 0,-1-1 0 0 0,1 0 0 0 0,0 1 0 0 0,-1-1 1 0 0,0 1-1 0 0,1-1 0 0 0,-1 0 0 0 0,1 1 0 0 0,-1-1 0 0 0,1 1 0 0 0,-1-1 1 0 0,0 1-1 0 0,1 0 0 0 0,-1-1 4 0 0,2 3-107 0 0,-1 1 0 0 0,1-1 0 0 0,-1 0-1 0 0,0 1 1 0 0,0-1 0 0 0,0 1 0 0 0,0-1-1 0 0,-1 1 1 0 0,1-1 0 0 0,-1 1 0 0 0,0-1 0 0 0,0 1-1 0 0,0 0 1 0 0,-1 3 0 0 0,0 1-591 0 0,1 14-1014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1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10135 0 0,'0'0'14239'0'0,"1"2"-13501"0"0,0 4-596 0 0,-1 0-1 0 0,1 0 0 0 0,-1 1 0 0 0,0-1 1 0 0,0 0-1 0 0,-1 0 0 0 0,0 0 0 0 0,0 0 1 0 0,0 0-1 0 0,-1 0 0 0 0,1 0 0 0 0,-2 0 1 0 0,-2 6-1 0 0,3-9-157 0 0,-1 12-24 0 0,2-13 58 0 0,4-2-552 0 0,-1 0 228 0 0,0 0 0 0 0,1-1 0 0 0,-1 1 0 0 0,0-1 0 0 0,4-1 0 0 0,5-5-1896 0 0,-1-2-3328 0 0,0-1-1789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1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36 3223 0 0,'2'-1'240'0'0,"10"-6"-680"0"0,18-12 6386 0 0,-27 18-4363 0 0,0-1 0 0 0,1 1-1 0 0,-1 0 1 0 0,0 0 0 0 0,0 0 0 0 0,1 1-1 0 0,-1-1 1 0 0,5 0 0 0 0,-8 1-1521 0 0,1 0 1 0 0,-1 0-1 0 0,0 0 0 0 0,1 1 1 0 0,-1-1-1 0 0,1 0 0 0 0,-1 0 1 0 0,1 0-1 0 0,-1 1 0 0 0,1-1 1 0 0,-1 0-1 0 0,0 0 0 0 0,1 1 1 0 0,-1-1-1 0 0,1 0 0 0 0,-1 1 1 0 0,0-1-1 0 0,1 0 0 0 0,-1 1 1 0 0,0-1-1 0 0,0 0 0 0 0,1 1 1 0 0,-1-1-1 0 0,0 1 0 0 0,0-1 1 0 0,1 1-1 0 0,-1-1 0 0 0,0 1 1 0 0,0-1-1 0 0,0 1 0 0 0,0-1 1 0 0,0 0-1 0 0,0 1 0 0 0,0-1 1 0 0,0 1-1 0 0,0-1 0 0 0,0 1 1 0 0,0-1-1 0 0,0 1 0 0 0,0 0 1 0 0,-1 1 19 0 0,1-1-1 0 0,0 1 1 0 0,0 0 0 0 0,-1-1-1 0 0,1 1 1 0 0,-1-1 0 0 0,0 1-1 0 0,1 0 1 0 0,-1-1 0 0 0,-1 2-1 0 0,-9 8-39 0 0,0-1-1 0 0,0-1 0 0 0,-1 1 0 0 0,0-2 0 0 0,-1 0 0 0 0,0-1 1 0 0,-19 9-1 0 0,3-4 37 0 0,0-2-1 0 0,-48 11 1 0 0,-38-1-476 0 0,102-18 328 0 0,-1-2 0 0 0,1 1 0 0 0,-1-2-1 0 0,1 0 1 0 0,0 0 0 0 0,-23-6 0 0 0,34 6 32 0 0,0 0 1 0 0,-1 1-1 0 0,1-1 1 0 0,0 0-1 0 0,0 0 1 0 0,0-1-1 0 0,0 1 0 0 0,0 0 1 0 0,0-1-1 0 0,0 1 1 0 0,0-1-1 0 0,1 0 1 0 0,-1 1-1 0 0,0-1 1 0 0,1 0-1 0 0,0 0 1 0 0,-1 0-1 0 0,1 0 1 0 0,0 0-1 0 0,0 0 1 0 0,0 0-1 0 0,0-1 0 0 0,1 1 1 0 0,-1 0-1 0 0,0-3 1 0 0,1 1-9 0 0,-1 1 0 0 0,1 0-1 0 0,0-1 1 0 0,1 1 0 0 0,-1 0 0 0 0,1 0 0 0 0,-1-1 0 0 0,1 1-1 0 0,0 0 1 0 0,0 0 0 0 0,0 0 0 0 0,1 0 0 0 0,-1 0 0 0 0,1 0 0 0 0,0 0-1 0 0,0 1 1 0 0,3-6 0 0 0,2 1-34 0 0,-43 43 163 0 0,20-22 24 0 0,1 1 0 0 0,0 1 1 0 0,-12 17-1 0 0,11-6 132 0 0,2 0 1 0 0,1 1-1 0 0,-19 57 0 0 0,25-54 4 0 0,6-29-160 0 0,20 10 101 0 0,-16-11-169 0 0,1 0 0 0 0,0-1 0 0 0,-1 1 1 0 0,1-1-1 0 0,0 0 0 0 0,-1 0 0 0 0,1 0 0 0 0,0-1 0 0 0,-1 1 1 0 0,1-1-1 0 0,0 0 0 0 0,6-2 0 0 0,5-3 29 0 0,23-12 0 0 0,-29 13-28 0 0,6-2-19 0 0,0 0 1 0 0,1 1-1 0 0,-1 0 0 0 0,30-6 1 0 0,-39 11-5 0 0,-1 0 0 0 0,1 1 1 0 0,0-1-1 0 0,-1 1 1 0 0,1 0-1 0 0,-1 1 0 0 0,1-1 1 0 0,-1 1-1 0 0,1 0 1 0 0,-1 1-1 0 0,1-1 1 0 0,-1 1-1 0 0,0 0 0 0 0,0 0 1 0 0,0 1-1 0 0,0 0 1 0 0,0 0-1 0 0,4 3 0 0 0,37 29-18 0 0,-23-19 11 0 0,30 30 0 0 0,-46-39 14 0 0,0 2 0 0 0,-2-1 11 0 0,-4-7-5 0 0,-1 0 1 0 0,1 0 0 0 0,-1 1 0 0 0,1-1-1 0 0,-1 0 1 0 0,1 1 0 0 0,-1-1-1 0 0,0 1 1 0 0,0-1 0 0 0,0 0-1 0 0,0 1 1 0 0,0-1 0 0 0,0 1 0 0 0,0-1-1 0 0,0 1 1 0 0,0-1 0 0 0,-1 0-1 0 0,1 1 1 0 0,-1-1 0 0 0,1 0-1 0 0,-1 1 1 0 0,1-1 0 0 0,-1 0 0 0 0,0 0-1 0 0,0 1 1 0 0,1-1 0 0 0,-1 0-1 0 0,0 0 1 0 0,-2 2 0 0 0,-1 0 14 0 0,0 1 0 0 0,0-1 0 0 0,0 0 1 0 0,0 0-1 0 0,0 0 0 0 0,-8 3 0 0 0,-59 24 67 0 0,-81 22 0 0 0,133-45-70 0 0,-16 4 28 0 0,35-12-48 0 0,0 1 1 0 0,0 0-1 0 0,0 0 0 0 0,1 0 1 0 0,-1 0-1 0 0,0 0 0 0 0,0-1 0 0 0,0 1 1 0 0,0 0-1 0 0,0 0 0 0 0,0 0 1 0 0,1-1-1 0 0,-1 1 0 0 0,0 0 1 0 0,0 0-1 0 0,0 0 0 0 0,0-1 0 0 0,0 1 1 0 0,0 0-1 0 0,0 0 0 0 0,0 0 1 0 0,0-1-1 0 0,0 1 0 0 0,0 0 1 0 0,0 0-1 0 0,0-1 0 0 0,0 1 0 0 0,0 0 1 0 0,0 0-1 0 0,0 0 0 0 0,0-1 1 0 0,-1 1-1 0 0,1 0 0 0 0,0 0 1 0 0,0 0-1 0 0,0 0 0 0 0,0-1 0 0 0,0 1 1 0 0,0 0-1 0 0,-1 0 0 0 0,1 0 1 0 0,0 0-1 0 0,0-1 0 0 0,0 1 1 0 0,0 0-1 0 0,-1 0 0 0 0,1 0 0 0 0,0 0 1 0 0,0 0-1 0 0,0 0 0 0 0,-1 0 1 0 0,1 0-1 0 0,0 0 0 0 0,0 0 1 0 0,0 0-1 0 0,-1 0 0 0 0,1 0 0 0 0,0 0 1 0 0,0 0-1 0 0,-1 0 0 0 0,1 0 1 0 0,0 0-1 0 0,0 0 0 0 0,0 0 1 0 0,-1 0-1 0 0,1 0 0 0 0,0 0 0 0 0,-1 0 1 0 0,26-49-1942 0 0,-25 48 1531 0 0,3-5-3923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2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88 1375 0 0,'89'-19'1343'0'0,"-4"0"3284"0"0,-44 9 6465 0 0,-59 15-8736 0 0,17-4-1917 0 0,-1 0 1 0 0,0 0 0 0 0,0 0 0 0 0,1 0 0 0 0,-1 0 0 0 0,0 1 0 0 0,1-1 0 0 0,-1 0 0 0 0,1 1 0 0 0,0-1-1 0 0,-2 3 1 0 0,2-2-369 0 0,-1 0 0 0 0,1-1 0 0 0,-1 1 0 0 0,1 0 0 0 0,-1-1 0 0 0,1 0 0 0 0,-1 1 0 0 0,0-1 0 0 0,-3 2-1 0 0,-19 6-12 0 0,1 0-1 0 0,-29 5 0 0 0,3-1-5 0 0,-160 43-41 0 0,209-56-11 0 0,-8 2-4 0 0,0-1 1 0 0,0 0-1 0 0,0 0 0 0 0,0-1 0 0 0,-12 0 0 0 0,19 0-104 0 0,1-4 63 0 0,0 0 0 0 0,1 0 0 0 0,0 0-1 0 0,0 0 1 0 0,0 0 0 0 0,1 0-1 0 0,-1 0 1 0 0,1 1 0 0 0,2-5 0 0 0,23-32-266 0 0,-22 33 244 0 0,6-8-46 0 0,0 1 0 0 0,15-15 0 0 0,-22 25 96 0 0,0 1 1 0 0,0-1 0 0 0,1 1 0 0 0,-1-1-1 0 0,1 1 1 0 0,0 1 0 0 0,0-1-1 0 0,0 1 1 0 0,0-1 0 0 0,0 1-1 0 0,9-1 1 0 0,-4 3 5 0 0,-1 3-31 0 0,-6-1 41 0 0,0 0 0 0 0,-1 1 1 0 0,0-1-1 0 0,1 1 0 0 0,-1-1 0 0 0,0 1 1 0 0,0 0-1 0 0,0 0 0 0 0,-1 0 0 0 0,1 0 1 0 0,-1 0-1 0 0,1 0 0 0 0,-1 0 0 0 0,0 0 1 0 0,0 0-1 0 0,0 6 0 0 0,0-1 3 0 0,0 0 0 0 0,0 0 1 0 0,-1 0-1 0 0,0 0 0 0 0,-2 15 0 0 0,1-14 24 0 0,-1 0 1 0 0,0-1 0 0 0,-1 0-1 0 0,0 1 1 0 0,0-1 0 0 0,-1 0-1 0 0,0-1 1 0 0,-1 1 0 0 0,1-1-1 0 0,-1 0 1 0 0,-1 0 0 0 0,0 0-1 0 0,1 0 1 0 0,-2-1 0 0 0,1 0-1 0 0,-1-1 1 0 0,0 1 0 0 0,0-1-1 0 0,-9 4 1 0 0,-2 2 64 0 0,1 1 0 0 0,0 1 0 0 0,1 0 0 0 0,0 1 0 0 0,1 1 0 0 0,1 0 0 0 0,-24 33 0 0 0,35-43-91 0 0,0-1 0 0 0,0 1 0 0 0,1 0 0 0 0,0 0 0 0 0,-1 0 0 0 0,1 1 0 0 0,1-1 0 0 0,-1 0 0 0 0,0 10 0 0 0,3-1 0 0 0,4-11 0 0 0,-4-2 0 0 0,2 1 3 0 0,0 0 0 0 0,1 0 1 0 0,-1 0-1 0 0,1 0 0 0 0,-1-1 0 0 0,1 0 0 0 0,-1 1 1 0 0,1-1-1 0 0,0 0 0 0 0,0-1 0 0 0,0 1 0 0 0,-1-1 1 0 0,1 0-1 0 0,0 0 0 0 0,0 0 0 0 0,0 0 0 0 0,0 0 1 0 0,0-1-1 0 0,6-2 0 0 0,1 0 6 0 0,-1 0 0 0 0,0 0 1 0 0,-1-1-1 0 0,1-1 0 0 0,-1 0 0 0 0,11-7 0 0 0,4-5 22 0 0,28-17 66 0 0,-52 33-97 0 0,1 1 0 0 0,0-1 0 0 0,-1 0 0 0 0,1 1 0 0 0,0-1 0 0 0,0 1 0 0 0,-1 0 0 0 0,1-1 0 0 0,0 1 0 0 0,0 0 0 0 0,0-1 0 0 0,0 1 0 0 0,-1 0 0 0 0,1 0 0 0 0,0 0 0 0 0,0 0 0 0 0,0-1 0 0 0,1 2 0 0 0,1-1 0 0 0,-1 0-4 0 0,-1 0-1 0 0,1-1 1 0 0,0 1 0 0 0,-1 0-1 0 0,1 0 1 0 0,0 0 0 0 0,-1 1-1 0 0,1-1 1 0 0,-1 0 0 0 0,1 0-1 0 0,0 1 1 0 0,-1-1 0 0 0,1 1-1 0 0,-1 0 1 0 0,1-1 0 0 0,1 2-1 0 0,1 1-34 0 0,4 2 23 0 0,1 0 1 0 0,-1 1-1 0 0,0 0 1 0 0,-1 1 0 0 0,1-1-1 0 0,-1 2 1 0 0,11 14-1 0 0,-8-11 31 0 0,0 1 0 0 0,15 12 0 0 0,-20-20-7 0 0,0-1-1 0 0,0 0 1 0 0,9 4 0 0 0,-4-1 3 0 0,1-1 0 0 0,9 9 0 0 0,-11-7 0 0 0,-9-7-9 0 0,1 0 0 0 0,-1 1-1 0 0,1-1 1 0 0,-1 0 0 0 0,1 1 0 0 0,-1-1 0 0 0,1 1 0 0 0,-1-1 0 0 0,1 1 0 0 0,-1-1 0 0 0,0 1 0 0 0,1-1 0 0 0,-1 1-1 0 0,0-1 1 0 0,1 1 0 0 0,-1-1 0 0 0,0 1 0 0 0,0 0 0 0 0,1-1 0 0 0,-1 1 0 0 0,0 0 0 0 0,0-1 0 0 0,0 1-1 0 0,0-1 1 0 0,0 1 0 0 0,0 0 0 0 0,0-1 0 0 0,0 2 0 0 0,-1 0 7 0 0,1 2 0 0 0,0 0 0 0 0,0 0 0 0 0,-1-1 1 0 0,1 1-1 0 0,-1 0 0 0 0,0 0 0 0 0,0 0 0 0 0,0-1 0 0 0,-4 8 1 0 0,-21 31 34 0 0,13-20-44 0 0,-17 26 64 0 0,28-44-37 0 0,-1-1 0 0 0,0 1 1 0 0,1 0-1 0 0,-1-1 0 0 0,-1 0 0 0 0,1 0 1 0 0,0 0-1 0 0,-1 0 0 0 0,0 0 1 0 0,0-1-1 0 0,-7 4 0 0 0,0-1 64 0 0,0 0-1 0 0,-1-1 1 0 0,-13 4-1 0 0,-30 3 351 0 0,-99 6 0 0 0,81-11-439 0 0,11-4-115 0 0,61-2 27 0 0,-5 3-1858 0 0,14-2 1383 0 0,-1 0 112 0 0,0-1-1 0 0,0 0 1 0 0,0 0 0 0 0,1 0-1 0 0,-1-1 1 0 0,0 0 0 0 0,8-2-1 0 0,-3 0-643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2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 2759 0 0,'2'3'7796'0'0,"5"7"-7102"0"0,-1 0 0 0 0,0 0-1 0 0,-1 1 1 0 0,0 0 0 0 0,-1 0-1 0 0,0 0 1 0 0,-1 0 0 0 0,0 1-1 0 0,-1-1 1 0 0,0 1 0 0 0,1 21-1 0 0,-3 10 523 0 0,-9 79-1 0 0,-60 315-310 0 0,69-437-905 0 0,-3 14-1 0 0,-1 32 14 0 0,3-43 579 0 0,8-17 92 0 0,46-109 577 0 0,28-56-994 0 0,-41 107-227 0 0,72-98 0 0 0,27 7-84 0 0,-43 53-44 0 0,-94 108-61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2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29 13247 0 0,'25'-29'1463'0'0,"-29"39"-932"0"0,2-3-395 0 0,-2 0 9 0 0,-1 0 1 0 0,0 0-1 0 0,0-1 1 0 0,0 1-1 0 0,-12 10 0 0 0,-36 27 267 0 0,31-27-258 0 0,-29 26 525 0 0,-47 50 1 0 0,71-64-292 0 0,2 1 0 0 0,0 2 0 0 0,-20 36 0 0 0,34-50-222 0 0,1 0 0 0 0,1 1 0 0 0,0 0 0 0 0,-9 33 0 0 0,16-45-127 0 0,1 0 0 0 0,0 1 0 0 0,0-1 1 0 0,0 1-1 0 0,1-1 0 0 0,0 1 1 0 0,2 7-1 0 0,-2-10-34 0 0,1 0 0 0 0,1 0 1 0 0,-1 0-1 0 0,1-1 0 0 0,0 1 1 0 0,0-1-1 0 0,0 1 0 0 0,1-1 1 0 0,-1 0-1 0 0,1 0 1 0 0,6 7-1 0 0,-6-8-172 0 0,0 0 0 0 0,0 0-1 0 0,0-1 1 0 0,1 0 0 0 0,-1 1 0 0 0,1-1 0 0 0,5 3 0 0 0,-6-4-792 0 0,0 0 1 0 0,1 0 0 0 0,-1 0 0 0 0,0-1 0 0 0,7 2-1 0 0,7-3-5017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2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7687 0 0,'0'0'2611'0'0,"-11"3"-1446"0"0,3 0-767 0 0,6-2 88 0 0,0 1 40 0 0,-4 4 8 0 0,5-5 564 0 0,0 1-532 0 0,1 1-406 0 0,0 0 0 0 0,-1 1 1 0 0,1-1-1 0 0,0 0 0 0 0,1 0 0 0 0,-1 0 0 0 0,1 0 0 0 0,-1 0 0 0 0,1-1 0 0 0,0 1 0 0 0,0 0 1 0 0,0 0-1 0 0,0 0 0 0 0,1-1 0 0 0,-1 1 0 0 0,1 0 0 0 0,2 3 0 0 0,7 7 377 0 0,-1-1 0 0 0,14 13 0 0 0,-3-4 254 0 0,5 11-24 0 0,-2 2 0 0 0,-2 0 0 0 0,27 53 0 0 0,-36-66-697 0 0,-10-17-68 0 0,10 10-3 0 0,-9-12-3 0 0,-2-1-6 0 0,-1-1 4 0 0,0 0-1 0 0,-1 1 0 0 0,1-1 0 0 0,0 0 0 0 0,-1 1 1 0 0,1-1-1 0 0,0 0 0 0 0,0 0 0 0 0,-1 0 0 0 0,1 0 1 0 0,0 0-1 0 0,0 1 0 0 0,-1-1 0 0 0,1-1 1 0 0,0 1-1 0 0,-1 0 0 0 0,1 0 0 0 0,1 0 0 0 0,1-1-17 0 0,0 1-79 0 0,0 0 0 0 0,0 0 1 0 0,0-1-1 0 0,0 1 0 0 0,0-1 0 0 0,0 0 0 0 0,0 0 0 0 0,0 0 0 0 0,0 0 0 0 0,-1 0 1 0 0,1-1-1 0 0,2-1 0 0 0,16-16-6053 0 0,-8 3-663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2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20 12439 0 0,'22'-19'5827'0'0,"-23"33"-3739"0"0,0-6-1985 0 0,-1-1-1 0 0,0 0 1 0 0,0 0 0 0 0,-1 0-1 0 0,0 0 1 0 0,0-1 0 0 0,0 1-1 0 0,-6 7 1 0 0,-38 48 345 0 0,41-56-383 0 0,-7 10-33 0 0,-1-1 1 0 0,0-1-1 0 0,-1-1 0 0 0,-21 15 0 0 0,25-20-26 0 0,0-2 0 0 0,0 1 0 0 0,-1-1 0 0 0,0-1 0 0 0,0 0-1 0 0,0-1 1 0 0,-23 5 0 0 0,-162 30-287 0 0,154-31-148 0 0,14-2-152 0 0,0-2-1 0 0,-39 2 1 0 0,54-6 355 0 0,12 0 2 0 0,5 2 272 0 0,121 49 2992 0 0,-122-50-2797 0 0,1 5-111 0 0,-3-6-127 0 0,0 0-1 0 0,1 1 1 0 0,-1-1-1 0 0,0 0 1 0 0,0 1-1 0 0,1-1 1 0 0,-1 0-1 0 0,0 1 1 0 0,0-1-1 0 0,0 0 1 0 0,0 1-1 0 0,1-1 1 0 0,-1 0-1 0 0,0 1 0 0 0,0-1 1 0 0,0 0-1 0 0,0 1 1 0 0,0-1-1 0 0,0 0 1 0 0,0 1-1 0 0,0-1 1 0 0,0 0-1 0 0,0 1 1 0 0,0-1-1 0 0,0 1 1 0 0,-1-1-1 0 0,1 3 11 0 0,0 1 1 0 0,-1-1-1 0 0,1 0 0 0 0,-1 0 0 0 0,0 0 0 0 0,0 0 0 0 0,0-1 1 0 0,0 1-1 0 0,-1 0 0 0 0,1 0 0 0 0,-1-1 0 0 0,0 1 1 0 0,0 0-1 0 0,0-1 0 0 0,-3 4 0 0 0,-4 4 27 0 0,4-4 24 0 0,1 1-1 0 0,0 0 0 0 0,1 0 0 0 0,0 0 0 0 0,0 0 0 0 0,0 1 0 0 0,-2 11 0 0 0,-6 58 428 0 0,1-9-147 0 0,7-53-326 0 0,-1 6 24 0 0,-1 0-1 0 0,-1-1 1 0 0,-14 32 0 0 0,13-36-46 0 0,6-12 4 0 0,2-2 9 0 0,-1-2-12 0 0,0 0 1 0 0,0 0 0 0 0,0 0 0 0 0,0 0-1 0 0,0 1 1 0 0,0-1 0 0 0,0 0-1 0 0,0 0 1 0 0,0 0 0 0 0,0 0-1 0 0,0 0 1 0 0,0 0 0 0 0,0 0 0 0 0,0 0-1 0 0,0 0 1 0 0,0 0 0 0 0,0 0-1 0 0,0 0 1 0 0,0 0 0 0 0,0 1-1 0 0,0-1 1 0 0,0 0 0 0 0,1 0-1 0 0,-1 0 1 0 0,0 0 0 0 0,0 0 0 0 0,0 0-1 0 0,0 0 1 0 0,0 0 0 0 0,0 0-1 0 0,0 0 1 0 0,0 0 0 0 0,0 0-1 0 0,0 0 1 0 0,0 0 0 0 0,0 0 0 0 0,0 0-1 0 0,0 0 1 0 0,0 0 0 0 0,1 0-1 0 0,-1 0 1 0 0,0 0 0 0 0,0 0-1 0 0,0 0 1 0 0,0 0 0 0 0,0 0-1 0 0,0 0 1 0 0,0 0 0 0 0,0 0 0 0 0,0 0-1 0 0,0 0 1 0 0,0 0 0 0 0,0 0-1 0 0,0 0 1 0 0,1 0 0 0 0,-1 0-1 0 0,0 0 1 0 0,0 0 0 0 0,0 0 0 0 0,0 0-1 0 0,0 0 1 0 0,0 0 0 0 0,0 0-1 0 0,0 0 1 0 0,0 0 0 0 0,0 0-1 0 0,0 0 1 0 0,0-1 0 0 0,0 1-1 0 0,7-2-468 0 0,1-1 0 0 0,-2 0 0 0 0,1-1 0 0 0,0 0 0 0 0,11-8 0 0 0,3-5-7386 0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2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50 13647 0 0,'-4'-3'212'0'0,"-10"-14"1032"0"0,10 7-1161 0 0,5-10 2282 0 0,1 20-1933 0 0,-1 0-373 0 0,1 0 0 0 0,-1 1 0 0 0,0-1 0 0 0,1 0 0 0 0,-1 1 1 0 0,0-1-1 0 0,1 0 0 0 0,-1 1 0 0 0,0 0 0 0 0,0-1 0 0 0,0 1 0 0 0,1 0 0 0 0,-1-1 0 0 0,0 1 0 0 0,0 0 0 0 0,0 0 0 0 0,0 0 0 0 0,0 0 0 0 0,-1 0 0 0 0,2 2 0 0 0,3 5 80 0 0,-1 0-1 0 0,0 1 0 0 0,-1-1 1 0 0,0 1-1 0 0,-1 0 0 0 0,1 0 1 0 0,-2 0-1 0 0,2 14 1 0 0,3 10 127 0 0,1-2 81 0 0,2 0-1 0 0,19 43 1 0 0,35 54 445 0 0,-41-89-580 0 0,33 68 246 0 0,-45-87-407 0 0,-2 1 0 0 0,0 0 1 0 0,5 28-1 0 0,-11-37-46 0 0,-1 1 0 0 0,0 0 1 0 0,-1 0-1 0 0,0-1 0 0 0,-1 1 0 0 0,-1 0 1 0 0,0-1-1 0 0,-1 1 0 0 0,0-1 1 0 0,-5 14-1 0 0,-1-4-6 0 0,0-1 0 0 0,-1 0 0 0 0,-1 0 0 0 0,-23 31 0 0 0,7-17 132 0 0,-56 56-1 0 0,-41 22-2858 0 0,98-89 563 0 0,11-11-4803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2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8751 0 0,'0'0'9240'0'0,"2"1"-8713"0"0,3 2-395 0 0,-1-2-1 0 0,0 1 1 0 0,1 0 0 0 0,-1-1 0 0 0,1 0 0 0 0,-1 0-1 0 0,1-1 1 0 0,0 1 0 0 0,-1-1 0 0 0,1 0-1 0 0,0 0 1 0 0,-1 0 0 0 0,1-1 0 0 0,0 0-1 0 0,5-1 1 0 0,9-4 293 0 0,-1 0 1 0 0,27-13-1 0 0,9-4-41 0 0,2 8-542 0 0,-53 14-269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14279 0 0,'0'0'1103'0'0,"0"2"-510"0"0,0 0-327 0 0,0-1-1 0 0,1 1 1 0 0,-1-1-1 0 0,0 0 1 0 0,1 1-1 0 0,-1-1 1 0 0,1 1-1 0 0,-1-1 1 0 0,1 0-1 0 0,0 0 1 0 0,0 1-1 0 0,-1-1 1 0 0,1 0-1 0 0,0 0 1 0 0,0 0-1 0 0,0 0 1 0 0,0 0 0 0 0,1 0-1 0 0,-1 0 1 0 0,1 0-1 0 0,1 1-81 0 0,-1-1 0 0 0,1 0-1 0 0,0 0 1 0 0,-1-1 0 0 0,1 1 0 0 0,0 0 0 0 0,-1-1-1 0 0,1 0 1 0 0,6 1 0 0 0,1-2 15 0 0,0 0 0 0 0,0-1 0 0 0,0 0 0 0 0,0 0 0 0 0,9-4 0 0 0,2-3 212 0 0,29-16-1 0 0,3-1-740 0 0,-14 8-2521 0 0,-19 8 1147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2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2759 0 0,'0'0'8106'0'0,"2"0"-6928"0"0,5-1-854 0 0,-1 1 0 0 0,1 0 0 0 0,0 1 0 0 0,-1-1-1 0 0,1 1 1 0 0,-1 1 0 0 0,1-1 0 0 0,-1 1 0 0 0,0 0 0 0 0,1 0-1 0 0,-1 1 1 0 0,0 0 0 0 0,-1 0 0 0 0,1 1 0 0 0,0-1 0 0 0,-1 1-1 0 0,8 7 1 0 0,-2-1-171 0 0,-1 0 0 0 0,0 0 0 0 0,-1 1 0 0 0,0 0 0 0 0,0 1-1 0 0,-1 0 1 0 0,8 17 0 0 0,-9-14-87 0 0,-1 1 0 0 0,0 0 0 0 0,-1 1 0 0 0,-1-1 0 0 0,-1 1 0 0 0,3 24 0 0 0,-5-16 1 0 0,-1 0 0 0 0,-1-1 0 0 0,-7 48 0 0 0,-3-26 18 0 0,-1 0 0 0 0,-2-1 0 0 0,-2 0 0 0 0,-26 48 0 0 0,24-59-55 0 0,0-1 0 0 0,-3-1-1 0 0,0-1 1 0 0,-36 38 0 0 0,51-62-56 0 0,5-6-105 0 0,1-3-16 0 0,0-1-24 0 0,0 0 0 0 0,0-1-1 0 0,0 1 1 0 0,1-1 0 0 0,-1 1 0 0 0,1 0 0 0 0,0 0-1 0 0,0-1 1 0 0,0 1 0 0 0,0 0 0 0 0,1 0-1 0 0,0 0 1 0 0,3-5 0 0 0,7-12-992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3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3223 0 0,'1'2'6128'0'0,"1"0"-5522"0"0,-1 1 0 0 0,0-1 0 0 0,0 1 0 0 0,0-1 0 0 0,-1 1 0 0 0,1 0-1 0 0,-1-1 1 0 0,1 1 0 0 0,-1 0 0 0 0,0 4 0 0 0,0-2-172 0 0,-1 0 1 0 0,0 0-1 0 0,0 1 1 0 0,0-1-1 0 0,-2 5 0 0 0,-4 7-294 0 0,-1 1 0 0 0,-13 19-1 0 0,7-11 979 0 0,-90 208 121 0 0,96-215-1139 0 0,-4 7-49 0 0,0-1 1 0 0,-2 0-1 0 0,-32 43 0 0 0,-29 34-72 0 0,58-72-746 0 0,18-29 637 0 0,0 0 0 0 0,0-1 0 0 0,0 0 0 0 0,0 1 0 0 0,1-1 0 0 0,-1 1 0 0 0,0-1 0 0 0,0 0 0 0 0,0 0 0 0 0,0 0 0 0 0,2 1 0 0 0,-1-1-102 0 0,17 1-812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3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6911 0 0,'2'-1'3808'0'0,"10"-1"4131"0"0,-4 6-3362 0 0,-7-3-4404 0 0,-1 0 0 0 0,1 0 0 0 0,0 1 0 0 0,0-1 0 0 0,-1 0-1 0 0,1 1 1 0 0,-1-1 0 0 0,0 0 0 0 0,1 1 0 0 0,-1-1 0 0 0,0 0 0 0 0,1 4 0 0 0,-1 3-351 0 0,-1 0 0 0 0,1 1 0 0 0,-1-1 1 0 0,-3 9-1 0 0,-8 38 146 0 0,12-52-736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3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78 8751 0 0,'36'-19'590'0'0,"28"-15"2323"0"0,-22 10 9239 0 0,-43 26-12104 0 0,0-1 1 0 0,0 1-1 0 0,-1-1 1 0 0,1 1-1 0 0,-1-1 0 0 0,1 0 1 0 0,-1 0-1 0 0,0 1 1 0 0,1-1-1 0 0,-3 1 1 0 0,0 0 31 0 0,-30 21-4 0 0,-1-1 0 0 0,-1-2 0 0 0,-1-2 0 0 0,-1-1 0 0 0,-1-2 0 0 0,-66 16 0 0 0,20-15-237 0 0,47-10-25 0 0,20-3-123 0 0,1-1-1 0 0,-1-1 0 0 0,0 0 0 0 0,-28-3 0 0 0,45 1 268 0 0,0 1 1 0 0,1 0-1 0 0,-1-1 0 0 0,1 1 0 0 0,-1 0 1 0 0,1-1-1 0 0,-1 1 0 0 0,1 0 1 0 0,-1-1-1 0 0,1 1 0 0 0,-1-1 0 0 0,1 1 1 0 0,-1-1-1 0 0,1 1 0 0 0,0-1 0 0 0,-1 1 1 0 0,1-1-1 0 0,0 0 0 0 0,0 1 0 0 0,-1-1 1 0 0,1 1-1 0 0,0-1 0 0 0,0 0 0 0 0,0 1 1 0 0,0-1-1 0 0,0 0 0 0 0,0 1 1 0 0,0-2-1 0 0,0 1-17 0 0,0 0 0 0 0,0-1 0 0 0,0 1 0 0 0,0 0 1 0 0,0 0-1 0 0,0-1 0 0 0,0 1 0 0 0,1 0 0 0 0,-1 0 0 0 0,0 0 0 0 0,1-1 1 0 0,-1 1-1 0 0,1 0 0 0 0,0 0 0 0 0,1-2 0 0 0,3-1-188 0 0,0 0-1 0 0,0 0 0 0 0,10-4 1 0 0,-13 7 117 0 0,10 1 18 0 0,-10 0 474 0 0,-2 0-344 0 0,0 0 0 0 0,0 0 0 0 0,0 0 0 0 0,0 0 0 0 0,0 0 0 0 0,0 0 0 0 0,0 0 0 0 0,0 0 0 0 0,0 0 0 0 0,0 0 0 0 0,0 0 0 0 0,0 0 1 0 0,0 0-1 0 0,0 1 0 0 0,-1-1 0 0 0,1 0 0 0 0,0 0 0 0 0,0 0 0 0 0,0 0 0 0 0,0 0 0 0 0,0 0 0 0 0,0 0 0 0 0,0 0 0 0 0,0 0 1 0 0,0 0-1 0 0,0 0 0 0 0,0 0 0 0 0,0 1 0 0 0,0-1 0 0 0,0 0 0 0 0,0 0 0 0 0,0 0 0 0 0,0 0 0 0 0,0 0 0 0 0,0 0 0 0 0,1 0 0 0 0,-1 0 1 0 0,0 0-1 0 0,0 0 0 0 0,0 0 0 0 0,0 0 0 0 0,0 0 0 0 0,0 1 0 0 0,0-1 0 0 0,0 0 0 0 0,0 0 0 0 0,0 0 0 0 0,0 0 0 0 0,0 0 0 0 0,0 0 1 0 0,0 0-1 0 0,0 0 0 0 0,0 0 0 0 0,1 0 0 0 0,-1 0 0 0 0,0 0 0 0 0,0 0 0 0 0,0 0 0 0 0,0 0 0 0 0,0 0 0 0 0,0 0 0 0 0,0 0 1 0 0,0 0-1 0 0,0 0 0 0 0,0 0 0 0 0,0 0 0 0 0,1 0 0 0 0,-1 0 0 0 0,-9 9 444 0 0,-20 17-604 0 0,15-14 266 0 0,-10 13-105 0 0,2 1 0 0 0,0 0-1 0 0,-32 53 1 0 0,30-46-8 0 0,24-33-10 0 0,0 0-1 0 0,0 0 1 0 0,0 0 0 0 0,0 0-1 0 0,0 0 1 0 0,0 0 0 0 0,0 0-1 0 0,0 0 1 0 0,0 0 0 0 0,-1 0-1 0 0,1 0 1 0 0,0 1 0 0 0,0-1-1 0 0,0 0 1 0 0,0 0 0 0 0,0 0 0 0 0,0 0-1 0 0,0 0 1 0 0,0 0 0 0 0,0 0-1 0 0,0 0 1 0 0,0 0 0 0 0,0 0-1 0 0,0 0 1 0 0,0 0 0 0 0,0 1-1 0 0,0-1 1 0 0,0 0 0 0 0,0 0-1 0 0,0 0 1 0 0,0 0 0 0 0,0 0 0 0 0,0 0-1 0 0,0 0 1 0 0,1 0 0 0 0,-1 0-1 0 0,0 0 1 0 0,0 0 0 0 0,0 0-1 0 0,0 0 1 0 0,0 0 0 0 0,0 0-1 0 0,0 1 1 0 0,0-1 0 0 0,0 0-1 0 0,0 0 1 0 0,0 0 0 0 0,0 0 0 0 0,0 0-1 0 0,0 0 1 0 0,0 0 0 0 0,0 0-1 0 0,1 0 1 0 0,-1 0 0 0 0,0 0-1 0 0,0 0 1 0 0,0 0 0 0 0,0 0-1 0 0,0 0 1 0 0,0 0 0 0 0,0 0-1 0 0,4 2 7 0 0,0 0 0 0 0,1 0 0 0 0,-1-1-1 0 0,0 1 1 0 0,1-1 0 0 0,-1 0-1 0 0,1 0 1 0 0,0-1 0 0 0,-1 1 0 0 0,1-1-1 0 0,-1 0 1 0 0,1 0 0 0 0,5-2-1 0 0,11-1 27 0 0,35-11 0 0 0,-23 5 7 0 0,-16 5-6 0 0,1 1 0 0 0,0 0 0 0 0,0 1 0 0 0,0 1 0 0 0,26 2-1 0 0,-35 0 17 0 0,1 0 0 0 0,-1 1 0 0 0,1 0 0 0 0,-1 1 0 0 0,0 0 0 0 0,0 0 0 0 0,0 1 0 0 0,0 0 0 0 0,0 1 0 0 0,-1 0 0 0 0,15 11 0 0 0,-20-14 105 0 0,0 1-1 0 0,-1 0 0 0 0,1 0 1 0 0,-1 0-1 0 0,1 0 1 0 0,-1 0-1 0 0,0 0 0 0 0,0 1 1 0 0,2 5-1 0 0,-3-7-120 0 0,-1 0 0 0 0,0 0 1 0 0,-1 0-1 0 0,1 0 0 0 0,0 0 0 0 0,-1 0 0 0 0,1 0 1 0 0,-1 0-1 0 0,1 0 0 0 0,-1 0 0 0 0,0 0 0 0 0,0 0 0 0 0,0 0 1 0 0,0 0-1 0 0,0-1 0 0 0,-2 3 0 0 0,0 0 32 0 0,-2 4-44 0 0,0-1 0 0 0,0-1 0 0 0,-1 1 0 0 0,0-1-1 0 0,-1 0 1 0 0,-11 9 0 0 0,-49 28 116 0 0,45-30-124 0 0,18-10-14 0 0,-104 58 0 0 0,95-55 0 0 0,0 0 0 0 0,0-2 0 0 0,-1 1 0 0 0,1-1 0 0 0,-1-1 0 0 0,-24 2 0 0 0,24-5 12 0 0,5-1 9 0 0,7 1-138 0 0,1-13-242 0 0,1 10 201 0 0,0 1-1 0 0,0-1 1 0 0,1 0-1 0 0,0 1 1 0 0,-1-1-1 0 0,1 1 1 0 0,0-1-1 0 0,0 1 1 0 0,0-1-1 0 0,1 1 1 0 0,-1-1-1 0 0,0 1 1 0 0,1 0-1 0 0,0 0 1 0 0,2-3-1 0 0,3-2-1276 0 0,0 1-1 0 0,15-11 1 0 0,-22 17 1411 0 0,15-11-2051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15 6447 0 0,'42'-10'-505'0'0,"-29"8"3063"0"0,0 1-1 0 0,0 0 1 0 0,1 1-1 0 0,-1 0 1 0 0,17 3-1 0 0,-28-3-1877 0 0,10 4 1677 0 0,-11-3-2323 0 0,-1-1 0 0 0,1 0 0 0 0,-1 1 0 0 0,1-1 0 0 0,-1 1-1 0 0,0-1 1 0 0,1 1 0 0 0,-1-1 0 0 0,0 0 0 0 0,1 1-1 0 0,-1-1 1 0 0,0 1 0 0 0,0 0 0 0 0,0-1 0 0 0,1 1 0 0 0,-1-1-1 0 0,0 1 1 0 0,0-1 0 0 0,0 1 0 0 0,0-1 0 0 0,0 1-1 0 0,0 0 1 0 0,0-1 0 0 0,0 1 0 0 0,0-1 0 0 0,0 1 0 0 0,0-1-1 0 0,0 1 1 0 0,0 0 0 0 0,-1-1 0 0 0,1 1 0 0 0,0-1-1 0 0,0 1 1 0 0,-1-1 0 0 0,1 1 0 0 0,0-1 0 0 0,-1 1 0 0 0,1-1-1 0 0,0 0 1 0 0,-1 1 0 0 0,1-1 0 0 0,-1 1 0 0 0,0 0-1 0 0,-2 2-5 0 0,-1 0-1 0 0,1 0 1 0 0,-1 0-1 0 0,0-1 1 0 0,0 1-1 0 0,0-1 0 0 0,0 0 1 0 0,0 0-1 0 0,-7 2 1 0 0,-44 10-29 0 0,21-6 55 0 0,-216 41-120 0 0,181-38-89 0 0,53-8 46 0 0,1-1-1 0 0,-1 0 1 0 0,0-1 0 0 0,0-1-1 0 0,-24-2 1 0 0,38 2 5 0 0,2-1-18 0 0,0 1 103 0 0,-1-1 1 0 0,1 1 0 0 0,0-1-1 0 0,0 1 1 0 0,-1-1 0 0 0,1 1-1 0 0,0-1 1 0 0,0 1 0 0 0,0-1-1 0 0,0 1 1 0 0,0-1 0 0 0,0 1-1 0 0,0-1 1 0 0,0 0-1 0 0,0 1 1 0 0,0-1 0 0 0,0 1-1 0 0,0-1 1 0 0,1 1 0 0 0,-1-1-1 0 0,0 1 1 0 0,0-1 0 0 0,0 1-1 0 0,1-1 1 0 0,-1 1 0 0 0,0-1-1 0 0,1 1 1 0 0,-1-1-1 0 0,11-7-224 0 0,-11 8 241 0 0,1 0 0 0 0,-1 0 0 0 0,0 0 1 0 0,0 0-1 0 0,0 0 0 0 0,0 0 0 0 0,0 0 0 0 0,0 1 1 0 0,1-1-1 0 0,-1 0 0 0 0,0 0 0 0 0,0 0 1 0 0,0 0-1 0 0,0 0 0 0 0,0 0 0 0 0,0 1 1 0 0,0-1-1 0 0,0 0 0 0 0,0 0 0 0 0,0 0 0 0 0,0 0 1 0 0,0 0-1 0 0,0 1 0 0 0,0-1 0 0 0,0 0 1 0 0,0 0-1 0 0,0 0 0 0 0,0 0 0 0 0,0 0 0 0 0,0 1 1 0 0,0-1-1 0 0,0 0 0 0 0,0 0 0 0 0,0 0 1 0 0,0 0-1 0 0,0 0 0 0 0,0 1 0 0 0,0-1 1 0 0,0 0-1 0 0,0 0 0 0 0,-1 0 0 0 0,-11 29 76 0 0,9-23-60 0 0,-3 5-11 0 0,-1-1 0 0 0,0 0 1 0 0,0 0-1 0 0,-16 15 0 0 0,-13 18-6 0 0,28-32 3 0 0,6-8 0 0 0,0 0 0 0 0,-1 0 0 0 0,1 0 0 0 0,0 0 0 0 0,0 0 0 0 0,1 1 0 0 0,-1-1 0 0 0,1 0 0 0 0,-1 1 0 0 0,1 0 0 0 0,0-1 0 0 0,0 7 0 0 0,0-10 1 0 0,1 1 1 0 0,0-1-1 0 0,0 1 0 0 0,0 0 1 0 0,0-1-1 0 0,0 1 0 0 0,0 0 1 0 0,0-1-1 0 0,0 1 0 0 0,0-1 1 0 0,0 1-1 0 0,0 0 0 0 0,0-1 0 0 0,1 1 1 0 0,-1-1-1 0 0,0 1 0 0 0,0 0 1 0 0,1-1-1 0 0,-1 1 0 0 0,0-1 1 0 0,1 1-1 0 0,-1-1 0 0 0,0 1 1 0 0,1-1-1 0 0,-1 1 0 0 0,1-1 1 0 0,-1 1-1 0 0,1-1 0 0 0,1 2 14 0 0,8 6-4 0 0,-7-7-3 0 0,0 0 1 0 0,0 0-1 0 0,0 0 0 0 0,0 0 0 0 0,0-1 1 0 0,1 1-1 0 0,-1-1 0 0 0,6 0 0 0 0,29-3 101 0 0,-30 2-97 0 0,81-13 13 0 0,-67 9-19 0 0,1 0-1 0 0,0 2 1 0 0,1 1 0 0 0,38 1-1 0 0,-53 3-5 0 0,0 0 0 0 0,-1 0 0 0 0,0 0 0 0 0,1 1 0 0 0,-1 0 0 0 0,0 1 0 0 0,0 0 0 0 0,-1 0 0 0 0,1 1 0 0 0,-1 0 0 0 0,0 0 0 0 0,0 0 0 0 0,-1 1 0 0 0,11 12 0 0 0,-15-17 0 0 0,-1 1 0 0 0,1-1 0 0 0,-1 1 0 0 0,0-1 0 0 0,1 1 0 0 0,-1 0 0 0 0,0-1 0 0 0,0 1 0 0 0,0 0 0 0 0,0 0 0 0 0,-1 0 0 0 0,1 0 0 0 0,0 3 0 0 0,1 2 0 0 0,0-2 8 0 0,-1 0 0 0 0,1 0 0 0 0,-1 0-1 0 0,0 1 1 0 0,-1-1 0 0 0,1 0 0 0 0,-1 0 0 0 0,0 1 0 0 0,0-1-1 0 0,-1 0 1 0 0,0 0 0 0 0,0 1 0 0 0,-2 5 0 0 0,1-4 16 0 0,-1-1 1 0 0,0 1-1 0 0,0-1 0 0 0,0 0 1 0 0,-1 0-1 0 0,0-1 1 0 0,-1 1-1 0 0,1-1 1 0 0,-6 6-1 0 0,-2-1 19 0 0,0 0 1 0 0,-1-1-1 0 0,0 0 0 0 0,-1-1 1 0 0,0 0-1 0 0,0-1 0 0 0,0-1 1 0 0,-18 6-1 0 0,-124 32 723 0 0,122-37-971 0 0,0-2 0 0 0,0-1 0 0 0,-35-2-1 0 0,71-2 92 0 0,0-1 0 0 0,-1 0 0 0 0,1 0 0 0 0,0 0 0 0 0,0 0 0 0 0,-1 0 0 0 0,4-2 0 0 0,1-2-222 0 0,27-11-2257 0 0,-10 9-3980 0 0,-9 3 138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8783 0 0,'0'0'13968'0'0,"2"0"-13369"0"0,45-3 182 0 0,-1-1 0 0 0,62-16 1 0 0,23-18-317 0 0,-30 7-270 0 0,-98 30-259 0 0,-4 4-1480 0 0,0-1 1261 0 0,0 0 0 0 0,0 0 0 0 0,-1 0 0 0 0,1 0 1 0 0,-1 0-1 0 0,1 0 0 0 0,-1 0 0 0 0,1-1 1 0 0,-1 1-1 0 0,-3 1 0 0 0,2 1-733 0 0,-10 9-4265 0 0,0-1-1354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3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10591 0 0,'-2'2'8320'0'0,"-24"22"-5818"0"0,25-23-2180 0 0,0 2-2 0 0,-3 7-103 0 0,0-1 1 0 0,0 0-1 0 0,-10 15 0 0 0,-1 3-142 0 0,11-19-76 0 0,-18 24 13 0 0,-2 4 48 0 0,22-33-84 0 0,0 0 1 0 0,0 1-1 0 0,0-1 0 0 0,-1 0 0 0 0,1 0 1 0 0,-1-1-1 0 0,-4 5 0 0 0,5-6-174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3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454 255 10135 0 0,'7'7'12008'0'0,"-4"-14"-11986"0"0,0-1 0 0 0,0 0 0 0 0,-1 0 0 0 0,0 0-1 0 0,-1-1 1 0 0,1 1 0 0 0,-2 0 0 0 0,1-1 0 0 0,-1 1 0 0 0,0 0 0 0 0,-1-1 0 0 0,0 1-1 0 0,0 0 1 0 0,-4-12 0 0 0,2 3-58 0 0,-2 0 0 0 0,0 0-1 0 0,-1 1 1 0 0,-11-21 0 0 0,16 35 24 0 0,0 1 0 0 0,0-1 0 0 0,0 1 0 0 0,0-1 0 0 0,0 1 0 0 0,0-1 0 0 0,0 1 0 0 0,-1 0 0 0 0,1 0 0 0 0,-1-1 0 0 0,1 1 0 0 0,-1 0 0 0 0,1 0 0 0 0,-1 1 0 0 0,0-1 0 0 0,1 0 0 0 0,-4 0 0 0 0,2 0 9 0 0,0 1 1 0 0,0 0-1 0 0,0-1 1 0 0,1 2 0 0 0,-1-1-1 0 0,0 0 1 0 0,0 0 0 0 0,0 1-1 0 0,1 0 1 0 0,-5 1 0 0 0,-5 3-18 0 0,1 0 1 0 0,0 1-1 0 0,0 0 1 0 0,-11 10-1 0 0,18-14-11 0 0,-45 33-141 0 0,2 3 0 0 0,1 1 0 0 0,-52 57 0 0 0,90-86 175 0 0,0 0 1 0 0,1 0-1 0 0,-12 22 0 0 0,16-26 16 0 0,0 0 0 0 0,1 1 0 0 0,-1-1 0 0 0,1 1-1 0 0,1 0 1 0 0,-1 0 0 0 0,1 0 0 0 0,0 11 0 0 0,1-16-4 0 0,0 1 1 0 0,0 0-1 0 0,1-1 0 0 0,-1 1 1 0 0,1 0-1 0 0,0-1 0 0 0,-1 1 1 0 0,1-1-1 0 0,1 1 0 0 0,-1-1 1 0 0,0 1-1 0 0,1-1 0 0 0,-1 0 1 0 0,1 0-1 0 0,-1 0 0 0 0,1 0 1 0 0,0 0-1 0 0,0 0 1 0 0,0 0-1 0 0,0 0 0 0 0,0-1 1 0 0,1 1-1 0 0,-1-1 0 0 0,0 0 1 0 0,1 0-1 0 0,-1 1 0 0 0,5 0 1 0 0,2 1 35 0 0,0-1 1 0 0,0 0-1 0 0,0 0 1 0 0,0-1-1 0 0,1 0 1 0 0,15-1-1 0 0,-2-1 2 0 0,1-1-1 0 0,-1-1 1 0 0,0-1-1 0 0,0 0 0 0 0,37-14 1 0 0,-51 14-18 0 0,0 1 0 0 0,-1-1 0 0 0,1 0-1 0 0,-1-1 1 0 0,0 0 0 0 0,-1 0 0 0 0,1-1 0 0 0,-1 0 0 0 0,0 0 0 0 0,-1-1 0 0 0,1 0 0 0 0,-1 0 0 0 0,-1 0 0 0 0,1-1-1 0 0,-1 0 1 0 0,0 0 0 0 0,3-9 0 0 0,-7 15 829 0 0,-2 2-847 0 0,0 0 0 0 0,0-1 0 0 0,0 1 0 0 0,0 0 0 0 0,1-1 0 0 0,-1 1 0 0 0,0 0 1 0 0,0 0-1 0 0,0 0 0 0 0,0 0 0 0 0,0 0 0 0 0,0 0 0 0 0,-2 0 0 0 0,0 2-20 0 0,0 0 1 0 0,0 0 0 0 0,0 0-1 0 0,0 1 1 0 0,0-1 0 0 0,0 1-1 0 0,1-1 1 0 0,-1 1-1 0 0,1 0 1 0 0,0 0 0 0 0,-2 3-1 0 0,-20 40-53 0 0,21-39 66 0 0,-57 137-6 0 0,-16 32-60 0 0,61-146-48 0 0,-1-2 0 0 0,-1 1-1 0 0,-37 43 1 0 0,46-63-420 0 0,7-8-158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3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7 10135 0 0,'4'-1'291'0'0,"14"-3"468"0"0,-13 3-218 0 0,-1 1 1 0 0,0-1-1 0 0,0 1 1 0 0,1 0-1 0 0,-1 0 1 0 0,0 1-1 0 0,0-1 1 0 0,0 1-1 0 0,1 0 0 0 0,-1 0 1 0 0,0 1-1 0 0,0-1 1 0 0,0 1-1 0 0,-1 0 1 0 0,1 0-1 0 0,6 4 1 0 0,-9-5-391 0 0,0 1 1 0 0,1 0-1 0 0,-1 0 0 0 0,0 0 1 0 0,0 0-1 0 0,0 0 0 0 0,0 0 1 0 0,-1 0-1 0 0,1 0 1 0 0,0 0-1 0 0,-1 0 0 0 0,0 0 1 0 0,1 1-1 0 0,-1-1 0 0 0,0 0 1 0 0,0 3-1 0 0,0-2-68 0 0,-1-1-1 0 0,1 1 1 0 0,-1 0 0 0 0,1 0-1 0 0,-1-1 1 0 0,0 1 0 0 0,0-1-1 0 0,0 1 1 0 0,0 0 0 0 0,0-1-1 0 0,-1 0 1 0 0,1 1 0 0 0,-1-1-1 0 0,0 0 1 0 0,1 0 0 0 0,-1 0-1 0 0,0 0 1 0 0,0 0 0 0 0,-1 0-1 0 0,-3 3 1 0 0,-3-1 70 0 0,0 0 0 0 0,1 0-1 0 0,-1-1 1 0 0,-17 4 0 0 0,24-7-178 0 0,-57 15-136 0 0,0-4 1 0 0,-1-2-1 0 0,-1-2 1 0 0,1-3 0 0 0,-99-7-1 0 0,151 3 22 0 0,0-1 0 0 0,0 0-1 0 0,1 0 1 0 0,-1-1 0 0 0,0 0 0 0 0,1 0-1 0 0,-1-1 1 0 0,-7-4 0 0 0,14 7-173 0 0,2 0-836 0 0,0 0 1143 0 0,-1 0 0 0 0,0 0-1 0 0,0 0 1 0 0,1 0 0 0 0,-1 0 0 0 0,0 0 0 0 0,0 0 0 0 0,0-1 0 0 0,1 1 0 0 0,-1 0-1 0 0,0 0 1 0 0,0 0 0 0 0,1 0 0 0 0,-1 0 0 0 0,0 0 0 0 0,0-1 0 0 0,0 1 0 0 0,1 0-1 0 0,-1 0 1 0 0,0 0 0 0 0,0 0 0 0 0,0-1 0 0 0,0 1 0 0 0,1 0 0 0 0,-1-1 4 0 0,1 0 1 0 0,-1 1 0 0 0,1-1 0 0 0,0 1-1 0 0,0-1 1 0 0,-1 1 0 0 0,1-1-1 0 0,0 1 1 0 0,0-1 0 0 0,-1 1 0 0 0,1 0-1 0 0,0-1 1 0 0,0 1 0 0 0,0 0-1 0 0,0 0 1 0 0,0 0 0 0 0,-1 0 0 0 0,1-1-1 0 0,0 1 1 0 0,0 0 0 0 0,0 1-1 0 0,0-1 1 0 0,0 0 0 0 0,0 0 0 0 0,-1 0-1 0 0,1 0 1 0 0,1 1 0 0 0,9 3 53 0 0,-3 3 11 0 0,-7-5-61 0 0,0 0 1 0 0,-1 0-1 0 0,1 0 0 0 0,0 1 1 0 0,-1-1-1 0 0,0 0 0 0 0,0 0 1 0 0,1 0-1 0 0,-1 0 0 0 0,0 1 1 0 0,-1-1-1 0 0,1 0 0 0 0,0 0 1 0 0,-1 0-1 0 0,1 0 0 0 0,-1 0 0 0 0,0 0 1 0 0,1 0-1 0 0,-1 0 0 0 0,-2 3 1 0 0,-1 4-6 0 0,-1-1 1 0 0,0 0 0 0 0,-7 9-1 0 0,7-11-1 0 0,-129 175 209 0 0,125-167-124 0 0,-1 1 0 0 0,-11 28 0 0 0,20-43-73 0 0,1 1-1 0 0,0-1 0 0 0,0 1 0 0 0,0-1 0 0 0,0 0 0 0 0,0 1 0 0 0,0-1 0 0 0,0 1 0 0 0,0-1 0 0 0,0 1 1 0 0,0-1-1 0 0,0 0 0 0 0,0 1 0 0 0,0-1 0 0 0,0 1 0 0 0,1-1 0 0 0,-1 0 0 0 0,0 1 0 0 0,0-1 0 0 0,0 1 1 0 0,0-1-1 0 0,1 0 0 0 0,-1 1 0 0 0,0-1 0 0 0,0 0 0 0 0,1 1 0 0 0,5 1 23 0 0,0 0 0 0 0,0 0 0 0 0,0-1-1 0 0,0 0 1 0 0,0 0 0 0 0,0 0 0 0 0,0-1 0 0 0,11 0 0 0 0,-4-2-20 0 0,1 0 1 0 0,17-6-1 0 0,0 0-7 0 0,37-7-18 0 0,-28 5-41 0 0,77-9 0 0 0,-109 18 85 0 0,0 1-1 0 0,0 0 1 0 0,0 0-1 0 0,0 1 1 0 0,0 0-1 0 0,-1 0 1 0 0,1 1 0 0 0,0 0-1 0 0,-1 0 1 0 0,1 1-1 0 0,-1 0 1 0 0,0 0-1 0 0,0 1 1 0 0,0 0-1 0 0,0 0 1 0 0,-1 1 0 0 0,1-1-1 0 0,-1 1 1 0 0,0 1-1 0 0,-1-1 1 0 0,1 1-1 0 0,-1 0 1 0 0,8 12-1 0 0,-9-8 70 0 0,1 0 0 0 0,-1 0 0 0 0,-1 0 0 0 0,0 1-1 0 0,0-1 1 0 0,-1 1 0 0 0,0 0 0 0 0,-1 0 0 0 0,0-1-1 0 0,-1 13 1 0 0,-1-19-79 0 0,1 0 0 0 0,-1-1 0 0 0,1 1 0 0 0,-1 0 0 0 0,0-1 0 0 0,-1 1 0 0 0,1-1 0 0 0,-1 0 0 0 0,1 1 0 0 0,-1-1 0 0 0,0 0 0 0 0,0 0 0 0 0,0 0 0 0 0,-1 0 0 0 0,1 0 0 0 0,-1-1 1 0 0,-4 5-1 0 0,-6 2-7 0 0,1 1 0 0 0,-26 12 1 0 0,32-18 6 0 0,-16 8-6 0 0,0-2 1 0 0,-1 0-1 0 0,0-2 0 0 0,-31 8 0 0 0,-97 12 52 0 0,127-24-64 0 0,14-4 1 0 0,8 0-5 0 0,0 0 1 0 0,0 0-1 0 0,-1 0 1 0 0,1 0-1 0 0,0 0 1 0 0,0 1 0 0 0,0-1-1 0 0,0 1 1 0 0,0 0-1 0 0,-4 1 1 0 0,5-2-143 0 0,26-8-4813 0 0,-11 4 3607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3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24 3679 0 0,'3'-1'284'0'0,"-1"2"-228"0"0,-1-1-39 0 0,0 0 1 0 0,0 0-1 0 0,0 0 1 0 0,0-1-1 0 0,0 1 1 0 0,0 0-1 0 0,1 0 1 0 0,-1-1 0 0 0,0 1-1 0 0,0 0 1 0 0,0-1-1 0 0,-1 1 1 0 0,1-1-1 0 0,0 0 1 0 0,1 0-1 0 0,7-3 171 0 0,30-10 15775 0 0,-38 16-15847 0 0,-1 0-97 0 0,0 0 1 0 0,0 0-1 0 0,0 0 1 0 0,-1 0-1 0 0,1 0 1 0 0,0 0-1 0 0,-1 0 1 0 0,0 0-1 0 0,1 0 0 0 0,-1 0 1 0 0,0 0-1 0 0,0 0 1 0 0,0-1-1 0 0,0 1 1 0 0,0 0-1 0 0,-2 1 1 0 0,-27 29-16 0 0,17-19 6 0 0,-99 90-7 0 0,36-35-66 0 0,39-33 3 0 0,-49 62 0 0 0,70-77 17 0 0,1 1 0 0 0,2 1 0 0 0,0 0 1 0 0,1 0-1 0 0,-11 31 0 0 0,20-44 77 0 0,1 1 0 0 0,0-1 1 0 0,0 1-1 0 0,1-1 0 0 0,0 1 0 0 0,0-1 1 0 0,1 1-1 0 0,0 0 0 0 0,1-1 1 0 0,1 1-1 0 0,-1 0 0 0 0,1-1 0 0 0,1 0 1 0 0,0 1-1 0 0,0-1 0 0 0,0 0 0 0 0,1 0 1 0 0,1-1-1 0 0,0 1 0 0 0,0-1 0 0 0,0 0 1 0 0,1-1-1 0 0,0 1 0 0 0,1-1 1 0 0,0 0-1 0 0,0-1 0 0 0,0 1 0 0 0,1-1 1 0 0,9 5-1 0 0,14 7 321 0 0,0-2 0 0 0,0-1-1 0 0,2-1 1 0 0,0-2 0 0 0,67 15 0 0 0,-97-26 209 0 0,-2-4-2742 0 0,-1 2 1945 0 0,0 0 0 0 0,1 1-1 0 0,-1-1 1 0 0,1 0 0 0 0,-1 0 0 0 0,1 1 0 0 0,0-1 0 0 0,-1 0-1 0 0,1 1 1 0 0,-1-1 0 0 0,1 0 0 0 0,0 1 0 0 0,0-1 0 0 0,11-10-6665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3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 10999 0 0,'-2'0'499'0'0,"-8"-1"-87"0"0,4 1-309 0 0,1 0 1 0 0,-1 0 0 0 0,1 0-1 0 0,-1 1 1 0 0,1-1-1 0 0,0 1 1 0 0,-1 1-1 0 0,1-1 1 0 0,0 1 0 0 0,0 0-1 0 0,-8 4 1 0 0,7-3 239 0 0,0 1 0 0 0,1-1 1 0 0,-8 8-1 0 0,11-10-251 0 0,0 1 0 0 0,1 0 0 0 0,-1 0 0 0 0,1-1 0 0 0,0 1 0 0 0,0 0 0 0 0,-1 0 0 0 0,1 0 0 0 0,0 0 0 0 0,1 0 0 0 0,-1 0 0 0 0,0 1 0 0 0,0 1 0 0 0,1-2-37 0 0,1 0 0 0 0,-1 0 0 0 0,0 0 0 0 0,1 0 0 0 0,-1 0 0 0 0,1 0 0 0 0,0 0 0 0 0,0 0 0 0 0,0 0 0 0 0,0-1 0 0 0,0 1 0 0 0,0 0 0 0 0,1 1 0 0 0,0 0 40 0 0,5 6 43 0 0,1-1 1 0 0,0 0-1 0 0,0 0 0 0 0,1-1 0 0 0,-1 0 0 0 0,20 11 0 0 0,-2 0 55 0 0,42 30 104 0 0,51 38-115 0 0,-92-64-40 0 0,-1 1-1 0 0,27 31 1 0 0,-47-48-76 0 0,-1 1 0 0 0,0-1 0 0 0,0 1 0 0 0,-1 0 0 0 0,0 0 0 0 0,0 1 0 0 0,0-1 0 0 0,-1 1-1 0 0,0 0 1 0 0,-1-1 0 0 0,0 2 0 0 0,0-1 0 0 0,-1 0 0 0 0,0 0 0 0 0,0 0 0 0 0,-1 1 0 0 0,0-1 0 0 0,0 0 0 0 0,-1 0 0 0 0,0 1-1 0 0,0-1 1 0 0,-1 0 0 0 0,0 0 0 0 0,-7 15 0 0 0,-2 1-13 0 0,-2 0 0 0 0,0-1 0 0 0,-1-1 0 0 0,-2 0 0 0 0,0-1 0 0 0,-1 0 0 0 0,-34 29 0 0 0,21-23-8 0 0,-2-2-1 0 0,-1-1 1 0 0,-1-1-1 0 0,-51 24 1 0 0,66-38-392 0 0,0 0 1 0 0,-1-2-1 0 0,1-1 0 0 0,-40 8 1 0 0,57-13 56 0 0,-2-25-6611 0 0,6 13 1682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2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12871 0 0,'0'0'1164'0'0,"2"0"-870"0"0,23 1 852 0 0,-9-1-145 0 0,23-1 1 0 0,106-3-973 0 0,-107 4-4726 0 0,-21-1-818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3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27 5063 0 0,'0'0'390'0'0,"-2"1"-252"0"0,-10 4 2510 0 0,-21 12-1 0 0,29-15-2216 0 0,0 0 0 0 0,0 1 0 0 0,1 0 0 0 0,-1 0 0 0 0,1 0 0 0 0,-1 0 0 0 0,1 1 0 0 0,-5 6 0 0 0,7-8 57 0 0,1-2-404 0 0,0 1 0 0 0,0-1 0 0 0,0 1 1 0 0,1-1-1 0 0,-1 1 0 0 0,0-1 0 0 0,0 1 0 0 0,0 0 1 0 0,0-1-1 0 0,0 1 0 0 0,1-1 0 0 0,-1 1 1 0 0,0-1-1 0 0,1 0 0 0 0,-1 1 0 0 0,0-1 1 0 0,1 1-1 0 0,-1-1 0 0 0,0 1 0 0 0,1-1 0 0 0,-1 0 1 0 0,1 1-1 0 0,-1-1 0 0 0,0 0 0 0 0,1 0 1 0 0,-1 1-1 0 0,2-1 0 0 0,-1 1 40 0 0,1-1 0 0 0,0 1 0 0 0,0-1 0 0 0,0 0 0 0 0,0 0 0 0 0,0 0 0 0 0,0 0 0 0 0,2 0 0 0 0,6-2 229 0 0,0 1 0 0 0,13-6 0 0 0,-20 6-132 0 0,20-7 467 0 0,0-1-1 0 0,23-14 1 0 0,-29 14-492 0 0,-1 1 0 0 0,1 0 1 0 0,0 2-1 0 0,1 0 0 0 0,19-4 0 0 0,-27 10-132 0 0,1 6-48 0 0,-10-5-15 0 0,1 0-1 0 0,-1 0 1 0 0,0 1-1 0 0,1-1 1 0 0,-1 1-1 0 0,0-1 1 0 0,0 1 0 0 0,0 0-1 0 0,0-1 1 0 0,0 1-1 0 0,-1 0 1 0 0,1 0-1 0 0,0-1 1 0 0,-1 1-1 0 0,0 0 1 0 0,1 0 0 0 0,-1 2-1 0 0,0 0 3 0 0,0 0-1 0 0,0 0 0 0 0,-1 0 1 0 0,1 0-1 0 0,-1 0 1 0 0,0-1-1 0 0,0 1 1 0 0,-2 4-1 0 0,-2 3 5 0 0,-1 0-1 0 0,0-1 0 0 0,0 1 1 0 0,-12 13-1 0 0,5-9-6 0 0,-1 0 0 0 0,-1 0 0 0 0,0-2 0 0 0,-1 0 0 0 0,-1 0 0 0 0,-29 16 0 0 0,45-29 7 0 0,0 1-1 0 0,0-1 1 0 0,0 1-1 0 0,1-1 1 0 0,-1 1 0 0 0,0-1-1 0 0,0 1 1 0 0,1 0-1 0 0,-1 0 1 0 0,0-1 0 0 0,1 1-1 0 0,-1 0 1 0 0,0 0-1 0 0,1 0 1 0 0,-1 0-1 0 0,1-1 1 0 0,0 1 0 0 0,-1 0-1 0 0,1 0 1 0 0,0 0-1 0 0,-1 0 1 0 0,1 2-1 0 0,0-2 6 0 0,1 1-1 0 0,-1-1 1 0 0,0 1-1 0 0,1-1 1 0 0,-1 0-1 0 0,1 1 1 0 0,0-1-1 0 0,-1 0 0 0 0,1 1 1 0 0,0-1-1 0 0,0 0 1 0 0,0 0-1 0 0,0 0 1 0 0,0 1-1 0 0,0-1 1 0 0,0 0-1 0 0,2 1 0 0 0,11 9 147 0 0,-1 0 0 0 0,19 10 0 0 0,-26-18-108 0 0,-1 0 1 0 0,1-1-1 0 0,0 1 0 0 0,0-1 1 0 0,0 0-1 0 0,0-1 0 0 0,0 1 0 0 0,0-1 1 0 0,1-1-1 0 0,5 1 0 0 0,-2-1 38 0 0,0-1 0 0 0,0 0 0 0 0,0-1 0 0 0,0 0 1 0 0,0 0-1 0 0,13-6 0 0 0,-4 1-224 0 0,-1-2 0 0 0,19-12 0 0 0,-36 20-901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3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15631 0 0,'0'0'3318'0'0,"1"1"-2428"0"0,1 1-703 0 0,0 0-1 0 0,0 0 1 0 0,0 0-1 0 0,0-1 1 0 0,1 1-1 0 0,-1-1 1 0 0,0 0-1 0 0,1 0 1 0 0,-1 0-1 0 0,1 0 1 0 0,0 0-1 0 0,-1 0 1 0 0,1 0-1 0 0,0-1 1 0 0,-1 0-1 0 0,1 1 1 0 0,5-1-1 0 0,6-1 266 0 0,1 0 0 0 0,17-3 0 0 0,-18 1-165 0 0,6 0-721 0 0,108-13 2337 0 0,-84 13-4803 0 0,-1 2-4733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3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11831 0 0,'-5'4'220'0'0,"1"0"0"0"0,0 0 0 0 0,-1 1 0 0 0,1 0 0 0 0,1-1 0 0 0,-1 1 0 0 0,1 0 0 0 0,0 1 0 0 0,0-1 0 0 0,0 1 0 0 0,1-1 0 0 0,0 1 0 0 0,0 0 0 0 0,0 0 0 0 0,-1 8 0 0 0,3-12 564 0 0,6 8 631 0 0,-4-8-1241 0 0,0 0 0 0 0,0 0 0 0 0,0 0 0 0 0,0 0 0 0 0,1 0 0 0 0,-1 0 0 0 0,1-1 0 0 0,-1 1 0 0 0,1-1 0 0 0,0 0 0 0 0,-1 0 0 0 0,1 0 0 0 0,0 0 0 0 0,0 0 0 0 0,5 0 0 0 0,4 1 625 0 0,1-1-1 0 0,15-1 0 0 0,-27 0-764 0 0,84-2 1891 0 0,34 1-722 0 0,-101 1-1218 0 0,69 1-3487 0 0,-68-4 1855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4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2303 0 0,'0'0'21575'0'0,"-1"1"-21494"0"0,-6 5-69 0 0,0 0-1 0 0,0 1 0 0 0,0 0 1 0 0,1 1-1 0 0,0 0 1 0 0,-8 14-1 0 0,9-15 1 0 0,7-12 101 0 0,-2 3-111 0 0,0 1 0 0 0,0-1 0 0 0,1 0-1 0 0,-1 0 1 0 0,1 0 0 0 0,0 0 0 0 0,-1 1 0 0 0,1-1 0 0 0,2-3 0 0 0,-1 3-2 0 0,0 0-1 0 0,7-19 18 0 0,-8 20 575 0 0,-1 2-525 0 0,1 1-49 0 0,-1 0 0 0 0,0-1 0 0 0,1 1 0 0 0,-1 0 0 0 0,0 0 0 0 0,0-1 1 0 0,0 1-1 0 0,0 0 0 0 0,0 0 0 0 0,-1 2 0 0 0,0 3-3828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4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0 16271 0 0,'0'0'5371'0'0,"1"2"-4882"0"0,-1 1-417 0 0,0 0 0 0 0,0 1 0 0 0,0-1 0 0 0,-1 0 0 0 0,1 0 0 0 0,0 0-1 0 0,-1 0 1 0 0,0 0 0 0 0,0 0 0 0 0,0 0 0 0 0,0 0 0 0 0,-1 0 0 0 0,1 0 0 0 0,-4 5 0 0 0,-4 4 83 0 0,-21 22 1 0 0,2 0 15 0 0,20-24-181 0 0,-1 1 0 0 0,0-1 0 0 0,0 0-1 0 0,-1-1 1 0 0,0 0 0 0 0,-1 0 0 0 0,0-1-1 0 0,-15 8 1 0 0,-6 5-108 0 0,-173 111-213 0 0,198-127 322 0 0,-1 1-1 0 0,1 0 1 0 0,0 1 0 0 0,0 0-1 0 0,1 0 1 0 0,-1 0 0 0 0,-4 9-1 0 0,10-13-43 0 0,3 3-12 0 0,-2-5-7 0 0,-4 10-19 0 0,3-9 87 0 0,0 0 0 0 0,0 0 0 0 0,0 0 0 0 0,-1 0-1 0 0,1-1 1 0 0,0 1 0 0 0,-1 0 0 0 0,0 0 0 0 0,1-1 0 0 0,-1 1 0 0 0,0-1-1 0 0,0 0 1 0 0,-3 2 0 0 0,-1 2-10 0 0,0-1 0 0 0,0 1 1 0 0,-7 7-1 0 0,6-4 3 0 0,0 6 23 0 0,8-10 22 0 0,-1-2-9 0 0,0 0-4 0 0,0 0 1 0 0,1 1-1 0 0,-1-1 1 0 0,1 0-1 0 0,-1 1 0 0 0,1-1 1 0 0,0 0-1 0 0,-1 0 1 0 0,1 1-1 0 0,1-1 1 0 0,-1 0-1 0 0,0 0 0 0 0,0 0 1 0 0,1 0-1 0 0,-1-1 1 0 0,1 1-1 0 0,-1 0 1 0 0,1 0-1 0 0,0-1 1 0 0,0 1-1 0 0,0-1 0 0 0,0 0 1 0 0,0 0-1 0 0,0 1 1 0 0,0-1-1 0 0,3 0 1 0 0,4 3 96 0 0,1-1 0 0 0,0 0 0 0 0,0-1 0 0 0,15 2 0 0 0,-25-4-115 0 0,23 2 71 0 0,0-1 0 0 0,27-2 0 0 0,-5-1 22 0 0,-5 2-26 0 0,0-2-1 0 0,0-1 0 0 0,0-3 1 0 0,61-15-1 0 0,-83 16-53 0 0,-1-1 1 0 0,0-1-1 0 0,0 0 0 0 0,0-2 1 0 0,-1 1-1 0 0,-1-2 0 0 0,1 0 0 0 0,-1-1 1 0 0,-1-1-1 0 0,0 0 0 0 0,-1 0 1 0 0,15-19-1 0 0,-24 26-17 0 0,-1-1 0 0 0,1 1 0 0 0,-1-1-1 0 0,0 0 1 0 0,-1 0 0 0 0,1 0 0 0 0,-1 0 0 0 0,2-13-1 0 0,-3 17-17 0 0,-1 0-1 0 0,0-1 1 0 0,0 1-1 0 0,-1 0 1 0 0,1 0-1 0 0,0 0 1 0 0,-1 0-1 0 0,1-1 1 0 0,-1 1-1 0 0,0 0 1 0 0,0 0-1 0 0,0 0 1 0 0,0 0-1 0 0,0 0 1 0 0,0 1-1 0 0,0-1 1 0 0,-1 0-1 0 0,1 0 0 0 0,-1 1 1 0 0,1-1-1 0 0,-4-1 1 0 0,2-1-61 0 0,-1 2 0 0 0,0-1 0 0 0,0 0 0 0 0,0 1 0 0 0,0 0 0 0 0,0-1 0 0 0,0 2 0 0 0,-9-4 0 0 0,8 4-88 0 0,4 0 123 0 0,-1 0 0 0 0,1 1 0 0 0,-1 0 1 0 0,0-1-1 0 0,1 1 0 0 0,-1 0 0 0 0,1 0 0 0 0,-1 0 0 0 0,1 0 0 0 0,-1 0 1 0 0,0 0-1 0 0,1 0 0 0 0,-1 0 0 0 0,1 1 0 0 0,-1-1 0 0 0,-2 2 0 0 0,-9 3 29 0 0,-1 0 0 0 0,1 1-1 0 0,1 0 1 0 0,-1 1-1 0 0,1 1 1 0 0,0 0 0 0 0,1 0-1 0 0,-12 11 1 0 0,-4 4 6 0 0,20-18 29 0 0,0 0-1 0 0,1 1 1 0 0,0 0-1 0 0,0 1 1 0 0,0-1-1 0 0,-6 11 0 0 0,11-16-3 0 0,1 1 0 0 0,-1-1 0 0 0,1 1 0 0 0,-1-1-1 0 0,1 0 1 0 0,0 1 0 0 0,-1-1 0 0 0,1 1-1 0 0,0-1 1 0 0,0 1 0 0 0,0-1 0 0 0,0 1 0 0 0,0-1-1 0 0,1 1 1 0 0,-1-1 0 0 0,1 3 0 0 0,0-1 23 0 0,0 0 1 0 0,0 0-1 0 0,1 0 1 0 0,-1 0 0 0 0,1-1-1 0 0,3 6 1 0 0,-4-7-168 0 0,0 1 0 0 0,0 0 0 0 0,1-1 0 0 0,-1 1 0 0 0,1-1 0 0 0,-1 1 0 0 0,1-1 1 0 0,-1 0-1 0 0,1 1 0 0 0,0-1 0 0 0,0 0 0 0 0,-1 0 0 0 0,1 0 0 0 0,0-1 0 0 0,0 1 0 0 0,0 0 0 0 0,0-1 1 0 0,0 1-1 0 0,0-1 0 0 0,0 1 0 0 0,0-1 0 0 0,0 0 0 0 0,1 0 0 0 0,-1 0 0 0 0,0 0 0 0 0,0-1 0 0 0,0 1 1 0 0,0 0-1 0 0,0-1 0 0 0,4-1 0 0 0,6-3-1614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4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105 126 4143 0 0,'48'-45'280'0'0,"-5"3"2515"0"0,4 3 12290 0 0,-48 41-14782 0 0,-9 14 44 0 0,0 0 0 0 0,-1-1 0 0 0,-1-1 0 0 0,-14 15 0 0 0,-12 14-25 0 0,28-30-81 0 0,-9 10-221 0 0,1 0-1 0 0,1 1 0 0 0,1 1 1 0 0,1 0-1 0 0,-16 39 0 0 0,28-58 3 0 0,3-4 95 0 0,-3 16-53 0 0,2-13-54 0 0,0-4-6 0 0,1 1 0 0 0,0-1 0 0 0,0 1 0 0 0,0 0-1 0 0,0-1 1 0 0,0 1 0 0 0,0-1 0 0 0,0 1 0 0 0,1 0 0 0 0,-1-1 0 0 0,0 1-1 0 0,1-1 1 0 0,0 2 0 0 0,6 15 9 0 0,-6-17-8 0 0,-1-1 1 0 0,0 1-1 0 0,0 0 0 0 0,0-1 0 0 0,1 1 0 0 0,-1 0 0 0 0,0-1 0 0 0,1 1 0 0 0,-1-1 0 0 0,1 1 0 0 0,-1-1 0 0 0,0 1 0 0 0,1-1 0 0 0,-1 1 0 0 0,1-1 0 0 0,0 1 0 0 0,-1-1 0 0 0,1 1 0 0 0,-1-1 0 0 0,1 0 0 0 0,-1 0 0 0 0,1 1 0 0 0,0-1 0 0 0,0 0 0 0 0,2 1 24 0 0,-1 0 7 0 0,1 1 0 0 0,0-1 0 0 0,0 0-1 0 0,0-1 1 0 0,0 1 0 0 0,0 0 0 0 0,0-1 0 0 0,0 0 0 0 0,0 1-1 0 0,0-1 1 0 0,0-1 0 0 0,0 1 0 0 0,0 0 0 0 0,0-1 0 0 0,5 0-1 0 0,5-3 101 0 0,1-1 0 0 0,13-6-1 0 0,-11 4-11 0 0,141-57-972 0 0,-154 63 669 0 0,0-1-1 0 0,-1 0 1 0 0,1 1 0 0 0,-1-1-1 0 0,0 0 1 0 0,0 0 0 0 0,1 0-1 0 0,-1 0 1 0 0,3-4 0 0 0,0-1-4725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4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31 14047 0 0,'0'0'646'0'0,"1"-1"-16"0"0,1-3-454 0 0,9-21 4218 0 0,-12 26-3741 0 0,-174 305 2956 0 0,94-130-3402 0 0,9-17-66 0 0,65-147-110 0 0,-1 1-1 0 0,0-1 1 0 0,-1 0 0 0 0,0-1-1 0 0,-16 15 1 0 0,0-3 61 0 0,-34 23 0 0 0,44-33-47 0 0,13-12-114 0 0,16-5-499 0 0,31-16-1405 0 0,-17 5 810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4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8751 0 0,'-1'2'674'0'0,"-22"16"-442"0"0,-47 37 8525 0 0,70-55-8625 0 0,0 0-1 0 0,-1 0 1 0 0,1 0-1 0 0,0 1 1 0 0,0-1 0 0 0,-1 0-1 0 0,1 0 1 0 0,0 0-1 0 0,0 0 1 0 0,0 1 0 0 0,-1-1-1 0 0,1 0 1 0 0,0 0-1 0 0,0 0 1 0 0,0 1 0 0 0,0-1-1 0 0,0 0 1 0 0,-1 0 0 0 0,1 1-1 0 0,0-1 1 0 0,0 0-1 0 0,0 0 1 0 0,0 1 0 0 0,0-1-1 0 0,0 0 1 0 0,0 0-1 0 0,0 1 1 0 0,0-1 0 0 0,0 0-1 0 0,0 1 1 0 0,0-1 0 0 0,0 0-1 0 0,0 0 1 0 0,0 1-1 0 0,0-1 1 0 0,10 6 910 0 0,15-1-850 0 0,8-5 81 0 0,-1 0-1 0 0,60-10 1 0 0,61-21-78 0 0,-123 24-124 0 0,-2-1-1 0 0,1-1 1 0 0,31-15 0 0 0,-59 23 370 0 0,-6 22-845 0 0,1-1 324 0 0,3-11 80 0 0,6-2 0 0 0,6-3 272 0 0,-7-2 134 0 0,-11 5-172 0 0,-59 43-79 0 0,-49 40-166 0 0,87-65 11 0 0,0 2 0 0 0,2 0 0 0 0,1 2 0 0 0,1 0 0 0 0,-37 60 0 0 0,29-38-58 0 0,19-31-4 0 0,1-1 1 0 0,1 2-1 0 0,-10 23 0 0 0,21-44 56 0 0,0 0 1 0 0,0 0-1 0 0,0 0 1 0 0,0 0-1 0 0,0 0 1 0 0,0 0-1 0 0,0 0 1 0 0,0 0-1 0 0,0 0 0 0 0,0 0 1 0 0,1 0-1 0 0,-1 0 1 0 0,0 0-1 0 0,0 0 1 0 0,0 0-1 0 0,0 0 1 0 0,0 0-1 0 0,0 0 1 0 0,0 0-1 0 0,0 0 1 0 0,0 0-1 0 0,0 0 1 0 0,0 0-1 0 0,0 0 1 0 0,0 0-1 0 0,0 0 0 0 0,0 0 1 0 0,0 0-1 0 0,0 0 1 0 0,1 0-1 0 0,-1 0 1 0 0,0 0-1 0 0,0 0 1 0 0,0 0-1 0 0,0 0 1 0 0,0 0-1 0 0,0 0 1 0 0,0 0-1 0 0,0 0 1 0 0,0 0-1 0 0,0 0 1 0 0,0 0-1 0 0,0 0 0 0 0,0 0 1 0 0,0 0-1 0 0,0 0 1 0 0,0 0-1 0 0,0 0 1 0 0,0 0-1 0 0,0 1 1 0 0,0-1-1 0 0,0 0 1 0 0,0 0-1 0 0,0 0 1 0 0,0 0-1 0 0,0 0 1 0 0,0 0-1 0 0,0 0 1 0 0,0 0-1 0 0,0 0 0 0 0,0 0 1 0 0,0 0-1 0 0,0 0 1 0 0,0 0-1 0 0,0 0 1 0 0,0 0-1 0 0,0 1 1 0 0,6-2-428 0 0,-1 1 1 0 0,1-1-1 0 0,-1 0 0 0 0,6-1 1 0 0,14-7-5348 0 0,2-3-1996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50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26 10679 0 0,'2'0'490'0'0,"9"-1"-500"0"0,0 0 0 0 0,17-5 0 0 0,-10 3 2248 0 0,0 0 5199 0 0,-22 10-3653 0 0,10-6-3656 0 0,0-1 0 0 0,0 0 0 0 0,12-2 0 0 0,13 1 912 0 0,-15-4-611 0 0,-14 5-154 0 0,-13 1-157 0 0,-11 3-122 0 0,0-2-1 0 0,-32 0 1 0 0,8-1-60 0 0,-143 5-312 0 0,159-6 176 0 0,33-26-464 0 0,-2 25 568 0 0,6 10-304 0 0,-5-6 412 0 0,0 0-1 0 0,0 1 1 0 0,0-1 0 0 0,0 1-1 0 0,-1-1 1 0 0,1 1 0 0 0,-1 0-1 0 0,0-1 1 0 0,0 1-1 0 0,-1 0 1 0 0,1 0 0 0 0,-1 0-1 0 0,1 0 1 0 0,-1-1 0 0 0,-1 7-1 0 0,0-2 54 0 0,-1 1-1 0 0,-1-1 1 0 0,0 1-1 0 0,-7 14 1 0 0,-4 16 53 0 0,12-32-114 0 0,-1 8 4 0 0,-1 0 0 0 0,0 0 0 0 0,-2-1 1 0 0,1 1-1 0 0,-15 23 0 0 0,17-33 11 0 0,0-1-1 0 0,-1 0 0 0 0,0-1 1 0 0,0 1-1 0 0,0-1 1 0 0,-1 1-1 0 0,-5 2 1 0 0,-14 11 36 0 0,43-15 51 0 0,-6-5-95 0 0,0 0-1 0 0,0-1 1 0 0,-1-1-1 0 0,1 0 1 0 0,13-9-1 0 0,-15 8 3 0 0,1 0-1 0 0,0 1 1 0 0,1 0 0 0 0,-1 1-1 0 0,22-5 1 0 0,-24 8-22 0 0,-1 1 0 0 0,1 0 0 0 0,-1 1 0 0 0,1-1 0 0 0,-1 2 0 0 0,1 0 0 0 0,-1 0 0 0 0,9 3 0 0 0,-1 1-7 0 0,-1 1 0 0 0,0 0 1 0 0,23 15-1 0 0,-23-12 43 0 0,-1 1 1 0 0,0 0-1 0 0,-1 1 0 0 0,21 24 0 0 0,-33-34-23 0 0,0 0-1 0 0,0 0 1 0 0,0 1-1 0 0,-1-1 1 0 0,1 1-1 0 0,-1-1 1 0 0,1 1-1 0 0,-1 0 1 0 0,0-1-1 0 0,0 1 1 0 0,0 0 0 0 0,-1 0-1 0 0,1 0 1 0 0,0 0-1 0 0,-1 0 1 0 0,0 0-1 0 0,0 0 1 0 0,0 3-1 0 0,0-1 6 0 0,-1 0 14 0 0,0 1-1 0 0,0-1 1 0 0,-1 1-1 0 0,1-1 1 0 0,-1 0-1 0 0,0 0 1 0 0,-1 0-1 0 0,1 0 1 0 0,-6 8-1 0 0,6-10-3 0 0,-4 4 10 0 0,1 0 0 0 0,-1 0 0 0 0,0 0 1 0 0,0 0-1 0 0,-1-1 0 0 0,0-1 0 0 0,0 1 0 0 0,-1-1 0 0 0,1 0 0 0 0,-1 0 0 0 0,-12 4 0 0 0,-9 3-6 0 0,-58 16 0 0 0,67-23 3 0 0,0-1 1 0 0,-1-1 0 0 0,-38 1-1 0 0,26-5 81 0 0,0-2-1 0 0,0-1 0 0 0,-38-11 1 0 0,46 8-326 0 0,16 3 199 0 0,4-1 4 0 0,4 3-69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5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1271 20 7343 0 0,'14'-10'-172'0'0,"1"0"2579"0"0,-28 14-430 0 0,-26 16 352 0 0,-72 50-1 0 0,50-29-1301 0 0,31-25-547 0 0,-1-1 0 0 0,-50 18 0 0 0,49-22-279 0 0,-1-2-1 0 0,-44 8 0 0 0,-69 1 488 0 0,89-11-601 0 0,-34 3-753 0 0,-153 21-2514 0 0,231-28 2842 0 0,11-2 32 0 0,6-2-209 0 0,14-2 617 0 0,0-1 414 0 0,1 1-1 0 0,33 0 0 0 0,-46 3-356 0 0,-1 1-1 0 0,1-1 1 0 0,0 1-1 0 0,0 0 1 0 0,-1 1 0 0 0,1-1-1 0 0,-1 1 1 0 0,1 0-1 0 0,-1 0 1 0 0,0 1-1 0 0,0 0 1 0 0,0 0-1 0 0,8 6 1 0 0,-8-5-65 0 0,-1 0 0 0 0,0 1 0 0 0,0-1 0 0 0,-1 1-1 0 0,1-1 1 0 0,-1 1 0 0 0,0 0 0 0 0,0 1 0 0 0,-1-1 0 0 0,1 0 0 0 0,1 8 0 0 0,-1-4-26 0 0,-2 0-1 0 0,1 0 1 0 0,-1 0-1 0 0,0 0 1 0 0,-1 0 0 0 0,-1 16-1 0 0,-3-3-47 0 0,0-1-1 0 0,-1 1 0 0 0,-1-1 0 0 0,-1 0 1 0 0,-12 25-1 0 0,8-24-117 0 0,-1-1 0 0 0,0 0 0 0 0,-2-1 0 0 0,0 0 0 0 0,-1-1 0 0 0,-22 20 0 0 0,-113 92-736 0 0,130-115 767 0 0,-24 18-483 0 0,-52 32-1 0 0,85-60 511 0 0,9-6 1317 0 0,6 1-1022 0 0,25 2 102 0 0,1-1 1 0 0,32-3-1 0 0,-14 0 36 0 0,29-1 382 0 0,137-23 0 0 0,69-33-581 0 0,-278 57-202 0 0,11-1-825 0 0,-14 2 354 0 0,-38 5-5618 0 0,17-3 4714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2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 7367 0 0,'-1'1'568'0'0,"-37"18"9462"0"0,43-18-9853 0 0,0 0 1 0 0,0 0 0 0 0,0 0 0 0 0,1 0 0 0 0,-1-1 0 0 0,0 0 0 0 0,0 0 0 0 0,1 0 0 0 0,-1-1-1 0 0,7-1 1 0 0,5 0 139 0 0,74-9 479 0 0,38-1-903 0 0,-52 8-3559 0 0,-60 2 2372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53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8751 0 0,'0'0'794'0'0,"2"0"-652"0"0,179-12 9882 0 0,-104 0-8996 0 0,8-3-330 0 0,82-18 640 0 0,-101 19-1210 0 0,10-3-1570 0 0,-27 1-4380 0 0,-13 2-914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5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5527 0 0,'0'0'11703'0'0,"-2"2"-10418"0"0,-83 92 1247 0 0,42-45-2180 0 0,-68 88-69 0 0,85-97-212 0 0,-24 48 0 0 0,40-67-31 0 0,1 1 0 0 0,1 0 0 0 0,0 0-1 0 0,-5 31 1 0 0,0 32 23 0 0,12-73-104 0 0,0 1-1 0 0,1-1 0 0 0,0 1 1 0 0,4 19-1 0 0,-3-30-168 0 0,-1 0 0 0 0,1 0 0 0 0,0 0 0 0 0,0 0-1 0 0,0-1 1 0 0,0 1 0 0 0,0 0 0 0 0,0-1 0 0 0,1 1 0 0 0,-1 0 0 0 0,1-1 0 0 0,-1 0 0 0 0,1 1 0 0 0,-1-1 0 0 0,1 0 0 0 0,0 0 0 0 0,1 1 0 0 0,13 5-6456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5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15863 0 0,'0'0'728'0'0,"-2"2"-17"0"0,-2 1-612 0 0,0 1 0 0 0,0-1 0 0 0,0 1 0 0 0,1 0 1 0 0,-1 0-1 0 0,1 1 0 0 0,0-1 0 0 0,0 1 0 0 0,1-1 0 0 0,0 1 0 0 0,-1 0 1 0 0,1 0-1 0 0,1 0 0 0 0,-1 0 0 0 0,1 0 0 0 0,0 0 0 0 0,0 0 0 0 0,1 1 1 0 0,-1 7-1 0 0,1-3 112 0 0,1-1 0 0 0,0 0 1 0 0,0 1-1 0 0,1-1 1 0 0,0 0-1 0 0,0 0 0 0 0,1 0 1 0 0,0 0-1 0 0,1 0 0 0 0,7 12 1 0 0,13 17 235 0 0,1-2 1 0 0,2 0 0 0 0,55 55-1 0 0,-37-46-169 0 0,70 51 0 0 0,-71-68-436 0 0,-33-22 47 0 0,-9-5-5 0 0,0-1 1 0 0,-1 1-1 0 0,1 0 0 0 0,0-1 0 0 0,0 0 0 0 0,0 1 0 0 0,0-1 1 0 0,0 0-1 0 0,-1 0 0 0 0,1 0 0 0 0,0 0 0 0 0,0 0 1 0 0,0-1-1 0 0,2 0 0 0 0,13-4-5615 0 0,-1-3-1249 0 0</inkml:trace>
  <inkml:trace contextRef="#ctx0" brushRef="#br0" timeOffset="1">765 112 3223 0 0,'-1'-1'240'0'0,"-1"0"63"0"0,0 0-1 0 0,0 1 1 0 0,0-1-1 0 0,-1 1 1 0 0,1-1-1 0 0,0 1 1 0 0,0 0-1 0 0,0 0 1 0 0,0 0-1 0 0,0 0 1 0 0,0 0-1 0 0,0 0 1 0 0,0 1-1 0 0,-1-1 1 0 0,1 1-1 0 0,-3 1 1 0 0,1-1 465 0 0,0 1 0 0 0,0 0 1 0 0,0 0-1 0 0,0 1 1 0 0,1-1-1 0 0,-1 1 0 0 0,-4 5 1 0 0,6-7 341 0 0,0 1 12 0 0,-37 31 172 0 0,-1-1 1 0 0,-55 32 0 0 0,-210 119-605 0 0,180-91-514 0 0,46-33-233 0 0,76-57-64 0 0,6-2-1232 0 0,-2-1 992 0 0,0 1-1 0 0,0 0 1 0 0,0-1 0 0 0,-1 1-1 0 0,1 0 1 0 0,0-1-1 0 0,0 1 1 0 0,0-1-1 0 0,1 0 1 0 0,3-2-1363 0 0,17-11-4679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5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9 106 5063 0 0,'-8'8'11461'0'0,"8"-7"-11131"0"0,10 4 1725 0 0,-5-4-2093 0 0,1 0 0 0 0,-1-1 0 0 0,1 0 0 0 0,5 0 0 0 0,35-7 882 0 0,-1-2 0 0 0,65-21 0 0 0,-84 22-568 0 0,142-44 39 0 0,-130 37-2774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6:5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13359 0 0,'0'0'1027'0'0,"1"2"-494"0"0,0 1-347 0 0,0-1 0 0 0,0 0 0 0 0,0-1 0 0 0,0 1-1 0 0,0 0 1 0 0,0 0 0 0 0,1 0 0 0 0,-1-1 0 0 0,1 1 0 0 0,-1 0-1 0 0,1-1 1 0 0,-1 0 0 0 0,1 1 0 0 0,0-1 0 0 0,0 0 0 0 0,0 0-1 0 0,0 0 1 0 0,0 0 0 0 0,0 0 0 0 0,0 0 0 0 0,0-1 0 0 0,0 1-1 0 0,0-1 1 0 0,0 1 0 0 0,0-1 0 0 0,1 0 0 0 0,-1 0 0 0 0,3 0-1 0 0,8-1 158 0 0,0 0 0 0 0,-1-1 0 0 0,24-6 0 0 0,-19 4 47 0 0,30-6 214 0 0,82-23 549 0 0,-76 18-3106 0 0,-29 8-5906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0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6911 0 0,'0'0'7767'0'0,"0"3"-7387"0"0,-8 45 575 0 0,-1-1 0 0 0,-26 74 0 0 0,-4 8-320 0 0,-19 40 279 0 0,19-63-235 0 0,31-83-556 0 0,7-18-115 0 0,-1 16-27 0 0,2-18-59 0 0,2-1-10 0 0,-1 1 10 0 0,-1-2 5 0 0,1-1-1 0 0,-1 1 1 0 0,1 0-1 0 0,-1 0 1 0 0,1-1 0 0 0,-1 1-1 0 0,1 0 1 0 0,-1-1-1 0 0,1 1 1 0 0,-1 0 0 0 0,1-1-1 0 0,0 1 1 0 0,0-1-1 0 0,-1 1 1 0 0,2 0 0 0 0,10 6-1237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0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9671 0 0,'0'0'875'0'0,"-1"2"-443"0"0,-9 18 6900 0 0,5 9-5760 0 0,5-29-1561 0 0,0 3 790 0 0,2-2-1014 0 0,-1-1 259 0 0,13 7-1310 0 0,-13-7 945 0 0,0 0 1 0 0,0 1 0 0 0,0-1 0 0 0,0 0 0 0 0,0 0 0 0 0,0 0 0 0 0,0 0-1 0 0,0 0 1 0 0,0 0 0 0 0,-1-1 0 0 0,1 1 0 0 0,0 0 0 0 0,2-1 0 0 0,13-6-5308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0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6911 0 0,'0'0'8551'0'0,"1"3"-7978"0"0,1 8-187 0 0,-2 1 0 0 0,1-1 0 0 0,-1 1 0 0 0,-3 18-1 0 0,-10 50 853 0 0,7-51-865 0 0,-39 176 789 0 0,29-138-1070 0 0,10-46-68 0 0,-1-1 0 0 0,-1 0 0 0 0,-1-1 0 0 0,-1 1 1 0 0,-22 30-1 0 0,3-2-56 0 0,28-46-144 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0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 9215 0 0,'3'-1'422'0'0,"11"-2"4406"0"0,-15 5-4669 0 0,0 0 1 0 0,-1 0 0 0 0,1 0 0 0 0,0-1-1 0 0,0 1 1 0 0,-1 0 0 0 0,1-1 0 0 0,-1 1 0 0 0,0-1-1 0 0,1 1 1 0 0,-4 1 0 0 0,3-1-5 0 0,-31 24 118 0 0,-56 43 319 0 0,78-63-558 0 0,1 1 1 0 0,0 1-1 0 0,1 0 0 0 0,0 0 1 0 0,0 1-1 0 0,1 0 1 0 0,0 1-1 0 0,0 0 0 0 0,1 0 1 0 0,0 0-1 0 0,1 1 0 0 0,0 0 1 0 0,-5 14-1 0 0,0 13 294 0 0,1 0 1 0 0,2 1-1 0 0,-5 51 0 0 0,5-32-189 0 0,6-39-59 0 0,0 0 0 0 0,2 1 0 0 0,2 33 0 0 0,-2-51-69 0 0,1-1-1 0 0,-1 0 1 0 0,1 1 0 0 0,0-1-1 0 0,-1 1 1 0 0,1-1-1 0 0,0 0 1 0 0,0 0 0 0 0,0 1-1 0 0,-1-1 1 0 0,1 0-1 0 0,2 2 1 0 0,0-1-103 0 0,-2-1-596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0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17047 0 0,'0'0'4162'0'0,"2"1"-3423"0"0,9 2-344 0 0,-8-2 253 0 0,-2 2-571 0 0,5 9-81 0 0,-3 10-53 0 0,-2-12-6447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0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63 7831 0 0,'0'0'3623'0'0,"-1"11"2209"0"0,1-9-5702 0 0,1-1-1 0 0,0 1 1 0 0,-1-1 0 0 0,1 1-1 0 0,0-1 1 0 0,0 1 0 0 0,0-1-1 0 0,0 1 1 0 0,0-1 0 0 0,1 0 0 0 0,-1 0-1 0 0,0 1 1 0 0,0-1 0 0 0,1 0-1 0 0,-1 0 1 0 0,1 0 0 0 0,-1 0-1 0 0,1-1 1 0 0,-1 1 0 0 0,1 0 0 0 0,0-1-1 0 0,-1 1 1 0 0,1-1 0 0 0,0 1-1 0 0,-1-1 1 0 0,1 0 0 0 0,0 0-1 0 0,3 0 1 0 0,11 1 234 0 0,-1-2-1 0 0,1 0 0 0 0,0 0 1 0 0,20-6-1 0 0,60-19 314 0 0,-83 22-628 0 0,30-9 58 0 0,107-28 372 0 0,-134 38-516 0 0,0 1 0 0 0,0 0 0 0 0,1 1 0 0 0,-1 1 0 0 0,0 0 0 0 0,1 1 0 0 0,20 5 0 0 0,-32-5-321 0 0,1 1 0 0 0,-1-1 0 0 0,0 1 0 0 0,8 4 0 0 0,0 3-709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2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24 6447 0 0,'0'0'586'0'0,"-2"0"-486"0"0,1-1 180 0 0,-1 1-1 0 0,1-1 1 0 0,-1 1 0 0 0,0 0 0 0 0,0-1 0 0 0,1 1 0 0 0,-1 0-1 0 0,0 0 1 0 0,-6 1 6360 0 0,-3-3-3740 0 0,9 2-2753 0 0,-17-8 438 0 0,16 5 200 0 0,4 2-305 0 0,10-1-463 0 0,4 0-1559 0 0,-6-1 38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0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5983 0 0,'-2'3'6304'0'0,"-6"11"-2609"0"0,-10 22-1 0 0,-14 49-3129 0 0,25-65 25 0 0,-5 15-364 0 0,1 1 0 0 0,-10 68 0 0 0,20-103-328 0 0,3 12-1735 0 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0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13 1839 0 0,'9'-12'18284'0'0,"-24"17"-17358"0"0,-30 17-522 0 0,-55 33 0 0 0,75-40-366 0 0,12-8-99 0 0,0-1 0 0 0,-1 1 0 0 0,0-2-1 0 0,-18 5 1 0 0,25-8 28 0 0,0 0 0 0 0,0-1-1 0 0,0 0 1 0 0,0-1 0 0 0,0 1 0 0 0,0-1-1 0 0,0 0 1 0 0,-1-1 0 0 0,1 0-1 0 0,-12-3 1 0 0,19 4 23 0 0,-1 0-1 0 0,1-1 0 0 0,-1 1 1 0 0,0 0-1 0 0,1 0 0 0 0,-1-1 1 0 0,1 1-1 0 0,-1 0 0 0 0,1-1 1 0 0,0 1-1 0 0,-1-1 1 0 0,1 1-1 0 0,-1-1 0 0 0,1 1 1 0 0,0-1-1 0 0,-1 1 0 0 0,1-1 1 0 0,-1 0-1 0 0,0-1-17 0 0,-3-9-52 0 0,4 7 21 0 0,-1 0 0 0 0,1 0 1 0 0,0 0-1 0 0,0 0 0 0 0,0 0 1 0 0,1 0-1 0 0,-1 0 0 0 0,1 0 1 0 0,3-8-1 0 0,-4 10-172 0 0,4-9-1102 0 0,-10 14 1331 0 0,0 1 1 0 0,0 0-1 0 0,1 0 1 0 0,0 1-1 0 0,-9 8 1 0 0,-23 32 122 0 0,19-24-12 0 0,-14 21 71 0 0,11-15 122 0 0,-34 34 0 0 0,53-60-62 0 0,5 0-160 0 0,60 6-64 0 0,-41-1 25 0 0,0 0 0 0 0,0 2-1 0 0,0 0 1 0 0,-1 1 0 0 0,27 17 0 0 0,9 4 114 0 0,-41-22 91 0 0,0 1-1 0 0,-1 1 0 0 0,-1 0 1 0 0,1 1-1 0 0,21 22 0 0 0,-34-31-191 0 0,-1 0 0 0 0,1 1 0 0 0,0-1-1 0 0,-1 1 1 0 0,0-1 0 0 0,0 1 0 0 0,1-1-1 0 0,-2 1 1 0 0,1 0 0 0 0,0 0 0 0 0,0-1 0 0 0,-1 1-1 0 0,0 0 1 0 0,1 0 0 0 0,-1 0 0 0 0,0 0-1 0 0,-1 2 1 0 0,-1 2-43 0 0,0 0-1 0 0,-1 0 1 0 0,0 0 0 0 0,0-1-1 0 0,-1 0 1 0 0,0 1 0 0 0,0-1-1 0 0,-1-1 1 0 0,1 1 0 0 0,-1-1-1 0 0,0 1 1 0 0,-1-1 0 0 0,1-1-1 0 0,-8 6 1 0 0,-19 11-125 0 0,-2-1 0 0 0,0-2 1 0 0,0-1-1 0 0,-2-2 0 0 0,0-1 0 0 0,-1-2 0 0 0,-60 12 0 0 0,55-22-260 0 0,38-2 307 0 0,3 0 48 0 0,0 0 0 0 0,1 0 0 0 0,-1 0 0 0 0,1 0 0 0 0,-1 0 0 0 0,1 0 0 0 0,-1 0 0 0 0,0 0 0 0 0,1-1 0 0 0,-1 1 0 0 0,1 0 0 0 0,-1 0 0 0 0,1-1-1 0 0,-1 1 1 0 0,1 0 0 0 0,-1-1 0 0 0,1 1 0 0 0,-1 0 0 0 0,1-1 0 0 0,0 1 0 0 0,-1-1 0 0 0,1 1 0 0 0,-1-1 0 0 0,1 1 0 0 0,0-1 0 0 0,0 1 0 0 0,-1-1 0 0 0,1 1 0 0 0,0-1 0 0 0,0 1 0 0 0,0-1 0 0 0,-1 0 0 0 0,1-1-104 0 0,0 1 0 0 0,0 0 0 0 0,0-1 0 0 0,0 1 0 0 0,0 0 0 0 0,0-1 0 0 0,0 1 0 0 0,1-1 0 0 0,-1 1 0 0 0,0 0 0 0 0,2-3 0 0 0,8-14-4713 0 0,5-4-1544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0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5983 0 0,'0'0'542'0'0,"0"2"-446"0"0,0 9 563 0 0,0 0 0 0 0,0-1 1 0 0,1 1-1 0 0,1-1 0 0 0,-1 1 1 0 0,2-1-1 0 0,0 1 0 0 0,0-1 1 0 0,0 0-1 0 0,1 0 0 0 0,9 13 1 0 0,6 11 861 0 0,43 56 0 0 0,35 24 563 0 0,-51-63-1344 0 0,-35-37-631 0 0,-1 0-1 0 0,0 1 1 0 0,0 0-1 0 0,-2 0 1 0 0,0 1-1 0 0,0 0 1 0 0,-2 0-1 0 0,0 1 1 0 0,-1 0-1 0 0,-1 0 1 0 0,0 0 0 0 0,-1 0-1 0 0,-1 1 1 0 0,-1 0-1 0 0,0-1 1 0 0,-1 1-1 0 0,-1-1 1 0 0,-1 1-1 0 0,0 0 1 0 0,-2-1-1 0 0,0 0 1 0 0,0 0-1 0 0,-2 0 1 0 0,0-1-1 0 0,-1 1 1 0 0,-1-2 0 0 0,0 1-1 0 0,-1-1 1 0 0,-16 21-1 0 0,2-7-127 0 0,-2 0 0 0 0,0-2 0 0 0,-2-1 1 0 0,-1-1-1 0 0,-39 28 0 0 0,60-49-309 0 0,0 0 0 0 0,-1 0 0 0 0,1 0 0 0 0,-1 0 0 0 0,1-1 1 0 0,-1-1-1 0 0,0 1 0 0 0,0-1 0 0 0,0-1 0 0 0,-12 2 0 0 0,2-3-1288 0 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0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34 5983 0 0,'0'0'464'0'0,"-2"1"-305"0"0,-5 3-903 0 0,-11 7 2305 0 0,13-9-374 0 0,1 1 1 0 0,-1 0 0 0 0,1 0 0 0 0,0 1 0 0 0,0-1 0 0 0,0 1 0 0 0,-6 8 1679 0 0,11-10-2750 0 0,0 0 1 0 0,0 0-1 0 0,1 0 1 0 0,-1 0-1 0 0,0 0 1 0 0,1 0-1 0 0,-1 0 1 0 0,1-1 0 0 0,-1 1-1 0 0,1 0 1 0 0,4 2-1 0 0,-3-2 13 0 0,1 0 0 0 0,0 0 1 0 0,0 0-1 0 0,1-1 0 0 0,-1 1 0 0 0,0-1 0 0 0,0 0 0 0 0,1-1 0 0 0,-1 1 0 0 0,1-1 0 0 0,-1 1 1 0 0,7-2-1 0 0,9 0 258 0 0,29-6 0 0 0,-26 3-267 0 0,220-47 812 0 0,40-5 81 0 0,-254 53-999 0 0,-26 4-133 0 0,0-1-423 0 0,-45 6-5183 0 0,17-5 4588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0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15407 0 0,'0'0'1394'0'0,"1"3"-1150"0"0,1 10-162 0 0,-1 1 0 0 0,0 0 0 0 0,-1 0 0 0 0,-2 18 0 0 0,-10 61 1230 0 0,7-61-910 0 0,-70 339 1388 0 0,71-354-1730 0 0,2 3-56 0 0,4-16-71 0 0,-1-2-44 0 0,0 1-857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1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6447 0 0,'0'0'499'0'0,"-2"2"-147"0"0,-5 4 323 0 0,1 0 0 0 0,0 1 1 0 0,0-1-1 0 0,0 1 0 0 0,1 1 0 0 0,-8 12 0 0 0,-24 54 907 0 0,-62 165 862 0 0,22-50-1881 0 0,64-159-499 0 0,-24 59-101 0 0,31-72 344 0 0,1 0 1 0 0,0 0-1 0 0,-2 21 1 0 0,6-29-95 0 0,0-2-149 0 0,0-1-1 0 0,0 0 0 0 0,-1 0 0 0 0,0 1 0 0 0,0-1 0 0 0,0 0 0 0 0,-5 6 1 0 0,2 0-91 0 0,4-10-156 0 0,2-2-385 0 0,1-1 404 0 0,0 0 0 0 0,0 0-1 0 0,0 0 1 0 0,0-1 0 0 0,-1 1 0 0 0,1 0 0 0 0,0-1 0 0 0,-1 1-1 0 0,2-3 1 0 0,2-1-267 0 0,13-10-685 0 0,3-2-11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1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13159 0 0,'0'0'3840'0'0,"3"0"-3038"0"0,-2-1-697 0 0,0 1 1 0 0,0 0 0 0 0,0 0 0 0 0,0 0 0 0 0,1 0 0 0 0,-1 0 0 0 0,0 0 0 0 0,0 0 0 0 0,0 0-1 0 0,0 0 1 0 0,0 1 0 0 0,0-1 0 0 0,0 0 0 0 0,1 1 0 0 0,-1-1 0 0 0,0 1 0 0 0,0-1 0 0 0,1 2 0 0 0,0 0-24 0 0,-1 0-15 0 0,1 10-54 0 0,-2 2-13 0 0,-2-2-14 0 0,1-9-189 0 0,4-5-1561 0 0,9-4 713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1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171 205 15287 0 0,'0'0'2211'0'0,"1"-2"-1610"0"0,13-16 45 0 0,1 1 0 0 0,1 1 0 0 0,0 0-1 0 0,1 1 1 0 0,37-25 0 0 0,-18 18-398 0 0,71-31 1 0 0,-104 52-250 0 0,0 0-1 0 0,1 0 0 0 0,-1 0 1 0 0,0 1-1 0 0,0-1 0 0 0,1 1 1 0 0,-1 0-1 0 0,5 0 0 0 0,7 2-40 0 0,-13 0 57 0 0,1-1 1 0 0,-1 1-1 0 0,1 0 1 0 0,-1 0-1 0 0,1 0 1 0 0,-1 0-1 0 0,0 0 1 0 0,0 0 0 0 0,0 0-1 0 0,0 1 1 0 0,-1-1-1 0 0,1 1 1 0 0,2 4-1 0 0,4 11-15 0 0,-7-13 0 0 0,-2 0 0 0 0,2 1 0 0 0,-1-1 1 0 0,0 1-1 0 0,-1-1 0 0 0,1 1 0 0 0,-1-1 0 0 0,0 1 1 0 0,-1-1-1 0 0,1 0 0 0 0,-1 1 0 0 0,0-1 0 0 0,0 0 0 0 0,-1 0 1 0 0,1 0-1 0 0,-1-1 0 0 0,0 1 0 0 0,-1-1 0 0 0,1 1 1 0 0,-1-1-1 0 0,-7 6 0 0 0,-6 5-3 0 0,-1-1 1 0 0,0-1-1 0 0,-31 17 0 0 0,23-15-6 0 0,-217 153-626 0 0,221-152 601 0 0,10-7 23 0 0,1 0 1 0 0,0 1-1 0 0,0 0 0 0 0,1 0 0 0 0,0 1 1 0 0,-13 19-1 0 0,16-16 11 0 0,4 1 0 0 0,3-15 0 0 0,0 1 0 0 0,0 0 0 0 0,0 0 0 0 0,0 0 0 0 0,0 0 0 0 0,0-1 0 0 0,0 1 0 0 0,0 0 0 0 0,1 0 0 0 0,-1 0 0 0 0,0-1 0 0 0,1 1 0 0 0,-1 0 0 0 0,1 1 0 0 0,1 0 4 0 0,0 0 0 0 0,-1-1 0 0 0,1 1 0 0 0,0-1 0 0 0,0 1 0 0 0,1-1 0 0 0,-1 0 0 0 0,0 0 0 0 0,0 0 0 0 0,0 0 0 0 0,1 0-1 0 0,-1 0 1 0 0,1-1 0 0 0,-1 1 0 0 0,3 0 0 0 0,7 0 62 0 0,23 0-1 0 0,-25-1-32 0 0,180-6 828 0 0,-172 6-784 0 0,3 0 12 0 0,0 0 0 0 0,26 5 0 0 0,-43-4-77 0 0,23 0 40 0 0,-8-1-52 0 0,-8 0 567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1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40 2303 0 0,'9'-7'151'0'0,"0"0"-1"0"0,0 1 1 0 0,1 1-1 0 0,20-9 7987 0 0,-18 13-24 0 0,-13 4-7889 0 0,-1 2-161 0 0,0 1-1 0 0,-1-1 0 0 0,1-1 1 0 0,-1 1-1 0 0,0 0 0 0 0,0-1 1 0 0,-1 1-1 0 0,-6 6 1 0 0,-39 33 325 0 0,5-6-159 0 0,-8 18-1 0 0,-70 97-1 0 0,91-107-199 0 0,2 2-1 0 0,-44 96 0 0 0,69-134-20 0 0,0 1-1 0 0,0 0 1 0 0,1 0 0 0 0,0 1-1 0 0,1-1 1 0 0,-1 21-1 0 0,3-26 15 0 0,0-1 0 0 0,0 1 0 0 0,1 0 0 0 0,0-1-1 0 0,0 1 1 0 0,1-1 0 0 0,-1 1 0 0 0,1-1-1 0 0,0 0 1 0 0,1 0 0 0 0,-1 0 0 0 0,1 0-1 0 0,0 0 1 0 0,0 0 0 0 0,7 7 0 0 0,1-1 48 0 0,1-4-5 0 0,-10-5-57 0 0,0-1-1 0 0,-1 1 1 0 0,1 0 0 0 0,0-1-1 0 0,0 1 1 0 0,-1 0-1 0 0,1 0 1 0 0,1 3-1 0 0,0 0-14 0 0,-1-4-192 0 0,-1 2-1559 0 0,2 6-359 0 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1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0,'0'0'12999'0'0,"2"2"-12900"0"0,-1 0-84 0 0,1 1-23 0 0,13 5 186 0 0,-5-4 951 0 0,-10-4-1080 0 0,0 0 0 0 0,0 0 1 0 0,0 0-1 0 0,1 0 0 0 0,-1 0 1 0 0,0 0-1 0 0,0 0 0 0 0,0 0 1 0 0,0 0-1 0 0,0 0 0 0 0,0 0 1 0 0,1 1-1 0 0,-1-1 0 0 0,0 0 0 0 0,0 0 1 0 0,0 0-1 0 0,0 0 0 0 0,0 0 1 0 0,0 0-1 0 0,0 0 0 0 0,1 0 1 0 0,-1 1-1 0 0,0-1 0 0 0,0 0 1 0 0,0 0-1 0 0,0 0 0 0 0,0 0 0 0 0,0 0 1 0 0,0 0-1 0 0,0 1 0 0 0,0-1 1 0 0,0 0-1 0 0,0 0 0 0 0,0 0 1 0 0,0 0-1 0 0,0 0 0 0 0,0 1 1 0 0,0-1-1 0 0,0 0 0 0 0,0 0 0 0 0,0 0 1 0 0,0 0-1 0 0,0 0 0 0 0,0 1 1 0 0,0-1-1 0 0,0 0 0 0 0,0 0 1 0 0,0 0-1 0 0,0 0 0 0 0,0 0 1 0 0,0 0-1 0 0,-1 1 0 0 0,1-1 0 0 0,0 0 1 0 0,0 0-1 0 0,-1 3-551 0 0,1-1 857 0 0,-1 1-249 0 0,-1 5-30 0 0,1-6-4 0 0,1 0-12 0 0,-2 6-36 0 0,2-5 35 0 0,2-3 6 0 0,7 0 0 0 0,-3 0 8 0 0,-6 0-66 0 0,1 1 0 0 0,-1-1-1 0 0,0 0 1 0 0,1 0 0 0 0,-1 0 0 0 0,1 0 0 0 0,-1 0 0 0 0,0 0 0 0 0,1 0 0 0 0,-1 0-1 0 0,1 0 1 0 0,-1 0 0 0 0,0 0 0 0 0,1 0 0 0 0,-1-1 0 0 0,1 1 0 0 0,-1 0-1 0 0,0 0 1 0 0,1 0 0 0 0,-1 0 0 0 0,0-1 0 0 0,1 1 0 0 0,-1 0 0 0 0,1-1-1 0 0,6-7 61 0 0,-2 0-28 0 0,-4 6 1058 0 0,-2 5-1030 0 0,-5 16-53 0 0,0 17-4 0 0,6-33-69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2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46 14655 0 0,'20'-27'1328'0'0,"-15"18"-1090"0"0,-3 1-141 0 0,-2 7 739 0 0,-13 7 105 0 0,6-1-859 0 0,0-1 1 0 0,0 2-1 0 0,0-1 0 0 0,0 1 0 0 0,1 0 1 0 0,0 0-1 0 0,0 1 0 0 0,1 0 0 0 0,-8 12 1 0 0,-3 8 231 0 0,-16 38 1 0 0,21-40-131 0 0,-12 25 259 0 0,-32 103 0 0 0,48-124-318 0 0,0-1 0 0 0,2 1 0 0 0,1 0 0 0 0,2 1 0 0 0,1 40 0 0 0,1-66-91 0 0,1 0 0 0 0,0 0 0 0 0,-1 0 0 0 0,2 0 0 0 0,-1 0 0 0 0,3 6 0 0 0,-3-8 32 0 0,-1-1-61 0 0,1-1-1 0 0,-1 1 1 0 0,0-1-1 0 0,1 1 1 0 0,-1 0-1 0 0,0-1 1 0 0,1 1-1 0 0,-1-1 0 0 0,1 1 1 0 0,-1-1-1 0 0,1 1 1 0 0,-1-1-1 0 0,1 0 1 0 0,-1 1-1 0 0,1-1 1 0 0,-1 0-1 0 0,1 1 1 0 0,0-1-1 0 0,-1 0 1 0 0,1 0-1 0 0,-1 1 1 0 0,1-1-1 0 0,0 0 1 0 0,0 0-1 0 0,17 4 76 0 0,-16-5-253 0 0,0 1-1 0 0,0-1 0 0 0,0 0 1 0 0,0 1-1 0 0,0-1 1 0 0,0 0-1 0 0,0 0 0 0 0,0 0 1 0 0,0 0-1 0 0,0-1 0 0 0,-1 1 1 0 0,1 0-1 0 0,0-1 1 0 0,-1 1-1 0 0,1-1 0 0 0,-1 0 1 0 0,2-2-1 0 0,0 1-134 0 0,5-6-923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18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31 11887 0 0,'0'0'1083'0'0,"3"-1"-891"0"0,39-23 3258 0 0,-35 18 767 0 0,-16 16-3804 0 0,-46 38-308 0 0,19-17-107 0 0,-45 49 0 0 0,16 0 2 0 0,53-64 0 0 0,1 0 0 0 0,1 1 0 0 0,-10 23 0 0 0,17-34 0 0 0,1-1 0 0 0,0 2 0 0 0,0-1 0 0 0,1 0 0 0 0,-2 12 0 0 0,3 2 30 0 0,3-15-12 0 0,-1-1-6 0 0,1 1 30 0 0,-1 0 0 0 0,1 0 0 0 0,0 0 1 0 0,1-1-1 0 0,-1 1 0 0 0,1-1 0 0 0,0 0 0 0 0,5 5 0 0 0,-2-3 5 0 0,-5-4-27 0 0,1-1 1 0 0,-1 0 0 0 0,1 1 0 0 0,0-1-1 0 0,0 0 1 0 0,0-1 0 0 0,0 1-1 0 0,-1 0 1 0 0,1-1 0 0 0,0 0 0 0 0,0 1-1 0 0,0-1 1 0 0,0 0 0 0 0,0-1 0 0 0,5 0-1 0 0,0 1 38 0 0,1-1 0 0 0,-1 0-1 0 0,1-1 1 0 0,-1 0 0 0 0,0 0-1 0 0,0-1 1 0 0,0 0 0 0 0,12-7-1 0 0,6-5 104 0 0,-1-2-1 0 0,0-1 1 0 0,35-34 0 0 0,-50 39-133 0 0,0 0-1 0 0,0 0 1 0 0,-1-1 0 0 0,-1-1 0 0 0,0 1-1 0 0,-1-1 1 0 0,-1-1 0 0 0,0 1 0 0 0,-1-1 0 0 0,-1 0-1 0 0,5-33 1 0 0,-9 44-79 0 0,0 0 0 0 0,0 0 0 0 0,0 0-1 0 0,-1 0 1 0 0,1-1 0 0 0,-1 1 0 0 0,-1 0-1 0 0,1 0 1 0 0,-1 0 0 0 0,-3-7 0 0 0,4 9 11 0 0,-1 0 0 0 0,0 0 0 0 0,1 1 0 0 0,-1-1 0 0 0,0 1 0 0 0,-1-1 0 0 0,1 1 0 0 0,0 0 0 0 0,-1 0 0 0 0,1 0 0 0 0,-1 0 0 0 0,0 0 0 0 0,1 0 0 0 0,-1 1 0 0 0,0-1 0 0 0,0 1 0 0 0,-5-2 1 0 0,0 2-106 0 0,0-1 1 0 0,0 1 0 0 0,0 1 0 0 0,1-1 0 0 0,-1 1 0 0 0,-15 2 0 0 0,-44 13-763 0 0,27-6-1776 0 0,56-12-1694 0 0,3-1-1389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1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46 9671 0 0,'12'-7'522'0'0,"-1"0"1"0"0,1 1-1 0 0,22-7 0 0 0,-2 0 5429 0 0,-24 14 37 0 0,-15 12-4904 0 0,-18 15-1431 0 0,9-15 383 0 0,0-1 0 0 0,-1-1 0 0 0,-1-1-1 0 0,0-1 1 0 0,0 0 0 0 0,-1-1-1 0 0,-24 7 1 0 0,-7-1-185 0 0,-83 11-1 0 0,110-21-27 0 0,0-1 0 0 0,0-2 0 0 0,0 0 1 0 0,-1-1-1 0 0,-41-6 0 0 0,59 5 133 0 0,0-1 0 0 0,0 0 0 0 0,0 0 0 0 0,-7-4 0 0 0,11 5 5 0 0,0 0 0 0 0,0 0 0 0 0,0 0 0 0 0,0-1 1 0 0,0 1-1 0 0,0-1 0 0 0,1 0 0 0 0,-1 1 0 0 0,1-1 0 0 0,-1 0 1 0 0,1 0-1 0 0,0 0 0 0 0,0 0 0 0 0,-2-2 0 0 0,3 2-158 0 0,0 1 99 0 0,0 0 0 0 0,1-1 0 0 0,-1 1 1 0 0,0 0-1 0 0,1 0 0 0 0,0-1 0 0 0,-1 1 1 0 0,1 0-1 0 0,0 0 0 0 0,-1 0 0 0 0,1 0 1 0 0,0 0-1 0 0,0 0 0 0 0,2-2 0 0 0,-3 3 95 0 0,0 0-1 0 0,0 0 1 0 0,0 0-1 0 0,1 0 1 0 0,-1-1-1 0 0,0 1 1 0 0,1 0-1 0 0,-1 0 1 0 0,0 0 0 0 0,0 0-1 0 0,1 0 1 0 0,-1 0-1 0 0,0 0 1 0 0,1 0-1 0 0,-1 0 1 0 0,0 0-1 0 0,1 0 1 0 0,-1 0-1 0 0,0 0 1 0 0,0 0-1 0 0,1 0 1 0 0,-1 0-1 0 0,0 0 1 0 0,1 1 0 0 0,0 0 4 0 0,-1 0 1 0 0,1 1 0 0 0,-1-1 0 0 0,1 1 0 0 0,-1-1 0 0 0,1 0 0 0 0,-1 1 0 0 0,0-1 0 0 0,0 1 0 0 0,0-1-1 0 0,0 1 1 0 0,0-1 0 0 0,0 1 0 0 0,0-1 0 0 0,0 1 0 0 0,-1-1 0 0 0,1 1 0 0 0,-1 1 0 0 0,-1 3 4 0 0,0 0 1 0 0,0-1 0 0 0,-6 12-1 0 0,-10 10 35 0 0,-1 0 0 0 0,-30 31 1 0 0,-13 16 26 0 0,50-57-50 0 0,1 0 0 0 0,0 0 0 0 0,-14 34 0 0 0,22-40-7 0 0,3-11-7 0 0,0 0 0 0 0,0 1 1 0 0,0-1-1 0 0,0 1 0 0 0,0-1 1 0 0,0 0-1 0 0,0 1 0 0 0,0-1 0 0 0,0 0 1 0 0,1 0-1 0 0,-1 1 0 0 0,0-1 1 0 0,0 0-1 0 0,0 1 0 0 0,0-1 1 0 0,1 0-1 0 0,-1 0 0 0 0,0 1 0 0 0,0-1 1 0 0,1 0-1 0 0,-1 0 0 0 0,1 1 1 0 0,3 1 31 0 0,1 0 50 0 0,34-9 416 0 0,67-18-1 0 0,-42 8-400 0 0,-5 1-48 0 0,59-12 38 0 0,-114 28-91 0 0,0-1 0 0 0,1 0 0 0 0,-1 1 0 0 0,0 0 0 0 0,1 0 0 0 0,-1 0 0 0 0,1 1 0 0 0,-1-1 0 0 0,0 1 0 0 0,0 0 0 0 0,1 0 0 0 0,6 4 0 0 0,-7-3 0 0 0,-1 0 0 0 0,0 1 0 0 0,1-1 0 0 0,-1 1 0 0 0,0 0 0 0 0,0 0 0 0 0,-1 0 0 0 0,1 0 0 0 0,0 0 0 0 0,-1 1 0 0 0,0-1 0 0 0,0 1 0 0 0,2 5 0 0 0,0 1-7 0 0,0 0 0 0 0,-1 1 0 0 0,0 0-1 0 0,-1 0 1 0 0,-1 0 0 0 0,1 0 0 0 0,-2 0 0 0 0,1 0-1 0 0,-3 15 1 0 0,2-22 24 0 0,0-1 0 0 0,0 1 0 0 0,0 0-1 0 0,-1-1 1 0 0,1 1 0 0 0,-1-1 0 0 0,0 1 0 0 0,0-1 0 0 0,-1 1-1 0 0,-1 3 1 0 0,-1 2 78 0 0,2-6-44 0 0,0 0-1 0 0,1 0 1 0 0,-1 0 0 0 0,-1 0-1 0 0,1 0 1 0 0,0-1 0 0 0,-1 0-1 0 0,1 1 1 0 0,-1-1 0 0 0,0 0-1 0 0,-4 3 1 0 0,-1 1 69 0 0,-3 1-84 0 0,0-1 1 0 0,0 0-1 0 0,0 0 0 0 0,-1-1 0 0 0,0-1 1 0 0,-14 4-1 0 0,-22 9 22 0 0,-56 17-55 0 0,33-12-18 0 0,27-7-293 0 0,42-14 180 0 0,5-3-1040 0 0,68-37-1460 0 0,-34 19 1408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1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 5063 0 0,'-6'-1'84'0'0,"5"1"-23"0"0,-1 0 0 0 0,1-1 0 0 0,-1 1 0 0 0,0 1 0 0 0,1-1 0 0 0,-1 0 0 0 0,1 0 0 0 0,-1 1 1 0 0,1-1-1 0 0,-1 0 0 0 0,1 1 0 0 0,-3 1 0 0 0,1 1 1912 0 0,2 3-1293 0 0,1-1 0 0 0,0 0-1 0 0,0 1 1 0 0,1-1 0 0 0,-1 0 0 0 0,1 0-1 0 0,1 0 1 0 0,-1 1 0 0 0,0-1 0 0 0,1 0-1 0 0,0 0 1 0 0,5 8 0 0 0,6 10-49 0 0,22 29 1 0 0,-19-30-204 0 0,208 258 1877 0 0,-131-172-1749 0 0,-75-86-357 0 0,0 1 1 0 0,-1 0-1 0 0,23 45 0 0 0,-35-58-113 0 0,-1 0 0 0 0,0 0 0 0 0,-1 0 0 0 0,0 1 0 0 0,0 0 0 0 0,-1-1 0 0 0,-1 1 0 0 0,0 0 0 0 0,0 0-1 0 0,-1 0 1 0 0,0 0 0 0 0,-1-1 0 0 0,-2 14 0 0 0,-1-8-30 0 0,-1 0 1 0 0,-1 0-1 0 0,0 0 0 0 0,-1 0 1 0 0,-17 27-1 0 0,1-8 6 0 0,-35 39-1 0 0,31-43-24 0 0,-2-1 0 0 0,-1-2-1 0 0,-67 48 1 0 0,-113 56-119 0 0,131-84-127 0 0,-36 17-1473 0 0,87-49 199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2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64 157 7831 0 0,'0'0'603'0'0,"-2"1"-396"0"0,-26 8 479 0 0,-3 0 4552 0 0,29-8-3729 0 0,2 5-788 0 0,0-6-655 0 0,0 1 1 0 0,0-1-1 0 0,0 1 1 0 0,0 0-1 0 0,0-1 0 0 0,0 1 1 0 0,0 0-1 0 0,0-1 1 0 0,0 1-1 0 0,0-1 0 0 0,0 1 1 0 0,1 0-1 0 0,-1-1 1 0 0,0 1-1 0 0,0-1 0 0 0,1 1 1 0 0,-1-1-1 0 0,0 1 0 0 0,1-1 1 0 0,-1 1-1 0 0,1-1 1 0 0,-1 1-1 0 0,0-1 0 0 0,1 1 1 0 0,-1-1-1 0 0,1 0 1 0 0,-1 1-1 0 0,1-1 0 0 0,-1 0 1 0 0,1 1-1 0 0,0-1 1 0 0,0 0-1 0 0,4 3 45 0 0,1 0 0 0 0,-1-1 0 0 0,1 0 1 0 0,0 0-1 0 0,0-1 0 0 0,-1 1 0 0 0,1-1 0 0 0,0-1 1 0 0,0 1-1 0 0,0-1 0 0 0,0 0 0 0 0,12-2 0 0 0,1-1 94 0 0,1 0 0 0 0,29-11 0 0 0,38-17 215 0 0,31-9-159 0 0,-31 21-176 0 0,-77 17-102 0 0,0 1-1 0 0,0 1 1 0 0,0 0-1 0 0,0 0 1 0 0,0 1-1 0 0,17 3 1 0 0,1 8-517 0 0,-9-4-79 0 0,-15-7 487 0 0,0 0 0 0 0,0-1 0 0 0,1 1 0 0 0,-1-1 0 0 0,0 0-1 0 0,1 0 1 0 0,-1-1 0 0 0,0 1 0 0 0,1-1 0 0 0,-1 0 0 0 0,6-2 0 0 0,6-3-453 0 0,23-12 1 0 0,-27 13 248 0 0,-2-1-201 0 0,0 0 0 0 0,0 0 0 0 0,0-1 0 0 0,-1 0-1 0 0,0 0 1 0 0,-1-1 0 0 0,15-17 0 0 0,-6 4-788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2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10591 0 0,'0'0'1318'0'0,"1"3"-184"0"0,0 5-527 0 0,0 0 0 0 0,-1 0 0 0 0,0 0 0 0 0,0 0 0 0 0,-1 0 0 0 0,1 0 0 0 0,-2 0-1 0 0,-3 14 1 0 0,-27 65-18 0 0,22-60-284 0 0,-19 42-211 0 0,15-37-75 0 0,0 0 0 0 0,3 2 1 0 0,-13 58-1 0 0,22-84 0 0 0,0 15 12 0 0,4-15-28 0 0,0-1 1 0 0,0 1-1 0 0,4 10 1 0 0,-2-6-112 0 0,3 2-1745 0 0,-5-12 715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2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268 165 9935 0 0,'0'0'455'0'0,"-2"1"-12"0"0,-17 11-269 0 0,17-12-135 0 0,0 1-1 0 0,1-1 1 0 0,-1 1-1 0 0,1 0 0 0 0,-1 0 1 0 0,1-1-1 0 0,0 1 0 0 0,-1 0 1 0 0,1 0-1 0 0,0 1 1 0 0,0-1-1 0 0,0 0 0 0 0,-1 0 1 0 0,1 1-1 0 0,1-1 1 0 0,-3 3-1 0 0,0 2 4131 0 0,14-7-3777 0 0,0 0 1 0 0,0 0-1 0 0,0-2 0 0 0,0 1 1 0 0,16-7-1 0 0,-2 0-39 0 0,28-16 0 0 0,31-20-77 0 0,-39 19 7 0 0,2 2 1 0 0,63-24-1 0 0,-103 46-205 0 0,0 0 0 0 0,-1 1 0 0 0,1-1 1 0 0,12 0-1 0 0,-16 2-21 0 0,1 0 0 0 0,-1 0 1 0 0,0 1-1 0 0,0-1 0 0 0,0 1 1 0 0,0-1-1 0 0,0 1 0 0 0,0 0 1 0 0,0 0-1 0 0,0 1 0 0 0,0-1 1 0 0,3 2-1 0 0,-4-1-31 0 0,0 1-1 0 0,0-1 1 0 0,0 1-1 0 0,0-1 1 0 0,0 1-1 0 0,0-1 1 0 0,-1 1-1 0 0,1 0 1 0 0,-1 0 0 0 0,0 0-1 0 0,0 0 1 0 0,1 4-1 0 0,-1-3-13 0 0,-1 0 0 0 0,0-1 0 0 0,0 1 0 0 0,0 0 0 0 0,0 0 0 0 0,-1 0 0 0 0,1 0 0 0 0,-1-1 0 0 0,0 1-1 0 0,-1 0 1 0 0,1-1 0 0 0,0 1 0 0 0,-3 4 0 0 0,0 0 18 0 0,-1 0 0 0 0,1 0 0 0 0,-2-1-1 0 0,-7 11 1 0 0,-18 12-232 0 0,-67 51-1 0 0,25-23-32 0 0,-6 3-493 0 0,-155 93 0 0 0,119-79-25 0 0,44-26 150 0 0,40-27 401 0 0,29-21 339 0 0,5-1 115 0 0,24-1 223 0 0,-1-2 0 0 0,52-13 1 0 0,-41 7-261 0 0,77-20 345 0 0,40-9 136 0 0,-149 37-665 0 0,0 0 0 0 0,1 1 0 0 0,0-1 0 0 0,-1 1 0 0 0,1 0 0 0 0,-1 1 0 0 0,1-1 0 0 0,-1 1 0 0 0,1 0-1 0 0,-1 1 1 0 0,1-1 0 0 0,-1 1 0 0 0,0 0 0 0 0,7 4 0 0 0,-8-3 22 0 0,5 9-42 0 0,0 1-23 0 0,2 7-86 0 0,-11-16 38 0 0,1 0-52 0 0,-1-2-648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2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8751 0 0,'-3'1'5983'0'0,"3"-1"-5674"0"0,0 0-1 0 0,-1 0 1 0 0,1 0 0 0 0,-1 0 0 0 0,1 0 0 0 0,-1 0-1 0 0,1 0 1 0 0,-1 0 0 0 0,1 0 0 0 0,0 0-1 0 0,-1 1 1 0 0,1-1 0 0 0,-3 2 1852 0 0,3-2-1852 0 0,-1 7 2687 0 0,2 2-4006 0 0,1-3 237 0 0,-1 0 0 0 0,-1 0 0 0 0,1 0-1 0 0,-1 11 1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2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7367 0 0,'0'0'5667'0'0,"1"3"-4059"0"0,1 8-1208 0 0,-1 0 0 0 0,0 0 0 0 0,-1 0 1 0 0,0 0-1 0 0,0 0 0 0 0,-1 0 0 0 0,-1 0 0 0 0,-4 19 0 0 0,-35 91 619 0 0,30-91-850 0 0,-38 125 177 0 0,0 0-200 0 0,44-142-75 0 0,4-11-140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2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11975 0 0,'0'0'6166'0'0,"-2"4"-5913"0"0,-4 8-133 0 0,-1 0 0 0 0,-1-1 0 0 0,0 0 0 0 0,0 0 0 0 0,-1-1 0 0 0,-1 0 0 0 0,-13 12 0 0 0,1-1 33 0 0,1 2 0 0 0,1 0-1 0 0,2 1 1 0 0,0 1 0 0 0,1 1 0 0 0,2 0 0 0 0,-19 43 0 0 0,7-3-11 0 0,3 1 1 0 0,-16 76 0 0 0,35-125-127 0 0,1 0 0 0 0,1 1 0 0 0,0-1 1 0 0,1 33-1 0 0,2-44-6 0 0,1 1 1 0 0,0-1-1 0 0,0 0 0 0 0,1 1 1 0 0,0-1-1 0 0,0 0 1 0 0,1 0-1 0 0,0 0 0 0 0,0 0 1 0 0,1-1-1 0 0,-1 1 1 0 0,1-1-1 0 0,1 0 0 0 0,8 10 1 0 0,2-2 64 0 0,0-1 0 0 0,1 0 0 0 0,1-1 0 0 0,0-1 0 0 0,28 14 1 0 0,-30-18-66 0 0,-3-2-40 0 0,-10-4-132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28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2759 0 0,'0'0'19072'0'0,"2"1"-19005"0"0,10 2 10 0 0,4-3-10 0 0,-14 0-62 0 0,2-1-2 0 0,21-10 56 0 0,-24 10-42 0 0,-1 1 1 0 0,1 0 0 0 0,-1 0 0 0 0,1-1 0 0 0,-1 1 0 0 0,1 0 0 0 0,-1 0 0 0 0,1 0 0 0 0,-1 0 0 0 0,1 0 0 0 0,-1 0 0 0 0,1 0 0 0 0,-1 0 0 0 0,1 0 0 0 0,-1 0 0 0 0,1 0 0 0 0,0 0 0 0 0,0 1-1 0 0,-1 0 0 0 0,0-1 0 0 0,0 1 1 0 0,1 0-1 0 0,-1 0 0 0 0,0-1 0 0 0,0 1 0 0 0,0 0 0 0 0,0 0 1 0 0,0-1-1 0 0,0 1 0 0 0,0 0 0 0 0,0 0 0 0 0,-1-1 0 0 0,1 1 1 0 0,0 0-1 0 0,0 0 0 0 0,-1-1 0 0 0,1 1 0 0 0,-1 0 0 0 0,-1 5 82 0 0,0 1-1 0 0,-1-1 0 0 0,0-1 0 0 0,0 1 0 0 0,0 0 0 0 0,-7 7 0 0 0,9-11 150 0 0,3-3-173 0 0,4-2-92 0 0,-1 0 1 0 0,1 0-1 0 0,-1-1 0 0 0,1 0 1 0 0,-1 0-1 0 0,0 0 1 0 0,7-9-1 0 0,7-11-4871 0 0,-13 15-2070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3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6911 0 0,'1'1'3334'0'0,"35"32"1083"0"0,-21-20-3643 0 0,0 1-1 0 0,17 20 1 0 0,64 104 458 0 0,-91-130-1213 0 0,0 0 0 0 0,-1 0-1 0 0,0 1 1 0 0,0-1 0 0 0,-1 1-1 0 0,0 0 1 0 0,-1 0 0 0 0,3 11-1 0 0,-5-17-14 0 0,0 0 0 0 0,0 0 0 0 0,0 1-1 0 0,0-1 1 0 0,0 0 0 0 0,-1 1 0 0 0,1-1 0 0 0,-1 0-1 0 0,0 0 1 0 0,0 1 0 0 0,0-1 0 0 0,0 0 0 0 0,-1 0-1 0 0,1 0 1 0 0,-1 0 0 0 0,0-1 0 0 0,0 1 0 0 0,0 0-1 0 0,0-1 1 0 0,0 1 0 0 0,0-1 0 0 0,-1 0 0 0 0,1 0-1 0 0,-1 0 1 0 0,-5 4 0 0 0,-22 11 4 0 0,-1-1-1 0 0,0-1 1 0 0,-41 12 0 0 0,50-18-84 0 0,-1 1-5128 0 0,12-8-486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2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0 3223 0 0,'0'0'143'0'0,"1"3"441"0"0,1 7 1604 0 0,1-1-1 0 0,1 0 1 0 0,0 0-1 0 0,0 0 1 0 0,7 11-1 0 0,-10-19-2033 0 0,0 1-1 0 0,-1 0 1 0 0,1 0 0 0 0,0 0-1 0 0,0 0 1 0 0,-1 0 0 0 0,0 0-1 0 0,1 0 1 0 0,-1 0-1 0 0,0 0 1 0 0,0 0 0 0 0,0 3-1 0 0,0 1 170 0 0,0 1-132 0 0,0 0-1 0 0,-1 0 1 0 0,0 0 0 0 0,0 1-1 0 0,0-1 1 0 0,-1 0-1 0 0,0-1 1 0 0,-1 1 0 0 0,0 0-1 0 0,-3 7 1 0 0,-6 7 139 0 0,-24 31 1 0 0,34-49-312 0 0,-128 186 528 0 0,129-186-547 0 0,-11 14-2 0 0,1 1-1 0 0,1 1 0 0 0,-9 23 0 0 0,18-40-51 0 0,15-4-1755 0 0,-1-5 371 0 0,-1-2-362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2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12695 0 0,'0'0'4074'0'0,"-1"3"-3214"0"0,-27 36-60 0 0,-47 52 0 0 0,29-37-342 0 0,31-37-316 0 0,-32 44 210 0 0,42-54-278 0 0,0 2 0 0 0,0-1-1 0 0,1 0 1 0 0,0 1 0 0 0,-4 17-1 0 0,7-24-39 0 0,1 1 1 0 0,-1-1-1 0 0,1 0 0 0 0,0 1 0 0 0,0-1 0 0 0,1 1 0 0 0,-1-1 0 0 0,0 1 1 0 0,1-1-1 0 0,-1 0 0 0 0,1 1 0 0 0,0-1 0 0 0,0 0 0 0 0,0 0 1 0 0,0 0-1 0 0,0 1 0 0 0,0-1 0 0 0,0 0 0 0 0,1 0 0 0 0,2 3 1 0 0,1 0 93 0 0,0-1 0 0 0,0 1 1 0 0,1-1-1 0 0,-1 0 1 0 0,11 6-1 0 0,-7-5 23 0 0,-1-1-1 0 0,0-1 0 0 0,1 1 1 0 0,0-1-1 0 0,0-1 0 0 0,0 1 1 0 0,0-1-1 0 0,14 0 0 0 0,-20-1-102 0 0,1-1 0 0 0,0 0-1 0 0,0-1 1 0 0,0 1-1 0 0,0-1 1 0 0,0 1 0 0 0,-1-1-1 0 0,1 0 1 0 0,0-1-1 0 0,-1 1 1 0 0,1-1 0 0 0,0 1-1 0 0,-1-1 1 0 0,0 0-1 0 0,1 0 1 0 0,-1-1 0 0 0,0 1-1 0 0,0-1 1 0 0,-1 1-1 0 0,1-1 1 0 0,0 0 0 0 0,3-5-1 0 0,0-3-14 0 0,0 0 0 0 0,-1 0 0 0 0,0 0 0 0 0,0-1 0 0 0,-2 0 0 0 0,1 0 0 0 0,2-19 0 0 0,-3 13 9 0 0,-2 0-1 0 0,0 0 1 0 0,0 0 0 0 0,-5-29-1 0 0,3 37-204 0 0,-1 1 0 0 0,0-1 1 0 0,-1 1-1 0 0,0-1 0 0 0,-1 1 0 0 0,-5-12 0 0 0,5 15 46 0 0,1 0-1 0 0,-1 1 1 0 0,0 0-1 0 0,0-1 1 0 0,0 1-1 0 0,-1 1 1 0 0,1-1 0 0 0,-1 1-1 0 0,-1 0 1 0 0,-6-5-1 0 0,11 8-186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2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6 3223 0 0,'-2'0'240'0'0,"-20"-3"-473"0"0,5 1 1445 0 0,6 1 2765 0 0,10 2-3603 0 0,0-1 1 0 0,1 0-1 0 0,-1 0 0 0 0,1 0 0 0 0,-1 1 0 0 0,0-1 0 0 0,1 0 0 0 0,-1 1 0 0 0,1-1 0 0 0,-1 1 0 0 0,1-1 1 0 0,-1 0-1 0 0,1 1 0 0 0,-2 0 0 0 0,-6 11 1174 0 0,8-12-1514 0 0,-2 2 85 0 0,1 1 0 0 0,1-1 0 0 0,-1 0 0 0 0,0 1 0 0 0,1-1 0 0 0,-1 1 0 0 0,1-1 0 0 0,0 1 0 0 0,-1-1 0 0 0,1 1 0 0 0,0-1 0 0 0,1 1 1 0 0,0 3-1 0 0,-1-2 70 0 0,2 9 80 0 0,0 0 1 0 0,1 0-1 0 0,1 0 1 0 0,0 0-1 0 0,0-1 1 0 0,1 1 0 0 0,1-1-1 0 0,8 13 1 0 0,10 12 132 0 0,32 38 0 0 0,-49-66-326 0 0,130 153 884 0 0,-130-153-928 0 0,-1 0 1 0 0,0 1-1 0 0,0 0 0 0 0,-1 0 1 0 0,0 0-1 0 0,-1 1 0 0 0,0 0 1 0 0,-1 0-1 0 0,0 0 0 0 0,-1 0 1 0 0,0 0-1 0 0,-1 1 0 0 0,0-1 1 0 0,-1 0-1 0 0,0 1 0 0 0,0-1 1 0 0,-2 0-1 0 0,-2 15 0 0 0,0-9-31 0 0,-1-1-1 0 0,0 0 1 0 0,-1 0-1 0 0,-1-1 0 0 0,0 1 1 0 0,-1-1-1 0 0,-1-1 0 0 0,0 0 1 0 0,-1 0-1 0 0,0-1 0 0 0,-23 22 1 0 0,-28 18-218 0 0,-107 70 1 0 0,41-32-162 0 0,124-88 374 0 0,-7 4-746 0 0,1 0 0 0 0,-13 6 0 0 0,20-12-452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2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74 12495 0 0,'-14'7'668'0'0,"5"-3"-463"0"0,1 1-1 0 0,-1-1 0 0 0,-10 10 4225 0 0,36-13-3140 0 0,22-3-533 0 0,-1-2 1 0 0,54-12-1 0 0,-3 0-433 0 0,-55 11-249 0 0,175-30 582 0 0,-160 24-280 0 0,0 3-1 0 0,93-4 0 0 0,-131 14-152 0 0,-4 0-4902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3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6911 0 0,'-1'2'4491'0'0,"-14"18"-1014"0"0,9-14-3068 0 0,1 1-1 0 0,0 0 0 0 0,0 1 1 0 0,1-1-1 0 0,-1 1 1 0 0,2 0-1 0 0,-1 0 0 0 0,1 0 1 0 0,-3 15-1 0 0,3 2 1 0 0,1 0 0 0 0,2 0 0 0 0,0-1 0 0 0,7 38 0 0 0,-4-38-276 0 0,-1 0 0 0 0,-1 0 0 0 0,-1 1 1 0 0,-5 42-1 0 0,2-55-471 0 0,-1-1 0 0 0,0 1 0 0 0,0-1-1 0 0,-1 0 1 0 0,-1 0 0 0 0,-12 19 0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32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279 211 6911 0 0,'0'0'2006'0'0,"-2"0"-580"0"0,-2 0-886 0 0,0 0 0 0 0,0 1 0 0 0,0-1 0 0 0,0 1 0 0 0,0 0 0 0 0,0 0 0 0 0,-5 4 3560 0 0,11-7-3826 0 0,13-9 151 0 0,1 0 1 0 0,0 1-1 0 0,21-9 1 0 0,-6 3-130 0 0,116-59 523 0 0,-49 28-242 0 0,-82 41-372 0 0,1 0 1 0 0,0 1 0 0 0,0 0-1 0 0,18-1 1 0 0,-32 6 122 0 0,-3 2-261 0 0,1 3-67 0 0,-1-1 1 0 0,1 1-1 0 0,-1-1 1 0 0,0 0-1 0 0,-1 1 0 0 0,1-1 1 0 0,-1 0-1 0 0,0 1 1 0 0,0-1-1 0 0,0 0 1 0 0,-1 1-1 0 0,1-1 0 0 0,-1 0 1 0 0,0 0-1 0 0,0-1 1 0 0,0 1-1 0 0,-6 7 1 0 0,-5 4-43 0 0,-1 0 0 0 0,-26 23 1 0 0,13-14-37 0 0,-168 150-1067 0 0,126-123-1262 0 0,-126 71 1 0 0,92-61-1050 0 0,75-43 5816 0 0,41-9-1058 0 0,-4-5-897 0 0,1-1 0 0 0,-1 1 1 0 0,1-2-1 0 0,0 1 0 0 0,0-1 0 0 0,0-1 0 0 0,0 0 0 0 0,15 0 0 0 0,5 1 200 0 0,32 4 270 0 0,0-3 0 0 0,1-2 1 0 0,63-9-1 0 0,-106 1-2983 0 0,-16 6 2051 0 0,-2 0-896 0 0,4-1-619 0 0,2 0-2462 0 0,3-3 1878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3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13735 0 0,'0'0'5806'0'0,"-1"3"-5001"0"0,0 5-451 0 0,-1 0-1 0 0,0 0 1 0 0,0-1 0 0 0,-1 1-1 0 0,0 0 1 0 0,-5 9 0 0 0,1-3-63 0 0,0 1 0 0 0,1-1 1 0 0,-4 19-1 0 0,10-33-288 0 0,0 1-1 0 0,0-1 0 0 0,0 0 1 0 0,1 0-1 0 0,-1 0 1 0 0,0 0-1 0 0,0 1 1 0 0,0-1-1 0 0,0 0 0 0 0,0 0 1 0 0,0 0-1 0 0,0 0 1 0 0,1 1-1 0 0,-1-1 0 0 0,0 0 1 0 0,0 0-1 0 0,0 0 1 0 0,0 0-1 0 0,0 0 1 0 0,1 0-1 0 0,-1 0 0 0 0,0 0 1 0 0,0 0-1 0 0,0 1 1 0 0,1-1-1 0 0,-1 0 1 0 0,0 0-1 0 0,0 0 0 0 0,0 0 1 0 0,0 0-1 0 0,1 0 1 0 0,-1 0-1 0 0,0 0 0 0 0,0 0 1 0 0,0 0-1 0 0,1-1 1 0 0,6 1 2 0 0,-2-1-9 0 0,-1 0 0 0 0,0 0 0 0 0,0-1 1 0 0,1 1-1 0 0,-1-1 0 0 0,0 0 0 0 0,0-1 0 0 0,-1 1 1 0 0,6-4-1 0 0,31-29-1167 0 0,-37 33 942 0 0,24-25-5286 0 0,-2-1-1855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3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54 2303 0 0,'-2'1'8972'0'0,"-39"27"-2152"0"0,39-26-6000 0 0,0-1-468 0 0,-5 7 1500 0 0,10-9-1676 0 0,17-4 93 0 0,-1-1 0 0 0,0-1-1 0 0,33-17 1 0 0,23-9 344 0 0,-64 29-399 0 0,-1 1 0 0 0,1 0-1 0 0,0 0 1 0 0,0 1 0 0 0,20-1 0 0 0,-31 6-93 0 0,1 1-116 0 0,-1-1 0 0 0,0 0-1 0 0,0 1 1 0 0,0-1 0 0 0,0 0 0 0 0,-1 0-1 0 0,1 1 1 0 0,-1-1 0 0 0,0 0-1 0 0,0 0 1 0 0,0 0 0 0 0,-1 4 0 0 0,-2-1 7 0 0,1 0 1 0 0,-1 0-1 0 0,0 0 1 0 0,0 0 0 0 0,-7 6-1 0 0,-5 4 18 0 0,-1-1 1 0 0,-30 21-1 0 0,-57 35-219 0 0,-63 48-297 0 0,127-86 227 0 0,12-11-214 0 0,0 2 1 0 0,-30 34-1 0 0,57-58 438 0 0,1 1-1 0 0,-1 0 1 0 0,1-1-1 0 0,-1 1 1 0 0,1-1 0 0 0,-1 1-1 0 0,1 0 1 0 0,0-1-1 0 0,-1 1 1 0 0,1 0-1 0 0,0 0 1 0 0,-1-1 0 0 0,1 1-1 0 0,0 0 1 0 0,0 0-1 0 0,0-1 1 0 0,-1 1-1 0 0,1 0 1 0 0,0 0 0 0 0,0 1-1 0 0,1-1 25 0 0,-1 1 0 0 0,0-1 0 0 0,0 1 0 0 0,0-1 0 0 0,1 0 0 0 0,-1 0 0 0 0,1 1 0 0 0,-1-1 0 0 0,1 0-1 0 0,-1 0 1 0 0,1 1 0 0 0,0-1 0 0 0,-1 0 0 0 0,1 0 0 0 0,0 0 0 0 0,0 0 0 0 0,0 0 0 0 0,0 0 0 0 0,2 1 0 0 0,0 0 14 0 0,-1 0 48 0 0,0-1 0 0 0,0 0 1 0 0,0 0-1 0 0,0 0 0 0 0,0 0 1 0 0,1 0-1 0 0,-1 0 1 0 0,0 0-1 0 0,1-1 0 0 0,3 1 1 0 0,-1 0 65 0 0,9 1 220 0 0,-1 0 1 0 0,17-1-1 0 0,-9 0 14 0 0,109-1 1046 0 0,-122 0-1313 0 0,0 0 0 0 0,0 0 0 0 0,0-1 0 0 0,12-2 0 0 0,-11 1-488 0 0,0-1-1 0 0,17-7 0 0 0,-16 6 92 0 0,18-7-4262 0 0,-14 7-2487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3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7 11519 0 0,'3'-1'887'0'0,"11"-3"-583"0"0,1 2-69 0 0,-14 2 31 0 0,1 1 1 0 0,-1-1-1 0 0,0 0 0 0 0,0 0 1 0 0,0 0-1 0 0,0 1 1 0 0,0-1-1 0 0,0 1 1 0 0,0-1-1 0 0,0 1 0 0 0,0-1 1 0 0,0 1-1 0 0,0-1 1 0 0,-1 1-1 0 0,1 0 1 0 0,0-1-1 0 0,0 1 0 0 0,-1 0 1 0 0,1 0-1 0 0,0 0 1 0 0,-1 0-1 0 0,1-1 1 0 0,0 1-1 0 0,0 2 1 0 0,1 9-379 0 0,-3-8 180 0 0,0-1 1 0 0,1 1 0 0 0,-1-1-1 0 0,-1 0 1 0 0,1 1-1 0 0,0-1 1 0 0,-1 0-1 0 0,0 0 1 0 0,1 0-1 0 0,-1 0 1 0 0,0 0-1 0 0,-4 4 1 0 0,-5 4 190 0 0,-17 15-1 0 0,21-21-179 0 0,-40 35-13 0 0,-128 115 429 0 0,140-120-385 0 0,2 1 0 0 0,-50 70-1 0 0,61-74-109 0 0,2 1 0 0 0,1 2 0 0 0,2 0 0 0 0,-22 60 0 0 0,34-79 0 0 0,1 0 0 0 0,0 0 0 0 0,1 1 0 0 0,0 0 0 0 0,2 0 0 0 0,0-1 0 0 0,1 1 0 0 0,1 0 0 0 0,0 0 0 0 0,1 0 0 0 0,1-1 0 0 0,0 1 0 0 0,8 20 0 0 0,-9-32-54 0 0,0 1-1 0 0,1-1 1 0 0,-1 1-1 0 0,1-1 0 0 0,1 0 1 0 0,-1 0-1 0 0,7 8 1 0 0,-2-6-81 0 0,0 0 0 0 0,1 0 0 0 0,-1-1 0 0 0,18 9 1 0 0,-24-14-682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3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5983 0 0,'0'0'15312'0'0,"1"3"-14972"0"0,1 13-16 0 0,-1-1 1 0 0,0 1-1 0 0,-1 0 0 0 0,-1 0 0 0 0,-3 20 0 0 0,1-11-153 0 0,1-11-122 0 0,2-11-106 0 0,-4 11-2228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3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14167 0 0,'0'0'1283'0'0,"-1"2"-1055"0"0,-1 11-133 0 0,-1 0 0 0 0,0-1-1 0 0,-1 0 1 0 0,-1 0 0 0 0,-6 15 0 0 0,-37 59 711 0 0,24-44-468 0 0,21-38-329 0 0,-157 273 1166 0 0,149-258-1477 0 0,0 0 0 0 0,2 0 0 0 0,-10 27 0 0 0,18-44-1207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3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49 11519 0 0,'0'0'9152'0'0,"-2"1"-8978"0"0,-7 1-70 0 0,5-1-57 0 0,0 0-1 0 0,-1 1 0 0 0,1-1 0 0 0,0 1 1 0 0,0 0-1 0 0,0 0 0 0 0,0 0 1 0 0,0 1-1 0 0,0-1 0 0 0,1 1 1 0 0,-1 0-1 0 0,-5 6 0 0 0,-14 15-31 0 0,0 1-1 0 0,2 0 0 0 0,1 2 1 0 0,-22 37-1 0 0,40-59-14 0 0,-3 3 0 0 0,1-1 0 0 0,1 1 0 0 0,-6 17 0 0 0,6-6 0 0 0,3-16 0 0 0,0-1-1 0 0,0 1 1 0 0,0 0-1 0 0,0 0 1 0 0,1-1-1 0 0,0 1 1 0 0,-1 0-1 0 0,1-1 1 0 0,0 1 0 0 0,0-1-1 0 0,1 1 1 0 0,-1-1-1 0 0,0 1 1 0 0,1-1-1 0 0,-1 0 1 0 0,1 0-1 0 0,0 0 1 0 0,0 0-1 0 0,0 0 1 0 0,0 0 0 0 0,0 0-1 0 0,0-1 1 0 0,0 1-1 0 0,1-1 1 0 0,-1 1-1 0 0,1-1 1 0 0,-1 0-1 0 0,5 2 1 0 0,1-1 47 0 0,0 1 0 0 0,0-2 1 0 0,1 1-1 0 0,-1-1 0 0 0,0 0 0 0 0,1 0 1 0 0,-1-1-1 0 0,11-1 0 0 0,7-2 69 0 0,-1-2 0 0 0,1 0 0 0 0,-1-1 0 0 0,-1-2 0 0 0,1 0 0 0 0,-1-2 0 0 0,-1 0 0 0 0,40-25 0 0 0,-58 31-144 0 0,1 0 0 0 0,-1 0 0 0 0,0 0 0 0 0,0-1 0 0 0,0 0 0 0 0,0 0 0 0 0,-1-1 0 0 0,0 1 0 0 0,0-1 0 0 0,-1 0 0 0 0,0 0 0 0 0,0 0 0 0 0,0 0 0 0 0,3-12 0 0 0,-4 14 8 0 0,-1-1-1 0 0,-1 1 1 0 0,1-1 0 0 0,-1 1-1 0 0,0-1 1 0 0,0 0 0 0 0,0 1-1 0 0,0-1 1 0 0,-1 1 0 0 0,0-1-1 0 0,0 1 1 0 0,0-1 0 0 0,0 1-1 0 0,-1 0 1 0 0,0-1 0 0 0,0 1-1 0 0,0 0 1 0 0,0 0 0 0 0,-1 0-1 0 0,0 1 1 0 0,1-1 0 0 0,-7-5-1 0 0,0 0-88 0 0,-1 1-1 0 0,-1 0 1 0 0,0 1-1 0 0,0 0 1 0 0,-20-9-1 0 0,-63-22-664 0 0,90 37 741 0 0,-10-4-231 0 0,0 1 0 0 0,-29-4 0 0 0,41 8-46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3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9 10135 0 0,'0'0'6651'0'0,"-9"-8"-3470"0"0,2 8-2973 0 0,1-1 0 0 0,-1 1 0 0 0,1 1 0 0 0,-1-1 0 0 0,1 1 0 0 0,-1 0 0 0 0,1 1 1 0 0,-7 2-1 0 0,-53 22 968 0 0,32-11-937 0 0,12-6-195 0 0,0-2 0 0 0,-1 0 0 0 0,0-1 0 0 0,-41 5 1 0 0,57-10-42 0 0,-6 0-132 0 0,1 0 0 0 0,-1 0 0 0 0,0-1 1 0 0,0-1-1 0 0,1 0 0 0 0,-1-1 0 0 0,1 0 0 0 0,-15-5 0 0 0,22 5 0 0 0,0-1-1 0 0,1 0 1 0 0,-1 0 0 0 0,0 0-1 0 0,1 0 1 0 0,0-1-1 0 0,0 0 1 0 0,0 0 0 0 0,1 0-1 0 0,-7-8 1 0 0,7 8 42 0 0,1 2 41 0 0,-1 1 0 0 0,1 0 0 0 0,0-1 0 0 0,0 1 0 0 0,-1 0 0 0 0,1 0 0 0 0,-1 1 0 0 0,1-1 0 0 0,-1 1 0 0 0,1-1 0 0 0,-1 1 0 0 0,1 0 0 0 0,-1 0 0 0 0,0 0 0 0 0,-2 0 0 0 0,4 0 35 0 0,-2 0-13 0 0,-1 0 0 0 0,1 1 0 0 0,-1-1 0 0 0,1 1 0 0 0,-1-1 0 0 0,1 1 1 0 0,0 0-1 0 0,-1 1 0 0 0,1-1 0 0 0,0 0 0 0 0,0 1 0 0 0,0 0 0 0 0,0 0 0 0 0,0 0 0 0 0,0 0 1 0 0,0 0-1 0 0,1 1 0 0 0,-1-1 0 0 0,1 1 0 0 0,-1-1 0 0 0,1 1 0 0 0,0 0 0 0 0,0 0 0 0 0,-2 6 0 0 0,2-5 47 0 0,0 1-1 0 0,1-1 0 0 0,-1 1 0 0 0,1 0 0 0 0,0-1 0 0 0,1 1 0 0 0,-1 0 0 0 0,1 0 0 0 0,0-1 0 0 0,0 1 0 0 0,0 0 0 0 0,1 0 0 0 0,-1-1 1 0 0,1 1-1 0 0,1 0 0 0 0,-1-1 0 0 0,4 9 0 0 0,-1-5 163 0 0,1-1 1 0 0,0 1-1 0 0,0-1 0 0 0,1 0 1 0 0,-1-1-1 0 0,8 7 0 0 0,-11-11 511 0 0,-3 0-569 0 0,-2 1-142 0 0,0 1 1 0 0,0-1 0 0 0,0 1-1 0 0,0-1 1 0 0,-1 0 0 0 0,1 0-1 0 0,-5 2 1 0 0,3-1-25 0 0,0 0-1 0 0,0 0 1 0 0,-6 8 0 0 0,4-4-32 0 0,5-4 18 0 0,-1 5 42 0 0,3-8 11 0 0,0-1 0 0 0,0 1 0 0 0,0-1 0 0 0,1 1 0 0 0,-1 0 0 0 0,0-1 0 0 0,1 1 0 0 0,-1-1 0 0 0,0 1 0 0 0,1-1 0 0 0,-1 1 0 0 0,0-1 0 0 0,1 1 0 0 0,-1-1 0 0 0,1 0 0 0 0,-1 1 0 0 0,1-1 0 0 0,0 1 0 0 0,3 1 3 0 0,0 0-1 0 0,-1-1 1 0 0,1 1-1 0 0,0-1 1 0 0,0 1-1 0 0,0-1 1 0 0,1-1-1 0 0,-1 1 1 0 0,5 0 0 0 0,42-1 106 0 0,-15-1-52 0 0,-13 2-60 0 0,-1 1-1 0 0,0 1 1 0 0,1 1-1 0 0,-1 2 0 0 0,26 8 1 0 0,-33-8 36 0 0,0 1 0 0 0,0 0 0 0 0,-1 1 0 0 0,0 0 0 0 0,0 1 0 0 0,-1 1 0 0 0,23 21 0 0 0,-31-26 74 0 0,0 1 1 0 0,0 0-1 0 0,0 0 1 0 0,-1 0-1 0 0,0 0 0 0 0,0 1 1 0 0,3 8-1 0 0,-3-7 95 0 0,-2-5-180 0 0,-1 0 0 0 0,-1 0 0 0 0,1 0 0 0 0,0 0-1 0 0,-1 0 1 0 0,1 0 0 0 0,-1 0 0 0 0,0 1 0 0 0,0-1 0 0 0,0 0 0 0 0,-1 0 0 0 0,1 0-1 0 0,-1 0 1 0 0,-1 4 0 0 0,-1-3 50 0 0,-5 3-41 0 0,-1-1 1 0 0,0 0-1 0 0,0-1 0 0 0,0 0 0 0 0,-1-1 0 0 0,0 0 0 0 0,0 0 1 0 0,0-1-1 0 0,-14 3 0 0 0,-17 2-4 0 0,-43 1 1 0 0,62-7-67 0 0,-1 0-444 0 0,1-1 1 0 0,0-1-1 0 0,-26-4 1 0 0,47 4 365 0 0,1 0 0 0 0,-1 0 0 0 0,1 0 0 0 0,0-1 0 0 0,-1 1 0 0 0,1 0 0 0 0,-1 0 0 0 0,1 0 0 0 0,0-1 0 0 0,-1 1 0 0 0,1 0 0 0 0,-1-1 0 0 0,1 1 0 0 0,0 0 0 0 0,0-1 0 0 0,-1 1 0 0 0,1 0 0 0 0,0-1 0 0 0,0 1 0 0 0,-1-1 0 0 0,1 1 0 0 0,0-1 0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3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6447 0 0,'0'0'944'0'0,"-1"2"499"0"0,-1 3-721 0 0,1-1 0 0 0,0 1 1 0 0,0-1-1 0 0,0 1 0 0 0,0-1 0 0 0,1 1 0 0 0,-1 5 1 0 0,2 0-190 0 0,0-1 0 0 0,0 0 1 0 0,2 11-1 0 0,2-4-188 0 0,0-1 1 0 0,0 1-1 0 0,14 25 0 0 0,9 5 235 0 0,2-1 1 0 0,2-2-1 0 0,41 43 1 0 0,36 48 1383 0 0,-93-110-1682 0 0,-1 1 0 0 0,-1 0 0 0 0,-1 1-1 0 0,-1 1 1 0 0,-2 0 0 0 0,-1 0-1 0 0,0 1 1 0 0,-2 0 0 0 0,-2 1-1 0 0,3 29 1 0 0,-7-40-311 0 0,0 0 0 0 0,-2 0-1 0 0,0-1 1 0 0,-1 1 0 0 0,-1 0 0 0 0,0-1-1 0 0,-1 1 1 0 0,-1-1 0 0 0,-14 32 0 0 0,12-36-36 0 0,0 1 0 0 0,-1-1 0 0 0,0 0-1 0 0,-1-1 1 0 0,0 0 0 0 0,-1-1 0 0 0,-1 0 0 0 0,1 0 0 0 0,-2-1 0 0 0,0 0 0 0 0,-25 15 0 0 0,-132 58-2836 0 0,160-79 2522 0 0,4-1-87 0 0,-1 0 0 0 0,0-1-1 0 0,1 0 1 0 0,-1 0 0 0 0,0-1 0 0 0,0 1 0 0 0,-12 0 0 0 0,5-3-924 0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3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24 9215 0 0,'-5'0'18'0'0,"-2"1"741"0"0,-9 3 7355 0 0,18-4-7853 0 0,1 0-1 0 0,-1 0 1 0 0,0 0-1 0 0,1 0 1 0 0,-1 0 0 0 0,0 0-1 0 0,4 1 1 0 0,6 1 193 0 0,32-2 735 0 0,43-5 0 0 0,-49 1-826 0 0,52-6 223 0 0,27-2 121 0 0,-105 11-706 0 0,0 2-1 0 0,16 1 0 0 0,-25-1-274 0 0,-6 13-3637 0 0,-3-3 2439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7:3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5983 0 0,'0'0'464'0'0,"0"2"-305"0"0,-4 20 617 0 0,4-18 137 0 0,-1 0 0 0 0,1 0 0 0 0,0 0 0 0 0,0 0 0 0 0,0 0 0 0 0,1 0 1 0 0,0 0-1 0 0,-1 0 0 0 0,1 0 0 0 0,0 0 0 0 0,3 4 0 0 0,-3-5-718 0 0,1-1-1 0 0,0 0 1 0 0,0-1 0 0 0,0 1-1 0 0,0 0 1 0 0,0-1-1 0 0,0 1 1 0 0,1-1 0 0 0,-1 1-1 0 0,0-1 1 0 0,1 0-1 0 0,-1 0 1 0 0,5 1 0 0 0,-5-1 0 0 0,10 3 100 0 0,0-1-1 0 0,-1-1 1 0 0,1 1 0 0 0,1-2-1 0 0,-1 0 1 0 0,19 0-1 0 0,75-11 823 0 0,-93 8-1029 0 0,25-3-173 0 0,1-2 0 0 0,-1-1 1 0 0,58-22-1 0 0,-63 16-535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1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 3679 0 0,'0'0'7946'0'0,"2"1"-7242"0"0,23 6 11166 0 0,-24-6-11790 0 0,4 7-64 0 0,-3 4-16 0 0,-3 2 0 0 0,-3-3 0 0 0,1-2 11 0 0,3-7 9 0 0,1-4-8 0 0,4-5-59 0 0,-4 5 163 0 0,-1 4-49 0 0,-2 8-43 0 0,-2 2 18 0 0,0-3-20 0 0,3-8 102 0 0,3-3-70 0 0,14-19-43 0 0,-6 8-42 0 0,-5 6 4 0 0,0 1 0 0 0,1 1 0 0 0,-1-1 1 0 0,1 1-1 0 0,11-9 0 0 0,1-1 26 0 0,-18 12 13 0 0,2 2 465 0 0,-6 1-461 0 0,1 1-1 0 0,0-1 1 0 0,0 1-1 0 0,0 0 0 0 0,0 1 1 0 0,0-1-1 0 0,0 0 1 0 0,0 1-1 0 0,0 0 1 0 0,1 0-1 0 0,-1 0 1 0 0,0 0-1 0 0,1 0 1 0 0,-4 4-1 0 0,-3 4-34 0 0,1 0-1 0 0,0 0 1 0 0,-9 17 0 0 0,16-25-48 0 0,0 0 14 0 0,-1 6 30 0 0,1-6-41 0 0,-4 1-999 0 0,5-2 1006 0 0,0-1-1 0 0,-1 0 0 0 0,1 1 0 0 0,0-1 0 0 0,-1 0 0 0 0,1 1 1 0 0,0-1-1 0 0,-1 0 0 0 0,1 1 0 0 0,-1-1 0 0 0,1 0 0 0 0,-1 0 0 0 0,1 1 1 0 0,0-1-1 0 0,-1 0 0 0 0,1 0 0 0 0,-2 0 0 0 0,-8 3-633 0 0,9-3 574 0 0,1 0 0 0 0,-1 0-1 0 0,0 0 1 0 0,1 0 0 0 0,-1 0 0 0 0,1 0 0 0 0,-1 0-1 0 0,1 0 1 0 0,-1 0 0 0 0,0 0 0 0 0,1 0-1 0 0,-1 0 1 0 0,1 0 0 0 0,-1 0 0 0 0,1-1 0 0 0,-1 1-1 0 0,1 0 1 0 0,-1 0 0 0 0,1-1 0 0 0,-1 1 0 0 0,1 0-1 0 0,-1-1 1 0 0,1 1 0 0 0,-1 0 0 0 0,1-1-1 0 0,-1 0 1 0 0,-2-6-1127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1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33 15031 0 0,'7'-6'230'0'0,"-3"3"-20"0"0,0 0 0 0 0,-1 0 0 0 0,1 1 0 0 0,1-1-1 0 0,-1 1 1 0 0,8-3 0 0 0,6 0 1264 0 0,-18 4-1393 0 0,0 1 0 0 0,1 0 0 0 0,-1 0-1 0 0,0 0 1 0 0,1 0 0 0 0,-1 0 0 0 0,0 0 0 0 0,1 0-1 0 0,-1 0 1 0 0,0 0 0 0 0,1 1 0 0 0,-1-1 0 0 0,0 0-1 0 0,0 0 1 0 0,1 0 0 0 0,-1 0 0 0 0,0 0 0 0 0,1 0-1 0 0,-1 1 1 0 0,0-1 0 0 0,0 0 0 0 0,0 0 0 0 0,1 0 0 0 0,-1 1-1 0 0,0-1 1 0 0,0 0 0 0 0,1 1 0 0 0,-1 1 25 0 0,0 0 0 0 0,0 0 0 0 0,0 0 0 0 0,0 0 0 0 0,-1 0 0 0 0,1-1 0 0 0,-1 1 0 0 0,1 0 0 0 0,-1 0 0 0 0,1 0 0 0 0,-1 0 0 0 0,0 0 0 0 0,-1 2 0 0 0,-4 6-8 0 0,0 0 1 0 0,0 0-1 0 0,0-1 0 0 0,-1 1 0 0 0,-1-1 0 0 0,0-1 1 0 0,0 0-1 0 0,-15 12 0 0 0,-9 4-63 0 0,-40 22 0 0 0,50-32-21 0 0,-177 88-202 0 0,141-75 160 0 0,38-15-92 0 0,0 0 0 0 0,1 1 0 0 0,-19 16 0 0 0,22-16-43 0 0,0 1-1 0 0,1 0 1 0 0,-23 29-1 0 0,34-38 156 0 0,0 0 1 0 0,1 0-1 0 0,0 0 1 0 0,-1 1-1 0 0,2-1 0 0 0,-1 1 1 0 0,1 0-1 0 0,0 0 0 0 0,0 0 1 0 0,0 0-1 0 0,1 0 0 0 0,0 0 1 0 0,0 0-1 0 0,1 0 0 0 0,0 1 1 0 0,1 11-1 0 0,0-13 15 0 0,1 0-1 0 0,-1-1 1 0 0,1 1-1 0 0,1-1 1 0 0,-1 1-1 0 0,1-1 1 0 0,-1 0-1 0 0,1 1 1 0 0,0-1-1 0 0,1-1 1 0 0,-1 1-1 0 0,1 0 1 0 0,-1-1-1 0 0,1 0 1 0 0,0 0-1 0 0,0 0 1 0 0,1 0-1 0 0,-1-1 1 0 0,7 4-1 0 0,8 2 136 0 0,-1-1 0 0 0,2 0 0 0 0,27 5-1 0 0,9 1 347 0 0,0-3 0 0 0,89 4 0 0 0,-112-13-210 0 0,-1-2 1 0 0,1-1-1 0 0,-1-1 0 0 0,1-2 1 0 0,60-18-1 0 0,-70 15-166 0 0,42-19-1 0 0,-55 22-90 0 0,0-1 0 0 0,0-1 0 0 0,-1 0 0 0 0,0 0-1 0 0,0 0 1 0 0,8-11 0 0 0,-3 2-163 0 0,-1-1 0 0 0,0 0 0 0 0,-1-1 0 0 0,-1-1 0 0 0,-1 0 0 0 0,0 0 0 0 0,-2-1 0 0 0,10-32-1 0 0,-17 49 63 0 0,0 0-1 0 0,0-1 0 0 0,-1 1 0 0 0,1-1 0 0 0,-1 1 0 0 0,0-1 0 0 0,0 0 0 0 0,0 1 0 0 0,-1-7 0 0 0,1 8 50 0 0,-1 1 1 0 0,1-1-1 0 0,-1 1 0 0 0,0 0 0 0 0,1-1 0 0 0,-1 1 0 0 0,0 0 1 0 0,0 0-1 0 0,0-1 0 0 0,0 1 0 0 0,0 0 0 0 0,0 0 1 0 0,0 0-1 0 0,0 0 0 0 0,0 0 0 0 0,0 0 0 0 0,-1 0 0 0 0,1 1 1 0 0,0-1-1 0 0,-1 0 0 0 0,1 1 0 0 0,0-1 0 0 0,-1 1 1 0 0,1-1-1 0 0,-1 1 0 0 0,-1-1 0 0 0,-7 0-26 0 0,0 0-1 0 0,0 1 1 0 0,0 0 0 0 0,0 1-1 0 0,0 0 1 0 0,0 0 0 0 0,0 1-1 0 0,0 0 1 0 0,-10 4 0 0 0,-4 3 11 0 0,1 0 1 0 0,-33 19 0 0 0,44-21 44 0 0,1 0-1 0 0,0 1 1 0 0,0 0 0 0 0,1 1 0 0 0,0 0 0 0 0,0 0 0 0 0,1 1-1 0 0,-11 14 1 0 0,13-10 1 0 0,4 1 0 0 0,3-1 0 0 0,1-12-12 0 0,0-1 0 0 0,0 1-1 0 0,0-1 1 0 0,0 1 0 0 0,0-1 0 0 0,0 0-1 0 0,0 0 1 0 0,0 1 0 0 0,1-1-1 0 0,-1 0 1 0 0,0 0 0 0 0,1 0 0 0 0,-1 0-1 0 0,0-1 1 0 0,1 1 0 0 0,0 0-1 0 0,-1-1 1 0 0,1 1 0 0 0,-1-1 0 0 0,1 1-1 0 0,2 0 1 0 0,2 0-1205 0 0,0 0 0 0 0,0-1 0 0 0,0 1-1 0 0,10-2 1 0 0,11-2-5507 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1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64 16783 0 0,'0'0'770'0'0,"1"-1"-18"0"0,8-5 5718 0 0,-11 6-6298 0 0,-285 64 64 0 0,85-34-551 0 0,187-28 218 0 0,0 0-1 0 0,0-2 0 0 0,0 0 0 0 0,0-1 0 0 0,-27-4 1 0 0,37 4 54 0 0,0-1 0 0 0,0 1 0 0 0,0-1 0 0 0,1 0 0 0 0,-1 0 0 0 0,0-1 0 0 0,1 0 0 0 0,-9-5 0 0 0,11 5 22 0 0,-1 1-1 0 0,1-1 1 0 0,0 1-1 0 0,0-1 1 0 0,0 1-1 0 0,0-1 1 0 0,0 0-1 0 0,1 0 1 0 0,-1 0-1 0 0,1 0 1 0 0,0 0-1 0 0,0-1 1 0 0,0 1-1 0 0,0 0 1 0 0,0-4-1 0 0,1 2-54 0 0,0 1-1 0 0,0-1 1 0 0,1 1-1 0 0,-1-1 1 0 0,1 1-1 0 0,0 0 1 0 0,0-1-1 0 0,0 1 1 0 0,1 0-1 0 0,0 0 1 0 0,0 0-1 0 0,0 0 1 0 0,0 0-1 0 0,0 0 1 0 0,5-4-1 0 0,-6 6-107 0 0,0 4-152 0 0,6 8 335 0 0,-5-2 36 0 0,0 0-1 0 0,0 0 1 0 0,-1-1 0 0 0,0 1-1 0 0,0 0 1 0 0,-1 0 0 0 0,0 0-1 0 0,-1 12 1 0 0,-14 67 268 0 0,7-47-217 0 0,3-14-35 0 0,-8 63 97 0 0,13-76-95 0 0,0-3 11 0 0,0-7 0 0 0,1-2-11 0 0,7 8-42 0 0,-1 0-36 0 0,-4-7-47 0 0,0 0 0 0 0,0 0 0 0 0,1-1 0 0 0,-1 0 1 0 0,0 0-1 0 0,1 0 0 0 0,-1 0 0 0 0,1 0 0 0 0,-1 0 0 0 0,5-1 0 0 0,1 2-16 0 0,29 6-71 0 0,141 23-1202 0 0,-135-26 1481 0 0,-1 2 0 0 0,0 2 0 0 0,80 26 0 0 0,-109-30 11 0 0,-1 1-1 0 0,0 1 1 0 0,0 0 0 0 0,-1 1-1 0 0,0 0 1 0 0,0 1-1 0 0,19 18 1 0 0,-25-21-43 0 0,-1 0 0 0 0,0 0 0 0 0,0 0 1 0 0,0 1-1 0 0,-1-1 0 0 0,0 1 0 0 0,0 0 1 0 0,-1 1-1 0 0,0-1 0 0 0,0 1 0 0 0,-1-1 0 0 0,0 1 1 0 0,0 0-1 0 0,-1 0 0 0 0,1 15 0 0 0,-2-20-61 0 0,0 1 1 0 0,0 0-1 0 0,0 0 0 0 0,-1 0 1 0 0,0-1-1 0 0,1 1 0 0 0,-1 0 1 0 0,-1 0-1 0 0,1-1 0 0 0,-1 1 1 0 0,1-1-1 0 0,-1 0 0 0 0,0 1 0 0 0,0-1 1 0 0,0 0-1 0 0,-1 0 0 0 0,1 0 1 0 0,-1 0-1 0 0,0 0 0 0 0,0-1 1 0 0,0 0-1 0 0,0 1 0 0 0,0-1 1 0 0,0 0-1 0 0,-1 0 0 0 0,-3 1 0 0 0,-1 1 20 0 0,0-1 0 0 0,0 0 0 0 0,-1-1 0 0 0,1 0-1 0 0,-1 0 1 0 0,1-1 0 0 0,-15 1 0 0 0,-64-6 211 0 0,35 1-100 0 0,-85 5 169 0 0,123-2-313 0 0,-16 5 0 0 0,24-3-33 0 0,-1-1 0 0 0,1 0 0 0 0,-1 0 0 0 0,1-1 0 0 0,0 0 0 0 0,-1 0 0 0 0,-11-1 0 0 0,16 0-756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5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0,'0'0'10034'0'0,"1"2"-9430"0"0,21 33 899 0 0,-11-18-622 0 0,0 2 0 0 0,12 29 0 0 0,-11-14-348 0 0,-3 2 0 0 0,-1 0 0 0 0,5 40 1 0 0,-4-17-323 0 0,-8-48-214 0 0,2 0 0 0 0,-1-1 0 0 0,1 1 0 0 0,0-1 0 0 0,1 1 0 0 0,7 12 0 0 0,-2-14-283 0 0,-6-8 225 0 0,-1 1-131 0 0,1-2-101 0 0,20-4-1777 0 0,-10-1-4093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5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538 139 1375 0 0,'41'-65'-153'0'0,"7"-8"17228"0"0,-49 74-16701 0 0,-6 4-178 0 0,1 0-1 0 0,0 0 0 0 0,0 1 0 0 0,1 0 1 0 0,-1 0-1 0 0,1 0 0 0 0,-8 14 1 0 0,-24 55 576 0 0,25-49-531 0 0,-86 225 1207 0 0,8-17-1092 0 0,-52 69-784 0 0,-26-15-1806 0 0,145-250 2332 0 0,22-37 46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3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74 322 13791 0 0,'-1'0'315'0'0,"-57"-2"882"0"0,58 2-1168 0 0,0 0-1 0 0,-1 0 0 0 0,1 1 1 0 0,-1-1-1 0 0,1 0 0 0 0,-1 0 1 0 0,1 0-1 0 0,0 0 0 0 0,-1 0 1 0 0,1 0-1 0 0,-1 0 0 0 0,1 0 1 0 0,-1 0-1 0 0,1 0 0 0 0,-1 0 1 0 0,1 0-1 0 0,0-1 0 0 0,-1 1 1 0 0,1 0-1 0 0,-1 0 0 0 0,1 0 1 0 0,0-1-1 0 0,-1 1 0 0 0,1 0 1 0 0,-1 0-1 0 0,1-1 0 0 0,0 1 1 0 0,-1 0-1 0 0,1-1 1 0 0,0 1-1 0 0,0 0 0 0 0,-1-1 1 0 0,1 1-1 0 0,0 0 0 0 0,0-1 1 0 0,0 1-1 0 0,-1-1 0 0 0,1 1 1 0 0,0-1-1 0 0,0 1 0 0 0,0 0 1 0 0,0-1-1 0 0,0 1 0 0 0,0-1 1 0 0,0 1-1 0 0,0-1 0 0 0,0 1 1 0 0,0-1-1 0 0,0 1 0 0 0,0 0 1 0 0,0-1-1 0 0,0 1 0 0 0,0-1 1 0 0,0 1-1 0 0,1-1 0 0 0,-1 1 1 0 0,0 0-1 0 0,0-1 0 0 0,1 1 1 0 0,-1-1-1 0 0,0 1 0 0 0,0 0 1 0 0,1-1-1 0 0,0 1 1 0 0,-1-1 83 0 0,5-10 6 0 0,0 1 0 0 0,0 1-1 0 0,1-1 1 0 0,0 1 0 0 0,1 0 0 0 0,0 0 0 0 0,1 1 0 0 0,13-13 0 0 0,10-5 40 0 0,36-23 1 0 0,-56 41-118 0 0,18-12 23 0 0,0 2 0 0 0,1 1 1 0 0,1 1-1 0 0,0 2 1 0 0,47-15-1 0 0,-70 26-4 0 0,0 1-1 0 0,0 1 0 0 0,1 0 1 0 0,-1 0-1 0 0,1 0 1 0 0,-1 1-1 0 0,1 0 0 0 0,-1 1 1 0 0,1 0-1 0 0,-1 0 1 0 0,13 4-1 0 0,-14-2-24 0 0,-1-1 0 0 0,1 1 0 0 0,-1 0 1 0 0,0 1-1 0 0,0 0 0 0 0,0 0 0 0 0,0 0 0 0 0,-1 1 0 0 0,0-1 0 0 0,0 1 1 0 0,0 0-1 0 0,0 1 0 0 0,-1-1 0 0 0,4 8 0 0 0,-4-7-20 0 0,0 0 0 0 0,-1 1 0 0 0,0 0 0 0 0,0-1 0 0 0,0 1 0 0 0,-1 0 0 0 0,0 0 0 0 0,-1 0 0 0 0,0 1 0 0 0,0-1 0 0 0,0 0 0 0 0,-1 0 0 0 0,0 1 0 0 0,0-1 0 0 0,-1 0 0 0 0,-2 11 0 0 0,1-10 9 0 0,-1 0 1 0 0,1 0-1 0 0,-2 0 1 0 0,1-1 0 0 0,-1 0-1 0 0,0 0 1 0 0,-1 0 0 0 0,1 0-1 0 0,-1-1 1 0 0,-1 1 0 0 0,1-1-1 0 0,-1-1 1 0 0,0 1 0 0 0,-10 6-1 0 0,-4 2 17 0 0,0-2 0 0 0,0-1-1 0 0,-43 17 1 0 0,-70 15 4 0 0,-10 4-102 0 0,80-30-254 0 0,62-16 181 0 0,12 1-8924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5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7 14831 0 0,'0'0'679'0'0,"-1"-1"-15"0"0,-5-4-425 0 0,4 5-205 0 0,0 1 0 0 0,0-1 1 0 0,1 1-1 0 0,-1 0 0 0 0,0-1 1 0 0,1 1-1 0 0,-1 0 0 0 0,0 0 1 0 0,1 0-1 0 0,-1 0 0 0 0,1 0 1 0 0,0 1-1 0 0,-1-1 0 0 0,1 0 1 0 0,0 1-1 0 0,0-1 0 0 0,0 1 1 0 0,-2 2-1 0 0,-19 33 876 0 0,14-19-584 0 0,0-1-1 0 0,2 1 1 0 0,0 0 0 0 0,1 1-1 0 0,-4 31 1 0 0,4-5 245 0 0,2 57 0 0 0,3-75-472 0 0,2 0 0 0 0,0 0 0 0 0,2 0 0 0 0,8 27 0 0 0,-7-37-87 0 0,0 0-1 0 0,1-1 0 0 0,1 0 0 0 0,1 0 0 0 0,0-1 0 0 0,1 1 0 0 0,15 17 0 0 0,44 46-11 0 0,-42-51 0 0 0,-1 1 0 0 0,-1 2 0 0 0,23 38 0 0 0,-40-57-23 0 0,-1 0 0 0 0,-1 1 0 0 0,0 0 0 0 0,0 0 0 0 0,-1 0 0 0 0,-1 1 0 0 0,0-1 0 0 0,-1 1 0 0 0,-1-1 0 0 0,0 1 0 0 0,0 0 0 0 0,-2 0 0 0 0,0 0 0 0 0,0-1 0 0 0,-1 1 0 0 0,-1-1 0 0 0,0 1-1 0 0,-1-1 1 0 0,0 0 0 0 0,-1 0 0 0 0,-1 0 0 0 0,0-1 0 0 0,-1 0 0 0 0,-13 20 0 0 0,-5-1 21 0 0,-2-1 0 0 0,-1-1 0 0 0,-38 29 0 0 0,11-7 140 0 0,-16 12 134 0 0,-70 73 547 0 0,131-123-792 0 0,6-4-75 0 0,3-7-201 0 0,4-2-87 0 0,4 0-218 0 0,1 0 1 0 0,0-1-1 0 0,-1 0 1 0 0,1-1 0 0 0,-1 1-1 0 0,0-1 1 0 0,1-1-1 0 0,-1 1 1 0 0,0-1-1 0 0,9-6 1 0 0,6-3-1366 0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8:2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0 437 1839 0 0,'0'0'4330'0'0,"3"0"-4170"0"0,8 1 6 0 0,-9-1 2 0 0,1 1-16 0 0,9 1-60 0 0,2-1-16 0 0,-11-1-73 0 0,19-1 10 0 0,-14-2 41 0 0,4-1-44 0 0,2-1-10 0 0,-1 0 14 0 0,-1 1 50 0 0,-1 0 12 0 0,15-3 274 0 0,-18 6-307 0 0,-2 0-19 0 0,86-23 266 0 0,-74 18-273 0 0,0-1 0 0 0,17-9 0 0 0,-23 9-15 0 0,-5 4 9 0 0,0-1-1 0 0,0 1 0 0 0,0 0 0 0 0,9-2 1 0 0,-6 1-2 0 0,26-6-8 0 0,2-1 212 0 0,-20 5 417 0 0,26-4-1 0 0,8 10 633 0 0,-26-1-1145 0 0,-6-1-25 0 0,3 2 2 0 0,-9 0-91 0 0,-1 0-3 0 0,2-1 0 0 0,-3 1 11 0 0,-4 1 43 0 0,-5 1-53 0 0,17 2 47 0 0,-4-1-107 0 0,7 0 41 0 0,-15-1 20 0 0,24 7-1 0 0,-2 1-1 0 0,-15-4 0 0 0,5 4 0 0 0,-16-7 0 0 0,0 1 0 0 0,7 7 0 0 0,2 0 0 0 0,-1-1 11 0 0,1-2 32 0 0,3-4-33 0 0,-12-2-10 0 0,-2-2 0 0 0,0 1 0 0 0,0-1 0 0 0,0 0 0 0 0,0 0 0 0 0,-1 0 0 0 0,1 0 0 0 0,0 0 0 0 0,0 0 0 0 0,0-1 0 0 0,4 0 0 0 0,22-6 0 0 0,5-2 0 0 0,-13 3 41 0 0,-8 2 8 0 0,0 0 0 0 0,1 1 0 0 0,13-1-1 0 0,-18 2-10 0 0,-3 2-23 0 0,1-1 0 0 0,-1 1 1 0 0,1 0-1 0 0,-1 0 0 0 0,8 1 1 0 0,9 0-4 0 0,-17 0-11 0 0,16 6-4 0 0,41 6 3 0 0,-47-9 0 0 0,2-1 0 0 0,-2-1 0 0 0,0 1 0 0 0,-1 2 0 0 0,-3 0 11 0 0,-7-3 32 0 0,9 2-33 0 0,2-1-10 0 0,0-3 0 0 0,14-6 0 0 0,-15 2 0 0 0,-1-1 0 0 0,1 1 0 0 0,0 2 0 0 0,1 2 0 0 0,-1-1 11 0 0,-11 0-7 0 0,0 1-1 0 0,-1-1 1 0 0,1 1 0 0 0,0 0-1 0 0,-1 0 1 0 0,1 0 0 0 0,0 1-1 0 0,4 0 1 0 0,1 1 10 0 0,29-1-8 0 0,-16-3-6 0 0,1 0 0 0 0,-1-1 0 0 0,0-2 0 0 0,0 0 0 0 0,24-10 0 0 0,17-4 0 0 0,-58 18 0 0 0,10-2 0 0 0,0-1 0 0 0,0 0 0 0 0,-1-1 0 0 0,0-1 0 0 0,0 0 0 0 0,0-1 0 0 0,16-12 0 0 0,-24 16 18 0 0,0-1 0 0 0,0 1 0 0 0,0 0 0 0 0,0 1 0 0 0,0-1 0 0 0,0 1-1 0 0,8-3 1 0 0,-6 3 13 0 0,-2 0 18 0 0,1 1 1 0 0,0-1 0 0 0,0 1-1 0 0,0 0 1 0 0,0 1 0 0 0,9-1-1 0 0,26 0 134 0 0,-10-1-119 0 0,-7 0-66 0 0,-1-2 58 0 0,-4 0-22 0 0,0-1 1 0 0,0 0-1 0 0,31-15 1 0 0,-47 19-35 0 0,18-8 17 0 0,-6 2 7 0 0,22-7-1 0 0,-33 12-4 0 0,1 1 0 0 0,0-1-1 0 0,0 1 1 0 0,-1 1-1 0 0,1-1 1 0 0,0 1 0 0 0,0-1-1 0 0,10 2 1 0 0,26 0 29 0 0,49 2-10 0 0,-47 0-21 0 0,65-5 0 0 0,-90 0-17 0 0,26-8 0 0 0,23-4 0 0 0,-52 11 0 0 0,-1-1 0 0 0,1 1 0 0 0,-1 1 0 0 0,0 2 0 0 0,-1 0 0 0 0,7 0 0 0 0,-7-1 0 0 0,10-2 0 0 0,57-3 134 0 0,-69 4-107 0 0,0 1 0 0 0,0 0-1 0 0,0 1 1 0 0,18 2 0 0 0,-13 0-5 0 0,-12-2 13 0 0,19 6-8 0 0,7 0-27 0 0,-16-3 0 0 0,0-1 11 0 0,1-1 32 0 0,-9-1 17 0 0,0-1 0 0 0,1 0 1 0 0,9-3-1 0 0,-15 3-29 0 0,1 1 1 0 0,-1-1-1 0 0,1 1 1 0 0,-1 0-1 0 0,0-1 0 0 0,1 1 1 0 0,-1 0-1 0 0,1 0 1 0 0,-1 0-1 0 0,1 0 1 0 0,-1 0-1 0 0,0 0 0 0 0,1 1 1 0 0,-1-1-1 0 0,3 1 1 0 0,5 2 34 0 0,-4 0-12 0 0,6 3-44 0 0,2 3 1 0 0,0 1 32 0 0,-2 1-33 0 0,0 0-10 0 0,1 0 0 0 0,5 3 39 0 0,-15-12 1 0 0,10 18-1 0 0,-5-8-18 0 0,-5-10 32 0 0,-1 1 1 0 0,-1-2-46 0 0,0-1-5 0 0,0 1-1 0 0,0 0 1 0 0,1 0 0 0 0,-1-1 0 0 0,0 1 0 0 0,0 0-1 0 0,0-1 1 0 0,1 1 0 0 0,-1 0 0 0 0,0-1-1 0 0,1 1 1 0 0,-1 0 0 0 0,1-1 0 0 0,-1 1 0 0 0,1-1-1 0 0,-1 1 1 0 0,1 0 0 0 0,-1-1 0 0 0,2 1 0 0 0,9 5 7 0 0,3-3 1 0 0,2-4 32 0 0,7-2-6 0 0,-22 3-35 0 0,34-13 87 0 0,-28 10-55 0 0,-4 2-23 0 0,1 0 1 0 0,-1 0 0 0 0,1 0-1 0 0,-1 0 1 0 0,1 1-1 0 0,-1-1 1 0 0,1 1 0 0 0,4 0-1 0 0,-3 0 6 0 0,-5 0-6 0 0,23 3 25 0 0,-8-3-36 0 0,0 0 11 0 0,-1 1 42 0 0,-1 0 1 0 0,1-1-44 0 0,1 0-10 0 0,0-2 0 0 0,-12 2 5 0 0,0 0-1 0 0,-1 0 1 0 0,1-1-1 0 0,-1 0 0 0 0,1 1 1 0 0,-1-1-1 0 0,1 0 1 0 0,-1 0-1 0 0,0 0 1 0 0,1 0-1 0 0,1-2 0 0 0,8-4 79 0 0,15-3 200 0 0,-24 8-298 0 0,-2 1 26 0 0,1 0-1 0 0,0 0 1 0 0,0 0 0 0 0,-1 1-1 0 0,1-1 1 0 0,0 1-1 0 0,0-1 1 0 0,0 1-1 0 0,0-1 1 0 0,0 1 0 0 0,0 0-1 0 0,0 0 1 0 0,-1 0-1 0 0,4 1 1 0 0,0-1 32 0 0,5 1-33 0 0,3 1-10 0 0,7-2-5 0 0,-16-1 12 0 0,28 0 63 0 0,-17 1-59 0 0,-2 1 32 0 0,1 3-33 0 0,1 2-10 0 0,-1 0 0 0 0,-1 2 0 0 0,1-1 0 0 0,0-1 0 0 0,1-3 14 0 0,-2-2 50 0 0,-6-1-13 0 0,-2-1-34 0 0,13-2-8 0 0,-16 3 108 0 0,0 0-63 0 0,9 3-33 0 0,1 4 22 0 0,-2 5-33 0 0,0 0-10 0 0,-1 0 0 0 0,2-1 0 0 0,1-4 0 0 0,2-3 0 0 0,1-1 0 0 0,-1-2 0 0 0,1-3 0 0 0,0 1 0 0 0,0 0 0 0 0,-1 0 0 0 0,0 0 0 0 0,-1-1 0 0 0,0-1 0 0 0,1-2 0 0 0,26-13 60 0 0,-10 9 6 0 0,1-2-45 0 0,-15 7 22 0 0,-2-1-33 0 0,8 0-10 0 0,-2 3 0 0 0,-14 1 0 0 0,17-9 0 0 0,-15 6 0 0 0,0 0 8 0 0,-1-1 0 0 0,0 1-1 0 0,12-13 1 0 0,-1 3 89 0 0,-3 2-65 0 0,0 2 0 0 0,1 0 0 0 0,0 1 0 0 0,1 1 0 0 0,28-11 0 0 0,-29 13-32 0 0,-11 4 0 0 0,17 0 0 0 0,6 0 0 0 0,-15 2 0 0 0,-1-2 0 0 0,11-3 0 0 0,-1 0-1 0 0,-22 4 1 0 0,4-1 1 0 0,41-10 14 0 0,0 0 289 0 0,-32 9-249 0 0,1 0-34 0 0,1 0 22 0 0,-1 2-33 0 0,1 1-10 0 0,-1 4 0 0 0,-1-3 0 0 0,1-1 0 0 0,-11 1 0 0 0,16 2 0 0 0,-1 6 0 0 0,-4-5 0 0 0,0-3 0 0 0,1 2 0 0 0,1-2 0 0 0,-1 1 0 0 0,0-1 0 0 0,1 2 0 0 0,0-2 0 0 0,5 1-14 0 0,-17-2 18 0 0,16-6 76 0 0,11-2 1717 0 0,-19 7-1648 0 0,2-1-540 0 0,0 0 0 0 0,16-5 0 0 0,0 0-404 0 0,-25 7 795 0 0,8-4 0 0 0,-3 1 0 0 0,0 1 0 0 0,-6 1 0 0 0,1 0 0 0 0,-1 0 0 0 0,0 0 0 0 0,0-1 0 0 0,7-3 0 0 0,3 0 0 0 0,1 2 0 0 0,-1 0 0 0 0,1 0 0 0 0,-1-1 0 0 0,1 1 0 0 0,-1 0 0 0 0,0 2 0 0 0,1 1 0 0 0,-1 2 0 0 0,1-2 0 0 0,0-2 0 0 0,0-2 0 0 0,1 1 0 0 0,-4 1 15 0 0,18-6 218 0 0,-18 6-166 0 0,3 2-54 0 0,0 3-13 0 0,-1 1 0 0 0,0 1 0 0 0,1 0 0 0 0,-2 0 0 0 0,1-1 0 0 0,1-4 11 0 0,1 1 32 0 0,-1 2-33 0 0,0-1-10 0 0,0 2 0 0 0,-1-2 0 0 0,-12-2 0 0 0,21 0 0 0 0,-1-5 0 0 0,-12 4 5 0 0,10 0-12 0 0,22 2 63 0 0,-26-1-46 0 0,0 3-10 0 0,0 0 0 0 0,-1 1 0 0 0,-1 2 11 0 0,-1 0 32 0 0,1-1-33 0 0,0-2-10 0 0,-2 3 0 0 0,-2 3 0 0 0,2 1 0 0 0,1-1 0 0 0,-2 0 0 0 0,0-1 0 0 0,1 1 0 0 0,0 1 0 0 0,-1 2 0 0 0,0 1 0 0 0,0-2 0 0 0,1 0 0 0 0,0 0 0 0 0,0-1 0 0 0,0 1 0 0 0,1-2 0 0 0,0 0 0 0 0,-2-1 15 0 0,-6-6 54 0 0,5 2 5 0 0,-7-3-43 0 0,0 0 1 0 0,1 0-1 0 0,-1 0 1 0 0,0-1 0 0 0,1 1-1 0 0,-1-1 1 0 0,0 0 0 0 0,1 0-1 0 0,-1 0 1 0 0,1 0-1 0 0,-1-1 1 0 0,7-1 0 0 0,3 0 19 0 0,9-1-5 0 0,-17 3-28 0 0,13 2-14 0 0,-2 1-4 0 0,9 2 0 0 0,-15-2 0 0 0,2 0 0 0 0,18 6 0 0 0,30 10 0 0 0,-46-14 0 0 0,0 0 0 0 0,-3-1 11 0 0,-7-3 32 0 0,12 2-29 0 0,-12-3-22 0 0,19-5 90 0 0,-10 3-18 0 0,1 0-8 0 0,0 3-46 0 0,1 3-10 0 0,-1 0 0 0 0,-1-1 0 0 0,1-2 0 0 0,0-2 0 0 0,1 1 11 0 0,5 1 41 0 0,-18-1-50 0 0,17 6-3 0 0,-3-2 1 0 0,7 3 0 0 0,-3-3 0 0 0,-20-3 0 0 0,5 0 0 0 0,19-1 0 0 0,2-2 0 0 0,33-9 0 0 0,-33 6 0 0 0,30-3 0 0 0,-37 8 0 0 0,-14 1 0 0 0,-1 1 0 0 0,17 3-9 0 0,-15-3-20 0 0,35 16-5 0 0,-1-2 34 0 0,-27-12 0 0 0,3-2 0 0 0,-2 1 0 0 0,1-3 0 0 0,-1-3 0 0 0,0-1 0 0 0,1 1 0 0 0,1-3 0 0 0,-13 3 0 0 0,1 1 0 0 0,13-2 0 0 0,-3 3 0 0 0,0 2 0 0 0,8-2 0 0 0,-8 2 0 0 0,-8-1 0 0 0,8 0 0 0 0,0-3 0 0 0,18-2 0 0 0,-26 4 0 0 0,1 0 0 0 0,-1-1 0 0 0,1 0 0 0 0,9-4 0 0 0,15-7 0 0 0,16-4 18 0 0,1 3 0 0 0,94-15 1 0 0,-64 15-10 0 0,-69 12-9 0 0,12-2 0 0 0,0 1 0 0 0,23-1 0 0 0,-29 4 0 0 0,-1 0 0 0 0,0 1 0 0 0,1 1 0 0 0,-1-1 0 0 0,-1-2 0 0 0,1 0 0 0 0,-1 1 0 0 0,1-1 0 0 0,0 6 0 0 0,-10-4-8 0 0,0 0 0 0 0,0 0-1 0 0,0 1 1 0 0,0 0 0 0 0,0 0-1 0 0,-1 0 1 0 0,1 0 0 0 0,-1 1 0 0 0,6 4-1 0 0,9 9-50 0 0,-14-12 4 0 0,11 11 44 0 0,-13-13 10 0 0,4 2-67 0 0,2 0-20 0 0,-7-2 7 0 0,1-1-87 0 0,0 4-16 0 0,1 0-1 0 0,-1-1 1 0 0,0 1 0 0 0,-1 0 0 0 0,1 0 0 0 0,-1 0 0 0 0,0 1 0 0 0,1 9 0 0 0,-1 12-4475 0 0,-2-8-483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8:3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0,'0'0'3492'0'0,"1"2"-3336"0"0,4 1 58 0 0,0 1 0 0 0,0-1 0 0 0,0 0-1 0 0,0 0 1 0 0,0 0 0 0 0,11 3 0 0 0,7 4 497 0 0,-22-10-327 0 0,1 2-300 0 0,-1 0-30 0 0,1 1-1 0 0,-1-1 0 0 0,0 0 1 0 0,0 1-1 0 0,0-1 0 0 0,0 0 0 0 0,0 1 1 0 0,0-1-1 0 0,-1 1 0 0 0,1 0 1 0 0,-1-1-1 0 0,1 4 0 0 0,-3 34 1185 0 0,1-18-797 0 0,1-20-337 0 0,0 0-6 0 0,2 8-24 0 0,1 1 21 0 0,-2-10-77 0 0,0 1 0 0 0,0 0 0 0 0,0 0-1 0 0,-1 0 1 0 0,1 0 0 0 0,-1 0 0 0 0,1 0 0 0 0,-1 0 0 0 0,0 0 0 0 0,0 0 0 0 0,0 0 0 0 0,0 0 0 0 0,-1 4 0 0 0,-1 22 106 0 0,-3-19 4 0 0,3-5-106 0 0,-12 20 412 0 0,12-22-404 0 0,1 1 105 0 0,-1-1 29 0 0,-16 13 201 0 0,16-14 667 0 0,1 1-972 0 0,-2 9-37 0 0,2 4 20 0 0,3 0-33 0 0,3-2-10 0 0,-2 1 0 0 0,0-2 0 0 0,3-1 0 0 0,15 25 75 0 0,-19-32-62 0 0,8 15 27 0 0,-1 5 35 0 0,3 0-22 0 0,-8-11-53 0 0,-1 9 17 0 0,-1 1 20 0 0,-1-9-27 0 0,-2 30 2 0 0,1-31 87 0 0,-1 0 0 0 0,-1 0 0 0 0,-5 18 0 0 0,5-17-11 0 0,2-12-8 0 0,0 0 0 0 0,-1 8-53 0 0,0-5 16 0 0,0 7-33 0 0,0 0 1 0 0,1-7 32 0 0,0 8-33 0 0,-1 2-10 0 0,-8 46 0 0 0,5-31 0 0 0,-6 19 0 0 0,8-35 0 0 0,2 2 0 0 0,-1 4 0 0 0,2-14 0 0 0,6 17 0 0 0,-4-7 0 0 0,1 0 0 0 0,5 15 0 0 0,-8-25 0 0 0,0-1 0 0 0,1 1 0 0 0,5 8 0 0 0,3 6 0 0 0,-6-16 0 0 0,4 7 0 0 0,22 16 11 0 0,-27-24 32 0 0,28 23-33 0 0,-28-23-10 0 0,14 11 0 0 0,-6-8 0 0 0,-1-2 11 0 0,-6-2 32 0 0,6 3-33 0 0,1 4-10 0 0,-2 2 0 0 0,-4 1 0 0 0,-4-10 0 0 0,0 0 0 0 0,0 0 0 0 0,0 1 0 0 0,0-1 0 0 0,-1 0 0 0 0,1 1 0 0 0,-1-1 0 0 0,0 0 1 0 0,0 1-1 0 0,0-1 0 0 0,0 5 0 0 0,0 0 10 0 0,-1-3 33 0 0,-2 7-22 0 0,0-2 67 0 0,0-1-1 0 0,0 1 1 0 0,-9 12 0 0 0,-1 3 62 0 0,7-15-130 0 0,4-6-13 0 0,0 0-1 0 0,0 0 0 0 0,1 0 0 0 0,-1 1 1 0 0,1-1-1 0 0,-2 6 0 0 0,-2 6-6 0 0,0 0 0 0 0,-2 17 0 0 0,6-23 0 0 0,-10 39 0 0 0,9-42 0 0 0,-1 23 0 0 0,2-13 0 0 0,1 0 0 0 0,0-1 0 0 0,1 0 0 0 0,1 0 0 0 0,1 0 0 0 0,2 0 0 0 0,2 0 0 0 0,1-1 0 0 0,1-1 0 0 0,0-2 0 0 0,25 23 0 0 0,-22-24 0 0 0,-1 0 0 0 0,-1 4 0 0 0,-3 0 0 0 0,-3 1 0 0 0,-4 1 0 0 0,-2 6 0 0 0,0-17 0 0 0,0 0 0 0 0,-5 17 0 0 0,2-8 0 0 0,-6 4 0 0 0,-10 17 34 0 0,-6 12 50 0 0,6-12-20 0 0,14-22-54 0 0,1 1-10 0 0,3-1 0 0 0,3-1 0 0 0,1 0 0 0 0,1 1 0 0 0,2 2 0 0 0,3-2 0 0 0,1 1 0 0 0,-4-9 0 0 0,11 7 0 0 0,0 3 29 0 0,-10-11 0 0 0,10 7-23 0 0,-2-1-6 0 0,-1-1 0 0 0,-2 3 0 0 0,-4 3 0 0 0,-2 1 0 0 0,-3-11 0 0 0,-2 21 0 0 0,-1-11 0 0 0,-2 0 0 0 0,0-1 11 0 0,0 1 32 0 0,-1 0-33 0 0,0 0-10 0 0,1-1 0 0 0,2 0 0 0 0,3 0 0 0 0,2 1 0 0 0,2 1 0 0 0,2-1 0 0 0,0 0 0 0 0,-1 0 0 0 0,-3 0 0 0 0,-3-1 11 0 0,0 1 42 0 0,-5 10 13 0 0,4-22-57 0 0,0-1 116 0 0,0 0-53 0 0,-21 27 583 0 0,20-28-590 0 0,1 1-1 0 0,-10 12-18 0 0,0 3-28 0 0,-7 17-18 0 0,9-17 0 0 0,1 4 0 0 0,6-17 0 0 0,-8 20 0 0 0,-4 16 0 0 0,8-26 11 0 0,0-3 32 0 0,2 2-33 0 0,5 1-10 0 0,3 0 0 0 0,2-1 0 0 0,-1-3-12 0 0,-2-6-36 0 0,-1 0 34 0 0,2 3-62 0 0,0 0 1 0 0,0 0 0 0 0,4 14 0 0 0,-6-12-10 0 0,-1-1 0 0 0,0 0 0 0 0,-2 15 1 0 0,2-5 70 0 0,-2-13 14 0 0,-4 13 0 0 0,-1 1 0 0 0,4-16 0 0 0,0-1 0 0 0,1-1 0 0 0,0 0 0 0 0,-1 1 0 0 0,1-1 0 0 0,0 1 0 0 0,0 0 0 0 0,0-1 0 0 0,0 1 0 0 0,-1 3 0 0 0,-1 0 0 0 0,-7 18 0 0 0,8-19 0 0 0,-5 22-10 0 0,4 0-43 0 0,3-21 52 0 0,0 10 1 0 0,1-6-13 0 0,2 4 41 0 0,5 10-224 0 0,-3-7 185 0 0,-2 0-5 0 0,-2 8-102 0 0,-3-18 85 0 0,0 0-17 0 0,1 5-159 0 0,-1-1 1 0 0,0 0-1 0 0,-1 0 0 0 0,0 0 1 0 0,-8 18-1 0 0,8-22 11 0 0,2-5 158 0 0,-15 12-189 0 0,15-13 234 0 0,1 1-1 0 0,0-1 1 0 0,0 0-1 0 0,0 0 0 0 0,0 1 1 0 0,-1-1-1 0 0,1 0 1 0 0,0 0-1 0 0,0 1 0 0 0,0-1 1 0 0,-1 0-1 0 0,1 0 1 0 0,0 0-1 0 0,-1 1 1 0 0,1-1-1 0 0,0 0 0 0 0,0 0 1 0 0,-1 0-1 0 0,1 0 1 0 0,0 0-1 0 0,-1 0 1 0 0,1 1-1 0 0,0-1 0 0 0,-1 0 1 0 0,1 0-1 0 0,0 0 1 0 0,-1 0-1 0 0,1 0 1 0 0,0 0-1 0 0,-1 0 0 0 0,1 0 1 0 0,-1-1-1 0 0,1-5-1898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3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0,'0'0'488'0'0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3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344 117 3223 0 0,'17'-25'629'0'0,"25"-32"822"0"0,-27 39 3403 0 0,1 1 4247 0 0,-30 45-7513 0 0,1 5-1385 0 0,-50 115 259 0 0,-151 228-206 0 0,106-207-75 0 0,102-160-152 0 0,-9 17-1637 0 0,18-27 49 0 0,10-4-412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3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6911 0 0,'2'1'2550'0'0,"1"-1"-1408"0"0,1 0 1 0 0,0 1 0 0 0,0-1-1 0 0,-1-1 1 0 0,6 0 0 0 0,14 0 5362 0 0,-22 1-6462 0 0,0 0 1 0 0,0 1-1 0 0,0-1 1 0 0,0 0-1 0 0,-1 1 0 0 0,1-1 1 0 0,0 1-1 0 0,0-1 1 0 0,-1 1-1 0 0,1 0 1 0 0,-1-1-1 0 0,1 1 0 0 0,0 0 1 0 0,-1-1-1 0 0,1 1 1 0 0,-1 0-1 0 0,1 0 1 0 0,-1 0-1 0 0,0-1 0 0 0,1 1 1 0 0,-1 0-1 0 0,0 0 1 0 0,1 1-1 0 0,4 21 304 0 0,-4-17-279 0 0,-1 1 1 0 0,0-1-1 0 0,0 1 0 0 0,0-1 1 0 0,-1 1-1 0 0,0-1 0 0 0,-3 11 1 0 0,-2 1-622 0 0,-10 21 1 0 0,4-12-2934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3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225 110 1375 0 0,'7'-7'16160'0'0,"-10"7"-15966"0"0,0 1 0 0 0,0 1 0 0 0,1-1 0 0 0,-1 0 0 0 0,0 1 0 0 0,1-1 0 0 0,-1 1 0 0 0,1 0 0 0 0,-1 0 0 0 0,1 0-1 0 0,0 0 1 0 0,-4 5 0 0 0,-4 2 155 0 0,-10 8-297 0 0,1 1 0 0 0,1 1 0 0 0,0 1 1 0 0,2 0-1 0 0,0 1 0 0 0,1 1 0 0 0,1 0 1 0 0,1 1-1 0 0,-14 35 0 0 0,25-52-51 0 0,1-1-1 0 0,-1 0 0 0 0,1 1 1 0 0,0-1-1 0 0,0 1 0 0 0,1-1 1 0 0,-1 1-1 0 0,1 0 1 0 0,0-1-1 0 0,1 1 0 0 0,1 9 1 0 0,-1-12 23 0 0,0 0 1 0 0,0-1 0 0 0,0 1 0 0 0,1 0-1 0 0,-1-1 1 0 0,1 1 0 0 0,-1-1 0 0 0,1 1-1 0 0,0-1 1 0 0,0 0 0 0 0,0 1 0 0 0,0-1 0 0 0,0 0-1 0 0,1 0 1 0 0,-1-1 0 0 0,1 1 0 0 0,-1 0-1 0 0,1-1 1 0 0,-1 0 0 0 0,1 1 0 0 0,0-1-1 0 0,0 0 1 0 0,5 1 0 0 0,0-1 100 0 0,0 0 1 0 0,-1 0-1 0 0,1-1 0 0 0,0 0 1 0 0,0-1-1 0 0,0 0 0 0 0,0 0 1 0 0,0 0-1 0 0,0-1 0 0 0,13-5 1 0 0,2-2 111 0 0,1-1 0 0 0,22-14 0 0 0,-23 11-176 0 0,0-1 0 0 0,-1-1 0 0 0,-1-1 0 0 0,-1-1 0 0 0,0-1 0 0 0,-1 0 0 0 0,-1-2 0 0 0,-1 0 0 0 0,22-33 0 0 0,-35 47-58 0 0,-1 0-1 0 0,0 0 1 0 0,0 0 0 0 0,0-1 0 0 0,-1 1 0 0 0,0-1 0 0 0,0 0-1 0 0,-1 1 1 0 0,0-1 0 0 0,0 0 0 0 0,0 0 0 0 0,-1-12 0 0 0,-1 14-42 0 0,0-1 0 0 0,0 0 0 0 0,-1 1 0 0 0,1-1 0 0 0,-1 1 0 0 0,0 0 0 0 0,-1-1 0 0 0,1 1 0 0 0,-1 0 0 0 0,0 1 0 0 0,0-1 0 0 0,-1 0 0 0 0,1 1 0 0 0,-1 0 0 0 0,-8-8 0 0 0,5 6-100 0 0,0 0-1 0 0,-1 0 1 0 0,0 0 0 0 0,0 1-1 0 0,0 0 1 0 0,-1 1 0 0 0,1 0-1 0 0,-1 0 1 0 0,0 1 0 0 0,0 0-1 0 0,0 1 1 0 0,-1 0 0 0 0,1 0-1 0 0,-1 1 1 0 0,-16-1 0 0 0,17 2-285 0 0,7 0-51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3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56 13823 0 0,'21'-16'427'0'0,"-6"4"229"0"0,26-15 7045 0 0,-42 28-7308 0 0,-28 17 75 0 0,-1 0-1 0 0,-1-2 0 0 0,-42 16 0 0 0,47-20-377 0 0,-9 3-318 0 0,0-2-1 0 0,-1-1 1 0 0,0-1-1 0 0,-1-3 1 0 0,0 0-1 0 0,0-3 1 0 0,0-1 0 0 0,-39-1-1 0 0,35-3-117 0 0,17 0-108 0 0,-32-3 0 0 0,50 2 291 0 0,-1 0-1 0 0,1 0 1 0 0,0-1-1 0 0,-1 1 1 0 0,1-2-1 0 0,0 1 1 0 0,0-1-1 0 0,0 0 0 0 0,-9-6 1 0 0,15 9 133 0 0,0 0 10 0 0,0 0 1 0 0,-1 0-1 0 0,1-1 0 0 0,0 1 0 0 0,0 0 1 0 0,-1 0-1 0 0,1 0 0 0 0,0-1 0 0 0,0 1 1 0 0,-1 0-1 0 0,1 0 0 0 0,0 0 1 0 0,0-1-1 0 0,0 1 0 0 0,0 0 0 0 0,-1 0 1 0 0,1-1-1 0 0,0 1 0 0 0,0 0 1 0 0,0-1-1 0 0,0 1 0 0 0,0 0 0 0 0,0 0 1 0 0,0-1-1 0 0,0 1 0 0 0,0-1 20 0 0,0 1 1 0 0,1 0-1 0 0,-1 0 0 0 0,0 0 0 0 0,1-1 0 0 0,-1 1 0 0 0,0 0 1 0 0,1 0-1 0 0,-1 0 0 0 0,0 0 0 0 0,1 0 0 0 0,-1 0 1 0 0,0 0-1 0 0,1 0 0 0 0,-1 0 0 0 0,1 0 0 0 0,-1 0 1 0 0,0 0-1 0 0,1 0 0 0 0,-1 0 0 0 0,0 0 0 0 0,1 0 0 0 0,-1 0 1 0 0,0 0-1 0 0,1 0 0 0 0,-1 1 0 0 0,0-1 0 0 0,1 0 1 0 0,-1 0-1 0 0,0 0 0 0 0,1 1 0 0 0,-1-1 0 0 0,0 0 0 0 0,0 0 1 0 0,1 1-1 0 0,-1-1 0 0 0,0 0 0 0 0,0 1 0 0 0,1-1 1 0 0,-1 0-1 0 0,0 1 0 0 0,0-1 0 0 0,0 0 0 0 0,0 1 0 0 0,0-1 1 0 0,1 0-1 0 0,-1 1 0 0 0,0-1 0 0 0,0 1 0 0 0,0-1 3 0 0,1 4 41 0 0,0 0 1 0 0,0-1-1 0 0,0 1 0 0 0,-1 0 0 0 0,0 0 1 0 0,1 0-1 0 0,-1 0 0 0 0,0 0 0 0 0,-1 0 0 0 0,1-1 1 0 0,-1 1-1 0 0,-2 7 0 0 0,-1 5 119 0 0,-12 24-1 0 0,11-30-130 0 0,0 0-1 0 0,-1-1 1 0 0,-7 10-1 0 0,5-9-20 0 0,2 0 1 0 0,-8 13-1 0 0,-3 12 3 0 0,-14 33 56 0 0,27-58-61 0 0,0 0-1 0 0,1 1 1 0 0,1-1 0 0 0,-3 21 0 0 0,5-19-9 0 0,5 0 0 0 0,-4-10-5 0 0,1 0-1 0 0,0 0 1 0 0,0-1-1 0 0,-1 1 1 0 0,1 0-1 0 0,1-1 1 0 0,-1 0-1 0 0,0 0 1 0 0,0 1-1 0 0,0-1 1 0 0,1 0-1 0 0,-1-1 1 0 0,0 1-1 0 0,1 0 1 0 0,-1-1-1 0 0,1 1 1 0 0,-1-1 0 0 0,1 0-1 0 0,-1 0 1 0 0,5 0-1 0 0,7-1-45 0 0,0 0-1 0 0,21-6 1 0 0,-22 5 40 0 0,68-17 11 0 0,-50 10 0 0 0,0 2 0 0 0,32-3 0 0 0,-43 9 57 0 0,-1 1 0 0 0,1 0 0 0 0,0 2 0 0 0,-1 0 0 0 0,0 1 0 0 0,23 7-1 0 0,-29-6 132 0 0,-1 0-1 0 0,0 0 0 0 0,0 2 0 0 0,0-1 0 0 0,0 2 0 0 0,-1-1 0 0 0,0 2 0 0 0,-1-1 0 0 0,1 1 0 0 0,10 12 0 0 0,-15-14-8 0 0,-1 1-1 0 0,0 0 1 0 0,5 7-1 0 0,-8-11-112 0 0,-1 0-1 0 0,1 0 0 0 0,-1 1 1 0 0,0-1-1 0 0,1 0 1 0 0,-1 0-1 0 0,-1 1 0 0 0,1-1 1 0 0,0 6-1 0 0,-1-7-36 0 0,0 0-1 0 0,-1 0 1 0 0,1 0-1 0 0,-1 0 1 0 0,1-1-1 0 0,-1 1 1 0 0,0 0 0 0 0,0 0-1 0 0,1 0 1 0 0,-1-1-1 0 0,-1 1 1 0 0,1-1-1 0 0,0 1 1 0 0,0-1 0 0 0,-2 3-1 0 0,-24 18 110 0 0,22-18-92 0 0,-18 10-16 0 0,-1 0-1 0 0,0-1 0 0 0,0-2 0 0 0,-35 12 0 0 0,-3 2 0 0 0,-105 46 163 0 0,164-68-192 0 0,1-3 0 0 0,1 1 0 0 0,0-1 0 0 0,-1 1 0 0 0,1-1 0 0 0,-1 1 0 0 0,1-1 0 0 0,-1 0 0 0 0,1 0 0 0 0,-1 0 0 0 0,1 0 0 0 0,-1 0 0 0 0,-1 0 0 0 0,-7 0 11 0 0,8 0 5 0 0,-7 9-4489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4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90 5063 0 0,'9'-9'360'0'0,"0"0"-1"0"0,12-17 1 0 0,0-5 3332 0 0,-20 29-2211 0 0,21-11 8890 0 0,-24 36-9797 0 0,-5 7-435 0 0,-1-1 0 0 0,-1 0-1 0 0,-25 54 1 0 0,27-67-96 0 0,-93 207 141 0 0,-19-9-19 0 0,83-148-248 0 0,34-61 66 0 0,1-3-164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4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19 15263 0 0,'0'0'1379'0'0,"0"-1"-1136"0"0,12-16 5923 0 0,-14 19-5931 0 0,-10 11-93 0 0,1-1 0 0 0,0 1 0 0 0,-11 18 0 0 0,18-25-339 0 0,1 0 1 0 0,-1 1-1 0 0,1-1 0 0 0,0 1 1 0 0,1 0-1 0 0,0 0 1 0 0,0 0-1 0 0,0 0 0 0 0,1 0 1 0 0,-1 11-1 0 0,17-13-6555 0 0,0-4 308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3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63 7831 0 0,'0'0'356'0'0,"2"-1"-6"0"0,0-1-286 0 0,5-6 4 0 0,2-6 200 0 0,0 3 4391 0 0,16-16 1999 0 0,-25 33-6596 0 0,-1-1-1 0 0,0 0 1 0 0,0 1 0 0 0,0-1 0 0 0,-1 0 0 0 0,0 0-1 0 0,0 1 1 0 0,0-1 0 0 0,0-1 0 0 0,-1 1-1 0 0,-6 8 1 0 0,-4 4-44 0 0,-25 25 0 0 0,36-40 4 0 0,-138 125 63 0 0,33-33-44 0 0,81-70-4 0 0,2 2 0 0 0,-21 28 0 0 0,36-42 45 0 0,1 1 1 0 0,0 0-1 0 0,1 0 0 0 0,0 0 1 0 0,1 0-1 0 0,1 1 0 0 0,-5 19 1 0 0,8-23-30 0 0,0 0 0 0 0,1 1 1 0 0,0-1-1 0 0,0 1 0 0 0,1 0 1 0 0,1-1-1 0 0,0 1 0 0 0,0-1 1 0 0,1 1-1 0 0,6 18 0 0 0,-5-18-133 0 0,2 0-1 0 0,-1 0 1 0 0,1-1-1 0 0,1 1 1 0 0,0-1 0 0 0,1 0-1 0 0,0-1 1 0 0,0 0-1 0 0,1 0 1 0 0,0 0-1 0 0,13 10 1 0 0,-7-12-1868 0 0,1-4-5195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46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459 272 13903 0 0,'148'-130'1973'0'0,"-92"67"1406"0"0,-54 61-3227 0 0,-1-1 0 0 0,1 1 0 0 0,0 0 0 0 0,-1-1 0 0 0,1 0 0 0 0,-1 1 0 0 0,0-1 0 0 0,0 0 0 0 0,0 1 0 0 0,0-1 0 0 0,-1 0 0 0 0,1 0 0 0 0,0-5-1 0 0,-1 6-104 0 0,-1 1-1 0 0,1-1 0 0 0,0 1 1 0 0,-1-1-1 0 0,1 1 0 0 0,-1-1 0 0 0,1 1 1 0 0,-1 0-1 0 0,0-1 0 0 0,1 1 0 0 0,-1 0 1 0 0,0-1-1 0 0,0 1 0 0 0,0 0 0 0 0,0 0 1 0 0,0 0-1 0 0,0 0 0 0 0,-1 0 0 0 0,1 0 1 0 0,0 0-1 0 0,0 0 0 0 0,-1 0 1 0 0,1 1-1 0 0,0-1 0 0 0,-1 1 0 0 0,1-1 1 0 0,-2 0-1 0 0,-2 0-39 0 0,0 0 1 0 0,1 0 0 0 0,-1 0-1 0 0,0 1 1 0 0,0 0-1 0 0,0 0 1 0 0,0 0-1 0 0,1 0 1 0 0,-7 2 0 0 0,-44 12 19 0 0,38-9-25 0 0,-12 4-2 0 0,-36 18 0 0 0,31-12-13 0 0,-149 68-119 0 0,2 7-230 0 0,181-90 362 0 0,0 0-1 0 0,0 0 0 0 0,0 0 0 0 0,0 0 1 0 0,0 0-1 0 0,0 0 0 0 0,0 0 0 0 0,0 0 1 0 0,-1 0-1 0 0,1 0 0 0 0,0 0 0 0 0,0 0 0 0 0,0 1 1 0 0,0-1-1 0 0,0 0 0 0 0,0 0 0 0 0,0 0 1 0 0,0 0-1 0 0,0 0 0 0 0,0 0 0 0 0,0 0 0 0 0,0 0 1 0 0,0 0-1 0 0,0 0 0 0 0,0 0 0 0 0,0 0 1 0 0,0 1-1 0 0,0-1 0 0 0,0 0 0 0 0,0 0 0 0 0,0 0 1 0 0,0 0-1 0 0,0 0 0 0 0,0 0 0 0 0,0 0 1 0 0,0 0-1 0 0,0 0 0 0 0,0 0 0 0 0,0 1 0 0 0,0-1 1 0 0,0 0-1 0 0,0 0 0 0 0,0 0 0 0 0,0 0 1 0 0,0 0-1 0 0,0 0 0 0 0,0 0 0 0 0,0 0 1 0 0,0 0-1 0 0,0 0 0 0 0,0 0 0 0 0,0 0 0 0 0,0 1 1 0 0,0-1-1 0 0,2 3-3 0 0,0 0 0 0 0,0 0 0 0 0,1 0 0 0 0,-1 0-1 0 0,1 0 1 0 0,-1 0 0 0 0,1-1 0 0 0,0 1 0 0 0,0-1 0 0 0,0 0 0 0 0,0 1 0 0 0,0-2 0 0 0,7 4 0 0 0,3 1-21 0 0,2-1 0 0 0,18 4 0 0 0,12 3 2 0 0,9 6 23 0 0,-23-8 0 0 0,57 25 0 0 0,-82-32 0 0 0,0 0 0 0 0,-1 1 0 0 0,1 0 0 0 0,-1 0 0 0 0,0 0 0 0 0,0 1 0 0 0,-1 0 0 0 0,1-1 0 0 0,-1 2 0 0 0,7 9 0 0 0,-4 2 0 0 0,-4-12 8 0 0,-1 1 13 0 0,0 20 4 0 0,-1-20-18 0 0,-4 22-4 0 0,2-20-8 0 0,-1-1 1 0 0,0 1-1 0 0,0-1 0 0 0,-1 0 0 0 0,0 1 0 0 0,0-2 0 0 0,-1 1 1 0 0,0 0-1 0 0,0-1 0 0 0,-1 1 0 0 0,1-1 0 0 0,-2-1 0 0 0,1 1 1 0 0,0-1-1 0 0,-1 1 0 0 0,0-2 0 0 0,0 1 0 0 0,-1-1 0 0 0,1 0 1 0 0,-8 4-1 0 0,-3 0-122 0 0,-1 0 0 0 0,1-2 0 0 0,-1 0 0 0 0,0 0 0 0 0,-1-2 0 0 0,1-1 0 0 0,-1 0-1 0 0,0-1 1 0 0,0-1 0 0 0,1 0 0 0 0,-1-2 0 0 0,0 0 0 0 0,-34-7 0 0 0,49 6 89 0 0,-1 1 0 0 0,0-1 0 0 0,0 0 0 0 0,-4-2 0 0 0,0-4 20 0 0,8 5 17 0 0,1 1 0 0 0,-1 0-1 0 0,0-1 1 0 0,1 1 0 0 0,-1-1-1 0 0,1 1 1 0 0,-1-1 0 0 0,1 1-1 0 0,0 0 1 0 0,0-1 0 0 0,1 1-1 0 0,-1-1 1 0 0,0 1 0 0 0,1-1-1 0 0,-1 1 1 0 0,1-1 0 0 0,0 1-1 0 0,0 0 1 0 0,0-1 0 0 0,0 1 0 0 0,0 0-1 0 0,1 0 1 0 0,1-3 0 0 0,5-6-12 0 0,1-1 0 0 0,18-18 0 0 0,-20 24 11 0 0,12-12 95 0 0,0 0 1 0 0,1 2-1 0 0,1 1 0 0 0,28-16 1 0 0,95-44 630 0 0,-87 47-588 0 0,-47 22-73 0 0,0-1-1 0 0,-1 0 1 0 0,0 0 0 0 0,0-1-1 0 0,0 0 1 0 0,-1-1 0 0 0,-1 0-1 0 0,9-12 1 0 0,-5 7-42 0 0,-2 2-119 0 0,-1-1 1 0 0,-1 0-1 0 0,0-1 0 0 0,0 1 0 0 0,-2-1 1 0 0,1 0-1 0 0,-2-1 0 0 0,6-27 0 0 0,-10 41-224 0 0,1-15 117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4:4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66 11055 0 0,'27'-16'559'0'0,"-16"9"-399"0"0,0 1 1 0 0,1 0-1 0 0,22-8 0 0 0,-33 14-167 0 0,33-9 1798 0 0,-2 2 4379 0 0,-30 7-5414 0 0,-3 2-562 0 0,-1 5-112 0 0,-1 0-1 0 0,0-1 0 0 0,0 0 1 0 0,-1 1-1 0 0,1-1 1 0 0,-1 0-1 0 0,-1-1 1 0 0,1 1-1 0 0,-1-1 1 0 0,-6 6-1 0 0,-10 8 145 0 0,-27 19 0 0 0,18-17-199 0 0,-2 0 0 0 0,1-3 0 0 0,-67 29 0 0 0,80-40-78 0 0,0-1 0 0 0,0-1 0 0 0,-1-1 1 0 0,0-1-1 0 0,-25 2 0 0 0,34-4 22 0 0,-1-1-1 0 0,0-1 1 0 0,0 1 0 0 0,0-2 0 0 0,0 0 0 0 0,0 0-1 0 0,1-1 1 0 0,-1 0 0 0 0,1 0 0 0 0,-17-10-1 0 0,20 9-58 0 0,1 0 0 0 0,-1-1-1 0 0,1-1 1 0 0,0 1-1 0 0,0-1 1 0 0,0 0-1 0 0,1 0 1 0 0,0 0-1 0 0,0-1 1 0 0,-6-12-1 0 0,11 18-48 0 0,8 9-38 0 0,-6-7 179 0 0,-1 1-1 0 0,1 0 1 0 0,-1-1-1 0 0,0 1 1 0 0,1 0-1 0 0,-1 0 1 0 0,0 0-1 0 0,0 0 0 0 0,-1 0 1 0 0,1 1-1 0 0,0-1 1 0 0,-1 0-1 0 0,1 0 1 0 0,-1 0-1 0 0,1 3 1 0 0,-1-1 12 0 0,0 1 0 0 0,-1-1 0 0 0,1 0-1 0 0,-1 1 1 0 0,0-1 0 0 0,0 0 0 0 0,-2 6 0 0 0,-4 4 43 0 0,0 0-1 0 0,0 0 0 0 0,-13 17 1 0 0,17-26-52 0 0,-22 31 164 0 0,-1-2 0 0 0,-44 47-1 0 0,65-76-170 0 0,3-3 0 0 0,-1 1 0 0 0,1-1 0 0 0,-1 1 0 0 0,1 0 0 0 0,0 0 0 0 0,0 0 0 0 0,0 0 0 0 0,1 0 0 0 0,-1 0 0 0 0,1 0 0 0 0,-1 1 0 0 0,1-1 0 0 0,-1 4 0 0 0,1 4 0 0 0,3-1 0 0 0,5 1 0 0 0,-3-8 0 0 0,0 0 0 0 0,1 0 0 0 0,-1-1 0 0 0,0 1 0 0 0,1-1 0 0 0,-1 0 0 0 0,1-1 0 0 0,0 1 0 0 0,-1-1 0 0 0,1 0 0 0 0,0 0 0 0 0,0 0 0 0 0,9 0 0 0 0,6-1 0 0 0,1-1 0 0 0,21-3 0 0 0,-20 1 0 0 0,70-8 0 0 0,80-7 0 0 0,-166 18 6 0 0,25-2-17 0 0,46 4 0 0 0,-67-1 37 0 0,0 1 1 0 0,0 0 0 0 0,0 0-1 0 0,0 1 1 0 0,0 0 0 0 0,0 1 0 0 0,-1 0-1 0 0,14 8 1 0 0,-21-11-6 0 0,0 0-1 0 0,0 1 1 0 0,0-1-1 0 0,0 0 1 0 0,-1 1-1 0 0,1 0 1 0 0,0-1-1 0 0,-1 1 1 0 0,1 0-1 0 0,-1 0 1 0 0,0 0 0 0 0,0 0-1 0 0,1 0 1 0 0,-1 0-1 0 0,-1 0 1 0 0,1 1-1 0 0,1 3 1 0 0,-1-3 5 0 0,-1 0 0 0 0,0 0 1 0 0,0 0-1 0 0,0 1 0 0 0,-1-1 1 0 0,1 0-1 0 0,-1 0 1 0 0,0 0-1 0 0,1 0 0 0 0,-1 0 1 0 0,0 0-1 0 0,-2 2 0 0 0,-1 3 42 0 0,-1 0-1 0 0,0-1 1 0 0,0 0 0 0 0,0 0-1 0 0,-1 0 1 0 0,0-1-1 0 0,0 0 1 0 0,-12 9-1 0 0,-21 14 94 0 0,-2-1 1 0 0,0-2-1 0 0,-76 34 0 0 0,100-53-178 0 0,-50 18 103 0 0,61-23-107 0 0,0 0 1 0 0,0-1-1 0 0,0 0 1 0 0,0 0-1 0 0,-1 0 1 0 0,1-1-1 0 0,0 0 1 0 0,-10-2-1 0 0,14 2-115 0 0,2-1-703 0 0,0 0 364 0 0,0-1-1 0 0,0 1 1 0 0,0 0-1 0 0,0-1 1 0 0,0 1-1 0 0,0 0 1 0 0,0-1-1 0 0,1 1 1 0 0,-1 0-1 0 0,1-1 1 0 0,-1 1-1 0 0,1 0 1 0 0,1-2 0 0 0,6-8-6447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9:3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42 171 1375 0 0,'0'0'3074'0'0,"-2"-1"-2886"0"0,2 1-189 0 0,-1-1 1 0 0,1 1-1 0 0,0 0 1 0 0,-1 0-1 0 0,1 0 1 0 0,-1-1-1 0 0,1 1 1 0 0,-1 0-1 0 0,1 0 1 0 0,-1 0-1 0 0,1 0 1 0 0,-1 0-1 0 0,1 0 1 0 0,-1 0-1 0 0,1 0 1 0 0,-1 0-1 0 0,1 0 1 0 0,-1 0-1 0 0,1 0 0 0 0,-1 1 1 0 0,-10 10 1007 0 0,5-3-1272 0 0,-3 10 7919 0 0,6-12-6781 0 0,3-4-10 0 0,10 3-755 0 0,-6-2-87 0 0,1-1 29 0 0,-1 0 0 0 0,1-1 0 0 0,0 1 0 0 0,0-1 0 0 0,-1 0 0 0 0,1-1 0 0 0,0 1 0 0 0,8-1 0 0 0,44-5 1015 0 0,-20 1-372 0 0,-13 3-263 0 0,1 1 0 0 0,-1 1-1 0 0,0 0 1 0 0,0 2 0 0 0,0 1-1 0 0,42 13 1 0 0,-54-13-326 0 0,144 43 1450 0 0,-133-42-1163 0 0,1-1 0 0 0,-1-1 0 0 0,1-1 0 0 0,44-2 0 0 0,-37-3-141 0 0,-1 2 0 0 0,1 1-1 0 0,34 5 1 0 0,-53-4-267 0 0,-1 2 0 0 0,1 0 0 0 0,-1 0 0 0 0,1 1 0 0 0,-1 0 0 0 0,0 1 0 0 0,0 0 0 0 0,-1 1 0 0 0,1 0 0 0 0,-1 1 0 0 0,9 7 0 0 0,-18-13-35 0 0,0 1-1 0 0,1-1 1 0 0,-1 0 0 0 0,1 0-1 0 0,-1 0 1 0 0,1 0 0 0 0,-1 0-1 0 0,1-1 1 0 0,0 1 0 0 0,-1 0-1 0 0,1-1 1 0 0,0 1 0 0 0,-1-1-1 0 0,3 0 1 0 0,-2 0 18 0 0,-1 0 0 0 0,0 0 0 0 0,0-1 0 0 0,1 1 0 0 0,-1 0 0 0 0,0-1 0 0 0,0 1 0 0 0,0-1 0 0 0,1 0 0 0 0,-1 1 0 0 0,0-1 0 0 0,0 0 0 0 0,0 0 0 0 0,0 0 0 0 0,0 0 0 0 0,0 0 0 0 0,0 0 0 0 0,-1 0 0 0 0,2-2 0 0 0,5-7-116 0 0,-1 0 0 0 0,-1 0 0 0 0,0 0 0 0 0,0-1 0 0 0,5-19 0 0 0,11-60-499 0 0,-15 62 455 0 0,18-89-1947 0 0,-12 61 202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9:3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4431 0 0,'0'0'200'0'0,"2"-1"-8"0"0,5-7-152 0 0,-4 6 277 0 0,-1 1 0 0 0,1-1 0 0 0,-1-1 0 0 0,0 1 0 0 0,0 0 0 0 0,0 0 0 0 0,0-1 0 0 0,0 0 0 0 0,5-9 8896 0 0,-4 13-9129 0 0,7 1-62 0 0,-4-1 26 0 0,84 15 2090 0 0,-70-12-1864 0 0,81 24 1442 0 0,-70-20-1497 0 0,-15-4-100 0 0,25 4 1 0 0,-15-5-95 0 0,-12 0-4 0 0,1-2 0 0 0,-1 0 0 0 0,1 0 0 0 0,25-4 0 0 0,9-7 70 0 0,-1-3 0 0 0,67-26 0 0 0,-62 21-87 0 0,-22 4-133 0 0,-25 10-498 0 0,1 1-1 0 0,-1 0 1 0 0,1 0-1 0 0,0 1 0 0 0,12-3 1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0:1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34 4607 0 0,'-2'-19'408'0'0,"5"4"-328"0"0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0:2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2303 0 0,'0'0'3488'0'0,"-11"8"-2312"0"0,-2-12-5512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0:2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2303 0 0,'-1'2'167'0'0,"-6"9"1562"0"0,0 0 0 0 0,-1-1-1 0 0,-11 13 1 0 0,-3 4 932 0 0,14-18-2307 0 0,5-7-256 0 0,1 1 1 0 0,0-1-1 0 0,0 1 0 0 0,0-1 1 0 0,1 1-1 0 0,-1 0 1 0 0,0 0-1 0 0,1 0 0 0 0,0 0 1 0 0,0 0-1 0 0,0 0 0 0 0,0 0 1 0 0,0 0-1 0 0,1 1 1 0 0,-1 3-1 0 0,0 7-35 0 0,1 1-53 0 0,0-12-35 0 0,1-1 1 0 0,-1 0-1 0 0,1 0 0 0 0,0 0 0 0 0,0 0 0 0 0,-1 1 0 0 0,1-1 0 0 0,0 0 0 0 0,1 0 1 0 0,-1 0-1 0 0,0-1 0 0 0,1 1 0 0 0,-1 0 0 0 0,1 0 0 0 0,-1-1 0 0 0,1 1 1 0 0,0-1-1 0 0,0 1 0 0 0,0-1 0 0 0,-1 0 0 0 0,1 0 0 0 0,3 1 0 0 0,0 0-19 0 0,0-1 0 0 0,0 0 0 0 0,1 0 0 0 0,-1 0 0 0 0,0-1 0 0 0,0 0 0 0 0,0 0 0 0 0,1 0 0 0 0,-1 0 0 0 0,0-1 0 0 0,0 0 0 0 0,6-2 0 0 0,100-16 124 0 0,-78 14-16 0 0,-17 1-64 0 0,9-2 0 0 0,-19 6 0 0 0,0 1 0 0 0,13 1 0 0 0,-15 0-117 0 0,1-1 0 0 0,-1 1-1 0 0,0 0 1 0 0,-1 0 0 0 0,1 1-1 0 0,0-1 1 0 0,5 6 0 0 0,7 5-4225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0:2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45 3679 0 0,'0'0'284'0'0,"-2"2"-186"0"0,-20 31 5951 0 0,21-32-5644 0 0,0 0 0 0 0,0 0-1 0 0,0 1 1 0 0,0-1 0 0 0,0 0 0 0 0,0 1-1 0 0,1-1 1 0 0,-1 1 0 0 0,0-1 0 0 0,1 1-1 0 0,-1 1 1 0 0,0 1-725 0 0,-2 4 513 0 0,1-4-127 0 0,1 0 0 0 0,-1 0 0 0 0,1 1 0 0 0,0-1-1 0 0,1 0 1 0 0,-1 1 0 0 0,1-1 0 0 0,0 1 0 0 0,0-1 0 0 0,1 9 0 0 0,1 9 11 0 0,0-19-75 0 0,0 0 13 0 0,-1-1 340 0 0,1-1-240 0 0,7 4 33 0 0,12 3 136 0 0,23 1-19 0 0,-35-8-237 0 0,0 0 0 0 0,-1-1-1 0 0,1 0 1 0 0,0 0 0 0 0,0-1 0 0 0,-1 0 0 0 0,16-5 0 0 0,59-23 505 0 0,-58 18-264 0 0,37-9-1 0 0,110-13-988 0 0,-166 33 530 0 0,0-2-1 0 0,1 1 0 0 0,-1-1 1 0 0,0 0-1 0 0,0 0 0 0 0,0-1 1 0 0,0 0-1 0 0,10-6 0 0 0,-8 3-107 0 0,0-1-1 0 0,-1 1 1 0 0,1-2 0 0 0,11-14-1 0 0,11-12-549 0 0,-21 22 592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0:2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39 3679 0 0,'0'3'167'0'0,"-1"4"-75"0"0,0-1-75 0 0,1 0 0 0 0,-2-1 0 0 0,1 1 0 0 0,0-1 0 0 0,-4 7-1 0 0,-7 11 5519 0 0,8-57-5118 0 0,3 28-418 0 0,0 0-1 0 0,0 0 1 0 0,1 0 0 0 0,0 0-1 0 0,0-1 1 0 0,0 1 0 0 0,1 0 0 0 0,0 0-1 0 0,0 0 1 0 0,2-8 0 0 0,-2 12-138 0 0,0 4-892 0 0,1 1 1083 0 0,0 1 1 0 0,0-1-1 0 0,-1 1 0 0 0,0-1 0 0 0,1 1 0 0 0,-1 0 0 0 0,-1 0 0 0 0,1 0 0 0 0,0 0 0 0 0,-1 5 0 0 0,0 3 1198 0 0,-3 24-1 0 0,3-33-717 0 0,-2 11 2823 0 0,4-12-3287 0 0,9 5-55 0 0,1 4-13 0 0,17 13 0 0 0,-5-1 0 0 0,-9-11 0 0 0,0-2 0 0 0,3-2 0 0 0,-9-5 48 0 0,0 0 0 0 0,0-1 0 0 0,1 0 1 0 0,17 1-1 0 0,-19-2 41 0 0,0 0-12 0 0,0 0 1 0 0,-1-1 0 0 0,1 0 0 0 0,0-1 0 0 0,0 0 0 0 0,-1 0-1 0 0,15-4 1 0 0,-17 3-32 0 0,1 1 1 0 0,-1 0-1 0 0,0 0 0 0 0,1 0 0 0 0,5 1 0 0 0,7-2 45 0 0,-12 2-41 0 0,1 0 0 0 0,-1 0-1 0 0,1 0 1 0 0,-1 1-1 0 0,8 1 1 0 0,-11-1-44 0 0,0-1 1 0 0,-1 0 0 0 0,1 0 0 0 0,0 1 0 0 0,0-1 0 0 0,-1 1 1 0 0,1 0-1 0 0,0 0 0 0 0,-1 0 0 0 0,4 1 0 0 0,-1 1-6 0 0,7 2 16 0 0,-1 0 0 0 0,1 1 0 0 0,-2 0-1 0 0,1 0 1 0 0,-1 2 0 0 0,16 12 0 0 0,11 20 4 0 0,-37-39-16 0 0,1 0 0 0 0,0 0 0 0 0,0 0 1 0 0,0 0-1 0 0,1 0 0 0 0,-1 0 0 0 0,0 0 0 0 0,0-1 0 0 0,0 1 0 0 0,1 0 1 0 0,-1-1-1 0 0,0 1 0 0 0,1-1 0 0 0,-1 1 0 0 0,1-1 0 0 0,-1 0 1 0 0,0 1-1 0 0,1-1 0 0 0,-1 0 0 0 0,1 0 0 0 0,-1 0 0 0 0,1 0 1 0 0,-1 0-1 0 0,0 0 0 0 0,1-1 0 0 0,-1 1 0 0 0,1 0 0 0 0,-1-1 1 0 0,0 1-1 0 0,1-1 0 0 0,-1 0 0 0 0,0 1 0 0 0,1-1 0 0 0,-1 0 0 0 0,0 0 1 0 0,0 1-1 0 0,0-1 0 0 0,0 0 0 0 0,0 0 0 0 0,0-1 0 0 0,0 1 1 0 0,1-1-1 0 0,4-6 63 0 0,-1 0 0 0 0,0 0 1 0 0,0-1-1 0 0,7-16 1 0 0,-10 20-20 0 0,4-9-16 0 0,-2 3 0 0 0,1 0 1 0 0,1 0-1 0 0,0 1 0 0 0,0-1 0 0 0,9-11 0 0 0,-7 15-77 0 0,-7 6-31 0 0,-1 0 1 0 0,1 0-1 0 0,0 1 0 0 0,0-1 0 0 0,-1 0 1 0 0,1 1-1 0 0,0-1 0 0 0,0 1 0 0 0,0-1 1 0 0,0 1-1 0 0,0-1 0 0 0,0 1 0 0 0,0-1 1 0 0,1 1-1 0 0,-1 0 3 0 0,0 0 0 0 0,0 0 0 0 0,0 1 0 0 0,0-1 0 0 0,0 0 1 0 0,0 0-1 0 0,0 1 0 0 0,0-1 0 0 0,0 1 0 0 0,0-1 0 0 0,0 1 0 0 0,0-1 0 0 0,-1 1 0 0 0,1 0 1 0 0,0-1-1 0 0,0 1 0 0 0,-1 0 0 0 0,2 1 0 0 0,12 18-587 0 0,-12-18 631 0 0,3 4-125 0 0,-4-3 89 0 0,1-1-1 0 0,-1 0 1 0 0,1 1 0 0 0,-1-1 0 0 0,0 1 0 0 0,0 0 0 0 0,0-1-1 0 0,0 1 1 0 0,0 0 0 0 0,0 3 0 0 0,2 7 35 0 0,-2-10 1207 0 0,1-3-1018 0 0,6 0-16 0 0,-3 0-74 0 0,4 2-86 0 0,-3-1-131 0 0,-3-2 96 0 0,16-4-145 0 0,-12 3-76 0 0,1 0 0 0 0,-1 1-1 0 0,12 0 1 0 0,-5 1-4931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0:3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77 3679 0 0,'0'0'284'0'0,"-1"-2"-42"0"0,-9-32 6848 0 0,14 21-7266 0 0,-1 4 188 0 0,-3 8 115 0 0,3 0-63 0 0,6 0-40 0 0,-6 1 35 0 0,-1 1 29 0 0,22 10 203 0 0,-19-8-151 0 0,0-1 0 0 0,1 1 0 0 0,-1-1 0 0 0,1 0 1 0 0,0 0-1 0 0,-1 0 0 0 0,1-1 0 0 0,0 0 0 0 0,0 0 1 0 0,0 0-1 0 0,11-1 0 0 0,10-5 590 0 0,31-12 1 0 0,-40 11-472 0 0,1 1 0 0 0,0 0 1 0 0,0 2-1 0 0,20-2 0 0 0,-20 4-227 0 0,0 1 0 0 0,0 0 0 0 0,0 2 0 0 0,0 0 0 0 0,-1 1 0 0 0,1 1 0 0 0,-1 1 0 0 0,0 1 0 0 0,0 0 0 0 0,-1 1 0 0 0,25 14 0 0 0,-19-8-117 0 0,1-1 0 0 0,0-1 0 0 0,27 9 0 0 0,-38-17 37 0 0,1-3 36 0 0,0 0 12 0 0,1-2 0 0 0,-3-3 14 0 0,-9 3 48 0 0,-3 2-38 0 0,1-1 0 0 0,0 1 1 0 0,-1 0-1 0 0,1-1 0 0 0,0 1 1 0 0,0 0-1 0 0,-1-1 0 0 0,1 1 1 0 0,0 0-1 0 0,0 0 0 0 0,0 0 1 0 0,-1 0-1 0 0,3 0 0 0 0,5 13-221 0 0,-6-9 153 0 0,-1 0 0 0 0,0 0 0 0 0,0 0 1 0 0,0 0-1 0 0,0 0 0 0 0,-1 0 0 0 0,1 0 0 0 0,-1 0 1 0 0,-1 6-1 0 0,-4 41-866 0 0,2-33-571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3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3223 0 0,'0'0'143'0'0,"0"-1"-3"0"0,1-6 52 0 0,1 0 1 0 0,0 0-1 0 0,4-8 0 0 0,-3 9 1560 0 0,1-1 0 0 0,-1 2 0 0 0,1-1 0 0 0,0 0-1 0 0,0 1 1 0 0,6-6 0 0 0,-9 10-1701 0 0,-1 1 1 0 0,1 0-1 0 0,-1-1 1 0 0,1 1-1 0 0,-1-1 1 0 0,1 1-1 0 0,-1 0 0 0 0,1-1 1 0 0,0 1-1 0 0,-1 0 1 0 0,1 0-1 0 0,-1 0 1 0 0,1-1-1 0 0,0 1 1 0 0,-1 0-1 0 0,1 0 0 0 0,0 0 1 0 0,-1 0-1 0 0,1 0 1 0 0,0 0-1 0 0,-1 0 1 0 0,1 0-1 0 0,-1 1 1 0 0,1-1-1 0 0,0 0 0 0 0,-1 0 1 0 0,1 0-1 0 0,0 1 1 0 0,-1-1-1 0 0,1 0 1 0 0,-1 1-1 0 0,1-1 0 0 0,-1 0 1 0 0,1 1-1 0 0,-1-1 1 0 0,1 1-1 0 0,-1-1 1 0 0,1 1-1 0 0,-1-1 1 0 0,0 1-1 0 0,1-1 0 0 0,-1 1 1 0 0,0-1-1 0 0,1 2 1 0 0,1 1-6 0 0,0 0 1 0 0,0 1-1 0 0,0-1 0 0 0,-1 1 1 0 0,2 5-1 0 0,0 2-4 0 0,-2 0-1 0 0,1 1 1 0 0,-1-1-1 0 0,-2 23 0 0 0,-9 46 197 0 0,6-52 54 0 0,-2 43 1 0 0,6-64-437 0 0,0 5 1487 0 0,1-12-1322 0 0,-1 1 1 0 0,0-1 0 0 0,0 0 0 0 0,1 0-1 0 0,-1 0 1 0 0,0 0 0 0 0,1 1 0 0 0,-1-1 0 0 0,0 0-1 0 0,0 0 1 0 0,1 0 0 0 0,-1 0 0 0 0,0 0-1 0 0,1 0 1 0 0,-1 0 0 0 0,0 0 0 0 0,1 0-1 0 0,-1 0 1 0 0,0 0 0 0 0,0 0 0 0 0,1 0-1 0 0,-1 0 1 0 0,0 0 0 0 0,1 0 0 0 0,-1-1 0 0 0,0 1-1 0 0,0 0 1 0 0,1 0 0 0 0,-1 0 0 0 0,0 0-1 0 0,0 0 1 0 0,1-1 0 0 0,-1 1 0 0 0,0 0-1 0 0,1-1 1 0 0,6-4 14 0 0,1 0 0 0 0,-1-1-1 0 0,0 0 1 0 0,0-1 0 0 0,10-11-1 0 0,27-42-96 0 0,-34 45 47 0 0,54-64-313 0 0,-63 78 265 0 0,10 19-88 0 0,3 7 146 0 0,-9-16 22 0 0,0 0-1 0 0,0 0 0 0 0,1-1 1 0 0,0 1-1 0 0,0-1 0 0 0,8 7 1 0 0,-6-8 5 0 0,87 76 532 0 0,-70-58-98 0 0,-24-24-234 0 0,7 2 125 0 0,-8-3-330 0 0,0 1 0 0 0,1-1 1 0 0,-1 0-1 0 0,1 1 0 0 0,-1-1 0 0 0,1 0 0 0 0,-1 0 0 0 0,1 1 0 0 0,-1-1 0 0 0,1 0 1 0 0,-1 0-1 0 0,1 0 0 0 0,-1 1 0 0 0,1-1 0 0 0,0 0 0 0 0,-1 0 0 0 0,1 0 1 0 0,-1 0-1 0 0,1 0 0 0 0,-1 0 0 0 0,1 0 0 0 0,-1 0 0 0 0,1 0 0 0 0,0-1 0 0 0,5-3 83 0 0,-1 0 0 0 0,1 0-1 0 0,-1-1 1 0 0,0 0 0 0 0,-1 0-1 0 0,5-6 1 0 0,25-38 174 0 0,-28 40-232 0 0,71-133 76 0 0,-55 97-66 0 0,55-82-1 0 0,-72 120-130 0 0,1 0 0 0 0,0 0 0 0 0,10-8-1 0 0,-14 13 37 0 0,1 0 0 0 0,-1 0 0 0 0,1 0 0 0 0,0 0 0 0 0,-1 1 0 0 0,1-1 0 0 0,0 1 0 0 0,0 0 0 0 0,0 0 0 0 0,0 0 0 0 0,0 0 0 0 0,0 0 0 0 0,5 0 0 0 0,3 12-1838 0 0,-1 0-473 0 0,1 1-5025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0:3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72 282 2759 0 0,'0'0'2336'0'0,"0"-2"-1678"0"0,-14-27 613 0 0,10 23-1239 0 0,1-1 1 0 0,0 0 0 0 0,0 1 0 0 0,0-1 0 0 0,1 0 0 0 0,-2-8 0 0 0,3-27-633 0 0,1 39 401 0 0,-2-4-27 0 0,2 0 3686 0 0,0 6-3409 0 0,0 1 0 0 0,0 0 0 0 0,0 0 0 0 0,0 0 0 0 0,0-1 0 0 0,0 1-1 0 0,0 0 1 0 0,0 0 0 0 0,-1 0 0 0 0,1-1 0 0 0,0 1 0 0 0,0 0 0 0 0,0 0 0 0 0,0 0 0 0 0,0-1 0 0 0,0 1 0 0 0,0 0 0 0 0,0 0 0 0 0,0 0 0 0 0,-1 0 0 0 0,1 0 0 0 0,0-1 0 0 0,0 1 0 0 0,0 0 0 0 0,0 0 0 0 0,0 0 0 0 0,-1 0 0 0 0,1 0 0 0 0,0 0 0 0 0,0 0 0 0 0,0-1 0 0 0,-1 1 0 0 0,1 0 0 0 0,0 0 0 0 0,0 0 0 0 0,0 0 0 0 0,-1 0 0 0 0,1 0 0 0 0,0 0 0 0 0,-8 6 397 0 0,-9 17-947 0 0,16-21 573 0 0,0-1-178 0 0,0 3 39 0 0,2 3 413 0 0,6-10 81 0 0,-2 1-493 0 0,63-30 1927 0 0,-59 30-1746 0 0,-1 0 0 0 0,1 1 0 0 0,-1 0 0 0 0,1 0 0 0 0,-1 1 0 0 0,18 2-1 0 0,2-1-23 0 0,-15-2-72 0 0,1 0 0 0 0,-1 0 1 0 0,0-2-1 0 0,1 0 0 0 0,-1 0 1 0 0,0-1-1 0 0,-1-1 0 0 0,1 0 1 0 0,-1-1-1 0 0,0 0 0 0 0,20-14 1 0 0,-11 7 173 0 0,0-1 0 0 0,36-32 0 0 0,-56 44 41 0 0,-3 2-592 0 0,-2 0 307 0 0,0 1 0 0 0,0-1 1 0 0,1 1-1 0 0,-1 0 0 0 0,0 0 0 0 0,0 0 0 0 0,0 1 1 0 0,1-1-1 0 0,-1 1 0 0 0,1 0 0 0 0,-1 0 1 0 0,1 0-1 0 0,0 1 0 0 0,-1-1 0 0 0,-2 4 0 0 0,-6 6-119 0 0,0 1-1 0 0,-13 19 0 0 0,-10 12-383 0 0,28-36 417 0 0,5-6 96 0 0,0 1 1 0 0,0-1 0 0 0,0 0-1 0 0,-1 0 1 0 0,1 0 0 0 0,-1 0-1 0 0,1 0 1 0 0,-1 0 0 0 0,0-1-1 0 0,-4 3 1 0 0,3-2 9 0 0,-15 5-94 0 0,6-4 112 0 0,3-1 23 0 0,8-2 760 0 0,4 0-741 0 0,0-1 0 0 0,0 1 0 0 0,1-1-1 0 0,-1 1 1 0 0,0-1 0 0 0,4-2 0 0 0,4-2-1 0 0,64-17 176 0 0,53-17-242 0 0,-105 30 142 0 0,1-1-1 0 0,-1 0 1 0 0,27-19 0 0 0,-47 28 31 0 0,6-9 1319 0 0,-10 9-1437 0 0,-1 0 0 0 0,1 0-1 0 0,-1 0 1 0 0,1 0 0 0 0,-1 0-1 0 0,1 1 1 0 0,-1-1 0 0 0,1 1-1 0 0,-1-1 1 0 0,1 1 0 0 0,-1 0-1 0 0,0 0 1 0 0,1 0 0 0 0,-1 0-1 0 0,-3 2 1 0 0,-4-1-53 0 0,1 2 0 0 0,-19 6 1 0 0,5 0-287 0 0,0 1 0 0 0,0 2 0 0 0,1 0 1 0 0,-21 16-1 0 0,-31 28-2692 0 0,60-43-1415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0:3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87 2759 0 0,'0'0'7582'0'0,"-1"2"-7124"0"0,-16 32 798 0 0,10-22-1117 0 0,1 0 0 0 0,-5 14-1 0 0,8-19 306 0 0,-2 6 3140 0 0,5-12-3568 0 0,0-1 1 0 0,1 1 0 0 0,-1-1-1 0 0,0 1 1 0 0,0-1-1 0 0,0 1 1 0 0,1-1-1 0 0,-1 0 1 0 0,0 1-1 0 0,1-1 1 0 0,-1 1-1 0 0,0-1 1 0 0,1 0 0 0 0,-1 1-1 0 0,0-1 1 0 0,1 0-1 0 0,-1 1 1 0 0,1-1-1 0 0,-1 0 1 0 0,1 0-1 0 0,-1 1 1 0 0,0-1-1 0 0,1 0 1 0 0,-1 0 0 0 0,1 0-1 0 0,-1 0 1 0 0,1 0-1 0 0,-1 0 1 0 0,2 0-1 0 0,33 10 177 0 0,58 22 0 0 0,-86-29-182 0 0,0-1 1 0 0,0-1 0 0 0,-1 1-1 0 0,1-1 1 0 0,0 0 0 0 0,12-1 0 0 0,43-3 128 0 0,-55 2-104 0 0,12-1 68 0 0,0-1-1 0 0,0-1 0 0 0,-1-1 1 0 0,23-9-1 0 0,68-35 137 0 0,-83 36-277 0 0,-11 5-20 0 0,0-1-1 0 0,-1 0 1 0 0,13-12-1 0 0,10-7-1104 0 0,-35 26 1042 0 0,-9-6 208 0 0,-3-1-227 0 0,1 2 0 0 0,-1-1 0 0 0,-1 2 0 0 0,1-1 0 0 0,-1 1 0 0 0,0 1 0 0 0,-1 0 0 0 0,1 0 0 0 0,-1 2 0 0 0,0-1 0 0 0,0 1 0 0 0,0 1 0 0 0,0 0 0 0 0,-1 1 0 0 0,-14 0 0 0 0,20 1 37 0 0,1 0 0 0 0,0 1 0 0 0,0 0 0 0 0,-1 0 0 0 0,1 1-1 0 0,0-1 1 0 0,0 1 0 0 0,1 1 0 0 0,-1-1 0 0 0,0 1 0 0 0,1 0-1 0 0,-8 5 1 0 0,11-7 107 0 0,-1 1-1 0 0,1-1 0 0 0,-1 1 0 0 0,1 0 1 0 0,0 0-1 0 0,0 0 0 0 0,0 0 1 0 0,0 0-1 0 0,0 0 0 0 0,-2 3 0 0 0,1 0 36 0 0,0 0 413 0 0,1-1 1 0 0,0 0-1 0 0,0 0 0 0 0,0 1 0 0 0,-1 6 1 0 0,1-6 1958 0 0,13 4-2639 0 0,-2-5 211 0 0,0 0 0 0 0,1 0 0 0 0,-1-1 0 0 0,0 0 0 0 0,1-1 0 0 0,18 3 0 0 0,5 1 16 0 0,-18-3 0 0 0,0-1 0 0 0,0 0 0 0 0,18 0 0 0 0,17 0 0 0 0,-37-1 12 0 0,-8-1 48 0 0,4 2 11 0 0,-6-2 970 0 0,-5 0-1008 0 0,0 1-1 0 0,1 0 1 0 0,-1-1-1 0 0,1 1 1 0 0,-1 0-1 0 0,1 0 1 0 0,-1 0 0 0 0,-1 2-1 0 0,-5 2 11 0 0,-34 12 94 0 0,-62 30-186 0 0,91-42-259 0 0,11-4 63 0 0,0 1-10 0 0,1-2 193 0 0,1 0 0 0 0,0 0 0 0 0,0 0 0 0 0,0 0 0 0 0,0 1 0 0 0,0-1 0 0 0,0 0 0 0 0,-1 0 0 0 0,1 0 0 0 0,0 0 0 0 0,0 0 0 0 0,0 1 0 0 0,0-1 0 0 0,-1 0 0 0 0,1 0 0 0 0,0 0 0 0 0,0 0 0 0 0,0 0 0 0 0,-1 0 0 0 0,1 0 0 0 0,0 0 0 0 0,0 0 0 0 0,0 0 0 0 0,-1 0 0 0 0,1 0 0 0 0,0 0 0 0 0,0 0 0 0 0,-1 0 0 0 0,1 0 0 0 0,0 0 0 0 0,0 0 0 0 0,0 0 0 0 0,-1 0 0 0 0,1 0 0 0 0,0 0 0 0 0,0 0 0 0 0,0 0 0 0 0,0-1 0 0 0,-1 1 0 0 0,1 0 0 0 0,0 0 0 0 0,3-12-2407 0 0,-2 9 3037 0 0,3-6-1038 0 0,0 1 0 0 0,1-1 1 0 0,-1 1-1 0 0,2 0 0 0 0,-1 0 0 0 0,1 1 0 0 0,0 0 0 0 0,1 0 1 0 0,-1 0-1 0 0,13-9 0 0 0,6-3-977 0 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10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209 121 9559 0 0,'0'0'860'0'0,"1"-2"-487"0"0,-1 0 0 0 0,0 0-1 0 0,1 0 1 0 0,-1 0 0 0 0,0 1-1 0 0,-1-1 1 0 0,1-3 0 0 0,-15 13-215 0 0,0 1 0 0 0,1 0 0 0 0,0 1-1 0 0,1 1 1 0 0,0 0 0 0 0,1 1 0 0 0,0 0 0 0 0,1 1 0 0 0,0 0 0 0 0,1 1 0 0 0,0 0 0 0 0,2 0 0 0 0,-1 1 0 0 0,2 0 0 0 0,0 1 0 0 0,0-1 0 0 0,2 2 0 0 0,0-1 0 0 0,1 0 0 0 0,-3 20 0 0 0,7-31-116 0 0,-1 1-1 0 0,1-1 1 0 0,0 1 0 0 0,1-1-1 0 0,-1 1 1 0 0,1-1 0 0 0,0 1-1 0 0,0-1 1 0 0,1 0 0 0 0,0 1-1 0 0,0-1 1 0 0,0 0-1 0 0,0 0 1 0 0,1 0 0 0 0,3 4-1 0 0,-3-5 3 0 0,-1-1-1 0 0,1 0 0 0 0,0 0 0 0 0,0 0 0 0 0,1-1 0 0 0,-1 1 0 0 0,0-1 0 0 0,1 1 0 0 0,0-1 0 0 0,-1 0 0 0 0,1 0 0 0 0,0-1 0 0 0,0 1 0 0 0,0-1 0 0 0,0 0 0 0 0,0 0 0 0 0,1 0 0 0 0,-1-1 0 0 0,0 0 0 0 0,5 1 1 0 0,6-2 96 0 0,0-1 0 0 0,-1 0 1 0 0,1 0-1 0 0,0-2 0 0 0,-1 0 1 0 0,28-12-1 0 0,-12 3-12 0 0,-1-2 0 0 0,30-21 0 0 0,-36 21-90 0 0,-1-1 0 0 0,-1-2 0 0 0,20-19 0 0 0,-32 27-23 0 0,1-1 0 0 0,-1 0 0 0 0,-1-1 0 0 0,0 1 0 0 0,0-2 0 0 0,-2 1 0 0 0,9-21 0 0 0,-13 30-13 0 0,-1-1-1 0 0,0 0 0 0 0,0 1 1 0 0,-1-1-1 0 0,1 0 0 0 0,-1 0 1 0 0,0 1-1 0 0,1-1 0 0 0,-2 0 1 0 0,1 0-1 0 0,0 1 0 0 0,-1-1 1 0 0,0 0-1 0 0,-2-6 0 0 0,1 5 4 0 0,0 0-1 0 0,-1 0 0 0 0,0 1 1 0 0,0-1-1 0 0,0 1 1 0 0,0 0-1 0 0,-1 0 0 0 0,0 0 1 0 0,-5-5-1 0 0,-6-1 7 0 0,0 0 0 0 0,0 0-1 0 0,0 2 1 0 0,-1 0 0 0 0,-20-7-1 0 0,-12-7-235 0 0,33 15 41 0 0,0 0 0 0 0,-1 0 1 0 0,0 2-1 0 0,-31-8 0 0 0,43 13 19 0 0,0 0 1 0 0,0 0-1 0 0,0 0 0 0 0,0 0 0 0 0,0 1 0 0 0,-5 1 1 0 0,7-2 75 0 0,1 0-1 0 0,0 0 1 0 0,-1 1 0 0 0,1-1 0 0 0,0 1 0 0 0,0-1 0 0 0,0 1 0 0 0,-1-1 0 0 0,1 1 0 0 0,0 0 0 0 0,0 0 0 0 0,0-1 0 0 0,0 1 0 0 0,0 0 0 0 0,0 0 0 0 0,0 0 0 0 0,1 0 0 0 0,-1 0 0 0 0,0 0 0 0 0,0 0 0 0 0,1 1 0 0 0,-2 0 0 0 0,2 7-542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1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3223 0 0,'1'-1'240'0'0,"11"-10"1683"0"0,44-49 6754 0 0,-45 50-6503 0 0,-11 10-2108 0 0,0 0 0 0 0,0 0-1 0 0,1 0 1 0 0,-1 0 0 0 0,0 0-1 0 0,0 0 1 0 0,0 0 0 0 0,1 0-1 0 0,-1 0 1 0 0,0 0 0 0 0,0 0-1 0 0,1 0 1 0 0,-1 0 0 0 0,0 0-1 0 0,0 0 1 0 0,0 1-1 0 0,0-1 1 0 0,1 0 0 0 0,-1 0-1 0 0,0 0 1 0 0,0 0 0 0 0,0 0-1 0 0,1 0 1 0 0,-1 0 0 0 0,0 1-1 0 0,0-1 1 0 0,0 0 0 0 0,0 0-1 0 0,0 0 1 0 0,0 0 0 0 0,1 1-1 0 0,-1-1 1 0 0,0 0 0 0 0,1 3 164 0 0,-1 0 1 0 0,1 0 0 0 0,0 0 0 0 0,-1 0 0 0 0,0 0 0 0 0,0 3 0 0 0,0-3-548 0 0,-2 112 1262 0 0,-1-57-596 0 0,2-21-170 0 0,2-1-1 0 0,6 43 1 0 0,-4-62-145 0 0,0 0-1 0 0,1 0 1 0 0,1-1-1 0 0,1 0 1 0 0,0 0-1 0 0,16 28 1 0 0,-2-6 93 0 0,-20-37-143 0 0,1 0 0 0 0,-1 0 0 0 0,0 0 0 0 0,1 0 1 0 0,-1 0-1 0 0,1 0 0 0 0,0-1 0 0 0,-1 1 0 0 0,1 0 1 0 0,0 0-1 0 0,-1-1 0 0 0,1 1 0 0 0,0 0 1 0 0,0-1-1 0 0,0 1 0 0 0,-1-1 0 0 0,1 1 0 0 0,0-1 1 0 0,0 1-1 0 0,0-1 0 0 0,0 0 0 0 0,0 1 0 0 0,0-1 1 0 0,0 0-1 0 0,0 0 0 0 0,0 0 0 0 0,2 0 1 0 0,-1 0-381 0 0,0-1 0 0 0,-1 1 1 0 0,1-1-1 0 0,0 0 1 0 0,-1 0-1 0 0,1 1 1 0 0,-1-1-1 0 0,1 0 0 0 0,2-3 1 0 0,-2 2-1901 0 0,8-5-4276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193 171 3223 0 0,'-1'1'240'0'0,"-5"1"544"0"0,0 0 0 0 0,1 1-1 0 0,-19 1 10522 0 0,34-17-11036 0 0,1 0 0 0 0,0 0 0 0 0,0 1 0 0 0,1 0-1 0 0,1 1 1 0 0,0 0 0 0 0,1 1 0 0 0,28-15 0 0 0,-22 14-247 0 0,1 1-1 0 0,0 2 1 0 0,1 0 0 0 0,-1 1 0 0 0,2 1-1 0 0,25-3 1 0 0,-39 7 7 0 0,-6 2-27 0 0,1-1 0 0 0,-1 1 1 0 0,0-1-1 0 0,1 1 0 0 0,-1 0 0 0 0,0 0 1 0 0,0 1-1 0 0,1-1 0 0 0,-1 1 0 0 0,0-1 1 0 0,0 1-1 0 0,0 0 0 0 0,5 2 0 0 0,5 4-2 0 0,-11-2 0 0 0,-1-3 0 0 0,3 5 11 0 0,-4-6-8 0 0,-1 1 1 0 0,1 0-1 0 0,0-1 1 0 0,0 1-1 0 0,0-1 1 0 0,-1 1-1 0 0,1 0 1 0 0,-1-1-1 0 0,1 1 1 0 0,-1-1-1 0 0,0 1 1 0 0,0-1-1 0 0,-1 2 1 0 0,1 0 0 0 0,-5 8 5 0 0,-1 0 0 0 0,0-1 0 0 0,-1 0 0 0 0,0 0 0 0 0,-1 0 0 0 0,-10 8 0 0 0,-62 48 56 0 0,79-65-65 0 0,-122 97-28 0 0,-42 30-16 0 0,159-123 44 0 0,-4 2-1 0 0,-1 1-1 0 0,2 1 0 0 0,-1 0 0 0 0,1 0 0 0 0,-16 20 1 0 0,25-28-3 0 0,1-1 1 0 0,-1 1 0 0 0,0 0 0 0 0,0 0-1 0 0,1 0 1 0 0,-1 0 0 0 0,1-1 0 0 0,-1 1 0 0 0,1 0-1 0 0,-1 0 1 0 0,1 0 0 0 0,-1 0 0 0 0,1 0-1 0 0,0 1 1 0 0,-1 0 0 0 0,1 1 1 0 0,-1 7 2 0 0,4 0 0 0 0,-2-7 0 0 0,-1-2 0 0 0,0-1 0 0 0,0 1 0 0 0,0 0 0 0 0,1 0 0 0 0,-1-1 0 0 0,0 1 0 0 0,1 0 0 0 0,-1 0 0 0 0,1-1 0 0 0,-1 1 0 0 0,1 0 0 0 0,-1-1 0 0 0,1 1 0 0 0,0-1 0 0 0,-1 1 0 0 0,1-1 0 0 0,0 1 0 0 0,-1-1 0 0 0,2 1 0 0 0,6 5 0 0 0,2-1 0 0 0,-3-3 174 0 0,0 1 0 0 0,0-1 0 0 0,0 0 0 0 0,0-1-1 0 0,1 0 1 0 0,-1 0 0 0 0,1 0 0 0 0,-1-1 0 0 0,0 0-1 0 0,1-1 1 0 0,11-2 0 0 0,-18 3-148 0 0,24-2 305 0 0,0 2 0 0 0,0 0-1 0 0,29 5 1 0 0,2-1-235 0 0,176-5 99 0 0,-2-17 103 0 0,-203 16-261 0 0,28-2 142 0 0,-53 4-136 0 0,-9 7-3822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3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2303 0 0,'0'0'20360'0'0,"2"-2"-20296"0"0,2-2 0 0 0,0-1 14 0 0,-2 2 11 0 0,-1 5-6 0 0,1 29-16 0 0,-2-25-45 0 0,0-5 71 0 0,0-2-136 0 0,3-7 3 0 0,-1 3 4 0 0,0 0 0 0 0,0 1 0 0 0,1-1 0 0 0,-1 1 0 0 0,1 0 0 0 0,0 0 0 0 0,5-5 0 0 0,-8 8 674 0 0,0 3-580 0 0,-3 16 6 0 0,-1-4-50 0 0,-2-3-36 0 0,5-9-68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37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78 8495 0 0,'0'0'10336'0'0,"-9"11"-6539"0"0,24-22-3691 0 0,0 0 0 0 0,1 0-1 0 0,1 2 1 0 0,0 0 0 0 0,24-9-1 0 0,-29 14-52 0 0,0 0-1 0 0,0 1 0 0 0,1 0 1 0 0,0 1-1 0 0,-1 0 0 0 0,1 1 1 0 0,0 0-1 0 0,0 2 0 0 0,13 0 1 0 0,-24 0-45 0 0,0-1 0 0 0,0 0 0 0 0,-1 1 0 0 0,1-1 0 0 0,0 1 0 0 0,0-1 0 0 0,0 1 0 0 0,-1 0 0 0 0,1 0 0 0 0,0 0 0 0 0,-1 0 0 0 0,1 0 0 0 0,-1 0 0 0 0,1 0 0 0 0,-1 1 0 0 0,1-1 0 0 0,-1 1 0 0 0,0-1 0 0 0,0 1 0 0 0,0-1 0 0 0,0 1 0 0 0,0-1 0 0 0,0 1 0 0 0,0 0 0 0 0,0 0 0 0 0,-1-1 0 0 0,1 1 0 0 0,-1 0 0 0 0,1 0 0 0 0,-1 0 0 0 0,0 0 0 0 0,0 0 0 0 0,0 0 0 0 0,0 2 0 0 0,0 1 9 0 0,0-1-1 0 0,-1 1 1 0 0,0 0-1 0 0,0 0 0 0 0,0 0 1 0 0,0-1-1 0 0,-1 1 0 0 0,0-1 1 0 0,0 1-1 0 0,0-1 0 0 0,0 0 1 0 0,-5 6-1 0 0,-18 18-319 0 0,-1-1-1 0 0,-56 45 1 0 0,7-8-131 0 0,-57 45-270 0 0,47-42 608 0 0,76-59 96 0 0,9-7 1 0 0,-1-1 1 0 0,1 0-1 0 0,0 0 0 0 0,0 0 1 0 0,-1 0-1 0 0,1 1 0 0 0,0-1 0 0 0,0 0 1 0 0,-1 0-1 0 0,1 1 0 0 0,0-1 1 0 0,0 0-1 0 0,0 0 0 0 0,0 1 1 0 0,-1-1-1 0 0,1 0 0 0 0,0 1 0 0 0,0-1 1 0 0,0 0-1 0 0,0 0 0 0 0,0 1 1 0 0,0-1-1 0 0,0 0 0 0 0,0 1 0 0 0,0-1 1 0 0,0 0-1 0 0,0 1 0 0 0,0-1 1 0 0,0 0-1 0 0,0 1 0 0 0,0-1 0 0 0,0 0 1 0 0,0 1-1 0 0,0-1 0 0 0,0 0 1 0 0,1 0-1 0 0,-1 1 0 0 0,0-1 1 0 0,0 0-1 0 0,0 1 0 0 0,0-1 0 0 0,1 0 1 0 0,-1 0-1 0 0,0 1 0 0 0,0-1 1 0 0,1 0-1 0 0,-1 0 0 0 0,0 0 0 0 0,0 0 1 0 0,1 1-1 0 0,-1-1 0 0 0,0 0 1 0 0,1 0-1 0 0,-1 0 0 0 0,0 0 0 0 0,0 0 1 0 0,1 0-1 0 0,-1 0 0 0 0,0 0 1 0 0,1 0-1 0 0,0 0 0 0 0,4 3 50 0 0,1-1 0 0 0,0 0 0 0 0,0-1 1 0 0,0 0-1 0 0,0 0 0 0 0,12 1 0 0 0,40-4 351 0 0,-30 0-217 0 0,62-7 408 0 0,-67 5-431 0 0,0 1 0 0 0,0 1-1 0 0,1 2 1 0 0,28 2 0 0 0,-5 2-98 0 0,-36-2-22 0 0,-4 0-62 0 0,-4-1-366 0 0,0 0 0 0 0,0-1-1 0 0,0 1 1 0 0,-1-1-1 0 0,1 0 1 0 0,0 0 0 0 0,0 0-1 0 0,0-1 1 0 0,3 0 0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3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40 15175 0 0,'12'-7'504'0'0,"0"0"-1"0"0,0 1 0 0 0,1 0 1 0 0,-1 1-1 0 0,17-4 3885 0 0,-28 11-4312 0 0,0 0 0 0 0,-1 0 0 0 0,1 0 0 0 0,-1 0 0 0 0,0 0 0 0 0,0-1 0 0 0,1 1 0 0 0,-1 0 0 0 0,0 3 0 0 0,-1-3-32 0 0,0 0 0 0 0,1 0-1 0 0,-1 0 1 0 0,0 0 0 0 0,0 0-1 0 0,0 0 1 0 0,0 0 0 0 0,-1 0-1 0 0,1 0 1 0 0,0 0-1 0 0,-1 0 1 0 0,1-1 0 0 0,-1 1-1 0 0,0-1 1 0 0,1 1 0 0 0,-1-1-1 0 0,0 1 1 0 0,0-1 0 0 0,0 0-1 0 0,0 0 1 0 0,-3 1 0 0 0,-6 3 113 0 0,-1-1 1 0 0,-19 5-1 0 0,27-8-119 0 0,-58 15-45 0 0,-1-2-1 0 0,-77 5 0 0 0,122-17-46 0 0,5-1-12 0 0,0 0 0 0 0,0 0-1 0 0,1-1 1 0 0,-18-3 0 0 0,15 1-44 0 0,12 2 52 0 0,0 0-1 0 0,0-1 1 0 0,1 1-1 0 0,-1-1 0 0 0,0 0 1 0 0,-4-1-1 0 0,6 1-88 0 0,17-11-326 0 0,8-6 413 0 0,-24 18 60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0,-3 6 0 0 0,-6 9 0 0 0,-181 205-64 0 0,180-207 62 0 0,10-11 19 0 0,-1-1 120 0 0,2 1-69 0 0,-1 1-44 0 0,1-1 0 0 0,0 0 0 0 0,1 0 0 0 0,-1 1 0 0 0,0-1 0 0 0,1 0 0 0 0,-1 0-1 0 0,1 0 1 0 0,0 0 0 0 0,-1-1 0 0 0,1 1 0 0 0,0 0 0 0 0,0-1 0 0 0,4 3 0 0 0,-4-3-17 0 0,-1 0 0 0 0,1 0 0 0 0,0 0 0 0 0,0 0 0 0 0,0 0 1 0 0,0 0-1 0 0,-1-1 0 0 0,1 1 0 0 0,0-1 0 0 0,0 1 0 0 0,0-1 0 0 0,0 0 0 0 0,3 0 0 0 0,2 1 11 0 0,10 0-54 0 0,0-1 0 0 0,0 0 0 0 0,25-4 0 0 0,-20 2-25 0 0,32 0-1 0 0,-37 2 87 0 0,1 2-1 0 0,0 0 0 0 0,0 1 0 0 0,-1 1 0 0 0,0 1 1 0 0,1 0-1 0 0,-2 2 0 0 0,1-1 0 0 0,-1 2 0 0 0,0 0 0 0 0,0 1 1 0 0,-1 1-1 0 0,-1 0 0 0 0,18 16 0 0 0,-5-4 184 0 0,-20-17-189 0 0,-1 0-1 0 0,0 0 0 0 0,0 0 1 0 0,0 1-1 0 0,-1 0 0 0 0,0 0 1 0 0,7 10-1 0 0,-11-15 3 0 0,-1 1 0 0 0,1-1 0 0 0,-1 0 0 0 0,1 0 1 0 0,-1 0-1 0 0,0 1 0 0 0,0-1 0 0 0,1 0 0 0 0,-1 0 1 0 0,0 1-1 0 0,0-1 0 0 0,0 0 0 0 0,-1 1 0 0 0,1-1 0 0 0,0 0 1 0 0,0 0-1 0 0,-1 0 0 0 0,1 1 0 0 0,-1-1 0 0 0,1 0 0 0 0,-1 0 1 0 0,1 0-1 0 0,-1 0 0 0 0,0 0 0 0 0,1 0 0 0 0,-1 0 0 0 0,0 0 1 0 0,0 0-1 0 0,0 0 0 0 0,0 0 0 0 0,-1 1 0 0 0,-4 2 78 0 0,0 0 0 0 0,0 0-1 0 0,0-1 1 0 0,-9 4 0 0 0,6-2-17 0 0,-32 13-8 0 0,-1-2 0 0 0,-46 11 0 0 0,10-3-32 0 0,75-22-33 0 0,1-1-7 0 0,1-1 1 0 0,0 0 0 0 0,0 1-1 0 0,0-1 1 0 0,-1 0-1 0 0,1 0 1 0 0,0 1 0 0 0,-1-1-1 0 0,1 0 1 0 0,0 0 0 0 0,0 0-1 0 0,-3-1 1 0 0,3 1-54 0 0,2-2-173 0 0,2-5-89 0 0,1 0 1 0 0,1 0-1 0 0,-1 1 0 0 0,1-1 0 0 0,0 1 0 0 0,9-8 0 0 0,-10 11-674 0 0,0-1 0 0 0,1 1 1 0 0,-1 0-1 0 0,1 0 0 0 0,0 0 0 0 0,6-2 0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5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10911 0 0,'0'0'2436'0'0,"2"0"-1744"0"0,13-4-72 0 0,1 1 26 0 0,29-4-1 0 0,-30 7-539 0 0,0 0 1 0 0,0 1 0 0 0,16 4-1 0 0,-13-2 14 0 0,26 1-1 0 0,-5-6 27 0 0,68-12-1 0 0,-30 3 20 0 0,-43 9-33 0 0,1 1 0 0 0,37 5 0 0 0,-38-2-93 0 0,0-1-1 0 0,42-4 1 0 0,87-24 1166 0 0,-86 13-446 0 0,-45 8-655 0 0,45-6 116 0 0,180 7 290 0 0,-134 5-382 0 0,26-1 127 0 0,-78 2-206 0 0,143-8 45 0 0,37-1 766 0 0,-153 13-808 0 0,-62-3-40 0 0,-14 0-12 0 0,2-1 0 0 0,0 0 0 0 0,25-3 0 0 0,219-19 232 0 0,-68 13-85 0 0,-4 0-150 0 0,496-14 302 0 0,-56 80 1385 0 0,-292-8-1425 0 0,85 11-21 0 0,-240-37-221 0 0,184 18 30 0 0,-196-27-48 0 0,518 32 130 0 0,-475-34-129 0 0,-9 0 0 0 0,105-17-1 0 0,-1-19 6 0 0,-226 16 2 0 0,-17 0 32 0 0,0-3 0 0 0,129-36 0 0 0,-140 24 302 0 0,109-56-1 0 0,-151 69-301 0 0,0-1 354 0 0,28-9 0 0 0,-40 16-307 0 0,0 1 0 0 0,1 1-1 0 0,-1-1 1 0 0,1 1 0 0 0,-1 1 0 0 0,1-1-1 0 0,10 2 1 0 0,101 13-86 0 0,-71-8-13 0 0,-26-6-131 0 0,7 1 60 0 0,-28 0 2 0 0,30 6-270 0 0,-21-6 327 0 0,-2 0-38 0 0,41-1-225 0 0,-16-1 271 0 0,-1-1-1 0 0,45-8 0 0 0,-71 9 17 0 0,0 1-1 0 0,0-1 1 0 0,1 1 0 0 0,9 2-1 0 0,23 0 138 0 0,-37-2 64 0 0,-1 0-141 0 0,43 11 31 0 0,-34-8-93 0 0,1-1-1 0 0,0 0 0 0 0,-1 0 1 0 0,12-1-1 0 0,-19 0-44 0 0,3 3 17 0 0,-4-3-57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54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10 307 3223 0 0,'0'0'760'0'0,"0"-1"-528"0"0,-3-7-198 0 0,1 1 0 0 0,1-1 0 0 0,-1 0 0 0 0,1 0 0 0 0,1 0 0 0 0,-1 0 0 0 0,2-12 0 0 0,9-60 343 0 0,-9 73-250 0 0,9-60 1063 0 0,2-10 8314 0 0,-12 80-9350 0 0,-6 204 515 0 0,1 88-20 0 0,46 107-495 0 0,-3-69-60 0 0,-26-50-81 0 0,26 232 298 0 0,27 47-81 0 0,-60-467-206 0 0,4-1 0 0 0,38 164 0 0 0,-2 4-24 0 0,-13-56 0 0 0,-26-181-8 0 0,1-1 0 0 0,1 0 0 0 0,13 27 0 0 0,39 65 9 0 0,-56-109 4 0 0,-2-3 2 0 0,1 1 1 0 0,-1 0-1 0 0,0 0 1 0 0,-1 0 0 0 0,1 1-1 0 0,-1-1 1 0 0,0 0-1 0 0,0 1 1 0 0,0-1-1 0 0,-1 0 1 0 0,0 1 0 0 0,-1 8-1 0 0,-1-2-37 0 0,0-1 1 0 0,-1-1-1 0 0,-1 1 0 0 0,1 0 0 0 0,-7 10 1 0 0,3-6 256 0 0,1 1 0 0 0,1 0 0 0 0,0 0 0 0 0,1 0 0 0 0,1 0 0 0 0,1 1 0 0 0,-2 23 0 0 0,4-28-168 0 0,1 1-1 0 0,0-1 0 0 0,1 0 1 0 0,0 0-1 0 0,0 0 0 0 0,1 0 1 0 0,1-1-1 0 0,0 1 0 0 0,1-1 1 0 0,11 20-1 0 0,-12-24-57 0 0,4 7 1 0 0,0-1 1 0 0,1-1-1 0 0,17 20 1 0 0,-20-26 10 0 0,0 1 0 0 0,-1-1 0 0 0,0 1 0 0 0,0 0 0 0 0,7 13 0 0 0,-10-16 29 0 0,-1 0 0 0 0,1 1 0 0 0,-1-1 0 0 0,1 1 0 0 0,-1-1-1 0 0,-1 1 1 0 0,1 0 0 0 0,-1-1 0 0 0,1 1 0 0 0,-1 0 0 0 0,-1 7 0 0 0,-7 43 749 0 0,1 102-1 0 0,8-125-801 0 0,2-1-1 0 0,1-1 0 0 0,1 1 1 0 0,16 54-1 0 0,-1-17 470 0 0,-3 1-1 0 0,15 130 1 0 0,-31-180-448 0 0,-1 0 0 0 0,-3 29 0 0 0,1-30-2 0 0,1-1 1 0 0,1 1-1 0 0,3 26 1 0 0,6 4-9 0 0,5 0 124 0 0,-10-35-58 0 0,1 1 0 0 0,-2 0 0 0 0,0 0 0 0 0,-1 0 0 0 0,1 29 0 0 0,-3-25-66 0 0,0-16 0 0 0,0 0 0 0 0,0-1 0 0 0,0 1 0 0 0,1 0 0 0 0,-1-1 0 0 0,0 1 0 0 0,1-1 0 0 0,-1 1 0 0 0,1 0 0 0 0,0-1 0 0 0,-1 1 0 0 0,1-1 0 0 0,0 1 0 0 0,2 1 0 0 0,1 3 0 0 0,-1 0 0 0 0,0 0 0 0 0,1 0 0 0 0,0-1 0 0 0,0 0 0 0 0,0 0 0 0 0,1 0 0 0 0,0 0 0 0 0,0-1 0 0 0,6 5 0 0 0,3 4 0 0 0,-10-11 7 0 0,10 16 50 0 0,-8-10-57 0 0,-4-4 7 0 0,0-1-1 0 0,0 1 0 0 0,0-1 1 0 0,0 1-1 0 0,-1 0 0 0 0,1 0 1 0 0,0 4-1 0 0,0-1 8 0 0,0 0-1 0 0,0-1 0 0 0,1 1 0 0 0,5 9 0 0 0,-5-8 9 0 0,-2-7 323 0 0,-1-2-394 0 0,3-5-47 0 0,-3 4 6 0 0,-1 2 85 0 0,0-1-1 0 0,0 1 0 0 0,0-1 0 0 0,0 1 0 0 0,0 0 1 0 0,0-1-1 0 0,0 1 0 0 0,0 0 0 0 0,0 0 0 0 0,-1 0 1 0 0,1 0-1 0 0,0 0 0 0 0,-1 0 0 0 0,-103 14-111 0 0,-5 1-122 0 0,87-14 206 0 0,1 0 0 0 0,-1-2 0 0 0,-22-3 0 0 0,-123-26 240 0 0,160 27-71 0 0,7 2-112 0 0,-1 0 1 0 0,1 0-1 0 0,-1 1 1 0 0,1-1-1 0 0,-1 0 1 0 0,1 1 0 0 0,-1 0-1 0 0,1-1 1 0 0,-1 1-1 0 0,0 0 1 0 0,1 0-1 0 0,-1 0 1 0 0,1 0-1 0 0,-1 0 1 0 0,0 0 0 0 0,-2 1-1 0 0,-4 1-141 0 0,1 0 0 0 0,-13 6 1 0 0,15-5 34 0 0,-1-1 1 0 0,1 0 0 0 0,0 0 0 0 0,0-1 0 0 0,-1 0 0 0 0,1 0-1 0 0,-9 1 1 0 0,0-2-74 0 0,8 1 104 0 0,0-1 1 0 0,0 0-1 0 0,0-1 0 0 0,0 1 0 0 0,0-1 0 0 0,0 0 0 0 0,0-1 0 0 0,0 1 0 0 0,1-1 0 0 0,-11-5 0 0 0,35-2-346 0 0,-15 9-150 0 0,1 0-1 0 0,-1 0 1 0 0,1 0-1 0 0,6 2 0 0 0,-1-1-3518 0 0,6 1-2842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3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0,'0'0'11198'0'0,"1"1"-10412"0"0,1 1-653 0 0,0-1-1 0 0,0 1 1 0 0,0-1-1 0 0,0 1 1 0 0,0-1-1 0 0,0 0 0 0 0,1 0 1 0 0,-1 0-1 0 0,0 0 1 0 0,1 0-1 0 0,-1 0 1 0 0,1-1-1 0 0,-1 1 1 0 0,1-1-1 0 0,-1 0 1 0 0,5 0-1 0 0,7 0 478 0 0,25-2 0 0 0,-29 1-378 0 0,36-1 401 0 0,-31 2-913 0 0,0-1-1 0 0,0 0 0 0 0,23-5 1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5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6911 0 0,'0'0'1296'0'0,"16"-9"4799"0"0,20-18-182 0 0,-29 19-3197 0 0,4 3-2528 0 0,-4 4-101 0 0,2 2-6 0 0,-6 1-4 0 0,3 2-10 0 0,-5-3-61 0 0,-1 0 0 0 0,1-1-1 0 0,-1 1 1 0 0,1 0 0 0 0,-1 0 0 0 0,0-1 0 0 0,0 1-1 0 0,1 0 1 0 0,-1 0 0 0 0,0 0 0 0 0,0 0-1 0 0,0-1 1 0 0,0 1 0 0 0,0 0 0 0 0,0 0-1 0 0,0 0 1 0 0,0 0 0 0 0,0-1 0 0 0,0 1-1 0 0,0 0 1 0 0,0 0 0 0 0,-1 0 0 0 0,1-1 0 0 0,-1 2-1 0 0,-8 18 75 0 0,6-15-43 0 0,2-4-31 0 0,1 1 1 0 0,-1-1-1 0 0,0 1 1 0 0,0-1-1 0 0,0 0 0 0 0,0 0 1 0 0,0 0-1 0 0,0 1 1 0 0,0-1-1 0 0,0 0 1 0 0,0 0-1 0 0,0 0 1 0 0,-1-1-1 0 0,-1 2 0 0 0,-2 2 4 0 0,-5 1 32 0 0,10-6-41 0 0,-1 1 0 0 0,1-1 0 0 0,0 1 0 0 0,0-1 0 0 0,0 0 0 0 0,0 1 0 0 0,0-1 0 0 0,0 1 0 0 0,-1-1 0 0 0,2 0 0 0 0,-1 1 0 0 0,0-1 0 0 0,0 1 0 0 0,0-1 0 0 0,0 0 0 0 0,0 1 0 0 0,0-1 0 0 0,1 1 0 0 0,-1-1 0 0 0,0 1 0 0 0,0-1 0 0 0,1 0 0 0 0,0-2-1 0 0,0-1 0 0 0,1 1 0 0 0,-1-1 0 0 0,1 1 0 0 0,0 0 0 0 0,-1 0 0 0 0,1 0 0 0 0,1 0 0 0 0,-1 0 0 0 0,0 0 0 0 0,1 0 0 0 0,0 1 0 0 0,-1 0 0 0 0,7-4 0 0 0,-2 0 0 0 0,2 3 0 0 0,6 0 16 0 0,-11 5 27 0 0,-2-1-3 0 0,7 2 36 0 0,-1 2-11 0 0,-2 1 19 0 0,-5 8 17 0 0,-1-7-65 0 0,0-5-27 0 0,0-1 0 0 0,0 0 0 0 0,-1 0 0 0 0,1 0 0 0 0,0 0 0 0 0,0 0 0 0 0,0 0 0 0 0,-1 0 0 0 0,1 0 0 0 0,-1 0 0 0 0,1-1 0 0 0,0 1 0 0 0,-1 0 0 0 0,0 0 0 0 0,0 1 0 0 0,-9 14 42 0 0,6-7-51 0 0,-1-2-13 0 0,5-5-55 0 0,-4 5-191 0 0,24-7-14833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0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99 2303 0 0,'-1'0'503'0'0,"-24"7"14082"0"0,25-10-14531 0 0,0 0 0 0 0,1 0-1 0 0,0 0 1 0 0,0 0 0 0 0,0 0 0 0 0,0 1-1 0 0,0-1 1 0 0,1 0 0 0 0,-1 1 0 0 0,1-1-1 0 0,-1 1 1 0 0,1-1 0 0 0,0 1 0 0 0,0 0-1 0 0,0 0 1 0 0,1 0 0 0 0,4-4 0 0 0,0 0 171 0 0,1 1 1 0 0,0 0 0 0 0,1 0-1 0 0,11-5 1 0 0,-5 5 60 0 0,0 0-1 0 0,1 1 1 0 0,-1 1-1 0 0,1 0 1 0 0,-1 1-1 0 0,18 0 0 0 0,-11 2 167 0 0,0 1-1 0 0,0 0 0 0 0,38 9 0 0 0,-55-9-407 0 0,-1 0 0 0 0,1 0 1 0 0,0 1-1 0 0,-1 0 0 0 0,0 0 0 0 0,1 0 1 0 0,-1 0-1 0 0,0 1 0 0 0,0-1 0 0 0,0 1 1 0 0,0 0-1 0 0,-1 1 0 0 0,1-1 1 0 0,5 7-1 0 0,-8-8-15 0 0,-5 8-85 0 0,1-4 45 0 0,0-1-1 0 0,0 0 1 0 0,0 0-1 0 0,-1 0 1 0 0,0-1-1 0 0,0 1 1 0 0,0-1-1 0 0,-1 0 1 0 0,1 0-1 0 0,-10 6 1 0 0,-6 3-112 0 0,-30 13 1 0 0,34-17 65 0 0,-283 136-1507 0 0,279-134 1553 0 0,20-10 8 0 0,1 0 0 0 0,-1-1 0 0 0,1 1-1 0 0,0-1 1 0 0,-1 1 0 0 0,1-1 0 0 0,0 1-1 0 0,0-1 1 0 0,-1 0 0 0 0,1 1-1 0 0,0-1 1 0 0,1 1 0 0 0,15 4 70 0 0,1-1 1 0 0,31 4 0 0 0,-13-3 70 0 0,4 2 17 0 0,0 1 0 0 0,0 2 0 0 0,38 17 0 0 0,-65-21-127 0 0,0 0 0 0 0,14 10-1 0 0,-2 0 50 0 0,-23-16-1 0 0,-2 1-59 0 0,0-1-1 0 0,1 0 0 0 0,-1 0 1 0 0,1 1-1 0 0,-1-1 1 0 0,0 0-1 0 0,1 1 1 0 0,-1-1-1 0 0,0 0 0 0 0,1 1 1 0 0,-1-1-1 0 0,0 0 1 0 0,0 1-1 0 0,1-1 0 0 0,-1 1 1 0 0,0-1-1 0 0,0 0 1 0 0,0 1-1 0 0,1-1 1 0 0,-1 1-1 0 0,0-1 0 0 0,0 1 1 0 0,0-1-1 0 0,0 1 1 0 0,0-1-1 0 0,0 1 1 0 0,0-1-1 0 0,0 1 0 0 0,0-1 1 0 0,0 0-1 0 0,-1 2 1 0 0,-1 13 321 0 0,-1-11-320 0 0,1 1 0 0 0,-1-1 0 0 0,0-1-1 0 0,-1 1 1 0 0,1 0 0 0 0,-1-1 0 0 0,0 0 0 0 0,1 1 0 0 0,-2-1-1 0 0,-4 2 1 0 0,-8 5 52 0 0,-21 9 0 0 0,35-18-70 0 0,-17 7-82 0 0,-1-1 0 0 0,0-1-1 0 0,-1-1 1 0 0,1-1 0 0 0,-30 2 0 0 0,-44 8-154 0 0,94-14 117 0 0,3-1-614 0 0,0-1 680 0 0,0 1 0 0 0,0-1 0 0 0,1 1 0 0 0,-1 0 0 0 0,4-1 0 0 0,-5 1 27 0 0,119-45-4441 0 0,-95 35 2931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0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4 8751 0 0,'7'-3'14861'0'0,"-57"27"-14890"0"0,-2-1 0 0 0,0-3-1 0 0,-79 20 1 0 0,130-40 28 0 0,-25 6-309 0 0,-27 2 0 0 0,45-7 208 0 0,1-1 0 0 0,0 1 1 0 0,-1-2-1 0 0,1 1 1 0 0,-1-1-1 0 0,1 0 0 0 0,0-1 1 0 0,-12-3-1 0 0,18 5 89 0 0,1-1 0 0 0,-1 1 0 0 0,1 0 0 0 0,-1 0 0 0 0,0 0 0 0 0,1-1 0 0 0,-1 1 0 0 0,1 0 0 0 0,-1-1 0 0 0,1 1 0 0 0,0 0 0 0 0,-1-1 0 0 0,1 1 0 0 0,-1-1 0 0 0,1 1 0 0 0,-1-1 0 0 0,1 1 0 0 0,0 0 0 0 0,0-1 0 0 0,-1 0 0 0 0,1 1 0 0 0,0-1 0 0 0,0 1 0 0 0,-1-1 0 0 0,1 1 0 0 0,0-1 0 0 0,0 1 0 0 0,0-1 0 0 0,0 0 0 0 0,0 1 0 0 0,0-1-1 0 0,0 1 1 0 0,0-1 0 0 0,0 0 0 0 0,0 1 0 0 0,0-1 0 0 0,0 1 0 0 0,0-1 0 0 0,1 1 0 0 0,-1-2 0 0 0,2-1-25 0 0,0 1-1 0 0,0-1 0 0 0,0 0 1 0 0,0 1-1 0 0,0-1 1 0 0,0 1-1 0 0,1 0 0 0 0,-1 0 1 0 0,4-3-1 0 0,0 1 50 0 0,-4 3 386 0 0,-3 4-344 0 0,0 1 0 0 0,0 0 0 0 0,0 0 0 0 0,0-1 0 0 0,0 1 0 0 0,-1-1 0 0 0,-2 6 0 0 0,-1 0 27 0 0,-3 7-22 0 0,0-1-1 0 0,-1 0 0 0 0,-1 0 1 0 0,-16 18-1 0 0,-52 49 28 0 0,58-63-60 0 0,15-13-3 0 0,4-4 34 0 0,3-1 8 0 0,3 1-59 0 0,1-1-1 0 0,-1 1 1 0 0,0-1 0 0 0,1 1-1 0 0,-1-2 1 0 0,1 1 0 0 0,-1-1-1 0 0,9 0 1 0 0,50-5 28 0 0,-46 3-31 0 0,23-2-2 0 0,53 1 0 0 0,-73 4 0 0 0,-1 0 0 0 0,1 2 0 0 0,0 1 0 0 0,29 9 0 0 0,-29-7 100 0 0,0 1-1 0 0,0 2 1 0 0,-1 0 0 0 0,38 23-1 0 0,-53-28-72 0 0,0 0-1 0 0,1 0 1 0 0,-1 0-1 0 0,-1 1 1 0 0,1 0 0 0 0,-1 0-1 0 0,1 0 1 0 0,-2 1-1 0 0,1-1 1 0 0,0 1-1 0 0,-1 0 1 0 0,0 0 0 0 0,-1 0-1 0 0,1 0 1 0 0,-1 0-1 0 0,0 1 1 0 0,-1-1-1 0 0,0 1 1 0 0,0-1 0 0 0,1 14-1 0 0,-2-8 167 0 0,-1 1 1 0 0,-2 21-1 0 0,2-30-165 0 0,-1 1-1 0 0,1-1 1 0 0,-1 1-1 0 0,0-1 1 0 0,1 0-1 0 0,-2 1 1 0 0,1-1-1 0 0,-1 0 1 0 0,1-1-1 0 0,-6 7 1 0 0,0-2 15 0 0,-1 0 1 0 0,0-1-1 0 0,0 0 1 0 0,0 0 0 0 0,-1-1-1 0 0,0-1 1 0 0,0 1-1 0 0,-1-2 1 0 0,1 1-1 0 0,-1-1 1 0 0,-13 2-1 0 0,-21 4 32 0 0,-1-2 0 0 0,0-1-1 0 0,-63-1 1 0 0,99-6-103 0 0,0 1 0 0 0,0-1 0 0 0,0-1 0 0 0,0 0 0 0 0,-18-4 0 0 0,26 4-173 0 0,2-1-14 0 0,1 0 6 0 0,-1-1 0 0 0,1 1 0 0 0,0 0 0 0 0,-1 0 0 0 0,1-1-1 0 0,0 1 1 0 0,0 0 0 0 0,0 0 0 0 0,1 0 0 0 0,-1 0 0 0 0,0 0 0 0 0,3-2-1 0 0,8-7-1167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0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24 4143 0 0,'-9'-10'15648'0'0,"9"10"-15618"0"0,0 0 1 0 0,0 0-1 0 0,0 0 0 0 0,0 0 0 0 0,0 0 0 0 0,0 0 1 0 0,0 0-1 0 0,-1 0 0 0 0,1 0 0 0 0,0 0 0 0 0,0 0 1 0 0,0 0-1 0 0,0 0 0 0 0,0 0 0 0 0,0 0 0 0 0,0 0 1 0 0,0 0-1 0 0,-1 0 0 0 0,1 0 0 0 0,0 0 0 0 0,0 0 1 0 0,0 0-1 0 0,0 0 0 0 0,0 0 0 0 0,0 0 0 0 0,0 0 1 0 0,0 0-1 0 0,0 1 0 0 0,0-1 0 0 0,-1 0 0 0 0,1 0 1 0 0,0 0-1 0 0,0 0 0 0 0,0 0 0 0 0,0 0 0 0 0,0 0 1 0 0,0 0-1 0 0,0 0 0 0 0,0 1 0 0 0,0-1 0 0 0,0 0 1 0 0,0 0-1 0 0,0 0 0 0 0,0 0 0 0 0,0 0 0 0 0,0 0 1 0 0,0 0-1 0 0,0 0 0 0 0,0 1 0 0 0,0-1 0 0 0,0 0 1 0 0,0 0-1 0 0,0 0 0 0 0,0 0 0 0 0,0 0 0 0 0,0 0 1 0 0,0 0-1 0 0,0 0 0 0 0,0 1 0 0 0,1-1 0 0 0,-1 0 1 0 0,0 0-1 0 0,1 0 23 0 0,-1 0 0 0 0,1 0 0 0 0,0 0 1 0 0,-1 0-1 0 0,1 0 0 0 0,0 0 0 0 0,0-1 0 0 0,-1 1 1 0 0,1 0-1 0 0,0 0 0 0 0,-1-1 0 0 0,1 1 0 0 0,0 0 1 0 0,-1-1-1 0 0,1 1 0 0 0,-1-1 0 0 0,1 1 0 0 0,0-1 0 0 0,0 0 297 0 0,-1 1-348 0 0,0 0 1 0 0,0 0-1 0 0,0 0 1 0 0,0 0-1 0 0,0 0 1 0 0,0 0 0 0 0,0 0-1 0 0,0 0 1 0 0,0 0-1 0 0,0 0 1 0 0,0 1-1 0 0,0-1 1 0 0,0 0-1 0 0,0 0 1 0 0,0 0-1 0 0,0 0 1 0 0,0 0-1 0 0,0 0 1 0 0,0 0-1 0 0,0 0 1 0 0,0 0-1 0 0,0 0 1 0 0,0 0-1 0 0,0 0 1 0 0,0 0 0 0 0,0 0-1 0 0,0 1 1 0 0,0-1-1 0 0,0 0 1 0 0,0 0-1 0 0,0 0 1 0 0,0 0-1 0 0,1 0 1 0 0,-1 0-1 0 0,0 0 1 0 0,0 0-1 0 0,0 0 1 0 0,0 0-1 0 0,0 0 1 0 0,0 0-1 0 0,0 0 1 0 0,0 0-1 0 0,0 0 1 0 0,0 0 0 0 0,0 0-1 0 0,0 0 1 0 0,0 0-1 0 0,0 0 1 0 0,0 0-1 0 0,1 0 1 0 0,-1 0-1 0 0,0 0 1 0 0,0 0-1 0 0,0 0 1 0 0,0 0-1 0 0,0 0 1 0 0,0 0-1 0 0,0 0 1 0 0,0 0-1 0 0,0 0 1 0 0,0 0 0 0 0,5 1 3 0 0,2 10 639 0 0,-5-3-571 0 0,-2-6-65 0 0,0-1 0 0 0,0 1 0 0 0,0 0 0 0 0,0 0 0 0 0,-1 0 0 0 0,1 0 0 0 0,-1 0 0 0 0,1-1 0 0 0,-1 1 0 0 0,0 0 0 0 0,0 0 0 0 0,1-1 0 0 0,-1 1 0 0 0,-2 1 0 0 0,-2 4 2 0 0,-2-1 31 0 0,0 1-31 0 0,1-1 0 0 0,20-18 22 0 0,21-16-1 0 0,-20 17-6 0 0,22-20 0 0 0,-33 25-9 0 0,0 16 157 0 0,-4-1-121 0 0,0-1 1 0 0,-1 1 0 0 0,-1 0-1 0 0,1-1 1 0 0,-1 1 0 0 0,-1-1-1 0 0,-5 14 1 0 0,4-9-14 0 0,3-11 1 0 0,-7 10 2 0 0,4-5-55 0 0,4-7-16 0 0,-1 0 0 0 0,1 1-1 0 0,0-1 1 0 0,-1 1 0 0 0,1-1 0 0 0,-1 1-1 0 0,1-1 1 0 0,0 0 0 0 0,-1 1 0 0 0,1-1-1 0 0,-1 0 1 0 0,1 0 0 0 0,-1 1 0 0 0,1-1-1 0 0,-1 0 1 0 0,1 0 0 0 0,-1 0 0 0 0,0 1-1 0 0,1-1 1 0 0,-2 0 0 0 0,2 0-33 0 0,0 0 0 0 0,0 0 0 0 0,0-1 0 0 0,-1 1 0 0 0,1 0 0 0 0,0 0 0 0 0,0 0 1 0 0,0 0-1 0 0,0 0 0 0 0,-1-1 0 0 0,1 1 0 0 0,0 0 0 0 0,0 0 0 0 0,0 0 0 0 0,0 0 0 0 0,0-1 0 0 0,0 1 1 0 0,0 0-1 0 0,0 0 0 0 0,0 0 0 0 0,0 0 0 0 0,-1-1 0 0 0,1 1 0 0 0,0 0 0 0 0,0 0 0 0 0,0 0 0 0 0,0-1 0 0 0,0 1 1 0 0,0 0-1 0 0,0 0 0 0 0,1 0 0 0 0,-1-1 0 0 0,0 1 0 0 0,0 0 0 0 0,0 0 0 0 0,0 0 0 0 0,0-1 0 0 0,0 1 0 0 0,0 0 1 0 0,0 0-1 0 0,0 0 0 0 0,1 0 0 0 0,-1-1 0 0 0,0 1 0 0 0,0 0 0 0 0,0 0 0 0 0,0 0 0 0 0,0 0 0 0 0,1-1 1 0 0,6-6-5300 0 0,3 0-1542 0 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0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38 4607 0 0,'-9'2'475'0'0,"-37"9"6151"0"0,-10 10-3925 0 0,2-1-1207 0 0,45-17-1741 0 0,2-1 3691 0 0,12-8-1521 0 0,8-3-1769 0 0,1 0 1 0 0,-1 1-1 0 0,1 0 0 0 0,1 1 1 0 0,-1 1-1 0 0,1 0 0 0 0,0 1 1 0 0,17-3-1 0 0,9-1 320 0 0,78-5 0 0 0,-98 13-237 0 0,0 1 0 0 0,0 0-1 0 0,0 2 1 0 0,33 6-1 0 0,-47-7-189 0 0,1 1 0 0 0,-1 0 0 0 0,0 0 0 0 0,0 1 0 0 0,0 0 0 0 0,0 0 0 0 0,0 1-1 0 0,-1 0 1 0 0,1 0 0 0 0,-1 0 0 0 0,0 1 0 0 0,0 0 0 0 0,-1 0 0 0 0,1 0 0 0 0,-1 1 0 0 0,4 6-1 0 0,-7-9-42 0 0,-1-1-1 0 0,1 1 0 0 0,-1 0 0 0 0,1 0 1 0 0,-1 0-1 0 0,0 0 0 0 0,-1 0 0 0 0,1 0 0 0 0,0 0 1 0 0,-1 0-1 0 0,1 0 0 0 0,-1 0 0 0 0,0 0 1 0 0,0 0-1 0 0,0 0 0 0 0,-1 1 0 0 0,0 3 0 0 0,-1-2-1 0 0,0-1 0 0 0,1 1-1 0 0,-2-1 1 0 0,1 0-1 0 0,0 0 1 0 0,-1 0 0 0 0,0 0-1 0 0,0-1 1 0 0,0 1-1 0 0,-5 4 1 0 0,-6 3-2 0 0,0 0 0 0 0,0-2 0 0 0,-1 0-1 0 0,0 0 1 0 0,-19 7 0 0 0,8-6-3 0 0,0 0 0 0 0,-43 9 0 0 0,-55 3-205 0 0,97-18 113 0 0,13 0 39 0 0,10-3 27 0 0,0 0-1 0 0,1 0 0 0 0,-1 0 1 0 0,0-1-1 0 0,0 1 1 0 0,-7-1-1 0 0,10 0-60 0 0,15 2-45 0 0,11 1 139 0 0,45 5 84 0 0,-1-2-1 0 0,86-4 1 0 0,-135-3-75 0 0,0 1 0 0 0,-1 1 1 0 0,1 0-1 0 0,20 5 0 0 0,-33-5-9 0 0,0 0-1 0 0,0 1 1 0 0,0 0-1 0 0,-1 1 0 0 0,1 0 1 0 0,-1 0-1 0 0,1 0 0 0 0,-1 1 1 0 0,0-1-1 0 0,0 1 1 0 0,-1 1-1 0 0,1-1 0 0 0,-1 1 1 0 0,7 8-1 0 0,-8-8 20 0 0,-1 1 0 0 0,0-1 1 0 0,0 1-1 0 0,-1 0 0 0 0,1-1 0 0 0,-1 1 0 0 0,-1 0 0 0 0,1 0 0 0 0,-1 0 0 0 0,0 1 1 0 0,0-1-1 0 0,-1 8 0 0 0,0 8 117 0 0,-2 1 0 0 0,-4 22-1 0 0,3-27-103 0 0,2-12-11 0 0,0-1 0 0 0,0 1 0 0 0,-1-1-1 0 0,0 0 1 0 0,0 0 0 0 0,0 1 0 0 0,0-1 0 0 0,-1-1 0 0 0,0 1 0 0 0,0 0-1 0 0,0-1 1 0 0,-6 7 0 0 0,3-5-14 0 0,-1-1 0 0 0,1 1-1 0 0,-1-1 1 0 0,0-1 0 0 0,-1 1 0 0 0,1-1-1 0 0,-12 4 1 0 0,-4 0 2 0 0,1-1 0 0 0,-2-1 0 0 0,1-1 0 0 0,-44 3-1 0 0,33-5 56 0 0,0-1-1 0 0,0-2 0 0 0,0-2 0 0 0,0-1 1 0 0,0-1-1 0 0,-60-17 0 0 0,87 19-46 0 0,3 1-19 0 0,0 0 1 0 0,0-1 0 0 0,0 0 0 0 0,0 0-1 0 0,0 0 1 0 0,1 0 0 0 0,-1 0 0 0 0,-4-4-1 0 0,7 5-80 0 0,18-13-326 0 0,-12 12 178 0 0,0-1 0 0 0,0 2 0 0 0,1-1 0 0 0,-1 1-1 0 0,1-1 1 0 0,-1 2 0 0 0,1-1 0 0 0,-1 0 0 0 0,1 1 0 0 0,-1 0 0 0 0,11 2 0 0 0,-11-2-274 0 0,13 2-1462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0:0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 2759 0 0,'0'0'680'0'0,"-7"3"4624"0"0,-7 4-670 0 0,7-4 730 0 0,16-10-3822 0 0,4 1-1408 0 0,-11 6 36 0 0,-1 0-1 0 0,0-1 0 0 0,0 1 0 0 0,1-1 0 0 0,-1 1 0 0 0,0-1 0 0 0,0 1 0 0 0,0-1 1 0 0,0 0-1 0 0,0 1 0 0 0,0-1 0 0 0,0 0 0 0 0,0 0 0 0 0,0 0 0 0 0,0 0 0 0 0,1-2 0 0 0,-5 22-158 0 0,-1 0 0 0 0,4-16-52 0 0,-1 0 0 0 0,1 0 0 0 0,-1 0 0 0 0,1 1 0 0 0,0-1 0 0 0,0 0 0 0 0,1 5 0 0 0,0 3-474 0 0,-2 6-1038 0 0,1-16 1078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5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6447 0 0,'0'0'14470'0'0,"2"-1"-14369"0"0,8-13-46 0 0,-7 10-48 0 0,0-1-1 0 0,1 1 0 0 0,0-1 1 0 0,0 1-1 0 0,6-5 0 0 0,-4 4 20 0 0,-5 4 494 0 0,-1 4-431 0 0,0-1 1 0 0,0 0 0 0 0,0 1 0 0 0,0-1-1 0 0,0 0 1 0 0,0 1 0 0 0,-1-1 0 0 0,1 0-1 0 0,-1 1 1 0 0,0-1 0 0 0,-1 3 0 0 0,1-3-9 0 0,-11 34 887 0 0,12-35-776 0 0,0 1-139 0 0,1 1-132 0 0,-1 0-1 0 0,1 0 1 0 0,-1 0-1 0 0,0 1 1 0 0,0-1-1 0 0,0 0 1 0 0,0 0-1 0 0,0 0 0 0 0,-1 0 1 0 0,1 0-1 0 0,-1 0 1 0 0,-2 6-1 0 0,1-5-83 0 0,1-2-112 0 0,6 1-3474 0 0,-3-3 3436 0 0,0 1 0 0 0,-1 0 0 0 0,1-1 0 0 0,0 0 0 0 0,0 1 0 0 0,-1-1 0 0 0,4 0 0 0 0,8-2-1287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5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66 9383 0 0,'0'0'5118'0'0,"-4"9"-320"0"0,5-9-4723 0 0,64-25 1525 0 0,-39 14-986 0 0,0 2 0 0 0,1 0 1 0 0,30-5-1 0 0,-55 14-572 0 0,8-2 117 0 0,-1 0-1 0 0,1 1 0 0 0,-1 0 1 0 0,1 1-1 0 0,0 0 1 0 0,-1 0-1 0 0,18 4 0 0 0,-10 2-62 0 0,-15-1-107 0 0,-1-3 17 0 0,2 7-6 0 0,-3-6 0 0 0,0 0 0 0 0,0-1 0 0 0,-1 1 0 0 0,1 0-1 0 0,-1-1 1 0 0,0 1 0 0 0,1 0 0 0 0,-1-1 0 0 0,-1 1 0 0 0,1-1-1 0 0,0 0 1 0 0,0 1 0 0 0,-1-1 0 0 0,1 0 0 0 0,-1 0 0 0 0,0 0 0 0 0,-2 2-1 0 0,-5 5-18 0 0,0-1-1 0 0,-15 11 1 0 0,15-13-5 0 0,-40 28-677 0 0,-82 40 1 0 0,-35 24-1511 0 0,162-94 2163 0 0,-1-1-1 0 0,0 1 1 0 0,1 0 0 0 0,-7 8 0 0 0,11-12 47 0 0,0 0 1 0 0,-1 1 0 0 0,1-1 0 0 0,0 0-1 0 0,0 1 1 0 0,-1-1 0 0 0,1 0 0 0 0,0 0-1 0 0,0 1 1 0 0,0-1 0 0 0,-1 1 0 0 0,1-1-1 0 0,0 0 1 0 0,0 1 0 0 0,0-1 0 0 0,0 0-1 0 0,0 1 1 0 0,0-1 0 0 0,0 1 0 0 0,0-1-1 0 0,0 0 1 0 0,0 1 0 0 0,0-1 0 0 0,0 1-1 0 0,0-1 1 0 0,0 0 0 0 0,0 1 0 0 0,0-1-1 0 0,0 1 1 0 0,1-1 0 0 0,-1 0 0 0 0,0 1-1 0 0,0-1 1 0 0,0 0 0 0 0,1 1 0 0 0,-1-1-1 0 0,0 0 1 0 0,0 0 0 0 0,1 1 0 0 0,-1-1-1 0 0,0 0 1 0 0,1 0 0 0 0,-1 1 0 0 0,0-1-1 0 0,1 0 1 0 0,-1 0 0 0 0,0 0 0 0 0,1 1-1 0 0,0-1 1 0 0,-1 0-1 0 0,6 4 10 0 0,-1 0 0 0 0,1-1-1 0 0,1 0 1 0 0,-1 0 0 0 0,0 0 0 0 0,1-1-1 0 0,-1 0 1 0 0,1 0 0 0 0,0 0 0 0 0,0-1-1 0 0,12 0 1 0 0,5 0 163 0 0,48-4-1 0 0,-5-6 144 0 0,-30 4 127 0 0,43-1 0 0 0,-74 6-378 0 0,0 0 0 0 0,1 1 0 0 0,-1 0 0 0 0,0 0 0 0 0,0 0 0 0 0,0 1 1 0 0,8 3-1 0 0,-13-5-58 0 0,1 1 0 0 0,-1 0 1 0 0,1-1-1 0 0,-1 1 0 0 0,0 0 0 0 0,1 0 1 0 0,-1 0-1 0 0,0 0 0 0 0,0 0 1 0 0,0 0-1 0 0,0 0 0 0 0,1 0 0 0 0,-1 1 1 0 0,-1-1-1 0 0,1 0 0 0 0,0 1 1 0 0,0-1-1 0 0,0 0 0 0 0,-1 1 0 0 0,1-1 1 0 0,-1 1-1 0 0,1-1 0 0 0,-1 1 1 0 0,0-1-1 0 0,1 1 0 0 0,-1 0 0 0 0,0-1 1 0 0,0 1-1 0 0,0-1 0 0 0,0 1 1 0 0,0-1-1 0 0,-1 1 0 0 0,1 1 0 0 0,-2 3 1 0 0,-1 0 0 0 0,1 0 0 0 0,-1 0 0 0 0,0-1 0 0 0,0 1 0 0 0,-1-1 0 0 0,0 0 0 0 0,0 0 0 0 0,-5 5 0 0 0,-4 3 26 0 0,-28 22 0 0 0,34-30 0 0 0,0 0 0 0 0,0-1 0 0 0,-1 0 0 0 0,1 0-1 0 0,-1-1 1 0 0,0 0 0 0 0,0 0 0 0 0,0-1-1 0 0,0 0 1 0 0,0 0 0 0 0,-11 0 0 0 0,-153 11 208 0 0,102-4-889 0 0,68-9 496 0 0,4-1-840 0 0,92-45-2193 0 0,-73 35 2282 0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5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54 5527 0 0,'4'-1'75'0'0,"0"0"0"0"0,0 0 0 0 0,-1-1 0 0 0,1 0 0 0 0,0 1 0 0 0,6-5 0 0 0,16-7 1996 0 0,2 4 2462 0 0,-10 2-1713 0 0,22-4 4250 0 0,-40 13-7033 0 0,-1 0 0 0 0,1 0 0 0 0,-1 0 0 0 0,1 0 0 0 0,-1 0 0 0 0,0 0 0 0 0,1 0 0 0 0,-1 0-1 0 0,0 0 1 0 0,-1-1 0 0 0,1 1 0 0 0,0 0 0 0 0,0-1 0 0 0,-1 1 0 0 0,1-1 0 0 0,0 0 0 0 0,-1 1 0 0 0,0-1 0 0 0,1 0 0 0 0,-1 0 0 0 0,0 0 0 0 0,-2 1 0 0 0,-6 3 81 0 0,0 0 0 0 0,-19 5 0 0 0,22-7-52 0 0,-39 10 22 0 0,-84 11-1 0 0,126-23-87 0 0,-32 4-448 0 0,0 0 0 0 0,0-3 0 0 0,-62-3 0 0 0,60-8-2250 0 0,37 20 3020 0 0,-1 2-139 0 0,-1-1 0 0 0,0 0 0 0 0,-1 0 1 0 0,-9 18-1 0 0,-27 45 554 0 0,20-39-414 0 0,3-7-116 0 0,16-28 2 0 0,20 12-145 0 0,-11-11-82 0 0,-1-1 0 0 0,0 1 1 0 0,0-1-1 0 0,0-1 0 0 0,1 1 0 0 0,-1-1 0 0 0,0 0 0 0 0,14-3 0 0 0,14 1-29 0 0,-18 2 24 0 0,1 2-1 0 0,-1 0 1 0 0,0 1-1 0 0,0 0 1 0 0,0 1 0 0 0,18 8-1 0 0,2 3-58 0 0,53 30 0 0 0,-43-21 26 0 0,-23-12 163 0 0,0 0-1 0 0,27 21 1 0 0,-42-26-2 0 0,-1 1 0 0 0,1 1 0 0 0,-1-1 0 0 0,8 13 0 0 0,-8-11-2 0 0,-8-9-87 0 0,0 0 0 0 0,1 0 0 0 0,-1 1-1 0 0,0-1 1 0 0,0 0 0 0 0,0 0 0 0 0,0 1 0 0 0,0-1-1 0 0,0 0 1 0 0,0 0 0 0 0,0 0 0 0 0,-1 1 0 0 0,1-1-1 0 0,0 0 1 0 0,-1 0 0 0 0,1 0 0 0 0,-1 0 0 0 0,1 0-1 0 0,-1 0 1 0 0,-1 2 0 0 0,2-2 0 0 0,-3 4 44 0 0,-1 0 0 0 0,0 0 0 0 0,0 0-1 0 0,0 0 1 0 0,0-1 0 0 0,-1 1 0 0 0,1-1 0 0 0,-1-1-1 0 0,0 1 1 0 0,-1 0 0 0 0,1-1 0 0 0,-7 3 0 0 0,-10 4 199 0 0,-43 12 0 0 0,33-12-112 0 0,-16 7-88 0 0,0-2 0 0 0,-1-2 1 0 0,-56 6-1 0 0,99-18-131 0 0,-1-1-1 0 0,0 0 1 0 0,-11-2 0 0 0,17 2-128 0 0,1-23-1398 0 0,2 20 1263 0 0,-1 0 0 0 0,1 0 0 0 0,-1 1 0 0 0,1-1 0 0 0,0 0 0 0 0,0 1-1 0 0,4-5 1 0 0,8-5-1041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7:5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1709 101 6647 0 0,'22'-17'270'0'0,"-2"0"-1"0"0,26-28 0 0 0,-33 33-86 0 0,-2 2 3502 0 0,-10 12-3664 0 0,0 0 1 0 0,0-1-1 0 0,0 1 0 0 0,0 0 0 0 0,0 0 0 0 0,0 0 0 0 0,-1 0 1 0 0,1 0-1 0 0,-1 0 0 0 0,1 0 0 0 0,-1 0 0 0 0,0 0 0 0 0,0 0 0 0 0,0 0 1 0 0,0 0-1 0 0,0 0 0 0 0,0 0 0 0 0,-1 3 0 0 0,-1 7-340 0 0,-7 22-1 0 0,6-25 88 0 0,0 0-230 0 0,0-1 0 0 0,0 1 0 0 0,-1-1-1 0 0,-8 14 1 0 0,10-20-167 0 0,2-2 236 0 0,-1 1 452 0 0,1-1 0 0 0,-1 1 0 0 0,1-1 0 0 0,-1 1-1 0 0,0-1 1 0 0,1 0 0 0 0,-1 1 0 0 0,0-1 0 0 0,1 0 0 0 0,-1 0 0 0 0,0 1 0 0 0,1-1 0 0 0,-1 0 0 0 0,0 0-1 0 0,0 0 1 0 0,0-3 76 0 0,0 0-1 0 0,0 0 1 0 0,0 0-1 0 0,1 1 1 0 0,-1-2-1 0 0,1 1 1 0 0,0 0-1 0 0,0-4 1 0 0,0 3 126 0 0,0 1-1 0 0,0-1 1 0 0,0 1 0 0 0,-1 0-1 0 0,1-1 1 0 0,-1 1 0 0 0,-1-4-1 0 0,1 4 415 0 0,-2 3-414 0 0,-57 0 873 0 0,58 0-1127 0 0,1 0 0 0 0,-1 0 1 0 0,0 0-1 0 0,0 0 0 0 0,0-1 0 0 0,1 1 1 0 0,-1-1-1 0 0,0 1 0 0 0,0-1 1 0 0,-2-2-1 0 0,-27-8 27 0 0,23 8 77 0 0,-1 1-1 0 0,1 1 1 0 0,-1 0-1 0 0,0 0 0 0 0,0 0 1 0 0,0 1-1 0 0,1 1 1 0 0,-14 1-1 0 0,9 1 75 0 0,1 0 0 0 0,-1 1 0 0 0,1 1 0 0 0,0-1 0 0 0,-13 9 0 0 0,7-4-14 0 0,0-1-1 0 0,-1-1 0 0 0,0 0 1 0 0,0-1-1 0 0,0-1 0 0 0,0-1 1 0 0,-1-1-1 0 0,0-1 0 0 0,0-1 1 0 0,0 0-1 0 0,1-1 1 0 0,-26-4-1 0 0,5-3 98 0 0,1-2 0 0 0,-47-15 0 0 0,41 10-281 0 0,-51-9-1 0 0,69 19 3 0 0,-1 2-1 0 0,0 1 0 0 0,-1 1 0 0 0,1 1 1 0 0,0 1-1 0 0,-35 9 0 0 0,-161 51 284 0 0,145-36-102 0 0,57-19-150 0 0,0-1 0 0 0,0-1 0 0 0,-1-1-1 0 0,1-1 1 0 0,-1-1 0 0 0,-41-1 0 0 0,58-2-12 0 0,-1-1 0 0 0,1 1 0 0 0,0-1 0 0 0,0-1 0 0 0,0 1 0 0 0,0-1 0 0 0,0 0 0 0 0,0 0 0 0 0,1 0 0 0 0,-1-1 0 0 0,1 0 0 0 0,0 0 0 0 0,0-1 0 0 0,-8-9 0 0 0,4 3-81 0 0,-1-1 1 0 0,2 0-1 0 0,0-1 0 0 0,1 1 1 0 0,-9-20-1 0 0,15 30-62 0 0,-6 20-4017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3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11519 0 0,'0'0'7406'0'0,"2"-2"-6462"0"0,10-6-490 0 0,0 1 0 0 0,1 0 0 0 0,0 1 0 0 0,0 0 1 0 0,14-3-1 0 0,1 1-164 0 0,44-7 1 0 0,-64 14-526 0 0,0 1 0 0 0,0 0 0 0 0,0 1 0 0 0,0-1 0 0 0,0 1 0 0 0,-1 1 0 0 0,1 0 0 0 0,10 3 1 0 0,-5-1-1444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7:5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16 11055 0 0,'0'0'488'0'0,"-13"-3"104"0"0,-1-1-472 0 0,1 1-120 0 0,3-3 0 0 0,-3 6 336 0 0,-1 6-160 0 0,1 1-3560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7:5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12407 0 0,'0'0'2243'0'0,"3"1"-3662"0"0,11 1 502 0 0,1 0-1 0 0,17-1 0 0 0,-29-1 278 0 0,0 1-580 0 0,7 5 960 0 0,-7-4 136 0 0,-2 1 27 0 0,2 5 171 0 0,-1 1 1 0 0,-1-1-1 0 0,1 1 1 0 0,-1 0-1 0 0,-1-1 1 0 0,0 1-1 0 0,0 0 1 0 0,-2 14-1 0 0,-19 75 1761 0 0,16-78-1374 0 0,-94 376 4257 0 0,46-166-3277 0 0,35-151-896 0 0,12-52-287 0 0,0 1-1 0 0,3 1 0 0 0,-2 49 1 0 0,6-70-259 0 0,0 0 0 0 0,0-1 1 0 0,1 1-1 0 0,0 0 1 0 0,0-1-1 0 0,4 8 1 0 0,-5-13-156 0 0,11 3-1436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38:0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77 104 3223 0 0,'0'0'7946'0'0,"-1"0"-7209"0"0,-42-7 2595 0 0,41 7-3216 0 0,0 0 26 0 0,1 0-101 0 0,1 1 0 0 0,-1-1 0 0 0,1 0 0 0 0,-1 0 0 0 0,0 0 0 0 0,1 0 0 0 0,-1 0 0 0 0,0 0 0 0 0,1 0 0 0 0,-1 0 0 0 0,0 0-1 0 0,1 0 1 0 0,-1 0 0 0 0,0 0 0 0 0,0-1 0 0 0,0 1 20 0 0,-1-1-1 0 0,1 0 1 0 0,0-1-1 0 0,-1 1 1 0 0,1 0-1 0 0,0 0 1 0 0,0 0-1 0 0,0-1 1 0 0,0 1-1 0 0,0-1 1 0 0,0 1-1 0 0,0-1 1 0 0,1 1-1 0 0,-1-1 1 0 0,-1-2-1 0 0,3 4-40 0 0,0 0-1 0 0,0 0 1 0 0,0 0 0 0 0,0 0-1 0 0,1 0 1 0 0,-2 0-1 0 0,1 1 1 0 0,0-1 0 0 0,0 0-1 0 0,0 1 1 0 0,0-1-1 0 0,1 1 1 0 0,11 8 423 0 0,-12-8-394 0 0,-1 0 0 0 0,1 0 0 0 0,-1-1 0 0 0,1 1 1 0 0,0 0-1 0 0,-1 0 0 0 0,1-1 0 0 0,0 1 0 0 0,0-1 0 0 0,0 1 1 0 0,-1 0-1 0 0,1-1 0 0 0,0 0 0 0 0,0 1 0 0 0,0-1 1 0 0,0 1-1 0 0,0-1 0 0 0,1 0 0 0 0,19 6 557 0 0,-21-6-614 0 0,13 2 233 0 0,-1 0 1 0 0,1-1-1 0 0,-1-1 1 0 0,1 0-1 0 0,15-2 1 0 0,-19 1-154 0 0,271-29 792 0 0,-186 16-752 0 0,97-13-44 0 0,271 0-1488 0 0,-292 23 649 0 0,57 1-409 0 0,-166 9-350 0 0,-35-1 108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3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4607 0 0,'0'0'208'0'0,"2"-4"234"0"0,6-10 11692 0 0,14-4-8108 0 0,-22 19-3968 0 0,-3 3 4 0 0,1-1 34 0 0,0-1 0 0 0,1 1 0 0 0,-1-1 0 0 0,1 1 1 0 0,-1 0-1 0 0,-1 4 0 0 0,4-5-26 0 0,-1 5 0 0 0,-3 2-16 0 0,-1-4-54 0 0,3-4-53 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3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203 119 5983 0 0,'-13'6'12294'0'0,"107"-76"-10779"0"0,-78 60-1269 0 0,1 1 0 0 0,-1 0 1 0 0,1 1-1 0 0,24-8 0 0 0,-32 14-30 0 0,-7 2 199 0 0,0 1-288 0 0,-1 0-112 0 0,1 1 1 0 0,-1-1-1 0 0,1 1 1 0 0,-1 0 0 0 0,1-1-1 0 0,-1 1 1 0 0,0 0 0 0 0,0 0-1 0 0,0 0 1 0 0,0 0 0 0 0,0 0-1 0 0,0 0 1 0 0,0 0 0 0 0,-1 0-1 0 0,1 0 1 0 0,-1 0-1 0 0,1 3 1 0 0,-1 0 1 0 0,0-1 1 0 0,0 0-1 0 0,-1 1 0 0 0,0-1 1 0 0,1 0-1 0 0,-1 1 0 0 0,-1-1 1 0 0,-1 5-1 0 0,-3 5 0 0 0,-1 0 1 0 0,-1-1-1 0 0,-18 25 0 0 0,12-22-77 0 0,0-1-1 0 0,-1 0 1 0 0,-33 24-1 0 0,4-4-193 0 0,15-9 106 0 0,-2-2 0 0 0,-1-1 0 0 0,-37 21 0 0 0,54-36 124 0 0,0 2 0 0 0,-19 15 0 0 0,33-25 24 0 0,1 0 0 0 0,-1 1 0 0 0,0-1 0 0 0,1 1 0 0 0,-1-1 0 0 0,1 1 0 0 0,0-1 0 0 0,-1 1 0 0 0,1 0 0 0 0,-1-1 0 0 0,1 1 0 0 0,0-1 0 0 0,-1 1 0 0 0,1 1 0 0 0,0-1 4 0 0,0 0-1 0 0,1 0 1 0 0,-1 1-1 0 0,0-1 0 0 0,1 0 1 0 0,-1 0-1 0 0,1 0 1 0 0,-1 0-1 0 0,1 0 1 0 0,0 0-1 0 0,-1 0 1 0 0,1 0-1 0 0,0 0 1 0 0,0-1-1 0 0,-1 1 0 0 0,1 0 1 0 0,0 0-1 0 0,0-1 1 0 0,0 1-1 0 0,0 0 1 0 0,0-1-1 0 0,0 1 1 0 0,2 0-1 0 0,29 12 257 0 0,-27-11-219 0 0,10 3 88 0 0,0-1 1 0 0,1-1-1 0 0,0 0 0 0 0,-1-1 0 0 0,1-1 1 0 0,0 0-1 0 0,31-4 0 0 0,110-23 983 0 0,-139 22-977 0 0,10-2-707 0 0,56-11 1795 0 0,-56 14-3623 0 0,0 2-3282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3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15 4143 0 0,'0'0'11511'0'0,"-1"0"-10752"0"0,-4 2-571 0 0,1-1 0 0 0,-1 1 1 0 0,1 0-1 0 0,0 0 0 0 0,0 0 1 0 0,0 1-1 0 0,0-1 0 0 0,0 1 1 0 0,-5 5-1 0 0,-32 34 779 0 0,30-30-781 0 0,0 2-1 0 0,0 0 1 0 0,2 0-1 0 0,0 0 1 0 0,0 1-1 0 0,-12 32 1 0 0,19-40-107 0 0,0 0-1 0 0,0-1 1 0 0,0 1 0 0 0,1 1-1 0 0,0-1 1 0 0,0 0 0 0 0,1 0-1 0 0,0 0 1 0 0,0 1 0 0 0,1-1-1 0 0,0 0 1 0 0,0 0 0 0 0,0 0-1 0 0,1 0 1 0 0,0 0 0 0 0,1 0-1 0 0,-1-1 1 0 0,1 1 0 0 0,5 6-1 0 0,-6-9-37 0 0,1 1 0 0 0,0-1 0 0 0,1 0 0 0 0,-1 0 0 0 0,1 0 0 0 0,0 0 0 0 0,0 0 0 0 0,0-1 0 0 0,0 0 0 0 0,1 0 0 0 0,-1 0 0 0 0,1-1 0 0 0,0 1 0 0 0,-1-1 0 0 0,1 0 0 0 0,0 0 0 0 0,1-1 0 0 0,-1 0 0 0 0,0 0 0 0 0,0 0 0 0 0,1 0-1 0 0,-1-1 1 0 0,0 0 0 0 0,1 0 0 0 0,-1 0 0 0 0,0-1 0 0 0,0 1 0 0 0,1-1 0 0 0,-1-1 0 0 0,0 1 0 0 0,0-1 0 0 0,9-4 0 0 0,-3 1 0 0 0,-1-1 0 0 0,-1 0 0 0 0,1 0 1 0 0,-1-1-1 0 0,0 0 0 0 0,-1-1 0 0 0,1 1 0 0 0,-2-2 0 0 0,1 1 0 0 0,-1-1 0 0 0,0-1 0 0 0,-1 1 1 0 0,9-19-1 0 0,-10 18-33 0 0,0-1 1 0 0,-1 1 0 0 0,0 0 0 0 0,-1-1-1 0 0,0 0 1 0 0,-1 0 0 0 0,0 0 0 0 0,-1 0-1 0 0,0 0 1 0 0,-1-1 0 0 0,0 1 0 0 0,-1 0-1 0 0,0 0 1 0 0,-3-13 0 0 0,2 18-74 0 0,0 1 1 0 0,0-1-1 0 0,-1 0 1 0 0,0 1-1 0 0,0 0 1 0 0,0 0 0 0 0,-1 0-1 0 0,1 0 1 0 0,-1 0-1 0 0,0 1 1 0 0,0 0-1 0 0,-1-1 1 0 0,-9-5-1 0 0,8 6-72 0 0,0 0 0 0 0,0 1 0 0 0,0-1 0 0 0,0 2 0 0 0,-1-1 0 0 0,1 1 0 0 0,-1 0 0 0 0,0 0 0 0 0,1 0 0 0 0,-1 1 0 0 0,-13 0 0 0 0,19 1 45 0 0,0 0 0 0 0,0 0 0 0 0,0 0 0 0 0,1 0 0 0 0,-1 0 0 0 0,0 1 0 0 0,0-1 0 0 0,0 0 0 0 0,0 1 0 0 0,0-1-1 0 0,0 1 1 0 0,0-1 0 0 0,0 1 0 0 0,1-1 0 0 0,-1 1 0 0 0,0-1 0 0 0,0 1 0 0 0,1 0 0 0 0,-1-1 0 0 0,0 1 0 0 0,1 0 0 0 0,-1 0 0 0 0,1 0 0 0 0,-1-1 0 0 0,1 1-1 0 0,-1 0 1 0 0,1 0 0 0 0,0 0 0 0 0,-1 0 0 0 0,1 0 0 0 0,0 0 0 0 0,0 0 0 0 0,0 0 0 0 0,0 0 0 0 0,-1 0 0 0 0,1 0 0 0 0,1 0 0 0 0,-1 0 0 0 0,0 1 0 0 0,1 8-6410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3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5983 0 0,'0'0'542'0'0,"8"-6"5992"0"0,5-6 1337 0 0,-13 14-7699 0 0,-3 70 483 0 0,3-65-634 0 0,0-5 32 0 0,1-4-13 0 0,3-3-117 0 0,0 0-1 0 0,0 0 0 0 0,-1-1 1 0 0,1 1-1 0 0,2-10 1 0 0,0 4 1059 0 0,26 16-1106 0 0,-21-7-899 0 0,0-1-323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3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37 16927 0 0,'3'-3'257'0'0,"-2"2"-165"0"0,0 1-1 0 0,0-1 1 0 0,0 0 0 0 0,-1 0-1 0 0,1 0 1 0 0,0 0 0 0 0,-1 0-1 0 0,1 0 1 0 0,-1 0 0 0 0,1 0-1 0 0,-1 0 1 0 0,0 0 0 0 0,1 0-1 0 0,-1 0 1 0 0,0 0 0 0 0,0 0-1 0 0,0-1 1 0 0,1 0 228 0 0,-5 3-227 0 0,0-1 1 0 0,0 1-1 0 0,1 0 0 0 0,-1 1 1 0 0,0-1-1 0 0,1 0 0 0 0,0 1 1 0 0,-1 0-1 0 0,1 0 0 0 0,0 0 1 0 0,0 0-1 0 0,0 1 0 0 0,0-1 1 0 0,0 1-1 0 0,0 0 0 0 0,-3 5 1 0 0,-7 7-143 0 0,-18 32 0 0 0,29-44 85 0 0,-10 17-110 0 0,1 0-1 0 0,-14 39 1 0 0,21-47 55 0 0,0-1 0 0 0,1 1 0 0 0,0 0-1 0 0,1 0 1 0 0,1 0 0 0 0,0 0 0 0 0,1 14 0 0 0,0-23 78 0 0,0 0 1 0 0,0 0-1 0 0,1 0 0 0 0,0-1 0 0 0,-1 1 0 0 0,1 0 0 0 0,0 0 0 0 0,1 0 1 0 0,-1 0-1 0 0,0-1 0 0 0,1 1 0 0 0,0-1 0 0 0,-1 1 0 0 0,1-1 1 0 0,0 1-1 0 0,0-1 0 0 0,0 0 0 0 0,1 0 0 0 0,-1 0 0 0 0,0 0 0 0 0,1-1 1 0 0,-1 1-1 0 0,1 0 0 0 0,0-1 0 0 0,-1 0 0 0 0,1 0 0 0 0,0 0 1 0 0,0 0-1 0 0,0 0 0 0 0,0 0 0 0 0,0-1 0 0 0,5 1 0 0 0,0-1 49 0 0,-1 1-1 0 0,1-1 1 0 0,0-1 0 0 0,0 0-1 0 0,0 0 1 0 0,-1 0-1 0 0,1-1 1 0 0,0 0-1 0 0,-1 0 1 0 0,0-1-1 0 0,12-6 1 0 0,-6 1-63 0 0,-1 0-1 0 0,0-1 1 0 0,0 0 0 0 0,-1-1 0 0 0,0 0 0 0 0,-1-1 0 0 0,0 0 0 0 0,-1-1-1 0 0,0 0 1 0 0,13-24 0 0 0,-18 27-41 0 0,0 0 0 0 0,-1 0-1 0 0,0 0 1 0 0,0-1 0 0 0,-1 1-1 0 0,0-1 1 0 0,1-13 0 0 0,-2 17-40 0 0,-1-1-1 0 0,0 1 1 0 0,-1 0 0 0 0,1-1 0 0 0,-1 1 0 0 0,0 0 0 0 0,-1 0 0 0 0,1 0 0 0 0,-1 0 0 0 0,-1 0-1 0 0,1 0 1 0 0,-5-8 0 0 0,4 10-26 0 0,0 0 0 0 0,0 0 1 0 0,-1 0-1 0 0,1 0 0 0 0,-1 1 0 0 0,0-1 0 0 0,0 1 0 0 0,-1 0 1 0 0,1 0-1 0 0,0 0 0 0 0,-1 1 0 0 0,0 0 0 0 0,1 0 0 0 0,-7-2 0 0 0,3 2-25 0 0,1 0 0 0 0,-1 1 0 0 0,1 0 0 0 0,-1 0 0 0 0,0 0 0 0 0,0 1-1 0 0,0 1 1 0 0,-13 1 0 0 0,10 0-31 0 0,3-1 24 0 0,0 0-1 0 0,0 1 1 0 0,-7 2-1 0 0,13-3 15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3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484 103 2759 0 0,'42'-29'-532'0'0,"64"-33"15715"0"0,-93 55-13870 0 0,-12 7-1197 0 0,-1-1-1 0 0,1 1 0 0 0,0-1 0 0 0,-1 1 1 0 0,1 0-1 0 0,0-1 0 0 0,0 1 1 0 0,-1 0-1 0 0,1-1 0 0 0,0 1 1 0 0,0 0-1 0 0,-1 0 0 0 0,1 0 0 0 0,0 0 1 0 0,0 0-1 0 0,0 0 0 0 0,-1 0 1 0 0,3 0-1 0 0,-3 0-21 0 0,0 1 0 0 0,0-1 0 0 0,0 1 0 0 0,0-1 0 0 0,0 0 1 0 0,1 1-1 0 0,-1-1 0 0 0,0 1 0 0 0,0-1 0 0 0,0 1 0 0 0,-1-1 0 0 0,1 0 0 0 0,0 1 0 0 0,0-1 0 0 0,0 1 1 0 0,0-1-1 0 0,0 0 0 0 0,0 1 0 0 0,0-1 0 0 0,-1 1 0 0 0,1-1 0 0 0,0 0 0 0 0,-1 1 0 0 0,-2 5 144 0 0,-1-1 0 0 0,1 0-1 0 0,-8 9 1 0 0,1-6-206 0 0,0 1-1 0 0,-1-1 1 0 0,0-1 0 0 0,0 0 0 0 0,-20 10-1 0 0,-65 20-30 0 0,68-28-193 0 0,0-1 0 0 0,-1-2 0 0 0,0-1 0 0 0,0-1 0 0 0,-1-1 0 0 0,1-2 0 0 0,0-1 0 0 0,-1-1 0 0 0,-49-9 0 0 0,51 5-561 0 0,-38-1-1 0 0,64 6 494 0 0,4 13-322 0 0,0-6 673 0 0,0-1 0 0 0,0 1 1 0 0,0-1-1 0 0,1 0 1 0 0,0 1-1 0 0,0-1 1 0 0,8 11-1 0 0,-7-12-8 0 0,0 0 0 0 0,-1 1 0 0 0,0 0 0 0 0,0-1 1 0 0,0 1-1 0 0,-1 0 0 0 0,0 1 0 0 0,0-1 0 0 0,1 9 0 0 0,-2-13-74 0 0,-1 1-1 0 0,0-1 1 0 0,0 0-1 0 0,0 1 0 0 0,0-1 1 0 0,0 0-1 0 0,0 0 1 0 0,0 1-1 0 0,-1-1 1 0 0,0 0-1 0 0,1 0 1 0 0,-1 0-1 0 0,0 1 1 0 0,0-1-1 0 0,-1 2 0 0 0,-1 1 9 0 0,0 0 35 0 0,0 0 1 0 0,0 0-1 0 0,-1 0 0 0 0,0-1 0 0 0,0 1 0 0 0,0-1 1 0 0,-1 0-1 0 0,0 0 0 0 0,1 0 0 0 0,-1-1 1 0 0,-9 5-1 0 0,11-7-41 0 0,-8 9 18 0 0,11-9-33 0 0,0-1-1 0 0,1 1 1 0 0,-1-1 0 0 0,0 1-1 0 0,0 0 1 0 0,0-1 0 0 0,1 1-1 0 0,-1-1 1 0 0,0 1 0 0 0,0-1-1 0 0,1 0 1 0 0,-1 1 0 0 0,0-1 0 0 0,1 1-1 0 0,-1-1 1 0 0,1 1 0 0 0,-1-1-1 0 0,1 1 1 0 0,-1-1 2 0 0,3 1-16 0 0,-1 1 0 0 0,0-1-1 0 0,0 0 1 0 0,0 0 0 0 0,1 0 0 0 0,-1 0 0 0 0,0 0 0 0 0,1 0 0 0 0,-1 0 0 0 0,1-1-1 0 0,3 1 1 0 0,30 0-158 0 0,-28-1 131 0 0,191-7-592 0 0,-175 8 718 0 0,0 1-1 0 0,0 0 1 0 0,0 2 0 0 0,0 1 0 0 0,-1 1-1 0 0,40 15 1 0 0,-57-18-4 0 0,1 0 0 0 0,-1 0 0 0 0,0 1 0 0 0,0 0 0 0 0,0 0 0 0 0,-1 0 0 0 0,1 1 1 0 0,-1 0-1 0 0,8 9 0 0 0,-10-10-5 0 0,0 0 1 0 0,0 0 0 0 0,0 1-1 0 0,0-1 1 0 0,-1 1 0 0 0,0 0-1 0 0,0-1 1 0 0,0 1 0 0 0,-1 0-1 0 0,1 1 1 0 0,-1-1 0 0 0,0 0-1 0 0,0 8 1 0 0,-1-9-14 0 0,-1 0 1 0 0,0-1-1 0 0,1 1 1 0 0,-1-1-1 0 0,-1 1 0 0 0,1-1 1 0 0,0 0-1 0 0,-1 1 0 0 0,0-1 1 0 0,1 0-1 0 0,-1 0 0 0 0,-1 0 1 0 0,1 0-1 0 0,0 0 1 0 0,-4 3-1 0 0,0-1-16 0 0,0 1 1 0 0,0-2-1 0 0,0 1 0 0 0,-1-1 1 0 0,1 0-1 0 0,-9 4 0 0 0,-26 8-29 0 0,-1-1 0 0 0,0-2-1 0 0,-1-3 1 0 0,0-1-1 0 0,-1-2 1 0 0,-74 2-1 0 0,89-8-21 0 0,0-1-1 0 0,-37-6 1 0 0,64 6-112 0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4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47 12871 0 0,'0'0'8288'0'0,"0"1"-8021"0"0,-1 3-180 0 0,-2 3 37 0 0,2 20 49 0 0,1-25 8 0 0,1-4-117 0 0,0-1-53 0 0,0 0 1 0 0,0-1-1 0 0,-1 1 0 0 0,1-1 0 0 0,-1-4 1 0 0,1 3-6 0 0,-1 0 0 0 0,1 0 0 0 0,0 0 1 0 0,0 0-1 0 0,0 0 0 0 0,1 0 0 0 0,4-9 1 0 0,3 2 706 0 0,-6 16 80 0 0,-1-1-961 0 0,0 2 236 0 0,0 1 0 0 0,-1-1 0 0 0,1 0 0 0 0,-1 1 0 0 0,0-1-1 0 0,0 1 1 0 0,-1-1 0 0 0,0 1 0 0 0,0-1 0 0 0,0 1 0 0 0,-2 9 0 0 0,2-13-3 0 0,-1 0-1 0 0,-7 49 56 0 0,8-50-211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3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5527 0 0,'0'0'15127'0'0,"0"1"-14650"0"0,-2 4-226 0 0,-1 5-52 0 0,0-1 0 0 0,-1 0 0 0 0,0 0 1 0 0,0 0-1 0 0,-1 0 0 0 0,-12 14 0 0 0,16-21-884 0 0,-6 8 913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4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55 8287 0 0,'2'-1'382'0'0,"3"-4"-417"0"0,0 0 0 0 0,0-1 0 0 0,5-7-1 0 0,10-11 12514 0 0,-26 35-12239 0 0,-19 36-181 0 0,-31 85 0 0 0,48-107-60 0 0,1-1 0 0 0,1 1 1 0 0,1 1-1 0 0,1-1 1 0 0,-1 42-1 0 0,4-63 2 0 0,1-2 0 0 0,-1-1 0 0 0,1 0 0 0 0,0 0 0 0 0,0 1 0 0 0,0-1 0 0 0,0 0 0 0 0,0 1 0 0 0,1-1 0 0 0,-1 0 0 0 0,0 0 0 0 0,1 0 0 0 0,-1 1 0 0 0,0-1 0 0 0,2 2 0 0 0,-2-2 4 0 0,0-1-1 0 0,0 1 1 0 0,0 0-1 0 0,0-1 1 0 0,0 1-1 0 0,1 0 1 0 0,-1-1-1 0 0,0 1 1 0 0,0 0 0 0 0,1-1-1 0 0,-1 1 1 0 0,1 0-1 0 0,-1-1 1 0 0,0 1-1 0 0,1-1 1 0 0,-1 1-1 0 0,1-1 1 0 0,-1 1-1 0 0,1-1 1 0 0,-1 1-1 0 0,1-1 1 0 0,0 1 0 0 0,-1-1-1 0 0,1 0 1 0 0,0 1-1 0 0,1 0 21 0 0,0 0 14 0 0,1 0-1 0 0,-1 0 1 0 0,0 0-1 0 0,1 0 1 0 0,-1-1-1 0 0,1 1 1 0 0,-1 0-1 0 0,1-1 1 0 0,-1 0-1 0 0,1 0 1 0 0,-1 0-1 0 0,1 0 0 0 0,-1 0 1 0 0,1 0-1 0 0,3-1 1 0 0,5-2 250 0 0,23-7-1 0 0,-23 7-230 0 0,13-5 19 0 0,38-18-1 0 0,-54 22-64 0 0,0 0 1 0 0,-1-1-1 0 0,1 0 0 0 0,-1 0 0 0 0,0-1 0 0 0,-1 1 1 0 0,1-2-1 0 0,7-8 0 0 0,-10 9-5 0 0,-1 0-1 0 0,1-1 1 0 0,-1 1 0 0 0,0-1-1 0 0,0 1 1 0 0,-1-1-1 0 0,0 0 1 0 0,0 0 0 0 0,-1 0-1 0 0,0-1 1 0 0,0 1-1 0 0,-1 0 1 0 0,0 0 0 0 0,0 0-1 0 0,0-1 1 0 0,-3-10 0 0 0,-2-9 24 0 0,-2 1 1 0 0,-20-51-1 0 0,22 62-33 0 0,4 12-36 0 0,0 0-1 0 0,-1 0 1 0 0,1 0 0 0 0,-1 0-1 0 0,0 0 1 0 0,1 0 0 0 0,-1 0-1 0 0,-1 0 1 0 0,1 1 0 0 0,0-1-1 0 0,-1 1 1 0 0,1 0-1 0 0,-1 0 1 0 0,-5-4 0 0 0,6 5-22 0 0,0 0 1 0 0,-1 0 0 0 0,1 1-1 0 0,-1-1 1 0 0,1 1-1 0 0,-1-1 1 0 0,0 1 0 0 0,1 0-1 0 0,-1 0 1 0 0,1 0-1 0 0,-1 0 1 0 0,1 0 0 0 0,-1 1-1 0 0,1-1 1 0 0,-1 1-1 0 0,1 0 1 0 0,-1-1 0 0 0,1 1-1 0 0,-1 0 1 0 0,-2 2 0 0 0,0 0-455 0 0,-17 8-73 0 0,9-3-5353 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4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45 3679 0 0,'12'-7'298'0'0,"12"-8"-346"0"0,-3-8 18926 0 0,-19 24-18562 0 0,-2-1-312 0 0,1 1 4 0 0,0-1-1 0 0,-1 0 0 0 0,1 0 1 0 0,0 1-1 0 0,0-1 1 0 0,0 1-1 0 0,-1-1 1 0 0,1 1-1 0 0,0-1 1 0 0,-1 1-1 0 0,1-1 1 0 0,0 1-1 0 0,-1 0 1 0 0,1-1-1 0 0,-1 1 0 0 0,1 0 1 0 0,-1-1-1 0 0,2 3 1 0 0,-1 0 46 0 0,-1-2-53 0 0,1 0-1 0 0,-1 0 0 0 0,0 1 1 0 0,1-1-1 0 0,-1 0 1 0 0,0 0-1 0 0,0 0 1 0 0,0 0-1 0 0,0 0 0 0 0,0 1 1 0 0,0-1-1 0 0,0 0 1 0 0,0 0-1 0 0,0 0 1 0 0,0 0-1 0 0,-1 0 0 0 0,1 1 1 0 0,-1-1-1 0 0,1 0 1 0 0,-1 0-1 0 0,1 0 1 0 0,-1 0-1 0 0,1 0 0 0 0,-1 0 1 0 0,0 0-1 0 0,1-1 1 0 0,-1 1-1 0 0,0 0 1 0 0,-1 1-1 0 0,-2 2-1 0 0,1 0 4 0 0,-1 0 0 0 0,0 0 0 0 0,0 0 0 0 0,0-1-1 0 0,0 0 1 0 0,-1 0 0 0 0,1 0 0 0 0,-8 4 0 0 0,-43 15 32 0 0,39-17-32 0 0,-20 8-45 0 0,0-2-1 0 0,-2-2 1 0 0,-49 7 0 0 0,67-14 19 0 0,-1 0-1 0 0,1-2 1 0 0,0 0 0 0 0,-1-1 0 0 0,1-2 0 0 0,0 0 0 0 0,-38-10-1 0 0,34 2-178 0 0,27-7-208 0 0,-2 16 377 0 0,1 0 0 0 0,-1 0 0 0 0,1 0 0 0 0,0 1 0 0 0,0-1 0 0 0,-1 1 0 0 0,1 0 0 0 0,0-1 0 0 0,0 1 0 0 0,1 0 0 0 0,-1 0 0 0 0,4-1 0 0 0,-4 1-18 0 0,24-8-119 0 0,-26 11 160 0 0,0 0 0 0 0,-1 1 0 0 0,1-1-1 0 0,-1 0 1 0 0,1 0 0 0 0,-2 4 0 0 0,-3 2 10 0 0,-1 0 0 0 0,0 0 0 0 0,0-1 0 0 0,0 0 0 0 0,-1 0 0 0 0,0 0 0 0 0,-9 6 0 0 0,-22 23 0 0 0,34-32 0 0 0,1 0 0 0 0,0 0 0 0 0,0 0 0 0 0,0 1 0 0 0,1-1 0 0 0,0 1 0 0 0,-1 0 0 0 0,0 4 0 0 0,2-6 8 0 0,0-1-1 0 0,0 0 1 0 0,1 1 0 0 0,-1-1-1 0 0,1 1 1 0 0,0-1-1 0 0,0 1 1 0 0,0-1 0 0 0,0 1-1 0 0,0-1 1 0 0,0 1-1 0 0,1-1 1 0 0,-1 0 0 0 0,2 3-1 0 0,-1-1 13 0 0,0 0-5 0 0,1-1 1 0 0,-1 1 0 0 0,1-1 0 0 0,0 1 0 0 0,0-1 0 0 0,0 0 0 0 0,1 0 0 0 0,-1 0-1 0 0,1 0 1 0 0,0 0 0 0 0,0-1 0 0 0,0 1 0 0 0,0-1 0 0 0,0 0 0 0 0,5 3 0 0 0,6 2-43 0 0,1 1 1 0 0,19 5 0 0 0,-27-10-16 0 0,0 0-93 0 0,1-1 0 0 0,-1 0 0 0 0,1-1 0 0 0,0 0 1 0 0,0 0-1 0 0,-1 0 0 0 0,1-1 0 0 0,16-2 0 0 0,1-2-312 0 0,36-10 1 0 0,-40 8 294 0 0,-1 2 0 0 0,41-5 0 0 0,-49 9 269 0 0,0 0-1 0 0,0 0 0 0 0,0 2 0 0 0,0-1 1 0 0,0 2-1 0 0,0-1 0 0 0,0 2 1 0 0,-1 0-1 0 0,1 0 0 0 0,16 9 1 0 0,-22-10-3 0 0,-1 1 0 0 0,1 0 0 0 0,0 0 0 0 0,-1 1 0 0 0,0-1 0 0 0,0 1 0 0 0,0 0 0 0 0,0 1 0 0 0,-1-1 0 0 0,0 1 0 0 0,0 0 0 0 0,-1 0 0 0 0,1 0 0 0 0,-1 0 0 0 0,-1 1 0 0 0,1-1 0 0 0,-1 1 0 0 0,0 0 0 0 0,1 12 0 0 0,-2-16-66 0 0,-1 0 1 0 0,1 0-1 0 0,-1 1 0 0 0,0-1 0 0 0,0 0 1 0 0,0 0-1 0 0,-1 1 0 0 0,1-1 0 0 0,-1 0 1 0 0,0 0-1 0 0,1 0 0 0 0,-2 0 1 0 0,1 0-1 0 0,0 0 0 0 0,0 0 0 0 0,-1 0 1 0 0,0 0-1 0 0,0 0 0 0 0,1-1 0 0 0,-1 1 1 0 0,-1-1-1 0 0,1 1 0 0 0,0-1 0 0 0,-1 0 1 0 0,1 0-1 0 0,-1 0 0 0 0,0 0 0 0 0,1-1 1 0 0,-1 1-1 0 0,0-1 0 0 0,0 1 0 0 0,0-1 1 0 0,0 0-1 0 0,0 0 0 0 0,-5 0 0 0 0,-118 20 502 0 0,64-12-482 0 0,31-5-56 0 0,-83 17-811 0 0,53-2-2822 0 0,49-15 1922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0:4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357 168 1839 0 0,'0'0'3814'0'0,"0"-2"-3428"0"0,1-9-272 0 0,-1 1 0 0 0,2 0-1 0 0,-1-1 1 0 0,6-15-1 0 0,-7 24-191 0 0,5-13-96 0 0,-3 8 4 0 0,3-7 342 0 0,-3 13 135 0 0,-1 11 6852 0 0,-2-12-7068 0 0,0-4-43 0 0,1 5-97 0 0,-1-1-469 0 0,-14-36 1410 0 0,15 37-700 0 0,-10-16 1124 0 0,9 16-1056 0 0,-11 11-144 0 0,-36 43-1072 0 0,47-52 820 0 0,-1 0 7 0 0,1 0 117 0 0,1-1 1 0 0,-1 0 0 0 0,1 1-1 0 0,-1-1 1 0 0,0 0-1 0 0,1 0 1 0 0,-1 0-1 0 0,1 1 1 0 0,-1-1-1 0 0,0 0 1 0 0,1 0-1 0 0,-1 0 1 0 0,1 0 0 0 0,-1 0-1 0 0,0 0 1 0 0,1 0-1 0 0,-1 0 1 0 0,0 0-1 0 0,1-1 1 0 0,-1 1-1 0 0,1 0 1 0 0,-1 0-1 0 0,1 0 1 0 0,-1-1 0 0 0,0 1-1 0 0,-13-15 27 0 0,7 4-46 0 0,-2 1 650 0 0,9 10-609 0 0,-1 1 0 0 0,1-1 0 0 0,0 0 0 0 0,-1 1 0 0 0,1-1 0 0 0,0 1 0 0 0,-1-1 0 0 0,1 1 0 0 0,0-1 0 0 0,-1 0 1 0 0,1 1-1 0 0,0-1 0 0 0,0 1 0 0 0,0-1 0 0 0,0 1 0 0 0,-1-1 0 0 0,1 1 0 0 0,0-1 0 0 0,0 1 0 0 0,0-1 0 0 0,0 1 0 0 0,0-1 0 0 0,0 1 0 0 0,0-1 1 0 0,1 2-1 0 0,-2 9-47 0 0,0 0 1 0 0,1 0 0 0 0,1 0 0 0 0,-1 0 0 0 0,2 0-1 0 0,3 16 1 0 0,-4-25-36 0 0,-1-2-17 0 0,0 0 83 0 0,0 0 0 0 0,1 0-1 0 0,-1 0 1 0 0,0 0-1 0 0,0 0 1 0 0,0 0 0 0 0,1 0-1 0 0,-1 0 1 0 0,0 0 0 0 0,0 0-1 0 0,0 0 1 0 0,1 0 0 0 0,-1 1-1 0 0,0-1 1 0 0,0 0 0 0 0,0 0-1 0 0,0 0 1 0 0,1 0 0 0 0,-1 0-1 0 0,0 1 1 0 0,0-1-1 0 0,0 0 1 0 0,0 0 0 0 0,0 0-1 0 0,0 0 1 0 0,0 1 0 0 0,1-1-1 0 0,-1 0 1 0 0,0 0 0 0 0,0 1-3 0 0,0-1 0 0 0,0 0 1 0 0,0 1-1 0 0,1-1 1 0 0,-1 0-1 0 0,0 1 0 0 0,0-1 1 0 0,1 0-1 0 0,-1 1 1 0 0,0-1-1 0 0,0 0 0 0 0,1 0 1 0 0,-1 1-1 0 0,0-1 1 0 0,1 0-1 0 0,-1 0 0 0 0,0 0 1 0 0,1 0-1 0 0,-1 1 1 0 0,0-1-1 0 0,1 0 0 0 0,-1 0 1 0 0,0 0-1 0 0,1 0 0 0 0,-1 0 1 0 0,1 0-1 0 0,2 0-17 0 0,-1 1 0 0 0,1-1 0 0 0,0-1 0 0 0,-1 1 0 0 0,1 0 1 0 0,0-1-1 0 0,-1 1 0 0 0,1-1 0 0 0,-1 0 0 0 0,1 0 0 0 0,-1 0 0 0 0,1 0 0 0 0,-1 0 0 0 0,0 0 0 0 0,4-3 0 0 0,-2 1 61 0 0,0-1 0 0 0,0 1 0 0 0,0-1 0 0 0,-1 0 0 0 0,1 0 0 0 0,-1-1 1 0 0,3-5-1 0 0,17-36 508 0 0,-3 4 311 0 0,-19 41-389 0 0,0-6 128 0 0,-1 17-663 0 0,-1-4 55 0 0,0-1 0 0 0,-1 0-1 0 0,0 0 1 0 0,0 0 0 0 0,0 0 0 0 0,-1 0 0 0 0,1 0 0 0 0,-1 0 0 0 0,-1-1 0 0 0,1 1-1 0 0,0-1 1 0 0,-1 0 0 0 0,0 0 0 0 0,0 0 0 0 0,0-1 0 0 0,-1 1 0 0 0,1-1-1 0 0,-1 0 1 0 0,1-1 0 0 0,-1 1 0 0 0,0-1 0 0 0,0 1 0 0 0,-1-2 0 0 0,1 1-1 0 0,0 0 1 0 0,-1-1 0 0 0,1 0 0 0 0,0-1 0 0 0,-1 1 0 0 0,1-1 0 0 0,-1 0 0 0 0,1 0-1 0 0,-7-1 1 0 0,-9-1 189 0 0,12 1-45 0 0,-1 0 0 0 0,1-1 1 0 0,0 1-1 0 0,-1-2 0 0 0,-15-5 1 0 0,18 4-79 0 0,-5-1 42 0 0,-13 7 5 0 0,21-1-101 0 0,-1 0-1 0 0,1 1 1 0 0,-1-1-1 0 0,1 1 1 0 0,-1 1-1 0 0,1-1 1 0 0,0 0-1 0 0,0 1 1 0 0,1 0-1 0 0,-1 0 1 0 0,0 0-1 0 0,1 0 1 0 0,-4 6-1 0 0,0-2-92 0 0,1 1 0 0 0,0 0 0 0 0,1 1 0 0 0,-1 0 0 0 0,-3 10 0 0 0,6-7-193 0 0,3-10 219 0 0,0 1-222 0 0,17-7-3684 0 0,-12 3 2924 0 0,20-9-3812 0 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0:4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40 1375 0 0,'0'0'4408'0'0,"0"-2"-3010"0"0,0-13 625 0 0,-1 0-1027 0 0,1 8-3314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0:4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45 1375 0 0,'0'3'66'0'0,"-2"17"567"0"0,0 0 0 0 0,-1 0 1 0 0,-10 32 3292 0 0,13-52-3821 0 0,0 1-1 0 0,0-1 1 0 0,0 1-1 0 0,0-1 1 0 0,0 0 0 0 0,0 1-1 0 0,0-1 1 0 0,0 1-1 0 0,0-1 1 0 0,0 0-1 0 0,0 1 1 0 0,0-1-1 0 0,0 0 1 0 0,0 1-1 0 0,0-1 1 0 0,-1 0-1 0 0,1 1 1 0 0,0-1-1 0 0,0 0 1 0 0,0 1-1 0 0,-1-1 1 0 0,1 0-1 0 0,0 1 1 0 0,-1-1-1 0 0,1 0 1 0 0,0 0-1 0 0,0 1 1 0 0,-1-1-1 0 0,0 0-61 0 0,1 0-1 0 0,-1 0 0 0 0,0 0 1 0 0,1 0-1 0 0,-1 0 0 0 0,1 0 1 0 0,-1 0-1 0 0,1 0 0 0 0,-1-1 0 0 0,1 1 1 0 0,-1 0-1 0 0,0 0 0 0 0,1-1 1 0 0,-1 1-1 0 0,1 0 0 0 0,-1-1 0 0 0,-2-1 58 0 0,1 0-1 0 0,0 0 0 0 0,-1-1 0 0 0,1 1 1 0 0,0 0-1 0 0,1-1 0 0 0,-3-3 0 0 0,-14-24-53 0 0,17 28-157 0 0,0 1-589 0 0,-10-14 220 0 0,11 13 309 0 0,-2 1-310 0 0,-4-4 424 0 0,5 4 141 0 0,-1 0 88 0 0,-1-2 37 0 0,3 2-195 0 0,0 1 0 0 0,0 0 1 0 0,0 0-1 0 0,0 0 0 0 0,0 0 1 0 0,0-1-1 0 0,0 1 0 0 0,0 0 1 0 0,0 0-1 0 0,-1 0 0 0 0,1 0 1 0 0,0 0-1 0 0,0-1 0 0 0,0 1 1 0 0,0 0-1 0 0,0 0 0 0 0,-1 0 1 0 0,1 0-1 0 0,0 0 0 0 0,0 0 1 0 0,0 0-1 0 0,0 0 0 0 0,-1 0 1 0 0,1-1-1 0 0,0 1 0 0 0,0 0 1 0 0,0 0-1 0 0,0 0 0 0 0,-1 0 1 0 0,1 0-1 0 0,0 0 0 0 0,0 0 1 0 0,0 0-1 0 0,-1 0 0 0 0,1 0 1 0 0,0 1-1 0 0,0-1 1 0 0,0 0-1 0 0,0 0 0 0 0,-1 0 1 0 0,-34 9 322 0 0,23-5-337 0 0,0-2 0 0 0,1-3 0 0 0,10 1 0 0 0,0 0 0 0 0,0-1 0 0 0,0 1 0 0 0,1 0 0 0 0,-1 0 0 0 0,0-1 0 0 0,0 1 0 0 0,0 0 0 0 0,0-1 0 0 0,1 1 0 0 0,-1-1 0 0 0,0 1 0 0 0,0-1 0 0 0,1 1 0 0 0,-1-1 0 0 0,0 1 0 0 0,1-1 0 0 0,-1 0 0 0 0,0-1 0 0 0,-1 0 0 0 0,-17-20 175 0 0,18 20 37 0 0,1 1-80 0 0,-1 0-1 0 0,1 0 1 0 0,-1 0-1 0 0,1 0 1 0 0,0 0-1 0 0,-1-1 1 0 0,1 1-1 0 0,0 0 1 0 0,0 0 0 0 0,0-1-1 0 0,0 1 1 0 0,0 0-1 0 0,0 0 1 0 0,0-2-1 0 0,4 4-109 0 0,21 5 74 0 0,-8 1-91 0 0,27 14 0 0 0,-30-16-19 0 0,-9-4-4 0 0,8 0-25 0 0,17-9 20 0 0,-7 0 9 0 0,-19 4 47 0 0,-2 1-12 0 0,13-20 877 0 0,-14 21-336 0 0,-1 0-260 0 0,0-6 2 0 0,0 6 223 0 0,-1 0-311 0 0,-1-7-7 0 0,1 7-17 0 0,0 1-66 0 0,-1 0-111 0 0,-1 0 0 0 0,1 0 1 0 0,-1 0-1 0 0,1 0 0 0 0,-1 0 1 0 0,1 1-1 0 0,-1-1 1 0 0,1 1-1 0 0,-1 0 0 0 0,0-1 1 0 0,1 1-1 0 0,-1 0 0 0 0,1 1 1 0 0,-1-1-1 0 0,0 0 1 0 0,1 1-1 0 0,-1 0 0 0 0,1-1 1 0 0,-1 1-1 0 0,-3 2 0 0 0,-5 3-30 0 0,0 0-1 0 0,1 0 1 0 0,-14 12-1 0 0,16-12-72 0 0,0 0-1 0 0,-1 0 1 0 0,-9 4-1 0 0,8-5 50 0 0,8-4 21 0 0,0 0 1 0 0,-1 0-1 0 0,1 0 1 0 0,0 0-1 0 0,0-1 1 0 0,-1 1-1 0 0,1-1 1 0 0,-3 1-1 0 0,1-1 8 0 0,0-1 0 0 0,1 1 0 0 0,-1-1 0 0 0,1 0 0 0 0,-1 0 0 0 0,1 0 0 0 0,-1-1-1 0 0,-3-1 1 0 0,-2-3 10 0 0,0 1 14 0 0,9 5-14 0 0,0 0 1 0 0,0 0-1 0 0,0 0 1 0 0,0 0-1 0 0,0 0 1 0 0,0 1-1 0 0,0-1 1 0 0,0 0-1 0 0,0 0 1 0 0,0 0-1 0 0,0 0 1 0 0,0 0-1 0 0,0 0 0 0 0,0 0 1 0 0,0 0-1 0 0,0 0 1 0 0,0 0-1 0 0,0 0 1 0 0,0 0-1 0 0,0 0 1 0 0,0 0-1 0 0,0 0 1 0 0,0 0-1 0 0,0 0 1 0 0,0 1-1 0 0,0-1 1 0 0,0 0-1 0 0,0 0 1 0 0,0 0-1 0 0,0 0 1 0 0,0 0-1 0 0,0 0 1 0 0,0 0-1 0 0,0 0 1 0 0,0 0-1 0 0,0 0 1 0 0,0 0-1 0 0,0 0 1 0 0,0 0-1 0 0,0 0 1 0 0,0 0-1 0 0,0 0 1 0 0,0 0-1 0 0,-1 0 1 0 0,1 0-1 0 0,0 0 1 0 0,0 0-1 0 0,0 0 1 0 0,0 0-1 0 0,0 0 1 0 0,0 0-1 0 0,0 0 1 0 0,0 0-1 0 0,0 0 1 0 0,0 0-1 0 0,0 0 1 0 0,0 0-1 0 0,0 0 1 0 0,0 0-1 0 0,0 0 1 0 0,-1 0-1 0 0,2 15-114 0 0,1 1 0 0 0,0-1 0 0 0,1 0 0 0 0,7 20 0 0 0,3 6-3606 0 0,-12-35 2728 0 0,7 19-3906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1:1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3223 0 0,'0'0'312'0'0,"7"-16"-312"0"0,-7-4 400 0 0,-2 0 48 0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1:1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0,'5'21'281'0'0,"-1"-5"1039"0"0,-1 0 1 0 0,3 27-1 0 0,-6-40 664 0 0,1-1-1430 0 0,0 2-377 0 0,-1-3-135 0 0,0-1 1 0 0,0 0 0 0 0,0 0 0 0 0,0 0 0 0 0,0 1 0 0 0,0-1-1 0 0,0 0 1 0 0,0 0 0 0 0,0 0 0 0 0,0 1 0 0 0,1-1 0 0 0,-1 0-1 0 0,0 0 1 0 0,0 0 0 0 0,0 0 0 0 0,0 1 0 0 0,0-1 0 0 0,0 0-1 0 0,1 0 1 0 0,-1 0 0 0 0,0 0 0 0 0,0 0 0 0 0,0 1 0 0 0,0-1-1 0 0,1 0 1 0 0,-1 0 0 0 0,0 0 0 0 0,0 0 0 0 0,1 0 0 0 0,9-7-29 0 0,1-6-14 0 0,4-12-84 0 0,-14 23 16 0 0,1 0-69 0 0,5-9-230 0 0,-5 11 357 0 0,0 1 0 0 0,1-1 1 0 0,-1 1-1 0 0,0-1 0 0 0,0 1 0 0 0,0 0 0 0 0,0-1 0 0 0,0 1 0 0 0,0 0 0 0 0,0 1 0 0 0,0-1 0 0 0,2 2 0 0 0,22 21 389 0 0,-11-10 175 0 0,-11-10-416 0 0,1 0-1 0 0,0 0 1 0 0,0 0 0 0 0,1-1-1 0 0,-1 0 1 0 0,1 0-1 0 0,-1 0 1 0 0,9 2-1 0 0,-11-4-99 0 0,1-1-1 0 0,-1 1 0 0 0,1-1 1 0 0,0 0-1 0 0,-1 0 1 0 0,1 0-1 0 0,-1 0 0 0 0,1 0 1 0 0,-1-1-1 0 0,1 0 0 0 0,-1 0 1 0 0,1 0-1 0 0,-1 0 1 0 0,1 0-1 0 0,3-3 0 0 0,-1 1-32 0 0,1 0-1 0 0,-1-1 0 0 0,0 0 0 0 0,-1 0 0 0 0,1 0 1 0 0,-1 0-1 0 0,1-1 0 0 0,-1 0 0 0 0,-1 0 1 0 0,8-11-1 0 0,9-24-988 0 0,-20 37 737 0 0,-1 3-20 0 0,0 0 257 0 0,1 0 0 0 0,-1 0 0 0 0,0 0 0 0 0,0 0 1 0 0,0 0-1 0 0,1 0 0 0 0,-1 0 0 0 0,0 0 0 0 0,0 0 0 0 0,0-1 1 0 0,1 1-1 0 0,-1 0 0 0 0,0 0 0 0 0,0 0 0 0 0,0 0 1 0 0,0 0-1 0 0,0 0 0 0 0,1-1 0 0 0,-1 1 0 0 0,0 0 0 0 0,0 0 1 0 0,0 0-1 0 0,0 0 0 0 0,0-1 0 0 0,0 1 0 0 0,0 0 1 0 0,0 0-1 0 0,1 0 0 0 0,-1-1 0 0 0,0 1 0 0 0,0 0 3 0 0,0-1 0 0 0,0 1 0 0 0,0-1 1 0 0,0 1-1 0 0,1 0 0 0 0,-1-1 0 0 0,0 1 0 0 0,0 0 0 0 0,0-1 0 0 0,1 1 0 0 0,-1 0 0 0 0,0 0 0 0 0,1-1 0 0 0,-1 1 0 0 0,0 0 0 0 0,0 0 0 0 0,1-1 0 0 0,-1 1 0 0 0,0 0 0 0 0,1 0 0 0 0,-1 0 0 0 0,1 0 0 0 0,-1-1 0 0 0,0 1 0 0 0,1 0 1 0 0,-1 0-1 0 0,1 0 0 0 0,4 0 30 0 0,0 0 0 0 0,1 0 0 0 0,-1 1 0 0 0,0-1 0 0 0,0 1 0 0 0,0 1 0 0 0,10 2 0 0 0,40 19 1096 0 0,-32-12-404 0 0,-14-8-543 0 0,0 1-1 0 0,1-1 0 0 0,-1 0 0 0 0,1-1 1 0 0,0-1-1 0 0,18 2 0 0 0,-9-1-198 0 0,26 4 27 0 0,16 3-80 0 0,-55-8 81 0 0,-1-1-10 0 0,-1 1 0 0 0,0 1 1 0 0,1-1-1 0 0,-1 0 1 0 0,0 1-1 0 0,6 3 1 0 0,-7-4 3 0 0,53 28 5 0 0,-43-23 26 0 0,-11-5 244 0 0,1 0-126 0 0,6 2 4 0 0,-6-2 18 0 0,-1 0 8 0 0,9 1 2 0 0,-8-1-13 0 0,0-1-58 0 0,0 1-77 0 0,23-6 152 0 0,-10 2-168 0 0,1-1-12 0 0,12 1 0 0 0,-23 5 0 0 0,1-2-6 0 0,10 2-61 0 0,16 12 2 0 0,73 40 6 0 0,-103-53 97 0 0,0 0 1 0 0,0 0-1 0 0,0 0 1 0 0,0-1-1 0 0,0 1 1 0 0,0-1 0 0 0,0 0-1 0 0,0 1 1 0 0,0-1-1 0 0,1-1 1 0 0,-1 1-1 0 0,0 0 1 0 0,0-1-1 0 0,3-1 1 0 0,1 0 17 0 0,-1 0 1 0 0,0 0-1 0 0,1-1 1 0 0,-1 0 0 0 0,5-4-1 0 0,-6 4-94 0 0,0 0-1 0 0,0 0 1 0 0,-1-1 0 0 0,1 0-1 0 0,-1 0 1 0 0,0 0 0 0 0,0 0-1 0 0,-1-1 1 0 0,1 1-1 0 0,-1-1 1 0 0,0 0 0 0 0,-1 0-1 0 0,4-8 1 0 0,-5 11-289 0 0,11 5-5668 0 0,-3 0 5779 0 0,16 8 0 0 0,-16-6 350 0 0,0-1 0 0 0,1 0 0 0 0,14 3 0 0 0,-20-6-69 0 0,-1-1 0 0 0,0 1-1 0 0,0-1 1 0 0,0 0 0 0 0,0 0-1 0 0,0 0 1 0 0,0-1 0 0 0,0 1-1 0 0,1-1 1 0 0,-1 1 0 0 0,0-1 0 0 0,0 0-1 0 0,-1 0 1 0 0,1-1 0 0 0,5-2-1 0 0,-3 1-65 0 0,0-1 0 0 0,0 0-1 0 0,0 0 1 0 0,-1 0 0 0 0,0-1-1 0 0,0 1 1 0 0,0-1 0 0 0,4-8-1 0 0,11-25-3742 0 0,-10 11-228 0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1:1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3223 0 0,'0'18'114'0'0,"-1"-1"0"0"0,0 0 0 0 0,-2 0 0 0 0,1 0 0 0 0,-2 0 0 0 0,-10 29 0 0 0,6-21 775 0 0,-7 43-1 0 0,13-47-641 0 0,0 3 261 0 0,0-13 2736 0 0,7-25-2968 0 0,0 0 1 0 0,0-1-1 0 0,4-25 1 0 0,-3 13 274 0 0,-6 24-302 0 0,1 1-1 0 0,-1 2-208 0 0,0 0 0 0 0,1-1 0 0 0,-1 1 0 0 0,0 0 0 0 0,0 0 0 0 0,0-1 0 0 0,0 1 0 0 0,0 0 0 0 0,0 0 0 0 0,1-1 0 0 0,-1 1-1 0 0,0 0 1 0 0,0 0 0 0 0,0 0 0 0 0,1-1 0 0 0,-1 1 0 0 0,0 0 0 0 0,0 0 0 0 0,1 0 0 0 0,-1 0 0 0 0,0 0 0 0 0,0-1 0 0 0,1 1 0 0 0,-1 0 0 0 0,0 0-1 0 0,1 0 1 0 0,-1 0 0 0 0,0 0 0 0 0,0 0 0 0 0,1 0 0 0 0,-1 0 0 0 0,0 0 0 0 0,1 0 0 0 0,-1 0 0 0 0,0 0 0 0 0,0 0 0 0 0,1 0 0 0 0,-1 0 0 0 0,0 0-1 0 0,1 1 1 0 0,-1-1 0 0 0,14 13 701 0 0,11 25-38 0 0,-24-36-609 0 0,2 3 7 0 0,0 0 0 0 0,0 0 0 0 0,0 0 1 0 0,1-1-1 0 0,0 1 0 0 0,0-1 0 0 0,0 0 0 0 0,1 0 1 0 0,-1-1-1 0 0,1 1 0 0 0,0-1 0 0 0,0 0 0 0 0,10 4 0 0 0,-11-5-78 0 0,1-1 0 0 0,-1 0 0 0 0,0 0 0 0 0,1 0-1 0 0,-1-1 1 0 0,1 1 0 0 0,-1-1 0 0 0,0-1-1 0 0,1 1 1 0 0,-1 0 0 0 0,1-1 0 0 0,-1 0 0 0 0,0 0-1 0 0,1 0 1 0 0,-1-1 0 0 0,0 1 0 0 0,0-1-1 0 0,7-4 1 0 0,-3 1-30 0 0,-1 0 0 0 0,1 0 0 0 0,-1-1 0 0 0,0 0 0 0 0,9-11 0 0 0,-1 2-33 0 0,-4 1-14 0 0,-2 5 44 0 0,4 4-33 0 0,-8 4 42 0 0,0 0 1 0 0,0 1-1 0 0,0 0 1 0 0,1 0-1 0 0,-1 0 0 0 0,0 1 1 0 0,0 0-1 0 0,0 0 1 0 0,0 0-1 0 0,5 2 0 0 0,52 22 156 0 0,-47-18-67 0 0,26 12 41 0 0,-14-6-135 0 0,1-1 0 0 0,36 10 0 0 0,-52-18-52 0 0,-5-2 41 0 0,1 0-1 0 0,-1 0 1 0 0,1-1-1 0 0,-1 0 1 0 0,1 0-1 0 0,0-1 1 0 0,9 0-1 0 0,29-5-85 0 0,68-16 0 0 0,-89 15 43 0 0,-2-2-1 0 0,1 0 0 0 0,-1-2 1 0 0,33-18-1 0 0,-7-3-106 0 0,-31 18 86 0 0,0 2 0 0 0,1 1 1 0 0,0 0-1 0 0,30-10 0 0 0,-31 14 66 0 0,0 2 0 0 0,0 0-1 0 0,0 2 1 0 0,0-1 0 0 0,26 2-1 0 0,-34 1 32 0 0,1 1 0 0 0,-1 0 0 0 0,0 1 0 0 0,0 0 0 0 0,1 0 0 0 0,-2 1 0 0 0,1 0 0 0 0,0 1 0 0 0,-1 0 0 0 0,17 10 0 0 0,-19-10 67 0 0,-1-1 1 0 0,1 0-1 0 0,0-1 0 0 0,-1 1 0 0 0,1-1 1 0 0,9 1-1 0 0,-3 0 18 0 0,0-1-52 0 0,0 1 0 0 0,0-2 0 0 0,1 0 0 0 0,-1-1 0 0 0,1 0 0 0 0,23-4-1 0 0,-17 1-121 0 0,1-2-1 0 0,-1 0 1 0 0,33-14-1 0 0,-39 12-64 0 0,0 0 1 0 0,0-1-1 0 0,-1-1 0 0 0,0 0 0 0 0,23-22 1 0 0,-23 22 37 0 0,-11 9-15 0 0,0 2-1158 0 0,8 6 271 0 0,-8-6-42 0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1:5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2303 0 0,'0'0'444'0'0,"1"-2"1026"0"0,28-46 5626 0 0,-22 33-6868 0 0,0-1 0 0 0,0 0 1 0 0,5-22-1 0 0,-20 49 830 0 0,-4 6 808 0 0,12-17-1485 0 0,0 1 1 0 0,-1-1-1 0 0,1 1 0 0 0,0-1 1 0 0,0 1-1 0 0,0 0 1 0 0,0-1-1 0 0,0 1 0 0 0,0-1 1 0 0,0 1-1 0 0,0-1 1 0 0,0 1-1 0 0,0-1 1 0 0,0 1-1 0 0,0 0 0 0 0,0-1 1 0 0,0 1-1 0 0,1 2-336 0 0,0-1 0 0 0,1 0-1 0 0,-1 0 1 0 0,0 0 0 0 0,0-1-1 0 0,1 1 1 0 0,-1 0 0 0 0,1 0-1 0 0,0-1 1 0 0,-1 1 0 0 0,1-1 0 0 0,0 0-1 0 0,0 1 1 0 0,0-1 0 0 0,0 0-1 0 0,0 0 1 0 0,0 0 0 0 0,3 0-1 0 0,3 1-98 0 0,-6-2-44 0 0,1 0 1 0 0,-1-1 57 0 0,2 1 42 0 0,14 8-413 0 0,40 18-212 0 0,-38-18 606 0 0,0-2 0 0 0,-1 0 0 0 0,2-1 0 0 0,-1-1 0 0 0,1-1 0 0 0,-1-1 0 0 0,1-1 0 0 0,0 0 0 0 0,31-5 0 0 0,7-3 50 0 0,0-3-1 0 0,62-20 1 0 0,-55 13-123 0 0,1 3-1 0 0,88-7 0 0 0,-121 20 231 0 0,0 1 0 0 0,49 6 1 0 0,65 18 426 0 0,-116-18-526 0 0,-19-4 33 0 0,0 0-1 0 0,27-1 1 0 0,25 0 65 0 0,-47 0-124 0 0,-12 0-23 0 0,11 5 87 0 0,-15-5 550 0 0,2-3-593 0 0,-4 2-53 0 0,1 0 1 0 0,-1-1-1 0 0,1 1 0 0 0,-1 0 0 0 0,1 0 0 0 0,-1 0 0 0 0,0 0 0 0 0,1-1 0 0 0,-1 1 0 0 0,1 0 0 0 0,-1 0 0 0 0,1-1 0 0 0,-1 1 0 0 0,0 0 1 0 0,1-1-1 0 0,-1 1 0 0 0,0 0 0 0 0,1-1 0 0 0,8-25-3456 0 0,-7 11-3673 0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2:0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0,'0'0'5808'0'0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5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968 126 9327 0 0,'103'-36'929'0'0,"37"-15"2064"0"0,-126 44-1608 0 0,-2 0 1 0 0,24-17 2324 0 0,-38 24-3411 0 0,-74 25-131 0 0,-127 59 1 0 0,-63 56 56 0 0,205-106-203 0 0,2 2-1 0 0,-63 52 0 0 0,106-73-33 0 0,15-13-52 0 0,3-2-114 0 0,6 2 140 0 0,1-1 1 0 0,-1 0-1 0 0,1 0 0 0 0,0-1 1 0 0,16-1-1 0 0,9 0-15 0 0,33 7 5 0 0,126 27 0 0 0,-137-21 1 0 0,35 9 35 0 0,-87-20 12 0 0,0 1 0 0 0,0-1 0 0 0,0 1 0 0 0,0-1 0 0 0,0 1 0 0 0,-1 1 0 0 0,1-1 0 0 0,-1 0 0 0 0,1 1 0 0 0,2 3 0 0 0,-5-5 0 0 0,0 0 0 0 0,0 0 0 0 0,0 1 0 0 0,0-1 0 0 0,0 1 0 0 0,0-1 0 0 0,-1 0 0 0 0,1 1 0 0 0,-1 0 0 0 0,1-1 0 0 0,-1 1 0 0 0,1-1 0 0 0,-1 1 0 0 0,0 0 0 0 0,0-1 0 0 0,0 1 0 0 0,0-1 0 0 0,0 1 0 0 0,0 0 0 0 0,0-1 0 0 0,0 1 0 0 0,-1 0 0 0 0,1-1 0 0 0,-1 1 0 0 0,1-1 0 0 0,-1 1 0 0 0,-1 2 0 0 0,-2 3 0 0 0,-1 1 0 0 0,0-1 0 0 0,0 0 0 0 0,-1-1 0 0 0,1 1 0 0 0,-9 6 0 0 0,-43 33 0 0 0,36-30 0 0 0,-24 17 59 0 0,-2-1 1 0 0,-1-3-1 0 0,-1-1 0 0 0,-74 29 0 0 0,94-47-36 0 0,0-2 1 0 0,0 0-1 0 0,0-2 0 0 0,-54 5 1 0 0,44-9 31 0 0,0-2-1 0 0,0-2 1 0 0,-47-7 0 0 0,77 8-83 0 0,0-1-1 0 0,-1 0 1 0 0,1 0 0 0 0,1-1-1 0 0,-1 0 1 0 0,0 0-1 0 0,1-1 1 0 0,-1 0 0 0 0,1-1-1 0 0,0 0 1 0 0,1 0-1 0 0,-1-1 1 0 0,1 0 0 0 0,0 0-1 0 0,1-1 1 0 0,-1 1-1 0 0,1-1 1 0 0,1-1 0 0 0,-10-14-1 0 0,11 16-254 0 0,-5-10-1354 0 0,-1 34 1100 0 0,9-16-24 0 0,0 0 0 0 0,1 0 0 0 0,-1 0 0 0 0,1 1 0 0 0,0-1 0 0 0,-1 0 0 0 0,1 0 0 0 0,0 3 0 0 0,2 5-4829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3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91 9671 0 0,'0'0'7147'0'0,"0"0"-7049"0"0,-1 0-1 0 0,1 0 1 0 0,0-1 0 0 0,0 1 0 0 0,0 0-1 0 0,-1 0 1 0 0,1-1 0 0 0,0 1 0 0 0,0 0-1 0 0,0-1 1 0 0,0 1 0 0 0,0 0 0 0 0,0-1-1 0 0,-1 1 1 0 0,1 0 0 0 0,0-1 0 0 0,0 1-1 0 0,0 0 1 0 0,0-1 0 0 0,0 1-1 0 0,0 0 1 0 0,0-1 0 0 0,1 1 0 0 0,-1 0-1 0 0,0-1 1 0 0,14-9 14 0 0,0 1 0 0 0,0 0-1 0 0,1 1 1 0 0,1 0 0 0 0,-1 1-1 0 0,1 1 1 0 0,25-6 0 0 0,-26 8-103 0 0,-10 2-7 0 0,0 0-1 0 0,1 1 0 0 0,-1-1 1 0 0,0 2-1 0 0,1-1 0 0 0,-1 0 0 0 0,1 1 1 0 0,7 0-1 0 0,-13 1 4 0 0,1-1-1 0 0,-1 0 1 0 0,1 1 0 0 0,0-1-1 0 0,-1 0 1 0 0,1 1 0 0 0,-1-1-1 0 0,1 1 1 0 0,-1-1 0 0 0,1 1-1 0 0,-1-1 1 0 0,1 1 0 0 0,-1 0-1 0 0,0-1 1 0 0,1 1 0 0 0,-1-1-1 0 0,0 1 1 0 0,0 0 0 0 0,1 0-1 0 0,3 15 82 0 0,-3-15-68 0 0,-1 2 2 0 0,1 1 1 0 0,-1-1-1 0 0,0 0 0 0 0,0 1 0 0 0,0-1 1 0 0,-1 1-1 0 0,1-1 0 0 0,-1 0 0 0 0,0 1 0 0 0,1-1 1 0 0,-1 0-1 0 0,-1 1 0 0 0,1-1 0 0 0,-1 0 1 0 0,1 0-1 0 0,-1 0 0 0 0,-2 2 0 0 0,-4 7 41 0 0,-1-2 0 0 0,-19 19-1 0 0,18-19-35 0 0,-5 8 25 0 0,12-14-48 0 0,0 0 0 0 0,-1 0 1 0 0,1 0-1 0 0,-1 0 0 0 0,-4 3 1 0 0,-80 61 114 0 0,-15 12-117 0 0,-48 32 0 0 0,105-77 11 0 0,45-34 1102 0 0,3-2-780 0 0,37-10 240 0 0,50-7-1 0 0,-2 0-453 0 0,108-18 255 0 0,-105 21-322 0 0,-43 8-14 0 0,-45 7-207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2:0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0,'0'0'12996'0'0,"3"0"-13756"0"0,-3-1 851 0 0,1 1 1 0 0,0 0-1 0 0,-1 0 0 0 0,1 0 0 0 0,-1 0 0 0 0,1 0 0 0 0,0 1 0 0 0,-1-1 1 0 0,1 0-1 0 0,0 0 0 0 0,-1 0 0 0 0,1 0 0 0 0,-1 1 0 0 0,1-1 0 0 0,0 0 1 0 0,-1 1-1 0 0,1-1 0 0 0,-1 0 0 0 0,1 1 0 0 0,-1-1 0 0 0,1 1 0 0 0,-1-1 1 0 0,0 0-1 0 0,1 1 0 0 0,-1-1 0 0 0,1 1 0 0 0,-1 0 0 0 0,0-1 0 0 0,1 1 1 0 0,-1-1-1 0 0,0 1 0 0 0,0-1 0 0 0,0 1 0 0 0,1 0 0 0 0,-1-1 0 0 0,0 1 1 0 0,0 0-1 0 0,0 0 0 0 0,2 0-30 0 0,7 7-49 0 0,3-2-12 0 0,1-1 0 0 0,-1-2 11 0 0,-10-3 708 0 0,0 2-661 0 0,7 4-35 0 0,-5-4 20 0 0,6 3-43 0 0,1-1-23 0 0,-9-3 520 0 0,0 38 1303 0 0,-2-37-1000 0 0,-1 0-720 0 0,-1 7-53 0 0,1-7 26 0 0,1 0 0 0 0,-1 6-54 0 0,0-6-33 0 0,1-2 15 0 0,0 1 0 0 0,0 0 1 0 0,0-1-1 0 0,0 1 0 0 0,0 0 1 0 0,0-1-1 0 0,0 1 0 0 0,0 0 1 0 0,0 0-1 0 0,0-1 0 0 0,0 1 1 0 0,0 0-1 0 0,0-1 0 0 0,1 1 1 0 0,-1 0-1 0 0,0-1 0 0 0,1 1 1 0 0,-1 0-1 0 0,0-1 0 0 0,1 2 0 0 0,6 6-42 0 0,0 0 60 0 0,-6-6 1126 0 0,-1 0-1045 0 0,0 8 3 0 0,0-5-6 0 0,0 6-61 0 0,-6 35-16 0 0,3-25 0 0 0,-2 28 22 0 0,2-22-1 0 0,1 35 0 0 0,2-62-21 0 0,8 144 0 0 0,-4-116 0 0 0,0 1 0 0 0,17 53 0 0 0,29 49 46 0 0,-19-51-28 0 0,-22-59-18 0 0,-8-18 0 0 0,3 18 0 0 0,1 3 3 0 0,-6-2-59 0 0,3-13 46 0 0,-2-6 10 0 0,0-1 0 0 0,0 1 0 0 0,0 0 0 0 0,0 0 0 0 0,0 0 0 0 0,0 0 0 0 0,-1-1-1 0 0,1 1 1 0 0,-1 0 0 0 0,-1 4 0 0 0,1-3 0 0 0,0 0 1 0 0,-1 1-1 0 0,1-1 0 0 0,-4 6 0 0 0,-7 16-73 0 0,1-1 89 0 0,10-23 101 0 0,-3 6-622 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2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2303 0 0,'0'0'2038'0'0,"8"-8"4114"0"0,4-2 1012 0 0,-12 13-6876 0 0,0 21 380 0 0,-1-13-513 0 0,1-1 1 0 0,1 14-1 0 0,0-15-144 0 0,-1-7 42 0 0,2-3 11 0 0,2 0-71 0 0,-1-1 1 0 0,1 0-1 0 0,-1 0 0 0 0,1 0 0 0 0,-1-1 0 0 0,0 1 0 0 0,0-1 1 0 0,0 0-1 0 0,0 0 0 0 0,-1 0 0 0 0,5-7 0 0 0,2-4-366 0 0,12-23 0 0 0,-16 25 330 0 0,-7 14 349 0 0,-8 22 103 0 0,8-14-351 0 0,1-1 0 0 0,-1 1 0 0 0,1 15 0 0 0,2-14-10 0 0,4 0-36 0 0,-4-10-109 0 0,0 0-1 0 0,0 0 1 0 0,0-1-1 0 0,0 1 0 0 0,0 0 1 0 0,0 0-1 0 0,0 0 1 0 0,0-1-1 0 0,0 1 1 0 0,0 0-1 0 0,0-1 1 0 0,0 1-1 0 0,1-1 0 0 0,-1 1 1 0 0,0-1-1 0 0,0 0 1 0 0,2 1-1 0 0,10-1-874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2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15 11951 0 0,'1'-1'547'0'0,"14"-11"218"0"0,-13 11 197 0 0,-2 2-781 0 0,-1 6-112 0 0,1-1 0 0 0,-1 0 0 0 0,0 0 0 0 0,-1 1 0 0 0,1-1 0 0 0,-1 0 0 0 0,-1-1 0 0 0,1 1 0 0 0,-4 6 0 0 0,-6 8 105 0 0,-17 23 1 0 0,18-28 57 0 0,1 0-1 0 0,-14 27 0 0 0,18-27 33 0 0,0 1 0 0 0,0 1-1 0 0,2-1 1 0 0,0 1-1 0 0,-2 17 1 0 0,5-24-105 0 0,0-1 0 0 0,1 1 0 0 0,0 0 0 0 0,1-1 1 0 0,0 1-1 0 0,1 0 0 0 0,-1-1 0 0 0,2 1 0 0 0,-1-1 0 0 0,7 13 0 0 0,-8-19-96 0 0,1 0-1 0 0,0 0 0 0 0,0-1 1 0 0,0 1-1 0 0,0 0 1 0 0,1-1-1 0 0,-1 1 0 0 0,1-1 1 0 0,-1 0-1 0 0,1 0 1 0 0,0 0-1 0 0,0 0 0 0 0,0 0 1 0 0,0-1-1 0 0,0 1 1 0 0,0-1-1 0 0,1 0 0 0 0,-1 0 1 0 0,0 0-1 0 0,1 0 1 0 0,-1 0-1 0 0,0-1 0 0 0,4 0 1 0 0,0 1 7 0 0,0-1 1 0 0,0-1-1 0 0,-1 1 0 0 0,1-1 1 0 0,0 0-1 0 0,-1-1 1 0 0,1 1-1 0 0,-1-1 0 0 0,1-1 1 0 0,11-5-1 0 0,5-6 40 0 0,0-1 1 0 0,0-1-1 0 0,25-24 0 0 0,-38 31-127 0 0,0-1-1 0 0,-1 0 0 0 0,0-1 1 0 0,0 0-1 0 0,-1-1 1 0 0,-1 1-1 0 0,0-2 0 0 0,7-15 1 0 0,-13 25-46 0 0,1-1 1 0 0,-1 1-1 0 0,0 0 1 0 0,-1-1-1 0 0,1 1 1 0 0,-1-1-1 0 0,1 1 1 0 0,-1-1-1 0 0,0 1 1 0 0,0-1 0 0 0,-1 0-1 0 0,1 1 1 0 0,-1-1-1 0 0,1 1 1 0 0,-1 0-1 0 0,0-1 1 0 0,-1 1-1 0 0,1 0 1 0 0,-1 0-1 0 0,1-1 1 0 0,-1 1-1 0 0,0 0 1 0 0,0 0-1 0 0,0 1 1 0 0,-3-4-1 0 0,0 1-100 0 0,-1 0 0 0 0,0 1 0 0 0,0-1 0 0 0,0 1 0 0 0,0 0 0 0 0,0 1 0 0 0,-1 0-1 0 0,0 0 1 0 0,0 0 0 0 0,-13-3 0 0 0,-9-2-150 0 0,14 4 241 0 0,0 0 0 0 0,-1 1 1 0 0,1 0-1 0 0,-20 0 0 0 0,-14-2 147 0 0,47 5-22 0 0,15-2-55 0 0,17-2-5000 0 0,-12 1-610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2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67 5983 0 0,'14'-14'419'0'0,"16"-17"1873"0"0,-11 9 10179 0 0,-33 42-12253 0 0,8-13-205 0 0,-1-1-1 0 0,0 1 1 0 0,0-1-1 0 0,0-1 1 0 0,-1 0-1 0 0,-8 5 1 0 0,-54 24 25 0 0,60-30-36 0 0,-20 9-25 0 0,0-1 0 0 0,-58 13 0 0 0,67-21-133 0 0,0-1 1 0 0,0 0-1 0 0,0-2 1 0 0,0 0-1 0 0,-30-4 1 0 0,38 2-147 0 0,0-2 0 0 0,-23-6 0 0 0,31 7 195 0 0,0 1 0 0 0,1-1 0 0 0,0 0-1 0 0,-1 0 1 0 0,1 0 0 0 0,0-1 0 0 0,0 0-1 0 0,0 0 1 0 0,1 0 0 0 0,-1 0 0 0 0,-3-4 0 0 0,2-6-187 0 0,5 13 294 0 0,0 0 1 0 0,0 0 0 0 0,0-1 0 0 0,0 1-1 0 0,0 0 1 0 0,0-1 0 0 0,0 1-1 0 0,0 0 1 0 0,0 0 0 0 0,0-1 0 0 0,0 1-1 0 0,0 0 1 0 0,0-1 0 0 0,0 1 0 0 0,0 0-1 0 0,0 0 1 0 0,1-1 0 0 0,-1 1-1 0 0,0 0 1 0 0,0 0 0 0 0,0-1 0 0 0,0 1-1 0 0,0 0 1 0 0,1 0 0 0 0,-1 0 0 0 0,0-1-1 0 0,0 1 1 0 0,0 0 0 0 0,1 0-1 0 0,-1 0 1 0 0,0-1 0 0 0,0 1 0 0 0,1 0-1 0 0,-1 0 1 0 0,0 0 0 0 0,0 0 0 0 0,1 0-1 0 0,-1 0 1 0 0,0 0 0 0 0,0 0-1 0 0,1 0 1 0 0,-1-1 0 0 0,3 2 38 0 0,-1 0 0 0 0,0 0 0 0 0,0 0 1 0 0,-1 0-1 0 0,1 1 0 0 0,0-1 0 0 0,0 0 0 0 0,0 1 1 0 0,-1-1-1 0 0,1 1 0 0 0,-1-1 0 0 0,1 1 0 0 0,-1 0 0 0 0,0 0 1 0 0,0 0-1 0 0,1 0 0 0 0,0 2 0 0 0,-1-1 9 0 0,1 0 5 0 0,0 1 1 0 0,-1 0-1 0 0,1-1 0 0 0,-1 1 1 0 0,0 0-1 0 0,0-1 0 0 0,0 1 1 0 0,-1 0-1 0 0,1 0 1 0 0,-1 0-1 0 0,0 0 0 0 0,-1 7 1 0 0,1-4-22 0 0,-1-1 0 0 0,-1 0 0 0 0,1 1 0 0 0,-1-1 0 0 0,0 0 0 0 0,0 0 0 0 0,-1 0 0 0 0,1-1 0 0 0,-2 1 1 0 0,1-1-1 0 0,0 1 0 0 0,-6 5 0 0 0,-20 34-87 0 0,28-43-22 0 0,2-1-150 0 0,3 1 218 0 0,-1 0 0 0 0,0-1 0 0 0,1 1 0 0 0,-1-1 0 0 0,1 1 0 0 0,-1-1 0 0 0,1 0 0 0 0,-1 0 0 0 0,1-1 0 0 0,0 1 0 0 0,4-1 0 0 0,47-1-91 0 0,-41 1 92 0 0,28-2 238 0 0,0 3 1 0 0,1 1-1 0 0,-1 2 0 0 0,0 2 0 0 0,-1 2 0 0 0,0 1 0 0 0,55 21 1 0 0,-86-26-191 0 0,0 0 1 0 0,0 1 0 0 0,0 1 0 0 0,-1 0 0 0 0,0 0 0 0 0,0 0-1 0 0,8 9 1 0 0,-7-3-40 0 0,-10-7 3 0 0,-1-3 2 0 0,1 1 1 0 0,0-1 0 0 0,0 0-1 0 0,0 0 1 0 0,0 1 0 0 0,0-1 0 0 0,-1 0 0 0 0,1 0 0 0 0,-1 0 0 0 0,0 0-1 0 0,1 1 1 0 0,-1-1 0 0 0,0 0 0 0 0,0 0 0 0 0,-1 0 0 0 0,1-1 0 0 0,0 1 0 0 0,-3 3-1 0 0,-2 1 65 0 0,0-1 0 0 0,-1 0-1 0 0,-11 7 1 0 0,-3 2 112 0 0,5-2-146 0 0,-1-1 0 0 0,0-1 0 0 0,-29 12 0 0 0,-60 18-6 0 0,65-26-18 0 0,26-9-13 0 0,1-1 0 0 0,-1 0 0 0 0,0-1 0 0 0,0-1 0 0 0,-22 1 0 0 0,32-3 39 0 0,1-1 0 0 0,0 0 1 0 0,0 0-1 0 0,-1 0 0 0 0,1 0 0 0 0,0-1 0 0 0,0 0 0 0 0,0 0 0 0 0,1 0 0 0 0,-7-4 0 0 0,-7-4 31 0 0,16 10-135 0 0,0 0-1 0 0,-1-1 1 0 0,1 1 0 0 0,0 0-1 0 0,-1 0 1 0 0,1 0-1 0 0,0 1 1 0 0,0-1-1 0 0,-1 0 1 0 0,1 0 0 0 0,0 1-1 0 0,-1-1 1 0 0,1 1-1 0 0,0-1 1 0 0,0 1 0 0 0,-2 0-1 0 0,-2 2-194 0 0,-2 0-141 0 0,0 0 0 0 0,0 1-1 0 0,1 0 1 0 0,0 0 0 0 0,-6 5 0 0 0,6-5-89 0 0,5-3 291 0 0,21 9-5979 0 0,-8-11 940 0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0:1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3943 0 0,'0'0'384'0'0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0:1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88 7167 0 0,'-5'-16'331'0'0,"5"12"-10"0"0,-10-14-50 0 0,6 13 27 0 0,0 0-1 0 0,0 0 1 0 0,-1 1-1 0 0,-6-6 1 0 0,7 7-347 0 0,1 1 1 0 0,-1 0-1 0 0,1 0 1 0 0,-1 1-1 0 0,0-1 0 0 0,0 1 1 0 0,0 0-1 0 0,0 0 0 0 0,0 0 1 0 0,0 1-1 0 0,0-1 1 0 0,0 1-1 0 0,0 0 0 0 0,-1 0 1 0 0,1 0-1 0 0,-5 2 0 0 0,5-2-55 0 0,-19 6-824 0 0,16-3 997 0 0,1 0 0 0 0,0 1-1 0 0,0-1 1 0 0,0 1 0 0 0,0 1 0 0 0,1-1-1 0 0,-1 1 1 0 0,1 0 0 0 0,0 0-1 0 0,1 1 1 0 0,-1-1 0 0 0,1 1-1 0 0,0 0 1 0 0,-4 9 0 0 0,3-7 44 0 0,-6 9 107 0 0,-1-2-1 0 0,0 1 0 0 0,-2-1 0 0 0,-22 19 0 0 0,24-22-189 0 0,-1-1 1 0 0,0 0-1 0 0,-1 0 0 0 0,-17 9 0 0 0,29-19-153 0 0,-1 0-9 0 0,-6 0 26 0 0,8-1 105 0 0,0-1 0 0 0,1 1 1 0 0,-1 0-1 0 0,0-1 0 0 0,1 1 0 0 0,-1-1 1 0 0,1 1-1 0 0,-1 0 0 0 0,0-1 1 0 0,1 1-1 0 0,0-1 0 0 0,-1 0 0 0 0,1 1 1 0 0,-1-2-1 0 0,0 0 24 0 0,0 0 0 0 0,0 0-1 0 0,0 0 1 0 0,0 0 0 0 0,0 0 0 0 0,1 0-1 0 0,-1 0 1 0 0,1 0 0 0 0,0 0 0 0 0,0-1-1 0 0,-1 1 1 0 0,2 0 0 0 0,-1 0 0 0 0,0 0-1 0 0,1-4 1 0 0,1-3 393 0 0,0 1 1 0 0,6-13-1 0 0,-3 7 32 0 0,0 1 254 0 0,11-21 0 0 0,-15 33-591 0 0,0 0-102 0 0,-1 0 1 0 0,0 0-1 0 0,1 0 1 0 0,0 0-1 0 0,-1 0 1 0 0,1 1-1 0 0,-1-1 1 0 0,1 0-1 0 0,0 1 1 0 0,0-1-1 0 0,1-1 1 0 0,0 0 9 0 0,10-9-53 0 0,0 1 0 0 0,0 0 0 0 0,17-10 0 0 0,-15 11-217 0 0,-1 0 1 0 0,14-14-1 0 0,-26 22 91 0 0,1 0 35 0 0,1 0 86 0 0,14-9-249 0 0,-17 10 288 0 0,0 0-1 0 0,0 0 0 0 0,0 0 0 0 0,0 0 1 0 0,0 0-1 0 0,0 0 0 0 0,0 0 0 0 0,0 0 0 0 0,0 0 1 0 0,0 0-1 0 0,0 0 0 0 0,0 0 0 0 0,0 0 1 0 0,1 0-1 0 0,-1 0 0 0 0,0 0 0 0 0,0 0 1 0 0,0 0-1 0 0,0 0 0 0 0,0 0 0 0 0,0 0 1 0 0,0 0-1 0 0,0 0 0 0 0,0 0 0 0 0,0 0 1 0 0,0 0-1 0 0,0 0 0 0 0,1 0 0 0 0,-1 0 0 0 0,0 0 1 0 0,0 0-1 0 0,0 0 0 0 0,0 0 0 0 0,0 0 1 0 0,0 0-1 0 0,0 0 0 0 0,0 0 0 0 0,0 0 1 0 0,0 0-1 0 0,0 0 0 0 0,0 0 0 0 0,0 0 1 0 0,0 0-1 0 0,0 0 0 0 0,0 0 0 0 0,1 0 1 0 0,-1 0-1 0 0,0 0 0 0 0,0 1 0 0 0,0-1 0 0 0,0 0 1 0 0,0 0-1 0 0,0 0 0 0 0,0 0 0 0 0,0 0 1 0 0,0 0-1 0 0,0 0 0 0 0,0 0 0 0 0,0 0 1 0 0,0 0-1 0 0,0 0 0 0 0,0 1 0 0 0,1 2 0 0 0,1 1 0 0 0,-1 0-1 0 0,0 1 1 0 0,0-1-1 0 0,0 0 1 0 0,0 0 0 0 0,-1 0-1 0 0,0 1 1 0 0,0-1-1 0 0,0 0 1 0 0,0 0 0 0 0,-1 0-1 0 0,1 1 1 0 0,-1-1 0 0 0,0 0-1 0 0,-1 0 1 0 0,1 0-1 0 0,-1 0 1 0 0,-1 4 0 0 0,-6 9-26 0 0,-1-1 1 0 0,-1 0 0 0 0,-12 16-1 0 0,2-4-101 0 0,-78 102-1165 0 0,97-127 1267 0 0,1-1 5 0 0,0-1 1 0 0,0 1-1 0 0,0 0 1 0 0,-1-1-1 0 0,1 1 1 0 0,0-1-1 0 0,-1 0 1 0 0,1 0 0 0 0,-1 1-1 0 0,0-1 1 0 0,1 0-1 0 0,-1 0 1 0 0,0 0-1 0 0,0-1 1 0 0,0 1-1 0 0,1 0 1 0 0,-1-1-1 0 0,0 1 1 0 0,0-1 0 0 0,0 0-1 0 0,-4 1 1 0 0,5-1 33 0 0,1 0 1 0 0,-1 0-1 0 0,1-1 1 0 0,-1 1-1 0 0,0 0 1 0 0,1 0-1 0 0,-1-1 1 0 0,1 1-1 0 0,-1 0 0 0 0,1 0 1 0 0,-1-1-1 0 0,1 1 1 0 0,-1-1-1 0 0,1 1 1 0 0,-1 0-1 0 0,1-1 1 0 0,-1 1-1 0 0,1-1 1 0 0,0 1-1 0 0,-1-1 1 0 0,1 0-1 0 0,0 1 1 0 0,-1-1-1 0 0,1 1 1 0 0,0-1-1 0 0,0 1 1 0 0,0-1-1 0 0,-1 0 1 0 0,1 1-1 0 0,0-1 1 0 0,0 0-1 0 0,0 1 1 0 0,0-2-1 0 0,1-20 317 0 0,0 18-274 0 0,1-1 1 0 0,-1 1 0 0 0,1 0-1 0 0,0 0 1 0 0,0 0-1 0 0,0 0 1 0 0,0 0 0 0 0,7-7-1 0 0,26-26 294 0 0,-20 23-339 0 0,-8 7-11 0 0,1 0 0 0 0,-1 0 0 0 0,1 0 0 0 0,1 1 0 0 0,-1 0 0 0 0,1 1 0 0 0,0 0 0 0 0,1 0 0 0 0,-1 1 0 0 0,1 0 0 0 0,0 1 0 0 0,10-3 0 0 0,18-8-16 0 0,-33 12 5 0 0,20-4-44 0 0,-13 5 29 0 0,-7 0-22 0 0,5-1 50 0 0,-8 1 1064 0 0,-4 1-876 0 0,-4 1-151 0 0,1 0-1 0 0,0 0 1 0 0,-1 0 0 0 0,1 1 0 0 0,0 0 0 0 0,0 0 0 0 0,-5 2 0 0 0,4-1-9 0 0,-1 0 0 0 0,1-1 0 0 0,-10 3 1 0 0,-8 4 110 0 0,22-9-88 0 0,1-1 1 0 0,-5-2-62 0 0,4 2-82 0 0,8 15-3419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2:1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1456 551 1839 0 0,'0'0'83'0'0,"1"-2"-6"0"0,1-1-74 0 0,-1 1-1 0 0,1 0 0 0 0,-1-1 0 0 0,0 1 0 0 0,0-1 0 0 0,0 1 0 0 0,0-1 0 0 0,0 0 0 0 0,-1 1 0 0 0,1-1 0 0 0,-1-4 0 0 0,2-3 119 0 0,1-6 569 0 0,4-18 1674 0 0,-5 12 2140 0 0,-27 22-2241 0 0,24 0-2134 0 0,0 0-1 0 0,-1 0 1 0 0,1-1-1 0 0,0 1 1 0 0,0 0 0 0 0,0-1-1 0 0,-1 1 1 0 0,1-1-1 0 0,0 0 1 0 0,0 1 0 0 0,-2-2-1 0 0,1 0-64 0 0,0 1 145 0 0,-20-19 267 0 0,21 19-448 0 0,-8-7-556 0 0,-2 5 513 0 0,2-2 31 0 0,-29-7 835 0 0,35 10-808 0 0,-4-4-33 0 0,-1-2-10 0 0,0 0-16 0 0,-4-9-169 0 0,11 16 108 0 0,-8-6-42 0 0,5 5 122 0 0,0 1-1 0 0,0-1 1 0 0,0 1 0 0 0,0 0 0 0 0,-1 0-1 0 0,1 1 1 0 0,0-1 0 0 0,0 1-1 0 0,0 0 1 0 0,-1 0 0 0 0,1 0 0 0 0,0 0-1 0 0,0 1 1 0 0,-1 0 0 0 0,1 0-1 0 0,0 0 1 0 0,-5 2 0 0 0,-7 4-3 0 0,-1 0 0 0 0,-26 17 0 0 0,29-16-6 0 0,-157 82-48 0 0,145-77 54 0 0,13-6-6 0 0,9-5 1 0 0,0 0 1 0 0,0 0 0 0 0,0 0 0 0 0,-1 0 0 0 0,1-1 0 0 0,-1 0 0 0 0,1 0 0 0 0,-1 0 0 0 0,0 0 0 0 0,1-1 0 0 0,-1 0-1 0 0,0 0 1 0 0,-7-1 0 0 0,-16-2 4 0 0,18 2 84 0 0,0 0 0 0 0,-18 1-1 0 0,-17 2 61 0 0,33-2-109 0 0,5 0-15 0 0,-12 5-22 0 0,5-1 2 0 0,-18 2 24 0 0,30-6-17 0 0,-1 0-1 0 0,1 1 0 0 0,0-1 0 0 0,0 1 0 0 0,0-1 0 0 0,0 1 0 0 0,-3 1 1 0 0,-2 2 19 0 0,-16 4 119 0 0,-5-1 120 0 0,-4 3-196 0 0,14-4-16 0 0,0-1 1 0 0,0 0-1 0 0,-24 2 0 0 0,17-3-55 0 0,-3 3 16 0 0,-72 14 1905 0 0,85-18-1905 0 0,10-1-12 0 0,-9 6-5 0 0,-17 6 3 0 0,4-6 202 0 0,18-6-101 0 0,1 1 0 0 0,-1 0 0 0 0,1 0-1 0 0,-1 1 1 0 0,-11 7 0 0 0,9-4-46 0 0,1 0-45 0 0,-1 1-10 0 0,2 1 0 0 0,2 3-16 0 0,1-3-61 0 0,3-5 27 0 0,2-2 16 0 0,-7 19-41 0 0,5-15 57 0 0,-2 4-26 0 0,1-6 49 0 0,-13 21-8 0 0,14-21 3 0 0,-8 16 0 0 0,8-17 0 0 0,2-1 0 0 0,1 0 0 0 0,-1-1 0 0 0,0 1 0 0 0,0 0 0 0 0,1-1 0 0 0,-1 1 0 0 0,1 0 0 0 0,0 0 0 0 0,-1 0 0 0 0,1 0 0 0 0,0 2 0 0 0,-2 11 0 0 0,2-9-5 0 0,-1 0 0 0 0,1 0 0 0 0,0-1 0 0 0,0 1 0 0 0,1 0 0 0 0,2 10 0 0 0,-1-6-2 0 0,0 0 0 0 0,-1 0-1 0 0,0 0 1 0 0,-1 19-1 0 0,0-11 8 0 0,0-13 0 0 0,-4 16 0 0 0,-1 21 64 0 0,5-40 0 0 0,-4 12 0 0 0,1 0-53 0 0,1-1 32 0 0,0 1-33 0 0,3 12-14 0 0,0-21-6 0 0,5 31-218 0 0,-5-29 162 0 0,0 1 1 0 0,0-1 0 0 0,-1 9-1 0 0,0-3 13 0 0,3 6 100 0 0,-1-17-19 0 0,-2 0 198 0 0,16 17 656 0 0,-16-18-912 0 0,25 17 218 0 0,-23-16-212 0 0,0 0 0 0 0,0 0 0 0 0,-1 0 0 0 0,1 0 0 0 0,-1 0 0 0 0,0 0 0 0 0,1 1 0 0 0,-1-1 0 0 0,0 0 0 0 0,0 1 0 0 0,-1-1 0 0 0,1 1 0 0 0,0-1 0 0 0,-1 1 0 0 0,1-1 0 0 0,-1 1 0 0 0,0-1 0 0 0,0 1 0 0 0,0 3 0 0 0,0-3 13 0 0,0 0 0 0 0,0-1-1 0 0,0 1 1 0 0,0 0 0 0 0,0 0 0 0 0,0 0-1 0 0,-1-1 1 0 0,0 1 0 0 0,1 0 0 0 0,-1-1-1 0 0,0 1 1 0 0,0 0 0 0 0,-2 3 0 0 0,-2 2-26 0 0,0 5 25 0 0,2-6 15 0 0,0 0 0 0 0,-1 0 0 0 0,1-1 0 0 0,-8 10 1 0 0,-13 23 452 0 0,23-37 214 0 0,1 1-590 0 0,3 9-64 0 0,4 17-140 0 0,-6-26 18 0 0,-1 0 8 0 0,2 10 4 0 0,-1 1 6 0 0,-1-9 20 0 0,0 8 66 0 0,0 1 66 0 0,0-11 23 0 0,1-1-28 0 0,3 19-45 0 0,-2-18-7 0 0,-1-1 145 0 0,0 0-48 0 0,3 0-72 0 0,12 21 237 0 0,-9-10-269 0 0,1 0 0 0 0,20 46 0 0 0,-21-45 0 0 0,0 0 0 0 0,-1-1 0 0 0,2-3 0 0 0,4 4 1 0 0,-8-13 3 0 0,-1 0 3 0 0,-2 0 12 0 0,0-1 1 0 0,1 1-1 0 0,-1 0 0 0 0,1 0 0 0 0,-1-1 0 0 0,1 1 1 0 0,0-1-1 0 0,-1 1 0 0 0,1-1 0 0 0,-1 0 0 0 0,1 0 1 0 0,0 1-1 0 0,-1-1 0 0 0,1 0 0 0 0,2-1 0 0 0,4 1 51 0 0,1 0 0 0 0,-1 0 0 0 0,0 1 0 0 0,1 1 0 0 0,-1-1-1 0 0,12 5 1 0 0,25 9-302 0 0,-43-15 160 0 0,-1 1 63 0 0,-1-1 0 0 0,1 0-1 0 0,0 1 1 0 0,0-1 0 0 0,0 0-1 0 0,0 1 1 0 0,-1-1 0 0 0,1 1-1 0 0,0-1 1 0 0,0 1 0 0 0,-1-1-1 0 0,2 2 1 0 0,1 0-14 0 0,10 7-37 0 0,10 11 2 0 0,-21-18 56 0 0,0 0 0 0 0,1-1 0 0 0,-1 1 1 0 0,1 0-1 0 0,-1-1 0 0 0,1 1 0 0 0,0-1 1 0 0,0 0-1 0 0,3 1 0 0 0,-2 1 2 0 0,1-1 0 0 0,16 0 0 0 0,12-2 0 0 0,-25 0 8 0 0,1 1 18 0 0,-1-2 0 0 0,1 1 0 0 0,-1-2 0 0 0,0 1 0 0 0,1-1 0 0 0,-1 0 0 0 0,16-6 0 0 0,-17 5-14 0 0,-2 1-12 0 0,-1 1 1 0 0,1 0-1 0 0,0 0 1 0 0,0 0-1 0 0,0 1 1 0 0,0-1-1 0 0,-1 1 1 0 0,7 1-1 0 0,3 0-12 0 0,-5-1-19 0 0,-1 0 0 0 0,0 1-1 0 0,1 0 1 0 0,-1 1 0 0 0,1 0-1 0 0,-1 0 1 0 0,11 5 0 0 0,-6-2-11 0 0,7 4 42 0 0,2-2 0 0 0,-17-5-6 0 0,4 1 27 0 0,1-1-1 0 0,0 1 1 0 0,-1-2-1 0 0,1 1 1 0 0,11-1 0 0 0,19-1 64 0 0,-10-2-32 0 0,4-1-53 0 0,-18 3 0 0 0,0 0 0 0 0,2 0 4 0 0,-12 0-10 0 0,19-4 62 0 0,-8 3-40 0 0,1 0 1 0 0,-1 2 0 0 0,0 0 0 0 0,1 0 0 0 0,-1 2 0 0 0,0 0 0 0 0,0 1 0 0 0,-1 1 0 0 0,1 0-1 0 0,-1 1 1 0 0,27 14 0 0 0,33 26-81 0 0,-64-40 64 0 0,2-2 0 0 0,-8-2 34 0 0,1 0 0 0 0,0-1 0 0 0,-1 0 0 0 0,10 1 0 0 0,-13-2-2 0 0,0 0-1 0 0,1-1 1 0 0,-1 1-1 0 0,0-1 1 0 0,5-1-1 0 0,-3 0-8 0 0,0 0 10 0 0,0 0 1 0 0,0 0-1 0 0,-1 0 1 0 0,10-7 0 0 0,-6 3 24 0 0,37-26 78 0 0,-35 24-93 0 0,0 0 1 0 0,1 1-1 0 0,0 0 0 0 0,19-9 0 0 0,-19 12-51 0 0,-1 0 0 0 0,1 0 0 0 0,15-2 0 0 0,53 0-45 0 0,-62 5 14 0 0,1-1 0 0 0,-1-1 0 0 0,1 0 0 0 0,19-7 0 0 0,-32 8 39 0 0,0-1 0 0 0,0 1 0 0 0,-1-1 0 0 0,0 1 0 0 0,1-1 0 0 0,-1 0 1 0 0,6-6-1 0 0,26-30 132 0 0,-19 19-1 0 0,2 1 87 0 0,-2 0 0 0 0,29-44 0 0 0,-37 50-192 0 0,16-19 0 0 0,-4 6-12 0 0,-19 23-14 0 0,0 1 0 0 0,0-1 0 0 0,-1 1 0 0 0,1-1 0 0 0,1 1 0 0 0,-1 0 0 0 0,4-3 0 0 0,14-11 0 0 0,-5 4-27 0 0,12-11-10 0 0,-13 10 37 0 0,-12 9 0 0 0,-1 0 0 0 0,2-3 25 0 0,1 0 0 0 0,-1 0 0 0 0,-1 0 0 0 0,0 0 0 0 0,0 0 0 0 0,0-1 0 0 0,-1 1 0 0 0,1-11 0 0 0,-1-64 342 0 0,-2 47-279 0 0,0-41 91 0 0,-3-1-1 0 0,-28-144 1 0 0,28 203-172 0 0,-3-17 102 0 0,-21-61-1 0 0,12 56 41 0 0,-2 1 1 0 0,-26-45-1 0 0,34 67-150 0 0,6 9 3 0 0,-1 0 1 0 0,0 0-1 0 0,0 1 0 0 0,-9-10 1 0 0,-27-26-141 0 0,-65-90 1 0 0,92 110 97 0 0,1 0-1 0 0,1-1 1 0 0,1-1-1 0 0,-9-31 1 0 0,10 27-5 0 0,-1 0 1 0 0,-27-48-1 0 0,29 62 39 0 0,0 1-1 0 0,-1 0 1 0 0,-1 0 0 0 0,-17-16-1 0 0,25 27 6 0 0,0 0 0 0 0,0 1-1 0 0,0-1 1 0 0,-1 1 0 0 0,1 0-1 0 0,-1-1 1 0 0,1 2 0 0 0,-1-1 0 0 0,0 0-1 0 0,0 1 1 0 0,0-1 0 0 0,0 1 0 0 0,0 0-1 0 0,0 1 1 0 0,0-1 0 0 0,0 1-1 0 0,0-1 1 0 0,0 1 0 0 0,0 1 0 0 0,0-1-1 0 0,-1 0 1 0 0,1 1 0 0 0,0 0-1 0 0,-4 1 1 0 0,2 0-17 0 0,0 0 1 0 0,1 0-1 0 0,-1 1 0 0 0,0-1 0 0 0,1 1 0 0 0,0 0 0 0 0,0 1 1 0 0,0-1-1 0 0,0 1 0 0 0,0 0 0 0 0,1 0 0 0 0,-1 1 1 0 0,-5 8-1 0 0,-5 7-140 0 0,10-14 66 0 0,0 1 0 0 0,1-1 0 0 0,-1 1 1 0 0,2-1-1 0 0,-1 1 0 0 0,1 0 1 0 0,-4 11-1 0 0,0 7-700 0 0,-5 29-947 0 0,11-52 1067 0 0,1 10-2069 0 0,0-7 462 0 0,-2 10-2933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6:4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68 3743 0 0,'0'0'167'0'0,"1"-1"-7"0"0,13-29 31 0 0,-13 29 611 0 0,-2-1-559 0 0,-4-2 380 0 0,0-1 1 0 0,0 0-1 0 0,-10-7 0 0 0,13 11-281 0 0,-8-3 579 0 0,9 4-864 0 0,0-1 0 0 0,0 1 0 0 0,0-1 0 0 0,0 1 0 0 0,-1 0 0 0 0,1 0 0 0 0,0-1 1 0 0,0 1-1 0 0,0 0 0 0 0,0 0 0 0 0,0 0 0 0 0,-1 0 0 0 0,1 1 0 0 0,0-1 0 0 0,0 0 0 0 0,0 0 0 0 0,0 1 0 0 0,0-1 0 0 0,-2 1 0 0 0,-5 6-45 0 0,1 1-33 0 0,6-6 1 0 0,1 0-1 0 0,-1 0 1 0 0,0 0-1 0 0,1 0 1 0 0,-1 0 0 0 0,1 0-1 0 0,-1 0 1 0 0,1 0-1 0 0,0 0 1 0 0,0 0 0 0 0,0 0-1 0 0,0 2 1 0 0,1-1-39 0 0,-1 0-201 0 0,0 0 36 0 0,1-1 0 0 0,0 1 0 0 0,0 0 1 0 0,0-1-1 0 0,0 0 0 0 0,0 1 0 0 0,1-1 0 0 0,2 4 0 0 0,0 0-914 0 0,5 9-1648 0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6:5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56 4111 0 0,'0'0'4240'0'0,"0"-2"-3892"0"0,-1-2-88 0 0,1 4-244 0 0,0 0 0 0 0,0 0-1 0 0,-1 0 1 0 0,1 0 0 0 0,0 0 0 0 0,0 0 0 0 0,0-1 0 0 0,0 1 0 0 0,0 0 0 0 0,0 0 0 0 0,0 0 0 0 0,0 0 0 0 0,0 0 0 0 0,0 0 0 0 0,0 0 0 0 0,0 0 0 0 0,0 0 0 0 0,0 0 0 0 0,0 0 0 0 0,0 0-1 0 0,0 0 1 0 0,0 0 0 0 0,0-1 0 0 0,0 1 0 0 0,0 0 0 0 0,0 0 0 0 0,0 0 0 0 0,0 0 0 0 0,0 0 0 0 0,0 0 0 0 0,0 0 0 0 0,0 0 0 0 0,0 0 0 0 0,0 0 0 0 0,0 0 0 0 0,0 0 0 0 0,0 0-1 0 0,0-1 1 0 0,0 1 0 0 0,0 0 0 0 0,0 0 0 0 0,0 0 0 0 0,0 0 0 0 0,0 0 0 0 0,0 0 0 0 0,0 0 0 0 0,0 0 0 0 0,0 0 0 0 0,0 0 0 0 0,0 0 0 0 0,0 0 0 0 0,1 0 0 0 0,-1 0 0 0 0,0 0-1 0 0,0 0 1 0 0,0 0 0 0 0,0 0 0 0 0,0 0 0 0 0,0 0 0 0 0,0 0 0 0 0,0 0 0 0 0,0 0 0 0 0,0 0 0 0 0,0 0 0 0 0,0 0 0 0 0,1 0 0 0 0,-1 0 0 0 0,15 8 846 0 0,-8-3-816 0 0,10 5-46 0 0,-12-10 0 0 0,-1 0 0 0 0,11 0 0 0 0,-5-2 102 0 0,0-1-1 0 0,0 0 0 0 0,0 0 1 0 0,18-10-1 0 0,2 0 127 0 0,-11 6-122 0 0,-1 0 0 0 0,1 2 0 0 0,0 0-1 0 0,37-3 1 0 0,-32 7-106 0 0,-19 3 0 0 0,1 0 0 0 0,10 1-73 0 0,32 10 0 0 0,-39-10 60 0 0,-1-1 1 0 0,1 1 0 0 0,-1 1 0 0 0,0-1 0 0 0,0 2 0 0 0,13 7-1 0 0,11 10-128 0 0,-22-17-164 0 0,1 0 0 0 0,17 5 0 0 0,-12-4-232 0 0,-13-5 249 0 0,-1-2-400 0 0,8-2-1655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4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 4255 0 0,'0'0'18392'0'0,"1"-1"-18325"0"0,4-4-43 0 0,-4 4 608 0 0,-1 3-555 0 0,1 7-10 0 0,1 3-55 0 0,-3-6-11 0 0,-3 7-1 0 0,1-3 0 0 0,1-2 11 0 0,2-7 106 0 0,1-4-107 0 0,-1 3-12 0 0,1-1 0 0 0,0 0 0 0 0,0 1-1 0 0,-1-1 1 0 0,1 0 0 0 0,0 0-1 0 0,-1 1 1 0 0,1-1 0 0 0,0 0 0 0 0,-1 0-1 0 0,1 0 1 0 0,-1 0 0 0 0,0 0-1 0 0,1-1 1 0 0,7-13-9 0 0,-7 14 263 0 0,-1 3-165 0 0,-7 16 74 0 0,-1 1-30 0 0,-3 7-2398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3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10367 0 0,'0'0'1754'0'0,"0"2"-1049"0"0,0 1-479 0 0,0 0 1 0 0,0 0-1 0 0,0 0 0 0 0,0-1 0 0 0,1 1 1 0 0,-1 0-1 0 0,1 0 0 0 0,0-1 1 0 0,0 1-1 0 0,0 0 0 0 0,0-1 0 0 0,0 1 1 0 0,1-1-1 0 0,2 4 0 0 0,5 6 812 0 0,16 18-1 0 0,-12-15-534 0 0,174 175 3116 0 0,-88-95-2325 0 0,-77-73-1018 0 0,-1 1 0 0 0,24 33 0 0 0,-39-47-254 0 0,0 0 1 0 0,-1 0 0 0 0,0 0 0 0 0,-1 1-1 0 0,0 0 1 0 0,0 0 0 0 0,-1 0-1 0 0,-1 0 1 0 0,0 1 0 0 0,2 16-1 0 0,-4-15-14 0 0,0 0 0 0 0,-1 1-1 0 0,0-1 1 0 0,-1 0-1 0 0,-1 0 1 0 0,0 0-1 0 0,0 0 1 0 0,-1-1-1 0 0,-1 1 1 0 0,0-1-1 0 0,0 0 1 0 0,-1 0-1 0 0,-1-1 1 0 0,0 0-1 0 0,0 0 1 0 0,-11 11-1 0 0,-66 66 86 0 0,3-5-262 0 0,80-80 38 0 0,-1-1 0 0 0,1 1 0 0 0,0 0 0 0 0,-1 0 0 0 0,1 0 0 0 0,0 0 0 0 0,0 0 0 0 0,0 0 0 0 0,1 0 0 0 0,-2 3 0 0 0,2 6-7725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4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27 10135 0 0,'2'-1'778'0'0,"0"0"-638"0"0,10-10 229 0 0,3-3 8966 0 0,-17 15-9182 0 0,-5 4-140 0 0,0 0 0 0 0,1 0-1 0 0,-1 1 1 0 0,1 0 0 0 0,0 0 0 0 0,1 1 0 0 0,-6 7 0 0 0,-32 56 75 0 0,28-44-78 0 0,4-7 21 0 0,-15 36-1 0 0,23-48-21 0 0,0 1 0 0 0,1 0 0 0 0,0-1-1 0 0,0 1 1 0 0,1 0 0 0 0,0 0 0 0 0,0 0-1 0 0,1 10 1 0 0,0-16 8 0 0,0 0 0 0 0,0 0 0 0 0,1-1 0 0 0,-1 1 0 0 0,1 0 0 0 0,-1 0 1 0 0,1 0-1 0 0,0-1 0 0 0,-1 1 0 0 0,1 0 0 0 0,0 0 0 0 0,0-1 0 0 0,0 1 0 0 0,1-1 0 0 0,-1 1 0 0 0,0-1 0 0 0,0 0 0 0 0,3 2 0 0 0,-2-1 20 0 0,1-1-1 0 0,-1 1 1 0 0,1-1-1 0 0,0 0 1 0 0,0 0 0 0 0,0 0-1 0 0,0 0 1 0 0,0 0-1 0 0,0-1 1 0 0,4 1 0 0 0,5-1 93 0 0,-1 0 0 0 0,1-1 0 0 0,0 0 0 0 0,18-4 0 0 0,-17 2-102 0 0,0-1-1 0 0,0 0 1 0 0,0 0-1 0 0,0-2 1 0 0,-1 1-1 0 0,0-2 0 0 0,0 1 1 0 0,0-2-1 0 0,-1 0 1 0 0,0 0-1 0 0,-1-1 1 0 0,0 0-1 0 0,0 0 0 0 0,-1-1 1 0 0,0-1-1 0 0,-1 0 1 0 0,0 0-1 0 0,0 0 1 0 0,-2-1-1 0 0,11-22 0 0 0,-15 27-26 0 0,1 0-1 0 0,-1 0 0 0 0,0 0 0 0 0,-1 0 1 0 0,0 0-1 0 0,0 0 0 0 0,0-1 0 0 0,-2-13 0 0 0,1 18-32 0 0,0 0 0 0 0,-1 0 0 0 0,1 0-1 0 0,-1 0 1 0 0,0 0 0 0 0,0 0-1 0 0,0 0 1 0 0,-1 0 0 0 0,1 1-1 0 0,-1-1 1 0 0,1 0 0 0 0,-1 1 0 0 0,0-1-1 0 0,0 1 1 0 0,0 0 0 0 0,0-1-1 0 0,-1 1 1 0 0,1 0 0 0 0,-1 0-1 0 0,1 1 1 0 0,-1-1 0 0 0,1 0-1 0 0,-5-1 1 0 0,2 1-68 0 0,-1 0 0 0 0,0 0 0 0 0,1 0 0 0 0,-1 1 0 0 0,0 0 0 0 0,0 0 0 0 0,-8 0 0 0 0,13 1-10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4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74 8751 0 0,'44'-26'1124'0'0,"23"-9"5018"0"0,-41 23 312 0 0,-45 24-6006 0 0,-7 3-325 0 0,-1 0 0 0 0,0-3 0 0 0,-45 16 0 0 0,-91 15-143 0 0,152-40 3 0 0,-1-1 0 0 0,-19 0 0 0 0,28-2-19 0 0,1 0 1 0 0,-1 0 0 0 0,0 0-1 0 0,0 0 1 0 0,0-1 0 0 0,0 1-1 0 0,0-1 1 0 0,0 0-1 0 0,1 0 1 0 0,-1 0 0 0 0,0 0-1 0 0,1 0 1 0 0,-1 0 0 0 0,1-1-1 0 0,-5-3 1 0 0,6 5-132 0 0,1-1 112 0 0,-1 0-1 0 0,1 0 1 0 0,-1 0-1 0 0,1 0 1 0 0,0 0-1 0 0,-1 0 1 0 0,1 0 0 0 0,0-1-1 0 0,0 1 1 0 0,0 0-1 0 0,0 0 1 0 0,0 0-1 0 0,0 0 1 0 0,0 0-1 0 0,0 0 1 0 0,1-2 0 0 0,6-10-235 0 0,-6 11 210 0 0,-3 4-173 0 0,-5 9 225 0 0,0 1 1 0 0,1 0-1 0 0,0 1 1 0 0,0-1-1 0 0,-6 25 0 0 0,-9 21 31 0 0,-16 13 1 0 0,24-49 46 0 0,7-11-38 0 0,5-10-8 0 0,0 0 0 0 0,1 0 0 0 0,0-1 0 0 0,-1 1 0 0 0,1 0 0 0 0,-1 0-1 0 0,1 0 1 0 0,0 0 0 0 0,0 0 0 0 0,-1 0 0 0 0,1 2 0 0 0,-1 7 33 0 0,0-8 27 0 0,18 10 209 0 0,-12-10-234 0 0,0 1 1 0 0,1-2-1 0 0,-1 1 0 0 0,1-1 1 0 0,0 1-1 0 0,0-2 0 0 0,9 2 1 0 0,43-5 83 0 0,-25 1-48 0 0,-5 1-15 0 0,108 0 22 0 0,-117 2 21 0 0,-1 1 0 0 0,-1 1 0 0 0,1 0 0 0 0,0 1 0 0 0,24 10 0 0 0,-35-11-33 0 0,1 1 0 0 0,-1 0 0 0 0,0 0-1 0 0,0 1 1 0 0,-1-1 0 0 0,1 2 0 0 0,-1-1 0 0 0,8 10-1 0 0,-10-11-30 0 0,-1 0-1 0 0,0 0 1 0 0,0 0 0 0 0,0 0-1 0 0,-1 1 1 0 0,0-1-1 0 0,1 1 1 0 0,-2 0-1 0 0,1 0 1 0 0,0 0 0 0 0,-1 0-1 0 0,0 0 1 0 0,0 0-1 0 0,0 6 1 0 0,-2-8-5 0 0,0 0 1 0 0,0 0-1 0 0,0 0 0 0 0,0 0 1 0 0,0-1-1 0 0,-1 1 1 0 0,1 0-1 0 0,-1-1 1 0 0,0 1-1 0 0,0-1 0 0 0,0 0 1 0 0,-4 4-1 0 0,5-4-8 0 0,-8 6-9 0 0,1 0 0 0 0,-1-1 1 0 0,-1 0-1 0 0,1 0 0 0 0,-1-1 0 0 0,-19 8 0 0 0,10-5 7 0 0,-1-2 0 0 0,-38 9 0 0 0,8-7-113 0 0,-1-2-1 0 0,0-3 0 0 0,0-1 1 0 0,-54-6-1 0 0,72-2-2499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6:5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2303 0 0,'0'0'5254'0'0,"1"3"-4813"0"0,19 39 496 0 0,-9-24-806 0 0,-7-15-118 0 0,6 6-13 0 0,-7-8-5 0 0,0 1 0 0 0,0-1 0 0 0,0 0 0 0 0,0 0 0 0 0,0-1-1 0 0,0 1 1 0 0,1 0 0 0 0,-1-1 0 0 0,0 0 0 0 0,1 0 0 0 0,-1 0 0 0 0,0 0-1 0 0,0-1 1 0 0,1 1 0 0 0,-1-1 0 0 0,0 0 0 0 0,0 0 0 0 0,0 0 0 0 0,0 0-1 0 0,0 0 1 0 0,4-3 0 0 0,7-4-40 0 0,-1-1-1 0 0,0 0 0 0 0,15-14 1 0 0,-11 9 11 0 0,109-79 245 0 0,-113 85 193 0 0,1 1 0 0 0,-1 1 0 0 0,1 0 0 0 0,1 0 0 0 0,-1 1 0 0 0,1 1 0 0 0,-1 1 0 0 0,1 0 0 0 0,26-1 0 0 0,-8 2 32 0 0,1 3 1 0 0,-1 1 0 0 0,43 8-1 0 0,-53-8-688 0 0,-1 0 0 0 0,0-1 0 0 0,0-2 0 0 0,31-3 0 0 0,-34 4-677 0 0,-9 0 378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6:5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1375 0 0,'0'0'128'0'0,"11"-11"-128"0"0,-2 2 1528 0 0,0 0 2144 0 0,3 0-1792 0 0,-1 0-1736 0 0,0 0-616 0 0,3 5-4392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6:5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1767 444 4143 0 0,'49'-16'338'0'0,"45"-15"4843"0"0,-73 27-3055 0 0,-13 3 228 0 0,-10 2-2578 0 0,-1 0 225 0 0,1 0 0 0 0,-1 1 1 0 0,0-2-1 0 0,0 1 0 0 0,0 0 1 0 0,-4 0-1 0 0,5 0 2 0 0,-1-1 1 0 0,1 1 0 0 0,0 0 0 0 0,0-1-1 0 0,-1 1 1 0 0,1 0 0 0 0,0 0-1 0 0,0 1 1 0 0,0-1 0 0 0,-3 2-1 0 0,-21 14-67 0 0,23-14 64 0 0,-1-1 0 0 0,0 0 0 0 0,0 1 0 0 0,0-2 0 0 0,0 1 0 0 0,-1 0 0 0 0,1-1 0 0 0,0 0 0 0 0,-7 1 0 0 0,6-1 0 0 0,0 0 36 0 0,0-1-1 0 0,-1 1 0 0 0,1-1 1 0 0,0 0-1 0 0,0 0 0 0 0,0-1 1 0 0,0 1-1 0 0,-9-3 1 0 0,-8-1 180 0 0,-101-11 1289 0 0,70 10-1033 0 0,-46-1 288 0 0,70 5-430 0 0,-47-9 1 0 0,18 1 0 0 0,18 3-193 0 0,1-2 0 0 0,-55-20 1 0 0,37 11-26 0 0,-27-9 125 0 0,-106-25 244 0 0,132 41-434 0 0,-1 2-1 0 0,-66 0 1 0 0,85 9 35 0 0,0 0 0 0 0,-1 3 0 0 0,1 2 1 0 0,-40 10-1 0 0,69-13 207 0 0,1 0 0 0 0,-15 8 1 0 0,23-10 31 0 0,1 0-178 0 0,-7 4-61 0 0,7-4-30 0 0,0-1-191 0 0,1 1 113 0 0,-1-1-1 0 0,1 1 0 0 0,-1-1 1 0 0,1 1-1 0 0,0-1 0 0 0,-1 1 1 0 0,1-1-1 0 0,0 1 0 0 0,-1-1 1 0 0,1 1-1 0 0,0 0 0 0 0,0-1 0 0 0,0 1 1 0 0,-1-1-1 0 0,1 1 0 0 0,0 0 1 0 0,0-1-1 0 0,0 1 0 0 0,0 0 1 0 0,0 0-1 0 0,4 4 28 0 0,1-1 0 0 0,-1 1 0 0 0,1-1 0 0 0,0 0 0 0 0,0 0-1 0 0,0-1 1 0 0,1 1 0 0 0,-1-1 0 0 0,1-1 0 0 0,0 1 0 0 0,9 2 0 0 0,10 3-41 0 0,39 6-1 0 0,-45-11 3 0 0,28 5-301 0 0,1-1 1 0 0,95-1 0 0 0,-111-7 251 0 0,-1-2 1 0 0,1 0-1 0 0,-1-3 1 0 0,0 0-1 0 0,47-18 0 0 0,-57 15 200 0 0,-1-1 0 0 0,0-2 0 0 0,-1 0 0 0 0,21-16 0 0 0,0-1 220 0 0,51-44 553 0 0,-65 50-497 0 0,0 1-1 0 0,37-21 1 0 0,-27 18-243 0 0,-27 17-134 0 0,-3 1-26 0 0,-5 5-51 0 0,0 1-67 0 0,1-4 67 0 0,-1 2 11 0 0,-2-5 42 0 0,-4-2 11 0 0,-2 2 0 0 0,-3 3 0 0 0,2 3 0 0 0,0 0 0 0 0,0 1 0 0 0,-1 0 0 0 0,1 1 0 0 0,0 0 0 0 0,-1 0 0 0 0,1 1 0 0 0,0 0 0 0 0,-15 3 0 0 0,-3 3 0 0 0,-42 17 0 0 0,-57 31-64 0 0,-7 3-71 0 0,98-45 92 0 0,-69 16 0 0 0,-11-10 59 0 0,57-11-166 0 0,-60 18-1 0 0,99-21-5 0 0,0 2-1 0 0,-1 0 1 0 0,2 1-1 0 0,-1 0 1 0 0,1 2 0 0 0,1 0-1 0 0,-18 14 1 0 0,-164 143-3808 0 0,142-117 1383 0 0,54-49 2195 0 0,-5 2 997 0 0,27-15 154 0 0,0 0-1 0 0,27-12 1 0 0,-3 2 110 0 0,-31 16-784 0 0,7-6 364 0 0,0 2-1 0 0,38-13 1 0 0,-52 21-390 0 0,0 1 0 0 0,0-1 0 0 0,0 1 0 0 0,0 0 0 0 0,0 1-1 0 0,1-1 1 0 0,-1 1 0 0 0,0 0 0 0 0,0 1 0 0 0,1 0 0 0 0,-1 0 0 0 0,0 0-1 0 0,0 1 1 0 0,10 3 0 0 0,-9-1-83 0 0,-1-1 0 0 0,0 1 0 0 0,0 0 0 0 0,0 0 1 0 0,0 1-1 0 0,-1 0 0 0 0,1 0 0 0 0,4 7 0 0 0,5 6-138 0 0,14 26-1 0 0,-17-26 54 0 0,21 27-1 0 0,-19-30 112 0 0,0-1 1 0 0,2-1-1 0 0,0 0 1 0 0,0-1-1 0 0,1 0 1 0 0,1-2-1 0 0,19 10 0 0 0,137 48 309 0 0,-111-46-213 0 0,228 86 292 0 0,-219-79-429 0 0,-1 2 0 0 0,-2 4 0 0 0,83 56 0 0 0,-143-85-63 0 0,1 1 1 0 0,-1 1-1 0 0,12 11 0 0 0,-18-15-73 0 0,0-1 0 0 0,0 1 0 0 0,0-1 0 0 0,0 1 0 0 0,-1 0 0 0 0,0 0 0 0 0,0 0 0 0 0,0 1 0 0 0,0-1 0 0 0,-1 0 0 0 0,2 8 0 0 0,-2 6-835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7:0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2671 0 0,'0'0'124'0'0,"2"2"23"0"0,3 0 11 0 0,1 0-1 0 0,-1 0 1 0 0,1-1-1 0 0,-1 0 1 0 0,1 0-1 0 0,-1 0 1 0 0,1 0-1 0 0,7-1 1 0 0,52-5 1777 0 0,-25 1-1416 0 0,-27 3-495 0 0,-8 0-26 0 0,0 1 1 0 0,0 0-1 0 0,0 0 1 0 0,1 1-1 0 0,-1-1 1 0 0,10 3-1 0 0,29 8-373 0 0,5 4 154 0 0,33 6 888 0 0,-58-18 108 0 0,0-2 0 0 0,0-1 1 0 0,0-1-1 0 0,31-4 0 0 0,-9-3 127 0 0,14 0-468 0 0,-54 7-418 0 0,0 1 0 0 0,0 0 0 0 0,0 0 0 0 0,-1 0 0 0 0,1 1 1 0 0,0 0-1 0 0,0 0 0 0 0,0 0 0 0 0,6 3 0 0 0,4 1 36 0 0,35 11-60 0 0,30 8-233 0 0,-72-22 231 0 0,1-1 1 0 0,-1 0-1 0 0,0 0 1 0 0,1-1-1 0 0,-1-1 1 0 0,19-2-1 0 0,183-39 1482 0 0,-199 41-1468 0 0,0 1-1 0 0,-1 0 1 0 0,1 1-1 0 0,0 0 1 0 0,-1 1 0 0 0,1 0-1 0 0,-1 1 1 0 0,18 6-1 0 0,-12-4-63 0 0,1 0 0 0 0,24 3 0 0 0,35-3 29 0 0,28 3-198 0 0,-72-6 173 0 0,0 0 0 0 0,0-2 0 0 0,41-6 0 0 0,-71 6 56 0 0,27-4 132 0 0,-1-2 1 0 0,0-1-1 0 0,42-15 0 0 0,-39 11 17 0 0,0 1 0 0 0,46-7 0 0 0,-47 13-109 0 0,-14 1-18 0 0,0 0 0 0 0,0 2 0 0 0,34 1 0 0 0,-38 1-22 0 0,0-1 0 0 0,14-2-1 0 0,-14 1 5 0 0,0 1 0 0 0,14 0 0 0 0,63 11 135 0 0,-30-3 277 0 0,63 0 0 0 0,-107-8-392 0 0,22 0-105 0 0,1 1-1 0 0,-1 1 1 0 0,43 10-1 0 0,-61-9-9 0 0,-1 0 0 0 0,1 0 0 0 0,0-2 1 0 0,0-1-1 0 0,24-2 0 0 0,-10-2 57 0 0,-1-2-1 0 0,41-12 1 0 0,85-22 458 0 0,-111 28-456 0 0,0 2 0 0 0,1 2 0 0 0,0 2 0 0 0,0 2 0 0 0,0 2 0 0 0,89 9 0 0 0,-113-4 137 0 0,1-1-1 0 0,0 0 0 0 0,0-2 1 0 0,0-1-1 0 0,-1-1 0 0 0,1-2 1 0 0,40-9-1 0 0,-25 1 343 0 0,2 1 1 0 0,-1 3-1 0 0,1 2 1 0 0,82-2-1 0 0,-43 12-621 0 0,-52-1 81 0 0,1-2 0 0 0,0-1 0 0 0,35-4 0 0 0,-50 3 223 0 0,16 3-54 0 0,1-2-16 0 0,57-3-60 0 0,-63 1 0 0 0,-3 1-49 0 0,0-1-388 0 0,-1 1-1 0 0,36 3 1 0 0,-47 1-780 0 0,-9-1 830 0 0,-1-1-976 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7:04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4 282 8751 0 0,'0'-3'674'0'0,"-2"-5"-433"0"0,1 0 1 0 0,1 0-1 0 0,0 0 0 0 0,0 0 1 0 0,0 0-1 0 0,1 0 1 0 0,0 0-1 0 0,1 0 1 0 0,-1 0-1 0 0,6-13 1 0 0,4 1 1347 0 0,-9 18-1524 0 0,-1 0-1 0 0,60-84-866 0 0,-46 68-1688 0 0,19-18 1 0 0,-20 22-986 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7:5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395 151 2303 0 0,'-1'-2'167'0'0,"-1"-1"33"0"0,0-1 1 0 0,0 1-1 0 0,0-1 1 0 0,0 1-1 0 0,-1 0 0 0 0,0 0 1 0 0,1 0-1 0 0,-5-2 0 0 0,-8-10 277 0 0,12 12-576 0 0,0 1-1 0 0,0-1 1 0 0,0 1-1 0 0,0 0 1 0 0,0 0 0 0 0,-1 0-1 0 0,1 1 1 0 0,-6-3-1 0 0,1 3-81 0 0,0-1-1 0 0,0 1 0 0 0,0 1 1 0 0,-11-1-1 0 0,18 1 165 0 0,-1 0-47 0 0,0 0 21 0 0,0-1 42 0 0,0 1 91 0 0,0-1 0 0 0,0 1 0 0 0,0-1 0 0 0,0 0 0 0 0,0 0 0 0 0,0 0 0 0 0,0 0 0 0 0,1 0 0 0 0,-1 0 0 0 0,0-1 1 0 0,1 1-1 0 0,-3-3 0 0 0,-9-8 1804 0 0,7 1-1376 0 0,4 8-571 0 0,1 0 0 0 0,-1 0 0 0 0,0 0 0 0 0,0 0 1 0 0,0 0-1 0 0,0 0 0 0 0,-5-4 0 0 0,6 6-139 0 0,0 0-188 0 0,-3-4 271 0 0,3 4 14 0 0,-16 0 257 0 0,14 1-9 0 0,0 0 0 0 0,0 0 0 0 0,1 0 0 0 0,-1 0 0 0 0,0 0 0 0 0,0 1 0 0 0,0-1-1 0 0,1 1 1 0 0,-1-1 0 0 0,-5 3 0 0 0,6-2 230 0 0,-3 0 113 0 0,0 0 0 0 0,0 0 0 0 0,1 1 0 0 0,-9 3 0 0 0,2-1-18 0 0,1-3-287 0 0,10-1-166 0 0,-1 0 1 0 0,0 1-1 0 0,1-1 1 0 0,-1 0-1 0 0,0 0 1 0 0,0 0-1 0 0,1 0 1 0 0,-1 1-1 0 0,0-1 1 0 0,1 0-1 0 0,-1 1 1 0 0,0-1-1 0 0,1 0 1 0 0,-1 1-1 0 0,0 0 1 0 0,-29 28 191 0 0,22-18-217 0 0,-1 3-12 0 0,9-10-21 0 0,0-1-6 0 0,0-1-29 0 0,0 0 15 0 0,1 21 69 0 0,-1-21 335 0 0,1-2-316 0 0,0 1 0 0 0,0-1 1 0 0,0 1-1 0 0,0-1 1 0 0,0 1-1 0 0,0-1 1 0 0,0 1-1 0 0,0 0 0 0 0,0 0 1 0 0,1 1-1 0 0,1 0 56 0 0,1 1 52 0 0,1 0 1 0 0,0-1-1 0 0,0 0 0 0 0,0 0 1 0 0,0 0-1 0 0,1 0 1 0 0,-1-1-1 0 0,0 0 1 0 0,1 0-1 0 0,-1 0 0 0 0,0-1 1 0 0,1 0-1 0 0,8-1 1 0 0,7-1 330 0 0,-1-2 1 0 0,27-7 0 0 0,-6 1 89 0 0,-38 9-521 0 0,168-26 1273 0 0,-153 25-1342 0 0,0 1 0 0 0,1 1 0 0 0,-1 1 0 0 0,0 1 0 0 0,0 0 0 0 0,0 2 0 0 0,25 7 1 0 0,-36-9-12 0 0,93 29-1804 0 0,-90-29 1376 0 0,0-1-1 0 0,17-1 1 0 0,-24 0 453 0 0,1-1-495 0 0,4 1 2228 0 0,-28 5-535 0 0,11-3-1186 0 0,-1-2 0 0 0,-17 1 0 0 0,0-1 0 0 0,2 0 0 0 0,17-1 4 0 0,0 1 0 0 0,0 1 0 0 0,-10 1 0 0 0,-146 26 892 0 0,146-27-697 0 0,0-1 0 0 0,0 0-1 0 0,0-2 1 0 0,-24-4 0 0 0,10 1 3 0 0,7 2-128 0 0,-5-2-14 0 0,1 2-1 0 0,-41 1 0 0 0,60 3-118 0 0,1 0 1 0 0,0 0-1 0 0,0 1 1 0 0,0 0-1 0 0,0 0 1 0 0,0 1-1 0 0,0 0 1 0 0,0 1-1 0 0,1 0 1 0 0,0 0-1 0 0,-14 10 1 0 0,5 3-160 0 0,17-17 218 0 0,0 0-1 0 0,-1 0 0 0 0,1 0 1 0 0,0 0-1 0 0,0 0 1 0 0,0 0-1 0 0,0 0 0 0 0,0 0 1 0 0,0 0-1 0 0,0 0 1 0 0,0 0-1 0 0,0 0 0 0 0,0 1 1 0 0,0-1-1 0 0,0 0 1 0 0,0 0-1 0 0,0 0 1 0 0,0 0-1 0 0,0 0 0 0 0,0 0 1 0 0,0 0-1 0 0,0 0 1 0 0,0 0-1 0 0,0 0 0 0 0,0 0 1 0 0,0 0-1 0 0,0 1 1 0 0,0-1-1 0 0,0 0 0 0 0,0 0 1 0 0,0 0-1 0 0,0 0 1 0 0,0 0-1 0 0,0 0 0 0 0,0 0 1 0 0,0 0-1 0 0,0 0 1 0 0,0 0-1 0 0,0 0 0 0 0,0 0 1 0 0,0 1-1 0 0,0-1 1 0 0,0 0-1 0 0,0 0 0 0 0,0 0 1 0 0,0 0-1 0 0,0 0 1 0 0,1 0-1 0 0,-1 0 0 0 0,0 0 1 0 0,0 0-1 0 0,0 0 1 0 0,0 0-1 0 0,0 0 0 0 0,0 0 1 0 0,0 0-1 0 0,0 0 1 0 0,0 0-1 0 0,0 0 0 0 0,0 0 1 0 0,0 0-1 0 0,1 0 1 0 0,-1 0-1 0 0,0 0 1 0 0,8 4 54 0 0,0-1 1 0 0,0 0 0 0 0,1 0 0 0 0,-1-1 0 0 0,1 0 0 0 0,0 0 0 0 0,0-1 0 0 0,0 0 0 0 0,12-1 0 0 0,15-1 257 0 0,36-7 0 0 0,-53 5-264 0 0,123-22 298 0 0,18-2-235 0 0,20 13-111 0 0,-177 14 0 0 0,44-3-2 0 0,-1-1-1 0 0,1-3 0 0 0,82-22 1 0 0,-35-5-67 0 0,-5 0-166 0 0,-78 31 131 0 0,-9 2 20 0 0,-4 0-307 0 0,-1-2 394 0 0,-1 0 1 0 0,1 1-1 0 0,-1-1 0 0 0,0 1 1 0 0,0 0-1 0 0,0 1 0 0 0,0-1 1 0 0,0 1-1 0 0,-1-1 0 0 0,1 1 1 0 0,-7 0-1 0 0,-7-2 88 0 0,-29 1-1 0 0,-32 3 84 0 0,-80-2 80 0 0,112-2-189 0 0,-96-4 378 0 0,127 8-364 0 0,1 1-1 0 0,0 0 0 0 0,0 2 1 0 0,-28 8-1 0 0,5 4-78 0 0,27-13-12 0 0,9-2-49 0 0,3 1-82 0 0,-1 0 140 0 0,1 0 0 0 0,0 0-1 0 0,-1 0 1 0 0,1 0 0 0 0,0 0-1 0 0,0-1 1 0 0,0 1 0 0 0,0 0-1 0 0,0 0 1 0 0,0-1 0 0 0,1 1 0 0 0,-1-1-1 0 0,0 1 1 0 0,1-1 0 0 0,-1 0-1 0 0,1 1 1 0 0,2 1 0 0 0,2 0-2 0 0,0 1 5 0 0,1 0 0 0 0,-1 0 0 0 0,1-1 0 0 0,0 0 0 0 0,0 0 0 0 0,8 2 0 0 0,47 7 0 0 0,-17-3 0 0 0,109 20 0 0 0,-119-22-2 0 0,0-2 1 0 0,1-1-1 0 0,0-1 0 0 0,-1-2 0 0 0,64-7 1 0 0,-84 4-55 0 0,5-4-124 0 0,-17 3 495 0 0,2 2-3762 0 0,-4 3 2156 0 0,0 12-48 0 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7:53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2303 0 0,'0'0'8260'0'0,"-2"1"-8082"0"0,-7 4-102 0 0,0 5-18 0 0,6-7-54 0 0,0 1 6 0 0,-2 17-101 0 0,-2 18-450 0 0,8-35 450 0 0,8 14 19 0 0,-5-15 81 0 0,0-1-6 0 0,-1-1 103 0 0,0 1-1 0 0,0 0 1 0 0,0-1-1 0 0,0 0 1 0 0,0 1 0 0 0,0-1-1 0 0,0-1 1 0 0,1 1-1 0 0,-1 0 1 0 0,0-1 0 0 0,1 1-1 0 0,-1-1 1 0 0,5-1-1 0 0,7 0 729 0 0,27-6 1 0 0,-6 1 226 0 0,76-11 522 0 0,0 0-1009 0 0,100 13-376 0 0,-114 6-156 0 0,-83-2-42 0 0,-1-3 0 0 0,1 3 0 0 0,-3 0-14 0 0,-10 0-56 0 0,-3 1-120 0 0,-1 1 201 0 0,1-1 0 0 0,-1 0 0 0 0,0 1-1 0 0,0-1 1 0 0,1 0 0 0 0,-1 0 0 0 0,0 0 0 0 0,0 0 0 0 0,-3 1 0 0 0,-2-1 10 0 0,-1 1 0 0 0,1-1 0 0 0,-1 0 0 0 0,0-1 1 0 0,1 0-1 0 0,-1 0 0 0 0,0-1 0 0 0,1 0 0 0 0,-11-2 0 0 0,-10-1 32 0 0,-34-2 3 0 0,25 1-21 0 0,0 2 0 0 0,-1 1 1 0 0,-38 4-1 0 0,45 2-67 0 0,-1 1 0 0 0,1 2 0 0 0,1 1-1 0 0,-1 1 1 0 0,1 2 0 0 0,-52 26 0 0 0,77-35 6 0 0,-89 44-507 0 0,79-39 461 0 0,14-4 64 0 0,-2 2 5 0 0,-21 8-78 0 0,23-13 69 0 0,1 0 0 0 0,-1 1-1 0 0,1-1 1 0 0,-1 0-1 0 0,1 1 1 0 0,-1-1 0 0 0,1 0-1 0 0,-1 1 1 0 0,1-1 0 0 0,-1 1-1 0 0,1-1 1 0 0,0 0 0 0 0,-1 1-1 0 0,1-1 1 0 0,0 1 0 0 0,-1-1-1 0 0,1 1 1 0 0,0-1-1 0 0,0 1 1 0 0,-1 0 0 0 0,1-1-1 0 0,0 1 1 0 0,0-1 0 0 0,0 1-1 0 0,0 0 1 0 0,2 11-9 0 0,-1-10 24 0 0,0 0 0 0 0,0 0 0 0 0,0 0 0 0 0,1 0 0 0 0,-1-1 0 0 0,1 1 1 0 0,0 0-1 0 0,-1-1 0 0 0,1 1 0 0 0,0-1 0 0 0,0 1 0 0 0,0-1 1 0 0,0 0-1 0 0,0 0 0 0 0,0 0 0 0 0,0 0 0 0 0,0 0 0 0 0,1 0 0 0 0,-1-1 1 0 0,0 1-1 0 0,3-1 0 0 0,7 2 67 0 0,-1-1 0 0 0,1-1 0 0 0,13-1 1 0 0,-5 1-11 0 0,4-2-20 0 0,0 0 1 0 0,44-11-1 0 0,-21 3-25 0 0,36-3-15 0 0,-58 11 0 0 0,0-2 0 0 0,2-5-14 0 0,-25 8-56 0 0,-4 2-463 0 0,-52 16 566 0 0,-63 12-1 0 0,89-23-1226 0 0,-42 15-1 0 0,57-16 72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1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2759 0 0,'0'0'6780'0'0,"8"-6"-4806"0"0,0-7 984 0 0,-2 6-254 0 0,11-19-1660 0 0,-17 25-918 0 0,2 0-68 0 0,4 0-34 0 0,-5 1 127 0 0,1 0-80 0 0,4-2-1 0 0,-5 2 6 0 0,16-7 719 0 0,-16 7-602 0 0,0-1-139 0 0,7-10-20 0 0,1-3 169 0 0,-9 13 121 0 0,0 1-297 0 0,0 0 0 0 0,0-1 0 0 0,0 1 0 0 0,0 0 0 0 0,0 0 0 0 0,1 0 0 0 0,-1-1 0 0 0,0 1 0 0 0,0 0 0 0 0,0 0 0 0 0,0 0 0 0 0,0 0 0 0 0,0 0 0 0 0,1-1 0 0 0,-1 1 1 0 0,0 0-1 0 0,0 0 0 0 0,0 0 0 0 0,0 0 0 0 0,0 0 0 0 0,1 0 0 0 0,-1 0 0 0 0,0 0 0 0 0,0-1 0 0 0,0 1 0 0 0,1 0 0 0 0,-1 0 0 0 0,0 0 0 0 0,0 0 0 0 0,0 0 0 0 0,1 0 0 0 0,-1 0 0 0 0,0 0 0 0 0,0 0 0 0 0,0 0 0 0 0,0 0 0 0 0,1 0 0 0 0,-1 1 1 0 0,2 8-27 0 0,0 0 1 0 0,-1 1 0 0 0,0-1-1 0 0,0 1 1 0 0,-2 12 0 0 0,-7 53 25 0 0,3-29 42 0 0,1-9 19 0 0,2 0 0 0 0,2-1 0 0 0,1 1 0 0 0,2 0 0 0 0,11 53 0 0 0,-7-60 40 0 0,0 1 0 0 0,-2-1 0 0 0,-2 1 0 0 0,0 50 0 0 0,-3-76-128 0 0,-1 14 67 0 0,0 0 1 0 0,1 1-1 0 0,1-1 0 0 0,7 34 0 0 0,-8-51 24 0 0,1-1-22 0 0,3 4-4 0 0,-3-4 45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38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2303 0 0,'0'0'102'0'0,"3"-10"6350"0"0,7-3-743 0 0,-8 13-5189 0 0,0-1-404 0 0,-1 1 0 0 0,1 0 0 0 0,0 0 0 0 0,-1 0 0 0 0,1 0 0 0 0,0 0 0 0 0,-1 0 0 0 0,1 0 0 0 0,0 1 0 0 0,-1-1 0 0 0,1 1 0 0 0,0-1 0 0 0,-1 1 0 0 0,1 0 0 0 0,-1-1 0 0 0,3 3 0 0 0,29 21 884 0 0,-5-4-219 0 0,-16-15-645 0 0,-1 1 0 0 0,0 1 0 0 0,-1-1 0 0 0,1 2 0 0 0,-2-1 0 0 0,1 2 0 0 0,-1-1 0 0 0,0 1 0 0 0,0 0 0 0 0,-1 1 0 0 0,-1 0 0 0 0,8 13 0 0 0,-9-13-123 0 0,3 5 40 0 0,-1 0 1 0 0,0 0 0 0 0,-1 1-1 0 0,7 25 1 0 0,-13-38-46 0 0,0 1 0 0 0,0 0 0 0 0,0 0 0 0 0,-1 0 0 0 0,0 1 0 0 0,0-1 0 0 0,0 0 0 0 0,0 0 0 0 0,0 0 0 0 0,-1 0 0 0 0,0 0 0 0 0,0 0 0 0 0,0 0 0 0 0,0 0 0 0 0,-1-1 0 0 0,1 1 0 0 0,-1 0-1 0 0,0-1 1 0 0,0 1 0 0 0,-1-1 0 0 0,1 0 0 0 0,-1 1 0 0 0,1-1 0 0 0,-6 4 0 0 0,-15 12-432 0 0,0-2-1 0 0,-1-1 0 0 0,-47 24 1 0 0,58-33-165 0 0,-4 1-5201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2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182 170 3223 0 0,'0'0'12880'0'0,"0"-1"-12578"0"0,0-4-175 0 0,1 1 1 0 0,0-1 0 0 0,0 1 0 0 0,0 0 0 0 0,1-1 0 0 0,-1 1 0 0 0,1 0 0 0 0,0 0 0 0 0,0 0 0 0 0,1 0-1 0 0,-1 0 1 0 0,1 0 0 0 0,0 1 0 0 0,0 0 0 0 0,0-1 0 0 0,0 1 0 0 0,4-3 0 0 0,9-7 281 0 0,1 1 0 0 0,23-14 0 0 0,-38 25-393 0 0,14-9 283 0 0,29-12-1 0 0,-41 20-237 0 0,0 0 0 0 0,0 1 0 0 0,0-1-1 0 0,0 1 1 0 0,0 0 0 0 0,0 1 0 0 0,1-1-1 0 0,-1 1 1 0 0,0 0 0 0 0,1 0 0 0 0,-1 0-1 0 0,0 0 1 0 0,8 2 0 0 0,-11-1-46 0 0,0-1-1 0 0,1 1 1 0 0,-1-1 0 0 0,0 1-1 0 0,1 0 1 0 0,-1 0 0 0 0,0 0-1 0 0,0-1 1 0 0,0 1 0 0 0,0 0 0 0 0,0 0-1 0 0,0 1 1 0 0,0-1 0 0 0,0 0-1 0 0,0 0 1 0 0,0 0 0 0 0,-1 1-1 0 0,1-1 1 0 0,1 3 0 0 0,-1-1-5 0 0,-1 0-1 0 0,1 0 1 0 0,-1 1 0 0 0,1-1-1 0 0,-1 0 1 0 0,0 0 0 0 0,0 1-1 0 0,-1 4 1 0 0,-1 3 3 0 0,-1 1-1 0 0,0-1 1 0 0,0-1-1 0 0,-6 13 1 0 0,-3 2-22 0 0,-1 0 0 0 0,-1 0 0 0 0,-1-1 0 0 0,-1-1 0 0 0,-1 0 1 0 0,0-2-1 0 0,-2 0 0 0 0,-41 35 0 0 0,32-31-233 0 0,2-3-90 0 0,0 0 0 0 0,-2-1 0 0 0,0-2-1 0 0,-37 20 1 0 0,58-36 299 0 0,-28 18-134 0 0,33-20 415 0 0,6-2-30 0 0,25-8 134 0 0,4-2 281 0 0,68-13 0 0 0,-100 24-621 0 0,63-9 765 0 0,1 2 1 0 0,80 3-1 0 0,-118 6-577 0 0,20 0 103 0 0,46 9 1 0 0,-41-3 33 0 0,-50-7-193 0 0,-1-1-125 0 0,1 0-1 0 0,0 0 1 0 0,-1 0-1 0 0,1 0 1 0 0,-1 0-1 0 0,0-1 1 0 0,1 1-1 0 0,-1 0 1 0 0,1-1-1 0 0,-1 1 1 0 0,1-1-1 0 0,-1 1 1 0 0,0-1-1 0 0,1 0 1 0 0,-1 0-1 0 0,2 0 1 0 0,3-3 14 0 0,33-12-285 0 0,-4 2-4506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7:0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45 295 10135 0 0,'0'0'448'0'0,"-9"-12"96"0"0,-2-6-440 0 0,2-2-104 0 0,0-3 0 0 0,6 1 0 0 0,-1 2 1384 0 0,8 3 256 0 0,3 0 56 0 0,6 1 0 0 0,1-4-1432 0 0,8-3-264 0 0,3-4-96 0 0,7-2-4672 0 0,2-1-928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7:0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13 245 1375 0 0,'0'0'2730'0'0,"-1"-2"-1902"0"0,-11-16 5222 0 0,20 8-5168 0 0,-2 3-699 0 0,1 2 1 0 0,0-1 0 0 0,1 1 0 0 0,-1 0 0 0 0,11-4 0 0 0,7-6 111 0 0,4-5-251 0 0,0-1 0 0 0,44-43 0 0 0,-13 7-4752 0 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8:4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2759 0 0,'0'0'3432'0'0,"9"-9"-3432"0"0,0 0-128 0 0,-2 0-48 0 0,0 0-8 0 0,0-1-200 0 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8:4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0 478 1375 0 0,'0'0'2690'0'0,"2"-1"-1822"0"0,6-5-226 0 0,1 1-1 0 0,0 0 1 0 0,0 0 0 0 0,0 1 0 0 0,0 0-1 0 0,11-2 1 0 0,25-12 124 0 0,-36 14-572 0 0,1 0 0 0 0,16-4 0 0 0,1-2 170 0 0,-18 7-151 0 0,-1 0 0 0 0,1 1 0 0 0,11-2 0 0 0,-12 3-38 0 0,-1-1 0 0 0,1 0 0 0 0,13-5 0 0 0,59-26 354 0 0,14-7-421 0 0,97-48 557 0 0,-177 82-660 0 0,1 1 1 0 0,0 0-1 0 0,0 2 0 0 0,0-1 0 0 0,1 2 0 0 0,-1 0 1 0 0,1 1-1 0 0,-1 0 0 0 0,19 3 0 0 0,-21 0-59 0 0,0-1 0 0 0,0 0 0 0 0,0-1-1 0 0,25-3 1 0 0,-28 1 12 0 0,0-1 0 0 0,-1 0 0 0 0,0-1 0 0 0,1 0-1 0 0,11-7 1 0 0,21-12 39 0 0,-14 7 27 0 0,54-22 1 0 0,-2 1 302 0 0,-59 26-91 0 0,0 1 0 0 0,45-14-1 0 0,-61 24-155 0 0,7 1-13 0 0,-10 0-58 0 0,1 1 1 0 0,0-1-1 0 0,0 0 1 0 0,-1 1-1 0 0,1 0 1 0 0,4 3-1 0 0,-6-4-69 0 0,0 0-1 0 0,0 1 1 0 0,0-1-1 0 0,1 0 1 0 0,-1 0 0 0 0,0 1-1 0 0,0-1 1 0 0,-1 1-1 0 0,1-1 1 0 0,0 1-1 0 0,0-1 1 0 0,-1 1-1 0 0,1-1 1 0 0,-1 1 0 0 0,1 0-1 0 0,-1 3 1 0 0,0 11-3306 0 0,-2 4-1118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2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1839 0 0,'0'0'4583'0'0,"2"-1"-4451"0"0,38-34 10601 0 0,-44 53-9598 0 0,4-15-1047 0 0,-1-1 1 0 0,0 0 0 0 0,0 1-1 0 0,-1-1 1 0 0,1 0-1 0 0,0 0 1 0 0,-1 0 0 0 0,-2 3-1 0 0,2-2-20 0 0,1-2-2 0 0,-2 3 280 0 0,2-4-106 0 0,2-6-300 0 0,-1 3 59 0 0,0 1 0 0 0,1-1 1 0 0,-1 1-1 0 0,1-1 0 0 0,-1 1 0 0 0,1-1 0 0 0,0 1 0 0 0,2-4 0 0 0,14-38 92 0 0,-16 42 1385 0 0,-2 4-1363 0 0,0 7-24 0 0,0-8-78 0 0,1 1 0 0 0,-1 0 0 0 0,1 0-1 0 0,0-1 1 0 0,0 1 0 0 0,0 0 0 0 0,0 0-1 0 0,0 0 1 0 0,0 0 0 0 0,0-1-1 0 0,1 1 1 0 0,-1 0 0 0 0,0 0 0 0 0,1-1-1 0 0,0 1 1 0 0,-1 0 0 0 0,1-1 0 0 0,0 1-1 0 0,0 0 1 0 0,0-1 0 0 0,2 3-1 0 0,-2-2-137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2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46 7831 0 0,'-4'-32'726'0'0,"4"19"10835"0"0,-5 44-10688 0 0,13 115 120 0 0,0 2-274 0 0,-9-101-628 0 0,0-21-20 0 0,1 1 1 0 0,1-1-1 0 0,6 34 0 0 0,-7-59-291 0 0,0 0 0 0 0,0 0 0 0 0,1 1 0 0 0,-1-1 0 0 0,0 0 0 0 0,1 0 0 0 0,-1 0 0 0 0,1 0 0 0 0,0 0 0 0 0,-1 0 0 0 0,1 0 0 0 0,1 1 0 0 0,-1-1-23 0 0,-1-1 1 0 0,1 0 0 0 0,-1 1-1 0 0,1-1 1 0 0,0 0-1 0 0,-1 0 1 0 0,1 1-1 0 0,0-1 1 0 0,-1 0 0 0 0,1 0-1 0 0,-1 0 1 0 0,1 0-1 0 0,0 0 1 0 0,-1 0-1 0 0,1 0 1 0 0,0 0 0 0 0,-1 0-1 0 0,1 0 1 0 0,0 0-1 0 0,-1-1 1 0 0,1 1-1 0 0,-1 0 1 0 0,2-1 0 0 0,12-5-5976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28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54 14047 0 0,'0'0'646'0'0,"1"-2"-16"0"0,2-5 2565 0 0,-4 9-2743 0 0,-59 178 937 0 0,44-127-1213 0 0,12-40-161 0 0,1 1-1 0 0,1 0 0 0 0,0-1 1 0 0,0 1-1 0 0,2 0 1 0 0,0 0-1 0 0,0 0 0 0 0,1 0 1 0 0,6 23-1 0 0,-6-32 48 0 0,0-1 0 0 0,0 0 0 0 0,1 0-1 0 0,-1-1 1 0 0,1 1 0 0 0,0 0 0 0 0,0-1-1 0 0,1 1 1 0 0,-1-1 0 0 0,1 1 0 0 0,0-1 0 0 0,0 0-1 0 0,0 0 1 0 0,0 0 0 0 0,0-1 0 0 0,1 1 0 0 0,-1-1-1 0 0,1 0 1 0 0,-1 0 0 0 0,1 0 0 0 0,0 0-1 0 0,0-1 1 0 0,8 3 0 0 0,-6-3 26 0 0,0 0 0 0 0,1-1-1 0 0,-1 1 1 0 0,0-1 0 0 0,0-1 0 0 0,1 1 0 0 0,-1-1 0 0 0,0 0-1 0 0,0 0 1 0 0,0-1 0 0 0,0 0 0 0 0,0 0 0 0 0,0 0-1 0 0,0-1 1 0 0,8-5 0 0 0,-4 1-48 0 0,0 0 0 0 0,-1-1 0 0 0,1-1-1 0 0,-2 1 1 0 0,1-2 0 0 0,-1 1 0 0 0,0-1-1 0 0,-1 0 1 0 0,-1-1 0 0 0,1 1 0 0 0,-1-1 0 0 0,-1-1-1 0 0,0 1 1 0 0,-1-1 0 0 0,6-23 0 0 0,-7 17-111 0 0,1 1 0 0 0,-2-1 0 0 0,-1 0-1 0 0,0 0 1 0 0,-1 0 0 0 0,-1 0 0 0 0,0 1 0 0 0,-1-1 0 0 0,-2 0 0 0 0,-7-25 0 0 0,8 33-59 0 0,-1-3-84 0 0,-10-22 0 0 0,13 32 185 0 0,-1 1 0 0 0,1-1 1 0 0,-1 1-1 0 0,1 0 0 0 0,-1-1 0 0 0,0 1 1 0 0,1 0-1 0 0,-1 0 0 0 0,-1 0 0 0 0,1 0 1 0 0,0 1-1 0 0,0-1 0 0 0,-1 0 0 0 0,-4-1 0 0 0,5 2 13 0 0,-1 0-1 0 0,1 1 0 0 0,-1 0 0 0 0,0 0 0 0 0,1 0 0 0 0,-1 0 0 0 0,0 0 0 0 0,1 0 1 0 0,-1 1-1 0 0,0-1 0 0 0,1 1 0 0 0,-1 0 0 0 0,1 0 0 0 0,-1 0 0 0 0,1 0 0 0 0,-3 2 1 0 0,-7 3-83 0 0,-20 16 0 0 0,24-16 54 0 0,3-3-26 0 0,-13 10-42 0 0,-29 26 1 0 0,43-35-49 0 0,0 0 0 0 0,0 0 0 0 0,0 0 0 0 0,1 1 0 0 0,-1-1 0 0 0,1 1 0 0 0,1 0 0 0 0,-1 0 0 0 0,1 0 0 0 0,-1 0 0 0 0,2 1 0 0 0,-3 6 0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0:1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4607 0 0,'0'0'200'0'0,"15"-11"48"0"0,-1 2-248 0 0,-1 2 0 0 0,5 5 0 0 0,-1 6-240 0 0,0 3-1808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0:1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7 6591 0 0,'-2'-1'299'0'0,"-3"0"-222"0"0,1 0 0 0 0,-1-1 0 0 0,0 2-1 0 0,0-1 1 0 0,0 1 0 0 0,0-1 0 0 0,0 2 0 0 0,0-1 0 0 0,0 0-1 0 0,0 1 1 0 0,0 0 0 0 0,0 0 0 0 0,0 0 0 0 0,0 1 0 0 0,-7 3-1 0 0,-10 1 457 0 0,20-6-473 0 0,-1 0 1 0 0,0 1-1 0 0,1-1 1 0 0,-1 1-1 0 0,0 0 0 0 0,1 0 1 0 0,-4 2-1 0 0,-3 3-27 0 0,0 0-1 0 0,1 0 0 0 0,0 1 0 0 0,0 1 0 0 0,0-1 0 0 0,-11 17 0 0 0,-37 65 113 0 0,42-64-139 0 0,8-13 8 0 0,5 0 55 0 0,1-9 48 0 0,3-3-40 0 0,1 1-1 0 0,-1-1 0 0 0,0 0 0 0 0,0 1 1 0 0,1-1-1 0 0,-1-1 0 0 0,0 1 1 0 0,0 0-1 0 0,0-1 0 0 0,1 0 0 0 0,-1 1 1 0 0,0-1-1 0 0,5-3 0 0 0,-1 1-8 0 0,0 1-1 0 0,0-2 0 0 0,-1 1 0 0 0,0-1 0 0 0,0 0 1 0 0,7-6-1 0 0,18-12 10 0 0,4-2-77 0 0,-12 8 0 0 0,0 2-208 0 0,-21 12 144 0 0,0 1 11 0 0,7-7 42 0 0,1-1 11 0 0,-2 2 26 0 0,-7 5 1076 0 0,-3 5-966 0 0,-25 24 374 0 0,-45 36-1 0 0,48-44-386 0 0,2 0 0 0 0,0 1 1 0 0,1 1-1 0 0,-25 34 0 0 0,36-42-303 0 0,5-6-69 0 0,0-1 1 0 0,1 0-1 0 0,-6 14 0 0 0,6-6-411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3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30 13159 0 0,'0'-6'201'0'0,"0"4"-98"0"0,0 1-1 0 0,0-1 0 0 0,0 1 0 0 0,0-1 0 0 0,0 1 0 0 0,0-1 1 0 0,-1 1-1 0 0,1 0 0 0 0,-1-1 0 0 0,1 1 0 0 0,-1-1 0 0 0,-1-1 1 0 0,2 2-68 0 0,0 1 0 0 0,0 0 0 0 0,0 0 0 0 0,-1 0 0 0 0,1 0 0 0 0,0-1 0 0 0,0 1 0 0 0,0 0 0 0 0,0 0 0 0 0,-1 0 0 0 0,1 0 1 0 0,0 0-1 0 0,0 0 0 0 0,-1 0 0 0 0,1 0 0 0 0,0 0 0 0 0,0 0 0 0 0,0-1 0 0 0,-1 1 0 0 0,1 0 0 0 0,0 0 0 0 0,0 0 0 0 0,-1 0 0 0 0,1 0 1 0 0,0 1-1 0 0,0-1 0 0 0,0 0 0 0 0,-1 0 0 0 0,1 0 0 0 0,0 0 0 0 0,0 0 0 0 0,0 0 0 0 0,-1 0 0 0 0,1 0 0 0 0,0 0 0 0 0,0 1 0 0 0,0-1 0 0 0,-1 0 1 0 0,-6 5 596 0 0,1 2-431 0 0,0 1 0 0 0,0 0 1 0 0,1 0-1 0 0,0 1 0 0 0,1-1 1 0 0,-1 1-1 0 0,-4 17 1 0 0,1-7 11 0 0,-84 229 1491 0 0,64-170-1555 0 0,4 12-135 0 0,8-27 43 0 0,13-52-57 0 0,-1-1 0 0 0,-1 1 0 0 0,0-1 0 0 0,0 1 0 0 0,-10 12 0 0 0,9-16-104 0 0,5-5-216 0 0,-2-2-234 0 0,-2 0-77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8:4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89 394 2759 0 0,'0'0'2019'0'0,"-2"-1"-1960"0"0,-5-2-70 0 0,5 2-92 0 0,0 1 19 0 0,-1-1-1 0 0,1 1 0 0 0,-1-1 0 0 0,1 1 0 0 0,0-1 0 0 0,-1 0 0 0 0,1 0 0 0 0,0 0 0 0 0,0 0 1 0 0,-4-3-1 0 0,4 3-3 0 0,1 0-295 0 0,-1 1-567 0 0,-1-1 1505 0 0,0 0-1 0 0,1-1 1 0 0,-1 1 0 0 0,0-1 0 0 0,1 1 0 0 0,-1-1-1 0 0,1 0 1 0 0,-4-4 1719 0 0,5 6-2015 0 0,-1-1 0 0 0,1 0 1 0 0,0 1-1 0 0,0-1 0 0 0,0 0 1 0 0,-1 0-1 0 0,1 0 0 0 0,0 0 1 0 0,0 0-1 0 0,0 0 0 0 0,0 0 1 0 0,1 0-1 0 0,-2-2 0 0 0,4 2-301 0 0,4-1 37 0 0,-1 1 0 0 0,0-1 0 0 0,0-1 1 0 0,9-5-1 0 0,14-9 121 0 0,23-7 450 0 0,2 2 1 0 0,0 2 0 0 0,0 3-1 0 0,106-20 1 0 0,-124 31-528 0 0,131-31-25 0 0,-21-12 40 0 0,16-4-44 0 0,-107 38-10 0 0,89-14 0 0 0,-137 29-71 0 0,1 0-1 0 0,0 0 1 0 0,0 0-1 0 0,0 1 1 0 0,0 0 0 0 0,9 2-1 0 0,18 3-1752 0 0,-21-4 540 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4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38 3223 0 0,'0'0'18703'0'0,"8"-25"-17566"0"0,-8 24-1114 0 0,1-2-8 0 0,7-5 102 0 0,-7 7 128 0 0,-1 3-192 0 0,-1 12-41 0 0,-5 1-13 0 0,6-14 1 0 0,-15 22 11 0 0,14-22 42 0 0,6-8 71 0 0,1 0-111 0 0,14-22-25 0 0,-19 27-41 0 0,0 4-128 0 0,2 7 170 0 0,3 5 11 0 0,-6-14 0 0 0,0 0 0 0 0,0 1 0 0 0,0-1 0 0 0,0 0 0 0 0,1 1 0 0 0,-1-1 0 0 0,0 1 0 0 0,0-1 0 0 0,0 0 0 0 0,0 1 0 0 0,0-1 0 0 0,0 1 0 0 0,0-1 0 0 0,0 1 0 0 0,0-1 0 0 0,0 0 0 0 0,0 1 0 0 0,0-1 0 0 0,-1 1 0 0 0,1-1 0 0 0,0 0 0 0 0,0 1 0 0 0,0-1 0 0 0,-1 1 0 0 0,-1 5 0 0 0,-5 10 81 0 0,-10 16-63 0 0,16-31-214 0 0,-3 7-1397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4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0,'0'0'8555'0'0,"11"-1"-6936"0"0,-9 2-1530 0 0,1 1 0 0 0,-1-1 0 0 0,0 1 0 0 0,0-1 0 0 0,1 1 0 0 0,-1 0 0 0 0,0 0 0 0 0,-1 0 0 0 0,1 0 0 0 0,0 0 1 0 0,0 0-1 0 0,-1 0 0 0 0,1 1 0 0 0,-1-1 0 0 0,0 0 0 0 0,0 1 0 0 0,0-1 0 0 0,0 1 0 0 0,0 0 0 0 0,-1-1 0 0 0,2 5 1 0 0,0 8 200 0 0,0 0 1 0 0,0 25 0 0 0,-1-31-127 0 0,-2 31 354 0 0,-2 0 1 0 0,-12 67 0 0 0,-3 27 315 0 0,17-129-836 0 0,1-1-1 0 0,0 1 1 0 0,1 0-1 0 0,-1 0 1 0 0,1 0-1 0 0,0 0 1 0 0,3 6-1 0 0,-4-9-65 0 0,2-2-1149 0 0,7 0-78 0 0,2-2-65 0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4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11519 0 0,'0'0'9288'0'0,"1"2"-8817"0"0,0 3-390 0 0,0-1 1 0 0,-1 1-1 0 0,1 0 1 0 0,-1 0-1 0 0,0 0 1 0 0,0 0-1 0 0,0-1 1 0 0,-3 11-1 0 0,-11 41 634 0 0,9-41-658 0 0,-36 105-61 0 0,25-81-8 0 0,3 0 0 0 0,-17 82 0 0 0,29-117 4 0 0,1 0 0 0 0,-1 0 0 0 0,1 0 0 0 0,0 1 0 0 0,0-1 0 0 0,1 0 0 0 0,-1 0 0 0 0,1 0 0 0 0,0 0 0 0 0,1 4 0 0 0,-1-6 5 0 0,0 0 0 0 0,0 0 0 0 0,0 0 1 0 0,1-1-1 0 0,-1 1 0 0 0,0 0 0 0 0,1-1 0 0 0,-1 1 0 0 0,1-1 0 0 0,-1 0 0 0 0,1 1 0 0 0,0-1 0 0 0,-1 0 0 0 0,1 0 1 0 0,0 0-1 0 0,0 0 0 0 0,0 0 0 0 0,0-1 0 0 0,0 1 0 0 0,0-1 0 0 0,3 1 0 0 0,3 1 39 0 0,-1-1-1 0 0,1-1 1 0 0,0 0-1 0 0,-1 0 1 0 0,1 0-1 0 0,-1-1 1 0 0,11-2-1 0 0,4-2 189 0 0,24-11 0 0 0,-11 4-127 0 0,-28 10-76 0 0,1-1 0 0 0,-1 0 0 0 0,0 0 0 0 0,0-1 0 0 0,-1 0 0 0 0,1 0 0 0 0,-1 0 0 0 0,0-1 0 0 0,0 0 0 0 0,0 0 0 0 0,-1-1 0 0 0,0 1 0 0 0,0-1 0 0 0,7-12 0 0 0,-9 13 4 0 0,0 0-1 0 0,-1 0 0 0 0,0 0 1 0 0,0-1-1 0 0,-1 1 0 0 0,1-1 1 0 0,-1 1-1 0 0,0-1 1 0 0,-1 1-1 0 0,1-1 0 0 0,-1 0 1 0 0,0 1-1 0 0,-1-1 0 0 0,1 0 1 0 0,-1 1-1 0 0,0-1 1 0 0,-1 1-1 0 0,1-1 0 0 0,-1 1 1 0 0,-4-10-1 0 0,-3 0-3 0 0,-1-1 0 0 0,0 2-1 0 0,-1-1 1 0 0,0 1 0 0 0,-22-19 0 0 0,15 15-70 0 0,-27-36 1 0 0,44 52-33 0 0,0 0 0 0 0,0 1 1 0 0,0-1-1 0 0,0 0 0 0 0,0 0 0 0 0,1 0 0 0 0,-1 0 0 0 0,0 0 0 0 0,1 0 1 0 0,0-1-1 0 0,-1 1 0 0 0,1 0 0 0 0,0-3 0 0 0,0 4-260 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40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7743 0 0,'0'0'7683'0'0,"11"-4"-1566"0"0,-5 3-5973 0 0,-1-1 0 0 0,0 1 0 0 0,1-2 0 0 0,6-3 0 0 0,-10 5 157 0 0,-2 1-269 0 0,5-2 83 0 0,5-6 240 0 0,-9 8 679 0 0,-1 1-978 0 0,2 16-44 0 0,-6-3-12 0 0,-2 6 10 0 0,5-19 43 0 0,13-15-1 0 0,-11 12-48 0 0,9 3 37 0 0,-8-1-34 0 0,0 0 0 0 0,0 0-1 0 0,0 0 1 0 0,0 0 0 0 0,0 0-1 0 0,0 0 1 0 0,-1 0 0 0 0,1-1-1 0 0,0 1 1 0 0,0-1 0 0 0,0 1-1 0 0,2-3 1 0 0,0 1-7 0 0,0 0 0 0 0,0-1 0 0 0,0 1 0 0 0,0-1 0 0 0,-1 0 0 0 0,6-6 0 0 0,-9 8 0 0 0,1 1 0 0 0,-1 0 0 0 0,0 0 0 0 0,0 0 0 0 0,0 0 0 0 0,0 0 0 0 0,0 0 0 0 0,0-1 0 0 0,0 1 0 0 0,0 0 0 0 0,0 0 0 0 0,0 0 0 0 0,1 0 0 0 0,-1 0 0 0 0,0 0 0 0 0,0 0 0 0 0,0 0 0 0 0,0 0 0 0 0,0 0 0 0 0,1-1 0 0 0,-1 1 0 0 0,0 0 0 0 0,0 0 0 0 0,0 0 0 0 0,0 0 0 0 0,0 0 0 0 0,1 0 0 0 0,-1 0 0 0 0,0 0 0 0 0,0 0 0 0 0,0 0 0 0 0,0 0 0 0 0,0 0 0 0 0,0 0 0 0 0,1 1 0 0 0,-1-1 0 0 0,0 0 0 0 0,0 0 0 0 0,2 6 0 0 0,-1 7 0 0 0,-2-10 11 0 0,1 1 0 0 0,-1-1 0 0 0,1 0 0 0 0,-1 1 0 0 0,-2 3 0 0 0,-7 27 51 0 0,10-27-51 0 0,0-5 14 0 0,2-3-545 0 0,6-2-738 0 0,-1 0-1 0 0,1-1 0 0 0,12-8 1 0 0,-17 10 1054 0 0,21-11-1778 0 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4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6447 0 0,'1'-9'670'0'0,"1"-4"-307"0"0,4-7 5701 0 0,1-2 742 0 0,-6 17-3952 0 0,-7 151-2325 0 0,0 37-116 0 0,6-123-362 0 0,-1-32-8 0 0,2 0 1 0 0,6 48-1 0 0,-6-73-148 0 0,-1 0 0 0 0,1-1 1 0 0,-1 1-1 0 0,1-1 0 0 0,0 1 0 0 0,0-1 0 0 0,0 1 0 0 0,0-1 0 0 0,0 1 1 0 0,1-1-1 0 0,-1 0 0 0 0,1 0 0 0 0,2 3 0 0 0,-1-4-2055 0 0,6-1-5396 0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49:41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82 17623 0 0,'22'-13'565'0'0,"-1"1"0"0"0,2 1-1 0 0,-1 1 1 0 0,1 1 0 0 0,1 1-1 0 0,0 1 1 0 0,26-4-1 0 0,-49 11 174 0 0,-8 11-517 0 0,2-5-178 0 0,-1-1 0 0 0,0 0 0 0 0,0 0 0 0 0,0 0 0 0 0,0 0 0 0 0,-12 5 1 0 0,-10 8 39 0 0,-68 49 47 0 0,78-57-102 0 0,1 0 0 0 0,-1-1 1 0 0,-35 11-1 0 0,50-19-28 0 0,0 0-1 0 0,-1 0 1 0 0,1 0-1 0 0,-1-1 1 0 0,1 1 0 0 0,-1-1-1 0 0,1 0 1 0 0,0 0-1 0 0,-1 0 1 0 0,1 0-1 0 0,-1-1 1 0 0,1 0 0 0 0,-1 1-1 0 0,1-1 1 0 0,0 0-1 0 0,-1-1 1 0 0,1 1-1 0 0,0 0 1 0 0,0-1-1 0 0,0 0 1 0 0,0 0 0 0 0,0 0-1 0 0,1 0 1 0 0,-1 0-1 0 0,0-1 1 0 0,1 1-1 0 0,0-1 1 0 0,0 1 0 0 0,-1-1-1 0 0,1 0 1 0 0,1 0-1 0 0,-1 0 1 0 0,0 0-1 0 0,1 0 1 0 0,0 0 0 0 0,-2-4-1 0 0,-18-72-407 0 0,21 79 399 0 0,-1-1 0 0 0,1 1 0 0 0,0 0 0 0 0,0-1 0 0 0,0 1 0 0 0,0 0 0 0 0,0-1 0 0 0,0 1 0 0 0,0 0 0 0 0,-1 0 0 0 0,1-1 0 0 0,0 1 0 0 0,0 0 0 0 0,0 0 0 0 0,-1-1 0 0 0,1 1 0 0 0,0 0 0 0 0,0 0-1 0 0,-1-1 1 0 0,1 1 0 0 0,0 0 0 0 0,-1 0 0 0 0,1 0 0 0 0,0 0 0 0 0,-1-1 0 0 0,1 1 0 0 0,0 0 0 0 0,0 0 0 0 0,-1 0 0 0 0,1 0 0 0 0,0 0 0 0 0,-1 0 0 0 0,0 0 0 0 0,-9 7-87 0 0,-7 16 38 0 0,11-10 42 0 0,0 1 1 0 0,1-1 0 0 0,1 1-1 0 0,0 0 1 0 0,1 0-1 0 0,1 0 1 0 0,0 0 0 0 0,0 25-1 0 0,2-30 16 0 0,1 0 12 0 0,0 12 463 0 0,-2-19-450 0 0,5 11 106 0 0,-3-10-89 0 0,0-1-41 0 0,-1-1 0 0 0,1 0 0 0 0,0 0-1 0 0,0 0 1 0 0,-1 0 0 0 0,1 0-1 0 0,0 0 1 0 0,0 0 0 0 0,0 0-1 0 0,0 0 1 0 0,0 0 0 0 0,0 0-1 0 0,1 0 1 0 0,-1-1 0 0 0,0 1-1 0 0,0 0 1 0 0,2 0 0 0 0,1 0 8 0 0,-4 0-6 0 0,1-1 0 0 0,-1 0 0 0 0,1 0 0 0 0,0 1 0 0 0,-1-1 0 0 0,1 0 0 0 0,0 0 0 0 0,-1 0 0 0 0,1 0 1 0 0,0 1-1 0 0,-1-1 0 0 0,1 0 0 0 0,0 0 0 0 0,-1 0 0 0 0,1-1 0 0 0,0 1 0 0 0,0 0 0 0 0,3 0 6 0 0,27 0 26 0 0,0-2 1 0 0,37-5 0 0 0,-35 2-31 0 0,57 1 0 0 0,-71 4-5 0 0,0 2-1 0 0,1 0 1 0 0,18 5 0 0 0,-31-6 1 0 0,-1 1 1 0 0,1 1-1 0 0,-1-1 1 0 0,0 1-1 0 0,1 0 1 0 0,-1 0 0 0 0,-1 1-1 0 0,1 0 1 0 0,0 0-1 0 0,-1 0 1 0 0,9 10-1 0 0,-9-8 46 0 0,-1-1-1 0 0,0 1 1 0 0,0 0-1 0 0,0 0 1 0 0,-1 0-1 0 0,0 1 0 0 0,0-1 1 0 0,-1 1-1 0 0,0 0 1 0 0,0-1-1 0 0,-1 1 0 0 0,2 13 1 0 0,-3-16-21 0 0,1 0 0 0 0,-1 0 0 0 0,-1 1 0 0 0,1-1 1 0 0,-1 0-1 0 0,1 0 0 0 0,-1 0 0 0 0,-1 0 0 0 0,1 0 0 0 0,0-1 0 0 0,-1 1 1 0 0,0 0-1 0 0,0 0 0 0 0,0-1 0 0 0,0 1 0 0 0,0-1 0 0 0,-1 0 0 0 0,0 0 0 0 0,0 0 1 0 0,1 0-1 0 0,-2 0 0 0 0,1-1 0 0 0,-4 3 0 0 0,-16 8 14 0 0,0-1 1 0 0,0-2-1 0 0,-26 9 0 0 0,0-1-9 0 0,21-8-91 0 0,0-2 1 0 0,-53 8-1 0 0,30-6-9 0 0,22-6-254 0 0,0 0 0 0 0,-52-2 0 0 0,80-2 76 0 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6:5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1839 0 0,'0'0'160'0'0,"4"-13"-160"0"0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6:5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3223 0 0,'0'0'2322'0'0,"2"0"-2092"0"0,1 0-113 0 0,-1 0-1 0 0,1 0 0 0 0,-1 0 0 0 0,1 0 1 0 0,-1-1-1 0 0,1 1 0 0 0,-1-1 0 0 0,0 0 1 0 0,1 0-1 0 0,2-1 0 0 0,27-16 801 0 0,2-1-73 0 0,-22 15-357 0 0,-1 1 0 0 0,20-4-1 0 0,-12 3 21 0 0,2 0-284 0 0,26-1 1 0 0,14-3 58 0 0,18-16 415 0 0,-3 1 94 0 0,-66 21-715 0 0,-1 0-1 0 0,1 0 1 0 0,0 2 0 0 0,-1-1-1 0 0,1 1 1 0 0,10 1 0 0 0,1 3-33 0 0,-16-2-27 0 0,-1 1-1 0 0,4 0-118 0 0,0 1 0 0 0,-1 0 0 0 0,0 0 0 0 0,0 1 0 0 0,0-1 0 0 0,8 9 0 0 0,-14-12 83 0 0,1 0-251 0 0,4 2-681 0 0,-5-3 874 0 0,-1 0 0 0 0,0 1 0 0 0,1-1 0 0 0,-1 0 0 0 0,1 1 0 0 0,-1-1 0 0 0,1 0 0 0 0,-1 0 1 0 0,1 0-1 0 0,-1 0 0 0 0,1 0 0 0 0,-1 1 0 0 0,1-1 0 0 0,0 0 0 0 0,-1 0 0 0 0,1 0 0 0 0,-1 0 0 0 0,1-1 0 0 0,11 1-3657 0 0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8:4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4 329 7343 0 0,'0'0'660'0'0,"1"-2"-541"0"0,4-15 176 0 0,2-5 300 0 0,4-24 0 0 0,-11 44-503 0 0,-2-23 1094 0 0,2 23-764 0 0,-2 0-487 0 0,0 1 37 0 0,-1-1 0 0 0,1 1-1 0 0,-1 0 1 0 0,0 0 0 0 0,1 0 0 0 0,-6-1 4146 0 0,10 3-4056 0 0,5 3-56 0 0,-1-1 0 0 0,1 0 0 0 0,-1-1 1 0 0,1 1-1 0 0,0-1 0 0 0,0-1 0 0 0,0 1 1 0 0,13 0-1 0 0,63-2 62 0 0,-39-2-54 0 0,-27 2-6 0 0,-7 0 9 0 0,-1 0 0 0 0,1 0 0 0 0,16 3 0 0 0,-16-1-1 0 0,0-1-1 0 0,0-1 0 0 0,17 0 1 0 0,9-1-18 0 0,0 2 348 0 0,0-3 0 0 0,49-7 0 0 0,-59 6-72 0 0,-10 1-95 0 0,0 2 0 0 0,0 0 0 0 0,26 3 0 0 0,48 13 77 0 0,-27-2-244 0 0,-11-2-12 0 0,84 8 0 0 0,-122-19 1 0 0,0-2 0 0 0,0 0 0 0 0,1 0-1 0 0,-1-2 1 0 0,0 0 0 0 0,-1 0 0 0 0,16-6 0 0 0,91-44 98 0 0,-87 37-37 0 0,34-17 134 0 0,-26 11 250 0 0,61-21 0 0 0,-33 18-38 0 0,-33 10-192 0 0,0 3 0 0 0,72-15 0 0 0,-97 25-183 0 0,14-2 17 0 0,48-1 1 0 0,-64 5-40 0 0,-1 0 0 0 0,1 1 0 0 0,-1 1 0 0 0,1-1 1 0 0,-1 1-1 0 0,0 1 0 0 0,1-1 0 0 0,-1 1 0 0 0,11 6 1 0 0,-5 0-39 0 0,0 1 0 0 0,-1 0 0 0 0,0 0 0 0 0,14 15 0 0 0,-8-7-122 0 0,-14-13 113 0 0,0 0 0 0 0,0-1 0 0 0,1 0 0 0 0,-1 0 0 0 0,1 0 0 0 0,0-1 0 0 0,0 0 0 0 0,7 3 0 0 0,-8-6-7 0 0,12-2 32 0 0,-11 1 11 0 0,12-8 0 0 0,0-1-40 0 0,-15 6 23 0 0,2-3-124 0 0,1 2 51 0 0,-4 4-12 0 0,-1-1-253 0 0,3-2 498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3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79 427 2759 0 0,'-1'0'126'0'0,"-2"2"-78"0"0,-20 4 50 0 0,22-5-27 0 0,1-1-1 0 0,-1 0 1 0 0,0 1-1 0 0,0-1 0 0 0,0 0 1 0 0,0 0-1 0 0,0 0 1 0 0,0 0-1 0 0,0 0 0 0 0,0 0 1 0 0,0 0-1 0 0,1 0 1 0 0,-1 0-1 0 0,0-1 0 0 0,0 1 1 0 0,0 0-1 0 0,0-1 1 0 0,0 1-1 0 0,0 0 0 0 0,1-1 1 0 0,-1 1-1 0 0,-1-1 1 0 0,2 0 108 0 0,-1 0 0 0 0,1 0 1 0 0,0 1-1 0 0,0-1 0 0 0,-1 0 1 0 0,1 0-1 0 0,0 1 0 0 0,0-1 1 0 0,0 0-1 0 0,0 0 0 0 0,0 0 1 0 0,0 1-1 0 0,0-1 0 0 0,0 0 1 0 0,0 0-1 0 0,0 1 0 0 0,1-1 1 0 0,-1 0-1 0 0,1-1 0 0 0,2-5 1184 0 0,0 0-1 0 0,0 0 1 0 0,10-12-1 0 0,78-107 748 0 0,-68 99-1835 0 0,0 0 0 0 0,39-32 0 0 0,-34 36-69 0 0,1 0 0 0 0,41-23 0 0 0,-59 39-60 0 0,1 1 1 0 0,0 0-1 0 0,0 1 1 0 0,1 1-1 0 0,-1 0 1 0 0,1 0-1 0 0,0 1 1 0 0,0 1-1 0 0,24-2 1 0 0,-33 4-114 0 0,0 0 0 0 0,0 1 0 0 0,0-1 0 0 0,0 1 0 0 0,0-1 0 0 0,0 1 0 0 0,-1 0 0 0 0,1 1 0 0 0,0-1 0 0 0,-1 1 0 0 0,1-1 0 0 0,-1 1 0 0 0,1 0 0 0 0,-1 1 1 0 0,0-1-1 0 0,0 0 0 0 0,0 1 0 0 0,0 0 0 0 0,0-1 0 0 0,-1 1 0 0 0,1 0 0 0 0,-1 1 0 0 0,0-1 0 0 0,0 0 0 0 0,0 1 0 0 0,1 3 0 0 0,0 0-28 0 0,-1-1 0 0 0,0 1-1 0 0,0 0 1 0 0,-1 0-1 0 0,0 0 1 0 0,0 0 0 0 0,-1 0-1 0 0,0 0 1 0 0,0 0-1 0 0,-1 0 1 0 0,0 0 0 0 0,0 0-1 0 0,-3 11 1 0 0,-3 1 51 0 0,0-1-1 0 0,-1 1 1 0 0,-1-2 0 0 0,0 1 0 0 0,-1-2 0 0 0,-1 1-1 0 0,-1-1 1 0 0,-24 25 0 0 0,16-21-25 0 0,-1-1-1 0 0,-1-1 1 0 0,0-1 0 0 0,-2-1 0 0 0,-38 20 0 0 0,3-8 32 0 0,-96 28 1 0 0,51-19-523 0 0,84-27-199 0 0,19-10 149 0 0,3 1-727 0 0,7 0-307 0 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8:5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2303 0 0,'0'0'10688'0'0,"8"9"-10072"0"0,-4-3-368 0 0,-3-4-162 0 0,0 0 0 0 0,0 0 0 0 0,0 0 0 0 0,1 0 0 0 0,-1 0 0 0 0,1 0 0 0 0,-1-1 0 0 0,1 1 0 0 0,-1 0 0 0 0,1-1 0 0 0,3 3 0 0 0,-2-4-31 0 0,-1 1 0 0 0,0-1 0 0 0,1 1 0 0 0,-1-1 0 0 0,1 0 0 0 0,-1 1 0 0 0,1-1 0 0 0,-1-1 0 0 0,0 1 0 0 0,1 0 0 0 0,-1 0 0 0 0,1-1 0 0 0,-1 0 0 0 0,4-1 0 0 0,1 1 104 0 0,6-3 15 0 0,0 0 0 0 0,0-1-1 0 0,18-10 1 0 0,-18 9-108 0 0,1 0 0 0 0,25-8 1 0 0,-18 8-205 0 0,1 1 0 0 0,0 1 0 0 0,-1 2 0 0 0,1 0 0 0 0,0 1 0 0 0,31 2 0 0 0,105 11-304 0 0,-143-11 513 0 0,-1-1 1 0 0,1 0-1 0 0,-1-1 1 0 0,0 0-1 0 0,17-4 1 0 0,-1-2 351 0 0,39-14-1 0 0,-53 15-308 0 0,1-1-69 0 0,-1 2 0 0 0,1 0 0 0 0,0 0 0 0 0,0 2 0 0 0,21-2 0 0 0,-23 4-45 0 0,0 1 0 0 0,0 0 0 0 0,0 1 0 0 0,0 0 0 0 0,0 2 0 0 0,0 0 0 0 0,0 0 0 0 0,-1 1 0 0 0,24 11 0 0 0,-33-13 0 0 0,0 0 0 0 0,0 1 0 0 0,0 0 0 0 0,0 0 0 0 0,-1 0 0 0 0,1 1 0 0 0,-1-1 0 0 0,0 1 0 0 0,0 0 0 0 0,5 7 0 0 0,2 2 0 0 0,15 16 54 0 0,-11-12 246 0 0,25 24 0 0 0,-36-39-219 0 0,0 1 0 0 0,0-1 1 0 0,1 1-1 0 0,-1-1 0 0 0,6 2 0 0 0,0 0 50 0 0,-7-3-100 0 0,0 0-1 0 0,0 0 0 0 0,0-1 1 0 0,0 1-1 0 0,0-1 0 0 0,1 0 1 0 0,-1 1-1 0 0,0-2 0 0 0,0 1 1 0 0,5-1-1 0 0,4 1 64 0 0,55-5 233 0 0,-46 3-385 0 0,40 0 1 0 0,-47 4-12 0 0,3 3-22 0 0,32 11-65 0 0,-14-2 128 0 0,27 16-203 0 0,-37-17 78 0 0,-16-10 63 0 0,-1-1 0 0 0,0 0 0 0 0,1 0 0 0 0,0-1 0 0 0,-1 0 0 0 0,1-1 0 0 0,0 0 0 0 0,-1 0 0 0 0,14-2 0 0 0,-1 0-130 0 0,-8 1-12 0 0,0-1 0 0 0,0-1-1 0 0,-1 0 1 0 0,1-1 0 0 0,-1-1 0 0 0,1 1-1 0 0,-1-2 1 0 0,-1 0 0 0 0,16-10 0 0 0,-25 14-21 0 0,2-2-124 0 0,1 3-3479 0 0,6-1-576 0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9:00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8663 0 0,'0'0'2500'0'0,"2"0"-2354"0"0,2 1-132 0 0,33-4 48 0 0,-25 2-110 0 0,-10 1 90 0 0,1-1 28 0 0,1 1 52 0 0,1-1 1 0 0,0 1 0 0 0,0 0 0 0 0,-1 0 0 0 0,1 0-1 0 0,0 1 1 0 0,-1 0 0 0 0,1 0 0 0 0,0 0 0 0 0,4 2-1 0 0,0 0 121 0 0,-7-2-139 0 0,0-1-1 0 0,-1 1 1 0 0,1 0-1 0 0,-1 0 1 0 0,1 0 0 0 0,-1 0-1 0 0,1 0 1 0 0,-1 0-1 0 0,0 1 1 0 0,3 2 0 0 0,-2-3-36 0 0,-1 1 1 0 0,1-1 0 0 0,-1 1 0 0 0,1-1 0 0 0,0 1 0 0 0,0-1 0 0 0,0 0 0 0 0,0 0 0 0 0,2 1 0 0 0,48 14 651 0 0,-49-15-656 0 0,-1 0-10 0 0,1 1-48 0 0,17 2-16 0 0,-11-3 329 0 0,1-1 1 0 0,-1 0 0 0 0,18-3-1 0 0,16-2 469 0 0,-34 4-766 0 0,3 0 27 0 0,0-1 1 0 0,-1 0 0 0 0,16-6-1 0 0,11-1-49 0 0,-36 8 2 0 0,14-4 58 0 0,0 0 0 0 0,19-3 0 0 0,69 6 782 0 0,-32-4 13 0 0,-3 2-833 0 0,-30 3 35 0 0,15 1-4 0 0,-34 1 14 0 0,26-2-1 0 0,-30-2-7 0 0,-6 2-37 0 0,-1 0-1 0 0,1 0 0 0 0,10 1 0 0 0,-10-1-21 0 0,-6 1 0 0 0,-1-1 0 0 0,0 1 0 0 0,0 0 0 0 0,1 0 0 0 0,-1 0 0 0 0,0 1 0 0 0,0-1 0 0 0,0 1 0 0 0,7 2 0 0 0,22 5 64 0 0,-27-6-64 0 0,19 3 0 0 0,-12-5 15 0 0,-3 2 59 0 0,-5-1-73 0 0,15-2 77 0 0,0 1 18 0 0,-15 3-69 0 0,0-1-19 0 0,16 0 32 0 0,38-2 13 0 0,-37 0-18 0 0,0 0-1 0 0,39-7 0 0 0,1 0 130 0 0,-22 2-41 0 0,-29 3-88 0 0,0 1 0 0 0,1 0 1 0 0,-1 0-1 0 0,0 1 0 0 0,1 0 0 0 0,12 3 0 0 0,-4 0 80 0 0,-1-1-1 0 0,27-1 0 0 0,-11 0 69 0 0,-32-1-169 0 0,0 1 1 0 0,0-1-1 0 0,0 1 1 0 0,0-1-1 0 0,0 1 1 0 0,0 0 0 0 0,0 0-1 0 0,2 1 1 0 0,-3-1 7 0 0,1 0 1 0 0,0 0-1 0 0,-1 0 1 0 0,1-1-1 0 0,0 1 0 0 0,0-1 1 0 0,-1 1-1 0 0,1-1 1 0 0,0 1-1 0 0,0-1 0 0 0,0 0 1 0 0,3 0-1 0 0,66-3 697 0 0,-57 3-550 0 0,-12 0-89 0 0,1-1 0 0 0,2 1-54 0 0,19-1 132 0 0,24 10 213 0 0,-37-6-195 0 0,1 0-4 0 0,0-1 1 0 0,24 2-1 0 0,-32-3-92 0 0,6 3 11 0 0,-5-3-33 0 0,8 1-35 0 0,-1 1 37 0 0,-3-1 25 0 0,-10-3-124 0 0,39 4 444 0 0,-24 1-336 0 0,8 2-7 0 0,-16-7-59 0 0,3-1-4 0 0,22 4 54 0 0,-22 1-19 0 0,-5-2-26 0 0,0 0 0 0 0,0-1 1 0 0,0 1-1 0 0,1-1 0 0 0,7 1 0 0 0,45 1 67 0 0,-42-2-33 0 0,16 0 105 0 0,-3 0-3 0 0,-14 0-144 0 0,5 0-1 0 0,-15 2 3 0 0,4 2-63 0 0,-7-4 38 0 0,-1 0 0 0 0,1 0 0 0 0,-1 0 0 0 0,1 1 1 0 0,0-1-1 0 0,-1 0 0 0 0,1 0 0 0 0,-1 0 0 0 0,1 0 0 0 0,0 0 0 0 0,-1 0 0 0 0,1 0 0 0 0,-1-1 1 0 0,1 1-1 0 0,0 0 0 0 0,-1 0 0 0 0,1 0 0 0 0,-1-1 0 0 0,1 1 0 0 0,-1 0 0 0 0,1 0 0 0 0,-1-1 0 0 0,1 1 1 0 0,-1 0-1 0 0,1-1 0 0 0,-1 1 0 0 0,1-1 0 0 0,-1 1 0 0 0,0-1 0 0 0,1 1 0 0 0,-1-1 0 0 0,0 1 0 0 0,1-1 1 0 0,-1 1-1 0 0,0-1 0 0 0,0 1 0 0 0,1-1 0 0 0,-1 1 0 0 0,0-2 0 0 0,2-2-38 0 0,-1-1 0 0 0,0 1 0 0 0,0-1 0 0 0,0 0 0 0 0,0 1 0 0 0,-1-1 0 0 0,0 0 0 0 0,0-7 0 0 0,-6-42-3198 0 0,3 33-843 0 0,-2-19-3284 0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2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73 3223 0 0,'-5'1'16128'0'0,"44"-30"-15665"0"0,-23 18-43 0 0,24-22 2025 0 0,-51 51-1736 0 0,-24 38-111 0 0,34-55-529 0 0,12-5-5 0 0,-4 0-277 0 0,0 0-1 0 0,0 0 1 0 0,-1 0 0 0 0,0-1-1 0 0,1-1 1 0 0,-2 1 0 0 0,7-7-1 0 0,-3 1-1623 0 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24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9215 0 0,'0'0'11151'0'0,"2"-1"-10504"0"0,3-1-351 0 0,0 0 0 0 0,0-1 0 0 0,0 1 0 0 0,-1-1 1 0 0,1 0-1 0 0,-1 0 0 0 0,0-1 0 0 0,0 1 0 0 0,0-1 1 0 0,0 0-1 0 0,5-8 0 0 0,-8 11 512 0 0,-3 14-819 0 0,1-6-83 0 0,1-5-2 0 0,2-2-1395 0 0,6 3-105 0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2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17191 0 0,'0'0'6940'0'0,"2"2"-6729"0"0,-1-2-132 0 0,0 1 1 0 0,0 0-1 0 0,1 0 0 0 0,-2 0 1 0 0,1 0-1 0 0,0 0 0 0 0,0 0 1 0 0,0 0-1 0 0,0 0 1 0 0,-1 0-1 0 0,1 1 0 0 0,0-1 1 0 0,-1 0-1 0 0,1 3 0 0 0,-1-4-78 0 0,1 1-1 0 0,-1-1 0 0 0,0 1 1 0 0,0-1-1 0 0,0 1 0 0 0,1-1 1 0 0,-1 1-1 0 0,0-1 0 0 0,0 1 1 0 0,1-1-1 0 0,-1 1 0 0 0,0-1 1 0 0,1 1-1 0 0,-1-1 0 0 0,1 0 1 0 0,-1 1-1 0 0,0-1 0 0 0,1 0 1 0 0,-1 1-1 0 0,1-1 0 0 0,-1 0 1 0 0,1 1-1 0 0,-1-1 0 0 0,1 0 1 0 0,-1 0-1 0 0,1 0 0 0 0,-1 0 1 0 0,1 0-1 0 0,0 1 0 0 0,-1-1 1 0 0,1 0-1 0 0,-1 0 0 0 0,1 0 1 0 0,1 0-2 0 0,-1 0 1 0 0,1 1 0 0 0,0 0 0 0 0,0-1 0 0 0,0 0 0 0 0,-1 1 0 0 0,1-1 0 0 0,0 0 0 0 0,0 0 0 0 0,0 0 0 0 0,0 0 0 0 0,3 0 0 0 0,15-3 0 0 0,-11 1-19 0 0,-7 2-70 0 0,-2 0-493 0 0,1 0 521 0 0,-1 0-1 0 0,1 0 1 0 0,-1 0-1 0 0,0-1 1 0 0,1 1-1 0 0,-1 0 1 0 0,0 1-1 0 0,1-1 1 0 0,-1 0-1 0 0,1 0 1 0 0,-1 0-1 0 0,0 0 1 0 0,1 0-1 0 0,-1 0 0 0 0,1 0 1 0 0,-1 0-1 0 0,0 1 1 0 0,1-1-1 0 0,-1 0 1 0 0,0 0-1 0 0,1 1 1 0 0,-1-1-1 0 0,0 0 1 0 0,0 0-1 0 0,1 1 1 0 0,-1-1-1 0 0,0 0 1 0 0,0 1-1 0 0,1-1 1 0 0,-1 0-1 0 0,0 1 1 0 0,0-1-1 0 0,0 0 0 0 0,0 1 1 0 0,0-1-1 0 0,1 0 1 0 0,-1 1-1 0 0,0-1 1 0 0,0 1-1 0 0,0-1 1 0 0,0 0-1 0 0,0 1 1 0 0,0-1-1 0 0,0 1 1 0 0,0 0-1 0 0,0 2 30 0 0,0 1 0 0 0,0 0-1 0 0,0-1 1 0 0,0 1 0 0 0,-1 0 0 0 0,0-1 0 0 0,1 1-1 0 0,-1 0 1 0 0,-1-1 0 0 0,1 1 0 0 0,-3 5 0 0 0,3-8 994 0 0,13-12-1001 0 0,18-23-635 0 0,-11 11 315 0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2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0 5983 0 0,'19'0'4226'0'0,"-18"2"-4010"0"0,0 0 1 0 0,0-1 0 0 0,0 1 0 0 0,-1 0 0 0 0,1 0 0 0 0,-1-1-1 0 0,0 1 1 0 0,1 0 0 0 0,-1 0 0 0 0,0 0 0 0 0,0 0-1 0 0,0 0 1 0 0,0-1 0 0 0,0 1 0 0 0,-1 0 0 0 0,1 0-1 0 0,0 0 1 0 0,-1 0 0 0 0,1-1 0 0 0,-1 1 0 0 0,0 0-1 0 0,0-1 1 0 0,0 1 0 0 0,0 0 0 0 0,0-1 0 0 0,0 1-1 0 0,0-1 1 0 0,0 1 0 0 0,-2 0 0 0 0,-5 7 270 0 0,-1-1 1 0 0,1 1-1 0 0,-15 9 1 0 0,17-14-104 0 0,-131 84 2493 0 0,14-9-2335 0 0,12 0-525 0 0,-212 167 19 0 0,305-230-36 0 0,1 1 0 0 0,-20 25 0 0 0,29-32 0 0 0,0 0 0 0 0,1 1 0 0 0,1 0 0 0 0,0 1 0 0 0,0-1 0 0 0,-3 14 0 0 0,7-21 4 0 0,1-1-1 0 0,1 1 1 0 0,-1 0-1 0 0,0 0 1 0 0,1-1-1 0 0,0 1 1 0 0,0 0 0 0 0,0 0-1 0 0,0 0 1 0 0,1-1-1 0 0,-1 1 1 0 0,1 0-1 0 0,0 0 1 0 0,0-1-1 0 0,0 1 1 0 0,1-1-1 0 0,-1 1 1 0 0,1-1 0 0 0,0 1-1 0 0,0-1 1 0 0,3 4-1 0 0,-1-3 6 0 0,0 0-1 0 0,-1-1 1 0 0,1 1 0 0 0,0-1-1 0 0,0 0 1 0 0,1 0 0 0 0,-1 0-1 0 0,1-1 1 0 0,-1 0-1 0 0,1 0 1 0 0,0 0 0 0 0,0 0-1 0 0,0-1 1 0 0,0 0 0 0 0,8 1-1 0 0,16 1 133 0 0,1-2 1 0 0,-1-2-1 0 0,57-7 0 0 0,85-27 359 0 0,-111 22-126 0 0,-24 0-169 0 0,-29 10-193 0 0,-2 1-14 0 0,23-3 52 0 0,-26 4-126 0 0,-4 17-3626 0 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2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32 13271 0 0,'0'0'1202'0'0,"-2"1"-988"0"0,-25 4 540 0 0,2 2-1 0 0,-1 1 0 0 0,-38 17 1 0 0,35-13-591 0 0,1 2 1 0 0,1 1 0 0 0,0 1-1 0 0,2 2 1 0 0,-27 21 0 0 0,40-28-96 0 0,-1 1 1 0 0,1 0-1 0 0,1 0 1 0 0,0 1-1 0 0,1 1 1 0 0,1 0-1 0 0,0 0 1 0 0,0 1-1 0 0,2 0 1 0 0,0 0-1 0 0,-5 17 1 0 0,11-29-45 0 0,0-1 0 0 0,0 1 0 0 0,1-1 0 0 0,0 1 0 0 0,-1-1 0 0 0,1 1 0 0 0,0-1 0 0 0,0 1 0 0 0,0-1 0 0 0,0 1 0 0 0,1-1 0 0 0,-1 1 0 0 0,1-1 0 0 0,-1 1 0 0 0,1-1 1 0 0,0 0-1 0 0,1 4 0 0 0,0-4-4 0 0,-1-1 1 0 0,1 1 0 0 0,-1 0 0 0 0,1-1 0 0 0,-1 0 0 0 0,1 1-1 0 0,0-1 1 0 0,0 0 0 0 0,0 0 0 0 0,0 0 0 0 0,0 0 0 0 0,0 0 0 0 0,0 0-1 0 0,0 0 1 0 0,0-1 0 0 0,0 1 0 0 0,0-1 0 0 0,0 0 0 0 0,0 1-1 0 0,4-1 1 0 0,3 0 52 0 0,0-1 1 0 0,0 0-1 0 0,0 0 0 0 0,0-1 0 0 0,0 0 0 0 0,0 0 1 0 0,0-1-1 0 0,13-6 0 0 0,6-5 51 0 0,31-19 0 0 0,-39 19-185 0 0,0-1 0 0 0,-1-1 1 0 0,-1 0-1 0 0,0-1 0 0 0,-2-1 0 0 0,0-1 1 0 0,0 0-1 0 0,12-23 0 0 0,-22 32 19 0 0,0-1-1 0 0,-1 0 1 0 0,0 1-1 0 0,-1-2 1 0 0,5-18-1 0 0,-7 23 40 0 0,-1 0 0 0 0,0 0 0 0 0,0 0 0 0 0,-1 0 0 0 0,0 0 0 0 0,0 0 0 0 0,0 0 0 0 0,-1 0-1 0 0,0 1 1 0 0,-1-1 0 0 0,-1-7 0 0 0,-6-2-172 0 0,4 10-4455 0 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2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27 202 10135 0 0,'0'0'778'0'0,"-1"-1"-506"0"0,0-7 4361 0 0,0 10-3148 0 0,-4 10-1188 0 0,1-1-1 0 0,1 1 0 0 0,-1 0 0 0 0,2 0 1 0 0,0 0-1 0 0,0 0 0 0 0,1 0 1 0 0,1 0-1 0 0,0 1 0 0 0,2 12 0 0 0,1 8-135 0 0,2 0 0 0 0,14 49 0 0 0,-14-66-103 0 0,1 0 1 0 0,0 0 0 0 0,14 26-1 0 0,-19-41 141 0 0,-1 0-167 0 0,1-1 1 0 0,-1 0-1 0 0,1 1 1 0 0,-1-1-1 0 0,0 0 0 0 0,1 0 1 0 0,-1 1-1 0 0,1-1 1 0 0,-1 0-1 0 0,1 0 0 0 0,-1 0 1 0 0,1 0-1 0 0,0 1 1 0 0,-1-1-1 0 0,1 0 1 0 0,-1 0-1 0 0,1 0 0 0 0,-1 0 1 0 0,1 0-1 0 0,0-1 1 0 0,11 1 325 0 0,-12 0-353 0 0,3-1 75 0 0,1 0 0 0 0,-1-1 0 0 0,0 1 0 0 0,0-1 1 0 0,0 1-1 0 0,0-1 0 0 0,-1 0 0 0 0,1 0 0 0 0,0 0 0 0 0,-1-1 1 0 0,1 1-1 0 0,2-5 0 0 0,5-5 222 0 0,10-20 0 0 0,-14 24-191 0 0,117-182 1063 0 0,-82 133-669 0 0,59-63 0 0 0,-82 101-613 0 0,2 2 0 0 0,0 0 0 0 0,0 2 0 0 0,2 0 0 0 0,37-19 0 0 0,-54 31-584 0 0,0 0-1 0 0,0 1 1 0 0,0 0 0 0 0,1 0 0 0 0,-1 0-1 0 0,0 1 1 0 0,8-2 0 0 0,-1 4-6874 0 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2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13 16847 0 0,'0'0'130'0'0,"0"-1"0"0"0,1 1 1 0 0,-1-1-1 0 0,0 0 0 0 0,1 1 0 0 0,-1-1 0 0 0,0 1 0 0 0,0-1 0 0 0,0 1 0 0 0,1-1 0 0 0,-1 0 1 0 0,0 1-1 0 0,0-1 0 0 0,0 0 0 0 0,0 1 0 0 0,0-1 0 0 0,0 1 0 0 0,0-2 0 0 0,-1 2-88 0 0,1 0-1 0 0,0 0 0 0 0,-1 0 0 0 0,1 0 0 0 0,-1 0 1 0 0,1 0-1 0 0,0 0 0 0 0,-1 0 0 0 0,1 0 1 0 0,0 0-1 0 0,-1 0 0 0 0,1 0 0 0 0,-1 0 0 0 0,1 0 1 0 0,0 1-1 0 0,-1-1 0 0 0,1 0 0 0 0,0 0 1 0 0,-1 0-1 0 0,1 1 0 0 0,0-1 0 0 0,-1 0 1 0 0,-26 21 373 0 0,23-17-100 0 0,-51 46 331 0 0,3 2-1 0 0,-53 68 1 0 0,72-80-630 0 0,-44 72 0 0 0,67-95-12 0 0,1 1 0 0 0,0 0 0 0 0,2 0 0 0 0,0 0 0 0 0,1 1 0 0 0,0 0 0 0 0,-3 28 0 0 0,8-39 3 0 0,1-1-1 0 0,-1 0 1 0 0,1 1-1 0 0,1-1 1 0 0,-1 1-1 0 0,1-1 1 0 0,0 0-1 0 0,1 1 1 0 0,0-1-1 0 0,0 0 1 0 0,1 0-1 0 0,-1 0 1 0 0,2 0-1 0 0,-1-1 1 0 0,1 1-1 0 0,0-1 1 0 0,0 0-1 0 0,0 0 1 0 0,1 0-1 0 0,0-1 1 0 0,1 1-1 0 0,-1-1 1 0 0,1 0-1 0 0,0-1 1 0 0,0 0-1 0 0,0 0 1 0 0,0 0-1 0 0,1 0 1 0 0,0-1-1 0 0,0 0 1 0 0,7 2-1 0 0,1-1-322 0 0,0-1 0 0 0,1 0 0 0 0,-1-1 0 0 0,21 0 0 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3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 11023 0 0,'0'0'1002'0'0,"-7"-14"8676"0"0,15 25-9206 0 0,-1 2-220 0 0,-1 0 0 0 0,9 24 0 0 0,-1-3 59 0 0,5 9 230 0 0,48 80 1 0 0,-60-111-527 0 0,1-1 0 0 0,1 0 0 0 0,0 0 1 0 0,0-1-1 0 0,1 0 0 0 0,1-1 0 0 0,-1 0 0 0 0,1-1 1 0 0,1 0-1 0 0,-1-1 0 0 0,20 9 0 0 0,-23-13-61 0 0,0 0 0 0 0,0-1 0 0 0,0 0 0 0 0,0 0-1 0 0,1-1 1 0 0,-1 0 0 0 0,0 0 0 0 0,1-1 0 0 0,8-1 0 0 0,-9 0-697 0 0,0 0-1 0 0,0-1 1 0 0,0 0 0 0 0,0 0-1 0 0,11-5 1 0 0,-2-2-6508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3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42 5983 0 0,'3'-6'192'0'0,"-1"2"-87"0"0,0 0 1 0 0,0 0-1 0 0,1 0 0 0 0,0 0 1 0 0,0 0-1 0 0,7-7 7566 0 0,-3 18-6038 0 0,-6-5-1563 0 0,0-1 0 0 0,-1 1 0 0 0,1 0 0 0 0,0 0 0 0 0,-1-1 0 0 0,1 1 0 0 0,-1 0 0 0 0,0 0 0 0 0,0 0 0 0 0,0-1 0 0 0,0 1 0 0 0,0 0 0 0 0,0 0 0 0 0,0 0-1 0 0,0 0 1 0 0,-1-1 0 0 0,1 1 0 0 0,-1 0 0 0 0,1 0 0 0 0,-1 0 0 0 0,0-1 0 0 0,0 1 0 0 0,-1 2 0 0 0,-3 5 77 0 0,-1-1 0 0 0,0 0-1 0 0,-8 9 1 0 0,6-9-17 0 0,-146 168 453 0 0,114-135-587 0 0,27-30-33 0 0,1 1 0 0 0,0 1 0 0 0,1 0 1 0 0,-18 28-1 0 0,21-26 92 0 0,1 0 0 0 0,0 0-1 0 0,1 1 1 0 0,1 0 0 0 0,-5 19 0 0 0,9-27 9 0 0,0 0 0 0 0,0 0 0 0 0,0 0 0 0 0,1-1 0 0 0,0 1 0 0 0,0 0 0 0 0,1 0 0 0 0,0 0 0 0 0,1 0 0 0 0,0-1 0 0 0,0 1 0 0 0,0-1 0 0 0,5 9 0 0 0,-5-12-40 0 0,1-1 0 0 0,-1 1 1 0 0,1-1-1 0 0,0 0 0 0 0,0 0 0 0 0,0 0 0 0 0,0 0 0 0 0,1 0 0 0 0,-1-1 0 0 0,1 1 0 0 0,-1-1 1 0 0,1 0-1 0 0,0 0 0 0 0,0-1 0 0 0,0 1 0 0 0,0-1 0 0 0,0 1 0 0 0,0-1 0 0 0,7 0 0 0 0,1 1-207 0 0,0-1 0 0 0,0 0 0 0 0,0-1 0 0 0,0-1 0 0 0,21-3 0 0 0,-14 0-1059 0 0,26-9 0 0 0,-39 11 1052 0 0,27-9-1200 0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3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97 3679 0 0,'40'-56'2936'0'0,"-29"43"1104"0"0,-10 12-3296 0 0,1-1-1 0 0,0 0 0 0 0,-1 1 0 0 0,1-1 1 0 0,-1 0-1 0 0,0 0 0 0 0,0 0 0 0 0,1 0 1 0 0,-2 0-1 0 0,1 0 0 0 0,0-1 1 0 0,1-2-1 0 0,-13 7 30 0 0,0 1-740 0 0,1 1-1 0 0,0 0 0 0 0,0 0 1 0 0,0 1-1 0 0,1 0 0 0 0,-16 11 1 0 0,-48 44-48 0 0,-3 18 15 0 0,-1 0 0 0 0,42-49-104 0 0,-1-1 0 0 0,-1-1 0 0 0,-2-3 0 0 0,0-1 0 0 0,-2-1 0 0 0,0-3 0 0 0,-2-1 0 0 0,-78 21 0 0 0,117-38 123 0 0,0 0-1 0 0,-1 0 1 0 0,1 0-1 0 0,0-1 1 0 0,-1 1-1 0 0,-7-2 1 0 0,10 1 123 0 0,3-2-136 0 0,1 1 0 0 0,-1-1 0 0 0,0 1 0 0 0,1 0 0 0 0,-1-1 0 0 0,1 1 0 0 0,-1 0 0 0 0,1 0 1 0 0,0 0-1 0 0,2-1 0 0 0,-3 1-1 0 0,5-2-6 0 0,-1 0 0 0 0,1 0 0 0 0,-1 1 0 0 0,1-1 0 0 0,0 1 0 0 0,0 1 0 0 0,0-1 0 0 0,0 1 0 0 0,0 0 0 0 0,11 0 0 0 0,-2 2-40 0 0,0 0 0 0 0,0 1-1 0 0,19 5 1 0 0,6 4-1428 0 0,-20-8-134 0 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3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13935 0 0,'0'0'2538'0'0,"1"2"-1986"0"0,0 2-391 0 0,0 0 0 0 0,0 0 0 0 0,0 0 0 0 0,1 0 1 0 0,0-1-1 0 0,0 1 0 0 0,0 0 0 0 0,0-1 0 0 0,0 1 0 0 0,1-1 1 0 0,-1 0-1 0 0,1 0 0 0 0,0 0 0 0 0,0 0 0 0 0,0 0 1 0 0,1-1-1 0 0,-1 1 0 0 0,6 2 0 0 0,81 36 1693 0 0,-13-7-663 0 0,-66-29-1090 0 0,2 1 77 0 0,-1 1-1 0 0,21 14 1 0 0,-30-18-159 0 0,0-1-1 0 0,0 0 0 0 0,0 1 1 0 0,-1-1-1 0 0,1 1 1 0 0,-1 0-1 0 0,0 0 0 0 0,0 0 1 0 0,0 0-1 0 0,0 0 1 0 0,-1 1-1 0 0,1-1 0 0 0,-1 0 1 0 0,0 1-1 0 0,0-1 1 0 0,1 5-1 0 0,-2-6 1 0 0,0 1-1 0 0,0-1 1 0 0,-1 1-1 0 0,1-1 1 0 0,0 1-1 0 0,-1-1 1 0 0,0 0-1 0 0,0 1 1 0 0,0-1 0 0 0,0 0-1 0 0,0 0 1 0 0,0 0-1 0 0,0 1 1 0 0,-1-1-1 0 0,-2 3 1 0 0,-4 5 61 0 0,-18 15 0 0 0,16-16-97 0 0,-14 12-1022 0 0,-2-1-1 0 0,-42 27 1 0 0,44-33-499 0 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3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0,'1'1'12906'0'0,"35"40"-10318"0"0,57 82 1 0 0,-42-53-2316 0 0,4 15-602 0 0,-35-49-2647 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3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506 139 9671 0 0,'8'-13'703'0'0,"18"-22"-1"0"0,-6 13 2699 0 0,2 1-1 0 0,34-27 1367 0 0,-55 50-4312 0 0,-1 0-379 0 0,0 1-1 0 0,0-1 1 0 0,0 0 0 0 0,0 1-1 0 0,0-1 1 0 0,-1 0-1 0 0,1 0 1 0 0,-1 1-1 0 0,1-1 1 0 0,-1 0 0 0 0,-1 3-1 0 0,-15 26 26 0 0,12-22-58 0 0,-86 150 31 0 0,-266 483-851 0 0,268-462-353 0 0,70-137 766 0 0,3 0-1 0 0,-15 60 0 0 0,28-88 330 0 0,0 1 0 0 0,2 0 0 0 0,0-1 0 0 0,0 1-1 0 0,2 0 1 0 0,0 0 0 0 0,5 26 0 0 0,-3-26-1193 0 0,0-7 465 0 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3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 11519 0 0,'0'0'887'0'0,"-2"0"-583"0"0,-4-2 1220 0 0,6 3-1454 0 0,-1-1 0 0 0,1 1-1 0 0,-1-1 1 0 0,1 1 0 0 0,0-1 0 0 0,-1 1-1 0 0,1-1 1 0 0,-1 1 0 0 0,1-1 0 0 0,0 1 0 0 0,-1-1-1 0 0,1 1 1 0 0,0-1 0 0 0,0 1 0 0 0,0 0-1 0 0,-1-1 1 0 0,1 1 0 0 0,0 0 0 0 0,0-1 0 0 0,0 1-1 0 0,0 0 1 0 0,0-1 0 0 0,0 1 0 0 0,0-1-1 0 0,0 1 1 0 0,0 0 0 0 0,1-1 0 0 0,-1 1 0 0 0,0 0-1 0 0,4 22 170 0 0,1-8 63 0 0,0 1 1 0 0,1-1 0 0 0,1 1-1 0 0,0-2 1 0 0,12 17-1 0 0,51 67 1228 0 0,-62-87-1386 0 0,45 54 743 0 0,-23-29-225 0 0,28 43 0 0 0,-50-67-565 0 0,0 1 0 0 0,-2 0-1 0 0,0 0 1 0 0,0 1-1 0 0,-1 0 1 0 0,-1 0 0 0 0,5 26-1 0 0,-7-21-35 0 0,-1 0-1 0 0,-1 0 1 0 0,-1 0 0 0 0,0 0-1 0 0,-2 0 1 0 0,0 0-1 0 0,-1-1 1 0 0,-8 23 0 0 0,-6 10 114 0 0,-41 78 0 0 0,32-79-83 0 0,-2-1 0 0 0,-53 68 0 0 0,-88 73-2269 0 0,157-177-3222 0 0,4 0-1757 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3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79 14279 0 0,'-1'0'1103'0'0,"-6"-1"-2190"0"0,-8-5 8552 0 0,25 4-6511 0 0,157-27 483 0 0,-75 12-1279 0 0,-63 9-850 0 0,1 3 0 0 0,0 0 1 0 0,57-1-1 0 0,-68 8-4669 0 0,-4 1-1613 0 0</inkml:trace>
  <inkml:trace contextRef="#ctx0" brushRef="#br0" timeOffset="1">63 388 6447 0 0,'2'1'3876'0'0,"0"0"-2952"0"0,0 1 0 0 0,0-1 0 0 0,1 0 0 0 0,-1 0 0 0 0,1 0-1 0 0,-1 0 1 0 0,1-1 0 0 0,3 1 0 0 0,22-1 2965 0 0,-12-3-3206 0 0,29-8 0 0 0,-21 4 31 0 0,42-8-43 0 0,27-7-81 0 0,-80 18-708 0 0,-1 1 0 0 0,1 1 0 0 0,0 0 0 0 0,24 0 0 0 0,1 3-7929 0 0,-27 0 623 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3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929 68 7831 0 0,'1'-1'8'0'0,"25"-15"1117"0"0,29-13 0 0 0,-46 25 26 0 0,0 0 0 0 0,0 1 0 0 0,0 0 0 0 0,0 1 0 0 0,0 0 0 0 0,1 0 0 0 0,16 0 0 0 0,-27 13-363 0 0,0-5-701 0 0,-2-1 1 0 0,1 1 0 0 0,0-1 0 0 0,-1 0-1 0 0,0 1 1 0 0,0-1 0 0 0,-1-1 0 0 0,1 1-1 0 0,-1 0 1 0 0,-4 3 0 0 0,-9 8 80 0 0,-21 16 0 0 0,11-12-133 0 0,-1-1 1 0 0,-1 0-1 0 0,-1-3 0 0 0,0 0 1 0 0,-2-2-1 0 0,1-1 1 0 0,-53 13-1 0 0,58-20-59 0 0,-1-1 0 0 0,0-1 0 0 0,0-1 0 0 0,0-1 0 0 0,0-2 1 0 0,0 0-1 0 0,0-2 0 0 0,0-1 0 0 0,-53-13 0 0 0,74 14-12 0 0,-1 0 0 0 0,1-1 0 0 0,0 1 1 0 0,0-1-1 0 0,0-1 0 0 0,0 1 0 0 0,-9-8 1 0 0,12 9-38 0 0,0-1 1 0 0,0 0 0 0 0,0 0 0 0 0,1 0 0 0 0,-1 0 0 0 0,1-1 0 0 0,0 1 0 0 0,0-1 0 0 0,0 1 0 0 0,1-1 0 0 0,-1 0 0 0 0,1 0 0 0 0,-2-6 0 0 0,3 8-128 0 0,7 15-533 0 0,21 45 632 0 0,21 65-1 0 0,-47-117 136 0 0,-1 1-1 0 0,0 0 0 0 0,0-1 1 0 0,0 1-1 0 0,-1 0 1 0 0,0-1-1 0 0,0 1 0 0 0,0 0 1 0 0,-1 0-1 0 0,0-1 1 0 0,-1 1-1 0 0,1 0 0 0 0,-1-1 1 0 0,-1 0-1 0 0,1 1 1 0 0,-5 6-1 0 0,-5 10 106 0 0,-1-1-1 0 0,-30 38 1 0 0,19-29-71 0 0,-2-1 0 0 0,-1-1 0 0 0,-58 48 0 0 0,-1-4-98 0 0,64-54-30 0 0,18-16 80 0 0,0 0 0 0 0,0 1 1 0 0,0 0-1 0 0,1 0 1 0 0,-1 0-1 0 0,1 0 0 0 0,0 0 1 0 0,-3 7-1 0 0,6-9 41 0 0,-1 0 0 0 0,0 1 0 0 0,1-1 0 0 0,-1 1 0 0 0,1-1 0 0 0,0 1 0 0 0,0-1 0 0 0,0 0 0 0 0,0 1 0 0 0,0-1 0 0 0,0 1 0 0 0,1-1 0 0 0,-1 1 0 0 0,1-1-1 0 0,0 0 1 0 0,0 1 0 0 0,0-1 0 0 0,0 0 0 0 0,2 4 0 0 0,0-1 26 0 0,0 0 1 0 0,0 0-1 0 0,1-1 0 0 0,-1 1 0 0 0,1-1 0 0 0,0 0 1 0 0,0 0-1 0 0,1 0 0 0 0,-1-1 0 0 0,1 1 0 0 0,0-1 1 0 0,0 0-1 0 0,0-1 0 0 0,0 1 0 0 0,1-1 0 0 0,-1 0 1 0 0,1 0-1 0 0,-1 0 0 0 0,1-1 0 0 0,6 1 0 0 0,10 0 53 0 0,-1-1-1 0 0,1-1 1 0 0,-1-1-1 0 0,23-4 0 0 0,-37 4-82 0 0,40-7 347 0 0,1-2 0 0 0,71-25-1 0 0,-101 29-349 0 0,18-5 12 0 0,50-24 1 0 0,-84 34-320 0 0,4-1 581 0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3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12439 0 0,'0'0'4062'0'0,"1"1"-2561"0"0,7 4-1101 0 0,1-1-1 0 0,-1 0 1 0 0,1 0 0 0 0,0-1 0 0 0,-1-1-1 0 0,1 1 1 0 0,0-1 0 0 0,1-1 0 0 0,-1 0-1 0 0,0 0 1 0 0,14-1 0 0 0,14-2 239 0 0,56-10 0 0 0,-64 8-261 0 0,250-52 485 0 0,-267 53-1319 0 0,46-11-1087 0 0,-20 5-5235 0 0,-14 3-364 0 0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3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6911 0 0,'-2'1'10539'0'0,"-15"7"-10093"0"0,-1 0 0 0 0,1 1 0 0 0,1 1 0 0 0,-1 1 0 0 0,2 0 0 0 0,0 1 0 0 0,-22 22 0 0 0,-5 9-165 0 0,-41 56 0 0 0,63-72-254 0 0,1 1 0 0 0,1 1-1 0 0,-22 50 1 0 0,37-70 30 0 0,-1 0-1 0 0,2 0 1 0 0,-1 1-1 0 0,1-1 1 0 0,1 0-1 0 0,0 1 1 0 0,0-1-1 0 0,1 1 1 0 0,0-1-1 0 0,2 11 0 0 0,-2-16-184 0 0,1 1 0 0 0,0 0 0 0 0,1-1 0 0 0,-1 1 0 0 0,1-1 0 0 0,0 1 0 0 0,0-1 0 0 0,0 0 0 0 0,1 0 0 0 0,-1 0 0 0 0,6 7 0 0 0,-5-8-380 0 0,0-1 1 0 0,0 1-1 0 0,0-1 0 0 0,0 1 1 0 0,1-1-1 0 0,-1 0 0 0 0,1 0 1 0 0,-1-1-1 0 0,7 3 0 0 0,9 2-6244 0 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3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49 11055 0 0,'-2'1'852'0'0,"-2"3"-578"0"0,-1-1-1 0 0,1 1 1 0 0,0 0-1 0 0,0 0 1 0 0,0 0-1 0 0,0 1 1 0 0,1-1-1 0 0,0 1 1 0 0,-1 0-1 0 0,2 0 1 0 0,-1 0-1 0 0,1 0 1 0 0,0 0-1 0 0,0 1 1 0 0,-2 10-1 0 0,2-8 106 0 0,0 0-1 0 0,1 0 1 0 0,0 0-1 0 0,1 1 0 0 0,0-1 1 0 0,0 0-1 0 0,1 0 1 0 0,0 1-1 0 0,0-1 0 0 0,4 12 1 0 0,0-8-74 0 0,0 0 1 0 0,0 0-1 0 0,1-1 1 0 0,0 0-1 0 0,1-1 1 0 0,1 1-1 0 0,-1-1 1 0 0,1 0-1 0 0,14 11 1 0 0,-9-9-35 0 0,1-1 0 0 0,1 0 1 0 0,0-2-1 0 0,1 1 0 0 0,30 12 1 0 0,-13-9-66 0 0,0-2 0 0 0,41 9 1 0 0,66 5-180 0 0,-101-23-847 0 0,-37-2 77 0 0,3-8-2391 0 0,-3 0 1455 0 0</inkml:trace>
  <inkml:trace contextRef="#ctx0" brushRef="#br0" timeOffset="1">700 1 10591 0 0,'0'0'819'0'0,"-2"0"-534"0"0,-7 2 448 0 0,0 1-1 0 0,0-1 0 0 0,1 2 1 0 0,-1-1-1 0 0,-14 9 0 0 0,-41 29 3141 0 0,24-14-3524 0 0,-137 81 1004 0 0,-133 84-974 0 0,299-185-369 0 0,7-5-13 0 0,1 0-1 0 0,-1 0 1 0 0,1 1 0 0 0,-1-1-1 0 0,1 1 1 0 0,-4 4 0 0 0,20-8-318 0 0,57-15-1407 0 0,-39 10 274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3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4 203 3679 0 0,'1'-2'167'0'0,"5"-27"13234"0"0,-4 30-13334 0 0,-1 1 0 0 0,0-1 0 0 0,0 0 0 0 0,1 0 0 0 0,-1 1 0 0 0,0-1 0 0 0,0 1 0 0 0,0-1 0 0 0,-1 1 0 0 0,1-1 0 0 0,0 1 0 0 0,-1-1 0 0 0,2 4 0 0 0,0 2 99 0 0,0 1 0 0 0,0 0 0 0 0,-1 0 0 0 0,0-1 1 0 0,0 1-1 0 0,-1 0 0 0 0,0 9 0 0 0,-9 59 616 0 0,3-37-424 0 0,2-1-104 0 0,-4 15 302 0 0,4 1-1 0 0,1 59 1 0 0,4-106-472 0 0,0 1 0 0 0,0-1-1 0 0,1 1 1 0 0,0-1 0 0 0,4 10 0 0 0,-5-15 594 0 0,1-2-659 0 0,-1-1 0 0 0,1 1 0 0 0,-1-1 0 0 0,1 1 0 0 0,0-1 0 0 0,-1 1 0 0 0,1-1 0 0 0,-1 0 0 0 0,1 0 0 0 0,-1 0 0 0 0,0 0 0 0 0,1 0 0 0 0,-1 0 0 0 0,0 0 0 0 0,2-2 0 0 0,16-21 123 0 0,-16 20-116 0 0,32-45 92 0 0,152-203 263 0 0,-125 177-416 0 0,86-83 1 0 0,-125 137-82 0 0,0 2 0 0 0,2 0 1 0 0,0 1-1 0 0,45-23 0 0 0,-69 40 36 0 0,-2 5-189 0 0,0 0 145 0 0,0 1 0 0 0,0-1 1 0 0,-1 0-1 0 0,0 0 0 0 0,0 0 0 0 0,0-1 0 0 0,0 1 1 0 0,-6 6-1 0 0,3-2-538 0 0,-9 13-869 0 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3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10135 0 0,'0'0'778'0'0,"0"-1"-506"0"0,2-7 6162 0 0,3 19-5402 0 0,1 4 108 0 0,6 23 1 0 0,-8-22-380 0 0,10 21 0 0 0,-2-12-269 0 0,0 0 1 0 0,22 29-1 0 0,-28-45-356 0 0,1 0 0 0 0,0 0-1 0 0,0-1 1 0 0,1 0-1 0 0,0-1 1 0 0,1 1-1 0 0,0-2 1 0 0,16 11-1 0 0,-18-14-265 0 0,0 0 0 0 0,0 0 0 0 0,0 0 0 0 0,1-1 1 0 0,-1 0-1 0 0,1-1 0 0 0,-1 0 0 0 0,15 1 0 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35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8 5527 0 0,'5'-7'10390'0'0,"-6"11"-6735"0"0,-5 3-3199 0 0,3-4-97 0 0,-20 35 525 0 0,1 0 0 0 0,-27 70-1 0 0,38-83-654 0 0,-48 117 101 0 0,-67 144 288 0 0,34-107-1247 0 0,16-33 2 0 0,55-97 475 0 0,15-24-1120 0 0,5 0-4701 0 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3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17967 0 0,'-4'7'1632'0'0,"1"-1"-1579"0"0,1 0 0 0 0,-1-1 0 0 0,2 1 0 0 0,-1 0 0 0 0,0 0 0 0 0,1 0 0 0 0,0 1 0 0 0,1-1 0 0 0,-1 0 0 0 0,1 0 0 0 0,1 0 0 0 0,0 10 0 0 0,3 10 365 0 0,10 38 0 0 0,-13-60-383 0 0,9 30 271 0 0,1 0-1 0 0,29 59 1 0 0,43 57 162 0 0,-4-8-189 0 0,-72-127-223 0 0,0 1-1 0 0,-1-1 1 0 0,-1 1-1 0 0,0 0 1 0 0,-1 1-1 0 0,4 30 1 0 0,-8-34 11 0 0,0 1 1 0 0,0-1 0 0 0,-1 0 0 0 0,-1 1 0 0 0,0-1 0 0 0,0 0-1 0 0,-2 0 1 0 0,0 0 0 0 0,-6 13 0 0 0,-2 2 124 0 0,-2-1 0 0 0,-1 0 1 0 0,-1-1-1 0 0,-2 0 1 0 0,-20 23-1 0 0,11-19-92 0 0,-2-1 0 0 0,0-1 0 0 0,-45 32 0 0 0,5-11-1285 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36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198 126 6447 0 0,'-111'4'577'0'0,"64"0"3100"0"0,24-3 472 0 0,22-1-3908 0 0,1 0 1 0 0,-1 0 0 0 0,0 0-1 0 0,0 0 1 0 0,0 0-1 0 0,0 0 1 0 0,0 1-1 0 0,0-1 1 0 0,0 0-1 0 0,0 0 1 0 0,0 1-1 0 0,0-1 1 0 0,1 0-1 0 0,-1 1 1 0 0,0-1-1 0 0,-1 2 1 0 0,2-2-81 0 0,1 0 0 0 0,-1 1 1 0 0,0-1-1 0 0,1 1 0 0 0,-1-1 0 0 0,0 1 1 0 0,1-1-1 0 0,-1 0 0 0 0,1 1 0 0 0,-1-1 0 0 0,1 0 1 0 0,-1 0-1 0 0,1 1 0 0 0,-1-1 0 0 0,1 0 1 0 0,-1 0-1 0 0,1 0 0 0 0,0 1 0 0 0,37 8 1298 0 0,-17-7-1221 0 0,-1 0 0 0 0,1-1-1 0 0,0-1 1 0 0,27-4 0 0 0,82-19 195 0 0,-80 12-642 0 0,-2-2 0 0 0,1-3-1 0 0,-2-1 1 0 0,81-42 0 0 0,-99 42-1254 0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3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1096 119 7831 0 0,'19'-15'884'0'0,"1"1"-1"0"0,1 1 0 0 0,0 1 0 0 0,38-15 0 0 0,-36 18 1060 0 0,1 1-1 0 0,41-9 0 0 0,-51 15 567 0 0,23 0 0 0 0,-46 8-1805 0 0,5-3-588 0 0,-38 22 228 0 0,-70 32 0 0 0,-49 8-279 0 0,155-63-59 0 0,-192 72-987 0 0,-240 55 1 0 0,396-120 302 0 0,-72 7 1 0 0,94-15 513 0 0,0 0 0 0 0,1-2-1 0 0,-1 0 1 0 0,1-2 0 0 0,0 0 0 0 0,-20-5 0 0 0,36 7 152 0 0,1 0 0 0 0,-1 0 0 0 0,0 0 0 0 0,1 0 0 0 0,-1-1 0 0 0,1 1-1 0 0,0-1 1 0 0,-1 1 0 0 0,1-1 0 0 0,0 0 0 0 0,-3-2 0 0 0,5 3 1 0 0,0 1 0 0 0,-1-1-1 0 0,1 1 1 0 0,0-1 0 0 0,-1 1 0 0 0,1-1 0 0 0,0 0-1 0 0,0 1 1 0 0,-1-1 0 0 0,1 1 0 0 0,0-1-1 0 0,0 0 1 0 0,0 1 0 0 0,0-1 0 0 0,0 0-1 0 0,0 1 1 0 0,0-1 0 0 0,0 1 0 0 0,0-1-1 0 0,0-1 1 0 0,1 1-9 0 0,0 0-1 0 0,-1 0 1 0 0,1 0 0 0 0,-1 0-1 0 0,1 0 1 0 0,0 0-1 0 0,0 0 1 0 0,0 0 0 0 0,0 1-1 0 0,0-1 1 0 0,0 0-1 0 0,0 0 1 0 0,0 1 0 0 0,1-2-1 0 0,4-1-14 0 0,-1 1 0 0 0,1-1 0 0 0,-1 1 0 0 0,1 0 0 0 0,0 0 0 0 0,0 1-1 0 0,0 0 1 0 0,0 0 0 0 0,0 0 0 0 0,0 1 0 0 0,12 0 0 0 0,-9 1 99 0 0,0 1 0 0 0,-1 0 0 0 0,1 0 1 0 0,-1 0-1 0 0,0 1 0 0 0,0 1 0 0 0,14 7 0 0 0,-11-5 74 0 0,0 2-1 0 0,0 0 1 0 0,0 0 0 0 0,-1 0-1 0 0,-1 2 1 0 0,1-1-1 0 0,-2 1 1 0 0,1 0-1 0 0,-1 1 1 0 0,-1 0-1 0 0,6 12 1 0 0,-8-14-80 0 0,-1 0 1 0 0,0 1-1 0 0,0-1 1 0 0,-1 1-1 0 0,-1 0 0 0 0,1 0 1 0 0,-2 0-1 0 0,1 0 1 0 0,-1 0-1 0 0,-1 0 0 0 0,0 0 1 0 0,0 0-1 0 0,-1 1 1 0 0,-1-1-1 0 0,1 0 1 0 0,-2 0-1 0 0,1-1 0 0 0,-1 1 1 0 0,-1 0-1 0 0,0-1 1 0 0,0 0-1 0 0,-1 0 0 0 0,0 0 1 0 0,0 0-1 0 0,-1-1 1 0 0,-13 15-1 0 0,-14 9 2 0 0,0-2 0 0 0,-2-2 0 0 0,-1-1 0 0 0,-47 27 0 0 0,47-31-22 0 0,-48 40 0 0 0,83-61 210 0 0,12 1-45 0 0,-1-2-92 0 0,0 0 1 0 0,0-1-1 0 0,10 0 1 0 0,14 0 135 0 0,8 3 69 0 0,1-3 0 0 0,-1-1 0 0 0,1-2 0 0 0,-1-2 0 0 0,0-2 0 0 0,48-14 0 0 0,-72 16-219 0 0,22-6 114 0 0,59-25 0 0 0,-96 34-424 0 0,0 1 0 0 0,0-1 0 0 0,0 0 0 0 0,0 0 0 0 0,0 0 0 0 0,0-1 0 0 0,0 1 0 0 0,-1 0 0 0 0,1-1 0 0 0,-1 0 0 0 0,1 0 0 0 0,-1 1 0 0 0,0-1 0 0 0,0-1 0 0 0,-1 1-1 0 0,2-3 1 0 0,1-7-1584 0 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3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11055 0 0,'1'-1'2831'0'0,"5"-2"-1544"0"0,0 0 1 0 0,-1 1-1 0 0,11-4 0 0 0,40-6 1096 0 0,-28 6-1682 0 0,42-9 403 0 0,-1-2-554 0 0,1 4 0 0 0,73-4-1 0 0,-73 11-2582 0 0,-37 1 777 0 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3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 13823 0 0,'0'0'2646'0'0,"-1"2"-1349"0"0,-1 4-735 0 0,-1 0 1 0 0,0 1-1 0 0,-1-1 0 0 0,0-1 1 0 0,0 1-1 0 0,-9 10 0 0 0,-35 32 105 0 0,27-29-209 0 0,-34 37 369 0 0,-80 104-1 0 0,123-143-769 0 0,0 0 0 0 0,1 0-1 0 0,0 2 1 0 0,1-1-1 0 0,2 1 1 0 0,-10 27-1 0 0,16-39-45 0 0,1 0-1 0 0,-1 0 1 0 0,1 0-1 0 0,1 1 1 0 0,-1-1-1 0 0,1 0 1 0 0,1 0-1 0 0,-1 1 1 0 0,3 9-1 0 0,-1-12-13 0 0,-1 1-1 0 0,1-1 1 0 0,1 0-1 0 0,-1 1 1 0 0,1-1-1 0 0,0 0 1 0 0,0-1-1 0 0,0 1 1 0 0,0-1-1 0 0,1 1 1 0 0,0-1-1 0 0,0 0 1 0 0,7 5-1 0 0,-8-7-180 0 0,1 1-1 0 0,0-1 0 0 0,0 0 0 0 0,0-1 0 0 0,0 1 0 0 0,0-1 0 0 0,0 1 0 0 0,0-1 0 0 0,1 0 0 0 0,-1-1 0 0 0,0 1 0 0 0,7-1 0 0 0,7 0-1032 0 0</inkml:trace>
  <inkml:trace contextRef="#ctx0" brushRef="#br0" timeOffset="1">445 193 16959 0 0,'-4'2'112'0'0,"0"0"1"0"0,0 0-1 0 0,0 0 0 0 0,0 1 0 0 0,1-1 0 0 0,-1 1 0 0 0,1 0 1 0 0,0 0-1 0 0,0 0 0 0 0,0 1 0 0 0,0-1 0 0 0,0 1 0 0 0,1-1 0 0 0,0 1 1 0 0,0 0-1 0 0,0 0 0 0 0,0 0 0 0 0,0 0 0 0 0,1 0 0 0 0,0 1 1 0 0,0-1-1 0 0,0 0 0 0 0,0 5 0 0 0,0-2 56 0 0,1-1 1 0 0,-1 1-1 0 0,2 0 0 0 0,-1-1 1 0 0,1 1-1 0 0,0 0 0 0 0,0-1 1 0 0,1 0-1 0 0,0 1 0 0 0,0-1 1 0 0,1 0-1 0 0,-1 0 0 0 0,1 0 1 0 0,1 0-1 0 0,3 5 0 0 0,5 4 132 0 0,0-2 0 0 0,1 1 0 0 0,0-2 0 0 0,1 0 0 0 0,1-1-1 0 0,0 0 1 0 0,31 17 0 0 0,125 47 909 0 0,-118-54-922 0 0,-5-1-63 0 0,-14-5-76 0 0,68 19 0 0 0,-100-33-328 0 0,12 2 535 0 0,-5-2-2863 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3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19551 0 0,'-2'1'895'0'0,"-15"9"-581"0"0,0 2 0 0 0,0 0 1 0 0,-26 26-1 0 0,12-10 101 0 0,-113 85 1102 0 0,79-65-1064 0 0,-99 97-1 0 0,155-136-446 0 0,4-5-20 0 0,1 1-1 0 0,-1 0 1 0 0,1 0-1 0 0,-5 9 1 0 0,8-13-202 0 0,12 6-1431 0 0,-8-6 1007 0 0,0 0 0 0 0,0-1 0 0 0,-1 1 0 0 0,1-1 0 0 0,0 1 0 0 0,0-1 0 0 0,0 0 0 0 0,0 0 0 0 0,-1 0 0 0 0,4-1 0 0 0,17-3-6084 0 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3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0,'0'0'2750'0'0,"2"2"-1892"0"0,196 219 4478 0 0,-3-1-3082 0 0,-93-107-1557 0 0,-89-99-633 0 0,-1 1 1 0 0,0 0 0 0 0,-2 0-1 0 0,1 2 1 0 0,-2-1 0 0 0,10 23-1 0 0,-16-32-61 0 0,-1-1 0 0 0,0 1 0 0 0,0 0 0 0 0,-1-1 0 0 0,0 1 0 0 0,0 0 0 0 0,-1 0 0 0 0,0 0-1 0 0,0 0 1 0 0,0 0 0 0 0,-1-1 0 0 0,0 1 0 0 0,0 0 0 0 0,-1 0 0 0 0,0-1 0 0 0,0 1 0 0 0,0-1-1 0 0,-1 1 1 0 0,0-1 0 0 0,-6 9 0 0 0,-1-2-145 0 0,0-1 0 0 0,0 0 0 0 0,-1-1 0 0 0,-1 0 0 0 0,0-1 1 0 0,0-1-1 0 0,-1 1 0 0 0,0-2 0 0 0,-1 0 0 0 0,-20 9 0 0 0,15-8-7697 0 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40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1032 62 12151 0 0,'13'-9'442'0'0,"0"0"0"0"0,1 1 0 0 0,0 1 0 0 0,0 0-1 0 0,1 1 1 0 0,0 1 0 0 0,23-5 3044 0 0,-38 21-2546 0 0,-1-8-847 0 0,0 0 0 0 0,0 0-1 0 0,-1 0 1 0 0,1 0 0 0 0,-1 0 0 0 0,1 0 0 0 0,-1-1 0 0 0,0 1-1 0 0,0 0 1 0 0,0-1 0 0 0,0 0 0 0 0,-5 4 0 0 0,-34 26 544 0 0,33-26-522 0 0,-22 13-20 0 0,0-1 1 0 0,0-2-1 0 0,-2 0 1 0 0,-37 11-1 0 0,-136 35 376 0 0,161-50-449 0 0,-200 45-209 0 0,234-55 178 0 0,-9 2-60 0 0,-1-1 1 0 0,1-1-1 0 0,-38-1 0 0 0,49-1 1 0 0,0 0-1 0 0,0-1 1 0 0,0-1-1 0 0,0 1 1 0 0,0-1-1 0 0,1-1 1 0 0,-1 1-1 0 0,1-1 1 0 0,-1-1-1 0 0,1 1 1 0 0,0-1-1 0 0,-7-6 1 0 0,13 10 49 0 0,0-1 0 0 0,0 0 0 0 0,0 1 1 0 0,0-1-1 0 0,1 0 0 0 0,-1 0 0 0 0,0 0 0 0 0,0 1 1 0 0,1-1-1 0 0,-1 0 0 0 0,1 0 0 0 0,-1 0 0 0 0,1 0 1 0 0,-1 0-1 0 0,1 0 0 0 0,0 0 0 0 0,-1 0 0 0 0,1 0 0 0 0,0-2 1 0 0,0 2-18 0 0,0 0 1 0 0,0 0-1 0 0,0 0 1 0 0,1 0-1 0 0,-1 1 1 0 0,0-1-1 0 0,1 0 1 0 0,-1 0-1 0 0,1 0 1 0 0,-1 1-1 0 0,1-1 1 0 0,-1 0-1 0 0,1 0 1 0 0,0 1-1 0 0,-1-1 1 0 0,1 1-1 0 0,0-1 1 0 0,1 0 0 0 0,2-2-99 0 0,1 0 1 0 0,0 1 0 0 0,0 0 0 0 0,1-1 0 0 0,-1 2-1 0 0,8-3 1 0 0,22-2 233 0 0,1 0 0 0 0,-1 3 0 0 0,39 0 0 0 0,-70 3-86 0 0,-1 0 0 0 0,0 0 0 0 0,0 0 0 0 0,0 1 0 0 0,0-1 0 0 0,0 1 0 0 0,0 0 0 0 0,0 0 0 0 0,0 0 0 0 0,3 1 0 0 0,-4-1-11 0 0,-1 0 0 0 0,0 0 0 0 0,0 0-1 0 0,0 0 1 0 0,0 0 0 0 0,0 0 0 0 0,0 1 0 0 0,0-1-1 0 0,-1 0 1 0 0,1 0 0 0 0,0 0 0 0 0,-1 1 0 0 0,1-1-1 0 0,-1 1 1 0 0,1-1 0 0 0,-1 0 0 0 0,1 1 0 0 0,-1-1-1 0 0,0 1 1 0 0,0-1 0 0 0,0 1 0 0 0,0-1 0 0 0,0 1-1 0 0,0 1 1 0 0,-1 11-12 0 0,-1-1-1 0 0,-1 1 1 0 0,0-1 0 0 0,-7 20-1 0 0,-25 53-12 0 0,31-79 27 0 0,-108 223 286 0 0,91-188-272 0 0,2-6-19 0 0,-1-2 0 0 0,-1 0 0 0 0,-2-1 1 0 0,-41 46-1 0 0,44-58 13 0 0,-68 80 551 0 0,83-93-445 0 0,6-7-110 0 0,-1-1-1 0 0,0 1 1 0 0,1 0 0 0 0,-1-1-1 0 0,0 1 1 0 0,1-1 0 0 0,-1 1 0 0 0,1-1-1 0 0,-1 1 1 0 0,1-1 0 0 0,-1 1-1 0 0,1-1 1 0 0,0 1 0 0 0,-1-1-1 0 0,1 0 1 0 0,0 1 0 0 0,0-1 0 0 0,-1 0-5 0 0,5 3 53 0 0,-1-2 0 0 0,0 1 1 0 0,1 0-1 0 0,-1-1 0 0 0,1 0 0 0 0,0 0 0 0 0,-1 0 0 0 0,1-1 0 0 0,5 1 0 0 0,5-2 256 0 0,22-3 0 0 0,-26 2-175 0 0,0 1 0 0 0,0 0 1 0 0,-1 1-1 0 0,19 1 0 0 0,-20 1-2 0 0,128 15 1517 0 0,-116-16-1484 0 0,0-1-1 0 0,-1-1 1 0 0,1 0-1 0 0,35-9 1 0 0,254-75 408 0 0,-296 79-703 0 0,2-1-409 0 0,-6 5-4362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4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5983 0 0,'0'0'9679'0'0,"-2"1"-9427"0"0,-27 15 239 0 0,-30 21-379 0 0,36-21-68 0 0,1 2 1 0 0,-34 37 0 0 0,48-47 113 0 0,1 1 0 0 0,0 0 0 0 0,1 0 1 0 0,0 0-1 0 0,0 1 0 0 0,1 0 0 0 0,1 0 1 0 0,-1 1-1 0 0,2-1 0 0 0,-4 12 0 0 0,7-19-57 0 0,-1 1 0 0 0,0-1 0 0 0,1 1 0 0 0,0-1-1 0 0,0 1 1 0 0,0-1 0 0 0,0 1 0 0 0,1-1 0 0 0,-1 0 0 0 0,1 1-1 0 0,0-1 1 0 0,0 1 0 0 0,2 5 0 0 0,-1-7-47 0 0,-1 0 0 0 0,0 0 0 0 0,1-1 0 0 0,-1 1 0 0 0,1 0 0 0 0,0 0 0 0 0,0-1 0 0 0,-1 0 0 0 0,1 1 0 0 0,0-1 0 0 0,0 0 0 0 0,0 0 0 0 0,1 0 0 0 0,-1 0 0 0 0,0 0 0 0 0,0 0 0 0 0,0 0 0 0 0,1-1 0 0 0,-1 1 0 0 0,0-1 0 0 0,3 0 0 0 0,4 1 58 0 0,-1-1 0 0 0,0-1 0 0 0,0 0 0 0 0,0 0 0 0 0,1 0 0 0 0,-1-1 0 0 0,0 0-1 0 0,-1 0 1 0 0,1-1 0 0 0,0 0 0 0 0,-1-1 0 0 0,11-6 0 0 0,2-3 29 0 0,-1 0-1 0 0,0-2 1 0 0,17-16-1 0 0,-28 23-130 0 0,1 0 0 0 0,-2-1 0 0 0,1 0-1 0 0,-1 0 1 0 0,-1-1 0 0 0,1 0 0 0 0,6-15-1 0 0,-12 21-46 0 0,1 1 0 0 0,-1 0-1 0 0,1-1 1 0 0,-1 0 0 0 0,-1 1-1 0 0,1-1 1 0 0,0 0 0 0 0,-1 1-1 0 0,0-1 1 0 0,1 0-1 0 0,-1 0 1 0 0,-1 1 0 0 0,1-1-1 0 0,-1 0 1 0 0,1 0 0 0 0,-1 1-1 0 0,0-1 1 0 0,-1 1 0 0 0,1-1-1 0 0,0 1 1 0 0,-1-1 0 0 0,0 1-1 0 0,0 0 1 0 0,0 0 0 0 0,0 0-1 0 0,-5-5 1 0 0,4 5-100 0 0,0 1 0 0 0,-1-1 0 0 0,1 1 0 0 0,-1 0 0 0 0,1 1 0 0 0,-1-1 0 0 0,0 0 0 0 0,0 1 0 0 0,1 0 1 0 0,-1 0-1 0 0,0 0 0 0 0,0 1 0 0 0,0-1 0 0 0,0 1 0 0 0,0 0 0 0 0,0 0 0 0 0,0 0 0 0 0,-8 2 0 0 0,4-1-171 0 0,0 1 0 0 0,0 0 0 0 0,0 0 0 0 0,0 1 0 0 0,0 0 0 0 0,0 0 0 0 0,1 1 1 0 0,-10 6-1 0 0,11-4-326 0 0,5-5-7 0 0,13 4-3182 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4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10591 0 0,'0'0'819'0'0,"2"-1"-534"0"0,15-4 1319 0 0,0-1 0 0 0,0 2 1 0 0,28-4-1 0 0,57 0 1854 0 0,-71 7-2865 0 0,0 1 0 0 0,0 1 1 0 0,57 11-1 0 0,-13 4-1134 0 0,-48-17-2204 0 0,-12-1 1111 0 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4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5527 0 0,'0'0'498'0'0,"-2"1"-406"0"0,1 1-74 0 0,-11 8 425 0 0,-11 6 8159 0 0,1 2-3848 0 0,10-6-4322 0 0,1 0 0 0 0,0 0 0 0 0,0 1 0 0 0,1 1 0 0 0,-14 25 0 0 0,13-18-320 0 0,0 0 0 0 0,2 1 0 0 0,0-1 1 0 0,-9 35-1 0 0,17-48-96 0 0,-1-1 0 0 0,1 1 0 0 0,0 0 0 0 0,0 0 1 0 0,1-1-1 0 0,0 1 0 0 0,0 0 0 0 0,1 0 0 0 0,0-1 0 0 0,1 1 1 0 0,0 0-1 0 0,0-1 0 0 0,0 1 0 0 0,1-1 0 0 0,0 0 0 0 0,0 0 1 0 0,7 10-1 0 0,-7-14-8 0 0,0 1-1 0 0,-1-1 1 0 0,2 0 0 0 0,-1 0-1 0 0,0 0 1 0 0,1 0 0 0 0,-1-1-1 0 0,1 1 1 0 0,0-1 0 0 0,0 0 0 0 0,0 0-1 0 0,6 2 1 0 0,-2-2-366 0 0,0 0 0 0 0,1 0 0 0 0,-1-1 0 0 0,0 0 0 0 0,15 0 0 0 0,-2-2-797 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4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6911 0 0,'0'0'623'0'0,"2"1"-514"0"0,3 3 607 0 0,1 0-1 0 0,-1 1 1 0 0,-1-1-1 0 0,1 1 1 0 0,0 0-1 0 0,-1 1 1 0 0,6 10 0 0 0,22 46 2696 0 0,-4-6-2217 0 0,-17-37-681 0 0,1 0-1 0 0,23 27 1 0 0,-28-39-434 0 0,0 0 0 0 0,0-1 0 0 0,1 0 1 0 0,-1 0-1 0 0,2 0 0 0 0,-1-1 0 0 0,0 0 1 0 0,13 5-1 0 0,-9-5-193 0 0,1-1 1 0 0,0 0 0 0 0,0 0-1 0 0,0-2 1 0 0,0 1 0 0 0,25 0-1 0 0,-15-4-1059 0 0</inkml:trace>
  <inkml:trace contextRef="#ctx0" brushRef="#br0" timeOffset="1">584 0 6447 0 0,'-2'2'8426'0'0,"-11"12"-6794"0"0,0 1 1 0 0,-12 19-1 0 0,-39 73-1539 0 0,46-75 314 0 0,-235 487 0 0 0,236-478-136 0 0,-17 56 1 0 0,28-73-1025 0 0,-5 37 0 0 0,7-2-4203 0 0,4-49-1387 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4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14135 0 0,'0'0'647'0'0,"1"2"-11"0"0,16 26-188 0 0,1-1 0 0 0,35 39 0 0 0,54 45 1154 0 0,-61-64-381 0 0,68 85 0 0 0,-101-114-1073 0 0,-2-1 1 0 0,0 2 0 0 0,0 0-1 0 0,-2 0 1 0 0,-1 0 0 0 0,0 1-1 0 0,-2 0 1 0 0,0 1 0 0 0,4 26-1 0 0,-8-29-67 0 0,-1 1 0 0 0,-1 0 0 0 0,-1-1-1 0 0,-1 1 1 0 0,0-1 0 0 0,-1 1-1 0 0,-1-1 1 0 0,-1 0 0 0 0,-1 0 0 0 0,0-1-1 0 0,-16 30 1 0 0,1-7 247 0 0,-3-1 0 0 0,-1-1 1 0 0,-50 57-1 0 0,-27 17 113 0 0,97-106-486 0 0,0 0 1 0 0,0-1-1 0 0,-8 6 0 0 0,12-10-179 0 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8:4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34 13591 0 0,'0'0'622'0'0,"0"1"-13"0"0,-1 0-580 0 0,0-1 1 0 0,1 1-1 0 0,-1 0 1 0 0,1 0-1 0 0,-1-1 1 0 0,1 1-1 0 0,-1 0 0 0 0,1 0 1 0 0,0 0-1 0 0,-1-1 1 0 0,1 1-1 0 0,0 0 1 0 0,0 0-1 0 0,0 0 0 0 0,0 0 1 0 0,0 0-1 0 0,0 0 1 0 0,0 0-1 0 0,0-1 0 0 0,0 1 1 0 0,0 0-1 0 0,0 0 1 0 0,1 1-1 0 0,-1 1 278 0 0,0-2-157 0 0,0 0 0 0 0,0 0 0 0 0,0 0 0 0 0,0 1 0 0 0,1-1 0 0 0,-1 0 0 0 0,0 0 0 0 0,1 0 0 0 0,-1 0 0 0 0,0 0 0 0 0,1 0-1 0 0,-1 0 1 0 0,1 0 0 0 0,0 0 0 0 0,-1 0 0 0 0,1-1 0 0 0,0 1 0 0 0,-1 0 0 0 0,1 0 0 0 0,1 1 0 0 0,0-1 12 0 0,0 0-1 0 0,1 0 1 0 0,-1 0 0 0 0,0 0-1 0 0,0 0 1 0 0,0-1-1 0 0,0 1 1 0 0,1-1 0 0 0,2 1-1 0 0,6 0 187 0 0,-1-1-1 0 0,0 0 0 0 0,16-3 1 0 0,-22 2-176 0 0,38-5 509 0 0,0-2 0 0 0,49-17-1 0 0,25-5-69 0 0,-62 17-7624 0 0,-37 9-630 0 0</inkml:trace>
  <inkml:trace contextRef="#ctx0" brushRef="#br0" timeOffset="1">36 356 14743 0 0,'0'0'1136'0'0,"2"1"-746"0"0,2 2-25 0 0,0-1 1 0 0,0 0 0 0 0,1 1 0 0 0,-1-1 0 0 0,1-1 0 0 0,0 1 0 0 0,0-1 0 0 0,-1 0-1 0 0,1 0 1 0 0,0 0 0 0 0,0 0 0 0 0,0-1 0 0 0,0 0 0 0 0,0 0 0 0 0,5-1 0 0 0,13-2 446 0 0,0-1 1 0 0,22-6 0 0 0,-19 3-563 0 0,125-31-1470 0 0,-131 33 12 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0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43 6447 0 0,'0'0'10407'0'0,"5"-7"-9270"0"0,-4 4-980 0 0,1 1 0 0 0,-1 0 0 0 0,0 0 0 0 0,1 0 0 0 0,-1 0 0 0 0,1 0 0 0 0,0 0 0 0 0,0 0 0 0 0,0 0 0 0 0,0 1 0 0 0,0-1 0 0 0,0 1 0 0 0,0-1 0 0 0,0 1 0 0 0,0 0 0 0 0,5-2 1 0 0,-5 3 174 0 0,3-4 537 0 0,-5 8 221 0 0,-5 10-560 0 0,-4 0-427 0 0,-18 22 0 0 0,7-9-40 0 0,12-18-61 0 0,4-4-4 0 0,0-1-1 0 0,1 1 1 0 0,-1 1-1 0 0,-4 9 0 0 0,7-14-51 0 0,11-9-258 0 0,57-63 161 0 0,-70 75 156 0 0,0 0 0 0 0,0 1 0 0 0,1 0 1 0 0,-1 0-1 0 0,1 0 0 0 0,-2 6 0 0 0,-7 13 68 0 0,7-15-19 0 0,1-2-133 0 0,3-5-398 0 0,13-6-9514 0 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0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61 13359 0 0,'6'-6'301'0'0,"1"0"0"0"0,0 0 1 0 0,0 0-1 0 0,0 1 0 0 0,1 0 0 0 0,15-7 0 0 0,5-3 5106 0 0,-25 26-4640 0 0,-3-7-749 0 0,0-1 0 0 0,0 0 0 0 0,-1 0 0 0 0,1 0 0 0 0,-1 1 0 0 0,1-1 0 0 0,-1 0 0 0 0,0 0 0 0 0,-1 0 0 0 0,1 0 1 0 0,0 0-1 0 0,-1 0 0 0 0,0-1 0 0 0,1 1 0 0 0,-3 2 0 0 0,-4 6-4 0 0,-1-1-1 0 0,-12 11 1 0 0,-187 168-274 0 0,1 6-540 0 0,155-148 543 0 0,32-29 54 0 0,-37 39-1 0 0,51-47 204 0 0,4 0 0 0 0,3-6 43 0 0,0-1-1 0 0,0 0 0 0 0,1 0 1 0 0,-1 0-1 0 0,1 0 0 0 0,-1 0 1 0 0,1 0-1 0 0,0-1 1 0 0,0 1-1 0 0,0 0 0 0 0,1-1 1 0 0,3 4-1 0 0,-1-1 58 0 0,1 0-1 0 0,1-1 0 0 0,-1 0 1 0 0,9 5-1 0 0,-3-4 44 0 0,-1-2 0 0 0,1 0 0 0 0,-1 0 0 0 0,1-1-1 0 0,0 0 1 0 0,17 0 0 0 0,-3-1 224 0 0,-1-2 0 0 0,1-1 0 0 0,49-9 1 0 0,71-30 547 0 0,-130 36-850 0 0,7-1-50 0 0,80-29 127 0 0,-87 29-123 0 0,0-1 1 0 0,0-1 0 0 0,-1-1-1 0 0,17-12 1 0 0,-25 15-123 0 0,0 0 0 0 0,-1 0 0 0 0,0-1 0 0 0,0 0 0 0 0,0 0 1 0 0,-1-1-1 0 0,0 1 0 0 0,-1-1 0 0 0,0 0 0 0 0,0 0 0 0 0,0-1 0 0 0,-1 1 0 0 0,0-1 0 0 0,1-9 0 0 0,-3 14 51 0 0,0 0-1 0 0,-1-1 1 0 0,1 1 0 0 0,-1-1-1 0 0,0 1 1 0 0,0 0-1 0 0,0-1 1 0 0,-1 1 0 0 0,0-1-1 0 0,1 1 1 0 0,-2 0-1 0 0,1 0 1 0 0,0-1 0 0 0,-1 1-1 0 0,0 0 1 0 0,0 0 0 0 0,0 1-1 0 0,0-1 1 0 0,-1 0-1 0 0,1 1 1 0 0,-1-1 0 0 0,0 1-1 0 0,0 0 1 0 0,0 0-1 0 0,-1 0 1 0 0,1 0 0 0 0,-1 1-1 0 0,0-1 1 0 0,1 1 0 0 0,-7-3-1 0 0,6 4 22 0 0,0 0 0 0 0,0 0 0 0 0,0 0 0 0 0,-1 1 0 0 0,1-1 0 0 0,0 1 0 0 0,0 0 0 0 0,0 0 0 0 0,-1 0 0 0 0,1 1 0 0 0,0 0-1 0 0,0 0 1 0 0,0 0 0 0 0,0 0 0 0 0,0 0 0 0 0,-6 4 0 0 0,1-1 60 0 0,-1 1 1 0 0,1 0-1 0 0,1 0 1 0 0,-1 1-1 0 0,-13 12 0 0 0,-2 6 212 0 0,-35 49-1 0 0,36-43-229 0 0,10-14 27 0 0,-21 30-11 0 0,30-41-32 0 0,1 0 1 0 0,0 0-1 0 0,0 1 1 0 0,0 0-1 0 0,1-1 1 0 0,-3 11-1 0 0,5-16-5 0 0,0 1 0 0 0,1-1-1 0 0,-1 1 1 0 0,0-1-1 0 0,0 1 1 0 0,1-1-1 0 0,-1 1 1 0 0,0-1-1 0 0,1 1 1 0 0,-1-1 0 0 0,1 1-1 0 0,-1-1 1 0 0,0 0-1 0 0,1 1 1 0 0,-1-1-1 0 0,1 0 1 0 0,-1 1-1 0 0,1-1 1 0 0,-1 0 0 0 0,1 0-1 0 0,-1 1 1 0 0,1-1-1 0 0,0 0-8 0 0,3 1-100 0 0,0 0 0 0 0,0 0 0 0 0,-1 0 1 0 0,1-1-1 0 0,0 0 0 0 0,0 0 0 0 0,0 0 1 0 0,0 0-1 0 0,0-1 0 0 0,0 1 1 0 0,0-1-1 0 0,0 0 0 0 0,4-2 0 0 0,-3 2-48 0 0,27-7-773 0 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0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42 18199 0 0,'2'-2'830'0'0,"0"1"-605"0"0,15-14 693 0 0,-10 7-797 0 0,3-3 2530 0 0,-9 7 364 0 0,-8 5-2442 0 0,0 2-563 0 0,-58 24-209 0 0,-2-3 0 0 0,-80 17-1 0 0,-161 10-970 0 0,303-51 1131 0 0,-10 2-127 0 0,-1 0-1 0 0,1 1 0 0 0,-1 1 1 0 0,1 0-1 0 0,-18 7 0 0 0,24-5 24 0 0,3 0 41 0 0,5-3 19 0 0,1-3 78 0 0,-1 1-1 0 0,1-1 0 0 0,0 1 1 0 0,0 0-1 0 0,0-1 0 0 0,0 1 1 0 0,0 0-1 0 0,0-1 0 0 0,0 1 1 0 0,0 0-1 0 0,1-1 1 0 0,-1 1-1 0 0,0 0 0 0 0,0-1 1 0 0,0 1-1 0 0,1-1 0 0 0,-1 1 1 0 0,0-1-1 0 0,1 1 0 0 0,-1 0 1 0 0,0-1-1 0 0,1 1 1 0 0,1 1-13 0 0,-1 0 24 0 0,0-1-1 0 0,0 1 0 0 0,0 0 0 0 0,0-1 0 0 0,0 1 0 0 0,0-1 1 0 0,1 1-1 0 0,-1-1 0 0 0,0 0 0 0 0,1 0 0 0 0,-1 1 0 0 0,1-1 1 0 0,0 0-1 0 0,-1 0 0 0 0,1-1 0 0 0,0 1 0 0 0,-1 0 0 0 0,1 0 0 0 0,2 0 1 0 0,2 1 30 0 0,2 0 6 0 0,0 0-1 0 0,0 0 0 0 0,11 0 0 0 0,-3 0 169 0 0,-14-1-138 0 0,-1 0-12 0 0,0-1-59 0 0,0 1-1 0 0,0-1 1 0 0,0 1-1 0 0,-1 0 1 0 0,1-1-1 0 0,0 1 1 0 0,-1 0-1 0 0,1 0 1 0 0,0 0-1 0 0,-1 0 1 0 0,1-1 0 0 0,-1 1-1 0 0,1 0 1 0 0,-1 0-1 0 0,0 0 1 0 0,1 0-1 0 0,-1 0 1 0 0,0 0-1 0 0,0 0 1 0 0,0 0-1 0 0,0 0 1 0 0,1 0-1 0 0,-2 2 1 0 0,1 1-2 0 0,0-1 6 0 0,0 1-1 0 0,0-1 1 0 0,0 1-1 0 0,-1 0 1 0 0,0-1-1 0 0,0 1 1 0 0,0-1-1 0 0,0 0 1 0 0,0 1-1 0 0,-3 4 1 0 0,-22 32 69 0 0,16-25-62 0 0,-124 181 196 0 0,129-190-201 0 0,2-1 7 0 0,1-1-1 0 0,-1 1 1 0 0,1-1-1 0 0,-3 8 1 0 0,5-10 44 0 0,3-2-39 0 0,1 0-1 0 0,0 0 1 0 0,0-1-1 0 0,0 1 1 0 0,0-1-1 0 0,-1 0 1 0 0,1 0-1 0 0,0 0 1 0 0,-1-1-1 0 0,1 1 1 0 0,-1-1-1 0 0,7-3 0 0 0,35-21-137 0 0,1 2 0 0 0,87-33 0 0 0,-120 53 105 0 0,0 1-1 0 0,1 0 1 0 0,0 0-1 0 0,-1 2 1 0 0,1 0-1 0 0,0 0 1 0 0,0 1 0 0 0,0 1-1 0 0,-1 1 1 0 0,1 0-1 0 0,26 7 1 0 0,-13-1 120 0 0,0 1 1 0 0,-1 2 0 0 0,-1 0-1 0 0,46 29 1 0 0,-65-36-77 0 0,0 0 0 0 0,0 0 0 0 0,-1 0-1 0 0,0 1 1 0 0,1 0 0 0 0,-2 0 0 0 0,9 11 0 0 0,-12-15-11 0 0,-1 1 1 0 0,0-1-1 0 0,1 1 1 0 0,-1 0-1 0 0,0-1 1 0 0,0 1-1 0 0,0-1 1 0 0,0 1-1 0 0,-1-1 1 0 0,1 1-1 0 0,0-1 1 0 0,-1 1-1 0 0,1-1 0 0 0,-1 1 1 0 0,1-1-1 0 0,-1 1 1 0 0,0-1-1 0 0,1 1 1 0 0,-1-1-1 0 0,0 0 1 0 0,0 0-1 0 0,-1 2 1 0 0,-6 5 97 0 0,0-1 0 0 0,0 0 1 0 0,-1 0-1 0 0,0-1 0 0 0,0 0 0 0 0,-16 7 1 0 0,-64 22 77 0 0,52-21-207 0 0,-224 73-198 0 0,218-76-58 0 0,28-9-291 0 0,-26 10 0 0 0,39-11 144 0 0,14-6-1958 0 0,29-17-4546 0 0,-13 8 427 0 0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0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9 15343 0 0,'-22'12'1051'0'0,"13"-8"-734"0"0,0 1-1 0 0,1 1 1 0 0,-1 0-1 0 0,-10 9 2201 0 0,19-13-2291 0 0,0 0 0 0 0,0 0 1 0 0,0 0-1 0 0,0-1 1 0 0,0 1-1 0 0,1 0 0 0 0,-1 0 1 0 0,1 0-1 0 0,-1-1 1 0 0,2 4-1 0 0,-1-3-116 0 0,1 1-1 0 0,0-1 1 0 0,-1 0-1 0 0,1 0 1 0 0,0-1-1 0 0,0 1 1 0 0,0 0-1 0 0,0-1 1 0 0,0 1-1 0 0,0-1 1 0 0,1 1-1 0 0,-1-1 1 0 0,0 0 0 0 0,1 0-1 0 0,-1 0 1 0 0,1 0-1 0 0,-1-1 1 0 0,5 2-1 0 0,5 0 185 0 0,1-1 0 0 0,17 1 0 0 0,2-2 9 0 0,0-2 1 0 0,0-1-1 0 0,37-8 1 0 0,94-30 292 0 0,-99 23-501 0 0,-47 13-230 0 0,0 0 0 0 0,17-10 1 0 0,-8 2-7916 0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1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52 3679 0 0,'0'0'167'0'0,"1"-1"-7"0"0,-1-1-157 0 0,1 1 0 0 0,0 0 0 0 0,0 0 0 0 0,0 0 0 0 0,0 0 0 0 0,0 0 0 0 0,0 0 0 0 0,0 0-1 0 0,0 1 1 0 0,0-1 0 0 0,0 0 0 0 0,2 0 0 0 0,3-3 371 0 0,-2 0 1822 0 0,0 1 1 0 0,1 0-1 0 0,-1 0 1 0 0,1 0-1 0 0,9-5 0 0 0,1 2-1602 0 0,-14 5-522 0 0,0 1 1 0 0,-1 0-1 0 0,1-1 1 0 0,0 1-1 0 0,0 0 1 0 0,0-1-1 0 0,0 1 1 0 0,0 0-1 0 0,0 0 0 0 0,0 0 1 0 0,0 0-1 0 0,0 0 1 0 0,0 0-1 0 0,0 0 1 0 0,0 0-1 0 0,0 0 1 0 0,0 0-1 0 0,-1 0 1 0 0,1 1-1 0 0,0-1 1 0 0,0 0-1 0 0,0 1 0 0 0,0-1 1 0 0,0 0-1 0 0,0 1 1 0 0,-1 0-1 0 0,1-1 1 0 0,0 1-1 0 0,0-1 1 0 0,-1 1-1 0 0,1 0 1 0 0,0-1-1 0 0,-1 1 0 0 0,1 0 1 0 0,-1 0-1 0 0,1 0 1 0 0,-1-1-1 0 0,1 1 1 0 0,-1 0-1 0 0,0 0 1 0 0,1 0-1 0 0,-1 2 1 0 0,1 1-22 0 0,0 0 1 0 0,0 0 0 0 0,-1 0-1 0 0,0 0 1 0 0,0 1 0 0 0,0-1-1 0 0,-1 7 1 0 0,-6 17 125 0 0,-1-1-1 0 0,-1 0 1 0 0,-2 0-1 0 0,-20 37 1 0 0,11-23-49 0 0,-60 121 23 0 0,-29 63-65 0 0,37-46 74 0 0,69-173-236 0 0,3-4-25 0 0,-1 0 0 0 0,0 0-1 0 0,0 0 1 0 0,1 0 0 0 0,-1 0 0 0 0,1 0 0 0 0,-1 0-1 0 0,1 1 1 0 0,0-1 0 0 0,0 3 0 0 0,13-7-9190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4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1 533 6447 0 0,'0'0'586'0'0,"1"1"-172"0"0,1 0 12 0 0,0 0 1 0 0,-1-1-1 0 0,1 1 0 0 0,0-1 0 0 0,0 1 0 0 0,-1-1 0 0 0,1 0 0 0 0,0 1 0 0 0,0-1 0 0 0,-1 0 0 0 0,1 0 0 0 0,0 0 0 0 0,0 0 1 0 0,0-1-1 0 0,-1 1 0 0 0,1 0 0 0 0,0-1 0 0 0,0 1 0 0 0,-1-1 0 0 0,4-1 0 0 0,-3 0-191 0 0,0 1 0 0 0,0-1 0 0 0,0 1 0 0 0,0-1 0 0 0,0 0 0 0 0,0 0 0 0 0,0 0 0 0 0,0 0 0 0 0,-1 0 0 0 0,1-1-1 0 0,-1 1 1 0 0,0 0 0 0 0,1-1 0 0 0,0-3 0 0 0,24-76 2246 0 0,5-14-826 0 0,-25 84-1550 0 0,-1-1-1 0 0,2 1 1 0 0,0 1 0 0 0,0-1 0 0 0,14-15 0 0 0,-1 5-104 0 0,0 2-1 0 0,2 1 0 0 0,0 0 0 0 0,1 1 1 0 0,1 2-1 0 0,45-24 0 0 0,-40 26-159 0 0,2 1 1 0 0,0 1-1 0 0,0 2 0 0 0,1 1 1 0 0,55-8-1 0 0,-69 14-209 0 0,-1 2 0 0 0,24 0 0 0 0,-33 1-272 0 0,-1 1 1 0 0,0 0-1 0 0,9 3 0 0 0,-12-3-266 0 0,0 1-1 0 0,0-1 1 0 0,-1 1-1 0 0,1 0 1 0 0,0 0-1 0 0,5 4 1 0 0,3 5-5037 0 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1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 9671 0 0,'0'-1'748'0'0,"4"-15"13733"0"0,-5 18-14443 0 0,-6 16 15 0 0,6-15-53 0 0,-1 18 0 0 0,2-10-99 0 0,0-9-413 0 0,0 0-178 0 0,1 0 249 0 0,1 2 18 0 0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1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34 14599 0 0,'1'-1'664'0'0,"5"-16"370"0"0,-6 16-449 0 0,-9 1 998 0 0,7 0-1473 0 0,-1 0 0 0 0,1 1 1 0 0,-1-1-1 0 0,1 1 1 0 0,0 0-1 0 0,-1 0 1 0 0,1 0-1 0 0,0 0 1 0 0,-1 0-1 0 0,1 0 0 0 0,0 1 1 0 0,0-1-1 0 0,0 1 1 0 0,-2 2-1 0 0,-26 30 96 0 0,23-26-152 0 0,-13 17-38 0 0,2 1 0 0 0,0 0 1 0 0,2 1-1 0 0,1 1 0 0 0,1 1 1 0 0,2 0-1 0 0,-17 58 0 0 0,28-80 50 0 0,0 1 1 0 0,0-1-1 0 0,0 1 0 0 0,1-1 0 0 0,0 1 0 0 0,1 0 1 0 0,0-1-1 0 0,0 1 0 0 0,3 8 0 0 0,-4-13-28 0 0,1-1 0 0 0,0 1 0 0 0,1 0 0 0 0,-1-1 0 0 0,0 1-1 0 0,1-1 1 0 0,-1 1 0 0 0,1-1 0 0 0,0 0 0 0 0,0 0 0 0 0,0 1 0 0 0,2 0-1 0 0,-2-1-21 0 0,0-1 0 0 0,-1 0 0 0 0,1 0 0 0 0,0 0 0 0 0,0-1 0 0 0,0 1 0 0 0,0 0-1 0 0,0-1 1 0 0,0 1 0 0 0,0-1 0 0 0,0 0 0 0 0,1 0 0 0 0,-1 0 0 0 0,0 0 0 0 0,0 0 0 0 0,0 0-1 0 0,0 0 1 0 0,3-1 0 0 0,8-3 96 0 0,-1 0 0 0 0,0 0 0 0 0,0-1 0 0 0,0-1 0 0 0,-1 0 0 0 0,0-1-1 0 0,0 0 1 0 0,0 0 0 0 0,-1-1 0 0 0,0-1 0 0 0,-1 0 0 0 0,0 0 0 0 0,0 0 0 0 0,-1-1 0 0 0,11-18-1 0 0,-11 16-159 0 0,-1 0 0 0 0,0 0 0 0 0,-1-1-1 0 0,0 0 1 0 0,-1 0 0 0 0,-1-1 0 0 0,0 1 0 0 0,-1-1-1 0 0,0 0 1 0 0,-1 0 0 0 0,-1 0 0 0 0,0 0-1 0 0,-1 0 1 0 0,-2-17 0 0 0,0 21-112 0 0,0 1 0 0 0,0 0 0 0 0,-1 0 0 0 0,0 0 1 0 0,-1 0-1 0 0,-5-9 0 0 0,7 13-62 0 0,-1 0 1 0 0,0 1-1 0 0,0-1 0 0 0,-1 1 1 0 0,0 0-1 0 0,1 0 0 0 0,-1 0 1 0 0,0 0-1 0 0,-1 0 0 0 0,1 1 1 0 0,-7-4-1 0 0,9 6-220 0 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1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59 8287 0 0,'3'-2'30'0'0,"12"-8"188"0"0,1 2 1 0 0,0 0 0 0 0,24-9-1 0 0,-28 13 335 0 0,-7 2 264 0 0,0 0 0 0 0,1 1 0 0 0,-1 0 0 0 0,1 0 0 0 0,-1 0 0 0 0,1 0 0 0 0,5 1 1 0 0,-2-1 667 0 0,-1 1 2507 0 0,-8 1-3945 0 0,0-1 0 0 0,0 0 0 0 0,0 0 0 0 0,0 1 1 0 0,0-1-1 0 0,0 0 0 0 0,0 0 0 0 0,0 0 0 0 0,0 1 0 0 0,0-1 0 0 0,0 0 1 0 0,0 0-1 0 0,0 0 0 0 0,0 1 0 0 0,0-1 0 0 0,0 0 0 0 0,0 0 0 0 0,0 0 1 0 0,-1 1-1 0 0,1-1 0 0 0,0 0 0 0 0,0 0 0 0 0,0 0 0 0 0,0 1 1 0 0,0-1-1 0 0,-1 0 0 0 0,1 0 0 0 0,0 0 0 0 0,0 0 0 0 0,0 0 0 0 0,0 0 1 0 0,-1 1-1 0 0,1-1 0 0 0,0 0 0 0 0,0 0 0 0 0,-10 8 62 0 0,1-1-1 0 0,-1 0 1 0 0,-1-1-1 0 0,1 0 0 0 0,-20 8 1 0 0,-7 4-56 0 0,-2 5-53 0 0,19-11-30 0 0,0 0 0 0 0,-22 7-1 0 0,11-6 19 0 0,0-1-204 0 0,-47 14-1 0 0,69-24 128 0 0,0 0 1 0 0,-1-1-1 0 0,0 1 0 0 0,1-2 0 0 0,-1 1 0 0 0,0-2 1 0 0,1 1-1 0 0,-1-1 0 0 0,-15-4 0 0 0,20 4-15 0 0,0-1-1 0 0,1 1 1 0 0,-1-1-1 0 0,1 0 1 0 0,-1-1-1 0 0,1 1 1 0 0,0-1-1 0 0,0 0 1 0 0,0 0-1 0 0,0 0 1 0 0,1 0 0 0 0,-1-1-1 0 0,1 1 1 0 0,0-1-1 0 0,0 0 1 0 0,-3-5-1 0 0,5 8-111 0 0,0 2-424 0 0,0 0 633 0 0,0 1 1 0 0,0-1-1 0 0,0 0 0 0 0,0 0 0 0 0,0 1 1 0 0,-1-1-1 0 0,1 0 0 0 0,-2 1 1 0 0,-2 1 2 0 0,-11 11 21 0 0,10-10 7 0 0,0 1 0 0 0,1 1 0 0 0,-1-1-1 0 0,1 1 1 0 0,0 0 0 0 0,0 0 0 0 0,1 0-1 0 0,0 1 1 0 0,-4 7 0 0 0,5-8-3 0 0,1 0 1 0 0,-1 0-1 0 0,1 0 1 0 0,0 0-1 0 0,1 1 1 0 0,0-1-1 0 0,0 1 0 0 0,0-1 1 0 0,1 1-1 0 0,-1 0 1 0 0,2 9-1 0 0,-1-15-21 0 0,0 0 0 0 0,0 0 0 0 0,0 1 0 0 0,0-1 0 0 0,0 0 0 0 0,0 0 0 0 0,1 0 1 0 0,-1 0-1 0 0,0 0 0 0 0,1 0 0 0 0,-1 0 0 0 0,0 0 0 0 0,1 0 0 0 0,-1 0 0 0 0,1 0 0 0 0,0 0 0 0 0,-1 0 0 0 0,1 0 0 0 0,0 0 0 0 0,-1 0 0 0 0,3 1 0 0 0,-1 0 11 0 0,0 0 14 0 0,0-1-1 0 0,0 1 1 0 0,1-1-1 0 0,-1 1 1 0 0,1-1-1 0 0,-1 0 0 0 0,1 0 1 0 0,-1 0-1 0 0,1 0 1 0 0,0-1-1 0 0,2 1 1 0 0,-2 0 21 0 0,10 1 50 0 0,0 0-1 0 0,0-1 0 0 0,0-1 1 0 0,0 0-1 0 0,0-1 1 0 0,23-4-1 0 0,-23 2-89 0 0,1 1 1 0 0,-1 1-1 0 0,0 0 0 0 0,0 1 1 0 0,1 1-1 0 0,23 3 0 0 0,-21 0 47 0 0,-1 1 0 0 0,0 0 0 0 0,20 10 0 0 0,-29-12 11 0 0,0 0 0 0 0,0 1 1 0 0,0 0-1 0 0,-1 1 1 0 0,1-1-1 0 0,-1 1 0 0 0,0 0 1 0 0,0 0-1 0 0,-1 1 1 0 0,5 5-1 0 0,0 4 189 0 0,0 0-1 0 0,9 23 1 0 0,-16-33-194 0 0,0 1 0 0 0,0-1 0 0 0,0 1 1 0 0,-1 0-1 0 0,0-1 0 0 0,0 1 0 0 0,0 0 1 0 0,-1 0-1 0 0,0 0 0 0 0,-1 9 0 0 0,0-13-38 0 0,1-1-1 0 0,-1 1 0 0 0,1-1 0 0 0,-1 1 0 0 0,0-1 0 0 0,0 1 0 0 0,0-1 0 0 0,0 0 0 0 0,0 0 0 0 0,0 1 0 0 0,0-1 0 0 0,0 0 0 0 0,-1 0 0 0 0,1 0 0 0 0,0 0 0 0 0,-1-1 1 0 0,1 1-1 0 0,-1 0 0 0 0,-2 1 0 0 0,-29 7 161 0 0,-9 0-77 0 0,-218 50-352 0 0,244-55 98 0 0,1-1 0 0 0,-22 2 0 0 0,0-1-1020 0 0,36-3 289 0 0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1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4 8751 0 0,'9'-4'7714'0'0,"-29"14"-3749"0"0,-9 13-3472 0 0,26-21-215 0 0,-78 69 55 0 0,2 4 1 0 0,4 3-1 0 0,-75 103 1 0 0,123-144-295 0 0,1 2-1 0 0,-22 46 1 0 0,36-61-13 0 0,2-1 0 0 0,1 1 0 0 0,1 0 0 0 0,1 1 0 0 0,-6 35 0 0 0,12-53 15 0 0,0 0 0 0 0,1 0 0 0 0,0 0-1 0 0,0 0 1 0 0,1 0 0 0 0,-1 0 0 0 0,2 0 0 0 0,-1 0-1 0 0,1 0 1 0 0,0 0 0 0 0,5 12 0 0 0,-5-16-11 0 0,0 1 0 0 0,1 0 0 0 0,-1-1 0 0 0,1 1 0 0 0,0-1 0 0 0,0 0 0 0 0,0 0 0 0 0,0 0 0 0 0,1 0 0 0 0,-1-1 0 0 0,1 1 0 0 0,-1-1 0 0 0,1 0 0 0 0,0 0 0 0 0,0 0 0 0 0,0 0 0 0 0,0-1 0 0 0,0 0 0 0 0,0 0 0 0 0,7 1 0 0 0,5 0-50 0 0,0 0 0 0 0,0-1 0 0 0,32-3 0 0 0,-6-4-3981 0 0,-28 2-3302 0 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1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12439 0 0,'0'0'9792'0'0,"0"2"-9136"0"0,-31 123 1832 0 0,19-83-5608 0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15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381 267 7367 0 0,'10'-5'18263'0'0,"-10"0"-16977"0"0,0-1-4420 0 0,3-33 3239 0 0,3-46-103 0 0,-6 73-68 0 0,-1-1 1 0 0,0 1 0 0 0,-1 0-1 0 0,-5-23 1 0 0,6 32 35 0 0,0 1 0 0 0,0-1-1 0 0,0 0 1 0 0,0 0 0 0 0,-1 1 0 0 0,1-1 0 0 0,-1 1 0 0 0,1-1 0 0 0,-1 1 0 0 0,0 0 0 0 0,0 0-1 0 0,-2-3 1 0 0,2 4 24 0 0,0 0 0 0 0,1 0 1 0 0,-1 0-1 0 0,0 1 0 0 0,0-1 0 0 0,0 0 0 0 0,0 1 0 0 0,0-1 0 0 0,0 1 0 0 0,0 0 0 0 0,0-1 0 0 0,0 1 0 0 0,0 0 0 0 0,0 0 1 0 0,0 0-1 0 0,0 1 0 0 0,0-1 0 0 0,-2 1 0 0 0,-9 2-35 0 0,0 1-1 0 0,0 1 1 0 0,1 0 0 0 0,-1 0 0 0 0,1 2 0 0 0,-14 8 0 0 0,-66 53-34 0 0,84-62 104 0 0,-4 6-29 0 0,0 0 0 0 0,1 1 0 0 0,0 0 0 0 0,1 0 0 0 0,0 1 0 0 0,1 0 0 0 0,-10 23 0 0 0,12-22-17 0 0,-11 33-1 0 0,16-43 36 0 0,1 0 0 0 0,-1 1 0 0 0,1-1 0 0 0,1 1 0 0 0,-1-1 0 0 0,1 1 0 0 0,0-1 0 0 0,0 1 0 0 0,0-1 0 0 0,2 7 0 0 0,-1-10 19 0 0,0 0 0 0 0,0 0-1 0 0,0 0 1 0 0,1 0 0 0 0,-1 0-1 0 0,0 0 1 0 0,1 0 0 0 0,0 0 0 0 0,-1-1-1 0 0,1 1 1 0 0,0 0 0 0 0,0-1 0 0 0,0 0-1 0 0,0 1 1 0 0,0-1 0 0 0,0 0-1 0 0,1 0 1 0 0,-1 0 0 0 0,0 0 0 0 0,0-1-1 0 0,1 1 1 0 0,-1 0 0 0 0,0-1-1 0 0,4 0 1 0 0,3 2 98 0 0,0-2 0 0 0,0 1-1 0 0,0-1 1 0 0,-1-1 0 0 0,13-1 0 0 0,-14 0-117 0 0,0 1 1 0 0,-1-1 0 0 0,1 0-1 0 0,-1 0 1 0 0,0-1-1 0 0,1 0 1 0 0,-1 0 0 0 0,-1-1-1 0 0,1 0 1 0 0,0 0-1 0 0,-1 0 1 0 0,0 0 0 0 0,0-1-1 0 0,0 0 1 0 0,0 0-1 0 0,-1 0 1 0 0,0-1 0 0 0,0 1-1 0 0,0-1 1 0 0,-1 0 0 0 0,5-11-1 0 0,-3 4-16 0 0,-3 8-4 0 0,0 1 0 0 0,0-1 0 0 0,0 0 0 0 0,1 0-1 0 0,5-6 1 0 0,-7 10-56 0 0,0 1-39 0 0,0 0 91 0 0,0 0 0 0 0,0 1 0 0 0,0-1 0 0 0,0 0 0 0 0,0 1 0 0 0,0-1 0 0 0,0 1 0 0 0,0-1 0 0 0,0 1 0 0 0,0 0 0 0 0,0-1 0 0 0,0 1 0 0 0,0 0 0 0 0,-1 0 0 0 0,1-1 0 0 0,0 1 0 0 0,-1 0 0 0 0,1 0 0 0 0,0 0 0 0 0,-1 0 0 0 0,1 0 0 0 0,-1 0 0 0 0,0 0 0 0 0,1 1 0 0 0,1 2-12 0 0,-1-1 0 0 0,0 1 0 0 0,0 0 0 0 0,0 0 0 0 0,0 6 0 0 0,-1 2 30 0 0,0-1 1 0 0,-1 1-1 0 0,0 0 1 0 0,-1-1-1 0 0,-1 1 0 0 0,0-1 1 0 0,-6 16-1 0 0,-40 77 146 0 0,28-62-124 0 0,-89 188 107 0 0,90-192-156 0 0,19-36-135 0 0,4-4-2395 0 0,-2 1 2072 0 0,0 1 0 0 0,-1-1 0 0 0,1 0 1 0 0,0 0-1 0 0,0 0 0 0 0,0 0 0 0 0,0-1 0 0 0,2-2-1420 0 0,14-13-5281 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15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11519 0 0,'0'0'887'0'0,"2"0"-583"0"0,77 5 5799 0 0,-42-2-4674 0 0,-29-3-1193 0 0,0 0 1 0 0,0 1 0 0 0,-1 0-1 0 0,1 0 1 0 0,0 1 0 0 0,-1 0-1 0 0,8 3 1 0 0,-13-4-162 0 0,0 1-1 0 0,-1-1 1 0 0,1 1 0 0 0,0-1-1 0 0,0 1 1 0 0,-1 0 0 0 0,1 0-1 0 0,-1 0 1 0 0,0 0 0 0 0,1 0-1 0 0,-1 0 1 0 0,0 0 0 0 0,0 0-1 0 0,1 3 1 0 0,-2-3 161 0 0,-6 7 280 0 0,2-5-377 0 0,-1 1-1 0 0,0-1 0 0 0,0 0 1 0 0,-1 0-1 0 0,1-1 0 0 0,-12 6 1 0 0,-39 13 331 0 0,44-18-424 0 0,-177 46-18 0 0,180-48-53 0 0,-22 4-193 0 0,-48 5 0 0 0,69-10 114 0 0,0-1-1 0 0,0 0 1 0 0,0-1 0 0 0,0 0-1 0 0,0 0 1 0 0,0-1-1 0 0,0 0 1 0 0,-17-7-1 0 0,25 8 60 0 0,-1 0 0 0 0,1 0 0 0 0,-1-1-1 0 0,1 1 1 0 0,0-1 0 0 0,0 1 0 0 0,0-1-1 0 0,0 0 1 0 0,0 0 0 0 0,0 0 0 0 0,0 0 0 0 0,0 0-1 0 0,1 0 1 0 0,-1 0 0 0 0,-1-4 0 0 0,3 4 4 0 0,-1 1 0 0 0,1-1 1 0 0,0 0-1 0 0,-1 1 0 0 0,1-1 0 0 0,0 0 0 0 0,0 1 1 0 0,0-1-1 0 0,0 0 0 0 0,1 1 0 0 0,-1-1 1 0 0,0 1-1 0 0,1-1 0 0 0,-1 0 0 0 0,1 1 1 0 0,-1-1-1 0 0,1 1 0 0 0,0-1 0 0 0,-1 1 1 0 0,1-1-1 0 0,0 1 0 0 0,0 0 0 0 0,0-1 0 0 0,0 1 1 0 0,1 0-1 0 0,0-1 0 0 0,1-1-13 0 0,0 1 1 0 0,-1-1-1 0 0,1 1 0 0 0,0 0 0 0 0,1 0 0 0 0,-1 0 0 0 0,0 0 1 0 0,1 1-1 0 0,-1-1 0 0 0,5-1 0 0 0,3 2-19 0 0,-2 3 58 0 0,-1 3 5 0 0,-7-3 12 0 0,1 1 0 0 0,-1-1 0 0 0,0 0 0 0 0,-1 0 0 0 0,1 1 0 0 0,0-1 0 0 0,-1 0 0 0 0,1 1 0 0 0,-1-1 0 0 0,0 1 0 0 0,0-1 0 0 0,0 0 0 0 0,0 1 0 0 0,0-1 0 0 0,0 1 0 0 0,-1-1 0 0 0,1 0 0 0 0,-1 1 1 0 0,0 2-1 0 0,-3 7 116 0 0,-1-1-1 0 0,-8 16 1 0 0,11-23-90 0 0,-23 60 417 0 0,-1 1-238 0 0,20-54-167 0 0,2 0 0 0 0,-1 0 0 0 0,2 1 0 0 0,-1 0 0 0 0,-2 19 0 0 0,6-27-33 0 0,-1-3-5 0 0,1-1-1 0 0,0 0 0 0 0,0 1 1 0 0,0-1-1 0 0,-1 1 0 0 0,1 0 0 0 0,0-1 1 0 0,0 1-1 0 0,0-1 0 0 0,0 1 1 0 0,0-1-1 0 0,0 1 0 0 0,0-1 1 0 0,0 1-1 0 0,0-1 0 0 0,0 1 0 0 0,0-1 1 0 0,0 1-1 0 0,0-1 0 0 0,1 1 1 0 0,-1-1-1 0 0,1 2 0 0 0,4 8 37 0 0,-4-9-30 0 0,0 0 0 0 0,0 0 0 0 0,0 0 0 0 0,0 0 0 0 0,1-1 0 0 0,-1 1 0 0 0,0 0 0 0 0,0-1 0 0 0,1 1 0 0 0,-1-1-1 0 0,0 1 1 0 0,0-1 0 0 0,1 0 0 0 0,2 1 0 0 0,-2-1 1 0 0,5 2 17 0 0,0-1 1 0 0,1-1-1 0 0,-1 1 1 0 0,0-1-1 0 0,1 0 1 0 0,12-2-1 0 0,43-13 33 0 0,-51 11-57 0 0,0 0-1 0 0,1 1 0 0 0,-1 1 1 0 0,1 0-1 0 0,0 1 1 0 0,-1 0-1 0 0,16 1 1 0 0,-18 2 65 0 0,0 0 1 0 0,0 0-1 0 0,-1 1 1 0 0,1 0-1 0 0,0 1 1 0 0,-1 0-1 0 0,0 0 0 0 0,0 1 1 0 0,9 7-1 0 0,-12-9 15 0 0,-1 2-1 0 0,0-1 0 0 0,0 1 0 0 0,0-1 0 0 0,0 1 0 0 0,-1 1 0 0 0,0-1 1 0 0,0 1-1 0 0,0-1 0 0 0,-1 1 0 0 0,0 0 0 0 0,0 0 0 0 0,0 1 1 0 0,2 10-1 0 0,-4-13-62 0 0,0 1-1 0 0,0-1 1 0 0,-1 0 0 0 0,0 0 0 0 0,0 0 0 0 0,0 0-1 0 0,0 1 1 0 0,0-1 0 0 0,-1 0 0 0 0,0 0 0 0 0,0 0-1 0 0,0 0 1 0 0,0 0 0 0 0,-1 0 0 0 0,0 0 0 0 0,-2 4-1 0 0,1-4 2 0 0,0 0 0 0 0,0 0 0 0 0,0 0 0 0 0,-1 0 0 0 0,0-1-1 0 0,0 1 1 0 0,0-1 0 0 0,0 0 0 0 0,0 0 0 0 0,-1 0-1 0 0,1-1 1 0 0,-9 4 0 0 0,-33 9-78 0 0,0-1 0 0 0,0-2 0 0 0,-81 9 0 0 0,30-13-187 0 0,81-8 179 0 0,1 0 0 0 0,-1-2-1 0 0,0 0 1 0 0,-16-4 0 0 0,28 5 30 0 0,-19-7-713 0 0,22 8 621 0 0,0-1 0 0 0,1 1 0 0 0,-1-1 0 0 0,1 1 0 0 0,-1 0-1 0 0,1-1 1 0 0,-1 1 0 0 0,1-1 0 0 0,-1 0 0 0 0,1 1 0 0 0,-1-1 0 0 0,1 1 0 0 0,0-1 0 0 0,-1 0 0 0 0,1 1 0 0 0,0-1-1 0 0,0 0 1 0 0,-1 1 0 0 0,1-1 0 0 0,0 0 0 0 0,0 1 0 0 0,0-1 0 0 0,0 0 0 0 0,0 1 0 0 0,0-1 0 0 0,0 0 0 0 0,0 0-1 0 0,0 1 1 0 0,0-1 0 0 0,1-1 0 0 0,5-12-7356 0 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1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8751 0 0,'0'2'674'0'0,"9"61"740"0"0,-4-16 62 0 0,2-1 0 0 0,2 1-1 0 0,17 48 1 0 0,-8-49-636 0 0,2-2 1 0 0,2 0 0 0 0,32 48-1 0 0,98 110 3463 0 0,-138-186-3872 0 0,-1 0-1 0 0,-1 1 0 0 0,-1 0 1 0 0,16 33-1 0 0,-24-45-354 0 0,-1 1 0 0 0,0 0 0 0 0,0 0 0 0 0,0 0 0 0 0,-1 0 0 0 0,0 0 0 0 0,0 0 0 0 0,0 0 0 0 0,-1 0 0 0 0,0 0 0 0 0,0 0 0 0 0,-1 0 0 0 0,0 0 0 0 0,0 0 0 0 0,0 0 0 0 0,-1 0 0 0 0,1 0 0 0 0,-2 0 0 0 0,1 0 0 0 0,-4 6 0 0 0,-5 5-16 0 0,-1 1 0 0 0,-1-2 0 0 0,-1 0 0 0 0,0-1 0 0 0,-22 19 0 0 0,-89 62 381 0 0,50-41-334 0 0,-17 21-1195 0 0,77-62 312 0 0,1 1 0 0 0,1 0-1 0 0,-22 31 1 0 0,28-33-5461 0 0,3-2-1797 0 0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1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32 2759 0 0,'-1'1'126'0'0,"-6"1"126"0"0,0 0 0 0 0,0 0-1 0 0,0-1 1 0 0,0 1 0 0 0,-10-1 0 0 0,-7-3 17225 0 0,26 2-17186 0 0,15 2-154 0 0,1-1-1 0 0,-1 0 1 0 0,29-4-1 0 0,54-13 758 0 0,-59 8-552 0 0,48-3-1 0 0,-43 8-763 0 0,-23 1-398 0 0,0 0 1 0 0,37 4 0 0 0,-39 1-725 0 0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1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2303 0 0,'3'0'11196'0'0,"37"-8"-5596"0"0,24-10-3930 0 0,-18 5-760 0 0,188-53 2090 0 0,-218 61-2895 0 0,0 2 0 0 0,0-1-1 0 0,21 0 1 0 0,-30 4-313 0 0,0-1 0 0 0,-1 2 0 0 0,1-1 0 0 0,0 1 0 0 0,-1 0 0 0 0,1 0 0 0 0,0 1 0 0 0,-1 0 0 0 0,0 0 0 0 0,10 5 0 0 0,1 3-939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4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8287 0 0,'-1'1'3888'0'0,"-2"6"-3254"0"0,1-1 0 0 0,-1 1 0 0 0,1-1-1 0 0,1 1 1 0 0,0 0 0 0 0,0 0-1 0 0,-1 7 1 0 0,-2 19 447 0 0,1-19-760 0 0,1 1 0 0 0,1-1 1 0 0,0 1-1 0 0,2 16 0 0 0,9 59 511 0 0,-2-18-682 0 0,7 34 375 0 0,-15-104 8 0 0,2-1-449 0 0,-1-1-1 0 0,1 1 0 0 0,0-1 0 0 0,-1 1 0 0 0,1-1 0 0 0,0 0 0 0 0,0 0 0 0 0,0 0 0 0 0,-1 0 0 0 0,3 0 0 0 0,0-1-9 0 0,0 0 0 0 0,0 0 0 0 0,0-1 0 0 0,0 0 0 0 0,0 1 0 0 0,-1-1 0 0 0,1 0 0 0 0,-1-1 0 0 0,0 1 0 0 0,1-1 0 0 0,3-3 0 0 0,5-7 121 0 0,15-19 0 0 0,-9 10-64 0 0,50-72-145 0 0,-9 11-511 0 0,-53 76 357 0 0,-5 6-21 0 0,-1 3-435 0 0,-2 47 595 0 0,0-31 18 0 0,2-1 0 0 0,2 29 1 0 0,-2-40 9 0 0,2 1 0 0 0,-1-1 0 0 0,1 1 0 0 0,0-1 0 0 0,0 0 0 0 0,1 0 0 0 0,0 0 0 0 0,0 0 0 0 0,0 0 0 0 0,7 9 0 0 0,-1-5 170 0 0,0 1 1 0 0,0-2-1 0 0,1 1 0 0 0,0-1 1 0 0,17 12-1 0 0,-23-19-87 0 0,0 1-1 0 0,1-1 1 0 0,-1 0 0 0 0,0 0-1 0 0,1-1 1 0 0,-1 1-1 0 0,1-1 1 0 0,7 1 0 0 0,-9-2-57 0 0,0 0 1 0 0,0 0-1 0 0,0 0 1 0 0,0 0 0 0 0,0-1-1 0 0,-1 1 1 0 0,1-1-1 0 0,0 0 1 0 0,0 1 0 0 0,-1-2-1 0 0,1 1 1 0 0,-1 0-1 0 0,1 0 1 0 0,-1-1 0 0 0,4-2-1 0 0,-3 2 49 0 0,-1-1 0 0 0,0 1-1 0 0,0 0 1 0 0,0-1 0 0 0,0 0 0 0 0,-1 1 0 0 0,1-1-1 0 0,-1 0 1 0 0,2-4 0 0 0,10-31 232 0 0,-9 24-214 0 0,67-180 324 0 0,-65 181-462 0 0,0 0 0 0 0,1 0-1 0 0,1 1 1 0 0,-1 0 0 0 0,15-15 0 0 0,-16 19-310 0 0,0 1 0 0 0,1 1-1 0 0,0-1 1 0 0,1 1 0 0 0,-1 0 0 0 0,1 1 0 0 0,1 0 0 0 0,14-7-1 0 0,6-4-5458 0 0,-19 11 3809 0 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3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59 5983 0 0,'0'0'542'0'0,"-18"-3"14732"0"0,29 4-14666 0 0,-3-1-393 0 0,1 0 0 0 0,0-1 0 0 0,-1 0 0 0 0,15-4 1 0 0,13-2 220 0 0,39-5 278 0 0,-50 6-338 0 0,49-3 1 0 0,122 7-60 0 0,-178 1-470 0 0,1 0-1 0 0,22-6 1 0 0,-17 2-96 0 0,-22 5-546 0 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3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11055 0 0,'0'0'852'0'0,"1"-1"-332"0"0,2 0 189 0 0,0-1 0 0 0,0 1 0 0 0,0 0 0 0 0,0-1 0 0 0,0 2 0 0 0,0-1 0 0 0,0 0 0 0 0,5 0 0 0 0,-6 1-447 0 0,-1 0 0 0 0,1 0 0 0 0,0 0-1 0 0,-1 0 1 0 0,1 0 0 0 0,0 0 0 0 0,-1 1 0 0 0,1-1 0 0 0,-1 1 0 0 0,1-1 0 0 0,0 1-1 0 0,-1 0 1 0 0,1-1 0 0 0,-1 1 0 0 0,0 0 0 0 0,1 0 0 0 0,1 2 0 0 0,-2-2 366 0 0,0 1-355 0 0,0 1-229 0 0,0 1-1 0 0,0-1 1 0 0,-1 1-1 0 0,1 0 1 0 0,-1-1 0 0 0,0 1-1 0 0,0 0 1 0 0,0-1-1 0 0,-1 1 1 0 0,1-1-1 0 0,-1 1 1 0 0,0 0 0 0 0,0-1-1 0 0,-2 6 1 0 0,-2 2-7 0 0,-1 0 1 0 0,-14 21-1 0 0,5-11 5 0 0,11-11-1015 0 0,2-5-1140 0 0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3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290 115 7367 0 0,'0'0'568'0'0,"-2"0"-373"0"0,-118 41 14122 0 0,131-50-13678 0 0,19-11-351 0 0,2 1 0 0 0,0 2 1 0 0,51-21-1 0 0,-49 24-169 0 0,30-12 228 0 0,-55 23-271 0 0,0 0-1 0 0,0 1 0 0 0,0 0 0 0 0,1 1 0 0 0,11-1 0 0 0,-19 2-61 0 0,1 1-1 0 0,-1-1 0 0 0,0 0 0 0 0,0 1 0 0 0,0-1 0 0 0,0 1 0 0 0,0-1 0 0 0,0 1 0 0 0,4 2 0 0 0,2 4 40 0 0,-7-5-52 0 0,0 0 0 0 0,0 0 0 0 0,-1 0 0 0 0,1 0 0 0 0,-1 0-1 0 0,1 1 1 0 0,-1-1 0 0 0,0 0 0 0 0,0 0 0 0 0,0 0 0 0 0,0 1-1 0 0,-1-1 1 0 0,1 0 0 0 0,0 0 0 0 0,-2 3 0 0 0,1 1-2 0 0,-1 0 1 0 0,-1 0-1 0 0,1-1 1 0 0,-5 9-1 0 0,-1-3-37 0 0,0-1 0 0 0,0 0 0 0 0,-1 0 0 0 0,0-1 0 0 0,-1 0 0 0 0,0-1 0 0 0,0 0 0 0 0,-1-1 0 0 0,-20 12 0 0 0,-6-1-196 0 0,-68 24 0 0 0,-37 14-1048 0 0,120-47 1060 0 0,-1-1-109 0 0,21-7 191 0 0,14-3-829 0 0,54-8 731 0 0,44-5 528 0 0,-88 14-1 0 0,0 0 0 0 0,1 1 0 0 0,22 4 0 0 0,40 11 862 0 0,-76-13-1023 0 0,0 1-1 0 0,-1 0 1 0 0,0 0 0 0 0,1 1-1 0 0,-1 0 1 0 0,-1 1 0 0 0,12 7-1 0 0,-18-11-44 0 0,-1 5-48 0 0,0 0 1 0 0,-1 0 0 0 0,1 0-1 0 0,-2-1 1 0 0,1 1-1 0 0,0 0 1 0 0,-1 0-1 0 0,0-1 1 0 0,0 1 0 0 0,-1-1-1 0 0,0 0 1 0 0,0 0-1 0 0,0 0 1 0 0,0 0 0 0 0,-5 5-1 0 0,-2 1-19 0 0,0-1 1 0 0,0 0-1 0 0,-1-1 0 0 0,0 0 0 0 0,0 0 0 0 0,-1-2 1 0 0,0 1-1 0 0,-1-1 0 0 0,0-1 0 0 0,0 0 0 0 0,-14 3 1 0 0,-21 6-22 0 0,-87 13 0 0 0,107-23-32 0 0,10-1-25 0 0,-5 0-33 0 0,-24 2 0 0 0,40-6 15 0 0,1 0-1 0 0,-1 0 0 0 0,0 0 1 0 0,0-1-1 0 0,0 0 1 0 0,1-1-1 0 0,-1 1 0 0 0,-6-4 1 0 0,12 5 52 0 0,1 0 1 0 0,0 0-1 0 0,-1 0 0 0 0,1 0 1 0 0,0-1-1 0 0,-1 1 1 0 0,1 0-1 0 0,0-1 0 0 0,0 1 1 0 0,-1 0-1 0 0,1 0 0 0 0,0-1 1 0 0,0 1-1 0 0,-1 0 1 0 0,1-1-1 0 0,0 1 0 0 0,0-1 1 0 0,0 1-1 0 0,0 0 1 0 0,0-1-1 0 0,-1 1 0 0 0,1 0 1 0 0,0-1-1 0 0,0 1 1 0 0,0-1-1 0 0,0 1 0 0 0,0 0 1 0 0,0-1-1 0 0,0 1 0 0 0,0-1 1 0 0,0 1-1 0 0,1 0 1 0 0,-1-1-1 0 0,0 0 0 0 0,6-11-1586 0 0,4 0-192 0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3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9215 0 0,'0'0'831'0'0,"-1"0"-686"0"0,-3 0 589 0 0,1 0 0 0 0,-1 0 0 0 0,1 0 0 0 0,-1 1 0 0 0,1 0 0 0 0,-1 0 0 0 0,1 0 0 0 0,0 0 0 0 0,0 0 0 0 0,-1 1 0 0 0,1-1 0 0 0,0 1 0 0 0,-3 3 0 0 0,0-1-202 0 0,1 1 1 0 0,0 0-1 0 0,0 1 1 0 0,0-1-1 0 0,-6 11 1 0 0,-19 34 99 0 0,-33 75 0 0 0,54-106-607 0 0,4-8-21 0 0,1-1 6 0 0,-1 0 0 0 0,0-1 0 0 0,0 0 0 0 0,-1 0 0 0 0,-9 12 0 0 0,9-17 1 0 0,-3 6 47 0 0,7-7-58 0 0,-1 0 1 0 0,1 0 0 0 0,-1-1 0 0 0,1 1-1 0 0,-1-1 1 0 0,0 0 0 0 0,-6 4 0 0 0,8-5 65 0 0,2 0-27 0 0,1 0-1 0 0,0 0 0 0 0,0 0 0 0 0,-1 0 0 0 0,1-1 0 0 0,0 1 0 0 0,0-1 0 0 0,-1 1 0 0 0,1-1 0 0 0,3 0 0 0 0,24 0 125 0 0,-1-1 1 0 0,46-7-1 0 0,-10 0-21 0 0,37-7-1386 0 0,-17 1-129 0 0,-78 13 514 0 0,-1 0 1 0 0,1-1 0 0 0,0 1-1 0 0,9-5 1 0 0,-4 1-929 0 0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3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14191 0 0,'0'0'3132'0'0,"-1"2"-2262"0"0,-33 72 2596 0 0,-19 37-1734 0 0,-75 128 215 0 0,22 11-1022 0 0,105-248-930 0 0,-3 9-78 0 0,0 1 1 0 0,0 0 0 0 0,2 0-1 0 0,-4 22 1 0 0,6-32-261 0 0,10 3-1482 0 0,-8-5 1563 0 0,0 1 1 0 0,-1-1-1 0 0,1 0 1 0 0,0 0-1 0 0,0 0 1 0 0,0 0 0 0 0,0 0-1 0 0,-1 0 1 0 0,1 0-1 0 0,0-1 1 0 0,0 1-1 0 0,3-2 1 0 0,12-5-4841 0 0,3-3-1468 0 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3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44 12815 0 0,'-26'15'1020'0'0,"-12"8"282"0"0,38-23-1155 0 0,-1 0 1 0 0,1 0-1 0 0,0 0 1 0 0,-1 0-1 0 0,1 1 1 0 0,0-1-1 0 0,0 0 1 0 0,-1 0-1 0 0,1 0 1 0 0,0 1-1 0 0,0-1 0 0 0,0 0 1 0 0,-1 0-1 0 0,1 1 1 0 0,0-1-1 0 0,0 0 1 0 0,0 1-1 0 0,0-1 1 0 0,0 0-1 0 0,-1 1 1 0 0,1-1-1 0 0,0 0 1 0 0,0 0-1 0 0,0 1 1 0 0,0-1-1 0 0,0 0 1 0 0,0 1-1 0 0,0-1 1 0 0,0 0-1 0 0,0 1 1 0 0,0-1-1 0 0,0 0 1 0 0,1 1-1 0 0,-1-1 1 0 0,0 0-1 0 0,0 1 1 0 0,0-1-1 0 0,0 1 1 0 0,1-1 0 0 0,0 1 1 0 0,0 0 0 0 0,0 0 0 0 0,0 0-1 0 0,1 0 1 0 0,-1-1 0 0 0,0 1-1 0 0,0-1 1 0 0,0 1 0 0 0,2 0-1 0 0,3 1 29 0 0,0 0 0 0 0,0-1-1 0 0,11 1 1 0 0,9-1 279 0 0,0-3 0 0 0,-1 0 1 0 0,41-8-1 0 0,73-28 437 0 0,-83 22-632 0 0,75-13 0 0 0,-105 25-232 0 0,-16 1-23 0 0,1 2-1 0 0,-1-1 1 0 0,1 1 0 0 0,0 1 0 0 0,13 1 0 0 0,-14 3-6 0 0,-9-3-3 0 0,0 0 0 0 0,0 0 1 0 0,0 0-1 0 0,-1 1 0 0 0,1-1 0 0 0,0 0 0 0 0,-1 1 0 0 0,1-1 1 0 0,-1 0-1 0 0,1 1 0 0 0,-1-1 0 0 0,0 1 0 0 0,1-1 0 0 0,-1 1 0 0 0,0-1 1 0 0,0 1-1 0 0,0-1 0 0 0,0 0 0 0 0,0 1 0 0 0,0-1 0 0 0,-1 1 1 0 0,1-1-1 0 0,0 1 0 0 0,-1-1 0 0 0,-1 3 0 0 0,-1 5-35 0 0,-1-1 1 0 0,-10 17-1 0 0,7-15 20 0 0,-115 168 6 0 0,72-110 13 0 0,31-41-5 0 0,-6 6-16 0 0,1 2 0 0 0,-26 51 0 0 0,49-83-13 0 0,0 0 0 0 0,0 0 0 0 0,0 0-1 0 0,0 0 1 0 0,0 0 0 0 0,1 0 0 0 0,-1 7 0 0 0,1-10 15 0 0,0 1 1 0 0,0 0-1 0 0,0-1 1 0 0,0 1-1 0 0,0 0 1 0 0,0 0-1 0 0,0-1 1 0 0,0 1 0 0 0,1 0-1 0 0,-1-1 1 0 0,0 1-1 0 0,0 0 1 0 0,1-1-1 0 0,-1 1 1 0 0,1-1-1 0 0,-1 1 1 0 0,0 0-1 0 0,1-1 1 0 0,-1 1-1 0 0,1-1 1 0 0,-1 1-1 0 0,1-1 1 0 0,0 0-1 0 0,-1 1 1 0 0,1-1 0 0 0,-1 1-1 0 0,1-1 1 0 0,0 0-1 0 0,-1 0 1 0 0,1 1-1 0 0,0-1 1 0 0,-1 0-1 0 0,1 0 1 0 0,0 0-1 0 0,0 0 1 0 0,-1 0-1 0 0,1 0 1 0 0,1 0-1 0 0,15-2-1276 0 0,5-4-377 0 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3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85 8287 0 0,'1'-1'382'0'0,"39"-48"610"0"0,-9 17 13450 0 0,-25 30-12659 0 0,-7 5-1778 0 0,0 1 1 0 0,0-1 0 0 0,-1 0-1 0 0,0 0 1 0 0,0 1 0 0 0,0-1 0 0 0,0-1-1 0 0,0 1 1 0 0,0 0 0 0 0,-1 0-1 0 0,1-1 1 0 0,-1 1 0 0 0,0-1-1 0 0,0 0 1 0 0,-6 4 0 0 0,-7 4-90 0 0,-30 12 1 0 0,44-21 71 0 0,-59 25-259 0 0,-2-2 0 0 0,0-4 1 0 0,-71 14-1 0 0,48-18-123 0 0,-163 8 0 0 0,185-24-54 0 0,63 0 336 0 0,2-1-208 0 0,2-2 305 0 0,0 0 0 0 0,0 0 0 0 0,0 1 0 0 0,0-1 0 0 0,0 1 0 0 0,1 0 0 0 0,-1 0 0 0 0,1 0 0 0 0,-1 0 0 0 0,6-1 0 0 0,43-11-178 0 0,-24 8 151 0 0,-14 2 42 0 0,-4 0 0 0 0,1 1 0 0 0,0 1 0 0 0,0 0 0 0 0,0 0 0 0 0,21 0 0 0 0,-32 2 1 0 0,0 0 0 0 0,1 0-1 0 0,-1 0 1 0 0,0 0 0 0 0,1 0 0 0 0,-1 0-1 0 0,0 0 1 0 0,1 0 0 0 0,-1 0 0 0 0,0 0-1 0 0,1 0 1 0 0,-1 0 0 0 0,0 0 0 0 0,1 0-1 0 0,-1 0 1 0 0,0 0 0 0 0,1 1 0 0 0,-1-1-1 0 0,0 0 1 0 0,1 0 0 0 0,-1 0 0 0 0,0 0-1 0 0,0 1 1 0 0,1-1 0 0 0,-1 0 0 0 0,0 0 0 0 0,0 0-1 0 0,1 1 1 0 0,-1-1 0 0 0,0 0 0 0 0,0 1-1 0 0,0-1 1 0 0,0 0 0 0 0,1 0 0 0 0,-1 1-1 0 0,0-1 1 0 0,0 0 0 0 0,0 1 0 0 0,0-1-1 0 0,0 0 1 0 0,0 1 0 0 0,-8 13 56 0 0,6-11-50 0 0,-6 6 28 0 0,-1 1-1 0 0,0-2 1 0 0,0 1-1 0 0,-19 12 1 0 0,-14 14 28 0 0,25-19-50 0 0,1 0-1 0 0,0 1 1 0 0,2 1 0 0 0,0 1-1 0 0,-22 40 1 0 0,34-57-13 0 0,1 1 0 0 0,0 0 0 0 0,0 0 0 0 0,0-1 0 0 0,1 1 0 0 0,-1 4 0 0 0,1 9-3 0 0,3-12 7 0 0,-1-2 11 0 0,1 1 13 0 0,-1 0-1 0 0,1 0 1 0 0,0 0 0 0 0,0 0-1 0 0,1 0 1 0 0,-1-1 0 0 0,0 1-1 0 0,1-1 1 0 0,0 0-1 0 0,0 0 1 0 0,-1-1 0 0 0,1 1-1 0 0,0-1 1 0 0,0 1 0 0 0,8 0-1 0 0,0 0 11 0 0,1 0 1 0 0,0-1-1 0 0,24 0 0 0 0,26-6 14 0 0,-25 2-179 0 0,45 1 0 0 0,-72 3 111 0 0,1 0 0 0 0,-1 0 1 0 0,0 1-1 0 0,0 1 1 0 0,0 0-1 0 0,0 0 0 0 0,-1 1 1 0 0,16 8-1 0 0,15 13 662 0 0,50 39 0 0 0,-88-61-538 0 0,0-1 0 0 0,0 0 0 0 0,-1 1-1 0 0,1-1 1 0 0,-1 1 0 0 0,1 0 0 0 0,-1-1 0 0 0,0 1-1 0 0,0 0 1 0 0,-1 1 0 0 0,1-1 0 0 0,-1 0 0 0 0,3 7-1 0 0,-5-9-75 0 0,1 1 0 0 0,0-1-1 0 0,-1 1 1 0 0,0-1-1 0 0,1 0 1 0 0,-1 1 0 0 0,0-1-1 0 0,0 0 1 0 0,1 1 0 0 0,-1-1-1 0 0,0 0 1 0 0,0 0-1 0 0,-2 2 1 0 0,2-2 7 0 0,-11 11 106 0 0,-1-1 0 0 0,0 0 1 0 0,0-1-1 0 0,-29 17 0 0 0,-64 26-70 0 0,90-45-72 0 0,3-3-85 0 0,1 0 1 0 0,-1-1 0 0 0,-1-1-1 0 0,1 0 1 0 0,-24 2 0 0 0,7-3-305 0 0,-46-3 1 0 0,59 0 83 0 0,-27-6 0 0 0,40 6 205 0 0,-1 0 0 0 0,1 0 1 0 0,0 0-1 0 0,-1-1 1 0 0,1 0-1 0 0,0 0 0 0 0,0 0 1 0 0,0 0-1 0 0,1-1 0 0 0,-1 1 1 0 0,-5-6-1 0 0,3-3-995 0 0,3-2-284 0 0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3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472 232 5695 0 0,'0'0'634'0'0,"-16"10"-160"0"0,16-9-711 0 0,2-3 148 0 0,9-6 236 0 0,15-14 596 0 0,-18 12-373 0 0,0 0-1 0 0,-1-1 1 0 0,0 0-1 0 0,-1 0 1 0 0,0 0-1 0 0,-1-1 0 0 0,0 0 1 0 0,-1 0-1 0 0,0 0 1 0 0,-1-1-1 0 0,0 1 0 0 0,-1-1 1 0 0,1-15-1 0 0,-1 14 79 0 0,0 3 999 0 0,-1 4 2758 0 0,-4 8-3559 0 0,3-1-596 0 0,-1 0 0 0 0,0 0 0 0 0,0 0 0 0 0,1 0 0 0 0,-1 0 0 0 0,0 0 0 0 0,1 1 0 0 0,-1-1 0 0 0,0 0 0 0 0,1 0 0 0 0,-1 1 0 0 0,1-1 0 0 0,-1 1 0 0 0,0-1 0 0 0,1 0 0 0 0,-1 1 0 0 0,1-1 0 0 0,-1 1 0 0 0,1-1 0 0 0,-1 1 0 0 0,1 0 0 0 0,-1 0 0 0 0,0 4 102 0 0,0 0-1 0 0,0 0 1 0 0,1 0 0 0 0,0 0-1 0 0,0 0 1 0 0,0 0 0 0 0,1 8-1 0 0,11 38 586 0 0,-3-15-423 0 0,-3-1-235 0 0,-1 0 0 0 0,-1 0 0 0 0,-2 0 0 0 0,-1 0 0 0 0,-7 52 1 0 0,3-62-69 0 0,-2 0 0 0 0,-1-1 0 0 0,-1 0 1 0 0,-1 0-1 0 0,0-1 0 0 0,-2 0 1 0 0,-1 0-1 0 0,-21 32 0 0 0,-142 182-47 0 0,131-187-366 0 0,-3-1-1 0 0,-72 59 0 0 0,107-99 255 0 0,0-1 0 0 0,0-1 0 0 0,-1 1 0 0 0,0-2 0 0 0,-14 6 0 0 0,21-13-33 0 0,3 0 166 0 0,0-1 0 0 0,0 0 0 0 0,0 0 1 0 0,0 0-1 0 0,1 0 0 0 0,-1 0 0 0 0,0 0 0 0 0,1-1 0 0 0,0 1 1 0 0,-1 0-1 0 0,1-1 0 0 0,0 1 0 0 0,0-1 0 0 0,1 1 0 0 0,-2-5 1 0 0,1 2 10 0 0,1 0 1 0 0,0 0 0 0 0,0-1 0 0 0,0 1-1 0 0,1 0 1 0 0,-1 0 0 0 0,1 0 0 0 0,2-5-1 0 0,1-1-126 0 0,0-1-1 0 0,1 0 0 0 0,0 1 1 0 0,1 0-1 0 0,1 0 0 0 0,10-14 1 0 0,-10 16-308 0 0,1 0 1 0 0,0 1 0 0 0,0 0-1 0 0,17-13 1 0 0,5 5-5108 0 0,-16 10 343 0 0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3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82 488 3223 0 0,'-2'2'240'0'0,"-27"23"2951"0"0,18-11 4399 0 0,4-6-6316 0 0,4-5-708 0 0,-1 0 0 0 0,1 0 0 0 0,-1-1 0 0 0,1 1 0 0 0,-7 2 0 0 0,8-4-57 0 0,-1 1 619 0 0,2-4 179 0 0,4-6-691 0 0,36-57-186 0 0,-18 28-414 0 0,40-52-1 0 0,-14 32-20 0 0,73-69-1 0 0,-95 103-13 0 0,1 1 0 0 0,1 2 1 0 0,1 0-1 0 0,1 2 0 0 0,40-19 0 0 0,-54 30 47 0 0,0 2 1 0 0,0-1-1 0 0,1 2 0 0 0,0 0 1 0 0,0 1-1 0 0,1 1 0 0 0,-1 0 0 0 0,0 1 1 0 0,1 1-1 0 0,-1 0 0 0 0,18 4 1 0 0,-25-3 11 0 0,0 1 1 0 0,0 0 0 0 0,0 1 0 0 0,-1 0 0 0 0,1 1-1 0 0,-1 0 1 0 0,0 0 0 0 0,0 0 0 0 0,10 8 0 0 0,-13-7-2 0 0,1 0 1 0 0,-1 0 0 0 0,1 1 0 0 0,-1 0 0 0 0,-1 0 0 0 0,1 0-1 0 0,-1 0 1 0 0,0 1 0 0 0,-1-1 0 0 0,0 1 0 0 0,0 0 0 0 0,3 10-1 0 0,-3-3-19 0 0,0-1-1 0 0,-1 0 0 0 0,-1 1 1 0 0,0 0-1 0 0,-1-1 0 0 0,0 1 1 0 0,-3 15-1 0 0,-2 5-11 0 0,-16 55 0 0 0,18-75-3 0 0,-2 0 1 0 0,1-1-1 0 0,-2 1 0 0 0,0-1 1 0 0,0-1-1 0 0,-1 1 0 0 0,-1-1 1 0 0,0 0-1 0 0,-1-1 0 0 0,0 0 1 0 0,-17 16-1 0 0,-16 9-5 0 0,-1-3 0 0 0,-57 35 0 0 0,-103 40 0 0 0,45-42 0 0 0,51-24 0 0 0,88-35-233 0 0,14-8-461 0 0,12-5-143 0 0,0 1-1468 0 0,0 1 0 0 0,14-6-1 0 0,2 1-4438 0 0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3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38 1839 0 0,'-31'-38'17212'0'0,"32"40"-16624"0"0,11 19 793 0 0,16 22-1 0 0,3 2-348 0 0,32 51 300 0 0,-2-5-909 0 0,-50-72-427 0 0,62 106-919 0 0,-71-122 612 0 0,0 0 0 0 0,0 1-1 0 0,0-1 1 0 0,0 0 0 0 0,0 0-1 0 0,1 0 1 0 0,-1-1 0 0 0,6 5-1 0 0,-7-6 52 0 0,0 0 0 0 0,1-1 0 0 0,-1 1 0 0 0,1 0-1 0 0,-1-1 1 0 0,0 1 0 0 0,1-1 0 0 0,-1 0-1 0 0,1 1 1 0 0,-1-1 0 0 0,1 0 0 0 0,-1 0 0 0 0,1 0-1 0 0,-1 0 1 0 0,1 0 0 0 0,-1 0 0 0 0,1-1-1 0 0,-1 1 1 0 0,1 0 0 0 0,-1-1 0 0 0,1 1 0 0 0,-1-1-1 0 0,1 0 1 0 0,-1 1 0 0 0,2-2 0 0 0,13-10-1522 0 0,-3-2-2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5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382 150 4607 0 0,'0'0'354'0'0,"1"2"-233"0"0,5 2-144 0 0,16 8 8338 0 0,-13-8-1770 0 0,-4-12-6375 0 0,3-10-119 0 0,-1 0 0 0 0,0 0 0 0 0,-2-1 0 0 0,5-24 0 0 0,-6 25-76 0 0,-3 14-24 0 0,0 1 0 0 0,-1-1-1 0 0,1 0 1 0 0,-1 1 0 0 0,0-6-1 0 0,-1 7-58 0 0,0 2-50 0 0,-2-1 112 0 0,0 1 0 0 0,-1 0 0 0 0,1 1 0 0 0,0-1 0 0 0,0 0 0 0 0,0 1 0 0 0,0 0 0 0 0,0 0 0 0 0,0 0 0 0 0,0 0 0 0 0,0 0 0 0 0,0 0 0 0 0,-4 3 0 0 0,-7 5-95 0 0,-17 13 0 0 0,16-11 37 0 0,-97 79-123 0 0,24-18 126 0 0,53-46 101 0 0,15-12 0 0 0,0 1 0 0 0,2 0 0 0 0,-1 2 0 0 0,-24 29 0 0 0,42-46 1 0 0,1 0 0 0 0,0 1 0 0 0,-1-1 0 0 0,1 0 0 0 0,0 0 0 0 0,-1 1 0 0 0,1-1 0 0 0,0 0 0 0 0,0 1 0 0 0,-1-1 0 0 0,1 1 0 0 0,0-1 0 0 0,0 0 0 0 0,0 1 0 0 0,0-1 0 0 0,0 1 0 0 0,0-1 0 0 0,-1 0 0 0 0,1 1 0 0 0,0-1 0 0 0,0 1 0 0 0,0-1 0 0 0,0 1 0 0 0,0-1-1 0 0,0 0 1 0 0,1 1 0 0 0,-1-1 0 0 0,0 1 0 0 0,0-1 0 0 0,0 1 0 0 0,0-1 0 0 0,0 0 0 0 0,1 1 0 0 0,-1 0 0 0 0,1-1 6 0 0,0 1-1 0 0,0-1 0 0 0,0 0 1 0 0,0 1-1 0 0,0-1 0 0 0,0 0 1 0 0,1 1-1 0 0,-1-1 1 0 0,0 0-1 0 0,0 0 0 0 0,0 0 1 0 0,2 0-1 0 0,38-6 192 0 0,-40 5-195 0 0,30-7 180 0 0,-1-1 0 0 0,33-15 0 0 0,58-32 430 0 0,-105 48-523 0 0,167-88 940 0 0,-183 98-917 0 0,-7 7-95 0 0,-9 9-29 0 0,-78 54 84 0 0,66-51-82 0 0,20-15 87 0 0,1 1 0 0 0,0 0 1 0 0,0 1-1 0 0,-8 11 0 0 0,15-19-70 0 0,-1 1 0 0 0,1-1 0 0 0,0 1 0 0 0,-1-1 0 0 0,1 1-1 0 0,0-1 1 0 0,0 1 0 0 0,-1-1 0 0 0,1 1 0 0 0,0-1 0 0 0,0 1 0 0 0,0 0 0 0 0,0-1 0 0 0,0 1 0 0 0,0-1 0 0 0,0 1 0 0 0,0 0 0 0 0,0-1 0 0 0,0 1 0 0 0,0-1 0 0 0,0 1 0 0 0,1 0 0 0 0,-1 1-202 0 0,1 0 1 0 0,0 0-1 0 0,0 0 1 0 0,0 0-1 0 0,0 0 1 0 0,0-1-1 0 0,0 1 1 0 0,0 0-1 0 0,0-1 1 0 0,1 1-1 0 0,-1 0 1 0 0,1-1-1 0 0,-1 0 1 0 0,1 1-1 0 0,-1-1 1 0 0,1 0-1 0 0,0 0 1 0 0,2 1-1 0 0,1 1-327 0 0,5 3-983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4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30 3679 0 0,'-1'-1'8'0'0,"-10"-16"360"0"0,3 6-22 0 0,7 11-192 0 0,1 0 0 0 0,0 0 0 0 0,-1-1-1 0 0,1 1 1 0 0,0 0 0 0 0,-1 0 0 0 0,1 0 0 0 0,0 0 0 0 0,-1 0 0 0 0,1 0 0 0 0,0 0 0 0 0,-1 0 0 0 0,1 0 0 0 0,0 0 0 0 0,-1 0 0 0 0,1 0-1 0 0,0 0 1 0 0,-1 1 0 0 0,1-1 0 0 0,0 0 0 0 0,-1 0 0 0 0,1 0 0 0 0,0 0 0 0 0,0 0 0 0 0,-1 1 0 0 0,1-1 0 0 0,0 0 0 0 0,-1 1-1 0 0,-7 5 2386 0 0,6-2-2138 0 0,0 0 0 0 0,0 0 0 0 0,0 0 0 0 0,0 0 0 0 0,1 0 0 0 0,-1 1 0 0 0,1-1 0 0 0,0 0 0 0 0,-1 8 0 0 0,0 42-152 0 0,2-53-181 0 0,0 43 210 0 0,3 1-1 0 0,1-1 1 0 0,2-1 0 0 0,13 45 0 0 0,-11-60 12 0 0,1 1 0 0 0,2-1 1 0 0,1-1-1 0 0,1 0 0 0 0,1-1 1 0 0,34 47-1 0 0,-24-43 225 0 0,-11-14 190 0 0,0 0-1 0 0,12 21 1 0 0,-22-32-572 0 0,-1 0 0 0 0,1 0-1 0 0,-1 0 1 0 0,0 0 0 0 0,0 0-1 0 0,-1 0 1 0 0,0 1 0 0 0,0-1-1 0 0,0 0 1 0 0,0 1 0 0 0,-1-1-1 0 0,0 1 1 0 0,0 6 0 0 0,-3 1-90 0 0,0 0 0 0 0,-1 0 0 0 0,0 0 0 0 0,0-1 0 0 0,-2 1 0 0 0,0-1 0 0 0,0 0 0 0 0,-1 0 0 0 0,0-1 0 0 0,-11 13 0 0 0,-11 9 172 0 0,-59 52-1 0 0,57-56-187 0 0,8-8-187 0 0,1-2-607 0 0,1 2-1 0 0,1 0 1 0 0,-27 36 0 0 0,41-47-892 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3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77 11951 0 0,'2'-16'383'0'0,"1"4"-23"0"0,-2 0 1 0 0,2-25 8179 0 0,-10 47-7802 0 0,4-7-600 0 0,-12 18 81 0 0,-1-1-1 0 0,-1-1 1 0 0,-38 32-1 0 0,-67 43-81 0 0,117-91-124 0 0,-241 158-285 0 0,220-147 229 0 0,-113 66-242 0 0,134-76 83 0 0,7-2 64 0 0,12-3-6 0 0,23-6-37 0 0,116-40-2064 0 0,-129 40-2661 0 0,-2-2-1582 0 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3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17447 0 0,'0'0'1580'0'0,"1"1"-1213"0"0,58 103 3297 0 0,-11-21-2951 0 0,-40-69-665 0 0,-5-9 36 0 0,0 0-1 0 0,-1 0 1 0 0,4 10-1 0 0,-5-13-50 0 0,0 0 0 0 0,-1 0 0 0 0,0 0 0 0 0,1 0 0 0 0,-1 1 0 0 0,0-1 0 0 0,0 0 0 0 0,0 0 0 0 0,-1 0 0 0 0,1 0 0 0 0,0 1 0 0 0,-1-1 0 0 0,-1 4 0 0 0,-3 5 46 0 0,-1 0 0 0 0,0 0 0 0 0,0 0 0 0 0,-1-1 0 0 0,-17 19 1 0 0,7-10-690 0 0,-38 30 0 0 0,54-48-326 0 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3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14743 0 0,'0'0'1335'0'0,"0"2"-988"0"0,-1 6-37 0 0,0-1 0 0 0,1 1 1 0 0,0 0-1 0 0,0 0 0 0 0,0 0 1 0 0,1 0-1 0 0,1-1 0 0 0,-1 1 1 0 0,1 0-1 0 0,1-1 0 0 0,-1 1 1 0 0,1-1-1 0 0,1 0 0 0 0,-1 0 1 0 0,1 0-1 0 0,0-1 0 0 0,11 13 1 0 0,-3-5-143 0 0,1-1 0 0 0,1 0 0 0 0,1 0 0 0 0,-1-2 0 0 0,2 0 0 0 0,23 13 0 0 0,-32-20-380 0 0,0-1 0 0 0,14 4 0 0 0,-2-1-805 0 0,-17-6 774 0 0,-1 0 0 0 0,0 0 0 0 0,0 0 0 0 0,1 0 0 0 0,-1 0 0 0 0,0 0 1 0 0,0 0-1 0 0,1 0 0 0 0,-1-1 0 0 0,0 1 0 0 0,0 0 0 0 0,0-1 0 0 0,1 1 0 0 0,0-2 0 0 0,1 1-1028 0 0,6-2-4949 0 0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3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25 7367 0 0,'2'-9'763'0'0,"1"-6"8481"0"0,-6 30-3146 0 0,-1-2-8251 0 0,-10 28 3053 0 0,-31 66 1 0 0,-29 34-283 0 0,35-70-512 0 0,-62 135-465 0 0,-83 246 0 0 0,148-368-360 0 0,36-83-157 0 0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4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8 14799 0 0,'8'-8'1040'0'0,"-12"16"877"0"0,-15 16-319 0 0,5-11-1160 0 0,-12 12 325 0 0,2 1 1 0 0,-32 44 0 0 0,9 2-659 0 0,4 1 0 0 0,3 3 0 0 0,-47 126 0 0 0,70-155-123 0 0,-16 75 0 0 0,29-102 13 0 0,1-1 0 0 0,1 1 0 0 0,1-1 0 0 0,0 1-1 0 0,2 0 1 0 0,5 37 0 0 0,-5-51 8 0 0,1-1 0 0 0,-1 0 0 0 0,1 0 0 0 0,0 0 0 0 0,0-1 0 0 0,0 1 0 0 0,1 0 0 0 0,0-1 0 0 0,4 6 0 0 0,-5-8-74 0 0,-1 0 0 0 0,1 0 1 0 0,0 0-1 0 0,0 0 0 0 0,0-1 0 0 0,0 1 0 0 0,1-1 0 0 0,-1 1 0 0 0,0-1 0 0 0,1 0 0 0 0,-1 0 0 0 0,1 0 1 0 0,-1 0-1 0 0,1 0 0 0 0,0-1 0 0 0,-1 1 0 0 0,1-1 0 0 0,-1 0 0 0 0,6 1 0 0 0,11-4-693 0 0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4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3223 0 0,'-1'1'240'0'0,"-2"3"314"0"0,0 1-1 0 0,1-1 1 0 0,0 0-1 0 0,0 1 0 0 0,0-1 1 0 0,1 1-1 0 0,-1 0 1 0 0,1 0-1 0 0,0-1 0 0 0,0 1 1 0 0,1 0-1 0 0,0 0 1 0 0,-1 0-1 0 0,2 0 0 0 0,-1 0 1 0 0,1 0-1 0 0,-1 0 0 0 0,1-1 1 0 0,3 10-1 0 0,0-1 911 0 0,1 0-1 0 0,0 0 1 0 0,7 12-1 0 0,10 12-1539 0 0,-1-7 733 0 0,1 0 0 0 0,2-2 0 0 0,1 0 0 0 0,30 24 0 0 0,-16-18 22 0 0,3-2 1 0 0,58 34-1 0 0,-3-12-305 0 0,31 19 43 0 0,-126-72-507 0 0,-1 0 0 0 0,1 0 1 0 0,-1 0-1 0 0,1 0 0 0 0,-1 0 0 0 0,1 0 0 0 0,-1 1 1 0 0,0-1-1 0 0,0 0 0 0 0,2 4 0 0 0,-4-5-337 0 0,0 1 1 0 0,-1-1-1 0 0,1 1 0 0 0,0-1 1 0 0,-1 1-1 0 0,1-1 0 0 0,-1 0 1 0 0,1 0-1 0 0,0 0 1 0 0,-1 0-1 0 0,1 0 0 0 0,-2 0 1 0 0,-7-3-7000 0 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4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9671 0 0,'0'0'7382'0'0,"-1"2"-6424"0"0,-5 4-588 0 0,0 1-1 0 0,0 0 0 0 0,1 0 1 0 0,0 1-1 0 0,0-1 1 0 0,1 1-1 0 0,-6 14 1 0 0,-7 11 238 0 0,-117 187 1233 0 0,102-174-1726 0 0,-1-2 1 0 0,-65 65-1 0 0,54-69-27 0 0,-2-2 0 0 0,-86 55 0 0 0,59-44-186 0 0,72-48-40 0 0,3-1-332 0 0,13-4-550 0 0,7-3-305 0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4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74 410 1839 0 0,'1'1'4206'0'0,"3"9"-712"0"0,0-1 1 0 0,-1 0-1 0 0,3 14 0 0 0,-2-7-1158 0 0,1 23 0 0 0,-3 77-3805 0 0,-2-73 2799 0 0,0-18-1248 0 0,0 6-15 0 0,-4 36-1 0 0,4-58-52 0 0,-2-1 1 0 0,1 0-1 0 0,-1 0 1 0 0,-1 0-1 0 0,1 0 0 0 0,-1 0 1 0 0,-1 0-1 0 0,1-1 0 0 0,-8 11 1 0 0,-16 10 113 0 0,25-28-296 0 0,1 1-1 0 0,-1-1 1 0 0,0 1 0 0 0,1-1 0 0 0,-1 1 0 0 0,0-1 0 0 0,1 0 0 0 0,-1 0-1 0 0,0 0 1 0 0,1 0 0 0 0,-1 0 0 0 0,0 0 0 0 0,0 0 0 0 0,1-1-1 0 0,-1 1 1 0 0,-2-2 0 0 0,-6-1-7864 0 0</inkml:trace>
  <inkml:trace contextRef="#ctx0" brushRef="#br0" timeOffset="1">469 6 6447 0 0,'-21'-6'13310'0'0,"21"7"-12969"0"0,-1 13 1708 0 0,9 13-2148 0 0,-1-16 356 0 0,0 1 0 0 0,1-1-1 0 0,0-1 1 0 0,1 1-1 0 0,0-2 1 0 0,0 1-1 0 0,17 12 1 0 0,25 27 421 0 0,7 31 8 0 0,-45-60-955 0 0,1 0-1 0 0,1 0 1 0 0,27 26-1 0 0,-40-44 78 0 0,-1 0 0 0 0,1-1 0 0 0,0 0 0 0 0,0 1 0 0 0,0-1 0 0 0,0 0 0 0 0,0 0 0 0 0,0 0 0 0 0,0 0 0 0 0,0-1 0 0 0,0 1 0 0 0,1 0 0 0 0,-1-1 0 0 0,0 1 0 0 0,0-1 0 0 0,1 0 0 0 0,-1 0 0 0 0,0 0 0 0 0,1 0 0 0 0,-1 0 0 0 0,4-2 0 0 0,7-2-1356 0 0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4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 15951 0 0,'0'0'1446'0'0,"0"1"-1192"0"0,1 2-171 0 0,0 1 0 0 0,0-1 0 0 0,-1 0 0 0 0,1 1 0 0 0,-1-1 1 0 0,0 1-1 0 0,0-1 0 0 0,0 1 0 0 0,-1-1 0 0 0,-1 6 0 0 0,-11 37 1633 0 0,11-40-1564 0 0,-24 67 1286 0 0,-41 77 1 0 0,-47 65-549 0 0,1-3-648 0 0,53-85-421 0 0,-74 232 0 0 0,125-327-257 0 0,-24 67-26 0 0,28-86-685 0 0,-2 1 0 0 0,1-1 0 0 0,-2 0 0 0 0,-15 21 0 0 0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42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15951 0 0,'0'2'730'0'0,"1"9"-587"0"0,0-1 0 0 0,1 0 1 0 0,0 1-1 0 0,0-1 1 0 0,1 0-1 0 0,0 0 0 0 0,1-1 1 0 0,0 1-1 0 0,8 13 1 0 0,9 10 524 0 0,28 36 1 0 0,-46-65-583 0 0,69 89 865 0 0,51 70 641 0 0,-101-130-1143 0 0,-1 1 1 0 0,-2 2-1 0 0,17 41 1 0 0,-30-62-310 0 0,-1 1-1 0 0,0-1 1 0 0,-1 1 0 0 0,-1 0-1 0 0,-1 0 1 0 0,0 0 0 0 0,-1 0-1 0 0,-1 0 1 0 0,0 0-1 0 0,-5 29 1 0 0,0-25-33 0 0,0 0 1 0 0,-2 0-1 0 0,0 0 0 0 0,-1-1 0 0 0,-13 23 1 0 0,-62 86 200 0 0,44-70-232 0 0,-21 26-563 0 0,-139 146 1 0 0,193-223-300 0 0,0-1 1 0 0,1 1 0 0 0,-5 10-1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4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3679 0 0,'2'-1'5059'0'0,"12"-8"-2567"0"0,-9 5-2083 0 0,0 1 0 0 0,0 0 0 0 0,0 0 0 0 0,0 1 0 0 0,0-1 0 0 0,7-1 0 0 0,74-27 2248 0 0,-48 21-1985 0 0,33-7 148 0 0,-61 15-770 0 0,-1 1 0 0 0,0 0-1 0 0,1 1 1 0 0,-1 0 0 0 0,16 2 0 0 0,-23-1-156 0 0,4 4-388 0 0,-3 8-10000 0 0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4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10135 0 0,'2'0'7796'0'0,"16"-1"-6052"0"0,0-1 0 0 0,31-9-1 0 0,-13 3-1162 0 0,138-31 695 0 0,-50 9-2524 0 0,-105 27-878 0 0,-4 2-5744 0 0</inkml:trace>
  <inkml:trace contextRef="#ctx0" brushRef="#br0" timeOffset="1">16 377 22487 0 0,'0'0'2344'0'0,"11"5"-2216"0"0,2-1-128 0 0,3 0 0 0 0,2-3 0 0 0,2 1 288 0 0,3-4 40 0 0,2-3 8 0 0,4-2 0 0 0,3-2-128 0 0,2 0-24 0 0,0 0-8 0 0,-1-2-7304 0 0,-5-1-1456 0 0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4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1050 52 17103 0 0,'11'-9'360'0'0,"-7"4"-235"0"0,0 1 0 0 0,0 1-1 0 0,1-1 1 0 0,-1 1 0 0 0,1-1-1 0 0,0 1 1 0 0,0 1 0 0 0,0-1-1 0 0,1 1 1 0 0,-1-1 0 0 0,7 0-1 0 0,-4 1-478 0 0,3 1 3500 0 0,-16 4-2651 0 0,-163 94 63 0 0,5 7-1 0 0,-261 217 1 0 0,397-298-568 0 0,-115 101-72 0 0,99-82 56 0 0,-44 52 0 0 0,73-76 9 0 0,0 0 0 0 0,-20 36 0 0 0,31-47 12 0 0,-1 1-1 0 0,1-1 1 0 0,0 0-1 0 0,1 1 1 0 0,0 0-1 0 0,0-1 1 0 0,1 1-1 0 0,-1 0 0 0 0,2 0 1 0 0,-1 0-1 0 0,2 12 1 0 0,0-16 4 0 0,0 0 1 0 0,0 0-1 0 0,0 0 1 0 0,1 0-1 0 0,-1 0 1 0 0,1 0-1 0 0,0 0 1 0 0,0-1-1 0 0,1 1 1 0 0,-1-1-1 0 0,1 0 1 0 0,0 1 0 0 0,-1-1-1 0 0,2 0 1 0 0,-1-1-1 0 0,0 1 1 0 0,0 0-1 0 0,1-1 1 0 0,0 0-1 0 0,-1 0 1 0 0,9 3-1 0 0,1 1-1 0 0,1-1 1 0 0,-1-1-1 0 0,1 0 0 0 0,0-1 0 0 0,16 2 0 0 0,0-2-252 0 0,53-1-1 0 0,-60-3-1725 0 0,30-6 0 0 0,-26 1-5092 0 0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45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12895 0 0,'0'0'2692'0'0,"-1"1"-1225"0"0,-178 134 2669 0 0,146-106-4153 0 0,1 1 1 0 0,2 2-1 0 0,-29 39 0 0 0,49-57 22 0 0,1 0 0 0 0,-9 19 0 0 0,15-27-5 0 0,0 0 0 0 0,1 0-1 0 0,0 0 1 0 0,0 0 0 0 0,0 1-1 0 0,1-1 1 0 0,0 1 0 0 0,0 11-1 0 0,1-16 8 0 0,0 0 0 0 0,0 0 1 0 0,1 0-1 0 0,-1 0 0 0 0,1 0 0 0 0,-1 0 0 0 0,1 0 0 0 0,0 0 1 0 0,0-1-1 0 0,0 1 0 0 0,0 0 0 0 0,0 0 0 0 0,0-1 0 0 0,0 1 0 0 0,1-1 1 0 0,-1 1-1 0 0,0-1 0 0 0,1 1 0 0 0,-1-1 0 0 0,1 0 0 0 0,0 0 1 0 0,0 0-1 0 0,-1 0 0 0 0,1 0 0 0 0,0 0 0 0 0,0 0 0 0 0,0-1 0 0 0,0 1 1 0 0,0 0-1 0 0,0-1 0 0 0,0 0 0 0 0,3 1 0 0 0,3 0 39 0 0,0-1 1 0 0,0 0-1 0 0,1 0 0 0 0,-1-1 1 0 0,0 0-1 0 0,14-4 0 0 0,-3 0 63 0 0,-1-1-1 0 0,0-1 1 0 0,0 0-1 0 0,-1-2 1 0 0,0 0-1 0 0,0-1 1 0 0,-1 0-1 0 0,17-15 1 0 0,-22 15-50 0 0,0 0 1 0 0,0-1-1 0 0,0 0 1 0 0,-2-1 0 0 0,1 0-1 0 0,-2 0 1 0 0,1-1-1 0 0,-2 0 1 0 0,0-1 0 0 0,10-26-1 0 0,-14 32-84 0 0,-2 1-1 0 0,1-1 1 0 0,-1 0-1 0 0,0 0 1 0 0,0 1 0 0 0,-1-1-1 0 0,0 0 1 0 0,-2-13-1 0 0,2 18-267 0 0,-1 0 0 0 0,0-1 0 0 0,0 1 0 0 0,0 0 0 0 0,0-1 0 0 0,0 1-1 0 0,-1 0 1 0 0,1 0 0 0 0,-1 0 0 0 0,0 0 0 0 0,0 0 0 0 0,0 1 0 0 0,0-1 0 0 0,0 0 0 0 0,-1 1 0 0 0,1 0-1 0 0,-1 0 1 0 0,0-1 0 0 0,1 1 0 0 0,-1 1 0 0 0,-6-4 0 0 0,-1 1-1606 0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46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12607 0 0,'1'-2'579'0'0,"0"1"-396"0"0,4-14 3289 0 0,-4 16-2858 0 0,2 1-429 0 0,0 1-1 0 0,0 0 0 0 0,-1 0 0 0 0,1 1 1 0 0,-1-1-1 0 0,0 0 0 0 0,0 1 1 0 0,0-1-1 0 0,-1 1 0 0 0,2 5 1 0 0,12 41 672 0 0,-14-45-751 0 0,5 21 184 0 0,-2 1 0 0 0,0 0 1 0 0,-2 0-1 0 0,-1 1 0 0 0,-1-1 0 0 0,-1 0 1 0 0,-1 0-1 0 0,-2 0 0 0 0,-11 43 0 0 0,12-61-100 0 0,-1 1-1 0 0,1-1 0 0 0,-8 11 1 0 0,10-19 622 0 0,3-2-723 0 0,23-22 85 0 0,-1-1 1 0 0,-1 0-1 0 0,39-57 0 0 0,-52 67-140 0 0,146-173 291 0 0,-83 104-333 0 0,39-40-480 0 0,-110 121 87 0 0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4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67 3679 0 0,'16'-11'159'0'0,"71"-44"13576"0"0,-87 57-12175 0 0,0 0-1415 0 0,0 1 0 0 0,0 0 1 0 0,0 0-1 0 0,-1 0 0 0 0,1-1 0 0 0,-1 1 1 0 0,0 0-1 0 0,0-1 0 0 0,1 1 1 0 0,-2 0-1 0 0,1-1 0 0 0,0 1 1 0 0,-3 3-1 0 0,-25 33 424 0 0,22-31-437 0 0,-22 29-56 0 0,-239 319 955 0 0,262-347-1030 0 0,-92 150 74 0 0,87-137-60 0 0,1 0 0 0 0,0 1 0 0 0,2 0 0 0 0,0 0 0 0 0,-6 38-1 0 0,13-49 22 0 0,0-1 0 0 0,0 0-1 0 0,1 1 1 0 0,1-1-1 0 0,0 0 1 0 0,0 1-1 0 0,4 12 1 0 0,-3-18-132 0 0,0 0 0 0 0,0 0 0 0 0,0 0 0 0 0,0-1 1 0 0,1 1-1 0 0,0-1 0 0 0,1 1 0 0 0,-1-1 0 0 0,1 0 0 0 0,0 0 1 0 0,0 0-1 0 0,0-1 0 0 0,1 1 0 0 0,7 5 0 0 0,-2-4-1428 0 0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4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34 3223 0 0,'2'-7'48'0'0,"-2"4"16"0"0,1 1 0 0 0,-1-1-1 0 0,1 1 1 0 0,0-1-1 0 0,4-10 10591 0 0,-10 20-10378 0 0,4-5 111 0 0,-5 9 36 0 0,0-1 0 0 0,1 1 0 0 0,0 0 1 0 0,1 1-1 0 0,0-1 0 0 0,-3 22 0 0 0,-6 74 1231 0 0,12-83-1226 0 0,0-1 0 0 0,2 1 0 0 0,1 0 0 0 0,0 0 0 0 0,11 41 0 0 0,-8-50-186 0 0,0-1 0 0 0,0 1 0 0 0,2-1 0 0 0,0 0 0 0 0,0 0 1 0 0,1-1-1 0 0,1 0 0 0 0,0 0 0 0 0,21 20 0 0 0,-17-20-56 0 0,1-1-1 0 0,1 0 1 0 0,0-1 0 0 0,0-1-1 0 0,23 11 1 0 0,-25-15-73 0 0,0 0 0 0 0,1-1-1 0 0,0 0 1 0 0,0-1 0 0 0,0-1 0 0 0,0 0-1 0 0,20 1 1 0 0,-30-3-395 0 0,1-1 0 0 0,0 0 0 0 0,-1-1 0 0 0,1 1 1 0 0,0-1-1 0 0,0 0 0 0 0,-1 0 0 0 0,1 0 0 0 0,-1-1 0 0 0,9-3 0 0 0,-10 3-155 0 0,0 0 0 0 0,0-1-1 0 0,0 1 1 0 0,0 0 0 0 0,0-1 0 0 0,-1 0-1 0 0,1 0 1 0 0,-1 0 0 0 0,0 0 0 0 0,0 0-1 0 0,0 0 1 0 0,0 0 0 0 0,0-1 0 0 0,1-4-1 0 0,2-9-6838 0 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4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1 16271 0 0,'0'0'1470'0'0,"-2"0"-1209"0"0,0 0-166 0 0,-1 0 0 0 0,1 1 1 0 0,-1-1-1 0 0,1 1 0 0 0,-1 0 0 0 0,1 0 1 0 0,0 0-1 0 0,-1 0 0 0 0,1 0 1 0 0,0 0-1 0 0,-4 3 0 0 0,-23 22 1020 0 0,21-19-894 0 0,-47 48 791 0 0,3 2-1 0 0,-77 110 1 0 0,49-64-902 0 0,-181 180-1 0 0,204-231-173 0 0,23-21-137 0 0,-34 39-1 0 0,67-68-448 0 0,15-4-9529 0 0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4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5527 0 0,'0'0'423'0'0,"-1"2"-278"0"0,-1 2 695 0 0,1 0 0 0 0,-1 1 1 0 0,1-1-1 0 0,0 1 0 0 0,0-1 0 0 0,1 1 0 0 0,-1 0 0 0 0,1-1 0 0 0,0 1 0 0 0,0-1 0 0 0,1 6 0 0 0,7 20 2514 0 0,6 1-3307 0 0,42 98 2821 0 0,-48-107-2490 0 0,-2 0 1 0 0,0 1-1 0 0,-1-1 0 0 0,1 27 0 0 0,-5-45-361 0 0,-1-3-17 0 0,1 1-1 0 0,-1-1 1 0 0,0 1 0 0 0,0-1 0 0 0,0 1 0 0 0,-1-1 0 0 0,1 0 0 0 0,0 1 0 0 0,0-1 0 0 0,-1 1-1 0 0,1-1 1 0 0,-1 0 0 0 0,0 2 0 0 0,0 0-217 0 0,0 0-1 0 0,0 1 1 0 0,0-1-1 0 0,0 0 1 0 0,-1 0 0 0 0,1-1-1 0 0,-1 1 1 0 0,0 0-1 0 0,0 0 1 0 0,0-1-1 0 0,0 0 1 0 0,-1 1 0 0 0,1-1-1 0 0,-1 0 1 0 0,1 0-1 0 0,-1 0 1 0 0,0 0-1 0 0,0 0 1 0 0,0-1-1 0 0,0 1 1 0 0,0-1 0 0 0,0 0-1 0 0,0 0 1 0 0,0 0-1 0 0,-6 1 1 0 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4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51 288 16415 0 0,'0'0'1484'0'0,"-1"1"-1221"0"0,-3 3-195 0 0,1 1 0 0 0,-1 0 1 0 0,1-1-1 0 0,1 1 0 0 0,-1 0 0 0 0,1 1 1 0 0,-1-1-1 0 0,1 0 0 0 0,1 1 0 0 0,-1-1 0 0 0,1 1 1 0 0,0-1-1 0 0,0 1 0 0 0,1 0 0 0 0,0-1 1 0 0,0 1-1 0 0,1 8 0 0 0,0 0 336 0 0,1 1-1 0 0,1-1 1 0 0,0 1-1 0 0,1-1 1 0 0,10 23-1 0 0,3 0 171 0 0,2 0-1 0 0,1-2 1 0 0,1 0 0 0 0,52 62-1 0 0,-59-82-1304 0 0,18 15 1 0 0,-29-28-1522 0 0,6 1-5419 0 0</inkml:trace>
  <inkml:trace contextRef="#ctx0" brushRef="#br0" timeOffset="1">655 17 18023 0 0,'-6'-14'827'0'0,"4"11"-22"0"0,1 4-755 0 0,-1-1-1 0 0,0 0 0 0 0,0 1 1 0 0,1-1-1 0 0,-1 1 0 0 0,0-1 1 0 0,0 1-1 0 0,1 0 1 0 0,-1 0-1 0 0,1 0 0 0 0,-1 0 1 0 0,1 0-1 0 0,-1 0 0 0 0,1 0 1 0 0,0 0-1 0 0,-2 2 1 0 0,-18 25 1021 0 0,18-23-917 0 0,-10 15 332 0 0,2 0 0 0 0,0 1-1 0 0,-9 26 1 0 0,-20 71 412 0 0,25-71-684 0 0,-141 378 530 0 0,95-281-736 0 0,-144 242 0 0 0,189-360-50 0 0,1 0 0 0 0,-13 35-1 0 0,27-59 19 0 0,0 0 0 0 0,1 0 0 0 0,-1 0 0 0 0,1 0 0 0 0,0 0 0 0 0,-1 0 0 0 0,1 1-1 0 0,0-1 1 0 0,1 3 0 0 0,-1-4-37 0 0,1-1-1 0 0,0 0 1 0 0,0 1 0 0 0,-1-1-1 0 0,1 0 1 0 0,0 0 0 0 0,0 0-1 0 0,-1 0 1 0 0,1 1 0 0 0,0-1-1 0 0,0 0 1 0 0,0 0-1 0 0,-1-1 1 0 0,1 1 0 0 0,0 0-1 0 0,0 0 1 0 0,0 0 0 0 0,0-1-76 0 0,17-3-1125 0 0,3-5-59 0 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4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12895 0 0,'-2'0'998'0'0,"0"0"-857"0"0,-1 0-1 0 0,0 1 1 0 0,1-1 0 0 0,-1 1 0 0 0,1 0 0 0 0,-1-1 0 0 0,1 1 0 0 0,-1 0 0 0 0,1 0-1 0 0,0 1 1 0 0,-1-1 0 0 0,1 1 0 0 0,0-1 0 0 0,0 1 0 0 0,0-1 0 0 0,0 1 0 0 0,0 0 0 0 0,1 0-1 0 0,-1 0 1 0 0,0 0 0 0 0,1 0 0 0 0,0 1 0 0 0,-1-1 0 0 0,1 0 0 0 0,0 1 0 0 0,-1 2 0 0 0,-3 7 51 0 0,2 0 0 0 0,-1 0 0 0 0,1 0 0 0 0,1 1 0 0 0,0-1 0 0 0,1 0 0 0 0,0 1 1 0 0,1-1-1 0 0,1 1 0 0 0,3 21 0 0 0,4 10 255 0 0,22 69-1 0 0,12 22 519 0 0,46 174 1262 0 0,-79-267-1856 0 0,-2 1-1 0 0,-3-1 1 0 0,-1 1 0 0 0,-1 0-1 0 0,-8 64 1 0 0,3-85-300 0 0,-1-1 0 0 0,-1 1 1 0 0,-1-1-1 0 0,-1-1 0 0 0,-1 1 0 0 0,-13 23 0 0 0,7-18 2 0 0,-1-1 0 0 0,-2-1 1 0 0,0-1-1 0 0,-25 26 0 0 0,21-27-1185 0 0,0 1 1 0 0,2 1-1 0 0,0 1 0 0 0,-25 46 1 0 0,39-62-6811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6:4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0,'0'0'783'0'0,"1"2"346"0"0,23 29 8287 0 0,22-26-7928 0 0,-23-8-1051 0 0,27-6 0 0 0,20-2-87 0 0,-42 9-306 0 0,37 2 0 0 0,-62 0-86 0 0,72 1-1470 0 0,-58-2 154 0 0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4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46 7367 0 0,'-29'1'159'0'0,"-119"10"1443"0"0,125-8-341 0 0,0 1 0 0 0,1 1 0 0 0,-1 1 0 0 0,-26 12 0 0 0,38-12-816 0 0,-6 2 1008 0 0,27-4-327 0 0,-4 0-880 0 0,4-1 98 0 0,1 0 0 0 0,0 0 0 0 0,0-1-1 0 0,21 1 1 0 0,48-3 763 0 0,-63-1-883 0 0,304-16 2141 0 0,-128 4-1741 0 0,-125 10-429 0 0,1090-39 2603 0 0,-202 30-1614 0 0,-520-27-912 0 0,-413 37-1237 0 0,33 1-1 0 0,-42 2 649 0 0,-19 11-1954 0 0,4-9 1787 0 0,-1 0-1 0 0,0-1 0 0 0,0 1 1 0 0,0-1-1 0 0,0 1 0 0 0,0-1 0 0 0,-1 0 1 0 0,-4 3-1 0 0,-12 8-7090 0 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4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1333 28 13791 0 0,'5'-1'207'0'0,"-4"0"-128"0"0,0 1 0 0 0,0 0 0 0 0,0-1 0 0 0,0 1 0 0 0,0 0 0 0 0,0 0 0 0 0,0 0 0 0 0,0-1 0 0 0,0 1 0 0 0,0 0 0 0 0,0 0 0 0 0,0 0 0 0 0,0 1 0 0 0,0-1 0 0 0,1 0 0 0 0,14 7 3062 0 0,-34-10 1222 0 0,13 2-5235 0 0,-49-11 2472 0 0,31 7-1249 0 0,-34-4-1 0 0,30 7-328 0 0,-1 2 0 0 0,0 1 1 0 0,1 2-1 0 0,-52 10 0 0 0,-106 39-191 0 0,149-40 75 0 0,-176 62-272 0 0,-66 19-64 0 0,261-88 441 0 0,-1-1 0 0 0,1-1 0 0 0,-1 0-1 0 0,0-1 1 0 0,-21-1 0 0 0,31-2-3 0 0,0 1-1 0 0,0-1 1 0 0,0-1 0 0 0,0 1-1 0 0,0-2 1 0 0,0 1 0 0 0,1-1-1 0 0,-1 0 1 0 0,1 0 0 0 0,0-1-1 0 0,0 0 1 0 0,0-1-1 0 0,-10-7 1 0 0,10 5 70 0 0,0 0 0 0 0,0 0 1 0 0,0-1-1 0 0,1 0 0 0 0,0-1 0 0 0,-5-8 0 0 0,8 12-24 0 0,0-1-1 0 0,1 1 1 0 0,0 0 0 0 0,0-1-1 0 0,0 0 1 0 0,0 1 0 0 0,1-1-1 0 0,0 0 1 0 0,0 0 0 0 0,1 0-1 0 0,0-10 1 0 0,0 16-54 0 0,0 0 0 0 0,0-1 1 0 0,0 1-1 0 0,0 0 0 0 0,0 0 1 0 0,0 0-1 0 0,0 0 0 0 0,0 0 1 0 0,0 0-1 0 0,0 0 0 0 0,0 0 0 0 0,0 0 1 0 0,0 0-1 0 0,0 0 0 0 0,0-1 1 0 0,0 1-1 0 0,0 0 0 0 0,0 0 1 0 0,0 0-1 0 0,0 0 0 0 0,0 0 0 0 0,0 0 1 0 0,0 0-1 0 0,0 0 0 0 0,1 0 1 0 0,-1 0-1 0 0,0 0 0 0 0,0 0 1 0 0,0 0-1 0 0,0 0 0 0 0,0 0 1 0 0,0 0-1 0 0,0 0 0 0 0,0 0 0 0 0,0 0 1 0 0,0 0-1 0 0,0 0 0 0 0,0 0 1 0 0,1 0-1 0 0,-1 0 0 0 0,0 0 1 0 0,0 0-1 0 0,0 0 0 0 0,0 0 1 0 0,0 0-1 0 0,0 0 0 0 0,0 0 0 0 0,0 0 1 0 0,0 0-1 0 0,0 0 0 0 0,0 0 1 0 0,1 0-1 0 0,-1 0 0 0 0,0 0 1 0 0,0 0-1 0 0,0 0 0 0 0,6 5 17 0 0,3 8 2 0 0,91 137 18 0 0,-81-125-23 0 0,1-1-1 0 0,1-2 0 0 0,44 38 1 0 0,-18-26 82 0 0,83 45 0 0 0,-121-74-92 0 0,0 0 0 0 0,-1 1 1 0 0,1 0-1 0 0,-1 1 0 0 0,-1-1 1 0 0,1 2-1 0 0,7 9 0 0 0,-12-14-3 0 0,0 2 1 0 0,-1-1-1 0 0,1 0 0 0 0,-1 0 0 0 0,0 1 0 0 0,0-1 0 0 0,-1 1 0 0 0,1 0 0 0 0,-1-1 0 0 0,0 1 0 0 0,0 0 0 0 0,-1 0 0 0 0,1 0 0 0 0,-1 0 0 0 0,0-1 0 0 0,0 1 0 0 0,-2 5 0 0 0,2 0-3 0 0,0-6 4 0 0,-1 0-1 0 0,0 0 1 0 0,0-1-1 0 0,0 1 1 0 0,0 0-1 0 0,0-1 1 0 0,-1 1 0 0 0,-2 4-1 0 0,1-31 159 0 0,1-2-74 0 0,2 0 0 0 0,1 0-1 0 0,1 0 1 0 0,1 0 0 0 0,2 0-1 0 0,11-38 1 0 0,-9 43-96 0 0,0 0 0 0 0,2 1-1 0 0,0 0 1 0 0,2 1 0 0 0,0 0 0 0 0,0 0 0 0 0,2 1-1 0 0,18-19 1 0 0,40-47-537 0 0,-70 82 406 0 0,-2 2-1118 0 0,-3 12 456 0 0,0 0 0 0 0,1-1-1 0 0,0 1 1 0 0,1 0-1 0 0,0 0 1 0 0,1 19 0 0 0,1 2-939 0 0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5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2759 0 0,'-1'1'8476'0'0,"-2"2"-8123"0"0,1 0-1 0 0,0 0 0 0 0,0 0 1 0 0,1 0-1 0 0,-1 0 0 0 0,1 0 1 0 0,-1 1-1 0 0,1-1 1 0 0,0 0-1 0 0,0 1 0 0 0,1-1 1 0 0,-1 1-1 0 0,1-1 0 0 0,-1 1 1 0 0,1 0-1 0 0,0-1 0 0 0,0 1 1 0 0,1-1-1 0 0,-1 1 0 0 0,3 6 1 0 0,-1 0 201 0 0,1 1 0 0 0,1-1 0 0 0,0 1 0 0 0,0-1 0 0 0,11 16 0 0 0,-10-19-296 0 0,0 0 1 0 0,1 0-1 0 0,-1 0 0 0 0,2-1 0 0 0,-1 0 0 0 0,9 6 1 0 0,47 30 750 0 0,-43-30-821 0 0,47 28 29 0 0,1-3-1 0 0,77 30 1 0 0,-136-64-119 0 0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5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3 6447 0 0,'0'0'499'0'0,"-7"-2"-310"0"0,4 2 320 0 0,0 0-1 0 0,0-1 0 0 0,0 2 0 0 0,0-1 0 0 0,0 0 0 0 0,0 0 1 0 0,0 1-1 0 0,0 0 0 0 0,1-1 0 0 0,-1 1 0 0 0,0 0 1 0 0,0 1-1 0 0,1-1 0 0 0,-4 2 0 0 0,-6 4 1697 0 0,-19 16 0 0 0,21-16-2355 0 0,-23 22 899 0 0,1 0 1 0 0,2 2-1 0 0,-36 48 1 0 0,43-51-416 0 0,-49 67 136 0 0,1 0-155 0 0,62-81-889 0 0,12-14 7 0 0,6-4-52 0 0,8-6-669 0 0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5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1269 4 5527 0 0,'2'0'423'0'0,"18"-3"10656"0"0,-51 12-8333 0 0,-1-5-1354 0 0,-58 17-1 0 0,-26 6-1148 0 0,61-15-189 0 0,-185 43-318 0 0,28-19-157 0 0,-3-19 120 0 0,187-15 285 0 0,-168 28 0 0 0,129-17 18 0 0,60-13-2 0 0,6-6 11 0 0,15-18 53 0 0,-10 17-11 0 0,-3 6 158 0 0,0 3-123 0 0,4 13-53 0 0,0 0 0 0 0,2 0 0 0 0,0-1 0 0 0,0 0-1 0 0,1 0 1 0 0,1-1 0 0 0,0 0 0 0 0,1-1 0 0 0,23 23 0 0 0,-1-3 61 0 0,1-1 0 0 0,2-2 0 0 0,1-1 0 0 0,1-2 0 0 0,1-2 0 0 0,1-1 0 0 0,55 22 0 0 0,-66-33-37 0 0,-1-1 7 0 0,0 1 1 0 0,-1 2 0 0 0,26 17-1 0 0,-52-30-56 0 0,1-1 0 0 0,-1 0 0 0 0,0 1 0 0 0,0-1 0 0 0,1 0 0 0 0,-1 1 0 0 0,0-1 0 0 0,0 0 0 0 0,0 1 0 0 0,0-1 0 0 0,1 1 0 0 0,-1-1 0 0 0,0 0-1 0 0,0 1 1 0 0,0-1 0 0 0,0 1 0 0 0,0-1 0 0 0,0 1 0 0 0,0-1 0 0 0,0 0 0 0 0,0 1 0 0 0,0-1 0 0 0,0 1 0 0 0,-1-1 0 0 0,1 0 0 0 0,0 1 0 0 0,0-1-1 0 0,0 1 1 0 0,0-1 0 0 0,-1 0 0 0 0,1 1 0 0 0,0-1 0 0 0,0 0 0 0 0,-1 1 0 0 0,1-1 0 0 0,0 0 0 0 0,-1 1 0 0 0,1-1 0 0 0,-12 11 148 0 0,9-9-137 0 0,-1 0 0 0 0,0 0 1 0 0,0-1-1 0 0,0 1 0 0 0,0-1 1 0 0,0 0-1 0 0,0 0 0 0 0,0 0 0 0 0,0-1 1 0 0,0 0-1 0 0,0 1 0 0 0,-8-2 1 0 0,1 0-23 0 0,-1-1 1 0 0,1 0 0 0 0,-16-4 0 0 0,20 3 14 0 0,1 1 1 0 0,-1-1-1 0 0,1 0 1 0 0,-1-1-1 0 0,1 1 1 0 0,0-1-1 0 0,0 0 0 0 0,1-1 1 0 0,-1 0-1 0 0,1 1 1 0 0,0-2-1 0 0,0 1 1 0 0,1-1-1 0 0,0 1 1 0 0,0-1-1 0 0,0 0 1 0 0,0-1-1 0 0,-2-7 0 0 0,3 8 34 0 0,1 0-1 0 0,0 0 0 0 0,1 0 0 0 0,-1 0 1 0 0,1-1-1 0 0,0 1 0 0 0,1 0 0 0 0,0-1 1 0 0,0 1-1 0 0,0 0 0 0 0,1-1 0 0 0,-1 1 1 0 0,2 0-1 0 0,-1 0 0 0 0,1-1 0 0 0,0 1 1 0 0,0 0-1 0 0,0 1 0 0 0,1-1 0 0 0,6-9 0 0 0,11-13 118 0 0,1 0-1 0 0,48-45 0 0 0,58-37-159 0 0,-126 108-91 0 0,-6 33-7135 0 0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5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0,'2'1'7708'0'0,"5"6"-7264"0"0,0 1-1 0 0,0-1 0 0 0,0 1 1 0 0,-1 1-1 0 0,0-1 1 0 0,7 16-1 0 0,-5-11 332 0 0,0 0 0 0 0,11 14 0 0 0,-16-23-670 0 0,1 0-1 0 0,0 0 1 0 0,0-1 0 0 0,0 1 0 0 0,1-1-1 0 0,-1 0 1 0 0,1 0 0 0 0,-1 0-1 0 0,11 4 1 0 0,-9-5-242 0 0,0-1-1 0 0,0 1 1 0 0,0-1 0 0 0,1 0-1 0 0,-1-1 1 0 0,0 1 0 0 0,1-1-1 0 0,-1 0 1 0 0,7-2 0 0 0,5-1-1746 0 0,32-9 1 0 0,-29 5-5228 0 0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0:59:5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40 9671 0 0,'0'-2'440'0'0,"1"-36"9807"0"0,-11 61-9218 0 0,1 0 1 0 0,-6 30-1 0 0,-5 11-415 0 0,-112 268 679 0 0,61-158-1151 0 0,57-140-116 0 0,2 1 1 0 0,1 0-1 0 0,2 0 0 0 0,1 1 1 0 0,2 0-1 0 0,-3 68 0 0 0,9-82 12 0 0,-1 34 130 0 0,1-50-185 0 0,-1 1 0 0 0,0-1 0 0 0,0 0 1 0 0,-1 0-1 0 0,0 0 0 0 0,-4 9 0 0 0,6-14-782 0 0,-11 0-1493 0 0,2-2 1095 0 0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02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38 5063 0 0,'0'0'232'0'0,"-30"4"12091"0"0,38-8-9663 0 0,18-6-2443 0 0,12 2 743 0 0,58-9 415 0 0,-82 15-1434 0 0,-1 1-1 0 0,1 1 0 0 0,0 1 0 0 0,0 0 0 0 0,14 3 0 0 0,14 6-4100 0 0,-28-6 2592 0 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0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27 114 5983 0 0,'-1'0'274'0'0,"-2"1"630"0"0,-19 0 11165 0 0,25-6-11538 0 0,-1 2-131 0 0,3-1-125 0 0,0 0 1 0 0,0 0-1 0 0,1 0 1 0 0,-1 1-1 0 0,1 0 1 0 0,0 0-1 0 0,0 0 1 0 0,9-3-1 0 0,7 0 68 0 0,24-4 0 0 0,-13 3-107 0 0,56-12-1150 0 0,141-10 1 0 0,-194 26-223 0 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0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97 13935 0 0,'0'0'638'0'0,"-9"0"211"0"0,5 0-735 0 0,1 1 0 0 0,0 0 0 0 0,-1 0 1 0 0,1 1-1 0 0,0-1 0 0 0,0 1 0 0 0,0-1 0 0 0,0 1 0 0 0,0 0 0 0 0,0 0 1 0 0,1 0-1 0 0,-5 4 2272 0 0,7-6-2276 0 0,0 0 0 0 0,0 1 0 0 0,0-1 0 0 0,-1 0-1 0 0,1 0 1 0 0,0 1 0 0 0,0-1 0 0 0,0 0 0 0 0,0 1 0 0 0,0-1 0 0 0,0 0 0 0 0,-1 0 0 0 0,1 1 0 0 0,0-1 0 0 0,0 0 0 0 0,0 1-1 0 0,0-1 1 0 0,0 0 0 0 0,0 1 0 0 0,0-1 0 0 0,0 0 0 0 0,0 1 0 0 0,0-1 0 0 0,1 1 0 0 0,3 0 13 0 0,0 0 0 0 0,1-1 1 0 0,-1 1-1 0 0,1-1 0 0 0,-1 1 0 0 0,1-1 1 0 0,-1-1-1 0 0,1 1 0 0 0,7-2 0 0 0,41-14 396 0 0,-28 8-294 0 0,-18 6-187 0 0,291-81 917 0 0,-213 66-507 0 0,-43 14-1178 0 0,-1 6-3408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12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0 974 7367 0 0,'0'0'4178'0'0,"0"-3"-3752"0"0,1 0-364 0 0,-1-1 0 0 0,1 1 0 0 0,-1-1 0 0 0,1 1 0 0 0,0-1 0 0 0,1 1 0 0 0,-1 0 0 0 0,0 0-1 0 0,1-1 1 0 0,0 1 0 0 0,0 0 0 0 0,0 0 0 0 0,4-4 0 0 0,111-145 1091 0 0,-49 60-657 0 0,94-110 530 0 0,16 13 228 0 0,26-19 269 0 0,-193 196-1262 0 0,-1-1 1 0 0,16-26-1 0 0,-25 36-89 0 0,6-6 149 0 0,-5 8-118 0 0,-2 3-522 0 0,-2 9 295 0 0,-1 14-22 0 0,-10 31 0 0 0,-1 8-14 0 0,-14 102 95 0 0,-14 107 214 0 0,26-104-25 0 0,14-159-185 0 0,1-1-1 0 0,1 1 0 0 0,0 0 1 0 0,0 0-1 0 0,1-1 0 0 0,0 1 1 0 0,0 0-1 0 0,1-1 0 0 0,1 1 1 0 0,0-1-1 0 0,0 0 0 0 0,0 0 1 0 0,2 0-1 0 0,-1 0 0 0 0,1-1 1 0 0,8 13-1 0 0,-9-18 10 0 0,6 4-36 0 0,3-3-22 0 0,-11-4-1 0 0,-1 0 0 0 0,1 0 1 0 0,-1 0-1 0 0,1-1 1 0 0,0 1-1 0 0,-1-1 1 0 0,1 1-1 0 0,-1-1 1 0 0,1 1-1 0 0,-1-1 0 0 0,1 0 1 0 0,-1 0-1 0 0,0 0 1 0 0,1 0-1 0 0,-1 0 1 0 0,0 0-1 0 0,0 0 1 0 0,0 0-1 0 0,0-1 0 0 0,0 1 1 0 0,2-2-1 0 0,7-15-1354 0 0,-2 0-3376 0 0,-3 2-1350 0 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0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9215 0 0,'-10'3'11031'0'0,"6"34"-8914"0"0,4-28-1820 0 0,-1 0 0 0 0,0 0 1 0 0,0-1-1 0 0,-1 1 1 0 0,0 0-1 0 0,-1-1 0 0 0,-6 15 1 0 0,8-20-252 0 0,-13 22 273 0 0,-11 35 0 0 0,24-59-293 0 0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0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214 141 11255 0 0,'0'0'1023'0'0,"-9"1"3502"0"0,8-2-4364 0 0,1 0-1 0 0,0 0 0 0 0,0 0 1 0 0,-1 1-1 0 0,1-1 1 0 0,0 0-1 0 0,0 0 1 0 0,0 0-1 0 0,0 0 0 0 0,0 1 1 0 0,0-1-1 0 0,0 0 1 0 0,0 0-1 0 0,0 0 0 0 0,1 0 1 0 0,-1 1-1 0 0,0-1 1 0 0,0 0-1 0 0,1-1 1 0 0,1 0 33 0 0,-1-1 0 0 0,1 1 0 0 0,-1 0 1 0 0,1 0-1 0 0,0 0 0 0 0,2-3 1 0 0,4-1 175 0 0,-1 0 1 0 0,15-8-1 0 0,2 1-207 0 0,1 2-1 0 0,0 0 1 0 0,1 1-1 0 0,0 2 1 0 0,0 1-1 0 0,1 1 1 0 0,0 1-1 0 0,54-3 1 0 0,-76 8-149 0 0,2 0 7 0 0,1 0-1 0 0,-1 0 1 0 0,12 2 0 0 0,-17-2-15 0 0,0 1 1 0 0,0-1-1 0 0,0 1 1 0 0,0-1-1 0 0,0 1 1 0 0,-1 0-1 0 0,1 0 1 0 0,0 0-1 0 0,0 0 0 0 0,0 0 1 0 0,-1 1-1 0 0,1-1 1 0 0,-1 0-1 0 0,1 1 1 0 0,-1-1-1 0 0,0 1 1 0 0,3 2-1 0 0,-3-1-4 0 0,1-1 1 0 0,0 1-1 0 0,-1 0 0 0 0,0-1 0 0 0,0 1 0 0 0,0 0 1 0 0,0 0-1 0 0,0 0 0 0 0,-1 0 0 0 0,1 0 0 0 0,-1 0 1 0 0,0 0-1 0 0,0 0 0 0 0,0 0 0 0 0,0 0 0 0 0,0 0 1 0 0,-1 0-1 0 0,1 0 0 0 0,-1 0 0 0 0,0-1 0 0 0,0 1 1 0 0,0 0-1 0 0,0 0 0 0 0,0 0 0 0 0,-1-1 1 0 0,1 1-1 0 0,-1-1 0 0 0,-2 4 0 0 0,-6 6-2 0 0,0-1 0 0 0,0 0 0 0 0,-1 0 0 0 0,0-1 0 0 0,-17 12 0 0 0,-68 37 0 0 0,38-29-34 0 0,-89 31-1 0 0,-65 8-888 0 0,203-66 807 0 0,8-2-51 0 0,4-2-566 0 0,67-7 367 0 0,87-8 104 0 0,-125 14 363 0 0,1 2 0 0 0,59 7 0 0 0,-81-5 21 0 0,0 0 1 0 0,0 1-1 0 0,0 1 1 0 0,16 6-1 0 0,-23-8-53 0 0,0 0 1 0 0,-1-1-1 0 0,1 1 0 0 0,-1 1 0 0 0,0-1 1 0 0,1 1-1 0 0,-1-1 0 0 0,0 1 0 0 0,-1 0 1 0 0,1 0-1 0 0,0 0 0 0 0,-1 0 0 0 0,0 0 0 0 0,0 1 1 0 0,0-1-1 0 0,2 6 0 0 0,-3-7-12 0 0,-1 1 0 0 0,1 0-1 0 0,-1 0 1 0 0,0-1 0 0 0,0 1 0 0 0,0 0-1 0 0,0 0 1 0 0,-1-1 0 0 0,1 1-1 0 0,-1 0 1 0 0,0 0 0 0 0,0-1 0 0 0,0 1-1 0 0,0-1 1 0 0,0 1 0 0 0,0-1 0 0 0,-1 1-1 0 0,1-1 1 0 0,-1 0 0 0 0,1 0-1 0 0,-1 1 1 0 0,0-1 0 0 0,-4 3 0 0 0,0 1 4 0 0,0-1 0 0 0,-1 0 1 0 0,0 0-1 0 0,0 0 0 0 0,-1-1 0 0 0,-11 6 1 0 0,-264 88 163 0 0,258-91-1077 0 0,0 0 0 0 0,0-2-1 0 0,-1-1 1 0 0,-31 0 0 0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0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51 5527 0 0,'6'-12'854'0'0,"5"-11"-1245"0"0,-8 7 10451 0 0,-5 22-5955 0 0,-5 3-3647 0 0,3-3-146 0 0,-115 167 2222 0 0,-29 48-1887 0 0,129-191-597 0 0,-34 64 17 0 0,50-86-56 0 0,2-7 42 0 0,3 0-43 0 0,0-1 1 0 0,0 1-1 0 0,0-1 0 0 0,0 0 1 0 0,0 0-1 0 0,0 0 0 0 0,0 0 1 0 0,0 0-1 0 0,3 0 0 0 0,-3 0 4 0 0,20-3 12 0 0,0-1 0 0 0,-1-1 0 0 0,33-12-1 0 0,12-3 11 0 0,10 3-51 0 0,93-26-386 0 0,-116 22-4428 0 0,-31 13-2334 0 0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0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5983 0 0,'-2'1'3134'0'0,"-1"1"-2028"0"0,0 1-1 0 0,0-1 1 0 0,0 1 0 0 0,0-1 0 0 0,-3 5 0 0 0,-21 33 2178 0 0,15-22-2942 0 0,-133 228 2859 0 0,15 9-1950 0 0,83-159-1194 0 0,24-51-106 0 0,-1 0-350 0 0,-26 72-1 0 0,50-115-564 0 0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0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75 13791 0 0,'-9'0'1247'0'0,"5"0"-1100"0"0,3 0-135 0 0,-1 0 0 0 0,1 0 1 0 0,0 1-1 0 0,0-1 1 0 0,-1 0-1 0 0,1 1 1 0 0,0-1-1 0 0,0 1 1 0 0,-1-1-1 0 0,1 1 1 0 0,0 0-1 0 0,0 0 1 0 0,0-1-1 0 0,0 1 1 0 0,0 0-1 0 0,-1 1 1 0 0,1-1 91 0 0,1-1 1 0 0,-1 0 0 0 0,1 0-1 0 0,-1 1 1 0 0,1-1-1 0 0,-1 0 1 0 0,1 1 0 0 0,-1-1-1 0 0,1 1 1 0 0,-1-1 0 0 0,1 1-1 0 0,0-1 1 0 0,-1 1 0 0 0,1-1-1 0 0,0 1 1 0 0,-1-1-1 0 0,1 1 1 0 0,0-1 0 0 0,0 1-1 0 0,-1 0 1 0 0,1-1 0 0 0,0 1-1 0 0,0-1 1 0 0,0 1 0 0 0,0 0-1 0 0,0-1 1 0 0,0 1-1 0 0,0-1 1 0 0,0 1 0 0 0,0 0-1 0 0,0-1 1 0 0,0 1 0 0 0,0 0-1 0 0,1-1 1 0 0,-1 1 0 0 0,0-1-1 0 0,0 1 1 0 0,1-1-1 0 0,-1 1 1 0 0,0-1 0 0 0,1 1-1 0 0,-1-1 1 0 0,0 1 0 0 0,1-1-1 0 0,-1 1 1 0 0,1-1 0 0 0,-1 1-1 0 0,1-1 1 0 0,-1 0-1 0 0,1 1 1 0 0,-1-1 0 0 0,1 0-1 0 0,0 1 1 0 0,3 1 10 0 0,-1 0-1 0 0,1 0 1 0 0,0-1-1 0 0,0 1 1 0 0,0-1-1 0 0,7 1 1 0 0,3 0 58 0 0,0-1 1 0 0,0-1 0 0 0,-1 0 0 0 0,27-4 0 0 0,55-16 83 0 0,-49 9-196 0 0,187-49 14 0 0,-210 52-72 0 0,-6 2 19 0 0,1 0 0 0 0,31-5 0 0 0,-47 11 162 0 0,-1 1-174 0 0,0 0 0 0 0,0 0 0 0 0,0 0 0 0 0,0 0 0 0 0,0 1 0 0 0,-1-1 0 0 0,1 0 0 0 0,0 0 0 0 0,-1 1 0 0 0,1-1 0 0 0,-1 1 0 0 0,0-1 0 0 0,1 0 0 0 0,-1 3 0 0 0,0 0-2 0 0,0 0 0 0 0,0-1 1 0 0,0 1-1 0 0,-1 0 0 0 0,1-1 0 0 0,-1 1 1 0 0,0-1-1 0 0,0 1 0 0 0,0-1 0 0 0,-1 1 1 0 0,1-1-1 0 0,-5 6 0 0 0,-3 6 27 0 0,-16 18 0 0 0,12-17 9 0 0,-181 216 640 0 0,35-45-91 0 0,141-165-565 0 0,9-13 2 0 0,1 2 0 0 0,-14 21 0 0 0,22-32-29 0 0,0 0 1 0 0,-1 1 0 0 0,1-1-1 0 0,0 1 1 0 0,-1-1 0 0 0,1 1 0 0 0,0-1-1 0 0,0 0 1 0 0,-1 1 0 0 0,1-1-1 0 0,0 1 1 0 0,0-1 0 0 0,0 1-1 0 0,0-1 1 0 0,-1 1 0 0 0,1-1-1 0 0,0 1 1 0 0,0-1 0 0 0,0 1-1 0 0,0-1 1 0 0,0 1 0 0 0,0-1-1 0 0,1 1 1 0 0,-1-1 0 0 0,0 1-1 0 0,0-1 1 0 0,0 1 0 0 0,0-1-1 0 0,1 1 1 0 0,-1-1 0 0 0,0 1 0 0 0,6 0-19 0 0,10 0-1574 0 0,1-4-3823 0 0,5-4-2397 0 0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0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47 14279 0 0,'4'-5'315'0'0,"0"1"-1"0"0,0 0 1 0 0,1 0-1 0 0,-1 1 1 0 0,1-1-1 0 0,0 1 1 0 0,0 0-1 0 0,0 0 1 0 0,1 1-1 0 0,-1 0 1 0 0,0 0-1 0 0,1 0 1 0 0,0 0-1 0 0,-1 1 1 0 0,1 0 0 0 0,0 0-1 0 0,11 0 1 0 0,-16 1 911 0 0,0 0-1179 0 0,0 1 0 0 0,-1-1 0 0 0,1 1 0 0 0,0-1 0 0 0,-1 1 0 0 0,1-1 0 0 0,0 1 0 0 0,-1-1 0 0 0,1 1 0 0 0,0-1 0 0 0,-1 1 0 0 0,1 0 0 0 0,-1 0 0 0 0,0-1 0 0 0,1 1 0 0 0,-1 0 0 0 0,1 0 0 0 0,-1-1 0 0 0,0 1 0 0 0,0 0 0 0 0,1 0 0 0 0,-1 0 0 0 0,0-1 0 0 0,0 1 0 0 0,0 1 0 0 0,0 0-3 0 0,0 1 0 0 0,-1-1 0 0 0,1 0 0 0 0,-1 0 0 0 0,0 0 0 0 0,1 1 0 0 0,-1-1 0 0 0,0 0 1 0 0,-2 3-1 0 0,-3 3 50 0 0,0 1 0 0 0,0-1 1 0 0,-9 9-1 0 0,-5 2-43 0 0,-1 0 0 0 0,-1-1-1 0 0,0-1 1 0 0,-2-2 0 0 0,1 0 0 0 0,-2-1-1 0 0,-37 15 1 0 0,20-13 30 0 0,-1-1-1 0 0,-1-3 1 0 0,-83 14-1 0 0,118-25-135 0 0,0 0 0 0 0,0 0 0 0 0,-1-1 0 0 0,1 0 0 0 0,-1-1 0 0 0,1 0 0 0 0,-15-4 0 0 0,22 5 35 0 0,-1-1-1 0 0,0 0 1 0 0,0 0-1 0 0,1 0 1 0 0,-1-1 0 0 0,0 1-1 0 0,1-1 1 0 0,0 1-1 0 0,-1-1 1 0 0,1 0 0 0 0,0 0-1 0 0,0 0 1 0 0,0 0-1 0 0,0 0 1 0 0,0-1 0 0 0,0 1-1 0 0,1 0 1 0 0,-1-1-1 0 0,1 0 1 0 0,0 1-1 0 0,0-1 1 0 0,0 0 0 0 0,0 1-1 0 0,0-1 1 0 0,0 0-1 0 0,1 0 1 0 0,-1 0 0 0 0,1-3-1 0 0,0-1-300 0 0,0 0-1 0 0,1 1 1 0 0,0-1-1 0 0,0 0 1 0 0,1 1-1 0 0,0-1 1 0 0,0 1-1 0 0,0-1 1 0 0,5-8 0 0 0,-6 13-225 0 0,-1 9-858 0 0,-1 0 1375 0 0,0-1 0 0 0,0 1 0 0 0,-1 0 0 0 0,1-1 0 0 0,-4 8 0 0 0,-19 38 74 0 0,11-25 0 0 0,-37 76 483 0 0,26-59 333 0 0,3 2 1 0 0,-28 82-1 0 0,49-127-817 0 0,0-1 1 0 0,0 0-1 0 0,0 1 0 0 0,0-1 1 0 0,0 0-1 0 0,0 1 0 0 0,0-1 0 0 0,0 0 1 0 0,0 1-1 0 0,0-1 0 0 0,0 1 0 0 0,0-1 1 0 0,0 0-1 0 0,0 1 0 0 0,0-1 0 0 0,1 0 1 0 0,-1 1-1 0 0,0-1 0 0 0,0 0 0 0 0,0 1 1 0 0,0-1-1 0 0,1 0 0 0 0,-1 1 1 0 0,0-1-1 0 0,0 0 0 0 0,1 1 0 0 0,-1-1 1 0 0,0 0-1 0 0,1 0 0 0 0,-1 0 0 0 0,1 1 1 0 0,15 3 479 0 0,22-7-480 0 0,-32 2 48 0 0,99-18-44 0 0,-69 11-246 0 0,57-6 0 0 0,-81 14 167 0 0,0-1 1 0 0,0 2 0 0 0,0-1 0 0 0,0 2-1 0 0,0 0 1 0 0,0 0 0 0 0,-1 1-1 0 0,22 8 1 0 0,-27-9 93 0 0,0 1 1 0 0,-1 0-1 0 0,1 1 0 0 0,-1-1 0 0 0,0 1 1 0 0,0 0-1 0 0,0 0 0 0 0,-1 0 0 0 0,1 1 0 0 0,-1 0 1 0 0,0 0-1 0 0,0 0 0 0 0,-1 0 0 0 0,1 0 1 0 0,-1 1-1 0 0,-1-1 0 0 0,1 1 0 0 0,-1 0 0 0 0,0 0 1 0 0,0 0-1 0 0,0 0 0 0 0,-1 1 0 0 0,0-1 1 0 0,0 0-1 0 0,-1 0 0 0 0,0 1 0 0 0,0-1 0 0 0,0 0 1 0 0,-1 1-1 0 0,0-1 0 0 0,0 0 0 0 0,-1 0 1 0 0,1 0-1 0 0,-1 0 0 0 0,-1 0 0 0 0,1 0 0 0 0,-1 0 1 0 0,0-1-1 0 0,0 1 0 0 0,-1-1 0 0 0,1 0 1 0 0,-8 8-1 0 0,1-3-35 0 0,-1-1 0 0 0,-1 1 1 0 0,0-2-1 0 0,0 0 0 0 0,0 0 1 0 0,-1-1-1 0 0,0-1 0 0 0,-17 6 1 0 0,-16 4 72 0 0,-51 10 0 0 0,93-25-101 0 0,-188 42-2077 0 0,170-38 930 0 0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0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478 168 5063 0 0,'-155'18'1718'0'0,"-60"9"4664"0"0,196-24-5876 0 0,-4 0 1327 0 0,-41 12 0 0 0,62-14-999 0 0,5 0-165 0 0,11 3-270 0 0,1-1-1 0 0,0 0 1 0 0,0-1 0 0 0,30 0 0 0 0,-25-1-221 0 0,350-5 1339 0 0,3-24-881 0 0,-363 27-617 0 0,254-21 505 0 0,917-88 1488 0 0,-914 75-1536 0 0,170-15 484 0 0,-425 50-986 0 0,-1-1 0 0 0,0 2 0 0 0,0-1 0 0 0,0 2 0 0 0,17 3 0 0 0,-26-4-101 0 0,-2 2-404 0 0,-1 0 163 0 0,0-1-1 0 0,1 1 1 0 0,-1 0 0 0 0,0 0-1 0 0,-1 0 1 0 0,1 0 0 0 0,0-1-1 0 0,-1 1 1 0 0,0 0 0 0 0,1-1-1 0 0,-1 0 1 0 0,0 1 0 0 0,0-1-1 0 0,-1 0 1 0 0,-3 3 0 0 0,4-3-480 0 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1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0 728 9991 0 0,'0'0'10027'0'0,"0"2"-9819"0"0,1 23-80 0 0,0-1 1 0 0,2 0-1 0 0,0 1 1 0 0,2-1-1 0 0,1-1 1 0 0,0 1-1 0 0,2-1 1 0 0,1 0-1 0 0,1 0 1 0 0,20 33-1 0 0,44 61-128 0 0,-70-112 0 0 0,-1 0 0 0 0,1 1 0 0 0,-1-1 0 0 0,-1 1 0 0 0,1 0 0 0 0,1 6 0 0 0,1 2 0 0 0,-2-7 0 0 0,1 4 0 0 0,0-1 0 0 0,0 0 0 0 0,-1 1 0 0 0,-1 0 0 0 0,1-1 0 0 0,-2 1 0 0 0,1 0 0 0 0,-1 15 0 0 0,-1-13 0 0 0,1-2 11 0 0,-1-9 138 0 0,0-14 43 0 0,0-18-78 0 0,2-1 0 0 0,1 1 0 0 0,8-42 0 0 0,-1 31-114 0 0,8-32 0 0 0,14-136 0 0 0,-26 93-215 0 0,-3 31-266 0 0,24-141 1 0 0,-19 199 465 0 0,0 0 1 0 0,2 0-1 0 0,22-40 0 0 0,-18 38 10 0 0,36-70 5 0 0,-43 79 0 0 0,0 0 0 0 0,2-6 75 0 0,-5 18-32 0 0,0 1-22 0 0,-3 4 22 0 0,-1-5-33 0 0,-1-1-10 0 0,-1 3-12 0 0,1 7-36 0 0,1 6 48 0 0,0-5 59 0 0,18 14 86 0 0,-11-13-106 0 0,-1 0-1 0 0,0-1 1 0 0,1 1-1 0 0,-1-1 1 0 0,1 0-1 0 0,8 1 1 0 0,0-1 41 0 0,40 5 77 0 0,-13-6-43 0 0,58-6 0 0 0,-82 4-81 0 0,90-6-33 0 0,-29 3 0 0 0,12-2 0 0 0,-44-1 25 0 0,-33 4-19 0 0,0 0-1 0 0,0 1 1 0 0,1 1-1 0 0,-1 0 1 0 0,0 1 0 0 0,25 3-1 0 0,2 2-5 0 0,-17-1 0 0 0,0-1 0 0 0,0-2 0 0 0,0 0 0 0 0,40-4 0 0 0,-41 0 0 0 0,-3 0 0 0 0,1 1 0 0 0,0 1 0 0 0,0 1 0 0 0,27 4 0 0 0,-37-3 0 0 0,0 1 0 0 0,12 3 0 0 0,-8-1 0 0 0,0-1 0 0 0,18 1 0 0 0,-17-3 0 0 0,0-2 0 0 0,0 0 0 0 0,0-1 0 0 0,22-5 0 0 0,-20 3 0 0 0,1 1 0 0 0,29-1 0 0 0,234 4 0 0 0,-262-2 24 0 0,1 0 1 0 0,-1-1-1 0 0,0-1 0 0 0,28-9 0 0 0,29-6 638 0 0,-64 17-569 0 0,0 1 0 0 0,0 0 0 0 0,16 1 0 0 0,-11 2-41 0 0,-14 0-51 0 0,8 2-1 0 0,-11-2 0 0 0,1 2 0 0 0,17 7 0 0 0,-14-9 3 0 0,1 0 1 0 0,-1-1-1 0 0,0 1 0 0 0,1-1 1 0 0,-1 0-1 0 0,1-1 0 0 0,-1 1 1 0 0,1-1-1 0 0,6 0 0 0 0,6-2 28 0 0,26-7 0 0 0,-27 6-14 0 0,28-4-1 0 0,-17 5-4 0 0,-12 1 1 0 0,0 0 0 0 0,1 1 0 0 0,21 3 0 0 0,-28-1-13 0 0,0 2 0 0 0,-10-4 0 0 0,1 1 0 0 0,0-1 0 0 0,0 0 0 0 0,-1 0 0 0 0,1 1 0 0 0,0-1 0 0 0,0 0 0 0 0,0 0 0 0 0,-1 0 0 0 0,1 1 0 0 0,0-1 0 0 0,0 0 0 0 0,0 0 0 0 0,0 0 0 0 0,-1-1 0 0 0,1 1 0 0 0,0 0 0 0 0,1-1 0 0 0,1 1 0 0 0,7-1 14 0 0,-1 0 0 0 0,1-1 0 0 0,-1 0 0 0 0,18-6 0 0 0,-17 5 0 0 0,1 0 1 0 0,-1 0 0 0 0,16-1-1 0 0,-16 3 27 0 0,-7 0-14 0 0,0 1 0 0 0,1-1 0 0 0,-1 1 0 0 0,0 0 0 0 0,0 0-1 0 0,1 1 1 0 0,5 0 0 0 0,-7 0 82 0 0,-9 9-3398 0 0,1-4 2205 0 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2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46 4143 0 0,'0'0'19355'0'0,"-1"1"-19277"0"0,-5 5-8 0 0,0 1-16 0 0,-1-1-43 0 0,0-1-11 0 0,73-64 0 0 0,-59 53 0 0 0,-1 1 1512 0 0,-6 6-1443 0 0,2 7 22 0 0,-1 1-11 0 0,-1 0-53 0 0,0-7 27 0 0,7-11 70 0 0,0-4-102 0 0,-6 11 35 0 0,-1 4 12 0 0,2 15-106 0 0,-2-16-623 0 0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2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95 6447 0 0,'-7'6'670'0'0,"0"-3"-2210"0"0,-7 2 13846 0 0,16-6-10325 0 0,4-1-2134 0 0,38-12 1133 0 0,102-27 978 0 0,-122 36-1704 0 0,1 1 0 0 0,-1 1 0 0 0,1 1 0 0 0,28 1 0 0 0,-39 2-226 0 0,1 1 0 0 0,-1 0 0 0 0,22 7 0 0 0,-33-8-23 0 0,0 0-1 0 0,0-1 1 0 0,0 0-1 0 0,0 1 1 0 0,0-1-1 0 0,0 0 1 0 0,0 0-1 0 0,0-1 1 0 0,3 0-1 0 0,22-2 26 0 0,-22 3-16 0 0,-1-1 0 0 0,0 0 0 0 0,1-1 0 0 0,-1 1 1 0 0,0-1-1 0 0,0 0 0 0 0,0 0 0 0 0,7-6 0 0 0,31-12 40 0 0,-35 16-54 0 0,-2 0 0 0 0,-1 9 0 0 0,-4-1 7 0 0,0 0-1 0 0,-1 0 1 0 0,1-1 0 0 0,-1 1-1 0 0,0 0 1 0 0,0 0 0 0 0,-1 0-1 0 0,1-1 1 0 0,-1 1 0 0 0,0 0-1 0 0,0 0 1 0 0,0-1 0 0 0,0 1-1 0 0,-1-1 1 0 0,1 1 0 0 0,-1-1-1 0 0,-2 4 1 0 0,-5 8 33 0 0,-1 0 0 0 0,-14 16 0 0 0,-53 57-39 0 0,-25 34-34 0 0,81-96-110 0 0,-45 46 1 0 0,85-85-6655 0 0,-7 5-689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1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6447 0 0,'0'0'2215'0'0,"2"2"-494"0"0,3-1-1337 0 0,0 1 0 0 0,0 0 0 0 0,0-1 0 0 0,0 0 0 0 0,0 0 0 0 0,1 0 0 0 0,-1-1 0 0 0,0 0 0 0 0,0 0 0 0 0,0 0 0 0 0,1-1 0 0 0,-1 1 0 0 0,10-4 0 0 0,9-2 343 0 0,37-15 1 0 0,-60 20-680 0 0,216-90 2185 0 0,-72 29-1161 0 0,-129 56-1597 0 0,24-6 0 0 0,-38 11-705 0 0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2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2759 0 0,'0'0'17464'0'0,"-1"2"-16749"0"0,-2 3-531 0 0,0-1 0 0 0,0 2 0 0 0,1-1 0 0 0,0 0 0 0 0,0 0-1 0 0,-2 8 1 0 0,-7 38 1302 0 0,7-30-1254 0 0,0-3-198 0 0,-2 0 0 0 0,-1 0 0 0 0,-9 19 0 0 0,11-28-34 0 0,-1 0 0 0 0,0-1 0 0 0,0 0 0 0 0,-1 0 0 0 0,0-1 0 0 0,-9 9 0 0 0,2-3 0 0 0,-43 37 0 0 0,57-50 0 0 0,0 0 0 0 0,0 0 0 0 0,0 0 0 0 0,0 0 0 0 0,-1 0 0 0 0,1 0 0 0 0,0 0 0 0 0,0 1 0 0 0,0-1 0 0 0,0 0 0 0 0,-1 0 0 0 0,1 0 0 0 0,0 0-1 0 0,0 0 1 0 0,0 0 0 0 0,0 0 0 0 0,0 0 0 0 0,-1 1 0 0 0,1-1 0 0 0,0 0 0 0 0,0 0 0 0 0,0 0 0 0 0,0 0 0 0 0,0 0 0 0 0,0 1 0 0 0,0-1 0 0 0,0 0 0 0 0,0 0 0 0 0,0 0 0 0 0,-1 0 0 0 0,1 1 0 0 0,0-1 0 0 0,0 0 0 0 0,0 0-1 0 0,0 0 1 0 0,0 0 0 0 0,0 1 0 0 0,0-1 0 0 0,0 0 0 0 0,0 0 0 0 0,1 0 0 0 0,-1 1 0 0 0,0-1 0 0 0,0 0 0 0 0,0 0 0 0 0,0 0 0 0 0,0 0 0 0 0,0 0 0 0 0,0 1 0 0 0,0-1 0 0 0,0 0 0 0 0,0 0 0 0 0,1 0 0 0 0,-1 0 0 0 0,0 0 0 0 0,0 0-1 0 0,0 1 1 0 0,0-1 0 0 0,0 0 0 0 0,1 0 0 0 0,-1 0 0 0 0,0 0 0 0 0,0 0 0 0 0,1 0 0 0 0,6 1 15 0 0,4 0 26 0 0,1 0-1 0 0,-1-2 1 0 0,1 1 0 0 0,-1-1-1 0 0,19-4 1 0 0,57-20 310 0 0,-28 7-86 0 0,-46 15-235 0 0,0-1 1 0 0,13-6-1 0 0,-24 9-6 0 0,5-2 281 0 0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2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8751 0 0,'0'0'10294'0'0,"-2"1"-9522"0"0,-2 5-407 0 0,1 0 1 0 0,-1 1 0 0 0,1-1 0 0 0,0 1-1 0 0,0-1 1 0 0,-2 8 0 0 0,-10 48 642 0 0,12-49-851 0 0,-3 12 53 0 0,-27 107 365 0 0,23-100-493 0 0,-1-1 0 0 0,-17 33-1 0 0,10-30-30 0 0,8-16-58 0 0,-14 35-1 0 0,24-52-122 0 0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2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95 5527 0 0,'0'0'250'0'0,"-2"1"-2"0"0,-17 5-146 0 0,7 0 866 0 0,10-3-391 0 0,0 2 3158 0 0,1-4-3364 0 0,1-1-1 0 0,0 1 0 0 0,-1 0 0 0 0,1-1 1 0 0,-1 1-1 0 0,1 0 0 0 0,0-1 0 0 0,0 1 1 0 0,-1 0-1 0 0,1-1 0 0 0,0 1 1 0 0,0 0-1 0 0,0 0 0 0 0,0-1 0 0 0,0 1 1 0 0,0 0-1 0 0,0 1 0 0 0,0-1-236 0 0,0 0 1 0 0,1-1-1 0 0,-1 1 0 0 0,1 0 1 0 0,-1 0-1 0 0,1 0 0 0 0,0 0 0 0 0,-1 0 1 0 0,1-1-1 0 0,0 1 0 0 0,-1 0 0 0 0,1-1 1 0 0,0 1-1 0 0,0 0 0 0 0,-1-1 0 0 0,1 1 1 0 0,0-1-1 0 0,1 1 0 0 0,2 1-79 0 0,0 0 0 0 0,1-1 0 0 0,-1 1 0 0 0,0-1-1 0 0,1 0 1 0 0,5 0 0 0 0,12 1 708 0 0,0-1 1 0 0,-1-1-1 0 0,1-1 0 0 0,28-4 0 0 0,-20-3-629 0 0,-1-1 0 0 0,-1-1-1 0 0,32-15 1 0 0,79-48-77 0 0,-122 63-25 0 0,8-6-32 0 0,-48 48-109 0 0,-10 12 44 0 0,-38 66 0 0 0,25-36 4 0 0,16-29 2 0 0,-63 74-1 0 0,87-112 64 0 0,-2 1-9 0 0,1 0 0 0 0,1 1 0 0 0,-1 0 0 0 0,-4 9 0 0 0,10-16-154 0 0,3-1-575 0 0,-1-1 499 0 0,1 1 0 0 0,0 0-1 0 0,0-1 1 0 0,0 1 0 0 0,-1-1 0 0 0,1 0 0 0 0,0 1 0 0 0,0-1-1 0 0,0 0 1 0 0,3 0 0 0 0,11-3-1293 0 0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2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43 7367 0 0,'5'-5'763'0'0,"1"0"1260"0"0,0 0 1 0 0,1 0-1 0 0,-1 1 1 0 0,1 0-1 0 0,12-6 0 0 0,-16 9-1402 0 0,0 0-1 0 0,0 0 0 0 0,0 1 0 0 0,0-1 1 0 0,0 1-1 0 0,0-1 0 0 0,1 1 0 0 0,-1 0 1 0 0,3 0-1 0 0,-3 1-679 0 0,-1-1 0 0 0,1 1-1 0 0,-1 0 1 0 0,0-1 0 0 0,1 1 0 0 0,-1 0-1 0 0,4 2 1 0 0,-5-2 154 0 0,0 1-21 0 0,-1-1-71 0 0,1 0-1 0 0,-1 0 0 0 0,0 0 1 0 0,1 0-1 0 0,-1 1 0 0 0,0-1 1 0 0,0 0-1 0 0,0 0 0 0 0,0 0 1 0 0,0 0-1 0 0,0 1 0 0 0,0-1 1 0 0,-1 0-1 0 0,1 0 0 0 0,0 0 0 0 0,-1 0 1 0 0,1 0-1 0 0,-1 2 0 0 0,-1-1 8 0 0,1 1-1 0 0,-1-1 0 0 0,0 0 0 0 0,1 0 0 0 0,-1 0 1 0 0,0 0-1 0 0,-4 3 0 0 0,-5 2 32 0 0,1-1 0 0 0,-23 10 0 0 0,24-12-35 0 0,-38 17-297 0 0,-2-1 1 0 0,-95 25-1 0 0,106-36 110 0 0,-56 10-281 0 0,82-17 376 0 0,-1-1 0 0 0,0 0 0 0 0,0-1-1 0 0,0-1 1 0 0,-17-2 0 0 0,26 2 20 0 0,0 0 0 0 0,-1 0 0 0 0,1 0-1 0 0,0-1 1 0 0,0 1 0 0 0,0-1 0 0 0,0 0 0 0 0,0-1 0 0 0,0 1-1 0 0,-4-4 1 0 0,7 5-182 0 0,1-1-7 0 0,0 1 195 0 0,0-1-1 0 0,1 0 0 0 0,-1 1 0 0 0,1-1 0 0 0,0 1 0 0 0,-1-1 0 0 0,1 1 0 0 0,0-1 0 0 0,0 1 0 0 0,0-1 0 0 0,0 1 0 0 0,0 0 0 0 0,0-1 0 0 0,3-1 0 0 0,-2 2 47 0 0,0-1 0 0 0,0 1-1 0 0,0 0 1 0 0,0 0 0 0 0,1 0-1 0 0,-1 0 1 0 0,1 1-1 0 0,-1-1 1 0 0,0 1 0 0 0,1-1-1 0 0,-1 1 1 0 0,1 0 0 0 0,-1 0-1 0 0,1 0 1 0 0,3 0-1 0 0,-4 1 57 0 0,0-1 0 0 0,0 0 0 0 0,0 0 0 0 0,0 1 0 0 0,-1-1 0 0 0,1 1 0 0 0,0 0 0 0 0,0-1 0 0 0,0 1 0 0 0,-1 0 0 0 0,1 0 0 0 0,0 0 0 0 0,-1 0 0 0 0,1 1 0 0 0,-1-1 0 0 0,1 0 0 0 0,-1 1 0 0 0,0-1 0 0 0,1 1 0 0 0,-1-1 0 0 0,0 1-1 0 0,0-1 1 0 0,0 1 0 0 0,0 0 0 0 0,-1 0 0 0 0,2 3 0 0 0,-1-2 31 0 0,0 0-1 0 0,-1 1 0 0 0,1-1 1 0 0,-1 0-1 0 0,0 1 0 0 0,0-1 1 0 0,0 0-1 0 0,0 1 1 0 0,-1-1-1 0 0,1 0 0 0 0,-1 0 1 0 0,0 1-1 0 0,0-1 0 0 0,0 0 1 0 0,-2 3-1 0 0,-41 74 223 0 0,43-78-242 0 0,1 4 11 0 0,0-5-60 0 0,1 0 0 0 0,-1 0 0 0 0,0 0 0 0 0,1 0 0 0 0,-1 0 0 0 0,1-1 0 0 0,-1 1 0 0 0,1 0 0 0 0,-1 0 0 0 0,1-1 0 0 0,-1 1 0 0 0,1 0 0 0 0,0-1 0 0 0,-1 1 0 0 0,1 0 0 0 0,0-1 0 0 0,1 1 0 0 0,13 8 48 0 0,-6-5-34 0 0,0-1-1 0 0,1 0 1 0 0,-1 0 0 0 0,1-1-1 0 0,19 2 1 0 0,51-4-374 0 0,-60-1 226 0 0,1 1-1 0 0,0 1 1 0 0,33 6-1 0 0,90 16 596 0 0,-100-14 155 0 0,-14-2-76 0 0,-29-6-509 0 0,1 0 0 0 0,-1 0 0 0 0,0 0 0 0 0,1 0 0 0 0,-1 0 0 0 0,0 0 0 0 0,1 1 0 0 0,-1-1 0 0 0,0 0 0 0 0,0 1 0 0 0,0-1 0 0 0,0 1 0 0 0,0 0 0 0 0,-1-1 0 0 0,1 1 0 0 0,0-1 0 0 0,-1 1-1 0 0,1 3 1 0 0,0-1-22 0 0,-1 0 0 0 0,0-1 0 0 0,-1 1 0 0 0,1 0 0 0 0,-1 0 0 0 0,0-1 0 0 0,1 1 1 0 0,-2 0-1 0 0,1-1 0 0 0,0 1 0 0 0,-1-1 0 0 0,1 1 0 0 0,-1-1 0 0 0,0 0 0 0 0,0 0 0 0 0,-1 0 0 0 0,1 0 0 0 0,-1 0 0 0 0,-4 4 0 0 0,-2 2-1 0 0,-1-1 1 0 0,-1 0-1 0 0,1-1 1 0 0,-18 10-1 0 0,8-8-11 0 0,0 0 1 0 0,-1-1-1 0 0,0 0 0 0 0,0-2 1 0 0,-1-1-1 0 0,-25 3 0 0 0,10-4-259 0 0,1-1 0 0 0,-72-6 0 0 0,102 3 67 0 0,-44-6-427 0 0,45 5 6 0 0,0 0 0 0 0,0 0 1 0 0,0-1-1 0 0,1 0 0 0 0,-1 1 1 0 0,0-2-1 0 0,-5-3 0 0 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23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4607 0 0,'0'0'208'0'0,"-7"0"135"0"0,4 1 2241 0 0,-24 17 7358 0 0,11-1-2415 0 0,16-19-7299 0 0,0-3-91 0 0,-1 2-90 0 0,1 1 1 0 0,0-1-1 0 0,0 1 0 0 0,1-1 0 0 0,-1 0 0 0 0,0 1 0 0 0,1-1 0 0 0,1-4 0 0 0,-2 6-121 0 0,0 15-541 0 0,2 15-1448 0 0,2-11-4999 0 0,1-7 75 0 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2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1 678 9671 0 0,'0'0'748'0'0,"2"-1"-492"0"0,45-12 3230 0 0,-46 13-3322 0 0,-1 0 0 0 0,1 0 0 0 0,0 0 0 0 0,0 0 1 0 0,0 0-1 0 0,0 0 0 0 0,0 0 0 0 0,0 0 0 0 0,0 0 1 0 0,-1 0-1 0 0,1 0 0 0 0,0 1 0 0 0,0-1 0 0 0,0 0 1 0 0,0 1-1 0 0,-1-1 0 0 0,1 0 0 0 0,0 1 1 0 0,0-1-1 0 0,-1 1 0 0 0,1-1 0 0 0,1 2 0 0 0,12 16 1465 0 0,-10-7-1133 0 0,0 1 1 0 0,0 0-1 0 0,-1 0 1 0 0,2 20-1 0 0,-1-6-73 0 0,-1-14-261 0 0,6 37 495 0 0,22 67 1 0 0,-26-100-586 0 0,1-1-1 0 0,1-1 1 0 0,0 1-1 0 0,1-1 0 0 0,1 0 1 0 0,0 0-1 0 0,1-1 1 0 0,16 16-1 0 0,-7-8 134 0 0,21 30 0 0 0,-13-17-20 0 0,-21-25-116 0 0,-2-1-5 0 0,-3-7 1 0 0,7 10 410 0 0,-4-4-463 0 0,-1 2-12 0 0,-2 1 0 0 0,-1-2 15 0 0,0-7-3 0 0,1-1 0 0 0,-1 1 1 0 0,0-1-1 0 0,1 1 0 0 0,-1-1 1 0 0,1 1-1 0 0,-1-1 0 0 0,1 1 1 0 0,-1-1-1 0 0,1 1 0 0 0,-1-1 0 0 0,1 0 1 0 0,-1 1-1 0 0,1-1 0 0 0,-1 0 1 0 0,1 0-1 0 0,-1 1 0 0 0,1-1 1 0 0,0 0-1 0 0,1 0 0 0 0,6 4 279 0 0,-1 0-279 0 0,0 4-12 0 0,1 4 3 0 0,-8-7-6 0 0,-1-2-10 0 0,2 7-11 0 0,-1 0 0 0 0,0 0-1 0 0,-1 0 1 0 0,0 0 0 0 0,-3 13 0 0 0,-3 25-42 0 0,6-24 44 0 0,-1-12-22 0 0,2 0 0 0 0,1 21-1 0 0,-1-33 42 0 0,0 0-1 0 0,0 0 0 0 0,0 1 0 0 0,0-1 1 0 0,0 0-1 0 0,0 0 0 0 0,0 1 0 0 0,0-1 1 0 0,0 0-1 0 0,0 0 0 0 0,0 1 0 0 0,0-1 0 0 0,0 0 1 0 0,1 0-1 0 0,-1 1 0 0 0,0-1 0 0 0,0 0 1 0 0,0 0-1 0 0,0 0 0 0 0,1 1 0 0 0,-1-1 1 0 0,0 0-1 0 0,0 0 0 0 0,0 0 0 0 0,1 0 0 0 0,-1 0 1 0 0,0 1-1 0 0,0-1 0 0 0,1 0 0 0 0,-1 0 1 0 0,0 0-1 0 0,0 0 0 0 0,1 0 0 0 0,-1 0 1 0 0,0 0-1 0 0,0 0 0 0 0,1 0 0 0 0,11-6 21 0 0,9-13 72 0 0,-20 18-97 0 0,10-12 46 0 0,-1-1 0 0 0,0 1-1 0 0,0-2 1 0 0,-1 1 0 0 0,-1-2 0 0 0,-1 1 0 0 0,0-1-1 0 0,8-28 1 0 0,-13 36-37 0 0,-1 0 1 0 0,1 0-1 0 0,-2 0 0 0 0,1 0 1 0 0,-1 0-1 0 0,0-1 0 0 0,-1 1 0 0 0,0 0 1 0 0,0 0-1 0 0,-3-11 0 0 0,0 8 41 0 0,0 1-1 0 0,-1 0 0 0 0,0-1 0 0 0,0 2 0 0 0,-1-1 1 0 0,-14-17-1 0 0,14 20 22 0 0,4 4-38 0 0,0 1 1 0 0,0-1-1 0 0,0 1 1 0 0,0-1-1 0 0,0 0 0 0 0,1 0 1 0 0,0 0-1 0 0,-1 0 1 0 0,-1-6-1 0 0,3 8-22 0 0,0 0-1 0 0,-1 0 1 0 0,1 0-1 0 0,0 0 1 0 0,-1 0-1 0 0,1 0 1 0 0,0 0 0 0 0,0 0-1 0 0,0 0 1 0 0,0 0-1 0 0,0 0 1 0 0,0 0-1 0 0,0 0 1 0 0,0 0 0 0 0,1 0-1 0 0,-1 0 1 0 0,0 0-1 0 0,1 0 1 0 0,-1 0-1 0 0,0 0 1 0 0,2-2-1 0 0,0-1 6 0 0,8-19 3 0 0,19-31 0 0 0,5-10 20 0 0,-26 44-38 0 0,-1 1 0 0 0,-1-1 0 0 0,-1-1 0 0 0,-1 1 0 0 0,0 0 0 0 0,-2-1 0 0 0,0 0 0 0 0,-1 0 0 0 0,-2 0 0 0 0,-4-37 0 0 0,-2 10 7 0 0,1 3 0 0 0,-1-53 0 0 0,7 88-15 0 0,1 0 0 0 0,0 0 0 0 0,1 0-1 0 0,0 0 1 0 0,5-12 0 0 0,-5 15 2 0 0,0 0 1 0 0,0 0-1 0 0,0 0 1 0 0,-1 0-1 0 0,0 0 0 0 0,-1 0 1 0 0,0-14-1 0 0,0 17 2 0 0,-1 0 0 0 0,0 0 1 0 0,0 0-1 0 0,0 0 0 0 0,0 0 0 0 0,-4-8 0 0 0,-4-15-52 0 0,8 26 61 0 0,1-1-17 0 0,-1 0 1 0 0,1-1 0 0 0,0 1-1 0 0,0 0 1 0 0,0-1 0 0 0,0 1 0 0 0,0 0-1 0 0,0-1 1 0 0,0 1 0 0 0,1 0-1 0 0,-1 0 1 0 0,1-1 0 0 0,0 1-1 0 0,1-2 1 0 0,2-25 18 0 0,-2 10 0 0 0,-1 8-11 0 0,1 0-31 0 0,-2 2 31 0 0,0 0 0 0 0,0 3-42 0 0,0 3 0 0 0,0-6 42 0 0,1 2 9 0 0,5-4 4 0 0,-1 2-2 0 0,-1 2 0 0 0,0-2 0 0 0,-1 1 2 0 0,-1 1 21 0 0,-4-7 5 0 0,3 0-17 0 0,-2 11-11 0 0,-2-10 0 0 0,1 11 0 0 0,-1-20 0 0 0,3 13 0 0 0,1-6 55 0 0,-5 36 15 0 0,3-14-67 0 0,-1 4-3 0 0,2-1 0 0 0,6-3 11 0 0,3-3 31 0 0,33 4-31 0 0,-28-4-11 0 0,-1 0 0 0 0,16 9 0 0 0,13 5 0 0 0,-28-15 0 0 0,0 0 0 0 0,1 0 0 0 0,-1-1 0 0 0,17-1 0 0 0,15 3 0 0 0,-27-3 0 0 0,1 0 0 0 0,27-4 0 0 0,5 1 0 0 0,-41 2 0 0 0,3-1 0 0 0,0 2 0 0 0,0 0 0 0 0,16 3 0 0 0,-2 0-16 0 0,0-1 0 0 0,1-1 0 0 0,55-4 0 0 0,57-15 16 0 0,-17 1 0 0 0,-113 15-6 0 0,0 1 0 0 0,0 0 1 0 0,-1 1-1 0 0,1 0 0 0 0,-1 1 0 0 0,1 0 0 0 0,-1 1 1 0 0,1 0-1 0 0,-1 0 0 0 0,19 10 0 0 0,-18-7 6 0 0,-5-3-4 0 0,1-1 0 0 0,0 0 1 0 0,0 0-1 0 0,0-1 0 0 0,0 0 0 0 0,0 0 0 0 0,0 0 1 0 0,0-1-1 0 0,0 0 0 0 0,1 0 0 0 0,-1-1 0 0 0,9-2 1 0 0,24 0-12 0 0,27-2-20 0 0,-23 0-75 0 0,3 3 44 0 0,52 2 0 0 0,-94 1 61 0 0,11 0 3 0 0,-1 0 0 0 0,19 5 0 0 0,-23-3 2 0 0,1-2 0 0 0,0 0 0 0 0,0 0 0 0 0,13-2 0 0 0,23 2 0 0 0,92 1 0 0 0,-70-4 0 0 0,-38 1 0 0 0,-13 1 0 0 0,0 0 0 0 0,0 1 0 0 0,34 6 0 0 0,-42-5 0 0 0,0-1 0 0 0,0-1 0 0 0,0 1 0 0 0,0-2 0 0 0,0 0 0 0 0,19-4 0 0 0,14 0 0 0 0,199 1 0 0 0,-219 4 0 0 0,125 3 64 0 0,-61-8-64 0 0,22 0 0 0 0,-95 6 0 0 0,-12 0 0 0 0,28 0 0 0 0,-2-4 0 0 0,9 1 0 0 0,-26 2 0 0 0,0 0 0 0 0,22-4 0 0 0,-30 3 0 0 0,24-3 167 0 0,-20 4-79 0 0,-7 0-10 0 0,-2 1-35 0 0,-4 2-96 0 0,5-3 52 0 0,0 0-1 0 0,0 0 1 0 0,0 0 0 0 0,0 0 0 0 0,0 0 0 0 0,0 0 0 0 0,1 0-1 0 0,-1 0 1 0 0,0 0 0 0 0,0 0 0 0 0,0 0 0 0 0,0 0 0 0 0,0 0-1 0 0,0 1 1 0 0,0-1 0 0 0,0 0 0 0 0,0 0 0 0 0,0 0 0 0 0,0 0-1 0 0,0 0 1 0 0,0 0 0 0 0,0 0 0 0 0,0 0 0 0 0,0 0 0 0 0,0 0-1 0 0,0 0 1 0 0,0 0 0 0 0,0 0 0 0 0,0 0 0 0 0,0 0 0 0 0,0 0-1 0 0,0 0 1 0 0,0 0 0 0 0,0 0 0 0 0,0 0 0 0 0,0 0 0 0 0,0 0-1 0 0,0 0 1 0 0,0 0 0 0 0,0 0 0 0 0,0 0 0 0 0,0 0 0 0 0,0 0-1 0 0,0 0 1 0 0,0 0 0 0 0,0 0 0 0 0,0 0 0 0 0,7 2-10 0 0,2 0 11 0 0,0 0 0 0 0,-4-1 49 0 0,1 0 0 0 0,-1-1 0 0 0,1 1 0 0 0,-1-1-1 0 0,1 0 1 0 0,-1 0 0 0 0,7-2 0 0 0,6 1 128 0 0,2-3 248 0 0,-17 3-449 0 0,1 1 0 0 0,-1-1 0 0 0,1 0 0 0 0,-1 1-1 0 0,1-1 1 0 0,6 1 0 0 0,-13 1-163 0 0,0-1 0 0 0,0 1 0 0 0,0 0 0 0 0,0 0-1 0 0,1 0 1 0 0,-1 0 0 0 0,-4 3 0 0 0,-2 1-713 0 0,-4 0-239 0 0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3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5983 0 0,'0'0'5283'0'0,"-18"6"-3622"0"0,16-5-1180 0 0,0 0 0 0 0,-1 0 0 0 0,1 0 0 0 0,0 1-1 0 0,0-1 1 0 0,0 1 0 0 0,0-1 0 0 0,0 1 0 0 0,0 0 0 0 0,1 0-1 0 0,-1 0 1 0 0,-2 3 0 0 0,-3 9-168 0 0,6-13 58 0 0,-3 10 3958 0 0,3-11-4249 0 0,-5-3-53 0 0,4 3 219 0 0,11-7-122 0 0,6-3-102 0 0,-13 9 624 0 0,-3 2-587 0 0,-19 54 329 0 0,19-54 167 0 0,3-1-497 0 0,7 1-47 0 0,0-2-30 0 0,-2-3-933 0 0,-11 8-1948 0 0,-1 5 1735 0 0,0-2-39 0 0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3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58 4607 0 0,'12'-8'-262'0'0,"41"-25"3104"0"0,-48 31-1619 0 0,0-1 1 0 0,0 1-1 0 0,0 0 0 0 0,0 0 0 0 0,1 1 0 0 0,-1-1 0 0 0,0 1 0 0 0,11 0 2162 0 0,-15 2-3316 0 0,0 0 0 0 0,-1 0 1 0 0,0 1-1 0 0,1-1 0 0 0,-1 0 1 0 0,0 1-1 0 0,0-1 0 0 0,1 0 1 0 0,-1 1-1 0 0,0-1 0 0 0,-1 0 1 0 0,1 1-1 0 0,0-1 0 0 0,0 0 1 0 0,0 0-1 0 0,-1 3 0 0 0,-2 4 49 0 0,0 0-1 0 0,0 0 0 0 0,-1-1 1 0 0,0 1-1 0 0,0-1 0 0 0,-9 12 1 0 0,-36 37 88 0 0,-55 44-96 0 0,87-87-239 0 0,0 0 1 0 0,0-1 0 0 0,-1-1-1 0 0,-36 16 1 0 0,9-7 16 0 0,2 2 0 0 0,0 2 0 0 0,-40 30 0 0 0,43-29 110 0 0,28-18 42 0 0,0 1-1 0 0,0 0 1 0 0,-19 17-1 0 0,31-24-21 0 0,-1 0-1 0 0,0-1 1 0 0,0 1-1 0 0,0 0 1 0 0,1 1-1 0 0,-1-1 1 0 0,0 0-1 0 0,1 0 1 0 0,-1 0-1 0 0,1 0 1 0 0,-1 0 0 0 0,1 1-1 0 0,0-1 1 0 0,-1 0-1 0 0,1 0 1 0 0,0 1-1 0 0,0-1 1 0 0,0 0-1 0 0,0 0 1 0 0,0 1-1 0 0,0-1 1 0 0,0 0-1 0 0,1 0 1 0 0,-1 1-1 0 0,0-1 1 0 0,1 0 0 0 0,-1 0-1 0 0,1 0 1 0 0,-1 0-1 0 0,1 1 1 0 0,-1-1-1 0 0,1 0 1 0 0,0 0-1 0 0,0 0 1 0 0,-1 0-1 0 0,1 0 1 0 0,0-1-1 0 0,2 3 1 0 0,3 2 75 0 0,0 0 1 0 0,1 1-1 0 0,0-2 1 0 0,10 6-1 0 0,-15-9-72 0 0,18 11 202 0 0,0-2-1 0 0,1 0 0 0 0,0-2 1 0 0,36 10-1 0 0,-44-15-99 0 0,1 0 1 0 0,-1-2-1 0 0,0 1 0 0 0,1-2 1 0 0,-1 0-1 0 0,1 0 0 0 0,-1-2 1 0 0,0 1-1 0 0,17-5 0 0 0,3-3 2 0 0,0-2 0 0 0,0-1-1 0 0,-1-1 1 0 0,48-28-1 0 0,-63 31-159 0 0,0 0 1 0 0,-2-1-1 0 0,1-1 0 0 0,-1-1 1 0 0,-1 0-1 0 0,0 0 0 0 0,13-18 1 0 0,-25 28 13 0 0,4-10-37 0 0,-1 2 3 0 0,-3 6 41 0 0,-1 4 10 0 0,-1-1 0 0 0,1 1 0 0 0,-1-1 0 0 0,1 1 0 0 0,-1-1 0 0 0,0 1 0 0 0,1-1 0 0 0,-1 0 0 0 0,0 1 0 0 0,0-1 0 0 0,0 1 0 0 0,-1-3 0 0 0,1-23-83 0 0,-2 18 28 0 0,-1 0-9 0 0,-2 3-14 0 0,5 5 63 0 0,-1 1 0 0 0,0-1 0 0 0,0 1 0 0 0,0-1 0 0 0,1 1 0 0 0,-1-1 0 0 0,0 1 0 0 0,0 0 0 0 0,0-1 0 0 0,0 1 0 0 0,0 0 0 0 0,0 0 0 0 0,0 0 0 0 0,0-1 0 0 0,0 1 0 0 0,0 0 0 0 0,0 0 0 0 0,0 1 0 0 0,-17 1-232 0 0,-4 3 78 0 0,-1 1 1 0 0,1 1-1 0 0,-1 1 1 0 0,-32 18-1 0 0,53-25 188 0 0,-1 1 1 0 0,1 0-1 0 0,-1 0 0 0 0,1 0 1 0 0,0 0-1 0 0,0 0 0 0 0,0 0 0 0 0,0 1 1 0 0,0-1-1 0 0,1 1 0 0 0,-1-1 1 0 0,1 1-1 0 0,-1 0 0 0 0,1-1 0 0 0,0 1 1 0 0,0 0-1 0 0,0 0 0 0 0,0 0 1 0 0,1 0-1 0 0,-1 0 0 0 0,1 0 1 0 0,0 0-1 0 0,0 0 0 0 0,0 0 0 0 0,0 0 1 0 0,0 0-1 0 0,2 3 0 0 0,0 9 89 0 0,2-1 0 0 0,0 1 0 0 0,0-1 0 0 0,8 15 0 0 0,-8-20-89 0 0,-4-8 11 0 0,0 0-99 0 0,0 0 0 0 0,1-1 0 0 0,-1 1 0 0 0,0 0 0 0 0,0-1 0 0 0,1 1 0 0 0,-1 0 0 0 0,0-1 0 0 0,1 1 0 0 0,-1-1 0 0 0,1 1 0 0 0,-1-1 0 0 0,0 1 0 0 0,1 0 0 0 0,-1-1 0 0 0,1 0 0 0 0,0 1 0 0 0,-1-1 0 0 0,1 1 0 0 0,0-1 0 0 0,14 6-7147 0 0,-5-6 376 0 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3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14 9439 0 0,'0'0'859'0'0,"1"-1"-710"0"0,0 0 116 0 0,1-1 0 0 0,-1 1 0 0 0,0 0-1 0 0,0 0 1 0 0,1 0 0 0 0,-1 0 0 0 0,1 1-1 0 0,-1-1 1 0 0,0 0 0 0 0,1 1 0 0 0,0-1 0 0 0,-1 1-1 0 0,1-1 1 0 0,-1 1 0 0 0,1-1 0 0 0,0 1-1 0 0,-1 0 1 0 0,1 0 0 0 0,0 0 0 0 0,-1 0-1 0 0,1 0 1 0 0,-1 0 0 0 0,1 1 0 0 0,0-1-1 0 0,-1 1 1 0 0,1-1 0 0 0,-1 1 0 0 0,1-1-1 0 0,-1 1 1 0 0,1 0 0 0 0,-1 0 0 0 0,2 1 0 0 0,-1-1 537 0 0,-1 0-104 0 0,1 2-561 0 0,0 0 0 0 0,0 0 1 0 0,0 0-1 0 0,-1 0 1 0 0,1 0-1 0 0,-1 0 1 0 0,0 0-1 0 0,0 1 0 0 0,0-1 1 0 0,0 1-1 0 0,-1-1 1 0 0,1 0-1 0 0,-1 1 1 0 0,0-1-1 0 0,0 1 1 0 0,0-1-1 0 0,0 1 0 0 0,-1-1 1 0 0,0 1-1 0 0,1-1 1 0 0,-1 0-1 0 0,0 1 1 0 0,-1-1-1 0 0,1 0 0 0 0,-2 3 1 0 0,-5 9-74 0 0,-1 0 1 0 0,0-1-1 0 0,-1 0 1 0 0,-12 12-1 0 0,3-3 150 0 0,-82 93-32 0 0,63-75-180 0 0,31-32 40 0 0,7-9-41 0 0,-1 0-1 0 0,1 0 0 0 0,0 1 1 0 0,0-1-1 0 0,0 0 0 0 0,-1 0 1 0 0,1 0-1 0 0,0 1 0 0 0,0-1 1 0 0,0 0-1 0 0,0 0 0 0 0,0 1 1 0 0,-1-1-1 0 0,1 0 0 0 0,0 0 1 0 0,0 1-1 0 0,0-1 0 0 0,0 0 1 0 0,0 0-1 0 0,0 1 0 0 0,0-1 1 0 0,0 0-1 0 0,0 0 0 0 0,0 1 1 0 0,0-1-1 0 0,0 0 0 0 0,0 0 1 0 0,0 1-1 0 0,0-1 0 0 0,0 0 1 0 0,1 0-1 0 0,-1 1 0 0 0,0-1 1 0 0,0 0-1 0 0,0 0 0 0 0,0 1 1 0 0,0-1-1 0 0,0 0 0 0 0,1 0 1 0 0,-1 0-1 0 0,0 0 0 0 0,0 1 1 0 0,0-1-1 0 0,1 0 0 0 0,-1 0 1 0 0,0 0-1 0 0,0 0 0 0 0,1 0 1 0 0,-1 1-1 0 0,0-1 0 0 0,0 0 1 0 0,1 0-1 0 0,-1 0 0 0 0,0 0 1 0 0,0 0-1 0 0,1 0 0 0 0,-1 0 1 0 0,0 0-1 0 0,0 0 0 0 0,1 0 1 0 0,-1 0-1 0 0,0 0 0 0 0,1 0 1 0 0,7 2 7 0 0,1-1 0 0 0,0 0 0 0 0,-1 0 1 0 0,1-1-1 0 0,0 0 0 0 0,12-2 0 0 0,51-13 44 0 0,-29 5 9 0 0,-14 3-974 0 0,-1-2-1 0 0,31-13 1 0 0,-54 20 251 0 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3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13791 0 0,'0'0'8325'0'0,"0"2"-7857"0"0,4 21-226 0 0,-2 0-1 0 0,0 1 0 0 0,-2-1 0 0 0,0 0 0 0 0,-4 26 0 0 0,1-32-87 0 0,0 0 0 0 0,-2 0 0 0 0,0-1 0 0 0,0 1 0 0 0,-2-1 0 0 0,0 0 0 0 0,-14 24 0 0 0,-94 119 172 0 0,-2 4 12 0 0,113-156-337 0 0,-9 21-14 0 0,14-27-2 0 0,-1 0 0 0 0,1-1 0 0 0,0 1 1 0 0,0-1-1 0 0,0 0 0 0 0,0 1 0 0 0,0-1 0 0 0,0 0 0 0 0,0 0 0 0 0,0 1 1 0 0,1-1-1 0 0,0 0 0 0 0,2 0-206 0 0,0-1 1 0 0,0 1-1 0 0,0-1 1 0 0,0 1-1 0 0,1-1 1 0 0,-1 0-1 0 0,0-1 1 0 0,-1 1-1 0 0,1-1 1 0 0,4-2-1 0 0,22-13-5428 0 0,-28 15 4719 0 0,23-14-6284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13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54 454 8751 0 0,'0'0'794'0'0,"-2"1"-652"0"0,-8 0 77 0 0,8-1 183 0 0,0 1-1 0 0,-1 0 1 0 0,1-1 0 0 0,0 1 0 0 0,0 0-1 0 0,0 0 1 0 0,0 0 0 0 0,0 1 0 0 0,0-1-1 0 0,1 0 1 0 0,-1 1 0 0 0,-3 2 0 0 0,-1 4 3 0 0,5-7-450 0 0,-3-14-981 0 0,3 4 1036 0 0,1 0 0 0 0,0 0 0 0 0,0 0-1 0 0,1 0 1 0 0,0 0 0 0 0,0 0 0 0 0,1 0-1 0 0,0 1 1 0 0,1-1 0 0 0,0 0 0 0 0,5-10-1 0 0,3-4 644 0 0,2 1 0 0 0,26-38 0 0 0,-9 21 496 0 0,2 1-1 0 0,69-62 1 0 0,-89 90-1314 0 0,0 1 0 0 0,1 1 1 0 0,0 0-1 0 0,0 1 1 0 0,1 0-1 0 0,22-7 1 0 0,-20 8-1390 0 0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36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68 5527 0 0,'0'0'423'0'0,"-2"0"-278"0"0,-39 9 16638 0 0,43-9-16486 0 0,13 1 20 0 0,0 0 0 0 0,0-1 1 0 0,0-1-1 0 0,18-3 0 0 0,63-16 462 0 0,-38 7-480 0 0,-28 7-184 0 0,-5 2 4 0 0,44-14-1 0 0,-63 16-104 0 0,0 0 1 0 0,0 0-1 0 0,0 1 0 0 0,6-1 1 0 0,12-2-7 0 0,-14 5-8 0 0,-2 2-12 0 0,-5-1-48 0 0,1 4-11 0 0,-2-3 61 0 0,0-1 0 0 0,-1 1 0 0 0,1-1-1 0 0,-1 1 1 0 0,0 0 0 0 0,0-1 0 0 0,0 1-1 0 0,0 0 1 0 0,-1 0 0 0 0,1-1 0 0 0,-1 1-1 0 0,1 0 1 0 0,-1 0 0 0 0,0 0-1 0 0,0 0 1 0 0,0 0 0 0 0,-1 0 0 0 0,1 0-1 0 0,-1-1 1 0 0,1 1 0 0 0,-1 0 0 0 0,0 0-1 0 0,0-1 1 0 0,-2 5 0 0 0,-1 1 8 0 0,-1 0 1 0 0,0 0-1 0 0,0-1 0 0 0,-1 1 1 0 0,0-1-1 0 0,-7 7 0 0 0,-49 48-52 0 0,-68 68 130 0 0,113-110-190 0 0,1 1-1 0 0,0 0 1 0 0,2 1 0 0 0,0 1 0 0 0,-20 46-1 0 0,34-67-218 0 0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3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35 10591 0 0,'4'-5'300'0'0,"-2"3"-215"0"0,0-1 0 0 0,0 1 1 0 0,0 0-1 0 0,0 0 0 0 0,0 0 0 0 0,1 0 1 0 0,-1 1-1 0 0,1-1 0 0 0,15-10 11160 0 0,-24 15-9164 0 0,-6 2-2059 0 0,0 0 0 0 0,0-1-1 0 0,0-1 1 0 0,-23 4 0 0 0,-51 3 75 0 0,79-10-96 0 0,-26 3-40 0 0,-192 9-882 0 0,209-12 528 0 0,0-1 0 0 0,-27-3 0 0 0,42 3 124 0 0,28-7-2475 0 0,-27 8 2762 0 0,1 0 0 0 0,0 0 1 0 0,0 0-1 0 0,-1 0 0 0 0,1 0 0 0 0,0 0 0 0 0,-1 0 0 0 0,1 0 0 0 0,0 0 0 0 0,0 0 1 0 0,-1 1-1 0 0,1-1 0 0 0,0 0 0 0 0,-1 0 0 0 0,1 1 0 0 0,-1-1 0 0 0,1 1 0 0 0,0-1 0 0 0,-1 0 1 0 0,1 1-1 0 0,-1-1 0 0 0,1 1 0 0 0,-1-1 0 0 0,1 1 0 0 0,-1 0 0 0 0,0-1 0 0 0,1 1 1 0 0,-1-1-1 0 0,0 1 0 0 0,1 0 0 0 0,-1-1 0 0 0,0 1 0 0 0,0 0 0 0 0,1-1 0 0 0,-1 1 1 0 0,0 0-1 0 0,0 0 0 0 0,0-1 0 0 0,0 1 0 0 0,0 0 0 0 0,0-1 0 0 0,0 2 0 0 0,0 3 54 0 0,0 0-1 0 0,-1 0 0 0 0,1 0 1 0 0,-2 8-1 0 0,-5 11 114 0 0,-2 0 0 0 0,0 0 0 0 0,-1-1 0 0 0,-2 0 0 0 0,0 0 0 0 0,-1-1 0 0 0,-24 29 0 0 0,31-43-85 0 0,0-1 0 0 0,0 1 0 0 0,1-1 0 0 0,1 2 0 0 0,-1-1 0 0 0,1 0 0 0 0,-5 17 0 0 0,9-23 224 0 0,10 4-240 0 0,-5-3-111 0 0,-1-2 0 0 0,0 1 0 0 0,1 0-1 0 0,-1-1 1 0 0,1 0 0 0 0,-1 0 0 0 0,1 0 0 0 0,0-1 0 0 0,-1 1-1 0 0,1-1 1 0 0,0 0 0 0 0,-1-1 0 0 0,1 1 0 0 0,0-1 0 0 0,8-2-1 0 0,6-3-223 0 0,0 0 0 0 0,27-15 0 0 0,-2 2-9 0 0,-27 12 31 0 0,5-1-81 0 0,0 1-1 0 0,23-6 1 0 0,-39 12 294 0 0,1 0 0 0 0,-1 0-1 0 0,0 1 1 0 0,1 0 0 0 0,-1 0 0 0 0,1 0 0 0 0,-1 1 0 0 0,0 0 0 0 0,1 0 0 0 0,-1 0 0 0 0,0 1 0 0 0,8 3 0 0 0,-10-2 91 0 0,1-1 0 0 0,-1 1 1 0 0,0 1-1 0 0,0-1 0 0 0,0 1 1 0 0,-1-1-1 0 0,1 1 0 0 0,-1 0 1 0 0,0 1-1 0 0,0-1 0 0 0,0 0 1 0 0,-1 1-1 0 0,4 7 0 0 0,0 3 322 0 0,0 0 0 0 0,-1 0-1 0 0,3 18 1 0 0,-3-12 143 0 0,3 39 0 0 0,-8-55-473 0 0,-1-1-1 0 0,1 1 0 0 0,-1 0 1 0 0,0-1-1 0 0,0 1 1 0 0,0-1-1 0 0,-1 1 1 0 0,1-1-1 0 0,-1 0 0 0 0,0 1 1 0 0,0-1-1 0 0,-4 5 1 0 0,1-3 12 0 0,0 0 0 0 0,0-1-1 0 0,-1 1 1 0 0,1-1 0 0 0,-1 0 0 0 0,-13 8 0 0 0,1-3 20 0 0,-2 0 0 0 0,1-2-1 0 0,-2 0 1 0 0,-26 7-1 0 0,10-6-129 0 0,-1-1-1 0 0,0-2 1 0 0,-1-1 0 0 0,-57-1-1 0 0,90-5-562 0 0,6-2-1256 0 0,9-5-1866 0 0,-7 6 3535 0 0,4-4-1510 0 0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3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6911 0 0,'0'0'14110'0'0,"1"0"-13525"0"0,16-5 47 0 0,-1 2-1 0 0,0 0 1 0 0,22 0 0 0 0,21-5 114 0 0,25-10-309 0 0,15-4-34 0 0,-72 18-1884 0 0,39 0 1 0 0,-65 4 1356 0 0,-1 0 0 0 0,1 0 0 0 0,-1 0 0 0 0,1 0 0 0 0,-1 0 0 0 0,0 1 0 0 0,1-1 0 0 0,-1 0 0 0 0,1 0 0 0 0,-1 0 0 0 0,1 0 0 0 0,-1 1 0 0 0,0-1 0 0 0,1 0 0 0 0,-1 0 0 0 0,0 1 0 0 0,1-1 0 0 0,-1 0 0 0 0,1 1 0 0 0,0 0-311 0 0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0:38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2759 0 0,'-54'48'2132'0'0,"45"-39"678"0"0,0 1 0 0 0,1 0-1 0 0,-11 17 1 0 0,18-26-2431 0 0,0 1 1 0 0,0 0 0 0 0,0 0-1 0 0,0 0 1 0 0,1-1-1 0 0,-1 1 1 0 0,1 0-1 0 0,-1 2 1 0 0,1-3-257 0 0,0-1 1 0 0,0 1-1 0 0,0-1 1 0 0,0 1-1 0 0,0-1 1 0 0,0 1-1 0 0,0-1 1 0 0,1 1-1 0 0,-1-1 1 0 0,0 1 0 0 0,0-1-1 0 0,0 1 1 0 0,1-1-1 0 0,-1 0 1 0 0,0 1-1 0 0,1-1 1 0 0,-1 0-1 0 0,0 1 1 0 0,1-1-1 0 0,-1 0 1 0 0,1 1-1 0 0,-1-1 1 0 0,0 0 0 0 0,1 1-1 0 0,-1-1 1 0 0,1 0-1 0 0,-1 0 1 0 0,1 0-1 0 0,-1 0 1 0 0,1 1-1 0 0,-1-1 1 0 0,1 0-1 0 0,-1 0 1 0 0,1 0-1 0 0,-1 0 1 0 0,1 0-1 0 0,13 0 143 0 0,-1 0-1 0 0,1-1 1 0 0,-1-1-1 0 0,0 0 0 0 0,1 0 1 0 0,-1-1-1 0 0,16-7 1 0 0,24-4-120 0 0,-9 4-156 0 0,25-5-4066 0 0,-53 13-4089 0 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0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 10623 0 0,'0'0'5560'0'0,"1"1"-5078"0"0,0-1-391 0 0,0 1 1 0 0,-1-1 0 0 0,1 0 0 0 0,-1 1-1 0 0,1-1 1 0 0,-1 1 0 0 0,1-1 0 0 0,-1 0-1 0 0,1 1 1 0 0,-1-1 0 0 0,1 1 0 0 0,-1 0-1 0 0,0-1 1 0 0,1 1 0 0 0,-1-1 0 0 0,0 1-1 0 0,1-1 1 0 0,-1 1 0 0 0,0 0 0 0 0,0-1-1 0 0,0 1 1 0 0,1 0 0 0 0,-1-1 0 0 0,0 1-1 0 0,0 0 1 0 0,0-1 0 0 0,0 1 0 0 0,0 0-1 0 0,0-1 1 0 0,-1 1 0 0 0,1 0 0 0 0,0-1-1 0 0,0 1 1 0 0,0 0 0 0 0,-1-1 0 0 0,1 1-1 0 0,-1 1 1 0 0,0 1 15 0 0,-1 1 0 0 0,0-1 0 0 0,0 1 0 0 0,0-1 0 0 0,0 0 0 0 0,0 0 0 0 0,-5 5 0 0 0,6-7 237 0 0,19-12-368 0 0,-10 6 1 0 0,20-13 9 0 0,26-22-1 0 0,-52 39 202 0 0,-3 1-180 0 0,0 0 1 0 0,0-1-1 0 0,1 1 1 0 0,-1 0 0 0 0,0 0-1 0 0,0 1 1 0 0,1-1-1 0 0,-1 0 1 0 0,0 0-1 0 0,1 0 1 0 0,-1 0-1 0 0,0 1 1 0 0,1-1-1 0 0,-1 0 1 0 0,0 1-1 0 0,1-1 1 0 0,-1 0 0 0 0,0 1-1 0 0,-27 15 1299 0 0,28-13-1226 0 0,0 2-62 0 0,0-2-18 0 0,0 0 0 0 0,0-1-1 0 0,0 1 1 0 0,0 0 0 0 0,-1-1 0 0 0,1 1-1 0 0,-3 5 1 0 0,0 2 0 0 0,-1 1 0 0 0,1-2 11 0 0,0-1-105 0 0,2-7-606 0 0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0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226 114 1839 0 0,'3'-8'-292'0'0,"1"-1"-1"0"0,8-14 0 0 0,-7 16 1243 0 0,-1 1-1 0 0,1 0 0 0 0,9-9 0 0 0,-10 11-49 0 0,1 0-1 0 0,0 0 0 0 0,0 1 1 0 0,0-1-1 0 0,0 1 0 0 0,0 0 1 0 0,1 1-1 0 0,0-1 0 0 0,-1 1 1 0 0,1 0-1 0 0,0 1 1 0 0,9-2-1 0 0,-14 2-795 0 0,1 1-1 0 0,-1 0 1 0 0,0 0-1 0 0,0 0 1 0 0,1 0 0 0 0,-1 0-1 0 0,0 0 1 0 0,0 0 0 0 0,1 0-1 0 0,-1 0 1 0 0,0 1 0 0 0,0-1-1 0 0,1 0 1 0 0,-1 1-1 0 0,0-1 1 0 0,0 1 0 0 0,0-1-1 0 0,0 1 1 0 0,0 0 0 0 0,0-1-1 0 0,2 3 1 0 0,-3-2-49 0 0,1 0 0 0 0,0 0 1 0 0,-1 0-1 0 0,1 1 0 0 0,0-1 0 0 0,-1 0 1 0 0,0 1-1 0 0,1-1 0 0 0,-1 0 0 0 0,0 1 1 0 0,0-1-1 0 0,0 1 0 0 0,0-1 0 0 0,0 0 1 0 0,0 1-1 0 0,0 1 0 0 0,-2 4 62 0 0,1 0-1 0 0,-1 0 1 0 0,-1 0-1 0 0,1 0 1 0 0,-1 0-1 0 0,-5 7 1 0 0,-2 3 89 0 0,-1-2 0 0 0,0 1 1 0 0,-21 20-1 0 0,-45 38 116 0 0,58-56-293 0 0,-142 125 53 0 0,154-136-92 0 0,6-6-44 0 0,0 0 1 0 0,-9 5 41 0 0,7-3 14 0 0,-3 7-3 0 0,1-1 1 0 0,0 0 0 0 0,2 1 0 0 0,3-8 9 0 0,0-1-1 0 0,1 0 0 0 0,-1 1 1 0 0,0-1-1 0 0,1 0 1 0 0,-1 0-1 0 0,1 1 1 0 0,0-1-1 0 0,-1 0 0 0 0,1 0 1 0 0,0 0-1 0 0,0 0 1 0 0,-1 0-1 0 0,1 0 1 0 0,0 0-1 0 0,0 0 0 0 0,0 0 1 0 0,0 0-1 0 0,1 0 1 0 0,-1 0-1 0 0,0-1 1 0 0,0 1-1 0 0,0-1 0 0 0,1 1 1 0 0,-1-1-1 0 0,0 1 1 0 0,1-1-1 0 0,1 1 1 0 0,3 0 18 0 0,1 0 0 0 0,-1 0 0 0 0,0 0 1 0 0,0-1-1 0 0,7 0 0 0 0,15-2 53 0 0,-1-1 0 0 0,44-12 0 0 0,51-22-970 0 0,-117 36 575 0 0,-1-1 1 0 0,0 0 0 0 0,0 0-1 0 0,0-1 1 0 0,0 1 0 0 0,-1-1 0 0 0,6-3-1 0 0,3-7-5442 0 0,-4 4 103 0 0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0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58 3679 0 0,'10'-40'215'0'0,"-5"22"14537"0"0,-13 32-14029 0 0,-116 220 654 0 0,85-157-1149 0 0,-15 32 15 0 0,-137 241 137 0 0,175-327-379 0 0,7-11 9 0 0,1 0 1 0 0,0 1-1 0 0,0 0 1 0 0,1 0-1 0 0,1 1 1 0 0,-6 19-1 0 0,12-33-12 0 0,0 1 0 0 0,-1-1 0 0 0,1 1 0 0 0,0-1 0 0 0,0 1 0 0 0,0-1-1 0 0,0 1 1 0 0,0-1 0 0 0,0 1 0 0 0,0-1 0 0 0,0 1 0 0 0,0-1 0 0 0,0 1 0 0 0,0-1 0 0 0,0 1 0 0 0,0-1-1 0 0,0 1 1 0 0,0-1 0 0 0,0 0 0 0 0,1 1 0 0 0,-1-1 0 0 0,0 1 0 0 0,0-1 0 0 0,1 1 0 0 0,-1-1 0 0 0,0 0-1 0 0,1 1 1 0 0,-1-1 0 0 0,0 0 0 0 0,1 1 0 0 0,5-1-59 0 0,-4 1-17 0 0,0-1 0 0 0,0 0 0 0 0,-1 0 1 0 0,1 0-1 0 0,0-1 0 0 0,0 1 1 0 0,0 0-1 0 0,0-1 0 0 0,0 1 1 0 0,-1-1-1 0 0,3-1 0 0 0,11-5-3542 0 0,-11 4 1989 0 0,16-7-4971 0 0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0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250 352 9215 0 0,'0'0'2483'0'0,"10"0"2597"0"0,1-2-4499 0 0,-1-1 0 0 0,1-1 0 0 0,-1 0 0 0 0,0 0 0 0 0,-1-1-1 0 0,1 0 1 0 0,-1-1 0 0 0,10-7 0 0 0,-7 3-500 0 0,0 0 0 0 0,-1 0 0 0 0,0-1 0 0 0,-1-1-1 0 0,11-16 1 0 0,-17 22-77 0 0,0-1 0 0 0,0 0 0 0 0,-1 0 0 0 0,-1 0 0 0 0,1 0 0 0 0,-1-1 0 0 0,0 1 0 0 0,0 0 0 0 0,-1-1 0 0 0,0-11 0 0 0,0 9-88 0 0,-1-1-1 0 0,-1 1 1 0 0,0-1 0 0 0,-1 1 0 0 0,1 0 0 0 0,-2-1 0 0 0,-3-9 0 0 0,5 18 35 0 0,0-1 0 0 0,0 1 0 0 0,0 0 0 0 0,0-1 0 0 0,-1 1 0 0 0,1 0 0 0 0,-1 0 0 0 0,1 0 0 0 0,-1 0 0 0 0,0 0 0 0 0,0 0 0 0 0,0 0 0 0 0,0 1 1 0 0,0-1-1 0 0,0 1 0 0 0,0-1 0 0 0,-1 1 0 0 0,1 0 0 0 0,0 0 0 0 0,-1 0 0 0 0,1 0 0 0 0,-1 1 0 0 0,1-1 0 0 0,-1 0 0 0 0,-4 1 0 0 0,-4-1-57 0 0,0 2-1 0 0,1-1 1 0 0,-1 1-1 0 0,-20 5 1 0 0,15-2 83 0 0,8-2 4 0 0,0 0-1 0 0,0 0 1 0 0,0 1 0 0 0,0 1-1 0 0,1-1 1 0 0,-1 1 0 0 0,1 1-1 0 0,-9 5 1 0 0,-5 8 37 0 0,-23 22-1 0 0,33-29 19 0 0,7-7-16 0 0,-22 21 109 0 0,-46 55 0 0 0,66-72-95 0 0,0 0 0 0 0,1 0 0 0 0,0 0 0 0 0,1 1-1 0 0,-1 0 1 0 0,2 0 0 0 0,-1 0 0 0 0,1 0-1 0 0,1 1 1 0 0,-1-1 0 0 0,2 1 0 0 0,-2 15 0 0 0,3-22 8 0 0,0 1 1 0 0,0-1 0 0 0,1 0-1 0 0,-1 1 1 0 0,1-1 0 0 0,-1 1-1 0 0,1-1 1 0 0,1 0 0 0 0,-1 1-1 0 0,0-1 1 0 0,1 0 0 0 0,-1 0 0 0 0,1 0-1 0 0,0 0 1 0 0,0-1 0 0 0,0 1-1 0 0,0 0 1 0 0,1-1 0 0 0,-1 1-1 0 0,1-1 1 0 0,0 0 0 0 0,-1 0 0 0 0,1 0-1 0 0,0 0 1 0 0,0 0 0 0 0,0-1-1 0 0,0 1 1 0 0,7 1 0 0 0,-4-1 17 0 0,1-1 1 0 0,-1 0-1 0 0,1 0 0 0 0,0 0 1 0 0,-1-1-1 0 0,1 0 1 0 0,0 0-1 0 0,0-1 0 0 0,-1 1 1 0 0,1-2-1 0 0,-1 1 1 0 0,1-1-1 0 0,11-4 0 0 0,-8 1-38 0 0,-1 0 0 0 0,0 0 0 0 0,0 0 0 0 0,0-1 0 0 0,-1-1 0 0 0,0 0 0 0 0,0 0 0 0 0,8-9 0 0 0,-6 3 9 0 0,0 0 1 0 0,0-1-1 0 0,-2 0 1 0 0,11-22-1 0 0,15-30-95 0 0,-34 84-1 0 0,1-7 66 0 0,-2 6-1 0 0,-2-1 0 0 0,0 1 0 0 0,0-1 0 0 0,-2 1 0 0 0,0-1 0 0 0,-1 0 0 0 0,-12 24 0 0 0,-9 7 91 0 0,-33 45 0 0 0,21-34 95 0 0,15-22-66 0 0,7-12-33 0 0,2 1 0 0 0,-24 49 0 0 0,38-71-87 0 0,0-2-10 0 0,1 0 0 0 0,-1 0 0 0 0,1 0 0 0 0,0 0 0 0 0,-1 0-1 0 0,1 1 1 0 0,0-1 0 0 0,0 0 0 0 0,0 0 0 0 0,0 0 0 0 0,0 0 0 0 0,0 0 0 0 0,0 2 0 0 0,15-6-1843 0 0,3-5 738 0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0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336 293 10591 0 0,'0'0'7671'0'0,"1"1"-7010"0"0,3 1-515 0 0,-1-1 1 0 0,1 1-1 0 0,-1-1 0 0 0,1 0 1 0 0,-1 0-1 0 0,1 0 0 0 0,0 0 0 0 0,-1 0 1 0 0,1-1-1 0 0,0 0 0 0 0,0 0 0 0 0,-1 0 1 0 0,1 0-1 0 0,0-1 0 0 0,0 1 1 0 0,6-3-1 0 0,-8 2-55 0 0,10-17 55 0 0,-8 7-125 0 0,0-1 1 0 0,-1 0-1 0 0,0 0 0 0 0,-1-1 0 0 0,0 1 0 0 0,0-24 1 0 0,0 6-27 0 0,1 6-13 0 0,1-30 57 0 0,-4 49-66 0 0,0 0 0 0 0,0 0 0 0 0,-1 0 0 0 0,1 0 0 0 0,-1 0 0 0 0,-1 1 1 0 0,1-1-1 0 0,-3-7 0 0 0,3 11-2 0 0,0 0 1 0 0,0 0-1 0 0,0 0 0 0 0,0 0 1 0 0,0 0-1 0 0,0 0 0 0 0,0 0 1 0 0,0 0-1 0 0,0 0 0 0 0,-1 1 1 0 0,1-1-1 0 0,0 0 0 0 0,-1 1 1 0 0,1-1-1 0 0,0 1 0 0 0,-1-1 1 0 0,1 1-1 0 0,-1 0 0 0 0,1-1 1 0 0,-1 1-1 0 0,1 0 0 0 0,0 0 1 0 0,-1 0-1 0 0,1 0 0 0 0,-1 0 1 0 0,1 1-1 0 0,-1-1 0 0 0,1 0 1 0 0,-2 1-1 0 0,-7 2-83 0 0,0 0 0 0 0,1 0 0 0 0,-11 5 0 0 0,13-5 44 0 0,-20 10 13 0 0,0 1 1 0 0,-47 33 0 0 0,-43 45-42 0 0,109-86 101 0 0,-8 7 91 0 0,-27 30 1 0 0,40-40-78 0 0,0 1-1 0 0,0 0 1 0 0,0 0-1 0 0,0 0 1 0 0,1 0-1 0 0,-1 1 1 0 0,1-1-1 0 0,0 1 1 0 0,1-1-1 0 0,-1 1 1 0 0,1 0-1 0 0,0-1 1 0 0,-1 11 0 0 0,2-13 21 0 0,0 1 1 0 0,0-1-1 0 0,0 0 1 0 0,1 1-1 0 0,-1-1 1 0 0,1 1 0 0 0,-1-1-1 0 0,1 0 1 0 0,0 0-1 0 0,0 1 1 0 0,0-1 0 0 0,0 0-1 0 0,1 0 1 0 0,-1 0-1 0 0,0 0 1 0 0,1 0 0 0 0,1 2-1 0 0,0-2 15 0 0,0 0 0 0 0,0 0 0 0 0,0 0 0 0 0,0 0 0 0 0,0-1-1 0 0,0 1 1 0 0,0-1 0 0 0,1 1 0 0 0,-1-1 0 0 0,6 1 0 0 0,0-1 34 0 0,1 0-1 0 0,-1 0 1 0 0,1-1 0 0 0,-1 0-1 0 0,1-1 1 0 0,-1 0 0 0 0,18-4-1 0 0,-4-1 36 0 0,-1-1 0 0 0,36-16 0 0 0,-50 19-105 0 0,-1 0 0 0 0,0 1 0 0 0,0-2 0 0 0,-1 1 0 0 0,1-1 0 0 0,-1 0-1 0 0,0-1 1 0 0,-1 1 0 0 0,1-1 0 0 0,-1 0 0 0 0,8-12 0 0 0,-9 9 4 0 0,-19 17 30 0 0,10-2-46 0 0,-1 0 0 0 0,1 0 0 0 0,0 1 0 0 0,1-1 0 0 0,-1 1-1 0 0,2 0 1 0 0,-6 12 0 0 0,-17 55 69 0 0,26-73-76 0 0,-8 24 33 0 0,-37 117 50 0 0,31-104-57 0 0,-30 58 0 0 0,34-78-28 0 0,-1-1-1 0 0,-23 28 1 0 0,33-44-305 0 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0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59 4607 0 0,'11'-9'568'0'0,"2"0"0"0"0,13-6 0 0 0,-19 11 1109 0 0,0 1 0 0 0,0 0 0 0 0,9-2 0 0 0,2-2 1272 0 0,-7 3 935 0 0,-22 13-2177 0 0,3-4-1572 0 0,-1-1 0 0 0,0 0 0 0 0,0 0 0 0 0,-13 3 0 0 0,-20 9-47 0 0,-13 9-115 0 0,-1-3 0 0 0,-1-2 0 0 0,-1-2 0 0 0,-63 9 0 0 0,105-24-187 0 0,-27 1 0 0 0,38-4 168 0 0,0 0-1 0 0,-1 0 1 0 0,1-1 0 0 0,-1 0-1 0 0,1 0 1 0 0,0 0 0 0 0,0 0-1 0 0,-9-4 1 0 0,12 3 35 0 0,-1 1-1 0 0,2-1 1 0 0,-1 1 0 0 0,0-1 0 0 0,0 0 0 0 0,0 0 0 0 0,1 0-1 0 0,-1 0 1 0 0,1 0 0 0 0,0 0 0 0 0,-1 0 0 0 0,0-4 0 0 0,1 5-67 0 0,-3-11-194 0 0,4 8 111 0 0,4 13 90 0 0,-3-5 71 0 0,0 0 0 0 0,0-1 0 0 0,-1 1 0 0 0,1 0 0 0 0,-1 0 0 0 0,0-1 0 0 0,0 1 0 0 0,0 0 0 0 0,-1 0 0 0 0,1 0 0 0 0,-1-1 0 0 0,0 1 0 0 0,0 0 0 0 0,0-1 0 0 0,0 1 0 0 0,-1-1 0 0 0,-2 6 0 0 0,-5 5 0 0 0,0 0 0 0 0,-19 22 0 0 0,19-25 0 0 0,-33 39 0 0 0,-21 26 0 0 0,60-73-1 0 0,-5 15 13 0 0,8-16 41 0 0,9 9 75 0 0,-7-9-121 0 0,1 1 0 0 0,0-1 0 0 0,0 0-1 0 0,0 0 1 0 0,0 0 0 0 0,1-1 0 0 0,-1 1-1 0 0,0-1 1 0 0,1 0 0 0 0,-1 1 0 0 0,1-1-1 0 0,0-1 1 0 0,-1 1 0 0 0,1-1 0 0 0,-1 1 0 0 0,7-1-1 0 0,8-1 36 0 0,-1 0 0 0 0,23-5 0 0 0,-15 2-27 0 0,20-1-99 0 0,48 0 0 0 0,-73 5 56 0 0,-1 1 0 0 0,0 0 0 0 0,0 2 0 0 0,0 1 0 0 0,23 6 0 0 0,-33-6 66 0 0,1 0 0 0 0,-1 0-1 0 0,1 0 1 0 0,-1 1 0 0 0,-1 1 0 0 0,1 0-1 0 0,7 6 1 0 0,-10-7-3 0 0,-1 0-1 0 0,0 0 0 0 0,0 1 1 0 0,-1-1-1 0 0,0 1 0 0 0,0 0 1 0 0,0 0-1 0 0,-1 1 0 0 0,0-1 1 0 0,5 14-1 0 0,-6-12 82 0 0,0 0-1 0 0,0 0 1 0 0,-1 0-1 0 0,0 1 1 0 0,-1-1-1 0 0,1 0 0 0 0,-2 1 1 0 0,1-1-1 0 0,-3 14 1 0 0,0-11 22 0 0,0-1-1 0 0,0-1 1 0 0,-1 1 0 0 0,-1 0-1 0 0,1-1 1 0 0,-2 0-1 0 0,-7 11 1 0 0,6-10-21 0 0,-1 0 0 0 0,0-1-1 0 0,0 0 1 0 0,-1 0 0 0 0,0-1-1 0 0,0 0 1 0 0,-14 8 0 0 0,15-11-63 0 0,-1-1 1 0 0,0 1-1 0 0,0-2 1 0 0,0 1-1 0 0,0-1 1 0 0,-1 0-1 0 0,1-1 1 0 0,-1 0-1 0 0,-14 0 1 0 0,-153 7 246 0 0,156-9-412 0 0,0-2-1 0 0,1 0 1 0 0,-1 0 0 0 0,1-2-1 0 0,-35-11 1 0 0,48 12 307 0 0,-1 0-1884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1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14279 0 0,'0'0'1298'0'0,"1"0"-973"0"0,20-5 831 0 0,0-1 0 0 0,22-9 0 0 0,4-2-307 0 0,-35 14-687 0 0,27-9 50 0 0,74-34 0 0 0,-101 38-343 0 0,-1 1 0 0 0,0-1 1 0 0,0-1-1 0 0,13-15 0 0 0,-23 24 122 0 0,-1 0 1 0 0,0 0-1 0 0,0-1 0 0 0,1 1 0 0 0,-1 0 1 0 0,0 0-1 0 0,0-1 0 0 0,1 1 0 0 0,-1 0 1 0 0,0 0-1 0 0,0-1 0 0 0,0 1 0 0 0,0 0 1 0 0,1 0-1 0 0,-1-1 0 0 0,0 1 0 0 0,0 0 1 0 0,0-1-1 0 0,0 1 0 0 0,0 0 0 0 0,0 0 1 0 0,0-1-1 0 0,0 1 0 0 0,0 0 0 0 0,0-1 1 0 0,0 1-1 0 0,0 0 0 0 0,0-1 0 0 0,0 1 1 0 0,0 0-1 0 0,0 0 0 0 0,0-1 0 0 0,0 1 1 0 0,-1 0-1 0 0,1-1 0 0 0,0 1 0 0 0,0 0 1 0 0,0 0-1 0 0,0-1 0 0 0,-1 1 0 0 0,1 0 1 0 0,0 0-1 0 0,0-1 0 0 0,0 1 0 0 0,-1 0 1 0 0,1 0-1 0 0,0 0 0 0 0,0 0 0 0 0,-1-1 0 0 0,-14-3-313 0 0,9 3 280 0 0,0 2 0 0 0,0-1 0 0 0,1 0 0 0 0,-1 1 0 0 0,0 0 0 0 0,1 1 0 0 0,-1-1 0 0 0,0 1 0 0 0,1 0 0 0 0,0 0 0 0 0,-1 1 0 0 0,-7 5 0 0 0,-7 4 30 0 0,-31 28 0 0 0,13-9 89 0 0,-1 0 249 0 0,-35 37 0 0 0,70-63-288 0 0,-1 0-1 0 0,1 0 1 0 0,0 1 0 0 0,0-1-1 0 0,1 1 1 0 0,0 0 0 0 0,0 0-1 0 0,-4 11 1 0 0,6-15-14 0 0,1 0-1 0 0,-1 0 1 0 0,1 0 0 0 0,0 1 0 0 0,0-1-1 0 0,-1 0 1 0 0,1 0 0 0 0,1 0 0 0 0,-1 0-1 0 0,0 0 1 0 0,1 0 0 0 0,-1 1-1 0 0,1-1 1 0 0,-1 0 0 0 0,1 0 0 0 0,0 0-1 0 0,0 0 1 0 0,0-1 0 0 0,0 1 0 0 0,0 0-1 0 0,0 0 1 0 0,1 0 0 0 0,-1-1-1 0 0,1 1 1 0 0,-1-1 0 0 0,1 1 0 0 0,-1-1-1 0 0,1 0 1 0 0,0 1 0 0 0,3 0 0 0 0,17 11 358 0 0,1-2 0 0 0,1-1 0 0 0,27 9 0 0 0,77 16-307 0 0,-120-33-153 0 0,-2 0-407 0 0,0-1 0 0 0,1 1 1 0 0,-1-1-1 0 0,0-1 0 0 0,0 1 0 0 0,1-1 1 0 0,-1 0-1 0 0,11-2 0 0 0,-1-3-6095 0 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9:5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0,'0'0'2088'0'0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9:5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4975 0 0,'0'0'5830'0'0,"3"0"-5756"0"0,-1 1-75 0 0,1-1-1 0 0,-1 0 0 0 0,1 1 1 0 0,-1-1-1 0 0,1 0 0 0 0,-1 0 1 0 0,1-1-1 0 0,0 1 0 0 0,-1 0 1 0 0,1-1-1 0 0,-1 0 0 0 0,1 1 1 0 0,-1-1-1 0 0,0 0 0 0 0,5-3 1 0 0,6-2-94 0 0,6-1-333 0 0,-1-1 0 0 0,32-17 0 0 0,11-7-427 0 0,-46 26 670 0 0,0 1-1 0 0,29-7 0 0 0,41-2 134 0 0,115-15 1529 0 0,-146 21-958 0 0,27-5 274 0 0,-77 13-729 0 0,8 1-37 0 0,0-2 32 0 0,146-12 2807 0 0,-147 12-2768 0 0,-1 1-1 0 0,1 0 0 0 0,15 2 0 0 0,18 1-75 0 0,-35-3-25 0 0,1 0-1 0 0,-1 1 1 0 0,19 5-1 0 0,16 0-17 0 0,1-6 21 0 0,0-2 0 0 0,68-12 0 0 0,-76 8 0 0 0,4-1 0 0 0,73-3 0 0 0,8 4 0 0 0,0 0 0 0 0,-15 6 301 0 0,208-6 1360 0 0,-285 6-1568 0 0,1 0 0 0 0,-1 2 1 0 0,31 6-1 0 0,4 0-100 0 0,19-4 71 0 0,-68-3-64 0 0,1-2 11 0 0,-3-2 42 0 0,-2 1 11 0 0,-7 1-10 0 0,10 2-45 0 0,-11-2-5 0 0,18-2-7 0 0,19 1 3 0 0,1 1 0 0 0,74 10 0 0 0,-105-8 0 0 0,50 8 0 0 0,-58-8-10 0 0,0-1 0 0 0,-1 1 0 0 0,1 0-1 0 0,0-1 1 0 0,0 0 0 0 0,0 0 0 0 0,0 0-1 0 0,0 0 1 0 0,0 0 0 0 0,5-1 0 0 0,-2-1-83 0 0,-4 2-135 0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9:5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0,'0'0'2688'0'0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9:5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9503 0 0,'0'0'2778'0'0,"2"2"-3261"0"0,2 1 301 0 0,0 0 0 0 0,1-1 0 0 0,0 0 0 0 0,-1 1 0 0 0,1-1 0 0 0,0-1 1 0 0,0 1-1 0 0,0-1 0 0 0,0 0 0 0 0,0 0 0 0 0,0-1 0 0 0,7 1 0 0 0,12-1-323 0 0,32-3 0 0 0,-51 2 521 0 0,29-2 23 0 0,11 0 984 0 0,74-16 1 0 0,-84 8 415 0 0,61-27 1 0 0,-53 19-615 0 0,-18 11-544 0 0,0 0 1 0 0,51-7 0 0 0,-13 2-191 0 0,5 1-49 0 0,0 2 0 0 0,80 0 0 0 0,-122 7-96 0 0,-19 2 54 0 0,1 0-1 0 0,0 1 0 0 0,-1 0 0 0 0,1 0 1 0 0,0 0-1 0 0,-1 1 0 0 0,15 3 0 0 0,47 17 218 0 0,-14-4 100 0 0,-51-16-300 0 0,1 1 1 0 0,0-1-1 0 0,-1 0 1 0 0,1 0-1 0 0,0-1 0 0 0,5 1 1 0 0,-1-1 6 0 0,4 0-24 0 0,3-1 0 0 0,-10 0 0 0 0,13-7 0 0 0,-6 4 0 0 0,1-1 11 0 0,2 1 32 0 0,8-1-32 0 0,-15 7-12 0 0,-5-1 2 0 0,-1-1 1 0 0,1 1 0 0 0,0 0-1 0 0,-1-1 1 0 0,1 0-1 0 0,4 0 1 0 0,1 1 18 0 0,0 0 0 0 0,0 0 1 0 0,14 4-1 0 0,-12-2-4 0 0,0-1-1 0 0,12 1 1 0 0,-4 1 29 0 0,-13-2-31 0 0,0-1 0 0 0,1 1-1 0 0,-1-1 1 0 0,11 0-1 0 0,25-1 74 0 0,-39 0 546 0 0,-2 14-997 0 0,-2 26-1756 0 0,1-38 915 0 0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0:2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128 330 3223 0 0,'0'0'143'0'0,"-1"-2"-3"0"0,-8-8 376 0 0,-15-19 1 0 0,-11-15 3767 0 0,28 36-2766 0 0,0 0 1 0 0,-12-9-1 0 0,4 3-982 0 0,14 13-441 0 0,-9-11 313 0 0,10 8-144 0 0,10 6 190 0 0,21 8-438 0 0,-20-7 155 0 0,-1 0-1 0 0,1-1 0 0 0,0-1 0 0 0,0 0 1 0 0,16 0-1 0 0,-11-1 204 0 0,0 1 0 0 0,21 4 0 0 0,26 12 54 0 0,-47-11-171 0 0,1-1-1 0 0,0 0 1 0 0,0-2 0 0 0,34 3 0 0 0,-41-6-108 0 0,76-3 772 0 0,-57 1-769 0 0,83-9 17 0 0,-104 11-117 0 0,-1-1 0 0 0,0-1 0 0 0,12-2 0 0 0,15-5 99 0 0,13 2-28 0 0,-35 6-118 0 0,0 0 1 0 0,0-1 0 0 0,23-7 0 0 0,22-14-6 0 0,0-3 0 0 0,53-32 0 0 0,-107 55 0 0 0,18-5 0 0 0,-14 5 0 0 0,44-10 0 0 0,100-20 240 0 0,-129 28-222 0 0,-19 4-20 0 0,21 0 2 0 0,19 1 0 0 0,-16 0 2456 0 0,-25 0-2365 0 0,8 0-33 0 0,3-2-47 0 0,-2-1-22 0 0,-9 3-45 0 0,0-1 32 0 0,6-3 23 0 0,-6 3-58 0 0,19-10-705 0 0,-18 10 623 0 0,11-1-979 0 0,-12 3 787 0 0,4 1-155 0 0,-1 0 0 0 0,0 1 0 0 0,0 0 0 0 0,0 0 0 0 0,0 0 0 0 0,0 0 0 0 0,-1 1 0 0 0,6 5 0 0 0,1 5-1691 0 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5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19 4607 0 0,'0'0'208'0'0,"7"-6"32"0"0,11-7 6806 0 0,-17 14-6659 0 0,0-1 0 0 0,-1 1 0 0 0,1-1 0 0 0,0 1 0 0 0,-1 0 0 0 0,1-1 0 0 0,0 1 0 0 0,-1 0 0 0 0,1-1 0 0 0,-1 1 0 0 0,1 0 0 0 0,-1 0 0 0 0,1 0 0 0 0,-1 0 0 0 0,0-1 0 0 0,1 1 1 0 0,-1 2-1 0 0,0-1-106 0 0,1 0 0 0 0,-1 0 0 0 0,0 0 0 0 0,0 0 0 0 0,0 0 0 0 0,-1 0 0 0 0,0 4 1 0 0,-2 4-618 0 0,0-1 0 0 0,-8 16 0 0 0,5-11 898 0 0,-62 131-428 0 0,19-44 172 0 0,-59 126 244 0 0,-15-8-388 0 0,101-183-130 0 0,-94 141-309 0 0,80-128 121 0 0,-59 64 0 0 0,40-61-143 0 0,54-51 147 0 0,-3-3-195 0 0,4 2 344 0 0,-1 0 1 0 0,1 0-1 0 0,0 0 0 0 0,0 0 1 0 0,0 0-1 0 0,-1 0 0 0 0,1 0 1 0 0,0 0-1 0 0,0 0 0 0 0,-1 0 1 0 0,1 0-1 0 0,0 0 0 0 0,0 0 0 0 0,0 0 1 0 0,-1 0-1 0 0,1 0 0 0 0,0 0 1 0 0,0-1-1 0 0,0 1 0 0 0,0 0 1 0 0,-1 0-1 0 0,1 0 0 0 0,0 0 1 0 0,0 0-1 0 0,0-1 0 0 0,0 1 0 0 0,0 0 1 0 0,-1 0-1 0 0,1 0 0 0 0,0-1 1 0 0,0 1-1 0 0,0 0 0 0 0,0 0 1 0 0,0 0-1 0 0,0-1 0 0 0,-1-3 0 0 0,0-1 0 0 0,0 1 0 0 0,0-1-1 0 0,1 1 1 0 0,0-1 0 0 0,0 1 0 0 0,0-1 0 0 0,0 0-1 0 0,1 1 1 0 0,0-1 0 0 0,0 1 0 0 0,0-1 0 0 0,0 1 0 0 0,1 0-1 0 0,2-5 1 0 0,3-8-8 0 0,1 1 0 0 0,16-23 0 0 0,-4 8 85 0 0,2 2 1 0 0,1 1-1 0 0,1 0 0 0 0,2 2 1 0 0,39-32-1 0 0,-48 45-35 0 0,-1 1 0 0 0,1 1 0 0 0,1 0 0 0 0,0 1 0 0 0,1 1 0 0 0,0 1 0 0 0,0 1 0 0 0,0 0 0 0 0,1 2 0 0 0,0 0 0 0 0,23-2 0 0 0,-39 6-30 0 0,1 1 1 0 0,-1 0 0 0 0,1 0 0 0 0,0 1 0 0 0,-1-1 0 0 0,1 1 0 0 0,-1 0 0 0 0,1 0 0 0 0,-1 0 0 0 0,1 1 0 0 0,-1 0 0 0 0,0 0 0 0 0,0 0 0 0 0,7 4 0 0 0,-6-2 21 0 0,-1 0 1 0 0,1 0-1 0 0,-1 0 0 0 0,0 1 1 0 0,-1-1-1 0 0,1 1 0 0 0,-1 0 1 0 0,0 0-1 0 0,0 0 0 0 0,3 9 1 0 0,-2-3 54 0 0,0 1 0 0 0,-1-1 1 0 0,0 1-1 0 0,-1 0 0 0 0,-1 0 1 0 0,0 0-1 0 0,0 0 0 0 0,-1 0 1 0 0,-1 0-1 0 0,-3 22 0 0 0,0-18-10 0 0,0 0-1 0 0,0 0 0 0 0,-2-1 1 0 0,0 0-1 0 0,-1 0 0 0 0,0-1 1 0 0,-17 24-1 0 0,18-29-44 0 0,-1 0 0 0 0,0-1-1 0 0,-1 0 1 0 0,1-1 0 0 0,-2 0 0 0 0,1 0 0 0 0,-1-1-1 0 0,0 0 1 0 0,0 0 0 0 0,-1-1 0 0 0,1 0-1 0 0,-18 6 1 0 0,15-8 5 0 0,-1 0 0 0 0,1 0-1 0 0,-1-1 1 0 0,0 0 0 0 0,0-1 0 0 0,0-1 0 0 0,0 0-1 0 0,-24-4 1 0 0,29 3-182 0 0,-1-1 0 0 0,1 0-1 0 0,0-1 1 0 0,0 1 0 0 0,1-2 0 0 0,-1 1-1 0 0,1-1 1 0 0,-1 0 0 0 0,1 0 0 0 0,0-1-1 0 0,1 0 1 0 0,-1 0 0 0 0,1-1-1 0 0,-11-12 1 0 0,12 11-873 0 0,1 0-1 0 0,-1 0 0 0 0,-4-11 1 0 0,3 4-895 0 0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5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8 13359 0 0,'0'0'612'0'0,"-1"-2"-14"0"0,1 2-580 0 0,0 0 0 0 0,0-1 0 0 0,0 1 1 0 0,0 0-1 0 0,0 0 0 0 0,0 0 0 0 0,0-1 1 0 0,0 1-1 0 0,0 0 0 0 0,0 0 0 0 0,0 0 1 0 0,0-1-1 0 0,-1 1 0 0 0,1 0 0 0 0,0 0 1 0 0,0 0-1 0 0,0-1 0 0 0,0 1 0 0 0,0 0 1 0 0,-1 0-1 0 0,1 0 0 0 0,0 0 0 0 0,0 0 1 0 0,0-1-1 0 0,0 1 0 0 0,-1 0 0 0 0,1 0 1 0 0,0 0-1 0 0,0 0 0 0 0,-1 0 0 0 0,1 0 1 0 0,0 0-1 0 0,0 0 0 0 0,0 0 1 0 0,-1 0-1 0 0,1 0 0 0 0,0 0 0 0 0,0 0 1 0 0,-1 0-1 0 0,1 0 0 0 0,0 0 0 0 0,0 0 1 0 0,0 0-1 0 0,-1 0 0 0 0,1 0 0 0 0,0 0 1 0 0,0 0-1 0 0,0 0 0 0 0,-1 1 0 0 0,1-1 1 0 0,0 0-1 0 0,0 0 0 0 0,0 0 0 0 0,-1 0 1 0 0,1 0-1 0 0,0 1 0 0 0,0-1 0 0 0,0 0 1 0 0,0 0-1 0 0,0 0 0 0 0,0 1 0 0 0,-1-1 1 0 0,1 0-1 0 0,0 0 0 0 0,0 0 0 0 0,0 1 1 0 0,0-1 124 0 0,-6 7 444 0 0,1 1 0 0 0,0-1-1 0 0,0 1 1 0 0,1 0 0 0 0,0 0-1 0 0,-5 13 1 0 0,-14 56 333 0 0,15-46-572 0 0,-28 85 431 0 0,-7 26 51 0 0,15-54-479 0 0,-42 91 1 0 0,22-62-215 0 0,-19 61-43 0 0,-44 112-9 0 0,96-256-645 0 0,-2 0 1 0 0,-1-1 0 0 0,-32 44 0 0 0,31-53-1095 0 0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53 11055 0 0,'0'0'852'0'0,"1"-1"-560"0"0,19-14 828 0 0,11-12 7913 0 0,-31 26-8964 0 0,0 1 0 0 0,1 0-1 0 0,-1-1 1 0 0,0 1 0 0 0,0-1-1 0 0,0 1 1 0 0,0 0 0 0 0,0-1-1 0 0,0 1 1 0 0,0 0 0 0 0,0-1-1 0 0,0 1 1 0 0,0-1 0 0 0,0 1-1 0 0,0 0 1 0 0,0-1 0 0 0,0 1-1 0 0,0-1 1 0 0,0 1 0 0 0,0 0-1 0 0,-1-1 1 0 0,-5 3-39 0 0,-1 0 0 0 0,1 0 0 0 0,0 1 0 0 0,0-1 0 0 0,0 1 0 0 0,-10 8 0 0 0,-35 28 188 0 0,23-16-166 0 0,11-8-56 0 0,0 0-1 0 0,1 2 0 0 0,1 0 1 0 0,0 0-1 0 0,1 1 0 0 0,1 1 1 0 0,1 0-1 0 0,1 1 1 0 0,0 0-1 0 0,2 1 0 0 0,0 0 1 0 0,-10 41-1 0 0,17-55 33 0 0,1 1 0 0 0,0-1 0 0 0,0 1 0 0 0,1 0 0 0 0,-1 0 0 0 0,2-1 0 0 0,-1 1 0 0 0,1 0 0 0 0,0-1-1 0 0,1 1 1 0 0,4 11 0 0 0,-5-15 23 0 0,0-1-1 0 0,1 0 0 0 0,0 1 1 0 0,-1-1-1 0 0,1 0 1 0 0,0 0-1 0 0,1 0 0 0 0,-1 0 1 0 0,1 0-1 0 0,-1-1 1 0 0,1 1-1 0 0,0-1 0 0 0,0 0 1 0 0,0 1-1 0 0,0-1 1 0 0,0-1-1 0 0,0 1 0 0 0,1 0 1 0 0,-1-1-1 0 0,0 0 0 0 0,1 1 1 0 0,0-2-1 0 0,-1 1 1 0 0,1 0-1 0 0,7 0 0 0 0,20-1 354 0 0,1-2 0 0 0,0-1-1 0 0,33-8 1 0 0,-22 3-81 0 0,-22 4-319 0 0,-1-2 1 0 0,35-13-1 0 0,-53 18-363 0 0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0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145 343 4607 0 0,'-2'3'6458'0'0,"-50"125"-947"0"0,52-126-5440 0 0,-12 26 447 0 0,-18 32-1 0 0,5-12-368 0 0,10-17-53 0 0,14-29-16 0 0,-5-21 139 0 0,5 12-192 0 0,1 0 0 0 0,0 0 0 0 0,0 0 1 0 0,1 0-1 0 0,-1 0 0 0 0,2 0 0 0 0,-1 0 0 0 0,4-9 1 0 0,2-5-6 0 0,14-27 0 0 0,-18 40-16 0 0,103-197 68 0 0,-90 179-108 0 0,1 0 1 0 0,1 1-1 0 0,1 1 1 0 0,1 1-1 0 0,35-31 1 0 0,-39 42 103 0 0,0 0-1 0 0,1 1 1 0 0,31-16 0 0 0,-36 22 130 0 0,1-1 0 0 0,0 1 0 0 0,0 1 0 0 0,0 1 0 0 0,1 0 0 0 0,17-2 0 0 0,-27 5-134 0 0,-1-1 1 0 0,1 1 0 0 0,0 0 0 0 0,0 1 0 0 0,-1-1 0 0 0,1 1 0 0 0,0 0 0 0 0,0 0-1 0 0,-1 0 1 0 0,1 0 0 0 0,-1 0 0 0 0,5 3 0 0 0,-6-3-37 0 0,0 0-1 0 0,-1 1 1 0 0,1-1 0 0 0,0 1 0 0 0,0 0-1 0 0,-1 0 1 0 0,1-1 0 0 0,-1 1-1 0 0,0 0 1 0 0,1 0 0 0 0,-1 0-1 0 0,0 0 1 0 0,0 1 0 0 0,0-1 0 0 0,-1 0-1 0 0,1 0 1 0 0,0 1 0 0 0,-1-1-1 0 0,0 0 1 0 0,1 4 0 0 0,-1 15 36 0 0,-1 0 1 0 0,0 0-1 0 0,-2 0 0 0 0,-9 38 1 0 0,6-34-19 0 0,-42 211 93 0 0,36-142-141 0 0,11-65 11 0 0,4-8 39 0 0,-1-17-73 0 0,-1-1-20 0 0,0-2-69 0 0,0 1 1 0 0,0-1-1 0 0,0 0 1 0 0,0 0-1 0 0,0 1 1 0 0,0-1-1 0 0,0 0 1 0 0,0 0-1 0 0,1 0 0 0 0,-1 0 1 0 0,0-1-1 0 0,1 1 1 0 0,-1 0-1 0 0,1 0 1 0 0,-1-1-1 0 0,0 1 1 0 0,1-1-1 0 0,1 1 1 0 0,-1 0-335 0 0,12 2-6616 0 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0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164 106 5527 0 0,'0'0'1920'0'0,"1"-4"229"0"0,-1 4-2072 0 0,0 0-1 0 0,0-1 1 0 0,0 1 0 0 0,0 0-1 0 0,0 0 1 0 0,0 0 0 0 0,0 0-1 0 0,0 0 1 0 0,0 0-1 0 0,0 0 1 0 0,0-1 0 0 0,0 1-1 0 0,0 0 1 0 0,-1-1 1303 0 0,1 1-1303 0 0,0 0-1 0 0,0 0 1 0 0,0-1-1 0 0,0 1 1 0 0,-1 0 0 0 0,1 0-1 0 0,0 0 1 0 0,0 0 0 0 0,0 0-1 0 0,0 0 1 0 0,0 0 0 0 0,0 0-1 0 0,0 0 1 0 0,-1 0 0 0 0,1 0-1 0 0,0 0 1 0 0,0 0 0 0 0,0 0-1 0 0,0 0 1 0 0,-9 4 70 0 0,0 1 0 0 0,1-1 0 0 0,0 2 0 0 0,0-1 0 0 0,0 1 0 0 0,1 0 0 0 0,-11 11 0 0 0,4-2 142 0 0,1 1 0 0 0,-19 27 0 0 0,28-37-174 0 0,1 0 1 0 0,0-1 0 0 0,0 1-1 0 0,0 1 1 0 0,0-1 0 0 0,1 0 0 0 0,0 1-1 0 0,1-1 1 0 0,-1 1 0 0 0,1 0-1 0 0,1-1 1 0 0,-1 1 0 0 0,2 11 0 0 0,0-13-40 0 0,1-1 1 0 0,0 1 0 0 0,0-1 0 0 0,0 1 0 0 0,1-1 0 0 0,-1 0 0 0 0,1 0 0 0 0,0 0 0 0 0,0 0 0 0 0,1 0-1 0 0,-1-1 1 0 0,6 4 0 0 0,-3-1 65 0 0,0 1 26 0 0,1-1 0 0 0,0 0 0 0 0,0 0 0 0 0,1-1 0 0 0,13 8 0 0 0,-16-11-115 0 0,1 0-1 0 0,-1 0 1 0 0,1 0 0 0 0,0 0 0 0 0,-1-1 0 0 0,1 0 0 0 0,0-1 0 0 0,0 1-1 0 0,0-1 1 0 0,6 0 0 0 0,-9-1-39 0 0,-1 1 0 0 0,1 0 0 0 0,-1-1 0 0 0,1 1 0 0 0,-1-1 0 0 0,1 0 0 0 0,-1 0 0 0 0,1 0 0 0 0,-1 0 0 0 0,0 0 0 0 0,1-1 0 0 0,-1 1 0 0 0,0-1 0 0 0,2-1 0 0 0,0-1 5 0 0,0-1 0 0 0,-1 1 0 0 0,1 0-1 0 0,-1-1 1 0 0,4-7 0 0 0,58-120 377 0 0,-55 110-373 0 0,-2 0-1 0 0,-1-1 1 0 0,-1 0 0 0 0,4-26-1 0 0,-10 45-50 0 0,1 0 0 0 0,-1 1-1 0 0,0-1 1 0 0,0 0 0 0 0,0 0 0 0 0,-1 1-1 0 0,1-1 1 0 0,-1 0 0 0 0,0 1 0 0 0,0-1-1 0 0,-1 1 1 0 0,1-1 0 0 0,0 1 0 0 0,-1-1-1 0 0,0 1 1 0 0,0 0 0 0 0,0 0 0 0 0,0 0-1 0 0,-1 0 1 0 0,1 0 0 0 0,-1 1 0 0 0,0-1-1 0 0,1 1 1 0 0,-1-1 0 0 0,0 1 0 0 0,-1 0-1 0 0,1 0 1 0 0,0 0 0 0 0,0 1 0 0 0,-1-1-1 0 0,-6-1 1 0 0,0 0-35 0 0,0 1 0 0 0,0 1 1 0 0,0 0-1 0 0,-1 0 0 0 0,1 1 0 0 0,0 0 0 0 0,-1 0 0 0 0,1 2 0 0 0,0-1 0 0 0,0 1 1 0 0,0 0-1 0 0,-10 5 0 0 0,20-7 20 0 0,0 0 1 0 0,0 0-1 0 0,-1 0 1 0 0,1 0-1 0 0,0 0 0 0 0,0 1 1 0 0,0-1-1 0 0,-1 0 1 0 0,1 0-1 0 0,0 0 0 0 0,0 0 1 0 0,-1 0-1 0 0,1 0 1 0 0,0 0-1 0 0,0 0 1 0 0,-1 0-1 0 0,1 0 0 0 0,0 0 1 0 0,0 0-1 0 0,-1 0 1 0 0,1 0-1 0 0,0 0 0 0 0,0 0 1 0 0,0 0-1 0 0,-1 0 1 0 0,1 0-1 0 0,0-1 1 0 0,0 1-1 0 0,-1 0 0 0 0,1 0 1 0 0,0 0-1 0 0,0 0 1 0 0,-1-1-1 0 0,7-11-1446 0 0,7-6-13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1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98 6447 0 0,'-3'-6'9536'0'0,"0"10"-9341"0"0,1-1 1 0 0,-1 1-1 0 0,1 0 0 0 0,0 0 0 0 0,0 0 0 0 0,0 0 1 0 0,1 0-1 0 0,0 1 0 0 0,-1-1 0 0 0,1 0 0 0 0,1 1 0 0 0,-1-1 1 0 0,1 1-1 0 0,0 4 0 0 0,1 6 89 0 0,0-1-1 0 0,1 1 1 0 0,5 14-1 0 0,3 25-47 0 0,-4 3-206 0 0,21 320 234 0 0,-28-372-257 0 0,5 20 52 0 0,-4-24 586 0 0,11-20 84 0 0,0-10-325 0 0,8-35 0 0 0,3-11-164 0 0,-5 33-148 0 0,1 0-1 0 0,3 1 0 0 0,46-69 1 0 0,-30 58-49 0 0,3 3 1 0 0,54-54-1 0 0,-78 87-45 0 0,1 1-1 0 0,0 0 1 0 0,1 2 0 0 0,1 0-1 0 0,0 1 1 0 0,1 0 0 0 0,28-11-1 0 0,-28 18-177 0 0,-18 5-10 0 0,4 11-4725 0 0,-6-8 4474 0 0,0 1 0 0 0,0-1 0 0 0,0 0 0 0 0,-1 1-1 0 0,1-1 1 0 0,-1 0 0 0 0,-1 5 0 0 0,-5 11-1358 0 0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1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0 10591 0 0,'0'0'1360'0'0,"-3"3"-1"0"0,-57 101 4185 0 0,4 7-4073 0 0,-44 117-1118 0 0,34-34-8 0 0,17 5-253 0 0,29-112-88 0 0,-88 290 60 0 0,48-215-1592 0 0,59-160 560 0 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1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99 11519 0 0,'-3'0'887'0'0,"-32"3"-360"0"0,33-3 450 0 0,-2 3 876 0 0,4-3-1761 0 0,-1 0-1 0 0,1 0 1 0 0,0 0-1 0 0,0 0 1 0 0,-1 0-1 0 0,1 1 1 0 0,0-1-1 0 0,0 0 1 0 0,-1 0-1 0 0,1 0 1 0 0,0 0-1 0 0,0 0 1 0 0,0 0-1 0 0,-1 0 1 0 0,1 1 0 0 0,0-1-1 0 0,0 0 1 0 0,0 0-1 0 0,-1 0 1 0 0,1 0-1 0 0,0 1 1 0 0,0-1-1 0 0,0 0 1 0 0,0 0-1 0 0,0 0 1 0 0,0 1-1 0 0,-1-1 1 0 0,1 0-1 0 0,0 0 1 0 0,0 1-1 0 0,0-1 1 0 0,0 0-1 0 0,0 0 1 0 0,0 1-1 0 0,0-1 1 0 0,0 0 0 0 0,0 0-1 0 0,0 1 1 0 0,1 1 0 0 0,0 0 0 0 0,0 0 0 0 0,0 0 0 0 0,0 0 0 0 0,0-1 0 0 0,1 1 0 0 0,-1 0 0 0 0,0-1 0 0 0,1 1 0 0 0,0-1 0 0 0,-1 1 0 0 0,1-1 0 0 0,0 0 0 0 0,2 2 0 0 0,0-1 35 0 0,0 0 0 0 0,0 0 1 0 0,0-1-1 0 0,1 0 0 0 0,-1 0 1 0 0,8 1-1 0 0,4-1 106 0 0,0-1 0 0 0,-1-1 0 0 0,18-2 0 0 0,-27 2-177 0 0,51-8 166 0 0,-1-4 0 0 0,102-35 0 0 0,-25 6-33 0 0,-130 41-191 0 0,29-8-843 0 0,0 1 1 0 0,55-6-1 0 0,-61 13-603 0 0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1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118 117 7367 0 0,'0'0'568'0'0,"3"1"-65"0"0,7 3 867 0 0,0-1-1 0 0,1 0 1 0 0,0-1 0 0 0,0 0-1 0 0,0 0 1 0 0,-1-1 0 0 0,15-1-1 0 0,-10-1-477 0 0,-1 0-1 0 0,27-6 1 0 0,88-17 909 0 0,-116 19-1813 0 0,-12 0-28 0 0,-1 5 17 0 0,1-2 7 0 0,-1 1 0 0 0,0 0-1 0 0,0 0 1 0 0,0 0-1 0 0,0 0 1 0 0,0-1-1 0 0,-1 1 1 0 0,1 0 0 0 0,0 0-1 0 0,-1 0 1 0 0,1 0-1 0 0,0 0 1 0 0,-1 0-1 0 0,1-1 1 0 0,-1 1-1 0 0,0 0 1 0 0,1 0 0 0 0,-1 0-1 0 0,0 1 1 0 0,1-1-1 0 0,-1 0 1 0 0,0 0-1 0 0,-1-1 1 0 0,-26-20-457 0 0,21 17 347 0 0,2 0 68 0 0,-1 1-1 0 0,0 0 1 0 0,0 1-1 0 0,0-1 1 0 0,0 1-1 0 0,-1 0 1 0 0,1 1-1 0 0,-1-1 1 0 0,0 1 0 0 0,0 1-1 0 0,0-1 1 0 0,0 1-1 0 0,0 1 1 0 0,0-1-1 0 0,0 1 1 0 0,0 0-1 0 0,0 1 1 0 0,0 0-1 0 0,0 0 1 0 0,0 0-1 0 0,0 1 1 0 0,0 0 0 0 0,1 0-1 0 0,-1 1 1 0 0,-6 3-1 0 0,0 0 53 0 0,1 1-1 0 0,-1 0 1 0 0,1 1 0 0 0,0 0-1 0 0,1 1 1 0 0,0 0 0 0 0,1 1-1 0 0,0 0 1 0 0,0 1 0 0 0,1 0-1 0 0,0 1 1 0 0,1-1 0 0 0,1 2-1 0 0,0-1 1 0 0,0 1 0 0 0,-7 21-1 0 0,6-13 113 0 0,1 1 1 0 0,2-1-1 0 0,-6 35 0 0 0,10-49-76 0 0,0 1 1 0 0,1-1-1 0 0,0 1 0 0 0,0-1 1 0 0,1 0-1 0 0,-1 1 0 0 0,2-1 1 0 0,-1 0-1 0 0,1 1 0 0 0,0-1 1 0 0,1 0-1 0 0,-1 0 0 0 0,1-1 1 0 0,7 11-1 0 0,-8-14-15 0 0,1-1 1 0 0,-1 1-1 0 0,1-1 0 0 0,0 1 1 0 0,0-1-1 0 0,0 0 0 0 0,0 0 0 0 0,0 0 1 0 0,0-1-1 0 0,1 1 0 0 0,-1-1 0 0 0,0 0 1 0 0,1 0-1 0 0,-1 0 0 0 0,1 0 0 0 0,0 0 1 0 0,-1-1-1 0 0,1 0 0 0 0,5 0 1 0 0,5 0 23 0 0,1-1 0 0 0,-1-1 0 0 0,22-5-1 0 0,-31 6-215 0 0,115-27 403 0 0,-70 13-6658 0 0,-36 11-502 0 0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1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44 2303 0 0,'0'0'102'0'0,"-2"0"-1"0"0,-33 8 75 0 0,25-4 2307 0 0,0 0 0 0 0,0 0 0 0 0,1 1 0 0 0,-11 7 0 0 0,3-2-1097 0 0,17-9-1341 0 0,-1-1 0 0 0,0 0 0 0 0,1 1 0 0 0,-1-1 0 0 0,1 0-1 0 0,-1 1 1 0 0,1-1 0 0 0,-1 1 0 0 0,1-1 0 0 0,-1 1 0 0 0,1-1 0 0 0,-1 1 0 0 0,1 0-1 0 0,0-1 1 0 0,-1 2 0 0 0,-2 1 1743 0 0,13 4-1081 0 0,-9-6-670 0 0,1 0 1 0 0,-1 0-1 0 0,0 0 1 0 0,0 0 0 0 0,0 0-1 0 0,1-1 1 0 0,-1 1-1 0 0,1 0 1 0 0,2 0-1 0 0,4 0 67 0 0,1 0 0 0 0,0 0 0 0 0,0 0 0 0 0,0-2 0 0 0,0 1 1 0 0,0-1-1 0 0,14-3 0 0 0,62-20 231 0 0,-72 20-291 0 0,52-17-93 0 0,2 2 0 0 0,104-15-1 0 0,-153 32-514 0 0,32-5-2278 0 0,-32 2 744 0 0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1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20 15175 0 0,'1'-1'695'0'0,"0"0"-446"0"0,20-16 3698 0 0,-21 18-3395 0 0,0 7-372 0 0,0-1 1 0 0,-1 0 0 0 0,0 0-1 0 0,-1 0 1 0 0,0 0-1 0 0,0 0 1 0 0,0 0-1 0 0,-6 10 1 0 0,1 4 14 0 0,-63 191 711 0 0,-43 116-763 0 0,90-276-974 0 0,-2-2-1 0 0,-50 73 1 0 0,74-121-303 0 0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13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26 9671 0 0,'1'-1'748'0'0,"19"-17"1119"0"0,-19 17-1580 0 0,-1 1 0 0 0,1-1 0 0 0,0 0 0 0 0,0 1 0 0 0,-1-1 0 0 0,1 1 0 0 0,0 0 0 0 0,0-1 0 0 0,0 1 0 0 0,-1 0 0 0 0,1-1 0 0 0,0 1 0 0 0,0 0 0 0 0,0 0 0 0 0,0 0 0 0 0,0 0 0 0 0,0-1 0 0 0,0 1 0 0 0,-1 1 0 0 0,1-1 0 0 0,0 0 0 0 0,0 0 0 0 0,0 0 0 0 0,1 1 0 0 0,-1-1-184 0 0,0 1 1 0 0,-1 0 0 0 0,1 0 0 0 0,0 0-1 0 0,-1 0 1 0 0,1 0 0 0 0,-1 0 0 0 0,0 0-1 0 0,1 0 1 0 0,-1 0 0 0 0,0 0 0 0 0,1 0-1 0 0,-1 0 1 0 0,0 0 0 0 0,0 0 0 0 0,0 0-1 0 0,0 0 1 0 0,0 0 0 0 0,0 0 0 0 0,0 0-1 0 0,0 2 1 0 0,-1 4 46 0 0,-1 1 0 0 0,0-1-1 0 0,0 1 1 0 0,0-1 0 0 0,-1 0-1 0 0,1 0 1 0 0,-6 7 0 0 0,-28 46 335 0 0,33-54-457 0 0,-20 26 11 0 0,0-1 0 0 0,-2 0 1 0 0,-1-2-1 0 0,-1-1 0 0 0,-2-1 0 0 0,-35 26 0 0 0,-54 42-736 0 0,117-94 666 0 0,1-1 0 0 0,-1 0 0 0 0,0 0 0 0 0,1 1 0 0 0,-1-1 0 0 0,1 0 0 0 0,0 1 0 0 0,-1-1 0 0 0,1 1 0 0 0,-1-1 0 0 0,1 1 0 0 0,-1-1 0 0 0,1 0 0 0 0,0 1 0 0 0,-1 0 0 0 0,1-1 0 0 0,0 1-1 0 0,0-1 1 0 0,-1 1 0 0 0,1-1 0 0 0,0 1 0 0 0,0-1 0 0 0,0 2 0 0 0,0-2 20 0 0,1 1 0 0 0,0-1 0 0 0,-1 0 0 0 0,1 0-1 0 0,0 0 1 0 0,-1 0 0 0 0,1 1 0 0 0,0-1 0 0 0,-1 0-1 0 0,1 0 1 0 0,0 0 0 0 0,-1-1 0 0 0,1 1 0 0 0,0 0-1 0 0,-1 0 1 0 0,2 0 0 0 0,36-11 71 0 0,-36 11-81 0 0,88-30 260 0 0,0 0 550 0 0,97-19-1 0 0,-178 47-740 0 0,0 0-100 0 0,0 1-1 0 0,16-2 1 0 0,-35 16-2381 0 0,-6 2 999 0 0,-6 4-6 0 0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1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11519 0 0,'1'-1'887'0'0,"42"-22"4924"0"0,66-27 1 0 0,-71 35-5077 0 0,-33 14-546 0 0,0-1 0 0 0,0 1-1 0 0,1 0 1 0 0,-1 0-1 0 0,0 0 1 0 0,0 1-1 0 0,0 0 1 0 0,8 0 0 0 0,0 2 23 0 0,-1 0 1 0 0,13 4 0 0 0,3 1-305 0 0,42 3-1936 0 0,-50-11 159 0 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1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0 11167 0 0,'0'0'1016'0'0,"-1"2"-836"0"0,-6 16 350 0 0,1 0 0 0 0,1 0 0 0 0,1 1 0 0 0,0-1 0 0 0,-1 28 0 0 0,3 100 2891 0 0,3-83-2908 0 0,-1-41-315 0 0,-4 105 443 0 0,3-110-607 0 0,-2 0-1 0 0,0 0 1 0 0,-1 0 0 0 0,-1-1 0 0 0,-9 22 0 0 0,1-11-14 0 0,-1-2-1 0 0,0 1 1 0 0,-2-2 0 0 0,-1 0-1 0 0,-1-1 1 0 0,-1-1 0 0 0,-1-1-1 0 0,-1-1 1 0 0,-1 0 0 0 0,-38 25-1 0 0,-136 77 181 0 0,176-109-191 0 0,-6 2-248 0 0,26-15 154 0 0,-1 0 1 0 0,0 0-1 0 0,1 1 1 0 0,-1-1-1 0 0,1 0 1 0 0,-1 0 0 0 0,1 0-1 0 0,-1-1 1 0 0,0 1-1 0 0,1 0 1 0 0,-1 0-1 0 0,1 0 1 0 0,-1 0 0 0 0,1 0-1 0 0,-1-1 1 0 0,1 1-1 0 0,-1 0 1 0 0,1-1-1 0 0,-1 1 1 0 0,1 0 0 0 0,-1-1-1 0 0,1 1 1 0 0,0 0-1 0 0,-1-1 1 0 0,1 1-1 0 0,0-1 1 0 0,-1 1-1 0 0,1-1 1 0 0,0 1 0 0 0,-1-1-1 0 0,1 1 1 0 0,0-1-1 0 0,0 0 1 0 0,-4-9-1127 0 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1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105 501 7423 0 0,'-55'15'763'0'0,"22"-4"-546"0"0,32-11 87 0 0,1 0 0 0 0,-1 1 0 0 0,1-1 0 0 0,-1 0 0 0 0,1 0 0 0 0,-1 0 0 0 0,1 1 0 0 0,-1-1 0 0 0,1 0 0 0 0,-1 0 0 0 0,0 0 0 0 0,1 0 0 0 0,-1 0 0 0 0,1 0 0 0 0,-1 0 0 0 0,0 0 0 0 0,1 0 0 0 0,-1 0-1 0 0,1-1 1 0 0,-1 1 0 0 0,1 0 0 0 0,-1 0 0 0 0,1 0 0 0 0,-1-1 0 0 0,1 1 0 0 0,-1 0 0 0 0,0-1 0 0 0,1 0-198 0 0,0 0-1 0 0,0 0 1 0 0,0 0 0 0 0,0 1-1 0 0,0-1 1 0 0,0 0 0 0 0,0 0-1 0 0,1 0 1 0 0,-1 1 0 0 0,0-1-1 0 0,1 0 1 0 0,-1 1 0 0 0,0-1-1 0 0,1 0 1 0 0,-1 0 0 0 0,2 0-1 0 0,25-30-85 0 0,-27 31-15 0 0,29-29 490 0 0,139-147 586 0 0,-132 136-1015 0 0,2 1 1 0 0,53-42-1 0 0,-71 65-65 0 0,0 2 0 0 0,2 0 0 0 0,-1 1 1 0 0,1 2-1 0 0,1 0 0 0 0,0 1 0 0 0,27-7 0 0 0,-36 13 27 0 0,0 2-1 0 0,0 0 1 0 0,0 1 0 0 0,1 0-1 0 0,-1 1 1 0 0,0 1-1 0 0,0 0 1 0 0,0 1 0 0 0,20 5-1 0 0,-16-2 25 0 0,0 0-1 0 0,0 2 0 0 0,0 0 1 0 0,-1 1-1 0 0,0 1 1 0 0,23 16-1 0 0,-34-21-11 0 0,0 0 0 0 0,0 1 0 0 0,-1 0 0 0 0,0 0 0 0 0,0 0 0 0 0,5 7-1 0 0,-9-10-9 0 0,1 0-1 0 0,-1 0 0 0 0,0 1 0 0 0,0-1 1 0 0,0 0-1 0 0,0 1 0 0 0,0-1 0 0 0,-1 1 1 0 0,1-1-1 0 0,-1 1 0 0 0,1-1 0 0 0,-1 1 1 0 0,0-1-1 0 0,0 1 0 0 0,0 0 0 0 0,0-1 1 0 0,-1 1-1 0 0,1-1 0 0 0,-1 1 0 0 0,0 3 0 0 0,-13 27 238 0 0,-1-1-1 0 0,-1 0 1 0 0,-2-1-1 0 0,-27 37 0 0 0,31-50-235 0 0,-1-1-1 0 0,-1-1 0 0 0,-1 0 1 0 0,0-1-1 0 0,0 0 0 0 0,-21 11 1 0 0,-121 65 214 0 0,130-76-236 0 0,-18 9 15 0 0,-1-1 0 0 0,-86 27 0 0 0,131-49-27 0 0,-42 9-329 0 0,42-9 306 0 0,0-1-1 0 0,1 0 0 0 0,-1 0 0 0 0,0 0 1 0 0,0 0-1 0 0,1 0 0 0 0,-1-1 0 0 0,0 1 1 0 0,1-1-1 0 0,-1 1 0 0 0,0-1 0 0 0,1 0 1 0 0,-1 0-1 0 0,-2-2 0 0 0,4 2-109 0 0,0 0 0 0 0,0 0-1 0 0,1 1 1 0 0,-1-1 0 0 0,0 0 0 0 0,1 0 0 0 0,-1 0-1 0 0,0 0 1 0 0,1 0 0 0 0,0 0 0 0 0,-1 0-1 0 0,1 0 1 0 0,-1 0 0 0 0,1 0 0 0 0,0 0 0 0 0,0 0-1 0 0,0 0 1 0 0,0-1 0 0 0,0 1 0 0 0,0 0 0 0 0,0 0-1 0 0,0 0 1 0 0,0 0 0 0 0,0 0 0 0 0,0 0-1 0 0,1 0 1 0 0,-1 0 0 0 0,1 0 0 0 0,0-2 0 0 0,3-8-6874 0 0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1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2759 0 0,'0'0'126'0'0,"9"-14"11903"0"0,-1 18-10617 0 0,-3 0-1126 0 0,-2 0 0 0 0,1 0 0 0 0,0 1 1 0 0,-1-1-1 0 0,0 1 0 0 0,0-1 0 0 0,0 1 0 0 0,4 10 0 0 0,5 8 640 0 0,20 27 52 0 0,2-2-1 0 0,2-1 0 0 0,58 58 0 0 0,-57-67-963 0 0,44 42-334 0 0,-58-65-1091 0 0,-21-14 574 0 0,7-5-2863 0 0,0-2 2201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1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286 195 3223 0 0,'0'0'143'0'0,"2"0"229"0"0,29-3 5717 0 0,15-5-2749 0 0,-38 6-2378 0 0,-6 2-820 0 0,-1-1 0 0 0,1 1 0 0 0,0-1 0 0 0,-1 0 0 0 0,1 0 0 0 0,0 0 0 0 0,-1 0 0 0 0,1 0 0 0 0,-1 0 1 0 0,0 0-1 0 0,1 0 0 0 0,-1 0 0 0 0,0-1 0 0 0,0 1 0 0 0,0 0 0 0 0,0-1 0 0 0,0 1 0 0 0,0-1 0 0 0,0 0 0 0 0,0 1 1 0 0,0-1-1 0 0,-1 0 0 0 0,1 1 0 0 0,-1-1 0 0 0,1 0 0 0 0,-1-3 0 0 0,1 1-98 0 0,-1-1 0 0 0,1 1 0 0 0,-1 0 0 0 0,-1-1 0 0 0,1 1 0 0 0,0 0 0 0 0,-1-1 0 0 0,0 1 0 0 0,-3-8 0 0 0,-6-15 92 0 0,8 19-178 0 0,-2-1-1 0 0,1 1 1 0 0,-1 0-1 0 0,-9-15 1 0 0,12 22-6 0 0,0 0 0 0 0,-1 0 1 0 0,1 0-1 0 0,0 0 1 0 0,0 0-1 0 0,0 1 0 0 0,-1-1 1 0 0,1 0-1 0 0,0 1 0 0 0,-1-1 1 0 0,1 1-1 0 0,-1 0 1 0 0,1-1-1 0 0,-1 1 0 0 0,1 0 1 0 0,0 0-1 0 0,-1 0 1 0 0,1 0-1 0 0,-1 0 0 0 0,1 0 1 0 0,-1 0-1 0 0,1 0 0 0 0,-3 1 1 0 0,-1 1-20 0 0,0-1 0 0 0,0 1 0 0 0,0-1-1 0 0,1 1 1 0 0,-7 4 0 0 0,-5 4 74 0 0,0 1-1 0 0,1 1 0 0 0,-24 24 0 0 0,-37 47 441 0 0,61-65-309 0 0,-14 15 344 0 0,-40 63 1 0 0,66-92-427 0 0,1 1 1 0 0,-1 0-1 0 0,1 0 1 0 0,1 0-1 0 0,-1 0 1 0 0,1 1-1 0 0,-2 6 1 0 0,3-11-42 0 0,0 0-1 0 0,0 0 1 0 0,0 0-1 0 0,-1 0 1 0 0,1 0-1 0 0,0 0 1 0 0,0 0-1 0 0,0 0 1 0 0,1 0-1 0 0,-1 0 1 0 0,0 0-1 0 0,0 0 1 0 0,0 0 0 0 0,1 0-1 0 0,-1 0 1 0 0,1 0-1 0 0,-1 0 1 0 0,1 0-1 0 0,-1 0 1 0 0,1 0-1 0 0,-1 0 1 0 0,1 0-1 0 0,0-1 1 0 0,-1 1-1 0 0,1 0 1 0 0,0 0 0 0 0,0-1-1 0 0,0 1 1 0 0,0-1-1 0 0,-1 1 1 0 0,1 0-1 0 0,0-1 1 0 0,0 0-1 0 0,0 1 1 0 0,0-1-1 0 0,0 0 1 0 0,0 1-1 0 0,0-1 1 0 0,0 0 0 0 0,0 0-1 0 0,1 0 1 0 0,0 0-1 0 0,8-1 14 0 0,-1 0-1 0 0,0-1 1 0 0,0-1-1 0 0,-1 0 1 0 0,1 0-1 0 0,0 0 1 0 0,9-6 0 0 0,-3 2-29 0 0,28-16-567 0 0,0-1 0 0 0,47-36 0 0 0,-76 48-8 0 0,-13 11 320 0 0,-1 3 30 0 0,-2 7 349 0 0,-1-1 1 0 0,-1 1 0 0 0,-6 13-1 0 0,6-15-64 0 0,1 1-1 0 0,0-1 0 0 0,0 0 0 0 0,0 1 0 0 0,1-1 0 0 0,-2 12 0 0 0,4-18-74 0 0,0 1-1 0 0,0-1 1 0 0,0 1-1 0 0,0-1 1 0 0,1 1 0 0 0,-1-1-1 0 0,0 0 1 0 0,1 1-1 0 0,-1-1 1 0 0,1 0 0 0 0,-1 1-1 0 0,1-1 1 0 0,-1 0-1 0 0,1 0 1 0 0,0 0 0 0 0,0 1-1 0 0,0-1 1 0 0,0 0 0 0 0,0 0-1 0 0,0 0 1 0 0,0 0-1 0 0,0 0 1 0 0,0-1 0 0 0,0 1-1 0 0,2 1 1 0 0,-1-1-172 0 0,1 0 0 0 0,-1 0 1 0 0,1 0-1 0 0,0 0 0 0 0,0 0 1 0 0,-1-1-1 0 0,1 1 0 0 0,0-1 0 0 0,0 1 1 0 0,0-1-1 0 0,5-1 0 0 0,10-2-1648 0 0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1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13415 0 0,'0'0'614'0'0,"-2"1"-12"0"0,-3 0-498 0 0,1 1 0 0 0,-1-1 0 0 0,1 1 1 0 0,0 0-1 0 0,-1 0 0 0 0,1 1 0 0 0,0-1 0 0 0,0 1 0 0 0,1 0 0 0 0,-1 0 0 0 0,1 0 0 0 0,-1 1 0 0 0,-4 5 0 0 0,-4 4 409 0 0,-22 20 382 0 0,9-9 162 0 0,-40 47 0 0 0,-55 88 107 0 0,86-115-1049 0 0,4-3-92 0 0,-66 68 0 0 0,70-88-563 0 0,18-16-815 0 0,15-15 326 0 0,7-3-452 0 0,-3 3-338 0 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1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3679 0 0,'0'0'284'0'0,"2"1"228"0"0,29 43 11687 0 0,12 27-8851 0 0,-20-30-1376 0 0,-18-34-1891 0 0,-1 0-1 0 0,-1 0 1 0 0,0 1-1 0 0,0-1 1 0 0,0 1 0 0 0,-1 0-1 0 0,2 11 1 0 0,-3 6 9 0 0,-6-16-74 0 0,2-4 11 0 0,0-1-11 0 0,-1 1-1 0 0,0-1 0 0 0,0 1 0 0 0,0-1 0 0 0,-1 0 1 0 0,1-1-1 0 0,-1 1 0 0 0,0-1 0 0 0,-9 5 0 0 0,10-5-1 0 0,-81 42-395 0 0,75-41-118 0 0,1 0 0 0 0,-1-1 0 0 0,0 0-1 0 0,0 0 1 0 0,0-1 0 0 0,0-1-1 0 0,-13 1 1 0 0,14-2-1694 0 0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1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10135 0 0,'0'0'778'0'0,"0"1"-254"0"0,-3 3 230 0 0,1 0 0 0 0,0 0 0 0 0,0 1 1 0 0,0-1-1 0 0,0 0 0 0 0,1 1 0 0 0,0-1 1 0 0,0 1-1 0 0,0 4 0 0 0,1-6-594 0 0,0 0 0 0 0,0 0 1 0 0,0 0-1 0 0,1 0 0 0 0,-1 0 0 0 0,1 0 0 0 0,0 0 0 0 0,0 0 1 0 0,0-1-1 0 0,0 1 0 0 0,0 0 0 0 0,1-1 0 0 0,-1 1 0 0 0,1-1 1 0 0,4 5-1 0 0,8 8-13 0 0,1-1 0 0 0,1-1 0 0 0,0 0 0 0 0,35 20 1 0 0,-8-6-620 0 0,-24-15 147 0 0,3 2-1018 0 0,-7-2-2801 0 0,-8-5-1875 0 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1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1839 0 0,'0'2'3007'0'0,"0"2"-1835"0"0,-1 0 0 0 0,1 1-1 0 0,-1-1 1 0 0,0 0 0 0 0,0 0 0 0 0,0 1-1 0 0,-3 3 1 0 0,1 0-85 0 0,-1-1 1 0 0,-10 15-1 0 0,-2-2-800 0 0,-24 25-1 0 0,34-39 118 0 0,-83 91 168 0 0,82-91-578 0 0,0-1 0 0 0,0 1 0 0 0,-1-1-1 0 0,1-1 1 0 0,-1 1 0 0 0,0-2 0 0 0,-1 1-1 0 0,1-1 1 0 0,0 0 0 0 0,-1-1 0 0 0,-9 2 0 0 0,-1 0-120 0 0,0-2 0 0 0,0 0 0 0 0,-1-1 0 0 0,-19-2 0 0 0,29 0 108 0 0,4 1 17 0 0,-1-1 0 0 0,0 1 0 0 0,0-2 0 0 0,1 1 0 0 0,-13-5 0 0 0,19 6 2 0 0,-1 0-1 0 0,1 0 0 0 0,0 0 0 0 0,0 0 1 0 0,0 0-1 0 0,-1 0 0 0 0,1 0 1 0 0,0 0-1 0 0,0 0 0 0 0,0-1 1 0 0,0 1-1 0 0,-1 0 0 0 0,1 0 1 0 0,0 0-1 0 0,0 0 0 0 0,0 0 1 0 0,0 0-1 0 0,-1 0 0 0 0,1-1 1 0 0,0 1-1 0 0,0 0 0 0 0,0 0 0 0 0,0 0 1 0 0,0 0-1 0 0,0-1 0 0 0,0 1 1 0 0,0 0-1 0 0,0 0 0 0 0,-1 0 1 0 0,1-1-1 0 0,0 1 0 0 0,0 0 1 0 0,0 0-1 0 0,1-2 2 0 0,0 0 1 0 0,0 0 0 0 0,1 1-1 0 0,-1-1 1 0 0,0 1-1 0 0,1-1 1 0 0,-1 1-1 0 0,1 0 1 0 0,-1-1-1 0 0,1 1 1 0 0,-1 0 0 0 0,1 0-1 0 0,0 0 1 0 0,0 0-1 0 0,-1 0 1 0 0,1 0-1 0 0,0 1 1 0 0,3-1-1 0 0,-2-1 78 0 0,1 1 0 0 0,-1 1 0 0 0,1-1-1 0 0,-1 0 1 0 0,1 1 0 0 0,-1 0 0 0 0,1 0-1 0 0,-1 0 1 0 0,1 0 0 0 0,-1 0-1 0 0,5 2 1 0 0,-6-2-20 0 0,0 1 1 0 0,0-1-1 0 0,-1 1 0 0 0,1 0 0 0 0,0 0 0 0 0,-1 0 1 0 0,1 0-1 0 0,0 0 0 0 0,-1 0 0 0 0,0 1 0 0 0,1-1 1 0 0,-1 0-1 0 0,0 1 0 0 0,1-1 0 0 0,-1 1 0 0 0,0 0 0 0 0,0-1 1 0 0,0 1-1 0 0,1 3 0 0 0,-1-2-35 0 0,0 1 0 0 0,-1-1-1 0 0,1 1 1 0 0,-1-1 0 0 0,0 1-1 0 0,0-1 1 0 0,0 1 0 0 0,0-1 0 0 0,-1 1-1 0 0,-1 5 1 0 0,0 1-15 0 0,-2-1 0 0 0,1 1 0 0 0,-1-1 0 0 0,-10 16 0 0 0,-4 9 70 0 0,1 11 584 0 0,-21 83 1 0 0,24-76-217 0 0,8-30-110 0 0,1 1 0 0 0,2 0 1 0 0,-3 41-1 0 0,6-62 30 0 0,1-1-268 0 0,5 4-80 0 0,2-2-153 0 0,-7-4 57 0 0,-1 1-1 0 0,1 0 1 0 0,0 0 0 0 0,0 0 0 0 0,0 0 0 0 0,0-1-1 0 0,0 1 1 0 0,0 0 0 0 0,-1-1 0 0 0,1 1 0 0 0,0-1-1 0 0,0 1 1 0 0,0-1 0 0 0,-1 1 0 0 0,1-1 0 0 0,0 0-1 0 0,0 0 1 0 0,1-1-159 0 0,12-12-2034 0 0,-1-2-5258 0 0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1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 13303 0 0,'0'0'1202'0'0,"0"2"-928"0"0,-4 8-21 0 0,0 0 0 0 0,0 0 0 0 0,-1 0-1 0 0,0-1 1 0 0,-1 0 0 0 0,-6 10 0 0 0,-47 50 698 0 0,34-41-644 0 0,-105 109 600 0 0,15-17-600 0 0,82-82-270 0 0,-36 54 0 0 0,67-89-37 0 0,-4 5 0 0 0,1 0 0 0 0,0 0 0 0 0,1 1 0 0 0,-7 17 0 0 0,10-24 0 0 0,0 0 0 0 0,1-1 0 0 0,0 1 0 0 0,-1 0 0 0 0,1-1 0 0 0,0 1 0 0 0,0 0 0 0 0,0 0 0 0 0,0-1 0 0 0,0 1 0 0 0,0 0 0 0 0,0 0 0 0 0,1-1 0 0 0,-1 1 0 0 0,0 0 0 0 0,1 0 0 0 0,0-1 0 0 0,-1 1 0 0 0,1-1 0 0 0,0 1 0 0 0,0-1 0 0 0,0 1 0 0 0,0-1 0 0 0,0 1 0 0 0,0-1 0 0 0,0 0 0 0 0,1 1 0 0 0,-1-1 0 0 0,0 0 0 0 0,1 0 0 0 0,-1 0 0 0 0,1 0 0 0 0,-1 0 0 0 0,3 0 0 0 0,2 2-183 0 0,0-1-1 0 0,0 0 1 0 0,0 0-1 0 0,9 1 1 0 0,10 0-820 0 0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18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4143 0 0,'-2'1'191'0'0,"-4"5"-99"0"0,1-1 0 0 0,-1 1 1 0 0,1 1-1 0 0,0-1 0 0 0,1 1 0 0 0,0-1 0 0 0,-4 9 0 0 0,3-4 2148 0 0,1 0 0 0 0,1 0-1 0 0,-4 19 1 0 0,6-18-930 0 0,-1-1 0 0 0,2 0 1 0 0,1 20-1 0 0,0-20-1042 0 0,1 0-1 0 0,0 1 1 0 0,1-1-1 0 0,0 0 1 0 0,1 0-1 0 0,0 0 1 0 0,1-1-1 0 0,0 1 1 0 0,0-1-1 0 0,1 0 1 0 0,1-1-1 0 0,0 0 1 0 0,0 0-1 0 0,0 0 1 0 0,11 9-1 0 0,-4-6-183 0 0,1-1 0 0 0,0 0 0 0 0,1-1 0 0 0,0-1 0 0 0,0 0 0 0 0,1-2 0 0 0,20 8 0 0 0,211 52 144 0 0,-149-44-968 0 0,-97-22 461 0 0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1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5 8751 0 0,'-7'-3'910'0'0,"3"2"-661"0"0,0 1 1 0 0,0 0 0 0 0,1 0 0 0 0,-1 0-1 0 0,0 1 1 0 0,0-1 0 0 0,1 1 0 0 0,-1 0-1 0 0,1 0 1 0 0,-1 0 0 0 0,0 1 0 0 0,1-1-1 0 0,-4 3 1 0 0,-5 3 1210 0 0,-22 15 0 0 0,17-8-926 0 0,0 1 1 0 0,1 1 0 0 0,-21 27 0 0 0,0-1-8 0 0,-203 191 415 0 0,151-152-1004 0 0,88-79-599 0 0,4-4-216 0 0,10-5-33 0 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19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216 318 7367 0 0,'0'0'667'0'0,"1"2"-547"0"0,18 36 3917 0 0,-2 0 1 0 0,13 43-1 0 0,-26-68-3749 0 0,0 1 1 0 0,-1 0-1 0 0,-1 1 1 0 0,0-1 0 0 0,-1 0-1 0 0,0 1 1 0 0,-1-1-1 0 0,-1 0 1 0 0,-5 28-1 0 0,5-35-281 0 0,-1 0 1 0 0,-1 0-1 0 0,1 0 0 0 0,-1 0 1 0 0,0 0-1 0 0,-1-1 0 0 0,1 0 0 0 0,-1 0 1 0 0,-1 0-1 0 0,1 0 0 0 0,-1 0 1 0 0,0-1-1 0 0,-6 5 0 0 0,4-4-2 0 0,0-1 1 0 0,-1-1-1 0 0,0 1 0 0 0,0-1 1 0 0,0-1-1 0 0,0 1 0 0 0,-1-1 0 0 0,1-1 1 0 0,-1 1-1 0 0,-11 0 0 0 0,-1 0-694 0 0,-19 1-1 0 0,34-4 488 0 0,1 0-1 0 0,-1 0 1 0 0,1 0-1 0 0,-1-1 0 0 0,1 0 1 0 0,0 0-1 0 0,0 0 0 0 0,-1-1 1 0 0,-6-3-1 0 0,3-2-2148 0 0,3-1-4181 0 0</inkml:trace>
  <inkml:trace contextRef="#ctx0" brushRef="#br0" timeOffset="1">665 0 10135 0 0,'0'0'778'0'0,"-1"2"-506"0"0,-3 1 305 0 0,0 0 0 0 0,0 0 0 0 0,1 1 0 0 0,-1 0 0 0 0,1-1 0 0 0,0 1 0 0 0,0 1 0 0 0,-3 5 0 0 0,5-7-379 0 0,0 0 0 0 0,0-1 0 0 0,0 1 0 0 0,0-1 0 0 0,1 1 0 0 0,-1 0-1 0 0,1 0 1 0 0,0-1 0 0 0,0 1 0 0 0,0 0 0 0 0,0 0 0 0 0,0-1 0 0 0,1 1 0 0 0,-1 0 0 0 0,1 0 0 0 0,0-1 0 0 0,0 1 0 0 0,1 2 0 0 0,4 6 222 0 0,1 0 0 0 0,0-1-1 0 0,0 0 1 0 0,1-1 0 0 0,0 0 0 0 0,1 0 0 0 0,11 10-1 0 0,-4-5 78 0 0,15 19-1 0 0,-1 12-290 0 0,-25-36-395 0 0,0-1-1 0 0,1 1 1 0 0,0-1 0 0 0,0 0 0 0 0,1 0-1 0 0,0-1 1 0 0,0 0 0 0 0,10 7-1 0 0,-14-13-1324 0 0,6-3-77 0 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1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1839 0 0,'0'0'16712'0'0,"0"1"-15868"0"0,-1 22 112 0 0,-1 0 0 0 0,-1-1-1 0 0,-11 42 1 0 0,-28 67-695 0 0,17-58 158 0 0,-82 284 426 0 0,87-300-797 0 0,-49 104 0 0 0,-45 45-480 0 0,112-202 565 0 0,-7 13-853 0 0,9-17 700 0 0,0 0 0 0 0,0 0 1 0 0,0 0-1 0 0,0 0 0 0 0,0 0 0 0 0,0 0 1 0 0,0 0-1 0 0,0 0 0 0 0,0 0 0 0 0,0 0 1 0 0,0 0-1 0 0,0 0 0 0 0,0 0 0 0 0,0 0 1 0 0,0 0-1 0 0,0 0 0 0 0,0 0 0 0 0,0 0 1 0 0,0 0-1 0 0,0 0 0 0 0,0 0 0 0 0,0 0 1 0 0,0 1-1 0 0,0-1 0 0 0,0 0 0 0 0,0 0 1 0 0,0 0-1 0 0,0 0 0 0 0,0 0 0 0 0,0 0 1 0 0,0 0-1 0 0,0 0 0 0 0,0 0 0 0 0,0 0 1 0 0,0 0-1 0 0,0 0 0 0 0,0 0 0 0 0,0 0 1 0 0,0 0-1 0 0,0 0 0 0 0,0 0 0 0 0,0 0 1 0 0,0 0-1 0 0,8-8-970 0 0,6-9-548 0 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1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7367 0 0,'0'0'334'0'0,"-1"2"-1"0"0,-5 13-293 0 0,5-11 221 0 0,-1-1 0 0 0,1 1 0 0 0,0-1 0 0 0,0 1-1 0 0,0 0 1 0 0,0 0 0 0 0,0-1 0 0 0,1 1-1 0 0,0 0 1 0 0,0 0 0 0 0,0 0 0 0 0,0 0-1 0 0,0-1 1 0 0,2 5 0 0 0,2 3 605 0 0,0 0 0 0 0,1-1 0 0 0,1 0 0 0 0,0 0 0 0 0,0 0 0 0 0,10 11 0 0 0,8 13 9 0 0,-14-17-581 0 0,-2-3-44 0 0,1 0 0 0 0,0-1 0 0 0,1 0 0 0 0,22 22 0 0 0,-14-20 11 0 0,12 10 267 0 0,-1 2-1 0 0,-2 0 1 0 0,0 2 0 0 0,22 33 0 0 0,-37-46-235 0 0,-2 1 0 0 0,0 0 0 0 0,12 31 0 0 0,-19-39-231 0 0,0 0 0 0 0,-1 1 1 0 0,0-1-1 0 0,0 1 0 0 0,-1-1 1 0 0,-1 1-1 0 0,1-1 0 0 0,-1 1 0 0 0,-3 16 1 0 0,0-12-42 0 0,0 0 1 0 0,-1-1-1 0 0,-1 1 1 0 0,0-1-1 0 0,-1 1 1 0 0,-1-2-1 0 0,0 1 1 0 0,-8 12-1 0 0,3-9-76 0 0,-1 1-1 0 0,0-2 1 0 0,-1 0-1 0 0,-1 0 0 0 0,-17 12 1 0 0,13-12-799 0 0,-33 18 0 0 0,44-28-408 0 0,0-1 0 0 0,-1 0 0 0 0,-16 4 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1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49 162 9703 0 0,'0'0'726'0'0,"-1"2"-492"0"0,-3 5 265 0 0,0 0-1 0 0,-1 0 1 0 0,0-1-1 0 0,0 1 1 0 0,-11 8-1 0 0,15-14 103 0 0,1-1-486 0 0,0 1-1 0 0,-1-1 0 0 0,1 0 1 0 0,0 0-1 0 0,0 0 0 0 0,-1 1 1 0 0,1-1-1 0 0,0 0 0 0 0,-1 0 1 0 0,1 0-1 0 0,0 0 0 0 0,0 0 1 0 0,-1 0-1 0 0,1 0 0 0 0,0 0 1 0 0,-1 0-1 0 0,1 0 0 0 0,0 0 1 0 0,-1 0-1 0 0,1 0 0 0 0,0 0 1 0 0,-1 0-1 0 0,1 0 0 0 0,-1-4-76 0 0,2-1-1 0 0,-1 1 1 0 0,0 0-1 0 0,1-1 1 0 0,0 1-1 0 0,0 0 1 0 0,0-1-1 0 0,0 1 1 0 0,1 0-1 0 0,0 0 1 0 0,0 0-1 0 0,0 0 1 0 0,0 1 0 0 0,1-1-1 0 0,-1 0 1 0 0,1 1-1 0 0,3-4 1 0 0,8-9-88 0 0,2 1 0 0 0,16-14 0 0 0,-32 29 50 0 0,17-14-152 0 0,-1 2 1 0 0,28-17-1 0 0,-38 25 212 0 0,0 1 0 0 0,1 0 1 0 0,-1 0-1 0 0,1 1 0 0 0,0 0 0 0 0,-1 0 0 0 0,1 0 0 0 0,0 1 0 0 0,0 0 0 0 0,0 0 0 0 0,8 1 0 0 0,-13 0 10 0 0,1 0-1 0 0,-1 0 0 0 0,0 1 0 0 0,0-1 1 0 0,0 1-1 0 0,0-1 0 0 0,0 1 0 0 0,0 0 1 0 0,0 0-1 0 0,-1 0 0 0 0,1 0 1 0 0,0 0-1 0 0,0 0 0 0 0,-1 0 0 0 0,1 0 1 0 0,0 1-1 0 0,-1-1 0 0 0,1 1 0 0 0,-1-1 1 0 0,0 1-1 0 0,0 0 0 0 0,1 0 1 0 0,0 2-1 0 0,-2-2-22 0 0,1 0 1 0 0,-1 1-1 0 0,0-1 1 0 0,0 1-1 0 0,0-1 1 0 0,0 1-1 0 0,0-1 1 0 0,0 1-1 0 0,-1-1 0 0 0,1 1 1 0 0,-1-1-1 0 0,-1 4 1 0 0,2-4 0 0 0,-11 32 270 0 0,6-22-226 0 0,1 2-1 0 0,-5 23 0 0 0,6-6-151 0 0,3-30-246 0 0,9 8-1124 0 0,2 0-123 0 0,1-3-402 0 0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2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15663 0 0,'0'0'4303'0'0,"-1"2"-2860"0"0,-14 25-452 0 0,-2-1 1 0 0,-20 25-1 0 0,5-8-590 0 0,10-16-378 0 0,0-2 0 0 0,-1 0-1 0 0,-36 28 1 0 0,15-13-19 0 0,-7-1 8 0 0,49-38 49 0 0,4-1 18 0 0,106-29 513 0 0,-74 23-236 0 0,54-5 0 0 0,12-2-28 0 0,-82 10-339 0 0,-1 0 1 0 0,26 0-1 0 0,-42 3-496 0 0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2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11519 0 0,'2'1'7578'0'0,"1"0"-7201"0"0,0 0 1 0 0,0 0 0 0 0,0 0 0 0 0,0 0-1 0 0,0 0 1 0 0,0-1 0 0 0,1 1 0 0 0,-1-1-1 0 0,0 0 1 0 0,0 0 0 0 0,6-1 0 0 0,39-7 613 0 0,-31 5-549 0 0,59-12 540 0 0,-12 2-632 0 0,1 3 0 0 0,95-4 0 0 0,-154 14-668 0 0,40-2 614 0 0,-23-1-2664 0 0,-4-5-5175 0 0,-10 1 132 0 0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2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28 20671 0 0,'0'0'951'0'0,"3"-9"309"0"0,-1 3-1127 0 0,-1 4 69 0 0,0 1-1 0 0,1 0 0 0 0,-1-1 1 0 0,1 1-1 0 0,0 0 1 0 0,-1 0-1 0 0,4-1 1 0 0,-3 1 991 0 0,0 6-1099 0 0,1 1-1 0 0,-1 0 0 0 0,-1 0 0 0 0,1 0 1 0 0,-1 0-1 0 0,0 1 0 0 0,-1-1 0 0 0,1 0 1 0 0,-1 0-1 0 0,-2 12 0 0 0,-1 7-12 0 0,-11 34 0 0 0,6-27 65 0 0,-26 96 254 0 0,-9 42-4 0 0,38-140-373 0 0,1-1 0 0 0,1 0 0 0 0,2 56 0 0 0,2-69 161 0 0,1-1 0 0 0,0 0 0 0 0,5 16 0 0 0,-4-23-681 0 0,0 0 0 0 0,0 0-1 0 0,6 11 1 0 0,9 4-5942 0 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3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1002 3223 0 0,'0'0'2935'0'0,"2"0"-1484"0"0,49-14 4140 0 0,85-12 0 0 0,-128 25-5544 0 0,-1-1-1 0 0,0 0 1 0 0,1-1-1 0 0,-1 0 1 0 0,0 0-1 0 0,0 0 0 0 0,-1-1 1 0 0,1 0-1 0 0,-1 0 1 0 0,0-1-1 0 0,0 0 1 0 0,6-6-1 0 0,10-12 60 0 0,31-40 0 0 0,-42 50-74 0 0,161-236 360 0 0,-19 26-96 0 0,-85 134-334 0 0,135-137 0 0 0,-180 202-262 0 0,-22 22 170 0 0,-5 18-116 0 0,-26 74 244 0 0,15-49-60 0 0,-13 57 1 0 0,-40 288 570 0 0,46-161 85 0 0,21-191-546 0 0,2 0 1 0 0,6 48 0 0 0,-5-57-126 0 0,-2-23-59 0 0,4-6-3380 0 0,-2 1 3257 0 0,0 1 0 0 0,0-1 0 0 0,0 0 0 0 0,-1 1 0 0 0,1-1 0 0 0,-1 0 0 0 0,0 0 0 0 0,0 0 0 0 0,0 0 0 0 0,0 0 0 0 0,0-4 0 0 0,5-25-1468 0 0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3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11055 0 0,'0'0'852'0'0,"1"3"-368"0"0,0-1-194 0 0,1 1-1 0 0,0-1 0 0 0,-1 1 1 0 0,1-1-1 0 0,0 0 1 0 0,0 0-1 0 0,0 1 0 0 0,1-1 1 0 0,-1-1-1 0 0,0 1 1 0 0,1 0-1 0 0,4 2 0 0 0,-2-2 6 0 0,0 0 0 0 0,1 0 0 0 0,-1 0-1 0 0,1-1 1 0 0,-1 1 0 0 0,8-1-1 0 0,4 0 116 0 0,0-1-1 0 0,1 0 0 0 0,25-5 1 0 0,113-31 821 0 0,-77 16-966 0 0,52-5-2656 0 0,-107 19 959 0 0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169 112 7831 0 0,'10'-12'777'0'0,"37"-45"-1290"0"0,-19 32 2024 0 0,-23 22-14 0 0,0 0 0 0 0,0-1-1 0 0,12-4 3205 0 0,-18 18-4433 0 0,0 0 1 0 0,0 0 0 0 0,-1 0 0 0 0,0 0 0 0 0,-6 15 0 0 0,-23 47 60 0 0,19-46-126 0 0,-112 317 402 0 0,92-247-542 0 0,-14 57-150 0 0,28-88-1189 0 0,14-50-936 0 0,1-5-2756 0 0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0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20 3223 0 0,'1'-1'143'0'0,"18"-18"10486"0"0,-22 19-10028 0 0,0 1 1 0 0,0-1-1 0 0,0 0 0 0 0,1 1 0 0 0,-1 0 1 0 0,0 0-1 0 0,-3 1 0 0 0,-18 12 740 0 0,13-5-1673 0 0,-18 21-1 0 0,20-21 737 0 0,-14 18-331 0 0,-37 54 0 0 0,42-55-72 0 0,9-15 0 0 0,1 1-1 0 0,-9 16 0 0 0,15-25 0 0 0,0 1-1 0 0,1-1 0 0 0,-1 1 0 0 0,1-1 0 0 0,0 1 0 0 0,0 0 0 0 0,1-1 0 0 0,-1 1 0 0 0,1 0 0 0 0,0 0 0 0 0,0-1 0 0 0,0 1 0 0 0,1 5 1 0 0,0-4-8 0 0,0-1 1 0 0,0 0-1 0 0,1 0 1 0 0,0 0-1 0 0,-1 0 1 0 0,1 0-1 0 0,1 0 1 0 0,-1-1-1 0 0,0 1 1 0 0,1-1 0 0 0,0 1-1 0 0,4 3 1 0 0,1 0 7 0 0,-1-2 1 0 0,1 1-1 0 0,0-1 0 0 0,15 8 1 0 0,18 6 506 0 0,1-1 0 0 0,45 12 0 0 0,-85-29 117 0 0,0 5-247 0 0,-2-6-365 0 0,1 1 1 0 0,-1-1-1 0 0,0 0 0 0 0,0 1 1 0 0,0-1-1 0 0,0 0 1 0 0,1 1-1 0 0,-1-1 0 0 0,0 1 1 0 0,0-1-1 0 0,0 0 1 0 0,0 1-1 0 0,0-1 0 0 0,0 1 1 0 0,0-1-1 0 0,0 0 1 0 0,0 1-1 0 0,0-1 0 0 0,0 0 1 0 0,0 1-1 0 0,0-1 1 0 0,-1 1-1 0 0,1-1 0 0 0,0 0 1 0 0,0 1-1 0 0,0-1 0 0 0,0 0 1 0 0,-1 1-1 0 0,1-1 1 0 0,0 0-1 0 0,-1 1 0 0 0,-2 3 28 0 0,0-1 0 0 0,0 0-1 0 0,-1 0 1 0 0,1 0 0 0 0,-1 0-1 0 0,0 0 1 0 0,0-1 0 0 0,0 0-1 0 0,0 1 1 0 0,-8 2 0 0 0,-5 0 9 0 0,-25 7 0 0 0,-24 4-148 0 0,26-6-938 0 0,-1-1 0 0 0,0-1 0 0 0,-63 2-1 0 0,99-10 657 0 0,3 0 40 0 0,-1 1 1 0 0,1-1-1 0 0,-1-1 1 0 0,0 1 0 0 0,1 0-1 0 0,-1-1 1 0 0,1 1-1 0 0,-1-1 1 0 0,1 0-1 0 0,-5-2 1 0 0,1-2-1298 0 0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4143 0 0,'0'0'191'0'0,"-2"2"-11"0"0,-42 36 2219 0 0,-4 3 5338 0 0,42-34-7290 0 0,-19 17 664 0 0,1 1 1 0 0,1 2 0 0 0,-32 47 0 0 0,49-65-1047 0 0,1 1 1 0 0,0 1-1 0 0,1-1 1 0 0,0 0 0 0 0,0 1-1 0 0,-2 16 1 0 0,5-18-33 0 0,0-1 0 0 0,1 0 0 0 0,-1 0 1 0 0,2 1-1 0 0,-1-1 0 0 0,1 0 0 0 0,1 0 1 0 0,-1 1-1 0 0,6 14 0 0 0,-4-17 10 0 0,-1 0-1 0 0,1 1 0 0 0,1-1 1 0 0,-1-1-1 0 0,1 1 1 0 0,0 0-1 0 0,0-1 0 0 0,0 0 1 0 0,1 0-1 0 0,0 0 0 0 0,7 5 1 0 0,-8-7-11 0 0,0 0-1 0 0,1-1 1 0 0,-1 1 0 0 0,1-1 0 0 0,-1 0 0 0 0,1 0-1 0 0,0-1 1 0 0,0 1 0 0 0,0-1 0 0 0,0 0 0 0 0,0 0-1 0 0,0-1 1 0 0,0 1 0 0 0,0-1 0 0 0,9-1 0 0 0,-10 0 13 0 0,1 1 1 0 0,-1-1 0 0 0,0 0-1 0 0,0 0 1 0 0,0-1 0 0 0,0 1-1 0 0,0-1 1 0 0,0 0 0 0 0,0 0-1 0 0,-1 0 1 0 0,7-5 0 0 0,-5 2 33 0 0,0-1 0 0 0,-1 1 0 0 0,1 0 0 0 0,-1-1 0 0 0,-1 0 0 0 0,6-9 0 0 0,-3 1 20 0 0,0 0 1 0 0,0 0-1 0 0,-1 0 1 0 0,-1 0-1 0 0,0-1 0 0 0,-1 0 1 0 0,-1 1-1 0 0,0-1 1 0 0,-1-20-1 0 0,-1 24-121 0 0,-1-1-1 0 0,0 1 0 0 0,-1-1 0 0 0,0 1 1 0 0,-1-1-1 0 0,0 1 0 0 0,-1 0 0 0 0,0 1 0 0 0,0-1 1 0 0,-1 1-1 0 0,-1-1 0 0 0,-11-15 0 0 0,13 21-78 0 0,0 1-1 0 0,0 0 0 0 0,0 0 1 0 0,-1 0-1 0 0,0 0 0 0 0,-8-5 0 0 0,10 7-270 0 0,0 1-1 0 0,-1-1 0 0 0,1 1 1 0 0,-1-1-1 0 0,1 1 0 0 0,-1 0 1 0 0,1 0-1 0 0,-1 0 0 0 0,0 1 1 0 0,1 0-1 0 0,-7-1 1 0 0,0 3-6262 0 0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1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 3679 0 0,'-7'-7'10307'0'0,"7"10"-9504"0"0,-1 5-466 0 0,1 0 0 0 0,0 1 0 0 0,1-1 1 0 0,0 0-1 0 0,4 16 0 0 0,16 43 823 0 0,-3-16-173 0 0,10 37 899 0 0,42 89 0 0 0,-52-138-1438 0 0,137 302 823 0 0,-151-333-1433 0 0,1 1-1 0 0,0 0 1 0 0,1-1 0 0 0,0 0 0 0 0,12 12-1 0 0,-17-19-202 0 0,6-9-4872 0 0,-2-4-1414 0 0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11 13935 0 0,'0'0'638'0'0,"0"-2"-14"0"0,0-7 2412 0 0,-2 11-2135 0 0,-25 34-64 0 0,-33 56 0 0 0,21-31-478 0 0,-4 6-65 0 0,-68 97 135 0 0,34-59-763 0 0,-101 103 0 0 0,120-154-490 0 0,57-53 609 0 0,3-2-118 0 0,-1 0 216 0 0,1-1 0 0 0,0 1 0 0 0,-1-1 0 0 0,1 1 0 0 0,-1-1 1 0 0,3-3-1 0 0,-1 2-216 0 0,44-45-6280 0 0,-26 32 1390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5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0 283 3223 0 0,'6'-8'6522'0'0,"4"-9"2516"0"0,-9 16-8287 0 0,3-5-609 0 0,0 0 0 0 0,1 1 1 0 0,0 0-1 0 0,-1 0 0 0 0,2 0 1 0 0,-1 0-1 0 0,0 1 0 0 0,12-7 1 0 0,56-26 1292 0 0,-42 23-1222 0 0,2-2-212 0 0,1-1-4 0 0,0 1 0 0 0,2 1 0 0 0,42-11 1 0 0,-77 26-1 0 0,-1 0 1 0 0,1 0 0 0 0,-1 0 0 0 0,1 0 0 0 0,-1 0 0 0 0,0 0 0 0 0,1 0-1 0 0,-1 0 1 0 0,1 0 0 0 0,-1 0 0 0 0,1 0 0 0 0,-1 0 0 0 0,1 0 0 0 0,-1 0 0 0 0,1 0-1 0 0,-1 0 1 0 0,1 0 0 0 0,-1 1 0 0 0,1-1 0 0 0,0 1 2 0 0,0 1 0 0 0,0-1 0 0 0,-1 1 0 0 0,1-1 1 0 0,0 1-1 0 0,-1-1 0 0 0,0 1 0 0 0,1-1 0 0 0,-1 1 0 0 0,0 0 0 0 0,1-1 0 0 0,-1 1 1 0 0,0-1-1 0 0,0 1 0 0 0,0 0 0 0 0,-1-1 0 0 0,1 1 0 0 0,0-1 0 0 0,-2 4 1 0 0,1 2 49 0 0,-1 0 0 0 0,0 0 1 0 0,-5 9-1 0 0,3-10-1 0 0,0 1 1 0 0,0-1 0 0 0,0-1-1 0 0,-1 1 1 0 0,1-1 0 0 0,-11 9-1 0 0,3-1 68 0 0,10-12-52 0 0,14-11 52 0 0,48-51-373 0 0,9-9-337 0 0,-59 60 527 0 0,1 1-1 0 0,1 1 1 0 0,-1 0 0 0 0,25-12-1 0 0,-28 17 78 0 0,-7 4 4 0 0,0-1 1 0 0,0 1-1 0 0,0-1 0 0 0,1 1 1 0 0,-1-1-1 0 0,0 1 0 0 0,0 0 1 0 0,0 0-1 0 0,0 0 0 0 0,0 0 1 0 0,-1 0-1 0 0,1 0 0 0 0,0 0 1 0 0,0 0-1 0 0,-1 0 0 0 0,2 1 1 0 0,-2-1 8 0 0,4 5 86 0 0,-1 0-1 0 0,-1 0 0 0 0,1 0 1 0 0,-1 0-1 0 0,0 1 0 0 0,-1-1 1 0 0,1 0-1 0 0,-1 1 0 0 0,0 10 1 0 0,3 12 179 0 0,-3-27-217 0 0,-1 0-4 0 0,1 5-44 0 0,-1-5-17 0 0,1 1 1 0 0,-1 0 0 0 0,0-1-1 0 0,0 1 1 0 0,0-1 0 0 0,-1 6-1 0 0,1-7-9 0 0,0-1 1 0 0,0 1-1 0 0,0 0 0 0 0,0 0 1 0 0,0-1-1 0 0,0 1 0 0 0,-1 0 1 0 0,1 0-1 0 0,0-1 0 0 0,0 1 1 0 0,0 0-1 0 0,-1-1 0 0 0,1 1 1 0 0,-1 0-1 0 0,1-1 0 0 0,0 1 1 0 0,-1 0-1 0 0,1-1 0 0 0,-1 1 1 0 0,1-1-1 0 0,-1 1 0 0 0,1-1 1 0 0,-2 2-1 0 0,0-1-18 0 0,-20 33-464 0 0,14-19-420 0 0,7-14 376 0 0,12 6-4533 0 0,1-3 3338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1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88 318 7831 0 0,'0'0'9938'0'0,"-10"-5"-8480"0"0,3 1-1398 0 0,1 0-1 0 0,0 0 0 0 0,0-1 1 0 0,0 0-1 0 0,1 0 0 0 0,-1 0 1 0 0,1-1-1 0 0,1 0 0 0 0,-1 0 1 0 0,-5-10-1 0 0,8 12-107 0 0,0 0 0 0 0,0 0 0 0 0,1 0 0 0 0,0 0 0 0 0,0 0 0 0 0,0 0 0 0 0,0 0 0 0 0,1-1 0 0 0,0 1 0 0 0,0 0 0 0 0,0 0 0 0 0,0 0 0 0 0,0-1 0 0 0,1 1 0 0 0,0 0-1 0 0,0 0 1 0 0,0 0 0 0 0,0 0 0 0 0,1 0 0 0 0,3-7 0 0 0,4-5-240 0 0,0 0 0 0 0,2 0 0 0 0,-1 1 0 0 0,2 0-1 0 0,0 1 1 0 0,0 1 0 0 0,2 0 0 0 0,14-11 0 0 0,-26 22 322 0 0,0 1 0 0 0,0 0 0 0 0,0-1-1 0 0,0 1 1 0 0,0 1 0 0 0,1-1 0 0 0,-1 0 0 0 0,0 0 0 0 0,0 1 0 0 0,1-1 0 0 0,-1 1-1 0 0,1 0 1 0 0,-1-1 0 0 0,0 1 0 0 0,5 1 0 0 0,-3 0 138 0 0,0 0-1 0 0,0 0 1 0 0,0 0 0 0 0,0 0-1 0 0,0 1 1 0 0,0 0 0 0 0,0 0 0 0 0,5 3-1 0 0,0 2 297 0 0,-1 0-1 0 0,1 0 1 0 0,-1 1-1 0 0,0 0 0 0 0,12 17 1 0 0,-19-23-418 0 0,6 6 168 0 0,-1 1 0 0 0,1 0 0 0 0,-2 0 0 0 0,0 1 0 0 0,0-1 0 0 0,0 1 0 0 0,4 17 0 0 0,-9-25-151 0 0,-1 11-226 0 0,-7-4-62 0 0,0 0-1 0 0,-1 0 0 0 0,0-1 1 0 0,-1 0-1 0 0,0 0 0 0 0,0-1 0 0 0,-13 7 1 0 0,-18 12-592 0 0,-15 20-163 0 0,12-9-5965 0 0,36-32 1603 0 0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 5527 0 0,'0'0'13887'0'0,"8"-2"-11149"0"0,-53 37-2724 0 0,9-9-14 0 0,2 2 1 0 0,-42 45-1 0 0,76-73 2 0 0,0 0 0 0 0,0 0 0 0 0,0 0 0 0 0,0 0 0 0 0,0 0 0 0 0,0 0 0 0 0,-1 1 0 0 0,1-1 0 0 0,0 0 0 0 0,0 0 0 0 0,0 0 0 0 0,0 0 0 0 0,0 0 0 0 0,0 1 0 0 0,0-1 0 0 0,0 0 0 0 0,0 0 0 0 0,0 0 0 0 0,0 0 0 0 0,0 1 0 0 0,0-1 0 0 0,0 0 0 0 0,0 0 0 0 0,0 0 0 0 0,0 0 0 0 0,0 1 0 0 0,0-1 0 0 0,0 0 0 0 0,0 0 0 0 0,0 0 0 0 0,0 0 0 0 0,0 1 0 0 0,0-1 0 0 0,0 0 1 0 0,0 0-1 0 0,0 0 0 0 0,0 0 0 0 0,1 0 0 0 0,-1 0 0 0 0,0 1 0 0 0,0-1 0 0 0,0 0 0 0 0,0 0 0 0 0,0 0 0 0 0,0 0 0 0 0,1 0 0 0 0,-1 0 0 0 0,0 0 0 0 0,0 0 0 0 0,0 1 0 0 0,0-1 0 0 0,1 0 0 0 0,14 2 30 0 0,20-5 25 0 0,35-14 38 0 0,-20 4-50 0 0,33-11-34 0 0,-81 23 202 0 0,-4 1-117 0 0,-1 1-79 0 0,-1-1-1 0 0,1 1 0 0 0,-1-1 1 0 0,1 1-1 0 0,-1 0 0 0 0,1 1 1 0 0,0-1-1 0 0,-1 1 1 0 0,1-1-1 0 0,-4 3 0 0 0,-30 24 151 0 0,31-23-162 0 0,-3 2-5 0 0,2 0 0 0 0,6-7 0 0 0,1 1 0 0 0,-1-1 0 0 0,1 0 0 0 0,0 1 0 0 0,-1-1 0 0 0,1 0 0 0 0,0 1 0 0 0,0-1 0 0 0,-1 1 0 0 0,1-1 0 0 0,0 0 0 0 0,0 1 0 0 0,0-1 0 0 0,-1 1 0 0 0,1-1 0 0 0,0 0 0 0 0,0 1 0 0 0,0-1 0 0 0,0 1 0 0 0,0-1 0 0 0,0 1 0 0 0,0-1 0 0 0,0 1 0 0 0,0-1 0 0 0,0 1 0 0 0,0 4 0 0 0,-1-4 0 0 0,1 0 0 0 0,0 0 0 0 0,0 1 0 0 0,-1-1 0 0 0,1 0 0 0 0,0 0 0 0 0,0 0 0 0 0,0 0 0 0 0,0 0 0 0 0,1 0 0 0 0,-1 0 0 0 0,0 0 0 0 0,0 0 0 0 0,1 0 0 0 0,-1 0 0 0 0,0 0 0 0 0,1 0 0 0 0,-1 0 0 0 0,2 1 0 0 0,0 1-16 0 0,-1 1-6 0 0,5 9-340 0 0,7 27 1 0 0,-12-34 115 0 0,0 0 0 0 0,0 0-1 0 0,-1-1 1 0 0,0 1-1 0 0,0 0 1 0 0,0 0 0 0 0,-2 10-1 0 0,0-8-431 0 0,0 0 0 0 0,0-1 0 0 0,-6 14 0 0 0,-2-3-3174 0 0,5-10-1316 0 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4143 0 0,'0'0'319'0'0,"-1"3"-210"0"0,1 0 30 0 0,-1 17 377 0 0,3-3 10419 0 0,5-8-8375 0 0,-6-6-2569 0 0,0 1-1 0 0,0-1 1 0 0,-1 0 0 0 0,0 0 0 0 0,1 6 0 0 0,-6 9-5204 0 0,0-7-577 0 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0,'0'0'819'0'0,"2"1"-299"0"0,6 4 474 0 0,0 1-1 0 0,0 0 1 0 0,-1 0-1 0 0,1 0 1 0 0,7 10-1 0 0,-9-9-787 0 0,0 0-1 0 0,-1 1 1 0 0,1-1-1 0 0,-1 1 1 0 0,-1 1-1 0 0,0-1 0 0 0,0 0 1 0 0,0 1-1 0 0,3 16 1 0 0,-5-13-96 0 0,-1 1-1 0 0,0-1 1 0 0,0 1 0 0 0,-2-1 0 0 0,0 1-1 0 0,0-1 1 0 0,-5 20 0 0 0,-30 84-2637 0 0,24-84-1045 0 0,5-12-2762 0 0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9439 0 0,'0'0'2276'0'0,"-1"1"-1584"0"0,-1 5-403 0 0,1-1-1 0 0,0 0 0 0 0,0 1 0 0 0,0-1 1 0 0,0 0-1 0 0,1 1 0 0 0,0 5 0 0 0,5 43 1020 0 0,-2-34-647 0 0,1 15-103 0 0,2-1 0 0 0,1 1 0 0 0,2-2 0 0 0,1 1 0 0 0,2-1 0 0 0,1-1 0 0 0,1 0 0 0 0,2-1 0 0 0,26 37 0 0 0,-37-60-558 0 0,1 0-1 0 0,0-1 1 0 0,0 0 0 0 0,1-1 0 0 0,0 1-1 0 0,0-1 1 0 0,16 10 0 0 0,-19-14-210 0 0,-1 0 0 0 0,1-1 1 0 0,0 1-1 0 0,0-1 0 0 0,0 1 1 0 0,0-1-1 0 0,0 0 0 0 0,0-1 1 0 0,0 1-1 0 0,0-1 0 0 0,0 1 1 0 0,0-1-1 0 0,0-1 0 0 0,0 1 1 0 0,0-1-1 0 0,0 1 0 0 0,0-1 1 0 0,0 0-1 0 0,0 0 0 0 0,6-3 1 0 0,19-11-6401 0 0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0 11055 0 0,'0'0'1379'0'0,"1"2"-135"0"0,5 4-309 0 0,-1-1 0 0 0,0 1-1 0 0,0 1 1 0 0,-1-1 0 0 0,6 11 0 0 0,-8-12-775 0 0,0 0 0 0 0,0 0 1 0 0,0 1-1 0 0,0-1 1 0 0,-1 0-1 0 0,0 1 0 0 0,0-1 1 0 0,-1 1-1 0 0,0 0 1 0 0,0-1-1 0 0,0 1 0 0 0,0-1 1 0 0,-1 1-1 0 0,-1 6 0 0 0,-3 4-80 0 0,0-1-1 0 0,-1 0 1 0 0,-1 0-1 0 0,0-1 0 0 0,-1 0 1 0 0,-1 0-1 0 0,0-1 0 0 0,-1 0 1 0 0,0 0-1 0 0,-15 13 0 0 0,-16 13-10 0 0,-70 51-1 0 0,102-84-58 0 0,-48 37-298 0 0,-108 62-1 0 0,142-93 228 0 0,0-1 0 0 0,0-1-1 0 0,-1-1 1 0 0,0-1 0 0 0,-1-1-1 0 0,1-1 1 0 0,-2-1 0 0 0,-35 1-1 0 0,53-5 63 0 0,0-1 0 0 0,-1-1 0 0 0,1 0 0 0 0,-15-3 0 0 0,20 3-4 0 0,0 0-1 0 0,0 0 0 0 0,0 0 0 0 0,1 0 0 0 0,-1 0 0 0 0,0-1 1 0 0,1 0-1 0 0,-1 1 0 0 0,1-1 0 0 0,-1 0 0 0 0,1 0 0 0 0,0 0 1 0 0,0 0-1 0 0,0-1 0 0 0,0 1 0 0 0,-2-4 0 0 0,3 3 0 0 0,0 1-1 0 0,0 0 1 0 0,0 0 0 0 0,1-1-1 0 0,-1 1 1 0 0,1-1-1 0 0,0 1 1 0 0,0-1 0 0 0,0 1-1 0 0,0 0 1 0 0,0-1 0 0 0,0 1-1 0 0,1-1 1 0 0,-1 1-1 0 0,1 0 1 0 0,0-1 0 0 0,0 1-1 0 0,-1 0 1 0 0,1 0 0 0 0,1-1-1 0 0,-1 1 1 0 0,0 0-1 0 0,2-2 1 0 0,1-2 24 0 0,0 1-1 0 0,1 0 1 0 0,-1 0 0 0 0,1 0-1 0 0,0 0 1 0 0,1 1 0 0 0,5-4-1 0 0,-10 7-11 0 0,0 0 0 0 0,1 0 1 0 0,-1 1-1 0 0,0-1 0 0 0,1 1 0 0 0,-1-1 0 0 0,0 1 0 0 0,1-1 0 0 0,-1 1 1 0 0,1 0-1 0 0,-1 0 0 0 0,0 0 0 0 0,1 0 0 0 0,-1 0 0 0 0,1 0 0 0 0,-1 0 1 0 0,1 0-1 0 0,-1 0 0 0 0,3 2 0 0 0,-2-1 1 0 0,1 0 0 0 0,0 0 0 0 0,-1 1 0 0 0,0-1-1 0 0,1 1 1 0 0,-1 0 0 0 0,0 0 0 0 0,0-1 0 0 0,3 5 0 0 0,1 1 37 0 0,-1 1-1 0 0,0 0 1 0 0,0 0 0 0 0,7 17-1 0 0,-5-8 73 0 0,-1 1-1 0 0,-1 0 1 0 0,0 0-1 0 0,-2 1 1 0 0,3 36 0 0 0,-9 93 245 0 0,2-123-323 0 0,1-21-29 0 0,0-1 0 0 0,0 0 0 0 0,0 0 0 0 0,1 0 0 0 0,-1 0-1 0 0,1 1 1 0 0,0-1 0 0 0,-1 0 0 0 0,2 0 0 0 0,-1 0 0 0 0,2 3-1 0 0,8 7-6634 0 0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3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89 8719 0 0,'0'0'794'0'0,"1"2"-652"0"0,2 5 643 0 0,0 1-1 0 0,4 15 1 0 0,-7-22-120 0 0,-4 8 4939 0 0,-1-11-2822 0 0,0-4-3723 0 0,1 1 1042 0 0,0-1 1 0 0,1 0-1 0 0,0 0 0 0 0,0 0 0 0 0,0 0 0 0 0,-3-14 0 0 0,3 13-81 0 0,1-1 0 0 0,-1 1 0 0 0,0 0 0 0 0,-9-14 0 0 0,11 19-31 0 0,0 1 0 0 0,0-1 1 0 0,-1 0-1 0 0,1 0 0 0 0,-1 1 0 0 0,1-1 0 0 0,-1 1 0 0 0,0-1 0 0 0,1 1 0 0 0,-1 0 0 0 0,0 0 1 0 0,0 0-1 0 0,0 0 0 0 0,0 0 0 0 0,0 0 0 0 0,0 0 0 0 0,-1 1 0 0 0,1-1 0 0 0,0 1 1 0 0,0-1-1 0 0,0 1 0 0 0,0 0 0 0 0,-1 0 0 0 0,1 0 0 0 0,0 0 0 0 0,0 0 0 0 0,-1 1 0 0 0,1-1 1 0 0,0 1-1 0 0,-4 1 0 0 0,-7 2-49 0 0,0 1 1 0 0,1 0-1 0 0,0 1 0 0 0,0 1 0 0 0,0 0 1 0 0,1 0-1 0 0,0 1 0 0 0,0 0 1 0 0,-18 20-1 0 0,14-12 152 0 0,1 1-1 0 0,0 0 1 0 0,1 2 0 0 0,1-1 0 0 0,-13 28-1 0 0,20-35 25 0 0,-1 0 1 0 0,2 1-1 0 0,0-1 0 0 0,0 1 0 0 0,-3 18 0 0 0,7-27-85 0 0,0-1 0 0 0,-1 1-1 0 0,1-1 1 0 0,0 1 0 0 0,0-1 0 0 0,0 1 0 0 0,1 0-1 0 0,-1-1 1 0 0,1 1 0 0 0,-1-1 0 0 0,1 1-1 0 0,0-1 1 0 0,0 1 0 0 0,0-1 0 0 0,0 0-1 0 0,1 0 1 0 0,-1 1 0 0 0,0-1 0 0 0,1 0-1 0 0,0 0 1 0 0,-1 0 0 0 0,1 0 0 0 0,0-1-1 0 0,0 1 1 0 0,0 0 0 0 0,0-1 0 0 0,0 1-1 0 0,1-1 1 0 0,-1 0 0 0 0,0 0 0 0 0,1 0-1 0 0,3 1 1 0 0,2 0 20 0 0,-1 0 0 0 0,1-1-1 0 0,0 0 1 0 0,-1 0 0 0 0,1-1-1 0 0,0 0 1 0 0,-1 0 0 0 0,1-1-1 0 0,9-1 1 0 0,11-4-21 0 0,30-11 1 0 0,-35 10-128 0 0,5-3-282 0 0,33-15 0 0 0,-6-4-3483 0 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67 558 6911 0 0,'0'-1'10919'0'0,"-6"-14"-9982"0"0,-1 0 0 0 0,-9-14 0 0 0,10 18-643 0 0,0-1-1 0 0,0 1 0 0 0,1-1 0 0 0,-7-24 0 0 0,11 31-238 0 0,1-1 0 0 0,-1 1 1 0 0,1-1-1 0 0,0 0 0 0 0,0 1 0 0 0,1-1 0 0 0,-1 1 0 0 0,1-1 0 0 0,1 0 0 0 0,2-8 0 0 0,-1 6-78 0 0,1 0-1 0 0,0 0 1 0 0,0 0-1 0 0,1 1 1 0 0,0 0-1 0 0,8-9 0 0 0,-1 3-231 0 0,1 1 0 0 0,0 1-1 0 0,0 0 1 0 0,1 1-1 0 0,0 0 1 0 0,25-11 0 0 0,-21 12-248 0 0,1 1 1 0 0,0 1 0 0 0,0 1 0 0 0,22-4 0 0 0,-4 4-689 0 0,50-2-1 0 0,-32 5-670 0 0,-16 3 558 0 0,-1-3-1 0 0,0-1 1 0 0,39-10-1 0 0,-64 11 1250 0 0,43-9 1778 0 0,-51 11-1174 0 0,1 0-1 0 0,0 1 1 0 0,-1 0-1 0 0,1 0 1 0 0,0 1-1 0 0,-1-1 1 0 0,11 4-1 0 0,-4 0 278 0 0,3 1 106 0 0,1-1-1 0 0,-1 0 1 0 0,17 1 0 0 0,-26-4-766 0 0,0-1-1 0 0,0 0 1 0 0,0-1 0 0 0,-1 1 0 0 0,1-1 0 0 0,0 0-1 0 0,-1-1 1 0 0,1 1 0 0 0,-1-1 0 0 0,1 0 0 0 0,-1 0-1 0 0,6-4 1 0 0,3-2 66 0 0,-1 0 0 0 0,0 0 0 0 0,0-1 0 0 0,-1-1 0 0 0,20-20 0 0 0,-32 29-237 0 0,1 0 0 0 0,0 0 1 0 0,0 0-1 0 0,-1 0 0 0 0,1 0 0 0 0,-1 0 0 0 0,1 0 0 0 0,-1 0 0 0 0,1 0 0 0 0,-1 0 1 0 0,1 0-1 0 0,-1 0 0 0 0,0 0 0 0 0,0 0 0 0 0,1 0 0 0 0,-1 0 0 0 0,0-2 0 0 0,0 2-17 0 0,-1 0 0 0 0,1 1-1 0 0,0-1 1 0 0,-1 0-1 0 0,1 1 1 0 0,0-1-1 0 0,-1 0 1 0 0,1 1-1 0 0,0-1 1 0 0,-1 1 0 0 0,1-1-1 0 0,-1 1 1 0 0,1-1-1 0 0,-1 1 1 0 0,0-1-1 0 0,1 1 1 0 0,-1-1-1 0 0,1 1 1 0 0,-1 0-1 0 0,-1-1 1 0 0,-1 0-58 0 0,-1 0 0 0 0,1 0 0 0 0,-1 0 0 0 0,1 0 0 0 0,-1 1 0 0 0,0-1-1 0 0,1 1 1 0 0,-1 0 0 0 0,-4 1 0 0 0,-2 0-9 0 0,0 1 1 0 0,0 0-1 0 0,1 1 0 0 0,-1 0 0 0 0,1 1 1 0 0,0 0-1 0 0,0 1 0 0 0,-13 7 0 0 0,1 3 75 0 0,0 1 0 0 0,-20 18 0 0 0,16-11 110 0 0,1 1-1 0 0,1 2 1 0 0,2 0 0 0 0,0 1 0 0 0,2 1 0 0 0,-18 33 0 0 0,33-54-81 0 0,1 1 0 0 0,0-1 0 0 0,0 0 1 0 0,1 1-1 0 0,0-1 0 0 0,-1 11 0 0 0,2-17-9 0 0,1 1 0 0 0,0 0-1 0 0,0 0 1 0 0,0 0-1 0 0,0 0 1 0 0,0 0-1 0 0,0 0 1 0 0,0-1 0 0 0,1 1-1 0 0,-1 0 1 0 0,1 0-1 0 0,-1 0 1 0 0,1 0 0 0 0,0-1-1 0 0,0 1 1 0 0,-1 0-1 0 0,1-1 1 0 0,0 1-1 0 0,1-1 1 0 0,-1 1 0 0 0,0-1-1 0 0,0 1 1 0 0,1-1-1 0 0,-1 0 1 0 0,1 0-1 0 0,-1 0 1 0 0,1 1 0 0 0,-1-1-1 0 0,1-1 1 0 0,0 1-1 0 0,1 1 1 0 0,3 0 11 0 0,1-1 0 0 0,-1 1 0 0 0,0-1 0 0 0,1 0 0 0 0,-1-1 0 0 0,1 0 0 0 0,-1 0 0 0 0,9-1 0 0 0,8-2-1652 0 0,22-6 0 0 0,-27 4-1329 0 0,23-4-3750 0 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135 259 1375 0 0,'-1'1'107'0'0,"-12"13"1028"0"0,10-12-742 0 0,1 0 0 0 0,-1 1 1 0 0,1-1-1 0 0,0 1 0 0 0,0 0 1 0 0,0-1-1 0 0,0 1 0 0 0,0 0 1 0 0,1 0-1 0 0,-2 4 0 0 0,0-1-282 0 0,1-1-1 0 0,-1 0 0 0 0,0 0 1 0 0,-1 0-1 0 0,1 0 0 0 0,-1 0 0 0 0,-7 6 1 0 0,4-4 1855 0 0,0 1 1 0 0,-9 14 0 0 0,13-18-1399 0 0,1-1-1 0 0,-1-1 1 0 0,0 1 0 0 0,0 0-1 0 0,0-1 1 0 0,-6 5 0 0 0,1-2 790 0 0,8-6-1159 0 0,1-3-138 0 0,-1 1 0 0 0,1-1 0 0 0,0 1 1 0 0,0 0-1 0 0,0-1 0 0 0,1 1 1 0 0,-1 0-1 0 0,1-1 0 0 0,-1 1 1 0 0,5-5-1 0 0,26-32 73 0 0,-21 26-72 0 0,2-2 19 0 0,35-42-309 0 0,61-59 0 0 0,-92 100 212 0 0,1 2 1 0 0,1 0-1 0 0,0 2 1 0 0,1 0 0 0 0,0 1-1 0 0,1 0 1 0 0,42-15 0 0 0,-58 25 118 0 0,0 1 0 0 0,0 0 0 0 0,0 0 0 0 0,0 0 0 0 0,0 0 1 0 0,9 1-1 0 0,-12 0-81 0 0,-1 0 0 0 0,1 0 0 0 0,-1 0-1 0 0,0 0 1 0 0,1 1 0 0 0,-1-1 0 0 0,0 1 0 0 0,1-1 0 0 0,-1 1 0 0 0,0-1 0 0 0,0 1-1 0 0,1 0 1 0 0,-1-1 0 0 0,0 1 0 0 0,0 0 0 0 0,0 0 0 0 0,0 0 0 0 0,0 0 0 0 0,0 0-1 0 0,0 0 1 0 0,-1 0 0 0 0,1 0 0 0 0,0 1 0 0 0,0-1 0 0 0,-1 0 0 0 0,1 0 0 0 0,-1 1-1 0 0,1-1 1 0 0,0 2 0 0 0,0 3 7 0 0,-1 1 0 0 0,1-1 0 0 0,-1 0 0 0 0,0 1 0 0 0,-1-1 0 0 0,1 0 0 0 0,-1 1 0 0 0,-1-1 0 0 0,1 0 0 0 0,-3 7 0 0 0,-1 1 37 0 0,-1 0 0 0 0,0 0 1 0 0,-9 15-1 0 0,-12 12 34 0 0,14-22-139 0 0,1 1 1 0 0,-15 33-1 0 0,27-52-702 0 0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12439 0 0,'0'0'5016'0'0,"-1"1"-3874"0"0,-10 16-934 0 0,-1-2 1 0 0,-16 18-1 0 0,12-16-177 0 0,-15 24-1 0 0,13-15 31 0 0,3-5-25 0 0,-22 41 0 0 0,34-56-31 0 0,1 0 0 0 0,-1 1-1 0 0,1-1 1 0 0,0 0-1 0 0,0 1 1 0 0,1-1 0 0 0,0 1-1 0 0,0-1 1 0 0,1 1 0 0 0,0 0-1 0 0,0-1 1 0 0,1 9 0 0 0,0-12 18 0 0,0 1 1 0 0,0 0-1 0 0,1 0 1 0 0,-1-1-1 0 0,1 1 1 0 0,0-1-1 0 0,0 1 1 0 0,0-1-1 0 0,0 0 1 0 0,1 0-1 0 0,-1 0 1 0 0,1 0-1 0 0,0 0 1 0 0,0 0-1 0 0,0-1 1 0 0,0 0-1 0 0,0 1 1 0 0,1-1-1 0 0,-1 0 1 0 0,0 0-1 0 0,6 1 1 0 0,-5-1 63 0 0,1-1 1 0 0,-1 1-1 0 0,0-1 1 0 0,1 0-1 0 0,-1-1 0 0 0,1 1 1 0 0,-1-1-1 0 0,1 0 1 0 0,-1 0-1 0 0,1 0 1 0 0,-1 0-1 0 0,1-1 1 0 0,-1 0-1 0 0,1 0 0 0 0,-1 0 1 0 0,0 0-1 0 0,1-1 1 0 0,4-2-1 0 0,1-3 26 0 0,0 0 1 0 0,0-1-1 0 0,-1 0 0 0 0,0 0 1 0 0,-1-1-1 0 0,1-1 0 0 0,-2 1 1 0 0,1-1-1 0 0,-1 0 0 0 0,-1-1 1 0 0,0 1-1 0 0,-1-1 0 0 0,0-1 1 0 0,0 1-1 0 0,3-13 0 0 0,-7 16-146 0 0,1 1-1 0 0,-1-1 0 0 0,0 0 0 0 0,-1 1 0 0 0,0-1 0 0 0,0 0 0 0 0,-1 1 1 0 0,0-1-1 0 0,0 1 0 0 0,0-1 0 0 0,-4-7 0 0 0,4 11-23 0 0,0 0 0 0 0,-1 1-1 0 0,0-1 1 0 0,1 1 0 0 0,-2-1-1 0 0,1 1 1 0 0,0 0 0 0 0,0 0 0 0 0,-1 0-1 0 0,0 0 1 0 0,0 0 0 0 0,0 0-1 0 0,0 1 1 0 0,0-1 0 0 0,0 1 0 0 0,0 0-1 0 0,-1 0 1 0 0,1 1 0 0 0,-1-1-1 0 0,0 0 1 0 0,1 1 0 0 0,-9-2 0 0 0,5 2-191 0 0,-1 1 0 0 0,1 0 1 0 0,-1 0-1 0 0,0 0 0 0 0,-8 2 1 0 0,-10 1-578 0 0,4 0 31 0 0,19-2 426 0 0,-1 0-1 0 0,0-1 0 0 0,1 1 0 0 0,-1-1 1 0 0,0 0-1 0 0,-5-1 0 0 0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0 16039 0 0,'0'0'1452'0'0,"-2"1"-1196"0"0,-3 1-185 0 0,0 0-1 0 0,1 1 1 0 0,-1-1 0 0 0,1 1-1 0 0,0 0 1 0 0,-1 0-1 0 0,1 1 1 0 0,1-1 0 0 0,-5 6-1 0 0,-32 41 1044 0 0,24-28-811 0 0,-31 43 557 0 0,2 3 0 0 0,-55 113 1 0 0,-43 159 111 0 0,128-301-934 0 0,0-1 27 0 0,2 1 0 0 0,-14 64 0 0 0,-2 48 30 0 0,26-141-223 0 0,1 0 1 0 0,-1-1-1 0 0,-1 1 0 0 0,-6 11 1 0 0,-5 16-567 0 0,14-34 16 0 0,-1 1 0 0 0,1 0 0 0 0,0-1 0 0 0,-1 0 0 0 0,0 1 0 0 0,0-1 0 0 0,-4 5 0 0 0,-1 0-5718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1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6 8287 0 0,'9'-6'9408'0'0,"-7"9"-9381"0"0,0-1 0 0 0,1 1 0 0 0,-2 0-1 0 0,1-1 1 0 0,0 1 0 0 0,0 0 0 0 0,-1 0 0 0 0,1 0-1 0 0,-1 1 1 0 0,0-1 0 0 0,0 0 0 0 0,0 0 0 0 0,-1 0-1 0 0,1 6 1 0 0,-1-3 54 0 0,0 1-1 0 0,0-1 0 0 0,-1 1 0 0 0,0 0 1 0 0,0-1-1 0 0,-4 13 0 0 0,-2 0 99 0 0,-2 1 0 0 0,0-1 0 0 0,-20 30 0 0 0,-11 7-2174 0 0,-2-1 0 0 0,-61 60-1 0 0,13-15-203 0 0,44-41 246 0 0,40-52 1689 0 0,1 1 0 0 0,1 0 0 0 0,0 0 0 0 0,0 0 0 0 0,1 0 0 0 0,-4 11 0 0 0,7-19 277 0 0,0 1 1 0 0,0 0 0 0 0,0-1 0 0 0,-1 1-1 0 0,1-1 1 0 0,0 1 0 0 0,0-1 0 0 0,0 1-1 0 0,0 0 1 0 0,0-1 0 0 0,0 1 0 0 0,0-1-1 0 0,0 1 1 0 0,1 0 0 0 0,-1-1 0 0 0,0 1-1 0 0,0-1 1 0 0,0 1 0 0 0,1-1 0 0 0,-1 1-1 0 0,0 0 1 0 0,0-1 0 0 0,1 1 0 0 0,-1-1-1 0 0,1 0 1 0 0,-1 1 0 0 0,0-1 0 0 0,1 1-1 0 0,-1-1 1 0 0,1 0 0 0 0,-1 1 0 0 0,1-1-1 0 0,-1 0 1 0 0,1 1 0 0 0,-1-1 0 0 0,1 0-1 0 0,-1 0 1 0 0,1 1 0 0 0,0-1 0 0 0,-1 0-1 0 0,1 0 1 0 0,-1 0 0 0 0,1 0 0 0 0,0 0-1 0 0,-1 0 1 0 0,1 0 0 0 0,-1 0 0 0 0,1 0-1 0 0,-1 0 1 0 0,1 0 0 0 0,1-1-1 0 0,4 0 104 0 0,0 0 0 0 0,1 0-1 0 0,10-5 1 0 0,-14 5-72 0 0,51-21 203 0 0,-24 8-248 0 0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5983 0 0,'2'1'12288'0'0,"2"1"-11971"0"0,0 0 0 0 0,1 0 0 0 0,-1-1 0 0 0,1 1 0 0 0,-1-1 0 0 0,1 0 0 0 0,-1-1 0 0 0,1 1 0 0 0,9-1 0 0 0,6 0 58 0 0,20-4 1 0 0,-28 2-105 0 0,73-12 461 0 0,-2-4 0 0 0,114-40 0 0 0,-65 7 85 0 0,-72 25-2292 0 0,1 3-5379 0 0,-44 18-526 0 0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6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33 10135 0 0,'1'-1'778'0'0,"10"-14"-236"0"0,-10 14-233 0 0,0-1-1 0 0,0 1 1 0 0,0 0-1 0 0,0 0 1 0 0,0 0-1 0 0,0-1 0 0 0,0 1 1 0 0,0 1-1 0 0,1-1 1 0 0,-1 0-1 0 0,1 0 1 0 0,-1 0-1 0 0,0 1 0 0 0,5-2 3441 0 0,-6 4-3008 0 0,-2 6-459 0 0,0 1 0 0 0,0-1 0 0 0,-1 0 0 0 0,0 0 0 0 0,0 0 0 0 0,-1 0 0 0 0,0 0 0 0 0,-7 9-1 0 0,1 0 79 0 0,-14 33-1 0 0,17-33-253 0 0,-1-1 0 0 0,-15 24-1 0 0,-68 75-1096 0 0,67-87-1855 0 0,16-19-2212 0 0,0-3-1396 0 0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48 164 14567 0 0,'0'33'958'0'0,"1"-28"-723"0"0,-1 1 1 0 0,0 0 0 0 0,0 0-1 0 0,0-1 1 0 0,-1 1-1 0 0,0-1 1 0 0,0 1-1 0 0,0 0 1 0 0,-4 8 0 0 0,4-12-96 0 0,0-1 1 0 0,0 0 0 0 0,0 1-1 0 0,0-1 1 0 0,0 0 0 0 0,0 0-1 0 0,-1 1 1 0 0,1-1 0 0 0,-3 1-1 0 0,3-1 92 0 0,-6-5 232 0 0,5 3-418 0 0,1-1-1 0 0,-1 1 0 0 0,1-1 0 0 0,-1 1 1 0 0,1-1-1 0 0,0 0 0 0 0,0 1 1 0 0,0-1-1 0 0,0 0 0 0 0,0 0 1 0 0,0 0-1 0 0,1 0 0 0 0,-1 0 1 0 0,0 0-1 0 0,1 0 0 0 0,0 0 1 0 0,-1 0-1 0 0,1 0 0 0 0,0 0 1 0 0,0 0-1 0 0,0 0 0 0 0,1 0 1 0 0,-1 0-1 0 0,0 0 0 0 0,2-3 0 0 0,0-5 64 0 0,0 0-1 0 0,1 1 0 0 0,1 0 0 0 0,4-10 0 0 0,-2 7-137 0 0,1 0 1 0 0,0 0-1 0 0,1 0 1 0 0,0 1-1 0 0,1 0 1 0 0,0 1-1 0 0,1 0 1 0 0,0 0 0 0 0,1 1-1 0 0,0 1 1 0 0,14-10-1 0 0,-18 14 48 0 0,0 0-1 0 0,1 0 1 0 0,-1 1 0 0 0,0 0-1 0 0,1 0 1 0 0,0 1-1 0 0,0 0 1 0 0,0 0 0 0 0,0 1-1 0 0,0 0 1 0 0,0 0 0 0 0,0 1-1 0 0,0 0 1 0 0,0 1-1 0 0,0-1 1 0 0,0 2 0 0 0,0-1-1 0 0,0 1 1 0 0,0 0 0 0 0,12 5-1 0 0,-17-5 26 0 0,1 0 0 0 0,-1 0-1 0 0,1 0 1 0 0,-1 0 0 0 0,0 1 0 0 0,0-1-1 0 0,0 1 1 0 0,0 0 0 0 0,0 0 0 0 0,0 0-1 0 0,-1 0 1 0 0,0 0 0 0 0,1 1 0 0 0,1 4-1 0 0,-2-3 14 0 0,1 1-1 0 0,-2 0 0 0 0,1 0 1 0 0,0 0-1 0 0,-1 1 0 0 0,0-1 1 0 0,-1 0-1 0 0,1 9 1 0 0,-3 4 41 0 0,0 0 0 0 0,-1-1 0 0 0,0 1 0 0 0,-2-1 0 0 0,-6 19 0 0 0,6-25-296 0 0,1-1 0 0 0,-2 1 0 0 0,1-1 0 0 0,-2 0 0 0 0,1-1 0 0 0,-1 0 0 0 0,-1 0 0 0 0,-11 12 0 0 0,11-12-1752 0 0,3-4-2966 0 0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201 369 3223 0 0,'0'1'3387'0'0,"1"2"-2739"0"0,-1-1 1 0 0,0 0-1 0 0,1 1 0 0 0,-1-1 1 0 0,-1 0-1 0 0,1 0 1 0 0,0 1-1 0 0,0-1 0 0 0,-1 0 1 0 0,1 0-1 0 0,-1 1 0 0 0,0-1 1 0 0,0 0-1 0 0,0 0 0 0 0,0 0 1 0 0,0 0-1 0 0,-2 3 0 0 0,1-3-387 0 0,0 0-1 0 0,0 0 0 0 0,0 0 1 0 0,-1 0-1 0 0,1 0 0 0 0,0-1 1 0 0,-1 1-1 0 0,0-1 0 0 0,1 1 1 0 0,-1-1-1 0 0,0 0 0 0 0,-3 1 1 0 0,1-1-169 0 0,0 0 0 0 0,1 0 0 0 0,-1 0 0 0 0,0-1 0 0 0,1 0 0 0 0,-1 0 0 0 0,0 0 0 0 0,0 0 0 0 0,1-1 0 0 0,-1 0 0 0 0,0 0 0 0 0,1 0 0 0 0,-1 0 1 0 0,1-1-1 0 0,-1 0 0 0 0,1 0 0 0 0,-6-3 0 0 0,5 1-77 0 0,0 0 1 0 0,0 0-1 0 0,0 0 1 0 0,0 0-1 0 0,1-1 0 0 0,0 0 1 0 0,0 0-1 0 0,0 0 1 0 0,1 0-1 0 0,-1 0 1 0 0,1-1-1 0 0,0 0 0 0 0,1 1 1 0 0,-1-1-1 0 0,1 0 1 0 0,1 0-1 0 0,-1-1 1 0 0,1 1-1 0 0,0 0 0 0 0,0 0 1 0 0,1-1-1 0 0,-1 1 1 0 0,2 0-1 0 0,-1-1 1 0 0,1 1-1 0 0,0 0 0 0 0,2-8 1 0 0,-1 4-102 0 0,1 1 0 0 0,1 0 0 0 0,0 1 0 0 0,0-1-1 0 0,0 0 1 0 0,1 1 0 0 0,1 0 0 0 0,-1 0 0 0 0,1 1 0 0 0,9-9 0 0 0,7-6-290 0 0,46-32 1 0 0,-60 48 342 0 0,6-3-4 0 0,0 0 1 0 0,1 0-1 0 0,0 1 0 0 0,1 1 0 0 0,0 1 0 0 0,0 0 0 0 0,1 1 0 0 0,28-5 1 0 0,-18 6 164 0 0,-1 1 1 0 0,1 2 0 0 0,0 1-1 0 0,49 5 1 0 0,-64-3 7 0 0,0 0-1 0 0,0 1 1 0 0,-1 0 0 0 0,14 6-1 0 0,-20-7-81 0 0,0 0 0 0 0,-1 0-1 0 0,1 1 1 0 0,-1-1 0 0 0,0 1-1 0 0,0 0 1 0 0,0 1 0 0 0,0-1-1 0 0,0 1 1 0 0,-1-1 0 0 0,0 1-1 0 0,5 7 1 0 0,-6-8-41 0 0,-1 0-1 0 0,0 0 0 0 0,0 0 1 0 0,-1 0-1 0 0,1 0 0 0 0,0 1 1 0 0,-1-1-1 0 0,0 0 0 0 0,0 0 1 0 0,0 1-1 0 0,0-1 1 0 0,0 0-1 0 0,-1 1 0 0 0,1-1 1 0 0,-1 0-1 0 0,0 0 0 0 0,0 0 1 0 0,0 0-1 0 0,-1 0 1 0 0,1 0-1 0 0,-1 0 0 0 0,1 0 1 0 0,-4 3-1 0 0,-2 4 10 0 0,0 0-1 0 0,-1 0 1 0 0,-1-1 0 0 0,1-1-1 0 0,-11 8 1 0 0,-26 18-7 0 0,-75 42-1 0 0,87-56-78 0 0,-23 12-954 0 0,-60 27-1 0 0,39-31-6636 0 0,59-23 1427 0 0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2303 0 0,'0'0'102'0'0,"-1"1"-1"0"0,-51 93 8235 0 0,12-25-1423 0 0,16-21-7049 0 0,-29 54 1944 0 0,-107 156-1 0 0,65-90-1369 0 0,48-78-529 0 0,42-82-317 0 0,0-1 1 0 0,0 0-1 0 0,0 0 1 0 0,-1-1-1 0 0,0 1 1 0 0,0-1-1 0 0,-9 6 1 0 0,3-3-1019 0 0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8751 0 0,'10'-3'183'0'0,"-1"1"0"0"0,1-1 1 0 0,0 2-1 0 0,0-1 0 0 0,0 1 0 0 0,11 1 0 0 0,36-3 7310 0 0,-1-3-3616 0 0,-12 0-2778 0 0,46 1 1 0 0,-94-5-1743 0 0,3 9 596 0 0,-1 0-1 0 0,1 0 0 0 0,0 0 1 0 0,-1 0-1 0 0,1 1 1 0 0,-1-1-1 0 0,0 1 1 0 0,1-1-1 0 0,-1 1 0 0 0,1-1 1 0 0,-1 1-1 0 0,0 0 1 0 0,1 0-1 0 0,-1 0 0 0 0,0 0 1 0 0,1 0-1 0 0,-1 0 1 0 0,1 0-1 0 0,-1 1 1 0 0,0-1-1 0 0,1 1 0 0 0,-1-1 1 0 0,1 1-1 0 0,-1-1 1 0 0,-2 3-1 0 0,-6 2-66 0 0,1 0-1 0 0,-16 11 1 0 0,19-11 86 0 0,-9 6 95 0 0,0 1 1 0 0,1 0-1 0 0,1 1 0 0 0,-18 23 0 0 0,23-26 38 0 0,0 0-1 0 0,1 1 1 0 0,0 0-1 0 0,1 1 1 0 0,1-1-1 0 0,0 1 1 0 0,-6 18-1 0 0,10-27-96 0 0,1 0 0 0 0,-1 0 0 0 0,1 0 0 0 0,-1 0 0 0 0,1 0 0 0 0,0 0 0 0 0,0 0 0 0 0,0 0 0 0 0,0 0 0 0 0,1 0 0 0 0,-1 0 0 0 0,1 0 0 0 0,0 0 0 0 0,0 0 0 0 0,0 0 0 0 0,0 0 0 0 0,1-1 0 0 0,-1 1 0 0 0,2 2 0 0 0,0-2-31 0 0,-1 0-1 0 0,1-1 1 0 0,0 1 0 0 0,0-1-1 0 0,0 0 1 0 0,0 0-1 0 0,0 0 1 0 0,0 0-1 0 0,0-1 1 0 0,1 1 0 0 0,-1-1-1 0 0,1 0 1 0 0,-1 0-1 0 0,1 0 1 0 0,5 1-1 0 0,22 0-1322 0 0,0-4-3667 0 0,3-3-1841 0 0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5527 0 0,'0'0'423'0'0,"-2"1"-278"0"0,-17 26 4467 0 0,0 1-1 0 0,-19 40 0 0 0,20-36-4219 0 0,-166 332 3963 0 0,131-229-4132 0 0,15-33-643 0 0,36-97 287 0 0,0 0 0 0 0,0 0 0 0 0,-1 0-1 0 0,0-1 1 0 0,0 1 0 0 0,-5 4 0 0 0,7-7-168 0 0,-1 0-1 0 0,0-1 1 0 0,1 1 0 0 0,-1-1 0 0 0,0 0 0 0 0,0 0 0 0 0,0 1 0 0 0,0-1-1 0 0,0 0 1 0 0,0-1 0 0 0,0 1 0 0 0,0 0 0 0 0,0-1 0 0 0,0 1-1 0 0,-1-1 1 0 0,1 1 0 0 0,-3-1 0 0 0,4-1 53 0 0,0 1 0 0 0,0-1 1 0 0,0 0-1 0 0,0 0 0 0 0,0 0 0 0 0,1 0 0 0 0,-1 0 1 0 0,0 0-1 0 0,0 0 0 0 0,1 0 0 0 0,-1 0 0 0 0,0 0 1 0 0,1 0-1 0 0,-1 0 0 0 0,0-3 0 0 0,0 2-348 0 0,-4-9-1635 0 0,1-1-2152 0 0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4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0 705 3223 0 0,'56'-123'1303'0'0,"13"7"3752"0"0,-26 49-3199 0 0,44-60 1275 0 0,-67 101-2338 0 0,1 2 0 0 0,44-41 0 0 0,-39 43-405 0 0,1 2 1 0 0,1 0-1 0 0,0 2 0 0 0,2 1 0 0 0,0 1 0 0 0,36-12 1 0 0,-56 24-115 0 0,-1 1 0 0 0,0 1 1 0 0,1 0-1 0 0,0 0 1 0 0,-1 1-1 0 0,1 0 1 0 0,10 1-1 0 0,-13 0-139 0 0,-1 1 0 0 0,0 0 0 0 0,1 0-1 0 0,-1 1 1 0 0,0 0 0 0 0,0 0 0 0 0,0 0 0 0 0,0 1-1 0 0,0 0 1 0 0,-1 0 0 0 0,10 6 0 0 0,-10-5-64 0 0,1 1 1 0 0,-1-1-1 0 0,0 1 1 0 0,0 0-1 0 0,-1 0 1 0 0,1 1-1 0 0,-1-1 1 0 0,-1 1-1 0 0,1 0 1 0 0,-1 0-1 0 0,0 0 1 0 0,3 8 0 0 0,-4-6 2 0 0,0 0 1 0 0,0 0-1 0 0,-1 1 1 0 0,0-1 0 0 0,0 0-1 0 0,-1 0 1 0 0,0 1 0 0 0,-1-1-1 0 0,-3 15 1 0 0,1-8 11 0 0,0-1 1 0 0,-2 0 0 0 0,0 0-1 0 0,0-1 1 0 0,-1 1 0 0 0,-1-1-1 0 0,-12 17 1 0 0,7-12-9 0 0,-2-1 0 0 0,0-1 0 0 0,-1 0 0 0 0,-24 19 0 0 0,1-6-42 0 0,-2-1 0 0 0,-1-3 0 0 0,-78 37-1 0 0,83-46-789 0 0,-52 16-1 0 0,60-27-2142 0 0</inkml:trace>
  <inkml:trace contextRef="#ctx0" brushRef="#br0" timeOffset="1">839 522 11975 0 0,'0'0'923'0'0,"0"2"-303"0"0,16 36 7704 0 0,-6-15-6655 0 0,-9-21-1160 0 0,0-1-145 0 0,0 2-190 0 0,-1-2-130 0 0,0 0 0 0 0,1 1 0 0 0,-1-1 0 0 0,1 0 0 0 0,0 0 0 0 0,-1 0 0 0 0,1 0 0 0 0,0 0 0 0 0,-1 0 0 0 0,1-1 0 0 0,0 1 0 0 0,0 0 0 0 0,0 0 0 0 0,0 0 0 0 0,0-1 0 0 0,0 1 0 0 0,0-1 0 0 0,0 1 0 0 0,1 0 0 0 0,-1 0-330 0 0,1-1-100 0 0,3 0-145 0 0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5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342 204 6911 0 0,'0'0'10640'0'0,"1"3"-10289"0"0,2 4-36 0 0,1 0 1 0 0,0 0-1 0 0,1 0 1 0 0,0 0-1 0 0,0-1 1 0 0,9 10-1 0 0,-11-14-263 0 0,0 1-1 0 0,0-1 0 0 0,0 0 1 0 0,1 0-1 0 0,-1 0 0 0 0,1 0 0 0 0,-1-1 1 0 0,1 1-1 0 0,0-1 0 0 0,-1 0 0 0 0,1 0 1 0 0,0 0-1 0 0,0-1 0 0 0,0 1 0 0 0,0-1 1 0 0,6 0-1 0 0,1-1-14 0 0,0-1-1 0 0,0 0 1 0 0,-1 0-1 0 0,1-1 1 0 0,12-5 0 0 0,51-26 55 0 0,-21 10-13 0 0,-26 13-7 0 0,0-2 1 0 0,-1 0-1 0 0,-1-2 1 0 0,48-35-1 0 0,-70 47-102 0 0,-1 0 0 0 0,1 0-1 0 0,0 0 1 0 0,-1 0 0 0 0,1 0-1 0 0,-1 0 1 0 0,0-1 0 0 0,0 1 0 0 0,-1-1-1 0 0,1 0 1 0 0,-1 1 0 0 0,1-1-1 0 0,0-4 1 0 0,-2 7-5 0 0,-1 0 0 0 0,1-1-1 0 0,-1 1 1 0 0,1 0 0 0 0,0 0-1 0 0,-1-1 1 0 0,0 1 0 0 0,1 0-1 0 0,-1 0 1 0 0,0 0 0 0 0,0 0-1 0 0,1 0 1 0 0,-1 0 0 0 0,0 0 0 0 0,0 0-1 0 0,0 0 1 0 0,0 1 0 0 0,0-1-1 0 0,-2-1 1 0 0,3 2-4 0 0,-7-4-84 0 0,1 0 1 0 0,-1 0-1 0 0,0 1 1 0 0,0 0-1 0 0,-1 0 1 0 0,1 1 0 0 0,0 0-1 0 0,-9-1 1 0 0,-5 0-203 0 0,-35-2 1 0 0,33 5 72 0 0,1 1-1 0 0,-1 2 0 0 0,-43 9 0 0 0,-61 26-150 0 0,103-30 380 0 0,0 2 0 0 0,1 1 0 0 0,0 1 0 0 0,0 1 0 0 0,-22 17 0 0 0,28-17 133 0 0,1 1 1 0 0,0 0-1 0 0,1 2 0 0 0,-18 21 0 0 0,13-10 290 0 0,2 1 1 0 0,-17 33-1 0 0,-60 120 174 0 0,93-178-555 0 0,1-1 1 0 0,0 0 0 0 0,0 0 0 0 0,1 0 0 0 0,-1 1-1 0 0,0-1 1 0 0,1 0 0 0 0,-1 1 0 0 0,1-1 0 0 0,0 1-1 0 0,0-1 1 0 0,0 0 0 0 0,0 1 0 0 0,0-1 0 0 0,0 1 0 0 0,1-1-1 0 0,-1 0 1 0 0,1 1 0 0 0,0-1 0 0 0,-1 0 0 0 0,1 1-1 0 0,0-1 1 0 0,0 0 0 0 0,1 0 0 0 0,-1 0 0 0 0,3 3-1 0 0,0-1 108 0 0,0 0 0 0 0,0 0-1 0 0,0-1 1 0 0,1 0 0 0 0,-1 0-1 0 0,1 0 1 0 0,0 0 0 0 0,0-1-1 0 0,0 0 1 0 0,8 3 0 0 0,5 0 256 0 0,0-1 0 0 0,1 0 0 0 0,-1-2 0 0 0,1 0 0 0 0,-1-1 0 0 0,28-2 0 0 0,-30-1-274 0 0,-1-1 0 0 0,0 0 0 0 0,-1-1 0 0 0,1-1 0 0 0,-1 0 0 0 0,1-1 1 0 0,-1-1-1 0 0,23-14 0 0 0,-23 12-874 0 0,-1-1 0 0 0,1-1 1 0 0,-2 0-1 0 0,17-18 1 0 0,-18 16-7026 0 0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50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68 215 17015 0 0,'0'0'1543'0'0,"2"2"-1268"0"0,14 21-206 0 0,-14-12 146 0 0,-1-5-3 0 0,0-3 293 0 0,-2-1-382 0 0,1 0 0 0 0,0 1 0 0 0,-1-1 0 0 0,0 0 0 0 0,1 0 0 0 0,-1 1 0 0 0,0-1 0 0 0,0 0 0 0 0,0 0 0 0 0,0 0 0 0 0,-1 0 1 0 0,1 0-1 0 0,0 0 0 0 0,-1 0 0 0 0,0-1 0 0 0,-3 4 0 0 0,3-3-65 0 0,-1 0 1 0 0,0 0-1 0 0,0 0 0 0 0,1-1 1 0 0,-1 1-1 0 0,-1-1 1 0 0,1 1-1 0 0,0-1 0 0 0,0 0 1 0 0,0 0-1 0 0,-1 0 1 0 0,1-1-1 0 0,0 1 0 0 0,-6-1 1 0 0,8 0-56 0 0,0-1-1 0 0,0 0 1 0 0,0 1 0 0 0,0-1-1 0 0,0 1 1 0 0,0-1 0 0 0,0 0 0 0 0,0 0-1 0 0,1 0 1 0 0,-1 1 0 0 0,0-1 0 0 0,0 0-1 0 0,1 0 1 0 0,-1 0 0 0 0,1 0-1 0 0,-1 0 1 0 0,1 0 0 0 0,-1 0 0 0 0,1 0-1 0 0,0-1 1 0 0,-1 0 0 0 0,0-1-25 0 0,1 1 1 0 0,0-1-1 0 0,0 0 1 0 0,0 1-1 0 0,0-1 1 0 0,0 0-1 0 0,0 1 1 0 0,1-1 0 0 0,0 0-1 0 0,-1 1 1 0 0,1-1-1 0 0,0 1 1 0 0,0-1-1 0 0,0 1 1 0 0,0-1-1 0 0,1 1 1 0 0,2-5-1 0 0,4-3-132 0 0,0 1-1 0 0,15-15 1 0 0,-11 12 40 0 0,17-18-258 0 0,2 0 0 0 0,39-28 0 0 0,-57 49 443 0 0,0 0-1 0 0,0 1 1 0 0,0 1-1 0 0,1 0 1 0 0,0 1-1 0 0,1 1 1 0 0,-1 0-1 0 0,1 1 1 0 0,23-4-1 0 0,-35 8-23 0 0,8-2 191 0 0,-1 1 0 0 0,0 0 0 0 0,1 1 0 0 0,-1 0 0 0 0,14 2 0 0 0,-22-2-215 0 0,0 1 1 0 0,-1-1-1 0 0,1 1 1 0 0,0-1-1 0 0,0 1 0 0 0,0 0 1 0 0,0 0-1 0 0,-1-1 1 0 0,1 1-1 0 0,0 0 0 0 0,-1 1 1 0 0,1-1-1 0 0,-1 0 1 0 0,1 0-1 0 0,-1 1 0 0 0,1-1 1 0 0,-1 1-1 0 0,0-1 1 0 0,0 1-1 0 0,0 0 0 0 0,0-1 1 0 0,0 1-1 0 0,0 0 1 0 0,0 0-1 0 0,-1 0 0 0 0,1-1 1 0 0,0 1-1 0 0,-1 0 1 0 0,0 0-1 0 0,1 0 0 0 0,-1 0 1 0 0,0 0-1 0 0,0 0 1 0 0,0 0-1 0 0,-1 2 0 0 0,0 6-14 0 0,0 0-1 0 0,-1 0 0 0 0,0 0 0 0 0,-1 0 0 0 0,0 0 0 0 0,-1-1 0 0 0,0 0 0 0 0,-7 13 0 0 0,-7 7-147 0 0,-26 32 1 0 0,28-41-331 0 0,1 1 0 0 0,1 1-1 0 0,-12 24 1 0 0,19-32-1132 0 0,6-11-410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1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70 224 5983 0 0,'0'0'4170'0'0,"-1"2"-3016"0"0,-7 20-304 0 0,-33 98 1596 0 0,35-100-2275 0 0,2 0-1 0 0,0 0 1 0 0,1 0-1 0 0,0 26 0 0 0,4-32-100 0 0,-1-1 1 0 0,2 0-1 0 0,0 0 0 0 0,1 0 0 0 0,0 0 1 0 0,1 0-1 0 0,0 0 0 0 0,8 14 0 0 0,-8-16 159 0 0,0 1 0 0 0,-1-1 0 0 0,-1 1 0 0 0,3 22 0 0 0,-2 49 2250 0 0,7-91-2132 0 0,3-7-171 0 0,0 0-1 0 0,-1-1 1 0 0,0-1 0 0 0,-1 0 0 0 0,10-21 0 0 0,4-7-140 0 0,4-3-26 0 0,-9 11-173 0 0,42-53 0 0 0,-38 57-167 0 0,-13 18-2 0 0,20-23 0 0 0,-30 37 262 0 0,7 25 296 0 0,4 58 768 0 0,-4-11-661 0 0,31 76-217 0 0,-15-65-51 0 0,-22-73-26 0 0,-1-4 86 0 0,0-1-1 0 0,1 0 0 0 0,-1 0 1 0 0,1 1-1 0 0,4 5 0 0 0,-5-10-31 0 0,1 0 0 0 0,-1-1 0 0 0,0 1 0 0 0,1-1-1 0 0,-1 1 1 0 0,0-1 0 0 0,1 0 0 0 0,-1 1-1 0 0,0-1 1 0 0,0 0 0 0 0,3-2 0 0 0,2-4 26 0 0,0 1-1 0 0,-1-2 1 0 0,0 1 0 0 0,0-1 0 0 0,0 1-1 0 0,-1-1 1 0 0,3-9 0 0 0,9-15 68 0 0,14-17 6 0 0,2 2 0 0 0,43-49 0 0 0,84-79 48 0 0,-86 97-121 0 0,-7 10-69 0 0,51-59-713 0 0,-81 75-1503 0 0,-35 51 1177 0 0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5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224 462 5063 0 0,'17'1'14864'0'0,"-27"-2"-13988"0"0,-13-1 286 0 0,-67-7 414 0 0,80 8-1555 0 0,1-2 0 0 0,0 1 0 0 0,-1-1 0 0 0,1 0 0 0 0,0-1 0 0 0,0 0 0 0 0,-10-7-1 0 0,16 9-26 0 0,1 0-1 0 0,0 1 0 0 0,-1-1 0 0 0,1 0 0 0 0,0 0 0 0 0,0 0 0 0 0,0-1 0 0 0,0 1 0 0 0,0 0 0 0 0,1-1 0 0 0,-1 1 0 0 0,1-1 0 0 0,-1 1 0 0 0,1-1 0 0 0,0 0 0 0 0,0 0 0 0 0,0 0 0 0 0,1 1 0 0 0,-1-1 0 0 0,1 0 1 0 0,-1 0-1 0 0,1 0 0 0 0,0 0 0 0 0,0 0 0 0 0,0 0 0 0 0,1 0 0 0 0,-1 0 0 0 0,1 0 0 0 0,-1 0 0 0 0,1 0 0 0 0,2-4 0 0 0,2-3-91 0 0,-1 0 0 0 0,2 1 0 0 0,0-1 0 0 0,0 1 0 0 0,0 0 0 0 0,1 1 0 0 0,10-11 0 0 0,12-8-224 0 0,1 0 1 0 0,2 2 0 0 0,0 1 0 0 0,1 2-1 0 0,2 1 1 0 0,0 1 0 0 0,47-18-1 0 0,-56 28 615 0 0,1 1-1 0 0,50-10 1 0 0,-63 16-21 0 0,1 1 1 0 0,-1 1 0 0 0,1 0 0 0 0,-1 1 0 0 0,1 1 0 0 0,-1 0-1 0 0,18 5 1 0 0,-30-6-230 0 0,0 0 0 0 0,0 1 0 0 0,0 0 0 0 0,0-1 0 0 0,0 1 0 0 0,0 0 0 0 0,0 0 0 0 0,0 0 0 0 0,0 0 0 0 0,-1 0 0 0 0,1 1 0 0 0,0-1 0 0 0,-1 0 0 0 0,1 1 0 0 0,-1-1 0 0 0,0 1 0 0 0,1 0 0 0 0,-1-1 0 0 0,0 1 0 0 0,0 0 0 0 0,0 0-1 0 0,0 0 1 0 0,0 0 0 0 0,0 0 0 0 0,-1-1 0 0 0,1 2 0 0 0,-1-1 0 0 0,1 0 0 0 0,-1 0 0 0 0,0 0 0 0 0,0 0 0 0 0,0 0 0 0 0,0 0 0 0 0,0 0 0 0 0,0 0 0 0 0,-1 0 0 0 0,1 0 0 0 0,-1 0 0 0 0,1 0 0 0 0,-1 0 0 0 0,0 0 0 0 0,0 0 0 0 0,-2 3 0 0 0,-6 15 30 0 0,-1-2 0 0 0,-1 0 1 0 0,-20 25-1 0 0,15-24-258 0 0,0-1 0 0 0,-2 0 0 0 0,0-1 0 0 0,-1-1 0 0 0,-1-1 0 0 0,0-1 0 0 0,-43 23 0 0 0,-9-3-2685 0 0,22-16-4286 0 0,27-13 1150 0 0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5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32 5527 0 0,'8'-8'117'0'0,"-4"5"53"0"0,-1 0-1 0 0,1 0 1 0 0,-1-1 0 0 0,5-6 0 0 0,-22 21 6776 0 0,-1 0-4088 0 0,-21 29-2406 0 0,1 2 1 0 0,-54 86 0 0 0,15 8-236 0 0,25-43-106 0 0,-168 292 649 0 0,180-325-670 0 0,15-26-344 0 0,2 1 0 0 0,-24 56 0 0 0,39-78-1684 0 0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5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57 11975 0 0,'-3'2'65'0'0,"0"0"0"0"0,0 0 0 0 0,1 0 0 0 0,-1 1-1 0 0,1-1 1 0 0,-1 0 0 0 0,1 1 0 0 0,0 0 0 0 0,0-1-1 0 0,0 1 1 0 0,0 0 0 0 0,1 0 0 0 0,-1 0-1 0 0,1 0 1 0 0,0 1 0 0 0,0-1 0 0 0,0 0 0 0 0,0 0-1 0 0,0 4 1 0 0,-6 18 1029 0 0,5-22-516 0 0,1 0-1 0 0,0 0 1 0 0,0 1-1 0 0,0-1 1 0 0,0 0 0 0 0,1 1-1 0 0,-1-1 1 0 0,1 6-1 0 0,0-8-465 0 0,1 0 0 0 0,-1 0 0 0 0,1 1 0 0 0,-1-1 1 0 0,1 0-1 0 0,-1 0 0 0 0,1 0 0 0 0,0 0 0 0 0,0 0 0 0 0,-1 0 0 0 0,1 0 0 0 0,0 0 0 0 0,0 0 0 0 0,0 0 0 0 0,0-1 0 0 0,0 1 0 0 0,0 0 0 0 0,0 0 0 0 0,0-1 0 0 0,1 1 0 0 0,-1-1 0 0 0,0 1 0 0 0,0-1 0 0 0,0 0 0 0 0,1 1 0 0 0,-1-1 0 0 0,0 0 0 0 0,0 0 0 0 0,2 0 0 0 0,4 1 62 0 0,0-1 0 0 0,0 1-1 0 0,1-2 1 0 0,-1 1-1 0 0,0-1 1 0 0,0 0 0 0 0,0 0-1 0 0,0-1 1 0 0,0 0-1 0 0,9-4 1 0 0,-2 0 17 0 0,-1 0 0 0 0,0-1 0 0 0,0-1 0 0 0,12-9-1 0 0,-13 9-124 0 0,-2-1 0 0 0,1 0 0 0 0,-1-1-1 0 0,9-12 1 0 0,-16 18-176 0 0,0 0 0 0 0,1-1 0 0 0,-2 1 0 0 0,1-1 0 0 0,0 0 0 0 0,-1 0 0 0 0,0 0 0 0 0,0 0 0 0 0,0 0 0 0 0,-1-1 0 0 0,0 1 0 0 0,1-11 0 0 0,-2 16 72 0 0,0-1 0 0 0,0 1-1 0 0,0-1 1 0 0,0 1 0 0 0,0 0-1 0 0,0-1 1 0 0,0 1 0 0 0,-1-1-1 0 0,1 1 1 0 0,0 0 0 0 0,0-1 0 0 0,-1 1-1 0 0,1 0 1 0 0,0-1 0 0 0,0 1-1 0 0,-1 0 1 0 0,1-1 0 0 0,0 1-1 0 0,-1 0 1 0 0,1 0 0 0 0,0-1 0 0 0,-1 1-1 0 0,1 0 1 0 0,0 0 0 0 0,-1 0-1 0 0,1 0 1 0 0,0-1 0 0 0,-1 1-1 0 0,1 0 1 0 0,-1 0 0 0 0,1 0-1 0 0,-1 0 1 0 0,1 0 0 0 0,0 0 0 0 0,-1 0-1 0 0,1 0 1 0 0,-1 0 0 0 0,1 0-1 0 0,0 0 1 0 0,-1 0 0 0 0,1 1-1 0 0,-1-1 1 0 0,1 0 0 0 0,-1 0 0 0 0,-18 7-691 0 0,4 1 660 0 0,0 1 0 0 0,1 0 0 0 0,0 1 0 0 0,1 1-1 0 0,-23 23 1 0 0,9-6 362 0 0,-33 48 0 0 0,53-66-256 0 0,1 0 0 0 0,0 0 0 0 0,-7 16 0 0 0,12-23-140 0 0,-1 1 1 0 0,1 0-1 0 0,0 0 1 0 0,0 0-1 0 0,0 0 0 0 0,1 0 1 0 0,-1 0-1 0 0,1 0 1 0 0,0 0-1 0 0,0 0 1 0 0,0 1-1 0 0,1-1 0 0 0,0 5 1 0 0,6 4-1353 0 0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5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46 185 6447 0 0,'-1'1'298'0'0,"-15"18"69"0"0,-3 2 333 0 0,10-6 3678 0 0,9-14-4059 0 0,0-1 1 0 0,0 1-1 0 0,0 0 0 0 0,-1-1 0 0 0,1 1 1 0 0,0 0-1 0 0,0-1 0 0 0,0 1 0 0 0,0-1 1 0 0,0 1-1 0 0,0 0 0 0 0,0-1 0 0 0,1 1 1 0 0,-1 0-1 0 0,0-1 0 0 0,0 1 1 0 0,0 0-1 0 0,1-1 0 0 0,-1 2 0 0 0,1-1-237 0 0,0 0 0 0 0,-1 0 0 0 0,1-1 0 0 0,0 1 0 0 0,0 0-1 0 0,0 0 1 0 0,-1 0 0 0 0,1-1 0 0 0,0 1 0 0 0,0-1 0 0 0,0 1-1 0 0,2 0 1 0 0,-1 0 206 0 0,10-5 174 0 0,-9 3-411 0 0,-1 0 0 0 0,1 0 1 0 0,-1 0-1 0 0,1 0 0 0 0,-1-1 1 0 0,0 1-1 0 0,0-1 0 0 0,0 0 1 0 0,0 0-1 0 0,0 1 0 0 0,0-1 1 0 0,2-4-1 0 0,17-29 704 0 0,-2 4-127 0 0,-12 21-603 0 0,2 1 0 0 0,-1 0 0 0 0,2 1 0 0 0,-1 0 0 0 0,1 1 0 0 0,0 0 0 0 0,16-9 0 0 0,-12 7-66 0 0,1 0-101 0 0,-3 1 60 0 0,1 0 0 0 0,1 1 0 0 0,-1 0 0 0 0,20-6 0 0 0,-5 4 168 0 0,0 1 1 0 0,0 1-1 0 0,1 2 0 0 0,41-3 1 0 0,-69 8-43 0 0,0-1 0 0 0,0 1 0 0 0,0 0 0 0 0,-1 0 0 0 0,1 0 0 0 0,0 0-1 0 0,0 0 1 0 0,-1 1 0 0 0,1-1 0 0 0,0 0 0 0 0,0 0 0 0 0,0 0 0 0 0,-1 1 0 0 0,1-1 0 0 0,0 0 0 0 0,-1 1 0 0 0,1-1 0 0 0,0 0 0 0 0,-1 1 0 0 0,1-1 0 0 0,0 1 0 0 0,-1-1 0 0 0,1 1 0 0 0,-1 0 0 0 0,1-1-1 0 0,-1 1 1 0 0,1 0 0 0 0,-1-1 0 0 0,0 1 0 0 0,1 0 0 0 0,-1-1 0 0 0,0 1 0 0 0,1 0 0 0 0,-1-1 0 0 0,0 1 0 0 0,0 0 0 0 0,0 0 0 0 0,0 0 0 0 0,0 0 0 0 0,0 1 23 0 0,0 0 1 0 0,0 0 0 0 0,-1 0-1 0 0,1 0 1 0 0,-1 0 0 0 0,0 0-1 0 0,1 0 1 0 0,-1 0 0 0 0,0 0-1 0 0,0-1 1 0 0,0 1 0 0 0,-1 0-1 0 0,-1 2 1 0 0,-122 129 1519 0 0,121-129-1594 0 0,1 0 1 0 0,-1 1-1 0 0,1-1 0 0 0,0 1 1 0 0,0 0-1 0 0,1 0 1 0 0,-3 6-1 0 0,4-9-185 0 0,0 0 0 0 0,0 0-1 0 0,1 0 1 0 0,-1 0 0 0 0,1 0-1 0 0,-1 0 1 0 0,1 0 0 0 0,0 0 0 0 0,0 1-1 0 0,0-1 1 0 0,0 0 0 0 0,0 0 0 0 0,0 0-1 0 0,0 0 1 0 0,1 0 0 0 0,-1 0-1 0 0,1 1 1 0 0,0-1 0 0 0,0 0 0 0 0,-1-1-1 0 0,3 4 1 0 0,5 4-1728 0 0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5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3 6447 0 0,'5'-2'11568'0'0,"-4"15"-6372"0"0,0-5-7057 0 0,-4 23 2335 0 0,-1 1 0 0 0,-1-1 1 0 0,-2-1-1 0 0,-11 35 0 0 0,15-55-380 0 0,-21 69 705 0 0,-68 148 1 0 0,-111 178 262 0 0,115-246-1315 0 0,81-145 138 0 0,1-2-704 0 0,0 0-1 0 0,-1-1 1 0 0,-9 11 0 0 0,8-12-869 0 0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1:5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5983 0 0,'0'0'464'0'0,"2"0"-305"0"0,11 4 2520 0 0,1 0 1 0 0,0-1-1 0 0,0-1 1 0 0,17 1-1 0 0,-9-3-1233 0 0,-1 0 0 0 0,25-4 0 0 0,12-6-753 0 0,60-19 0 0 0,-109 27-302 0 0,187-57 538 0 0,-185 55-883 0 0,-1 1-333 0 0,-1 0 0 0 0,0 0 1 0 0,0-1-1 0 0,0 0 0 0 0,0-1 0 0 0,13-9 1 0 0,-15 5-457 0 0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2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 7167 0 0,'11'4'18239'0'0,"-11"-2"-18137"0"0,0 0-74 0 0,-2 14 94 0 0,-1-7-124 0 0,1-1-221 0 0,3-6-265 0 0,7-12-309 0 0,-3 4 965 0 0,0 0-184 0 0,-1 1-9 0 0,-1 0 1 0 0,1 0 0 0 0,-1 0-1 0 0,0-1 1 0 0,2-6 0 0 0,-3 10 80 0 0,-3 4 8 0 0,-5 20-34 0 0,-1 0 0 0 0,-1 0-1 0 0,0-1 1 0 0,-14 24 0 0 0,15-34-30 0 0,2-2 11 0 0,17-56-1958 0 0,-5 28 803 0 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2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15863 0 0,'0'0'3968'0'0,"-1"2"-3237"0"0,-6 11-427 0 0,1 0 0 0 0,0 0 0 0 0,1 0 0 0 0,1 0 0 0 0,-4 22 0 0 0,2-12-99 0 0,-4 14-77 0 0,-2 0 0 0 0,-1 0 0 0 0,-2-1 0 0 0,-30 53 0 0 0,-17 8-260 0 0,47-77 67 0 0,0-1-1 0 0,-29 29 1 0 0,22-30-1141 0 0,20-17-2 0 0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2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86 158 14999 0 0,'0'0'1358'0'0,"0"-2"-1009"0"0,0 0-222 0 0,0-1-1 0 0,0 1 1 0 0,1 0 0 0 0,-1 0-1 0 0,1 0 1 0 0,-1 0 0 0 0,1 0 0 0 0,0 0-1 0 0,-1 0 1 0 0,1 0 0 0 0,0 0-1 0 0,0 0 1 0 0,1 0 0 0 0,-1 1-1 0 0,0-1 1 0 0,1 0 0 0 0,-1 1 0 0 0,1-1-1 0 0,-1 1 1 0 0,4-3 0 0 0,5-4 240 0 0,0 1 0 0 0,14-8 1 0 0,0 1 19 0 0,2 2 0 0 0,-1 0 0 0 0,41-12 1 0 0,-46 19-212 0 0,0 0 1 0 0,0 1 0 0 0,0 0 0 0 0,1 2 0 0 0,29 0 0 0 0,-30 6-37 0 0,-19-3-138 0 0,0-1-1 0 0,-1 1 1 0 0,1-1 0 0 0,0 1-1 0 0,0-1 1 0 0,0 1 0 0 0,-1-1-1 0 0,1 1 1 0 0,0 0 0 0 0,-1-1-1 0 0,1 1 1 0 0,0 0 0 0 0,-1 0-1 0 0,1-1 1 0 0,-1 1-1 0 0,1 1 1 0 0,0 2-2 0 0,-1-1 0 0 0,1 1 0 0 0,-1-1 0 0 0,1 1 0 0 0,-1 0 0 0 0,0-1 0 0 0,0 1 0 0 0,-1 0 0 0 0,1-1 0 0 0,-1 1 0 0 0,0 0 0 0 0,0-1 0 0 0,0 1 0 0 0,0-1 0 0 0,-1 0 0 0 0,0 1 0 0 0,-2 3 0 0 0,-3 6 0 0 0,-1 0 0 0 0,-19 22 0 0 0,2-7-42 0 0,-2-1 0 0 0,-39 31 1 0 0,-67 41-157 0 0,100-76 169 0 0,2 1-164 0 0,-42 43 1 0 0,43-32 8 0 0,29-33 98 0 0,0 0 13 0 0,-1 8 2 0 0,1-8 6 0 0,2 1-63 0 0,-1-1 125 0 0,0 0-1 0 0,0 0 1 0 0,1 0 0 0 0,-1 0-1 0 0,1 0 1 0 0,-1 0-1 0 0,1 0 1 0 0,0 0-1 0 0,0-1 1 0 0,0 1 0 0 0,0 0-1 0 0,0 0 1 0 0,0-1-1 0 0,0 1 1 0 0,1 0 0 0 0,1 1-1 0 0,1 1 9 0 0,-2-2 16 0 0,0 0 1 0 0,1 0 0 0 0,-1 0-1 0 0,0-1 1 0 0,1 1-1 0 0,-1 0 1 0 0,1-1 0 0 0,0 0-1 0 0,-1 0 1 0 0,6 2 0 0 0,29 5 153 0 0,-29-7-123 0 0,16 2 117 0 0,0-1 1 0 0,0-2-1 0 0,1 0 0 0 0,-1-1 0 0 0,0-2 0 0 0,0 0 0 0 0,0-2 1 0 0,30-10-1 0 0,-37 10-116 0 0,-1-1 0 0 0,1-1 0 0 0,-2 0 0 0 0,1-1 1 0 0,-1-1-1 0 0,22-17 0 0 0,-22 11-686 0 0,-10 7-6025 0 0,-1-4-622 0 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2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14 141 5983 0 0,'2'0'2199'0'0,"35"-19"3566"0"0,-9 4-4503 0 0,41-15 1054 0 0,106-31 0 0 0,-161 57-1850 0 0,1 1 0 0 0,0 0 0 0 0,22-1 0 0 0,-30 3-312 0 0,-1 1-1 0 0,1 0 1 0 0,-1 0-1 0 0,1 1 1 0 0,-1 0-1 0 0,1 0 1 0 0,-1 1-1 0 0,0 0 1 0 0,0 0-1 0 0,10 4 1 0 0,-15-5-133 0 0,1 0 1 0 0,-1 0-1 0 0,0 0 1 0 0,0 0-1 0 0,1 1 0 0 0,-1-1 1 0 0,0 0-1 0 0,0 1 1 0 0,0-1-1 0 0,-1 0 0 0 0,1 1 1 0 0,0-1-1 0 0,0 1 1 0 0,-1-1-1 0 0,1 1 1 0 0,-1 0-1 0 0,1-1 0 0 0,-1 1 1 0 0,0-1-1 0 0,0 1 1 0 0,0 0-1 0 0,1-1 1 0 0,-2 1-1 0 0,1 0 0 0 0,0-1 1 0 0,0 1-1 0 0,0 0 1 0 0,-1-1-1 0 0,1 1 1 0 0,-2 2-1 0 0,0 3-1 0 0,-1 1 0 0 0,-1-1 0 0 0,1 0 0 0 0,-1 0 0 0 0,-5 8 0 0 0,-6 5 6 0 0,-1 0-1 0 0,-1-1 1 0 0,-1-1 0 0 0,-36 29-1 0 0,-89 55-20 0 0,89-67-74 0 0,14-9-78 0 0,-23 15-375 0 0,56-36 377 0 0,1 1 0 0 0,0 0 0 0 0,0-1 1 0 0,0 2-1 0 0,1-1 0 0 0,-8 11 0 0 0,12-13 1 0 0,0-2 140 0 0,0 0-1 0 0,1 0 1 0 0,-1 1-1 0 0,1-1 0 0 0,-1 0 1 0 0,1 1-1 0 0,0-1 1 0 0,0 0-1 0 0,0 1 1 0 0,0-1-1 0 0,0 0 1 0 0,1 1-1 0 0,-1-1 1 0 0,1 0-1 0 0,-1 0 1 0 0,1 1-1 0 0,0-1 0 0 0,0 0 1 0 0,0 0-1 0 0,0 0 1 0 0,0 0-1 0 0,3 3 1 0 0,-1-2 39 0 0,0 0-1 0 0,0 0 1 0 0,0 0 0 0 0,0-1-1 0 0,1 0 1 0 0,-1 0 0 0 0,1 0-1 0 0,0 0 1 0 0,6 2 0 0 0,0-1 77 0 0,0 0 0 0 0,0-1-1 0 0,0 0 1 0 0,0 0 0 0 0,18-1 0 0 0,54-5 279 0 0,-58 3-291 0 0,9-2 36 0 0,52-10-1 0 0,-67 9-413 0 0,-1-1 0 0 0,0-1 0 0 0,0 0 1 0 0,26-15-1 0 0,-28 13-2025 0 0,18-15 1 0 0,-18 11-4420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1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1375 0 0,'-1'1'13400'0'0,"-60"119"-8069"0"0,12-22-4918 0 0,49-98-413 0 0,-10 18-133 0 0,-13 31 0 0 0,8-20-361 0 0,8-16 241 0 0,6-11 106 0 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2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8 17791 0 0,'0'0'1618'0'0,"2"-1"-1332"0"0,14-5 5554 0 0,-17 7-5544 0 0,-27 19-443 0 0,-1-1 1 0 0,-1-2-1 0 0,-1 0 0 0 0,0-2 0 0 0,-49 16 1 0 0,54-23-84 0 0,0-1 1 0 0,-1-1-1 0 0,0-1 1 0 0,0-2-1 0 0,-1 0 1 0 0,1-2 0 0 0,-41-4-1 0 0,61 3 207 0 0,2-1 16 0 0,0 1-1 0 0,0-1 1 0 0,1 0 0 0 0,-1-1-1 0 0,0 1 1 0 0,-8-5-1 0 0,7 1-985 0 0,5 4 110 0 0,-4 4 878 0 0,0 0-48 0 0,0 0-1 0 0,1 0 0 0 0,0 1 1 0 0,0 0-1 0 0,0 0 1 0 0,1 0-1 0 0,-1 0 1 0 0,1 1-1 0 0,0-1 1 0 0,0 1-1 0 0,0 0 0 0 0,1 0 1 0 0,-3 7-1 0 0,-1 5 62 0 0,1 0-1 0 0,-6 32 0 0 0,8-37 12 0 0,-1 0 0 0 0,0-1 0 0 0,-1 1 0 0 0,0-1-1 0 0,-1 0 1 0 0,-8 14 0 0 0,4-10 379 0 0,-10 26 0 0 0,19-40-220 0 0,1-1-173 0 0,0 0 0 0 0,0 0 0 0 0,0 0 1 0 0,0 0-1 0 0,0 0 0 0 0,-1 1 0 0 0,1-1 1 0 0,0 0-1 0 0,0 0 0 0 0,0 0 0 0 0,0 0 1 0 0,0 0-1 0 0,0 0 0 0 0,0 0 0 0 0,0 1 1 0 0,-1-1-1 0 0,1 0 0 0 0,0 0 0 0 0,0 0 1 0 0,0 0-1 0 0,0 0 0 0 0,0 0 0 0 0,0 1 1 0 0,0-1-1 0 0,0 0 0 0 0,0 0 0 0 0,0 0 1 0 0,0 0-1 0 0,0 0 0 0 0,0 1 0 0 0,0-1 1 0 0,0 0-1 0 0,0 0 0 0 0,0 0 0 0 0,0 0 1 0 0,0 1-1 0 0,0-1 0 0 0,0 0 0 0 0,0 0 1 0 0,0 0-1 0 0,1 0 0 0 0,-1 0 0 0 0,0 1 1 0 0,7 5 164 0 0,9 3-53 0 0,-7-7-87 0 0,0-1-1 0 0,0 0 1 0 0,-1-1 0 0 0,1 0-1 0 0,0 0 1 0 0,0-1-1 0 0,0 0 1 0 0,13-4-1 0 0,4 1 25 0 0,27-4-4 0 0,117-10-71 0 0,-151 18 17 0 0,0 0-1 0 0,0 1 1 0 0,1 1 0 0 0,-1 1 0 0 0,0 0 0 0 0,31 11 0 0 0,-40-10 69 0 0,-1 0-1 0 0,0 0 0 0 0,0 1 1 0 0,0 0-1 0 0,-1 1 1 0 0,0 0-1 0 0,0 0 1 0 0,0 1-1 0 0,7 8 0 0 0,-12-12 7 0 0,1 1 0 0 0,-2 0 0 0 0,1 0 1 0 0,0 0-1 0 0,-1 0 0 0 0,1 0 0 0 0,-1 0 0 0 0,-1 1 0 0 0,1-1 0 0 0,0 1 0 0 0,-1 0 0 0 0,0-1 0 0 0,0 1 0 0 0,-1 0 0 0 0,1 0 0 0 0,-1-1 0 0 0,0 1 0 0 0,0 0 0 0 0,0 0 0 0 0,-3 8 0 0 0,2-6 16 0 0,-1 1 0 0 0,-1-1 1 0 0,1-1-1 0 0,-1 1 0 0 0,-1 0 0 0 0,1-1 0 0 0,-1 1 0 0 0,0-1 0 0 0,0 0 0 0 0,-1 0 1 0 0,0-1-1 0 0,0 0 0 0 0,0 1 0 0 0,-1-2 0 0 0,0 1 0 0 0,0 0 0 0 0,0-1 0 0 0,0-1 1 0 0,0 1-1 0 0,-1-1 0 0 0,0 0 0 0 0,-14 4 0 0 0,-96 22 84 0 0,-48 16-2 0 0,153-41-195 0 0,1 1-156 0 0,0-1 0 0 0,1-1-1 0 0,-1 0 1 0 0,-1-1-1 0 0,-17 2 1 0 0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4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2303 0 0,'0'0'102'0'0,"1"-2"-1"0"0,18-26 2698 0 0,-18 25-1749 0 0,0 1 34 0 0,3-7 125 0 0,3-13 12155 0 0,-12 32-11940 0 0,-17 42-861 0 0,21-50-499 0 0,2-4-58 0 0,0 0 0 0 0,-1 0 0 0 0,1 0 0 0 0,1 0 0 0 0,-1 0 0 0 0,0 0 0 0 0,0 0 0 0 0,1 0 0 0 0,1-1 0 0 0,2-3-2 0 0,1-1 1 0 0,-3 3 6 0 0,1-1 0 0 0,-1 0 0 0 0,-1 0 0 0 0,1 0 0 0 0,2-7 0 0 0,-4 10 1158 0 0,-3 3-1081 0 0,-5 3-4 0 0,4-2-16 0 0,-6 11-92 0 0,9-7-46 0 0,0-4 23 0 0,-1 1-147 0 0,3 11-2758 0 0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4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93 10591 0 0,'9'-10'575'0'0,"62"-62"4236"0"0,-69 70-3397 0 0,5-7 2328 0 0,-9 11-3452 0 0,-62 70 448 0 0,-54 66-117 0 0,102-117-522 0 0,1 1 1 0 0,2 0-1 0 0,0 1 1 0 0,-18 45-1 0 0,26-54-11 0 0,1-1 1 0 0,-5 28-1 0 0,9-36-73 0 0,-1 0 0 0 0,1 0 0 0 0,0 0 1 0 0,0 0-1 0 0,0 0 0 0 0,1 0 0 0 0,-1 0 0 0 0,1 0 0 0 0,0-1 1 0 0,1 1-1 0 0,3 9 0 0 0,4-3 57 0 0,-6-8-48 0 0,-1-1 0 0 0,1 0 0 0 0,0 0 0 0 0,0 0 0 0 0,0 0 0 0 0,0 0 0 0 0,0-1 0 0 0,0 1 0 0 0,1-1 0 0 0,-1 0 0 0 0,0 0 1 0 0,1 0-1 0 0,-1-1 0 0 0,0 1 0 0 0,1-1 0 0 0,-1 0 0 0 0,1 0 0 0 0,-1 0 0 0 0,1 0 0 0 0,6-1 0 0 0,-2-2 58 0 0,0 1 0 0 0,0-1 0 0 0,0-1 0 0 0,0 1 0 0 0,-1-1 0 0 0,0-1 0 0 0,12-8 0 0 0,-2 0-30 0 0,1-1 0 0 0,-2-1 0 0 0,0-1-1 0 0,-1 0 1 0 0,0-1 0 0 0,-1-1 0 0 0,12-20 0 0 0,-20 28-59 0 0,-1 0 0 0 0,1 0 0 0 0,-2-1 0 0 0,1 0 0 0 0,-1 0 0 0 0,-1 0 0 0 0,0 0 0 0 0,-1 0 1 0 0,0 0-1 0 0,-1-1 0 0 0,0 1 0 0 0,0-1 0 0 0,-1 0 0 0 0,-1 1 0 0 0,-2-16 0 0 0,0 18-67 0 0,1 0 0 0 0,-1 0 0 0 0,-1 1 0 0 0,-7-13 0 0 0,9 16-32 0 0,-1 1-1 0 0,0-1 1 0 0,0 1 0 0 0,0 0 0 0 0,0 0 0 0 0,-1 1 0 0 0,1-1-1 0 0,-1 1 1 0 0,-5-4 0 0 0,-13-2-573 0 0,21 8 486 0 0,15 7-5783 0 0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4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485 104 14335 0 0,'147'-62'1560'0'0,"-125"52"-1311"0"0,30-8 0 0 0,-13 4 4615 0 0,-39 16-4753 0 0,-1 0 1 0 0,0-1 0 0 0,0 1-1 0 0,-1 0 1 0 0,1-1 0 0 0,0 1 0 0 0,0-1-1 0 0,-1 0 1 0 0,1 1 0 0 0,-1-1-1 0 0,1 0 1 0 0,-3 2 0 0 0,2-2-1 0 0,-55 35 1236 0 0,20-13-924 0 0,15-10-340 0 0,1-2 0 0 0,-2 0 1 0 0,-28 10-1 0 0,-73 16 6 0 0,107-33-109 0 0,-1-1 0 0 0,1-1 0 0 0,-1 0 0 0 0,1-2 0 0 0,-1 0 0 0 0,0-1 0 0 0,1 0 0 0 0,-1-2 0 0 0,1 0-1 0 0,0-1 1 0 0,0 0 0 0 0,-19-9 0 0 0,26 9 3 0 0,10 4-16 0 0,-1-1 0 0 0,1 1 0 0 0,-1 0 0 0 0,1-1 0 0 0,-1 1 0 0 0,1 0 0 0 0,-1 0 0 0 0,1 0 0 0 0,0-1 0 0 0,-1 1 0 0 0,0 0 0 0 0,1 0 0 0 0,-1 0 0 0 0,1 0 0 0 0,-1 0 0 0 0,1 0 0 0 0,-1 0 0 0 0,1 0 0 0 0,-1 0 0 0 0,0 10-40 0 0,1-5 75 0 0,1 0 1 0 0,-2 0-1 0 0,1 0 0 0 0,0 0 1 0 0,-2 6-1 0 0,0-5 0 0 0,1 0 0 0 0,-1 0-1 0 0,-1 0 1 0 0,1-1 0 0 0,-1 1 0 0 0,-7 10-1 0 0,-1-2 29 0 0,-14 16 1 0 0,20-25-29 0 0,0 0 24 0 0,0 1 1 0 0,0-1 0 0 0,1 1 0 0 0,0 0-1 0 0,0 1 1 0 0,0-1 0 0 0,-2 8-1 0 0,1-4-22 0 0,3-5 44 0 0,-7 14-33 0 0,7-7-17 0 0,0 3 1 0 0,3 0 1 0 0,0-13 0 0 0,-1 0 0 0 0,1 0 0 0 0,0 0 0 0 0,0 0 0 0 0,0 0 0 0 0,0 0 0 0 0,1 0 0 0 0,-1 0 0 0 0,0-1 0 0 0,1 1 0 0 0,-1-1 0 0 0,1 1 0 0 0,0-1 0 0 0,0 1 0 0 0,-1-1 0 0 0,1 0 0 0 0,0 0 0 0 0,0 0 0 0 0,0 0 0 0 0,0 0 0 0 0,0 0 0 0 0,0-1 0 0 0,0 1 0 0 0,1 0 0 0 0,-1-1 0 0 0,0 0 0 0 0,3 0 0 0 0,6 1 0 0 0,0-1 0 0 0,0-1 0 0 0,0 0 0 0 0,14-3 0 0 0,-8 1 0 0 0,9 0-2 0 0,1 1 1 0 0,-1 0-1 0 0,1 2 0 0 0,0 2 0 0 0,-1 0 0 0 0,1 1 1 0 0,-1 2-1 0 0,36 11 0 0 0,54 25-30 0 0,-100-33 26 0 0,0 0-1 0 0,-1 0 1 0 0,0 2 0 0 0,27 22-1 0 0,-27-19 97 0 0,-1 0 0 0 0,21 26 0 0 0,-31-34-68 0 0,-1-1 0 0 0,0 1 0 0 0,0 0 0 0 0,-1-1 0 0 0,1 1 0 0 0,-1 1 0 0 0,0-1 0 0 0,0 0 0 0 0,-1 0 0 0 0,1 1 0 0 0,-1-1 0 0 0,0 1 0 0 0,-1-1 0 0 0,1 8 0 0 0,-2-8 11 0 0,0 0 0 0 0,0 0 0 0 0,-1-1 0 0 0,1 1 0 0 0,-1 0 0 0 0,0-1 0 0 0,0 1 0 0 0,0-1 0 0 0,-1 1 0 0 0,0-1 0 0 0,0 0 0 0 0,0 0 0 0 0,0 0 0 0 0,-1-1 0 0 0,1 1 0 0 0,-6 3 0 0 0,-4 4 31 0 0,-1-1 0 0 0,0-1-1 0 0,-22 11 1 0 0,5-5 54 0 0,-1-2 0 0 0,0-1 0 0 0,0-1 0 0 0,-1-2 0 0 0,-34 5 0 0 0,8-6 216 0 0,-120 2 0 0 0,147-12-999 0 0,41-6 152 0 0,-5 4 310 0 0,1 0-212 0 0,1 1 0 0 0,0 0 0 0 0,-1 0 0 0 0,1 0 0 0 0,7-1 0 0 0,13-5-1034 0 0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4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42 2879 0 0,'0'0'1592'0'0,"-1"-2"-1156"0"0,0 1-345 0 0,0 0-1 0 0,0 0 0 0 0,-1 0 0 0 0,1 0 1 0 0,0 0-1 0 0,-1 0 0 0 0,1 0 0 0 0,-4-1 0 0 0,3 1-239 0 0,1 1 86 0 0,0-1-1 0 0,0 0 1 0 0,-1 1-1 0 0,1 0 1 0 0,0-1-1 0 0,-1 1 1 0 0,1 0-1 0 0,0 0 1 0 0,-1-1-1 0 0,-1 1 1 0 0,-2 0-90 0 0,-29-3 365 0 0,32 3 272 0 0,0 0-237 0 0,0 1-102 0 0,-1-1-295 0 0,-13-6 2859 0 0,-13-2-4712 0 0,5 2 3302 0 0,23 5-1138 0 0,0 1-171 0 0,-36-2-3290 0 0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4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2007 2759 0 0,'0'0'2319'0'0,"-2"-1"-2264"0"0,-5-3 63 0 0,-1 1-1 0 0,1 1 1 0 0,-1-1 0 0 0,0 1 0 0 0,-14-1-1 0 0,9 1-43 0 0,2 2-49 0 0,-3 0 256 0 0,7 0-231 0 0,-1 0-1 0 0,1 1 1 0 0,-9 1 0 0 0,4 0 19 0 0,5 0-149 0 0,-16-4-61 0 0,19 2 692 0 0,-24-5 11543 0 0,44 23-11458 0 0,-14-16-545 0 0,5 1 32 0 0,1 4-18 0 0,20 4 20 0 0,-12-7-63 0 0,0 0-1 0 0,1 0 1 0 0,27 0-1 0 0,0 1-27 0 0,33 4-34 0 0,-57-6 0 0 0,31-1 0 0 0,-11-1 0 0 0,-9-2 49 0 0,-27 1-46 0 0,0 0 1 0 0,0 0-1 0 0,0 0 0 0 0,0 0 0 0 0,0 1 0 0 0,0-1 1 0 0,4 2-1 0 0,8 3 38 0 0,-11-3-21 0 0,0 0 1 0 0,0-1 0 0 0,0 0-1 0 0,1 0 1 0 0,-1 0 0 0 0,9 0-1 0 0,61 3 336 0 0,2-1 59 0 0,24 0-161 0 0,79-9-243 0 0,-132 5-11 0 0,69-5 0 0 0,101-7 0 0 0,-90 8 0 0 0,207-25 0 0 0,-296 26 0 0 0,116-6 0 0 0,-79 6 0 0 0,125-4 0 0 0,144-5-22 0 0,23-1-249 0 0,-210 0 258 0 0,53-4 15 0 0,-42 13-2 0 0,63-5 0 0 0,151-6 0 0 0,-207 19 0 0 0,179-6 0 0 0,-219-6 16 0 0,145-16 32 0 0,8-27 238 0 0,-110 18 50 0 0,103-6-262 0 0,-210 33 34 0 0,99-12-120 0 0,60-22 12 0 0,-163 27 77 0 0,71-5 1 0 0,36 6 104 0 0,-145 10-207 0 0,0-2 0 0 0,53-16 0 0 0,53-28 20 0 0,1 0 323 0 0,115-32 63 0 0,-215 68-352 0 0,-1-2 1 0 0,-1-1-1 0 0,48-30 0 0 0,89-76-17 0 0,-73 34 55 0 0,-11 10 125 0 0,-66 57-151 0 0,22-22-1 0 0,-1-1-41 0 0,26-29 1 0 0,-2 2 0 0 0,-59 63-1 0 0,53-52-37 0 0,-52 50 31 0 0,0-1 1 0 0,-1 0-1 0 0,0 0 1 0 0,6-14-1 0 0,40-78 7 0 0,-37 78 41 0 0,11-13-18 0 0,-21 28-23 0 0,5-4 0 0 0,-8 7 0 0 0,2-3 0 0 0,-5 7-3 0 0,1-1 0 0 0,0 1 0 0 0,-1-1-1 0 0,0 1 1 0 0,0-1 0 0 0,0 1 0 0 0,0-1 0 0 0,-1 0-1 0 0,1-6 1 0 0,-1 0-3 0 0,-1 1-1 0 0,0-1 1 0 0,0 1 0 0 0,-4-10-1 0 0,-5-15 7 0 0,4 16 0 0 0,-6-32 0 0 0,9 31 112 0 0,-3-36 0 0 0,5 51-48 0 0,-3-5 0 0 0,-5 3-11 0 0,5 5-64 0 0,-1 0-1 0 0,0 1 0 0 0,0-1 1 0 0,0 1-1 0 0,0 0 0 0 0,0 0 1 0 0,1 0-1 0 0,-1 1 0 0 0,-5 1 1 0 0,-47 14-208 0 0,21-5 149 0 0,20-7 70 0 0,-1 0 0 0 0,0-1 0 0 0,1 0 0 0 0,-1-2 0 0 0,-22 0 0 0 0,30-1 0 0 0,-22-2 0 0 0,-11-2 0 0 0,0 2 0 0 0,-1 1 0 0 0,1 3 0 0 0,0 1 0 0 0,0 3 0 0 0,-49 11 0 0 0,35-2-25 0 0,-34 8-14 0 0,80-21 54 0 0,8-2 59 0 0,3-2 18 0 0,6-7-9 0 0,3 0-6 0 0,-1 2-10 0 0,-6 4-14 0 0,4-3-31 0 0,-5 4 8 0 0,3 2-35 0 0,1-1 0 0 0,-1 0-1 0 0,0-1 1 0 0,0 1-1 0 0,0-1 1 0 0,5-2 0 0 0,9-3-7 0 0,62-25 12 0 0,74-32 36 0 0,-22 9-8 0 0,-54 21-28 0 0,-63 26 0 0 0,-1 0 0 0 0,-6 1-13 0 0,-7 5-51 0 0,-4 2-3 0 0,-2 0 56 0 0,0 0-1 0 0,0 0 1 0 0,0 0-1 0 0,0 1 1 0 0,0 0-1 0 0,0-1 1 0 0,0 1-1 0 0,0 1 1 0 0,0-1-1 0 0,0 0 1 0 0,1 1 0 0 0,-1 0-1 0 0,1 0 1 0 0,-6 4-1 0 0,-29 14-8 0 0,7-8-32 0 0,-51 13-1 0 0,1-2-46 0 0,-164 81-298 0 0,210-89 305 0 0,-31 11 41 0 0,55-21 63 0 0,7-3 36 0 0,-62 34-34 0 0,37-20-15 0 0,-49 33 0 0 0,65-38 1 0 0,5-1 0 0 0,8-9 0 0 0,-1 0 0 0 0,1 0 0 0 0,0-1 0 0 0,0 1 0 0 0,-1 0 0 0 0,1 0 0 0 0,0 0 0 0 0,0 0 0 0 0,0 0 0 0 0,0 0 0 0 0,1 2 0 0 0,-1 0 8 0 0,1-1-1 0 0,0 0 1 0 0,0 0-1 0 0,0 1 1 0 0,0-1 0 0 0,1 0-1 0 0,-1 0 1 0 0,1 0-1 0 0,-1 0 1 0 0,1 0 0 0 0,-1-1-1 0 0,1 1 1 0 0,0 0-1 0 0,0-1 1 0 0,0 0 0 0 0,0 1-1 0 0,0-1 1 0 0,0 0-1 0 0,1 0 1 0 0,-1 0-1 0 0,4 1 1 0 0,7 2 77 0 0,-1 0 1 0 0,25 3-1 0 0,-24-5-48 0 0,29 4 191 0 0,0-3 0 0 0,55-1 0 0 0,-52-3 28 0 0,70 9 0 0 0,-101-5-192 0 0,-11-3 43 0 0,-3 3-350 0 0,-1 0 190 0 0,0 1-1 0 0,0-1 1 0 0,0 0-1 0 0,0 0 1 0 0,0 0-1 0 0,-1 0 1 0 0,0 0-1 0 0,1 0 1 0 0,-1 0-1 0 0,0 0 1 0 0,0-1-1 0 0,-1 1 1 0 0,-4 3-1 0 0,-3 3-2276 0 0,0 0 0 0 0,-16 8 1 0 0,-3 1-4893 0 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4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334 421 5063 0 0,'-3'5'10452'0'0,"10"-23"-8352"0"0,3-2-1258 0 0,2 1 0 0 0,0 1 0 0 0,28-33 1 0 0,53-43 273 0 0,-78 79-1046 0 0,23-22-18 0 0,-2 1-44 0 0,1 2 1 0 0,44-31-1 0 0,-68 56-8 0 0,-4 1-32 0 0,-7 7-123 0 0,-4 2-744 0 0,-34 25 427 0 0,-64 59 1 0 0,-25 43-455 0 0,58-57 505 0 0,26-29 139 0 0,-63 63-557 0 0,82-86 634 0 0,-1 0 0 0 0,-49 31 0 0 0,20-23 55 0 0,27-15 286 0 0,-29 21 0 0 0,53-33-94 0 0,0 1 0 0 0,0-1 0 0 0,0 1 0 0 0,0-1 0 0 0,1 1 0 0 0,-1 0 0 0 0,0-1 0 0 0,1 1 0 0 0,-1 0 0 0 0,0 0 0 0 0,1 0 0 0 0,-1-1 0 0 0,1 1 0 0 0,-1 0 0 0 0,1 0 0 0 0,0 0 0 0 0,-1 0 0 0 0,1 0 0 0 0,0 0 0 0 0,0 0 0 0 0,-1 0 0 0 0,1 0 0 0 0,0 0 0 0 0,0 0 0 0 0,0 0 0 0 0,0 0 0 0 0,0 0 0 0 0,1 0 0 0 0,-1 0 0 0 0,0 0 0 0 0,0 0 0 0 0,1 0 0 0 0,-1 0 0 0 0,0-1 0 0 0,1 1 1 0 0,-1 0-1 0 0,1 0 0 0 0,-1 0 0 0 0,1 0 0 0 0,0-1 0 0 0,0 2 0 0 0,3 2 16 0 0,-1-1 0 0 0,0 0 0 0 0,1 0 0 0 0,0 0 1 0 0,-1 0-1 0 0,1-1 0 0 0,6 3 0 0 0,6 2 153 0 0,1 0-1 0 0,0-2 1 0 0,0 0-1 0 0,35 5 1 0 0,72-2 796 0 0,383-37 1089 0 0,-492 27-2246 0 0,113-12 603 0 0,-46-2-3744 0 0,-67 3-8573 0 0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5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4143 0 0,'0'0'6328'0'0,"1"3"-5276"0"0,4 10-313 0 0,-1 0-1 0 0,0 1 0 0 0,-1 0 1 0 0,0-1-1 0 0,1 25 0 0 0,-3 76 1580 0 0,-1-72-1159 0 0,0-40-614 0 0,-1 2-478 0 0,1 14 567 0 0,0-18-628 0 0,0 0 0 0 0,0 0 0 0 0,0 0-1 0 0,0 0 1 0 0,0 1 0 0 0,0-1 0 0 0,0 0-1 0 0,1 0 1 0 0,-1 0 0 0 0,0 0 0 0 0,0 0-1 0 0,0 0 1 0 0,0 0 0 0 0,0 0 0 0 0,0 0-1 0 0,0 0 1 0 0,0 0 0 0 0,0 0 0 0 0,0 0-1 0 0,0 1 1 0 0,0-1 0 0 0,0 0 0 0 0,0 0 0 0 0,0 0-1 0 0,0 0 1 0 0,0 0 0 0 0,1 0 0 0 0,-1 0-1 0 0,0 0 1 0 0,0 0 0 0 0,0 0 0 0 0,0 0-1 0 0,0 0 1 0 0,0 0 0 0 0,0 0 0 0 0,0 0-1 0 0,0 0 1 0 0,0 0 0 0 0,0 0 0 0 0,1 0-1 0 0,-1 0 1 0 0,0 0 0 0 0,0 0 0 0 0,0 0-1 0 0,0 0 1 0 0,0 0 0 0 0,0 0 0 0 0,0 0 0 0 0,0 0-1 0 0,0-1 1 0 0,7-6 103 0 0,57-112 18 0 0,-57 103-130 0 0,65-155-933 0 0,-65 153 788 0 0,4-10-150 0 0,24-46-1 0 0,-34 73 232 0 0,-1 1-17 0 0,0 0 82 0 0,0 0-1 0 0,1 0 1 0 0,-1 0 0 0 0,0 0 0 0 0,0 0 0 0 0,0 0 0 0 0,0 0-1 0 0,0 0 1 0 0,0 0 0 0 0,0 1 0 0 0,0-1 0 0 0,1 0-1 0 0,-1 0 1 0 0,0 0 0 0 0,0 0 0 0 0,0 0 0 0 0,0 0 0 0 0,0 0-1 0 0,0 0 1 0 0,0 0 0 0 0,1-1 0 0 0,-1 1 0 0 0,0 0-1 0 0,0 0 1 0 0,0 0 0 0 0,0 0 0 0 0,0 0 0 0 0,0 0 0 0 0,0 0-1 0 0,0 0 1 0 0,0 0 0 0 0,1 0 0 0 0,-1 0 0 0 0,0 0-1 0 0,0 0 1 0 0,0 0 0 0 0,0 0 0 0 0,0-1 0 0 0,0 1 0 0 0,0 0-1 0 0,0 0 1 0 0,0 0 0 0 0,0 0 0 0 0,0 0 0 0 0,0 0-1 0 0,0 0 1 0 0,0 0 0 0 0,0-1 0 0 0,0 1 0 0 0,2-3-13 0 0,16-3-174 0 0,-1 4 216 0 0,1 0 0 0 0,-1 1-1 0 0,0 1 1 0 0,1 1 0 0 0,-1 0 0 0 0,23 5 0 0 0,-37-5 23 0 0,-1 0 0 0 0,0 0 1 0 0,0 0-1 0 0,0 0 0 0 0,1 0 0 0 0,-1 0 1 0 0,0 1-1 0 0,-1-1 0 0 0,1 1 0 0 0,0-1 1 0 0,0 1-1 0 0,-1 0 0 0 0,1 0 0 0 0,-1 0 1 0 0,2 2-1 0 0,2 4 73 0 0,-1 0 1 0 0,5 13 0 0 0,-6-14-34 0 0,-1-1-6 0 0,0 0 1 0 0,-1 0-1 0 0,1 0 0 0 0,-1 1 0 0 0,-1-1 0 0 0,1 9 0 0 0,-4 40 406 0 0,2-42-410 0 0,-2 27 116 0 0,-1 9-107 0 0,1 0 0 0 0,6 66-1 0 0,-1-104-85 0 0,0-1 0 0 0,0 1 0 0 0,7 18-1 0 0,-2-15-2 0 0,-5-13-51 0 0,-1 1 0 0 0,0-1 0 0 0,1 1 0 0 0,-1-1 0 0 0,1 0 0 0 0,-1 0 0 0 0,1 1 0 0 0,0-1 0 0 0,-1 0 0 0 0,1-1 0 0 0,0 1 0 0 0,0 0 0 0 0,-1 0 0 0 0,1-1 0 0 0,0 1 0 0 0,0-1 0 0 0,0 1 0 0 0,0-1 0 0 0,0 0 0 0 0,0 0 0 0 0,0 0 0 0 0,0 0 0 0 0,0 0 0 0 0,0-1 0 0 0,0 1 0 0 0,0 0 0 0 0,2-2 0 0 0,1 1-441 0 0,0-1-1 0 0,0 0 1 0 0,0-1 0 0 0,-1 1 0 0 0,1-1-1 0 0,-1 0 1 0 0,1 0 0 0 0,6-7 0 0 0,6-6-1250 0 0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5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69 5527 0 0,'4'-2'166'0'0,"19"-5"9699"0"0,-33 18-8710 0 0,-3 1-1076 0 0,-1-1 1 0 0,-1 0-1 0 0,-30 16 0 0 0,24-15-61 0 0,-25 19 0 0 0,39-25 16 0 0,0 0 0 0 0,0 1 0 0 0,1 0-1 0 0,0 1 1 0 0,0-1 0 0 0,1 1 0 0 0,0 0 0 0 0,0 1 0 0 0,1-1 0 0 0,0 1 0 0 0,0 0 0 0 0,1 0 0 0 0,0 0-1 0 0,1 0 1 0 0,0 1 0 0 0,0-1 0 0 0,1 1 0 0 0,0 10 0 0 0,1-17 25 0 0,0 0 1 0 0,0-1-1 0 0,1 1 1 0 0,0 0-1 0 0,-1 0 1 0 0,1 0-1 0 0,1 2 1 0 0,1 2 97 0 0,-2-4-93 0 0,1 0 0 0 0,-1-1 0 0 0,1 1 0 0 0,0-1 0 0 0,0 1 0 0 0,0-1 0 0 0,0 0 0 0 0,0 0 0 0 0,0 0 0 0 0,1 0 0 0 0,-1 0 0 0 0,1 0 0 0 0,-1-1 0 0 0,1 1 0 0 0,5 1 0 0 0,-3-1 45 0 0,1 0 0 0 0,-1 0 0 0 0,1-1 0 0 0,0 0 0 0 0,0 0 0 0 0,-1-1 0 0 0,1 0-1 0 0,0 0 1 0 0,0 0 0 0 0,0 0 0 0 0,0-1 0 0 0,-1 0 0 0 0,1-1 0 0 0,8-2 0 0 0,1-1 131 0 0,-1 0 1 0 0,0-2-1 0 0,0 0 1 0 0,17-11-1 0 0,-26 15-224 0 0,-1-1 0 0 0,1 0 0 0 0,-1 0-1 0 0,0 0 1 0 0,0 0 0 0 0,0-1 0 0 0,-1 1 0 0 0,0-1 0 0 0,0 0-1 0 0,0 0 1 0 0,0 0 0 0 0,-1-1 0 0 0,0 1 0 0 0,0-1 0 0 0,0 1-1 0 0,-1-1 1 0 0,1 0 0 0 0,-2 1 0 0 0,1-1 0 0 0,0-7 0 0 0,-1 8-91 0 0,0 0 1 0 0,-1 0-1 0 0,1 0 0 0 0,-1 0 1 0 0,0 0-1 0 0,0 0 1 0 0,0 0-1 0 0,-1 1 0 0 0,0-1 1 0 0,0 1-1 0 0,0-1 1 0 0,0 1-1 0 0,-1-1 1 0 0,0 1-1 0 0,0 0 0 0 0,0 0 1 0 0,0 1-1 0 0,0-1 1 0 0,-1 1-1 0 0,0-1 1 0 0,1 1-1 0 0,-1 0 0 0 0,-1 1 1 0 0,-4-4-1 0 0,0 2-325 0 0,-1 1-1 0 0,0 0 1 0 0,-18-3 0 0 0,-16-5-1296 0 0,40 10 1464 0 0,1 0 1 0 0,-1-1-1 0 0,1 0 0 0 0,-1 1 0 0 0,1-1 1 0 0,0 0-1 0 0,-1-1 0 0 0,-3-3 1 0 0,7 5 176 0 0,-1 1 0 0 0,1-1 0 0 0,0 0 1 0 0,0 1-1 0 0,0-1 0 0 0,0 0 1 0 0,0 1-1 0 0,0-1 0 0 0,0 0 0 0 0,0 1 1 0 0,0-1-1 0 0,0 0 0 0 0,0 1 1 0 0,0-1-1 0 0,0 0 0 0 0,0 1 0 0 0,1-1 1 0 0,-1 0-1 0 0,1 0 0 0 0,-1-1-93 0 0,2-2-4 0 0,0 0 0 0 0,0 0 0 0 0,0 0 0 0 0,0 1 0 0 0,0-1 0 0 0,1 0 0 0 0,0 1 1 0 0,4-5-1 0 0,27-23-3588 0 0,-34 31 3651 0 0,25-20-3738 0 0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5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59 9671 0 0,'0'-2'748'0'0,"-7"-40"-9"0"0,4 27 1321 0 0,3 31 4000 0 0,8 97-5137 0 0,1 48 139 0 0,-24 91 251 0 0,-20-1-731 0 0,30-215-565 0 0,-2 10 97 0 0,0 49 1 0 0,7-67-42 0 0,1 1 1 0 0,2-2-1 0 0,10 44 1 0 0,-13-69-58 0 0,15 4-1571 0 0,-13-7 1138 0 0,2-1-8 0 0,0 0-1 0 0,0 0 1 0 0,0-1 0 0 0,6-4-1 0 0,-1-3-1438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1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47 353 1375 0 0,'-9'-2'124'0'0,"7"2"411"0"0,0-1 0 0 0,-1 1 0 0 0,1-1-1 0 0,0 1 1 0 0,0-1 0 0 0,0 0 0 0 0,0 0-1 0 0,0 0 1 0 0,0 0 0 0 0,0 0 0 0 0,0-1-1 0 0,1 1 1 0 0,-1 0 0 0 0,0-1 0 0 0,-2-2-1 0 0,4 2-372 0 0,-1 1 0 0 0,1 0 1 0 0,-1 0-1 0 0,1 0 0 0 0,-1-1 0 0 0,1 1 0 0 0,0 0 0 0 0,0 0 0 0 0,0-1 0 0 0,-1 1 0 0 0,1 0 0 0 0,1 0 0 0 0,-1-1 0 0 0,0 1 0 0 0,0 0 0 0 0,0-1 0 0 0,1 1 0 0 0,-1 0 1 0 0,1-2-1 0 0,3-4-42 0 0,-1 0 0 0 0,1 1 1 0 0,1 0-1 0 0,-1-1 0 0 0,1 2 1 0 0,8-9-1 0 0,-11 12 82 0 0,35-36 593 0 0,77-63 0 0 0,-90 84-466 0 0,1 0 1 0 0,0 1-1 0 0,1 2 0 0 0,53-21 1 0 0,-71 32-130 0 0,0 0 0 0 0,0 1-1 0 0,1 0 1 0 0,-1 1 0 0 0,1 0 0 0 0,13 0 0 0 0,-20 1-153 0 0,1 0 0 0 0,0 0 0 0 0,-1 0 0 0 0,1 1 0 0 0,0-1 0 0 0,-1 1-1 0 0,1 0 1 0 0,-1 0 0 0 0,1 0 0 0 0,-1 0 0 0 0,1 0 0 0 0,-1 0 0 0 0,0 1 0 0 0,1-1 0 0 0,-1 1 0 0 0,0 0 0 0 0,0-1 0 0 0,0 1 0 0 0,0 0 0 0 0,-1 0 0 0 0,1 0 0 0 0,0 1 0 0 0,-1-1 0 0 0,2 3 0 0 0,0 1-5 0 0,-1-1-1 0 0,0 1 0 0 0,-1 0 0 0 0,0 0 1 0 0,1 0-1 0 0,-2 0 0 0 0,1-1 1 0 0,-1 1-1 0 0,0 0 0 0 0,0 0 1 0 0,0 0-1 0 0,-1 0 0 0 0,0 0 0 0 0,0 0 1 0 0,-3 7-1 0 0,-4 8-313 0 0,-1-1-1 0 0,-21 37 1 0 0,-5 13-4037 0 0,32-64 2746 0 0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5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137 129 3223 0 0,'-20'-4'397'0'0,"-50"-7"-652"0"0,61 10 1310 0 0,0 1 0 0 0,-20 2 12763 0 0,32-2-13304 0 0,12 3-90 0 0,1-1 1 0 0,-1-1-1 0 0,1 0 0 0 0,24-3 1 0 0,66-11 644 0 0,-74 8-724 0 0,169-28 930 0 0,108-15-222 0 0,-268 43-944 0 0,-13 1-129 0 0,0 1 1 0 0,0 1-1 0 0,43 3 1 0 0,-68 0-221 0 0,23-5-1851 0 0,-24 4 1231 0 0,7-4-1802 0 0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52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308 248 6911 0 0,'0'0'12528'0'0,"2"1"-12168"0"0,7 4 425 0 0,0 0 0 0 0,0-1 0 0 0,20 7 0 0 0,-24-10-719 0 0,0 0 0 0 0,0 0 0 0 0,0 0 0 0 0,1-1 0 0 0,-1 0 0 0 0,0 0 0 0 0,1 0 0 0 0,-1-1 0 0 0,7-1 0 0 0,-1 0-53 0 0,1-1-1 0 0,0-1 0 0 0,-1 1 1 0 0,0-2-1 0 0,0 0 0 0 0,0 0 1 0 0,0-1-1 0 0,-1 0 0 0 0,0-1 1 0 0,14-11-1 0 0,-8 4-199 0 0,-1-1 1 0 0,-1 0-1 0 0,0 0 0 0 0,-1-2 1 0 0,11-17-1 0 0,-23 32 119 0 0,0 0 0 0 0,0 0 0 0 0,0-1-1 0 0,-1 1 1 0 0,1 0 0 0 0,-1 0 0 0 0,1-1 0 0 0,-1 1-1 0 0,0 0 1 0 0,0-1 0 0 0,0 1 0 0 0,0 0-1 0 0,0-1 1 0 0,-1 1 0 0 0,1 0 0 0 0,-1-1 0 0 0,1 1-1 0 0,-1 0 1 0 0,0 0 0 0 0,0-1 0 0 0,0 1 0 0 0,0 0-1 0 0,0 0 1 0 0,-1 0 0 0 0,1 0 0 0 0,-1 1 0 0 0,-2-4-1 0 0,1 2-46 0 0,0-1 0 0 0,0 1 0 0 0,-1 0-1 0 0,0 0 1 0 0,1 0 0 0 0,-1 1 0 0 0,0-1-1 0 0,0 1 1 0 0,-1 0 0 0 0,1 0 0 0 0,0 1-1 0 0,-7-3 1 0 0,1 3 56 0 0,0 1-1 0 0,0-1 1 0 0,0 1-1 0 0,1 1 1 0 0,-1 0-1 0 0,0 0 0 0 0,0 1 1 0 0,1 0-1 0 0,-1 1 1 0 0,1 0-1 0 0,-17 8 1 0 0,-5 5 129 0 0,1 1 1 0 0,-28 21-1 0 0,44-28-31 0 0,-29 22 392 0 0,-68 67-1 0 0,84-73-355 0 0,5-6-3 0 0,2 1 0 0 0,0 1 0 0 0,2 1 0 0 0,-31 47 0 0 0,48-67-58 0 0,-1 1 0 0 0,0-1-1 0 0,1 1 1 0 0,0 0 0 0 0,0-1-1 0 0,-2 7 1 0 0,3-9-6 0 0,0 0 0 0 0,0-1 1 0 0,0 1-1 0 0,0 0 0 0 0,0 0 0 0 0,0 0 0 0 0,0 0 0 0 0,0 0 0 0 0,1 0 0 0 0,-1-1 0 0 0,0 1 0 0 0,1 1 1 0 0,1 1 27 0 0,-1-1 1 0 0,1 0-1 0 0,0 0 1 0 0,0 0-1 0 0,0 0 1 0 0,0-1 0 0 0,0 1-1 0 0,1-1 1 0 0,-1 1-1 0 0,0-1 1 0 0,1 0-1 0 0,-1 0 1 0 0,1 0-1 0 0,3 1 1 0 0,39 9 369 0 0,-44-11-404 0 0,29 5 323 0 0,0-2 1 0 0,30-1 0 0 0,65-6 370 0 0,-71 2-506 0 0,34-6-1030 0 0,-83 7-40 0 0,0-1-1 0 0,0 1 0 0 0,0-1 0 0 0,-1 1 0 0 0,1-1 1 0 0,-1-1-1 0 0,9-4 0 0 0,-2-2-1102 0 0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5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224 272 2759 0 0,'0'0'126'0'0,"3"-1"-5"0"0,3 0 443 0 0,0 0 0 0 0,-1 0 0 0 0,12-4 0 0 0,-11 2 882 0 0,0 0 0 0 0,-1 0 0 0 0,1-1 1 0 0,-1 1-1 0 0,0-1 0 0 0,0-1 1 0 0,8-7-1 0 0,5-5-731 0 0,-10 11-379 0 0,-1-1 0 0 0,0 0 0 0 0,-1 0 0 0 0,1 0 0 0 0,4-9 0 0 0,-8 13-274 0 0,-1-1 0 0 0,-1 1-1 0 0,1-1 1 0 0,0 1-1 0 0,-1-1 1 0 0,0 0 0 0 0,0 0-1 0 0,0 0 1 0 0,0 0-1 0 0,-1 0 1 0 0,1 0-1 0 0,-1 0 1 0 0,0 0 0 0 0,-1-6-1 0 0,1 4 36 0 0,-1 1-1 0 0,-1 0 1 0 0,1 0 0 0 0,-1-1-1 0 0,0 1 1 0 0,0 0 0 0 0,0 1-1 0 0,-1-1 1 0 0,-5-8 0 0 0,6 10-70 0 0,-1 0 0 0 0,1 1 0 0 0,-1-1 1 0 0,1 1-1 0 0,-1 0 0 0 0,0 0 0 0 0,0 0 0 0 0,0 0 1 0 0,0 0-1 0 0,0 1 0 0 0,0-1 0 0 0,-1 1 1 0 0,1 0-1 0 0,0 0 0 0 0,-1 0 0 0 0,-3 0 1 0 0,-5-1-26 0 0,6 1-5 0 0,0 0-1 0 0,1 0 1 0 0,-1 1-1 0 0,0 0 1 0 0,0 0-1 0 0,0 0 1 0 0,1 1-1 0 0,-1 0 1 0 0,0 0-1 0 0,1 0 1 0 0,-1 1-1 0 0,-6 3 1 0 0,-7 2-10 0 0,15-2 14 0 0,2-2 0 0 0,-5 5-1 0 0,1 1 0 0 0,-1-1 0 0 0,2 1 0 0 0,-1 0 0 0 0,1 0 0 0 0,1 1 0 0 0,-1-1 0 0 0,2 1 0 0 0,-1 0 0 0 0,1 0 0 0 0,1 1 0 0 0,0-1 0 0 0,0 1 0 0 0,1-1 0 0 0,0 1 0 0 0,1-1 0 0 0,2 16 0 0 0,-2-20 0 0 0,0-1 0 0 0,9 15 0 0 0,-9-19 9 0 0,1 1 0 0 0,0-1 0 0 0,-1 0 0 0 0,1 1 0 0 0,0-1 0 0 0,0 0 0 0 0,0 1 0 0 0,0-1-1 0 0,0 0 1 0 0,0 0 0 0 0,0 0 0 0 0,1 0 0 0 0,-1 0 0 0 0,0 0 0 0 0,1-1 0 0 0,-1 1 0 0 0,0 0 0 0 0,1-1 0 0 0,-1 1 0 0 0,1-1 0 0 0,-1 1-1 0 0,1-1 1 0 0,-1 0 0 0 0,1 1 0 0 0,1-1 0 0 0,3 0 22 0 0,0-1 1 0 0,-1 0-1 0 0,1 0 0 0 0,0 0 0 0 0,0-1 1 0 0,-1 0-1 0 0,1 0 0 0 0,-1 0 0 0 0,0-1 0 0 0,9-5 1 0 0,4-5 73 0 0,26-22 1 0 0,-15 11-8 0 0,-23 20-96 0 0,-1-1 0 0 0,1 1 0 0 0,-1-1 0 0 0,0-1 0 0 0,6-8 0 0 0,0 1-3 0 0,-6 9 3 0 0,-4 7 0 0 0,-2 7-21 0 0,-10 21 0 0 0,0 0-1 0 0,-2-1 0 0 0,-1 0 0 0 0,-2-1 0 0 0,-19 28 0 0 0,-3-4-29 0 0,-69 75 0 0 0,84-103-12 0 0,2 1-1 0 0,-25 40 1 0 0,37-52 30 0 0,1 0 0 0 0,1 1 1 0 0,0 0-1 0 0,1 0 0 0 0,1 1 0 0 0,-7 31 0 0 0,11-43 0 0 0,1 1-1 0 0,-1-1 1 0 0,1 1-1 0 0,0-1 0 0 0,0 1 1 0 0,1-1-1 0 0,-1 1 1 0 0,1-1-1 0 0,0 0 1 0 0,0 1-1 0 0,0-1 1 0 0,1 0-1 0 0,-1 0 0 0 0,6 8 1 0 0,-7-11 37 0 0,0-1 1 0 0,1 1 0 0 0,-1 0-1 0 0,1-1 1 0 0,-1 1 0 0 0,1-1-1 0 0,-1 1 1 0 0,1-1 0 0 0,0 1-1 0 0,-1-1 1 0 0,1 0 0 0 0,0 1-1 0 0,-1-1 1 0 0,1 0-1 0 0,0 1 1 0 0,-1-1 0 0 0,2 0-1 0 0,2 2 30 0 0,1 0 86 0 0,0 1 0 0 0,0-1 1 0 0,0-1-1 0 0,0 1 1 0 0,0-1-1 0 0,0 1 1 0 0,1-2-1 0 0,-1 1 1 0 0,0 0-1 0 0,8-1 1 0 0,8-1 520 0 0,28-5-1 0 0,-30 3-367 0 0,12-2-150 0 0,57-16-1 0 0,-73 16-661 0 0,0-1 1 0 0,0 0-1 0 0,-1-1 0 0 0,1 0 0 0 0,19-15 1 0 0,-17 7-2030 0 0,-2 0-4566 0 0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5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59 108 3223 0 0,'8'-10'6235'0'0,"-6"9"-5718"0"0,5-2 543 0 0,0 0 0 0 0,0 1 0 0 0,0 0 0 0 0,9-2 0 0 0,-14 4 750 0 0,-8 2-1425 0 0,0 1-1 0 0,-1-1 1 0 0,-12 2 0 0 0,14-3-191 0 0,-1 0 0 0 0,1 0 0 0 0,0 1 0 0 0,-1-1 0 0 0,-4 4 1 0 0,8-4-139 0 0,0 1 0 0 0,0 0 0 0 0,0-1 0 0 0,0 1 0 0 0,0 0 0 0 0,0 0 0 0 0,0 0 0 0 0,1 0 0 0 0,-1 1 0 0 0,1-1 0 0 0,0 0 1 0 0,-2 5-1 0 0,-7 26 213 0 0,10-32-265 0 0,-2 7 48 0 0,1 1-1 0 0,0-1 1 0 0,0 0-1 0 0,1 1 1 0 0,0-1-1 0 0,1 1 1 0 0,-1-1-1 0 0,2 0 1 0 0,2 10-1 0 0,-3-12 10 0 0,1 0 0 0 0,0 0 0 0 0,1 0 0 0 0,0 0 0 0 0,0 0 0 0 0,0-1 0 0 0,0 0-1 0 0,1 1 1 0 0,0-2 0 0 0,0 1 0 0 0,1 0 0 0 0,7 7 0 0 0,-2-5 70 0 0,1 0 0 0 0,-1 0 1 0 0,1-1-1 0 0,0-1 0 0 0,0 0 1 0 0,1 0-1 0 0,0-1 0 0 0,0 0 0 0 0,0-1 1 0 0,0-1-1 0 0,0 0 0 0 0,23 1 0 0 0,-20-2-83 0 0,0-1 0 0 0,0-1 0 0 0,0-1-1 0 0,-1 0 1 0 0,1-1 0 0 0,0 0-1 0 0,-1-1 1 0 0,19-8 0 0 0,-24 8-23 0 0,0-1 1 0 0,0 0-1 0 0,0 0 1 0 0,0-1-1 0 0,-1 0 1 0 0,0-1-1 0 0,-1 0 1 0 0,1 0 0 0 0,-1 0-1 0 0,-1-1 1 0 0,1 0-1 0 0,-1 0 1 0 0,5-10-1 0 0,-3 2-121 0 0,0 0 0 0 0,-1 0 0 0 0,-1-1 0 0 0,6-21 0 0 0,-10 29 39 0 0,0 0 1 0 0,-1 1-1 0 0,0-1 0 0 0,0 0 1 0 0,-1 0-1 0 0,0 1 0 0 0,-1-1 0 0 0,0 0 1 0 0,0 0-1 0 0,-5-13 0 0 0,4 18-204 0 0,0 0-1 0 0,0 0 1 0 0,0 0 0 0 0,-1 1-1 0 0,1-1 1 0 0,-1 1 0 0 0,0-1 0 0 0,0 1-1 0 0,-1 0 1 0 0,1 0 0 0 0,0 1-1 0 0,-1-1 1 0 0,0 1 0 0 0,0-1-1 0 0,1 1 1 0 0,-1 0 0 0 0,-1 1-1 0 0,1-1 1 0 0,-7-1 0 0 0,9 2-490 0 0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5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318 130 10591 0 0,'0'0'819'0'0,"3"0"-534"0"0,9 1 5091 0 0,-10-1-4980 0 0,0-2-292 0 0,1 1-1 0 0,-1 0 1 0 0,0-1-1 0 0,1 1 1 0 0,-1-1-1 0 0,0 0 1 0 0,0 1-1 0 0,0-1 1 0 0,0 0-1 0 0,0 0 1 0 0,-1-1-1 0 0,3-3 0 0 0,2-4 23 0 0,-1-1 0 0 0,0 1 1 0 0,3-14-1 0 0,-5 10-116 0 0,-3 13-10 0 0,0 0 0 0 0,0 0 0 0 0,-1 0 0 0 0,1 0 0 0 0,0 1 0 0 0,0-1 0 0 0,0 0 0 0 0,-1 0 0 0 0,1 0 0 0 0,0 1 0 0 0,-1-1 0 0 0,1 0 0 0 0,-1 0 0 0 0,-1-2-23 0 0,0 1 0 0 0,-1 0 0 0 0,1 1 1 0 0,0-1-1 0 0,-1 0 0 0 0,1 1 0 0 0,-1-1 0 0 0,1 1 0 0 0,-1 0 0 0 0,0 0 0 0 0,1 0 0 0 0,-1 0 0 0 0,0 0 1 0 0,0 1-1 0 0,0-1 0 0 0,0 1 0 0 0,-5 0 0 0 0,0 0-56 0 0,0 0 0 0 0,0 0 0 0 0,0 1 0 0 0,0 1 0 0 0,-11 2 0 0 0,-11 5 14 0 0,0 1 1 0 0,-28 15-1 0 0,45-18 144 0 0,0 0 0 0 0,0 1 0 0 0,1 0 0 0 0,0 1-1 0 0,0 0 1 0 0,-14 16 0 0 0,21-19-37 0 0,-1-1 37 0 0,0 1 1 0 0,1 1 0 0 0,-1-1 0 0 0,1 1 0 0 0,1 0 0 0 0,-1 0-1 0 0,1 0 1 0 0,-6 16 0 0 0,10-22-57 0 0,0 0-1 0 0,0 0 0 0 0,0 0 1 0 0,0 0-1 0 0,0 0 1 0 0,0 0-1 0 0,0-1 1 0 0,0 1-1 0 0,0 0 1 0 0,0 0-1 0 0,0 0 0 0 0,1 0 1 0 0,-1 0-1 0 0,0-1 1 0 0,1 1-1 0 0,-1 0 1 0 0,1 1-1 0 0,1 1 56 0 0,0 1-10 0 0,-1 0 0 0 0,1-1 1 0 0,0 1-1 0 0,0-1 0 0 0,0 1 1 0 0,0-1-1 0 0,1 0 0 0 0,-1 0 1 0 0,1 0-1 0 0,0 0 0 0 0,0-1 1 0 0,0 1-1 0 0,4 2 0 0 0,-2-2 11 0 0,0 0-1 0 0,1-1 0 0 0,-1 0 0 0 0,1 0 0 0 0,-1 0 0 0 0,1 0 0 0 0,0-1 1 0 0,6 1-1 0 0,9-1 65 0 0,-1-1 0 0 0,0-1 1 0 0,1 0-1 0 0,20-6 0 0 0,-37 7-132 0 0,9-2 40 0 0,-1-1 0 0 0,0 0 0 0 0,-1 0 0 0 0,1-1 0 0 0,16-8 0 0 0,-18 6 21 0 0,-9 5 6 0 0,-1 0-75 0 0,0 0 0 0 0,0 1-1 0 0,0-1 1 0 0,0 0-1 0 0,-1 0 1 0 0,1 1-1 0 0,0-1 1 0 0,-1 0-1 0 0,1 1 1 0 0,0-1-1 0 0,-1 0 1 0 0,1 1-1 0 0,-1-1 1 0 0,1 0-1 0 0,-1 1 1 0 0,1-1-1 0 0,-1 1 1 0 0,0-1-1 0 0,1 1 1 0 0,-1 0 0 0 0,0-1-1 0 0,1 1 1 0 0,-1-1-1 0 0,0 1 1 0 0,1 0-1 0 0,-1 0 1 0 0,0-1-1 0 0,0 1 1 0 0,1 0-1 0 0,-1 0 1 0 0,0 0-1 0 0,-1 0 1 0 0,-1-1 5 0 0,0 1 0 0 0,-1 0-1 0 0,1 0 1 0 0,-1 0 0 0 0,-6 1 0 0 0,2 2-18 0 0,0-1 1 0 0,0 1-1 0 0,0 0 0 0 0,1 1 0 0 0,-1 0 0 0 0,-10 7 1 0 0,-40 34-73 0 0,51-39 80 0 0,-18 18-9 0 0,24-23 8 0 0,1 0 0 0 0,-1-1 0 0 0,1 1 0 0 0,0-1 0 0 0,-1 1 0 0 0,1 0 0 0 0,-1-1 0 0 0,1 1 0 0 0,0 0 0 0 0,0 0 0 0 0,-1-1 0 0 0,1 1 0 0 0,0 1 0 0 0,0-1 2 0 0,1 0 1 0 0,-1 0-1 0 0,0 0 1 0 0,1 0-1 0 0,-1-1 1 0 0,1 1-1 0 0,0 0 1 0 0,-1 0-1 0 0,1 0 1 0 0,0-1-1 0 0,-1 1 0 0 0,1-1 1 0 0,0 1-1 0 0,0 0 1 0 0,-1-1-1 0 0,1 1 1 0 0,0-1-1 0 0,0 1 1 0 0,0-1-1 0 0,0 0 1 0 0,1 1-1 0 0,23 6 2 0 0,81 7-82 0 0,-65-9-977 0 0,53 12 0 0 0,-72-12-1089 0 0,-2 1-4645 0 0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5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0,'0'0'6162'0'0,"1"3"-5270"0"0,2 16 0 0 0,1-1 1 0 0,7 19 0 0 0,5 22 119 0 0,17 189 1302 0 0,-18-113-1861 0 0,-8-49-240 0 0,-6 167 0 0 0,-2-237-49 0 0,5 33-1 0 0,-5-51-888 0 0,-1 0-1 0 0,1 0 1 0 0,0 1 0 0 0,-1-1 0 0 0,1 0-1 0 0,-1 1 1 0 0,-3-3 0 0 0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9:2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30 311 3223 0 0,'-1'-2'240'0'0,"-3"-3"691"0"0,-9-13 4659 0 0,5 0-4720 0 0,7 15-866 0 0,1 0-1 0 0,-1 1 1 0 0,0-1-1 0 0,1 0 1 0 0,-1 1-1 0 0,1-1 1 0 0,0 0 0 0 0,0 0-1 0 0,0 0 1 0 0,1 1-1 0 0,-1-1 1 0 0,0 0 0 0 0,1 0-1 0 0,0 1 1 0 0,0-1-1 0 0,1-3 1 0 0,2-6 0 0 0,-1 1-10 0 0,13-29-159 0 0,-12 31 132 0 0,-3 7 1559 0 0,1 2-1288 0 0,43 0 1209 0 0,-19 1-1225 0 0,0-1-1 0 0,1-1 1 0 0,47-8-1 0 0,-19 2-50 0 0,-9 1-84 0 0,1-1 0 0 0,52-16-1 0 0,-48 9 335 0 0,1 3-1 0 0,69-6 1 0 0,111-13-279 0 0,-109 20-98 0 0,-49 6-24 0 0,61-2 44 0 0,-115 7-64 0 0,0 1 0 0 0,27 7 0 0 0,-1-1 0 0 0,4 0 23 0 0,87 8 82 0 0,-57-15-58 0 0,-10 0 106 0 0,129 18-1 0 0,-178-16-103 0 0,0-1-1 0 0,0-1 0 0 0,0-1 0 0 0,26-2 1 0 0,84-17 423 0 0,17-2-134 0 0,-104 19-272 0 0,0 2-1 0 0,69 9 0 0 0,84 20-65 0 0,-174-27 17 0 0,0-1 0 0 0,-1-1 0 0 0,1-1-1 0 0,-1-1 1 0 0,1-1 0 0 0,37-10 0 0 0,-46 9-7 0 0,21-8 400 0 0,-34 12 891 0 0,2 0-1461 0 0,6 1 87 0 0,-6-1-5 0 0,-1 1-615 0 0,26 6-4976 0 0,-10-4-209 0 0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09:2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7 225 1839 0 0,'0'0'9102'0'0,"-2"-1"-8733"0"0,-3-2 679 0 0,9 3-687 0 0,17 5-544 0 0,-4-2 364 0 0,17 3 604 0 0,68 2 0 0 0,40-10 606 0 0,-96 0-1175 0 0,386-30 2147 0 0,-55 2-262 0 0,40 43-1120 0 0,-55 2-923 0 0,-316-17-52 0 0,0-2 1 0 0,56-13 0 0 0,88-30 73 0 0,5-1 213 0 0,-71 22-49 0 0,205-32 626 0 0,-304 56-809 0 0,33 2 0 0 0,-48 1-65 0 0,1 0-1 0 0,0 0 1 0 0,0 1-1 0 0,0 1 1 0 0,14 5-1 0 0,-22-6-108 0 0,1-1-1 0 0,-1 1 1 0 0,0 0 0 0 0,0 0-1 0 0,0 0 1 0 0,-1 0 0 0 0,1 1-1 0 0,0-1 1 0 0,-1 1 0 0 0,0-1-1 0 0,1 1 1 0 0,1 4 0 0 0,7 10-662 0 0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0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 9671 0 0,'0'0'748'0'0,"-1"0"-248"0"0,-5 2 75 0 0,1-1 0 0 0,0 1 0 0 0,0 0 0 0 0,0 1 0 0 0,0-1 0 0 0,0 1 0 0 0,1 0 0 0 0,-1 1 0 0 0,1-1-1 0 0,0 1 1 0 0,-7 6 0 0 0,-5 8-289 0 0,-18 24 0 0 0,18-17-144 0 0,0 0 0 0 0,-13 31-1 0 0,2-4 2 0 0,-204 396 146 0 0,204-393-346 0 0,5-8-193 0 0,-52 79 0 0 0,73-124-10 0 0,6-14-1141 0 0,-2 7 1219 0 0,29-52-4915 0 0,-9 20 26 0 0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0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168 352 7111 0 0,'-100'61'1112'0'0,"78"-43"7264"0"0,22-18-8323 0 0,-1 1-1 0 0,1-1 1 0 0,0 0-1 0 0,-1 1 1 0 0,1-1-1 0 0,-1 0 1 0 0,1 1-1 0 0,-1-1 1 0 0,1 0-1 0 0,-1 1 1 0 0,1-1-1 0 0,-1 0 1 0 0,1 0-1 0 0,-1 0 1 0 0,0 0-1 0 0,1 1 1 0 0,-1-1 0 0 0,1 0-1 0 0,-1 0 1 0 0,1 0-1 0 0,-1 0 1 0 0,0 0-1 0 0,1 0 1 0 0,-1 0-1 0 0,0-1 1 0 0,-19-2 525 0 0,20 2-556 0 0,-1 0 1 0 0,0 1-1 0 0,0-1 0 0 0,0 0 0 0 0,0 1 1 0 0,1-1-1 0 0,-1 0 0 0 0,0 0 0 0 0,1 1 1 0 0,-1-1-1 0 0,1 0 0 0 0,-1 0 0 0 0,1 0 0 0 0,-1 0 1 0 0,1 0-1 0 0,0 0 0 0 0,-1 0 0 0 0,1 0 1 0 0,0-1-1 0 0,-1-1 2 0 0,1 1 0 0 0,0 0 0 0 0,1-1 1 0 0,-1 1-1 0 0,0-1 0 0 0,0 1 0 0 0,1 0 0 0 0,1-3 0 0 0,1-5 12 0 0,2 0-1 0 0,-1 0 0 0 0,7-8 0 0 0,-8 13-12 0 0,6-10-10 0 0,0 1 1 0 0,1 0-1 0 0,0 1 1 0 0,1 0-1 0 0,1 1 1 0 0,23-20-1 0 0,-12 14-13 0 0,170-125 0 0 0,-177 134 80 0 0,0 0 0 0 0,0 2 0 0 0,1 0 0 0 0,0 1 1 0 0,0 0-1 0 0,1 1 0 0 0,29-3 0 0 0,-20 5 216 0 0,0 1 1 0 0,0 2-1 0 0,0 1 0 0 0,39 6 1 0 0,-45-5-204 0 0,-14-1-60 0 0,1 0 0 0 0,0 0 0 0 0,0 1-1 0 0,-1 0 1 0 0,1 1 0 0 0,-1-1-1 0 0,1 1 1 0 0,7 5 0 0 0,-1 0 35 0 0,-4 2-55 0 0,-4 5-2 0 0,-6-11-3 0 0,0 1-1 0 0,0-1 1 0 0,0 1 0 0 0,0-1-1 0 0,-1 1 1 0 0,1-1 0 0 0,-1 0-1 0 0,0 1 1 0 0,-1-1 0 0 0,1 0-1 0 0,-5 8 1 0 0,-2 4 51 0 0,-18 25-1 0 0,11-20-22 0 0,-7 10 23 0 0,-3 0-1 0 0,0-2 0 0 0,-2 0 1 0 0,-55 44-1 0 0,47-48-38 0 0,-1-1 0 0 0,-62 31 0 0 0,68-41-50 0 0,-1 0-1 0 0,0-3 1 0 0,-1 0 0 0 0,-53 10-1 0 0,57-18-393 0 0,29-15-1072 0 0,4-1-30 0 0,4-1-68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1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153 361 3679 0 0,'-2'1'13480'0'0,"-1"0"-13283"0"0,-1-1 1 0 0,1 1-1 0 0,-1 0 0 0 0,0-1 0 0 0,1 0 0 0 0,-1 0 0 0 0,1 0 0 0 0,-1 0 1 0 0,0 0-1 0 0,1-1 0 0 0,-1 0 0 0 0,1 0 0 0 0,-5-1 0 0 0,-2-2-21 0 0,1 0 0 0 0,-1-1 1 0 0,-11-9-1 0 0,17 12-170 0 0,0-2 0 0 0,1 1 1 0 0,-1 0-1 0 0,1-1 0 0 0,0 1 0 0 0,0-1 1 0 0,0 0-1 0 0,0 0 0 0 0,1 0 0 0 0,-2-5 1 0 0,2 5-51 0 0,0-1 1 0 0,0 0-1 0 0,1 1 1 0 0,0-1-1 0 0,0 0 1 0 0,0 0-1 0 0,1 0 1 0 0,0 0-1 0 0,0 0 1 0 0,0 0-1 0 0,1-8 1 0 0,1 5-57 0 0,0 0-1 0 0,1 0 1 0 0,-1 0-1 0 0,1 1 1 0 0,1-1 0 0 0,6-11-1 0 0,-1 6-84 0 0,0 0 1 0 0,1 0-1 0 0,1 1 0 0 0,0 0 1 0 0,1 1-1 0 0,22-17 0 0 0,-23 21 228 0 0,0 0-1 0 0,0 1 1 0 0,0 0 0 0 0,1 1-1 0 0,0 0 1 0 0,0 1-1 0 0,0 0 1 0 0,1 1 0 0 0,-1 1-1 0 0,21-2 1 0 0,-14 3 138 0 0,-1 0 0 0 0,1 2 0 0 0,-1 1 0 0 0,1 0 0 0 0,-1 1 0 0 0,31 10 0 0 0,-48-13-165 0 0,0 0 0 0 0,0 0 0 0 0,0 1 0 0 0,0-1 0 0 0,0 0 0 0 0,0 1 0 0 0,0-1 0 0 0,0 1 0 0 0,0 0 0 0 0,0-1 0 0 0,0 1 0 0 0,0 0 0 0 0,0-1 0 0 0,0 1 0 0 0,-1 0 0 0 0,1 0 0 0 0,0 0 0 0 0,-1 0 0 0 0,1 0 0 0 0,0 0 0 0 0,-1 0 0 0 0,1 0 0 0 0,-1 0 0 0 0,1 1 0 0 0,-1 0-1 0 0,0 0 0 0 0,0-1 0 0 0,0 1 1 0 0,-1 0-1 0 0,1-1 0 0 0,0 1 0 0 0,-1 0 1 0 0,1-1-1 0 0,-1 1 0 0 0,1-1 0 0 0,-1 1 1 0 0,0 0-1 0 0,0-1 0 0 0,-1 2 0 0 0,-4 6 23 0 0,-1-1-1 0 0,0-1 1 0 0,0 1 0 0 0,-10 7-1 0 0,-127 93-57 0 0,8-6-890 0 0,112-81 570 0 0,16-13 87 0 0,-1 0 1 0 0,0-1 0 0 0,0 0 0 0 0,-1 0-1 0 0,-15 8 1 0 0,23-15-154 0 0,4-12-8212 0 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0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42 6447 0 0,'0'0'499'0'0,"-1"-2"-136"0"0,-2-13 3941 0 0,9 1 5634 0 0,-4 13-9762 0 0,6-2-13 0 0,-6 2-58 0 0,0 0-29 0 0,0 0-56 0 0,-2 1-14 0 0,1-1-1 0 0,-1 1 1 0 0,0 0-1 0 0,1-1 1 0 0,-1 1 0 0 0,1 0-1 0 0,0-1 1 0 0,-1 1-1 0 0,1 0 1 0 0,-1 0 0 0 0,1 0-1 0 0,-1 0 1 0 0,1 0 0 0 0,-1-1-1 0 0,1 1 1 0 0,0 0-1 0 0,-1 0 1 0 0,1 0 0 0 0,0 1-1 0 0,12 1 7 0 0,2 5-12 0 0,-8-1 29 0 0,-1 0-1 0 0,1 0 1 0 0,-1 0 0 0 0,-1 1-1 0 0,1-1 1 0 0,-1 2 0 0 0,0-1-1 0 0,4 9 1 0 0,18 25 236 0 0,2-2-71 0 0,-2 2 1 0 0,-1 0 0 0 0,-3 2-1 0 0,35 87 1 0 0,-31-56-120 0 0,-27-72-22 0 0,4 2 28 0 0,-4-4-91 0 0,0 0 0 0 0,0 0 0 0 0,0 0 0 0 0,1 1 1 0 0,-1-1-1 0 0,0 0 0 0 0,0 0 0 0 0,0 1 0 0 0,0-1 0 0 0,0 0 0 0 0,0 0 0 0 0,1 0 0 0 0,-1 0 0 0 0,0 1 0 0 0,0-1 0 0 0,0 0 0 0 0,1 0 1 0 0,-1 0-1 0 0,0 0 0 0 0,0 0 0 0 0,0 1 0 0 0,1-1 0 0 0,-1 0 0 0 0,0 0 0 0 0,0 0 0 0 0,1 0 0 0 0,-1 0 0 0 0,0 0 0 0 0,0 0 1 0 0,1 0-1 0 0,-1 0 0 0 0,0 0 0 0 0,0 0 0 0 0,1 0 0 0 0,-1 0 0 0 0,0 0 0 0 0,0 0 0 0 0,2-1-280 0 0,0 0-1 0 0,0 0 1 0 0,0 0-1 0 0,0 0 1 0 0,0 0 0 0 0,0 0-1 0 0,0-1 1 0 0,-1 1-1 0 0,1-1 1 0 0,-1 1 0 0 0,1-1-1 0 0,-1 1 1 0 0,0-1-1 0 0,1 0 1 0 0,0-2 0 0 0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0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4 6911 0 0,'0'0'528'0'0,"-2"-1"-130"0"0,-4 0 763 0 0,0 0 0 0 0,0 1 1 0 0,1-1-1 0 0,-1 1 0 0 0,-10 2 1 0 0,14-2-446 0 0,1 1-634 0 0,-1 0 1 0 0,1 0 0 0 0,-1 0 0 0 0,1 0 0 0 0,-1 0 0 0 0,1 1 0 0 0,0-1 0 0 0,0 1 0 0 0,-1-1-1 0 0,1 1 1 0 0,-1 2 0 0 0,-1 0 72 0 0,-20 24 509 0 0,-2-1 0 0 0,-43 38 0 0 0,19-20-267 0 0,-93 82-35 0 0,82-75-300 0 0,55-47-48 0 0,-15 9 19 0 0,18-13-326 0 0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0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67 7367 0 0,'56'-46'800'0'0,"-41"32"-234"0"0,-11 13-146 0 0,2-1 3306 0 0,-5 2-3435 0 0,-1-1 0 0 0,1 1-1 0 0,0-1 1 0 0,-1 1 0 0 0,1 0-1 0 0,0 0 1 0 0,-1-1 0 0 0,1 1-1 0 0,0 0 1 0 0,-1 0 0 0 0,1 0-1 0 0,0 0 1 0 0,0 0 0 0 0,1 0-1 0 0,-7 8-113 0 0,0 0 1 0 0,-1-1-1 0 0,0 1 0 0 0,0-1 0 0 0,-1 0 0 0 0,0-1 1 0 0,-12 10-1 0 0,-3 3 61 0 0,-54 50 308 0 0,28-29-203 0 0,-58 68 0 0 0,64-55-254 0 0,37-46-45 0 0,1 1 0 0 0,0-1 0 0 0,0 0 0 0 0,1 1 0 0 0,-5 14 1 0 0,7-17 5 0 0,1-1 1 0 0,0 0 0 0 0,0 1 0 0 0,0-1 0 0 0,0 0 0 0 0,1 0 0 0 0,0 1 0 0 0,0-1 0 0 0,0 0 0 0 0,0 0 0 0 0,0 0 0 0 0,4 7 0 0 0,0 1 109 0 0,21 51-1981 0 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0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12 11975 0 0,'-3'-2'86'0'0,"-1"1"0"0"0,1-1 0 0 0,0 1 0 0 0,-1 0 0 0 0,1 0-1 0 0,-1 0 1 0 0,1 0 0 0 0,-1 0 0 0 0,1 1 0 0 0,-1 0 0 0 0,1 0-1 0 0,-1 0 1 0 0,0 0 0 0 0,1 0 0 0 0,-1 1 0 0 0,1-1 0 0 0,-1 1-1 0 0,1 0 1 0 0,-1 0 0 0 0,-3 2 0 0 0,-6 2 1013 0 0,1 1-1 0 0,0 0 1 0 0,0 1 0 0 0,-12 9-1 0 0,16-10-1024 0 0,0 0 0 0 0,1 0 0 0 0,-1 1 1 0 0,1 0-1 0 0,1 1 0 0 0,-1 0 0 0 0,1 0 0 0 0,0 0 0 0 0,1 0 0 0 0,-6 14 0 0 0,8-15-75 0 0,0 0 0 0 0,1 0 1 0 0,0 0-1 0 0,1 1 0 0 0,0-1 0 0 0,0 0 0 0 0,0 1 0 0 0,1-1 0 0 0,0 1 0 0 0,0-1 1 0 0,1 1-1 0 0,0-1 0 0 0,1 1 0 0 0,-1-1 0 0 0,1 0 0 0 0,6 14 0 0 0,-1-5 1 0 0,4-1 0 0 0,2-2 0 0 0,-10-12 17 0 0,1 1 0 0 0,-1-1 0 0 0,1 0 0 0 0,-1 1 0 0 0,1-2 0 0 0,-1 1 0 0 0,1 0 0 0 0,0-1 0 0 0,-1 1 0 0 0,1-1 0 0 0,0 0 0 0 0,0 0 0 0 0,-1-1 0 0 0,1 1 0 0 0,0-1 0 0 0,-1 0 0 0 0,1 0 0 0 0,0 0 0 0 0,-1 0 0 0 0,5-3 0 0 0,1 0 79 0 0,0 0 0 0 0,0-1 0 0 0,-1 0 0 0 0,1-1 0 0 0,-2 1 0 0 0,13-12 1 0 0,-16 13-70 0 0,-1-1 1 0 0,1 1 0 0 0,-1 0-1 0 0,0-1 1 0 0,-1 0-1 0 0,1 0 1 0 0,-1 0 0 0 0,0 0-1 0 0,0 0 1 0 0,0 0 0 0 0,-1 0-1 0 0,0-1 1 0 0,0 1 0 0 0,0-1-1 0 0,-1 1 1 0 0,0-7 0 0 0,0-1-69 0 0,-2 0 0 0 0,1 0 0 0 0,-2 0 0 0 0,1 0 1 0 0,-9-22-1 0 0,10 33-12 0 0,0 0 1 0 0,0 0 0 0 0,0 1-1 0 0,0-1 1 0 0,0 0-1 0 0,0 0 1 0 0,-1 0 0 0 0,1 1-1 0 0,0-1 1 0 0,-1 1-1 0 0,0-1 1 0 0,1 1-1 0 0,-1 0 1 0 0,0-1 0 0 0,-2 0-1 0 0,2 1-232 0 0,1 1-1 0 0,0-1 1 0 0,-1 1-1 0 0,1-1 0 0 0,-1 1 1 0 0,1 0-1 0 0,-1 0 1 0 0,1 0-1 0 0,0 0 1 0 0,-1 0-1 0 0,1 0 1 0 0,-1 0-1 0 0,1 0 0 0 0,-1 0 1 0 0,1 1-1 0 0,0-1 1 0 0,-3 1-1 0 0,-3 2-5430 0 0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0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10 4143 0 0,'-12'-3'168'0'0,"-1"0"0"0"0,-17-1 0 0 0,2 6 2199 0 0,26-1-1733 0 0,0-1-1 0 0,1 1 1 0 0,-1 0 0 0 0,0-1 0 0 0,0 1 0 0 0,1 0 0 0 0,-1 0-1 0 0,0 0 1 0 0,1 0 0 0 0,-3 3 0 0 0,3-3-309 0 0,0-1 0 0 0,1 1 0 0 0,-1 0 0 0 0,1 0 0 0 0,-1 0 0 0 0,1-1 0 0 0,0 1-1 0 0,-1 0 1 0 0,1 0 0 0 0,0 0 0 0 0,0 0 0 0 0,-1 2 0 0 0,2 18-302 0 0,-1-17 310 0 0,1 3-294 0 0,1 1 1 0 0,0-1-1 0 0,0 1 1 0 0,1-1-1 0 0,0 0 1 0 0,0 0-1 0 0,0 0 0 0 0,1 0 1 0 0,0 0-1 0 0,1-1 1 0 0,-1 0-1 0 0,9 8 1 0 0,0 0-32 0 0,1 0 1 0 0,0-1 0 0 0,30 20 0 0 0,3-5 474 0 0,68 32-1 0 0,-99-53-245 0 0,0 1-1 0 0,0 1 1 0 0,-1 0 0 0 0,17 14-1 0 0,-28-20-199 0 0,-1 0 0 0 0,1 0-1 0 0,-1 1 1 0 0,0-1 0 0 0,0 1 0 0 0,-1-1 0 0 0,1 1-1 0 0,-1 0 1 0 0,0 0 0 0 0,1 0 0 0 0,-2 0-1 0 0,1 1 1 0 0,0-1 0 0 0,-1 0 0 0 0,0 1 0 0 0,0-1-1 0 0,0 1 1 0 0,-1-1 0 0 0,0 1 0 0 0,0 0-1 0 0,0 8 1 0 0,-3-3-26 0 0,1 1 0 0 0,-1-1-1 0 0,0 0 1 0 0,-1-1 0 0 0,-1 1-1 0 0,1-1 1 0 0,-1 1 0 0 0,-1-1 0 0 0,0-1-1 0 0,-11 14 1 0 0,-8 5-6 0 0,-47 41 0 0 0,-1-8-156 0 0,-110 68 0 0 0,67-56-2352 0 0,105-65 1356 0 0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0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40 3223 0 0,'1'-3'240'0'0,"1"-6"-930"0"0,1-11 10546 0 0,-4 12-6368 0 0,0 11-2771 0 0,-33 67 1297 0 0,-36 105 1 0 0,60-148-1824 0 0,-17 43 134 0 0,-55 102-1 0 0,40-88-254 0 0,-6 9-60 0 0,33-69-246 0 0,9-18-2390 0 0,3-8 887 0 0,-7-5-76 0 0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0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2 519 11255 0 0,'0'0'2858'0'0,"-1"-3"-2264"0"0,1 0-464 0 0,0 0 0 0 0,-1-1 0 0 0,1 1 1 0 0,0-1-1 0 0,1 1 0 0 0,-1 0 0 0 0,1-1 0 0 0,-1 1 0 0 0,1-1 0 0 0,0 1 0 0 0,0 0 0 0 0,1 0 0 0 0,-1 0 0 0 0,1 0 0 0 0,-1 0 0 0 0,5-5 0 0 0,4-6 197 0 0,1 0-1 0 0,14-13 0 0 0,-11 12-122 0 0,77-95 550 0 0,19-20-416 0 0,-90 110-166 0 0,0 1 0 0 0,1 1 1 0 0,0 0-1 0 0,26-15 0 0 0,-37 28-66 0 0,-1-1 0 0 0,1 1 0 0 0,0 1 0 0 0,0 0 0 0 0,1 0 0 0 0,17-4 0 0 0,-25 8-74 0 0,-1-1-1 0 0,1 1 1 0 0,-1 0 0 0 0,1 0-1 0 0,-1 0 1 0 0,1 0-1 0 0,0 0 1 0 0,-1 0 0 0 0,1 1-1 0 0,-1-1 1 0 0,1 1 0 0 0,-1 0-1 0 0,0-1 1 0 0,1 1-1 0 0,-1 0 1 0 0,0 1 0 0 0,1-1-1 0 0,-1 0 1 0 0,0 1 0 0 0,0-1-1 0 0,0 1 1 0 0,0 0 0 0 0,0-1-1 0 0,-1 1 1 0 0,1 0-1 0 0,-1 0 1 0 0,1 0 0 0 0,-1 0-1 0 0,1 1 1 0 0,-1-1 0 0 0,0 0-1 0 0,0 1 1 0 0,0-1 0 0 0,1 4-1 0 0,0 3 26 0 0,0 0 0 0 0,-1 0 0 0 0,0 0 0 0 0,0 0 0 0 0,-1 0 0 0 0,-1 14 0 0 0,-11 55 59 0 0,11-73-103 0 0,-9 40 57 0 0,-2 0 0 0 0,-1-1 0 0 0,-3-1 0 0 0,-25 50-1 0 0,35-80-32 0 0,-1 0-1 0 0,-1-1 0 0 0,-13 17 0 0 0,16-24-10 0 0,1 0 0 0 0,-1 0-1 0 0,0-1 1 0 0,0 1 0 0 0,-1-1 0 0 0,1 0 0 0 0,-1-1 0 0 0,0 1-1 0 0,-9 3 1 0 0,-22 6 71 0 0,-59 14-1 0 0,75-23-917 0 0,-1 0 0 0 0,-1-2-1 0 0,1 0 1 0 0,-27-2 0 0 0,36-2-946 0 0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0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10247 0 0,'0'0'3274'0'0,"2"2"-2462"0"0,5 10 49 0 0,-1 0 0 0 0,0 0 0 0 0,-1 0-1 0 0,5 15 1 0 0,13 56 1665 0 0,-8-24-1811 0 0,-13-53-614 0 0,3 5-28 0 0,-4-10-117 0 0,0 1 0 0 0,0 0 0 0 0,0-1-1 0 0,0 0 1 0 0,0 1 0 0 0,1-1-1 0 0,-1 0 1 0 0,0 1 0 0 0,1-1-1 0 0,-1 0 1 0 0,0 0 0 0 0,1 0 0 0 0,0 0-1 0 0,-1 0 1 0 0,3 0 0 0 0,12 4-5542 0 0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0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61 6447 0 0,'0'0'499'0'0,"0"-3"-328"0"0,-1-11-1179 0 0,0-30 15226 0 0,-6 56-13791 0 0,-269 457 306 0 0,167-273-576 0 0,19 8-384 0 0,70-137-1088 0 0,20-65 1031 0 0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1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7831 0 0,'0'0'1876'0'0,"-2"2"-713"0"0,-76 38 2978 0 0,55-30-3495 0 0,1 1 0 0 0,0 1 0 0 0,-22 16 0 0 0,22-11-408 0 0,1 1-1 0 0,0 0 1 0 0,1 2-1 0 0,1 0 1 0 0,1 1-1 0 0,1 1 1 0 0,0 1-1 0 0,-15 29 1 0 0,21-31-114 0 0,1 1 1 0 0,-14 41-1 0 0,22-57-94 0 0,0 0 1 0 0,1 1-1 0 0,0 0 0 0 0,0-1 0 0 0,1 1 1 0 0,0-1-1 0 0,0 1 0 0 0,0 0 0 0 0,1-1 1 0 0,0 1-1 0 0,0-1 0 0 0,1 1 0 0 0,0-1 0 0 0,0 0 1 0 0,3 7-1 0 0,-2-6-271 0 0,1-1 0 0 0,0 0 0 0 0,0 1 0 0 0,1-1 0 0 0,-1-1 0 0 0,1 1 0 0 0,7 5 0 0 0,-10-9-510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2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1 12895 0 0,'0'0'1483'0'0,"0"2"-704"0"0,-1 4-362 0 0,-1-1 0 0 0,0 1 0 0 0,0 0 0 0 0,0-1 1 0 0,0 1-1 0 0,-1-1 0 0 0,-4 7 0 0 0,-30 39 11 0 0,13-19-120 0 0,-13 25-169 0 0,4 1 1 0 0,1 2-1 0 0,-30 84 0 0 0,-5 11 95 0 0,59-137-194 0 0,-1 0-31 0 0,-1-1 1 0 0,0 0 0 0 0,-1 0 0 0 0,-1-1 0 0 0,-23 25 0 0 0,15-21-81 0 0,-2 0 0 0 0,-1-2 0 0 0,-30 20 1 0 0,45-33-23 0 0,-34 24-1190 0 0,-1-3 0 0 0,-63 29 0 0 0,104-54 988 0 0,-1 0-1 0 0,0 0 0 0 0,0 0 0 0 0,0 0 1 0 0,0-1-1 0 0,0 1 0 0 0,0-1 1 0 0,-4 1-1 0 0,-1-4-1747 0 0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1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15 1839 0 0,'0'-12'11167'0'0,"-1"12"-10877"0"0,0-1-68 0 0,-1 1 0 0 0,1 0 0 0 0,0-1 0 0 0,0 1 0 0 0,-1 0-1 0 0,1 0 1 0 0,0 0 0 0 0,-1 0 0 0 0,1 0 0 0 0,-2 0 0 0 0,-2 1-219 0 0,0 0 0 0 0,1 0-1 0 0,-1 0 1 0 0,0 1 0 0 0,-6 3 0 0 0,1 0 188 0 0,1 1 0 0 0,0 0 0 0 0,1 1 0 0 0,0 0 0 0 0,0 0-1 0 0,-12 15 1 0 0,9-7 80 0 0,1 0 0 0 0,0 0 0 0 0,-8 19 0 0 0,-7 15-78 0 0,21-34-193 0 0,4-13 20 0 0,-1 0-1 0 0,1 0 1 0 0,0 0 0 0 0,0 1-1 0 0,0-1 1 0 0,1 0-1 0 0,-1 0 1 0 0,0 0-1 0 0,1 0 1 0 0,0 0 0 0 0,-1 0-1 0 0,1 0 1 0 0,0 0-1 0 0,0 0 1 0 0,0 0-1 0 0,0 0 1 0 0,0-1 0 0 0,0 1-1 0 0,1 0 1 0 0,-1-1-1 0 0,1 1 1 0 0,-1-1-1 0 0,1 1 1 0 0,-1-1 0 0 0,1 0-1 0 0,0 0 1 0 0,0 1-1 0 0,0-1 1 0 0,-1 0-1 0 0,1-1 1 0 0,0 1 0 0 0,4 1-1 0 0,-1-1 48 0 0,0 0-1 0 0,0 0 0 0 0,1 0 0 0 0,-1-1 1 0 0,0 0-1 0 0,0 0 0 0 0,1 0 1 0 0,-1-1-1 0 0,0 1 0 0 0,0-1 1 0 0,0 0-1 0 0,6-3 0 0 0,-4 1-10 0 0,0 0 0 0 0,0 0-1 0 0,-1-1 1 0 0,1 0 0 0 0,-1 0-1 0 0,0 0 1 0 0,0-1 0 0 0,0 0-1 0 0,-1 0 1 0 0,1-1 0 0 0,-2 0-1 0 0,1 0 1 0 0,0 0 0 0 0,3-7-1 0 0,-5 8-55 0 0,-1 0-1 0 0,1-1 0 0 0,-1 1 0 0 0,0-1 0 0 0,-1 1 1 0 0,1-1-1 0 0,-1 0 0 0 0,0 0 0 0 0,-1 1 0 0 0,1-1 1 0 0,-1 0-1 0 0,-1 0 0 0 0,1 0 0 0 0,-1 0 0 0 0,0 1 1 0 0,0-1-1 0 0,0 0 0 0 0,-4-8 0 0 0,4 12-112 0 0,-8-17-302 0 0,0 8-2954 0 0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1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14567 0 0,'-2'1'664'0'0,"-2"0"-603"0"0,1 0 1 0 0,-1 1-1 0 0,1 0 0 0 0,-1 0 0 0 0,1-1 0 0 0,0 2 0 0 0,0-1 1 0 0,0 0-1 0 0,0 1 0 0 0,0-1 0 0 0,0 1 0 0 0,1 0 0 0 0,0 0 0 0 0,-1 0 1 0 0,-1 4-1 0 0,1-2 24 0 0,1 1 0 0 0,-1-1 1 0 0,1 1-1 0 0,1 0 0 0 0,-1 0 0 0 0,1 0 1 0 0,0 0-1 0 0,-1 11 0 0 0,3-2 12 0 0,-1-1 0 0 0,2 1 1 0 0,0-1-1 0 0,0 0 0 0 0,2 1 0 0 0,0-1 0 0 0,7 18 0 0 0,4 4 179 0 0,2-2 0 0 0,1 0 0 0 0,2-1 1 0 0,1 0-1 0 0,2-2 0 0 0,44 48 0 0 0,-47-58 119 0 0,1-1 166 0 0,-1 2 1 0 0,24 33-1 0 0,-42-52-536 0 0,0 0 1 0 0,0 1-1 0 0,-1-1 1 0 0,1 0-1 0 0,-1 0 1 0 0,0 1-1 0 0,0-1 0 0 0,0 1 1 0 0,0-1-1 0 0,0 1 1 0 0,-1-1-1 0 0,1 1 1 0 0,-1-1-1 0 0,0 1 1 0 0,-1 0-1 0 0,1-1 1 0 0,0 1-1 0 0,-3 6 0 0 0,1-4 14 0 0,-1 1 0 0 0,0-1 0 0 0,0 0 0 0 0,-1 1 0 0 0,0-2 0 0 0,0 1-1 0 0,-1 0 1 0 0,-7 7 0 0 0,-18 18-509 0 0,-1-2 0 0 0,-2 0 1 0 0,-1-3-1 0 0,-49 31 0 0 0,74-52-755 0 0,1-3-57 0 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11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72 919 0 0,'2'0'11732'0'0,"29"-7"-6423"0"0,20 0-3932 0 0,-3 1-761 0 0,57-14 598 0 0,30-5-498 0 0,-107 21-3661 0 0,33 1 0 0 0,-44 3-3921 0 0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1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10591 0 0,'0'0'1360'0'0,"2"0"-1"0"0,10 3 4 0 0,0-1 0 0 0,0-1-1 0 0,16 1 1 0 0,-7-3-553 0 0,26-3 1 0 0,-2-4-315 0 0,43-13 1 0 0,-9-3 366 0 0,25-7-1870 0 0,-89 27-545 0 0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3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4 4143 0 0,'0'0'8386'0'0,"2"0"-7884"0"0,8-3 4 0 0,-8 3 4 0 0,0 0 2 0 0,0-1-441 0 0,-1 1-1 0 0,1 0 1 0 0,-1 0 0 0 0,1 0-1 0 0,-1 0 1 0 0,1 0 0 0 0,-1 1-1 0 0,0-1 1 0 0,1 0-1 0 0,-1 1 1 0 0,1-1 0 0 0,-1 1-1 0 0,0-1 1 0 0,1 1-1 0 0,-1 0 1 0 0,0-1 0 0 0,0 1-1 0 0,0 0 1 0 0,1 0-1 0 0,-1 0 1 0 0,0 0 0 0 0,0 0-1 0 0,0 0 1 0 0,0 0 0 0 0,-1 0-1 0 0,1 1 1 0 0,0-1-1 0 0,0 0 1 0 0,-1 1 0 0 0,1-1-1 0 0,-1 0 1 0 0,1 1-1 0 0,-1-1 1 0 0,1 0 0 0 0,-1 1-1 0 0,0-1 1 0 0,0 1-1 0 0,0-1 1 0 0,0 1 0 0 0,0-1-1 0 0,0 1 1 0 0,0-1-1 0 0,0 0 1 0 0,-1 1 0 0 0,1-1-1 0 0,0 1 1 0 0,-1 1 0 0 0,-8 23 51 0 0,0 0 0 0 0,-1-1 0 0 0,-2 0 1 0 0,-17 29-1 0 0,2-3-85 0 0,-258 425 101 0 0,261-443-159 0 0,14-20 13 0 0,1 0 0 0 0,0 1 0 0 0,-7 15 0 0 0,29-39-80 0 0,33-37-2765 0 0,-26 25-1511 0 0,-5 6-558 0 0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3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24 519 6911 0 0,'0'0'528'0'0,"-2"2"-341"0"0,-12 10-88 0 0,7-10 4735 0 0,10-15-3726 0 0,3-4-663 0 0,1-1 0 0 0,0 1-1 0 0,1 1 1 0 0,17-26 0 0 0,48-58 81 0 0,12-1-53 0 0,-67 82-308 0 0,0 1 1 0 0,1 1-1 0 0,24-16 0 0 0,-42 33-158 0 0,35-26 290 0 0,1 3 0 0 0,41-19 0 0 0,-66 36-255 0 0,1 1 0 0 0,0 0 0 0 0,0 1 0 0 0,1 0 0 0 0,-1 1 0 0 0,1 1 0 0 0,-1 0 0 0 0,1 1 0 0 0,0 1 0 0 0,22 1 0 0 0,-9 3-9 0 0,0 1 0 0 0,0 1 0 0 0,-1 1 0 0 0,50 21 1 0 0,-49-12 48 0 0,-25-14 260 0 0,-1 0-124 0 0,0 0-180 0 0,-1 0 1 0 0,0-1-1 0 0,1 1 0 0 0,-1 0 0 0 0,0 0 1 0 0,0-1-1 0 0,0 1 0 0 0,-1 0 0 0 0,1 0 1 0 0,0-1-1 0 0,-1 1 0 0 0,1 0 0 0 0,-1 0 1 0 0,1-1-1 0 0,-1 1 0 0 0,0-1 0 0 0,0 1 1 0 0,0-1-1 0 0,0 1 0 0 0,0-1 0 0 0,0 1 1 0 0,0-1-1 0 0,-1 2 0 0 0,-6 5 20 0 0,-1-1 0 0 0,-14 12 1 0 0,9-8 32 0 0,-131 125 36 0 0,67-61-94 0 0,-71 72-474 0 0,99-96 281 0 0,36-44-1091 0 0,11-19 138 0 0,3 11 946 0 0,-1 0 0 0 0,1-1 0 0 0,-1 1 0 0 0,1 0 0 0 0,0-1 0 0 0,0 1 0 0 0,0 0 0 0 0,0-1 0 0 0,0 1 0 0 0,0-2 0 0 0,5-12-5783 0 0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3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 3223 0 0,'-3'-7'15352'0'0,"11"15"-15124"0"0,-1 0-1 0 0,1 0 1 0 0,-1 0-1 0 0,-1 1 1 0 0,8 13-1 0 0,26 55 648 0 0,-17-30-315 0 0,15 19 192 0 0,79 106 0 0 0,-98-146-746 0 0,-6-7 11 0 0,20 21 1 0 0,-29-35-16 0 0,0-1 1 0 0,1 1-1 0 0,0-1 0 0 0,0 0 1 0 0,0-1-1 0 0,0 1 0 0 0,1-1 0 0 0,-1 0 1 0 0,9 3-1 0 0,-10-5-55 0 0,0 0 0 0 0,1-1 0 0 0,-1 1-1 0 0,0-1 1 0 0,1 0 0 0 0,-1 0 0 0 0,1 0-1 0 0,-1-1 1 0 0,0 1 0 0 0,1-1 0 0 0,-1 0 0 0 0,0 0-1 0 0,0-1 1 0 0,0 1 0 0 0,0-1 0 0 0,7-3-1 0 0,-6 2-65 0 0,0-1-1 0 0,0 1 0 0 0,0-1 1 0 0,0 0-1 0 0,-1 0 0 0 0,1 0 0 0 0,-1-1 1 0 0,0 1-1 0 0,0-1 0 0 0,-1 0 1 0 0,5-7-1 0 0,-5 6-1194 0 0,-1 0 0 0 0,0 1 0 0 0,0-1 0 0 0,1-7 1 0 0,0-7-4753 0 0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3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3 6991 0 0,'0'0'638'0'0,"10"-2"8049"0"0,-9 2-8487 0 0,1 13 1498 0 0,-6 21-1622 0 0,1-25 126 0 0,0 1 0 0 0,0-1-1 0 0,-1 0 1 0 0,0 0 0 0 0,-11 15 0 0 0,2-5 63 0 0,-21 24 0 0 0,6-14-175 0 0,-2-1-1 0 0,0-1 1 0 0,-2-2 0 0 0,-67 40-1 0 0,26-14-89 0 0,48-33-18 0 0,24-18-101 0 0,1 0 1 0 0,0 0 0 0 0,-1 1-1 0 0,1-1 1 0 0,0 0 0 0 0,-1 0-1 0 0,1 0 1 0 0,0 1 0 0 0,-1-1-1 0 0,1 0 1 0 0,0 0 0 0 0,0 1-1 0 0,-1-1 1 0 0,1 0 0 0 0,0 0-1 0 0,0 1 1 0 0,0-1 0 0 0,-1 0 0 0 0,1 1-1 0 0,0-1 1 0 0,0 0 0 0 0,0 1-1 0 0,0-1 1 0 0,0 0 0 0 0,0 1-1 0 0,0-1 1 0 0,0 1 0 0 0,0-1-1 0 0,0 0 1 0 0,0 1 0 0 0,0-1-1 0 0,0 0 1 0 0,0 1 0 0 0,0-1-1 0 0,0 0 1 0 0,0 1 0 0 0,1 0-1 0 0,0 0-1 0 0,0-1 1 0 0,0 1 0 0 0,-1 0 0 0 0,1-1 0 0 0,0 1-1 0 0,0-1 1 0 0,0 1 0 0 0,0-1 0 0 0,0 0 0 0 0,0 1-1 0 0,2-1 1 0 0,28 5-898 0 0,-31-5 742 0 0,32 3-2743 0 0,-30-2 2410 0 0,46 9-1601 0 0,-32-9 2094 0 0,-1-1 39 0 0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3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5527 0 0,'0'0'3986'0'0,"1"3"-2097"0"0,4 9-426 0 0,0 1 1 0 0,1-1-1 0 0,14 23 0 0 0,-16-30-1258 0 0,0 0 1 0 0,0 0-1 0 0,0 0 0 0 0,1-1 0 0 0,0 0 0 0 0,0 0 1 0 0,0 0-1 0 0,0 0 0 0 0,0-1 0 0 0,1 0 1 0 0,10 5-1 0 0,8 1 615 0 0,-22-9-551 0 0,-1 3-215 0 0,4 13-15 0 0,-6-10-25 0 0,-1-4-3 0 0,0 4-37 0 0,0 0 0 0 0,-1 0 0 0 0,1 0 0 0 0,-2 0 0 0 0,1-1 0 0 0,0 1 0 0 0,-1-1 0 0 0,0 0 0 0 0,0 0 0 0 0,-9 7 0 0 0,2-2-429 0 0,-1 0 1 0 0,-1-1 0 0 0,-17 10 0 0 0,4-5-2097 0 0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3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0,'0'0'13135'0'0,"1"3"-12842"0"0,24 87 1518 0 0,-15-52-1224 0 0,1 0 0 0 0,17 37 0 0 0,10 21-235 0 0,-29-83-352 0 0,-8-12-84 0 0,1 0 0 0 0,-1 0 0 0 0,1 0 0 0 0,0-1 0 0 0,-1 1 0 0 0,1 0 0 0 0,0-1 0 0 0,0 1 0 0 0,-1-1 0 0 0,1 0 0 0 0,0 1 0 0 0,0-1 0 0 0,0 0 0 0 0,0 0 0 0 0,0 0 0 0 0,-1 0 0 0 0,1-1 0 0 0,0 1 0 0 0,0 0 0 0 0,3-2 0 0 0,11-4-888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2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43 1375 0 0,'0'2'107'0'0,"-4"17"587"0"0,-3 29 6842 0 0,6-45-7118 0 0,1 1-1 0 0,0 0 1 0 0,1-1 0 0 0,-1 1 0 0 0,0 0-1 0 0,1-1 1 0 0,0 1 0 0 0,0-1 0 0 0,0 1 0 0 0,3 5-1 0 0,-3-7-272 0 0,1 0 1 0 0,-1 0-1 0 0,1-1 0 0 0,0 1 0 0 0,-1-1 0 0 0,1 1 1 0 0,0-1-1 0 0,0 1 0 0 0,0-1 0 0 0,0 0 0 0 0,0 0 1 0 0,0 0-1 0 0,0 0 0 0 0,1-1 0 0 0,-1 1 0 0 0,0 0 0 0 0,0-1 1 0 0,1 0-1 0 0,-1 1 0 0 0,0-1 0 0 0,1 0 0 0 0,-1 0 1 0 0,0-1-1 0 0,5 0 0 0 0,3 0 248 0 0,0-1 0 0 0,0 0 1 0 0,0-1-1 0 0,12-4 0 0 0,-3-1-340 0 0,0 0 1 0 0,0-1-1 0 0,0-1 0 0 0,-1-1 0 0 0,-1-1 0 0 0,0 0 0 0 0,0-1 1 0 0,23-26-1 0 0,-38 38-130 0 0,-1-1 0 0 0,0 1 1 0 0,0-1-1 0 0,1 0 0 0 0,-1 0 1 0 0,0 1-1 0 0,-1-1 0 0 0,1 0 0 0 0,0 0 1 0 0,0 0-1 0 0,-1 0 0 0 0,1 0 1 0 0,-1 0-1 0 0,1-4 0 0 0,-1 6 38 0 0,-1-1 0 0 0,1 1 1 0 0,0-1-1 0 0,0 1 0 0 0,0 0 0 0 0,-1-1 0 0 0,1 1 0 0 0,0-1 0 0 0,0 1 0 0 0,-1 0 0 0 0,1-1 1 0 0,0 1-1 0 0,-1 0 0 0 0,1-1 0 0 0,0 1 0 0 0,-1 0 0 0 0,1 0 0 0 0,0-1 0 0 0,-1 1 0 0 0,1 0 0 0 0,-1 0 1 0 0,1 0-1 0 0,0-1 0 0 0,-1 1 0 0 0,1 0 0 0 0,-1 0 0 0 0,0 0 0 0 0,-12-2-633 0 0,5 3 321 0 0,-1 0 1 0 0,1 0-1 0 0,0 0 1 0 0,0 1-1 0 0,0 1 0 0 0,-10 3 1 0 0,-2 3-76 0 0,-23 13-1 0 0,21-9 376 0 0,1 2-1 0 0,0 0 0 0 0,-28 28 0 0 0,-49 61 1543 0 0,83-87-1272 0 0,0 1 0 0 0,1 0 0 0 0,1 1 0 0 0,1 0 0 0 0,1 1 1 0 0,-11 27-1 0 0,21-43-179 0 0,-1 0 1 0 0,1 1-1 0 0,0-1 1 0 0,1 0 0 0 0,-1 1-1 0 0,1-1 1 0 0,0 1-1 0 0,0-1 1 0 0,0 1 0 0 0,0-1-1 0 0,2 6 1 0 0,-2-8-9 0 0,1 0 1 0 0,0 0-1 0 0,0 0 1 0 0,0 1-1 0 0,0-1 1 0 0,0 0-1 0 0,0 0 1 0 0,0-1-1 0 0,0 1 1 0 0,1 0-1 0 0,-1 0 1 0 0,1-1-1 0 0,0 1 0 0 0,-1-1 1 0 0,1 1-1 0 0,0-1 1 0 0,0 0-1 0 0,0 1 1 0 0,0-1-1 0 0,0 0 1 0 0,0 0-1 0 0,0-1 1 0 0,3 2-1 0 0,6 0-157 0 0,0-1-1 0 0,-1 0 0 0 0,1 0 1 0 0,0-1-1 0 0,0-1 1 0 0,-1 0-1 0 0,1 0 0 0 0,0-1 1 0 0,15-5-1 0 0,15-3-5978 0 0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3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5527 0 0,'0'0'423'0'0,"0"2"84"0"0,-8 16 2012 0 0,0-1 0 0 0,0 0 0 0 0,-15 20-1 0 0,7-14-1571 0 0,-34 36 0 0 0,18-27-1169 0 0,-1-2-1 0 0,-62 44 1 0 0,86-68 222 0 0,0-1 0 0 0,0 0 0 0 0,-1 0 0 0 0,0-1 0 0 0,0 0 0 0 0,0 0 0 0 0,-16 2 0 0 0,12-5 0 0 0,2-6 0 0 0,1-2 0 0 0,7 2-8 0 0,1 0 1 0 0,0-1-1 0 0,0 1 0 0 0,0-1 0 0 0,-2-8 0 0 0,1 6-119 0 0,3 6-108 0 0,-2-13-265 0 0,-4-6-28 0 0,7 19 888 0 0,5 16-19 0 0,3 12 422 0 0,8 43 0 0 0,-15-59-555 0 0,0 1 0 0 0,-1 0 0 0 0,0 0 0 0 0,0 0 0 0 0,-1 0 0 0 0,-5 20 0 0 0,-2-4 34 0 0,-1 1 1 0 0,-16 30 0 0 0,12-29-198 0 0,-14 46 0 0 0,21-49-24 0 0,0 0 0 0 0,2 1 0 0 0,-1 48 0 0 0,3-66 42 0 0,2-7-64 0 0,-1-1-1 0 0,0 1 1 0 0,1 0-1 0 0,-1-1 1 0 0,1 1-1 0 0,0 0 1 0 0,-1-1-1 0 0,1 1 1 0 0,0 0-1 0 0,0 0 1 0 0,0 2 0 0 0,0 8-1268 0 0,0-9-1138 0 0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3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15231 0 0,'0'0'2015'0'0,"-2"1"-1620"0"0,-26 8 89 0 0,-37 18 0 0 0,54-21-477 0 0,1 0 0 0 0,-1 0 1 0 0,2 1-1 0 0,-1 1 1 0 0,1-1-1 0 0,-14 15 1 0 0,7-2 29 0 0,0 1 0 0 0,0 1 0 0 0,-13 27 0 0 0,-29 74 33 0 0,49-101-71 0 0,1 0-1 0 0,-9 44 1 0 0,14-52 9 0 0,1 0 0 0 0,1 0 0 0 0,1 0 1 0 0,-1 0-1 0 0,2 0 0 0 0,2 16 1 0 0,-2-25-7 0 0,1 0 0 0 0,-1-1 1 0 0,1 1-1 0 0,0 0 0 0 0,0-1 1 0 0,0 0-1 0 0,1 1 1 0 0,2 3-1 0 0,-4-7-2 0 0,0 0 0 0 0,-1-1 0 0 0,1 1 0 0 0,0-1 0 0 0,-1 1 0 0 0,1-1 0 0 0,0 0 0 0 0,-1 1 0 0 0,1-1 0 0 0,0 0 0 0 0,0 1 0 0 0,-1-1 0 0 0,1 0 0 0 0,0 0 0 0 0,0 0 0 0 0,0 0 0 0 0,0 1 0 0 0,3-1-64 0 0,12 3-551 0 0,-2-2-229 0 0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3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38 13247 0 0,'0'0'3538'0'0,"-1"-1"-2817"0"0,-17-13 971 0 0,16 13-1201 0 0,0 1-197 0 0,-1 0-281 0 0,0 1 1 0 0,0-1-1 0 0,0 1 0 0 0,0-1 0 0 0,0 1 1 0 0,1 0-1 0 0,-1 0 0 0 0,0 0 0 0 0,1 1 1 0 0,-1-1-1 0 0,-4 4 0 0 0,1-1 27 0 0,0 1 0 0 0,1-1 0 0 0,0 1-1 0 0,-7 9 1 0 0,-1 4 41 0 0,0 0 0 0 0,-11 24-1 0 0,23-39-80 0 0,-45 89-37 0 0,42-82 32 0 0,0 1 0 0 0,0 0 0 0 0,1 0 0 0 0,1 1 0 0 0,0-1 0 0 0,-1 20 0 0 0,2-26 5 0 0,2 0 0 0 0,-1 0 0 0 0,0 0 0 0 0,1 0 0 0 0,0 0 0 0 0,0 0 0 0 0,0-1 0 0 0,1 1 0 0 0,0 0 0 0 0,0-1 0 0 0,0 1 0 0 0,0-1 0 0 0,1 0 0 0 0,4 7 0 0 0,9 3 0 0 0,-10-11 0 0 0,-1-2 0 0 0,0 1 7 0 0,-1 0 0 0 0,0-1 1 0 0,1 1-1 0 0,-1-1 0 0 0,1 0 0 0 0,-1-1 0 0 0,1 1 0 0 0,-1-1 0 0 0,1 0 1 0 0,-1 0-1 0 0,1 0 0 0 0,4-1 0 0 0,-1 0 23 0 0,-1-1-1 0 0,0 0 1 0 0,0-1 0 0 0,0 0 0 0 0,0 0-1 0 0,11-7 1 0 0,2-4 55 0 0,0-1 1 0 0,-1 0-1 0 0,24-27 0 0 0,-39 38-81 0 0,5-6 19 0 0,1 0 1 0 0,-2 0 0 0 0,0 0 0 0 0,11-18 0 0 0,-16 22-12 0 0,0 0 1 0 0,-1 0-1 0 0,1 0 1 0 0,-1-1-1 0 0,0 1 0 0 0,-1-1 1 0 0,0 1-1 0 0,0-1 1 0 0,0 0-1 0 0,-1-13 1 0 0,0 10-23 0 0,-1 0 1 0 0,-1-1 0 0 0,0 1 0 0 0,0 0 0 0 0,-1 0-1 0 0,0 0 1 0 0,-1 1 0 0 0,0-1 0 0 0,0 1 0 0 0,-1 0 0 0 0,0 0-1 0 0,-1 0 1 0 0,0 1 0 0 0,-1-1 0 0 0,1 2 0 0 0,-14-13 0 0 0,18 19-208 0 0,1 0 1 0 0,-1 1 0 0 0,1-1 0 0 0,-1 1 0 0 0,1-1 0 0 0,-1 1 0 0 0,1-1 0 0 0,-1 1 0 0 0,0 0 0 0 0,1 0 0 0 0,-1 0 0 0 0,1 0 0 0 0,-1 0 0 0 0,0 0 0 0 0,1 0 0 0 0,-1 1 0 0 0,1-1-1 0 0,-1 1 1 0 0,0-1 0 0 0,1 1 0 0 0,-2 0 0 0 0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3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10279 0 0,'0'0'927'0'0,"1"3"-760"0"0,3 12 266 0 0,1 0 0 0 0,0-1 1 0 0,2 0-1 0 0,-1 0 0 0 0,2 0 0 0 0,0-1 1 0 0,11 16-1 0 0,7 3 1470 0 0,45 46 0 0 0,-59-66-1365 0 0,-1-2 141 0 0,-1 0-1 0 0,-1 0 1 0 0,14 21-1 0 0,-20-27-557 0 0,-1-1 0 0 0,0 1-1 0 0,-1 0 1 0 0,1 0 0 0 0,-1 0 0 0 0,1 0-1 0 0,-1 0 1 0 0,0 0 0 0 0,-1 1 0 0 0,1-1-1 0 0,-1 0 1 0 0,0 0 0 0 0,0 1 0 0 0,0-1-1 0 0,0 0 1 0 0,-3 9 0 0 0,2-7-99 0 0,-2-1 0 0 0,1 1 0 0 0,0-1 0 0 0,-1 1 0 0 0,0-1 0 0 0,-1 0 0 0 0,1 0 1 0 0,-1 0-1 0 0,-5 5 0 0 0,-6 6 40 0 0,-21 15 0 0 0,33-29-62 0 0,-31 26-841 0 0,-58 34 1 0 0,68-50-114 0 0,-37 15 1 0 0,29-14 233 0 0,27-11 553 0 0,3-1 32 0 0,0 0 1 0 0,-1 0-1 0 0,1 0 1 0 0,-1 0-1 0 0,1 0 1 0 0,-1 0-1 0 0,1-1 1 0 0,-1 0-1 0 0,1 1 1 0 0,-1-1-1 0 0,1 0 1 0 0,-5 0-1 0 0,6-1 74 0 0,1 1-1 0 0,0-1 0 0 0,-1 1 1 0 0,1-1-1 0 0,0 1 1 0 0,-1-1-1 0 0,1 1 1 0 0,0-1-1 0 0,0 0 0 0 0,0 1 1 0 0,0-1-1 0 0,-1 1 1 0 0,1-1-1 0 0,0 1 1 0 0,0-1-1 0 0,0 0 0 0 0,0 1 1 0 0,0-1-1 0 0,0 1 1 0 0,1-1-1 0 0,-1 0 1 0 0,0 1-33 0 0,1-6-199 0 0,1 1 0 0 0,-1 0 1 0 0,1 0-1 0 0,1 0 0 0 0,-1 0 0 0 0,1 1 0 0 0,0-1 0 0 0,0 1 0 0 0,0-1 0 0 0,5-4 0 0 0,0-2-173 0 0,11-14-542 0 0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3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54 11975 0 0,'0'0'923'0'0,"-2"1"-602"0"0,-12 6 637 0 0,0 0 0 0 0,1 1 0 0 0,0 1-1 0 0,-14 12 1 0 0,-46 45-271 0 0,59-53-626 0 0,1 1 1 0 0,-21 30-1 0 0,28-34-21 0 0,0 0 1 0 0,0 0-1 0 0,1 0 1 0 0,0 1-1 0 0,1 0 0 0 0,-3 12 1 0 0,6-18-13 0 0,0 0 0 0 0,1 0 1 0 0,0 0-1 0 0,0 7 0 0 0,2 7 77 0 0,2-14-85 0 0,-2-2-1 0 0,0-1 11 0 0,0 1-1 0 0,-1-1 0 0 0,1 0 1 0 0,0 1-1 0 0,0-1 1 0 0,0 0-1 0 0,0 0 0 0 0,1 0 1 0 0,-1-1-1 0 0,1 1 1 0 0,-1-1-1 0 0,1 1 1 0 0,-1-1-1 0 0,1 0 0 0 0,0 0 1 0 0,-1 0-1 0 0,1 0 1 0 0,0 0-1 0 0,0 0 0 0 0,0-1 1 0 0,0 0-1 0 0,3 1 1 0 0,7-1 211 0 0,0-1 0 0 0,0 0 0 0 0,21-4 0 0 0,-22 3-42 0 0,-4 0-45 0 0,0 0 0 0 0,0-1 0 0 0,-1 0 0 0 0,1 0 0 0 0,-1-1 0 0 0,9-5 0 0 0,-14 8-104 0 0,1-2-16 0 0,0 1 0 0 0,0-1 0 0 0,-1 0 0 0 0,0 1 0 0 0,1-1 0 0 0,-1 0 0 0 0,0-1 0 0 0,0 1 0 0 0,-1 0 0 0 0,1 0 0 0 0,-1-1 0 0 0,0 1 0 0 0,0-1 0 0 0,0 1 0 0 0,1-6 0 0 0,-2 2 6 0 0,1 1 0 0 0,-1 0 0 0 0,-1 0-1 0 0,1-1 1 0 0,-3-11 0 0 0,1 8 4 0 0,-15-66 50 0 0,11 56-182 0 0,1-1-1 0 0,1 0 1 0 0,1-1 0 0 0,0 1-1 0 0,2-27 1 0 0,4 30-1095 0 0,2 8-1709 0 0,3-4-4016 0 0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3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 9671 0 0,'-20'-6'875'0'0,"4"6"-677"0"0,10 4-114 0 0,4-2 62 0 0,0 0 220 0 0,0-1-1 0 0,0 1 1 0 0,0 0 0 0 0,0 0-1 0 0,1 0 1 0 0,-1 0 0 0 0,0 0 0 0 0,1 0-1 0 0,-1 0 1 0 0,1 0 0 0 0,0 1-1 0 0,0-1 1 0 0,0 1 0 0 0,0-1-1 0 0,0 1 1 0 0,0-1 0 0 0,0 5 0 0 0,1-6-321 0 0,0 0 1 0 0,0 0 0 0 0,0 0-1 0 0,0 0 1 0 0,0 0 0 0 0,0 0 0 0 0,0 0-1 0 0,1 0 1 0 0,-1 0 0 0 0,0 0-1 0 0,1 0 1 0 0,-1 0 0 0 0,1 0 0 0 0,-1 0-1 0 0,2 1 1 0 0,0 2 16 0 0,3 8-27 0 0,1-2 0 0 0,0 1 0 0 0,0-1 0 0 0,1 1 0 0 0,1-2 0 0 0,-1 1-1 0 0,2-1 1 0 0,-1-1 0 0 0,19 16 0 0 0,7-1 516 0 0,59 33-1 0 0,-60-38 704 0 0,60 45 0 0 0,-87-58-1125 0 0,0 0-1 0 0,0 1 0 0 0,0 0 1 0 0,-1 0-1 0 0,0 1 0 0 0,-1 0 1 0 0,1-1-1 0 0,-1 2 0 0 0,0-1 1 0 0,-1 0-1 0 0,0 1 0 0 0,0-1 1 0 0,3 16-1 0 0,-4-10-44 0 0,0 1 0 0 0,-1 0 1 0 0,-1-1-1 0 0,0 1 0 0 0,-1 0 1 0 0,0-1-1 0 0,-5 20 0 0 0,-40 136 141 0 0,38-146-219 0 0,-1-1-1 0 0,-1 1 0 0 0,-2-1 0 0 0,-13 20 0 0 0,16-28-28 0 0,0-2 1 0 0,-2 1-1 0 0,1-1 1 0 0,-1 0-1 0 0,-1-1 1 0 0,0-1-1 0 0,-15 11 1 0 0,18-16 33 0 0,25-15-11697 0 0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3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13503 0 0,'0'0'1224'0'0,"2"0"-873"0"0,37 0 2368 0 0,96-2 3191 0 0,-98 0-4720 0 0,60-12 0 0 0,-54 7-779 0 0,24-7-1687 0 0,-65 14 572 0 0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3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14711 0 0,'0'3'672'0'0,"-7"16"-164"0"0,-5 29-1 0 0,12-46-60 0 0,1 0 141 0 0,0 0-429 0 0,1 0 1 0 0,0 1-1 0 0,0-1 1 0 0,0 0-1 0 0,0 0 0 0 0,0-1 1 0 0,0 1-1 0 0,0 0 1 0 0,1-1-1 0 0,-1 1 1 0 0,1-1-1 0 0,-1 0 1 0 0,5 2-1 0 0,-2-2 60 0 0,-1 0-1 0 0,1 0 0 0 0,0 0 0 0 0,0-1 1 0 0,0 0-1 0 0,0 0 0 0 0,6 0 1 0 0,7-3 449 0 0,0-1 1 0 0,0 0 0 0 0,23-9 0 0 0,-24 7-132 0 0,33-9-5 0 0,1 3-1 0 0,84-9 0 0 0,-132 20-938 0 0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0:1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83 2303 0 0,'0'0'2576'0'0,"-1"2"-2482"0"0,-2 5 291 0 0,0 0 0 0 0,0 0 0 0 0,1 0 0 0 0,0 1 0 0 0,-1 9 0 0 0,2-14 1547 0 0,4-4-1692 0 0,6-3-13 0 0,-6 3 82 0 0,-1 0-173 0 0,8-2-9 0 0,-5 1-40 0 0,-4 2-84 0 0,0 0 0 0 0,1-1 1 0 0,-1 1-1 0 0,0 0 1 0 0,1 0-1 0 0,-1 0 0 0 0,0 0 1 0 0,1 0-1 0 0,-1 0 1 0 0,0 0-1 0 0,1 0 0 0 0,-1 0 1 0 0,0 1-1 0 0,2-1 1 0 0,1 2 8 0 0,15-4-9 0 0,-14 2-3 0 0,21-7 0 0 0,-18 4 0 0 0,0-1 0 0 0,0 0 0 0 0,-1 0 0 0 0,1-1 0 0 0,-1 0 0 0 0,0 0 0 0 0,9-9 0 0 0,19-15 0 0 0,-31 26 0 0 0,19-10 0 0 0,-9 6 0 0 0,0 1 0 0 0,4-2 11 0 0,-12 7 20 0 0,2 1-13 0 0,17 2 102 0 0,-23-2 19 0 0,2 1 21 0 0,93 12 580 0 0,-94-12-735 0 0,1 0 0 0 0,-1-1 0 0 0,1 1 0 0 0,-1-1 0 0 0,1 0 0 0 0,0 0 0 0 0,-1-1 1 0 0,1 1-1 0 0,3-2 0 0 0,2 0-3 0 0,12-1-2 0 0,-18 3 0 0 0,16-7 11 0 0,-6 2 32 0 0,0 1-33 0 0,1 2-10 0 0,-7 1 0 0 0,8-2-2 0 0,-12 3 23 0 0,-1 0 68 0 0,12 0 167 0 0,1 3-44 0 0,-10-2-173 0 0,0 1 7 0 0,12 5 161 0 0,-7-1-152 0 0,-5-4-42 0 0,-1 0 0 0 0,0 0 1 0 0,1 0-1 0 0,-1-1 1 0 0,1 1-1 0 0,8 1 0 0 0,-9-2 3 0 0,1-1 0 0 0,-1 1-1 0 0,1 0 1 0 0,-1-1 0 0 0,1 0 0 0 0,0 0-1 0 0,-1 0 1 0 0,7-2 0 0 0,3 1 50 0 0,45 1 212 0 0,-42 0-268 0 0,12 5-10 0 0,-23-3 0 0 0,9 2 0 0 0,-1 1 0 0 0,0 2 0 0 0,-1 1 0 0 0,1 0 0 0 0,5 4-2 0 0,-14-9 3 0 0,4-1-60 0 0,-1 1 30 0 0,0-1 0 0 0,0 1-1 0 0,0-2 1 0 0,0 1 0 0 0,0-1-1 0 0,13-1 1 0 0,5 2-483 0 0,-10 0 185 0 0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0:1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3223 0 0,'0'0'6856'0'0,"0"-2"-6580"0"0,0-17 184 0 0,0 17-88 0 0,0-1-240 0 0,2-9 4419 0 0,0 13-4474 0 0,1-1-68 0 0,12 6 77 0 0,-6-2-19 0 0,-5-1-55 0 0,19 4-14 0 0,-14-5 85 0 0,1-1 1 0 0,-1 0-1 0 0,0 0 0 0 0,1-1 0 0 0,-1 0 1 0 0,11-2-1 0 0,-15 1 44 0 0,-1 0 0 0 0,1-1 1 0 0,0 1-1 0 0,-1-1 0 0 0,6-3 0 0 0,4-1 55 0 0,-4 2-68 0 0,10-4-1 0 0,1 1 1 0 0,0 0 0 0 0,37-5-1 0 0,-30 7-113 0 0,1 1 0 0 0,29 5 0 0 0,-32-2 0 0 0,-13-1 0 0 0,0 0 11 0 0,45-9 96 0 0,-36 8-109 0 0,-6 1 21 0 0,-1 1 0 0 0,0 0 0 0 0,29 1 0 0 0,-42 1-19 0 0,127 11 0 0 0,-99-12 0 0 0,5-2 0 0 0,-32 2 0 0 0,0 0-1 0 0,0-1 1 0 0,0 1-1 0 0,0 0 1 0 0,0 0-1 0 0,0 1 1 0 0,1-1 0 0 0,-1 1-1 0 0,4 1 1 0 0,8 1 71 0 0,18 1-1 0 0,1 1 0 0 0,37 12 1 0 0,-41-9-61 0 0,-20-5-10 0 0,1 0 0 0 0,0 1 0 0 0,12 6 0 0 0,49 36 0 0 0,-63-40 0 0 0,13 9 0 0 0,-12-9 0 0 0,1-1 0 0 0,0-2 0 0 0,-8-3 0 0 0,1 0 0 0 0,-1 0 0 0 0,1-1 0 0 0,-1 1 0 0 0,0-1 0 0 0,1 0 0 0 0,-1 0 0 0 0,6-3 0 0 0,27-16 0 0 0,-17 10 0 0 0,-10 5-516 0 0,0 0 0 0 0,0 1 0 0 0,18-6 0 0 0,-23 9 354 0 0,-1 1 0 0 0,0-1 1 0 0,0 1-1 0 0,0 0 0 0 0,1 0 0 0 0,-1 0 0 0 0,0 0 0 0 0,0 0 0 0 0,0 1 0 0 0,0-1 1 0 0,1 1-1 0 0,-1 0 0 0 0,0 0 0 0 0,0 0 0 0 0,0 1 0 0 0,3 1 0 0 0,9 7-1214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2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16783 0 0,'-2'2'770'0'0,"-4"5"-545"0"0,0 0 1 0 0,0 1 0 0 0,0 0 0 0 0,-8 17 0 0 0,-15 39-128 0 0,11-21 491 0 0,-91 222 1007 0 0,94-220-1561 0 0,8-24-15 0 0,-16 35-1 0 0,12-35-94 0 0,1-1-49 0 0,0 0-1 0 0,-22 29 1 0 0,28-44-119 0 0,0 0 0 0 0,0 0 1 0 0,-1-1-1 0 0,0 0 0 0 0,1 1 0 0 0,-1-2 1 0 0,-1 1-1 0 0,1 0 0 0 0,-1-1 0 0 0,1 0 1 0 0,-1-1-1 0 0,0 1 0 0 0,-11 2 1 0 0,6-3-1229 0 0,0-3-52 0 0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1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2759 0 0,'1'-1'207'0'0,"14"-16"-37"0"0,-3 6 3341 0 0,19-14-1 0 0,-29 24-2526 0 0,-1 0-573 0 0,0 0 0 0 0,0 1 0 0 0,0-1 1 0 0,0 1-1 0 0,0-1 0 0 0,0 1 0 0 0,0 0 0 0 0,0-1 1 0 0,1 1-1 0 0,-1 0 0 0 0,0 0 0 0 0,0 0 0 0 0,0 0 1 0 0,1 0-1 0 0,-1 0 0 0 0,0 0 0 0 0,5 1 4462 0 0,-7 7-4739 0 0,0 0 0 0 0,-1-1-1 0 0,0 1 1 0 0,0 0-1 0 0,-1-1 1 0 0,0 0-1 0 0,0 0 1 0 0,-1 0 0 0 0,-6 10-1 0 0,-9 21-90 0 0,15-30-43 0 0,-13 32-13 0 0,16-38-51 0 0,14-8-56 0 0,-9 4 109 0 0,0-1 1 0 0,0-1-1 0 0,0 1 0 0 0,0-1 1 0 0,-1 1-1 0 0,1-1 1 0 0,-1 0-1 0 0,0 0 0 0 0,0-1 1 0 0,3-4-1 0 0,0-3-215 0 0,0-1 0 0 0,5-18 0 0 0,-10 29-11 0 0,-4 4-2021 0 0,1-1 1963 0 0,0 0-1 0 0,1 1 0 0 0,-1-1 1 0 0,1 1-1 0 0,-1-1 1 0 0,-1 3-1 0 0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17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92 2303 0 0,'0'0'102'0'0,"-2"2"-1"0"0,-4 4 32 0 0,-5 2-188 0 0,4-5 1672 0 0,2-2-1223 0 0,-16 3 9098 0 0,12-3-3606 0 0,9-2-5824 0 0,1 0 0 0 0,-1 0 1 0 0,1 0-1 0 0,-1 1 1 0 0,1-1-1 0 0,-1 0 0 0 0,1 0 1 0 0,0 0-1 0 0,-1 1 1 0 0,1-1-1 0 0,1 0 1 0 0,1-2 58 0 0,9-8 37 0 0,0 1-1 0 0,1 0 0 0 0,0 1 1 0 0,1 0-1 0 0,0 1 1 0 0,0 0-1 0 0,0 1 1 0 0,1 1-1 0 0,1 0 0 0 0,-1 1 1 0 0,1 1-1 0 0,-1 0 1 0 0,31-2-1 0 0,-39 5-42 0 0,1 1-1 0 0,-1 1 0 0 0,1-1 1 0 0,14 4-1 0 0,-22-4-106 0 0,1 1 1 0 0,0-1-1 0 0,-1 0 1 0 0,1 1-1 0 0,-1-1 0 0 0,1 0 1 0 0,0 1-1 0 0,-1-1 0 0 0,1 1 1 0 0,-1-1-1 0 0,0 1 0 0 0,1-1 1 0 0,-1 1-1 0 0,1-1 0 0 0,-1 1 1 0 0,0 0-1 0 0,1-1 0 0 0,-1 1 1 0 0,0 0-1 0 0,0-1 0 0 0,1 2 1 0 0,0 0 19 0 0,0 1-25 0 0,0 0 0 0 0,0 1-1 0 0,0-1 1 0 0,0 1 0 0 0,0-1 0 0 0,-1 1 0 0 0,1-1-1 0 0,-1 1 1 0 0,0-1 0 0 0,0 1 0 0 0,0-1-1 0 0,-1 1 1 0 0,1-1 0 0 0,-1 1 0 0 0,0-1 0 0 0,0 1-1 0 0,0-1 1 0 0,0 0 0 0 0,-1 1 0 0 0,1-1-1 0 0,-1 0 1 0 0,0 0 0 0 0,0 0 0 0 0,0 0 0 0 0,-3 3-1 0 0,-6 7 6 0 0,-1-1 0 0 0,-1 1-1 0 0,-26 18 1 0 0,23-18-7 0 0,-7 6-143 0 0,0-1 1 0 0,-2-2-1 0 0,0 0 0 0 0,0-1 1 0 0,-2-2-1 0 0,-29 12 0 0 0,16-12-133 0 0,38-12 198 0 0,17-6-235 0 0,-9 4 312 0 0,-1 0 0 0 0,1 1 0 0 0,0 0 0 0 0,0 0 0 0 0,-1 0 0 0 0,1 0 0 0 0,0 1 0 0 0,-1 0 0 0 0,1 0 0 0 0,10 5 0 0 0,4 1 0 0 0,31 19 0 0 0,-18-9 0 0 0,5 0-6 0 0,-19-10 274 0 0,26 16-1 0 0,-43-22-227 0 0,-1 0-1 0 0,0 0 1 0 0,1 1-1 0 0,-1-1 0 0 0,0 0 1 0 0,0 1-1 0 0,0-1 0 0 0,0 0 1 0 0,0 1-1 0 0,0 0 0 0 0,0-1 1 0 0,0 1-1 0 0,-1-1 0 0 0,1 1 1 0 0,0 3-1 0 0,0-3-23 0 0,-1 0-2 0 0,0 0 1 0 0,0 0-1 0 0,0 0 1 0 0,0 0-1 0 0,0-1 1 0 0,0 1-1 0 0,-1 0 1 0 0,1 0-1 0 0,-1 0 1 0 0,1 0-1 0 0,-1 0 1 0 0,0 0-1 0 0,0 0 1 0 0,0-1-1 0 0,0 1 1 0 0,0 0-1 0 0,-1 1 1 0 0,0 0 2 0 0,-3 4 10 0 0,1-1-1 0 0,-2 0 0 0 0,1 0 0 0 0,0 0 0 0 0,-1 0 0 0 0,0-1 0 0 0,-12 8 0 0 0,-51 26 285 0 0,29-18-252 0 0,9-3-86 0 0,-1-1-1 0 0,-1-2 1 0 0,0-2-1 0 0,-1 0 1 0 0,0-3 0 0 0,-69 13-1 0 0,97-22-62 0 0,0 0-1 0 0,0-1 1 0 0,-1 0 0 0 0,1 0-1 0 0,0-1 1 0 0,0 1 0 0 0,-9-3-1 0 0,13 2-146 0 0,-1-12-282 0 0,3 11 441 0 0,0-1-1 0 0,0 1 0 0 0,0-1 0 0 0,0 1 1 0 0,1-1-1 0 0,-1 1 0 0 0,1-1 0 0 0,0 1 0 0 0,0 0 1 0 0,0-1-1 0 0,0 1 0 0 0,0 0 0 0 0,0 0 1 0 0,2-3-1 0 0,2-2-259 0 0,0 0 0 0 0,12-11 0 0 0,8-5-1201 0 0,3 0-344 0 0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1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81 11055 0 0,'22'-15'1280'0'0,"35"-20"0"0"0,-45 29-46 0 0,0 1 0 0 0,0 0 1 0 0,0 1-1 0 0,0 0 0 0 0,16-3 2056 0 0,-41 15-2869 0 0,-20 15-1 0 0,-6 2-145 0 0,-15 6-347 0 0,-2-2 0 0 0,-59 20 0 0 0,69-32-94 0 0,-49 16-499 0 0,82-29 554 0 0,0-1 0 0 0,0-1 0 0 0,-1 0 0 0 0,1-1 0 0 0,-17 0 0 0 0,26-1 91 0 0,1 0 0 0 0,0-1 0 0 0,0 1 0 0 0,0-1 0 0 0,0 0 0 0 0,0 0 0 0 0,0 0 0 0 0,0 0 0 0 0,0 0 0 0 0,0-1 0 0 0,0 1 0 0 0,0-1 0 0 0,1 0 0 0 0,-1 0 0 0 0,-2-2 0 0 0,5 4 13 0 0,0-1 0 0 0,0 0 0 0 0,-1 1 0 0 0,1-1 0 0 0,0 0 0 0 0,0 1 0 0 0,0-1 0 0 0,0 0 0 0 0,0 0 0 0 0,0 1 0 0 0,0-1-1 0 0,0 0 1 0 0,0 1 0 0 0,1-1 0 0 0,-1 0 0 0 0,0 1 0 0 0,0-1 0 0 0,0 1 0 0 0,1-2 0 0 0,0 1-13 0 0,1-4-17 0 0,0 0 1 0 0,0 1-1 0 0,0-1 1 0 0,1 1-1 0 0,-1 0 1 0 0,1 0-1 0 0,5-6 1 0 0,29-26-178 0 0,-15 16 95 0 0,0 0 41 0 0,-37 51-60 0 0,-51 68 55 0 0,14-21 48 0 0,29-43 76 0 0,13-21 79 0 0,0 1 0 0 0,1 0 0 0 0,1 1 0 0 0,-7 17 1 0 0,5-10 557 0 0,9-21-581 0 0,1 0-37 0 0,4 10-49 0 0,-3-12-11 0 0,-1 1 0 0 0,1 0 0 0 0,-1 0 0 0 0,1 0 0 0 0,-1-1 0 0 0,1 1 0 0 0,0 0 0 0 0,-1-1 0 0 0,1 1 0 0 0,0 0 0 0 0,-1-1 0 0 0,1 1 0 0 0,1 0 0 0 0,2 0 1 0 0,-1 0-1 0 0,1 0 0 0 0,-1 0 1 0 0,1 0-1 0 0,0-1 0 0 0,-1 1 1 0 0,1-1-1 0 0,6 0 1 0 0,35-4-6 0 0,-21 1-10 0 0,-9 2-36 0 0,1 1 0 0 0,0 1 0 0 0,0 0 1 0 0,0 1-1 0 0,28 7 0 0 0,-18-1 25 0 0,-1 1-1 0 0,40 20 1 0 0,-46-19 58 0 0,1 1-1 0 0,30 23 0 0 0,-42-28 32 0 0,-1 0 0 0 0,0 1-1 0 0,-1-1 1 0 0,1 1-1 0 0,-1 1 1 0 0,-1-1-1 0 0,1 1 1 0 0,-2 0 0 0 0,6 10-1 0 0,-9-16-31 0 0,0 1-1 0 0,0 0 1 0 0,0 0 0 0 0,0 0-1 0 0,-1-1 1 0 0,1 1-1 0 0,-1 0 1 0 0,0 0 0 0 0,1 0-1 0 0,-2 0 1 0 0,1 0-1 0 0,0 0 1 0 0,0 0 0 0 0,-1 0-1 0 0,0-1 1 0 0,1 1 0 0 0,-1 0-1 0 0,0 0 1 0 0,0-1-1 0 0,-1 1 1 0 0,1 0 0 0 0,-1-1-1 0 0,1 1 1 0 0,-1-1-1 0 0,0 0 1 0 0,0 1 0 0 0,0-1-1 0 0,0 0 1 0 0,0 0-1 0 0,0 0 1 0 0,-1-1 0 0 0,-2 3-1 0 0,-7 4 67 0 0,-1-1 1 0 0,0 0-1 0 0,-1-1 0 0 0,-27 9 0 0 0,-48 10-295 0 0,-1-4 1 0 0,-164 18-1 0 0,251-39-177 0 0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1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5 2303 0 0,'1'0'167'0'0,"17"-4"6316"0"0,-17 5-6114 0 0,-1 0 0 0 0,1 0 1 0 0,-1-1-1 0 0,1 1 0 0 0,-1 0 1 0 0,1 0-1 0 0,-1 0 0 0 0,0 0 1 0 0,1 0-1 0 0,-1 0 0 0 0,0 1 0 0 0,0-1 1 0 0,0 0-1 0 0,0 0 0 0 0,0 0 1 0 0,0 1-1 0 0,0 1-89 0 0,-1-1 0 0 0,1 0 0 0 0,-1 0 0 0 0,0 1 0 0 0,0-1 0 0 0,0 0 0 0 0,-1 3 0 0 0,-4 3-323 0 0,0 1 0 0 0,-11 13-1 0 0,9-13 560 0 0,-27 29 556 0 0,-63 54 1 0 0,3-4-220 0 0,66-58-766 0 0,-77 85 46 0 0,89-94-71 0 0,0 2 0 0 0,2 0-1 0 0,-21 42 1 0 0,28-47 23 0 0,0 1 0 0 0,1 0 0 0 0,2 0 0 0 0,0 1 0 0 0,1-1 0 0 0,0 1 1 0 0,2 0-1 0 0,0 0 0 0 0,2 1 0 0 0,0-1 0 0 0,5 30 0 0 0,-3-29-51 0 0,-1-10-16 0 0,1-1 1 0 0,0 1-1 0 0,0-1 0 0 0,1 0 1 0 0,6 16-1 0 0,-8-25-51 0 0,-1 0-1 0 0,0 0 1 0 0,1-1-1 0 0,-1 1 1 0 0,0 0 0 0 0,1 0-1 0 0,0 0 1 0 0,-1 0-1 0 0,1-1 1 0 0,-1 1-1 0 0,1 0 1 0 0,0-1 0 0 0,0 1-1 0 0,-1 0 1 0 0,1-1-1 0 0,0 1 1 0 0,0-1-1 0 0,0 1 1 0 0,-1-1-1 0 0,1 1 1 0 0,0-1 0 0 0,1 1-1 0 0,0-1-91 0 0,1 0 0 0 0,-1 0 0 0 0,0 0 0 0 0,0 0 0 0 0,0 0 0 0 0,0-1-1 0 0,0 1 1 0 0,0-1 0 0 0,5-1 0 0 0,14-6-847 0 0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1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15319 0 0,'0'0'1386'0'0,"-1"2"-1142"0"0,-5 14 572 0 0,2 1 1 0 0,-6 27 0 0 0,10-36-329 0 0,-1 0 0 0 0,1 0 0 0 0,0 0 1 0 0,1 1-1 0 0,0-1 0 0 0,0-1 0 0 0,0 1 0 0 0,5 11 0 0 0,-5-12-398 0 0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1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94 12871 0 0,'0'0'1164'0'0,"-9"0"-936"0"0,-4-1 3525 0 0,19-3 315 0 0,9-3-4170 0 0,14-9 601 0 0,49-21-1 0 0,-61 31-385 0 0,-1 0 0 0 0,1 1 0 0 0,0 1-1 0 0,32-3 1 0 0,-45 6-96 0 0,0 1-1 0 0,0 0 1 0 0,0 0-1 0 0,0 1 1 0 0,0-1 0 0 0,0 1-1 0 0,0 0 1 0 0,0 0-1 0 0,0 0 1 0 0,0 0-1 0 0,-1 1 1 0 0,1 0 0 0 0,6 3-1 0 0,-9-3-9 0 0,1-1-1 0 0,0 1 1 0 0,-1-1-1 0 0,1 1 0 0 0,-1 0 1 0 0,1-1-1 0 0,-1 1 1 0 0,0 0-1 0 0,0 0 1 0 0,0 0-1 0 0,0 0 1 0 0,0 0-1 0 0,0 0 1 0 0,-1 0-1 0 0,1 1 1 0 0,-1-1-1 0 0,1 0 0 0 0,-1 0 1 0 0,0 0-1 0 0,0 1 1 0 0,0-1-1 0 0,0 0 1 0 0,0 0-1 0 0,0 1 1 0 0,-2 2-1 0 0,0 5-6 0 0,-1-1 0 0 0,-1 0-1 0 0,0 1 1 0 0,0-1 0 0 0,-1-1 0 0 0,0 1 0 0 0,0-1-1 0 0,-1 0 1 0 0,0 0 0 0 0,0 0 0 0 0,-13 10-1 0 0,-5 4 6 0 0,-1-2-1 0 0,-34 22 1 0 0,37-28-36 0 0,0 0 0 0 0,-1-2-1 0 0,-1 0 1 0 0,0-2 0 0 0,-40 12 0 0 0,56-20-15 0 0,4-1 7 0 0,-1 1 0 0 0,0-1 0 0 0,0 1 0 0 0,-7 4 0 0 0,11-6-37 0 0,2 2-159 0 0,0 0 232 0 0,-1-1 0 0 0,1 0 0 0 0,-1 0 0 0 0,1 1 0 0 0,0-1 0 0 0,-1 0 0 0 0,1 0 0 0 0,0 0 0 0 0,0 1 0 0 0,0-1 0 0 0,0 0-1 0 0,0-1 1 0 0,0 1 0 0 0,0 0 0 0 0,0 0 0 0 0,1 0 0 0 0,-1-1 0 0 0,0 1 0 0 0,2 0 0 0 0,2 1 0 0 0,0 1 3 0 0,1-1 0 0 0,0 0 0 0 0,0-1 0 0 0,1 1 0 0 0,-1-1 0 0 0,11 1 0 0 0,21 4 0 0 0,-33-4 2 0 0,17 4 147 0 0,-1 1-1 0 0,35 17 1 0 0,-50-21-116 0 0,0 0 0 0 0,-1 1 0 0 0,1 0 0 0 0,-1 0 0 0 0,0 0 0 0 0,0 0 0 0 0,0 1 1 0 0,-1 0-1 0 0,0 0 0 0 0,0 0 0 0 0,0 1 0 0 0,0 0 0 0 0,4 10 0 0 0,-7-14-9 0 0,0 0 0 0 0,0 0 0 0 0,0 1 0 0 0,0-1 0 0 0,-1 0 0 0 0,1 1 1 0 0,-1-1-1 0 0,0 1 0 0 0,0-1 0 0 0,0 1 0 0 0,0-1 0 0 0,0 1 0 0 0,0-1 0 0 0,0 0 0 0 0,-1 1 0 0 0,1-1 1 0 0,-1 0-1 0 0,0 1 0 0 0,0-1 0 0 0,0 0 0 0 0,0 1 0 0 0,0-1 0 0 0,0 0 0 0 0,-1 0 0 0 0,1 0 1 0 0,-1 0-1 0 0,1-1 0 0 0,-1 1 0 0 0,0 0 0 0 0,0 0 0 0 0,0-1 0 0 0,-3 3 0 0 0,-6 2 74 0 0,0 0 0 0 0,0 0 1 0 0,0-1-1 0 0,-1-1 0 0 0,-13 4 0 0 0,13-4-41 0 0,-27 10-68 0 0,0-2 1 0 0,0-2-1 0 0,-1-2 0 0 0,-50 5 1 0 0,86-13-72 0 0,0 0-1 0 0,0 0 1 0 0,0 0 0 0 0,0-1 0 0 0,-7-1-1 0 0,10 2 13 0 0,0 0 0 0 0,1 0 0 0 0,-1-1 0 0 0,0 1 0 0 0,1 0 0 0 0,-1-1 0 0 0,0 1 0 0 0,1 0 0 0 0,-1-1 0 0 0,0 1 0 0 0,1-1 0 0 0,-1 1 0 0 0,1-1 0 0 0,-1 1 0 0 0,1-1 0 0 0,-1 0 0 0 0,1 1 0 0 0,-1-1 0 0 0,1 1 0 0 0,-1-1 0 0 0,1 0 0 0 0,0 1 0 0 0,0-1 0 0 0,-1 0 0 0 0,1 0 0 0 0,0 1 0 0 0,0-1 0 0 0,0 0 0 0 0,0 0 0 0 0,-1 1 0 0 0,1-1 0 0 0,0 0 0 0 0,1 0 0 0 0,-1 1 0 0 0,0-1 0 0 0,0-1 0 0 0,5-11-1969 0 0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2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24 5063 0 0,'0'0'390'0'0,"1"-2"-252"0"0,12-19 15820 0 0,-18 26-14831 0 0,-10 8-966 0 0,1-1-1 0 0,-2 0 0 0 0,0-1 1 0 0,0 0-1 0 0,-1-2 0 0 0,-26 12 0 0 0,11-8-228 0 0,0-2 0 0 0,-62 14 0 0 0,9-13-483 0 0,73-11 445 0 0,0-1 0 0 0,0 0 0 0 0,0-1 0 0 0,1 0 0 0 0,-16-4 0 0 0,1-2-141 0 0,-38-12-740 0 0,38 10 19 0 0,25 9 784 0 0,3 25-276 0 0,-1-19 499 0 0,-1 0 1 0 0,1-1-1 0 0,-1 1 1 0 0,-1 7-1 0 0,-1 1 145 0 0,0 0 0 0 0,-1 0 1 0 0,-1 0-1 0 0,0-1 0 0 0,0 0 0 0 0,-2 0 1 0 0,0 0-1 0 0,0 0 0 0 0,-1-1 0 0 0,-10 13 1 0 0,12-18-122 0 0,0 0 0 0 0,1-1 1 0 0,0 2-1 0 0,-5 9 0 0 0,3-5-24 0 0,4-6-28 0 0,3 3 0 0 0,-1-8-8 0 0,1-1 0 0 0,0 1 0 0 0,0 0 0 0 0,0 0 0 0 0,0 0 0 0 0,0-1 0 0 0,0 1 0 0 0,0-1 0 0 0,0 1 0 0 0,0-1 0 0 0,0 1 0 0 0,0-1 0 0 0,0 1 0 0 0,0-1 0 0 0,0 0 0 0 0,0 0 0 0 0,0 1 0 0 0,0-1 0 0 0,1 0 0 0 0,-1 0 0 0 0,1 0 0 0 0,30-3 39 0 0,-20 1-22 0 0,0 1 16 0 0,12-1-22 0 0,1 0 0 0 0,36 3 0 0 0,-53 0 29 0 0,1 1 1 0 0,-1-1-1 0 0,0 1 0 0 0,0 1 1 0 0,0-1-1 0 0,0 1 1 0 0,0 1-1 0 0,0 0 0 0 0,-1 0 1 0 0,0 0-1 0 0,8 6 0 0 0,-1 2 239 0 0,0 1-1 0 0,-1 0 0 0 0,0 1 0 0 0,18 28 0 0 0,35 67 672 0 0,-56-87-756 0 0,-10-21-73 0 0,0 1 11 0 0,-1 1-121 0 0,1-1-1 0 0,-1 1 1 0 0,0-1 0 0 0,0 0 0 0 0,-1 1-1 0 0,1-1 1 0 0,0 0 0 0 0,-1 0-1 0 0,1 0 1 0 0,-1 0 0 0 0,0 0-1 0 0,0 0 1 0 0,0-1 0 0 0,0 1 0 0 0,0-1-1 0 0,0 1 1 0 0,0-1 0 0 0,0 1-1 0 0,-1-1 1 0 0,-1 1 0 0 0,-9 3 78 0 0,0 0 1 0 0,-21 5 0 0 0,24-8-83 0 0,-276 61-1146 0 0,278-62 960 0 0,-23 4-577 0 0,30-5 566 0 0,-1 0-1 0 0,1 0 0 0 0,-1 0 0 0 0,1 0 0 0 0,-1 0 0 0 0,1 0 0 0 0,-1-1 0 0 0,1 1 1 0 0,-1 0-1 0 0,1-1 0 0 0,0 1 0 0 0,-1-1 0 0 0,1 0 0 0 0,0 1 0 0 0,-1-1 0 0 0,-1-1 1 0 0,0-7-5125 0 0,4-4-1470 0 0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20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13735 0 0,'0'0'1246'0'0,"2"2"-949"0"0,8 9 372 0 0,1-2 0 0 0,23 18 0 0 0,10 7 156 0 0,20 31 230 0 0,-3 3 1 0 0,-2 2-1 0 0,62 98 0 0 0,-105-143-686 0 0,0 1-1 0 0,21 47 1 0 0,-31-59-260 0 0,-2 0 0 0 0,1 1 0 0 0,-2-1 0 0 0,0 1 0 0 0,0 0 1 0 0,-2 0-1 0 0,1 22 0 0 0,-3-19-45 0 0,-1-1 0 0 0,-1 1-1 0 0,-1-1 1 0 0,0 1 0 0 0,-1-1 0 0 0,-1 0 0 0 0,0-1 0 0 0,-1 1 0 0 0,-1-1-1 0 0,-18 27 1 0 0,-10 7 40 0 0,-76 81 1 0 0,101-118-87 0 0,-31 34-32 0 0,-3-2 1 0 0,-52 41-1 0 0,80-73-36 0 0,-82 66-1764 0 0,96-77 1377 0 0,-4 3 561 0 0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2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83 12895 0 0,'0'0'998'0'0,"-1"2"-470"0"0,1-2-372 0 0,0 1-1 0 0,0 0 1 0 0,-1-1 0 0 0,1 1 0 0 0,0 0 0 0 0,0 0 0 0 0,0-1 0 0 0,0 1 0 0 0,0 0 0 0 0,0-1 0 0 0,0 1 0 0 0,0 0 0 0 0,0 0 0 0 0,0-1 0 0 0,0 1-1 0 0,1 0 1 0 0,-1-1 0 0 0,0 1 0 0 0,0 0 0 0 0,1-1 0 0 0,-1 1 0 0 0,0 0 0 0 0,1-1 0 0 0,-1 1 0 0 0,1-1 0 0 0,-1 1 0 0 0,1 0 0 0 0,-1-1-1 0 0,1 1 1 0 0,-1-1 0 0 0,1 0 0 0 0,0 1 0 0 0,-1-1 0 0 0,1 1 0 0 0,0-1 0 0 0,1 1 0 0 0,2 0 62 0 0,0 0 1 0 0,0 0 0 0 0,1 0-1 0 0,-1 0 1 0 0,1 0-1 0 0,-1-1 1 0 0,1 0 0 0 0,6-1-1 0 0,39-6 721 0 0,-33 3-661 0 0,180-41 1576 0 0,68-10-4200 0 0,-254 54-3317 0 0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2:2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17135 0 0,'0'0'786'0'0,"-1"1"-21"0"0,-1 5-627 0 0,0-1 0 0 0,0 1 0 0 0,0 0 0 0 0,1-1 0 0 0,0 1 0 0 0,0 0 0 0 0,0 0 0 0 0,1 0 0 0 0,0 0 0 0 0,0 7 0 0 0,1-11-4 0 0,-1 1 0 0 0,0 0 0 0 0,1-1 1 0 0,-1 0-1 0 0,1 1 0 0 0,0-1 0 0 0,-1 1 0 0 0,1-1 0 0 0,0 0 0 0 0,1 1 0 0 0,-1-1 0 0 0,0 0 1 0 0,1 0-1 0 0,-1 0 0 0 0,1 0 0 0 0,0 0 0 0 0,-1 0 0 0 0,1-1 0 0 0,0 1 0 0 0,0-1 0 0 0,0 1 0 0 0,0-1 1 0 0,1 1-1 0 0,-1-1 0 0 0,0 0 0 0 0,0 0 0 0 0,5 1 0 0 0,5 0 100 0 0,0-1 0 0 0,1 0 0 0 0,-1 0 0 0 0,0-1 0 0 0,1-1 0 0 0,20-3 1 0 0,23-8-1730 0 0,-4-3-5615 0 0,-27 6-212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2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45 226 8087 0 0,'25'-25'660'0'0,"1"1"0"0"0,1 1 0 0 0,0 1 0 0 0,2 1 0 0 0,1 2 0 0 0,0 1 0 0 0,58-25 0 0 0,-74 37-40 0 0,1 1 0 0 0,-1 0 0 0 0,1 1 0 0 0,-1 1 0 0 0,1 0 0 0 0,0 1 0 0 0,21 0 0 0 0,-28 2-423 0 0,0 0 0 0 0,0 1 0 0 0,0 0 0 0 0,-1 0 0 0 0,1 0 0 0 0,0 1 1 0 0,-1 0-1 0 0,1 1 0 0 0,-1 0 0 0 0,0 0 0 0 0,0 1 0 0 0,0-1 0 0 0,0 1 0 0 0,-1 1 0 0 0,12 9 1 0 0,-16-11-164 0 0,1-1 0 0 0,-2 1 1 0 0,1 0-1 0 0,0-1 1 0 0,0 1-1 0 0,-1 0 0 0 0,0 0 1 0 0,1 0-1 0 0,-1 0 1 0 0,0 0-1 0 0,0 1 1 0 0,-1-1-1 0 0,1 0 0 0 0,-1 0 1 0 0,0 1-1 0 0,1-1 1 0 0,-2 0-1 0 0,1 0 0 0 0,0 1 1 0 0,0-1-1 0 0,-1 0 1 0 0,0 0-1 0 0,0 0 1 0 0,0 1-1 0 0,0-1 0 0 0,-2 3 1 0 0,-3 8 52 0 0,-2 1 1 0 0,0-1-1 0 0,-19 24 1 0 0,23-32-65 0 0,-12 14 9 0 0,-1 0 0 0 0,-1-1 0 0 0,0-1 0 0 0,-2-1 0 0 0,0-1 0 0 0,0 0 0 0 0,-2-2 0 0 0,0 0 0 0 0,-1-1 0 0 0,0-2 0 0 0,-25 10 0 0 0,5-4-530 0 0,-1-1 0 0 0,0-2 0 0 0,-56 10 0 0 0,80-22-762 0 0,1-4-3790 0 0,4-3-1352 0 0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0:1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157 211 5871 0 0,'0'0'267'0'0,"-2"0"0"0"0,-20 7-161 0 0,17-5-132 0 0,2-1 155 0 0,1 0-1 0 0,-1 0 0 0 0,0-1 0 0 0,0 1 1 0 0,1 0-1 0 0,-6-1 0 0 0,-2 0 132 0 0,-8-4-204 0 0,14 1-62 0 0,1 1 8 0 0,0 1-1 0 0,-1-1-2 0 0,-5-10 12 0 0,-9-19 392 0 0,14 22 335 0 0,0 2 0 0 0,-1-1 0 0 0,0 0 0 0 0,-11-12 3119 0 0,26 17-3712 0 0,-5 1-100 0 0,-1 2 0 0 0,1-1-1 0 0,0 0 1 0 0,0 1-1 0 0,-1 0 1 0 0,1 0 0 0 0,0 1-1 0 0,0-1 1 0 0,5 2 0 0 0,4 2 81 0 0,21 8 1 0 0,-29-10-131 0 0,25 11 100 0 0,0 3-33 0 0,-20-12 55 0 0,0 0 0 0 0,1-1 0 0 0,-1 0 0 0 0,1 0 0 0 0,0-2 0 0 0,0 1-1 0 0,-1-1 1 0 0,1-1 0 0 0,0 0 0 0 0,22-4 0 0 0,-17 0 209 0 0,-1 0-1 0 0,1-2 0 0 0,19-8 1 0 0,4-2 183 0 0,51-21 477 0 0,-56 21-855 0 0,1 3 1 0 0,69-19-1 0 0,145 3-1224 0 0,-204 25 1059 0 0,2 1-4 0 0,88 7-1 0 0,-106-4 38 0 0,-14 1 0 0 0,-4 0-17 0 0,-1 0-177 0 0,-9-1 1 0 0,0 0 0 0 0,0 0 0 0 0,0 1 0 0 0,0-1 0 0 0,0 1 0 0 0,0-1 0 0 0,0 1 0 0 0,0-1 0 0 0,2 3 0 0 0,7 3-850 0 0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0:1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30 110 9151 0 0,'0'0'831'0'0,"-1"-2"-686"0"0,-6-13 361 0 0,-11-33-1 0 0,16 41-42 0 0,2 4-476 0 0,-1 0 1 0 0,1 0 0 0 0,0 0-1 0 0,-1 0 1 0 0,1 0 0 0 0,1 0-1 0 0,-1 0 1 0 0,1-4 0 0 0,1 0-69 0 0,-4 16 567 0 0,2-6 330 0 0,4 8-16 0 0,-3-8-426 0 0,-1-2-330 0 0,0 0 0 0 0,0 0 0 0 0,0-1 1 0 0,0 1-1 0 0,1 0 0 0 0,-1 0 1 0 0,0 0-1 0 0,0 0 0 0 0,1 0 0 0 0,-1-1 1 0 0,1 1-1 0 0,-1 0 0 0 0,1 0 1 0 0,-1-1-1 0 0,1 1 0 0 0,-1 0 0 0 0,1-1 1 0 0,0 2-1 0 0,10 6-11 0 0,4 0-33 0 0,-10-7 4 0 0,0 0-1 0 0,0 0 1 0 0,0 0-1 0 0,0-1 1 0 0,0 0-1 0 0,0 0 1 0 0,1 0-1 0 0,-1 0 1 0 0,7-3-1 0 0,8-1 34 0 0,21-9 0 0 0,1 1 14 0 0,-31 9-35 0 0,0 1 0 0 0,0 1 0 0 0,0-1 0 0 0,0 2 0 0 0,0 0 0 0 0,0 0 0 0 0,0 1 0 0 0,0 0 0 0 0,0 1 0 0 0,0 0 0 0 0,-1 1 0 0 0,1 0 0 0 0,-1 1 0 0 0,1 0 0 0 0,-1 0 0 0 0,0 1 0 0 0,10 7 0 0 0,-11-6 2 0 0,15 9 10 0 0,40 18-1 0 0,-56-30 22 0 0,1 1 0 0 0,0-2 0 0 0,0 1 0 0 0,0-1 0 0 0,0 0 0 0 0,0-1 0 0 0,0 0 0 0 0,17-1 0 0 0,33-4 863 0 0,-1-2 0 0 0,63-16 0 0 0,-109 19-959 0 0,0 1 0 0 0,1 1 1 0 0,-1 0-1 0 0,0 0 1 0 0,0 1-1 0 0,1 1 1 0 0,-1 0-1 0 0,0 0 1 0 0,24 7-1 0 0,-34-7-303 0 0,14 2-2225 0 0,-15-3 2613 0 0,-1-1 0 0 0,1 0 0 0 0,0 1 0 0 0,-1-1 0 0 0,1 0 0 0 0,0 0 0 0 0,-1 1 1 0 0,1-1-1 0 0,-1 0 0 0 0,1 0 0 0 0,-1 0 0 0 0,0 0 0 0 0,1 0 0 0 0,-1 0 0 0 0,0 1 0 0 0,1-1 0 0 0,-1 0 0 0 0,0 0 0 0 0,0-2 0 0 0,3-20 366 0 0,-3-27-98 0 0,0 48-849 0 0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0:18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8495 0 0,'0'0'766'0'0,"1"-1"-628"0"0,11-13 501 0 0,0-1-1 0 0,-2 0 1 0 0,0 0-1 0 0,16-34 0 0 0,-25 47-702 0 0,-1 1-161 0 0,1 1 262 0 0,-1-1-1 0 0,0 1 1 0 0,1 0-1 0 0,-1-1 1 0 0,0 1-1 0 0,1-1 1 0 0,-1 1-1 0 0,1 0 1 0 0,-1-1-1 0 0,1 1 1 0 0,-1 0-1 0 0,1-1 1 0 0,0 1-1 0 0,-1 0 1 0 0,1 0-1 0 0,-1 0 1 0 0,1-1-1 0 0,-1 1 1 0 0,1 0-1 0 0,1 0 1 0 0,11-2 1181 0 0,-1 5-486 0 0,-10-2-465 0 0,1-1-10 0 0,8 2-32 0 0,-4 0-183 0 0,0 0 0 0 0,-1-1 0 0 0,1 0 1 0 0,0-1-1 0 0,9 1 0 0 0,113-7 366 0 0,61 21-338 0 0,-106-6 58 0 0,-25-5 358 0 0,78-3 0 0 0,-104-1-305 0 0,16-2 44 0 0,7-1 15 0 0,-44 1-66 0 0,1 2 0 0 0,-1-1 0 0 0,0 2 0 0 0,0 0 0 0 0,0 0 0 0 0,18 5 0 0 0,0 3 144 0 0,38 16 0 0 0,-3 1-370 0 0,-35-17 52 0 0,-24-9 0 0 0,-1 2 0 0 0,22 0 0 0 0,-22-3 0 0 0,-1 1-1 0 0,1-1 1 0 0,0 1-1 0 0,-1-1 1 0 0,1-1 0 0 0,-1 1-1 0 0,0-1 1 0 0,1 1-1 0 0,-1-1 1 0 0,0 0-1 0 0,0-1 1 0 0,6-3-1 0 0,2-4 15 0 0,0 0 1 0 0,14-17-1 0 0,-8 8 77 0 0,-8 12-91 0 0,-6 6-193 0 0,0 0-1 0 0,0 0 0 0 0,-1 1 1 0 0,1-1-1 0 0,0 1 0 0 0,0 0 1 0 0,0 0-1 0 0,0 0 0 0 0,0 1 1 0 0,-1 0-1 0 0,1-1 0 0 0,0 1 1 0 0,0 0-1 0 0,-1 1 0 0 0,6 1 1 0 0,8 6-6045 0 0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0:3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25 365 2415 0 0,'0'0'6947'0'0,"-1"2"-6862"0"0,-5 6-15 0 0,-9 16 228 0 0,14-22 590 0 0,0 0-696 0 0,1-2-132 0 0,0 1 0 0 0,0-1 0 0 0,-1 1 0 0 0,1-1-1 0 0,0 1 1 0 0,0-1 0 0 0,0 1 0 0 0,0-1 0 0 0,0 1 0 0 0,0 0-1 0 0,0-1 1 0 0,0 1 0 0 0,0-1 0 0 0,0 1 0 0 0,0-1 0 0 0,1 1-1 0 0,-1 0 1 0 0,1-1-30 0 0,-1 1 0 0 0,1-1 0 0 0,-1 0-1 0 0,1 1 1 0 0,-1-1 0 0 0,1 0 0 0 0,0 1-1 0 0,-1-1 1 0 0,1 0 0 0 0,0 0 0 0 0,-1 1-1 0 0,1-1 1 0 0,0 0 0 0 0,-1 0 0 0 0,1 0-1 0 0,0 0 1 0 0,-1 0 0 0 0,1 0 0 0 0,1 0-1 0 0,8-1 113 0 0,-1 0 0 0 0,16-3-1 0 0,-14 2-89 0 0,1 0 1 0 0,18-1-1 0 0,0 2-42 0 0,-24 0-10 0 0,22 2 0 0 0,6 4-64 0 0,-29-4 64 0 0,1 1 0 0 0,-1-1 0 0 0,1-1 0 0 0,-1 1 0 0 0,8-1 0 0 0,1 1 0 0 0,2 2 0 0 0,1-1 0 0 0,0-1 0 0 0,0 0 0 0 0,0-1 0 0 0,0-1 0 0 0,0 0 0 0 0,0-2 0 0 0,0 0 0 0 0,32-10 0 0 0,-22 4 0 0 0,0-1 0 0 0,28-13 0 0 0,-16 1 0 0 0,-20 14 39 0 0,-13 7-12 0 0,-2 1-2 0 0,2-1-2 0 0,0 0-1 0 0,0 1 1 0 0,0-1-1 0 0,0 1 1 0 0,0 0-1 0 0,0 1 1 0 0,10 1-1 0 0,22 3 11 0 0,-22-2-33 0 0,32 7 64 0 0,-42-9-64 0 0,19 3 0 0 0,-20-4 0 0 0,6-1 0 0 0,4-3 0 0 0,0 0-15 0 0,-1-1-1 0 0,0 0 1 0 0,24-13-1 0 0,-32 14 21 0 0,77-36 1012 0 0,-76 37-965 0 0,1 1 0 0 0,0-1-1 0 0,0 2 1 0 0,0-1 0 0 0,0 1-1 0 0,0 1 1 0 0,0-1-1 0 0,0 1 1 0 0,14 2 0 0 0,-13-1-14 0 0,24-1-25 0 0,1-2-37 0 0,-14 1 24 0 0,-14 0 0 0 0,-1 1 0 0 0,0 0 0 0 0,1 0 0 0 0,-1 0 0 0 0,1 1 0 0 0,5 1 0 0 0,2 3 0 0 0,-2 0 0 0 0,-10-5 0 0 0,0 1 0 0 0,0 0 0 0 0,1 0 0 0 0,-1-1 0 0 0,0 1 0 0 0,0 0 0 0 0,1-1 0 0 0,-1 0 0 0 0,1 1 0 0 0,-1-1 0 0 0,0 0 0 0 0,1 1 0 0 0,-1-1 0 0 0,1 0 0 0 0,2-1 0 0 0,19 0 0 0 0,7-1 0 0 0,-28 1 0 0 0,1 1 0 0 0,0 0 0 0 0,0 0 0 0 0,0 0 0 0 0,0 0 0 0 0,-1 1 0 0 0,1-1 0 0 0,0 1 0 0 0,3 1 0 0 0,49 6 14 0 0,-34-5 55 0 0,-20-4-69 0 0,1 1 0 0 0,-1-1 0 0 0,1 1-1 0 0,0 0 1 0 0,-1 0 0 0 0,1 0 0 0 0,0 0-1 0 0,-1 0 1 0 0,1 0 0 0 0,-1 0 0 0 0,1 1 0 0 0,2 0-1 0 0,5 0 3 0 0,-5 0 6 0 0,-1 0 0 0 0,1-1 1 0 0,0 0-1 0 0,0 0 0 0 0,-1 0 0 0 0,1 0 1 0 0,0-1-1 0 0,4 0 0 0 0,9-1 48 0 0,-8 2-12 0 0,0-1 0 0 0,-1-1 0 0 0,16-3 0 0 0,-23 4-37 0 0,34-9 150 0 0,-13 6-117 0 0,-11 2-63 0 0,-1 0 0 0 0,1 1 0 0 0,14 0 0 0 0,18-1 38 0 0,-25 1 0 0 0,-3 0 36 0 0,0 0 0 0 0,0 1 0 0 0,-1 0 1 0 0,1 1-1 0 0,0 1 0 0 0,24 6 0 0 0,0 3-1 0 0,-14-4-69 0 0,37 15-1 0 0,-59-20 11 0 0,22 7-66 0 0,-10-6 10 0 0,-10-3 65 0 0,0 0 0 0 0,0 0 0 0 0,0-1 0 0 0,0 0 1 0 0,0 0-1 0 0,0 0 0 0 0,-1-1 0 0 0,1 1 1 0 0,0-1-1 0 0,-1 0 0 0 0,7-4 0 0 0,-8 4 28 0 0,1 0-1 0 0,0 0 1 0 0,-1 1-1 0 0,1-1 0 0 0,4 0 1 0 0,9-4 139 0 0,-13 4-102 0 0,4-2 57 0 0,-1 0 0 0 0,1 0 0 0 0,0 1 0 0 0,-1 1-1 0 0,18-4 1 0 0,-24 5-114 0 0,1 1-1 0 0,0-1 0 0 0,0 1 0 0 0,0 0 1 0 0,0 0-1 0 0,0 0 0 0 0,0 0 0 0 0,0 0 1 0 0,0 0-1 0 0,-1 0 0 0 0,5 1 1 0 0,0 0-8 0 0,4-1 0 0 0,5 0 0 0 0,0 1 0 0 0,21 2 0 0 0,-31-2 0 0 0,16 1 0 0 0,-2-3 0 0 0,0 1 0 0 0,4 0 0 0 0,-1 1 0 0 0,0 1 0 0 0,41 8 0 0 0,-44-5 0 0 0,36 14 0 0 0,-24-7 0 0 0,-2-1 0 0 0,28 8 0 0 0,-39-13 1 0 0,-17-6-8 0 0,33 0 92 0 0,41 0 532 0 0,-65 0-586 0 0,0 0 1 0 0,0 0-1 0 0,15-2 0 0 0,-17 1-13 0 0,0 0 0 0 0,-1 1 0 0 0,1 0-1 0 0,0 0 1 0 0,11 2 0 0 0,0 0-18 0 0,-9-1 0 0 0,0 0 0 0 0,-1 1 0 0 0,1 0 0 0 0,-1 0 0 0 0,13 6 0 0 0,-17-6 0 0 0,20 5 0 0 0,-17-5 11 0 0,1 0 0 0 0,0 0 1 0 0,0-1-1 0 0,0-1 0 0 0,13 0 0 0 0,-12 0 8 0 0,-3 0 31 0 0,1-1 1 0 0,-1 0 0 0 0,1-1 0 0 0,13-4 0 0 0,-14 4-10 0 0,0 0 1 0 0,0 0-1 0 0,0 1 0 0 0,14-1 1 0 0,54 1 51 0 0,-25 11-93 0 0,29-1 0 0 0,-76-8 0 0 0,0-1 0 0 0,1 1 0 0 0,-1-1 0 0 0,0 1 0 0 0,0 0 0 0 0,0 0 0 0 0,0 1 0 0 0,4 1 0 0 0,-1 0 0 0 0,1 0 0 0 0,0 0 0 0 0,-1-1 0 0 0,1 0 0 0 0,10 2 0 0 0,11 1 0 0 0,-10-3 0 0 0,0-1 0 0 0,1 0 0 0 0,-1-2 0 0 0,0 0 0 0 0,1-1 0 0 0,31-7 0 0 0,-35 6 12 0 0,1 0-1 0 0,25 0 1 0 0,-23 2 2 0 0,30-5 1 0 0,39-6-7 0 0,-11 2 146 0 0,-32 1 108 0 0,19-3 86 0 0,79-6 0 0 0,16 17-348 0 0,-157 1 0 0 0,29-1 4 0 0,34-7-1 0 0,-53 6 24 0 0,-1 0 0 0 0,1-1-1 0 0,-1-1 1 0 0,0 0-1 0 0,0 0 1 0 0,16-11 0 0 0,-12 8 142 0 0,27-12 1 0 0,-2 1-56 0 0,-28 14-90 0 0,-1 0 0 0 0,1 0 0 0 0,0 1 0 0 0,21-3 0 0 0,6-2 9 0 0,-2 0-33 0 0,63-4 0 0 0,-46 7 0 0 0,7 3 0 0 0,-17 1 22 0 0,1 2-1 0 0,44 8 0 0 0,-8-4 110 0 0,-20-3-66 0 0,14-1-52 0 0,34 2-14 0 0,-77 3 1 0 0,-20-4 0 0 0,0 0 0 0 0,17 0 0 0 0,48-1 0 0 0,-70-1 0 0 0,31 5 0 0 0,-29-3 0 0 0,29 1 0 0 0,-23-1 0 0 0,31 0 0 0 0,7-3 0 0 0,-47 1 2 0 0,8-1 15 0 0,0 0 0 0 0,18-4 1 0 0,-26 4-17 0 0,0 0 0 0 0,-1 0 0 0 0,1 0 0 0 0,0 0 0 0 0,0 1 0 0 0,-1 0 1 0 0,1 0-1 0 0,7 1 0 0 0,3 0-1 0 0,16-1 0 0 0,-20 0-6 0 0,9 0 24 0 0,0 0-1 0 0,0-2 1 0 0,20-3-1 0 0,-9 0-17 0 0,46-2 0 0 0,10-1 0 0 0,95-22 0 0 0,-153 25 0 0 0,31 1 0 0 0,-2 0 0 0 0,-30 1 0 0 0,43 1 0 0 0,-7 6 68 0 0,73-7-1 0 0,134-35 358 0 0,-221 31-425 0 0,79-3 0 0 0,-96 8 0 0 0,-5 2 0 0 0,41 5 0 0 0,-41-2 0 0 0,41-1 0 0 0,59-2 0 0 0,-60 0 0 0 0,120-8-53 0 0,-77-8 42 0 0,-62 10 11 0 0,13 3 0 0 0,-59 2 0 0 0,-1 1 0 0 0,1 0 0 0 0,-1 0 0 0 0,1 0 0 0 0,-1 0 0 0 0,1 0 0 0 0,0 0 0 0 0,-1 1 0 0 0,0-1 0 0 0,1 1 0 0 0,-1-1 0 0 0,3 2 0 0 0,4 2 0 0 0,71 20 0 0 0,-17-4 0 0 0,-39-12-10 0 0,-9-3-6 0 0,0-1 1 0 0,1 0 0 0 0,27 2-1 0 0,-13-2 16 0 0,-8-4 0 0 0,-17-1 0 0 0,-1-1 0 0 0,11-1 0 0 0,5-2 0 0 0,2-2 0 0 0,-14 4 0 0 0,-5 2 0 0 0,1 0 0 0 0,-1 0 0 0 0,0 0 0 0 0,1 0 0 0 0,-1 1 0 0 0,0 0 0 0 0,7-1 0 0 0,20 1 0 0 0,9 4-41 0 0,-28-2 23 0 0,-1-1 0 0 0,0 0 1 0 0,0 0-1 0 0,1-1 0 0 0,18-2 0 0 0,-24 1 13 0 0,0 0-1 0 0,0-1 1 0 0,0 1-1 0 0,-1-1 1 0 0,1 0-1 0 0,0 0 1 0 0,-1-1 0 0 0,0 1-1 0 0,1-1 1 0 0,6-6-1 0 0,4-4 8 0 0,18-23-1 0 0,5-2-1108 0 0,-26 31-351 0 0,-10 5 199 0 0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3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70 2759 0 0,'2'-2'126'0'0,"1"-1"-107"0"0,0 0 0 0 0,-1 0 0 0 0,1 0 0 0 0,-1-1 0 0 0,4-5 0 0 0,9-15 419 0 0,-14 24 23 0 0,-1-1 0 0 0,1 1-1 0 0,-1-1 1 0 0,1 1 0 0 0,-1-1 0 0 0,1 1 0 0 0,-1-1 0 0 0,1 0 0 0 0,-1 1 0 0 0,0-1 0 0 0,1 0-1 0 0,-1 1 1 0 0,0-1 0 0 0,0 0 0 0 0,1 1 0 0 0,-1-1 0 0 0,-1-1 546 0 0,1 2-733 0 0,0 0-1 0 0,-1 0 0 0 0,1-1 1 0 0,0 1-1 0 0,-1 0 0 0 0,1 0 0 0 0,0 0 1 0 0,-1 0-1 0 0,1 0 0 0 0,0 0 1 0 0,-1 0-1 0 0,1 0 0 0 0,0 0 1 0 0,-1 0-1 0 0,1 0 0 0 0,0 1 0 0 0,-1-1 1 0 0,0 0 819 0 0,0 1-820 0 0,-14 5 3436 0 0,3 2-4785 0 0,-11 13 1157 0 0,0 1 1 0 0,1 0 0 0 0,2 2-1 0 0,0 1 1 0 0,-22 36-1 0 0,23-33-81 0 0,2 0 0 0 0,1 2 0 0 0,-16 38 0 0 0,30-64 2 0 0,1 0 1 0 0,0 0-1 0 0,0 0 0 0 0,0 0 0 0 0,0 0 0 0 0,0 0 0 0 0,1 0 1 0 0,0 0-1 0 0,0 1 0 0 0,0-1 0 0 0,0 0 0 0 0,1 0 1 0 0,-1 0-1 0 0,1 0 0 0 0,0 0 0 0 0,0 0 0 0 0,1 0 1 0 0,-1 0-1 0 0,1-1 0 0 0,0 1 0 0 0,0 0 0 0 0,0-1 0 0 0,0 1 1 0 0,1-1-1 0 0,0 0 0 0 0,-1 0 0 0 0,1 0 0 0 0,0 0 1 0 0,0 0-1 0 0,1-1 0 0 0,-1 1 0 0 0,0-1 0 0 0,1 0 0 0 0,0 0 1 0 0,4 2-1 0 0,2-1 37 0 0,1 1 0 0 0,0-2 1 0 0,-1 1-1 0 0,1-2 0 0 0,0 1 1 0 0,0-1-1 0 0,0-1 0 0 0,1 0 1 0 0,-1-1-1 0 0,0 0 0 0 0,0 0 1 0 0,20-6-1 0 0,4-4 119 0 0,0-1 0 0 0,50-25 0 0 0,-67 28-107 0 0,-1 0 0 0 0,0-1 0 0 0,0-1 1 0 0,-2 0-1 0 0,1-1 0 0 0,-1-1 0 0 0,23-25 0 0 0,-32 31-26 0 0,-1-1-1 0 0,0 1 1 0 0,0-1 0 0 0,0 0-1 0 0,-1-1 1 0 0,0 1 0 0 0,5-18-1 0 0,-8 19-8 0 0,1 0-1 0 0,-1 0 1 0 0,-1 0-1 0 0,1 0 1 0 0,-1 0-1 0 0,0-1 1 0 0,-1 1-1 0 0,0 0 1 0 0,0 0-1 0 0,0 0 1 0 0,-4-9-1 0 0,1 7-98 0 0,0 1 0 0 0,0-1-1 0 0,-1 1 1 0 0,0 0 0 0 0,0 1 0 0 0,-1-1-1 0 0,0 1 1 0 0,0 0 0 0 0,-1 1 0 0 0,0-1-1 0 0,0 1 1 0 0,0 1 0 0 0,-1-1 0 0 0,0 1-1 0 0,0 1 1 0 0,0-1 0 0 0,-1 1 0 0 0,1 1 0 0 0,-1 0-1 0 0,0 0 1 0 0,0 1 0 0 0,0 0 0 0 0,-1 0-1 0 0,1 1 1 0 0,0 0 0 0 0,0 1 0 0 0,-1 0-1 0 0,1 0 1 0 0,-12 2 0 0 0,20-1 49 0 0,-1-1 0 0 0,0 1 0 0 0,1-1 0 0 0,-1 1 0 0 0,0-1 0 0 0,1 1 0 0 0,-1 0 0 0 0,1 0 0 0 0,-1-1 0 0 0,1 1 0 0 0,0 0 0 0 0,-1 0 0 0 0,1 1 0 0 0,0-1 0 0 0,0 0 0 0 0,0 0 0 0 0,0 1 0 0 0,0-1 0 0 0,-1 2 0 0 0,-3 13-1496 0 0,4 4-3425 0 0,3-6-1031 0 0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3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369 101 5983 0 0,'50'-67'824'0'0,"-25"33"11595"0"0,-26 37-11962 0 0,-90 98 1199 0 0,-41 49-781 0 0,85-92-908 0 0,-71 68 0 0 0,117-125 31 0 0,-6 6-88 0 0,-1 0-1 0 0,0-1 0 0 0,0 0 0 0 0,-13 6 1 0 0,20-11 292 0 0,3 1-161 0 0,1-1 0 0 0,0 0 0 0 0,-1 1 1 0 0,1-1-1 0 0,0 0 0 0 0,-1 0 0 0 0,5 0 0 0 0,1 1 22 0 0,3 1 47 0 0,1-1 1 0 0,0 0-1 0 0,0 0 0 0 0,0-2 0 0 0,17 0 0 0 0,3 0 37 0 0,58 0 122 0 0,36 2-515 0 0,-82-1 2 0 0,-10 0-1752 0 0,-11 1-3795 0 0,-14 0-713 0 0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3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15263 0 0,'0'0'1379'0'0,"2"0"-1136"0"0,13-8 10 0 0,132-61 3935 0 0,-122 59-3542 0 0,0 2 1 0 0,1 0-1 0 0,0 1 0 0 0,29-2 1 0 0,-46 7-671 0 0,-1 2 1 0 0,1 0-1 0 0,0 0 0 0 0,0 0 1 0 0,-1 1-1 0 0,1 0 0 0 0,0 1 1 0 0,-1 0-1 0 0,1 0 1 0 0,-1 1-1 0 0,0 0 0 0 0,0 1 1 0 0,9 4-1 0 0,-13-5-359 0 0,1-1 0 0 0,0 0 1 0 0,-1 0-1 0 0,1 0 0 0 0,0-1 0 0 0,0 1 0 0 0,0-1 1 0 0,0-1-1 0 0,0 1 0 0 0,0-1 0 0 0,0 1 0 0 0,0-1 0 0 0,0-1 1 0 0,0 1-1 0 0,7-2 0 0 0,23-6-1408 0 0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3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0,'0'2'5462'0'0,"3"12"-1855"0"0,11 27 0 0 0,24 43-2645 0 0,-28-65-208 0 0,-1-1-550 0 0,1-1 1 0 0,1 0-1 0 0,1 0 0 0 0,1-1 0 0 0,0-1 0 0 0,1 0 0 0 0,0 0 1 0 0,1-2-1 0 0,1 0 0 0 0,21 14 0 0 0,-8-9-95 0 0,2-1 1 0 0,0-1-1 0 0,1-2 0 0 0,1-1 0 0 0,37 10 0 0 0,-24-10-87 0 0,-14-2-212 0 0,38 6 1 0 0,-68-17-190 0 0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4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 8751 0 0,'0'0'674'0'0,"-2"1"-438"0"0,-74 60 4671 0 0,51-40-3958 0 0,-39 41 639 0 0,27-25-1046 0 0,-34 40 234 0 0,-1-1-185 0 0,29-34-369 0 0,-150 159 343 0 0,192-199-736 0 0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4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45 11055 0 0,'17'-19'652'0'0,"7"-6"9150"0"0,-119 167-8805 0 0,56-89-955 0 0,-71 97-376 0 0,99-138 208 0 0,-1 0 1 0 0,0-1-1 0 0,-1-1 1 0 0,-20 14-1 0 0,-4 2 54 0 0,2-1 85 0 0,33-24 482 0 0,4 1-339 0 0,1-1-99 0 0,0 1-1 0 0,1 0 1 0 0,-1-1 0 0 0,0 1-1 0 0,1-1 1 0 0,0 0 0 0 0,-1 0-1 0 0,1 0 1 0 0,0-1 0 0 0,-1 1 0 0 0,1-1-1 0 0,5 0 1 0 0,10-1 258 0 0,21-3 0 0 0,-30 3-197 0 0,60-11 134 0 0,-49 7-152 0 0,0 1 0 0 0,41-2 0 0 0,-54 6-460 0 0,1 0 0 0 0,-1 1 0 0 0,0 0 0 0 0,0 0 0 0 0,0 0 0 0 0,14 6 0 0 0,-17 4-4096 0 0</inkml:trace>
  <inkml:trace contextRef="#ctx0" brushRef="#br0" timeOffset="1">9 744 2759 0 0,'-9'2'11670'0'0,"18"0"-6616"0"0,0 2-3735 0 0,10 4-726 0 0,-6-7-189 0 0,0 0 1 0 0,0 0-1 0 0,0-1 0 0 0,0-1 0 0 0,15-2 1 0 0,66-17 898 0 0,-31 5-653 0 0,-41 11-443 0 0,0 1-1 0 0,33 0 1 0 0,-43 3-667 0 0,-1 1 0 0 0,1 0 0 0 0,-1 0 0 0 0,1 1 0 0 0,-1 1 0 0 0,17 6 0 0 0,-23-7-424 0 0,0 0-1 0 0,-1-1 1 0 0,1 0 0 0 0,0 0 0 0 0,0 0 0 0 0,6 0 0 0 0,1-3-5478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5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8751 0 0,'0'0'674'0'0,"-1"1"-108"0"0,-9 5 1804 0 0,1 0 0 0 0,0 1 1 0 0,-11 11-1 0 0,12-10-1580 0 0,0 1 1 0 0,0 0-1 0 0,-5 11 0 0 0,5-7-625 0 0,0 1 0 0 0,1 0 0 0 0,1 0-1 0 0,0 1 1 0 0,-6 26 0 0 0,-1 13-91 0 0,-27 66 0 0 0,29-92-94 0 0,-2-1 0 0 0,0-1 0 0 0,-2 0 1 0 0,-20 26-1 0 0,11-19-236 0 0,12-15-585 0 0,-2 1 0 0 0,0-2 0 0 0,-31 30 0 0 0,40-43 915 0 0,2-4-1813 0 0,2-27-9832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2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104 104 10135 0 0,'0'0'3750'0'0,"2"1"-2281"0"0,2 1-1093 0 0,1-1-1 0 0,0 0 1 0 0,0 0 0 0 0,0 0-1 0 0,0-1 1 0 0,0 0 0 0 0,0 0 0 0 0,1 0-1 0 0,-1 0 1 0 0,6-2 0 0 0,54-13 1221 0 0,-52 11-1340 0 0,16-6-435 0 0,-1-1 0 0 0,-1-1 0 0 0,0-2 0 0 0,30-20 0 0 0,-56 33 130 0 0,1 0-229 0 0,-2 1 216 0 0,0 0 1 0 0,1-1-1 0 0,-1 1 0 0 0,0 0 1 0 0,0 0-1 0 0,0-1 0 0 0,1 1 1 0 0,-1-1-1 0 0,0 1 1 0 0,0 0-1 0 0,0-1 0 0 0,0 1 1 0 0,0 0-1 0 0,0-1 0 0 0,0 1 1 0 0,0-1-1 0 0,0 1 1 0 0,0-1-1 0 0,-5 2-45 0 0,0-1 1 0 0,0 1-1 0 0,-1 0 0 0 0,1 1 1 0 0,0-1-1 0 0,0 1 0 0 0,0 0 1 0 0,-8 5-1 0 0,-39 27 111 0 0,41-27-38 0 0,-52 40 1095 0 0,-100 97-1 0 0,155-135-992 0 0,-1-1 1 0 0,1 1-1 0 0,0 0 1 0 0,1 0-1 0 0,0 1 1 0 0,1 0-1 0 0,0 1 1 0 0,-8 17-1 0 0,14-27-67 0 0,-1-1 0 0 0,1 1-1 0 0,0 0 1 0 0,0 0 0 0 0,0 0 0 0 0,-1 0-1 0 0,1-1 1 0 0,0 1 0 0 0,0 0 0 0 0,0 0-1 0 0,0 0 1 0 0,0 0 0 0 0,0 0 0 0 0,1-1 0 0 0,-1 1-1 0 0,0 0 1 0 0,0 0 0 0 0,1 0 0 0 0,-1-1-1 0 0,0 1 1 0 0,1 0 0 0 0,-1 0 0 0 0,1-1-1 0 0,-1 1 1 0 0,2 1 0 0 0,-1-1 1 0 0,0 0 1 0 0,1 0-1 0 0,-1 0 1 0 0,1-1-1 0 0,-1 1 1 0 0,1 0-1 0 0,-1-1 0 0 0,1 1 1 0 0,0-1-1 0 0,-1 1 1 0 0,1-1-1 0 0,2 1 1 0 0,3-1-269 0 0,1 0 0 0 0,0 0 0 0 0,0 0 1 0 0,12-3-1 0 0,10-3-1230 0 0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4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12439 0 0,'2'-7'7516'0'0,"3"22"-7201"0"0,-2-1 0 0 0,1 1-1 0 0,-2 0 1 0 0,0 0 0 0 0,-1 0-1 0 0,0 16 1 0 0,0-1 127 0 0,3 58 458 0 0,-2-8-216 0 0,16 88 0 0 0,-15-149-348 0 0,9 26-1 0 0,1-14-1450 0 0,-11-28 167 0 0,0 0-1 0 0,-1 0 1 0 0,2-1-1 0 0,-1 1 1 0 0,0 0-1 0 0,4 3 1 0 0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4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0,'0'0'819'0'0,"1"3"-534"0"0,2 9 342 0 0,1 0-1 0 0,1 0 0 0 0,0-1 1 0 0,0 0-1 0 0,1 0 0 0 0,1 0 1 0 0,0 0-1 0 0,10 11 0 0 0,9 7 1023 0 0,39 34 0 0 0,3 1-593 0 0,-60-56-856 0 0,0 1 0 0 0,0 0 1 0 0,-1 1-1 0 0,11 19 0 0 0,-16-25-175 0 0,0-1-1 0 0,-1 1 0 0 0,0 0 0 0 0,1 0 1 0 0,-1 0-1 0 0,0 0 0 0 0,-1 0 1 0 0,1 0-1 0 0,-1 0 0 0 0,0 0 0 0 0,0 0 1 0 0,0 0-1 0 0,0 0 0 0 0,-1 1 1 0 0,0-1-1 0 0,0 0 0 0 0,-2 6 0 0 0,-1-1-46 0 0,0-1-1 0 0,-1 1 0 0 0,0-1 0 0 0,0 0 0 0 0,0-1 0 0 0,-1 1 0 0 0,-1-1 0 0 0,1 0 0 0 0,-15 11 0 0 0,-3 1-980 0 0,-47 25-1 0 0,30-20-1090 0 0,23-14 786 0 0,3-2-11 0 0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4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9 6911 0 0,'0'0'623'0'0,"-1"-1"-514"0"0,1 0-60 0 0,-1 1-1 0 0,1-1 0 0 0,-1 1 0 0 0,1-1 1 0 0,-1 1-1 0 0,1-1 0 0 0,-1 1 0 0 0,1-1 0 0 0,-1 1 1 0 0,0 0-1 0 0,1-1 0 0 0,-1 1 0 0 0,0 0 1 0 0,1 0-1 0 0,-1-1 0 0 0,0 1 0 0 0,1 0 1 0 0,-1 0-1 0 0,0 0 0 0 0,1 0 0 0 0,-1 0 1 0 0,0 0-1 0 0,0 0 0 0 0,1 0 0 0 0,-1 0 0 0 0,0 0 1 0 0,1 0-1 0 0,-2 1 0 0 0,0-1 423 0 0,-2 1 313 0 0,0-1-1 0 0,0 1 1 0 0,0 0 0 0 0,1 1 0 0 0,-1-1 0 0 0,0 1 0 0 0,0 0 0 0 0,-5 3 0 0 0,-26 22 343 0 0,29-22-839 0 0,-23 19 308 0 0,1 1 0 0 0,-24 30 1 0 0,37-37-329 0 0,1 0-1 0 0,1 1 1 0 0,0 1 0 0 0,-14 29 0 0 0,24-43-216 0 0,1-1 0 0 0,0 1-1 0 0,0 0 1 0 0,1 0 0 0 0,-1 0 0 0 0,1-1-1 0 0,1 1 1 0 0,-1 0 0 0 0,1 0-1 0 0,0 0 1 0 0,0 0 0 0 0,1 0 0 0 0,0 0-1 0 0,0 0 1 0 0,0 0 0 0 0,1 0-1 0 0,0-1 1 0 0,0 1 0 0 0,0 0 0 0 0,1-1-1 0 0,0 0 1 0 0,0 0 0 0 0,0 0-1 0 0,0 0 1 0 0,1 0 0 0 0,0 0 0 0 0,0-1-1 0 0,6 5 1 0 0,-1-1 9 0 0,0-1 1 0 0,0 0-1 0 0,1-1 1 0 0,-1 0-1 0 0,2 0 1 0 0,-1-1-1 0 0,1-1 1 0 0,-1 1-1 0 0,1-2 0 0 0,0 1 1 0 0,1-2-1 0 0,-1 1 1 0 0,21 0-1 0 0,-20-3-36 0 0,-1 0 0 0 0,1-1 0 0 0,0-1 0 0 0,-1 0 0 0 0,0-1 0 0 0,1 0 0 0 0,-1 0 0 0 0,0-1 0 0 0,-1-1 0 0 0,1 0 0 0 0,-1 0 0 0 0,0-1 0 0 0,0 0 0 0 0,-1-1 0 0 0,1 0 0 0 0,-1 0 0 0 0,-1-1 0 0 0,0-1 0 0 0,0 1 0 0 0,0-1 0 0 0,-1 0 0 0 0,-1-1 0 0 0,9-15 0 0 0,-12 18-29 0 0,0-1-1 0 0,0 0 1 0 0,-1 0-1 0 0,0 0 1 0 0,-1-1-1 0 0,0 1 1 0 0,0 0-1 0 0,-1-1 1 0 0,0 1 0 0 0,0 0-1 0 0,-1-1 1 0 0,0 1-1 0 0,0 0 1 0 0,-1 0-1 0 0,-3-10 1 0 0,0 5-74 0 0,0-1 0 0 0,0 1 0 0 0,-2 0 0 0 0,1 0 1 0 0,-2 1-1 0 0,1 0 0 0 0,-2 0 0 0 0,-9-11 0 0 0,9 15 7 0 0,1 0 0 0 0,-1 0 0 0 0,0 1 0 0 0,-1 0-1 0 0,1 1 1 0 0,-1 0 0 0 0,-19-8 0 0 0,21 11 3 0 0,0 0 1 0 0,0 0-1 0 0,0 1 1 0 0,0 0-1 0 0,0 0 1 0 0,-1 1-1 0 0,1 0 0 0 0,-1 1 1 0 0,1 0-1 0 0,-1 0 1 0 0,-11 2-1 0 0,18-1 46 0 0,1-1 0 0 0,0 0-1 0 0,-1 0 1 0 0,1 1 0 0 0,0-1-1 0 0,0 1 1 0 0,-1-1 0 0 0,1 1-1 0 0,0-1 1 0 0,0 1 0 0 0,0 0-1 0 0,0 0 1 0 0,0 0 0 0 0,0-1-1 0 0,0 1 1 0 0,-1 1 0 0 0,2-1-1 0 0,-1 0 0 0 0,1 0 0 0 0,-1 0 0 0 0,1-1 0 0 0,0 1 0 0 0,0 0 0 0 0,0 0 0 0 0,-1 0 0 0 0,1 0 1 0 0,0-1-1 0 0,0 1 0 0 0,0 0 0 0 0,0 0 0 0 0,0 0 0 0 0,1 0 0 0 0,-1 0 0 0 0,0-1 0 0 0,1 3 0 0 0,1 2-306 0 0,1 0 0 0 0,0 0 1 0 0,0 0-1 0 0,0 0 0 0 0,7 8 0 0 0,-5-8-297 0 0,9 13-712 0 0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4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27 7831 0 0,'1'0'603'0'0,"23"-12"429"0"0,5-2 12604 0 0,-37 24-13430 0 0,-14 17-202 0 0,-2-2 0 0 0,-47 40-1 0 0,-3-6-99 0 0,47-40 29 0 0,2 2 1 0 0,0 1-1 0 0,-31 34 0 0 0,49-46 25 0 0,5 0 31 0 0,2-9 15 0 0,1 1 0 0 0,0-1 0 0 0,-1 0 0 0 0,1 0 1 0 0,0 0-1 0 0,-1 0 0 0 0,1 0 0 0 0,0 0 0 0 0,0 0 0 0 0,0-1 0 0 0,0 1 0 0 0,0 0 0 0 0,0 0 0 0 0,0-1 0 0 0,0 1 0 0 0,1-1 0 0 0,-1 1 0 0 0,0-1 1 0 0,0 1-1 0 0,0-1 0 0 0,1 0 0 0 0,-1 1 0 0 0,0-1 0 0 0,3 0 0 0 0,5 1 57 0 0,0-1-1 0 0,13 0 1 0 0,-10-1-9 0 0,34-1 224 0 0,67-11 0 0 0,-96 10-356 0 0,0 1 0 0 0,0 0-1 0 0,0 2 1 0 0,1 0 0 0 0,-1 0-1 0 0,0 2 1 0 0,0 0 0 0 0,29 9-1 0 0,-44-11-1164 0 0,0 9-2059 0 0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4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7831 0 0,'2'0'5726'0'0,"3"2"-4776"0"0,1-1 0 0 0,0 0 1 0 0,-1-1-1 0 0,1 1 1 0 0,0-1-1 0 0,0 0 0 0 0,10-2 1 0 0,46-10-176 0 0,-36 6 225 0 0,19-4-43 0 0,37-7-50 0 0,20-5-880 0 0,-32 12-4550 0 0,-46 6-2973 0 0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4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43 246 14511 0 0,'0'0'663'0'0,"-1"1"-12"0"0,-3 0-544 0 0,1 0 0 0 0,0 1 0 0 0,1-1 0 0 0,-1 1 1 0 0,0 0-1 0 0,0-1 0 0 0,1 1 0 0 0,-1 0 1 0 0,1 1-1 0 0,-1-1 0 0 0,-2 3 0 0 0,5-3-27 0 0,-1-1-1 0 0,0 0 1 0 0,0 1-1 0 0,1-1 1 0 0,-1 1-1 0 0,1-1 1 0 0,-1 1-1 0 0,1-1 1 0 0,0 1-1 0 0,-1-1 1 0 0,1 1-1 0 0,0 0 1 0 0,0-1-1 0 0,0 1 1 0 0,0-1-1 0 0,1 4 1 0 0,1 1 169 0 0,0 0-1 0 0,1 0 1 0 0,0-1 0 0 0,0 1 0 0 0,0-1-1 0 0,1 0 1 0 0,0 1 0 0 0,7 7 0 0 0,7 7 280 0 0,1-2 0 0 0,1 1 0 0 0,24 16-1 0 0,70 41-461 0 0,-107-72-165 0 0,6 5-743 0 0,21 9-1 0 0,-20-13-750 0 0</inkml:trace>
  <inkml:trace contextRef="#ctx0" brushRef="#br0" timeOffset="1">562 1 10135 0 0,'-2'0'3816'0'0,"0"1"-3577"0"0,1 0-1 0 0,-1 0 0 0 0,0 1 0 0 0,0-1 1 0 0,1 0-1 0 0,-1 1 0 0 0,0-1 1 0 0,1 1-1 0 0,0 0 0 0 0,-1-1 0 0 0,1 1 1 0 0,0 0-1 0 0,0 0 0 0 0,0 0 1 0 0,0 0-1 0 0,0 0 0 0 0,0 2 0 0 0,-3 7 102 0 0,1 0-1 0 0,-1 13 0 0 0,0-4 245 0 0,-70 250 2119 0 0,3-8-1963 0 0,56-196-649 0 0,3 0 1 0 0,-2 70-1 0 0,0-2-345 0 0,8-92-3317 0 0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4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71 10135 0 0,'16'-17'572'0'0,"22"-18"0"0"0,-12 17 8387 0 0,-35 26-8020 0 0,-63 61-82 0 0,15-12-468 0 0,-255 241 446 0 0,293-280-771 0 0,-26 33 1 0 0,44-50 192 0 0,16-4-31 0 0,54-7 467 0 0,87 0 0 0 0,-131 9-646 0 0,-1 1 0 0 0,1 1-1 0 0,39 6 1 0 0,-43 0-2474 0 0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4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51 6911 0 0,'-1'1'528'0'0,"-23"12"185"0"0,8-2 7425 0 0,14-4-2867 0 0,2-7-5232 0 0,0 0 0 0 0,0 0-1 0 0,0 1 1 0 0,0-1 0 0 0,0 0-1 0 0,0 0 1 0 0,0 0 0 0 0,-1 0 0 0 0,1 1-1 0 0,0-1 1 0 0,0 0 0 0 0,0 0-1 0 0,0 1 1 0 0,0-1 0 0 0,0 0-1 0 0,0 0 1 0 0,0 0 0 0 0,1 1-1 0 0,-1-1 1 0 0,0 0 0 0 0,0 0-1 0 0,0 0 1 0 0,0 1 0 0 0,0-1-1 0 0,0 0 1 0 0,0 0 0 0 0,0 0-1 0 0,0 0 1 0 0,1 1 0 0 0,-1-1-1 0 0,0 0 1 0 0,0 0 0 0 0,0 0-1 0 0,0 0 1 0 0,0 0 0 0 0,1 0-1 0 0,-1 1 1 0 0,0-1 0 0 0,0 0-1 0 0,0 0 1 0 0,1 0 0 0 0,-1 0-1 0 0,0 0 1 0 0,0 0 0 0 0,0 0-1 0 0,1 0 1 0 0,-1 0 0 0 0,0 0-1 0 0,1 0 1 0 0,1 1 89 0 0,1 1 0 0 0,0-1 0 0 0,0 0 0 0 0,-1 0 0 0 0,1-1 0 0 0,0 1 0 0 0,0 0 0 0 0,0-1 0 0 0,0 0 0 0 0,0 0 0 0 0,4 0 0 0 0,34-6 459 0 0,-22 3-341 0 0,166-33-913 0 0,-65-2-2652 0 0,-82 24 1272 0 0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4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388 125 10591 0 0,'0'0'819'0'0,"1"-1"-534"0"0,4-6 945 0 0,1 0 0 0 0,0 0 0 0 0,1 1 0 0 0,0 0 0 0 0,8-5 0 0 0,-2 2-121 0 0,0 1 1 0 0,20-8 0 0 0,1 2-109 0 0,59-14 0 0 0,-87 26-891 0 0,1 1 0 0 0,0 0 0 0 0,11 1 0 0 0,-17 0-97 0 0,-1 0 0 0 0,1 0 0 0 0,0 0 0 0 0,-1 0 0 0 0,1 1 0 0 0,-1-1 0 0 0,1 0 0 0 0,0 0 1 0 0,-1 1-1 0 0,1-1 0 0 0,-1 0 0 0 0,1 1 0 0 0,0-1 0 0 0,-1 0 0 0 0,1 1 0 0 0,-1-1 0 0 0,0 1 0 0 0,1-1 0 0 0,-1 1 1 0 0,1-1-1 0 0,-1 1 0 0 0,0 0 0 0 0,1-1 0 0 0,-1 2 0 0 0,5 14 45 0 0,-5-12-50 0 0,-1-1 0 0 0,1 1 0 0 0,0 0 0 0 0,-1 0 0 0 0,0 0 0 0 0,0 0 0 0 0,0 0 0 0 0,-1-1 0 0 0,1 1 0 0 0,-3 5 0 0 0,-24 34-23 0 0,20-33 22 0 0,-28 39 28 0 0,-50 52 1 0 0,-51 37-67 0 0,-30 15-585 0 0,44-42-69 0 0,114-103 639 0 0,0-1-8 0 0,1 1 1 0 0,0 0-1 0 0,0 0 1 0 0,1 0-1 0 0,0 1 0 0 0,1 0 1 0 0,-11 20-1 0 0,16-18 54 0 0,2-10 10 0 0,0 1 0 0 0,0-1 0 0 0,0 1 0 0 0,0-1 0 0 0,0 1 0 0 0,0-1-1 0 0,0 0 1 0 0,1 1 0 0 0,-1-1 0 0 0,1 0 0 0 0,-1 0 0 0 0,1 0 0 0 0,-1 0 0 0 0,1 0 0 0 0,-1-1 0 0 0,1 1-1 0 0,0 0 1 0 0,-1-1 0 0 0,3 1 0 0 0,37 7 320 0 0,-40-8-322 0 0,50 5 664 0 0,1-3 1 0 0,62-5-1 0 0,104-20 580 0 0,-141 14-889 0 0,114-2-1888 0 0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0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29 6911 0 0,'0'0'623'0'0,"1"0"-514"0"0,16-9 9003 0 0,-19 10-8710 0 0,-40 29 5 0 0,0 1 1 0 0,-50 51-1 0 0,83-70-247 0 0,-1-1-1 0 0,2 2 0 0 0,-1-1 1 0 0,2 1-1 0 0,0 1 1 0 0,-9 22-1 0 0,13-28-72 0 0,1-1-1 0 0,0 0 1 0 0,0 1-1 0 0,1 0 1 0 0,0-1 0 0 0,0 1-1 0 0,1 0 1 0 0,0 0-1 0 0,0-1 1 0 0,1 1-1 0 0,0 0 1 0 0,0-1-1 0 0,3 9 1 0 0,-3-13-33 0 0,0 1 0 0 0,1-1 0 0 0,-1 1 1 0 0,1 0-1 0 0,0-1 0 0 0,-1 0 0 0 0,2 0 0 0 0,-1 1 0 0 0,0-1 0 0 0,1 0 1 0 0,-1-1-1 0 0,1 1 0 0 0,0 0 0 0 0,0-1 0 0 0,0 0 0 0 0,0 1 1 0 0,0-1-1 0 0,1 0 0 0 0,-1-1 0 0 0,0 1 0 0 0,1-1 0 0 0,0 1 0 0 0,-1-1 1 0 0,1 0-1 0 0,0 0 0 0 0,-1-1 0 0 0,7 1 0 0 0,-3 0 35 0 0,0-2 0 0 0,0 1 0 0 0,0-1 0 0 0,0 0 0 0 0,0 0 0 0 0,0 0 0 0 0,0-1 1 0 0,11-5-1 0 0,-7 2 6 0 0,-1-1-1 0 0,1 0 1 0 0,-1-1 0 0 0,12-10 0 0 0,59-54 56 0 0,-68 57-126 0 0,0 0 1 0 0,-1 0-1 0 0,17-28 0 0 0,-27 39-55 0 0,0 0 0 0 0,-1 0-1 0 0,1 0 1 0 0,-1 0 0 0 0,0-1 0 0 0,0 1-1 0 0,0 0 1 0 0,0 0 0 0 0,0-1 0 0 0,-1 1-1 0 0,0-1 1 0 0,0 1 0 0 0,0 0 0 0 0,0-1-1 0 0,-1-5 1 0 0,0 6 0 0 0,0 1 1 0 0,0-1-1 0 0,0 0 0 0 0,0 1 0 0 0,-1-1 0 0 0,1 1 1 0 0,-1 0-1 0 0,1-1 0 0 0,-1 1 0 0 0,0 0 0 0 0,0 0 1 0 0,0 0-1 0 0,0 0 0 0 0,-1 0 0 0 0,1 1 0 0 0,0-1 1 0 0,-1 1-1 0 0,1-1 0 0 0,-4 0 0 0 0,-44-19-545 0 0,-17-7 172 0 0,60 24 390 0 0,-1 0 0 0 0,1 0-1 0 0,0-1 1 0 0,1 0 0 0 0,-1-1 0 0 0,-7-6 0 0 0,13 11-35 0 0,1 0 0 0 0,-1 0 0 0 0,0 0 1 0 0,0 0-1 0 0,0 0 0 0 0,0 0 0 0 0,1 0 1 0 0,-1 0-1 0 0,0 0 0 0 0,1 0 1 0 0,-1 0-1 0 0,1-1 0 0 0,-1 1 0 0 0,1 0 1 0 0,0 0-1 0 0,-1 0 0 0 0,1-1 0 0 0,0 1 1 0 0,0 0-1 0 0,0 0 0 0 0,0-1 1 0 0,0 1-1 0 0,0 0 0 0 0,0 0 0 0 0,0-1 1 0 0,1 1-1 0 0,-1 0 0 0 0,0 0 0 0 0,1-1 1 0 0,-1 1-1 0 0,1 0 0 0 0,-1 0 1 0 0,1 0-1 0 0,0 0 0 0 0,0 0 0 0 0,-1 0 1 0 0,1 0-1 0 0,0 0 0 0 0,0 0 0 0 0,0 0 1 0 0,0 0-1 0 0,0 1 0 0 0,2-2 1 0 0,7-5-695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2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76 225 14079 0 0,'-1'2'646'0'0,"-8"5"-391"0"0,-1 0 0 0 0,0-1 0 0 0,-16 9 0 0 0,6-3 4062 0 0,28-23-3149 0 0,5-2-918 0 0,0 1 1 0 0,0 1-1 0 0,23-16 1 0 0,-2 2-207 0 0,29-20-923 0 0,98-54 0 0 0,-152 93 616 0 0,0 2 1 0 0,0-1 0 0 0,0 1-1 0 0,1 1 1 0 0,18-5-1 0 0,-27 8 287 0 0,-1 0-1 0 0,1 0 1 0 0,0 0-1 0 0,0 0 0 0 0,0 0 1 0 0,-1 0-1 0 0,1 0 1 0 0,0 1-1 0 0,0-1 1 0 0,0 0-1 0 0,-1 0 1 0 0,1 1-1 0 0,0-1 1 0 0,-1 0-1 0 0,1 1 0 0 0,0-1 1 0 0,0 1-1 0 0,-1-1 1 0 0,1 1-1 0 0,-1-1 1 0 0,1 1-1 0 0,-1-1 1 0 0,1 1-1 0 0,-1 0 1 0 0,1-1-1 0 0,-1 1 0 0 0,1 0 1 0 0,-1-1-1 0 0,0 1 1 0 0,1 0-1 0 0,0 1 1 0 0,3 23 351 0 0,-4-25-357 0 0,0 10 63 0 0,0-1 0 0 0,-1 0 0 0 0,0 1 1 0 0,-1-1-1 0 0,0 0 0 0 0,-4 12 0 0 0,-9 45-1 0 0,4-21 229 0 0,2-6-1323 0 0,6-14-4687 0 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0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1170 27 13791 0 0,'0'0'1388'0'0,"-9"-2"-1264"0"0,-2 0 432 0 0,4 1 477 0 0,0-1 0 0 0,1 0 0 0 0,-9-3 0 0 0,14 5-590 0 0,0-2-347 0 0,0 1 0 0 0,-1 0 0 0 0,1 0 0 0 0,0 0 0 0 0,-1 0 0 0 0,1 0 0 0 0,-1 0 0 0 0,1 0 0 0 0,-1 1 0 0 0,0-1 0 0 0,1 1 0 0 0,-4-2 0 0 0,1 2-56 0 0,0 0 1 0 0,0 0 0 0 0,0 1-1 0 0,0-1 1 0 0,0 1-1 0 0,0-1 1 0 0,0 1-1 0 0,0 1 1 0 0,-5 1 0 0 0,-34 19-56 0 0,19-9 29 0 0,-31 13-29 0 0,-100 29 0 0 0,129-46-15 0 0,11-4 39 0 0,-115 32-177 0 0,114-33 122 0 0,0-1-1 0 0,0-1 1 0 0,0-1-1 0 0,0 0 1 0 0,0-1 0 0 0,-20-3-1 0 0,30 2 9 0 0,0 0 1 0 0,1 0-1 0 0,-1 0 0 0 0,0-1 0 0 0,1 0 0 0 0,0 0 0 0 0,-1-1 1 0 0,1 1-1 0 0,0-1 0 0 0,0 0 0 0 0,0-1 0 0 0,1 1 1 0 0,-1-1-1 0 0,1 0 0 0 0,0 0 0 0 0,0 0 0 0 0,0 0 0 0 0,1-1 1 0 0,-1 0-1 0 0,1 0 0 0 0,0 0 0 0 0,0 0 0 0 0,1 0 1 0 0,0 0-1 0 0,0-1 0 0 0,0 1 0 0 0,0-1 0 0 0,1 0 0 0 0,0 1 1 0 0,0-1-1 0 0,1 0 0 0 0,-1-7 0 0 0,1 8-101 0 0,0 3 109 0 0,0-1 0 0 0,0 1 0 0 0,0 0 0 0 0,0 0 0 0 0,0 0 0 0 0,0 0 0 0 0,0 0 0 0 0,1 0 0 0 0,-1 0 0 0 0,1 0 0 0 0,0 0 0 0 0,-1 0 0 0 0,1 0 0 0 0,2-3 0 0 0,-2 4 30 0 0,-1 1-1 0 0,1-1 1 0 0,-1 0 0 0 0,1 1 0 0 0,0-1-1 0 0,0 1 1 0 0,-1-1 0 0 0,1 1-1 0 0,0-1 1 0 0,0 1 0 0 0,-1 0 0 0 0,1-1-1 0 0,0 1 1 0 0,0 0 0 0 0,0 0 0 0 0,0-1-1 0 0,0 1 1 0 0,0 0 0 0 0,-1 0 0 0 0,1 0-1 0 0,0 0 1 0 0,0 0 0 0 0,0 0-1 0 0,0 0 1 0 0,0 1 0 0 0,0-1 0 0 0,-1 0-1 0 0,1 0 1 0 0,0 1 0 0 0,0-1 0 0 0,0 1-1 0 0,-1-1 1 0 0,1 0 0 0 0,1 2-1 0 0,0-1 9 0 0,0 1-1 0 0,0 0 1 0 0,-1 0-1 0 0,1 0 0 0 0,0 0 1 0 0,-1 0-1 0 0,3 4 0 0 0,-1 2 1 0 0,1 1 0 0 0,-1 0 0 0 0,-1 0 0 0 0,0 0 0 0 0,0 0 0 0 0,-1 0 0 0 0,0 0 0 0 0,0 0 0 0 0,-1 0 0 0 0,0 0 0 0 0,-3 13 0 0 0,-2 10 15 0 0,-18 56 0 0 0,23-86-19 0 0,-110 310 70 0 0,93-269-147 0 0,-1-1 0 0 0,-37 59-1 0 0,41-81 43 0 0,0 0-1 0 0,-1-1 1 0 0,0-1-1 0 0,-2 0 1 0 0,0-1 0 0 0,-30 22-1 0 0,1-5 178 0 0,45-33-77 0 0,28-1 103 0 0,0-1 0 0 0,0-1 1 0 0,0-2-1 0 0,0 0 0 0 0,37-12 0 0 0,112-49 1471 0 0,-121 43-983 0 0,-40 17-533 0 0,0-1 0 0 0,0 2 1 0 0,0 0-1 0 0,1 1 0 0 0,-1 0 1 0 0,1 1-1 0 0,-1 1 0 0 0,1 1 1 0 0,28 2-1 0 0,-43-2-146 0 0,1 0 0 0 0,-1 0-1 0 0,1 0 1 0 0,-1 0 0 0 0,1 0-1 0 0,-1 1 1 0 0,1-1 0 0 0,-1 1 0 0 0,0-1-1 0 0,1 1 1 0 0,-1-1 0 0 0,1 1 0 0 0,-1 0-1 0 0,0 0 1 0 0,0 0 0 0 0,1-1-1 0 0,1 3 1 0 0,-1 0-83 0 0,-1-2 32 0 0,-1-1 1 0 0,1 1-1 0 0,-1 0 1 0 0,1-1-1 0 0,-1 1 1 0 0,0 0 0 0 0,1-1-1 0 0,-1 1 1 0 0,0 0-1 0 0,0 0 1 0 0,1 0-1 0 0,-1-1 1 0 0,0 1-1 0 0,0 0 1 0 0,0 0-1 0 0,0 0 1 0 0,0-1-1 0 0,0 1 1 0 0,0 0-1 0 0,0 0 1 0 0,0 0 0 0 0,-1-1-1 0 0,1 1 1 0 0,-1 1-1 0 0,1-1-168 0 0,-3 11-1434 0 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06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85 3679 0 0,'-4'-5'11386'0'0,"21"4"-6103"0"0,93-13-4024 0 0,153-29-110 0 0,-127 24-3216 0 0,-107 17 889 0 0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0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0,'0'0'1247'0'0,"1"2"-1023"0"0,3 11 743 0 0,1 0 1 0 0,1 0-1 0 0,0 0 1 0 0,0-1-1 0 0,1 0 0 0 0,12 15 1 0 0,3 0-376 0 0,211 238 832 0 0,-203-234-1480 0 0,2-1 1 0 0,1-2 0 0 0,69 47-1 0 0,-98-73 34 0 0,1 0 0 0 0,-1 1 0 0 0,0-2 0 0 0,1 1 0 0 0,-1 0 0 0 0,1-1 0 0 0,8 2 0 0 0,-10-3-181 0 0,-1 0 1 0 0,1 0-1 0 0,-1 0 1 0 0,1-1-1 0 0,-1 1 1 0 0,5-2-1 0 0,-4 2-544 0 0,-1-1-1 0 0,0 0 1 0 0,0 0 0 0 0,1-1-1 0 0,-1 1 1 0 0,0 0 0 0 0,3-3-1 0 0,7-8-6260 0 0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0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0 18599 0 0,'-16'6'1866'0'0,"0"5"-1692"0"0,2 0 0 0 0,-19 18 1 0 0,-2 3 188 0 0,-286 253 13 0 0,209-183-368 0 0,93-84-52 0 0,0-1 0 0 0,-1-1 0 0 0,-1-1 0 0 0,-1-1 0 0 0,-25 13 0 0 0,45-26-146 0 0,3-3-1328 0 0,13-22-4676 0 0,0 8 328 0 0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07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16527 0 0,'0'0'2516'0'0,"0"-2"-1730"0"0,1 0-651 0 0,0 0 0 0 0,1 0 0 0 0,-1 0 0 0 0,1 0 0 0 0,-1 0 0 0 0,1 0 0 0 0,-1 0 0 0 0,1 1-1 0 0,0-1 1 0 0,0 0 0 0 0,0 1 0 0 0,0 0 0 0 0,0-1 0 0 0,0 1 0 0 0,0 0 0 0 0,1 0 0 0 0,-1 0 0 0 0,0 0 0 0 0,4 0 0 0 0,-4 0-158 0 0,1 0 0 0 0,-1 0 0 0 0,1 0 0 0 0,-1 1-1 0 0,1-1 1 0 0,-1 1 0 0 0,1 0 0 0 0,-1 0 0 0 0,1 0-1 0 0,-1 0 1 0 0,1 0 0 0 0,-1 0 0 0 0,1 1 0 0 0,-1-1-1 0 0,1 1 1 0 0,-1 0 0 0 0,0 0 0 0 0,1 0 0 0 0,3 2 0 0 0,-2 1-828 0 0,-1 0 0 0 0,0 0 0 0 0,0 0 0 0 0,0 1 0 0 0,3 6 0 0 0,-4-8-1069 0 0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0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13 135 20095 0 0,'-2'-31'448'0'0,"2"17"88"0"0,-2-2 16 0 0,0-2 8 0 0,0 0-448 0 0,1 4-112 0 0,-1-1 0 0 0,0 6 840 0 0,7 22-4968 0 0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5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16 9095 0 0,'1'-1'415'0'0,"7"-14"3076"0"0,-9 19-3109 0 0,-11 44 494 0 0,-9 82 0 0 0,-20 383 615 0 0,20-330-1438 0 0,17-164-36 0 0,1-16 14 0 0,1 1-11 0 0,-1 13-37 0 0,3-17 7 0 0,0 1 1 0 0,0-1-1 0 0,0 0 0 0 0,0 1 1 0 0,0-1-1 0 0,-1 0 0 0 0,1 1 1 0 0,0-1-1 0 0,0 0 0 0 0,0 1 1 0 0,0-1-1 0 0,-1 0 0 0 0,1 0 1 0 0,0 1-1 0 0,0-1 0 0 0,0 0 0 0 0,-1 0 1 0 0,1 1-1 0 0,0-1 0 0 0,-1 0 1 0 0,1 0-1 0 0,0 0 0 0 0,0 0 1 0 0,-1 1-1 0 0,1-1 0 0 0,0 0 1 0 0,-1 0-1 0 0,0 0 0 0 0,1 0 0 0 0,0 0 0 0 0,-1 0 0 0 0,1 0 0 0 0,-1 0-1 0 0,1-1 1 0 0,0 1 0 0 0,-1 0 0 0 0,1 0 0 0 0,0 0-1 0 0,-1-1 1 0 0,1 1 0 0 0,0 0 0 0 0,-1 0 0 0 0,1-1 0 0 0,0 1-1 0 0,-1 0 1 0 0,1-1 0 0 0,0 1 0 0 0,0 0 0 0 0,-1-1-1 0 0,1 1 1 0 0,0 0 0 0 0,0-1 0 0 0,0 1 0 0 0,0 0-1 0 0,-1-1 1 0 0,1 1 0 0 0,0-1 0 0 0,0 1 0 0 0,0 0-1 0 0,0-2 1 0 0,-1-3 1 0 0,0-1 1 0 0,0 0-1 0 0,1 0 0 0 0,0 1 0 0 0,0-1 0 0 0,0 0 0 0 0,1 0 0 0 0,0 1 0 0 0,0-1 1 0 0,0 0-1 0 0,1 1 0 0 0,0-1 0 0 0,3-5 0 0 0,-1 3 4 0 0,0 0 0 0 0,1 0 1 0 0,0 1-1 0 0,1-1 0 0 0,-1 1 0 0 0,2 1 0 0 0,12-12 0 0 0,-8 8 88 0 0,1 2-1 0 0,0 0 0 0 0,1 0 1 0 0,-1 1-1 0 0,1 1 0 0 0,1 0 1 0 0,-1 1-1 0 0,1 0 0 0 0,0 1 1 0 0,24-4-1 0 0,-19 6 318 0 0,0 1 1 0 0,0 0-1 0 0,0 2 0 0 0,28 3 1 0 0,-38-2-279 0 0,0-1 0 0 0,-1 2 1 0 0,1-1-1 0 0,0 1 0 0 0,-1 0 0 0 0,0 1 1 0 0,0 0-1 0 0,0 1 0 0 0,0-1 1 0 0,0 1-1 0 0,10 10 0 0 0,1 5-220 0 0,-1 0 0 0 0,-1 2 0 0 0,16 24 0 0 0,-33-46 42 0 0,0 1 0 0 0,1 0 0 0 0,-1-1 0 0 0,1 1-1 0 0,-1-1 1 0 0,1 1 0 0 0,0-1 0 0 0,-1 1 0 0 0,1-1 0 0 0,-1 1-1 0 0,1-1 1 0 0,0 1 0 0 0,1 0 0 0 0,3-1-3295 0 0,9 0-2504 0 0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5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64 9871 0 0,'0'0'1163'0'0,"2"0"-587"0"0,4 1-226 0 0,-1-1-1 0 0,1 0 1 0 0,0-1-1 0 0,-1 1 1 0 0,1-1-1 0 0,0 0 1 0 0,-1-1-1 0 0,0 1 1 0 0,1-1-1 0 0,4-2 1 0 0,30-8 857 0 0,23-6-368 0 0,-61 18-709 0 0,-3-2-76 0 0,1 2-56 0 0,0-1 0 0 0,0 1 0 0 0,-1-1 0 0 0,1 1 1 0 0,0-1-1 0 0,0 1 0 0 0,-1-1 0 0 0,1 1 1 0 0,0 0-1 0 0,-1-1 0 0 0,1 1 0 0 0,0-1 0 0 0,-1 1 1 0 0,1 0-1 0 0,-1-1 0 0 0,1 1 0 0 0,-1 0 1 0 0,1 0-1 0 0,-1-1 0 0 0,1 1 0 0 0,-1 0 1 0 0,1 0-1 0 0,-1-1 0 0 0,1 1 0 0 0,-1 0 0 0 0,1 0 1 0 0,-1 0-1 0 0,0 0 0 0 0,-1 0-13 0 0,-7-3-27 0 0,0 1 0 0 0,0 0-1 0 0,0 0 1 0 0,0 1 0 0 0,-12 0 0 0 0,15 1 26 0 0,1 1 0 0 0,-1-1 0 0 0,1 1 0 0 0,-1 0 0 0 0,1 1 0 0 0,-1-1 0 0 0,1 1 0 0 0,0 0 0 0 0,0 0 0 0 0,-6 4 0 0 0,1 0-4 0 0,1 0 0 0 0,0 1 1 0 0,0-1-1 0 0,0 2 1 0 0,1-1-1 0 0,-8 10 1 0 0,13-12 34 0 0,-1 0 1 0 0,1-1-1 0 0,0 1 1 0 0,0 0 0 0 0,1 1-1 0 0,0-1 1 0 0,0 0-1 0 0,0 1 1 0 0,0-1 0 0 0,1 1-1 0 0,0-1 1 0 0,0 1-1 0 0,0 11 1 0 0,1-14 6 0 0,1 1 0 0 0,-1-1 0 0 0,0 0 0 0 0,1 1 0 0 0,0-1 0 0 0,0 0 0 0 0,0 0 0 0 0,0 0 0 0 0,0 1 0 0 0,1-1 0 0 0,-1-1 0 0 0,1 1 0 0 0,0 0 0 0 0,3 4 0 0 0,-1-3 7 0 0,0 0 0 0 0,0 0 1 0 0,1 0-1 0 0,-1-1 0 0 0,1 0 1 0 0,0 0-1 0 0,10 5 0 0 0,1-2 13 0 0,0-1 0 0 0,0 0 0 0 0,1-1 0 0 0,29 3 1 0 0,15 0-4991 0 0,-31-3-678 0 0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5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15951 0 0,'0'0'1210'0'0,"-4"5"-684"0"0,-1 2-465 0 0,0 0 0 0 0,0 0 0 0 0,1 1 0 0 0,0 0 0 0 0,1 0 0 0 0,-1 0 0 0 0,2 0 0 0 0,-1 0 0 0 0,1 1-1 0 0,-1 8 1 0 0,-2 17 427 0 0,1 41 0 0 0,4-67-463 0 0,3 503 1406 0 0,10-361-1419 0 0,-3-64-30 0 0,-7-20-196 0 0,-4-57-258 0 0,1-1 0 0 0,-1 0 0 0 0,0 0 0 0 0,-1 0 0 0 0,-4 15 0 0 0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5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16783 0 0,'0'0'1522'0'0,"2"0"-1250"0"0,86-1 265 0 0,-35 1 736 0 0,91-11-1 0 0,-72 4-588 0 0,0-2-166 0 0,22-1 229 0 0,-79 9-1059 0 0,0 1 0 0 0,0 1 0 0 0,0 0 0 0 0,19 5 0 0 0,-16-3-1922 0 0,-4-1-5037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2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119 991 7831 0 0,'0'0'706'0'0,"-14"-5"1624"0"0,-16-14 5669 0 0,-12-16-5213 0 0,35 28-2402 0 0,4 5-376 0 0,1 0 0 0 0,0-1 0 0 0,0 1 0 0 0,0 0 0 0 0,0-1-1 0 0,1 1 1 0 0,-1-1 0 0 0,1 1 0 0 0,-1-1 0 0 0,1 0-1 0 0,0 1 1 0 0,0-1 0 0 0,0 0 0 0 0,0 0 0 0 0,1 0-1 0 0,-1-4 1 0 0,1 3-53 0 0,0-1 0 0 0,0 1 0 0 0,1-1 0 0 0,0 1 0 0 0,0 0 0 0 0,0-1 0 0 0,0 1 0 0 0,1 0 0 0 0,3-8 0 0 0,4-4-681 0 0,1 1 1 0 0,1 0-1 0 0,0 1 0 0 0,17-17 0 0 0,-26 30 605 0 0,15-17-994 0 0,1 0 0 0 0,1 1 0 0 0,1 1 0 0 0,32-20 0 0 0,-40 29 1103 0 0,0 1 0 0 0,1 0-1 0 0,25-8 1 0 0,-28 11 474 0 0,0 1 1 0 0,-1 0-1 0 0,1 1 0 0 0,0 0 0 0 0,0 1 0 0 0,13 0 1 0 0,31 6 1838 0 0,98 21 0 0 0,-149-26-2231 0 0,0-1 0 0 0,-1 1 0 0 0,1 0 0 0 0,0 0 0 0 0,0 1 0 0 0,-1-1-1 0 0,1 0 1 0 0,0 1 0 0 0,-1 0 0 0 0,0-1 0 0 0,1 1 0 0 0,-1 0 0 0 0,0 0 0 0 0,0 1-1 0 0,0-1 1 0 0,0 0 0 0 0,3 5 0 0 0,-4-4-27 0 0,-1-1-1 0 0,1 1 1 0 0,0-1-1 0 0,-1 0 0 0 0,0 1 1 0 0,1-1-1 0 0,-1 1 1 0 0,0-1-1 0 0,0 1 1 0 0,0-1-1 0 0,-1 1 1 0 0,1-1-1 0 0,-1 1 1 0 0,1-1-1 0 0,-1 1 0 0 0,0-1 1 0 0,0 0-1 0 0,0 1 1 0 0,0-1-1 0 0,0 0 1 0 0,-3 4-1 0 0,-5 7 2 0 0,0-1 0 0 0,-1 0 1 0 0,-1 0-1 0 0,0-1 0 0 0,0 0 0 0 0,-23 15 0 0 0,-86 47 333 0 0,45-30-279 0 0,65-36-124 0 0,-109 61-1602 0 0,117-68 1422 0 0,0 1 0 0 0,0 0 1 0 0,0-1-1 0 0,0 1 0 0 0,0-1 1 0 0,0 1-1 0 0,0-1 0 0 0,-4 0 1 0 0,7-13-2156 0 0,2-1 507 0 0</inkml:trace>
  <inkml:trace contextRef="#ctx0" brushRef="#br0" timeOffset="1">932 0 3223 0 0,'0'0'143'0'0,"-1"2"381"0"0,-37 64 9345 0 0,4-6-6750 0 0,-45 82-1423 0 0,14-18-360 0 0,-59 103 369 0 0,109-202-1767 0 0,-1-2 1 0 0,-2 0-1 0 0,0 0 0 0 0,-1-2 1 0 0,-1 0-1 0 0,-1-2 0 0 0,-1 0 0 0 0,-1-1 1 0 0,-34 20-1 0 0,36-25-561 0 0,20-11 237 0 0,12-6-5777 0 0,5-1 208 0 0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0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1162 25 14279 0 0,'0'-1'114'0'0,"0"-1"1"0"0,1 1-1 0 0,-1-1 0 0 0,0 1 0 0 0,-1-1 0 0 0,1 1 0 0 0,0-1 0 0 0,0 1 0 0 0,-1-1 1 0 0,1 1-1 0 0,-1-2 0 0 0,1 2-96 0 0,-1 1 0 0 0,1 0 1 0 0,0-1-1 0 0,-1 1 0 0 0,1 0 1 0 0,-1-1-1 0 0,1 1 0 0 0,0 0 0 0 0,-1-1 1 0 0,1 1-1 0 0,-1 0 0 0 0,1 0 1 0 0,-1 0-1 0 0,1-1 0 0 0,-1 1 0 0 0,1 0 1 0 0,-1 0-1 0 0,1 0 0 0 0,-1 0 1 0 0,1 0-1 0 0,-1 0 0 0 0,1 0 0 0 0,-1 0 1 0 0,1 0-1 0 0,-1 0 0 0 0,1 0 1 0 0,-1 0-1 0 0,1 0 0 0 0,-1 1 0 0 0,1-1 1 0 0,-1 0-1 0 0,1 0 0 0 0,0 1 0 0 0,-1-1 1 0 0,1 0-1 0 0,-1 0 0 0 0,1 1 1 0 0,-1-1-1 0 0,-55 41 1973 0 0,-33 9-1795 0 0,-95 60 294 0 0,-7 5-172 0 0,16-13-276 0 0,-13 35 122 0 0,152-107 67 0 0,1 1 0 0 0,-60 71 1 0 0,81-85-50 0 0,2 0 1 0 0,0 1 0 0 0,1 1-1 0 0,0 0 1 0 0,2 0 0 0 0,-8 23-1 0 0,15-37-121 0 0,1 1 1 0 0,0-1-1 0 0,0 1 0 0 0,0 0 0 0 0,1-1 0 0 0,0 1 0 0 0,0 0 0 0 0,0-1 1 0 0,1 1-1 0 0,2 9 0 0 0,-3-12-33 0 0,1 0 1 0 0,0 0 0 0 0,0 0-1 0 0,1 0 1 0 0,-1 0-1 0 0,0 0 1 0 0,1-1-1 0 0,0 1 1 0 0,0-1-1 0 0,0 1 1 0 0,0-1-1 0 0,0 0 1 0 0,0 1-1 0 0,0-1 1 0 0,1 0-1 0 0,-1-1 1 0 0,1 1 0 0 0,0 0-1 0 0,-1-1 1 0 0,7 3-1 0 0,0-1 21 0 0,1-1 0 0 0,-1 0 1 0 0,1 0-1 0 0,0-1 0 0 0,0 0 0 0 0,18-2 0 0 0,60-10 108 0 0,-31 2-79 0 0,157-22-206 0 0,-104 14-2523 0 0,-70 11 1107 0 0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0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9215 0 0,'-2'1'3943'0'0,"-17"7"-2884"0"0,1 2 0 0 0,0 0 0 0 0,1 1 0 0 0,-24 19 0 0 0,-60 58-548 0 0,99-86-460 0 0,0 0-37 0 0,-78 77 512 0 0,67-65-307 0 0,1 0 1 0 0,0 1-1 0 0,-17 31 1 0 0,26-41-117 0 0,1 0 1 0 0,0 0 0 0 0,0 0 0 0 0,0 1-1 0 0,1-1 1 0 0,-1 0 0 0 0,1 1 0 0 0,0 5 0 0 0,1-10-69 0 0,0 1 1 0 0,0-1-1 0 0,0 1 1 0 0,0-1-1 0 0,0 1 1 0 0,1-1-1 0 0,-1 1 1 0 0,0-1-1 0 0,1 0 1 0 0,-1 1-1 0 0,1-1 1 0 0,-1 1-1 0 0,1-1 1 0 0,0 0-1 0 0,0 0 1 0 0,0 1-1 0 0,-1-1 1 0 0,1 0-1 0 0,0 0 1 0 0,1 0-1 0 0,-1 0 1 0 0,0 0-1 0 0,0 0 1 0 0,0 0-1 0 0,0-1 1 0 0,1 1-1 0 0,-1 0 1 0 0,0-1-1 0 0,1 1 1 0 0,-1 0-1 0 0,1-1 1 0 0,-1 0-1 0 0,3 1 1 0 0,2 0 51 0 0,1-1 0 0 0,-1 1 1 0 0,1-1-1 0 0,-1-1 0 0 0,1 1 1 0 0,-1-1-1 0 0,1 0 0 0 0,-1-1 1 0 0,1 1-1 0 0,9-5 0 0 0,7-4 170 0 0,32-18 0 0 0,-26 12-118 0 0,-14 8-99 0 0,-1 0 0 0 0,0-1 0 0 0,23-19-1 0 0,-33 24-52 0 0,0 0 1 0 0,0 0-1 0 0,0 0 0 0 0,0-1 0 0 0,-1 1 0 0 0,1-1 0 0 0,-1 0 0 0 0,0 0 0 0 0,-1 0 0 0 0,1 0 0 0 0,-1 0 0 0 0,0-1 0 0 0,0 1 0 0 0,1-9 0 0 0,-3 11-22 0 0,0 1-1 0 0,1 0 0 0 0,-2-1 0 0 0,1 1 0 0 0,0-1 1 0 0,0 1-1 0 0,-1-1 0 0 0,1 1 0 0 0,-1 0 1 0 0,0-1-1 0 0,0 1 0 0 0,0 0 0 0 0,0-1 0 0 0,0 1 1 0 0,-2-3-1 0 0,0 2-52 0 0,0 0-1 0 0,0 0 1 0 0,0 0 0 0 0,0 0 0 0 0,-1 0 0 0 0,1 1-1 0 0,-1-1 1 0 0,-4-1 0 0 0,-7-3-425 0 0,0 1 0 0 0,0 1 1 0 0,-27-6-1 0 0,36 9 305 0 0,-40-6-983 0 0,27 7-4744 0 0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0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194 382 12895 0 0,'-53'-9'1463'0'0,"25"5"761"0"0,1-2 1 0 0,-51-16-1 0 0,77 22-2206 0 0,1 0 0 0 0,-1 0 0 0 0,1-1 0 0 0,0 1 0 0 0,-1 0 0 0 0,1 0 0 0 0,-1 0-1 0 0,1-1 1 0 0,0 1 0 0 0,-1 0 0 0 0,1-1 0 0 0,0 1 0 0 0,-1 0 0 0 0,1-1 0 0 0,0 1 0 0 0,0 0 0 0 0,-1-1-1 0 0,1 1 1 0 0,0-1 0 0 0,0 1 0 0 0,0-1 0 0 0,0 1 0 0 0,-1 0 0 0 0,1-1 0 0 0,0 1 0 0 0,0-2 0 0 0,5-11 124 0 0,17-13-187 0 0,-20 23 72 0 0,81-72-122 0 0,-42 41 42 0 0,-2 0-9 0 0,58-38 0 0 0,-79 60 69 0 0,1 1 0 0 0,0 1-1 0 0,1 1 1 0 0,0 1 0 0 0,40-12-1 0 0,-56 19 44 0 0,1 0 0 0 0,0 0-1 0 0,-1 1 1 0 0,1 0 0 0 0,0 0 0 0 0,0 0-1 0 0,-1 0 1 0 0,1 1 0 0 0,0-1-1 0 0,4 3 1 0 0,-7-3-28 0 0,0 1 1 0 0,-1 0-1 0 0,1-1 0 0 0,0 1 1 0 0,-1 0-1 0 0,1 0 0 0 0,-1 0 1 0 0,1 0-1 0 0,-1 0 0 0 0,0 0 0 0 0,0 1 1 0 0,1-1-1 0 0,-1 0 0 0 0,0 1 1 0 0,0-1-1 0 0,0 1 0 0 0,0-1 1 0 0,0 1-1 0 0,-1 0 0 0 0,1-1 0 0 0,0 1 1 0 0,-1 0-1 0 0,1-1 0 0 0,-1 1 1 0 0,0 0-1 0 0,1 0 0 0 0,-1-1 1 0 0,0 1-1 0 0,0 2 0 0 0,-1 4 6 0 0,0 0-1 0 0,0 0 1 0 0,0-1 0 0 0,-1 1-1 0 0,0 0 1 0 0,-1-1 0 0 0,-6 14-1 0 0,-31 51 45 0 0,23-45-97 0 0,-5 8-293 0 0,8-12-1099 0 0,0 1 0 0 0,-12 30 0 0 0,18-33-82 0 0,6-17-5 0 0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08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31 15663 0 0,'0'-9'276'0'0,"2"-13"2611"0"0,-3 24-2088 0 0,-21 40 520 0 0,9-20-1124 0 0,-12 31 1 0 0,-88 274 1088 0 0,19 8-833 0 0,89-315-445 0 0,-17 56 81 0 0,-3-1-1 0 0,-63 129 0 0 0,79-185-487 0 0,-1-2 0 0 0,-2 1 0 0 0,1-2 0 0 0,-20 22 0 0 0,16-23-698 0 0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0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72 7367 0 0,'-2'-1'568'0'0,"-21"-11"11235"0"0,27 21-10410 0 0,-1-6-1284 0 0,-1 1-1 0 0,1-1 0 0 0,0 0 1 0 0,0 0-1 0 0,0 0 1 0 0,1 0-1 0 0,-1-1 1 0 0,1 1-1 0 0,-1-1 1 0 0,1 0-1 0 0,0 0 0 0 0,0 0 1 0 0,0 0-1 0 0,0-1 1 0 0,0 1-1 0 0,0-1 1 0 0,5 0-1 0 0,9 2 188 0 0,0 0 0 0 0,29-1-1 0 0,-46-2-283 0 0,35 0 344 0 0,0-2 0 0 0,56-10 1 0 0,70-24 227 0 0,-86 18-460 0 0,-21 5-219 0 0,64-13-1705 0 0,-105 23 1123 0 0,49-5-4252 0 0,-41 8-1922 0 0</inkml:trace>
  <inkml:trace contextRef="#ctx0" brushRef="#br0" timeOffset="1">885 119 2303 0 0,'-2'19'51'0'0,"-1"0"0"0"0,-6 20 0 0 0,0-5 2833 0 0,9-32-2510 0 0,-15 71 10745 0 0,12-49-9499 0 0,-2-1 0 0 0,-10 33 0 0 0,0-13-435 0 0,5-13-1204 0 0,-14 29-1 0 0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09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77 469 10135 0 0,'-1'1'464'0'0,"-49"33"1827"0"0,50-34-2086 0 0,-1 1-1 0 0,1-1 1 0 0,-1 0 0 0 0,1 1 0 0 0,-1-1-1 0 0,1 1 1 0 0,-1-1 0 0 0,1 0 0 0 0,-1 0-1 0 0,1 1 1 0 0,-1-1 0 0 0,0 0 0 0 0,1 0-1 0 0,-1 0 1 0 0,0 1 0 0 0,1-1 0 0 0,-1 0-1 0 0,0 0 1 0 0,1 0 0 0 0,-1 0 0 0 0,1 0-1 0 0,-1 0 1 0 0,0-1 0 0 0,1 1 0 0 0,-1 0-1 0 0,0 0 1 0 0,0-1 0 0 0,0 1-18 0 0,1-1 1 0 0,-1 0-1 0 0,1 1 1 0 0,-1-1-1 0 0,0 0 1 0 0,1 0-1 0 0,-1 0 1 0 0,1 1 0 0 0,0-1-1 0 0,-1 0 1 0 0,1 0-1 0 0,0 0 1 0 0,-1 0-1 0 0,1 0 1 0 0,0-1-1 0 0,-1-4 112 0 0,1 0 1 0 0,0 0-1 0 0,0 0 0 0 0,1-7 0 0 0,3-3-95 0 0,1 1 0 0 0,0 0 0 0 0,1 0 0 0 0,1 0-1 0 0,0 0 1 0 0,10-14 0 0 0,-14 24-167 0 0,20-32-197 0 0,1 1 0 0 0,2 1 0 0 0,1 2 0 0 0,2 0 0 0 0,1 2 0 0 0,38-30 0 0 0,-56 52 45 0 0,-1 0 1 0 0,1 0-1 0 0,1 2 0 0 0,-1-1 1 0 0,1 1-1 0 0,20-7 0 0 0,-32 14 140 0 0,1 0-1 0 0,-1-1 0 0 0,0 1 0 0 0,0 0 0 0 0,1 0 0 0 0,-1-1 0 0 0,0 1 1 0 0,0 0-1 0 0,1 0 0 0 0,-1 1 0 0 0,0-1 0 0 0,0 0 0 0 0,1 0 1 0 0,-1 0-1 0 0,0 1 0 0 0,0-1 0 0 0,0 1 0 0 0,0-1 0 0 0,1 1 0 0 0,-1-1 1 0 0,0 1-1 0 0,1 1 0 0 0,0-1 10 0 0,-1 1 1 0 0,1 0-1 0 0,-1 0 0 0 0,0 0 1 0 0,1 0-1 0 0,-1 0 0 0 0,0 0 1 0 0,0 0-1 0 0,0 0 0 0 0,0 0 1 0 0,0 3-1 0 0,1 4 68 0 0,-1-1 0 0 0,0 1 0 0 0,0-1-1 0 0,0 1 1 0 0,-2 12 0 0 0,-7 39 268 0 0,-26 101-1 0 0,21-108-493 0 0,6-9-738 0 0,8-17-3317 0 0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0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8751 0 0,'1'-2'674'0'0,"15"-21"745"0"0,-1 15 4812 0 0,-13 7-4396 0 0,8 34-348 0 0,-10-12-1115 0 0,0 0 0 0 0,-1 1 1 0 0,-7 34-1 0 0,0 2 133 0 0,2-9-183 0 0,2-20-112 0 0,1 0 1 0 0,1 0 0 0 0,2 0 0 0 0,6 54 0 0 0,-6-82-182 0 0,0 0-1 0 0,0 1 1 0 0,0-1-1 0 0,1 0 1 0 0,-1 1-1 0 0,0-1 1 0 0,1 0-1 0 0,-1 0 1 0 0,1 0-1 0 0,-1 1 1 0 0,1-1-1 0 0,-1 0 1 0 0,1 0-1 0 0,0 0 1 0 0,0 0 0 0 0,0 0-1 0 0,0 0 1 0 0,-1 0-1 0 0,1 0 1 0 0,0-1-1 0 0,0 1 1 0 0,1 0-1 0 0,-1-1 1 0 0,0 1-1 0 0,0 0 1 0 0,0-1-1 0 0,0 1 1 0 0,1-1-1 0 0,-1 0 1 0 0,0 1-1 0 0,0-1 1 0 0,1 0-1 0 0,-1 0 1 0 0,0 0-1 0 0,0 0 1 0 0,1 0 0 0 0,-1 0-1 0 0,0 0 1 0 0,1 0-1 0 0,-1 0 1 0 0,0-1-1 0 0,0 1 1 0 0,2-1-1 0 0,4-2 97 0 0,0 0 0 0 0,0 0-1 0 0,0-1 1 0 0,0 0 0 0 0,-1 0-1 0 0,7-6 1 0 0,13-11-182 0 0,-1-2-1 0 0,-2 0 0 0 0,0-2 1 0 0,-1 0-1 0 0,-2-2 1 0 0,-1 0-1 0 0,-1-1 0 0 0,-1-1 1 0 0,-1-1-1 0 0,-2 0 1 0 0,-1-1-1 0 0,-1 0 0 0 0,-2-1 1 0 0,10-53-1 0 0,-4-38-2686 0 0,-16 121 1731 0 0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1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216 104 11975 0 0,'1'-1'923'0'0,"10"-17"2349"0"0,-11 18-3179 0 0,0 0 1 0 0,0 0-1 0 0,0 0 0 0 0,-1-1 1 0 0,1 1-1 0 0,0 0 1 0 0,0 0-1 0 0,0 0 0 0 0,-1 0 1 0 0,1 0-1 0 0,0 0 1 0 0,0 0-1 0 0,0 0 0 0 0,-1 0 1 0 0,1 0-1 0 0,0 0 0 0 0,0 0 1 0 0,0 0-1 0 0,-1 0 1 0 0,1 0-1 0 0,0 1 0 0 0,0-1 1 0 0,0 0-1 0 0,-1 0 1 0 0,1 0-1 0 0,0 0 0 0 0,0 0 1 0 0,0 0-1 0 0,0 0 1 0 0,-1 1-1 0 0,1-1 0 0 0,0 0 1 0 0,0 0-1 0 0,0 0 0 0 0,0 0 1 0 0,0 1-1 0 0,0-1 1 0 0,-1 0-1 0 0,-23 21 1270 0 0,-1 4-1363 0 0,-28 38 0 0 0,14-17 0 0 0,34-40 13 0 0,-5 4 51 0 0,1 1 0 0 0,0 0 1 0 0,0 0-1 0 0,1 1 1 0 0,1 0-1 0 0,0 1 1 0 0,-6 15-1 0 0,12-26-4 0 0,1 0-1 0 0,-1 0 1 0 0,1 0 0 0 0,0 1-1 0 0,-1-1 1 0 0,1 0 0 0 0,0 1-1 0 0,0-1 1 0 0,0 0 0 0 0,1 1-1 0 0,-1-1 1 0 0,0 0 0 0 0,1 0-1 0 0,0 1 1 0 0,-1-1 0 0 0,1 0-1 0 0,0 0 1 0 0,0 0 0 0 0,0 0-1 0 0,0 0 1 0 0,1 0 0 0 0,-1 0-1 0 0,1 0 1 0 0,-1 0 0 0 0,1-1-1 0 0,-1 1 1 0 0,1-1 0 0 0,0 1-1 0 0,0-1 1 0 0,4 3 0 0 0,-2-2 34 0 0,2 1 0 0 0,-1 0 1 0 0,0-1-1 0 0,0 0 0 0 0,1-1 1 0 0,-1 1-1 0 0,1-1 0 0 0,-1 0 0 0 0,1 0 1 0 0,0-1-1 0 0,7 1 0 0 0,-2-2-36 0 0,0-1-1 0 0,0 0 1 0 0,0 0-1 0 0,-1-1 1 0 0,1 0-1 0 0,-1-1 1 0 0,0 0 0 0 0,0-1-1 0 0,0 0 1 0 0,-1-1-1 0 0,1 0 1 0 0,-1 0-1 0 0,-1-1 1 0 0,1 0-1 0 0,-1 0 1 0 0,-1-1-1 0 0,1 0 1 0 0,6-10-1 0 0,-7 9-38 0 0,-1-1 1 0 0,0 0-1 0 0,0 0 1 0 0,-1 0-1 0 0,-1-1 1 0 0,0 1-1 0 0,0-1 0 0 0,-1 0 1 0 0,0-1-1 0 0,-1 1 1 0 0,0 0-1 0 0,-1-1 0 0 0,0 0 1 0 0,-1 1-1 0 0,0-1 1 0 0,-4-21-1 0 0,3 27-120 0 0,0 0 0 0 0,-1 0 0 0 0,0 1-1 0 0,0-1 1 0 0,0 0 0 0 0,-1 1 0 0 0,1 0 0 0 0,-1 0 0 0 0,-1 0-1 0 0,1 0 1 0 0,-6-6 0 0 0,4 6-130 0 0,0 0-1 0 0,-1 1 1 0 0,0-1 0 0 0,0 1-1 0 0,0 1 1 0 0,-1-1 0 0 0,1 1-1 0 0,-13-5 1 0 0,0 2-751 0 0,-29-6 0 0 0,47 12-262 0 0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1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58 9671 0 0,'0'0'440'0'0,"-1"-2"-5"0"0,0-4 41 0 0,-15 29 5768 0 0,5-5-5565 0 0,2 0 0 0 0,0 0-1 0 0,2 1 1 0 0,0 0 0 0 0,-8 37 0 0 0,9-29-446 0 0,2 1 0 0 0,2 0 0 0 0,0 49 0 0 0,2-69-165 0 0,1 0 1 0 0,0 0-1 0 0,0 0 0 0 0,1 0 0 0 0,3 10 0 0 0,-5-17-29 0 0,1 1 0 0 0,-1-1-1 0 0,1 1 1 0 0,0-1-1 0 0,-1 0 1 0 0,1 1 0 0 0,0-1-1 0 0,0 0 1 0 0,0 1 0 0 0,0-1-1 0 0,0 0 1 0 0,0 0 0 0 0,0 0-1 0 0,0 0 1 0 0,0 0-1 0 0,1 0 1 0 0,-1 0 0 0 0,0 0-1 0 0,1-1 1 0 0,-1 1 0 0 0,0 0-1 0 0,1-1 1 0 0,-1 1 0 0 0,1-1-1 0 0,-1 0 1 0 0,1 1-1 0 0,-1-1 1 0 0,1 0 0 0 0,-1 0-1 0 0,1 0 1 0 0,0 0 0 0 0,-1 0-1 0 0,1 0 1 0 0,-1 0 0 0 0,2-1-1 0 0,9-3 198 0 0,-1 0 0 0 0,0 0 0 0 0,0-1 0 0 0,-1-1 0 0 0,0 1 0 0 0,0-2 0 0 0,19-14 0 0 0,-5 0 71 0 0,36-42 1 0 0,-48 49-243 0 0,-1-1 1 0 0,0-1-1 0 0,-1 0 1 0 0,11-23-1 0 0,24-72-25 0 0,-18 41-926 0 0,-14 48-724 0 0,-1 9-5120 0 0,-3 4-906 0 0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1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37 9215 0 0,'1'-2'707'0'0,"4"-29"11101"0"0,-7 31-11378 0 0,0-1-356 0 0,-1 0-1 0 0,0 0 1 0 0,0 1-1 0 0,1-1 1 0 0,-1 1-1 0 0,0 0 0 0 0,0 0 1 0 0,0 0-1 0 0,0 0 1 0 0,1 1-1 0 0,-1-1 0 0 0,0 1 1 0 0,0-1-1 0 0,1 1 1 0 0,-4 1-1 0 0,-5 3 93 0 0,0 0 1 0 0,-13 9-1 0 0,-2 1-49 0 0,0-2-69 0 0,-32 22 0 0 0,51-30-49 0 0,-1 0 0 0 0,1 1 0 0 0,0 0 0 0 0,1 0 1 0 0,0 1-1 0 0,0 0 0 0 0,0 0 0 0 0,-7 12 0 0 0,12-16-16 0 0,0-1 0 0 0,0 1 1 0 0,0 0-1 0 0,0-1 0 0 0,1 1 0 0 0,-1 0 0 0 0,1 0 0 0 0,0 0 1 0 0,-1 0-1 0 0,1-1 0 0 0,1 1 0 0 0,-1 0 0 0 0,0 0 0 0 0,1 0 1 0 0,-1-1-1 0 0,1 1 0 0 0,0 0 0 0 0,0 0 0 0 0,0-1 0 0 0,0 1 1 0 0,1-1-1 0 0,1 4 0 0 0,5 6-137 0 0,0-1 0 0 0,1 0 0 0 0,14 14 0 0 0,-6-7 130 0 0,44 46-34 0 0,-28-30 70 0 0,32 43 0 0 0,-61-73-63 0 0,8 12 546 0 0,-1 0 0 0 0,-1 1 0 0 0,14 27 1 0 0,-22-40-413 0 0,0 0-1 0 0,-1 1 1 0 0,1-1 0 0 0,-1 1 0 0 0,0-1 0 0 0,0 1 0 0 0,-1-1-1 0 0,1 1 1 0 0,-1 0 0 0 0,0-1 0 0 0,0 1 0 0 0,0 0-1 0 0,-1-1 1 0 0,0 1 0 0 0,0 0 0 0 0,0-1 0 0 0,0 1 0 0 0,-1-1-1 0 0,1 0 1 0 0,-5 8 0 0 0,2-7-63 0 0,1-1 1 0 0,-1 0-1 0 0,0 0 1 0 0,0 0-1 0 0,-1-1 0 0 0,1 1 1 0 0,-1-1-1 0 0,1 0 1 0 0,-1 0-1 0 0,0-1 0 0 0,0 1 1 0 0,0-1-1 0 0,-1 0 0 0 0,1-1 1 0 0,0 1-1 0 0,-9 0 1 0 0,-2 1-12 0 0,0-1 1 0 0,-1-1-1 0 0,1-1 1 0 0,-22-1 0 0 0,-23-8-1142 0 0,44 7-35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22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7 130 9671 0 0,'1'1'8528'0'0,"2"1"-8352"0"0,-1-1 0 0 0,1 0 0 0 0,-1 1 0 0 0,1-1 0 0 0,0 0 0 0 0,-1-1 0 0 0,1 1 0 0 0,0 0 0 0 0,-1-1 0 0 0,1 0 0 0 0,0 0 0 0 0,0 1 0 0 0,0-2 0 0 0,-1 1 0 0 0,5-1-1 0 0,8-1 525 0 0,24-7-1 0 0,-31 6-401 0 0,114-40 657 0 0,-31 9-542 0 0,-84 32-419 0 0,31-10-454 0 0,45-21 1 0 0,-82 32 127 0 0,-3 1-105 0 0,0-1 351 0 0,0 1 1 0 0,-1 0 0 0 0,1 0 0 0 0,0 0 0 0 0,-1 0-1 0 0,1 1 1 0 0,0-1 0 0 0,-5 2 0 0 0,4-1 24 0 0,-17 4 18 0 0,0 2 1 0 0,1 0 0 0 0,0 1 0 0 0,0 1 0 0 0,0 1-1 0 0,-18 13 1 0 0,-99 80 945 0 0,109-81-714 0 0,9-8-5 0 0,5-4-54 0 0,1 0 1 0 0,0 0-1 0 0,0 1 0 0 0,1 0 1 0 0,-18 26-1 0 0,29-37-127 0 0,-1 1 1 0 0,0-1-1 0 0,1 1 0 0 0,0 0 0 0 0,-1-1 1 0 0,1 1-1 0 0,-1 0 0 0 0,1 0 0 0 0,0-1 1 0 0,-1 1-1 0 0,1 0 0 0 0,0 0 0 0 0,0 0 1 0 0,0-1-1 0 0,0 1 0 0 0,0 0 0 0 0,0 0 1 0 0,0 0-1 0 0,0-1 0 0 0,0 1 0 0 0,0 0 1 0 0,0 0-1 0 0,0 0 0 0 0,0-1 0 0 0,1 1 1 0 0,-1 0-1 0 0,0 0 0 0 0,1-1 0 0 0,-1 1 1 0 0,1 0-1 0 0,-1 0 0 0 0,0-1 1 0 0,1 1-1 0 0,-1-1 0 0 0,1 1 0 0 0,0 0 1 0 0,-1-1-1 0 0,1 1 0 0 0,0-1 0 0 0,-1 1 1 0 0,1-1-1 0 0,0 0 0 0 0,-1 1 0 0 0,1-1 1 0 0,0 0-1 0 0,0 1 0 0 0,-1-1 0 0 0,1 0 1 0 0,0 0-1 0 0,0 0 0 0 0,0 0 0 0 0,1 1 1 0 0,5 0-238 0 0,0 0 1 0 0,1-1-1 0 0,-1 0 1 0 0,11-1-1 0 0,11-2-1105 0 0,2-2-71 0 0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5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53 827 12871 0 0,'0'0'971'0'0,"2"1"-655"0"0,13 13-107 0 0,-14-13 246 0 0,1-1 150 0 0,1-1-483 0 0,0 1 0 0 0,-1-1 0 0 0,1 1 0 0 0,0-1 0 0 0,0 0 0 0 0,-1 0 0 0 0,1 0 0 0 0,-1-1 0 0 0,1 1 0 0 0,-1-1 0 0 0,0 1 0 0 0,1-1 0 0 0,-1 0 0 0 0,0 0 0 0 0,0 0 0 0 0,0 0 0 0 0,0 0 0 0 0,0 0 0 0 0,-1 0 0 0 0,1-1 0 0 0,-1 1 0 0 0,2-3 0 0 0,4-9 23 0 0,0-1 0 0 0,8-25 0 0 0,-13 32-102 0 0,65-207 152 0 0,-57 176-442 0 0,-2 0-1 0 0,-2 0 1 0 0,2-67 0 0 0,-9 79-176 0 0,0 0 0 0 0,-2 0 0 0 0,-1 0 0 0 0,-1 0 0 0 0,-1 1 0 0 0,-13-35 1 0 0,17 56 431 0 0,0 1 1 0 0,0-1 0 0 0,-1 0 0 0 0,1 1 0 0 0,-1 0-1 0 0,0 0 1 0 0,0 0 0 0 0,-1 0 0 0 0,1 0 0 0 0,-1 0-1 0 0,0 1 1 0 0,-7-5 0 0 0,9 6 40 0 0,-1 1 0 0 0,1 0 1 0 0,-1 0-1 0 0,0 0 0 0 0,1 0 0 0 0,-1 0 0 0 0,0 1 0 0 0,0-1 0 0 0,1 1 0 0 0,-1 0 1 0 0,0 0-1 0 0,0 0 0 0 0,0 0 0 0 0,0 0 0 0 0,1 1 0 0 0,-1-1 0 0 0,0 1 0 0 0,0 0 1 0 0,1 0-1 0 0,-1 0 0 0 0,0 0 0 0 0,1 0 0 0 0,-6 3 0 0 0,3 0 27 0 0,-1 0-1 0 0,1 1 1 0 0,0 0-1 0 0,0 0 0 0 0,0 0 1 0 0,1 0-1 0 0,0 1 1 0 0,0-1-1 0 0,0 1 0 0 0,0 0 1 0 0,1 0-1 0 0,0 1 1 0 0,1-1-1 0 0,-4 11 1 0 0,-1 9 73 0 0,1 0 1 0 0,-3 39 0 0 0,0 29 68 0 0,5 1-1 0 0,9 116 1 0 0,46 186 321 0 0,-43-351-503 0 0,18 113 29 0 0,-23-127-40 0 0,-1 0 0 0 0,-4 62 0 0 0,-1-71-20 0 0,-1-1 0 0 0,-1 1-1 0 0,-2-1 1 0 0,0 0 0 0 0,-1-1-1 0 0,-1 0 1 0 0,-12 21 0 0 0,11-27-214 0 0,9-14 92 0 0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5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2 110 15199 0 0,'0'0'696'0'0,"-1"-2"-13"0"0,1 2-658 0 0,0-1-1 0 0,0 1 1 0 0,0 0 0 0 0,0-1 0 0 0,0 1-1 0 0,-1-1 1 0 0,1 1 0 0 0,0 0 0 0 0,0-1 0 0 0,1 1-1 0 0,-1-1 1 0 0,0 1 0 0 0,0 0 0 0 0,0-1-1 0 0,0 1 1 0 0,0-1 0 0 0,0 1 0 0 0,0 0-1 0 0,1-1 1 0 0,-1 1 0 0 0,0 0 0 0 0,0-1-1 0 0,0 1 1 0 0,1 0 0 0 0,-1-1 0 0 0,0 1 0 0 0,1 0-1 0 0,-1-1 1 0 0,0 1 0 0 0,1 0 0 0 0,-1 0-1 0 0,0 0 1 0 0,1-1 0 0 0,-1 1 0 0 0,0 0-1 0 0,1 0 1 0 0,-1 0 0 0 0,0 0 0 0 0,1 0-1 0 0,-1-1 1 0 0,1 1 0 0 0,-1 0 0 0 0,0 0-1 0 0,2 0 1 0 0,-2 0 100 0 0,71-22 3319 0 0,40-1-3397 0 0,-47 11 532 0 0,121-20 213 0 0,-158 29-1261 0 0,55 1-1 0 0,-36 5-5956 0 0,-25-1-169 0 0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5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7367 0 0,'-2'0'4644'0'0,"-4"2"-4128"0"0,-1 0-1 0 0,1 0 0 0 0,-1 1 1 0 0,1-1-1 0 0,0 2 0 0 0,0-1 1 0 0,1 1-1 0 0,-1 0 0 0 0,1 0 0 0 0,0 0 1 0 0,-6 6-1 0 0,-7 10-630 0 0,-24 32 1 0 0,29-34 625 0 0,-4 4-380 0 0,2 1 0 0 0,0 0 0 0 0,2 1 0 0 0,1 1 0 0 0,1 0 1 0 0,0 1-1 0 0,-9 39 0 0 0,16-48-21 0 0,1 0 1 0 0,1 1 0 0 0,1-1-1 0 0,0 0 1 0 0,2 26 0 0 0,1-30-78 0 0,0-1 0 0 0,0 1 0 0 0,2-1 0 0 0,-1 1 0 0 0,1-1 0 0 0,1 0 0 0 0,0 0 0 0 0,7 11 0 0 0,-10-20-155 0 0,1 1 0 0 0,-1-1 0 0 0,0 0 0 0 0,1 0 0 0 0,-1 0 0 0 0,1-1 0 0 0,0 1 0 0 0,0-1 0 0 0,0 1 0 0 0,0-1 0 0 0,0 0 0 0 0,1 0 0 0 0,6 3 0 0 0,4-3-810 0 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5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8751 0 0,'0'0'674'0'0,"-1"1"-438"0"0,-1 0-5 0 0,0 1 0 0 0,1 0 0 0 0,-1 0 0 0 0,1 0 0 0 0,0-1 1 0 0,0 1-1 0 0,0 1 0 0 0,0-1 0 0 0,0 0 0 0 0,0 0 0 0 0,0 0 1 0 0,0 0-1 0 0,1 1 0 0 0,0-1 0 0 0,-1 0 0 0 0,1 0 0 0 0,0 1 1 0 0,0-1-1 0 0,0 0 0 0 0,0 1 0 0 0,0-1 0 0 0,1 0 0 0 0,-1 1 0 0 0,1-1 1 0 0,-1 0-1 0 0,3 4 0 0 0,0 2 302 0 0,0 0 1 0 0,1-1-1 0 0,0 1 1 0 0,0-1 0 0 0,0 0-1 0 0,9 9 1 0 0,-4-6-359 0 0,0-1 1 0 0,1 0-1 0 0,0-1 1 0 0,0 0 0 0 0,1-1-1 0 0,0 0 1 0 0,0 0 0 0 0,1-1-1 0 0,14 5 1 0 0,15 3 172 0 0,61 14 0 0 0,16 5-134 0 0,-111-31-271 0 0,0 0 0 0 0,-1 1-1 0 0,1 0 1 0 0,0 1 0 0 0,-1 0-1 0 0,11 7 1 0 0,-15-9-60 0 0,-1 0 0 0 0,1 0 1 0 0,0 0-1 0 0,-1 0 0 0 0,1 0 0 0 0,-1 0 0 0 0,0 1 0 0 0,0-1 1 0 0,0 0-1 0 0,0 1 0 0 0,0-1 0 0 0,0 1 0 0 0,-1-1 1 0 0,1 1-1 0 0,-1-1 0 0 0,1 1 0 0 0,-1-1 0 0 0,0 1 0 0 0,0 0 1 0 0,0-1-1 0 0,-1 1 0 0 0,0 4 0 0 0,-7 21-5664 0 0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5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4607 0 0,'0'0'354'0'0,"0"1"139"0"0,-5 5 1354 0 0,2 1 1 0 0,-1-1-1 0 0,-3 10 0 0 0,-8 24 1622 0 0,6-17-3114 0 0,1-1-88 0 0,-1 0 0 0 0,-1-1-1 0 0,-1 0 1 0 0,-1 0 0 0 0,-1-1-1 0 0,-1-1 1 0 0,0 0 0 0 0,-1-1-1 0 0,-35 32 1 0 0,-18 5 138 0 0,29-25-565 0 0,2 2 0 0 0,-65 71 0 0 0,100-102-1093 0 0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5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44 335 10135 0 0,'0'0'778'0'0,"0"2"-506"0"0,0 12 467 0 0,0-1 1 0 0,1 1-1 0 0,1-1 1 0 0,1 0 0 0 0,-1 1-1 0 0,2-1 1 0 0,0 0-1 0 0,1-1 1 0 0,0 1-1 0 0,1-1 1 0 0,0 0 0 0 0,13 19-1 0 0,4-3 54 0 0,20 29 355 0 0,-39-51-1058 0 0,0 0 0 0 0,0 1 0 0 0,-1 0 0 0 0,0 0-1 0 0,-1 0 1 0 0,1 0 0 0 0,1 9 0 0 0,-4-13-72 0 0,0 0-1 0 0,0-1 0 0 0,0 1 1 0 0,0 0-1 0 0,-1-1 0 0 0,1 1 1 0 0,-1 0-1 0 0,0-1 1 0 0,1 1-1 0 0,-1-1 0 0 0,0 1 1 0 0,-1-1-1 0 0,1 0 1 0 0,0 1-1 0 0,-1-1 0 0 0,1 0 1 0 0,-1 0-1 0 0,0 0 0 0 0,0 0 1 0 0,1 0-1 0 0,-1 0 1 0 0,-5 3-1 0 0,-4 3 0 0 0,0-1 0 0 0,-1 0 0 0 0,-16 7 0 0 0,18-9-61 0 0,-9 5-505 0 0,8-4-508 0 0,-1 0-1 0 0,1-1 1 0 0,-19 5 0 0 0,19-7-617 0 0</inkml:trace>
  <inkml:trace contextRef="#ctx0" brushRef="#br0" timeOffset="1">539 1 16007 0 0,'0'0'1452'0'0,"1"1"-1196"0"0,8 13 198 0 0,0-1-1 0 0,-1 1 0 0 0,12 29 1 0 0,-14-26 66 0 0,2-2 0 0 0,0 1 0 0 0,16 23-1 0 0,13 5-22 0 0,-18-21-1304 0 0,26 37-1 0 0,-38-49-211 0 0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3:5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3679 0 0,'0'0'284'0'0,"-9"-1"-176"0"0,7 1 522 0 0,-1 1 0 0 0,0-1 0 0 0,0 1-1 0 0,0 0 1 0 0,0-1 0 0 0,1 1-1 0 0,-1 0 1 0 0,0 1 0 0 0,1-1 0 0 0,-1 0-1 0 0,1 1 1 0 0,-1 0 0 0 0,1-1 0 0 0,-4 4-1 0 0,1 0 203 0 0,0 1-1 0 0,0-1 0 0 0,1 0 1 0 0,-7 13-1 0 0,-3 7-96 0 0,2 0 1 0 0,-16 47 0 0 0,-10 58 80 0 0,36-126-795 0 0,-107 498 836 0 0,97-409-754 0 0,9-59-1071 0 0,-16 67 1 0 0,19-99 217 0 0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4:0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14191 0 0,'0'0'1291'0'0,"-1"2"-1063"0"0,1 3-195 0 0,0 1 0 0 0,0-1 0 0 0,0 1 0 0 0,1-1 0 0 0,-1 0 0 0 0,1 1 0 0 0,0-1 0 0 0,1 0 0 0 0,-1 1 0 0 0,1-1 0 0 0,3 5 0 0 0,5 10 399 0 0,17 26 1 0 0,-16-28-278 0 0,88 129 1357 0 0,-56-86-180 0 0,43 78 0 0 0,-75-117-983 0 0,-1 0 1 0 0,0 1-1 0 0,-2 1 1 0 0,0-1-1 0 0,-2 1 1 0 0,-1 0-1 0 0,4 41 1 0 0,-8-44-238 0 0,-1 1 0 0 0,-1-1 0 0 0,-1 1 0 0 0,0-1 0 0 0,-2 1 0 0 0,-1-1 0 0 0,0-1 0 0 0,-2 1 0 0 0,0-1 0 0 0,-1 0 0 0 0,-1 0 0 0 0,-1-1 0 0 0,-1 0 0 0 0,-21 28 0 0 0,7-14-134 0 0,12-17-893 0 0,0 1-1 0 0,-14 26 1 0 0,26-41-456 0 0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4:0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3223 0 0,'2'0'240'0'0,"64"-11"8894"0"0,79-14-2341 0 0,-128 22-6278 0 0,0 1 0 0 0,0 1 0 0 0,0 1 0 0 0,20 2 0 0 0,22-1-13 0 0,29 0-1042 0 0,-68-1-23 0 0,3 0-1505 0 0,-7-2-2391 0 0,2-1-1939 0 0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4:01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16415 0 0,'0'0'3338'0'0,"2"-1"-2814"0"0,16-9 18 0 0,0 2 1 0 0,1 0 0 0 0,32-8 0 0 0,64-9 764 0 0,-82 20-1094 0 0,1 1 0 0 0,0 2-1 0 0,58 4 1 0 0,-9 8-3824 0 0,-67-8-4041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23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123 177 3223 0 0,'-2'2'240'0'0,"-40"30"1533"0"0,-27 15 12032 0 0,59-40-11047 0 0,12-7-2059 0 0,178-129 1882 0 0,-143 103-2725 0 0,0 2 0 0 0,2 1 0 0 0,80-34 0 0 0,-116 56 117 0 0,-1 0 0 0 0,1 0 0 0 0,0 0-1 0 0,0 1 1 0 0,-1-1 0 0 0,1 1 0 0 0,0-1 0 0 0,0 1-1 0 0,5 0 1 0 0,3 5-100 0 0,-10-4 121 0 0,0 0 0 0 0,0 0-1 0 0,0 1 1 0 0,0-1-1 0 0,0 1 1 0 0,-1-1 0 0 0,1 1-1 0 0,0 0 1 0 0,-1-1-1 0 0,1 1 1 0 0,-1-1 0 0 0,0 1-1 0 0,1 0 1 0 0,-1 0-1 0 0,0-1 1 0 0,0 1 0 0 0,0 0-1 0 0,0-1 1 0 0,0 1-1 0 0,-1 0 1 0 0,0 2 0 0 0,0 5 29 0 0,-2-1 1 0 0,-5 16 0 0 0,3-12 43 0 0,-1-1 0 0 0,-12 19-1 0 0,9-15 22 0 0,1-1-1 0 0,-11 26 1 0 0,18-39-62 0 0,4-1-396 0 0,-1 0 148 0 0,0-1 0 0 0,1 1 0 0 0,-1-1 0 0 0,0 0-1 0 0,0 0 1 0 0,1 0 0 0 0,2-2 0 0 0,-5 3 207 0 0,16-8-1060 0 0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3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6911 0 0,'-4'7'283'0'0,"0"1"-1"0"0,0 0 0 0 0,1 0 0 0 0,0 0 0 0 0,-2 9 0 0 0,4-13 404 0 0,1 0-1 0 0,-1 0 1 0 0,1 0-1 0 0,0 0 1 0 0,0 1 0 0 0,1-1-1 0 0,-1 0 1 0 0,1 0-1 0 0,0 0 1 0 0,0 0-1 0 0,0 0 1 0 0,3 6 0 0 0,4 5 193 0 0,0 0 0 0 0,0-1-1 0 0,1 0 1 0 0,14 16 0 0 0,49 48 860 0 0,-47-52-1206 0 0,-2-4-252 0 0,1 0 1 0 0,1-2-1 0 0,1-1 0 0 0,0-1 0 0 0,50 25 1 0 0,-10-13-114 0 0,98 33 0 0 0,-142-57-355 0 0,-20-5-97 0 0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3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14 5063 0 0,'0'0'390'0'0,"0"-2"-252"0"0,0 2-9 0 0,0-1-1 0 0,0 1 0 0 0,0-1 1 0 0,0 1-1 0 0,-1-1 0 0 0,1 1 0 0 0,0-1 1 0 0,0 1-1 0 0,0-1 0 0 0,0 1 1 0 0,0 0-1 0 0,-1-1 0 0 0,1 1 1 0 0,0-1-1 0 0,0 1 0 0 0,-1-1 0 0 0,1 1 1 0 0,0 0-1 0 0,-1-1 0 0 0,1 1 1 0 0,0 0-1 0 0,-1-1 0 0 0,1 1 0 0 0,0 0 1 0 0,-1 0-1 0 0,1-1 0 0 0,-1 1 1 0 0,1 0-1 0 0,-1 0 0 0 0,1 0 1 0 0,0-1-1 0 0,-1 1 0 0 0,1 0 0 0 0,-1 0 1 0 0,1 0-1 0 0,-1 0 0 0 0,0 0 1 0 0,-12 7 4800 0 0,11-6-4662 0 0,-3 3 142 0 0,0-1 0 0 0,0 1 0 0 0,1 0 0 0 0,-1 1 0 0 0,1-1 0 0 0,0 1 0 0 0,1 0 0 0 0,-1 0 0 0 0,1 0 0 0 0,-3 6 0 0 0,-4 10 186 0 0,-10 28 1 0 0,15-37-270 0 0,-19 52 59 0 0,-3-2-1 0 0,-3-1 1 0 0,-2-2-1 0 0,-69 95 1 0 0,77-124-318 0 0,-2-1 1 0 0,-54 46-1 0 0,79-74-66 0 0,1 0 0 0 0,-1-1 0 0 0,1 1 0 0 0,-1-1 0 0 0,0 0 0 0 0,1 1 0 0 0,-1-1 0 0 0,0 1 0 0 0,0-1 0 0 0,1 0 0 0 0,-1 0 0 0 0,0 1 0 0 0,-1-1 0 0 0,2 0-2 0 0,0 0 0 0 0,-1 0 0 0 0,1 0 0 0 0,0 0-1 0 0,0 0 1 0 0,-1 0 0 0 0,1 0 0 0 0,0 0 0 0 0,0-1 0 0 0,0 1 0 0 0,0 0 0 0 0,-1 0 0 0 0,1 0 0 0 0,0 0 0 0 0,0 0 0 0 0,0-1 0 0 0,0 1 0 0 0,-1 0 0 0 0,1 0 0 0 0,0 0-1 0 0,0 0 1 0 0,0-1 0 0 0,0 1 0 0 0,0 0 0 0 0,0 0 0 0 0,0 0 0 0 0,0-1 0 0 0,0 1 0 0 0,-1-11-75 0 0,2 7-153 0 0,0 0-1 0 0,0 0 0 0 0,0 1 1 0 0,1-1-1 0 0,0 0 0 0 0,-1 0 1 0 0,1 1-1 0 0,0-1 0 0 0,4-4 1 0 0,-2 1-171 0 0,12-17-1056 0 0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3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0,'0'0'13075'0'0,"2"0"-11611"0"0,1 1-1246 0 0,0 0-1 0 0,0 0 1 0 0,0 0-1 0 0,0 0 1 0 0,0 1 0 0 0,0-1-1 0 0,0 1 1 0 0,4 4 0 0 0,24 21 1012 0 0,-5-4-354 0 0,246 192 1251 0 0,-266-210-2154 0 0,1-1 0 0 0,-1 0 0 0 0,0 0 0 0 0,1 0 0 0 0,0-1 0 0 0,0 0 0 0 0,0 0 0 0 0,9 2 0 0 0,-13-4-244 0 0,0-1 0 0 0,0 1 0 0 0,1-1 0 0 0,-1 1 0 0 0,0-1 0 0 0,0 0 0 0 0,0 0 0 0 0,0-1 0 0 0,0 1 0 0 0,0-1 0 0 0,0 1-1 0 0,0-1 1 0 0,0 0 0 0 0,0 0 0 0 0,0 0 0 0 0,-1-1 0 0 0,1 1 0 0 0,0-1 0 0 0,-1 1 0 0 0,1-1 0 0 0,-1 0 0 0 0,5-4 0 0 0,2-6-6247 0 0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3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5983 0 0,'0'2'8420'0'0,"2"19"-6440"0"0,-1 1 0 0 0,-3 34 0 0 0,-11 46-1037 0 0,10-82-478 0 0,-13 76 360 0 0,-32 103-1 0 0,-42 89-259 0 0,76-246-504 0 0,-17 48-1 0 0,-17 55-120 0 0,37-107-66 0 0,-10 72 0 0 0,20-103 119 0 0,1 0 0 0 0,0 0 0 0 0,0 0 1 0 0,0 1-1 0 0,1-1 0 0 0,0 0 0 0 0,0 0 1 0 0,1 0-1 0 0,0 0 0 0 0,4 11 0 0 0,-4-16-57 0 0,-1 1 0 0 0,0-1 0 0 0,1 1 1 0 0,0-1-1 0 0,-1 0 0 0 0,1 0 0 0 0,0 0 0 0 0,0 0 0 0 0,0 0 0 0 0,0 0 0 0 0,1 0 0 0 0,-1 0 0 0 0,0-1 0 0 0,1 1 1 0 0,-1-1-1 0 0,1 0 0 0 0,0 0 0 0 0,-1 0 0 0 0,1 0 0 0 0,0 0 0 0 0,0-1 0 0 0,0 1 0 0 0,-1-1 0 0 0,1 0 0 0 0,0 0 0 0 0,0 0 1 0 0,0 0-1 0 0,0 0 0 0 0,3-1 0 0 0,6-1-5257 0 0,-1-3-1757 0 0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5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279 931 5983 0 0,'0'0'7738'0'0,"15"-12"-5745"0"0,-13 8-1862 0 0,0 1 1 0 0,0-1-1 0 0,0 0 1 0 0,0 1-1 0 0,-1-1 1 0 0,0 0-1 0 0,0 0 1 0 0,2-8-1 0 0,0-37 544 0 0,-1 18-310 0 0,23-317 1284 0 0,-24 326-1615 0 0,3-63-399 0 0,-13-162 1 0 0,7 229 335 0 0,1 8-3 0 0,0 1-1 0 0,-1-1 1 0 0,0 0-1 0 0,0 1 1 0 0,-6-13-1 0 0,8 21 28 0 0,0 1 0 0 0,0-1 0 0 0,-1 1 0 0 0,1 0 0 0 0,0-1 0 0 0,0 1 1 0 0,-1 0-1 0 0,1-1 0 0 0,0 1 0 0 0,-1 0 0 0 0,1-1 0 0 0,0 1 0 0 0,-1 0 0 0 0,1 0 0 0 0,0-1 0 0 0,-1 1 0 0 0,1 0 0 0 0,-1 0 0 0 0,1 0 0 0 0,0 0 0 0 0,-1-1 0 0 0,1 1 0 0 0,-1 0 0 0 0,1 0 0 0 0,-1 0 0 0 0,0 0 0 0 0,-12 5-91 0 0,-9 16-41 0 0,21-19 124 0 0,-11 11-41 0 0,1 0-1 0 0,1 1 0 0 0,0 1 0 0 0,1 0 1 0 0,-13 28-1 0 0,12-18 26 0 0,2 0 0 0 0,0 1 0 0 0,-4 29 0 0 0,-35 268 58 0 0,42-249 195 0 0,3 1-1 0 0,10 103 1 0 0,30 81 334 0 0,-34-237-469 0 0,-2-1 0 0 0,-1 1 0 0 0,-1 0 1 0 0,-1 0-1 0 0,-6 37 0 0 0,-31 106 511 0 0,28-128-506 0 0,9-32-80 0 0,-8 18 86 0 0,9-21-90 0 0,-2 0-101 0 0,1 1 1 0 0,-1-1 0 0 0,0 0-1 0 0,0 1 1 0 0,0-1-1 0 0,0 0 1 0 0,0 0-1 0 0,0-1 1 0 0,-1 1-1 0 0,1 0 1 0 0,-1-1 0 0 0,1 1-1 0 0,-1-1 1 0 0,1 0-1 0 0,-1 0 1 0 0,0 0-1 0 0,-3 1 1 0 0,-19 10-2410 0 0,3 4-216 0 0,20-15 2225 0 0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5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6447 0 0,'0'0'12267'0'0,"2"-1"-11627"0"0,49-9 946 0 0,18-2-428 0 0,-42 9-959 0 0,-1 2 0 0 0,1 1 0 0 0,-1 1 0 0 0,1 1 0 0 0,49 11 0 0 0,-55-8-1997 0 0,43 6-1 0 0,-51-11 319 0 0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5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5063 0 0,'0'0'232'0'0,"2"-1"356"0"0,2 0 228 0 0,0 0 0 0 0,1 0 0 0 0,-1 0 0 0 0,0 1 0 0 0,1-1 0 0 0,-1 1 0 0 0,0 0 0 0 0,1 0 0 0 0,-1 0 0 0 0,0 1 0 0 0,0-1 0 0 0,6 3 0 0 0,-5-1-358 0 0,1 0 1 0 0,-1 0-1 0 0,1 1 0 0 0,-1 0 0 0 0,0 0 1 0 0,0 0-1 0 0,0 1 0 0 0,4 3 0 0 0,5 8-162 0 0,1 1 0 0 0,-2 0-1 0 0,0 1 1 0 0,10 19 0 0 0,-12-19 481 0 0,44 58 73 0 0,-49-67-808 0 0,2 0 0 0 0,-1 0 0 0 0,1-1 0 0 0,0 0 0 0 0,0 0 0 0 0,16 9 0 0 0,-20-15-87 0 0,0 1-1 0 0,0 0 1 0 0,0-1-1 0 0,0 0 1 0 0,0 1-1 0 0,0-2 1 0 0,1 1 0 0 0,-1 0-1 0 0,0-1 1 0 0,1 0-1 0 0,-1 0 1 0 0,0 0-1 0 0,0-1 1 0 0,1 1 0 0 0,-1-1-1 0 0,0 0 1 0 0,0 0-1 0 0,5-3 1 0 0,-5 3-311 0 0,-1-1 1 0 0,1 0-1 0 0,-1 0 1 0 0,0 0-1 0 0,1-1 1 0 0,-1 1-1 0 0,0-1 1 0 0,-1 1 0 0 0,1-1-1 0 0,0 0 1 0 0,-1 0-1 0 0,0-1 1 0 0,3-4-1 0 0,8-19-1645 0 0,-5 1-14 0 0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5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8 14223 0 0,'0'0'654'0'0,"-1"-1"-17"0"0,0 0-579 0 0,0 0 0 0 0,0 1 0 0 0,0-1 0 0 0,0 0 1 0 0,-1 1-1 0 0,1-1 0 0 0,0 1 0 0 0,0-1 0 0 0,0 1 0 0 0,0 0 0 0 0,-1 0 0 0 0,1-1 0 0 0,0 1 1 0 0,0 0-1 0 0,-1 0 0 0 0,1 0 0 0 0,0 0 0 0 0,0 0 0 0 0,-1 1 0 0 0,1-1 0 0 0,0 0 1 0 0,0 1-1 0 0,-1-1 0 0 0,1 0 0 0 0,0 1 0 0 0,0 0 0 0 0,0-1 0 0 0,-2 2 0 0 0,2-1 46 0 0,-5 2 112 0 0,0 1 0 0 0,1 0 0 0 0,0 0 0 0 0,-1 0 0 0 0,1 1 0 0 0,-5 6 0 0 0,-25 33 565 0 0,32-41-732 0 0,-73 107 801 0 0,14-18-634 0 0,-14 8-413 0 0,75-99-110 0 0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5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10135 0 0,'0'0'1199'0'0,"-1"1"-399"0"0,0 0-545 0 0,-7 5 446 0 0,0-1 1 0 0,1 2 0 0 0,-1-1 0 0 0,1 1-1 0 0,-10 14 1 0 0,-1 8 24 0 0,1 1 0 0 0,2 0 0 0 0,1 2 0 0 0,-17 57 0 0 0,-19 136 1212 0 0,46-204-1742 0 0,2 0 0 0 0,-1 26 0 0 0,3-42-233 0 0,0 0 1 0 0,0-1-1 0 0,1 1 1 0 0,-1 0 0 0 0,1-1-1 0 0,0 1 1 0 0,0-1-1 0 0,1 1 1 0 0,-1-1-1 0 0,1 1 1 0 0,0-1-1 0 0,0 0 1 0 0,1 0-1 0 0,-1 0 1 0 0,1 0 0 0 0,4 5-1 0 0,-5-8-212 0 0,-1 0 0 0 0,1 0-1 0 0,0 0 1 0 0,-1 0 0 0 0,1 0-1 0 0,0 0 1 0 0,-1-1 0 0 0,1 1-1 0 0,0 0 1 0 0,3-1 0 0 0,7 3-1377 0 0</inkml:trace>
  <inkml:trace contextRef="#ctx0" brushRef="#br0" timeOffset="1">232 277 8287 0 0,'0'0'639'0'0,"0"3"-415"0"0,1 5 477 0 0,0 1-1 0 0,0-1 1 0 0,1 0 0 0 0,0 1-1 0 0,1-1 1 0 0,0 0 0 0 0,7 14-1 0 0,34 55 3549 0 0,-39-68-4335 0 0,8 11 454 0 0,1-1 0 0 0,0-1 0 0 0,2 0-1 0 0,0-1 1 0 0,1 0 0 0 0,1-2 0 0 0,0 0 0 0 0,1-1 0 0 0,0-1 0 0 0,1 0 0 0 0,38 16-1 0 0,-50-25-401 0 0,1-1-1 0 0,-1 0 0 0 0,1-1 0 0 0,-1 0 0 0 0,1 0 0 0 0,0 0 1 0 0,0-1-1 0 0,-1-1 0 0 0,10 0 0 0 0,-12 0-232 0 0,-1-1 1 0 0,0 0-1 0 0,0 0 1 0 0,0 0-1 0 0,-1 0 1 0 0,1-1-1 0 0,0 0 1 0 0,0 0-1 0 0,-1 0 0 0 0,1-1 1 0 0,-1 0-1 0 0,0 0 1 0 0,0 0-1 0 0,0 0 1 0 0,0 0-1 0 0,7-9 1 0 0,1-5-1290 0 0,1-1-134 0 0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58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11975 0 0,'0'0'547'0'0,"-1"3"-11"0"0,-20 41-219 0 0,14-26 746 0 0,-1-1-1 0 0,-1 0 1 0 0,0 0 0 0 0,-2-1-1 0 0,-22 28 1 0 0,11-22-747 0 0,-1-2 1 0 0,-45 32-1 0 0,-58 26-510 0 0,61-38-255 0 0,52-32 168 0 0,-12 7-1373 0 0,-50 24 1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2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18 11975 0 0,'-2'-1'547'0'0,"0"-1"-492"0"0,0 0 1 0 0,0 1-1 0 0,-1-1 1 0 0,1 0-1 0 0,-1 1 0 0 0,1 0 1 0 0,-1 0-1 0 0,0 0 1 0 0,0 0-1 0 0,1 0 0 0 0,-5 0 1 0 0,5 0 66 0 0,-1 1 0 0 0,1 1 0 0 0,0-1 0 0 0,0 0 0 0 0,0 1 0 0 0,0-1 0 0 0,0 1 0 0 0,0-1 0 0 0,0 1 0 0 0,0 0 0 0 0,0 0 0 0 0,0 0 0 0 0,0 0 0 0 0,0 0 0 0 0,1 1 0 0 0,-1-1 0 0 0,-2 2 0 0 0,-6 7 2874 0 0,-17 20-1 0 0,-5 14-682 0 0,-21 53-2261 0 0,35-62 432 0 0,-13 30-254 0 0,2 2 0 0 0,3 1 0 0 0,-31 130 0 0 0,43-142-126 0 0,-3-1 0 0 0,-1 0 0 0 0,-37 73 0 0 0,49-116-225 0 0,-1-1-1 0 0,1 1 0 0 0,-2-1 1 0 0,-13 16-1 0 0</inkml:trace>
  <inkml:trace contextRef="#ctx0" brushRef="#br0" timeOffset="1">153 548 14943 0 0,'-17'1'420'0'0,"0"2"-1"0"0,0 0 1 0 0,1 0-1 0 0,-1 2 1 0 0,1 0-1 0 0,0 1 1 0 0,-21 11 1850 0 0,40-17-1607 0 0,80-4 1262 0 0,107-19 1 0 0,-10 0-872 0 0,-88 15-739 0 0,138-14 892 0 0,-175 14-1646 0 0,0-2 0 0 0,58-20 0 0 0,-83 20-413 0 0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5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13703 0 0,'0'0'659'0'0,"2"2"-283"0"0,29 38 523 0 0,68 64 1 0 0,-6-8 1564 0 0,-72-72-1727 0 0,-1 1 1 0 0,-1 1-1 0 0,0 1 1 0 0,14 30-1 0 0,-28-47-627 0 0,-1 0 1 0 0,1 1-1 0 0,-2 0 1 0 0,0 0-1 0 0,0 0 1 0 0,-1 0-1 0 0,0 0 1 0 0,-1 0-1 0 0,0 1 0 0 0,-1-1 1 0 0,0 0-1 0 0,-1 1 1 0 0,0-1-1 0 0,-1 0 1 0 0,-3 12-1 0 0,-5 6-177 0 0,0 0 0 0 0,-2 0 1 0 0,-2-1-1 0 0,0-1 0 0 0,-2 0 0 0 0,-36 47 0 0 0,51-73-797 0 0</inkml:trace>
  <inkml:trace contextRef="#ctx0" brushRef="#br0" timeOffset="1">641 482 12439 0 0,'0'0'6403'0'0,"2"0"-4783"0"0,11-1-1217 0 0,0-1 0 0 0,-1 0 0 0 0,1-1 1 0 0,19-7-1 0 0,4-1 5 0 0,40-9 218 0 0,60-15-2267 0 0,-121 31 601 0 0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5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0,'0'1'4216'0'0,"0"2"-3023"0"0,0-1 0 0 0,1 1 0 0 0,-1-1 0 0 0,0 0 0 0 0,1 1 0 0 0,0-1 0 0 0,1 4 0 0 0,-2-5-543 0 0,1 1 0 0 0,0-1 0 0 0,0 1 0 0 0,0-1 0 0 0,0 1-1 0 0,0-1 1 0 0,0 0 0 0 0,3 3 0 0 0,-1-2-326 0 0,-1-1-1 0 0,1 1 1 0 0,0-1-1 0 0,0 1 1 0 0,-1-1-1 0 0,1 0 1 0 0,0 0 0 0 0,0 0-1 0 0,0-1 1 0 0,0 1-1 0 0,4-1 1 0 0,8 1-442 0 0,0-2 0 0 0,0 0 0 0 0,-1-1 0 0 0,18-3 1 0 0,-27 4 622 0 0,72-18-509 0 0,-41 9-1243 0 0,-8 3-294 0 0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7:5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94 6447 0 0,'7'-14'731'0'0,"11"-24"-904"0"0,-12 19 2160 0 0,-6 4 3296 0 0,0 14-5146 0 0,-1 1 0 0 0,1-1 0 0 0,0 1 0 0 0,-1-1 0 0 0,1 1-1 0 0,0 0 1 0 0,-1-1 0 0 0,1 1 0 0 0,0 0 0 0 0,-1-1 0 0 0,1 1 0 0 0,-1 0 0 0 0,1-1-1 0 0,0 1 1 0 0,-1 0 0 0 0,1 0 0 0 0,-1-1 0 0 0,1 1 0 0 0,-1 0 0 0 0,1 0 0 0 0,-1 0-1 0 0,1 0 1 0 0,-1 0 0 0 0,1 0 0 0 0,-1 0 0 0 0,1 0 0 0 0,-1 0 0 0 0,1 0-1 0 0,-2 0 1 0 0,-14 2 336 0 0,6 2-351 0 0,0-1 0 0 0,0 1 0 0 0,0 1 0 0 0,1 0 0 0 0,0 0 1 0 0,0 1-1 0 0,0 0 0 0 0,0 0 0 0 0,1 1 0 0 0,0 0 0 0 0,-8 11 0 0 0,-9 11 195 0 0,-37 58 0 0 0,37-49-107 0 0,-3 2-124 0 0,3 1 0 0 0,-37 81 0 0 0,54-102-86 0 0,0 0-1 0 0,2 0 0 0 0,0 1 1 0 0,1 0-1 0 0,1 0 0 0 0,2 0 1 0 0,0 0-1 0 0,1 41 0 0 0,3-47-7 0 0,1 0 0 0 0,0 0 0 0 0,1 0 0 0 0,1-1 0 0 0,0 1 0 0 0,1-1 0 0 0,0-1 0 0 0,1 1 0 0 0,1-1 0 0 0,0 0 0 0 0,0-1 0 0 0,2 0 1 0 0,20 22-1 0 0,9 2-187 0 0,2-2 1 0 0,73 49-1 0 0,-73-55 17 0 0,3 3 20 0 0,-1 1 0 0 0,-1 3 1 0 0,45 47-1 0 0,-73-65 161 0 0,-1 0-1 0 0,0 0 1 0 0,-1 1-1 0 0,14 28 1 0 0,-20-32 31 0 0,0 0 0 0 0,0 1-1 0 0,-2 0 1 0 0,0 0 0 0 0,0 0-1 0 0,-2 1 1 0 0,1 15 0 0 0,-2-13 90 0 0,-1 0 1 0 0,-1 0-1 0 0,-1-1 1 0 0,0 1-1 0 0,-2-1 1 0 0,-9 32-1 0 0,2-20 104 0 0,-1-1 1 0 0,-1-1-1 0 0,-20 32 0 0 0,-161 217 1153 0 0,194-276-1381 0 0,-31 34-100 0 0,22-25 6 0 0,-15 20 0 0 0,23-27-57 0 0,2 8-1794 0 0,-1-9 1734 0 0,0 1 1 0 0,1-1-1 0 0,-1 0 0 0 0,0 0 1 0 0,1 0-1 0 0,0 1 0 0 0,-1-1 0 0 0,1 0 1 0 0,0 0-1 0 0,-1 0 0 0 0,1 0 1 0 0,0 0-1 0 0,0 0 0 0 0,0 0 0 0 0,0-1 1 0 0,0 1-1 0 0,0 0 0 0 0,0 0 1 0 0,0-1-1 0 0,0 1 0 0 0,0-1 0 0 0,0 1 1 0 0,1-1-1 0 0,-1 1 0 0 0,2 0 1 0 0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0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14943 0 0,'0'0'1358'0'0,"0"2"-1118"0"0,0 8-63 0 0,0 0 1 0 0,1 0-1 0 0,0 0 1 0 0,1 0 0 0 0,0 0-1 0 0,0-1 1 0 0,1 1-1 0 0,0-1 1 0 0,1 0 0 0 0,0 0-1 0 0,0 0 1 0 0,1 0 0 0 0,0 0-1 0 0,1-1 1 0 0,0 0-1 0 0,0-1 1 0 0,1 1 0 0 0,8 7-1 0 0,18 12 88 0 0,2-2-1 0 0,0-2 1 0 0,2-1-1 0 0,0-1 1 0 0,1-3-1 0 0,1-1 1 0 0,55 16-1 0 0,-73-27-322 0 0,36 6 0 0 0,-50-11-91 0 0,1 0 1 0 0,0-1-1 0 0,-1 1 1 0 0,1-2-1 0 0,0 1 1 0 0,-1-1-1 0 0,1 0 0 0 0,7-3 1 0 0,-7-1-1751 0 0,-7 4 1574 0 0,3-8-958 0 0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02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1375 0 0,'-7'0'128'0'0,"0"2"966"0"0,1-1 0 0 0,0 1-1 0 0,-1 0 1 0 0,1 1-1 0 0,0-1 1 0 0,0 1-1 0 0,1 0 1 0 0,-1 1-1 0 0,1-1 1 0 0,-6 6-1 0 0,-7 5 97 0 0,-24 26-1 0 0,17-12-795 0 0,1 0 0 0 0,1 2 0 0 0,2 1 0 0 0,1 0 0 0 0,1 1 0 0 0,2 1 0 0 0,-18 50 0 0 0,35-83-394 0 0,-2 5-46 0 0,0 0 0 0 0,0 0-1 0 0,1 0 1 0 0,0 1 0 0 0,-1 8 0 0 0,7-8-1730 0 0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0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0 295 12551 0 0,'0'0'1135'0'0,"2"1"-932"0"0,8 2 56 0 0,-1 1 1 0 0,0 0 0 0 0,0 1 0 0 0,15 10-1 0 0,34 28 2585 0 0,46 53-596 0 0,-95-88-2372 0 0,0-1 1 0 0,1 0-1 0 0,0 0 0 0 0,0-1 1 0 0,1-1-1 0 0,-1 1 0 0 0,1-2 0 0 0,0 1 1 0 0,16 2-1 0 0,-12-4-655 0 0</inkml:trace>
  <inkml:trace contextRef="#ctx0" brushRef="#br0" timeOffset="1">537 8 5983 0 0,'-1'-8'10519'0'0,"-3"11"-10368"0"0,0 1 1 0 0,1 0-1 0 0,0 0 0 0 0,0 0 1 0 0,0 0-1 0 0,0 0 1 0 0,0 1-1 0 0,1-1 0 0 0,-4 10 1 0 0,-14 48 475 0 0,17-50-491 0 0,-58 274 1978 0 0,18 4-1373 0 0,42-286-736 0 0,-11 87 80 0 0,-14 92 70 0 0,23-162-171 0 0,0 0 0 0 0,0 34 0 0 0,3-54-230 0 0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05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189 454 5063 0 0,'0'0'6884'0'0,"-9"-6"-2840"0"0,2 1-3312 0 0,0 1-1 0 0,-16-7 0 0 0,-5-2-234 0 0,16 6-404 0 0,1 0 0 0 0,0-1 0 0 0,0 0 0 0 0,0-1-1 0 0,-12-14 1 0 0,19 19-40 0 0,0 0 1 0 0,1-1-1 0 0,0 1 0 0 0,0-1 0 0 0,0 0 0 0 0,0 1 0 0 0,1-1 0 0 0,0-1 0 0 0,0 1 0 0 0,1 0 0 0 0,-1 0 0 0 0,1-1 1 0 0,0 1-1 0 0,0-1 0 0 0,1 1 0 0 0,0-7 0 0 0,1-2-54 0 0,2 0 0 0 0,0 0 0 0 0,0 0 0 0 0,2 1 0 0 0,-1-1-1 0 0,2 1 1 0 0,0 0 0 0 0,0 1 0 0 0,11-16 0 0 0,-12 21-63 0 0,1-1-1 0 0,1 1 1 0 0,-1 0 0 0 0,1 0-1 0 0,0 1 1 0 0,1 0 0 0 0,-1 0-1 0 0,1 0 1 0 0,17-8 0 0 0,-10 7 16 0 0,0 1 0 0 0,0 0 0 0 0,1 1 0 0 0,32-6 1 0 0,-38 9 127 0 0,0 1 1 0 0,0 1 0 0 0,0 0 0 0 0,0 0 0 0 0,0 1 0 0 0,0 0-1 0 0,14 4 1 0 0,-18-3-52 0 0,1-1 1 0 0,-1 2-1 0 0,0-1 0 0 0,0 1 0 0 0,0 0 0 0 0,0 0 0 0 0,-1 1 0 0 0,1-1 0 0 0,-1 1 0 0 0,0 0 1 0 0,0 1-1 0 0,6 6 0 0 0,-9-8-11 0 0,0-1 1 0 0,-1 1-1 0 0,1 0 1 0 0,-1 0-1 0 0,1 0 1 0 0,-1 1-1 0 0,0-1 1 0 0,0 0-1 0 0,-1 0 1 0 0,1 1-1 0 0,0-1 1 0 0,-1 0-1 0 0,0 1 1 0 0,0-1-1 0 0,0 0 1 0 0,0 1-1 0 0,-1-1 1 0 0,1 0-1 0 0,-1 1 1 0 0,0-1-1 0 0,0 0 1 0 0,-2 5-1 0 0,-3 6 94 0 0,0-1-1 0 0,-1 1 0 0 0,-14 19 0 0 0,19-31-106 0 0,-5 9 12 0 0,-62 87-262 0 0,56-82-230 0 0,0-1-1 0 0,-1-1 1 0 0,-30 25-1 0 0,38-35 259 0 0,0 0 0 0 0,0 0 0 0 0,0-1 0 0 0,-1 0-1 0 0,1 0 1 0 0,-1 0 0 0 0,0-1 0 0 0,-8 2 0 0 0,11-4 100 0 0,1 1 1 0 0,-1-1-1 0 0,0 1 1 0 0,1-1-1 0 0,-1 0 1 0 0,0 0-1 0 0,1-1 1 0 0,-1 1-1 0 0,0-1 1 0 0,1 0-1 0 0,-1 1 0 0 0,1-2 1 0 0,-1 1-1 0 0,1 0 1 0 0,0-1-1 0 0,-1 0 1 0 0,-3-2-1 0 0,-1-3-291 0 0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0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15 4143 0 0,'0'0'191'0'0,"-1"-1"-11"0"0,-1-6-143 0 0,-3 1 2799 0 0,-2 17 5543 0 0,-4 6-6144 0 0,-11 66-1382 0 0,3-12-560 0 0,2-17-267 0 0,-56 209 96 0 0,61-198 87 0 0,-30 118 874 0 0,31-151-1011 0 0,-24 46-1 0 0,35-77-224 0 0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0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0,'0'0'354'0'0,"1"0"-233"0"0,3 0 538 0 0,0 0 0 0 0,0 0-1 0 0,-1 0 1 0 0,1 0 0 0 0,0 1-1 0 0,-1-1 1 0 0,1 1 0 0 0,-1 0 0 0 0,1 0-1 0 0,-1 0 1 0 0,1 1 0 0 0,-1-1 0 0 0,4 3-1 0 0,7 5 1580 0 0,21 17 0 0 0,-31-24-2336 0 0,72 69 2528 0 0,0 0-1561 0 0,-66-63-1152 0 0,0-1 0 0 0,1 0 0 0 0,-1-1 0 0 0,1 0 0 0 0,0 0 0 0 0,14 4 1 0 0,-6-7-2423 0 0,-6-5-2164 0 0,-4-1-519 0 0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0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9 3679 0 0,'11'-9'12306'0'0,"-10"10"-12043"0"0,3 10 1804 0 0,-3 17-2679 0 0,-6 5 1389 0 0,-13 41 0 0 0,-1 12 21 0 0,-19 193 1049 0 0,10-133-1418 0 0,-7 51 380 0 0,33-169-251 0 0,0 1-1 0 0,5 41 0 0 0,0-57-17 0 0,0-1-1519 0 0,-1 1-4520 0 0,-3-9 3060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2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13 12607 0 0,'0'0'579'0'0,"1"-2"-15"0"0,3-9 3829 0 0,-5 12-4262 0 0,-1-1 0 0 0,1 0 1 0 0,-1 1-1 0 0,1-1 0 0 0,-1 1 0 0 0,1 0 0 0 0,0-1 0 0 0,-1 1 0 0 0,1 0 0 0 0,0 0 0 0 0,-1 0 0 0 0,1 0 1 0 0,0 0-1 0 0,-2 2 0 0 0,-14 17 696 0 0,15-17-622 0 0,-10 15 305 0 0,1 0 0 0 0,1 0 0 0 0,-15 40 0 0 0,3-9-474 0 0,-13 24-36 0 0,-3-1 0 0 0,-4-1 0 0 0,-2-3 1 0 0,-4-2-1 0 0,-56 62 0 0 0,49-65-495 0 0,54-61 306 0 0,4-7-169 0 0,0 1 192 0 0,0-1 0 0 0,0 1 0 0 0,8-8 0 0 0,3-3-110 0 0,48-61-5987 0 0,-25 28-184 0 0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1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2303 0 0,'0'0'6750'0'0,"2"0"-5702"0"0,0 2-418 0 0,1-2-1210 0 0,3-1 3267 0 0,5-2 4050 0 0,41-13-6586 0 0,188-50 1012 0 0,-219 65-767 0 0,-19 2-34 0 0,-1 11-63 0 0,-1-9-294 0 0,0 0-1 0 0,0-1 0 0 0,0 1 1 0 0,0-1-1 0 0,0 1 1 0 0,0 0-1 0 0,-1-1 1 0 0,1 1-1 0 0,-1-1 0 0 0,0 1 1 0 0,-1 3-1 0 0,-7 9-12 0 0,0 1-1 0 0,0-1 1 0 0,-2-1-1 0 0,-13 17 1 0 0,-55 50-415 0 0,50-53 139 0 0,9-9-162 0 0,-32 22 0 0 0,8-7-185 0 0,28-19 359 0 0,15-14 144 0 0,0 0 22 0 0,-2 4 74 0 0,2-4 73 0 0,1 1 47 0 0,2 3 67 0 0,0 1 1 0 0,1-1-1 0 0,-1 0 1 0 0,1 0-1 0 0,0 0 1 0 0,0 0-1 0 0,1-1 0 0 0,0 1 1 0 0,-1-1-1 0 0,1 0 1 0 0,7 5-1 0 0,-8-7-90 0 0,1-1 1 0 0,-1 1-1 0 0,1-1 0 0 0,0 0 1 0 0,0 0-1 0 0,0 0 0 0 0,0 0 1 0 0,0-1-1 0 0,0 1 0 0 0,0-1 1 0 0,0 0-1 0 0,7-1 0 0 0,1 1 74 0 0,15-2 56 0 0,-1-1 0 0 0,0-1 0 0 0,0-1 1 0 0,30-11-1 0 0,18-3 81 0 0,-56 17-288 0 0,-16 2-171 0 0,-1 2-522 0 0,3 5-205 0 0,2 2-32 0 0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11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9215 0 0,'0'0'1166'0'0,"2"1"-22"0"0,8 4-258 0 0,1-1 1 0 0,-1-1 0 0 0,1 0 0 0 0,0-1-1 0 0,0 0 1 0 0,0 0 0 0 0,13 0 0 0 0,1-2-94 0 0,0-1 0 0 0,31-4 0 0 0,71-22 5 0 0,-22 2-957 0 0,-70 23-2209 0 0,-32 2 1154 0 0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1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10135 0 0,'0'0'919'0'0,"2"-1"-759"0"0,19-6 2474 0 0,1 1 0 0 0,24-3 0 0 0,-20 4-1495 0 0,-7 2-1046 0 0,1 1-1 0 0,-1 1 1 0 0,1 1-1 0 0,0 1 1 0 0,-1 0 0 0 0,23 6-1 0 0,-20-4-1365 0 0,-7-2-438 0 0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4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0,'0'0'10452'0'0,"2"1"-9682"0"0,12 11-91 0 0,1-1 0 0 0,0-1 1 0 0,0 0-1 0 0,1-1 1 0 0,18 7-1 0 0,2 3-42 0 0,-14-6-175 0 0,-1 0 0 0 0,34 29 1 0 0,33 39 367 0 0,-60-55-658 0 0,-17-15-141 0 0,1 0 0 0 0,0-1 0 0 0,20 13 1 0 0,-28-21-62 0 0,0 0 1 0 0,1 0 0 0 0,-1 0 0 0 0,0-1 0 0 0,1 1-1 0 0,-1-1 1 0 0,1 0 0 0 0,-1 0 0 0 0,1 0 0 0 0,-1-1-1 0 0,1 0 1 0 0,-1 0 0 0 0,1 0 0 0 0,0 0 0 0 0,-1-1-1 0 0,7-1 1 0 0,-6 1-295 0 0,-1 0 0 0 0,1-1 1 0 0,-1 1-1 0 0,0-1 0 0 0,1 0 0 0 0,-1 0 0 0 0,6-5 1 0 0,3-4-1007 0 0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4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7 12751 0 0,'0'0'1158'0'0,"0"-1"-954"0"0,0-5 3140 0 0,0 8-3183 0 0,-1-1 1 0 0,1 1 0 0 0,-1-1 0 0 0,0 1 0 0 0,0 0-1 0 0,1-1 1 0 0,-1 0 0 0 0,-2 3 0 0 0,-1 2 140 0 0,-11 19 303 0 0,-1-1-1 0 0,-29 32 1 0 0,-42 38-193 0 0,81-89-390 0 0,-11 13 19 0 0,-23 24 23 0 0,-78 63-1 0 0,95-87-70 0 0,-29 28 0 0 0,51-45-167 0 0,8-7-3130 0 0,2-1-3332 0 0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4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12439 0 0,'0'0'958'0'0,"2"0"-341"0"0,0 0-206 0 0,0 0-1 0 0,1 1 1 0 0,-1-1-1 0 0,1 1 1 0 0,-1 0-1 0 0,0-1 1 0 0,0 1-1 0 0,1 0 1 0 0,-1 1-1 0 0,0-1 1 0 0,0 0 0 0 0,0 1-1 0 0,0-1 1 0 0,0 1-1 0 0,-1-1 1 0 0,1 1-1 0 0,2 3 1 0 0,4 6 291 0 0,0-1 1 0 0,7 15-1 0 0,-3-6-463 0 0,1 1 12 0 0,0-2 0 0 0,2 0 0 0 0,1 0 0 0 0,17 15 0 0 0,-23-24-262 0 0,1-1-1 0 0,-1 0 1 0 0,1 0-1 0 0,0-1 1 0 0,1-1-1 0 0,0 0 1 0 0,0 0-1 0 0,20 5 1 0 0,-29-10-158 0 0,1 0 1 0 0,-1 0-1 0 0,1-1 1 0 0,-1 0 0 0 0,1 1-1 0 0,-1-1 1 0 0,1 0-1 0 0,-1-1 1 0 0,1 1-1 0 0,-1-1 1 0 0,7-1-1 0 0,5-5-1656 0 0</inkml:trace>
  <inkml:trace contextRef="#ctx0" brushRef="#br0" timeOffset="1">331 33 6911 0 0,'1'-5'106'0'0,"7"-22"12280"0"0,-8 30-11855 0 0,0 12-247 0 0,0 1 0 0 0,-2 0 0 0 0,0-1 0 0 0,-1 1 0 0 0,0-1 0 0 0,-7 18 0 0 0,-2 16-40 0 0,4-16-123 0 0,-52 300 588 0 0,29 88-803 0 0,26-384-454 0 0,5-36 198 0 0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4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46 3679 0 0,'-8'0'382'0'0,"-27"2"15756"0"0,46-9-15928 0 0,1 1-1 0 0,1 0 0 0 0,-1 1 1 0 0,1 0-1 0 0,0 1 0 0 0,0 1 1 0 0,0 0-1 0 0,0 0 0 0 0,1 2 0 0 0,-1-1 1 0 0,17 2-1 0 0,-7-2-68 0 0,-22 2-123 0 0,-1 0-1 0 0,0 0 0 0 0,1 0 0 0 0,-1 0 0 0 0,0 0 1 0 0,0 0-1 0 0,1 0 0 0 0,-1 0 0 0 0,0 0 0 0 0,1 0 1 0 0,-1 0-1 0 0,0 0 0 0 0,0 0 0 0 0,1 1 0 0 0,-1-1 0 0 0,0 0 1 0 0,1 0-1 0 0,-1 0 0 0 0,0 0 0 0 0,0 0 0 0 0,0 1 1 0 0,1-1-1 0 0,-1 0 0 0 0,0 0 0 0 0,0 1 0 0 0,0-1 1 0 0,1 0-1 0 0,-1 0 0 0 0,0 1 0 0 0,0-1 0 0 0,0 0 0 0 0,0 0 1 0 0,0 1-1 0 0,1-1 0 0 0,-1 0 0 0 0,0 1 0 0 0,-2 14 181 0 0,-12 16-45 0 0,3-17-126 0 0,0 0 1 0 0,-1 0-1 0 0,-1-1 0 0 0,-16 13 0 0 0,-8 8-3 0 0,18-15-24 0 0,1 2 0 0 0,1 0 0 0 0,1 1 0 0 0,1 1 0 0 0,-23 45 0 0 0,34-61 17 0 0,4-6-10 0 0,0 0 0 0 0,0-1 0 0 0,1 1 0 0 0,-1-1 0 0 0,0 1 0 0 0,0-1 0 0 0,0 1 0 0 0,0-1 0 0 0,0 1 0 0 0,1-1-1 0 0,-1 1 1 0 0,0-1 0 0 0,0 1 0 0 0,1-1 0 0 0,-1 1 0 0 0,0-1 0 0 0,1 0 0 0 0,-1 1 0 0 0,0-1 0 0 0,1 1-1 0 0,-1-1 1 0 0,1 0 0 0 0,-1 1 0 0 0,1-1 0 0 0,10 8 59 0 0,-6-6-24 0 0,1 0-1 0 0,-1 0 1 0 0,0 0-1 0 0,1-1 1 0 0,-1 0 0 0 0,1 0-1 0 0,-1 0 1 0 0,12 0-1 0 0,47-6 190 0 0,-37 2-187 0 0,30-4 36 0 0,-34 3-168 0 0,33-1 0 0 0,-54 5-517 0 0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4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5983 0 0,'1'-5'159'0'0,"-1"0"-1"0"0,0-1 0 0 0,1 1 0 0 0,0 0 0 0 0,0 0 0 0 0,0 0 0 0 0,1 0 1 0 0,3-7-1 0 0,9-7 5084 0 0,-13 19-5125 0 0,1 0 1 0 0,-1 0 0 0 0,1 1 0 0 0,-1-1-1 0 0,1 0 1 0 0,0 1 0 0 0,-1-1 0 0 0,1 1-1 0 0,-1-1 1 0 0,0 1 0 0 0,1 0-1 0 0,-1 0 1 0 0,0 0 0 0 0,1 0 0 0 0,-1 0-1 0 0,2 1 1 0 0,-1 1 34 0 0,0-1 0 0 0,0 1-1 0 0,0 0 1 0 0,0 0 0 0 0,0 0-1 0 0,-1 0 1 0 0,2 5 0 0 0,1 4 174 0 0,-1 1 1 0 0,0-1-1 0 0,1 16 1 0 0,-3-24-219 0 0,3 41 896 0 0,-1 68 1 0 0,-12 46 257 0 0,2-65-749 0 0,-13 445 1426 0 0,13-330-1373 0 0,1-65-452 0 0,-2 156 108 0 0,8-262-334 0 0,-7 57 0 0 0,7-93-39 0 0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4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0,'1'2'207'0'0,"8"6"1455"0"0,-1 2 0 0 0,0-1 0 0 0,-1 1 0 0 0,0 0 0 0 0,-1 1-1 0 0,9 18 1 0 0,-5-6-115 0 0,2-1 0 0 0,0-1 0 0 0,2 0-1 0 0,24 28 1 0 0,71 69 375 0 0,-69-83-2039 0 0,-38-34 10 0 0,7 4-2974 0 0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4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7831 0 0,'0'0'603'0'0,"1"-1"-396"0"0,0-7 3674 0 0,14 6 1146 0 0,-13 1-4923 0 0,-1 1 1 0 0,1 0 0 0 0,0-1-1 0 0,-1 1 1 0 0,1 0-1 0 0,0 0 1 0 0,0 0 0 0 0,-1 0-1 0 0,1 0 1 0 0,0 0-1 0 0,0 0 1 0 0,2 1 0 0 0,0 1 61 0 0,0-1 0 0 0,1 1 1 0 0,-1 0-1 0 0,0 0 1 0 0,0 1-1 0 0,0-1 0 0 0,0 1 1 0 0,-1 0-1 0 0,1 0 1 0 0,-1 0-1 0 0,0 0 0 0 0,0 0 1 0 0,0 1-1 0 0,0 0 1 0 0,0 0-1 0 0,-1-1 1 0 0,1 1-1 0 0,2 7 0 0 0,-2-2-66 0 0,-1-1 0 0 0,0 1-1 0 0,0-1 1 0 0,-1 1 0 0 0,0 0-1 0 0,0 0 1 0 0,-1 0 0 0 0,-2 15-1 0 0,-5 32 308 0 0,-22 78 0 0 0,4-23-29 0 0,12-27 38 0 0,3 0 0 0 0,1 104 0 0 0,11-168-429 0 0,-2-18-89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2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113 366 8839 0 0,'-13'10'279'0'0,"0"1"0"0"0,0-2-1 0 0,-1 0 1 0 0,0 0 0 0 0,-17 6-1 0 0,28-14 980 0 0,-3 0-1331 0 0,1-1 4032 0 0,5-10-1495 0 0,3-1-2226 0 0,1 1 0 0 0,0-1 0 0 0,0 1 0 0 0,2 0 0 0 0,-1 0 0 0 0,7-9 0 0 0,10-18 184 0 0,1-7 43 0 0,30-43-1 0 0,-41 70-415 0 0,1 0 0 0 0,1 1 1 0 0,0 1-1 0 0,1 0 0 0 0,21-15 0 0 0,-26 22-26 0 0,1 0-1 0 0,0 1 1 0 0,0 1 0 0 0,1-1-1 0 0,0 2 1 0 0,0 0 0 0 0,16-5-1 0 0,-21 9 25 0 0,1-1 0 0 0,-1 1 1 0 0,1 0-1 0 0,-1 1 0 0 0,1 0 0 0 0,-1 0 0 0 0,1 1 0 0 0,0 0 0 0 0,-1 0 0 0 0,1 0 1 0 0,-1 1-1 0 0,0 0 0 0 0,0 1 0 0 0,8 3 0 0 0,-7-2-14 0 0,1 1-1 0 0,-1 0 1 0 0,0 0 0 0 0,-1 1-1 0 0,1 0 1 0 0,-1 0 0 0 0,0 1-1 0 0,0 0 1 0 0,-1 0 0 0 0,0 0-1 0 0,-1 1 1 0 0,1 0 0 0 0,7 17-1 0 0,-10-20-25 0 0,-1 1 0 0 0,0 0 0 0 0,0-1-1 0 0,0 1 1 0 0,-1 0 0 0 0,0 0 0 0 0,0 0 0 0 0,-1 0-1 0 0,1 0 1 0 0,-1 0 0 0 0,-1 0 0 0 0,1 0 0 0 0,-1 0-1 0 0,0 0 1 0 0,0 0 0 0 0,-1 0 0 0 0,0-1-1 0 0,0 1 1 0 0,0 0 0 0 0,-1-1 0 0 0,1 0 0 0 0,-1 1-1 0 0,-5 4 1 0 0,0 0 5 0 0,0 0 0 0 0,-1-1 0 0 0,0-1-1 0 0,-13 10 1 0 0,-43 28-203 0 0,14-15-23 0 0,-1-1 0 0 0,-2-4 0 0 0,-65 24 0 0 0,13-17-68 0 0,104-33 146 0 0,5-2-2072 0 0,13-10 274 0 0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4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16527 0 0,'0'0'1856'0'0,"1"1"-1346"0"0,6 2-177 0 0,-1 0 0 0 0,0-1 0 0 0,1 1 1 0 0,0-1-1 0 0,-1 0 0 0 0,1-1 1 0 0,0 0-1 0 0,0 0 0 0 0,13 0 1 0 0,9-2 383 0 0,31-5 0 0 0,-20 2-351 0 0,-12 1-380 0 0,39-1-2116 0 0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4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0,'2'1'6515'0'0,"3"1"-5443"0"0,1 0 1 0 0,-1 0 0 0 0,1-1-1 0 0,-1 1 1 0 0,1-1-1 0 0,0-1 1 0 0,0 1-1 0 0,9-1 1 0 0,51-5 484 0 0,-6-1-409 0 0,-52 6-1278 0 0,1 0-1 0 0,-1 1 0 0 0,0-1 1 0 0,0 2-1 0 0,0-1 0 0 0,10 4 1 0 0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4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 7367 0 0,'0'0'12174'0'0,"-1"1"-11974"0"0,-12 19-20 0 0,2 0 1 0 0,-14 31 0 0 0,16-31-129 0 0,-5 9-52 0 0,-17 56 0 0 0,30-79 31 0 0,0-1 1 0 0,0 0-1 0 0,0 0 0 0 0,0 1 1 0 0,1-1-1 0 0,0 0 0 0 0,0 1 0 0 0,0-1 1 0 0,1 1-1 0 0,2 9 0 0 0,-2-14 21 0 0,0 0-1 0 0,-1 0 1 0 0,1 0 0 0 0,0 1-1 0 0,0-1 1 0 0,0 0 0 0 0,0 0-1 0 0,0 0 1 0 0,0 0-1 0 0,0-1 1 0 0,0 1 0 0 0,0 0-1 0 0,0 0 1 0 0,1-1 0 0 0,-1 1-1 0 0,0-1 1 0 0,1 1-1 0 0,-1-1 1 0 0,0 1 0 0 0,1-1-1 0 0,-1 0 1 0 0,2 1 0 0 0,2-1 88 0 0,0 1 0 0 0,-1-1 0 0 0,1 0 0 0 0,7 0 0 0 0,7-3 53 0 0,-1 0 0 0 0,0-1 0 0 0,0-1 0 0 0,0 0 0 0 0,-1-2-1 0 0,0 0 1 0 0,0-1 0 0 0,21-13 0 0 0,-35 19-189 0 0,1-1-1 0 0,-1 0 0 0 0,1 0 1 0 0,-1 0-1 0 0,0 0 1 0 0,0 0-1 0 0,0-1 1 0 0,-1 1-1 0 0,1-1 0 0 0,-1 0 1 0 0,0 0-1 0 0,0 0 1 0 0,0 0-1 0 0,-1 0 0 0 0,1 0 1 0 0,-1 0-1 0 0,0-1 1 0 0,0 1-1 0 0,0 0 1 0 0,-1-1-1 0 0,0 1 0 0 0,1 0 1 0 0,-1-1-1 0 0,-1 1 1 0 0,1-1-1 0 0,-1 1 1 0 0,0 0-1 0 0,0-1 0 0 0,-3-6 1 0 0,2 4-90 0 0,-1 0 0 0 0,0 0-1 0 0,-1 0 1 0 0,0 0 0 0 0,0 1 0 0 0,0 0 0 0 0,-1 0 0 0 0,1 0 0 0 0,-1 0 0 0 0,-1 1 0 0 0,1 0-1 0 0,-1 0 1 0 0,0 0 0 0 0,0 1 0 0 0,-1 0 0 0 0,-10-6 0 0 0,-48-13-4010 0 0,53 18 2225 0 0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4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3223 0 0,'0'0'17224'0'0,"2"0"-16892"0"0,11 1-30 0 0,0 0 1 0 0,0-2-1 0 0,0 1 0 0 0,23-6 0 0 0,5 1 100 0 0,-28 3-329 0 0,0 1 0 0 0,1 1 0 0 0,-1 0 0 0 0,0 0-1 0 0,1 2 1 0 0,20 4 0 0 0,-23-2-31 0 0,-2 2-31 0 0,-8-4-8 0 0,0 0 1 0 0,0 0-1 0 0,0 0 0 0 0,0 0 0 0 0,-1 0 0 0 0,1 1 1 0 0,-1-1-1 0 0,1 0 0 0 0,-1 1 0 0 0,0-1 0 0 0,0 0 1 0 0,0 1-1 0 0,0-1 0 0 0,0 0 0 0 0,0 1 0 0 0,-1-1 1 0 0,1 0-1 0 0,-1 1 0 0 0,-1 3 0 0 0,-1 2 10 0 0,0 0 0 0 0,-1 0 0 0 0,0 0-1 0 0,-5 7 1 0 0,0-3-13 0 0,-1 1 0 0 0,-1-2 0 0 0,0 1 0 0 0,-21 15 0 0 0,-16 18 0 0 0,33-29 0 0 0,-15 22 0 0 0,23-26 1 0 0,8-9 6 0 0,-1-2 1 0 0,0 1 136 0 0,12 4 85 0 0,-2-4-131 0 0,0-1-1 0 0,0 0 1 0 0,0 0-1 0 0,1-1 1 0 0,12-1-1 0 0,56-10 223 0 0,-50 6-241 0 0,-6 2-67 0 0,-1 1-1 0 0,28 1 0 0 0,-39 1-528 0 0,-1 1 0 0 0,1 0 0 0 0,-1 1 0 0 0,1 0-1 0 0,-1 1 1 0 0,0 0 0 0 0,11 4 0 0 0,-17-5-113 0 0,0 0 1 0 0,0 1-1 0 0,-1-1 1 0 0,1 1-1 0 0,0 0 1 0 0,-1-1-1 0 0,5 6 1 0 0,1 3-5237 0 0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4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13935 0 0,'0'0'7064'0'0,"2"-1"-6457"0"0,26-6 5 0 0,1 0 1 0 0,52-4-1 0 0,0 1-296 0 0,35-2-89 0 0,-75 9-318 0 0,20-7-3885 0 0,-42 8-3344 0 0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4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8287 0 0,'0'0'11142'0'0,"2"0"-9820"0"0,7 2-875 0 0,-1 0 1 0 0,1-1-1 0 0,-1 0 0 0 0,1-1 0 0 0,13 0 0 0 0,48-9 598 0 0,-36 5-661 0 0,-17 2-275 0 0,258-25 174 0 0,-271 27-723 0 0,1 0 0 0 0,0 0 1 0 0,-1 1-1 0 0,1-1 0 0 0,0 1 0 0 0,-1 0 0 0 0,1 1 0 0 0,-1-1 0 0 0,9 5 1 0 0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5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69 8319 0 0,'0'-2'382'0'0,"6"-12"319"0"0,7-17 200 0 0,-9 10 8698 0 0,-15 27-9135 0 0,0 2-430 0 0,1 2 1 0 0,-1 0-1 0 0,2 0 0 0 0,-1 0 1 0 0,-9 16-1 0 0,1-2-23 0 0,-16 15-11 0 0,17-20 0 0 0,0 2 0 0 0,-24 36 0 0 0,38-50 0 0 0,-1-1 0 0 0,1 0 0 0 0,0 1 0 0 0,0 0 0 0 0,1-1 0 0 0,0 1 0 0 0,1 0 0 0 0,-1 0 0 0 0,1 1 0 0 0,0-1 0 0 0,1 0 0 0 0,0 0 0 0 0,0 0 0 0 0,2 12 0 0 0,-1-16 7 0 0,-1 0-1 0 0,1 0 1 0 0,0 0-1 0 0,0 0 1 0 0,1 0-1 0 0,-1 0 1 0 0,1 0-1 0 0,-1 0 1 0 0,1-1-1 0 0,0 1 1 0 0,0 0-1 0 0,0-1 1 0 0,1 0-1 0 0,3 4 1 0 0,-2-3 17 0 0,1 0 1 0 0,-1 0 0 0 0,1-1-1 0 0,0 1 1 0 0,0-1 0 0 0,-1 0-1 0 0,2-1 1 0 0,5 2 0 0 0,3 0 42 0 0,0-2 0 0 0,-1 0 0 0 0,1 0 0 0 0,0-1 0 0 0,27-4 0 0 0,-18-1 13 0 0,-1 0 1 0 0,0-2 0 0 0,0-1-1 0 0,-1 0 1 0 0,0-2 0 0 0,0 0 0 0 0,-1-1-1 0 0,19-15 1 0 0,-32 21-85 0 0,-1 0 1 0 0,0 0-1 0 0,0 0 0 0 0,0 0 1 0 0,-1-1-1 0 0,0 0 0 0 0,0 0 1 0 0,0-1-1 0 0,7-12 0 0 0,-11 15-14 0 0,1 0-1 0 0,-1 0 0 0 0,1 0 0 0 0,-1 0 0 0 0,-1 0 0 0 0,1 0 1 0 0,0 0-1 0 0,-1-1 0 0 0,0 1 0 0 0,0 0 0 0 0,0 0 1 0 0,0 0-1 0 0,-1 0 0 0 0,0-1 0 0 0,0 1 0 0 0,0 0 0 0 0,0 0 1 0 0,0 0-1 0 0,-1 0 0 0 0,-2-4 0 0 0,0 1-11 0 0,-1 1 0 0 0,1 0 0 0 0,-1-1-1 0 0,0 1 1 0 0,-1 1 0 0 0,0-1 0 0 0,1 1-1 0 0,-2 0 1 0 0,1 0 0 0 0,-1 1 0 0 0,-9-5 0 0 0,-10-4-214 0 0,-50-17 0 0 0,23 10-187 0 0,-30-11-656 0 0,81 30 738 0 0,13 1-2654 0 0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5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40 14279 0 0,'1'-3'278'0'0,"-1"1"0"0"0,0 0 0 0 0,0-1 0 0 0,-1 1 0 0 0,1 0 0 0 0,0-1 0 0 0,-1 1 0 0 0,1 0 0 0 0,-1-1 0 0 0,0 1 0 0 0,0 0 0 0 0,0 0 0 0 0,-4-8 4792 0 0,3 12-5001 0 0,-15 32-50 0 0,14-25-20 0 0,-1 0-1 0 0,-10 15 1 0 0,-185 239 1 0 0,187-242 0 0 0,11-21 0 0 0,1 1 0 0 0,0-1 0 0 0,0 0 0 0 0,0 0 0 0 0,0 0 0 0 0,0 1 0 0 0,0-1 0 0 0,-1 0 0 0 0,1 0 0 0 0,0 0 0 0 0,0 1 0 0 0,0-1 0 0 0,0 0 0 0 0,0 0 0 0 0,0 1 0 0 0,0-1 0 0 0,0 0 0 0 0,0 0 0 0 0,0 0 0 0 0,0 1 0 0 0,0-1 0 0 0,0 0 0 0 0,0 0 0 0 0,0 1 0 0 0,0-1 0 0 0,1 0 0 0 0,-1 0 0 0 0,0 0 0 0 0,0 1 0 0 0,0-1 0 0 0,0 0 0 0 0,0 0 0 0 0,0 0 0 0 0,1 1 0 0 0,-1-1 0 0 0,0 0 0 0 0,0 0 0 0 0,0 0 0 0 0,0 0 0 0 0,1 0 0 0 0,-1 0 0 0 0,0 1 0 0 0,0-1 0 0 0,0 0 0 0 0,1 0 0 0 0,-1 0 0 0 0,0 0 0 0 0,0 0 0 0 0,1 0 0 0 0,-1 0 0 0 0,0 0 0 0 0,0 0 0 0 0,0 0 0 0 0,1 0 0 0 0,-1 0 0 0 0,0 0 0 0 0,0 0 0 0 0,1 0 0 0 0,-1 0 0 0 0,0 0 0 0 0,0 0 0 0 0,0 0 0 0 0,1 0 0 0 0,-1 0 0 0 0,0-1 0 0 0,0 1 0 0 0,0 0 0 0 0,1 0 0 0 0,-1 0 0 0 0,18-2 48 0 0,0-1-1 0 0,29-10 0 0 0,-32 9-11 0 0,0 0-1 0 0,1 0 1 0 0,-1 2 0 0 0,22-2-1 0 0,-29 4-41 0 0,1-1 0 0 0,0 2 0 0 0,0-1 0 0 0,-1 1-1 0 0,1 1 1 0 0,0 0 0 0 0,-1 0 0 0 0,1 0 0 0 0,-1 1 0 0 0,0 0-1 0 0,0 1 1 0 0,10 6 0 0 0,-17-9-66 0 0,3 1-52 0 0,0 1 1 0 0,-1-1-1 0 0,1 1 1 0 0,-1 0-1 0 0,4 5 1 0 0,-6-7-235 0 0,0 1 0 0 0,0-1 1 0 0,0 1-1 0 0,0-1 0 0 0,-1 1 1 0 0,1 0-1 0 0,0-1 0 0 0,-1 1 0 0 0,1 3 1 0 0,-1-3-1333 0 0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5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48 8751 0 0,'-10'0'152'0'0,"4"0"74"0"0,0 0 0 0 0,1 0 0 0 0,-1-1 0 0 0,-12-2 8606 0 0,21 6-7415 0 0,-3-2-1390 0 0,0-1 1 0 0,0 0-1 0 0,0 1 0 0 0,0-1 0 0 0,0 0 1 0 0,0 1-1 0 0,0-1 0 0 0,1 0 0 0 0,-1 0 1 0 0,0 1-1 0 0,0-1 0 0 0,0 0 0 0 0,0 1 1 0 0,1-1-1 0 0,-1 0 0 0 0,0 0 0 0 0,0 1 1 0 0,1-1-1 0 0,-1 0 0 0 0,0 0 0 0 0,1 0 1 0 0,-1 1-1 0 0,0-1 0 0 0,0 0 0 0 0,1 0 1 0 0,6 2 195 0 0,0 0 1 0 0,0-1-1 0 0,1 0 1 0 0,-1 0-1 0 0,0 0 1 0 0,1-1-1 0 0,-1 0 1 0 0,11-2-1 0 0,62-13 862 0 0,-69 12-996 0 0,8-1-358 0 0,126-25 1985 0 0,-72 22-3648 0 0,-49 6-2126 0 0,27 3 1 0 0,-31 0-2574 0 0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5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0,'0'0'2119'0'0,"0"2"-904"0"0,3 9-534 0 0,0 1 1 0 0,0-1-1 0 0,1 0 1 0 0,1 0-1 0 0,0 0 1 0 0,0-1-1 0 0,1 0 1 0 0,8 11-1 0 0,-1-3-63 0 0,2-1-1 0 0,0 0 0 0 0,24 20 0 0 0,2-1-271 0 0,2-3 0 0 0,92 54 0 0 0,-103-70-220 0 0,0-1-1 0 0,2-2 1 0 0,0-1 0 0 0,0-2-1 0 0,52 10 1 0 0,-28-14-2731 0 0,-52-6 1892 0 0,0-1 1 0 0,-1 0-1 0 0,1-1 0 0 0,0 1 1 0 0,-1-1-1 0 0,1 0 0 0 0,11-4 1 0 0,-6-2-5806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2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26 10135 0 0,'4'-5'156'0'0,"15"-10"767"0"0,-10 10 6622 0 0,-23 21-6515 0 0,-67 65 381 0 0,54-56-1321 0 0,1 1 0 0 0,1 1-1 0 0,-32 45 1 0 0,18-8 730 0 0,-43 95 0 0 0,77-148-707 0 0,1 0-1 0 0,0 0 1 0 0,0 0-1 0 0,1 1 1 0 0,1-1-1 0 0,0 1 1 0 0,-1 17-1 0 0,3-25-80 0 0,0 1 0 0 0,0-1 0 0 0,1 0-1 0 0,-1 0 1 0 0,1 0 0 0 0,0 0 0 0 0,0 0-1 0 0,0 0 1 0 0,1 0 0 0 0,0 0 0 0 0,-1 0 0 0 0,1 0-1 0 0,1-1 1 0 0,-1 1 0 0 0,0-1 0 0 0,1 1 0 0 0,0-1-1 0 0,-1 0 1 0 0,1 0 0 0 0,1 0 0 0 0,-1-1-1 0 0,0 1 1 0 0,1-1 0 0 0,4 3 0 0 0,3 0-35 0 0,1-1 1 0 0,0 0-1 0 0,1-1 1 0 0,-1 0-1 0 0,0-1 1 0 0,18 1-1 0 0,-3 0-326 0 0,-17-2-743 0 0,1 0 1 0 0,0-1-1 0 0,14-1 1 0 0,-7-2-551 0 0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5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14743 0 0,'-4'1'135'0'0,"0"-1"-1"0"0,1 1 1 0 0,-1 0 0 0 0,0-1-1 0 0,1 2 1 0 0,-1-1-1 0 0,1 0 1 0 0,-1 1 0 0 0,1 0-1 0 0,0 0 1 0 0,-1 0-1 0 0,1 0 1 0 0,0 0 0 0 0,-4 5-1 0 0,-5 5 261 0 0,-21 26 0 0 0,19-20 68 0 0,-251 267 1541 0 0,249-273-1954 0 0,-5 2 16 0 0,20-13-146 0 0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5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7 1375 0 0,'7'-7'18468'0'0,"-20"22"-17286"0"0,10-12-1010 0 0,-56 53 161 0 0,-25 28 382 0 0,66-64-586 0 0,1 0 0 0 0,-22 35-1 0 0,34-48-130 0 0,3-6 3 0 0,0 1 1 0 0,1 0-1 0 0,-1 0 1 0 0,1 1-1 0 0,-1-1 1 0 0,1 0-1 0 0,0 0 0 0 0,-1 4 1 0 0,-9 21 63 0 0,12-25-54 0 0,-1-1 1 0 0,1 1-1 0 0,-1-1 0 0 0,1 1 1 0 0,0-1-1 0 0,0 1 0 0 0,0-1 1 0 0,0 0-1 0 0,0 1 0 0 0,0-1 1 0 0,0 0-1 0 0,1 2 0 0 0,-1-3-2 0 0,1 2 8 0 0,0 0 1 0 0,1 0-1 0 0,0 0 0 0 0,-1-1 0 0 0,1 1 1 0 0,0-1-1 0 0,0 1 0 0 0,-1-1 0 0 0,1 0 1 0 0,0 0-1 0 0,0-1 0 0 0,1 1 1 0 0,4 0-1 0 0,1 1 45 0 0,2 0 63 0 0,-1-1 0 0 0,1 0 1 0 0,0-1-1 0 0,17-2 0 0 0,-13 1-850 0 0,23 2 0 0 0,-33-1-594 0 0,1 1 1 0 0,-1 0-1 0 0,0 0 1 0 0,8 4-1 0 0,-4-1-5464 0 0</inkml:trace>
  <inkml:trace contextRef="#ctx0" brushRef="#br0" timeOffset="1">1 648 11975 0 0,'0'0'2943'0'0,"2"-7"861"0"0,0 4-3488 0 0,0-1 0 0 0,0 1 1 0 0,0 1-1 0 0,1-1 0 0 0,-1 0 1 0 0,1 1-1 0 0,0-1 0 0 0,-1 1 0 0 0,1-1 1 0 0,0 1-1 0 0,5-2 0 0 0,39-19 460 0 0,-41 21-571 0 0,7-3-3 0 0,0 0 0 0 0,1 0 0 0 0,-1 2 1 0 0,1 0-1 0 0,18-2 0 0 0,-24 4-196 0 0,1 1 0 0 0,-1 0 0 0 0,1 1 0 0 0,-1 0 0 0 0,1 0 0 0 0,-1 0 0 0 0,0 1 0 0 0,0 1 0 0 0,0-1 0 0 0,9 5-1 0 0,15 9-728 0 0,-16-8-798 0 0,2 1 1 0 0,-1-2 0 0 0,34 10-1 0 0,-31-13-291 0 0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5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4607 0 0,'5'-12'550'0'0,"0"1"0"0"0,1 0-1 0 0,11-17 1 0 0,-12 22 1625 0 0,0 0 0 0 0,0 0 0 0 0,13-10 2796 0 0,-17 18-4332 0 0,1 1-501 0 0,-1 0 0 0 0,0 1 1 0 0,0-1-1 0 0,0 0 1 0 0,0 1-1 0 0,-1-1 1 0 0,1 0-1 0 0,-1 1 0 0 0,0-1 1 0 0,-1 7-1 0 0,-5 37 690 0 0,5-41-700 0 0,-10 49 795 0 0,4-23-361 0 0,-2 33 0 0 0,5-6-161 0 0,5 96 0 0 0,2-124-274 0 0,1 1 0 0 0,2-1 0 0 0,1 1 0 0 0,18 50 0 0 0,-17-63-312 0 0,15 29 1 0 0,-19-42 101 0 0,0 1-1 0 0,0-1 1 0 0,1 0 0 0 0,0 0 0 0 0,0 0 0 0 0,0 0 0 0 0,8 5-1 0 0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0:1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40 2759 0 0,'0'0'7336'0'0,"-2"0"-6953"0"0,-15 8 5082 0 0,29-9-4827 0 0,140-30 1890 0 0,-126 25-2336 0 0,-16 4-177 0 0,0-1 0 0 0,0 2 0 0 0,0-1 0 0 0,0 1 0 0 0,0 1 0 0 0,19 1 0 0 0,-27-1-900 0 0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0:5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90 5527 0 0,'0'0'423'0'0,"-1"1"-278"0"0,-20 14 947 0 0,11-8 1354 0 0,0 0 0 0 0,-10 9 1 0 0,19-15-1474 0 0,2 2-413 0 0,-1-3-529 0 0,0 0-1 0 0,0 1 0 0 0,0-1 1 0 0,0 0-1 0 0,0 0 1 0 0,0 1-1 0 0,0-1 0 0 0,0 0 1 0 0,0 0-1 0 0,0 1 1 0 0,0-1-1 0 0,0 0 0 0 0,0 0 1 0 0,0 1-1 0 0,0-1 1 0 0,0 0-1 0 0,0 0 0 0 0,1 1 1 0 0,-1-1-1 0 0,0 0 1 0 0,0 0-1 0 0,0 0 0 0 0,0 1 1 0 0,1-1-1 0 0,-1 0 1 0 0,0 0-1 0 0,0 0 0 0 0,0 0 1 0 0,1 1-1 0 0,6 1 177 0 0,0-1 0 0 0,0 0 0 0 0,0 0 0 0 0,1 0 0 0 0,-1-1 0 0 0,14-1 0 0 0,48-9 781 0 0,-53 7-741 0 0,323-69 2410 0 0,-208 42-2141 0 0,-108 25-447 0 0,89-18 232 0 0,-87 19-206 0 0,-1 2 0 0 0,39 0 0 0 0,-52 3-115 0 0,-1 0 1 0 0,0 1-1 0 0,0 0 0 0 0,11 4 0 0 0,-20-6-5 0 0,-1 0-1 0 0,1 0 0 0 0,-1 1 0 0 0,1-1 1 0 0,0 0-1 0 0,-1 1 0 0 0,1-1 0 0 0,-1 1 1 0 0,1-1-1 0 0,-1 0 0 0 0,1 1 0 0 0,-1-1 1 0 0,0 1-1 0 0,1-1 0 0 0,-1 1 0 0 0,0 0 1 0 0,1-1-1 0 0,-1 1 0 0 0,0-1 0 0 0,1 1 1 0 0,-1 0-1 0 0,0-1 0 0 0,0 1 0 0 0,0-1 1 0 0,0 1-1 0 0,0 0 0 0 0,0-1 0 0 0,0 1 0 0 0,0 0 1 0 0,0-1-1 0 0,0 1 0 0 0,0 0 0 0 0,0-1 1 0 0,0 1-1 0 0,0 0 0 0 0,-1-1 0 0 0,1 1 1 0 0,-1 0-1 0 0,0 2-213 0 0,0 0 0 0 0,0 0 1 0 0,-1 0-1 0 0,0 0 0 0 0,-3 4 0 0 0,-7 6-733 0 0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0:5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65 3223 0 0,'-2'1'240'0'0,"-30"7"645"0"0,-1 1 6225 0 0,32-9-6286 0 0,-12 11 4524 0 0,61-20-4254 0 0,51-18 0 0 0,-21 6-449 0 0,-34 9-256 0 0,-19 4 180 0 0,54-8 0 0 0,-76 16-534 0 0,-1 0 1 0 0,1 0-1 0 0,0 0 1 0 0,0 0-1 0 0,-1 0 1 0 0,1 0-1 0 0,0 1 1 0 0,0-1-1 0 0,-1 1 1 0 0,1 0-1 0 0,-1 0 1 0 0,1 0-1 0 0,-1 0 1 0 0,1 0-1 0 0,-1 0 1 0 0,3 2-1 0 0,-3-1-13 0 0,-1-1-1 0 0,0 1 0 0 0,1-1 0 0 0,-1 1 0 0 0,0 0 0 0 0,0-1 0 0 0,0 1 0 0 0,0 0 1 0 0,0 0-1 0 0,-1 0 0 0 0,1 0 0 0 0,0 0 0 0 0,-1 0 0 0 0,0 0 0 0 0,1 0 0 0 0,-1 0 0 0 0,0 0 1 0 0,0 0-1 0 0,0 0 0 0 0,0 0 0 0 0,0 0 0 0 0,-1 2 0 0 0,0 3-24 0 0,-1 0 0 0 0,0 0 1 0 0,0 0-1 0 0,-1 0 0 0 0,1 0 0 0 0,-2-1 0 0 0,1 1 0 0 0,-8 10 0 0 0,-3 2-30 0 0,-23 23 0 0 0,25-28 13 0 0,-1-2-139 0 0,-1 0 0 0 0,0-1-1 0 0,-1 0 1 0 0,-1-1 0 0 0,-21 11 0 0 0,11-7-110 0 0,-206 132-2129 0 0,210-133 2268 0 0,-1-1 1 0 0,-28 11 0 0 0,50-23 131 0 0,-3 1-1 0 0,-11 9 9 0 0,14-8 715 0 0,15-3-328 0 0,0 0-1 0 0,19-5 1 0 0,-20 3-210 0 0,0 1 0 0 0,-1 0 1 0 0,18 1-1 0 0,15 3 247 0 0,-2 0 171 0 0,72-5 1 0 0,-63-2 263 0 0,104 3 1 0 0,-152 3-855 0 0,24 3-17 0 0,-12-3 30 0 0,-1 0 0 0 0,1-1 0 0 0,17-3 0 0 0,-12 1-12 0 0,-1-1-91 0 0,10-1-183 0 0,-1 4-1429 0 0,-27 0 744 0 0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4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16 8751 0 0,'-4'-4'130'0'0,"-6"-5"534"0"0,4 7-522 0 0,-2 2 138 0 0,8 1-34 0 0,-1 0-1 0 0,0-1 1 0 0,0 1-1 0 0,1 0 0 0 0,-1 0 1 0 0,1 0-1 0 0,-1 0 0 0 0,1 0 1 0 0,-1 0-1 0 0,1-1 1 0 0,-1 1-1 0 0,1 0 0 0 0,0 0 1 0 0,-1 0-1 0 0,1 1 1 0 0,0-1-1 0 0,0 0 0 0 0,0 0 1 0 0,0 0-1 0 0,0 1 1 0 0,0 4 46 0 0,0 1 0 0 0,1-1 0 0 0,0 1 0 0 0,0-1 0 0 0,0 0 0 0 0,1 0 0 0 0,0 0 0 0 0,0 0 0 0 0,1 0 0 0 0,-1 0 0 0 0,1 0 0 0 0,0-1 0 0 0,1 0 0 0 0,-1 1 0 0 0,1-1 0 0 0,9 9 0 0 0,6 4 77 0 0,0-1-1 0 0,39 26 1 0 0,-47-35-150 0 0,20 12-40 0 0,0-1 0 0 0,61 27 0 0 0,71 15 571 0 0,-13-5-416 0 0,-141-52-368 0 0,1 1 1 0 0,0 1-1 0 0,-1 0 0 0 0,0 0 0 0 0,0 1 0 0 0,-1 0 1 0 0,0 0-1 0 0,9 11 0 0 0,-16-17-255 0 0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08:4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8 8751 0 0,'0'0'674'0'0,"-14"-7"750"0"0,11 7-1059 0 0,1-1-1 0 0,-1 1 1 0 0,1 0 0 0 0,-1 1 0 0 0,1-1 0 0 0,-1 0 0 0 0,1 1-1 0 0,-1-1 1 0 0,1 1 0 0 0,0 0 0 0 0,-1-1 0 0 0,1 1 0 0 0,0 1 0 0 0,-1-1-1 0 0,1 0 1 0 0,0 0 0 0 0,0 1 0 0 0,-3 2 0 0 0,-4 5 98 0 0,0-1 0 0 0,-12 18-1 0 0,1-3 290 0 0,-25 23-461 0 0,-3-3 1 0 0,0-2 0 0 0,-3-2-1 0 0,-106 61 1 0 0,25-29-233 0 0,130-70-182 0 0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0:5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340 192 9327 0 0,'0'0'5848'0'0,"-14"6"764"0"0,16-11-6586 0 0,0 0 0 0 0,1 0-1 0 0,0 1 1 0 0,-1 0 0 0 0,2-1-1 0 0,-1 1 1 0 0,0 0 0 0 0,1 0 0 0 0,0 1-1 0 0,0-1 1 0 0,0 1 0 0 0,6-4-1 0 0,9-5-30 0 0,33-16-1 0 0,-40 22 15 0 0,30-15-9 0 0,1 2 0 0 0,1 2 0 0 0,70-17 0 0 0,-110 33 0 0 0,1 0 0 0 0,0 0 0 0 0,0 1 0 0 0,9-1 0 0 0,-2 4 0 0 0,-3 2 0 0 0,-2 1 5 0 0,-1 1 1 0 0,-1 0-1 0 0,0 0 0 0 0,0 0 0 0 0,0 0 0 0 0,6 14 0 0 0,1 1 23 0 0,-11-21-24 0 0,0 0 0 0 0,0 1 0 0 0,0-1 0 0 0,-1 1-1 0 0,1-1 1 0 0,-1 1 0 0 0,1 0 0 0 0,-1-1 0 0 0,1 1 0 0 0,-1-1 0 0 0,0 1-1 0 0,0 0 1 0 0,1-1 0 0 0,-1 1 0 0 0,-1 0 0 0 0,1-1 0 0 0,0 1 0 0 0,0 0-1 0 0,-1-1 1 0 0,1 1 0 0 0,-1 2 0 0 0,-1-2 1 0 0,1 1 1 0 0,-1-1-1 0 0,1 0 0 0 0,-1 0 0 0 0,0 1 1 0 0,0-1-1 0 0,0 0 0 0 0,-3 1 0 0 0,2 0 4 0 0,-32 25 44 0 0,-2-2 0 0 0,-48 27 0 0 0,44-29-59 0 0,-69 53 0 0 0,-63 83-302 0 0,145-134 136 0 0,-25 22-128 0 0,-63 41 0 0 0,97-76 268 0 0,0 0 0 0 0,-2-1 0 0 0,-34 15 0 0 0,93-34 163 0 0,29-12 524 0 0,2 3 0 0 0,70-7 0 0 0,-106 20-176 0 0,0 1 0 0 0,60 5-1 0 0,-56 3-268 0 0,1 1 1 0 0,68 23-1 0 0,-103-28-211 0 0,1-1-1 0 0,-1 0 1 0 0,1 0 0 0 0,0-1 0 0 0,-1 1 0 0 0,1-1 0 0 0,0 1 0 0 0,-1-1-1 0 0,1 0 1 0 0,0-1 0 0 0,-1 1 0 0 0,1-1 0 0 0,0 0 0 0 0,-1 1 0 0 0,1-1-1 0 0,-1-1 1 0 0,6-1 0 0 0,-2-1-56 0 0,4 0-373 0 0,0-2 0 0 0,0 1-1 0 0,11-10 1 0 0,-5 3-1262 0 0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0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171 737 8207 0 0,'0'0'742'0'0,"0"3"-488"0"0,3 10 3778 0 0,1-8-3047 0 0,-4-5-899 0 0,0 0 0 0 0,0 0 0 0 0,0 1 0 0 0,0-1 0 0 0,0 0 0 0 0,1 0 1 0 0,-1 1-1 0 0,0-1 0 0 0,0 0 0 0 0,0 0 0 0 0,0 1 0 0 0,0-1 0 0 0,1 0 1 0 0,-1 0-1 0 0,0 0 0 0 0,0 1 0 0 0,0-1 0 0 0,0 0 0 0 0,1 0 0 0 0,-1 0 1 0 0,0 0-1 0 0,0 1 0 0 0,1-1 0 0 0,-1 0 0 0 0,0 0 0 0 0,0 0 0 0 0,1 0 1 0 0,-1 0-1 0 0,0 0 0 0 0,0 0 0 0 0,1 0 0 0 0,-1 0 0 0 0,0 0 1 0 0,0 0-1 0 0,1 0 0 0 0,-1 0 0 0 0,0 0 0 0 0,1 0 0 0 0,2-1 36 0 0,1-1-1 0 0,-1 1 1 0 0,0-1-1 0 0,0 1 1 0 0,0-1 0 0 0,0 0-1 0 0,-1 0 1 0 0,1-1-1 0 0,-1 1 1 0 0,1-1-1 0 0,-1 1 1 0 0,4-6-1 0 0,-2 2 24 0 0,0 0 0 0 0,-1 0 0 0 0,0-1 0 0 0,-1 1 0 0 0,1-1 0 0 0,1-6 0 0 0,0-7 94 0 0,-1 1 0 0 0,-1-1 1 0 0,1-34-1 0 0,-3-9-66 0 0,1 3-156 0 0,-11-105 0 0 0,6 138-215 0 0,-1 0 0 0 0,-2 1 1 0 0,0 0-1 0 0,-2 1 0 0 0,-11-26 0 0 0,8 26-137 0 0,9 15 142 0 0,-1 0 1 0 0,-1 1-1 0 0,0 0 1 0 0,0 0-1 0 0,-12-15 1 0 0,15 23 92 0 0,-10 4-63 0 0,8-2 150 0 0,1 1 0 0 0,-1 1 1 0 0,1-1-1 0 0,0 0 0 0 0,0 1 1 0 0,0 0-1 0 0,0-1 0 0 0,0 1 0 0 0,0 0 1 0 0,1 1-1 0 0,0-1 0 0 0,-4 6 1 0 0,-3 7-15 0 0,-9 23 0 0 0,17-38 27 0 0,-13 37-17 0 0,2-1 0 0 0,1 2 0 0 0,2 0 0 0 0,2 0 0 0 0,2 0-1 0 0,-1 62 1 0 0,6-71 13 0 0,1 0 0 0 0,2-1-1 0 0,1 1 1 0 0,10 38 0 0 0,-2-26 39 0 0,2-1 0 0 0,25 53 0 0 0,-24-61 113 0 0,-1 1 0 0 0,13 52-1 0 0,-21-64-110 0 0,-2 0-1 0 0,-1 1 0 0 0,-1-1 0 0 0,-1 1 0 0 0,-1 26 0 0 0,-5-1 56 0 0,-17 73 0 0 0,-21 45 372 0 0,16-70 116 0 0,25-91-530 0 0,-1 19 122 0 0,3-15-87 0 0,12-16-202 0 0,-10 5-4 0 0,0 0 1 0 0,0 0-1 0 0,0-1 1 0 0,0 1-1 0 0,-1 0 1 0 0,1-1-1 0 0,-1 1 1 0 0,2-3-1 0 0,3-14-4744 0 0,-5 2-1271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2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4143 0 0,'26'-69'420'0'0,"-13"36"1354"0"0,0-1 11066 0 0,-13 35-12801 0 0,0 0 0 0 0,0 0 0 0 0,0 0 1 0 0,0 0-1 0 0,0 0 0 0 0,-1 0 1 0 0,1 0-1 0 0,0 0 0 0 0,0 0 0 0 0,-1 0 1 0 0,1 0-1 0 0,-1 0 0 0 0,-1 4 56 0 0,-4 19 196 0 0,0 0 0 0 0,2 1 0 0 0,-1 27 0 0 0,2 75 39 0 0,3-99-267 0 0,1 5-31 0 0,2 1 0 0 0,1 0-1 0 0,1-1 1 0 0,15 50 0 0 0,-6-42 86 0 0,-7-19-108 0 0,-4-1 43 0 0,-4-15-54 0 0,-1-1 2 0 0,-3 35-17 0 0,5-38-70 0 0,-1-2-493 0 0,1-1 573 0 0,-1 1 1 0 0,0 0-1 0 0,1 0 1 0 0,-1-1-1 0 0,0 1 1 0 0,1 0-1 0 0,-1-1 1 0 0,0 1-1 0 0,1-1 1 0 0,-1 1-1 0 0,1-1 1 0 0,-1 1-1 0 0,1-1 1 0 0,-1 1-1 0 0,1-1 0 0 0,0 1 1 0 0,-1-1-1 0 0,1 0 1 0 0,0 1-1 0 0,-1-1 1 0 0,1 1-1 0 0,0-1 1 0 0,-1-1-1 0 0,-3-17-12 0 0,3 8 38 0 0,1 0 0 0 0,1 0 0 0 0,0 0 0 0 0,0 0-1 0 0,1 0 1 0 0,5-17 0 0 0,27-64 193 0 0,-16 55-122 0 0,3 0 0 0 0,0 1 0 0 0,32-39 0 0 0,-16 25-84 0 0,48-50-1 0 0,-58 73-6 0 0,1 1 0 0 0,0 2-1 0 0,37-24 1 0 0,-58 43-76 0 0,1 1-1 0 0,0 0 0 0 0,0 0 1 0 0,0 1-1 0 0,0 0 1 0 0,14-3-1 0 0,-21 5-203 0 0,6 10-3048 0 0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0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18 10135 0 0,'-12'2'605'0'0,"1"0"0"0"0,0 1-1 0 0,0 0 1 0 0,0 1 0 0 0,0 0-1 0 0,1 1 1 0 0,0 0 0 0 0,0 0-1 0 0,-10 8 1 0 0,9-3 3299 0 0,18-2-3161 0 0,-4-3-593 0 0,0-3-88 0 0,0 0 0 0 0,0 0 0 0 0,-1-1 0 0 0,2 1-1 0 0,-1-1 1 0 0,0 0 0 0 0,0 1 0 0 0,0-2 0 0 0,0 1 0 0 0,1 0 0 0 0,-1 0-1 0 0,6-1 1 0 0,4 1 93 0 0,-1-1 0 0 0,14-2-1 0 0,26-6 184 0 0,0-2 0 0 0,-1-2 0 0 0,91-34 0 0 0,-128 40-288 0 0,1 1 0 0 0,0 1 0 0 0,1 0 0 0 0,26-3-1 0 0,-26 8-57 0 0,-13 0-214 0 0,0 0 0 0 0,0 0 0 0 0,0 0 0 0 0,0 0 0 0 0,-1 1-1 0 0,1-1 1 0 0,0 1 0 0 0,-1 0 0 0 0,1 0 0 0 0,-1 0 0 0 0,0 0-1 0 0,1 0 1 0 0,-1 0 0 0 0,0 1 0 0 0,1 2 0 0 0,-1-3-159 0 0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0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67 8287 0 0,'0'0'639'0'0,"-1"-2"-415"0"0,-1-5 1174 0 0,0 0 1 0 0,0 0-1 0 0,1 0 0 0 0,-1 0 0 0 0,2 0 1 0 0,-1-8-1 0 0,1 14-1366 0 0,0 1 0 0 0,0 0 0 0 0,0 0 0 0 0,0-1 0 0 0,0 1 0 0 0,0 0 0 0 0,0-1 0 0 0,0 1 0 0 0,0 0 0 0 0,0 0 0 0 0,0-1 0 0 0,0 1 0 0 0,0 0 0 0 0,1 0 0 0 0,-1-1 0 0 0,0 1 0 0 0,0 0 0 0 0,0 0 0 0 0,0-1 0 0 0,0 1 0 0 0,1 0 0 0 0,-1 0 0 0 0,0 0 0 0 0,0-1 0 0 0,1 1 0 0 0,-1 0 0 0 0,0 0 0 0 0,0 0 0 0 0,1 0 0 0 0,-1 0 0 0 0,1-1 0 0 0,9 3 680 0 0,9 10-267 0 0,-9 0-279 0 0,-1 2-1 0 0,0 0 0 0 0,0 0 1 0 0,7 18-1 0 0,15 25 296 0 0,-20-40-500 0 0,-5-7 153 0 0,1 1 1 0 0,0-1-1 0 0,0 0 0 0 0,17 15 1 0 0,-22-23-215 0 0,1 0 0 0 0,0 0 0 0 0,0 0 0 0 0,0 0 1 0 0,0 0-1 0 0,0-1 0 0 0,0 1 0 0 0,0-1 0 0 0,0 0 0 0 0,1 0 0 0 0,-1 0 1 0 0,0-1-1 0 0,1 1 0 0 0,-1-1 0 0 0,1 1 0 0 0,-1-1 0 0 0,0-1 1 0 0,1 1-1 0 0,-1 0 0 0 0,1-1 0 0 0,6-1 0 0 0,6-4-2172 0 0,2-4-4552 0 0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0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13359 0 0,'0'0'6680'0'0,"-1"2"-6174"0"0,-5 4-316 0 0,2 1 0 0 0,-1 0 0 0 0,1 0 0 0 0,-6 11 0 0 0,-3 6-120 0 0,0-1-16 0 0,-6 10-5 0 0,-2-1 1 0 0,-26 34-1 0 0,8-20-49 0 0,-170 191 0 0 0,198-224 0 0 0,-1 0 0 0 0,2 1 0 0 0,-1 0 0 0 0,2 1 0 0 0,-15 29 0 0 0,19-27 0 0 0,5-14 26 0 0,0 0 0 0 0,0 1 0 0 0,0-1 1 0 0,0 0-1 0 0,1 1 0 0 0,0 4 0 0 0,0-6 151 0 0,0-2-154 0 0,0 1 0 0 0,0-1 0 0 0,0 0 0 0 0,0 1 0 0 0,0-1 0 0 0,-1 0 0 0 0,1 1 0 0 0,0-1 0 0 0,0 1 0 0 0,0 0 0 0 0,-1-1 0 0 0,2 2 0 0 0,2 1 53 0 0,1-1 18 0 0,0 0 0 0 0,-1 0 0 0 0,1 0 1 0 0,0-1-1 0 0,0 1 0 0 0,0-1 0 0 0,1-1 1 0 0,-1 1-1 0 0,0-1 0 0 0,0 0 0 0 0,0 0 0 0 0,0 0 1 0 0,1-1-1 0 0,5-1 0 0 0,1-1-1096 0 0,-9 1 539 0 0,-1 1-1276 0 0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1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12295 0 0,'0'0'1112'0'0,"1"1"-917"0"0,-1 4 40 0 0,1 0-1 0 0,-1 0 1 0 0,0 0-1 0 0,0 0 1 0 0,-1 1-1 0 0,1-1 1 0 0,-1 0 0 0 0,0 0-1 0 0,-1 0 1 0 0,1-1-1 0 0,-1 1 1 0 0,-2 5 0 0 0,-6 9 856 0 0,-19 29 1 0 0,8-15-409 0 0,-9 16-46 0 0,-31 57 63 0 0,58-98-687 0 0,-1 0-1 0 0,2 0 1 0 0,-1 0 0 0 0,1 0-1 0 0,0 0 1 0 0,-1 12 0 0 0,0 50-35 0 0,3-64 23 0 0,0-4-31 0 0,1-1 0 0 0,-1 1 1 0 0,1 0-1 0 0,-1-1 0 0 0,1 1 0 0 0,-1-1 0 0 0,1 1 0 0 0,0-1 0 0 0,0 1 1 0 0,0-1-1 0 0,0 1 0 0 0,0-1 0 0 0,0 0 0 0 0,2 3 0 0 0,17 11-1939 0 0,-17-13-100 0 0,8 1-4017 0 0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1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7831 0 0,'0'0'356'0'0,"-1"2"-6"0"0,-1 5-200 0 0,0 0-1 0 0,0 0 1 0 0,1 0 0 0 0,-2 13 0 0 0,3-8 1151 0 0,0-1 0 0 0,0 1 0 0 0,1-1 0 0 0,4 20 0 0 0,-3-22-857 0 0,1 0 1 0 0,1-1-1 0 0,-1 0 0 0 0,2 0 0 0 0,-1 0 1 0 0,10 13-1 0 0,37 39 730 0 0,-47-56-1159 0 0,0 0 1 0 0,1 0-1 0 0,-1 0 0 0 0,1-1 0 0 0,0 0 1 0 0,9 5-1 0 0,-11-7-173 0 0,-1 1 1 0 0,1-1-1 0 0,-1-1 0 0 0,1 1 1 0 0,0 0-1 0 0,0-1 0 0 0,-1 1 1 0 0,1-1-1 0 0,0 0 0 0 0,0 0 1 0 0,0 0-1 0 0,0 0 0 0 0,-1 0 1 0 0,1-1-1 0 0,4 0 0 0 0,6-5-6238 0 0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1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11951 0 0,'0'0'547'0'0,"0"2"-11"0"0,-1 21 244 0 0,-1 0 0 0 0,-1 0 0 0 0,-1 0 0 0 0,-8 27 0 0 0,-36 90 1875 0 0,23-68-2378 0 0,-8 26 266 0 0,5 1 0 0 0,-28 193 0 0 0,51-253-715 0 0,-2 24-141 0 0,1-23-3879 0 0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1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6911 0 0,'0'0'315'0'0,"-1"2"-7"0"0,0 2-174 0 0,0-1 0 0 0,0 1-1 0 0,0 0 1 0 0,1 0 0 0 0,-1 0 0 0 0,1 0-1 0 0,0-1 1 0 0,0 1 0 0 0,1 0 0 0 0,-1 0-1 0 0,1 0 1 0 0,-1 0 0 0 0,1-1 0 0 0,1 1-1 0 0,-1 0 1 0 0,0-1 0 0 0,4 7 0 0 0,5 8 1956 0 0,-1-1 1 0 0,15 17 0 0 0,-1-3-1095 0 0,2-2 1 0 0,34 30 0 0 0,-33-35-352 0 0,-2 1 0 0 0,39 52 0 0 0,-57-67-496 0 0,1 0 0 0 0,-2 1-1 0 0,0-1 1 0 0,0 1-1 0 0,-1 0 1 0 0,0 0 0 0 0,-1 1-1 0 0,0-1 1 0 0,-1 1-1 0 0,0 0 1 0 0,-1-1 0 0 0,0 19-1 0 0,-2-10-15 0 0,-1 1-1 0 0,-1-1 1 0 0,-1 0 0 0 0,-1 0-1 0 0,0 0 1 0 0,-2-1 0 0 0,0 1-1 0 0,-1-2 1 0 0,-1 1 0 0 0,-1-1-1 0 0,-16 23 1 0 0,2-7-132 0 0,-2 0-1 0 0,-33 33 0 0 0,58-65-214 0 0,5-12-5093 0 0,3-4 3475 0 0</inkml:trace>
  <inkml:trace contextRef="#ctx0" brushRef="#br0" timeOffset="1">607 467 14079 0 0,'0'0'3260'0'0,"2"0"-2310"0"0,27-2 255 0 0,-1-1 0 0 0,1-1 0 0 0,46-14 0 0 0,-38 8-759 0 0,46-5 1 0 0,-57 13-497 0 0,-24 2-15 0 0,0 11-3055 0 0,-4 1 1424 0 0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1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10591 0 0,'0'0'964'0'0,"1"2"-453"0"0,3 0 86 0 0,0 0 0 0 0,0 0 0 0 0,1-1 0 0 0,-1 1 0 0 0,0-1 0 0 0,0 0 1 0 0,1 0-1 0 0,-1-1 0 0 0,1 1 0 0 0,-1-1 0 0 0,1 0 0 0 0,-1 0 0 0 0,1 0 0 0 0,6-2 0 0 0,8-1 638 0 0,39-13 0 0 0,-38 9-835 0 0,69-25 805 0 0,-56 18-1112 0 0,51-12 0 0 0,-67 22-435 0 0,12-3-1094 0 0,-10 3-4450 0 0,-4 2-1702 0 0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1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2303 0 0,'-1'0'167'0'0,"-3"0"-53"0"0,1 0 0 0 0,-1 0 1 0 0,1 0-1 0 0,-1 0 0 0 0,1 1 0 0 0,-1 0 0 0 0,1 0 0 0 0,-1 0 1 0 0,1 0-1 0 0,0 0 0 0 0,-6 3 0 0 0,-36 23 5251 0 0,32-19-3759 0 0,-72 42 2947 0 0,41-25-3765 0 0,-44 32 1 0 0,51-29-319 0 0,2 2 0 0 0,1 1 1 0 0,-41 48-1 0 0,59-60-409 0 0,1 1-1 0 0,2 0 1 0 0,0 1-1 0 0,0 0 1 0 0,2 1-1 0 0,1 0 1 0 0,1 1 0 0 0,-7 26-1 0 0,14-41-44 0 0,0 0-1 0 0,1 0 1 0 0,0 0-1 0 0,0 0 1 0 0,1 0-1 0 0,0 0 1 0 0,1 0-1 0 0,-1 0 1 0 0,1 0-1 0 0,1 0 1 0 0,0 0-1 0 0,0 0 1 0 0,1 0-1 0 0,4 9 1 0 0,-2-7 31 0 0,0-1 0 0 0,1 0 0 0 0,0-1 1 0 0,1 1-1 0 0,0-1 0 0 0,0 0 0 0 0,1-1 1 0 0,0 0-1 0 0,0 0 0 0 0,14 8 0 0 0,27 14 136 0 0,90 39 1 0 0,-90-46-127 0 0,101 43-14 0 0,106 52-14 0 0,-234-105-6 0 0,-1 1-1 0 0,0 1 1 0 0,-1 1 0 0 0,-1 1-1 0 0,-1 1 1 0 0,0 0 0 0 0,-1 1-1 0 0,16 22 1 0 0,-25-30-6 0 0,-1 1-1 0 0,0 0 1 0 0,-1 0 0 0 0,0 1 0 0 0,-1 0-1 0 0,0 0 1 0 0,-1 0 0 0 0,0 0 0 0 0,-1 1-1 0 0,0 0 1 0 0,-1-1 0 0 0,-1 1 0 0 0,0 0-1 0 0,-1 0 1 0 0,0 0 0 0 0,0 0 0 0 0,-4 15 0 0 0,-2-5 162 0 0,0-1 1 0 0,-2 1 0 0 0,-1-1 0 0 0,0-1-1 0 0,-2 0 1 0 0,0 0 0 0 0,-25 33 0 0 0,-115 123 1216 0 0,92-113-1035 0 0,39-42-295 0 0,6-7-18 0 0,-20 26 0 0 0,33-39-171 0 0,10 7-2527 0 0,2-2 334 0 0,-2-6-2448 0 0,2-4-1566 0 0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1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5983 0 0,'0'0'542'0'0,"-2"1"-446"0"0,-14 4 1138 0 0,0 0 1 0 0,0 2 0 0 0,0 0-1 0 0,1 0 1 0 0,0 2-1 0 0,-20 14 1 0 0,5 0-627 0 0,-51 50 0 0 0,77-68-566 0 0,-1-1-1 0 0,1 2 1 0 0,0-1-1 0 0,0 0 1 0 0,0 1-1 0 0,1 0 0 0 0,0 0 1 0 0,0 0-1 0 0,0 0 1 0 0,-2 10-1 0 0,4-14 2 0 0,1 0 0 0 0,0 0 0 0 0,0 0 0 0 0,1 0 0 0 0,-1 0-1 0 0,0 0 1 0 0,1 0 0 0 0,-1-1 0 0 0,1 1 0 0 0,-1 0 0 0 0,1 0 0 0 0,0 0 0 0 0,0-1-1 0 0,0 1 1 0 0,0 0 0 0 0,0-1 0 0 0,1 2 0 0 0,0 0 24 0 0,1 0-1 0 0,-1-1 1 0 0,0 1-1 0 0,1-1 1 0 0,-1 0-1 0 0,1 1 1 0 0,0-1-1 0 0,4 2 1 0 0,1-1 107 0 0,0 0 0 0 0,1 0 0 0 0,-1-1 0 0 0,1 0 0 0 0,0-1 0 0 0,-1 0 0 0 0,1 0 0 0 0,15-2 0 0 0,-2 0 205 0 0,0-2-1 0 0,28-6 0 0 0,-37 6-214 0 0,-1-1-1 0 0,1 0 1 0 0,-1-1-1 0 0,-1 0 1 0 0,1-1-1 0 0,-1 0 1 0 0,14-10-1 0 0,-21 13-114 0 0,0 0-1 0 0,1 0 0 0 0,-1-1 0 0 0,0 0 1 0 0,-1 0-1 0 0,1 0 0 0 0,-1 0 0 0 0,0 0 1 0 0,0-1-1 0 0,0 1 0 0 0,0-1 0 0 0,-1 0 1 0 0,0 0-1 0 0,0 0 0 0 0,0 0 0 0 0,-1 0 1 0 0,0-1-1 0 0,0 1 0 0 0,1-9 0 0 0,-2 9-18 0 0,-1 1 0 0 0,0 0-1 0 0,1-1 1 0 0,-2 1-1 0 0,1 0 1 0 0,0 0-1 0 0,-1 0 1 0 0,0 0 0 0 0,0 0-1 0 0,0 0 1 0 0,0 0-1 0 0,-1 1 1 0 0,1-1 0 0 0,-1 1-1 0 0,0 0 1 0 0,0 0-1 0 0,-6-5 1 0 0,-2-1 65 0 0,1 1 0 0 0,-2 1-1 0 0,1 0 1 0 0,-18-8 0 0 0,20 11-111 0 0,7 3-68 0 0,0 0-32 0 0,0 0-59 0 0,1 1 55 0 0,1 0 1 0 0,-1 0-1 0 0,0 0 1 0 0,1-1-1 0 0,-1 1 1 0 0,1 0-1 0 0,-1 0 1 0 0,1-1-1 0 0,-1 1 1 0 0,1-1-1 0 0,-1 1 1 0 0,1 0-1 0 0,-1-1 1 0 0,1 1-1 0 0,-1-1 1 0 0,1 1-1 0 0,-1-2 1 0 0,-5-7-1035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2:5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 12495 0 0,'14'-54'471'0'0,"-10"36"475"0"0,0 1-1 0 0,1-1 1 0 0,11-24-1 0 0,-13 38-740 0 0,-1-1 0 0 0,1 0 1 0 0,0 1-1 0 0,0-1 0 0 0,1 1 0 0 0,-1 0 0 0 0,1 0 1 0 0,0 0-1 0 0,0 0 0 0 0,0 1 0 0 0,1 0 0 0 0,-1 0 1 0 0,1 0-1 0 0,0 0 0 0 0,10-3 0 0 0,3 0-161 0 0,1 2-1 0 0,0 0 1 0 0,1 2-1 0 0,-1 0 1 0 0,1 1 0 0 0,-1 0-1 0 0,0 2 1 0 0,35 5-1 0 0,-32-2 28 0 0,0 0-1 0 0,42 16 1 0 0,-53-16 33 0 0,-1 1-1 0 0,1 0 1 0 0,-1 0 0 0 0,0 1-1 0 0,-1 1 1 0 0,1-1 0 0 0,11 13 0 0 0,-20-19-68 0 0,-1 1 0 0 0,1 0 0 0 0,-1 0 0 0 0,1-1 0 0 0,-1 1 0 0 0,1 0 0 0 0,-1 0 1 0 0,1 0-1 0 0,-1 0 0 0 0,0 0 0 0 0,0-1 0 0 0,1 1 0 0 0,-1 0 0 0 0,0 0 1 0 0,0 0-1 0 0,0 0 0 0 0,0 0 0 0 0,0 0 0 0 0,0 0 0 0 0,0 0 0 0 0,-1 0 1 0 0,1 0-1 0 0,0 0 0 0 0,0 0 0 0 0,-1-1 0 0 0,1 1 0 0 0,0 0 0 0 0,-1 0 1 0 0,1 0-1 0 0,-2 0 0 0 0,0 4 71 0 0,-1-1 0 0 0,-1 0 0 0 0,-6 8 0 0 0,6-8 7 0 0,-101 97 400 0 0,83-83-416 0 0,0-1-1 0 0,-1-1 1 0 0,-31 15-1 0 0,9-7-132 0 0,23-11-28 0 0,0-1-1 0 0,-1-1 1 0 0,0-2 0 0 0,-47 14-1 0 0,69-23-99 0 0,0 0 115 0 0,1 0-1 0 0,0 0 0 0 0,0 0 0 0 0,-1 0 0 0 0,1 0 1 0 0,0 0-1 0 0,0 0 0 0 0,0 0 0 0 0,-1 0 0 0 0,1-1 1 0 0,0 1-1 0 0,0 0 0 0 0,0 0 0 0 0,-1 0 0 0 0,1 0 1 0 0,0-1-1 0 0,0 1 0 0 0,0 0 0 0 0,0 0 0 0 0,0 0 0 0 0,0-1 1 0 0,-1 1-1 0 0,1 0 0 0 0,0 0 0 0 0,0 0 0 0 0,0-1 1 0 0,0 1-1 0 0,0-1 24 0 0,12-13-2420 0 0,-3 5-2544 0 0,3 0-1351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2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230 132 1839 0 0,'10'-2'10079'0'0,"-1"20"-8646"0"0,-8-16-757 0 0,1 6 221 0 0,0 1-269 0 0,-3-5 2587 0 0,12-6-2768 0 0,-8 1-420 0 0,0-1 0 0 0,-1 1 1 0 0,1-1-1 0 0,0 0 0 0 0,-1 0 1 0 0,1 0-1 0 0,-1 0 0 0 0,1 0 0 0 0,-1 0 1 0 0,0-1-1 0 0,0 1 0 0 0,0-1 0 0 0,0 0 1 0 0,-1 1-1 0 0,1-1 0 0 0,-1 0 1 0 0,0 0-1 0 0,2-3 0 0 0,-1-2-21 0 0,0 1 1 0 0,0-1-1 0 0,0 0 0 0 0,-1 0 1 0 0,0 0-1 0 0,-1-8 1 0 0,0 12-129 0 0,0 1 1 0 0,0-1 0 0 0,0 1 0 0 0,-1-1 0 0 0,1 0 0 0 0,-1 1-1 0 0,0-1 1 0 0,0 1 0 0 0,0 0 0 0 0,-1-1 0 0 0,1 1 0 0 0,-1 0 0 0 0,1 0-1 0 0,-5-6 1 0 0,4 9 27 0 0,0-1-1 0 0,0 1 1 0 0,0-1 0 0 0,0 1-1 0 0,0-1 1 0 0,0 1-1 0 0,-1 0 1 0 0,1 0 0 0 0,0 0-1 0 0,0 0 1 0 0,0 1-1 0 0,0-1 1 0 0,0 0 0 0 0,-4 2-1 0 0,-2 1-105 0 0,0 0-1 0 0,0 0 1 0 0,0 1-1 0 0,0 0 1 0 0,1 0-1 0 0,-9 7 1 0 0,-40 36-209 0 0,42-35 577 0 0,-3 4 231 0 0,0 0 0 0 0,0 1-1 0 0,-20 29 1 0 0,31-38-208 0 0,1-1 1 0 0,1 1-1 0 0,-1 0 1 0 0,1 1-1 0 0,1-1 0 0 0,0 1 1 0 0,0-1-1 0 0,0 1 0 0 0,1 0 1 0 0,0 0-1 0 0,1 0 1 0 0,0 10-1 0 0,1-17-155 0 0,-1 1 0 0 0,1-1 0 0 0,1 0 0 0 0,-1 1 1 0 0,0-1-1 0 0,1 0 0 0 0,-1 1 0 0 0,1-1 0 0 0,-1 0 0 0 0,1 0 1 0 0,0 0-1 0 0,0 0 0 0 0,0 1 0 0 0,1-1 0 0 0,-1 0 0 0 0,0-1 0 0 0,1 1 1 0 0,-1 0-1 0 0,1 0 0 0 0,-1-1 0 0 0,1 1 0 0 0,0-1 0 0 0,0 1 0 0 0,0-1 1 0 0,0 0-1 0 0,0 1 0 0 0,0-1 0 0 0,0 0 0 0 0,0-1 0 0 0,0 1 1 0 0,1 0-1 0 0,-1-1 0 0 0,0 1 0 0 0,1-1 0 0 0,-1 1 0 0 0,0-1 0 0 0,1 0 1 0 0,3 0-1 0 0,1-1 8 0 0,-1 1 0 0 0,1-1 1 0 0,0 0-1 0 0,-1-1 0 0 0,1 1 0 0 0,-1-1 1 0 0,0-1-1 0 0,1 1 0 0 0,-1-1 0 0 0,0 0 1 0 0,0 0-1 0 0,8-7 0 0 0,-13 9-39 0 0,6-4-135 0 0,0-1-1 0 0,-1 0 1 0 0,0 0-1 0 0,1-1 1 0 0,-2 0 0 0 0,1 0-1 0 0,-1-1 1 0 0,0 1 0 0 0,-1-1-1 0 0,6-14 1 0 0,-9 21 743 0 0,0 2-525 0 0,5 7-436 0 0,-3-4 501 0 0,1 1-1 0 0,-1-1 0 0 0,1 0 1 0 0,6 5-1 0 0,9 1-6392 0 0,-6-5 42 0 0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1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 4143 0 0,'-2'-6'13727'0'0,"-1"67"-12220"0"0,-18 95 0 0 0,5-48-564 0 0,8-42-619 0 0,-8 82-14 0 0,15-141-454 0 0,1 0 1 0 0,0 0-1 0 0,0 0 1 0 0,1 0-1 0 0,0 0 1 0 0,0 0-1 0 0,0 0 1 0 0,1 0-1 0 0,5 12 1 0 0,0-9-1452 0 0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1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2759 0 0,'-3'0'538'0'0,"3"0"-55"0"0,-1 0 1 0 0,0 0-1 0 0,0 1 1 0 0,1-1 0 0 0,-1 0-1 0 0,0 0 1 0 0,1 1-1 0 0,-1-1 1 0 0,0 0-1 0 0,1 1 1 0 0,-1-1-1 0 0,0 0 1 0 0,-1 3 1450 0 0,2-3-1450 0 0,-1 1-1 0 0,1-1 1 0 0,-1 1-1 0 0,1 0 1 0 0,-1 0-1 0 0,1 1-205 0 0,-1-1-1 0 0,1 1 1 0 0,-1 0-1 0 0,1-1 0 0 0,0 1 1 0 0,0 0-1 0 0,-1 0 0 0 0,2-1 1 0 0,-1 4-1 0 0,1 3-201 0 0,1 0-1 0 0,0 0 0 0 0,4 11 1 0 0,11 20 649 0 0,0 0 0 0 0,3-1 0 0 0,1-1 0 0 0,36 47 0 0 0,-26-43-386 0 0,2-2 0 0 0,61 57 0 0 0,-65-71-287 0 0,0-1 0 0 0,2-1 0 0 0,1-2 0 0 0,40 20 0 0 0,-71-40-59 0 0,11 5 27 0 0,0 0 0 0 0,22 6 0 0 0,-31-11-105 0 0,-1 0 0 0 0,1-1-1 0 0,0 1 1 0 0,-1-1 0 0 0,1 1 0 0 0,0-1-1 0 0,0 0 1 0 0,0 0 0 0 0,-1 0 0 0 0,1-1 0 0 0,0 1-1 0 0,0-1 1 0 0,-1 1 0 0 0,1-1 0 0 0,0 0-1 0 0,-1 0 1 0 0,1 0 0 0 0,-1 0 0 0 0,4-3 0 0 0,-4 3-159 0 0,-1 0 1 0 0,0-1 0 0 0,0 1 0 0 0,1 0-1 0 0,-1-1 1 0 0,0 0 0 0 0,0 1 0 0 0,-1-1-1 0 0,1 1 1 0 0,0-1 0 0 0,0-2 0 0 0,3-12-4485 0 0,-4-1-939 0 0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1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0 12607 0 0,'0'0'2803'0'0,"0"2"-2020"0"0,-9 21-169 0 0,-1 0 1 0 0,-1-1-1 0 0,-1 0 1 0 0,0-1-1 0 0,-2 0 1 0 0,-28 32-1 0 0,-112 103-86 0 0,95-101-383 0 0,-84 67-9 0 0,119-103-154 0 0,22-18-73 0 0,4-1-1416 0 0,20-9-337 0 0,-6 0 360 0 0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1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14335 0 0,'0'0'662'0'0,"0"3"-18"0"0,2 2-623 0 0,0 6 327 0 0,1-1 0 0 0,1 1-1 0 0,-1-1 1 0 0,2 0 0 0 0,-1 0 0 0 0,1-1 0 0 0,1 1 0 0 0,10 13 0 0 0,-3-9 211 0 0,1-1 1 0 0,1 0-1 0 0,-1-2 1 0 0,2 1 0 0 0,18 9-1 0 0,88 41 311 0 0,-110-56-832 0 0,-7-3-68 0 0,0-1 1 0 0,-1 1 0 0 0,0 0-1 0 0,9 6 1 0 0,-3 2-6612 0 0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1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4143 0 0,'0'0'14495'0'0,"0"2"-13944"0"0,-2 27-180 0 0,-1 1 1 0 0,-2-1-1 0 0,-11 38 1 0 0,1 3-129 0 0,-34 257 658 0 0,4-22-525 0 0,41-283-382 0 0,-11 69 123 0 0,14-77-204 0 0,0 1 0 0 0,1-1-1 0 0,0 0 1 0 0,3 18 0 0 0,-3-32-9 0 0,0 1 0 0 0,1 0 0 0 0,-1-1 0 0 0,1 1 0 0 0,-1 0 0 0 0,0-1 0 0 0,1 1 0 0 0,-1-1 0 0 0,1 1 0 0 0,-1-1 0 0 0,1 1 0 0 0,-1-1 0 0 0,1 1 0 0 0,0-1 0 0 0,-1 0 0 0 0,1 1 0 0 0,-1-1 0 0 0,1 0 0 0 0,0 1 0 0 0,-1-1 0 0 0,1 0 0 0 0,0 0 0 0 0,-1 0 1 0 0,1 0-1 0 0,0 0 0 0 0,0 1 0 0 0,-1-1 0 0 0,1 0 0 0 0,0-1 0 0 0,-1 1 0 0 0,1 0 0 0 0,1 0 0 0 0,20-4-1858 0 0,1-4 172 0 0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1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404 466 9671 0 0,'0'0'875'0'0,"1"2"-719"0"0,6 14 585 0 0,-6-14-431 0 0,-1 0 0 0 0,0 0-1 0 0,0-1 1 0 0,0 1 0 0 0,0 0-1 0 0,0-1 1 0 0,0 1 0 0 0,0 0 0 0 0,0 0-1 0 0,-1-1 1 0 0,1 1 0 0 0,-1 0 0 0 0,1-1-1 0 0,-1 1 1 0 0,0-1 0 0 0,0 1-1 0 0,1-1 1 0 0,-1 1 0 0 0,0-1 0 0 0,0 1-1 0 0,-1-1 1 0 0,1 0 0 0 0,-1 2 0 0 0,-4 2-187 0 0,0 1 0 0 0,0-1 0 0 0,0 0 0 0 0,-1-1 0 0 0,1 0 0 0 0,-1 0 0 0 0,0 0 0 0 0,0-1 0 0 0,-1 0 0 0 0,1 0 0 0 0,-1 0 0 0 0,1-1 0 0 0,-1-1 0 0 0,0 1 0 0 0,0-1 0 0 0,0 0 0 0 0,0-1 0 0 0,-8 0 0 0 0,0-1 121 0 0,0-1 0 0 0,0 0 0 0 0,0-2 0 0 0,0 1 1 0 0,1-2-1 0 0,-1 0 0 0 0,-27-14 0 0 0,36 15-245 0 0,0 0 0 0 0,1 0 1 0 0,-1-1-1 0 0,1 0 0 0 0,0-1 0 0 0,0 1 0 0 0,1-1 0 0 0,0 0 1 0 0,0 0-1 0 0,0-1 0 0 0,1 0 0 0 0,0 0 0 0 0,0 0 0 0 0,0 0 1 0 0,-2-10-1 0 0,3 8-4 0 0,0 0 0 0 0,0-1 1 0 0,1 1-1 0 0,1-1 0 0 0,0 1 1 0 0,0-1-1 0 0,1 1 0 0 0,0-1 0 0 0,1 0 1 0 0,0 1-1 0 0,0-1 0 0 0,4-13 0 0 0,2 3-73 0 0,0 0-1 0 0,1 1 1 0 0,2 0-1 0 0,-1 1 1 0 0,2 0-1 0 0,1 1 1 0 0,0 0-1 0 0,1 0 1 0 0,0 1-1 0 0,2 1 1 0 0,0 1-1 0 0,0 0 1 0 0,1 1-1 0 0,1 0 1 0 0,27-15 0 0 0,-37 25 70 0 0,0 0 0 0 0,0 0 0 0 0,1 0 0 0 0,-1 1 0 0 0,1 0 0 0 0,0 0 0 0 0,0 1 1 0 0,0 0-1 0 0,0 0 0 0 0,-1 1 0 0 0,1 0 0 0 0,0 1 0 0 0,10 1 0 0 0,-13-1 28 0 0,0 0-1 0 0,0 1 0 0 0,1 0 0 0 0,-1 0 1 0 0,0 0-1 0 0,0 0 0 0 0,-1 1 0 0 0,1 0 1 0 0,-1 0-1 0 0,1 0 0 0 0,-1 0 0 0 0,0 1 0 0 0,0 0 1 0 0,0 0-1 0 0,-1 0 0 0 0,1 0 0 0 0,-1 1 1 0 0,0-1-1 0 0,5 10 0 0 0,-5-6 1 0 0,0 0 1 0 0,0 0-1 0 0,-1 0 0 0 0,0 0 1 0 0,0 1-1 0 0,-1-1 0 0 0,0 1 1 0 0,0-1-1 0 0,-1 1 0 0 0,0-1 1 0 0,-1 1-1 0 0,0-1 0 0 0,0 1 0 0 0,-1-1 1 0 0,0 0-1 0 0,0 0 0 0 0,-1 1 1 0 0,0-2-1 0 0,0 1 0 0 0,-1 0 1 0 0,0-1-1 0 0,-1 1 0 0 0,1-1 1 0 0,-1 0-1 0 0,-7 6 0 0 0,-8 8 27 0 0,-1-1 1 0 0,-2-1-1 0 0,1-2 0 0 0,-28 17 0 0 0,-6 5-187 0 0,-1-1-274 0 0,49-34 262 0 0,1 0-1 0 0,-1-1 1 0 0,0 0 0 0 0,0 0 0 0 0,0 0-1 0 0,-10 1 1 0 0,14-4-20 0 0,0 0 1 0 0,0 0-1 0 0,0-1 0 0 0,0 1 0 0 0,-4-2 1 0 0,7 2 100 0 0,1-1 25 0 0,-1 1-1 0 0,1-1 1 0 0,-1 1 0 0 0,1-1 0 0 0,0 1 0 0 0,-1-1-1 0 0,1 1 1 0 0,0-1 0 0 0,-1 1 0 0 0,1-1-1 0 0,0 0 1 0 0,0 1 0 0 0,0-1 0 0 0,0 0 0 0 0,0 1-1 0 0,-1-1 1 0 0,1 0 0 0 0,1 0 0 0 0,-2 0-55 0 0,1-4-266 0 0,0-1 0 0 0,0 1 0 0 0,0 0-1 0 0,2-9 1 0 0,3-10-1085 0 0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1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3 10135 0 0,'0'0'89'0'0,"0"0"-1"0"0,1 0 1 0 0,-1-1-1 0 0,0 1 0 0 0,0 0 1 0 0,0 0-1 0 0,1 0 1 0 0,-1 0-1 0 0,0-1 0 0 0,0 1 1 0 0,1 0-1 0 0,-1 0 1 0 0,0 0-1 0 0,0 0 1 0 0,1 0-1 0 0,-1 0 0 0 0,0 0 1 0 0,0 0-1 0 0,1 0 1 0 0,-1 0-1 0 0,0 0 0 0 0,1 0 1 0 0,-1 0-1 0 0,0 0 1 0 0,0 0-1 0 0,1 0 1 0 0,-1 0-1 0 0,0 0 0 0 0,0 0 1 0 0,1 0-1 0 0,-1 1 1 0 0,0-1-1 0 0,0 0 0 0 0,0 0 1 0 0,1 0-1 0 0,-1 0 1 0 0,0 1-1 0 0,4 11 1979 0 0,-5 18 466 0 0,-10 22-2040 0 0,-21 59 0 0 0,4-19-175 0 0,-2 24 197 0 0,-57 189 830 0 0,66-251-1220 0 0,-3-2-1 0 0,-2 0 0 0 0,-64 95 1 0 0,90-147-125 0 0,0 0 0 0 0,0 0 0 0 0,-1 0 0 0 0,1 0 0 0 0,0 0 1 0 0,0 1-1 0 0,0-1 0 0 0,0 0 0 0 0,0 0 0 0 0,0 0 0 0 0,0 0 1 0 0,0 0-1 0 0,0 0 0 0 0,0 0 0 0 0,0 1 0 0 0,-1-1 1 0 0,1 0-1 0 0,0 0 0 0 0,0 0 0 0 0,0 0 0 0 0,0 0 0 0 0,0 1 1 0 0,0-1-1 0 0,0 0 0 0 0,0 0 0 0 0,0 0 0 0 0,0 0 0 0 0,0 0 1 0 0,0 0-1 0 0,1 1 0 0 0,-1-1 0 0 0,0 0 0 0 0,0 0 1 0 0,0 0-1 0 0,0 0 0 0 0,0 0 0 0 0,0 0 0 0 0,0 1 0 0 0,0-1 1 0 0,0 0-1 0 0,0 0 0 0 0,1 0 0 0 0,6 0-20 0 0,7-4-66 0 0,4-4-1266 0 0,0-3-3344 0 0,4-5-2011 0 0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16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 9935 0 0,'-5'-6'1055'0'0,"4"5"-881"0"0,1 1 1 0 0,-1-1-1 0 0,1 1 0 0 0,-1 0 1 0 0,1 0-1 0 0,-1-1 0 0 0,0 1 1 0 0,1 0-1 0 0,-1 0 0 0 0,1 0 1 0 0,-1 0-1 0 0,0 0 0 0 0,1-1 1 0 0,-1 1-1 0 0,1 0 0 0 0,-1 0 1 0 0,0 1-1 0 0,1-1 0 0 0,-1 0 1 0 0,1 0-1 0 0,-1 0 0 0 0,0 0 1 0 0,0 1-1 0 0,0 0-1 0 0,0 0 1 0 0,1 0-1 0 0,-1 0 0 0 0,0 0 0 0 0,1 0 0 0 0,-1 0 1 0 0,1 0-1 0 0,-1 1 0 0 0,1-1 0 0 0,0 0 1 0 0,-1 0-1 0 0,1 0 0 0 0,0 2 0 0 0,-1 5 51 0 0,1-1-1 0 0,0 1 0 0 0,0 0 1 0 0,0 0-1 0 0,1-1 1 0 0,0 1-1 0 0,1-1 0 0 0,0 1 1 0 0,4 10-1 0 0,2 3 262 0 0,1-1 0 0 0,12 20-1 0 0,-8-18-175 0 0,2-1-1 0 0,0-1 0 0 0,1 0 1 0 0,1-1-1 0 0,31 27 0 0 0,107 71 561 0 0,-134-103-789 0 0,31 17-1 0 0,-43-27-69 0 0,0 0-1 0 0,0-1 0 0 0,1 1 1 0 0,-1-2-1 0 0,1 1 1 0 0,16 1-1 0 0,-24-4-93 0 0,1 0-1 0 0,-1 0 1 0 0,1 0 0 0 0,-1 0-1 0 0,1 0 1 0 0,-1-1-1 0 0,1 1 1 0 0,-1-1 0 0 0,0 0-1 0 0,1 0 1 0 0,-1 0 0 0 0,0 0-1 0 0,1 0 1 0 0,-1 0-1 0 0,0 0 1 0 0,0-1 0 0 0,0 1-1 0 0,0-1 1 0 0,0 0 0 0 0,0 0-1 0 0,-1 1 1 0 0,1-1-1 0 0,0 0 1 0 0,-1 0 0 0 0,0-1-1 0 0,1 1 1 0 0,0-3 0 0 0,2-3-746 0 0,-1-1 1 0 0,0 0 0 0 0,-1 0-1 0 0,0 0 1 0 0,1-14 0 0 0,1-8-1041 0 0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1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6 15575 0 0,'0'0'712'0'0,"-1"-1"-14"0"0,-4-3 1616 0 0,4 4-1880 0 0,-3 2-297 0 0,0 0 0 0 0,0 0 1 0 0,1 0-1 0 0,-1 0 1 0 0,1 0-1 0 0,0 1 1 0 0,0-1-1 0 0,0 1 0 0 0,0 0 1 0 0,0 0-1 0 0,0 0 1 0 0,-3 6-1 0 0,-58 76 652 0 0,-88 88 1 0 0,97-108-712 0 0,35-40-122 0 0,19-24-446 0 0,14-3-6847 0 0,3-3 743 0 0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1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10591 0 0,'0'0'2694'0'0,"2"-1"-962"0"0,120-17 5447 0 0,62-17-5552 0 0,-78 17-1554 0 0,-61 13-2771 0 0,-32 6-4989 0 0</inkml:trace>
  <inkml:trace contextRef="#ctx0" brushRef="#br0" timeOffset="1">191 297 16703 0 0,'0'0'1512'0'0,"1"2"-1245"0"0,1 0-146 0 0,-1 1 0 0 0,1-1 1 0 0,0 0-1 0 0,-1 0 0 0 0,1 0 0 0 0,0 0 1 0 0,0 0-1 0 0,1 0 0 0 0,-1 0 1 0 0,0-1-1 0 0,1 1 0 0 0,-1-1 0 0 0,1 0 1 0 0,-1 1-1 0 0,1-1 0 0 0,4 1 0 0 0,0-1 199 0 0,0 0 0 0 0,0 0 0 0 0,-1-1-1 0 0,1 0 1 0 0,0 0 0 0 0,7-2 0 0 0,113-21 1916 0 0,-44 0-4746 0 0,-63 16-5607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2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27 209 4607 0 0,'0'0'354'0'0,"-9"9"4699"0"0,-4 6 4636 0 0,10-21-9143 0 0,2 3-528 0 0,1 1 0 0 0,0-1 1 0 0,-1 1-1 0 0,1-1 1 0 0,0 0-1 0 0,1 1 1 0 0,-1-1-1 0 0,0 1 1 0 0,1-1-1 0 0,-1 1 1 0 0,1-1-1 0 0,0 1 1 0 0,0-1-1 0 0,1-2 1 0 0,2-3-131 0 0,0-1 1 0 0,8-12-1 0 0,-1 7-219 0 0,0 0 0 0 0,0 1 0 0 0,1 0-1 0 0,1 1 1 0 0,0 0 0 0 0,1 1 0 0 0,0 0 0 0 0,0 1-1 0 0,22-10 1 0 0,-30 17 320 0 0,-1 0-1 0 0,1 1 0 0 0,0 0 0 0 0,1 0 1 0 0,-1 0-1 0 0,0 1 0 0 0,0 0 1 0 0,1 0-1 0 0,10 1 0 0 0,-13 0 120 0 0,-1 0-1 0 0,1 1 1 0 0,0 0-1 0 0,-1-1 0 0 0,1 1 1 0 0,0 1-1 0 0,-1-1 0 0 0,1 0 1 0 0,-1 1-1 0 0,0 0 1 0 0,0 0-1 0 0,1 0 0 0 0,-1 0 1 0 0,0 0-1 0 0,-1 1 0 0 0,1-1 1 0 0,4 6-1 0 0,24 25 1900 0 0,-30-32-1994 0 0,0 0 0 0 0,-1 1 0 0 0,1-1 1 0 0,-1 0-1 0 0,1 0 0 0 0,-1 1 0 0 0,0-1 0 0 0,1 0 1 0 0,-1 0-1 0 0,0 1 0 0 0,0-1 0 0 0,0 0 0 0 0,0 1 0 0 0,0-1 1 0 0,0 0-1 0 0,-1 0 0 0 0,1 2 0 0 0,-8 20-105 0 0,-27 54-4025 0 0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1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8375 0 0,'0'0'382'0'0,"0"-2"-6"0"0,12-36-74 0 0,-12 37 465 0 0,0 1-702 0 0,0-1-1 0 0,0 1 1 0 0,0 0-1 0 0,0 0 1 0 0,0 0 0 0 0,0 0-1 0 0,0-1 1 0 0,0 1-1 0 0,0 0 1 0 0,0 0 0 0 0,0 0-1 0 0,0-1 1 0 0,0 1-1 0 0,0 0 1 0 0,0 0-1 0 0,0 0 1 0 0,0 0 0 0 0,0-1-1 0 0,0 1 1 0 0,0 0-1 0 0,0 0 1 0 0,0 0 0 0 0,1 0-1 0 0,-1-1 1 0 0,0 1-1 0 0,0 0 1 0 0,0 0 0 0 0,0 0-1 0 0,0 0 1 0 0,0 0-1 0 0,1 0 1 0 0,-1-1 0 0 0,0 1-1 0 0,0 0 1 0 0,0 0-1 0 0,0 0 1 0 0,1 0-1 0 0,-1 0 1 0 0,10 0 2419 0 0,8 6-650 0 0,-9 1-1299 0 0,0 0 0 0 0,0 0-1 0 0,0 1 1 0 0,-1 0 0 0 0,8 10-1 0 0,7 6 284 0 0,104 116 1866 0 0,-72-77-1991 0 0,108 144-71 0 0,-103-126-519 0 0,-41-57-196 0 0,25 26-1 0 0,-34-41 42 0 0,0 0 0 0 0,0 0-1 0 0,1-1 1 0 0,0-1-1 0 0,14 8 1 0 0,-23-14-6 0 0,-1 0 0 0 0,1 0 0 0 0,0 0 0 0 0,-1-1 0 0 0,1 1 0 0 0,0-1 0 0 0,0 1 0 0 0,0-1 0 0 0,-1 0 0 0 0,1 0 0 0 0,0 0 0 0 0,0 0 0 0 0,0 0 0 0 0,0 0 0 0 0,-1 0 0 0 0,1 0 0 0 0,0-1-1 0 0,0 1 1 0 0,0-1 0 0 0,-1 1 0 0 0,3-2 0 0 0,-2 1-177 0 0,-1 0 0 0 0,1 0-1 0 0,-1 0 1 0 0,0-1 0 0 0,1 1-1 0 0,-1 0 1 0 0,0-1 0 0 0,0 1-1 0 0,1-2 1 0 0,0 0-625 0 0,-1 1 1 0 0,1-1-1 0 0,-1 0 1 0 0,0 1-1 0 0,0-1 1 0 0,0-3-1 0 0,2-11-5632 0 0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1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0 15175 0 0,'0'0'1372'0'0,"1"2"-1130"0"0,0 8 85 0 0,-1 0 1 0 0,0 0 0 0 0,0 1-1 0 0,-1-1 1 0 0,0 0 0 0 0,-1 0-1 0 0,0 0 1 0 0,-1 0 0 0 0,0 0 0 0 0,0-1-1 0 0,-10 19 1 0 0,-6 6 88 0 0,-39 57 0 0 0,53-85-355 0 0,-220 289 365 0 0,173-229-395 0 0,29-37-120 0 0,-33 31 0 0 0,47-52 53 0 0,0 0 1 0 0,0 0-1 0 0,0-1 0 0 0,-1-1 0 0 0,0 0 1 0 0,0 0-1 0 0,-22 8 0 0 0,31-13-232 0 0,6-13-2060 0 0,6-2 804 0 0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1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16 5983 0 0,'-12'-8'13295'0'0,"16"6"-13180"0"0,0 1 0 0 0,1 0 0 0 0,0 0 0 0 0,-1 0 0 0 0,1 0-1 0 0,-1 1 1 0 0,1 0 0 0 0,0 0 0 0 0,-1 0 0 0 0,1 0 0 0 0,0 1 0 0 0,-1 0 0 0 0,1 0 0 0 0,-1 0 0 0 0,1 1 0 0 0,-1-1 0 0 0,0 1 0 0 0,1 0 0 0 0,-1 0 0 0 0,0 1-1 0 0,0-1 1 0 0,0 1 0 0 0,-1 0 0 0 0,6 4 0 0 0,-8-6-11 0 0,2 12 99 0 0,-2-8-185 0 0,-1 1 0 0 0,0-1 0 0 0,0 1 0 0 0,0-1 0 0 0,0 0 0 0 0,-1 1 0 0 0,0-1 0 0 0,0 0 0 0 0,0 0 0 0 0,-1 1 0 0 0,0-1 0 0 0,0 0 0 0 0,0-1 0 0 0,-1 1 0 0 0,-3 5 0 0 0,-3 4 44 0 0,-1-1-1 0 0,0 0 0 0 0,-20 19 0 0 0,15-14-61 0 0,1-1 0 0 0,1 2 0 0 0,-12 20 0 0 0,17-27 0 0 0,2 1 0 0 0,-9 21 0 0 0,14-31 2 0 0,0 0 0 0 0,0 0 1 0 0,0-1-1 0 0,1 1 0 0 0,-1 0 0 0 0,1 0 0 0 0,0 3 0 0 0,4 6 45 0 0,-2-8-19 0 0,-1-3-1 0 0,0 0 0 0 0,0 1 0 0 0,0-1 0 0 0,0 0 0 0 0,1 0 0 0 0,-1-1 0 0 0,0 1 0 0 0,1 0 0 0 0,-1 0 0 0 0,0-1 0 0 0,1 1 0 0 0,-1 0 0 0 0,1-1 0 0 0,-1 0 0 0 0,4 1 0 0 0,-3 0 17 0 0,13 2 107 0 0,0-1 0 0 0,0-1 1 0 0,1 0-1 0 0,-1-1 0 0 0,0 0 0 0 0,29-5 0 0 0,-26 2-408 0 0,0 1 0 0 0,1 1-1 0 0,-1 1 1 0 0,23 3 0 0 0,-39-3 74 0 0,1 0 0 0 0,-1 1 1 0 0,1 0-1 0 0,-1-1 0 0 0,0 1 0 0 0,1 0 0 0 0,-1 0 0 0 0,0 0 0 0 0,0 1 0 0 0,0-1 1 0 0,1 1-1 0 0,-1-1 0 0 0,-1 1 0 0 0,1-1 0 0 0,0 1 0 0 0,3 3 0 0 0,-3-1-204 0 0,0 0-1 0 0,0-1 1 0 0,-1 1-1 0 0,1 0 1 0 0,-1 0 0 0 0,1 0-1 0 0,-1 0 1 0 0,1 8-1 0 0,0 17-1404 0 0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2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12671 0 0,'0'0'2059'0'0,"1"2"-1291"0"0,8 15 353 0 0,0 0 1 0 0,1 0-1 0 0,0 0 1 0 0,19 20-1 0 0,58 55 941 0 0,-76-82-1965 0 0,0-1 0 0 0,1 0 0 0 0,0-1-1 0 0,1 0 1 0 0,23 11 0 0 0,-27-15-394 0 0,1-1 0 0 0,-1 1-1 0 0,1-2 1 0 0,-1 1 0 0 0,1-1-1 0 0,0-1 1 0 0,0 0 0 0 0,0 0-1 0 0,14-1 1 0 0,-4-3-1247 0 0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2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14 12607 0 0,'-3'-7'1143'0'0,"0"1"-834"0"0,2 6-222 0 0,0 0-1 0 0,1 0 0 0 0,-1 0 1 0 0,0 0-1 0 0,1 1 0 0 0,-1-1 0 0 0,1 0 1 0 0,-1 0-1 0 0,1 1 0 0 0,-1-1 1 0 0,1 0-1 0 0,-1 1 0 0 0,1-1 1 0 0,-2 1-1 0 0,-2 3 198 0 0,1 0 1 0 0,-1 1-1 0 0,0-1 1 0 0,1 1-1 0 0,0-1 1 0 0,0 1-1 0 0,1 0 1 0 0,-3 6-1 0 0,-13 46 1121 0 0,9-30-834 0 0,-18 67 265 0 0,3 2 0 0 0,5 0 0 0 0,-11 156 0 0 0,-4 113-1127 0 0,32-354-260 0 0,0 0-1 0 0,-6 18 1 0 0,-2-8-5961 0 0,5-12 134 0 0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20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58 11975 0 0,'-35'-1'8314'0'0,"53"7"-7502"0"0,-1-1 1 0 0,1 0-1 0 0,0-1 1 0 0,0-1 0 0 0,29 1-1 0 0,100-7 2 0 0,-145 3-769 0 0,119-9 541 0 0,170-34 0 0 0,-245 33-965 0 0,1 2 0 0 0,0 3 0 0 0,-1 1 0 0 0,63 3 0 0 0,-69 4-2336 0 0,-14-1-3793 0 0,-8 0-442 0 0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2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82 9671 0 0,'-2'1'748'0'0,"-2"1"-672"0"0,-1-1-1 0 0,1 0 0 0 0,0 0 1 0 0,-1 0-1 0 0,1-1 0 0 0,-9 1 1 0 0,-11-1 10331 0 0,27-1-9922 0 0,60-21 820 0 0,75-23-143 0 0,-114 39-943 0 0,0 0 0 0 0,0 2 1 0 0,48-2-1 0 0,-68 6-194 0 0,-1 1 1 0 0,1-1-1 0 0,0 0 0 0 0,0 1 1 0 0,0 0-1 0 0,-1 0 0 0 0,1 0 1 0 0,0 0-1 0 0,-1 1 0 0 0,1-1 1 0 0,-1 1-1 0 0,0 0 0 0 0,6 4 0 0 0,-7-5-21 0 0,-1 1-1 0 0,1-1 1 0 0,-1 1-1 0 0,0 0 1 0 0,1-1-1 0 0,-1 1 1 0 0,0 0-1 0 0,0 0 1 0 0,0 0-1 0 0,0-1 1 0 0,-1 1-1 0 0,1 0 1 0 0,0 0-1 0 0,-1 0 0 0 0,0 0 1 0 0,1 0-1 0 0,-1 1 1 0 0,0-1-1 0 0,0 0 1 0 0,0 0-1 0 0,0 0 1 0 0,0 0-1 0 0,-1 0 1 0 0,1 0-1 0 0,-1 0 1 0 0,-1 4-1 0 0,-1 3-3 0 0,-1 0 1 0 0,-1 0-1 0 0,0-1 1 0 0,0 1-1 0 0,0-1 0 0 0,-1 0 1 0 0,-1-1-1 0 0,-7 8 0 0 0,-63 54-29 0 0,53-50-12 0 0,-8 6-47 0 0,-1-2 0 0 0,-1-1 0 0 0,-1-2-1 0 0,0-1 1 0 0,-2-2 0 0 0,0-1 0 0 0,-1-2-1 0 0,0-2 1 0 0,-45 9 0 0 0,77-19 359 0 0,7 1-68 0 0,14 3 57 0 0,26 2 88 0 0,208-11 1058 0 0,-236 3-1353 0 0,245-13 1216 0 0,-254 13-1266 0 0,-1 0 5 0 0,0 0 0 0 0,1 0 0 0 0,-1 0 0 0 0,0 1 0 0 0,6 0 0 0 0,18 4 48 0 0,-1-2-85 0 0,-23-4-31 0 0,0 1-404 0 0,9 0-8273 0 0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2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 11199 0 0,'0'0'1016'0'0,"0"-2"-836"0"0,2-8 4616 0 0,-2 13-4726 0 0,0 1-1 0 0,-1 0 0 0 0,1 0 1 0 0,-2 7-1 0 0,-1 12 112 0 0,5 21 329 0 0,12 66 1 0 0,-4-49-180 0 0,29 304 1122 0 0,-18-160-810 0 0,-2 44-139 0 0,-9-94-240 0 0,17 125 544 0 0,-18-216-492 0 0,3 24 248 0 0,-11-79-497 0 0,-1-1 8 0 0,1 0 0 0 0,-1 0 1 0 0,-1 0-1 0 0,1 0 0 0 0,-1-1 0 0 0,-4 15 0 0 0,2-11-1 0 0,2-2-73 0 0,6-6-735 0 0,13-10-1142 0 0,-10 3 1616 0 0,0 1 26 0 0</inkml:trace>
</inkml:ink>
</file>

<file path=ppt/ink/ink6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2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77 2303 0 0,'0'-2'167'0'0,"-24"-57"7413"0"0,23 57-6743 0 0,1 2-743 0 0,0 0 0 0 0,0 0 0 0 0,-1-1 0 0 0,1 1 0 0 0,0 0 0 0 0,0-1 0 0 0,0 1 0 0 0,0 0 0 0 0,0-1 0 0 0,-1 1 0 0 0,1 0 0 0 0,0-1 0 0 0,0 1 0 0 0,0 0 0 0 0,0-1 0 0 0,0 1 0 0 0,0 0 0 0 0,0-1 0 0 0,0 1 0 0 0,0 0 0 0 0,0-1 0 0 0,0 1 0 0 0,0 0 0 0 0,0-1 0 0 0,1 1 0 0 0,-1 0 0 0 0,0-1 0 0 0,0 1 0 0 0,0 0 0 0 0,0-1 0 0 0,1 1 0 0 0,-1 0 0 0 0,0 0 0 0 0,0-1 0 0 0,0 1 0 0 0,1 0 0 0 0,-1 0 0 0 0,0-1 0 0 0,1 1 0 0 0,-1 0 0 0 0,0 0 0 0 0,0 0 0 0 0,1 0 0 0 0,-1-1 0 0 0,0 1 0 0 0,1 0 0 0 0,-1 0 0 0 0,0 0 0 0 0,1 0 0 0 0,-1 0 0 0 0,0 0 0 0 0,1 0 0 0 0,-1 0-1 0 0,1 0 1 0 0,-1 0 0 0 0,3 0 193 0 0,-1 0 0 0 0,1 0 0 0 0,0 0 0 0 0,-1 1-1 0 0,1-1 1 0 0,3 2 0 0 0,-2 0-150 0 0,1 0 0 0 0,-1 0 1 0 0,0 1-1 0 0,1 0 0 0 0,-1-1 1 0 0,-1 1-1 0 0,1 0 0 0 0,5 6 0 0 0,25 34 915 0 0,-11-15-494 0 0,151 198 1222 0 0,-163-207-1728 0 0,0 1-1 0 0,14 31 1 0 0,4 10-64 0 0,-28-59-83 0 0,1-1-50 0 0,23 7-2938 0 0,-23-10 1706 0 0,5-9-955 0 0,0-1-3627 0 0</inkml:trace>
</inkml:ink>
</file>

<file path=ppt/ink/ink6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2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7831 0 0,'0'0'706'0'0,"-2"0"-578"0"0,-3 1 391 0 0,0-1 0 0 0,0 1 1 0 0,0 0-1 0 0,1 0 0 0 0,-1 1 1 0 0,0 0-1 0 0,1 0 0 0 0,-1 0 1 0 0,1 0-1 0 0,0 1 0 0 0,0-1 1 0 0,-1 1-1 0 0,2 0 0 0 0,-6 5 1 0 0,-8 8 1025 0 0,-26 33 1 0 0,26-28-1661 0 0,-12 13 513 0 0,1 1 0 0 0,1 2 0 0 0,3 0 0 0 0,1 2 0 0 0,-27 60 0 0 0,48-94-352 0 0,-11 16 0 0 0,11-18-273 0 0,-1 0 1 0 0,0 0-1 0 0,0 0 1 0 0,0 0-1 0 0,-1 0 0 0 0,1 0 1 0 0,-1-1-1 0 0,1 0 0 0 0,-1 1 1 0 0,0-2-1 0 0,0 1 0 0 0,0 0 1 0 0,0-1-1 0 0,0 1 0 0 0,0-1 1 0 0,-1-1-1 0 0,1 1 0 0 0,-6 0 1 0 0,9-1-193 0 0,1-2-519 0 0,0 1 923 0 0,1-1 0 0 0,-1 0 0 0 0,1 0 0 0 0,-1 1-1 0 0,1-1 1 0 0,0 1 0 0 0,-1-1 0 0 0,1 1 0 0 0,0-1 0 0 0,0 1 0 0 0,0-1-1 0 0,1 1 1 0 0,-1 0 0 0 0,0-1 0 0 0,0 1 0 0 0,3-2 0 0 0,28-17-236 0 0,-27 17 189 0 0,20-11-137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2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215 361 9671 0 0,'0'0'875'0'0,"-1"2"-436"0"0,-1 1 447 0 0,0 1 0 0 0,0-1 0 0 0,-1 1 0 0 0,1-1 1 0 0,-1 0-1 0 0,0 0 0 0 0,0 0 0 0 0,-5 4 0 0 0,-12 3-225 0 0,12-7-627 0 0,-1-1 1 0 0,1-1-1 0 0,-1 1 1 0 0,1-1-1 0 0,-1-1 1 0 0,1 0-1 0 0,-1 0 1 0 0,0 0-1 0 0,1-1 1 0 0,-14-3 0 0 0,19 3-61 0 0,0 0 0 0 0,0 0 0 0 0,0 0 0 0 0,0 0 1 0 0,0 0-1 0 0,0-1 0 0 0,1 1 0 0 0,-1-1 1 0 0,0 0-1 0 0,1 0 0 0 0,0 0 0 0 0,-1 0 1 0 0,1 0-1 0 0,0 0 0 0 0,0-1 0 0 0,0 1 0 0 0,0-1 1 0 0,0 1-1 0 0,1-1 0 0 0,-1 0 0 0 0,1 0 1 0 0,0 0-1 0 0,0 1 0 0 0,0-1 0 0 0,0 0 1 0 0,0-1-1 0 0,1 1 0 0 0,-1 0 0 0 0,1 0 1 0 0,0 0-1 0 0,0 0 0 0 0,0 0 0 0 0,0 0 0 0 0,0-1 1 0 0,1 1-1 0 0,0 0 0 0 0,-1 0 0 0 0,1 0 1 0 0,2-4-1 0 0,7-13-40 0 0,0 0 0 0 0,2 1 0 0 0,0 0 0 0 0,17-20 0 0 0,-16 22-21 0 0,1-2-4 0 0,1 0 1 0 0,1 2 0 0 0,1-1 0 0 0,1 2 0 0 0,26-19 0 0 0,-35 28 102 0 0,0 1 0 0 0,0 1 0 0 0,1 0 0 0 0,0 0 0 0 0,0 1 0 0 0,0 0 0 0 0,0 0 0 0 0,1 1 0 0 0,-1 1 0 0 0,1 0 0 0 0,0 0 0 0 0,-1 1 0 0 0,1 1 0 0 0,13 0 1 0 0,-21 0 29 0 0,0 1 1 0 0,0-1-1 0 0,0 1 1 0 0,0 0 0 0 0,1 0-1 0 0,-1 0 1 0 0,0 0 0 0 0,-1 0-1 0 0,1 1 1 0 0,0-1-1 0 0,0 1 1 0 0,-1 0 0 0 0,1 0-1 0 0,0 0 1 0 0,-1 0 0 0 0,0 1-1 0 0,0-1 1 0 0,0 0-1 0 0,0 1 1 0 0,0 0 0 0 0,0-1-1 0 0,0 1 1 0 0,-1 0-1 0 0,0 0 1 0 0,1 0 0 0 0,-1 0-1 0 0,0 0 1 0 0,0 0 0 0 0,-1 0-1 0 0,2 6 1 0 0,-2-2 43 0 0,1 0-1 0 0,-1 0 1 0 0,0 0 0 0 0,-1 0-1 0 0,0 0 1 0 0,0 0 0 0 0,0-1 0 0 0,-1 1-1 0 0,0 0 1 0 0,0-1 0 0 0,0 1-1 0 0,-1-1 1 0 0,-6 10 0 0 0,2-5 7 0 0,-1 1-1 0 0,-1-2 1 0 0,0 1 0 0 0,0-1-1 0 0,-1-1 1 0 0,0 1 0 0 0,-19 12-1 0 0,-9 2-1157 0 0,-73 34 0 0 0,100-52 124 0 0,1-1 0 0 0,-13 9 0 0 0</inkml:trace>
</inkml:ink>
</file>

<file path=ppt/ink/ink6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2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2759 0 0,'0'2'9734'0'0,"-1"-2"-9514"0"0,1 0 1 0 0,0 1-1 0 0,0-1 1 0 0,-1 1-1 0 0,1-1 1 0 0,0 1-1 0 0,0-1 1 0 0,0 0-1 0 0,0 1 1 0 0,0-1-1 0 0,0 1 1 0 0,0-1-1 0 0,0 1 1 0 0,0-1-1 0 0,0 1 1 0 0,0-1-1 0 0,0 0 1 0 0,0 1-1 0 0,0-1 1 0 0,0 1-1 0 0,0-1 1 0 0,0 1-1 0 0,1-1 1 0 0,-1 0-1 0 0,0 1 1 0 0,0-1-1 0 0,0 1 1 0 0,1-1-1 0 0,-1 0 1 0 0,0 1-1 0 0,1-1 1 0 0,-1 0-1 0 0,1 1 1 0 0,6 4-670 0 0,-3-4 497 0 0,0 0 1 0 0,0 1 0 0 0,0-1-1 0 0,0 0 1 0 0,0-1 0 0 0,0 1 0 0 0,0-1-1 0 0,0 0 1 0 0,5 0 0 0 0,40-6 195 0 0,-17 2-127 0 0,-26 3-131 0 0,1 0 1 0 0,-1 1 0 0 0,1 0 0 0 0,-1 1 0 0 0,1-1 0 0 0,-1 1 0 0 0,0 1 0 0 0,1-1 0 0 0,-1 1 0 0 0,10 4 0 0 0,-14-5-169 0 0,-1 0 1 0 0,0 0 0 0 0,0 0 0 0 0,0 0 0 0 0,0 0 0 0 0,0 0-1 0 0,0 0 1 0 0,0 0 0 0 0,0 1 0 0 0,0-1 0 0 0,-1 0 0 0 0,1 0-1 0 0,0 1 1 0 0,-1-1 0 0 0,1 1 0 0 0,0 2 0 0 0,-1-3 15 0 0,1 1-1354 0 0</inkml:trace>
</inkml:ink>
</file>

<file path=ppt/ink/ink6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2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5527 0 0,'0'0'13479'0'0,"2"0"-13196"0"0,12 1 27 0 0,0 0 0 0 0,0-2 0 0 0,-1 1 0 0 0,23-5 0 0 0,56-16-209 0 0,-41 9-39 0 0,-33 6-42 0 0,-15 5-572 0 0,1 0-1 0 0,0 0 1 0 0,0 0-1 0 0,0 0 1 0 0,7 0-1 0 0,1 1-5891 0 0</inkml:trace>
</inkml:ink>
</file>

<file path=ppt/ink/ink6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2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34 9991 0 0,'11'-6'1063'0'0,"-4"1"3890"0"0,-6 7-4633 0 0,-1 2-228 0 0,0 0-1 0 0,0 0 1 0 0,0-1-1 0 0,0 1 1 0 0,-1 0-1 0 0,1 0 1 0 0,-1-1-1 0 0,0 1 1 0 0,-2 4-1 0 0,-17 37 476 0 0,2-6 95 0 0,13-24-351 0 0,1 1-1 0 0,-5 29 1 0 0,8-36-169 0 0,0 0 0 0 0,1 0 0 0 0,0 0 0 0 0,0 0 0 0 0,1 0 0 0 0,3 16 0 0 0,-3-23-92 0 0,0 1 0 0 0,0-1 0 0 0,0 0 0 0 0,0 1 0 0 0,0-1 1 0 0,0 0-1 0 0,1 1 0 0 0,-1-1 0 0 0,1 0 0 0 0,-1 0 1 0 0,1 0-1 0 0,0 0 0 0 0,0-1 0 0 0,0 1 0 0 0,0 0 1 0 0,0-1-1 0 0,2 2 0 0 0,0-1 8 0 0,0-1 0 0 0,0 1-1 0 0,-1-1 1 0 0,1 0 0 0 0,0 0 0 0 0,0 0 0 0 0,0-1 0 0 0,0 1-1 0 0,1-1 1 0 0,3 0 0 0 0,3-1 57 0 0,1-1 1 0 0,0 0-1 0 0,0 0 0 0 0,-1-1 1 0 0,0-1-1 0 0,18-7 0 0 0,-23 8-83 0 0,20-9 101 0 0,25-15-1 0 0,-44 22-123 0 0,0 0-1 0 0,0 0 1 0 0,0 0-1 0 0,-1-1 1 0 0,0 0-1 0 0,0 0 1 0 0,9-13-1 0 0,-13 17 4 0 0,-1-1 0 0 0,0 1 0 0 0,1-1 0 0 0,-1 1 0 0 0,0-1-1 0 0,0 1 1 0 0,0-1 0 0 0,-1 0 0 0 0,1 1 0 0 0,-1-1 0 0 0,1 0-1 0 0,-1 1 1 0 0,0-1 0 0 0,0 0 0 0 0,-1-4 0 0 0,0 3 0 0 0,0 0 1 0 0,0 0 0 0 0,0 0 0 0 0,-1 0-1 0 0,0 0 1 0 0,0 1 0 0 0,0-1 0 0 0,0 1-1 0 0,-4-5 1 0 0,-3-2 13 0 0,0 0 1 0 0,-1 0-1 0 0,0 1 0 0 0,-22-15 0 0 0,30 23-21 0 0,-12-9-254 0 0,-1-1 1 0 0,-1 2-1 0 0,0 0 1 0 0,0 1-1 0 0,-29-10 1 0 0,24 15-333 0 0,31-7-7117 0 0</inkml:trace>
</inkml:ink>
</file>

<file path=ppt/ink/ink6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3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8287 0 0,'0'0'639'0'0,"-8"1"3282"0"0,7 0-3710 0 0,-1 0-1 0 0,1 1 1 0 0,0-1-1 0 0,0 0 1 0 0,0 1-1 0 0,1-1 1 0 0,-1 1-1 0 0,0-1 1 0 0,0 1-1 0 0,1 0 1 0 0,-1-1-1 0 0,1 1 1 0 0,0-1-1 0 0,-1 1 1 0 0,1 0-1 0 0,0 0 1 0 0,0-1-1 0 0,0 3 1 0 0,4 38 624 0 0,-2-26-256 0 0,0 37 127 0 0,-3 1 0 0 0,-10 84 0 0 0,5-82-358 0 0,1-15-42 0 0,-2 56 156 0 0,7-87-403 0 0,1 1 0 0 0,0 0 0 0 0,0 0 0 0 0,1-1 0 0 0,1 1 0 0 0,6 19 0 0 0,-6-26-44 0 0,-1 1-1 0 0,1-1 1 0 0,-1 1-1 0 0,1-1 1 0 0,1 0-1 0 0,-1 0 1 0 0,0 0-1 0 0,1 0 1 0 0,0-1-1 0 0,6 5 1 0 0,14 8-6148 0 0,-12-9-715 0 0</inkml:trace>
</inkml:ink>
</file>

<file path=ppt/ink/ink6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3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 4143 0 0,'-2'0'319'0'0,"-35"6"14281"0"0,50-3-13903 0 0,-1-1-469 0 0,1 0 0 0 0,0-1 0 0 0,-1-1 0 0 0,20-1 0 0 0,49-11 387 0 0,-57 7-617 0 0,0 2 1 0 0,0 0-1 0 0,34 1 0 0 0,-36 6-1046 0 0,-9 0-4789 0 0</inkml:trace>
</inkml:ink>
</file>

<file path=ppt/ink/ink6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3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14223 0 0,'0'0'1291'0'0,"1"2"-1063"0"0,0 0-139 0 0,0 0 0 0 0,0 0-1 0 0,1 0 1 0 0,-1 0 0 0 0,1 0 0 0 0,-1 0-1 0 0,1-1 1 0 0,0 1 0 0 0,0 0 0 0 0,0-1 0 0 0,0 0-1 0 0,0 1 1 0 0,0-1 0 0 0,0 0 0 0 0,0 0 0 0 0,0 0-1 0 0,1 0 1 0 0,-1-1 0 0 0,0 1 0 0 0,0 0 0 0 0,1-1-1 0 0,-1 0 1 0 0,1 0 0 0 0,-1 1 0 0 0,0-1-1 0 0,5-1 1 0 0,2 1 234 0 0,14 0 317 0 0,0-2-1 0 0,0-1 1 0 0,0 0-1 0 0,0-2 1 0 0,33-11 0 0 0,-27 7-434 0 0,1 2 1 0 0,38-5-1 0 0,-59 11-492 0 0,0 1 0 0 0,1-1 0 0 0,-1 2 1 0 0,0-1-1 0 0,0 1 0 0 0,16 4 0 0 0</inkml:trace>
</inkml:ink>
</file>

<file path=ppt/ink/ink6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3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51 7343 0 0,'0'0'332'0'0,"-1"-1"-4"0"0,0-1-231 0 0,0 0-1 0 0,0 0 0 0 0,0 0 0 0 0,0 0 0 0 0,-1 1 0 0 0,1-1 0 0 0,-1 0 1 0 0,1 1-1 0 0,-3-2 0 0 0,0-1 334 0 0,3 3 270 0 0,-5-10 1944 0 0,6 9-2706 0 0,0-11 5231 0 0,30 92-4059 0 0,-22-54-759 0 0,1 0 0 0 0,2 0-1 0 0,23 41 1 0 0,-30-60-290 0 0,45 63 425 0 0,-42-61-436 0 0,0 0-1 0 0,0 0 1 0 0,1-1 0 0 0,0 0 0 0 0,15 10 0 0 0,-19-14-57 0 0,1-1 0 0 0,-1 0 1 0 0,1 0-1 0 0,0 0 1 0 0,-1 0-1 0 0,1-1 1 0 0,0 0-1 0 0,0 0 1 0 0,0 0-1 0 0,0-1 0 0 0,0 1 1 0 0,7-2-1 0 0,-8 1-969 0 0,1-1 0 0 0,-1 0 0 0 0,0 0-1 0 0,0 0 1 0 0,5-2 0 0 0,7-4-5583 0 0</inkml:trace>
</inkml:ink>
</file>

<file path=ppt/ink/ink6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3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25 8751 0 0,'0'0'674'0'0,"-1"-9"-412"0"0,-4-7 8825 0 0,4 17-8616 0 0,-2 3-398 0 0,1-1 1 0 0,-1 1-1 0 0,1-1 1 0 0,0 1 0 0 0,-1 0-1 0 0,2-1 1 0 0,-1 1 0 0 0,0 0-1 0 0,1 0 1 0 0,0 1-1 0 0,0-1 1 0 0,0 0 0 0 0,0 6-1 0 0,0 9 83 0 0,2 34-1 0 0,0-25-63 0 0,2 60 12 0 0,1 222 378 0 0,-7-238-160 0 0,-3-1 0 0 0,-21 94 0 0 0,10-96-157 0 0,-8 39 38 0 0,22-94-185 0 0,1 1 0 0 0,1-1 0 0 0,1 0 0 0 0,0 0 0 0 0,3 22 0 0 0,-2-34-126 0 0,0-1-84 0 0,0 0 0 0 0,0 0 1 0 0,1 0-1 0 0,-1-1 1 0 0,1 1-1 0 0,-1 0 0 0 0,0-1 1 0 0,1 1-1 0 0,0-1 0 0 0,-1 1 1 0 0,4 0-1 0 0,5-4-2052 0 0,1-1-4427 0 0</inkml:trace>
</inkml:ink>
</file>

<file path=ppt/ink/ink6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3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5983 0 0,'0'0'2587'0'0,"1"3"-395"0"0,0 0-1819 0 0,1-1 1 0 0,-1 1-1 0 0,1 0 1 0 0,-1-1-1 0 0,1 0 1 0 0,0 1-1 0 0,0-1 1 0 0,0 0-1 0 0,0 0 1 0 0,0 0-1 0 0,0 0 1 0 0,5 3-1 0 0,-1-2-31 0 0,0 1 1 0 0,0-2-1 0 0,0 1 1 0 0,0 0-1 0 0,9 1 1 0 0,5 0 207 0 0,1 0 0 0 0,37 0 0 0 0,56-4 897 0 0,-1-5 0 0 0,148-25 0 0 0,-170 15-967 0 0,-27 3-229 0 0,126-6-1 0 0,-177 19-248 0 0,-1 0-2830 0 0</inkml:trace>
</inkml:ink>
</file>

<file path=ppt/ink/ink6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3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40 5063 0 0,'0'0'390'0'0,"-2"1"-252"0"0,-33 14 2230 0 0,13-7 5408 0 0,20-7-6740 0 0,-20 10 2976 0 0,47-24-3590 0 0,0 1 0 0 0,1 1-1 0 0,0 1 1 0 0,37-9 0 0 0,-50 16-293 0 0,0 0 1 0 0,0 1-1 0 0,1 1 0 0 0,-1 0 1 0 0,0 1-1 0 0,0 0 1 0 0,1 1-1 0 0,-1 0 0 0 0,0 1 1 0 0,0 1-1 0 0,20 6 0 0 0,-30-8-126 0 0,0 0 0 0 0,0 1 0 0 0,0-1-1 0 0,0 1 1 0 0,-1 0 0 0 0,1 0-1 0 0,-1 0 1 0 0,1 0 0 0 0,-1 0 0 0 0,1 0-1 0 0,-1 1 1 0 0,0-1 0 0 0,0 1-1 0 0,-1-1 1 0 0,4 7 0 0 0,-4-7-2 0 0,0 0 0 0 0,-1 0 0 0 0,1 0 0 0 0,-1 1 0 0 0,1-1 0 0 0,-1 0 0 0 0,0 0 0 0 0,0 1 0 0 0,0-1 0 0 0,0 0 0 0 0,0 0-1 0 0,0 1 1 0 0,-1-1 0 0 0,1 0 0 0 0,-1 0 0 0 0,0 0 0 0 0,0 1 0 0 0,1-1 0 0 0,-1 0 0 0 0,0 0 0 0 0,-1 0 0 0 0,1 0 0 0 0,-2 1 0 0 0,-12 16-19 0 0,-1-1 1 0 0,0-1-1 0 0,-2-1 0 0 0,-37 28 0 0 0,-88 45-117 0 0,95-60 114 0 0,-2-1-67 0 0,-83 36 0 0 0,147-57 225 0 0,1-3-63 0 0,1-1 0 0 0,0 0 0 0 0,21 1 0 0 0,1 0 50 0 0,39 2 117 0 0,0-3-1 0 0,99-10 1 0 0,68 3 189 0 0,-231 4-1561 0 0,26-4 1 0 0,8 1-4273 0 0,-38 3-2389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3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11487 0 0,'0'0'1040'0'0,"-2"1"-764"0"0,-2 4 70 0 0,-1 1 0 0 0,1 0 0 0 0,0-1 0 0 0,0 2 0 0 0,1-1-1 0 0,-1 0 1 0 0,1 1 0 0 0,1-1 0 0 0,-4 14 0 0 0,0 6 135 0 0,-3 37 1 0 0,0 0-224 0 0,-6 1-253 0 0,-2-1 0 0 0,-3 0 0 0 0,-36 76 0 0 0,54-135-5 0 0,-4 16 0 0 0,3-4-3321 0 0,3-14 1841 0 0</inkml:trace>
</inkml:ink>
</file>

<file path=ppt/ink/ink6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3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227 165 2303 0 0,'4'-18'1303'0'0,"11"-34"0"0"0,-3 13 3546 0 0,8-15 4394 0 0,-40 64-8653 0 0,5 2-477 0 0,1 0-1 0 0,1 2 1 0 0,1-1 0 0 0,-22 31-1 0 0,12-16 29 0 0,14-19-98 0 0,-19 25 65 0 0,0 0 0 0 0,3 2 0 0 0,-29 54 0 0 0,52-88-79 0 0,-1 0 0 0 0,1 1 0 0 0,0-1 1 0 0,0 1-1 0 0,1-1 0 0 0,-1 1 0 0 0,0 0 1 0 0,1-1-1 0 0,0 1 0 0 0,-1 0 0 0 0,1 0 0 0 0,0-1 1 0 0,0 1-1 0 0,1 0 0 0 0,-1-1 0 0 0,1 1 0 0 0,-1 0 1 0 0,1-1-1 0 0,0 1 0 0 0,0-1 0 0 0,0 1 1 0 0,0-1-1 0 0,0 1 0 0 0,1-1 0 0 0,-1 0 0 0 0,1 1 1 0 0,-1-1-1 0 0,1 0 0 0 0,0 0 0 0 0,0 0 0 0 0,0-1 1 0 0,0 1-1 0 0,0 0 0 0 0,0-1 0 0 0,1 1 0 0 0,-1-1 1 0 0,0 0-1 0 0,1 0 0 0 0,-1 0 0 0 0,1 0 1 0 0,0 0-1 0 0,-1 0 0 0 0,4 0 0 0 0,5 1 66 0 0,1 0-1 0 0,0-1 1 0 0,-1-1-1 0 0,1 0 0 0 0,0 0 1 0 0,0-1-1 0 0,0-1 1 0 0,16-4-1 0 0,5-3 29 0 0,51-21 0 0 0,-71 25-115 0 0,0-1-1 0 0,-1 0 0 0 0,0 0 1 0 0,-1-1-1 0 0,1-1 1 0 0,15-13-1 0 0,-23 18-6 0 0,-1 0 0 0 0,0-1 1 0 0,-1 1-1 0 0,1 0 0 0 0,-1-1 0 0 0,1 0 0 0 0,-1 1 0 0 0,0-1 0 0 0,0 0 0 0 0,-1 0 0 0 0,1 0 1 0 0,-1 0-1 0 0,0-1 0 0 0,0 1 0 0 0,0 0 0 0 0,0 0 0 0 0,-1-1 0 0 0,0 1 0 0 0,0 0 1 0 0,0-1-1 0 0,0 1 0 0 0,-1 0 0 0 0,0-1 0 0 0,-1-4 0 0 0,-1 0-96 0 0,0 0-1 0 0,-1 1 1 0 0,0 0-1 0 0,0 0 1 0 0,-1 0 0 0 0,1 0-1 0 0,-2 1 1 0 0,1-1-1 0 0,-1 1 1 0 0,-1 1-1 0 0,1-1 1 0 0,-1 1 0 0 0,-9-7-1 0 0,-8-3-400 0 0,0 2 0 0 0,-50-24 0 0 0,70 37 461 0 0,3 0-61 0 0,0 1 0 0 0,0 0 0 0 0,0-1 0 0 0,-1 1 0 0 0,1-1 0 0 0,0 1 0 0 0,0-1 0 0 0,0 1 0 0 0,0-1 0 0 0,0 0 0 0 0,0 1 0 0 0,0-1 0 0 0,1 0 0 0 0,-1 0 0 0 0,0 0 0 0 0,0 0 1 0 0,0 0-1 0 0,1 0 0 0 0,-1 0 0 0 0,1 0 0 0 0,-1 0 0 0 0,1 0 0 0 0,-1 0 0 0 0,1 0 0 0 0,-1-2 0 0 0,2 1-221 0 0,0 1 0 0 0,0 0 0 0 0,0 0 0 0 0,0 0 0 0 0,0-1 0 0 0,0 1 0 0 0,1 0 0 0 0,-1 1 0 0 0,0-1 0 0 0,1 0 0 0 0,-1 0 0 0 0,0 0 0 0 0,1 1 0 0 0,2-1 0 0 0,-3 0-646 0 0,13-5-4277 0 0</inkml:trace>
</inkml:ink>
</file>

<file path=ppt/ink/ink6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3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49 14599 0 0,'14'-10'691'0'0,"1"1"-1"0"0,-1 0 0 0 0,30-12 2839 0 0,-44 27-3430 0 0,0 0 1 0 0,-1 0-1 0 0,1-1 0 0 0,-1 1 1 0 0,0 0-1 0 0,0-1 0 0 0,-1 1 0 0 0,0 0 1 0 0,0-1-1 0 0,-3 6 0 0 0,-2 4-68 0 0,0-1 0 0 0,-2-1 0 0 0,-14 20 0 0 0,-29 44-31 0 0,16-31 0 0 0,22-27 4 0 0,-2 1-1 0 0,-26 25 1 0 0,40-41 10 0 0,-1-1 0 0 0,-16 13 22 0 0,18-15 321 0 0,19 2-73 0 0,-15-2-247 0 0,0 0-1 0 0,0-1 1 0 0,1 1 0 0 0,-1-1-1 0 0,6 0 1 0 0,97-13 346 0 0,4-2-59 0 0,-70 20-860 0 0,-40-2-552 0 0,-3 9-339 0 0</inkml:trace>
</inkml:ink>
</file>

<file path=ppt/ink/ink6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3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12895 0 0,'0'0'2906'0'0,"3"0"-1202"0"0,60-15 3593 0 0,43-7-3292 0 0,-97 21-2052 0 0,1 1 0 0 0,0 0-1 0 0,0 0 1 0 0,0 1 0 0 0,0 0-1 0 0,14 4 1 0 0,10 4-5173 0 0,-23-7 2203 0 0,7 2-3991 0 0</inkml:trace>
</inkml:ink>
</file>

<file path=ppt/ink/ink6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3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33 112 14855 0 0,'0'0'680'0'0,"-2"1"-10"0"0,-6 6-430 0 0,-5 5-207 0 0,11-6-1 0 0,2-3 25 0 0,-2 5 167 0 0,0-1-1 0 0,1 1 0 0 0,0 0 1 0 0,0-1-1 0 0,1 1 1 0 0,0 0-1 0 0,0 0 0 0 0,1-1 1 0 0,0 1-1 0 0,0 0 1 0 0,4 10-1 0 0,4 8 420 0 0,20 45 1 0 0,-29-71-640 0 0,8 15 92 0 0,0-1 0 0 0,0 0 1 0 0,2 0-1 0 0,0-1 0 0 0,0 0 0 0 0,23 21 0 0 0,-23-25-584 0 0,0-1 1 0 0,1 0-1 0 0,-1 0 0 0 0,2-1 0 0 0,-1 0 0 0 0,1-1 1 0 0,0-1-1 0 0,24 9 0 0 0,-15-10-5727 0 0</inkml:trace>
  <inkml:trace contextRef="#ctx0" brushRef="#br0" timeOffset="1">379 56 4607 0 0,'2'-4'-20'0'0,"0"0"0"0"0,1 0 0 0 0,-1 0 0 0 0,1 0-1 0 0,0 0 1 0 0,4-4 0 0 0,11-10 6785 0 0,-13 13-3765 0 0,-4 20-2092 0 0,-2-7-678 0 0,-1 0-1 0 0,1 0 0 0 0,-2 1 1 0 0,1-1-1 0 0,-1 0 0 0 0,-1-1 1 0 0,1 1-1 0 0,-1 0 0 0 0,-5 6 1 0 0,-5 11 294 0 0,-18 44 635 0 0,3 2 0 0 0,-23 88 1 0 0,-20 153 1012 0 0,57-212-1867 0 0,8-48-317 0 0,-19 71-1 0 0,15-84-862 0 0,11-36-295 0 0</inkml:trace>
</inkml:ink>
</file>

<file path=ppt/ink/ink6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3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11055 0 0,'-1'1'4906'0'0,"-15"18"-3667"0"0,1 0 1 0 0,1 2 0 0 0,-22 38 0 0 0,16-24-785 0 0,-5 2-64 0 0,-59 67 1 0 0,49-64-324 0 0,-5 0-63 0 0,16-17 719 0 0,37-21-360 0 0,27-2-37 0 0,47-4-1 0 0,8-1 29 0 0,-38 7-326 0 0,-55-2-146 0 0,0 0-67 0 0,16 7-1573 0 0</inkml:trace>
</inkml:ink>
</file>

<file path=ppt/ink/ink6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3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7831 0 0,'-5'7'10040'0'0,"4"-6"-9946"0"0,1-1 0 0 0,0 0-1 0 0,0 1 1 0 0,0-1 0 0 0,0 1 0 0 0,0-1-1 0 0,0 0 1 0 0,0 1 0 0 0,-1-1 0 0 0,1 1-1 0 0,0-1 1 0 0,0 0 0 0 0,0 1 0 0 0,1-1-1 0 0,-1 1 1 0 0,0-1 0 0 0,0 0 0 0 0,0 1-1 0 0,0-1 1 0 0,0 1 0 0 0,0-1 0 0 0,1 0-1 0 0,-1 1 1 0 0,0-1 0 0 0,0 0 0 0 0,0 1-1 0 0,1-1 1 0 0,-1 0 0 0 0,0 1 0 0 0,1-1-1 0 0,-1 0 1 0 0,0 0 0 0 0,0 1 0 0 0,1-1-1 0 0,-1 0 1 0 0,1 0 0 0 0,-1 0 0 0 0,1 1-1 0 0,14 7 1084 0 0,-3-6-955 0 0,1 0 0 0 0,0-1-1 0 0,0 0 1 0 0,0-1-1 0 0,23-3 1 0 0,65-16-172 0 0,-57 10-66 0 0,131-37-4502 0 0,-125 29-2697 0 0</inkml:trace>
</inkml:ink>
</file>

<file path=ppt/ink/ink6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1:3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155 199 16671 0 0,'-2'-1'-50'0'0,"-2"0"380"0"0,-1 0-1 0 0,1 0 0 0 0,0-1 1 0 0,0 1-1 0 0,-6-4 1 0 0,10 4-217 0 0,0 0 0 0 0,0 0 0 0 0,-1 0 0 0 0,1 0 0 0 0,0 0-1 0 0,0 0 1 0 0,0 1 0 0 0,0-1 0 0 0,1 0 0 0 0,-1 0 0 0 0,0 0 0 0 0,0 0 0 0 0,1 0 0 0 0,-1 0 0 0 0,0 1 0 0 0,1-1 0 0 0,-1 0 0 0 0,0 0 0 0 0,2-1 0 0 0,4-5 194 0 0,0 1 1 0 0,1 0 0 0 0,-1 0 0 0 0,1 0-1 0 0,1 1 1 0 0,10-6 0 0 0,-8 5-64 0 0,-8 4-233 0 0,36-23 381 0 0,64-32 1 0 0,-90 52-345 0 0,-1 0 0 0 0,1 1 1 0 0,0 0-1 0 0,0 1 1 0 0,1 0-1 0 0,-1 1 0 0 0,0 0 1 0 0,1 1-1 0 0,0 0 1 0 0,21 2-1 0 0,-31-1-47 0 0,-1 0 0 0 0,0 1 0 0 0,1-1 0 0 0,-1 1-1 0 0,1-1 1 0 0,-1 1 0 0 0,0 0 0 0 0,0 0 0 0 0,1 0 0 0 0,-1 0 0 0 0,0 0-1 0 0,0 1 1 0 0,0-1 0 0 0,0 0 0 0 0,-1 1 0 0 0,1 0 0 0 0,0-1 0 0 0,0 1 0 0 0,-1 0-1 0 0,1 0 1 0 0,-1 0 0 0 0,0 0 0 0 0,0 0 0 0 0,1 0 0 0 0,-1 0 0 0 0,-1 1-1 0 0,1-1 1 0 0,0 0 0 0 0,0 1 0 0 0,-1-1 0 0 0,1 0 0 0 0,-1 1 0 0 0,0-1 0 0 0,0 1-1 0 0,0-1 1 0 0,0 4 0 0 0,-2 3 3 0 0,1 1-1 0 0,-1-1 1 0 0,0 0-1 0 0,-1 0 1 0 0,0-1-1 0 0,0 1 1 0 0,-1-1 0 0 0,-7 12-1 0 0,-2 0 4 0 0,0-1 0 0 0,-30 32 0 0 0,-40 31 27 0 0,32-32-25 0 0,-39 34-38 0 0,-18 19-44 0 0,88-82 62 0 0,2 1 1 0 0,0 0 0 0 0,-17 31-1 0 0,31-47 5 0 0,1 0 0 0 0,0 1 0 0 0,0-1 0 0 0,1 1 0 0 0,-3 10 0 0 0,4-15 5 0 0,1-1 0 0 0,-1 1 0 0 0,1-1-1 0 0,0 1 1 0 0,0 0 0 0 0,0-1 0 0 0,0 1 0 0 0,0-1-1 0 0,0 1 1 0 0,0 0 0 0 0,0-1 0 0 0,1 1 0 0 0,-1-1-1 0 0,1 1 1 0 0,-1 0 0 0 0,1-1 0 0 0,-1 0 0 0 0,1 1-1 0 0,0-1 1 0 0,0 1 0 0 0,0-1 0 0 0,0 0 0 0 0,0 1-1 0 0,0-1 1 0 0,0 0 0 0 0,0 0 0 0 0,0 0 0 0 0,1 0-1 0 0,1 1 1 0 0,5 2 26 0 0,0-1 1 0 0,-1-1-1 0 0,1 0 0 0 0,0 0 1 0 0,0 0-1 0 0,0-1 0 0 0,0 0 1 0 0,15-1-1 0 0,5-1 128 0 0,32-7 0 0 0,-58 8-148 0 0,31-5 92 0 0,128-16 866 0 0,-124 18-629 0 0,1 2 0 0 0,48 4-1 0 0,-75-1-367 0 0,0-1-1 0 0,0 2 1 0 0,0-1-1 0 0,12 6 1 0 0,-13-4-922 0 0,-1 0 1 0 0,12 8-1 0 0,-6-3-7749 0 0</inkml:trace>
</inkml:ink>
</file>

<file path=ppt/ink/ink6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0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867 162 7631 0 0,'36'-25'834'0'0,"1"3"0"0"0,72-34 0 0 0,-92 48-49 0 0,-4 2-275 0 0,53-24 2276 0 0,-58 27-2215 0 0,0 1 0 0 0,0-1 0 0 0,0 1 0 0 0,1 1 1 0 0,16-2-1 0 0,-24 3-534 0 0,-1 0 0 0 0,0 0 1 0 0,1-1-1 0 0,-1 1 1 0 0,0 0-1 0 0,1 0 1 0 0,-1 0-1 0 0,0 0 1 0 0,1 0-1 0 0,-1 0 0 0 0,0 1 1 0 0,1-1-1 0 0,-1 0 1 0 0,0 0-1 0 0,1 0 1 0 0,-1 0-1 0 0,0 0 0 0 0,1 0 1 0 0,-1 0-1 0 0,0 1 1 0 0,0-1-1 0 0,1 0 1 0 0,-1 0-1 0 0,0 0 1 0 0,0 1-1 0 0,1-1 0 0 0,-1 0 1 0 0,0 0-1 0 0,0 1 1 0 0,0-1-1 0 0,1 0 1 0 0,-1 1-1 0 0,0-1 0 0 0,0 0 1 0 0,0 1-1 0 0,0-1 1 0 0,0 0-1 0 0,1 1 1 0 0,-1-1-1 0 0,0 0 1 0 0,0 1-1 0 0,0-1 0 0 0,0 0 1 0 0,0 1-1 0 0,0-1 1 0 0,0 0-1 0 0,0 1 1 0 0,-1-1-1 0 0,1 0 0 0 0,0 1 1 0 0,0-1-1 0 0,0 0 1 0 0,0 0-1 0 0,0 1 1 0 0,0-1-1 0 0,-1 0 1 0 0,1 1-1 0 0,0-1 0 0 0,0 0 1 0 0,-1 1-1 0 0,-14 17 198 0 0,2-9 103 0 0,-1-1 0 0 0,-1 0 0 0 0,1 0 0 0 0,-22 7 0 0 0,10-5-105 0 0,-10 6-42 0 0,-185 75 201 0 0,158-68-413 0 0,-103 23-1 0 0,111-35-308 0 0,0-2 1 0 0,-1-3-1 0 0,-104-1 0 0 0,151-6 236 0 0,6 2 31 0 0,1-1 1 0 0,0 0 0 0 0,-1-1 0 0 0,1 1-1 0 0,-1 0 1 0 0,1-1 0 0 0,0 1-1 0 0,-1-1 1 0 0,1 0 0 0 0,0 0 0 0 0,0 0-1 0 0,-4-2 1 0 0,5 2-171 0 0,1 0 220 0 0,0 0 1 0 0,0 0-1 0 0,1-1 0 0 0,-1 1 1 0 0,0 0-1 0 0,1 0 0 0 0,-1-1 1 0 0,1 1-1 0 0,-1 0 0 0 0,1 0 1 0 0,0 0-1 0 0,-1 0 0 0 0,1-1 1 0 0,0 1-1 0 0,0 0 0 0 0,0 1 1 0 0,0-1-1 0 0,0 0 0 0 0,0 0 1 0 0,0 0-1 0 0,0 0 0 0 0,0 1 1 0 0,0-1-1 0 0,0 1 0 0 0,1-1 1 0 0,-1 1-1 0 0,0-1 0 0 0,0 1 1 0 0,1 0-1 0 0,-1-1 1 0 0,0 1-1 0 0,0 0 0 0 0,2 0 1 0 0,1-1-18 0 0,0 1 0 0 0,0 0 0 0 0,0 0 0 0 0,-1 0 0 0 0,1 1 0 0 0,0-1 1 0 0,0 1-1 0 0,-1 0 0 0 0,1 0 0 0 0,5 2 0 0 0,-3 1 41 0 0,0-1 0 0 0,0 2 1 0 0,0-1-1 0 0,-1 0 0 0 0,0 1 0 0 0,0 0 0 0 0,0 1 0 0 0,6 9 0 0 0,-5-7 14 0 0,0 0 0 0 0,-1 1-1 0 0,-1 0 1 0 0,0 0 0 0 0,5 15-1 0 0,-5-10 15 0 0,-2 1 0 0 0,0 0 0 0 0,0 0-1 0 0,-1 0 1 0 0,-1 0 0 0 0,-1 0 0 0 0,0 1-1 0 0,-1-1 1 0 0,0-1 0 0 0,-1 1 0 0 0,-1 0-1 0 0,-9 22 1 0 0,4-13 26 0 0,-2-1 0 0 0,-1 0 1 0 0,0-1-1 0 0,-2-1 0 0 0,0 0 0 0 0,-29 33 0 0 0,-107 92 3 0 0,122-121-64 0 0,-58 53-328 0 0,84-76 384 0 0,27 1 742 0 0,-20-3-675 0 0,0 1 0 0 0,1 0 0 0 0,9-1 0 0 0,34-2 1265 0 0,77 7 1 0 0,-116-4-1232 0 0,5 0 16 0 0,6 1 132 0 0,1-1-1 0 0,-1-1 0 0 0,36-4 1 0 0,99-30 272 0 0,-75 13-1134 0 0,-79 20 234 0 0,7 0-2856 0 0,-7 0 1614 0 0</inkml:trace>
</inkml:ink>
</file>

<file path=ppt/ink/ink6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0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10135 0 0,'0'0'3310'0'0,"3"0"-2082"0"0,46-2 365 0 0,1-2 0 0 0,0-2 0 0 0,83-22 1 0 0,141-58 1007 0 0,-238 74-2106 0 0,-1 0-179 0 0,16-6-345 0 0,-16 8-2794 0 0,-25 8-5032 0 0</inkml:trace>
</inkml:ink>
</file>

<file path=ppt/ink/ink6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0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10 16671 0 0,'0'0'763'0'0,"1"-2"-14"0"0,5-4-370 0 0,-4 5 228 0 0,-3 3-366 0 0,0 0 0 0 0,0-1 0 0 0,0 1 0 0 0,0 0 0 0 0,-1 0 0 0 0,1-1 0 0 0,-3 3 0 0 0,-1 2 118 0 0,-33 45-173 0 0,-93 139 774 0 0,119-168-878 0 0,0 0 0 0 0,1 1 0 0 0,2 0 0 0 0,0 1-1 0 0,1 0 1 0 0,-8 49 0 0 0,15-64-169 0 0,0 0-1 0 0,1 0 1 0 0,0 0-1 0 0,0 0 1 0 0,1-1-1 0 0,0 1 1 0 0,1 0-1 0 0,0 0 1 0 0,0-1-1 0 0,6 14 0 0 0,-6-18-35 0 0,0 1 0 0 0,1-1 0 0 0,-1 0 0 0 0,1 0 0 0 0,0 0-1 0 0,0 0 1 0 0,0 0 0 0 0,1-1 0 0 0,-1 1 0 0 0,1-1 0 0 0,0 0-1 0 0,0 0 1 0 0,0 0 0 0 0,0-1 0 0 0,1 0 0 0 0,-1 1 0 0 0,1-1-1 0 0,-1-1 1 0 0,1 1 0 0 0,5 0 0 0 0,5-1-4825 0 0,1-4-1387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3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17 106 3679 0 0,'0'-14'14676'0'0,"2"36"-14387"0"0,-2-1 1 0 0,0 1-1 0 0,-1 0 0 0 0,-4 23 0 0 0,0 2 271 0 0,-3 129 2293 0 0,8-175-2828 0 0,0-1 1 0 0,0 1 0 0 0,0-1-1 0 0,0 1 1 0 0,0-1 0 0 0,0 0-1 0 0,0 1 1 0 0,1-1-1 0 0,-1 1 1 0 0,0-1 0 0 0,0 1-1 0 0,0-1 1 0 0,0 1 0 0 0,1-1-1 0 0,-1 0 1 0 0,0 1-1 0 0,0-1 1 0 0,1 1 0 0 0,-1-1-1 0 0,0 0 1 0 0,1 1 0 0 0,-1-1-1 0 0,0 0 1 0 0,1 0-1 0 0,-1 1 1 0 0,0-1 0 0 0,1 0-1 0 0,-1 0 1 0 0,1 1-1 0 0,-1-1 1 0 0,1 0 0 0 0,-1 0-1 0 0,0 0 1 0 0,1 0 0 0 0,-1 0-1 0 0,1 0 1 0 0,-1 0-1 0 0,1 0 1 0 0,-1 0 0 0 0,1 0-1 0 0,-1 0 1 0 0,1 0 0 0 0,-1 0-1 0 0,0 0 1 0 0,1 0-1 0 0,-1 0 1 0 0,1 0 0 0 0,-1 0-1 0 0,1-1 1 0 0,0 1 0 0 0,20-11 252 0 0,-10 3-220 0 0,-1-1 0 0 0,0-1 0 0 0,0 0 0 0 0,-1 0 0 0 0,0 0 0 0 0,8-15 0 0 0,20-22 56 0 0,-12 19-221 0 0,34-34-625 0 0,-49 52 612 0 0,0 1 0 0 0,1 1-1 0 0,0 0 1 0 0,16-9 0 0 0,4 0-552 0 0,-30 16 476 0 0,15 20-112 0 0,-6-3 344 0 0,8 23 0 0 0,-11-24 1 0 0,0 0-1 0 0,14 20 0 0 0,53 89 790 0 0,-65-107-521 0 0,11 13 359 0 0,-19-29-440 0 0,-1 0-192 0 0,0-1-1 0 0,1 0 1 0 0,-1 1-1 0 0,0-1 1 0 0,0 1-1 0 0,0-1 1 0 0,0 1 0 0 0,0-1-1 0 0,1 0 1 0 0,-1 1-1 0 0,0-1 1 0 0,1 1-1 0 0,-1-1 1 0 0,0 0-1 0 0,0 1 1 0 0,1-1-1 0 0,-1 0 1 0 0,1 0 0 0 0,-1 1-1 0 0,0-1 1 0 0,1 0-1 0 0,-1 0 1 0 0,0 1-1 0 0,1-1 1 0 0,-1 0-1 0 0,1 0 1 0 0,-1 0-1 0 0,1 0 1 0 0,-1 0 0 0 0,1 0-1 0 0,-1 0 1 0 0,1 0-1 0 0,-1 1 1 0 0,0-2-1 0 0,1 1 1 0 0,-1 0-1 0 0,1 0 1 0 0,-1 0-1 0 0,1 0 1 0 0,2 0 33 0 0,-1-1 1 0 0,0 1-1 0 0,0-1 1 0 0,0 1-1 0 0,0-1 1 0 0,0 0-1 0 0,3-1 0 0 0,3-3-38 0 0,-1 0 0 0 0,0-1 0 0 0,-1 0 0 0 0,0 0 0 0 0,1 0-1 0 0,-2-1 1 0 0,1 0 0 0 0,-1 0 0 0 0,8-14 0 0 0,1-8-48 0 0,16-42 0 0 0,-9 19 25 0 0,-5 17-175 0 0,0-4-102 0 0,2 0 1 0 0,2 1-1 0 0,29-43 1 0 0,-48 81 80 0 0,0-1 0 0 0,-1 0 0 0 0,1 0 0 0 0,0 1 1 0 0,0-1-1 0 0,0 0 0 0 0,0 1 0 0 0,-1-1 0 0 0,1 0 0 0 0,0 1 1 0 0,0 0-1 0 0,1-1 0 0 0,5-1-3765 0 0,2 0 1901 0 0</inkml:trace>
</inkml:ink>
</file>

<file path=ppt/ink/ink6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0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18 4607 0 0,'-11'-12'488'0'0,"10"11"-212"0"0,0 1 0 0 0,1-1 1 0 0,-1 1-1 0 0,0-1 0 0 0,0 1 0 0 0,0-1 0 0 0,0 1 0 0 0,0 0 0 0 0,0-1 0 0 0,0 1 0 0 0,0 0 0 0 0,0 0 0 0 0,0 0 0 0 0,0 0 0 0 0,0 0 0 0 0,0 0 0 0 0,0 0 0 0 0,0 0 0 0 0,0 0 0 0 0,0 1 0 0 0,0-1 0 0 0,0 0 0 0 0,0 1 0 0 0,0-1 0 0 0,0 1 0 0 0,1-1 0 0 0,-1 1 0 0 0,0-1 0 0 0,0 1 0 0 0,0-1 0 0 0,0 1 0 0 0,1 0 0 0 0,-1-1 0 0 0,0 1 0 0 0,1 0 0 0 0,-1 0 0 0 0,1 0 1 0 0,-1 0-1 0 0,1-1 0 0 0,-2 3 0 0 0,0 1-8 0 0,0 0 1 0 0,0 0-1 0 0,1 0 1 0 0,-1 0 0 0 0,1 0-1 0 0,0 0 1 0 0,0 1-1 0 0,-1 6 1 0 0,3-2-58 0 0,-1 0 0 0 0,1 1 0 0 0,1-1 1 0 0,0 0-1 0 0,0 0 0 0 0,0 0 0 0 0,1-1 0 0 0,1 1 0 0 0,-1 0 0 0 0,2-1 1 0 0,-1 0-1 0 0,1 0 0 0 0,0 0 0 0 0,9 10 0 0 0,5 4 256 0 0,2-1-1 0 0,0 0 1 0 0,31 22-1 0 0,46 32 215 0 0,64 52 318 0 0,-159-125-1147 0 0,-3-1 69 0 0,0-1 0 0 0,0 0 0 0 0,0 0 1 0 0,0 1-1 0 0,1-1 0 0 0,-1 0 0 0 0,0 0 1 0 0,0 0-1 0 0,1 1 0 0 0,-1-1 0 0 0,0 0 1 0 0,0 0-1 0 0,1 0 0 0 0,-1 0 0 0 0,0 1 1 0 0,0-1-1 0 0,1 0 0 0 0,-1 0 0 0 0,0 0 1 0 0,1 0-1 0 0,-1 0 0 0 0,0 0 0 0 0,0 0 1 0 0,1 0-1 0 0,-1 0 0 0 0,0 0 0 0 0,1 0 1 0 0,-1 0-1 0 0,0 0 0 0 0,1 0 0 0 0,-1 0 1 0 0,0 0-1 0 0,0 0 0 0 0,1-1 0 0 0,-1 1 1 0 0,0 0-1 0 0,1 0 0 0 0,-1 0 0 0 0,0 0 1 0 0,0 0-1 0 0,1-1 0 0 0,-1 1 0 0 0,0 0 1 0 0,0 0-1 0 0,0-1 0 0 0,1 1 0 0 0,-1 0 1 0 0,0 0-1 0 0,0-1 0 0 0,0 1 0 0 0,0 0 1 0 0,0 0-1 0 0,1-1 0 0 0,-1 1 0 0 0,0 0 1 0 0,0-1-1 0 0,0 1 0 0 0,0-1 1 0 0,2-2-426 0 0,-1 0 1 0 0,0 0-1 0 0,1-1 1 0 0,-1 1-1 0 0,0 0 1 0 0,0-1-1 0 0,0-6 1 0 0,0-9-5779 0 0</inkml:trace>
  <inkml:trace contextRef="#ctx0" brushRef="#br0" timeOffset="1">609 29 11887 0 0,'0'0'1083'0'0,"-1"-1"-891"0"0,-22-17 2479 0 0,21 17-1757 0 0,-2 1-665 0 0,0 1-1 0 0,0-1 1 0 0,0 1-1 0 0,0 0 0 0 0,0 0 1 0 0,1 0-1 0 0,-1 1 1 0 0,0-1-1 0 0,1 1 1 0 0,-1 0-1 0 0,1 0 1 0 0,0 0-1 0 0,-4 3 0 0 0,-4 5-162 0 0,0 0 0 0 0,-11 14 0 0 0,9-10 224 0 0,-212 255 176 0 0,89-75-342 0 0,72-110-757 0 0,43-58-31 0 0,1-7-3070 0 0,16-16 2185 0 0</inkml:trace>
</inkml:ink>
</file>

<file path=ppt/ink/ink6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0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11687 0 0,'-3'6'118'0'0,"-1"1"1"0"0,1 0-1 0 0,0-1 0 0 0,1 1 0 0 0,0 0 0 0 0,0 0 0 0 0,1 1 0 0 0,-1-1 1 0 0,1 0-1 0 0,1 0 0 0 0,0 1 0 0 0,0-1 0 0 0,0 0 0 0 0,1 1 0 0 0,0-1 1 0 0,0 0-1 0 0,4 10 0 0 0,-1-5 140 0 0,0 0 1 0 0,1 0-1 0 0,0-1 1 0 0,1 0 0 0 0,0 0-1 0 0,0 0 1 0 0,2-1-1 0 0,-1 0 1 0 0,14 13-1 0 0,12 7 546 0 0,2-1 1 0 0,63 39-1 0 0,7 5 1009 0 0,-98-68-1588 0 0,0 1 1 0 0,0 0 0 0 0,-1 0 0 0 0,0 1 0 0 0,0-1 0 0 0,7 13 0 0 0,-10-15-138 0 0,-1 0 1 0 0,0 1-1 0 0,0-1 1 0 0,0 1-1 0 0,-1 0 1 0 0,0 0-1 0 0,0-1 1 0 0,0 1-1 0 0,0 0 1 0 0,-1 0-1 0 0,1 0 0 0 0,-1 0 1 0 0,-1 6-1 0 0,-2 8 42 0 0,-1-1-1 0 0,0 0 0 0 0,-1-1 0 0 0,-1 1 0 0 0,-1-1 0 0 0,0 0 0 0 0,-1-1 0 0 0,-15 22 0 0 0,-12 13-220 0 0,-48 54-1 0 0,11-16-869 0 0,65-81-186 0 0</inkml:trace>
</inkml:ink>
</file>

<file path=ppt/ink/ink6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08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10591 0 0,'0'0'3888'0'0,"3"0"-2366"0"0,24-5 111 0 0,1-1 0 0 0,44-17 1 0 0,-3 2-640 0 0,-2 1-158 0 0,34-9-143 0 0,-82 24-669 0 0,0 2 1 0 0,0 0-1 0 0,25 0 1 0 0,-34 5-64 0 0,-10 7-4109 0 0</inkml:trace>
  <inkml:trace contextRef="#ctx0" brushRef="#br0" timeOffset="1">116 350 8751 0 0,'0'0'794'0'0,"1"7"-530"0"0,1-3 2338 0 0,-1-2-1981 0 0,0-1-1 0 0,0 1 0 0 0,0 0 0 0 0,0 0 1 0 0,1-1-1 0 0,-1 1 0 0 0,1-1 0 0 0,-1 1 1 0 0,1-1-1 0 0,-1 1 0 0 0,1-1 1 0 0,0 0-1 0 0,0 0 0 0 0,0 0 0 0 0,2 1 1 0 0,0-1-212 0 0,-1 0 1 0 0,1 0-1 0 0,0 0 1 0 0,0-1-1 0 0,0 1 1 0 0,0-1-1 0 0,7 0 1 0 0,5-2-394 0 0,-1-1 0 0 0,0 0 0 0 0,21-8 0 0 0,-20 6 1016 0 0,208-50-1210 0 0,-151 38-2409 0 0,-52 12 1123 0 0</inkml:trace>
</inkml:ink>
</file>

<file path=ppt/ink/ink6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31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1174 1 10855 0 0,'0'0'980'0'0,"-2"1"-804"0"0,-75 50 2694 0 0,-39 40-945 0 0,35-26-1732 0 0,36-32-266 0 0,-50 27 0 0 0,70-46-88 0 0,0-2 0 0 0,-1 0 0 0 0,-53 14 0 0 0,42-17 135 0 0,-1-1 0 0 0,-68 4 0 0 0,85-11-48 0 0,0-1-1 0 0,0-1 0 0 0,0-1 0 0 0,0-1 0 0 0,0-1 0 0 0,-34-10 0 0 0,52 13-68 0 0,-1 0 0 0 0,0-1-1 0 0,1 1 1 0 0,-1-1 0 0 0,1 0-1 0 0,0 0 1 0 0,0 0 0 0 0,-1 0-1 0 0,1 0 1 0 0,1-1 0 0 0,-1 1-1 0 0,0-1 1 0 0,-3-4 0 0 0,6 6 66 0 0,0 0 0 0 0,-1 1 1 0 0,1-1-1 0 0,0 0 0 0 0,-1 0 1 0 0,1 0-1 0 0,0 0 0 0 0,0 1 1 0 0,0-1-1 0 0,0 0 0 0 0,0 0 1 0 0,0 0-1 0 0,0 0 1 0 0,0 0-1 0 0,0 1 0 0 0,0-1 1 0 0,1 0-1 0 0,-1 0 0 0 0,0 0 1 0 0,1 0-1 0 0,-1 1 0 0 0,0-1 1 0 0,1 0-1 0 0,-1 0 0 0 0,1 1 1 0 0,-1-1-1 0 0,1 0 0 0 0,-1 1 1 0 0,1-1-1 0 0,1 0 0 0 0,-2 0 60 0 0,11-7 55 0 0,-8 7 27 0 0,1 0 0 0 0,0 0 0 0 0,0 0 0 0 0,0 0 0 0 0,0 0 0 0 0,0 1 0 0 0,0 0 0 0 0,0 0 0 0 0,0 0 0 0 0,0 0 0 0 0,0 0 0 0 0,0 1 0 0 0,0 0 0 0 0,0 0 0 0 0,0 0 0 0 0,0 0 0 0 0,-1 1 0 0 0,1-1 0 0 0,0 1 0 0 0,-1 0 0 0 0,1 0 0 0 0,5 5 0 0 0,-2-1 117 0 0,0 0 0 0 0,-1 0 0 0 0,1 1 0 0 0,-1 0 0 0 0,-1 0 0 0 0,1 0 0 0 0,-1 1 1 0 0,-1-1-1 0 0,5 10 0 0 0,-4-4 33 0 0,0 0 1 0 0,-1 1 0 0 0,0-1 0 0 0,-1 1 0 0 0,-1 0 0 0 0,0 0 0 0 0,0 14 0 0 0,-2-3 18 0 0,-1 0-1 0 0,-1-1 1 0 0,-6 28 0 0 0,3-30-203 0 0,-2 0 0 0 0,0-1 0 0 0,-1 0 0 0 0,-1 0 0 0 0,-1-1 0 0 0,-1 0 0 0 0,0-1 0 0 0,-16 19 0 0 0,-1-3-110 0 0,-1-2 0 0 0,-1-1 0 0 0,-39 32 0 0 0,56-53 60 0 0,-1 0 0 0 0,-1 0 0 0 0,0-2 0 0 0,0 0 1 0 0,-1-1-1 0 0,-27 11 3997 0 0,62-18-3413 0 0,22 4-1 0 0,4 0-250 0 0,4-3-66 0 0,0-3 0 0 0,96-13-1 0 0,-77 2-204 0 0,101-33-1 0 0,-124 33-596 0 0,-43 11 160 0 0</inkml:trace>
</inkml:ink>
</file>

<file path=ppt/ink/ink6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3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5063 0 0,'3'1'5366'0'0,"49"8"944"0"0,30-3-4821 0 0,-32-4-731 0 0,153-2 572 0 0,-193 0-1327 0 0,12-2-362 0 0,42-8 0 0 0,-49 7-639 0 0,7-1-5686 0 0</inkml:trace>
</inkml:ink>
</file>

<file path=ppt/ink/ink6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3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17103 0 0,'0'0'1551'0'0,"-1"2"-1276"0"0,-30 23 206 0 0,1 2 0 0 0,1 2 1 0 0,2 0-1 0 0,-42 59 0 0 0,45-50-405 0 0,1 1 0 0 0,2 2 0 0 0,-23 61 0 0 0,41-93-94 0 0,1-1 0 0 0,0 1-1 0 0,0 0 1 0 0,1 0 0 0 0,0 0-1 0 0,1 0 1 0 0,0 17 0 0 0,4-8-8 0 0,-3-15 10 0 0,1 1 0 0 0,-1-1-1 0 0,1 1 1 0 0,0-1 0 0 0,0 0-1 0 0,0 0 1 0 0,1 0 0 0 0,-1 0-1 0 0,1 0 1 0 0,0-1 0 0 0,-1 1 0 0 0,1-1-1 0 0,0 1 1 0 0,1-1 0 0 0,-1 0-1 0 0,6 2 1 0 0,-5-1-163 0 0,1-2 0 0 0,-1 1-1 0 0,1 0 1 0 0,0-1 0 0 0,0 0 0 0 0,-1 0 0 0 0,1-1-1 0 0,0 1 1 0 0,0-1 0 0 0,0 0 0 0 0,0 0 0 0 0,7-2 0 0 0,11-4-1539 0 0</inkml:trace>
</inkml:ink>
</file>

<file path=ppt/ink/ink6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3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11887 0 0,'0'0'1083'0'0,"1"3"-891"0"0,3 15 96 0 0,-1-2 422 0 0,1 1-1 0 0,0-1 0 0 0,1 0 0 0 0,10 20 1 0 0,-4-17-274 0 0,0 0 0 0 0,1-1 1 0 0,1-1-1 0 0,0 0 1 0 0,2-1-1 0 0,0 0 1 0 0,0-1-1 0 0,2-1 1 0 0,0 0-1 0 0,0-1 0 0 0,1-1 1 0 0,1-1-1 0 0,0-1 1 0 0,33 14-1 0 0,44 8 177 0 0,-6-3-138 0 0,-74-23-399 0 0,-1 1 0 0 0,0 0 0 0 0,22 15 0 0 0,-33-19-67 0 0,-1 0 0 0 0,1 0 1 0 0,-1 1-1 0 0,0-1 0 0 0,1 1 0 0 0,2 4 0 0 0,7 13-9 0 0,-12-15 0 0 0,-1 0 0 0 0,1-2-58 0 0,0 1 1 0 0,0 0-1 0 0,-1 0 0 0 0,1-1 0 0 0,-1 1 0 0 0,0 0 1 0 0,-1 0-1 0 0,1 0 0 0 0,-1-1 0 0 0,0 1 1 0 0,0 0-1 0 0,-1-1 0 0 0,1 1 0 0 0,-1-1 0 0 0,0 1 1 0 0,0-1-1 0 0,-3 4 0 0 0,3-6-386 0 0,-1-1-1822 0 0,2 0 2079 0 0,-1-1 1 0 0,1 0 0 0 0,-1 1-1 0 0,1-1 1 0 0,-1 0 0 0 0,1 0-1 0 0,-1 0 1 0 0,1 0 0 0 0,0-1-1 0 0,-1 1 1 0 0,1 0-1 0 0,-1 0 1 0 0,1-1 0 0 0,0 1-1 0 0,-1-1 1 0 0,1 0 0 0 0,0 1-1 0 0,-1-1 1 0 0,1 0 0 0 0,-1 0-1 0 0,-8-11-1589 0 0</inkml:trace>
  <inkml:trace contextRef="#ctx0" brushRef="#br0" timeOffset="1">465 0 12295 0 0,'-2'2'563'0'0,"-5"3"-401"0"0,-1 0 0 0 0,1 0 0 0 0,0 1 0 0 0,-10 12 0 0 0,-25 32 92 0 0,33-39 103 0 0,-98 144 2916 0 0,103-149-3194 0 0,-13 22 388 0 0,-109 155 1374 0 0,111-161-1707 0 0,9-12-63 0 0,0 0 1 0 0,-12 13-1 0 0,10-14-204 0 0,7-7-566 0 0</inkml:trace>
</inkml:ink>
</file>

<file path=ppt/ink/ink6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3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5983 0 0,'0'0'9687'0'0,"-1"2"-9214"0"0,0 1-282 0 0,0 0-1 0 0,1 0 0 0 0,-1 1 1 0 0,1-1-1 0 0,0 0 1 0 0,0 0-1 0 0,0 1 0 0 0,0-1 1 0 0,0 0-1 0 0,1 0 1 0 0,-1 1-1 0 0,1-1 0 0 0,0 0 1 0 0,0 0-1 0 0,0 0 1 0 0,1 0-1 0 0,-1 0 0 0 0,1 0 1 0 0,1 3-1 0 0,-1-4 546 0 0,-1 2-285 0 0,0-3-402 0 0,0-1 1 0 0,0 1 0 0 0,0 0 0 0 0,0 0 0 0 0,0 0-1 0 0,0 0 1 0 0,0 0 0 0 0,0 0 0 0 0,0 1 0 0 0,-1-1-1 0 0,1 0 1 0 0,0 0 0 0 0,-1 1 0 0 0,2 1 0 0 0,-1 2 17 0 0,-3 14 32 0 0,-1-13-88 0 0,0-3 3 0 0,-7 15 43 0 0,-1-1 0 0 0,-26 31-1 0 0,21-27-23 0 0,-15 22-1 0 0,-8 20 187 0 0,38-61 333 0 0,4-1-378 0 0,3 2-100 0 0,0-2-1 0 0,1 1 1 0 0,-1-1 0 0 0,0 0-1 0 0,1 0 1 0 0,-1 0-1 0 0,1-1 1 0 0,0 0-1 0 0,-1-1 1 0 0,1 1-1 0 0,-1-1 1 0 0,0 0-1 0 0,1-1 1 0 0,6-2-1 0 0,-5 2-20 0 0,118-26 230 0 0,-94 21-459 0 0,-24 5-1655 0 0,1-1 1 0 0,-1 0-1 0 0,16-8 1 0 0,-13 2 120 0 0</inkml:trace>
</inkml:ink>
</file>

<file path=ppt/ink/ink6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3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 3679 0 0,'0'0'284'0'0,"-1"-1"-186"0"0,-7-4 168 0 0,5 4 2856 0 0,3 0-2904 0 0,-1 1-146 0 0,1 0 1 0 0,0 0-1 0 0,0 0 1 0 0,0 0 0 0 0,0 0-1 0 0,0 0 1 0 0,0 0-1 0 0,0 0 1 0 0,0 0 0 0 0,-1 0-1 0 0,1 0 1 0 0,0 0 0 0 0,0 0-1 0 0,0 0 1 0 0,0 0-1 0 0,0 0 1 0 0,0 0 0 0 0,0 0-1 0 0,-1 0 1 0 0,1 0-1 0 0,0 0 1 0 0,0 0 0 0 0,0 0-1 0 0,0 0 1 0 0,0 0-1 0 0,0 0 1 0 0,0 0 0 0 0,-1 0-1 0 0,1 0 1 0 0,0 0 0 0 0,0 0-1 0 0,0 0 1 0 0,0 0 145 0 0,0 1-146 0 0,0-1 1 0 0,0 0-1 0 0,0 0 1 0 0,-1 0 0 0 0,1 0-1 0 0,0 0 1 0 0,0 0-1 0 0,0 0 1 0 0,0 0 0 0 0,0 1-1 0 0,0-1 1 0 0,0 0 0 0 0,0 0-1 0 0,0 0 1 0 0,0 0-1 0 0,0 0 1 0 0,0 0 0 0 0,0 0-1 0 0,0 1 1 0 0,0-1-1 0 0,0 0 1 0 0,0 0 0 0 0,0 0-1 0 0,0 0 1 0 0,7 12 1157 0 0,14 17-1071 0 0,-19-27 203 0 0,68 77 2058 0 0,-47-55-1455 0 0,-2 0 0 0 0,0 1 0 0 0,30 50 0 0 0,-39-54-663 0 0,-2 1-1 0 0,-1 0 0 0 0,-1 0 1 0 0,0 1-1 0 0,-2 0 0 0 0,-1 0 1 0 0,0 1-1 0 0,-2 0 0 0 0,-1 0 0 0 0,-1-1 1 0 0,-1 27-1 0 0,-21 120-65 0 0,14-137-199 0 0,-1 0 0 0 0,-2 0 0 0 0,-14 32 0 0 0,6-27-72 0 0,0-1 0 0 0,-3-1 0 0 0,-1-1 0 0 0,-41 50 0 0 0,52-71-10 0 0,-1 0-151 0 0,1 0 0 0 0,0 1 0 0 0,-10 18 0 0 0,21-31-100 0 0,14-1-2125 0 0,0-4 878 0 0,1-4-65 0 0</inkml:trace>
</inkml:ink>
</file>

<file path=ppt/ink/ink6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3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74 4143 0 0,'-2'0'319'0'0,"-15"-3"9759"0"0,38 1-5979 0 0,-16 1-4771 0 0,17-2 1916 0 0,28-9 0 0 0,-8 2-244 0 0,25-5-125 0 0,55-10 691 0 0,-108 23-1858 0 0,1 1 1 0 0,-1 1-1 0 0,1 0 1 0 0,-1 1-1 0 0,1 1 1 0 0,20 4-1 0 0,-33-5-1252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3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12031 0 0,'0'0'1792'0'0,"0"2"-1536"0"0,2 5-47 0 0,-1 0 0 0 0,2 0 0 0 0,-1 0 0 0 0,1-1 0 0 0,0 1 0 0 0,5 8 0 0 0,28 39 1096 0 0,-27-42-937 0 0,67 89 1889 0 0,12 16 220 0 0,-73-94-1714 0 0,-1 0-1 0 0,-1 1 1 0 0,14 37-1 0 0,-22-47-610 0 0,-1 1 0 0 0,0 0 1 0 0,-1 0-1 0 0,0 0 0 0 0,-2 1 0 0 0,1-1 0 0 0,-2 0 1 0 0,0 1-1 0 0,-1-1 0 0 0,0 1 0 0 0,-2-1 0 0 0,0 0 1 0 0,-7 22-1 0 0,0-8-261 0 0,-1-1 1 0 0,-1 0-1 0 0,-2-1 0 0 0,-1-1 1 0 0,-1 0-1 0 0,-1-1 1 0 0,-1-1-1 0 0,-1 0 0 0 0,-1-2 1 0 0,-27 24-1 0 0,43-41-465 0 0,5-3 34 0 0,12-4-475 0 0,18-8-1038 0 0,-5-2 459 0 0</inkml:trace>
</inkml:ink>
</file>

<file path=ppt/ink/ink6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3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 4607 0 0,'-11'6'217'0'0,"0"1"-1"0"0,0 0 0 0 0,-10 9 1 0 0,17-13 2581 0 0,-3 10 6760 0 0,10-11-8670 0 0,-1 1-709 0 0,1-1 0 0 0,0 0 1 0 0,0 0-1 0 0,0 0 1 0 0,0 0-1 0 0,0-1 1 0 0,0 1-1 0 0,0-1 1 0 0,1 1-1 0 0,-1-1 1 0 0,6 1-1 0 0,-1-1 77 0 0,-1 0 0 0 0,1-1-1 0 0,-1 0 1 0 0,1 0 0 0 0,8-1-1 0 0,7-3 202 0 0,0-1 0 0 0,36-13 0 0 0,82-22 201 0 0,-116 34-673 0 0,0 2 1 0 0,1 1 0 0 0,45 1-1 0 0,-32 7-1676 0 0,-22-2-130 0 0</inkml:trace>
</inkml:ink>
</file>

<file path=ppt/ink/ink6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2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7831 0 0,'2'-1'603'0'0,"-1"-1"-535"0"0,1 1 0 0 0,-1-1-1 0 0,0 1 1 0 0,0-1 0 0 0,0 1 0 0 0,1-1 0 0 0,-1 0-1 0 0,-1 1 1 0 0,1-1 0 0 0,0 0 0 0 0,0 0 0 0 0,-1 0-1 0 0,1 0 1 0 0,1-10 8324 0 0,-6 162-5521 0 0,1 37-1194 0 0,5-140-1045 0 0,14 91 0 0 0,3-59-383 0 0,-11-50-801 0 0,-2 0 0 0 0,0 0 0 0 0,2 47-1 0 0,-8-74-945 0 0,-3 0-64 0 0,-11 9-6 0 0</inkml:trace>
</inkml:ink>
</file>

<file path=ppt/ink/ink6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2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1375 0 0,'0'0'16704'0'0,"3"2"-15180"0"0,2 1-1422 0 0,0 0 0 0 0,1-1 1 0 0,-1 1-1 0 0,1-1 0 0 0,-1-1 0 0 0,1 1 0 0 0,0-1 0 0 0,-1 0 0 0 0,1 0 0 0 0,0 0 0 0 0,0-1 1 0 0,0 0-1 0 0,7-1 0 0 0,11-2 308 0 0,-1-1 1 0 0,25-7-1 0 0,-6 1 62 0 0,195-37 1382 0 0,3 21-936 0 0,-222 26-948 0 0,1 0-1 0 0,-1 1 0 0 0,27 6 0 0 0,-5 3-2436 0 0</inkml:trace>
</inkml:ink>
</file>

<file path=ppt/ink/ink6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2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32 5063 0 0,'-24'15'227'0'0,"-35"17"-1"0"0,20-18 10117 0 0,39-14-10234 0 0,0 0-1 0 0,-1 0 0 0 0,1 0 1 0 0,0 0-1 0 0,0 1 0 0 0,-1-1 1 0 0,1 0-1 0 0,0 0 0 0 0,0 0 1 0 0,-1 0-1 0 0,1 0 0 0 0,0-1 1 0 0,0 1-1 0 0,-1 0 0 0 0,1 0 1 0 0,0 0-1 0 0,0 0 0 0 0,-1 0 1 0 0,1 0-1 0 0,0 0 0 0 0,0 0 1 0 0,0 0-1 0 0,-1-1 0 0 0,1 1 1 0 0,0 0-1 0 0,0 0 0 0 0,0 0 1 0 0,0 0-1 0 0,-1-1 0 0 0,1 1 1 0 0,0 0-1 0 0,0 0 0 0 0,0-1 1 0 0,0 1-1 0 0,0 0 0 0 0,-1 0 1 0 0,1 0-1 0 0,0-1 0 0 0,0 1 1 0 0,0 0-1 0 0,0 0 0 0 0,0-1 1 0 0,0 1-1 0 0,8-12 1252 0 0,-4 8-1228 0 0,0 0 0 0 0,0 0 0 0 0,0 1 0 0 0,6-4 0 0 0,7-1 183 0 0,-1 1 1 0 0,1 1 0 0 0,1 1-1 0 0,33-7 1 0 0,73-2 348 0 0,-111 13-550 0 0,1 0 0 0 0,-1 1-1 0 0,1 1 1 0 0,14 3-1 0 0,-24-4-71 0 0,1 1-1 0 0,0 1 1 0 0,-1-1-1 0 0,1 1 1 0 0,-1-1-1 0 0,1 1 1 0 0,-1 1-1 0 0,0-1 1 0 0,0 0 0 0 0,0 1-1 0 0,0 0 1 0 0,0 0-1 0 0,-1 0 1 0 0,7 7-1 0 0,-9-8-40 0 0,0-1-1 0 0,0 0 1 0 0,0 1-1 0 0,-1-1 1 0 0,1 1-1 0 0,0 0 1 0 0,0-1-1 0 0,-1 1 1 0 0,1 0 0 0 0,-1-1-1 0 0,0 1 1 0 0,1 0-1 0 0,-1 0 1 0 0,0-1-1 0 0,0 1 1 0 0,0 0-1 0 0,0 0 1 0 0,-1-1-1 0 0,1 1 1 0 0,0 0-1 0 0,-1-1 1 0 0,1 1 0 0 0,-1 0-1 0 0,1-1 1 0 0,-1 1-1 0 0,0 0 1 0 0,0-1-1 0 0,0 1 1 0 0,0-1-1 0 0,0 0 1 0 0,0 1-1 0 0,-2 1 1 0 0,-4 4-32 0 0,-1 0 1 0 0,1 0-1 0 0,-1-1 0 0 0,-14 8 1 0 0,17-11-2 0 0,-42 24-165 0 0,-50 21 0 0 0,-35 20-154 0 0,105-52 247 0 0,1 2 0 0 0,1 0 0 0 0,-33 30 0 0 0,56-45 85 0 0,1-3 9 0 0,0 1 1 0 0,0 0-1 0 0,0 0 1 0 0,0 0-1 0 0,0 1 1 0 0,0-1-1 0 0,0 0 1 0 0,0 0-1 0 0,1 0 1 0 0,-1 1-1 0 0,0-1 0 0 0,1 0 1 0 0,-1 1-1 0 0,1-1 1 0 0,-1 1-1 0 0,1 0 1 0 0,1 14-4 0 0,2-12 14 0 0,-1-3 0 0 0,8 8 11 0 0,-4-5 18 0 0,0-1 0 0 0,1-1 0 0 0,-1 1 0 0 0,1-1-1 0 0,-1 0 1 0 0,1-1 0 0 0,9 2 0 0 0,52 0 262 0 0,-30-2-142 0 0,84 7 768 0 0,0 5 0 0 0,173 43 0 0 0,-278-52-1411 0 0,0 1 0 0 0,0 1 0 0 0,28 14 0 0 0</inkml:trace>
</inkml:ink>
</file>

<file path=ppt/ink/ink6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2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24 12495 0 0,'-1'-2'572'0'0,"-8"-18"320"0"0,8 18 728 0 0,0 6-670 0 0,-3 17-544 0 0,1-1 0 0 0,1 1 0 0 0,0 0 0 0 0,2 0 0 0 0,1 0 1 0 0,3 21-1 0 0,2 5 107 0 0,22 74 1 0 0,-2-43-332 0 0,44 95 1 0 0,7 16-129 0 0,-72-175-40 0 0,-2 1 0 0 0,0-1 0 0 0,0 1-1 0 0,-1 0 1 0 0,-1-1 0 0 0,-1 17 0 0 0,0-20-5 0 0,-1 1 0 0 0,-1-1 0 0 0,1 1 0 0 0,-2-1 0 0 0,0 0 0 0 0,0 1 0 0 0,-1-1 0 0 0,-6 12 1 0 0,7-18 12 0 0,-1 1 1 0 0,1-1 0 0 0,-1 0-1 0 0,0-1 1 0 0,-1 1 0 0 0,1-1-1 0 0,-1 1 1 0 0,0-1 0 0 0,-10 6-1 0 0,13-9 450 0 0,1-2-288 0 0,0-1-154 0 0,0 0 1 0 0,0 0-1 0 0,0 1 0 0 0,1-1 1 0 0,-1 0-1 0 0,0 0 0 0 0,1 0 1 0 0,0 0-1 0 0,-1 0 0 0 0,1 0 0 0 0,0 1 1 0 0,0-1-1 0 0,0 0 0 0 0,0 0 1 0 0,0 0-1 0 0,0 0 0 0 0,1 0 1 0 0,-1 0-1 0 0,1 0 0 0 0,1-3 0 0 0,2-6 97 0 0,0 1-1 0 0,10-15 0 0 0,-8 13-37 0 0,49-95 57 0 0,51-93 52 0 0,55-98-134 0 0,-151 277-59 0 0,-2 0 0 0 0,-1-1-1 0 0,-1 1 1 0 0,6-36 0 0 0,-10 47-56 0 0,-1 1 0 0 0,-1-1 0 0 0,0 1 0 0 0,0-1 1 0 0,-1 1-1 0 0,0-1 0 0 0,0 1 0 0 0,-1-1 0 0 0,0 1 0 0 0,-1 0 1 0 0,0 0-1 0 0,-1 0 0 0 0,-5-11 0 0 0,8 18-106 0 0,-8 13-811 0 0,6-7 806 0 0,1 0 0 0 0,0 0-1 0 0,0 1 1 0 0,0-1 0 0 0,0 0 0 0 0,1 1 0 0 0,-1-1 0 0 0,0 8-1 0 0,-3 38-1462 0 0,4-38 923 0 0,0 16-1010 0 0</inkml:trace>
</inkml:ink>
</file>

<file path=ppt/ink/ink6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2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67 11975 0 0,'35'-67'7610'0'0,"-46"77"-6300"0"0,-27 37-674 0 0,-60 90 1 0 0,-6 11-654 0 0,11-40-32 0 0,-30 38-243 0 0,97-111 209 0 0,0 2 1 0 0,-25 49-1 0 0,44-71 74 0 0,0 1 1 0 0,-9 28-1 0 0,15-39 6 0 0,-1 0 0 0 0,1 0 1 0 0,0 0-1 0 0,1 0 0 0 0,-1 1 1 0 0,1-1-1 0 0,0 0 0 0 0,0 0 0 0 0,1 0 1 0 0,-1 0-1 0 0,1 0 0 0 0,0 0 1 0 0,3 8-1 0 0,-1-9 22 0 0,-1 0-1 0 0,1 0 1 0 0,0 0 0 0 0,0-1 0 0 0,0 1 0 0 0,1-1-1 0 0,6 5 1 0 0,28 19 211 0 0,-33-24-205 0 0,3 2-454 0 0,0-1-1 0 0,0 0 0 0 0,1 0 1 0 0,0-1-1 0 0,-1 0 0 0 0,1-1 1 0 0,18 3-1 0 0,-6-3-6341 0 0</inkml:trace>
</inkml:ink>
</file>

<file path=ppt/ink/ink6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2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4143 0 0,'0'0'191'0'0,"-2"0"-11"0"0,-7 0-143 0 0,-8 2 1037 0 0,13 3-245 0 0,2-3-293 0 0,1 0 191 0 0,-1 0-1 0 0,1 0 0 0 0,-1 0 1 0 0,1 0-1 0 0,0 0 1 0 0,0 0-1 0 0,0 0 1 0 0,0 0-1 0 0,-1 2 1 0 0,-2 24 1908 0 0,4-19-2260 0 0,1 1 0 0 0,0-1 0 0 0,3 16 0 0 0,1-3-89 0 0,2 1 0 0 0,0-1 1 0 0,1 0-1 0 0,1-1 0 0 0,1 0 0 0 0,1-1 0 0 0,1 0 1 0 0,1 0-1 0 0,1-1 0 0 0,0-1 0 0 0,1 0 1 0 0,1-1-1 0 0,1-1 0 0 0,19 15 0 0 0,5-3-157 0 0,1-1 1 0 0,51 24-1 0 0,-14-8-38 0 0,-73-40-91 0 0,18 10 29 0 0,-2 1 1 0 0,40 31 0 0 0,-45-26-324 0 0,-15-9-159 0 0,-1-7 403 0 0,-1-1-485 0 0</inkml:trace>
</inkml:ink>
</file>

<file path=ppt/ink/ink6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2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576 122 13103 0 0,'-16'-33'656'0'0,"-14"-25"104"0"0,28 56-623 0 0,1 0-1 0 0,0 0 1 0 0,-1-1 0 0 0,0 1-1 0 0,1 0 1 0 0,-1 0-1 0 0,0 1 1 0 0,0-1 0 0 0,0 0-1 0 0,0 1 1 0 0,0-1-1 0 0,-1 1 1 0 0,1-1 0 0 0,0 1-1 0 0,-4-1 1 0 0,4 2-47 0 0,1-1 1 0 0,-1 1-1 0 0,0 0 1 0 0,0 0-1 0 0,0 0 1 0 0,0 0 0 0 0,0 0-1 0 0,0 0 1 0 0,1 1-1 0 0,-1-1 1 0 0,0 1-1 0 0,0-1 1 0 0,0 1-1 0 0,1 0 1 0 0,-1-1-1 0 0,-1 2 1 0 0,-3 2 89 0 0,0 1 1 0 0,1-1 0 0 0,-1 1 0 0 0,1 0 0 0 0,1 0-1 0 0,-1 1 1 0 0,-5 7 0 0 0,-1 6 286 0 0,0 1-1 0 0,2 0 1 0 0,0 0 0 0 0,-10 36-1 0 0,13-38-266 0 0,-46 127 866 0 0,40-117-1016 0 0,-2-1-1 0 0,0 0 1 0 0,-20 26-1 0 0,0-10-710 0 0,-1-1 0 0 0,-3-2 0 0 0,-79 67 0 0 0,115-106 167 0 0,40-53-6081 0 0,-15 18 4816 0 0</inkml:trace>
</inkml:ink>
</file>

<file path=ppt/ink/ink6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2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16351 0 0,'0'0'1484'0'0,"1"-2"-1221"0"0,7-5-203 0 0,-8 6-37 0 0,0 1-1 0 0,0-1 0 0 0,1 1 0 0 0,-1-1 0 0 0,0 1 0 0 0,1-1 0 0 0,-1 1 0 0 0,0 0 0 0 0,1-1 1 0 0,-1 1-1 0 0,1 0 0 0 0,-1-1 0 0 0,1 1 0 0 0,-1 0 0 0 0,1 0 0 0 0,-1-1 0 0 0,1 1 1 0 0,-1 0-1 0 0,1 0 0 0 0,-1 0 0 0 0,1 0 0 0 0,0-1 0 0 0,1 2 56 0 0,-1-1 0 0 0,0 1 0 0 0,0-1 0 0 0,0 0 0 0 0,0 1 1 0 0,0 0-1 0 0,0-1 0 0 0,-1 1 0 0 0,1 0 0 0 0,0-1 0 0 0,0 1 0 0 0,1 1 0 0 0,1 1 105 0 0,4 4-35 0 0,-1 0 1 0 0,1 1 0 0 0,-1 0-1 0 0,-1 0 1 0 0,1 1 0 0 0,5 12-1 0 0,2 2 1 0 0,37 66 347 0 0,-22-37-63 0 0,58 80-1 0 0,-22-52-104 0 0,-25-34 162 0 0,-3 1 0 0 0,50 85 1 0 0,-74-108-306 0 0,0 2 0 0 0,-1-1 1 0 0,12 50-1 0 0,-19-56-102 0 0,0 1-1 0 0,-1-1 1 0 0,-2 1 0 0 0,0 0-1 0 0,-1-1 1 0 0,-3 25 0 0 0,1-25-42 0 0,-1-1 0 0 0,0 1 1 0 0,-2 0-1 0 0,0-1 0 0 0,-1 0 1 0 0,-13 25-1 0 0,13-32-236 0 0,0 0 0 0 0,-1-1 0 0 0,-1 0 0 0 0,1-1 0 0 0,-2 1 0 0 0,1-1 0 0 0,-12 8 0 0 0,13-11 25 0 0,0-1-1 0 0,0 0 0 0 0,0 0 0 0 0,-1-1 0 0 0,0 0 1 0 0,0 0-1 0 0,0-1 0 0 0,0 0 0 0 0,-1-1 0 0 0,1 1 1 0 0,-10 0-1 0 0,16-3-103 0 0,0 0 0 0 0,0 1 0 0 0,0-1 1 0 0,0 0-1 0 0,0-1 0 0 0,0 1 0 0 0,0 0 0 0 0,0-1 1 0 0,0 1-1 0 0,0-1 0 0 0,0 1 0 0 0,0-1 0 0 0,0 0 0 0 0,0 0 1 0 0,1 0-1 0 0,-1 0 0 0 0,0 0 0 0 0,0 0 0 0 0,1 0 1 0 0,-1-1-1 0 0,-2-2 0 0 0,3 3 80 0 0,1-1 1 0 0,-1 1-1 0 0,0-1 0 0 0,0 1 1 0 0,1-1-1 0 0,-1 1 1 0 0,1-1-1 0 0,-1-2 0 0 0</inkml:trace>
</inkml:ink>
</file>

<file path=ppt/ink/ink6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30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59 6911 0 0,'-2'1'315'0'0,"-18"6"308"0"0,-16 7-873 0 0,12-3 12953 0 0,27-11-12014 0 0,15-1 57 0 0,1-1-1 0 0,34-7 0 0 0,40-16 305 0 0,-74 20-865 0 0,33-12 107 0 0,29-7 326 0 0,-68 21-552 0 0,-1 1 0 0 0,1 0 1 0 0,0 1-1 0 0,19 0 0 0 0,-18 5-267 0 0,-13-3 64 0 0,0 0 1 0 0,0 0 0 0 0,0 0 0 0 0,0 0-1 0 0,0 0 1 0 0,0 1 0 0 0,0-1-1 0 0,0 0 1 0 0,-1 0 0 0 0,1 1 0 0 0,0-1-1 0 0,-1 1 1 0 0,1-1 0 0 0,-1 1-1 0 0,0-1 1 0 0,1 0 0 0 0,-1 3-1 0 0,1 12-1336 0 0</inkml:trace>
  <inkml:trace contextRef="#ctx0" brushRef="#br0" timeOffset="1">128 320 12895 0 0,'0'0'6392'0'0,"3"1"-4774"0"0,7 2-1139 0 0,0 0 1 0 0,0-1 0 0 0,1 0 0 0 0,-1 0 0 0 0,19-1 0 0 0,57-5 546 0 0,-32 1-892 0 0,-4-2-1574 0 0,-23 1-233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3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18 102 16271 0 0,'-9'0'1470'0'0,"2"0"-1129"0"0,5 0 99 0 0,4-9 653 0 0,-1 8-974 0 0,1-1 1 0 0,-1 0-1 0 0,0 1 0 0 0,0-1 0 0 0,1 1 1 0 0,-1-1-1 0 0,0 1 0 0 0,1 0 0 0 0,0-1 1 0 0,-1 1-1 0 0,1 0 0 0 0,2-1 0 0 0,24-11 948 0 0,-18 9-715 0 0,23-8 95 0 0,-1 1-1 0 0,1 1 0 0 0,1 2 0 0 0,35-4 0 0 0,-54 10-423 0 0,-1 1-1 0 0,1 0 1 0 0,0 2 0 0 0,16 1-1 0 0,-29-2-358 0 0</inkml:trace>
</inkml:ink>
</file>

<file path=ppt/ink/ink6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0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61 5063 0 0,'-7'-1'451'0'0,"1"0"-419"0"0,1 0 1 0 0,0 1-1 0 0,-1 0 1 0 0,1 0-1 0 0,0 0 0 0 0,-11 3 1 0 0,-32 9 1787 0 0,38-9-1138 0 0,-4 1-1332 0 0,-5 1 5846 0 0,35-11-1115 0 0,132-45-1297 0 0,-120 43-2500 0 0,1 2 0 0 0,0 0 1 0 0,39-1-1 0 0,-63 6-226 0 0,1 1 1 0 0,-1 1-1 0 0,0-1 0 0 0,1 1 0 0 0,-1 0 1 0 0,0 0-1 0 0,0 0 0 0 0,0 1 0 0 0,0-1 0 0 0,0 1 1 0 0,9 5-1 0 0,-13-6-50 0 0,0 1 1 0 0,0-1 0 0 0,1 1-1 0 0,-1-1 1 0 0,0 1-1 0 0,-1-1 1 0 0,1 1 0 0 0,0-1-1 0 0,0 1 1 0 0,-1 0-1 0 0,1-1 1 0 0,-1 1-1 0 0,1 0 1 0 0,-1 0 0 0 0,1 2-1 0 0,-1 0 9 0 0,0 1 0 0 0,0-1 0 0 0,0 1-1 0 0,-1 6 1 0 0,-1-4-11 0 0,0 0 0 0 0,0-1-1 0 0,-1 1 1 0 0,0-1 0 0 0,0 1 0 0 0,0-1-1 0 0,-1 0 1 0 0,1-1 0 0 0,-2 1-1 0 0,1-1 1 0 0,-1 1 0 0 0,1-1 0 0 0,-1 0-1 0 0,-1-1 1 0 0,-8 7 0 0 0,-9 4-28 0 0,-1 0 1 0 0,-40 17-1 0 0,43-22-6 0 0,-37 17-108 0 0,-57 29-38 0 0,97-45 173 0 0,1 0-1 0 0,0 1 0 0 0,0 1 0 0 0,-16 16 0 0 0,28-24 2 0 0,1 1 0 0 0,0-1 0 0 0,1 0 0 0 0,-1 1 0 0 0,-3 9 0 0 0,3-6 0 0 0,5 1 0 0 0,4 1 12 0 0,-2-8 31 0 0,0 0 0 0 0,0 0 0 0 0,0 0 0 0 0,1 0 0 0 0,-1 0 0 0 0,1-1-1 0 0,-1 0 1 0 0,1 0 0 0 0,0 0 0 0 0,0 0 0 0 0,0 0 0 0 0,0-1 0 0 0,1 0 0 0 0,-1 0 0 0 0,0 0 0 0 0,8 0-1 0 0,8 1 265 0 0,0-2-1 0 0,27-2 1 0 0,-33 1-232 0 0,259-34 898 0 0,-82 7-783 0 0,-153 28-762 0 0,-36 0-527 0 0</inkml:trace>
</inkml:ink>
</file>

<file path=ppt/ink/ink6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0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87 4143 0 0,'-6'3'66'0'0,"-16"6"11003"0"0,53-6-9735 0 0,0-1 1 0 0,0-1-1 0 0,54-5 0 0 0,-33 1-726 0 0,334-46 1870 0 0,-226 23-1624 0 0,-125 22-830 0 0,-14 1-172 0 0,0 0 0 0 0,30-8 0 0 0,-49 10-109 0 0</inkml:trace>
</inkml:ink>
</file>

<file path=ppt/ink/ink6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0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2303 0 0,'0'0'14662'0'0,"2"0"-13828"0"0,7 2-312 0 0,-1-1 0 0 0,1 0 0 0 0,-1-1 0 0 0,1 0 0 0 0,14-2 0 0 0,10 0 194 0 0,1 2-247 0 0,48 7 0 0 0,-68-4-356 0 0,1 0 0 0 0,0 0 0 0 0,0 2 0 0 0,-1-1 0 0 0,23 12 0 0 0,-31-13-106 0 0,-3-1 3 0 0,1 0-1 0 0,0 1 1 0 0,-1-1-1 0 0,0 1 1 0 0,6 5-1 0 0,-8-7-9 0 0,-1-1 0 0 0,1 0 0 0 0,-1 1 0 0 0,1-1 0 0 0,-1 1 0 0 0,1-1 0 0 0,-1 0 0 0 0,1 1 0 0 0,-1-1 0 0 0,0 1 0 0 0,1-1 0 0 0,-1 1 0 0 0,1 0 0 0 0,-1-1 0 0 0,0 1 0 0 0,0-1 0 0 0,1 1 0 0 0,-1 0 0 0 0,0-1 0 0 0,0 1 0 0 0,0-1 0 0 0,0 1 0 0 0,0 0 0 0 0,0-1 0 0 0,0 1 0 0 0,0 0 0 0 0,0-1 0 0 0,0 1 0 0 0,0 0 0 0 0,0-1 0 0 0,0 1 0 0 0,0 0 0 0 0,0-1 0 0 0,-1 1 0 0 0,1-1 0 0 0,0 1 0 0 0,-1-1 0 0 0,1 1 0 0 0,0 0 0 0 0,-1-1 0 0 0,0 1 0 0 0,1 0 0 0 0,-3 3 0 0 0,1-1 0 0 0,0 0 0 0 0,-1 0 0 0 0,0 0 0 0 0,1-1 0 0 0,-1 1 0 0 0,0-1 0 0 0,0 1 0 0 0,-1-1 0 0 0,-3 2 0 0 0,-40 18 0 0 0,25-13 0 0 0,-145 59-197 0 0,45-30-35 0 0,120-38 168 0 0,2 2-3 0 0,1-1 63 0 0,-1-1-1 0 0,0 1 1 0 0,0 0-1 0 0,0-1 1 0 0,1 1 0 0 0,-1 0-1 0 0,0-1 1 0 0,1 1-1 0 0,-1 0 1 0 0,1-1-1 0 0,-1 1 1 0 0,1-1 0 0 0,-1 1-1 0 0,1-1 1 0 0,-1 1-1 0 0,1-1 1 0 0,-1 1-1 0 0,1-1 1 0 0,-1 1 0 0 0,1-1-1 0 0,0 0 1 0 0,-1 1-1 0 0,1-1 1 0 0,0 0-1 0 0,1 1 1 0 0,0 0-12 0 0,7 3-5 0 0,0 0-1 0 0,0-1 0 0 0,1 0 0 0 0,-1 0 1 0 0,13 1-1 0 0,52 4-50 0 0,-36-5 40 0 0,24 2-52 0 0,-16-2 52 0 0,51 11 0 0 0,-84-12 32 0 0,0 2 0 0 0,0-1 0 0 0,0 2 0 0 0,-1 0 1 0 0,0 0-1 0 0,0 1 0 0 0,0 0 0 0 0,16 13 0 0 0,-9-3 11 0 0,-18-14 47 0 0,0 0 36 0 0,0-1-73 0 0,-1 0 0 0 0,1 0 1 0 0,-1 0-1 0 0,0 0 0 0 0,1 0 1 0 0,-1 1-1 0 0,0-1 0 0 0,0 0 1 0 0,1 0-1 0 0,-1 0 0 0 0,0 1 1 0 0,0-1-1 0 0,-1 0 0 0 0,1 0 1 0 0,0 0-1 0 0,0 0 0 0 0,0 1 1 0 0,-2 1-1 0 0,1 0 33 0 0,-1 0-1 0 0,1-1 1 0 0,-1 1 0 0 0,0 0 0 0 0,0-1-1 0 0,-5 4 1 0 0,-4 4 80 0 0,-1-1 1 0 0,0 0-1 0 0,-1-1 0 0 0,-16 8 0 0 0,8-5-56 0 0,-16 10-1 0 0,-48 19-1 0 0,68-34-64 0 0,0 0-1 0 0,0-1 1 0 0,0-1-1 0 0,0-1 0 0 0,-31 2 1 0 0,31-4 54 0 0,-1-1 0 0 0,-21-2 0 0 0,33 1-241 0 0,0 0-1 0 0,0-1 1 0 0,0 1-1 0 0,0-1 0 0 0,0-1 1 0 0,0 1-1 0 0,1-1 1 0 0,-1 0-1 0 0,-9-7 0 0 0</inkml:trace>
</inkml:ink>
</file>

<file path=ppt/ink/ink6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13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13559 0 0,'0'0'1231'0'0,"-2"1"-1014"0"0,-9 3-38 0 0,0 0 1 0 0,0 0-1 0 0,1 1 0 0 0,0 1 0 0 0,-18 13 0 0 0,7-3 436 0 0,-29 29 1 0 0,45-38-517 0 0,0-1 0 0 0,0 1 0 0 0,0 0 0 0 0,1 0 0 0 0,0 0 0 0 0,1 0 0 0 0,0 1 1 0 0,0 0-1 0 0,0-1 0 0 0,-2 13 0 0 0,3-9 39 0 0,0 1-1 0 0,1-1 1 0 0,0 1 0 0 0,0 0 0 0 0,1-1-1 0 0,3 21 1 0 0,-3-27-140 0 0,1 0 3 0 0,7 15 11 0 0,-7-15 0 0 0,0-4-8 0 0,0 1 0 0 0,-1-1 0 0 0,1 1 0 0 0,0-1 0 0 0,0 0 0 0 0,0 1 0 0 0,0-1 0 0 0,0 0 0 0 0,0 0 0 0 0,0 0 0 0 0,0 1 0 0 0,2 0 0 0 0,-1-1 4 0 0,-1 1 1 0 0,1 0 0 0 0,0-1-1 0 0,0 0 1 0 0,0 1-1 0 0,0-1 1 0 0,0 0-1 0 0,0 0 1 0 0,0 0-1 0 0,0 0 1 0 0,0-1-1 0 0,1 1 1 0 0,-1 0 0 0 0,3-1-1 0 0,0 1 45 0 0,0-1-1 0 0,0 0 1 0 0,0 0-1 0 0,0-1 0 0 0,0 1 1 0 0,7-3-1 0 0,-2 0 91 0 0,0 0-1 0 0,0-1 0 0 0,0 0 1 0 0,-1 0-1 0 0,17-12 0 0 0,-17 10-26 0 0,-1 0-1 0 0,1-1 0 0 0,-1 0 1 0 0,13-15-1 0 0,-18 19-102 0 0,-1 0 1 0 0,0 0-1 0 0,0 0 0 0 0,0 0 0 0 0,-1-1 0 0 0,1 1 0 0 0,-1-1 0 0 0,1 1 0 0 0,-1-1 1 0 0,0 1-1 0 0,-1-1 0 0 0,1 0 0 0 0,0 1 0 0 0,-1-1 0 0 0,0 0 0 0 0,0 1 0 0 0,-1-7 1 0 0,0 2-48 0 0,-1 0 0 0 0,1 1 0 0 0,-2-1 0 0 0,1 0 0 0 0,-1 1 0 0 0,0 0 0 0 0,-1-1 0 0 0,0 1 0 0 0,0 1 0 0 0,0-1 0 0 0,-1 1 0 0 0,0-1 0 0 0,0 1 0 0 0,-1 1 0 0 0,1-1 0 0 0,-1 1 0 0 0,-1 0 0 0 0,1 0 0 0 0,-1 1 0 0 0,0-1 0 0 0,0 2 0 0 0,0-1 0 0 0,0 1 0 0 0,0 0 0 0 0,-1 0 0 0 0,-13-2 0 0 0,-3 0-2551 0 0,11 1-2536 0 0</inkml:trace>
</inkml:ink>
</file>

<file path=ppt/ink/ink6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3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336 103 8951 0 0,'86'-91'1052'0'0,"-78"80"3583"0"0,-20 12-2882 0 0,5 3-1656 0 0,-1-1 0 0 0,1 1 0 0 0,1 0 1 0 0,-1 1-1 0 0,0-1 0 0 0,1 1 0 0 0,0 0 0 0 0,-7 9 0 0 0,-8 5 20 0 0,-15 12-59 0 0,1 1 0 0 0,1 2-1 0 0,2 2 1 0 0,-28 39 0 0 0,39-43-58 0 0,0 0 0 0 0,2 1 0 0 0,-16 40 0 0 0,28-56 0 0 0,0 2 0 0 0,2-1 0 0 0,0 0 0 0 0,1 1 0 0 0,0 0 0 0 0,2 0 0 0 0,0 0 0 0 0,1 22 0 0 0,2-30 0 0 0,0-1 0 0 0,1 1 1 0 0,0-1-1 0 0,1 0 0 0 0,-1 0 0 0 0,2 0 0 0 0,0 0 0 0 0,0-1 0 0 0,1 0 0 0 0,0 1 0 0 0,11 14 0 0 0,-6-11-2 0 0,2-1 1 0 0,-1 0-1 0 0,2 0 0 0 0,0-1 0 0 0,0-1 0 0 0,23 14 0 0 0,117 69-63 0 0,66 41 70 0 0,-199-121-28 0 0,-1 2 0 0 0,0 0 0 0 0,-2 1 0 0 0,1 1 0 0 0,-2 1 0 0 0,0 0-1 0 0,-1 1 1 0 0,18 31 0 0 0,-28-42-11 0 0,-1 0-1 0 0,-1 0 1 0 0,1 0 0 0 0,-1 1-1 0 0,0-1 1 0 0,-1 1-1 0 0,0 0 1 0 0,-1 0 0 0 0,0 0-1 0 0,0 0 1 0 0,0 0-1 0 0,-2 0 1 0 0,1-1 0 0 0,-1 1-1 0 0,0 0 1 0 0,-3 11-1 0 0,0-5 2 0 0,-1 0-1 0 0,-1-1 0 0 0,0 0 1 0 0,-1 0-1 0 0,-1 0 0 0 0,0 0 1 0 0,-1-2-1 0 0,-15 20 0 0 0,0-5 303 0 0,-2-1 0 0 0,0-1 0 0 0,-1-1-1 0 0,-35 23 1 0 0,27-22 489 0 0,-63 59 0 0 0,96-82-1147 0 0</inkml:trace>
</inkml:ink>
</file>

<file path=ppt/ink/ink6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3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56 6911 0 0,'-7'-1'458'0'0,"1"1"0"0"0,-1 0 0 0 0,0 0 0 0 0,0 0 0 0 0,0 1 0 0 0,1 0 0 0 0,-1 0 0 0 0,0 0 0 0 0,1 1 0 0 0,-1 0 0 0 0,1 1 0 0 0,0 0 0 0 0,0-1 0 0 0,0 2-1 0 0,-10 6 1 0 0,8-5 185 0 0,1 1 0 0 0,0 1 0 0 0,0-1 0 0 0,0 1-1 0 0,-9 12 1 0 0,11-11-949 0 0,-1 0 0 0 0,2 0 0 0 0,-5 9 0 0 0,6-9 386 0 0,0-1 0 0 0,1 1 0 0 0,0-1-1 0 0,0 1 1 0 0,1 0 0 0 0,0 0 0 0 0,0 0 0 0 0,1 0-1 0 0,0 0 1 0 0,0-1 0 0 0,1 1 0 0 0,0 0 0 0 0,0 0-1 0 0,1 0 1 0 0,0-1 0 0 0,0 1 0 0 0,1-1 0 0 0,0 1-1 0 0,5 7 1 0 0,-7-12-54 0 0,2 0 1 0 0,-1-1-1 0 0,0 1 0 0 0,0 0 0 0 0,1-1 1 0 0,0 1-1 0 0,-1-1 0 0 0,1 0 0 0 0,0 0 1 0 0,0 0-1 0 0,0 0 0 0 0,0-1 0 0 0,0 1 1 0 0,1-1-1 0 0,-1 1 0 0 0,0-1 0 0 0,1 0 1 0 0,-1-1-1 0 0,5 2 0 0 0,0-2 204 0 0,1 1 0 0 0,-1-1-1 0 0,0 0 1 0 0,1-1 0 0 0,-1 0 0 0 0,15-3 0 0 0,-7-1 193 0 0,-1 0 1 0 0,1-1-1 0 0,-1 0 1 0 0,0-1-1 0 0,19-13 1 0 0,-31 18-392 0 0,0-1-1 0 0,-1 1 1 0 0,1-1 0 0 0,-1 1 0 0 0,1-1-1 0 0,-1 0 1 0 0,0 0 0 0 0,0 0 0 0 0,0 0-1 0 0,2-6 1 0 0,3-8 64 0 0,-8 12-77 0 0,1 1-1 0 0,0 0-7 0 0,0 0-1 0 0,0 1 1 0 0,0-1-1 0 0,-1 1 1 0 0,0-1-1 0 0,1 0 0 0 0,-1 1 1 0 0,0-1-1 0 0,0 1 1 0 0,-1 0-1 0 0,1-1 0 0 0,-1 1 1 0 0,0 0-1 0 0,0 0 1 0 0,0 0-1 0 0,0 0 1 0 0,0 0-1 0 0,-1 0 0 0 0,1 1 1 0 0,-1-1-1 0 0,0 1 1 0 0,-5-4-1 0 0,-6-2-61 0 0,1 0-1 0 0,-1 2 1 0 0,-1 0-1 0 0,-17-6 1 0 0,-17-6-381 0 0,41 14 314 0 0,1 0 1 0 0,-1-1-1 0 0,1 1 1 0 0,0-1-1 0 0,0-1 0 0 0,-9-8 1 0 0,14 12-97 0 0,-1-1 0 0 0,1 1 1 0 0,0-1-1 0 0,0 0 1 0 0,1 1-1 0 0,-1-1 1 0 0,1 0-1 0 0,-1 0 1 0 0,1-1-1 0 0,0 1 0 0 0,0 0 1 0 0,0 0-1 0 0,0 0 1 0 0,1-1-1 0 0,-1 1 1 0 0,1 0-1 0 0,0-1 1 0 0,0 1-1 0 0,1-6 1 0 0,2-9-1541 0 0</inkml:trace>
</inkml:ink>
</file>

<file path=ppt/ink/ink6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3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3223 0 0,'-2'-5'16451'0'0,"5"10"-16205"0"0,-1 1 0 0 0,1 0 0 0 0,-1 0 0 0 0,0-1 0 0 0,0 2 0 0 0,0-1 0 0 0,1 12 0 0 0,1 49 368 0 0,-4-57-502 0 0,-1 40 27 0 0,-11 82 0 0 0,-1 2-26 0 0,13-125-165 0 0,0-1-1 0 0,0 1 1 0 0,1-1-1 0 0,2 10 0 0 0,1-14-204 0 0,-1-3 105 0 0,1 1-1 0 0,0-1 1 0 0,0 1-1 0 0,-1-1 1 0 0,1 0-1 0 0,0-1 1 0 0,0 1-1 0 0,0-1 1 0 0,0 0-1 0 0,0 1 1 0 0,0-2-1 0 0,7 0 1 0 0,15-4-1474 0 0</inkml:trace>
</inkml:ink>
</file>

<file path=ppt/ink/ink6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1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68 6359 0 0,'41'-40'795'0'0,"-40"39"-244"0"0,4-8 1844 0 0,-4 3 2056 0 0,-1 5-4349 0 0,-1 0 0 0 0,0 0 0 0 0,0 0 0 0 0,1 0-1 0 0,-1 0 1 0 0,0 1 0 0 0,0-1 0 0 0,0 0 0 0 0,0 1 0 0 0,0-1 0 0 0,0 1-1 0 0,0-1 1 0 0,0 1 0 0 0,0-1 0 0 0,0 1 0 0 0,-1 0 0 0 0,1-1-1 0 0,0 1 1 0 0,0 0 0 0 0,0 0 0 0 0,0 0 0 0 0,0 0 0 0 0,-1 0-1 0 0,1 0 1 0 0,0 0 0 0 0,0 1 0 0 0,0-1 0 0 0,0 0 0 0 0,0 1 0 0 0,0-1-1 0 0,0 0 1 0 0,-2 2 0 0 0,-2 0-12 0 0,-1 0 0 0 0,1 1 0 0 0,-1-1 0 0 0,1 2 0 0 0,-6 3 1 0 0,-48 43-47 0 0,2 2 1 0 0,3 2 0 0 0,-80 103-1 0 0,113-130-44 0 0,2 1 0 0 0,1 1 0 0 0,1 1 0 0 0,-25 60 0 0 0,37-75 1 0 0,1 0-1 0 0,1 1 0 0 0,0-1 1 0 0,1 1-1 0 0,1-1 0 0 0,0 1 1 0 0,2 0-1 0 0,-1 0 0 0 0,2-1 1 0 0,4 22-1 0 0,-1-14-3 0 0,1-1 1 0 0,1 0-1 0 0,1 0 0 0 0,1-1 1 0 0,1 0-1 0 0,17 27 1 0 0,-8-22-16 0 0,1-1 1 0 0,1-1 0 0 0,37 33 0 0 0,-47-46 12 0 0,121 103 5 0 0,-80-71 0 0 0,88 93 0 0 0,-130-124 0 0 0,-1 0 0 0 0,0 1 0 0 0,0 0 0 0 0,-1 1 0 0 0,-1-1 0 0 0,0 1 0 0 0,6 18 0 0 0,-11-22 0 0 0,1-1 0 0 0,-1 0 0 0 0,-1 1 0 0 0,0 0 0 0 0,0-1 0 0 0,0 1 0 0 0,-2-1 0 0 0,1 1 0 0 0,-1 0 0 0 0,0-1 0 0 0,-1 1 0 0 0,-5 14 0 0 0,-1-2 34 0 0,-1-2-1 0 0,0 1 0 0 0,-2-1 1 0 0,0 0-1 0 0,-2-1 0 0 0,0-1 1 0 0,-18 20-1 0 0,9-15 342 0 0,-1 0 0 0 0,0-2 0 0 0,-2-1 0 0 0,-40 26 0 0 0,14-7 197 0 0,50-38-658 0 0</inkml:trace>
</inkml:ink>
</file>

<file path=ppt/ink/ink6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1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46 10911 0 0,'0'0'498'0'0,"2"-2"-9"0"0,33-35 1528 0 0,-34 36-1011 0 0,9-5 3624 0 0,-8 10-4558 0 0,0-1 0 0 0,0 1-1 0 0,0 0 1 0 0,0 0 0 0 0,0 0 0 0 0,-1-1-1 0 0,0 1 1 0 0,0 1 0 0 0,0-1 0 0 0,0 0-1 0 0,-1 0 1 0 0,0 5 0 0 0,0 10 211 0 0,-3 27 0 0 0,0-19 18 0 0,2-8-138 0 0,0 12-14 0 0,-2 0 0 0 0,-1 0-1 0 0,-1-1 1 0 0,-13 42 0 0 0,-6-8-93 0 0,-20 62-59 0 0,43-124-10 0 0,1 0 0 0 0,-1 0 0 0 0,1 0 0 0 0,-1 1 0 0 0,1-1 0 0 0,0 0 0 0 0,0 1 0 0 0,0-1 0 0 0,0 0 0 0 0,0 1-1 0 0,0-1 1 0 0,1 0 0 0 0,0 4 0 0 0,0-5-24 0 0,0 1-1 0 0,-1-1 1 0 0,1 0 0 0 0,0 0-1 0 0,0 1 1 0 0,0-1 0 0 0,0 0-1 0 0,0 0 1 0 0,1 0-1 0 0,-1 0 1 0 0,0-1 0 0 0,0 1-1 0 0,1 0 1 0 0,-1 0 0 0 0,0-1-1 0 0,1 1 1 0 0,-1-1-1 0 0,0 1 1 0 0,1-1 0 0 0,-1 1-1 0 0,1-1 1 0 0,1 0 0 0 0,27 1-1843 0 0,-2-6-5166 0 0</inkml:trace>
</inkml:ink>
</file>

<file path=ppt/ink/ink6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1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219 228 1375 0 0,'0'0'9476'0'0,"2"-8"-7457"0"0,-1 4-1826 0 0,1-1 1 0 0,-1 1-1 0 0,1 0 0 0 0,0 0 1 0 0,0 0-1 0 0,1 0 0 0 0,-1 1 1 0 0,1-1-1 0 0,-1 0 1 0 0,1 1-1 0 0,4-4 0 0 0,8-6 443 0 0,19-14-1 0 0,-21 17-271 0 0,17-10 600 0 0,0 1 1 0 0,59-26 0 0 0,-73 38-715 0 0,1 1 0 0 0,1 0 0 0 0,-1 1 0 0 0,1 1 0 0 0,0 1 0 0 0,0 1 0 0 0,33-1 0 0 0,-45 4-197 0 0,0-1-1 0 0,0 1 1 0 0,0 0-1 0 0,0 0 1 0 0,-1 1 0 0 0,10 3-1 0 0,-14-5-47 0 0,0 0 0 0 0,0 1 0 0 0,0-1 0 0 0,-1 0 0 0 0,1 1 0 0 0,0-1 0 0 0,-1 1 0 0 0,1-1 0 0 0,0 1 0 0 0,-1-1 0 0 0,1 1 0 0 0,0 0 0 0 0,-1-1 0 0 0,1 2 0 0 0,0-1-1 0 0,1 1 0 0 0,-1 0 1 0 0,0 0-1 0 0,0 0 0 0 0,-1 1 0 0 0,1-1 1 0 0,0 0-1 0 0,-1 0 0 0 0,1 0 0 0 0,-1 1 1 0 0,0-1-1 0 0,0 0 0 0 0,0 0 0 0 0,0 1 1 0 0,0-1-1 0 0,0 0 0 0 0,-1 4 0 0 0,0-2 1 0 0,-1 1 0 0 0,0-1 1 0 0,0 0-1 0 0,0 0 0 0 0,0 0 0 0 0,0 0 0 0 0,-1 0 0 0 0,-4 4 0 0 0,-4 4-3 0 0,-1-1 1 0 0,0 0-1 0 0,0-1 0 0 0,-15 9 0 0 0,-90 64-97 0 0,-60 40-1122 0 0,-17 8 173 0 0,172-115 954 0 0,-31 23-139 0 0,48-34 218 0 0,0 0 0 0 0,0 0 0 0 0,0 1 0 0 0,0-1 0 0 0,1 1 0 0 0,-7 12 0 0 0,11-17 19 0 0,-1 1 0 0 0,0 0-1 0 0,1-1 1 0 0,-1 1 0 0 0,1 0 0 0 0,0 0-1 0 0,-1-1 1 0 0,1 1 0 0 0,0 0 0 0 0,0 0-1 0 0,0 0 1 0 0,0 0 0 0 0,0-1 0 0 0,1 1-1 0 0,-1 0 1 0 0,1 0 0 0 0,-1 0 0 0 0,1-1-1 0 0,-1 1 1 0 0,1 0 0 0 0,0-1 0 0 0,0 1-1 0 0,0-1 1 0 0,0 1 0 0 0,0-1 0 0 0,0 1-1 0 0,1-1 1 0 0,-1 0 0 0 0,0 1 0 0 0,1-1-1 0 0,-1 0 1 0 0,3 1 0 0 0,4 4 90 0 0,0-1 0 0 0,1 0 0 0 0,-1-1 0 0 0,16 6 0 0 0,-6-4 35 0 0,1 0 0 0 0,0-2 1 0 0,1 0-1 0 0,-1-1 0 0 0,1-1 1 0 0,27-1-1 0 0,121-13 387 0 0,-149 10-467 0 0,24-4-3 0 0,0-1-1 0 0,71-23 0 0 0,-110 29-257 0 0,4-2-10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3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16583 0 0,'0'0'4087'0'0,"2"0"-2829"0"0,87-29 2512 0 0,-57 18-3337 0 0,66-15 0 0 0,-86 24-600 0 0,0 1 0 0 0,1 0 0 0 0,-1 1-1 0 0,0 0 1 0 0,1 1 0 0 0,15 3 0 0 0,-26-3-696 0 0</inkml:trace>
</inkml:ink>
</file>

<file path=ppt/ink/ink6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1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3679 0 0,'-1'2'5832'0'0,"-1"0"-5145"0"0,0 1-1 0 0,0 0 1 0 0,1 0-1 0 0,-1 0 1 0 0,1 0-1 0 0,0 0 1 0 0,0 0-1 0 0,0 0 1 0 0,-1 5-1 0 0,1-3-212 0 0,1 1 0 0 0,-1 0 1 0 0,1-1-1 0 0,2 12 0 0 0,-1-7-234 0 0,2 0 0 0 0,-1 0 1 0 0,1 0-1 0 0,0-1 0 0 0,8 16 1 0 0,-2-9 17 0 0,1-1 0 0 0,0 0 0 0 0,0-1 0 0 0,2 0 0 0 0,0-1 1 0 0,22 19-1 0 0,89 61 837 0 0,-82-66-730 0 0,49 44-1 0 0,-72-54-365 0 0,-11-12-20 0 0,1 1-1 0 0,-2 1 0 0 0,1-1 1 0 0,-1 1-1 0 0,0 0 0 0 0,0 1 1 0 0,-1-1-1 0 0,5 10 0 0 0,-9-15-127 0 0</inkml:trace>
</inkml:ink>
</file>

<file path=ppt/ink/ink6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1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3223 0 0,'-1'3'5992'0'0,"-7"30"686"0"0,-6 0-4233 0 0,-24 33-2153 0 0,28-50 325 0 0,-21 29-430 0 0,-1 0 0 0 0,-3-3 1 0 0,-1-1-1 0 0,-1-1 0 0 0,-60 47 0 0 0,32-29-114 0 0,63-57-238 0 0,18-12-11978 0 0</inkml:trace>
</inkml:ink>
</file>

<file path=ppt/ink/ink6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1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153 330 5983 0 0,'19'3'743'0'0,"22"7"-1"0"0,-15-1 8263 0 0,-21 0-6087 0 0,-5-2-2396 0 0,0-5-70 0 0,-5 8 965 0 0,3-8-1365 0 0,-1 0 1 0 0,1-1 0 0 0,-1 1-1 0 0,0-1 1 0 0,0 1-1 0 0,0-1 1 0 0,0 0-1 0 0,0 0 1 0 0,0 0 0 0 0,0-1-1 0 0,0 1 1 0 0,0-1-1 0 0,-1 1 1 0 0,1-1 0 0 0,0 0-1 0 0,-6-1 1 0 0,3 0-30 0 0,-1-1 1 0 0,0 0 0 0 0,1 0 0 0 0,0-1 0 0 0,0 0-1 0 0,0 0 1 0 0,-6-4 0 0 0,0 0 0 0 0,1 0 0 0 0,0-1 0 0 0,0 0 0 0 0,1-1 0 0 0,0 0 0 0 0,1-1 0 0 0,0 0 0 0 0,-11-16 0 0 0,17 22-36 0 0,0-1 1 0 0,0 0-1 0 0,1 0 0 0 0,0-1 1 0 0,0 1-1 0 0,0 0 0 0 0,0-1 0 0 0,1 0 1 0 0,0 1-1 0 0,0-1 0 0 0,0 1 1 0 0,1-1-1 0 0,0 0 0 0 0,0 0 0 0 0,1 1 1 0 0,-1-1-1 0 0,1 0 0 0 0,0 1 1 0 0,1-1-1 0 0,-1 1 0 0 0,6-11 1 0 0,1 2-142 0 0,0 0 1 0 0,1 0 0 0 0,1 1-1 0 0,18-19 1 0 0,-23 26 115 0 0,1 1 1 0 0,0-1-1 0 0,1 1 0 0 0,-1 0 1 0 0,1 1-1 0 0,0 0 0 0 0,0 0 1 0 0,1 0-1 0 0,-1 1 0 0 0,1 0 1 0 0,0 1-1 0 0,-1-1 0 0 0,1 1 1 0 0,0 1-1 0 0,9-1 0 0 0,-6 1 44 0 0,1 1 0 0 0,-1 0-1 0 0,1 1 1 0 0,-1 0 0 0 0,1 0-1 0 0,-1 2 1 0 0,0-1 0 0 0,0 1-1 0 0,20 9 1 0 0,6 6 179 0 0,-1 2 0 0 0,-1 1 0 0 0,43 34 0 0 0,-73-51-174 0 0,0 1-1 0 0,0-1 1 0 0,-1 1-1 0 0,1 0 1 0 0,-1 0-1 0 0,0 0 1 0 0,4 7-1 0 0,-8-10 0 0 0,-1-1 0 0 0,1 1 0 0 0,0-1-1 0 0,0 1 1 0 0,0 0 0 0 0,-1-1 0 0 0,1 1 0 0 0,-1-1-1 0 0,1 0 1 0 0,-1 1 0 0 0,0-1 0 0 0,0 1 0 0 0,1-1-1 0 0,-1 0 1 0 0,-2 3 0 0 0,2-3 4 0 0,-6 7 68 0 0,0 0 0 0 0,-1-1-1 0 0,0 0 1 0 0,0 0 0 0 0,-1 0 0 0 0,0-1-1 0 0,-10 5 1 0 0,4-2 12 0 0,-35 23-44 0 0,-2-2 0 0 0,-105 42-1 0 0,139-66-638 0 0,-1-1-1 0 0,-23 4 0 0 0,41-9 468 0 0,1 0 0 0 0,-1 0 0 0 0,1-1 0 0 0,-1 1 0 0 0,1 0 0 0 0,0-1 0 0 0,-1 1 0 0 0,1 0 0 0 0,-1-1 0 0 0,1 1 0 0 0,0 0 0 0 0,-1-1-1 0 0,1 1 1 0 0,0-1 0 0 0,-1 1 0 0 0,1-1 0 0 0,0 1 0 0 0,0-1 0 0 0,-1 1 0 0 0,1-1 0 0 0,0 1 0 0 0,0-1 0 0 0,0 0 0 0 0,-3-14-7125 0 0</inkml:trace>
</inkml:ink>
</file>

<file path=ppt/ink/ink6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1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11487 0 0,'0'0'1040'0'0,"-1"1"-853"0"0,-2 2-115 0 0,-1 0-1 0 0,1 1 1 0 0,0-1 0 0 0,0 1-1 0 0,0 0 1 0 0,0 0 0 0 0,1 0-1 0 0,-1 0 1 0 0,1 0 0 0 0,0 1-1 0 0,-2 8 1 0 0,-2 7 680 0 0,-4 31-1 0 0,3-10-123 0 0,-62 187 1928 0 0,22-82-1746 0 0,24-58-18 0 0,-16 121 0 0 0,24-107-852 0 0,14-101-252 0 0</inkml:trace>
</inkml:ink>
</file>

<file path=ppt/ink/ink6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1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0,'0'0'284'0'0,"0"2"-186"0"0,6 16 3318 0 0,1-1 1 0 0,16 30-1 0 0,-16-36-2492 0 0,0 0-1 0 0,1-1 1 0 0,1 1 0 0 0,17 17 0 0 0,12 3 1389 0 0,63 40 0 0 0,-53-39-1381 0 0,-5-3-589 0 0,2-2-1 0 0,1-3 0 0 0,1-1 1 0 0,64 21-1 0 0,-94-38-440 0 0,1-1 0 0 0,21 3-1 0 0,-33-7 30 0 0,0-1 0 0 0,0 1-1 0 0,0-1 1 0 0,1 0-1 0 0,-1 0 1 0 0,0-1-1 0 0,0 0 1 0 0,1 0-1 0 0,10-4 1 0 0,-15 4-170 0 0,-1 1 0 0 0,1-1 0 0 0,-1 0 1 0 0,1 0-1 0 0,-1 0 0 0 0,0 0 0 0 0,1 0 0 0 0,1-3 0 0 0,4-7-5902 0 0,-3-1-1155 0 0</inkml:trace>
  <inkml:trace contextRef="#ctx0" brushRef="#br0" timeOffset="1">469 24 6447 0 0,'0'0'586'0'0,"-1"0"-486"0"0,0 0-39 0 0,0 0 0 0 0,0 0 0 0 0,0 0 0 0 0,0 0 0 0 0,0 0 0 0 0,0 1 0 0 0,0-1 0 0 0,0 0 0 0 0,0 0 0 0 0,0 1 0 0 0,1-1 1 0 0,-1 1-1 0 0,0-1 0 0 0,0 1 0 0 0,0-1 0 0 0,1 1 0 0 0,-1 0 0 0 0,0-1 0 0 0,1 1 0 0 0,-1 0 0 0 0,0-1 0 0 0,1 1 0 0 0,-1 0 0 0 0,1 0 0 0 0,-1 0 1 0 0,1-1-1 0 0,-1 1 0 0 0,1 0 0 0 0,-1 2 0 0 0,0 0 736 0 0,-2 3 858 0 0,0 1 0 0 0,1-1 0 0 0,-3 8 0 0 0,-3 21 1668 0 0,6-21-2622 0 0,-9 26 0 0 0,-4-1-436 0 0,-2-1 0 0 0,-2 0-1 0 0,-25 38 1 0 0,33-60-175 0 0,-1 1 0 0 0,0-2 0 0 0,-1 0 0 0 0,-1 0 0 0 0,0-1-1 0 0,-1-1 1 0 0,-1-1 0 0 0,-28 18 0 0 0,22-21-511 0 0,21-8-23 0 0</inkml:trace>
</inkml:ink>
</file>

<file path=ppt/ink/ink6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1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8751 0 0,'0'0'2362'0'0,"10"4"2492"0"0,-4 1-4511 0 0,0-1 1 0 0,0-1-1 0 0,1 1 0 0 0,-1-1 0 0 0,1 0 0 0 0,-1-1 0 0 0,1 1 0 0 0,0-1 1 0 0,0-1-1 0 0,0 1 0 0 0,0-1 0 0 0,0-1 0 0 0,0 1 0 0 0,0-1 1 0 0,1 0-1 0 0,-1-1 0 0 0,0 1 0 0 0,9-3 0 0 0,137-32 617 0 0,-70 14-664 0 0,-4 2-3629 0 0,-77 18 2041 0 0</inkml:trace>
  <inkml:trace contextRef="#ctx0" brushRef="#br0" timeOffset="1">49 320 5527 0 0,'0'0'498'0'0,"1"2"-406"0"0,5 13-61 0 0,4 2 6335 0 0,-9-16-5617 0 0,1 1 0 0 0,-1-1 0 0 0,1 0 1 0 0,-1 0-1 0 0,1 0 0 0 0,0 0 0 0 0,-1 0 0 0 0,4 1 1 0 0,12 3-48 0 0,6-3-170 0 0,1-1 0 0 0,-1-1 0 0 0,1-1 1 0 0,-1-1-1 0 0,29-6 0 0 0,1 0-90 0 0,17-4-125 0 0,-23 2-3518 0 0,-36 7-4334 0 0</inkml:trace>
</inkml:ink>
</file>

<file path=ppt/ink/ink6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4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45 5239 0 0,'0'0'635'0'0,"0"-2"-979"0"0,1 0 300 0 0,0 0 0 0 0,-1 1 1 0 0,1-1-1 0 0,-1 0 0 0 0,0 0 0 0 0,0 0 0 0 0,0 0 0 0 0,0 0 0 0 0,0-3 0 0 0,-5 3-67 0 0,4 2 394 0 0,1 0 0 0 0,-1-1 0 0 0,1 1 0 0 0,-1-1 0 0 0,1 1 0 0 0,0 0 1 0 0,-1-1-1 0 0,1 1 0 0 0,-1-1 0 0 0,1 1 0 0 0,0-1 0 0 0,0 1 0 0 0,-1-1 0 0 0,1 0 0 0 0,0 1 0 0 0,0-1 0 0 0,-1 1 0 0 0,1-1 0 0 0,0 1 0 0 0,0-1 0 0 0,0 0 0 0 0,4-7 5749 0 0,0 39-5345 0 0,-2-13-376 0 0,1-1 0 0 0,1 0 0 0 0,0 0 0 0 0,11 28 0 0 0,0-16 303 0 0,0-1 0 0 0,29 39 0 0 0,47 46 619 0 0,-79-100-1160 0 0,1-1-1 0 0,0 0 0 0 0,1-1 1 0 0,0 0-1 0 0,1-2 0 0 0,0 1 1 0 0,0-2-1 0 0,1 0 0 0 0,0-1 1 0 0,1 0-1 0 0,-1-2 0 0 0,24 6 0 0 0,-7-4 144 0 0,38 4-1 0 0,-68-11-110 0 0,-17 7-537 0 0,1-1 0 0 0,-1 0 0 0 0,-18 4-1 0 0,24-8-1188 0 0,0-1-1 0 0,0 0 1 0 0,0 0-1 0 0,-12-1 0 0 0,1-1-4518 0 0</inkml:trace>
</inkml:ink>
</file>

<file path=ppt/ink/ink6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4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61 4143 0 0,'0'0'319'0'0,"3"-1"84"0"0,61-41 9405 0 0,-32 24-5571 0 0,-31 31-3753 0 0,-1-11-442 0 0,1 0-1 0 0,-1 0 1 0 0,0 1-1 0 0,0-1 1 0 0,0 0-1 0 0,0 0 0 0 0,-1 1 1 0 0,0 2-1 0 0,-7 16 140 0 0,0 0 0 0 0,-1-1 0 0 0,-1 0 0 0 0,-1-1 0 0 0,-20 27-1 0 0,1-8-53 0 0,-52 51 0 0 0,21-35-54 0 0,10-10 14 0 0,29-25-45 0 0,7-6 202 0 0,-23 26 1 0 0,34-34-215 0 0,0 1 1 0 0,0-1-1 0 0,1 1 0 0 0,-1 0 1 0 0,1 0-1 0 0,1 0 0 0 0,-1 0 1 0 0,1 0-1 0 0,-2 8 0 0 0,3-1-7 0 0,2-2 25 0 0,4 2-36 0 0,-1 1-1 0 0,-2-4 31 0 0,-1 1-58 0 0,-1-8-112 0 0</inkml:trace>
</inkml:ink>
</file>

<file path=ppt/ink/ink6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5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279 238 1839 0 0,'0'0'13208'0'0,"-1"2"-12720"0"0,-2-1 1437 0 0,4-3-750 0 0,10-11-375 0 0,16-16-516 0 0,-6 13-107 0 0,0 1-1 0 0,0 1 1 0 0,26-12-1 0 0,74-29 144 0 0,-86 40-218 0 0,-9 3 72 0 0,0 2 0 0 0,0 1 1 0 0,1 1-1 0 0,46-7 0 0 0,-70 14-154 0 0,0 1 0 0 0,0 0 1 0 0,0 0-1 0 0,0 0 0 0 0,0 0 0 0 0,0 0 1 0 0,0 1-1 0 0,0 0 0 0 0,0-1 0 0 0,0 1 1 0 0,5 2-1 0 0,-7-2-18 0 0,0 0 0 0 0,0-1 0 0 0,0 1 0 0 0,0 0 1 0 0,0 0-1 0 0,0 0 0 0 0,0 0 0 0 0,0 0 0 0 0,0 0 0 0 0,-1 0 0 0 0,1 0 1 0 0,0 0-1 0 0,-1 0 0 0 0,1 1 0 0 0,-1-1 0 0 0,1 0 0 0 0,-1 0 1 0 0,1 1-1 0 0,-1-1 0 0 0,0 0 0 0 0,0 0 0 0 0,0 1 0 0 0,1-1 0 0 0,-1 0 1 0 0,0 1-1 0 0,-1-1 0 0 0,1 0 0 0 0,0 2 0 0 0,-2 4-6 0 0,0 0 1 0 0,0 0-1 0 0,0-1 0 0 0,-1 1 0 0 0,0-1 0 0 0,0 1 1 0 0,0-1-1 0 0,-1 0 0 0 0,0-1 0 0 0,0 1 0 0 0,-6 5 1 0 0,-9 9-27 0 0,-34 27 0 0 0,38-35 4 0 0,11-9 24 0 0,-149 116-307 0 0,-93 46-765 0 0,23-18-972 0 0,204-137 2021 0 0,12-7 20 0 0,1 0 0 0 0,0 1 0 0 0,-1 0 0 0 0,-6 7 0 0 0,40-19 481 0 0,-11 3-199 0 0,0 2 1 0 0,-1-1-1 0 0,1 2 0 0 0,0 0 0 0 0,0 1 1 0 0,1 1-1 0 0,-1 0 0 0 0,0 1 0 0 0,0 1 0 0 0,0 0 1 0 0,27 8-1 0 0,105 22 1364 0 0,-147-31-1537 0 0,28-4 64 0 0,-23 3-175 0 0,99-10-3219 0 0,-89 6 1147 0 0</inkml:trace>
</inkml:ink>
</file>

<file path=ppt/ink/ink6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5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8287 0 0,'0'0'639'0'0,"-2"0"-415"0"0,1 0-54 0 0,0 1 0 0 0,0-1 0 0 0,0 0 0 0 0,0 1 0 0 0,0-1 0 0 0,0 1 0 0 0,0-1 0 0 0,0 1 1 0 0,0-1-1 0 0,0 1 0 0 0,0 0 0 0 0,0-1 0 0 0,1 1 0 0 0,-1 0 0 0 0,0 0 0 0 0,0 0 0 0 0,1-1 0 0 0,-1 1 0 0 0,1 0 0 0 0,-1 0 0 0 0,0 0 0 0 0,1 0 0 0 0,0 0 0 0 0,-1 0 0 0 0,1 0 0 0 0,0 0 1 0 0,-1 0-1 0 0,1 0 0 0 0,0 1 0 0 0,0 0 0 0 0,0 2 140 0 0,0-1 1 0 0,0 1 0 0 0,0-1-1 0 0,1 0 1 0 0,-1 1 0 0 0,1-1 0 0 0,0 0-1 0 0,0 0 1 0 0,0 1 0 0 0,2 3-1 0 0,2 2 7 0 0,1 1-1 0 0,0-1 1 0 0,1 0-1 0 0,0-1 1 0 0,14 14 0 0 0,46 35 1151 0 0,-2-3-323 0 0,96 86 446 0 0,-135-119-1385 0 0,1-1 0 0 0,1-2 0 0 0,40 20 0 0 0,-53-29-206 0 0,-11-7 0 0 0,0 1 0 0 0,1-1 0 0 0,-1 0 0 0 0,0 0 0 0 0,1-1 0 0 0,-1 1 0 0 0,1-1 0 0 0,-1 0 0 0 0,1 0 0 0 0,0-1 0 0 0,7 1 0 0 0,-6 0 0 0 0,3-1 0 0 0,15-7 0 0 0,-21 6-233 0 0,0 0 1 0 0,0 0-1 0 0,-1 0 0 0 0,1 0 0 0 0,-1-1 0 0 0,1 1 0 0 0,-1-1 1 0 0,0 0-1 0 0,0 0 0 0 0,1 1 0 0 0,-1-2 0 0 0,0 1 1 0 0,-1 0-1 0 0,1 0 0 0 0,0-1 0 0 0,-1 1 0 0 0,1-1 1 0 0,-1 1-1 0 0,0-1 0 0 0,0 1 0 0 0,0-1 0 0 0,1-5 1 0 0,-1-6-1126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3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28 6911 0 0,'0'0'315'0'0,"-1"-1"-7"0"0,-1-5-199 0 0,0-1 1835 0 0,2 6-1829 0 0,0 0 727 0 0,1 0 0 0 0,-1 0 0 0 0,1 0 1 0 0,0 0-1 0 0,-1-1 0 0 0,1 1 0 0 0,0 0 0 0 0,1-1 842 0 0,0 1-841 0 0,2 2 1217 0 0,2 10-2631 0 0,-5-7 600 0 0,1 1 0 0 0,-2 0 0 0 0,1-1 0 0 0,0 1 0 0 0,-1 0 0 0 0,0-1-1 0 0,0 1 1 0 0,0 0 0 0 0,-2 8 0 0 0,-13 43 187 0 0,13-48-175 0 0,-31 93 163 0 0,-3-3 0 0 0,-58 108 0 0 0,94-205-334 0 0,10-23-1719 0 0,-6 6 86 0 0</inkml:trace>
</inkml:ink>
</file>

<file path=ppt/ink/ink6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5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15 3223 0 0,'-2'-1'624'0'0,"-1"-1"625"0"0,-1 0-1 0 0,1 0 0 0 0,-1 1 0 0 0,1 0 0 0 0,-1-1 0 0 0,1 1 1 0 0,-1 1-1 0 0,1-1 0 0 0,-8 0 0 0 0,9 1-1026 0 0,-1 0 0 0 0,0 0 0 0 0,0 1 0 0 0,1-1 0 0 0,-1 1-1 0 0,1 0 1 0 0,-1 0 0 0 0,1 0 0 0 0,-1 0 0 0 0,1 0 0 0 0,-1 1 0 0 0,1-1 0 0 0,0 0-1 0 0,0 1 1 0 0,-4 3 0 0 0,-32 30 510 0 0,-65 78 0 0 0,67-71-379 0 0,-65 60 0 0 0,82-85-315 0 0,-92 76 35 0 0,50-44-10 0 0,-2 5-63 0 0,63-54 0 0 0,-1 0 0 0 0,1 1 0 0 0,0-1 0 0 0,-1 0 0 0 0,1 1 0 0 0,0-1 0 0 0,-1 0 0 0 0,1 0 0 0 0,0 1 0 0 0,-1-1 0 0 0,1 1 0 0 0,0-1 0 0 0,-1 0 0 0 0,1 1 0 0 0,0-1 0 0 0,0 1 0 0 0,0-1 0 0 0,0 1 0 0 0,-1-1 0 0 0,1 0 0 0 0,0 1 0 0 0,0-1 0 0 0,0 1 0 0 0,0 0 0 0 0,1 0-1 0 0,0-1 0 0 0,0 1-1 0 0,0-1 1 0 0,0 1 0 0 0,0-1-1 0 0,0 0 1 0 0,0 1 0 0 0,0-1-1 0 0,1 0 1 0 0,-1 0 0 0 0,0 0-1 0 0,0 1 1 0 0,0-2 0 0 0,0 1-1 0 0,0 0 1 0 0,2 0 0 0 0,23-4-78 0 0,-8 0-436 0 0,32-12 1 0 0,-6-2-4761 0 0,-3-2-1528 0 0</inkml:trace>
</inkml:ink>
</file>

<file path=ppt/ink/ink6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5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20 3223 0 0,'-1'1'240'0'0,"-14"7"284"0"0,-12 1 12922 0 0,29-9-13074 0 0,17-3 346 0 0,29-10 0 0 0,-29 7-263 0 0,33-5-1 0 0,-42 9-362 0 0,0 1-1 0 0,0 0 1 0 0,0 1 0 0 0,0 0-1 0 0,0 1 1 0 0,0 0 0 0 0,0 0-1 0 0,14 5 1 0 0,-16-1-18 0 0,-7-4-72 0 0,-1 0 0 0 0,1 0 0 0 0,-1 0 0 0 0,1 0 0 0 0,-1 0 1 0 0,0 0-1 0 0,1 0 0 0 0,-1 0 0 0 0,0 0 0 0 0,0 0 1 0 0,0 1-1 0 0,0-1 0 0 0,0 0 0 0 0,0 0 0 0 0,0 0 0 0 0,0 0 1 0 0,0 0-1 0 0,0 1 0 0 0,-1 0 0 0 0,0 1 6 0 0,-1 0 1 0 0,1-1-1 0 0,0 1 0 0 0,-1 0 0 0 0,0-1 1 0 0,1 0-1 0 0,-4 4 0 0 0,-1 0 10 0 0,0-1 0 0 0,0 0 0 0 0,0 0 0 0 0,0-1 0 0 0,-9 5 0 0 0,-52 28 64 0 0,22-11-70 0 0,-67 27-1 0 0,134-47-71 0 0,2 2 143 0 0,-1 1 0 0 0,0 1 0 0 0,-1 1 0 0 0,36 23 0 0 0,5 3 81 0 0,-63-37-131 0 0,1 0 1 0 0,-1 0-1 0 0,0 0 1 0 0,1 1-1 0 0,-1-1 1 0 0,0 0-1 0 0,0 0 1 0 0,1 0-1 0 0,-1 0 0 0 0,0 1 1 0 0,1-1-1 0 0,-1 0 1 0 0,0 0-1 0 0,0 0 1 0 0,0 1-1 0 0,1-1 1 0 0,-1 0-1 0 0,0 0 1 0 0,0 1-1 0 0,0-1 1 0 0,0 0-1 0 0,1 1 0 0 0,-1-1 1 0 0,0 0-1 0 0,0 1 1 0 0,0-1-1 0 0,0 0 1 0 0,0 0-1 0 0,0 1 1 0 0,0-1-1 0 0,0 0 1 0 0,0 1-1 0 0,0-1 1 0 0,0 0-1 0 0,0 1 1 0 0,0-1-1 0 0,-1 1-4 0 0,0 0 0 0 0,1 0 0 0 0,-1 0 1 0 0,0-1-1 0 0,0 1 0 0 0,1 0 0 0 0,-1-1 0 0 0,0 1 0 0 0,0 0 1 0 0,0-1-1 0 0,-2 1 0 0 0,-35 12-167 0 0,32-11 264 0 0,-39 13-57 0 0,-37 10-45 0 0,63-21-303 0 0,1 1 0 0 0,1 1 0 0 0,-1 1 0 0 0,1 1 0 0 0,0 0 0 0 0,-20 14 0 0 0,20-11-1536 0 0</inkml:trace>
</inkml:ink>
</file>

<file path=ppt/ink/ink6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2:5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14423 0 0,'0'0'1307'0'0,"2"-1"-1072"0"0,29-11 90 0 0,-12 4 462 0 0,1 1-1 0 0,0 0 0 0 0,36-6 0 0 0,164 2 2042 0 0,-45 6-1743 0 0,43-7-730 0 0,-147 12-924 0 0,-41 2 3 0 0,0-3 1 0 0,39-4 0 0 0,-56 3-1359 0 0</inkml:trace>
</inkml:ink>
</file>

<file path=ppt/ink/ink6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0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97 13271 0 0,'0'0'2122'0'0,"1"-2"-1369"0"0,3-2-506 0 0,-1-1 0 0 0,1 1 0 0 0,0 0-1 0 0,0 0 1 0 0,1 0 0 0 0,-1 0 0 0 0,1 1 0 0 0,0 0 0 0 0,0 0 0 0 0,0 0-1 0 0,0 0 1 0 0,10-3 0 0 0,9-2 363 0 0,38-9 0 0 0,-39 11-434 0 0,1 1 1 0 0,-1 2-1 0 0,1 0 0 0 0,-1 1 1 0 0,1 1-1 0 0,0 2 0 0 0,0 0 1 0 0,32 6-1 0 0,-41-2-163 0 0,-1 1-13 0 0,-4 4 0 0 0,-10-8-1 0 0,1-1-1 0 0,-1 1 0 0 0,1 0 1 0 0,-1 0-1 0 0,1 0 1 0 0,-1-1-1 0 0,0 1 0 0 0,0 0 1 0 0,0 0-1 0 0,0 0 1 0 0,0 0-1 0 0,0-1 0 0 0,-1 1 1 0 0,1 0-1 0 0,0 0 1 0 0,-1 0-1 0 0,0-1 0 0 0,1 1 1 0 0,-1 0-1 0 0,0-1 1 0 0,0 1-1 0 0,0-1 0 0 0,0 1 1 0 0,-2 2-1 0 0,-1 1-5 0 0,0-1 1 0 0,0 1-1 0 0,-1 0 0 0 0,0-1 1 0 0,-9 7-1 0 0,-17 9-49 0 0,0-1 0 0 0,-1-2 0 0 0,-50 20 0 0 0,70-33 56 0 0,-42 12 0 0 0,40-13 0 0 0,3-1-10 0 0,9-2-46 0 0,5 1-326 0 0,15 4 375 0 0,1-1-1 0 0,26 3 0 0 0,-1-1 31 0 0,-17-3-23 0 0,1-2 0 0 0,-1 0 0 0 0,45-6 0 0 0,-63 4 0 0 0,91-7 134 0 0,-96 8-77 0 0,0 0 1 0 0,-1 0 0 0 0,1 0-1 0 0,-1 1 1 0 0,1-1 0 0 0,0 1 0 0 0,-1 0-1 0 0,1 0 1 0 0,3 2 0 0 0,-5-2 15 0 0,1 11 7 0 0,-3-10-63 0 0,0 1 0 0 0,0-1 0 0 0,0 1-1 0 0,0-1 1 0 0,-1 1 0 0 0,1-1 0 0 0,-1 1 0 0 0,0-1-1 0 0,0 1 1 0 0,0-1 0 0 0,0 0 0 0 0,0 0 0 0 0,0 1-1 0 0,-1-1 1 0 0,-1 2 0 0 0,1 0 18 0 0,-5 5-8 0 0,0 0 1 0 0,-1-1-1 0 0,0 1 0 0 0,-1-2 0 0 0,1 1 1 0 0,-1-1-1 0 0,-10 6 0 0 0,-5 4 51 0 0,8-6-57 0 0,0-2 1 0 0,0 0-1 0 0,0 0 0 0 0,-1-2 1 0 0,-1 0-1 0 0,1-1 0 0 0,-29 6 1 0 0,6-5 25 0 0,-1-1 0 0 0,1-2 1 0 0,-73-3-1 0 0,107-1-49 0 0,-1-1 0 0 0,1 0 1 0 0,0 0-1 0 0,0-1 0 0 0,0 0 0 0 0,0 0 0 0 0,-11-6 0 0 0,15 8-75 0 0,-6-13-151 0 0,7 12 173 0 0,1-1 0 0 0,-1 1 0 0 0,1-1-1 0 0,-1 1 1 0 0,1-1 0 0 0,0 1 0 0 0,-1-1 0 0 0,1 1-1 0 0,0-1 1 0 0,0 1 0 0 0,0-1 0 0 0,0 1 0 0 0,0-1 0 0 0,1 0-1 0 0,-1 1 1 0 0,0-1 0 0 0,1 1 0 0 0,-1 0 0 0 0,1-1-1 0 0,-1 1 1 0 0,1-1 0 0 0,0 1 0 0 0,0 0 0 0 0,0-1-1 0 0,-1 1 1 0 0,1 0 0 0 0,2-2 0 0 0,2-2-431 0 0,1 0 0 0 0,0 0 0 0 0,0 1 0 0 0,9-6 0 0 0,-14 9 433 0 0,18-9-2169 0 0,-2 4-3984 0 0</inkml:trace>
</inkml:ink>
</file>

<file path=ppt/ink/ink6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0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14479 0 0,'0'0'1583'0'0,"0"2"-1387"0"0,4 87 737 0 0,-3-37-645 0 0,10 269 1836 0 0,10 197-136 0 0,-18-480-1894 0 0,18 200 233 0 0,20-3-228 0 0,-31-192-99 0 0,19 67 0 0 0,-28-107-125 0 0,0 0 0 0 0,0 0 0 0 0,0 0 0 0 0,-1-1 0 0 0,1 1-1 0 0,-1 0 1 0 0,0 0 0 0 0,0 0 0 0 0,0 0 0 0 0,0 0 0 0 0,0 0 0 0 0,-2 6 0 0 0,1-8-267 0 0,-1 4 95 0 0,1-1-2965 0 0</inkml:trace>
</inkml:ink>
</file>

<file path=ppt/ink/ink6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0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8 5063 0 0,'10'-7'11382'0'0,"-22"17"-10498"0"0,6-3-749 0 0,0 0 0 0 0,1 1-1 0 0,-1-1 1 0 0,1 1 0 0 0,1 0 0 0 0,-1 0 0 0 0,-2 10 0 0 0,-3 1-72 0 0,7-10-47 0 0,0 0 1 0 0,0 0-1 0 0,1 0 0 0 0,0 0 0 0 0,-1 12 0 0 0,-3 12 31 0 0,0-4 11 0 0,-5 47 0 0 0,11-67-9 0 0,-1 1 1 0 0,2-1-1 0 0,-1 0 0 0 0,1 1 0 0 0,0-1 0 0 0,1 0 1 0 0,0 0-1 0 0,1 0 0 0 0,4 11 0 0 0,6-1 115 0 0,-12-18 14 0 0,2 0 40 0 0,3-1-82 0 0,0 1 1 0 0,-1-1-1 0 0,1 0 0 0 0,0 0 0 0 0,0 0 0 0 0,0-1 1 0 0,0 0-1 0 0,0 0 0 0 0,-1-1 0 0 0,1 0 1 0 0,0 0-1 0 0,-1 0 0 0 0,1 0 0 0 0,-1-1 0 0 0,0 0 1 0 0,6-4-1 0 0,6-5 241 0 0,-1-1 1 0 0,0-1-1 0 0,20-22 0 0 0,-30 30-328 0 0,0-2 0 0 0,0 1 0 0 0,-1 0 0 0 0,0-1 0 0 0,0 0-1 0 0,-1 0 1 0 0,0 0 0 0 0,-1-1 0 0 0,4-10 0 0 0,-6 15-34 0 0,0 1 1 0 0,-1-1 0 0 0,1 1-1 0 0,-1-1 1 0 0,1 1 0 0 0,-1-1-1 0 0,0 1 1 0 0,-1-1 0 0 0,1 1-1 0 0,0-1 1 0 0,-1 1 0 0 0,0-1-1 0 0,0 1 1 0 0,0-1-1 0 0,0 1 1 0 0,-1 0 0 0 0,1-1-1 0 0,-1 1 1 0 0,0 0 0 0 0,0 0-1 0 0,0 0 1 0 0,0 1 0 0 0,0-1-1 0 0,-1 0 1 0 0,1 1-1 0 0,-5-4 1 0 0,0 1-67 0 0,0 1 0 0 0,-1 0 0 0 0,1 0 0 0 0,-1 0 1 0 0,0 1-1 0 0,1 0 0 0 0,-2 1 0 0 0,1 0 0 0 0,0 0 0 0 0,-14-1 0 0 0,20 3-17 0 0,0-1 0 0 0,-1 1 1 0 0,1-1-1 0 0,0 1 0 0 0,-1-1 0 0 0,1 0 0 0 0,0 0 1 0 0,0 0-1 0 0,-1 0 0 0 0,1 0 0 0 0,0 0 0 0 0,0-1 0 0 0,0 1 1 0 0,0-1-1 0 0,1 1 0 0 0,-3-4 0 0 0,3 4-132 0 0,0 0-1 0 0,0 0 1 0 0,1 0-1 0 0,-1-1 1 0 0,1 1-1 0 0,-1 0 1 0 0,1 0-1 0 0,0-1 1 0 0,-1 1-1 0 0,1 0 1 0 0,0-1-1 0 0,0-1 1 0 0,0 1-429 0 0,0 0 0 0 0,1-1-1 0 0,-1 1 1 0 0,1 0 0 0 0,-1 0 0 0 0,1 0 0 0 0,0 0 0 0 0,0 0 0 0 0,1-3 0 0 0,5-7-5377 0 0</inkml:trace>
</inkml:ink>
</file>

<file path=ppt/ink/ink6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0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 11687 0 0,'0'0'1060'0'0,"-1"-2"-869"0"0,0-9 3900 0 0,-4 32-3360 0 0,-1 0-364 0 0,6-14-236 0 0,1 1 1 0 0,-1-1-1 0 0,1 0 0 0 0,0 0 0 0 0,1 0 1 0 0,0 0-1 0 0,0-1 0 0 0,0 1 0 0 0,5 9 0 0 0,6 9 408 0 0,17 25 0 0 0,-5-9-250 0 0,-19-31-261 0 0,-1 0 0 0 0,-1 0 1 0 0,1 0-1 0 0,-2 0 0 0 0,4 16 1 0 0,-6-21-75 0 0,0 0 0 0 0,-1 0 0 0 0,1 0 0 0 0,-1 0-1 0 0,-1 1 1 0 0,1-1 0 0 0,-1 0 0 0 0,0 0 0 0 0,0 0 0 0 0,0 0 0 0 0,-1-1 0 0 0,0 1 0 0 0,-4 8 0 0 0,0-2-1317 0 0,0-1-1 0 0,-13 15 1 0 0</inkml:trace>
</inkml:ink>
</file>

<file path=ppt/ink/ink6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0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6447 0 0,'0'0'910'0'0,"2"0"351"0"0,11 0 611 0 0,-7 1-1013 0 0,1-1-1 0 0,0-1 0 0 0,0 1 1 0 0,13-4-1 0 0,58-12 1719 0 0,14-5-842 0 0,-64 12-1335 0 0,66-17 824 0 0,-80 22-1272 0 0,1 2 1 0 0,-1 0 0 0 0,1 1 0 0 0,22 0 0 0 0,-25 3-1433 0 0,-2-1-483 0 0</inkml:trace>
</inkml:ink>
</file>

<file path=ppt/ink/ink6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02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6447 0 0,'2'1'6267'0'0,"3"0"-5635"0"0,0 0 0 0 0,-1 0 1 0 0,1-1-1 0 0,0 0 0 0 0,0 1 0 0 0,-1-2 1 0 0,1 1-1 0 0,9-2 0 0 0,42-12 1423 0 0,-29 6-1356 0 0,7 0-271 0 0,1 2 0 0 0,0 1 1 0 0,60-1-1 0 0,-37 5-1437 0 0,-48 2-134 0 0</inkml:trace>
</inkml:ink>
</file>

<file path=ppt/ink/ink6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10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30 4607 0 0,'0'0'354'0'0,"-1"-2"-233"0"0,-19-25 12131 0 0,20 42-12054 0 0,2 0-1 0 0,0 0 1 0 0,1 0-1 0 0,0 0 1 0 0,1 0 0 0 0,1-1-1 0 0,0 0 1 0 0,1 0 0 0 0,1 0-1 0 0,8 13 1 0 0,1-1 55 0 0,2-1 1 0 0,0-1-1 0 0,2-1 1 0 0,23 23-1 0 0,-21-26-49 0 0,2 0-1 0 0,31 20 0 0 0,55 27 199 0 0,-15-10-86 0 0,-80-47-242 0 0,24 21 0 0 0,-33-26-54 0 0,-1 0 0 0 0,1 1 0 0 0,-1 0 0 0 0,0 0 0 0 0,-1 0 0 0 0,5 10 0 0 0,-5-10 54 0 0,-2 3-63 0 0,-1 8 64 0 0,-1 3-162 0 0,-1-17 373 0 0,0 3-3534 0 0,10-15 1901 0 0,-4-3 53 0 0,-3-1-240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3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35 493 7487 0 0,'0'0'340'0'0,"-1"1"-5"0"0,-25 14-151 0 0,26-15-144 0 0,0 0 1 0 0,0 0-1 0 0,0 0 1 0 0,-1 0-1 0 0,1 0 1 0 0,0 0-1 0 0,0 1 1 0 0,0-1-1 0 0,0 0 1 0 0,-1 0-1 0 0,1 0 1 0 0,0 0-1 0 0,0 0 0 0 0,0 0 1 0 0,-1 0-1 0 0,1 0 1 0 0,0 0-1 0 0,0 0 1 0 0,0 0-1 0 0,0 0 1 0 0,-1 0-1 0 0,1 0 1 0 0,0 0-1 0 0,0 0 0 0 0,0 0 1 0 0,-1-1-1 0 0,1 1 1 0 0,0 0-1 0 0,0 0 1 0 0,0 0-1 0 0,0 0 1 0 0,-1 0-1 0 0,1 0 1 0 0,0 0-1 0 0,0-1 0 0 0,0 1 1 0 0,0 0-1 0 0,0 0 1 0 0,0 0-1 0 0,-1 0 1 0 0,1 0-1 0 0,0-1 1 0 0,0 1-1 0 0,0 0 1 0 0,0 0-1 0 0,0 0 0 0 0,0-1 1 0 0,0 1-1 0 0,0 0 1 0 0,0 0-1 0 0,0 0 1 0 0,0 0-1 0 0,0-1 1 0 0,2-17 947 0 0,10-19 180 0 0,16-24 1345 0 0,59-95 0 0 0,-71 131-2232 0 0,1 1 0 0 0,1 1-1 0 0,2 1 1 0 0,0 1 0 0 0,1 0-1 0 0,30-22 1 0 0,-41 36-224 0 0,0 0-1 0 0,1 1 1 0 0,-1 0 0 0 0,1 1 0 0 0,0 1 0 0 0,0-1 0 0 0,1 2-1 0 0,22-5 1 0 0,-24 6-8 0 0,0 2 0 0 0,-1-1 0 0 0,1 1-1 0 0,-1 1 1 0 0,1-1 0 0 0,-1 2 0 0 0,1-1 0 0 0,-1 1 0 0 0,1 1 0 0 0,-1 0-1 0 0,14 6 1 0 0,-8-1 6 0 0,-1 0 0 0 0,0 0 0 0 0,0 1 0 0 0,24 22 0 0 0,-31-24-47 0 0,0 0 0 0 0,-1 0 0 0 0,1 0 0 0 0,-1 1 0 0 0,-1 0 1 0 0,1 1-1 0 0,-1-1 0 0 0,-1 1 0 0 0,6 15 0 0 0,-9-21-2 0 0,0-1 0 0 0,-1 1 0 0 0,0 0 0 0 0,1 0 0 0 0,-1 0 0 0 0,0 0 0 0 0,0 0 0 0 0,-1 0 0 0 0,1 0 0 0 0,0 0 0 0 0,-1 0 0 0 0,0-1 0 0 0,0 1 0 0 0,0 0 0 0 0,0 0 0 0 0,0-1 0 0 0,0 1 0 0 0,-1 0 0 0 0,0-1 0 0 0,1 0 0 0 0,-1 1 0 0 0,0-1 0 0 0,-3 3 0 0 0,-4 4 23 0 0,-1 0-1 0 0,0-1 1 0 0,-23 13 0 0 0,31-20-25 0 0,-35 20-32 0 0,-1-1 0 0 0,-1-3 1 0 0,0-1-1 0 0,-51 13 0 0 0,-109 35-494 0 0,100-27-60 0 0,97-36 356 0 0,8-8-2430 0 0,4 0-3622 0 0</inkml:trace>
</inkml:ink>
</file>

<file path=ppt/ink/ink6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1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458 132 8751 0 0,'0'-28'852'0'0,"0"24"-706"0"0,0 0 0 0 0,0 0-1 0 0,0 0 1 0 0,0 0 0 0 0,0 0-1 0 0,1 0 1 0 0,0 0 0 0 0,0 0 0 0 0,0 0-1 0 0,0 0 1 0 0,1 1 0 0 0,-1-1 0 0 0,4-5-1 0 0,30-34 6819 0 0,-40 58-6445 0 0,-10 32 15 0 0,4-8-264 0 0,-1-1 0 0 0,-3 0-1 0 0,-22 43 1 0 0,17-49-232 0 0,0-2 0 0 0,-2-1 0 0 0,-39 41 0 0 0,-87 69 38 0 0,26-39 42 0 0,104-86-1289 0 0,29-23 179 0 0,65-47-4277 0 0,-37 29 3327 0 0</inkml:trace>
</inkml:ink>
</file>

<file path=ppt/ink/ink6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1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68 1839 0 0,'-2'0'379'0'0,"-61"4"17256"0"0,66-5-17329 0 0,27-13 283 0 0,0 1 0 0 0,41-11 0 0 0,-52 19-343 0 0,1 0-1 0 0,0 1 1 0 0,0 2-1 0 0,0 0 1 0 0,21 0-1 0 0,-38 2-216 0 0,0 0-1 0 0,0 0 1 0 0,0 1 0 0 0,0-1-1 0 0,0 1 1 0 0,0-1-1 0 0,0 1 1 0 0,0 0 0 0 0,0 0-1 0 0,-1 0 1 0 0,1 0-1 0 0,0 1 1 0 0,0-1 0 0 0,-1 1-1 0 0,1-1 1 0 0,-1 1-1 0 0,0 0 1 0 0,1 0 0 0 0,-1 0-1 0 0,0 1 1 0 0,2 2-1 0 0,-4-5-24 0 0,1 1-1 0 0,-1 0 1 0 0,0 0-1 0 0,0 0 1 0 0,1 0-1 0 0,-1 0 1 0 0,0 0-1 0 0,0 0 1 0 0,0 0-1 0 0,0 0 1 0 0,0 0-1 0 0,0 0 1 0 0,-1 0-1 0 0,1 0 1 0 0,0-1-1 0 0,0 1 1 0 0,-1 2-1 0 0,0 1 1 0 0,-1 3-6 0 0,0 0 1 0 0,0 0-1 0 0,0 0 0 0 0,-1 0 1 0 0,0-1-1 0 0,0 1 0 0 0,0-1 1 0 0,-1 1-1 0 0,0-1 1 0 0,-1 0-1 0 0,1-1 0 0 0,-1 1 1 0 0,-5 4-1 0 0,-8 5-19 0 0,0-1 1 0 0,-36 21-1 0 0,30-20-6 0 0,-27 22-1 0 0,36-25 15 0 0,-73 67-282 0 0,79-70 260 0 0,1 0 0 0 0,0 1-1 0 0,1 0 1 0 0,0 0-1 0 0,0 1 1 0 0,1 0 0 0 0,-5 14-1 0 0,10-24 33 0 0,1 0-1 0 0,0 0 0 0 0,-1 0 0 0 0,1 0 0 0 0,0 0 0 0 0,0 1 0 0 0,-1-1 0 0 0,1 0 0 0 0,0 0 0 0 0,0 0 0 0 0,1 2 0 0 0,-1 2-2 0 0,2 11-5 0 0,-1-11 16 0 0,1 0 0 0 0,0 0 0 0 0,0 0-1 0 0,1 0 1 0 0,-1 0 0 0 0,1-1 0 0 0,0 1-1 0 0,0-1 1 0 0,0 0 0 0 0,1 0-1 0 0,0 0 1 0 0,7 6 0 0 0,-5-5 34 0 0,1-1 0 0 0,0 0 0 0 0,0 0 0 0 0,1 0 0 0 0,-1-1 0 0 0,1 0 0 0 0,12 3 0 0 0,2-2 30 0 0,0-1-1 0 0,0-1 0 0 0,0-1 1 0 0,0 0-1 0 0,27-4 0 0 0,31-6 48 0 0,56-2-2374 0 0,-133 11 355 0 0</inkml:trace>
</inkml:ink>
</file>

<file path=ppt/ink/ink6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1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86 225 12895 0 0,'-2'1'595'0'0,"-7"6"-360"0"0,-1 0-1 0 0,2 0 1 0 0,-1 1 0 0 0,1 1 0 0 0,-8 9-1 0 0,-2 10 2850 0 0,17-25-2589 0 0,1-3-472 0 0,-1 0 1 0 0,1 1-1 0 0,-1-1 1 0 0,1 0-1 0 0,0 1 1 0 0,-1-1-1 0 0,1 1 1 0 0,0-1-1 0 0,0 1 1 0 0,-1-1-1 0 0,1 1 1 0 0,0-1-1 0 0,0 1 1 0 0,0-1-1 0 0,0 1 1 0 0,0-1 0 0 0,-1 5 3713 0 0,63-28-4831 0 0,-42 15-4636 0 0,-4 2-1077 0 0</inkml:trace>
  <inkml:trace contextRef="#ctx0" brushRef="#br0" timeOffset="1">1122 0 7367 0 0</inkml:trace>
</inkml:ink>
</file>

<file path=ppt/ink/ink6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1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390 231 6703 0 0,'-2'1'307'0'0,"-6"4"-47"0"0,0-1-1 0 0,-1 0 1 0 0,1-1 0 0 0,0 0 0 0 0,-1 0-1 0 0,-9 1 1 0 0,12-3 889 0 0,1-1 0 0 0,0 1 1 0 0,-1-1-1 0 0,1 0 0 0 0,-1-1 0 0 0,1 1 1 0 0,-8-3-1 0 0,12-11 19 0 0,2 11-1052 0 0,0 0 0 0 0,-1 0 0 0 0,1 0 0 0 0,0 0-1 0 0,0 0 1 0 0,1 0 0 0 0,-1 0 0 0 0,1 1 0 0 0,-1-1 0 0 0,4-3 0 0 0,20-23 214 0 0,-25 28-323 0 0,23-20 98 0 0,2 0 0 0 0,0 1 0 0 0,0 2 0 0 0,49-26 0 0 0,-55 33 115 0 0,0 2 0 0 0,37-13-1 0 0,-48 20-124 0 0,0 0 0 0 0,0 0 0 0 0,0 0 0 0 0,0 1 0 0 0,0 0 0 0 0,0 1 0 0 0,0 0 0 0 0,1 0 0 0 0,-1 1 0 0 0,9 1 0 0 0,-13 2 58 0 0,-3-1-149 0 0,1 0-1 0 0,-1 1 0 0 0,1-1 1 0 0,-1 1-1 0 0,0-1 0 0 0,0 1 0 0 0,-1-1 1 0 0,1 1-1 0 0,-1 0 0 0 0,0-1 0 0 0,0 1 1 0 0,0 0-1 0 0,0-1 0 0 0,-1 1 0 0 0,1 0 1 0 0,-1-1-1 0 0,0 1 0 0 0,0-1 0 0 0,0 1 1 0 0,0-1-1 0 0,-1 0 0 0 0,0 1 1 0 0,1-1-1 0 0,-1 0 0 0 0,-1 0 0 0 0,1 0 1 0 0,0 0-1 0 0,-5 4 0 0 0,-29 30-135 0 0,-2-1 0 0 0,-1-2 0 0 0,-68 46 0 0 0,0-4-371 0 0,-60 39-448 0 0,128-91 739 0 0,7-5-8 0 0,-52 39 0 0 0,78-50 167 0 0,1-3-12 0 0,6-2 28 0 0,1 1 78 0 0,1 0 0 0 0,-1-1 0 0 0,1 1 0 0 0,0 0 0 0 0,0-1 0 0 0,0 0 0 0 0,0 0 0 0 0,0 0 0 0 0,1 0 0 0 0,-1 0 0 0 0,1 0 0 0 0,0-1 0 0 0,0 0 0 0 0,0 0 0 0 0,0 0 0 0 0,0 0 0 0 0,7 1 0 0 0,9 3 230 0 0,0-1 1 0 0,32 3-1 0 0,65 1 74 0 0,14 0-277 0 0,-128-9-148 0 0,0 1-15 0 0,8 1-35 0 0,-9-1-173 0 0,10-1-962 0 0,1-3-317 0 0,-9 2 1267 0 0,9-6-747 0 0</inkml:trace>
</inkml:ink>
</file>

<file path=ppt/ink/ink6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1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4607 0 0,'0'0'14358'0'0,"-1"2"-14030"0"0,0 2-271 0 0,0 0 0 0 0,1 0 1 0 0,-1 0-1 0 0,1 0 1 0 0,0 0-1 0 0,0 0 1 0 0,0 0-1 0 0,1 0 1 0 0,0 0-1 0 0,-1 0 0 0 0,1 0 1 0 0,0-1-1 0 0,1 1 1 0 0,-1 0-1 0 0,1 0 1 0 0,0-1-1 0 0,-1 1 0 0 0,2-1 1 0 0,3 7-1 0 0,6 5 503 0 0,0-1-1 0 0,26 26 0 0 0,-4-11 409 0 0,72 47 1 0 0,-29-23-794 0 0,-63-43-151 0 0,1 0-1 0 0,0-1 1 0 0,0-1-1 0 0,1 0 1 0 0,0-1-1 0 0,27 8 1 0 0,-32-12-322 0 0,-1-1-1 0 0,1 0 1 0 0,0-1 0 0 0,17 0 0 0 0,-18-1-597 0 0,0-1 0 0 0,-1-1-1 0 0,1 1 1 0 0,-1-1 0 0 0,16-6 0 0 0,-21 5-860 0 0,5-4-33 0 0</inkml:trace>
</inkml:ink>
</file>

<file path=ppt/ink/ink6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12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33 6447 0 0,'1'-2'499'0'0,"10"-28"8984"0"0,-24 42-6989 0 0,-53 52-2210 0 0,20-18-144 0 0,3-1 86 0 0,-67 53 0 0 0,84-78-241 0 0,2-3-38 0 0,2 0 0 0 0,0 2 0 0 0,1 0 0 0 0,-20 26 0 0 0,39-43-35 0 0,6-2-544 0 0,13 2 344 0 0</inkml:trace>
</inkml:ink>
</file>

<file path=ppt/ink/ink6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1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351 296 5063 0 0,'0'0'8658'0'0,"3"2"-7242"0"0,8 7 4192 0 0,-10-6-5376 0 0,1 10-68 0 0,-2-11-148 0 0,0-1 0 0 0,0 0 0 0 0,-1 0 0 0 0,1 1 1 0 0,0-1-1 0 0,-1 0 0 0 0,1 0 0 0 0,-1 0 0 0 0,0 1 1 0 0,1-1-1 0 0,-1 0 0 0 0,0 0 0 0 0,0 0 0 0 0,1 0 1 0 0,-1 0-1 0 0,0-1 0 0 0,0 1 0 0 0,0 0 1 0 0,0 0-1 0 0,0 0 0 0 0,0-1 0 0 0,-2 2 0 0 0,2-2-4 0 0,-5 3 19 0 0,0 0 0 0 0,0 0 1 0 0,0-1-1 0 0,-1 0 1 0 0,1 0-1 0 0,-1 0 1 0 0,-12 1-1 0 0,1-2 23 0 0,-31 0 1 0 0,31-3-60 0 0,-1 1 1 0 0,1-2 0 0 0,1-1 0 0 0,-20-5-1 0 0,27 5-18 0 0,0 1-1 0 0,0-1 0 0 0,1-1 0 0 0,0 1 1 0 0,0-2-1 0 0,0 1 0 0 0,1-1 1 0 0,-13-12-1 0 0,19 17 18 0 0,0-1 0 0 0,1 0 0 0 0,0 0 0 0 0,-1 0 0 0 0,1 0-1 0 0,0 0 1 0 0,0 0 0 0 0,0 0 0 0 0,0 0 0 0 0,-1-4 0 0 0,1-8 6 0 0,2 8-4 0 0,1-1-1 0 0,0 0 1 0 0,0 1 0 0 0,1 0-1 0 0,0-1 1 0 0,0 1-1 0 0,0 0 1 0 0,0 0-1 0 0,1 1 1 0 0,0-1 0 0 0,9-9-1 0 0,4-1-70 0 0,-1 0-1 0 0,24-16 0 0 0,-20 17-22 0 0,0 1-1 0 0,1 2 0 0 0,1 0 1 0 0,43-17-1 0 0,-48 23 88 0 0,0 0 1 0 0,1 2-1 0 0,0 0 0 0 0,0 1 1 0 0,0 0-1 0 0,0 2 0 0 0,24 1 1 0 0,-36 0 53 0 0,1 1 0 0 0,0 0 1 0 0,0 0-1 0 0,-1 1 0 0 0,1 0 1 0 0,0 0-1 0 0,-1 1 0 0 0,0 0 1 0 0,1 0-1 0 0,-1 0 1 0 0,-1 1-1 0 0,1 0 0 0 0,0 0 1 0 0,-1 0-1 0 0,0 1 0 0 0,0-1 1 0 0,0 1-1 0 0,-1 1 0 0 0,1-1 1 0 0,-1 1-1 0 0,-1-1 1 0 0,5 8-1 0 0,-5-6-23 0 0,0 1-1 0 0,0-1 1 0 0,0 0 0 0 0,-1 1-1 0 0,0 0 1 0 0,0 0 0 0 0,-1-1-1 0 0,0 1 1 0 0,-1 0 0 0 0,0 0-1 0 0,0 0 1 0 0,0 0 0 0 0,-1 0-1 0 0,0 0 1 0 0,-1 0 0 0 0,0-1-1 0 0,0 1 1 0 0,0 0 0 0 0,-5 7-1 0 0,4-9 10 0 0,-1 0 0 0 0,1-1 0 0 0,-1 1 0 0 0,0-1 1 0 0,-1 0-1 0 0,1 0 0 0 0,-1-1 0 0 0,-6 6 0 0 0,-48 29 280 0 0,35-24-223 0 0,17-10-82 0 0,-40 27-510 0 0,-1-3-1 0 0,-77 34 1 0 0,119-61-34 0 0,1 0 1 0 0,-1 0 0 0 0,0-1-1 0 0,-10 1 1 0 0,-10-2-5574 0 0,12-1 721 0 0</inkml:trace>
</inkml:ink>
</file>

<file path=ppt/ink/ink6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1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87 2303 0 0,'16'-28'-266'0'0,"-12"20"1425"0"0,1 1 0 0 0,8-12 0 0 0,-11 17-16 0 0,0-1 0 0 0,1 1 0 0 0,-1-1 0 0 0,1 1 0 0 0,0 0 0 0 0,-1 0-1 0 0,1 0 1 0 0,0 1 0 0 0,0-1 0 0 0,4-1 0 0 0,-6 3-1076 0 0,1 0 1 0 0,-1 0-1 0 0,0 0 1 0 0,1 0-1 0 0,-1 0 1 0 0,1 0-1 0 0,-1 0 1 0 0,0 0-1 0 0,1 0 1 0 0,-1 1-1 0 0,0-1 1 0 0,0 0-1 0 0,1 1 0 0 0,-1-1 1 0 0,0 1-1 0 0,0 0 1 0 0,0-1-1 0 0,1 1 1 0 0,0 1-1 0 0,-2-2-47 0 0,3 2 12 0 0,-1 0-1 0 0,0 0 1 0 0,0 0-1 0 0,0 0 0 0 0,0 1 1 0 0,0-1-1 0 0,-1 0 1 0 0,1 1-1 0 0,-1 0 1 0 0,0-1-1 0 0,1 1 1 0 0,0 4-1 0 0,-1-4 0 0 0,4 11 39 0 0,-1 0-1 0 0,-1 0 1 0 0,0 1 0 0 0,-1-1-1 0 0,0 1 1 0 0,-1 0 0 0 0,-1-1-1 0 0,-2 24 1 0 0,-4 6 127 0 0,-16 65 1 0 0,-56 177 51 0 0,73-269-256 0 0,-4 12 27 0 0,-2 0 0 0 0,-1-1 0 0 0,-17 31 0 0 0,-56 73 39 0 0,78-121-93 0 0,0 1 0 0 0,1-1 0 0 0,0 1 0 0 0,-6 17 1 0 0,12-27-91 0 0,0-1-193 0 0,1 0 270 0 0,0 0 0 0 0,0 0 0 0 0,0 0-1 0 0,0-1 1 0 0,0 1 0 0 0,0 0 0 0 0,0-1 0 0 0,1 1-1 0 0,-1-1 1 0 0,0 1 0 0 0,2-1 0 0 0,-1 1-28 0 0,1 0-64 0 0,1 0 0 0 0,-1-1-1 0 0,1 1 1 0 0,0-1 0 0 0,-1 0-1 0 0,1 0 1 0 0,-1 0 0 0 0,1 0-1 0 0,0-1 1 0 0,-1 0 0 0 0,6-1-1 0 0,21-5-1308 0 0</inkml:trace>
</inkml:ink>
</file>

<file path=ppt/ink/ink6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1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 4143 0 0,'-6'-11'14454'0'0,"0"42"-13357"0"0,6-22-928 0 0,1 0 0 0 0,1-1 1 0 0,-1 1-1 0 0,2-1 0 0 0,-1 1 0 0 0,1-1 1 0 0,8 16-1 0 0,1 1 348 0 0,21 27 0 0 0,-24-38-424 0 0,2 0 0 0 0,-1-1-1 0 0,2-1 1 0 0,0 0 0 0 0,0 0 0 0 0,1-1 0 0 0,0-1 0 0 0,1 0 0 0 0,0 0-1 0 0,1-2 1 0 0,0 0 0 0 0,0-1 0 0 0,17 6 0 0 0,217 75 794 0 0,-131-48-637 0 0,-103-36-737 0 0,-1 1 0 0 0,0 1 0 0 0,-1 0 0 0 0,1 1 0 0 0,-1 1 0 0 0,16 12 0 0 0,-27-19-741 0 0</inkml:trace>
</inkml:ink>
</file>

<file path=ppt/ink/ink6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1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10135 0 0,'0'0'778'0'0,"-3"1"-506"0"0,-1 2 192 0 0,-1 0 0 0 0,0 0-1 0 0,1 0 1 0 0,0 1 0 0 0,0 0 0 0 0,-6 7 0 0 0,-23 31 4018 0 0,18-21-3861 0 0,-96 115-397 0 0,52-67-225 0 0,32-39 68 0 0,14-14 10 0 0,0 0 0 0 0,2 1 0 0 0,-17 29 0 0 0,-8 19-360 0 0,35-63-157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0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12439 0 0,'0'0'4642'0'0,"1"2"-3573"0"0,0 3-923 0 0,0 0 1 0 0,0 0 0 0 0,0 0-1 0 0,0 0 1 0 0,-1 0-1 0 0,0 0 1 0 0,0 0-1 0 0,0 0 1 0 0,-1 0-1 0 0,0 0 1 0 0,-2 8-1 0 0,-3 8 30 0 0,-11 27 0 0 0,13-38-101 0 0,-18 40 4 0 0,-2 0 1 0 0,-2-1-1 0 0,-54 75 0 0 0,-116 123 43 0 0,192-243-117 0 0,-59 61 103 0 0,35-37-181 0 0,-26 33 0 0 0,53-60-1109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3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22 8751 0 0,'-2'0'674'0'0,"-27"-10"288"0"0,25 8-84 0 0,-1 0 0 0 0,1 1 0 0 0,-1-1 0 0 0,1 1 1 0 0,-1 0-1 0 0,0 0 0 0 0,0 1 0 0 0,1-1 0 0 0,-1 1 0 0 0,-5 0 0 0 0,8 1-729 0 0,0-1 0 0 0,1 1 0 0 0,-1 0 0 0 0,0 0 0 0 0,0 0 0 0 0,0 0 0 0 0,1 0 0 0 0,-1 0 0 0 0,0 0 0 0 0,1 0 0 0 0,-1 1 0 0 0,1-1 0 0 0,-3 4 0 0 0,-18 25-86 0 0,16-22-3 0 0,-84 112-48 0 0,-22 31-46 0 0,97-127 108 0 0,0 1-1 0 0,2 1 0 0 0,1 0 0 0 0,-14 41 0 0 0,23-56 3 0 0,0-1 1 0 0,1 1-1 0 0,0-1 0 0 0,1 1 0 0 0,0 0 0 0 0,1 0 1 0 0,0-1-1 0 0,3 21 0 0 0,-3-28-52 0 0,1 1-1 0 0,0 0 1 0 0,0 0-1 0 0,1-1 1 0 0,-1 1-1 0 0,1-1 1 0 0,0 1 0 0 0,-1-1-1 0 0,1 0 1 0 0,1 1-1 0 0,-1-1 1 0 0,0 0-1 0 0,1-1 1 0 0,0 1-1 0 0,0 0 1 0 0,0-1-1 0 0,0 1 1 0 0,0-1 0 0 0,0 0-1 0 0,0 0 1 0 0,1 0-1 0 0,-1-1 1 0 0,1 1-1 0 0,-1-1 1 0 0,1 0-1 0 0,0 0 1 0 0,6 1-1 0 0,3 0-967 0 0,-1-1-1 0 0,1-1 1 0 0,0 0-1 0 0,20-4 1 0 0,-1 2-791 0 0</inkml:trace>
</inkml:ink>
</file>

<file path=ppt/ink/ink6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1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9215 0 0,'-2'1'422'0'0,"-1"0"-275"0"0,0 0-12 0 0,-12 10 137 0 0,6 1-9 0 0,9-10 44 0 0,-1-1-1 0 0,1 1 1 0 0,-1 0 0 0 0,1 0 0 0 0,0 0-1 0 0,0 0 1 0 0,0 0 0 0 0,0 0 0 0 0,0 0-1 0 0,0 0 1 0 0,0 0 0 0 0,0-1-1 0 0,1 1 1 0 0,-1 0 0 0 0,1 0 0 0 0,0 0-1 0 0,0 0 1 0 0,-1-1 0 0 0,1 1 0 0 0,1 1-1 0 0,-1-2-238 0 0,-1 0 1 0 0,1-1-1 0 0,0 1 0 0 0,-1 0 0 0 0,1-1 0 0 0,0 1 0 0 0,-1-1 1 0 0,1 1-1 0 0,0-1 0 0 0,0 0 0 0 0,-1 1 0 0 0,1-1 0 0 0,0 0 1 0 0,0 1-1 0 0,-1-1 0 0 0,1 0 0 0 0,1 0 0 0 0,2 1 105 0 0,3 1 41 0 0,0 0-1 0 0,0 0 1 0 0,0-1 0 0 0,0 0-1 0 0,0 0 1 0 0,0-1 0 0 0,0 0-1 0 0,15-2 1 0 0,4-2 362 0 0,28-8 0 0 0,-27 5-380 0 0,-22 6-328 0 0,113-23 750 0 0,-67 19-5892 0 0</inkml:trace>
  <inkml:trace contextRef="#ctx0" brushRef="#br0" timeOffset="1">40 361 5527 0 0,'2'2'7588'0'0,"0"-1"-6894"0"0,0 1 0 0 0,0 0 0 0 0,0-1 0 0 0,0 1 0 0 0,1-1 0 0 0,-1 0 0 0 0,0 0 0 0 0,1 0 0 0 0,-1 0 0 0 0,6 1 0 0 0,-3-1-299 0 0,1 0 1 0 0,-1 0-1 0 0,1-1 1 0 0,9 0-1 0 0,4-3-585 0 0,0 0 0 0 0,20-6 0 0 0,-32 7 576 0 0,56-16-284 0 0,41-10 389 0 0,-90 25-761 0 0,0 1 0 0 0,0 1 1 0 0,0 0-1 0 0,1 0 0 0 0,17 3 0 0 0,-27-1-1003 0 0,9 4-315 0 0</inkml:trace>
</inkml:ink>
</file>

<file path=ppt/ink/ink6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1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73 1839 0 0,'0'0'83'0'0,"-2"-2"-6"0"0,-19-27 153 0 0,-5-12 11500 0 0,25 41-11681 0 0,1 0-1 0 0,-1 0 0 0 0,1 1 1 0 0,-1-1-1 0 0,0 0 0 0 0,1 1 1 0 0,-1-1-1 0 0,1 0 0 0 0,-1 1 1 0 0,1-1-1 0 0,-1 0 0 0 0,1 1 1 0 0,-1-1-1 0 0,1 1 0 0 0,0-1 1 0 0,-1 1-1 0 0,1-1 0 0 0,-1 1 1 0 0,1-1-1 0 0,0 1 0 0 0,0-1 1 0 0,-1 1-1 0 0,1 0 0 0 0,0-1 1 0 0,0 1-1 0 0,0-1 1 0 0,0 1-1 0 0,-1 0 0 0 0,1-1 1 0 0,0 2-1 0 0,0 21 759 0 0,1-16-610 0 0,1 0 0 0 0,0 0 1 0 0,0 0-1 0 0,0-1 1 0 0,1 1-1 0 0,4 8 0 0 0,26 38 792 0 0,-20-34-681 0 0,17 25 347 0 0,2-2-1 0 0,2-1 0 0 0,41 39 0 0 0,-11-21-18 0 0,79 56-1 0 0,-103-84-526 0 0,-2-2-31 0 0,59 35-1 0 0,-84-57-53 0 0,1 0 0 0 0,1-1 1 0 0,-1 0-1 0 0,1-1 0 0 0,0-1 1 0 0,1 0-1 0 0,-1-1 0 0 0,23 2 1 0 0,-18-5-21 0 0,-16-1-45 0 0,-1-1 0 0 0,-1 2-133 0 0,-2-3-382 0 0,1 1 269 0 0,-1-1 0 0 0,0 1 0 0 0,-1-1 0 0 0,1 1 0 0 0,0 0-1 0 0,-1-1 1 0 0,1 1 0 0 0,-1-1 0 0 0,0 1 0 0 0,1 0 0 0 0,-1 0 0 0 0,0-1 0 0 0,-1 1 0 0 0,1 0 0 0 0,0 0 0 0 0,-3-3 0 0 0,-10-10-6292 0 0</inkml:trace>
</inkml:ink>
</file>

<file path=ppt/ink/ink6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1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66 10799 0 0,'2'-2'496'0'0,"0"-5"-186"0"0,-1 3-265 0 0,1 0 1 0 0,0 1-1 0 0,0-1 0 0 0,0 1 0 0 0,0-1 1 0 0,0 1-1 0 0,4-4 0 0 0,13-15 695 0 0,-18 20 84 0 0,2 2 38 0 0,-2 0-765 0 0,0 0 0 0 0,0 0 0 0 0,0 0 0 0 0,0 0 1 0 0,0 0-1 0 0,0 0 0 0 0,0 0 0 0 0,0 0 0 0 0,0 1 0 0 0,0-1 1 0 0,0 0-1 0 0,0 1 0 0 0,0-1 0 0 0,0 0 0 0 0,-1 1 0 0 0,1 0 1 0 0,0-1-1 0 0,0 1 0 0 0,0-1 0 0 0,0 1 0 0 0,-1 0 1 0 0,1-1-1 0 0,1 2 0 0 0,-1 1 27 0 0,0-1 0 0 0,1 0 0 0 0,-1 1-1 0 0,0-1 1 0 0,0 1 0 0 0,-1 0 0 0 0,1-1 0 0 0,0 1 0 0 0,0 2 0 0 0,0 5 115 0 0,-1-1-1 0 0,0 1 1 0 0,0-1 0 0 0,-3 16 0 0 0,-4 10 11 0 0,-2-1 0 0 0,-2 0 0 0 0,0 0-1 0 0,-3-1 1 0 0,0-1 0 0 0,-27 41 0 0 0,26-50-236 0 0,-1-2 1 0 0,-1 0-1 0 0,-1-1 0 0 0,-1 0 1 0 0,-1-2-1 0 0,-1 0 0 0 0,0-1 1 0 0,-26 15-1 0 0,-16 6-181 0 0,-118 50 0 0 0,160-78 153 0 0,-40 16 29 0 0,58-25 105 0 0,7-2-136 0 0,-1 0-1 0 0,1 1 1 0 0,-1-1 0 0 0,1-1-1 0 0,-1 1 1 0 0,6-3 0 0 0,3-1-214 0 0,11-4-830 0 0,-1 0-328 0 0</inkml:trace>
</inkml:ink>
</file>

<file path=ppt/ink/ink6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1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13103 0 0,'0'0'1186'0'0,"0"3"-978"0"0,2 0-216 0 0,1 8 169 0 0,1-1-1 0 0,-1 1 1 0 0,-1-1-1 0 0,0 1 1 0 0,0 0-1 0 0,0 14 1 0 0,-3-20-51 0 0,1 0 78 0 0,0 0 1 0 0,-1 0 0 0 0,1 0-1 0 0,-1 0 1 0 0,0 1-1 0 0,-1-1 1 0 0,1 0-1 0 0,-1-1 1 0 0,-4 9 0 0 0,-81 151 3333 0 0,76-131-3091 0 0,10-31-271 0 0,3 0-85 0 0,1 0-52 0 0,0-1 1 0 0,1 1 0 0 0,-1-1 0 0 0,0 0 0 0 0,1 1 0 0 0,-1-2 0 0 0,0 1 0 0 0,1 0 0 0 0,-1-1 0 0 0,1 1 0 0 0,-1-1 0 0 0,1 0 0 0 0,0 0 0 0 0,-1-1 0 0 0,5 0 0 0 0,10-2 37 0 0,32-12 0 0 0,-10 4 28 0 0,-22 6-61 0 0,-7 3-1 0 0,0-1 1 0 0,0 1-1 0 0,0 1 1 0 0,0 0-1 0 0,0 1 1 0 0,0 0 0 0 0,21 3-1 0 0,-15-1-27 0 0,-2 1-11 0 0,-2 0-47 0 0,-11-2-46 0 0,0-1-62 0 0,1 1-145 0 0,2 1 444 0 0</inkml:trace>
</inkml:ink>
</file>

<file path=ppt/ink/ink6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1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11 14655 0 0,'0'0'1328'0'0,"1"-2"-1090"0"0,3-5-142 0 0,-3 5 1212 0 0,11 7-440 0 0,-9-4-765 0 0,0 1 0 0 0,0-1 0 0 0,0 1 0 0 0,0 0 0 0 0,-1 0 0 0 0,1 0 0 0 0,0 1 1 0 0,-1-1-1 0 0,0 1 0 0 0,1-1 0 0 0,-1 1 0 0 0,0 0 0 0 0,0 0 0 0 0,-1 0 1 0 0,1 0-1 0 0,0 0 0 0 0,-1 0 0 0 0,2 7 0 0 0,0-1 70 0 0,-1 0 0 0 0,-1 0 0 0 0,1 0 0 0 0,-2 0 0 0 0,1 16 0 0 0,-3 1 91 0 0,-1 0 1 0 0,-1-1-1 0 0,-13 46 0 0 0,-34 73 198 0 0,-4 17-184 0 0,54-160-278 0 0,-14 65 142 0 0,14-58-94 0 0,0 0 0 0 0,1 1 0 0 0,0-1-1 0 0,0 1 1 0 0,3 15 0 0 0,-2-17-7 0 0,-1-4-16 0 0,1 0-1 0 0,0 1 0 0 0,0-1 0 0 0,1 0 0 0 0,-1 0 1 0 0,1-1-1 0 0,-1 1 0 0 0,4 4 0 0 0,-4-5 40 0 0,-1-2-33 0 0,0 1 0 0 0,0-1 1 0 0,0 0-1 0 0,1 0 0 0 0,-1 1 0 0 0,0-1 0 0 0,0 0 0 0 0,0 0 0 0 0,0 1 1 0 0,1-1-1 0 0,-1 0 0 0 0,0 0 0 0 0,0 0 0 0 0,0 0 0 0 0,1 1 0 0 0,-1-1 1 0 0,0 0-1 0 0,0 0 0 0 0,1 0 0 0 0,-1 0 0 0 0,0 0 0 0 0,0 0 1 0 0,1 0-1 0 0,-1 1 0 0 0,1-1 0 0 0,3 2-2394 0 0</inkml:trace>
</inkml:ink>
</file>

<file path=ppt/ink/ink6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2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0,'0'0'408'0'0</inkml:trace>
</inkml:ink>
</file>

<file path=ppt/ink/ink6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2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4 5527 0 0,'-11'4'339'0'0,"-1"1"-1"0"0,0-1 1 0 0,-18 3 0 0 0,18-4 2549 0 0,-1 0 1 0 0,-13 6-1 0 0,24-8-1061 0 0,-1 11-420 0 0,3-11-1339 0 0,0 1 1 0 0,0-1-1 0 0,0 1 1 0 0,0-1 0 0 0,1 1-1 0 0,-1-1 1 0 0,1 1 0 0 0,-1-1-1 0 0,1 1 1 0 0,0-1 0 0 0,-1 1-1 0 0,1-1 1 0 0,0 0-1 0 0,0 1 1 0 0,0-1 0 0 0,0 0-1 0 0,0 0 1 0 0,0 0 0 0 0,1 0-1 0 0,1 2 1 0 0,1 0 32 0 0,1 0 0 0 0,-1-1 0 0 0,1 1 0 0 0,0-1 0 0 0,0 0-1 0 0,0-1 1 0 0,0 1 0 0 0,0-1 0 0 0,5 1 0 0 0,51 4 473 0 0,-54-6-507 0 0,250-4 1218 0 0,1-23-742 0 0,-84 8-353 0 0,240-27 138 0 0,-243 34-225 0 0,-143 12-173 0 0,0 1-1 0 0,-1 1 0 0 0,1 1 0 0 0,29 8 0 0 0,-52-10-106 0 0,1 1-1 0 0,-1 0 1 0 0,0-1 0 0 0,0 2-1 0 0,0-1 1 0 0,-1 1 0 0 0,1-1-1 0 0,5 6 1 0 0,-10-8 148 0 0,0 0 0 0 0,0 0-1 0 0,1 0 1 0 0,-1 0 0 0 0,0 0 0 0 0,0 0-1 0 0,0 0 1 0 0,0 0 0 0 0,0 0-1 0 0,0 0 1 0 0,0 0 0 0 0,0 0 0 0 0,0 1-1 0 0,0-1 1 0 0,0 0 0 0 0,0 0 0 0 0,0 0-1 0 0,1 0 1 0 0,-1 0 0 0 0,0 0-1 0 0,0 0 1 0 0,0 0 0 0 0,0 1 0 0 0,0-1-1 0 0,0 0 1 0 0,0 0 0 0 0,0 0 0 0 0,0 0-1 0 0,0 0 1 0 0,0 0 0 0 0,0 0 0 0 0,0 0-1 0 0,0 1 1 0 0,0-1 0 0 0,0 0-1 0 0,0 0 1 0 0,-1 0 0 0 0,1 0 0 0 0,0 0-1 0 0,0 0 1 0 0,0 0 0 0 0,0 1 0 0 0,-5 11-2407 0 0,-5 2-4498 0 0</inkml:trace>
</inkml:ink>
</file>

<file path=ppt/ink/ink6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2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293 119 4143 0 0,'0'0'13704'0'0,"2"-1"-13013"0"0,21-11 186 0 0,19-9 418 0 0,76-28-1 0 0,-91 40-1132 0 0,0 2 0 0 0,0 1-1 0 0,0 1 1 0 0,1 1-1 0 0,0 1 1 0 0,34 2-1 0 0,-57 1-154 0 0,1 1-1 0 0,-1-1 0 0 0,0 1 1 0 0,0 1-1 0 0,0-1 1 0 0,0 1-1 0 0,0 0 0 0 0,0 0 1 0 0,-1 0-1 0 0,1 1 1 0 0,0-1-1 0 0,5 6 0 0 0,-8-6-8 0 0,0-1 0 0 0,-1 1-1 0 0,1 0 1 0 0,-1-1 0 0 0,0 1 0 0 0,1 0-1 0 0,-1 0 1 0 0,0 0 0 0 0,0 0-1 0 0,0 0 1 0 0,0 1 0 0 0,-1-1 0 0 0,1 0-1 0 0,-1 0 1 0 0,1 1 0 0 0,-1-1-1 0 0,0 0 1 0 0,0 0 0 0 0,0 1-1 0 0,0-1 1 0 0,0 0 0 0 0,0 1 0 0 0,-1-1-1 0 0,1 0 1 0 0,-1 0 0 0 0,1 1-1 0 0,-1-1 1 0 0,0 0 0 0 0,0 0-1 0 0,-2 3 1 0 0,0 1-22 0 0,-1-1 0 0 0,0 1 0 0 0,0-1-1 0 0,0 0 1 0 0,-1 0 0 0 0,1-1 0 0 0,-11 9-1 0 0,-42 24-186 0 0,50-33 196 0 0,-9 6 6 0 0,-192 110-166 0 0,141-89 14 0 0,-84 26 0 0 0,-73 11-218 0 0,216-66 375 0 0,6-1-20 0 0,104 3 866 0 0,288-22 893 0 0,-276 8-1191 0 0,121 6 0 0 0,-211 6-1366 0 0,-20-2-992 0 0,-15-1 809 0 0,-4 0-88 0 0,-12-2-825 0 0,10-3-4592 0 0,8 2 1168 0 0</inkml:trace>
</inkml:ink>
</file>

<file path=ppt/ink/ink6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2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49 4143 0 0,'0'0'319'0'0,"-14"-25"17176"0"0,14 23-17446 0 0,-1 1 0 0 0,1 0 0 0 0,-1 0 0 0 0,1-1 0 0 0,0 1 0 0 0,0 0 0 0 0,0 0 0 0 0,0-1 0 0 0,0 1 0 0 0,0 0 0 0 0,0-1 0 0 0,0 1 0 0 0,0 0 0 0 0,1-1 0 0 0,-1 1 0 0 0,1-2 0 0 0,1 6 5 0 0,3 10-40 0 0,0 0-1 0 0,-1 1 1 0 0,0-1-1 0 0,0 1 1 0 0,1 20-1 0 0,3 74-24 0 0,-8-89 16 0 0,5 151-5 0 0,18 208 0 0 0,24-136-108 0 0,-33-191 72 0 0,3 0 0 0 0,38 77 0 0 0,-40-96 281 0 0,0 1 1 0 0,10 37-1 0 0,-25-68-141 0 0,0 1-98 0 0,0-1 0 0 0,1 1-1 0 0,-1-1 1 0 0,1 1 0 0 0,-1-1 0 0 0,1 1 0 0 0,0-1-1 0 0,0 1 1 0 0,0-1 0 0 0,0 0 0 0 0,0 1-1 0 0,1-1 1 0 0,-1 0 0 0 0,1 0 0 0 0,-1 0 0 0 0,1 0-1 0 0,0 0 1 0 0,0 0 0 0 0,0-1 0 0 0,0 1-1 0 0,0 0 1 0 0,0-1 0 0 0,0 0 0 0 0,0 1 0 0 0,1-1-1 0 0,4 1 1 0 0,7 1-74 0 0,0-3-1 0 0,-2-3-22 0 0,-9 3-17 0 0,-5-2-722 0 0,0 1 751 0 0,1-1 0 0 0,-1 1 0 0 0,0-1 0 0 0,0 1 0 0 0,1 0 0 0 0,-1 0 0 0 0,0 0-1 0 0,0 0 1 0 0,0 0 0 0 0,-4-1 0 0 0,-2 0-343 0 0,0 0-1 0 0,0 1 0 0 0,0 0 1 0 0,-12-1-1 0 0,-1 1-1856 0 0,5-1-4097 0 0</inkml:trace>
</inkml:ink>
</file>

<file path=ppt/ink/ink6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24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78 4607 0 0,'0'0'11247'0'0,"-2"0"-10427"0"0,-5 2-622 0 0,1 0 0 0 0,-1 0 1 0 0,1 1-1 0 0,0 0 0 0 0,0 0 0 0 0,0 0 0 0 0,0 1 0 0 0,1 0 1 0 0,-1 0-1 0 0,1 0 0 0 0,0 1 0 0 0,-8 9 0 0 0,-1 2-88 0 0,0 1-1 0 0,-20 33 0 0 0,28-40-71 0 0,1 1 0 0 0,0-1 0 0 0,0 1 1 0 0,-6 21-1 0 0,10-28-5 0 0,0 1 1 0 0,0 0-1 0 0,1-1 0 0 0,-1 1 0 0 0,1 0 1 0 0,0-1-1 0 0,0 1 0 0 0,1 0 1 0 0,-1-1-1 0 0,1 1 0 0 0,0 0 1 0 0,1-1-1 0 0,-1 1 0 0 0,3 5 1 0 0,-2-7 31 0 0,0 0 1 0 0,0 0-1 0 0,1 0 1 0 0,-1 0 0 0 0,0 0-1 0 0,1-1 1 0 0,0 1 0 0 0,0-1-1 0 0,0 0 1 0 0,0 1 0 0 0,0-1-1 0 0,0-1 1 0 0,1 1-1 0 0,-1 0 1 0 0,0-1 0 0 0,1 0-1 0 0,0 1 1 0 0,-1-2 0 0 0,1 1-1 0 0,-1 0 1 0 0,1-1-1 0 0,0 1 1 0 0,4-1 0 0 0,5 0 95 0 0,0-1 0 0 0,-1 0 0 0 0,1-1 0 0 0,-1 0 0 0 0,17-5 0 0 0,-18 3-115 0 0,-1 1 1 0 0,0-2-1 0 0,0 1 1 0 0,0-1-1 0 0,-1-1 0 0 0,0 0 1 0 0,0 0-1 0 0,0 0 1 0 0,-1-1-1 0 0,13-13 0 0 0,-18 16-28 0 0,1 0-1 0 0,-1 0 0 0 0,0 0 0 0 0,-1 0 1 0 0,1-1-1 0 0,-1 1 0 0 0,1-1 0 0 0,-1 0 1 0 0,-1 1-1 0 0,1-1 0 0 0,-1 0 0 0 0,0 0 0 0 0,0 0 1 0 0,0 0-1 0 0,0 0 0 0 0,-1 0 0 0 0,0 0 1 0 0,0 0-1 0 0,-1-1 0 0 0,1 1 0 0 0,-1 0 0 0 0,0 0 1 0 0,-1 1-1 0 0,-2-10 0 0 0,1 9-67 0 0,1 0-1 0 0,-1 1 0 0 0,0 0 1 0 0,0-1-1 0 0,-1 1 0 0 0,1 0 1 0 0,-1 0-1 0 0,0 1 1 0 0,0-1-1 0 0,0 1 0 0 0,0 0 1 0 0,-1 0-1 0 0,1 0 1 0 0,-1 1-1 0 0,0-1 0 0 0,0 1 1 0 0,1 0-1 0 0,-2 1 0 0 0,-5-2 1 0 0,-11-2-316 0 0,0 1-1 0 0,-1 1 1 0 0,-26 0 0 0 0,25 2 211 0 0,-2 0-249 0 0,17 1 247 0 0,-1 0 1 0 0,1-1-1 0 0,-1 0 0 0 0,1 0 1 0 0,-1-1-1 0 0,1 0 0 0 0,-12-5 1 0 0,19 6-123 0 0,5-14-317 0 0,-1 10 371 0 0,0 0 0 0 0,1-1 1 0 0,0 1-1 0 0,0 1 0 0 0,1-1 0 0 0,-1 0 0 0 0,1 1 0 0 0,0 0 0 0 0,8-8 0 0 0,-9 10-130 0 0,23-21-5469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3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3 343 1839 0 0,'-1'-8'160'0'0,"0"6"282"0"0,1 1 0 0 0,0-1 0 0 0,0 0 0 0 0,0 0 0 0 0,0 0 0 0 0,0 0-1 0 0,0 1 1 0 0,0-1 0 0 0,1 0 0 0 0,-1 0 0 0 0,1 0 0 0 0,-1 1-1 0 0,1-1 1 0 0,1-2 0 0 0,-2 3 226 0 0,1 1-1 0 0,0-1 1 0 0,0 0 0 0 0,0 0-1 0 0,0 1 1 0 0,0-1-1 0 0,0 0 1 0 0,0 1 0 0 0,0-1-1 0 0,0 1 1 0 0,0-1-1 0 0,0 1 1 0 0,2-1 0 0 0,3-1 317 0 0,-5 2-169 0 0,1 1-764 0 0,-1 0-1 0 0,1 0 1 0 0,-1 1 0 0 0,0-1-1 0 0,1 1 1 0 0,-1-1-1 0 0,0 1 1 0 0,0-1-1 0 0,0 1 1 0 0,0 0 0 0 0,-1-1-1 0 0,2 4 1 0 0,0 2-17 0 0,-1 1 0 0 0,0-1 0 0 0,0 1 0 0 0,-1-1 0 0 0,0 1 0 0 0,0-1 0 0 0,-1 1 0 0 0,-2 13 0 0 0,0-2-13 0 0,-3 32 183 0 0,0-10 169 0 0,1 44-1 0 0,3-37 48 0 0,1-30-212 0 0,0 0 0 0 0,1 0-1 0 0,3 19 1 0 0,-2-36-89 0 0,1 3 50 0 0,-2-4-158 0 0,0 0 0 0 0,0 1 0 0 0,0-1 0 0 0,0 0 0 0 0,0 1 0 0 0,1-1 0 0 0,-1 0 0 0 0,0 0-1 0 0,0 1 1 0 0,0-1 0 0 0,0 0 0 0 0,0 0 0 0 0,1 1 0 0 0,-1-1 0 0 0,0 0 0 0 0,0 0 0 0 0,0 1 0 0 0,1-1 0 0 0,-1 0 0 0 0,0 0 0 0 0,0 0-1 0 0,1 0 1 0 0,-1 1 0 0 0,0-1 0 0 0,1 0 0 0 0,1 1 11 0 0,-1-1 0 0 0,1 1 0 0 0,0-1 1 0 0,0 0-1 0 0,0 0 0 0 0,0 0 0 0 0,-1 1 0 0 0,1-2 0 0 0,0 1 0 0 0,0 0 0 0 0,0 0 1 0 0,0-1-1 0 0,-1 1 0 0 0,1 0 0 0 0,0-1 0 0 0,0 0 0 0 0,-1 0 0 0 0,1 1 0 0 0,-1-1 0 0 0,1 0 1 0 0,0 0-1 0 0,-1 0 0 0 0,0 0 0 0 0,1-1 0 0 0,-1 1 0 0 0,0 0 0 0 0,1-1 0 0 0,-1 1 0 0 0,0-1 1 0 0,0 1-1 0 0,0-1 0 0 0,1-2 0 0 0,3-7 26 0 0,0 0 1 0 0,-1 0-1 0 0,0 0 0 0 0,2-14 1 0 0,0 5-20 0 0,5-13 3 0 0,1 0-1 0 0,2 1 1 0 0,2 1-1 0 0,0 0 1 0 0,3 1-1 0 0,0 1 1 0 0,32-36-1 0 0,2 6 47 0 0,3 2-1 0 0,69-54 1 0 0,33-4-27 0 0,-150 110-117 0 0,-6 4-75 0 0,-2 7-1984 0 0,0-5 1914 0 0,0 1 0 0 0,0 0-1 0 0,0-1 1 0 0,0 1-1 0 0,0-1 1 0 0,-1 1-1 0 0,1-1 1 0 0,0 1-1 0 0,-2 1 1 0 0,-4 10-1257 0 0</inkml:trace>
</inkml:ink>
</file>

<file path=ppt/ink/ink6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2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 6447 0 0,'-7'-9'11026'0'0,"6"12"-10517"0"0,-5 19-15 0 0,1 0 0 0 0,2 1 0 0 0,0 0-1 0 0,0 29 1 0 0,4-13 171 0 0,10 69-1 0 0,-8-80-433 0 0,0 1 0 0 0,-1 0-1 0 0,-3 29 1 0 0,-3-32-150 0 0,4-24-260 0 0,0-1 0 0 0,-1 0 1 0 0,1 1-1 0 0,0-1 0 0 0,0 0 0 0 0,-1 1 1 0 0,1-1-1 0 0,1 1 0 0 0,-1-1 1 0 0,0 0-1 0 0,0 1 0 0 0,0-1 1 0 0,1 0-1 0 0,-1 1 0 0 0,0-1 1 0 0,1 0-1 0 0,-1 0 0 0 0,2 3 1 0 0,4 5-1700 0 0</inkml:trace>
</inkml:ink>
</file>

<file path=ppt/ink/ink6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2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0,'0'0'6923'0'0,"1"3"-4956"0"0,-1-1-1870 0 0,0 0 1 0 0,0 0 0 0 0,1-1 0 0 0,-1 1 0 0 0,1 0 0 0 0,-1-1-1 0 0,1 1 1 0 0,-1 0 0 0 0,1-1 0 0 0,0 1 0 0 0,0-1 0 0 0,0 1 0 0 0,0-1-1 0 0,0 1 1 0 0,0-1 0 0 0,1 0 0 0 0,-1 0 0 0 0,0 1 0 0 0,1-1-1 0 0,-1 0 1 0 0,1 0 0 0 0,-1 0 0 0 0,1-1 0 0 0,-1 1 0 0 0,3 1 0 0 0,7 2 131 0 0,0-1 1 0 0,0 0 0 0 0,0 0 0 0 0,1-1 0 0 0,0 0 0 0 0,-1-1-1 0 0,14 0 1 0 0,83-9 735 0 0,-68 4-730 0 0,-11 0-551 0 0,-17 2 357 0 0,1 1 1 0 0,15 0-1 0 0,-23 1-1308 0 0,0 1-1 0 0,0 0 1 0 0,-1 0 0 0 0,1 0 0 0 0,5 2-1 0 0</inkml:trace>
</inkml:ink>
</file>

<file path=ppt/ink/ink6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2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10135 0 0,'0'0'4666'0'0,"2"2"-2681"0"0,4 0-1594 0 0,0 0 1 0 0,1 0-1 0 0,-1 0 0 0 0,0 0 1 0 0,1-1-1 0 0,-1 0 0 0 0,1-1 1 0 0,12 1-1 0 0,57-9 159 0 0,-40 3 7 0 0,208-34-593 0 0,-220 35-444 0 0,-1-1-1192 0 0,-1-1-468 0 0</inkml:trace>
</inkml:ink>
</file>

<file path=ppt/ink/ink6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3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7831 0 0,'0'0'2811'0'0,"-1"3"-587"0"0,-2 9-455 0 0,0 0-1 0 0,-2 17 1 0 0,-2 56-395 0 0,6-64-843 0 0,1 48 458 0 0,3 0 1 0 0,23 132 0 0 0,-24-182-990 0 0,0-1 1 0 0,-1 0-1 0 0,-1 1 1 0 0,-3 23-1 0 0,3-39-652 0 0,-1 0-205 0 0,-3 13-35 0 0</inkml:trace>
</inkml:ink>
</file>

<file path=ppt/ink/ink6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30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10135 0 0,'0'0'10651'0'0,"3"1"-9518"0"0,4 2-953 0 0,0 0 1 0 0,1-1-1 0 0,-1 0 0 0 0,1-1 0 0 0,-1 1 1 0 0,1-1-1 0 0,-1-1 0 0 0,1 0 0 0 0,8 0 0 0 0,76-11 686 0 0,-65 7-582 0 0,44-5 501 0 0,85 2-1 0 0,-115 8-1096 0 0,63 9 0 0 0,-46 2-4679 0 0,-56-12 3011 0 0</inkml:trace>
</inkml:ink>
</file>

<file path=ppt/ink/ink6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3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37 2303 0 0,'-18'10'-7'0'0,"-21"9"-1"0"0,32-16 422 0 0,1-1 0 0 0,-1 0 0 0 0,0 0 0 0 0,1 0 0 0 0,-1-1 0 0 0,-15 1 13289 0 0,25-3-12992 0 0,20-13-26 0 0,0 2 0 0 0,2 1 0 0 0,-1 1-1 0 0,2 2 1 0 0,28-7 0 0 0,-41 13-314 0 0,-1 0 0 0 0,26 1 0 0 0,1 0 331 0 0,-32 0-565 0 0,0 0-1 0 0,0 1 1 0 0,0 0 0 0 0,0 0-1 0 0,-1 0 1 0 0,1 1 0 0 0,0 0 0 0 0,0 1-1 0 0,-1-1 1 0 0,12 5 0 0 0,-17-4-131 0 0,1-1 0 0 0,-1 0 1 0 0,1 1-1 0 0,-1-1 0 0 0,0 1 1 0 0,0 0-1 0 0,0-1 0 0 0,0 1 1 0 0,0 0-1 0 0,0 0 0 0 0,0-1 1 0 0,-1 1-1 0 0,1 0 0 0 0,0 0 1 0 0,-1 0-1 0 0,0 0 0 0 0,1 0 0 0 0,-1 0 1 0 0,0 0-1 0 0,0 0 0 0 0,0 0 1 0 0,-1 2-1 0 0,1 1-7 0 0,-1 0 1 0 0,0-1-1 0 0,0 1 0 0 0,-1 0 0 0 0,1-1 1 0 0,-1 1-1 0 0,0-1 0 0 0,0 1 0 0 0,0-1 1 0 0,-6 8-1 0 0,-3 1-37 0 0,-22 22 0 0 0,18-20 10 0 0,-6 7-65 0 0,4-3-9 0 0,-1-1-1 0 0,0-1 1 0 0,-37 26-1 0 0,-154 75-366 0 0,143-85 396 0 0,-60 37 22 0 0,115-64 64 0 0,9-4 497 0 0,4-2-353 0 0,5 2-77 0 0,0 0-1 0 0,0-1 1 0 0,0 0 0 0 0,0 0-1 0 0,1-1 1 0 0,6 0 0 0 0,48-6 361 0 0,-23 1-209 0 0,44-3 228 0 0,348-18 1188 0 0,-409 26-2290 0 0,0-1 1 0 0,0-1 0 0 0,31-7-1 0 0,-51 8-220 0 0,0 1 414 0 0,0-1 0 0 0,-1 0 0 0 0,1 1 0 0 0,0-1 0 0 0,-1 0 0 0 0,1 0 0 0 0,-1 0 0 0 0,1 0 0 0 0,-1 0 0 0 0,0-1 0 0 0,1 1 0 0 0,1-2 0 0 0,6-6-1271 0 0</inkml:trace>
</inkml:ink>
</file>

<file path=ppt/ink/ink6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3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2759 0 0,'-2'1'207'0'0,"-27"16"111"0"0,-7 4 9352 0 0,36-21-9548 0 0,0 0-1 0 0,-1 0 1 0 0,1 0-1 0 0,0 0 1 0 0,0 0 0 0 0,-1 0-1 0 0,1 0 1 0 0,0 0 0 0 0,-1 0-1 0 0,1 0 1 0 0,0 0-1 0 0,-1 0 1 0 0,1 1 0 0 0,0-1-1 0 0,0 0 1 0 0,-1 0 0 0 0,1 0-1 0 0,0 0 1 0 0,0 0-1 0 0,-1 1 1 0 0,1-1 0 0 0,0 0-1 0 0,0 0 1 0 0,-1 0-1 0 0,1 1 1 0 0,0-1 0 0 0,0 0-1 0 0,0 0 1 0 0,-1 1 0 0 0,1-1-1 0 0,0 0 1 0 0,0 0-1 0 0,0 1 1 0 0,0-1 0 0 0,0 0-1 0 0,0 0 1 0 0,0 1 0 0 0,0-1-1 0 0,-1 0 1 0 0,1 1-1 0 0,0-1 1 0 0,0 0 0 0 0,0 1-1 0 0,0-1 1 0 0,1 0-1 0 0,-1 0 1 0 0,0 1 0 0 0,0-1-1 0 0,0 0 1 0 0,0 1 0 0 0,0-1-1 0 0,0 0 1 0 0,0 0-1 0 0,0 1 1 0 0,1-1 0 0 0,-1 0-1 0 0,0 0 1 0 0,0 1 0 0 0,0-1-1 0 0,1 0 1 0 0,-1 0-1 0 0,0 1 1 0 0,1-1 0 0 0,8 11 3688 0 0,-3-6-4930 0 0,-3-3 1217 0 0,0-1 0 0 0,0 1-1 0 0,0-1 1 0 0,0 0-1 0 0,0 0 1 0 0,1 0-1 0 0,-1 0 1 0 0,0-1-1 0 0,1 1 1 0 0,-1-1-1 0 0,0 0 1 0 0,7 0-1 0 0,5-2 248 0 0,24-5-1 0 0,-21 3-138 0 0,227-31 874 0 0,-243 35-1303 0 0,7-1-970 0 0,-1-1 0 0 0,0 0-1 0 0,0 0 1 0 0,13-5 0 0 0,-19 6-546 0 0</inkml:trace>
</inkml:ink>
</file>

<file path=ppt/ink/ink6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3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232 128 4607 0 0,'0'0'354'0'0,"-2"1"-233"0"0,-1-1 199 0 0,-1 1-1 0 0,1-1 1 0 0,0 0 0 0 0,-1 0-1 0 0,1 0 1 0 0,-16-2 9551 0 0,19 0-9150 0 0,0 1-665 0 0,0 0 1 0 0,0 0-1 0 0,0 0 1 0 0,0 1-1 0 0,0-1 1 0 0,0 0-1 0 0,0 0 1 0 0,0 1-1 0 0,0-1 1 0 0,0 0 0 0 0,0 0-1 0 0,1 0 1 0 0,-1 0-1 0 0,5-4 116 0 0,-1 0 0 0 0,1 0-1 0 0,0 0 1 0 0,0 1 0 0 0,1 0-1 0 0,-1 0 1 0 0,1 1 0 0 0,0-1-1 0 0,0 1 1 0 0,11-4 0 0 0,10-2 343 0 0,35-8 0 0 0,-46 13-306 0 0,119-24 1162 0 0,-108 25-1066 0 0,1 0-1 0 0,-1 2 1 0 0,28 3-1 0 0,-33 2-149 0 0,12 5 234 0 0,-33-8-385 0 0,0 0 0 0 0,-1 0 0 0 0,1 0 0 0 0,0 0-1 0 0,-1 0 1 0 0,1 0 0 0 0,-1 0 0 0 0,0 0-1 0 0,1 0 1 0 0,-1 0 0 0 0,0 2 0 0 0,0-2-6 0 0,1 2-15 0 0,-1-1 0 0 0,0 1 0 0 0,0 0 0 0 0,0 0 0 0 0,0 0 0 0 0,-1-1 0 0 0,1 1 0 0 0,-1 0 0 0 0,1-1 0 0 0,-1 1-1 0 0,0 0 1 0 0,0-1 0 0 0,0 1 0 0 0,-1-1 0 0 0,1 1 0 0 0,0-1 0 0 0,-1 0 0 0 0,0 1 0 0 0,0-1 0 0 0,1 0 0 0 0,-3 2-1 0 0,-6 5-86 0 0,-1 0 0 0 0,-22 15 0 0 0,25-18 55 0 0,-49 31-773 0 0,-93 46 0 0 0,-69 15-959 0 0,94-44 1021 0 0,107-45 719 0 0,-30 19 1 0 0,47-27 470 0 0,1 0-389 0 0,0 1-1 0 0,0-1 1 0 0,1 0 0 0 0,-1 0-1 0 0,1 1 1 0 0,-1-1-1 0 0,1 0 1 0 0,0 0-1 0 0,-1 0 1 0 0,1 0 0 0 0,0 0-1 0 0,0 0 1 0 0,-1 0-1 0 0,1 0 1 0 0,0 0-1 0 0,0 0 1 0 0,0 0 0 0 0,0 0-1 0 0,0-1 1 0 0,1 1-1 0 0,-1 0 1 0 0,0-1-1 0 0,0 1 1 0 0,0-1 0 0 0,2 1-1 0 0,4 1 75 0 0,0 0 1 0 0,0 0-1 0 0,8 1 0 0 0,20 1 349 0 0,0-2 0 0 0,69-5 0 0 0,-65 1-208 0 0,63-4 366 0 0,25-2 140 0 0,101 3 179 0 0,-207 4-1110 0 0,1-1-1 0 0,24-5 0 0 0,-43 7-691 0 0,-1-2-267 0 0,5-2-1336 0 0</inkml:trace>
</inkml:ink>
</file>

<file path=ppt/ink/ink6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3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9215 0 0,'0'0'1140'0'0,"2"2"-128"0"0,3 3-604 0 0,1-1 0 0 0,-1 0 0 0 0,1 0 0 0 0,0 0 0 0 0,0-1-1 0 0,0 1 1 0 0,0-2 0 0 0,1 1 0 0 0,-1-1 0 0 0,1 0 0 0 0,-1 0-1 0 0,1 0 1 0 0,0-1 0 0 0,0 0 0 0 0,0-1 0 0 0,0 1 0 0 0,11-2 0 0 0,313-31 4212 0 0,-111 7-3006 0 0,-58 16-1458 0 0,-160 9-489 0 0,-14 12-4242 0 0</inkml:trace>
</inkml:ink>
</file>

<file path=ppt/ink/ink6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34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50 16327 0 0,'0'0'2755'0'0,"3"0"-2222"0"0,67 12 910 0 0,-66-12-1375 0 0,-1 0-1 0 0,1 0 1 0 0,0 0 0 0 0,0-1 0 0 0,-1 1-1 0 0,7-2 1 0 0,10-1 142 0 0,2 2 94 0 0,22-4-1 0 0,-7 0-133 0 0,-24 3-125 0 0,0 0 0 0 0,0-1 0 0 0,15-6 0 0 0,18-5 31 0 0,-27 10-16 0 0,-8 1 24 0 0,0 1-1 0 0,0 0 1 0 0,0 0 0 0 0,0 1 0 0 0,13 1 0 0 0,-21 0-43 0 0,-1 1-1 0 0,1 0 1 0 0,0-1 0 0 0,-1 1 0 0 0,1 0 0 0 0,-1 1 0 0 0,1-1-1 0 0,-1 0 1 0 0,0 1 0 0 0,1-1 0 0 0,-1 1 0 0 0,0 0-1 0 0,0 0 1 0 0,0 0 0 0 0,0 0 0 0 0,0 0 0 0 0,1 3-1 0 0,1 0-8 0 0,-1 1 0 0 0,0 0 0 0 0,1 0 0 0 0,-2 0-1 0 0,4 9 1 0 0,-4-8-21 0 0,-1-1-1 0 0,1 1 1 0 0,-1-1 0 0 0,0 1-1 0 0,-1 0 1 0 0,1 0 0 0 0,-2-1-1 0 0,0 13 1 0 0,0-15-7 0 0,0 0 1 0 0,0 1 0 0 0,0-1-1 0 0,-1 0 1 0 0,1 0-1 0 0,-1 0 1 0 0,0 0-1 0 0,0-1 1 0 0,-1 1-1 0 0,1 0 1 0 0,-1-1-1 0 0,1 0 1 0 0,-1 1 0 0 0,-6 3-1 0 0,-16 11-75 0 0,0-1 0 0 0,-2-1 0 0 0,-35 16-1 0 0,42-22 57 0 0,1 0-16 0 0,-1-2 1 0 0,0 0-1 0 0,0-1 0 0 0,-1-1 1 0 0,-28 4-1 0 0,25-8 34 0 0,-5-3-21 0 0,26 1-51 0 0,5-1-100 0 0,3-4 143 0 0,1 1 1 0 0,-1 0-1 0 0,1 1 0 0 0,0-1 1 0 0,0 1-1 0 0,1 0 0 0 0,-1 1 1 0 0,1-1-1 0 0,8-1 1 0 0,5 0 5 0 0,-1 0 1 0 0,22-1-1 0 0,-25 3 74 0 0,1 2 1 0 0,0 0-1 0 0,-1 0 0 0 0,1 2 0 0 0,0 0 0 0 0,-1 1 1 0 0,0 0-1 0 0,24 10 0 0 0,45 21 235 0 0,-74-29-172 0 0,-1 1 0 0 0,0 0 0 0 0,0 0 0 0 0,0 1 0 0 0,12 13 0 0 0,-20-18-65 0 0,1 0 0 0 0,-1 1 1 0 0,0-1-1 0 0,0 1 0 0 0,-1-1 0 0 0,1 1 1 0 0,-1 0-1 0 0,1-1 0 0 0,-1 1 0 0 0,0 0 1 0 0,2 5-1 0 0,-3-6-34 0 0,0 1 0 0 0,1-1 1 0 0,-1 0-1 0 0,0 0 0 0 0,-1 0 1 0 0,1 0-1 0 0,0 0 0 0 0,0 0 0 0 0,-1 1 1 0 0,1-1-1 0 0,-1 0 0 0 0,0 0 0 0 0,-1 3 1 0 0,-1-1-4 0 0,0 0 0 0 0,0 0 0 0 0,0 0 0 0 0,-1-1 0 0 0,1 1 0 0 0,-1-1 1 0 0,1 0-1 0 0,-1 0 0 0 0,0 0 0 0 0,-1-1 0 0 0,1 1 0 0 0,0-1 0 0 0,-6 2 0 0 0,-36 12 55 0 0,-1-2 0 0 0,-93 15 0 0 0,119-26-77 0 0,-21 4-394 0 0,1-3 1 0 0,-1-1-1 0 0,0-2 0 0 0,-82-9 0 0 0,113 6-414 0 0,-1 0 0 0 0,-18-7 0 0 0,4 0-448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3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6447 0 0,'0'0'499'0'0,"-2"0"-328"0"0,-4 3 804 0 0,0 1 0 0 0,0-1 0 0 0,-9 9 0 0 0,14-11 323 0 0,-4 9 3138 0 0,6-8-4338 0 0,0-1 0 0 0,0 0 0 0 0,0 1 0 0 0,0-1-1 0 0,0 0 1 0 0,0 0 0 0 0,0 0 0 0 0,1 1 0 0 0,-1-2-1 0 0,0 1 1 0 0,1 0 0 0 0,-1 0 0 0 0,0 0 0 0 0,1 0 0 0 0,-1-1-1 0 0,3 2 1 0 0,1-2 139 0 0,-1 1-1 0 0,0-1 0 0 0,0 0 1 0 0,8 0-1 0 0,-9 0-139 0 0,0-1 0 0 0,1 1-1 0 0,-1 0 1 0 0,0 0 0 0 0,0 1-1 0 0,0-1 1 0 0,0 1 0 0 0,0-1-1 0 0,0 1 1 0 0,0 0 0 0 0,0 0-1 0 0,0 0 1 0 0,3 2 0 0 0,5 5-68 0 0,0 1 1 0 0,-1 0-1 0 0,0 1 0 0 0,0 0 1 0 0,-1 0-1 0 0,13 21 1 0 0,-4-2 35 0 0,23 47 1 0 0,-28-46-34 0 0,-1 0 0 0 0,-1 1-1 0 0,-2 0 1 0 0,-1 1 0 0 0,3 33-1 0 0,-7-38 4 0 0,-2 0-1 0 0,-1 1 1 0 0,-2-1-1 0 0,0 0 1 0 0,-2 1 0 0 0,-8 35-1 0 0,9-52 183 0 0,-1-1 0 0 0,0 0-1 0 0,0 0 1 0 0,-1 0-1 0 0,-1-1 1 0 0,0 1 0 0 0,0-1-1 0 0,-1 0 1 0 0,0 0 0 0 0,0-1-1 0 0,-12 12 1 0 0,-53 39 299 0 0,-4 4-386 0 0,65-54-157 0 0,1 1 1 0 0,0 0 0 0 0,1 1 0 0 0,0-1-1 0 0,-8 15 1 0 0,16-25 19 0 0,0 1 1 0 0,-1-1-1 0 0,1 1 0 0 0,-1-1 1 0 0,1 1-1 0 0,0 0 0 0 0,0-1 0 0 0,-1 1 1 0 0,1-1-1 0 0,0 1 0 0 0,0 0 1 0 0,0-1-1 0 0,-1 1 0 0 0,1-1 0 0 0,0 1 1 0 0,0 0-1 0 0,0-1 0 0 0,0 1 1 0 0,0 0-1 0 0,0-1 0 0 0,1 1 0 0 0,-1 0 1 0 0,0-1-1 0 0,0 1 0 0 0,0-1 1 0 0,1 1-1 0 0,-1 0 0 0 0,0-1 0 0 0,1 1 1 0 0,0 0 4 0 0,0 0 0 0 0,0-1 0 0 0,0 0 0 0 0,0 1 0 0 0,0-1 0 0 0,0 0 0 0 0,0 1 0 0 0,0-1 0 0 0,0 0 0 0 0,0 0 0 0 0,1 0 0 0 0,-1 0 0 0 0,0 0 0 0 0,0 0 0 0 0,2-1 0 0 0,3 0 3 0 0,1 0 1 0 0,0-1-1 0 0,0 0 0 0 0,11-5 0 0 0,43-26-921 0 0,-34 17-2482 0 0</inkml:trace>
</inkml:ink>
</file>

<file path=ppt/ink/ink6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3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9 13935 0 0,'0'0'638'0'0,"-1"-2"-14"0"0,-13-5-410 0 0,8 8-175 0 0,4 0-42 0 0,-5 1 92 0 0,0-1 0 0 0,0 1 0 0 0,0 1-1 0 0,1-1 1 0 0,-1 1 0 0 0,1 1 0 0 0,-10 6 0 0 0,0 0 283 0 0,-24 23 0 0 0,27-21-242 0 0,0 1 1 0 0,1 0 0 0 0,-15 20-1 0 0,22-25-3 0 0,1-1 0 0 0,0 1 0 0 0,0 0 0 0 0,0 0 0 0 0,1 0 0 0 0,0 1 0 0 0,0-1 0 0 0,-2 18 0 0 0,-11 122 1255 0 0,-31 186-120 0 0,38-296-1258 0 0,-16 90 101 0 0,23-113-57 0 0,0 1 1 0 0,2-1-1 0 0,0 1 1 0 0,1 0-1 0 0,0-1 1 0 0,5 19-1 0 0,-4-28 3 0 0,0 0 1 0 0,0 0-1 0 0,1 0 0 0 0,0-1 0 0 0,0 1 1 0 0,0-1-1 0 0,1 0 0 0 0,0 0 0 0 0,0 0 0 0 0,0 0 1 0 0,0-1-1 0 0,1 1 0 0 0,0-1 0 0 0,0-1 1 0 0,0 1-1 0 0,0-1 0 0 0,1 1 0 0 0,-1-1 1 0 0,1-1-1 0 0,8 4 0 0 0,1-1 30 0 0,1 0-1 0 0,-1-1 1 0 0,1-1-1 0 0,0-1 1 0 0,0 0 0 0 0,31 0-1 0 0,148-15-396 0 0,-144 7-1276 0 0,-26 2 32 0 0</inkml:trace>
</inkml:ink>
</file>

<file path=ppt/ink/ink6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3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8287 0 0,'-2'0'639'0'0,"-4"0"-292"0"0,1 0-1 0 0,-1 1 0 0 0,0-1 1 0 0,1 1-1 0 0,-1 0 1 0 0,1 1-1 0 0,0-1 1 0 0,-10 5-1 0 0,12-4-95 0 0,1-1-1 0 0,-1 1 0 0 0,0 0 1 0 0,1 0-1 0 0,0 0 0 0 0,-1 0 0 0 0,1 0 1 0 0,0 0-1 0 0,0 1 0 0 0,0-1 1 0 0,1 1-1 0 0,-1 0 0 0 0,0-1 1 0 0,1 1-1 0 0,0 0 0 0 0,0 0 1 0 0,-2 6-1 0 0,2-3-76 0 0,0-1 0 0 0,0 1 0 0 0,1 0 0 0 0,0 0 0 0 0,0 0 0 0 0,0 0 0 0 0,1-1 0 0 0,0 1 0 0 0,0 0 0 0 0,1 0 1 0 0,-1-1-1 0 0,1 1 0 0 0,0-1 0 0 0,1 1 0 0 0,-1-1 0 0 0,1 0 0 0 0,4 6 0 0 0,8 9 154 0 0,0 0 0 0 0,32 31 0 0 0,-19-21-36 0 0,22 21 249 0 0,71 56-1 0 0,-96-86-341 0 0,-11-9-95 0 0,93 82 925 0 0,-79-67-416 0 0,42 52-1 0 0,-57-63-400 0 0,-2 2 1 0 0,0-1-1 0 0,0 1 0 0 0,13 35 0 0 0,-19-39-146 0 0,-1 0 1 0 0,0 0 0 0 0,-1 1-1 0 0,0 0 1 0 0,-1-1 0 0 0,-1 1-1 0 0,-1 24 1 0 0,-1-24-63 0 0,-1 0 1 0 0,0 0-1 0 0,-1-1 0 0 0,-1 1 0 0 0,0-1 1 0 0,-1 0-1 0 0,-1 0 0 0 0,0 0 0 0 0,-1-1 1 0 0,0 0-1 0 0,-1 0 0 0 0,0-1 0 0 0,-1 0 1 0 0,-1-1-1 0 0,-19 20 0 0 0,-25 13-214 0 0,-108 68 1 0 0,58-42-552 0 0,64-45-1199 0 0,38-24 1316 0 0,-1-5-1251 0 0,-2 2 616 0 0,0-14-9863 0 0</inkml:trace>
</inkml:ink>
</file>

<file path=ppt/ink/ink6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3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49 12671 0 0,'0'0'1494'0'0,"2"-2"-708"0"0,3-2-242 0 0,1 0-1 0 0,0 1 0 0 0,0 0 1 0 0,0 0-1 0 0,0 0 1 0 0,0 1-1 0 0,1 0 1 0 0,-1 0-1 0 0,9-1 0 0 0,68-7 976 0 0,-43 7-677 0 0,66 0 450 0 0,-93 1-1139 0 0,-10 2 84 0 0,-3 0-233 0 0,0 0-1 0 0,0 1 0 0 0,0-1 0 0 0,0 0 0 0 0,0 0 0 0 0,0 0 0 0 0,0 0 1 0 0,0 0-1 0 0,1 1 0 0 0,-1-1 0 0 0,0 0 0 0 0,0 0 0 0 0,0 0 0 0 0,0 0 1 0 0,0 0-1 0 0,0 0 0 0 0,0 1 0 0 0,1-1 0 0 0,-1 0 0 0 0,0 0 0 0 0,0 0 1 0 0,0 0-1 0 0,0 0 0 0 0,0 0 0 0 0,1 0 0 0 0,-1 0 0 0 0,0 0 0 0 0,0 0 1 0 0,0 0-1 0 0,0 0 0 0 0,0 0 0 0 0,1 0 0 0 0,-1 0 0 0 0,0 0 0 0 0,0 0 0 0 0,1 0 0 0 0,-1 0 0 0 0,0 0 0 0 0,1 0 0 0 0,-1 1 0 0 0,0-1 0 0 0,0 0 0 0 0,1 0 0 0 0,-1 0 0 0 0,0 0 0 0 0,1 0 0 0 0,-1 0-1 0 0,0 1 1 0 0,0-1 0 0 0,1 0 0 0 0,-1 0 0 0 0,0 0 0 0 0,0 1 0 0 0,0-1 0 0 0,1 0 0 0 0,-1 0 0 0 0,0 0 0 0 0,0 1 0 0 0,0-1 0 0 0,0 0 0 0 0,1 1 0 0 0,-1-1-1 0 0,0 0 1 0 0,0 0 0 0 0,0 1 0 0 0,0-1 0 0 0,0 1 0 0 0,0 11 20 0 0,-1-7-21 0 0,-1 0 1 0 0,1-1 0 0 0,-1 1-1 0 0,0-1 1 0 0,0 1 0 0 0,0-1 0 0 0,-1 0-1 0 0,0 0 1 0 0,0 0 0 0 0,-6 7-1 0 0,-6 3 9 0 0,-20 17 0 0 0,18-16-9 0 0,-73 59-23 0 0,-67 63-30 0 0,142-121 51 0 0,15-15 1 0 0,-1-1 0 0 0,0 1 0 0 0,0 0 0 0 0,1 0 0 0 0,-1 0 0 0 0,1-1 0 0 0,-1 1 1 0 0,1 0-1 0 0,-1 0 0 0 0,1 0 0 0 0,-1 0 0 0 0,1 0 0 0 0,0 1 0 0 0,0 0 8 0 0,0-1 1 0 0,1 1 0 0 0,-1-1-1 0 0,1 1 1 0 0,0-1 0 0 0,0 0-1 0 0,-1 1 1 0 0,1-1 0 0 0,0 0-1 0 0,0 0 1 0 0,0 0 0 0 0,0 0-1 0 0,0 1 1 0 0,1-1 0 0 0,-1-1-1 0 0,0 1 1 0 0,0 0 0 0 0,1 0-1 0 0,-1 0 1 0 0,0-1 0 0 0,1 1-1 0 0,-1-1 1 0 0,4 2 0 0 0,2 0 56 0 0,1 1 1 0 0,0-1 0 0 0,10 1-1 0 0,59 4 416 0 0,96-5 0 0 0,-53-1-199 0 0,-91-1-488 0 0,-6 0-1110 0 0,-1 0 1 0 0,1 2-1 0 0,-1 0 0 0 0,1 2 1 0 0,30 8-1 0 0,-31-3-6568 0 0</inkml:trace>
</inkml:ink>
</file>

<file path=ppt/ink/ink6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3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15087 0 0,'0'0'6298'0'0,"1"1"-5517"0"0,3 1-594 0 0,-1 0-1 0 0,0 0 1 0 0,0 0 0 0 0,1 0 0 0 0,-1-1 0 0 0,1 1 0 0 0,-1-1 0 0 0,1 0-1 0 0,0 0 1 0 0,0 0 0 0 0,-1-1 0 0 0,8 1 0 0 0,4-1 316 0 0,30-3 0 0 0,-26 1-278 0 0,208-37 855 0 0,-105 15-1135 0 0,-103 22-1448 0 0,30-1-1 0 0,-46 3-101 0 0</inkml:trace>
</inkml:ink>
</file>

<file path=ppt/ink/ink6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3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15983 0 0,'-2'1'730'0'0,"-4"-1"-338"0"0,4 0-336 0 0,0 1-1 0 0,-1-1 0 0 0,1 0 0 0 0,-1 1 0 0 0,1-1 0 0 0,0 1 0 0 0,0 0 0 0 0,-1 0 0 0 0,1 0 0 0 0,-3 2 0 0 0,3-2 134 0 0,0 0-1 0 0,1 0 1 0 0,-1 0-1 0 0,1 0 1 0 0,-1 0 0 0 0,1 1-1 0 0,-1-1 1 0 0,1 0-1 0 0,0 1 1 0 0,0 0-1 0 0,0-1 1 0 0,0 1-1 0 0,0-1 1 0 0,0 1-1 0 0,0 0 1 0 0,-1 2 0 0 0,2-2 245 0 0,1 0-148 0 0,1 1-215 0 0,0-1 1 0 0,0 1-1 0 0,1 0 1 0 0,-1-1-1 0 0,1 0 1 0 0,-1 0 0 0 0,1 0-1 0 0,0 0 1 0 0,0 0-1 0 0,-1 0 1 0 0,2-1-1 0 0,-1 1 1 0 0,0-1 0 0 0,5 1-1 0 0,7 3 416 0 0,29 3 0 0 0,-36-6-381 0 0,20 1 323 0 0,0-1 0 0 0,30-2 0 0 0,19 1 176 0 0,64 2-5 0 0,30 3-683 0 0,-89 2-1471 0 0,-16-2-6246 0 0,-38-4 530 0 0</inkml:trace>
</inkml:ink>
</file>

<file path=ppt/ink/ink6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3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1375 0 0,'0'0'66'0'0,"0"-19"16120"0"0,0 19-16092 0 0,0 0 1 0 0,0 0-1 0 0,0-1 1 0 0,1 1-1 0 0,-1 0 1 0 0,0 0-1 0 0,0 0 1 0 0,0 0-1 0 0,0 0 1 0 0,0 0 0 0 0,1 0-1 0 0,-1-1 1 0 0,0 1-1 0 0,0 0 1 0 0,0 0-1 0 0,0 0 1 0 0,1 0-1 0 0,-1 0 1 0 0,0 0-1 0 0,0 0 1 0 0,0 0 0 0 0,0 0-1 0 0,1 0 1 0 0,-1 0-1 0 0,0 0 1 0 0,0 0-1 0 0,0 0 1 0 0,1 0-1 0 0,-1 0 1 0 0,0 0-1 0 0,0 0 1 0 0,0 1-1 0 0,0-1 1 0 0,1 0 0 0 0,-1 0-1 0 0,0 0 1 0 0,0 0-1 0 0,0 0 1 0 0,0 0-1 0 0,1 1 1 0 0,17 17-2689 0 0,-16-15 4031 0 0,4 5-1293 0 0,-1 0 1 0 0,0 0 0 0 0,0 0-1 0 0,-1 1 1 0 0,5 12-1 0 0,13 48 461 0 0,-17-51-432 0 0,19 65 491 0 0,22 150 0 0 0,-45-219-808 0 0,0 0 0 0 0,-1 1 0 0 0,0-1 0 0 0,-1 0 0 0 0,-5 22 0 0 0,6-34-201 0 0,0-2 321 0 0,-1 0 1 0 0,1 0-1 0 0,0 0 0 0 0,0 1 1 0 0,0-1-1 0 0,0 0 0 0 0,-1 0 1 0 0,1 0-1 0 0,0 0 0 0 0,0 0 1 0 0,0 0-1 0 0,0 0 1 0 0,0 1-1 0 0,-1-1 0 0 0,1 0 1 0 0,0 0-1 0 0,0 0 0 0 0,0 0 1 0 0,0 1-1 0 0,0-1 0 0 0,0 0 1 0 0,0 0-1 0 0,0 0 0 0 0,0 1 1 0 0,0-1-1 0 0,0 0 1 0 0,0 0-1 0 0,0 0 0 0 0,0 1 1 0 0,0-1-98 0 0,-1 1 1 0 0,1-1 0 0 0,0 1-1 0 0,0-1 1 0 0,0 1-1 0 0,0-1 1 0 0,-1 1 0 0 0,1-1-1 0 0,0 1 1 0 0,0-1 0 0 0,-1 1-1 0 0,1-1 1 0 0,0 0 0 0 0,-1 1-1 0 0,1-1 1 0 0,-1 0 0 0 0,1 1-1 0 0,-1 0 1 0 0,-8 3-6835 0 0</inkml:trace>
</inkml:ink>
</file>

<file path=ppt/ink/ink6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4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4607 0 0,'0'0'354'0'0,"2"1"255"0"0,7 1 2362 0 0,0-1 0 0 0,17 1 0 0 0,21-6 1607 0 0,46-14-2167 0 0,-77 14-2177 0 0,69-16 938 0 0,-39 7-572 0 0,0 3 1 0 0,72-7-1 0 0,-80 16-691 0 0,1 1 0 0 0,-1 2 0 0 0,0 1 0 0 0,0 3 0 0 0,50 12-1 0 0,-79-15-408 0 0,0 0 0 0 0,-1 1 0 0 0,1 0-1 0 0,10 6 1 0 0,-15-6-1105 0 0,0 8-54 0 0</inkml:trace>
</inkml:ink>
</file>

<file path=ppt/ink/ink6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4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203 145 2759 0 0,'2'-1'10954'0'0,"78"-46"-5655"0"0,-41 28-4366 0 0,1 2 1 0 0,1 1-1 0 0,46-11 1 0 0,-86 27-917 0 0,21-6 517 0 0,34-4-1 0 0,-50 10-439 0 0,-1-1-1 0 0,1 1 0 0 0,0 0 0 0 0,0 0 1 0 0,-1 1-1 0 0,1-1 0 0 0,0 1 1 0 0,-1 1-1 0 0,1-1 0 0 0,-1 1 0 0 0,9 3 1 0 0,-12-4-69 0 0,0 1 0 0 0,-1-1 0 0 0,1 0 0 0 0,0 0 0 0 0,-1 1 0 0 0,1-1 0 0 0,-1 1 0 0 0,1-1 0 0 0,-1 1 0 0 0,0-1 0 0 0,0 1 0 0 0,1 0 0 0 0,-1 0 0 0 0,-1 0 0 0 0,1 0 0 0 0,0 0 0 0 0,1 3 0 0 0,-2-2-10 0 0,1 1-1 0 0,-1-1 1 0 0,0 1 0 0 0,0 0 0 0 0,0-1 0 0 0,0 1 0 0 0,0 0 0 0 0,-1-1 0 0 0,-1 6-1 0 0,-2 1-18 0 0,1 0-1 0 0,-2 0 0 0 0,1 0 0 0 0,-1-1 1 0 0,-1 1-1 0 0,-6 7 0 0 0,-6 6-121 0 0,-2-1-1 0 0,0-2 1 0 0,-1 0 0 0 0,-37 28-1 0 0,-104 59-779 0 0,96-66 480 0 0,-120 61-280 0 0,184-101 703 0 0,-58 31-19 0 0,49-22-10 0 0,5 3 88 0 0,6-13-52 0 0,0 0 0 0 0,0 0-1 0 0,0 0 1 0 0,-1 0-1 0 0,1 0 1 0 0,0 1 0 0 0,0-1-1 0 0,0 0 1 0 0,0 0-1 0 0,0 0 1 0 0,0 0 0 0 0,0 0-1 0 0,0 1 1 0 0,0-1-1 0 0,0 0 1 0 0,0 0 0 0 0,0 0-1 0 0,0 0 1 0 0,0 1-1 0 0,0-1 1 0 0,1 0 0 0 0,-1 0-1 0 0,0 0 1 0 0,0 0-1 0 0,0 0 1 0 0,0 1 0 0 0,0-1-1 0 0,0 0 1 0 0,0 0-1 0 0,0 0 1 0 0,0 0-1 0 0,0 0 1 0 0,1 0 0 0 0,-1 0-1 0 0,0 1 1 0 0,3 2 29 0 0,1 0 0 0 0,0 0 0 0 0,-1 0 1 0 0,1-1-1 0 0,0 1 0 0 0,1-1 0 0 0,-1 0 0 0 0,0 0 0 0 0,1 0 1 0 0,-1-1-1 0 0,1 1 0 0 0,-1-1 0 0 0,1 0 0 0 0,0 0 1 0 0,-1-1-1 0 0,1 0 0 0 0,0 1 0 0 0,6-2 0 0 0,13-1 93 0 0,-1-1 0 0 0,37-9 0 0 0,-18 2 19 0 0,67-7-312 0 0,1 5 1 0 0,123 2-1 0 0,-202 10-552 0 0,64-2-2890 0 0,-66-1 2133 0 0</inkml:trace>
</inkml:ink>
</file>

<file path=ppt/ink/ink6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40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42 7367 0 0,'0'0'7323'0'0,"-1"2"-6215"0"0,-8 12 2593 0 0,8-13-3604 0 0,1 0 0 0 0,0 0 0 0 0,0 0 0 0 0,0 1 0 0 0,-1-1 0 0 0,1 0 0 0 0,0 0 0 0 0,1 0 0 0 0,-1 0 0 0 0,0 0 0 0 0,0 1 0 0 0,0-1 0 0 0,1 0 0 0 0,-1 0 0 0 0,1 0 0 0 0,-1 0 0 0 0,1 0 0 0 0,-1 0 0 0 0,1 0 0 0 0,-1 0 0 0 0,1 0 0 0 0,0 0 0 0 0,0 0 0 0 0,-1-1 0 0 0,1 1 0 0 0,0 0 0 0 0,1 1 0 0 0,-1-2-41 0 0,0 1 1 0 0,0 0-1 0 0,0-1 0 0 0,0 1 0 0 0,0-1 1 0 0,0 1-1 0 0,0-1 0 0 0,0 0 0 0 0,0 1 1 0 0,0-1-1 0 0,1 0 0 0 0,-1 0 0 0 0,0 1 0 0 0,2-1 1 0 0,2 0 87 0 0,5 2-3 0 0,-1-1-1 0 0,0 0 1 0 0,1-1-1 0 0,-1 0 1 0 0,0 0-1 0 0,16-4 1 0 0,54-15 312 0 0,-46 10-335 0 0,187-45 350 0 0,-207 51-575 0 0,-6 0-99 0 0,1 2-1 0 0,0-1 1 0 0,1 1 0 0 0,-1 0 0 0 0,0 1-1 0 0,12 0 1 0 0,-8 2-881 0 0,-9-2-243 0 0</inkml:trace>
</inkml:ink>
</file>

<file path=ppt/ink/ink6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4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14943 0 0,'0'0'2619'0'0,"-1"3"-2078"0"0,-11 43 328 0 0,-11 49 784 0 0,21-80-1345 0 0,0-1 0 0 0,1 1 0 0 0,0-1 0 0 0,3 27 0 0 0,2 1 62 0 0,-4-40-242 0 0,-1 0-75 0 0,-11 20-45 0 0,11-21 22 0 0,0 0-1 0 0,0 1 1 0 0,0-1-1 0 0,1 0 1 0 0,-1 1 0 0 0,0-1-1 0 0,1 1 1 0 0,-1-1-1 0 0,1 1 1 0 0,-1-1 0 0 0,1 3-1 0 0,14 1 163 0 0,0-1-122 0 0,-1-2 1 0 0,1 1-1 0 0,0-2 0 0 0,0 0 1 0 0,-1 0-1 0 0,1-2 0 0 0,0 1 1 0 0,23-5-1 0 0,10-5-529 0 0,51-18 1 0 0,-76 21 69 0 0,-20 6 350 0 0,8-1-686 0 0,-1-1 0 0 0,1-1 0 0 0,-1 0 0 0 0,0 0 0 0 0,14-9 0 0 0,-10 3-1093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3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121 122 5527 0 0,'-20'5'1527'0'0,"-35"12"-1"0"0,23-6 3308 0 0,18-6-2981 0 0,18-4 392 0 0,24-3 30 0 0,-23 1-2617 0 0,104-13 2456 0 0,99-8 567 0 0,-161 20-2484 0 0,-1-3 0 0 0,61-13 0 0 0,-95 14-541 0 0,1 0-1 0 0,-1 0 1 0 0,0-1-1 0 0,0-1 1 0 0,-1 0-1 0 0,1-1 1 0 0,-1 0-1 0 0,-1-1 1 0 0,1 0-1 0 0,11-12 1 0 0,-4 2-1523 0 0</inkml:trace>
</inkml:ink>
</file>

<file path=ppt/ink/ink6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41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50 12551 0 0,'2'-13'572'0'0,"-2"10"-9"0"0,1 0-360 0 0,10-25 984 0 0,-9 25 306 0 0,-2 6 169 0 0,-9 29 201 0 0,-26 51-993 0 0,-7 20-12 0 0,28-63-595 0 0,2 1 0 0 0,-11 62 0 0 0,21-90-228 0 0,1 1 0 0 0,0-1 0 0 0,1 1 1 0 0,0 0-1 0 0,1-1 0 0 0,1 1 1 0 0,0-1-1 0 0,1 1 0 0 0,0-1 0 0 0,1 0 1 0 0,11 24-1 0 0,-7-23-9 0 0,-5-9-13 0 0,-1 0 1 0 0,1 0-1 0 0,-1 1 1 0 0,0-1-1 0 0,0 1 0 0 0,-1-1 1 0 0,0 1-1 0 0,0 0 0 0 0,1 8 1 0 0,-2-11-85 0 0,0 1 0 0 0,0-1 1 0 0,-1 0-1 0 0,1 1 0 0 0,-1-1 1 0 0,0 0-1 0 0,0 1 0 0 0,-2 4 1 0 0,0 2-393 0 0,2-8-82 0 0,-1 14-4022 0 0</inkml:trace>
</inkml:ink>
</file>

<file path=ppt/ink/ink6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4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12895 0 0,'0'0'4031'0'0,"3"-1"-2572"0"0,37-11 326 0 0,2 2 0 0 0,45-6 1 0 0,89-3-263 0 0,-156 18-1269 0 0,209-15 1374 0 0,-157 12-1311 0 0,-46 2-198 0 0,396-12 217 0 0,-409 14-651 0 0,-1 1 0 0 0,0 0 1 0 0,0 0-1 0 0,0 1 0 0 0,0 1 1 0 0,17 6-1 0 0</inkml:trace>
</inkml:ink>
</file>

<file path=ppt/ink/ink6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3:4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414 145 10247 0 0,'0'0'1211'0'0,"2"0"-584"0"0,4 1 114 0 0,0 0 0 0 0,-1-1 0 0 0,1 0 0 0 0,0-1 0 0 0,0 1 0 0 0,-1-1 0 0 0,8-2 0 0 0,-11 2-371 0 0,0 0-30 0 0,-1 1-293 0 0,1-1-1 0 0,-1 0 0 0 0,0 0 1 0 0,0 0-1 0 0,0 0 0 0 0,0 0 1 0 0,0 0-1 0 0,0 0 0 0 0,0 0 1 0 0,0 0-1 0 0,1-2 0 0 0,-2 1 118 0 0,1 0 16 0 0,-1-2-131 0 0,0 0 0 0 0,0 0-1 0 0,0 0 1 0 0,0 1-1 0 0,-1-1 1 0 0,1 0 0 0 0,-1 0-1 0 0,0 1 1 0 0,0-1 0 0 0,-1 0-1 0 0,1 1 1 0 0,-1-1 0 0 0,0 1-1 0 0,1 0 1 0 0,-5-5 0 0 0,3 4-59 0 0,-1-1 1 0 0,0 1-1 0 0,0 0 0 0 0,0 0 1 0 0,-1 0-1 0 0,1 1 1 0 0,-1 0-1 0 0,0 0 1 0 0,0 0-1 0 0,-6-3 1 0 0,2 2-44 0 0,6 3 27 0 0,-1-1 0 0 0,1 0 1 0 0,0 1-1 0 0,-1 0 0 0 0,1-1 0 0 0,-1 1 0 0 0,1 1 0 0 0,-1-1 0 0 0,0 0 0 0 0,1 1 0 0 0,-1 0 0 0 0,0 0 0 0 0,1 0 0 0 0,-1 0 0 0 0,0 1 0 0 0,1-1 0 0 0,-1 1 0 0 0,-4 1 0 0 0,-19 9-44 0 0,1 1 0 0 0,1 0 0 0 0,-29 20 1 0 0,-66 55 60 0 0,101-72 15 0 0,0 0-1 0 0,-18 21 0 0 0,36-34 80 0 0,0 0 0 0 0,0 0 0 0 0,0 1 0 0 0,0-1 0 0 0,1 0 0 0 0,-1 0 0 0 0,1 1-1 0 0,-1-1 1 0 0,1 0 0 0 0,0 1 0 0 0,0-1 0 0 0,0 1 0 0 0,0-1 0 0 0,0 0 0 0 0,0 1 0 0 0,1-1 0 0 0,-1 0 0 0 0,2 4 0 0 0,-1-4 385 0 0,1 0 30 0 0,1 1-363 0 0,0 0-1 0 0,0-1 0 0 0,1 1 1 0 0,0-1-1 0 0,-1 0 1 0 0,1 0-1 0 0,0 0 1 0 0,0-1-1 0 0,7 3 0 0 0,-2-2 16 0 0,0 0 0 0 0,0-1 1 0 0,0 0-1 0 0,11 0 0 0 0,1-2 19 0 0,1-1 1 0 0,-1-1-1 0 0,25-6 1 0 0,-32 5-149 0 0,0 0 0 0 0,-1-1-1 0 0,1-1 1 0 0,-1 0 0 0 0,0 0 0 0 0,-1-1 0 0 0,1-1 0 0 0,-2 0 0 0 0,1-1 0 0 0,-1 0-1 0 0,0-1 1 0 0,14-17 0 0 0,-20 20-9 0 0,-3 4-6 0 0,0 1-1 0 0,0-1 0 0 0,0 1 1 0 0,0 0-1 0 0,1 0 1 0 0,-1 0-1 0 0,1 0 0 0 0,-1 0 1 0 0,6-2-1 0 0,1-2 85 0 0,-8 5 0 0 0,2 3-28 0 0,14 13-50 0 0,-13-9-12 0 0,-3 0 6 0 0,4 3 9 0 0,0 1 1 0 0,-1 0-1 0 0,-1 1 0 0 0,1-1 0 0 0,-2 1 0 0 0,1 0 1 0 0,-2-1-1 0 0,1 1 0 0 0,-1 0 0 0 0,-1 0 1 0 0,-1 17-1 0 0,-3 6 152 0 0,-2 0 1 0 0,-14 43-1 0 0,11-40 104 0 0,-9 56-1 0 0,18-28 280 0 0,0-64-545 0 0,0 0 0 0 0,1 0 0 0 0,-1 0-1 0 0,0 0 1 0 0,1 1 0 0 0,-1-1 0 0 0,1 0 0 0 0,-1 0 0 0 0,1 0-1 0 0,-1 0 1 0 0,1 0 0 0 0,1 1 0 0 0,0 1 5 0 0,9 10 55 0 0,-8-9-55 0 0,1-1 0 0 0,-1 0 0 0 0,1-1 1 0 0,-1 1-1 0 0,1 0 0 0 0,0-1 0 0 0,0 0 0 0 0,1 0 0 0 0,-1 0 0 0 0,8 2 0 0 0,0-4-14 0 0,0-2-96 0 0,-9 2-136 0 0,2-11-241 0 0,-5 10 430 0 0,1 1 0 0 0,-1-1 0 0 0,1 0 0 0 0,-1 1 1 0 0,1-1-1 0 0,-1 0 0 0 0,1 0 0 0 0,-1 0 0 0 0,0 0 0 0 0,1 1 0 0 0,-1-1 0 0 0,0 0 1 0 0,0 0-1 0 0,0 0 0 0 0,0 0 0 0 0,0 0 0 0 0,0 0 0 0 0,0 1 0 0 0,0-1 0 0 0,0-2 0 0 0,-2-4-482 0 0,-1 0 0 0 0,1 0 0 0 0,-1 0-1 0 0,-1 1 1 0 0,1-1 0 0 0,-1 1 0 0 0,0-1-1 0 0,-8-8 1 0 0,-1 1-933 0 0</inkml:trace>
</inkml:ink>
</file>

<file path=ppt/ink/ink6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0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32 10999 0 0,'0'0'499'0'0,"-2"0"-4"0"0,-14 1 4530 0 0,22 1-1831 0 0,-1-3-4336 0 0,55-11 1962 0 0,-18 3-491 0 0,-13 3-202 0 0,-21 4-44 0 0,-1 0 0 0 0,1 1 0 0 0,12-1-1 0 0,-8 2-186 0 0,0 1 0 0 0,0 1 0 0 0,19 4 0 0 0,-20-4-223 0 0,-8-1-228 0 0</inkml:trace>
</inkml:ink>
</file>

<file path=ppt/ink/ink6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03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6447 0 0,'0'0'938'0'0,"2"2"471"0"0,2 0-965 0 0,1 0 1 0 0,-1-1-1 0 0,0 1 0 0 0,1-1 1 0 0,-1 0-1 0 0,1 0 1 0 0,-1 0-1 0 0,1-1 0 0 0,-1 1 1 0 0,1-1-1 0 0,0 0 0 0 0,-1-1 1 0 0,1 1-1 0 0,5-2 0 0 0,11-2 836 0 0,37-13-1 0 0,-40 11-588 0 0,25-8 202 0 0,124-34 1911 0 0,-156 45-2732 0 0,1 1 1 0 0,0 1-1 0 0,-1 0 0 0 0,1 0 1 0 0,16 2-1 0 0,6 6-7017 0 0</inkml:trace>
</inkml:ink>
</file>

<file path=ppt/ink/ink6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0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65 4143 0 0,'-3'-32'883'0'0,"2"24"-239"0"0,-2-16 14093 0 0,3 26-14402 0 0,-32 159 1442 0 0,17-79-1429 0 0,-8 74 112 0 0,20-127-458 0 0,-2 64 112 0 0,5-82-215 0 0,0-1 1 0 0,1 0 0 0 0,1 0-1 0 0,0 0 1 0 0,0 0 0 0 0,7 18-1 0 0,-2-21-283 0 0,-5-6-849 0 0</inkml:trace>
</inkml:ink>
</file>

<file path=ppt/ink/ink6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04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 10591 0 0,'0'0'488'0'0,"-2"0"-12"0"0,-8 0 7272 0 0,57 7-5060 0 0,173 8-496 0 0,257-17 0 0 0,-326-12-2483 0 0,-148 14 264 0 0,14-3-941 0 0,0 0 0 0 0,30-9-1 0 0</inkml:trace>
</inkml:ink>
</file>

<file path=ppt/ink/ink6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0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12439 0 0,'0'0'566'0'0,"2"-1"-6"0"0,5-4-79 0 0,-6 5-316 0 0,0 0 0 0 0,-1 0 0 0 0,1 0 1 0 0,0 0-1 0 0,-1 0 0 0 0,1 0 0 0 0,0 0 0 0 0,-1 0 0 0 0,1 0 0 0 0,0 0 0 0 0,-1 0 1 0 0,1 1-1 0 0,-1-1 0 0 0,1 0 0 0 0,0 0 0 0 0,-1 1 0 0 0,1-1 0 0 0,-1 0 1 0 0,1 1-1 0 0,0 0 0 0 0,0-1 0 0 0,-1 0 1 0 0,1 1-1 0 0,0-1 1 0 0,-1 1-1 0 0,1 0 0 0 0,0-1 1 0 0,-1 1-1 0 0,1-1 1 0 0,-1 1-1 0 0,1 0 1 0 0,-1 0-1 0 0,1-1 0 0 0,-1 1 1 0 0,0 0-1 0 0,1 0 1 0 0,-1-1-1 0 0,0 1 1 0 0,0 0-1 0 0,1 0 0 0 0,-1 1 1 0 0,1 0 275 0 0,1 10-231 0 0,1 0 0 0 0,-1 1 0 0 0,-1-1 0 0 0,0 0 0 0 0,-1 1 0 0 0,0-1 0 0 0,-3 21 0 0 0,0 13 56 0 0,2-44-257 0 0,-1 68 67 0 0,11 111-1 0 0,-2-99-3552 0 0,-6-80 1466 0 0</inkml:trace>
</inkml:ink>
</file>

<file path=ppt/ink/ink6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0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617 114 13359 0 0,'16'-13'459'0'0,"4"-3"782"0"0,26-27-1 0 0,-45 43-1029 0 0,-1-1-1 0 0,0 1 0 0 0,1 0 0 0 0,-1-1 1 0 0,0 1-1 0 0,0 0 0 0 0,1-1 1 0 0,-1 1-1 0 0,0 0 0 0 0,0-1 0 0 0,1 1 1 0 0,-1-1-1 0 0,0 1 0 0 0,0-1 1 0 0,0 1-1 0 0,0 0 0 0 0,0-1 1 0 0,0 1-1 0 0,0-1 0 0 0,0 1 0 0 0,0-1 1 0 0,0 1-1 0 0,0-1 0 0 0,0 1 1 0 0,0-1-1 0 0,-8-8 957 0 0,-15 0-1051 0 0,13 7 81 0 0,0 0-1 0 0,0 1 1 0 0,0 0 0 0 0,-19 1 0 0 0,-42 8 156 0 0,41-5-268 0 0,-40 3-112 0 0,-44 6-99 0 0,81-4-39 0 0,0 1 0 0 0,0 1 0 0 0,1 2 0 0 0,0 1 0 0 0,1 1 0 0 0,-43 28 0 0 0,69-40 149 0 0,1 1-1 0 0,0 0 0 0 0,0 0 1 0 0,0 0-1 0 0,0 1 0 0 0,1-1 1 0 0,-1 1-1 0 0,1 0 0 0 0,-5 7 1 0 0,3 3-62 0 0,4-12 68 0 0,1 0 0 0 0,0 1 0 0 0,0-1 0 0 0,0 0 0 0 0,0 0-1 0 0,0 0 1 0 0,0 0 0 0 0,0 0 0 0 0,1 0 0 0 0,-1 0 0 0 0,1 0-1 0 0,0 0 1 0 0,-1-1 0 0 0,1 1 0 0 0,0 0 0 0 0,2 3-1 0 0,-1-3-11 0 0,0 1 0 0 0,0-1-1 0 0,1 0 1 0 0,-1 0-1 0 0,0 0 1 0 0,1 0-1 0 0,0 0 1 0 0,-1-1-1 0 0,6 4 1 0 0,5-1-24 0 0,-1 0 0 0 0,1 0 0 0 0,0-1 1 0 0,15 1-1 0 0,-20-2 66 0 0,43 7-34 0 0,0 2 1 0 0,0 2 0 0 0,-2 3-1 0 0,54 24 1 0 0,-70-25 26 0 0,-11-6 77 0 0,-1 1 0 0 0,0 1 0 0 0,27 19-1 0 0,-42-26-39 0 0,-1 1-1 0 0,1-1 0 0 0,-1 1 0 0 0,0 1 1 0 0,0-1-1 0 0,-1 1 0 0 0,0 0 0 0 0,0 0 1 0 0,0 0-1 0 0,-1 0 0 0 0,1 1 0 0 0,-2-1 0 0 0,1 1 1 0 0,-1 0-1 0 0,3 10 0 0 0,-5-13-33 0 0,0 0 0 0 0,0-1 1 0 0,0 1-1 0 0,0 0 0 0 0,0-1 0 0 0,-1 1 0 0 0,0 0 0 0 0,1-1 0 0 0,-1 1 1 0 0,-1-1-1 0 0,1 0 0 0 0,0 1 0 0 0,-1-1 0 0 0,0 0 0 0 0,0 0 0 0 0,0 1 1 0 0,0-2-1 0 0,0 1 0 0 0,0 0 0 0 0,-1 0 0 0 0,0-1 0 0 0,1 1 1 0 0,-1-1-1 0 0,-5 3 0 0 0,-3 3-13 0 0,0-2 1 0 0,0 1-1 0 0,0-2 0 0 0,-1 1 1 0 0,-20 5-1 0 0,16-7-16 0 0,0 0 0 0 0,-1-1 0 0 0,0 0 0 0 0,1-1 1 0 0,-1-1-1 0 0,0-1 0 0 0,0-1 0 0 0,0 0 0 0 0,1-1 0 0 0,-1-1 0 0 0,1 0 0 0 0,-1-1 0 0 0,1-1 0 0 0,0 0 0 0 0,1-2 1 0 0,-1 0-1 0 0,1 0 0 0 0,-19-14 0 0 0,31 19 16 0 0,-1 0 0 0 0,1-1 1 0 0,0 0-1 0 0,0 0 0 0 0,0 0 0 0 0,0 0 1 0 0,0 0-1 0 0,1-1 0 0 0,-1 1 0 0 0,1-1 1 0 0,0 1-1 0 0,0-1 0 0 0,1 0 0 0 0,-1 0 1 0 0,1 0-1 0 0,0 0 0 0 0,0 0 0 0 0,0 0 1 0 0,0 0-1 0 0,1 0 0 0 0,-1-1 1 0 0,1 1-1 0 0,0 0 0 0 0,1 0 0 0 0,-1 0 1 0 0,1 0-1 0 0,-1-1 0 0 0,1 1 0 0 0,1 0 1 0 0,-1 0-1 0 0,0 0 0 0 0,1 0 0 0 0,0 1 1 0 0,0-1-1 0 0,3-5 0 0 0,2 1 30 0 0,-1-1 1 0 0,1 1-1 0 0,1-1 0 0 0,-1 2 0 0 0,18-14 1 0 0,48-28 301 0 0,-44 31-251 0 0,106-58 414 0 0,-11 8 193 0 0,-99 52-574 0 0,0-1 1 0 0,37-34-1 0 0,-59 48-212 0 0,-1 1 1 0 0,1-1-1 0 0,-1 0 0 0 0,1-1 1 0 0,-1 1-1 0 0,0 0 0 0 0,0-1 0 0 0,0 1 1 0 0,-1-1-1 0 0,1 1 0 0 0,-1-1 1 0 0,0 0-1 0 0,0 0 0 0 0,0 1 1 0 0,-1-1-1 0 0,1 0 0 0 0,-1-6 0 0 0,0 8 6 0 0,0-1 0 0 0,-1 1-1 0 0,1-1 1 0 0,-1 0 0 0 0,0 1-1 0 0,0-1 1 0 0,0 1 0 0 0,0 0-1 0 0,0-1 1 0 0,0 1 0 0 0,0 0-1 0 0,-1-1 1 0 0,1 1-1 0 0,-1 0 1 0 0,0 0 0 0 0,0 0-1 0 0,1 0 1 0 0,-1 1 0 0 0,-1-1-1 0 0,1 1 1 0 0,0-1 0 0 0,0 1-1 0 0,0-1 1 0 0,-1 1 0 0 0,1 0-1 0 0,-5-1 1 0 0,-8-2-1338 0 0</inkml:trace>
</inkml:ink>
</file>

<file path=ppt/ink/ink6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1:26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131 110 5527 0 0,'0'0'423'0'0,"-2"1"-278"0"0,-22 7 1437 0 0,5-5 5191 0 0,6-2-2962 0 0,8 0-3584 0 0,2-1-179 0 0,0 1 0 0 0,1-1 0 0 0,-1 0 0 0 0,0 1 0 0 0,0-1 0 0 0,1-1 0 0 0,-1 1-1 0 0,0 0 1 0 0,1-1 0 0 0,-1 1 0 0 0,0-1 0 0 0,1 0 0 0 0,-1 0 0 0 0,1 0 0 0 0,-4-2 0 0 0,-14-10-536 0 0,18 12 344 0 0,5 2-406 0 0,13 6 897 0 0,0-1 0 0 0,1 0 0 0 0,-1-1 1 0 0,1-1-1 0 0,0-1 0 0 0,32 2 0 0 0,111-4 1846 0 0,-105-3-1695 0 0,-12 2-315 0 0,1 3 0 0 0,-1 1 0 0 0,77 18 0 0 0,121 51 378 0 0,35 18-916 0 0,-250-83 247 0 0,1-1 0 0 0,0-1 0 0 0,0-2-1 0 0,0 0 1 0 0,44-1 0 0 0,-29-5 15 0 0,-1-1 1 0 0,1-3 0 0 0,40-10 0 0 0,-1-5 129 0 0,110-44-1 0 0,72-48 220 0 0,-208 88-215 0 0,0 3-39 0 0,1 1 0 0 0,2 4 0 0 0,-1 1 0 0 0,2 4-1 0 0,84-9 1 0 0,-122 19-14 0 0,0 1 0 0 0,-1 1 0 0 0,1 0 0 0 0,-1 2 0 0 0,36 6 0 0 0,-32-2-36 0 0,-8-3-105 0 0,-1 1-1 0 0,16 6 0 0 0,-25-7 101 0 0,-1-1 1 0 0,0 1-1 0 0,1 0 1 0 0,-1 0-1 0 0,-1 1 1 0 0,1-1-1 0 0,0 1 1 0 0,-1 0-1 0 0,5 6 1 0 0,-5-5-191 0 0,1 1 0 0 0,-1 0 1 0 0,0 1-1 0 0,0-1 1 0 0,-1 0-1 0 0,5 13 0 0 0,-7-15-862 0 0,0-1-1 0 0,-1 1 0 0 0,1 0 0 0 0,0 0 0 0 0,-1 4 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3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10135 0 0,'0'0'919'0'0,"-1"1"-759"0"0,-1 8 405 0 0,0 0-1 0 0,1 0 1 0 0,0 0 0 0 0,0 0 0 0 0,1 0-1 0 0,0-1 1 0 0,1 11 0 0 0,2 6 1168 0 0,8 33 0 0 0,-8-49-1549 0 0,1 0 1 0 0,-1 0-1 0 0,1 0 0 0 0,1 0 1 0 0,-1-1-1 0 0,8 9 1 0 0,7 15 245 0 0,-18-29-403 0 0,1 0 0 0 0,0 1 0 0 0,-1-1 0 0 0,0 0 0 0 0,0 1 0 0 0,0-1 0 0 0,-1 1 0 0 0,1 0 0 0 0,-1-1 0 0 0,1 1 0 0 0,-1 0-1 0 0,0-1 1 0 0,-1 1 0 0 0,1-1 0 0 0,-1 1 0 0 0,1 0 0 0 0,-3 4 0 0 0,-1 3-4 0 0,-1-1 0 0 0,0 1 0 0 0,-1-1 0 0 0,-8 11 0 0 0,13-21-20 0 0,-23 37 60 0 0,-29 57-1 0 0,46-72-259 0 0,7-20-427 0 0</inkml:trace>
</inkml:ink>
</file>

<file path=ppt/ink/ink6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1:2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322 676 8751 0 0,'0'0'399'0'0,"-2"-1"-4"0"0,-16-12-237 0 0,17 12-46 0 0,0-1 0 0 0,0 1-1 0 0,0 0 1 0 0,-1 0 0 0 0,1 0-1 0 0,0 0 1 0 0,-1 0-1 0 0,1 1 1 0 0,-1-1 0 0 0,1 0-1 0 0,-1 1 1 0 0,1-1 0 0 0,-1 1-1 0 0,1-1 1 0 0,-1 1 0 0 0,-2 0-1 0 0,-2-1 793 0 0,-3-1 2014 0 0,6 2-2432 0 0,-25 8-627 0 0,-35 16 0 0 0,63-24 94 0 0,-1 0 0 0 0,0 0 0 0 0,1 1 0 0 0,-1-1 0 0 0,0 0 0 0 0,1 0 0 0 0,-1 0-1 0 0,0 0 1 0 0,1 0 0 0 0,-1 0 0 0 0,0 0 0 0 0,1 0 0 0 0,-1 0 0 0 0,0 0 0 0 0,1 0 0 0 0,-1 0 0 0 0,0 0 0 0 0,1-1-1 0 0,-1 1 1 0 0,1 0 0 0 0,-1 0 0 0 0,0-1 0 0 0,1 1 0 0 0,-1 0 0 0 0,1-1 0 0 0,-1 0 0 0 0,-1 0 33 0 0,1-1 1 0 0,0 1-1 0 0,0-1 1 0 0,0 1-1 0 0,0-1 1 0 0,0 1-1 0 0,1-1 1 0 0,-1 0-1 0 0,0-2 1 0 0,-1-3 89 0 0,0 0-1 0 0,1 0 1 0 0,0 0 0 0 0,1-8-1 0 0,2-12 745 0 0,1 0 0 0 0,1 0 0 0 0,2 0 0 0 0,9-26 0 0 0,-6 21 48 0 0,-2 5-285 0 0,2-11 512 0 0,21-49 0 0 0,-21 64-930 0 0,2 1-1 0 0,17-28 1 0 0,-23 43-142 0 0,2-5-19 0 0,1 1 0 0 0,1 0 0 0 0,9-10-1 0 0,74-67-204 0 0,-79 78 188 0 0,-10 7-3 0 0,1-1-2 0 0,14-1-34 0 0,-17 4 31 0 0,0 1 0 0 0,0 0 0 0 0,0 0 0 0 0,0 0 0 0 0,0 0 0 0 0,0-1 0 0 0,0 1 0 0 0,0 0 0 0 0,0 1 0 0 0,0-1 0 0 0,-1 0 0 0 0,1 0 0 0 0,0 0 0 0 0,0 1 0 0 0,0-1 0 0 0,0 0 0 0 0,0 1 0 0 0,0-1 0 0 0,0 1 0 0 0,0-1 0 0 0,-1 1 0 0 0,2 0 0 0 0,0 1 2 0 0,-1-1 1 0 0,0 1-1 0 0,0-1 1 0 0,0 1-1 0 0,0 0 1 0 0,0 0-1 0 0,0-1 1 0 0,0 1-1 0 0,-1 0 1 0 0,2 4-1 0 0,-1 1-2 0 0,0-1-1 0 0,-1 1 0 0 0,1 0 1 0 0,-1 0-1 0 0,-2 13 0 0 0,-3 8 1 0 0,-2 0 0 0 0,-1 0 1 0 0,-20 49-1 0 0,-48 77 34 0 0,58-120-19 0 0,-89 160 6 0 0,-53 58 113 0 0,155-244-92 0 0,-9 12 48 0 0,-1 0 0 0 0,-19 19 0 0 0,32-37 1054 0 0,5-2-1070 0 0,378 5 114 0 0,-347-4-210 0 0,0 1 0 0 0,0 1 0 0 0,0 2 0 0 0,-1 2 0 0 0,40 12 0 0 0,-46-9-3915 0 0,43 21 0 0 0,-44-17-2600 0 0</inkml:trace>
</inkml:ink>
</file>

<file path=ppt/ink/ink6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1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1121 77 4607 0 0,'19'-6'444'0'0,"-7"3"-140"0"0,0-2 0 0 0,1 1 0 0 0,-2-1 0 0 0,15-9 0 0 0,3-2 3182 0 0,9-8 9113 0 0,-37 35-12440 0 0,-1-9-144 0 0,-1 0 1 0 0,0 1-1 0 0,1-1 0 0 0,-1 0 0 0 0,0 1 1 0 0,0-1-1 0 0,0 0 0 0 0,-1 0 1 0 0,1 0-1 0 0,0 0 0 0 0,-1 0 0 0 0,-3 3 1 0 0,-24 20 108 0 0,21-18-99 0 0,-17 12-15 0 0,-1 0 0 0 0,-1-2 0 0 0,-37 17 0 0 0,-91 34-170 0 0,101-46 43 0 0,-18 8-77 0 0,-106 29-1 0 0,150-52 145 0 0,0-1 0 0 0,-1-2 0 0 0,1 0-1 0 0,-1-2 1 0 0,0-1 0 0 0,1-1-1 0 0,-36-5 1 0 0,56 3 8 0 0,-1 0-1 0 0,1 0 1 0 0,0 0-1 0 0,0-1 1 0 0,0 0-1 0 0,0-1 1 0 0,-10-5 0 0 0,16 8 21 0 0,1 0 1 0 0,-1 0 0 0 0,0 0 0 0 0,1-1-1 0 0,-1 1 1 0 0,1 0 0 0 0,-1-1 0 0 0,1 1-1 0 0,0-1 1 0 0,0 1 0 0 0,-1-1 0 0 0,1 0 0 0 0,0 1-1 0 0,1-1 1 0 0,-1 0 0 0 0,0 0 0 0 0,0 0-1 0 0,1 0 1 0 0,-1 0 0 0 0,1 0 0 0 0,-1 0 0 0 0,1 0-1 0 0,0 0 1 0 0,0 0 0 0 0,0 0 0 0 0,0 0-1 0 0,0 0 1 0 0,1 0 0 0 0,-1 0 0 0 0,0 0 0 0 0,1 1-1 0 0,-1-1 1 0 0,1 0 0 0 0,0 0 0 0 0,0 0-1 0 0,1-2 1 0 0,2-2-27 0 0,0 0 1 0 0,1 1-1 0 0,-1-1 0 0 0,1 1 0 0 0,0 0 1 0 0,9-7-1 0 0,37-23-88 0 0,-47 33 121 0 0,7-5 10 0 0,1 0 0 0 0,0 1 0 0 0,1 1 0 0 0,-1 0 0 0 0,1 1 0 0 0,0 0 0 0 0,0 1 0 0 0,0 1 0 0 0,1 0 0 0 0,18-1 0 0 0,-31 3 23 0 0,1 0 0 0 0,-1 0-1 0 0,0 0 1 0 0,0 0 0 0 0,1 0 0 0 0,-1 1-1 0 0,0-1 1 0 0,1 0 0 0 0,-1 0 0 0 0,0 1-1 0 0,0-1 1 0 0,1 1 0 0 0,-1 0 0 0 0,0-1-1 0 0,0 1 1 0 0,0 0 0 0 0,2 1 0 0 0,-3-1-10 0 0,1 0 0 0 0,0 1 0 0 0,0-1 0 0 0,0 1 0 0 0,-1-1 0 0 0,1 1 0 0 0,-1-1 0 0 0,1 1 0 0 0,-1 0 0 0 0,0-1 0 0 0,0 1 0 0 0,0-1 0 0 0,0 3 0 0 0,0 7 2 0 0,0 0 1 0 0,-1-1-1 0 0,0 1 0 0 0,-1-1 0 0 0,-6 19 0 0 0,-22 51-18 0 0,20-55 11 0 0,-17 37 0 0 0,-2-1-1 0 0,-56 85 1 0 0,34-71-76 0 0,-82 92 0 0 0,-24 23 209 0 0,153-185-107 0 0,3-3-23 0 0,-1 0 1 0 0,0 0-1 0 0,1 0 1 0 0,-1 1-1 0 0,1-1 1 0 0,-1 0-1 0 0,1 1 1 0 0,0-1 0 0 0,0 1-1 0 0,0 0 1 0 0,0 2-1 0 0,1 1 16 0 0,0-5-16 0 0,1-1-1 0 0,-1 0 1 0 0,1 1 0 0 0,-1-1 0 0 0,1 0 0 0 0,-1 1-1 0 0,0-1 1 0 0,1 0 0 0 0,-1 1 0 0 0,1-1 0 0 0,0 0-1 0 0,-1 0 1 0 0,1 0 0 0 0,-1 0 0 0 0,1 1-1 0 0,-1-1 1 0 0,1 0 0 0 0,1 0 0 0 0,-2 0 8 0 0,38 5 749 0 0,1-1 1 0 0,75-2-1 0 0,-72-2-293 0 0,-16 0-203 0 0,0-2 1 0 0,0 0 0 0 0,-1-2-1 0 0,1-1 1 0 0,-1-1-1 0 0,0-1 1 0 0,0-1 0 0 0,42-20-1 0 0,-63 27-260 0 0,-3 1-11 0 0,0 0 0 0 0,0-1 0 0 0,0 1 0 0 0,0 0-1 0 0,0-1 1 0 0,0 1 0 0 0,0-1 0 0 0,0 1 0 0 0,0-1 0 0 0,0 1 0 0 0,-1-1 0 0 0,1 1 0 0 0,0-1 0 0 0,0 0 0 0 0,1-1 0 0 0,10-11-796 0 0,-11 12 231 0 0,-1-8-3256 0 0</inkml:trace>
</inkml:ink>
</file>

<file path=ppt/ink/ink6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1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12439 0 0,'0'0'2363'0'0,"2"-1"-1216"0"0,18-5 72 0 0,1 2 0 0 0,-1 0 0 0 0,38-1 0 0 0,-42 3-795 0 0,157-2 2204 0 0,-132 4-2443 0 0,19-1-138 0 0,92-14 0 0 0,-134 13-526 0 0,69-14-3357 0 0,-53 7-3478 0 0</inkml:trace>
</inkml:ink>
</file>

<file path=ppt/ink/ink6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1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22 16759 0 0,'9'-8'1786'0'0,"7"-6"1648"0"0,-24 26-3106 0 0,-31 39-45 0 0,22-29-251 0 0,0 1-1 0 0,1 0 1 0 0,-13 27-1 0 0,27-46-28 0 0,-15 31-3 0 0,1 1 0 0 0,-14 48-1 0 0,27-74 10 0 0,0 0-1 0 0,1 0 0 0 0,0 0 1 0 0,1 0-1 0 0,0 0 0 0 0,1 0 1 0 0,0 1-1 0 0,0-1 0 0 0,1 0 1 0 0,1 0-1 0 0,-1 0 0 0 0,2 0 1 0 0,-1 0-1 0 0,6 12 0 0 0,7 2-611 0 0,-2-11-5160 0 0,0-3-1323 0 0</inkml:trace>
</inkml:ink>
</file>

<file path=ppt/ink/ink6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1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16239 0 0,'0'0'2424'0'0,"0"3"-1692"0"0,6 41 1016 0 0,13 56-1 0 0,-14-84-1580 0 0,0 1-1 0 0,0-1 0 0 0,2 0 0 0 0,0 0 0 0 0,1-1 1 0 0,15 23-1 0 0,-18-31-107 0 0,1 0 0 0 0,0-1 0 0 0,1 0 0 0 0,-1 0 0 0 0,1 0 0 0 0,0-1 0 0 0,1 0 0 0 0,12 6 0 0 0,0-1-317 0 0,1-2 0 0 0,25 7 0 0 0,-27-10-1113 0 0,0-2-4231 0 0,-3-3-1645 0 0</inkml:trace>
</inkml:ink>
</file>

<file path=ppt/ink/ink6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1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86 13935 0 0,'3'-5'193'0'0,"1"0"0"0"0,0 1 0 0 0,0-1 0 0 0,0 1-1 0 0,0 0 1 0 0,1 0 0 0 0,-1 0 0 0 0,1 0 0 0 0,0 1 0 0 0,8-4-1 0 0,2-1 1010 0 0,1 1 0 0 0,24-7 0 0 0,-34 12-523 0 0,0 0 0 0 0,1 1 0 0 0,-1 0-1 0 0,1 0 1 0 0,9 0 0 0 0,-13 13-43 0 0,-3-9-621 0 0,0 0 0 0 0,0 0 0 0 0,0 0 0 0 0,0 0 0 0 0,-1 1 0 0 0,0-1 0 0 0,1 0 0 0 0,-1 0 0 0 0,0 0 0 0 0,-1 0 1 0 0,1 0-1 0 0,0 0 0 0 0,-1-1 0 0 0,-2 5 0 0 0,-4 4-3 0 0,-20 21-1 0 0,21-24-4 0 0,-21 20 12 0 0,0-1 0 0 0,-2-1 0 0 0,-34 22-1 0 0,-103 59-167 0 0,140-91 83 0 0,-14 9-118 0 0,0-3 0 0 0,-1-1 0 0 0,-1-1 0 0 0,-89 25 0 0 0,125-43 159 0 0,0-1-1 0 0,0 0 0 0 0,0 0 1 0 0,0-1-1 0 0,0 0 1 0 0,0 0-1 0 0,0 0 0 0 0,0-1 1 0 0,-10-2-1 0 0,17 3 19 0 0,0-1-1 0 0,-1 1 1 0 0,1-1 0 0 0,0 1-1 0 0,0-1 1 0 0,-1 1 0 0 0,1-1-1 0 0,0 1 1 0 0,0-1 0 0 0,0 1-1 0 0,0-1 1 0 0,0 1 0 0 0,0-1-1 0 0,0 1 1 0 0,0-1 0 0 0,0 1-1 0 0,0-1 1 0 0,0 0 0 0 0,0 1-1 0 0,0-1 1 0 0,0 1 0 0 0,0-1-1 0 0,1 0 1 0 0,-1 1-9 0 0,2-7-22 0 0,0 1 0 0 0,0 0-1 0 0,0 0 1 0 0,1 0 0 0 0,0 1-1 0 0,0-1 1 0 0,1 0 0 0 0,-1 1 0 0 0,1 0-1 0 0,0 0 1 0 0,1 0 0 0 0,-1 1-1 0 0,1-1 1 0 0,0 1 0 0 0,10-7 0 0 0,-9 7 113 0 0,0 1 0 0 0,1-1-1 0 0,-1 1 1 0 0,1 0 0 0 0,-1 1 0 0 0,1 0 0 0 0,0 0 0 0 0,0 0 0 0 0,0 1 0 0 0,0 0 0 0 0,0 0 0 0 0,0 1 0 0 0,0 0 0 0 0,10 1 0 0 0,-14-1-30 0 0,1 1 0 0 0,-1 0 1 0 0,1 1-1 0 0,-1-1 0 0 0,1 1 0 0 0,-1 0 0 0 0,0-1 0 0 0,1 2 0 0 0,-1-1 1 0 0,0 0-1 0 0,0 0 0 0 0,-1 1 0 0 0,1 0 0 0 0,-1-1 0 0 0,1 1 1 0 0,-1 0-1 0 0,0 0 0 0 0,0 1 0 0 0,0-1 0 0 0,0 0 0 0 0,-1 1 0 0 0,3 4 1 0 0,0 4 32 0 0,0 0 1 0 0,-1 0 0 0 0,0 1 0 0 0,-1-1 0 0 0,1 18 0 0 0,-3 3 66 0 0,0 0 0 0 0,-2 0 0 0 0,-2 0 0 0 0,-11 47 0 0 0,0-22-732 0 0,-34 86 0 0 0,48-143-117 0 0</inkml:trace>
</inkml:ink>
</file>

<file path=ppt/ink/ink6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1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0,'0'0'191'0'0,"1"3"-11"0"0,20 64 639 0 0,20 35 6203 0 0,50 70-851 0 0,-55-114-5223 0 0,2-2-1 0 0,58 65 1 0 0,-82-106-745 0 0,11 13 366 0 0,-1 1 0 0 0,28 44 0 0 0,-46-63-462 0 0,-1 0 1 0 0,1 1 0 0 0,-2 0 0 0 0,0-1-1 0 0,0 2 1 0 0,-1-1 0 0 0,0 0 0 0 0,-1 1-1 0 0,0-1 1 0 0,-1 1 0 0 0,0 0-1 0 0,-1 11 1 0 0,-2-1-34 0 0,-2-1-1 0 0,0 0 0 0 0,-1 0 1 0 0,-1-1-1 0 0,-1 1 0 0 0,0-2 1 0 0,-2 1-1 0 0,0-1 1 0 0,-23 34-1 0 0,9-20-576 0 0,-32 36 1 0 0,-31 23-4459 0 0</inkml:trace>
</inkml:ink>
</file>

<file path=ppt/ink/ink6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1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13823 0 0,'0'0'5804'0'0,"2"1"-5040"0"0,12 0 21 0 0,0 1 0 0 0,0-2 0 0 0,26-2 1 0 0,43-9 243 0 0,-33 3-783 0 0,-47 7-259 0 0,55-7-696 0 0,60 0-1 0 0,-99 8-938 0 0</inkml:trace>
  <inkml:trace contextRef="#ctx0" brushRef="#br0" timeOffset="1">18 419 6447 0 0,'2'1'7692'0'0,"-1"1"-7071"0"0,1 0 0 0 0,0 0 0 0 0,0-1 0 0 0,0 1 0 0 0,0 0 0 0 0,0-1 0 0 0,0 0 0 0 0,0 1 0 0 0,1-1 0 0 0,-1 0-1 0 0,0 0 1 0 0,1 0 0 0 0,2 0 0 0 0,0 0-182 0 0,0 0 1 0 0,1 0-1 0 0,-1-1 0 0 0,1 0 0 0 0,9-1 0 0 0,5-2-537 0 0,-1 0 0 0 0,30-11 0 0 0,-38 10 652 0 0,2 0-803 0 0,114-36 953 0 0,-45 5-8111 0 0,-39 12-665 0 0</inkml:trace>
</inkml:ink>
</file>

<file path=ppt/ink/ink6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2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414 141 10135 0 0,'70'-106'4826'0'0,"-66"100"-4158"0"0,0 0 0 0 0,-1 0 1 0 0,5-10 1566 0 0,-9 15-1854 0 0,-2 1-318 0 0,0 0 0 0 0,0 1 0 0 0,0-1 0 0 0,0 1 1 0 0,0-1-1 0 0,0 1 0 0 0,0 0 0 0 0,0 0 0 0 0,1 0 0 0 0,-1 0 0 0 0,0 1 1 0 0,1-1-1 0 0,-1 1 0 0 0,-4 3 0 0 0,-6 5-27 0 0,-16 16 0 0 0,26-22 0 0 0,-38 37 39 0 0,-36 49 1 0 0,-30 51-52 0 0,57-72-18 0 0,28-41 8 0 0,2 2 1 0 0,1 1-1 0 0,-28 60 1 0 0,42-79-15 0 0,0 1-1 0 0,1 0 1 0 0,0 0 0 0 0,1 0-1 0 0,1 1 1 0 0,0-1 0 0 0,1 1-1 0 0,0 0 1 0 0,1-1 0 0 0,1 1-1 0 0,0-1 1 0 0,1 1 0 0 0,5 18-1 0 0,-1-12 2 0 0,1-1-1 0 0,1-1 0 0 0,1 1 1 0 0,1-1-1 0 0,21 30 1 0 0,72 77-16 0 0,-56-70-33 0 0,-20-24 43 0 0,120 155-5 0 0,-128-157 11 0 0,-1 0-1 0 0,-1 1 1 0 0,-2 1 0 0 0,22 62-1 0 0,-29-64-43 0 0,0 1 0 0 0,-2 0 0 0 0,-2 0-1 0 0,2 61 1 0 0,-6-69 16 0 0,-2 1 0 0 0,0-1 0 0 0,-1 0 0 0 0,-2 0 0 0 0,0 0 0 0 0,-1-1 0 0 0,-14 33 0 0 0,14-41 27 0 0,-1-1 0 0 0,0 0 0 0 0,-1 0 0 0 0,0-1 0 0 0,-1 0 0 0 0,0 0 0 0 0,-1-1 0 0 0,0 0 0 0 0,-1-1 0 0 0,0 0 0 0 0,0 0 0 0 0,-1-1 0 0 0,0-1 0 0 0,-14 7 0 0 0,24-14-6 0 0,-11 7-42 0 0,-25 16 1 0 0,37-22-142 0 0</inkml:trace>
</inkml:ink>
</file>

<file path=ppt/ink/ink6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2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12751 0 0,'0'0'1742'0'0,"0"2"-1361"0"0,-30 44 941 0 0,16-25-1119 0 0,1 0 0 0 0,0 2-1 0 0,-17 44 1 0 0,30-66-198 0 0,-8 21 394 0 0,-7 40 0 0 0,14-57-293 0 0,0 1 0 0 0,0 0 0 0 0,1 0 0 0 0,0 0 0 0 0,0 0 0 0 0,0 0 0 0 0,1 0-1 0 0,0 0 1 0 0,0-1 0 0 0,0 1 0 0 0,1 0 0 0 0,3 6 0 0 0,-5-11-42 0 0,1 0-1 0 0,-1 0 1 0 0,1-1 0 0 0,0 1-1 0 0,0 0 1 0 0,-1 0 0 0 0,1-1-1 0 0,0 1 1 0 0,0 0 0 0 0,0-1-1 0 0,0 1 1 0 0,0-1 0 0 0,0 1-1 0 0,0-1 1 0 0,0 1 0 0 0,0-1-1 0 0,0 0 1 0 0,0 1-1 0 0,0-1 1 0 0,2 0 0 0 0,21 0 587 0 0,-9-4-377 0 0,0 0 0 0 0,0-1-1 0 0,-1 0 1 0 0,0-1 0 0 0,21-13 0 0 0,-11 6-136 0 0,-15 9-74 0 0,63-35 241 0 0,-64 34-298 0 0,-1 0 0 0 0,0 0 0 0 0,0-1 1 0 0,0 0-1 0 0,-1 0 0 0 0,11-14 0 0 0,-15 18-3 0 0,-1 0-1 0 0,0 0 1 0 0,1-1 0 0 0,-1 1-1 0 0,0 0 1 0 0,-1-1 0 0 0,1 1 0 0 0,0-1-1 0 0,0 1 1 0 0,-1-1 0 0 0,0 1-1 0 0,1-1 1 0 0,-1 1 0 0 0,0-1-1 0 0,0 1 1 0 0,-1-1 0 0 0,0-4-1 0 0,0 3 3 0 0,0 0-1 0 0,-1 0 0 0 0,0 1 0 0 0,1-1 1 0 0,-1 1-1 0 0,0-1 0 0 0,-1 1 1 0 0,1 0-1 0 0,-1 0 0 0 0,-4-5 1 0 0,2 3-36 0 0,0 1 0 0 0,0 0 0 0 0,-1 0 0 0 0,1 0 1 0 0,-1 1-1 0 0,1 0 0 0 0,-1 0 0 0 0,0 0 0 0 0,-1 1 1 0 0,1 0-1 0 0,0 0 0 0 0,0 1 0 0 0,-1-1 0 0 0,-7 1 0 0 0,-65 2-3243 0 0,70-1 1341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3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18255 0 0,'0'0'836'0'0,"-2"0"-18"0"0,-2 4-752 0 0,0-1 1 0 0,0 1 0 0 0,1 0-1 0 0,-1-1 1 0 0,1 2 0 0 0,-1-1-1 0 0,1 0 1 0 0,1 1 0 0 0,-1-1-1 0 0,1 1 1 0 0,-3 6 0 0 0,-3 9 502 0 0,-7 30 0 0 0,-1 21 171 0 0,-10 126 1 0 0,25-179-705 0 0,-4 48 40 0 0,3-30-266 0 0,-8 42 0 0 0,10-76-28 0 0,-1 0-1 0 0,0 0 1 0 0,1 0-1 0 0,-1 0 1 0 0,0 0-1 0 0,0-1 1 0 0,0 1-1 0 0,-1 0 1 0 0,1-1-1 0 0,0 1 1 0 0,-1-1-1 0 0,1 1 1 0 0,-1-1-1 0 0,1 1 1 0 0,-1-1-1 0 0,0 0 1 0 0,-2 1-1 0 0,-4 2-1437 0 0</inkml:trace>
</inkml:ink>
</file>

<file path=ppt/ink/ink6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2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58 2759 0 0,'0'0'16696'0'0,"2"0"-16274"0"0,9-1-100 0 0,0-1 0 0 0,0 0 0 0 0,-1-1 0 0 0,0 0 1 0 0,1 0-1 0 0,14-8 0 0 0,-10 5-188 0 0,1 0 0 0 0,16-4 0 0 0,-20 8-95 0 0,-1-1-1 0 0,1 1 1 0 0,-1 0 0 0 0,15 0-1 0 0,-25 2-38 0 0,0 0 0 0 0,0 0 0 0 0,-1 0 0 0 0,1 0 0 0 0,0 0 0 0 0,0 1 0 0 0,-1-1 0 0 0,1 0 0 0 0,0 0 0 0 0,-1 0 0 0 0,1 1 0 0 0,0-1 0 0 0,0 0 0 0 0,-1 1 0 0 0,1-1 0 0 0,-1 0 0 0 0,1 1 0 0 0,0-1 0 0 0,-1 1 0 0 0,1-1 0 0 0,-1 1 0 0 0,1 0 0 0 0,-1-1 0 0 0,1 1 0 0 0,-1-1 0 0 0,0 1 0 0 0,1 0 0 0 0,-1-1 0 0 0,0 1 0 0 0,1 0 0 0 0,-1 0 0 0 0,0-1 0 0 0,0 1 0 0 0,0 0 0 0 0,1-1 0 0 0,-1 1 0 0 0,0 0 0 0 0,0 1 0 0 0,0 0 0 0 0,0 2 0 0 0,0 0 0 0 0,-1 1 0 0 0,1-1 0 0 0,-1 0 0 0 0,0 0 0 0 0,0 1 0 0 0,0-1 0 0 0,0 0 0 0 0,-1 0 0 0 0,0 0 0 0 0,0 0 0 0 0,-4 6 0 0 0,-5 7 0 0 0,-18 20 0 0 0,28-35 0 0 0,-17 20 0 0 0,-59 72 0 0 0,-65 104 0 0 0,102-127 0 0 0,33-56 0 0 0,2 1 0 0 0,0 1 0 0 0,5-14 0 0 0,0-2 0 0 0,0 0 0 0 0,-1-1 1 0 0,1 1-1 0 0,0 0 0 0 0,0 0 0 0 0,0 0 0 0 0,0 0 0 0 0,0 0 1 0 0,1 0-1 0 0,-1 0 0 0 0,0 0 0 0 0,0-1 0 0 0,0 1 0 0 0,1 0 1 0 0,-1 0-1 0 0,1 0 0 0 0,-1 0 0 0 0,0-1 0 0 0,1 1 0 0 0,0 0 0 0 0,-1 0 1 0 0,1-1-1 0 0,-1 1 0 0 0,1 0 0 0 0,0-1 0 0 0,-1 1 0 0 0,3 0 1 0 0,-1 1 10 0 0,2 2 23 0 0,-1-1 0 0 0,1 0 0 0 0,0 0 0 0 0,0-1 0 0 0,0 1 0 0 0,0-1 0 0 0,1 0 0 0 0,-1 0 0 0 0,0 0 0 0 0,7 1 0 0 0,1 0 142 0 0,0-1 0 0 0,19 1 0 0 0,14 2 250 0 0,-18-2-91 0 0,0-1-1 0 0,29-1 0 0 0,2 0 62 0 0,-48 0-381 0 0,0 1 1 0 0,0 0 0 0 0,-1 0-1 0 0,11 5 1 0 0,-12-4-30 0 0,-6-2-80 0 0,-1 0 0 0 0,0 0 1 0 0,0 0-1 0 0,0 1 0 0 0,0-1 0 0 0,0 0 1 0 0,0 1-1 0 0,0-1 0 0 0,0 0 0 0 0,0 1 1 0 0,0-1-1 0 0,-1 1 0 0 0,1-1 1 0 0,-1 1-1 0 0,1 0 0 0 0,-1-1 0 0 0,1 1 1 0 0,-1 0-1 0 0,0 2 0 0 0,-1 29-3392 0 0,-1-14 1680 0 0</inkml:trace>
</inkml:ink>
</file>

<file path=ppt/ink/ink6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2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14279 0 0,'0'0'655'0'0,"0"-1"-12"0"0,-1-3-327 0 0,0 3 156 0 0,3 2 116 0 0,6 3-280 0 0,1 0 1 0 0,-2 1 0 0 0,1 0 0 0 0,0 0 0 0 0,-1 1 0 0 0,0 0-1 0 0,0 0 1 0 0,7 9 0 0 0,21 18 402 0 0,4-1-138 0 0,110 79 50 0 0,-146-108-756 0 0,22 10 88 0 0,-6-9-3493 0 0,-8-5-3050 0 0</inkml:trace>
</inkml:ink>
</file>

<file path=ppt/ink/ink6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2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3 11055 0 0,'0'0'6352'0'0,"0"-1"-6228"0"0,-1 1-1 0 0,1 0 0 0 0,0 0 1 0 0,-1-1-1 0 0,1 1 0 0 0,0 0 1 0 0,-1 0-1 0 0,1 0 1 0 0,0 0-1 0 0,-1-1 0 0 0,1 1 1 0 0,-1 0-1 0 0,1 0 0 0 0,0 0 1 0 0,-1 0-1 0 0,1 0 0 0 0,0 0 1 0 0,-1 0-1 0 0,1 0 1 0 0,-1 0-1 0 0,-3 7-7 0 0,1-1 0 0 0,0 1 0 0 0,0 0 0 0 0,1 0 0 0 0,0 1 0 0 0,0-1 0 0 0,1 0 1 0 0,-1 0-1 0 0,1 10 0 0 0,-4 20 132 0 0,-83 288-248 0 0,48-193 0 0 0,-41 164 405 0 0,-19 65 225 0 0,81-303-522 0 0,-2-1 0 0 0,-3 0 0 0 0,-56 96 0 0 0,79-152-76 0 0,12-5-91 0 0,20-17-1217 0 0,-10 7-64 0 0</inkml:trace>
</inkml:ink>
</file>

<file path=ppt/ink/ink6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29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18887 0 0,'0'0'3368'0'0,"1"1"-3208"0"0,39 14-115 0 0,-27-6-1764 0 0,-9-6 1105 0 0,-3-2-282 0 0</inkml:trace>
</inkml:ink>
</file>

<file path=ppt/ink/ink6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2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15263 0 0,'0'0'1379'0'0,"1"2"-1136"0"0,14 30 1163 0 0,19 32 1 0 0,11 23-92 0 0,-30-54-1238 0 0,33 55-1 0 0,-14-42-6239 0 0,-25-35-289 0 0</inkml:trace>
</inkml:ink>
</file>

<file path=ppt/ink/ink6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2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47 9671 0 0,'-11'-33'1004'0'0,"11"33"-709"0"0,0-1-1 0 0,0 0 0 0 0,0 0 0 0 0,0 1 1 0 0,-1-1-1 0 0,1 0 0 0 0,0 0 0 0 0,-1 1 1 0 0,1-1-1 0 0,-1 1 0 0 0,1-1 0 0 0,-1 0 1 0 0,1 1-1 0 0,-1-1 0 0 0,1 1 0 0 0,-1-1 1 0 0,1 1-1 0 0,-1-1 0 0 0,0 1 0 0 0,1-1 1 0 0,-1 1-1 0 0,-1-1 0 0 0,2 2-181 0 0,-1-1-1 0 0,1 0 1 0 0,-1 0-1 0 0,1 0 1 0 0,-1 1-1 0 0,1-1 0 0 0,-1 0 1 0 0,1 1-1 0 0,-1-1 1 0 0,1 0-1 0 0,0 1 1 0 0,-1-1-1 0 0,1 1 1 0 0,-1-1-1 0 0,1 1 1 0 0,0-1-1 0 0,0 0 1 0 0,-1 1-1 0 0,1-1 1 0 0,0 1-1 0 0,-1 1 1 0 0,-1 4 131 0 0,0 0 0 0 0,0 1 1 0 0,-2 9-1 0 0,-3 27 325 0 0,-34 182 426 0 0,26-160-978 0 0,-33 90-1 0 0,-28 29-2 0 0,-25 70-17 0 0,97-245 3 0 0,1 1 0 0 0,1 0 0 0 0,0 0 0 0 0,0 12 0 0 0,2-5 214 0 0,2-13-456 0 0,0-3-728 0 0</inkml:trace>
</inkml:ink>
</file>

<file path=ppt/ink/ink6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3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4143 0 0,'0'0'191'0'0,"2"0"-11"0"0,21-2 2869 0 0,0 0 0 0 0,-1-2-1 0 0,24-6 1 0 0,-5 1-1592 0 0,147-39 564 0 0,-6 1 323 0 0,-157 42-1729 0 0,39-2-1 0 0,-55 6-863 0 0,1 1 0 0 0,-1 0 0 0 0,1 1 0 0 0,-1 0 0 0 0,1 1 0 0 0,-1-1 0 0 0,12 6 0 0 0,-8-1-5130 0 0,-4 3-1683 0 0</inkml:trace>
</inkml:ink>
</file>

<file path=ppt/ink/ink6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3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13 179 15407 0 0,'-8'-3'1638'0'0,"4"0"-1510"0"0,4 2-68 0 0,0 1 1 0 0,0-1 0 0 0,0 1-1 0 0,0-1 1 0 0,0 1 0 0 0,0-1 0 0 0,0 1-1 0 0,0-1 1 0 0,0 1 0 0 0,0-1 0 0 0,0 1-1 0 0,0-1 1 0 0,1 1 0 0 0,-1-1 0 0 0,0 1-1 0 0,0-1 1 0 0,1 1 0 0 0,-1-1-1 0 0,0 1 1 0 0,0 0 0 0 0,1-1 0 0 0,7-9 527 0 0,-4 5-388 0 0,1 0 1 0 0,0 1 0 0 0,0-1-1 0 0,1 1 1 0 0,-1 1 0 0 0,11-7-1 0 0,41-14 358 0 0,-21 9-263 0 0,-19 7-219 0 0,13-7 263 0 0,0 2 0 0 0,0 2 0 0 0,2 0 1 0 0,33-6-1 0 0,-60 16-272 0 0,0 1 0 0 0,1 0 0 0 0,-1 0 0 0 0,0 0 1 0 0,0 1-1 0 0,0-1 0 0 0,0 1 0 0 0,0 0 0 0 0,9 4 0 0 0,-13-5-59 0 0,1 1-1 0 0,-1-1 1 0 0,0 1 0 0 0,1 0-1 0 0,-1 0 1 0 0,1-1-1 0 0,-1 1 1 0 0,0 0 0 0 0,0 0-1 0 0,1 0 1 0 0,-1 0 0 0 0,0 1-1 0 0,0-1 1 0 0,0 0-1 0 0,0 0 1 0 0,0 1 0 0 0,-1-1-1 0 0,1 0 1 0 0,0 1-1 0 0,-1-1 1 0 0,1 1 0 0 0,-1-1-1 0 0,1 1 1 0 0,-1-1-1 0 0,0 1 1 0 0,1 0 0 0 0,-1-1-1 0 0,0 1 1 0 0,0-1 0 0 0,0 1-1 0 0,0-1 1 0 0,0 1-1 0 0,-1 0 1 0 0,1-1 0 0 0,-1 2-1 0 0,-2 7 2 0 0,-1-1 0 0 0,0 0 0 0 0,-1 0 0 0 0,0 0 0 0 0,-10 14 0 0 0,-35 37 14 0 0,45-55-28 0 0,-32 34-38 0 0,-3-2-1 0 0,-52 37 1 0 0,25-20 13 0 0,61-49 30 0 0,0 0 0 0 0,1 1 0 0 0,-1-1 0 0 0,1 1 0 0 0,1 0 0 0 0,-1 1 0 0 0,1-1 0 0 0,0 1 0 0 0,-5 13 0 0 0,9-20 0 0 0,0 0 0 0 0,0 0 0 0 0,0 1 0 0 0,-1-1 0 0 0,1 0 0 0 0,0 0 0 0 0,0 0 0 0 0,0 1 0 0 0,0-1 0 0 0,0 0 0 0 0,0 0 0 0 0,0 1 0 0 0,0-1 0 0 0,0 0 0 0 0,0 0 0 0 0,0 1 0 0 0,0-1 0 0 0,0 0 0 0 0,0 0 0 0 0,0 1 0 0 0,0-1 0 0 0,0 0 0 0 0,0 0 0 0 0,1 1 0 0 0,-1-1 0 0 0,0 0 0 0 0,0 0 0 0 0,0 0 0 0 0,0 1 0 0 0,3 0 8 0 0,-1 0 0 0 0,0 0 1 0 0,1 0-1 0 0,-1 0 0 0 0,1 0 0 0 0,-1-1 0 0 0,1 1 0 0 0,-1-1 1 0 0,1 1-1 0 0,-1-1 0 0 0,1 0 0 0 0,3-1 0 0 0,33-2 142 0 0,3-7 71 0 0,71-25 0 0 0,-15 3-116 0 0,-51 18-199 0 0,46-21-1 0 0,-35 8-3372 0 0,-39 17-4248 0 0</inkml:trace>
</inkml:ink>
</file>

<file path=ppt/ink/ink6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3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337 513 9215 0 0,'0'0'9012'0'0,"-2"0"-8013"0"0,-11 0-735 0 0,0-2 0 0 0,0 0 1 0 0,1 0-1 0 0,-1-1 0 0 0,0-1 0 0 0,1 0 1 0 0,0 0-1 0 0,0-2 0 0 0,0 1 0 0 0,0-2 1 0 0,-16-11-1 0 0,10 5-251 0 0,0-1 0 0 0,1-1 0 0 0,1 0 0 0 0,1-1 0 0 0,0-1 0 0 0,-13-19 0 0 0,22 29-32 0 0,1-1-1 0 0,0-1 0 0 0,1 1 0 0 0,0 0 1 0 0,0-1-1 0 0,1 0 0 0 0,0 0 0 0 0,0 0 1 0 0,1 0-1 0 0,-2-16 0 0 0,4 17-19 0 0,0 0 0 0 0,1 0 0 0 0,-1 0 0 0 0,2 0 0 0 0,-1 0 0 0 0,1 0 0 0 0,0 1 1 0 0,0-1-1 0 0,1 1 0 0 0,0-1 0 0 0,1 1 0 0 0,-1 0 0 0 0,6-7 0 0 0,-3 5-30 0 0,0 0 1 0 0,1 1 0 0 0,0 0-1 0 0,0 0 1 0 0,1 0-1 0 0,15-11 1 0 0,-16 14 88 0 0,0 1 0 0 0,1 0 0 0 0,-1 0-1 0 0,1 1 1 0 0,0 0 0 0 0,0 0 0 0 0,0 1 0 0 0,0 0 0 0 0,12-1 0 0 0,26 0 463 0 0,60 3 0 0 0,-43 1-8 0 0,-36-1-263 0 0,0-1 64 0 0,-1 1 0 0 0,0 2-1 0 0,0 0 1 0 0,31 8 0 0 0,-54-9-244 0 0,0-1 1 0 0,0 1-1 0 0,0 0 0 0 0,0 0 1 0 0,0 1-1 0 0,-1-1 0 0 0,1 1 1 0 0,-1-1-1 0 0,1 1 0 0 0,-1 0 1 0 0,1 0-1 0 0,-1 0 1 0 0,0 0-1 0 0,0 0 0 0 0,0 0 1 0 0,2 3-1 0 0,-4-3-21 0 0,1 0 0 0 0,0 1 1 0 0,0-1-1 0 0,-1 0 0 0 0,1 0 0 0 0,-1 0 0 0 0,1 1 0 0 0,-1-1 1 0 0,0 0-1 0 0,0 0 0 0 0,0 1 0 0 0,0-1 0 0 0,-1 0 0 0 0,1 0 1 0 0,-1 1-1 0 0,1-1 0 0 0,-1 0 0 0 0,0 0 0 0 0,0 0 0 0 0,0 0 1 0 0,-2 3-1 0 0,-3 7 11 0 0,-1-1 1 0 0,-1 0 0 0 0,0-1-1 0 0,0 0 1 0 0,-1 0 0 0 0,-1-1 0 0 0,-11 10-1 0 0,-81 51 21 0 0,66-47-46 0 0,-43 29-828 0 0,-115 55 1 0 0,184-102 63 0 0,-25 10-1024 0 0,32-15 948 0 0,1 1 1 0 0,-1-1 0 0 0,1 1-1 0 0,0-1 1 0 0,-1 0-1 0 0,1 0 1 0 0,-5 0 0 0 0,-4-3-5448 0 0</inkml:trace>
</inkml:ink>
</file>

<file path=ppt/ink/ink6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3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10591 0 0,'0'0'2378'0'0,"0"2"-996"0"0,-13 54 2531 0 0,-20 70-1412 0 0,-136 499-1131 0 0,151-539-1337 0 0,-21 112-2543 0 0,38-196 1115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3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2 259 6447 0 0,'39'-47'1122'0'0,"-26"28"695"0"0,2 2 0 0 0,0 0 1 0 0,35-29-1 0 0,-27 29-943 0 0,2 0 1 0 0,0 1-1 0 0,32-13 0 0 0,-44 23-595 0 0,1 0 0 0 0,0 1 0 0 0,0 1 0 0 0,0 1 0 0 0,0 0 0 0 0,1 0 0 0 0,0 1 0 0 0,19 1 0 0 0,-28 1-208 0 0,-1 0-1 0 0,0 1 1 0 0,1 0-1 0 0,-1 0 1 0 0,0 0 0 0 0,0 1-1 0 0,0-1 1 0 0,0 1 0 0 0,0 0-1 0 0,0 1 1 0 0,0-1 0 0 0,-1 1-1 0 0,1 0 1 0 0,-1 0 0 0 0,5 5-1 0 0,-5-4-47 0 0,0 0 0 0 0,-1 1 0 0 0,1 0-1 0 0,-1 0 1 0 0,0 0 0 0 0,0 0 0 0 0,-1 0-1 0 0,1 0 1 0 0,-1 1 0 0 0,0 0 0 0 0,-1-1 0 0 0,1 1-1 0 0,0 9 1 0 0,-1-1-10 0 0,0-1 0 0 0,-1 1 0 0 0,0 0 0 0 0,-1-1 0 0 0,-1 1-1 0 0,0-1 1 0 0,-1 1 0 0 0,0-1 0 0 0,-1 0 0 0 0,-1 0 0 0 0,0 0 0 0 0,0-1 0 0 0,-2 0 0 0 0,1 0-1 0 0,-2 0 1 0 0,1-1 0 0 0,-15 17 0 0 0,4-9 13 0 0,-1-1 0 0 0,0 0-1 0 0,-2-2 1 0 0,0 0 0 0 0,0-1 0 0 0,-1-1 0 0 0,-1-2-1 0 0,-30 14 1 0 0,4-5-93 0 0,-55 16 1 0 0,83-31-43 0 0,13-3-11 0 0,-1 0 1 0 0,0-1-1 0 0,0 0 1 0 0,-18 1-1 0 0,25-3-141 0 0,3-1-1307 0 0,0-8 645 0 0</inkml:trace>
</inkml:ink>
</file>

<file path=ppt/ink/ink6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3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0,'0'0'528'0'0,"0"2"-341"0"0,1 8 1215 0 0,-1 0-1 0 0,2-1 0 0 0,-1 1 1 0 0,1-1-1 0 0,1 1 1 0 0,-1-1-1 0 0,6 10 1 0 0,-2-5-570 0 0,1 0 0 0 0,1-1 1 0 0,0 0-1 0 0,11 13 0 0 0,-4-7-537 0 0,2-2-1 0 0,0 0 0 0 0,0 0 1 0 0,2-2-1 0 0,34 23 1 0 0,-39-30-274 0 0,1 0 0 0 0,0-1 1 0 0,0-1-1 0 0,1 0 0 0 0,-1-1 1 0 0,1-1-1 0 0,0-1 0 0 0,31 4 1 0 0,-41-7-254 0 0,1 0-1 0 0,-1 0 1 0 0,1-1 0 0 0,-1 0 0 0 0,1 0-1 0 0,-1 0 1 0 0,0-1 0 0 0,11-4 0 0 0,-13 4-351 0 0,0 0 0 0 0,0 0 0 0 0,0 0 0 0 0,-1-1 0 0 0,1 0 1 0 0,-1 1-1 0 0,0-1 0 0 0,5-6 0 0 0,4-7-6040 0 0</inkml:trace>
</inkml:ink>
</file>

<file path=ppt/ink/ink6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3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7 13303 0 0,'0'0'1202'0'0,"-8"-5"-964"0"0,2 3-103 0 0,5 2 561 0 0,-7 10 1195 0 0,1 0-1376 0 0,2 1 1 0 0,-1 0-1 0 0,2 0 1 0 0,-1 1 0 0 0,2-1-1 0 0,-1 1 1 0 0,-1 18-1 0 0,-2-3-22 0 0,-135 398 1075 0 0,56-192-533 0 0,18 6-569 0 0,55-160-2333 0 0,3-1-3614 0 0,8-63-2171 0 0</inkml:trace>
</inkml:ink>
</file>

<file path=ppt/ink/ink6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3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3223 0 0,'-2'1'240'0'0,"0"0"-152"0"0,1 0 0 0 0,-1 0 0 0 0,0 0-1 0 0,0 0 1 0 0,0 0 0 0 0,0-1 0 0 0,0 1-1 0 0,0-1 1 0 0,0 0 0 0 0,0 1 0 0 0,0-1-1 0 0,0 0 1 0 0,0 0 0 0 0,-1 0 0 0 0,1-1-1 0 0,-2 1 1 0 0,-19 0 15664 0 0,38-2-15442 0 0,-1 0-1 0 0,1 1 1 0 0,0 0-1 0 0,0 1 1 0 0,16 2-1 0 0,-5 0-114 0 0,-6 0-356 0 0,0 1 0 0 0,1 1-1 0 0,22 7 1 0 0,0 1-2418 0 0,-29-9 515 0 0</inkml:trace>
</inkml:ink>
</file>

<file path=ppt/ink/ink6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3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13935 0 0,'0'0'1262'0'0,"2"0"-882"0"0,16-2 598 0 0,0 0 0 0 0,-1-1 1 0 0,1-1-1 0 0,17-7 1 0 0,-3 2-381 0 0,36-10 509 0 0,47-12-225 0 0,-99 28-881 0 0,1 1 0 0 0,-1 0 0 0 0,1 1 1 0 0,0 1-1 0 0,17 1 0 0 0,37 5-2719 0 0,-49-5 1252 0 0</inkml:trace>
</inkml:ink>
</file>

<file path=ppt/ink/ink6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4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0,'0'0'11322'0'0,"0"1"-10774"0"0,1 3-316 0 0,0 0 0 0 0,0-1 1 0 0,1 1-1 0 0,-1-1 1 0 0,1 0-1 0 0,-1 1 1 0 0,1-1-1 0 0,0 0 0 0 0,0 0 1 0 0,1 0-1 0 0,4 5 1 0 0,4 3 993 0 0,22 14 0 0 0,-24-18-681 0 0,0 0-1 0 0,0 0 1 0 0,14 16-1 0 0,-9-2-213 0 0,0 0 0 0 0,-1 1 0 0 0,-1 1-1 0 0,10 29 1 0 0,-10-25-862 0 0,1 1 1 0 0,18 29-1 0 0,-29-56 357 0 0,-1 0 1 0 0,0 0 0 0 0,1 0-1 0 0,-1 0 1 0 0,0 0-1 0 0,1-1 1 0 0,-1 1-1 0 0,1 0 1 0 0,0-1 0 0 0,-1 1-1 0 0,1-1 1 0 0,-1 1-1 0 0,1-1 1 0 0,0 0-1 0 0,0 0 1 0 0,-1 0 0 0 0,1 0-1 0 0,0 0 1 0 0,-1 0-1 0 0,1 0 1 0 0,0 0-1 0 0,-1-1 1 0 0,1 1 0 0 0,-1-1-1 0 0,1 1 1 0 0,2-2-1 0 0,6-4-6350 0 0</inkml:trace>
</inkml:ink>
</file>

<file path=ppt/ink/ink6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4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21 14047 0 0,'0'0'646'0'0,"1"-2"-16"0"0,0 0-528 0 0,0-1-21 0 0,9-6-12 0 0,-9 8 19 0 0,-1 1 1 0 0,0 0-1 0 0,0-1 0 0 0,1 1 0 0 0,-1 0 1 0 0,1 0-1 0 0,-1-1 0 0 0,0 1 0 0 0,1 0 1 0 0,-1 0-1 0 0,0 0 0 0 0,1-1 0 0 0,-1 1 0 0 0,1 0 1 0 0,-1 0-1 0 0,1 0 0 0 0,-1 0 0 0 0,0 0 1 0 0,1 0-1 0 0,-1 0 0 0 0,1 0 0 0 0,-1 0 0 0 0,1 0 1 0 0,-1 0-1 0 0,1 0 0 0 0,-1 0 0 0 0,0 1 1 0 0,1-1-1 0 0,0 0 0 0 0,0 1-45 0 0,-1 0 0 0 0,1-1-1 0 0,-1 1 1 0 0,1 0 0 0 0,-1 0 0 0 0,1-1 0 0 0,-1 1 0 0 0,0 0-1 0 0,1 0 1 0 0,-1 0 0 0 0,0 0 0 0 0,1 0 0 0 0,-1 1-1 0 0,1 4 23 0 0,-1 0 0 0 0,0-1 0 0 0,0 11 0 0 0,-8 39 790 0 0,-2-1 0 0 0,-33 104 1 0 0,-55 99 482 0 0,86-227-1276 0 0,-32 75 97 0 0,-27 69-1 0 0,51-117 57 0 0,-15 64 0 0 0,31-101 0 0 0,0 0 0 0 0,-1 38 0 0 0,5-46-117 0 0,1-1 0 0 0,0 0 1 0 0,0 0-1 0 0,1 0 0 0 0,0 0 1 0 0,7 18-1 0 0,-7-26-81 0 0,-1 0-1 0 0,0 0 1 0 0,1 0-1 0 0,-1-1 1 0 0,1 1-1 0 0,0 0 1 0 0,3 2-1 0 0,5 2 43 0 0,-8-7-209 0 0,-1 1 0 0 0,1-1 0 0 0,0 0 0 0 0,0 0 0 0 0,0 0 0 0 0,0 0 0 0 0,0 0 0 0 0,0-1 0 0 0,0 1 0 0 0,0-1 0 0 0,0 1 0 0 0,0-1 0 0 0,0 0 0 0 0,0 0 0 0 0,-1 1 0 0 0,1-1 0 0 0,0 0 0 0 0,-1-1 0 0 0,1 1 0 0 0,0 0 0 0 0,-1 0 0 0 0,3-3 1 0 0,5-8-7817 0 0</inkml:trace>
</inkml:ink>
</file>

<file path=ppt/ink/ink6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4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92 9383 0 0,'0'0'8632'0'0,"2"-2"-8114"0"0,12-8-232 0 0,0 1 1 0 0,1 0 0 0 0,1 1-1 0 0,-1 0 1 0 0,1 2 0 0 0,1 0-1 0 0,32-8 1 0 0,-16 7 220 0 0,-1 2 1 0 0,2 1-1 0 0,41 1 0 0 0,-63 4-507 0 0,-3 4 0 0 0,-9-3 1 0 0,1-1 0 0 0,-1 1 1 0 0,0 0-1 0 0,1 0 0 0 0,-1-1 0 0 0,0 1 0 0 0,0 0 0 0 0,0 0 1 0 0,0 0-1 0 0,-1-1 0 0 0,1 1 0 0 0,0 0 0 0 0,-1 0 0 0 0,1-1 1 0 0,-1 1-1 0 0,0 0 0 0 0,1-1 0 0 0,-1 1 0 0 0,0 0 0 0 0,0-1 1 0 0,0 1-1 0 0,0-1 0 0 0,-2 3 0 0 0,-3 2 12 0 0,1 1 0 0 0,-1-1 0 0 0,-11 9 0 0 0,1-2-4 0 0,-167 128 126 0 0,111-96-135 0 0,65-41 11 0 0,5-4 42 0 0,15-2 64 0 0,10-2-107 0 0,-6 0-10 0 0,-1 1 0 0 0,1 1 1 0 0,26 0-1 0 0,-14 3 11 0 0,-1 1 0 0 0,0 2 0 0 0,0 1 0 0 0,-1 1 0 0 0,1 2 0 0 0,48 19 0 0 0,-73-25 13 0 0,0-1-1 0 0,0 1 1 0 0,0 0-1 0 0,0 0 1 0 0,0 0-1 0 0,-1 0 0 0 0,1 0 1 0 0,-1 0-1 0 0,1 1 1 0 0,-1-1-1 0 0,0 1 1 0 0,0-1-1 0 0,0 1 0 0 0,2 4 1 0 0,-3-5-7 0 0,-1 0 0 0 0,1 0 0 0 0,-1-1 1 0 0,0 1-1 0 0,1 0 0 0 0,-1 0 0 0 0,0 0 0 0 0,0 0 0 0 0,0 0 0 0 0,0-1 1 0 0,-1 1-1 0 0,1 0 0 0 0,0 0 0 0 0,-1 0 0 0 0,1 0 0 0 0,-1-1 1 0 0,0 1-1 0 0,0 0 0 0 0,1-1 0 0 0,-1 1 0 0 0,0 0 0 0 0,0-1 1 0 0,-1 1-1 0 0,1-1 0 0 0,0 1 0 0 0,-3 1 0 0 0,-2 2 15 0 0,0 0 0 0 0,0 0 0 0 0,0-1 0 0 0,-1 0 0 0 0,0 0 0 0 0,0 0 0 0 0,-11 3 0 0 0,-56 15 69 0 0,46-15-73 0 0,-42 10-4 0 0,30-8-10 0 0,0 2 1 0 0,-66 28-1 0 0,104-38-14 0 0,-8 4-182 0 0,0 0 0 0 0,-14 9 1 0 0,23-13-697 0 0</inkml:trace>
</inkml:ink>
</file>

<file path=ppt/ink/ink6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4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134 184 4607 0 0,'-9'-5'596'0'0,"-1"0"0"0"0,-19-6 0 0 0,17 8 1925 0 0,0 0 1 0 0,1 1-1 0 0,-1 0 0 0 0,-20 0 1 0 0,25 4-1054 0 0,12 2-232 0 0,15 3-668 0 0,-2-3-482 0 0,0 0 1 0 0,0-2 0 0 0,1 0-1 0 0,0-1 1 0 0,27-2 0 0 0,96-16 294 0 0,-109 13-306 0 0,594-93 878 0 0,-355 59-871 0 0,-196 28-133 0 0,-60 8-78 0 0,58-5-3369 0 0</inkml:trace>
</inkml:ink>
</file>

<file path=ppt/ink/ink6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4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13 3679 0 0,'31'-12'10582'0'0,"-33"12"-10198"0"0,-18 8 768 0 0,2-1-450 0 0,1 0 0 0 0,-1 2 0 0 0,-20 12 0 0 0,12-3-489 0 0,-4 2-109 0 0,0 1 1 0 0,-29 28-1 0 0,51-41-106 0 0,0 0 1 0 0,1 1-1 0 0,-1-1 0 0 0,2 2 0 0 0,-1-1 0 0 0,1 1 0 0 0,1 0 1 0 0,0 0-1 0 0,0 1 0 0 0,-6 21 0 0 0,9-25 3 0 0,1 0 0 0 0,0 0 1 0 0,0 0-1 0 0,1 0 0 0 0,0 0 0 0 0,0 0 0 0 0,0 0 0 0 0,1 0 0 0 0,0 0 1 0 0,0 0-1 0 0,1 0 0 0 0,0-1 0 0 0,4 11 0 0 0,-4-12 25 0 0,1 0 1 0 0,0 0-1 0 0,0-1 0 0 0,0 1 1 0 0,1-1-1 0 0,0 0 0 0 0,0 0 1 0 0,0 0-1 0 0,0 0 0 0 0,0-1 0 0 0,1 1 1 0 0,-1-1-1 0 0,1 0 0 0 0,0-1 1 0 0,0 1-1 0 0,0-1 0 0 0,9 3 1 0 0,8 1 188 0 0,1-1 1 0 0,0-1 0 0 0,1-1-1 0 0,-1-1 1 0 0,39-2 0 0 0,-18-3 332 0 0,89-18 0 0 0,-89 12-84 0 0,-1-3 0 0 0,-1-1 0 0 0,82-38 0 0 0,-120 48-420 0 0,1 1 1 0 0,0-1-1 0 0,-1 0 0 0 0,1 0 1 0 0,-1-1-1 0 0,0 1 0 0 0,0-1 1 0 0,0 0-1 0 0,6-9 0 0 0,-9 11-40 0 0,0-1-1 0 0,1 1 0 0 0,-1-1 0 0 0,0 1 0 0 0,0-1 0 0 0,-1 1 0 0 0,1-1 0 0 0,0 0 1 0 0,-1 1-1 0 0,0-1 0 0 0,1 0 0 0 0,-1 1 0 0 0,0-1 0 0 0,-1 0 0 0 0,1 0 0 0 0,0 1 1 0 0,-1-1-1 0 0,0 0 0 0 0,1 1 0 0 0,-1-1 0 0 0,-2-3 0 0 0,2 2-32 0 0,-1 0-1 0 0,-1-1 1 0 0,1 1-1 0 0,0 0 1 0 0,-1 1-1 0 0,0-1 1 0 0,0 0-1 0 0,0 1 1 0 0,0-1-1 0 0,-1 1 1 0 0,1 0-1 0 0,-1 0 1 0 0,0 1-1 0 0,0-1 1 0 0,0 1-1 0 0,0-1 1 0 0,0 1-1 0 0,0 1 1 0 0,-1-1-1 0 0,1 1 1 0 0,-1-1-1 0 0,1 1 1 0 0,-1 0-1 0 0,0 1 1 0 0,1-1-1 0 0,-1 1 1 0 0,0 0-1 0 0,1 0 1 0 0,-1 1-1 0 0,0-1 1 0 0,1 1-1 0 0,-1 0 1 0 0,-6 2-1 0 0,-3 2-72 0 0,0 0-1 0 0,1 1 1 0 0,-25 14-1 0 0,32-17 92 0 0,1 0 0 0 0,0 1-1 0 0,0-1 1 0 0,1 1 0 0 0,-1 1-1 0 0,1-1 1 0 0,0 0 0 0 0,0 1-1 0 0,0 0 1 0 0,1 0 0 0 0,0 0-1 0 0,-4 7 1 0 0,6-9 8 0 0,1 1-1 0 0,-1-1 0 0 0,0 1 1 0 0,1-1-1 0 0,0 1 1 0 0,0 0-1 0 0,0-1 1 0 0,0 1-1 0 0,1-1 1 0 0,-1 1-1 0 0,1 0 0 0 0,0-1 1 0 0,0 1-1 0 0,0-1 1 0 0,0 0-1 0 0,1 1 1 0 0,0-1-1 0 0,-1 0 1 0 0,1 0-1 0 0,0 0 0 0 0,3 3 1 0 0,3 4 4 0 0,0 0 0 0 0,1 0 1 0 0,1-1-1 0 0,15 13 0 0 0,-17-16-280 0 0,0-1-1 0 0,0 0 0 0 0,1 0 1 0 0,-1 0-1 0 0,1-1 0 0 0,13 4 1 0 0,-1-3-836 0 0</inkml:trace>
</inkml:ink>
</file>

<file path=ppt/ink/ink6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4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14511 0 0,'0'0'1456'0'0,"1"1"-1333"0"0,0 15 29 0 0,0-1 0 0 0,-1 0 0 0 0,-4 27 0 0 0,1-10 87 0 0,-7 208 1651 0 0,31 377 1 0 0,-1-382-1661 0 0,21 193-188 0 0,30-6 1074 0 0,-27-274 301 0 0,-44-146-1054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3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27 12895 0 0,'31'-27'7912'0'0,"-32"32"-7777"0"0,1-1-1 0 0,-1 0 1 0 0,0 0-1 0 0,0 0 1 0 0,0 0-1 0 0,0 0 1 0 0,-1 0-1 0 0,1 0 1 0 0,-5 6-1 0 0,-23 33-112 0 0,15-25 59 0 0,-42 59 11 0 0,-31 46-126 0 0,65-88 185 0 0,-30 62 0 0 0,48-87-26 0 0,-1 1 0 0 0,2-1 0 0 0,-1 1 0 0 0,2 0-1 0 0,-1 0 1 0 0,-1 21 0 0 0,4-27-70 0 0,0 0-1 0 0,0 0 1 0 0,1 0-1 0 0,-1 0 1 0 0,1-1-1 0 0,0 1 1 0 0,1 0-1 0 0,-1-1 1 0 0,1 1-1 0 0,0-1 1 0 0,0 1-1 0 0,0-1 1 0 0,0 0-1 0 0,1 0 1 0 0,0 0-1 0 0,0 0 0 0 0,0 0 1 0 0,5 4-1 0 0,-1-2 15 0 0,0-1-1 0 0,0 1 0 0 0,1-1 0 0 0,-1-1 0 0 0,1 1 0 0 0,14 4 0 0 0,-16-6-482 0 0,0-2-1 0 0,0 1 0 0 0,0 0 0 0 0,0-1 1 0 0,0 0-1 0 0,0-1 0 0 0,0 0 0 0 0,0 1 1 0 0,0-2-1 0 0,11-1 0 0 0,-4-1-7089 0 0</inkml:trace>
</inkml:ink>
</file>

<file path=ppt/ink/ink6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4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9671 0 0,'-8'0'875'0'0,"2"0"-521"0"0,1 0-1 0 0,-1 0 1 0 0,1 0-1 0 0,-1 1 1 0 0,1 0-1 0 0,0 0 1 0 0,-1 0 0 0 0,1 1-1 0 0,0-1 1 0 0,0 1-1 0 0,0 1 1 0 0,0-1 0 0 0,0 1-1 0 0,0 0 1 0 0,1 0-1 0 0,-1 0 1 0 0,1 0-1 0 0,-8 9 1 0 0,6-5 149 0 0,0 0 0 0 0,0 1 0 0 0,0-1 0 0 0,1 1 0 0 0,-6 12 0 0 0,-6 24-1642 0 0,14-35 1139 0 0,1 0-1 0 0,0 0 1 0 0,0 0-1 0 0,1 0 1 0 0,0 1-1 0 0,1-1 1 0 0,0 0-1 0 0,1 12 1 0 0,0-17 2 0 0,0 0 1 0 0,0-1-1 0 0,0 1 1 0 0,0 0 0 0 0,1 0-1 0 0,-1-1 1 0 0,1 1 0 0 0,0 0-1 0 0,0-1 1 0 0,1 0 0 0 0,-1 0-1 0 0,1 1 1 0 0,-1-1-1 0 0,1-1 1 0 0,0 1 0 0 0,0 0-1 0 0,0-1 1 0 0,0 1 0 0 0,1-1-1 0 0,-1 0 1 0 0,6 2 0 0 0,-2-1 44 0 0,-1-1 1 0 0,1-1 0 0 0,-1 1 0 0 0,1-1 0 0 0,0 0 0 0 0,-1-1 0 0 0,1 1 0 0 0,0-1-1 0 0,0 0 1 0 0,-1-1 0 0 0,1 0 0 0 0,0 0 0 0 0,-1-1 0 0 0,1 1 0 0 0,7-4-1 0 0,0-1 234 0 0,0 1 0 0 0,0-2 0 0 0,-1 0 0 0 0,0-1-1 0 0,22-16 1 0 0,-32 22-252 0 0,0-1 0 0 0,0 1 0 0 0,-1-1 0 0 0,1 0-1 0 0,-1 0 1 0 0,1 0 0 0 0,-1 0 0 0 0,0 0 0 0 0,0 0 0 0 0,0-1 0 0 0,-1 1-1 0 0,1 0 1 0 0,-1-1 0 0 0,0 0 0 0 0,0 1 0 0 0,0-1 0 0 0,0 0 0 0 0,-1 0-1 0 0,1 1 1 0 0,-1-1 0 0 0,0 0 0 0 0,0 0 0 0 0,0 0 0 0 0,-1 1 0 0 0,0-1-1 0 0,1 0 1 0 0,-3-5 0 0 0,0 0-3 0 0,1 1 1 0 0,-1-1-1 0 0,-1 1 0 0 0,1 0 1 0 0,-8-10-1 0 0,9 15-24 0 0,0 0 0 0 0,0 1 0 0 0,0-1-1 0 0,0 1 1 0 0,-1 0 0 0 0,1 0 0 0 0,-1 0 0 0 0,1 0 0 0 0,-1 0 0 0 0,0 0 0 0 0,0 1-1 0 0,0-1 1 0 0,0 1 0 0 0,0 0 0 0 0,0 0 0 0 0,0 0 0 0 0,0 0 0 0 0,-4 0-1 0 0,-13 0-126 0 0,0 1-1 0 0,1 1 0 0 0,-39 5 1 0 0,3 1-226 0 0,47-6-802 0 0,22-4 62 0 0</inkml:trace>
</inkml:ink>
</file>

<file path=ppt/ink/ink6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46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94 10567 0 0,'0'0'5151'0'0,"4"-7"-4464"0"0,-2 4-600 0 0,0 1 0 0 0,0 0 0 0 0,0-1 0 0 0,1 1 0 0 0,-1 0 1 0 0,0 0-1 0 0,1 0 0 0 0,-1 1 0 0 0,1-1 0 0 0,5-2 0 0 0,33-11 263 0 0,-20 8-180 0 0,-1 0 10 0 0,2-3 168 0 0,35-7 0 0 0,-51 15-238 0 0,0 1 1 0 0,0 0-1 0 0,1 0 1 0 0,-1 1 0 0 0,0 0-1 0 0,1 0 1 0 0,-1 0-1 0 0,0 1 1 0 0,1 0 0 0 0,8 2-1 0 0,-14-3-76 0 0,1 1 0 0 0,-1-1 0 0 0,0 0 0 0 0,-1 1 0 0 0,1-1 0 0 0,0 1 0 0 0,0-1-1 0 0,0 1 1 0 0,0 0 0 0 0,0-1 0 0 0,0 1 0 0 0,-1 0 0 0 0,1-1 0 0 0,0 1 0 0 0,0 0 0 0 0,-1 0 0 0 0,1 0 0 0 0,-1 0-1 0 0,1 0 1 0 0,-1-1 0 0 0,1 1 0 0 0,-1 0 0 0 0,1 2 0 0 0,-1-1-17 0 0,0-1 1 0 0,0 1 0 0 0,0 0-1 0 0,0 0 1 0 0,0 0-1 0 0,0-1 1 0 0,-1 1-1 0 0,1 0 1 0 0,-1 0-1 0 0,1-1 1 0 0,-1 1-1 0 0,-1 2 1 0 0,-2 3-17 0 0,0-1 0 0 0,0 1 0 0 0,-1-1 0 0 0,0 0 0 0 0,-8 7 0 0 0,-63 54 82 0 0,-15 13-35 0 0,72-62-49 0 0,2 1 0 0 0,-25 34 0 0 0,36-45 3 0 0,3-5-1 0 0,1 0 0 0 0,0 0 1 0 0,0 1-1 0 0,0-1 1 0 0,1 0-1 0 0,-1 1 1 0 0,1-1-1 0 0,0 1 1 0 0,0-1-1 0 0,-1 7 1 0 0,2-9 17 0 0,1 0 1 0 0,0 0-1 0 0,0 0 1 0 0,0 0 0 0 0,0 0-1 0 0,0 0 1 0 0,0 0 0 0 0,1 0-1 0 0,-1 0 1 0 0,0-1 0 0 0,0 1-1 0 0,1 0 1 0 0,-1-1 0 0 0,2 1-1 0 0,4 2 115 0 0,0-1-1 0 0,0-1 1 0 0,0 1 0 0 0,1-1-1 0 0,-1 0 1 0 0,0-1 0 0 0,8 0-1 0 0,53-5 623 0 0,-62 4-717 0 0,136-15 830 0 0,-122 14-854 0 0,-10 1-99 0 0,1 0 0 0 0,0 1 0 0 0,-1 0 0 0 0,1 0 0 0 0,17 4 0 0 0,-17-1-2842 0 0</inkml:trace>
</inkml:ink>
</file>

<file path=ppt/ink/ink6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4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4143 0 0,'1'2'7882'0'0,"3"1"-7438"0"0,0 0 0 0 0,0-1-1 0 0,-1 1 1 0 0,2-1 0 0 0,-1 0 0 0 0,0 0 0 0 0,0 0 0 0 0,1 0 0 0 0,-1-1 0 0 0,1 0 0 0 0,-1 0 0 0 0,1 0 0 0 0,-1 0 0 0 0,9-1 0 0 0,8 0 511 0 0,41-5 0 0 0,-48 4-404 0 0,3-2 21 0 0,24-7 1 0 0,1 0-77 0 0,0 1-78 0 0,-18 4-248 0 0,-1 1 0 0 0,36-2 0 0 0,-48 8-2002 0 0</inkml:trace>
</inkml:ink>
</file>

<file path=ppt/ink/ink6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4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4607 0 0,'3'0'6763'0'0,"40"-7"589"0"0,24-8-3778 0 0,22-4-2072 0 0,57-3 99 0 0,-73 16-2272 0 0,1 7-3474 0 0,-59-1-3423 0 0</inkml:trace>
</inkml:ink>
</file>

<file path=ppt/ink/ink6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4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32 12463 0 0,'0'0'946'0'0,"0"-2"-642"0"0,-3 0-280 0 0,1-1 1 0 0,0 1-1 0 0,-1 0 1 0 0,1 0-1 0 0,-1 0 1 0 0,1 0-1 0 0,-1 0 1 0 0,0 0-1 0 0,0 1 1 0 0,0 0-1 0 0,0-1 1 0 0,0 1-1 0 0,0 0 1 0 0,0 1-1 0 0,0-1 0 0 0,-1 0 1 0 0,-5 0-1 0 0,-7 0 456 0 0,0 0-1 0 0,-21 3 0 0 0,1 2 40 0 0,-1 2 0 0 0,-56 18-1 0 0,87-23-476 0 0,-293 110 184 0 0,289-107-213 0 0,0 1-1 0 0,1 0 1 0 0,0 0-1 0 0,0 1 0 0 0,-10 8 1 0 0,19-14-10 0 0,0 1 0 0 0,0 0 0 0 0,0-1 0 0 0,0 1 0 0 0,0-1 0 0 0,0 1 0 0 0,0-1 0 0 0,0 1 0 0 0,0-1 0 0 0,0 1 0 0 0,1 0 0 0 0,-1-1 0 0 0,0 1 0 0 0,0-1 0 0 0,0 1 0 0 0,1-1 0 0 0,-1 1 0 0 0,0-1 0 0 0,1 1 0 0 0,-1 0 4 0 0,2 1 6 0 0,0 1 1 0 0,0 0-1 0 0,0 0 1 0 0,1-1 0 0 0,-1 1-1 0 0,1-1 1 0 0,-1 1-1 0 0,1-1 1 0 0,0 0 0 0 0,0 0-1 0 0,5 2 1 0 0,38 16 220 0 0,-35-16-181 0 0,139 40 737 0 0,-110-34-586 0 0,71 13 351 0 0,13 3-94 0 0,-102-20-390 0 0,-1 1 1 0 0,1 1 0 0 0,29 16-1 0 0,-48-22-66 0 0,1 0-1 0 0,-1 0 1 0 0,1 0 0 0 0,-1 1-1 0 0,0-1 1 0 0,0 1-1 0 0,0 0 1 0 0,-1 0-1 0 0,1 0 1 0 0,-1 0 0 0 0,1 0-1 0 0,-1 0 1 0 0,0 1-1 0 0,0-1 1 0 0,-1 1-1 0 0,1 0 1 0 0,-1 0 0 0 0,2 5-1 0 0,-3-5-4 0 0,1-1 0 0 0,-1 1-1 0 0,0-1 1 0 0,0 1 0 0 0,-1-1-1 0 0,1 1 1 0 0,-1-1 0 0 0,1 0-1 0 0,-1 1 1 0 0,0-1 0 0 0,-1 0-1 0 0,1 1 1 0 0,0-1 0 0 0,-1 0-1 0 0,0 0 1 0 0,0 0 0 0 0,0 0-1 0 0,0-1 1 0 0,0 1 0 0 0,0 0 0 0 0,-5 3-1 0 0,-6 6 11 0 0,-2 0 1 0 0,1-1-1 0 0,-1 0 0 0 0,-1-1 0 0 0,-17 7 0 0 0,22-11-1 0 0,-1-1-1 0 0,0-1 0 0 0,0 0 1 0 0,0-1-1 0 0,-1 0 0 0 0,1-1 1 0 0,-1 0-1 0 0,-15 0 0 0 0,-5-1 3 0 0,-1-2 0 0 0,0-1-1 0 0,1-2 1 0 0,-33-8 0 0 0,54 9-75 0 0,1 0 0 0 0,0-1 0 0 0,0 0 1 0 0,-18-10-1 0 0,27 12 46 0 0,-1 1 1 0 0,1-1 0 0 0,0 0-1 0 0,0 0 1 0 0,0 0 0 0 0,0 0-1 0 0,0 0 1 0 0,0 0-1 0 0,0 0 1 0 0,1-1 0 0 0,-2-2-1 0 0,2 3 14 0 0,0 1-1 0 0,1-1 0 0 0,-1 0 0 0 0,1 0 1 0 0,0 0-1 0 0,-1 1 0 0 0,1-1 1 0 0,0 0-1 0 0,0 0 0 0 0,0 0 1 0 0,1 1-1 0 0,-1-1 0 0 0,0 0 0 0 0,1 0 1 0 0,-1 0-1 0 0,1 1 0 0 0,-1-1 1 0 0,1 0-1 0 0,1-1 0 0 0,4-8 63 0 0,1 1 0 0 0,0 0 0 0 0,1 0 0 0 0,0 0 0 0 0,0 1 0 0 0,1 0 0 0 0,18-13 0 0 0,4-1 259 0 0,41-22 0 0 0,153-83 1602 0 0,-208 118-1685 0 0,30-24 0 0 0,-40 28-232 0 0,-1 0 0 0 0,1 0-1 0 0,-1-1 1 0 0,0 0-1 0 0,-1 0 1 0 0,7-12-1 0 0,-11 19-28 0 0,-1-1 1 0 0,1 0-1 0 0,-1 1 0 0 0,0-1 1 0 0,1 1-1 0 0,-1-1 0 0 0,0 0 0 0 0,1 1 1 0 0,-1-1-1 0 0,0 0 0 0 0,0 0 0 0 0,1 1 1 0 0,-1-1-1 0 0,0 0 0 0 0,0 1 1 0 0,0-1-1 0 0,0 0 0 0 0,0 0 0 0 0,0 1 1 0 0,0-1-1 0 0,-1 0 0 0 0,1 0 1 0 0,0 1-1 0 0,0-1 0 0 0,0 0 0 0 0,-1 1 1 0 0,1-1-1 0 0,0 0 0 0 0,-1 1 0 0 0,1-1 1 0 0,-1 0-1 0 0,1 1 0 0 0,0-1 1 0 0,-2 0-1 0 0,1 0-189 0 0,-1 0-1 0 0,0 0 1 0 0,0 1 0 0 0,0-1 0 0 0,-1 0 0 0 0,1 1 0 0 0,0-1-1 0 0,0 1 1 0 0,0 0 0 0 0,-3 0 0 0 0,-13-1-1855 0 0</inkml:trace>
</inkml:ink>
</file>

<file path=ppt/ink/ink6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4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15231 0 0,'0'0'1379'0'0,"2"1"-1051"0"0,4 4 17 0 0,2-1 0 0 0,-1 0 0 0 0,0 0 0 0 0,1-1 0 0 0,0 0 0 0 0,0 0 0 0 0,0-1 0 0 0,0 0 0 0 0,0-1 0 0 0,0 1 0 0 0,1-1 0 0 0,12-1 0 0 0,29-6 1273 0 0,83-22 0 0 0,-42 7-942 0 0,114-13 252 0 0,-149 29-1082 0 0,97 1 0 0 0,-123 8-934 0 0,-12 1-5592 0 0,-6-1-1148 0 0</inkml:trace>
</inkml:ink>
</file>

<file path=ppt/ink/ink6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49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94 3679 0 0,'0'0'167'0'0,"0"-2"-7"0"0,1-3 22 0 0,0-1-1 0 0,1 1 1 0 0,0-1 0 0 0,0 1-1 0 0,4-9 1 0 0,-2 8 1108 0 0,0 1 0 0 0,0-1 0 0 0,0 1 0 0 0,0-1 0 0 0,1 1-1 0 0,0 0 1 0 0,10-7 4850 0 0,-17 13-5999 0 0,-25 18 46 0 0,2 0 0 0 0,0 2-1 0 0,1 1 1 0 0,1 1 0 0 0,-31 39 0 0 0,42-45-170 0 0,0 0-1 0 0,0 1 1 0 0,2 0-1 0 0,0 1 1 0 0,2 0-1 0 0,0 0 1 0 0,1 1-1 0 0,0 0 1 0 0,-5 35 0 0 0,10-43-9 0 0,1 0 0 0 0,0 0 0 0 0,1 0 1 0 0,0-1-1 0 0,1 1 0 0 0,4 22 1 0 0,-4-30-9 0 0,0 0 1 0 0,1 0 0 0 0,-1-1-1 0 0,1 1 1 0 0,-1-1 0 0 0,1 1-1 0 0,0-1 1 0 0,0 1 0 0 0,1-1-1 0 0,-1 0 1 0 0,1 0 0 0 0,-1 0-1 0 0,1-1 1 0 0,0 1 0 0 0,0-1-1 0 0,0 1 1 0 0,0-1 0 0 0,1 0-1 0 0,-1 0 1 0 0,1 0 0 0 0,-1-1-1 0 0,1 1 1 0 0,0-1 0 0 0,5 1-1 0 0,5 1 47 0 0,-1-1 0 0 0,1-1 1 0 0,0-1-1 0 0,22-1 0 0 0,56-11 232 0 0,-3-7 545 0 0,130-44 1 0 0,-198 56-760 0 0,-1 0 0 0 0,1-2 0 0 0,-2 0 0 0 0,25-16 0 0 0,-37 21-39 0 0,-1-1 0 0 0,0 0 0 0 0,0 0 1 0 0,0 0-1 0 0,-1-1 0 0 0,8-11 0 0 0,-10 13-19 0 0,-1 0-1 0 0,0 0 1 0 0,1-1 0 0 0,-1 1-1 0 0,-1-1 1 0 0,1 1 0 0 0,-1-1-1 0 0,0 0 1 0 0,0 1 0 0 0,0-1-1 0 0,0-9 1 0 0,-1 12-12 0 0,0 0-1 0 0,0-1 1 0 0,-1 1-1 0 0,1 0 1 0 0,0 0-1 0 0,-1 0 1 0 0,1-1-1 0 0,-1 1 1 0 0,0 0-1 0 0,0 0 1 0 0,1 0-1 0 0,-1 0 1 0 0,-1 0-1 0 0,1 0 1 0 0,0 0-1 0 0,0 1 1 0 0,-1-1-1 0 0,1 0 1 0 0,-4-2 0 0 0,3 2-16 0 0,-1 1 1 0 0,0-1-1 0 0,0 1 1 0 0,0-1-1 0 0,0 1 1 0 0,0 0-1 0 0,-1 0 0 0 0,1 0 1 0 0,0 1-1 0 0,0-1 1 0 0,-7 0-1 0 0,-2 1-36 0 0,0 1-1 0 0,0 0 0 0 0,0 1 0 0 0,0 0 0 0 0,0 1 0 0 0,-12 4 0 0 0,-8 4-154 0 0,-49 23 0 0 0,71-29 201 0 0,1 0 1 0 0,0 1-1 0 0,0 0 0 0 0,0 0 1 0 0,0 1-1 0 0,1 1 0 0 0,1-1 1 0 0,-1 1-1 0 0,-7 11 0 0 0,13-17 6 0 0,0 1 0 0 0,1 0 0 0 0,-1-1 0 0 0,0 1 0 0 0,1 0 0 0 0,0 0 0 0 0,0 0 0 0 0,0 0 0 0 0,0 0 0 0 0,0 0 0 0 0,0 7 0 0 0,4 3 5 0 0,-1-10-29 0 0,0 0-1 0 0,0 1 1 0 0,0-1-1 0 0,1 0 0 0 0,0 0 1 0 0,0 0-1 0 0,-1 0 1 0 0,2-1-1 0 0,-1 1 1 0 0,0-1-1 0 0,0 0 1 0 0,8 4-1 0 0,-2-2-115 0 0,-1 0-1 0 0,1-1 0 0 0,0 0 1 0 0,14 3-1 0 0,22 1-2598 0 0,-24-4-4304 0 0</inkml:trace>
</inkml:ink>
</file>

<file path=ppt/ink/ink6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5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84 2303 0 0,'-1'-1'167'0'0,"-25"0"16853"0"0,28 0-16344 0 0,9-5-239 0 0,0 1-1 0 0,0 0 1 0 0,1 0 0 0 0,16-3 0 0 0,53-9-14 0 0,-41 10-197 0 0,-2-1-139 0 0,45-8 193 0 0,-71 14-421 0 0,0 1 0 0 0,0 0 0 0 0,0 1 0 0 0,21 3 0 0 0,-9 3-2867 0 0</inkml:trace>
</inkml:ink>
</file>

<file path=ppt/ink/ink6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5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11519 0 0,'0'0'1431'0'0,"1"2"-158"0"0,3 1-769 0 0,-1 0 0 0 0,1-1-1 0 0,0 1 1 0 0,0-1 0 0 0,0 0 0 0 0,0 0-1 0 0,0 0 1 0 0,0-1 0 0 0,1 1-1 0 0,-1-1 1 0 0,1 0 0 0 0,-1 0-1 0 0,9 0 1 0 0,7 0 455 0 0,39-4 0 0 0,-36 1-372 0 0,137-15 964 0 0,-107 6-3859 0 0,-1-4-4122 0 0,-30 7-716 0 0</inkml:trace>
</inkml:ink>
</file>

<file path=ppt/ink/ink6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5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34 11519 0 0,'-2'-22'1039'0'0,"2"10"5833"0"0,7 32-5516 0 0,-1-6-879 0 0,-5 3-201 0 0,1 0-1 0 0,-2-1 0 0 0,0 1 1 0 0,-1 0-1 0 0,-1 0 1 0 0,-5 18-1 0 0,5-18-202 0 0,0-7 29 0 0,1 1-1 0 0,0 0 0 0 0,1-1 0 0 0,0 1 0 0 0,2 13 0 0 0,-2-22-5 0 0,2 1-38 0 0,-1 1-1 0 0,1-1 1 0 0,-1 0 0 0 0,1 0-1 0 0,0 0 1 0 0,5 5-1 0 0,-7-8-57 0 0,1 2 53 0 0,1-1 11 0 0,5 5-11 0 0,2 1-42 0 0,-7-5-4 0 0,0-1-1 0 0,0 1 1 0 0,0-1 0 0 0,0 1-1 0 0,0-1 1 0 0,0 0 0 0 0,0 0 0 0 0,0 0-1 0 0,0 0 1 0 0,1 0 0 0 0,-1 0-1 0 0,1-1 1 0 0,1 1 0 0 0,6 1 24 0 0,-4 0-90 0 0,1 0 0 0 0,0-1-1 0 0,0 0 1 0 0,-1 0-1 0 0,1-1 1 0 0,0 0 0 0 0,11-1-1 0 0,-2-1-312 0 0,-1-1 1 0 0,19-7-1 0 0,-28 8-266 0 0,-1 1 0 0 0,0-1 0 0 0,1-1-1 0 0,-1 1 1 0 0,0-1 0 0 0,8-6 0 0 0,-7 4-1390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3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7367 0 0,'0'0'10278'0'0,"2"1"-9660"0"0,2 3-393 0 0,0 0 0 0 0,0 1-1 0 0,0 0 1 0 0,-1 0-1 0 0,0 0 1 0 0,1 0 0 0 0,-2 0-1 0 0,1 1 1 0 0,-1-1 0 0 0,0 1-1 0 0,3 9 1 0 0,1 12 218 0 0,4 32-1 0 0,-9-49-356 0 0,4 24-10 0 0,-2-8-19 0 0,1 0 1 0 0,1-1-1 0 0,10 29 0 0 0,-14-52 99 0 0,1-3-103 0 0,0 1-34 0 0,0-1-1 0 0,1 0 0 0 0,-1 0 0 0 0,1-1 1 0 0,-1 1-1 0 0,0 0 0 0 0,0-1 0 0 0,0 1 0 0 0,0-1 1 0 0,0 1-1 0 0,0-1 0 0 0,0 0 0 0 0,0 0 0 0 0,-1 0 1 0 0,1 0-1 0 0,-1 0 0 0 0,1-1 0 0 0,-1 1 1 0 0,1-4-1 0 0,5-8 31 0 0,-2 0 0 0 0,5-19 0 0 0,-3 10-3 0 0,-1 6-26 0 0,0 0 0 0 0,2 1 1 0 0,11-20-1 0 0,-14 27-55 0 0,1 0 0 0 0,1 1 0 0 0,-1 0 1 0 0,1 0-1 0 0,1 0 0 0 0,16-12 0 0 0,-24 20 21 0 0,1-1-1 0 0,-1 1 1 0 0,1 0-1 0 0,-1 0 0 0 0,0-1 1 0 0,1 1-1 0 0,-1 0 1 0 0,1 0-1 0 0,-1 0 1 0 0,1-1-1 0 0,-1 1 1 0 0,1 0-1 0 0,0 0 1 0 0,-1 0-1 0 0,1 0 1 0 0,-1 0-1 0 0,1 0 0 0 0,-1 0 1 0 0,1 0-1 0 0,-1 0 1 0 0,1 1-1 0 0,-1-1 1 0 0,1 0-1 0 0,-1 0 1 0 0,1 0-1 0 0,-1 0 1 0 0,1 1-1 0 0,-1-1 0 0 0,1 0 1 0 0,-1 1-1 0 0,1-1 1 0 0,1 2 2 0 0,-1 0-1 0 0,1-1 1 0 0,-1 1 0 0 0,0 0 0 0 0,1 0 0 0 0,-1 0-1 0 0,0 0 1 0 0,1 3 0 0 0,1 2 16 0 0,-1 1 0 0 0,1 0-1 0 0,1 16 1 0 0,-2-7 14 0 0,1 15 168 0 0,1-1 0 0 0,1 0 0 0 0,16 50-1 0 0,-20-79-140 0 0,0 0-1 0 0,0 1 0 0 0,0-1 0 0 0,0 0 0 0 0,1 0 0 0 0,-1 1 0 0 0,1-1 1 0 0,-1 0-1 0 0,1-1 0 0 0,0 1 0 0 0,0 0 0 0 0,0 0 0 0 0,0-1 0 0 0,0 1 0 0 0,0-1 1 0 0,0 0-1 0 0,0 1 0 0 0,1-1 0 0 0,-1 0 0 0 0,0 0 0 0 0,5 0 0 0 0,-3 0 43 0 0,0 0 0 0 0,1-1 0 0 0,-1 0-1 0 0,0 0 1 0 0,0 0 0 0 0,1 0 0 0 0,-1 0-1 0 0,0-1 1 0 0,0 0 0 0 0,0 0 0 0 0,0 0-1 0 0,7-3 1 0 0,-2 0-28 0 0,0-1 0 0 0,-1 0 1 0 0,1 0-1 0 0,-1 0 0 0 0,0-1 0 0 0,0 0 0 0 0,-1-1 0 0 0,1 0 0 0 0,-2 0 1 0 0,1-1-1 0 0,-1 1 0 0 0,0-1 0 0 0,8-15 0 0 0,0-4 0 0 0,-1 0 0 0 0,-1-1 0 0 0,9-34 0 0 0,17-91-1907 0 0,-34 136 1263 0 0,0 0-1073 0 0,-1-1-4053 0 0,-1 3-1371 0 0</inkml:trace>
</inkml:ink>
</file>

<file path=ppt/ink/ink6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5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11519 0 0,'0'0'887'0'0,"-1"0"-583"0"0,-2 2-126 0 0,-1 0 0 0 0,1-1 0 0 0,0 1 0 0 0,1 0 0 0 0,-1 1 0 0 0,0-1 0 0 0,0 0 0 0 0,1 1 0 0 0,0 0 0 0 0,-1-1 0 0 0,1 1 0 0 0,-2 4 0 0 0,-3 6 1321 0 0,-10 23 1 0 0,11-23-1164 0 0,-4 12 356 0 0,1 0 0 0 0,1 1 0 0 0,-7 42-1 0 0,0 83 1055 0 0,14-127-1514 0 0,2-1 0 0 0,0 1-1 0 0,7 34 1 0 0,-6-45-121 0 0,2 0 1 0 0,-1 0-1 0 0,2 0 1 0 0,0-1-1 0 0,0 0 1 0 0,1 0 0 0 0,13 19-1 0 0,-3-9 81 0 0,2 0 0 0 0,25 24 0 0 0,55 39 191 0 0,-96-84-353 0 0,-2 6-2003 0 0,0-5 969 0 0</inkml:trace>
</inkml:ink>
</file>

<file path=ppt/ink/ink6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51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8 175 9671 0 0,'-7'-4'8476'0'0,"22"-5"-3853"0"0,8-4-3635 0 0,39-5 165 0 0,86-14 0 0 0,-53 13-890 0 0,64-12-24 0 0,30-6-978 0 0,-185 36 661 0 0,6-2-444 0 0,1 1 0 0 0,0 0 0 0 0,-1 0 0 0 0,20 1 0 0 0,-15 2-1450 0 0</inkml:trace>
</inkml:ink>
</file>

<file path=ppt/ink/ink6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5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0 14223 0 0,'-20'6'438'0'0,"0"0"0"0"0,0 1 0 0 0,-22 12 0 0 0,-25 8 6897 0 0,69-28-6967 0 0,12-3-45 0 0,1 1 0 0 0,26-2 0 0 0,0 0-208 0 0,11-4 102 0 0,1 3 0 0 0,80 0-1 0 0,-121 6-95 0 0,-1 1 1 0 0,16 3-1 0 0,-24-3-101 0 0,0-1 1 0 0,0 1-1 0 0,0 0 1 0 0,0 0-1 0 0,0 1 1 0 0,0-1-1 0 0,0 1 1 0 0,-1-1-1 0 0,1 1 1 0 0,0 0-1 0 0,-1 0 1 0 0,1 0 0 0 0,2 3-1 0 0,0 4-20 0 0,-5-6 0 0 0,0-1 0 0 0,0 0 0 0 0,-1 0 0 0 0,1 1 0 0 0,0-1 0 0 0,-1 0 0 0 0,0 0 0 0 0,1 0 0 0 0,-1 0 0 0 0,0 0 0 0 0,0 1 0 0 0,0-2 0 0 0,0 1 0 0 0,0 0 0 0 0,-1 0 0 0 0,1 0 0 0 0,-1 0 0 0 0,1-1 0 0 0,-1 1 0 0 0,1-1 0 0 0,-3 2 0 0 0,-5 5 0 0 0,-1-1 0 0 0,-15 9 0 0 0,-104 48-234 0 0,-5 3-12 0 0,134-67 246 0 0,0-1 0 0 0,1 1 0 0 0,-1 0 0 0 0,0 0 0 0 0,0 0 0 0 0,0 0 0 0 0,1 0 0 0 0,-1 0 0 0 0,0 1 0 0 0,0-1 0 0 0,0 0 0 0 0,1 0 0 0 0,-1 0 0 0 0,0 0 0 0 0,0 0 0 0 0,0 0 0 0 0,1 0 0 0 0,-1 0 0 0 0,0 0 0 0 0,0 0 0 0 0,0 1 0 0 0,0-1 0 0 0,1 0 0 0 0,-1 0 0 0 0,0 0 0 0 0,0 0 0 0 0,0 0 0 0 0,0 1 0 0 0,0-1 0 0 0,0 0 0 0 0,0 0 0 0 0,0 0 0 0 0,1 1 0 0 0,-1-1 0 0 0,0 0 0 0 0,0 0 0 0 0,0 0 0 0 0,0 1 0 0 0,0-1 0 0 0,0 0 0 0 0,0 0 0 0 0,0 0 0 0 0,0 1 0 0 0,0-1 0 0 0,0 0 0 0 0,0 0 0 0 0,0 0 0 0 0,0 1 0 0 0,-1-1 0 0 0,1 0 0 0 0,0 0 0 0 0,0 0 0 0 0,0 0 0 0 0,0 1 0 0 0,0-1 0 0 0,0 0 0 0 0,0 0 0 0 0,0 0 0 0 0,-1 0 0 0 0,1 0 0 0 0,0 1 0 0 0,0-1 0 0 0,0 0 0 0 0,0 0 0 0 0,-1 0 0 0 0,14 3 0 0 0,-1-2 0 0 0,1 1 0 0 0,23-2 0 0 0,-21 0 0 0 0,0 0 0 0 0,19 4 0 0 0,10 5 0 0 0,60 24 0 0 0,-19-5 0 0 0,-78-26 31 0 0,0 0 1 0 0,0 1-1 0 0,0 0 0 0 0,-1 0 0 0 0,1 1 1 0 0,-1-1-1 0 0,0 1 0 0 0,0 1 1 0 0,0-1-1 0 0,8 10 0 0 0,-13-13 72 0 0,0 13 178 0 0,0-8-247 0 0,-1 0 0 0 0,0 0 0 0 0,-1 0 0 0 0,1 0 0 0 0,-1 0 0 0 0,0 0 0 0 0,-1 0 0 0 0,1-1 1 0 0,-1 1-1 0 0,0-1 0 0 0,0 1 0 0 0,-1-1 0 0 0,0 1 0 0 0,0-1 0 0 0,0 0 0 0 0,-1-1 0 0 0,1 1 0 0 0,-1 0 0 0 0,0-1 0 0 0,-1 0 0 0 0,1 0 0 0 0,-1 0 0 0 0,1-1 0 0 0,-1 1 0 0 0,-8 3 0 0 0,-10 5 7 0 0,0-2-1 0 0,0 0 1 0 0,-1-1-1 0 0,0-2 1 0 0,-28 6-1 0 0,19-7-18 0 0,-1-2 0 0 0,0-1 0 0 0,-45-2 0 0 0,71-1 130 0 0,0-1 0 0 0,0 0-1 0 0,-14-3 1 0 0,19 3-354 0 0,0 0 0 0 0,0-1 0 0 0,0 1 0 0 0,0 0 0 0 0,-4-4 0 0 0,5 4-392 0 0,1 0 0 0 0,0 0-1 0 0,0 0 1 0 0,0 0 0 0 0,0 0-1 0 0,0-1 1 0 0,0 1-1 0 0,0 0 1 0 0,0-1 0 0 0,0 1-1 0 0,-1-3 1 0 0,-1-10-7909 0 0</inkml:trace>
</inkml:ink>
</file>

<file path=ppt/ink/ink6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5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766 125 6911 0 0,'75'-37'716'0'0,"44"-22"3848"0"0,-108 53-3546 0 0,1 2-1 0 0,0 0 0 0 0,24-6 0 0 0,-17 6 1041 0 0,-20 19-1251 0 0,-1-9-674 0 0,0 1 0 0 0,0-1 0 0 0,0 0 0 0 0,-1 1 0 0 0,0-1 0 0 0,0 0 0 0 0,-1 0 0 0 0,-4 6 1 0 0,-4 3 203 0 0,-23 23 0 0 0,11-16-103 0 0,-1-1 1 0 0,-1 0-1 0 0,-32 17 1 0 0,-89 46-28 0 0,105-62-164 0 0,-73 27 1 0 0,96-43-59 0 0,1 0 0 0 0,-1-1 0 0 0,0-2 0 0 0,0 0 0 0 0,-1 0 0 0 0,-35-2 1 0 0,47-2-25 0 0,1 0 0 0 0,-1 0 1 0 0,0-1-1 0 0,1 0 1 0 0,-1 0-1 0 0,1-1 0 0 0,0 0 1 0 0,0-1-1 0 0,0 1 1 0 0,0-1-1 0 0,0 0 1 0 0,1-1-1 0 0,0 0 0 0 0,0 0 1 0 0,0 0-1 0 0,-8-10 1 0 0,8 7-77 0 0,0 0 1 0 0,0 0 0 0 0,1 0 0 0 0,0-1-1 0 0,1 0 1 0 0,-1 0 0 0 0,2 0 0 0 0,-1 0-1 0 0,1-1 1 0 0,1 1 0 0 0,0-1-1 0 0,-1-15 1 0 0,2 15-38 0 0,2 28 62 0 0,1-1-1 0 0,4 17 0 0 0,1 9 83 0 0,2 38 13 0 0,-2 94 0 0 0,-8-131 29 0 0,-2 1 0 0 0,-2 0 1 0 0,-18 74-1 0 0,17-98-16 0 0,-2-2 1 0 0,0 1 0 0 0,0-1-1 0 0,-2 0 1 0 0,-22 31-1 0 0,12-23 137 0 0,-1 0-1 0 0,-47 43 1 0 0,63-63 1136 0 0,13-9-724 0 0,22-14-380 0 0,-18 10 54 0 0,182-84 519 0 0,-172 80-677 0 0,1 1 0 0 0,0 2-1 0 0,0 0 1 0 0,1 2 0 0 0,0 0 0 0 0,-1 2-1 0 0,2 0 1 0 0,-1 2 0 0 0,0 0 0 0 0,0 2-1 0 0,0 1 1 0 0,0 1 0 0 0,0 1 0 0 0,38 11-1 0 0,-39-11-535 0 0,-14-3-7423 0 0</inkml:trace>
</inkml:ink>
</file>

<file path=ppt/ink/ink6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5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14335 0 0,'0'0'1306'0'0,"1"-1"-1077"0"0,4-2-111 0 0,0 0 0 0 0,0 0-1 0 0,1 1 1 0 0,8-3 0 0 0,12-6 978 0 0,25-11 1275 0 0,103-30 0 0 0,-76 28-1557 0 0,-23 9-1158 0 0,93-13-1 0 0,-139 26 73 0 0,25-3-1279 0 0</inkml:trace>
</inkml:ink>
</file>

<file path=ppt/ink/ink6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5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11975 0 0,'0'0'1482'0'0,"-2"1"-220"0"0,-11 9 835 0 0,1 0 0 0 0,-13 14-1 0 0,-7 6-1254 0 0,15-14-683 0 0,1 1-1 0 0,-15 20 1 0 0,3-3-47 0 0,-24 24-188 0 0,-48 58-315 0 0,86-98 340 0 0,2 1 1 0 0,0 1-1 0 0,1 0 1 0 0,-15 36-1 0 0,22-47 83 0 0,1 1 0 0 0,0 0 0 0 0,1-1 0 0 0,0 1 0 0 0,1 0 0 0 0,0 0 0 0 0,0 14 0 0 0,1-19 30 0 0,1 0 0 0 0,0 0 1 0 0,0 0-1 0 0,0 0 1 0 0,0 0-1 0 0,1 0 0 0 0,0 0 1 0 0,0 0-1 0 0,0 0 0 0 0,1-1 1 0 0,0 1-1 0 0,-1-1 0 0 0,2 0 1 0 0,-1 0-1 0 0,7 7 0 0 0,2-1 81 0 0,0-1 0 0 0,0 0 0 0 0,0-1 0 0 0,1 0 0 0 0,0-1 0 0 0,1 0 0 0 0,21 6 0 0 0,-16-6-759 0 0,1-2 0 0 0,0 0 0 0 0,0-2 0 0 0,40 3 1 0 0,-31-5-1007 0 0</inkml:trace>
</inkml:ink>
</file>

<file path=ppt/ink/ink6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5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8751 0 0,'0'0'674'0'0,"0"-1"-438"0"0,0-4-20 0 0,0 4-55 0 0,0 1 1 0 0,1-1-1 0 0,-1 0 1 0 0,0 1-1 0 0,1-1 1 0 0,-1 0-1 0 0,1 1 1 0 0,-1-1-1 0 0,1 1 1 0 0,-1-1-1 0 0,1 1 1 0 0,-1-1-1 0 0,1 1 1 0 0,0 0-1 0 0,-1-1 1 0 0,1 1-1 0 0,0 0 1 0 0,-1-1-1 0 0,2 1 1 0 0,12-5 1545 0 0,-6 3-1319 0 0,-1 2-1 0 0,1-1 1 0 0,-1 1-1 0 0,1 0 1 0 0,-1 0 0 0 0,1 1-1 0 0,0 0 1 0 0,14 5-1 0 0,2 1 819 0 0,30 15 0 0 0,-37-14-1018 0 0,0 0-1 0 0,-1 2 1 0 0,0 0 0 0 0,-1 1 0 0 0,0 0 0 0 0,0 1 0 0 0,-2 1-1 0 0,1 0 1 0 0,-2 1 0 0 0,0 1 0 0 0,0 0 0 0 0,-2 0-1 0 0,11 20 1 0 0,46 88-644 0 0,-64-118 36 0 0,-1 0-1 0 0,2-1 0 0 0,-1 1 1 0 0,0-1-1 0 0,1 0 1 0 0,7 6-1 0 0,-2-3-1099 0 0</inkml:trace>
</inkml:ink>
</file>

<file path=ppt/ink/ink6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5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33 2759 0 0,'1'-2'126'0'0,"28"-28"15346"0"0,-28 38-13872 0 0,-1-5-1482 0 0,0 0 0 0 0,-1 0 0 0 0,0-1 0 0 0,1 1 0 0 0,-1 0 1 0 0,0 0-1 0 0,-1 0 0 0 0,1 0 0 0 0,0-1 0 0 0,-1 1 0 0 0,0-1 1 0 0,-1 4-1 0 0,-29 28 398 0 0,23-24-398 0 0,-22 19-74 0 0,0-1-1 0 0,-2-2 1 0 0,-65 40 0 0 0,71-50-364 0 0,-1 0 0 0 0,-1-2 0 0 0,0-2 0 0 0,0 0 0 0 0,-1-2 1 0 0,-1-2-1 0 0,1 0 0 0 0,-1-2 0 0 0,-1-1 0 0 0,-48 1 0 0 0,66-7 110 0 0,-1 0-1 0 0,1 0 1 0 0,-1-1-1 0 0,1-1 1 0 0,-16-6 0 0 0,22 6 188 0 0,8 2 30 0 0,0 0-1 0 0,1 0 1 0 0,-1 1-1 0 0,1-1 1 0 0,-1 1-1 0 0,1-1 1 0 0,0 0-1 0 0,-1 1 1 0 0,1-1-1 0 0,-1 1 1 0 0,1-1-1 0 0,1 0 1 0 0,4-2 85 0 0,0 0 1 0 0,0 1 0 0 0,0-1 0 0 0,1 1 0 0 0,-1 0 0 0 0,1 1 0 0 0,-1-1-1 0 0,1 1 1 0 0,0 1 0 0 0,-1-1 0 0 0,11 1 0 0 0,-4 1 204 0 0,1 0-1 0 0,0 1 1 0 0,-1 0 0 0 0,23 8-1 0 0,-26-7-147 0 0,0 1-1 0 0,0 0 0 0 0,-1 1 1 0 0,0 0-1 0 0,0 0 0 0 0,0 1 1 0 0,0 0-1 0 0,-1 0 0 0 0,0 1 0 0 0,0 1 1 0 0,-1-1-1 0 0,0 1 0 0 0,0 0 1 0 0,-1 1-1 0 0,0 0 0 0 0,0 0 1 0 0,-1 0-1 0 0,0 0 0 0 0,-1 1 1 0 0,0 0-1 0 0,0 0 0 0 0,-1 0 1 0 0,-1 0-1 0 0,3 17 0 0 0,-1 3-102 0 0,-1 0 0 0 0,-2 0 0 0 0,-1 0 0 0 0,-1 0 0 0 0,-2 0 0 0 0,0 0 0 0 0,-2-1 0 0 0,-17 55 0 0 0,11-53-234 0 0,11-30-11 0 0</inkml:trace>
</inkml:ink>
</file>

<file path=ppt/ink/ink6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5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57 10135 0 0,'-22'2'1046'0'0,"16"-2"-260"0"0,0 1 1 0 0,0-1-1 0 0,0 0 0 0 0,-13-3 2858 0 0,21-4-2359 0 0,-1 4-1114 0 0,1 0 0 0 0,-1 0 0 0 0,1 0 0 0 0,0 1 0 0 0,0-1 0 0 0,0 0 0 0 0,0 1 0 0 0,0 0 0 0 0,1-1 0 0 0,-1 1-1 0 0,1 0 1 0 0,0 0 0 0 0,-1 0 0 0 0,1 1 0 0 0,0-1 0 0 0,0 1 0 0 0,4-2 0 0 0,-3 1-87 0 0,0 1 0 0 0,0 0 1 0 0,-1 0-1 0 0,1 0 0 0 0,0 0 0 0 0,0 1 1 0 0,0-1-1 0 0,0 1 0 0 0,0 0 0 0 0,0 0 0 0 0,0 1 1 0 0,0-1-1 0 0,7 3 0 0 0,-7-2-44 0 0,-1 0 1 0 0,1 1-1 0 0,-1-1 0 0 0,0 1 1 0 0,0 0-1 0 0,0 0 0 0 0,0 0 0 0 0,0 1 1 0 0,0-1-1 0 0,-1 1 0 0 0,1-1 1 0 0,-1 1-1 0 0,1 0 0 0 0,-1 0 0 0 0,0 0 1 0 0,2 5-1 0 0,-2-4-21 0 0,-1 0 1 0 0,1 0-1 0 0,-1 1 1 0 0,0-1-1 0 0,-1 0 0 0 0,1 0 1 0 0,-1 1-1 0 0,0-1 1 0 0,0 0-1 0 0,0 1 0 0 0,-1-1 1 0 0,1 0-1 0 0,-1 0 1 0 0,-1 5-1 0 0,-1 1 15 0 0,-1 0 0 0 0,0 0 0 0 0,-1-1 0 0 0,0 0-1 0 0,-9 15 1 0 0,-37 40 38 0 0,25-32-38 0 0,1-3-22 0 0,16-20-9 0 0,1 1 0 0 0,-11 15 1 0 0,15-20 49 0 0,-1 11-53 0 0,2-6 0 0 0,3-9 0 0 0,0 1 0 0 0,0-1 1 0 0,0 0-1 0 0,0 0 0 0 0,0 0 0 0 0,0 0 0 0 0,0 0 0 0 0,0 0 0 0 0,0 0 1 0 0,0 0-1 0 0,1 0 0 0 0,-1 0 0 0 0,0 0 0 0 0,1 0 0 0 0,-1 0 0 0 0,1 0 1 0 0,-1 0-1 0 0,1 0 0 0 0,0 0 0 0 0,-1 0 0 0 0,1-1 0 0 0,0 1 0 0 0,-1 0 0 0 0,1 0 1 0 0,0-1-1 0 0,0 1 0 0 0,0 0 0 0 0,0-1 0 0 0,-1 1 0 0 0,1-1 0 0 0,0 1 1 0 0,0-1-1 0 0,0 0 0 0 0,0 1 0 0 0,2-1 0 0 0,0 1 6 0 0,10 4-197 0 0,1 0 1 0 0,0-1-1 0 0,0-1 1 0 0,1-1 0 0 0,17 2-1 0 0,-4-3-501 0 0</inkml:trace>
</inkml:ink>
</file>

<file path=ppt/ink/ink6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5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10591 0 0,'-3'2'113'0'0,"-1"-1"0"0"0,0 0 0 0 0,1 1 0 0 0,-1-1-1 0 0,1 1 1 0 0,-1 0 0 0 0,1 0 0 0 0,0 1 0 0 0,0-1-1 0 0,0 1 1 0 0,0-1 0 0 0,0 1 0 0 0,1 0 0 0 0,-1 0-1 0 0,1 0 1 0 0,0 1 0 0 0,0-1 0 0 0,0 0 0 0 0,-2 7-1 0 0,2-4 217 0 0,0 0-1 0 0,1 0 0 0 0,0 0 0 0 0,0 0 1 0 0,0 0-1 0 0,1 0 0 0 0,0 1 0 0 0,0-1 1 0 0,0 0-1 0 0,1 0 0 0 0,0 0 0 0 0,0 1 1 0 0,1-1-1 0 0,3 9 0 0 0,1 1-3 0 0,1-1-1 0 0,0 0 1 0 0,1 0-1 0 0,12 16 1 0 0,178 212 2989 0 0,-52-73-1498 0 0,-138-160-1682 0 0,-1 1 0 0 0,0 0 0 0 0,0 0 0 0 0,-1 1 0 0 0,-1 0 0 0 0,0 0 0 0 0,0 0 0 0 0,-1 1 0 0 0,2 13 0 0 0,-4-11-8 0 0,0 0 0 0 0,-1 0 0 0 0,-1 1 0 0 0,0-1-1 0 0,-1 1 1 0 0,-1-1 0 0 0,-5 21 0 0 0,1-13-51 0 0,-1 0 0 0 0,0-1 0 0 0,-20 37 0 0 0,-41 58-160 0 0,32-56-183 0 0,31-53-301 0 0,0 2 1 0 0,-4 13-1 0 0,4-6-6912 0 0</inkml:trace>
  <inkml:trace contextRef="#ctx0" brushRef="#br0" timeOffset="1">920 774 7831 0 0,'2'-1'12447'0'0,"4"-4"-12109"0"0,0 0 0 0 0,0 1 0 0 0,0-1 0 0 0,1 1 0 0 0,0 1 1 0 0,0 0-1 0 0,0 0 0 0 0,13-4 0 0 0,63-12 156 0 0,82-1-393 0 0,-94 19-2842 0 0,-47 2 1213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3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13359 0 0,'0'0'1027'0'0,"-1"2"-670"0"0,0 1-165 0 0,-1 0 0 0 0,1-1-1 0 0,0 1 1 0 0,0 0 0 0 0,0 1-1 0 0,1-1 1 0 0,-1 0 0 0 0,1 0-1 0 0,0 0 1 0 0,-1 0 0 0 0,1 0-1 0 0,1 0 1 0 0,-1 1 0 0 0,0-1-1 0 0,1 0 1 0 0,0 0 0 0 0,-1 0-1 0 0,1 0 1 0 0,0 0 0 0 0,1 0-1 0 0,-1 0 1 0 0,0 0 0 0 0,4 4-1 0 0,4 6 249 0 0,1 0-1 0 0,0-1 0 0 0,18 18 0 0 0,-18-20-500 0 0,74 73 921 0 0,47 51 280 0 0,-111-111-935 0 0,-1 1 0 0 0,-1 0 0 0 0,-2 2-1 0 0,16 29 1 0 0,-25-39-149 0 0,-1 1 0 0 0,0-1 0 0 0,-1 1 0 0 0,-1 0 0 0 0,-1 0 0 0 0,0 1 0 0 0,-1-1 0 0 0,-1 1 0 0 0,-1-1 0 0 0,0 1 0 0 0,-2-1 0 0 0,1 1 0 0 0,-2-1 0 0 0,-1 0 0 0 0,0 1 0 0 0,-1-2 0 0 0,-1 1 0 0 0,0-1 0 0 0,-1 0 0 0 0,-18 30 0 0 0,7-20-362 0 0,0 0 0 0 0,-25 25 0 0 0,32-40-155 0 0,1 0 0 0 0,-2-1 1 0 0,0 0-1 0 0,0-1 0 0 0,0-1 0 0 0,-22 11 0 0 0,11-10-847 0 0,21-8 720 0 0</inkml:trace>
</inkml:ink>
</file>

<file path=ppt/ink/ink6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5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 15263 0 0,'-4'3'182'0'0,"0"-1"-1"0"0,0 1 0 0 0,0 0 0 0 0,0 0 1 0 0,1 0-1 0 0,-1 1 0 0 0,1-1 0 0 0,0 1 1 0 0,-5 8 1912 0 0,7-12-1995 0 0,1 1 0 0 0,0-1 1 0 0,0 0-1 0 0,0 1 0 0 0,0-1 1 0 0,0 1-1 0 0,0-1 0 0 0,0 1 1 0 0,0-1-1 0 0,0 1 0 0 0,0-1 1 0 0,0 1-1 0 0,1-1 1 0 0,-1 1-1 0 0,0-1 0 0 0,0 1 1 0 0,0-1-1 0 0,1 0 0 0 0,-1 1 1 0 0,0-1-1 0 0,0 1 0 0 0,1-1 1 0 0,-1 0-1 0 0,0 1 0 0 0,1-1 1 0 0,-1 0-1 0 0,0 1 0 0 0,2-1 1 0 0,9 10 860 0 0,-4-8-706 0 0,0-1 1 0 0,0 0-1 0 0,1-1 0 0 0,-1 1 1 0 0,0-1-1 0 0,0 0 0 0 0,0-1 1 0 0,11-2-1 0 0,-1 1 2 0 0,167-30 211 0 0,-124 17-2978 0 0,1-1-3870 0 0,-29 7-930 0 0</inkml:trace>
</inkml:ink>
</file>

<file path=ppt/ink/ink6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5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 4607 0 0,'-1'0'354'0'0,"-35"8"1687"0"0,2 2 0 0 0,-1 2 1 0 0,2 1-1 0 0,-34 18 0 0 0,44-21-1781 0 0,-13 8 328 0 0,2 1-1 0 0,1 1 1 0 0,0 2-1 0 0,-43 38 0 0 0,35-22-21 0 0,1 1 0 0 0,-53 68 0 0 0,81-91-444 0 0,-1 1 0 0 0,2 1 0 0 0,0-1 0 0 0,-13 33 0 0 0,21-42-82 0 0,0 0-1 0 0,0 1 0 0 0,1 0 1 0 0,1-1-1 0 0,-1 1 0 0 0,1 0 1 0 0,1 0-1 0 0,0 0 0 0 0,0 0 1 0 0,0 0-1 0 0,1-1 0 0 0,1 1 1 0 0,2 12-1 0 0,2-6 28 0 0,0 0-1 0 0,1 0 0 0 0,0 0 1 0 0,1-1-1 0 0,0 0 1 0 0,20 25-1 0 0,4-3 57 0 0,37 34 0 0 0,-35-39-90 0 0,2-1 0 0 0,43 27 0 0 0,84 42-24 0 0,-92-59 189 0 0,126 97 1 0 0,-183-126-163 0 0,-1 1 1 0 0,-1 0-1 0 0,0 2 0 0 0,-1-1 0 0 0,0 1 0 0 0,-1 1 1 0 0,0 0-1 0 0,11 24 0 0 0,-17-28-18 0 0,1 0 0 0 0,-2 0 0 0 0,0 1 0 0 0,0-1-1 0 0,-1 1 1 0 0,0 0 0 0 0,-1 0 0 0 0,0 0 0 0 0,-1 0 0 0 0,-1 0 0 0 0,0 0-1 0 0,0 0 1 0 0,-5 17 0 0 0,-1-7 14 0 0,-1-1 0 0 0,0 0 0 0 0,-2 0 0 0 0,0-1 0 0 0,-1 0 0 0 0,-2-1 0 0 0,-26 33-1 0 0,-3-5 107 0 0,-74 67 0 0 0,19-26-53 0 0,96-87-220 0 0,0-1-1 0 0,0 1 1 0 0,0 0 0 0 0,1-1 0 0 0,-1 1-1 0 0,0 0 1 0 0,0 0 0 0 0,1 0-1 0 0,-1-1 1 0 0,1 1 0 0 0,-1 0-1 0 0,1 0 1 0 0,-1 0 0 0 0,1 0-1 0 0,0 0 1 0 0,-1 2 0 0 0,1-2-83 0 0,0-1 1 0 0,1 0 0 0 0,-1 0 0 0 0,0 1-1 0 0,0-1 1 0 0,1 0 0 0 0,-1 0 0 0 0,0 0-1 0 0,1 1 1 0 0,-1-1 0 0 0,0 0 0 0 0,1 0-1 0 0,-1 0 1 0 0,1 0 0 0 0,-1 0 0 0 0,0 0-1 0 0,1 0 1 0 0,-1 0 0 0 0,0 0 0 0 0,1 0-1 0 0,-1 0 1 0 0,1 0 0 0 0,2 0-1446 0 0,13 1-4673 0 0</inkml:trace>
</inkml:ink>
</file>

<file path=ppt/ink/ink6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5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9 13359 0 0,'0'0'1210'0'0,"-1"-1"-996"0"0,-1 0-126 0 0,-1 0-1 0 0,1 0 0 0 0,0 0 1 0 0,0 0-1 0 0,-1 0 1 0 0,1 1-1 0 0,0-1 0 0 0,-1 1 1 0 0,1-1-1 0 0,-1 1 1 0 0,1 0-1 0 0,0 0 0 0 0,-1 0 1 0 0,1 0-1 0 0,-1 1 1 0 0,1-1-1 0 0,-1 1 0 0 0,1-1 1 0 0,0 1-1 0 0,-3 1 1 0 0,-1 1 192 0 0,0-1 1 0 0,0 1 0 0 0,1 1 0 0 0,-1-1-1 0 0,-7 8 1 0 0,4-3 75 0 0,0 1-1 0 0,0 0 0 0 0,1 0 1 0 0,1 1-1 0 0,0 0 1 0 0,0 0-1 0 0,1 1 1 0 0,-7 15-1 0 0,10-19-231 0 0,1 0-1 0 0,-1 0 1 0 0,2 0-1 0 0,-1 0 1 0 0,1 0-1 0 0,-1 14 1 0 0,2-17-42 0 0,0 1 1 0 0,1-1 0 0 0,-1 1 0 0 0,1-1-1 0 0,0 1 1 0 0,0-1 0 0 0,1 0-1 0 0,-1 1 1 0 0,1-1 0 0 0,0 0-1 0 0,4 7 1 0 0,-3-8-25 0 0,0 0 1 0 0,0 0-1 0 0,0 0 0 0 0,0 0 0 0 0,1 0 0 0 0,-1-1 1 0 0,1 0-1 0 0,0 0 0 0 0,0 0 0 0 0,-1 0 0 0 0,1 0 1 0 0,0-1-1 0 0,1 1 0 0 0,-1-1 0 0 0,0 0 0 0 0,5 0 1 0 0,1 1-10 0 0,0-1 1 0 0,0-1-1 0 0,0 0 1 0 0,-1 0-1 0 0,1-1 1 0 0,11-2-1 0 0,-19 3-37 0 0,0-1 1 0 0,1 1-1 0 0,-1-1 0 0 0,1 0 1 0 0,-1 0-1 0 0,0 0 0 0 0,0 0 1 0 0,1 0-1 0 0,-1 0 0 0 0,0-1 1 0 0,0 1-1 0 0,0-1 0 0 0,-1 1 1 0 0,1-1-1 0 0,0 0 0 0 0,0 0 0 0 0,-1 0 1 0 0,1 0-1 0 0,-1 0 0 0 0,0 0 1 0 0,0 0-1 0 0,0 0 0 0 0,0-1 1 0 0,0 1-1 0 0,0 0 0 0 0,0-1 1 0 0,-1 1-1 0 0,1-1 0 0 0,-1 1 1 0 0,0 0-1 0 0,1-1 0 0 0,-2-4 0 0 0,0-6 28 0 0,0 1 0 0 0,-1-1 0 0 0,0 1 0 0 0,-9-24 0 0 0,11 35-43 0 0,-7-21-406 0 0,-4-37 0 0 0,7 25-7517 0 0,4 21 787 0 0</inkml:trace>
</inkml:ink>
</file>

<file path=ppt/ink/ink6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5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33 3223 0 0,'0'0'143'0'0,"-9"0"26"0"0,1 1-932 0 0,-15 5 17717 0 0,33-7-15908 0 0,3-2-860 0 0,0 0-1 0 0,0 0 0 0 0,12-7 0 0 0,-15 6-77 0 0,0 1 1 0 0,0-1-1 0 0,0 2 0 0 0,1-1 1 0 0,-1 2-1 0 0,12-2 0 0 0,-19 18-36 0 0,-3-9-58 0 0,0 1 0 0 0,-1-1 0 0 0,1 1 0 0 0,-1-1 0 0 0,0 0 0 0 0,-1 0 0 0 0,1 1 0 0 0,-1-1 0 0 0,-1 0 1 0 0,1 0-1 0 0,-6 8 0 0 0,-5 8 104 0 0,-23 32 0 0 0,29-45-91 0 0,-48 60 120 0 0,-23 34-150 0 0,73-89 3 0 0,8-10 0 0 0,-2-3 0 0 0,0 1 4 0 0,0 0-1 0 0,1-1 1 0 0,-1 1-1 0 0,1 0 1 0 0,-1 0 0 0 0,1-1-1 0 0,0 1 1 0 0,0-1-1 0 0,-1 1 1 0 0,1-1-1 0 0,0 0 1 0 0,0 0-1 0 0,1 0 1 0 0,-1 0 0 0 0,0 0-1 0 0,0 0 1 0 0,3 0-1 0 0,6 2 39 0 0,0-2 0 0 0,16 2 0 0 0,-7-1 0 0 0,19 1 179 0 0,0-2-1 0 0,74-7 1 0 0,8-1 93 0 0,-96 7-836 0 0,1 1-1 0 0,-1 1 1 0 0,42 9 0 0 0,-47-5-677 0 0</inkml:trace>
</inkml:ink>
</file>

<file path=ppt/ink/ink6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5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35 2759 0 0,'-7'-13'248'0'0,"5"10"143"0"0,-10-16 12411 0 0,12 29-10645 0 0,5 32-1343 0 0,2 0 1 0 0,1 0 0 0 0,3-1 0 0 0,1-1 0 0 0,30 67 0 0 0,-34-91-739 0 0,1 0 0 0 0,1-1 0 0 0,0 0 0 0 0,1-1 0 0 0,1 0 0 0 0,0 0 0 0 0,1-1 0 0 0,1-1 0 0 0,15 11 0 0 0,-21-17-95 0 0,0 0 0 0 0,0-1-1 0 0,1 0 1 0 0,-1-1 0 0 0,1 0-1 0 0,1 0 1 0 0,-1-1 0 0 0,0 0-1 0 0,1 0 1 0 0,-1-1 0 0 0,1-1-1 0 0,0 0 1 0 0,0 0 0 0 0,-1-1-1 0 0,1 0 1 0 0,0 0 0 0 0,0-1-1 0 0,13-3 1 0 0,-19 3-308 0 0,0 0 1 0 0,0-1-1 0 0,0 1 0 0 0,0-1 0 0 0,-1 0 1 0 0,1 0-1 0 0,0 0 0 0 0,-1-1 0 0 0,1 1 1 0 0,-1-1-1 0 0,0 0 0 0 0,0 0 1 0 0,0 0-1 0 0,0 0 0 0 0,-1 0 0 0 0,5-7 1 0 0,1-8-6440 0 0</inkml:trace>
</inkml:ink>
</file>

<file path=ppt/ink/ink6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4:5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205 170 10423 0 0,'5'-26'677'0'0,"0"0"-1"0"0,10-26 0 0 0,3 11 3417 0 0,-17 39-3798 0 0,0 0 1 0 0,0 0 0 0 0,1 1-1 0 0,-1-1 1 0 0,0 0 0 0 0,1 1-1 0 0,-1-1 1 0 0,1 1 0 0 0,-1-1-1 0 0,1 1 1 0 0,0 0 0 0 0,0-1-1 0 0,0 1 1 0 0,0 0 0 0 0,2-1-1 0 0,-2 2-183 0 0,0 0-1 0 0,0 0 1 0 0,0 1 0 0 0,0-1-1 0 0,0 0 1 0 0,0 1-1 0 0,0 0 1 0 0,0-1 0 0 0,0 1-1 0 0,0 0 1 0 0,0 0-1 0 0,0 0 1 0 0,-1 0 0 0 0,1 0-1 0 0,0 0 1 0 0,1 2-1 0 0,-1-1-89 0 0,0 1 0 0 0,0-1 0 0 0,0 0 0 0 0,-1 1 0 0 0,1 0-1 0 0,-1-1 1 0 0,1 1 0 0 0,-1 0 0 0 0,0 0 0 0 0,0 0 0 0 0,0 0-1 0 0,0 0 1 0 0,-1 0 0 0 0,1 3 0 0 0,1 8-13 0 0,-1 24 1 0 0,-1-34-10 0 0,-2 45 103 0 0,-3 0 0 0 0,-2-1 0 0 0,-1 0 0 0 0,-17 50 0 0 0,-7-1 237 0 0,-75 155 0 0 0,-6 13-139 0 0,106-247-184 0 0,1 2-1 0 0,0-1 1 0 0,2 1 0 0 0,0 0-1 0 0,-1 31 1 0 0,4-45-21 0 0,2 0 0 0 0,-1 1 0 0 0,1-1 0 0 0,-1 0 0 0 0,2 0 0 0 0,-1 0 0 0 0,1 0 0 0 0,0 0 0 0 0,0 0 0 0 0,0 0 0 0 0,1-1 0 0 0,0 1 0 0 0,0-1 0 0 0,1 0 0 0 0,-1 1 0 0 0,1-2 0 0 0,0 1 0 0 0,1 0 0 0 0,-1-1 0 0 0,1 0 0 0 0,0 0 0 0 0,0 0 0 0 0,7 4 0 0 0,-12-8-183 0 0,0 0 1 0 0,1 0-1 0 0,0 0 0 0 0,-1 0 0 0 0,1 1 1 0 0,-1-1-1 0 0,1 0 0 0 0,-1 0 0 0 0,1 0 0 0 0,-1 0 1 0 0,1 0-1 0 0,-1 0 0 0 0,1 0 0 0 0,-1-1 1 0 0,1 1-1 0 0,-1 0 0 0 0,1 0 0 0 0,-1 0 1 0 0,1 0-1 0 0,-1-1 0 0 0,1 1 0 0 0,-1 0 0 0 0,1-1 1 0 0,-1 1-1 0 0,1-1 0 0 0</inkml:trace>
</inkml:ink>
</file>

<file path=ppt/ink/ink6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0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53 10047 0 0,'0'0'768'0'0,"1"-2"-534"0"0,-1 1-138 0 0,0 0-1 0 0,0 0 1 0 0,1 0 0 0 0,-1 0 0 0 0,0 0 0 0 0,-2-9 7935 0 0,4 9-7327 0 0,2-3-492 0 0,1 0 0 0 0,-1 1 0 0 0,1 0 0 0 0,0 0 0 0 0,0 1-1 0 0,0-1 1 0 0,1 1 0 0 0,-1 0 0 0 0,1 0 0 0 0,-1 1 0 0 0,1 0 0 0 0,-1 0 0 0 0,1 0-1 0 0,6 0 1 0 0,9 1 171 0 0,0 0 0 0 0,32 5 0 0 0,-45-4-336 0 0,-1 0 0 0 0,0 0 0 0 0,0 1 0 0 0,0 0 0 0 0,0 0 0 0 0,0 1 0 0 0,-1 0 0 0 0,1 0 0 0 0,11 8 0 0 0,-5 1-5 0 0,-12-8-26 0 0,0-1-3 0 0,-1 0-8 0 0,1-1 0 0 0,-1 0 0 0 0,1 1 1 0 0,-1-1-1 0 0,1 1 0 0 0,-1-1 0 0 0,0 1 0 0 0,0-1 0 0 0,-1 1 0 0 0,1-1 0 0 0,0 1 1 0 0,-1-1-1 0 0,0 1 0 0 0,1-1 0 0 0,-1 0 0 0 0,0 1 0 0 0,0-1 0 0 0,0 0 0 0 0,-3 4 1 0 0,-3 5 24 0 0,-1 0 0 0 0,-13 14 0 0 0,14-17-14 0 0,-85 83 62 0 0,9-11-81 0 0,62-60 5 0 0,17-16 5 0 0,-1 0-1 0 0,0 0 0 0 0,1 1 0 0 0,0-1 0 0 0,0 1 0 0 0,0 0 0 0 0,1 0 0 0 0,0 1 0 0 0,0-1 0 0 0,-3 8 0 0 0,6-12 5 0 0,1-1 0 0 0,-1 1 0 0 0,1 0-1 0 0,0-1 1 0 0,-1 1 0 0 0,1-1 0 0 0,0 1-1 0 0,-1 0 1 0 0,1-1 0 0 0,0 0 0 0 0,0 1-1 0 0,-1-1 1 0 0,1 0 0 0 0,0 1 0 0 0,1-1-1 0 0,-2 0 5 0 0,7 3 21 0 0,-1-1-1 0 0,1 0 1 0 0,0-1-1 0 0,0 0 1 0 0,-1 0-1 0 0,1 0 1 0 0,0-1-1 0 0,8 0 1 0 0,57-8 167 0 0,-48 4-143 0 0,92-17-87 0 0,46-5 107 0 0,-142 24-689 0 0,0 1 1 0 0,0 2 0 0 0,-1 0-1 0 0,1 0 1 0 0,0 2 0 0 0,24 7-1 0 0,-25-5-952 0 0</inkml:trace>
</inkml:ink>
</file>

<file path=ppt/ink/ink6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0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0,'0'0'14644'0'0,"2"0"-14505"0"0,0 2-42 0 0,23 11 39 0 0,36 24-4954 0 0,-52-32 3140 0 0</inkml:trace>
</inkml:ink>
</file>

<file path=ppt/ink/ink6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01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0,'0'2'7852'0'0,"1"7"-7463"0"0,0 0-1 0 0,0 1 1 0 0,1-1 0 0 0,0 0-1 0 0,0 0 1 0 0,1 0 0 0 0,1-1-1 0 0,-1 1 1 0 0,1-1-1 0 0,1 0 1 0 0,-1 0 0 0 0,9 10-1 0 0,9 9-434 0 0,0-1-1 0 0,27 24 1 0 0,-25-27 200 0 0,34 28-1633 0 0,-29-27-2395 0 0,-17-15-2876 0 0</inkml:trace>
</inkml:ink>
</file>

<file path=ppt/ink/ink6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0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35 5983 0 0,'0'-2'274'0'0,"12"-31"8095"0"0,-23 69-3678 0 0,-12 17-3112 0 0,1-1-852 0 0,-14 48 276 0 0,-35 155 1 0 0,66-234-950 0 0,-57 331 501 0 0,50-242-472 0 0,-33 213 130 0 0,42-310-209 0 0,0 1-1 0 0,-1-1 1 0 0,-9 21 0 0 0,12-32-107 0 0,4-32-8523 0 0,0 7 1804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0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44 181 10135 0 0,'0'0'778'0'0,"2"0"-292"0"0,18-3 3038 0 0,28-10 0 0 0,20-10 8 0 0,33-10-1477 0 0,-48 21-1891 0 0,-13 4-436 0 0,-1-2 0 0 0,69-28 0 0 0,-107 38 171 0 0,0 0 1 0 0,1-1 0 0 0,-1 1-1 0 0,0-1 1 0 0,0 0 0 0 0,0 1-1 0 0,0-1 1 0 0,0 1 0 0 0,0-1-1 0 0,-1 0 1 0 0,1 0 0 0 0,0 0-1 0 0,0 0 1 0 0,0 0 0 0 0,-1 1-1 0 0,1-1 1 0 0,0 0 0 0 0,-1-1-1 0 0,1 1 1 0 0,-1 0 0 0 0,1 0-1 0 0,-1 0 1 0 0,0 0-1 0 0,1-2 1 0 0,-1 2 32 0 0,-1 0 0 0 0,1 0 0 0 0,-1 0 0 0 0,1 0 0 0 0,-1 1 0 0 0,1-1 0 0 0,-1 0 0 0 0,1 0 0 0 0,-1 0 0 0 0,0 0 0 0 0,0 1 0 0 0,1-1 0 0 0,-1 0 0 0 0,0 1 1 0 0,0-1-1 0 0,0 1 0 0 0,0-1 0 0 0,1 1 0 0 0,-1-1 0 0 0,0 1 0 0 0,0-1 0 0 0,0 1 0 0 0,0 0 0 0 0,0-1 0 0 0,0 1 0 0 0,0 0 0 0 0,0 0 0 0 0,-2 0 0 0 0,-5-1-49 0 0,-1 1 0 0 0,0-1 0 0 0,0 2 0 0 0,1-1 0 0 0,-1 1 0 0 0,0 0 0 0 0,1 1 0 0 0,-16 5 0 0 0,-3 3 56 0 0,-36 17 0 0 0,31-9 26 0 0,0 1 0 0 0,1 1 0 0 0,1 2 0 0 0,0 1 0 0 0,2 1 0 0 0,1 2 0 0 0,-24 28 0 0 0,41-42 148 0 0,1 1 1 0 0,0-1-1 0 0,1 2 0 0 0,0-1 0 0 0,-8 21 0 0 0,13-28-55 0 0,1 0 0 0 0,0 0 0 0 0,0 0 0 0 0,0 0 0 0 0,1 1 0 0 0,0-1 0 0 0,1 0 0 0 0,-1 1 0 0 0,1-1 0 0 0,0 1 0 0 0,0-1 0 0 0,1 0 0 0 0,0 1 0 0 0,0-1 0 0 0,4 11 0 0 0,-4-14-30 0 0,1 0 1 0 0,-1-1-1 0 0,1 1 1 0 0,0-1-1 0 0,-1 1 0 0 0,1-1 1 0 0,0 1-1 0 0,1-1 1 0 0,-1 0-1 0 0,0 0 1 0 0,0 0-1 0 0,1 0 0 0 0,0-1 1 0 0,3 3-1 0 0,-1-2 20 0 0,0 0-1 0 0,0 0 1 0 0,0-1-1 0 0,1 1 0 0 0,-1-1 1 0 0,0 0-1 0 0,10 0 1 0 0,-2-2 58 0 0,1 1 0 0 0,-1-2-1 0 0,0 0 1 0 0,0 0 0 0 0,24-8 0 0 0,72-32 214 0 0,-97 38-573 0 0,-1 0 0 0 0,0 0 0 0 0,19-11 0 0 0,-15 5-807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3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62 9071 0 0,'0'0'816'0'0,"1"0"-672"0"0,31 0-128 0 0,-44 1 1344 0 0,-12 1 950 0 0,-29 6 0 0 0,28-2-1173 0 0,1 2-1 0 0,-33 15 1 0 0,55-23-191 0 0,5 1-690 0 0,9 1-16 0 0,0 0-1 0 0,0-1 0 0 0,0 0 1 0 0,22-2-1 0 0,-7-1 32 0 0,31-8 0 0 0,99-32 248 0 0,-98 25-798 0 0,88-16 0 0 0,-124 29-1155 0 0,-1 1-3776 0 0,-4-1-1558 0 0</inkml:trace>
</inkml:ink>
</file>

<file path=ppt/ink/ink6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0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11055 0 0,'0'0'7283'0'0,"3"1"-5316"0"0,9 1-1506 0 0,0 0 0 0 0,0-1 0 0 0,0 0 0 0 0,0-1 0 0 0,16-1 0 0 0,64-12 553 0 0,-69 9-676 0 0,158-30 929 0 0,19-3-570 0 0,-133 27-594 0 0,68 0-1 0 0,-130 10-259 0 0,10 0 175 0 0,-1 0-1 0 0,16 2 0 0 0,-27-2-370 0 0,0 1 1 0 0,0-1-1 0 0,0 1 0 0 0,0 0 0 0 0,0 0 0 0 0,0 0 0 0 0,0 1 0 0 0,0-1 0 0 0,0 0 0 0 0,0 1 0 0 0,-1 0 1 0 0,1 0-1 0 0,-1 0 0 0 0,5 4 0 0 0</inkml:trace>
</inkml:ink>
</file>

<file path=ppt/ink/ink6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0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78 11975 0 0,'-18'2'9819'0'0,"20"-3"-9078"0"0,26-14 96 0 0,0 2 0 0 0,58-19 0 0 0,-69 27-748 0 0,1 1 0 0 0,0 0 1 0 0,0 2-1 0 0,0 0 0 0 0,0 1 1 0 0,25 1-1 0 0,-37 1-79 0 0,-1 0 1 0 0,1 0-1 0 0,0 0 0 0 0,-1 1 0 0 0,1 0 0 0 0,-1 0 1 0 0,0 0-1 0 0,1 0 0 0 0,-1 1 0 0 0,0 0 0 0 0,6 5 0 0 0,-9-6-7 0 0,-1-1-1 0 0,1 0 0 0 0,-1 0 1 0 0,0 1-1 0 0,1-1 0 0 0,-1 1 1 0 0,0-1-1 0 0,0 1 0 0 0,0 0 1 0 0,0-1-1 0 0,0 1 0 0 0,-1 0 1 0 0,1 0-1 0 0,0-1 0 0 0,-1 1 1 0 0,1 0-1 0 0,-1 0 0 0 0,0 0 1 0 0,1 0-1 0 0,-1 0 0 0 0,0 0 1 0 0,0 0-1 0 0,-1 0 0 0 0,1-1 1 0 0,0 1-1 0 0,0 0 0 0 0,-1 0 1 0 0,0 0-1 0 0,1 0 0 0 0,-1 0 0 0 0,0-1 1 0 0,0 1-1 0 0,1 0 0 0 0,-1-1 1 0 0,-1 1-1 0 0,1 0 0 0 0,-2 1 1 0 0,-9 12 41 0 0,-1-1 0 0 0,-1 0 0 0 0,-30 24 0 0 0,-54 28-60 0 0,16-10 21 0 0,15-12-5 0 0,41-27 0 0 0,1 0 0 0 0,-43 39 0 0 0,61-48 0 0 0,6-8 0 0 0,1 0 0 0 0,0 0 1 0 0,0 1-1 0 0,-1-1 0 0 0,1 0 0 0 0,0 0 0 0 0,0 0 0 0 0,0 1 1 0 0,0-1-1 0 0,-1 0 0 0 0,1 0 0 0 0,0 1 0 0 0,0-1 0 0 0,0 0 1 0 0,0 1-1 0 0,0-1 0 0 0,0 0 0 0 0,0 0 0 0 0,0 1 1 0 0,0-1-1 0 0,0 0 0 0 0,0 0 0 0 0,0 1 0 0 0,0-1 0 0 0,0 0 1 0 0,0 1-1 0 0,0-1 0 0 0,0 0 0 0 0,0 0 0 0 0,0 1 0 0 0,0-1 1 0 0,0 0-1 0 0,1 0 0 0 0,-1 1 0 0 0,0-1 0 0 0,0 0 0 0 0,0 0 1 0 0,0 1-1 0 0,1-1 0 0 0,-1 0 0 0 0,0 0 0 0 0,0 0 0 0 0,1 1 1 0 0,-1-1-1 0 0,0 0 0 0 0,0 0 0 0 0,1 0 0 0 0,-1 0 0 0 0,0 0 1 0 0,0 0-1 0 0,1 1 0 0 0,-1-1 0 0 0,0 0 0 0 0,0 0 0 0 0,1 0 1 0 0,-1 0-1 0 0,0 0 0 0 0,1 0 0 0 0,-1 0 0 0 0,0 0 0 0 0,0 0 1 0 0,1-1-1 0 0,12 2 42 0 0,1-1 1 0 0,-1-1-1 0 0,0 0 1 0 0,0 0-1 0 0,18-6 1 0 0,-17 4 19 0 0,128-29 320 0 0,10-2 23 0 0,-42 19-168 0 0,-70 11-681 0 0,-1-2-1 0 0,0-2 0 0 0,60-19 0 0 0,-77 18-1359 0 0,0-3-4154 0 0,-2 0-1749 0 0</inkml:trace>
</inkml:ink>
</file>

<file path=ppt/ink/ink6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0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420 440 16183 0 0,'0'0'2259'0'0,"1"1"-1707"0"0,3 6-107 0 0,0-1 0 0 0,-1 0 0 0 0,0 1-1 0 0,-1 0 1 0 0,1-1 0 0 0,-1 1 0 0 0,0 0 0 0 0,1 13 0 0 0,-3-17-363 0 0,0 0 0 0 0,0 0 0 0 0,0 0 0 0 0,-1 0 0 0 0,1 0 0 0 0,-1 0 0 0 0,1 0 0 0 0,-1 0 0 0 0,0-1 0 0 0,0 1 0 0 0,0 0 0 0 0,-1 0 0 0 0,1-1 0 0 0,-1 1-1 0 0,1-1 1 0 0,-1 1 0 0 0,0-1 0 0 0,0 0 0 0 0,0 0 0 0 0,0 0 0 0 0,-1 0 0 0 0,1 0 0 0 0,0 0 0 0 0,-5 2 0 0 0,-4 2-10 0 0,-1-1 1 0 0,1 0-1 0 0,-1 0 0 0 0,0-1 0 0 0,-1 0 1 0 0,1-2-1 0 0,-1 1 0 0 0,1-1 1 0 0,-1-1-1 0 0,0 0 0 0 0,-14-1 0 0 0,10-1-47 0 0,1-1-1 0 0,-1-1 0 0 0,0 0 0 0 0,1-1 1 0 0,0 0-1 0 0,0-2 0 0 0,-30-13 0 0 0,40 16-17 0 0,0-1 0 0 0,0 1-1 0 0,1-1 1 0 0,-1 0 0 0 0,1-1-1 0 0,0 1 1 0 0,0-1-1 0 0,1 0 1 0 0,-1 0 0 0 0,1-1-1 0 0,0 1 1 0 0,1-1-1 0 0,-1 0 1 0 0,1 0 0 0 0,0 0-1 0 0,0 0 1 0 0,-1-8 0 0 0,2 5-27 0 0,0 0-1 0 0,1 0 1 0 0,0-1 0 0 0,0 1 0 0 0,1 0 0 0 0,0-1 0 0 0,1 1 0 0 0,0-1 0 0 0,0 1 0 0 0,1 0 0 0 0,6-17 0 0 0,-2 8-80 0 0,2 0 1 0 0,0 1-1 0 0,2 0 0 0 0,15-23 0 0 0,-1 8-164 0 0,31-33-1 0 0,-37 46 84 0 0,1 0 0 0 0,33-23 0 0 0,-39 32 120 0 0,1 1-1 0 0,0 1 1 0 0,1 0-1 0 0,0 1 1 0 0,20-7-1 0 0,-30 12 86 0 0,0 1 0 0 0,1-1 0 0 0,-1 1 0 0 0,0 1 1 0 0,1-1-1 0 0,-1 1 0 0 0,1 0 0 0 0,-1 0 0 0 0,1 0 0 0 0,-1 1 0 0 0,1 0 0 0 0,-1 0 0 0 0,0 0 0 0 0,9 4 0 0 0,-9-3 11 0 0,1 1 0 0 0,0 1 0 0 0,-1-1 0 0 0,0 1 0 0 0,0 0 0 0 0,0 0 0 0 0,0 0 0 0 0,0 1 0 0 0,-1 0 0 0 0,0 0 0 0 0,4 5 0 0 0,-2 1 21 0 0,1 0 0 0 0,-2 1 0 0 0,1-1-1 0 0,-2 1 1 0 0,1 0 0 0 0,-2 0 0 0 0,1 1 0 0 0,-2-1-1 0 0,0 1 1 0 0,0 0 0 0 0,-1 24 0 0 0,-1-30-39 0 0,-1 1 0 0 0,0-1 0 0 0,0 0 0 0 0,-1 1 0 0 0,0-1 0 0 0,0 0 0 0 0,-1 0 0 0 0,0 0 0 0 0,0 0 0 0 0,0-1 0 0 0,-1 1 0 0 0,0-1 0 0 0,0 0 0 0 0,-1 0 0 0 0,0 0 0 0 0,0-1 0 0 0,0 0 0 0 0,-1 0 0 0 0,1 0 0 0 0,-1 0 0 0 0,0-1 0 0 0,-1 0 0 0 0,-8 4 0 0 0,-71 38 100 0 0,-77 43-1386 0 0,162-88 1135 0 0,0-1 0 0 0,0 1 0 0 0,0-1 1 0 0,0 1-1 0 0,0-1 0 0 0,0 1 0 0 0,1-1 0 0 0,-1 0 1 0 0,0 1-1 0 0,0-1 0 0 0,0 0 0 0 0,0 0 0 0 0,-1 1 0 0 0,1-1 1 0 0,0 0-1 0 0,0 0 0 0 0,0 0 0 0 0,0-1 0 0 0,0 1 1 0 0,0 0-1 0 0,0 0 0 0 0,-2-1 0 0 0,3 0 53 0 0,-1 1 0 0 0,1-1 0 0 0,0 0 0 0 0,-1 0 0 0 0,1 0-1 0 0,-1 1 1 0 0,1-1 0 0 0,0 0 0 0 0,0 0 0 0 0,-1 0 0 0 0,1 0 0 0 0,0 0 0 0 0,0 0-1 0 0,0 1 1 0 0,0-1 0 0 0,0 0 0 0 0,0 0 0 0 0,0 0 0 0 0,1 0 0 0 0,-1 0 0 0 0,0 0-1 0 0,0 1 1 0 0,1-1 0 0 0,-1 0 0 0 0,0 0 0 0 0,2-1 0 0 0,17-36-2876 0 0,-7 15 1291 0 0</inkml:trace>
</inkml:ink>
</file>

<file path=ppt/ink/ink6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0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14999 0 0,'0'0'1358'0'0,"1"0"-1022"0"0,1 2-185 0 0,0 0 1 0 0,0-1 0 0 0,0 1 0 0 0,0 0-1 0 0,0 0 1 0 0,-1 0 0 0 0,1 0 0 0 0,-1 0 0 0 0,1 1-1 0 0,-1-1 1 0 0,0 0 0 0 0,0 1 0 0 0,0-1 0 0 0,0 1-1 0 0,0-1 1 0 0,0 5 0 0 0,1 5 250 0 0,0 1-1 0 0,-1 15 1 0 0,0-13-177 0 0,0 27 198 0 0,-2-1-1 0 0,-2 0 1 0 0,-1 0-1 0 0,-13 53 1 0 0,-55 157 420 0 0,11-43-135 0 0,40-107-546 0 0,19-87-144 0 0,1 0 1 0 0,0 0-1 0 0,1 0 0 0 0,1 0 1 0 0,3 17-1 0 0,-4-26-6 0 0,7 13-100 0 0,-6-18-4 0 0,-1 1-1 0 0,1-1 0 0 0,-1 1 1 0 0,0 0-1 0 0,1-1 1 0 0,-1 1-1 0 0,1-1 1 0 0,-1 1-1 0 0,1-1 1 0 0,0 1-1 0 0,-1-1 0 0 0,1 0 1 0 0,0 1-1 0 0,0 0 1 0 0,8 1-5491 0 0</inkml:trace>
</inkml:ink>
</file>

<file path=ppt/ink/ink6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0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17279 0 0,'0'0'1566'0'0,"1"1"-1290"0"0,24 22 1223 0 0,-1 1 0 0 0,-1 2 0 0 0,22 30 0 0 0,-3-5-554 0 0,-7-8-450 0 0,109 117-269 0 0,-140-156-259 0 0,1 0 1 0 0,0 1-1 0 0,0-1 0 0 0,1-1 1 0 0,-1 1-1 0 0,1-1 0 0 0,6 3 0 0 0,-10-5-37 0 0,0-1 0 0 0,1 1 0 0 0,-1-1 0 0 0,0 1-1 0 0,0-1 1 0 0,0 0 0 0 0,1 0 0 0 0,-1 0 0 0 0,0 0-1 0 0,0 0 1 0 0,1 0 0 0 0,-1 0 0 0 0,0-1-1 0 0,0 1 1 0 0,0-1 0 0 0,0 0 0 0 0,0 0 0 0 0,1 0-1 0 0,-1 0 1 0 0,-1 0 0 0 0,1 0 0 0 0,0 0 0 0 0,3-3-1 0 0,2-2-659 0 0,-1-1-1 0 0,-1 1 0 0 0,1-1 0 0 0,-1 0 0 0 0,0 0 0 0 0,7-15 0 0 0,-2 1-1326 0 0,9-31 0 0 0,-8 15 338 0 0</inkml:trace>
</inkml:ink>
</file>

<file path=ppt/ink/ink6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0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14655 0 0,'0'0'1328'0'0,"-1"2"-1090"0"0,-2 12 635 0 0,-1 0 0 0 0,-6 14 0 0 0,-3 10 641 0 0,-5 36 510 0 0,-11 79 0 0 0,2 77-234 0 0,-5 35-740 0 0,3-112-831 0 0,-6 44-109 0 0,33-187-85 0 0,2-6-24 0 0,-1-1 0 0 0,1 1 0 0 0,0 0 0 0 0,0 0 0 0 0,0 0 0 0 0,0-1 0 0 0,0 1-1 0 0,2 6 1 0 0,-1-10-86 0 0,0 0-1 0 0,0 0 1 0 0,0 1-1 0 0,0-1 1 0 0,0 0-1 0 0,0 0 1 0 0,0 0-1 0 0,0 0 1 0 0,0-1-1 0 0,0 1 1 0 0,0 0-1 0 0,-1 0 1 0 0,3-1-1 0 0,-3 1 17 0 0,15-6-2310 0 0,1-4-6341 0 0</inkml:trace>
  <inkml:trace contextRef="#ctx0" brushRef="#br0" timeOffset="1">713 332 14743 0 0,'0'0'1814'0'0,"2"1"-544"0"0,10 0 397 0 0,0-1 0 0 0,15 0 0 0 0,54-11-434 0 0,-34 4-859 0 0,-1 1-306 0 0,-15 1-634 0 0,-1 1-1 0 0,51 2 0 0 0,-68 3-1373 0 0</inkml:trace>
</inkml:ink>
</file>

<file path=ppt/ink/ink6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0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3679 0 0,'1'1'15266'0'0,"6"1"-14558"0"0,0 0 1 0 0,-1 0 0 0 0,1-1 0 0 0,0 0 0 0 0,0 0 0 0 0,0-1 0 0 0,0 0-1 0 0,7-1 1 0 0,59-9 532 0 0,-40 4-675 0 0,0 1-939 0 0,68-10 1091 0 0,-32 8-9051 0 0,-46 6 101 0 0</inkml:trace>
</inkml:ink>
</file>

<file path=ppt/ink/ink6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0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4607 0 0,'1'-45'15868'0'0,"17"65"-15281"0"0,21 32 0 0 0,-2-3-102 0 0,12 10-93 0 0,54 67 166 0 0,-77-91-476 0 0,36 68-1 0 0,-31-49-605 0 0,-30-54 422 0 0,0 1 1 0 0,0-1-1 0 0,0 0 0 0 0,-1 1 0 0 0,1-1 1 0 0,0 0-1 0 0,0 0 0 0 0,0 1 0 0 0,0-1 1 0 0,0 0-1 0 0,-1 0 0 0 0,1 0 0 0 0,0 0 1 0 0,0 0-1 0 0,0 0 0 0 0,0 0 1 0 0,0-1-1 0 0,0 1 0 0 0,-1 0 0 0 0,1 0 1 0 0,0-1-1 0 0,0 1 0 0 0,0 0 0 0 0,-1-1 1 0 0,2 0-1 0 0,1-1-252 0 0,1 0 1 0 0,-1 0-1 0 0,0 0 1 0 0,-1-1-1 0 0,1 1 0 0 0,0-1 1 0 0,-1 0-1 0 0,1 0 1 0 0,-1 0-1 0 0,4-6 1 0 0,3-12-1149 0 0</inkml:trace>
</inkml:ink>
</file>

<file path=ppt/ink/ink6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0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67 6911 0 0,'5'-26'317'0'0,"0"-1"1493"0"0,-2 13 9386 0 0,-4 17-10835 0 0,-9 74 707 0 0,-4 51-468 0 0,2-20-290 0 0,-41 175 0 0 0,-55 99 206 0 0,87-318-498 0 0,-17 63 82 0 0,33-108-79 0 0,2 1 1 0 0,0 0-1 0 0,1 0 0 0 0,1 30 0 0 0,1-46 11 0 0,0-1 0 0 0,1 1 0 0 0,-1-1 0 0 0,1 1 0 0 0,0-1 0 0 0,0 1 0 0 0,0-1 0 0 0,0 1 0 0 0,0-1 0 0 0,1 0 0 0 0,0 0 0 0 0,2 4 0 0 0,-3-6 32 0 0,6-21-8777 0 0,-3 6 2066 0 0</inkml:trace>
</inkml:ink>
</file>

<file path=ppt/ink/ink6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0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5063 0 0,'0'0'390'0'0,"-1"1"-252"0"0,-3 3 976 0 0,1-1-1 0 0,0 1 0 0 0,-1 0 1 0 0,2 0-1 0 0,-1 0 1 0 0,-3 6-1 0 0,5-7-725 0 0,0 0 1 0 0,0 0-1 0 0,0 0 1 0 0,0 0-1 0 0,1 0 0 0 0,0 1 1 0 0,-1-1-1 0 0,1 0 1 0 0,0 0-1 0 0,1 1 0 0 0,0 3 1 0 0,4 27 966 0 0,4 50 682 0 0,-8-66-1979 0 0,-2-1 0 0 0,0 1 0 0 0,-1-1 0 0 0,-1 1-1 0 0,0-1 1 0 0,-1 0 0 0 0,-1 0 0 0 0,-11 25 0 0 0,11-27 532 0 0,5-15-561 0 0,0 1 1 0 0,0-1-1 0 0,0 0 1 0 0,0 0-1 0 0,0 0 1 0 0,0 0-1 0 0,0 1 1 0 0,1-1 0 0 0,-1 0-1 0 0,0 0 1 0 0,0 0-1 0 0,0 0 1 0 0,0 0-1 0 0,0 1 1 0 0,0-1-1 0 0,1 0 1 0 0,-1 0-1 0 0,0 0 1 0 0,0 0-1 0 0,0 0 1 0 0,0 0-1 0 0,1 0 1 0 0,-1 0 0 0 0,0 0-1 0 0,0 0 1 0 0,0 1-1 0 0,0-1 1 0 0,1 0-1 0 0,-1 0 1 0 0,0 0-1 0 0,0 0 1 0 0,4 1 187 0 0,5 2-139 0 0,0 0 1 0 0,0-1-1 0 0,0 0 0 0 0,0-1 0 0 0,0 0 0 0 0,0 0 1 0 0,10-1-1 0 0,-3 0-92 0 0,-1-1 0 0 0,-1-1 0 0 0,24-6-1 0 0,-29 6-428 0 0,22-8-1270 0 0,-13-2-5309 0 0,-9 4 495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4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15 7367 0 0,'7'-15'14140'0'0,"-7"41"-13232"0"0,-5-2-687 0 0,-1 0 0 0 0,-1 0-1 0 0,-17 36 1 0 0,-38 65-70 0 0,49-101-142 0 0,-63 109 55 0 0,20-38-159 0 0,50-88 26 0 0,-3 8-1912 0 0</inkml:trace>
</inkml:ink>
</file>

<file path=ppt/ink/ink6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0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9671 0 0,'0'0'7255'0'0,"0"3"-6207"0"0,-28 155 3732 0 0,13-56-3383 0 0,5-45-792 0 0,-40 250 619 0 0,47-290-1209 0 0,2 0 0 0 0,0 0 0 0 0,1 0 0 0 0,4 32-1 0 0,-2-40-36 0 0,0 1 0 0 0,1-1 0 0 0,0 0 0 0 0,0 0 0 0 0,0 0 0 0 0,2 0 0 0 0,-1 0 0 0 0,1-1 0 0 0,0 0 0 0 0,7 8 0 0 0,-11-14-194 0 0,1 1 0 0 0,0-1 0 0 0,-1 0 0 0 0,1 1 0 0 0,-1-1 0 0 0,2 3 0 0 0,-3-3-401 0 0,1-1 1 0 0,-1 0 0 0 0,0 0 0 0 0,0 1-1 0 0,0-1 1 0 0,0 0 0 0 0,0 0-1 0 0,0 1 1 0 0,0-1 0 0 0,0 2 0 0 0</inkml:trace>
</inkml:ink>
</file>

<file path=ppt/ink/ink6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0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63 183 8287 0 0,'-2'0'639'0'0,"-21"-3"108"0"0,20 3 289 0 0,-1 0 0 0 0,1 0 0 0 0,0 0 0 0 0,-1 0 0 0 0,1 0 0 0 0,0 1 1 0 0,-1 0-1 0 0,1-1 0 0 0,-5 3 2012 0 0,9-2-2575 0 0,1 2-369 0 0,1-1 0 0 0,-1 0-1 0 0,0 0 1 0 0,1 0 0 0 0,-1 0 0 0 0,1-1-1 0 0,0 1 1 0 0,0-1 0 0 0,-1 0-1 0 0,1 1 1 0 0,0-1 0 0 0,0 0 0 0 0,0-1-1 0 0,0 1 1 0 0,5 0 0 0 0,7 1 94 0 0,-1-2 1 0 0,16 0 0 0 0,-22 0-98 0 0,38-3 279 0 0,66-12 0 0 0,45-18-80 0 0,-86 17-245 0 0,160-39 145 0 0,107-22 104 0 0,-322 74-337 0 0,-1 0-100 0 0,-1 0 0 0 0,1 1 0 0 0,-1 1 0 0 0,1 0-1 0 0,22 2 1 0 0,-36-1 41 0 0,0 0 0 0 0,0 1 0 0 0,0-1-1 0 0,0 0 1 0 0,0 0 0 0 0,0 1 0 0 0,0-1 0 0 0,0 1 0 0 0,0-1 0 0 0,0 1-1 0 0,0-1 1 0 0,-1 1 0 0 0,1-1 0 0 0,0 1 0 0 0,0 0 0 0 0,0 0-1 0 0,-1-1 1 0 0,1 1 0 0 0,0 0 0 0 0,-1 0 0 0 0,1 0 0 0 0,-1 0-1 0 0,1 0 1 0 0,-1-1 0 0 0,1 1 0 0 0,-1 0 0 0 0,0 0 0 0 0,1 0-1 0 0,-1 1 1 0 0,0-1 0 0 0,0 0 0 0 0,0 0 0 0 0,0 0 0 0 0,0 0 0 0 0,0 0-1 0 0,0 0 1 0 0,0 0 0 0 0,0 0 0 0 0,0 0 0 0 0,-1 0 0 0 0,1 0-1 0 0,0 0 1 0 0,-1 0 0 0 0,1 0 0 0 0,-1 0 0 0 0,1 0 0 0 0,-1 0-1 0 0,1-1 1 0 0,-2 2 0 0 0,-9 13-1444 0 0</inkml:trace>
</inkml:ink>
</file>

<file path=ppt/ink/ink6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0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487 107 4143 0 0,'11'-4'-195'0'0,"93"-36"3054"0"0,-83 30 1052 0 0,-1 0-1 0 0,36-24 0 0 0,-52 29-2492 0 0,-5 2-561 0 0,-12 3-306 0 0,-22 4-478 0 0,-245 55 677 0 0,65 11-626 0 0,183-58-120 0 0,12-5 8 0 0,0 0 1 0 0,1 2-1 0 0,-28 15 0 0 0,46-22-9 0 0,-1-1-1 0 0,0 0 0 0 0,0 1 0 0 0,0-1 0 0 0,1 1 0 0 0,-1 0 0 0 0,1 0 1 0 0,-1-1-1 0 0,-1 4 0 0 0,0 5 40 0 0,4-7-37 0 0,-1 0-1 0 0,1-1 0 0 0,-1 1 0 0 0,1-1 1 0 0,0 1-1 0 0,0-1 0 0 0,0 1 0 0 0,0-1 1 0 0,1 0-1 0 0,-1 1 0 0 0,1-1 0 0 0,-1 0 1 0 0,1 0-1 0 0,0 0 0 0 0,0 0 0 0 0,0 0 1 0 0,0-1-1 0 0,3 3 0 0 0,5 3 25 0 0,1 0 0 0 0,15 8 0 0 0,95 41 284 0 0,20 10-31 0 0,-123-56-271 0 0,105 64 74 0 0,-110-66-79 0 0,-2 1 0 0 0,1 1 0 0 0,-1 0 0 0 0,-1 0 0 0 0,0 1 0 0 0,0 1 0 0 0,12 19 0 0 0,-21-29-7 0 0,0 0 0 0 0,1 1 0 0 0,-1-1 0 0 0,0 1 0 0 0,0-1-1 0 0,0 1 1 0 0,0 0 0 0 0,-1 0 0 0 0,1-1 0 0 0,-1 1 0 0 0,0 0 0 0 0,1 0 0 0 0,-1-1 0 0 0,-1 1-1 0 0,1 0 1 0 0,0 0 0 0 0,-1-1 0 0 0,1 1 0 0 0,-1 0 0 0 0,0 0 0 0 0,0-1 0 0 0,0 1 0 0 0,0-1-1 0 0,0 1 1 0 0,0-1 0 0 0,-1 1 0 0 0,0-1 0 0 0,1 0 0 0 0,-1 0 0 0 0,0 0 0 0 0,0 0 0 0 0,0 0-1 0 0,0 0 1 0 0,-3 2 0 0 0,-5 3-14 0 0,0 0-1 0 0,-1-1 0 0 0,0 0 1 0 0,0-1-1 0 0,0 0 1 0 0,-17 4-1 0 0,-2 1-70 0 0,-1-3 0 0 0,0 0 0 0 0,0-2 0 0 0,-1-1 0 0 0,-60-2 0 0 0,85-2 97 0 0,1 0 0 0 0,-1-1 0 0 0,1 0 0 0 0,-1-1 1 0 0,1 0-1 0 0,-1 0 0 0 0,-11-5 0 0 0,17 6-5 0 0,-1 0 0 0 0,0 0 1 0 0,0 0-1 0 0,0 0 0 0 0,1 0 0 0 0,-1-1 0 0 0,0 1 1 0 0,1 0-1 0 0,-1-1 0 0 0,1 1 0 0 0,0-1 1 0 0,-1 0-1 0 0,1 0 0 0 0,0 1 0 0 0,0-1 1 0 0,0 0-1 0 0,0 0 0 0 0,1 0 0 0 0,-1 0 0 0 0,0 0 1 0 0,1 0-1 0 0,-1 0 0 0 0,1 0 0 0 0,0 0 1 0 0,0 0-1 0 0,0-1 0 0 0,0 1 0 0 0,0-3 0 0 0,2-3 55 0 0,0 1-1 0 0,1-1 0 0 0,-1 1 0 0 0,2-1 0 0 0,-1 1 0 0 0,1 0 0 0 0,0 1 0 0 0,0-1 0 0 0,6-7 0 0 0,9-8 79 0 0,22-22 1 0 0,-40 44-137 0 0,36-35 79 0 0,2 1-1 0 0,50-32 0 0 0,93-49-61 0 0,-67 44-20 0 0,-104 63-69 0 0,0 0 0 0 0,18-19 0 0 0,-27 26-37 0 0</inkml:trace>
</inkml:ink>
</file>

<file path=ppt/ink/ink6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1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12695 0 0,'0'0'2708'0'0,"2"1"-1976"0"0,1 2-562 0 0,1-1 1 0 0,-1 2-1 0 0,1-1 0 0 0,-1 0 0 0 0,0 1 0 0 0,0-1 0 0 0,0 1 1 0 0,-1 0-1 0 0,0 0 0 0 0,1 0 0 0 0,-1 0 0 0 0,1 5 0 0 0,4 10 188 0 0,7 28 0 0 0,-12-38-270 0 0,14 67 414 0 0,10 152-1 0 0,-21-174-408 0 0,15 260 466 0 0,14 132 210 0 0,23-128 750 0 0,-50-282-1358 0 0,-1-7-623 0 0,11 67 1757 0 0,-16-84-2373 0 0,-1 23 1 0 0,-1-27-720 0 0,0-1-1 0 0,-1 1 1 0 0,-4 14-1 0 0,1-10-4570 0 0</inkml:trace>
</inkml:ink>
</file>

<file path=ppt/ink/ink6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1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2759 0 0,'1'2'2639'0'0,"-1"-1"-2025"0"0,1 1 0 0 0,0 0-1 0 0,-1-1 1 0 0,0 1 0 0 0,1 0 0 0 0,-1 0-1 0 0,0 0 1 0 0,0-1 0 0 0,0 1 0 0 0,0 2-1 0 0,-5 22 2310 0 0,-1-12-2434 0 0,-11 22-1 0 0,12-26-24 0 0,-16 30-35 0 0,10-21-168 0 0,1 1-1 0 0,-14 37 0 0 0,22-51-75 0 0,1 0 0 0 0,0 0-1 0 0,0 0 1 0 0,0 0 0 0 0,1 0 0 0 0,0 12-1 0 0,0-16-109 0 0,1 0 0 0 0,-1 0 0 0 0,0 0 0 0 0,1 1 0 0 0,-1-1 0 0 0,1 0 1 0 0,0 0-1 0 0,0 0 0 0 0,0 0 0 0 0,0 0 0 0 0,0-1 0 0 0,0 1 0 0 0,0 0 0 0 0,1 0 0 0 0,-1-1 0 0 0,1 1 0 0 0,-1-1 0 0 0,1 1 0 0 0,0-1 0 0 0,-1 0 0 0 0,1 0 0 0 0,2 2 0 0 0,3-1 14 0 0,-1 0 0 0 0,0 0 0 0 0,1 0 0 0 0,-1-1 0 0 0,1 0 0 0 0,-1-1 0 0 0,1 1 0 0 0,0-1 0 0 0,-1 0 0 0 0,1-1 0 0 0,0 0 0 0 0,-1 0 0 0 0,1 0 0 0 0,-1-1 0 0 0,7-2 0 0 0,-3 1-62 0 0,0-2 0 0 0,0 1 0 0 0,0-1 1 0 0,0 0-1 0 0,-1-1 0 0 0,0 0 0 0 0,0-1 0 0 0,11-11 0 0 0,-18 15 6 0 0,0 0 1 0 0,1 0-1 0 0,-1 0 1 0 0,-1-1-1 0 0,1 1 1 0 0,0-1-1 0 0,-1 1 1 0 0,0-1-1 0 0,1 0 1 0 0,-2 0-1 0 0,1 1 1 0 0,0-1-1 0 0,-1 0 0 0 0,0 0 1 0 0,1 0-1 0 0,-2 0 1 0 0,1 0-1 0 0,0 0 1 0 0,-1 1-1 0 0,0-1 1 0 0,-2-7-1 0 0,2 5 45 0 0,-1 0 0 0 0,0 0 1 0 0,-1 0-1 0 0,0 0 0 0 0,1 1 0 0 0,-2-1 0 0 0,1 1 0 0 0,-1 0 0 0 0,1 0 0 0 0,-1 0 1 0 0,-1 1-1 0 0,-8-8 0 0 0,10 10-139 0 0,0 0-1 0 0,-1 0 1 0 0,1 1 0 0 0,-1-1 0 0 0,0 1 0 0 0,1 0 0 0 0,-1 0 0 0 0,0 0-1 0 0,1 1 1 0 0,-1-1 0 0 0,-6 1 0 0 0,-6 1-866 0 0,-24 3-1 0 0,5 0-382 0 0,30-3 1069 0 0,-1-1 0 0 0,1 0 0 0 0,-1 0 0 0 0,1-1 0 0 0,-11-2 0 0 0,16 3 219 0 0,-1 0-1 0 0,0 0 0 0 0,0-1 1 0 0,0 1-1 0 0,0 0 1 0 0,1-1-1 0 0,-1 1 1 0 0,0-1-1 0 0,1 1 1 0 0,-1-1-1 0 0,0 0 1 0 0,1 1-1 0 0,-1-1 1 0 0,0 0-1 0 0,1 1 1 0 0,-1-1-1 0 0,1 0 1 0 0,-1 0-1 0 0,1-1-4 0 0,-1 1 0 0 0,1 0 0 0 0,0 0 0 0 0,0 0 0 0 0,0-1 0 0 0,0 1 0 0 0,0 0 0 0 0,0 0 0 0 0,0 0 0 0 0,1-1-1 0 0,-1 1 1 0 0,0 0 0 0 0,1 0 0 0 0,-1 0 0 0 0,1 0 0 0 0,-1 0 0 0 0,1-2 0 0 0,3-2-299 0 0,-1 0 0 0 0,0 0 1 0 0,1 0-1 0 0,0 0 0 0 0,5-4 0 0 0,12-10-5462 0 0</inkml:trace>
</inkml:ink>
</file>

<file path=ppt/ink/ink6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12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27 6911 0 0,'0'0'10207'0'0,"2"-1"-9187"0"0,-1-1-791 0 0,1 1 1 0 0,0 0-1 0 0,0-1 0 0 0,0 1 1 0 0,0 0-1 0 0,0 0 0 0 0,0 0 1 0 0,0 1-1 0 0,1-1 0 0 0,-1 0 1 0 0,5 0-1 0 0,29-2 1218 0 0,-11 2-858 0 0,-16 0-425 0 0,26-3 803 0 0,68 0-1 0 0,-102 4-953 0 0,1 0 1 0 0,0 0-1 0 0,0 1 0 0 0,-1-1 0 0 0,1 0 1 0 0,0 1-1 0 0,-1-1 0 0 0,1 1 1 0 0,0-1-1 0 0,-1 1 0 0 0,1-1 0 0 0,-1 1 1 0 0,1 0-1 0 0,-1 0 0 0 0,1 0 0 0 0,-1 0 1 0 0,0 0-1 0 0,0 0 0 0 0,1 1 1 0 0,-1-1-1 0 0,0 0 0 0 0,0 1 0 0 0,0-1 1 0 0,0 0-1 0 0,0 1 0 0 0,0-1 0 0 0,-1 1 1 0 0,1 0-1 0 0,0-1 0 0 0,0 3 1 0 0,-1-1-16 0 0,0 1 0 0 0,0-1 1 0 0,0 1-1 0 0,0 0 1 0 0,0-1-1 0 0,-1 1 1 0 0,1-1-1 0 0,-1 1 0 0 0,0 0 1 0 0,0-1-1 0 0,0 0 1 0 0,-1 1-1 0 0,-2 4 0 0 0,-7 12-38 0 0,-2-1 0 0 0,0 0 1 0 0,-1 0-1 0 0,-21 21 0 0 0,-73 61-128 0 0,20-20-14 0 0,71-66 166 0 0,12-10 16 0 0,-1 0 0 0 0,1 0 0 0 0,0 0 0 0 0,1 0 0 0 0,-6 9 0 0 0,9-14 0 0 0,1 1-1 0 0,0-1 1 0 0,0 0-1 0 0,0 1 0 0 0,-1-1 1 0 0,1 1-1 0 0,0-1 1 0 0,0 0-1 0 0,0 1 1 0 0,0-1-1 0 0,0 1 1 0 0,0-1-1 0 0,0 1 1 0 0,0-1-1 0 0,0 0 1 0 0,0 1-1 0 0,0-1 1 0 0,0 1-1 0 0,0 0 0 0 0,1 0-2 0 0,0 0 0 0 0,-1-1 0 0 0,1 1 0 0 0,0 0 0 0 0,0 0 0 0 0,0 0 0 0 0,1-1 0 0 0,-1 1 0 0 0,0-1 0 0 0,0 1 0 0 0,0-1 0 0 0,0 1 0 0 0,1-1 0 0 0,1 1 0 0 0,20 3 88 0 0,14-1 31 0 0,-1-3-1 0 0,0 0 0 0 0,61-10 1 0 0,-57 4-69 0 0,1 3 0 0 0,63 2 0 0 0,-72 4-290 0 0,37 10-1 0 0,-36-5-2246 0 0,0 0-3407 0 0,-12-1-1269 0 0</inkml:trace>
</inkml:ink>
</file>

<file path=ppt/ink/ink6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1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7367 0 0,'1'2'9668'0'0,"2"0"-9407"0"0,-1-1 0 0 0,1 1 0 0 0,-1 0 1 0 0,1-1-1 0 0,0 1 0 0 0,0-1 0 0 0,-1 0 0 0 0,1 0 0 0 0,0 0 0 0 0,0 0 0 0 0,0 0 0 0 0,1-1 0 0 0,-1 1 0 0 0,0-1 0 0 0,0 0 1 0 0,5 0-1 0 0,7-1 353 0 0,0-1 0 0 0,18-4 1 0 0,-12 2-186 0 0,57-11 406 0 0,96-13-454 0 0,-169 28-519 0 0,0 0 0 0 0,-1 0 0 0 0,1 0 0 0 0,6 2 0 0 0,13 1-2935 0 0</inkml:trace>
</inkml:ink>
</file>

<file path=ppt/ink/ink6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1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16847 0 0,'0'0'1943'0'0,"2"0"-1140"0"0,5 3-339 0 0,0 0 0 0 0,0-1 0 0 0,0 0 0 0 0,1-1 0 0 0,-1 1 0 0 0,1-1 0 0 0,-1-1 0 0 0,1 0 0 0 0,8 0 0 0 0,11-2 150 0 0,33-7-1 0 0,239-52-1758 0 0,-280 58-51 0 0,0 0 1 0 0,1 1-1 0 0,24 1 1 0 0,-22 3-315 0 0</inkml:trace>
</inkml:ink>
</file>

<file path=ppt/ink/ink6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1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164 180 14567 0 0,'0'0'1320'0'0,"1"-1"-1082"0"0,29-6 1713 0 0,0-1 0 0 0,-1-2 0 0 0,47-23 1 0 0,2 0-963 0 0,-64 28-876 0 0,45-18 315 0 0,81-19-1 0 0,-118 36-399 0 0,22-4 5 0 0,-41 9-32 0 0,-1 1 0 0 0,1 0 0 0 0,-1 0-1 0 0,1 0 1 0 0,-1 0 0 0 0,1 0 0 0 0,0 0-1 0 0,-1 1 1 0 0,1-1 0 0 0,-1 1 0 0 0,1 0 0 0 0,-1 0-1 0 0,4 2 1 0 0,-5-3-6 0 0,0 1 0 0 0,-1-1 0 0 0,1 1 0 0 0,0 0 0 0 0,-1-1 0 0 0,1 1 0 0 0,-1 0-1 0 0,1 0 1 0 0,-1-1 0 0 0,1 1 0 0 0,-1 0 0 0 0,0 0 0 0 0,1 0 0 0 0,-1-1 0 0 0,0 1 0 0 0,0 0 0 0 0,1 0 0 0 0,-1 0 0 0 0,0 0 0 0 0,0 0-1 0 0,0 0 1 0 0,0-1 0 0 0,0 1 0 0 0,0 0 0 0 0,-1 0 0 0 0,1 0 0 0 0,0 0 0 0 0,0 0 0 0 0,0-1 0 0 0,-1 1 0 0 0,1 0 0 0 0,-2 1-1 0 0,0 3-42 0 0,-1 0 0 0 0,1 0-1 0 0,-2-1 1 0 0,-3 6 0 0 0,-25 27-219 0 0,-2-1 0 0 0,-44 35 0 0 0,-83 57-190 0 0,70-62 258 0 0,-84 66-35 0 0,164-122 228 0 0,-6 4 5 0 0,1 0 0 0 0,1 1-1 0 0,0 1 1 0 0,-13 18 0 0 0,24-29 3 0 0,-2 4 32 0 0,0 0 1 0 0,1 0-1 0 0,-8 17 1 0 0,12-23-25 0 0,0 0 0 0 0,0 0 0 0 0,0 0 0 0 0,1 0 0 0 0,-1 0 1 0 0,1 0-1 0 0,0 0 0 0 0,0 0 0 0 0,0 0 0 0 0,0 0 1 0 0,0 0-1 0 0,1 0 0 0 0,0 0 0 0 0,-1 0 0 0 0,1 0 0 0 0,0-1 1 0 0,2 5-1 0 0,-1-5 28 0 0,-1 0 1 0 0,0 0 0 0 0,1 0-1 0 0,-1 0 1 0 0,1 0 0 0 0,0-1-1 0 0,-1 1 1 0 0,1 0 0 0 0,0-1-1 0 0,0 0 1 0 0,0 1 0 0 0,3 0-1 0 0,26 10 281 0 0,-16-9-180 0 0,0 0 1 0 0,0 0-1 0 0,0-1 0 0 0,20-1 1 0 0,63-5 342 0 0,-67 2-338 0 0,192-21 842 0 0,-157 14-695 0 0,-6 1 7 0 0,-29 3-249 0 0,1 1 1 0 0,-1 1-1 0 0,35 2 1 0 0,-58 3 19 0 0,4-1-3881 0 0</inkml:trace>
</inkml:ink>
</file>

<file path=ppt/ink/ink6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1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2759 0 0,'1'-3'126'0'0,"12"-78"1071"0"0,0 27 7587 0 0,-7 43-6768 0 0,3-2 1713 0 0,-8 13-3678 0 0,0 1 0 0 0,0-1 0 0 0,0 0-1 0 0,0 0 1 0 0,0 1 0 0 0,0-1 0 0 0,0 1 0 0 0,0-1 0 0 0,0 1-1 0 0,0-1 1 0 0,0 1 0 0 0,0 0 0 0 0,0-1 0 0 0,-1 1-1 0 0,1 0 1 0 0,0 0 0 0 0,0 0 0 0 0,-1-1 0 0 0,1 1 0 0 0,0 2-1 0 0,10 20 291 0 0,7 41 478 0 0,18 129-1 0 0,-21-97-419 0 0,83 377 668 0 0,-83-417-897 0 0,-13-48 53 0 0,-4-11 552 0 0,-2-20-130 0 0,4 5-468 0 0,1 0 1 0 0,1 1-1 0 0,0-1 0 0 0,1 0 1 0 0,1 1-1 0 0,1-1 0 0 0,8-19 1 0 0,7-12 120 0 0,31-53 1 0 0,-16 36-240 0 0,3 3 1 0 0,3 1-1 0 0,51-59 0 0 0,-15 30 18 0 0,88-96-898 0 0,-158 181 578 0 0,0 0-1 0 0,0 0 0 0 0,12-8 1 0 0,-17 13-443 0 0,-3 39-3731 0 0,-4-13 2401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4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50 267 1375 0 0,'2'-2'7230'0'0,"14"-20"-592"0"0,6 2-3729 0 0,28-15-2178 0 0,-26 19 105 0 0,18-13-244 0 0,2 3 0 0 0,64-30 0 0 0,-80 44-477 0 0,0 1-1 0 0,0 2 1 0 0,1 1-1 0 0,0 1 0 0 0,43-5 1 0 0,-63 11-99 0 0,0 1-1 0 0,0 0 1 0 0,0 0 0 0 0,-1 1-1 0 0,1 0 1 0 0,0 0 0 0 0,0 1-1 0 0,-1 0 1 0 0,15 6 0 0 0,-18-6-15 0 0,-1 1 0 0 0,0-1 1 0 0,0 1-1 0 0,0-1 0 0 0,0 1 0 0 0,0 0 0 0 0,-1 1 1 0 0,1-1-1 0 0,-1 1 0 0 0,0-1 0 0 0,0 1 0 0 0,0 0 1 0 0,-1 0-1 0 0,1 1 0 0 0,-1-1 0 0 0,0 0 1 0 0,0 1-1 0 0,-1-1 0 0 0,2 7 0 0 0,-2-4 31 0 0,0 0-1 0 0,0 0 1 0 0,-1 0-1 0 0,0 0 1 0 0,-1-1-1 0 0,1 1 1 0 0,-1 0-1 0 0,-1 0 1 0 0,1 0-1 0 0,-1-1 1 0 0,0 1-1 0 0,-1-1 1 0 0,1 1-1 0 0,-1-1 0 0 0,-1 0 1 0 0,-6 10-1 0 0,-5 5 96 0 0,-1-1 0 0 0,0-1 0 0 0,-23 20 0 0 0,13-15-45 0 0,-1-2 1 0 0,-37 24-1 0 0,-63 29 37 0 0,88-54-249 0 0,-80 29-1 0 0,95-41-176 0 0,-1-2-1 0 0,0-2 0 0 0,-1 0 0 0 0,-42 3 0 0 0,48-8-935 0 0,1-2-3991 0 0,5-1-1438 0 0</inkml:trace>
</inkml:ink>
</file>

<file path=ppt/ink/ink6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1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38 101 4607 0 0,'57'-72'383'0'0,"-30"44"18601"0"0,-28 30-18831 0 0,-7 17-61 0 0,0 2-1 0 0,-7 36 1 0 0,0-3-18 0 0,2-15-52 0 0,-4 14 57 0 0,2 1 0 0 0,-13 81 0 0 0,27-129-79 0 0,1-1 0 0 0,0 0 0 0 0,0 1 0 0 0,0-1 0 0 0,1 1 0 0 0,-1-1 0 0 0,3 9 0 0 0,-2-12 0 0 0,0 0 0 0 0,-1 0 0 0 0,1 0 0 0 0,0 0 0 0 0,0-1 0 0 0,0 1 0 0 0,1 0 0 0 0,-1 0 0 0 0,0-1 0 0 0,1 1 0 0 0,-1-1 0 0 0,1 1 0 0 0,-1-1 0 0 0,1 0 0 0 0,-1 0 0 0 0,1 1 0 0 0,0-1 0 0 0,0 0 0 0 0,0 0 0 0 0,0-1 0 0 0,0 1 0 0 0,0 0 0 0 0,2 0 0 0 0,4 0-202 0 0,0 0-1 0 0,0-1 1 0 0,0 0 0 0 0,0 0-1 0 0,0 0 1 0 0,0-1 0 0 0,0-1-1 0 0,10-2 1 0 0,-4 0-370 0 0,-1 0-1 0 0,0-1 1 0 0,0 0 0 0 0,13-8 0 0 0,-9 1-1532 0 0,-2-1-22 0 0</inkml:trace>
</inkml:ink>
</file>

<file path=ppt/ink/ink6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1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8751 0 0,'0'0'794'0'0,"0"2"-652"0"0,2 29 4777 0 0,9 57 0 0 0,-5-62-4364 0 0,0 0 1 0 0,2 0 0 0 0,0-1 0 0 0,2 0 0 0 0,1-1-1 0 0,23 38 1 0 0,-30-55-476 0 0,1-1 0 0 0,0 0 0 0 0,0 0-1 0 0,0 0 1 0 0,7 4 0 0 0,-9-7-363 0 0,0-1 0 0 0,0 0 1 0 0,0-1-1 0 0,0 1 0 0 0,5 2 0 0 0,-6-3-322 0 0,0-1-1 0 0,0 1 1 0 0,0-1-1 0 0,-1 0 1 0 0,1 0-1 0 0,0 1 1 0 0,0-1-1 0 0,0 0 1 0 0,0 0-1 0 0,-1-1 1 0 0,4 1-1 0 0,6-4-5846 0 0</inkml:trace>
</inkml:ink>
</file>

<file path=ppt/ink/ink6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1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26 8751 0 0,'0'-1'674'0'0,"4"-8"-2349"0"0,-1-6 12906 0 0,-9 23-9918 0 0,-35 62 599 0 0,-45 98-1 0 0,79-152-1821 0 0,-35 80 45 0 0,4 3-1 0 0,-36 147 1 0 0,57-171-66 0 0,-10 107 0 0 0,10 78-2 0 0,13-189-76 0 0,-2 26-271 0 0,6-95 128 0 0,10-16-1700 0 0,13-34-5132 0 0,-9 15 276 0 0</inkml:trace>
</inkml:ink>
</file>

<file path=ppt/ink/ink6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2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15175 0 0,'-5'4'103'0'0,"0"-1"-1"0"0,0 1 1 0 0,1 0-1 0 0,0 1 1 0 0,-1-1-1 0 0,1 1 1 0 0,1 0-1 0 0,-1-1 1 0 0,1 2-1 0 0,0-1 1 0 0,0 0-1 0 0,0 1 1 0 0,1-1-1 0 0,0 1 1 0 0,-2 6-1 0 0,2-4-22 0 0,0 0-1 0 0,1-1 0 0 0,-1 1 1 0 0,1 0-1 0 0,1 0 0 0 0,0 0 1 0 0,0 0-1 0 0,1 0 0 0 0,-1 0 1 0 0,2 0-1 0 0,-1 0 0 0 0,1-1 1 0 0,0 1-1 0 0,1 0 0 0 0,0-1 1 0 0,0 0-1 0 0,1 1 0 0 0,-1-2 1 0 0,2 1-1 0 0,-1 0 0 0 0,1-1 1 0 0,0 1-1 0 0,8 6 0 0 0,15 11 209 0 0,1-2 0 0 0,0-1-1 0 0,2-1 1 0 0,37 17 0 0 0,25 17 529 0 0,-71-40-638 0 0,2 0 434 0 0,-1 1 1 0 0,0 2 0 0 0,39 36 0 0 0,-56-47-461 0 0,0 0 1 0 0,-1 1-1 0 0,0-1 1 0 0,-1 1-1 0 0,1 0 1 0 0,-1 1 0 0 0,-1-1-1 0 0,1 1 1 0 0,-1 0-1 0 0,-1 0 1 0 0,1 0-1 0 0,-1 0 1 0 0,-1 0-1 0 0,1 0 1 0 0,-1 1-1 0 0,-1-1 1 0 0,0 15-1 0 0,-3-4 3 0 0,0 0-1 0 0,-1 0 0 0 0,-1-1 0 0 0,0 1 1 0 0,-2-1-1 0 0,0-1 0 0 0,-17 31 0 0 0,-2-4-8 0 0,-55 68-1 0 0,41-59-162 0 0,-3-3 0 0 0,-74 69 0 0 0,91-95-236 0 0,24-22-13 0 0,5-2-1675 0 0,4-2 349 0 0,-1 0 1 0 0,0 1 0 0 0,1-2-1 0 0,6-3 1 0 0,14-10-5941 0 0</inkml:trace>
</inkml:ink>
</file>

<file path=ppt/ink/ink6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2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3223 0 0,'1'1'11474'0'0,"-1"0"-11259"0"0,0 0 1 0 0,0 1-1 0 0,1-1 1 0 0,-1 0-1 0 0,0 0 1 0 0,1 0-1 0 0,-1 0 1 0 0,1 0-1 0 0,0 0 1 0 0,-1 0-1 0 0,1-1 1 0 0,0 1-1 0 0,-1 0 1 0 0,1 0-1 0 0,0 0 1 0 0,0-1-1 0 0,0 1 1 0 0,0 0 0 0 0,1 0-1 0 0,1 0 60 0 0,-1 0 1 0 0,1 0-1 0 0,0 0 1 0 0,-1 0-1 0 0,1 0 0 0 0,0-1 1 0 0,5 1-1 0 0,4-1 422 0 0,1 0 0 0 0,22-4 0 0 0,-29 3-310 0 0,53-9 961 0 0,114-35-1 0 0,-131 33-1006 0 0,44-8 1 0 0,-84 20-468 0 0,-3 1-327 0 0,-2 4-265 0 0,-1 0-1 0 0,0-1 1 0 0,1 0-1 0 0,-1 0 1 0 0,-1 0-1 0 0,-6 5 1 0 0,-10 7-7221 0 0</inkml:trace>
  <inkml:trace contextRef="#ctx0" brushRef="#br0" timeOffset="1">40 446 18575 0 0,'0'0'1683'0'0,"0"1"-1524"0"0,0 0 0 0 0,0-1 0 0 0,1 1 0 0 0,-1 0 0 0 0,0 0 0 0 0,1-1 0 0 0,-1 1 0 0 0,0 0 0 0 0,1-1 0 0 0,-1 1 0 0 0,1 0 0 0 0,0 0-1 0 0,3 0 118 0 0,-1 1-1 0 0,1-1 0 0 0,0 0 0 0 0,0 0 1 0 0,0-1-1 0 0,0 1 0 0 0,0-1 0 0 0,0 0 0 0 0,0 0 1 0 0,0 0-1 0 0,0 0 0 0 0,6-2 0 0 0,7-2 316 0 0,26-10-1 0 0,-25 8-314 0 0,74-29 472 0 0,-49 17-1777 0 0,53-13-1 0 0,-66 25-1592 0 0,-20 5 1147 0 0</inkml:trace>
</inkml:ink>
</file>

<file path=ppt/ink/ink6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2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188 157 3679 0 0,'0'0'284'0'0,"11"-5"1075"0"0,-6 3 22 0 0,0 0-1 0 0,1 1 1 0 0,0-1-1 0 0,10-1 2107 0 0,-14 3-2415 0 0,0 0 0 0 0,1 0 0 0 0,-1 0 0 0 0,0-1 0 0 0,1 1 0 0 0,-1-1 1 0 0,0 0-1 0 0,2-1 0 0 0,4 0-1717 0 0,131-63 1286 0 0,-137 65-638 0 0,143-53 127 0 0,-128 49-75 0 0,1 0-1 0 0,-1 1 1 0 0,1 0-1 0 0,-1 2 1 0 0,1 0 0 0 0,30 3-1 0 0,-46-2-44 0 0,0 0 0 0 0,0 0 0 0 0,0 0 0 0 0,0 0 0 0 0,0 1 0 0 0,0-1 0 0 0,0 1 0 0 0,0 0 0 0 0,0-1 0 0 0,0 1 0 0 0,-1 0 0 0 0,1 0 0 0 0,0 0 0 0 0,0 0-1 0 0,-1 1 1 0 0,1-1 0 0 0,-1 0 0 0 0,1 1 0 0 0,-1-1 0 0 0,0 1 0 0 0,0-1 0 0 0,1 1 0 0 0,-1 0 0 0 0,0-1 0 0 0,0 1 0 0 0,-1 0 0 0 0,1 0 0 0 0,0 0 0 0 0,-1 0 0 0 0,1-1 0 0 0,-1 1 0 0 0,1 0 0 0 0,-1 0 0 0 0,0 0 0 0 0,0 0 0 0 0,0 0 0 0 0,0 0 0 0 0,0 0-1 0 0,0 0 1 0 0,-1 0 0 0 0,1 0 0 0 0,-1 0 0 0 0,1 0 0 0 0,-1 0 0 0 0,0 0 0 0 0,-1 2 0 0 0,-4 10-7 0 0,-1-1 0 0 0,0-1 0 0 0,-1 0 1 0 0,0 0-1 0 0,-11 12 0 0 0,-53 52 31 0 0,-75 63-93 0 0,24-24-208 0 0,51-48-133 0 0,-96 67 1 0 0,133-110 218 0 0,19-14 142 0 0,2 0 1 0 0,-21 19-1 0 0,34-28 59 0 0,0-1-1 0 0,1 1 1 0 0,-1-1 0 0 0,0 1-1 0 0,1 0 1 0 0,-1-1 0 0 0,1 1-1 0 0,-1 0 1 0 0,1-1 0 0 0,-1 1 0 0 0,1 0-1 0 0,-1 0 1 0 0,1-1 0 0 0,0 1-1 0 0,-1 0 1 0 0,1 0 0 0 0,0 0-1 0 0,0-1 1 0 0,0 1 0 0 0,-1 0 0 0 0,1 0-1 0 0,0 0 1 0 0,0 0 0 0 0,0 0-1 0 0,0 0 1 0 0,1-1 0 0 0,-1 1 0 0 0,0 0-1 0 0,0 0 1 0 0,0 0 0 0 0,1 0-1 0 0,-1-1 1 0 0,0 1 0 0 0,1 0-1 0 0,-1 0 1 0 0,1-1 0 0 0,-1 1 0 0 0,1 0-1 0 0,-1-1 1 0 0,1 1 0 0 0,0 0-1 0 0,-1-1 1 0 0,1 1 0 0 0,0-1 0 0 0,-1 1-1 0 0,1-1 1 0 0,0 1 0 0 0,0-1-1 0 0,-1 0 1 0 0,1 1 0 0 0,0-1-1 0 0,1 1 1 0 0,4 1 96 0 0,1 1 1 0 0,0-1-1 0 0,0 0 0 0 0,11 2 0 0 0,1-1 122 0 0,0-2 1 0 0,0 0-1 0 0,0-1 1 0 0,37-5-1 0 0,76-21 542 0 0,-63 11-431 0 0,282-74-2278 0 0,-319 79-980 0 0,48-24 0 0 0,-34 12 767 0 0</inkml:trace>
</inkml:ink>
</file>

<file path=ppt/ink/ink6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2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90 15263 0 0,'0'0'1379'0'0,"-1"1"-1136"0"0,-7 3 3743 0 0,10-3-3180 0 0,3 1-580 0 0,0 0 1 0 0,0-1-1 0 0,0 1 1 0 0,1-1-1 0 0,-1 0 1 0 0,0-1-1 0 0,0 1 1 0 0,1-1-1 0 0,-1 0 1 0 0,0-1-1 0 0,6 0 1 0 0,13-3 273 0 0,26-8 1 0 0,-21 5-103 0 0,35-8 53 0 0,230-47 526 0 0,-287 61-1120 0 0,13-2-336 0 0,-7 3-3050 0 0</inkml:trace>
</inkml:ink>
</file>

<file path=ppt/ink/ink6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2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13015 0 0,'0'0'3736'0'0,"0"2"-2930"0"0,-2 17 352 0 0,2 0 1 0 0,0 0-1 0 0,3 22 1 0 0,1 24 133 0 0,-6-23-1185 0 0,-2-1 0 0 0,-17 77-1 0 0,20-113-90 0 0,-2 5 14 0 0,2-6-10 0 0,0 1 0 0 0,0 0 0 0 0,0-1 0 0 0,0 10-1 0 0,2-14-12 0 0,-1 1 0 0 0,0 0-1 0 0,0-1 1 0 0,1 1 0 0 0,-1-1-1 0 0,0 1 1 0 0,1-1 0 0 0,-1 1-1 0 0,1-1 1 0 0,-1 1 0 0 0,1-1-1 0 0,-1 1 1 0 0,1-1 0 0 0,-1 0-1 0 0,1 1 1 0 0,-1-1-1 0 0,1 0 1 0 0,-1 1 0 0 0,1-1-1 0 0,0 0 1 0 0,-1 0 0 0 0,2 1-1 0 0,14 3 133 0 0,-6-6-75 0 0,1 1-1 0 0,-1-1 0 0 0,0-1 0 0 0,0 0 0 0 0,1 0 0 0 0,10-6 0 0 0,9-2-26 0 0,192-58 11 0 0,-158 50-231 0 0,-26 10-1113 0 0,-27 7 299 0 0,1-1 0 0 0,-1-1 0 0 0,0 1 1 0 0,0-2-1 0 0,12-5 0 0 0,-10 1-759 0 0</inkml:trace>
</inkml:ink>
</file>

<file path=ppt/ink/ink6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2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14079 0 0,'0'0'1276'0'0,"-2"1"-1049"0"0,-1 1-48 0 0,0 0-1 0 0,1 1 1 0 0,-1-1-1 0 0,1 1 1 0 0,-1 0 0 0 0,1 0-1 0 0,0 0 1 0 0,0 0 0 0 0,0 0-1 0 0,-2 6 1 0 0,-15 41 1739 0 0,14-34-1532 0 0,-24 68 1846 0 0,-31 153 0 0 0,53-196-2105 0 0,2 1 0 0 0,1 0 0 0 0,3 0 0 0 0,1 0 0 0 0,11 80-1 0 0,-8-110-119 0 0,0 0-1 0 0,1 0 0 0 0,0-1 0 0 0,12 21 1 0 0,-8-16-130 0 0,7 21 1 0 0,-15-36-18 0 0,1 0 0 0 0,-1 1 0 0 0,0-1 0 0 0,0 1-1 0 0,1-1 1 0 0,-1 1 0 0 0,0 0 0 0 0,-1-1 0 0 0,1 1 0 0 0,0-1 0 0 0,0 0 0 0 0,0 1-1 0 0,-1-1 1 0 0,1 1 0 0 0,-1-1 0 0 0,1 1 0 0 0,-1-1 0 0 0,0 0 0 0 0,0 1 0 0 0,-1 1 0 0 0,-8 8-1430 0 0</inkml:trace>
</inkml:ink>
</file>

<file path=ppt/ink/ink6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2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9671 0 0,'1'1'7178'0'0,"1"0"-6886"0"0,1 1 1 0 0,-1-1 0 0 0,0 0-1 0 0,1 0 1 0 0,-1 0 0 0 0,1 0-1 0 0,0-1 1 0 0,-1 1 0 0 0,1-1-1 0 0,-1 1 1 0 0,1-1 0 0 0,0 0-1 0 0,3 0 1 0 0,38-5 583 0 0,-34 4-479 0 0,265-56 1916 0 0,-172 32-759 0 0,163-17-1 0 0,-261 41-1661 0 0,-1 1 1 0 0,1 0-1 0 0,0 0 1 0 0,-1 0-1 0 0,1 0 0 0 0,-1 1 1 0 0,1 0-1 0 0,0 0 0 0 0,-1 0 1 0 0,7 2-1 0 0,-9-2-472 0 0,-6 10-2351 0 0,-3 0 1242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4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9 5527 0 0,'0'0'423'0'0,"-11"-7"801"0"0,6 5 3008 0 0,1 2-3565 0 0,0 1 0 0 0,0-1 0 0 0,1 1-1 0 0,-1 0 1 0 0,0 0 0 0 0,0 0 0 0 0,1 0 0 0 0,-1 0 0 0 0,1 1 0 0 0,-7 4-1 0 0,4-2-357 0 0,0 0-1 0 0,0 1 1 0 0,0 0-1 0 0,1 0 0 0 0,-6 7 1 0 0,-2 7-333 0 0,-1 0-1 0 0,-16 34 1 0 0,-5 16 24 0 0,3 1 0 0 0,3 2 0 0 0,-20 79 0 0 0,42-119 302 0 0,1 0-1 0 0,1 0 1 0 0,2 1-1 0 0,2-1 1 0 0,1 1-1 0 0,7 63 1 0 0,2-63-109 0 0,2-28-129 0 0,-10-4-95 0 0,0-1 0 0 0,0 1-1 0 0,-1-1 1 0 0,1 1 0 0 0,0-1-1 0 0,0 0 1 0 0,0 1 0 0 0,0-1 0 0 0,0 0-1 0 0,1 0 1 0 0,-1 0 0 0 0,0 0-1 0 0,0 0 1 0 0,0 0 0 0 0,0 0-1 0 0,0 0 1 0 0,0 0 0 0 0,0 0 0 0 0,0 0-1 0 0,0-1 1 0 0,0 1 0 0 0,0 0-1 0 0,0-1 1 0 0,0 1 0 0 0,0-1 0 0 0,1 0-1 0 0,1-1-480 0 0,9-5-1027 0 0</inkml:trace>
</inkml:ink>
</file>

<file path=ppt/ink/ink6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2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48 6447 0 0,'-48'11'1082'0'0,"17"-7"14560"0"0,33-5-15466 0 0,0 1 0 0 0,0-1 0 0 0,1 1 1 0 0,-1-1-1 0 0,0 0 0 0 0,0 1 0 0 0,4-3 0 0 0,4-2-1 0 0,43-9 432 0 0,0 1-1 0 0,98-9 1 0 0,-139 21-504 0 0,0 0 0 0 0,1 1 0 0 0,-1 1 0 0 0,0 0 0 0 0,0 1 0 0 0,0 0 0 0 0,13 5 0 0 0,-24-7-101 0 0,0 0 0 0 0,0 0 0 0 0,0 1 0 0 0,0-1 0 0 0,0 0 0 0 0,0 1 0 0 0,0-1 0 0 0,0 1 0 0 0,0-1 0 0 0,0 1 0 0 0,0 0 0 0 0,0 0 0 0 0,0-1 0 0 0,0 1 0 0 0,-1 0 0 0 0,1 0 0 0 0,0 0 0 0 0,-1 0 0 0 0,1 0 0 0 0,0 0 0 0 0,-1 0 1 0 0,1 0-1 0 0,-1 0 0 0 0,0 0 0 0 0,1 0 0 0 0,-1 0 0 0 0,0 0 0 0 0,1 0 0 0 0,-1 0 0 0 0,0 0 0 0 0,0 0 0 0 0,0 1 0 0 0,0-1 0 0 0,0 0 0 0 0,0 0 0 0 0,0 0 0 0 0,-1 0 0 0 0,1 0 0 0 0,0 0 0 0 0,-1 0 0 0 0,1 0 0 0 0,-1 0 0 0 0,1 1 0 0 0,-1-2 0 0 0,0 3 0 0 0,-3 2-17 0 0,1 0 0 0 0,-1 0 0 0 0,0 0 0 0 0,0 0 0 0 0,-1 0 0 0 0,-8 6 0 0 0,-13 7-159 0 0,-1-1 0 0 0,-1-1 0 0 0,-46 19 0 0 0,27-14 10 0 0,-32 15 71 0 0,77-36 23 0 0,13 0-119 0 0,9 0 191 0 0,124 5-6 0 0,-119-3 9 0 0,-2 1 1 0 0,1 2 0 0 0,0 0 0 0 0,23 10 0 0 0,-33-10 120 0 0,-1 1 0 0 0,1 0 0 0 0,-1 2 0 0 0,18 11 0 0 0,-26-15-73 0 0,1 0 0 0 0,-1 0 1 0 0,0 1-1 0 0,-1 0 0 0 0,1 0 0 0 0,-1 0 1 0 0,0 0-1 0 0,0 1 0 0 0,0-1 1 0 0,-1 1-1 0 0,6 12 0 0 0,-9-15-10 0 0,1 0-1 0 0,-1-1 1 0 0,1 1-1 0 0,-1 0 1 0 0,0 0 0 0 0,0-1-1 0 0,-1 1 1 0 0,1 0-1 0 0,0 0 1 0 0,-1-1 0 0 0,1 1-1 0 0,-1 0 1 0 0,0-1-1 0 0,0 1 1 0 0,0 0 0 0 0,-1-1-1 0 0,1 0 1 0 0,0 1-1 0 0,-1-1 1 0 0,1 0 0 0 0,-4 3-1 0 0,-1 3 32 0 0,-1-1 0 0 0,-1 0 0 0 0,1-1 0 0 0,-12 9 0 0 0,-19 10-112 0 0,-1-1-1 0 0,-57 26 1 0 0,83-45-87 0 0,0 0-1 0 0,0-1 0 0 0,-1 0 1 0 0,0-1-1 0 0,0 0 1 0 0,1-2-1 0 0,-2 1 1 0 0,1-2-1 0 0,0 0 1 0 0,0 0-1 0 0,0-1 1 0 0,-17-4-1 0 0,28 4 92 0 0,-1 0 0 0 0,1 0 0 0 0,0 0 0 0 0,-1 0 0 0 0,1-1 0 0 0,0 1 0 0 0,0-1 0 0 0,0 0 0 0 0,0 0 0 0 0,-2-2 0 0 0,3 2-193 0 0,1 1 1 0 0,0 0-1 0 0,0-1 1 0 0,0 1-1 0 0,0 0 1 0 0,0-1-1 0 0,0 1 1 0 0,0-1-1 0 0,0-2 1 0 0,0 3-444 0 0,1-1-1 0 0,0 0 1 0 0,-1 1-1 0 0,1-1 1 0 0,0 0 0 0 0,0 1-1 0 0,0-1 1 0 0,0 0 0 0 0,0 0-1 0 0,1-2 1 0 0,3-8-6677 0 0</inkml:trace>
</inkml:ink>
</file>

<file path=ppt/ink/ink6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2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258 176 4607 0 0,'1'-2'208'0'0,"1"0"-164"0"0,-1-1-1 0 0,0 0 0 0 0,1 1 0 0 0,-1-1 1 0 0,0 0-1 0 0,0 0 0 0 0,0 0 0 0 0,-1 0 0 0 0,1 0 1 0 0,-1-4-1 0 0,4-9 2531 0 0,-1-1 23 0 0,-3 15-2257 0 0,0 0 1 0 0,1 0-1 0 0,-1 0 0 0 0,1 0 1 0 0,-1 0-1 0 0,1 0 0 0 0,1-3 1 0 0,3-6 1402 0 0,1 1 1 0 0,12-18 0 0 0,-15 25-1596 0 0,1-1 0 0 0,-1 1 0 0 0,0-1 0 0 0,1 1-1 0 0,-1 0 1 0 0,1 0 0 0 0,0 1 0 0 0,0-1 0 0 0,8-3 0 0 0,-8 5-126 0 0,1 0 0 0 0,-1 0-1 0 0,0 1 1 0 0,0 0 0 0 0,0-1 0 0 0,1 1-1 0 0,-1 1 1 0 0,0-1 0 0 0,8 2 0 0 0,-12-2-16 0 0,2 1 138 0 0,-1 0-72 0 0,0 0-62 0 0,0 0 0 0 0,0 0 0 0 0,0 0 1 0 0,0 0-1 0 0,-1 0 0 0 0,1 1 0 0 0,0-1 0 0 0,-1 0 0 0 0,1 0 0 0 0,-1 1 0 0 0,0-1 0 0 0,1 0 0 0 0,-1 1 0 0 0,0-1 0 0 0,0 0 1 0 0,0 1-1 0 0,0-1 0 0 0,0 1 0 0 0,0-1 0 0 0,0 0 0 0 0,0 1 0 0 0,0-1 0 0 0,-1 0 0 0 0,1 1 0 0 0,-1-1 0 0 0,1 0 1 0 0,-2 2-1 0 0,-2 6 18 0 0,0 0 0 0 0,-10 15 0 0 0,11-20-3 0 0,-41 73 103 0 0,-56 137-1 0 0,-14 91 653 0 0,77-192-402 0 0,5 2 0 0 0,-22 146 0 0 0,51-242-231 0 0,1 0-1 0 0,1 0 0 0 0,0 1 1 0 0,5 35-1 0 0,-3-46-51 0 0,1-1 0 0 0,0 0 0 0 0,0-1 1 0 0,1 1-1 0 0,0 0 0 0 0,0-1 0 0 0,0 1 0 0 0,1-1 0 0 0,1 0 0 0 0,-1 0 1 0 0,1-1-1 0 0,0 1 0 0 0,1-1 0 0 0,5 6 0 0 0,3-1 100 0 0,0-1 1 0 0,0 0-1 0 0,1-1 0 0 0,0-1 0 0 0,1 0 1 0 0,0-1-1 0 0,21 6 0 0 0,122 27 802 0 0,-140-36-924 0 0,163 32 775 0 0,-172-34-688 0 0,-8-2 341 0 0,-4 1-534 0 0,-1 1-44 0 0,-19 9-652 0 0,21-11 395 0 0,0 0 0 0 0,-1 1 0 0 0,1-1-1 0 0,-1 0 1 0 0,1 0 0 0 0,0 0 0 0 0,-1 0 0 0 0,1 0 0 0 0,0 0 0 0 0,-2-1 0 0 0</inkml:trace>
</inkml:ink>
</file>

<file path=ppt/ink/ink6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2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39 3679 0 0,'-12'-7'214'0'0,"-1"1"0"0"0,1 0 0 0 0,-2 1 0 0 0,-14-4 0 0 0,22 8 463 0 0,0-1-1 0 0,-1 1 1 0 0,1 0-1 0 0,-1 1 0 0 0,0 0 1 0 0,1 0-1 0 0,-1 0 1 0 0,1 1-1 0 0,-1 0 1 0 0,-12 3-1 0 0,17-4-529 0 0,1 1 0 0 0,-1 0 0 0 0,0 0 0 0 0,0 0 1 0 0,1 0-1 0 0,-1 0 0 0 0,1 0 0 0 0,-1 0 0 0 0,1 0 0 0 0,-1 1 0 0 0,1-1 0 0 0,0 0 0 0 0,-1 1 0 0 0,1-1 1 0 0,0 1-1 0 0,-1 2 0 0 0,1-1 1 0 0,-1 0 1 0 0,1 1 0 0 0,0-1-1 0 0,1 0 1 0 0,-1 0 0 0 0,0 1-1 0 0,1-1 1 0 0,0 6 0 0 0,1 5 164 0 0,1-1 1 0 0,0 1-1 0 0,7 22 0 0 0,-7-29-148 0 0,8 25 181 0 0,1 0-1 0 0,2 0 1 0 0,2-1 0 0 0,0-1-1 0 0,2 0 1 0 0,1-1 0 0 0,44 51-1 0 0,-27-40-67 0 0,3-2 0 0 0,1-1 0 0 0,1-2 0 0 0,62 40 0 0 0,-75-57-148 0 0,0-1 101 0 0,0 1 0 0 0,-2 1-1 0 0,0 2 1 0 0,23 24-1 0 0,-42-38-184 0 0,-1-1 0 0 0,1 1 0 0 0,-1 1-1 0 0,-1-1 1 0 0,1 1 0 0 0,-1 0-1 0 0,0 0 1 0 0,-1 0 0 0 0,0 0-1 0 0,0 0 1 0 0,-1 1 0 0 0,0-1-1 0 0,-1 1 1 0 0,0 0 0 0 0,0 0-1 0 0,-1-1 1 0 0,0 1 0 0 0,0 0-1 0 0,-3 14 1 0 0,-1-6-12 0 0,0-1 0 0 0,-2 1-1 0 0,0-1 1 0 0,0-1 0 0 0,-2 1-1 0 0,-17 26 1 0 0,-2-3 123 0 0,-39 43 1 0 0,28-41-8 0 0,-1-2 0 0 0,-74 57 0 0 0,-100 52 757 0 0,204-142-844 0 0,1-1-55 0 0,20-13-1147 0 0,21-18 1 0 0,-21 16-380 0 0,18-15-6498 0 0</inkml:trace>
</inkml:ink>
</file>

<file path=ppt/ink/ink6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2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30 161 5983 0 0,'0'0'274'0'0,"-1"0"-6"0"0,-2-1-182 0 0,1 0-44 0 0,0 1-1 0 0,1-1 0 0 0,-1 0 1 0 0,0 0-1 0 0,1 1 0 0 0,-1-1 1 0 0,1 0-1 0 0,-1-1 0 0 0,-1 0 1 0 0,3 1 315 0 0,-1 1 1 0 0,1 0 0 0 0,-1-1 0 0 0,1 1 0 0 0,-1-1-1 0 0,1 1 1 0 0,-1-1 0 0 0,1 0 0 0 0,-1 1-1 0 0,1-1 1 0 0,0 1 0 0 0,-1-1 0 0 0,1 0-1 0 0,0 1 1 0 0,0-1 0 0 0,-1 0 0 0 0,1 1-1 0 0,0-1 1 0 0,0 0 0 0 0,0 0 0 0 0,0 0 0 0 0,0-1-34 0 0,0 1 0 0 0,1 0 0 0 0,-1-1 0 0 0,0 1 0 0 0,1 0 0 0 0,-1 0 0 0 0,1-1 0 0 0,-1 1 0 0 0,1 0 0 0 0,1-2 1 0 0,1-1 1 0 0,0 0 1 0 0,1 1 0 0 0,-1-1-1 0 0,6-4 1 0 0,0 2-98 0 0,-1 0-1 0 0,1 1 1 0 0,0 0 0 0 0,19-8 0 0 0,43-10 224 0 0,-52 17-191 0 0,15-4 336 0 0,48-8 1 0 0,-68 16-406 0 0,0 1 0 0 0,-1 0 0 0 0,1 1 1 0 0,0 0-1 0 0,-1 1 0 0 0,24 4 0 0 0,-35-4-170 0 0,0-1 0 0 0,0 1 0 0 0,0-1 0 0 0,0 1 0 0 0,-1 0 0 0 0,1 0 0 0 0,0 0 0 0 0,0 0 0 0 0,-1 0 0 0 0,1 0 0 0 0,-1 0 0 0 0,1 0 0 0 0,-1 1 0 0 0,1-1 0 0 0,-1 0 0 0 0,0 1 1 0 0,0-1-1 0 0,0 1 0 0 0,2 2 0 0 0,-2-1-10 0 0,0 0 1 0 0,-1-1-1 0 0,1 1 1 0 0,0 0 0 0 0,-1 0-1 0 0,0 0 1 0 0,0-1 0 0 0,0 1-1 0 0,0 0 1 0 0,0 0-1 0 0,-1 5 1 0 0,-1 1-2 0 0,-1-1 1 0 0,1 0-1 0 0,-1 0 0 0 0,-1 0 0 0 0,1-1 1 0 0,-1 1-1 0 0,-1-1 0 0 0,-5 7 0 0 0,-16 19-9 0 0,-2-2-1 0 0,-2-1 0 0 0,0-1 0 0 0,-52 37 0 0 0,72-59-8 0 0,-12 9-75 0 0,1 0-1 0 0,-27 28 0 0 0,48-44 80 0 0,0 1-1 0 0,0 0 0 0 0,0-1 1 0 0,0 1-1 0 0,0-1 0 0 0,1 1 1 0 0,-1-1-1 0 0,0 1 0 0 0,0-1 1 0 0,1 1-1 0 0,-1-1 0 0 0,1 1 1 0 0,-1-1-1 0 0,0 1 0 0 0,1-1 1 0 0,-1 0-1 0 0,1 1 0 0 0,0 0 1 0 0,-1-1-1 0 0,3 2 30 0 0,0 0 0 0 0,0 0 0 0 0,0 0 1 0 0,0 0-1 0 0,0 0 0 0 0,1-1 0 0 0,-1 1 0 0 0,0-1 0 0 0,1 0 0 0 0,0 0 0 0 0,-1 0 0 0 0,7 0 1 0 0,7 1 151 0 0,25-2 0 0 0,-22 0-74 0 0,267-9 736 0 0,-164 1-3975 0 0,-94 6-2710 0 0,-2-1-1747 0 0</inkml:trace>
</inkml:ink>
</file>

<file path=ppt/ink/ink6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25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9671 0 0,'0'0'875'0'0,"1"1"-719"0"0,2 2 336 0 0,0 0 0 0 0,0-1 0 0 0,0 0 0 0 0,0 1 0 0 0,1-1-1 0 0,-1-1 1 0 0,0 1 0 0 0,1 0 0 0 0,-1-1 0 0 0,1 0 0 0 0,0 1 0 0 0,0-1 0 0 0,-1-1 0 0 0,1 1 0 0 0,0-1 0 0 0,0 1 0 0 0,6-1-1 0 0,8-1 509 0 0,0 0-1 0 0,26-5 0 0 0,193-37 1765 0 0,-154 34-6308 0 0,-72 9-4399 0 0</inkml:trace>
</inkml:ink>
</file>

<file path=ppt/ink/ink6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26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6447 0 0,'1'1'13790'0'0,"2"1"-13542"0"0,0 0 1 0 0,0-1 0 0 0,0 1 0 0 0,0-1-1 0 0,0 0 1 0 0,0 1 0 0 0,0-1 0 0 0,0-1-1 0 0,1 1 1 0 0,-1 0 0 0 0,0-1 0 0 0,1 0-1 0 0,3 0 1 0 0,8 0 131 0 0,26-5-1 0 0,-12 1 14 0 0,17-1-152 0 0,45-11-1 0 0,-2-9-2680 0 0,-58 15 1071 0 0</inkml:trace>
</inkml:ink>
</file>

<file path=ppt/ink/ink6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2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56 207 5983 0 0,'-12'7'10837'0'0,"33"-19"-3942"0"0,-10 6-9075 0 0,52-25 3844 0 0,114-41 0 0 0,74-2-931 0 0,-239 71-718 0 0,0-1 4 0 0,1 1-1 0 0,-1 0 1 0 0,1 1-1 0 0,0 0 1 0 0,0 1-1 0 0,-1 0 1 0 0,22 2-1 0 0,-33-1-17 0 0,1 1 0 0 0,-1-1-1 0 0,0 0 1 0 0,1 0 0 0 0,-1 1 0 0 0,0-1-1 0 0,1 0 1 0 0,-1 1 0 0 0,0 0 0 0 0,0-1-1 0 0,0 1 1 0 0,0 0 0 0 0,1-1 0 0 0,-1 1 0 0 0,0 0-1 0 0,0 0 1 0 0,0 0 0 0 0,0 0 0 0 0,-1 0-1 0 0,1 0 1 0 0,0 0 0 0 0,0 0 0 0 0,-1 0-1 0 0,1 1 1 0 0,0-1 0 0 0,-1 0 0 0 0,1 0-1 0 0,-1 1 1 0 0,0-1 0 0 0,1 0 0 0 0,-1 0-1 0 0,0 1 1 0 0,0-1 0 0 0,0 1 0 0 0,0-1 0 0 0,0 0-1 0 0,0 1 1 0 0,0-1 0 0 0,0 0 0 0 0,-1 1-1 0 0,1 1 1 0 0,-3 4 4 0 0,1 0 1 0 0,-1 0-1 0 0,0 0 0 0 0,-1-1 1 0 0,-8 14-1 0 0,-1-2-4 0 0,-2 0-1 0 0,0-1 1 0 0,-1 0-1 0 0,0-1 1 0 0,-30 21-1 0 0,-102 61-7 0 0,100-69-2 0 0,-83 51-304 0 0,-53 32-177 0 0,169-102 466 0 0,2 0 0 0 0,-19 17 0 0 0,25-19 24 0 0,4 1 16 0 0,3-8 15 0 0,0 1 0 0 0,0 0 0 0 0,0 0 0 0 0,0 0 0 0 0,0 0 0 0 0,1 0 0 0 0,-1 0 0 0 0,1 0 0 0 0,0-1 0 0 0,-1 1 0 0 0,1 0 0 0 0,0 0 0 0 0,0-1-1 0 0,0 1 1 0 0,0-1 0 0 0,0 1 0 0 0,0-1 0 0 0,1 1 0 0 0,-1-1 0 0 0,1 1 0 0 0,-1-1 0 0 0,4 2 0 0 0,-1 0 35 0 0,0 0 0 0 0,1 0 0 0 0,-1-1 0 0 0,1 1 0 0 0,0-1 0 0 0,0 0 0 0 0,6 1 0 0 0,12 2 117 0 0,0-2 0 0 0,0-1-1 0 0,0-1 1 0 0,0 0 0 0 0,26-4-1 0 0,115-22 287 0 0,-128 18-402 0 0,220-43 213 0 0,-230 45-2519 0 0,28-11 1 0 0,-43 12 235 0 0</inkml:trace>
</inkml:ink>
</file>

<file path=ppt/ink/ink6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2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83 8751 0 0,'-2'0'399'0'0,"-6"-1"-241"0"0,-1 0-1 0 0,1 1 1 0 0,-1 0 0 0 0,-12 1 0 0 0,-3 5 14866 0 0,27-5-14496 0 0,19 1-130 0 0,0-2 0 0 0,0 0 0 0 0,31-4 0 0 0,69-15-165 0 0,-75 10-146 0 0,75-12-9 0 0,73-13-4351 0 0,-174 30 2752 0 0</inkml:trace>
</inkml:ink>
</file>

<file path=ppt/ink/ink6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2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6447 0 0,'1'2'3480'0'0,"-1"5"-1190"0"0,1-1-1 0 0,-1 1 1 0 0,0 8-1 0 0,-8 43 929 0 0,2-20-2177 0 0,-15 236 2699 0 0,22-209-3732 0 0,-1-58-119 0 0,1-1 0 0 0,0 1 0 0 0,0-1 0 0 0,1 1 0 0 0,0-1-1 0 0,0 0 1 0 0,5 10 0 0 0,-6-14-89 0 0,0-1 0 0 0,0 0 1 0 0,-1 0-1 0 0,1 0 0 0 0,0 0 0 0 0,0 0 0 0 0,0 0 1 0 0,0 0-1 0 0,0 0 0 0 0,0 0 0 0 0,0 0 0 0 0,0 0 0 0 0,1-1 1 0 0,1 2-1 0 0,7 0-1575 0 0</inkml:trace>
</inkml:ink>
</file>

<file path=ppt/ink/ink6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2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11975 0 0,'0'0'3046'0'0,"-9"3"990"0"0,7-2-3666 0 0,-1 1 0 0 0,1-1 0 0 0,-1 1 0 0 0,1 0 0 0 0,0 0 1 0 0,0 0-1 0 0,0 0 0 0 0,0 0 0 0 0,0 1 0 0 0,-2 4 0 0 0,-15 28 577 0 0,17-30-711 0 0,-37 80 742 0 0,-27 56-863 0 0,56-124-109 0 0,-1-1-1 0 0,-1 0 1 0 0,-18 20-1 0 0,14-20-46 0 0,2 2-1 0 0,-14 21 1 0 0,19-25-28 0 0,0 0 41 0 0,1 0-1 0 0,0 1 1 0 0,0 0-1 0 0,2 0 1 0 0,-6 17-1 0 0,11-28 27 0 0,0-1-1 0 0,1 1 1 0 0,-1 0-1 0 0,1 0 1 0 0,-1-1-1 0 0,1 1 1 0 0,0 0 0 0 0,1 0-1 0 0,-1-1 1 0 0,1 1-1 0 0,-1 0 1 0 0,1-1-1 0 0,0 1 1 0 0,1 0-1 0 0,-1-1 1 0 0,0 1 0 0 0,1-1-1 0 0,0 0 1 0 0,0 0-1 0 0,0 1 1 0 0,0-1-1 0 0,1 0 1 0 0,-1-1-1 0 0,1 1 1 0 0,-1 0-1 0 0,1-1 1 0 0,0 1 0 0 0,4 1-1 0 0,0 0 10 0 0,0 0 0 0 0,0 0 0 0 0,0-1 0 0 0,0-1-1 0 0,0 1 1 0 0,16 2 0 0 0,-5-2 105 0 0,34 2 0 0 0,-17-5 44 0 0,0-1-1 0 0,0-2 1 0 0,42-8 0 0 0,-51 6-44 0 0,0-2 0 0 0,-1-1 0 0 0,0-1 1 0 0,45-22-1 0 0,-64 28-101 0 0,-1-1 1 0 0,0 1-1 0 0,0-1 0 0 0,0 0 0 0 0,0-1 1 0 0,-1 1-1 0 0,6-8 0 0 0,-8 10-26 0 0,0 0 0 0 0,0-1 1 0 0,-1 0-1 0 0,1 1 0 0 0,-1-1 0 0 0,1 0 1 0 0,-1 0-1 0 0,0 1 0 0 0,-1-1 0 0 0,1 0 1 0 0,0 0-1 0 0,-1 0 0 0 0,1 0 0 0 0,-1-1 0 0 0,0 1 1 0 0,0 0-1 0 0,-1-3 0 0 0,0 4-1 0 0,1 0 0 0 0,-1 0 0 0 0,0 0 0 0 0,0 0 0 0 0,-1 0 0 0 0,1 0 0 0 0,0 1 0 0 0,-1-1 0 0 0,1 0 0 0 0,-1 1 1 0 0,1-1-1 0 0,-1 1 0 0 0,0 0 0 0 0,1-1 0 0 0,-1 1 0 0 0,0 0 0 0 0,0 0 0 0 0,0 0 0 0 0,0 1 0 0 0,0-1 0 0 0,0 0 0 0 0,-4 0 0 0 0,-1-1-53 0 0,0 0-1 0 0,-1 1 1 0 0,1 0-1 0 0,0 0 1 0 0,-11 1-1 0 0,10 1 21 0 0,0-1 0 0 0,0 2 0 0 0,0-1 0 0 0,0 1 0 0 0,0 0 0 0 0,0 1 0 0 0,0 0 0 0 0,1 0 0 0 0,-1 1 0 0 0,1 0 0 0 0,0 0 0 0 0,-11 9 0 0 0,14-10 46 0 0,0 1-1 0 0,0 0 0 0 0,0 0 0 0 0,1 0 1 0 0,0 0-1 0 0,-1 1 0 0 0,2 0 0 0 0,-1-1 1 0 0,0 1-1 0 0,1 0 0 0 0,0 0 0 0 0,0 0 0 0 0,0 1 1 0 0,1-1-1 0 0,0 0 0 0 0,0 1 0 0 0,0-1 1 0 0,1 1-1 0 0,0 9 0 0 0,1 1 111 0 0,1 0 0 0 0,1 0 0 0 0,6 17 0 0 0,1 1-2707 0 0,-3-11-2462 0 0,-4-8-2480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4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4143 0 0,'0'0'319'0'0,"1"-2"-210"0"0,1-1 427 0 0,0 0-1 0 0,0 1 0 0 0,1-1 1 0 0,0 0-1 0 0,-1 1 0 0 0,1-1 1 0 0,0 1-1 0 0,0 0 0 0 0,0 0 1 0 0,1 0-1 0 0,3-1 0 0 0,-6 2 439 0 0,10-3 1551 0 0,-9 4-2249 0 0,0 0 1 0 0,0-1-1 0 0,0 1 1 0 0,0 0-1 0 0,0 0 1 0 0,0 0-1 0 0,0 0 1 0 0,0 1-1 0 0,0-1 1 0 0,2 1-1 0 0,-3 0-199 0 0,1-1 1 0 0,-1 1-1 0 0,0 0 0 0 0,0-1 0 0 0,0 1 0 0 0,0 0 1 0 0,0 0-1 0 0,0 0 0 0 0,0 0 0 0 0,-1 0 0 0 0,1 0 1 0 0,0 0-1 0 0,0 0 0 0 0,-1 0 0 0 0,1 0 0 0 0,-1 0 1 0 0,1 0-1 0 0,-1 1 0 0 0,1 0 0 0 0,1 7 167 0 0,0-1 0 0 0,0 1-1 0 0,-1 0 1 0 0,0 0 0 0 0,-1 14 0 0 0,-6 49 497 0 0,3-36-537 0 0,-2 111 9 0 0,5-125-200 0 0,2 0 1 0 0,1 0-1 0 0,1 0 1 0 0,10 34-1 0 0,-12-49-10 0 0,-1-4 5 0 0,-1 0 0 0 0,1 0 0 0 0,0-1 1 0 0,0 1-1 0 0,1-1 0 0 0,-1 1 0 0 0,0-1 0 0 0,1 1 0 0 0,0-1 1 0 0,-1 0-1 0 0,1 1 0 0 0,0-1 0 0 0,0 0 0 0 0,0 0 0 0 0,4 2 1 0 0,-5-4 8 0 0,-1 1 0 0 0,1 0 0 0 0,0-1 0 0 0,0 1 0 0 0,0 0 0 0 0,0-1 0 0 0,0 0 0 0 0,0 1 0 0 0,0-1 0 0 0,1 0 0 0 0,-1 1 0 0 0,0-1 0 0 0,0 0 0 0 0,0 0 0 0 0,0 0 0 0 0,0 0 0 0 0,0 0 0 0 0,1 0 0 0 0,1 0 0 0 0,-2-1-8 0 0,0 0-1 0 0,0 0 1 0 0,1 1 0 0 0,-1-1 0 0 0,0 0 0 0 0,0 0 0 0 0,0 0-1 0 0,0 0 1 0 0,0 0 0 0 0,-1 0 0 0 0,1 0 0 0 0,0 0 0 0 0,0-1-1 0 0,-1 1 1 0 0,1 0 0 0 0,-1 0 0 0 0,1-1 0 0 0,-1 1 0 0 0,1 0-1 0 0,-1-1 1 0 0,0-2 0 0 0,7-24 107 0 0,1 0-1 0 0,2 0 1 0 0,0 0-1 0 0,26-44 1 0 0,64-79 557 0 0,-84 129-656 0 0,18-26-22 0 0,63-67 1 0 0,-86 104-235 0 0,1 0 0 0 0,1 1 0 0 0,14-10 0 0 0,-25 19-21 0 0,7 9-3787 0 0</inkml:trace>
</inkml:ink>
</file>

<file path=ppt/ink/ink6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2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63 108 3679 0 0,'-10'0'273'0'0,"-1"0"0"0"0,1-1-1 0 0,-21-5 14253 0 0,52 4-7895 0 0,1 1-5244 0 0,22-1-1466 0 0,155-24 1434 0 0,255-29-132 0 0,-413 51-1138 0 0,24-2-19 0 0,116 2-1 0 0,-174 4-140 0 0,0 0 0 0 0,0 1 1 0 0,-1 0-1 0 0,1 0 0 0 0,0 1 0 0 0,-1 0 0 0 0,12 4 0 0 0,-17-5-630 0 0</inkml:trace>
</inkml:ink>
</file>

<file path=ppt/ink/ink6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2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443 218 4143 0 0,'1'-1'2140'0'0,"9"-7"363"0"0,9-7 942 0 0,0-1-1 0 0,18-21 1 0 0,-32 32-3036 0 0,-1 0 0 0 0,1-1 0 0 0,-1 0 0 0 0,-1 1 0 0 0,1-1 0 0 0,-1-1 0 0 0,0 1 0 0 0,-1 0 0 0 0,1-1 0 0 0,-1 1 0 0 0,-1-1 0 0 0,3-11-1 0 0,-4 16-353 0 0,0 1 0 0 0,0-1 0 0 0,0 1 0 0 0,0-1 0 0 0,0 1-1 0 0,-1-1 1 0 0,1 1 0 0 0,0 0 0 0 0,-1-1 0 0 0,1 1 0 0 0,-1-1-1 0 0,1 1 1 0 0,-1 0 0 0 0,0-1 0 0 0,0 1 0 0 0,0 0 0 0 0,1 0-1 0 0,-1-1 1 0 0,-2 0 0 0 0,1 0-37 0 0,0 0 0 0 0,-1 0 1 0 0,1 1-1 0 0,-1-1 0 0 0,0 1 0 0 0,1 0 0 0 0,-1 0 0 0 0,0 0 0 0 0,-3-1 0 0 0,-5 0-102 0 0,0 0 0 0 0,1 1-1 0 0,-1 0 1 0 0,-14 1-1 0 0,-13 1-102 0 0,0 3-1 0 0,0 1 1 0 0,0 1-1 0 0,-37 13 1 0 0,50-12 193 0 0,1 2 0 0 0,0 1 0 0 0,1 1 0 0 0,0 1 0 0 0,1 0 0 0 0,-40 31-1 0 0,58-39 9 0 0,0 0 0 0 0,0 0-1 0 0,0 0 1 0 0,0 0-1 0 0,-3 5 1 0 0,1 4 60 0 0,6-12-63 0 0,0 1-1 0 0,0-1 1 0 0,0 1-1 0 0,0-1 1 0 0,1 0-1 0 0,-1 1 1 0 0,0-1-1 0 0,1 0 1 0 0,-1 1-1 0 0,1-1 1 0 0,-1 0-1 0 0,1 0 1 0 0,0 1-1 0 0,-1-1 1 0 0,1 0-1 0 0,0 0 1 0 0,0 0-1 0 0,0 0 0 0 0,0 0 1 0 0,0 0-1 0 0,0 0 1 0 0,0 0-1 0 0,0 0 1 0 0,1-1-1 0 0,-1 1 1 0 0,2 0-1 0 0,1 2 22 0 0,1-1 0 0 0,0 0 0 0 0,0 0-1 0 0,0-1 1 0 0,9 2 0 0 0,6 0-5 0 0,0-2 1 0 0,0 0-1 0 0,0-2 0 0 0,23-3 1 0 0,80-17 131 0 0,-61 9-130 0 0,-45 6-15 0 0,-12 4-6 0 0,0 0 0 0 0,0 0 0 0 0,1 1 0 0 0,7-2-1 0 0,-3 3 4 0 0,-2 3 1 0 0,-8-3-9 0 0,1 0 1 0 0,-1 1-1 0 0,1-1 0 0 0,-1 1 1 0 0,0-1-1 0 0,1 1 0 0 0,-1-1 0 0 0,0 1 1 0 0,0 0-1 0 0,1-1 0 0 0,-1 1 1 0 0,0-1-1 0 0,0 1 0 0 0,0 0 0 0 0,0-1 1 0 0,0 1-1 0 0,1-1 0 0 0,-1 1 1 0 0,-1 0-1 0 0,2 1 8 0 0,31 154 1013 0 0,12 67-376 0 0,-44-219-620 0 0,3 23 339 0 0,1-1-1 0 0,1 1 1 0 0,15 43 0 0 0,-15-58-302 0 0,-5-12-70 0 0,0 0 0 0 0,1 1 1 0 0,-1-1-1 0 0,0 0 0 0 0,0 1 0 0 0,0-1 0 0 0,0 1 0 0 0,0-1 0 0 0,0 0 0 0 0,1 1 0 0 0,-1-1 0 0 0,0 1 1 0 0,0-1-1 0 0,0 0 0 0 0,0 1 0 0 0,-1-1 0 0 0,1 1 0 0 0,0-1 0 0 0,0 1 0 0 0,-1 6-253 0 0,1-7 93 0 0,0 1-1 0 0,-1-1 1 0 0,1 1-1 0 0,0-1 1 0 0,-1 1-1 0 0,1-1 1 0 0,0 0-1 0 0,-1 1 1 0 0,1-1-1 0 0,0 1 1 0 0,-1-1-1 0 0,1 0 1 0 0,-1 1-1 0 0,1-1 1 0 0,-1 0-1 0 0,1 0 1 0 0,-1 0-1 0 0,1 1 1 0 0,-1-1-1 0 0,1 0 1 0 0,-1 0-1 0 0,1 0 1 0 0,-1 0-1 0 0,1 0 1 0 0,-1 0-1 0 0,1 0 1 0 0,-1 0-1 0 0,1 0 1 0 0,-1 0 0 0 0,1 0-1 0 0,-1 0 0 0 0</inkml:trace>
</inkml:ink>
</file>

<file path=ppt/ink/ink6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3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4143 0 0,'0'0'8411'0'0,"2"-1"-7470"0"0,97-30 123 0 0,115-22-1 0 0,-186 47-986 0 0,-6 0-44 0 0,1 2 0 0 0,0 0 0 0 0,0 1-1 0 0,43 1 1 0 0,-65 2-64 0 0,1 0-1 0 0,-1 0 1 0 0,1 1 0 0 0,-1-1-1 0 0,1 0 1 0 0,-1 0-1 0 0,0 1 1 0 0,1-1 0 0 0,-1 1-1 0 0,1 0 1 0 0,-1-1-1 0 0,0 1 1 0 0,1 0 0 0 0,-1-1-1 0 0,0 1 1 0 0,0 0-1 0 0,0 0 1 0 0,0 0 0 0 0,0 0-1 0 0,0 0 1 0 0,0 1-1 0 0,0-1 1 0 0,0 0 0 0 0,0 0-1 0 0,1 3 1 0 0,-2-1-196 0 0,1 0-1 0 0,-1 0 1 0 0,1 0 0 0 0,-1-1 0 0 0,0 1-1 0 0,0 0 1 0 0,-1 0 0 0 0,1 0 0 0 0,0 0-1 0 0,-1-1 1 0 0,0 1 0 0 0,-1 3 0 0 0,-9 23-4323 0 0</inkml:trace>
</inkml:ink>
</file>

<file path=ppt/ink/ink6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3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17015 0 0,'0'0'2568'0'0,"8"-5"-952"0"0,-3 2-1354 0 0,0 1 1 0 0,1 0-1 0 0,-1 0 0 0 0,1 1 0 0 0,-1-1 0 0 0,11 0 0 0 0,37-1 107 0 0,-34 3-237 0 0,278-32-68 0 0,-274 29-855 0 0,-1 1 0 0 0,0 1-1 0 0,35 3 1 0 0,-40 0-1396 0 0</inkml:trace>
</inkml:ink>
</file>

<file path=ppt/ink/ink6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3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119 205 12751 0 0,'0'0'587'0'0,"-1"-1"-16"0"0,0 0-458 0 0,1 0 1 0 0,-1-1-1 0 0,1 1 1 0 0,-1 0 0 0 0,1-1-1 0 0,0 1 1 0 0,-1-1-1 0 0,1 1 1 0 0,0 0 0 0 0,0-1-1 0 0,0 1 1 0 0,0-1 0 0 0,0 1-1 0 0,0 0 1 0 0,0-1-1 0 0,1 1 1 0 0,-1 0 0 0 0,0-1-1 0 0,1 1 1 0 0,-1 0-1 0 0,1-1 1 0 0,0 1 0 0 0,-1 0-1 0 0,2-2 1 0 0,0 1 96 0 0,0-1 0 0 0,0 1 1 0 0,0 0-1 0 0,0 0 0 0 0,1 0 1 0 0,-1 0-1 0 0,6-2 0 0 0,9-5 176 0 0,1 2 0 0 0,1 0-1 0 0,29-7 1 0 0,-2 0-209 0 0,44-17 115 0 0,33-11 268 0 0,-97 34-167 0 0,0 2 1 0 0,48-5-1 0 0,-68 11-243 0 0,1 0 0 0 0,-1 0 0 0 0,0 0 0 0 0,1 1 0 0 0,10 2 0 0 0,-17-2-143 0 0,1-1 1 0 0,0 0-1 0 0,-1 1 0 0 0,1-1 0 0 0,0 0 0 0 0,-1 1 1 0 0,1-1-1 0 0,0 1 0 0 0,-1-1 0 0 0,1 1 1 0 0,-1-1-1 0 0,1 1 0 0 0,-1-1 0 0 0,1 1 1 0 0,-1 0-1 0 0,1-1 0 0 0,-1 1 0 0 0,0 0 0 0 0,1-1 1 0 0,-1 1-1 0 0,0 0 0 0 0,0 0 0 0 0,0-1 1 0 0,1 1-1 0 0,-1 0 0 0 0,0 0 0 0 0,0-1 0 0 0,0 1 1 0 0,0 0-1 0 0,0 0 0 0 0,0-1 0 0 0,-1 2 1 0 0,1 1-1 0 0,0 0 1 0 0,-1 0-1 0 0,0 0 1 0 0,0 0 0 0 0,-2 5-1 0 0,-1 0-5 0 0,0-1 1 0 0,-1 0-1 0 0,0 0 0 0 0,0 0 0 0 0,-1-1 0 0 0,-9 9 0 0 0,-42 32 107 0 0,48-40-86 0 0,-37 26-17 0 0,-87 43 1 0 0,60-36-7 0 0,51-27-14 0 0,-43 23-185 0 0,3 3 0 0 0,-65 51 0 0 0,123-86 190 0 0,-1 0 0 0 0,1 0 0 0 0,1 0 0 0 0,-1 0 0 0 0,0 1 0 0 0,1 0 0 0 0,0 0 0 0 0,0 0 0 0 0,1 0 0 0 0,-1 0 0 0 0,-2 8 0 0 0,5-11 9 0 0,-1 1 0 0 0,1-1-1 0 0,-1 1 1 0 0,1-1 0 0 0,0 1-1 0 0,0 0 1 0 0,0-1 0 0 0,0 1-1 0 0,0-1 1 0 0,1 1 0 0 0,-1-1-1 0 0,1 1 1 0 0,0-1 0 0 0,-1 1-1 0 0,1-1 1 0 0,0 0 0 0 0,1 1-1 0 0,-1-1 1 0 0,0 0 0 0 0,1 0-1 0 0,-1 0 1 0 0,1 0 0 0 0,-1 0-1 0 0,1 0 1 0 0,0 0 0 0 0,0-1-1 0 0,3 3 1 0 0,1 0 47 0 0,1 0-1 0 0,-1-1 1 0 0,0 0-1 0 0,1-1 1 0 0,0 1-1 0 0,-1-1 1 0 0,1 0-1 0 0,0-1 1 0 0,0 0-1 0 0,0 0 1 0 0,11 0 0 0 0,9-1 283 0 0,45-7 0 0 0,-55 5-254 0 0,201-37 687 0 0,1-1-512 0 0,-182 34-249 0 0,19-2 21 0 0,-50 7-50 0 0,0 1-1 0 0,0 0 1 0 0,0 0 0 0 0,1 1-1 0 0,-1 0 1 0 0,6 1 0 0 0,-10-1-191 0 0,-8 10-746 0 0,2-7 314 0 0,0 1-1 0 0,0-1 0 0 0,0 0 0 0 0,-1 0 0 0 0,-9 6 1 0 0,3-2-2809 0 0,-12 10-3603 0 0</inkml:trace>
</inkml:ink>
</file>

<file path=ppt/ink/ink6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3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16527 0 0,'0'0'1888'0'0,"2"1"-1213"0"0,10-1-108 0 0,0 0-1 0 0,0 0 1 0 0,0-1 0 0 0,0-1 0 0 0,-1 0-1 0 0,14-4 1 0 0,11-1 150 0 0,390-45 2071 0 0,-383 48-2631 0 0,11-1-123 0 0,1 2-1 0 0,-1 3 1 0 0,1 2-1 0 0,57 9 1 0 0,-105-9-172 0 0,1-1 0 0 0,0 1 0 0 0,-1 1 0 0 0,12 4-1 0 0,-17-6-330 0 0,-2 7-1305 0 0,25-25-13948 0 0</inkml:trace>
</inkml:ink>
</file>

<file path=ppt/ink/ink6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3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450 234 4607 0 0,'-10'-5'13758'0'0,"9"4"-12996"0"0,2-5-510 0 0,0 1 1 0 0,0-1-1 0 0,1 0 0 0 0,-1 0 0 0 0,1 1 0 0 0,1-1 1 0 0,4-7-1 0 0,6-18-54 0 0,-11 23-152 0 0,0 0-1 0 0,-1 0 1 0 0,1 0 0 0 0,-2 0-1 0 0,1 0 1 0 0,-1 0 0 0 0,0 0-1 0 0,0 0 1 0 0,-3-11-1 0 0,2 16-46 0 0,1 1-1 0 0,-1-1 0 0 0,0 0 1 0 0,0 1-1 0 0,0-1 0 0 0,0 1 1 0 0,0-1-1 0 0,-1 1 0 0 0,1 0 1 0 0,-1-1-1 0 0,0 1 0 0 0,0 0 1 0 0,0 0-1 0 0,0 0 0 0 0,0 0 0 0 0,0 1 1 0 0,0-1-1 0 0,0 1 0 0 0,-1-1 1 0 0,1 1-1 0 0,-1 0 0 0 0,1-1 1 0 0,-1 1-1 0 0,1 0 0 0 0,-1 1 1 0 0,0-1-1 0 0,1 0 0 0 0,-1 1 1 0 0,0 0-1 0 0,-3-1 0 0 0,-10 1-80 0 0,0 1 0 0 0,-1 0 0 0 0,1 2 0 0 0,0-1 0 0 0,0 2 0 0 0,-30 10 0 0 0,12 0 59 0 0,1 1 0 0 0,-33 19-1 0 0,47-21 95 0 0,-1 0 0 0 0,2 0-1 0 0,0 2 1 0 0,-29 30 0 0 0,46-44-49 0 0,0 0 0 0 0,0 0 0 0 0,0 0 0 0 0,0 1 0 0 0,0-1 0 0 0,0 0 0 0 0,0 1 0 0 0,0-1 0 0 0,0 1 0 0 0,1-1 0 0 0,-1 1 0 0 0,0-1 0 0 0,1 1 0 0 0,0 0 0 0 0,-1-1 0 0 0,1 1 1 0 0,0 0-1 0 0,0-1 0 0 0,0 1 0 0 0,0 0 0 0 0,0-1 0 0 0,0 1 0 0 0,0 1 0 0 0,1-1 13 0 0,0 0 0 0 0,1 0 0 0 0,-1 0 0 0 0,0 0 0 0 0,0-1 0 0 0,1 1 0 0 0,-1 0 0 0 0,1-1 0 0 0,-1 1 0 0 0,1-1-1 0 0,0 0 1 0 0,0 0 0 0 0,-1 1 0 0 0,1-1 0 0 0,0 0 0 0 0,0 0 0 0 0,4 1 0 0 0,12 4 6 0 0,0-1-1 0 0,1 0 1 0 0,-1-1 0 0 0,1-1-1 0 0,29 1 1 0 0,-1-3 29 0 0,50-6 0 0 0,-89 4-111 0 0,0 0 0 0 0,0 0 0 0 0,0-1 0 0 0,-1 0-1 0 0,1 0 1 0 0,12-6 0 0 0,-19 7-55 0 0,0 0 125 0 0,-1 0 66 0 0,1 0 0 0 0,0 0 0 0 0,-1-1 1 0 0,1 1-1 0 0,0 0 0 0 0,-1 1 0 0 0,1-1 0 0 0,0 0 1 0 0,0 0-1 0 0,2-1 0 0 0,2 8-91 0 0,0 0-1 0 0,0 0 0 0 0,-1 1 1 0 0,0-1-1 0 0,0 1 0 0 0,0 0 1 0 0,-1 1-1 0 0,0-1 0 0 0,-1 1 1 0 0,1-1-1 0 0,-2 1 1 0 0,3 10-1 0 0,-1 12 76 0 0,-1 58 0 0 0,-2-64-32 0 0,0 15-39 0 0,2 68 514 0 0,-1-86-135 0 0,1 0 0 0 0,11 42 0 0 0,3-7 334 0 0,-16-54-142 0 0,5-7-4498 0 0,-4 3 3648 0 0,1 1 0 0 0,-1-1 0 0 0,1 1 0 0 0,0 0 1 0 0,1-2-1 0 0,5-2-970 0 0,-1-3-99 0 0,-2 0-11 0 0</inkml:trace>
</inkml:ink>
</file>

<file path=ppt/ink/ink6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0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 2303 0 0,'-2'-1'102'0'0,"-7"1"-33"0"0,1-1 0 0 0,-1 1 0 0 0,1 0 0 0 0,-11 2 0 0 0,15-1 79 0 0,-29-2 14665 0 0,35 1-14293 0 0,30 0 548 0 0,0 1 0 0 0,59 11-1 0 0,-78-9-1341 0 0,-1 0-1 0 0,1 1 0 0 0,-1 0 1 0 0,0 1-1 0 0,0 1 0 0 0,0 0 0 0 0,0 0 1 0 0,-1 1-1 0 0,20 17 0 0 0,-23-17-4411 0 0</inkml:trace>
</inkml:ink>
</file>

<file path=ppt/ink/ink6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0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9215 0 0,'0'0'10358'0'0,"3"0"-9420"0"0,13-1-108 0 0,1 0-1 0 0,23-7 0 0 0,-29 5-581 0 0,1 1 0 0 0,0 0 0 0 0,-1 1 0 0 0,1 0 0 0 0,0 0 0 0 0,0 1 0 0 0,0 1 0 0 0,16 3 0 0 0,-13 1-259 0 0,0 0 1 0 0,0 1-1 0 0,-1 1 0 0 0,0 0 1 0 0,15 11-1 0 0,9 5-3265 0 0,-19-14-4696 0 0</inkml:trace>
</inkml:ink>
</file>

<file path=ppt/ink/ink6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0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125 128 4143 0 0,'-10'-24'344'0'0,"4"4"13696"0"0,5 24-14014 0 0,0 1 0 0 0,0 0-1 0 0,0-1 1 0 0,-1 1 0 0 0,1-1 0 0 0,-4 7-1 0 0,2-5-21 0 0,-36 70 182 0 0,28-57-79 0 0,1 0 1 0 0,0 1 0 0 0,-12 40-1 0 0,21-58 149 0 0,1-1-224 0 0,0 1 0 0 0,0-1 0 0 0,0 0 0 0 0,0 0 0 0 0,0 1 0 0 0,0-1 0 0 0,0 0 0 0 0,0 0 0 0 0,1 0 0 0 0,-1 1 0 0 0,1 0 0 0 0,1 0 111 0 0,1 0-74 0 0,0 0-1 0 0,0-1 1 0 0,0 1 0 0 0,0 0 0 0 0,1-1 0 0 0,-1 0-1 0 0,0 0 1 0 0,1 0 0 0 0,-1 0 0 0 0,1-1-1 0 0,-1 1 1 0 0,6-1 0 0 0,0 0 16 0 0,-1-1 1 0 0,0 0-1 0 0,1-1 1 0 0,11-3-1 0 0,-5 1-16 0 0,6-2-22 0 0,0-1 0 0 0,-1 0 1 0 0,0-2-1 0 0,0 0 0 0 0,19-12 0 0 0,-35 19-47 0 0,2-2 0 0 0,3-14 0 0 0,-8 15 0 0 0,0 1 0 0 0,0-1 0 0 0,-1 0 0 0 0,1 1 0 0 0,-1-1 0 0 0,0 0-1 0 0,0 1 1 0 0,0-1 0 0 0,0 0 0 0 0,0 0 0 0 0,-1 1 0 0 0,1-1 0 0 0,-1 0 0 0 0,1 1 0 0 0,-1-1-1 0 0,0 0 1 0 0,-2-2 0 0 0,-2-7-15 0 0,-2 1 0 0 0,-9-15 0 0 0,6 11-10 0 0,0 0 25 0 0,0 0 0 0 0,-1 0 0 0 0,-1 2 0 0 0,-24-23 0 0 0,-21-14-1064 0 0,55 49-16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4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89 135 919 0 0,'10'-4'99'0'0,"-1"0"0"0"0,1-1 0 0 0,-1 0 0 0 0,0-1 0 0 0,-1 0-1 0 0,13-10 1 0 0,0 0 1303 0 0,-3 2-223 0 0,66-44 8094 0 0,-86 59-8649 0 0,-233 137 4189 0 0,226-132-4538 0 0,0 1-1 0 0,-11 10 1 0 0,19-16-154 0 0,-8 19 59 0 0,8-13-20 0 0,0 1-1 0 0,1-1 0 0 0,0 1 1 0 0,0-1-1 0 0,0 1 1 0 0,3 10-1 0 0,-2-14-35 0 0,1 1 0 0 0,-1-1 0 0 0,1 1 0 0 0,0-1 0 0 0,0 0 0 0 0,0 0 0 0 0,1 0 0 0 0,-1 0 0 0 0,1 0 0 0 0,0 0 0 0 0,4 3 0 0 0,-6-6-81 0 0,1 0 0 0 0,-1 0 0 0 0,1 0 0 0 0,-1-1 0 0 0,1 1 0 0 0,-1 0 0 0 0,1-1 0 0 0,0 1 0 0 0,-1-1 0 0 0,1 1 0 0 0,0-1-1 0 0,0 0 1 0 0,-1 1 0 0 0,1-1 0 0 0,0 0 0 0 0,0 0 0 0 0,0-1 0 0 0,-1 1 0 0 0,1 0 0 0 0,0 0 0 0 0,0-1 0 0 0,2 0 0 0 0,3-2 92 0 0,1 0-1 0 0,-1 0 1 0 0,10-6 0 0 0,-4 1-78 0 0,0 0 0 0 0,-1 0 1 0 0,0-1-1 0 0,0-1 0 0 0,-1 0 1 0 0,-1-1-1 0 0,11-12 0 0 0,-16 16-175 0 0,0-1 0 0 0,0 1-1 0 0,-1-1 1 0 0,0 0 0 0 0,0-1 0 0 0,-1 1-1 0 0,0 0 1 0 0,0-1 0 0 0,-1 0 0 0 0,0 0-1 0 0,-1 0 1 0 0,0 0 0 0 0,0-11-1 0 0,-1 18 436 0 0,1-8-1885 0 0,3 9-506 0 0,3 6-254 0 0,1 3 300 0 0</inkml:trace>
</inkml:ink>
</file>

<file path=ppt/ink/ink6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0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22 14135 0 0,'0'0'647'0'0,"-2"-2"-11"0"0,2 1-623 0 0,-1-1 0 0 0,0 1 0 0 0,0 0 0 0 0,0 0 0 0 0,0-1 0 0 0,-1 1 0 0 0,1 0-1 0 0,0 0 1 0 0,0 0 0 0 0,-1 0 0 0 0,1 0 0 0 0,0 1 0 0 0,-1-1 0 0 0,1 0 0 0 0,-1 1 0 0 0,1-1 0 0 0,-1 1 0 0 0,-2-1 0 0 0,0 0 65 0 0,1 1 0 0 0,-1 0 0 0 0,0 0 1 0 0,0 0-1 0 0,1 0 0 0 0,-1 1 0 0 0,-7 1 0 0 0,-3 2 240 0 0,1 1 1 0 0,-1 1-1 0 0,-16 9 0 0 0,-33 20-94 0 0,2 3 1 0 0,1 2-1 0 0,2 3 0 0 0,1 2 1 0 0,3 3-1 0 0,2 2 0 0 0,-88 110 1 0 0,132-149-218 0 0,-1 0 1 0 0,1 0 0 0 0,1 1 0 0 0,0 0 0 0 0,1 1 0 0 0,0 0-1 0 0,1-1 1 0 0,-5 19 0 0 0,8-22-7 0 0,0 1-1 0 0,0-1 1 0 0,1 0 0 0 0,0 1-1 0 0,0-1 1 0 0,1 1-1 0 0,1-1 1 0 0,0 1 0 0 0,0-1-1 0 0,1 0 1 0 0,0 1-1 0 0,0-1 1 0 0,1 0 0 0 0,0 0-1 0 0,1-1 1 0 0,0 1-1 0 0,0-1 1 0 0,1 1 0 0 0,7 8-1 0 0,1-2 0 0 0,0-1 1 0 0,0 0-1 0 0,20 14 0 0 0,50 33 29 0 0,-49-37-5 0 0,222 150 40 0 0,-18-4-53 0 0,-210-146-11 0 0,0 1 0 0 0,-2 1 0 0 0,-1 1 0 0 0,-1 2-1 0 0,36 57 1 0 0,-54-76 0 0 0,0 2 0 0 0,-1-1 0 0 0,0 1 0 0 0,-1 0 0 0 0,0 0 0 0 0,-1 0 0 0 0,0 0 0 0 0,-1 1 0 0 0,0-1 0 0 0,-1 1 0 0 0,-1-1 0 0 0,0 1 0 0 0,-1 0 0 0 0,-2 14 0 0 0,-2-3 27 0 0,-1-1-1 0 0,-1-1 1 0 0,-1 1-1 0 0,-1-1 1 0 0,0-1 0 0 0,-2 1-1 0 0,-1-2 1 0 0,-28 38-1 0 0,16-27 161 0 0,-2-2 0 0 0,-1 0 0 0 0,-2-2 0 0 0,-54 41 0 0 0,36-37-3 0 0,31-15-184 0 0,15-14-22 0 0,0 0-146 0 0</inkml:trace>
</inkml:ink>
</file>

<file path=ppt/ink/ink6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0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69 6447 0 0,'0'0'10111'0'0,"1"-1"-9459"0"0,5-5-224 0 0,-3 2-221 0 0,1 1 1 0 0,-1-1-1 0 0,1 1 0 0 0,0 0 0 0 0,0 0 1 0 0,0 0-1 0 0,0 1 0 0 0,0-1 0 0 0,1 1 1 0 0,5-2-1 0 0,8-2 206 0 0,2 0 105 0 0,28-6 1 0 0,-41 10-457 0 0,1 1-1 0 0,0 1 1 0 0,0 0 0 0 0,-1 0 0 0 0,1 0 0 0 0,0 1 0 0 0,9 2 0 0 0,-2 2-22 0 0,-12-1-19 0 0,-3-3-18 0 0,2 1-3 0 0,-1 0 0 0 0,0 0 0 0 0,0 0 0 0 0,0 0 0 0 0,0 0 0 0 0,0 1 0 0 0,-1-1 0 0 0,1 0 0 0 0,-1 0 0 0 0,1 1 0 0 0,-1-1 0 0 0,0 0 0 0 0,0 0 0 0 0,0 1 0 0 0,0-1 0 0 0,0 0 0 0 0,0 1 0 0 0,-1-1 0 0 0,1 0 0 0 0,-1 0 0 0 0,1 0 0 0 0,-1 1 0 0 0,0-1 0 0 0,0 0 0 0 0,-2 3 0 0 0,-2 5 0 0 0,-1-1 0 0 0,0 0 0 0 0,0-1 0 0 0,-9 10 0 0 0,-10 7-98 0 0,0-1 0 0 0,-43 30 1 0 0,39-33-7 0 0,2 2 0 0 0,-36 36 0 0 0,47-41 53 0 0,8-10 49 0 0,0 1 0 0 0,0 0 0 0 0,0 0 0 0 0,1 1 0 0 0,1 0 0 0 0,0 0 0 0 0,-7 14 0 0 0,11-9 72 0 0,5-11-18 0 0,-2-3-24 0 0,1 1 1 0 0,-1-1 0 0 0,1 1 1 0 0,-1 0-1 0 0,1-1 0 0 0,0 1 1 0 0,-1-1-1 0 0,1 0 0 0 0,0 0 1 0 0,0 1-1 0 0,0-1 1 0 0,0 0-1 0 0,0-1 0 0 0,0 1 1 0 0,0 0-1 0 0,1-1 0 0 0,1 1 1 0 0,3 1 68 0 0,0-1-1 0 0,0-1 1 0 0,14 1 0 0 0,86-14 631 0 0,-32 2-306 0 0,-75 11-421 0 0,16-2 96 0 0,0 1 0 0 0,-1 0 1 0 0,21 3-1 0 0,-31-2-128 0 0,0 1 0 0 0,1 1 0 0 0,-1-1 0 0 0,0 1 0 0 0,0-1 1 0 0,0 1-1 0 0,0 1 0 0 0,-1-1 0 0 0,1 1 0 0 0,-1 0 0 0 0,1 0 0 0 0,-1 0 0 0 0,6 6 0 0 0,10 14-1579 0 0,-11-12 18 0 0</inkml:trace>
</inkml:ink>
</file>

<file path=ppt/ink/ink6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1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37 4607 0 0,'-2'-2'5900'0'0,"1"1"-5550"0"0,0 0-1 0 0,-1 0 0 0 0,1-1 0 0 0,0 1 1 0 0,0 0-1 0 0,-1-1 0 0 0,1 1 0 0 0,0-1 1 0 0,1 0-1 0 0,-1 1 0 0 0,0-1 0 0 0,0 0 1 0 0,1 1-1 0 0,-1-1 0 0 0,1 0 0 0 0,-1 0 1 0 0,1 1-1 0 0,0-5 0 0 0,0 5 291 0 0,1 2-573 0 0,3 2-21 0 0,-1 0 1 0 0,-1 1-1 0 0,1-1 1 0 0,0 0-1 0 0,-1 1 1 0 0,0 0-1 0 0,0 0 1 0 0,0-1-1 0 0,2 6 0 0 0,13 41 414 0 0,-10-24-197 0 0,4 3 163 0 0,1 0 0 0 0,1 0 1 0 0,1-1-1 0 0,32 46 1 0 0,-33-56-321 0 0,1-1-1 0 0,1 0 1 0 0,1-1 0 0 0,0-1 0 0 0,1 0 0 0 0,0-1-1 0 0,27 16 1 0 0,-2-8 73 0 0,68 27 1 0 0,8 4 45 0 0,-105-45-225 0 0,-6-1 0 0 0,-2 2 0 0 0,-4 2-35 0 0,-1-10-2 0 0,0 0-1 0 0,0-1 0 0 0,0 1 0 0 0,-1 0 0 0 0,1 0 0 0 0,0-1 0 0 0,-1 1 0 0 0,1 0 0 0 0,0-1 0 0 0,-1 1 0 0 0,1 0 0 0 0,-1-1 0 0 0,1 1 0 0 0,-1-1 0 0 0,1 1 0 0 0,-1-1 0 0 0,0 1 0 0 0,1-1 0 0 0,-1 1 0 0 0,0-1 0 0 0,1 1 0 0 0,-1-1 0 0 0,0 0 0 0 0,1 1 0 0 0,-1-1 0 0 0,0 0 0 0 0,0 0 0 0 0,1 0 0 0 0,-1 1 0 0 0,0-1 0 0 0,0 0 0 0 0,1 0 0 0 0,-1 0 0 0 0,0 0 0 0 0,0 0 0 0 0,0-1 0 0 0,-1 1 0 0 0,-13-7-1806 0 0,3-4-3782 0 0,5-1-274 0 0</inkml:trace>
</inkml:ink>
</file>

<file path=ppt/ink/ink6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1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29 7367 0 0,'4'-7'667'0'0,"-1"-3"-547"0"0,1-2 4120 0 0,-5 14-3989 0 0,-1-1 0 0 0,1 1 1 0 0,0-1-1 0 0,-1 0 0 0 0,1 0 0 0 0,-1 0 0 0 0,1 0 1 0 0,-4 2-1 0 0,-4 3-33 0 0,-10 13 242 0 0,2 1 0 0 0,0 0 0 0 0,2 1 0 0 0,-25 43-1 0 0,15-23-93 0 0,-34 56 296 0 0,-74 106-279 0 0,115-179-386 0 0,-1-1 0 0 0,-2-1 1 0 0,0-1-1 0 0,-1 0 1 0 0,-49 33-1 0 0,52-43 20 0 0,0-2 1 0 0,0 0-1 0 0,-1-2 0 0 0,0 0 0 0 0,-24 5 1 0 0,-34 11 68 0 0,74-20-42 0 0,10-3-43 0 0,13-3-64 0 0,47-17-1382 0 0,-13 1-4762 0 0</inkml:trace>
</inkml:ink>
</file>

<file path=ppt/ink/ink6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1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72 10623 0 0,'0'0'964'0'0,"-1"-1"-794"0"0,-2-5 1000 0 0,1-1 3432 0 0,6 3-4925 0 0,8-3 545 0 0,0 0 1 0 0,0 0-1 0 0,1 1 0 0 0,-1 1 1 0 0,1 0-1 0 0,0 1 0 0 0,1 0 1 0 0,22-2-1 0 0,-28 4-94 0 0,0 2-1 0 0,1-1 1 0 0,-1 1-1 0 0,17 3 1 0 0,-22-3-113 0 0,0 0 0 0 0,-1 1-1 0 0,1 0 1 0 0,-1-1 0 0 0,1 1 0 0 0,-1 0-1 0 0,1 0 1 0 0,-1 1 0 0 0,0-1 0 0 0,1 0 0 0 0,-1 1-1 0 0,0-1 1 0 0,0 1 0 0 0,0 0 0 0 0,0 0-1 0 0,0 0 1 0 0,0 0 0 0 0,-1 0 0 0 0,3 4 0 0 0,-3-5-15 0 0,0 0 0 0 0,-1 0 1 0 0,1 0-1 0 0,-1 0 0 0 0,1 0 1 0 0,-1 0-1 0 0,0 1 1 0 0,1-1-1 0 0,-1 0 0 0 0,0 0 1 0 0,0 0-1 0 0,0 1 1 0 0,1-1-1 0 0,-1 0 0 0 0,-1 0 1 0 0,1 1-1 0 0,0-1 1 0 0,0 0-1 0 0,0 0 0 0 0,-1 0 1 0 0,1 1-1 0 0,0-1 1 0 0,-1 0-1 0 0,0 1 0 0 0,-1 2 1 0 0,0 2 4 0 0,-1 0-1 0 0,0 0 1 0 0,-1-1-1 0 0,1 1 0 0 0,-1-1 1 0 0,0 1-1 0 0,0-1 1 0 0,-1-1-1 0 0,-5 6 1 0 0,-7 5 49 0 0,-26 15 0 0 0,23-16-63 0 0,3-2 39 0 0,-31 15-1 0 0,-8 3-13 0 0,81-23 37 0 0,20 6-14 0 0,1 1 0 0 0,46 23 1 0 0,-80-32-6 0 0,-5-2 20 0 0,0 0 0 0 0,1 1 0 0 0,-1 0 1 0 0,8 5-1 0 0,-14-8 45 0 0,4 10 217 0 0,-5-9-312 0 0,0 1 1 0 0,-1 0-1 0 0,0-1 1 0 0,1 0-1 0 0,-1 1 1 0 0,0-1-1 0 0,0 1 1 0 0,-1-1-1 0 0,1 0 1 0 0,0 0-1 0 0,-1 1 1 0 0,1-1-1 0 0,-3 2 1 0 0,-28 27 55 0 0,23-22-27 0 0,-24 21 15 0 0,-60 40 1 0 0,-42 16 10 0 0,134-85-57 0 0,-35 23 48 0 0,34-23-168 0 0,15 17-8422 0 0</inkml:trace>
</inkml:ink>
</file>

<file path=ppt/ink/ink6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1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12031 0 0,'0'0'1344'0'0,"1"2"-1008"0"0,1 11 57 0 0,1-1 0 0 0,1 0 0 0 0,0 1 0 0 0,1-2 0 0 0,0 1 0 0 0,1 0 1 0 0,0-1-1 0 0,11 14 0 0 0,69 81 1522 0 0,-76-95-1754 0 0,94 98 1106 0 0,-81-88-1118 0 0,1-1 0 0 0,46 29 0 0 0,-69-49-233 0 0,0 1-1 0 0,0-1 1 0 0,0 0-1 0 0,0 0 1 0 0,0 1-1 0 0,0-1 1 0 0,0 0-1 0 0,0 0 0 0 0,0 0 1 0 0,0 0-1 0 0,0 0 1 0 0,0 0-1 0 0,0-1 1 0 0,0 1-1 0 0,0 0 1 0 0,-1 0-1 0 0,1-1 1 0 0,0 1-1 0 0,0-1 1 0 0,0 1-1 0 0,0-1 1 0 0,0 1-1 0 0,-1-1 1 0 0,1 1-1 0 0,0-1 1 0 0,0 0-1 0 0,-1 1 0 0 0,1-1 1 0 0,-1 0-1 0 0,1 0 1 0 0,0 1-1 0 0,0-3 1 0 0,6-8-1319 0 0</inkml:trace>
</inkml:ink>
</file>

<file path=ppt/ink/ink6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11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7 8287 0 0,'0'0'639'0'0,"3"-7"5090"0"0,-4 14-5518 0 0,0-1-1 0 0,0 0 1 0 0,-1 0-1 0 0,0 0 0 0 0,-1 0 1 0 0,1 0-1 0 0,-1 0 1 0 0,-6 9-1 0 0,-3 8 248 0 0,-287 733 5177 0 0,288-725-5624 0 0,-25 82 54 0 0,31-93-55 0 0,1-1 1 0 0,1 1-1 0 0,-1 36 0 0 0,3-51 15 0 0,3 12-193 0 0,-2-15-575 0 0,2-4-273 0 0,5-5-1215 0 0,1-4-4636 0 0</inkml:trace>
</inkml:ink>
</file>

<file path=ppt/ink/ink6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1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8287 0 0,'-1'1'639'0'0,"-4"1"-279"0"0,0 0 0 0 0,0 1 0 0 0,0-2 0 0 0,-1 1 0 0 0,1-1 0 0 0,-6 2 0 0 0,2-2 4844 0 0,65 5-3692 0 0,65-12-313 0 0,-70 2-321 0 0,67 3 0 0 0,-111 2-769 0 0,0 0 0 0 0,0 0 0 0 0,0 0 0 0 0,0 1 0 0 0,0 0 0 0 0,0 0 0 0 0,11 6 0 0 0,-16-7-95 0 0,-1 0-1 0 0,1 0 1 0 0,-1 0-1 0 0,1 0 1 0 0,-1 0-1 0 0,1 1 1 0 0,-1-1-1 0 0,0 0 1 0 0,1 1-1 0 0,-1-1 0 0 0,0 0 1 0 0,0 1-1 0 0,0 0 1 0 0,0-1-1 0 0,0 1 1 0 0,-1 0-1 0 0,1-1 1 0 0,0 1-1 0 0,-1 0 1 0 0,1 0-1 0 0,-1-1 1 0 0,0 1-1 0 0,1 0 0 0 0,-1 0 1 0 0,0 0-1 0 0,0 0 1 0 0,0-1-1 0 0,-1 1 1 0 0,1 0-1 0 0,0 0 1 0 0,-1 0-1 0 0,1-1 1 0 0,-1 1-1 0 0,0 2 0 0 0,-4 6-11 0 0,1-1-1 0 0,-1 0 1 0 0,0-1-1 0 0,-1 1 1 0 0,0-1-1 0 0,0 0 0 0 0,-10 9 1 0 0,-57 46-3 0 0,29-26 12 0 0,3-5 41 0 0,23-18-46 0 0,-18 17 0 0 0,36-31-5 0 0,-1 0 0 0 0,1 0 0 0 0,0 1 0 0 0,-1-1 0 0 0,1 0 0 0 0,-1 1 0 0 0,1-1 1 0 0,0 0-1 0 0,-1 1 0 0 0,1-1 0 0 0,0 1 0 0 0,0-1 0 0 0,-1 0 0 0 0,1 1 0 0 0,0-1 0 0 0,0 1 0 0 0,0-1 0 0 0,-1 1 0 0 0,1-1 1 0 0,0 1-1 0 0,0-1 0 0 0,0 1 0 0 0,0-1 0 0 0,0 1 0 0 0,0-1 0 0 0,0 1 0 0 0,0-1 0 0 0,0 1 0 0 0,0 0 0 0 0,6 2 20 0 0,-5-3-21 0 0,3 2 5 0 0,0-1-1 0 0,0 1 0 0 0,0-1 1 0 0,0 0-1 0 0,1 0 1 0 0,-1 0-1 0 0,0-1 0 0 0,1 0 1 0 0,5 0-1 0 0,42-4 71 0 0,-31 1-54 0 0,264-12 463 0 0,-253 15-388 0 0,37 4-1 0 0,-57-3-181 0 0,0 1 0 0 0,0 0 0 0 0,0 1 0 0 0,0 1 0 0 0,-1 0 0 0 0,13 6 0 0 0,-8 2-604 0 0,-7 2-49 0 0</inkml:trace>
</inkml:ink>
</file>

<file path=ppt/ink/ink6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12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79 4143 0 0,'-22'12'849'0'0,"-28"10"0"0"0,-12 7 5355 0 0,59-27-5415 0 0,2-1-48 0 0,1 0-635 0 0,0-1 0 0 0,0 0 0 0 0,-1 0 0 0 0,1 1 0 0 0,0-1 0 0 0,0 0 0 0 0,0 1 0 0 0,-1-1 0 0 0,1 0 0 0 0,0 1 0 0 0,0-1 0 0 0,0 0 0 0 0,0 1 0 0 0,0-1 0 0 0,0 0 0 0 0,0 1 0 0 0,0-1 0 0 0,0 1 0 0 0,0-1 0 0 0,0 0 0 0 0,0 1 0 0 0,0-1 0 0 0,0 0 0 0 0,0 1 0 0 0,0-1 0 0 0,0 0 0 0 0,1 1 0 0 0,-1 0 0 0 0,11 5 1270 0 0,-2-3-1006 0 0,-1-1 1 0 0,1 0-1 0 0,-1 0 1 0 0,1-1-1 0 0,15 1 1 0 0,45-5 450 0 0,-51 2-565 0 0,186-26 1369 0 0,-2-18-621 0 0,11-1-399 0 0,-130 29-443 0 0,-16 3-100 0 0,79-7 1 0 0,-141 21-85 0 0,0 0 0 0 0,-1 0-1 0 0,1 1 1 0 0,0-1 0 0 0,-1 1 0 0 0,8 2 0 0 0,-11-3-35 0 0,0 0 1 0 0,0 0-1 0 0,-1 1 0 0 0,1-1 1 0 0,0 0-1 0 0,0 1 0 0 0,0-1 1 0 0,-1 1-1 0 0,1-1 1 0 0,0 1-1 0 0,0-1 0 0 0,-1 1 1 0 0,1-1-1 0 0,-1 1 0 0 0,1 0 1 0 0,0-1-1 0 0,-1 1 1 0 0,1 0-1 0 0,-1 0 0 0 0,0-1 1 0 0,1 1-1 0 0,-1 0 0 0 0,0 0 1 0 0,1 0-1 0 0,-1 0 1 0 0,0-1-1 0 0,0 1 0 0 0,1 0 1 0 0,-1 0-1 0 0,0 0 0 0 0,0 0 1 0 0,0 0-1 0 0,0 0 1 0 0,-1-1-1 0 0,1 1 0 0 0,0 0 1 0 0,0 0-1 0 0,0 0 0 0 0,-1 0 1 0 0,1 0-1 0 0,-1 0 0 0 0,-8 14-2408 0 0,-6 1-4871 0 0</inkml:trace>
</inkml:ink>
</file>

<file path=ppt/ink/ink6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1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66 6911 0 0,'1'-1'2892'0'0,"5"-6"122"0"0,1 0 0 0 0,13-11 0 0 0,-18 17-2493 0 0,1 0-53 0 0,9-5-166 0 0,2 1 0 0 0,-1 1 0 0 0,0 0 0 0 0,1 1 0 0 0,0 0-1 0 0,19-1 1 0 0,-9 3-103 0 0,-1 0 0 0 0,1 2-1 0 0,26 4 1 0 0,-46-5-186 0 0,1 1 1 0 0,-1 0-1 0 0,0 0 0 0 0,0 0 1 0 0,0 1-1 0 0,1 0 1 0 0,-2-1-1 0 0,1 1 0 0 0,0 1 1 0 0,0-1-1 0 0,0 1 1 0 0,-1-1-1 0 0,6 7 0 0 0,-7-7-13 0 0,-1 0 0 0 0,1 0-1 0 0,-1 0 1 0 0,0 0-1 0 0,0 0 1 0 0,0 0 0 0 0,0 0-1 0 0,0 1 1 0 0,0-1 0 0 0,0 0-1 0 0,-1 1 1 0 0,1-1-1 0 0,-1 1 1 0 0,0-1 0 0 0,0 1-1 0 0,0-1 1 0 0,0 0 0 0 0,0 1-1 0 0,0-1 1 0 0,-1 1-1 0 0,1-1 1 0 0,-1 1 0 0 0,0-1-1 0 0,0 0 1 0 0,0 0 0 0 0,-1 3-1 0 0,-2 2 4 0 0,0 0 0 0 0,0 0-1 0 0,-1 0 1 0 0,0-1 0 0 0,-1 0-1 0 0,1 0 1 0 0,-1 0 0 0 0,0-1 0 0 0,0 0-1 0 0,-11 6 1 0 0,-4 2 15 0 0,-1 0-1 0 0,-26 9 1 0 0,31-16 9 0 0,-23 6 1 0 0,21-7-24 0 0,-23 10 1 0 0,31-10 52 0 0,22-10-54 0 0,0 0 1 0 0,0 0-1 0 0,1 1 0 0 0,-1 0 1 0 0,17-2-1 0 0,65-6-24 0 0,-62 8 18 0 0,-13 3-21 0 0,24 1 0 0 0,-15 1 8 0 0,-20-1 12 0 0,-1 1 1 0 0,1-1-1 0 0,-1 1 0 0 0,1 1 0 0 0,-1-1 1 0 0,0 1-1 0 0,1 0 0 0 0,-1 0 0 0 0,0 1 1 0 0,0 0-1 0 0,-1 0 0 0 0,1 1 0 0 0,-1-1 0 0 0,1 1 1 0 0,-1 0-1 0 0,5 5 0 0 0,-7-5 1 0 0,1 0 0 0 0,-1 0 0 0 0,0 0 0 0 0,0 1 0 0 0,0-1 0 0 0,0 1 0 0 0,-1-1 0 0 0,0 1 0 0 0,0 0 0 0 0,0 0 0 0 0,-1 0 0 0 0,0 0 0 0 0,1 0-1 0 0,-2 1 1 0 0,1-1 0 0 0,-1 0 0 0 0,0 0 0 0 0,0 0 0 0 0,0 1 0 0 0,-2 7 0 0 0,1-7 31 0 0,-1 1 0 0 0,0-1 0 0 0,-1 0 0 0 0,0 1 0 0 0,0-1 0 0 0,0 0 0 0 0,-1-1 0 0 0,1 1 0 0 0,-1-1 0 0 0,-1 1 0 0 0,1-1 0 0 0,-1 0 0 0 0,0-1 0 0 0,0 1 0 0 0,0-1 0 0 0,-8 5 0 0 0,-10 5 161 0 0,0-1 1 0 0,-46 18 0 0 0,55-25-176 0 0,-40 16 21 0 0,-2-1 1 0 0,-98 21-1 0 0,148-41-33 0 0,-1 0-1 0 0,1 0 0 0 0,-1 0 0 0 0,1-1 0 0 0,-1 0 0 0 0,0 0 0 0 0,1-1 0 0 0,-1 0 0 0 0,-10-3 0 0 0,6-2-1 0 0,10 5-6 0 0,0 0 0 0 0,1 0 0 0 0,-1-1 1 0 0,0 1-1 0 0,0 0 0 0 0,1 0 0 0 0,-1-1 0 0 0,0 1 0 0 0,1-1 0 0 0,0 1 0 0 0,-1 0 1 0 0,1-1-1 0 0,0 1 0 0 0,0-1 0 0 0,-1 1 0 0 0,1-1 0 0 0,0 1 0 0 0,1-1 0 0 0,-1 1 1 0 0,0-1-1 0 0,0 1 0 0 0,1-1 0 0 0,-1 1 0 0 0,1 0 0 0 0,-1-1 0 0 0,1 1 0 0 0,-1 0 1 0 0,1-1-1 0 0,0 1 0 0 0,0 0 0 0 0,0 0 0 0 0,1-2 0 0 0,3-3-70 0 0,0 0 1 0 0,0 1-1 0 0,0-1 0 0 0,1 1 1 0 0,6-5-1 0 0,-3 4-1299 0 0,1-1-1 0 0,14-6 1 0 0,-8 6-5747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4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51 341 6447 0 0,'0'0'9843'0'0,"0"2"-8763"0"0,0-1-925 0 0,0 0 1 0 0,-1 0-1 0 0,1 0 0 0 0,0 1 1 0 0,0-1-1 0 0,-1 0 0 0 0,1 0 0 0 0,-1 0 1 0 0,1 0-1 0 0,-1 0 0 0 0,1-1 1 0 0,-1 1-1 0 0,1 0 0 0 0,-1 0 1 0 0,0 0-1 0 0,0 0 0 0 0,1-1 1 0 0,-1 1-1 0 0,0 0 0 0 0,0-1 1 0 0,-1 2-1 0 0,-1-1 104 0 0,0 1-1 0 0,1-1 1 0 0,-1 0 0 0 0,0 1-1 0 0,0-1 1 0 0,-5 0 0 0 0,6 0 113 0 0,1-2-341 0 0,0 1 1 0 0,1-1 0 0 0,-1 1-1 0 0,0-1 1 0 0,0 0 0 0 0,0 1-1 0 0,1-1 1 0 0,-1 0 0 0 0,0 0-1 0 0,1 0 1 0 0,-2-1 0 0 0,2 0-13 0 0,0 0 0 0 0,-1-1 0 0 0,1 1 0 0 0,0 0 0 0 0,1-1 0 0 0,-1 1 0 0 0,0 0 0 0 0,1 0 0 0 0,-1-1 0 0 0,1 1 0 0 0,0 0 0 0 0,0 0 0 0 0,0 0 0 0 0,0 0 0 0 0,0 0 0 0 0,0 0 0 0 0,3-3 0 0 0,2-4 40 0 0,2 1-1 0 0,10-11 1 0 0,-10 11-13 0 0,80-68 231 0 0,-35 32-173 0 0,7-9-104 0 0,45-39 0 0 0,-86 80-21 0 0,-17 12-65 0 0,-1-1 0 0 0,1 1 1 0 0,0 0-1 0 0,0 0 0 0 0,0 0 1 0 0,-1 0-1 0 0,1 0 0 0 0,0 0 0 0 0,0 1 1 0 0,0-1-1 0 0,-1 1 0 0 0,1-1 1 0 0,0 1-1 0 0,-1 0 0 0 0,1-1 0 0 0,0 1 1 0 0,-1 0-1 0 0,3 1 0 0 0,2 1-894 0 0,5 2-1475 0 0,-1 1-4668 0 0</inkml:trace>
</inkml:ink>
</file>

<file path=ppt/ink/ink6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1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0,'2'1'6714'0'0,"41"27"2059"0"0,-16-7-7945 0 0,38 38 1 0 0,-9-9 1083 0 0,85 60-1 0 0,-71-58-1163 0 0,-53-38-694 0 0,0 0 0 0 0,-1 0 0 0 0,-1 2 0 0 0,0 0 0 0 0,-1 1 1 0 0,0 0-1 0 0,-2 1 0 0 0,0 0 0 0 0,15 34 0 0 0,-26-50-145 0 0,0 0-59 0 0,3 21-404 0 0,-4-21 200 0 0,-7-5-3863 0 0,2 2 3302 0 0,0-1 0 0 0,1-1 0 0 0,-10-5 0 0 0,-3-4-1443 0 0</inkml:trace>
</inkml:ink>
</file>

<file path=ppt/ink/ink6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1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10591 0 0,'0'0'819'0'0,"-8"2"-502"0"0,0 1 47 0 0,0 1 0 0 0,-1 0 0 0 0,1 0-1 0 0,0 0 1 0 0,1 1 0 0 0,-1 1-1 0 0,1-1 1 0 0,-12 13 0 0 0,0 2 1356 0 0,-26 36 0 0 0,12-6-982 0 0,2 0 0 0 0,-30 70 1 0 0,35-68-357 0 0,3 1-129 0 0,19-39-194 0 0,3-3 9 0 0,0-11-63 0 0,1 1 0 0 0,0 0 0 0 0,0 0 0 0 0,0-1 0 0 0,0 1-1 0 0,0 0 1 0 0,0-1 0 0 0,0 1 0 0 0,0 0 0 0 0,1 0 0 0 0,-1-1 0 0 0,0 1 0 0 0,0 0 0 0 0,0-1 0 0 0,1 2 0 0 0,0 0 7 0 0,0 0 30 0 0</inkml:trace>
</inkml:ink>
</file>

<file path=ppt/ink/ink6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1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7831 0 0,'0'0'706'0'0,"2"0"-578"0"0,19-1 343 0 0,13-3 4660 0 0,15-2-433 0 0,-27 4-3409 0 0,44-12 1 0 0,-24 5-622 0 0,1 0-466 0 0,-40 9-577 0 0</inkml:trace>
  <inkml:trace contextRef="#ctx0" brushRef="#br0" timeOffset="1">74 336 10591 0 0,'0'0'1434'0'0,"2"0"142"0"0,6 0-77 0 0,-1-1 1 0 0,1 0 0 0 0,10-3-1 0 0,44-16 496 0 0,-7 1-1582 0 0,-39 14-435 0 0,-10 3-387 0 0,0 0 0 0 0,0 1 0 0 0,10-2 0 0 0,-5 1-4577 0 0,0-3-1618 0 0</inkml:trace>
</inkml:ink>
</file>

<file path=ppt/ink/ink6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14335 0 0,'0'0'1572'0'0,"-1"2"-1356"0"0,-10 12 204 0 0,0 0 0 0 0,-1-1-1 0 0,-14 12 1 0 0,16-16-269 0 0,0-1 0 0 0,1 1 0 0 0,1 1-1 0 0,0 0 1 0 0,0 0 0 0 0,1 1 0 0 0,0-1-1 0 0,-8 19 1 0 0,13-24-81 0 0,0 1 0 0 0,0-1-1 0 0,0 1 1 0 0,1-1 0 0 0,0 1-1 0 0,0 0 1 0 0,1 0 0 0 0,0-1-1 0 0,0 1 1 0 0,0 0 0 0 0,0 0-1 0 0,1-1 1 0 0,0 1 0 0 0,0 0-1 0 0,1-1 1 0 0,0 1 0 0 0,0-1-1 0 0,0 0 1 0 0,0 1 0 0 0,1-1-1 0 0,0 0 1 0 0,0-1 0 0 0,0 1-1 0 0,1 0 1 0 0,0-1 0 0 0,-1 0-1 0 0,2 0 1 0 0,-1 0 0 0 0,0 0-1 0 0,6 3 1 0 0,-6-4 54 0 0,0-1 0 0 0,0 0 1 0 0,0 0-1 0 0,0 0 0 0 0,0-1 0 0 0,0 0 0 0 0,1 1 0 0 0,-1-2 0 0 0,1 1 0 0 0,-1 0 0 0 0,0-1 1 0 0,1 0-1 0 0,-1 0 0 0 0,1 0 0 0 0,-1 0 0 0 0,6-2 0 0 0,-3 0-16 0 0,0 0 0 0 0,0 0 1 0 0,-1 0-1 0 0,1-1 0 0 0,0 0 0 0 0,-1-1 1 0 0,0 1-1 0 0,0-1 0 0 0,8-7 0 0 0,2-2 204 0 0,-7 7-195 0 0,-1-1 0 0 0,0 0 1 0 0,14-16-1 0 0,-20 21-115 0 0,0 0 0 0 0,-1 0 0 0 0,0 0 0 0 0,1 0 0 0 0,-1 0 0 0 0,0-1-1 0 0,0 1 1 0 0,0 0 0 0 0,0-1 0 0 0,-1 1 0 0 0,1-1 0 0 0,-1 1 0 0 0,1-1 0 0 0,-1 1 0 0 0,0-1 0 0 0,0 1 0 0 0,0-1 0 0 0,0 1 0 0 0,-1-1 0 0 0,1 0 0 0 0,0 1 0 0 0,-2-4-1 0 0,0 3-29 0 0,1 0 0 0 0,-1-1-1 0 0,0 1 1 0 0,0 0 0 0 0,0 0-1 0 0,-1 0 1 0 0,1 0 0 0 0,-1 1-1 0 0,0-1 1 0 0,1 1 0 0 0,-1-1-1 0 0,0 1 1 0 0,-1 0 0 0 0,-5-3-1 0 0,-6-2-148 0 0,0 1 0 0 0,-20-6 0 0 0,-2-1-248 0 0,26 10 158 0 0,-14-7-171 0 0,25 9 286 0 0,-1 1 1 0 0,0-1 0 0 0,0 1-1 0 0,0-1 1 0 0,0 1-1 0 0,0-1 1 0 0,1 0-1 0 0,-1 0 1 0 0,0 1 0 0 0,1-1-1 0 0,-1 0 1 0 0,0 0-1 0 0,1 0 1 0 0,-1 1-1 0 0,1-1 1 0 0,-1 0 0 0 0,1 0-1 0 0,0 0 1 0 0,-1 0-1 0 0,1-1 1 0 0,1-7-1568 0 0</inkml:trace>
</inkml:ink>
</file>

<file path=ppt/ink/ink6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1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32 3223 0 0,'0'0'143'0'0,"2"-1"-3"0"0,4-2 31 0 0,1-1-1 0 0,-1 2 1 0 0,1-1-1 0 0,-1 1 1 0 0,11-3-1 0 0,37-5 5405 0 0,-45 8-4236 0 0,-9 2-1256 0 0,1 0-1 0 0,0 0 0 0 0,0 0 0 0 0,0 0 0 0 0,0 1 0 0 0,0-1 1 0 0,-1 0-1 0 0,1 0 0 0 0,0 0 0 0 0,0 1 0 0 0,0-1 0 0 0,-1 0 1 0 0,1 1-1 0 0,0-1 0 0 0,0 1 0 0 0,-1-1 0 0 0,1 1 0 0 0,0-1 1 0 0,-1 1-1 0 0,1 0 0 0 0,-1-1 0 0 0,1 1 0 0 0,-1 0 0 0 0,1-1 1 0 0,-1 1-1 0 0,1 0 0 0 0,-1 0 0 0 0,1 1 0 0 0,0 1 5 0 0,0 0-1 0 0,0 0 0 0 0,0-1 0 0 0,0 1 0 0 0,-1 0 1 0 0,1 4-1 0 0,-1 21 427 0 0,-2-1 0 0 0,-7 45 1 0 0,3-31-141 0 0,-21 146 955 0 0,-32 284 304 0 0,30 243-903 0 0,18-276-634 0 0,9-152 321 0 0,7-214 556 0 0,26 140 0 0 0,12-75 415 0 0,-29-97-933 0 0,-1 1 0 0 0,8 49 0 0 0,-20-85-436 0 0,0 0-1 0 0,-1 0 1 0 0,1 0-1 0 0,-1 1 1 0 0,-1-1-1 0 0,1 0 1 0 0,-1 0-1 0 0,-1 5 1 0 0,0-3 19 0 0,0-1-1 0 0,-1 0 1 0 0,0 0-1 0 0,-1 0 1 0 0,1 0-1 0 0,-8 9 1 0 0,10-14-20 0 0,1 0-43 0 0,1 0-1 0 0,-1-1 1 0 0,0 1 0 0 0,1-1-1 0 0,-1 1 1 0 0,1 0 0 0 0,-1-1-1 0 0,1 1 1 0 0,-1-1 0 0 0,1 1-1 0 0,-1-1 1 0 0,1 1 0 0 0,0-1-1 0 0,-1 0 1 0 0,1 1-1 0 0,0-1 1 0 0,-1 0 0 0 0,1 1-1 0 0,0-1 1 0 0,-1 0 0 0 0,1 0-1 0 0,1 0 1 0 0,13 4-1335 0 0</inkml:trace>
</inkml:ink>
</file>

<file path=ppt/ink/ink6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1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18 2759 0 0,'1'-1'207'0'0,"23"-16"12808"0"0,-21 33-12059 0 0,-2-4-631 0 0,-1 1 1 0 0,-1 0 0 0 0,0-1-1 0 0,0 1 1 0 0,-1 0 0 0 0,-5 16-1 0 0,-1 10 330 0 0,-19 145 887 0 0,-5 36-1388 0 0,31-214-231 0 0,0 1-1 0 0,1 0 1 0 0,-1 0-1 0 0,1-1 1 0 0,1 1-1 0 0,0 0 1 0 0,0-1-1 0 0,0 1 1 0 0,0 0 0 0 0,1-1-1 0 0,0 0 1 0 0,1 1-1 0 0,-1-1 1 0 0,1 0-1 0 0,1 0 1 0 0,-1 0-1 0 0,1-1 1 0 0,0 1-1 0 0,6 6 1 0 0,-1-3-814 0 0</inkml:trace>
</inkml:ink>
</file>

<file path=ppt/ink/ink6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1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334 302 2759 0 0,'0'0'3440'0'0,"4"11"979"0"0,-3-7-4033 0 0,0-1 0 0 0,0 1 0 0 0,0 0 0 0 0,-1 0 0 0 0,1 0 0 0 0,-1 4 0 0 0,0-6-243 0 0,-1 0 0 0 0,1 0 0 0 0,-1 0 0 0 0,1 0-1 0 0,-1-1 1 0 0,0 1 0 0 0,1 0 0 0 0,-1 0 0 0 0,0-1 0 0 0,0 1 0 0 0,0-1 0 0 0,-1 1-1 0 0,1-1 1 0 0,-3 3 0 0 0,-3 3 186 0 0,-1-1 0 0 0,0 0 0 0 0,0 0 0 0 0,-1-1 0 0 0,0 0-1 0 0,0-1 1 0 0,0 0 0 0 0,0 0 0 0 0,-14 3 0 0 0,12-4-201 0 0,-1 0-1 0 0,0-1 1 0 0,0-1 0 0 0,0 0 0 0 0,0 0-1 0 0,0-1 1 0 0,-19-2 0 0 0,25 0-103 0 0,1 1 0 0 0,-1-1 0 0 0,1 0 0 0 0,0 0 0 0 0,0 0 0 0 0,-1-1 0 0 0,1 0 0 0 0,1 0 0 0 0,-1 0 0 0 0,0-1 0 0 0,1 0 0 0 0,0 1 0 0 0,0-1 0 0 0,0-1 0 0 0,0 1 0 0 0,1-1 0 0 0,-1 1-1 0 0,1-1 1 0 0,0 0 0 0 0,1 0 0 0 0,-1 0 0 0 0,1-1 0 0 0,0 1 0 0 0,0-1 0 0 0,1 1 0 0 0,0-1 0 0 0,0 1 0 0 0,0-1 0 0 0,0 0 0 0 0,1 0 0 0 0,0 1 0 0 0,0-1 0 0 0,2-9 0 0 0,2 2-103 0 0,0 0-1 0 0,1 1 1 0 0,0 0-1 0 0,1 0 1 0 0,1 0-1 0 0,-1 1 1 0 0,13-16-1 0 0,-7 12-69 0 0,1 0 0 0 0,0 1 0 0 0,1 1 0 0 0,25-18 0 0 0,-20 17-32 0 0,0 2 0 0 0,0 0 0 0 0,34-14 0 0 0,-45 23 204 0 0,1 0 0 0 0,-1 0 1 0 0,1 1-1 0 0,0 0 0 0 0,0 0 0 0 0,0 1 0 0 0,0 0 0 0 0,0 0 0 0 0,0 1 0 0 0,0 1 0 0 0,17 2 1 0 0,-17 0 103 0 0,1 0 0 0 0,-1 0 0 0 0,-1 1 0 0 0,1 0 0 0 0,-1 0 0 0 0,1 1 0 0 0,-1 0 0 0 0,-1 1 0 0 0,1 0 0 0 0,-1 0 1 0 0,0 0-1 0 0,0 1 0 0 0,-1 0 0 0 0,7 10 0 0 0,-7-9-61 0 0,0 1 1 0 0,-1-1-1 0 0,0 1 1 0 0,-1 1-1 0 0,0-1 0 0 0,0 0 1 0 0,-1 1-1 0 0,0 0 1 0 0,-1 0-1 0 0,0 0 1 0 0,-1 0-1 0 0,0 0 0 0 0,0 13 1 0 0,-2-15-54 0 0,1-1 1 0 0,-1 1-1 0 0,-1-1 1 0 0,1 1-1 0 0,-1-1 0 0 0,0 0 1 0 0,-1 0-1 0 0,0 0 1 0 0,0 0-1 0 0,-1 0 1 0 0,1-1-1 0 0,-1 0 0 0 0,-10 12 1 0 0,6-10 0 0 0,0 0 0 0 0,-1-1 0 0 0,0 1-1 0 0,0-2 1 0 0,0 0 0 0 0,-1 0 0 0 0,0 0 0 0 0,-17 6 0 0 0,-19 7-466 0 0,-2-2 0 0 0,0-1 0 0 0,-1-3 0 0 0,-100 13 0 0 0,142-25 282 0 0,0-1 0 0 0,0 0 0 0 0,0 0 0 0 0,0-1 0 0 0,-12-2-1 0 0,18 3 34 0 0,-1-1-1 0 0,0 1 1 0 0,1-1-1 0 0,-1 0 0 0 0,0 1 1 0 0,1-1-1 0 0,-1 0 1 0 0,1 0-1 0 0,-1 0 0 0 0,1 0 1 0 0,-3-3-1 0 0,4 3-129 0 0,-1 0 0 0 0,0 0 0 0 0,0-1-1 0 0,1 1 1 0 0,-1 0 0 0 0,1 0 0 0 0,-1 0 0 0 0,1-1-1 0 0,0 1 1 0 0,-1 0 0 0 0,1-1 0 0 0,0 1 0 0 0,0 0-1 0 0,0-1 1 0 0,0 1 0 0 0,0 0 0 0 0,0-1 0 0 0,1 0-1 0 0,3-17-4937 0 0</inkml:trace>
</inkml:ink>
</file>

<file path=ppt/ink/ink6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1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 5527 0 0,'0'0'423'0'0,"-1"-1"4"0"0,-1 1-99 0 0,0 0 1 0 0,1 0-1 0 0,-1 0 1 0 0,0 0-1 0 0,1 0 1 0 0,-1 0 0 0 0,0 0-1 0 0,1 0 1 0 0,-1 0-1 0 0,0 1 1 0 0,1-1-1 0 0,-1 1 1 0 0,1 0-1 0 0,-1-1 1 0 0,1 1-1 0 0,-1 0 1 0 0,1 0-1 0 0,-2 1 1 0 0,0 1 22 0 0,0 0 1 0 0,0 0-1 0 0,0 0 0 0 0,1 0 0 0 0,-1 1 1 0 0,-3 6-1 0 0,-3 10-6 0 0,0 0 0 0 0,1 0 0 0 0,-8 32-1 0 0,-9 64 438 0 0,17-57-400 0 0,-1 92 0 0 0,-1 7 429 0 0,7-133-733 0 0,-2 0 1 0 0,0 0 0 0 0,-2 0-1 0 0,-11 28 1 0 0,9-31-71 0 0,0-1 0 0 0,-1-1 0 0 0,-2 0 0 0 0,0 0 0 0 0,0-1 0 0 0,-2-1 0 0 0,-1 0 0 0 0,-28 27 0 0 0,4-10-294 0 0,38-33 120 0 0,12-1-1071 0 0,-7-1 1035 0 0,-1-1 0 0 0,1 1 0 0 0,-1-1 0 0 0,1 0-1 0 0,-1 0 1 0 0,5-2 0 0 0,9-4-822 0 0</inkml:trace>
</inkml:ink>
</file>

<file path=ppt/ink/ink6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1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0,'0'0'1019'0'0,"0"2"581"0"0,15 42 4941 0 0,-11-33-5848 0 0,0 0 0 0 0,2 0 1 0 0,-1-1-1 0 0,9 12 1 0 0,-4-10-372 0 0,0-2 1 0 0,1 1 0 0 0,0-2-1 0 0,1 1 1 0 0,12 7-1 0 0,27 22 411 0 0,-46-34-657 0 0,87 72 667 0 0,-82-69-869 0 0,1-1 0 0 0,0 0 1 0 0,1 0-1 0 0,-1-2 0 0 0,1 1 1 0 0,1-2-1 0 0,13 4 0 0 0,-5-5-1475 0 0,3-3-482 0 0</inkml:trace>
</inkml:ink>
</file>

<file path=ppt/ink/ink6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1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18 5527 0 0,'-6'-13'590'0'0,"5"13"-529"0"0,1-1 0 0 0,-1 1 0 0 0,0-1 1 0 0,1 1-1 0 0,-1 0 0 0 0,0-1 0 0 0,1 1 1 0 0,-1 0-1 0 0,0 0 0 0 0,0-1 0 0 0,0 1 1 0 0,1 0-1 0 0,-1 0 0 0 0,0 0 0 0 0,0 0 1 0 0,0 0-1 0 0,1 0 0 0 0,-1 0 0 0 0,0 0 0 0 0,0 0 1 0 0,1 0-1 0 0,-1 1 0 0 0,0-1 0 0 0,0 0 1 0 0,1 0-1 0 0,-1 1 0 0 0,0-1 0 0 0,0 1 1 0 0,1-1-1 0 0,-1 0 0 0 0,0 1 0 0 0,1-1 1 0 0,-2 2-1 0 0,-19 20 5460 0 0,20-20-5239 0 0,-16 20 1028 0 0,1 0 0 0 0,2 2 0 0 0,-12 25 0 0 0,-31 78-141 0 0,47-102-571 0 0,-18 48 232 0 0,3 1 0 0 0,-16 81 0 0 0,-8 157-117 0 0,44-224-638 0 0,6 94-1 0 0,2-51-41 0 0,-3-130-85 0 0,0 18 261 0 0,-3 28 0 0 0,-5-15-1660 0 0,6-27 369 0 0,0-1 1 0 0,0 0 0 0 0,0 0 0 0 0,-1 0 0 0 0,-2 4 0 0 0,-6 3-6158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4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 11487 0 0,'0'0'2619'0'0,"1"2"-1868"0"0,3 13-144 0 0,-1 0 1 0 0,0 1-1 0 0,0-1 1 0 0,-2 1-1 0 0,0 18 1 0 0,-8 83 463 0 0,3-67-822 0 0,4-46-234 0 0,-7 150 435 0 0,7-153-426 0 0,1-1 0 0 0,-1 1 1 0 0,0-1-1 0 0,0 1 0 0 0,1-1 0 0 0,-1 1 0 0 0,0-1 0 0 0,1 0 0 0 0,-1 1 0 0 0,0-1 0 0 0,1 0 0 0 0,-1 1 1 0 0,0-1-1 0 0,1 0 0 0 0,-1 1 0 0 0,1-1 0 0 0,-1 0 0 0 0,1 0 0 0 0,-1 1 0 0 0,1-1 0 0 0,-1 0 1 0 0,1 0-1 0 0,-1 0 0 0 0,1 0 0 0 0,-1 0 0 0 0,1 0 0 0 0,0 0 0 0 0,16 1 405 0 0,-14-2-377 0 0,1 0-1 0 0,-1 0 1 0 0,0-1-1 0 0,1 1 1 0 0,-1-1 0 0 0,0 1-1 0 0,0-1 1 0 0,0 0-1 0 0,0 0 1 0 0,0-1-1 0 0,4-3 1 0 0,3-5-39 0 0,13-17 0 0 0,-14 16 51 0 0,40-54-33 0 0,-31 39-20 0 0,1 2 0 0 0,2 0 0 0 0,23-22 0 0 0,-29 35-22 0 0,-15 12 9 0 0,1 0 0 0 0,-1 0 0 0 0,0 0-1 0 0,1 0 1 0 0,-1 0 0 0 0,0 0-1 0 0,1 0 1 0 0,-1 0 0 0 0,0 0 0 0 0,1 0-1 0 0,-1 0 1 0 0,0 1 0 0 0,1-1-1 0 0,-1 0 1 0 0,0 0 0 0 0,0 0-1 0 0,1 1 1 0 0,-1-1 0 0 0,0 0 0 0 0,0 0-1 0 0,1 0 1 0 0,-1 1 0 0 0,0-1-1 0 0,0 0 1 0 0,1 1 0 0 0,-1-1-1 0 0,0 0 1 0 0,0 1 0 0 0,6 8-49 0 0,-4-4 51 0 0,1 0 0 0 0,-1 0 0 0 0,-1 1 0 0 0,1-1 0 0 0,-1 1 0 0 0,0-1 0 0 0,1 7 0 0 0,-1 43 0 0 0,0-5 0 0 0,1-33 90 0 0,0-1 0 0 0,6 21 0 0 0,-7-32-61 0 0,1-1 1 0 0,-1 1 0 0 0,1-1-1 0 0,0 1 1 0 0,0-1 0 0 0,1 1-1 0 0,0-1 1 0 0,-1 0 0 0 0,1 0-1 0 0,1-1 1 0 0,6 8 0 0 0,-8-10 31 0 0,1 1 0 0 0,-1-1 0 0 0,0 0 1 0 0,1 0-1 0 0,0 0 0 0 0,-1 0 1 0 0,1 0-1 0 0,0 0 0 0 0,-1-1 1 0 0,1 1-1 0 0,0-1 0 0 0,-1 0 1 0 0,5 0-1 0 0,33-5 695 0 0,-33 4-694 0 0,0-1 1 0 0,0 0-1 0 0,0 0 0 0 0,0 0 0 0 0,-1-1 1 0 0,1 0-1 0 0,-1 0 0 0 0,0-1 0 0 0,0 0 1 0 0,0 0-1 0 0,0 0 0 0 0,-1-1 0 0 0,0 0 1 0 0,0 0-1 0 0,0 0 0 0 0,0 0 0 0 0,-1-1 1 0 0,0 0-1 0 0,0 0 0 0 0,0 0 1 0 0,-1 0-1 0 0,0-1 0 0 0,0 1 0 0 0,-1-1 1 0 0,3-11-1 0 0,6-62 36 0 0,11-51-267 0 0,-18 117-57 0 0,0-1 0 0 0,1 1-1 0 0,0 1 1 0 0,2-1 0 0 0,-1 1-1 0 0,16-23 1 0 0,-19 33 114 0 0,-1-1 1 0 0,1 1-1 0 0,0 0 0 0 0,0 1 0 0 0,0-1 0 0 0,0 0 1 0 0,1 1-1 0 0,-1 0 0 0 0,7-3 0 0 0,9-1-6683 0 0,-7 4-240 0 0</inkml:trace>
</inkml:ink>
</file>

<file path=ppt/ink/ink6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2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12 6911 0 0,'-2'1'315'0'0,"-9"2"104"0"0,0 0 0 0 0,-21 2-1 0 0,5 0 10354 0 0,29-5-10299 0 0,11 0-66 0 0,-1 0 0 0 0,0 0 0 0 0,1-2 0 0 0,-1 1-1 0 0,22-7 1 0 0,14-1 303 0 0,-8 4-426 0 0,-1 2 0 0 0,1 2 1 0 0,68 7-1 0 0,-106-6-359 0 0,1 0-137 0 0,-1 0-1 0 0,1 1 1 0 0,-1-1-1 0 0,0 1 0 0 0,1 0 1 0 0,-1-1-1 0 0,0 1 1 0 0,4 2-1 0 0,2 2-855 0 0</inkml:trace>
</inkml:ink>
</file>

<file path=ppt/ink/ink6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2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17647 0 0,'0'0'4120'0'0,"3"1"-3585"0"0,-1 0-453 0 0,3 2 150 0 0,0-1 0 0 0,0 0 1 0 0,1 0-1 0 0,-1-1 0 0 0,0 1 0 0 0,1-1 1 0 0,9 0-1 0 0,255-12 1255 0 0,-190 6-2352 0 0,-52 3-2458 0 0,-17 1-4571 0 0</inkml:trace>
</inkml:ink>
</file>

<file path=ppt/ink/ink6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2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2759 0 0,'0'0'17352'0'0,"-2"2"-17001"0"0,-41 40 300 0 0,26-26-568 0 0,-19 22 0 0 0,19-17-86 0 0,4-6 6 0 0,0 0 0 0 0,1 1 1 0 0,1 1-1 0 0,-11 22 0 0 0,19-34 2 0 0,1 0 0 0 0,1-1 1 0 0,-1 1-1 0 0,1 0 0 0 0,0 0 0 0 0,0 0 1 0 0,0 0-1 0 0,0 1 0 0 0,1-1 0 0 0,0 0 1 0 0,0 0-1 0 0,1 0 0 0 0,-1 0 0 0 0,1 0 1 0 0,0 0-1 0 0,1 0 0 0 0,-1 0 0 0 0,1 0 0 0 0,0 0 1 0 0,0-1-1 0 0,4 8 0 0 0,-2-7 20 0 0,-1-1-1 0 0,1 1 1 0 0,0-1-1 0 0,0 0 1 0 0,0 0-1 0 0,0-1 1 0 0,1 1-1 0 0,-1-1 1 0 0,1 0-1 0 0,0 0 1 0 0,0 0-1 0 0,0-1 1 0 0,0 1-1 0 0,1-2 1 0 0,-1 1-1 0 0,0 0 1 0 0,1-1-1 0 0,11 1 1 0 0,-8-1 40 0 0,0 0-1 0 0,0-1 1 0 0,1-1 0 0 0,-1 0-1 0 0,0 0 1 0 0,0-1 0 0 0,1 0-1 0 0,-1 0 1 0 0,-1-1 0 0 0,18-7-1 0 0,-14 4-17 0 0,-1 0-1 0 0,1 0 0 0 0,-1-2 0 0 0,14-10 0 0 0,-22 15-31 0 0,0 0 0 0 0,0 0 0 0 0,-1-1 0 0 0,1 1 0 0 0,-1 0 0 0 0,1-1-1 0 0,-1 0 1 0 0,0 1 0 0 0,-1-1 0 0 0,1 0 0 0 0,-1 0 0 0 0,1 0 0 0 0,-1 0 0 0 0,0 0 0 0 0,-1 0-1 0 0,1 0 1 0 0,-1-8 0 0 0,0 4 16 0 0,-1 1 0 0 0,0 0-1 0 0,-1 0 1 0 0,1 1 0 0 0,-1-1 0 0 0,-1 0-1 0 0,1 1 1 0 0,-1-1 0 0 0,-1 1 0 0 0,1 0-1 0 0,-6-8 1 0 0,-5-5 135 0 0,-32-34-1 0 0,-6 5-805 0 0,51 47 395 0 0</inkml:trace>
</inkml:ink>
</file>

<file path=ppt/ink/ink6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2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18 4143 0 0,'0'0'319'0'0,"-11"-9"1981"0"0,8 7-1268 0 0,-1 1 0 0 0,0-1 0 0 0,1 1 0 0 0,-1 0-1 0 0,0 1 1 0 0,-6-2 0 0 0,-25 4 1768 0 0,15 1-2565 0 0,-30 11 0 0 0,35-10 292 0 0,-67 23-355 0 0,69-21-153 0 0,-1 0 0 0 0,0 1 1 0 0,-20 14-1 0 0,30-18-19 0 0,0 1 0 0 0,0 0 0 0 0,0 0 0 0 0,1 1 0 0 0,-1-1 0 0 0,1 1 0 0 0,1 0 0 0 0,-1 0 0 0 0,-2 6 0 0 0,-3 5 0 0 0,-9 16 81 0 0,3 0-1 0 0,0 1 1 0 0,3 1-1 0 0,0 0 1 0 0,2 0-1 0 0,2 1 1 0 0,1 0-1 0 0,2 0 1 0 0,1 0-1 0 0,1 1 1 0 0,3-1-1 0 0,6 49 1 0 0,-2-54-48 0 0,1 0-1 0 0,2-1 1 0 0,1 0 0 0 0,1 0-1 0 0,24 45 1 0 0,-13-36-4 0 0,2-1-1 0 0,1-1 1 0 0,41 46 0 0 0,178 214 64 0 0,-217-260-82 0 0,-2 1-1 0 0,-1 2 1 0 0,-2 0 0 0 0,25 65-1 0 0,-41-90-43 0 0,0 0 1 0 0,-1 0-1 0 0,-1 1 0 0 0,0 0 0 0 0,-1 0 0 0 0,1 19 0 0 0,-4-23-17 0 0,1 0 0 0 0,-2 0 0 0 0,1 1 0 0 0,-2-1 0 0 0,1 0 0 0 0,-1-1 0 0 0,-1 1 0 0 0,0-1 0 0 0,-7 12 0 0 0,1-2 188 0 0,-1-2 0 0 0,-1 1 1 0 0,0-2-1 0 0,-29 31 1 0 0,-47 29 1048 0 0,57-52-845 0 0,16-13-273 0 0,14-11-130 0 0,3 0-598 0 0,21 8 555 0 0,-21-8 23 0 0,10 3-158 0 0,-10-3 149 0 0,-13 4-3046 0 0,6-1 2628 0 0,-32 9-5168 0 0,20-6 1094 0 0</inkml:trace>
</inkml:ink>
</file>

<file path=ppt/ink/ink6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2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99 4607 0 0,'0'0'11475'0'0,"2"0"-10928"0"0,41-16 1133 0 0,29-9-335 0 0,132-23 1268 0 0,-132 39-1729 0 0,-73 22-831 0 0,0-8-59 0 0,-1 0 0 0 0,1-1 0 0 0,-1 1-1 0 0,-1 0 1 0 0,1-1 0 0 0,-1 1 0 0 0,1-1-1 0 0,-7 7 1 0 0,-30 32-4 0 0,25-29-30 0 0,-14 12-35 0 0,-1-2 0 0 0,-1 0 1 0 0,-41 23-1 0 0,12-8-133 0 0,52-34 173 0 0,-22 14-12 0 0,1 2 0 0 0,-26 26 0 0 0,49-42 47 0 0,0 0-1 0 0,1 0 0 0 0,0 1 1 0 0,0 0-1 0 0,-4 8 1 0 0,6-12 11 0 0,1 1 0 0 0,0 0 0 0 0,-1 0 0 0 0,1 1 0 0 0,1-1 0 0 0,-1 0 0 0 0,0 0 0 0 0,1 0 1 0 0,0 1-1 0 0,-1-1 0 0 0,1 0 0 0 0,1 0 0 0 0,-1 4 0 0 0,1-6 18 0 0,0 1 1 0 0,0-1-1 0 0,0 1 0 0 0,0-1 0 0 0,1 0 1 0 0,-1 1-1 0 0,0-1 0 0 0,1 0 0 0 0,-1 0 1 0 0,0 0-1 0 0,1 0 0 0 0,-1 0 0 0 0,1 0 1 0 0,0 0-1 0 0,2 1 0 0 0,0-1 27 0 0,4 3 92 0 0,0-1 1 0 0,0 0-1 0 0,1-1 0 0 0,0 0 1 0 0,-1 0-1 0 0,12 0 0 0 0,55 1 437 0 0,-37-3-420 0 0,59-2 183 0 0,-64 0-354 0 0,0 2 0 0 0,0 0 0 0 0,34 7 0 0 0,-62-6-112 0 0,-1 0 0 0 0,0 0 0 0 0,0 1 1 0 0,0 0-1 0 0,0-1 0 0 0,4 4 0 0 0</inkml:trace>
</inkml:ink>
</file>

<file path=ppt/ink/ink6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2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37 2303 0 0,'1'-2'167'0'0,"9"-32"14269"0"0,-15 44-14175 0 0,0 1 0 0 0,0 0 0 0 0,1 0-1 0 0,1 0 1 0 0,0 0 0 0 0,1 1 0 0 0,0-1 0 0 0,-1 18 0 0 0,2 1 307 0 0,1 0 0 0 0,6 38 0 0 0,17 66 391 0 0,-18-114-857 0 0,1 1-1 0 0,1-1 1 0 0,1 0-1 0 0,15 26 1 0 0,-20-40-96 0 0,1-1 1 0 0,-1 0 0 0 0,1 0 0 0 0,0 0 0 0 0,0-1 0 0 0,1 0 0 0 0,-1 1 0 0 0,1-1 0 0 0,0-1 0 0 0,7 5 0 0 0,-9-6-38 0 0,-1-1 0 0 0,1 0 0 0 0,0 0 0 0 0,0 0 0 0 0,-1 0 0 0 0,1 0 1 0 0,0-1-1 0 0,0 1 0 0 0,0-1 0 0 0,0 0 0 0 0,0 0 0 0 0,0 0 0 0 0,0 0 0 0 0,0 0 0 0 0,0-1 0 0 0,0 1 0 0 0,-1-1 1 0 0,1 0-1 0 0,0 0 0 0 0,0 0 0 0 0,0 0 0 0 0,-1 0 0 0 0,5-3 0 0 0,0-1-438 0 0,-1 0 0 0 0,0 0-1 0 0,-1-1 1 0 0,1 0 0 0 0,-1 0-1 0 0,0 0 1 0 0,4-8 0 0 0,2-4-6153 0 0</inkml:trace>
</inkml:ink>
</file>

<file path=ppt/ink/ink6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2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13 13103 0 0,'0'0'598'0'0,"1"-2"-10"0"0,5-9 4902 0 0,6 15-4487 0 0,-11-3-967 0 0,0 0-1 0 0,-1 0 1 0 0,1 0 0 0 0,0 0-1 0 0,0 0 1 0 0,-1 0 0 0 0,1 0 0 0 0,0 1-1 0 0,-1-1 1 0 0,1 0 0 0 0,-1 0 0 0 0,1 0-1 0 0,-1 1 1 0 0,0-1 0 0 0,0 0-1 0 0,1 1 1 0 0,-1 1 0 0 0,0 27-31 0 0,0-25 28 0 0,-3 30 3 0 0,-2 0-1 0 0,-1-1 0 0 0,-19 63 1 0 0,-45 94 34 0 0,-19 20 194 0 0,-50 131 344 0 0,128-311-584 0 0,1 1 0 0 0,2 1 0 0 0,-7 50 0 0 0,13-68 11 0 0,1 0-1 0 0,1 0 1 0 0,1 0 0 0 0,0 0-1 0 0,1 0 1 0 0,0 0-1 0 0,1 0 1 0 0,1-1-1 0 0,0 1 1 0 0,9 17-1 0 0,-6-14-2 0 0,-7-17-273 0 0,0-4-2538 0 0,1-14 645 0 0,0-8-4464 0 0</inkml:trace>
</inkml:ink>
</file>

<file path=ppt/ink/ink6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2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76 2759 0 0,'-2'0'207'0'0,"-22"2"253"0"0,-2 7 14155 0 0,148-44-11623 0 0,-47 13-2431 0 0,3-1 404 0 0,-68 21-768 0 0,0 0 1 0 0,0 1-1 0 0,1 0 1 0 0,-1 0 0 0 0,18 2-1 0 0,-25 0-167 0 0,-1-1 0 0 0,0 0 0 0 0,0 1 0 0 0,0-1 0 0 0,0 1 0 0 0,0-1 0 0 0,-1 1 0 0 0,1 0 0 0 0,0 0 0 0 0,0 0 0 0 0,0 0 0 0 0,-1 0 0 0 0,1 0 0 0 0,0 1 0 0 0,-1-1 0 0 0,1 0 0 0 0,-1 1 0 0 0,1 0 0 0 0,-1-1 0 0 0,0 1 0 0 0,2 2 0 0 0,-2-2-16 0 0,-1 1-1 0 0,1-1 1 0 0,0 0-1 0 0,-1 1 1 0 0,1-1-1 0 0,-1 0 1 0 0,0 1-1 0 0,0-1 1 0 0,0 1-1 0 0,0-1 1 0 0,0 0-1 0 0,0 1 1 0 0,-1-1-1 0 0,1 0 1 0 0,-1 1-1 0 0,0-1 1 0 0,-2 5-1 0 0,-3 6 11 0 0,-1 0 1 0 0,0-1-1 0 0,-1 0 1 0 0,-11 13-1 0 0,-43 43 19 0 0,27-30-37 0 0,-91 93 47 0 0,119-124-34 0 0,1-1-1 0 0,0 1 1 0 0,1 0 0 0 0,-8 13-1 0 0,11-12 36 0 0,2-7-53 0 0,1 0-1 0 0,0 0 1 0 0,-1 0 0 0 0,1 0 0 0 0,0 0 0 0 0,0 0 0 0 0,0-1-1 0 0,0 1 1 0 0,0 0 0 0 0,0 0 0 0 0,0-1 0 0 0,0 1 0 0 0,0-1-1 0 0,0 1 1 0 0,0-1 0 0 0,0 1 0 0 0,0-1 0 0 0,0 0 0 0 0,3 1-1 0 0,25 3-3 0 0,-27-4 3 0 0,146 11 14 0 0,94 9-45 0 0,-230-18-79 0 0,0 0-1 0 0,0 0 1 0 0,13 6 0 0 0,-21-7-167 0 0,-1 0 0 0 0,1 1 0 0 0,0 0 0 0 0,-1 0 0 0 0,0 0 0 0 0,1 0 0 0 0,-1 0 0 0 0,0 1 0 0 0,0-1 0 0 0,0 1 0 0 0,-1 0 0 0 0,1 0 0 0 0,3 5 0 0 0,-1 8-4983 0 0,-7 0-1408 0 0</inkml:trace>
</inkml:ink>
</file>

<file path=ppt/ink/ink6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3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11575 0 0,'0'0'1047'0'0,"2"1"-859"0"0,5 3 213 0 0,0 0 1 0 0,1-1-1 0 0,0-1 1 0 0,-1 1-1 0 0,1-1 1 0 0,0-1-1 0 0,0 1 1 0 0,9 0-1 0 0,10-1 834 0 0,29-3 0 0 0,-25 1-475 0 0,63-7 2018 0 0,151-33 1 0 0,-147 23-1943 0 0,22-3 83 0 0,78-15-421 0 0,-31 6-1433 0 0,-165 29 549 0 0,-1 5-2164 0 0,0-1 2034 0 0,-1-1-1 0 0,0 0 1 0 0,0 1 0 0 0,0-1-1 0 0,0 0 1 0 0,-1 1-1 0 0,1-1 1 0 0,0 0 0 0 0,-1 0-1 0 0,0 1 1 0 0,1-1-1 0 0,-1 0 1 0 0,0 0 0 0 0,0 0-1 0 0,-3 4 1 0 0,-9 15-6119 0 0</inkml:trace>
</inkml:ink>
</file>

<file path=ppt/ink/ink6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3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4607 0 0,'0'0'8379'0'0,"3"1"-6978"0"0,5 1-574 0 0,0 0 0 0 0,1-1 0 0 0,-1 0 1 0 0,0 0-1 0 0,15-2 0 0 0,46-7 2056 0 0,-20 2-1744 0 0,-12 3-463 0 0,-1 1 0 0 0,54 4-1 0 0,-74 1-568 0 0,-2 2-86 0 0,-13-4-21 0 0,-1-1 0 0 0,1 1 0 0 0,0-1 0 0 0,-1 1 0 0 0,1 0 0 0 0,-1-1 0 0 0,1 1 0 0 0,-1 0 0 0 0,1-1 0 0 0,-1 1 0 0 0,0 0 0 0 0,1-1 0 0 0,-1 1 0 0 0,0 0 0 0 0,0 0 0 0 0,1 0 0 0 0,-1 3-5 0 0,0-1-1 0 0,0 1 1 0 0,0-1-1 0 0,-1 1 1 0 0,1-1-1 0 0,-1 0 1 0 0,0 1 0 0 0,0-1-1 0 0,0 0 1 0 0,0 1-1 0 0,-1-1 1 0 0,1 0-1 0 0,-1 0 1 0 0,0 0 0 0 0,0 0-1 0 0,-4 4 1 0 0,-5 5-58 0 0,1 0 1 0 0,-16 12 0 0 0,23-22 61 0 0,-18 17-77 0 0,-1-2 1 0 0,-1 0-1 0 0,-1-1 0 0 0,0-1 1 0 0,-1-1-1 0 0,0-2 0 0 0,-36 13 1 0 0,57-23 67 0 0,-15 2-87 0 0,17-4 4 0 0,4 0 23 0 0,33-4 92 0 0,50 0 0 0 0,-68 5-12 0 0,1 0 1 0 0,-1 1-1 0 0,0 1 1 0 0,1 1 0 0 0,16 6-1 0 0,-8-2-11 0 0,-7-2 3 0 0,0 0 0 0 0,-1 1 0 0 0,0 1 0 0 0,-1 1 0 0 0,22 14 0 0 0,-23-9 63 0 0,-15-13 12 0 0,-2 2 79 0 0,-1 1-110 0 0,0 0-1 0 0,0 1 1 0 0,0-1-1 0 0,-1 0 1 0 0,0 0-1 0 0,0-1 0 0 0,0 1 1 0 0,0-1-1 0 0,-1 1 1 0 0,1-1-1 0 0,-1 0 0 0 0,0 0 1 0 0,-5 2-1 0 0,-10 7 67 0 0,-33 13-1 0 0,27-14-111 0 0,-13 5 0 0 0,-2-1 0 0 0,0-2 0 0 0,-60 11 0 0 0,87-21 2 0 0,7-1 3 0 0,0-1-1 0 0,0 0 1 0 0,0 0-1 0 0,0-1 1 0 0,0 0-1 0 0,0 0 1 0 0,0 0-1 0 0,-11-2 1 0 0,16 2-108 0 0,1-5-274 0 0,1 1 0 0 0,0-1 0 0 0,0 1 0 0 0,1-1 1 0 0,-1 1-1 0 0,1 0 0 0 0,0 0 0 0 0,0 0 0 0 0,0 0 0 0 0,1 0 0 0 0,0 0 0 0 0,4-5 0 0 0,5-7-7247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4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14887 0 0,'0'0'1350'0'0,"3"11"-741"0"0,4-1-291 0 0,0 0 0 0 0,1 0-1 0 0,0 0 1 0 0,10 9 0 0 0,42 34 691 0 0,-46-41-794 0 0,42 35 463 0 0,-10-10 373 0 0,81 86 0 0 0,-110-104-763 0 0,-2 2-1 0 0,0 1 1 0 0,-1 0 0 0 0,-1 0-1 0 0,-1 1 1 0 0,10 27-1 0 0,-15-32-191 0 0,-2 0-1 0 0,0 1 1 0 0,-1-1-1 0 0,-1 1 1 0 0,0 0-1 0 0,-2 0 1 0 0,0 0-1 0 0,-1 0 1 0 0,-3 21-1 0 0,1-28-55 0 0,-1 1-1 0 0,0 0 0 0 0,-1-1 1 0 0,0 0-1 0 0,-1 0 1 0 0,0 0-1 0 0,-1 0 1 0 0,0-1-1 0 0,-1 0 1 0 0,0 0-1 0 0,-1-1 0 0 0,0 0 1 0 0,-17 16-1 0 0,-8 3 44 0 0,-2-1-1 0 0,-64 39 1 0 0,12-9-163 0 0,79-52-20 0 0,6-5-417 0 0</inkml:trace>
</inkml:ink>
</file>

<file path=ppt/ink/ink6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3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368 293 9935 0 0,'0'0'747'0'0,"-5"7"-462"0"0,2-1 45 0 0,1 0 0 0 0,0-1 0 0 0,0 1-1 0 0,1 0 1 0 0,0 0 0 0 0,0 0 0 0 0,0 0 0 0 0,1 9-1 0 0,-4 17 2567 0 0,4-30-2707 0 0,-1 0-1 0 0,0 0 1 0 0,1 0-1 0 0,-1 0 1 0 0,0 0-1 0 0,-1-1 1 0 0,1 1-1 0 0,0 0 0 0 0,0-1 1 0 0,-1 1-1 0 0,1 0 1 0 0,-1-1-1 0 0,1 0 1 0 0,-1 1-1 0 0,0-1 1 0 0,0 0-1 0 0,1 0 1 0 0,-1 0-1 0 0,0 0 1 0 0,0 0-1 0 0,0 0 1 0 0,0-1-1 0 0,-3 2 1 0 0,-4 0-9 0 0,0 0 1 0 0,0-1-1 0 0,-17 1 0 0 0,-5-1 40 0 0,-46-5 0 0 0,63 2-199 0 0,0 0 0 0 0,0-1 0 0 0,0 0 0 0 0,0-2 0 0 0,-19-7 0 0 0,30 10-14 0 0,1 1 0 0 0,-1 0 1 0 0,0-1-1 0 0,0 0 0 0 0,0 0 1 0 0,1 0-1 0 0,-1 0 0 0 0,1 0 1 0 0,0 0-1 0 0,-1-1 0 0 0,1 1 1 0 0,0-1-1 0 0,1 1 0 0 0,-1-1 1 0 0,0 0-1 0 0,1 0 0 0 0,-2-3 1 0 0,2 2-4 0 0,1 1 0 0 0,-1 0 1 0 0,1 0-1 0 0,0 0 0 0 0,0-1 1 0 0,0 1-1 0 0,0 0 0 0 0,1 0 1 0 0,-1-1-1 0 0,1 1 0 0 0,0 0 1 0 0,0 0-1 0 0,0 0 0 0 0,0 0 1 0 0,0 0-1 0 0,4-6 0 0 0,4-5-5 0 0,1 0 0 0 0,0 1 0 0 0,1 0 0 0 0,0 0 0 0 0,14-11 0 0 0,67-51-98 0 0,-64 54 8 0 0,2 1 1 0 0,61-31 0 0 0,-73 43 139 0 0,0 0 0 0 0,0 2 0 0 0,1 0 0 0 0,0 1 0 0 0,-1 1 0 0 0,2 1 0 0 0,18-1 0 0 0,-29 3 20 0 0,-1 1 0 0 0,0 0 0 0 0,0 1 1 0 0,0 0-1 0 0,-1 0 0 0 0,1 1 0 0 0,0 0 0 0 0,0 1 0 0 0,-1-1 0 0 0,11 6 0 0 0,-9 0 16 0 0,-7-5-73 0 0,-1-1 0 0 0,0 1 0 0 0,1-1 0 0 0,-1 1 0 0 0,0-1 0 0 0,0 1 0 0 0,-1 0 0 0 0,1-1 0 0 0,0 1 0 0 0,-1 0 0 0 0,0 0 0 0 0,1 0-1 0 0,-1-1 1 0 0,-1 1 0 0 0,1 0 0 0 0,0 0 0 0 0,0 0 0 0 0,-1-1 0 0 0,0 1 0 0 0,0 0 0 0 0,1-1 0 0 0,-1 1 0 0 0,-1 0 0 0 0,1-1 0 0 0,0 1-1 0 0,-1-1 1 0 0,1 0 0 0 0,-1 1 0 0 0,0-1 0 0 0,-2 2 0 0 0,-6 7 41 0 0,-2 0 0 0 0,1-1 0 0 0,-1 0 0 0 0,-19 11 0 0 0,9-6-41 0 0,-130 90 50 0 0,56-40-688 0 0,90-61 419 0 0,-11 6-405 0 0,12-4-2566 0 0</inkml:trace>
</inkml:ink>
</file>

<file path=ppt/ink/ink6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3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17 5983 0 0,'0'0'274'0'0,"0"-2"-6"0"0,10-13 10958 0 0,-10 18-10992 0 0,-2 2-202 0 0,-30 121 294 0 0,26-108-292 0 0,0 1 0 0 0,-2-1 0 0 0,0 0 0 0 0,-20 32 0 0 0,5-8 92 0 0,-81 130 434 0 0,70-118-320 0 0,-85 106 405 0 0,29-43-306 0 0,73-94-292 0 0,3-5 34 0 0,-12 22 0 0 0,24-35-65 0 0,-1 0 0 0 0,0 0 0 0 0,1 1 0 0 0,0-1 0 0 0,0 1 0 0 0,1-1-1 0 0,0 1 1 0 0,0 0 0 0 0,-1 8 0 0 0,2-13-149 0 0,0 0 80 0 0,0-1-1 0 0,0 1 1 0 0,0-1-1 0 0,0 0 1 0 0,0 1-1 0 0,0-1 1 0 0,0 0-1 0 0,0 1 1 0 0,0-1-1 0 0,0 1 1 0 0,0-1-1 0 0,0 0 1 0 0,0 1-1 0 0,0-1 1 0 0,0 0-1 0 0,1 1 1 0 0,-1-1-1 0 0,0 0 1 0 0,0 1-1 0 0,0-1 1 0 0,1 0-1 0 0,-1 1 1 0 0,0-1-1 0 0,0 0 1 0 0,1 1-1 0 0,8 5-6846 0 0</inkml:trace>
</inkml:ink>
</file>

<file path=ppt/ink/ink6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3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15807 0 0,'0'0'1432'0'0,"0"2"-1180"0"0,-5 25 570 0 0,2 0 0 0 0,1 1-1 0 0,2 31 1 0 0,1-46-545 0 0,0 1 0 0 0,1-1 0 0 0,1 0 0 0 0,0 0 0 0 0,1 0 0 0 0,0-1 0 0 0,1 1 0 0 0,11 20 0 0 0,-5-15-111 0 0,0 0 0 0 0,21 24 0 0 0,-27-37-274 0 0,-1 0 0 0 0,1 0 1 0 0,0 0-1 0 0,0-1 0 0 0,1 1 0 0 0,0-2 0 0 0,-1 1 0 0 0,1 0 1 0 0,0-1-1 0 0,1 0 0 0 0,-1-1 0 0 0,7 3 0 0 0,-1-4-1274 0 0,-1-2-60 0 0</inkml:trace>
</inkml:ink>
</file>

<file path=ppt/ink/ink6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3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6447 0 0,'0'0'11299'0'0,"0"2"-10843"0"0,-1 4-249 0 0,0 0 0 0 0,-1 0 0 0 0,0 0 0 0 0,0 0 0 0 0,0-1 0 0 0,-1 1 0 0 0,1-1 0 0 0,-1 1 0 0 0,-7 8 0 0 0,-12 25 806 0 0,-74 174 1040 0 0,-19 41-1234 0 0,95-198-694 0 0,2 1 0 0 0,-18 100 0 0 0,22-35-112 0 0,12-84-14 0 0,-3 0 1 0 0,0 0 0 0 0,-22 71-1 0 0,24-101-91 0 0,0 0 0 0 0,-1-1 0 0 0,0 1-1 0 0,0-1 1 0 0,0 0 0 0 0,-1-1 0 0 0,-6 8 0 0 0,10-14-152 0 0,0 1 0 0 0,1-1 1 0 0,-1 1-1 0 0,0-1 0 0 0,0 1 0 0 0,0-1 1 0 0,0 1-1 0 0,0-1 0 0 0,0 0 0 0 0,0 0 1 0 0,0 1-1 0 0,1-1 0 0 0,-1 0 0 0 0,0 0 1 0 0,0 0-1 0 0,0 0 0 0 0,0 0 1 0 0,-2-1-1 0 0,3 1 152 0 0,-9-1-6984 0 0</inkml:trace>
</inkml:ink>
</file>

<file path=ppt/ink/ink6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3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9215 0 0,'0'0'9026'0'0,"4"0"-8636"0"0,43-3 114 0 0,0-2 0 0 0,1-2 0 0 0,55-17 0 0 0,-20 6-136 0 0,-74 16-413 0 0,1 0 0 0 0,0 1 0 0 0,0 1 0 0 0,10 0 0 0 0,-15 0-1025 0 0,1 1-1 0 0,-1 0 1 0 0,1 0-1 0 0,8 3 1 0 0</inkml:trace>
</inkml:ink>
</file>

<file path=ppt/ink/ink6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3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14047 0 0,'0'0'1276'0'0,"2"0"-1049"0"0,32-6 1241 0 0,-1-2 1 0 0,1-2-1 0 0,32-14 0 0 0,30-8 467 0 0,-75 25-1824 0 0,0 2 0 0 0,0 1 0 0 0,1 1 1 0 0,0 0-1 0 0,0 2 0 0 0,-1 0 0 0 0,1 2 0 0 0,0 0 1 0 0,30 6-1 0 0,1 4-2510 0 0,-36-9 607 0 0</inkml:trace>
</inkml:ink>
</file>

<file path=ppt/ink/ink6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3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 6911 0 0,'0'0'528'0'0,"-1"-1"-341"0"0,-14-9 3716 0 0,13 9-2609 0 0,-8-3 4509 0 0,13 4-5430 0 0,8 1-216 0 0,0 1 0 0 0,0 0 0 0 0,0 0 0 0 0,-1 1 0 0 0,1 1 0 0 0,-1 0 0 0 0,0 0 0 0 0,0 1 0 0 0,0 0 0 0 0,0 1 0 0 0,-1 0 0 0 0,0 0 0 0 0,0 1 0 0 0,-1 0 0 0 0,0 1 0 0 0,0 0 0 0 0,-1 0 0 0 0,9 12 0 0 0,-2 3 64 0 0,0 1-1 0 0,17 38 1 0 0,14 54 58 0 0,-1 28-306 0 0,-43-142-247 0 0,3 1-206 0 0,-4-3 465 0 0,0 0 1 0 0,0 1-1 0 0,0-1 0 0 0,1 0 1 0 0,-1 0-1 0 0,0 0 0 0 0,0 1 0 0 0,0-1 1 0 0,1 0-1 0 0,-1 0 0 0 0,0 0 1 0 0,0 0-1 0 0,1 1 0 0 0,-1-1 0 0 0,0 0 1 0 0,0 0-1 0 0,1 0 0 0 0,-1 0 1 0 0,0 0-1 0 0,0 0 0 0 0,1 0 1 0 0,-1 0-1 0 0,0 0 0 0 0,0 0 0 0 0,1 0 1 0 0,-1 0-1 0 0,0 0 0 0 0,1 0 1 0 0,-1 0-1 0 0,0 0 0 0 0,0 0 0 0 0,1 0 1 0 0,-1 0-1 0 0,0 0 0 0 0,0 0 1 0 0,1 0-1 0 0,-1-1 0 0 0,7-3-321 0 0,-1-1 0 0 0,0-1 0 0 0,0 1 0 0 0,5-8 1 0 0,10-16-5179 0 0,-9 3-685 0 0</inkml:trace>
</inkml:ink>
</file>

<file path=ppt/ink/ink6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3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62 5527 0 0,'0'0'423'0'0,"1"-2"-278"0"0,1-4 1313 0 0,1 0 0 0 0,-1 0 0 0 0,1 0 0 0 0,1 1 0 0 0,-1 0 0 0 0,1-1 0 0 0,6-6 0 0 0,-9 11-1281 0 0,1 0 0 0 0,-1 0 0 0 0,0 1 0 0 0,1-1 0 0 0,-1 0 0 0 0,1 1 0 0 0,-1-1 1 0 0,1 1-1 0 0,-1-1 0 0 0,1 1 0 0 0,-1 0 0 0 0,1 0 0 0 0,-1 0 0 0 0,1 0 0 0 0,2 0 0 0 0,-2 0 22 0 0,1 0 381 0 0,3 9-110 0 0,-2-5-401 0 0,-2 0-44 0 0,0 0 0 0 0,-1 1 0 0 0,1-1 1 0 0,-1 1-1 0 0,0-1 0 0 0,0 1 0 0 0,0-1 0 0 0,-1 1 0 0 0,1-1 1 0 0,-1 1-1 0 0,0 0 0 0 0,-1-1 0 0 0,1 1 0 0 0,-1-1 0 0 0,-2 9 1 0 0,-2 6-22 0 0,-1 0 0 0 0,-11 23 1 0 0,15-37 21 0 0,-87 180 272 0 0,1-1 3 0 0,46-84 120 0 0,5 1 1 0 0,-33 142-1 0 0,63-197-292 0 0,2 1 0 0 0,2 92 0 0 0,3-101-73 0 0,1-21-14 0 0,2-5-46 0 0,-2-9-112 0 0,2-6-580 0 0,9-8-944 0 0,2-5-3634 0 0,0-5-2025 0 0</inkml:trace>
</inkml:ink>
</file>

<file path=ppt/ink/ink6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3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59 1839 0 0,'-2'1'134'0'0,"-26"9"1311"0"0,23-8-104 0 0,1 0 0 0 0,0 1 0 0 0,0-1 0 0 0,-7 7 0 0 0,-3 3 1963 0 0,10-9-2612 0 0,0 0-1 0 0,0 0 1 0 0,0 1-1 0 0,-5 5 2190 0 0,12-9-2492 0 0,5 0-164 0 0,1-1-1 0 0,-1-1 1 0 0,0 1-1 0 0,1-1 1 0 0,15-6-1 0 0,42-22 459 0 0,-48 22-549 0 0,24-13 91 0 0,-22 10 25 0 0,0 2 0 0 0,1 0 0 0 0,35-10 0 0 0,-54 18-209 0 0,0 1 0 0 0,1 0-1 0 0,-1 0 1 0 0,0 0-1 0 0,1 0 1 0 0,-1 1 0 0 0,0-1-1 0 0,0 0 1 0 0,1 1-1 0 0,2 1 1 0 0,-1-1 51 0 0,-3 0-80 0 0,0 0 0 0 0,1-1 0 0 0,-1 1 0 0 0,0 0 0 0 0,-1 0 0 0 0,1 1 0 0 0,0-1 0 0 0,0 0 0 0 0,0 0 0 0 0,-1 0 0 0 0,1 0 0 0 0,0 1 0 0 0,-1-1 0 0 0,1 0 0 0 0,-1 1 0 0 0,0-1 0 0 0,1 0 0 0 0,-1 1 0 0 0,0-1 0 0 0,0 0 0 0 0,0 3 0 0 0,0 1 0 0 0,0 0 0 0 0,-1 0 0 0 0,1 1 0 0 0,-1-1-1 0 0,0 0 1 0 0,-1 0 0 0 0,0 0 0 0 0,1 0 0 0 0,-1 0 0 0 0,-3 4-1 0 0,-6 9 7 0 0,-14 20 0 0 0,14-22 13 0 0,-1 2-15 0 0,-1 0 0 0 0,-1-1 0 0 0,-1 0 0 0 0,0-1 0 0 0,-1-1 0 0 0,0 0 0 0 0,-21 13 0 0 0,25-21 6 0 0,-1 0 20 0 0,4-4-20 0 0,13-3-14 0 0,-1 1 0 0 0,1-1-1 0 0,-1 0 1 0 0,1 1 0 0 0,5 2 0 0 0,-2-2-14 0 0,-4 0-3 0 0,0-1-1 0 0,1 1 0 0 0,-1 0 1 0 0,0 0-1 0 0,1 0 1 0 0,-1 0-1 0 0,0 0 0 0 0,0 1 1 0 0,0 0-1 0 0,5 3 1 0 0,0 1-10 0 0,16 9 6 0 0,-15-9 7 0 0,0 0 0 0 0,1-1 0 0 0,-1 0 0 0 0,1-1 0 0 0,12 5 0 0 0,-18-9 40 0 0,0 0 0 0 0,1 1 0 0 0,-1-1 0 0 0,0-1 0 0 0,0 1 0 0 0,0 0 1 0 0,7-3-1 0 0,0 1 65 0 0,-9 2 51 0 0,-1 0 5 0 0,-1 0-123 0 0,1 0 1 0 0,0 0 0 0 0,-1 0-1 0 0,1 0 1 0 0,0 0-1 0 0,-1 0 1 0 0,1 0 0 0 0,0 0-1 0 0,-1 0 1 0 0,1 0 0 0 0,0 0-1 0 0,-1 1 1 0 0,1-1-1 0 0,0 0 1 0 0,-1 1 0 0 0,1-1-1 0 0,0 0 1 0 0,-1 1-1 0 0,2 0 1 0 0,-2 3-24 0 0,0 0 0 0 0,-1 0 0 0 0,1 0 0 0 0,-1 0 0 0 0,0 0 0 0 0,0 0 0 0 0,0-1 0 0 0,0 1 0 0 0,-1 0 0 0 0,0-1 0 0 0,1 1 0 0 0,-1-1 0 0 0,0 1 0 0 0,-1-1 0 0 0,-4 5 0 0 0,-6 7 24 0 0,-29 26 1 0 0,28-29-21 0 0,-7 6-1 0 0,-2-2 0 0 0,0 0 0 0 0,-41 20 0 0 0,5-3 4 0 0,36-17 6 0 0,11-8-1 0 0,-25 14 0 0 0,20-14-722 0 0,21-13-1009 0 0,1 0 690 0 0,1 1-1 0 0,0 0 1 0 0,8-4-1 0 0,6-1-3867 0 0,1 0-1267 0 0</inkml:trace>
</inkml:ink>
</file>

<file path=ppt/ink/ink6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3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34 137 10367 0 0,'-1'0'472'0'0,"-2"0"-309"0"0,-15 6 304 0 0,6-1 4679 0 0,14-3-4368 0 0,0 2-631 0 0,1-1 1 0 0,0 0-1 0 0,0 0 1 0 0,0 0-1 0 0,1-1 1 0 0,-1 1 0 0 0,1-1-1 0 0,0 1 1 0 0,-1-1-1 0 0,1 0 1 0 0,0-1 0 0 0,0 1-1 0 0,0-1 1 0 0,0 0-1 0 0,0 0 1 0 0,1 0-1 0 0,4 1 1 0 0,12 0 283 0 0,1-1 1 0 0,25-1-1 0 0,-42 0-367 0 0,50-3 560 0 0,0-2-1 0 0,71-16 0 0 0,107-38 628 0 0,5-1-236 0 0,-159 44-818 0 0,0 4-1 0 0,127-3 0 0 0,-203 15-406 0 0,0 0-233 0 0,3 1 366 0 0,-15 1-5692 0 0,-4-2 4143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4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9703 0 0,'0'0'5915'0'0,"3"0"-5047"0"0,15 2-63 0 0,0-2 1 0 0,-1 0-1 0 0,29-4 1 0 0,55-15 1273 0 0,27-3-142 0 0,-126 22-2130 0 0,39-3 686 0 0,-23 2-5840 0 0</inkml:trace>
</inkml:ink>
</file>

<file path=ppt/ink/ink6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4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477 207 6911 0 0,'0'0'528'0'0,"-1"3"-157"0"0,1-3-699 0 0,-2 6 8 0 0,0 6 5495 0 0,2-12-4843 0 0,0 1-1 0 0,0-1 0 0 0,0 1 1 0 0,0 0-1 0 0,1-1 1 0 0,-1 1-1 0 0,0-1 0 0 0,0 1 1 0 0,0-1-1 0 0,1 1 1 0 0,-1-1-1 0 0,0 1 0 0 0,1-1 1 0 0,-1 1-1 0 0,0-1 1 0 0,1 1-1 0 0,0 0 0 0 0,9 3 754 0 0,-8-4-962 0 0,0 0-1 0 0,0 1 0 0 0,0-1 0 0 0,0 0 1 0 0,0 0-1 0 0,0-1 0 0 0,0 1 1 0 0,0 0-1 0 0,0 0 0 0 0,0-1 1 0 0,0 0-1 0 0,0 1 0 0 0,-1-1 1 0 0,1 0-1 0 0,0 0 0 0 0,0 0 1 0 0,0 0-1 0 0,1-2 0 0 0,1-1-33 0 0,0-1 0 0 0,0 0 0 0 0,-1 0 0 0 0,0-1 0 0 0,0 1 0 0 0,0-1-1 0 0,-1 0 1 0 0,0 1 0 0 0,0-1 0 0 0,1-9 0 0 0,0 5-27 0 0,-2 0 0 0 0,0-1 0 0 0,0 0 0 0 0,-1 1 0 0 0,-1-17-1 0 0,1 22-49 0 0,-1 0-1 0 0,0 1 1 0 0,0-1-1 0 0,-1 0 0 0 0,0 0 1 0 0,1 0-1 0 0,-2 1 0 0 0,1-1 1 0 0,0 1-1 0 0,-1-1 0 0 0,0 1 1 0 0,-3-4-1 0 0,4 6-24 0 0,0 0 0 0 0,0 0 0 0 0,0 0 0 0 0,0 1 1 0 0,-1-1-1 0 0,1 1 0 0 0,0 0 0 0 0,-1-1 0 0 0,1 1 0 0 0,-1 0 0 0 0,1 0 0 0 0,-1 1 0 0 0,1-1 1 0 0,-1 0-1 0 0,0 1 0 0 0,1 0 0 0 0,-1-1 0 0 0,0 1 0 0 0,1 0 0 0 0,-1 0 0 0 0,0 1 0 0 0,1-1 1 0 0,-1 1-1 0 0,-3 0 0 0 0,-19 8-185 0 0,0 1 1 0 0,0 2 0 0 0,1 0-1 0 0,-44 31 1 0 0,43-27 155 0 0,-109 79-104 0 0,112-77 204 0 0,1 1 0 0 0,0 2 0 0 0,-29 37 0 0 0,45-51-25 0 0,0 0 0 0 0,0 0 0 0 0,-6 15 0 0 0,7-5-9 0 0,3-15-12 0 0,1 0 0 0 0,0-1-1 0 0,0 1 1 0 0,0-1 0 0 0,1 1-1 0 0,-1 0 1 0 0,0-1 0 0 0,1 1-1 0 0,-1-1 1 0 0,0 1 0 0 0,1 0-1 0 0,0-1 1 0 0,-1 1 0 0 0,1-1-1 0 0,0 0 1 0 0,0 1 0 0 0,0-1-1 0 0,0 0 1 0 0,0 1 0 0 0,0-1-1 0 0,0 0 1 0 0,1 0 0 0 0,-1 0-1 0 0,0 0 1 0 0,0 0 0 0 0,1 0-1 0 0,-1 0 1 0 0,1-1 0 0 0,2 2-1 0 0,3 0 60 0 0,0 1-1 0 0,1-2 0 0 0,-1 1 1 0 0,0-1-1 0 0,10 1 0 0 0,12-1 93 0 0,0-2 0 0 0,0-1 0 0 0,0-1 0 0 0,-1-1 0 0 0,1-1 0 0 0,-1-2 0 0 0,32-12 0 0 0,-43 13-192 0 0,1 0-1 0 0,-2-2 1 0 0,1 0 0 0 0,-1-1-1 0 0,28-20 1 0 0,-43 28 11 0 0,0 1 1 0 0,0-1-1 0 0,-1 0 0 0 0,1 1 0 0 0,0-1 1 0 0,-1 0-1 0 0,1 1 0 0 0,0-1 1 0 0,-1 0-1 0 0,1 0 0 0 0,-1 0 0 0 0,1 0 1 0 0,-1 0-1 0 0,1 0 0 0 0,-1 0 0 0 0,0 1 1 0 0,0-1-1 0 0,1 0 0 0 0,-1-2 0 0 0,1-7-74 0 0,0 8 35 0 0,-15 4 109 0 0,11-1-41 0 0,0 0-1 0 0,0 0 1 0 0,0 0-1 0 0,0 0 1 0 0,0 1-1 0 0,1-1 0 0 0,-1 1 1 0 0,1 0-1 0 0,-1 0 1 0 0,1 0-1 0 0,0 0 1 0 0,-1 0-1 0 0,1 1 1 0 0,-3 4-1 0 0,-2 4 62 0 0,0 0-1 0 0,-7 15 0 0 0,8-14-22 0 0,-6 15 9 0 0,2 0 0 0 0,-14 56 0 0 0,11-36-32 0 0,-15 65 13 0 0,18-65-34 0 0,-31 87 0 0 0,17-89-140 0 0,19-38 123 0 0,1 0-1 0 0,0 0 1 0 0,0 1-1 0 0,1-1 1 0 0,0 1-1 0 0,-4 16 1 0 0,7-22 65 0 0,3-2-96 0 0,0 1-101 0 0,0-1-1 0 0,1 0 1 0 0,-1 0-1 0 0,0 0 0 0 0,0 0 1 0 0,1-1-1 0 0,-1 1 0 0 0,0-1 1 0 0,0 0-1 0 0,6-2 0 0 0,18-11-6317 0 0,-10 2-410 0 0</inkml:trace>
</inkml:ink>
</file>

<file path=ppt/ink/ink6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40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83 14711 0 0,'6'-8'438'0'0,"2"-3"-78"0"0,0 0 1 0 0,14-13-1 0 0,-19 21-320 0 0,0 0 1 0 0,0 1-1 0 0,0 0 0 0 0,0-1 0 0 0,0 1 1 0 0,1 0-1 0 0,-1 1 0 0 0,1-1 1 0 0,-1 1-1 0 0,1-1 0 0 0,0 1 0 0 0,0 0 1 0 0,4 0-1 0 0,20-1 1031 0 0,-28 2-1037 0 0,1 0 0 0 0,0 0 1 0 0,0 0-1 0 0,-1 0 0 0 0,1 0 0 0 0,0 0 1 0 0,0 1-1 0 0,-1-1 0 0 0,1 0 1 0 0,0 1-1 0 0,-1-1 0 0 0,1 0 1 0 0,0 1-1 0 0,-1-1 0 0 0,1 1 1 0 0,-1-1-1 0 0,1 1 0 0 0,0-1 1 0 0,-1 1-1 0 0,1 0 0 0 0,1 1 51 0 0,-1 0-53 0 0,1 0 1 0 0,0 0-1 0 0,0 1 0 0 0,-1-1 1 0 0,0 0-1 0 0,1 1 0 0 0,-1-1 1 0 0,0 1-1 0 0,0 0 0 0 0,0-1 1 0 0,-1 1-1 0 0,1 0 0 0 0,-1 0 1 0 0,1-1-1 0 0,-1 1 0 0 0,0 0 1 0 0,0 4-1 0 0,-1 6 69 0 0,-1 0 0 0 0,-4 19 0 0 0,3-19-41 0 0,-112 403 1079 0 0,46-191-766 0 0,-54 258 54 0 0,92-356-352 0 0,-73 311 311 0 0,21-9 1094 0 0,83-427-1463 0 0,-2 8 161 0 0,0 0 1 0 0,-4 14-1 0 0,5-22-121 0 0</inkml:trace>
</inkml:ink>
</file>

<file path=ppt/ink/ink6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4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18 2303 0 0,'0'0'8064'0'0,"0"3"-7648"0"0,-18 28 4112 0 0,17-29-4168 0 0,-1 0-26 0 0,-2 7-161 0 0,1-4-68 0 0,0 1 0 0 0,0-1 1 0 0,0 0-1 0 0,-9 9 1 0 0,1 0 109 0 0,0 0 1 0 0,1 2-1 0 0,1-1 1 0 0,0 1-1 0 0,1 1 1 0 0,1-1-1 0 0,0 1 1 0 0,1 0 0 0 0,1 1-1 0 0,1 0 1 0 0,-3 23-1 0 0,7-36-99 0 0,0-1-1 0 0,1 1 1 0 0,-1-1-1 0 0,1 0 1 0 0,0 1 0 0 0,0-1-1 0 0,1 0 1 0 0,-1 0-1 0 0,1 1 1 0 0,0-1-1 0 0,4 6 1 0 0,-4-7-43 0 0,0 0-1 0 0,1 0 1 0 0,0 0 0 0 0,0 0 0 0 0,0-1 0 0 0,0 1-1 0 0,0-1 1 0 0,0 0 0 0 0,1 0 0 0 0,-1 0-1 0 0,6 2 1 0 0,-4-2 8 0 0,0 0 0 0 0,0 0-1 0 0,0-1 1 0 0,0 0 0 0 0,1 0-1 0 0,-1 0 1 0 0,0-1 0 0 0,6 1 0 0 0,42-6 649 0 0,-41 3-571 0 0,-9 2-128 0 0,0 0-1 0 0,1-1 0 0 0,-1 1 1 0 0,0-1-1 0 0,0 0 0 0 0,0 0 1 0 0,0 0-1 0 0,0 0 0 0 0,-1-1 1 0 0,1 1-1 0 0,0-1 1 0 0,-1 0-1 0 0,1 0 0 0 0,2-2 1 0 0,-3 2-42 0 0,-1 0 0 0 0,1 0 1 0 0,-1-1-1 0 0,0 1 0 0 0,0 0 1 0 0,1-1-1 0 0,-1 1 1 0 0,-1-1-1 0 0,1 0 0 0 0,0 1 1 0 0,-1-1-1 0 0,1 1 0 0 0,-1-1 1 0 0,0 0-1 0 0,0-4 0 0 0,0-6 3 0 0,1-3 7 0 0,-2 0-1 0 0,0 0 0 0 0,0 0 1 0 0,-6-20-1 0 0,7 32-6 0 0,-1 1-1 0 0,0 0 1 0 0,-1-1-1 0 0,1 1 1 0 0,0 0-1 0 0,-1 0 1 0 0,0 0-1 0 0,0 0 1 0 0,0 0-1 0 0,0 0 1 0 0,0 0-1 0 0,-1 1 1 0 0,1-1-1 0 0,-1 1 1 0 0,0-1-1 0 0,1 1 1 0 0,-1 0-1 0 0,0 0 1 0 0,0 0-1 0 0,-1 1 1 0 0,1-1-1 0 0,0 1 1 0 0,0 0-1 0 0,-1 0 1 0 0,-4-1-1 0 0,-8 0-119 0 0,-1 1 0 0 0,1 1 0 0 0,-1 0 0 0 0,1 1-1 0 0,-26 5 1 0 0,0 0-262 0 0,38-6 345 0 0,1 0 0 0 0,-1 0 0 0 0,0 0-1 0 0,1 0 1 0 0,-1 0 0 0 0,1-1 0 0 0,-1 1-1 0 0,1-1 1 0 0,-1 0 0 0 0,-5-3 0 0 0,8 4 32 0 0,0-1 1 0 0,0 0-1 0 0,0 1 1 0 0,0-1 0 0 0,0 0-1 0 0,0 0 1 0 0,1 1-1 0 0,-1-1 1 0 0,0 0 0 0 0,0 0-1 0 0,1 0 1 0 0,-1 0-1 0 0,0 0 1 0 0,1 0-1 0 0,-1 0 1 0 0,1 0 0 0 0,0 0-1 0 0,-1 0 1 0 0,1 0-1 0 0,0-1 1 0 0,0 1-1 0 0,-1 0 1 0 0,1 0 0 0 0,0 0-1 0 0,0 0 1 0 0,0 0-1 0 0,0-1 1 0 0,1 1 0 0 0,-1 0-1 0 0,0 0 1 0 0,0 0-1 0 0,1 0 1 0 0,-1 0-1 0 0,1 0 1 0 0,-1 0 0 0 0,2-2-1 0 0,0-2-82 0 0,1-1 0 0 0,0 1-1 0 0,1 1 1 0 0,-1-1 0 0 0,1 0-1 0 0,0 1 1 0 0,5-5 0 0 0,35-27-2130 0 0,-4 4-226 0 0,-15 5 773 0 0</inkml:trace>
</inkml:ink>
</file>

<file path=ppt/ink/ink6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4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6447 0 0,'0'0'10160'0'0,"2"-1"-9498"0"0,18-11-51 0 0,1 2 0 0 0,0 1 0 0 0,1 0 0 0 0,0 2 0 0 0,26-6 0 0 0,35-12-52 0 0,-64 18-415 0 0,0 0 0 0 0,1 2 1 0 0,-1 0-1 0 0,36-3 0 0 0,-38 8-91 0 0,-3 4-42 0 0,-4 5-11 0 0,-9-7 0 0 0,0 0-1 0 0,0 0 0 0 0,0 1 1 0 0,0-1-1 0 0,-1 0 0 0 0,1 1 1 0 0,-1-1-1 0 0,0 0 1 0 0,1 1-1 0 0,-1-1 0 0 0,0 0 1 0 0,0 1-1 0 0,-1-1 0 0 0,1 1 1 0 0,0-1-1 0 0,-1 0 1 0 0,0 1-1 0 0,1-1 0 0 0,-1 0 1 0 0,0 0-1 0 0,-2 3 1 0 0,-2 6-20 0 0,0-1 1 0 0,-14 18-1 0 0,-8 10-12 0 0,-2-2 0 0 0,-2-1 0 0 0,-40 36 0 0 0,46-51 16 0 0,-1-2 0 0 0,-1 0 0 0 0,-41 19 0 0 0,65-36 16 0 0,-19 14 2 0 0,6-3 67 0 0,15-10 196 0 0,14 6-50 0 0,-9-6-175 0 0,0-1-1 0 0,1 0 1 0 0,-1 1 0 0 0,0-1 0 0 0,1-1 0 0 0,-1 1-1 0 0,1-1 1 0 0,5 0 0 0 0,40-4 227 0 0,-28 2-172 0 0,111-15 318 0 0,6 0-235 0 0,-107 15-160 0 0,1 1-1 0 0,42 5 1 0 0,-70-4-20 0 0,1 1-1 0 0,0 0 1 0 0,0 0 0 0 0,-1 1-1 0 0,1-1 1 0 0,-1 1 0 0 0,9 5 0 0 0,-11-5-282 0 0,-1-1 1 0 0,1 1 0 0 0,-1 0-1 0 0,0 0 1 0 0,1 0-1 0 0,2 4 1 0 0,-3-3-621 0 0,0 0 0 0 0,-1-1 1 0 0,1 1-1 0 0,-1 0 0 0 0,1 0 0 0 0,-1 0 1 0 0,1 4-1 0 0,2 14-5451 0 0</inkml:trace>
</inkml:ink>
</file>

<file path=ppt/ink/ink6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4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1375 0 0,'5'14'18524'0'0,"1"-13"-21142"0"0,3 1 3004 0 0,0-1 0 0 0,0-1 1 0 0,0 0-1 0 0,0 0 0 0 0,-1 0 0 0 0,13-3 1 0 0,54-15 970 0 0,-36 8-812 0 0,-3 2-158 0 0,41-10 174 0 0,106-12 0 0 0,-174 30-1051 0 0,16-2-316 0 0,-8 3-3343 0 0</inkml:trace>
</inkml:ink>
</file>

<file path=ppt/ink/ink6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4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13415 0 0,'0'0'1216'0'0,"3"0"-1000"0"0,15 1 684 0 0,0-1 1 0 0,1 0-1 0 0,19-4 0 0 0,60-13 1561 0 0,-39 6-1398 0 0,1 1 18 0 0,109-5 0 0 0,-99 13-4126 0 0,-58 2 1683 0 0</inkml:trace>
</inkml:ink>
</file>

<file path=ppt/ink/ink6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4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25 11431 0 0,'0'0'1032'0'0,"-2"-1"-845"0"0,-6-3 16 0 0,0 0 0 0 0,0 1 0 0 0,0 0 0 0 0,0 1 0 0 0,-1 0 0 0 0,1 0 0 0 0,-1 1 0 0 0,-10-1 0 0 0,-75 3 1320 0 0,48 2-1217 0 0,-29 0 464 0 0,1 3 0 0 0,0 3 0 0 0,0 4 0 0 0,-72 22 1 0 0,136-31-635 0 0,0-1 0 0 0,0 1 0 0 0,0 1 0 0 0,1 0 0 0 0,0 0 0 0 0,-11 8 0 0 0,19-12-6 0 0,1 1-2 0 0,0 10-21 0 0,2-6-97 0 0,1-1 0 0 0,0 0 0 0 0,0 0 0 0 0,0-1 0 0 0,1 1 0 0 0,0 0 0 0 0,-1-1 0 0 0,10 7 0 0 0,-2 1-15 0 0,11 9 34 0 0,1 0-1 0 0,40 28 1 0 0,59 26 24 0 0,-76-48-20 0 0,127 77 71 0 0,-159-95-92 0 0,0 0 0 0 0,-1 1 0 0 0,-1 1-1 0 0,0-1 1 0 0,15 19 0 0 0,-24-26-8 0 0,-1 1 0 0 0,0-1 0 0 0,-1 1 1 0 0,1-1-1 0 0,0 1 0 0 0,-1 0 0 0 0,0 0 0 0 0,0-1 0 0 0,0 1 1 0 0,0 0-1 0 0,-1 0 0 0 0,0 0 0 0 0,0 0 0 0 0,0 0 0 0 0,0 0 1 0 0,0 0-1 0 0,-1 0 0 0 0,1 0 0 0 0,-1 0 0 0 0,0 0 0 0 0,-1 0 1 0 0,1 0-1 0 0,-1-1 0 0 0,1 1 0 0 0,-4 4 0 0 0,0 1 3 0 0,-1-1 0 0 0,0 0 0 0 0,0 0 0 0 0,-1 0 0 0 0,0-1 0 0 0,0 0 0 0 0,-1 0 0 0 0,-17 11-1 0 0,6-7 0 0 0,-1 0-1 0 0,-1-1 0 0 0,-26 9 0 0 0,-67 14 37 0 0,-6-11-177 0 0,99-19 128 0 0,0-2-1 0 0,1-1 1 0 0,-39-3 0 0 0,53 2 9 0 0,1 0 0 0 0,-1 0 0 0 0,0-1 1 0 0,1 1-1 0 0,-1-1 0 0 0,1-1 0 0 0,0 1 0 0 0,0-1 0 0 0,-9-5 0 0 0,12 6 11 0 0,1 1 0 0 0,-1-1 0 0 0,0 1-1 0 0,1-1 1 0 0,-1 0 0 0 0,1 1 0 0 0,0-1-1 0 0,0 0 1 0 0,-1 0 0 0 0,1 0 0 0 0,1 0-1 0 0,-1 0 1 0 0,0 0 0 0 0,0 0 0 0 0,1-1 0 0 0,-1 1-1 0 0,1 0 1 0 0,-1 0 0 0 0,1 0 0 0 0,0-1-1 0 0,0 1 1 0 0,0 0 0 0 0,0 0 0 0 0,1-1-1 0 0,-1 1 1 0 0,1 0 0 0 0,1-4 0 0 0,0-2 59 0 0,2 1-1 0 0,-1 0 1 0 0,1-1 0 0 0,0 2 0 0 0,1-1-1 0 0,7-9 1 0 0,34-33 298 0 0,-45 48-365 0 0,20-19 174 0 0,1 2 0 0 0,44-30 0 0 0,55-22 48 0 0,-117 68-223 0 0,86-46 70 0 0,61-35-76 0 0,-144 79-29 0 0,-1 0 0 0 0,-1 0 0 0 0,1 0 0 0 0,-1-1 0 0 0,0 0 0 0 0,0 0 0 0 0,0 0 0 0 0,5-7 0 0 0,-9 10-32 0 0,0-1 0 0 0,0 1-1 0 0,0 0 1 0 0,0 0 0 0 0,0-1 0 0 0,0 1 0 0 0,-1 0-1 0 0,1-1 1 0 0,-1 1 0 0 0,0-1 0 0 0,0 1 0 0 0,0-1 0 0 0,0 1-1 0 0,0 0 1 0 0,0-1 0 0 0,-1 1 0 0 0,1-1 0 0 0,-1 1-1 0 0,1 0 1 0 0,-1-1 0 0 0,0 1 0 0 0,0 0 0 0 0,0 0-1 0 0,0-1 1 0 0,-1 1 0 0 0,-1-3 0 0 0,-3-2-236 0 0,0-1 0 0 0,0 1 1 0 0,-1 0-1 0 0,0 0 0 0 0,0 1 1 0 0,-1 0-1 0 0,1 0 0 0 0,-1 0 0 0 0,-1 1 1 0 0,-16-7-1 0 0,15 8-752 0 0,0 0 0 0 0,0 1-1 0 0,-11-2 1 0 0,8 3-4401 0 0</inkml:trace>
</inkml:ink>
</file>

<file path=ppt/ink/ink6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45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48 149 5527 0 0,'-8'-1'1252'0'0,"1"1"-3506"0"0,-7-2 5843 0 0,-4 0 8863 0 0,29-3-10588 0 0,-7 3-1690 0 0,29-11 530 0 0,0 1 0 0 0,70-15 0 0 0,74 0 172 0 0,-147 23-733 0 0,315-35 668 0 0,4 25-417 0 0,-322 14-470 0 0,0 2 0 0 0,0 0 0 0 0,0 2-1 0 0,41 12 1 0 0,-55-11-459 0 0,-11-4-105 0 0,-4 1-946 0 0,-4 3 959 0 0,0-1 1 0 0,0 0 0 0 0,-10 4 0 0 0,-7 3-1172 0 0</inkml:trace>
</inkml:ink>
</file>

<file path=ppt/ink/ink6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4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460 240 10591 0 0,'2'-2'819'0'0,"37"-37"294"0"0,70-44 6946 0 0,-80 62-7942 0 0,-7 2 823 0 0,-20 18-476 0 0,-1-11 257 0 0,-1 11-691 0 0,0 0 0 0 0,0 0 0 0 0,0 0-1 0 0,0 0 1 0 0,-1 0 0 0 0,1 0 0 0 0,0 0-1 0 0,-1 0 1 0 0,1 0 0 0 0,-1 0 0 0 0,1 0-1 0 0,-1 0 1 0 0,1 0 0 0 0,-1 1 0 0 0,1-1-1 0 0,-1 0 1 0 0,0 0 0 0 0,0 1 0 0 0,-1-2-1 0 0,-15-10 47 0 0,6 7-79 0 0,1 0-1 0 0,-1 1 1 0 0,0 0 0 0 0,0 0-1 0 0,-1 2 1 0 0,1-1-1 0 0,-1 1 1 0 0,0 1 0 0 0,1 0-1 0 0,-1 1 1 0 0,0 0-1 0 0,-22 3 1 0 0,0 3-58 0 0,1 2 1 0 0,0 1-1 0 0,-37 16 0 0 0,41-14-12 0 0,1 2-1 0 0,1 1 0 0 0,0 1 0 0 0,1 1 0 0 0,1 2 0 0 0,0 0 1 0 0,-32 32-1 0 0,51-43 70 0 0,-1-1 1 0 0,1 1-1 0 0,1 0 1 0 0,0 1-1 0 0,0-1 0 0 0,0 1 1 0 0,-3 8-1 0 0,7-14 2 0 0,0 0-1 0 0,0 0 0 0 0,1 0 0 0 0,-1 0 1 0 0,1 0-1 0 0,-1 0 0 0 0,1 0 0 0 0,0 0 0 0 0,0 0 1 0 0,0 0-1 0 0,0 0 0 0 0,0 1 0 0 0,0-1 1 0 0,1 0-1 0 0,-1 0 0 0 0,1 0 0 0 0,-1 0 1 0 0,1 0-1 0 0,0-1 0 0 0,0 1 0 0 0,0 0 1 0 0,0 0-1 0 0,0 0 0 0 0,0-1 0 0 0,0 1 0 0 0,1 0 1 0 0,-1-1-1 0 0,1 1 0 0 0,-1-1 0 0 0,1 0 1 0 0,-1 1-1 0 0,1-1 0 0 0,0 0 0 0 0,0 0 1 0 0,3 1-1 0 0,3 2 18 0 0,-1-1 1 0 0,1-1-1 0 0,0 1 1 0 0,0-1-1 0 0,0-1 1 0 0,0 0-1 0 0,0 0 1 0 0,0 0-1 0 0,0-1 1 0 0,0 0 0 0 0,12-2-1 0 0,6-2 161 0 0,-1-1 0 0 0,32-10 0 0 0,131-55 232 0 0,-148 54-344 0 0,-40 16-63 0 0,1-1 0 0 0,-1 1-1 0 0,1 0 1 0 0,0-1-1 0 0,-1 1 1 0 0,1 0-1 0 0,0 0 1 0 0,-1 0 0 0 0,1 0-1 0 0,0-1 1 0 0,-1 1-1 0 0,1 0 1 0 0,0 0-1 0 0,-1 0 1 0 0,1 1-1 0 0,0-1 1 0 0,-1 0 0 0 0,2 0-1 0 0,-2 1-2 0 0,1 0 1 0 0,0 0-1 0 0,-1-1 0 0 0,1 1 0 0 0,-1 0 1 0 0,0 0-1 0 0,1 0 0 0 0,-1 0 1 0 0,1 0-1 0 0,-1 0 0 0 0,0 0 0 0 0,0 0 1 0 0,0 0-1 0 0,0 0 0 0 0,0 0 0 0 0,0 0 1 0 0,0 0-1 0 0,0 0 0 0 0,0 0 1 0 0,0 0-1 0 0,0 0 0 0 0,0 0 0 0 0,-1 0 1 0 0,1 0-1 0 0,-1-1 0 0 0,0 2 0 0 0,-13 29-28 0 0,-41 61 168 0 0,-60 115 318 0 0,104-181-405 0 0,0 0 0 0 0,2 0 0 0 0,0 1 0 0 0,2 0 0 0 0,1 1 1 0 0,-3 38-1 0 0,9-58 34 0 0,0 1 1 0 0,0 0-1 0 0,1 0 1 0 0,0-1-1 0 0,0 1 1 0 0,1-1-1 0 0,5 16 0 0 0,-1-10 243 0 0,0-1 0 0 0,1 0 0 0 0,15 22-1 0 0,-19-31-499 0 0,-1-1 260 0 0,0-1-1 0 0,0 1 0 0 0,-1 0 0 0 0,1 0 0 0 0,-1 0 0 0 0,2 4 1 0 0,-1 16-4904 0 0</inkml:trace>
</inkml:ink>
</file>

<file path=ppt/ink/ink6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4:24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1839 0 0,'0'0'83'0'0,"-1"2"-6"0"0,-21 30 4614 0 0,21-30-3184 0 0,-3 7-688 0 0,1-4-544 0 0,1 1-1 0 0,-1-1 1 0 0,0 0-1 0 0,0 0 1 0 0,-7 8-1 0 0,-8 7 784 0 0,16-18-350 0 0,0-1-327 0 0,-10 7 4112 0 0,1-17-4442 0 0,9 8-58 0 0,1-1 1 0 0,0 0-1 0 0,-1 1 0 0 0,1-1 1 0 0,0 0-1 0 0,0 1 1 0 0,0-1-1 0 0,1 0 0 0 0,-1 0 1 0 0,0 0-1 0 0,1 0 0 0 0,-1 0 1 0 0,1 0-1 0 0,-1-2 1 0 0,-1-6-10 0 0,-1-3 16 0 0,2 0 0 0 0,0 3 12 0 0,1 8 1592 0 0,28-22-1001 0 0,-26 23-342 0 0,0 0-191 0 0,-1 0-17 0 0,0 1-1 0 0,0 0 1 0 0,0-1 0 0 0,0 1 0 0 0,0 0 0 0 0,0 0 0 0 0,0-1 0 0 0,0 1 0 0 0,0 0 0 0 0,0 0 0 0 0,0 0 0 0 0,0 0 0 0 0,0 1 0 0 0,0-1 0 0 0,-1 0 0 0 0,1 0 0 0 0,0 0 0 0 0,2 1 0 0 0,5 1-150 0 0,5 1 110 0 0,3-3-13 0 0,-2 0 11 0 0,-11 0 42 0 0,8 1 18 0 0,-9-2-55 0 0,1 1 224 0 0,-1 1-119 0 0,12 2 359 0 0,-11-3-364 0 0,2 1-78 0 0,-1 0 1 0 0,0 0 0 0 0,1-1 0 0 0,-1 1 0 0 0,0-1 0 0 0,0 0 0 0 0,0-1-1 0 0,0 1 1 0 0,6-2 0 0 0,6-1-39 0 0,0 1 0 0 0,0 1 0 0 0,11 1 0 0 0,-17 4 1 0 0,-5-2 9 0 0,4 0 45 0 0,11 4-57 0 0,-7-1 13 0 0,-7-2 70 0 0,0-1 1 0 0,0 0-1 0 0,0 0 0 0 0,0 0 1 0 0,12 1-1 0 0,-12-3-60 0 0,-4 1 48 0 0,0-1 22 0 0,8 0 0 0 0,3 1-33 0 0,-1 0-47 0 0,1 0-11 0 0,-2 0 0 0 0,3 2 0 0 0,-6 0 0 0 0,2 1 0 0 0,7 8 0 0 0,7 1 12 0 0,2 3 145 0 0,-17-11-91 0 0,16-1 71 0 0,-17-2-126 0 0,-3-2 1 0 0,-1 1 1 0 0,1-1-1 0 0,0 0 0 0 0,0 0 0 0 0,6-1 0 0 0,-6 1-12 0 0,17-4 0 0 0,-17 4 0 0 0,16-7 0 0 0,-10 2 0 0 0,4-4 54 0 0,13-7 20 0 0,-17 12-74 0 0,2-1 0 0 0,1-1 0 0 0,-1 1 0 0 0,1 0 0 0 0,0-1 0 0 0,1 1 0 0 0,1 1 12 0 0,-3 0 52 0 0,-7 2 12 0 0,8 0-60 0 0,3 0-16 0 0,-2 4 15 0 0,-9 0 54 0 0,42 13-89 0 0,-16-4 20 0 0,-23-8 47 0 0,-1-1 0 0 0,0 2-1 0 0,9 3 1 0 0,3 1 83 0 0,9 0-24 0 0,14 3 50 0 0,-28-9-143 0 0,-1-2-13 0 0,9-3 36 0 0,-15 0 12 0 0,2 0 25 0 0,-1-2 13 0 0,-7 4 119 0 0,1 1-141 0 0,9-3 0 0 0,2 1-11 0 0,0 2-42 0 0,0 0-11 0 0,0 0 0 0 0,0-2 0 0 0,0 0 0 0 0,-2 1 0 0 0,-3-1 11 0 0,-7 2 234 0 0,0 0-192 0 0,9 3-42 0 0,0 1-11 0 0,-1-2-12 0 0,-8-2-52 0 0,18-5-535 0 0,-18 4 546 0 0,-1 6-3184 0 0,0-5 3103 0 0,-1 1 0 0 0,1 0 0 0 0,-1 0 0 0 0,1-1 0 0 0,-1 1 0 0 0,1 0 0 0 0,0-1 0 0 0,-1 1 0 0 0,1 0 0 0 0,1 0 1 0 0,7 6-1525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0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8 8751 0 0,'0'0'1122'0'0,"1"-1"2"0"0,30-5 4750 0 0,-53 10-5075 0 0,-4 1-694 0 0,-1 1-1 0 0,1 2 1 0 0,0 1 0 0 0,-41 19-1 0 0,-94 62-146 0 0,129-71 114 0 0,-26 16-72 0 0,121-36-10 0 0,-47 1-26 0 0,1 1 1 0 0,-1 0-1 0 0,0 1 1 0 0,-1 0 0 0 0,1 2-1 0 0,23 7 1 0 0,-16-2 36 0 0,1 1 0 0 0,-1 1 1 0 0,30 19-1 0 0,-46-26 41 0 0,0 1 0 0 0,0 0 1 0 0,-1 0-1 0 0,0 1 0 0 0,0-1 0 0 0,9 13 0 0 0,-14-16-28 0 0,1-1-1 0 0,-1 1 1 0 0,0 0-1 0 0,0 0 1 0 0,0-1-1 0 0,0 1 0 0 0,0 0 1 0 0,-1 0-1 0 0,1 0 1 0 0,-1 0-1 0 0,1 0 1 0 0,-1 1-1 0 0,0-1 0 0 0,1 0 1 0 0,-1 0-1 0 0,0 0 1 0 0,-1 0-1 0 0,1 0 1 0 0,0 0-1 0 0,0 0 0 0 0,-1 0 1 0 0,0 0-1 0 0,1 0 1 0 0,-1 0-1 0 0,0 0 1 0 0,0 0-1 0 0,0 0 0 0 0,0 0 1 0 0,0 0-1 0 0,0-1 1 0 0,-3 4-1 0 0,-4 3 13 0 0,0-1-1 0 0,-1 0 0 0 0,1-1 1 0 0,-1 0-1 0 0,-1 0 1 0 0,1-1-1 0 0,-1 0 0 0 0,0 0 1 0 0,0-1-1 0 0,-11 2 1 0 0,-11 3-13 0 0,0-2 1 0 0,-34 3-1 0 0,10-3 7 0 0,-1-3-1 0 0,0-3 1 0 0,0-1-1 0 0,0-4 1 0 0,-82-15 0 0 0,115 11-103 0 0,22 7-33 0 0,12-4-333 0 0,6-1-693 0 0,5 0-354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48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5527 0 0,'2'-1'13112'0'0,"12"-7"-12117"0"0,0 0 1 0 0,1 0-1 0 0,0 1 0 0 0,28-8 0 0 0,-13 5-287 0 0,-1-1-128 0 0,46-10 0 0 0,-63 19-560 0 0,0 0-1 0 0,0 1 0 0 0,0 0 0 0 0,0 1 1 0 0,0 0-1 0 0,-1 1 0 0 0,14 2 1 0 0,-21-2-259 0 0,0 0 0 0 0,1 1-1 0 0,-1 0 1 0 0,0 0 0 0 0,6 3 0 0 0</inkml:trace>
</inkml:ink>
</file>

<file path=ppt/ink/ink6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4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1174 24 5983 0 0,'31'-17'638'0'0,"-29"17"-427"0"0,-1-1 0 0 0,0 0 0 0 0,0 0 0 0 0,0 1 1 0 0,0-1-1 0 0,1 0 0 0 0,-1 1 0 0 0,0 0 0 0 0,0-1 1 0 0,1 1-1 0 0,-1 0 0 0 0,0-1 0 0 0,1 1 0 0 0,-1 0 1 0 0,1 0-1 0 0,-1 0 0 0 0,0 0 0 0 0,1 0 0 0 0,8 3 9003 0 0,-9 6-8494 0 0,-1-8-677 0 0,0 1 0 0 0,-1-1 0 0 0,1 0 0 0 0,-1 1 0 0 0,1-1 0 0 0,-1 0 0 0 0,0 1 0 0 0,0-1 0 0 0,0 0 0 0 0,1 0 0 0 0,-1 0 0 0 0,0 0 0 0 0,-2 2 0 0 0,-18 14 144 0 0,12-11-88 0 0,-18 12 26 0 0,-2-2-1 0 0,0 0 1 0 0,-39 14-1 0 0,15-6-211 0 0,-292 132-425 0 0,193-93 157 0 0,114-50 285 0 0,0-1 0 0 0,-43 7 0 0 0,74-18 34 0 0,0 0 0 0 0,1 0 1 0 0,-1-1-1 0 0,0 0 1 0 0,0 0-1 0 0,0-1 0 0 0,1 1 1 0 0,-1-1-1 0 0,0-1 1 0 0,-7-2-1 0 0,12 3-13 0 0,-1 0 0 0 0,1 0 1 0 0,-1 0-1 0 0,1-1 0 0 0,0 1 0 0 0,-1-1 0 0 0,1 0 1 0 0,0 0-1 0 0,0 0 0 0 0,0 0 0 0 0,0 0 0 0 0,0 0 1 0 0,1 0-1 0 0,-1-1 0 0 0,1 1 0 0 0,-1 0 0 0 0,1-1 1 0 0,0 1-1 0 0,0-1 0 0 0,0 0 0 0 0,0 1 0 0 0,1-1 0 0 0,-1 0 1 0 0,1 0-1 0 0,-1 1 0 0 0,1-5 0 0 0,0 1-26 0 0,1 1-1 0 0,-1-1 1 0 0,1 1-1 0 0,0 0 1 0 0,0-1-1 0 0,1 1 1 0 0,0 0 0 0 0,-1 0-1 0 0,2 0 1 0 0,4-9-1 0 0,1 2 17 0 0,0 0-1 0 0,0 1 1 0 0,11-11-1 0 0,-18 22 57 0 0,-1-1 0 0 0,1 0 0 0 0,-1 1-1 0 0,1-1 1 0 0,-1 1 0 0 0,1-1 0 0 0,0 1 0 0 0,-1-1-1 0 0,1 1 1 0 0,0-1 0 0 0,-1 1 0 0 0,1 0 0 0 0,0-1-1 0 0,1 1 1 0 0,-1 0 3 0 0,0 0 0 0 0,-1 1-1 0 0,1-1 1 0 0,0 0-1 0 0,0 1 1 0 0,0-1 0 0 0,-1 1-1 0 0,1-1 1 0 0,0 1 0 0 0,-1-1-1 0 0,1 1 1 0 0,0 0 0 0 0,-1-1-1 0 0,1 1 1 0 0,-1 0-1 0 0,1-1 1 0 0,-1 1 0 0 0,1 0-1 0 0,-1 0 1 0 0,1 0 0 0 0,-1-1-1 0 0,0 1 1 0 0,1 2-1 0 0,5 23 52 0 0,0 7 61 0 0,-3 1 1 0 0,-1-1 0 0 0,-1 1 0 0 0,-2 0 0 0 0,-10 65 0 0 0,6-75-87 0 0,-2 0 0 0 0,-1 0 0 0 0,0-1 0 0 0,-16 30 0 0 0,-55 86 59 0 0,56-101-87 0 0,14-24 4 0 0,0 0-1 0 0,-1-1 1 0 0,-22 21-1 0 0,-38 29 55 0 0,59-54-46 0 0,3-2 17 0 0,7-6 52 0 0,1-1 0 0 0,-1 0 1 0 0,1 1-1 0 0,-1-1 0 0 0,1 1 0 0 0,0-1 0 0 0,-1 1 1 0 0,1-1-1 0 0,-1 1 0 0 0,1-1 0 0 0,0 1 1 0 0,0 0-1 0 0,-1-1 0 0 0,1 1 0 0 0,0-1 0 0 0,0 1 1 0 0,0 0-1 0 0,0-1 0 0 0,-1 1 0 0 0,1 0 1 0 0,0-1-1 0 0,0 1 0 0 0,0-1 0 0 0,1 1 0 0 0,-1 0 1 0 0,0-1-1 0 0,0 2 0 0 0,1-1-21 0 0,-1 0 0 0 0,1-1-1 0 0,0 1 1 0 0,-1 0 0 0 0,1 0 0 0 0,0 0 0 0 0,0-1-1 0 0,0 1 1 0 0,0 0 0 0 0,0-1 0 0 0,0 1 0 0 0,0-1-1 0 0,0 1 1 0 0,1 0 0 0 0,2 0 30 0 0,1 1-1 0 0,-1-1 1 0 0,1 0 0 0 0,-1 0-1 0 0,1 0 1 0 0,7-1-1 0 0,3-2 120 0 0,0-1-1 0 0,0 0 0 0 0,-1-1 0 0 0,1-1 0 0 0,-1 0 0 0 0,0-1 0 0 0,14-9 0 0 0,22-7 324 0 0,-36 16-457 0 0,31-13 176 0 0,1 2 0 0 0,0 1 0 0 0,55-9 0 0 0,-95 24-240 0 0,20 0 66 0 0,-11 2-60 0 0,-3 1-42 0 0,-10-1-109 0 0,9 8-4923 0 0</inkml:trace>
</inkml:ink>
</file>

<file path=ppt/ink/ink6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4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6911 0 0,'0'0'1046'0'0,"3"0"592"0"0,4 0-640 0 0,1-1 0 0 0,-1 0-1 0 0,1-1 1 0 0,-1 0-1 0 0,0 0 1 0 0,13-6 0 0 0,45-24 1223 0 0,-48 22-1751 0 0,85-50 1791 0 0,-8 5-716 0 0,-85 50-1490 0 0,-1 1 0 0 0,2 0 0 0 0,-1 1 0 0 0,0 0 0 0 0,0 1 0 0 0,1 0-1 0 0,11-2 1 0 0,-15 4-150 0 0,1 0-1 0 0,-1 0 1 0 0,0 0-1 0 0,0 0 0 0 0,0 1 1 0 0,0 0-1 0 0,1 0 1 0 0,-1 1-1 0 0,-1 0 1 0 0,1 0-1 0 0,10 5 0 0 0,-14-6-290 0 0,-1 0-1 0 0,0 0 0 0 0,0-1 0 0 0,1 1 0 0 0,-1 1 0 0 0,0-1 0 0 0,0 0 0 0 0,0 0 0 0 0,1 2 1 0 0,2 3-723 0 0,7 4-747 0 0</inkml:trace>
</inkml:ink>
</file>

<file path=ppt/ink/ink6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4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10135 0 0,'-1'0'2679'0'0,"-4"3"-1621"0"0,0 0 0 0 0,0 1 0 0 0,0-1 0 0 0,-8 8 1 0 0,-16 23 449 0 0,15-13-1223 0 0,-16 33 0 0 0,-34 83 967 0 0,53-106-1036 0 0,0 1-1 0 0,-9 50 1 0 0,18-72-211 0 0,0 1 0 0 0,1-1-1 0 0,0 1 1 0 0,1 0 0 0 0,0-1 0 0 0,1 1 0 0 0,0 0 0 0 0,1-1-1 0 0,0 1 1 0 0,6 17 0 0 0,-7-26-94 0 0,0 0-1 0 0,0 0 1 0 0,0 0 0 0 0,1 0-1 0 0,-1 0 1 0 0,1-1-1 0 0,-1 1 1 0 0,1 0 0 0 0,-1-1-1 0 0,1 0 1 0 0,0 1 0 0 0,0-1-1 0 0,0 0 1 0 0,0 0-1 0 0,0 0 1 0 0,0 0 0 0 0,0 0-1 0 0,0 0 1 0 0,0-1-1 0 0,1 1 1 0 0,-1-1 0 0 0,0 1-1 0 0,0-1 1 0 0,4 0 0 0 0,8-1-7085 0 0</inkml:trace>
</inkml:ink>
</file>

<file path=ppt/ink/ink6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4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5063 0 0,'-8'8'9091'0'0,"9"6"-8166"0"0,1 0-1 0 0,0 0 1 0 0,1 0-1 0 0,0 0 1 0 0,1 0-1 0 0,0-1 1 0 0,2 0 0 0 0,7 17-1 0 0,6 5 25 0 0,41 56 1 0 0,-55-84-868 0 0,83 110 626 0 0,-56-72-656 0 0,-24-32-42 0 0,1 0 1 0 0,11 12-1 0 0,-9-16-10 0 0,-9-8-120 0 0,0 0 0 0 0,0 0 0 0 0,0 0 0 0 0,0-1-1 0 0,1 1 1 0 0,-1-1 0 0 0,0 1 0 0 0,0-1 0 0 0,1 0 0 0 0,-1 0 0 0 0,0 0 0 0 0,0 0-1 0 0,1 0 1 0 0,-1-1 0 0 0,0 1 0 0 0,0-1 0 0 0,4-1 0 0 0,-2 1-239 0 0,0-1 0 0 0,0 0 1 0 0,0 0-1 0 0,-1 0 0 0 0,1-1 1 0 0,-1 1-1 0 0,0-1 0 0 0,5-5 1 0 0,7-7-1852 0 0</inkml:trace>
</inkml:ink>
</file>

<file path=ppt/ink/ink6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4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8287 0 0,'0'2'4370'0'0,"-6"11"-2550"0"0,0 0 1 0 0,-10 17 0 0 0,0-1-1013 0 0,-12 23 187 0 0,-2 0 0 0 0,-47 60-1 0 0,60-91-942 0 0,-1-1-1 0 0,-1-1 0 0 0,0-1 1 0 0,-1-1-1 0 0,-28 18 0 0 0,-119 66 46 0 0,87-55-78 0 0,5-4-227 0 0,73-41 144 0 0,10-11-1571 0 0,-5 8 1493 0 0,7-10-1579 0 0,-1 2-5005 0 0</inkml:trace>
</inkml:ink>
</file>

<file path=ppt/ink/ink6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4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0,'0'0'623'0'0,"1"2"-514"0"0,4 15 1474 0 0,1-1 0 0 0,0 0 0 0 0,14 23 0 0 0,-15-29-816 0 0,1-1 0 0 0,1 0 0 0 0,-1 0 0 0 0,1-1 0 0 0,1 0 0 0 0,15 13 1 0 0,14 9 466 0 0,51 36-209 0 0,-82-62-1482 0 0,-1-1-1 0 0,0 1 0 0 0,7 8 0 0 0,-8-8-2269 0 0,-3-4 2577 0 0,0 0 1 0 0,0 0-1 0 0,1 0 1 0 0,-1 0-1 0 0,0 0 0 0 0,0 0 1 0 0,0 0-1 0 0,1-1 1 0 0,-1 1-1 0 0,1-1 0 0 0,0 1-107 0 0,0-1-97 0 0,1 0 1 0 0,0 0-1 0 0,-1 0 0 0 0,1-1 0 0 0,-1 1 1 0 0,1 0-1 0 0,-1-1 0 0 0,1 0 0 0 0,-1 1 1 0 0,0-1-1 0 0,0 0 0 0 0,0 0 0 0 0,0 0 0 0 0,3-4 1 0 0,5-10-3509 0 0</inkml:trace>
</inkml:ink>
</file>

<file path=ppt/ink/ink6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4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194 321 2303 0 0,'10'-34'112'0'0,"9"-54"0"0"0,-12 42 1023 0 0,0-2 2434 0 0,1-57 3583 0 0,-17 116-4664 0 0,3-2-1977 0 0,2 0-1 0 0,-1 0 1 0 0,1 1 0 0 0,-4 15-1 0 0,0-3-97 0 0,-18 55 1142 0 0,-32 153 1 0 0,15 86-1173 0 0,38-278-420 0 0,-2 0 0 0 0,-2-1 0 0 0,-15 40 0 0 0,-4 7-422 0 0,27-81-26 0 0</inkml:trace>
</inkml:ink>
</file>

<file path=ppt/ink/ink6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4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15343 0 0,'0'0'704'0'0,"0"3"-14"0"0,-1 3-645 0 0,0 1 0 0 0,1-1 1 0 0,0 1-1 0 0,1-1 1 0 0,-1 1-1 0 0,1-1 1 0 0,0 1-1 0 0,1-1 1 0 0,3 11-1 0 0,27 59 945 0 0,-30-72-884 0 0,15 26 532 0 0,1-1 1 0 0,1 0-1 0 0,42 46 0 0 0,-31-39-144 0 0,6 6 39 0 0,-14-16 8 0 0,0 1-1 0 0,23 38 1 0 0,-39-56-400 0 0,-2 1-1 0 0,1-1 1 0 0,-1 1 0 0 0,0 0-1 0 0,-1 0 1 0 0,0 1-1 0 0,-1-1 1 0 0,0 0 0 0 0,0 1-1 0 0,-1-1 1 0 0,-1 21-1 0 0,-2-14-16 0 0,-1 1 0 0 0,-1-1-1 0 0,0 0 1 0 0,-1 0-1 0 0,-1 0 1 0 0,-1-1 0 0 0,-14 26-1 0 0,-5 3 129 0 0,-43 53-1 0 0,4-15-129 0 0,-34 49-2158 0 0,94-125 1080 0 0</inkml:trace>
  <inkml:trace contextRef="#ctx0" brushRef="#br0" timeOffset="1">627 614 3223 0 0,'0'0'12384'0'0,"2"0"-10833"0"0,14-1-821 0 0,0-2 1 0 0,0 0-1 0 0,0-1 1 0 0,0 0-1 0 0,18-9 1 0 0,-13 6-153 0 0,38-10 689 0 0,63-10 0 0 0,-65 15-754 0 0,-40 8-700 0 0,0 1 0 0 0,0 1 1 0 0,0 0-1 0 0,0 1 0 0 0,28 2 1 0 0,-45-1 75 0 0,0 1 0 0 0,1 0 0 0 0,-1-1 0 0 0,0 1 0 0 0,0-1 0 0 0,0 1 0 0 0,0 0 0 0 0,0-1 0 0 0,1 1 0 0 0,-1 0 0 0 0,0-1 0 0 0,-1 1 0 0 0,1 0 0 0 0,0 0 0 0 0,0-1 0 0 0,0 1 0 0 0,0-1 0 0 0,0 1 0 0 0,-1 0 0 0 0,1 0 0 0 0,-1 1-57 0 0,0 0 0 0 0,0-1-1 0 0,0 1 1 0 0,0-1 0 0 0,0 0 0 0 0,0 1-1 0 0,-1-1 1 0 0,1 0 0 0 0,0 1 0 0 0,-4 1 0 0 0,-36 26-2655 0 0,-6 2-3644 0 0</inkml:trace>
</inkml:ink>
</file>

<file path=ppt/ink/ink6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4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17191 0 0,'0'0'1558'0'0,"1"1"-1282"0"0,3 2-44 0 0,-1 0 1 0 0,1-1 0 0 0,0 1 0 0 0,-1-1-1 0 0,1 0 1 0 0,0 0 0 0 0,0 0 0 0 0,1-1-1 0 0,-1 1 1 0 0,0-1 0 0 0,1 0 0 0 0,-1 0-1 0 0,0-1 1 0 0,1 1 0 0 0,-1-1 0 0 0,1 0 0 0 0,-1 0-1 0 0,1 0 1 0 0,4-2 0 0 0,11-1 733 0 0,1-2 0 0 0,36-13-1 0 0,-30 10-738 0 0,84-32 286 0 0,-65 20-8609 0 0,-29 13-174 0 0</inkml:trace>
</inkml:ink>
</file>

<file path=ppt/ink/ink6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4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7831 0 0,'0'0'706'0'0,"-2"0"-578"0"0,0 0 8 0 0,0 0 1 0 0,-1 0 0 0 0,1 0 0 0 0,0 0-1 0 0,-1 1 1 0 0,1-1 0 0 0,0 1-1 0 0,0-1 1 0 0,0 1 0 0 0,-1 0 0 0 0,1 0-1 0 0,0 0 1 0 0,0 0 0 0 0,0 0-1 0 0,-2 2 1 0 0,-32 26 3949 0 0,24-18-3079 0 0,-30 24-139 0 0,2 2 1 0 0,-70 81 0 0 0,94-97-790 0 0,1 1-1 0 0,0 0 1 0 0,2 1 0 0 0,0 1-1 0 0,2 0 1 0 0,-15 42 0 0 0,23-53-75 0 0,0-1 0 0 0,1 0 1 0 0,1 1-1 0 0,-1-1 1 0 0,2 1-1 0 0,0-1 0 0 0,1 13 1 0 0,1-15-1 0 0,0-1-1 0 0,0 1 1 0 0,1-1 0 0 0,0 1 0 0 0,0-1 0 0 0,1 0 0 0 0,0 0 0 0 0,1-1-1 0 0,11 17 1 0 0,0-5 0 0 0,2 0-1 0 0,0-1 0 0 0,1-1 1 0 0,1-1-1 0 0,31 21 1 0 0,120 65 45 0 0,-82-51-55 0 0,169 122 6 0 0,-239-159 6 0 0,-1 1-1 0 0,-1 1 1 0 0,0 0 0 0 0,-2 1-1 0 0,0 1 1 0 0,0 1-1 0 0,-2 0 1 0 0,-1 0-1 0 0,13 29 1 0 0,-19-36 16 0 0,-1 0 0 0 0,0 0 0 0 0,-1 1 1 0 0,-1 0-1 0 0,0-1 0 0 0,-1 1 0 0 0,-1 0 0 0 0,0 1 0 0 0,0-1 0 0 0,-2 0 0 0 0,1 0 1 0 0,-2 0-1 0 0,0 0 0 0 0,-1 0 0 0 0,0 0 0 0 0,-10 24 0 0 0,7-26 15 0 0,0 1 0 0 0,-1-2 0 0 0,0 1 0 0 0,-1-1 0 0 0,-10 12 0 0 0,-49 44 253 0 0,-41 20 109 0 0,63-52-358 0 0,35-28-17 0 0,3-1-33 0 0,-1 0 0 0 0,0-1 0 0 0,0 0 0 0 0,0-1 0 0 0,-17 7 0 0 0,23-10-570 0 0,9-10-1255 0 0,-5 7 931 0 0,10-10-5439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4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25 3223 0 0,'0'0'19800'0'0,"0"-2"-19727"0"0,-1-2-46 0 0,-1 2 21 0 0,-5 1-36 0 0,5 1-12 0 0,0-1 0 0 0,1 1 0 0 0,-1 0 0 0 0,0 0 0 0 0,0 0 0 0 0,1 1 0 0 0,-1-1 0 0 0,0 0 0 0 0,0 1 0 0 0,1-1 0 0 0,-1 1 0 0 0,1-1 0 0 0,-1 1 0 0 0,-2 1 0 0 0,-4 2 0 0 0,-36 6 11 0 0,55-24 42 0 0,11-6-40 0 0,-22 20 33 0 0,1 0-43 0 0,-1 1 0 0 0,1-1 1 0 0,-1 1-1 0 0,0 0 0 0 0,1-1 0 0 0,-1 1 1 0 0,1 0-1 0 0,-1-1 0 0 0,0 1 0 0 0,0 0 1 0 0,1-1-1 0 0,-1 1 0 0 0,0 0 0 0 0,0 0 1 0 0,0-1-1 0 0,0 1 0 0 0,0 0 0 0 0,0-1 1 0 0,0 1-1 0 0,0 0 0 0 0,0 0 0 0 0,-1 1 0 0 0,-2 19 8 0 0,2-1 0 0 0,1-19-30 0 0</inkml:trace>
</inkml:ink>
</file>

<file path=ppt/ink/ink6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4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4 6911 0 0,'-37'-2'371'0'0,"30"1"377"0"0,0 1-1 0 0,0-1 1 0 0,-1 1-1 0 0,1 0 1 0 0,0 1-1 0 0,0 0 1 0 0,-1 0-1 0 0,1 1 1 0 0,0-1-1 0 0,-12 6 1 0 0,3 2-509 0 0,0 1 0 0 0,1 0 0 0 0,0 0 1 0 0,0 2-1 0 0,1 0 0 0 0,1 1 0 0 0,0 0 0 0 0,-14 20 1 0 0,-6 11 178 0 0,-37 67 0 0 0,56-86-209 0 0,1 1 1 0 0,-13 34-1 0 0,21-45-148 0 0,1-1 0 0 0,0 1 0 0 0,1 0-1 0 0,0 0 1 0 0,0 28 0 0 0,4-35-46 0 0,-1 0 0 0 0,2 1-1 0 0,-1-1 1 0 0,1 0 0 0 0,0 0-1 0 0,1 0 1 0 0,0 0 0 0 0,0 0-1 0 0,1 0 1 0 0,0-1 0 0 0,0 0-1 0 0,1 1 1 0 0,0-2 0 0 0,0 1-1 0 0,0-1 1 0 0,1 1 0 0 0,13 9-1 0 0,5 3 40 0 0,0-1 0 0 0,2-1 0 0 0,43 21 0 0 0,17 6-243 0 0,10 5-594 0 0,114 76-1 0 0,-190-111 653 0 0,0 1 0 0 0,-1 1 0 0 0,32 32 0 0 0,-46-41 265 0 0,1 0 1 0 0,-2 0 0 0 0,1 0 0 0 0,-1 0-1 0 0,0 1 1 0 0,0 0 0 0 0,-1 0-1 0 0,0 0 1 0 0,-1 0 0 0 0,0 0-1 0 0,0 0 1 0 0,0 1 0 0 0,-1-1 0 0 0,0 15-1 0 0,-2 3 159 0 0,-2-1 1 0 0,0 1-1 0 0,-1-1 0 0 0,-2 0 0 0 0,-1 0 1 0 0,0 0-1 0 0,-2-1 0 0 0,-1 0 0 0 0,-1-1 0 0 0,-1 0 1 0 0,-1-1-1 0 0,-30 40 0 0 0,4-17-1975 0 0,-87 78 0 0 0,124-121 485 0 0,-6 6 322 0 0</inkml:trace>
</inkml:ink>
</file>

<file path=ppt/ink/ink6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4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 11375 0 0,'-7'-6'1212'0'0,"1"3"726"0"0,6 5-878 0 0,1 7-701 0 0,0 0 0 0 0,1 0 0 0 0,-1 0 0 0 0,2 0 0 0 0,-1-1 0 0 0,1 1 1 0 0,6 10-1 0 0,0-1 120 0 0,1 0 0 0 0,16 22 0 0 0,-13-23-180 0 0,1 0 0 0 0,1-2 0 0 0,0 1 0 0 0,1-2 0 0 0,1 0 1 0 0,22 14-1 0 0,-12-11-7 0 0,1-2 1 0 0,1-1 0 0 0,46 17-1 0 0,168 60 105 0 0,-241-90-738 0 0,12 5 466 0 0,-8-2-3692 0 0,-7-3 3503 0 0,1-1 0 0 0,0 1 1 0 0,-1-1-1 0 0,1 0 0 0 0,0 1 1 0 0,-1-1-1 0 0,1 0 0 0 0,0 1 1 0 0,-1-1-1 0 0,1 0 0 0 0,-1 1 1 0 0,1-1-1 0 0,0 0 1 0 0,-1 0-1 0 0,1 0 0 0 0,-1 1 1 0 0,1-1-1 0 0,-1 0 0 0 0,1 0 1 0 0,-1 0-1 0 0,1 0 0 0 0,-1 0 1 0 0,0 0-1 0 0,-10 1-1751 0 0</inkml:trace>
</inkml:ink>
</file>

<file path=ppt/ink/ink6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4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1839 0 0,'-2'1'134'0'0,"-4"3"1645"0"0,1 0-1 0 0,-1 0 1 0 0,1 0 0 0 0,-6 7 0 0 0,5-5-224 0 0,0 2 0 0 0,-8 11 0 0 0,2 3-442 0 0,-14 33-1 0 0,-7 13 281 0 0,3-18-861 0 0,-52 67 1 0 0,61-92-494 0 0,-1 0 0 0 0,-1-2 1 0 0,-1-1-1 0 0,-30 22 0 0 0,32-27-1018 0 0,-30 33 0 0 0</inkml:trace>
</inkml:ink>
</file>

<file path=ppt/ink/ink6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4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14079 0 0,'0'0'1276'0'0,"0"2"-1049"0"0,-2 12-285 0 0,0-8 211 0 0,1 0-1 0 0,0 0 0 0 0,0-1 1 0 0,1 1-1 0 0,0 0 1 0 0,0 0-1 0 0,0 0 0 0 0,1-1 1 0 0,0 1-1 0 0,0 0 1 0 0,0 0-1 0 0,1-1 0 0 0,3 10 1 0 0,2-4 213 0 0,0 1-1 0 0,1-1 1 0 0,0 0 0 0 0,0-1 0 0 0,1 0-1 0 0,1 0 1 0 0,10 8 0 0 0,5 2 549 0 0,49 30 0 0 0,-65-45-791 0 0,0 0 0 0 0,1 0 0 0 0,0-1 0 0 0,10 4 0 0 0,-15-7-488 0 0,0 0-1 0 0,-1 0 1 0 0,1 0-1 0 0,0 0 0 0 0,0-1 1 0 0,0 0-1 0 0,0 0 1 0 0,0 0-1 0 0,-1-1 0 0 0,1 1 1 0 0,6-3-1 0 0,-2 0-6519 0 0</inkml:trace>
</inkml:ink>
</file>

<file path=ppt/ink/ink6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4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5527 0 0,'0'0'10686'0'0,"-2"2"-10038"0"0,-6 5-287 0 0,0 1 0 0 0,1 0 0 0 0,0 0 0 0 0,1 1 1 0 0,-1 0-1 0 0,-8 17 0 0 0,-25 64 90 0 0,30-66-349 0 0,-26 72 166 0 0,4 1 1 0 0,4 2-1 0 0,5 0 1 0 0,-19 180 0 0 0,36-182-247 0 0,-6 43 76 0 0,8-113-72 0 0,-1 0 1 0 0,-1 0 0 0 0,-11 29-1 0 0,7-28 16 0 0,9-25-150 0 0</inkml:trace>
</inkml:ink>
</file>

<file path=ppt/ink/ink6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4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6991 0 0,'0'0'3856'0'0,"-1"2"-2133"0"0,1-1-1263 0 0,0 0 0 0 0,0 0 0 0 0,0 0 0 0 0,0 0-1 0 0,0 0 1 0 0,0 0 0 0 0,1 0 0 0 0,-1 0 0 0 0,0 0 0 0 0,1 0 0 0 0,-1 0 0 0 0,0 0 0 0 0,1-1-1 0 0,-1 1 1 0 0,1 0 0 0 0,-1 0 0 0 0,2 1 0 0 0,7 7 4817 0 0,-1-3-5794 0 0,-7-5 83 0 0,1 1 603 0 0,-1-1-637 0 0,-1 0 67 0 0,7 8-8 0 0,-5-1-6059 0 0</inkml:trace>
</inkml:ink>
</file>

<file path=ppt/ink/ink6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4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0,'0'0'748'0'0,"0"2"-338"0"0,5 18 1779 0 0,3 28 0 0 0,-6-30-1381 0 0,1-1 0 0 0,9 34 0 0 0,-6-36-561 0 0,1 0 0 0 0,1-1 0 0 0,0 0 0 0 0,0 0 0 0 0,2 0 0 0 0,-1-2 0 0 0,2 1 0 0 0,0-1 0 0 0,0 0 0 0 0,1-1 0 0 0,0-1 0 0 0,1 0 0 0 0,0-1 0 0 0,1 0 0 0 0,0-1 0 0 0,0 0 0 0 0,1-1 0 0 0,0-1 0 0 0,29 8 0 0 0,-30-9-324 0 0,-1-1 0 0 0,1-1 0 0 0,0-1 0 0 0,1 0 0 0 0,-1-1 0 0 0,0 0 0 0 0,0-1 0 0 0,23-3 0 0 0,-35 3-180 0 0,0-1 0 0 0,0 0 0 0 0,1 1 0 0 0,-1-1 0 0 0,0 0 0 0 0,0 0 0 0 0,0 0 0 0 0,0 0 0 0 0,0-1 0 0 0,0 1 0 0 0,0-1 0 0 0,-1 1 0 0 0,1-1 0 0 0,2-3 0 0 0,4-5-1671 0 0</inkml:trace>
</inkml:ink>
</file>

<file path=ppt/ink/ink6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4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3223 0 0,'-1'0'240'0'0,"0"0"-220"0"0,-4 1 736 0 0,-1 0 0 0 0,1 0-1 0 0,-1 0 1 0 0,1 1 0 0 0,0 0-1 0 0,-1 0 1 0 0,1 0 0 0 0,0 1-1 0 0,0 0 1 0 0,0 0 0 0 0,1 0 0 0 0,-7 6-1 0 0,-9 12 206 0 0,1 0 1 0 0,-18 29-1 0 0,18-24-417 0 0,-9 12 165 0 0,-10 13-88 0 0,-51 53 1 0 0,-52 31-336 0 0,81-80-244 0 0,42-36-4 0 0,17-17-114 0 0,17-11-11190 0 0</inkml:trace>
</inkml:ink>
</file>

<file path=ppt/ink/ink6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4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10135 0 0,'-1'2'778'0'0,"-2"7"-322"0"0,0 0-1 0 0,0 0 1 0 0,1 0 0 0 0,0 0 0 0 0,0 0 0 0 0,1 1 0 0 0,0-1 0 0 0,1 1 0 0 0,0-1 0 0 0,1 1 0 0 0,0-1-1 0 0,0 0 1 0 0,3 12 0 0 0,-1-11-184 0 0,0-1-1 0 0,0 1 1 0 0,1-1 0 0 0,0 0-1 0 0,1 0 1 0 0,0 0-1 0 0,0-1 1 0 0,1 0 0 0 0,0 0-1 0 0,1 0 1 0 0,-1 0-1 0 0,1-1 1 0 0,1-1 0 0 0,-1 1-1 0 0,1-1 1 0 0,1 0-1 0 0,-1-1 1 0 0,1 0 0 0 0,13 6-1 0 0,1 0 20 0 0,1 0 0 0 0,0-2 0 0 0,1-1 0 0 0,33 6 0 0 0,-49-12-495 0 0,0-1 1 0 0,0 0-1 0 0,0-1 1 0 0,0 0-1 0 0,0 0 1 0 0,0-1-1 0 0,0 0 1 0 0,0-1-1 0 0,0 0 1 0 0,0 0-1 0 0,0-1 1 0 0,-1 0-1 0 0,1 0 1 0 0,-1-1-1 0 0,13-8 1 0 0,-19 10-339 0 0,0 1 0 0 0,0 0 1 0 0,-1-1-1 0 0,1 1 0 0 0,0-1 0 0 0,-1 0 0 0 0,0 1 1 0 0,1-1-1 0 0,-1 0 0 0 0,0 0 0 0 0,2-4 1 0 0</inkml:trace>
</inkml:ink>
</file>

<file path=ppt/ink/ink6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4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8 3223 0 0,'4'-7'10090'0'0,"8"27"-7126"0"0,-10-9-2540 0 0,-1-1 0 0 0,0 1 0 0 0,0-1 0 0 0,-1 1 0 0 0,-1-1 0 0 0,1 1 0 0 0,-5 16 1 0 0,3-9 7 0 0,-62 283 3393 0 0,21-105-3010 0 0,35-152-733 0 0,2 0 0 0 0,0 81 0 0 0,5-102-84 0 0,2 1-1 0 0,0-1 0 0 0,2 1 1 0 0,1-1-1 0 0,0 0 0 0 0,15 41 1 0 0,-17-60-91 0 0,-1 1 1 0 0,0 0-1 0 0,0-1 1 0 0,-1 1 0 0 0,1 8-1 0 0,-1-11-331 0 0,-3 6-2632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49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15 6447 0 0,'11'-15'13182'0'0,"-12"21"-12992"0"0,0 0 1 0 0,0-1 0 0 0,0 1 0 0 0,-1-1 0 0 0,1 0 0 0 0,-2 1 0 0 0,-2 5 0 0 0,-3 10 84 0 0,-82 296 552 0 0,79-272-779 0 0,4-9 36 0 0,-3 0-1 0 0,-25 64 0 0 0,34-96-90 0 0,-3 3 8 0 0,0 1-1 0 0,0-1 1 0 0,0 0 0 0 0,-9 9-1 0 0,12-14-457 0 0,11-7-6667 0 0,4-1 672 0 0</inkml:trace>
</inkml:ink>
</file>

<file path=ppt/ink/ink6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53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99 374 3223 0 0,'0'0'282'0'0,"2"0"-180"0"0,16 0 772 0 0,14-4 4838 0 0,-32 4-5559 0 0,1 0 1 0 0,-1 0 0 0 0,1 0 0 0 0,-1 0 0 0 0,0 0-1 0 0,1-1 1 0 0,-1 1 0 0 0,1 0 0 0 0,-1 0-1 0 0,0 0 1 0 0,1 0 0 0 0,-1 0 0 0 0,1 0-1 0 0,-1 0 1 0 0,0 1 0 0 0,1-1 0 0 0,-1 0 0 0 0,1 0-1 0 0,-1 0 1 0 0,0 0 0 0 0,1 0 0 0 0,-1 1-1 0 0,0-1 1 0 0,1 0 0 0 0,-1 0 0 0 0,0 1-1 0 0,1-1 1 0 0,-1 0 0 0 0,0 0 0 0 0,1 1 0 0 0,-1-1-1 0 0,0 0 1 0 0,0 1 0 0 0,1-1 0 0 0,-1 0-1 0 0,0 1 1 0 0,0-1 0 0 0,0 1 0 0 0,0-1 0 0 0,1 0-1 0 0,-1 1 1 0 0,0-1 0 0 0,0 1 0 0 0,0-1-1 0 0,0 0 1 0 0,0 1 0 0 0,0-1 0 0 0,0 1-1 0 0,0 1-775 0 0,0 0 1088 0 0,-1 0-39 0 0,0 1-225 0 0,-1 0 1 0 0,0-1-1 0 0,0 1 1 0 0,0 0-1 0 0,0-1 1 0 0,0 0-1 0 0,0 1 1 0 0,0-1-1 0 0,-1 0 1 0 0,-3 2-1 0 0,3-2-115 0 0,0-1 1 0 0,-1 0-1 0 0,1 0 1 0 0,0-1-1 0 0,0 1 0 0 0,-1 0 1 0 0,1-1-1 0 0,0 0 0 0 0,-1 0 1 0 0,1 0-1 0 0,-1 0 1 0 0,1-1-1 0 0,0 1 0 0 0,-1-1 1 0 0,-2-1-1 0 0,2 1-81 0 0,0 0-1 0 0,0 0 1 0 0,0 0 0 0 0,0-1-1 0 0,0 1 1 0 0,1-1-1 0 0,-1 0 1 0 0,0 0 0 0 0,1-1-1 0 0,0 1 1 0 0,0-1 0 0 0,-1 1-1 0 0,1-1 1 0 0,1 0-1 0 0,-1 0 1 0 0,0-1 0 0 0,1 1-1 0 0,0 0 1 0 0,0-1-1 0 0,-2-3 1 0 0,1 0-6 0 0,1-1-1 0 0,0 1 1 0 0,0-1-1 0 0,1 1 1 0 0,0-1-1 0 0,0 1 1 0 0,0-1-1 0 0,1 0 1 0 0,2-12 0 0 0,1-13-196 0 0,1 0 0 0 0,3 0 0 0 0,0 1 1 0 0,13-34-1 0 0,-18 60 109 0 0,1 0 0 0 0,0 0 1 0 0,0 0-1 0 0,0 0 0 0 0,1 1 1 0 0,0 0-1 0 0,0 0 0 0 0,6-7 1 0 0,-7 10 68 0 0,0 0 1 0 0,-1-1-1 0 0,1 1 0 0 0,0 0 1 0 0,0 1-1 0 0,0-1 1 0 0,1 1-1 0 0,-1-1 1 0 0,0 1-1 0 0,0 0 1 0 0,1 0-1 0 0,-1 0 0 0 0,1 0 1 0 0,-1 1-1 0 0,1 0 1 0 0,6 0-1 0 0,45 6 99 0 0,0 2 0 0 0,-1 3 0 0 0,64 22 0 0 0,-78-18 206 0 0,-37-14-224 0 0,-1 0 0 0 0,0 0-1 0 0,1 1 1 0 0,-1-1-1 0 0,0 1 1 0 0,0-1 0 0 0,0 1-1 0 0,0 0 1 0 0,0 0 0 0 0,-1 0-1 0 0,1 0 1 0 0,2 4 0 0 0,-4-5 4 0 0,1 1 1 0 0,-1-1-1 0 0,0 1 1 0 0,0-1-1 0 0,0 1 1 0 0,0-1-1 0 0,0 1 1 0 0,0-1-1 0 0,-1 1 1 0 0,1-1 0 0 0,0 1-1 0 0,-1-1 1 0 0,1 1-1 0 0,-1-1 1 0 0,0 3-1 0 0,-1-1-30 0 0,-1 5 58 0 0,-1 1 0 0 0,-1-1 0 0 0,1 0 0 0 0,-12 15 1 0 0,-26 27 284 0 0,39-47-379 0 0,-21 25-1 0 0,-31 31 0 0 0,47-52 0 0 0,-1 0 0 0 0,0 0 0 0 0,-1 0 0 0 0,1-1 0 0 0,-14 6 0 0 0,-25 10-601 0 0,-45 22-1423 0 0,92-43 1883 0 0,0-1 0 0 0,0 1 1 0 0,1-1-1 0 0,-1 0 0 0 0,0 1 1 0 0,0-1-1 0 0,0 0 0 0 0,0 1 1 0 0,0-1-1 0 0,0 0 0 0 0,0 0 1 0 0,-2 0-1 0 0,3 0-31 0 0,0 0-1 0 0,-1 0 1 0 0,1 0 0 0 0,0 0-1 0 0,-1-1 1 0 0,1 1 0 0 0,0 0 0 0 0,-1 0-1 0 0,1-1 1 0 0,0 1 0 0 0,-1 0-1 0 0,1 0 1 0 0,0-1 0 0 0,0 1 0 0 0,-1 0-1 0 0,1-1 1 0 0,0 1 0 0 0,0 0-1 0 0,0-1 1 0 0,0 1 0 0 0,-1-1 0 0 0,1 1-1 0 0,0-1 1 0 0,0-1-1199 0 0</inkml:trace>
</inkml:ink>
</file>

<file path=ppt/ink/ink6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5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29 4143 0 0,'23'-29'11830'0'0,"-24"41"-11587"0"0,-1-1 0 0 0,0 0 0 0 0,-1 0 0 0 0,0 0 0 0 0,-1-1 0 0 0,0 1 0 0 0,-6 11 0 0 0,-2 4 7 0 0,-28 67 253 0 0,-32 83 210 0 0,51-111-474 0 0,9-24 3 0 0,-3 0-1 0 0,-1 0 1 0 0,-31 56 0 0 0,30-71-144 0 0,0-1 1 0 0,-2 0 0 0 0,0-1-1 0 0,-38 34 1 0 0,47-48-79 0 0,9-9 7 0 0,2-2-1 0 0,18-17-115 0 0,49-46-3118 0 0,-43 41-3325 0 0</inkml:trace>
</inkml:ink>
</file>

<file path=ppt/ink/ink6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10943 0 0,'0'0'987'0'0,"1"3"-650"0"0,21 57 3692 0 0,-17-44-3376 0 0,0 0-1 0 0,1-1 1 0 0,1 1-1 0 0,0-2 0 0 0,1 1 1 0 0,14 19-1 0 0,-10-22-367 0 0,0 0 1 0 0,1-1-1 0 0,0 0 0 0 0,0-1 0 0 0,1 0 1 0 0,0-1-1 0 0,16 7 0 0 0,16 6 180 0 0,49 15 0 0 0,-47-19-354 0 0,97 37 238 0 0,-100-38-630 0 0,-43-16 122 0 0</inkml:trace>
</inkml:ink>
</file>

<file path=ppt/ink/ink6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5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11951 0 0,'0'0'3352'0'0,"-1"2"-2633"0"0,-81 113 2595 0 0,60-80-2600 0 0,-2 0 1 0 0,-52 56-1 0 0,-57 27-75 0 0,30-29-502 0 0,94-80-150 0 0,7-8-101 0 0,5-1-583 0 0,12-4-1032 0 0,1-1-5382 0 0</inkml:trace>
</inkml:ink>
</file>

<file path=ppt/ink/ink6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5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344 234 12751 0 0,'0'0'1158'0'0,"-1"2"-954"0"0,-2 5 90 0 0,-1-1-1 0 0,0 0 1 0 0,0 0 0 0 0,-1 0 0 0 0,0 0 0 0 0,0-1 0 0 0,0 0 0 0 0,-1 0 0 0 0,1 0-1 0 0,-1-1 1 0 0,0 1 0 0 0,-1-1 0 0 0,1-1 0 0 0,-1 1 0 0 0,-7 1 0 0 0,-8 4 344 0 0,-1-1 0 0 0,-1-1 0 0 0,-31 5 0 0 0,46-10-457 0 0,-1-1 1 0 0,1 0-1 0 0,0 0 0 0 0,-1-1 1 0 0,-17-2-1 0 0,24 2-155 0 0,1 0-1 0 0,0-1 1 0 0,0 1 0 0 0,-1-1 0 0 0,1 0-1 0 0,0 1 1 0 0,0-1 0 0 0,0 0-1 0 0,0 0 1 0 0,0-1 0 0 0,0 1-1 0 0,0 0 1 0 0,0-1 0 0 0,1 1-1 0 0,-1-1 1 0 0,0 1 0 0 0,1-1 0 0 0,-1 0-1 0 0,1 0 1 0 0,0 0 0 0 0,0 1-1 0 0,-1-1 1 0 0,1 0 0 0 0,0-1-1 0 0,1 1 1 0 0,-1 0 0 0 0,0 0-1 0 0,1 0 1 0 0,-1-4 0 0 0,-2-18 21 0 0,1 0 0 0 0,3-30 0 0 0,0 41-54 0 0,0 0-1 0 0,1 0 0 0 0,1 1 1 0 0,0-1-1 0 0,0 1 0 0 0,6-13 1 0 0,-6 19-7 0 0,1 0 0 0 0,0 1 0 0 0,0-1 0 0 0,0 1 0 0 0,1-1 0 0 0,-1 1 0 0 0,1 1 0 0 0,1-1 0 0 0,-1 1 0 0 0,0 0 0 0 0,1 0 0 0 0,0 0 0 0 0,0 1 0 0 0,0 0 0 0 0,1 0 0 0 0,10-3 0 0 0,4-1-41 0 0,1 2 0 0 0,-1 0-1 0 0,44-3 1 0 0,-52 7 60 0 0,9-1 62 0 0,0 1-1 0 0,25 2 1 0 0,-41-1-47 0 0,-1 1 0 0 0,1 0 1 0 0,-1 0-1 0 0,1 0 0 0 0,-1 1 0 0 0,0-1 0 0 0,0 1 1 0 0,1 0-1 0 0,-1 1 0 0 0,-1 0 0 0 0,1-1 1 0 0,0 1-1 0 0,7 7 0 0 0,-9-8 34 0 0,-1 1-1 0 0,-1-1 1 0 0,1 0-1 0 0,0 1 1 0 0,-1-1-1 0 0,1 1 1 0 0,-1-1-1 0 0,1 1 1 0 0,-1 0-1 0 0,0 0 1 0 0,0-1-1 0 0,-1 1 1 0 0,1 0-1 0 0,-1 0 1 0 0,1 4-1 0 0,-1-2 6 0 0,0 0 1 0 0,-1 0-1 0 0,1 0 0 0 0,-1 0 0 0 0,0-1 0 0 0,0 1 0 0 0,-1 0 1 0 0,-2 6-1 0 0,-3 2 9 0 0,0 1 1 0 0,-1-1-1 0 0,-1-1 0 0 0,-19 23 1 0 0,18-24-204 0 0,0-1 1 0 0,-1-1 0 0 0,0 0-1 0 0,-1 0 1 0 0,0-1 0 0 0,0 0-1 0 0,-1-1 1 0 0,1-1-1 0 0,-20 7 1 0 0,16-7-1052 0 0,0-1 1 0 0,0-1-1 0 0,-1-1 1 0 0,-25 2-1 0 0,17-7-5089 0 0,14 1 1267 0 0</inkml:trace>
</inkml:ink>
</file>

<file path=ppt/ink/ink6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5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 9215 0 0,'28'-16'6656'0'0,"-25"29"-5808"0"0,-2-8-797 0 0,-1 0 1 0 0,-1 0-1 0 0,1 0 0 0 0,-1-1 0 0 0,1 1 1 0 0,-1 0-1 0 0,-1-1 0 0 0,-2 9 0 0 0,-20 37 224 0 0,17-36-195 0 0,-117 247 2258 0 0,22 10-106 0 0,45-48-1394 0 0,52-202-923 0 0,-1-1-1 0 0,0 1 1 0 0,-2-1 0 0 0,-11 22-1 0 0,16-38-472 0 0,-4 7 710 0 0</inkml:trace>
</inkml:ink>
</file>

<file path=ppt/ink/ink6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5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0,'2'2'671'0'0,"5"13"3403"0"0,0 0-1 0 0,6 23 1 0 0,-8-24-3012 0 0,0 0 0 0 0,0 0 0 0 0,1-1 1 0 0,11 18-1 0 0,-5-15-584 0 0,0 0 0 0 0,2-1 0 0 0,-1 0-1 0 0,2-1 1 0 0,26 19 0 0 0,-18-16-373 0 0,2-2 0 0 0,-1-1 1 0 0,37 16-1 0 0,-44-23-415 0 0,0-1 0 0 0,20 5 0 0 0,-30-10-811 0 0,1 1-1 0 0,-1-1 1 0 0,1-1 0 0 0,10 0 0 0 0,-4-1-5722 0 0</inkml:trace>
  <inkml:trace contextRef="#ctx0" brushRef="#br0" timeOffset="1">539 110 3679 0 0,'-4'-31'417'0'0,"3"13"1857"0"0,-3-1 11751 0 0,-7 39-12521 0 0,-40 120-327 0 0,7-17-814 0 0,12-39-135 0 0,-30 122 0 0 0,47-115-88 0 0,12-66-140 0 0,-1 1-1 0 0,-14 47 1 0 0,14-62-111 0 0,-1 3-278 0 0,0-1 0 0 0,-1 1 0 0 0,-13 22 0 0 0,7-21-1139 0 0</inkml:trace>
</inkml:ink>
</file>

<file path=ppt/ink/ink6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5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7 4607 0 0,'-7'-7'11488'0'0,"-3"11"-10842"0"0,0-1-1 0 0,0 2 0 0 0,0-1 0 0 0,1 1 1 0 0,0 1-1 0 0,-13 9 0 0 0,10-7-514 0 0,1 1 46 0 0,1 0 0 0 0,0 1 1 0 0,1-1-1 0 0,0 2 0 0 0,0 0 0 0 0,-6 11 0 0 0,8-12-82 0 0,1-1-1 0 0,0 1 1 0 0,1 0 0 0 0,1 1-1 0 0,-1-1 1 0 0,1 1-1 0 0,1 0 1 0 0,0 0-1 0 0,1 0 1 0 0,0 1 0 0 0,1-1-1 0 0,0 0 1 0 0,0 1-1 0 0,2-1 1 0 0,-1 1 0 0 0,3 11-1 0 0,-2-16-50 0 0,0 0 0 0 0,1 0 0 0 0,-1-1 0 0 0,2 1 0 0 0,4 12 0 0 0,-6-17-31 0 0,0 0-1 0 0,1 0 1 0 0,-1-1-1 0 0,0 1 1 0 0,0 0-1 0 0,1-1 1 0 0,-1 1-1 0 0,1-1 1 0 0,-1 0-1 0 0,1 1 1 0 0,0-1-1 0 0,-1 0 1 0 0,1 0-1 0 0,0 0 0 0 0,0 0 1 0 0,0 0-1 0 0,0-1 1 0 0,0 1-1 0 0,0 0 1 0 0,0-1-1 0 0,0 0 1 0 0,0 1-1 0 0,0-1 1 0 0,3 0-1 0 0,2-1 53 0 0,1 1 0 0 0,-1-1-1 0 0,1-1 1 0 0,-1 0 0 0 0,0 0 0 0 0,13-5 0 0 0,40-23 352 0 0,-59 29-411 0 0,11-5 39 0 0,0 0 0 0 0,-1-1 0 0 0,0 0 0 0 0,-1-1 0 0 0,0 0 0 0 0,0-1 0 0 0,15-16 0 0 0,-24 24-38 0 0,0-1 0 0 0,0 0 0 0 0,0 0-1 0 0,-1 0 1 0 0,1 0 0 0 0,0 0 0 0 0,-1 0-1 0 0,0 0 1 0 0,1 0 0 0 0,-1 0-1 0 0,0 0 1 0 0,0 0 0 0 0,0 0 0 0 0,0-1-1 0 0,0 1 1 0 0,-1 0 0 0 0,1 0 0 0 0,-1 0-1 0 0,1 0 1 0 0,-1 0 0 0 0,0 0-1 0 0,-1-2 1 0 0,-4-8 63 0 0,0 2 0 0 0,-13-19-1 0 0,8 12-38 0 0,-10-15-43 0 0,-23-42-99 0 0,36 60 11 0 0,7 12 2 0 0,-2 1-929 0 0,3 1 947 0 0,0 0-1 0 0,-1 0 0 0 0,1 0 0 0 0,0 0 0 0 0,-1 0 1 0 0,1 0-1 0 0,0 0 0 0 0,-1 0 0 0 0,1 0 1 0 0,0 0-1 0 0,-1 0 0 0 0,1 0 0 0 0,0 0 0 0 0,-1 0 1 0 0,1 0-1 0 0,0 0 0 0 0,-1 1 0 0 0,1-1 0 0 0,0 0 1 0 0,0 0-1 0 0,-1 0 0 0 0,1 0 0 0 0,-1 1 0 0 0,-6 5-1216 0 0</inkml:trace>
</inkml:ink>
</file>

<file path=ppt/ink/ink6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5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94 4607 0 0,'0'0'354'0'0,"5"-7"1166"0"0,9-13 2322 0 0,-1 0 0 0 0,12-26 3463 0 0,-29 56-6017 0 0,-15 32-522 0 0,2 1 0 0 0,-22 90-1 0 0,33-104-699 0 0,1 0-1 0 0,2-1 0 0 0,1 2 1 0 0,1-1-1 0 0,6 56 0 0 0,-4-77 11 0 0,0 0 1 0 0,1 0-1 0 0,0-1 0 0 0,1 1 1 0 0,0-1-1 0 0,0 1 0 0 0,7 12 0 0 0,-8-18-181 0 0,-1 0 0 0 0,1 0 0 0 0,0 0 0 0 0,-1 0 0 0 0,1 0 0 0 0,0 0 0 0 0,0-1 0 0 0,0 1 0 0 0,0-1 0 0 0,0 1 0 0 0,1-1 0 0 0,2 1 0 0 0,-3-1-340 0 0,0 0 0 0 0,0-1 0 0 0,0 0 0 0 0,0 1 0 0 0,0-1-1 0 0,0 0 1 0 0,1 0 0 0 0,-1 0 0 0 0,0-1 0 0 0,0 1 0 0 0,0 0-1 0 0,0-1 1 0 0,0 1 0 0 0,0-1 0 0 0,0 0 0 0 0,3-1 0 0 0,9-6-6929 0 0</inkml:trace>
</inkml:ink>
</file>

<file path=ppt/ink/ink6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5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20 2303 0 0,'-3'1'11199'0'0,"-1"1"-10778"0"0,1 0-1 0 0,0-1 1 0 0,-1 1-1 0 0,1 1 1 0 0,0-1-1 0 0,0 0 1 0 0,0 1 0 0 0,0 0-1 0 0,1-1 1 0 0,-4 5-1 0 0,-24 36 1481 0 0,26-36-1743 0 0,-70 122 1847 0 0,65-110-1874 0 0,1 1 0 0 0,1 0 0 0 0,1 0 0 0 0,-8 42 0 0 0,13-58-126 0 0,1 1 0 0 0,-1-1-1 0 0,1 1 1 0 0,0-1 0 0 0,1 1 0 0 0,-1-1-1 0 0,1 1 1 0 0,0-1 0 0 0,0 1-1 0 0,0-1 1 0 0,1 0 0 0 0,1 5 0 0 0,-2-8-5 0 0,0 1 1 0 0,1 0-1 0 0,-1 0 0 0 0,0-1 1 0 0,1 1-1 0 0,-1-1 1 0 0,0 1-1 0 0,1-1 1 0 0,0 0-1 0 0,-1 0 1 0 0,1 1-1 0 0,0-1 1 0 0,0 0-1 0 0,0 0 0 0 0,-1-1 1 0 0,1 1-1 0 0,0 0 1 0 0,0-1-1 0 0,0 1 1 0 0,0-1-1 0 0,0 1 1 0 0,0-1-1 0 0,0 0 1 0 0,1 0-1 0 0,-1 0 0 0 0,0 0 1 0 0,0-1-1 0 0,2 1 1 0 0,10-3 14 0 0,0 0 0 0 0,0-1 0 0 0,0-1 0 0 0,0 0 0 0 0,-1 0 0 0 0,0-2 0 0 0,24-14 0 0 0,-9 1 34 0 0,-1-1 0 0 0,30-30-1 0 0,-51 46-31 0 0,0-1-1 0 0,-1 0 1 0 0,1-1-1 0 0,-1 1 1 0 0,-1-1-1 0 0,1 0 0 0 0,-1 0 1 0 0,4-12-1 0 0,-7 16-13 0 0,0 0 0 0 0,0 0 1 0 0,0-1-1 0 0,0 1 0 0 0,-1 0 0 0 0,1-1 0 0 0,-1 1 0 0 0,0-1 0 0 0,0 1 0 0 0,0 0 0 0 0,-1-1 0 0 0,1 1 0 0 0,-1-1 0 0 0,0 1 1 0 0,0 0-1 0 0,0 0 0 0 0,0-1 0 0 0,-1 1 0 0 0,1 0 0 0 0,-1 0 0 0 0,0 0 0 0 0,-3-4 0 0 0,0 1-31 0 0,0 0-1 0 0,-1 1 0 0 0,0-1 1 0 0,0 1-1 0 0,-1 1 0 0 0,0-1 1 0 0,1 1-1 0 0,-2 0 0 0 0,-8-4 1 0 0,-8-1-328 0 0,-40-10 0 0 0,-3-2-228 0 0,62 19 515 0 0,1 1 0 0 0,0-1 0 0 0,1 0 1 0 0,-1 0-1 0 0,0 0 0 0 0,-3-4 0 0 0,6 6 4 0 0,0-1-1 0 0,0 0 1 0 0,1 0-1 0 0,-1 1 1 0 0,0-1-1 0 0,1 0 1 0 0,-1 0-1 0 0,1 0 1 0 0,-1 0-1 0 0,1 0 1 0 0,-1 0-1 0 0,1 0 1 0 0,0 0-1 0 0,-1 0 1 0 0,1 0-1 0 0,0 0 1 0 0,0 0-1 0 0,0 0 1 0 0,0 0-1 0 0,0 0 1 0 0,0 0-1 0 0,0 0 1 0 0,0 0-1 0 0,0 0 1 0 0,1 0-1 0 0,-1 0 1 0 0,0 0-1 0 0,1 0 1 0 0,-1 0-1 0 0,1-1 1 0 0,6-10-1329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4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73 191 8751 0 0,'0'0'674'0'0,"-2"0"-438"0"0,-20-4 103 0 0,11 2 3341 0 0,-26-3 4490 0 0,40 5-7966 0 0,44-1 155 0 0,0-3 0 0 0,91-19 0 0 0,90-38 378 0 0,-75 18-189 0 0,85-4-396 0 0,-234 47-314 0 0,0-1-1 0 0,0 1 0 0 0,0 0 0 0 0,0 0 0 0 0,0 1 1 0 0,1-1-1 0 0,-1 1 0 0 0,5 1 0 0 0,-13 11-1135 0 0,1-7 833 0 0,0-1 1 0 0,0 0 0 0 0,0 1 0 0 0,0-1 0 0 0,-1 0-1 0 0,-7 7 1 0 0,7-8-886 0 0,0 0 0 0 0,-1-1 0 0 0,1 0 0 0 0,-8 5 0 0 0,-2-2-3760 0 0</inkml:trace>
</inkml:ink>
</file>

<file path=ppt/ink/ink6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5:5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137 142 5983 0 0,'0'0'895'0'0,"-4"-8"2421"0"0,3 7-2903 0 0,1-1 1 0 0,-1 0-1 0 0,1 1 0 0 0,0-1 1 0 0,-1 1-1 0 0,1-1 0 0 0,0 0 0 0 0,0 1 1 0 0,0-1-1 0 0,0 0 0 0 0,0 1 1 0 0,1-1-1 0 0,-1 1 0 0 0,0-1 0 0 0,2-2 1 0 0,-1 0 5 0 0,1 1 1 0 0,-1-1-1 0 0,1 1 1 0 0,0 0-1 0 0,1-1 1 0 0,2-3 0 0 0,2 0 18 0 0,0 0 0 0 0,0 1 0 0 0,0 0 0 0 0,14-9 0 0 0,-13 10-347 0 0,1 0 1 0 0,0 1-1 0 0,0 0 1 0 0,1 0-1 0 0,-1 1 1 0 0,1 0 0 0 0,0 0-1 0 0,0 1 1 0 0,0 1-1 0 0,0 0 1 0 0,0 0-1 0 0,0 1 1 0 0,0 0-1 0 0,1 0 1 0 0,-1 1-1 0 0,0 1 1 0 0,0 0-1 0 0,0 0 1 0 0,-1 1 0 0 0,1 0-1 0 0,-1 1 1 0 0,14 7-1 0 0,-22-11-96 0 0,1 1 0 0 0,-1 0 0 0 0,0 0 0 0 0,0 0 1 0 0,1 0-1 0 0,-1 0 0 0 0,0 0 0 0 0,0 0 0 0 0,0 0 0 0 0,0 0 0 0 0,0 0 0 0 0,0 1 0 0 0,-1-1 0 0 0,1 0 0 0 0,0 1 0 0 0,-1-1 0 0 0,1 0 1 0 0,0 1-1 0 0,-1-1 0 0 0,0 1 0 0 0,1 1 0 0 0,-1 0-1 0 0,0-1 1 0 0,-1 1-1 0 0,1-1 0 0 0,0 0 1 0 0,-1 1-1 0 0,0-1 0 0 0,1 0 1 0 0,-1 0-1 0 0,0 1 0 0 0,0-1 1 0 0,-1 0-1 0 0,-1 3 0 0 0,-4 4-11 0 0,0 0-1 0 0,-1 0 1 0 0,0-1-1 0 0,-12 10 1 0 0,-46 29-71 0 0,12-9 37 0 0,20-13 18 0 0,2 3 0 0 0,1 1 0 0 0,-38 44 0 0 0,32-27 32 0 0,-32 56 1 0 0,68-101 724 0 0,41 2 308 0 0,103-22-217 0 0,-27 2-464 0 0,-94 15-290 0 0,-1 1 1 0 0,1 1-1 0 0,28 4 1 0 0,-43-3-298 0 0,0 0-1 0 0,0 1 1 0 0,0 0 0 0 0,0 0 0 0 0,-1 1 0 0 0,1 0 0 0 0,8 5-1 0 0,-4 0-1468 0 0</inkml:trace>
</inkml:ink>
</file>

<file path=ppt/ink/ink6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4:1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33 6015 0 0,'0'0'1784'0'0,"-9"-8"-3630"0"0,-7-4 2683 0 0,14 11 132 0 0,0 0-470 0 0,-6-3 10 0 0,6 3 3 0 0,0 1 0 0 0,-2-1-370 0 0,1 0 0 0 0,-1 0 0 0 0,1 0-1 0 0,-1 1 1 0 0,1-1 0 0 0,-1 1-1 0 0,0 0 1 0 0,1 0 0 0 0,-1 0 0 0 0,1 1-1 0 0,-1-1 1 0 0,0 1 0 0 0,1 0 0 0 0,-1 0-1 0 0,1 0 1 0 0,0 0 0 0 0,-1 1 0 0 0,1-1-1 0 0,0 1 1 0 0,0 0 0 0 0,0 0 0 0 0,0 0-1 0 0,0 1 1 0 0,1-1 0 0 0,-1 1-1 0 0,1-1 1 0 0,-1 1 0 0 0,1 0 0 0 0,0 0-1 0 0,0 0 1 0 0,0 0 0 0 0,-2 4 0 0 0,-9 14-46 0 0,2 5 380 0 0,10-23 708 0 0,27-6-442 0 0,-24 2-350 0 0,1 0-304 0 0,5-2-49 0 0,6-1-13 0 0,-6 5 43 0 0,16 2 836 0 0,-21-3 98 0 0,4 2-897 0 0,2 2 616 0 0,1-1-633 0 0,-8-3 232 0 0,1 2-241 0 0,21 8 186 0 0,-22-9-156 0 0,13 1 112 0 0,-5 0-153 0 0,-2-2-1 0 0,17-6 72 0 0,-6 1-44 0 0,-6 1-53 0 0,-1 0-33 0 0,-3 0 1 0 0,-5 3 32 0 0,6 0-22 0 0,3 4 21 0 0,33 17-31 0 0,-43-18-11 0 0,17 4 0 0 0,3-2 64 0 0,-20-3-51 0 0,-1-1-1 0 0,1 0 0 0 0,0 0 1 0 0,-1 0-1 0 0,1 0 1 0 0,0 0-1 0 0,-1 0 1 0 0,1-1-1 0 0,4-1 1 0 0,-1 0 1 0 0,3 0 33 0 0,0 0-8 0 0,4-8 61 0 0,11-1 172 0 0,-16 7-261 0 0,4 1-11 0 0,0 2 0 0 0,0 1 0 0 0,2-1 0 0 0,1-1 0 0 0,-2 1 0 0 0,0-1 0 0 0,0 0 0 0 0,0 3 0 0 0,0 4 0 0 0,3 1 0 0 0,0 0 0 0 0,-4-1-15 0 0,-4-1-41 0 0,6 0-28 0 0,17-8-198 0 0,-16-1 215 0 0,-6 1 28 0 0,2-1 22 0 0,-9 1 5 0 0,28-14-195 0 0,-16 13 261 0 0,-8 3-40 0 0,14 2-15 0 0,-10 1 1 0 0,7 0 0 0 0,-3 2 12 0 0,-11-2 49 0 0,-1 0 18 0 0,10 5-12 0 0,28 14 22 0 0,-37-19 63 0 0,0 1-76 0 0,48 19 872 0 0,-49-20-889 0 0,-1 1-5 0 0,7 24 21 0 0,-1-12-75 0 0,-6-14-1 0 0,0 2 13 0 0,0 0 0 0 0,0-1 0 0 0,0 0 0 0 0,0 1 0 0 0,1-1 0 0 0,-1 0 1 0 0,0 1-1 0 0,1-1 0 0 0,-1 0 0 0 0,1 0 0 0 0,0 0 0 0 0,-1 0 0 0 0,1-1 0 0 0,0 1 0 0 0,2 0 0 0 0,18 3 55 0 0,-17-4-58 0 0,7 0 39 0 0,-5 0-38 0 0,6-2-11 0 0,2-5 79 0 0,-13 6-25 0 0,0 1 0 0 0,7 0-42 0 0,3 1-11 0 0,-1 3 0 0 0,-4 6 0 0 0,-1 1 0 0 0,0-1 0 0 0,2-2 0 0 0,-6-7 3 0 0,-1 0-12 0 0,0 0 1 0 0,1-1 0 0 0,-1 1 0 0 0,0-1-1 0 0,1 1 1 0 0,-1-1 0 0 0,0 0 0 0 0,1 0-1 0 0,-1 1 1 0 0,1-1 0 0 0,-1 0 0 0 0,0 0-1 0 0,1 0 1 0 0,-1 0 0 0 0,3-1 0 0 0,1 1-20 0 0,-4 0-75 0 0,2 0-138 0 0,-3-1 178 0 0,1 1 0 0 0,-1 0 1 0 0,1 0-1 0 0,-1 0 0 0 0,1 0 0 0 0,-1-1 0 0 0,1 1 0 0 0,-1 0 0 0 0,0 0 1 0 0,1 0-1 0 0,-1 0 0 0 0,1 0 0 0 0,-1 0 0 0 0,1 0 0 0 0,-1 0 1 0 0,1 1-1 0 0,-1-1 0 0 0,1 0 0 0 0,-1 0 0 0 0,0 0 0 0 0,1 0 1 0 0,-1 1-1 0 0,1-1 0 0 0,13 30-489 0 0,-11-23 413 0 0,0-1 0 0 0,0 1-1 0 0,0-1 1 0 0,1 0-1 0 0,-1 0 1 0 0,1 0-1 0 0,1-1 1 0 0,7 9-1 0 0,-10-13 54 0 0,0 1 0 0 0,0-1 0 0 0,0 0 0 0 0,0 0 1 0 0,0 0-1 0 0,0 0 0 0 0,0 0 0 0 0,0 0 0 0 0,0 0 0 0 0,0-1 0 0 0,0 1 0 0 0,0-1 0 0 0,1 0 0 0 0,-1 1 0 0 0,0-1 0 0 0,0 0 0 0 0,1 0 0 0 0,-1-1 0 0 0,0 1 0 0 0,0 0 1 0 0,3-1-1 0 0,-3 0-488 0 0,0 0 0 0 0,0 0 0 0 0,0 0 0 0 0,0 0 1 0 0,0 0-1 0 0,0 0 0 0 0,0-1 0 0 0,1-1 1 0 0,7-8-5133 0 0</inkml:trace>
</inkml:ink>
</file>

<file path=ppt/ink/ink6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4:2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64 1375 0 0,'-1'0'7012'0'0,"-7"0"-6152"0"0,7 0 60 0 0,-2-1-560 0 0,0 0-299 0 0,2 1-55 0 0,0-1-1 0 0,-1 1 0 0 0,1-1 1 0 0,0 1-1 0 0,-1-1 0 0 0,1 0 1 0 0,0 1-1 0 0,0-1 1 0 0,0 0-1 0 0,0 0 0 0 0,0 0 1 0 0,0 0-1 0 0,-2-1 0 0 0,0-1-31 0 0,-18-12-313 0 0,20 14 309 0 0,0 1 0 0 0,-1-1 0 0 0,1 0 0 0 0,0 1 0 0 0,-1-1-1 0 0,1 1 1 0 0,0 0 0 0 0,-1-1 0 0 0,1 1 0 0 0,0 0-1 0 0,-1 0 1 0 0,1 0 0 0 0,-1 0 0 0 0,1 0 0 0 0,-2 0-1 0 0,-19 6 109 0 0,20-5 146 0 0,-3 0 155 0 0,5-1-286 0 0,-1 0 1 0 0,1 0 0 0 0,0 0 0 0 0,-1 0-1 0 0,1 0 1 0 0,0 0 0 0 0,-1 0 0 0 0,1 0-1 0 0,0 0 1 0 0,-1 0 0 0 0,1 0 0 0 0,0 1-1 0 0,-1-1 1 0 0,1 0 0 0 0,0 0 0 0 0,-1 0-1 0 0,1 0 1 0 0,0 1 0 0 0,0-1 0 0 0,-1 0-1 0 0,1 0 1 0 0,0 0 0 0 0,0 1 0 0 0,-1-1-1 0 0,1 0 1 0 0,0 0 0 0 0,0 1 0 0 0,0-1-1 0 0,-1 0 1 0 0,1 1 0 0 0,1 1-64 0 0,-1-1 1 0 0,1 0 0 0 0,0 1-1 0 0,0-1 1 0 0,-1 0-1 0 0,1 1 1 0 0,0-1-1 0 0,0 0 1 0 0,1 0-1 0 0,-1 0 1 0 0,0 0-1 0 0,0 0 1 0 0,0 0-1 0 0,1 0 1 0 0,-1 0-1 0 0,1 0 1 0 0,-1 0 0 0 0,0-1-1 0 0,1 1 1 0 0,2 0-1 0 0,-1 0 39 0 0,1-1 1 0 0,0 1-1 0 0,0-1 0 0 0,0 0 1 0 0,0 0-1 0 0,0 0 1 0 0,0-1-1 0 0,-1 1 0 0 0,5-2 1 0 0,9-3 413 0 0,-1 0 0 0 0,24-13 0 0 0,-28 13-378 0 0,-1-1 0 0 0,1 2-1 0 0,0-1 1 0 0,0 1 0 0 0,0 1 0 0 0,0 0 0 0 0,22-1 0 0 0,-26 4-8 0 0,0 1 0 0 0,0 0 0 0 0,0 1 0 0 0,0-1 0 0 0,0 2 0 0 0,0-1 0 0 0,0 1 1 0 0,-1 0-1 0 0,1 1 0 0 0,-1-1 0 0 0,0 2 0 0 0,13 8 0 0 0,-19-12-83 0 0,9 7 102 0 0,1-1 0 0 0,0-1-1 0 0,13 7 1 0 0,-21-11-89 0 0,1-1 0 0 0,0 0 0 0 0,0 0 0 0 0,0 0 0 0 0,0 0 0 0 0,0-1 0 0 0,1 1 0 0 0,-1-1 0 0 0,0 0 0 0 0,0 0 0 0 0,0 0 0 0 0,0-1 0 0 0,7-1 0 0 0,-1-2 116 0 0,1 0 0 0 0,-1 0 0 0 0,10-6 1 0 0,14-7 326 0 0,-24 13-444 0 0,3 0 22 0 0,0 3-36 0 0,2 4-12 0 0,0 3 0 0 0,6 4 0 0 0,-17-5 0 0 0,-1-1 0 0 0,9 8 0 0 0,0-1 0 0 0,3-2 0 0 0,2-2 0 0 0,-1-4 0 0 0,1-4 0 0 0,0-4 12 0 0,14-7 89 0 0,-28 10-88 0 0,0 1 0 0 0,0 0-1 0 0,0 0 1 0 0,0 0 0 0 0,1 1 0 0 0,-1-1 0 0 0,4 0 0 0 0,9 0-13 0 0,0 5 0 0 0,-10-2 0 0 0,15 12 0 0 0,-14-10 0 0 0,8 7 0 0 0,-1-2 0 0 0,2-1 0 0 0,-1-4 0 0 0,-10-3 0 0 0,20-5 0 0 0,-11 0 11 0 0,0-3 32 0 0,-1-1-22 0 0,-4 3 32 0 0,-5 3 1 0 0,1-2-44 0 0,-5 15-20 0 0,0-6-12 0 0,0 0 0 0 0,-8 14 12 0 0,1-8 0 0 0,-1-4-49 0 0,6-6-33 0 0</inkml:trace>
</inkml:ink>
</file>

<file path=ppt/ink/ink6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2:2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315 442 2303 0 0,'0'0'1154'0'0,"-11"-4"2014"0"0,6 2-2984 0 0,0 1 0 0 0,0 0 0 0 0,0 0 0 0 0,0 1 0 0 0,-1-1 1 0 0,1 1-1 0 0,0 0 0 0 0,0 1 0 0 0,0-1 0 0 0,-1 1 0 0 0,-6 1 0 0 0,-17 3-404 0 0,24-5-11 0 0,0 1 1 0 0,0 0-1 0 0,0 0 0 0 0,1 1 1 0 0,-10 3-1 0 0,6-2-106 0 0,-1 1 1 0 0,0-2-1 0 0,0 1 0 0 0,-11 1 0 0 0,16-4 329 0 0,1-1 5 0 0,-27 4 15 0 0,24-2-14 0 0,1-1 232 0 0,0 1 0 0 0,0-1 0 0 0,1 1 0 0 0,-1 0 0 0 0,0 1 0 0 0,1-1 0 0 0,-1 1 0 0 0,-5 3 0 0 0,7-4 234 0 0,-15 7 3143 0 0,21-20-3207 0 0,7-10-341 0 0,1 0 0 0 0,1 2 0 0 0,1-1 0 0 0,27-34 0 0 0,-8 17 1078 0 0,62-59 0 0 0,-83 88-939 0 0,0-1 1 0 0,0 2-1 0 0,0-1 0 0 0,24-11 0 0 0,-13 3-90 0 0,-20 15-78 0 0,-1 1-14 0 0,0 1 0 0 0,-1-1 1 0 0,1 1-1 0 0,-1-1 0 0 0,1 1 0 0 0,0-1 0 0 0,-1 1 1 0 0,1 0-1 0 0,0-1 0 0 0,-1 1 0 0 0,1 0 0 0 0,0 0 0 0 0,-1-1 1 0 0,1 1-1 0 0,0 0 0 0 0,1 0 0 0 0,10 0-17 0 0,-1 3-70 0 0,-8-2-22 0 0,9 8-138 0 0,0-6 71 0 0,-9-2 80 0 0,9-6-80 0 0,-10 4 155 0 0,0-1 0 0 0,0 0 0 0 0,0 1-1 0 0,-1-1 1 0 0,1 0 0 0 0,0 0 0 0 0,-1 0 0 0 0,1 0 0 0 0,-1 0-1 0 0,0-1 1 0 0,0 1 0 0 0,0 0 0 0 0,0-1 0 0 0,1-3-1 0 0,-2 5 4 0 0,2-6 85 0 0,-1 1 0 0 0,0-1 0 0 0,0 0 0 0 0,0 1 0 0 0,-1-1 0 0 0,0 0-1 0 0,-1 0 1 0 0,0 0 0 0 0,-2-10 0 0 0,3 16-70 0 0,0-1 401 0 0,-1 1-341 0 0,0-1 0 0 0,1 1 0 0 0,-1 0 0 0 0,0-1 0 0 0,0 1 0 0 0,0 0 0 0 0,0 0 0 0 0,0 0-1 0 0,0 0 1 0 0,0 0 0 0 0,0 0 0 0 0,0 0 0 0 0,-1 0 0 0 0,1 0 0 0 0,-3-1 0 0 0,3 1 8 0 0,-1 2-14 0 0,0 0-77 0 0,-1 0 1 0 0,1-1-1 0 0,-1 1 0 0 0,1 1 1 0 0,0-1-1 0 0,-1 0 1 0 0,1 1-1 0 0,-4 2 0 0 0,-17 27-321 0 0,13-14 72 0 0,5-10 256 0 0,4-6 303 0 0,-1 8-119 0 0,2-8-165 0 0,-1 0-1 0 0,1 0 1 0 0,0 0 0 0 0,-1 1 0 0 0,1-1 0 0 0,0 0-1 0 0,0 0 1 0 0,0 1 0 0 0,0-1 0 0 0,0 0 0 0 0,0 1-1 0 0,1-1 1 0 0,-1 0 0 0 0,0 0 0 0 0,1 0-1 0 0,0 3 1 0 0,1 2 20 0 0,13 25 0 0 0,-10-23-23 0 0,-1-1-1 0 0,1-1 1 0 0,1 1 0 0 0,-1-1-1 0 0,1 1 1 0 0,0-2-1 0 0,1 1 1 0 0,-1-1-1 0 0,1 0 1 0 0,0 0 0 0 0,0-1-1 0 0,1 1 1 0 0,0-2-1 0 0,-1 1 1 0 0,1-1-1 0 0,0-1 1 0 0,0 1 0 0 0,1-1-1 0 0,-1 0 1 0 0,0-1-1 0 0,1 0 1 0 0,-1-1-1 0 0,1 0 1 0 0,-1 0 0 0 0,1 0-1 0 0,-1-1 1 0 0,16-4-1 0 0,22-7 227 0 0,-16 4 48 0 0,31-4 1 0 0,-42 9-196 0 0,-8 1-65 0 0,0 0 0 0 0,1 1-1 0 0,-1 0 1 0 0,0 1 0 0 0,18 2 0 0 0,-8 3-3 0 0,-16-2-2 0 0,-1 0-15 0 0,0-2-7 0 0,-1 0 0 0 0,0 1 0 0 0,0-1 0 0 0,0 1 1 0 0,0 0-1 0 0,0 0 0 0 0,0 0 0 0 0,4 5 0 0 0,-2-2-14 0 0,-3-4-57 0 0,0 1-25 0 0,0-1-76 0 0,3 3 599 0 0,-5-4-416 0 0,0 0 0 0 0,0 0 0 0 0,1 0 0 0 0,-1 0 0 0 0,0 0 0 0 0,0-1 0 0 0,0 1 0 0 0,0 0-1 0 0,0 0 1 0 0,0 0 0 0 0,0 0 0 0 0,0 0 0 0 0,0 0 0 0 0,0 0 0 0 0,0 0 0 0 0,1 0 0 0 0,-1-1 0 0 0,0 1 0 0 0,0 0 0 0 0,0 0 0 0 0,0 0-1 0 0,0 0 1 0 0,0 0 0 0 0,0 0 0 0 0,0-1 0 0 0,0 1 0 0 0,0 0 0 0 0,0 0 0 0 0,0 0 0 0 0,0 0 0 0 0,0 0 0 0 0,0 0 0 0 0,0 0 0 0 0,0-1-1 0 0,-1 1 1 0 0,1 0 0 0 0,0 0 0 0 0,0 0 0 0 0,0 0 0 0 0,0 0 0 0 0,0 0 0 0 0,0 0 0 0 0,0 0 0 0 0,0-1 0 0 0,0 1 0 0 0,0 0-1 0 0,0 0 1 0 0,0 0 0 0 0,-1 0 0 0 0,1 0 0 0 0,0-2 364 0 0,-3 2-286 0 0,-7 1-15 0 0,-2 1-60 0 0,0 5-14 0 0,5-1-27 0 0,0 0 0 0 0,0 1 0 0 0,1 0-1 0 0,-6 7 1 0 0,6-6-33 0 0,0-1 1 0 0,-1-1-1 0 0,-10 11 0 0 0,14-15 50 0 0,0 0-1 0 0,0 0 1 0 0,-1-1 0 0 0,1 1-1 0 0,0-1 1 0 0,-1 1 0 0 0,1-1-1 0 0,0 0 1 0 0,-1 0 0 0 0,0-1-1 0 0,1 1 1 0 0,-1-1 0 0 0,-4 1-1 0 0,1-2 13 0 0,-1 1-1 0 0,1-1 0 0 0,-1-1 1 0 0,1 1-1 0 0,0-1 1 0 0,-1-1-1 0 0,1 1 0 0 0,0-1 1 0 0,-11-7-1 0 0,-4-4 249 0 0,-31-24 0 0 0,13 7 620 0 0,37 29-820 0 0,0 1 0 0 0,-1-1 1 0 0,1 1-1 0 0,0-1 0 0 0,-1 1 0 0 0,1 0 0 0 0,-1 0 0 0 0,1 1 0 0 0,-1-1 1 0 0,1 1-1 0 0,-1 0 0 0 0,1 0 0 0 0,-1 0 0 0 0,-5 1 0 0 0,7-1 22 0 0,0 1-12 0 0,-8 5-48 0 0,2 5-12 0 0,7-9-12 0 0,0-2 5 0 0,1 1-1 0 0,-1-1 1 0 0,1 1 0 0 0,-1-1 0 0 0,1 1-1 0 0,0-1 1 0 0,-1 1 0 0 0,1-1 0 0 0,0 1-1 0 0,-1-1 1 0 0,1 1 0 0 0,0-1 0 0 0,0 1-1 0 0,0 0 1 0 0,0-1 0 0 0,-1 1-1 0 0,1 0 1 0 0,0-1 0 0 0,0 1 0 0 0,0-1-1 0 0,1 2 1 0 0,5 11-18 0 0,-5-11 18 0 0,1 0 1 0 0,1 0 0 0 0,-1 0-1 0 0,0 0 1 0 0,0 0 0 0 0,1-1-1 0 0,-1 1 1 0 0,1-1 0 0 0,-1 0-1 0 0,1 0 1 0 0,-1 1 0 0 0,1-2-1 0 0,0 1 1 0 0,0 0-1 0 0,0 0 1 0 0,3-1 0 0 0,7 2-38 0 0,0-2-1 0 0,17 0 1 0 0,-9-1 26 0 0,129-12 18 0 0,-111 8 0 0 0,1 1 0 0 0,77 3 0 0 0,-55 7 0 0 0,77 18 0 0 0,-119-20 0 0 0,0-1 0 0 0,30 1 0 0 0,-38-4 11 0 0,-9 0 313 0 0,-9-2-240 0 0,2 0-86 0 0,-13-2 54 0 0,0 3-48 0 0,1 1 0 0 0,0 0-1 0 0,0 2 1 0 0,-29 5-1 0 0,15-2 73 0 0,19-2-21 0 0,10-2-52 0 0,-1-1 0 0 0,0 1 1 0 0,1-1-1 0 0,-1 0 0 0 0,0 0 0 0 0,0 0 1 0 0,1 0-1 0 0,-1 0 0 0 0,0 0 0 0 0,1 0 0 0 0,-1 0 1 0 0,0-1-1 0 0,0 1 0 0 0,1-1 0 0 0,-3 0 0 0 0,-20-6 89 0 0,20 7 175 0 0,5 2-126 0 0,10 7-113 0 0,20 10-113 0 0,169 75 21 0 0,-168-83 41 0 0,0-2-14 0 0,-27-7 23 0 0,19 6 16 0 0,-20-6-2 0 0,1-1 0 0 0,15-4 0 0 0,-17 3 3 0 0,0 0-1 0 0,0-1 1 0 0,-1 1-1 0 0,1-1 0 0 0,-1 0 1 0 0,1 0-1 0 0,-1 0 1 0 0,1 0-1 0 0,-1-1 1 0 0,1 1-1 0 0,-1-1 1 0 0,4-3-1 0 0,-2 1 2 0 0,0-1 0 0 0,0 0 0 0 0,-1 0 0 0 0,1 0 0 0 0,-1-1 0 0 0,0 1 0 0 0,2-8 0 0 0,0 2 7 0 0,-6 11-12 0 0,0 0 0 0 0,0 0 0 0 0,0 0 0 0 0,0 0 0 0 0,-1 0 0 0 0,1 0 1 0 0,0 0-1 0 0,0 0 0 0 0,0 0 0 0 0,0 0 0 0 0,-1 1 0 0 0,-5 2-44 0 0,0 0-1 0 0,1 0 1 0 0,-1 1 0 0 0,1 0-1 0 0,-9 7 1 0 0,9-7-102 0 0,0 0 1 0 0,0 0-1 0 0,0 0 1 0 0,0-1 0 0 0,-1 0-1 0 0,-6 3 1 0 0,10-5-80 0 0,-1-1 0 0 0,1 0 0 0 0,0 0 0 0 0,-1 0 0 0 0,1 0 0 0 0,0 0 1 0 0,0-1-1 0 0,-6 0 0 0 0,2-1-746 0 0,5 2-374 0 0</inkml:trace>
</inkml:ink>
</file>

<file path=ppt/ink/ink6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2:2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513 492 3679 0 0,'-2'0'4180'0'0,"-18"4"1212"0"0,-5 5-4076 0 0,23-8-1044 0 0,-2 2-168 0 0,4-3-89 0 0,0 0 0 0 0,-1 0 0 0 0,1 0 0 0 0,0 0 0 0 0,0 0-1 0 0,0 0 1 0 0,-1 0 0 0 0,1 0 0 0 0,0 0 0 0 0,0 1-1 0 0,-1-1 1 0 0,1 0 0 0 0,0 0 0 0 0,0 0 0 0 0,0 0-1 0 0,-1 0 1 0 0,1 1 0 0 0,0-1 0 0 0,0 0 0 0 0,0 0-1 0 0,0 0 1 0 0,-1 1 0 0 0,1-1 0 0 0,0 0 0 0 0,0 0-1 0 0,0 0 1 0 0,0 1 0 0 0,0-1 0 0 0,0 0 0 0 0,0 0-1 0 0,0 1 1 0 0,0-1 0 0 0,0 0 0 0 0,0 0 0 0 0,0 1-1 0 0,0-1 1 0 0,6 10 9 0 0,5 1 24 0 0,-7-8-27 0 0,0-1 0 0 0,0 1 0 0 0,0-1-1 0 0,1 0 1 0 0,-1 0 0 0 0,0-1 0 0 0,1 1-1 0 0,0-1 1 0 0,-1 0 0 0 0,1-1 0 0 0,0 1 0 0 0,-1-1-1 0 0,1 1 1 0 0,0-2 0 0 0,0 1 0 0 0,-1 0-1 0 0,7-2 1 0 0,9-3 45 0 0,-1 0-1 0 0,35-14 0 0 0,-28 9-35 0 0,-4 1-18 0 0,-1 1-12 0 0,26-6 0 0 0,-20 4 0 0 0,-8 4 1 0 0,-15 6 2 0 0,-1 1 5 0 0,-1-2 1130 0 0,-2-1-813 0 0,-2-6-137 0 0,0 0 1 0 0,0 0-1 0 0,-1 0 0 0 0,0 0 0 0 0,0 0 1 0 0,-1 1-1 0 0,0 0 0 0 0,-5-8 1 0 0,-2-1 109 0 0,-1 1 0 0 0,-21-21 0 0 0,26 29-228 0 0,-1 0 0 0 0,1 1 0 0 0,-2 0 0 0 0,1 1 0 0 0,-1-1 0 0 0,1 2 0 0 0,-1-1 0 0 0,-1 1 0 0 0,-13-4 0 0 0,15 6-26 0 0,1 0 0 0 0,-1 1 0 0 0,0 0-1 0 0,0 0 1 0 0,0 0 0 0 0,0 1 0 0 0,0 0 0 0 0,0 1 0 0 0,0 0 0 0 0,0 0 0 0 0,0 1 0 0 0,-8 2 0 0 0,-9 6 18 0 0,14-6-18 0 0,0 0 0 0 0,-24 6-1 0 0,32-10-42 0 0,-8 3 52 0 0,0-1 0 0 0,0-1 1 0 0,0 0-1 0 0,-1 0 0 0 0,1-1 0 0 0,0-1 1 0 0,0 1-1 0 0,-20-6 0 0 0,24 4 3 0 0,-1 1 38 0 0,1-1-1 0 0,0 0 0 0 0,-1-1 1 0 0,1 0-1 0 0,0 0 0 0 0,0 0 1 0 0,1-1-1 0 0,-1 0 0 0 0,1-1 1 0 0,0 1-1 0 0,-6-7 0 0 0,0-4 183 0 0,9 11-223 0 0,0 0-1 0 0,0 1 1 0 0,0-1 0 0 0,0 1 0 0 0,0 0 0 0 0,-1 0 0 0 0,-4-3 0 0 0,18 13-150 0 0,0 0-1 0 0,10 11 1 0 0,-10-9 1 0 0,0 0 0 0 0,0 0-1 0 0,1-1 1 0 0,18 10-1 0 0,-15-12-84 0 0,27 10 1 0 0,-35-14 138 0 0,0-1 1 0 0,1 0-1 0 0,-1 0 1 0 0,0 0-1 0 0,0-1 1 0 0,1 0 0 0 0,9-1-1 0 0,7-3 13 0 0,1-1-1 0 0,0-1 1 0 0,-1-1 0 0 0,0-1-1 0 0,37-19 1 0 0,-40 17 29 0 0,0 1 0 0 0,0 1 0 0 0,26-7 0 0 0,-31 12 0 0 0,0-1 0 0 0,6 2 0 0 0,-16 4-4 0 0,-2-1-3 0 0,-1 0-49 0 0,-15 1-181 0 0,10-2 240 0 0,-1 0-1 0 0,0-1 0 0 0,0 1 1 0 0,0-1-1 0 0,1 0 0 0 0,-1 0 1 0 0,0 0-1 0 0,1-1 0 0 0,-1 0 1 0 0,-4-2-1 0 0,-33-24 111 0 0,24 16-63 0 0,-17-14 176 0 0,-2 1 0 0 0,0 2 0 0 0,-49-23 0 0 0,67 38-143 0 0,0 2-1 0 0,-1 0 0 0 0,1 1 0 0 0,-1 1 0 0 0,0 0 1 0 0,-38-1-1 0 0,42 5-31 0 0,0 0-1 0 0,1 1 1 0 0,-1 1 0 0 0,0 0-1 0 0,0 2 1 0 0,1-1 0 0 0,-1 2 0 0 0,1 0-1 0 0,-21 10 1 0 0,28-11-59 0 0,0 1-1 0 0,0-1 1 0 0,0 2 0 0 0,1-1-1 0 0,0 0 1 0 0,0 1 0 0 0,0 0-1 0 0,1 1 1 0 0,0-1 0 0 0,-6 11-1 0 0,5-5-13 0 0,-1 0 0 0 0,2 0 0 0 0,0 0 0 0 0,0 1 0 0 0,-3 19 0 0 0,7-28-23 0 0,1 0 0 0 0,0 0 0 0 0,0 0 0 0 0,0 0 0 0 0,1 0 0 0 0,-1 0 0 0 0,1 0 0 0 0,0 0 0 0 0,0 0 0 0 0,1-1 0 0 0,-1 1 0 0 0,1 0 0 0 0,0-1 0 0 0,0 1 0 0 0,3 4 0 0 0,-4-7 30 0 0,-1 0 0 0 0,1 0 1 0 0,-1-1-1 0 0,1 1 0 0 0,0 0 0 0 0,-1-1 0 0 0,1 1 0 0 0,0-1 1 0 0,-1 1-1 0 0,1-1 0 0 0,0 1 0 0 0,0-1 0 0 0,0 1 0 0 0,-1-1 1 0 0,1 0-1 0 0,2 1 0 0 0,1 1-26 0 0,8 4 17 0 0,1 0 1 0 0,0-1-1 0 0,0-1 1 0 0,1 0-1 0 0,-1-1 1 0 0,1 0-1 0 0,22 1 1 0 0,99-3-126 0 0,-122-2 147 0 0,334-17 66 0 0,-335 18-56 0 0,0 0 0 0 0,0-1 0 0 0,0-1 0 0 0,0 0 0 0 0,0-1 0 0 0,0 0 0 0 0,20-9 0 0 0,-30 12-4 0 0,0-1 0 0 0,0 0 0 0 0,0 0 0 0 0,0-1 0 0 0,0 1 0 0 0,0 0 0 0 0,0-1 0 0 0,0 1 0 0 0,1-2 0 0 0,1-1 9 0 0,14-12 4 0 0,-17 14-4 0 0,0 1 0 0 0,-1 0 1 0 0,1 0 0 0 0,-1 0-1 0 0,1 0 1 0 0,-1-1 0 0 0,0 1-1 0 0,1 0 1 0 0,-1 0 0 0 0,0 0-1 0 0,0 0 1 0 0,1 0-1 0 0,-1 0 1 0 0,0-1 0 0 0,0 1-1 0 0,0 0 1 0 0,-1 0 0 0 0,1 0-1 0 0,0 0 1 0 0,0 0-1 0 0,-1 0 1 0 0,0-2 0 0 0,0 0 8 0 0,0 1 0 0 0,0-1 0 0 0,0 1 0 0 0,-1-1 1 0 0,1 1-1 0 0,-1 0 0 0 0,-2-4 0 0 0,-3 1 20 0 0,0-1 0 0 0,1 1 0 0 0,-2 1 0 0 0,1-1 0 0 0,0 1 0 0 0,-1 0 0 0 0,0 1 0 0 0,0 0 0 0 0,0 0 0 0 0,0 1 0 0 0,-1 0 0 0 0,1 0 0 0 0,-14-1 0 0 0,-1 2-21 0 0,0 1 0 0 0,0 0 0 0 0,-42 7 0 0 0,39-3-21 0 0,1 2 0 0 0,0 0 0 0 0,0 2 0 0 0,0 1 0 0 0,1 1 0 0 0,1 0 0 0 0,-28 18 0 0 0,36-19 0 0 0,7-5 0 0 0,1 1 0 0 0,-1 0 0 0 0,1 0 0 0 0,0 1 0 0 0,-8 7 0 0 0,6-3 0 0 0,4-6 0 0 0,-8 8 0 0 0,12-8 0 0 0,-3 10 0 0 0,4-11-39 0 0,0 0-1 0 0,0 0 1 0 0,1 0 0 0 0,-1 0-1 0 0,1 0 1 0 0,-1 0 0 0 0,1 0-1 0 0,0 0 1 0 0,0 0-1 0 0,1 0 1 0 0,-1 0 0 0 0,0 0-1 0 0,1 0 1 0 0,0-1 0 0 0,0 1-1 0 0,0-1 1 0 0,0 1 0 0 0,0-1-1 0 0,0 0 1 0 0,0 0-1 0 0,1 0 1 0 0,-1 0 0 0 0,1 0-1 0 0,-1 0 1 0 0,1-1 0 0 0,0 1-1 0 0,0-1 1 0 0,0 0-1 0 0,0 0 1 0 0,0 0 0 0 0,0 0-1 0 0,0 0 1 0 0,0-1 0 0 0,0 1-1 0 0,0-1 1 0 0,0 0 0 0 0,5 0-1 0 0,4-2-206 0 0,1 0-1 0 0,-1-1 1 0 0,0 0-1 0 0,-1-1 1 0 0,18-7-1 0 0,4-2-2035 0 0,-10 6-4589 0 0</inkml:trace>
</inkml:ink>
</file>

<file path=ppt/ink/ink6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2:3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243 325 2759 0 0,'-7'-11'440'0'0,"0"0"-231"0"0,3 6-150 0 0,1 0-1 0 0,0 0 1 0 0,0 0-1 0 0,0-1 1 0 0,-3-9-1 0 0,1 2-24 0 0,2 4-982 0 0,-1-5 3713 0 0,-2-7 4946 0 0,1 17-7365 0 0,-1-4 6 0 0,-32-15 1020 0 0,26 17-1134 0 0,0 0 0 0 0,0 1 0 0 0,-16-5 0 0 0,25 9-217 0 0,-10 0 114 0 0,-13 12-51 0 0,22-10-87 0 0,-1 2 5 0 0,-20 14 2665 0 0,30-15-2689 0 0,-4 0 18 0 0,1 0 1 0 0,-1 0-1 0 0,1-1 1 0 0,0 1-1 0 0,-1 0 1 0 0,1-1 0 0 0,3 3-1 0 0,19 13 4 0 0,-12-8-3 0 0,-3-4-25 0 0,0-3 6 0 0,4 2 11 0 0,9 2 11 0 0,-16-7 0 0 0,-2 0 0 0 0,11-1 89 0 0,0 0 0 0 0,0-2 0 0 0,0 1 0 0 0,0-2 0 0 0,-1 0 0 0 0,22-10 0 0 0,-33 13-80 0 0,4 0 9 0 0,-1-1 0 0 0,1 1 0 0 0,0 0 0 0 0,0 0 0 0 0,0 1 0 0 0,0 0-1 0 0,0 0 1 0 0,0 0 0 0 0,0 1 0 0 0,0 0 0 0 0,10 2 0 0 0,-6 0-24 0 0,0 1 0 0 0,-1 1 1 0 0,1 0-1 0 0,-1 0 0 0 0,0 1 0 0 0,0 0 0 0 0,-1 0 1 0 0,13 11-1 0 0,-15-11-19 0 0,-1 0 0 0 0,12 13 1 0 0,9 9-94 0 0,-17-21 107 0 0,5-4 11 0 0,-12-2 10 0 0,1-1 1 0 0,-1 0-1 0 0,1 0 0 0 0,-1 0 1 0 0,1 0-1 0 0,-1-1 0 0 0,0 1 0 0 0,5-4 1 0 0,25-17 374 0 0,-18 11-231 0 0,-10 8-123 0 0,1 0 0 0 0,0 0-1 0 0,0 1 1 0 0,0 0 0 0 0,0 0-1 0 0,0 0 1 0 0,10-1 0 0 0,0 0-19 0 0,-11 3-12 0 0,14 4-2 0 0,13 0 2 0 0,-27-4 0 0 0,-1 1 0 0 0,1 0 0 0 0,-1 0 0 0 0,0 0 0 0 0,5 3 0 0 0,20 5 0 0 0,2-2 11 0 0,-16-6 32 0 0,7-3-67 0 0,-17 0 2 0 0,0 0 5 0 0,-4 2 15 0 0,1-1 1 0 0,-1 1-1 0 0,1 0 1 0 0,0-1-1 0 0,-1 1 1 0 0,1-1-1 0 0,-1 0 1 0 0,1 0-1 0 0,-1 1 1 0 0,0-1-1 0 0,3-2 1 0 0,16-3 58 0 0,12 1 17 0 0,-18 3-74 0 0,8-3 55 0 0,-20 5-2 0 0,5 0-11 0 0,-1 0-144 0 0,9 0 1799 0 0,-15 0-1680 0 0,0 0-1 0 0,0 0 0 0 0,0 0 1 0 0,0 0-1 0 0,1 0 0 0 0,-1 0 1 0 0,0 0-1 0 0,0 0 0 0 0,0 0 1 0 0,0 0-1 0 0,0 0 0 0 0,0 0 0 0 0,0 0 1 0 0,0 0-1 0 0,0 0 0 0 0,0 0 1 0 0,0 0-1 0 0,0 0 0 0 0,0 0 1 0 0,1-1-1 0 0,-1 1 0 0 0,0 0 1 0 0,0 0-1 0 0,0 0 0 0 0,0 0 0 0 0,0 0 1 0 0,0 0-1 0 0,0 0 0 0 0,0 0 1 0 0,0 0-1 0 0,0 0 0 0 0,0-1 1 0 0,0 1-1 0 0,0 0 0 0 0,0 0 1 0 0,0 0-1 0 0,0 0 0 0 0,0 0 0 0 0,0 0 1 0 0,0 0-1 0 0,0 0 0 0 0,0 0 1 0 0,0 0-1 0 0,0-1 0 0 0,0 1 1 0 0,-1 0-1 0 0,-7-7-83 0 0,4 4 78 0 0,2 1-11 0 0,0 1 0 0 0,-1-1 0 0 0,1 1 0 0 0,-1 0 0 0 0,1 0 0 0 0,-1 0 0 0 0,0 0 0 0 0,0 0 0 0 0,-3 0 0 0 0,-210-64 80 0 0,148 39 82 0 0,46 16 0 0 0,-31-9 1 0 0,44 17-141 0 0,1 0 0 0 0,-1 1 0 0 0,0 0 0 0 0,0 0 1 0 0,0 1-1 0 0,0 0 0 0 0,-11 1 0 0 0,-31 9-22 0 0,33-5 0 0 0,-29 2 0 0 0,-42 4 0 0 0,64-8 0 0 0,11-1 0 0 0,1-2 0 0 0,1-1 0 0 0,-1-1 0 0 0,1-1 0 0 0,0-1 0 0 0,2 0 0 0 0,-1 0 0 0 0,-1 3-11 0 0,3 2-42 0 0,19-1-20 0 0,22 5 135 0 0,12 0-49 0 0,2-1-61 0 0,-1 2 1 0 0,54 14-1 0 0,31 5-231 0 0,-98-20 283 0 0,-2-2-4 0 0,13 3 0 0 0,50 10 0 0 0,-8-1 0 0 0,68 10 0 0 0,-147-25 0 0 0,22 5 0 0 0,5 6 0 0 0,-3-1 0 0 0,-16-6 0 0 0,0-3 11 0 0,-3-4 53 0 0,-9 2 180 0 0,3-10-10 0 0,-5 10-219 0 0,1-1 0 0 0,-1 0 0 0 0,0 1-1 0 0,1-1 1 0 0,-1 0 0 0 0,0 0-1 0 0,0 1 1 0 0,0-1 0 0 0,0 0 0 0 0,-1 1-1 0 0,1-1 1 0 0,0 0 0 0 0,-1 1-1 0 0,1-1 1 0 0,-1 0 0 0 0,1 1 0 0 0,-1-1-1 0 0,0 1 1 0 0,0-1 0 0 0,0 1-1 0 0,-1-3 1 0 0,-2 0 42 0 0,0-1 0 0 0,1 1 1 0 0,-2 0-1 0 0,-6-6 0 0 0,6 7-57 0 0,0-1 1 0 0,-1 1-1 0 0,1 0 0 0 0,-1 1 1 0 0,0-1-1 0 0,0 1 1 0 0,0 0-1 0 0,0 1 1 0 0,0-1-1 0 0,-1 1 0 0 0,1 0 1 0 0,0 1-1 0 0,-1 0 1 0 0,-10 1-1 0 0,-8 1-5 0 0,0 2 0 0 0,-34 9-1 0 0,37-8 5 0 0,11-2-13 0 0,0-1-1 0 0,0 0 1 0 0,0 0 0 0 0,-19-1-1 0 0,25-2 10 0 0,0 1 0 0 0,0-1 0 0 0,0 0 0 0 0,1 0-1 0 0,-1-1 1 0 0,0 1 0 0 0,1-1 0 0 0,-1 0 0 0 0,1 0 0 0 0,-1-1 0 0 0,1 1-1 0 0,0-1 1 0 0,-4-3 0 0 0,0-1 51 0 0,-1-1 0 0 0,2 0 0 0 0,-1 0 0 0 0,-10-15 0 0 0,-4-5 4 0 0,20 27 1 0 0,3 2-148 0 0,0 0 77 0 0,0-1 1 0 0,-1 1-1 0 0,1 0 1 0 0,0 0-1 0 0,-1 0 0 0 0,1 0 1 0 0,-1 0-1 0 0,1 0 1 0 0,-1 0-1 0 0,1 2 1 0 0,0 2-23 0 0,68 103-623 0 0,-67-105 652 0 0,1 0-15 0 0,-1 1 0 0 0,2-1 0 0 0,-1 0 0 0 0,0 0 0 0 0,6 4 0 0 0,4 2 17 0 0,6 0 11 0 0,-15-9-4 0 0,-1 0-5 0 0,-1 0 5 0 0,0 0 0 0 0,-1 0 0 0 0,1-1 0 0 0,0 1 1 0 0,-1 0-1 0 0,1-1 0 0 0,0 1 0 0 0,-1-1 0 0 0,1 0 0 0 0,-1 1 1 0 0,1-1-1 0 0,-1 0 0 0 0,1 0 0 0 0,-1 0 0 0 0,2-2 0 0 0,-1 2-1 0 0,3-3 23 0 0,-1 1 0 0 0,-1-1 0 0 0,1 0 0 0 0,-1 0-1 0 0,1 0 1 0 0,-1 0 0 0 0,0 0 0 0 0,0-1 0 0 0,2-6 0 0 0,4-8 134 0 0,5-21 1 0 0,-7 20-13 0 0,-1 4-90 0 0,-1 0 0 0 0,-1 0 0 0 0,3-18 0 0 0,-6 20-39 0 0,-2 4 15 0 0,1 9-96 0 0,-2 1-50 0 0,1 2 95 0 0,0-1 1 0 0,-1 0 0 0 0,1 0 0 0 0,0 0 0 0 0,0 0-1 0 0,0 1 1 0 0,0-1 0 0 0,0 1 0 0 0,-1 1 0 0 0,-1 1-38 0 0,-3 6-43 0 0,0-1 1 0 0,0 1 0 0 0,1 0 0 0 0,-6 17-1 0 0,-11 45-4480 0 0,18-55 1207 0 0,0-1-3240 0 0</inkml:trace>
</inkml:ink>
</file>

<file path=ppt/ink/ink6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2:5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5759 0 0,'0'0'520'0'0,"1"-2"-320"0"0,0 0 72 0 0,-1 1 0 0 0,1-1 0 0 0,0 1 0 0 0,0 0 0 0 0,-1-1-1 0 0,1 1 1 0 0,0 0 0 0 0,0 0 0 0 0,0 0 0 0 0,0 0 0 0 0,0 0-1 0 0,1 0 1 0 0,0-1 0 0 0,23-7-303 0 0,12-2 83 0 0,0-4-217 0 0,53-29-1 0 0,-83 41 204 0 0,0 0 1 0 0,0 1-1 0 0,0-1 0 0 0,1 1 0 0 0,13-1 0 0 0,-3 0 213 0 0,-13 2-186 0 0,0 1-1 0 0,0 0 0 0 0,0 0 0 0 0,0 1 0 0 0,0-1 1 0 0,0 1-1 0 0,8 2 0 0 0,-7-1 38 0 0,-3-2-46 0 0,0 1-19 0 0,-1-1-1 0 0,1 1 1 0 0,-1 0-1 0 0,1 0 0 0 0,-1 0 1 0 0,1 0-1 0 0,-1 0 1 0 0,4 3-1 0 0,17 9 44 0 0,-11-6-13 0 0,-6-3-102 0 0,-1-1 157 0 0,0 0 0 0 0,1 0-1 0 0,-1 0 1 0 0,0-1 0 0 0,1 0 0 0 0,6 1-1 0 0,7 4 57 0 0,-8-4-157 0 0,-8-2 166 0 0,-5 0-113 0 0,-15 6 30 0 0,0-1 0 0 0,0-1 0 0 0,-22 4-1 0 0,-6 3 424 0 0,38-10-335 0 0,-1-1 0 0 0,0 1 0 0 0,0-1 0 0 0,0 0 0 0 0,0-1 0 0 0,0 0 0 0 0,0 0 0 0 0,0-1 0 0 0,0 0 0 0 0,0 0 1 0 0,0-1-1 0 0,1 0 0 0 0,-1 0 0 0 0,-9-5 0 0 0,-55-16 1100 0 0,38 8-1183 0 0,21 8-109 0 0,3 1-13 0 0,8 4-60 0 0,4 4-335 0 0,4 3 392 0 0,-2-2 15 0 0,0 0 1 0 0,1 0 0 0 0,-1-1 0 0 0,1 1-1 0 0,5 2 1 0 0,6 2 61 0 0,0 0 0 0 0,0-1-1 0 0,25 6 1 0 0,-27-8-40 0 0,-7-1-7 0 0,1 0 0 0 0,0-1-1 0 0,0 0 1 0 0,0-1 0 0 0,1 0 0 0 0,15 1-1 0 0,-19-2-13 0 0,0 1 0 0 0,0-1 0 0 0,0-1 0 0 0,1 1 0 0 0,-1-1 0 0 0,5-1 0 0 0,-1-1 0 0 0,1 2 0 0 0,0-1 0 0 0,-1-1 0 0 0,1 0 0 0 0,-1 0 0 0 0,0-1 0 0 0,0 0 0 0 0,14-10 0 0 0,-11 7 0 0 0,12-9 0 0 0,-12 7 0 0 0,-2 2-24 0 0,-7 5-92 0 0,-4 4-120 0 0,-3 4 218 0 0,1 0-1 0 0,-1 0 0 0 0,0-1 1 0 0,0 1-1 0 0,0-1 0 0 0,-1 0 1 0 0,0 0-1 0 0,-10 8 0 0 0,1-3-18 0 0,0-1 0 0 0,-24 13-1 0 0,33-19 59 0 0,0-1 0 0 0,1 0 0 0 0,-1 0-1 0 0,0-1 1 0 0,0 1 0 0 0,0-1 0 0 0,0 0 0 0 0,-1-1-1 0 0,1 1 1 0 0,0-1 0 0 0,0 0 0 0 0,0 0 0 0 0,0-1-1 0 0,-8-1 1 0 0,7 0 13 0 0,-1 0 1 0 0,1-1-1 0 0,0 1 0 0 0,0-1 0 0 0,0-1 0 0 0,0 1 0 0 0,1-1 1 0 0,-1 0-1 0 0,1 0 0 0 0,-8-9 0 0 0,-28-36 524 0 0,30 35-389 0 0,9 13-88 0 0,2 1-75 0 0,0-1 0 0 0,-1 1-1 0 0,1 0 1 0 0,0 0 0 0 0,-1 0 0 0 0,1 0-1 0 0,0-1 1 0 0,0 1 0 0 0,-1 0-1 0 0,1 0 1 0 0,0 0 0 0 0,0-1 0 0 0,-1 1-1 0 0,1 0 1 0 0,0-1 0 0 0,0 1-1 0 0,0 0 1 0 0,0 0 0 0 0,-1-1 0 0 0,1 1-1 0 0,0-1 1 0 0,-10-17 14 0 0,9 17-99 0 0</inkml:trace>
</inkml:ink>
</file>

<file path=ppt/ink/ink6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3:0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7919 0 0,'0'0'5316'0'0,"2"2"-5646"0"0,7 2 367 0 0,1 1 1 0 0,0-1-1 0 0,0-1 1 0 0,16 5-1 0 0,1-1 450 0 0,12 5 147 0 0,59 28 0 0 0,-90-37-568 0 0,1 0-1 0 0,-1-1 1 0 0,1 0-1 0 0,-1-1 1 0 0,1 0-1 0 0,0 0 1 0 0,-1 0-1 0 0,12-2 1 0 0,7 2 122 0 0,-3-1 115 0 0,0-1 0 0 0,27-5 0 0 0,-31 3-90 0 0,0 1 0 0 0,1 1 0 0 0,36 2 0 0 0,-37 3-154 0 0,0 0 0 0 0,37 14-1 0 0,-3 0-61 0 0,-45-16-12 0 0,-1 0 0 0 0,1-1 0 0 0,0 0 0 0 0,-1 0-1 0 0,1-1 1 0 0,0 0 0 0 0,0-1 0 0 0,-1 0 0 0 0,1 0 0 0 0,11-4-1 0 0,-4 0-46 0 0,1-1 0 0 0,-1 0 0 0 0,-1-1 0 0 0,19-12 0 0 0,54-31 51 0 0,-75 44 11 0 0,9-2 66 0 0,-18 8-36 0 0,-2-1-7 0 0,0 1 1 0 0,1 1-1 0 0,-1-1 0 0 0,1 0 0 0 0,-1 0 0 0 0,0 1 0 0 0,0 0 1 0 0,1-1-1 0 0,-1 1 0 0 0,0 0 0 0 0,0 0 0 0 0,4 2 0 0 0,22 15 106 0 0,-25-16-124 0 0,0 0 0 0 0,0 1 0 0 0,0-1 0 0 0,0 1 0 0 0,-1 0 0 0 0,1-1 0 0 0,3 6 0 0 0,-4-5-1 0 0,0 0-1 0 0,0-1 0 0 0,0 1 1 0 0,0-1-1 0 0,1 0 1 0 0,-1 0-1 0 0,1 0 0 0 0,0 0 1 0 0,3 2-1 0 0,7 3 8 0 0,2-2 32 0 0,-10-5-42 0 0,0 0 0 0 0,-1 0-1 0 0,1 0 1 0 0,0 0 0 0 0,-1-1 0 0 0,1 0 0 0 0,0 0 0 0 0,-1 0 0 0 0,1-1 0 0 0,-1 0 0 0 0,8-3 0 0 0,5-4-2 0 0,24-17 0 0 0,-31 19 2 0 0,14-11-1 0 0,-20 14 0 0 0,15-11 0 0 0,-15 12 1 0 0,2 0 7 0 0,9-4 47 0 0,-12 4-55 0 0,16-6-88 0 0,-5 5 88 0 0,-2 4-10 0 0,-10 0-46 0 0,0 0 6 0 0,0 0 1 0 0,-1 0 0 0 0,1 1 0 0 0,-1-1 0 0 0,1 0 0 0 0,-1 1-1 0 0,1-1 1 0 0,-1 1 0 0 0,1 0 0 0 0,-1 0 0 0 0,1-1-1 0 0,-1 1 1 0 0,0 0 0 0 0,1 0 0 0 0,-1 0 0 0 0,0 1 0 0 0,2 1-1 0 0,11 19-2045 0 0,-12-20 1814 0 0,-1 1-895 0 0</inkml:trace>
</inkml:ink>
</file>

<file path=ppt/ink/ink6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3:1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253 286 4255 0 0,'0'0'936'0'0,"-1"-3"-796"0"0,-5-23-48 0 0,0 9-92 0 0,2 14 0 0 0,1 2 0 0 0,0-2 67 0 0,0 1 0 0 0,1 1 1 0 0,-1-1-1 0 0,-1 0 0 0 0,1 1 0 0 0,0-1 0 0 0,0 1 0 0 0,-1 0 0 0 0,1 0 0 0 0,0 0 0 0 0,-1 1 0 0 0,1-1 0 0 0,-1 1 0 0 0,1 0 0 0 0,-1 0 0 0 0,1 0 0 0 0,-1 0 0 0 0,1 1 0 0 0,0-1 0 0 0,-6 2 0 0 0,-6 3 256 0 0,0 0 1 0 0,0 0-1 0 0,-17 11 0 0 0,16-9-376 0 0,-7 7 191 0 0,19-11 224 0 0,0-1 1 0 0,0 1 0 0 0,0-1 0 0 0,-1 0 0 0 0,1 0 0 0 0,0 0-1 0 0,-9 1 1 0 0,159-8-143 0 0,-58 4 242 0 0,19-1 235 0 0,143-13 1178 0 0,-119-6-1569 0 0,-49 6 70 0 0,120-6 0 0 0,-150 23-376 0 0,-1 1 0 0 0,55 12 0 0 0,-57-7 0 0 0,-1-2 0 0 0,76-1 0 0 0,-91-6 0 0 0,0-2 0 0 0,0-1 0 0 0,-1-2 0 0 0,0-1 0 0 0,51-18 0 0 0,38-27 384 0 0,-105 44-308 0 0,0-1 0 0 0,-1 0 0 0 0,0-1 0 0 0,0-1 0 0 0,14-14 0 0 0,-27 23 342 0 0,-10 2-419 0 0,0 0-1 0 0,0 0 1 0 0,0 1 0 0 0,1 0 0 0 0,-1 1 0 0 0,0 0 0 0 0,1 0 0 0 0,-1 0 0 0 0,-7 4 0 0 0,-83 33-149 0 0,80-33 149 0 0,1-1 1 0 0,0 0 0 0 0,0-1 0 0 0,0-1 0 0 0,0-1 0 0 0,-22 0 1 0 0,-88-7-4 0 0,6 0 83 0 0,-120 19 146 0 0,169-6-198 0 0,-95 24 0 0 0,-106 43 36 0 0,229-62-64 0 0,-69 11 0 0 0,102-24 0 0 0,-6-4 73 0 0,16 2-39 0 0,-1 2 842 0 0,2-6-772 0 0,1 1-17 0 0,6 1-85 0 0,3 1-4 0 0,-1 1 0 0 0,1 0 0 0 0,0 0 0 0 0,-1 1 0 0 0,15-1 0 0 0,1 0-52 0 0,187-14-172 0 0,-73 7-18 0 0,183-29-332 0 0,-67-5 376 0 0,-60 4 200 0 0,-164 33 0 0 0,-5 0 200 0 0,-18 0 58 0 0,-6 3-260 0 0,0 2 578 0 0,-3-1-472 0 0,-7-15 8 0 0,3 14-96 0 0,2 2 2 0 0,0-1-17 0 0,0 0 0 0 0,-1 0 0 0 0,1 0 1 0 0,-1 0-1 0 0,1 1 0 0 0,-1 0 1 0 0,0-1-1 0 0,0 1 0 0 0,1 1 1 0 0,-1-1-1 0 0,-7 0 0 0 0,-2 1-1 0 0,-1 1-1 0 0,-14 2 1 0 0,-16 1-12 0 0,-5-6-127 0 0,-78-11 0 0 0,-47-21 783 0 0,139 28-792 0 0,-1 1 0 0 0,0 1 0 0 0,0 2 1 0 0,0 2-1 0 0,0 1 0 0 0,0 2 1 0 0,0 1-1 0 0,-38 10 0 0 0,20-2 149 0 0,-275 74 745 0 0,321-85-722 0 0,-2 4-4 0 0,-10 12 43 0 0,19-16-65 0 0,1-1 1 0 0,-1 1 0 0 0,0 0 0 0 0,1-1 0 0 0,-1 1 0 0 0,1 0 0 0 0,-1 0 0 0 0,1-1 0 0 0,0 1 0 0 0,-1 0-1 0 0,1 0 1 0 0,0 0 0 0 0,0-1 0 0 0,-1 1 0 0 0,1 0 0 0 0,0 0 0 0 0,0 0 0 0 0,0 0 0 0 0,0 0 0 0 0,0-1 0 0 0,0 1-1 0 0,0 0 1 0 0,1 0 0 0 0,-1 0 0 0 0,0 0 0 0 0,0-1 0 0 0,0 1 0 0 0,1 0 0 0 0,-1 0 0 0 0,1 0 0 0 0,-1-1-1 0 0,1 1 1 0 0,0 1 0 0 0,9 12-84 0 0,-4-10 54 0 0,-1-1 1 0 0,0 1-1 0 0,1-1 1 0 0,-1-1-1 0 0,1 1 1 0 0,0-1-1 0 0,0 0 1 0 0,0 0-1 0 0,6 0 1 0 0,9 2-9 0 0,29 1 0 0 0,42-2-5 0 0,0-3 0 0 0,108-16 0 0 0,-172 13 47 0 0,107-18 48 0 0,-65 7 3 0 0,81-21 150 0 0,-22 1-85 0 0,32-11 24 0 0,-145 39-125 0 0,0-1 1 0 0,21-12-1 0 0,5-2 1 0 0,-36 19-4 0 0,15-11 45 0 0,-18 12 87 0 0,-6 0-66 0 0,-9 0-28 0 0,1 0 0 0 0,0 1 0 0 0,-1 0 0 0 0,1 0 0 0 0,-1 1-1 0 0,1 1 1 0 0,-23 6 0 0 0,-29 3 32 0 0,-113-2 115 0 0,102-8-41 0 0,-94 15-1 0 0,118-8-88 0 0,-75 25 0 0 0,-75 23-58 0 0,80-24-12 0 0,77-18-58 0 0,1 2 0 0 0,1 1 0 0 0,0 2-1 0 0,1 2 1 0 0,-39 28 0 0 0,73-45-28 0 0,0 0-90 0 0,-1 1 1 0 0,1-1-1 0 0,0 1 1 0 0,-8 9-1 0 0,12-12-87 0 0,1 0-810 0 0,1 2 684 0 0,0 0 0 0 0,0 0 1 0 0,1 0-1 0 0,-1-1 0 0 0,1 1 0 0 0,0 0 0 0 0,0 0 1 0 0,0-1-1 0 0,3 7 0 0 0</inkml:trace>
</inkml:ink>
</file>

<file path=ppt/ink/ink6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5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70 6447 0 0,'22'-14'944'0'0,"33"-14"0"0"0,-40 21 1316 0 0,0 1 0 0 0,1 1-1 0 0,21-5 2160 0 0,-39 12-4057 0 0,-112 77 1773 0 0,18-14-1161 0 0,-55 49-358 0 0,32-25-572 0 0,-7 5-13 0 0,78-55-36 0 0,-16 11-32 0 0,-70 73-1 0 0,124-112 36 0 0,1-1 0 0 0,0 2 1 0 0,0-1-1 0 0,1 1 0 0 0,1 0 0 0 0,-9 19 0 0 0,14-27 2 0 0,1 0-1 0 0,0 0 1 0 0,0 0 0 0 0,0 0-1 0 0,0 0 1 0 0,1 0-1 0 0,0 0 1 0 0,-1 0-1 0 0,1 1 1 0 0,1-1-1 0 0,0 6 1 0 0,0-7-3 0 0,0 0 0 0 0,0 0 0 0 0,0 0 0 0 0,1 0 0 0 0,-1 0 0 0 0,1 0 0 0 0,0 0 0 0 0,0 0 0 0 0,0-1 0 0 0,0 1 0 0 0,0-1 0 0 0,1 1 0 0 0,-1-1 0 0 0,1 0 0 0 0,-1 0 0 0 0,4 2 0 0 0,5 2 26 0 0,0 0 0 0 0,0-1 0 0 0,0 0 0 0 0,1-1 0 0 0,0 0 1 0 0,23 4-1 0 0,77 4 148 0 0,-39-7-703 0 0,0-4 0 0 0,129-14 0 0 0,-196 12-1195 0 0,0 0 0 0 0,1-1-1 0 0,9-3 1 0 0,1-3-4904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5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13791 0 0,'0'0'1247'0'0,"1"1"-1023"0"0,3 1-55 0 0,0 1 0 0 0,-1 0 0 0 0,1-1 0 0 0,-1 1 0 0 0,0 1 0 0 0,0-1 0 0 0,0 0 0 0 0,0 1 1 0 0,0-1-1 0 0,-1 1 0 0 0,0 0 0 0 0,1 0 0 0 0,-1 0 0 0 0,-1 0 0 0 0,1 0 0 0 0,-1 1 0 0 0,0-1 0 0 0,0 0 0 0 0,1 9 0 0 0,0 5 520 0 0,-1 1 0 0 0,0 0-1 0 0,-5 35 1 0 0,-14 55 554 0 0,-3 19-509 0 0,20-107-890 0 0,-2 0 0 0 0,0 0 0 0 0,-1-1 0 0 0,-13 38 0 0 0</inkml:trace>
</inkml:ink>
</file>

<file path=ppt/ink/ink6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53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251 118 4143 0 0,'1'-2'191'0'0,"3"-2"-189"0"0,0-1 0 0 0,-1 0-1 0 0,6-10 1 0 0,-6 9 840 0 0,1 0 1 0 0,0-1-1 0 0,6-5 0 0 0,19-21 9226 0 0,-10 11-4320 0 0,-30 26-5475 0 0,0 1-273 0 0,1 1 0 0 0,0 0 0 0 0,0 1 0 0 0,1 0 0 0 0,-17 15 0 0 0,-3 3 0 0 0,-1 0-45 0 0,1 1 0 0 0,-38 43 0 0 0,52-52 20 0 0,2 1 0 0 0,0 0 0 0 0,1 0 0 0 0,1 2 0 0 0,-17 37 0 0 0,27-54 29 0 0,0 0 1 0 0,0 1 0 0 0,0-1-1 0 0,0 0 1 0 0,0 1-1 0 0,1-1 1 0 0,0 1 0 0 0,0-1-1 0 0,0 1 1 0 0,0-1 0 0 0,0 1-1 0 0,0-1 1 0 0,1 1-1 0 0,1 5 1 0 0,-1-8 9 0 0,0 1 0 0 0,0 0-1 0 0,0 0 1 0 0,0 0 0 0 0,1-1 0 0 0,-1 1 0 0 0,0-1 0 0 0,1 1 0 0 0,-1-1-1 0 0,1 1 1 0 0,0-1 0 0 0,-1 0 0 0 0,1 0 0 0 0,0 0 0 0 0,0 0 0 0 0,-1 0-1 0 0,1 0 1 0 0,0 0 0 0 0,0-1 0 0 0,0 1 0 0 0,0-1 0 0 0,0 1 0 0 0,0-1-1 0 0,0 0 1 0 0,4 0 0 0 0,2 0 23 0 0,-1-1 0 0 0,0 1 0 0 0,0-2 0 0 0,0 1 1 0 0,0-1-1 0 0,0 0 0 0 0,8-3 0 0 0,46-24 194 0 0,-47 21-194 0 0,1-1-1 0 0,-1 0 0 0 0,-1-1 1 0 0,0-1-1 0 0,0 0 1 0 0,-1 0-1 0 0,0-1 1 0 0,16-23-1 0 0,-23 29-96 0 0,-1-1 0 0 0,0 0 0 0 0,0-1 0 0 0,0 1 0 0 0,-1-1 0 0 0,0 1 0 0 0,0-1 0 0 0,-1 0 0 0 0,0 0 0 0 0,0-1 0 0 0,-1 1 0 0 0,0 0 0 0 0,-1 0 0 0 0,0-1 0 0 0,0 1 0 0 0,-1 0 0 0 0,0 0 0 0 0,0-1 0 0 0,-3-9 0 0 0,-9-24-1580 0 0,13 40 1044 0 0</inkml:trace>
</inkml:ink>
</file>

<file path=ppt/ink/ink6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5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6447 0 0,'0'2'8964'0'0,"5"20"-7166"0"0,4 45-1 0 0,0-1-236 0 0,5 2 137 0 0,44 125 0 0 0,-47-169-761 0 0,-3-32-453 0 0,-4 1-368 0 0,0 1-1 0 0,-1 0 0 0 0,0-1 0 0 0,0 1 0 0 0,0-1 0 0 0,2-11 0 0 0,2-4 78 0 0,7-15-21 0 0,1 0 0 0 0,2 1 0 0 0,2 1 0 0 0,2 1 0 0 0,31-42 0 0 0,-15 30-323 0 0,85-81 1 0 0,-116 122 165 0 0,0-1-1 0 0,0 1 1 0 0,0 1 0 0 0,1-1 0 0 0,0 1-1 0 0,9-4 1 0 0,-13 7-257 0 0,-1 0 0 0 0,1 0 0 0 0,0 0 0 0 0,0 1 0 0 0,0-1-1 0 0,0 1 1 0 0,0 0 0 0 0,4 0 0 0 0,-4 0-514 0 0,-1 1-1 0 0,1-1 1 0 0,0 1-1 0 0,0 0 1 0 0,-1 0-1 0 0,1 0 1 0 0,-1 0-1 0 0,1 0 1 0 0,-1 0-1 0 0,3 3 1 0 0,8 6-6466 0 0</inkml:trace>
</inkml:ink>
</file>

<file path=ppt/ink/ink6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5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72 5527 0 0,'10'-8'148'0'0,"-1"0"-1"0"0,-1 0 0 0 0,14-17 1 0 0,4 3 16071 0 0,-27 29-15550 0 0,0-1-379 0 0,-9 21-67 0 0,-2-1 1 0 0,-1 0-1 0 0,-1-1 0 0 0,-23 33 0 0 0,19-31-78 0 0,-159 235 98 0 0,134-199-250 0 0,-34 60-28 0 0,70-110 32 0 0,0 2 1 0 0,1-1-1 0 0,0 1 0 0 0,2 0 0 0 0,0 0 1 0 0,0 0-1 0 0,-1 16 0 0 0,5-28-73 0 0,-1 0 0 0 0,1 0-1 0 0,0 1 1 0 0,0-1 0 0 0,0 0 0 0 0,1 0 0 0 0,-1 0-1 0 0,1 0 1 0 0,0-1 0 0 0,-1 1 0 0 0,1 0 0 0 0,1 0-1 0 0,-1 0 1 0 0,0-1 0 0 0,1 1 0 0 0,-1 0-1 0 0,1-1 1 0 0,0 1 0 0 0,0-1 0 0 0,0 0 0 0 0,0 0-1 0 0,0 0 1 0 0,0 0 0 0 0,1 0 0 0 0,-1 0 0 0 0,1 0-1 0 0,-1-1 1 0 0,1 1 0 0 0,0-1 0 0 0,-1 0-1 0 0,1 0 1 0 0,0 0 0 0 0,0 0 0 0 0,0 0 0 0 0,0-1-1 0 0,4 1 1 0 0,13 0-1952 0 0</inkml:trace>
</inkml:ink>
</file>

<file path=ppt/ink/ink6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5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14799 0 0,'0'0'1343'0'0,"-1"1"-1104"0"0,-1 1-122 0 0,1 0 1 0 0,-1 0 0 0 0,0 0 0 0 0,1 0 0 0 0,0 0-1 0 0,0 0 1 0 0,-1 1 0 0 0,1-1 0 0 0,1 0 0 0 0,-1 1-1 0 0,0-1 1 0 0,0 0 0 0 0,1 1 0 0 0,0-1 0 0 0,-1 4-1 0 0,1-2 138 0 0,0 1-1 0 0,1 0 1 0 0,-1 0-1 0 0,1-1 0 0 0,0 1 1 0 0,0-1-1 0 0,3 8 1 0 0,1 0 140 0 0,1-1 1 0 0,0 1 0 0 0,1-1 0 0 0,0 0-1 0 0,10 10 1 0 0,-5-7-41 0 0,1 0-1 0 0,1-1 0 0 0,27 20 1 0 0,51 26 614 0 0,83 54 16 0 0,-172-111-1005 0 0,8 6-160 0 0,1-1 0 0 0,21 11 0 0 0,-29-17-84 0 0,-1 1 1 0 0,1-1 0 0 0,-1 0 0 0 0,1 0-1 0 0,-1 0 1 0 0,1-1 0 0 0,-1 1-1 0 0,1-1 1 0 0,0 0 0 0 0,-1 0-1 0 0,1 0 1 0 0,0 0 0 0 0,-1-1-1 0 0,1 0 1 0 0,5-1 0 0 0,8-5-5113 0 0,0 0-1491 0 0</inkml:trace>
</inkml:ink>
</file>

<file path=ppt/ink/ink6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5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1 7831 0 0,'0'0'603'0'0,"-9"1"-15"0"0,4 0 696 0 0,0 0 1 0 0,0 0-1 0 0,0 0 0 0 0,0 1 1 0 0,-7 3-1 0 0,-3 3 263 0 0,-22 16 0 0 0,13-8-1438 0 0,-229 136 551 0 0,83-38-237 0 0,124-80 154 0 0,-65 63-1 0 0,107-93-521 0 0,-3 3 17 0 0,0 0 1 0 0,1 0-1 0 0,-7 10 0 0 0,12-15-36 0 0,3 8-4553 0 0</inkml:trace>
</inkml:ink>
</file>

<file path=ppt/ink/ink6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5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13 324 11975 0 0,'0'0'923'0'0,"9"-7"5074"0"0,-6 8-5871 0 0,1 0-1 0 0,-1 0 1 0 0,0 1 0 0 0,0 0-1 0 0,0-1 1 0 0,0 1-1 0 0,0 0 1 0 0,0 0-1 0 0,-1 1 1 0 0,1-1 0 0 0,-1 0-1 0 0,4 5 1 0 0,1 2 282 0 0,1 0 1 0 0,8 17 0 0 0,48 87 1420 0 0,-60-106-1741 0 0,0 0 1 0 0,0 1-1 0 0,-1 0 0 0 0,0 0 1 0 0,-1 0-1 0 0,0 0 0 0 0,0 0 0 0 0,-1 0 1 0 0,0 1-1 0 0,0-1 0 0 0,-1 1 0 0 0,0-1 1 0 0,0 0-1 0 0,-1 1 0 0 0,0-1 1 0 0,-1 0-1 0 0,0 1 0 0 0,0-1 0 0 0,-1 0 1 0 0,0 0-1 0 0,0-1 0 0 0,-1 1 0 0 0,0-1 1 0 0,0 1-1 0 0,0-1 0 0 0,-1-1 1 0 0,-1 1-1 0 0,-5 6 0 0 0,-9 6-764 0 0,-1-1 1 0 0,-1-1-1 0 0,-33 20 0 0 0,44-29-973 0 0</inkml:trace>
  <inkml:trace contextRef="#ctx0" brushRef="#br0" timeOffset="1">580 1 10135 0 0,'0'0'1239'0'0,"-7"5"1073"0"0,7-4-2064 0 0,-1 0 1 0 0,0 0-1 0 0,1 0 1 0 0,-1-1-1 0 0,0 1 0 0 0,1 0 1 0 0,-1 0-1 0 0,1 0 1 0 0,0 1-1 0 0,-1-1 0 0 0,1 0 1 0 0,0 0-1 0 0,0 0 1 0 0,0 0-1 0 0,-1 0 1 0 0,1 0-1 0 0,0 0 0 0 0,1 0 1 0 0,-1 0-1 0 0,0 1 1 0 0,0-1-1 0 0,0 0 0 0 0,1 0 1 0 0,-1 0-1 0 0,1 2 1 0 0,13 30 908 0 0,-11-29-524 0 0,34 78 1992 0 0,-19-42-1832 0 0,42 71 0 0 0,-57-106-864 0 0,0 0 1 0 0,1-1-1 0 0,0 1 1 0 0,0-1-1 0 0,0 0 0 0 0,0 0 1 0 0,1-1-1 0 0,0 1 1 0 0,-1-1-1 0 0,7 3 1 0 0,-7-4-430 0 0,0-1-1 0 0,0 1 1 0 0,0-1 0 0 0,-1 0 0 0 0,1 0 0 0 0,0-1 0 0 0,0 1 0 0 0,0-1 0 0 0,7 0 0 0 0,5-1-7070 0 0</inkml:trace>
</inkml:ink>
</file>

<file path=ppt/ink/ink6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5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67 10135 0 0,'3'-47'2482'0'0,"1"27"8068"0"0,-1 36-9569 0 0,-2-5-817 0 0,0 0 0 0 0,-1 0 0 0 0,0 0 0 0 0,-1 1 0 0 0,-2 11-1 0 0,-14 55 144 0 0,14-67-250 0 0,-79 231 295 0 0,60-188-296 0 0,-85 209-21 0 0,-40 105-422 0 0,136-334-285 0 0,-14 65 0 0 0,23-73-1646 0 0</inkml:trace>
</inkml:ink>
</file>

<file path=ppt/ink/ink6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56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 7831 0 0,'-2'-1'356'0'0,"1"1"-320"0"0,-1-1-1 0 0,1 1 0 0 0,-1-1 0 0 0,0 1 0 0 0,1-1 0 0 0,-1 1 0 0 0,0 0 1 0 0,1 0-1 0 0,-1 0 0 0 0,0 0 0 0 0,0 0 0 0 0,1 0 0 0 0,-3 1 0 0 0,-4 3 352 0 0,7-2 42 0 0,0 0 0 0 0,1 0-1 0 0,-1 0 1 0 0,1 0 0 0 0,-1 0 0 0 0,1 0-1 0 0,-1 1 1 0 0,1-1 0 0 0,0 0 0 0 0,0 0-1 0 0,0 0 1 0 0,0 0 0 0 0,1 3 0 0 0,6 28 3632 0 0,6 5-3493 0 0,2-1 1 0 0,23 43-1 0 0,46 65 194 0 0,-82-141-720 0 0,74 113 921 0 0,-36-57 100 0 0,52 102 0 0 0,-88-153-956 0 0,0 1 0 0 0,0 0-1 0 0,-1 0 1 0 0,0 1-1 0 0,-1-1 1 0 0,0 0 0 0 0,-1 1-1 0 0,0 0 1 0 0,-1-1-1 0 0,0 1 1 0 0,0-1 0 0 0,-1 1-1 0 0,0-1 1 0 0,-1 1-1 0 0,-1-1 1 0 0,1 0 0 0 0,-2 1-1 0 0,1-2 1 0 0,-1 1-1 0 0,-7 12 1 0 0,-3 2 30 0 0,0-1-1 0 0,-30 38 1 0 0,-43 36-176 0 0,58-66-100 0 0,19-19-652 0 0,0 0-1 0 0,-12 21 0 0 0,15-21-465 0 0</inkml:trace>
</inkml:ink>
</file>

<file path=ppt/ink/ink6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5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10 104 14279 0 0,'0'0'1298'0'0,"-2"-1"-1069"0"0,-5-2 3774 0 0,22 1-1991 0 0,134-34-211 0 0,77-14-1408 0 0,-207 47-416 0 0,39-5 70 0 0,-51 8-91 0 0,-1 0-1 0 0,0 0 0 0 0,1 0 1 0 0,-1 1-1 0 0,0 0 1 0 0,11 2-1 0 0,-16-2-78 0 0,0 0 1 0 0,0 0-1 0 0,0-1 0 0 0,0 1 1 0 0,0 0-1 0 0,-1 0 0 0 0,1 0 0 0 0,0 0 1 0 0,0 0-1 0 0,-1 0 0 0 0,1 0 1 0 0,-1 0-1 0 0,1 1 0 0 0,-1-1 0 0 0,1 0 1 0 0,-1 0-1 0 0,0 0 0 0 0,0 0 1 0 0,1 1-1 0 0,-1-1 0 0 0,0 0 0 0 0,0 0 1 0 0,0 1-1 0 0,0-1 0 0 0,-1 2 1 0 0,-2 9-1472 0 0</inkml:trace>
  <inkml:trace contextRef="#ctx0" brushRef="#br0" timeOffset="1">46 524 19727 0 0,'0'0'3555'0'0,"2"0"-2789"0"0,56-4 404 0 0,0 2-1 0 0,65 7 1 0 0,-54-1-3474 0 0,-1-2-3332 0 0,-35-3-2782 0 0</inkml:trace>
</inkml:ink>
</file>

<file path=ppt/ink/ink6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5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907 134 3679 0 0,'17'-10'199'0'0,"0"1"0"0"0,1 2-1 0 0,24-9 1 0 0,58-10 5840 0 0,21-8 539 0 0,-36 3-697 0 0,-86 31-5818 0 0,-1-1 0 0 0,0 1 0 0 0,1 0 0 0 0,-1 0 0 0 0,1 1 0 0 0,-1-1 0 0 0,0 0-1 0 0,1 0 1 0 0,-1 1 0 0 0,1-1 0 0 0,-1 1 0 0 0,1-1 0 0 0,-3 2 0 0 0,0 0 51 0 0,-290 115 487 0 0,-27 11-973 0 0,113-63-225 0 0,175-57 440 0 0,-1-1 1 0 0,-1-2-1 0 0,1-1 1 0 0,-44-2-1 0 0,63-2 67 0 0,-23-5-1 0 0,33 4-24 0 0,0 0-1 0 0,0 0 1 0 0,0-1 0 0 0,0 1 0 0 0,1-1 0 0 0,-1 0 0 0 0,1-1 0 0 0,-6-3 0 0 0,9 6-223 0 0,1-1 285 0 0,1 0 0 0 0,-1 0 0 0 0,0 0 0 0 0,1 0 0 0 0,-1 0 0 0 0,1 0 1 0 0,-1 0-1 0 0,1 0 0 0 0,0 1 0 0 0,-1-1 0 0 0,1 0 0 0 0,0 1 0 0 0,-1-1 1 0 0,1 0-1 0 0,0 1 0 0 0,0-1 0 0 0,0 1 0 0 0,0-1 0 0 0,-1 1 1 0 0,1-1-1 0 0,0 1 0 0 0,2-1 0 0 0,21-7-290 0 0,-23 8 326 0 0,8-2 13 0 0,0 0 0 0 0,0 1 0 0 0,0 0 0 0 0,0 1 0 0 0,0 0 0 0 0,0 1 0 0 0,0 0 0 0 0,0 0 0 0 0,0 0 0 0 0,0 2 0 0 0,0-1 0 0 0,-1 1 0 0 0,13 5 0 0 0,-17-6 43 0 0,1 0-1 0 0,-1 1 1 0 0,0-1 0 0 0,1 1-1 0 0,-1 0 1 0 0,0 0-1 0 0,-1 0 1 0 0,1 0 0 0 0,0 1-1 0 0,-1 0 1 0 0,0 0-1 0 0,0 0 1 0 0,0 0-1 0 0,0 0 1 0 0,-1 0 0 0 0,0 1-1 0 0,0-1 1 0 0,0 1-1 0 0,0 0 1 0 0,-1-1 0 0 0,1 1-1 0 0,-1 0 1 0 0,-1 0-1 0 0,1 0 1 0 0,0 8 0 0 0,-3 1 27 0 0,1 0 0 0 0,-2-1 0 0 0,0 1 0 0 0,0-1 1 0 0,-2 0-1 0 0,1 0 0 0 0,-13 22 0 0 0,-55 83 31 0 0,56-94-77 0 0,-43 58-465 0 0,-79 83 0 0 0,101-122 387 0 0,6-19 2214 0 0,42-21-1643 0 0,2 1-244 0 0,-1-2 0 0 0,1 0-1 0 0,-1 0 1 0 0,1-1 0 0 0,23-2-1 0 0,66-10 432 0 0,-85 8-581 0 0,61-12 256 0 0,0-5 1 0 0,87-33-1 0 0,-60 18-413 0 0,-58 22-1765 0 0,-26 8-1460 0 0,-8 1-4663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5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10135 0 0,'0'0'778'0'0,"1"-1"-506"0"0,4-12-1307 0 0,3-5 15408 0 0,-14 36-13852 0 0,4-13-500 0 0,0-2-11 0 0,1 0 0 0 0,0 0-1 0 0,1 0 1 0 0,-1 0 0 0 0,0 1 0 0 0,1-1-1 0 0,0 0 1 0 0,0 0 0 0 0,0 1 0 0 0,0-1-1 0 0,0 0 1 0 0,0 0 0 0 0,2 4 0 0 0,-2-5-132 0 0,1-1 1 0 0,-1 0 0 0 0,0 0 0 0 0,1 1-1 0 0,-1-1 1 0 0,1 0 0 0 0,0 0-1 0 0,-1 0 1 0 0,1 1 0 0 0,0-1 0 0 0,0 0-1 0 0,0 0 1 0 0,0 0 0 0 0,0 0-1 0 0,0 0 1 0 0,0-1 0 0 0,0 1-1 0 0,0 0 1 0 0,0 0 0 0 0,0-1 0 0 0,1 1-1 0 0,-1-1 1 0 0,0 1 0 0 0,0-1-1 0 0,1 1 1 0 0,-1-1 0 0 0,0 0-1 0 0,1 0 1 0 0,-1 1 0 0 0,0-1 0 0 0,1 0-1 0 0,-1 0 1 0 0,0 0 0 0 0,1-1-1 0 0,-1 1 1 0 0,0 0 0 0 0,1 0-1 0 0,1-1 1 0 0,11-3-1383 0 0</inkml:trace>
</inkml:ink>
</file>

<file path=ppt/ink/ink6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5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83 116 5983 0 0,'-10'-3'1274'0'0,"-33"-6"-2443"0"0,29 7 4945 0 0,-2 1 5621 0 0,93 9-7427 0 0,-19-7-1176 0 0,1-2 1 0 0,110-18-1 0 0,1-14-288 0 0,-58 8-2992 0 0,-9 1-2965 0 0,-73 17-1525 0 0</inkml:trace>
</inkml:ink>
</file>

<file path=ppt/ink/ink6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5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 12895 0 0,'-1'1'3071'0'0,"-71"89"4091"0"0,31-40-6820 0 0,-43 67 0 0 0,10 16-150 0 0,63-110-187 0 0,1 1 0 0 0,1 0-1 0 0,-11 47 1 0 0,18-63-4 0 0,1 1 0 0 0,0 0 0 0 0,0 0 0 0 0,1-1 0 0 0,0 1 0 0 0,2 9 0 0 0,-2-14-11 0 0,1 0-1 0 0,0-1 1 0 0,0 1 0 0 0,0 0-1 0 0,1 0 1 0 0,-1-1-1 0 0,1 1 1 0 0,0-1-1 0 0,0 1 1 0 0,0-1-1 0 0,0 0 1 0 0,1 0-1 0 0,-1 0 1 0 0,1 0 0 0 0,5 4-1 0 0,-1-1-264 0 0,1-1 0 0 0,1-1 1 0 0,-1 1-1 0 0,1-1 0 0 0,-1 0 0 0 0,11 2 0 0 0,-1-2-1593 0 0</inkml:trace>
</inkml:ink>
</file>

<file path=ppt/ink/ink6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5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46 15863 0 0,'-2'0'728'0'0,"0"1"-677"0"0,0-1-1 0 0,0 1 1 0 0,0-1 0 0 0,1 1-1 0 0,-1 0 1 0 0,0 0 0 0 0,0 0-1 0 0,0 0 1 0 0,1 0-1 0 0,-1 0 1 0 0,0 1 0 0 0,1-1-1 0 0,-1 1 1 0 0,1-1-1 0 0,0 1 1 0 0,-3 2 0 0 0,2 0 68 0 0,0 0 1 0 0,0 0 0 0 0,1 0 0 0 0,-1-1 0 0 0,1 1 0 0 0,0 1-1 0 0,-1 7 1 0 0,1 1 394 0 0,0 0 0 0 0,2 1 0 0 0,-1-1-1 0 0,4 18 1 0 0,-1-17-250 0 0,0-1-1 0 0,1 1 0 0 0,0-1 1 0 0,1 0-1 0 0,1-1 1 0 0,0 1-1 0 0,0-1 1 0 0,2 0-1 0 0,-1 0 1 0 0,1-1-1 0 0,17 17 0 0 0,-11-14-145 0 0,1 0-1 0 0,0-1 0 0 0,2 0 1 0 0,-1-1-1 0 0,1-1 0 0 0,1-1 1 0 0,25 11-1 0 0,105 49 231 0 0,-52-24-997 0 0,-92-44 84 0 0,0 0-1 0 0,0 0 1 0 0,1-1 0 0 0,-1 0 0 0 0,0 0 0 0 0,1 0 0 0 0,-1 0-1 0 0,7-1 1 0 0,-9 0-943 0 0</inkml:trace>
  <inkml:trace contextRef="#ctx0" brushRef="#br0" timeOffset="1">663 1 4607 0 0,'0'0'208'0'0,"-1"1"-9"0"0,-19 16 5021 0 0,-29 35 0 0 0,1-1-1488 0 0,16-22-2773 0 0,-54 38 0 0 0,-44 18-85 0 0,-22 16-482 0 0,107-71-345 0 0,28-19-46 0 0,0 0 1 0 0,1 1 0 0 0,-20 20-1 0 0,35-31-1 0 0,0 0-1 0 0,-1 1 0 0 0,1-1 1 0 0,0 1-1 0 0,0-1 0 0 0,0 1 1 0 0,0-1-1 0 0,1 1 0 0 0,-1-1 1 0 0,0 1-1 0 0,1 0 1 0 0,-1-1-1 0 0,1 1 0 0 0,-1 2 1 0 0,1-3-88 0 0,0 0 1 0 0,0 0 0 0 0,1 0 0 0 0,-1 0 0 0 0,0 0 0 0 0,1 0 0 0 0,-1-1 0 0 0,0 1-1 0 0,1 0 1 0 0,-1 0 0 0 0,1 0 0 0 0,0 0 0 0 0,-1-1 0 0 0,1 1 0 0 0,-1 0-1 0 0,1-1 1 0 0,0 1 0 0 0,0 0 0 0 0,-1-1 0 0 0,1 1 0 0 0,0-1 0 0 0,0 1 0 0 0,0-1-1 0 0,0 0 1 0 0,0 1 0 0 0,-1-1 0 0 0,3 1 0 0 0,11 2-7128 0 0</inkml:trace>
</inkml:ink>
</file>

<file path=ppt/ink/ink6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6:5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40 6911 0 0,'-2'-9'623'0'0,"-3"-21"7653"0"0,4 31-8098 0 0,0 1 0 0 0,0 0 0 0 0,0-1 0 0 0,1 1 0 0 0,-1 0 0 0 0,1 0-1 0 0,-1 0 1 0 0,1-1 0 0 0,-1 1 0 0 0,1 3 0 0 0,0 1 44 0 0,0 0-1 0 0,0 0 0 0 0,0 0 1 0 0,1 0-1 0 0,0 0 0 0 0,0 0 1 0 0,1 0-1 0 0,-1 0 0 0 0,1 0 1 0 0,1-1-1 0 0,-1 1 0 0 0,1-1 1 0 0,0 1-1 0 0,0-1 0 0 0,1 0 0 0 0,-1 0 1 0 0,6 5-1 0 0,27 33 693 0 0,-16-22-748 0 0,-2 1-1 0 0,0 1 1 0 0,-1 1 0 0 0,22 44 0 0 0,-32-54-236 0 0,16 35-3756 0 0</inkml:trace>
</inkml:ink>
</file>

<file path=ppt/ink/ink6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7:0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 16095 0 0,'-2'1'738'0'0,"-28"10"312"0"0,20-7-1040 0 0,0 0 0 0 0,-12 7 0 0 0,7-2 287 0 0,2 1 1 0 0,-1 1 0 0 0,1 0 0 0 0,1 1-1 0 0,0 0 1 0 0,1 1 0 0 0,0 1-1 0 0,1 0 1 0 0,1 0 0 0 0,-10 19 0 0 0,-5 15 483 0 0,-33 99 1 0 0,-21 99-95 0 0,-9 25-455 0 0,55-184-613 0 0,-46 87-1 0 0,-6-23 90 0 0,83-149 256 0 0,0 1 0 0 0,0-1-1 0 0,0 0 1 0 0,0 1 0 0 0,0-1-1 0 0,0 0 1 0 0,1 1 0 0 0,-1-1 0 0 0,1 1-1 0 0,0-1 1 0 0,0 1 0 0 0,0-1 0 0 0,0 1-1 0 0,0-1 1 0 0,0 1 0 0 0,1-1-1 0 0,-1 1 1 0 0,2 2 0 0 0,-1-4-219 0 0,-1-1 1 0 0,0 0-1 0 0,1 1 0 0 0,-1-1 1 0 0,1 0-1 0 0,-1 0 1 0 0,1 0-1 0 0,0 1 0 0 0,-1-1 1 0 0,1 0-1 0 0,-1 0 1 0 0,1 0-1 0 0,-1 0 0 0 0,1 0 1 0 0,-1 0-1 0 0,1 0 1 0 0,0 0-1 0 0,-1 0 1 0 0,1 0-1 0 0,-1 0 0 0 0,1 0 1 0 0,0-1-1 0 0,14-5-6936 0 0</inkml:trace>
</inkml:ink>
</file>

<file path=ppt/ink/ink6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7:0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12895 0 0,'0'0'998'0'0,"1"2"-509"0"0,34 51 1830 0 0,48 95 0 0 0,-64-110-2162 0 0,46 83 705 0 0,67 135 1918 0 0,-105-194-1832 0 0,-1 1-1 0 0,20 81 1 0 0,-43-129-873 0 0,1 1 1 0 0,-2 0-1 0 0,0 0 0 0 0,-1 0 1 0 0,0 0-1 0 0,-2 18 0 0 0,-1-23-37 0 0,0 0 0 0 0,0 0 0 0 0,-1 0 0 0 0,0-1-1 0 0,-1 1 1 0 0,0-1 0 0 0,0 0 0 0 0,-2 0-1 0 0,-9 15 1 0 0,-11 9-22 0 0,-2-2 0 0 0,-1-1 0 0 0,-44 36 0 0 0,72-66-16 0 0,-34 28-2310 0 0,-39 24 0 0 0,50-37-5782 0 0</inkml:trace>
</inkml:ink>
</file>

<file path=ppt/ink/ink6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7:0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40 14943 0 0,'-2'1'687'0'0,"-8"3"87"0"0,6-3-635 0 0,0 1 1 0 0,0 0 0 0 0,-1-1 0 0 0,1 2 0 0 0,0-1-1 0 0,1 0 1 0 0,-9 7 1067 0 0,9 4 985 0 0,2-10-2036 0 0,1 0 0 0 0,0 0 0 0 0,0 1 0 0 0,0-1 0 0 0,0 0 0 0 0,0 0 1 0 0,1 0-1 0 0,-1 0 0 0 0,1 0 0 0 0,0 0 0 0 0,0 0 0 0 0,0 0 0 0 0,0-1 1 0 0,0 1-1 0 0,1 0 0 0 0,-1 0 0 0 0,1-1 0 0 0,0 1 0 0 0,0-1 0 0 0,0 0 1 0 0,0 1-1 0 0,0-1 0 0 0,0 0 0 0 0,1 0 0 0 0,-1 0 0 0 0,1-1 0 0 0,4 3 1 0 0,-1-1-38 0 0,0 0 1 0 0,0-1 0 0 0,1 0 0 0 0,-1 0 0 0 0,1-1 0 0 0,-1 1 0 0 0,1-2 0 0 0,0 1-1 0 0,-1-1 1 0 0,1 0 0 0 0,11-1 0 0 0,9-3 76 0 0,0-2 0 0 0,-1-1 0 0 0,40-15 0 0 0,-21 3-440 0 0,47-27 0 0 0,-25 4-1607 0 0,-35 18 70 0 0</inkml:trace>
</inkml:ink>
</file>

<file path=ppt/ink/ink6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7:0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1028 75 18399 0 0,'18'-12'284'0'0,"42"-23"1100"0"0,-51 30-1297 0 0,0 1-1 0 0,0 0 1 0 0,1 1-1 0 0,-1 0 1 0 0,1 0-1 0 0,0 1 1 0 0,0 1-1 0 0,12-2 1 0 0,-21 3-50 0 0,-1 0 0 0 0,1 1 0 0 0,0-1 0 0 0,-1 0 0 0 0,1 0 0 0 0,0 0 0 0 0,-1 0 0 0 0,1 1 0 0 0,0-1 0 0 0,-1 0 0 0 0,1 0 0 0 0,0 1 0 0 0,-1-1 0 0 0,1 1 0 0 0,-1-1 0 0 0,1 1 0 0 0,-1-1 1 0 0,1 1-1 0 0,-1-1 0 0 0,1 1 0 0 0,-1-1 0 0 0,0 1 0 0 0,1-1 0 0 0,-1 1 0 0 0,0 0 0 0 0,1-1 0 0 0,-1 1 0 0 0,0 0 0 0 0,0-1 0 0 0,1 1 0 0 0,-1 0 0 0 0,0-1 0 0 0,0 1 0 0 0,0 0 0 0 0,0-1 0 0 0,0 1 0 0 0,0 0 0 0 0,0-1 0 0 0,0 1 0 0 0,0 0 0 0 0,-1-1 0 0 0,1 1 0 0 0,0 0 1 0 0,-1 0-1 0 0,1 3-9 0 0,-1-1 1 0 0,0 1 0 0 0,0-1 0 0 0,-1 0 0 0 0,1 1-1 0 0,-1-1 1 0 0,-3 5 0 0 0,-2 1 89 0 0,-1-1 0 0 0,0 1-1 0 0,-1-2 1 0 0,0 1 0 0 0,0-1 0 0 0,-11 6-1 0 0,-63 32 592 0 0,68-38-647 0 0,5-2-48 0 0,-35 19 88 0 0,0-3 0 0 0,-2-2-1 0 0,-57 16 1 0 0,62-25-223 0 0,0-1 0 0 0,-1-3 0 0 0,0-1 0 0 0,0-3-1 0 0,-1-1 1 0 0,-49-6 0 0 0,70 3-6 0 0,-7-1-227 0 0,-35-7 1 0 0,58 8 188 0 0,-1 0-1 0 0,0-1 1 0 0,0 1-1 0 0,1-1 1 0 0,0-1 0 0 0,-1 0-1 0 0,1 0 1 0 0,1 0 0 0 0,-10-8-1 0 0,15 11 79 0 0,0 0 0 0 0,0 1 0 0 0,0-1 1 0 0,0 0-1 0 0,0 0 0 0 0,1 0 0 0 0,-1 0 0 0 0,0 0 0 0 0,1-1 0 0 0,-1 1 0 0 0,1 0 0 0 0,-1-2 0 0 0,1 3 3 0 0,0-1 0 0 0,0 1 0 0 0,-1-1 0 0 0,1 1 0 0 0,1-1 0 0 0,-1 1 0 0 0,0-1 0 0 0,0 0 0 0 0,0 1 0 0 0,0-1 0 0 0,0 1 0 0 0,0-1 0 0 0,1 1 0 0 0,-1-1 0 0 0,0 1 0 0 0,0-1 0 0 0,1 1 0 0 0,-1-1 0 0 0,0 1 0 0 0,1-1 0 0 0,1 0-9 0 0,-1 0-1 0 0,1-1 0 0 0,0 1 1 0 0,-1 0-1 0 0,1 0 1 0 0,0 0-1 0 0,0 1 0 0 0,0-1 1 0 0,0 0-1 0 0,0 1 1 0 0,0-1-1 0 0,3 0 1 0 0,3 0 221 0 0,0 1 1 0 0,0 0-1 0 0,0 0 1 0 0,0 0-1 0 0,0 1 1 0 0,0 0-1 0 0,0 0 1 0 0,0 1-1 0 0,0 0 1 0 0,10 5-1 0 0,-14-6 9 0 0,0 1-1 0 0,0 0 1 0 0,-1 0-1 0 0,1 1 1 0 0,0-1-1 0 0,-1 1 0 0 0,0 0 1 0 0,1 0-1 0 0,-1 0 1 0 0,0 0-1 0 0,0 0 0 0 0,-1 1 1 0 0,1-1-1 0 0,-1 1 1 0 0,0 0-1 0 0,0 0 0 0 0,0 0 1 0 0,0 0-1 0 0,-1 0 1 0 0,2 7-1 0 0,-2-5-54 0 0,-1 0-1 0 0,1 1 0 0 0,-1-1 1 0 0,-1 0-1 0 0,1 0 1 0 0,-1 0-1 0 0,0 0 1 0 0,-1 1-1 0 0,0-2 1 0 0,0 1-1 0 0,0 0 0 0 0,0 0 1 0 0,-6 8-1 0 0,0 1-16 0 0,-1-2-1 0 0,-1 1 0 0 0,-21 23 0 0 0,-83 83 19 0 0,83-85-94 0 0,-69 81-123 0 0,77-87 96 0 0,1 2-1 0 0,-19 36 1 0 0,36-57 26 0 0,4 0 27 0 0,1-9-6 0 0,1 1-1 0 0,-1-1 1 0 0,1 0 0 0 0,-1 0 0 0 0,1 0 0 0 0,-1 0-1 0 0,1 0 1 0 0,0 0 0 0 0,0 0 0 0 0,0 0 0 0 0,-1 0-1 0 0,1 0 1 0 0,0 0 0 0 0,0 0 0 0 0,0-1 0 0 0,0 1 0 0 0,0 0-1 0 0,1-1 1 0 0,-1 1 0 0 0,0-1 0 0 0,0 1 0 0 0,3 0-1 0 0,32 6 292 0 0,-21-5-121 0 0,-6 0-91 0 0,14 3 279 0 0,0-1-1 0 0,1-1 0 0 0,44 0 0 0 0,-6-8 313 0 0,114-25-1 0 0,55-33 532 0 0,-201 54-1299 0 0,70-25-686 0 0,-98 33 403 0 0,-15 5-5854 0 0,-43 9 1767 0 0,21-5 2188 0 0</inkml:trace>
</inkml:ink>
</file>

<file path=ppt/ink/ink6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7:0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6 112 5983 0 0,'-5'-14'14843'0'0,"59"14"-12642"0"0,91-2-44 0 0,-106 0-1933 0 0,67-13-1 0 0,77-26-111 0 0,-112 18-1701 0 0,-56 18 893 0 0,9-4-539 0 0</inkml:trace>
</inkml:ink>
</file>

<file path=ppt/ink/ink6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7:0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29 12439 0 0,'6'-3'196'0'0,"-5"3"-111"0"0,0-1-1 0 0,0 0 1 0 0,0 1-1 0 0,0-1 1 0 0,0 0-1 0 0,0 0 1 0 0,0 0-1 0 0,0 0 1 0 0,0 0-1 0 0,0 0 0 0 0,-1 0 1 0 0,1 0-1 0 0,0 0 1 0 0,-1 0-1 0 0,1 0 1 0 0,1-3 1623 0 0,-9-1 2694 0 0,4 4-4167 0 0,1 1 1 0 0,0-1 0 0 0,0 1-1 0 0,-1 0 1 0 0,1 0 0 0 0,0 0-1 0 0,0 0 1 0 0,-1 0 0 0 0,1 1-1 0 0,0-1 1 0 0,0 1 0 0 0,-1-1 0 0 0,1 1-1 0 0,0 0 1 0 0,-4 2 0 0 0,-30 17 322 0 0,9 0-412 0 0,2 0 1 0 0,-43 45-1 0 0,-36 57-140 0 0,94-108-6 0 0,0-1 0 0 0,1 1 0 0 0,1 1 0 0 0,0-1 0 0 0,1 1-1 0 0,-10 30 1 0 0,16-40-6 0 0,-1 0 0 0 0,1 1 0 0 0,0-1 0 0 0,1 1 0 0 0,-1-1 0 0 0,1 1 0 0 0,0-1 0 0 0,1 1 0 0 0,-1-1 0 0 0,1 1 0 0 0,0-1 0 0 0,0 1 0 0 0,1-1 0 0 0,0 0 0 0 0,0 1 0 0 0,0-1-1 0 0,0 0 1 0 0,1 0 0 0 0,0-1 0 0 0,0 1 0 0 0,0 0 0 0 0,0-1 0 0 0,1 0 0 0 0,4 4 0 0 0,-2-2-167 0 0,1 0 0 0 0,0-1 0 0 0,0 0 0 0 0,0 0-1 0 0,0-1 1 0 0,1 1 0 0 0,0-2 0 0 0,0 1 0 0 0,0-1 0 0 0,0-1 0 0 0,0 1-1 0 0,0-1 1 0 0,12 1 0 0 0,-1-3-1635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5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305 104 13791 0 0,'-20'8'554'0'0,"1"1"-1"0"0,-36 22 0 0 0,-8 3 1150 0 0,101-60 2045 0 0,31-22-3539 0 0,-32 24 473 0 0,79-38 0 0 0,-102 56-367 0 0,1 1 0 0 0,17-5 0 0 0,-25 9-171 0 0,-1 0 1 0 0,1 0-1 0 0,0 0 0 0 0,0 1 0 0 0,-1-1 0 0 0,1 2 1 0 0,10 0-1 0 0,-16 0-136 0 0,1-1-1 0 0,-1 0 1 0 0,1 1 0 0 0,-1-1 0 0 0,0 1 0 0 0,1-1 0 0 0,-1 1 0 0 0,0-1-1 0 0,1 1 1 0 0,-1 0 0 0 0,0 0 0 0 0,0 0 0 0 0,0 0 0 0 0,0 0-1 0 0,0 0 1 0 0,0 0 0 0 0,0 0 0 0 0,0 0 0 0 0,0 0 0 0 0,0 0 0 0 0,0 3-1 0 0,0-2 12 0 0,0 1-1 0 0,-1-1 1 0 0,1 1-1 0 0,-1-1 0 0 0,0 1 1 0 0,0-1-1 0 0,1 1 1 0 0,-2-1-1 0 0,1 1 1 0 0,0 0-1 0 0,-1 2 0 0 0,-1 4 21 0 0,-1-1 0 0 0,0 1 0 0 0,0-1 0 0 0,-1 0-1 0 0,0 0 1 0 0,-5 8 0 0 0,-12 14-124 0 0,-2 0 0 0 0,-1-2 0 0 0,-30 29-1 0 0,-89 69-428 0 0,100-90 440 0 0,-142 107-1053 0 0,146-115 1078 0 0,38-27 605 0 0,1 0-526 0 0,0 0 1 0 0,1 0-1 0 0,-1 0 1 0 0,0 0-1 0 0,1 0 1 0 0,-1-1-1 0 0,1 1 1 0 0,-1 0 0 0 0,1 0-1 0 0,-1 0 1 0 0,1 0-1 0 0,-1-1 1 0 0,1 1-1 0 0,0 0 1 0 0,-1-1-1 0 0,1 1 1 0 0,0 0-1 0 0,0-1 1 0 0,-1 1-1 0 0,1-1 1 0 0,0 1-1 0 0,0-1 1 0 0,0 0-1 0 0,0 1 1 0 0,0-1-1 0 0,0 0 1 0 0,0 0-1 0 0,0 1 1 0 0,0-1-1 0 0,1 0 1 0 0,31 2 161 0 0,-30-2-142 0 0,53-2 231 0 0,102-20 1 0 0,-61 7 15 0 0,40-5 436 0 0,-135 20-765 0 0,1 0-1 0 0,-1-1 1 0 0,0 1-1 0 0,0-1 1 0 0,0 1 0 0 0,1-1-1 0 0,-1 0 1 0 0,3-2-1 0 0,-2 2-75 0 0,-2 0-340 0 0,10-1-3472 0 0</inkml:trace>
</inkml:ink>
</file>

<file path=ppt/ink/ink6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7:0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4 8751 0 0,'-5'1'116'0'0,"0"-1"1"0"0,0 1-1 0 0,0 0 0 0 0,0 0 0 0 0,0 1 0 0 0,1-1 0 0 0,-1 1 0 0 0,0 0 0 0 0,-4 3 1 0 0,6-3 224 0 0,0 1 1 0 0,0-1 0 0 0,0 1 0 0 0,1 0-1 0 0,-1 0 1 0 0,1 0 0 0 0,0 0 0 0 0,-1 0-1 0 0,1 0 1 0 0,1 0 0 0 0,-1 1 0 0 0,-2 5-1 0 0,2-4 199 0 0,0 1 0 0 0,0 0 0 0 0,1 0 0 0 0,0-1-1 0 0,0 1 1 0 0,0 0 0 0 0,1 0 0 0 0,0 0 0 0 0,0 0-1 0 0,0 0 1 0 0,3 10 0 0 0,-1-8-192 0 0,0 0-1 0 0,1 0 0 0 0,0 0 1 0 0,0-1-1 0 0,1 1 1 0 0,0-1-1 0 0,8 11 0 0 0,2-1-28 0 0,0-1 0 0 0,2 0-1 0 0,0-1 1 0 0,0 0 0 0 0,28 17-1 0 0,-21-17-151 0 0,1-1 0 0 0,0-1 0 0 0,0-2 0 0 0,2 0 0 0 0,-1-1 0 0 0,33 7 0 0 0,-20-8-9 0 0,0-2 0 0 0,1-2-1 0 0,68 1 1 0 0,-100-6-93 0 0,0 0 0 0 0,0-1 0 0 0,0 1 0 0 0,0-2 0 0 0,-1 1 0 0 0,9-3 0 0 0,-14 3-184 0 0,0 1-1 0 0,1-1 1 0 0,-1 0-1 0 0,1 1 1 0 0,-1-1-1 0 0,0 0 1 0 0,0 0-1 0 0,0 0 1 0 0,1 0-1 0 0,-1 0 1 0 0,0 0-1 0 0,0-1 1 0 0,0 1-1 0 0,1-2 1 0 0,-2 2-276 0 0,0 0-1 0 0,1-1 1 0 0,-1 1 0 0 0,0 0 0 0 0,1 0 0 0 0,-1-1 0 0 0,0 1 0 0 0,0 0 0 0 0,0-1 0 0 0,0 1 0 0 0,-1 0 0 0 0,1-1 0 0 0,0 1 0 0 0,0 0 0 0 0,-1 0 0 0 0,1-1 0 0 0,-1 1 0 0 0,1 0 0 0 0,-2-2 0 0 0,-4-8-7404 0 0</inkml:trace>
  <inkml:trace contextRef="#ctx0" brushRef="#br0" timeOffset="1">636 1 13823 0 0,'0'0'1062'0'0,"-2"0"-693"0"0,-9 4 128 0 0,1 0 1 0 0,0 0-1 0 0,1 1 1 0 0,-16 10-1 0 0,-38 31 3270 0 0,45-32-3174 0 0,-161 110 905 0 0,-35 28-1023 0 0,196-138-588 0 0,1 1 1 0 0,0 0 0 0 0,-14 19-1 0 0,20-14-2029 0 0</inkml:trace>
</inkml:ink>
</file>

<file path=ppt/ink/ink6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7:0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1839 0 0,'-2'0'134'0'0,"2"0"-55"0"0,-1-1 1 0 0,1 1-1 0 0,-1 0 1 0 0,1 0-1 0 0,0 0 0 0 0,-1 0 1 0 0,1 1-1 0 0,-1-1 1 0 0,1 0-1 0 0,-1 0 1 0 0,1 0-1 0 0,-1 0 1 0 0,1 0-1 0 0,0 0 1 0 0,-1 1-1 0 0,1-1 0 0 0,0 0 1 0 0,-1 0-1 0 0,1 1 1 0 0,-1-1-1 0 0,1 0 1 0 0,0 1-1 0 0,0-1 1 0 0,-1 0-1 0 0,1 1 0 0 0,0-1 1 0 0,-1 0-1 0 0,1 1 1 0 0,0-1-1 0 0,0 1 1 0 0,0-1-1 0 0,0 0 1 0 0,-1 1-1 0 0,1-1 1 0 0,0 1-1 0 0,0-1 0 0 0,0 1 1 0 0,0-1-1 0 0,0 1 1 0 0,0 0 475 0 0,-1 2 314 0 0,1 0 1 0 0,-1-1-1 0 0,1 1 0 0 0,-1 0 0 0 0,1 0 1 0 0,0 0-1 0 0,0 0 0 0 0,1 0 1 0 0,-1 0-1 0 0,0-1 0 0 0,1 1 0 0 0,2 5 1 0 0,-2-3-438 0 0,1-1 0 0 0,1 0 0 0 0,-1 0 0 0 0,0-1 1 0 0,1 1-1 0 0,0 0 0 0 0,5 4 0 0 0,1 1-348 0 0,1-1-1 0 0,1-1 1 0 0,-1 1-1 0 0,24 10 1 0 0,53 24 412 0 0,-38-20-60 0 0,46 28 1 0 0,-71-36-52 0 0,-1 2-1 0 0,-1 0 1 0 0,40 38-1 0 0,-56-48-249 0 0,0 0 1 0 0,-1 0-1 0 0,0 0 0 0 0,-1 1 1 0 0,1 0-1 0 0,-1 0 0 0 0,-1 0 1 0 0,1 0-1 0 0,-1 1 0 0 0,0-1 1 0 0,-1 1-1 0 0,0 0 0 0 0,0 0 1 0 0,-1-1-1 0 0,0 1 0 0 0,0 0 1 0 0,-1 1-1 0 0,0 9 0 0 0,-3-1-28 0 0,0 0 0 0 0,-1-1 0 0 0,-1 1 0 0 0,-1-1 0 0 0,0 0 0 0 0,-10 18 0 0 0,-57 87 439 0 0,55-94-783 0 0,-2-1-1 0 0,-31 34 1 0 0,20-36-1162 0 0,10-10-2831 0 0,13-9 1326 0 0,-11 6-5027 0 0</inkml:trace>
</inkml:ink>
</file>

<file path=ppt/ink/ink6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7:0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1080 108 4143 0 0,'76'-49'2690'0'0,"-16"12"8471"0"0,-54 33-10576 0 0,0 1 1 0 0,-1-1 0 0 0,2 1-1 0 0,-1 1 1 0 0,7-3-1 0 0,-11 4 539 0 0,-3 3-1075 0 0,1 0-1 0 0,-1-1 1 0 0,0 1 0 0 0,0 0-1 0 0,0-1 1 0 0,0 1-1 0 0,-1-1 1 0 0,1 1-1 0 0,0-1 1 0 0,0 0 0 0 0,-3 2-1 0 0,2 0 6 0 0,-43 38-4 0 0,-1-2-1 0 0,-2-1 0 0 0,-1-3 0 0 0,-56 30 0 0 0,49-36-85 0 0,-1-1 0 0 0,-1-4 0 0 0,-2-2 0 0 0,-62 14 0 0 0,87-28-94 0 0,0-1 0 0 0,-1-2 1 0 0,-60 1-1 0 0,80-7 119 0 0,1 0-1 0 0,-1-1 0 0 0,1-1 1 0 0,0 0-1 0 0,0-1 1 0 0,0-1-1 0 0,0 0 1 0 0,-24-12-1 0 0,35 14-7 0 0,0 1 0 0 0,0-1 0 0 0,1 0-1 0 0,-1 0 1 0 0,0 0 0 0 0,1 0 0 0 0,0 0 0 0 0,0-1 0 0 0,0 0-1 0 0,-3-5 1 0 0,5 8 9 0 0,0 0 1 0 0,1-1-1 0 0,-1 1 0 0 0,0-1 0 0 0,1 1 0 0 0,-1-1 1 0 0,1 0-1 0 0,-1 1 0 0 0,1-1 0 0 0,0 1 1 0 0,0-1-1 0 0,0 0 0 0 0,0 1 0 0 0,0-1 0 0 0,0 0 1 0 0,0 1-1 0 0,1-1 0 0 0,-1 0 0 0 0,0 1 1 0 0,1-1-1 0 0,-1 1 0 0 0,1-1 0 0 0,0 1 0 0 0,-1-1 1 0 0,1 1-1 0 0,0-1 0 0 0,0 1 0 0 0,0 0 0 0 0,0 0 1 0 0,0-1-1 0 0,3-1 0 0 0,-2 1-24 0 0,1 0 0 0 0,0 0-1 0 0,-1 0 1 0 0,1 0 0 0 0,0 0 0 0 0,0 1-1 0 0,0-1 1 0 0,0 1 0 0 0,0 0-1 0 0,1 0 1 0 0,-1 0 0 0 0,0 0 0 0 0,0 1-1 0 0,1-1 1 0 0,-1 1 0 0 0,0 0 0 0 0,1 0-1 0 0,-1 0 1 0 0,0 1 0 0 0,1-1-1 0 0,-1 1 1 0 0,0-1 0 0 0,0 1 0 0 0,1 0-1 0 0,-1 0 1 0 0,0 1 0 0 0,0-1 0 0 0,0 1-1 0 0,0-1 1 0 0,-1 1 0 0 0,1 0-1 0 0,0 0 1 0 0,-1 0 0 0 0,1 1 0 0 0,-1-1-1 0 0,0 0 1 0 0,0 1 0 0 0,1 0 0 0 0,-2-1-1 0 0,1 1 1 0 0,0 0 0 0 0,-1 0-1 0 0,3 6 1 0 0,-1 1 38 0 0,0 0-1 0 0,0 0 1 0 0,-1 0 0 0 0,0 0-1 0 0,-1 1 1 0 0,0 10-1 0 0,-1 6 129 0 0,-4 31-1 0 0,-2-22-56 0 0,-1 1-1 0 0,-1-1 1 0 0,-2-1-1 0 0,-2 1 1 0 0,-1-2 0 0 0,-35 66-1 0 0,24-60 3 0 0,-1 0 0 0 0,-3-2 0 0 0,0-1 0 0 0,-3-1 0 0 0,-37 34 0 0 0,40-45-56 0 0,27-24 342 0 0,12-4-4 0 0,-7 2-262 0 0,100-24 1363 0 0,156-18 0 0 0,-162 27-780 0 0,15-2-128 0 0,-75 14-429 0 0,2 1-951 0 0,61-14 0 0 0,-84 10-4432 0 0</inkml:trace>
</inkml:ink>
</file>

<file path=ppt/ink/ink6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7:0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 19439 0 0,'0'0'439'0'0,"-1"7"596"0"0,1-3-992 0 0,1-1 1 0 0,-1 0-1 0 0,1 0 1 0 0,0 0 0 0 0,0 0-1 0 0,0 0 1 0 0,0 0 0 0 0,1 0-1 0 0,-1 0 1 0 0,1 0 0 0 0,0 0-1 0 0,-1 0 1 0 0,1-1 0 0 0,0 1-1 0 0,1-1 1 0 0,-1 0 0 0 0,0 1-1 0 0,1-1 1 0 0,0 0 0 0 0,-1 0-1 0 0,6 2 1 0 0,2 2 174 0 0,0-1 1 0 0,1-1-1 0 0,-1 1 0 0 0,1-2 1 0 0,11 3-1 0 0,8 0 38 0 0,1-1 0 0 0,0-2 0 0 0,0-1 0 0 0,-1-1-1 0 0,51-6 1 0 0,-18-3-167 0 0,105-28-1 0 0,-143 30-526 0 0,70-21-5 0 0,-35 4-6292 0 0,-23 4-697 0 0</inkml:trace>
</inkml:ink>
</file>

<file path=ppt/ink/ink6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7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50 11975 0 0,'35'-50'10805'0'0,"-48"59"-10299"0"0,1 1-1 0 0,0 0 0 0 0,-13 14 0 0 0,0 0-346 0 0,20-19-156 0 0,-174 173 173 0 0,162-159-160 0 0,1 2-1 0 0,1 0 1 0 0,1 0-1 0 0,1 2 1 0 0,1-1-1 0 0,0 2 1 0 0,-13 42-1 0 0,23-59-34 0 0,0 1 1 0 0,0 0-1 0 0,1 0 0 0 0,0 0 0 0 0,0 0 0 0 0,1 1 1 0 0,0-1-1 0 0,1 0 0 0 0,1 10 0 0 0,-1-13 6 0 0,0-1 0 0 0,1 0-1 0 0,-1 0 1 0 0,1 0 0 0 0,0 0 0 0 0,0 0-1 0 0,0 0 1 0 0,1-1 0 0 0,-1 1-1 0 0,1-1 1 0 0,0 0 0 0 0,0 1 0 0 0,0-1-1 0 0,0 0 1 0 0,1-1 0 0 0,-1 1 0 0 0,1-1-1 0 0,6 4 1 0 0,-1-1-217 0 0,0-1 1 0 0,0 0-1 0 0,1-1 1 0 0,-1 0-1 0 0,1-1 0 0 0,-1 0 1 0 0,20 2-1 0 0,14-6-6113 0 0,-13-3-829 0 0</inkml:trace>
</inkml:ink>
</file>

<file path=ppt/ink/ink6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7:0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88 5983 0 0,'0'0'464'0'0,"-1"3"-305"0"0,-3 4 709 0 0,0 0-1 0 0,1 0 1 0 0,0 0-1 0 0,1 1 1 0 0,0 0 0 0 0,0-1-1 0 0,0 1 1 0 0,1 0-1 0 0,0 0 1 0 0,1 14-1 0 0,1-12-232 0 0,0 1-1 0 0,0-1 1 0 0,2 1-1 0 0,-1-1 1 0 0,1 0-1 0 0,0 0 1 0 0,9 16-1 0 0,-7-15-455 0 0,1 0-1 0 0,1-1 1 0 0,0 0-1 0 0,0 0 0 0 0,1-1 1 0 0,0 0-1 0 0,0 0 0 0 0,1-1 1 0 0,0 0-1 0 0,1-1 0 0 0,0 0 1 0 0,0 0-1 0 0,0-1 0 0 0,1 0 1 0 0,12 4-1 0 0,-11-6-332 0 0,-1-1 0 0 0,1 0 0 0 0,0 0 0 0 0,0-1 0 0 0,0-1 1 0 0,0 0-1 0 0,0 0 0 0 0,0-1 0 0 0,0-1 0 0 0,21-4 0 0 0,-13 0-897 0 0</inkml:trace>
  <inkml:trace contextRef="#ctx0" brushRef="#br0" timeOffset="1">481 17 7367 0 0,'-7'-16'13262'0'0,"6"17"-13152"0"0,0 0 1 0 0,0 0 0 0 0,0 0-1 0 0,0 0 1 0 0,1 0 0 0 0,-1 1 0 0 0,0-1-1 0 0,1 0 1 0 0,-1 1 0 0 0,1-1-1 0 0,0 0 1 0 0,-1 3 0 0 0,0-2 33 0 0,-122 397 3116 0 0,-1 2-2522 0 0,49-73-984 0 0,73-310 25 0 0</inkml:trace>
</inkml:ink>
</file>

<file path=ppt/ink/ink6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7:0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17047 0 0,'-10'3'1818'0'0,"7"1"-1774"0"0,0 0 1 0 0,1 0 0 0 0,0 0-1 0 0,0 0 1 0 0,0 0 0 0 0,0 0-1 0 0,1 1 1 0 0,0-1 0 0 0,-1 0 0 0 0,2 1-1 0 0,-1-1 1 0 0,0 1 0 0 0,1 0-1 0 0,0-1 1 0 0,0 1 0 0 0,1 5 0 0 0,1 9 563 0 0,0 0 0 0 0,8 28 0 0 0,-1-15-328 0 0,2-1 1 0 0,0-1 0 0 0,3 0-1 0 0,0 0 1 0 0,24 36 0 0 0,-3-16 16 0 0,78 88 0 0 0,-103-127-253 0 0,94 110 561 0 0,-88-100-406 0 0,-2 0 0 0 0,-1 0 0 0 0,0 1 0 0 0,12 30 0 0 0,-21-40-68 0 0,0 1 0 0 0,0-1 0 0 0,-2 1 1 0 0,1-1-1 0 0,-2 1 0 0 0,0 0 0 0 0,0-1 0 0 0,-1 1 0 0 0,-2 16 0 0 0,-1-8 73 0 0,-1-1 0 0 0,-1 0-1 0 0,0 0 1 0 0,-17 37-1 0 0,10-34-63 0 0,-1 0-1 0 0,-18 25 0 0 0,22-36-138 0 0,-4 5-211 0 0,-1 0 0 0 0,-1-1 0 0 0,-19 17-1 0 0,1-2-8316 0 0,24-22 447 0 0</inkml:trace>
</inkml:ink>
</file>

<file path=ppt/ink/ink6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7:0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4607 0 0,'0'0'16792'0'0,"3"1"-16290"0"0,5 0-206 0 0,0 1 0 0 0,1-1 0 0 0,-1-1 0 0 0,0 0 0 0 0,13-1 0 0 0,45-9 819 0 0,-8 2-565 0 0,29 5-353 0 0,-16 2-2609 0 0,-42-5-385 0 0,-15 1 1234 0 0</inkml:trace>
</inkml:ink>
</file>

<file path=ppt/ink/ink6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7:0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62 8751 0 0,'-7'0'8080'0'0,"41"-2"-6604"0"0,1-1-1 0 0,-1-3 0 0 0,42-11 0 0 0,-9 2-513 0 0,49-2 195 0 0,-99 16-1198 0 0,0 0 1 0 0,0 2-1 0 0,0 0 0 0 0,32 6 0 0 0,-47-6-177 0 0,0-1 1 0 0,0 1-1 0 0,0 0 0 0 0,0 0 1 0 0,0 0-1 0 0,0 0 0 0 0,2 2 1 0 0</inkml:trace>
</inkml:ink>
</file>

<file path=ppt/ink/ink6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7:1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360 132 3679 0 0,'96'-55'1372'0'0,"10"-4"6834"0"0,-77 42-5212 0 0,-26 16-1140 0 0,-9 5-554 0 0,-6 4-1074 0 0,-79 50 1289 0 0,-113 51-1 0 0,173-94-1477 0 0,-1-1 0 0 0,0-2-1 0 0,-58 13 1 0 0,62-19-9 0 0,12-3 24 0 0,-28 8 0 0 0,37-6-52 0 0,9 5-48 0 0,1-5 46 0 0,0 1 0 0 0,1-1 1 0 0,0 1-1 0 0,0-1 0 0 0,0 0 0 0 0,1-1 0 0 0,9 9 0 0 0,41 27 5 0 0,-40-31-3 0 0,11 6 43 0 0,1-1 1 0 0,0-1-1 0 0,1-2 0 0 0,39 11 0 0 0,-31-10 49 0 0,67 30 0 0 0,-99-39-75 0 0,1 0-1 0 0,-1-1 1 0 0,0 1-1 0 0,1 1 1 0 0,-1-1-1 0 0,-1 1 1 0 0,1-1-1 0 0,0 1 1 0 0,-1 0-1 0 0,0 0 1 0 0,0 1-1 0 0,4 6 1 0 0,-5-5-17 0 0,1 1 0 0 0,-1-1 0 0 0,0 1 0 0 0,0 0 1 0 0,-1-1-1 0 0,1 1 0 0 0,-2 0 0 0 0,1 13 0 0 0,-1-9 11 0 0,0-1-1 0 0,-1 0 1 0 0,0 1-1 0 0,-1-1 1 0 0,-3 13 0 0 0,3-18-6 0 0,1-1 0 0 0,-1 1 1 0 0,-1-1-1 0 0,1 0 0 0 0,-1 1 1 0 0,1-1-1 0 0,-1 0 1 0 0,-1 0-1 0 0,1-1 0 0 0,0 1 1 0 0,-1-1-1 0 0,0 0 0 0 0,-5 4 1 0 0,-10 5-34 0 0,0-1 0 0 0,-1-1 0 0 0,0-1 0 0 0,-1-1 1 0 0,1-1-1 0 0,-2-1 0 0 0,1-1 0 0 0,-39 5 0 0 0,33-6-53 0 0,18-2 51 0 0,0 0 0 0 0,0-1 1 0 0,0 0-1 0 0,0-1 0 0 0,0 0 0 0 0,0 0 0 0 0,-16-3 0 0 0,23 2 37 0 0,0 0-1 0 0,1 0 1 0 0,-1 0 0 0 0,0 0-1 0 0,1 0 1 0 0,-1 0-1 0 0,0 0 1 0 0,1 0 0 0 0,-1-1-1 0 0,1 1 1 0 0,0-1-1 0 0,0 1 1 0 0,-1-1 0 0 0,1 0-1 0 0,0 1 1 0 0,0-1-1 0 0,1 0 1 0 0,-1 0 0 0 0,0 1-1 0 0,0-1 1 0 0,1 0 0 0 0,-1 0-1 0 0,1 0 1 0 0,-1-3-1 0 0,0-7 83 0 0,0 0-1 0 0,2-25 1 0 0,-1 20-35 0 0,0 6 26 0 0,-1 0-1 0 0,0 0 1 0 0,-1 0-1 0 0,-4-14 1 0 0,6 24-73 0 0,0 0 0 0 0,0-1 0 0 0,0 1 0 0 0,0 0 0 0 0,0 0 0 0 0,0 0 0 0 0,0 0-1 0 0,0 0 1 0 0,1 0 0 0 0,-1 0 0 0 0,1 0 0 0 0,-1 0 0 0 0,1 0 0 0 0,-1 0 0 0 0,1 0 0 0 0,-1 0 0 0 0,2-2 0 0 0,14-14 73 0 0,-13 14-67 0 0,10-8 109 0 0,1 0 0 0 0,30-18 0 0 0,-13 8-21 0 0,19-14 84 0 0,56-51 0 0 0,-89 70-147 0 0,0-1-1 0 0,-1 0 1 0 0,-1-2 0 0 0,0 0 0 0 0,-2 0 0 0 0,14-27 0 0 0,-21 34-20 0 0,0-1-1 0 0,-1 0 1 0 0,-1 0 0 0 0,4-21 0 0 0,-3 14-18 0 0,-5 19-136 0 0,-1 2-80 0 0,-1 1 146 0 0,1 0 0 0 0,-1 0 0 0 0,1 0 0 0 0,0 0 0 0 0,0 1 0 0 0,-2 2 0 0 0,3-5 5 0 0,-5 10-281 0 0,3-8 80 0 0,1 0 0 0 0,0 1 0 0 0,-1-1 0 0 0,1 1 0 0 0,0-1 0 0 0,0 1 0 0 0,1-1 0 0 0,-1 1 0 0 0,0-1-1 0 0,1 1 1 0 0,0 0 0 0 0,-1-1 0 0 0,1 1 0 0 0,0 3 0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5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7367 0 0,'0'0'10422'0'0,"2"0"-9824"0"0,2 1-348 0 0,0 0 1 0 0,1 0-1 0 0,-1 0 0 0 0,0-1 0 0 0,1 0 0 0 0,-1 0 1 0 0,1 0-1 0 0,5-1 0 0 0,38-8 578 0 0,-47 9-825 0 0,226-48-1684 0 0,-205 45-3215 0 0,-4 0-1526 0 0</inkml:trace>
</inkml:ink>
</file>

<file path=ppt/ink/ink6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7:1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45 133 5527 0 0,'-3'1'186'0'0,"-1"1"0"0"0,0 0-1 0 0,0-1 1 0 0,1 2-1 0 0,-1-1 1 0 0,1 0 0 0 0,-1 1-1 0 0,-2 2 1 0 0,-3 12 13153 0 0,22-9-12189 0 0,-7-6-972 0 0,-1-1 0 0 0,1 1 0 0 0,0-1 0 0 0,0 0 1 0 0,0-1-1 0 0,0 1 0 0 0,7-2 0 0 0,43-4 704 0 0,-51 5-810 0 0,372-81 2080 0 0,-167 30-1412 0 0,3 16-119 0 0,-166 29-673 0 0,-30 3-529 0 0,30-2 1 0 0</inkml:trace>
</inkml:ink>
</file>

<file path=ppt/ink/ink6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7:1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279 314 14511 0 0,'1'-1'663'0'0,"17"-13"247"0"0,-1 0-1 0 0,0-1 1 0 0,15-19 0 0 0,-24 24-351 0 0,0 0 1 0 0,-1 0 0 0 0,0-1 0 0 0,-1 1 0 0 0,0-2-1 0 0,-1 1 1 0 0,5-15 0 0 0,-9 22-517 0 0,0 1 0 0 0,0-1 0 0 0,0 0 0 0 0,-1 0 0 0 0,1 1 0 0 0,-1-1 0 0 0,0 0-1 0 0,0 0 1 0 0,0 1 0 0 0,-1-1 0 0 0,1 0 0 0 0,-1 0 0 0 0,0 1 0 0 0,0-1 0 0 0,0 0 0 0 0,-1 1 0 0 0,1-1 0 0 0,-1 1-1 0 0,0 0 1 0 0,0-1 0 0 0,-3-3 0 0 0,1 3-45 0 0,0 0 1 0 0,0 0-1 0 0,0 0 0 0 0,-1 1 1 0 0,0-1-1 0 0,0 1 0 0 0,0 0 0 0 0,0 0 1 0 0,0 1-1 0 0,0-1 0 0 0,-1 1 1 0 0,1 1-1 0 0,-7-2 0 0 0,1 0-17 0 0,0 1-1 0 0,1 0 1 0 0,-1 1 0 0 0,0 1-1 0 0,0-1 1 0 0,0 2 0 0 0,0-1-1 0 0,0 2 1 0 0,1-1 0 0 0,-1 1-1 0 0,0 1 1 0 0,1 0 0 0 0,0 1-1 0 0,-1 0 1 0 0,1 0 0 0 0,1 1-1 0 0,-1 0 1 0 0,1 1 0 0 0,0 0-1 0 0,0 1 1 0 0,1 0 0 0 0,-1 0-1 0 0,1 0 1 0 0,1 1 0 0 0,0 0-1 0 0,0 1 1 0 0,1 0 0 0 0,0 0-1 0 0,-9 18 1 0 0,4-4 19 0 0,4-8 0 0 0,0 0 0 0 0,-6 20 0 0 0,12-32 0 0 0,0 1 0 0 0,0 0 0 0 0,1-1 0 0 0,-1 1 0 0 0,1 0 0 0 0,0-1 0 0 0,0 1 0 0 0,0 0 0 0 0,0-1 0 0 0,1 1 0 0 0,-1 0 0 0 0,1-1 0 0 0,0 1 0 0 0,0-1 0 0 0,3 6 0 0 0,-3-7 1 0 0,0-1 0 0 0,0 1-1 0 0,0-1 1 0 0,0 1 0 0 0,0-1 0 0 0,0 0-1 0 0,1 1 1 0 0,-1-1 0 0 0,0 0 0 0 0,1 0-1 0 0,-1 0 1 0 0,1 0 0 0 0,-1 0 0 0 0,1-1-1 0 0,0 1 1 0 0,1 0 0 0 0,1 0 3 0 0,-1 0 0 0 0,1 0-1 0 0,-1-1 1 0 0,1 0 0 0 0,-1 0 0 0 0,1 0 0 0 0,6-1 0 0 0,4-1 12 0 0,-1-2 1 0 0,1 0-1 0 0,16-7 1 0 0,-19 7-10 0 0,22-8 48 0 0,-1-2-1 0 0,48-28 0 0 0,-75 38-24 0 0,0 1-1 0 0,0-1 1 0 0,-1 0 0 0 0,1 0-1 0 0,-1 0 1 0 0,0-1-1 0 0,0 0 1 0 0,0 0 0 0 0,4-8-1 0 0,-7 12 283 0 0,-1 12-248 0 0,-1 6-64 0 0,0-1 0 0 0,-1 0 0 0 0,-9 32 0 0 0,-20 47 0 0 0,15-50 0 0 0,-45 120 17 0 0,-2 2 14 0 0,49-123-23 0 0,-16 83 0 0 0,29-120-16 0 0,0-5-4 0 0,1 0 0 0 0,0 0-1 0 0,0 0 1 0 0,-1 0 0 0 0,1 0 0 0 0,0 1 0 0 0,1-1 0 0 0,-1 0 0 0 0,0 0 0 0 0,2 4 0 0 0,-2-5-714 0 0,2-2-218 0 0,9-8-1341 0 0,3-6-5251 0 0</inkml:trace>
</inkml:ink>
</file>

<file path=ppt/ink/ink6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7:1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4607 0 0,'1'0'3118'0'0,"20"-12"4272"0"0,0-3-3502 0 0,15-10-976 0 0,2 6-836 0 0,41-15 1 0 0,-59 27-1811 0 0,0 1 0 0 0,0 0 1 0 0,0 2-1 0 0,25-2 0 0 0,-12 2-69 0 0,-15 1-678 0 0,22 1 1 0 0,-32 2-1787 0 0,3-2-6558 0 0</inkml:trace>
</inkml:ink>
</file>

<file path=ppt/ink/ink6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7:2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5527 0 0,'-2'1'13480'0'0,"-7"5"-11765"0"0,9-6-1757 0 0,-18 15 2458 0 0,14-10-3977 0 0</inkml:trace>
</inkml:ink>
</file>

<file path=ppt/ink/ink6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9:4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3223 0 0,'1'-1'7297'0'0,"4"-5"-5987"0"0,4-1-828 0 0,0 0 0 0 0,0 1-1 0 0,1 0 1 0 0,-1 1 0 0 0,12-5 0 0 0,55-17-96 0 0,-5 1 146 0 0,-25 6-112 0 0,71-29 1034 0 0,-93 41-862 0 0,1 0 0 0 0,49-7 0 0 0,-59 13-430 0 0,-1 0 1 0 0,1 1 0 0 0,0 1 0 0 0,28 3 0 0 0,-39-3-140 0 0,-1 1 0 0 0,1-1 0 0 0,-1 1 0 0 0,1 0 0 0 0,-1 0 1 0 0,0 1-1 0 0,1-1 0 0 0,-1 1 0 0 0,0-1 0 0 0,0 1 0 0 0,0 0 0 0 0,0 0 0 0 0,0 1 1 0 0,-1-1-1 0 0,1 1 0 0 0,-1-1 0 0 0,1 1 0 0 0,-1 0 0 0 0,0 0 0 0 0,0-1 0 0 0,0 2 1 0 0,0-1-1 0 0,-1 0 0 0 0,1 0 0 0 0,-1 1 0 0 0,1 3 0 0 0,-1-4-20 0 0,-1 0 0 0 0,0 0 0 0 0,0 0 0 0 0,0 0 0 0 0,0 0 0 0 0,0 0 0 0 0,-1 0 0 0 0,1 0 0 0 0,-1 0 0 0 0,0 0 0 0 0,0 0 0 0 0,0 0 0 0 0,0 0 0 0 0,0-1 0 0 0,-1 1 0 0 0,1 0 0 0 0,-1-1 1 0 0,0 1-1 0 0,0-1 0 0 0,-3 4 0 0 0,-5 5 30 0 0,-2-1 0 0 0,-22 18 0 0 0,15-14-14 0 0,-155 108-9 0 0,173-121-10 0 0,-94 54 68 0 0,-4 4-72 0 0,94-56 4 0 0,-1 1 0 0 0,1 0 0 0 0,0 0 0 0 0,1 1 0 0 0,-1-1 0 0 0,1 1 0 0 0,-7 10 0 0 0,2 0 0 0 0,2 0 0 0 0,-10 23 0 0 0,13-29 0 0 0,-6 15 0 0 0,10-15 0 0 0,1-8 3 0 0,0 0-1 0 0,0 0 0 0 0,0 0 1 0 0,0 0-1 0 0,0 0 0 0 0,0 0 1 0 0,0-1-1 0 0,0 1 0 0 0,0 0 1 0 0,0 0-1 0 0,1-1 0 0 0,-1 1 1 0 0,0-1-1 0 0,0 1 0 0 0,1-1 1 0 0,-1 0-1 0 0,0 0 0 0 0,1 1 1 0 0,-1-1-1 0 0,0 0 0 0 0,2 0 1 0 0,33-2 103 0 0,-30 1-72 0 0,100-15 381 0 0,-10 1-150 0 0,-1 1-52 0 0,50-5 94 0 0,-115 18-262 0 0,-1 0 0 0 0,0 2-1 0 0,0 2 1 0 0,0 0 0 0 0,0 2 0 0 0,45 13-1 0 0,-73-17-256 0 0,0 0 24 0 0,-1-1-1 0 0,1 1 0 0 0,-1 0 0 0 0,0 0 0 0 0,0 0 0 0 0,1 0 0 0 0,-1 0 0 0 0,0 0 1 0 0,0-1-1 0 0,0 1 0 0 0,0 0 0 0 0,0 0 0 0 0,0 0 0 0 0,0 0 0 0 0,0 0 0 0 0,0 0 0 0 0,0 0 1 0 0,-1 0-1 0 0,1-1 0 0 0,-1 3 0 0 0,-5 7-6634 0 0</inkml:trace>
</inkml:ink>
</file>

<file path=ppt/ink/ink6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9:4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11 7367 0 0,'-2'0'568'0'0,"-15"-4"-488"0"0,-3-1 1335 0 0,7 4 8634 0 0,35 10-9161 0 0,2-5-536 0 0,1 0 0 0 0,-1-1 0 0 0,27-1 0 0 0,75-7 215 0 0,-10 0-378 0 0,253-4-1241 0 0,-326 9 294 0 0,37 0-1629 0 0,-27-2-3302 0 0,-25 1 211 0 0</inkml:trace>
</inkml:ink>
</file>

<file path=ppt/ink/ink6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9:4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8 110 5983 0 0,'-7'-1'7284'0'0,"20"-6"-6154"0"0,0 1-1 0 0,1 0 0 0 0,25-7 0 0 0,49-8 524 0 0,-79 19-1440 0 0,73-20 847 0 0,20-5 4 0 0,-91 25-965 0 0,1 1-1 0 0,0 0 1 0 0,1 0 0 0 0,-1 1-1 0 0,0 1 1 0 0,18 3-1 0 0,-26-4-94 0 0,-1 1 0 0 0,0 0-1 0 0,0 0 1 0 0,0 0-1 0 0,0 1 1 0 0,0-1-1 0 0,0 1 1 0 0,0-1-1 0 0,0 1 1 0 0,-1 0-1 0 0,1 0 1 0 0,-1 0-1 0 0,1 1 1 0 0,-1-1 0 0 0,0 1-1 0 0,0-1 1 0 0,0 1-1 0 0,0 0 1 0 0,0-1-1 0 0,-1 1 1 0 0,1 0-1 0 0,-1 0 1 0 0,0 0-1 0 0,0 0 1 0 0,0 1-1 0 0,1 5 1 0 0,-1-1-6 0 0,0-1 0 0 0,-1 0 0 0 0,0 1 0 0 0,0-1 0 0 0,0 1 0 0 0,-1-1 0 0 0,-1 1 0 0 0,1-1 0 0 0,-1 0 0 0 0,-5 13 0 0 0,2-10-14 0 0,0-1 0 0 0,0 1 0 0 0,0-2 0 0 0,-1 1 0 0 0,-1 0 0 0 0,0-1 0 0 0,0-1 0 0 0,0 1 0 0 0,-17 12 0 0 0,12-11 18 0 0,-1-1 0 0 0,1-1 0 0 0,-1 0 0 0 0,-1 0 0 0 0,1-2-1 0 0,-24 8 1 0 0,1-1-8 0 0,27-8-4 0 0,0-1 0 0 0,0 0 0 0 0,0-1 0 0 0,0 0 0 0 0,0 0 0 0 0,-11 0 0 0 0,19-2-49 0 0,3 0-294 0 0,37 9 125 0 0,1-2 0 0 0,77 4-1 0 0,1-1 43 0 0,-95-6 180 0 0,0 0 0 0 0,0 1-1 0 0,23 10 1 0 0,-30-10 29 0 0,0 1 1 0 0,0 1-1 0 0,-1 1 0 0 0,1 0 0 0 0,-2 1 1 0 0,16 12-1 0 0,-23-11 20 0 0,-6-8-37 0 0,-1 0 1 0 0,1 0-1 0 0,-1 0 1 0 0,0 0-1 0 0,0 0 1 0 0,1 0 0 0 0,-1 0-1 0 0,-1 0 1 0 0,1 0-1 0 0,0 0 1 0 0,0 0 0 0 0,-1 0-1 0 0,1 0 1 0 0,-1 0-1 0 0,0 0 1 0 0,1 0 0 0 0,-1 0-1 0 0,0 0 1 0 0,0 0-1 0 0,0-1 1 0 0,-1 1-1 0 0,1 0 1 0 0,0-1 0 0 0,-1 1-1 0 0,1-1 1 0 0,-2 2-1 0 0,-5 4 36 0 0,0-1 0 0 0,0 0 0 0 0,0 0-1 0 0,-9 4 1 0 0,-4 2-7 0 0,-1-2 1 0 0,0 0-1 0 0,-1-2 0 0 0,1 0 1 0 0,-2-2-1 0 0,1 0 0 0 0,-1-2 1 0 0,0 0-1 0 0,0-2 0 0 0,0 0 1 0 0,-41-4-1 0 0,59 2-42 0 0,-109-10 96 0 0,93 7-105 0 0,1-1 1 0 0,-1-1 0 0 0,-24-9-1 0 0,44 14-23 0 0,0-1-1 0 0,0 0 1 0 0,1 0 0 0 0,-1 0-1 0 0,0 0 1 0 0,1 0-1 0 0,-1 0 1 0 0,1 0 0 0 0,-1 0-1 0 0,1-1 1 0 0,0 1-1 0 0,-1 0 1 0 0,1-1-1 0 0,0 1 1 0 0,-1-3 0 0 0,1 3-17 0 0,1 0 0 0 0,0 0 1 0 0,0 0-1 0 0,-1 0 1 0 0,1 0-1 0 0,0 0 0 0 0,0 0 1 0 0,0 0-1 0 0,0 0 1 0 0,0 0-1 0 0,0 0 0 0 0,1 0 1 0 0,-1 0-1 0 0,0 0 1 0 0,0 0-1 0 0,1 1 0 0 0,-1-1 1 0 0,1 0-1 0 0,-1 0 1 0 0,1 0-1 0 0,-1 0 0 0 0,1 0 1 0 0,-1 1-1 0 0,1-1 1 0 0,-1 0-1 0 0,1 1 0 0 0,0-1 1 0 0,0 0-1 0 0,-1 1 1 0 0,1-1-1 0 0,0 1 0 0 0,1-1 1 0 0,13-9-1397 0 0,5 0-307 0 0</inkml:trace>
</inkml:ink>
</file>

<file path=ppt/ink/ink6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9:4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11055 0 0,'0'-4'107'0'0,"2"1"-1"0"0,-1-1 0 0 0,0 0 0 0 0,1 1 0 0 0,-1-1 0 0 0,1 1 1 0 0,0-1-1 0 0,0 1 0 0 0,1 0 0 0 0,-1 0 0 0 0,1 0 1 0 0,8-8 9417 0 0,-11 13-9318 0 0,-1 22 85 0 0,-2 0-1 0 0,-8 37 0 0 0,6-39-1290 0 0</inkml:trace>
</inkml:ink>
</file>

<file path=ppt/ink/ink6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9:5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1 919 0 0,'0'0'15075'0'0,"0"1"-14966"0"0,1 11 12 0 0,0 0 0 0 0,-1 0-1 0 0,0 0 1 0 0,-1 0-1 0 0,0 0 1 0 0,-1 0 0 0 0,-5 15-1 0 0,-30 83 441 0 0,32-97-503 0 0,-73 174 332 0 0,78-186 378 0 0,9-5-68 0 0,4-4-453 0 0,0-1 0 0 0,13-11 0 0 0,4-4-83 0 0,-2 4-147 0 0,0 1 0 0 0,1 1 0 0 0,1 1 0 0 0,49-19 0 0 0,-77 35-20 0 0,1 0 0 0 0,0 0 0 0 0,0 0 0 0 0,0 1 0 0 0,0-1 0 0 0,0 1 0 0 0,0-1 1 0 0,-1 1-1 0 0,1 0 0 0 0,0 0 0 0 0,0 1 0 0 0,0-1 0 0 0,0 0 0 0 0,0 1 0 0 0,0 0 0 0 0,0 0 0 0 0,-1 0 0 0 0,1 0 0 0 0,0 0 0 0 0,-1 0 0 0 0,1 1 0 0 0,2 1 0 0 0,3 4-10 0 0,0 1 0 0 0,-1 0 0 0 0,0 0 0 0 0,0 1-1 0 0,-1-1 1 0 0,9 18 0 0 0,-15-26-10 0 0,0 1 1 0 0,1-1-1 0 0,-1 1 0 0 0,0-1 1 0 0,0 0-1 0 0,1 1 0 0 0,-1-1 0 0 0,1 1 1 0 0,-1-1-1 0 0,0 1 0 0 0,1-1 0 0 0,-1 0 1 0 0,1 1-1 0 0,-1-1 0 0 0,1 0 0 0 0,-1 0 1 0 0,1 1-1 0 0,-1-1 0 0 0,1 0 0 0 0,-1 0 1 0 0,1 0-1 0 0,0 0 0 0 0,-1 1 0 0 0,1-1 1 0 0,-1 0-1 0 0,1 0 0 0 0,-1 0 1 0 0,1 0-1 0 0,-1 0 0 0 0,1-1 0 0 0,0 1 1 0 0,-1 0-1 0 0,1 0 0 0 0,-1 0 0 0 0,1-1 1 0 0,0 1 24 0 0,9-3-322 0 0</inkml:trace>
</inkml:ink>
</file>

<file path=ppt/ink/ink6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9:5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3223 0 0,'-1'0'6365'0'0,"-4"4"-4400"0"0,0 1-1414 0 0,1 0-1 0 0,-1 0 1 0 0,1 0 0 0 0,0 0 0 0 0,1 1 0 0 0,-1 0 0 0 0,1 0 0 0 0,0 0 0 0 0,-2 9 0 0 0,-17 64 113 0 0,18-61-103 0 0,-13 68 237 0 0,3 1-1 0 0,-3 161 0 0 0,18-127-434 0 0,-1 42 0 0 0,-4-122-353 0 0,2-23-181 0 0,1 0 1 0 0,0-1-1 0 0,1 1 0 0 0,2 18 0 0 0,-1-35-263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5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85 6911 0 0,'-2'-8'623'0'0,"2"6"224"0"0,-1 1-1 0 0,1-1 1 0 0,0 0-1 0 0,-1 0 1 0 0,1 0-1 0 0,0 0 1 0 0,0 1-1 0 0,1-1 1 0 0,-1 0-1 0 0,0 0 1 0 0,0 0-1 0 0,1 0 1 0 0,-1 1-1 0 0,1-1 1 0 0,1-2-1 0 0,-1 2-556 0 0,0 1 1 0 0,0 0-1 0 0,0-1 0 0 0,0 1 0 0 0,0 0 0 0 0,1 0 0 0 0,-1 0 1 0 0,0 0-1 0 0,1 0 0 0 0,-1 0 0 0 0,1 0 0 0 0,-1 0 0 0 0,4 0 1 0 0,1-1-402 0 0,1 0 0 0 0,0 1 0 0 0,0 0 0 0 0,0 1 1 0 0,14 0-1 0 0,-15 0 817 0 0,42 0-409 0 0,70-1-2352 0 0,-94-1 244 0 0,0 0 0 0 0,43-11 0 0 0,-49 7 595 0 0</inkml:trace>
</inkml:ink>
</file>

<file path=ppt/ink/ink6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9:54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7367 0 0,'0'0'10910'0'0,"1"1"-10534"0"0,1 1-282 0 0,1-1 0 0 0,-1 1 1 0 0,0-1-1 0 0,1 1 1 0 0,-1-1-1 0 0,1 0 1 0 0,-1 0-1 0 0,1 0 0 0 0,-1 0 1 0 0,1 0-1 0 0,0-1 1 0 0,0 1-1 0 0,-1-1 1 0 0,1 0-1 0 0,3 0 0 0 0,7 0 313 0 0,26-4-1 0 0,-25 2-247 0 0,249-53 1667 0 0,3-1-1171 0 0,-243 53-779 0 0,2 0-518 0 0,0 0 1 0 0,37 2-1 0 0,-40 9-3219 0 0,-24-3 2072 0 0,-7 17-17 0 0</inkml:trace>
</inkml:ink>
</file>

<file path=ppt/ink/ink6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9:54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4143 0 0,'2'0'7308'0'0,"27"-10"-2314"0"0,-27 9-3865 0 0,8-3 952 0 0,-3 0-1896 0 0,1 1 1 0 0,-1 0-1 0 0,1 0 0 0 0,0 1 1 0 0,0 0-1 0 0,0 0 0 0 0,0 1 0 0 0,0 0 1 0 0,0 0-1 0 0,0 1 0 0 0,9 0 1 0 0,15 3-180 0 0,46 10 0 0 0,-61-10 148 0 0,-6-1-150 0 0,23 4-2 0 0,0 1 0 0 0,38 14 0 0 0,-70-20 7 0 0,0 0-1 0 0,0 0 1 0 0,0 0-1 0 0,0 0 1 0 0,0 0-1 0 0,0 0 1 0 0,0 0-1 0 0,-1 0 1 0 0,1 1-1 0 0,0-1 1 0 0,-1 1-1 0 0,1 0 1 0 0,-1-1-1 0 0,0 1 1 0 0,1 0-1 0 0,-1 0 1 0 0,1 2-1 0 0,-1-2 0 0 0,-1 0 0 0 0,0-1 1 0 0,1 1-1 0 0,-1 0 0 0 0,0 0 0 0 0,0 0 0 0 0,0 0 0 0 0,0-1 0 0 0,0 1 1 0 0,-1 0-1 0 0,1 0 0 0 0,-1 0 0 0 0,1-1 0 0 0,-1 1 0 0 0,1 0 0 0 0,-1 0 1 0 0,0-1-1 0 0,0 1 0 0 0,0-1 0 0 0,-2 4 0 0 0,-18 21 55 0 0,-1-1-1 0 0,0-1 1 0 0,-51 40-1 0 0,64-57-60 0 0,-5 5 5 0 0,-2-1 1 0 0,1 0-1 0 0,-24 11 0 0 0,-62 23 39 0 0,99-45 7 0 0,4-1 11 0 0,10-8-61 0 0,0 1-1 0 0,0 0 1 0 0,1 1-1 0 0,0 0 1 0 0,0 1-1 0 0,0 1 0 0 0,1 0 1 0 0,0 0-1 0 0,0 2 1 0 0,0 0-1 0 0,1 0 1 0 0,-1 1-1 0 0,1 1 1 0 0,-1 0-1 0 0,1 2 1 0 0,-1-1-1 0 0,1 2 1 0 0,-1 0-1 0 0,1 0 1 0 0,21 8-1 0 0,-27-7-7 0 0,17 6-41 0 0,30 15 0 0 0,-49-20 38 0 0,0 0 1 0 0,0 0-1 0 0,-1 1 1 0 0,1-1 0 0 0,-1 2-1 0 0,0-1 1 0 0,-1 0 0 0 0,10 13-1 0 0,-13-16 23 0 0,-1-1-1 0 0,0 1 0 0 0,0 0 1 0 0,0 0-1 0 0,0-1 1 0 0,0 1-1 0 0,0 0 0 0 0,0 0 1 0 0,-1 0-1 0 0,1 0 1 0 0,-1 0-1 0 0,1 0 1 0 0,-1 0-1 0 0,0 0 0 0 0,0 0 1 0 0,0 0-1 0 0,0 0 1 0 0,0 3-1 0 0,-1-1 25 0 0,1-3-25 0 0,-2 10 95 0 0,-4 7 99 0 0,4-13-194 0 0,0 0 0 0 0,0 0 0 0 0,0 0 0 0 0,0 0 0 0 0,-1-1 0 0 0,0 1 1 0 0,0-1-1 0 0,0 1 0 0 0,-1-1 0 0 0,1 0 0 0 0,-1 0 0 0 0,-7 5 0 0 0,-1 0 9 0 0,0 0 1 0 0,-1 0-1 0 0,-1-2 1 0 0,1 1-1 0 0,-1-2 1 0 0,0 0-1 0 0,-1-1 1 0 0,0 0-1 0 0,-22 4 0 0 0,-9-3 2 0 0,1-2 0 0 0,-78-2-1 0 0,67-3-779 0 0,34 3-206 0 0,16 0-4262 0 0,15-9 3915 0 0</inkml:trace>
</inkml:ink>
</file>

<file path=ppt/ink/ink6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9:5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14 119 7831 0 0,'0'0'356'0'0,"-1"-1"-6"0"0,-12-5 9516 0 0,23 2-9470 0 0,0 0 1 0 0,0 1-1 0 0,0 1 0 0 0,11-2 0 0 0,3-1 10 0 0,76-22 775 0 0,54-10-313 0 0,-68 29-754 0 0,-16 2-1970 0 0,-25-2-4398 0 0,-30 4-142 0 0</inkml:trace>
</inkml:ink>
</file>

<file path=ppt/ink/ink6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9:5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 11255 0 0,'-2'0'515'0'0,"-48"14"845"0"0,30-9 6636 0 0,20-4-7959 0 0,0-1 1 0 0,0 0-1 0 0,-1 0 1 0 0,1 0-1 0 0,0 0 1 0 0,0 1-1 0 0,0-1 0 0 0,0 0 1 0 0,0 0-1 0 0,0 1 1 0 0,0-1-1 0 0,0 0 1 0 0,0 0-1 0 0,0 0 1 0 0,0 1-1 0 0,0-1 0 0 0,0 0 1 0 0,0 0-1 0 0,0 1 1 0 0,0-1-1 0 0,0 0 1 0 0,0 0-1 0 0,0 0 1 0 0,0 1-1 0 0,0-1 0 0 0,0 0 1 0 0,0 0-1 0 0,0 0 1 0 0,0 1-1 0 0,0-1 1 0 0,1 0-1 0 0,-1 0 1 0 0,0 0-1 0 0,0 1 0 0 0,0-1 1 0 0,0 0-1 0 0,1 0 1 0 0,-1 0-1 0 0,0 0 1 0 0,0 0-1 0 0,0 0 1 0 0,1 1-1 0 0,6 7 512 0 0,-7-8-571 0 0,3 2 113 0 0,0-1 0 0 0,0 1 1 0 0,0 0-1 0 0,0-1 0 0 0,1 1 0 0 0,-1-1 0 0 0,0 0 0 0 0,1 0 0 0 0,-1 0 0 0 0,1-1 1 0 0,3 1-1 0 0,43-1 491 0 0,-33-1-426 0 0,109-15 546 0 0,-73 8-535 0 0,-29 5-545 0 0,121-16 585 0 0,-49 11-8526 0 0,-63 6 796 0 0</inkml:trace>
</inkml:ink>
</file>

<file path=ppt/ink/ink6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19:5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23 10591 0 0,'-3'-2'181'0'0,"1"0"-1"0"0,0 0 0 0 0,-1 0 1 0 0,1 0-1 0 0,-1 0 0 0 0,0 0 1 0 0,0 1-1 0 0,1 0 0 0 0,-1-1 1 0 0,0 1-1 0 0,0 0 1 0 0,0 0-1 0 0,0 1 0 0 0,0-1 1 0 0,-6 0-1 0 0,5 1 16 0 0,-1 1 0 0 0,0-1 0 0 0,1 1 0 0 0,-1 0 0 0 0,1 0 0 0 0,-1 0 0 0 0,1 0 0 0 0,0 1 0 0 0,-7 3 0 0 0,-4 4 134 0 0,0 1 0 0 0,0 1 0 0 0,2 0 0 0 0,-18 17 0 0 0,29-26-318 0 0,-9 9 80 0 0,1 1-1 0 0,0 0 0 0 0,0 1 1 0 0,2-1-1 0 0,0 2 0 0 0,0-1 1 0 0,1 1-1 0 0,1 1 0 0 0,0-1 1 0 0,1 1-1 0 0,-5 24 0 0 0,4-10 303 0 0,2 2-1 0 0,1-1 0 0 0,1 0 1 0 0,4 61-1 0 0,0-74-347 0 0,0 0 0 0 0,0 1 0 0 0,2-1 0 0 0,0-1 0 0 0,1 1 0 0 0,8 18-1 0 0,-11-29-26 0 0,1-1 0 0 0,-1-1 0 0 0,1 1 0 0 0,0 0 0 0 0,1-1 0 0 0,-1 1 0 0 0,1-1 0 0 0,0 0-1 0 0,0 0 1 0 0,0 0 0 0 0,0-1 0 0 0,1 1 0 0 0,-1-1 0 0 0,1 0 0 0 0,0-1 0 0 0,0 1 0 0 0,0-1-1 0 0,0 0 1 0 0,1 0 0 0 0,-1-1 0 0 0,1 1 0 0 0,10 0 0 0 0,-3-1 54 0 0,-1-1 0 0 0,1-1 1 0 0,-1 0-1 0 0,1-1 0 0 0,-1 0 1 0 0,1-1-1 0 0,15-5 0 0 0,85-40 493 0 0,-78 32-457 0 0,10-4-26 0 0,-1-3 1 0 0,-1-1-1 0 0,41-31 0 0 0,-67 43-23 0 0,-2-1 1 0 0,1-1-1 0 0,-2 0 1 0 0,0-1-1 0 0,0 0 0 0 0,-2-1 1 0 0,0-1-1 0 0,0 0 1 0 0,-2 0-1 0 0,10-23 0 0 0,-16 33-44 0 0,-2-1-1 0 0,1 1 0 0 0,-1-1 0 0 0,0 0 1 0 0,-1 0-1 0 0,0 0 0 0 0,0 0 0 0 0,-1-15 1 0 0,0 18-11 0 0,-1-1 0 0 0,0 1 0 0 0,0 0 0 0 0,-1 0 0 0 0,1 0 1 0 0,-1 0-1 0 0,0 0 0 0 0,0 0 0 0 0,-1 1 0 0 0,0-1 0 0 0,1 1 1 0 0,-1-1-1 0 0,-1 1 0 0 0,-5-6 0 0 0,0 2-27 0 0,-1 0-1 0 0,0 1 1 0 0,0 0-1 0 0,-1 0 1 0 0,0 1-1 0 0,0 1 1 0 0,0 0-1 0 0,-1 0 1 0 0,-23-5-1 0 0,2 3-67 0 0,-2 1-1 0 0,-44-3 1 0 0,56 8 63 0 0,0 1 0 0 0,0 1 0 0 0,-34 5 0 0 0,43-3-109 0 0,-1 0 0 0 0,1 1 0 0 0,0 0-1 0 0,1 1 1 0 0,-1 1 0 0 0,-20 11 0 0 0,26-11-1024 0 0</inkml:trace>
</inkml:ink>
</file>

<file path=ppt/ink/ink6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0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1 5527 0 0,'0'0'423'0'0,"-1"1"-278"0"0,-59 54 2415 0 0,-2-2 0 0 0,-2-4 0 0 0,-130 77 0 0 0,-27-5-1854 0 0,203-112-676 0 0,9-4-31 0 0,-10 5-4 0 0,0 1 0 0 0,-31 23 0 0 0,47-32-19 0 0,1-1 9 0 0,0 1 0 0 0,1-1 0 0 0,-1 1 1 0 0,0-1-1 0 0,0 1 0 0 0,1 0 0 0 0,-1 0 1 0 0,1 0-1 0 0,-2 2 0 0 0,4-1-49 0 0,6 10 40 0 0,-4-10 18 0 0,1 0-1 0 0,-1-1 1 0 0,1 1 0 0 0,0-1-1 0 0,0 0 1 0 0,0 0-1 0 0,0 0 1 0 0,0 0 0 0 0,0-1-1 0 0,1 0 1 0 0,-1 1-1 0 0,8 0 1 0 0,4 0-16 0 0,-1-1-1 0 0,22 0 1 0 0,145-19-24 0 0,-34 1 443 0 0,-118 15-154 0 0,-1 2 0 0 0,1 1 0 0 0,30 5 1 0 0,-49-4-137 0 0,-1 0 1 0 0,1 1 0 0 0,-1 0 0 0 0,1 1 0 0 0,-1 0-1 0 0,0 0 1 0 0,17 12 0 0 0,-24-15-97 0 0,0 1 0 0 0,0 0 0 0 0,0 0 0 0 0,-1 1 0 0 0,1-1 0 0 0,-1 1 0 0 0,0-1 0 0 0,1 1 0 0 0,-1 0 0 0 0,0-1 1 0 0,-1 1-1 0 0,1 0 0 0 0,0 0 0 0 0,-1 1 0 0 0,0-1 0 0 0,0 0 0 0 0,0 0 0 0 0,0 1 0 0 0,0-1 0 0 0,-1 0 0 0 0,1 1 0 0 0,-1-1 0 0 0,0 1 0 0 0,0-1 0 0 0,0 1 0 0 0,-1-1 0 0 0,1 0 0 0 0,-3 7 0 0 0,-1 2 26 0 0,-1 0 1 0 0,0 0-1 0 0,-1 0 0 0 0,-1-1 0 0 0,0 0 0 0 0,0 0 0 0 0,-17 18 0 0 0,0-4 11 0 0,-48 39-1 0 0,46-44-108 0 0,-2 0 0 0 0,0-2 0 0 0,-1-1 0 0 0,-1-1 0 0 0,0-1 0 0 0,-1-2 0 0 0,-51 14 0 0 0,63-23 61 0 0,0 0 0 0 0,0-2-1 0 0,-27 1 1 0 0,-58-6 13 0 0,94 3 0 0 0,-10-1 30 0 0,-26-4-1 0 0,42 4-42 0 0,-1 0 0 0 0,1 0 0 0 0,-1-1 0 0 0,1 1 0 0 0,-1-1 0 0 0,1 0 0 0 0,0 0 0 0 0,0 0 0 0 0,0 0 0 0 0,0-1 0 0 0,-5-4 0 0 0,8 6-38 0 0,0 0 0 0 0,0 0 0 0 0,0-1 0 0 0,1 1 0 0 0,-1 0 0 0 0,0-1 0 0 0,0 1 0 0 0,1 0 0 0 0,-1-1 0 0 0,1 1 0 0 0,-1-1 0 0 0,1 1 0 0 0,0-1 1 0 0,-1 0-1 0 0,1 1 0 0 0,0-1 0 0 0,0 1 0 0 0,0-1 0 0 0,0 1 0 0 0,1-1 0 0 0,-1 1 0 0 0,0-1 0 0 0,1 0 0 0 0,-1 1 0 0 0,1-2 0 0 0,2-4-522 0 0,0 0-1 0 0,1 1 1 0 0,0-1-1 0 0,7-8 0 0 0,17-21-1063 0 0,7 2-8 0 0</inkml:trace>
</inkml:ink>
</file>

<file path=ppt/ink/ink6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0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7367 0 0,'-115'78'2942'0'0,"17"-13"315"0"0,75-48-2678 0 0,-23 24-1 0 0,39-34-415 0 0,0 0-1 0 0,1 0 1 0 0,0 1-1 0 0,0 0 1 0 0,1 0-1 0 0,0 0 1 0 0,-4 12-1 0 0,7-17-130 0 0,1-1-1 0 0,1 1 1 0 0,-1 0-1 0 0,0-1 0 0 0,1 1 1 0 0,-1 0-1 0 0,1 0 1 0 0,0 0-1 0 0,0-1 1 0 0,0 1-1 0 0,0 0 0 0 0,1 0 1 0 0,-1 0-1 0 0,1-1 1 0 0,-1 1-1 0 0,3 5 1 0 0,-1-5 31 0 0,0 1 0 0 0,1 0 0 0 0,-1-1 0 0 0,1 1 0 0 0,-1-1 0 0 0,1 0 0 0 0,0 0 0 0 0,0 0 0 0 0,1 0 0 0 0,3 2 0 0 0,3 2 125 0 0,1-1 1 0 0,0 0-1 0 0,1 0 1 0 0,-1-2-1 0 0,1 1 0 0 0,20 4 1 0 0,-19-7-70 0 0,-1 1-1 0 0,1-2 1 0 0,0 0 0 0 0,0 0 0 0 0,1-1 0 0 0,-1-1-1 0 0,0 0 1 0 0,0-1 0 0 0,13-3 0 0 0,-17 2 20 0 0,0 0 0 0 0,0 0 1 0 0,0-1-1 0 0,0 0 0 0 0,-1 0 1 0 0,0-1-1 0 0,0 0 0 0 0,0-1 1 0 0,-1 1-1 0 0,0-1 0 0 0,0-1 1 0 0,0 0-1 0 0,7-9 1 0 0,-8 8-23 0 0,0 0 0 0 0,-1 0 0 0 0,0-1 1 0 0,-1 0-1 0 0,0 1 0 0 0,0-2 1 0 0,0 1-1 0 0,3-19 0 0 0,-6 22-93 0 0,0-1 0 0 0,-1 1 0 0 0,0-1-1 0 0,0 1 1 0 0,0 0 0 0 0,-1-1 0 0 0,0 1 0 0 0,0 0 0 0 0,-1-1 0 0 0,1 1-1 0 0,-1 0 1 0 0,-1 0 0 0 0,1 0 0 0 0,-7-10 0 0 0,5 10-101 0 0,0 0 0 0 0,0 0 0 0 0,-1 1 1 0 0,1-1-1 0 0,-1 1 0 0 0,0 0 0 0 0,-1 1 0 0 0,1-1 1 0 0,-1 1-1 0 0,0 0 0 0 0,0 1 0 0 0,0-1 0 0 0,-1 1 1 0 0,1 0-1 0 0,-1 1 0 0 0,-8-3 0 0 0,8 3-397 0 0,0 1-1 0 0,0 1 1 0 0,0-1-1 0 0,0 1 1 0 0,1 0-1 0 0,-1 0 1 0 0,0 1-1 0 0,0 0 1 0 0,0 0-1 0 0,-11 5 1 0 0,0 0-5692 0 0</inkml:trace>
</inkml:ink>
</file>

<file path=ppt/ink/ink6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01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8431 0 0,'0'0'1070'0'0,"-1"2"-198"0"0,-1 2-573 0 0,0 0 1 0 0,0 1 0 0 0,1-1 0 0 0,0 1 0 0 0,0-1-1 0 0,0 1 1 0 0,1-1 0 0 0,-1 1 0 0 0,1 0 0 0 0,0-1-1 0 0,0 1 1 0 0,1-1 0 0 0,-1 1 0 0 0,1 0 0 0 0,0-1-1 0 0,0 1 1 0 0,1-1 0 0 0,1 5 0 0 0,6 10 459 0 0,0 1 0 0 0,19 28 1 0 0,-23-39-540 0 0,43 60 852 0 0,-1 0-413 0 0,-40-58-581 0 0,-1 0 0 0 0,-1 1 0 0 0,0 0-1 0 0,6 19 1 0 0,-8-17-59 0 0,0 1 1 0 0,-1-1-1 0 0,0 0 0 0 0,-2 1 0 0 0,1-1 1 0 0,-2 0-1 0 0,-3 24 0 0 0,0-18-4 0 0,-1 0-1 0 0,0-1 1 0 0,-2 0-1 0 0,-16 34 1 0 0,-8 5 46 0 0,-49 70 1 0 0,-49 49 74 0 0,106-146-144 0 0,-1-1 1 0 0,-2-1 0 0 0,-1-1 0 0 0,-1-1 0 0 0,-52 38 0 0 0,78-64-100 0 0,-2-17-855 0 0,3 12 370 0 0,1 0 0 0 0,0 0 0 0 0,1 0 0 0 0,-1-1 0 0 0,1 1 0 0 0,-1 0 1 0 0,1 0-1 0 0,1 0 0 0 0,1-6 0 0 0,10-22-5503 0 0</inkml:trace>
</inkml:ink>
</file>

<file path=ppt/ink/ink6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0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213 372 4607 0 0,'-13'8'347'0'0,"0"0"-1"0"0,1 2 0 0 0,1-1 0 0 0,-18 20 1 0 0,18-18 394 0 0,-1 0-1 0 0,0 0 1 0 0,-22 15 0 0 0,29-24 423 0 0,0 0 0 0 0,0-1 0 0 0,-10 3-1 0 0,9-2-422 0 0,5-2-662 0 0,0 0-1 0 0,1 0 1 0 0,-1 0-1 0 0,0 0 1 0 0,0-1-1 0 0,1 1 1 0 0,-1 0 0 0 0,0 0-1 0 0,1 0 1 0 0,-1 0-1 0 0,0-1 1 0 0,1 1 0 0 0,-1 0-1 0 0,1-1 1 0 0,-1 1-1 0 0,0-1 1 0 0,1 1-1 0 0,-1 0 1 0 0,1-1 0 0 0,-1 1-1 0 0,1-1 1 0 0,-1 1-1 0 0,1-1 1 0 0,-1 0-1 0 0,1 1 1 0 0,0-1 0 0 0,-1 1-1 0 0,1-2 1 0 0,-8-17 588 0 0,8 19-680 0 0,-2-4 86 0 0,1-1 0 0 0,1 0-1 0 0,-1 1 1 0 0,1-1 0 0 0,0 1 0 0 0,0-1-1 0 0,0 1 1 0 0,0-1 0 0 0,1 0-1 0 0,0 1 1 0 0,0-1 0 0 0,0 1 0 0 0,1 0-1 0 0,-1-1 1 0 0,4-5 0 0 0,4-7 75 0 0,1 1 1 0 0,16-22 0 0 0,-16 24-61 0 0,7-9-81 0 0,0 0 1 0 0,2 0-1 0 0,1 2 1 0 0,1 0 0 0 0,0 2-1 0 0,2 0 1 0 0,0 2-1 0 0,1 0 1 0 0,35-18 0 0 0,-20 17 158 0 0,1 1 1 0 0,0 3 0 0 0,1 0 0 0 0,64-10 0 0 0,-85 21-21 0 0,0 0-1 0 0,0 2 0 0 0,38 2 1 0 0,-46 0-116 0 0,-1 0 0 0 0,0 1-1 0 0,0 0 1 0 0,0 1 0 0 0,0 1 0 0 0,0-1 0 0 0,-1 2 0 0 0,15 7 0 0 0,-21-10-22 0 0,0 1 1 0 0,0 0-1 0 0,0 0 1 0 0,-1 0-1 0 0,1 1 1 0 0,-1-1-1 0 0,0 1 1 0 0,0 0-1 0 0,0 0 0 0 0,0 0 1 0 0,-1 0-1 0 0,1 1 1 0 0,-1-1-1 0 0,2 6 1 0 0,-2-3 6 0 0,0 0 0 0 0,-1 0 0 0 0,0 0 0 0 0,0 0 0 0 0,0 1 0 0 0,-1-1 0 0 0,0 0 0 0 0,-2 14 0 0 0,-1-8-7 0 0,0-1 1 0 0,0 1 0 0 0,-1-1-1 0 0,0 0 1 0 0,-1 0 0 0 0,-1 0-1 0 0,0-1 1 0 0,0 1 0 0 0,-1-1-1 0 0,-12 13 1 0 0,6-9-3 0 0,-2-2-1 0 0,1 1 1 0 0,-2-2 0 0 0,0 0-1 0 0,-17 9 1 0 0,-91 43 35 0 0,-150 53-76 0 0,186-85-565 0 0,86-31 250 0 0,11-9-4532 0 0</inkml:trace>
</inkml:ink>
</file>

<file path=ppt/ink/ink6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0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 10479 0 0,'0'0'950'0'0,"-1"-2"-782"0"0,-4-6-34 0 0,4 6 1258 0 0,-5 17 242 0 0,5-6-1390 0 0,-1 0 1 0 0,1 0 0 0 0,0 0 0 0 0,1 0 0 0 0,0 1 0 0 0,0-1-1 0 0,1 0 1 0 0,1 0 0 0 0,-1 0 0 0 0,1 0 0 0 0,4 10 0 0 0,2 3 163 0 0,1 0 0 0 0,1-1 0 0 0,14 24 0 0 0,-12-26-317 0 0,2 0 0 0 0,0-1 1 0 0,1 0-1 0 0,0-1 0 0 0,2-1 0 0 0,0-1 0 0 0,0 0 0 0 0,2-1 0 0 0,0-1 1 0 0,0 0-1 0 0,1-2 0 0 0,1 0 0 0 0,29 10 0 0 0,-43-18-225 0 0,0-1 0 0 0,0 0 0 0 0,1-1 0 0 0,-1 0 0 0 0,0 0 0 0 0,14 0 0 0 0,-19-2-106 0 0,1 1-1 0 0,-1 0 0 0 0,1-1 0 0 0,-1 1 0 0 0,1-1 0 0 0,-1 0 1 0 0,1 0-1 0 0,-1 0 0 0 0,1 0 0 0 0,1-2 0 0 0,-2 2-144 0 0,-1 0-1 0 0,0 0 1 0 0,0 0-1 0 0,1 0 1 0 0,-1 0-1 0 0,0-1 1 0 0,0 1-1 0 0,0 0 1 0 0,0-1-1 0 0,-1 1 0 0 0,1-1 1 0 0,0 1-1 0 0,-1-1 1 0 0,1 1-1 0 0,-1-1 1 0 0,1 0-1 0 0,-1-1 1 0 0,2-9-3997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5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2303 0 0,'0'0'14868'0'0,"2"1"-14480"0"0,5 1 334 0 0,-1-1 0 0 0,1 1 0 0 0,13-1 0 0 0,-18-1 261 0 0,-3 2-920 0 0,-4 5-42 0 0,-2-1 32 0 0,5-4 11 0 0,5-3-55 0 0,-1-1-1 0 0,1 1 1 0 0,-1 0 0 0 0,1-1-1 0 0,-1 1 1 0 0,3-4-1 0 0,0 1-4 0 0,3-1-4 0 0,-1 1 12 0 0,-5 3 47 0 0,-13 19 60 0 0,8-11-98 0 0,2-5 679 0 0</inkml:trace>
</inkml:ink>
</file>

<file path=ppt/ink/ink6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0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1839 0 0,'-2'1'11950'0'0,"-7"7"-11479"0"0,1 1 0 0 0,0 0 0 0 0,1 1 0 0 0,0-1 0 0 0,0 1 0 0 0,1 1 0 0 0,-7 15 0 0 0,-18 28 391 0 0,-77 100 478 0 0,71-107-1167 0 0,-49 48 1 0 0,86-95-174 0 0,-99 91 74 0 0,89-82-100 0 0,-1-1-1 0 0,-1-1 1 0 0,1 0 0 0 0,-1 0-1 0 0,-1-1 1 0 0,1-1-1 0 0,-21 7 1 0 0,31-11-64 0 0,3-12-527 0 0,1 8 118 0 0,-1 0 1 0 0,1 0-1 0 0,0 0 1 0 0,0 1-1 0 0,0-1 1 0 0,1 1-1 0 0,2-4 0 0 0,0 2-1056 0 0,13-14-4348 0 0</inkml:trace>
</inkml:ink>
</file>

<file path=ppt/ink/ink6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0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3223 0 0,'-1'2'240'0'0,"-1"2"590"0"0,0 0 0 0 0,0 0 0 0 0,1 1 0 0 0,0-1 0 0 0,0 1-1 0 0,0-1 1 0 0,0 1 0 0 0,1-1 0 0 0,-1 1 0 0 0,2 5 0 0 0,-1-4-223 0 0,1 0 0 0 0,0 0 1 0 0,0-1-1 0 0,1 1 1 0 0,0 0-1 0 0,0-1 1 0 0,4 8-1 0 0,-1-4-264 0 0,1 0-1 0 0,0 0 1 0 0,1 0-1 0 0,0-1 1 0 0,0 0-1 0 0,1 0 1 0 0,0 0-1 0 0,14 9 1 0 0,-10-9-149 0 0,-1 0 0 0 0,0 2-1 0 0,0-1 1 0 0,12 16 0 0 0,-21-22-168 0 0,1 0 0 0 0,-1 0 0 0 0,0 1 0 0 0,0-1 0 0 0,-1 1 0 0 0,1-1 0 0 0,-1 1 1 0 0,0 0-1 0 0,2 4 0 0 0,-3-5-18 0 0,0-1 0 0 0,0 1 0 0 0,0-1 1 0 0,0 1-1 0 0,0 0 0 0 0,0-1 0 0 0,-1 1 0 0 0,1-1 1 0 0,-1 1-1 0 0,0-1 0 0 0,0 0 0 0 0,0 1 0 0 0,0-1 1 0 0,0 0-1 0 0,-3 4 0 0 0,-4 6 13 0 0,-1-1 0 0 0,-1 0 0 0 0,0-1 0 0 0,0 0 0 0 0,-1-1 0 0 0,-1 0 0 0 0,-20 13 0 0 0,15-12-267 0 0,-1-1 0 0 0,0 0 0 0 0,-1-1 1 0 0,-36 10-1 0 0,30-14-2631 0 0,16-6-3713 0 0</inkml:trace>
</inkml:ink>
</file>

<file path=ppt/ink/ink6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0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10967 0 0,'0'0'5079'0'0,"2"2"-4518"0"0,5 2-331 0 0,0 0 0 0 0,0 0 0 0 0,0 1 0 0 0,-1 0 0 0 0,0 1 0 0 0,0-1 0 0 0,0 1 0 0 0,-1 0 0 0 0,0 1 0 0 0,0-1 0 0 0,5 12 0 0 0,9 18 141 0 0,-11-20-304 0 0,0-1 1 0 0,1 0 0 0 0,0 0 0 0 0,1-1 0 0 0,1 0 0 0 0,14 15 0 0 0,-21-26-334 0 0,1 0 1 0 0,-1 0 0 0 0,1-1-1 0 0,-1 1 1 0 0,1-1 0 0 0,0 0-1 0 0,0 0 1 0 0,0-1 0 0 0,0 1-1 0 0,6 0 1 0 0,3 0-750 0 0</inkml:trace>
</inkml:ink>
</file>

<file path=ppt/ink/ink6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04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12 2759 0 0,'2'-1'207'0'0,"14"-9"9381"0"0,-14 10-8871 0 0,-2 0-617 0 0,0 0-1 0 0,1 0 1 0 0,-1-1-1 0 0,0 1 1 0 0,1 0-1 0 0,-1 0 1 0 0,0 0-1 0 0,1 0 1 0 0,-1 0-1 0 0,0 0 1 0 0,1 0-1 0 0,-1 1 1 0 0,0-1-1 0 0,1 0 1 0 0,-1 0-1 0 0,0 0 1 0 0,1 0-1 0 0,-1 0 1 0 0,0 0-1 0 0,1 1 1 0 0,-1-1-1 0 0,0 0 1 0 0,0 0-1 0 0,1 0 1 0 0,-1 1-1 0 0,0-1 1 0 0,0 0-1 0 0,0 0 1 0 0,1 1-1 0 0,-1-1 1 0 0,0 0-1 0 0,0 0 1 0 0,0 1-1 0 0,0-1 1 0 0,1 0-1 0 0,-1 1 1 0 0,0 1 5 0 0,0-1-1 0 0,0 1 1 0 0,0-1 0 0 0,0 0 0 0 0,0 1 0 0 0,0-1 0 0 0,0 1 0 0 0,-1-1 0 0 0,1 3-1 0 0,-2 2 37 0 0,-1 0-1 0 0,1 1 1 0 0,-6 8-1 0 0,-12 17-49 0 0,0-2-1 0 0,-3 0 0 0 0,0-1 1 0 0,-31 28-1 0 0,-34 21-147 0 0,-9 9-114 0 0,79-68 213 0 0,1 0-1 0 0,-30 41 0 0 0,-8 39 421 0 0,-2 2-269 0 0,14-40 47 0 0,-16 26 313 0 0,57-84-338 0 0,11-11-66 0 0,-6 6-121 0 0,29-33-992 0 0,-11 10-232 0 0</inkml:trace>
</inkml:ink>
</file>

<file path=ppt/ink/ink6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0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7831 0 0,'0'0'706'0'0,"-1"1"-578"0"0,-5 5 81 0 0,0 0 1 0 0,0 0 0 0 0,-5 9-1 0 0,-10 11 1158 0 0,-36 35 818 0 0,-91 101 474 0 0,15 13-1127 0 0,125-161-1441 0 0,-42 67 421 0 0,43-69-409 0 0,1 1 1 0 0,1-1-1 0 0,0 1 0 0 0,-5 23 1 0 0,9-34-94 0 0,1 0 0 0 0,0 0 0 0 0,-1 0 0 0 0,1 0 0 0 0,0 0 0 0 0,0 0-1 0 0,0 0 1 0 0,1-1 0 0 0,-1 1 0 0 0,0 0 0 0 0,1 0 0 0 0,-1 0 0 0 0,1 0 0 0 0,-1-1 0 0 0,1 1 0 0 0,0 0 0 0 0,0 0 0 0 0,0-1 0 0 0,0 1 0 0 0,0-1 0 0 0,0 1-1 0 0,0-1 1 0 0,1 1 0 0 0,-1-1 0 0 0,0 0 0 0 0,1 1 0 0 0,-1-1 0 0 0,1 0 0 0 0,0 0 0 0 0,-1 0 0 0 0,1 0 0 0 0,2 0 0 0 0,5 3-219 0 0,0-1 1 0 0,1-1-1 0 0,-1 0 0 0 0,1 0 1 0 0,10 0-1 0 0,-5 0-371 0 0,12 1-139 0 0</inkml:trace>
</inkml:ink>
</file>

<file path=ppt/ink/ink6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0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4143 0 0,'-1'1'4643'0'0,"-1"2"-4310"0"0,0 0 0 0 0,0 1 0 0 0,0-1 0 0 0,0 0 0 0 0,0 1-1 0 0,1-1 1 0 0,0 1 0 0 0,0-1 0 0 0,0 1 0 0 0,0 0 0 0 0,0-1 0 0 0,0 6 0 0 0,0 8 660 0 0,1 23 1 0 0,1-23-403 0 0,1 0 1 0 0,0 0 0 0 0,1 0-1 0 0,1 0 1 0 0,10 25 0 0 0,-10-31-411 0 0,1-1 1 0 0,0 1-1 0 0,0-1 1 0 0,2 0-1 0 0,-1 0 1 0 0,1-1-1 0 0,0 1 1 0 0,18 15 0 0 0,-8-11-12 0 0,1 0 1 0 0,1-2 0 0 0,1 0 0 0 0,0-1 0 0 0,21 9 0 0 0,9-1-319 0 0,52 14 0 0 0,-71-25-1797 0 0,-30-7 849 0 0</inkml:trace>
</inkml:ink>
</file>

<file path=ppt/ink/ink6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0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56 7543 0 0,'-1'-5'105'0'0,"0"0"-1"0"0,-1 0 0 0 0,0 1 1 0 0,0-1-1 0 0,0 1 0 0 0,-1-1 1 0 0,-2-4-1 0 0,4 8-41 0 0,-1 0 1 0 0,1 0-1 0 0,0 0 0 0 0,-1-1 0 0 0,1 1 1 0 0,-1 1-1 0 0,1-1 0 0 0,-1 0 0 0 0,0 0 1 0 0,1 0-1 0 0,-1 1 0 0 0,0-1 0 0 0,1 1 0 0 0,-1-1 1 0 0,0 1-1 0 0,0 0 0 0 0,0 0 0 0 0,1 0 1 0 0,-1 0-1 0 0,0 0 0 0 0,0 0 0 0 0,-3 1 1 0 0,2-1 68 0 0,-4 1 192 0 0,-1 0-1 0 0,1 0 0 0 0,0 0 0 0 0,0 1 1 0 0,0 0-1 0 0,1 0 0 0 0,-1 1 1 0 0,0 0-1 0 0,1 0 0 0 0,0 1 0 0 0,-7 4 1 0 0,-2 4 320 0 0,1 1 1 0 0,1 1 0 0 0,1 0 0 0 0,0 0 0 0 0,-17 27 0 0 0,-43 88 726 0 0,43-72-1049 0 0,-47 75-182 0 0,64-108-272 0 0,12-22-32 0 0,2-2-386 0 0,8-1-170 0 0,5-3-30 0 0</inkml:trace>
</inkml:ink>
</file>

<file path=ppt/ink/ink6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0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6911 0 0,'0'0'528'0'0,"-4"10"966"0"0,5-3-546 0 0,-1-1 0 0 0,1 1 1 0 0,0-1-1 0 0,3 12 0 0 0,4 2 215 0 0,12 25 0 0 0,-12-26-241 0 0,11 28-1 0 0,-17-39-752 0 0,1 1 0 0 0,-2 0 0 0 0,1 0 0 0 0,-1-1 0 0 0,0 1 0 0 0,-1 0 0 0 0,0 0 0 0 0,-1 0 0 0 0,1 0 0 0 0,-2 0 0 0 0,-2 12 0 0 0,1-10-87 0 0,-1-1 0 0 0,0 0 1 0 0,0 1-1 0 0,-1-2 0 0 0,0 1 0 0 0,-1 0 0 0 0,0-1 0 0 0,-9 10 0 0 0,11-14-144 0 0,0 0-1 0 0,-1 0 1 0 0,1-1 0 0 0,-1 0-1 0 0,0 0 1 0 0,0 0 0 0 0,0-1-1 0 0,-1 0 1 0 0,1 0 0 0 0,-1 0-1 0 0,1 0 1 0 0,-1-1 0 0 0,0 0-1 0 0,0 0 1 0 0,-13 1 0 0 0,8-4-1149 0 0,0-3-3318 0 0,1-1-1449 0 0</inkml:trace>
</inkml:ink>
</file>

<file path=ppt/ink/ink6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0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11055 0 0,'0'0'852'0'0,"1"2"-560"0"0,11 23 1423 0 0,2-1 0 0 0,1-1-1 0 0,21 26 1 0 0,-16-21-1335 0 0,71 88 1201 0 0,-52-69-1414 0 0,-20-26-130 0 0,-13-15-300 0 0,0 0-1 0 0,0 0 0 0 0,10 7 1 0 0,-14-12 0 0 0,1 1-1 0 0,-1 0 1 0 0,1-1-1 0 0,0 1 1 0 0,0-1 0 0 0,0 0-1 0 0,0 0 1 0 0,0 0 0 0 0,0 0-1 0 0,0-1 1 0 0,6 1 0 0 0,2-1-6027 0 0</inkml:trace>
  <inkml:trace contextRef="#ctx0" brushRef="#br0" timeOffset="1">401 9 12695 0 0,'0'0'580'0'0,"0"-1"-10"0"0,-2-7 3299 0 0,1 10-3288 0 0,-126 314 1773 0 0,83-197-2021 0 0,-78 283-13 0 0,115-371-535 0 0,-10 41-1274 0 0,-36 101 0 0 0,49-166 952 0 0</inkml:trace>
</inkml:ink>
</file>

<file path=ppt/ink/ink6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0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12439 0 0,'0'2'958'0'0,"-1"1"-890"0"0,0 0 1 0 0,1 1-1 0 0,-1-1 1 0 0,1 1-1 0 0,0-1 1 0 0,0 1 0 0 0,0-1-1 0 0,0 1 1 0 0,0-1-1 0 0,2 6 1 0 0,12 37 1016 0 0,-12-37-850 0 0,14 35 55 0 0,2-1 0 0 0,2 0 0 0 0,36 57 0 0 0,90 112 1917 0 0,-80-118-519 0 0,-55-79-1328 0 0,-1 0 0 0 0,-1 1 1 0 0,-1 1-1 0 0,0 0 0 0 0,8 24 0 0 0,-13-30-210 0 0,-1 0 0 0 0,1 0 0 0 0,-2 1 0 0 0,0-1-1 0 0,0 1 1 0 0,-1-1 0 0 0,0 1 0 0 0,-1-1 0 0 0,-4 21 0 0 0,1-16-116 0 0,-1 1 0 0 0,0-1 0 0 0,-2 0 0 0 0,0 0 0 0 0,0-1 0 0 0,-2 0 0 0 0,-18 26 0 0 0,16-27-1351 0 0,-1 0 0 0 0,-14 12 0 0 0,15-17-6191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8:56:5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36 14943 0 0,'0'0'1504'0'0,"-1"-1"-1381"0"0,1 1-123 0 0,0-1 1 0 0,0 1-1 0 0,0 0 1 0 0,-1-1-1 0 0,1 1 1 0 0,0 0-1 0 0,0-1 1 0 0,0 1-1 0 0,-1 0 1 0 0,1-1-1 0 0,0 1 1 0 0,-1 0-1 0 0,1 0 1 0 0,0 0-1 0 0,0-1 0 0 0,-1 1 1 0 0,1 0-1 0 0,0 0 1 0 0,-1 0-1 0 0,1 0 1 0 0,-1-1-1 0 0,1 1 1 0 0,0 0-1 0 0,-1 0 1 0 0,1 0-1 0 0,0 0 1 0 0,-1 0-1 0 0,1 0 1 0 0,-1 0-1 0 0,1 0 1 0 0,0 0-1 0 0,-1 0 0 0 0,1 0 1 0 0,0 0-1 0 0,-1 1 1 0 0,1-1-1 0 0,0 0 1 0 0,-1 0-1 0 0,1 0 1 0 0,0 0-1 0 0,-1 1 1 0 0,0-1 3 0 0,-4 2 2 0 0,0 0 0 0 0,0 0 0 0 0,0 0 0 0 0,1 1-1 0 0,-1 0 1 0 0,0 0 0 0 0,1 0 0 0 0,0 0 0 0 0,-4 5 0 0 0,-6 5-15 0 0,-13 18 0 0 0,-26 29-37 0 0,-14 17 47 0 0,58-65 159 0 0,1 0 0 0 0,0 1 1 0 0,1 0-1 0 0,-11 26 0 0 0,18-38-127 0 0,-1 0-1 0 0,1 0 0 0 0,0-1 1 0 0,0 1-1 0 0,-1 0 1 0 0,1 0-1 0 0,0 0 0 0 0,0 0 1 0 0,0 0-1 0 0,0 0 0 0 0,0 0 1 0 0,0 0-1 0 0,1 0 1 0 0,-1-1-1 0 0,0 1 0 0 0,0 0 1 0 0,1 0-1 0 0,-1 0 0 0 0,0 0 1 0 0,1 0-1 0 0,-1-1 1 0 0,1 1-1 0 0,-1 0 0 0 0,1 0 1 0 0,0-1-1 0 0,-1 1 1 0 0,1 0-1 0 0,-1-1 0 0 0,1 1 1 0 0,0-1-1 0 0,0 1 0 0 0,-1-1 1 0 0,1 1-1 0 0,0-1 1 0 0,0 1-1 0 0,0-1 0 0 0,0 0 1 0 0,-1 0-1 0 0,1 1 1 0 0,0-1-1 0 0,0 0 0 0 0,0 0 1 0 0,1 0-1 0 0,3 1 101 0 0,-1 0 0 0 0,1-1 0 0 0,0 0 0 0 0,-1 0 0 0 0,1 0-1 0 0,0 0 1 0 0,6-2 0 0 0,2-2 68 0 0,0 0-1 0 0,-1-1 0 0 0,0 0 0 0 0,1-1 1 0 0,-2-1-1 0 0,1 1 0 0 0,20-18 1 0 0,-17 11-116 0 0,0 0-1 0 0,-2-1 1 0 0,0-1 0 0 0,22-31 0 0 0,-27 33-121 0 0,0-2-1 0 0,-1 1 1 0 0,0-1 0 0 0,-1 0 0 0 0,-1 0-1 0 0,0-1 1 0 0,-1 1 0 0 0,-1-1-1 0 0,1-19 1 0 0,-7 7-1652 0 0,-15 26-1534 0 0,9 2 1708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01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0 15343 0 0,'-4'1'141'0'0,"0"0"0"0"0,0 0-1 0 0,0 0 1 0 0,1 1 0 0 0,-1 0-1 0 0,0-1 1 0 0,1 1 0 0 0,-1 0 0 0 0,1 1-1 0 0,0-1 1 0 0,-1 0 0 0 0,1 1-1 0 0,0 0 1 0 0,-4 5 0 0 0,-3 5 280 0 0,-1 1 1 0 0,-9 17 0 0 0,12-18 126 0 0,-68 112 19 0 0,-43 63-443 0 0,92-150-247 0 0,-2 0 1 0 0,-56 54-1 0 0,72-80-384 0 0,0-1 0 0 0,-1 0 0 0 0,0-2 0 0 0,-23 13 0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1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 11167 0 0,'-2'0'7008'0'0,"-4"3"-6468"0"0,-4 1-162 0 0,0 0-1 0 0,1 1 0 0 0,-1 0 1 0 0,1 0-1 0 0,-13 11 0 0 0,74-41-391 0 0,-45 20-17 0 0,10-8-41 0 0,-15 12 305 0 0,-3 4-93 0 0,-1 1 0 0 0,1-1 0 0 0,0 1 0 0 0,-1-1 0 0 0,0 0 0 0 0,-4 6 0 0 0,4-6-16 0 0,-3 5-20 0 0,-3 5 479 0 0,16-23-782 0 0,-2 3-1163 0 0,-1-2-436 0 0</inkml:trace>
</inkml:ink>
</file>

<file path=ppt/ink/ink7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0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87 10679 0 0,'-7'1'8802'0'0,"52"-19"-7957"0"0,1 2 0 0 0,1 2 1 0 0,66-11-1 0 0,-69 18-1108 0 0,0 2 0 0 0,0 2 0 0 0,87 6 0 0 0,-81 6-3373 0 0,-29-4-3115 0 0</inkml:trace>
</inkml:ink>
</file>

<file path=ppt/ink/ink7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0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99 9671 0 0,'-8'4'9112'0'0,"27"-13"-7535"0"0,-2-1-960 0 0,2 2-1 0 0,-1 0 0 0 0,21-5 1 0 0,-14 7-394 0 0,-1 1 1 0 0,1 2 0 0 0,0 1-1 0 0,35 0 1 0 0,100 15-59 0 0,-63-3-160 0 0,-75-9-124 0 0,0-1 0 0 0,0-1 0 0 0,0-1 0 0 0,27-6 0 0 0,18-8-2144 0 0,-1-5-4200 0 0,-29 9 77 0 0</inkml:trace>
</inkml:ink>
</file>

<file path=ppt/ink/ink7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0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19 15775 0 0,'0'-15'727'0'0,"0"12"-22"0"0,-8 2-425 0 0,3 1-223 0 0,0 1-1 0 0,-1 0 1 0 0,1 0 0 0 0,0 0-1 0 0,-1 1 1 0 0,1 0 0 0 0,0 0-1 0 0,-9 5 1 0 0,-39 27 345 0 0,36-22-372 0 0,-11 8-23 0 0,2 1 1 0 0,0 1-1 0 0,1 1 1 0 0,2 1-1 0 0,-24 31 1 0 0,2 6 7 0 0,-44 78-1 0 0,81-125-21 0 0,0 1 0 0 0,1-1 0 0 0,1 1-1 0 0,-7 22 1 0 0,12-33 6 0 0,-1 0-1 0 0,1 0 0 0 0,1 0 1 0 0,-1 0-1 0 0,1 1 0 0 0,-1-1 1 0 0,1 0-1 0 0,1 0 0 0 0,-1 1 1 0 0,0-1-1 0 0,1 0 1 0 0,0 0-1 0 0,0 0 0 0 0,0 0 1 0 0,1 1-1 0 0,-1-2 0 0 0,1 1 1 0 0,0 0-1 0 0,0 0 0 0 0,0-1 1 0 0,6 7-1 0 0,-1-3 39 0 0,0 0 0 0 0,1-1-1 0 0,0 0 1 0 0,0 0 0 0 0,0 0 0 0 0,1-1-1 0 0,0-1 1 0 0,17 7 0 0 0,-12-6 115 0 0,1-1 0 0 0,0-1-1 0 0,0 0 1 0 0,0-1 0 0 0,18 0 0 0 0,2-3 332 0 0,0-1 1 0 0,0-2 0 0 0,-1-1 0 0 0,44-12-1 0 0,-10-2 615 0 0,0-2-1 0 0,95-44 0 0 0,-148 57-1003 0 0,0 0 0 0 0,0-1 0 0 0,-1-1 0 0 0,0 0 0 0 0,-1-1 0 0 0,0-1 0 0 0,0 0 0 0 0,-2 0 0 0 0,1-1 0 0 0,11-18 0 0 0,-20 26-88 0 0,0-1-1 0 0,0 0 0 0 0,0 1 0 0 0,0-1 1 0 0,-1 0-1 0 0,0 0 0 0 0,0 0 0 0 0,-1-1 1 0 0,1 1-1 0 0,-1 0 0 0 0,0-9 0 0 0,-1 11-23 0 0,-1 0-1 0 0,1 0 1 0 0,-1 0 0 0 0,1 0-1 0 0,-1 0 1 0 0,-1 0-1 0 0,1 1 1 0 0,0-1-1 0 0,-1 0 1 0 0,0 0-1 0 0,0 1 1 0 0,0-1-1 0 0,0 1 1 0 0,-1 0-1 0 0,1 0 1 0 0,-1 0-1 0 0,0 0 1 0 0,-5-5-1 0 0,-3 0-101 0 0,-1-1-1 0 0,0 2 1 0 0,-1 0-1 0 0,0 0 1 0 0,-19-6 0 0 0,-72-20-373 0 0,78 26 417 0 0,-23-7-174 0 0,-74-10 0 0 0,99 21-54 0 0,1 2-1 0 0,0 0 1 0 0,0 1 0 0 0,0 1-1 0 0,-37 7 1 0 0,18 5-3445 0 0</inkml:trace>
</inkml:ink>
</file>

<file path=ppt/ink/ink7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33 8751 0 0,'-1'-9'910'0'0,"0"-2"346"0"0,1 11-992 0 0,0-1-1 0 0,0 1 1 0 0,0-1-1 0 0,1 0 1 0 0,-1 1-1 0 0,0-1 0 0 0,0 1 1 0 0,1-1-1 0 0,-1 1 1 0 0,0-1-1 0 0,1 0 1 0 0,-1 1-1 0 0,0 0 1 0 0,1-1-1 0 0,-1 1 1 0 0,1-1-1 0 0,-1 1 1 0 0,1-1-1 0 0,-1 1 0 0 0,1 0 1 0 0,-1-1-1 0 0,1 1 1 0 0,-1 0-1 0 0,1 0 1 0 0,-1-1-1 0 0,1 1 1 0 0,0 0-1 0 0,-1 0 1 0 0,1 0-1 0 0,0 0 1 0 0,-1 0-1 0 0,1 0 0 0 0,-1 0 1 0 0,1 0-1 0 0,1 0 1 0 0,5 12 532 0 0,-1 0-637 0 0,-1 0-1 0 0,0 0 1 0 0,-1 1 0 0 0,3 19 0 0 0,6 56 283 0 0,-6-40-68 0 0,50 490 1389 0 0,-55-510-1831 0 0,6 143 250 0 0,-8-144-427 0 0,-2 0-1 0 0,-1 1 1 0 0,-1-1 0 0 0,-9 31 0 0 0,13-56-164 0 0,-1-4-1144 0 0,-6-25-1246 0 0,0 5 1204 0 0</inkml:trace>
</inkml:ink>
</file>

<file path=ppt/ink/ink7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119 176 9671 0 0,'-59'-17'706'0'0,"52"15"-335"0"0,0 1 0 0 0,0 0 0 0 0,0 0-1 0 0,0 1 1 0 0,-1 0 0 0 0,-8 2 7630 0 0,26 1-7569 0 0,0 0 1 0 0,0 0-1 0 0,0-1 0 0 0,0 0 0 0 0,1-1 1 0 0,13 0-1 0 0,68-4 314 0 0,-74 2-507 0 0,369-38 1636 0 0,-1-19-1319 0 0,-320 48-595 0 0,-52 8-313 0 0,1 0-1 0 0,-1-1 1 0 0,0-1 0 0 0,0 0 0 0 0,0 0 0 0 0,21-12-1 0 0,-22 5-1437 0 0,-6-2-81 0 0</inkml:trace>
</inkml:ink>
</file>

<file path=ppt/ink/ink7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0,'1'0'778'0'0,"2"1"-714"0"0,-1-1 0 0 0,0 1 0 0 0,0 0 0 0 0,0-1 0 0 0,0 1 0 0 0,0 0 1 0 0,0 0-1 0 0,0 0 0 0 0,0 0 0 0 0,-1 1 0 0 0,1-1 0 0 0,0 0 0 0 0,-1 1 0 0 0,4 3 0 0 0,-3-2 243 0 0,0 0 0 0 0,1 1 0 0 0,-1-1 0 0 0,0 1 0 0 0,-1 0 0 0 0,1 0 0 0 0,1 5 0 0 0,0 7 738 0 0,0 1-1 0 0,-1-1 0 0 0,0 20 1 0 0,-2-26-998 0 0,0 50 1389 0 0,-13 96-1 0 0,3-67-526 0 0,-7 245 849 0 0,15 11-1119 0 0,2-310-581 0 0,0-33 751 0 0,-1-2-779 0 0,1-1 0 0 0,-1 1 0 0 0,1 0 0 0 0,-1 0 0 0 0,1-1 0 0 0,-1 1 0 0 0,1 0-1 0 0,0-1 1 0 0,-1 1 0 0 0,1 0 0 0 0,0-1 0 0 0,-1 1 0 0 0,1-1 0 0 0,0 1 0 0 0,-1 0 0 0 0,1-1 0 0 0,0 1 0 0 0,0-1 0 0 0,0 1 0 0 0,-1-1-1 0 0,1 1 1 0 0,0-1 0 0 0,0 0 0 0 0,-3-13 260 0 0,3 4-266 0 0,0 0 0 0 0,1 0-1 0 0,0 0 1 0 0,1 0 0 0 0,0 0-1 0 0,0 1 1 0 0,1-1 0 0 0,1 1-1 0 0,-1-1 1 0 0,2 1 0 0 0,5-10-1 0 0,0 2-135 0 0,1 0-1 0 0,1 1 0 0 0,0 1 0 0 0,25-24 0 0 0,-28 30 33 0 0,-1 2 0 0 0,1-1 0 0 0,1 1 0 0 0,0 1 0 0 0,0-1 0 0 0,11-4 0 0 0,-18 10 85 0 0,1-1 0 0 0,-1 1 0 0 0,1 0 0 0 0,-1 0 0 0 0,1 0 0 0 0,0 0-1 0 0,-1 1 1 0 0,1-1 0 0 0,0 1 0 0 0,0 0 0 0 0,0 0 0 0 0,-1 0 0 0 0,1 1-1 0 0,0-1 1 0 0,0 1 0 0 0,-1 0 0 0 0,1 0 0 0 0,-1 1 0 0 0,1-1 0 0 0,-1 1-1 0 0,1-1 1 0 0,4 4 0 0 0,1 2 90 0 0,-1 1 1 0 0,1-1-1 0 0,-1 1 1 0 0,-1 1-1 0 0,1 0 0 0 0,11 19 1 0 0,30 65 354 0 0,-25-44-365 0 0,-19-39-126 0 0,-1-3 18 0 0,0 0 1 0 0,0 1-1 0 0,0-2 1 0 0,1 1-1 0 0,8 9 1 0 0,-12-15-93 0 0,0 0 1 0 0,1 1 0 0 0,-1-1 0 0 0,1 0 0 0 0,0 0 0 0 0,-1 0 0 0 0,1 0 0 0 0,0 0 0 0 0,0-1 0 0 0,0 1 0 0 0,-1 0 0 0 0,1-1 0 0 0,0 0 0 0 0,0 1 0 0 0,0-1 0 0 0,0 0 0 0 0,0 0-1 0 0,0 0 1 0 0,0 0 0 0 0,0 0 0 0 0,0 0 0 0 0,0-1 0 0 0,-1 1 0 0 0,1-1 0 0 0,0 1 0 0 0,0-1 0 0 0,0 0 0 0 0,2-1 0 0 0,3-1-699 0 0,0-2 1 0 0,1 1-1 0 0,-2-1 0 0 0,1 0 1 0 0,0-1-1 0 0,-1 0 1 0 0,11-12-1 0 0,0-5-1699 0 0,16-25-1 0 0,-3 3 690 0 0,-24 36 1670 0 0,54-68 135 0 0,-50 65 1751 0 0,27-21 3121 0 0,-34 37-4248 0 0,-1 0 0 0 0,1 0 0 0 0,-1 0 0 0 0,0 0 0 0 0,0 1 0 0 0,0-1 1 0 0,0 1-1 0 0,-1 0 0 0 0,2 6 0 0 0,4 14 819 0 0,-1-11-1102 0 0,1-1 1 0 0,0 0-1 0 0,1 0 0 0 0,0 0 1 0 0,1-1-1 0 0,0-1 0 0 0,1 0 1 0 0,1 0-1 0 0,16 13 0 0 0,-27-23-472 0 0,1-1-100 0 0,1 1 0 0 0,-1 0 0 0 0,0 0 0 0 0,0 0 1 0 0,0 1-1 0 0,0-1 0 0 0,0 0 0 0 0,0 0 0 0 0,-1 0 0 0 0,1 1 0 0 0,1 1 0 0 0</inkml:trace>
</inkml:ink>
</file>

<file path=ppt/ink/ink7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8 11519 0 0,'0'0'528'0'0,"-2"-1"-16"0"0,-2-1-364 0 0,0 1 0 0 0,0 0 0 0 0,0 0 0 0 0,-1 0 0 0 0,1 1-1 0 0,0 0 1 0 0,0-1 0 0 0,-1 1 0 0 0,1 1 0 0 0,0-1 0 0 0,0 1-1 0 0,-1-1 1 0 0,1 1 0 0 0,0 0 0 0 0,-4 2 0 0 0,-11 4 3358 0 0,-32 17 0 0 0,45-22-2919 0 0,-6 4-395 0 0,-1 1 0 0 0,1 0-1 0 0,0 1 1 0 0,0 0-1 0 0,1 1 1 0 0,1 0-1 0 0,-1 1 1 0 0,1 0-1 0 0,1 0 1 0 0,0 1 0 0 0,-8 12-1 0 0,16-19-226 0 0,-1-1-1 0 0,1 0 1 0 0,0 1 0 0 0,1-1-1 0 0,-1 1 1 0 0,0-1 0 0 0,1 1-1 0 0,0-1 1 0 0,0 1 0 0 0,0-1-1 0 0,0 1 1 0 0,1-1 0 0 0,-1 1-1 0 0,1-1 1 0 0,1 5 0 0 0,0-1-125 0 0,1 0 1 0 0,-1 0 0 0 0,2 0 0 0 0,-1 0 0 0 0,1 0-1 0 0,4 6 1 0 0,-2-7 25 0 0,-1 0 0 0 0,1-1 0 0 0,0 0-1 0 0,1 0 1 0 0,-1 0 0 0 0,1-1 0 0 0,10 5 0 0 0,7 5-121 0 0,4 3-3 0 0,54 22 0 0 0,-51-25 589 0 0,45 26 1 0 0,-59-29 51 0 0,-1 0 1 0 0,0 1-1 0 0,-1 0 1 0 0,19 21-1 0 0,-30-29-283 0 0,-1 0 0 0 0,1 0-1 0 0,-1 0 1 0 0,0 0 0 0 0,-1 1 0 0 0,1-1-1 0 0,-1 1 1 0 0,0-1 0 0 0,0 1-1 0 0,0 0 1 0 0,-1 0 0 0 0,1 0-1 0 0,-1 0 1 0 0,-1 0 0 0 0,1 1 0 0 0,-1-1-1 0 0,0 0 1 0 0,0 0 0 0 0,0 0-1 0 0,-1 0 1 0 0,1 0 0 0 0,-3 6-1 0 0,2-8-60 0 0,0 0-1 0 0,0 0 1 0 0,-1 0-1 0 0,1 0 0 0 0,-1 0 1 0 0,0-1-1 0 0,0 1 0 0 0,0-1 1 0 0,0 1-1 0 0,0-1 1 0 0,-1 0-1 0 0,1 1 0 0 0,-1-1 1 0 0,0 0-1 0 0,1-1 0 0 0,-1 1 1 0 0,0 0-1 0 0,0-1 1 0 0,0 0-1 0 0,0 0 0 0 0,0 1 1 0 0,0-2-1 0 0,-1 1 0 0 0,1 0 1 0 0,-6 0-1 0 0,-8 0 52 0 0,0-1-1 0 0,1 0 0 0 0,-32-5 1 0 0,33 3-102 0 0,-157-24-1590 0 0,127 17 647 0 0</inkml:trace>
</inkml:ink>
</file>

<file path=ppt/ink/ink7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60 6911 0 0,'-6'-13'144'0'0,"3"7"25"0"0,0 1-1 0 0,1-1 1 0 0,-1 1-1 0 0,1-1 1 0 0,-2-13 5012 0 0,2 33 858 0 0,1 4-5340 0 0,4 29-110 0 0,18 87 1 0 0,24 45 368 0 0,-41-165-892 0 0,75 256 892 0 0,30 120-676 0 0,-101-359-263 0 0,-2-1-1 0 0,-1 1 0 0 0,1 60 0 0 0,-6-79-4 0 0,-1 0 0 0 0,0-1 0 0 0,-1 1 0 0 0,-1 0 0 0 0,-6 19-1 0 0,6-24 2 0 0,0 0 1 0 0,-1 0-1 0 0,0 0 0 0 0,0 0 0 0 0,0-1 0 0 0,-1 1 0 0 0,0-1 0 0 0,0 0 0 0 0,-10 8 0 0 0,13-13 4 0 0,0 1-1 0 0,-1 0 0 0 0,1-1 1 0 0,-1 0-1 0 0,0 1 0 0 0,1-1 1 0 0,-1 0-1 0 0,0 0 0 0 0,0-1 1 0 0,0 1-1 0 0,1 0 1 0 0,-1-1-1 0 0,0 0 0 0 0,0 0 1 0 0,-4 0-1 0 0,6 0 4 0 0,-1 0 0 0 0,1 0-1 0 0,-1-1 1 0 0,1 1 0 0 0,-1 0 0 0 0,1-1-1 0 0,0 1 1 0 0,-1-1 0 0 0,1 1 0 0 0,0-1 0 0 0,-1 0-1 0 0,1 0 1 0 0,0 1 0 0 0,0-1 0 0 0,0 0-1 0 0,0 0 1 0 0,-1 0 0 0 0,1 0 0 0 0,1 0-1 0 0,-1-1 1 0 0,0 1 0 0 0,0 0 0 0 0,0 0 0 0 0,1-1-1 0 0,-1 1 1 0 0,0 0 0 0 0,1-1 0 0 0,-1 1-1 0 0,1 0 1 0 0,0-1 0 0 0,-1-2 0 0 0,0-5 70 0 0,1 0-1 0 0,0 0 1 0 0,1-1 0 0 0,0 1 0 0 0,3-12-1 0 0,14-46 192 0 0,-9 38-212 0 0,41-121 142 0 0,-40 126-254 0 0,1 0 0 0 0,2 1 0 0 0,0 1 0 0 0,17-23 0 0 0,-26 40-5 0 0,1 0 1 0 0,-1 0-1 0 0,1 0 1 0 0,0 1-1 0 0,0 0 1 0 0,0 0-1 0 0,7-4 1 0 0,-10 6 22 0 0,0 1 1 0 0,1 0-1 0 0,-1 0 0 0 0,0 0 1 0 0,1 1-1 0 0,-1-1 1 0 0,0 0-1 0 0,1 1 1 0 0,-1-1-1 0 0,1 1 1 0 0,-1 0-1 0 0,1 0 1 0 0,-1 0-1 0 0,1 0 0 0 0,-1 0 1 0 0,1 1-1 0 0,-1-1 1 0 0,1 1-1 0 0,-1 0 1 0 0,0-1-1 0 0,1 1 1 0 0,2 2-1 0 0,3 2-15 0 0,0 0 1 0 0,-1 1-1 0 0,1 0 0 0 0,-1 1 0 0 0,11 12 1 0 0,28 41-59 0 0,-39-51 81 0 0,19 28 42 0 0,1-2 0 0 0,60 60 0 0 0,-65-77 58 0 0,-14-11 7 0 0,1 0 0 0 0,-1 1-1 0 0,0 0 1 0 0,0 0 0 0 0,6 10 0 0 0,-14-17-76 0 0,0 0-1 0 0,1 0 1 0 0,-1 0-1 0 0,0 0 1 0 0,0 1-1 0 0,0-1 1 0 0,1 0 0 0 0,-1 0-1 0 0,0 0 1 0 0,0 0-1 0 0,-1 1 1 0 0,1-1-1 0 0,0 0 1 0 0,0 0-1 0 0,-1 0 1 0 0,1 0-1 0 0,0 0 1 0 0,-2 2 0 0 0,-9 16 64 0 0,3-11-59 0 0,0-1 0 0 0,-1 0 0 0 0,0 0 0 0 0,0-1 0 0 0,0-1 0 0 0,-16 9 0 0 0,5-4-3 0 0,-255 124-751 0 0,270-132 589 0 0,-1 0 0 0 0,0 0 0 0 0,1 0 0 0 0,-1 0 0 0 0,0-1-1 0 0,0 0 1 0 0,0 0 0 0 0,0-1 0 0 0,0 1 0 0 0,1-2 0 0 0,-9 0 0 0 0,13 1 76 0 0,0 0 0 0 0,1 0 0 0 0,-1 0 0 0 0,1 0-1 0 0,-1 0 1 0 0,0-1 0 0 0,1 1 0 0 0,-1 0 0 0 0,1 0 0 0 0,-1-1 0 0 0,0 1 0 0 0,1-1 0 0 0,-1 1 0 0 0,1 0 0 0 0,-1-1 0 0 0,1 1 0 0 0,0-1 0 0 0,-1 1 0 0 0,1-1-1 0 0,-1 1 1 0 0,1-1 0 0 0,0 0 0 0 0,-1 1 0 0 0,1-1 0 0 0,0 1 0 0 0,0-1 0 0 0,0 0 0 0 0,-1 1 0 0 0,1-1 0 0 0,0 0 0 0 0,0 1 0 0 0,0-1 0 0 0,0 1 0 0 0,0-1-1 0 0,0-1 1 0 0,1-1-380 0 0,0 1 0 0 0,-1-1-1 0 0,1 0 1 0 0,1 0 0 0 0,-1 1-1 0 0,0-1 1 0 0,4-4 0 0 0,14-21-5946 0 0</inkml:trace>
</inkml:ink>
</file>

<file path=ppt/ink/ink7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2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15263 0 0,'13'25'1297'0'0,"-10"-19"-1070"0"0,0 0 0 0 0,0 1 0 0 0,1-1 0 0 0,0-1 0 0 0,6 7 0 0 0,-9-11-56 0 0,0 0 1 0 0,1 0 0 0 0,0 0-1 0 0,-1 0 1 0 0,1 0 0 0 0,-1-1-1 0 0,1 1 1 0 0,0 0-1 0 0,-1-1 1 0 0,1 0 0 0 0,0 1-1 0 0,0-1 1 0 0,0 0-1 0 0,-1 0 1 0 0,1 0 0 0 0,0 0-1 0 0,0 0 1 0 0,2-1-1 0 0,34-8 1621 0 0,-33 7-1568 0 0,18-5 270 0 0,0-2 0 0 0,-1 0-1 0 0,0-1 1 0 0,-1-1 0 0 0,22-16 0 0 0,-34 21-451 0 0,0-1 0 0 0,0 0 0 0 0,0-1 0 0 0,-1 0 0 0 0,0 0 0 0 0,-1-1 0 0 0,0 0-1 0 0,0 0 1 0 0,-1 0 0 0 0,0-1 0 0 0,-1 0 0 0 0,8-21 0 0 0,-12 30-52 0 0,-1 0-1 0 0,1 0 1 0 0,-1-1 0 0 0,1 1-1 0 0,-1 0 1 0 0,0-1-1 0 0,0 1 1 0 0,0 0 0 0 0,0-1-1 0 0,0 1 1 0 0,0 0-1 0 0,0-1 1 0 0,0 1 0 0 0,0 0-1 0 0,0-1 1 0 0,-1 1 0 0 0,1 0-1 0 0,-1-1 1 0 0,1 1-1 0 0,-1 0 1 0 0,1 0 0 0 0,-1 0-1 0 0,0-1 1 0 0,0 1-1 0 0,1 0 1 0 0,-3-2 0 0 0,1 2-23 0 0,1 1-1 0 0,-1-1 1 0 0,0 0 0 0 0,1 0 0 0 0,-1 1 0 0 0,0-1 0 0 0,0 1 0 0 0,1 0 0 0 0,-1-1-1 0 0,0 1 1 0 0,0 0 0 0 0,0 0 0 0 0,0 0 0 0 0,1 0 0 0 0,-1 1 0 0 0,0-1-1 0 0,0 0 1 0 0,0 1 0 0 0,-2 0 0 0 0,-6 3-49 0 0,1 0-1 0 0,0 0 1 0 0,0 1 0 0 0,1 0-1 0 0,0 1 1 0 0,-9 6 0 0 0,-44 43-191 0 0,60-53 269 0 0,-17 16-7 0 0,2 1 0 0 0,0 0-1 0 0,1 1 1 0 0,1 1 0 0 0,1 0 0 0 0,1 1 0 0 0,0 0-1 0 0,-14 43 1 0 0,24-59 10 0 0,1 0-1 0 0,-1 0 0 0 0,1 0 1 0 0,0 1-1 0 0,1-1 1 0 0,-1 0-1 0 0,2 10 0 0 0,-1-14 4 0 0,0 0-1 0 0,0 0 0 0 0,1 0 1 0 0,-1 0-1 0 0,1 0 0 0 0,0 1 1 0 0,-1-1-1 0 0,1 0 0 0 0,0-1 1 0 0,0 1-1 0 0,1 0 0 0 0,-1 0 1 0 0,0 0-1 0 0,0-1 0 0 0,1 1 1 0 0,-1 0-1 0 0,1-1 0 0 0,0 0 1 0 0,-1 1-1 0 0,1-1 0 0 0,0 0 0 0 0,0 0 1 0 0,0 0-1 0 0,3 2 0 0 0,1-1-288 0 0,1 0 0 0 0,-1-1-1 0 0,1 1 1 0 0,0-1-1 0 0,-1 0 1 0 0,1-1 0 0 0,0 0-1 0 0,-1 0 1 0 0,1 0-1 0 0,8-2 1 0 0,13-3-7625 0 0</inkml:trace>
</inkml:ink>
</file>

<file path=ppt/ink/ink7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2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46 11519 0 0,'0'0'887'0'0,"1"-2"-583"0"0,9-11-116 0 0,2-3 2715 0 0,1 2 6874 0 0,-14 16-9328 0 0,-1 9-331 0 0,-2 0 0 0 0,0 0 0 0 0,0-1 0 0 0,-1 0-1 0 0,0 1 1 0 0,-1-2 0 0 0,-9 15 0 0 0,3-6-53 0 0,-32 46-40 0 0,-13 23 10 0 0,50-75-33 0 0,0 0 1 0 0,2 1 0 0 0,-1 0 0 0 0,2 0-1 0 0,-5 18 1 0 0,8-27-6 0 0,1-1-1 0 0,-1 0 1 0 0,1 1-1 0 0,0-1 1 0 0,0 1 0 0 0,0-1-1 0 0,1 1 1 0 0,-1-1-1 0 0,1 0 1 0 0,-1 1 0 0 0,1-1-1 0 0,0 0 1 0 0,1 1-1 0 0,-1-1 1 0 0,0 0 0 0 0,1 0-1 0 0,0 0 1 0 0,0 0-1 0 0,0 0 1 0 0,0 0 0 0 0,0-1-1 0 0,0 1 1 0 0,1-1-1 0 0,-1 0 1 0 0,1 1-1 0 0,4 2 1 0 0,-1-2-6 0 0,0 0 0 0 0,-1 0 1 0 0,1 0-1 0 0,0-1 0 0 0,1 0 0 0 0,-1 0 0 0 0,0-1 0 0 0,0 1 0 0 0,1-1 1 0 0,-1-1-1 0 0,1 1 0 0 0,-1-1 0 0 0,10-1 0 0 0,15-3-397 0 0,38-9-1 0 0,-4-7-3659 0 0,-37 9-4031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1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134 207 11255 0 0,'0'0'1023'0'0,"1"-1"-842"0"0,4-6 301 0 0,1 0-1 0 0,0 1 1 0 0,1 0-1 0 0,-1 0 0 0 0,1 1 1 0 0,0-1-1 0 0,1 1 1 0 0,8-3-1 0 0,-2-1-91 0 0,32-18 995 0 0,51-20-1 0 0,-13 6-248 0 0,-75 37-952 0 0,0 0-1 0 0,1 0 1 0 0,-1 1-1 0 0,1 0 1 0 0,-1 1-1 0 0,1 0 1 0 0,0 1 0 0 0,20-1-1 0 0,-28 2-11 0 0,-1 11 147 0 0,-1-5-306 0 0,0-1-1 0 0,-1 1 1 0 0,1-1 0 0 0,-2 1 0 0 0,1-1-1 0 0,0 0 1 0 0,-1 1 0 0 0,0-1 0 0 0,-1 0-1 0 0,-4 10 1 0 0,-6 4-7 0 0,-17 23 0 0 0,26-36-2 0 0,-14 16-76 0 0,-1-1 0 0 0,-1 0 0 0 0,-34 26 0 0 0,-75 43-1303 0 0,78-59 584 0 0,-113 76-2598 0 0,156-103 3238 0 0,6-3 137 0 0,0 1 0 0 0,0-1 0 0 0,0 1 0 0 0,0-1 1 0 0,0 1-1 0 0,0 0 0 0 0,1 0 0 0 0,-3 3 0 0 0,3-5 95 0 0,1 0-1 0 0,0 1 0 0 0,-1-1 0 0 0,1 0 1 0 0,0 1-1 0 0,-1-1 0 0 0,1 1 1 0 0,0-1-1 0 0,0 0 0 0 0,-1 1 0 0 0,1-1 1 0 0,0 1-1 0 0,0-1 0 0 0,0 1 0 0 0,0-1 1 0 0,-1 1-1 0 0,1-1 0 0 0,0 1 1 0 0,0-1-1 0 0,0 1 0 0 0,0-1 0 0 0,0 1 1 0 0,0-1-1 0 0,0 0 0 0 0,1 1 1 0 0,-1-1-1 0 0,0 1 0 0 0,0-1 0 0 0,0 1 1 0 0,0-1-1 0 0,1 1 0 0 0,0 0 29 0 0,0 0 0 0 0,0 0-1 0 0,0 0 1 0 0,0 0-1 0 0,0-1 1 0 0,0 1 0 0 0,0 0-1 0 0,0-1 1 0 0,0 1-1 0 0,1-1 1 0 0,1 1-1 0 0,3 1 105 0 0,0-1 0 0 0,-1 0 0 0 0,1 0-1 0 0,9-1 1 0 0,15-3 397 0 0,1-2 0 0 0,52-14-1 0 0,25-5-245 0 0,-103 23-366 0 0,0 1 0 0 0,0 0-1 0 0,0 0 1 0 0,-1 0-1 0 0,1 1 1 0 0,0-1-1 0 0,0 1 1 0 0,-1 0 0 0 0,1 1-1 0 0,0-1 1 0 0,-1 1-1 0 0,1 0 1 0 0,-1 0-1 0 0,0 0 1 0 0,0 1 0 0 0,0-1-1 0 0,0 1 1 0 0,0 0-1 0 0,0 0 1 0 0,-1 1-1 0 0,1-1 1 0 0,2 5-1 0 0,-4-5-10 0 0,1 0-1 0 0,-1-1 0 0 0,0 1 0 0 0,1-1 0 0 0,0 0 0 0 0,0 0 0 0 0,-1 0 0 0 0,5 3 0 0 0,-1-2-37 0 0,-5-3 33 0 0,0 0 0 0 0,0 1 0 0 0,0-1-1 0 0,0 0 1 0 0,0 0 0 0 0,1 0-1 0 0,-1 1 1 0 0,0-1 0 0 0,0 0-1 0 0,0-1 1 0 0,0 1 0 0 0,0 0-1 0 0,1 0 1 0 0,-1 0 0 0 0,0-1 0 0 0,2 0-1 0 0,15-7-416 0 0,-5-1-895 0 0,1-3-415 0 0</inkml:trace>
</inkml:ink>
</file>

<file path=ppt/ink/ink7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2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17447 0 0,'0'0'1580'0'0,"-2"0"-1296"0"0,-3 1-93 0 0,-1-1 1 0 0,1 1-1 0 0,-1 0 0 0 0,1 1 0 0 0,-1 0 0 0 0,1-1 1 0 0,0 2-1 0 0,-8 3 0 0 0,-41 28 1783 0 0,47-29-1949 0 0,-49 33 380 0 0,1 2-1 0 0,-84 83 0 0 0,133-117-380 0 0,0 1-1 0 0,0 0 0 0 0,1 0 1 0 0,0 0-1 0 0,1 0 0 0 0,-5 11 1 0 0,8-17-21 0 0,0 0 1 0 0,1 1-1 0 0,-1-1 0 0 0,1 1 1 0 0,-1-1-1 0 0,1 1 1 0 0,-1-1-1 0 0,1 1 1 0 0,0 0-1 0 0,0-1 0 0 0,0 1 1 0 0,0-1-1 0 0,0 1 1 0 0,0-1-1 0 0,0 1 0 0 0,1 0 1 0 0,-1-1-1 0 0,0 1 1 0 0,1-1-1 0 0,-1 1 0 0 0,1-1 1 0 0,0 1-1 0 0,-1-1 1 0 0,1 0-1 0 0,0 1 1 0 0,0-1-1 0 0,0 0 0 0 0,0 0 1 0 0,0 0-1 0 0,0 1 1 0 0,0-1-1 0 0,1 0 0 0 0,-1 0 1 0 0,0-1-1 0 0,1 1 1 0 0,-1 0-1 0 0,0 0 0 0 0,1-1 1 0 0,-1 1-1 0 0,1-1 1 0 0,2 2-1 0 0,3-1-27 0 0,-1 1 0 0 0,1-1 1 0 0,0 0-1 0 0,-1-1 0 0 0,1 1 0 0 0,0-1 0 0 0,-1 0 1 0 0,11-3-1 0 0,7-1-160 0 0,24-8 0 0 0,-23 5 91 0 0,-12 4-19 0 0,0-1-1 0 0,0 0 1 0 0,0-1-1 0 0,0 0 1 0 0,-1-1-1 0 0,23-14 0 0 0,-34 19 216 0 0,6-5 3333 0 0,-6 8-3437 0 0,-1 0-1 0 0,1 0 1 0 0,-1 0 0 0 0,1 0-1 0 0,0 0 1 0 0,-1-1 0 0 0,1 1-1 0 0,0 0 1 0 0,0 0 0 0 0,0-1-1 0 0,1 1 1 0 0,-1 0 0 0 0,0-1-1 0 0,1 1 1 0 0,-1-1 0 0 0,0 0-1 0 0,1 1 1 0 0,0-1 0 0 0,-1 0-1 0 0,1 0 1 0 0,0 0 0 0 0,0 0-1 0 0,1 0 1 0 0,19 4-2136 0 0,-2-6-4786 0 0,-6 0-637 0 0</inkml:trace>
</inkml:ink>
</file>

<file path=ppt/ink/ink7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2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96 10591 0 0,'0'0'819'0'0,"-1"1"-243"0"0,-3 1 48 0 0,1 0 0 0 0,0 0-1 0 0,0 1 1 0 0,0-1 0 0 0,0 1 0 0 0,0 0 0 0 0,0 0 0 0 0,1 0-1 0 0,0 0 1 0 0,-1 0 0 0 0,1 1 0 0 0,0-1 0 0 0,1 1-1 0 0,-3 6 1 0 0,2-4-344 0 0,1-1-1 0 0,0 1 0 0 0,0 0 1 0 0,0 0-1 0 0,1 0 0 0 0,0 0 1 0 0,0 0-1 0 0,1 0 0 0 0,1 9 0 0 0,1-2 18 0 0,0 0-1 0 0,0 0 0 0 0,1-1 1 0 0,1 1-1 0 0,0-1 0 0 0,12 21 1 0 0,-14-28-211 0 0,0 0 1 0 0,1 0 0 0 0,0-1 0 0 0,0 1 0 0 0,0-1 0 0 0,0 0 0 0 0,1-1 0 0 0,0 1 0 0 0,-1-1 0 0 0,1 0 0 0 0,0 0 0 0 0,1 0-1 0 0,-1-1 1 0 0,0 1 0 0 0,1-1 0 0 0,0-1 0 0 0,10 3 0 0 0,-4-3-14 0 0,0 0 1 0 0,1-1-1 0 0,-1 0 0 0 0,0-1 1 0 0,0 0-1 0 0,1-1 1 0 0,-1 0-1 0 0,0-1 0 0 0,0-1 1 0 0,-1 0-1 0 0,16-7 0 0 0,-14 5-82 0 0,0-1-1 0 0,0-1 0 0 0,-1 1 1 0 0,0-2-1 0 0,0 0 1 0 0,-1 0-1 0 0,0-1 0 0 0,-1-1 1 0 0,13-15-1 0 0,-18 18-90 0 0,0 0-1 0 0,0-1 1 0 0,0 1 0 0 0,-1-1 0 0 0,-1 0-1 0 0,1 0 1 0 0,-2-1 0 0 0,1 1-1 0 0,-1 0 1 0 0,1-12 0 0 0,-2-1-945 0 0,0 1 0 0 0,-1-1 0 0 0,-5-32 0 0 0,1 24-1056 0 0</inkml:trace>
</inkml:ink>
</file>

<file path=ppt/ink/ink7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21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44 9215 0 0,'70'-15'4419'0'0,"10"-2"4002"0"0,-28 8-6780 0 0,-23 6 391 0 0,-28 5-1981 0 0,0-1 0 0 0,-1 0 0 0 0,1 1 0 0 0,-1-1 0 0 0,0 1 0 0 0,1-1 0 0 0,-1 0-1 0 0,0 1 1 0 0,0-1 0 0 0,0 1 0 0 0,0-1 0 0 0,-1 3 0 0 0,-1 3-13 0 0,0 0 0 0 0,-1 0-1 0 0,0 0 1 0 0,0-1 0 0 0,-1 1 0 0 0,0-1 0 0 0,0 0 0 0 0,-6 7 0 0 0,-6 10 30 0 0,-44 87-16 0 0,51-91-46 0 0,2 0-1 0 0,0 0 1 0 0,1 1-1 0 0,-3 23 1 0 0,8-38 7 0 0,0 0 1 0 0,1-1-1 0 0,0 1 0 0 0,0 0 1 0 0,1 0-1 0 0,-1-1 0 0 0,1 1 1 0 0,0 0-1 0 0,1-1 0 0 0,-1 1 1 0 0,3 5-1 0 0,2 1 43 0 0,-1 0 0 0 0,2-1 0 0 0,8 11 0 0 0,-14-20 312 0 0,-2 8-144 0 0,0-7-188 0 0,0 0 0 0 0,0 0 1 0 0,0 0-1 0 0,0 0 0 0 0,0-1 0 0 0,0 1 1 0 0,0 0-1 0 0,-1-1 0 0 0,1 1 0 0 0,-1-1 0 0 0,1 0 1 0 0,-1 1-1 0 0,1-1 0 0 0,-1 0 0 0 0,0 0 0 0 0,-2 1 1 0 0,-35 16 216 0 0,30-14-194 0 0,-73 24 29 0 0,68-23-314 0 0,-1-1-1 0 0,0-1 1 0 0,0 0-1 0 0,-29 1 1 0 0,43-4 119 0 0,0 0 0 0 0,1 0 0 0 0,-1 0 0 0 0,0 0 0 0 0,1 0 0 0 0,-1-1 0 0 0,0 1 0 0 0,1 0 0 0 0,-1 0 0 0 0,0 0 0 0 0,1-1 0 0 0,-1 1 0 0 0,0 0 0 0 0,1 0 0 0 0,-1-1 0 0 0,0 0 0 0 0,0-6-6632 0 0</inkml:trace>
</inkml:ink>
</file>

<file path=ppt/ink/ink7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2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5 119 18167 0 0,'0'0'830'0'0,"-1"2"-14"0"0,0 2-687 0 0,0 0 1 0 0,0 1-1 0 0,1-1 1 0 0,-1 0-1 0 0,1 1 1 0 0,0-1-1 0 0,0 1 1 0 0,1-1-1 0 0,-1 0 1 0 0,1 1-1 0 0,0-1 1 0 0,0 0-1 0 0,3 8 1 0 0,-3-10 36 0 0,0-1-1 0 0,1 1 1 0 0,0 0 0 0 0,-1-1 0 0 0,1 1-1 0 0,0-1 1 0 0,-1 0 0 0 0,1 0-1 0 0,0 1 1 0 0,0-1 0 0 0,0 0 0 0 0,0-1-1 0 0,0 1 1 0 0,3 0 0 0 0,28 6 865 0 0,-11-5-672 0 0,0-1-1 0 0,0-1 1 0 0,0-2 0 0 0,0 0-1 0 0,42-10 1 0 0,-19 0-101 0 0,77-31 0 0 0,-117 41-244 0 0,10-4-4 0 0,-1 0 0 0 0,17-11 0 0 0,-28 15-34 0 0,0 0 0 0 0,0 0 0 0 0,-1 0 0 0 0,1 0 0 0 0,-1 0-1 0 0,1 0 1 0 0,-1-1 0 0 0,0 1 0 0 0,0-1 0 0 0,0 0 0 0 0,0 1-1 0 0,0-1 1 0 0,-1 0 0 0 0,1 0 0 0 0,-1 0 0 0 0,0 0 0 0 0,1-4-1 0 0,-1 5-12 0 0,-1 0 0 0 0,0 0 0 0 0,0 1 0 0 0,0-1 0 0 0,0 0 0 0 0,0 0 0 0 0,-1 1 0 0 0,1-1 0 0 0,0 0 0 0 0,-1 0 0 0 0,1 1 0 0 0,-1-1 0 0 0,0 0 0 0 0,1 1 0 0 0,-1-1 0 0 0,0 1-1 0 0,-2-4 1 0 0,0 3-18 0 0,1 0-1 0 0,0 0 0 0 0,-1-1 1 0 0,1 2-1 0 0,-1-1 1 0 0,0 0-1 0 0,0 0 0 0 0,1 1 1 0 0,-5-2-1 0 0,-2 0-49 0 0,0 0 1 0 0,1 1-1 0 0,-1 0 0 0 0,0 1 1 0 0,0 0-1 0 0,-10 0 0 0 0,8 1 34 0 0,1 1 0 0 0,-1 0 0 0 0,1 1-1 0 0,0 0 1 0 0,0 0 0 0 0,0 1 0 0 0,0 0-1 0 0,0 1 1 0 0,1 0 0 0 0,-13 7 0 0 0,10-3 77 0 0,0 1 0 0 0,1-1 1 0 0,0 2-1 0 0,0-1 0 0 0,1 2 1 0 0,-16 20-1 0 0,10-8 187 0 0,1 0 1 0 0,1 2-1 0 0,1 0 1 0 0,1 0-1 0 0,1 1 1 0 0,2 1-1 0 0,-8 32 0 0 0,12-39 16 0 0,2 0 0 0 0,0 1 0 0 0,0 26-1 0 0,3-37-130 0 0,0 0 1 0 0,1 0-1 0 0,0 1 0 0 0,1-1 0 0 0,0 0 0 0 0,0-1 1 0 0,1 1-1 0 0,7 15 0 0 0,-7-21-58 0 0,-1 0-1 0 0,1 0 1 0 0,0 0-1 0 0,0 0 1 0 0,0-1-1 0 0,0 0 1 0 0,1 1-1 0 0,-1-1 1 0 0,1 0-1 0 0,0-1 1 0 0,0 1-1 0 0,0-1 1 0 0,0 1-1 0 0,1-1 1 0 0,-1 0-1 0 0,1-1 1 0 0,-1 1-1 0 0,1-1 1 0 0,-1 0-1 0 0,7 1 1 0 0,7 0 35 0 0,1-1 0 0 0,0-1 1 0 0,33-3-1 0 0,-16 1-431 0 0,0-3 0 0 0,-1-1 0 0 0,1-1 0 0 0,-1-3 0 0 0,63-24 0 0 0,-61 15-835 0 0</inkml:trace>
</inkml:ink>
</file>

<file path=ppt/ink/ink7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3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16351 0 0,'-1'2'752'0'0,"0"14"-465"0"0,1 0-1 0 0,0 0 0 0 0,1-1 1 0 0,0 1-1 0 0,2 0 1 0 0,0-1-1 0 0,0 1 0 0 0,1-1 1 0 0,1 0-1 0 0,1 0 1 0 0,0-1-1 0 0,1 1 0 0 0,1-1 1 0 0,0-1-1 0 0,0 0 1 0 0,13 14-1 0 0,-2-4 60 0 0,1-2 0 0 0,1-1 1 0 0,0 0-1 0 0,2-1 0 0 0,0-2 0 0 0,1 0 1 0 0,52 25-1 0 0,-22-14-253 0 0,1-4 0 0 0,0-1 0 0 0,2-4 0 0 0,1-1 0 0 0,109 17 0 0 0,-165-34-179 0 0,-2-3-325 0 0,-53-73-4057 0 0,45 60 3124 0 0</inkml:trace>
</inkml:ink>
</file>

<file path=ppt/ink/ink7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4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9 7367 0 0,'-3'-1'252'0'0,"0"0"-1"0"0,0-1 1 0 0,1 1 0 0 0,-1 0-1 0 0,0 1 1 0 0,0-1-1 0 0,-1 0 1 0 0,1 1-1 0 0,0 0 1 0 0,0 0-1 0 0,0 0 1 0 0,0 0-1 0 0,0 0 1 0 0,0 1 0 0 0,-6 0-1 0 0,4 1 782 0 0,1 0 1 0 0,-1 0-1 0 0,0 1 1 0 0,1-1-1 0 0,-1 1 0 0 0,1 0 1 0 0,0 0-1 0 0,-7 7 1 0 0,-47 50 233 0 0,2 1 1 0 0,-72 106-1 0 0,111-143-1182 0 0,-65 96 30 0 0,65-93-417 0 0,-2 0 0 0 0,-1-2 0 0 0,-1 0 0 0 0,-1-1 0 0 0,-37 31 0 0 0,35-36-2042 0 0</inkml:trace>
  <inkml:trace contextRef="#ctx0" brushRef="#br0" timeOffset="1">857 271 15407 0 0,'0'0'1394'0'0,"2"2"-1150"0"0,35 35 2162 0 0,2-1 0 0 0,56 39 0 0 0,36 22-661 0 0,-19-14-2613 0 0,-94-71-862 0 0,-1-2-3901 0 0,1-2-2029 0 0</inkml:trace>
</inkml:ink>
</file>

<file path=ppt/ink/ink7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40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68 12959 0 0,'0'0'595'0'0,"1"-1"-18"0"0,0-2-441 0 0,0 1-120 0 0,0 1-1 0 0,-1-1 1 0 0,1 1 0 0 0,0-1-1 0 0,0 1 1 0 0,0 0-1 0 0,0 0 1 0 0,1 0 0 0 0,-1 0-1 0 0,0-1 1 0 0,0 1-1 0 0,3-1 1 0 0,36-27 2910 0 0,-17 12 3049 0 0,-23 19-5547 0 0,-32 93 1050 0 0,-2 6-788 0 0,-21 155-14 0 0,21 5 299 0 0,8-59-626 0 0,25-194-360 0 0,-2 13-435 0 0,-1 43-1 0 0,3-59 365 0 0,1-1-1 0 0,1 1 1 0 0,-1 0 0 0 0,1 0-1 0 0,0-1 1 0 0,0 1 0 0 0,0-1-1 0 0,1 1 1 0 0,-1-1 0 0 0,1 1-1 0 0,0-1 1 0 0,1 0 0 0 0,-1 0-1 0 0,1 0 1 0 0,3 4 0 0 0</inkml:trace>
</inkml:ink>
</file>

<file path=ppt/ink/ink7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4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51 116 4143 0 0,'-51'12'15132'0'0,"74"-24"-15964"0"0,-11 6 1971 0 0,47-29 318 0 0,-37 20-967 0 0,1 2-1 0 0,1 0 1 0 0,34-12 0 0 0,-52 23-430 0 0,-1 0 1 0 0,1 1-1 0 0,-1 0 1 0 0,1 0-1 0 0,0 0 0 0 0,-1 1 1 0 0,1 0-1 0 0,0 0 1 0 0,0 0-1 0 0,7 2 1 0 0,-10-1-205 0 0,1 0 1 0 0,0 0-1 0 0,-1 1 1 0 0,1-1-1 0 0,-1 1 1 0 0,1 0 0 0 0,-1 0-1 0 0,0 0 1 0 0,0 0-1 0 0,0 1 1 0 0,0-1 0 0 0,0 1-1 0 0,0 0 1 0 0,-1-1-1 0 0,1 1 1 0 0,2 5 0 0 0,2 6-1051 0 0</inkml:trace>
</inkml:ink>
</file>

<file path=ppt/ink/ink7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4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61 13359 0 0,'0'0'1027'0'0,"-10"1"8022"0"0,12-1-8040 0 0,63-22 582 0 0,-45 14-1261 0 0,0 2-1 0 0,32-8 1 0 0,50 3 418 0 0,-52 11-2396 0 0,1 7-5959 0 0,-31-3-367 0 0</inkml:trace>
</inkml:ink>
</file>

<file path=ppt/ink/ink7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4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1055 5527 0 0,'0'0'423'0'0,"1"2"-11"0"0,-1-2-59 0 0,0 1 0 0 0,1 0 0 0 0,-1-1-1 0 0,0 1 1 0 0,1 0 0 0 0,-1-1 0 0 0,1 1 0 0 0,-1-1 0 0 0,1 1-1 0 0,-1-1 1 0 0,1 1 0 0 0,-1-1 0 0 0,1 1 0 0 0,0-1 0 0 0,-1 0-1 0 0,1 1 1 0 0,0-1 0 0 0,-1 0 0 0 0,1 1 0 0 0,0-1 0 0 0,-1 0-1 0 0,1 0 1 0 0,0 0 0 0 0,-1 0 0 0 0,1 0 0 0 0,1 0-1 0 0,0 0-80 0 0,0 0-1 0 0,-1-1 1 0 0,1 1-1 0 0,0-1 0 0 0,0 1 1 0 0,0-1-1 0 0,0 0 1 0 0,-1 0-1 0 0,1 0 0 0 0,1-1 1 0 0,4-3-14 0 0,-1 0 0 0 0,0 0 0 0 0,0 0 0 0 0,6-9 1 0 0,2-6 173 0 0,0-1 1 0 0,-1-1 0 0 0,-1 0 0 0 0,13-37 0 0 0,-12 30-276 0 0,15-37-23 0 0,-3-2-1 0 0,20-86 1 0 0,-36 110-227 0 0,-1-1-1 0 0,-2 0 1 0 0,-2 0 0 0 0,-3-83-1 0 0,-3 112-114 0 0,0 0-1 0 0,-1 0 0 0 0,-1 0 0 0 0,0 0 0 0 0,-1 1 0 0 0,-11-24 0 0 0,11 29 71 0 0,0 0 1 0 0,-1 0-1 0 0,0 1 1 0 0,-1 0 0 0 0,1 1-1 0 0,-2-1 1 0 0,1 1-1 0 0,-1 1 1 0 0,0-1-1 0 0,-16-9 1 0 0,21 15 131 0 0,-1-1 0 0 0,0 1 0 0 0,0 0-1 0 0,0 1 1 0 0,0-1 0 0 0,0 1 0 0 0,-1 0 0 0 0,1 0 0 0 0,0 0 0 0 0,-1 0 0 0 0,1 1 0 0 0,0-1 0 0 0,-1 1-1 0 0,1 1 1 0 0,-1-1 0 0 0,1 0 0 0 0,0 1 0 0 0,-1 0 0 0 0,1 0 0 0 0,0 1 0 0 0,0-1 0 0 0,-6 3 0 0 0,4 0-2 0 0,0 0 0 0 0,0 0 1 0 0,0 0-1 0 0,1 1 1 0 0,-1-1-1 0 0,1 1 0 0 0,0 1 1 0 0,1-1-1 0 0,-1 1 1 0 0,1-1-1 0 0,0 1 0 0 0,0 1 1 0 0,-3 8-1 0 0,-4 11 15 0 0,1 1 0 0 0,-7 32-1 0 0,-8 59 58 0 0,22-100-49 0 0,-14 79 142 0 0,4 0 0 0 0,-1 145 1 0 0,15-184-122 0 0,2 0 0 0 0,3 0 0 0 0,3-1 0 0 0,2 0 0 0 0,28 84 0 0 0,43 65 433 0 0,-73-186-408 0 0,-1 1 1 0 0,0-1-1 0 0,-1 1 0 0 0,-2 0 0 0 0,0 1 0 0 0,-1-1 0 0 0,-1 1 1 0 0,0 39-1 0 0,-6-27 95 0 0,0 0 0 0 0,-3 0 1 0 0,0-1-1 0 0,-3 1 0 0 0,-21 57 0 0 0,26-82-95 0 0,0 0 0 0 0,-1-1 0 0 0,0 1 0 0 0,0-1 0 0 0,-1 0 0 0 0,-9 10-1 0 0,10-11-38 0 0,3-6-246 0 0,-10-8-1684 0 0,0-2 799 0 0,4-2-10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1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14 15631 0 0,'0'0'719'0'0,"-1"-1"-20"0"0,1 0-651 0 0,-1 0 0 0 0,0 0 0 0 0,0 0 0 0 0,0 0 0 0 0,0 0 1 0 0,0 0-1 0 0,0 1 0 0 0,0-1 0 0 0,-1 0 0 0 0,1 1 0 0 0,0-1 0 0 0,0 0 1 0 0,0 1-1 0 0,-1 0 0 0 0,1-1 0 0 0,0 1 0 0 0,-1 0 0 0 0,1 0 1 0 0,0-1-1 0 0,-1 1 0 0 0,1 0 0 0 0,0 0 0 0 0,-1 1 0 0 0,-1-1 0 0 0,-1 1 775 0 0,2-1-629 0 0,0 0 0 0 0,0 1 0 0 0,0-1 0 0 0,0 1 0 0 0,1 0 0 0 0,-1-1 0 0 0,0 1 0 0 0,0 0 0 0 0,1 0 0 0 0,-1 0 0 0 0,1 1-1 0 0,-1-1 1 0 0,1 0 0 0 0,-1 0 0 0 0,1 1 0 0 0,-2 2 0 0 0,-16 23 476 0 0,0 14-617 0 0,17-39-50 0 0,1 0 1 0 0,-1 0-1 0 0,1 0 0 0 0,-1 0 0 0 0,0-1 1 0 0,0 1-1 0 0,0 0 0 0 0,0-1 0 0 0,0 1 1 0 0,0-1-1 0 0,0 0 0 0 0,-1 0 0 0 0,1 0 1 0 0,0 0-1 0 0,-5 1 0 0 0,-5 2 32 0 0,-24 2 1 0 0,25-4-31 0 0,-151 35-417 0 0,-29 5-160 0 0,151-36 475 0 0,-39 4-254 0 0,78-10 333 0 0,0 0 1 0 0,0 1-1 0 0,-1-2 0 0 0,1 1 0 0 0,0 0 0 0 0,-1 0 1 0 0,1 0-1 0 0,0 0 0 0 0,0-1 0 0 0,-2 0 0 0 0,3 1 9 0 0,-1 0-1 0 0,1 0 1 0 0,0 0 0 0 0,-1-1-1 0 0,1 1 1 0 0,0 0-1 0 0,0 0 1 0 0,0-1-1 0 0,-1 1 1 0 0,1 0-1 0 0,0 0 1 0 0,0-1-1 0 0,0 1 1 0 0,-1 0 0 0 0,1 0-1 0 0,0-1 1 0 0,0 1-1 0 0,0 0 1 0 0,0-1-1 0 0,0 1 1 0 0,0 0-1 0 0,0-1 1 0 0,0 1 0 0 0,0 0-1 0 0,0-1 1 0 0,0 1-1 0 0,0-2 3 0 0,1 0 0 0 0,-1 1 0 0 0,1-1-1 0 0,0 0 1 0 0,0 1 0 0 0,0-1 0 0 0,0 1-1 0 0,0 0 1 0 0,0-1 0 0 0,0 1 0 0 0,0 0 0 0 0,1-1-1 0 0,2-1 1 0 0,13-11 33 0 0,2 1 1 0 0,22-13-1 0 0,-40 25 46 0 0,-1 3 12 0 0,-4 11-38 0 0,-1-1-1 0 0,0 0 1 0 0,-1 0 0 0 0,-13 21 0 0 0,-37 41 239 0 0,31-42-242 0 0,20-26-40 0 0,3-3 3 0 0,-1 0 1 0 0,1 0 0 0 0,0 1 0 0 0,1-1 0 0 0,-1 0 0 0 0,0 1-1 0 0,1-1 1 0 0,-2 7 0 0 0,3-8 441 0 0,9 4-261 0 0,-6-4-150 0 0,2 1-1 0 0,1-1-1 0 0,-1 1 1 0 0,0-1 0 0 0,1-1 0 0 0,-1 1-1 0 0,1-1 1 0 0,0 0 0 0 0,-1 0-1 0 0,1-1 1 0 0,0 1 0 0 0,8-2-1 0 0,4-1 8 0 0,0 0 0 0 0,22-7 0 0 0,-10 2 21 0 0,-14 3-61 0 0,6-1-25 0 0,1 1 1 0 0,43-2 0 0 0,-59 6 17 0 0,0 0-1 0 0,-1 1 1 0 0,1-1 0 0 0,0 1 0 0 0,-1 1-1 0 0,1-1 1 0 0,-1 1 0 0 0,0 1 0 0 0,1-1-1 0 0,-1 1 1 0 0,0 0 0 0 0,0 0 0 0 0,-1 1-1 0 0,9 6 1 0 0,29 33 148 0 0,-37-35-88 0 0,1-1 0 0 0,1 1 0 0 0,-1-1 0 0 0,1 0-1 0 0,0-1 1 0 0,1 1 0 0 0,0-2 0 0 0,0 1 0 0 0,16 6 0 0 0,-13-8 527 0 0,24 3 0 0 0,-20-4-140 0 0,-14-2-155 0 0,-3 2-278 0 0,0 1 0 0 0,-1-1 1 0 0,1 1-1 0 0,-1-1 0 0 0,0 0 0 0 0,0 0 0 0 0,0 0 0 0 0,0 0 0 0 0,-1 0 1 0 0,1 0-1 0 0,-1 0 0 0 0,1-1 0 0 0,-1 1 0 0 0,-3 1 0 0 0,-6 4 55 0 0,0-1 0 0 0,-19 9-1 0 0,3-3-26 0 0,1 1-29 0 0,-2-1 0 0 0,0-1 1 0 0,0-1-1 0 0,-1-2 0 0 0,0-1 0 0 0,-50 6 0 0 0,6-7 44 0 0,65-6-42 0 0,2-5-31 0 0,7 4 9 0 0,-1 0 0 0 0,1-1 0 0 0,0 1 0 0 0,-1-1 0 0 0,1 1 0 0 0,0-1 0 0 0,-1 1 0 0 0,1-1 0 0 0,0 0 0 0 0,0 1 0 0 0,0-1-1 0 0,0 1 1 0 0,-1-1 0 0 0,1 1 0 0 0,0-1 0 0 0,0 0 0 0 0,0 1 0 0 0,0-1 0 0 0,0 1 0 0 0,0-1 0 0 0,1 0 0 0 0,-1 1 0 0 0,0-1 0 0 0,0 0 0 0 0,1 0-22 0 0,0-1 1 0 0,-1 1-1 0 0,1 0 0 0 0,0 0 0 0 0,0-1 1 0 0,0 1-1 0 0,0 0 0 0 0,0 0 1 0 0,2-1-1 0 0,3-3-201 0 0,0 1 0 0 0,0 1 0 0 0,7-4 0 0 0,-11 6 136 0 0,19-8-2236 0 0,-10 7 981 0 0</inkml:trace>
</inkml:ink>
</file>

<file path=ppt/ink/ink7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4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9215 0 0,'0'0'4434'0'0,"2"0"-2521"0"0,22 1 215 0 0,26 5 0 0 0,-30-3-1438 0 0,2-1 0 0 0,32 0-1 0 0,284-52 2228 0 0,-295 42-3047 0 0,-4 0-271 0 0,-17 3-1282 0 0,1 1-3574 0 0,-1 1-2197 0 0</inkml:trace>
</inkml:ink>
</file>

<file path=ppt/ink/ink7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4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4607 0 0,'0'0'354'0'0,"-1"2"142"0"0,0 1 187 0 0,-1 1-1 0 0,1-1 1 0 0,0 1 0 0 0,0 0 0 0 0,0-1 0 0 0,1 1 0 0 0,0 0-1 0 0,-1-1 1 0 0,1 1 0 0 0,0 0 0 0 0,1 0 0 0 0,-1-1 0 0 0,1 1-1 0 0,-1 0 1 0 0,1-1 0 0 0,2 5 0 0 0,-1-3-401 0 0,0-1 1 0 0,0 1-1 0 0,1-1 0 0 0,4 7 1 0 0,5 2 440 0 0,1 0 0 0 0,0-1 0 0 0,22 16 0 0 0,-20-15-189 0 0,7 3 52 0 0,32 17 1 0 0,-3-1-136 0 0,-10-6-411 0 0,1-3 0 0 0,2-1 0 0 0,83 30 0 0 0,-118-50-1098 0 0,0 0 0 0 0,18 1 0 0 0,-24-3-304 0 0</inkml:trace>
</inkml:ink>
</file>

<file path=ppt/ink/ink7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4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0 14887 0 0,'0'0'1350'0'0,"-2"2"-1110"0"0,-33 34 82 0 0,24-26 527 0 0,-19 22 0 0 0,-69 110 1325 0 0,12-15-1651 0 0,64-98-443 0 0,-1 0 1 0 0,-32 29-1 0 0,53-55-77 0 0,-62 53 204 0 0,55-48-245 0 0,-1 0-1 0 0,-1-1 1 0 0,1 0 0 0 0,-18 7 0 0 0,26-13-9 0 0,0 0 1 0 0,0 0-1 0 0,0 0 1 0 0,0-1-1 0 0,-1 1 1 0 0,-2-1 0 0 0,4 0-225 0 0,5-15-5981 0 0,4 0-35 0 0</inkml:trace>
</inkml:ink>
</file>

<file path=ppt/ink/ink7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4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5063 0 0,'-1'1'390'0'0,"-6"3"720"0"0,-1 0 0 0 0,-13 4 0 0 0,13-4 956 0 0,8-4-1834 0 0,-1 1 1 0 0,0-1 0 0 0,1 1 0 0 0,-1 0-1 0 0,0-1 1 0 0,1 1 0 0 0,-1 0 0 0 0,1 0 0 0 0,-1 0-1 0 0,1-1 1 0 0,-1 1 0 0 0,1 0 0 0 0,-1 0-1 0 0,1 0 1 0 0,0 0 0 0 0,0 0 0 0 0,0 0-1 0 0,-1 0 1 0 0,1 0 0 0 0,0 0 0 0 0,0 0-1 0 0,0 0 1 0 0,1 1 0 0 0,-2 0-278 0 0,2 1 189 0 0,-1 0 0 0 0,0 0 1 0 0,0 0-1 0 0,1 0 0 0 0,0 0 0 0 0,-1 0 0 0 0,1 0 1 0 0,0 0-1 0 0,1-1 0 0 0,-1 1 0 0 0,0 0 0 0 0,1-1 1 0 0,-1 1-1 0 0,1-1 0 0 0,0 1 0 0 0,3 2 0 0 0,5 5 261 0 0,0-1-1 0 0,17 12 0 0 0,-2-1 109 0 0,-16-13-445 0 0,-3-2 11 0 0,0 0 0 0 0,0 1 0 0 0,0 0 0 0 0,-1 0 0 0 0,5 7 0 0 0,-8-11-69 0 0,-2-1 0 0 0,1 1 1 0 0,0 0-1 0 0,0-1 0 0 0,0 1 0 0 0,-1 0 1 0 0,1 0-1 0 0,-1 0 0 0 0,1-1 1 0 0,-1 1-1 0 0,0 0 0 0 0,0 0 1 0 0,0 0-1 0 0,0 0 0 0 0,0 0 0 0 0,0 0 1 0 0,0-1-1 0 0,-1 1 0 0 0,1 0 1 0 0,-1 0-1 0 0,1 0 0 0 0,-1-1 0 0 0,0 1 1 0 0,1 0-1 0 0,-1-1 0 0 0,0 1 1 0 0,0 0-1 0 0,-2 1 0 0 0,-1 2-156 0 0,0-1 0 0 0,0 0 0 0 0,-1 0-1 0 0,1 0 1 0 0,-1-1 0 0 0,0 0 0 0 0,0 1 0 0 0,0-2-1 0 0,0 1 1 0 0,-6 2 0 0 0,6-4-214 0 0,0 1 0 0 0,1 0 0 0 0,-1-1 0 0 0,0 0 1 0 0,1 0-1 0 0,-1-1 0 0 0,0 1 0 0 0,0-1 0 0 0,0 0 0 0 0,0-1 0 0 0,0 1 0 0 0,-6-2 1 0 0</inkml:trace>
</inkml:ink>
</file>

<file path=ppt/ink/ink7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4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0,'0'0'603'0'0,"1"3"-191"0"0,51 119 6608 0 0,-32-71-4914 0 0,28 51 1 0 0,-40-90-1910 0 0,0 0-1 0 0,1 0 1 0 0,1-1-1 0 0,17 17 1 0 0,-25-26-204 0 0,1 0 1 0 0,-1 0 0 0 0,1 0-1 0 0,0 0 1 0 0,0 0-1 0 0,0-1 1 0 0,0 1-1 0 0,0-1 1 0 0,0 0 0 0 0,0 0-1 0 0,0 0 1 0 0,1 0-1 0 0,-1 0 1 0 0,0-1-1 0 0,1 1 1 0 0,-1-1 0 0 0,0 0-1 0 0,1 0 1 0 0,-1-1-1 0 0,0 1 1 0 0,1-1-1 0 0,-1 1 1 0 0,0-1 0 0 0,0 0-1 0 0,1 0 1 0 0,-1 0-1 0 0,3-2 1 0 0,4-3-294 0 0,-1 1 1 0 0,0-1-1 0 0,0-1 1 0 0,0 1-1 0 0,-1-1 1 0 0,0-1-1 0 0,7-8 1 0 0,10-14-724 0 0</inkml:trace>
</inkml:ink>
</file>

<file path=ppt/ink/ink7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4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14 3679 0 0,'0'0'284'0'0,"1"0"166"0"0,18-1 4817 0 0,27-5 0 0 0,-13 1-2881 0 0,-31 5-2157 0 0,0-1 0 0 0,0 1 0 0 0,0 0 0 0 0,0 0 0 0 0,0 0 0 0 0,0 0 0 0 0,0 0 0 0 0,0 1 0 0 0,0-1 0 0 0,0 1 0 0 0,0-1 0 0 0,0 1 0 0 0,0-1 0 0 0,0 1 0 0 0,0 0 0 0 0,2 2 0 0 0,-3-2-206 0 0,0 0 0 0 0,0 0 0 0 0,0 1 0 0 0,0-1 0 0 0,0 1-1 0 0,0-1 1 0 0,-1 1 0 0 0,1-1 0 0 0,0 1 0 0 0,-1-1 0 0 0,1 1 0 0 0,-1 0 0 0 0,0-1-1 0 0,1 1 1 0 0,-1 0 0 0 0,0-1 0 0 0,0 3 0 0 0,0 4 21 0 0,-1 1 0 0 0,0-1 1 0 0,0 1-1 0 0,0-1 0 0 0,-1 0 1 0 0,-1 0-1 0 0,1 0 0 0 0,-1 0 1 0 0,-5 9-1 0 0,-6 8-13 0 0,-21 31 0 0 0,8-20-49 0 0,-55 60 0 0 0,-42 22-18 0 0,103-99 6 0 0,-34 23 1 0 0,44-35 12 0 0,0-1 0 0 0,-1 0 0 0 0,0-1 0 0 0,0 0 0 0 0,-17 5 0 0 0,16-6-29 0 0,10-3 31 0 0,1 0 0 0 0,-1 0 0 0 0,0 0 0 0 0,1-1 0 0 0,-1 1 0 0 0,0-1 0 0 0,0 1 0 0 0,1-1 0 0 0,-1 0 0 0 0,0 0 0 0 0,0 0-1 0 0,1-1 1 0 0,-1 1 0 0 0,0-1 0 0 0,-4-1 0 0 0,-23-14-141 0 0,22 11 67 0 0,0 1 0 0 0,0 0 0 0 0,-12-5 0 0 0,15 8-15 0 0,-5-1-386 0 0,11 10 378 0 0,2-1 290 0 0,4 11 119 0 0,0-2 0 0 0,2 1 0 0 0,16 25 0 0 0,-11-21 21 0 0,10 23 0 0 0,-4 7-15 0 0,16 54-1 0 0,-24-64-58 0 0,2-1-1 0 0,37 75 1 0 0,-48-109-238 0 0,1-1 0 0 0,1 1 0 0 0,-1-1-1 0 0,1 0 1 0 0,-1 0 0 0 0,1 0 0 0 0,1-1 0 0 0,-1 0-1 0 0,1 0 1 0 0,10 6 0 0 0,-15-9 3 0 0,0-1-1 0 0,0 1 1 0 0,0 0-1 0 0,0-1 1 0 0,0 1-1 0 0,0 0 1 0 0,0-1-1 0 0,0 0 1 0 0,1 1-1 0 0,-1-1 1 0 0,0 0 0 0 0,0 0-1 0 0,0 1 1 0 0,1-1-1 0 0,1 0 1 0 0,7-5-7698 0 0</inkml:trace>
</inkml:ink>
</file>

<file path=ppt/ink/ink7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4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7367 0 0,'-21'16'1044'0'0,"1"1"0"0"0,1 0-1 0 0,0 2 1 0 0,1 0 0 0 0,1 1-1 0 0,1 1 1 0 0,-23 38 0 0 0,30-44-712 0 0,-37 58 1255 0 0,-68 145 0 0 0,109-204-1489 0 0,1 1 0 0 0,0 0 0 0 0,0 0 0 0 0,2 0 0 0 0,0 1 0 0 0,0-1-1 0 0,2 0 1 0 0,0 1 0 0 0,1-1 0 0 0,0 1 0 0 0,5 18 0 0 0,-3-22-61 0 0,1-1 1 0 0,0 0-1 0 0,1 0 1 0 0,0-1-1 0 0,0 0 1 0 0,1 1 0 0 0,1-2-1 0 0,0 1 1 0 0,0-1-1 0 0,1 0 1 0 0,0-1-1 0 0,0 1 1 0 0,13 8-1 0 0,-12-10-479 0 0,0 0-1 0 0,18 9 0 0 0,-18-11-74 0 0,-5-3-838 0 0,8 3-329 0 0</inkml:trace>
</inkml:ink>
</file>

<file path=ppt/ink/ink7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4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5063 0 0,'0'0'232'0'0,"-2"1"-13"0"0,0 2-177 0 0,0 0 0 0 0,0-1 1 0 0,0 1-1 0 0,0 0 0 0 0,0 0 0 0 0,0 0 0 0 0,-2 7 1 0 0,2-3 922 0 0,0 0 1 0 0,0 1-1 0 0,1-1 1 0 0,0 0-1 0 0,0 14 1 0 0,2-3 2178 0 0,3 25 1 0 0,2-7-1924 0 0,-2-21-885 0 0,1 0-1 0 0,0 0 1 0 0,0 0-1 0 0,2 0 1 0 0,0-1-1 0 0,0 0 1 0 0,1-1-1 0 0,18 23 1 0 0,-8-14 124 0 0,2 0 1 0 0,1-2 0 0 0,42 34 0 0 0,-23-26 12 0 0,2-2 0 0 0,86 40 1 0 0,-52-29-409 0 0,-75-37-201 0 0,-1 1 0 0 0,0-1 0 0 0,1 0-1 0 0,-1 0 1 0 0,1 0 0 0 0,-1 1 0 0 0,0-1 0 0 0,1 0-1 0 0,-1 0 1 0 0,1 0 0 0 0,-1 0 0 0 0,1 0 0 0 0,-1 0-1 0 0,1 0 1 0 0,-1 0 0 0 0,0 0 0 0 0,1 0 0 0 0,-1 0 0 0 0,1 0-1 0 0,-1 0 1 0 0,1 0 0 0 0,-1 0 0 0 0,0 0 0 0 0,1-1-1 0 0,-1 1 1 0 0,1 0 0 0 0,-1 0 0 0 0,0 0 0 0 0,1-1-1 0 0,-1 1 1 0 0,1 0 0 0 0,-1-1 0 0 0,0 1 0 0 0,0 0-1 0 0,1-1 1 0 0,-1 1 0 0 0,0 0 0 0 0,1-1 0 0 0,4-20-2619 0 0,-4 17 1796 0 0,1-13-5224 0 0</inkml:trace>
</inkml:ink>
</file>

<file path=ppt/ink/ink7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4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14 5527 0 0,'-6'-5'568'0'0,"5"4"-264"0"0,-1 0 0 0 0,1 0 0 0 0,-1 0-1 0 0,1 0 1 0 0,-1 0 0 0 0,0 1 0 0 0,1-1-1 0 0,-1 1 1 0 0,0-1 0 0 0,1 1-1 0 0,-1-1 1 0 0,0 1 0 0 0,0 0 0 0 0,1 0-1 0 0,-1 0 1 0 0,0 0 0 0 0,0 0 0 0 0,1 1-1 0 0,-1-1 1 0 0,0 0 0 0 0,0 1-1 0 0,1-1 1 0 0,-1 1 0 0 0,0-1 0 0 0,1 1-1 0 0,-1 0 1 0 0,1 0 0 0 0,-1 0 0 0 0,1 0-1 0 0,-1 0 1 0 0,-1 2 0 0 0,-21 20 3054 0 0,5 0-3789 0 0,-5 11 1165 0 0,2 0 0 0 0,-24 50-1 0 0,-27 79 556 0 0,46-100-1065 0 0,-67 126-308 0 0,48-114-3226 0 0,44-73 2159 0 0</inkml:trace>
</inkml:ink>
</file>

<file path=ppt/ink/ink7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4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0 331 7367 0 0,'2'1'334'0'0,"16"7"-279"0"0,20 13-1 0 0,44 35 6239 0 0,-9-6 193 0 0,-57-40-5704 0 0,0 0 1 0 0,-1 2 0 0 0,-1-1-1 0 0,17 19 1 0 0,-26-24-632 0 0,0 0 0 0 0,0 0 0 0 0,0 0 0 0 0,-1 1-1 0 0,0 0 1 0 0,-1-1 0 0 0,1 2 0 0 0,-1-1 0 0 0,-1 0 0 0 0,1 0-1 0 0,-1 1 1 0 0,1 14 0 0 0,-3-18-129 0 0,0 0-1 0 0,0 0 1 0 0,-1 0 0 0 0,1 0-1 0 0,-1 0 1 0 0,0 0 0 0 0,-1-1-1 0 0,1 1 1 0 0,-1 0 0 0 0,1-1-1 0 0,-1 1 1 0 0,-3 4 0 0 0,-5 6 81 0 0,-16 19 0 0 0,25-32-103 0 0,-14 16-802 0 0,-2 0-1 0 0,1-2 1 0 0,-2 0 0 0 0,-29 19-1 0 0,45-33-605 0 0</inkml:trace>
  <inkml:trace contextRef="#ctx0" brushRef="#br0" timeOffset="1">528 0 15807 0 0,'0'0'1432'0'0,"0"3"-1180"0"0,1 4 53 0 0,-1 0 0 0 0,1 1 0 0 0,1-1 0 0 0,0 0 0 0 0,0 0 0 0 0,0 0 0 0 0,1 0 1 0 0,0 0-1 0 0,0 0 0 0 0,0-1 0 0 0,1 0 0 0 0,7 10 0 0 0,8 7 1219 0 0,41 39 0 0 0,-7-8-678 0 0,-14-14-601 0 0,-24-24-169 0 0,0-1 0 0 0,13 19-1 0 0,-12-12-4945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5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75 2303 0 0,'-16'-4'19130'0'0,"18"3"-18680"0"0,3-3-230 0 0,0 1-1 0 0,1-1 1 0 0,0 1 0 0 0,0 1-1 0 0,0-1 1 0 0,0 1-1 0 0,8-2 1 0 0,49-8 718 0 0,-49 9-774 0 0,182-18 738 0 0,-117 15-715 0 0,-73 5-213 0 0,6 0-1036 0 0,0 0 1 0 0,0 1 0 0 0,12 1-1 0 0,-10 1-6842 0 0</inkml:trace>
</inkml:ink>
</file>

<file path=ppt/ink/ink7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4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12895 0 0,'0'0'1670'0'0,"-2"2"-134"0"0,-8 15 1587 0 0,-13 30 0 0 0,15-27-2691 0 0,1 0 1 0 0,1 0-1 0 0,-4 27 0 0 0,-10 71 406 0 0,-5 149-1 0 0,25-202-805 0 0,15 127 0 0 0,-9-133-430 0 0,-2 84 0 0 0,-5-112 273 0 0,1-29-423 0 0</inkml:trace>
</inkml:ink>
</file>

<file path=ppt/ink/ink7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4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0,'0'1'506'0'0,"2"27"279"0"0,1 0 0 0 0,13 49 0 0 0,-9-47 1165 0 0,-2-7-1045 0 0,2-1-1 0 0,1 0 1 0 0,1-1 0 0 0,0 0 0 0 0,2 0 0 0 0,22 32-1 0 0,94 108 496 0 0,-57-77-559 0 0,-36-42-537 0 0,-2 2-1 0 0,37 66 0 0 0,-61-95-266 0 0,0 1 0 0 0,-2 0-1 0 0,0 0 1 0 0,0 0 0 0 0,-2 1 0 0 0,0 0-1 0 0,0 0 1 0 0,-2 0 0 0 0,0 1 0 0 0,-1-1-1 0 0,-3 28 1 0 0,0-25-8 0 0,-2-1 0 0 0,-1-1 0 0 0,0 1 0 0 0,-1-1 0 0 0,-1 0-1 0 0,-1 0 1 0 0,0-1 0 0 0,-14 21 0 0 0,-11 11 85 0 0,-52 60 0 0 0,50-72-347 0 0,-1-1 0 0 0,-62 47 0 0 0,82-70 140 0 0,-3 1-1760 0 0</inkml:trace>
</inkml:ink>
</file>

<file path=ppt/ink/ink7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4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15087 0 0,'0'0'694'0'0,"0"3"-22"0"0,2 3-617 0 0,-1 0 1 0 0,1-1 0 0 0,-1 1 0 0 0,2 0 0 0 0,-1-1-1 0 0,0 1 1 0 0,1-1 0 0 0,0 0 0 0 0,1 0 0 0 0,-1 0-1 0 0,1 0 1 0 0,0-1 0 0 0,5 6 0 0 0,9 6 510 0 0,0-1-1 0 0,22 15 1 0 0,6 4 358 0 0,-28-19 36 0 0,21 23 0 0 0,-32-30-476 0 0,-1-1 0 0 0,0 1 0 0 0,0 1 0 0 0,-1-1 0 0 0,8 17 0 0 0,-12-21-315 0 0,1 1 1 0 0,-1-1-1 0 0,0 1 0 0 0,-1 0 1 0 0,1 0-1 0 0,-1-1 0 0 0,0 1 1 0 0,0 0-1 0 0,-1 0 0 0 0,1 0 1 0 0,-1-1-1 0 0,0 1 0 0 0,0 0 1 0 0,-4 7-1 0 0,-2 6 12 0 0,-1-1 0 0 0,-13 22 0 0 0,16-32-171 0 0,2-1-268 0 0,0-1 0 0 0,-1 1 0 0 0,1-1 0 0 0,-1 0-1 0 0,-1 0 1 0 0,1-1 0 0 0,-1 1 0 0 0,0-1 0 0 0,0 0-1 0 0,0 0 1 0 0,0-1 0 0 0,-1 0 0 0 0,1 0 0 0 0,-1 0 0 0 0,0 0-1 0 0,-6 1 1 0 0,-6 2-1382 0 0</inkml:trace>
</inkml:ink>
</file>

<file path=ppt/ink/ink7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4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 10591 0 0,'-6'0'311'0'0,"-16"2"786"0"0,20-1-753 0 0,0-1 0 0 0,1 1 0 0 0,-1-1-1 0 0,1 1 1 0 0,-1 0 0 0 0,1 0 0 0 0,-1 0 0 0 0,1 0-1 0 0,0 0 1 0 0,-1 0 0 0 0,1 0 0 0 0,0 1 0 0 0,0-1-1 0 0,0 0 1 0 0,0 1 0 0 0,0-1 0 0 0,0 1 0 0 0,0-1-1 0 0,0 1 1 0 0,1-1 0 0 0,-1 1 0 0 0,0 1 0 0 0,-2 7-156 0 0,1 0 0 0 0,-3 18 1 0 0,1-3 96 0 0,-6 5-243 0 0,0-1 0 0 0,-2-1 0 0 0,-24 42 0 0 0,-17 43-40 0 0,51-107-2 0 0,0-1 0 0 0,0 1 0 0 0,1-1 0 0 0,0 1 0 0 0,0 0 0 0 0,0-1 0 0 0,1 10 0 0 0,0-13 0 0 0,0 1 0 0 0,1-1 0 0 0,-1 1 0 0 0,1-1 0 0 0,-1 1 0 0 0,1-1 0 0 0,0 0 0 0 0,0 1 0 0 0,0-1 0 0 0,0 0 0 0 0,1 0 0 0 0,-1 0 0 0 0,1 0 0 0 0,-1 0 0 0 0,1 0 0 0 0,0 0 0 0 0,0-1 0 0 0,-1 1 0 0 0,5 2 0 0 0,4 2-68 0 0,1 0 0 0 0,0-1-1 0 0,18 7 1 0 0,-16-8-30 0 0,-1 1-1 0 0,20 11 1 0 0,-22-10 302 0 0,0 1 0 0 0,-1 0 0 0 0,0 0 0 0 0,0 1 0 0 0,-1 0 0 0 0,0 1 0 0 0,9 11 0 0 0,-14-15-67 0 0,0-1 1 0 0,0 1 0 0 0,-1 0 0 0 0,1 0 0 0 0,-1 0 0 0 0,-1 0 0 0 0,1 0 0 0 0,-1 0-1 0 0,0 1 1 0 0,0-1 0 0 0,0 0 0 0 0,-1 1 0 0 0,1-1 0 0 0,-1 0 0 0 0,-1 1 0 0 0,1-1 0 0 0,-3 11-1 0 0,1-9-21 0 0,0 0-1 0 0,0 0 1 0 0,-1 0-1 0 0,0-1 0 0 0,-1 1 1 0 0,1-1-1 0 0,-1 0 0 0 0,0 0 1 0 0,-1 0-1 0 0,1 0 0 0 0,-8 7 1 0 0,3-6-42 0 0,0 1 0 0 0,-1-1 0 0 0,1-1 0 0 0,-1 0 0 0 0,-1 0 0 0 0,-16 6 0 0 0,-8 0-448 0 0,-67 15-1 0 0,93-25 73 0 0,-5 0-708 0 0,2-2-49 0 0</inkml:trace>
</inkml:ink>
</file>

<file path=ppt/ink/ink7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4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19951 0 0,'0'0'1811'0'0,"-2"0"-1429"0"0,-3 2-249 0 0,0 0-1 0 0,0-1 0 0 0,1 2 0 0 0,-1-1 0 0 0,0 0 0 0 0,1 1 0 0 0,-1 0 0 0 0,1 0 0 0 0,0 0 0 0 0,0 1 0 0 0,0-1 0 0 0,1 1 0 0 0,-6 7 0 0 0,-4 6 10 0 0,-21 38 1 0 0,30-48-110 0 0,-13 24-33 0 0,0 2 0 0 0,-15 43 0 0 0,27-60 0 0 0,0 0 0 0 0,1 1 0 0 0,1-1 0 0 0,0 1 0 0 0,1 0 0 0 0,1 0 0 0 0,1 20 0 0 0,0-33 2 0 0,1 1 0 0 0,-1-1 0 0 0,1 0 0 0 0,0 0 0 0 0,0 0 1 0 0,1 0-1 0 0,-1 0 0 0 0,1 0 0 0 0,0 0 0 0 0,0 0 0 0 0,0 0 0 0 0,0-1 0 0 0,1 1 0 0 0,-1-1 0 0 0,1 0 0 0 0,4 4 0 0 0,-4-4 44 0 0,1-1 1 0 0,0 1-1 0 0,0-1 0 0 0,0 0 0 0 0,0 1 0 0 0,0-2 1 0 0,1 1-1 0 0,-1 0 0 0 0,1-1 0 0 0,-1 0 0 0 0,1 0 1 0 0,0-1-1 0 0,-1 1 0 0 0,9-1 0 0 0,-1 0 103 0 0,0-2-1 0 0,-1 1 1 0 0,1-1-1 0 0,0-1 1 0 0,-1 0-1 0 0,1-1 1 0 0,19-9-1 0 0,-1-2 202 0 0,41-29 0 0 0,-64 39-327 0 0,0 0 0 0 0,0 0 0 0 0,-1-1 0 0 0,0 1 0 0 0,0-1 0 0 0,0-1 0 0 0,-1 1 0 0 0,0-1 0 0 0,0 0 0 0 0,-1 0 0 0 0,0 0 0 0 0,3-9 0 0 0,-5 11-24 0 0,0 0 0 0 0,-1-1 0 0 0,0 1 1 0 0,0 0-1 0 0,0-1 0 0 0,0 1 0 0 0,-1-1 0 0 0,0 1 1 0 0,0-1-1 0 0,-1 1 0 0 0,0-1 0 0 0,0 1 0 0 0,0-1 1 0 0,0 1-1 0 0,-1 0 0 0 0,0-1 0 0 0,0 1 0 0 0,0 0 1 0 0,-4-6-1 0 0,-2 0 16 0 0,0 0 0 0 0,0 0 0 0 0,-1 0 0 0 0,0 1 0 0 0,-1 0 0 0 0,0 1 0 0 0,-18-12 0 0 0,11 9-693 0 0,-22-11-1 0 0,-21-5-6332 0 0,33 19-1144 0 0</inkml:trace>
</inkml:ink>
</file>

<file path=ppt/ink/ink7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4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0,'0'0'7518'0'0,"2"2"-6730"0"0,6 5-572 0 0,-1 1 1 0 0,0 0 0 0 0,-1 0 0 0 0,0 0 0 0 0,7 13 0 0 0,23 51 739 0 0,-7-13-324 0 0,-2-10-266 0 0,2-1 0 0 0,2-1-1 0 0,2-2 1 0 0,48 50 0 0 0,104 96 157 0 0,-173-178-503 0 0,-1 1-1 0 0,0 0 1 0 0,0 0 0 0 0,14 30 0 0 0,-20-34-53 0 0,0 1 0 0 0,-1 0 0 0 0,-1 0 0 0 0,0 0 0 0 0,0 0 0 0 0,-1 0 0 0 0,-1 1 0 0 0,1 16 0 0 0,-2-7-2399 0 0,-1-30-2197 0 0,0-18 3045 0 0,-1-4 256 0 0</inkml:trace>
</inkml:ink>
</file>

<file path=ppt/ink/ink7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4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 8287 0 0,'0'0'2240'0'0,"2"3"-720"0"0,3 6-1032 0 0,-1-1-1 0 0,-1 1 0 0 0,0 0 0 0 0,0 1 0 0 0,0-1 1 0 0,-1 0-1 0 0,-1 1 0 0 0,0-1 0 0 0,0 16 1 0 0,-1-8-241 0 0,-2 0 0 0 0,0-1 0 0 0,-1 1 0 0 0,-9 31 0 0 0,-6 1 64 0 0,-2-1 0 0 0,-1 0 0 0 0,-3-2-1 0 0,-2-1 1 0 0,-34 45 0 0 0,-173 199 391 0 0,187-236-619 0 0,-25 27 26 0 0,70-78-488 0 0</inkml:trace>
</inkml:ink>
</file>

<file path=ppt/ink/ink7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14135 0 0,'0'0'647'0'0,"-2"0"-11"0"0,-11 5-387 0 0,0-1 0 0 0,1 2 1 0 0,0 0-1 0 0,0 0 0 0 0,1 1 0 0 0,0 0 0 0 0,0 1 1 0 0,0 0-1 0 0,1 1 0 0 0,-17 20 0 0 0,16-20-79 0 0,5-4-54 0 0,0-1 1 0 0,0 1-1 0 0,-11 12 0 0 0,15-14-73 0 0,-4 4-33 0 0,0 1 1 0 0,4-5 32 0 0,1 8-22 0 0,4 3 22 0 0,-3-13-23 0 0,2 1 0 0 0,-1 0 0 0 0,0 0 0 0 0,0 0 0 0 0,1-1 0 0 0,-1 1 0 0 0,1-1 1 0 0,-1 1-1 0 0,1-1 0 0 0,0 0 0 0 0,-1 1 0 0 0,1-1 0 0 0,0 0 0 0 0,0 0 1 0 0,0 0-1 0 0,3 0 0 0 0,35 11 307 0 0,-35-10-247 0 0,13 0 158 0 0,-1 1 0 0 0,1-2-1 0 0,-1 0 1 0 0,24-3 0 0 0,-26 0-107 0 0,-4 0-90 0 0,-11-1-17 0 0,-7 1-12 0 0,5 1-16 0 0,-1 1-1 0 0,0 0 1 0 0,1 0-1 0 0,-1 0 1 0 0,0 0-1 0 0,1 0 1 0 0,-1 0-1 0 0,0 1 1 0 0,1-1-1 0 0,-1 1 1 0 0,1 0-1 0 0,-5 2 1 0 0,-32 17-115 0 0,29-14 82 0 0,-169 101-845 0 0,178-107 881 0 0,-10 7-16 0 0,-1 1 1 0 0,1 0 0 0 0,1 1 0 0 0,-1 0 0 0 0,1 0 0 0 0,-13 17 0 0 0,22-24 314 0 0,2 0-168 0 0,1 2-85 0 0,1-1 0 0 0,-1 0 0 0 0,0 1 0 0 0,1-1 0 0 0,0 0 0 0 0,0-1 0 0 0,0 1 0 0 0,0 0 0 0 0,0-1 0 0 0,0 0 0 0 0,1 0 0 0 0,-1 0 0 0 0,1 0 0 0 0,-1 0 1 0 0,1-1-1 0 0,0 1 0 0 0,0-1 0 0 0,-1 0 0 0 0,8 1 0 0 0,16 1 121 0 0,0 0 0 0 0,1-2 0 0 0,-1-1 0 0 0,40-5-1 0 0,-8 1-81 0 0,-30 3-318 0 0,-27 1-992 0 0</inkml:trace>
</inkml:ink>
</file>

<file path=ppt/ink/ink7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0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7367 0 0,'-20'37'562'0'0,"-35"69"6192"0"0,15-22-1814 0 0,45-72-4736 0 0,-4-10-180 0 0,7 10-4 0 0,27 17-1689 0 0,-26-20 714 0 0</inkml:trace>
</inkml:ink>
</file>

<file path=ppt/ink/ink7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6911 0 0,'0'3'528'0'0,"-2"6"-172"0"0,1 0-1 0 0,0 0 1 0 0,1 0-1 0 0,0 0 1 0 0,0 1-1 0 0,3 14 1 0 0,14 58 5085 0 0,-13-66-4767 0 0,79 258 2626 0 0,-81-266-3565 0 0,-1-6-155 0 0,-1 0-1 0 0,1 0 0 0 0,0 0 1 0 0,-1 0-1 0 0,1 0 0 0 0,0 0 0 0 0,0 0 1 0 0,1 0-1 0 0,-1 0 0 0 0,0 0 1 0 0,4 3-1 0 0,7 5-5602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7:5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 9671 0 0,'-7'-6'15599'0'0,"8"8"-15574"0"0,0-1 0 0 0,0 0 1 0 0,0 1-1 0 0,0-1 0 0 0,0 1 0 0 0,-1-1 1 0 0,1 1-1 0 0,0-1 0 0 0,-1 1 0 0 0,1 2 1 0 0,1 0 0 0 0,-1 0 0 0 0,1 0-1 0 0,0 1 1 0 0,0-1 0 0 0,5 7 0 0 0,13 11-955 0 0,-19-21 417 0 0,8 4-2972 0 0</inkml:trace>
</inkml:ink>
</file>

<file path=ppt/ink/ink7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42 2759 0 0,'-1'-2'207'0'0,"-26"-37"11009"0"0,27 41-10528 0 0,1 13-290 0 0,0-1 0 0 0,1 1 1 0 0,1-1-1 0 0,0 1 0 0 0,9 21 0 0 0,0-4 340 0 0,23 40 0 0 0,56 72 608 0 0,-59-96-1217 0 0,-32-48-150 0 0,6 10 44 0 0,0-1 0 0 0,1-1 0 0 0,12 14 0 0 0,-16-20-268 0 0,0 0 1 0 0,0 1-1 0 0,0-1 0 0 0,0 0 0 0 0,7 2 0 0 0,-7-2-419 0 0,0-1 1 0 0,0-1 0 0 0,0 1-1 0 0,0 0 1 0 0,0-1-1 0 0,0 0 1 0 0,7 1 0 0 0,13-4-5163 0 0</inkml:trace>
</inkml:ink>
</file>

<file path=ppt/ink/ink7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0 10135 0 0,'0'0'919'0'0,"1"3"-759"0"0,0 3 184 0 0,0-1 1 0 0,-1 1-1 0 0,1-1 1 0 0,-1 1-1 0 0,0 0 1 0 0,0 0-1 0 0,-1-1 0 0 0,1 1 1 0 0,-1-1-1 0 0,0 1 1 0 0,-1 0-1 0 0,0-1 1 0 0,0 0-1 0 0,0 1 1 0 0,-4 6-1 0 0,-2 4 116 0 0,-2 0-1 0 0,0-1 1 0 0,-20 24-1 0 0,6-12-243 0 0,-1-2-1 0 0,-1-1 1 0 0,-1-1-1 0 0,-53 34 1 0 0,38-31-160 0 0,-1-3 1 0 0,-87 35 0 0 0,92-45-31 0 0,-1-2-1 0 0,-57 9 0 0 0,83-18-13 0 0,1-1 0 0 0,-1 0 0 0 0,1-1 0 0 0,0 0 0 0 0,-15-3 0 0 0,23 2-22 0 0,-1 1-1 0 0,1-1 0 0 0,0 0 1 0 0,-1-1-1 0 0,1 1 0 0 0,0-1 1 0 0,0 0-1 0 0,0 0 0 0 0,0 0 1 0 0,0 0-1 0 0,0-1 0 0 0,1 0 1 0 0,-1 1-1 0 0,1-1 0 0 0,0-1 1 0 0,-6-5-1 0 0,9 7 2 0 0,0 1 0 0 0,0-1 0 0 0,0 0 0 0 0,0 1 0 0 0,1-1-1 0 0,-1 1 1 0 0,0-1 0 0 0,1 1 0 0 0,-1-1 0 0 0,1 1 0 0 0,0-1 0 0 0,-1 1 0 0 0,1-1 0 0 0,1-1 0 0 0,-2 3 9 0 0,4-3 43 0 0,5 1 31 0 0,0 1 0 0 0,0 0 0 0 0,0 0 0 0 0,0 1 0 0 0,1 0-1 0 0,-1 1 1 0 0,0 0 0 0 0,0 0 0 0 0,15 5 0 0 0,-7-1 160 0 0,0 1 0 0 0,-1 0-1 0 0,0 1 1 0 0,21 13 0 0 0,-29-15-156 0 0,0 1 1 0 0,0-1-1 0 0,0 2 1 0 0,-1-1 0 0 0,0 1-1 0 0,0 0 1 0 0,-1 0 0 0 0,0 1-1 0 0,0 0 1 0 0,-1 0 0 0 0,0 0-1 0 0,0 1 1 0 0,4 11-1 0 0,-5-10-69 0 0,-1 1-1 0 0,-1-1 0 0 0,1 1 0 0 0,-2 0 0 0 0,1 0 0 0 0,-2 0 0 0 0,1 0 1 0 0,-2 0-1 0 0,1 0 0 0 0,-1 0 0 0 0,-5 17 0 0 0,-17 56 12 0 0,15-60-9 0 0,0 1 0 0 0,2 1 0 0 0,-5 46 0 0 0,11-54 0 0 0,3-3 31 0 0,-2-13-53 0 0,0-1-1 0 0,1 1 1 0 0,-1 0-1 0 0,1 0 1 0 0,-1-1-1 0 0,1 1 0 0 0,-1-1 1 0 0,1 1-1 0 0,0-1 1 0 0,0 0-1 0 0,0 1 1 0 0,0-1-1 0 0,0 0 1 0 0,0 0-1 0 0,0-1 0 0 0,0 1 1 0 0,0 0-1 0 0,0-1 1 0 0,1 1-1 0 0,-1-1 1 0 0,0 0-1 0 0,0 0 0 0 0,1 1 1 0 0,-1-2-1 0 0,5 1 1 0 0,27-5-1771 0 0,-5-3-3423 0 0,0-2-1529 0 0</inkml:trace>
</inkml:ink>
</file>

<file path=ppt/ink/ink7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72 2759 0 0,'-1'3'527'0'0,"-5"40"9856"0"0,6-33-3734 0 0,0-12-6616 0 0,0 0 0 0 0,-1 1 1 0 0,1-1-1 0 0,0 0 0 0 0,-1 1 1 0 0,1-1-1 0 0,-1 0 0 0 0,0 1 1 0 0,0-1-1 0 0,1 0 0 0 0,-1 1 1 0 0,0-1-1 0 0,0 1 0 0 0,0-1 0 0 0,-2 0 1 0 0,-20-21-28 0 0,20 20 30 0 0,-7-7-47 0 0,-2 0 0 0 0,1 1 0 0 0,-1 1 1 0 0,-1 0-1 0 0,-17-9 0 0 0,25 15-23 0 0,-1 0 0 0 0,1 0 0 0 0,0 0 0 0 0,-1 1 0 0 0,1 0 0 0 0,-1 0 0 0 0,-8 0 0 0 0,11 1 0 0 0,0 0-1 0 0,-1 1 0 0 0,1-1 1 0 0,0 1-1 0 0,-1-1 0 0 0,1 1 1 0 0,0 0-1 0 0,0 1 0 0 0,-1-1 1 0 0,1 0-1 0 0,0 1 0 0 0,1 0 1 0 0,-5 2-1 0 0,3 0 19 0 0,0 0 0 0 0,1 0 0 0 0,-1 0 0 0 0,1 0-1 0 0,0 0 1 0 0,0 1 0 0 0,0-1 0 0 0,1 1 0 0 0,-1 0 0 0 0,1 0 0 0 0,0 0-1 0 0,-1 7 1 0 0,-2 10 38 0 0,-4 36-1 0 0,6-38 0 0 0,2-8-15 0 0,-10 85 220 0 0,10-82-198 0 0,1 0-1 0 0,1-1 1 0 0,0 1 0 0 0,5 21-1 0 0,-6-35-29 0 0,8 23 24 0 0,-8-22-9 0 0,1-1-1 0 0,-1 0 1 0 0,1 1 0 0 0,0-1-1 0 0,0 0 1 0 0,-1 0 0 0 0,1 0-1 0 0,0 0 1 0 0,0 0 0 0 0,0 0-1 0 0,0 0 1 0 0,0 0 0 0 0,1 0-1 0 0,-1 0 1 0 0,0 0 0 0 0,0-1 0 0 0,2 2-1 0 0,1-1 17 0 0,-1-1 1 0 0,1 1-1 0 0,0 0 0 0 0,0-1 1 0 0,0 0-1 0 0,0 0 0 0 0,0 0 0 0 0,-1 0 1 0 0,1-1-1 0 0,0 0 0 0 0,0 0 1 0 0,0 0-1 0 0,4-2 0 0 0,0 0 11 0 0,-1 0 0 0 0,-1-1 1 0 0,1 0-1 0 0,0 0 0 0 0,-1-1 0 0 0,7-6 0 0 0,6-8-94 0 0,-1-1 1 0 0,29-41-1 0 0,-47 61 54 0 0,38-63-1963 0 0,-24 39-2374 0 0,2-4-2021 0 0</inkml:trace>
</inkml:ink>
</file>

<file path=ppt/ink/ink7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20 293 5063 0 0,'47'89'1149'0'0,"-20"-30"2635"0"0,-22-48-2402 0 0,-3-7-861 0 0,-1-1 0 0 0,1 0 0 0 0,-1 1 1 0 0,0 0-1 0 0,0-1 0 0 0,0 1 0 0 0,0 6 0 0 0,-1-9-412 0 0,0 0-1 0 0,0 0 1 0 0,0-1 0 0 0,-1 1-1 0 0,1 0 1 0 0,0-1 0 0 0,-1 1-1 0 0,1 0 1 0 0,-1-1-1 0 0,1 1 1 0 0,-1-1 0 0 0,1 1-1 0 0,-1 0 1 0 0,1-1-1 0 0,-1 1 1 0 0,1-1 0 0 0,-1 1-1 0 0,0-1 1 0 0,1 0 0 0 0,-1 1-1 0 0,0-1 1 0 0,1 0-1 0 0,-1 1 1 0 0,-1-1 0 0 0,-19 5 1059 0 0,19-4-1060 0 0,-1-1 1 0 0,1 0-1 0 0,-1 0 0 0 0,1 0 0 0 0,-1 0 1 0 0,1 0-1 0 0,-1-1 0 0 0,1 1 0 0 0,-1-1 0 0 0,1 0 1 0 0,-1 1-1 0 0,1-1 0 0 0,0 0 0 0 0,-1 0 1 0 0,1-1-1 0 0,0 1 0 0 0,0 0 0 0 0,0-1 1 0 0,0 0-1 0 0,0 1 0 0 0,0-1 0 0 0,0 0 0 0 0,1 0 1 0 0,-1 0-1 0 0,1 0 0 0 0,-1 0 0 0 0,1 0 1 0 0,0 0-1 0 0,0-1 0 0 0,0 1 0 0 0,-1-4 1 0 0,-1-1 65 0 0,2 0 0 0 0,-1-1 1 0 0,1 1-1 0 0,0 0 1 0 0,0-1-1 0 0,1 1 1 0 0,0-1-1 0 0,0 1 1 0 0,3-13-1 0 0,2-2-82 0 0,1 0 0 0 0,1 0 0 0 0,1 1 0 0 0,1 0-1 0 0,1 0 1 0 0,18-27 0 0 0,-6 14-1503 0 0,2 2 0 0 0,50-54 0 0 0,-45 59-3935 0 0,-2 5-1438 0 0</inkml:trace>
</inkml:ink>
</file>

<file path=ppt/ink/ink7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4 107 1839 0 0,'9'5'25'0'0,"0"0"0"0"0,16 6 0 0 0,-10-6 2597 0 0,0-1 1 0 0,29 5 0 0 0,-22-6 1542 0 0,33-1 0 0 0,-6-5-3272 0 0,-29 1-460 0 0,1-2 1 0 0,-1 0 0 0 0,0 0-1 0 0,0-2 1 0 0,-1-1 0 0 0,1 0-1 0 0,31-18 1 0 0,-49 23-399 0 0,1 0-1 0 0,-1 0 1 0 0,0 0 0 0 0,1 0-1 0 0,-1 0 1 0 0,0 0 0 0 0,-1-1-1 0 0,1 1 1 0 0,0-1 0 0 0,-1 1-1 0 0,1-1 1 0 0,-1 0 0 0 0,2-4-1 0 0,-3 6-25 0 0,1-1-1 0 0,-1 1 0 0 0,0 0 0 0 0,1-1 1 0 0,-1 1-1 0 0,0-1 0 0 0,0 1 0 0 0,0 0 1 0 0,0-1-1 0 0,0 1 0 0 0,-1-1 0 0 0,1 1 0 0 0,0 0 1 0 0,-1-1-1 0 0,1 1 0 0 0,0 0 0 0 0,-1-1 1 0 0,0 1-1 0 0,1 0 0 0 0,-1 0 0 0 0,0-1 1 0 0,0 1-1 0 0,0 0 0 0 0,1 0 0 0 0,-1 0 1 0 0,0 0-1 0 0,-1 0 0 0 0,1 0 0 0 0,0 0 1 0 0,0 0-1 0 0,-2 0 0 0 0,0-1-1 0 0,-2 0-1 0 0,1 1 1 0 0,0-1 0 0 0,0 1-1 0 0,0 0 1 0 0,-1 0 0 0 0,1 1-1 0 0,0-1 1 0 0,-1 1 0 0 0,1 0-1 0 0,-1 0 1 0 0,1 0 0 0 0,0 1-1 0 0,-1 0 1 0 0,1-1 0 0 0,0 1-1 0 0,-6 3 1 0 0,0-1-45 0 0,0 1-1 0 0,0 1 1 0 0,1 0-1 0 0,-1 0 1 0 0,-16 13-1 0 0,6-1-82 0 0,1 1-1 0 0,-34 39 1 0 0,-25 48-68 0 0,58-78 165 0 0,-2 4-22 0 0,-23 41 0 0 0,39-61 43 0 0,1 0 1 0 0,0 0-1 0 0,1 1 1 0 0,0-1-1 0 0,1 1 1 0 0,0 0 0 0 0,-3 23-1 0 0,6-31 7 0 0,0 0-1 0 0,0 0 1 0 0,0 1-1 0 0,1-1 1 0 0,-1 0-1 0 0,1 0 1 0 0,0 0-1 0 0,0 0 1 0 0,1 0-1 0 0,-1 0 1 0 0,1 0-1 0 0,0-1 1 0 0,0 1-1 0 0,0 0 1 0 0,0-1-1 0 0,1 1 1 0 0,-1-1-1 0 0,1 0 1 0 0,0 0-1 0 0,0 0 1 0 0,0 0-1 0 0,0-1 1 0 0,1 1-1 0 0,-1-1 1 0 0,8 4-1 0 0,-2-2 9 0 0,0 0 0 0 0,0-1 0 0 0,0-1 0 0 0,0 1 1 0 0,0-2-1 0 0,1 1 0 0 0,-1-1 0 0 0,1 0 0 0 0,-1-1 0 0 0,14-1 0 0 0,4-3 16 0 0,1 0 0 0 0,-1-2 0 0 0,0-1 1 0 0,33-13-1 0 0,100-53-1629 0 0,-124 54 213 0 0,-5 0-68 0 0</inkml:trace>
</inkml:ink>
</file>

<file path=ppt/ink/ink7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26 180 2303 0 0,'0'-2'167'0'0,"1"-3"-152"0"0,-1-1 1 0 0,0 1-1 0 0,0-1 0 0 0,-1-5 1 0 0,-11-44 4263 0 0,3 11-131 0 0,8 42-3854 0 0,-2-25 1914 0 0,3 11 5226 0 0,2 18-6770 0 0,1 1-548 0 0,0 1 1 0 0,0-1 0 0 0,0 1-1 0 0,0 0 1 0 0,-1 0 0 0 0,1 1-1 0 0,-1-1 1 0 0,0 0-1 0 0,-1 1 1 0 0,1-1 0 0 0,1 6-1 0 0,2 11 130 0 0,2 25 0 0 0,-5-33-97 0 0,8 77 4 0 0,-2 111 0 0 0,-8-199-911 0 0</inkml:trace>
</inkml:ink>
</file>

<file path=ppt/ink/ink7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0,'16'13'248'0'0</inkml:trace>
</inkml:ink>
</file>

<file path=ppt/ink/ink7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162 253 3223 0 0,'0'3'240'0'0,"-1"5"-71"0"0,-1 0 0 0 0,1 1 0 0 0,-2-2 0 0 0,-4 13 0 0 0,3-9 1436 0 0,-1-1 1 0 0,0 0-1 0 0,-1 0 1 0 0,0-1-1 0 0,-1 1 1 0 0,-12 13-1 0 0,13-18-1096 0 0,1 0 0 0 0,-1 0 0 0 0,-8 5 0 0 0,11-8-203 0 0,0 0 0 0 0,0 0 0 0 0,-1-1-1 0 0,1 1 1 0 0,0-1 0 0 0,-1 0 0 0 0,1 0 0 0 0,-1 0 0 0 0,-4 0 0 0 0,7-1-242 0 0,0 0-1 0 0,0 0 1 0 0,0 0 0 0 0,0 0 0 0 0,0 0 0 0 0,0 0 0 0 0,0 0 0 0 0,0-1 0 0 0,0 1 0 0 0,0-1-1 0 0,0 1 1 0 0,0 0 0 0 0,0-1 0 0 0,0 1 0 0 0,0-1 0 0 0,0 0 0 0 0,1 1 0 0 0,-1-1 0 0 0,0 0-1 0 0,0 0 1 0 0,1 1 0 0 0,-1-1 0 0 0,0 0 0 0 0,1 0 0 0 0,-1 0 0 0 0,1 0 0 0 0,-1 0 0 0 0,1 0-1 0 0,0 0 1 0 0,-1 0 0 0 0,1 0 0 0 0,0 0 0 0 0,-1 0 0 0 0,1 0 0 0 0,0 0 0 0 0,0 0 0 0 0,0-1-1 0 0,0-6-11 0 0,0 0-1 0 0,0 0 0 0 0,1 0 0 0 0,0 0 0 0 0,0 0 0 0 0,1 0 0 0 0,0 1 0 0 0,1-1 0 0 0,-1 0 0 0 0,1 1 0 0 0,1 0 0 0 0,5-10 0 0 0,5-6 110 0 0,1 2 0 0 0,25-29 0 0 0,-29 37-160 0 0,16-20 23 0 0,2 1 0 0 0,63-55-1 0 0,-85 83 0 0 0,-1-1 1 0 0,1 1-1 0 0,-1 0 0 0 0,1 1 0 0 0,0 0 1 0 0,1 0-1 0 0,-1 0 0 0 0,11-2 0 0 0,-16 5-14 0 0,1-1-1 0 0,-1 1 0 0 0,1 0 0 0 0,0 0 0 0 0,-1 0 0 0 0,1 0 0 0 0,0 0 0 0 0,-1 0 0 0 0,1 1 0 0 0,0-1 0 0 0,-1 1 0 0 0,1 0 0 0 0,-1 0 0 0 0,1 0 0 0 0,-1 0 0 0 0,1 0 0 0 0,-1 1 0 0 0,0-1 0 0 0,0 1 0 0 0,1-1 0 0 0,-1 1 0 0 0,0 0 1 0 0,-1 0-1 0 0,1 0 0 0 0,0 0 0 0 0,0 0 0 0 0,1 3 0 0 0,3 5 5 0 0,-1 0 1 0 0,-1 0 0 0 0,0 1 0 0 0,0-1-1 0 0,-1 1 1 0 0,0 0 0 0 0,2 14 0 0 0,2 81-7 0 0,-2-21-7 0 0,8-8-321 0 0,-9-63-758 0 0,-3-12 655 0 0,0 1-1110 0 0,10 6-1692 0 0</inkml:trace>
</inkml:ink>
</file>

<file path=ppt/ink/ink7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314 507 9215 0 0,'0'0'707'0'0,"3"1"-464"0"0,19 15 102 0 0,-17-12 878 0 0,0 1 1 0 0,0-1 0 0 0,-1 1 0 0 0,7 8 0 0 0,-10-11 253 0 0,-1 1-544 0 0,0-2-870 0 0,0-1 0 0 0,0 1 0 0 0,0 0-1 0 0,0-1 1 0 0,0 1 0 0 0,0-1 0 0 0,0 1 0 0 0,0 0 0 0 0,0-1-1 0 0,0 1 1 0 0,0 0 0 0 0,0-1 0 0 0,0 1 0 0 0,-1-1 0 0 0,1 1-1 0 0,-1 0 1 0 0,-2 2 128 0 0,0-1 0 0 0,-1 0 0 0 0,1 0 0 0 0,-1 0 0 0 0,1 0 0 0 0,-1 0 0 0 0,0-1 0 0 0,0 0 0 0 0,0 0 0 0 0,0 0 0 0 0,0 0 0 0 0,-5 0 0 0 0,-12 1 307 0 0,-22-1-1 0 0,33-1-371 0 0,-19 0 139 0 0,9 1-218 0 0,-1-1-1 0 0,1-1 1 0 0,0-1-1 0 0,-1 0 1 0 0,-22-7-1 0 0,39 8-41 0 0,0-1 0 0 0,0 0-1 0 0,1 1 1 0 0,-1-1 0 0 0,1-1-1 0 0,-1 1 1 0 0,1 0 0 0 0,0-1 0 0 0,-1 0-1 0 0,1 0 1 0 0,1 0 0 0 0,-1 0-1 0 0,0 0 1 0 0,1 0 0 0 0,-1-1 0 0 0,1 1-1 0 0,0-1 1 0 0,0 0 0 0 0,1 0-1 0 0,-1 1 1 0 0,1-1 0 0 0,0 0 0 0 0,0 0-1 0 0,0 0 1 0 0,0-1 0 0 0,1 1-1 0 0,0-5 1 0 0,-1-3 8 0 0,2 1 1 0 0,0 0-1 0 0,0 0 0 0 0,1 0 0 0 0,0 0 0 0 0,1 0 1 0 0,0 0-1 0 0,1 1 0 0 0,5-11 0 0 0,4-6-39 0 0,1 1 0 0 0,2 0 0 0 0,1 1 0 0 0,0 1 0 0 0,2 1 0 0 0,1 0 0 0 0,25-21 0 0 0,-22 23-16 0 0,70-57-296 0 0,-83 71 310 0 0,1 0-1 0 0,0 0 1 0 0,1 1-1 0 0,0 1 1 0 0,0 0-1 0 0,0 0 1 0 0,16-3-1 0 0,-20 7 27 0 0,-1 0-1 0 0,1 1 1 0 0,-1-1 0 0 0,1 2-1 0 0,-1-1 1 0 0,1 1-1 0 0,-1 0 1 0 0,1 1 0 0 0,-1 0-1 0 0,0 0 1 0 0,0 0-1 0 0,0 1 1 0 0,0 0 0 0 0,10 6-1 0 0,-9-4 0 0 0,0 0 0 0 0,0 1 0 0 0,-1-1 0 0 0,1 2 0 0 0,-2-1 0 0 0,1 1 0 0 0,0 0 0 0 0,-1 0 0 0 0,-1 1 0 0 0,1-1 0 0 0,4 11 0 0 0,-6-11 5 0 0,-1 0 0 0 0,0 1 0 0 0,-1 0 0 0 0,0 0 0 0 0,0-1 0 0 0,-1 1 0 0 0,1 0 0 0 0,-2 1 0 0 0,1-1 0 0 0,-1 0 0 0 0,0 0 0 0 0,-1 0 0 0 0,0 0 0 0 0,-3 11-1 0 0,1-8 4 0 0,-1 0 0 0 0,0 0-1 0 0,-1 0 1 0 0,0-1-1 0 0,0 0 1 0 0,-1 0-1 0 0,-1 0 1 0 0,1-1-1 0 0,-13 13 1 0 0,-3 0 8 0 0,-1 0 0 0 0,-1-2 0 0 0,0 0 0 0 0,-2-2 0 0 0,0-1 0 0 0,-1-1 0 0 0,-1-1 0 0 0,-35 13 0 0 0,39-18-618 0 0,9-3-1491 0 0,-1-1 0 0 0,1 0 0 0 0,-30 6 0 0 0,28-10-4315 0 0</inkml:trace>
</inkml:ink>
</file>

<file path=ppt/ink/ink7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5983 0 0,'0'0'542'0'0,"-1"2"-446"0"0,-103 342 10832 0 0,33-122-9131 0 0,45-132-1141 0 0,-19 116 0 0 0,40-175-535 0 0,2 0 0 0 0,1 1 1 0 0,1-1-1 0 0,2 0 0 0 0,2 1 0 0 0,0-1 0 0 0,13 50 0 0 0,-13-70-333 0 0,0 0-1 0 0,0 0 1 0 0,-2 0 0 0 0,1 1-1 0 0,-1-1 1 0 0,-1 15 0 0 0,-4-16-2667 0 0,3-8 2326 0 0</inkml:trace>
  <inkml:trace contextRef="#ctx0" brushRef="#br0" timeOffset="1">246 1069 6911 0 0,'0'0'528'0'0,"2"0"-341"0"0,1 0-124 0 0,0 0 0 0 0,0 1 0 0 0,-1-1-1 0 0,1 1 1 0 0,0 0 0 0 0,0-1 0 0 0,4 3 0 0 0,2 2 2128 0 0,0 0-1 0 0,12 10 1 0 0,-12-9-604 0 0,-1 0 1 0 0,14 6-1 0 0,-4-4-730 0 0,0-1-1 0 0,34 9 1 0 0,-43-14-591 0 0,1 0 1 0 0,0-1 0 0 0,-1 0-1 0 0,1-1 1 0 0,0 0 0 0 0,0-1-1 0 0,14-2 1 0 0,-11 0-106 0 0,0-1 0 0 0,-1 0 1 0 0,1 0-1 0 0,-1-1 0 0 0,22-12 0 0 0,-29 13-106 0 0,1 1-1 0 0,-1-1 1 0 0,0 0-1 0 0,0 0 0 0 0,0 0 1 0 0,0-1-1 0 0,-1 1 1 0 0,0-1-1 0 0,0 0 0 0 0,0-1 1 0 0,0 1-1 0 0,-1-1 1 0 0,5-11-1 0 0,-7 16-61 0 0,-1 0-1 0 0,0 0 1 0 0,0 0-1 0 0,0 0 1 0 0,0 1-1 0 0,1-1 0 0 0,-1 0 1 0 0,0 0-1 0 0,-1 0 1 0 0,1 0-1 0 0,0 0 1 0 0,0 1-1 0 0,0-1 1 0 0,0 0-1 0 0,-1 0 1 0 0,1 0-1 0 0,0 0 1 0 0,-1 1-1 0 0,1-1 1 0 0,-1 0-1 0 0,1 0 1 0 0,-1 0-1 0 0,-1-1-36 0 0,1 1-1 0 0,-1-1 0 0 0,0 1 1 0 0,1 0-1 0 0,-1-1 1 0 0,0 1-1 0 0,0 0 0 0 0,-4-2 1 0 0,2 2-54 0 0,-1-1 0 0 0,1 0 0 0 0,-1 1 0 0 0,0 0 0 0 0,0 0 0 0 0,1 1 0 0 0,-10-1-1 0 0,2 3-67 0 0,1 0 0 0 0,0 1-1 0 0,1 0 1 0 0,-1 1 0 0 0,0 0-1 0 0,1 0 1 0 0,0 1 0 0 0,0 1-1 0 0,0 0 1 0 0,1 0-1 0 0,-17 15 1 0 0,12-9 128 0 0,1 1 1 0 0,0 1-1 0 0,1 0 0 0 0,0 0 1 0 0,1 1-1 0 0,-13 25 0 0 0,20-32 81 0 0,1-1-1 0 0,0 1 0 0 0,0 0 0 0 0,0 0 0 0 0,1 0 0 0 0,0 0 0 0 0,1 1 0 0 0,0-1 0 0 0,0 0 0 0 0,1 1 0 0 0,1 8 0 0 0,-1-12-16 0 0,1-1 0 0 0,-1 0 0 0 0,1 1 0 0 0,0-1-1 0 0,1 0 1 0 0,-1 0 0 0 0,1 0 0 0 0,0 0 0 0 0,0 0 0 0 0,0 0-1 0 0,0 0 1 0 0,1-1 0 0 0,-1 1 0 0 0,1-1 0 0 0,0 0-1 0 0,0 1 1 0 0,0-1 0 0 0,1-1 0 0 0,-1 1 0 0 0,1 0 0 0 0,-1-1-1 0 0,8 4 1 0 0,-3-3-210 0 0,1 0 1 0 0,0-1-1 0 0,0 0 0 0 0,0 0 0 0 0,0-1 0 0 0,0 0 1 0 0,0-1-1 0 0,1 0 0 0 0,-1 0 0 0 0,0-1 1 0 0,9-1-1 0 0,13-3-7443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22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63 8751 0 0,'0'0'674'0'0,"-1"1"-232"0"0,-20 7 2807 0 0,9-3-504 0 0,11-4-2421 0 0,-6 4 776 0 0,14-8-968 0 0,0 0 0 0 0,0-1 1 0 0,11-6-1 0 0,16-8 367 0 0,-4 5-77 0 0,-17 6-115 0 0,0 2-1 0 0,23-7 1 0 0,-28 9-159 0 0,-5 2-114 0 0,-1 0 0 0 0,0 1 0 0 0,0-1-1 0 0,1 0 1 0 0,-1 1 0 0 0,0 0 0 0 0,1 0 0 0 0,-1-1 0 0 0,0 1-1 0 0,4 1 1 0 0,1 1 40 0 0,2 2-60 0 0,0 1-14 0 0,3 3 0 0 0,-12-3 0 0 0,0-4 0 0 0,1-1 0 0 0,-1 1 0 0 0,0 0 0 0 0,0 0 0 0 0,1-1 0 0 0,-1 1 0 0 0,0 0 0 0 0,0 0 0 0 0,0 0 0 0 0,0-1 0 0 0,0 1 0 0 0,0 0 0 0 0,0 0 0 0 0,0 0 0 0 0,0-1 0 0 0,0 1 0 0 0,0 0 0 0 0,-1 0 0 0 0,1 0 0 0 0,0-1 0 0 0,-1 1 0 0 0,1 0 0 0 0,-1 1 0 0 0,-1 0 0 0 0,-2 9-25 0 0,0 0-1 0 0,-1 0 1 0 0,-1 0-1 0 0,0-1 1 0 0,0 0 0 0 0,-14 16-1 0 0,-54 52-469 0 0,36-39 432 0 0,-9 14-14 0 0,23-26 17 0 0,0-1 0 0 0,-35 29 0 0 0,39-40-40 0 0,0-1 0 0 0,-27 14 0 0 0,67-45 167 0 0,-3 3-27 0 0,12-5 137 0 0,57-28 0 0 0,-67 38 68 0 0,1 1 1 0 0,-1 1 0 0 0,1 1-1 0 0,29-4 1 0 0,-46 9-190 0 0,0 0-1 0 0,0 1 0 0 0,1-1 1 0 0,-1 1-1 0 0,1 0 0 0 0,-1 0 1 0 0,0 0-1 0 0,1 0 1 0 0,-1 1-1 0 0,0-1 0 0 0,1 1 1 0 0,-1 0-1 0 0,0 0 1 0 0,0 0-1 0 0,0 0 0 0 0,0 0 1 0 0,0 1-1 0 0,0 0 0 0 0,0 0 1 0 0,0-1-1 0 0,0 1 1 0 0,-1 1-1 0 0,1-1 0 0 0,-1 0 1 0 0,0 1-1 0 0,1-1 0 0 0,1 5 1 0 0,-1-4-14 0 0,-3-2-41 0 0,0 0 0 0 0,0 0-1 0 0,1 0 1 0 0,-1 0 0 0 0,0 0-1 0 0,1 0 1 0 0,-1 0 0 0 0,1 0-1 0 0,-1 0 1 0 0,1-1-1 0 0,0 1 1 0 0,-1 0 0 0 0,1 0-1 0 0,0-1 1 0 0,1 2 0 0 0,0-1-1 0 0,8 4 0 0 0,-7-5-23 0 0,-1 0 1 0 0,1 0-1 0 0,-1-1 0 0 0,1 1 1 0 0,-1 0-1 0 0,1-1 0 0 0,-1 0 1 0 0,1 0-1 0 0,-1 0 0 0 0,1 0 1 0 0,-1 0-1 0 0,0 0 0 0 0,1 0 0 0 0,2-3 1 0 0,1 0-430 0 0,-1-1 0 0 0,1 1 0 0 0,-1-1 0 0 0,5-7 0 0 0,3-5-900 0 0</inkml:trace>
</inkml:ink>
</file>

<file path=ppt/ink/ink7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7831 0 0,'0'0'603'0'0,"1"3"-396"0"0,11 46 5003 0 0,25 64 1 0 0,-3-15-2676 0 0,-27-72-2162 0 0,-1 1 1 0 0,-2 0 0 0 0,0 0 0 0 0,-2 0 0 0 0,-1 39 0 0 0,-5-6 5 0 0,-16 82 1 0 0,12-103-324 0 0,-1 0 0 0 0,-26 66 0 0 0,28-89-59 0 0,-1 0 1 0 0,-1 0-1 0 0,0-1 0 0 0,-17 20 1 0 0,26-35-67 0 0,0 1-1 0 0,-1-1 1 0 0,1 0 0 0 0,0 1 0 0 0,-1-1 0 0 0,1 1 0 0 0,0-1 0 0 0,-1 0-1 0 0,1 0 1 0 0,0 1 0 0 0,-1-1 0 0 0,1 0 0 0 0,-1 1 0 0 0,1-1-1 0 0,-1 0 1 0 0,1 0 0 0 0,0 0 0 0 0,-1 0 0 0 0,1 1 0 0 0,-1-1-1 0 0,1 0 1 0 0,-1 0 0 0 0,1 0 0 0 0,-1 0 0 0 0,1 0 0 0 0,-1 0 0 0 0,1 0-1 0 0,-1 0 1 0 0,0-1-50 0 0,0 1 0 0 0,1-1 0 0 0,-1 1 0 0 0,1-1 0 0 0,-1 1 0 0 0,1-1 0 0 0,-1 0 0 0 0,1 1 0 0 0,-1-1 0 0 0,1 0 0 0 0,0 1 0 0 0,-1-1 0 0 0,1 0 0 0 0,0 0-1 0 0,-1-1 1 0 0,-4-30-6114 0 0,5 32 5956 0 0,-2-25-5937 0 0</inkml:trace>
</inkml:ink>
</file>

<file path=ppt/ink/ink7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82 533 11575 0 0,'-44'-99'1067'0'0,"27"60"-878"0"0,13 30 181 0 0,1 0 0 0 0,0 0-1 0 0,0-1 1 0 0,1 1 0 0 0,0-1 0 0 0,-1-15-1 0 0,3 18-121 0 0,0 0 0 0 0,0 0-1 0 0,1 0 1 0 0,0 1-1 0 0,1-1 1 0 0,0 0 0 0 0,0 0-1 0 0,0 1 1 0 0,0 0 0 0 0,5-8-1 0 0,5-7-227 0 0,1 1-1 0 0,1 1 1 0 0,1 0-1 0 0,0 1 1 0 0,1 0-1 0 0,1 2 1 0 0,1 0-1 0 0,0 1 1 0 0,1 0-1 0 0,22-12 1 0 0,-32 23 151 0 0,1-1 0 0 0,-1 1 0 0 0,1 1 0 0 0,0 0 0 0 0,0 0-1 0 0,0 1 1 0 0,0 0 0 0 0,1 1 0 0 0,-1 0 0 0 0,0 0 0 0 0,1 1 0 0 0,-1 1 0 0 0,13 1 0 0 0,1 3 354 0 0,0 0 0 0 0,0 2-1 0 0,-1 0 1 0 0,34 16 0 0 0,-47-18-362 0 0,0 0-1 0 0,-1 0 1 0 0,1 1 0 0 0,-1 0 0 0 0,0 1-1 0 0,-1 0 1 0 0,0 0 0 0 0,0 1-1 0 0,0 0 1 0 0,-1 0 0 0 0,6 10-1 0 0,-10-13-112 0 0,0-1 0 0 0,0 2 0 0 0,-1-1 0 0 0,0 0 0 0 0,0 0 0 0 0,0 1 0 0 0,0-1 0 0 0,-1 1 0 0 0,0 0 0 0 0,0-1 0 0 0,-1 1 1 0 0,0 0-1 0 0,0-1 0 0 0,0 1 0 0 0,0 0 0 0 0,-1-1 0 0 0,0 1 0 0 0,0 0 0 0 0,-1-1 0 0 0,1 1 0 0 0,-1-1 0 0 0,-5 10 0 0 0,1-5-37 0 0,0 0 0 0 0,-1 0 0 0 0,0-1 0 0 0,0 0 0 0 0,-1 0 0 0 0,-1 0 0 0 0,1-1-1 0 0,-1-1 1 0 0,-1 1 0 0 0,1-1 0 0 0,-16 7 0 0 0,-11 5-52 0 0,-75 27-1 0 0,106-44 32 0 0,-17 6-220 0 0,-1-1-1 0 0,0 0 1 0 0,0-2 0 0 0,0-1 0 0 0,-32 2-1 0 0,26-8-921 0 0,3-6-53 0 0</inkml:trace>
</inkml:ink>
</file>

<file path=ppt/ink/ink7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 8551 0 0,'0'0'772'0'0,"3"-1"-632"0"0,27-6 1040 0 0,69-14 6659 0 0,-68 14-6555 0 0,-7 1-640 0 0,-1 0 0 0 0,0-2 1 0 0,0-1-1 0 0,0 0 0 0 0,37-23 0 0 0,-55 28-582 0 0,0 1 0 0 0,-1-1 0 0 0,0 0 0 0 0,0 0 0 0 0,0-1 0 0 0,0 1 0 0 0,-1-1 0 0 0,1 0 0 0 0,2-6 0 0 0,-4 8-36 0 0,-1 0-1 0 0,1 0 1 0 0,-1 0 0 0 0,0-1-1 0 0,0 1 1 0 0,0 0 0 0 0,0-1-1 0 0,0 1 1 0 0,-1-1 0 0 0,0 1-1 0 0,1-1 1 0 0,-1 1 0 0 0,-1-1-1 0 0,1 0 1 0 0,0 1-1 0 0,-2-5 1 0 0,2 7-28 0 0,-1 0 1 0 0,1 0-1 0 0,-1 0 1 0 0,1 1-1 0 0,-1-1 0 0 0,0 0 1 0 0,1 0-1 0 0,-1 0 0 0 0,0 0 1 0 0,0 1-1 0 0,1-1 0 0 0,-1 0 1 0 0,0 1-1 0 0,0-1 0 0 0,0 1 1 0 0,0-1-1 0 0,0 1 0 0 0,0-1 1 0 0,0 1-1 0 0,0 0 1 0 0,0-1-1 0 0,0 1 0 0 0,0 0 1 0 0,0 0-1 0 0,0 0 0 0 0,0 0 1 0 0,0 0-1 0 0,0 0 0 0 0,0 0 1 0 0,-1 0-1 0 0,-5 1-37 0 0,0 0 0 0 0,1 0 1 0 0,-11 4-1 0 0,11-3-4 0 0,-10 3-124 0 0,0 2 0 0 0,0 0-1 0 0,1 0 1 0 0,0 2 0 0 0,0 0 0 0 0,1 0 0 0 0,0 2 0 0 0,-23 22 0 0 0,19-15 85 0 0,1 0 0 0 0,1 2 0 0 0,1 0 1 0 0,1 1-1 0 0,-18 32 0 0 0,26-40 83 0 0,0 0-1 0 0,0 1 0 0 0,2-1 1 0 0,-1 1-1 0 0,2 0 0 0 0,0 0 1 0 0,0 0-1 0 0,1 0 0 0 0,1 1 1 0 0,1 20-1 0 0,0-32 0 0 0,0 0 0 0 0,1 1 0 0 0,0-1 0 0 0,-1 0 0 0 0,1 0 0 0 0,0 0 0 0 0,0-1 0 0 0,1 1 0 0 0,-1 0 0 0 0,0 0 0 0 0,1-1 0 0 0,0 1 0 0 0,0 0 0 0 0,0-1 0 0 0,0 0 0 0 0,0 0 0 0 0,0 1 0 0 0,0-1 0 0 0,1 0 0 0 0,2 1 0 0 0,0 0 0 0 0,0-1 0 0 0,-1 0 0 0 0,1-1 0 0 0,0 1 0 0 0,0-1 0 0 0,0 0 0 0 0,0 0 0 0 0,0 0 0 0 0,0-1 0 0 0,0 0 0 0 0,8 0 0 0 0,14-3-530 0 0,-1 0 1 0 0,32-9-1 0 0,-19 1-1273 0 0</inkml:trace>
</inkml:ink>
</file>

<file path=ppt/ink/ink7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6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122 237 5983 0 0,'-1'2'464'0'0,"-22"32"-105"0"0,-9 12 4866 0 0,26-34-3623 0 0,-2-1-1 0 0,1 1 0 0 0,-2-2 1 0 0,1 1-1 0 0,-20 16 1799 0 0,29-33-3218 0 0,-1-1 1 0 0,1 1 0 0 0,1 0-1 0 0,-1-1 1 0 0,1 1-1 0 0,0 0 1 0 0,0 0 0 0 0,5-7-1 0 0,28-46 175 0 0,-28 50-295 0 0,16-25 22 0 0,1 1 0 0 0,51-52 0 0 0,-59 69-98 0 0,1 1 0 0 0,1 0 0 0 0,0 1 0 0 0,1 1 1 0 0,1 1-1 0 0,31-14 0 0 0,-48 25 13 0 0,-1-1 0 0 0,1 1 0 0 0,0 0 0 0 0,-1 1 1 0 0,1-1-1 0 0,0 0 0 0 0,0 1 0 0 0,0-1 0 0 0,-1 1 0 0 0,1 0 0 0 0,0 0 0 0 0,0 0 0 0 0,0 1 0 0 0,0-1 0 0 0,0 1 0 0 0,-1-1 1 0 0,1 1-1 0 0,0 0 0 0 0,-1 0 0 0 0,1 0 0 0 0,0 0 0 0 0,-1 1 0 0 0,1-1 0 0 0,-1 1 0 0 0,0-1 0 0 0,1 1 0 0 0,-1 0 1 0 0,0 0-1 0 0,0 0 0 0 0,0 0 0 0 0,0 0 0 0 0,-1 1 0 0 0,1-1 0 0 0,1 4 0 0 0,1 1-2 0 0,-1 0 1 0 0,0 0-1 0 0,0 0 0 0 0,0 1 1 0 0,-1-1-1 0 0,-1 1 0 0 0,1-1 1 0 0,-1 1-1 0 0,0 0 0 0 0,-1 0 1 0 0,0 12-1 0 0,-3-2-96 0 0,-8 31-1 0 0,8-38-26 0 0,0 1 1 0 0,0-1-1 0 0,1 1 0 0 0,1-1 0 0 0,0 1 0 0 0,0 15 0 0 0,2-27 6 0 0,-1 1 1 0 0,0 0-1 0 0,0-1 0 0 0,0 1 0 0 0,0-1 1 0 0,0 1-1 0 0,1-1 0 0 0,-1 1 1 0 0,0-1-1 0 0,0 1 0 0 0,1-1 0 0 0,-1 1 1 0 0,0-1-1 0 0,1 1 0 0 0,-1-1 0 0 0,1 1 1 0 0,-1-1-1 0 0,1 0 0 0 0,-1 1 0 0 0,1-1 1 0 0</inkml:trace>
</inkml:ink>
</file>

<file path=ppt/ink/ink7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17 354 2303 0 0,'0'0'102'0'0,"0"3"-1"0"0,0-1 191 0 0,1 1 0 0 0,-1 0-1 0 0,1 0 1 0 0,0-1 0 0 0,-1 1 0 0 0,1 0-1 0 0,0-1 1 0 0,0 1 0 0 0,1-1 0 0 0,-1 1-1 0 0,1-1 1 0 0,-1 1 0 0 0,1-1 0 0 0,0 0-1 0 0,0 0 1 0 0,0 0 0 0 0,0 0 0 0 0,3 3-1 0 0,2 0 517 0 0,37 28 1335 0 0,-15-12 1823 0 0,-12-6 6315 0 0,-32-12-9698 0 0,12-3-551 0 0,-1 0 0 0 0,0 0 0 0 0,1-1 1 0 0,-1 1-1 0 0,0-1 0 0 0,1 0 0 0 0,-1 0 0 0 0,1 0 0 0 0,-1 0 1 0 0,1-1-1 0 0,0 1 0 0 0,-1-1 0 0 0,1 0 0 0 0,0 0 1 0 0,0 0-1 0 0,0 0 0 0 0,1-1 0 0 0,-1 1 0 0 0,-2-4 0 0 0,-1 0 31 0 0,1 0 0 0 0,0 0 0 0 0,1-1-1 0 0,-1 1 1 0 0,1-1 0 0 0,1 0-1 0 0,-6-14 1 0 0,5 10-54 0 0,0-1 1 0 0,2 0-1 0 0,-1 0 1 0 0,-1-19-1 0 0,4 24-6 0 0,0 1 0 0 0,1-1 0 0 0,0 0 0 0 0,0 1 0 0 0,0-1-1 0 0,1 0 1 0 0,0 1 0 0 0,0-1 0 0 0,6-10 0 0 0,2-1-194 0 0,0 1 0 0 0,1 0 0 0 0,1 1 0 0 0,1 0 0 0 0,0 1 1 0 0,1 1-1 0 0,1 0 0 0 0,0 1 0 0 0,1 0 0 0 0,0 1 0 0 0,1 1 0 0 0,0 0 0 0 0,1 2 0 0 0,32-13 0 0 0,-38 18 137 0 0,1 1-1 0 0,0 1 1 0 0,0 0 0 0 0,0 0-1 0 0,0 2 1 0 0,0 0 0 0 0,0 0-1 0 0,0 1 1 0 0,0 0 0 0 0,0 1-1 0 0,0 1 1 0 0,-1 0 0 0 0,1 1-1 0 0,-1 0 1 0 0,23 12 0 0 0,-32-14 84 0 0,0-1-1 0 0,0 1 1 0 0,0 0 0 0 0,-1 0 0 0 0,1 0-1 0 0,0 1 1 0 0,-1-1 0 0 0,0 1 0 0 0,0-1 0 0 0,0 1-1 0 0,0 0 1 0 0,0 0 0 0 0,0 0 0 0 0,0 0-1 0 0,1 6 1 0 0,-2-5 19 0 0,0 1-1 0 0,0 0 1 0 0,0 0 0 0 0,-1 0-1 0 0,0-1 1 0 0,0 1-1 0 0,0 0 1 0 0,0 0-1 0 0,-1 0 1 0 0,-1 4 0 0 0,-3 8 106 0 0,0-1 1 0 0,-2 0 0 0 0,0-1 0 0 0,0 1-1 0 0,-12 16 1 0 0,-25 44 204 0 0,21-34-369 0 0,-2-1-1 0 0,-34 43 1 0 0,57-82-193 0 0,0 0 0 0 0,0 0 0 0 0,1-1 0 0 0,-1 1 0 0 0,0-1 0 0 0,-1 0 0 0 0,1 0 1 0 0,0 0-1 0 0,0 0 0 0 0,0 0 0 0 0,-1 0 0 0 0,1 0 0 0 0,0-1 0 0 0,-1 1 0 0 0,1-1 0 0 0,-1 0 0 0 0,1 1 0 0 0,-1-1 0 0 0,1 0 0 0 0,-1-1 0 0 0,1 1 0 0 0,0 0 0 0 0,-1-1 0 0 0,1 1 0 0 0,-1-1 0 0 0,1 0 0 0 0,-3-1 1 0 0,-10-3-1669 0 0</inkml:trace>
</inkml:ink>
</file>

<file path=ppt/ink/ink7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5983 0 0,'0'0'464'0'0,"1"3"-305"0"0,2 6 449 0 0,-2-1 1 0 0,1 0-1 0 0,-1 0 0 0 0,0 1 1 0 0,-1-1-1 0 0,0 0 1 0 0,0 1-1 0 0,-1-1 0 0 0,-2 12 1 0 0,-3 10 1966 0 0,-14 37 0 0 0,-2 6-1400 0 0,12-24-449 0 0,1 1 0 0 0,3 0 1 0 0,2 1-1 0 0,3 71 0 0 0,10-21-25 0 0,28 120 0 0 0,-26-162-665 0 0,-10-54-109 0 0,0 1-1 0 0,-1-1 1 0 0,1 1-1 0 0,-1-1 1 0 0,0 1-1 0 0,0-1 1 0 0,-3 11-1 0 0,3-14-956 0 0,-1 1 0 0 0,0 0 0 0 0,0 0 0 0 0,-1-1 0 0 0,1 1 0 0 0,-2 2 0 0 0,-6 6-5985 0 0</inkml:trace>
</inkml:ink>
</file>

<file path=ppt/ink/ink7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22 117 13703 0 0,'0'0'1246'0'0,"0"3"-1028"0"0,0 3-109 0 0,-1-5-90 0 0,1 0-1 0 0,0 0 0 0 0,0 0 1 0 0,0 0-1 0 0,0 0 1 0 0,0 1-1 0 0,0-1 0 0 0,0 0 1 0 0,0 0-1 0 0,0 0 1 0 0,0 0-1 0 0,1 0 0 0 0,-1 0 1 0 0,0-1-1 0 0,1 1 0 0 0,-1 0 1 0 0,2 2-1 0 0,2 3 576 0 0,-2-4-367 0 0,0 1 1 0 0,0 0-1 0 0,0 0 1 0 0,0-1-1 0 0,1 1 1 0 0,0-1-1 0 0,-1 0 1 0 0,1 0-1 0 0,0 0 1 0 0,0 0 0 0 0,0 0-1 0 0,0-1 1 0 0,5 2-1 0 0,-2-1 126 0 0,0 0-1 0 0,1 0 1 0 0,-1-1 0 0 0,1 0-1 0 0,-1-1 1 0 0,12 0-1 0 0,4-1 262 0 0,1-2 0 0 0,-1-1 0 0 0,25-8 0 0 0,-22 6-339 0 0,45-14-13 0 0,-63 18-260 0 0,-1-1 0 0 0,0 0-1 0 0,0 0 1 0 0,0 0 0 0 0,-1-1 0 0 0,1 1 0 0 0,-1-1-1 0 0,8-8 1 0 0,-12 11-4 0 0,1-1-1 0 0,-1 0 1 0 0,1 1 0 0 0,-1-1-1 0 0,0 0 1 0 0,0 0 0 0 0,0 0-1 0 0,0 0 1 0 0,0 0 0 0 0,0 0-1 0 0,0 0 1 0 0,-1 0 0 0 0,1 0-1 0 0,-1-1 1 0 0,0 1-1 0 0,1 0 1 0 0,-1 0 0 0 0,0-1-1 0 0,0 1 1 0 0,0 0 0 0 0,-1 0-1 0 0,1 0 1 0 0,0-1 0 0 0,-1 1-1 0 0,0 0 1 0 0,1 0 0 0 0,-1 0-1 0 0,0 0 1 0 0,0 0 0 0 0,0 0-1 0 0,0 0 1 0 0,-1 0-1 0 0,-1-2 1 0 0,0 0-15 0 0,0 1 0 0 0,-1 0 0 0 0,1 0 0 0 0,-1 0 1 0 0,1 0-1 0 0,-1 1 0 0 0,0-1 0 0 0,0 1 0 0 0,0 0 0 0 0,0 0 0 0 0,0 1 0 0 0,0-1 0 0 0,-1 1 0 0 0,1 0 0 0 0,-9-1 0 0 0,4 2-19 0 0,-1 0 0 0 0,0 0-1 0 0,1 2 1 0 0,-1-1 0 0 0,1 1 0 0 0,-1 0-1 0 0,1 1 1 0 0,-11 5 0 0 0,-1 1-55 0 0,1 0 0 0 0,-27 19 1 0 0,32-17 75 0 0,0 0-1 0 0,1 0 1 0 0,0 1 0 0 0,1 1 0 0 0,-15 18-1 0 0,23-26 13 0 0,0 1-1 0 0,1 1 0 0 0,0-1 0 0 0,0 1 0 0 0,0-1 0 0 0,1 1 0 0 0,0 0 0 0 0,0 0 0 0 0,1 1 0 0 0,0-1 0 0 0,0 1 0 0 0,1-1 0 0 0,0 1 0 0 0,0-1 0 0 0,1 11 0 0 0,0-15-59 0 0,1 1-1 0 0,-1-1 1 0 0,1 1 0 0 0,0 0-1 0 0,0-1 1 0 0,1 0-1 0 0,-1 1 1 0 0,1-1 0 0 0,-1 0-1 0 0,1 1 1 0 0,0-1 0 0 0,0 0-1 0 0,1 0 1 0 0,-1-1-1 0 0,1 1 1 0 0,-1 0 0 0 0,1-1-1 0 0,0 0 1 0 0,4 4-1 0 0,-2-4-89 0 0,0 1 0 0 0,0 0 0 0 0,0-1 0 0 0,1 0 0 0 0,-1 0 0 0 0,0-1 0 0 0,1 0-1 0 0,0 0 1 0 0,-1 0 0 0 0,1 0 0 0 0,10-1 0 0 0,9-2-990 0 0</inkml:trace>
</inkml:ink>
</file>

<file path=ppt/ink/ink7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15 285 7831 0 0,'0'0'706'0'0,"0"3"-578"0"0,0 1-108 0 0,-14 24 11497 0 0,16-41-8016 0 0,0 2-4477 0 0,7-9 1307 0 0,0 1 0 0 0,1 0 1 0 0,1 1-1 0 0,25-33 0 0 0,-10 20-262 0 0,50-46-1 0 0,-67 69-122 0 0,-1 1-1 0 0,1 0 0 0 0,1 1 1 0 0,-1-1-1 0 0,1 2 0 0 0,14-7 1 0 0,2 3-16 0 0,-21 10 54 0 0,9 1 3 0 0,-11-1 30 0 0,0 1 0 0 0,0 0 0 0 0,0 0 0 0 0,0 0 0 0 0,0 0 0 0 0,0 0 0 0 0,-1 0 0 0 0,1 1 0 0 0,-1 0 0 0 0,0-1 0 0 0,0 1 0 0 0,0 0 0 0 0,0 0 0 0 0,0 0 1 0 0,-1 0-1 0 0,1 0 0 0 0,-1 0 0 0 0,0 1 0 0 0,2 5 0 0 0,0 7 198 0 0,0 0 1 0 0,2 31 0 0 0,-4-35-124 0 0,1 106 692 0 0,3-89-647 0 0,-4-25-127 0 0,1 1 32 0 0,5 7-31 0 0,5-3-11 0 0,-8-9-222 0 0,0 1-1 0 0,0 0 1 0 0,0-1-1 0 0,-1 0 1 0 0,1 0 0 0 0,0 0-1 0 0,0 0 1 0 0,0 0-1 0 0,0-1 1 0 0,0 0-1 0 0,-1 0 1 0 0,1 0 0 0 0,0 0-1 0 0,-1 0 1 0 0,1-1-1 0 0,5-3 1 0 0,8-3-7917 0 0</inkml:trace>
</inkml:ink>
</file>

<file path=ppt/ink/ink7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9671 0 0,'-1'2'748'0'0,"-15"161"4303"0"0,1 85-1905 0 0,5-80-1627 0 0,-28 140 1449 0 0,-2 52-989 0 0,39-333-1933 0 0,1-1 0 0 0,1 1 0 0 0,7 37-1 0 0,-6-55-39 0 0,0 0-1 0 0,0 0 0 0 0,1-1 1 0 0,0 1-1 0 0,1-1 1 0 0,0 0-1 0 0,0 0 0 0 0,1 0 1 0 0,0 0-1 0 0,0-1 0 0 0,0 0 1 0 0,1 0-1 0 0,12 11 0 0 0,-14-16-5 0 0,-1 1-1 0 0,1-1 0 0 0,-1 0 1 0 0,1-1-1 0 0,-1 1 0 0 0,1-1 0 0 0,0 1 1 0 0,0-1-1 0 0,0 0 0 0 0,0-1 1 0 0,0 1-1 0 0,6 0 0 0 0,-9-1-12 0 0,0 0 1 0 0,-1 0-1 0 0,1 0 1 0 0,0 0-1 0 0,-1 0 0 0 0,1 0 1 0 0,0-1-1 0 0,-1 1 1 0 0,1 0-1 0 0,-1 0 0 0 0,1 0 1 0 0,0-1-1 0 0,-1 1 0 0 0,1 0 1 0 0,-1-1-1 0 0,2 0 1 0 0,-1 0-151 0 0,1 0-1177 0 0,1-21-2333 0 0,-7 3 1771 0 0</inkml:trace>
</inkml:ink>
</file>

<file path=ppt/ink/ink7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5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0,'2'2'7474'0'0,"-1"-1"-6800"0"0,1 1 0 0 0,0 0 0 0 0,-1-1 0 0 0,1 0 0 0 0,0 1 1 0 0,0-1-1 0 0,0 0 0 0 0,0 0 0 0 0,4 2 0 0 0,26 4 1089 0 0,-12-6-1868 0 0,25-1 0 0 0,-43 0 221 0 0,146-12 952 0 0,-85 5-281 0 0,76 2-1 0 0,66 15-28 0 0,62 1-524 0 0,-198-10-437 0 0,64 1-3904 0 0,-98-4-4812 0 0</inkml:trace>
  <inkml:trace contextRef="#ctx0" brushRef="#br0" timeOffset="1">1517 612 13359 0 0,'0'0'592'0'0,"11"9"264"0"0,3 0-856 0 0,-3 4 0 0 0,-4-2 5960 0 0,-1 3 744 0 0,-4 0-6152 0 0,-1-3-680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2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10 11743 0 0,'0'0'1068'0'0,"1"-1"-777"0"0,11-2 663 0 0,9-1 493 0 0,-7 3 2333 0 0,-18 11-3400 0 0,3-6-340 0 0,-1 0 0 0 0,0-1 0 0 0,0 1 0 0 0,-1-1 0 0 0,1 0 0 0 0,-1 0 0 0 0,0 0 0 0 0,0 0 0 0 0,0 0 0 0 0,0 0 0 0 0,0-1 0 0 0,0 1 0 0 0,-5 1 0 0 0,-3 3-19 0 0,-1-1 1 0 0,-22 8-1 0 0,13-7-355 0 0,-1-1 0 0 0,1-1 0 0 0,-1-1-1 0 0,0-1 1 0 0,0-1 0 0 0,0-1 0 0 0,-1-1-1 0 0,-35-4 1 0 0,57 3 227 0 0,-1 1-1 0 0,1 0 1 0 0,0 0 0 0 0,0 0-1 0 0,-1-1 1 0 0,1 2 0 0 0,0-1-1 0 0,-1 0 1 0 0,1 0-1 0 0,0 0 1 0 0,0 0 0 0 0,-1 1-1 0 0,1-1 1 0 0,0 1-1 0 0,0-1 1 0 0,0 1 0 0 0,0-1-1 0 0,-2 2 1 0 0,1 0 115 0 0,0 0 1 0 0,1 1-1 0 0,-1-1 0 0 0,0 0 1 0 0,1 1-1 0 0,0-1 1 0 0,-2 5-1 0 0,-6 15 564 0 0,2-7 119 0 0,0 0 0 0 0,0 0 0 0 0,-12 15 0 0 0,18-29-462 0 0,0 1 92 0 0,0-2-277 0 0,1 0 0 0 0,0 0 1 0 0,0 0-1 0 0,0 0 0 0 0,0 0 1 0 0,0 0-1 0 0,0 0 0 0 0,-1 0 0 0 0,1 1 1 0 0,0-1-1 0 0,0 0 0 0 0,0 0 1 0 0,0 0-1 0 0,0 0 0 0 0,0 0 0 0 0,0 0 1 0 0,0 0-1 0 0,-1 1 0 0 0,1-1 1 0 0,0 0-1 0 0,0 0 0 0 0,0 0 0 0 0,0 0 1 0 0,0 0-1 0 0,0 1 0 0 0,0-1 1 0 0,0 0-1 0 0,0 0 0 0 0,0 0 0 0 0,0 0 1 0 0,0 0-1 0 0,0 1 0 0 0,0-1 1 0 0,0 0-1 0 0,0 0 0 0 0,0 0 0 0 0,0 0 1 0 0,0 0-1 0 0,0 1 0 0 0,11 7-75 0 0,1 0 0 0 0,-1-1 0 0 0,1-1 0 0 0,0 1-1 0 0,20 6 1 0 0,-24-10 18 0 0,1-1 0 0 0,-1 0 0 0 0,1 0 1 0 0,0 0-1 0 0,-1-1 0 0 0,1 0 0 0 0,0-1 0 0 0,0 0 0 0 0,16-2 0 0 0,-14-1 13 0 0,0 2 0 0 0,-1 0 0 0 0,1 0 0 0 0,0 0 0 0 0,-1 2 0 0 0,1-1 0 0 0,21 5 0 0 0,-28-4 0 0 0,0 0 0 0 0,1 0 0 0 0,-1 1 0 0 0,0 0 0 0 0,0 0 0 0 0,0 0 0 0 0,0 0 0 0 0,0 1 0 0 0,-1-1 0 0 0,1 1 0 0 0,-1 0 0 0 0,1 0 0 0 0,-1 0 0 0 0,0 1 0 0 0,-1-1 0 0 0,1 1 0 0 0,0 0 0 0 0,-1-1 0 0 0,0 1 0 0 0,0 0 0 0 0,3 7 0 0 0,-3-3 2 0 0,0 0 0 0 0,0 0 0 0 0,-1 0-1 0 0,0 1 1 0 0,0 15 0 0 0,-1-22 526 0 0,-1-1-313 0 0,-1 4-103 0 0,-1 0 0 0 0,0 0 0 0 0,0 0 0 0 0,-1 0 0 0 0,1-1 0 0 0,-1 0 0 0 0,0 1 0 0 0,0-1 0 0 0,-1-1 0 0 0,1 1 1 0 0,-1-1-1 0 0,0 1 0 0 0,-8 3 0 0 0,2-1-100 0 0,0-1 1 0 0,0-1-1 0 0,-19 6 1 0 0,-7 3 71 0 0,31-11-52 0 0,-15 7 462 0 0,-41 10 0 0 0,61-19-422 0 0,0-1 18 0 0,-3-3-2 0 0,4 3-85 0 0,-1 1 0 0 0,1-1 0 0 0,-1 1 0 0 0,1-1 1 0 0,0 1-1 0 0,0 0 0 0 0,-1-1 0 0 0,1 1 0 0 0,0-1 0 0 0,0 0 1 0 0,0 1-1 0 0,-1-1 0 0 0,1 1 0 0 0,0-1 0 0 0,0 1 0 0 0,0-1 0 0 0,0 1 1 0 0,0-1-1 0 0,0 0 0 0 0,0 1 0 0 0,0-1 0 0 0,0 1 0 0 0,0-1 1 0 0,1 1-1 0 0,-1-1 0 0 0,1-1 8 0 0,-1-7 37 0 0,-1 0-36 0 0,1 8-12 0 0,0 1 0 0 0,0-1 0 0 0,0 1 0 0 0,0-1 0 0 0,0 1 0 0 0,0-1 0 0 0,0 1 0 0 0,0-1 0 0 0,0 1 0 0 0,0-1 0 0 0,-1 1 0 0 0,1-1 0 0 0,0 1 0 0 0,0-1 0 0 0,-1 1 0 0 0,1-1 0 0 0,0 1 0 0 0,0 0 0 0 0,-1-1 0 0 0,1 1 0 0 0,-1-1 0 0 0,1 1 0 0 0,0 0 0 0 0,-1-1 0 0 0,1 1 0 0 0,-1 0 0 0 0,1 0 0 0 0,-1-1 0 0 0,1 1 0 0 0,-1 0 0 0 0,1 0 0 0 0,-1 0 0 0 0,1 0 0 0 0,-1-1 0 0 0,1 1 0 0 0,-1 0 0 0 0,1 0 0 0 0,-1 0 0 0 0,1 0 0 0 0,-1 0 0 0 0,1 0 0 0 0,-1 1 0 0 0,1-1 0 0 0,-1 0 0 0 0,1 0 0 0 0,-2 0 0 0 0,2 1 0 0 0,-6-1 0 0 0,0 1 0 0 0,0 0 0 0 0,0 1 0 0 0,0-1 0 0 0,-11 6 0 0 0,23-8-24 0 0,0 0 0 0 0,0 0 0 0 0,10-4 0 0 0,10-9-3397 0 0,-16 9 44 0 0,10-6-4201 0 0</inkml:trace>
</inkml:ink>
</file>

<file path=ppt/ink/ink7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3223 0 0,'0'0'551'0'0,"1"2"866"0"0,22 20 2616 0 0,-11-11-3268 0 0,0 0 1 0 0,-1 1-1 0 0,0 0 0 0 0,-1 1 0 0 0,0 0 0 0 0,12 24 1 0 0,4 25 140 0 0,-14-32-190 0 0,20 37 0 0 0,-19-45 1063 0 0,-11-24-1470 0 0,6-8-158 0 0,0 0-1 0 0,-2-1 1 0 0,1 0-1 0 0,-1 0 1 0 0,-1 0 0 0 0,0-1-1 0 0,5-16 1 0 0,18-93-240 0 0,-18 70-203 0 0,-7 34 97 0 0,3-8-468 0 0,-6 26 658 0 0,0-1 0 0 0,0 0 0 0 0,0 0 0 0 0,0 0 0 0 0,0 0 0 0 0,0 0 1 0 0,0 0-1 0 0,0 0 0 0 0,0 0 0 0 0,0 0 0 0 0,0 0 0 0 0,0 0 0 0 0,0 0 1 0 0,0 0-1 0 0,0 0 0 0 0,0 0 0 0 0,0 0 0 0 0,0 0 0 0 0,0 0 0 0 0,0 0 1 0 0,0 0-1 0 0,0 1 0 0 0,0-1 0 0 0,0 0 0 0 0,0 0 0 0 0,1 0 1 0 0,-1 0-1 0 0,0 0 0 0 0,0 0 0 0 0,0 0 0 0 0,0 0 0 0 0,0 0 0 0 0,0 0 1 0 0,0 0-1 0 0,0 0 0 0 0,0 0 0 0 0,0 0 0 0 0,0 0 0 0 0,0 0 0 0 0,0 0 1 0 0,0 0-1 0 0,0 0 0 0 0,0 0 0 0 0,0 0 0 0 0,1 0 0 0 0,-1 0 0 0 0,0 0 1 0 0,0 0-1 0 0,0 0 0 0 0,0-1 0 0 0,0 1 0 0 0,0 0 0 0 0,0 0 0 0 0,0 0 1 0 0,0 0-1 0 0,0 0 0 0 0,0 0 0 0 0,2 16-111 0 0,1 25 158 0 0,9 93 430 0 0,-9-117-407 0 0,0 1 0 0 0,2-1 0 0 0,0 1 0 0 0,1-1 0 0 0,11 22 0 0 0,-16-36-35 0 0,1 0 0 0 0,0 0-1 0 0,0 0 1 0 0,0 0 0 0 0,0-1-1 0 0,0 1 1 0 0,1 0 0 0 0,-1-1 0 0 0,1 0-1 0 0,0 1 1 0 0,0-1 0 0 0,0 0 0 0 0,0-1-1 0 0,0 1 1 0 0,0 0 0 0 0,0-1-1 0 0,0 0 1 0 0,1 1 0 0 0,-1-1 0 0 0,0-1-1 0 0,1 1 1 0 0,4 0 0 0 0,-3-1 47 0 0,0 0 0 0 0,0 0 0 0 0,0-1 0 0 0,-1 0 1 0 0,1 0-1 0 0,0 0 0 0 0,0 0 0 0 0,-1-1 0 0 0,1 0 1 0 0,-1 0-1 0 0,1 0 0 0 0,-1 0 0 0 0,0-1 0 0 0,0 0 1 0 0,5-4-1 0 0,1-1 33 0 0,-1-1-1 0 0,0 0 1 0 0,-1-1 0 0 0,0 0-1 0 0,0 0 1 0 0,-1-1 0 0 0,0 0-1 0 0,8-20 1 0 0,-2-3-7 0 0,16-62-1 0 0,-28 90-82 0 0,5-18 41 0 0,1-2-85 0 0,0 0-1 0 0,14-31 1 0 0,-17 49-60 0 0,0-1 1 0 0,1 1-1 0 0,0 0 0 0 0,0 1 1 0 0,1 0-1 0 0,0 0 0 0 0,0 0 1 0 0,1 0-1 0 0,0 1 0 0 0,11-8 1 0 0,92-56-2830 0 0,-81 53 1203 0 0</inkml:trace>
</inkml:ink>
</file>

<file path=ppt/ink/ink7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31 13559 0 0,'0'0'1507'0'0,"0"2"-1184"0"0,0 12 189 0 0,-1-5-156 0 0,1 0-1 0 0,0 0 1 0 0,1 0-1 0 0,0 0 1 0 0,2 9-1 0 0,-2-16-259 0 0,-1 0 0 0 0,1 0 1 0 0,0 0-1 0 0,-1 0 0 0 0,1 0 0 0 0,0 0 0 0 0,0 0 0 0 0,1-1 0 0 0,-1 1 0 0 0,0 0 0 0 0,0-1 0 0 0,1 1 0 0 0,-1-1 0 0 0,1 0 0 0 0,-1 1 0 0 0,1-1 0 0 0,0 0 0 0 0,0 0 0 0 0,-1 0 0 0 0,1 0 0 0 0,0 0 0 0 0,0 0 0 0 0,0-1 0 0 0,0 1 0 0 0,0-1 0 0 0,0 1 0 0 0,0-1 0 0 0,3 0 0 0 0,3 1 109 0 0,-1-2 1 0 0,1 1-1 0 0,0-1 0 0 0,-1-1 0 0 0,1 1 1 0 0,0-1-1 0 0,-1 0 0 0 0,0-1 0 0 0,12-6 0 0 0,-3 1-5 0 0,0-1 0 0 0,-1-1 0 0 0,15-12 0 0 0,-24 18-153 0 0,-4 3-34 0 0,-1 0 0 0 0,1 0-1 0 0,-1 0 1 0 0,1-1 0 0 0,-1 1-1 0 0,1 0 1 0 0,-1-1 0 0 0,0 1-1 0 0,0-1 1 0 0,1 0 0 0 0,-1 1-1 0 0,0-1 1 0 0,-1 0 0 0 0,3-3-1 0 0,-3 4-17 0 0,0 0-1 0 0,1 0 0 0 0,-1 1 1 0 0,1-1-1 0 0,-1 0 0 0 0,0 0 1 0 0,0 0-1 0 0,0 0 0 0 0,1 0 1 0 0,-1 0-1 0 0,0 0 0 0 0,0 0 1 0 0,0 0-1 0 0,0 0 0 0 0,-1 0 1 0 0,1 0-1 0 0,0 0 0 0 0,0 0 0 0 0,-1 0 1 0 0,1 1-1 0 0,-1-3 0 0 0,0 2-22 0 0,0-1 0 0 0,0 1 0 0 0,-1 0 0 0 0,1-1 0 0 0,0 1 0 0 0,0 0 1 0 0,-1 0-1 0 0,1 0 0 0 0,-1 0 0 0 0,1 0 0 0 0,-3-1 0 0 0,-1 0-84 0 0,-1 0-1 0 0,1 0 1 0 0,-1 1 0 0 0,1-1 0 0 0,-1 1 0 0 0,-8 0 0 0 0,1 1-69 0 0,0 1 0 0 0,0 0 0 0 0,0 1 0 0 0,1 0 1 0 0,-1 1-1 0 0,0 1 0 0 0,1 0 0 0 0,0 0 0 0 0,0 1 0 0 0,0 1 0 0 0,0 0 0 0 0,-15 12 0 0 0,14-9 106 0 0,0 1 0 0 0,0 1 1 0 0,1 0-1 0 0,0 0 0 0 0,1 2 0 0 0,0-1 1 0 0,1 1-1 0 0,1 1 0 0 0,-12 21 0 0 0,17-27 84 0 0,1-1 0 0 0,0 1 0 0 0,0 0 0 0 0,1 0 0 0 0,0 0 0 0 0,1 1 0 0 0,0-1 0 0 0,0 0 0 0 0,0 1 0 0 0,1-1 0 0 0,0 0 0 0 0,1 1 0 0 0,0-1 0 0 0,0 0 0 0 0,1 1 0 0 0,0-1 0 0 0,6 15 0 0 0,-2-11 7 0 0,-1-1 1 0 0,2 0-1 0 0,-1 0 1 0 0,2-1-1 0 0,-1 0 1 0 0,1 0 0 0 0,1 0-1 0 0,0-1 1 0 0,0 0-1 0 0,1-1 1 0 0,12 8-1 0 0,-2-2-108 0 0,1-1 0 0 0,43 20 0 0 0,-52-29-1795 0 0,0 0 0 0 0,13 3 0 0 0,0-3-4132 0 0</inkml:trace>
</inkml:ink>
</file>

<file path=ppt/ink/ink7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360 376 3223 0 0,'0'0'6424'0'0,"9"-5"-4289"0"0,-5-1-1848 0 0,-1 1 1 0 0,0-1-1 0 0,-1 0 0 0 0,0 0 0 0 0,0 0 1 0 0,0 0-1 0 0,0-1 0 0 0,-1 1 0 0 0,0 0 1 0 0,-1-1-1 0 0,1 1 0 0 0,-1 0 0 0 0,-1-9 1 0 0,0-4 166 0 0,-2 0 0 0 0,0 0 0 0 0,-7-23 1 0 0,5 29-319 0 0,0-1 0 0 0,-1 1 0 0 0,0 0 0 0 0,-1 1 1 0 0,-1-1-1 0 0,0 1 0 0 0,0 1 0 0 0,-1-1 1 0 0,-1 2-1 0 0,0-1 0 0 0,-12-9 0 0 0,19 17-132 0 0,-1 1 0 0 0,1-1 0 0 0,-1 1 0 0 0,0 0 0 0 0,0 0 0 0 0,0 0 0 0 0,0 1 1 0 0,0-1-1 0 0,0 1 0 0 0,0 0 0 0 0,0 0 0 0 0,0 0 0 0 0,0 1 0 0 0,-1 0 0 0 0,1-1 0 0 0,0 1 0 0 0,-1 1 0 0 0,1-1 0 0 0,-6 2 0 0 0,5-1-14 0 0,1 1 1 0 0,-1-1-1 0 0,1 1 0 0 0,-1 0 1 0 0,1 1-1 0 0,0-1 0 0 0,0 1 1 0 0,0 0-1 0 0,0 0 0 0 0,1 0 1 0 0,-1 0-1 0 0,1 1 0 0 0,-1-1 1 0 0,1 1-1 0 0,0 0 0 0 0,1 0 1 0 0,-3 5-1 0 0,-14 27 3 0 0,2 1 0 0 0,1 1 0 0 0,3 0-1 0 0,0 1 1 0 0,3 1 0 0 0,1 0 0 0 0,2 0 0 0 0,-2 52 0 0 0,9-82 24 0 0,-1-1 0 0 0,2 1 0 0 0,-1 0 0 0 0,2 0 0 0 0,-1-1-1 0 0,1 1 1 0 0,4 10 0 0 0,-6-18 0 0 0,1 1-1 0 0,0-1 1 0 0,0 0 0 0 0,0 0-1 0 0,0 0 1 0 0,0 0-1 0 0,1 0 1 0 0,-1 0-1 0 0,1-1 1 0 0,-1 1 0 0 0,1 0-1 0 0,0-1 1 0 0,-1 1-1 0 0,1-1 1 0 0,0 0-1 0 0,0 1 1 0 0,0-1 0 0 0,0 0-1 0 0,0 0 1 0 0,0 0-1 0 0,0 0 1 0 0,1-1-1 0 0,-1 1 1 0 0,0-1 0 0 0,0 1-1 0 0,1-1 1 0 0,-1 0-1 0 0,0 1 1 0 0,0-1-1 0 0,1-1 1 0 0,-1 1 0 0 0,0 0-1 0 0,1 0 1 0 0,-1-1-1 0 0,3 0 1 0 0,7-3 151 0 0,-1 0 0 0 0,0-1-1 0 0,0 0 1 0 0,0-1 0 0 0,18-12 0 0 0,-6 1 100 0 0,28-26 1 0 0,-38 32-265 0 0,-1-2 0 0 0,0 1 1 0 0,-1-2-1 0 0,-1 0 0 0 0,16-27 0 0 0,-32 55-4 0 0,0 1 0 0 0,-6 23 0 0 0,9-27 0 0 0,0-1 0 0 0,1 0 0 0 0,1 1 0 0 0,0 0 0 0 0,0-1 0 0 0,1 12 0 0 0,0-20-3 0 0,1-1 1 0 0,-1 1-1 0 0,0 0 0 0 0,0-1 0 0 0,1 1 0 0 0,-1-1 0 0 0,1 1 1 0 0,-1 0-1 0 0,1-1 0 0 0,0 1 0 0 0,0-1 0 0 0,0 1 0 0 0,-1-1 1 0 0,2 0-1 0 0,-1 1 0 0 0,0-1 0 0 0,0 0 0 0 0,0 0 0 0 0,3 2 1 0 0,-2-2-7 0 0,-1 0 0 0 0,1-1-1 0 0,0 1 1 0 0,-1-1 0 0 0,1 1 0 0 0,0-1 0 0 0,0 0 0 0 0,0 0 0 0 0,-1 0 0 0 0,1 0 0 0 0,0 0 0 0 0,0 0 0 0 0,0 0 0 0 0,-1 0 0 0 0,4-2 0 0 0,3 0-167 0 0,0-2-1 0 0,0 1 1 0 0,-1-1 0 0 0,1 0 0 0 0,-1-1 0 0 0,10-7 0 0 0,12-13-891 0 0,3-6-48 0 0</inkml:trace>
</inkml:ink>
</file>

<file path=ppt/ink/ink7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8287 0 0,'0'2'5500'0'0,"3"6"-4045"0"0,-2-1 0 0 0,1 1 0 0 0,0 11 0 0 0,-1 49-446 0 0,-2-54-579 0 0,-21 240 1542 0 0,5-109-1522 0 0,-19 421-867 0 0,28-428-831 0 0,4-80-5356 0 0,2-39 60 0 0</inkml:trace>
</inkml:ink>
</file>

<file path=ppt/ink/ink7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4 587 7367 0 0,'-1'11'738'0'0,"-1"0"0"0"0,2-1 0 0 0,-1 1 0 0 0,3 19 0 0 0,-1-26-279 0 0,-1 1-1 0 0,1 0 1 0 0,0-1 0 0 0,1 1 0 0 0,-1-1 0 0 0,1 0 0 0 0,0 1 0 0 0,0-1-1 0 0,0 0 1 0 0,1 0 0 0 0,-1 0 0 0 0,7 7 0 0 0,-8-10 42 0 0,0-1-357 0 0,0 1 1 0 0,1-1-1 0 0,-1 1 0 0 0,0-1 0 0 0,0 1 0 0 0,0-1 0 0 0,1 0 0 0 0,-1 0 1 0 0,0 0-1 0 0,0 0 0 0 0,0 0 0 0 0,1 0 0 0 0,-1 0 0 0 0,0 0 1 0 0,0 0-1 0 0,2-1 0 0 0,0-1 3 0 0,-1 0 1 0 0,1 0-1 0 0,-1-1 0 0 0,1 1 1 0 0,-1-1-1 0 0,0 0 1 0 0,0 1-1 0 0,0-1 0 0 0,0 0 1 0 0,0 0-1 0 0,-1 0 1 0 0,1 0-1 0 0,-1-1 0 0 0,0 1 1 0 0,0 0-1 0 0,0-1 1 0 0,-1 1-1 0 0,1-1 0 0 0,-1 1 1 0 0,1 0-1 0 0,-1-6 1 0 0,-1-7 300 0 0,-1 0 0 0 0,0 0 0 0 0,-7-24 0 0 0,0-2 29 0 0,3 7-174 0 0,3-1 0 0 0,1 0 0 0 0,3-39 0 0 0,0 52-351 0 0,2 0 1 0 0,1 1-1 0 0,0-1 1 0 0,2 1 0 0 0,0 1-1 0 0,11-23 1 0 0,-13 34-20 0 0,2 1 1 0 0,-1 1 0 0 0,1-1 0 0 0,0 1-1 0 0,1 0 1 0 0,0 0 0 0 0,0 1 0 0 0,1-1-1 0 0,11-6 1 0 0,0 0-567 0 0,0 1 1 0 0,1 2-1 0 0,24-11 0 0 0,-22 13-1624 0 0,1 1-5395 0 0</inkml:trace>
</inkml:ink>
</file>

<file path=ppt/ink/ink7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248 190 11975 0 0,'0'0'1083'0'0,"2"0"-891"0"0,19-4 1600 0 0,0 0-1 0 0,0-2 1 0 0,27-10 0 0 0,58-31 630 0 0,-52 23-1593 0 0,-34 16-733 0 0,0-1 0 0 0,0-1 0 0 0,25-18 0 0 0,-25 10-21 0 0,-28 11-11 0 0,6 6-76 0 0,-1 0 0 0 0,1-1-1 0 0,-1 1 1 0 0,0 0 0 0 0,1 1-1 0 0,-1-1 1 0 0,0 0 0 0 0,0 1-1 0 0,0 0 1 0 0,0-1 0 0 0,0 1 0 0 0,1 0-1 0 0,-5 1 1 0 0,-38 7-205 0 0,43-8 211 0 0,-28 8-21 0 0,1 1-1 0 0,0 1 0 0 0,0 1 0 0 0,1 2 0 0 0,1 1 0 0 0,0 1 1 0 0,1 1-1 0 0,-47 39 0 0 0,32-20 44 0 0,0 1 0 0 0,3 2 1 0 0,-34 44-1 0 0,62-69 10 0 0,1 0 1 0 0,-12 26-1 0 0,18-31-17 0 0,0-1 0 0 0,0 1-1 0 0,1 0 1 0 0,-1-1 0 0 0,2 1-1 0 0,-2 15 1 0 0,3-21-12 0 0,-1 0-1 0 0,1 0 0 0 0,0 1 1 0 0,1-1-1 0 0,-1 0 0 0 0,0 0 1 0 0,1 1-1 0 0,-1-1 1 0 0,1 0-1 0 0,0 0 0 0 0,0 0 1 0 0,0 0-1 0 0,0 0 0 0 0,0 0 1 0 0,0 0-1 0 0,0 0 1 0 0,1 0-1 0 0,-1 0 0 0 0,0 0 1 0 0,1-1-1 0 0,0 1 0 0 0,-1-1 1 0 0,1 1-1 0 0,0-1 1 0 0,0 0-1 0 0,0 0 0 0 0,0 1 1 0 0,0-1-1 0 0,4 1 0 0 0,2 0-48 0 0,0 0-1 0 0,0-1 0 0 0,0 1 1 0 0,1-2-1 0 0,-1 1 0 0 0,16-2 1 0 0,-9 0-332 0 0,-1 0 0 0 0,0-1 0 0 0,0-1 0 0 0,25-8 0 0 0,33-15-756 0 0,2-8-11 0 0</inkml:trace>
</inkml:ink>
</file>

<file path=ppt/ink/ink7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80 8287 0 0,'2'-2'136'0'0,"1"0"-33"0"0,0-1 1 0 0,0 0-1 0 0,0 0 1 0 0,-1 0-1 0 0,1 0 1 0 0,2-5-1 0 0,11-19 10179 0 0,-18 20-7158 0 0,2 6-3126 0 0,0 1 0 0 0,-1-1-1 0 0,1 0 1 0 0,-1 0 0 0 0,1 1 0 0 0,-1-1 0 0 0,0 0 0 0 0,1 1 0 0 0,-1-1 0 0 0,1 0 0 0 0,-1 1 0 0 0,0-1 0 0 0,0 1 0 0 0,1-1 0 0 0,-1 1 0 0 0,0 0 0 0 0,0-1 0 0 0,0 1 0 0 0,0 0 0 0 0,1-1 0 0 0,-1 1 0 0 0,-2 0 0 0 0,0 0-10 0 0,-5-2 4 0 0,0 0 0 0 0,-1 1 1 0 0,1 0-1 0 0,0 0 0 0 0,-1 1 1 0 0,1 1-1 0 0,0-1 0 0 0,-1 1 1 0 0,1 0-1 0 0,-12 4 0 0 0,4 0 7 0 0,0 0 0 0 0,1 1 0 0 0,-1 1 0 0 0,-17 10 0 0 0,11-3 33 0 0,1 0-1 0 0,1 2 0 0 0,0 0 1 0 0,1 1-1 0 0,1 1 0 0 0,1 0 1 0 0,-18 24-1 0 0,30-34 28 0 0,-1 0 0 0 0,2 1 0 0 0,-1-1 0 0 0,1 1-1 0 0,0 0 1 0 0,1 0 0 0 0,0 0 0 0 0,-2 11 0 0 0,4-17-32 0 0,1 0 0 0 0,-1 0 0 0 0,1 1 0 0 0,0-1 0 0 0,0 0 0 0 0,0 0-1 0 0,0 1 1 0 0,1-1 0 0 0,-1 0 0 0 0,1 0 0 0 0,0 0 0 0 0,0 1 0 0 0,0-1 0 0 0,0 0 0 0 0,0 0 0 0 0,1 0 0 0 0,-1-1 0 0 0,1 1 0 0 0,0 0 0 0 0,0 0 0 0 0,0-1 0 0 0,0 0 0 0 0,1 1 0 0 0,-1-1 0 0 0,0 0 0 0 0,6 4-1 0 0,-5-5-6 0 0,1 1-1 0 0,-1-1 0 0 0,0 0 0 0 0,0 0 1 0 0,1 0-1 0 0,-1-1 0 0 0,0 1 0 0 0,1-1 1 0 0,-1 0-1 0 0,1 0 0 0 0,-1 0 0 0 0,0 0 0 0 0,1-1 1 0 0,-1 1-1 0 0,1-1 0 0 0,3-1 0 0 0,7-2 67 0 0,0-1-1 0 0,18-10 0 0 0,63-35 191 0 0,-79 40-379 0 0,0 0 0 0 0,-1-2 0 0 0,23-20 0 0 0,-30 20-143 0 0,-7 9 33 0 0,-6 8 189 0 0,4-4 35 0 0,0 1 0 0 0,-1 0 0 0 0,1 0 0 0 0,0 0 0 0 0,0 0 0 0 0,0 0 0 0 0,0 0-1 0 0,1 0 1 0 0,-1 0 0 0 0,0 0 0 0 0,1 0 0 0 0,-1 4 0 0 0,3 3-15 0 0,-1-7-29 0 0,0-1 1 0 0,0 1-1 0 0,0-1 1 0 0,0 0 0 0 0,0 1-1 0 0,1-1 1 0 0,-1 0-1 0 0,0 0 1 0 0,1 0-1 0 0,-1 0 1 0 0,0 0-1 0 0,1 0 1 0 0,-1 0-1 0 0,1 0 1 0 0,0-1 0 0 0,-1 1-1 0 0,1-1 1 0 0,-1 1-1 0 0,1-1 1 0 0,0 1-1 0 0,0-1 1 0 0,-1 0-1 0 0,3 0 1 0 0,4 0-923 0 0,1 0 1 0 0,-1-1-1 0 0,14-3 1 0 0,-3 1-3585 0 0,8 1-1892 0 0</inkml:trace>
</inkml:ink>
</file>

<file path=ppt/ink/ink7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38 485 4143 0 0,'0'0'191'0'0,"0"2"-11"0"0,-1 2-1384 0 0,-2 6 2786 0 0,-5 13 16726 0 0,2-18-17357 0 0,3-9-923 0 0,1 0-1 0 0,0-1 1 0 0,0 1 0 0 0,0 0-1 0 0,1-1 1 0 0,-1 1-1 0 0,1-1 1 0 0,0 1 0 0 0,0-8-1 0 0,-1-44 72 0 0,2 54-93 0 0,0-20-55 0 0,1 0-1 0 0,1 0 1 0 0,2 0-1 0 0,0 1 1 0 0,1 0-1 0 0,1 0 1 0 0,1 0-1 0 0,0 0 1 0 0,2 1-1 0 0,1 0 1 0 0,0 1-1 0 0,1 0 1 0 0,17-21-1 0 0,-19 30-51 0 0,0 1 0 0 0,0 1-1 0 0,1 0 1 0 0,-1 0 0 0 0,2 0 0 0 0,-1 2 0 0 0,1-1-1 0 0,0 1 1 0 0,1 1 0 0 0,-1 0 0 0 0,24-6-1 0 0,-16 6 95 0 0,1 0 0 0 0,0 2 0 0 0,0 1 0 0 0,1 0 0 0 0,-1 1 0 0 0,30 4 0 0 0,-38-2 66 0 0,0 1-1 0 0,-1 0 1 0 0,1 1-1 0 0,-1 0 1 0 0,0 1 0 0 0,0 0-1 0 0,0 1 1 0 0,0 0-1 0 0,-1 1 1 0 0,14 9 0 0 0,-19-12-8 0 0,-1 1 0 0 0,0-1 1 0 0,0 1-1 0 0,0 0 0 0 0,0 1 0 0 0,-1-1 1 0 0,0 0-1 0 0,1 1 0 0 0,-2 0 1 0 0,1 0-1 0 0,0 0 0 0 0,-1 0 1 0 0,0 0-1 0 0,0 0 0 0 0,-1 1 1 0 0,0-1-1 0 0,1 1 0 0 0,-2-1 1 0 0,1 1-1 0 0,-1-1 0 0 0,0 1 1 0 0,0-1-1 0 0,-1 11 0 0 0,-1-8 11 0 0,0 0-1 0 0,-1 0 1 0 0,1-1 0 0 0,-2 0-1 0 0,1 1 1 0 0,-1-1-1 0 0,0 0 1 0 0,0-1 0 0 0,-1 1-1 0 0,1-1 1 0 0,-12 11-1 0 0,-3 1 32 0 0,-1 0-1 0 0,-28 18 0 0 0,-122 70-272 0 0,159-100-39 0 0,0-1-1 0 0,-1 0 1 0 0,0-1-1 0 0,0 0 1 0 0,0-1 0 0 0,-25 3-1 0 0,35-6 128 0 0,0 1 0 0 0,1-1 0 0 0,-1 0 0 0 0,0 0 0 0 0,0 0 0 0 0,0-1 0 0 0,1 1 0 0 0,-1 0 0 0 0,0-1 0 0 0,0 1 0 0 0,1-1 0 0 0,-1 1 0 0 0,0-1 0 0 0,1 0 0 0 0,-1 0 0 0 0,1 0 0 0 0,-1 0 0 0 0,1 0 0 0 0,-1 0 0 0 0,1 0 0 0 0,-2-2 0 0 0,1 1-154 0 0,1-1 0 0 0,-1 1 0 0 0,1 0 1 0 0,0-1-1 0 0,0 1 0 0 0,0-1 0 0 0,0 0 1 0 0,0 1-1 0 0,0-1 0 0 0,1 0 0 0 0,0 0 1 0 0,-1 1-1 0 0,1-1 0 0 0,0-3 1 0 0,1-23-1733 0 0</inkml:trace>
</inkml:ink>
</file>

<file path=ppt/ink/ink7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4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4607 0 0,'0'0'354'0'0,"0"1"218"0"0,-10 24 4502 0 0,-7 36 0 0 0,1 27-644 0 0,3 93-4231 0 0,4-31 1226 0 0,-24 84-416 0 0,-5 59-869 0 0,37-288-326 0 0,1 1 0 0 0,-1-1-1 0 0,1 0 1 0 0,1 1-1 0 0,-1-1 1 0 0,1 1 0 0 0,0-1-1 0 0,0 0 1 0 0,0 0-1 0 0,5 10 1 0 0,-1-7-833 0 0</inkml:trace>
  <inkml:trace contextRef="#ctx0" brushRef="#br0" timeOffset="1">228 766 15199 0 0,'0'0'1172'0'0,"1"2"-765"0"0,37 66 3706 0 0,-32-59-3735 0 0,0 0 0 0 0,1-1 0 0 0,1 1 1 0 0,-1-2-1 0 0,12 10 0 0 0,9 5-54 0 0,2-2-1 0 0,37 20 0 0 0,-32-22-144 0 0,1-2-1 0 0,0-1 0 0 0,69 17 0 0 0,-90-28-575 0 0,-1-2-1 0 0,1 0 0 0 0,-1 0 1 0 0,1-2-1 0 0,27-1 1 0 0,-17-2-1830 0 0</inkml:trace>
</inkml:ink>
</file>

<file path=ppt/ink/ink7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78 3223 0 0,'3'-18'768'0'0,"0"2"-3007"0"0,-1 3 4090 0 0,-1-1 4096 0 0,-1-2 5721 0 0,0 22-11225 0 0,-1 0 0 0 0,0 1 0 0 0,-1-1 1 0 0,-3 11-1 0 0,-1 2-305 0 0,-7 24 61 0 0,-2-1 0 0 0,-32 62-1 0 0,-3 7 153 0 0,11-2 209 0 0,-32 143 0 0 0,59-192-239 0 0,-6 75-1 0 0,7 62-449 0 0,6-86-2143 0 0,5-98-3621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2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43 2759 0 0,'-15'5'9855'0'0,"24"-7"-11493"0"0,4-1 9040 0 0,-19 5-4450 0 0,-2 2-2795 0 0,-29 16 79 0 0,29-16-152 0 0,26-14-52 0 0,84-52-128 0 0,-100 61-933 0 0</inkml:trace>
</inkml:ink>
</file>

<file path=ppt/ink/ink7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10591 0 0,'1'-8'452'0'0,"0"0"-1"0"0,1 1 0 0 0,0-1 0 0 0,0 1 0 0 0,1-1 1 0 0,0 1-1 0 0,5-9 0 0 0,-5 12-81 0 0,-1 0-1 0 0,1 0 1 0 0,0 1-1 0 0,0 0 1 0 0,0 0-1 0 0,1-1 1 0 0,-1 2 0 0 0,1-1-1 0 0,0 0 1 0 0,0 1-1 0 0,0 0 1 0 0,0 0 0 0 0,8-3-1 0 0,-8 3-253 0 0,0 1-1 0 0,1-1 0 0 0,-1 1 1 0 0,1 0-1 0 0,-1 1 1 0 0,1-1-1 0 0,-1 1 1 0 0,1 0-1 0 0,-1 0 0 0 0,5 1 1 0 0,-6-1-53 0 0,0 1 0 0 0,-1 0 0 0 0,1 0 0 0 0,-1 0 1 0 0,0 0-1 0 0,1 0 0 0 0,-1 0 0 0 0,0 1 0 0 0,1-1 0 0 0,-1 1 0 0 0,0-1 1 0 0,0 1-1 0 0,0 0 0 0 0,0 0 0 0 0,-1 0 0 0 0,1 0 0 0 0,0 0 0 0 0,1 4 1 0 0,2 4 8 0 0,0 1 1 0 0,-1-1-1 0 0,0 1 1 0 0,-1 0 0 0 0,0 0-1 0 0,0 0 1 0 0,-1 0 0 0 0,0 14-1 0 0,0 14 107 0 0,-4 40-1 0 0,-3-19 67 0 0,-3 0-1 0 0,-25 98 1 0 0,-49 111 29 0 0,43-153-638 0 0,28-72-1019 0 0,11-42-146 0 0</inkml:trace>
</inkml:ink>
</file>

<file path=ppt/ink/ink7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0 568 11975 0 0,'2'-1'7874'0'0,"84"-25"-3531"0"0,-32 8-3415 0 0,88-43-1 0 0,-110 44-712 0 0,154-83 620 0 0,-143 74-883 0 0,-1-2 0 0 0,45-40-1 0 0,-74 57-178 0 0,-1-1-1 0 0,-1 0 0 0 0,0 0 1 0 0,12-20-1 0 0,-18 25-96 0 0,-1 0 0 0 0,0-1 0 0 0,0 0-1 0 0,0 0 1 0 0,-1 0 0 0 0,-1 0 0 0 0,1 0 0 0 0,-1 0 0 0 0,-1-1 0 0 0,1-10-1 0 0,-4-4-1272 0 0,-5 1-39 0 0</inkml:trace>
</inkml:ink>
</file>

<file path=ppt/ink/ink7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4143 0 0,'-3'5'118'0'0,"1"0"0"0"0,-1 0 0 0 0,1 0 0 0 0,0 0 0 0 0,0 0 0 0 0,1 0 0 0 0,-1 1 0 0 0,1-1 0 0 0,0 1 0 0 0,1-1 0 0 0,-1 1 0 0 0,1-1 0 0 0,1 7 0 0 0,-1-8 506 0 0,1 1 0 0 0,0 0 0 0 0,1-1 1 0 0,-1 1-1 0 0,1-1 0 0 0,0 0 0 0 0,0 1 0 0 0,0-1 0 0 0,1 0 0 0 0,-1 0 0 0 0,1 0 0 0 0,0-1 0 0 0,0 1 0 0 0,0-1 1 0 0,7 6-1 0 0,-3-4-149 0 0,0 0 0 0 0,1 0 0 0 0,0-1 1 0 0,0 0-1 0 0,0 0 0 0 0,0 0 1 0 0,18 3-1 0 0,63 10 1458 0 0,-72-15-1499 0 0,30 4 662 0 0,-20-3-552 0 0,-1 1-1 0 0,44 12 0 0 0,-56-10-427 0 0,-3-1-80 0 0,-9-3-249 0 0</inkml:trace>
</inkml:ink>
</file>

<file path=ppt/ink/ink7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87 352 6447 0 0,'-2'2'499'0'0,"-21"21"-812"0"0,16-14 2755 0 0,0 1-1 0 0,-6 12 1 0 0,-9 23 5554 0 0,9-14-5770 0 0,16-32-1995 0 0,4-3-159 0 0,0 1-1 0 0,0-2 1 0 0,0 1-1 0 0,-1-1 1 0 0,1 0-1 0 0,-1-1 1 0 0,0 1-1 0 0,0-1 1 0 0,-1 0 0 0 0,9-13-1 0 0,2-7-35 0 0,21-46 1 0 0,-3 6-21 0 0,-8 22-43 0 0,35-42 1 0 0,-46 66 282 0 0,2 1-1 0 0,0 1 1 0 0,1 0 0 0 0,25-17-1 0 0,-40 32-304 0 0,0 1 0 0 0,1 0 0 0 0,-1-1 0 0 0,1 1 0 0 0,0 1-1 0 0,0-1 1 0 0,0 1 0 0 0,0-1 0 0 0,6 0 0 0 0,-8 2 22 0 0,0-1 0 0 0,-1 1 0 0 0,1 1 0 0 0,0-1 0 0 0,-1 0 1 0 0,1 0-1 0 0,0 1 0 0 0,-1-1 0 0 0,1 0 0 0 0,-1 1 0 0 0,1 0 0 0 0,-1-1 0 0 0,1 1 0 0 0,-1 0 1 0 0,1 0-1 0 0,-1 0 0 0 0,1 0 0 0 0,-1 0 0 0 0,0 0 0 0 0,0 0 0 0 0,0 0 0 0 0,1 1 1 0 0,-1-1-1 0 0,0 0 0 0 0,-1 1 0 0 0,2 2 0 0 0,3 4 46 0 0,-2 0 0 0 0,1 0 0 0 0,-2 0 0 0 0,1 0 0 0 0,-1 1 0 0 0,0 0-1 0 0,1 15 1 0 0,-1 66 221 0 0,-2-57-191 0 0,-1 3 44 0 0,3 55 68 0 0,-1-77-141 0 0,0 0-1 0 0,2-1 1 0 0,-1 1-1 0 0,8 18 1 0 0,-10-31-61 0 0,0 0 0 0 0,0-1 0 0 0,1 1 0 0 0,-1 0 0 0 0,0 0 0 0 0,1 0 0 0 0,-1 0 0 0 0,1 0 0 0 0,-1 0 0 0 0,1-1 0 0 0,-1 1 0 0 0,1 0 0 0 0,0 0 0 0 0,-1-1 0 0 0,1 1 0 0 0,0 0-1 0 0,0-1 1 0 0,-1 1 0 0 0,1-1 0 0 0,0 1 0 0 0,0-1 0 0 0,0 1 0 0 0,0-1 0 0 0,0 0 0 0 0,0 1 0 0 0,0-1 0 0 0,0 0 0 0 0,0 0 0 0 0,0 0 0 0 0,-1 0 0 0 0,1 0 0 0 0,0 0 0 0 0,0 0 0 0 0,0 0 0 0 0,0 0 0 0 0,0 0 0 0 0,0 0 0 0 0,0-1 0 0 0,0 1 0 0 0,2-1 0 0 0,-1 0-162 0 0,12-3-792 0 0</inkml:trace>
</inkml:ink>
</file>

<file path=ppt/ink/ink7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6 142 10591 0 0,'-6'9'11672'0'0,"10"-7"-11509"0"0,0 0 0 0 0,0 0 0 0 0,0-1 1 0 0,0 1-1 0 0,0-1 0 0 0,1 0 0 0 0,-1 0 0 0 0,0 0 0 0 0,0 0 0 0 0,1-1 0 0 0,-1 0 0 0 0,7 0 0 0 0,11-2 297 0 0,28-5 0 0 0,-10 1-109 0 0,1 2-178 0 0,114-17 2 0 0,-149 20-208 0 0,-1 0 1 0 0,0-1-1 0 0,0 0 1 0 0,-1 0 0 0 0,8-4-1 0 0,-11 5 27 0 0,0 0 1 0 0,0 1-1 0 0,-1-1 0 0 0,1 0 1 0 0,0 0-1 0 0,0 0 0 0 0,-1 0 1 0 0,1 0-1 0 0,-1 0 0 0 0,1 1 1 0 0,-1-1-1 0 0,1 0 0 0 0,-1 0 1 0 0,0-1-1 0 0,1 1 0 0 0,-1 0 1 0 0,0 0-1 0 0,0 0 0 0 0,0 0 1 0 0,0 0-1 0 0,0-2 0 0 0,-3-20-80 0 0,2 19 86 0 0,0 1-1 0 0,-1 0 1 0 0,1-1-1 0 0,-1 1 0 0 0,1 0 1 0 0,-1 0-1 0 0,0 0 1 0 0,0 0-1 0 0,-1 0 1 0 0,1 0-1 0 0,-1 0 0 0 0,1 1 1 0 0,-1 0-1 0 0,0-1 1 0 0,0 1-1 0 0,0 0 0 0 0,0 0 1 0 0,0 0-1 0 0,0 1 1 0 0,-1-1-1 0 0,1 1 0 0 0,-7-2 1 0 0,4 2-1 0 0,1-1 0 0 0,-1 2 1 0 0,0-1-1 0 0,0 0 0 0 0,0 1 0 0 0,1 0 1 0 0,-1 1-1 0 0,0-1 0 0 0,0 1 0 0 0,1 0 1 0 0,-1 1-1 0 0,0-1 0 0 0,-8 5 0 0 0,1 0-9 0 0,1 2 0 0 0,-1 0 0 0 0,1 0 0 0 0,1 1 0 0 0,-1 0 1 0 0,2 1-1 0 0,-1 1 0 0 0,1-1 0 0 0,1 2 0 0 0,-11 15 0 0 0,11-13 26 0 0,1 0 0 0 0,0 1 0 0 0,1 0 0 0 0,0 0 0 0 0,1 0 0 0 0,1 1 0 0 0,0 0 0 0 0,-4 30 0 0 0,8-36 17 0 0,1 0 1 0 0,0 0-1 0 0,0 0 0 0 0,1 0 1 0 0,0 0-1 0 0,0 0 0 0 0,5 14 0 0 0,-5-20-207 0 0,1 1-1 0 0,-1-1 1 0 0,1 0-1 0 0,0 0 1 0 0,0 0-1 0 0,1 0 1 0 0,-1 0-1 0 0,1 0 1 0 0,0-1-1 0 0,0 1 1 0 0,0-1-1 0 0,0 0 1 0 0,1 0-1 0 0,-1 0 1 0 0,1 0-1 0 0,0 0 1 0 0,0-1-1 0 0,8 4 1 0 0,19 3-1442 0 0,2-7-15 0 0</inkml:trace>
</inkml:ink>
</file>

<file path=ppt/ink/ink7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0 308 11975 0 0,'1'-2'923'0'0,"0"-22"-306"0"0,0 22-266 0 0,-1 1 0 0 0,1 0 0 0 0,0 0 0 0 0,-1-1 1 0 0,1 1-1 0 0,0 0 0 0 0,0 0 0 0 0,0 0 0 0 0,0 0 0 0 0,0 0 0 0 0,0 0 0 0 0,0 0 0 0 0,0 0 0 0 0,1 0 0 0 0,-1 1 0 0 0,0-1 0 0 0,0 0 0 0 0,1 1 0 0 0,-1-1 0 0 0,3 0 0 0 0,26-4-63 0 0,-28 5-37 0 0,-1 1-206 0 0,0 1 0 0 0,0-1 0 0 0,0 0 0 0 0,0 1 0 0 0,0-1 0 0 0,0 1 0 0 0,0 0 0 0 0,0-1 0 0 0,-1 1 0 0 0,2 3 0 0 0,0 24 432 0 0,-1-17-99 0 0,0 0 1 0 0,4 14 0 0 0,22 52 714 0 0,-13-42-757 0 0,-10-27-245 0 0,0 0-1 0 0,1 0 1 0 0,0-1-1 0 0,0 1 1 0 0,1-1-1 0 0,0 0 1 0 0,0-1-1 0 0,1 0 1 0 0,13 12 0 0 0,-15-15-14 0 0,0 0 0 0 0,0 0 0 0 0,0-1 0 0 0,0 0 0 0 0,1 0 0 0 0,0 0 0 0 0,0-1 0 0 0,0 1 0 0 0,0-2 0 0 0,0 1 0 0 0,0 0 0 0 0,0-1 0 0 0,0 0 0 0 0,1-1 0 0 0,-1 1 0 0 0,8-2 0 0 0,-9 0 8 0 0,0 0-1 0 0,0-1 1 0 0,0 1 0 0 0,0-1 0 0 0,-1 0-1 0 0,1-1 1 0 0,-1 1 0 0 0,1-1 0 0 0,-1 0-1 0 0,0 0 1 0 0,0 0 0 0 0,0-1 0 0 0,0 1-1 0 0,5-8 1 0 0,5-7 103 0 0,-1 0 0 0 0,11-20-1 0 0,-20 31-148 0 0,11-20 42 0 0,16-42-1 0 0,-4 7-97 0 0,-26 60-80 0 0,1 16-398 0 0,-1-2 494 0 0,1 1-4 0 0,-1 0 0 0 0,2 0 0 0 0,0 0 0 0 0,5 15 0 0 0,-6-24-1 0 0,0 0 0 0 0,0 0 0 0 0,0 0 0 0 0,0 0 0 0 0,1-1 0 0 0,0 1 0 0 0,-1-1 0 0 0,1 0 0 0 0,1 0-1 0 0,-1 0 1 0 0,0 0 0 0 0,1 0 0 0 0,-1-1 0 0 0,1 1 0 0 0,0-1 0 0 0,8 3 0 0 0,-1-1 81 0 0,0 0 1 0 0,1-1 0 0 0,0-1-1 0 0,-1 0 1 0 0,1 0 0 0 0,17-1-1 0 0,71-6 393 0 0,-78 3-442 0 0,0 0-1 0 0,-1-2 1 0 0,1-1-1 0 0,-1 0 1 0 0,0-2-1 0 0,30-13 1 0 0,-46 17-17 0 0,0 0 1 0 0,0 0 0 0 0,0 0 0 0 0,-1-1-1 0 0,1 0 1 0 0,-1 0 0 0 0,0 0 0 0 0,0-1-1 0 0,0 1 1 0 0,-1-1 0 0 0,1 0-1 0 0,-1 0 1 0 0,0 0 0 0 0,3-11 0 0 0,-3 9-1 0 0,-1-1 1 0 0,0 1 0 0 0,0-1 0 0 0,-1 1-1 0 0,0-1 1 0 0,-1 0 0 0 0,0 0 0 0 0,0 0 0 0 0,0 1-1 0 0,-3-14 1 0 0,-23-80-204 0 0,15 65-1233 0 0,-9-63 0 0 0,16 62-389 0 0</inkml:trace>
</inkml:ink>
</file>

<file path=ppt/ink/ink7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0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33 4143 0 0,'0'-6'125'0'0,"9"-21"13525"0"0,-9 31-13045 0 0,9 72 161 0 0,0 88 0 0 0,-14 80-504 0 0,-11-57-188 0 0,15-179-130 0 0,-1 1 0 0 0,0-1 0 0 0,-5 12 0 0 0,5-18-73 0 0,0-2-1266 0 0,-8-1-17 0 0,-3-3-68 0 0</inkml:trace>
</inkml:ink>
</file>

<file path=ppt/ink/ink7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0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6447 0 0,'0'0'8555'0'0,"0"-2"-7603"0"0,3-7-641 0 0,1 0 0 0 0,0 0 0 0 0,1 1 0 0 0,-1-1 0 0 0,1 1 0 0 0,1 0 0 0 0,0 1 0 0 0,10-12 0 0 0,64-54 256 0 0,-55 52-456 0 0,18-16 51 0 0,66-44 0 0 0,-95 72-152 0 0,1 0 1 0 0,1 1-1 0 0,-1 0 0 0 0,1 1 0 0 0,0 1 1 0 0,0 1-1 0 0,1 0 0 0 0,0 1 1 0 0,19-2-1 0 0,-28 6 0 0 0,0 0 0 0 0,0 1 0 0 0,0 0 0 0 0,1 0 0 0 0,-1 1 0 0 0,0 0 0 0 0,0 0 0 0 0,-1 0 0 0 0,1 1 0 0 0,-1 1 0 0 0,1-1 0 0 0,-1 1 0 0 0,0 1 0 0 0,0-1 0 0 0,0 1 0 0 0,-1 0 0 0 0,0 1 0 0 0,0-1 0 0 0,0 1 0 0 0,-1 1 0 0 0,8 10 0 0 0,-7-9-5 0 0,-1 0 1 0 0,0 1-1 0 0,0 0 1 0 0,-1 0 0 0 0,0 0-1 0 0,0 0 1 0 0,-1 1-1 0 0,0 0 1 0 0,-1-1-1 0 0,0 1 1 0 0,-1 0-1 0 0,0 0 1 0 0,0 0 0 0 0,-1 0-1 0 0,-1 0 1 0 0,1 0-1 0 0,-4 15 1 0 0,0-14 6 0 0,0 0 0 0 0,-1 0 0 0 0,0 0 1 0 0,-1 0-1 0 0,0-1 0 0 0,0 0 0 0 0,-1 0 0 0 0,-1-1 0 0 0,1 1 1 0 0,-1-2-1 0 0,-1 1 0 0 0,0-1 0 0 0,-13 9 0 0 0,-13 7-129 0 0,-1 0 0 0 0,-50 22 0 0 0,-173 69-1249 0 0,247-112 1246 0 0,10-2 7 0 0,3-2 40 0 0,6-6 91 0 0,1 1 0 0 0,0 0 0 0 0,1 1-1 0 0,-1 0 1 0 0,1 0 0 0 0,0 1 0 0 0,0 0 0 0 0,0 1 0 0 0,1 0 0 0 0,-1 0 0 0 0,18-2 0 0 0,11 0 118 0 0,64-1-1 0 0,-93 6-123 0 0,28-1 37 0 0,0 3-1 0 0,37 5 0 0 0,-59-5-5 0 0,0 1-1 0 0,1 1 0 0 0,-1 0 1 0 0,-1 1-1 0 0,1 1 0 0 0,-1 0 1 0 0,19 11-1 0 0,-28-14-17 0 0,-1 0 1 0 0,1 1-1 0 0,-1-1 0 0 0,0 1 1 0 0,0 0-1 0 0,-1 0 0 0 0,1 0 1 0 0,-1 0-1 0 0,0 1 0 0 0,0 0 0 0 0,0-1 1 0 0,-1 1-1 0 0,3 7 0 0 0,-2-5 3 0 0,-2-1 1 0 0,1 1-1 0 0,-1 0 0 0 0,0 0 0 0 0,0 0 0 0 0,-1 0 0 0 0,0 0 0 0 0,0 0 0 0 0,-3 11 1 0 0,1-7 23 0 0,-1 1 0 0 0,0-1 0 0 0,-1 0 0 0 0,0 0 0 0 0,-1 0 0 0 0,0 0 0 0 0,-1-1 0 0 0,0 0 0 0 0,0 0 0 0 0,-1-1 0 0 0,-1 1 0 0 0,-9 8 0 0 0,4-6 82 0 0,-1-1-1 0 0,-1-1 1 0 0,0 0 0 0 0,-1-1-1 0 0,0 0 1 0 0,0-2-1 0 0,-31 11 1 0 0,6-6 13 0 0,1-1 1 0 0,-49 5-1 0 0,62-12-105 0 0,-1-2-1 0 0,-32-1 1 0 0,43-1-103 0 0,1-2 1 0 0,0 0-1 0 0,0-1 0 0 0,-30-9 0 0 0,42 10-12 0 0,-1 0 0 0 0,1 0 1 0 0,0 0-1 0 0,-1-1 0 0 0,1 1 0 0 0,0-1 0 0 0,1 0 0 0 0,-1-1 1 0 0,1 1-1 0 0,-5-5 0 0 0,8 7 5 0 0,-1 0 1 0 0,0-1-1 0 0,1 1 1 0 0,-1 0-1 0 0,0 0 0 0 0,1-1 1 0 0,0 1-1 0 0,-1-1 1 0 0,1 1-1 0 0,0 0 1 0 0,0-1-1 0 0,0 1 0 0 0,0-1 1 0 0,0 1-1 0 0,0 0 1 0 0,0-1-1 0 0,0 1 1 0 0,0-1-1 0 0,1 0 1 0 0,6-14-5142 0 0,3 3-1070 0 0</inkml:trace>
</inkml:ink>
</file>

<file path=ppt/ink/ink7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6911 0 0,'0'0'2300'0'0,"2"3"-1438"0"0,0 3-462 0 0,1 0 1 0 0,-1 0-1 0 0,0 0 1 0 0,0 0-1 0 0,-1 0 1 0 0,0 1-1 0 0,1 10 1 0 0,-2 51 1556 0 0,-1-33-964 0 0,1-16-554 0 0,1 0-1 0 0,1 0 1 0 0,1 0-1 0 0,0 0 1 0 0,1 0-1 0 0,1 0 1 0 0,14 32-1 0 0,-18-48-376 0 0,1 0 1 0 0,0 0-1 0 0,0-1 0 0 0,0 1 1 0 0,0 0-1 0 0,0-1 0 0 0,0 1 0 0 0,1-1 1 0 0,-1 0-1 0 0,1 0 0 0 0,-1 0 0 0 0,1 0 1 0 0,0 0-1 0 0,0-1 0 0 0,0 1 1 0 0,0-1-1 0 0,0 0 0 0 0,0 0 0 0 0,1 0 1 0 0,-1 0-1 0 0,0 0 0 0 0,0-1 0 0 0,1 1 1 0 0,-1-1-1 0 0,6 0 0 0 0,-3-1 35 0 0,-1 1 0 0 0,0-1 1 0 0,0 0-1 0 0,0-1 0 0 0,0 1 0 0 0,0-1 0 0 0,0 0 0 0 0,0 0 0 0 0,0-1 1 0 0,-1 1-1 0 0,1-1 0 0 0,-1 0 0 0 0,0 0 0 0 0,8-8 0 0 0,-7 5-13 0 0,0 0-1 0 0,-1 0 0 0 0,0 0 1 0 0,0-1-1 0 0,0 0 1 0 0,-1 0-1 0 0,0 0 1 0 0,3-11-1 0 0,0-5 68 0 0,4-34 0 0 0,-8 28-110 0 0,-1 1 0 0 0,-4-49 0 0 0,-1-13-605 0 0,4 76-19 0 0,1 1 0 0 0,1-1 0 0 0,0 0-1 0 0,6-19 1 0 0,2 0-5993 0 0,-3 19 556 0 0</inkml:trace>
</inkml:ink>
</file>

<file path=ppt/ink/ink7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56 17999 0 0,'0'-1'34'0'0,"-1"-2"74"0"0,1 0-1 0 0,-1 0 1 0 0,1 0 0 0 0,0 0 0 0 0,0 0-1 0 0,0 0 1 0 0,1 1 0 0 0,-1-1 0 0 0,1 0-1 0 0,-1 0 1 0 0,1 0 0 0 0,0 0 0 0 0,0 0-1 0 0,1 1 1 0 0,-1-1 0 0 0,0 0 0 0 0,3-3 0 0 0,-4 6-107 0 0,0 0 1 0 0,0 0 0 0 0,0 0 0 0 0,0 1-1 0 0,0-1 1 0 0,0 0 0 0 0,0 0 0 0 0,0 0-1 0 0,0 0 1 0 0,0 0 0 0 0,0 0 0 0 0,0 0-1 0 0,0 0 1 0 0,1 0 0 0 0,-1 0 0 0 0,0 0-1 0 0,0 0 1 0 0,0 0 0 0 0,0 0 0 0 0,0 0-1 0 0,0 0 1 0 0,0 0 0 0 0,0 1 0 0 0,0-1-1 0 0,0 0 1 0 0,0 0 0 0 0,0 0 0 0 0,0 0-1 0 0,0 0 1 0 0,0 0 0 0 0,0 0 0 0 0,0 0-1 0 0,0 0 1 0 0,0 0 0 0 0,0 0 0 0 0,1 0-1 0 0,-1 0 1 0 0,0 0 0 0 0,0 0 0 0 0,0 0-1 0 0,0 0 1 0 0,0 0 0 0 0,0 0 0 0 0,0 0-1 0 0,0 0 1 0 0,0 0 0 0 0,0 0 0 0 0,0 0-1 0 0,0 0 1 0 0,0 0 0 0 0,0 0 0 0 0,0 0-1 0 0,1 0 1 0 0,-1 0 0 0 0,0 0 0 0 0,0 0-1 0 0,0 0 1 0 0,0-1 0 0 0,0 1 0 0 0,0 0-1 0 0,0 0 1 0 0,0 0 0 0 0,0 0 0 0 0,0 0-1 0 0,0 0 1 0 0,0 0 0 0 0,0 0 0 0 0,0 0-1 0 0,0 0 1 0 0,4 5 40 0 0,0 1 0 0 0,-1 0 1 0 0,0 0-1 0 0,0 0 0 0 0,-1 0 0 0 0,1 0 0 0 0,-1 0 0 0 0,-1 1 0 0 0,1-1 0 0 0,0 9 1 0 0,5 73 216 0 0,-7-73-214 0 0,-11 539 904 0 0,10-538-948 0 0,-2 154 66 0 0,-4 55 12 0 0,6-211-938 0 0,0 1 1 0 0,-1 0-1 0 0,-1 0 0 0 0,0-1 0 0 0,-1 0 0 0 0,-1 1 1 0 0,0-2-1 0 0,-9 19 0 0 0,2-17-5284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2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5983 0 0,'0'0'13027'0'0,"2"0"-12750"0"0,5 0-70 0 0,-5 0-14 0 0,-2 2-33 0 0,-2 4-156 0 0,1 0-1 0 0,-1 0 1 0 0,0 0-1 0 0,0 0 1 0 0,-1-1-1 0 0,0 1 1 0 0,0-1-1 0 0,0 0 1 0 0,-6 8-1 0 0,-8 6-6 0 0,-18 18 0 0 0,16-18 6 0 0,-5 6-2 0 0,-9 8-23 0 0,2 1 1 0 0,-53 75-1 0 0,82-105 36 0 0,0 0-1 0 0,-1 0 1 0 0,1 1 0 0 0,1-1-1 0 0,-1 0 1 0 0,1 1 0 0 0,0 0-1 0 0,0-1 1 0 0,0 1 0 0 0,0 0-1 0 0,1 8 1 0 0,0-10 18 0 0,0-1 0 0 0,0 0 0 0 0,1 0 0 0 0,-1 0 1 0 0,1 0-1 0 0,0 0 0 0 0,0 0 0 0 0,-1 0 0 0 0,1 0 0 0 0,0 0 0 0 0,1 0 1 0 0,-1 0-1 0 0,0-1 0 0 0,0 1 0 0 0,1 0 0 0 0,-1-1 0 0 0,1 1 1 0 0,-1-1-1 0 0,1 0 0 0 0,0 1 0 0 0,0-1 0 0 0,0 0 0 0 0,-1 0 0 0 0,1 0 1 0 0,0 0-1 0 0,0 0 0 0 0,0-1 0 0 0,3 2 0 0 0,3-1 150 0 0,0 1 0 0 0,1-1 0 0 0,-1-1-1 0 0,0 1 1 0 0,1-1 0 0 0,-1-1 0 0 0,0 0-1 0 0,16-3 1 0 0,6-4 357 0 0,30-12 0 0 0,-39 13-414 0 0,28-11 435 0 0,71-35 0 0 0,-102 43-451 0 0,0-1 0 0 0,0 0-1 0 0,-1-1 1 0 0,-1-1 0 0 0,0 0-1 0 0,25-29 1 0 0,-39 40-109 0 0,0-1 0 0 0,0 1 0 0 0,-1-1 0 0 0,1 1 0 0 0,-1-1 0 0 0,0 1 0 0 0,1-1 0 0 0,-1 0 0 0 0,0 0 0 0 0,0 0 0 0 0,-1 1 0 0 0,1-1 0 0 0,-1 0-1 0 0,1 0 1 0 0,-1 0 0 0 0,0-4 0 0 0,-1 3-36 0 0,1 0 0 0 0,-1 1 0 0 0,0-1-1 0 0,-1 0 1 0 0,1 0 0 0 0,0 1 0 0 0,-1-1 0 0 0,0 1-1 0 0,0-1 1 0 0,-5-5 0 0 0,-2-1-290 0 0,0 0 0 0 0,-1 0-1 0 0,0 1 1 0 0,-1 1 0 0 0,-21-14 0 0 0,7 4-407 0 0,16 11 101 0 0,0 0 0 0 0,-16-8 0 0 0,22 14 507 0 0,1 0 0 0 0,-1-1 1 0 0,0 2-1 0 0,1-1 0 0 0,-1 0 1 0 0,0 0-1 0 0,1 1 0 0 0,-1 0 1 0 0,0-1-1 0 0,0 1 1 0 0,0 0-1 0 0,1 0 0 0 0,-1 1 1 0 0,0-1-1 0 0,-3 1 0 0 0,3 0 104 0 0,1 1 0 0 0,0-1 0 0 0,0 0 0 0 0,0 1 0 0 0,0 0 0 0 0,0-1 0 0 0,1 1 0 0 0,-1 0 0 0 0,0 0 0 0 0,1 0-1 0 0,-1 0 1 0 0,1 0 0 0 0,0 0 0 0 0,0 0 0 0 0,0 0 0 0 0,0 1 0 0 0,0-1 0 0 0,0 0 0 0 0,0 3 0 0 0,-2 7-304 0 0,0 0 0 0 0,-2 18 0 0 0,3-14-187 0 0</inkml:trace>
</inkml:ink>
</file>

<file path=ppt/ink/ink7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10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31 151 12895 0 0,'-2'2'595'0'0,"-9"5"188"0"0,10-6-744 0 0,0 0 0 0 0,0-1-1 0 0,-1 1 1 0 0,1 0 0 0 0,0 0 0 0 0,0 0 0 0 0,0 0 0 0 0,0 0 0 0 0,1 1 0 0 0,-1-1 0 0 0,0 0 0 0 0,0 0 0 0 0,1 1 0 0 0,-1-1 0 0 0,0 0 0 0 0,1 1 0 0 0,-1-1 0 0 0,1 0 0 0 0,0 1 0 0 0,-1 2 0 0 0,1 0 573 0 0,0-4-415 0 0,0 1-1 0 0,-1 0 1 0 0,1 0-1 0 0,0 0 0 0 0,0 0 1 0 0,0-1-1 0 0,0 1 1 0 0,1 0-1 0 0,-1 0 1 0 0,0 0-1 0 0,0 0 0 0 0,0-1 1 0 0,1 1-1 0 0,-1 0 1 0 0,0 0-1 0 0,1-1 0 0 0,-1 1 1 0 0,1 0-1 0 0,-1 0 1 0 0,1-1-1 0 0,-1 1 1 0 0,1 0-1 0 0,-1-1 0 0 0,2 1 1 0 0,-1 1-78 0 0,1-1 0 0 0,-1 0 1 0 0,1 0-1 0 0,0 0 0 0 0,0 0 0 0 0,-1 0 1 0 0,1 0-1 0 0,3 1 0 0 0,0-1 5 0 0,0 0 0 0 0,0-1 0 0 0,1 1 0 0 0,-1-1 0 0 0,0 0 1 0 0,0 0-1 0 0,0-1 0 0 0,1 0 0 0 0,-1 0 0 0 0,0 0 0 0 0,5-2 0 0 0,9-4 313 0 0,28-13 1 0 0,-21 8-166 0 0,87-41 97 0 0,102-40 194 0 0,-138 68-1770 0 0,-69 23 741 0 0,0 1-1 0 0,0-1 0 0 0,0 1 1 0 0,0 1-1 0 0,0 0 0 0 0,0 0 1 0 0,15 2-1 0 0,-8 3-7057 0 0</inkml:trace>
</inkml:ink>
</file>

<file path=ppt/ink/ink7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23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1092 12871 0 0,'0'0'2811'0'0,"1"-2"-2036"0"0,9-17 158 0 0,-1 0 1 0 0,12-40 0 0 0,6-46-290 0 0,-22 85-583 0 0,52-277 135 0 0,-42 206-189 0 0,-5 39-382 0 0,5-81 0 0 0,-15 116 110 0 0,0 0 1 0 0,-1-1 0 0 0,-1 1 0 0 0,0 0 0 0 0,-1 1 0 0 0,-1-1 0 0 0,-1 0 0 0 0,-12-29 0 0 0,15 43 197 0 0,-26-51-718 0 0,25 48 743 0 0,-1 0 1 0 0,1 1-1 0 0,-1 0 1 0 0,-1 0 0 0 0,1 0-1 0 0,-1 0 1 0 0,-5-4-1 0 0,9 8 42 0 0,-1 0-1 0 0,1 0 0 0 0,0 0 1 0 0,-1 1-1 0 0,1-1 0 0 0,-1 0 1 0 0,1 0-1 0 0,-1 1 0 0 0,1-1 1 0 0,-1 1-1 0 0,1 0 0 0 0,-1-1 1 0 0,0 1-1 0 0,1 0 0 0 0,-1 0 1 0 0,0 0-1 0 0,1 0 0 0 0,-1 0 1 0 0,1 0-1 0 0,-1 1 0 0 0,0-1 1 0 0,1 0-1 0 0,-1 1 0 0 0,1-1 1 0 0,-1 1-1 0 0,1 0 0 0 0,-1-1 1 0 0,1 1-1 0 0,-1 0 0 0 0,1 0 1 0 0,0 0-1 0 0,0 0 0 0 0,-1 0 1 0 0,1 0-1 0 0,0 1 0 0 0,0-1 1 0 0,0 0-1 0 0,0 0 0 0 0,0 1 1 0 0,-1 1-1 0 0,-2 4 45 0 0,0 0 0 0 0,1 1 0 0 0,0-1 0 0 0,0 1 0 0 0,0 0-1 0 0,-2 14 1 0 0,1 5 95 0 0,1 0-1 0 0,1 43 1 0 0,9 56 89 0 0,0-8-41 0 0,36 550 1426 0 0,-37-618-1517 0 0,18 234 191 0 0,-23-256-234 0 0,-2-1 1 0 0,-1 1-1 0 0,-1-1 0 0 0,-1 0 1 0 0,-1 0-1 0 0,-2 0 0 0 0,0 0 1 0 0,-2-1-1 0 0,-23 47 0 0 0,20-52 131 0 0,-1 1 0 0 0,-25 32 0 0 0,25-38-168 0 0,2 1-1 0 0,0 1 0 0 0,-9 19 1 0 0,19-36-411 0 0,1-13-5464 0 0</inkml:trace>
</inkml:ink>
</file>

<file path=ppt/ink/ink7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2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2303 0 0,'0'0'102'0'0,"1"2"-1"0"0,3 2 889 0 0,-1-1 0 0 0,1 1 0 0 0,-1-1 0 0 0,1 0 0 0 0,0 0 0 0 0,1 0 0 0 0,-1-1 0 0 0,0 1 0 0 0,7 1 0 0 0,-4-1 73 0 0,0-1-1 0 0,1 0 0 0 0,-1 0 0 0 0,1-1 1 0 0,12 1-1 0 0,-8-2-614 0 0,0 0 1 0 0,0-1-1 0 0,0 0 0 0 0,0-1 1 0 0,-1-1-1 0 0,1 0 0 0 0,-1 0 1 0 0,12-6-1 0 0,137-70 1313 0 0,-6 1-1343 0 0,-124 65-1151 0 0,2 1 0 0 0,-1 2 0 0 0,39-8 0 0 0,-39 14-818 0 0</inkml:trace>
</inkml:ink>
</file>

<file path=ppt/ink/ink7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2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 8287 0 0,'0'0'639'0'0,"-5"-9"6150"0"0,5 13-5674 0 0,6 26-408 0 0,1 1-1 0 0,1-1 1 0 0,2-1 0 0 0,0 0 0 0 0,2 0-1 0 0,2-1 1 0 0,22 36 0 0 0,-22-43-618 0 0,1 0 1 0 0,2-1-1 0 0,-1-1 0 0 0,2-1 1 0 0,1 0-1 0 0,0-1 1 0 0,1-1-1 0 0,0-1 0 0 0,34 18 1 0 0,-30-20-152 0 0,1-1 1 0 0,0-1 0 0 0,0-2-1 0 0,41 11 1 0 0,-50-15-828 0 0,-13-4 377 0 0</inkml:trace>
</inkml:ink>
</file>

<file path=ppt/ink/ink7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2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10 5063 0 0,'0'0'390'0'0,"-2"-1"51"0"0,-22-7 7514 0 0,21 11-7673 0 0,0-1 0 0 0,0 1 1 0 0,0 1-1 0 0,0-1 0 0 0,0 0 0 0 0,0 1 1 0 0,1-1-1 0 0,0 1 0 0 0,-1 0 1 0 0,1 0-1 0 0,-2 8 0 0 0,-2-1 13 0 0,-26 50 104 0 0,-4-2 0 0 0,-2-1 0 0 0,-71 83 0 0 0,99-130-391 0 0,-188 214 200 0 0,176-199-197 0 0,21-24 20 0 0,3-3-281 0 0,1 0 147 0 0,-1 1 0 0 0,1-1 1 0 0,-1 0-1 0 0,1-1 0 0 0,-1 1 0 0 0,0 0 0 0 0,0-1 1 0 0,0 1-1 0 0,4-4 0 0 0,-4 4-59 0 0,15-15-1048 0 0</inkml:trace>
</inkml:ink>
</file>

<file path=ppt/ink/ink7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25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70 5527 0 0,'16'-15'322'0'0,"0"-1"-1"0"0,16-23 9552 0 0,-32 41-9673 0 0,-1 0 0 0 0,1-1-1 0 0,-1 1 1 0 0,0-1 0 0 0,1 1-1 0 0,-1-1 1 0 0,0 1 0 0 0,0-1 0 0 0,-2 2-1 0 0,-2 5 71 0 0,-119 249 2634 0 0,106-209-2668 0 0,2 0-1 0 0,2 1 0 0 0,-13 82 0 0 0,25-114-214 0 0,0-1 0 0 0,1 1-1 0 0,1-1 1 0 0,1 1 0 0 0,0 0-1 0 0,4 17 1 0 0,-4-28-41 0 0,1 0 1 0 0,-1-1-1 0 0,1 1 0 0 0,1-1 1 0 0,-1 1-1 0 0,1-1 0 0 0,0 0 1 0 0,0 0-1 0 0,0 0 0 0 0,1-1 1 0 0,-1 1-1 0 0,1-1 0 0 0,0 0 1 0 0,1 0-1 0 0,-1 0 0 0 0,1 0 1 0 0,-1-1-1 0 0,1 0 0 0 0,0 0 1 0 0,11 5-1 0 0,-7-5-292 0 0,-1 0 0 0 0,1-1 0 0 0,0 0 0 0 0,12 2 0 0 0,6-4-1248 0 0</inkml:trace>
</inkml:ink>
</file>

<file path=ppt/ink/ink7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2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6911 0 0,'0'0'623'0'0,"0"2"-514"0"0,-1 7 671 0 0,1 1 0 0 0,0-1-1 0 0,1 0 1 0 0,0 1-1 0 0,0-1 1 0 0,1 0-1 0 0,0 0 1 0 0,1 0-1 0 0,0 0 1 0 0,0-1 0 0 0,6 12-1 0 0,0-4-153 0 0,0 0-1 0 0,1-1 1 0 0,0 0-1 0 0,1-1 1 0 0,13 14-1 0 0,-7-12-474 0 0,0-1 0 0 0,0-1 0 0 0,2 0 0 0 0,0-1 1 0 0,24 12-1 0 0,105 41 1086 0 0,-19-10-733 0 0,-117-50-545 0 0,0 1-1 0 0,0 0 0 0 0,0 1 1 0 0,-1 0-1 0 0,18 17 1 0 0,-27-24-46 0 0,-1 0 0 0 0,0 1-1 0 0,0-1 1 0 0,0 0 0 0 0,1 1 0 0 0,-2-1 0 0 0,1 1 0 0 0,0 0 0 0 0,0-1 0 0 0,0 1-1 0 0,-1 0 1 0 0,1-1 0 0 0,-1 1 0 0 0,1 0 0 0 0,-1 0 0 0 0,0-1 0 0 0,0 1 0 0 0,0 0 0 0 0,0 0-1 0 0,0 0 1 0 0,0-1 0 0 0,0 1 0 0 0,0 0 0 0 0,-1 0 0 0 0,1 0 0 0 0,-1-1 0 0 0,1 1-1 0 0,-1 0 1 0 0,0-1 0 0 0,0 1 0 0 0,0-1 0 0 0,0 1 0 0 0,0-1 0 0 0,0 1 0 0 0,0-1-1 0 0,0 1 1 0 0,-1-1 0 0 0,1 0 0 0 0,-2 1 0 0 0,-1 2-467 0 0,-1 0 0 0 0,0 0 1 0 0,-1-1-1 0 0,1 0 0 0 0,-1 0 0 0 0,1 0 1 0 0,-1-1-1 0 0,0 0 0 0 0,-11 3 0 0 0,15-4 407 0 0,-3 0-304 0 0,1 0 1 0 0,0-1 0 0 0,-1 1-1 0 0,1-1 1 0 0,-1 0-1 0 0,1 0 1 0 0,-1 0-1 0 0,-8-3 1 0 0,-1-1-1021 0 0</inkml:trace>
</inkml:ink>
</file>

<file path=ppt/ink/ink7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2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10855 0 0,'0'0'496'0'0,"-1"1"-12"0"0,-7 6-231 0 0,1 0-1 0 0,-1 0 0 0 0,2 0 1 0 0,-1 1-1 0 0,1 0 0 0 0,-9 16 1 0 0,-27 59 3274 0 0,36-67-3230 0 0,-135 266 3127 0 0,-3-19-3243 0 0,132-237-2149 0 0,11-23 768 0 0</inkml:trace>
</inkml:ink>
</file>

<file path=ppt/ink/ink7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2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0,'0'0'83'0'0,"2"1"356"0"0,13 12 3287 0 0,25 18 0 0 0,5 3-598 0 0,12 16-1642 0 0,-2 2-1 0 0,56 70 1 0 0,-90-97-1066 0 0,-1 2 0 0 0,-2 0 0 0 0,-1 2-1 0 0,-1 0 1 0 0,-1 0 0 0 0,-2 1 0 0 0,16 50 0 0 0,-26-66-346 0 0,1 0 0 0 0,-2 0 0 0 0,0 1 0 0 0,-1-1 0 0 0,0 0 0 0 0,-1 1 0 0 0,-1-1 0 0 0,0 0 0 0 0,-1 1 0 0 0,-1-1 0 0 0,0 0 1 0 0,-1 0-1 0 0,0 0 0 0 0,-1-1 0 0 0,-10 20 0 0 0,-1-4-419 0 0,-2 0-1 0 0,-38 45 1 0 0,39-54-450 0 0</inkml:trace>
</inkml:ink>
</file>

<file path=ppt/ink/ink7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2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160 806 11631 0 0,'0'2'531'0'0,"3"33"208"0"0,-3-24-417 0 0,1 1 0 0 0,2 16 0 0 0,0-16 529 0 0,-2-5-263 0 0,0 0 0 0 0,1 0 0 0 0,0 0 0 0 0,0 0 0 0 0,1-1 0 0 0,0 1 0 0 0,6 10 0 0 0,-8-15 83 0 0,12-7 467 0 0,-9 3-1009 0 0,0-1 1 0 0,0-1-1 0 0,0 1 0 0 0,0-1 1 0 0,0 1-1 0 0,-1-1 0 0 0,0 0 0 0 0,0 0 1 0 0,0 0-1 0 0,0-1 0 0 0,0 1 0 0 0,2-7 1 0 0,2-2 44 0 0,13-25-30 0 0,-1 0 0 0 0,-2-1 1 0 0,-2 0-1 0 0,-2-2 0 0 0,15-78 0 0 0,-16 48-789 0 0,-4 0 0 0 0,-2-122-1 0 0,-7 166 25 0 0,-1 0-1 0 0,-8-45 1 0 0,8 63 444 0 0,0 1 1 0 0,0 0-1 0 0,-1 0 1 0 0,0 0-1 0 0,0 0 0 0 0,-1 1 1 0 0,0 0-1 0 0,0-1 1 0 0,-1 1-1 0 0,0 1 0 0 0,0-1 1 0 0,-12-10-1 0 0,15 15 154 0 0,0 0-1 0 0,0 1 1 0 0,0-1-1 0 0,0 1 1 0 0,0-1 0 0 0,-1 1-1 0 0,1 0 1 0 0,0 0-1 0 0,-1 0 1 0 0,1 1-1 0 0,-1-1 1 0 0,1 0 0 0 0,-1 1-1 0 0,1 0 1 0 0,-1-1-1 0 0,1 1 1 0 0,-1 0-1 0 0,0 0 1 0 0,1 1 0 0 0,-1-1-1 0 0,1 0 1 0 0,-1 1-1 0 0,1 0 1 0 0,-1-1-1 0 0,1 1 1 0 0,0 0-1 0 0,-1 0 1 0 0,1 1 0 0 0,0-1-1 0 0,0 0 1 0 0,-1 1-1 0 0,1-1 1 0 0,-3 4-1 0 0,-1 1 39 0 0,0 0 0 0 0,1 1 0 0 0,-1-1-1 0 0,1 1 1 0 0,0 1 0 0 0,1-1 0 0 0,0 1-1 0 0,-6 15 1 0 0,1 3 104 0 0,1 1-1 0 0,2 1 0 0 0,-4 28 0 0 0,-2 86 429 0 0,14 366 884 0 0,1-393-1302 0 0,5 43 51 0 0,0 71 344 0 0,-9-184-350 0 0,-2 0 0 0 0,-1 0-1 0 0,-12 45 1 0 0,-3-27-14 0 0,-2 0 0 0 0,-40 81 0 0 0,18-59-59 0 0,42-83-217 0 0,9-16-1330 0 0,4-14 88 0 0,2-9-66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30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48 13359 0 0,'9'-7'338'0'0,"0"2"-1"0"0,0-1 0 0 0,1 2 1 0 0,-1-1-1 0 0,1 1 0 0 0,0 0 1 0 0,0 1-1 0 0,1 0 0 0 0,-1 1 1 0 0,23-2 3183 0 0,-35 5-3433 0 0,0 1-74 0 0,-1 0 1 0 0,0 0-1 0 0,0 0 0 0 0,0 0 1 0 0,0-1-1 0 0,0 1 0 0 0,0-1 1 0 0,0 0-1 0 0,-6 2 0 0 0,-36 5 46 0 0,14-3-42 0 0,-5 5 5 0 0,1 1 1 0 0,-42 19-1 0 0,-65 38-83 0 0,40-17-242 0 0,92-47 115 0 0,0 0 0 0 0,0-1-1 0 0,-12 3 1 0 0,19-6 95 0 0,0-1 1 0 0,0 1-1 0 0,0 0 1 0 0,0-1-1 0 0,1 0 1 0 0,-1 0-1 0 0,0 1 0 0 0,0-2 1 0 0,1 1-1 0 0,-1 0 1 0 0,-2-2-1 0 0,-6-2-413 0 0,5 2 178 0 0,0 1-183 0 0,0-1 0 0 0,0 1 0 0 0,0 0 0 0 0,-11-1 0 0 0,15 3 503 0 0,-1 0 0 0 0,0 0 0 0 0,0 0 0 0 0,1 0 0 0 0,-1 1 0 0 0,0-1 0 0 0,1 1 0 0 0,-1 0-1 0 0,1 0 1 0 0,-1 0 0 0 0,1 0 0 0 0,-1 0 0 0 0,-3 3 0 0 0,1-1 174 0 0,1 1-1 0 0,0-1 1 0 0,0 0 0 0 0,0 1 0 0 0,0 0 0 0 0,1 0-1 0 0,0 0 1 0 0,-1 0 0 0 0,1 0 0 0 0,1 1-1 0 0,-5 7 1 0 0,7-10 193 0 0,5 17 24 0 0,-4-17-322 0 0,1-1 0 0 0,-1 1 0 0 0,0-1-1 0 0,0 1 1 0 0,1-1 0 0 0,-1 1 0 0 0,1-1-1 0 0,-1 0 1 0 0,1 0 0 0 0,-1 0 0 0 0,1 0 0 0 0,0 0-1 0 0,3 1 1 0 0,27 6 719 0 0,-9-2-416 0 0,-13-2-280 0 0,-5 5-31 0 0,-4-6-54 0 0,-1 0 1 0 0,0-1 0 0 0,0 1-1 0 0,0 0 1 0 0,0 0 0 0 0,0 0 0 0 0,-1 0-1 0 0,1-1 1 0 0,-1 1 0 0 0,0 0 0 0 0,0-1-1 0 0,0 1 1 0 0,0 0 0 0 0,0-1 0 0 0,-1 1-1 0 0,-1 1 1 0 0,-4 7-4 0 0,-1 0 1 0 0,-11 10-1 0 0,12-12-3 0 0,-20 23-54 0 0,27-31 60 0 0,-1-1-1 0 0,1 0 1 0 0,0 0-1 0 0,0 1 1 0 0,-1-1 0 0 0,1 0-1 0 0,0 0 1 0 0,0 1-1 0 0,0-1 1 0 0,0 0-1 0 0,0 1 1 0 0,-1-1-1 0 0,1 0 1 0 0,0 1 0 0 0,0-1-1 0 0,0 0 1 0 0,0 1-1 0 0,0-1 1 0 0,0 0-1 0 0,0 1 1 0 0,0-1-1 0 0,0 0 1 0 0,0 1 0 0 0,1 0-3 0 0,0 0 0 0 0,0-1 0 0 0,0 1 0 0 0,0-1 0 0 0,0 1 0 0 0,0-1 0 0 0,0 0 0 0 0,0 1 0 0 0,0-1 0 0 0,0 0 0 0 0,0 0 0 0 0,0 1 0 0 0,0-1 0 0 0,0 0 0 0 0,0 0 0 0 0,1 0 0 0 0,24-2 1 0 0,-18 1 1 0 0,24-3-20 0 0,0-2-1 0 0,61-19 0 0 0,-55 13 31 0 0,55-9-1 0 0,-72 18 79 0 0,1 1-1 0 0,-1 1 1 0 0,1 1 0 0 0,33 4-1 0 0,-47-3-38 0 0,-1 0-1 0 0,0 0 0 0 0,0 1 1 0 0,0 0-1 0 0,0 0 1 0 0,-1 1-1 0 0,1 0 1 0 0,-1 0-1 0 0,1 0 0 0 0,-1 1 1 0 0,0 0-1 0 0,0 1 1 0 0,-1-1-1 0 0,1 1 1 0 0,-1 0-1 0 0,0 0 0 0 0,6 8 1 0 0,-9-10-11 0 0,-1 0 0 0 0,1 0 0 0 0,-1 0-1 0 0,0 0 1 0 0,0 0 0 0 0,0 0 0 0 0,0 0 0 0 0,0 1 0 0 0,-1-1 0 0 0,1 0 0 0 0,-1 0 0 0 0,0 1 0 0 0,0-1 0 0 0,0 0-1 0 0,-1 1 1 0 0,1-1 0 0 0,-1 0 0 0 0,0 0 0 0 0,1 0 0 0 0,-2 1 0 0 0,1-1 0 0 0,0 0 0 0 0,0 0 0 0 0,-1 0 0 0 0,0-1-1 0 0,1 1 1 0 0,-1 0 0 0 0,0-1 0 0 0,-1 1 0 0 0,1-1 0 0 0,0 1 0 0 0,-1-1 0 0 0,1 0 0 0 0,-1 0 0 0 0,0 0 0 0 0,1-1-1 0 0,-1 1 1 0 0,0-1 0 0 0,0 1 0 0 0,-4 0 0 0 0,-96 27 950 0 0,25-9-817 0 0,16-2-145 0 0,0-2 0 0 0,-114 13 0 0 0,163-28-23 0 0,-28 2-21 0 0,55-11-2546 0 0,-6 3-1515 0 0,8-2-3242 0 0</inkml:trace>
</inkml:ink>
</file>

<file path=ppt/ink/ink7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27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8751 0 0,'-6'5'364'0'0,"1"0"0"0"0,1 1 0 0 0,-1-1 0 0 0,1 1 0 0 0,0 0 0 0 0,0 0 0 0 0,1 1 0 0 0,-4 7-1 0 0,6-10 43 0 0,0-1-1 0 0,0 1 0 0 0,0 0 1 0 0,1 0-1 0 0,0 0 0 0 0,-1-1 1 0 0,1 1-1 0 0,0 0 0 0 0,1 0 0 0 0,-1 0 1 0 0,1 0-1 0 0,0-1 0 0 0,0 1 1 0 0,0 0-1 0 0,0-1 0 0 0,1 1 1 0 0,1 3-1 0 0,-1-3-283 0 0,0-1 1 0 0,0 0-1 0 0,0 0 1 0 0,0 0-1 0 0,0 0 1 0 0,1 0-1 0 0,-1 0 0 0 0,1 0 1 0 0,-1-1-1 0 0,1 0 1 0 0,0 1-1 0 0,0-1 1 0 0,1 0-1 0 0,-1 0 1 0 0,5 1-1 0 0,-1 0 40 0 0,0-1 0 0 0,1-1 0 0 0,-1 1-1 0 0,0-1 1 0 0,1-1 0 0 0,12 1 0 0 0,26-3 340 0 0,-1-1-1 0 0,62-13 1 0 0,86-30 289 0 0,-115 26-754 0 0,-3-5-1281 0 0,-51 17 292 0 0,2 1-320 0 0</inkml:trace>
</inkml:ink>
</file>

<file path=ppt/ink/ink7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27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 3223 0 0,'-2'-22'10322'0'0,"2"25"-10069"0"0,1-1 1 0 0,0 0-1 0 0,-1 1 1 0 0,1-1 0 0 0,0 0-1 0 0,2 4 1 0 0,1 3 151 0 0,3 14 453 0 0,-2-7-82 0 0,0 0 1 0 0,13 24 0 0 0,-15-35-639 0 0,0 0-1 0 0,0-1 1 0 0,1 1 0 0 0,-1-1 0 0 0,1 0-1 0 0,0 0 1 0 0,0 0 0 0 0,0 0 0 0 0,1-1-1 0 0,-1 1 1 0 0,9 4 0 0 0,7 2 33 0 0,0-1-1 0 0,22 7 1 0 0,-5-6-6162 0 0,-24-8-497 0 0</inkml:trace>
</inkml:ink>
</file>

<file path=ppt/ink/ink7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2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0 10135 0 0,'0'0'8959'0'0,"0"2"-8523"0"0,1 2-335 0 0,-1 1-1 0 0,0-1 1 0 0,0 0 0 0 0,0 0-1 0 0,-1 0 1 0 0,0 0 0 0 0,0 1-1 0 0,0-1 1 0 0,-3 7 0 0 0,-19 37 103 0 0,18-39-191 0 0,0 0-14 0 0,-1 0 1 0 0,0-1-1 0 0,-1 1 0 0 0,0-2 1 0 0,0 1-1 0 0,0-1 0 0 0,-1 0 1 0 0,-14 9-1 0 0,-4 1-101 0 0,-43 21-1 0 0,38-23-79 0 0,-2-1-1 0 0,0-2 1 0 0,0-2-1 0 0,-1-1 1 0 0,-67 10 0 0 0,67-15-100 0 0,-71 13-1134 0 0,129-6 1579 0 0,-3-5 311 0 0,26 5 1 0 0,-34-9-259 0 0,0 0 0 0 0,0 2 0 0 0,0-1 0 0 0,-1 2 0 0 0,1 0 0 0 0,17 9 0 0 0,-26-11-183 0 0,-1-1 0 0 0,0 1 0 0 0,0 0 0 0 0,0 0 0 0 0,0 0 0 0 0,0 1 0 0 0,0-1 0 0 0,-1 0-1 0 0,0 1 1 0 0,0 0 0 0 0,0 0 0 0 0,0-1 0 0 0,0 1 0 0 0,-1 0 0 0 0,0 0 0 0 0,0 1 0 0 0,0-1 0 0 0,0 0 0 0 0,0 0 0 0 0,-1 0-1 0 0,0 1 1 0 0,0-1 0 0 0,0 0 0 0 0,-1 6 0 0 0,-2 10 117 0 0,-1 0-1 0 0,-1 0 0 0 0,-13 35 1 0 0,9-31 53 0 0,-45 167 269 0 0,52-181-472 0 0,1-1 0 0 0,-1 15 0 0 0,4-9 0 0 0,-2-14 10 0 0,1 0-1 0 0,-1 0 1 0 0,1 0-1 0 0,-1 0 1 0 0,1 0-1 0 0,0 0 1 0 0,-1 0-1 0 0,1 0 1 0 0,0 0-1 0 0,0 0 1 0 0,0 0-1 0 0,0 0 1 0 0,0 0-1 0 0,0-1 0 0 0,0 1 1 0 0,0 0-1 0 0,0-1 1 0 0,0 1-1 0 0,0-1 1 0 0,0 1-1 0 0,1-1 1 0 0,-1 0-1 0 0,0 1 1 0 0,0-1-1 0 0,1 0 1 0 0,-1 0-1 0 0,0 0 1 0 0,0 0-1 0 0,0 0 1 0 0,1 0-1 0 0,-1 0 1 0 0,1-1-1 0 0,21-4-1213 0 0,-4-2-4298 0 0,-3-2-1409 0 0</inkml:trace>
</inkml:ink>
</file>

<file path=ppt/ink/ink7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2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8751 0 0,'0'0'794'0'0,"0"1"-652"0"0,-4 18 1778 0 0,-1-1-1 0 0,0 0 0 0 0,-14 28 1 0 0,-13 19-318 0 0,-14 12-328 0 0,-74 94 0 0 0,118-168-1255 0 0,-8 11 68 0 0,-1 1 0 0 0,2 1 0 0 0,0 0 0 0 0,1 0 0 0 0,1 0 0 0 0,-6 20 0 0 0,11-30-102 0 0,0 1 1 0 0,0-1 0 0 0,1 1-1 0 0,0 0 1 0 0,1-1 0 0 0,-1 1 0 0 0,1 0-1 0 0,0 0 1 0 0,1-1 0 0 0,0 1-1 0 0,0 0 1 0 0,0-1 0 0 0,1 1-1 0 0,0-1 1 0 0,0 1 0 0 0,1-1-1 0 0,0 0 1 0 0,0 0 0 0 0,6 8 0 0 0,-7-11-188 0 0,0 0 1 0 0,0-1 0 0 0,1 1-1 0 0,-1-1 1 0 0,1 0 0 0 0,-1 1-1 0 0,1-1 1 0 0,4 2 0 0 0,15 6-1685 0 0</inkml:trace>
</inkml:ink>
</file>

<file path=ppt/ink/ink7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2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4143 0 0,'0'1'319'0'0,"-4"11"615"0"0,0 0 0 0 0,2 1 0 0 0,-1-1 0 0 0,1 0 0 0 0,1 1 0 0 0,1-1 0 0 0,-1 1-1 0 0,2-1 1 0 0,0 1 0 0 0,0-1 0 0 0,1 1 0 0 0,1-1 0 0 0,8 23 0 0 0,-5-16-448 0 0,2 0 1 0 0,1 0-1 0 0,0-1 1 0 0,1-1-1 0 0,1 0 1 0 0,0 0-1 0 0,27 29 1 0 0,-24-32-369 0 0,0-1 0 0 0,1 0 0 0 0,0-1 0 0 0,1-1 0 0 0,0-1 0 0 0,26 13 0 0 0,-35-20-186 0 0,0-1 0 0 0,0 1-1 0 0,0-1 1 0 0,0-1 0 0 0,0 0-1 0 0,0 0 1 0 0,1 0 0 0 0,-1-1-1 0 0,1 0 1 0 0,7-1 0 0 0,-7 0-592 0 0,-1 0 1 0 0,1-1-1 0 0,-1 0 1 0 0,0 0 0 0 0,12-6-1 0 0,3-3-5864 0 0</inkml:trace>
</inkml:ink>
</file>

<file path=ppt/ink/ink7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2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8 8895 0 0,'0'0'407'0'0,"0"-2"-6"0"0,-3-4 4187 0 0,3 9-3865 0 0,-1 55 643 0 0,-2 0-1 0 0,-19 101 1 0 0,-109 384 1502 0 0,111-469-2632 0 0,-36 153 209 0 0,43-163-399 0 0,-7 102-1 0 0,19-158-127 0 0,0 3 69 0 0,1 0 0 0 0,1 14 0 0 0,-1-23-201 0 0,0 0 1 0 0,1 1-1 0 0,-1-1 1 0 0,1 0 0 0 0,-1 0-1 0 0,1 0 1 0 0,0 0 0 0 0,-1 0-1 0 0,1 0 1 0 0,0 0-1 0 0,0 0 1 0 0,1 0 0 0 0,-1-1-1 0 0,0 1 1 0 0,1 0-1 0 0,-1-1 1 0 0,1 1 0 0 0,1 1-1 0 0,8 1-6634 0 0</inkml:trace>
</inkml:ink>
</file>

<file path=ppt/ink/ink7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2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0,'0'0'1300'0'0,"1"3"30"0"0,8 13 1067 0 0,14 20 1 0 0,37 41-790 0 0,-23-32-1246 0 0,35 44 348 0 0,41 56 355 0 0,-85-106-448 0 0,41 77 0 0 0,-61-99-422 0 0,0 2-1 0 0,-1-1 1 0 0,-1 1-1 0 0,-1 0 1 0 0,0 1-1 0 0,-1-1 1 0 0,0 23-1 0 0,-3-17-22 0 0,-1 1-1 0 0,-1 0 1 0 0,-1-1-1 0 0,-2 1 1 0 0,-7 27-1 0 0,5-28-67 0 0,-1 0-1 0 0,-1-1 0 0 0,-1 0 1 0 0,-2-1-1 0 0,0 0 0 0 0,-1 0 1 0 0,-19 26-1 0 0,14-27-68 0 0,4-2-65 0 0,-2-1 0 0 0,0-1 1 0 0,-30 28-1 0 0,43-45-109 0 0,9-21-4470 0 0</inkml:trace>
</inkml:ink>
</file>

<file path=ppt/ink/ink7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30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10135 0 0,'2'1'4087'0'0,"6"1"-3349"0"0,-1 0 0 0 0,1-1 0 0 0,-1 0 0 0 0,1 0 1 0 0,-1-1-1 0 0,1 0 0 0 0,7-1 0 0 0,58-10 935 0 0,-38 5-810 0 0,198-30 1765 0 0,-224 35-2665 0 0,59-7 582 0 0,-61 8-720 0 0,0-1 1 0 0,0 2-1 0 0,0-1 0 0 0,0 1 1 0 0,1 0-1 0 0,-1 0 0 0 0,8 3 1 0 0,-7 1-2101 0 0</inkml:trace>
  <inkml:trace contextRef="#ctx0" brushRef="#br0" timeOffset="1">184 329 21511 0 0,'0'0'488'0'0,"1"2"67"0"0,3 3-467 0 0,0 1 0 0 0,1-1 0 0 0,0 0 0 0 0,0-1 1 0 0,0 1-1 0 0,0-1 0 0 0,1 0 0 0 0,0 0 0 0 0,0-1 0 0 0,0 0 0 0 0,0 0 1 0 0,0 0-1 0 0,1-1 0 0 0,-1 0 0 0 0,1 0 0 0 0,0 0 0 0 0,10 0 0 0 0,2 0 114 0 0,0-2 0 0 0,1 0-1 0 0,-1-2 1 0 0,34-5-1 0 0,75-25 617 0 0,-122 31-778 0 0,24-7-74 0 0,-16 5-220 0 0,1-1 0 0 0,-1 0-1 0 0,-1-1 1 0 0,20-9-1 0 0,-17 3-1294 0 0</inkml:trace>
</inkml:ink>
</file>

<file path=ppt/ink/ink7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344 253 15175 0 0,'0'0'1372'0'0,"-8"-1"-1104"0"0,1-1-173 0 0,6 1 1022 0 0,1-1-457 0 0,2-1-545 0 0,0-1 1 0 0,0 1-1 0 0,0 0 0 0 0,0-1 0 0 0,0 1 0 0 0,1 0 1 0 0,-1 0-1 0 0,1 0 0 0 0,0 1 0 0 0,4-4 1 0 0,36-23 158 0 0,-43 29-273 0 0,262-135 30 0 0,-244 127-29 0 0,0 0 68 0 0,0 1-1 0 0,0 1 0 0 0,23-5 1 0 0,-33 9-12 0 0,0 1 1 0 0,1 0 0 0 0,-1 0-1 0 0,1 1 1 0 0,-1 0 0 0 0,0 0-1 0 0,1 1 1 0 0,-1 0 0 0 0,13 3-1 0 0,-19-3-36 0 0,0-1 0 0 0,1 1 0 0 0,-1 0 0 0 0,0 0 0 0 0,0 0 0 0 0,0 0 0 0 0,0 1 0 0 0,0-1 0 0 0,0 0-1 0 0,0 1 1 0 0,0 0 0 0 0,0-1 0 0 0,-1 1 0 0 0,1 0 0 0 0,-1 0 0 0 0,1 0 0 0 0,-1 0 0 0 0,0 0 0 0 0,0 0 0 0 0,0 0 0 0 0,0 0 0 0 0,0 1 0 0 0,0-1 0 0 0,0 0-1 0 0,-1 1 1 0 0,1-1 0 0 0,-1 0 0 0 0,0 1 0 0 0,0-1 0 0 0,0 4 0 0 0,0 0-3 0 0,-1 0 0 0 0,0-1 0 0 0,-1 1 1 0 0,1 0-1 0 0,-1 0 0 0 0,0-1 0 0 0,0 1 0 0 0,-1-1 0 0 0,0 0 0 0 0,0 0 0 0 0,-4 6 1 0 0,-128 166 173 0 0,104-140-356 0 0,-2-2 1 0 0,-60 50-1 0 0,92-84 156 0 0,-246 193-1396 0 0,-11-15 453 0 0,240-167 921 0 0,0 2 0 0 0,-27 24 0 0 0,44-37 29 0 0,1-1 1 0 0,-1 1-1 0 0,1-1 1 0 0,0 0-1 0 0,-1 1 1 0 0,1-1-1 0 0,-1 0 1 0 0,1 1-1 0 0,0-1 1 0 0,-1 1 0 0 0,1-1-1 0 0,0 1 1 0 0,-1-1-1 0 0,1 0 1 0 0,0 1-1 0 0,0-1 1 0 0,0 1-1 0 0,-1-1 1 0 0,1 1-1 0 0,0 0 1 0 0,1 0 2 0 0,0 0 1 0 0,0 0-1 0 0,0-1 0 0 0,0 1 1 0 0,1-1-1 0 0,-1 1 0 0 0,0-1 1 0 0,0 1-1 0 0,1-1 0 0 0,-1 0 1 0 0,0 1-1 0 0,1-1 0 0 0,-1 0 0 0 0,0 0 1 0 0,1 0-1 0 0,0 0 0 0 0,31-1 166 0 0,-26 1-55 0 0,431-3 4741 0 0,-399 7-4502 0 0,62 12 0 0 0,5 2-385 0 0,-103-18-426 0 0</inkml:trace>
</inkml:ink>
</file>

<file path=ppt/ink/ink7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8751 0 0,'0'0'674'0'0,"-2"1"-438"0"0,1-1-2 0 0,0 1 1 0 0,0-1 0 0 0,0 1-1 0 0,0 0 1 0 0,0 0 0 0 0,0-1-1 0 0,1 1 1 0 0,-1 0 0 0 0,0 0-1 0 0,0 0 1 0 0,1 0 0 0 0,-1 0-1 0 0,1 0 1 0 0,-1 0-1 0 0,1 0 1 0 0,-1 0 0 0 0,1 0-1 0 0,-1 1 1 0 0,1 1 122 0 0,-1 0 0 0 0,1 0 0 0 0,0 0-1 0 0,0 0 1 0 0,0 0 0 0 0,0 0 0 0 0,1 3 0 0 0,0 2 32 0 0,1-1 1 0 0,0 0-1 0 0,1 0 0 0 0,-1 1 1 0 0,6 7-1 0 0,6 8 196 0 0,0-2 0 0 0,2 0 0 0 0,0-1-1 0 0,2 0 1 0 0,0-1 0 0 0,30 24 0 0 0,0-6 37 0 0,83 50-1 0 0,-2-23-92 0 0,-77-41-402 0 0,-16-8-33 0 0,-27-13-193 0 0,0 2-1 0 0,-1-1 0 0 0,1 1 1 0 0,-1 0-1 0 0,8 6 0 0 0,-14-8-221 0 0,2-4-2073 0 0,1 0 627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0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90 326 11575 0 0,'0'0'530'0'0,"1"-2"-13"0"0,1-6-293 0 0,1 0-1 0 0,0-1 1 0 0,0 1-1 0 0,1 0 1 0 0,0 1-1 0 0,1-1 1 0 0,0 1 0 0 0,0 0-1 0 0,0 0 1 0 0,10-9-1 0 0,4-3 502 0 0,1 1-1 0 0,25-17 0 0 0,-10 10-331 0 0,0 3-1 0 0,71-35 1 0 0,-82 47-355 0 0,0 0-1 0 0,1 2 1 0 0,0 0 0 0 0,1 2-1 0 0,46-5 1 0 0,-63 10-10 0 0,0 1-1 0 0,-1 0 1 0 0,1 1-1 0 0,-1 0 1 0 0,1 0 0 0 0,-1 1-1 0 0,1 0 1 0 0,-1 0 0 0 0,13 6-1 0 0,-18-6 0 0 0,1-1 1 0 0,-1 1-1 0 0,0 0 0 0 0,-1-1 1 0 0,1 2-1 0 0,0-1 0 0 0,0 0 1 0 0,-1 0-1 0 0,1 1 0 0 0,-1 0 0 0 0,0-1 1 0 0,0 1-1 0 0,0 0 0 0 0,0 0 1 0 0,-1 0-1 0 0,1 0 0 0 0,-1 0 1 0 0,1 1-1 0 0,-1-1 0 0 0,0 0 0 0 0,0 1 1 0 0,-1-1-1 0 0,1 0 0 0 0,-1 1 1 0 0,0-1-1 0 0,0 5 0 0 0,-1 2 106 0 0,0-1-1 0 0,-1 0 0 0 0,0 1 1 0 0,-1-1-1 0 0,0 0 0 0 0,0 0 1 0 0,-1-1-1 0 0,0 1 0 0 0,-1-1 1 0 0,0 0-1 0 0,0 0 0 0 0,-1 0 1 0 0,0-1-1 0 0,0 0 0 0 0,-10 10 1 0 0,-2-2 35 0 0,0 1 1 0 0,-1-2-1 0 0,-1-1 0 0 0,0 0 1 0 0,-22 9-1 0 0,-224 101-56 0 0,215-98-576 0 0,-1-1 0 0 0,-90 27 0 0 0,115-45-1082 0 0,33-14-4485 0 0,5-2 16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3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18 4607 0 0,'9'-18'15855'0'0,"-7"19"-15526"0"0,0 1-284 0 0,0 0 0 0 0,0 0-1 0 0,0 0 1 0 0,0 0-1 0 0,-1 1 1 0 0,1-1 0 0 0,-1 0-1 0 0,1 1 1 0 0,-1-1 0 0 0,0 1-1 0 0,0-1 1 0 0,0 1 0 0 0,0 0-1 0 0,0-1 1 0 0,0 1 0 0 0,-1 0-1 0 0,0 0 1 0 0,1-1 0 0 0,-1 1-1 0 0,0 0 1 0 0,0 0 0 0 0,-1 0-1 0 0,0 4 1 0 0,-1 6-42 0 0,0 0-1 0 0,-2 0 1 0 0,-7 21 0 0 0,-8 7 33 0 0,-1 0 0 0 0,-37 54 0 0 0,33-55-27 0 0,-151 234-28 0 0,174-272-67 0 0</inkml:trace>
</inkml:ink>
</file>

<file path=ppt/ink/ink7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3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 11055 0 0,'-2'1'852'0'0,"-227"147"5885"0"0,191-122-6820 0 0,-33 27 1723 0 0,-118 115 0 0 0,124-107-1490 0 0,-17 22-196 0 0,81-81-161 0 0,3-3-1684 0 0,10-2-5253 0 0</inkml:trace>
</inkml:ink>
</file>

<file path=ppt/ink/ink7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3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14279 0 0,'0'0'6575'0'0,"9"-8"-5782"0"0,-9 7-719 0 0,1 1-53 0 0,-1 0 1 0 0,0-1-1 0 0,0 1 1 0 0,1 0-1 0 0,-1 0 0 0 0,0-1 1 0 0,0 1-1 0 0,1 0 0 0 0,-1 0 1 0 0,0-1-1 0 0,1 1 0 0 0,-1 0 1 0 0,0 0-1 0 0,1 0 1 0 0,-1 0-1 0 0,0 0 0 0 0,1 0 1 0 0,-1-1-1 0 0,1 1 0 0 0,-1 0 1 0 0,1 0-1 0 0,11 0 46 0 0,-9 0-234 0 0,1 0 0 0 0,-1 1 1 0 0,0-1-1 0 0,1 1 0 0 0,-1 0 0 0 0,6 2 1 0 0,-4-1-234 0 0</inkml:trace>
</inkml:ink>
</file>

<file path=ppt/ink/ink7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3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67 3679 0 0,'0'0'167'0'0,"0"-7"26"0"0,-7-18 854 0 0,-4 3 5067 0 0,4 9 109 0 0,9 24-6008 0 0,6 23 372 0 0,1-1-1 0 0,2 0 1 0 0,18 37 0 0 0,67 112 158 0 0,-34-47-1000 0 0,-62-134-186 0 0,9-5-1438 0 0,-5 0 1429 0 0,0 1 0 0 0,-1-1 0 0 0,1 0 0 0 0,-1 0 0 0 0,0-1 0 0 0,0 1-1 0 0,-1 0 1 0 0,0-1 0 0 0,4-7 0 0 0,-2 3-30 0 0,12-26-1335 0 0</inkml:trace>
</inkml:ink>
</file>

<file path=ppt/ink/ink7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3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8287 0 0,'0'0'756'0'0,"-1"1"-356"0"0,-4 2 490 0 0,1 0 0 0 0,-1 1-1 0 0,1-1 1 0 0,0 1-1 0 0,0 0 1 0 0,0 0 0 0 0,1 0-1 0 0,-5 6 1 0 0,4-2-229 0 0,-1 0 0 0 0,1 0 0 0 0,1 0 0 0 0,-5 13 0 0 0,1 6-465 0 0,2 1 0 0 0,-4 37 1 0 0,5-28 393 0 0,-52 507 637 0 0,38-342-989 0 0,15-174-238 0 0,-2 37 0 0 0,5-57 0 0 0,0 1 0 0 0,0-1 0 0 0,1 1 0 0 0,0-1 0 0 0,4 11 0 0 0,-4-16-312 0 0,-1-1 0 0 0,1 0 0 0 0,0 0-1 0 0,0 0 1 0 0,1 0 0 0 0,-1-1 0 0 0,0 1-1 0 0,1 0 1 0 0,-1 0 0 0 0,1-1 0 0 0,0 1 0 0 0,-1-1-1 0 0,1 1 1 0 0,0-1 0 0 0,0 0 0 0 0,0 0 0 0 0,0 0-1 0 0,0 0 1 0 0,0 0 0 0 0,0 0 0 0 0,0 0 0 0 0,0-1-1 0 0,1 1 1 0 0,2-1 0 0 0,4 2-6403 0 0</inkml:trace>
</inkml:ink>
</file>

<file path=ppt/ink/ink7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3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4143 0 0,'1'1'13840'0'0,"5"2"-13480"0"0,-1-1 0 0 0,0 1 0 0 0,1-1 1 0 0,-1 0-1 0 0,1-1 0 0 0,0 1 0 0 0,-1-1 0 0 0,1 0 0 0 0,0-1 0 0 0,0 1 0 0 0,9-2 0 0 0,10 0 228 0 0,34-7 0 0 0,-56 7-501 0 0,222-49 2056 0 0,-58 10-1302 0 0,54 4-710 0 0,-194 37-743 0 0,-26-1 529 0 0,0 0 1 0 0,-1 1-1 0 0,1-1 1 0 0,-1 0-1 0 0,1 1 1 0 0,-1-1-1 0 0,0 1 1 0 0,1-1 0 0 0,-1 0-1 0 0,1 1 1 0 0,-1-1-1 0 0,0 1 1 0 0,1 0-1 0 0,-1-1 1 0 0,0 1-1 0 0,0-1 1 0 0,1 1-1 0 0,-1-1 1 0 0,0 1-1 0 0,0 0 1 0 0,0-1-1 0 0,0 2 1 0 0,1-2-156 0 0,0 11-1762 0 0</inkml:trace>
</inkml:ink>
</file>

<file path=ppt/ink/ink7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3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38 102 16095 0 0,'-8'1'1460'0'0,"-19"-9"566"0"0,27 8-1952 0 0,0 0 0 0 0,1 0 0 0 0,-1 0-1 0 0,0 0 1 0 0,0 0 0 0 0,0 0 0 0 0,0 0 0 0 0,-1-3 1920 0 0,1 3-1921 0 0,-1 0 1 0 0,1 0 0 0 0,0 0 0 0 0,17-7 834 0 0,22-5-1022 0 0,10-2 372 0 0,183-40 687 0 0,-217 52-735 0 0,27-1-1 0 0,-39 3-180 0 0,1 0 0 0 0,-1 0 0 0 0,0 1-1 0 0,0-1 1 0 0,1 1 0 0 0,-1-1 0 0 0,0 1-1 0 0,0 0 1 0 0,0 0 0 0 0,0 0 0 0 0,0 1-1 0 0,0-1 1 0 0,0 1 0 0 0,5 3-1 0 0,-8-3-23 0 0,0-1-1 0 0,1 1 0 0 0,-1-1 0 0 0,0 1 0 0 0,0-1 0 0 0,0 1 0 0 0,0-1 0 0 0,0 1 1 0 0,0-1-1 0 0,0 1 0 0 0,0-1 0 0 0,0 1 0 0 0,-1-1 0 0 0,1 1 0 0 0,-1 1 0 0 0,0-2-3 0 0,0 4-1 0 0,-1 0 0 0 0,-1 0 0 0 0,1 0 0 0 0,-1 0 0 0 0,0-1 0 0 0,0 1 0 0 0,-3 3 0 0 0,-29 31 0 0 0,24-27 0 0 0,-30 27 18 0 0,-83 63 1 0 0,-14 11 8 0 0,128-104-86 0 0,1 0-1 0 0,0 0 1 0 0,1 1-1 0 0,-1 1 1 0 0,2-1 0 0 0,-13 23-1 0 0,20-32 56 0 0,0 0-1 0 0,-1 0 1 0 0,1-1-1 0 0,0 1 1 0 0,0 0-1 0 0,0 0 1 0 0,0 0-1 0 0,0 0 1 0 0,0 0-1 0 0,0 0 1 0 0,0 0-1 0 0,0-1 1 0 0,0 1-1 0 0,1 0 1 0 0,-1 0-1 0 0,0 0 1 0 0,0 0 0 0 0,1 0-1 0 0,-1-1 1 0 0,1 1-1 0 0,-1 0 1 0 0,1 0-1 0 0,-1-1 1 0 0,1 1-1 0 0,-1 0 1 0 0,1-1-1 0 0,0 1 1 0 0,-1-1-1 0 0,1 1 1 0 0,0 0-1 0 0,0-1 1 0 0,-1 0-1 0 0,2 1 1 0 0,1 1 44 0 0,-1-1 0 0 0,1 0 0 0 0,0 0 0 0 0,0 0 0 0 0,-1 0 0 0 0,1 0 0 0 0,0 0 0 0 0,3-1 0 0 0,9 0 131 0 0,0-1-1 0 0,0-1 0 0 0,0 0 1 0 0,-1-1-1 0 0,24-8 1 0 0,-6 3 70 0 0,14-4 99 0 0,24-6 170 0 0,97-12 0 0 0,-138 26-409 0 0,-11 2-74 0 0,-1 0 0 0 0,0 1-1 0 0,34 2 1 0 0,-8 0-27 0 0,-29-1-2015 0 0</inkml:trace>
</inkml:ink>
</file>

<file path=ppt/ink/ink7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39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8287 0 0,'2'0'8834'0'0,"9"-5"-8291"0"0,1 0 1 0 0,-1 1-1 0 0,1 1 1 0 0,0 0 0 0 0,22-3-1 0 0,-5 1 42 0 0,-22 4-482 0 0,209-38 2578 0 0,-161 32-2504 0 0,109 0 1 0 0,-128 10-1032 0 0,-33-3 608 0 0,-1 1 0 0 0,1-1 1 0 0,-1 1-1 0 0,0 0 1 0 0,1-1-1 0 0,-1 1 0 0 0,0 1 1 0 0,0-1-1 0 0,0 0 1 0 0,1 0-1 0 0,1 3 1 0 0</inkml:trace>
</inkml:ink>
</file>

<file path=ppt/ink/ink7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0:3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11519 0 0,'0'0'1456'0'0,"1"2"-50"0"0,-1 1-1041 0 0,0-1 0 0 0,1 0 1 0 0,0 1-1 0 0,0-1 0 0 0,0 1 1 0 0,0-1-1 0 0,0 0 0 0 0,0 0 1 0 0,0 1-1 0 0,1-1 1 0 0,-1 0-1 0 0,1 0 0 0 0,0-1 1 0 0,-1 1-1 0 0,1 0 0 0 0,0 0 1 0 0,2 1-1 0 0,0-1-101 0 0,0 0 1 0 0,0 0-1 0 0,0 0 0 0 0,0 0 1 0 0,1-1-1 0 0,-1 0 0 0 0,0 0 1 0 0,9 1-1 0 0,2-1 67 0 0,0-1 0 0 0,0 0-1 0 0,0-1 1 0 0,27-6 0 0 0,61-18 483 0 0,22-3-572 0 0,-36 11-605 0 0,73-11-3943 0 0,-132 24 2688 0 0</inkml:trace>
</inkml:ink>
</file>

<file path=ppt/ink/ink7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5:1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0 308 4143 0 0,'0'0'5147'0'0,"3"0"-5210"0"0,8 1-194 0 0,-9 0-60 0 0,1-1-338 0 0,8 0 396 0 0,-9 0 31 0 0,1-1-182 0 0,4 0 592 0 0,0 0 0 0 0,0-1 0 0 0,0 0 0 0 0,-1-1 0 0 0,1 1 0 0 0,-1-1 0 0 0,1 0 0 0 0,10-8 0 0 0,-7 4 286 0 0,-1-1 0 0 0,1 0 0 0 0,-1 0 0 0 0,11-15 0 0 0,-6 8 26 0 0,1 0 0 0 0,0 1 0 0 0,1 0-1 0 0,0 1 1 0 0,33-19 0 0 0,-46 31-450 0 0,0-1 0 0 0,0 1 0 0 0,0 0 0 0 0,0 0 0 0 0,6-2 0 0 0,-5 3 1 0 0,-1-1 57 0 0,0 1 56 0 0,7 2 46 0 0,-1 0-1 0 0,1 1 0 0 0,-1 0 0 0 0,1 0 1 0 0,10 7-1 0 0,-7-5 95 0 0,0 1 1 0 0,15 3-1 0 0,-24-8-226 0 0,1 0 1 0 0,0 0-1 0 0,0-1 0 0 0,0 0 0 0 0,0 1 0 0 0,0-2 0 0 0,0 1 0 0 0,-1 0 0 0 0,1-1 0 0 0,5-1 0 0 0,1-2 53 0 0,0-1 0 0 0,0 0 0 0 0,0 0 0 0 0,14-10-1 0 0,21-11 180 0 0,-35 21-206 0 0,1-2 0 0 0,12-9 0 0 0,-17 11-85 0 0,1 0 0 0 0,-1 0 0 0 0,1 0 0 0 0,0 1 0 0 0,0 0 1 0 0,0 1-1 0 0,1 0 0 0 0,-1 0 0 0 0,1 1 0 0 0,0 0 0 0 0,0 0 0 0 0,10 0 0 0 0,-2 3-13 0 0,-11 0 0 0 0,6 2 0 0 0,15 12 0 0 0,-13-6 0 0 0,1 1 0 0 0,-1 0 0 0 0,2-1 0 0 0,1-1 12 0 0,7 3 86 0 0,-18-11-73 0 0,0 0 3 0 0,17 3 77 0 0,0-1 0 0 0,1-1-1 0 0,33-3 1 0 0,-33 1-88 0 0,-1 0-1 0 0,1 2 1 0 0,32 4-1 0 0,-46-3-16 0 0,-1 0 0 0 0,1 1 0 0 0,-1 0 0 0 0,0 1 0 0 0,0 0 0 0 0,0 0 0 0 0,-1 1 0 0 0,16 11 0 0 0,0 6 0 0 0,-17-15 0 0 0,-6-6 0 0 0,14 15 0 0 0,-3 5 0 0 0,-10-18 28 0 0,0 0-1 0 0,1-1 0 0 0,-1 1 1 0 0,0-1-1 0 0,1 0 0 0 0,-1 0 1 0 0,1 0-1 0 0,0 0 0 0 0,0 0 1 0 0,0-1-1 0 0,0 1 0 0 0,0-1 1 0 0,0 1-1 0 0,0-1 1 0 0,0 0-1 0 0,0-1 0 0 0,1 1 1 0 0,-1 0-1 0 0,0-1 0 0 0,1 0 1 0 0,-1 0-1 0 0,0 0 0 0 0,1 0 1 0 0,-1 0-1 0 0,0-1 0 0 0,1 1 1 0 0,-1-1-1 0 0,0 0 0 0 0,0 0 1 0 0,5-2-1 0 0,37-15 382 0 0,-23 8-157 0 0,31-8-1 0 0,-48 17-187 0 0,11 0-10 0 0,3 3-44 0 0,-13-1-10 0 0,23 9 0 0 0,-6-1 24 0 0,-8-3 23 0 0,0 0-1 0 0,1-1 0 0 0,0-1 1 0 0,24 5-1 0 0,-12-6-28 0 0,-12-1 15 0 0,-1-1 0 0 0,1 0 0 0 0,0-1 0 0 0,15-2 0 0 0,-14 0-39 0 0,1 1 1 0 0,-1 0-1 0 0,35 3 0 0 0,10 11 15 0 0,-52-11 1 0 0,-1 1 1 0 0,1-2-1 0 0,0 1 0 0 0,0-1 1 0 0,16-1-1 0 0,37 5 391 0 0,-17 0-257 0 0,-14-1-128 0 0,22 11-661 0 0,-39-13 634 0 0,-12-3 11 0 0,1 0 0 0 0,-1 0 0 0 0,1 0 0 0 0,-1 0 0 0 0,0 0 0 0 0,0-1 0 0 0,0 1 0 0 0,0-1 0 0 0,0 0 0 0 0,0 0 0 0 0,0 0 0 0 0,0 0 0 0 0,-1 0 0 0 0,1-1 0 0 0,-1 1 0 0 0,5-6 0 0 0,3-6 0 0 0,-1 0 0 0 0,10-18 0 0 0,-13 21 0 0 0,94-178-1462 0 0,-99 188 1331 0 0,-1 0 0 0 0,0 1 0 0 0,0-1 0 0 0,1 1 0 0 0,-1-1 0 0 0,1 0 0 0 0,-1 1 0 0 0,1-1 0 0 0,-1 1 0 0 0,1-1 0 0 0,-1 1 0 0 0,1-1 0 0 0,-1 1 0 0 0,1 0 0 0 0,-1-1 0 0 0,2 1 0 0 0,0-1-622 0 0</inkml:trace>
</inkml:ink>
</file>

<file path=ppt/ink/ink7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5:18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40 183 10799 0 0,'0'0'1662'0'0,"-2"-1"-1113"0"0,-1 1-358 0 0,0-2-56 0 0,-7-10 782 0 0,2 3-899 0 0,-6-8 2909 0 0,16 16-2852 0 0,2 0-72 0 0,-3 0 1 0 0,-1 0-1 0 0,1 1 0 0 0,0-1 1 0 0,0 1-1 0 0,0 0 1 0 0,0-1-1 0 0,0 1 0 0 0,0-1 1 0 0,0 1-1 0 0,0 0 0 0 0,0 0 1 0 0,0 0-1 0 0,0 0 1 0 0,1 0-1 0 0,1 0 0 0 0,-1 0 0 0 0,1 1 0 0 0,-1-1 0 0 0,1 0 0 0 0,-1 0 0 0 0,1-1 0 0 0,3 0 0 0 0,5 0 4 0 0,-4 0 4 0 0,1 0 0 0 0,-1 1 1 0 0,1 0-1 0 0,-1 0 1 0 0,12 3-1 0 0,13 3 53 0 0,-20-4-7 0 0,-1-1 0 0 0,1-1 0 0 0,-1 0 0 0 0,1 0-1 0 0,0-1 1 0 0,-1-1 0 0 0,1 0 0 0 0,-1 0 0 0 0,0-1 0 0 0,1-1 0 0 0,-1 0 0 0 0,-1 0 0 0 0,1-1 0 0 0,-1 0 0 0 0,15-10 0 0 0,-7 3 77 0 0,1 1 0 0 0,0 0 1 0 0,0 2-1 0 0,1 0 1 0 0,26-7-1 0 0,-34 14-123 0 0,0 0-1 0 0,0 2 0 0 0,0-1 1 0 0,0 1-1 0 0,0 1 0 0 0,0 0 1 0 0,0 1-1 0 0,20 5 1 0 0,-25-6 18 0 0,0 0 0 0 0,0 0 0 0 0,11 0 0 0 0,13 0 76 0 0,-13 1-72 0 0,32-1 0 0 0,-26-1-30 0 0,3-2-7 0 0,-1 0 0 0 0,37-9 1 0 0,-32 5 284 0 0,37-2 1 0 0,-39 2 33 0 0,-26 4-242 0 0,1 1-1 0 0,0 0 0 0 0,-1 0 1 0 0,1 0-1 0 0,0 1 1 0 0,0 0-1 0 0,0-1 1 0 0,0 1-1 0 0,-1 1 0 0 0,1-1 1 0 0,7 2-1 0 0,-5-1-43 0 0,0 1-1 0 0,0 1 1 0 0,-1-1-1 0 0,1 1 1 0 0,-1 0-1 0 0,9 6 1 0 0,6 2 62 0 0,13 5 174 0 0,-25-11-182 0 0,1 0 0 0 0,0-1 0 0 0,11 3 0 0 0,7 0-22 0 0,61 22-58 0 0,-73-26-3 0 0,-11-2 0 0 0,1 1 0 0 0,-1-1 0 0 0,1 0 0 0 0,-1 1 0 0 0,0 0 0 0 0,0 0 0 0 0,0 0 0 0 0,5 4 0 0 0,6 1 0 0 0,-7-3 0 0 0,-1 0 0 0 0,0 0 0 0 0,12 8 0 0 0,106 69 64 0 0,-118-76-64 0 0,1 0 0 0 0,0-1 0 0 0,0 0 0 0 0,0 0 0 0 0,1-1 0 0 0,-1 0 0 0 0,1-1 0 0 0,0 0 0 0 0,0 0 0 0 0,0-1 0 0 0,13 1 0 0 0,-10-3 0 0 0,0 1 0 0 0,0-2 0 0 0,0 0 0 0 0,-1 0 0 0 0,1-1 0 0 0,0-1 0 0 0,-1 0 0 0 0,12-6 0 0 0,59-36 86 0 0,-13 7-33 0 0,-66 37-18 0 0,1 1 0 0 0,-1-1 0 0 0,1 1 0 0 0,-1 0 0 0 0,1 0 0 0 0,0 1 0 0 0,-1-1 1 0 0,1 1-1 0 0,0-1 0 0 0,-1 1 0 0 0,1 1 0 0 0,0-1 0 0 0,0 0 0 0 0,-1 1 0 0 0,1 0 0 0 0,-1 0 0 0 0,1 0 0 0 0,-1 0 1 0 0,1 0-1 0 0,-1 1 0 0 0,7 3 0 0 0,7 3-5 0 0,95 33 117 0 0,-63-23-147 0 0,-22-6 77 0 0,-24-11-10 0 0,-1 0 0 0 0,9 4-67 0 0,-6-3-54 0 0,-3-1 53 0 0,-1 0 0 0 0,1 0-1 0 0,-1 0 1 0 0,1 0 0 0 0,-1 0-1 0 0,0 0 1 0 0,1 0-1 0 0,-1 0 1 0 0,0 1 0 0 0,0-1-1 0 0,2 2 1 0 0,-2 0-7 0 0,1-1-46 0 0,1 0-770 0 0,6 2 108 0 0,-6-2-196 0 0,0-3-797 0 0,11-1-3177 0 0,1-3-1362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3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8 471 5063 0 0,'-7'2'9187'0'0,"7"-4"-9030"0"0,0-1-1 0 0,0 1 1 0 0,0 0 0 0 0,0-1-1 0 0,1 1 1 0 0,-1 0 0 0 0,1 0-1 0 0,-1-1 1 0 0,1 1 0 0 0,0 0-1 0 0,0 0 1 0 0,0 0 0 0 0,2-4-1 0 0,19-27 654 0 0,-20 31-721 0 0,17-22 208 0 0,0 2-1 0 0,2 0 1 0 0,23-18 0 0 0,73-53 215 0 0,-102 82-459 0 0,31-24 150 0 0,1 3 1 0 0,60-31-1 0 0,-87 53-18 0 0,0 1 0 0 0,1 0 0 0 0,0 2 0 0 0,0 0 0 0 0,1 2 0 0 0,-1 0 0 0 0,1 2 0 0 0,38-2 0 0 0,-48 5-98 0 0,-1 0 1 0 0,0 1-1 0 0,0 0 1 0 0,0 1 0 0 0,1 0-1 0 0,11 5 1 0 0,-21-6-69 0 0,1 0 0 0 0,-1 0 0 0 0,0 0 0 0 0,1 0-1 0 0,-1 0 1 0 0,0 0 0 0 0,0 1 0 0 0,0-1 0 0 0,0 1 0 0 0,0-1 0 0 0,-1 1-1 0 0,1 0 1 0 0,0 0 0 0 0,-1 0 0 0 0,1 0 0 0 0,-1 0 0 0 0,1 0-1 0 0,-1 0 1 0 0,0 0 0 0 0,0 0 0 0 0,0 1 0 0 0,0-1 0 0 0,-1 1 0 0 0,1-1-1 0 0,-1 0 1 0 0,1 1 0 0 0,-1-1 0 0 0,0 1 0 0 0,0-1 0 0 0,0 1 0 0 0,0-1-1 0 0,0 1 1 0 0,-2 3 0 0 0,-1 7 56 0 0,-1 0 0 0 0,0 0 0 0 0,-1-1 0 0 0,-1 1 0 0 0,0-1 0 0 0,0-1 0 0 0,-16 21 0 0 0,-66 70 92 0 0,78-91-166 0 0,-32 32-22 0 0,-2-1 0 0 0,-2-3 0 0 0,-1-1-1 0 0,-3-3 1 0 0,0-2 0 0 0,-2-2 0 0 0,-57 25 0 0 0,54-32-1550 0 0</inkml:trace>
</inkml:ink>
</file>

<file path=ppt/ink/ink7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5:2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109 138 2303 0 0,'-1'2'167'0'0,"-15"13"2361"0"0,14-14-1159 0 0,0 0-110 0 0,-9 7 4273 0 0,9-10-5324 0 0,0 1-178 0 0,-14-10 61 0 0,14 10-30 0 0,1 1-1 0 0,-1 0 0 0 0,1-1 1 0 0,-1 1-1 0 0,1 0 0 0 0,-1 0 1 0 0,1 0-1 0 0,-1 0 0 0 0,1 0 1 0 0,-1 0-1 0 0,1 1 0 0 0,-1-1 1 0 0,1 0-1 0 0,0 1 0 0 0,-1-1 1 0 0,1 1-1 0 0,-1 0 0 0 0,1-1 1 0 0,0 1-1 0 0,0 0 0 0 0,-2 1 1 0 0,-3 1-1 0 0,4-2 250 0 0,2-1-295 0 0,-1 0-1 0 0,1 0 1 0 0,0 0 0 0 0,-1 0 0 0 0,1 0 0 0 0,0 0 0 0 0,-1 1 0 0 0,1-1 0 0 0,0 0 0 0 0,-1 0 0 0 0,1 0 0 0 0,0 0 0 0 0,0 0 0 0 0,-1 1 0 0 0,1-1 0 0 0,0 0-1 0 0,-1 0 1 0 0,1 1 0 0 0,0-1 0 0 0,0 0 0 0 0,0 0 0 0 0,-1 1 0 0 0,1-1 0 0 0,0 1 0 0 0,0-1 56 0 0,0 0 1 0 0,-1 0-1 0 0,1 1 1 0 0,0-1-1 0 0,0 0 0 0 0,0 1 1 0 0,-1-1-1 0 0,1 0 1 0 0,0 0-1 0 0,-1 0 0 0 0,1 1 1 0 0,0-1-1 0 0,0 0 1 0 0,-1 0-1 0 0,1 0 1 0 0,0 1-1 0 0,-1-1 0 0 0,1 0 1 0 0,0 0-1 0 0,-1 0 1 0 0,1 0-1 0 0,0 0 0 0 0,-1 0 1 0 0,1 0-1 0 0,-2-13 893 0 0,3 6-856 0 0,1-1-1 0 0,-1 1 1 0 0,1-1-1 0 0,0 1 1 0 0,5-13-1 0 0,1-1-669 0 0,-6 15 409 0 0,1-3 100 0 0,0-1 1 0 0,1 1 0 0 0,0 0-1 0 0,10-15 1 0 0,-13 22 132 0 0,13-1 420 0 0,-11 3-430 0 0,0 1-1 0 0,-1 0 1 0 0,1 0 0 0 0,0 1-1 0 0,-1-1 1 0 0,1 0-1 0 0,3 3 1 0 0,-1 0 83 0 0,-3-3 93 0 0,1 1 2 0 0,23 14 236 0 0,-24-14-298 0 0,1-1-24 0 0,6 3-94 0 0,0-1 0 0 0,0-1 0 0 0,1 1 0 0 0,-1-2 0 0 0,1 1 0 0 0,-1-1 0 0 0,15 0 0 0 0,28-5-12 0 0,12-1 44 0 0,24 8 99 0 0,-84-3-174 0 0,1 1 4 0 0,15 9-19 0 0,4 1 88 0 0,15 5 38 0 0,-35-15-123 0 0,1 0 0 0 0,-1 0 0 0 0,1 0-1 0 0,0 0 1 0 0,-1-1 0 0 0,1 1 0 0 0,0-1-1 0 0,8-1 1 0 0,25-1 19 0 0,-28 2-32 0 0,0 0 0 0 0,-1 1 0 0 0,0-1 0 0 0,1 2 0 0 0,-1-1 0 0 0,0 1 0 0 0,10 4 0 0 0,-13-5-7 0 0,0 1 0 0 0,0 0 0 0 0,0 0-1 0 0,9 6 1 0 0,33 28-29 0 0,-24-19 36 0 0,-6-6-3 0 0,-14-10 5 0 0,-1-2 15 0 0,1 1 33 0 0,0 0 0 0 0,0 0 0 0 0,0-1 0 0 0,0 0 0 0 0,0 0 0 0 0,-1 0 0 0 0,1 0 0 0 0,0 0 0 0 0,-1-1 0 0 0,1 0 0 0 0,5-3 0 0 0,-9 5-50 0 0,5-3 41 0 0,48-30 345 0 0,-42 25-361 0 0,2-1 23 0 0,3 1-36 0 0,0 5-12 0 0,1 3 0 0 0,0 1-11 0 0,-1 1 2 0 0,4 1-24 0 0,7 4 22 0 0,-23-6 11 0 0,16 0 0 0 0,-2-1 0 0 0,1-1-12 0 0,-5-1 3 0 0,0 1 1 0 0,0 1-1 0 0,0 0 0 0 0,0 1 1 0 0,20 4-1 0 0,-28-4-24 0 0,-1 0 0 0 0,1-1 1 0 0,-1 0-1 0 0,0 0 0 0 0,1-1 0 0 0,-1 1 0 0 0,1-1 0 0 0,8-3 1 0 0,-10 3 15 0 0,-1-1 0 0 0,1 1 1 0 0,0-1-1 0 0,-1 0 0 0 0,0 0 1 0 0,0-1-1 0 0,1 1 0 0 0,-1-1 1 0 0,-1 0-1 0 0,1 1 0 0 0,0-1 1 0 0,4-7-1 0 0,0 0-12 0 0,28-45-307 0 0,-34 52 21 0 0,3 0-104 0 0,3-3-1288 0 0,-6 5 1421 0 0,1 0-155 0 0,0 0 1 0 0,0 0-1 0 0,1 0 1 0 0,-1 0-1 0 0,0 1 1 0 0,4-2-1 0 0,8 3-1287 0 0</inkml:trace>
</inkml:ink>
</file>

<file path=ppt/ink/ink7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5:2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2303 0 0,'0'0'6015'0'0,"2"1"-5594"0"0,6 2 6 0 0,0 0 0 0 0,0 0-1 0 0,0-1 1 0 0,0 0 0 0 0,1 0-1 0 0,-1-1 1 0 0,1 0 0 0 0,16-1-1 0 0,16 3 489 0 0,-39-3-842 0 0,1 1 11 0 0,93 30 2208 0 0,-87-29-2012 0 0,16 5-18 0 0,75 27 300 0 0,-92-32-495 0 0,-1 0 0 0 0,1 0 0 0 0,0-1 0 0 0,0 0 1 0 0,0 0-1 0 0,0 0 0 0 0,1-1 0 0 0,-1-1 0 0 0,0 1 0 0 0,0-2 0 0 0,0 1 0 0 0,0-1 0 0 0,-1 0 0 0 0,14-5 0 0 0,0-3 262 0 0,1-1 1 0 0,-2-1-1 0 0,30-23 0 0 0,-48 33-300 0 0,16-10 126 0 0,1 1-1 0 0,1 1 1 0 0,-1 0-1 0 0,2 1 1 0 0,-1 1 0 0 0,1 1-1 0 0,35-7 1 0 0,-11 7-130 0 0,1 1 0 0 0,74 1 0 0 0,-96 7-48 0 0,0 0 0 0 0,38 9 0 0 0,-26-3-49 0 0,-23-5 39 0 0,-1 1 0 0 0,0 0 0 0 0,0 1 0 0 0,0 1 1 0 0,0 0-1 0 0,17 13 0 0 0,-11-8 7 0 0,25 12 1 0 0,-37-21 41 0 0,1 1 1 0 0,0-1-1 0 0,0 0 1 0 0,0 0-1 0 0,0-1 1 0 0,0 1-1 0 0,12-1 1 0 0,-1-1 21 0 0,-1-1 0 0 0,0-1 0 0 0,1-1 0 0 0,24-6 0 0 0,-32 6-182 0 0,0-1 0 0 0,0 0-1 0 0,0 0 1 0 0,0-1 0 0 0,-1 0-1 0 0,0-1 1 0 0,0 0 0 0 0,12-10 0 0 0,-10 7-970 0 0</inkml:trace>
</inkml:ink>
</file>

<file path=ppt/ink/ink7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43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5 191 4143 0 0,'29'-79'2847'0'0,"-29"77"-1510"0"0,6-12 1739 0 0,-5 5 315 0 0,-1 11-3154 0 0,-6 80 451 0 0,8 153 0 0 0,9 4-608 0 0,-10-226-80 0 0,5 219 0 0 0,-7-198-12 0 0,-2-1 0 0 0,-1 1 0 0 0,-1-1 0 0 0,-2-1 0 0 0,-23 63 0 0 0,26-84 34 0 0,3-9 687 0 0,5-15-240 0 0,6-11-262 0 0,2 0-1 0 0,0 0 1 0 0,16-21-1 0 0,-12 19-133 0 0,18-32 51 0 0,21-32 61 0 0,-14 17-29 0 0,-6 12-6 0 0,19-23 97 0 0,4 4 1 0 0,4 2 0 0 0,124-122-1 0 0,-153 168-187 0 0,100-99-41 0 0,-123 121-811 0 0,1 0 0 0 0,-1 0 1 0 0,2 1-1 0 0,23-15 0 0 0,0 1-1345 0 0,14-7-2952 0 0,-38 26 1635 0 0</inkml:trace>
</inkml:ink>
</file>

<file path=ppt/ink/ink7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4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82 9151 0 0,'31'-55'1092'0'0,"-30"54"-997"0"0,-1 1 0 0 0,0-1 0 0 0,1 1-1 0 0,-1-1 1 0 0,0 0 0 0 0,0 1 0 0 0,1-1-1 0 0,-1 1 1 0 0,0-1 0 0 0,0 0 0 0 0,0 1-1 0 0,0-1 1 0 0,0 0 0 0 0,0 1 0 0 0,0-1-1 0 0,0 0 1 0 0,0 1 0 0 0,0-1 0 0 0,0 0-1 0 0,0 1 1 0 0,0-1 0 0 0,0 0-1 0 0,-1 1 1 0 0,1-1 0 0 0,0 1 0 0 0,-1-1-1 0 0,0 0-36 0 0,1 0-1 0 0,-1 0 1 0 0,0 1-1 0 0,0-1 1 0 0,0 0-1 0 0,0 1 1 0 0,0-1-1 0 0,0 1 1 0 0,0-1-1 0 0,0 1 1 0 0,0 0-1 0 0,0 0 1 0 0,0-1-1 0 0,-1 1 0 0 0,-3-1 0 0 0,0 1 0 0 0,0 0-1 0 0,1 0 1 0 0,-1 0-1 0 0,0 0 1 0 0,-6 2-1 0 0,-5 3 15 0 0,0 1-1 0 0,0 1 0 0 0,1 0 0 0 0,0 0 0 0 0,-20 15 1 0 0,-63 54 47 0 0,3 15-118 0 0,49-46 0 0 0,8-7 131 0 0,2 3 0 0 0,-33 45-1 0 0,67-82-63 0 0,-1 0-1 0 0,1 0 1 0 0,-1 0-1 0 0,1 1 1 0 0,0-1-1 0 0,1 1 1 0 0,-1-1 0 0 0,1 1-1 0 0,-1 5 1 0 0,2-9-45 0 0,0 0-1 0 0,0 0 1 0 0,1-1 0 0 0,-1 1 0 0 0,0 0 0 0 0,0-1 0 0 0,1 1 0 0 0,-1 0 0 0 0,0-1 0 0 0,1 1 0 0 0,-1 0 0 0 0,0-1 0 0 0,1 1 0 0 0,-1-1 0 0 0,1 1-1 0 0,-1-1 1 0 0,1 1 0 0 0,-1-1 0 0 0,1 1 0 0 0,0-1 0 0 0,0 1 0 0 0,1 0 46 0 0,1 1-19 0 0,0 0-1 0 0,0 0 1 0 0,0-1-1 0 0,0 1 1 0 0,0-1-1 0 0,0 0 1 0 0,0 0-1 0 0,1 0 1 0 0,-1 0 0 0 0,1 0-1 0 0,-1-1 1 0 0,0 0-1 0 0,1 0 1 0 0,-1 0-1 0 0,1 0 1 0 0,-1 0-1 0 0,1 0 1 0 0,5-3-1 0 0,4 1 70 0 0,0-2-1 0 0,0 0 1 0 0,18-8-1 0 0,-6 0-44 0 0,-1 0 0 0 0,0-2 0 0 0,-1 0-1 0 0,-1-1 1 0 0,0-2 0 0 0,37-36 0 0 0,-54 48-125 0 0,0-1 1 0 0,0-1-1 0 0,-1 1 1 0 0,0-1 0 0 0,0 1-1 0 0,0-1 1 0 0,-1 0-1 0 0,4-12 1 0 0,-7 18-20 0 0,-1 2-302 0 0,-2 1 359 0 0,0 1-1 0 0,0 0 1 0 0,0 0 0 0 0,0 1 0 0 0,0-1-1 0 0,1 1 1 0 0,-1-1 0 0 0,1 1 0 0 0,0 0-1 0 0,0 0 1 0 0,0 0 0 0 0,1 0-1 0 0,0 0 1 0 0,-1 0 0 0 0,1 0 0 0 0,1 1-1 0 0,-1-1 1 0 0,1 0 0 0 0,-1 1 0 0 0,1-1-1 0 0,1 0 1 0 0,-1 1 0 0 0,0-1-1 0 0,1 0 1 0 0,0 0 0 0 0,0 0 0 0 0,0 1-1 0 0,1-1 1 0 0,0 0 0 0 0,-1 0 0 0 0,1 0-1 0 0,0-1 1 0 0,1 1 0 0 0,-1 0 0 0 0,1-1-1 0 0,0 0 1 0 0,-1 1 0 0 0,2-1-1 0 0,3 3 1 0 0,16 11-4772 0 0,-9-11-316 0 0</inkml:trace>
</inkml:ink>
</file>

<file path=ppt/ink/ink7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4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2 536 10247 0 0,'0'0'1234'0'0,"1"-2"-490"0"0,0-2-270 0 0,0 1 0 0 0,0-1 0 0 0,0 0 0 0 0,-1 0 1 0 0,1 1-1 0 0,-1-1 0 0 0,0 0 0 0 0,0 0 0 0 0,-1 1 1 0 0,1-1-1 0 0,-1 0 0 0 0,-1-5 0 0 0,1 4-264 0 0,0 0 0 0 0,0-1 0 0 0,1 1 1 0 0,0 0-1 0 0,0-1 0 0 0,0 1 0 0 0,1-8 0 0 0,3 3-71 0 0,0-1 0 0 0,0 2 1 0 0,1-1-1 0 0,8-12 0 0 0,-3 5-48 0 0,1-1-68 0 0,1 1 1 0 0,1 0-1 0 0,24-23 1 0 0,-9 9-32 0 0,7-7-435 0 0,57-50 1 0 0,-20 35-1858 0 0,-54 41-695 0 0,41-17-1 0 0,-40 22 980 0 0</inkml:trace>
</inkml:ink>
</file>

<file path=ppt/ink/ink7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4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2759 0 0,'0'0'10947'0'0,"1"2"-9518"0"0,0 3-1128 0 0,0 1-1 0 0,0 0 0 0 0,-1 0 1 0 0,1 0-1 0 0,-1 0 0 0 0,0 0 1 0 0,-1 0-1 0 0,1 0 0 0 0,-1 0 1 0 0,-1 0-1 0 0,-2 8 0 0 0,-4 11 133 0 0,-15 31 0 0 0,15-40-127 0 0,-52 139 314 0 0,42-86-3061 0 0,16-56 1174 0 0</inkml:trace>
</inkml:ink>
</file>

<file path=ppt/ink/ink7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4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487 190 8751 0 0,'-8'-14'936'0'0,"-2"-3"730"0"0,-15-17-1 0 0,-2-4 867 0 0,12 11-1848 0 0,12 20-638 0 0,0 0 1 0 0,-1 1-1 0 0,0 0 1 0 0,0 0-1 0 0,-1 0 1 0 0,-6-6-1 0 0,9 10-63 0 0,0 1 0 0 0,0 0 1 0 0,-1 0-1 0 0,1 0 0 0 0,0 0 0 0 0,0 0 0 0 0,-1 1 0 0 0,1-1 0 0 0,-1 1 0 0 0,1-1 0 0 0,-1 1 1 0 0,1 0-1 0 0,-1 0 0 0 0,1 0 0 0 0,-1 0 0 0 0,1 1 0 0 0,0-1 0 0 0,-1 1 0 0 0,-2 0 1 0 0,-6 2-240 0 0,1 1 1 0 0,-19 8-1 0 0,3 1 215 0 0,1 2 0 0 0,1 0 1 0 0,0 2-1 0 0,1 0 0 0 0,1 2 0 0 0,1 0 0 0 0,0 2 0 0 0,-21 28 0 0 0,37-43 129 0 0,0 0 0 0 0,1 1 0 0 0,0 0 0 0 0,0 0-1 0 0,1 0 1 0 0,0 1 0 0 0,0-1 0 0 0,1 1 0 0 0,-2 9 0 0 0,3-15-46 0 0,1 1 0 0 0,-1-1 0 0 0,1 0 1 0 0,0 1-1 0 0,0-1 0 0 0,0 0 0 0 0,0 1 1 0 0,0-1-1 0 0,1 0 0 0 0,-1 1 1 0 0,1-1-1 0 0,0 0 0 0 0,-1 0 0 0 0,1 0 1 0 0,0 1-1 0 0,0-1 0 0 0,1 0 0 0 0,-1 0 1 0 0,0 0-1 0 0,1 0 0 0 0,-1-1 0 0 0,1 1 1 0 0,-1 0-1 0 0,1-1 0 0 0,0 1 1 0 0,0-1-1 0 0,0 1 0 0 0,0-1 0 0 0,0 0 1 0 0,0 0-1 0 0,0 0 0 0 0,0 0 0 0 0,0 0 1 0 0,0 0-1 0 0,5 0 0 0 0,-2 0 10 0 0,0 0 0 0 0,0-1-1 0 0,1 1 1 0 0,-1-1 0 0 0,1 0-1 0 0,-1-1 1 0 0,0 1 0 0 0,0-1-1 0 0,1 0 1 0 0,5-2 0 0 0,9-4 67 0 0,24-11 0 0 0,-28 11-56 0 0,59-32-182 0 0,-74 38 39 0 0,0 0 20 0 0,4-2 35 0 0,-4 2-45 0 0,1 3-236 0 0,0 0 177 0 0,0 0 0 0 0,-1 0 0 0 0,1 0 0 0 0,-1 1-1 0 0,2 3 1 0 0,2 3-783 0 0,2 1 53 0 0</inkml:trace>
</inkml:ink>
</file>

<file path=ppt/ink/ink7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4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5 427 12871 0 0,'0'0'1164'0'0,"-2"-8"-798"0"0,1 1 160 0 0,0 0 1 0 0,0 0-1 0 0,1 0 1 0 0,0 0-1 0 0,1 1 0 0 0,-1-1 1 0 0,2-7-1 0 0,0 7-398 0 0,0 0 0 0 0,0 0 0 0 0,0 0 0 0 0,1 0 0 0 0,0 0 0 0 0,1 1 0 0 0,-1-1 0 0 0,1 1 1 0 0,0 0-1 0 0,9-9 0 0 0,27-28 1 0 0,84-81-130 0 0,-108 110-55 0 0,5-5-88 0 0,37-24 1 0 0,-51 38 123 0 0,-1 2 0 0 0,1-1 0 0 0,0 1 1 0 0,0 0-1 0 0,0 0 0 0 0,0 0 0 0 0,0 1 0 0 0,1 1 0 0 0,-1-1 0 0 0,15 0 0 0 0,-19 2 16 0 0,0 0 1 0 0,0 0-1 0 0,0 0 0 0 0,0 1 0 0 0,-1-1 0 0 0,1 1 1 0 0,0 0-1 0 0,0 0 0 0 0,0 0 0 0 0,-1 0 0 0 0,1 1 1 0 0,0-1-1 0 0,-1 1 0 0 0,0-1 0 0 0,1 1 0 0 0,1 2 1 0 0,-1-1 19 0 0,0 0 1 0 0,-1 0-1 0 0,0 0 1 0 0,1 0 0 0 0,-1 1-1 0 0,0-1 1 0 0,-1 1-1 0 0,1 0 1 0 0,-1-1 0 0 0,2 8-1 0 0,-1-2 51 0 0,-1 1 0 0 0,1-1-1 0 0,-2 1 1 0 0,0 0 0 0 0,0-1 0 0 0,0 1-1 0 0,-2 0 1 0 0,-3 17 0 0 0,-14 37 113 0 0,8-29-1405 0 0,-7 40-1 0 0</inkml:trace>
</inkml:ink>
</file>

<file path=ppt/ink/ink7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4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85 9671 0 0,'39'-50'3493'0'0,"-12"16"2914"0"0,-36 53-6323 0 0,-10 11-68 0 0,-1-1 0 0 0,-2-2 0 0 0,-30 32 0 0 0,40-44 113 0 0,0 1 0 0 0,1 0-1 0 0,0 1 1 0 0,2 0 0 0 0,0 1-1 0 0,1 0 1 0 0,-8 24 0 0 0,15-40-122 0 0,1 0 0 0 0,-1 1 1 0 0,0-1-1 0 0,0 0 1 0 0,1 1-1 0 0,0-1 0 0 0,-1 1 1 0 0,1-1-1 0 0,0 1 1 0 0,0-1-1 0 0,0 1 0 0 0,1-1 1 0 0,-1 1-1 0 0,0-1 1 0 0,1 0-1 0 0,0 1 0 0 0,-1-1 1 0 0,1 0-1 0 0,2 3 1 0 0,-1-2 0 0 0,0-1 0 0 0,0 1 0 0 0,0-1 1 0 0,1 0-1 0 0,-1 0 0 0 0,1 0 0 0 0,-1 0 1 0 0,1 0-1 0 0,0-1 0 0 0,0 1 0 0 0,0-1 1 0 0,0 1-1 0 0,0-1 0 0 0,5 1 1 0 0,7 2 13 0 0,1-1 1 0 0,0 0 0 0 0,0-2 0 0 0,0 1 0 0 0,22-2-1 0 0,81-12-4039 0 0,-110 11 3203 0 0,4-1-5225 0 0</inkml:trace>
</inkml:ink>
</file>

<file path=ppt/ink/ink7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4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78 224 6447 0 0,'0'0'586'0'0,"-7"-10"8078"0"0,9 8-8465 0 0,-1-1 0 0 0,0 1 0 0 0,1 0 1 0 0,-1 0-1 0 0,1 0 0 0 0,0 0 1 0 0,0 0-1 0 0,0 0 0 0 0,0 0 0 0 0,0 1 1 0 0,0-1-1 0 0,4-2 0 0 0,35-14 1115 0 0,-7 2-872 0 0,-6 2-342 0 0,-16 8-64 0 0,19-13 0 0 0,9-5 23 0 0,9-6-46 0 0,-45 27-26 0 0,0 0 0 0 0,0-1 1 0 0,-1 1-1 0 0,1-1 0 0 0,-1 1 1 0 0,0-1-1 0 0,0 0 0 0 0,4-8 1 0 0,-6 12 2 0 0,-1-1 0 0 0,0 1 1 0 0,0-1-1 0 0,0 1 1 0 0,1-1-1 0 0,-1 1 1 0 0,0 0-1 0 0,0-1 1 0 0,0 1-1 0 0,0-1 1 0 0,0 1-1 0 0,0-1 1 0 0,0 1-1 0 0,0-1 0 0 0,0 1 1 0 0,0-1-1 0 0,0 1 1 0 0,0-1-1 0 0,-1 1 1 0 0,1-1-1 0 0,0 1 1 0 0,0-1-1 0 0,0 1 1 0 0,-1-1-1 0 0,1 1 1 0 0,0 0-1 0 0,-1-1 1 0 0,1 1-1 0 0,0-1 0 0 0,-1 1 1 0 0,1 0-1 0 0,0-1 1 0 0,-1 1-1 0 0,1 0 1 0 0,0 0-1 0 0,-1-1 1 0 0,1 1-1 0 0,-1 0 1 0 0,1 0-1 0 0,-1-1 1 0 0,1 1-1 0 0,-1 0 0 0 0,1 0 1 0 0,-1 0-1 0 0,0 0 1 0 0,-1-1-27 0 0,0 1 1 0 0,0 0-1 0 0,0-1 1 0 0,0 1-1 0 0,0 0 1 0 0,0 0-1 0 0,0 0 1 0 0,0 1-1 0 0,0-1 1 0 0,-2 1-1 0 0,-14 7 47 0 0,1 1 0 0 0,0 0 0 0 0,1 2 0 0 0,-30 23 0 0 0,13-8-2 0 0,8-6-9 0 0,0 0 0 0 0,2 2 0 0 0,1 1 0 0 0,1 1 0 0 0,-32 46 0 0 0,50-66 29 0 0,1 1 0 0 0,0 0 0 0 0,0-1 0 0 0,0 1 0 0 0,0 0 0 0 0,1 0 0 0 0,-1 0 0 0 0,1 0 0 0 0,0 9 0 0 0,0-5 36 0 0,1 1 1 0 0,0-1-1 0 0,1 0 0 0 0,2 13 0 0 0,-3-21 7 0 0,12 19 304 0 0,-10-17-301 0 0,1 0-1 0 0,0 0 1 0 0,0 0-1 0 0,0 0 1 0 0,0 0 0 0 0,1 0-1 0 0,-1-1 1 0 0,1 0-1 0 0,-1 1 1 0 0,1-1-1 0 0,0-1 1 0 0,0 1-1 0 0,0-1 1 0 0,7 3 0 0 0,5-1 112 0 0,1 0 0 0 0,22 1 0 0 0,2-2-129 0 0,-1-2-1 0 0,77-9 0 0 0,-33-5-4213 0 0,-66 10-2540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3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28 13559 0 0,'0'0'622'0'0,"-1"-1"-13"0"0,-23-7-351 0 0,17 6 441 0 0,0 0-1 0 0,1 0 1 0 0,-1-1-1 0 0,-11-6 3732 0 0,15 9-4361 0 0,1 1 0 0 0,-1 0-1 0 0,0 0 1 0 0,1 0 0 0 0,-1 0-1 0 0,1 1 1 0 0,-1-1-1 0 0,1 1 1 0 0,0-1 0 0 0,0 1-1 0 0,-1 0 1 0 0,1 0 0 0 0,-2 3-1 0 0,-2 0 23 0 0,-173 162 147 0 0,130-116-193 0 0,-63 82-1 0 0,101-118 21 0 0,0 1-1 0 0,1-1 1 0 0,1 2 0 0 0,1-1-1 0 0,-11 29 1 0 0,18-39-30 0 0,-1-1 0 0 0,1 1 0 0 0,0 0 0 0 0,0-1 1 0 0,1 1-1 0 0,0 0 0 0 0,0 0 0 0 0,0 0 0 0 0,2 8 0 0 0,-1-9-12 0 0,0-1 0 0 0,1 0 0 0 0,-1 0 0 0 0,1 0 0 0 0,0-1 0 0 0,0 1 0 0 0,0 0 0 0 0,1-1 0 0 0,-1 1 0 0 0,1-1 0 0 0,0 0 0 0 0,0 0 0 0 0,0 0 0 0 0,5 4 0 0 0,2 0 43 0 0,1 0 1 0 0,0-1-1 0 0,0 0 0 0 0,1 0 0 0 0,21 6 0 0 0,66 13 190 0 0,-48-13-236 0 0,10 1-1889 0 0,-48-12 185 0 0</inkml:trace>
</inkml:ink>
</file>

<file path=ppt/ink/ink7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4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169 171 2303 0 0,'6'-5'203'0'0,"0"-1"-236"0"0,-2 4 166 0 0,-1-1 1 0 0,0 0-1 0 0,0 1 1 0 0,0-1-1 0 0,-1 0 1 0 0,1 0-1 0 0,-1-1 0 0 0,0 1 1 0 0,1 0-1 0 0,-2-1 1 0 0,1 0-1 0 0,2-3 0 0 0,1-9 271 0 0,0 6 236 0 0,-2 0-1 0 0,1 0 1 0 0,-2 0 0 0 0,1-1-1 0 0,-1 1 1 0 0,1-15 0 0 0,-4 25-533 0 0,1-1 0 0 0,0 1 0 0 0,0-1 1 0 0,-1 0-1 0 0,1 1 0 0 0,0-1 0 0 0,0 1 1 0 0,-1 0-1 0 0,1-1 0 0 0,-1 1 0 0 0,1-1 1 0 0,0 1-1 0 0,-1 0 0 0 0,1-1 0 0 0,-1 1 0 0 0,1 0 1 0 0,-1-1-1 0 0,1 1 0 0 0,-1 0 0 0 0,1 0 1 0 0,-2-1-1 0 0,-11-3 884 0 0,8 4-812 0 0,1 0 0 0 0,-1 0 0 0 0,1 0 0 0 0,-1 1 0 0 0,1 0-1 0 0,-1 0 1 0 0,1 0 0 0 0,-1 1 0 0 0,1-1 0 0 0,0 1 0 0 0,0 0 0 0 0,0 0-1 0 0,-6 4 1 0 0,-3 3 120 0 0,1 0 0 0 0,-20 18-1 0 0,20-16-20 0 0,1 1 0 0 0,1 0 1 0 0,0 1-1 0 0,0 0 0 0 0,-13 25 0 0 0,20-32-181 0 0,0 0 1 0 0,0 0 0 0 0,1 0-1 0 0,0 1 1 0 0,0-1-1 0 0,1 1 1 0 0,-1-1 0 0 0,1 1-1 0 0,1 0 1 0 0,-1-1 0 0 0,1 1-1 0 0,1 0 1 0 0,-1-1-1 0 0,1 1 1 0 0,0-1 0 0 0,3 9-1 0 0,-3-14-63 0 0,0 0-1 0 0,0 0 1 0 0,0 0-1 0 0,1 0 1 0 0,-1 0-1 0 0,0 0 1 0 0,0 0-1 0 0,1 0 0 0 0,-1-1 1 0 0,1 1-1 0 0,-1-1 1 0 0,1 1-1 0 0,-1-1 1 0 0,2 1-1 0 0,0 0 43 0 0,8 1 71 0 0,1 0 1 0 0,0 0 0 0 0,0-1-1 0 0,-1 0 1 0 0,1-1 0 0 0,15-2-1 0 0,9 1 80 0 0,-31 1-204 0 0,1-1 0 0 0,0 1 1 0 0,0-1-1 0 0,6-2 1 0 0,1-3 31 0 0,-10 1-60 0 0,-3 3 8 0 0,2-2 8 0 0,0 1 1 0 0,0-1-1 0 0,-1 0 0 0 0,0 1 0 0 0,1-1 1 0 0,-2 0-1 0 0,1 0 0 0 0,0 0 0 0 0,0-7 1 0 0,-4-40 72 0 0,1 14-65 0 0,0 3-92 0 0,1 19-146 0 0,0-21 1 0 0,2 31-27 0 0,-1 1 1 0 0,1 0-1 0 0,0 0 1 0 0,0-1-1 0 0,0 1 1 0 0,0 0-1 0 0,1 0 0 0 0,0 0 1 0 0,3-5-1 0 0,4-4-791 0 0</inkml:trace>
</inkml:ink>
</file>

<file path=ppt/ink/ink7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47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361 656 14135 0 0,'7'-9'394'0'0,"0"0"-1"0"0,0 0 0 0 0,16-15 1 0 0,-21 22-284 0 0,0 0 0 0 0,-1-1 0 0 0,1 1 0 0 0,-1 0 1 0 0,0-1-1 0 0,0 1 0 0 0,0-1 0 0 0,0 1 0 0 0,0-1 0 0 0,0 1 1 0 0,-1-1-1 0 0,1-2 0 0 0,1-33 928 0 0,-2 37-1000 0 0,-6-148 1518 0 0,0-2-1218 0 0,5 103-309 0 0,0 14-38 0 0,2-1 1 0 0,5-41 0 0 0,-6 73-5 0 0,0-1 1 0 0,0 0-1 0 0,0 1 0 0 0,0-1 0 0 0,0 1 0 0 0,-2-6 0 0 0,1 3-11 0 0,1 4-87 0 0,-1 2-133 0 0,0 1 234 0 0,0-1 1 0 0,0 1 0 0 0,0 0-1 0 0,1 0 1 0 0,-1-1-1 0 0,0 1 1 0 0,1 0 0 0 0,-1 0-1 0 0,0-1 1 0 0,0 3-1 0 0,0-1-5 0 0,-8 10-1 0 0,1 1 1 0 0,1 0-1 0 0,0 0 0 0 0,-6 18 0 0 0,-16 61-69 0 0,17-55 73 0 0,-105 478 631 0 0,100-426-566 0 0,3-28 107 0 0,-31 86 0 0 0,-33 54-59 0 0,61-160-111 0 0,-8 30-3053 0 0,22-64 1163 0 0</inkml:trace>
</inkml:ink>
</file>

<file path=ppt/ink/ink7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4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14479 0 0,'2'-8'255'0'0,"0"0"0"0"0,1 1 1 0 0,0-1-1 0 0,0 1 0 0 0,0 0 0 0 0,1-1 0 0 0,8-10 0 0 0,-8 14-14 0 0,-1-1 0 0 0,1 1 0 0 0,1 0 0 0 0,-1 0 0 0 0,1 0 0 0 0,-1 1 0 0 0,1-1 0 0 0,0 1 0 0 0,0 0 0 0 0,1 1 0 0 0,6-3 1 0 0,39-11 589 0 0,1 3 1 0 0,0 2 0 0 0,59-5 0 0 0,86-17-976 0 0,-83 3-3495 0 0,-83 21-3311 0 0</inkml:trace>
</inkml:ink>
</file>

<file path=ppt/ink/ink7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4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433 193 5983 0 0,'1'-1'464'0'0,"5"-5"-241"0"0,-2 0 0 0 0,1 0 0 0 0,4-8 0 0 0,0-3 2788 0 0,11-23 1 0 0,-19 36-2747 0 0,1 0 0 0 0,-1 0 0 0 0,0-1 0 0 0,0 1 1 0 0,-1 0-1 0 0,1-1 0 0 0,-1 1 0 0 0,0 0 0 0 0,0-1 0 0 0,0 1 0 0 0,-1 0 0 0 0,-1-9 1 0 0,1 11-231 0 0,1 0 1 0 0,-1 0 0 0 0,0 0 0 0 0,0 0 0 0 0,0 0 0 0 0,0 0 0 0 0,0 0 0 0 0,0 1 0 0 0,0-1 0 0 0,-1 0 0 0 0,1 1 0 0 0,-1-1 0 0 0,1 1 0 0 0,-1-1 0 0 0,0 1 0 0 0,1 0 0 0 0,-1-1 0 0 0,0 1 0 0 0,0 0 0 0 0,0 0 0 0 0,0 0 0 0 0,0 1-1 0 0,0-1 1 0 0,0 0 0 0 0,0 1 0 0 0,0 0 0 0 0,-4-1 0 0 0,1 1-32 0 0,0 0 0 0 0,0 1 0 0 0,0-1 0 0 0,0 1 0 0 0,0 0 0 0 0,0 1 0 0 0,1-1 0 0 0,-1 1 0 0 0,-6 3 0 0 0,-41 24 4 0 0,39-21-8 0 0,-22 14 12 0 0,1 1 0 0 0,1 2 0 0 0,0 1 0 0 0,2 2 0 0 0,2 1 0 0 0,0 1 0 0 0,-42 60 0 0 0,67-84 23 0 0,0 1 0 0 0,1-1 0 0 0,-1 1 0 0 0,1 0 0 0 0,1 0-1 0 0,-1 0 1 0 0,1 0 0 0 0,1 1 0 0 0,-2 12 0 0 0,2-17-18 0 0,1-1 0 0 0,0 0 0 0 0,0 0 1 0 0,1 0-1 0 0,-1 1 0 0 0,0-1 0 0 0,1 0 0 0 0,-1 0 1 0 0,1 0-1 0 0,0 0 0 0 0,-1 0 0 0 0,1 0 1 0 0,0 0-1 0 0,1 0 0 0 0,-1 0 0 0 0,0 0 0 0 0,0 0 1 0 0,1-1-1 0 0,-1 1 0 0 0,1 0 0 0 0,-1-1 0 0 0,1 1 1 0 0,0-1-1 0 0,0 0 0 0 0,-1 0 0 0 0,1 1 0 0 0,0-1 1 0 0,0 0-1 0 0,0-1 0 0 0,0 1 0 0 0,1 0 0 0 0,-1-1 1 0 0,0 1-1 0 0,0-1 0 0 0,0 1 0 0 0,5-1 1 0 0,3 0 38 0 0,0 0 1 0 0,0 0-1 0 0,1-1 0 0 0,-1 0 1 0 0,0-1-1 0 0,0 0 1 0 0,0-1-1 0 0,-1 0 1 0 0,14-6-1 0 0,12-8 72 0 0,35-21 0 0 0,-55 29-118 0 0,-2 2-22 0 0,9-5-69 0 0,0-1 0 0 0,-1-1 0 0 0,-1-1 0 0 0,36-34 0 0 0,-55 47 4 0 0,-12 12-77 0 0,-5 4 116 0 0,4-3-33 0 0,-21 22-1 0 0,31-30 65 0 0,-1 1 1 0 0,1-1 0 0 0,-1 1-1 0 0,1-1 1 0 0,0 1 0 0 0,0 0-1 0 0,1 0 1 0 0,-1 0 0 0 0,1 0-1 0 0,0 0 1 0 0,0 0 0 0 0,-1 5-1 0 0,2-7-19 0 0,0-1 0 0 0,0 0 0 0 0,1 1 0 0 0,-1-1 0 0 0,0 1 0 0 0,0-1 0 0 0,1 0 0 0 0,-1 1 0 0 0,1-1 0 0 0,-1 0 0 0 0,1 1 0 0 0,0-1 0 0 0,-1 0 0 0 0,1 0 0 0 0,0 1 0 0 0,0-1 0 0 0,0 0 0 0 0,0 0 0 0 0,0 0 0 0 0,0 0 0 0 0,0 0 0 0 0,0 0 0 0 0,0-1 0 0 0,0 1 0 0 0,1 0 0 0 0,-1-1 0 0 0,0 1 0 0 0,2 0 0 0 0,2 1-121 0 0,-1-1 0 0 0,1 1-1 0 0,0-1 1 0 0,0-1 0 0 0,0 1 0 0 0,0 0 0 0 0,0-1 0 0 0,5 0 0 0 0,43-4-1008 0 0,5 0-12 0 0</inkml:trace>
</inkml:ink>
</file>

<file path=ppt/ink/ink7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4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 2759 0 0,'0'0'248'0'0,"-2"-9"-248"0"0,0 0 0 0 0</inkml:trace>
</inkml:ink>
</file>

<file path=ppt/ink/ink7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4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49 9215 0 0,'4'-6'641'0'0,"0"-1"-1"0"0,1 1 0 0 0,0-1 0 0 0,0 1 0 0 0,13-10 2943 0 0,-18 17-3515 0 0,0 0 0 0 0,0 0 0 0 0,1 0 0 0 0,-1 0 0 0 0,0 0 0 0 0,0 0 0 0 0,0 0 0 0 0,0 0-1 0 0,-1 0 1 0 0,1 0 0 0 0,-1 1 0 0 0,1 0 35 0 0,-4 15 72 0 0,-1-1 1 0 0,0 0-1 0 0,-1-1 1 0 0,-13 25-1 0 0,10-22-50 0 0,-158 337 1189 0 0,-96 149-1012 0 0,184-378-235 0 0,40-64-62 0 0,28-41-135 0 0,10-20-248 0 0,3 0-108 0 0,1-1-208 0 0,-1 0 0 0 0,1 0 0 0 0,-1 0 0 0 0,1 0 0 0 0,-1 0 1 0 0,1 0-1 0 0,3-2 0 0 0,11-4-4929 0 0</inkml:trace>
</inkml:ink>
</file>

<file path=ppt/ink/ink7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4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10135 0 0,'0'0'919'0'0,"0"3"-759"0"0,0 2 52 0 0,1 1-1 0 0,-2-1 1 0 0,1 1-1 0 0,-1-1 1 0 0,1 1-1 0 0,-1-1 1 0 0,-1 0-1 0 0,1 1 1 0 0,-4 5-1 0 0,-3 9 2005 0 0,-13 19-1 0 0,6-10-1329 0 0,-5 6 256 0 0,-26 37-1 0 0,23-39-486 0 0,-21 41 0 0 0,43-72-824 0 0,0 0-42 0 0,0 0-1 0 0,0 0 0 0 0,0 0 1 0 0,0 0-1 0 0,0 0 1 0 0,1 0-1 0 0,-1 0 0 0 0,0 3 1 0 0</inkml:trace>
</inkml:ink>
</file>

<file path=ppt/ink/ink7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5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36 379 7831 0 0,'0'0'706'0'0,"-1"1"-578"0"0,-34 27 6738 0 0,35-30-6454 0 0,2-5-244 0 0,0-1 0 0 0,1 1 0 0 0,-1 0 0 0 0,1 0-1 0 0,8-13 1 0 0,24-33 51 0 0,-28 43-142 0 0,31-39-214 0 0,87-86 1 0 0,-107 116 112 0 0,1 1 1 0 0,1 1 0 0 0,32-22-1 0 0,-49 37 54 0 0,0 1-1 0 0,0-1 1 0 0,0 1-1 0 0,0 0 1 0 0,6-2 0 0 0,-7 3 184 0 0,6 37 597 0 0,-7-22-490 0 0,-1 0-1 0 0,-1 0 1 0 0,-4 27 0 0 0,-15 46 662 0 0,7-31-474 0 0,2-9-257 0 0,2-10-172 0 0,-7 69 0 0 0,17-88-2259 0 0,-1-17 872 0 0</inkml:trace>
  <inkml:trace contextRef="#ctx0" brushRef="#br0" timeOffset="1">801 101 13503 0 0,'0'0'1224'0'0,"1"-1"-1008"0"0,10-2 174 0 0,-1 0 0 0 0,19-3 0 0 0,14-3 1056 0 0,38-10 332 0 0,-57 15-1549 0 0,-1-2-1 0 0,1 0 1 0 0,42-18-1 0 0,-57 18-214 0 0,-7 4-27 0 0,0 0 0 0 0,1 1 0 0 0,-1-1-1 0 0,0 1 1 0 0,1 0 0 0 0,-1 0 0 0 0,1 0 0 0 0,3-1 0 0 0,-4 1-179 0 0,-9 2-363 0 0,0-1 388 0 0,0 1-1 0 0,-1 1 1 0 0,1 0 0 0 0,0 0-1 0 0,1 0 1 0 0,-1 0 0 0 0,-7 5-1 0 0,-52 31 70 0 0,46-25 29 0 0,-19 11 313 0 0,2 2 0 0 0,1 2 1 0 0,1 1-1 0 0,1 1 0 0 0,-36 43 0 0 0,65-66-160 0 0,-1 0 0 0 0,1 0 1 0 0,0 0-1 0 0,1 1 0 0 0,-6 12 0 0 0,9-19-75 0 0,1 1 0 0 0,-1-1-1 0 0,1 1 1 0 0,-1-1 0 0 0,1 1 0 0 0,-1-1 0 0 0,1 1 0 0 0,0-1 0 0 0,0 1-1 0 0,0-1 1 0 0,0 1 0 0 0,0-1 0 0 0,0 1 0 0 0,0-1 0 0 0,0 1-1 0 0,0-1 1 0 0,1 1 0 0 0,-1-1 0 0 0,1 1 0 0 0,-1-1 0 0 0,1 1 0 0 0,0-1-1 0 0,-1 0 1 0 0,1 1 0 0 0,0-1 0 0 0,0 0 0 0 0,0 0 0 0 0,0 1 0 0 0,0-1-1 0 0,0 0 1 0 0,0 0 0 0 0,1 0 0 0 0,-1 0 0 0 0,0-1 0 0 0,1 1-1 0 0,-1 0 1 0 0,0 0 0 0 0,1-1 0 0 0,1 1 0 0 0,4 2-160 0 0,0-1-1 0 0,1-1 1 0 0,-1 1 0 0 0,0-1 0 0 0,1 0 0 0 0,-1-1-1 0 0,1 0 1 0 0,-1 0 0 0 0,15-3 0 0 0,6-3-748 0 0</inkml:trace>
</inkml:ink>
</file>

<file path=ppt/ink/ink7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5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69 7831 0 0,'2'-1'603'0'0,"19"-24"233"0"0,-13 12 7844 0 0,-7 4-7329 0 0,-3 7-1319 0 0,1 1 0 0 0,-1-1 0 0 0,1 0 0 0 0,-1 1 0 0 0,0-1 0 0 0,0 1 1 0 0,0 0-1 0 0,0 0 0 0 0,0 0 0 0 0,0 0 0 0 0,0 0 0 0 0,0 0 0 0 0,0 0 0 0 0,-1 0 1 0 0,1 1-1 0 0,0-1 0 0 0,0 1 0 0 0,-1 0 0 0 0,1 0 0 0 0,0 0 0 0 0,-1 0 1 0 0,1 0-1 0 0,-4 1 0 0 0,-4 0 86 0 0,0 1 0 0 0,0 0 1 0 0,0 0-1 0 0,-11 5 0 0 0,7 0-118 0 0,0 0 1 0 0,0 1-1 0 0,1 0 0 0 0,0 1 0 0 0,-20 19 0 0 0,-4 2-13 0 0,21-18-2 0 0,0 1 0 0 0,1 0-1 0 0,-20 25 1 0 0,28-30 66 0 0,1 1 0 0 0,0-1 1 0 0,1 1-1 0 0,-1 0 0 0 0,2 0 0 0 0,-1 1 1 0 0,2-1-1 0 0,-6 19 0 0 0,9-26-40 0 0,-1-1-1 0 0,1 0 0 0 0,0 0 1 0 0,0 0-1 0 0,0 0 0 0 0,0 1 1 0 0,0-1-1 0 0,0 0 0 0 0,0 0 1 0 0,0 0-1 0 0,0 0 1 0 0,1 1-1 0 0,-1-1 0 0 0,0 0 1 0 0,1 0-1 0 0,-1 0 0 0 0,1 0 1 0 0,-1 0-1 0 0,1 0 1 0 0,0 0-1 0 0,0 1 0 0 0,1-1 5 0 0,-1 0 0 0 0,0 0 0 0 0,1 0-1 0 0,-1 0 1 0 0,1 0 0 0 0,0 0 0 0 0,-1 0-1 0 0,1-1 1 0 0,0 1 0 0 0,-1 0 0 0 0,1-1-1 0 0,3 1 1 0 0,2 0-89 0 0,0-1 1 0 0,0 0-1 0 0,1 0 0 0 0,-1 0 0 0 0,14-4 1 0 0,29-9-2381 0 0,-23 3-4306 0 0</inkml:trace>
</inkml:ink>
</file>

<file path=ppt/ink/ink7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5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1 450 7367 0 0,'0'0'12391'0'0,"1"-1"-11846"0"0,5-4-323 0 0,0 0 0 0 0,0 0-1 0 0,0 0 1 0 0,-1-1 0 0 0,9-11 0 0 0,7-8 111 0 0,76-90 713 0 0,-21 24-508 0 0,-63 76-508 0 0,1 0 0 0 0,0 2 0 0 0,1 0 0 0 0,0 0-1 0 0,1 1 1 0 0,1 1 0 0 0,-1 1 0 0 0,2 0 0 0 0,-1 1 0 0 0,2 1-1 0 0,-1 1 1 0 0,21-6 0 0 0,-39 13-30 0 0,26-7-598 0 0,1 1 0 0 0,1 1 0 0 0,-1 2 0 0 0,40-1 0 0 0,-49 4-1232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3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49 110 12407 0 0,'0'0'1126'0'0,"-9"0"-848"0"0,8 1-183 0 0,-1-1 0 0 0,0 1 1 0 0,0-1-1 0 0,0 1 0 0 0,0 0 0 0 0,0 0 0 0 0,1 0 0 0 0,-1 0 0 0 0,0 0 0 0 0,1 0 0 0 0,-1 0 0 0 0,1 1 0 0 0,-1-1 0 0 0,1 1 0 0 0,0-1 0 0 0,-1 1 1 0 0,-1 2-1 0 0,2 0 38 0 0,-1-1-1 0 0,1 0 1 0 0,0 1 0 0 0,0-1 0 0 0,0 0 0 0 0,0 1 0 0 0,1-1 0 0 0,0 1 0 0 0,-1 4 0 0 0,2 5 200 0 0,0 0 0 0 0,1 0 1 0 0,0 0-1 0 0,5 16 0 0 0,13 34-112 0 0,9 35 64 0 0,-27-87-232 0 0,0-1 0 0 0,-1 1 0 0 0,-1 0 0 0 0,1-1 0 0 0,-2 1-1 0 0,1 0 1 0 0,-4 14 0 0 0,3-21-30 0 0,0-1 1 0 0,0 1-1 0 0,-1-1 0 0 0,1 1 0 0 0,-3 3 1 0 0,-3 7 276 0 0,7-13 284 0 0,-2-18-32 0 0,2-9-136 0 0,3 13-277 0 0,0 0-1 0 0,0 0 1 0 0,2 0-1 0 0,0 1 1 0 0,0 0-1 0 0,9-15 1 0 0,47-66 226 0 0,-17 34-321 0 0,2 1 0 0 0,2 3 1 0 0,74-65-1 0 0,-117 114-40 0 0,-3 5-7 0 0,0-1 0 0 0,0 0 0 0 0,-1 1 0 0 0,1-1 0 0 0,1 1 1 0 0,-1 0-1 0 0,0 0 0 0 0,0 0 0 0 0,0 0 0 0 0,4-1 0 0 0,-5 1-137 0 0,2 12-1170 0 0,-1 2-3925 0 0,-3 1-1748 0 0</inkml:trace>
</inkml:ink>
</file>

<file path=ppt/ink/ink7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5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451 122 10943 0 0,'18'-10'157'0'0,"-4"1"120"0"0,0 1-1 0 0,22-9 1 0 0,28-12-125 0 0,-34 15 1817 0 0,60-20-1 0 0,-166 72 492 0 0,33-12-2165 0 0,1 2-1 0 0,-49 41 1 0 0,20-13-3 0 0,11-11-139 0 0,3 3-1 0 0,2 3 1 0 0,2 1-1 0 0,-74 97 1 0 0,120-140-128 0 0,1 0 1 0 0,0 0-1 0 0,1 1 1 0 0,-9 20-1 0 0,13-27-2 0 0,0 0-1 0 0,1-1 0 0 0,-1 1 1 0 0,1-1-1 0 0,-1 1 1 0 0,1 0-1 0 0,0-1 0 0 0,0 1 1 0 0,0 0-1 0 0,1-1 1 0 0,0 6-1 0 0,-1-7 3 0 0,1 1-1 0 0,0 0 0 0 0,0-1 1 0 0,0 1-1 0 0,0-1 1 0 0,0 1-1 0 0,0-1 1 0 0,0 1-1 0 0,0-1 1 0 0,1 1-1 0 0,-1-1 1 0 0,0 0-1 0 0,1 0 0 0 0,-1 0 1 0 0,1 0-1 0 0,0 0 1 0 0,-1 0-1 0 0,1 0 1 0 0,1 0-1 0 0,9 2 47 0 0,0 0 0 0 0,-1 0 0 0 0,1-2-1 0 0,0 1 1 0 0,0-1 0 0 0,18-2 0 0 0,-5 2-87 0 0,9-1-818 0 0,43-6-1 0 0,-40 1-1016 0 0</inkml:trace>
</inkml:ink>
</file>

<file path=ppt/ink/ink7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5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24 6911 0 0,'3'-8'623'0'0,"-2"8"-579"0"0,-1-1 0 0 0,0 1 0 0 0,0 0-1 0 0,1-1 1 0 0,-1 1 0 0 0,0 0 0 0 0,0-1 0 0 0,0 1 0 0 0,0-1-1 0 0,0 1 1 0 0,0 0 0 0 0,0-1 0 0 0,1 1 0 0 0,-1-1 0 0 0,0 1-1 0 0,0-1 1 0 0,-1 1 0 0 0,1 0 0 0 0,0-1 0 0 0,0 1 0 0 0,0-1-1 0 0,0 1 1 0 0,0 0 0 0 0,0-1 0 0 0,0 1 0 0 0,-1 0 0 0 0,1-1-1 0 0,0 1 1 0 0,0-1 0 0 0,0 1 0 0 0,-1-1 0 0 0,-4 1 1110 0 0,1-1-221 0 0,1 0 0 0 0,0 1 0 0 0,-1 0 0 0 0,1-1-1 0 0,-1 1 1 0 0,1 1 0 0 0,-5 0 0 0 0,-27 8 1279 0 0,16-1-2106 0 0,-24 15 1 0 0,20-8-41 0 0,1 0-1 0 0,0 2 0 0 0,2 0 1 0 0,0 1-1 0 0,1 1 0 0 0,1 1 1 0 0,0 1-1 0 0,-16 25 0 0 0,28-36-57 0 0,-1 0 0 0 0,1 0 0 0 0,-4 12 0 0 0,9-19-6 0 0,0-1-1 0 0,0 1 1 0 0,0-1-1 0 0,0 1 1 0 0,0-1-1 0 0,1 1 1 0 0,0-1-1 0 0,-1 1 1 0 0,1 0-1 0 0,0-1 1 0 0,0 1-1 0 0,0 0 1 0 0,1-1 0 0 0,-1 1-1 0 0,1-1 1 0 0,-1 1-1 0 0,1 0 1 0 0,0-1-1 0 0,0 0 1 0 0,2 4-1 0 0,-2-5 0 0 0,0 1 0 0 0,0-1 1 0 0,0 0-1 0 0,1 0 0 0 0,-1 0 0 0 0,0 0 0 0 0,0-1 0 0 0,1 1 0 0 0,-1 0 0 0 0,1 0 0 0 0,-1-1 0 0 0,1 1 1 0 0,-1-1-1 0 0,1 0 0 0 0,-1 1 0 0 0,1-1 0 0 0,-1 0 0 0 0,1 0 0 0 0,-1 0 0 0 0,1 0 0 0 0,0 0 1 0 0,1 0-1 0 0,6-1 10 0 0,0 0 1 0 0,15-5 0 0 0,-14 3-9 0 0,7-1 39 0 0,-1-2 1 0 0,0 0-1 0 0,28-15 0 0 0,44-31 178 0 0,-85 50-217 0 0,5-4 36 0 0,0 0 0 0 0,0 0 0 0 0,0 0 1 0 0,-1-1-1 0 0,1 0 0 0 0,-2-1 0 0 0,1 1 0 0 0,9-17 0 0 0,-12 17-13 0 0,0 0-1 0 0,-1 0 1 0 0,0 0-1 0 0,-1 0 1 0 0,0 0-1 0 0,0-1 1 0 0,0 0 0 0 0,-1 1-1 0 0,0-1 1 0 0,0 0-1 0 0,-1-15 1 0 0,-1 21-59 0 0,1-1 1 0 0,-1 1 0 0 0,0-1-1 0 0,0 1 1 0 0,0 0-1 0 0,0-1 1 0 0,0 1 0 0 0,0 0-1 0 0,0 0 1 0 0,-1 0 0 0 0,-2-4-1 0 0,2 4-54 0 0,1 1-365 0 0</inkml:trace>
</inkml:ink>
</file>

<file path=ppt/ink/ink7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5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177 247 8287 0 0,'-1'1'382'0'0,"-8"15"-524"0"0,-2 1 1461 0 0,-20 29 0 0 0,26-40-825 0 0,0-1 0 0 0,0 0 0 0 0,0 0 0 0 0,0-1 0 0 0,-1 0 0 0 0,1 0 1 0 0,-1 0-1 0 0,-1 0 0 0 0,-5 2 0 0 0,9-5-282 0 0,0 1-1 0 0,0-1 1 0 0,0 0-1 0 0,0-1 1 0 0,0 1 0 0 0,0 0-1 0 0,0-1 1 0 0,0 0-1 0 0,0 0 1 0 0,-6 0 0 0 0,8 0-150 0 0,-1-1 1 0 0,1 1-1 0 0,0 0 0 0 0,0-1 1 0 0,0 0-1 0 0,-1 1 1 0 0,1-1-1 0 0,0 0 1 0 0,0 1-1 0 0,0-1 1 0 0,0 0-1 0 0,0 0 1 0 0,0 0-1 0 0,0 0 1 0 0,1 0-1 0 0,-1 0 1 0 0,0 0-1 0 0,0 0 1 0 0,1 0-1 0 0,-1 0 1 0 0,1-1-1 0 0,-1 1 1 0 0,1 0-1 0 0,-1 0 1 0 0,1-1-1 0 0,0 1 1 0 0,0 0-1 0 0,-1-3 1 0 0,1-3 4 0 0,0-1 1 0 0,0 1 0 0 0,0-1-1 0 0,1 1 1 0 0,0 0 0 0 0,1-1-1 0 0,-1 1 1 0 0,1 0-1 0 0,1 0 1 0 0,-1 0 0 0 0,1 0-1 0 0,1 1 1 0 0,-1-1 0 0 0,1 1-1 0 0,0 0 1 0 0,7-8-1 0 0,-1 1-50 0 0,1 1 0 0 0,1 0-1 0 0,0 1 1 0 0,1 0-1 0 0,0 1 1 0 0,18-11-1 0 0,-21 15-16 0 0,1 0-1 0 0,-1 1 0 0 0,1 0 1 0 0,0 1-1 0 0,1 0 0 0 0,18-3 1 0 0,-27 6 8 0 0,1 1 1 0 0,-1 0-1 0 0,0 0 0 0 0,1 0 1 0 0,-1 0-1 0 0,0 0 0 0 0,1 1 1 0 0,-1-1-1 0 0,0 1 1 0 0,1 0-1 0 0,-1 0 0 0 0,3 2 1 0 0,-4-2 10 0 0,1 1 1 0 0,-1-1-1 0 0,0 1 1 0 0,0-1-1 0 0,0 1 1 0 0,0 0-1 0 0,-1 0 1 0 0,1 0-1 0 0,0 0 1 0 0,-1 0-1 0 0,1 1 1 0 0,-1-1 0 0 0,0 0-1 0 0,0 1 1 0 0,0-1-1 0 0,0 1 1 0 0,1 3-1 0 0,1 8 14 0 0,-1 1-1 0 0,-1-1 0 0 0,0 1 1 0 0,0-1-1 0 0,-1 1 0 0 0,-1-1 1 0 0,-4 19-1 0 0,5-31 196 0 0,6-12-73 0 0,-3 6-125 0 0,22-30-236 0 0,2 1 0 0 0,1 1 0 0 0,1 1 0 0 0,63-50 0 0 0,-81 72 136 0 0,0 1 1 0 0,1 0 0 0 0,20-10 0 0 0,-29 16 75 0 0,1 0-1 0 0,0 0 1 0 0,0 1 0 0 0,0-1-1 0 0,1 1 1 0 0,-1 0-1 0 0,0 1 1 0 0,0-1 0 0 0,1 1-1 0 0,-1 0 1 0 0,0 0-1 0 0,1 0 1 0 0,-1 0-1 0 0,0 1 1 0 0,0-1 0 0 0,5 3-1 0 0,-7-3 15 0 0,0 1-1 0 0,-1 0 1 0 0,1 0-1 0 0,0 0 1 0 0,-1 0 0 0 0,1 0-1 0 0,-1 0 1 0 0,1 0-1 0 0,-1 0 1 0 0,1 1 0 0 0,-1-1-1 0 0,0 0 1 0 0,0 1-1 0 0,0 0 1 0 0,0-1-1 0 0,0 1 1 0 0,1 2 0 0 0,0-1 11 0 0,-1 1 0 0 0,0-1 1 0 0,-1 1-1 0 0,1-1 0 0 0,0 1 1 0 0,-1-1-1 0 0,0 1 0 0 0,0 5 1 0 0,-1 2 51 0 0,-1 0 1 0 0,0 0-1 0 0,-1 0 1 0 0,-8 20-1 0 0,-8 15 72 0 0,0 1-77 0 0,-16 55 1 0 0,34-96-184 0 0,-1 0 0 0 0,2 1 0 0 0,-1-1 0 0 0,1 0 0 0 0,0 1 0 0 0,0-1 0 0 0,0 0 0 0 0,3 9 1 0 0,2 5-2655 0 0,1 1-3283 0 0,-2-12 395 0 0</inkml:trace>
</inkml:ink>
</file>

<file path=ppt/ink/ink7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5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8 11687 0 0,'1'-5'824'0'0,"-1"5"-813"0"0,0 0 1 0 0,0 0-1 0 0,0 0 1 0 0,0 0 0 0 0,0 0-1 0 0,-1 0 1 0 0,1 0-1 0 0,0 0 1 0 0,0 0-1 0 0,0 0 1 0 0,0 0 0 0 0,0 0-1 0 0,0 0 1 0 0,0 0-1 0 0,0 0 1 0 0,0 0-1 0 0,0 0 1 0 0,0 0 0 0 0,0-1-1 0 0,0 1 1 0 0,0 0-1 0 0,0 0 1 0 0,0 0-1 0 0,0 0 1 0 0,0 0-1 0 0,-1 0 1 0 0,1 0 0 0 0,0 0-1 0 0,0 0 1 0 0,0 0-1 0 0,0 0 1 0 0,0 0-1 0 0,0 0 1 0 0,0 0 0 0 0,0 0-1 0 0,0 0 1 0 0,0 0-1 0 0,0-1 1 0 0,0 1-1 0 0,0 0 1 0 0,0 0-1 0 0,0 0 1 0 0,0 0 0 0 0,0 0-1 0 0,0 0 1 0 0,0 0-1 0 0,0 0 1 0 0,0 0-1 0 0,0 0 1 0 0,0 0 0 0 0,0 0-1 0 0,0 0 1 0 0,0 0-1 0 0,1 0 1 0 0,-1-1-1 0 0,0 1 1 0 0,0 0-1 0 0,0 0 1 0 0,0 0 0 0 0,0 0-1 0 0,0 0 1 0 0,0 0-1 0 0,-8 8 76 0 0,1 1-1 0 0,1 0 0 0 0,-1 0 0 0 0,-7 16 1 0 0,-18 43 19 0 0,19-39-17 0 0,-172 447 2463 0 0,96-235-1843 0 0,48-151-275 0 0,5-12-194 0 0,36-76 342 0 0,0-16-358 0 0,3-4-118 0 0,1-1-1 0 0,1 0 0 0 0,0 1 1 0 0,10-19-1 0 0,36-71 171 0 0,-7 18-384 0 0,-38 75 80 0 0,4-9-285 0 0,1 0-1 0 0,0 1 0 0 0,2 0 1 0 0,20-27-1 0 0,-32 49 276 0 0,0 0 0 0 0,1 0-1 0 0,-1 0 1 0 0,0 0 0 0 0,0 0 0 0 0,0 0 0 0 0,1 0 0 0 0,-1 1-1 0 0,0-1 1 0 0,1 1 0 0 0,-1-1 0 0 0,0 1 0 0 0,1-1 0 0 0,-1 1-1 0 0,1 0 1 0 0,-1-1 0 0 0,1 1 0 0 0,-1 0 0 0 0,1 0 0 0 0,-1 0-1 0 0,0 0 1 0 0,1 1 0 0 0,2-1 0 0 0,-4 1 34 0 0,0-1 0 0 0,1 1 0 0 0,-1-1 0 0 0,0 1 0 0 0,0-1 1 0 0,0 1-1 0 0,1 0 0 0 0,-1-1 0 0 0,0 1 0 0 0,0-1 0 0 0,0 1 0 0 0,0-1 0 0 0,0 1 1 0 0,0 0-1 0 0,0-1 0 0 0,0 1 0 0 0,-1 0 0 0 0,1 0 3 0 0,1 12 73 0 0,0-1-1 0 0,1 1 1 0 0,1 0-1 0 0,0-1 1 0 0,0 1-1 0 0,7 14 1 0 0,36 70 553 0 0,-22-56-69 0 0,-17-31-225 0 0,0 1 0 0 0,-1 0 0 0 0,0 1 1 0 0,5 15-1 0 0,-10-23-253 0 0,0 0 0 0 0,0-1 0 0 0,0 1 0 0 0,-1 0-1 0 0,1 0 1 0 0,-1 0 0 0 0,0 0 0 0 0,-1 0 0 0 0,1 0 0 0 0,0 0 0 0 0,-1 0 0 0 0,0 0 0 0 0,0-1 0 0 0,0 1 0 0 0,-1 0 0 0 0,1-1 0 0 0,-1 1 0 0 0,-3 4 0 0 0,-3 3-4 0 0,0 1 0 0 0,-1-2 0 0 0,0 1 1 0 0,-1-1-1 0 0,0-1 0 0 0,-22 16 0 0 0,-1-3-27 0 0,-39 20 0 0 0,65-38-35 0 0,-10 5 8 0 0,-19 8 1 0 0,32-16-15 0 0,0 1 1 0 0,-1-1 0 0 0,1 1 0 0 0,0-2 0 0 0,-1 1 0 0 0,1 0 0 0 0,-1-1 0 0 0,1 1-1 0 0,-1-1 1 0 0,-6-1 0 0 0,10 1-13 0 0,0-1 0 0 0,0 1 0 0 0,1 0 0 0 0,-1 0 0 0 0,0-1 0 0 0,0 1 0 0 0,0 0 0 0 0,0-1 0 0 0,1 1 0 0 0,-1-1 0 0 0,0 1 0 0 0,0-1 0 0 0,1 1 1 0 0,-1-1-1 0 0,0 0 0 0 0,1 1 0 0 0,-1-1 0 0 0,0 0 0 0 0,1 0 0 0 0,-1 1 0 0 0,1-1 0 0 0,0 0 0 0 0,-1-1 0 0 0,0 1 29 0 0,1-1 0 0 0,0 0 0 0 0,-1 0 0 0 0,1 1 0 0 0,0-1 1 0 0,0 0-1 0 0,0 0 0 0 0,1 1 0 0 0,-1-1 0 0 0,0 0 0 0 0,1-2 0 0 0,9-21-1447 0 0,1 6-3824 0 0,1 0-1518 0 0</inkml:trace>
</inkml:ink>
</file>

<file path=ppt/ink/ink7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5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35 13359 0 0,'2'-4'180'0'0,"1"0"1"0"0,0 0-1 0 0,-1 1 0 0 0,1 0 0 0 0,1-1 0 0 0,-1 1 0 0 0,0 0 0 0 0,6-3 5723 0 0,-9 7-5784 0 0,0 6-55 0 0,-1-1 1 0 0,0 1 0 0 0,0-1-1 0 0,-1 0 1 0 0,0 0 0 0 0,-3 8-1 0 0,-19 38 118 0 0,19-42-171 0 0,-17 32-206 0 0,-32 70 357 0 0,25-35-4186 0 0,24-61-441 0 0,2-1-1137 0 0</inkml:trace>
</inkml:ink>
</file>

<file path=ppt/ink/ink7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5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0 351 3679 0 0,'0'0'167'0'0,"2"-1"-7"0"0,6-5 246 0 0,0 0 1 0 0,0 0-1 0 0,-1-1 0 0 0,12-13 0 0 0,24-35 5406 0 0,-9 16 1634 0 0,-37 51-6682 0 0,-18 46-216 0 0,20-57 36 0 0,11-3-204 0 0,9-6-153 0 0,-1 0 0 0 0,0-1 0 0 0,-1-1 0 0 0,31-23 0 0 0,-30 20-158 0 0,65-46 38 0 0,106-69-587 0 0,-186 126 446 0 0,-1 0 1 0 0,1 1-1 0 0,0-1 1 0 0,0 1-1 0 0,0 0 1 0 0,4-1-1 0 0,-5 2-78 0 0,-3 7 63 0 0,0 1 1 0 0,0 0-1 0 0,0 0 0 0 0,-1-1 1 0 0,0 1-1 0 0,-1-1 0 0 0,0 1 1 0 0,-6 12-1 0 0,-6 5 51 0 0,-18 25-1 0 0,10-16-59 0 0,21-31 48 0 0,-34 57 28 0 0,31-51-58 0 0,1-1 1 0 0,1 1-1 0 0,-1 0 0 0 0,1 0 0 0 0,-2 13 0 0 0,5-20-21 0 0,0 0 1 0 0,-1 0-1 0 0,1 0 0 0 0,0 0 1 0 0,0 0-1 0 0,0 0 0 0 0,1 0 1 0 0,-1 0-1 0 0,0 0 0 0 0,1 0 1 0 0,0 2-1 0 0,0-4-284 0 0,-1 1-1 0 0,1 0 1 0 0,-1 0 0 0 0,1 0-1 0 0,-1 0 1 0 0,1-1 0 0 0,0 1-1 0 0,-1 0 1 0 0,1-1 0 0 0,0 1-1 0 0,0-1 1 0 0,-1 1 0 0 0,1 0 0 0 0,0-1-1 0 0,2 1 1 0 0,12 3-6134 0 0</inkml:trace>
</inkml:ink>
</file>

<file path=ppt/ink/ink7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5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65 6911 0 0,'0'0'528'0'0,"-8"-4"-320"0"0,3 0 1235 0 0,-1 0-1 0 0,1-1 1 0 0,0 0-1 0 0,-8-9 1 0 0,-1-1 880 0 0,13 14-2210 0 0,0 0-1 0 0,0 0 1 0 0,0 0 0 0 0,-1 0-1 0 0,1 0 1 0 0,0 0-1 0 0,0 0 1 0 0,-1 0 0 0 0,1 0-1 0 0,-1 1 1 0 0,1-1-1 0 0,-1 0 1 0 0,1 1 0 0 0,-1-1-1 0 0,1 1 1 0 0,-1 0 0 0 0,1 0-1 0 0,-1-1 1 0 0,0 1-1 0 0,1 0 1 0 0,-1 0 0 0 0,-2 1-1 0 0,0 0-19 0 0,0 1 1 0 0,0 0-1 0 0,1-1 0 0 0,-1 1 0 0 0,1 1 1 0 0,-1-1-1 0 0,1 0 0 0 0,-3 4 1 0 0,-15 13-68 0 0,0 1 0 0 0,2 1 1 0 0,1 1-1 0 0,0 1 0 0 0,2 0 1 0 0,0 1-1 0 0,-22 48 0 0 0,36-69-17 0 0,1 1-1 0 0,-1 0 1 0 0,1 0-1 0 0,0 0 0 0 0,0 0 1 0 0,0 0-1 0 0,0 0 1 0 0,0 4-1 0 0,2-7 2 0 0,-1-1 1 0 0,1 1-1 0 0,-1-1 0 0 0,1 0 0 0 0,0 1 0 0 0,-1-1 1 0 0,1 0-1 0 0,-1 0 0 0 0,1 0 0 0 0,0 1 0 0 0,-1-1 1 0 0,1 0-1 0 0,0 0 0 0 0,-1 0 0 0 0,1 0 0 0 0,0 0 1 0 0,-1 0-1 0 0,2 0 0 0 0,-2 0 12 0 0,7 0 27 0 0,0 0 0 0 0,0-1 1 0 0,0 0-1 0 0,0 0 0 0 0,-1 0 0 0 0,1-1 0 0 0,0 0 0 0 0,6-3 0 0 0,8-4 16 0 0,22-13-1 0 0,-1-1 9 0 0,8-5-73 0 0,-50 28 1 0 0,1 0-1 0 0,-1-1 1 0 0,0 1-1 0 0,1 0 1 0 0,-1 0 0 0 0,1-1-1 0 0,-1 1 1 0 0,1 0-1 0 0,-1 0 1 0 0,1 0-1 0 0,-1 0 1 0 0,1 0-1 0 0,-1 0 1 0 0,1 0 0 0 0,0 0-1 0 0,-1 0 1 0 0,1 0-1 0 0,-1 0 1 0 0,1 0-1 0 0,1 7 33 0 0,-5 4 2 0 0,1-8-14 0 0,1 1 1 0 0,0 0-1 0 0,-1 0 0 0 0,2 0 1 0 0,-1 0-1 0 0,0 0 0 0 0,1 0 1 0 0,-1 4-1 0 0,2-6-45 0 0,-1-1 0 0 0,0 1 0 0 0,1-1 0 0 0,-1 0 0 0 0,0 1 0 0 0,1-1 0 0 0,0 0 0 0 0,-1 1 0 0 0,1-1 0 0 0,0 0 0 0 0,-1 0 0 0 0,1 0 0 0 0,0 0 0 0 0,0 0 0 0 0,0 0 0 0 0,0 0 0 0 0,0 0 0 0 0,0 0 0 0 0,1 0 0 0 0,-1 0 0 0 0,0-1 0 0 0,0 1 0 0 0,1 0 0 0 0,-1-1 0 0 0,0 1 0 0 0,3 0 0 0 0,12 2-755 0 0,3 0-41 0 0</inkml:trace>
</inkml:ink>
</file>

<file path=ppt/ink/ink7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5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19 10591 0 0,'0'0'488'0'0,"-1"-2"-12"0"0,0 1-460 0 0,1 0-1 0 0,-1-1 0 0 0,0 1 1 0 0,0 0-1 0 0,0 0 1 0 0,0 0-1 0 0,0 0 0 0 0,0 0 1 0 0,0 1-1 0 0,0-1 1 0 0,0 0-1 0 0,0 0 0 0 0,0 1 1 0 0,-1-1-1 0 0,1 1 0 0 0,0-1 1 0 0,-3 0-1 0 0,2 1 250 0 0,0 0-1 0 0,0 0 1 0 0,0 0 0 0 0,0 1-1 0 0,-1-1 1 0 0,1 0 0 0 0,0 1-1 0 0,0 0 1 0 0,0-1 0 0 0,0 1-1 0 0,0 0 1 0 0,-2 1 0 0 0,-6 4 385 0 0,0 1 0 0 0,1-1 1 0 0,-1 2-1 0 0,1-1 0 0 0,0 1 1 0 0,1 0-1 0 0,-10 14 0 0 0,-47 70-335 0 0,60-85-74 0 0,-39 64 803 0 0,-59 135 0 0 0,-10 85-508 0 0,58-129-454 0 0,-39 101-216 0 0,81-228-532 0 0,-11 22-2517 0 0,12-33-4068 0 0</inkml:trace>
</inkml:ink>
</file>

<file path=ppt/ink/ink7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5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167 101 12439 0 0,'-18'-5'563'0'0,"-29"-3"-1"0"0,40 8-507 0 0,1-1 0 0 0,-1 1 0 0 0,0 1 0 0 0,1-1 0 0 0,-1 1 0 0 0,1 0 0 0 0,-1 1 0 0 0,-7 2 0 0 0,8-2 1015 0 0,0 0 1 0 0,1 1-1 0 0,0 0 0 0 0,-8 5 3565 0 0,16-7-4019 0 0,4 2-417 0 0,1 0 0 0 0,0-1 0 0 0,0 0 0 0 0,-1 0 0 0 0,2-1 0 0 0,-1 0 0 0 0,0 0 0 0 0,9-1 0 0 0,71-6 470 0 0,-68 4-561 0 0,59-7-161 0 0,-1-4-1 0 0,122-35 1 0 0,-59 7-4824 0 0,-99 30-2934 0 0</inkml:trace>
  <inkml:trace contextRef="#ctx0" brushRef="#br0" timeOffset="1">830 94 12439 0 0,'0'0'958'0'0,"-2"1"-625"0"0,-5 7 472 0 0,1 0 0 0 0,-1 1 0 0 0,1 0 0 0 0,1 0 0 0 0,0 0 0 0 0,0 1 0 0 0,1-1 0 0 0,-6 21 0 0 0,-2 33 1214 0 0,-2 14-1253 0 0,2-27-7188 0 0,8-39-1029 0 0</inkml:trace>
</inkml:ink>
</file>

<file path=ppt/ink/ink7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5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24 5983 0 0,'0'0'464'0'0,"1"-1"-305"0"0,2-1 570 0 0,0-1 0 0 0,0 1 0 0 0,0 0 0 0 0,1 0 1 0 0,-1 1-1 0 0,1-1 0 0 0,-1 0 0 0 0,1 1 0 0 0,-1 0 0 0 0,1 0 0 0 0,0 0 0 0 0,5 0 0 0 0,-1 0-1259 0 0,6 1 549 0 0,-11 4-56 0 0,-2-3 7 0 0,16 21-1462 0 0,-16-20 865 0 0,0 0-1020 0 0,-1-1 1469 0 0,1 0 0 0 0,-1 0-1 0 0,1 0 1 0 0,-1 0 0 0 0,0 0 0 0 0,1 0 0 0 0,-1 0-1 0 0,0 0 1 0 0,0 0 0 0 0,0 1 0 0 0,0-1 0 0 0,0 1-1 0 0,-7 9 1291 0 0,0 0 0 0 0,-1-1 0 0 0,-16 18 0 0 0,-5 2 733 0 0,1 1-1 0 0,-26 37 1 0 0,43-52-1441 0 0,0 1 1 0 0,1 0-1 0 0,2 1 0 0 0,-1 0 1 0 0,2 0-1 0 0,-8 32 0 0 0,14-47-352 0 0,0 0 0 0 0,1-1 0 0 0,-1 1 0 0 0,1 0-1 0 0,0 0 1 0 0,0-1 0 0 0,0 1 0 0 0,0 0 0 0 0,1 0 0 0 0,-1 0 0 0 0,1-1-1 0 0,0 1 1 0 0,-1 0 0 0 0,1-1 0 0 0,0 1 0 0 0,1 0 0 0 0,-1-1 0 0 0,3 5-1 0 0,-2-5-1 0 0,-1-1 0 0 0,1 1-1 0 0,0-1 1 0 0,-1 0-1 0 0,1 1 1 0 0,0-1-1 0 0,0 0 1 0 0,0 0-1 0 0,0 0 1 0 0,0 0 0 0 0,1 0-1 0 0,-1 0 1 0 0,0-1-1 0 0,0 1 1 0 0,0-1-1 0 0,1 0 1 0 0,-1 0-1 0 0,0 1 1 0 0,0-1 0 0 0,1-1-1 0 0,-1 1 1 0 0,0 0-1 0 0,5-1 1 0 0,1-1-22 0 0,0 0 0 0 0,0 0 0 0 0,0-1 0 0 0,0 1 0 0 0,0-2 0 0 0,0 1 0 0 0,-1-1 0 0 0,0 0 0 0 0,0-1 0 0 0,0 0 0 0 0,0 0 0 0 0,-1 0 0 0 0,1-1 1 0 0,-1 0-1 0 0,-1 0 0 0 0,1-1 0 0 0,-1 1 0 0 0,-1-1 0 0 0,1 0 0 0 0,-1-1 0 0 0,0 1 0 0 0,0-1 0 0 0,-1 0 0 0 0,4-15 0 0 0,-3 0-511 0 0,0-1 0 0 0,-2 1-1 0 0,-1-42 1 0 0,-1 49 276 0 0,0-2-653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33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4607 0 0,'1'-1'354'0'0,"3"-13"97"0"0,0 0 0 0 0,1 0-1 0 0,1 1 1 0 0,13-23 0 0 0,11-24 2296 0 0,-22 40 3444 0 0,-8 23-5537 0 0,-1 7-415 0 0,0 1-1 0 0,1 0 0 0 0,1-1 1 0 0,-1 1-1 0 0,2 0 0 0 0,-1-1 1 0 0,1 1-1 0 0,1-1 0 0 0,0 0 1 0 0,1 0-1 0 0,0 0 0 0 0,0 0 1 0 0,1 0-1 0 0,0-1 0 0 0,13 17 1 0 0,2-4 111 0 0,1-1 0 0 0,30 23 0 0 0,-25-23 147 0 0,30 32-1 0 0,-52-48-464 0 0,-1 0-1 0 0,1-1 0 0 0,-1 1 0 0 0,0 1 0 0 0,0-1 0 0 0,0 0 0 0 0,-1 1 0 0 0,0-1 0 0 0,0 1 0 0 0,-1 0 0 0 0,1-1 0 0 0,-1 1 1 0 0,0 0-1 0 0,-1 0 0 0 0,0 0 0 0 0,0 0 0 0 0,0 0 0 0 0,0 0 0 0 0,-1 0 0 0 0,0 0 0 0 0,0 0 0 0 0,-4 8 0 0 0,0 0-30 0 0,0 0-1 0 0,-1-1 1 0 0,-1 0-1 0 0,0-1 0 0 0,-1 0 1 0 0,0 0-1 0 0,-1 0 1 0 0,-11 12-1 0 0,8-12-69 0 0,-38 42-1259 0 0,-72 60 1 0 0,121-113 247 0 0</inkml:trace>
</inkml:ink>
</file>

<file path=ppt/ink/ink7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2:5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0 323 19639 0 0,'0'0'2799'0'0,"2"-1"-2066"0"0,26-16-146 0 0,0 2 1 0 0,1 0-1 0 0,0 2 0 0 0,41-12 0 0 0,17-8 161 0 0,141-70-1073 0 0,-24 10 30 0 0,-176 86 271 0 0,-28 7 22 0 0,0 0-1 0 0,0 1 0 0 0,1-1 1 0 0,-1 1-1 0 0,0-1 1 0 0,0 0-1 0 0,0 1 1 0 0,1-1-1 0 0,-1 1 1 0 0,0-1-1 0 0,0 1 0 0 0,0-1 1 0 0,0 1-1 0 0,0-1 1 0 0,0 1-1 0 0,0-1 1 0 0,0 1-1 0 0,0-1 1 0 0,0 1-1 0 0,0-1 1 0 0,-1 1-1 0 0,1 0-1 0 0,-2 15 4 0 0,-1-1 0 0 0,0 0 0 0 0,-1 0 0 0 0,-8 19 0 0 0,-5 15 0 0 0,14-39 19 0 0,1 1 0 0 0,-1-1 1 0 0,2 1-1 0 0,0 0 0 0 0,0-1 0 0 0,1 14 0 0 0,0-20-14 0 0,1 0-1 0 0,-1-1 1 0 0,1 1-1 0 0,0 0 1 0 0,0 0 0 0 0,1-1-1 0 0,-1 1 1 0 0,1 0 0 0 0,0-1-1 0 0,0 0 1 0 0,0 1-1 0 0,0-1 1 0 0,0 0 0 0 0,1 0-1 0 0,-1 0 1 0 0,1-1-1 0 0,0 1 1 0 0,0 0 0 0 0,0-1-1 0 0,5 3 1 0 0,-1-1-147 0 0,-1-1 0 0 0,1 0 0 0 0,0 0 0 0 0,14 3 0 0 0,1-1-2506 0 0,-6-2-1967 0 0,5 3-3307 0 0</inkml:trace>
</inkml:ink>
</file>

<file path=ppt/ink/ink7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1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13847 0 0,'0'0'631'0'0,"0"-1"-8"0"0,0-1-528 0 0,1 0 1 0 0,-1 0 0 0 0,0 0 0 0 0,1 1 0 0 0,-1-1 0 0 0,1 0 0 0 0,-1 0-1 0 0,1 1 1 0 0,0-1 0 0 0,-1 1 0 0 0,1-1 0 0 0,0 0 0 0 0,0 1 0 0 0,0 0-1 0 0,1-1 1 0 0,-1 1 0 0 0,0 0 0 0 0,0-1 0 0 0,3-1 0 0 0,-3 3 9 0 0,0-1 869 0 0,1 0-94 0 0,5-4-430 0 0,-5 4 204 0 0</inkml:trace>
</inkml:ink>
</file>

<file path=ppt/ink/ink7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1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8751 0 0,'0'0'6016'0'0,"13"2"-4192"0"0,1-4-872 0 0,2-2-184 0 0,1-1-32 0 0,-3 0 0 0 0,-1 1-544 0 0,-4-1 32 0 0,-6-4-1120 0 0</inkml:trace>
</inkml:ink>
</file>

<file path=ppt/ink/ink7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4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 7367 0 0,'0'0'2739'0'0,"-15"-3"3850"0"0,11 4-6341 0 0,-1 1 1 0 0,1 0-1 0 0,0 0 0 0 0,0 0 0 0 0,0 1 0 0 0,0-1 1 0 0,0 1-1 0 0,1 0 0 0 0,-5 4 0 0 0,1 0-12 0 0,-1 0-1 0 0,1 1 1 0 0,-5 9-1 0 0,-1 2-75 0 0,1 1 0 0 0,0 0 0 0 0,-14 39 0 0 0,22-48-160 0 0,2 3-3 0 0,4-12 16 0 0,0 2-227 0 0,11 2-1539 0 0,1-1 710 0 0</inkml:trace>
</inkml:ink>
</file>

<file path=ppt/ink/ink7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4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24 14279 0 0,'-11'-16'1528'0'0,"4"9"-1528"0"0,0 14-688 0 0,1 4 272 0 0</inkml:trace>
</inkml:ink>
</file>

<file path=ppt/ink/ink7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4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39 16127 0 0,'-4'-3'159'0'0,"0"1"-1"0"0,0-1 1 0 0,-1 1-1 0 0,1 0 1 0 0,0 0 0 0 0,-1 0-1 0 0,1 0 1 0 0,-1 1-1 0 0,0-1 1 0 0,-9 0-1 0 0,-14-6 441 0 0,25 7-484 0 0,0 0-1 0 0,0-1 0 0 0,0 1 1 0 0,0 1-1 0 0,-1-1 1 0 0,1 0-1 0 0,0 1 0 0 0,0 0 1 0 0,-1-1-1 0 0,1 1 1 0 0,0 1-1 0 0,-1-1 1 0 0,1 0-1 0 0,0 1 0 0 0,0 0 1 0 0,-6 1-1 0 0,-11 10-78 0 0,-1 14 0 0 0,16-18-47 0 0,1 1-1 0 0,0-1 1 0 0,1 1-1 0 0,0 0 1 0 0,-3 12-1 0 0,0-1 1 0 0,-13 48-61 0 0,17-57 72 0 0,4 0 0 0 0,-1-9-15 0 0,0 0 0 0 0,0 1 0 0 0,1-1 0 0 0,-1 0 1 0 0,1-1-1 0 0,-1 1 0 0 0,1 0 0 0 0,-1 0 0 0 0,1-1 0 0 0,0 1 0 0 0,0-1 0 0 0,0 1 0 0 0,0-1 0 0 0,0 0 0 0 0,0 1 0 0 0,0-1 0 0 0,1-1 0 0 0,-1 1 1 0 0,0 0-1 0 0,1 0 0 0 0,-1-1 0 0 0,5 1 0 0 0,6 1-145 0 0,1-1 0 0 0,25-1 0 0 0,-23 0 30 0 0,-3 0 106 0 0,1 0 1 0 0,0 1 0 0 0,-1 1-1 0 0,1 0 1 0 0,22 7-1 0 0,-32-8 45 0 0,0 0 0 0 0,-1 1 0 0 0,1-1-1 0 0,-1 1 1 0 0,1 0 0 0 0,-1 1-1 0 0,0-1 1 0 0,1 0 0 0 0,-1 1 0 0 0,-1 0-1 0 0,1-1 1 0 0,0 1 0 0 0,-1 0-1 0 0,1 1 1 0 0,-1-1 0 0 0,0 0 0 0 0,0 1-1 0 0,0-1 1 0 0,0 1 0 0 0,-1 0-1 0 0,1-1 1 0 0,-1 1 0 0 0,0 0-1 0 0,0 4 1 0 0,0-3 17 0 0,0-1-1 0 0,-1 1 0 0 0,0-1 1 0 0,1 1-1 0 0,-2 0 1 0 0,1-1-1 0 0,-1 1 1 0 0,1-1-1 0 0,-1 1 0 0 0,0-1 1 0 0,-1 0-1 0 0,1 1 1 0 0,-1-1-1 0 0,0 0 0 0 0,0 0 1 0 0,0 0-1 0 0,0 0 1 0 0,-1 0-1 0 0,0-1 1 0 0,0 1-1 0 0,0-1 0 0 0,0 1 1 0 0,0-1-1 0 0,-1 0 1 0 0,1-1-1 0 0,-1 1 1 0 0,0 0-1 0 0,0-1 0 0 0,0 0 1 0 0,-7 3-1 0 0,-10 0 265 0 0,0 0 0 0 0,-1-1-1 0 0,1-2 1 0 0,-1 0 0 0 0,-31-2 0 0 0,-111-16-28 0 0,72 5-1689 0 0,74 10-687 0 0,2-1-5026 0 0</inkml:trace>
</inkml:ink>
</file>

<file path=ppt/ink/ink7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1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 10135 0 0,'0'0'919'0'0,"-7"-3"-742"0"0,4 3 0 0 0,1 0 0 0 0,0 0 0 0 0,-1 0 0 0 0,1 1 0 0 0,0-1-1 0 0,-1 0 1 0 0,1 1 0 0 0,0 0 0 0 0,0-1 0 0 0,-1 1 0 0 0,1 0-1 0 0,-3 2 1 0 0,-25 16 2600 0 0,10-1-2281 0 0,0 1 0 0 0,1 1 0 0 0,1 0-1 0 0,1 1 1 0 0,-21 36 0 0 0,29-42-469 0 0,1 0 1 0 0,1 1-1 0 0,1 1 1 0 0,0-1-1 0 0,1 1 1 0 0,1 0-1 0 0,0 0 1 0 0,1 0-1 0 0,0 20 1 0 0,3-32-410 0 0,-3 16 56 0 0,-4-8-3154 0 0,3-7 1958 0 0</inkml:trace>
</inkml:ink>
</file>

<file path=ppt/ink/ink7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1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31 165 6911 0 0,'-13'8'528'0'0,"12"-8"-547"0"0,1 0-1 0 0,-1 0 1 0 0,1 1-1 0 0,-1-1 0 0 0,1 0 1 0 0,-1 0-1 0 0,0 0 0 0 0,1 0 1 0 0,-1 0-1 0 0,1 0 0 0 0,-1 0 1 0 0,1 0-1 0 0,-11-4 8825 0 0,63-16-6349 0 0,81-21 1 0 0,-55 23-1619 0 0,252-52 1183 0 0,-268 60-1927 0 0,1 4-1 0 0,-1 2 1 0 0,86 5-1 0 0,-133 1-108 0 0,-1 0-1 0 0,1 0 1 0 0,-1 1-1 0 0,19 7 0 0 0,-23-6-681 0 0,0 0 0 0 0,12 8 0 0 0,-15-7-1304 0 0,-1-1-1 0 0,1 1 0 0 0,8 9 0 0 0</inkml:trace>
</inkml:ink>
</file>

<file path=ppt/ink/ink7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1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51 10799 0 0,'-4'-12'203'0'0,"4"9"-108"0"0,-2 0 0 0 0,1 0-1 0 0,0 0 1 0 0,0 0 0 0 0,-1 0-1 0 0,0 0 1 0 0,0 1-1 0 0,1-1 1 0 0,-4-2 0 0 0,-1-3 3675 0 0,14 18-2435 0 0,-1-2-1072 0 0,1 0 0 0 0,0-1 0 0 0,0 0 1 0 0,1 0-1 0 0,0-1 0 0 0,0 0 0 0 0,1-1 0 0 0,-1 1 0 0 0,1-2 1 0 0,13 5-1 0 0,2-1-5 0 0,1-1 1 0 0,0-1 0 0 0,28 3-1 0 0,-3-4 171 0 0,103-4 1 0 0,52-18-24 0 0,-91 3-1045 0 0,203-53 0 0 0,-262 50-188 0 0</inkml:trace>
</inkml:ink>
</file>

<file path=ppt/ink/ink7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1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261 847 8287 0 0,'0'0'639'0'0,"0"-2"-415"0"0,2-2 136 0 0,0 0-1 0 0,1 0 1 0 0,-1 1 0 0 0,1-1 0 0 0,0 1-1 0 0,0-1 1 0 0,6-4 0 0 0,29-23 4135 0 0,-15 13-3699 0 0,-1-3-273 0 0,0 0 1 0 0,25-33-1 0 0,34-55 315 0 0,-34 44-492 0 0,-15 20-306 0 0,-1-1 0 0 0,-2-2 0 0 0,-2 0 0 0 0,-2-2 0 0 0,33-99 0 0 0,-54 137-149 0 0,-1 1 0 0 0,1-15 0 0 0,-3 23 55 0 0,-1 0-1 0 0,0 0 0 0 0,1 0 1 0 0,-2 0-1 0 0,1 1 1 0 0,0-1-1 0 0,0 0 0 0 0,-1 0 1 0 0,0 0-1 0 0,1 1 1 0 0,-1-1-1 0 0,0 0 0 0 0,0 1 1 0 0,-1-1-1 0 0,-1-3 1 0 0,2 5 19 0 0,0 1 1 0 0,0-1-1 0 0,0 0 1 0 0,0 0-1 0 0,0 1 1 0 0,0-1-1 0 0,-1 0 1 0 0,1 1-1 0 0,0-1 1 0 0,0 1-1 0 0,-1 0 1 0 0,1-1-1 0 0,0 1 1 0 0,-1 0-1 0 0,1 0 1 0 0,0 0-1 0 0,0 0 1 0 0,-1 0-1 0 0,1 0 1 0 0,0 0-1 0 0,-1 0 1 0 0,1 0-1 0 0,0 1 1 0 0,-1-1-1 0 0,0 1 1 0 0,-3 0-22 0 0,1 1 0 0 0,-1 0 0 0 0,0 0-1 0 0,1 0 1 0 0,-6 5 0 0 0,1-1 40 0 0,1 1 1 0 0,0 1-1 0 0,0 0 0 0 0,1 0 0 0 0,-12 16 0 0 0,-26 50 28 0 0,41-66-7 0 0,-129 265 315 0 0,60-114-64 0 0,-61 129 471 0 0,22 9 66 0 0,99-258-777 0 0,-2-1 1 0 0,-1-1 0 0 0,-2 0 0 0 0,-36 52 0 0 0,39-68-1159 0 0,0-4-410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3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47 5063 0 0,'45'-47'11129'0'0,"-45"47"-10897"0"0,2 9 1588 0 0,-3 16-1954 0 0,-12 41 727 0 0,-3 0 0 0 0,-3-1 0 0 0,-3-1 0 0 0,-2-1 0 0 0,-59 107 1 0 0,78-162-663 0 0,0 0 0 0 0,0 0 0 0 0,-11 12 0 0 0,14-19-957 0 0,-3-6-3182 0 0</inkml:trace>
</inkml:ink>
</file>

<file path=ppt/ink/ink7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1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10135 0 0,'0'0'919'0'0,"1"2"-759"0"0,1 1 85 0 0,0 1-1 0 0,1-1 1 0 0,-1 0-1 0 0,1 0 1 0 0,-1 0 0 0 0,1-1-1 0 0,0 1 1 0 0,0 0 0 0 0,1-1-1 0 0,-1 0 1 0 0,0 0-1 0 0,1 0 1 0 0,0 0 0 0 0,-1-1-1 0 0,1 1 1 0 0,0-1-1 0 0,-1 0 1 0 0,1 0 0 0 0,0 0-1 0 0,0 0 1 0 0,8-1 0 0 0,7 1 318 0 0,0-1 0 0 0,0-1 0 0 0,24-4 1 0 0,-39 4-680 0 0,164-26 572 0 0,-97 13-5520 0 0,-27 3-998 0 0</inkml:trace>
</inkml:ink>
</file>

<file path=ppt/ink/ink7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303 235 2759 0 0,'-47'13'929'0'0,"35"-12"748"0"0,0 1 0 0 0,-12-1 0 0 0,17-1-1502 0 0,0-1 0 0 0,0 1 0 0 0,0-1 0 0 0,0 0 0 0 0,0-1-1 0 0,-7-2 1 0 0,14 4-311 0 0,-1 0 0 0 0,1 0-1 0 0,-1 0 1 0 0,1-1 0 0 0,-1 1-1 0 0,1 0 1 0 0,-1 0 0 0 0,0 0-1 0 0,1-1 1 0 0,-1 1-1 0 0,1 0 1 0 0,-1 0 0 0 0,1-1-1 0 0,0 1 1 0 0,-1-1 0 0 0,1 1-1 0 0,-1 0 1 0 0,1-1 0 0 0,0 1-1 0 0,-1-1 1 0 0,0 0 0 0 0,9-10-4291 0 0,-3 5 5973 0 0,16-19 495 0 0,-16 17 191 0 0,-1 1 0 0 0,1-1 0 0 0,5-12 1322 0 0,-9 15-1679 0 0,-1 4-1773 0 0,0 1 1 0 0,0 0-1 0 0,0-1 0 0 0,0 1 1 0 0,1 0-1 0 0,-1-1 1 0 0,0 1-1 0 0,0 0 0 0 0,0-1 1 0 0,0 1-1 0 0,0-1 1 0 0,0 1-1 0 0,0 0 0 0 0,0-1 1 0 0,0 1-1 0 0,0-1 0 0 0,0 1 1 0 0,0 0-1 0 0,0-1 1 0 0,0 1-1 0 0,0-1 0 0 0,-1 1 1 0 0,1 0-1 0 0,0-1 1 0 0,-2-1-71 0 0,0 1 1 0 0,1 0 0 0 0,-1-1 0 0 0,0 1-1 0 0,0 0 1 0 0,0 0 0 0 0,0 0 0 0 0,0 0 0 0 0,0 0-1 0 0,0 1 1 0 0,0-1 0 0 0,0 1 0 0 0,0-1-1 0 0,0 1 1 0 0,-4 0 0 0 0,2 0 66 0 0,-1 0 1 0 0,1 0-1 0 0,-1 1 0 0 0,1 0 1 0 0,-1 0-1 0 0,1 0 0 0 0,-5 2 1 0 0,1 1 30 0 0,0-1 1 0 0,0 1-1 0 0,1 1 0 0 0,-1-1 1 0 0,1 1-1 0 0,0 1 1 0 0,-10 9-1 0 0,11-8-133 0 0,1 1 0 0 0,-1 0 0 0 0,1 0 1 0 0,1 0-1 0 0,-1 0 0 0 0,2 1 0 0 0,-1 0 0 0 0,1 0 0 0 0,0 0 0 0 0,-1 10 0 0 0,1-8 0 0 0,2-1-1 0 0,0 1 0 0 0,0-1 1 0 0,1 1-1 0 0,0-1 1 0 0,1 1-1 0 0,0-1 1 0 0,5 20-1 0 0,-6-27 9 0 0,1-1 0 0 0,0 1-1 0 0,0-1 1 0 0,0 1 0 0 0,0-1-1 0 0,1 1 1 0 0,-1-1 0 0 0,1 0-1 0 0,-1 0 1 0 0,1 0 0 0 0,0 0 0 0 0,-1 0-1 0 0,1 0 1 0 0,0 0 0 0 0,1-1-1 0 0,-1 1 1 0 0,0-1 0 0 0,0 1 0 0 0,1-1-1 0 0,-1 0 1 0 0,0 0 0 0 0,1 0-1 0 0,-1 0 1 0 0,1-1 0 0 0,0 1-1 0 0,-1 0 1 0 0,1-1 0 0 0,-1 0 0 0 0,1 0-1 0 0,3 0 1 0 0,7-1 26 0 0,-1 0 0 0 0,1-1 1 0 0,-1-1-1 0 0,1 0 0 0 0,11-5 0 0 0,-13 5-23 0 0,8-3 7 0 0,-1-1-1 0 0,0-1 0 0 0,17-10 0 0 0,-27 13-3 0 0,1 0-1 0 0,-1-1 0 0 0,0 0 0 0 0,0 0 1 0 0,0-1-1 0 0,-1 0 0 0 0,10-13 0 0 0,-15 16-14 0 0,1 0 0 0 0,-1 0 0 0 0,0 0 0 0 0,-1-1 1 0 0,1 1-1 0 0,-1-1 0 0 0,1 1 0 0 0,-1-1 0 0 0,-1 0 0 0 0,1 1 0 0 0,-1-1 0 0 0,0 0 0 0 0,0 0 0 0 0,0 1 0 0 0,0-1 0 0 0,-1 0 0 0 0,0 1 1 0 0,-1-6-1 0 0,-4-8 17 0 0,0-1 0 0 0,-2 1 0 0 0,-9-18 1 0 0,11 23 7 0 0,-4-7-136 0 0,-14-23 0 0 0,20 37-65 0 0,0 0 1 0 0,-1 1 0 0 0,1-1-1 0 0,-1 1 1 0 0,0 0 0 0 0,-1 0-1 0 0,-10-7 1 0 0,6 8-152 0 0,-1 0-3611 0 0</inkml:trace>
</inkml:ink>
</file>

<file path=ppt/ink/ink7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358 800 6447 0 0,'0'0'499'0'0,"7"-18"1893"0"0,18-16 5014 0 0,8-24-3497 0 0,-2 5-2417 0 0,-26 44-1323 0 0,22-33 491 0 0,-1-2 1 0 0,32-76-1 0 0,-30 49-428 0 0,-7 18-137 0 0,15-57-1 0 0,-31 91-91 0 0,-1-1-1 0 0,1-21 0 0 0,-4 33-39 0 0,-1-1 1 0 0,0 1 0 0 0,0 0-1 0 0,-1-1 1 0 0,0 1-1 0 0,-1 0 1 0 0,-3-13-1 0 0,5 20 16 0 0,-1-1 0 0 0,1 1 0 0 0,-1-1 0 0 0,1 1 0 0 0,-1-1 1 0 0,0 1-1 0 0,0 0 0 0 0,1-1 0 0 0,-1 1 0 0 0,0 0 0 0 0,0-1 0 0 0,0 1 0 0 0,-1 0 0 0 0,1 0 0 0 0,0 0 0 0 0,0 0 0 0 0,-1 0 0 0 0,1 0 0 0 0,0 1 1 0 0,-1-1-1 0 0,1 0 0 0 0,-1 1 0 0 0,1-1 0 0 0,-1 1 0 0 0,1-1 0 0 0,-1 1 0 0 0,1 0 0 0 0,-1 0 0 0 0,1-1 0 0 0,-1 1 0 0 0,0 0 0 0 0,-1 1 0 0 0,-1-1-11 0 0,1 1-1 0 0,0 1 0 0 0,0-1 0 0 0,0 0 0 0 0,-1 1 0 0 0,1-1 0 0 0,0 1 0 0 0,1 0 0 0 0,-1 0 0 0 0,0 0 0 0 0,0 1 0 0 0,1-1 0 0 0,-5 6 0 0 0,-6 9-19 0 0,1 1-1 0 0,0 0 1 0 0,1 1-1 0 0,-15 36 0 0 0,-23 86 278 0 0,36-101-154 0 0,-97 393 753 0 0,60-214-654 0 0,-15 105 75 0 0,63-311-300 0 0,-1 8-610 0 0,-1-1-1 0 0,-9 25 1 0 0,11-39 476 0 0,0 0 1 0 0,-1-1-1 0 0,0 1 1 0 0,0-1-1 0 0,0 1 1 0 0,0-1-1 0 0,-1 0 1 0 0,0-1-1 0 0,0 1 1 0 0,-1 0-1 0 0,-8 6 1 0 0,7-7-237 0 0,0 0 0 0 0,1-1 0 0 0,-1 0 0 0 0,0-1 0 0 0,-1 1 0 0 0,1-1 0 0 0,0 0 0 0 0,-1 0 0 0 0,1-1 0 0 0,-1 0 0 0 0,1 0 0 0 0,-1-1 0 0 0,0 1 0 0 0,-9-2 0 0 0,-22-5-1303 0 0</inkml:trace>
</inkml:ink>
</file>

<file path=ppt/ink/ink7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5527 0 0,'0'-6'57'0'0,"0"1"141"0"0,0 0-1 0 0,1 0 1 0 0,-1 0-1 0 0,5-10 2527 0 0,-5 15-2443 0 0,1 0 0 0 0,-1 0 0 0 0,0-1 0 0 0,1 1-1 0 0,-1 0 1 0 0,1 0 0 0 0,-1 0 0 0 0,0 0 0 0 0,1-1-1 0 0,-1 1 1 0 0,1 0 0 0 0,-1 0 0 0 0,0 0-1 0 0,1 0 1 0 0,-1 0 0 0 0,1 0 0 0 0,-1 0 0 0 0,1 0-1 0 0,13 2 3525 0 0,-12-2-3768 0 0,193 4 5513 0 0,-123-5-4864 0 0,141-8 314 0 0,-82 6-1564 0 0,-45-1-7370 0 0,-50 3 600 0 0</inkml:trace>
</inkml:ink>
</file>

<file path=ppt/ink/ink7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52 12439 0 0,'9'-25'566'0'0,"-1"0"1622"0"0,-8 23-1487 0 0,-2 4 32 0 0,-8 16 777 0 0,-160 330 2073 0 0,5-10-2956 0 0,-9-8-642 0 0,50-90-4075 0 0,120-230 2369 0 0</inkml:trace>
</inkml:ink>
</file>

<file path=ppt/ink/ink7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16527 0 0,'0'0'1499'0'0,"2"0"-1235"0"0,8 6 29 0 0,0-2 0 0 0,1 1 0 0 0,-1-2 0 0 0,1 1 0 0 0,0-1 0 0 0,0-1 0 0 0,21 2 0 0 0,84-1 1785 0 0,-104-4-1943 0 0,78-2 835 0 0,0-4 1 0 0,163-36-1 0 0,-178 24-2512 0 0,127-50 0 0 0,-160 50-23 0 0,-3-3-17 0 0</inkml:trace>
</inkml:ink>
</file>

<file path=ppt/ink/ink7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 2759 0 0,'0'0'126'0'0,"0"3"562"0"0,1 9 3439 0 0,0 0 1 0 0,-3 23-1 0 0,-1-15-1789 0 0,-5 21 1 0 0,-30 80-1794 0 0,29-96 209 0 0,-23 62-39 0 0,-73 140-1 0 0,69-163-647 0 0,-3-2-1 0 0,-77 95 0 0 0,38-72-228 0 0,67-74 91 0 0,-1-1 1 0 0,0 0 0 0 0,0-1 0 0 0,-1-1-1 0 0,-19 10 1 0 0,31-17 55 0 0,0-1 0 0 0,1 1 0 0 0,-1-1 0 0 0,0 0-1 0 0,1 1 1 0 0,-1-1 0 0 0,0 0 0 0 0,0 0 0 0 0,1 1 0 0 0,-1-1 0 0 0,0 0-1 0 0,0 0 1 0 0,1 0 0 0 0,-1 0 0 0 0,0 0 0 0 0,0 0 0 0 0,1 0 0 0 0,-1 0-1 0 0,0 0 1 0 0,0-1 0 0 0,1 1 0 0 0,-1 0 0 0 0,0 0 0 0 0,1-1 0 0 0,-1 1 0 0 0,0 0-1 0 0,1-1 1 0 0,-1 1 0 0 0,0-1 0 0 0,1 1 0 0 0,-1-1 0 0 0,0 0-8 0 0,0 0 0 0 0,1-1 0 0 0,-1 1 0 0 0,1 0 0 0 0,0-1 0 0 0,-1 1 1 0 0,1 0-1 0 0,0-1 0 0 0,0 1 0 0 0,0 0 0 0 0,0-1 0 0 0,0 1 0 0 0,0 0 1 0 0,0-1-1 0 0,1 1 0 0 0,-1 0 0 0 0,1-2 0 0 0,1-4-26 0 0,0 1 0 0 0,1-1-1 0 0,0 1 1 0 0,0 0 0 0 0,1 0 0 0 0,-1 0 0 0 0,1 1-1 0 0,8-9 1 0 0,41-38-184 0 0,-47 46 205 0 0,28-24 37 0 0,1 1 0 0 0,53-32 0 0 0,-72 51 100 0 0,1 1 1 0 0,0 0-1 0 0,0 2 0 0 0,1 0 0 0 0,0 1 0 0 0,1 1 0 0 0,-1 0 0 0 0,27-2 0 0 0,-40 6-75 0 0,1 1 0 0 0,-1 0 0 0 0,1 0 0 0 0,0 0 0 0 0,-1 0 0 0 0,1 1 0 0 0,-1 0 0 0 0,1 1 0 0 0,-1-1 0 0 0,1 1 0 0 0,-1 0 0 0 0,0 0 0 0 0,0 1 0 0 0,0-1 0 0 0,0 1 0 0 0,0 0 0 0 0,-1 0 0 0 0,1 1 0 0 0,-1 0 0 0 0,0-1 0 0 0,0 1 0 0 0,0 1 0 0 0,0-1 0 0 0,-1 1 0 0 0,0-1 0 0 0,0 1-1 0 0,0 0 1 0 0,-1 0 0 0 0,1 0 0 0 0,-1 0 0 0 0,0 1 0 0 0,-1-1 0 0 0,1 0 0 0 0,-1 1 0 0 0,1 9 0 0 0,-2-10-22 0 0,0 1 0 0 0,0-1-1 0 0,0 0 1 0 0,-1 1 0 0 0,0-1 0 0 0,0 0 0 0 0,0 0-1 0 0,-1 0 1 0 0,0 0 0 0 0,-2 5 0 0 0,-1-1-1108 0 0,1-1 1 0 0,-1 0-1 0 0,-1 0 1 0 0,-9 12-1 0 0</inkml:trace>
</inkml:ink>
</file>

<file path=ppt/ink/ink7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62 114 15463 0 0,'3'0'706'0'0,"76"7"445"0"0,-19 0 628 0 0,76-3 2074 0 0,-119-5-3640 0 0,0 0 0 0 0,0-1 1 0 0,-1-1-1 0 0,1-1 0 0 0,31-11 0 0 0,-46 15-204 0 0,0-1-1 0 0,0-1 1 0 0,0 1-1 0 0,0 0 1 0 0,0 0 0 0 0,0-1-1 0 0,0 1 1 0 0,0-1-1 0 0,0 1 1 0 0,0-1-1 0 0,-1 0 1 0 0,1 0 0 0 0,-1 0-1 0 0,1 0 1 0 0,-1 0-1 0 0,0 0 1 0 0,0 0-1 0 0,0-1 1 0 0,0 1 0 0 0,0 0-1 0 0,0-3 1 0 0,-1 3-30 0 0,0 0 0 0 0,1 0 0 0 0,-2 0 0 0 0,1 0 0 0 0,0 0 0 0 0,0 0 0 0 0,-1 0 0 0 0,1 0 1 0 0,-1 0-1 0 0,1 1 0 0 0,-1-1 0 0 0,0 0 0 0 0,0 0 0 0 0,0 0 0 0 0,0 1 0 0 0,0-1 0 0 0,0 1 0 0 0,0-1 0 0 0,0 1 0 0 0,-1-1 1 0 0,1 1-1 0 0,-1-1 0 0 0,1 1 0 0 0,-1 0 0 0 0,1 0 0 0 0,-4-2 0 0 0,-2 0-78 0 0,0 0-1 0 0,0 0 1 0 0,0 1-1 0 0,0 0 1 0 0,0 0 0 0 0,-1 1-1 0 0,1 0 1 0 0,-1 0-1 0 0,1 1 1 0 0,0-1-1 0 0,-10 2 1 0 0,-2 1-44 0 0,0 1-1 0 0,0 0 1 0 0,-22 7-1 0 0,22-3 230 0 0,0 0-1 0 0,0 1 1 0 0,1 0-1 0 0,0 2 1 0 0,1 0-1 0 0,0 1 0 0 0,0 1 1 0 0,1 1-1 0 0,1 0 1 0 0,0 1-1 0 0,1 0 0 0 0,0 2 1 0 0,1-1-1 0 0,1 1 1 0 0,-18 32-1 0 0,28-43-56 0 0,-1 0-1 0 0,1 0 1 0 0,1 0 0 0 0,-1 0-1 0 0,1 0 1 0 0,0 0-1 0 0,0 0 1 0 0,0 0 0 0 0,1 0-1 0 0,0 0 1 0 0,0 1-1 0 0,0-1 1 0 0,0 0 0 0 0,3 9-1 0 0,-2-10-21 0 0,1 0 1 0 0,-1 0-1 0 0,1 0 0 0 0,0 0 0 0 0,0 0 0 0 0,1 0 0 0 0,-1-1 1 0 0,1 1-1 0 0,-1-1 0 0 0,1 0 0 0 0,0 0 0 0 0,1 0 0 0 0,-1 0 1 0 0,0 0-1 0 0,1-1 0 0 0,0 1 0 0 0,-1-1 0 0 0,6 2 0 0 0,6 2-296 0 0,1-1 0 0 0,-1 0 0 0 0,1-2 0 0 0,0 0 0 0 0,0 0-1 0 0,1-1 1 0 0,-1-1 0 0 0,23-2 0 0 0,2-1-7450 0 0</inkml:trace>
</inkml:ink>
</file>

<file path=ppt/ink/ink7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2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10 12031 0 0,'14'-8'554'0'0,"-12"7"554"0"0,-4 2-727 0 0,-174 90 1571 0 0,110-59-1528 0 0,-106 73-31 0 0,77-43-333 0 0,49-33-35 0 0,-49 41-1 0 0,72-50 210 0 0,1 0 0 0 0,0 2-1 0 0,-30 39 1 0 0,48-54-127 0 0,-1-1 0 0 0,1 1 1 0 0,1-1-1 0 0,-1 1 0 0 0,1 1 0 0 0,1-1 0 0 0,-1 0 0 0 0,1 1 0 0 0,-2 9 0 0 0,4-14-74 0 0,0 0 0 0 0,-1 0 1 0 0,1-1-1 0 0,0 1 0 0 0,1 0 0 0 0,-1 0 0 0 0,0 0 0 0 0,1-1 0 0 0,-1 1 1 0 0,1 0-1 0 0,0-1 0 0 0,0 1 0 0 0,0 0 0 0 0,0-1 0 0 0,1 0 0 0 0,-1 1 1 0 0,1-1-1 0 0,-1 0 0 0 0,1 1 0 0 0,0-1 0 0 0,0 0 0 0 0,0 0 0 0 0,0 0 1 0 0,0-1-1 0 0,0 1 0 0 0,1 0 0 0 0,-1-1 0 0 0,5 2 0 0 0,-1 0 45 0 0,0-1 0 0 0,0 0 0 0 0,0 0 0 0 0,0-1 0 0 0,0 0-1 0 0,1 0 1 0 0,-1-1 0 0 0,0 1 0 0 0,1-1 0 0 0,7-1 0 0 0,8-2 320 0 0,34-9 0 0 0,-30 5-204 0 0,74-18 485 0 0,19-5-269 0 0,-99 26-387 0 0,-5 0-247 0 0,0 1-1 0 0,23-1 0 0 0,-36 4-1088 0 0</inkml:trace>
</inkml:ink>
</file>

<file path=ppt/ink/ink7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28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11519 0 0,'0'0'9760'0'0,"-1"1"-8880"0"0,-11 18-534 0 0,2 1 0 0 0,0-1 0 0 0,1 2 0 0 0,-12 41 0 0 0,-11 92-116 0 0,28-108-196 0 0,4-43-210 0 0,0 1-1 0 0,0 0 1 0 0,0 0 0 0 0,1 0-1 0 0,-1 0 1 0 0,1-1 0 0 0,0 1-1 0 0,0 0 1 0 0,3 6 0 0 0,3-1-1399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3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90 179 3223 0 0,'-1'2'639'0'0,"0"1"285"0"0,-2-1 0 0 0,1 1-1 0 0,0-1 1 0 0,-1 1 0 0 0,1-1-1 0 0,-1 0 1 0 0,1 0 0 0 0,-6 3-1 0 0,-26 13 3297 0 0,20-11-2840 0 0,22-17-694 0 0,23-23-508 0 0,2 0 0 0 0,1 2 0 0 0,1 2 0 0 0,45-28 0 0 0,-72 51-118 0 0,2 1 0 0 0,-1 1-1 0 0,0-1 1 0 0,1 2 0 0 0,0-1 0 0 0,0 1-1 0 0,11-1 1 0 0,-14 3-3 0 0,0 0 0 0 0,-1 0 0 0 0,1 1 0 0 0,0 0-1 0 0,0 1 1 0 0,0-1 0 0 0,0 1 0 0 0,0 1 0 0 0,0-1 0 0 0,0 1-1 0 0,7 3 1 0 0,-2 1 325 0 0,0-1 0 0 0,0 2-1 0 0,16 11 1 0 0,-24-16-285 0 0,-1 1 1 0 0,0 0-1 0 0,0 0 0 0 0,0 0 1 0 0,0 0-1 0 0,0 0 0 0 0,-1 1 0 0 0,1-1 1 0 0,-1 1-1 0 0,0-1 0 0 0,0 1 1 0 0,0 0-1 0 0,-1 0 0 0 0,1 0 1 0 0,0 5-1 0 0,-1-4-69 0 0,-1-1 1 0 0,0 0-1 0 0,0 0 0 0 0,-1 0 0 0 0,1 0 1 0 0,-1 0-1 0 0,0 0 0 0 0,0 0 0 0 0,0 0 1 0 0,0 0-1 0 0,-1 0 0 0 0,1 0 0 0 0,-1 0 1 0 0,0-1-1 0 0,-1 1 0 0 0,1-1 1 0 0,0 1-1 0 0,-1-1 0 0 0,-4 4 0 0 0,-5 5-15 0 0,-2 0 0 0 0,0-1 0 0 0,-17 12-1 0 0,13-10 8 0 0,-46 34-140 0 0,-4 4-828 0 0,-146 82 0 0 0,161-109-2473 0 0</inkml:trace>
</inkml:ink>
</file>

<file path=ppt/ink/ink7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2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 4607 0 0,'0'0'208'0'0,"-1"-2"-9"0"0,-1 1-161 0 0,-9-9 4865 0 0,20 18-284 0 0,7 3-2921 0 0,2 1-1272 0 0,26 24 856 0 0,-2 3 0 0 0,58 68-1 0 0,55 104 611 0 0,-123-161-1683 0 0,56 66-1 0 0,-76-103-144 0 0,23 19-1 0 0,-28-27-62 0 0,-5-4-185 0 0,1-12-2565 0 0</inkml:trace>
</inkml:ink>
</file>

<file path=ppt/ink/ink7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2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9671 0 0,'-1'1'3544'0'0,"-4"1"-3122"0"0,1 0 0 0 0,0 1 0 0 0,0-1 0 0 0,1 1-1 0 0,-1 0 1 0 0,0 0 0 0 0,1 0 0 0 0,-4 5 0 0 0,-26 35 336 0 0,18-22-217 0 0,-64 75 565 0 0,-132 125-1 0 0,151-163-893 0 0,-85 108 0 0 0,111-127-117 0 0,24-29-119 0 0,0 1 0 0 0,-14 21 1 0 0,23-30-93 0 0,3-1-400 0 0,0 1 394 0 0,0 0 1 0 0,0-1 0 0 0,1 1-1 0 0,-1-1 1 0 0,1 0-1 0 0,0 0 1 0 0,-1 0 0 0 0,1 0-1 0 0,0 0 1 0 0,-1 0-1 0 0,1-1 1 0 0,0 1 0 0 0,0-1-1 0 0,0 0 1 0 0,-1 0-1 0 0,5 0 1 0 0,13 0-1186 0 0</inkml:trace>
</inkml:ink>
</file>

<file path=ppt/ink/ink7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2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11055 0 0,'0'0'852'0'0,"0"3"-334"0"0,-7 26 4532 0 0,-4 44 0 0 0,2-13-3539 0 0,6-43-1346 0 0,1-8-143 0 0,0 0 0 0 0,1 0 0 0 0,0 1 0 0 0,1 11 0 0 0,-1 5-22 0 0,0-11-46 0 0,3-12-24 0 0,-1-1-23 0 0,0 0-593 0 0,5 5-2439 0 0</inkml:trace>
</inkml:ink>
</file>

<file path=ppt/ink/ink7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2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49 119 10855 0 0,'-1'1'496'0'0,"-12"2"94"0"0,9-2-476 0 0,0 0-1 0 0,-1 0 1 0 0,1 0 0 0 0,0 1 0 0 0,0 0 0 0 0,-5 2 5225 0 0,65-9-3250 0 0,-25 1-1574 0 0,504-85 2657 0 0,-511 84-3122 0 0,92-18 162 0 0,-91 19-214 0 0,1 1 0 0 0,40 2 0 0 0,-39 6-747 0 0,-34 4-1131 0 0,-4 2 120 0 0,-3-1-79 0 0</inkml:trace>
</inkml:ink>
</file>

<file path=ppt/ink/ink7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3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49 1839 0 0,'2'-3'44'0'0,"-1"-1"0"0"0,0 1 0 0 0,1 0 0 0 0,0-1 0 0 0,0 1-1 0 0,0 0 1 0 0,0 0 0 0 0,0 0 0 0 0,1 1 0 0 0,-1-1 0 0 0,1 1-1 0 0,0-1 1 0 0,0 1 0 0 0,-1 0 0 0 0,6-3 0 0 0,-7 5 487 0 0,0 0 0 0 0,0-1 0 0 0,0 1 0 0 0,0 0 0 0 0,1 0 0 0 0,-1 0 0 0 0,0 0 1 0 0,0 0-1 0 0,0 1 0 0 0,0-1 0 0 0,0 0 0 0 0,0 0 0 0 0,0 1 0 0 0,0-1 0 0 0,0 1 0 0 0,0-1 0 0 0,0 1 0 0 0,0-1 0 0 0,0 1 1 0 0,0-1-1 0 0,1 2 0 0 0,0 0 58 0 0,0 0 0 0 0,0 0 1 0 0,0-1-1 0 0,-1 1 0 0 0,1 1 1 0 0,2 2-1 0 0,-2 0-454 0 0,0 0-1 0 0,0 0 1 0 0,-1 0 0 0 0,1 0-1 0 0,-1 0 1 0 0,0 0 0 0 0,-1 0-1 0 0,1 1 1 0 0,-1-1 0 0 0,-1 7 0 0 0,0 7 359 0 0,-7 28 0 0 0,4-30-240 0 0,-47 168 1186 0 0,4-21-1216 0 0,46-157-165 0 0,-1-1 0 0 0,1 1 1 0 0,1-1-1 0 0,-1 1 0 0 0,2 10 0 0 0,-1-14-333 0 0,1 0 0 0 0,-1 0 0 0 0,1 0 0 0 0,0 0 0 0 0,0 0 0 0 0,0 0 0 0 0,1-1 0 0 0,-1 1 0 0 0,0 0 0 0 0,1-1 0 0 0,0 1 0 0 0,0-1 0 0 0,4 5 0 0 0</inkml:trace>
</inkml:ink>
</file>

<file path=ppt/ink/ink7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3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8751 0 0,'0'0'12248'0'0,"0"2"-11421"0"0,-1 8 371 0 0,0 5-111 0 0,3-11-919 0 0,-1 1 0 0 0,1-1-1 0 0,0 0 1 0 0,5 7 0 0 0,-7-9-329 0 0,1-1 35 0 0,-1 0 0 0 0,1 0 0 0 0,-1 0 0 0 0,1-1 0 0 0,0 1-1 0 0,-1 0 1 0 0,1 0 0 0 0,0 0 0 0 0,0 0 0 0 0,0-1 0 0 0,-1 1-1 0 0,1 0 1 0 0,0-1 0 0 0,0 1 0 0 0,0-1 0 0 0,2 1-1 0 0,6 1-1854 0 0</inkml:trace>
</inkml:ink>
</file>

<file path=ppt/ink/ink7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3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15463 0 0,'8'-5'1400'0'0,"4"-4"-896"0"0,21-11 0 0 0,-12 9 5111 0 0,-17 10-5270 0 0,4 1 307 0 0,9 12-336 0 0,6 13-1476 0 0,-15-17-4594 0 0</inkml:trace>
</inkml:ink>
</file>

<file path=ppt/ink/ink7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34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6911 0 0,'3'-7'10190'0'0,"7"-5"-3343"0"0,3 3-4722 0 0,18-5-3405 0 0,-20 9 1827 0 0,4-2-1192 0 0,-3 2-665 0 0,0 0 0 0 0,20-6 0 0 0,-20 9-440 0 0</inkml:trace>
</inkml:ink>
</file>

<file path=ppt/ink/ink7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3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8751 0 0,'0'0'3343'0'0,"2"1"-2012"0"0,12 0-142 0 0,-1 0 0 0 0,0-1-1 0 0,26-3 1 0 0,44-11 585 0 0,-49 7-1002 0 0,105-16 63 0 0,0 6 0 0 0,160 1 0 0 0,-275 16-2060 0 0,-22 0 101 0 0</inkml:trace>
</inkml:ink>
</file>

<file path=ppt/ink/ink7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3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14511 0 0,'0'0'1314'0'0,"2"2"-1078"0"0,3 3-90 0 0,0-1 1 0 0,-1 2 0 0 0,1-1-1 0 0,-1 1 1 0 0,-1-1 0 0 0,1 1 0 0 0,-1 0-1 0 0,0 0 1 0 0,0 1 0 0 0,0-1-1 0 0,-1 0 1 0 0,0 1 0 0 0,-1 0 0 0 0,1-1-1 0 0,-1 1 1 0 0,0 13 0 0 0,0 9 564 0 0,-2 0 1 0 0,-9 50 0 0 0,7-53-393 0 0,-2 6 46 0 0,-6 49 322 0 0,0 88 0 0 0,11-164-710 0 0,0 1 0 0 0,0-1-1 0 0,1 1 1 0 0,0-1-1 0 0,0 1 1 0 0,2 5-1 0 0,-2-10-513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3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29 15407 0 0,'18'-28'3690'0'0,"-35"43"-2810"0"0,-22 16 1 0 0,-10 7-418 0 0,-75 83 308 0 0,93-88-675 0 0,-48 68-1 0 0,73-94-50 0 0,1 1 0 0 0,1 0 0 0 0,-1 0 0 0 0,1 1 1 0 0,1-1-1 0 0,0 1 0 0 0,-4 18 0 0 0,6-24-25 0 0,1 0 0 0 0,-1 0 1 0 0,1 1-1 0 0,0-1 0 0 0,0 0 0 0 0,1 0 1 0 0,-1 0-1 0 0,1 0 0 0 0,-1 0 0 0 0,1 1 1 0 0,0-1-1 0 0,0 0 0 0 0,0-1 1 0 0,1 1-1 0 0,-1 0 0 0 0,1 0 0 0 0,0 0 1 0 0,-1-1-1 0 0,1 1 0 0 0,0-1 0 0 0,0 1 1 0 0,1-1-1 0 0,-1 0 0 0 0,1 0 1 0 0,-1 0-1 0 0,5 2 0 0 0,7 5 96 0 0,0-2-1 0 0,0 1 1 0 0,0-2 0 0 0,30 9-1 0 0,-36-13-380 0 0,1 0 0 0 0,-1 0-1 0 0,1-1 1 0 0,-1-1-1 0 0,0 1 1 0 0,1-1 0 0 0,-1-1-1 0 0,1 0 1 0 0,-1 0-1 0 0,1 0 1 0 0,11-5 0 0 0,16-7-1339 0 0,-4 0-18 0 0</inkml:trace>
</inkml:ink>
</file>

<file path=ppt/ink/ink7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3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818 5 11631 0 0,'0'0'531'0'0,"-2"0"-8"0"0,-5-2-334 0 0,3 2 144 0 0,1-1 0 0 0,-1 0 0 0 0,0 1 0 0 0,1 0 0 0 0,-1 0 0 0 0,1 0 0 0 0,-1 0 0 0 0,-6 2 0 0 0,-4 0 1138 0 0,3-1-707 0 0,0 0 1 0 0,0 1-1 0 0,-20 5 0 0 0,19-3-610 0 0,0 0 1 0 0,0 1-1 0 0,0 1 0 0 0,1 0 1 0 0,-21 14-1 0 0,-48 46 76 0 0,55-44-196 0 0,-230 180-25 0 0,218-174-8 0 0,6-6-1 0 0,1 2 0 0 0,1 2 0 0 0,2 1 0 0 0,-37 44 0 0 0,61-67 12 0 0,-1 1 0 0 0,1 0 1 0 0,0 0-1 0 0,-3 10 0 0 0,5-14-7 0 0,1 0-1 0 0,-1 0 1 0 0,1 0 0 0 0,0 0 0 0 0,-1 1 0 0 0,1-1-1 0 0,0 0 1 0 0,0 0 0 0 0,0 0 0 0 0,0 0 0 0 0,0 1 0 0 0,0-1-1 0 0,0 0 1 0 0,0 0 0 0 0,1 0 0 0 0,-1 0 0 0 0,0 0-1 0 0,1 0 1 0 0,-1 0 0 0 0,1 1 0 0 0,-1-1 0 0 0,1 0 0 0 0,-1 0-1 0 0,1 0 1 0 0,0-1 0 0 0,-1 1 0 0 0,1 0 0 0 0,0 0-1 0 0,0 0 1 0 0,0 0 0 0 0,1 0 0 0 0,2 1 37 0 0,0 1 1 0 0,1-1-1 0 0,0-1 0 0 0,-1 1 1 0 0,1-1-1 0 0,0 1 0 0 0,6 0 1 0 0,38 2 176 0 0,-32-3-149 0 0,321 2 592 0 0,-193-11-8535 0 0,-119 6 1305 0 0</inkml:trace>
</inkml:ink>
</file>

<file path=ppt/ink/ink7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3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37 6911 0 0,'0'0'623'0'0,"1"2"-514"0"0,8 20 1668 0 0,-8-8 3351 0 0,-1-11-3566 0 0,0-1-1206 0 0,-1 0-1 0 0,1 0 1 0 0,-1 0-1 0 0,0 0 1 0 0,1 0 0 0 0,-1 0-1 0 0,0 0 1 0 0,0 0 0 0 0,0-1-1 0 0,0 1 1 0 0,-1 0 0 0 0,-1 2-1 0 0,1-2 690 0 0,14-15-1077 0 0,-1 3 54 0 0,0 0 0 0 0,2 1 0 0 0,-1 0 0 0 0,1 1 0 0 0,0 1 0 0 0,1 0 0 0 0,-1 1 0 0 0,1 0 0 0 0,1 1 0 0 0,-1 1 0 0 0,1 0 0 0 0,29-4 0 0 0,-42 8 19 0 0,0 0 0 0 0,0-1 0 0 0,-1 1 0 0 0,1 0-1 0 0,0 0 1 0 0,0 1 0 0 0,0-1 0 0 0,-1 0 0 0 0,1 1-1 0 0,0-1 1 0 0,0 1 0 0 0,-1-1 0 0 0,1 1-1 0 0,0 0 1 0 0,-1-1 0 0 0,1 1 0 0 0,0 0 0 0 0,-1 0-1 0 0,1 0 1 0 0,-1 1 0 0 0,0-1 0 0 0,1 0 0 0 0,-1 0-1 0 0,0 1 1 0 0,0-1 0 0 0,0 1 0 0 0,0-1 0 0 0,0 1-1 0 0,0 0 1 0 0,0-1 0 0 0,-1 1 0 0 0,1 0-1 0 0,0-1 1 0 0,-1 1 0 0 0,1 0 0 0 0,-1 0 0 0 0,0-1-1 0 0,0 5 1 0 0,0 6 178 0 0,-2 1 0 0 0,0 0-1 0 0,0-1 1 0 0,-5 14 0 0 0,-2 10-1593 0 0,4 0-6167 0 0</inkml:trace>
</inkml:ink>
</file>

<file path=ppt/ink/ink7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3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 9671 0 0,'-3'-5'5922'0'0,"3"8"-5622"0"0,1-1 1 0 0,-1 1-1 0 0,1 0 1 0 0,0-1-1 0 0,0 1 1 0 0,0-1-1 0 0,2 4 1 0 0,1 2-73 0 0,11 21 443 0 0,1 0 1 0 0,0-2-1 0 0,2 0 1 0 0,2-1-1 0 0,27 30 1 0 0,-25-32-240 0 0,128 135 1701 0 0,-119-130-1925 0 0,2 0 0 0 0,0-3-1 0 0,40 25 1 0 0,-51-39-190 0 0,1-1 0 0 0,0-1-1 0 0,0-1 1 0 0,36 9 0 0 0,-22-12-925 0 0,-35-6 22 0 0</inkml:trace>
</inkml:ink>
</file>

<file path=ppt/ink/ink7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3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2 16439 0 0,'0'0'1491'0'0,"-9"-1"-1198"0"0,5 2-253 0 0,0 0 0 0 0,0 0 0 0 0,-1 0 0 0 0,1 1 0 0 0,0-1 0 0 0,0 1 0 0 0,1 0 0 0 0,-1 1 0 0 0,0-1 0 0 0,1 1 0 0 0,-1-1 0 0 0,-4 6 0 0 0,-9 5 136 0 0,-9 5 267 0 0,2 2-1 0 0,0 0 0 0 0,-33 37 1 0 0,-53 78 882 0 0,-24 25-433 0 0,94-120-847 0 0,-11 12 35 0 0,-45 58 0 0 0,94-107-81 0 0,-23 32-144 0 0,24-32 126 0 0,-1 0 0 0 0,0 0 0 0 0,1 0 0 0 0,-1 0 0 0 0,1 0 0 0 0,0 1 0 0 0,0-1 0 0 0,1 0 0 0 0,-2 6 0 0 0,2-8-41 0 0,0-1-1 0 0,1 1 1 0 0,-1 0 0 0 0,0 0-1 0 0,0-1 1 0 0,0 1 0 0 0,1 0-1 0 0,-1 0 1 0 0,0-1 0 0 0,1 1-1 0 0,-1 0 1 0 0,0-1 0 0 0,1 1-1 0 0,-1-1 1 0 0,1 1 0 0 0,-1 0-1 0 0,1-1 1 0 0,-1 1 0 0 0,1-1-1 0 0,0 1 1 0 0,-1-1 0 0 0,1 0-1 0 0,-1 1 1 0 0,1-1 0 0 0,0 0-1 0 0,1 1 1 0 0,11 2-1623 0 0</inkml:trace>
</inkml:ink>
</file>

<file path=ppt/ink/ink7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4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18 133 15463 0 0,'0'0'3568'0'0,"-14"4"-2090"0"0,11-2-331 0 0,2-4-460 0 0,7-6-272 0 0,14-11-414 0 0,111-49 317 0 0,-100 53-231 0 0,-18 9 31 0 0,0 1-1 0 0,0 0 0 0 0,0 1 1 0 0,14-2-1 0 0,-25 6-78 0 0,-1 0 0 0 0,0 0 0 0 0,1 0 0 0 0,-1 0 0 0 0,0 0 0 0 0,1 0 0 0 0,-1 1 0 0 0,0-1 0 0 0,0 0 0 0 0,1 1 0 0 0,-1-1 0 0 0,0 1-1 0 0,0 0 1 0 0,0-1 0 0 0,1 1 0 0 0,-1 0 0 0 0,0 0 0 0 0,0 0 0 0 0,0 0 0 0 0,0-1 0 0 0,0 1 0 0 0,-1 1 0 0 0,2 0 0 0 0,2 3 55 0 0,-1 1 0 0 0,1 0 0 0 0,2 7 0 0 0,-3-7 67 0 0,11 25 23 0 0,-2 1-1 0 0,15 57 0 0 0,-16-46-125 0 0,-9-38-300 0 0,-1-1-1 0 0,0 1 1 0 0,1-1-1 0 0,0 0 1 0 0,0 0-1 0 0,1 0 1 0 0,-1 0-1 0 0,1 0 1 0 0,-1 0 0 0 0,1-1-1 0 0,0 1 1 0 0,1-1-1 0 0,-1 0 1 0 0,1 0-1 0 0,-1 0 1 0 0,1 0-1 0 0,0-1 1 0 0,6 4 0 0 0,2-2-7552 0 0</inkml:trace>
</inkml:ink>
</file>

<file path=ppt/ink/ink7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81 370 13359 0 0,'0'0'612'0'0,"0"-2"-14"0"0,0-2-277 0 0,0 2 254 0 0,-16 17 1641 0 0,11-9-1926 0 0,0 1 0 0 0,0 0 0 0 0,1 1 0 0 0,0-1 0 0 0,1 1 0 0 0,-1-1 1 0 0,-3 15-1 0 0,-4 8 507 0 0,8-24-550 0 0,0 1 1 0 0,1 0-1 0 0,0-1 0 0 0,0 1 0 0 0,0 0 0 0 0,1 1 0 0 0,-1 7 0 0 0,12-23 72 0 0,-1-3-136 0 0,0-1-1 0 0,-1 0 1 0 0,0 0 0 0 0,11-26-1 0 0,-8 16-27 0 0,-3 7-128 0 0,65-116 130 0 0,-57 105-125 0 0,2 1 1 0 0,39-43-1 0 0,-32 43-34 0 0,0 2 0 0 0,36-27 0 0 0,-48 41-18 0 0,0 1 1 0 0,0 0 0 0 0,0 1-1 0 0,1 1 1 0 0,0 0 0 0 0,1 1-1 0 0,23-6 1 0 0,-29 10-9 0 0,1 0-1 0 0,-1 0 1 0 0,1 1 0 0 0,-1 0-1 0 0,0 1 1 0 0,1 0-1 0 0,-1 0 1 0 0,0 1 0 0 0,0 0-1 0 0,0 1 1 0 0,0 0-1 0 0,15 7 1 0 0,-6-1-541 0 0,24 17 0 0 0,15 14-4123 0 0,-34-22 1103 0 0,-3-4-2675 0 0</inkml:trace>
</inkml:ink>
</file>

<file path=ppt/ink/ink7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43 7367 0 0,'0'0'568'0'0,"2"-1"-136"0"0,1 0 147 0 0,0 0 0 0 0,0-1 0 0 0,0 1 0 0 0,0-1 0 0 0,0 0 0 0 0,0 0 0 0 0,0 0 0 0 0,-1 0 0 0 0,1 0-1 0 0,-1-1 1 0 0,0 1 0 0 0,1-1 0 0 0,-1 1 0 0 0,0-1 0 0 0,3-6 1529 0 0,-15 6-1404 0 0,4 3-640 0 0,0 1-1 0 0,0-1 1 0 0,0 1-1 0 0,0 1 0 0 0,0-1 1 0 0,1 1-1 0 0,-1 0 1 0 0,-9 4-1 0 0,7-3-12 0 0,-12 6 54 0 0,1 0 1 0 0,0 1 0 0 0,1 1 0 0 0,-32 25-1 0 0,-61 63 468 0 0,92-81-480 0 0,-14 15 193 0 0,1 1-1 0 0,-37 53 0 0 0,56-63-5 0 0,13-23-119 0 0,24 6 333 0 0,-17-8-438 0 0,0 0-1 0 0,0-1 1 0 0,0 0 0 0 0,0 0 0 0 0,0 0-1 0 0,12-7 1 0 0,40-25 85 0 0,-40 23-135 0 0,145-108-124 0 0,-95 66-684 0 0,-69 53 781 0 0,0 0 0 0 0,0 0 0 0 0,0-1 0 0 0,0 1 0 0 0,0 0 0 0 0,0 0 0 0 0,0 0 0 0 0,0 0 0 0 0,0 0-1 0 0,0 0 1 0 0,0 0 0 0 0,0 0 0 0 0,1 0 0 0 0,-1 0 0 0 0,0 0 0 0 0,0 0 0 0 0,0 0 0 0 0,0 0 0 0 0,0 0 0 0 0,0 0 0 0 0,0 0 0 0 0,0 0 0 0 0,0 0 0 0 0,0 0-1 0 0,1 0 1 0 0,-1 0 0 0 0,0 0 0 0 0,0 0 0 0 0,0 0 0 0 0,0 0 0 0 0,0 0 0 0 0,0 0 0 0 0,0 0 0 0 0,0 0 0 0 0,0 0 0 0 0,0 0 0 0 0,1 0 0 0 0,-1 0 0 0 0,0 0-1 0 0,0 0 1 0 0,0 0 0 0 0,0 0 0 0 0,0 0 0 0 0,0 0 0 0 0,0 0 0 0 0,0 0 0 0 0,0 0 0 0 0,0 1 0 0 0,0-1 0 0 0,0 0 0 0 0,0 0 0 0 0,0 0 0 0 0,0 0 0 0 0,0 8-591 0 0,-7 22 266 0 0,-1 0-39 0 0,7-24 193 0 0,1 0-1 0 0,-1 1 1 0 0,1-1-1 0 0,0 1 1 0 0,1-1-1 0 0,1 9 1 0 0,-1-11-333 0 0,0 0 0 0 0,1 0 0 0 0,-1 0 0 0 0,1 0 0 0 0,0 0 0 0 0,3 5 0 0 0,5 3-5301 0 0</inkml:trace>
</inkml:ink>
</file>

<file path=ppt/ink/ink7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209 406 9215 0 0,'0'0'707'0'0,"-2"0"-464"0"0,-5 3 237 0 0,-18 5 3220 0 0,-36 8 0 0 0,53-15-3245 0 0,1 0 0 0 0,-1 0 0 0 0,0 0-1 0 0,1-1 1 0 0,-1-1 0 0 0,1 1 0 0 0,-1-1 0 0 0,0 0 0 0 0,-12-4 0 0 0,18 4-383 0 0,1 1 1 0 0,0-1 0 0 0,-1 1-1 0 0,1-1 1 0 0,0 0 0 0 0,0 1-1 0 0,-1-1 1 0 0,1 0 0 0 0,0 0-1 0 0,0 0 1 0 0,0 0 0 0 0,0 0-1 0 0,0 0 1 0 0,0 0-1 0 0,0 0 1 0 0,1 0 0 0 0,-1 0-1 0 0,0-1 1 0 0,0 1 0 0 0,0-2-1 0 0,1 1-18 0 0,-1-1-1 0 0,1 1 0 0 0,0 0 1 0 0,0 0-1 0 0,0 0 1 0 0,0 0-1 0 0,0 0 0 0 0,1 0 1 0 0,-1 0-1 0 0,1 0 0 0 0,-1 0 1 0 0,2-3-1 0 0,3-5 22 0 0,0 0-1 0 0,1 0 1 0 0,0 1-1 0 0,9-11 0 0 0,-13 17-33 0 0,25-29-20 0 0,1 1 1 0 0,1 1 0 0 0,1 1-1 0 0,2 2 1 0 0,1 1 0 0 0,1 2-1 0 0,67-36 1 0 0,-80 49 22 0 0,2 0-1 0 0,-1 2 1 0 0,34-9-1 0 0,-48 16-27 0 0,0 0 0 0 0,1 1 1 0 0,-1 0-1 0 0,1 0 0 0 0,-1 1 0 0 0,1 0 0 0 0,-1 0 0 0 0,1 1 0 0 0,-1 0 1 0 0,0 1-1 0 0,1-1 0 0 0,-1 2 0 0 0,10 3 0 0 0,-14-5-1 0 0,-1 1 0 0 0,1 0 0 0 0,0 0 0 0 0,-1 1 0 0 0,0-1 0 0 0,1 1 0 0 0,-1-1 0 0 0,0 1 0 0 0,0 0 0 0 0,-1 0 0 0 0,1 0-1 0 0,-1 1 1 0 0,1-1 0 0 0,-1 0 0 0 0,0 1 0 0 0,0 0 0 0 0,-1-1 0 0 0,1 1 0 0 0,-1 0 0 0 0,0 0 0 0 0,0 0 0 0 0,0 0 0 0 0,0 0 0 0 0,-1 0 0 0 0,1 0 0 0 0,-1 0 0 0 0,0 1 0 0 0,-1-1 0 0 0,1 0 0 0 0,-1 0 0 0 0,1 0-1 0 0,-3 5 1 0 0,-4 6 30 0 0,0 0 0 0 0,-2-1 0 0 0,0 0 0 0 0,-19 24 0 0 0,1-1 5 0 0,22-30-66 0 0,4-5-73 0 0,-3 5-2847 0 0</inkml:trace>
</inkml:ink>
</file>

<file path=ppt/ink/ink7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1 451 9671 0 0,'2'0'748'0'0,"31"-3"337"0"0,-18 1 2199 0 0,0 0 4343 0 0,-15 2-7560 0 0,1 0 0 0 0,0 0 0 0 0,-1 0 0 0 0,1-1-1 0 0,-1 1 1 0 0,1 0 0 0 0,-1-1 0 0 0,1 1 0 0 0,0 0 0 0 0,-1-1-1 0 0,1 1 1 0 0,-1-1 0 0 0,1 1 0 0 0,-1-1 0 0 0,0 1 0 0 0,1-1 0 0 0,-1 1-1 0 0,0-1 1 0 0,1 1 0 0 0,-1-1 0 0 0,0 1 0 0 0,1-1 0 0 0,-1 0-1 0 0,0 1 1 0 0,0-1 0 0 0,0 0 0 0 0,0 1 0 0 0,1-1 0 0 0,-1 0-1 0 0,0 1 1 0 0,0-1 0 0 0,0 1 0 0 0,0-1 0 0 0,-1 0 0 0 0,1 1 0 0 0,0-2-1 0 0,0-2-73 0 0,-1 1 0 0 0,0-1 0 0 0,1 1 0 0 0,-1-1 0 0 0,-2-4 0 0 0,-15-27 85 0 0,9 17-10 0 0,1-1-1 0 0,-9-26 1 0 0,15 38-62 0 0,0 0 0 0 0,1-1 0 0 0,0 1 1 0 0,0-1-1 0 0,1 1 0 0 0,-1-1 0 0 0,2 0 0 0 0,-1 1 0 0 0,1-1 0 0 0,0 1 0 0 0,1-1 0 0 0,0 1 0 0 0,0 0 0 0 0,1 0 1 0 0,-1-1-1 0 0,2 2 0 0 0,-1-1 0 0 0,1 0 0 0 0,0 1 0 0 0,6-8 0 0 0,-3 4-26 0 0,0 0 1 0 0,1 1-1 0 0,1 0 0 0 0,0 1 0 0 0,0-1 0 0 0,0 2 1 0 0,1-1-1 0 0,0 1 0 0 0,1 1 0 0 0,-1 0 0 0 0,1 0 1 0 0,0 1-1 0 0,1 1 0 0 0,-1 0 0 0 0,1 0 0 0 0,0 1 1 0 0,0 1-1 0 0,0 0 0 0 0,0 0 0 0 0,0 1 0 0 0,1 1 1 0 0,-1 0-1 0 0,0 1 0 0 0,0 0 0 0 0,19 4 0 0 0,-14-1 76 0 0,0 1 0 0 0,0 1 0 0 0,0 0 0 0 0,26 14 0 0 0,-38-17-18 0 0,0 0-1 0 0,0 1 1 0 0,-1-1-1 0 0,1 1 1 0 0,-1 0-1 0 0,1 0 0 0 0,-1 1 1 0 0,-1-1-1 0 0,1 1 1 0 0,-1 0-1 0 0,1 0 0 0 0,-1 0 1 0 0,-1 0-1 0 0,1 0 1 0 0,-1 1-1 0 0,0-1 0 0 0,3 12 1 0 0,-5-13-28 0 0,0 0 0 0 0,0 0 0 0 0,0-1 0 0 0,0 1 0 0 0,0 0 0 0 0,-1 0 0 0 0,0 0 0 0 0,0 0 0 0 0,0-1 0 0 0,0 1 1 0 0,0 0-1 0 0,-1-1 0 0 0,0 1 0 0 0,1-1 0 0 0,-4 4 0 0 0,-4 7 29 0 0,-1-1 1 0 0,-14 14-1 0 0,20-22-32 0 0,-13 12-105 0 0,-1 0-1 0 0,-1-1 0 0 0,0-1 0 0 0,-1-1 1 0 0,-1-1-1 0 0,0 0 0 0 0,-1-2 0 0 0,0-1 1 0 0,-1 0-1 0 0,0-2 0 0 0,0 0 0 0 0,-1-2 1 0 0,-26 4-1 0 0,41-8-150 0 0,1-1 0 0 0,-1 0 0 0 0,-13-1-1 0 0,20 0 80 0 0,-1 0 0 0 0,1 0-1 0 0,-1-1 1 0 0,1 1 0 0 0,0-1-1 0 0,-1 1 1 0 0,1-1 0 0 0,0 0-1 0 0,-1 0 1 0 0,1 0 0 0 0,0 0-1 0 0,0 0 1 0 0,0-1 0 0 0,0 1-1 0 0,0-1 1 0 0,0 1 0 0 0,-2-4-1 0 0,-4-8-1837 0 0</inkml:trace>
</inkml:ink>
</file>

<file path=ppt/ink/ink7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5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 13359 0 0,'0'0'1210'0'0,"-2"2"-996"0"0,-142 174 6261 0 0,5 6-5463 0 0,14 10-711 0 0,30-46-529 0 0,31-57-2039 0 0,-13 19-3670 0 0,69-95 741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3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11975 0 0,'0'0'3124'0'0,"1"2"-2118"0"0,8 20-242 0 0,-1 1 1 0 0,-1-1-1 0 0,-1 1 1 0 0,5 41-1 0 0,3 13 139 0 0,-12-70-813 0 0,0 5 233 0 0,1 0 0 0 0,0 0 0 0 0,1-1 0 0 0,10 20 0 0 0,-13-29 69 0 0,9 1 88 0 0,-7-3-419 0 0,0 0 0 0 0,0 0 0 0 0,-1-1 0 0 0,1 1 0 0 0,0-1 0 0 0,0 1 0 0 0,-1-1-1 0 0,1 0 1 0 0,0 0 0 0 0,-1 0 0 0 0,1 0 0 0 0,-1-1 0 0 0,1 1 0 0 0,-1-1 0 0 0,0 1 0 0 0,0-1 0 0 0,4-4 0 0 0,4-3 36 0 0,0-1 1 0 0,9-13-1 0 0,-2 1-88 0 0,1 1 0 0 0,1 1 0 0 0,1 1 0 0 0,1 1 0 0 0,36-26 0 0 0,-55 43-73 0 0,-3 11 45 0 0,0-1-1 0 0,-1 1 1 0 0,0-1 0 0 0,0 0 0 0 0,-5 10 0 0 0,-3 17-13 0 0,7-24 85 0 0,1 1 0 0 0,0-1 0 0 0,1 1 0 0 0,1-1 0 0 0,0 1 0 0 0,0-1 0 0 0,5 24 0 0 0,-4-32-36 0 0,0 0 1 0 0,0 0 0 0 0,0 0 0 0 0,0 0-1 0 0,1-1 1 0 0,0 1 0 0 0,0-1-1 0 0,0 1 1 0 0,0-1 0 0 0,0 0 0 0 0,1 0-1 0 0,-1 0 1 0 0,1 0 0 0 0,0 0-1 0 0,0 0 1 0 0,0-1 0 0 0,0 0 0 0 0,0 1-1 0 0,1-1 1 0 0,-1 0 0 0 0,1-1-1 0 0,-1 1 1 0 0,1 0 0 0 0,0-1 0 0 0,0 0-1 0 0,0 0 1 0 0,-1 0 0 0 0,8 0-1 0 0,-2-1 58 0 0,-1 0 0 0 0,1 0 0 0 0,-1-1 0 0 0,1 0 0 0 0,-1-1 0 0 0,1 0 0 0 0,-1 0 0 0 0,0-1 0 0 0,0 0-1 0 0,0 0 1 0 0,0-1 0 0 0,9-6 0 0 0,3-3 89 0 0,-1 0 1 0 0,-1-1-1 0 0,22-22 0 0 0,-25 22-134 0 0,-2 0-1 0 0,0-1 1 0 0,-1-1-1 0 0,0 0 1 0 0,-1 0-1 0 0,-1-1 1 0 0,-1-1-1 0 0,0 1 1 0 0,-1-2 0 0 0,-1 1-1 0 0,-1-1 1 0 0,0 0-1 0 0,-2 0 1 0 0,0 0-1 0 0,-1-1 1 0 0,-1 0-1 0 0,-1 1 1 0 0,-1-28-1 0 0,-15-92-4730 0 0,15 118-2632 0 0,2 10 534 0 0</inkml:trace>
</inkml:ink>
</file>

<file path=ppt/ink/ink7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11 14047 0 0,'11'-6'1503'0'0,"-4"1"2324"0"0,-7 10-3689 0 0,-1 0 0 0 0,0-1 0 0 0,1 1 0 0 0,-1-1 0 0 0,-1 0 1 0 0,1 1-1 0 0,-1-1 0 0 0,-4 8 0 0 0,-22 32 156 0 0,15-25-157 0 0,5-5-77 0 0,1 1-1 0 0,0-1 1 0 0,1 1 0 0 0,1 0-1 0 0,0 1 1 0 0,-4 25 0 0 0,8-34 58 0 0,0 0 0 0 0,1-1 0 0 0,0 1 0 0 0,0 0 0 0 0,1 0 0 0 0,1 8 0 0 0,-2-13 13 0 0,1-2-112 0 0,-1 1 0 0 0,0-1 0 0 0,0 0-1 0 0,0 1 1 0 0,1-1 0 0 0,-1 1 0 0 0,0-1 0 0 0,0 1 0 0 0,1-1 0 0 0,-1 1 0 0 0,0-1 0 0 0,1 0 0 0 0,-1 1 0 0 0,1-1 0 0 0,-1 0-1 0 0,0 1 1 0 0,1-1 0 0 0,-1 0 0 0 0,1 1 0 0 0,-1-1 0 0 0,1 0 0 0 0,-1 0 0 0 0,1 0 0 0 0,-1 0 0 0 0,1 1 0 0 0,-1-1-1 0 0,2 0 1 0 0,13 3 401 0 0,-11-4-367 0 0,0 0 0 0 0,-1 0-1 0 0,1 0 1 0 0,-1 0 0 0 0,1 0-1 0 0,-1-1 1 0 0,1 1 0 0 0,-1-1-1 0 0,0 0 1 0 0,0 0 0 0 0,0-1-1 0 0,0 1 1 0 0,0 0 0 0 0,3-5 0 0 0,4-5 79 0 0,0 0 1 0 0,9-15 0 0 0,-10 14-42 0 0,-6 8-74 0 0,7-9 47 0 0,0-1-1 0 0,10-22 1 0 0,-18 33-66 0 0,0 0 0 0 0,0-1 0 0 0,-1 1 0 0 0,1 0 0 0 0,-1 0 0 0 0,-1-1 0 0 0,1 1 0 0 0,0-1 0 0 0,-1 1 0 0 0,0-1 0 0 0,0 1 0 0 0,0-1 0 0 0,-1 1 0 0 0,0-1 0 0 0,-1-4 0 0 0,2 7-103 0 0,-1 0-1 0 0,0 0 0 0 0,-1 0 1 0 0,1 0-1 0 0,0 0 0 0 0,0 0 1 0 0,-1 0-1 0 0,1 1 1 0 0,-1-1-1 0 0,0 0 0 0 0,0 1 1 0 0,1-1-1 0 0,-1 1 1 0 0,0 0-1 0 0,0 0 0 0 0,0 0 1 0 0,0 0-1 0 0,0 0 0 0 0,-1 0 1 0 0,1 0-1 0 0,0 0 1 0 0,0 1-1 0 0,-1-1 0 0 0,1 1 1 0 0,0 0-1 0 0,-4 0 1 0 0,-2 0-682 0 0,0 0 1 0 0,1 0-1 0 0,-1 1 0 0 0,0 0 1 0 0,0 1-1 0 0,-11 3 1 0 0,6 1-985 0 0</inkml:trace>
</inkml:ink>
</file>

<file path=ppt/ink/ink7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22 256 9215 0 0,'0'0'831'0'0,"-1"2"-686"0"0,-2 21 389 0 0,1-14 1586 0 0,0-1 0 0 0,-1 1 0 0 0,1-1 0 0 0,-7 12 2018 0 0,10-22-4105 0 0,0 0 0 0 0,0 0 0 0 0,0 0 1 0 0,0 0-1 0 0,0 1 0 0 0,0-1 0 0 0,0 0 0 0 0,1 0 0 0 0,-1 1 0 0 0,4-3 0 0 0,-2 1 10 0 0,25-25-31 0 0,1 1-1 0 0,2 2 1 0 0,1 1 0 0 0,0 1 0 0 0,39-19-1 0 0,-49 31-11 0 0,1 1 0 0 0,0 1 0 0 0,1 1 0 0 0,26-5 0 0 0,-48 12 36 0 0,-1 1-1 0 0,1-1 0 0 0,0 1 0 0 0,-1 0 1 0 0,1-1-1 0 0,0 1 0 0 0,0 0 0 0 0,-1 0 1 0 0,1 0-1 0 0,0 1 0 0 0,0-1 0 0 0,-1 0 1 0 0,1 1-1 0 0,0-1 0 0 0,-1 1 0 0 0,1-1 1 0 0,0 1-1 0 0,-1 0 0 0 0,1 0 0 0 0,-1 0 1 0 0,1 0-1 0 0,-1 0 0 0 0,0 0 0 0 0,1 0 1 0 0,0 2-1 0 0,0-1-3 0 0,-1 0-1 0 0,0 0 1 0 0,0 0-1 0 0,0 0 1 0 0,0 1-1 0 0,-1-1 1 0 0,1 0-1 0 0,0 1 1 0 0,-1-1-1 0 0,0 0 1 0 0,0 1-1 0 0,0-1 1 0 0,0 1-1 0 0,0-1 1 0 0,0 1-1 0 0,0-1 1 0 0,-2 5-1 0 0,-1 7-33 0 0,-1 0-1 0 0,-1 0 1 0 0,0 0-1 0 0,-1 0 1 0 0,-1-1-1 0 0,0 0 1 0 0,-14 19-1 0 0,20-31-55 0 0,11-13-321 0 0,11-13 143 0 0,2 0-1 0 0,36-29 1 0 0,56-38-454 0 0,-102 82 647 0 0,0 2 0 0 0,0-1 0 0 0,1 2-1 0 0,0 0 1 0 0,25-9 0 0 0,-31 14 127 0 0,-1-1 1 0 0,0 2-1 0 0,1-1 1 0 0,-1 1-1 0 0,1 0 1 0 0,-1 1 0 0 0,1 0-1 0 0,0 0 1 0 0,-1 0-1 0 0,1 1 1 0 0,-1 0-1 0 0,1 1 1 0 0,12 4-1 0 0,-17-5-59 0 0,-1-1 0 0 0,0 1 0 0 0,0 1 0 0 0,0-1 0 0 0,0 0 0 0 0,0 0 0 0 0,0 1 0 0 0,0-1 0 0 0,0 1 0 0 0,-1 0 0 0 0,1-1 0 0 0,-1 1 0 0 0,1 0 0 0 0,-1 0 0 0 0,0 0 0 0 0,1 0 0 0 0,-1 0 0 0 0,0 0 0 0 0,0 1 0 0 0,-1-1 0 0 0,1 0 0 0 0,0 0 0 0 0,-1 1 0 0 0,1-1 0 0 0,-1 0 0 0 0,0 1 0 0 0,0-1 0 0 0,0 1 0 0 0,0-1 0 0 0,0 0 0 0 0,-1 4 0 0 0,-2 6 22 0 0,0 1 0 0 0,-1-1 0 0 0,0-1 0 0 0,-10 21 0 0 0,7-16-11 0 0,-1 2-59 0 0,-17 45 219 0 0,23-57-278 0 0,0 0 0 0 0,1 0 0 0 0,0 0 0 0 0,0 0 0 0 0,0 1 0 0 0,1-1 0 0 0,0 0 0 0 0,1 9 0 0 0,-1-13-560 0 0</inkml:trace>
</inkml:ink>
</file>

<file path=ppt/ink/ink7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11631 0 0,'0'0'1054'0'0,"2"0"-865"0"0,4-1 362 0 0,1 0 393 0 0,0 0 0 0 0,0 0 0 0 0,13 1 0 0 0,-17 0-737 0 0,0 0 0 0 0,0 1 0 0 0,0-1 0 0 0,-1 1 1 0 0,1 0-1 0 0,0 0 0 0 0,0 0 0 0 0,-1 1 1 0 0,1-1-1 0 0,-1 1 0 0 0,0-1 0 0 0,1 1 1 0 0,3 3-1 0 0,0 1 55 0 0,-1 1 0 0 0,1 0 0 0 0,-1 0-1 0 0,0 1 1 0 0,-1-1 0 0 0,0 1 0 0 0,0 0 0 0 0,3 9 0 0 0,19 70 844 0 0,-25-85-1088 0 0,7 31 245 0 0,45 214 495 0 0,-51-230-617 0 0,-2-13 90 0 0,-2-11-49 0 0,1-4-112 0 0,0 0 0 0 0,1 0-1 0 0,1 0 1 0 0,-1 0 0 0 0,1 1 0 0 0,1-1 0 0 0,3-12 0 0 0,1 3-16 0 0,0 1 0 0 0,18-36 0 0 0,-9 26 2 0 0,2 1 0 0 0,38-48 0 0 0,52-42-16 0 0,-91 102-39 0 0,0 1-1 0 0,1 1 0 0 0,1 0 1 0 0,24-14-1 0 0,-34 24-94 0 0,0-1 0 0 0,1 2 0 0 0,-1-1 0 0 0,1 1 0 0 0,0 0 0 0 0,0 1 0 0 0,0 0 0 0 0,0 1 0 0 0,0-1 0 0 0,0 2 0 0 0,1-1 0 0 0,-1 1 0 0 0,10 2-1 0 0,61 12-3580 0 0,-58-11 2169 0 0</inkml:trace>
</inkml:ink>
</file>

<file path=ppt/ink/ink7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91 14887 0 0,'0'0'680'0'0,"-1"-2"-10"0"0,-2-21-404 0 0,2 19-29 0 0,0-1 1 0 0,0 1-1 0 0,0 0 0 0 0,0 0 0 0 0,-1 0 0 0 0,0 0 0 0 0,0 0 0 0 0,0 0 1 0 0,0 0-1 0 0,-5-6 0 0 0,5 9-215 0 0,1-1 0 0 0,-1 1 0 0 0,1 0 0 0 0,-1-1 0 0 0,1 1 0 0 0,-1 0 0 0 0,1 0 0 0 0,-1 0 0 0 0,0 1 0 0 0,0-1 0 0 0,0 0 0 0 0,1 1 0 0 0,-1-1 0 0 0,0 1 0 0 0,0-1 0 0 0,0 1 0 0 0,0 0 0 0 0,0 0 0 0 0,0 0 0 0 0,0 0 0 0 0,0 0 0 0 0,0 1 0 0 0,0-1 0 0 0,0 0 0 0 0,1 1 0 0 0,-3 0 0 0 0,-16 5 109 0 0,0 1 0 0 0,1 1 0 0 0,0 1 0 0 0,1 0 0 0 0,0 2-1 0 0,0 0 1 0 0,1 1 0 0 0,1 0 0 0 0,-23 23 0 0 0,28-24 169 0 0,0 1 1 0 0,1 0-1 0 0,1 1 0 0 0,0 0 0 0 0,0 1 0 0 0,-11 26 0 0 0,19-39-263 0 0,1 0-1 0 0,-1 0 0 0 0,1 0 1 0 0,-1 1-1 0 0,1-1 0 0 0,0 0 1 0 0,-1 1-1 0 0,1-1 0 0 0,0 0 1 0 0,0 1-1 0 0,0-1 0 0 0,0 0 1 0 0,0 1-1 0 0,0-1 0 0 0,0 0 1 0 0,0 1-1 0 0,1-1 0 0 0,-1 0 1 0 0,0 1-1 0 0,2 1 0 0 0,-1-2-8 0 0,0 0 1 0 0,-1 0-1 0 0,1-1 0 0 0,0 1 0 0 0,0 0 1 0 0,0-1-1 0 0,0 1 0 0 0,0-1 0 0 0,0 1 1 0 0,1-1-1 0 0,-1 1 0 0 0,0-1 0 0 0,0 0 1 0 0,0 0-1 0 0,0 1 0 0 0,0-1 0 0 0,1 0 1 0 0,1 0-1 0 0,5-1 56 0 0,-1 1 0 0 0,1-1 0 0 0,0-1-1 0 0,-1 1 1 0 0,13-6 0 0 0,14-6 111 0 0,65-36 0 0 0,24-29-1156 0 0,-121 77 716 0 0,-4 2-587 0 0,-5 5 788 0 0,-1 0 0 0 0,1 0-1 0 0,0 0 1 0 0,0 1 0 0 0,1 0 0 0 0,0 0-1 0 0,0 1 1 0 0,-5 10 0 0 0,9-15-67 0 0,-1 1 0 0 0,1 0 0 0 0,0 1 1 0 0,1-1-1 0 0,-1 0 0 0 0,1 1 0 0 0,0-1 0 0 0,0 0 1 0 0,0 1-1 0 0,0 0 0 0 0,1-1 0 0 0,0 1 0 0 0,0-1 0 0 0,0 1 1 0 0,0-1-1 0 0,1 1 0 0 0,0 0 0 0 0,0-1 0 0 0,2 5 1 0 0,5 7-1692 0 0</inkml:trace>
</inkml:ink>
</file>

<file path=ppt/ink/ink7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4 447 3223 0 0,'28'4'198'0'0,"-17"-3"791"0"0,0 1 0 0 0,23 1 16861 0 0,-36-6-17476 0 0,-23-43 1583 0 0,11 22-1100 0 0,-20-47 0 0 0,32 64-807 0 0,-1 1 1 0 0,1-1 0 0 0,1 0-1 0 0,-1 0 1 0 0,1 0-1 0 0,0 0 1 0 0,1 0-1 0 0,0 0 1 0 0,0 0-1 0 0,0 0 1 0 0,1 0 0 0 0,2-9-1 0 0,-1 8-95 0 0,1 0-1 0 0,1 0 0 0 0,0 0 1 0 0,0 1-1 0 0,0-1 1 0 0,1 1-1 0 0,0 0 1 0 0,0 0-1 0 0,1 1 1 0 0,0-1-1 0 0,0 1 1 0 0,1 1-1 0 0,13-11 0 0 0,2 2-546 0 0,1 1-1 0 0,0 1 1 0 0,32-12-1 0 0,33-4-5045 0 0,-71 24 2450 0 0,18-7-3786 0 0</inkml:trace>
</inkml:ink>
</file>

<file path=ppt/ink/ink7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10591 0 0,'-1'2'7852'0'0,"-10"19"-6211"0"0,0-1 1 0 0,-18 24-1 0 0,4-7-737 0 0,0 3-403 0 0,2 1-1 0 0,-31 76 0 0 0,53-116-1798 0 0</inkml:trace>
</inkml:ink>
</file>

<file path=ppt/ink/ink7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218 100 7831 0 0,'0'0'356'0'0,"1"-2"-6"0"0,12-26-19 0 0,2 0 4147 0 0,5-7 3318 0 0,-20 34-7789 0 0,0 1 1 0 0,0 0-1 0 0,0 0 1 0 0,0 0-1 0 0,0 0 1 0 0,0 0-1 0 0,0-1 0 0 0,0 1 1 0 0,0 0-1 0 0,0 0 1 0 0,0 0-1 0 0,0 0 1 0 0,0 0-1 0 0,0-1 1 0 0,0 1-1 0 0,0 0 0 0 0,0 0 1 0 0,0 0-1 0 0,0 0 1 0 0,0-1-1 0 0,0 1 1 0 0,0 0-1 0 0,0 0 1 0 0,0 0-1 0 0,0 0 0 0 0,0 0 1 0 0,0-1-1 0 0,0 1 1 0 0,0 0-1 0 0,0 0 1 0 0,0 0-1 0 0,-1 0 1 0 0,1 0-1 0 0,0 0 0 0 0,0 0 1 0 0,0-1-1 0 0,0 1 1 0 0,0 0-1 0 0,0 0 1 0 0,-1 0-1 0 0,1 0 1 0 0,0 0-1 0 0,0 0 1 0 0,0 0-1 0 0,0 0 0 0 0,0 0 1 0 0,-1 0-1 0 0,1 0 1 0 0,0 0-1 0 0,0 0 1 0 0,0 0-1 0 0,0 0 1 0 0,0 0-1 0 0,-1 0 0 0 0,1 0 1 0 0,0 0-1 0 0,0 0 1 0 0,0 0-1 0 0,0 0 1 0 0,-1 0-1 0 0,1 0 1 0 0,-10 2 307 0 0,-4 4-286 0 0,1-1 0 0 0,-1 2-1 0 0,1 0 1 0 0,1 0 0 0 0,-1 1-1 0 0,-14 14 1 0 0,-62 63 294 0 0,81-77-149 0 0,1 1-1 0 0,0 0 1 0 0,1 0-1 0 0,-9 16 1 0 0,13-21-107 0 0,0 0 1 0 0,0 0-1 0 0,1 0 0 0 0,-1 0 1 0 0,1 0-1 0 0,0 0 1 0 0,0 0-1 0 0,1 0 1 0 0,-1 0-1 0 0,1 1 1 0 0,0-1-1 0 0,0 0 0 0 0,0 0 1 0 0,1 1-1 0 0,0 4 1 0 0,0-7-37 0 0,0 0 0 0 0,0 0 0 0 0,0 0 0 0 0,0 0 0 0 0,1 0 0 0 0,-1 0-1 0 0,0 0 1 0 0,1-1 0 0 0,-1 1 0 0 0,1-1 0 0 0,0 1 0 0 0,0-1 0 0 0,-1 1 0 0 0,1-1 0 0 0,0 0 0 0 0,0 0 0 0 0,0 0 0 0 0,0 0 0 0 0,0 0 0 0 0,1 0 0 0 0,-1-1 0 0 0,0 1 0 0 0,0-1 0 0 0,0 1 0 0 0,1-1 0 0 0,-1 0-1 0 0,4 0 1 0 0,6 0 95 0 0,0-1 0 0 0,-1 0-1 0 0,23-6 1 0 0,-17 2-129 0 0,0-1 0 0 0,0-1 0 0 0,0 0 0 0 0,-1-2 1 0 0,18-11-1 0 0,-22 13-183 0 0,1-2-409 0 0</inkml:trace>
</inkml:ink>
</file>

<file path=ppt/ink/ink7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22 5063 0 0,'0'0'17'0'0,"-6"-17"494"0"0,5 16-490 0 0,1 1 0 0 0,0 0 0 0 0,0-1-1 0 0,-1 1 1 0 0,1 0 0 0 0,0 0 0 0 0,-1-1 0 0 0,1 1-1 0 0,0 0 1 0 0,-1 0 0 0 0,1-1 0 0 0,0 1-1 0 0,-1 0 1 0 0,1 0 0 0 0,0 0 0 0 0,-1 0-1 0 0,1 0 1 0 0,-1 0 0 0 0,1 0 0 0 0,-1-1-1 0 0,-2 2 431 0 0,1 0 0 0 0,-1 0 0 0 0,1 0 0 0 0,-1 0-1 0 0,1 1 1 0 0,0-1 0 0 0,-1 1 0 0 0,1-1 0 0 0,0 1-1 0 0,0 0 1 0 0,0 0 0 0 0,0 0 0 0 0,0 0 0 0 0,-2 3-1 0 0,-3 2 1003 0 0,-22 25-161 0 0,2 0 0 0 0,1 2 0 0 0,1 1 0 0 0,-30 59 0 0 0,-65 160 286 0 0,120-252-1555 0 0,-75 190 718 0 0,-30 66-405 0 0,100-248-336 0 0,-42 80 81 0 0,39-78-44 0 0,1-1 0 0 0,-2 1 0 0 0,1-2-1 0 0,-2 1 1 0 0,-11 10 0 0 0,18-18-52 0 0,0-1 1 0 0,-1 1-1 0 0,1-1 1 0 0,0 0-1 0 0,-1 0 1 0 0,1-1-1 0 0,-1 1 1 0 0,0-1-1 0 0,0 1 1 0 0,1-1-1 0 0,-1 0 1 0 0,0-1-1 0 0,0 1 0 0 0,0-1 1 0 0,-4 0-1 0 0,6 0-6 0 0,0 0 0 0 0,0 0 0 0 0,0-1 0 0 0,0 1 0 0 0,0-1-1 0 0,1 1 1 0 0,-1-1 0 0 0,0 0 0 0 0,0 0 0 0 0,1 0 0 0 0,-1 0 0 0 0,0 0-1 0 0,1 0 1 0 0,-1 0 0 0 0,1-1 0 0 0,0 1 0 0 0,-1 0 0 0 0,1-1-1 0 0,0 1 1 0 0,0-1 0 0 0,0 0 0 0 0,0 1 0 0 0,0-1 0 0 0,0 0-1 0 0,0 0 1 0 0,1 1 0 0 0,-1-1 0 0 0,1 0 0 0 0,-1 0 0 0 0,1 0-1 0 0,0 0 1 0 0,-1-2 0 0 0,1-1-12 0 0,0 1 1 0 0,0 0-1 0 0,0 0 0 0 0,0-1 0 0 0,1 1 0 0 0,0 0 0 0 0,0 0 1 0 0,0 0-1 0 0,0 0 0 0 0,1 0 0 0 0,-1 0 0 0 0,1 0 1 0 0,0 0-1 0 0,0 1 0 0 0,0-1 0 0 0,1 1 0 0 0,4-6 1 0 0,4-2-94 0 0,0-1 1 0 0,2 2 0 0 0,16-13 0 0 0,-13 11-89 0 0,23-18-534 0 0,1 2 1 0 0,63-35-1 0 0,-93 59 750 0 0,-1 0 1 0 0,1 0-1 0 0,0 0 0 0 0,0 1 0 0 0,0 1 1 0 0,20-3-1 0 0,-24 5 131 0 0,0 0 0 0 0,0 0 1 0 0,0 1-1 0 0,0 0 0 0 0,0 0 0 0 0,0 0 1 0 0,0 1-1 0 0,0 0 0 0 0,-1 0 0 0 0,1 0 1 0 0,-1 1-1 0 0,1-1 0 0 0,5 6 1 0 0,-1-2 171 0 0,-2 1 1 0 0,1 0-1 0 0,-1 0 1 0 0,0 1-1 0 0,0 0 1 0 0,-1 1-1 0 0,0 0 1 0 0,7 12-1 0 0,-10-14-155 0 0,0 0 0 0 0,-1 0 0 0 0,0 0 0 0 0,0 1-1 0 0,-1-1 1 0 0,0 1 0 0 0,0-1 0 0 0,-1 1 0 0 0,0 0-1 0 0,0 0 1 0 0,-1 0 0 0 0,0 11 0 0 0,-1-10-80 0 0,0 0 0 0 0,-1-1-1 0 0,0 1 1 0 0,-1 0 0 0 0,1-1 0 0 0,-2 0 0 0 0,1 0 0 0 0,-1 0 0 0 0,-6 9 0 0 0,3-7-45 0 0,0-1-1 0 0,-1 0 1 0 0,0 0 0 0 0,0-1 0 0 0,-1 0 0 0 0,-13 9 0 0 0,3-4-25 0 0,0-2 0 0 0,0 0-1 0 0,-1-1 1 0 0,-1-1 0 0 0,-27 9 0 0 0,14-9-163 0 0,0-1 0 0 0,-58 7-1 0 0,74-13-23 0 0,-32-2-1 0 0,45 0 141 0 0,0 0 0 0 0,0-1 0 0 0,0 0 0 0 0,0 0 0 0 0,0 0-1 0 0,0 0 1 0 0,0-1 0 0 0,0 0 0 0 0,0 0 0 0 0,-8-5 0 0 0,12 5-2 0 0,-1 1-1 0 0,1-1 1 0 0,-1 1-1 0 0,1-1 1 0 0,0 0-1 0 0,0 0 1 0 0,0 1-1 0 0,0-1 1 0 0,0 0-1 0 0,0 0 0 0 0,0 0 1 0 0,1 0-1 0 0,-1 0 1 0 0,1 0-1 0 0,0 0 1 0 0,-1 0-1 0 0,1 0 1 0 0,0-1-1 0 0,0 1 1 0 0,0 0-1 0 0,0 0 1 0 0,1 0-1 0 0,-1 0 1 0 0,1 0-1 0 0,-1 0 1 0 0,1 0-1 0 0,-1 0 1 0 0,1 0-1 0 0,1-2 1 0 0,13-25-1186 0 0</inkml:trace>
</inkml:ink>
</file>

<file path=ppt/ink/ink7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0 17879 0 0,'0'0'820'0'0,"-1"2"-16"0"0,-133 239 2732 0 0,52-64-1699 0 0,-34 72-723 0 0,-22 3-1032 0 0,114-204-2675 0 0,18-38 1193 0 0</inkml:trace>
</inkml:ink>
</file>

<file path=ppt/ink/ink7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8751 0 0,'1'1'2826'0'0,"1"1"-2206"0"0,0 1 0 0 0,0-1 1 0 0,1 0-1 0 0,-1 0 0 0 0,1 0 1 0 0,0 0-1 0 0,-1 0 0 0 0,1-1 1 0 0,0 1-1 0 0,0-1 0 0 0,6 2 1 0 0,-3-1-103 0 0,0-1 1 0 0,1 0 0 0 0,-1 0 0 0 0,1-1-1 0 0,9 0 1 0 0,1-1 6 0 0,0-1 0 0 0,-1-1 1 0 0,29-7-1 0 0,-22 3-464 0 0,-1 0 1 0 0,0-1 0 0 0,-1-2-1 0 0,1 0 1 0 0,-2-1 0 0 0,0-1-1 0 0,37-28 1 0 0,-80 38-209 0 0,13 4 142 0 0,1 1 0 0 0,-1 0 0 0 0,1 0 0 0 0,0 1 0 0 0,-11 6 0 0 0,-44 28-25 0 0,59-35 33 0 0,-26 18 261 0 0,-48 41 0 0 0,63-48-104 0 0,1 1 1 0 0,1 0 0 0 0,0 1-1 0 0,-17 27 1 0 0,29-40-139 0 0,0 0 0 0 0,1 0 0 0 0,-1 0 0 0 0,0 1 0 0 0,1-1 0 0 0,0 0 1 0 0,0 1-1 0 0,0-1 0 0 0,0 1 0 0 0,1 0 0 0 0,-1-1 0 0 0,1 1 0 0 0,0 5 0 0 0,1-7-70 0 0,-1 0-1 0 0,1 0 0 0 0,-1-1 1 0 0,1 1-1 0 0,0 0 0 0 0,0 0 1 0 0,0-1-1 0 0,0 1 0 0 0,0-1 1 0 0,0 1-1 0 0,0-1 0 0 0,0 1 1 0 0,1-1-1 0 0,-1 0 0 0 0,1 1 1 0 0,-1-1-1 0 0,1 0 0 0 0,-1 0 1 0 0,1 0-1 0 0,0 0 0 0 0,-1-1 1 0 0,1 1-1 0 0,0 0 0 0 0,0-1 0 0 0,0 1 1 0 0,-1-1-1 0 0,4 1 0 0 0,16 3-5964 0 0,3-2-2055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3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1375 0 0,'-1'2'107'0'0,"-1"1"19"0"0,-1 0 0 0 0,1 0-1 0 0,1 0 1 0 0,-1 0 0 0 0,0 0-1 0 0,1 0 1 0 0,-2 7 0 0 0,2-6 629 0 0,0 0 1 0 0,1 0-1 0 0,-1 0 1 0 0,1 0-1 0 0,0 1 1 0 0,1-1-1 0 0,-1 0 1 0 0,1 0-1 0 0,0 0 1 0 0,0 0-1 0 0,1 5 1 0 0,3 3-66 0 0,0 0 0 0 0,1 0-1 0 0,0 0 1 0 0,1 0 0 0 0,0-1 0 0 0,1 0-1 0 0,0-1 1 0 0,19 19 0 0 0,7 2-272 0 0,48 34 0 0 0,-8-8 1481 0 0,-52-38-968 0 0,-1 2 0 0 0,0 0 0 0 0,33 45 0 0 0,-45-53-673 0 0,-1 1 0 0 0,0 0 0 0 0,0 1 0 0 0,-1 0 0 0 0,-1 0-1 0 0,-1 1 1 0 0,0-1 0 0 0,4 27 0 0 0,-7-31-247 0 0,-1 1 0 0 0,0-1-1 0 0,-1 1 1 0 0,-1 0 0 0 0,1 0 0 0 0,-2-1 0 0 0,0 1 0 0 0,0-1 0 0 0,-1 1 0 0 0,0-1 0 0 0,-1 0-1 0 0,0 0 1 0 0,-1-1 0 0 0,0 1 0 0 0,-1-1 0 0 0,0 0 0 0 0,-7 9 0 0 0,1-4-129 0 0,0-1 0 0 0,-1 0 1 0 0,-1-1-1 0 0,-15 13 0 0 0,-65 41-850 0 0,-13 11-2722 0 0,88-62 1606 0 0</inkml:trace>
</inkml:ink>
</file>

<file path=ppt/ink/ink7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0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38 11519 0 0,'0'-9'1191'0'0,"-2"-9"1192"0"0,0 12-210 0 0,2 6-2095 0 0,0-1 0 0 0,0 1-1 0 0,0 0 1 0 0,0 0 0 0 0,-1-1 0 0 0,1 1 0 0 0,0 0 0 0 0,0 0-1 0 0,0-1 1 0 0,-1 1 0 0 0,1 0 0 0 0,0 0 0 0 0,0 0 0 0 0,0 0 0 0 0,-1-1-1 0 0,1 1 1 0 0,0 0 0 0 0,-1 0 0 0 0,1 0 0 0 0,0 0 0 0 0,0 0-1 0 0,-1 0 1 0 0,1 0 0 0 0,0 0 0 0 0,-1 0 0 0 0,1 0 0 0 0,0 0 0 0 0,0 0-1 0 0,-1 0 1 0 0,1 0 0 0 0,0 0 0 0 0,-1 0 0 0 0,-9 1 529 0 0,5 1-415 0 0,-1 0 1 0 0,1 0 0 0 0,1 1-1 0 0,-1 0 1 0 0,0 0-1 0 0,0 0 1 0 0,1 0 0 0 0,0 1-1 0 0,-6 6 1 0 0,-34 40 263 0 0,41-46-386 0 0,-10 11 48 0 0,-64 86 478 0 0,65-84-531 0 0,2 0 0 0 0,0 1 0 0 0,1 0 0 0 0,-9 24-1 0 0,17-39-56 0 0,0 0-1 0 0,0 0 0 0 0,1 0 1 0 0,-1 0-1 0 0,0 1 0 0 0,1-1 0 0 0,0 0 1 0 0,0 0-1 0 0,0 0 0 0 0,0 1 0 0 0,0-1 1 0 0,1 0-1 0 0,-1 0 0 0 0,1 0 1 0 0,0 0-1 0 0,0 0 0 0 0,0 0 0 0 0,3 4 1 0 0,-2-3 12 0 0,1 0 0 0 0,0-1 1 0 0,0 1-1 0 0,1-1 0 0 0,-1 0 1 0 0,1 0-1 0 0,-1 0 0 0 0,1-1 1 0 0,0 1-1 0 0,0-1 0 0 0,0 0 1 0 0,5 2-1 0 0,100 34-119 0 0,-41-15 38 0 0,-56-19 25 0 0,0 0 386 0 0,1 0 0 0 0,-1 2 0 0 0,0-1 0 0 0,18 12-1 0 0,-30-16-307 0 0,1-1-1 0 0,-1 1 0 0 0,0-1 1 0 0,1 1-1 0 0,-1 0 0 0 0,0-1 0 0 0,1 1 1 0 0,-1-1-1 0 0,0 1 0 0 0,0 0 1 0 0,0-1-1 0 0,1 1 0 0 0,-1-1 0 0 0,0 1 1 0 0,0 0-1 0 0,0-1 0 0 0,0 1 1 0 0,0 0-1 0 0,0-1 0 0 0,0 1 0 0 0,-1 0 1 0 0,1-1-1 0 0,0 1 0 0 0,0-1 1 0 0,-1 2-1 0 0,-6 13 381 0 0,2-10-357 0 0,1 0 1 0 0,-1-1-1 0 0,0 0 0 0 0,0 0 0 0 0,-1 0 0 0 0,1-1 0 0 0,-1 1 0 0 0,0-1 0 0 0,-8 3 0 0 0,-9 2 18 0 0,-28 6 0 0 0,21-6-68 0 0,4-1-1538 0 0,-44 5 0 0 0,39-10-7576 0 0</inkml:trace>
</inkml:ink>
</file>

<file path=ppt/ink/ink7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0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10 104 6447 0 0,'0'-2'499'0'0,"-4"-13"-564"0"0,2 10 348 0 0,1 1-1 0 0,0-1 1 0 0,0 1 0 0 0,0-7 0 0 0,1 10-73 0 0,1-1 1 0 0,-1 1 0 0 0,0-1-1 0 0,0 1 1 0 0,1-1-1 0 0,-1 1 1 0 0,0-1-1 0 0,1 1 1 0 0,0-1-1 0 0,-1 1 1 0 0,1 0-1 0 0,0-1 1 0 0,0 1-1 0 0,0 0 1 0 0,-1-1-1 0 0,4-1 1 0 0,0-1 700 0 0,-1 0 0 0 0,1 0 1 0 0,-1-1-1 0 0,6-7 0 0 0,-8 11-796 0 0,1 1 1 0 0,-1-1-1 0 0,1 1 1 0 0,-1 0-1 0 0,1 0 1 0 0,-1 0-1 0 0,1 0 1 0 0,-1 0-1 0 0,1 0 1 0 0,-1 0-1 0 0,1 1 1 0 0,-1-1-1 0 0,3 1 0 0 0,-3-1 21 0 0,18 6 80 0 0,0 0 0 0 0,-1 1 0 0 0,0 1 1 0 0,0 0-1 0 0,0 2 0 0 0,-1 0 0 0 0,30 23 0 0 0,-34-21 53 0 0,1 0 0 0 0,-2 0 0 0 0,1 2-1 0 0,17 24 1 0 0,33 64 1093 0 0,-45-70-987 0 0,1-1-1 0 0,44 53 0 0 0,-44-62-549 0 0,0-2-1 0 0,2 0 0 0 0,0-1 1 0 0,33 22-1 0 0,-51-39-678 0 0,1 0 1 0 0,0-1-1 0 0,0 1 1 0 0,0-1-1 0 0,0 0 1 0 0,5 1-1 0 0</inkml:trace>
</inkml:ink>
</file>

<file path=ppt/ink/ink7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0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10135 0 0,'0'0'1344'0'0,"-1"2"50"0"0,0 4-668 0 0,0 0 0 0 0,-1-1-1 0 0,0 1 1 0 0,0-1 0 0 0,0 0 0 0 0,-1 0 0 0 0,0 0 0 0 0,-5 9 0 0 0,-36 37 129 0 0,10-11-273 0 0,-81 100 461 0 0,49-60-654 0 0,-103 111 136 0 0,131-153-1182 0 0,-2-2 1 0 0,-74 52-1 0 0,112-87-14 0 0</inkml:trace>
</inkml:ink>
</file>

<file path=ppt/ink/ink7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0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15031 0 0,'0'0'1358'0'0,"-1"1"-1118"0"0,-3 2-67 0 0,0-1 1 0 0,1 0 0 0 0,0 1-1 0 0,0 0 1 0 0,-1 0 0 0 0,2 0-1 0 0,-1 0 1 0 0,0 0 0 0 0,1 0-1 0 0,-1 1 1 0 0,1 0 0 0 0,0-1-1 0 0,0 1 1 0 0,0 0 0 0 0,1 0-1 0 0,-1 0 1 0 0,1 0 0 0 0,0 0 0 0 0,0 0-1 0 0,1 0 1 0 0,-1 8 0 0 0,1 2 96 0 0,1 0 1 0 0,0 0 0 0 0,2 0 0 0 0,6 25 0 0 0,-5-25-164 0 0,7 48 201 0 0,3 18-181 0 0,-14-79-1188 0 0</inkml:trace>
</inkml:ink>
</file>

<file path=ppt/ink/ink7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0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0,'7'11'1852'0'0,"-1"-2"-798"0"0,1-1 0 0 0,0 0-1 0 0,0 0 1 0 0,1-1-1 0 0,0 0 1 0 0,0 0 0 0 0,1-1-1 0 0,10 6 1 0 0,12 5 394 0 0,37 14-1 0 0,-47-21-637 0 0,-13-7-542 0 0,-1 0-1 0 0,0 1 1 0 0,0 0-1 0 0,0 0 1 0 0,-1 1-1 0 0,0 0 1 0 0,1 0-1 0 0,-2 0 1 0 0,1 1-1 0 0,7 9 1 0 0,-12-13-197 0 0,0 1 0 0 0,0 0 0 0 0,0 0 0 0 0,0 0 0 0 0,-1 0 1 0 0,1 0-1 0 0,-1-1 0 0 0,1 1 0 0 0,-1 0 0 0 0,0 0 0 0 0,0 0 0 0 0,-1 0 0 0 0,1 0 1 0 0,-1 0-1 0 0,1 0 0 0 0,-1 0 0 0 0,0 0 0 0 0,0 0 0 0 0,0-1 0 0 0,0 1 0 0 0,-2 3 1 0 0,-3 3 33 0 0,0 1-1 0 0,0-1 1 0 0,0 0 0 0 0,-11 10 0 0 0,2-1-34 0 0,-18 25-1 0 0,32-41-258 0 0,-2 5-540 0 0</inkml:trace>
</inkml:ink>
</file>

<file path=ppt/ink/ink7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4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412 219 3679 0 0,'0'0'167'0'0,"-12"-14"9558"0"0,11 8-9211 0 0,-1 0 0 0 0,1 0 0 0 0,0 0-1 0 0,0 0 1 0 0,1-1 0 0 0,0 1 0 0 0,0 0 0 0 0,0 0-1 0 0,1 0 1 0 0,0-1 0 0 0,0 1 0 0 0,3-9 0 0 0,0-2-83 0 0,-3 12-404 0 0,-1 1-1 0 0,1-1 1 0 0,-1 1 0 0 0,0-1-1 0 0,0 0 1 0 0,0 1 0 0 0,0-1-1 0 0,-1 1 1 0 0,0-1 0 0 0,0 1-1 0 0,0-1 1 0 0,-3-7 0 0 0,2 10-17 0 0,1 0 0 0 0,0 0 1 0 0,-1 0-1 0 0,1 0 0 0 0,-1 0 1 0 0,1 0-1 0 0,-1 0 0 0 0,0 1 1 0 0,0-1-1 0 0,0 0 0 0 0,0 1 1 0 0,0 0-1 0 0,0-1 0 0 0,-1 1 1 0 0,1 0-1 0 0,0 0 0 0 0,-1 0 1 0 0,1 1-1 0 0,0-1 0 0 0,-1 1 1 0 0,1-1-1 0 0,-1 1 1 0 0,1 0-1 0 0,-6 0 0 0 0,-4 1-33 0 0,1 1 1 0 0,-1 1-1 0 0,0 0 0 0 0,1 1 0 0 0,0 0 1 0 0,-18 9-1 0 0,25-11 22 0 0,-17 8 23 0 0,1 1-1 0 0,1 2 0 0 0,0 0 1 0 0,1 0-1 0 0,0 2 0 0 0,1 0 1 0 0,1 1-1 0 0,0 1 0 0 0,-13 19 1 0 0,22-27-4 0 0,1 0 1 0 0,1 0 0 0 0,-1 0 0 0 0,2 1-1 0 0,-1 0 1 0 0,-4 17 0 0 0,8-24 2 0 0,0 0-1 0 0,0 1 1 0 0,0-1 0 0 0,1 0 0 0 0,-1 1 0 0 0,1-1-1 0 0,0 0 1 0 0,0 1 0 0 0,0-1 0 0 0,1 0 0 0 0,-1 1-1 0 0,1-1 1 0 0,-1 0 0 0 0,1 1 0 0 0,0-1 0 0 0,1 0-1 0 0,-1 0 1 0 0,0 0 0 0 0,1 0 0 0 0,0 0 0 0 0,0 0-1 0 0,0-1 1 0 0,0 1 0 0 0,0 0 0 0 0,3 2 0 0 0,-2-3 2 0 0,0 0 1 0 0,0-1 0 0 0,1 1 0 0 0,-1-1-1 0 0,1 0 1 0 0,-1 0 0 0 0,0 0 0 0 0,1 0-1 0 0,0 0 1 0 0,-1-1 0 0 0,1 0 0 0 0,-1 1-1 0 0,1-1 1 0 0,0-1 0 0 0,-1 1 0 0 0,1 0 0 0 0,-1-1-1 0 0,1 0 1 0 0,-1 0 0 0 0,4-1 0 0 0,10-4 70 0 0,-1 0 1 0 0,26-15 0 0 0,-41 21-93 0 0,8-4 3 0 0,-1-1-1 0 0,0 0 1 0 0,0 0 0 0 0,0-1 0 0 0,-1 0 0 0 0,1 0 0 0 0,-2 0-1 0 0,1-1 1 0 0,-1 0 0 0 0,0-1 0 0 0,0 1 0 0 0,5-11-1 0 0,-10 15-46 0 0,1-2 44 0 0,9 29 65 0 0,-8-20-109 0 0,-1 0 1 0 0,1-1-1 0 0,-1 0 0 0 0,1 1 0 0 0,0-1 1 0 0,1 0-1 0 0,-1-1 0 0 0,0 1 0 0 0,1 0 0 0 0,0-1 1 0 0,7 4-1 0 0,27 8-6139 0 0,-12-8-785 0 0</inkml:trace>
</inkml:ink>
</file>

<file path=ppt/ink/ink7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4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0 13359 0 0,'-25'59'4481'0'0,"8"-18"-4303"0"0,-158 342 1681 0 0,99-223-1059 0 0,-177 319 418 0 0,228-437-1484 0 0,-21 42-2982 0 0,40-68-3478 0 0</inkml:trace>
</inkml:ink>
</file>

<file path=ppt/ink/ink7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4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 13823 0 0,'2'-1'1062'0'0,"-1"1"-947"0"0,0 0 0 0 0,0-1 1 0 0,0 1-1 0 0,0 0 1 0 0,1 0-1 0 0,-1 0 0 0 0,0 0 1 0 0,0 0-1 0 0,0 0 1 0 0,0 0-1 0 0,0 1 0 0 0,1-1 1 0 0,-1 0-1 0 0,0 0 1 0 0,0 1-1 0 0,0-1 0 0 0,0 1 1 0 0,0-1-1 0 0,0 1 1 0 0,0 0-1 0 0,0-1 0 0 0,0 1 1 0 0,0 0-1 0 0,-1-1 1 0 0,1 1-1 0 0,0 0 0 0 0,0 0 1 0 0,-1 0-1 0 0,1 0 1 0 0,0 0-1 0 0,-1 0 0 0 0,1 0 1 0 0,-1 0-1 0 0,1 2 1 0 0,0-2-91 0 0,1 4 84 0 0,0 0 0 0 0,-1 1 1 0 0,1-1-1 0 0,-1 0 0 0 0,0 1 1 0 0,0-1-1 0 0,-1 1 0 0 0,0-1 1 0 0,0 1-1 0 0,0-1 0 0 0,-1 1 1 0 0,1-1-1 0 0,-1 1 0 0 0,-3 7 1 0 0,0 2 106 0 0,-1 0 0 0 0,-1-1 1 0 0,-13 27-1 0 0,11-26-141 0 0,-1-1 1 0 0,0 0-1 0 0,-1 0 1 0 0,-16 18-1 0 0,25-31-155 0 0</inkml:trace>
</inkml:ink>
</file>

<file path=ppt/ink/ink7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4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0 267 7831 0 0,'0'-1'10691'0'0,"1"-4"-10441"0"0,-1 1 0 0 0,1 0-1 0 0,0-1 1 0 0,0 1 0 0 0,1 0 0 0 0,-1 0 0 0 0,1 0-1 0 0,4-7 1 0 0,21-32 492 0 0,-22 36-479 0 0,12-15-43 0 0,0 2 0 0 0,2 1 0 0 0,23-21 0 0 0,-32 32-246 0 0,0 0 0 0 0,0 0 0 0 0,0 1 0 0 0,1 1 0 0 0,0 0 0 0 0,0 0 0 0 0,1 1 0 0 0,-1 1 0 0 0,22-6 0 0 0,-29 9 21 0 0,-1 1 1 0 0,1 0-1 0 0,0 0 0 0 0,-1 0 0 0 0,1 0 1 0 0,-1 1-1 0 0,1-1 0 0 0,-1 1 0 0 0,1 0 1 0 0,-1 0-1 0 0,0 0 0 0 0,1 1 0 0 0,-1-1 1 0 0,0 1-1 0 0,0 0 0 0 0,0 0 0 0 0,0 0 1 0 0,0 0-1 0 0,0 0 0 0 0,-1 0 0 0 0,1 1 1 0 0,-1 0-1 0 0,1-1 0 0 0,-1 1 0 0 0,0 0 1 0 0,0 0-1 0 0,2 5 0 0 0,1 1 147 0 0,-1 1-1 0 0,1 0 1 0 0,-2 0-1 0 0,0 1 0 0 0,0-1 1 0 0,0 1-1 0 0,1 20 1 0 0,-5 17 719 0 0,1-6-1554 0 0,4-15-6590 0 0</inkml:trace>
</inkml:ink>
</file>

<file path=ppt/ink/ink7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4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51 15695 0 0,'0'0'1767'0'0,"2"0"-1232"0"0,-1 0-448 0 0,8 2 372 0 0,0-1 0 0 0,0 0-1 0 0,0-1 1 0 0,0 0 0 0 0,0 0-1 0 0,11-2 1 0 0,46-7 1080 0 0,-50 8-1449 0 0,-1 0 0 0 0,1-2 0 0 0,-1 0 1 0 0,0 0-1 0 0,18-8 0 0 0,16-10-651 0 0,-48 21 290 0 0,-3 0-1233 0 0,-16 1 1173 0 0,0 2 1 0 0,1 0-1 0 0,-1 2 0 0 0,-32 11 1 0 0,26-8 334 0 0,-12 6 257 0 0,0 0 0 0 0,2 3 0 0 0,0 1 0 0 0,0 1 0 0 0,-39 32 1 0 0,65-45-182 0 0,1 0 0 0 0,0 1 1 0 0,0 0-1 0 0,0 1 1 0 0,-7 9-1 0 0,14-16-65 0 0,0 0-1 0 0,-1-1 1 0 0,1 1 0 0 0,0 0-1 0 0,-1 0 1 0 0,1-1-1 0 0,0 1 1 0 0,0 0 0 0 0,0-1-1 0 0,0 1 1 0 0,0 0 0 0 0,0 0-1 0 0,0-1 1 0 0,0 1-1 0 0,0 0 1 0 0,0 0 0 0 0,0-1-1 0 0,0 1 1 0 0,1 0-1 0 0,-1-1 1 0 0,0 1 0 0 0,1 0-1 0 0,-1-1 1 0 0,0 1-1 0 0,1 0 1 0 0,-1-1 0 0 0,0 1-1 0 0,1-1 1 0 0,-1 1 0 0 0,1 0-1 0 0,0-1 1 0 0,-1 1-1 0 0,1-1 1 0 0,-1 0 0 0 0,2 1-1 0 0,0 1 4 0 0,1 0-1 0 0,-1-1 0 0 0,1 1 1 0 0,0-1-1 0 0,0 0 1 0 0,4 2-1 0 0,17 1-1284 0 0,1-1-3498 0 0,8-1-2131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0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28 6911 0 0,'0'0'623'0'0,"-8"-4"1190"0"0,-1-1 623 0 0,3 2-1330 0 0,1 0-1 0 0,-1 0 0 0 0,0 0 1 0 0,-7-2-1 0 0,10 5-1053 0 0,0-1 0 0 0,0 1 0 0 0,0 0 0 0 0,0 0 1 0 0,0 0-1 0 0,0 0 0 0 0,0 0 0 0 0,0 0 0 0 0,0 1 0 0 0,0 0 0 0 0,-5 1 0 0 0,-14 6-52 0 0,0 1 0 0 0,-37 22 0 0 0,-37 32 8 0 0,6-4 87 0 0,42-32 64 0 0,-30 19 119 0 0,67-38-159 0 0,0-1 0 0 0,1 2 0 0 0,0-1 0 0 0,-14 17 0 0 0,22-24 250 0 0,5 0-177 0 0,9-1-94 0 0,-1 0-1 0 0,1 0 1 0 0,0-1-1 0 0,-1 0 1 0 0,12-4-1 0 0,60-17 100 0 0,-74 20-189 0 0,63-21-26 0 0,-1-4 1 0 0,67-34 0 0 0,-129 56-50 0 0,-23 15 57 0 0,0 0 0 0 0,-20 21 0 0 0,7-6 216 0 0,13-12-8 0 0,-23 25 0 0 0,37-38-217 0 0,0 1 0 0 0,0-1 1 0 0,0 0-1 0 0,0 0 0 0 0,-1 1 0 0 0,1-1 1 0 0,0 0-1 0 0,0 0 0 0 0,0 1 0 0 0,0-1 1 0 0,0 0-1 0 0,0 1 0 0 0,0-1 0 0 0,0 0 0 0 0,0 1 1 0 0,0-1-1 0 0,0 0 0 0 0,0 1 0 0 0,0-1 1 0 0,0 0-1 0 0,0 0 0 0 0,0 1 0 0 0,0-1 1 0 0,0 0-1 0 0,1 1 0 0 0,-1-1 0 0 0,0 0 1 0 0,0 0-1 0 0,0 1 0 0 0,0-1 0 0 0,1 0 1 0 0,-1 0-1 0 0,0 1 0 0 0,0-1 0 0 0,0 0 1 0 0,1 0-1 0 0,-1 0 0 0 0,0 1 0 0 0,0-1 1 0 0,1 0-1 0 0,-1 0 0 0 0,0 0 0 0 0,1 0 1 0 0,11 5-1279 0 0,-12-5 1298 0 0,14 3-1163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36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12207 0 0,'0'0'5836'0'0,"2"1"-5408"0"0,5 1-258 0 0,-1 0-1 0 0,1 0 0 0 0,0-1 1 0 0,-1 0-1 0 0,1 0 1 0 0,0 0-1 0 0,0-1 0 0 0,-1 0 1 0 0,13-2-1 0 0,65-14 1045 0 0,-68 12-971 0 0,-9 3-185 0 0,17-6 104 0 0,1 2 1 0 0,0 1 0 0 0,31 0 0 0 0,-55 4-732 0 0</inkml:trace>
</inkml:ink>
</file>

<file path=ppt/ink/ink7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4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276 237 6447 0 0,'14'-39'15131'0'0,"-22"39"-15116"0"0,0 1 0 0 0,0 1 0 0 0,0 0-1 0 0,0 0 1 0 0,0 0 0 0 0,0 1 0 0 0,0 0 0 0 0,1 1 0 0 0,0-1 0 0 0,0 1 0 0 0,-9 7 0 0 0,-10 8 42 0 0,-34 33 0 0 0,57-49-57 0 0,-14 12 92 0 0,-28 33 0 0 0,41-42-68 0 0,-1 0 0 0 0,1 1 0 0 0,0-1 0 0 0,0 1 1 0 0,1 0-1 0 0,0 0 0 0 0,0 0 0 0 0,1 0 0 0 0,-3 10 0 0 0,5-16-5 0 0,0 0-1 0 0,0 0 0 0 0,0 0 1 0 0,0 0-1 0 0,0 0 0 0 0,0 1 1 0 0,1-1-1 0 0,-1 0 0 0 0,0 0 0 0 0,0 0 1 0 0,1 0-1 0 0,-1 0 0 0 0,1 0 1 0 0,-1 0-1 0 0,1 0 0 0 0,-1 0 0 0 0,1 0 1 0 0,0-1-1 0 0,0 1 0 0 0,-1 0 1 0 0,1 0-1 0 0,0 0 0 0 0,0-1 0 0 0,0 1 1 0 0,0-1-1 0 0,0 1 0 0 0,0 0 1 0 0,0-1-1 0 0,0 0 0 0 0,0 1 0 0 0,0-1 1 0 0,0 1-1 0 0,0-1 0 0 0,0 0 1 0 0,2 0-1 0 0,2 1-61 0 0,0 0-1 0 0,0 0 1 0 0,0-1 0 0 0,0 0-1 0 0,11-1 1 0 0,25-8-2257 0 0,-20 4-5080 0 0</inkml:trace>
  <inkml:trace contextRef="#ctx0" brushRef="#br0" timeOffset="1">311 594 2759 0 0,'2'1'3647'0'0,"3"-1"-2224"0"0,1 1-1 0 0,-1-1 1 0 0,0 0-1 0 0,1 0 1 0 0,-1-1-1 0 0,0 0 1 0 0,0 0-1 0 0,10-3 0 0 0,-5 1-687 0 0,0-1 0 0 0,-1-1 0 0 0,0 1 0 0 0,10-8-1 0 0,1-2-305 0 0,-1-1-1 0 0,0-2 0 0 0,18-19 0 0 0,190-228 1356 0 0,-174 198-2256 0 0,-33 43-313 0 0,31-30 1 0 0,-40 43 245 0 0,0 1 0 0 0,1 0 1 0 0,0 1-1 0 0,0 0 1 0 0,16-6-1 0 0,-12 6-1156 0 0,-1 1-317 0 0</inkml:trace>
</inkml:ink>
</file>

<file path=ppt/ink/ink7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46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28 10247 0 0,'14'-6'444'0'0,"-1"0"0"0"0,14-9 6756 0 0,-28 17-7057 0 0,1 1-1 0 0,-1-1 1 0 0,0 0-1 0 0,0 0 1 0 0,0 0-1 0 0,0 0 1 0 0,0 0 0 0 0,-1 0-1 0 0,1 0 1 0 0,-1 0-1 0 0,1 0 1 0 0,-3 1-1 0 0,-1 4 109 0 0,-14 15 42 0 0,-1 0 0 0 0,-1-1 0 0 0,-28 22 0 0 0,-77 49 209 0 0,30-22-307 0 0,41-30-148 0 0,-50 42 37 0 0,96-74-89 0 0,0 0 1 0 0,1 1-1 0 0,-1 0 0 0 0,2 1 1 0 0,0-1-1 0 0,-9 15 0 0 0,15-22 0 0 0,0 1 0 0 0,-1-1 0 0 0,1 1 0 0 0,0-1 0 0 0,0 1 0 0 0,1 0 0 0 0,-1-1 0 0 0,0 1 0 0 0,1 0 0 0 0,0-1 0 0 0,0 1 0 0 0,-1 0 0 0 0,2 0 0 0 0,-1 0 0 0 0,0-1 0 0 0,0 1 0 0 0,1 0 0 0 0,0-1 0 0 0,-1 1 0 0 0,1 0 0 0 0,0-1 0 0 0,0 1-1 0 0,1-1 1 0 0,-1 1 0 0 0,0-1 0 0 0,1 0 0 0 0,-1 1 0 0 0,1-1 0 0 0,0 0 0 0 0,0 0 0 0 0,0 0 0 0 0,0 0 0 0 0,3 2 0 0 0,0-1-250 0 0,1 0-1 0 0,-1 0 0 0 0,1-1 1 0 0,0 0-1 0 0,0 0 0 0 0,-1 0 1 0 0,1 0-1 0 0,1-1 0 0 0,-1 0 1 0 0,0-1-1 0 0,0 1 0 0 0,0-1 1 0 0,0 0-1 0 0,9-1 1 0 0,14-2-1371 0 0</inkml:trace>
</inkml:ink>
</file>

<file path=ppt/ink/ink7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47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8287 0 0,'0'0'756'0'0,"-1"0"-622"0"0,-3 0-63 0 0,1 0 0 0 0,-1 1 1 0 0,1 0-1 0 0,0 0 0 0 0,-1 0 1 0 0,1 0-1 0 0,0 1 0 0 0,-1-1 1 0 0,-3 3-1 0 0,-30 21 3344 0 0,22-14-1782 0 0,-55 32 1828 0 0,-17 11-1633 0 0,77-46-1616 0 0,0 0-1 0 0,1 0 1 0 0,0 1 0 0 0,0 0-1 0 0,1 1 1 0 0,-8 10 0 0 0,15-18-166 0 0,-1 0 0 0 0,1 1 0 0 0,0-1 0 0 0,-1 1 1 0 0,1-1-1 0 0,0 1 0 0 0,1-1 0 0 0,-1 1 1 0 0,0 0-1 0 0,1-1 0 0 0,-1 1 0 0 0,1 0 1 0 0,0-1-1 0 0,0 1 0 0 0,0 0 0 0 0,0 0 1 0 0,0-1-1 0 0,1 1 0 0 0,-1 0 0 0 0,1-1 1 0 0,2 6-1 0 0,-2-5-6 0 0,1-1 0 0 0,0 1 0 0 0,0 0-1 0 0,0 0 1 0 0,0-1 0 0 0,0 1 0 0 0,1-1 0 0 0,-1 1 0 0 0,1-1 0 0 0,-1 0 0 0 0,1 0 0 0 0,0-1 0 0 0,0 1 0 0 0,0 0 0 0 0,0-1 0 0 0,0 0 0 0 0,5 2-1 0 0,8 2 63 0 0,0-1-1 0 0,0-1 0 0 0,0 0 0 0 0,30 1 0 0 0,-40-4-85 0 0,0 0 0 0 0,0 0 0 0 0,0 0 0 0 0,0-1 0 0 0,0 0 0 0 0,0-1 0 0 0,0 1-1 0 0,0-1 1 0 0,0 0 0 0 0,-1 0 0 0 0,1-1 0 0 0,-1 0 0 0 0,1 0 0 0 0,-1 0 0 0 0,0-1 0 0 0,5-4-1 0 0,-8 6-18 0 0,0 0-1 0 0,0-1 1 0 0,0 1-1 0 0,0 0 0 0 0,-1-1 1 0 0,0 1-1 0 0,1-1 0 0 0,-1 1 1 0 0,0-1-1 0 0,0 0 1 0 0,0 0-1 0 0,-1 1 0 0 0,1-1 1 0 0,-1 0-1 0 0,1 0 0 0 0,-1 0 1 0 0,0 0-1 0 0,0-4 0 0 0,-2-4-154 0 0,0 1 0 0 0,0 0-1 0 0,-8-19 1 0 0,7 20-477 0 0,0-1 0 0 0,0 1 0 0 0,-2-16 0 0 0,5 14-808 0 0</inkml:trace>
</inkml:ink>
</file>

<file path=ppt/ink/ink7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4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4607 0 0,'0'0'354'0'0,"2"0"-233"0"0,6 5 4577 0 0,-4 6 2024 0 0,-6-10-7331 0 0,-4 9 4118 0 0,4-10-1206 0 0,1-6-1730 0 0,1 1-533 0 0,1 0-1 0 0,-1 1 1 0 0,1-1 0 0 0,1 0 0 0 0,-1 1 0 0 0,1-1-1 0 0,-1 1 1 0 0,1 0 0 0 0,1-1 0 0 0,-1 1 0 0 0,0 0-1 0 0,1 0 1 0 0,0 0 0 0 0,0 1 0 0 0,0-1 0 0 0,1 1-1 0 0,-1 0 1 0 0,6-4 0 0 0,7-5-48 0 0,1 0 0 0 0,34-17 0 0 0,-45 26 25 0 0,6-4-61 0 0,1 1-1 0 0,-1 1 1 0 0,1 0-1 0 0,0 1 1 0 0,1 0-1 0 0,-1 1 1 0 0,17-2-1 0 0,-27 5 51 0 0,0 0-1 0 0,-1 0 1 0 0,1 1-1 0 0,-1-1 1 0 0,1 1 0 0 0,-1-1-1 0 0,1 1 1 0 0,-1 0-1 0 0,1 0 1 0 0,-1 0 0 0 0,1 0-1 0 0,-1 1 1 0 0,0-1-1 0 0,0 1 1 0 0,0-1-1 0 0,0 1 1 0 0,0 0 0 0 0,0 0-1 0 0,0 0 1 0 0,-1 0-1 0 0,1 0 1 0 0,0 0-1 0 0,1 4 1 0 0,4 6 39 0 0,-2-1 0 0 0,0 1-1 0 0,6 18 1 0 0,-9-25-38 0 0,0 2 28 0 0,-1-4-18 0 0,0 1 1 0 0,0 0-1 0 0,0 0 1 0 0,0-1-1 0 0,-1 1 1 0 0,0 0-1 0 0,1 0 1 0 0,-2 5-1 0 0,-1-1 239 0 0,3-17-245 0 0,2 2-94 0 0,1 1 0 0 0,-1-1 0 0 0,1 1 0 0 0,0 0 0 0 0,10-11 0 0 0,30-27-899 0 0,-24 24 474 0 0,-7 8 181 0 0,0 0 0 0 0,0 1 0 0 0,27-17 0 0 0,-31 23 291 0 0,-1 1 0 0 0,1 0 0 0 0,0 0 0 0 0,0 1 1 0 0,0 0-1 0 0,0 0 0 0 0,1 1 0 0 0,14-1 0 0 0,-21 3 152 0 0,1 0 0 0 0,0 0 1 0 0,0 1-1 0 0,-1 0 0 0 0,1-1 0 0 0,-1 2 0 0 0,1-1 0 0 0,0 0 0 0 0,-1 1 0 0 0,0-1 0 0 0,1 1 1 0 0,-1 0-1 0 0,6 4 0 0 0,-7-4-12 0 0,1 0 0 0 0,0 0 1 0 0,-1 1-1 0 0,0-1 0 0 0,1 1 1 0 0,-1-1-1 0 0,0 1 0 0 0,0 0 1 0 0,0 0-1 0 0,-1 0 0 0 0,1 0 1 0 0,-1 0-1 0 0,1 0 0 0 0,-1 0 0 0 0,1 4 1 0 0,-2 1-30 0 0,1 1 0 0 0,-2-1 0 0 0,1 0 0 0 0,-1 1 0 0 0,-1-1 0 0 0,1 0 0 0 0,-6 15 0 0 0,-2 3-109 0 0,-14 24 0 0 0,13-28-86 0 0,-13 28-1199 0 0,22-48 781 0 0,13-4-2721 0 0,1-5 1748 0 0</inkml:trace>
</inkml:ink>
</file>

<file path=ppt/ink/ink7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4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8751 0 0,'-1'1'2767'0'0,"-59"85"3522"0"0,8 8-4195 0 0,-36 103-2114 0 0,63-139 874 0 0,-71 197-180 0 0,49-121-568 0 0,38-112-48 0 0,0 0 0 0 0,-19 30 0 0 0,22-42-27 0 0,-1 0 1 0 0,0 0-1 0 0,-1-1 0 0 0,0 0 1 0 0,0 0-1 0 0,-16 12 1 0 0,23-21-25 0 0,1 0 1 0 0,0 0 0 0 0,-1 1 0 0 0,1-1 0 0 0,-1 0-1 0 0,1 0 1 0 0,-1 0 0 0 0,1 0 0 0 0,-1 0-1 0 0,1 0 1 0 0,-1 0 0 0 0,1 0 0 0 0,-1 0 0 0 0,1 0-1 0 0,-1 0 1 0 0,1 0 0 0 0,-1 0 0 0 0,1 0 0 0 0,-1 0-1 0 0,1-1 1 0 0,-1 1 0 0 0,1 0 0 0 0,-1 0 0 0 0,1 0-1 0 0,-1-1 1 0 0,1 1 0 0 0,0 0 0 0 0,-1-1 0 0 0,-9-9 128 0 0,8 7-118 0 0,1 1 0 0 0,0-1 0 0 0,0 1-1 0 0,0-1 1 0 0,0 1 0 0 0,0-1 0 0 0,1 0 0 0 0,-1 0 0 0 0,1 1-1 0 0,-1-1 1 0 0,1 0 0 0 0,0 0 0 0 0,0 0 0 0 0,1 1-1 0 0,-1-1 1 0 0,0 0 0 0 0,1 0 0 0 0,0 1 0 0 0,1-5 0 0 0,2-6 62 0 0,1 1 0 0 0,10-19 0 0 0,-14 31-77 0 0,5-12 0 0 0,1 1 0 0 0,0 0-1 0 0,1 1 1 0 0,0 0 0 0 0,1 0-1 0 0,0 0 1 0 0,0 1 0 0 0,17-12-1 0 0,-18 16-62 0 0,0 0 0 0 0,0 0-1 0 0,0 0 1 0 0,1 1 0 0 0,0 0 0 0 0,0 1-1 0 0,0 0 1 0 0,0 0 0 0 0,0 1-1 0 0,1 0 1 0 0,-1 1 0 0 0,13 0-1 0 0,-16 1 44 0 0,-1 1-1 0 0,1 0 1 0 0,-1 0-1 0 0,1 0 0 0 0,-1 1 1 0 0,1-1-1 0 0,-1 2 1 0 0,0-1-1 0 0,0 0 1 0 0,9 7-1 0 0,4 3 95 0 0,24 23 0 0 0,-24-20 42 0 0,7 5 104 0 0,25 23 523 0 0,-49-42-712 0 0,0 0-1 0 0,0 0 0 0 0,-1 0 0 0 0,1 0 0 0 0,-1 0 0 0 0,1 0 0 0 0,-1 0 0 0 0,1 0 0 0 0,-1 0 0 0 0,0 1 0 0 0,1-1 1 0 0,-1 0-1 0 0,0 0 0 0 0,0 0 0 0 0,0 0 0 0 0,0 0 0 0 0,0 1 0 0 0,0-1 0 0 0,0 0 0 0 0,0 0 0 0 0,-1 0 0 0 0,1 0 1 0 0,0 0-1 0 0,-1 1 0 0 0,1-1 0 0 0,0 0 0 0 0,-1 0 0 0 0,0 1 0 0 0,-1 1 20 0 0,0 1-1 0 0,-1-1 0 0 0,1 0 1 0 0,0 0-1 0 0,-1 0 1 0 0,-4 4-1 0 0,-15 10 76 0 0,-1-1 0 0 0,0-1 0 0 0,-33 15 0 0 0,-80 30-386 0 0,88-40-44 0 0,35-14 192 0 0,-26 9-412 0 0,36-14 394 0 0,0 0 1 0 0,-1 0-1 0 0,1 0 1 0 0,0-1-1 0 0,-1 1 0 0 0,1-1 1 0 0,-1 0-1 0 0,1 0 1 0 0,-4 0-1 0 0,6-1-349 0 0,1-5 53 0 0,0-1 0 0 0,1 0 0 0 0,0 1 0 0 0,0-1 0 0 0,1 1 1 0 0,-1-1-1 0 0,1 1 0 0 0,1 0 0 0 0,-1-1 0 0 0,5-5 0 0 0,1-2-984 0 0</inkml:trace>
</inkml:ink>
</file>

<file path=ppt/ink/ink7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4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10135 0 0,'0'0'10982'0'0,"0"1"-10064"0"0,-1 20-721 0 0,-1 0 0 0 0,-1 0 0 0 0,0-1 0 0 0,-2 0 0 0 0,-8 24-1 0 0,-43 97 208 0 0,53-134-396 0 0,-6 12-47 0 0,4-9-170 0 0,1 0-1 0 0,-1 1 1 0 0,-2 15-1 0 0,6-25-779 0 0</inkml:trace>
</inkml:ink>
</file>

<file path=ppt/ink/ink7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4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11519 0 0,'2'-17'5506'0'0,"3"12"-4577"0"0,1 0 0 0 0,0 1 0 0 0,0-1 0 0 0,10-4 0 0 0,-2-1-341 0 0,0 0 0 0 0,20-19 0 0 0,7-5-295 0 0,-31 27-277 0 0,93-65 169 0 0,-84 60-159 0 0,1 0 0 0 0,1 2-1 0 0,31-11 1 0 0,-32 14-25 0 0,-12 4-3 0 0,1-1 0 0 0,-1 2 0 0 0,1-1 0 0 0,0 2 0 0 0,15-3 0 0 0,-21 6-40 0 0,-2-1 44 0 0,1 1-1 0 0,0 0 1 0 0,-1 1 0 0 0,1-1 0 0 0,-1 0 0 0 0,0 0 0 0 0,0 1 0 0 0,0-1-1 0 0,0 1 1 0 0,0-1 0 0 0,-1 0 0 0 0,1 1 0 0 0,-1 0 0 0 0,1-1-1 0 0,-1 1 1 0 0,0-1 0 0 0,0 1 0 0 0,0-1 0 0 0,-1 5 0 0 0,0-2 27 0 0,-1 12 88 0 0,0 0 0 0 0,-6 17 0 0 0,-3 16-46 0 0,8-31 1 0 0,2-13-215 0 0,0 0-1 0 0,0 0 1 0 0,0 0-1 0 0,0 0 0 0 0,1 0 1 0 0,0 0-1 0 0,1 1 1 0 0,-1-1-1 0 0,1 0 1 0 0,3 10-1 0 0,-2-13-1374 0 0,4 4-412 0 0</inkml:trace>
</inkml:ink>
</file>

<file path=ppt/ink/ink7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4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33 6447 0 0,'3'-8'8950'0'0,"-4"6"-8816"0"0,0 0 1 0 0,0 1 0 0 0,0-1 0 0 0,0 1 0 0 0,0 0 0 0 0,0-1-1 0 0,-1 1 1 0 0,1 0 0 0 0,0-1 0 0 0,-1 1 0 0 0,1 0 0 0 0,-1 0-1 0 0,1 0 1 0 0,-1 1 0 0 0,1-1 0 0 0,-1 0 0 0 0,0 0-1 0 0,1 1 1 0 0,-1-1 0 0 0,0 1 0 0 0,1-1 0 0 0,-1 1 0 0 0,0 0-1 0 0,0 0 1 0 0,0 0 0 0 0,-3 0 0 0 0,-6 1 132 0 0,1 0 1 0 0,-1 1-1 0 0,-15 4 1 0 0,12-3-89 0 0,0 0-86 0 0,1 2 1 0 0,-1-1 0 0 0,1 2-1 0 0,-15 7 1 0 0,-48 33 269 0 0,73-44-333 0 0,-5 3 84 0 0,0 1 0 0 0,0 0 0 0 0,1 0 0 0 0,0 0 0 0 0,0 1 0 0 0,1 0 0 0 0,0 0 0 0 0,0 1 0 0 0,1 0 0 0 0,-1 0 0 0 0,2 0 0 0 0,-6 12-1 0 0,10-19-85 0 0,-1 0 0 0 0,1 0-1 0 0,0 0 1 0 0,-1 0-1 0 0,1 1 1 0 0,0-1-1 0 0,0 0 1 0 0,0 0 0 0 0,0 0-1 0 0,0 0 1 0 0,0 1-1 0 0,0-1 1 0 0,0 0-1 0 0,0 0 1 0 0,0 0 0 0 0,1 0-1 0 0,-1 0 1 0 0,0 1-1 0 0,1-1 1 0 0,-1 0-1 0 0,1 0 1 0 0,0 0 0 0 0,-1 0-1 0 0,1 0 1 0 0,0 0-1 0 0,-1 0 1 0 0,3 1-1 0 0,-1 0 16 0 0,1-1-1 0 0,0 1 0 0 0,-1-1 0 0 0,1 0 1 0 0,0 0-1 0 0,0 1 0 0 0,0-2 1 0 0,0 1-1 0 0,4 0 0 0 0,0 1-33 0 0,-1-1 0 0 0,0-1-1 0 0,1 1 1 0 0,-1-1 0 0 0,1-1-1 0 0,-1 1 1 0 0,1-1 0 0 0,-1 0 0 0 0,1 0-1 0 0,-1-1 1 0 0,0 0 0 0 0,0 0 0 0 0,0 0-1 0 0,0-1 1 0 0,0 0 0 0 0,0 0-1 0 0,-1-1 1 0 0,1 1 0 0 0,-1-1 0 0 0,0 0-1 0 0,7-8 1 0 0,-1 30-233 0 0,-9-16 30 0 0,-1 1-1 0 0,1-1 1 0 0,0 0-1 0 0,0 0 1 0 0,1 1-1 0 0,-1-1 1 0 0,0-1-1 0 0,1 1 1 0 0,-1 0 0 0 0,3 1-1 0 0,17 7-6666 0 0,-9-7 469 0 0</inkml:trace>
</inkml:ink>
</file>

<file path=ppt/ink/ink7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4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31 12439 0 0,'3'-5'561'0'0,"-3"4"-480"0"0,1-1-1 0 0,0 0 1 0 0,-1 0 0 0 0,0 1 0 0 0,1-1 0 0 0,-1 0 0 0 0,0 0 0 0 0,0 0-1 0 0,0 1 1 0 0,0-1 0 0 0,0-5 5213 0 0,-2 8-4652 0 0,-4 3-498 0 0,1-1 1 0 0,0 1-1 0 0,0 0 1 0 0,0 0-1 0 0,0 1 1 0 0,1-1-1 0 0,-8 11 1 0 0,-27 44 386 0 0,24-35-320 0 0,-117 202 808 0 0,31-47-537 0 0,-24 40 122 0 0,35-31-513 0 0,55-106-2427 0 0,30-71 1735 0 0,1-1-999 0 0</inkml:trace>
</inkml:ink>
</file>

<file path=ppt/ink/ink7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4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12439 0 0,'0'0'2727'0'0,"2"0"-1167"0"0,10-4-795 0 0,0 1 0 0 0,1 1 1 0 0,-1 0-1 0 0,0 0 0 0 0,1 1 1 0 0,20 2-1 0 0,19-3 152 0 0,103-17 427 0 0,5 0-617 0 0,-112 14-890 0 0,26-2-315 0 0,-26 6-6413 0 0,-22 3-649 0 0</inkml:trace>
  <inkml:trace contextRef="#ctx0" brushRef="#br0" timeOffset="1">946 104 8751 0 0,'0'0'794'0'0,"-1"2"-652"0"0,-14 23 4579 0 0,-2-1 0 0 0,-36 40 0 0 0,28-37-4057 0 0,-44 59 916 0 0,47-56-2103 0 0,-36 37 0 0 0,55-64-188 0 0,-7 6 293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3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9671 0 0,'2'-2'9686'0'0,"14"-14"-6868"0"0,-14 14-2315 0 0,9 5 75 0 0,0 0-456 0 0,-1 0 0 0 0,1 0 0 0 0,0-1-1 0 0,0-1 1 0 0,0 0 0 0 0,1 0-1 0 0,-1-1 1 0 0,0-1 0 0 0,0 1-1 0 0,18-5 1 0 0,38-10-54 0 0,-3 1-405 0 0,71-7 1 0 0,-104 17-1012 0 0,-2-1-415 0 0</inkml:trace>
</inkml:ink>
</file>

<file path=ppt/ink/ink7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11975 0 0,'0'0'923'0'0,"-1"1"-420"0"0,-53 33 7174 0 0,19-6-6597 0 0,-8 9-641 0 0,16-15-383 0 0,1 1 0 0 0,1 1 1 0 0,-36 45-1 0 0,59-66-43 0 0,0 0 0 0 0,-1 0 0 0 0,1 1 0 0 0,1-1 1 0 0,-1 0-1 0 0,0 1 0 0 0,1-1 0 0 0,0 1 0 0 0,-1-1 0 0 0,2 1 1 0 0,-1 0-1 0 0,0 0 0 0 0,1-1 0 0 0,-1 5 0 0 0,2-7 30 0 0,0 1-1 0 0,0-1 0 0 0,0 0 1 0 0,1 0-1 0 0,-1 0 0 0 0,0 0 1 0 0,0 0-1 0 0,1-1 1 0 0,-1 1-1 0 0,0 0 0 0 0,1-1 1 0 0,-1 1-1 0 0,1 0 0 0 0,-1-1 1 0 0,1 0-1 0 0,1 1 0 0 0,-2-1 2 0 0,6 2 42 0 0,-1-1-1 0 0,1 0 1 0 0,0-1 0 0 0,0 1-1 0 0,0-1 1 0 0,0 0 0 0 0,0-1-1 0 0,8-1 1 0 0,55-16 231 0 0,-69 18-317 0 0,15-5-127 0 0,-1-1-1 0 0,0 0 1 0 0,-1-1-1 0 0,1 0 1 0 0,19-15-1 0 0,-17 10-1227 0 0,-2-1-1 0 0,15-15 0 0 0,-18 16-772 0 0</inkml:trace>
</inkml:ink>
</file>

<file path=ppt/ink/ink7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3:5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14135 0 0,'2'-1'647'0'0,"7"-4"-155"0"0,0-1 1 0 0,0 0-1 0 0,0-1 0 0 0,-1 0 1 0 0,0 0-1 0 0,0-1 0 0 0,8-9 1 0 0,-7 6-149 0 0,1 0 0 0 0,0 1 1 0 0,0 1-1 0 0,1 0 0 0 0,0 0 1 0 0,1 1-1 0 0,0 1 0 0 0,16-8 1 0 0,107-41 419 0 0,-129 54-677 0 0,9-4-46 0 0,0 1-1 0 0,1 0 0 0 0,0 2 1 0 0,0 0-1 0 0,22-2 1 0 0,-37 5-21 0 0,1 0 0 0 0,-1 0 1 0 0,0 0-1 0 0,1 0 0 0 0,-1 0 0 0 0,0 0 0 0 0,0 0 1 0 0,1 0-1 0 0,-1 1 0 0 0,0-1 0 0 0,0 0 1 0 0,1 1-1 0 0,-1-1 0 0 0,0 1 0 0 0,0 0 1 0 0,0-1-1 0 0,0 1 0 0 0,0 0 0 0 0,0 0 0 0 0,0-1 1 0 0,0 1-1 0 0,0 0 0 0 0,0 0 0 0 0,0 0 1 0 0,-1 0-1 0 0,1 0 0 0 0,0 0 0 0 0,-1 1 1 0 0,1-1-1 0 0,0 0 0 0 0,-1 0 0 0 0,0 0 1 0 0,1 1-1 0 0,-1-1 0 0 0,0 0 0 0 0,1 0 0 0 0,-1 1 1 0 0,0-1-1 0 0,0 0 0 0 0,0 1 0 0 0,0-1 1 0 0,-1 0-1 0 0,1 2 0 0 0,-2 6 191 0 0,1-1 0 0 0,-2 1-1 0 0,1-1 1 0 0,-8 16 0 0 0,9-23-190 0 0,-5 13 192 0 0,0 0-1 0 0,1 0 1 0 0,1 0-1 0 0,0 1 1 0 0,-3 23-1 0 0,7-35-305 0 0,0 1 0 0 0,-1-1 0 0 0,1 1 0 0 0,1-1-1 0 0,-1 1 1 0 0,0-1 0 0 0,1 1 0 0 0,0-1 0 0 0,0 1 0 0 0,0-1 0 0 0,0 0 0 0 0,0 1-1 0 0,1-1 1 0 0,-1 0 0 0 0,1 0 0 0 0,0 0 0 0 0,0 0 0 0 0,0 0 0 0 0,0 0 0 0 0,1-1 0 0 0,-1 1-1 0 0,1-1 1 0 0,0 0 0 0 0,-1 1 0 0 0,1-1 0 0 0,0 0 0 0 0,0-1 0 0 0,1 1 0 0 0,4 2-1 0 0,16 2-8339 0 0</inkml:trace>
</inkml:ink>
</file>

<file path=ppt/ink/ink7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0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9671 0 0,'2'0'3531'0'0,"20"-2"4049"0"0,0 4-4186 0 0,-9 0-3230 0 0,-1 1 0 0 0,1 1-1 0 0,14 6 1 0 0,-16-7-1899 0 0,-2-3-58 0 0</inkml:trace>
</inkml:ink>
</file>

<file path=ppt/ink/ink7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0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13823 0 0,'0'0'10040'0'0,"10"0"-9624"0"0,1-2-288 0 0,0 2-64 0 0,-2 0 0 0 0,2 2-1352 0 0,-1-1-312 0 0</inkml:trace>
  <inkml:trace contextRef="#ctx0" brushRef="#br0" timeOffset="1">523 0 19351 0 0,'0'0'2128'0'0,"9"7"-2128"0"0,-2 0 792 0 0,-3 1 2064 0 0,-4 2-2592 0 0,2 1-136 0 0,-1 0 56 0 0,3 0-184 0 0,1-2-88 0 0,4-2 24 0 0,6-4-10168 0 0</inkml:trace>
</inkml:ink>
</file>

<file path=ppt/ink/ink7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0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26 8751 0 0,'-42'-5'1496'0'0,"-4"-1"9560"0"0,60 0-10195 0 0,-4 2-706 0 0,-4 2-71 0 0,1 1 1 0 0,1 0-1 0 0,-1 0 0 0 0,0 1 1 0 0,0 0-1 0 0,0 0 0 0 0,0 1 1 0 0,0 0-1 0 0,12 3 0 0 0,1 1 105 0 0,0 2-1 0 0,20 9 0 0 0,-25-10-55 0 0,0 2 0 0 0,-1-1-1 0 0,0 2 1 0 0,0 0 0 0 0,-1 1 0 0 0,0 0-1 0 0,12 13 1 0 0,-21-18-74 0 0,1 0 0 0 0,-1 0 1 0 0,0 1-1 0 0,-1-1 0 0 0,1 1 0 0 0,-1 0 1 0 0,-1 0-1 0 0,5 11 0 0 0,-6-12-48 0 0,0 0 0 0 0,0 0 0 0 0,-1-1 0 0 0,1 1 0 0 0,-1 0 0 0 0,0 0 0 0 0,0 0 0 0 0,-1 0 0 0 0,0 0 0 0 0,0 0 0 0 0,0-1 0 0 0,0 1 0 0 0,-3 5 0 0 0,1-2 4 0 0,-2 1 0 0 0,1-1 0 0 0,-1-1-1 0 0,-1 1 1 0 0,1-1 0 0 0,-1 0 0 0 0,0 0-1 0 0,-12 9 1 0 0,4-4-121 0 0,-1 0 0 0 0,-1-1 1 0 0,-19 10-1 0 0,29-18-592 0 0,0 0-1 0 0,0 0 1 0 0,0 0 0 0 0,-1-1-1 0 0,1 0 1 0 0,-8 1 0 0 0,3-2-6825 0 0</inkml:trace>
</inkml:ink>
</file>

<file path=ppt/ink/ink7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0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14 5527 0 0,'-6'-4'568'0'0,"5"3"-28"0"0,0 0-1 0 0,0 0 0 0 0,-1 1 1 0 0,1-1-1 0 0,0 0 0 0 0,-1 0 1 0 0,1 1-1 0 0,-1-1 0 0 0,1 0 1 0 0,0 1-1 0 0,-1 0 0 0 0,0-1 1 0 0,1 1-1 0 0,-1 0 0 0 0,1 0 1 0 0,-1 0-1 0 0,1 0 0 0 0,-1 0 1 0 0,-1 0-1 0 0,2 0-379 0 0,0 1 0 0 0,0-1 0 0 0,0 1 0 0 0,0 0 0 0 0,0-1 0 0 0,1 1 0 0 0,-1 0 0 0 0,0-1 0 0 0,0 1 0 0 0,1 0 0 0 0,-1 0 0 0 0,0 0 0 0 0,1 0 0 0 0,-1 0-1 0 0,1 0 1 0 0,-1 0 0 0 0,1 0 0 0 0,-1 0 0 0 0,0 2 0 0 0,0 3 6 0 0,0 0-1 0 0,0 0 0 0 0,1 0 0 0 0,-1 0 0 0 0,1 0 1 0 0,1 10-1 0 0,1 0-16 0 0,1 1 0 0 0,0-1 0 0 0,1 0 0 0 0,0 0 0 0 0,1 0 0 0 0,1-1 0 0 0,1 1 0 0 0,0-1 0 0 0,1-1 0 0 0,1 1 0 0 0,0-2 0 0 0,1 1 1 0 0,0-1-1 0 0,1 0 0 0 0,1-1 0 0 0,0-1 0 0 0,0 0 0 0 0,23 16 0 0 0,13 1 0 0 0,0-3 0 0 0,79 30 0 0 0,7 2 266 0 0,-109-45-368 0 0,55 29 109 0 0,-69-34-192 0 0,0 0 0 0 0,0 1 0 0 0,-1 0 0 0 0,16 16 0 0 0,-26-23 3 0 0,16 15-258 0 0,-8-9-2650 0 0</inkml:trace>
</inkml:ink>
</file>

<file path=ppt/ink/ink7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0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15 11975 0 0,'0'-1'923'0'0,"0"0"-855"0"0,-1 1-1 0 0,1-1 1 0 0,-1 0 0 0 0,1 0-1 0 0,0 1 1 0 0,-1-1-1 0 0,1 0 1 0 0,-1 1 0 0 0,1-1-1 0 0,-1 0 1 0 0,0 1 0 0 0,1-1-1 0 0,-1 1 1 0 0,0-1 0 0 0,1 1-1 0 0,-1-1 1 0 0,0 1-1 0 0,0 0 1 0 0,1-1 0 0 0,-1 1-1 0 0,0 0 1 0 0,0-1 0 0 0,0 1-1 0 0,1 0 1 0 0,-1 0 0 0 0,0 0-1 0 0,0 0 1 0 0,0 0-1 0 0,0 0 1 0 0,1 0 0 0 0,-1 0-1 0 0,0 0 1 0 0,0 0 0 0 0,-1 1-1 0 0,-1 0 282 0 0,0 0-1 0 0,0 1 1 0 0,1-1 0 0 0,-1 1-1 0 0,0 0 1 0 0,-3 3 0 0 0,3-3-152 0 0,-18 17 364 0 0,1 0 0 0 0,0 2 0 0 0,-26 36 0 0 0,36-44-329 0 0,-136 188 1973 0 0,-6 10-1369 0 0,-26-3-705 0 0,170-200-286 0 0,7-6-643 0 0</inkml:trace>
</inkml:ink>
</file>

<file path=ppt/ink/ink7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0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122 166 7367 0 0,'-1'1'334'0'0,"-35"20"66"0"0,-1 1 2000 0 0,15-5 2950 0 0,-4 3 922 0 0,28-21-6051 0 0,33-22 377 0 0,-7 3-360 0 0,85-54 312 0 0,14-9-265 0 0,-100 66-358 0 0,-16 10 188 0 0,-1 0 0 0 0,16-7 0 0 0,-24 14 381 0 0,6 7-161 0 0,-6-5-328 0 0,-1 0 1 0 0,1 1-1 0 0,-1-1 1 0 0,0 0-1 0 0,0 1 1 0 0,0-1-1 0 0,0 1 1 0 0,0-1-1 0 0,-1 1 1 0 0,1-1-1 0 0,-1 1 1 0 0,1-1-1 0 0,-1 1 1 0 0,0 4-1 0 0,-1 5 46 0 0,-4 24 0 0 0,1-5-22 0 0,4-23-74 0 0,0 1-1 0 0,0 0 1 0 0,1-1 0 0 0,0 1-1 0 0,0-1 1 0 0,1 1-1 0 0,0-1 1 0 0,1 0 0 0 0,0 0-1 0 0,8 15 1 0 0,-8-17-12 0 0,1-1 1 0 0,-1 1 0 0 0,1-1-1 0 0,1 0 1 0 0,-1-1 0 0 0,1 1-1 0 0,0-1 1 0 0,0 0 0 0 0,0 0-1 0 0,0 0 1 0 0,1-1 0 0 0,-1 1-1 0 0,1-2 1 0 0,0 1 0 0 0,7 2-1 0 0,26 5-2990 0 0,-19-7-4619 0 0</inkml:trace>
</inkml:ink>
</file>

<file path=ppt/ink/ink7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0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74 5983 0 0,'6'-9'325'0'0,"6"-9"591"0"0,26-29 8802 0 0,-40 50-9342 0 0,1 1 1 0 0,1-1-1 0 0,-1 0 0 0 0,0 0 1 0 0,0 6-1 0 0,-1 7 150 0 0,-33 116 2601 0 0,-1 8-1520 0 0,-6 82-665 0 0,-2 13-666 0 0,29-169-292 0 0,-37 96 1 0 0,44-141-83 0 0,-1 0 0 0 0,-1-1 0 0 0,-1 0-1 0 0,-19 26 1 0 0,25-39-175 0 0,0-1 0 0 0,0 1 0 0 0,-1-1 0 0 0,0-1 0 0 0,-1 1 0 0 0,1-1 0 0 0,-1 0 0 0 0,0 0 0 0 0,0-1 0 0 0,0 0 0 0 0,-1 0 0 0 0,0-1 0 0 0,1 0 0 0 0,-1-1 0 0 0,-11 3 1 0 0,-2-2-1454 0 0,0-2-290 0 0</inkml:trace>
</inkml:ink>
</file>

<file path=ppt/ink/ink7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0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49 285 7831 0 0,'-6'-11'391'0'0,"-36"-70"7268"0"0,55 81-4608 0 0,22 4-1 0 0,37 13-1286 0 0,-17-4-983 0 0,12-1-413 0 0,1-2 0 0 0,1-4 0 0 0,-1-3 0 0 0,1-3 0 0 0,111-13 0 0 0,-85 0-140 0 0,141-39 0 0 0,-186 37-1294 0 0,59-27-1 0 0,-75 25-1635 0 0,-1 0 0 0 0,45-32 1 0 0,-27 10-4621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3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7831 0 0,'0'0'13888'0'0,"7"-6"-13187"0"0,44-25 730 0 0,-50 30-891 0 0,-1 3-476 0 0,0-1-62 0 0,-1 3 52 0 0,0 1-1 0 0,0 0 1 0 0,0 0 0 0 0,-1 0-1 0 0,0-1 1 0 0,0 1 0 0 0,0-1 0 0 0,-4 7-1 0 0,5-10 33 0 0,0 0-28 0 0,-3 4-36 0 0,21-9-289 0 0,14-17-1209 0 0,-29 20 848 0 0</inkml:trace>
</inkml:ink>
</file>

<file path=ppt/ink/ink7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06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0 15343 0 0,'0'0'1394'0'0,"1"2"-1150"0"0,5 25 318 0 0,-1 0 1 0 0,-1-1 0 0 0,-2 1 0 0 0,0 1 0 0 0,-2-1-1 0 0,-1 0 1 0 0,-1 0 0 0 0,-10 47 0 0 0,-10 16 350 0 0,-39 105 1 0 0,57-183-888 0 0,-95 254 510 0 0,75-211-434 0 0,-2-1 0 0 0,-57 86-1 0 0,77-132-37 0 0,16-30-17 0 0,63-79-553 0 0,-62 87 476 0 0,2 0 1 0 0,0 1-1 0 0,0 0 0 0 0,27-18 0 0 0,-38 29 27 0 0,1 1-1 0 0,-1-1 0 0 0,1 1 0 0 0,-1 0 0 0 0,1-1 0 0 0,0 1 1 0 0,-1 0-1 0 0,1 1 0 0 0,0-1 0 0 0,0 0 0 0 0,0 1 0 0 0,-1 0 1 0 0,1-1-1 0 0,0 1 0 0 0,0 1 0 0 0,0-1 0 0 0,0 0 0 0 0,0 1 0 0 0,0-1 1 0 0,-1 1-1 0 0,1 0 0 0 0,0 0 0 0 0,0 0 0 0 0,-1 0 0 0 0,1 0 1 0 0,3 3-1 0 0,-1 0 36 0 0,1 0 0 0 0,-1 1 0 0 0,0-1 1 0 0,-1 1-1 0 0,1 1 0 0 0,-1-1 0 0 0,0 1 0 0 0,0-1 1 0 0,0 1-1 0 0,2 6 0 0 0,5 13-134 0 0,6 11 185 0 0,-3-17-6962 0 0</inkml:trace>
</inkml:ink>
</file>

<file path=ppt/ink/ink7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0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41 10135 0 0,'1'-1'778'0'0,"3"-2"910"0"0,0 0 0 0 0,0 0 0 0 0,0 1 0 0 0,8-4 0 0 0,-2 1 1052 0 0,-7 4-2551 0 0,-1 0 0 0 0,1 0 0 0 0,-1 0 0 0 0,1 0 1 0 0,0 1-1 0 0,4-1 0 0 0,-2 0-120 0 0,1 0 0 0 0,0-1 0 0 0,-1 1 0 0 0,8-4 0 0 0,-12 5-16 0 0,-2-1-49 0 0,1 1 0 0 0,-1 0 0 0 0,0 0 0 0 0,0 0-1 0 0,0 0 1 0 0,1 0 0 0 0,-1 0 0 0 0,0 0 0 0 0,0 0 0 0 0,0 0 0 0 0,0 0-1 0 0,1 0 1 0 0,-1 1 0 0 0,0-1 0 0 0,0 0 0 0 0,0 1 0 0 0,-1 0 0 0 0,-14 9-10 0 0,10-6 25 0 0,-11 6 65 0 0,0 2-1 0 0,1 0 1 0 0,0 0 0 0 0,1 1-1 0 0,1 1 1 0 0,0 1 0 0 0,1 0 0 0 0,1 1-1 0 0,-21 33 1 0 0,32-48-135 0 0,0 1 0 0 0,1-1 0 0 0,-1 0 0 0 0,0 0 0 0 0,1 1 0 0 0,-1-1 0 0 0,1 0 0 0 0,0 1 0 0 0,-1-1 0 0 0,1 0 0 0 0,0 1 0 0 0,0-1 0 0 0,0 0 0 0 0,0 1 0 0 0,0-1 0 0 0,0 1 0 0 0,0-1 0 0 0,1 0 0 0 0,-1 1 0 0 0,0-1 0 0 0,1 0 0 0 0,-1 1 0 0 0,1-1 0 0 0,-1 0 0 0 0,1 0 0 0 0,0 1 0 0 0,-1-1 0 0 0,1 0 0 0 0,0 0 0 0 0,0 0 0 0 0,0 0 0 0 0,0 0 0 0 0,0 0 0 0 0,1 1 0 0 0,2 0-484 0 0,0 0-1 0 0,0 0 1 0 0,0 0-1 0 0,0 0 1 0 0,0-1-1 0 0,0 1 1 0 0,1-1-1 0 0,-1 0 1 0 0,7 0-1 0 0,12 1-7028 0 0</inkml:trace>
</inkml:ink>
</file>

<file path=ppt/ink/ink7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0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18599 0 0,'0'0'3476'0'0,"3"0"-2680"0"0,17-7-5 0 0,1-1-1 0 0,-1 0 1 0 0,29-18 0 0 0,56-42-240 0 0,-61 38-341 0 0,4-3-157 0 0,-28 18-13 0 0,0 1-1 0 0,41-20 1 0 0,-47 28-40 0 0,-3 5 0 0 0,-9 2 0 0 0,-1-1 0 0 0,0 1 0 0 0,0-1 0 0 0,0 1 0 0 0,0-1 0 0 0,1 1 0 0 0,-1 0 0 0 0,0 0 0 0 0,0 0 0 0 0,-1-1 0 0 0,1 1 0 0 0,0 0 0 0 0,0 0 0 0 0,0 0 0 0 0,-1 1 0 0 0,1-1 0 0 0,0 0 0 0 0,-1 0 0 0 0,1 0 0 0 0,-1 0 0 0 0,1 1 0 0 0,-1 0 0 0 0,8 34 0 0 0,-6-25 0 0 0,1 4 23 0 0,0-1-1 0 0,1 0 1 0 0,1-1 0 0 0,0 1-1 0 0,1-1 1 0 0,0 0 0 0 0,10 14-1 0 0,-12-21-9 0 0,0 0-1 0 0,1 0 0 0 0,0 0 1 0 0,0-1-1 0 0,1 0 0 0 0,0 0 1 0 0,0 0-1 0 0,0-1 0 0 0,0 0 1 0 0,0 0-1 0 0,1-1 0 0 0,0 1 1 0 0,0-1-1 0 0,0-1 0 0 0,12 4 1 0 0,17 0-111 0 0,74 3 0 0 0,-23-4-2766 0 0,-57-3 229 0 0,-18-2 919 0 0</inkml:trace>
</inkml:ink>
</file>

<file path=ppt/ink/ink7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1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1687 46 10135 0 0,'4'-4'326'0'0,"1"0"0"0"0,-1 1 0 0 0,8-10 1160 0 0,-12 13-1363 0 0,0 0 0 0 0,0 0 0 0 0,0 0 0 0 0,0-1 0 0 0,1 1 0 0 0,-1 0 0 0 0,0 0 0 0 0,0 0 0 0 0,0 0 0 0 0,0-1 0 0 0,0 1 0 0 0,0 0 0 0 0,0 0 0 0 0,0-1 0 0 0,1 1 0 0 0,-1 0 0 0 0,0 0 0 0 0,0 0 0 0 0,0-1 0 0 0,0 1 0 0 0,0 0 0 0 0,0 0 0 0 0,0-1 0 0 0,0 1 0 0 0,-1 0 0 0 0,1 0 0 0 0,0 0 0 0 0,0-1 0 0 0,0 1 0 0 0,0 0 0 0 0,0 0 0 0 0,0 0 0 0 0,0-1 0 0 0,0 1 0 0 0,0 0 0 0 0,-1 0 0 0 0,1 0 0 0 0,0-1 0 0 0,0 1 0 0 0,-8-9 1561 0 0,3 7-1579 0 0,1 2 0 0 0,0-1 0 0 0,-1 0 0 0 0,1 1-1 0 0,-1 0 1 0 0,1 0 0 0 0,0 0 0 0 0,-1 0 0 0 0,1 1 0 0 0,0 0-1 0 0,-1 0 1 0 0,-4 2 0 0 0,-8 2 682 0 0,-27 16 0 0 0,15-7-488 0 0,-101 49-290 0 0,-1 1 12 0 0,99-50-13 0 0,0-2 0 0 0,-42 10-1 0 0,-69 9 18 0 0,0-6 0 0 0,-175 8 0 0 0,269-33-25 0 0,0-2 0 0 0,0-2 0 0 0,1-2 0 0 0,-67-18 0 0 0,64 11-41 0 0,2-2-1 0 0,-49-23 1 0 0,94 37 36 0 0,1-1-1 0 0,-1 1 1 0 0,1-1-1 0 0,0 0 1 0 0,0 0-1 0 0,0 0 1 0 0,0-1 0 0 0,0 1-1 0 0,0 0 1 0 0,1-1-1 0 0,-4-3 1 0 0,6 5 4 0 0,0 1 1 0 0,0 0 0 0 0,0 0-1 0 0,0 0 1 0 0,0 0 0 0 0,0-1-1 0 0,-1 1 1 0 0,1 0 0 0 0,0 0-1 0 0,0 0 1 0 0,0-1 0 0 0,0 1-1 0 0,0 0 1 0 0,0 0-1 0 0,0 0 1 0 0,0-1 0 0 0,0 1-1 0 0,0 0 1 0 0,0 0 0 0 0,0 0-1 0 0,0-1 1 0 0,0 1 0 0 0,0 0-1 0 0,0 0 1 0 0,0 0 0 0 0,1 0-1 0 0,-1-1 1 0 0,0 1 0 0 0,0 0-1 0 0,2-2 1 0 0,-1 1 0 0 0,1 0 0 0 0,0 0 0 0 0,-1 0 0 0 0,1 0 0 0 0,0 0-1 0 0,0 0 1 0 0,0 0 0 0 0,0 1 0 0 0,0-1 0 0 0,0 0 0 0 0,0 1 0 0 0,3 0 0 0 0,29-2-66 0 0,-23 2 55 0 0,-1 1-1 0 0,0 1 0 0 0,1 0 0 0 0,-1 0 0 0 0,0 1 0 0 0,0 0 1 0 0,-1 1-1 0 0,1 0 0 0 0,-1 1 0 0 0,15 9 0 0 0,-12-6 3 0 0,0 2 0 0 0,-1 0 0 0 0,0 0 0 0 0,0 1 0 0 0,-1 0 0 0 0,14 20 0 0 0,-4 2-6 0 0,-1 0 0 0 0,-2 1-1 0 0,-2 0 1 0 0,-1 2 0 0 0,10 37-1 0 0,-2 0 16 0 0,97 269 0 0 0,-115-332-3 0 0,6 13 52 0 0,19 32 0 0 0,-23-46-13 0 0,1 1 0 0 0,0-2 0 0 0,1 1 1 0 0,-1-1-1 0 0,2 0 0 0 0,12 10 0 0 0,-20-18 255 0 0,0-1-194 0 0,2-6 5 0 0,-1 1 0 0 0,0 0-1 0 0,0-1 1 0 0,0 0 0 0 0,-1 1 0 0 0,0-8-1 0 0,2-45 454 0 0,-2 20-262 0 0,1 9-129 0 0,2 0-1 0 0,1 1 1 0 0,1 0-1 0 0,10-31 1 0 0,-8 40-171 0 0,0 0 0 0 0,1 0 1 0 0,1 1-1 0 0,0 0 0 0 0,2 1 0 0 0,18-24 1 0 0,-27 39-25 0 0,10-13-251 0 0,-1 0 1 0 0,2 2 0 0 0,0-1 0 0 0,1 2-1 0 0,28-20 1 0 0,-42 32 24 0 0,1 0 0 0 0,-1 1 0 0 0,0-1 1 0 0,1 0-1 0 0,-1 0 0 0 0,0 0 0 0 0,0 0 0 0 0,0 0 0 0 0,0 0 0 0 0,0 0 0 0 0,0-1 0 0 0,0 1 0 0 0,0 0 1 0 0,0 0-1 0 0,0-1 0 0 0,0 1 0 0 0,-1-1 0 0 0,1 1 0 0 0,-1-1 0 0 0,1 1 0 0 0,-1-1 0 0 0,0 1 1 0 0,1-1-1 0 0,-1 1 0 0 0,0-1 0 0 0,0 1 0 0 0,0-1 0 0 0,0 1 0 0 0,0-1 0 0 0,-1 0 0 0 0,1 1 0 0 0,0-1 1 0 0,-1 1-1 0 0,1-1 0 0 0,-1 1 0 0 0,-1-3 0 0 0</inkml:trace>
</inkml:ink>
</file>

<file path=ppt/ink/ink7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1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26 101 7367 0 0,'0'0'568'0'0,"0"-1"-373"0"0,-16-18 8997 0 0,17 10-7560 0 0,-1 8-1524 0 0,1-1 0 0 0,0 0 1 0 0,-1 0-1 0 0,1 0 0 0 0,0 0 0 0 0,0 0 1 0 0,1 1-1 0 0,-1-1 0 0 0,0 0 1 0 0,0 1-1 0 0,1-1 0 0 0,-1 1 0 0 0,1 0 1 0 0,0-1-1 0 0,1 0 0 0 0,1-1-82 0 0,1 0 0 0 0,-1 0 0 0 0,1 1 0 0 0,9-5 1 0 0,-11 6-18 0 0,20-6 69 0 0,38-9 1 0 0,-56 15-37 0 0,1 0 0 0 0,0 1 0 0 0,-1-1 1 0 0,1 1-1 0 0,0 0 0 0 0,0 1 0 0 0,-1-1 0 0 0,1 1 0 0 0,0 0 1 0 0,-1 1-1 0 0,1-1 0 0 0,9 5 0 0 0,-14-6-7 0 0,1 1 0 0 0,-1 0 1 0 0,0 0-1 0 0,1 0 0 0 0,-1 0 0 0 0,0 0 0 0 0,0 0 0 0 0,0 0 0 0 0,0 0 0 0 0,0 1 1 0 0,0-1-1 0 0,0 0 0 0 0,0 1 0 0 0,0-1 0 0 0,0 1 0 0 0,-1-1 0 0 0,1 1 0 0 0,0 2 1 0 0,-1-2-1 0 0,1 1 1 0 0,-1-1-1 0 0,0 0 1 0 0,0 1-1 0 0,0-1 1 0 0,-1 1-1 0 0,1-1 1 0 0,-1 1-1 0 0,1-1 1 0 0,-1 0-1 0 0,-1 3 1 0 0,-3 5 43 0 0,0 0-1 0 0,-1 0 1 0 0,0-1-1 0 0,-10 12 1 0 0,14-19-67 0 0,-79 85 118 0 0,61-68-95 0 0,1 0 0 0 0,1 2 0 0 0,1 0 0 0 0,-26 41 0 0 0,41-59-35 0 0,1 0 0 0 0,-1 0 0 0 0,1 0 0 0 0,0 0 0 0 0,0 0 0 0 0,0 0 0 0 0,1 0 0 0 0,-1 0 0 0 0,0 5 0 0 0,4 1 0 0 0,-2-8 2 0 0,0 1 0 0 0,1-1-1 0 0,-1 0 1 0 0,1 1 0 0 0,0-1-1 0 0,-1 0 1 0 0,1 0 0 0 0,0 0 0 0 0,0 0-1 0 0,0 0 1 0 0,-1-1 0 0 0,1 1-1 0 0,0 0 1 0 0,3 0 0 0 0,32 3 43 0 0,-33-3-40 0 0,33 0 183 0 0,64-6 0 0 0,-71 2-964 0 0,1 1 1 0 0,-1 2-1 0 0,45 4 1 0 0,-58 0-6735 0 0</inkml:trace>
</inkml:ink>
</file>

<file path=ppt/ink/ink7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1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62 2303 0 0,'117'-53'224'0'0,"-117"53"-222"0"0,2-2 1727 0 0,1 1 0 0 0,-1 0 0 0 0,1 0 0 0 0,-1 0 0 0 0,1 1 1 0 0,0-1-1 0 0,4 0 669 0 0,-16 10-1372 0 0,2-5-704 0 0,-1 0 1 0 0,1 0-1 0 0,-1-1 1 0 0,1 0 0 0 0,-15 4-1 0 0,-10 4 171 0 0,-15 8-341 0 0,0 3 1 0 0,2 1 0 0 0,-80 56-1 0 0,69-37-158 0 0,4-4-13 0 0,2 3 0 0 0,-54 54-1 0 0,92-82 16 0 0,-18 25-1 0 0,27-33 14 0 0,0-1 1 0 0,1 0-1 0 0,0 1 1 0 0,-1-1-1 0 0,1 1 1 0 0,1 0-1 0 0,-1-1 0 0 0,1 1 1 0 0,0 0-1 0 0,0 0 1 0 0,0 6-1 0 0,1-10 10 0 0,0 1 0 0 0,0-1-1 0 0,0 1 1 0 0,0-1 0 0 0,1 1 0 0 0,-1-1 0 0 0,1 1-1 0 0,-1-1 1 0 0,1 1 0 0 0,-1-1 0 0 0,1 0-1 0 0,0 1 1 0 0,0-1 0 0 0,0 0 0 0 0,0 0-1 0 0,0 1 1 0 0,1 0 0 0 0,1 0 33 0 0,-1 0 0 0 0,1 0 0 0 0,0 0 0 0 0,-1-1 0 0 0,1 1 0 0 0,0-1 0 0 0,0 0 0 0 0,3 1 0 0 0,5 1 126 0 0,0-1 0 0 0,0 0 1 0 0,20 0-1 0 0,3-3-34 0 0,0-2 0 0 0,0-1-1 0 0,43-10 1 0 0,-26 4-1059 0 0,-32 6-517 0 0,-1 1-3787 0 0,-1-1-1533 0 0</inkml:trace>
</inkml:ink>
</file>

<file path=ppt/ink/ink7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1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2759 0 0,'2'0'207'0'0,"11"1"58"0"0,3 2 9830 0 0,-14-2-9324 0 0,-1 0 0 0 0,0-1 0 0 0,0 1 0 0 0,3 3 3084 0 0,-3-3-3083 0 0,0 0-1 0 0,0 2 0 0 0,5 10-2004 0 0,-6-9 1370 0 0,1 0 1 0 0,-1 0 0 0 0,0 1-1 0 0,0-1 1 0 0,0 0-1 0 0,0 0 1 0 0,-1 0-1 0 0,0 0 1 0 0,0 0-1 0 0,0 0 1 0 0,0 0 0 0 0,-2 4-1 0 0,-4 7 255 0 0,-16 25-1 0 0,4-9-61 0 0,-11 20-11 0 0,22-40-314 0 0,0 2 0 0 0,1-1 0 0 0,0 1 0 0 0,1 0 0 0 0,-6 21 0 0 0,10-21-1112 0 0,2-12 807 0 0,0-1-1 0 0,0 0 1 0 0,1 1-1 0 0,-1-1 1 0 0,0 1-1 0 0,0-1 1 0 0,1 0 0 0 0,-1 1-1 0 0,3 1-2102 0 0,-3-2 2102 0 0,1 0 1 0 0,-1 0-1 0 0,0 1 1 0 0,1-1-1 0 0,-1 0 1 0 0,1 0-1 0 0,0 0 1 0 0,11 2-6591 0 0</inkml:trace>
</inkml:ink>
</file>

<file path=ppt/ink/ink7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1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10591 0 0,'0'0'819'0'0,"0"2"-315"0"0,-2 14 794 0 0,1 0 0 0 0,1 0-1 0 0,0 0 1 0 0,1 0 0 0 0,0 0 0 0 0,8 30-1 0 0,-5-31-1000 0 0,1 0-1 0 0,0-1 1 0 0,1 1-1 0 0,1-1 1 0 0,0-1-1 0 0,1 1 1 0 0,1-1-1 0 0,0 0 1 0 0,0-1-1 0 0,1 0 1 0 0,22 19-1 0 0,-11-13-145 0 0,1-2-1 0 0,0 0 0 0 0,1-1 1 0 0,40 18-1 0 0,-48-26-83 0 0,0-1 0 0 0,1 0 0 0 0,0-2 0 0 0,0 0 0 0 0,0 0 0 0 0,0-2 0 0 0,1 0 0 0 0,31-1 0 0 0,-44-1-244 0 0,-1 0 1 0 0,0 0-1 0 0,1-1 0 0 0,-1 0 1 0 0,0 0-1 0 0,0 0 0 0 0,1 0 1 0 0,5-3-1 0 0,-8 3 84 0 0,0 1 1 0 0,0-1-1 0 0,0 0 0 0 0,0 0 1 0 0,0 0-1 0 0,0 0 0 0 0,0 0 1 0 0,0 0-1 0 0,-1 0 0 0 0,1 0 1 0 0,0 0-1 0 0,0 0 0 0 0,-1-1 0 0 0,1 1 1 0 0,-1 0-1 0 0,1 0 0 0 0,-1-1 1 0 0,0 1-1 0 0,1 0 0 0 0,-1-1 1 0 0,0 1-1 0 0,0 0 0 0 0,0-1 1 0 0,0 1-1 0 0,0-3 0 0 0,-2-4-1563 0 0</inkml:trace>
</inkml:ink>
</file>

<file path=ppt/ink/ink7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2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8 6911 0 0,'-4'-8'7102'0'0,"-12"13"-4045"0"0,-6 6-2565 0 0,2 1 0 0 0,-1 2 0 0 0,1 0 0 0 0,-25 23 1 0 0,17-14-298 0 0,-144 127 170 0 0,133-112-358 0 0,2 2-1 0 0,-37 54 1 0 0,62-78 6 0 0,0 1 0 0 0,2 0 0 0 0,0 1-1 0 0,-8 20 1 0 0,4-7-41 0 0,14-29-110 0 0</inkml:trace>
  <inkml:trace contextRef="#ctx0" brushRef="#br0" timeOffset="1">782 500 8287 0 0,'30'-3'890'0'0,"-14"4"-850"0"0,-13 2 132 0 0,-2-2 69 0 0,0 0 263 0 0,1 0 1 0 0,-1 0-1 0 0,0 0 0 0 0,0 0 0 0 0,0 0 1 0 0,0 1-1 0 0,0-1 0 0 0,0 0 0 0 0,0 0 1 0 0,0 1-1 0 0,0-1 0 0 0,-1 1 0 0 0,1-1 1 0 0,-1 1-1 0 0,1-1 0 0 0,-1 1 0 0 0,1-1 1 0 0,-1 1-1 0 0,0-1 0 0 0,0 1 0 0 0,1 2 1 0 0,-1 3 135 0 0,0 0 0 0 0,-1 0 1 0 0,-1 8-1 0 0,2-14-603 0 0,-4 22 770 0 0,-2 0 0 0 0,-14 37 0 0 0,10-35-487 0 0,-9 44 0 0 0,18-64-319 0 0,-1 1-1 0 0,1 0 1 0 0,1 0-1 0 0,-1 0 1 0 0,1 0-1 0 0,0 1 0 0 0,0-1 1 0 0,1 0-1 0 0,0 0 1 0 0,2 8-1 0 0,-3-13-130 0 0,1-1 0 0 0,0 1 0 0 0,-1 0 0 0 0,1 0 0 0 0,0-1 0 0 0,0 1 0 0 0,-1 0 0 0 0,1-1 0 0 0,0 1 0 0 0,0-1-1 0 0,0 1 1 0 0,0-1 0 0 0,0 1 0 0 0,0-1 0 0 0,0 0 0 0 0,0 1 0 0 0,0-1 0 0 0,0 0 0 0 0,0 0 0 0 0,0 0 0 0 0,0 0 0 0 0,0 0-1 0 0,0 0 1 0 0,0 0 0 0 0,0 0 0 0 0,0 0 0 0 0,0-1 0 0 0,0 1 0 0 0,2-1 0 0 0,8-2-8069 0 0</inkml:trace>
</inkml:ink>
</file>

<file path=ppt/ink/ink7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2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83 15119 0 0,'0'0'694'0'0,"-1"1"-22"0"0,-25 7 1642 0 0,28-6-1595 0 0,3 1-480 0 0,0 0 1 0 0,0 0 0 0 0,0 0-1 0 0,0-1 1 0 0,1 1-1 0 0,-1-1 1 0 0,1-1 0 0 0,0 1-1 0 0,-1-1 1 0 0,1 0-1 0 0,10 1 1 0 0,10-2 409 0 0,35-2 0 0 0,-50 1-461 0 0,57-5 567 0 0,75-18 1 0 0,66-25-113 0 0,-176 41-560 0 0,102-21-464 0 0,-133 29-4 0 0,-13 7-3998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3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4607 0 0,'0'0'13480'0'0,"0"2"-12630"0"0,-7 32 556 0 0,-2 0 0 0 0,-2 0 0 0 0,-19 41 0 0 0,15-37-1320 0 0,-9 27 154 0 0,4-11-134 0 0,-2-1-1 0 0,-39 69 0 0 0,61-122-110 0 0,0 0 1 0 0,0 0-1 0 0,0 0 0 0 0,0 0 1 0 0,-1 0-1 0 0,1 0 0 0 0,0 0 1 0 0,0 0-1 0 0,0 0 0 0 0,0 0 0 0 0,0 1 1 0 0,0-1-1 0 0,0 0 0 0 0,0 0 1 0 0,0 0-1 0 0,0 0 0 0 0,0 0 1 0 0,0 0-1 0 0,-1 0 0 0 0,1 0 0 0 0,0 0 1 0 0,0 1-1 0 0,0-1 0 0 0,0 0 1 0 0,0 0-1 0 0,0 0 0 0 0,0 0 1 0 0,0 0-1 0 0,0 0 0 0 0,0 0 0 0 0,0 0 1 0 0,0 1-1 0 0,0-1 0 0 0,0 0 1 0 0,0 0-1 0 0,0 0 0 0 0,0 0 1 0 0,0 0-1 0 0,0 0 0 0 0,1 0 0 0 0,-1 1 1 0 0,0-1-1 0 0,0 0 0 0 0,0 0 1 0 0,0 0-1 0 0,0 0 0 0 0,0 0 1 0 0,0 0-1 0 0,0 0 0 0 0,0 0 0 0 0,0 0 1 0 0,0 0-1 0 0,0 0 0 0 0,1 1 1 0 0,6-5-261 0 0,10-6-242 0 0,-17 10 505 0 0,23-17-2101 0 0,2-2-5902 0 0</inkml:trace>
</inkml:ink>
</file>

<file path=ppt/ink/ink7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2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17191 0 0,'0'0'1558'0'0,"0"1"-1178"0"0,-1 9 159 0 0,-1 0 0 0 0,0 0 1 0 0,0 0-1 0 0,-1-1 1 0 0,-1 1-1 0 0,-7 16 1 0 0,-5 12 393 0 0,5-5-691 0 0,1 1 0 0 0,2 1-1 0 0,1-1 1 0 0,-3 50 0 0 0,13-39-517 0 0,2-34-1579 0 0</inkml:trace>
</inkml:ink>
</file>

<file path=ppt/ink/ink7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2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12439 0 0,'0'0'6491'0'0,"-1"2"-4840"0"0,-13 38 300 0 0,13-39-1612 0 0,0 1-3 0 0,0 0-220 0 0,-1 14 612 0 0,2-14-677 0 0,2-1-283 0 0,6 5-1104 0 0,2-1-4037 0 0,3-3-2005 0 0</inkml:trace>
</inkml:ink>
</file>

<file path=ppt/ink/ink7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2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12895 0 0,'8'-7'11608'0'0,"-1"16"-11585"0"0,1 1-460 0 0,4 6-7071 0 0</inkml:trace>
</inkml:ink>
</file>

<file path=ppt/ink/ink7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2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9671 0 0,'2'0'3523'0'0,"32"-5"3864"0"0,1-5-3879 0 0,10-2-1647 0 0,-41 12-1573 0 0,8-1-64 0 0,-12 1-223 0 0,0 0 0 0 0,1 0 0 0 0,-1 0 0 0 0,0 0 0 0 0,1 0 0 0 0,-1 0 0 0 0,1 0 0 0 0,-1 0 1 0 0,0 0-1 0 0,1 0 0 0 0,-1 1 0 0 0,0-1 0 0 0,1 0 0 0 0,-1 0 0 0 0,0 0 0 0 0,1 0 0 0 0,-1 1 0 0 0,0-1 1 0 0,1 0-1 0 0,-1 0 0 0 0,0 0 0 0 0,1 1 0 0 0,11 7-529 0 0,-9-6 34 0 0,1 0 0 0 0,-1 1 0 0 0,0-1 0 0 0,0 1 0 0 0,-1 0 0 0 0,5 4-1 0 0,-1 0-1142 0 0</inkml:trace>
</inkml:ink>
</file>

<file path=ppt/ink/ink7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2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84 5527 0 0,'0'0'423'0'0,"-1"1"-278"0"0,-21 13 2751 0 0,4-4 8384 0 0,20-9-11110 0 0,0-1 0 0 0,0 0 0 0 0,0 0 0 0 0,-1 0 0 0 0,1 0 0 0 0,0 0 0 0 0,0 0 0 0 0,0 0 0 0 0,3-1 0 0 0,2 0 129 0 0,207-28 1786 0 0,-125 16-1737 0 0,38-3 69 0 0,148-25-770 0 0,-266 39-131 0 0,10-2-1283 0 0,-9 1-4004 0 0</inkml:trace>
</inkml:ink>
</file>

<file path=ppt/ink/ink7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2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11 14047 0 0,'14'-9'646'0'0,"-11"7"-16"0"0,-2 3-403 0 0,1 1-201 0 0,0 0 0 0 0,1 0 0 0 0,-1 0 0 0 0,-1 0 0 0 0,1 1 0 0 0,0-1 0 0 0,-1 0 0 0 0,1 1 0 0 0,-1 0 0 0 0,1-1 0 0 0,-1 1 0 0 0,0 0 0 0 0,0-1 0 0 0,-1 1 0 0 0,1 0 0 0 0,-1 0 0 0 0,1 0 0 0 0,-1 0 0 0 0,0 5 0 0 0,0 3 281 0 0,0 1 0 0 0,-1 0 0 0 0,-4 20 0 0 0,-7 16 1036 0 0,-3 0 1 0 0,-24 54 0 0 0,27-72-961 0 0,1-2 365 0 0,-15 57-1 0 0,24-73-1068 0 0,0 0-1 0 0,0 22 1 0 0,2-26-878 0 0,0 0 0 0 0,1 0 1 0 0,0 0-1 0 0,1-1 0 0 0,2 11 0 0 0</inkml:trace>
</inkml:ink>
</file>

<file path=ppt/ink/ink7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2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76 15575 0 0,'12'-20'896'0'0,"21"-35"4807"0"0,-34 56-5159 0 0,-76 59 441 0 0,71-54-930 0 0,-53 44-42 0 0,14-10 27 0 0,-3-2 1 0 0,-68 43-1 0 0,98-70-35 0 0,-106 65 4 0 0,104-62-10 0 0,0 2 0 0 0,1 0 1 0 0,-30 33-1 0 0,42-40 46 0 0,0-1 0 0 0,1 1-1 0 0,0 1 1 0 0,0 0 0 0 0,1-1 0 0 0,1 1 0 0 0,-1 1-1 0 0,2-1 1 0 0,-4 16 0 0 0,6-23-29 0 0,0 1 1 0 0,0 0 0 0 0,1 0-1 0 0,0-1 1 0 0,0 1-1 0 0,0 0 1 0 0,0 0-1 0 0,0 0 1 0 0,1-1-1 0 0,-1 1 1 0 0,1 0 0 0 0,0-1-1 0 0,1 1 1 0 0,-1 0-1 0 0,0-1 1 0 0,1 0-1 0 0,0 1 1 0 0,0-1 0 0 0,0 0-1 0 0,0 0 1 0 0,1 0-1 0 0,-1 0 1 0 0,1 0-1 0 0,-1 0 1 0 0,1-1 0 0 0,0 1-1 0 0,0-1 1 0 0,0 0-1 0 0,1 0 1 0 0,5 3-1 0 0,0-2 37 0 0,1 1 0 0 0,0-1 0 0 0,0 0 0 0 0,0-1 1 0 0,0 0-1 0 0,0-1 0 0 0,15 0 0 0 0,74-6 71 0 0,-83 4-106 0 0,12-2-329 0 0,0-1 0 0 0,50-14 0 0 0,-24-2-8288 0 0,-37 13 1723 0 0</inkml:trace>
</inkml:ink>
</file>

<file path=ppt/ink/ink7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2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34 14423 0 0,'0'0'662'0'0,"0"2"-17"0"0,0 19-745 0 0,1-10 858 0 0,-1 1 1 0 0,0-1-1 0 0,-1 0 1 0 0,0 0-1 0 0,-1 0 1 0 0,-4 16-1 0 0,4-22-463 0 0,0 0 0 0 0,0-1 0 0 0,-1 1-1 0 0,0 0 1 0 0,0-1 0 0 0,0 0 0 0 0,0 1 0 0 0,-1-1-1 0 0,-4 4 1 0 0,7-7 565 0 0,1-6-839 0 0,1 1-1 0 0,0-1 1 0 0,0 1 0 0 0,0-1-1 0 0,0 1 1 0 0,1 0 0 0 0,0-1-1 0 0,-1 1 1 0 0,2 0 0 0 0,-1 0 0 0 0,0 0-1 0 0,1 1 1 0 0,4-6 0 0 0,5-5 95 0 0,27-23 1 0 0,-37 35-116 0 0,10-8 8 0 0,0 0-1 0 0,0 1 0 0 0,1 1 1 0 0,0 0-1 0 0,1 0 1 0 0,-1 1-1 0 0,1 1 0 0 0,1 0 1 0 0,18-4-1 0 0,-31 9 8 0 0,-1 1 0 0 0,1 0-1 0 0,-1-1 1 0 0,1 1 0 0 0,-1 0 0 0 0,1 0 0 0 0,0 0-1 0 0,-1 0 1 0 0,1 0 0 0 0,-1 0 0 0 0,1 1 0 0 0,-1-1-1 0 0,1 0 1 0 0,-1 1 0 0 0,1-1 0 0 0,-1 1 0 0 0,1 0-1 0 0,1 0 1 0 0,3 7 67 0 0,-4-3-58 0 0,0 0 0 0 0,-1 1-1 0 0,1-1 1 0 0,-1 0 0 0 0,-1 1 0 0 0,1-1 0 0 0,-1 1 0 0 0,0-1 0 0 0,0 0 0 0 0,0 1 0 0 0,-3 10-1 0 0,2-8-13 0 0,0 0-1 0 0,1 0 0 0 0,-1 1 0 0 0,3 10 0 0 0,0-9-522 0 0,0-1-1 0 0,7 19 1 0 0,-8-27-548 0 0</inkml:trace>
</inkml:ink>
</file>

<file path=ppt/ink/ink7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2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0,'0'0'10523'0'0,"1"2"-9799"0"0,90 104 3836 0 0,-73-87-4011 0 0,1-1 0 0 0,2-1 0 0 0,28 20 0 0 0,36 13 434 0 0,135 57 1 0 0,-217-106-982 0 0,104 51 226 0 0,-105-51-380 0 0,-3 2-1594 0 0,0-2 1475 0 0,0 1-1 0 0,1 0 1 0 0,-1-1-1 0 0,0 1 1 0 0,0-1-1 0 0,0 0 1 0 0,0 1-1 0 0,-2 1 1 0 0,2-2 32 0 0,-7 8-1701 0 0</inkml:trace>
</inkml:ink>
</file>

<file path=ppt/ink/ink7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2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0 11519 0 0,'0'0'887'0'0,"-1"0"-396"0"0,-4 2-28 0 0,0-1 1 0 0,1 0 0 0 0,0 1 0 0 0,-1 0 0 0 0,1 0-1 0 0,0 0 1 0 0,0 1 0 0 0,-5 3 0 0 0,-32 29 1076 0 0,12-10-1281 0 0,-155 134 1913 0 0,51-42-1252 0 0,-14 16-574 0 0,124-112-359 0 0,9-8-2344 0 0,4-7 1082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38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 12439 0 0,'0'0'958'0'0,"-1"1"-625"0"0,-5 11 590 0 0,0 0 0 0 0,-2 0 0 0 0,1-1 0 0 0,-1 0 0 0 0,-1-1-1 0 0,-15 15 1 0 0,1 1-218 0 0,-65 64 816 0 0,11-13-1442 0 0,42-39-75 0 0,13-14 10 0 0,1 0 0 0 0,0 1 0 0 0,-27 47 0 0 0,46-69-3 0 0,-10 19 201 0 0,1 0 0 0 0,1 0 0 0 0,-12 39 0 0 0,21-54-133 0 0,-1 1 1 0 0,1-1-1 0 0,0 1 1 0 0,1-1 0 0 0,-1 1-1 0 0,3 14 1 0 0,-1-17-43 0 0,0 0 0 0 0,0 0-1 0 0,0 0 1 0 0,1-1 0 0 0,0 1 0 0 0,0-1 0 0 0,0 1 0 0 0,1-1 0 0 0,-1 0 0 0 0,1 0 0 0 0,6 7 0 0 0,-3-6-8 0 0,0 0 0 0 0,0 0 1 0 0,0-1-1 0 0,0 0 0 0 0,1 0 0 0 0,0 0 1 0 0,-1-1-1 0 0,11 3 0 0 0,5 2 92 0 0,32 6 0 0 0,-30-8-165 0 0,-12-3 45 0 0,-1 0 0 0 0,19 1 0 0 0,-26-3-445 0 0,0-1 1 0 0,0 0 0 0 0,0-1 0 0 0,0 1 0 0 0,0-1-1 0 0,7-2 1 0 0,11-5-1263 0 0,-3 0-20 0 0</inkml:trace>
</inkml:ink>
</file>

<file path=ppt/ink/ink7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2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42 158 3679 0 0,'0'0'284'0'0,"-1"0"-186"0"0,-25 13 11720 0 0,25-13-11330 0 0,-9-4 1248 0 0,9 3-1566 0 0,1 0 0 0 0,-1-1 0 0 0,1 1 0 0 0,-1 0-1 0 0,1-1 1 0 0,0 1 0 0 0,-1 0 0 0 0,1-1 0 0 0,0 1 0 0 0,0 0-1 0 0,0-1 1 0 0,0 1 0 0 0,0-1 0 0 0,1 1 0 0 0,-1-3 0 0 0,2-1-53 0 0,-1 0 0 0 0,1 0 1 0 0,1 0-1 0 0,-1 0 1 0 0,0 0-1 0 0,1 0 1 0 0,0 1-1 0 0,0-1 0 0 0,1 1 1 0 0,5-7-1 0 0,3 0-106 0 0,0 0-1 0 0,16-11 0 0 0,-20 16-5 0 0,0 1 0 0 0,1 0 0 0 0,0 0 0 0 0,-1 1 1 0 0,12-4-1 0 0,-16 7 67 0 0,0-1 0 0 0,1 1 0 0 0,-1 0 1 0 0,1 1-1 0 0,-1-1 0 0 0,1 1 0 0 0,0 0 0 0 0,-1 0 1 0 0,1 0-1 0 0,-1 0 0 0 0,1 1 0 0 0,6 1 0 0 0,-9 0-3 0 0,0-1 0 0 0,0 1-1 0 0,0-1 1 0 0,-1 1-1 0 0,1-1 1 0 0,-1 1-1 0 0,1 0 1 0 0,-1 0-1 0 0,0 0 1 0 0,0 0 0 0 0,0 0-1 0 0,0 0 1 0 0,0 0-1 0 0,0 0 1 0 0,0 0-1 0 0,0 4 1 0 0,2 9 109 0 0,0 0 0 0 0,-2 1 0 0 0,1 22 0 0 0,-2-23-146 0 0,0 0-1 0 0,2 0 1 0 0,4 23-1 0 0,5 5-20 0 0,-5-28-11 0 0,-2-12 0 0 0,-1-1 0 0 0,1 2-79 0 0,0 0-1 0 0,0-1 1 0 0,1 1 0 0 0,-1-1 0 0 0,1 0-1 0 0,0-1 1 0 0,0 1 0 0 0,0-1-1 0 0,0 0 1 0 0,1 0 0 0 0,-1 0-1 0 0,1-1 1 0 0,-1 0 0 0 0,7 1-1 0 0,9 0-531 0 0,1-1-1 0 0,27-3 1 0 0,-42 2 518 0 0,13-1-1094 0 0</inkml:trace>
</inkml:ink>
</file>

<file path=ppt/ink/ink7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25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9671 0 0,'0'0'875'0'0,"2"-2"-719"0"0,10-5 32 0 0,20-10 0 0 0,3-1 3248 0 0,-8 4-605 0 0,29-13 1 0 0,-28 17-2404 0 0,0 0 0 0 0,50-9 0 0 0,-61 16-556 0 0,12-3 483 0 0,35-2-1 0 0,-56 7-717 0 0,1 1-1 0 0,0 0 0 0 0,0 1 0 0 0,-1 0 1 0 0,1 0-1 0 0,0 1 0 0 0,-1 0 0 0 0,13 5 1 0 0,-9-1-1271 0 0</inkml:trace>
</inkml:ink>
</file>

<file path=ppt/ink/ink7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2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33 7831 0 0,'-13'6'12565'0'0,"21"-5"-6446"0"0,-4-1-8495 0 0,12-2 3005 0 0,29-7-1 0 0,0 0-225 0 0,1 2-320 0 0,-19 2-97 0 0,0 2-1 0 0,48-1 1 0 0,-11 10-2485 0 0,-33-2-3820 0 0,-5-2-1023 0 0</inkml:trace>
</inkml:ink>
</file>

<file path=ppt/ink/ink7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2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14 11951 0 0,'14'-13'1963'0'0,"-26"19"-444"0"0,-54 22 552 0 0,-33 17-893 0 0,-334 192-877 0 0,314-164-319 0 0,91-54 93 0 0,0 2 1 0 0,-25 24-1 0 0,47-40 29 0 0,1 1-1 0 0,-1 0 0 0 0,1 0 1 0 0,0 0-1 0 0,0 1 1 0 0,-6 13-1 0 0,10-17-48 0 0,-1 0 1 0 0,1 0-1 0 0,0 0 0 0 0,1 1 1 0 0,-1-1-1 0 0,0 0 0 0 0,1 1 1 0 0,0-1-1 0 0,0 0 0 0 0,0 1 1 0 0,0-1-1 0 0,1 0 0 0 0,-1 0 1 0 0,1 1-1 0 0,0-1 0 0 0,-1 0 1 0 0,2 0-1 0 0,-1 0 1 0 0,2 4-1 0 0,2 1 50 0 0,0 0 1 0 0,0 0-1 0 0,1 0 0 0 0,0 0 0 0 0,1-1 1 0 0,0 0-1 0 0,0-1 0 0 0,0 1 1 0 0,1-1-1 0 0,0-1 0 0 0,0 1 1 0 0,1-2-1 0 0,14 8 0 0 0,0-3 52 0 0,0-1-1 0 0,1 0 0 0 0,0-2 1 0 0,29 4-1 0 0,-33-7-71 0 0,0-2 1 0 0,1 0 0 0 0,-1-1 0 0 0,33-5-1 0 0,78-22-2553 0 0,-117 23 926 0 0,-1-1 0 0 0,0 0 1 0 0,15-9-1 0 0,-21 10 1133 0 0,15-6-1598 0 0</inkml:trace>
</inkml:ink>
</file>

<file path=ppt/ink/ink7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2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8287 0 0,'0'0'2638'0'0,"0"2"-666"0"0,1 3-1442 0 0,0-1 1 0 0,-1 1 0 0 0,0-1-1 0 0,0 1 1 0 0,0 0 0 0 0,0-1-1 0 0,-1 1 1 0 0,0-1 0 0 0,0 1-1 0 0,0-1 1 0 0,0 1 0 0 0,-4 7-1 0 0,-4 6 470 0 0,-19 29 0 0 0,1-2 67 0 0,22-34-1025 0 0,0 0-1 0 0,1 0 1 0 0,1 1 0 0 0,-1-1-1 0 0,2 1 1 0 0,0 0 0 0 0,0 0 0 0 0,1-1-1 0 0,0 14 1 0 0,1-23-357 0 0</inkml:trace>
</inkml:ink>
</file>

<file path=ppt/ink/ink7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2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3223 0 0,'0'0'14023'0'0,"1"-1"-13283"0"0,8-5-521 0 0,0 1 0 0 0,1 0-1 0 0,-1 0 1 0 0,1 1 0 0 0,0 0 0 0 0,0 1 0 0 0,1 0 0 0 0,-1 0-1 0 0,1 1 1 0 0,-1 1 0 0 0,1-1 0 0 0,0 2 0 0 0,-1 0 0 0 0,1 0-1 0 0,15 3 1 0 0,-25-3-201 0 0,0 0 0 0 0,0 1 0 0 0,0-1 0 0 0,0 1 0 0 0,0-1 0 0 0,0 1 0 0 0,0-1 0 0 0,0 1 0 0 0,-1 0 0 0 0,1-1 0 0 0,0 1 0 0 0,0 0 0 0 0,-1 0 0 0 0,1-1 0 0 0,-1 1 0 0 0,1 0 0 0 0,-1 0 0 0 0,1 0 0 0 0,-1 0 0 0 0,1 0 0 0 0,-1 0 1 0 0,0 0-1 0 0,1 1 0 0 0,0 1 0 0 0,-1 0 0 0 0,1 0 0 0 0,-1 0 0 0 0,1 0 1 0 0,-1 0-1 0 0,0 5 0 0 0,-3 3 17 0 0,0 0-1 0 0,-1-1 0 0 0,0 1 1 0 0,0-1-1 0 0,-1 0 0 0 0,0 0 1 0 0,-13 18-1 0 0,-4 8 67 0 0,12-19-70 0 0,0-1 0 0 0,-1 0 0 0 0,-1 0 0 0 0,-1-1-1 0 0,0-1 1 0 0,-15 13 0 0 0,24-23-30 0 0,1-1 1 0 0,-1 1-1 0 0,1 1 0 0 0,0-1 1 0 0,0 0-1 0 0,0 1 0 0 0,0-1 1 0 0,-3 10-1 0 0,6-14 3 0 0,0 1 0 0 0,0-1 0 0 0,0 1 1 0 0,0-1-1 0 0,1 0 0 0 0,-1 1 0 0 0,0-1 0 0 0,0 1 0 0 0,0-1 0 0 0,0 0 0 0 0,0 1 0 0 0,1-1 0 0 0,-1 1 0 0 0,0-1 1 0 0,0 0-1 0 0,1 1 0 0 0,-1-1 0 0 0,0 0 0 0 0,1 0 0 0 0,-1 1 0 0 0,0-1 0 0 0,1 0 0 0 0,-1 0 0 0 0,0 1 1 0 0,1-1-1 0 0,9 6 204 0 0,1-3-73 0 0,0 0 1 0 0,0-1 0 0 0,0-1-1 0 0,0 0 1 0 0,0 0 0 0 0,0-1-1 0 0,18-2 1 0 0,-8 1-20 0 0,13 0 236 0 0,34 4-1 0 0,-55-2-1055 0 0,25 7 0 0 0,-30-6-726 0 0,0 1 0 0 0,0 0 0 0 0,-1 0 0 0 0,8 5 1 0 0,-2 1-5597 0 0</inkml:trace>
</inkml:ink>
</file>

<file path=ppt/ink/ink7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3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1516 31 12263 0 0,'1'-1'563'0'0,"20"-21"2748"0"0,-19 14 2274 0 0,-20 9-5451 0 0,0 1 0 0 0,0 0 1 0 0,-29 8-1 0 0,-53 20-106 0 0,6-1-28 0 0,88-27 4 0 0,-349 79-376 0 0,100-45 177 0 0,199-32 180 0 0,-1-2 0 0 0,-88-8 0 0 0,71-2 16 0 0,-157-22-1364 0 0,227 29 1304 0 0,-6 0-171 0 0,1-1-1 0 0,0 0 0 0 0,-1-1 0 0 0,-12-5 1 0 0,21 7 186 0 0,12-2 296 0 0,-1 1-191 0 0,-1 2 1 0 0,0-1 0 0 0,0 1 0 0 0,1 1 0 0 0,-1 0 0 0 0,0 0 0 0 0,0 0-1 0 0,0 1 1 0 0,0 1 0 0 0,0 0 0 0 0,0 0 0 0 0,-1 0 0 0 0,10 6 0 0 0,4 3 88 0 0,-1 2 0 0 0,0 0 0 0 0,31 28 0 0 0,-32-24-110 0 0,-1 2 0 0 0,0 0 0 0 0,-2 1 1 0 0,23 37-1 0 0,-15-17 55 0 0,33 78 1 0 0,21 82 748 0 0,-78-198-816 0 0,25 58 1004 0 0,-23-55-922 0 0,1 0 1 0 0,-1 0-1 0 0,1-1 1 0 0,1 1-1 0 0,-1-1 1 0 0,1 0 0 0 0,7 6-1 0 0,-11-10 322 0 0,0 0-421 0 0,-1-1 0 0 0,0 0 0 0 0,0 0-1 0 0,1 0 1 0 0,-1 0 0 0 0,0 1 0 0 0,0-1 0 0 0,1 0-1 0 0,-1 0 1 0 0,0 0 0 0 0,1 0 0 0 0,-1 0 0 0 0,0 0-1 0 0,1 0 1 0 0,-1 0 0 0 0,0 0 0 0 0,1 0 0 0 0,-1 0-1 0 0,0 0 1 0 0,0 0 0 0 0,1 0 0 0 0,-1 0 0 0 0,0 0 0 0 0,1 0-1 0 0,-1 0 1 0 0,0 0 0 0 0,1 0 0 0 0,-1 0 0 0 0,0 0-1 0 0,1-1 1 0 0,-1 1 0 0 0,0 0 0 0 0,0 0 0 0 0,1 0-1 0 0,-1-1 1 0 0,0 1 0 0 0,0 0 0 0 0,0 0 0 0 0,1-1-1 0 0,-1 1 1 0 0,0 0 0 0 0,0 0 0 0 0,0-1 0 0 0,0 1-1 0 0,0 0 1 0 0,1-1 0 0 0,-1 1 0 0 0,0-1 0 0 0,5-15 299 0 0,-5 1-259 0 0,-1-1-1 0 0,0 0 0 0 0,-1 1 1 0 0,-4-17-1 0 0,1 10-56 0 0,-1-26 0 0 0,5 24-9 0 0,2-1 0 0 0,0 0 0 0 0,2 1 0 0 0,1-1 0 0 0,0 1 0 0 0,2 0 0 0 0,1 0 0 0 0,1 1 0 0 0,1 0 0 0 0,1 0 0 0 0,1 1 0 0 0,1 0 0 0 0,1 1 0 0 0,0 0 0 0 0,24-26 0 0 0,-28 37-29 0 0,1 1 0 0 0,-1 1-1 0 0,18-12 1 0 0,-21 15-3 0 0,0 2-1 0 0,1-1 1 0 0,-1 0 0 0 0,1 1-1 0 0,0 1 1 0 0,0-1-1 0 0,10-2 1 0 0,-15 5-546 0 0,-1 0-1 0 0,1 0 0 0 0,0 0 1 0 0,-1 0-1 0 0,1 0 1 0 0,-1 0-1 0 0,1 0 1 0 0,-1 1-1 0 0,0-1 0 0 0,1 0 1 0 0,-1 1-1 0 0,1-1 1 0 0,1 2-1 0 0,-2-2 304 0 0,8 5-6642 0 0</inkml:trace>
</inkml:ink>
</file>

<file path=ppt/ink/ink7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3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7367 0 0,'0'0'1904'0'0,"1"-2"-649"0"0,2-1-804 0 0,0-1 0 0 0,1 0 0 0 0,-1 1-1 0 0,1-1 1 0 0,0 1 0 0 0,0 0 0 0 0,0 0 0 0 0,0 0 0 0 0,0 1-1 0 0,1 0 1 0 0,8-4 0 0 0,7-1 711 0 0,28-7-1 0 0,-39 12-904 0 0,-1 0 0 0 0,1 1 0 0 0,-1 0 0 0 0,1 1-1 0 0,-1 0 1 0 0,1 0 0 0 0,0 1 0 0 0,-1 0 0 0 0,1 0 0 0 0,-1 1 0 0 0,10 3-1 0 0,-14-4-196 0 0,-1 0-1 0 0,0 1 0 0 0,0-1 0 0 0,0 1 0 0 0,0 0 1 0 0,0 0-1 0 0,0 0 0 0 0,0 0 0 0 0,0 0 1 0 0,-1 1-1 0 0,1-1 0 0 0,-1 1 0 0 0,0 0 0 0 0,0 0 1 0 0,0-1-1 0 0,0 1 0 0 0,0 1 0 0 0,-1-1 0 0 0,1 0 1 0 0,-1 0-1 0 0,0 1 0 0 0,0-1 0 0 0,0 0 1 0 0,0 1-1 0 0,-1-1 0 0 0,1 1 0 0 0,-1-1 0 0 0,0 1 1 0 0,0 5-1 0 0,-1-2-2 0 0,0 1 0 0 0,-1-1 0 0 0,0 1 0 0 0,0-1 0 0 0,0 0 0 0 0,-1 0 1 0 0,0 0-1 0 0,0 0 0 0 0,-7 9 0 0 0,1 2 49 0 0,-10 21-1 0 0,19-38-102 0 0,-1 9 52 0 0,1-9-53 0 0,1 0 0 0 0,-1 0 0 0 0,1-1-1 0 0,0 1 1 0 0,-1 0 0 0 0,1 0-1 0 0,0 0 1 0 0,0-1 0 0 0,0 1 0 0 0,-1 0-1 0 0,1-1 1 0 0,0 1 0 0 0,0 0-1 0 0,0-1 1 0 0,2 1 0 0 0,41 15 238 0 0,-15-6-91 0 0,-25-9-125 0 0,17 7 112 0 0,0 0 0 0 0,38 23 0 0 0,-50-26-152 0 0,-1 1 0 0 0,12 11-1 0 0,-18-15-550 0 0,1 1-1 0 0,1 0 1 0 0,-1-1-1 0 0,0 0 1 0 0,1 0-1 0 0,-1 0 0 0 0,5 2 1 0 0,3 0-6860 0 0</inkml:trace>
</inkml:ink>
</file>

<file path=ppt/ink/ink7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3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0,'0'0'9648'0'0,"1"1"-8922"0"0,5 7-122 0 0,0 0 0 0 0,0-1 1 0 0,1 1-1 0 0,12 9 1 0 0,15 16 263 0 0,65 80 1379 0 0,-81-92-1926 0 0,0-1 1 0 0,1-1-1 0 0,2 0 0 0 0,-1-2 1 0 0,43 27-1 0 0,-49-36-306 0 0,-1 0 0 0 0,1-2 0 0 0,1 1-1 0 0,-1-2 1 0 0,1 0 0 0 0,0-1-1 0 0,0 0 1 0 0,0-2 0 0 0,0 1 0 0 0,1-2-1 0 0,26 0 1 0 0,-37-1-230 0 0,1-1 0 0 0,-1 0 0 0 0,0 1 0 0 0,9-4 0 0 0,-13 3-75 0 0,0-1 0 0 0,0 1 0 0 0,0 0 1 0 0,0 0-1 0 0,0-1 0 0 0,0 1 0 0 0,0 0 0 0 0,-1-1 0 0 0,1 1 0 0 0,-1-1 0 0 0,1 1 0 0 0,-1-1 0 0 0,1 1 0 0 0,-1-1 0 0 0,0 0 0 0 0,0 1 0 0 0,1-3 0 0 0,-3-7-1864 0 0</inkml:trace>
</inkml:ink>
</file>

<file path=ppt/ink/ink7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31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0 13159 0 0,'0'0'1548'0'0,"-1"1"-760"0"0,-6 0 73 0 0,0 1-1 0 0,0 1 1 0 0,-9 4-1 0 0,-39 23 75 0 0,47-25-726 0 0,-18 12-32 0 0,0 1 1 0 0,1 2 0 0 0,1 0-1 0 0,-37 42 1 0 0,-71 104 147 0 0,109-136-268 0 0,16-21-147 0 0,-1-1 1 0 0,0 0-1 0 0,-1-1 0 0 0,-15 11 0 0 0,15-11-375 0 0,7-6-70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3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31 11519 0 0,'0'0'3243'0'0,"3"-11"3565"0"0,0 9-6424 0 0,0 0 1 0 0,0-1-1 0 0,1 1 1 0 0,-1 0-1 0 0,1 1 1 0 0,0-1-1 0 0,-1 1 1 0 0,1-1-1 0 0,0 1 1 0 0,4-1-1 0 0,-6 2 329 0 0,-1 2-693 0 0,0 0-1 0 0,-1 0 1 0 0,1-1-1 0 0,0 1 1 0 0,-1 0 0 0 0,0 0-1 0 0,1 0 1 0 0,-1 0-1 0 0,0 0 1 0 0,0 2-1 0 0,0 1-19 0 0,-1-1 0 0 0,0 1 0 0 0,0-1 0 0 0,0 1 0 0 0,0-1 0 0 0,-1 1 0 0 0,0-1 0 0 0,-4 8 0 0 0,-22 32 0 0 0,22-35 0 0 0,-14 20-73 0 0,18-27-86 0 0,-1 2 214 0 0</inkml:trace>
</inkml:ink>
</file>

<file path=ppt/ink/ink7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3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1375 0 0,'-1'2'107'0'0,"-10"32"6720"0"0,-21 41 1 0 0,20-50-5321 0 0,2-1 0 0 0,0 1 1 0 0,2 1-1 0 0,-7 32 1 0 0,14-48-1279 0 0,0 0 0 0 0,1 0 1 0 0,-1 0-1 0 0,2 0 0 0 0,0 0 1 0 0,2 14-1 0 0,1-15-162 0 0,-4-8-70 0 0,1 1 1 0 0,0-1-1 0 0,-1 0 0 0 0,1 1 1 0 0,0-1-1 0 0,0 0 1 0 0,0 0-1 0 0,0 1 0 0 0,0-1 1 0 0,0 0-1 0 0,0 0 1 0 0,0 0-1 0 0,1-1 0 0 0,1 3 1 0 0,1-1-43 0 0,-3-1-93 0 0,12 0-1994 0 0,-4-4 99 0 0</inkml:trace>
</inkml:ink>
</file>

<file path=ppt/ink/ink7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3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68 6911 0 0,'-5'0'284'0'0,"1"0"0"0"0,0 0 0 0 0,0 0 0 0 0,0 1 0 0 0,0 0 0 0 0,0 0 0 0 0,0 0 0 0 0,-8 6 7414 0 0,16-5-7446 0 0,0 1 0 0 0,0-1 0 0 0,0 1 1 0 0,1-1-1 0 0,-1 0 0 0 0,1-1 1 0 0,0 1-1 0 0,-1-1 0 0 0,1 0 1 0 0,0 0-1 0 0,0 0 0 0 0,0-1 0 0 0,5 0 1 0 0,12 0 256 0 0,36-6 1 0 0,-48 5-359 0 0,135-24 734 0 0,8 0-403 0 0,-77 15-227 0 0,144-17 542 0 0,-191 24-716 0 0,1 1 1 0 0,0 2 0 0 0,0 1-1 0 0,54 8 1 0 0,-81-8-120 0 0,1-1 1 0 0,-1 1 0 0 0,0 0 0 0 0,0 1-1 0 0,1-1 1 0 0,-1 1 0 0 0,0-1-1 0 0,0 1 1 0 0,0 0 0 0 0,-1 0-1 0 0,5 4 1 0 0,-6-6-12 0 0,0 1 0 0 0,-1 0 0 0 0,1 0 0 0 0,0 0 0 0 0,-1 0 0 0 0,1 0 0 0 0,-1 1 0 0 0,1-1 0 0 0,-1 0 0 0 0,1 0 0 0 0,-1 0 0 0 0,0 0 0 0 0,0 0 0 0 0,0 1 0 0 0,0-1 0 0 0,1 0 0 0 0,-1 0 0 0 0,-1 0 0 0 0,1 1 0 0 0,0-1 0 0 0,0 0 0 0 0,0 0 0 0 0,-1 0 0 0 0,1 0 0 0 0,0 0 0 0 0,-1 1 0 0 0,1-1 0 0 0,-1 0 0 0 0,0 0 0 0 0,1 0 0 0 0,-1 0 0 0 0,0 0 0 0 0,1 0 0 0 0,-1-1 0 0 0,0 1 0 0 0,-1 1-1 0 0,-19 19-2448 0 0,8-12 1079 0 0</inkml:trace>
</inkml:ink>
</file>

<file path=ppt/ink/ink7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3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16927 0 0,'0'0'1536'0'0,"1"2"-1262"0"0,2 0-200 0 0,-1 0 0 0 0,0 0 1 0 0,0 0-1 0 0,0 1 1 0 0,0-1-1 0 0,0 1 1 0 0,0-1-1 0 0,-1 1 1 0 0,0 0-1 0 0,1 0 0 0 0,-1-1 1 0 0,0 1-1 0 0,0 0 1 0 0,0 0-1 0 0,-1 0 1 0 0,1 0-1 0 0,0 6 1 0 0,0 7 350 0 0,-1 0 0 0 0,-2 20 0 0 0,1-30-330 0 0,-27 215 1178 0 0,14-135-437 0 0,-5 137-1 0 0,19-216-871 0 0,0 2-471 0 0,0 1 1 0 0,1-1-1 0 0,2 13 1 0 0,-2-20 240 0 0,-1 0 0 0 0,1 1 0 0 0,-1-1 1 0 0,1 0-1 0 0,0 0 0 0 0,0 0 1 0 0,0 0-1 0 0,1 0 0 0 0,-1 0 1 0 0,0 0-1 0 0,1 0 0 0 0,-1 0 1 0 0,1 0-1 0 0,0-1 0 0 0,-1 1 1 0 0,1-1-1 0 0,0 1 0 0 0,4 1 1 0 0,7 3-7161 0 0</inkml:trace>
</inkml:ink>
</file>

<file path=ppt/ink/ink7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3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12439 0 0,'0'0'958'0'0,"-2"1"-625"0"0,-4 4 700 0 0,0 1 1 0 0,0-1 0 0 0,0 1-1 0 0,1 0 1 0 0,-7 10-1 0 0,10-13-464 0 0,0 1-1 0 0,0-1 0 0 0,0 0 1 0 0,1 1-1 0 0,0 0 1 0 0,0-1-1 0 0,-1 6 1 0 0,1-5-572 0 0,1-1 0 0 0,0 1 0 0 0,0-1 0 0 0,0 0 1 0 0,1 6-1 0 0,0-5 70 0 0,0-1-1 0 0,0 0 1 0 0,1 1 0 0 0,-1-1-1 0 0,1 0 1 0 0,-1 0 0 0 0,1 1 0 0 0,0-1-1 0 0,1-1 1 0 0,2 5 0 0 0,28 23-1972 0 0,-24-23 261 0 0</inkml:trace>
</inkml:ink>
</file>

<file path=ppt/ink/ink7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3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32 9671 0 0,'-1'2'3640'0'0,"-4"4"-413"0"0,0 1-1 0 0,-11 10 0 0 0,-4 6-2121 0 0,12-11-1028 0 0,8-8-58 0 0,1-1-19 0 0,-2-2-3 0 0,0 19-2397 0 0,1-19 1972 0 0,1 1 0 0 0,-1-1 0 0 0,0 0 0 0 0,1 0 0 0 0,0 0 0 0 0,-1 0 0 0 0,1 0 0 0 0,0 0 0 0 0,-1 0 0 0 0,1 0 0 0 0,0 0 1 0 0,1 1-1 0 0</inkml:trace>
  <inkml:trace contextRef="#ctx0" brushRef="#br0" timeOffset="1">342 0 2759 0 0,'2'0'4468'0'0,"28"2"-190"0"0,-23-2-2451 0 0,1 0-1 0 0,-1 0 0 0 0,1 1 1 0 0,-1 0-1 0 0,14 4 0 0 0,-17-3-1444 0 0,0-1-1 0 0,0 1 0 0 0,0 0 1 0 0,0 1-1 0 0,0-1 0 0 0,0 1 0 0 0,-1 0 1 0 0,5 4-1 0 0,7 9-2468 0 0,-12-7-884 0 0</inkml:trace>
</inkml:ink>
</file>

<file path=ppt/ink/ink7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3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45 8751 0 0,'-2'1'674'0'0,"-15"4"-230"0"0,9 0 3046 0 0,2 1-1441 0 0,6-6-1963 0 0,0 0-1 0 0,-1 1 1 0 0,1-1-1 0 0,0 0 1 0 0,0 0 0 0 0,0 0-1 0 0,-1 0 1 0 0,1 0-1 0 0,0 1 1 0 0,0-1 0 0 0,0 0-1 0 0,0 0 1 0 0,0 0-1 0 0,0 1 1 0 0,-1-1 0 0 0,1 0-1 0 0,0 0 1 0 0,0 0-1 0 0,0 1 1 0 0,0-1 0 0 0,0 0-1 0 0,0 0 1 0 0,0 0-1 0 0,0 1 1 0 0,0-1 0 0 0,0 0-1 0 0,0 0 1 0 0,0 1-1 0 0,0-1 1 0 0,0 0 0 0 0,0 0-1 0 0,0 0 1 0 0,0 1-1 0 0,0-1 1 0 0,0 0 0 0 0,1 1-1 0 0,11 3 532 0 0,2-1 0 0 0,-1 0-1 0 0,0 0 1 0 0,26 0 0 0 0,60-3 505 0 0,-61-1-769 0 0,364-40 1412 0 0,-317 28-1657 0 0,-49 9-203 0 0,-21 3-461 0 0,0-1 1 0 0,0 0 0 0 0,0-1-1 0 0,24-9 1 0 0,-25 6-901 0 0</inkml:trace>
</inkml:ink>
</file>

<file path=ppt/ink/ink7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3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11975 0 0,'0'0'3462'0'0,"1"3"-2266"0"0,8 19-601 0 0,-2 0 0 0 0,0 1 1 0 0,-2 0-1 0 0,0 0 0 0 0,-2 0 1 0 0,1 28-1 0 0,-3-23-411 0 0,-1 0 0 0 0,-2 0 0 0 0,-1 0-1 0 0,-13 53 1 0 0,5-48-108 0 0,-1 1 1 0 0,-20 36-1 0 0,-8 22 15 0 0,34-71-219 0 0,6-21 71 0 0,1 1 0 0 0,-1-1-1 0 0,1 0 1 0 0,-1 1 0 0 0,1-1 0 0 0,-1 0-1 0 0,1 1 1 0 0,-1-1 0 0 0,1 0 0 0 0,-1 0-1 0 0,1 1 1 0 0,-1-1 0 0 0,1 0 0 0 0,0 0 0 0 0,-1 0-1 0 0,1 0 1 0 0,-1 0 0 0 0,2 0 0 0 0,-2 0-132 0 0,16 0-4841 0 0,5-5-1680 0 0</inkml:trace>
</inkml:ink>
</file>

<file path=ppt/ink/ink7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3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60 2759 0 0,'45'-15'-158'0'0,"47"-14"4095"0"0,-30 16 6894 0 0,-51 11-8251 0 0,-11 4-2274 0 0,-2 1-224 0 0,0 1 0 0 0,0 0 0 0 0,0-1 0 0 0,-1 1-1 0 0,1-1 1 0 0,-1 0 0 0 0,1 0 0 0 0,-1 0 0 0 0,0 0-1 0 0,-5 3 1 0 0,-37 25 345 0 0,39-27-379 0 0,-191 104 625 0 0,180-99-665 0 0,-150 79 108 0 0,119-59-78 0 0,-60 47 0 0 0,72-49-39 0 0,12-9 4 0 0,0 0-1 0 0,1 2 0 0 0,1 1 1 0 0,-21 26-1 0 0,39-42 20 0 0,0 0 0 0 0,1 0 0 0 0,0 0 1 0 0,0 1-1 0 0,0 0 0 0 0,1-1 0 0 0,-1 1 0 0 0,1 0 1 0 0,1 0-1 0 0,-1 0 0 0 0,1 0 0 0 0,0 11 0 0 0,1-13 7 0 0,0-1 0 0 0,0 1 0 0 0,1-1 0 0 0,0 0 0 0 0,-1 1 0 0 0,1-1 0 0 0,1 0 0 0 0,-1 0 0 0 0,0 0 0 0 0,1 0 0 0 0,-1 0 0 0 0,1 0 0 0 0,0 0 0 0 0,0 0 0 0 0,0-1 0 0 0,1 1 0 0 0,-1-1 0 0 0,0 1 0 0 0,1-1 0 0 0,0 0 0 0 0,0 0 0 0 0,-1 0 0 0 0,1 0 0 0 0,5 2 0 0 0,6 1 63 0 0,0 1 0 0 0,0-2 1 0 0,0 0-1 0 0,1-1 0 0 0,-1 0 0 0 0,1-1 0 0 0,-1 0 0 0 0,28-2 1 0 0,10-3-662 0 0,56-10 0 0 0,-103 12 457 0 0,18-2-1982 0 0,1-3-5552 0 0</inkml:trace>
</inkml:ink>
</file>

<file path=ppt/ink/ink7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3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25 100 6911 0 0,'0'0'528'0'0,"1"2"-341"0"0,-1 24 1153 0 0,0-21-45 0 0,-1 0 1 0 0,0 0-1 0 0,0 0 0 0 0,-1 0 0 0 0,1 0 1 0 0,-1 0-1 0 0,-3 5 0 0 0,-8 7 3341 0 0,24-18-4472 0 0,-7 1-155 0 0,0-1-1 0 0,0 0 1 0 0,0 0-1 0 0,0 0 1 0 0,0-1-1 0 0,0 0 1 0 0,-1 1-1 0 0,1-1 0 0 0,0 0 1 0 0,-1-1-1 0 0,4-2 1 0 0,5-5-17 0 0,17-18 1 0 0,-12 10 3 0 0,-10 12-2 0 0,10-11-28 0 0,0 1 1 0 0,1 1-1 0 0,1 1 0 0 0,29-18 0 0 0,-43 30 83 0 0,-1 0 0 0 0,0 0-1 0 0,1 1 1 0 0,0 0 0 0 0,-1-1-1 0 0,1 2 1 0 0,0-1 0 0 0,-1 0-1 0 0,8 1 1 0 0,-10 0-30 0 0,0 0 1 0 0,0 0-1 0 0,0 1 0 0 0,0-1 1 0 0,0 1-1 0 0,0-1 0 0 0,0 1 1 0 0,0-1-1 0 0,-1 1 0 0 0,1 0 1 0 0,0 0-1 0 0,0 0 0 0 0,-1 0 1 0 0,1 0-1 0 0,-1 1 0 0 0,1-1 1 0 0,-1 0-1 0 0,1 1 0 0 0,-1-1 1 0 0,0 1-1 0 0,0-1 0 0 0,0 1 1 0 0,0-1-1 0 0,0 1 0 0 0,1 2 1 0 0,1 4 1 0 0,-1 0 0 0 0,-1 0 0 0 0,1 0 0 0 0,-1 0 0 0 0,-1 1 0 0 0,1-1 0 0 0,-2 0 0 0 0,1 0-1 0 0,-3 14 1 0 0,2-12 7 0 0,0 0-1 0 0,0 1 1 0 0,1-1-1 0 0,3 19 0 0 0,-2-26 27 0 0,2 3-180 0 0,-2-4-591 0 0</inkml:trace>
</inkml:ink>
</file>

<file path=ppt/ink/ink7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3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4607 0 0,'2'0'6136'0'0,"39"-1"876"0"0,-20 0-6243 0 0,1 1 1 0 0,-1 0 0 0 0,30 6 0 0 0,-33-2-348 0 0,28 9-1 0 0,-40-11-364 0 0,0 1 0 0 0,-1-1 0 0 0,1 1 0 0 0,-1 0 0 0 0,0 0 0 0 0,1 1 0 0 0,-2 0 0 0 0,9 7 0 0 0,-12-10-49 0 0,0 1 0 0 0,1-1 0 0 0,-1 1 0 0 0,0 0 0 0 0,0-1 0 0 0,0 1 1 0 0,0 0-1 0 0,-1 0 0 0 0,1 0 0 0 0,0 0 0 0 0,-1 0 0 0 0,1 0 0 0 0,-1 0 0 0 0,0 0 0 0 0,0 0 1 0 0,0 0-1 0 0,0 0 0 0 0,0 0 0 0 0,0 0 0 0 0,0 0 0 0 0,0 0 0 0 0,-1 0 0 0 0,1 0 0 0 0,-1 0 1 0 0,0 0-1 0 0,0 0 0 0 0,0 0 0 0 0,1-1 0 0 0,-3 4 0 0 0,-3 4 105 0 0,-1-1 1 0 0,0 1-1 0 0,0-1 0 0 0,-12 10 0 0 0,3-2-9 0 0,-9 9 93 0 0,12-13-51 0 0,0 2-1 0 0,-12 15 1 0 0,22-25-80 0 0,0 0 0 0 0,0 0-1 0 0,1 1 1 0 0,-1-1-1 0 0,1 1 1 0 0,0-1-1 0 0,1 1 1 0 0,-1 0 0 0 0,1-1-1 0 0,0 1 1 0 0,0 0-1 0 0,0 8 1 0 0,1-10-27 0 0,0 0 0 0 0,0 0 0 0 0,1 0 1 0 0,-1 1-1 0 0,1-1 0 0 0,0-1 0 0 0,0 1 1 0 0,0 0-1 0 0,0 0 0 0 0,0 0 0 0 0,1 0 1 0 0,-1-1-1 0 0,1 1 0 0 0,3 3 0 0 0,-2-2 11 0 0,1-1-1 0 0,0 1 1 0 0,0-1 0 0 0,0 0-1 0 0,0 0 1 0 0,0-1-1 0 0,0 1 1 0 0,7 2 0 0 0,4 0 25 0 0,1 0 1 0 0,0 0-1 0 0,0-2 0 0 0,21 3 1 0 0,-31-5-293 0 0,158 17 218 0 0,-93-16-8937 0 0,-55-2 1661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3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91 11311 0 0,'-1'1'522'0'0,"-86"39"3374"0"0,76-34 2421 0 0,21-17-5501 0 0,3-1-562 0 0,0 1-1 0 0,1 0 1 0 0,0 1 0 0 0,1 0 0 0 0,24-11-1 0 0,-13 9 86 0 0,1 1-1 0 0,44-11 0 0 0,-63 20-231 0 0,1 0 0 0 0,-1 1 0 0 0,0 0 0 0 0,0 1 0 0 0,0 0 0 0 0,0 0 0 0 0,13 2 0 0 0,-20-1-99 0 0,0-1 0 0 0,0 1 0 0 0,0 0 0 0 0,0 0 0 0 0,0 0-1 0 0,0-1 1 0 0,0 1 0 0 0,-1 0 0 0 0,1 0 0 0 0,0 0 0 0 0,-1 0 0 0 0,1 1 0 0 0,0-1 0 0 0,-1 0 0 0 0,0 0-1 0 0,1 2 1 0 0,0-1-6 0 0,0 1-4 0 0,0 0 0 0 0,-1 0 0 0 0,0 1-1 0 0,1-1 1 0 0,-1 0 0 0 0,0 0 0 0 0,0 0 0 0 0,-1 1-1 0 0,1-1 1 0 0,-1 0 0 0 0,1 0 0 0 0,-1 0 0 0 0,0 0-1 0 0,0 0 1 0 0,-1 0 0 0 0,1 0 0 0 0,-1 0 0 0 0,1 0-1 0 0,-4 3 1 0 0,-1 3-7 0 0,0 0 0 0 0,-1-1 1 0 0,0 0-1 0 0,-13 11 0 0 0,-83 62-285 0 0,4-2-100 0 0,56-46-126 0 0,-83 49 0 0 0,119-77 541 0 0,19 1 197 0 0,10 0-90 0 0,0-1 0 0 0,0 0 0 0 0,0-2 0 0 0,1-1 0 0 0,22 0-1 0 0,13 2 27 0 0,-45-3-347 0 0,0-1 0 0 0,0 0 0 0 0,1 0 0 0 0,-1-2 0 0 0,0 0 0 0 0,0 0 0 0 0,0-1 0 0 0,0-1 0 0 0,-1 0 0 0 0,1 0 0 0 0,-1-2 0 0 0,12-6 0 0 0,-2 1-5539 0 0,-1-1-1803 0 0</inkml:trace>
</inkml:ink>
</file>

<file path=ppt/ink/ink7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3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1087 18 2303 0 0,'23'-4'-508'0'0,"60"-9"3636"0"0,-75 13-1654 0 0,0-1 0 0 0,0 1 0 0 0,0 1 0 0 0,0 0 0 0 0,-1 0 0 0 0,1 0 1 0 0,0 1-1 0 0,10 3 3051 0 0,-19-3-4412 0 0,0 0 1 0 0,0-1 0 0 0,0 1 0 0 0,0-1 0 0 0,0 1 0 0 0,0-1-1 0 0,-1 0 1 0 0,1 1 0 0 0,0-1 0 0 0,-1 0 0 0 0,1 0 0 0 0,-4 2-1 0 0,-6 4 84 0 0,-1-1-1 0 0,0 0 1 0 0,0-1-1 0 0,0-1 1 0 0,-19 5-1 0 0,-67 10 72 0 0,-140 4-167 0 0,105-12-74 0 0,108-9-27 0 0,-472 26 0 0 0,479-28-39 0 0,0-1 0 0 0,1 0 1 0 0,-1-2-1 0 0,0 0 0 0 0,1-1 0 0 0,-21-7 0 0 0,36 10-2 0 0,0 0 1 0 0,1 0-1 0 0,-1 0 0 0 0,0 0 1 0 0,0-1-1 0 0,0 1 0 0 0,1-1 1 0 0,-1 1-1 0 0,1-1 0 0 0,-1 1 1 0 0,1-1-1 0 0,0 0 0 0 0,0 0 1 0 0,0 0-1 0 0,0 1 0 0 0,0-1 1 0 0,-1-4-1 0 0,1 5 8 0 0,1-1-1 0 0,-1 1 1 0 0,1 0-1 0 0,0-1 0 0 0,0 1 1 0 0,0-1-1 0 0,0 1 1 0 0,0 0-1 0 0,0-1 1 0 0,0 1-1 0 0,0-1 1 0 0,1 1-1 0 0,-1 0 1 0 0,1-1-1 0 0,-1 1 1 0 0,1 0-1 0 0,-1-1 1 0 0,1 1-1 0 0,0 0 1 0 0,-1 0-1 0 0,1 0 1 0 0,0-1-1 0 0,0 1 1 0 0,0 0-1 0 0,0 0 1 0 0,0 0-1 0 0,1 0 0 0 0,-1 0-31 0 0,2 1 62 0 0,0 1-1 0 0,0-1 1 0 0,-1 1-1 0 0,1 0 1 0 0,-1 0-1 0 0,1 0 1 0 0,0 0-1 0 0,-1 1 1 0 0,0-1-1 0 0,1 0 1 0 0,-1 1 0 0 0,0 0-1 0 0,0 0 1 0 0,0 0-1 0 0,0 0 1 0 0,0 0-1 0 0,2 3 1 0 0,2 2 33 0 0,-2 0 0 0 0,1 0 1 0 0,0 0-1 0 0,4 12 0 0 0,-1 2 66 0 0,-1 1-1 0 0,-1 0 0 0 0,6 36 1 0 0,1 68 68 0 0,-7-55-82 0 0,-5-63-71 0 0,0 0-1 0 0,1 0 1 0 0,0 0-1 0 0,1 0 0 0 0,-1-1 1 0 0,1 1-1 0 0,1-1 0 0 0,0 0 1 0 0,0 0-1 0 0,0 0 0 0 0,1 0 1 0 0,7 7-1 0 0,5 4 29 0 0,1-1-1 0 0,33 25 0 0 0,-24-21 15 0 0,-4 4 112 0 0,-10-10-97 0 0,-11-14 471 0 0,-20-3-75 0 0,16 1-421 0 0,0 1 1 0 0,1-1-1 0 0,-1 0 0 0 0,0 0 1 0 0,0 0-1 0 0,1 0 0 0 0,-1 0 1 0 0,1 0-1 0 0,-1-1 0 0 0,1 1 1 0 0,0 0-1 0 0,-1-1 0 0 0,1 1 1 0 0,0-1-1 0 0,0 1 0 0 0,-1-3 1 0 0,0 0 21 0 0,1 1 1 0 0,0 0 0 0 0,0-1-1 0 0,0 1 1 0 0,0-1 0 0 0,1 1 0 0 0,-1-1-1 0 0,1-4 1 0 0,1-3 68 0 0,-1 0-1 0 0,2 0 1 0 0,0 0-1 0 0,5-18 1 0 0,1 7-78 0 0,0 0 0 0 0,2 1-1 0 0,17-30 1 0 0,44-56-50 0 0,-42 66-11 0 0,34-63 1 0 0,-62 103 4 0 0,0-2 0 0 0,1 0 0 0 0,-1 0 0 0 0,0 0 0 0 0,1 0 0 0 0,-1 0 0 0 0,-1 0 0 0 0,1 0 0 0 0,0-6 0 0 0,0 9-2 0 0,-1 0 1 0 0,0-1-1 0 0,0 1 1 0 0,0 0-1 0 0,0-1 0 0 0,0 1 1 0 0,0 0-1 0 0,0 0 0 0 0,0-1 1 0 0,0 1-1 0 0,0 0 0 0 0,0 0 1 0 0,0-1-1 0 0,0 1 1 0 0,0 0-1 0 0,-1 0 0 0 0,1-1 1 0 0,0 1-1 0 0,0 0 0 0 0,0 0 1 0 0,0-1-1 0 0,0 1 0 0 0,0 0 1 0 0,-1 0-1 0 0,1-1 0 0 0,0 1 1 0 0,0 0-1 0 0,0 0 1 0 0,-1 0-1 0 0,1 0 0 0 0,0-1 1 0 0,0 1-1 0 0,-1 0 0 0 0,1 0 1 0 0,0 0-1 0 0,0 0 0 0 0,-1 0 1 0 0,1 0-1 0 0,0 0 1 0 0,0 0-1 0 0,-1-1 0 0 0,1 1 1 0 0,0 0-1 0 0,0 0 0 0 0,-1 0 1 0 0,1 0-1 0 0,0 1 0 0 0,-1-1 1 0 0,1 0-1 0 0,0 0 1 0 0,0 0-1 0 0,-1 0 0 0 0,1 0 1 0 0,0 0-1 0 0,0 0 0 0 0,-1 0 1 0 0,1 0-1 0 0,0 1 0 0 0,0-1 1 0 0,-1 0-1 0 0,0 1-37 0 0,0-1 0 0 0,-1 0-1 0 0,1 1 1 0 0,0 0 0 0 0,-1-1 0 0 0,1 1-1 0 0,0 0 1 0 0,0 0 0 0 0,0-1 0 0 0,0 1-1 0 0,0 0 1 0 0,0 0 0 0 0,0 0 0 0 0,0 0-1 0 0,0 1 1 0 0,0-1 0 0 0,1 0 0 0 0,-1 0-1 0 0,0 0 1 0 0,1 1 0 0 0,-1-1 0 0 0,1 0-1 0 0,-1 1 1 0 0,1-1 0 0 0,0 0 0 0 0,-1 1-1 0 0,1-1 1 0 0,0 0 0 0 0,0 1 0 0 0,0 1-1 0 0,0-1-203 0 0,1 0-1 0 0,-1-1 1 0 0,0 1 0 0 0,1 0-1 0 0,-1-1 1 0 0,1 1-1 0 0,0-1 1 0 0,0 1-1 0 0,-1 0 1 0 0,1-1-1 0 0,0 0 1 0 0,0 1 0 0 0,0-1-1 0 0,0 0 1 0 0,3 3-1 0 0,10 7-7672 0 0</inkml:trace>
</inkml:ink>
</file>

<file path=ppt/ink/ink7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3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91 6911 0 0,'0'0'7019'0'0,"6"-7"-3667"0"0,40-44 1748 0 0,-44 49-5034 0 0,0-1 1 0 0,-1 1 0 0 0,1 0-1 0 0,0 0 1 0 0,0 0-1 0 0,1 0 1 0 0,-1 0 0 0 0,0 0-1 0 0,1 0 1 0 0,-1 1-1 0 0,1-1 1 0 0,-1 1 0 0 0,1-1-1 0 0,0 1 1 0 0,-1 0-1 0 0,1 0 1 0 0,0 1 0 0 0,4-2-1 0 0,-5 2-63 0 0,0 0 0 0 0,0 0 0 0 0,0 0 0 0 0,0 0 0 0 0,0 0 0 0 0,0 0 0 0 0,0 1 0 0 0,0-1 0 0 0,0 1 0 0 0,-1-1 1 0 0,1 1-1 0 0,0 0 0 0 0,0-1 0 0 0,0 1 0 0 0,0 0 0 0 0,-1 0 0 0 0,3 2 0 0 0,3 1 6 0 0,24 11 97 0 0,-11-5 101 0 0,0 0 1 0 0,28 19-1 0 0,-47-28-110 0 0,-1 1-37 0 0,-1 0-56 0 0,1 0 0 0 0,-1 0-1 0 0,0 0 1 0 0,0-1-1 0 0,0 1 1 0 0,0 0-1 0 0,-1 0 1 0 0,1 0 0 0 0,0-1-1 0 0,-1 1 1 0 0,1-1-1 0 0,-1 1 1 0 0,1-1-1 0 0,-1 0 1 0 0,-3 2 0 0 0,-32 17 19 0 0,22-12-29 0 0,-42 24 6 0 0,-58 46 0 0 0,91-61 0 0 0,20-14 0 0 0,0 0 0 0 0,0 0 0 0 0,0 1 0 0 0,0-1 0 0 0,1 1 0 0 0,-1 0 0 0 0,1 0 0 0 0,0 0 0 0 0,-3 5 0 0 0,5-8 1 0 0,1 0 1 0 0,-1-1-1 0 0,1 1 0 0 0,0 0 0 0 0,-1 0 0 0 0,1-1 1 0 0,0 1-1 0 0,-1 0 0 0 0,1 0 0 0 0,0 0 1 0 0,0 0-1 0 0,0-1 0 0 0,0 1 0 0 0,0 0 0 0 0,0 0 1 0 0,0 0-1 0 0,0 0 0 0 0,0 0 0 0 0,0-1 1 0 0,0 1-1 0 0,0 0 0 0 0,1 0 0 0 0,-1 0 0 0 0,0-1 1 0 0,1 1-1 0 0,-1 0 0 0 0,0 0 0 0 0,1-1 0 0 0,-1 1 1 0 0,1 0-1 0 0,-1-1 0 0 0,2 2 0 0 0,0 0 12 0 0,1 1-8 0 0,0 0 0 0 0,1 0 0 0 0,-1 0 0 0 0,1 0 0 0 0,0-1 0 0 0,0 1 0 0 0,0-1 0 0 0,0 0 0 0 0,0-1 0 0 0,0 1 0 0 0,1-1-1 0 0,7 2 1 0 0,8 1 54 0 0,31 2 0 0 0,-34-4-41 0 0,18 0 45 0 0,36-3-1 0 0,-38 0-251 0 0,43 3 0 0 0,-39 5-1515 0 0,-35-7 323 0 0</inkml:trace>
</inkml:ink>
</file>

<file path=ppt/ink/ink7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3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12095 0 0,'0'0'1424'0'0,"1"1"-672"0"0,7 7 205 0 0,1 0 0 0 0,-1-1-1 0 0,20 12 1 0 0,-15-10-620 0 0,24 16 475 0 0,72 54 642 0 0,-91-64-1171 0 0,-1 1-1 0 0,-1 0 1 0 0,27 34-1 0 0,47 86 1762 0 0,-85-130-2047 0 0,-1-1 0 0 0,1 0 0 0 0,0 0-1 0 0,1-1 1 0 0,-1 1 0 0 0,1-1 0 0 0,0 0 0 0 0,0-1 0 0 0,0 1-1 0 0,0-1 1 0 0,1-1 0 0 0,0 1 0 0 0,-1-1 0 0 0,1 0 0 0 0,0 0-1 0 0,0-1 1 0 0,0 0 0 0 0,0 0 0 0 0,0-1 0 0 0,0 0 0 0 0,0 0-1 0 0,0 0 1 0 0,13-4 0 0 0,-18 4-436 0 0,-1-6-3029 0 0</inkml:trace>
</inkml:ink>
</file>

<file path=ppt/ink/ink7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3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6 11975 0 0,'-2'0'923'0'0,"0"-2"-759"0"0,-1 1 0 0 0,0 1 1 0 0,1-1-1 0 0,-1 0 0 0 0,0 1 0 0 0,0-1 1 0 0,1 1-1 0 0,-1 0 0 0 0,0 0 0 0 0,0 0 1 0 0,1 0-1 0 0,-1 1 0 0 0,0-1 0 0 0,0 1 0 0 0,1-1 1 0 0,-6 3-1 0 0,5-1 109 0 0,-1 0-1 0 0,0 1 1 0 0,1-1-1 0 0,-1 1 1 0 0,1-1 0 0 0,-1 1-1 0 0,1 0 1 0 0,0 1-1 0 0,-4 5 1 0 0,-2 6 144 0 0,0 0 0 0 0,1 0 1 0 0,1 1-1 0 0,-8 23 0 0 0,-50 122 984 0 0,52-133-1117 0 0,-1-2 1 0 0,-2 0-1 0 0,-32 42 0 0 0,38-58-217 0 0,1 0 0 0 0,-2 0-1 0 0,1-1 1 0 0,-1-1 0 0 0,-1 0-1 0 0,1 0 1 0 0,-1-1 0 0 0,-1-1-1 0 0,-20 9 1 0 0,3 0-336 0 0,29-14-383 0 0</inkml:trace>
</inkml:ink>
</file>

<file path=ppt/ink/ink7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4:3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4607 0 0,'0'0'354'0'0,"0"2"-233"0"0,2 1 1179 0 0,0 1-1 0 0,-1-1 1 0 0,1 0-1 0 0,0 1 1 0 0,5 4-1 0 0,7 13 7453 0 0,-12-20-8664 0 0,-1-1 1 0 0,0 0-1 0 0,1 0 0 0 0,-1 0 1 0 0,0 0-1 0 0,1 0 0 0 0,-1 0 0 0 0,0 0 1 0 0,1 0-1 0 0,-1 0 0 0 0,0 0 0 0 0,1-1 1 0 0,-1 1-1 0 0,2-2 0 0 0,-3 2-68 0 0,14-5 163 0 0,1-2 1 0 0,-2 0-1 0 0,1 0 0 0 0,-1-1 0 0 0,0-1 0 0 0,21-18 1 0 0,-15 12-172 0 0,32-21 0 0 0,-21 23 114 0 0,-29 13 74 0 0,5 12 65 0 0,1-1-68 0 0,3 17-43 0 0,-8-21-131 0 0,1 0-1 0 0,-1 0 1 0 0,1 0-1 0 0,0 0 1 0 0,1-1-1 0 0,0 1 1 0 0,4 5-1 0 0,-2-6-25 0 0,0 1-1 0 0,0-2 0 0 0,1 1 1 0 0,0-1-1 0 0,0 0 0 0 0,0 0 0 0 0,0-1 1 0 0,13 6-1 0 0,28 15-131 0 0,-44-22 147 0 0,0 0-1 0 0,0 0 1 0 0,-1 0-1 0 0,1 1 1 0 0,5 6-1 0 0,-6-6-512 0 0,0 0 0 0 0,0-1 0 0 0,1 0 0 0 0,7 6 0 0 0,-1-3-724 0 0</inkml:trace>
</inkml:ink>
</file>

<file path=ppt/ink/ink7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2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19 13591 0 0,'1'-2'622'0'0,"5"-14"3475"0"0,-8 17-3906 0 0,-1-1 1 0 0,1 1-1 0 0,-1 0 1 0 0,1 1 0 0 0,0-1-1 0 0,-1 0 1 0 0,1 1-1 0 0,0-1 1 0 0,0 1-1 0 0,0 0 1 0 0,-2 2-1 0 0,1-2 36 0 0,-4 5 7 0 0,1 0-1 0 0,0 0 0 0 0,0 0 1 0 0,0 1-1 0 0,-8 15 0 0 0,-19 47 303 0 0,23-49-484 0 0,-105 227 196 0 0,76-161-266 0 0,-17 39-67 0 0,47-107-329 0 0,0 0 0 0 0,-1-2 0 0 0,-1 1 0 0 0,-1-1-1 0 0,-1-1 1 0 0,0 0 0 0 0,-1-1 0 0 0,-29 26 0 0 0,26-29-1948 0 0,-1-2-3942 0 0</inkml:trace>
</inkml:ink>
</file>

<file path=ppt/ink/ink7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2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70 163 6447 0 0,'-33'7'472'0'0,"27"-5"123"0"0,0-1 0 0 0,0 1-1 0 0,-13 0 10016 0 0,24-3-9558 0 0,148-31 1913 0 0,-47 8-2169 0 0,277-53 884 0 0,-285 61-1111 0 0,112-4 0 0 0,-194 19-579 0 0,105-4 78 0 0,-93 5-243 0 0,0 1 0 0 0,37 7-1 0 0,-55-4 408 0 0,-3-2-1419 0 0</inkml:trace>
</inkml:ink>
</file>

<file path=ppt/ink/ink7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2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13359 0 0,'0'0'2583'0'0,"3"0"-1296"0"0,20 4-219 0 0,-1-2 0 0 0,1 0 0 0 0,26-2 1 0 0,72-10-468 0 0,-93 8-214 0 0,266-43 1349 0 0,30-3-767 0 0,-91 33-808 0 0,0 18-3577 0 0,-174 2 1635 0 0</inkml:trace>
</inkml:ink>
</file>

<file path=ppt/ink/ink7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2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116 265 17647 0 0,'-5'-1'160'0'0,"0"-1"0"0"0,0 1 0 0 0,-1 0 0 0 0,1 0 0 0 0,0 0 0 0 0,0 1 0 0 0,0 0 0 0 0,-1 0 0 0 0,1 0 0 0 0,0 1 0 0 0,-10 2 0 0 0,9-2 116 0 0,0 1 0 0 0,0-1 0 0 0,0 0-1 0 0,0-1 1 0 0,-7 0 0 0 0,12-1-248 0 0,1 0 0 0 0,0-1 0 0 0,0 1 0 0 0,0 0 0 0 0,0 0 0 0 0,0-1 0 0 0,0 1 0 0 0,1 0 0 0 0,-1-1 0 0 0,0 1 0 0 0,0 0 0 0 0,1 0 0 0 0,0-3 0 0 0,4-3 23 0 0,-1 0 0 0 0,1 0 1 0 0,1 1-1 0 0,-1 0 0 0 0,9-8 0 0 0,35-26-70 0 0,-33 27-24 0 0,13-10-74 0 0,2 1 0 0 0,39-21 0 0 0,-52 34 253 0 0,-1 1-1 0 0,2 0 0 0 0,-1 2 0 0 0,1 0 0 0 0,38-7 0 0 0,-41 10 60 0 0,-7 2 32 0 0,-1-1 1 0 0,0 1 0 0 0,1 0-1 0 0,0 1 1 0 0,-1 0 0 0 0,1 0-1 0 0,13 3 1 0 0,-21-2-189 0 0,1 0 0 0 0,0-1 0 0 0,-1 1 0 0 0,1 0 1 0 0,-1 0-1 0 0,1 0 0 0 0,-1 0 0 0 0,0 1 0 0 0,1-1 0 0 0,-1 0 0 0 0,0 0 0 0 0,0 1 0 0 0,0-1 0 0 0,0 1 0 0 0,0-1 0 0 0,0 1 0 0 0,0-1 1 0 0,-1 1-1 0 0,1 0 0 0 0,0-1 0 0 0,-1 1 0 0 0,1 0 0 0 0,-1 0 0 0 0,0-1 0 0 0,0 1 0 0 0,0 0 0 0 0,0 0 0 0 0,0 3 0 0 0,0 3 16 0 0,-1 0 0 0 0,0 1-1 0 0,-1-1 1 0 0,1 0 0 0 0,-4 8-1 0 0,-7 17-34 0 0,-7 29 56 0 0,17-55-108 0 0,1-1 1 0 0,0 0 0 0 0,0 1 0 0 0,1-1 0 0 0,0 1 0 0 0,0-1 0 0 0,2 11 0 0 0,-2-16 7 0 0,0 0-1 0 0,1-1 1 0 0,-1 1-1 0 0,0-1 1 0 0,0 1-1 0 0,0 0 1 0 0,1-1-1 0 0,-1 1 1 0 0,0-1-1 0 0,1 1 1 0 0,-1-1-1 0 0,0 1 1 0 0,1-1-1 0 0,-1 1 1 0 0,1-1 0 0 0,-1 0-1 0 0,1 1 1 0 0,-1-1-1 0 0,2 1 1 0 0,1 1-75 0 0,-1 1-93 0 0,0-1 0 0 0,0 0-1 0 0,1 0 1 0 0,-1 0 0 0 0,1 0 0 0 0,-1-1-1 0 0,1 1 1 0 0,0-1 0 0 0,5 2-1 0 0,11 2-1588 0 0</inkml:trace>
</inkml:ink>
</file>

<file path=ppt/ink/ink7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30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12 11055 0 0,'1'-1'506'0'0,"6"-4"-10"0"0,-6 4-433 0 0,-1 1 1 0 0,0 0-1 0 0,1-1 1 0 0,-1 1-1 0 0,1-1 1 0 0,-1 1-1 0 0,0 0 1 0 0,1-1 0 0 0,-1 1-1 0 0,1 0 1 0 0,-1 0-1 0 0,1-1 1 0 0,-1 1-1 0 0,1 0 1 0 0,-1 0-1 0 0,1 0 1 0 0,-1 0 0 0 0,1 0-1 0 0,0 0 1 0 0,-1 0-1 0 0,1 0 1 0 0,-1 0-1 0 0,1 0 1 0 0,-1 0-1 0 0,1 0 1 0 0,-1 0-1 0 0,1 0 1 0 0,-1 0 0 0 0,1 0-1 0 0,-1 0 1 0 0,1 1-1 0 0,-1-1 1 0 0,1 0-1 0 0,-1 0 1 0 0,1 1-1 0 0,-1-1 1 0 0,1 0 0 0 0,-1 1-1 0 0,0-1 1 0 0,1 1-1 0 0,-1-1 1 0 0,0 0-1 0 0,1 1 1 0 0,-1-1-1 0 0,0 1 1 0 0,1-1-1 0 0,-1 1 1 0 0,0-1 0 0 0,0 1-1 0 0,0-1 1 0 0,1 1-1 0 0,-1-1 1 0 0,0 1-1 0 0,0-1 1 0 0,0 1-1 0 0,0 0 1 0 0,0 0 307 0 0,2 4 52 0 0,-1-1 1 0 0,0 1-1 0 0,0-1 0 0 0,0 1 1 0 0,-1-1-1 0 0,1 1 0 0 0,-1 0 1 0 0,0-1-1 0 0,-1 1 1 0 0,1 0-1 0 0,-1-1 0 0 0,-1 7 1 0 0,-4 8-169 0 0,-12 29 1 0 0,9-26 171 0 0,-295 646 1487 0 0,272-604-2263 0 0,8-13-1371 0 0,-57 87 1 0 0,73-128 192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3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10135 0 0,'-8'2'1050'0'0,"1"2"-852"0"0,6-3 670 0 0,0 9 1573 0 0,1-9-2351 0 0,0 0 1 0 0,0 0 0 0 0,-1 0-1 0 0,1 0 1 0 0,0 0-1 0 0,0 0 1 0 0,0 0-1 0 0,1 0 1 0 0,-1 0-1 0 0,0 0 1 0 0,0-1 0 0 0,0 1-1 0 0,1 0 1 0 0,-1 0-1 0 0,0 0 1 0 0,1 0-1 0 0,-1 0 1 0 0,2 1 0 0 0,4 6 173 0 0,0 0 0 0 0,0-1-1 0 0,1 0 1 0 0,1 0 0 0 0,-1 0 0 0 0,10 5 0 0 0,13 13 355 0 0,10 12 442 0 0,-1 1 0 0 0,65 84 0 0 0,-93-106-731 0 0,-1 0 1 0 0,-1 1-1 0 0,-1-1 0 0 0,0 2 0 0 0,5 18 0 0 0,-9-24-111 0 0,-1 1 0 0 0,0 0 0 0 0,-2 0 0 0 0,1 1-1 0 0,-1-1 1 0 0,-1 0 0 0 0,0 0 0 0 0,-3 16-1 0 0,-1-4-164 0 0,-2-1-1 0 0,0 1 1 0 0,-2-1-1 0 0,-1-1 1 0 0,0 1 0 0 0,-2-1-1 0 0,-1-1 1 0 0,0 0-1 0 0,-2-1 1 0 0,0 0-1 0 0,-2-1 1 0 0,0-1-1 0 0,-1 0 1 0 0,-26 22-1 0 0,26-27-62 0 0,3-3-15 0 0,0 1-1 0 0,2 0 1 0 0,-15 17-1 0 0,26-28-59 0 0,2 0-403 0 0,-1 0 416 0 0,0-1 0 0 0,1 1 0 0 0,-1 0 0 0 0,0 0 0 0 0,1-1 0 0 0,-1 1 0 0 0,1-1 0 0 0,-1 1 0 0 0,1 0 0 0 0,0-1 0 0 0,-1 1 0 0 0,1-1 0 0 0,0 1 0 0 0,-1-1 0 0 0,1 1 0 0 0,0-1 0 0 0,-1 0 0 0 0,1 1 0 0 0,0-1 0 0 0,0 0 0 0 0,0 0 0 0 0,-1 1 0 0 0,2-1 0 0 0,18 3-2958 0 0,-11-3-2381 0 0</inkml:trace>
</inkml:ink>
</file>

<file path=ppt/ink/ink7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3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108 389 11575 0 0,'0'0'530'0'0,"-1"0"-13"0"0,-8 7-230 0 0,1-1 0 0 0,0 1 1 0 0,0 1-1 0 0,-12 14 0 0 0,11-9 970 0 0,6-9-1011 0 0,1 1 0 0 0,-2-1 0 0 0,1 1 0 0 0,-1-1 0 0 0,1 0 0 0 0,-1 0 0 0 0,0 0 0 0 0,0-1 0 0 0,-8 6 0 0 0,10-9 978 0 0,3-13-616 0 0,-1 7-509 0 0,1 1 0 0 0,1-1 0 0 0,-1 0 1 0 0,1 1-1 0 0,0-1 0 0 0,0 1 0 0 0,0 0 0 0 0,4-6 0 0 0,28-40 101 0 0,-19 31-156 0 0,17-21 19 0 0,1 1 0 0 0,3 1 1 0 0,1 2-1 0 0,2 2 0 0 0,54-39 0 0 0,-72 58 189 0 0,1 1 1 0 0,46-23-1 0 0,-59 34-117 0 0,0 0 0 0 0,0 1-1 0 0,0 0 1 0 0,1 0 0 0 0,-1 1-1 0 0,1 0 1 0 0,0 1 0 0 0,0 0-1 0 0,0 0 1 0 0,-1 1 0 0 0,12 1-1 0 0,-17 0-112 0 0,0 0 0 0 0,0 0 0 0 0,0 0 0 0 0,0 0 0 0 0,0 1 1 0 0,-1 0-1 0 0,1-1 0 0 0,0 1 0 0 0,-1 0 0 0 0,1 1 0 0 0,-1-1 0 0 0,0 1 0 0 0,5 4 0 0 0,-4-2 31 0 0,0 1 0 0 0,0-1 1 0 0,0 1-1 0 0,0 0 0 0 0,-1 0 0 0 0,0 0 0 0 0,3 10 0 0 0,-1 0 24 0 0,-1 0 0 0 0,-1 0 0 0 0,0 0 0 0 0,-1 0-1 0 0,-1 1 1 0 0,-1 16 0 0 0,0-16-73 0 0,-1 0 0 0 0,-2 0 0 0 0,1 0 0 0 0,-2 0 0 0 0,0 0 0 0 0,-1-1 0 0 0,-13 31 0 0 0,12-36-1 0 0,-1 0-1 0 0,1 0 1 0 0,-2-1 0 0 0,1 0-1 0 0,-2 0 1 0 0,1 0 0 0 0,-1-1-1 0 0,0-1 1 0 0,-1 0 0 0 0,0 0-1 0 0,-15 8 1 0 0,0-2-113 0 0,0-1 1 0 0,-1-2-1 0 0,0-1 0 0 0,-41 11 0 0 0,11-8-460 0 0,-68 6 0 0 0,112-17 239 0 0,-22 1-248 0 0,10-3-5319 0 0,9-1-1125 0 0</inkml:trace>
</inkml:ink>
</file>

<file path=ppt/ink/ink7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3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677 155 6911 0 0,'0'0'315'0'0,"-2"-1"-7"0"0,-17-9-233 0 0,-7-3 1111 0 0,8 5 3934 0 0,12 5-3126 0 0,3 2-1334 0 0,0 0 1 0 0,0 0-1 0 0,0-1 1 0 0,0 0-1 0 0,0 1 1 0 0,1-1-1 0 0,-1 0 1 0 0,1 0-1 0 0,-5-5 1 0 0,5 5-658 0 0,1-1 0 0 0,0 1-1 0 0,0-1 1 0 0,0 1 0 0 0,0-1 0 0 0,0 1 0 0 0,1-1 0 0 0,-1 0 0 0 0,1 1 0 0 0,0-1 0 0 0,0-4-1 0 0,-1 1-58 0 0,1 3 10 0 0,0-1 0 0 0,-1 1-1 0 0,1-1 1 0 0,-1 1 0 0 0,0 0-1 0 0,0-1 1 0 0,-1 1-1 0 0,1 0 1 0 0,0-1 0 0 0,-4-4-1 0 0,3 7 24 0 0,1-1 0 0 0,-1 1-1 0 0,1 0 1 0 0,-1-1 0 0 0,1 1-1 0 0,-1 0 1 0 0,0 0-1 0 0,1 0 1 0 0,-1 0 0 0 0,0 1-1 0 0,0-1 1 0 0,0 0 0 0 0,0 1-1 0 0,1 0 1 0 0,-1-1 0 0 0,0 1-1 0 0,0 0 1 0 0,0 0 0 0 0,0 0-1 0 0,0 0 1 0 0,-3 0 0 0 0,-9 2-3 0 0,1 1 1 0 0,-1 0 0 0 0,0 0 0 0 0,1 2 0 0 0,0 0 0 0 0,0 0-1 0 0,0 1 1 0 0,0 1 0 0 0,-20 14 0 0 0,-7 8 252 0 0,-48 45 0 0 0,-50 56 461 0 0,123-113-527 0 0,-26 33-1 0 0,36-44-130 0 0,1 1 1 0 0,0-1-1 0 0,1 1 0 0 0,-1 0 0 0 0,1 1 0 0 0,1-1 0 0 0,-1 0 0 0 0,1 1 1 0 0,-1 9-1 0 0,3-16-22 0 0,-1 1 1 0 0,1 0-1 0 0,0 0 1 0 0,0 0-1 0 0,1-1 1 0 0,-1 1-1 0 0,0 0 1 0 0,1 0-1 0 0,-1 0 0 0 0,1-1 1 0 0,-1 1-1 0 0,1 0 1 0 0,0-1-1 0 0,0 1 1 0 0,0-1-1 0 0,0 1 1 0 0,0-1-1 0 0,0 1 1 0 0,0-1-1 0 0,0 1 1 0 0,1-1-1 0 0,-1 0 1 0 0,1 0-1 0 0,-1 0 0 0 0,0 0 1 0 0,1 0-1 0 0,0 0 1 0 0,-1 0-1 0 0,1 0 1 0 0,0-1-1 0 0,-1 1 1 0 0,1 0-1 0 0,3 0 1 0 0,5 1 31 0 0,-1-1 0 0 0,1 0 1 0 0,0 0-1 0 0,18-2 0 0 0,-9 0-38 0 0,1-1 0 0 0,-1-1 0 0 0,1-1 0 0 0,-1 0 0 0 0,0-2 0 0 0,-1 0 0 0 0,1-1 0 0 0,30-16 0 0 0,-35 14-160 0 0,0 0 1 0 0,-1 0 0 0 0,0-1 0 0 0,0-1 0 0 0,-1 0 0 0 0,0-1 0 0 0,-1 0 0 0 0,-1 0 0 0 0,0-2 0 0 0,15-25 0 0 0,-21 32 120 0 0,-1 0 0 0 0,0 0 0 0 0,0 0 0 0 0,-1-1 1 0 0,1 1-1 0 0,1-13 0 0 0,-4 10 37 0 0,-3 4-16 0 0,3 5 12 0 0,0 1 1 0 0,-1 0-1 0 0,1 0 0 0 0,0 0 0 0 0,0 0 1 0 0,-1 0-1 0 0,1 0 0 0 0,0 0 0 0 0,-1 0 1 0 0,1-1-1 0 0,0 1 0 0 0,0 0 0 0 0,-1 0 1 0 0,1 0-1 0 0,0 0 0 0 0,-1 0 0 0 0,1 1 1 0 0,0-1-1 0 0,0 0 0 0 0,-1 0 0 0 0,1 0 1 0 0,0 0-1 0 0,-1 0 0 0 0,1 0 0 0 0,0 0 1 0 0,0 0-1 0 0,-1 1 0 0 0,1-1 0 0 0,0 0 1 0 0,-1 1-1 0 0,-7 4-125 0 0,7-3 51 0 0,-1-1 0 0 0,1 1-1 0 0,-1-1 1 0 0,1 1 0 0 0,0 0 0 0 0,0-1 0 0 0,0 1 0 0 0,0 0 0 0 0,0 0 0 0 0,0 0 0 0 0,1 0-1 0 0,-1 0 1 0 0,0 0 0 0 0,1 0 0 0 0,0 0 0 0 0,-1 0 0 0 0,1 0 0 0 0,0 0 0 0 0,0 0-1 0 0,0 0 1 0 0,1 2 0 0 0,2 12-1342 0 0</inkml:trace>
</inkml:ink>
</file>

<file path=ppt/ink/ink7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3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60 720 15375 0 0,'0'0'1394'0'0,"-9"1"-905"0"0,7-1-94 0 0,0 0 1 0 0,0 0-1 0 0,0 0 1 0 0,1 0-1 0 0,-1 0 0 0 0,0-1 1 0 0,0 1-1 0 0,0 0 1 0 0,1-1-1 0 0,-1 0 0 0 0,0 1 1 0 0,0-1-1 0 0,1 0 1 0 0,-3-1-1 0 0,2 1-220 0 0,1-1 0 0 0,-1 1 0 0 0,1 0 0 0 0,-1-1 0 0 0,1 1 0 0 0,0-1 0 0 0,-1 0 0 0 0,1 1-1 0 0,0-1 1 0 0,0 0 0 0 0,-1-3 0 0 0,1 2-95 0 0,0-1-1 0 0,0 1 0 0 0,0 0 1 0 0,1-1-1 0 0,0 1 0 0 0,-1-1 1 0 0,1 1-1 0 0,0-1 0 0 0,0 1 1 0 0,1-1-1 0 0,-1 1 0 0 0,1-1 1 0 0,0 1-1 0 0,0 0 0 0 0,2-6 1 0 0,7-10 99 0 0,0 0 1 0 0,1 0 0 0 0,27-32-1 0 0,49-45-155 0 0,-22 26-13 0 0,-50 52-6 0 0,210-221-185 0 0,-209 225-315 0 0,0 1 0 0 0,2 1 0 0 0,32-19 0 0 0,-2 10-7012 0 0,-24 11-103 0 0</inkml:trace>
</inkml:ink>
</file>

<file path=ppt/ink/ink7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3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42 11055 0 0,'0'-7'197'0'0,"0"5"-132"0"0,0 0 1 0 0,1 1 0 0 0,-1-1-1 0 0,0 0 1 0 0,1 0-1 0 0,-1 0 1 0 0,1 1-1 0 0,-1-1 1 0 0,1 0-1 0 0,0 1 1 0 0,-1-1 0 0 0,1 1-1 0 0,0-1 1 0 0,2-1-1 0 0,2-5 6375 0 0,-3 15-5604 0 0,-1-3-721 0 0,-1-1 1 0 0,1 0-1 0 0,0 0 0 0 0,-1 0 1 0 0,0 1-1 0 0,1-1 1 0 0,-1 0-1 0 0,0 0 1 0 0,-1 1-1 0 0,0 2 1 0 0,-7 25 244 0 0,-1-1 0 0 0,-2 0 0 0 0,-19 39 1 0 0,15-37-142 0 0,-214 432 1787 0 0,105-224-1690 0 0,-14 24-306 0 0,73-143 43 0 0,43-79-223 0 0,-13 25-572 0 0,9-25-2934 0 0,17-31 2173 0 0</inkml:trace>
</inkml:ink>
</file>

<file path=ppt/ink/ink7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3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18 165 5063 0 0,'-9'2'528'0'0,"0"2"5707"0"0,10-3-5857 0 0,-1 0-1 0 0,0 0 1 0 0,1 1-1 0 0,-1-1 1 0 0,1 0-1 0 0,0 0 1 0 0,-1 0 0 0 0,1 0-1 0 0,0 1 1 0 0,-1-1-1 0 0,1 0 1 0 0,0 0-1 0 0,0-1 1 0 0,0 1 0 0 0,0 0-1 0 0,0 0 1 0 0,0 0-1 0 0,2 0 1 0 0,0 1-38 0 0,1 0 1 0 0,-1-1-1 0 0,1 1 0 0 0,0-1 1 0 0,-1 0-1 0 0,5 1 0 0 0,7 0-4 0 0,0-1 1 0 0,19 0-1 0 0,-32-1-167 0 0,57-2 562 0 0,0-3 0 0 0,-1-2 0 0 0,67-17 0 0 0,170-59 241 0 0,-183 49-749 0 0,-65 20-627 0 0,52-15-259 0 0,-85 27-1987 0 0,0-1 0 0 0,24 1 0 0 0,-17 3-4965 0 0</inkml:trace>
</inkml:ink>
</file>

<file path=ppt/ink/ink7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3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119 410 12439 0 0,'1'1'3248'0'0,"24"28"3428"0"0,-22-24-6044 0 0,0-1 1 0 0,0 1-1 0 0,-1 0 0 0 0,4 8 0 0 0,-5-9-553 0 0,0-1 1 0 0,0 0-1 0 0,0 1 0 0 0,-1-1 0 0 0,0 1 1 0 0,1-1-1 0 0,-1 1 0 0 0,0-1 0 0 0,-1 0 0 0 0,1 1 1 0 0,-1-1-1 0 0,1 1 0 0 0,-1-1 0 0 0,0 0 0 0 0,0 1 1 0 0,-1-1-1 0 0,1 0 0 0 0,-1 0 0 0 0,-3 6 0 0 0,-6 7-156 0 0,-2 0 0 0 0,0 0 0 0 0,-17 15 0 0 0,-21 16-3094 0 0,27-25 213 0 0,14-12 694 0 0</inkml:trace>
  <inkml:trace contextRef="#ctx0" brushRef="#br0" timeOffset="1">488 1 3223 0 0,'0'0'288'0'0</inkml:trace>
</inkml:ink>
</file>

<file path=ppt/ink/ink7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3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12 18687 0 0,'14'-9'859'0'0,"-11"7"-26"0"0,-13 11-21 0 0,-19 18 64 0 0,-2-2-1 0 0,-35 23 1 0 0,-33 26-23 0 0,57-38-559 0 0,2 1 0 0 0,1 2 0 0 0,-62 84 0 0 0,95-115-282 0 0,0 1 0 0 0,1 0-1 0 0,1 0 1 0 0,-6 14 0 0 0,9-21-9 0 0,0 0-1 0 0,0 1 1 0 0,1-1 0 0 0,-1 0 0 0 0,1 0-1 0 0,0 0 1 0 0,-1 1 0 0 0,1-1 0 0 0,0 0-1 0 0,0 0 1 0 0,1 0 0 0 0,-1 1 0 0 0,0-1-1 0 0,1 0 1 0 0,-1 0 0 0 0,1 0 0 0 0,0 0 0 0 0,0 0-1 0 0,0 0 1 0 0,0 0 0 0 0,0 0 0 0 0,0 0-1 0 0,0 0 1 0 0,1 0 0 0 0,-1 0 0 0 0,3 2-1 0 0,2 0 10 0 0,-1 0 0 0 0,1-1 0 0 0,-1 1-1 0 0,1-1 1 0 0,0 0 0 0 0,1-1 0 0 0,-1 1-1 0 0,0-1 1 0 0,10 1 0 0 0,4 1-1436 0 0,36 0 0 0 0,-52-4 1030 0 0,16 0-1135 0 0</inkml:trace>
  <inkml:trace contextRef="#ctx0" brushRef="#br0" timeOffset="1">681 259 11519 0 0,'0'0'8076'0'0,"0"2"-7072"0"0,1 7-560 0 0,-1 0 0 0 0,0 0 0 0 0,0 0 0 0 0,-1-1-1 0 0,0 1 1 0 0,-1 0 0 0 0,-3 10 0 0 0,2-5-43 0 0,-3 25 0 0 0,5-34-352 0 0,1 0-1 0 0,0 0 1 0 0,1 0 0 0 0,-1 0 0 0 0,1 0-1 0 0,0 0 1 0 0,0 0 0 0 0,1 0-1 0 0,1 4 1 0 0,-1-5-29 0 0,0 0 0 0 0,0-1 0 0 0,0 1 0 0 0,0-1 0 0 0,1 1 0 0 0,-1-1 0 0 0,1 0 0 0 0,0 0 0 0 0,0 0 0 0 0,0 0 0 0 0,0-1 0 0 0,1 1 0 0 0,-1-1 0 0 0,1 0 0 0 0,-1 0 0 0 0,1 0 0 0 0,0 0 0 0 0,0-1 0 0 0,0 1 0 0 0,0-1 0 0 0,0 0 0 0 0,0 0 0 0 0,0-1 0 0 0,0 1 0 0 0,0-1 0 0 0,6 0 0 0 0,-2 0 38 0 0,-1-1 0 0 0,1 0-1 0 0,0 0 1 0 0,0-1 0 0 0,-1 0 0 0 0,1 0 0 0 0,-1-1 0 0 0,0 0-1 0 0,0 0 1 0 0,0-1 0 0 0,0 0 0 0 0,-1 0 0 0 0,8-6-1 0 0,0-4-238 0 0,-1 0 0 0 0,-1 0 1 0 0,0-1-1 0 0,19-32 0 0 0,-3 5-1329 0 0,12-12-889 0 0,-16 26 719 0 0</inkml:trace>
</inkml:ink>
</file>

<file path=ppt/ink/ink7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3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49 11055 0 0,'-1'-10'952'0'0,"-2"-16"-840"0"0,4 14 5248 0 0,-97 264-1947 0 0,1-2-2306 0 0,-44 44-527 0 0,-15-8-455 0 0,105-197-51 0 0,39-70-115 0 0,-54 108-3285 0 0,56-109-3766 0 0</inkml:trace>
</inkml:ink>
</file>

<file path=ppt/ink/ink7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3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321 162 4143 0 0,'6'-5'428'0'0,"-2"1"-1300"0"0,4-4 3260 0 0,-6 6-1138 0 0,-1 0 0 0 0,1 1 1 0 0,-1-1-1 0 0,0 0 0 0 0,0 0 1 0 0,0 0-1 0 0,0 0 1 0 0,0 0-1 0 0,-1 0 0 0 0,2-3 1 0 0,-1-1-778 0 0,0 0 1 0 0,-1 0-1 0 0,1 0 1 0 0,-1 0-1 0 0,0 0 1 0 0,-1-1 0 0 0,1 1-1 0 0,-1 0 1 0 0,-4-10-1 0 0,5 13-448 0 0,-1 0-1 0 0,0 1 1 0 0,0-1-1 0 0,-1 0 1 0 0,1 1-1 0 0,-1-1 1 0 0,1 1 0 0 0,-1-1-1 0 0,0 1 1 0 0,0 0-1 0 0,0 0 1 0 0,0 0-1 0 0,0 0 1 0 0,0 0-1 0 0,0 0 1 0 0,-1 1-1 0 0,1-1 1 0 0,-1 1-1 0 0,1-1 1 0 0,-1 1-1 0 0,0 0 1 0 0,-3-1-1 0 0,1 1-109 0 0,-1 1-1 0 0,0 0 0 0 0,0 0 0 0 0,0 0 0 0 0,1 0 0 0 0,-1 1 0 0 0,0 0 0 0 0,1 0 0 0 0,-1 1 0 0 0,1-1 0 0 0,-1 1 0 0 0,1 1 0 0 0,0-1 0 0 0,-10 6 0 0 0,-3 3-62 0 0,1 1-1 0 0,-28 26 1 0 0,25-20 109 0 0,2 0 1 0 0,-33 41 0 0 0,47-53 44 0 0,-1 1 0 0 0,1-1 0 0 0,0 1 0 0 0,1 0 0 0 0,-1 0 0 0 0,1 0-1 0 0,1 0 1 0 0,-1 1 0 0 0,1-1 0 0 0,1 1 0 0 0,-1 0 0 0 0,1-1 0 0 0,1 1 0 0 0,0 12 0 0 0,0-17 31 0 0,0 0 0 0 0,1 0 0 0 0,0 0 0 0 0,0 0 0 0 0,0 0-1 0 0,0 0 1 0 0,0 0 0 0 0,0-1 0 0 0,1 1 0 0 0,-1 0 0 0 0,1-1-1 0 0,0 1 1 0 0,0-1 0 0 0,0 0 0 0 0,0 1 0 0 0,0-1-1 0 0,0 0 1 0 0,1 0 0 0 0,-1 0 0 0 0,1-1 0 0 0,0 1 0 0 0,-1-1-1 0 0,1 1 1 0 0,0-1 0 0 0,0 0 0 0 0,0 0 0 0 0,-1 0 0 0 0,1 0-1 0 0,0-1 1 0 0,4 1 0 0 0,1 0-206 0 0,1 0 0 0 0,-1-1 0 0 0,1 1 0 0 0,9-2 0 0 0,30-8-6051 0 0,-23 2-1278 0 0</inkml:trace>
</inkml:ink>
</file>

<file path=ppt/ink/ink7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33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1 481 13503 0 0,'2'1'620'0'0,"9"4"-108"0"0,0-2 0 0 0,0 1 0 0 0,0-2 0 0 0,1 1 0 0 0,-1-2 0 0 0,16 2 0 0 0,-13-2 586 0 0,-1 0 0 0 0,0 1-1 0 0,1 1 1 0 0,17 6 0 0 0,-29-9-610 0 0,7-16 299 0 0,1-9-327 0 0,1 0-1 0 0,1 1 1 0 0,1 0-1 0 0,2 1 1 0 0,0 1-1 0 0,1 0 1 0 0,1 1-1 0 0,1 1 1 0 0,1 0-1 0 0,24-18 1 0 0,-16 17-468 0 0,0 1 1 0 0,1 1 0 0 0,1 2-1 0 0,1 1 1 0 0,0 1 0 0 0,50-16 0 0 0,-6 8-73 0 0,133-23 1 0 0,-90 33 30 0 0,-63 9-1889 0 0,-1-3-5318 0 0,-21 0-1386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41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54 5983 0 0,'0'0'2612'0'0,"-11"1"5112"0"0,-4-2-6590 0 0,14 1-198 0 0,-5 2 1445 0 0,48-5-2000 0 0,1-1 1 0 0,44-12-1 0 0,-22 5-291 0 0,-29 5-119 0 0,64-9-2987 0 0,-85 14-3896 0 0</inkml:trace>
</inkml:ink>
</file>

<file path=ppt/ink/ink7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4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6879 0 0,'0'0'623'0'0,"1"-1"-514"0"0,22-17 494 0 0,-8 5 2565 0 0,18-9 0 0 0,-17 5 680 0 0,-11 11-24 0 0,-5 8-3915 0 0,-13 41-3307 0 0,10-32 1648 0 0</inkml:trace>
</inkml:ink>
</file>

<file path=ppt/ink/ink7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4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6447 0 0,'-10'11'298'0'0,"-9"2"14447"0"0,20-12-14856 0 0,0 1 36 0 0,-1 0-1 0 0,1-1 0 0 0,0 1 1 0 0,0-1-1 0 0,-1 1 1 0 0,1-1-1 0 0,0 1 0 0 0,1-1 1 0 0,-1 0-1 0 0,0 1 1 0 0,0-1-1 0 0,0 0 0 0 0,1 0 1 0 0,-1 0-1 0 0,1 0 1 0 0,-1 0-1 0 0,1 0 0 0 0,-1 0 1 0 0,1-1-1 0 0,-1 1 1 0 0,1 0-1 0 0,0-1 1 0 0,0 1-1 0 0,-1-1 0 0 0,1 0 1 0 0,0 0-1 0 0,-1 1 1 0 0,4-2-1 0 0,2 1-611 0 0,-1 0 0 0 0,1-1 1 0 0,0-1-1 0 0,-1 1 0 0 0,1-1 0 0 0,9-4 0 0 0,3-1-4725 0 0</inkml:trace>
</inkml:ink>
</file>

<file path=ppt/ink/ink7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5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13935 0 0,'3'0'638'0'0,"439"-64"3252"0"0,-298 41-3129 0 0,-84 15-3130 0 0,-57 8 961 0 0</inkml:trace>
</inkml:ink>
</file>

<file path=ppt/ink/ink7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5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10591 0 0,'0'0'819'0'0,"2"2"-286"0"0,0 1-156 0 0,1 0-1 0 0,-1-1 0 0 0,0 1 0 0 0,1-1 0 0 0,0 0 1 0 0,0 0-1 0 0,0 0 0 0 0,0 0 0 0 0,0 0 1 0 0,0-1-1 0 0,0 0 0 0 0,0 1 0 0 0,1-1 1 0 0,-1 0-1 0 0,0 0 0 0 0,1-1 0 0 0,-1 1 1 0 0,1-1-1 0 0,-1 0 0 0 0,6 0 0 0 0,7-1-91 0 0,1 0 0 0 0,-1-2-1 0 0,19-4 1 0 0,-6 1 342 0 0,68-14 131 0 0,48-7-78 0 0,-47 14-4850 0 0,-78 12-2789 0 0</inkml:trace>
</inkml:ink>
</file>

<file path=ppt/ink/ink7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5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1354 8 12407 0 0,'47'-7'1126'0'0,"-28"7"-892"0"0,-15 3-295 0 0,-4-3 84 0 0,0 0-1 0 0,0 0 1 0 0,0 0-1 0 0,0 0 1 0 0,0 1-1 0 0,0-1 1 0 0,1 0-1 0 0,-1 0 1 0 0,0 0-1 0 0,0 0 1 0 0,0 0-1 0 0,0 0 1 0 0,1 1-1 0 0,-1-1 1 0 0,0 0-1 0 0,0 0 1 0 0,0 0-1 0 0,0 0 1 0 0,1 0-1 0 0,-1 0 1 0 0,0 0-1 0 0,0 0 1 0 0,0 0-1 0 0,1 0 1 0 0,-1 0-1 0 0,0 0 1 0 0,0 0-1 0 0,0 0 1 0 0,1 0-1 0 0,-1 0 1 0 0,0 0-1 0 0,0 0 1 0 0,1 0-1 0 0,-2 2 213 0 0,0 1-204 0 0,0-1-1 0 0,-1 0 1 0 0,1 1-1 0 0,0-1 1 0 0,-1 0 0 0 0,0 0-1 0 0,1 0 1 0 0,-1 0-1 0 0,0 0 1 0 0,0 0 0 0 0,0 0-1 0 0,0-1 1 0 0,0 1-1 0 0,-1-1 1 0 0,1 1 0 0 0,0-1-1 0 0,-1 0 1 0 0,-3 1-1 0 0,-10 4 226 0 0,-29 7 1 0 0,32-10-96 0 0,-64 13 1014 0 0,-140 9 1 0 0,45-7-357 0 0,-282 17-535 0 0,106-14-200 0 0,334-19-57 0 0,9-2-5 0 0,0 0-1 0 0,0 1 1 0 0,0 0-1 0 0,-7 2 1 0 0,10-2 31 0 0,5 0 1 0 0,-2 1-54 0 0,1 0 1 0 0,0-1 0 0 0,0 0-1 0 0,0 1 1 0 0,1-1 0 0 0,-1 0 0 0 0,0 0-1 0 0,0 0 1 0 0,1 0 0 0 0,-1 0-1 0 0,0-1 1 0 0,1 1 0 0 0,4 0 0 0 0,2 0-1 0 0,13 3 62 0 0,-1 1 0 0 0,0 1-1 0 0,-1 1 1 0 0,1 1 0 0 0,-1 1-1 0 0,31 19 1 0 0,-29-13-26 0 0,-1 1 0 0 0,-1 0 0 0 0,-1 2 0 0 0,0 1 0 0 0,-1 0 0 0 0,21 31 0 0 0,-27-33-12 0 0,-1 1-1 0 0,0 0 1 0 0,-2 0-1 0 0,0 1 1 0 0,-1 0 0 0 0,-1 1-1 0 0,0 0 1 0 0,5 32-1 0 0,-11-47 26 0 0,-1 1 0 0 0,1-1 0 0 0,-1 1 1 0 0,-1-1-1 0 0,1 0 0 0 0,-1 1 0 0 0,1-1 0 0 0,-2 0 0 0 0,1 0 0 0 0,-3 7 0 0 0,0-2 102 0 0,-2 1 0 0 0,1-1 0 0 0,-9 11 0 0 0,13-20-105 0 0,1-1 1 0 0,0 0-1 0 0,0 0 0 0 0,0 0 1 0 0,-1 0-1 0 0,1 1 0 0 0,0-1 1 0 0,0 0-1 0 0,0 0 0 0 0,-1 1 1 0 0,1-1-1 0 0,0 0 0 0 0,0 0 1 0 0,0 1-1 0 0,0-1 0 0 0,0 0 1 0 0,-1 0-1 0 0,1 1 0 0 0,0-1 1 0 0,0 0-1 0 0,0 1 0 0 0,0-1 1 0 0,0 0-1 0 0,0 1 0 0 0,0-1 0 0 0,0 0 1 0 0,0 0-1 0 0,0 1 0 0 0,0-1 1 0 0,1 0-1 0 0,-1 1 0 0 0,0-1 1 0 0,9-4 288 0 0,16-13-230 0 0,-6-1 96 0 0,-1 0 0 0 0,-1-1 0 0 0,0-1 0 0 0,21-33 0 0 0,-10 7 5 0 0,25-57 1 0 0,-46 84-206 0 0,0-1 1 0 0,-1 0 0 0 0,-1-1-1 0 0,-1 1 1 0 0,-1-1 0 0 0,0 0-1 0 0,-2-39 1 0 0,-1 58-129 0 0</inkml:trace>
</inkml:ink>
</file>

<file path=ppt/ink/ink7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5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87 4607 0 0,'-2'0'208'0'0,"-9"1"-9"0"0,-1 1 6926 0 0,21-8-4021 0 0,-6 3-2785 0 0,22-13 995 0 0,43-21 0 0 0,-57 32-1042 0 0,0 0 1 0 0,0 1-1 0 0,0 1 0 0 0,1 0 0 0 0,-1 0 0 0 0,24-1 0 0 0,-29 4-117 0 0,-1 0 0 0 0,1 1 0 0 0,-1-1 0 0 0,1 1 0 0 0,-1 1 0 0 0,1-1 0 0 0,6 3 0 0 0,-10-2-114 0 0,0-1 0 0 0,-1 0 1 0 0,1 1-1 0 0,0 0 0 0 0,0-1 0 0 0,-1 1 0 0 0,1 0 0 0 0,0 0 0 0 0,-1 0 1 0 0,0 0-1 0 0,0 0 0 0 0,1 0 0 0 0,-1 0 0 0 0,0 0 0 0 0,-1 0 0 0 0,1 1 1 0 0,0-1-1 0 0,-1 0 0 0 0,1 1 0 0 0,-1 2 0 0 0,1-1-37 0 0,-1 1 1 0 0,-1-1-1 0 0,1 0 0 0 0,-1 0 0 0 0,1 0 1 0 0,-1 0-1 0 0,-1 0 0 0 0,1 0 0 0 0,0 0 1 0 0,-1 0-1 0 0,0-1 0 0 0,0 1 0 0 0,0 0 1 0 0,0-1-1 0 0,0 0 0 0 0,-5 5 1 0 0,-5 5 79 0 0,-1 0 1 0 0,-21 17 0 0 0,13-12 28 0 0,-62 56 242 0 0,81-71-313 0 0,-2 6-15 0 0,4-8-18 0 0,0-1 0 0 0,0 1 0 0 0,0 0 1 0 0,0 0-1 0 0,0 0 0 0 0,0 0 0 0 0,0-1 0 0 0,0 1 0 0 0,0 0 0 0 0,0 0 0 0 0,0 0 0 0 0,0 0 0 0 0,1-1 0 0 0,-1 1 1 0 0,0 0-1 0 0,1 0 0 0 0,-1-1 0 0 0,1 1 0 0 0,-1 0 0 0 0,1-1 0 0 0,-1 1 0 0 0,1 0 0 0 0,-1-1 0 0 0,1 1 0 0 0,-1-1 1 0 0,1 1-1 0 0,1 0 0 0 0,20 13 162 0 0,-21-13-154 0 0,8 3 71 0 0,1 0 0 0 0,-1-1-1 0 0,1 1 1 0 0,-1-2 0 0 0,1 0 0 0 0,19 2 0 0 0,62-1 251 0 0,-60-4-217 0 0,161 1 328 0 0,-112 0-8444 0 0</inkml:trace>
</inkml:ink>
</file>

<file path=ppt/ink/ink7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5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0,'0'0'667'0'0,"0"2"-275"0"0,1 2-13 0 0,0-1 0 0 0,-1 0 0 0 0,1 1-1 0 0,0-1 1 0 0,1 0 0 0 0,-1 0 0 0 0,1 0 0 0 0,-1 0-1 0 0,1 0 1 0 0,0 0 0 0 0,0 0 0 0 0,0-1 0 0 0,0 1 0 0 0,1-1-1 0 0,-1 1 1 0 0,1-1 0 0 0,-1 0 0 0 0,6 3 0 0 0,8 6 756 0 0,36 18 0 0 0,-38-22-944 0 0,301 160 4235 0 0,-286-152-4239 0 0,0 2-1 0 0,-1 2 1 0 0,-1 0 0 0 0,30 27-1 0 0,-52-42-178 0 0,-3-3-8 0 0,-1 0 0 0 0,1 0 1 0 0,-1 0-1 0 0,0 1 0 0 0,1-1 0 0 0,-1 1 1 0 0,0-1-1 0 0,0 1 0 0 0,0-1 0 0 0,0 1 1 0 0,0 0-1 0 0,1 1 0 0 0,-1-1-49 0 0,0 0 0 0 0,-1 0 1 0 0,1 0-1 0 0,0 0 0 0 0,-1 0 0 0 0,1 0 0 0 0,-1-1 0 0 0,0 1 0 0 0,1 0 1 0 0,-1 0-1 0 0,0 0 0 0 0,0 0 0 0 0,0 0 0 0 0,-1 0 0 0 0,1 3 0 0 0,-1-3-980 0 0,0 1 0 0 0,1-1-1 0 0,-1 1 1 0 0,0-1-1 0 0,0 1 1 0 0,0-1-1 0 0,-2 3 1 0 0</inkml:trace>
</inkml:ink>
</file>

<file path=ppt/ink/ink7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54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17303 0 0,'0'0'1572'0'0,"-3"3"-1294"0"0,-105 105 495 0 0,-4 4 110 0 0,67-73-468 0 0,-2-2 0 0 0,-76 45 0 0 0,60-42-106 0 0,52-32-251 0 0,1-1 1 0 0,1 1-1 0 0,-17 17 0 0 0,25-23-175 0 0,3-2-1213 0 0,14 3-3828 0 0,9-3-1722 0 0</inkml:trace>
</inkml:ink>
</file>

<file path=ppt/ink/ink7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5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58 13447 0 0,'-2'0'614'0'0,"-21"0"204"0"0,11 2 3077 0 0,31 2-2452 0 0,-3 0-1045 0 0,19-2 51 0 0,1-2 0 0 0,-1-1 0 0 0,61-11 0 0 0,-36 4-158 0 0,453-38 1847 0 0,-407 43-2416 0 0,-103 3-344 0 0</inkml:trace>
</inkml:ink>
</file>

<file path=ppt/ink/ink7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5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0,'0'0'819'0'0,"2"1"-534"0"0,2 1 37 0 0,-1 1-1 0 0,1-1 1 0 0,-1 1-1 0 0,0 0 1 0 0,0 0-1 0 0,0 0 1 0 0,0 0 0 0 0,0 1-1 0 0,0-1 1 0 0,-1 1-1 0 0,0 0 1 0 0,0-1-1 0 0,2 6 1 0 0,4 9 1293 0 0,8 33 0 0 0,-9-28-1468 0 0,2 8 481 0 0,-1 1 1 0 0,-1 0-1 0 0,-2 0 0 0 0,-2 0 1 0 0,0 0-1 0 0,-4 51 0 0 0,-5-22-394 0 0,-1 25-285 0 0,8-84-83 0 0,-1-1-1 0 0,0 1 0 0 0,0 0 1 0 0,0-1-1 0 0,1 1 1 0 0,-1 0-1 0 0,1-1 0 0 0,-1 1 1 0 0,1-1-1 0 0,0 1 1 0 0,-1-1-1 0 0,1 1 0 0 0,2 1 1 0 0,-2-1-634 0 0,0-1 1 0 0,1 1 0 0 0,-1-1-1 0 0,1 1 1 0 0,0-1 0 0 0,0 0-1 0 0,-1 0 1 0 0,4 2 0 0 0,9 3-5871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4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4143 0 0,'2'0'8564'0'0,"39"-9"-3360"0"0,20-13-2464 0 0,-7 3-1480 0 0,-38 14-944 0 0,5-2-84 0 0,-1 1-1 0 0,1 1 1 0 0,1 0-1 0 0,25-1 0 0 0,-29 6-487 0 0,1 0 0 0 0,19 3-1 0 0,-26-1-857 0 0,-1 0 0 0 0,13 5 0 0 0</inkml:trace>
</inkml:ink>
</file>

<file path=ppt/ink/ink7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5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1269 31 7831 0 0,'2'-1'603'0'0,"25"-22"6686"0"0,-17 18-4383 0 0,-8 4-2620 0 0,0 0 729 0 0,-4 1-940 0 0,-61 12 519 0 0,-67 22 0 0 0,-1 1-448 0 0,-231 31 13 0 0,241-52-120 0 0,-126-3-1 0 0,190-11 21 0 0,-105-14 0 0 0,136 4-13 0 0,16 6 9 0 0,17 13-91 0 0,2 0 44 0 0,-1 0 0 0 0,0 0 0 0 0,-1 1 0 0 0,0 0-1 0 0,-1 0 1 0 0,6 12 0 0 0,26 68 247 0 0,-36-83-238 0 0,32 92 169 0 0,10 28 52 0 0,-36-110-204 0 0,0 0 0 0 0,2 0-1 0 0,0 0 1 0 0,0-1 0 0 0,14 15-1 0 0,-10-15 58 0 0,1 0-1 0 0,0-2 1 0 0,1 1 0 0 0,28 17-1 0 0,-38-27-58 0 0,-1-1 0 0 0,1 1 0 0 0,-1 0 0 0 0,6 6 0 0 0,1 2 107 0 0,-10-11-75 0 0,-2-2-14 0 0,0 1-1 0 0,1-1 1 0 0,-1 1-1 0 0,0-1 1 0 0,1 1 0 0 0,-1-1-1 0 0,0 1 1 0 0,0 0-1 0 0,1-1 1 0 0,-1 1-1 0 0,0-1 1 0 0,0 1 0 0 0,0-1-1 0 0,0 1 1 0 0,0-1-1 0 0,0 2 1 0 0,-2-2-14 0 0,1-1 0 0 0,-1 1 1 0 0,1-1-1 0 0,-1 1 0 0 0,1-1 0 0 0,0 0 1 0 0,-1 0-1 0 0,1 0 0 0 0,0 0 0 0 0,-1 0 1 0 0,1 0-1 0 0,0 0 0 0 0,0 0 0 0 0,0 0 1 0 0,0-1-1 0 0,0 1 0 0 0,0 0 0 0 0,0-1 0 0 0,0-1 1 0 0,0 0-13 0 0,0 0 1 0 0,0 0-1 0 0,1 1 0 0 0,-1-1 1 0 0,1 0-1 0 0,0 0 1 0 0,0 0-1 0 0,0 0 1 0 0,1-6-1 0 0,1-2-3 0 0,0 1 0 0 0,1-1 0 0 0,1 1 0 0 0,8-19 0 0 0,8-13 22 0 0,96-179 120 0 0,-64 127-129 0 0,-46 81-30 0 0,-1 0-1 0 0,0 1 0 0 0,-1-2 0 0 0,0 1 0 0 0,2-24 0 0 0,-5 27-37 0 0,-2-1-1 0 0,1 0 1 0 0,-3-13 0 0 0,2 19 19 0 0,1 4 5 0 0,0 1 0 0 0,0-1-1 0 0,0 1 1 0 0,0-1 0 0 0,0 1 0 0 0,-1-1 0 0 0,1 1-1 0 0,0-1 1 0 0,0 1 0 0 0,0-1 0 0 0,-1 1 0 0 0,1-1-1 0 0,0 1 1 0 0,-1-1 0 0 0,1 1 0 0 0,0 0 0 0 0,-1-1-1 0 0,1 1 1 0 0,-1-1 0 0 0,1 1-24 0 0,0 0 0 0 0,-1 0-1 0 0,1 0 1 0 0,0 0 0 0 0,-1 0 0 0 0,1 0 0 0 0,0 0-1 0 0,-1 0 1 0 0,1 0 0 0 0,0 0 0 0 0,-1 0 0 0 0,1 0 0 0 0,0 0-1 0 0,0 0 1 0 0,-1 0 0 0 0,1 0 0 0 0,0 0 0 0 0,-1 0-1 0 0,1 1 1 0 0,0-1 0 0 0,0 0 0 0 0,-1 0 0 0 0,1 1-1 0 0,-1-1-160 0 0,0 1 0 0 0,0 0-1 0 0,0 0 1 0 0,0 0 0 0 0,0 0-1 0 0,0 0 1 0 0,1 0-1 0 0,-1 1 1 0 0,0-1 0 0 0,1 0-1 0 0,-2 3 1 0 0,1 6-5297 0 0</inkml:trace>
</inkml:ink>
</file>

<file path=ppt/ink/ink7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5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71 1839 0 0,'-2'-2'10762'0'0,"-4"-7"-5974"0"0,6 6-3978 0 0,2-18 638 0 0,-2 20-789 0 0,3 0-224 0 0,28-8 11 0 0,1 1 1 0 0,0 1-1 0 0,44-2 1 0 0,-68 9-384 0 0,0 0 0 0 0,-1 1 0 0 0,1 0 0 0 0,0 1 0 0 0,-1-1 0 0 0,0 1 0 0 0,1 1 0 0 0,-1-1 0 0 0,0 1 0 0 0,0 1 0 0 0,0-1 0 0 0,-1 1 0 0 0,1 1 0 0 0,-1-1 0 0 0,8 7 0 0 0,-6 1-52 0 0,-7-10-9 0 0,0 0 0 0 0,0 0 0 0 0,-1 0 0 0 0,1 0-1 0 0,-1 0 1 0 0,1 1 0 0 0,-1-1 0 0 0,0 0 0 0 0,0 0 0 0 0,0 0 0 0 0,0 0 0 0 0,0 1 0 0 0,-1-1 0 0 0,1 0 0 0 0,0 0 0 0 0,-1 0 0 0 0,0 0 0 0 0,0 0 0 0 0,1 0 0 0 0,-1 0-1 0 0,0 0 1 0 0,-1 0 0 0 0,1 0 0 0 0,0-1 0 0 0,0 1 0 0 0,-1 0 0 0 0,1-1 0 0 0,-1 1 0 0 0,-1 1 0 0 0,-7 4-4 0 0,1 0 0 0 0,-1-1 1 0 0,-1 1-1 0 0,-14 5 0 0 0,-7 6 6 0 0,-55 44-4 0 0,75-54 0 0 0,11-7 0 0 0,1-1 0 0 0,-1 1 0 0 0,0-1 0 0 0,1 1 0 0 0,-1 0 0 0 0,1-1 0 0 0,-1 1 0 0 0,1 0 0 0 0,-1 0 0 0 0,1-1 0 0 0,0 1 0 0 0,-1 0 0 0 0,1 1 0 0 0,0-1 9 0 0,0 0-1 0 0,0 0 1 0 0,0 0-1 0 0,0 1 0 0 0,0-1 1 0 0,0 0-1 0 0,1 0 1 0 0,-1 0-1 0 0,0 0 1 0 0,1 0-1 0 0,-1 0 1 0 0,1 0-1 0 0,-1 0 1 0 0,1 0-1 0 0,0 0 1 0 0,-1 0-1 0 0,1 0 1 0 0,0 0-1 0 0,0 0 0 0 0,-1-1 1 0 0,1 1-1 0 0,0 0 1 0 0,0-1-1 0 0,0 1 1 0 0,0 0-1 0 0,0-1 1 0 0,0 1-1 0 0,1 0 1 0 0,3 1 34 0 0,0 0-1 0 0,0 0 1 0 0,0-1 0 0 0,10 3 0 0 0,4-1 61 0 0,1-1-1 0 0,0-1 0 0 0,36-3 1 0 0,60-14 181 0 0,-35 4-156 0 0,-67 10-125 0 0,-1 0-163 0 0,-1 0-1 0 0,1 2 1 0 0,19 0 0 0 0,-30 0-1263 0 0</inkml:trace>
</inkml:ink>
</file>

<file path=ppt/ink/ink7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57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 11487 0 0,'0'0'1040'0'0,"-1"-2"-701"0"0,1 2-205 0 0,0-1 0 0 0,0 1-1 0 0,-1 0 1 0 0,1 0 0 0 0,0-1 0 0 0,0 1 0 0 0,0 0-1 0 0,0-1 1 0 0,0 1 0 0 0,0 0 0 0 0,0-1 0 0 0,0 1-1 0 0,0 0 1 0 0,0-1 0 0 0,0 1 0 0 0,0 0 0 0 0,0-1 0 0 0,1 1-1 0 0,-1 0 1 0 0,0-1 0 0 0,0 1 0 0 0,0 0 0 0 0,0-1-1 0 0,1 1 1 0 0,-1 0 0 0 0,0 0 0 0 0,0-1 0 0 0,0 1-1 0 0,1 0 1 0 0,-1 0 0 0 0,0-1 0 0 0,0 1 0 0 0,1 0-1 0 0,-1 0 1 0 0,0 0 0 0 0,1 0 0 0 0,-1-1 0 0 0,0 1 0 0 0,1 0-1 0 0,-1 0 1 0 0,3-1 45 0 0,-1 1-1 0 0,0 0 1 0 0,0 0-1 0 0,1 0 0 0 0,-1 0 1 0 0,0 0-1 0 0,3 1 1 0 0,3 0-28 0 0,0 1-1 0 0,0 0 1 0 0,13 5 0 0 0,-11-2-66 0 0,-1 0 0 0 0,1 1-1 0 0,-1 0 1 0 0,0 1 0 0 0,-1 0 0 0 0,0 0 0 0 0,15 17-1 0 0,-4 2 437 0 0,24 38 1 0 0,-27-37-219 0 0,37 45 1 0 0,-49-69-438 0 0,-1 1 0 0 0,1-1 0 0 0,-1 0 0 0 0,1 0-1 0 0,0 0 1 0 0,0-1 0 0 0,0 0 0 0 0,1 1 0 0 0,-1-1 0 0 0,1-1 0 0 0,-1 1-1 0 0,1-1 1 0 0,8 2 0 0 0,-6-2-430 0 0,1 0-1 0 0,-1-1 0 0 0,1 0 1 0 0,-1 0-1 0 0,1-1 0 0 0,-1 0 1 0 0,1 0-1 0 0,8-4 0 0 0,12-4-6211 0 0</inkml:trace>
</inkml:ink>
</file>

<file path=ppt/ink/ink7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5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6911 0 0,'0'0'528'0'0,"1"1"-341"0"0,8 37 7362 0 0,-7-32-7151 0 0,0 0 0 0 0,0 0 0 0 0,-1 0 0 0 0,1 0 0 0 0,-1 1 0 0 0,-1-1 0 0 0,1 0 0 0 0,-1 1 0 0 0,-1-1 0 0 0,1 0 0 0 0,-1 1 0 0 0,-2 10 0 0 0,-2-5-228 0 0,0 0 0 0 0,0 1 0 0 0,-1-2 1 0 0,-1 1-1 0 0,0-1 0 0 0,-1 0 0 0 0,0 0 0 0 0,0-1 1 0 0,-1 0-1 0 0,-1-1 0 0 0,0 0 0 0 0,0 0 1 0 0,0-1-1 0 0,-1 0 0 0 0,-23 11 0 0 0,-9 4-155 0 0,-86 31-1 0 0,104-46-15 0 0,1-1 0 0 0,-1-1 0 0 0,0-1 0 0 0,0-1 0 0 0,-37 0 0 0 0,52-3 1 0 0,3-1 0 0 0,0-1 0 0 0,0 1 0 0 0,1-1 0 0 0,-12-3 0 0 0,7 1 13 0 0,11 3-12 0 0,0 0 0 0 0,-1 0 0 0 0,1 0 0 0 0,0 0 0 0 0,0 0 0 0 0,0 0 0 0 0,0 0 0 0 0,0 0 0 0 0,0 0 0 0 0,0 0 0 0 0,0 0 0 0 0,0 0 0 0 0,0 0 0 0 0,0 0 0 0 0,0 0 0 0 0,-1 0 0 0 0,1 0 0 0 0,0 0 0 0 0,0 0 0 0 0,0 0 0 0 0,0 0 0 0 0,0 0 0 0 0,0 0 0 0 0,0 0 0 0 0,0 0 0 0 0,0 0 0 0 0,0 0 0 0 0,0-1 0 0 0,0 1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0,0-1 0 0 0,0 1 0 0 0,1 0 0 0 0,-1 0 0 0 0,0 0 0 0 0,0 0 0 0 0,0 0 0 0 0,0 0 0 0 0,0 0 0 0 0,3-4 16 0 0,-1 1 1 0 0,1-1-1 0 0,0 1 0 0 0,1 0 0 0 0,-1-1 0 0 0,1 1 1 0 0,-1 1-1 0 0,1-1 0 0 0,0 1 0 0 0,0-1 1 0 0,0 1-1 0 0,0 0 0 0 0,0 0 0 0 0,9-2 0 0 0,7-1 63 0 0,0 0-1 0 0,22-1 0 0 0,-19 2-7 0 0,-3 1 141 0 0,30-1 1 0 0,-43 17-17 0 0,-7-9-175 0 0,1 0 1 0 0,0 0-1 0 0,-1-1 0 0 0,0 1 1 0 0,0 0-1 0 0,0 0 0 0 0,-1 0 0 0 0,1 0 1 0 0,-1-1-1 0 0,0 1 0 0 0,0 0 0 0 0,-2 5 1 0 0,-3 6 48 0 0,-12 21 0 0 0,-10 12 69 0 0,14-24-22 0 0,-13 27 0 0 0,13-20-51 0 0,4-11-39 0 0,2-1-1 0 0,0 2 0 0 0,1-1 1 0 0,-5 25-1 0 0,11-41-23 0 0,0 1 0 0 0,0 0 0 0 0,1-1 0 0 0,-1 1 0 0 0,1 0 0 0 0,1-1 0 0 0,-1 1 0 0 0,1 0 0 0 0,-1-1 0 0 0,1 1 0 0 0,1 0 0 0 0,-1-1 0 0 0,1 0 0 0 0,-1 1 0 0 0,1-1 0 0 0,1 0 0 0 0,-1 0 0 0 0,0 0 0 0 0,1 0 0 0 0,0 0 0 0 0,0-1 0 0 0,0 1 0 0 0,0-1 0 0 0,7 6 0 0 0,-6-7-36 0 0,0 1 1 0 0,0 0-1 0 0,0-1 0 0 0,6 2 1 0 0,-8-3-336 0 0,0 0 0 0 0,0-1 0 0 0,0 1 0 0 0,0-1 0 0 0,0 1 0 0 0,0-1 0 0 0,0 0 0 0 0,4 0 0 0 0,7-2-7644 0 0</inkml:trace>
</inkml:ink>
</file>

<file path=ppt/ink/ink7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5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65 3679 0 0,'-2'0'284'0'0,"-60"-5"4162"0"0,59 5-2965 0 0,1 0-357 0 0,-22-1 3562 0 0,13 0-3919 0 0,0 1-1 0 0,-18 2 0 0 0,12 6-31 0 0,-2 0 362 0 0,19 4-449 0 0,1-11-606 0 0,-1 1 0 0 0,1 0 0 0 0,-1-1 0 0 0,1 1 0 0 0,0-1 0 0 0,0 1 0 0 0,0-1 0 0 0,0 1 0 0 0,0-1 0 0 0,0 0 0 0 0,0 0 0 0 0,0 1 0 0 0,0-1 0 0 0,1 0 0 0 0,-1 0 0 0 0,1 0 0 0 0,-1 0 0 0 0,3 1 0 0 0,-2-1 16 0 0,3 2 21 0 0,1 0 0 0 0,0 0 0 0 0,1-1 0 0 0,-1 0 0 0 0,0 0 0 0 0,1 0 0 0 0,-1-1 0 0 0,1 0 0 0 0,-1 0 0 0 0,9 0 0 0 0,10-2 190 0 0,33-4-1 0 0,-49 4-210 0 0,51-9 138 0 0,-1-2 0 0 0,75-27 0 0 0,36-8-37 0 0,-132 39-88 0 0,40-3 1 0 0,-64 10-139 0 0,1 1-1 0 0,-1 0 1 0 0,1 1 0 0 0,-1 0 0 0 0,28 7 0 0 0,7 6-701 0 0,-46-14 457 0 0</inkml:trace>
</inkml:ink>
</file>

<file path=ppt/ink/ink7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5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4143 0 0,'2'-3'191'0'0,"2"-2"-84"0"0,0-1-79 0 0,1 0-1 0 0,0 0 1 0 0,6-5-1 0 0,10-4 3050 0 0,-10 13 632 0 0,-6 2-787 0 0,-2 1-1559 0 0,0 0-1144 0 0,0 1 0 0 0,1 0 0 0 0,-1 0 0 0 0,0 0 0 0 0,-1 0-1 0 0,1 1 1 0 0,0-1 0 0 0,-1 1 0 0 0,1-1 0 0 0,-1 1 0 0 0,0 0 0 0 0,0 0 0 0 0,3 6 0 0 0,-2-3 24 0 0,0 0 0 0 0,-1 0 0 0 0,0 1 0 0 0,0-1 0 0 0,-1 1 0 0 0,1 13 0 0 0,-1 1 212 0 0,-2 1 0 0 0,0 0-1 0 0,-8 36 1 0 0,-1-15 8 0 0,-2 0-1 0 0,-28 67 1 0 0,31-88-438 0 0,1 2 0 0 0,1-1 0 0 0,2 1 0 0 0,0 0 0 0 0,-2 30-1 0 0,7-49-228 0 0,0 0 0 0 0,0 0 0 0 0,0 0 0 0 0,1 0 0 0 0,0 0 0 0 0,0 0 0 0 0,0 0 0 0 0,1 0 0 0 0,0 0 0 0 0,3 6 1 0 0,-4-9-1491 0 0</inkml:trace>
</inkml:ink>
</file>

<file path=ppt/ink/ink7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0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298 292 4143 0 0,'0'0'191'0'0,"1"-2"-11"0"0,8-10 1252 0 0,-1 0-1 0 0,1 0 1 0 0,1 1 0 0 0,16-14-1 0 0,-9 10-220 0 0,1 1 0 0 0,27-15-1 0 0,-3 6-246 0 0,1 2-1 0 0,51-17 0 0 0,74-14 867 0 0,-133 43-1076 0 0,1 3 1 0 0,66-5-1 0 0,-98 11-667 0 0,0 0 1 0 0,0 0-1 0 0,0 0 0 0 0,0 1 0 0 0,0-1 0 0 0,0 1 0 0 0,0 0 1 0 0,-1 0-1 0 0,1 1 0 0 0,0-1 0 0 0,0 1 0 0 0,6 3 0 0 0,-8 0 140 0 0,-1 0-219 0 0,-1 0 0 0 0,1 0 0 0 0,-1 0 0 0 0,0 0 0 0 0,-1-1 0 0 0,1 1 0 0 0,-1 0 0 0 0,0 0 0 0 0,0 0 0 0 0,-4 7 0 0 0,2-3 2 0 0,-2 0-1 0 0,1-1 1 0 0,-1 0 0 0 0,-12 16-1 0 0,0-4-3 0 0,-2-1 0 0 0,0-1 0 0 0,-25 18 0 0 0,-300 192-1383 0 0,227-156 1026 0 0,-60 25-101 0 0,7-4 160 0 0,162-89 285 0 0,1 1-1 0 0,0 0 1 0 0,0 0-1 0 0,0 0 1 0 0,1 1-1 0 0,0 0 1 0 0,-9 10-1 0 0,9-4-4 0 0,5-11 19 0 0,1 1-1 0 0,-1-1 1 0 0,1 1 0 0 0,0-1-1 0 0,0 1 1 0 0,0-1-1 0 0,-1 1 1 0 0,1-1 0 0 0,1 1-1 0 0,-1-1 1 0 0,0 1-1 0 0,0-1 1 0 0,1 1 0 0 0,-1-1-1 0 0,0 0 1 0 0,1 1 0 0 0,0-1-1 0 0,-1 0 1 0 0,2 3-1 0 0,0-2 25 0 0,0 1-1 0 0,0-1 1 0 0,0 0-1 0 0,1 0 1 0 0,-1 0-1 0 0,0 0 1 0 0,1 0-1 0 0,0 0 1 0 0,2 1-1 0 0,6 2 87 0 0,-1-1-1 0 0,1 0 0 0 0,0 0 1 0 0,14 2-1 0 0,8-1 152 0 0,1-1 1 0 0,0-1 0 0 0,0-2-1 0 0,55-5 1 0 0,136-28 385 0 0,-193 26-566 0 0,210-38 208 0 0,-221 38-2082 0 0,-16 4 842 0 0,-1 1 0 0 0,0 0-1 0 0,1 0 1 0 0,-1 0 0 0 0,6 0-1 0 0</inkml:trace>
</inkml:ink>
</file>

<file path=ppt/ink/ink7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0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22 1839 0 0,'0'0'15984'0'0,"2"-2"-15314"0"0,4-4-12 0 0,-5 5 65 0 0,1-1 28 0 0,4-9 2204 0 0,-9 13-2839 0 0,-16 12-86 0 0,1 1 0 0 0,-19 22-1 0 0,-4 2-46 0 0,-162 125-534 0 0,178-144 469 0 0,-8 9-2 0 0,1 1 0 0 0,2 1 0 0 0,1 1 0 0 0,-32 47 0 0 0,54-69 81 0 0,0 0 1 0 0,1 0-1 0 0,0 1 0 0 0,1 0 0 0 0,0 0 1 0 0,-5 15-1 0 0,10-22 4 0 0,-1-1 0 0 0,0 0 0 0 0,1 1 0 0 0,0-1 0 0 0,-1 1 0 0 0,1-1 0 0 0,1 0 0 0 0,-1 1 0 0 0,0-1 0 0 0,1 1 0 0 0,1 4 0 0 0,-1-5 3 0 0,0-1-1 0 0,1 0 1 0 0,-1 0 0 0 0,0 1-1 0 0,1-1 1 0 0,-1 0 0 0 0,1 0-1 0 0,0-1 1 0 0,0 1 0 0 0,0 0-1 0 0,0 0 1 0 0,0-1 0 0 0,0 1-1 0 0,0-1 1 0 0,0 0 0 0 0,1 0-1 0 0,2 2 1 0 0,24 8 39 0 0,0-2 0 0 0,39 9 0 0 0,-36-11-228 0 0,-13-2-373 0 0,0-1-1 0 0,33 3 0 0 0,-46-7 441 0 0,0 0-1 0 0,0 0 1 0 0,0-1-1 0 0,0 0 0 0 0,0 0 1 0 0,0 0-1 0 0,-1 0 1 0 0,1-1-1 0 0,0 0 0 0 0,-1-1 1 0 0,1 1-1 0 0,-1-1 0 0 0,6-4 1 0 0,14-11-3188 0 0,29-28 0 0 0,-31 23-1585 0 0</inkml:trace>
</inkml:ink>
</file>

<file path=ppt/ink/ink7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0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3 10591 0 0,'0'0'1364'0'0,"-2"-1"14"0"0,-2 1-950 0 0,1-1 1 0 0,-1 1 0 0 0,0 0-1 0 0,0 0 1 0 0,0 0-1 0 0,1 0 1 0 0,-1 1 0 0 0,0-1-1 0 0,0 1 1 0 0,1 0 0 0 0,-1 0-1 0 0,1 1 1 0 0,-7 2 0 0 0,-6 4-48 0 0,-24 16 0 0 0,21-12-59 0 0,-1 1-165 0 0,1 2 0 0 0,0 0 0 0 0,1 1-1 0 0,0 1 1 0 0,-22 28 0 0 0,34-38-105 0 0,1 0 0 0 0,-1 0 0 0 0,1 1 0 0 0,1 0 0 0 0,0 0 0 0 0,0 0 0 0 0,0 1 0 0 0,1-1 0 0 0,0 1 0 0 0,1 0 0 0 0,-2 9 0 0 0,5-1 19 0 0,0-13-60 0 0,0-1 0 0 0,1 1 1 0 0,-1-1-1 0 0,1 0 0 0 0,0 0 1 0 0,0 0-1 0 0,0 0 0 0 0,0 0 1 0 0,1 0-1 0 0,-1 0 0 0 0,1-1 0 0 0,0 1 1 0 0,-1-1-1 0 0,1 0 0 0 0,0 0 1 0 0,1 0-1 0 0,-1 0 0 0 0,0-1 1 0 0,0 1-1 0 0,1-1 0 0 0,-1 1 0 0 0,5 0 1 0 0,5 1 30 0 0,1 1 0 0 0,0-2 0 0 0,0 0 0 0 0,20 1 0 0 0,-15-3-20 0 0,0 0-1 0 0,-1-2 0 0 0,36-6 1 0 0,-45 6-6 0 0,1-1 1 0 0,-1 0-1 0 0,1 0 1 0 0,-1-1-1 0 0,0 0 1 0 0,0-1 0 0 0,-1 0-1 0 0,1 0 1 0 0,7-7-1 0 0,-12 8 14 0 0,0 0-1 0 0,0 0 1 0 0,0-1-1 0 0,-1 1 1 0 0,0-1-1 0 0,0 0 1 0 0,0 0-1 0 0,0 0 1 0 0,2-8-1 0 0,1-4 62 0 0,5-29-1 0 0,-9 36-73 0 0,0-3-39 0 0,-1 0 0 0 0,0 0 0 0 0,-1-1 0 0 0,-1 1 0 0 0,-2-20 0 0 0,2 31-104 0 0,1 1-192 0 0,-1-7-87 0 0,0 7-12 0 0</inkml:trace>
</inkml:ink>
</file>

<file path=ppt/ink/ink7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0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3679 0 0,'0'0'284'0'0,"0"-2"66"0"0,0 2-24 0 0,0-1 1 0 0,0 1-1 0 0,0-1 1 0 0,0 1-1 0 0,0-1 1 0 0,0 1-1 0 0,1-1 0 0 0,-1 1 1 0 0,0-1-1 0 0,0 1 1 0 0,0-1-1 0 0,1 1 1 0 0,-1-1-1 0 0,0 1 1 0 0,0 0-1 0 0,1-1 1 0 0,-1 1-1 0 0,1-1 327 0 0,-1 1-327 0 0,1-1 1 0 0,-1 1-1 0 0,0 0 1 0 0,1-1-1 0 0,0 1 1 0 0,9-1-795 0 0,-7 2 562 0 0,0 0 1 0 0,0 0-1 0 0,-1 0 1 0 0,1 0-1 0 0,-1 0 1 0 0,1 1-1 0 0,-1-1 1 0 0,1 1-1 0 0,-1 0 1 0 0,0 0 0 0 0,1-1-1 0 0,-1 1 1 0 0,0 1-1 0 0,2 1 1 0 0,-1 1 114 0 0,0 0 1 0 0,0 0 0 0 0,0 0-1 0 0,-1 0 1 0 0,0 1 0 0 0,3 9-1 0 0,-1 3 336 0 0,0 1 0 0 0,-2 0 0 0 0,1 26 0 0 0,-3 8 508 0 0,0-20-428 0 0,1 0 0 0 0,7 41 0 0 0,-7-66-479 0 0,1 0 1 0 0,0 0-1 0 0,1 0 0 0 0,-1 0 1 0 0,1 0-1 0 0,1-1 0 0 0,-1 1 1 0 0,2-1-1 0 0,-1 0 1 0 0,1 0-1 0 0,-1-1 0 0 0,2 1 1 0 0,11 11-1 0 0,-15-16-67 0 0,1 0-1 0 0,-1-1 1 0 0,1 1-1 0 0,0 0 1 0 0,-1-1-1 0 0,1 1 1 0 0,0-1-1 0 0,0 0 1 0 0,0 0-1 0 0,0 0 1 0 0,0-1-1 0 0,0 1 1 0 0,0-1-1 0 0,0 1 1 0 0,0-1-1 0 0,1 0 1 0 0,4-1-1 0 0,-6 1-56 0 0,-1 0-1 0 0,1-1 0 0 0,0 0 0 0 0,0 1 1 0 0,-1-1-1 0 0,1 0 0 0 0,0 0 0 0 0,-1 0 0 0 0,1 0 1 0 0,-1 0-1 0 0,1-1 0 0 0,-1 1 0 0 0,2-2 1 0 0,12-17 175 0 0,-14 20-193 0 0,9-18 249 0 0,0 0 0 0 0,-1-1 0 0 0,12-36-1 0 0,0-2 178 0 0,-9 30-352 0 0,0-3 242 0 0,25-42 1 0 0,-31 62-273 0 0,0 1 0 0 0,1 0 0 0 0,0 1 0 0 0,0 0 0 0 0,1 0 0 0 0,0 0 0 0 0,0 1 0 0 0,14-9 0 0 0,27-13-498 0 0,80-36 0 0 0,60-11-770 0 0,-131 57-2996 0 0,-37 13 2288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02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22 5983 0 0,'2'-1'274'0'0,"27"-20"11271"0"0,-30 23-10414 0 0,-8 12-890 0 0,-1-2 0 0 0,-1 1 0 0 0,0-1 0 0 0,0-1 0 0 0,-1 0 0 0 0,-17 12 0 0 0,13-10-192 0 0,-1 1 1 0 0,2 1-1 0 0,-15 18 1 0 0,20-22-8 0 0,0 2 19 0 0,0 0-1 0 0,0 0 1 0 0,1 1 0 0 0,1 0-1 0 0,0 0 1 0 0,-9 26 0 0 0,16-38-36 0 0,1-1 1 0 0,0 0 0 0 0,0 0-1 0 0,0 1 1 0 0,-1-1 0 0 0,2 0-1 0 0,-1 1 1 0 0,0-1 0 0 0,0 0-1 0 0,0 0 1 0 0,0 1 0 0 0,1-1 0 0 0,-1 0-1 0 0,1 0 1 0 0,-1 1 0 0 0,1-1-1 0 0,-1 0 1 0 0,1 0 0 0 0,0 0-1 0 0,-1 0 1 0 0,1 0 0 0 0,0 0-1 0 0,0 0 1 0 0,0 0 0 0 0,0 0 0 0 0,0 0-1 0 0,0 0 1 0 0,0-1 0 0 0,2 2-1 0 0,0 0-9 0 0,0-1-1 0 0,0 1 0 0 0,0-1 0 0 0,0 0 0 0 0,1 1 0 0 0,-1-1 1 0 0,0-1-1 0 0,1 1 0 0 0,4 0 0 0 0,8-1-240 0 0,0 0-1 0 0,28-5 1 0 0,7-6-3661 0 0,-30 6-2672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4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13359 0 0,'0'0'4715'0'0,"-8"9"-577"0"0,-2 10-3900 0 0,0 1-1 0 0,2 1 0 0 0,0-1 1 0 0,-8 38-1 0 0,14-50-260 0 0,2-7-85 0 0</inkml:trace>
</inkml:ink>
</file>

<file path=ppt/ink/ink7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0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46 1839 0 0,'33'-15'129'0'0,"-16"6"47"0"0,0 2 0 0 0,22-7 14575 0 0,-40 17-14654 0 0,0-1-1 0 0,0 1 0 0 0,0 0 0 0 0,-1-1 1 0 0,1 1-1 0 0,-1-1 0 0 0,0 0 1 0 0,1 1-1 0 0,-1-1 0 0 0,-3 2 1 0 0,2-1 6 0 0,-63 61 703 0 0,11-13-423 0 0,-126 157 193 0 0,149-164-558 0 0,2 1 0 0 0,1 2 0 0 0,-22 51 0 0 0,44-81 14 0 0,0 1 0 0 0,1-1 0 0 0,1 1 0 0 0,0 0 0 0 0,2 0 0 0 0,0 1 0 0 0,1-1 0 0 0,1 1 0 0 0,1-1 0 0 0,0 1 0 0 0,1-1 0 0 0,6 29 0 0 0,13 33 231 0 0,-17-71-448 0 0,0 0 0 0 0,0 0 0 0 0,1-1 0 0 0,1 0 0 0 0,-1 0 0 0 0,12 14 0 0 0,-4-11-1175 0 0,2-5-72 0 0</inkml:trace>
</inkml:ink>
</file>

<file path=ppt/ink/ink7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0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8751 0 0,'0'0'2436'0'0,"1"3"-752"0"0,6 18-540 0 0,1-1-1 0 0,1-1 0 0 0,1 1 1 0 0,1-1-1 0 0,21 28 1 0 0,0-6-11 0 0,45 45 0 0 0,-35-44-369 0 0,34 37 408 0 0,68 98-279 0 0,-83-106-948 0 0,-59-70-53 0 0,7-12-7029 0 0,0-3 585 0 0</inkml:trace>
</inkml:ink>
</file>

<file path=ppt/ink/ink7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04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 10135 0 0,'0'0'778'0'0,"0"2"-506"0"0,-4 13 418 0 0,-1 0 0 0 0,-1 0 0 0 0,1-1 0 0 0,-2 0 0 0 0,-13 22 0 0 0,-52 63 1853 0 0,56-78-2348 0 0,-56 68 1069 0 0,-116 111 0 0 0,-28 14 189 0 0,209-207-1381 0 0,1 0 0 0 0,0 0 0 0 0,0 1 0 0 0,1 0 0 0 0,0 0 0 0 0,-7 15 0 0 0,11-21 11 0 0,2 0-3 0 0,0 0-191 0 0,0 0-72 0 0,0 1 1 0 0,0-1-1 0 0,0 0 0 0 0,0 0 0 0 0,1 0 0 0 0,-1 0 1 0 0,1 0-1 0 0,-1 0 0 0 0,1 0 0 0 0,0-1 0 0 0,-1 1 0 0 0,1 0 1 0 0,0-1-1 0 0,4 3 0 0 0,6-1-7028 0 0</inkml:trace>
</inkml:ink>
</file>

<file path=ppt/ink/ink7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0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2759 0 0,'-2'1'207'0'0,"-21"12"14498"0"0,24-11-14195 0 0,6 6-224 0 0,1 0 0 0 0,0-1 0 0 0,0 0 0 0 0,0 0 0 0 0,1-1 0 0 0,0 0 0 0 0,1 0 0 0 0,13 5 0 0 0,-8-3 46 0 0,0 0 0 0 0,23 18 0 0 0,-29-19-182 0 0,-1 1 1 0 0,0-1-1 0 0,0 2 0 0 0,-1-1 1 0 0,9 13-1 0 0,-14-17-112 0 0,0 0 1 0 0,1 1-1 0 0,-1-1 0 0 0,-1 0 1 0 0,1 1-1 0 0,-1 0 0 0 0,0-1 1 0 0,0 1-1 0 0,0 0 1 0 0,0 0-1 0 0,-1-1 0 0 0,0 1 1 0 0,0 0-1 0 0,-1 9 0 0 0,-2-3 4 0 0,0 0-1 0 0,0 0 0 0 0,-1-1 0 0 0,-1 1 0 0 0,0-1 0 0 0,0 0 0 0 0,-1 0 0 0 0,0-1 0 0 0,0 1 0 0 0,-11 9 0 0 0,3-3 88 0 0,-2 0 0 0 0,1-2 1 0 0,-2 0-1 0 0,-26 17 0 0 0,28-22-96 0 0,-22 11 0 0 0,35-20-186 0 0</inkml:trace>
</inkml:ink>
</file>

<file path=ppt/ink/ink7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0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 10591 0 0,'0'0'819'0'0,"-1"-2"-534"0"0,-3-5 5311 0 0,-6 16-4108 0 0,8-6-1351 0 0,0 0-1 0 0,0 0 0 0 0,0 1 1 0 0,1-1-1 0 0,0 0 0 0 0,0 1 0 0 0,0-1 1 0 0,0 1-1 0 0,0 0 0 0 0,0-1 1 0 0,1 1-1 0 0,0-1 0 0 0,0 1 1 0 0,0 0-1 0 0,1 6 0 0 0,0 1 119 0 0,1-1 0 0 0,1 1 0 0 0,-1-1 0 0 0,6 11 0 0 0,0-1 59 0 0,2 0 0 0 0,0-1 1 0 0,1 0-1 0 0,1-1 0 0 0,20 25 0 0 0,-9-18-61 0 0,1 0-1 0 0,46 37 1 0 0,-62-56-156 0 0,-1-1 0 0 0,16 9 0 0 0,-20-12-371 0 0,-1-1-1 0 0,1 0 1 0 0,0 0 0 0 0,0 0 0 0 0,-1 0 0 0 0,1-1 0 0 0,0 1 0 0 0,0-1-1 0 0,0 0 1 0 0,0 1 0 0 0,0-1 0 0 0,-1 0 0 0 0,1-1 0 0 0,6 0 0 0 0,6-4-7432 0 0</inkml:trace>
</inkml:ink>
</file>

<file path=ppt/ink/ink7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0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0 14279 0 0,'0'0'1298'0'0,"2"2"-1069"0"0,1 6 220 0 0,-1-1 0 0 0,1 1-1 0 0,-1 0 1 0 0,-1-1 0 0 0,1 1 0 0 0,-1 0 0 0 0,0 9 0 0 0,-2-13-393 0 0,0 0 0 0 0,0 0 1 0 0,0 0-1 0 0,0 0 1 0 0,0-1-1 0 0,-1 1 1 0 0,0 0-1 0 0,0-1 1 0 0,0 1-1 0 0,0-1 0 0 0,0 1 1 0 0,-3 2-1 0 0,2-3 13 0 0,-8 11 40 0 0,-1-2-1 0 0,-1 0 1 0 0,0 0 0 0 0,0-1-1 0 0,-1-1 1 0 0,-24 14-1 0 0,8-5-9 0 0,-302 172 448 0 0,213-142-480 0 0,49-22-68 0 0,60-25 1 0 0,7-6 0 0 0,5-5 0 0 0,0 4-5 0 0,0-1 0 0 0,0 1 0 0 0,1-1-1 0 0,-1 1 1 0 0,1 0 0 0 0,0 0 0 0 0,1 0 0 0 0,-1 0-1 0 0,1 1 1 0 0,0-1 0 0 0,0 1 0 0 0,8-6 0 0 0,-6 5-6 0 0,0 0 1 0 0,1 1 0 0 0,-1 0 0 0 0,1 0 0 0 0,0 0 0 0 0,0 1 0 0 0,0 0 0 0 0,1 1 0 0 0,8-3 0 0 0,-2 5 10 0 0,-13 0 8 0 0,0 1-1 0 0,0-1 1 0 0,0 0-1 0 0,0 1 1 0 0,0 0-1 0 0,0-1 1 0 0,0 1-1 0 0,0 0 1 0 0,0-1-1 0 0,-1 1 0 0 0,1 0 1 0 0,0 0-1 0 0,0 0 1 0 0,-1-1-1 0 0,1 1 1 0 0,-1 0-1 0 0,1 0 1 0 0,-1 0-1 0 0,1 0 1 0 0,-1 0-1 0 0,1 0 1 0 0,-1 0-1 0 0,0 0 1 0 0,0 0-1 0 0,0 0 1 0 0,1 1-1 0 0,-1-1 1 0 0,0 0-1 0 0,0 0 1 0 0,0 0-1 0 0,-1 0 1 0 0,1 0-1 0 0,0 0 1 0 0,0 0-1 0 0,-1 2 1 0 0,-1 5 103 0 0,0 0 1 0 0,-1 0 0 0 0,-5 11 0 0 0,6-14-20 0 0,-32 66 688 0 0,-7 17 40 0 0,35-72-698 0 0,0 0 0 0 0,2 0-1 0 0,-6 29 1 0 0,9-36-97 0 0,0-1 0 0 0,0 1 0 0 0,1 0 0 0 0,0 0 0 0 0,0-1 0 0 0,1 1 0 0 0,0 0 0 0 0,0-1 0 0 0,1 1 0 0 0,1-1 0 0 0,-1 1 0 0 0,1-1 0 0 0,1 0 0 0 0,-1 0 0 0 0,1 0 0 0 0,1-1 0 0 0,0 1 0 0 0,6 7 0 0 0,21 19 289 0 0,-25-25-247 0 0,-5-7-32 0 0</inkml:trace>
</inkml:ink>
</file>

<file path=ppt/ink/ink7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0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18 9215 0 0,'0'0'422'0'0,"-2"-2"-13"0"0,-21-14 3170 0 0,22 19-1682 0 0,0 4-1618 0 0,0 0 1 0 0,0 0-1 0 0,0 1 1 0 0,1-1-1 0 0,0 0 1 0 0,0 1-1 0 0,1-1 1 0 0,0 0-1 0 0,0 0 1 0 0,1 0 0 0 0,4 13-1 0 0,6 11-4 0 0,18 36 1 0 0,-30-66-253 0 0,28 56 413 0 0,2-2 0 0 0,2-1 1 0 0,3-1-1 0 0,80 93 0 0 0,5-27 347 0 0,-65-67-228 0 0,-2 3 0 0 0,49 65 0 0 0,-93-108-452 0 0,-1 0 1 0 0,-1 0-1 0 0,0 1 0 0 0,-1 0 0 0 0,0 0 0 0 0,-1 1 1 0 0,5 20-1 0 0,-8-24-49 0 0,0 1-1 0 0,-1-1 1 0 0,0 0 0 0 0,-1 1 0 0 0,0-1 0 0 0,-1 0 0 0 0,0 0 0 0 0,-1 1 0 0 0,1-1-1 0 0,-2 0 1 0 0,-3 11 0 0 0,-3-1 68 0 0,0-1 0 0 0,-1 0 0 0 0,-1-1 0 0 0,-1 0 0 0 0,-1-1 0 0 0,0 0-1 0 0,-1-1 1 0 0,-1-1 0 0 0,-29 25 0 0 0,-15 5 207 0 0,-92 55 0 0 0,108-73-307 0 0,18-11-12 0 0,5-5-68 0 0,0 1 0 0 0,1 2 1 0 0,1 0-1 0 0,-33 32 0 0 0,39-30-271 0 0,12-12 131 0 0,1-2 34 0 0,-1-1 49 0 0,0-1-1 0 0,0 1 0 0 0,0 0 1 0 0,1-1-1 0 0,-1 1 0 0 0,0 0 1 0 0,0-1-1 0 0,1 1 0 0 0,-1-1 1 0 0,0 1-1 0 0,1-1 0 0 0,-1 1 1 0 0,0 0-1 0 0,1-1 0 0 0,-1 1 0 0 0,1-1 1 0 0,-1 0-1 0 0,1 1 0 0 0,-1-1 1 0 0,1 1-1 0 0,-1-1 0 0 0,1 0 1 0 0,1 1-1 0 0,11 5-5510 0 0,3-3-2165 0 0</inkml:trace>
</inkml:ink>
</file>

<file path=ppt/ink/ink7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1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1271 26 5063 0 0,'44'-18'1477'0'0,"-12"11"12574"0"0,-44 10-13951 0 0,-19 10 0 0 0,5-2-88 0 0,-47 17 60 0 0,-165 54-29 0 0,158-61-271 0 0,-153 18 0 0 0,179-34 226 0 0,-1-3 0 0 0,1-2 1 0 0,-101-14-1 0 0,118 9 227 0 0,0-2 0 0 0,0-2 0 0 0,1-1 0 0 0,-66-29 1 0 0,67 24 4 0 0,19 8-20 0 0,-18-10 0 0 0,32 17-67 0 0,9 0-141 0 0,-1 0 1 0 0,1 1 0 0 0,8 2-1 0 0,9 1-35 0 0,12 1 34 0 0,-20-3 12 0 0,0 0 0 0 0,0-1 0 0 0,19-2 0 0 0,-21-1 8 0 0,-9 2-16 0 0,0-1 1 0 0,0 1-1 0 0,0-1 1 0 0,1 2-1 0 0,-1-1 1 0 0,0 0-1 0 0,0 1 0 0 0,0 0 1 0 0,7 2-1 0 0,-7-1-6 0 0,-1-1-1 0 0,1 1 1 0 0,0 0-1 0 0,-1 1 1 0 0,1-1-1 0 0,-1 1 1 0 0,1 0-1 0 0,-1 0 0 0 0,0 0 1 0 0,-1 0-1 0 0,1 1 1 0 0,0 0-1 0 0,-1-1 1 0 0,0 1-1 0 0,0 1 1 0 0,0-1-1 0 0,0 0 1 0 0,-1 1-1 0 0,0-1 1 0 0,3 9-1 0 0,2 6-6 0 0,-1 1 0 0 0,-1 0 0 0 0,4 37 0 0 0,2 42-45 0 0,-6-48 49 0 0,1-1 1 0 0,18 63-1 0 0,-17-87 4 0 0,1 0 0 0 0,2-1 0 0 0,21 43 0 0 0,-26-59 0 0 0,0-1 0 0 0,1-1 0 0 0,0 1 0 0 0,0-1 0 0 0,1 0 0 0 0,-1 0 0 0 0,2 0 0 0 0,-1-1 0 0 0,1 0 0 0 0,-1-1 0 0 0,2 0 0 0 0,-1 0 0 0 0,1-1 0 0 0,9 4 0 0 0,11 3-11 0 0,-27-11-42 0 0,-2-2-128 0 0,0-7 230 0 0,-1 2 1 0 0,-1-1 0 0 0,1 0-1 0 0,-1 0 1 0 0,-1 0-1 0 0,1 1 1 0 0,-1-1 0 0 0,0 1-1 0 0,-5-7 1 0 0,3 4 95 0 0,1 0 0 0 0,0-1-1 0 0,0 1 1 0 0,1-1 0 0 0,1 1 0 0 0,0-1 0 0 0,0 0 0 0 0,1 0 0 0 0,0-11-1 0 0,2 9-68 0 0,0-1 0 0 0,1 1-1 0 0,0 0 1 0 0,1-1-1 0 0,1 1 1 0 0,0 1 0 0 0,6-14-1 0 0,78-143 237 0 0,-41 87-288 0 0,-44 76-44 0 0,0 0 0 0 0,0 0 1 0 0,-1-1-1 0 0,1 0 0 0 0,-2 1 0 0 0,4-15 0 0 0,-5 20-1 0 0,0-1-1 0 0,0 0 1 0 0,0 0-1 0 0,0 1 0 0 0,0-1 1 0 0,0 0-1 0 0,0 1 1 0 0,-1-1-1 0 0,1 0 1 0 0,-1 1-1 0 0,1-1 1 0 0,-1 1-1 0 0,1-1 0 0 0,-1 0 1 0 0,0 1-1 0 0,0 0 1 0 0,0-1-1 0 0,0 1 1 0 0,0-1-1 0 0,0 1 0 0 0,0 0 1 0 0,0 0-1 0 0,-1 0 1 0 0,1-1-1 0 0,0 1 1 0 0,-1 1-1 0 0,1-1 1 0 0,-1 0-1 0 0,1 0 0 0 0,-1 0 1 0 0,1 1-1 0 0,-1-1 1 0 0,-1 0-1 0 0,-2 0-124 0 0,0 0-1 0 0,0 1 1 0 0,1-1 0 0 0,-1 1-1 0 0,0 0 1 0 0,0 1 0 0 0,0-1-1 0 0,0 1 1 0 0,0 0 0 0 0,0 0-1 0 0,1 0 1 0 0,-1 0 0 0 0,0 1-1 0 0,1 0 1 0 0,-1 0 0 0 0,-4 4-1 0 0,7-5-366 0 0</inkml:trace>
</inkml:ink>
</file>

<file path=ppt/ink/ink7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1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6911 0 0,'0'0'3912'0'0,"2"-1"-2149"0"0,43-29 1703 0 0,-31 19-2922 0 0,0 2 1 0 0,1 0 0 0 0,21-10 0 0 0,-16 11-76 0 0,0 1 0 0 0,0 1-1 0 0,1 0 1 0 0,0 2 0 0 0,0 0-1 0 0,1 1 1 0 0,32 1 0 0 0,-36 4 341 0 0,-17 1-455 0 0,0 0-334 0 0,0-1 0 0 0,-1 1 0 0 0,1 0 0 0 0,0-1 0 0 0,-1 1 0 0 0,0 0 0 0 0,0 0 1 0 0,0 0-1 0 0,0-1 0 0 0,0 1 0 0 0,0 0 0 0 0,-1 4 0 0 0,-1-1-2 0 0,0 1 1 0 0,0-1 0 0 0,-1 1-1 0 0,-6 10 1 0 0,-1-1-14 0 0,-1 0 1 0 0,-23 26 0 0 0,-49 40 104 0 0,5-6-25 0 0,66-61-88 0 0,11-11 4 0 0,2-2 9 0 0,-1 0-8 0 0,0-1 0 0 0,1 1 0 0 0,-1-1 0 0 0,1 0 1 0 0,-1 1-1 0 0,1-1 0 0 0,-1 0 0 0 0,1 0 0 0 0,0 1 0 0 0,0-1 0 0 0,0 0 0 0 0,0 0 1 0 0,-1 0-1 0 0,2 0 0 0 0,-1 0 0 0 0,0 0 0 0 0,0 0 0 0 0,1 1 0 0 0,-1-2 2 0 0,3 3 1 0 0,1 0 0 0 0,-1 0 0 0 0,1-1 0 0 0,-1 0 0 0 0,1 0 0 0 0,0 0 0 0 0,0 0-1 0 0,0-1 1 0 0,10 2 0 0 0,6 0 54 0 0,24 0-1 0 0,-7-1 95 0 0,-9 1-73 0 0,0 1 0 0 0,0 1 1 0 0,0 2-1 0 0,-1 1 0 0 0,0 1 1 0 0,35 17-1 0 0,-59-23-345 0 0,1-1-1 0 0,-1 1 0 0 0,0 0 1 0 0,0 1-1 0 0,0-1 1 0 0,4 5-1 0 0,-7-7-747 0 0</inkml:trace>
</inkml:ink>
</file>

<file path=ppt/ink/ink7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1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0,'0'0'423'0'0,"2"3"-278"0"0,27 34 4904 0 0,38 36-1 0 0,100 76-905 0 0,-136-126-3868 0 0,0-1 0 0 0,40 21-1 0 0,-49-31-292 0 0,0-2-1 0 0,1-1 1 0 0,0-1 0 0 0,36 9-1 0 0,-47-16-309 0 0,1 1 0 0 0,17-1 0 0 0,-29-1 200 0 0,-1 0-1 0 0,1 0 1 0 0,0 0 0 0 0,0 0-1 0 0,-1 0 1 0 0,1 0 0 0 0,0-1-1 0 0,-1 1 1 0 0,1 0 0 0 0,0 0-1 0 0,-1 0 1 0 0,1-1-1 0 0,0 1 1 0 0,-1 0 0 0 0,1-1-1 0 0,-1 1 1 0 0,1 0 0 0 0,0-1-1 0 0,0 0 1 0 0,5-4-2125 0 0,9-5 461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4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11 17567 0 0,'-8'-3'1588'0'0,"2"1"-1495"0"0,1 0 1 0 0,-1 1-1 0 0,0 0 0 0 0,0 0 0 0 0,0 1 0 0 0,0 0 1 0 0,0 0-1 0 0,0 0 0 0 0,1 0 0 0 0,-1 1 0 0 0,0 0 0 0 0,-11 4 1 0 0,2-1 302 0 0,1 2 0 0 0,0 0 0 0 0,-24 14 0 0 0,23-10-346 0 0,1 0 1 0 0,0 1-1 0 0,1 0 0 0 0,0 1 1 0 0,1 0-1 0 0,-14 19 0 0 0,7-6 17 0 0,2 1 0 0 0,-25 47-1 0 0,34-58-56 0 0,1 2-1 0 0,-7 20 0 0 0,13-32-4 0 0,-1 0 0 0 0,1 1-1 0 0,0-1 1 0 0,1 1 0 0 0,-1 0 0 0 0,1-1-1 0 0,0 1 1 0 0,0-1 0 0 0,1 1-1 0 0,2 9 1 0 0,-2-12 35 0 0,0-1-1 0 0,1 0 1 0 0,0 1-1 0 0,-1-1 1 0 0,1 0-1 0 0,0 0 1 0 0,0 0-1 0 0,0 0 1 0 0,0 0-1 0 0,1-1 1 0 0,-1 1-1 0 0,0-1 1 0 0,4 2-1 0 0,-3-1 25 0 0,1 0 9 0 0,0 0-1 0 0,0-1 0 0 0,0 1 0 0 0,1-1 0 0 0,-1 0 0 0 0,0 0 0 0 0,1 0 0 0 0,-1-1 0 0 0,1 0 0 0 0,-1 0 0 0 0,5 0 0 0 0,4-1 166 0 0,-1 0-1 0 0,22-6 1 0 0,-7-1-118 0 0,-1-1 0 0 0,0 0 0 0 0,0-2 0 0 0,29-18 0 0 0,-38 19-50 0 0,0-1-1 0 0,-1-1 0 0 0,0 0 0 0 0,-1-1 1 0 0,-1-1-1 0 0,23-26 0 0 0,-32 33-145 0 0,0-1 1 0 0,-1 1-1 0 0,1-1 1 0 0,-2 0-1 0 0,1 0 0 0 0,-1 0 1 0 0,0 0-1 0 0,-1 0 1 0 0,0-1-1 0 0,0 1 0 0 0,1-18 1 0 0,-3 22 29 0 0,0-1 1 0 0,0 1 0 0 0,0-1-1 0 0,-1 0 1 0 0,1 1-1 0 0,-1-1 1 0 0,-1 1-1 0 0,1 0 1 0 0,0-1 0 0 0,-1 1-1 0 0,0 0 1 0 0,0 0-1 0 0,0 0 1 0 0,-1 0 0 0 0,1 0-1 0 0,-1 0 1 0 0,0 1-1 0 0,0-1 1 0 0,0 1 0 0 0,-1 0-1 0 0,1 0 1 0 0,-1 0-1 0 0,0 0 1 0 0,-4-2-1 0 0,-2 0-262 0 0,0 1 0 0 0,0 0-1 0 0,0 0 1 0 0,-1 1 0 0 0,1 1 0 0 0,-1-1-1 0 0,1 2 1 0 0,-1 0 0 0 0,0 0-1 0 0,0 1 1 0 0,0 0 0 0 0,0 0-1 0 0,1 2 1 0 0,-1-1 0 0 0,-21 7-1 0 0,30-8-88 0 0</inkml:trace>
</inkml:ink>
</file>

<file path=ppt/ink/ink7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1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6 14079 0 0,'0'0'646'0'0,"-2"-1"-16"0"0,-12-4-359 0 0,8 8-276 0 0,4-2 54 0 0,-6 3 206 0 0,-1 1-1 0 0,1 0 1 0 0,0 1 0 0 0,1 0 0 0 0,-1 0-1 0 0,1 0 1 0 0,-9 11 0 0 0,-10 7 68 0 0,-57 55 524 0 0,-24 19-411 0 0,-74 42-383 0 0,140-109 0 0 0,-63 35 0 0 0,50-33-31 0 0,34-18-46 0 0,18-14-98 0 0,12-1-494 0 0,1 0 160 0 0,-1-1-1 0 0,0-1 1 0 0,16-3-1 0 0,4-5-611 0 0</inkml:trace>
</inkml:ink>
</file>

<file path=ppt/ink/ink7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1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8751 0 0,'0'0'3584'0'0,"2"2"-2120"0"0,1 1-1226 0 0,0-1-1 0 0,1 0 1 0 0,-1 0 0 0 0,1 0-1 0 0,0 0 1 0 0,-1 0-1 0 0,1-1 1 0 0,0 0 0 0 0,0 0-1 0 0,0 0 1 0 0,0 0-1 0 0,0 0 1 0 0,0-1 0 0 0,0 0-1 0 0,0 0 1 0 0,7-1-1 0 0,9-1 242 0 0,0 0 1 0 0,20-7-1 0 0,-38 9-430 0 0,92-25 825 0 0,39-7-2307 0 0,-118 28-454 0 0</inkml:trace>
</inkml:ink>
</file>

<file path=ppt/ink/ink7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1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13647 0 0,'0'0'1239'0'0,"2"1"-1022"0"0,28 23 615 0 0,35 31 1359 0 0,-42-30-1694 0 0,0 1 0 0 0,-2 0 0 0 0,30 50 0 0 0,-24-27-437 0 0,-13-24-136 0 0,17 26 0 0 0,-27-46-380 0 0,1 0 1 0 0,-1-1-1 0 0,8 8 0 0 0,-1-3-672 0 0</inkml:trace>
</inkml:ink>
</file>

<file path=ppt/ink/ink7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1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0 5527 0 0,'0'0'423'0'0,"-2"2"-278"0"0,-99 68 9346 0 0,26-23-8696 0 0,-108 49 1 0 0,150-82-729 0 0,-1-1 1 0 0,-1-2 0 0 0,-54 10-1 0 0,81-19-102 0 0,0-1-1 0 0,0-1 1 0 0,0 1 0 0 0,0-1-1 0 0,0-1 1 0 0,0 1-1 0 0,0-1 1 0 0,0-1-1 0 0,0 0 1 0 0,0 0 0 0 0,1 0-1 0 0,-1-1 1 0 0,-8-4-1 0 0,16 7 15 0 0,-1-1-1 0 0,0 1 1 0 0,1-1-1 0 0,-1 1 0 0 0,1-1 1 0 0,-1 1-1 0 0,1-1 1 0 0,-1 0-1 0 0,1 1 1 0 0,0-1-1 0 0,-1 0 0 0 0,1 1 1 0 0,0-1-1 0 0,-1 0 1 0 0,1 1-1 0 0,0-1 0 0 0,0 0 1 0 0,0 1-1 0 0,0-1 1 0 0,0 0-1 0 0,0 0 1 0 0,0 1-1 0 0,0-1 0 0 0,0 0 1 0 0,0 0-1 0 0,0 1 1 0 0,0-1-1 0 0,0 0 1 0 0,0 1-1 0 0,1-1 0 0 0,-1 0 1 0 0,0 1-1 0 0,1-1 1 0 0,-1 0-1 0 0,0 1 1 0 0,1-1-1 0 0,-1 0 0 0 0,1 1 1 0 0,0-1-1 0 0,-1 0 69 0 0,10-10-47 0 0,-9 10 32 0 0,0 0-1 0 0,0 0 0 0 0,0 0 1 0 0,0 0-1 0 0,0 1 0 0 0,1-1 1 0 0,-1 0-1 0 0,0 1 0 0 0,0-1 1 0 0,1 1-1 0 0,-1-1 0 0 0,0 1 1 0 0,1 0-1 0 0,-1 0 0 0 0,1-1 1 0 0,-1 1-1 0 0,0 0 0 0 0,1 0 1 0 0,-1 1-1 0 0,1-1 0 0 0,1 0 1 0 0,-1 1 26 0 0,0 0 1 0 0,0 0 0 0 0,0 0 0 0 0,0 0 0 0 0,0 1-1 0 0,0-1 1 0 0,0 0 0 0 0,0 1 0 0 0,-1 0 0 0 0,1-1-1 0 0,2 4 1 0 0,2 5 211 0 0,0-1 0 0 0,-1 0 0 0 0,0 1-1 0 0,5 13 1 0 0,-4-5 49 0 0,0 1 1 0 0,-1 0-1 0 0,-1 0 0 0 0,-1 0 0 0 0,1 23 1 0 0,-4 98 837 0 0,-1-69-887 0 0,1-68-258 0 0,0 0 0 0 0,1 1 1 0 0,-1-1-1 0 0,1 0 0 0 0,0 0 1 0 0,0 0-1 0 0,0 0 0 0 0,2 4 1 0 0,0-1 16 0 0,5 9-4 0 0,-6-12-252 0 0,0 0-1 0 0,0 0 1 0 0,1-1-1 0 0,-1 1 1 0 0,1-1 0 0 0,0 0-1 0 0,-1 0 1 0 0,1 0-1 0 0,0 0 1 0 0,0 0-1 0 0,7 2 1 0 0,5-1-6904 0 0</inkml:trace>
</inkml:ink>
</file>

<file path=ppt/ink/ink7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1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10591 0 0,'0'0'6464'0'0,"3"1"-6082"0"0,17 1 189 0 0,2 0 1 0 0,-1-2 0 0 0,0 0-1 0 0,37-6 1 0 0,-37 4-357 0 0,60-7 43 0 0,22-3 301 0 0,116 3 1 0 0,-212 9-766 0 0,-1 0 0 0 0,0 0 0 0 0,0 1 0 0 0,0 0 0 0 0,0 1 0 0 0,0-1 0 0 0,0 1 0 0 0,10 5 0 0 0,-13-6-1788 0 0</inkml:trace>
</inkml:ink>
</file>

<file path=ppt/ink/ink7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18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10135 0 0,'0'0'778'0'0,"2"-2"-506"0"0,13-5 1343 0 0,-1 1 0 0 0,1 0 1 0 0,0 1-1 0 0,25-5 0 0 0,68-7 4350 0 0,-89 15-6652 0 0,220-17-812 0 0,-200 18 394 0 0</inkml:trace>
</inkml:ink>
</file>

<file path=ppt/ink/ink7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19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1493 8 8751 0 0,'10'-3'168'0'0,"-7"2"-104"0"0,0 0 0 0 0,1 0 0 0 0,-1 1 0 0 0,0-1 0 0 0,1 1 0 0 0,-1 0 0 0 0,1 0 0 0 0,-1 0 0 0 0,0 0 0 0 0,1 1 0 0 0,3 0 0 0 0,7 2 176 0 0,-12-3 923 0 0,-2 8 562 0 0,1-8-1600 0 0,-1 1 0 0 0,0 0-1 0 0,0 0 1 0 0,0 0-1 0 0,0 0 1 0 0,0 0 0 0 0,0 0-1 0 0,0 0 1 0 0,-1 0-1 0 0,1 0 1 0 0,0 0 0 0 0,0 0-1 0 0,-1 0 1 0 0,1 0-1 0 0,0 0 1 0 0,-1 0 0 0 0,1-1-1 0 0,-1 1 1 0 0,0 0-1 0 0,1 0 1 0 0,-1 0 0 0 0,1-1-1 0 0,-1 1 1 0 0,0 0 0 0 0,0-1-1 0 0,1 1 1 0 0,-1-1-1 0 0,0 1 1 0 0,0-1 0 0 0,0 1-1 0 0,0-1 1 0 0,1 1-1 0 0,-1-1 1 0 0,-2 0 0 0 0,-20 11 416 0 0,0-2 0 0 0,-1 0 1 0 0,0-2-1 0 0,-37 7 0 0 0,-103 3 631 0 0,-369-8-215 0 0,164-30-946 0 0,350 19-11 0 0,-119-6 0 0 0,122 8 0 0 0,-1 1 0 0 0,1 1 0 0 0,-1 0 0 0 0,1 1 0 0 0,0 1 0 0 0,-18 6 0 0 0,29-9 0 0 0,-1 1 0 0 0,-9 10 0 0 0,7-1 0 0 0,8-11-1 0 0,0 1 1 0 0,-1 0-1 0 0,1 0 0 0 0,0 0 0 0 0,0 0 0 0 0,0 0 0 0 0,0 0 1 0 0,0 0-1 0 0,0 0 0 0 0,0 0 0 0 0,0 0 0 0 0,0 1 0 0 0,1 1 0 0 0,0-1-1 0 0,0 0 1 0 0,0 0-1 0 0,1 0 1 0 0,-1 0-1 0 0,0 0 0 0 0,1 0 1 0 0,-1 0-1 0 0,1 0 1 0 0,0-1-1 0 0,0 1 0 0 0,-1-1 1 0 0,1 1-1 0 0,0-1 1 0 0,0 1-1 0 0,1-1 0 0 0,-1 0 1 0 0,0 0-1 0 0,4 1 1 0 0,6 2-6 0 0,0 0 0 0 0,19 2 0 0 0,-22-4 6 0 0,21 4-12 0 0,0 1-1 0 0,-1 1 0 0 0,32 14 1 0 0,-47-15 5 0 0,0 0 0 0 0,0 0 0 0 0,-1 2 0 0 0,0-1 0 0 0,-1 2 0 0 0,0 0 1 0 0,0 0-1 0 0,10 12 0 0 0,-6-2-5 0 0,0 1 1 0 0,-2 0-1 0 0,0 0 1 0 0,-1 2-1 0 0,16 39 0 0 0,-7-1-18 0 0,16 64-1 0 0,-21-61 78 0 0,39 93 0 0 0,-52-151 44 0 0,0 0 0 0 0,0 0 0 0 0,0 0 0 0 0,1 0 0 0 0,0-1 0 0 0,0 0 0 0 0,0 0 0 0 0,8 5 0 0 0,-11-8-64 0 0,2 0 114 0 0,7 2-51 0 0,-8-3-46 0 0,-2-3-86 0 0,0 2 43 0 0,0-1-1 0 0,0 0 0 0 0,0 1 0 0 0,0-1 0 0 0,-1 0 1 0 0,1 0-1 0 0,0 1 0 0 0,-1-1 0 0 0,1 0 0 0 0,0 0 1 0 0,-1 0-1 0 0,1 0 0 0 0,-1 0 0 0 0,1 0 0 0 0,-1 0 1 0 0,0 0-1 0 0,1 0 0 0 0,-1 0 0 0 0,0 0 0 0 0,0-2 0 0 0,1-1-6 0 0,12-72-29 0 0,-4 19 150 0 0,-3 27 80 0 0,-2 1 1 0 0,0-1-1 0 0,-2-1 1 0 0,-1 1-1 0 0,-1 0 1 0 0,-7-45-1 0 0,-9 0-16 0 0,8 39-18 0 0,-5-55-1 0 0,13 79-148 0 0,1 4-36 0 0,-1 6-109 0 0,15-3-259 0 0,-5 3-439 0 0,0 0 1 0 0,1 0-1 0 0,-1 1 0 0 0,20 1 0 0 0,-8-1-3837 0 0,5 0-1983 0 0</inkml:trace>
</inkml:ink>
</file>

<file path=ppt/ink/ink7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2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3679 0 0,'2'-1'167'0'0,"32"-14"26"0"0,-29 13-1081 0 0,13-7 14751 0 0,-16 8-13088 0 0,5-4-269 0 0,0 1 0 0 0,0-1 1 0 0,1 2-1 0 0,0-1 1 0 0,0 1-1 0 0,0 0 1 0 0,14-3-1 0 0,65-9-270 0 0,-46 9 134 0 0,-24 3-292 0 0,10-2 284 0 0,44-2 0 0 0,-70 7-336 0 0,0 0 0 0 0,0 0-1 0 0,0 0 1 0 0,-1 0 0 0 0,1 0-1 0 0,0 0 1 0 0,0 0-1 0 0,-1 1 1 0 0,1-1 0 0 0,0 0-1 0 0,0 0 1 0 0,-1 1 0 0 0,1-1-1 0 0,0 0 1 0 0,0 2 0 0 0,1-1 42 0 0,2 2 96 0 0,2 8-32 0 0,-5-5-4 0 0,-3 3-116 0 0,0-1-1 0 0,-1 1 1 0 0,0-1-1 0 0,-1 0 1 0 0,0 0 0 0 0,0 0-1 0 0,-1-1 1 0 0,0 0-1 0 0,-9 11 1 0 0,-62 61 61 0 0,59-63-70 0 0,-44 37-3 0 0,-5 4 0 0 0,62-54 0 0 0,-9 15 0 0 0,13-18 0 0 0,-6 11 0 0 0,6-10 0 0 0,0 0 0 0 0,0-1 0 0 0,0 1 0 0 0,0 0 0 0 0,0-1 0 0 0,0 1 0 0 0,0 0 0 0 0,0-1 0 0 0,0 1 0 0 0,1 0 0 0 0,-1-1 0 0 0,0 1 0 0 0,0 0 0 0 0,1-1 0 0 0,0 2 0 0 0,0 1 1 0 0,1-1 0 0 0,0 1 0 0 0,0-1 0 0 0,0 1-1 0 0,1-1 1 0 0,-1 0 0 0 0,1 0 0 0 0,-1 0 0 0 0,1 0 0 0 0,0 0 0 0 0,0-1-1 0 0,-1 1 1 0 0,1-1 0 0 0,0 1 0 0 0,1-1 0 0 0,-1 0 0 0 0,0-1 0 0 0,3 2-1 0 0,10 0 12 0 0,-1 0-1 0 0,26 0 1 0 0,-11-1 4 0 0,38 1 124 0 0,10 0 63 0 0,-66-1-240 0 0,0 1 0 0 0,-1 0-1 0 0,1 0 1 0 0,13 6 0 0 0,-22-7-1044 0 0</inkml:trace>
</inkml:ink>
</file>

<file path=ppt/ink/ink7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2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0,'0'0'623'0'0,"0"2"-514"0"0,-1 9 436 0 0,1-1-1 0 0,0 1 0 0 0,1 0 0 0 0,1-1 0 0 0,-1 1 0 0 0,1-1 1 0 0,1 0-1 0 0,4 11 0 0 0,1-1 644 0 0,1 0 0 0 0,0 0 1 0 0,14 19-1 0 0,-5-12-338 0 0,3 0 0 0 0,0-2 0 0 0,1 0 0 0 0,50 41 1 0 0,-53-51-538 0 0,1-1 0 0 0,0-1 1 0 0,30 14-1 0 0,69 25 580 0 0,-80-36-657 0 0,-13-6-152 0 0,45 13 0 0 0,-60-20-94 0 0,1-1 0 0 0,-1 0-1 0 0,0-1 1 0 0,1-1 0 0 0,-1 1-1 0 0,23-4 1 0 0,-32 3-184 0 0,1 0-1 0 0,-1-1 0 0 0,1 1 1 0 0,-1-1-1 0 0,1 0 1 0 0,-1 1-1 0 0,0-1 0 0 0,0 0 1 0 0,1-1-1 0 0,-1 1 0 0 0,0 0 1 0 0,0-1-1 0 0,0 1 1 0 0,0-1-1 0 0,0 1 0 0 0,-1-1 1 0 0,1 0-1 0 0,0 0 1 0 0,-1 0-1 0 0,1 0 0 0 0,-1 0 1 0 0,2-3-1 0 0,1-11-7009 0 0</inkml:trace>
</inkml:ink>
</file>

<file path=ppt/ink/ink7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2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17711 0 0,'0'0'1603'0'0,"-1"3"-1276"0"0,-13 20-113 0 0,-1-2 1 0 0,0 0 0 0 0,-2 0 0 0 0,0-2 0 0 0,-35 31 0 0 0,-111 75 46 0 0,103-85-172 0 0,-40 30-26 0 0,75-50-2483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4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328 140 1839 0 0,'-2'0'134'0'0,"-18"-3"-328"0"0,-19-3 5772 0 0,14 4 8206 0 0,33-14-12129 0 0,-4 12-1587 0 0,0 0 0 0 0,0-1-1 0 0,1 2 1 0 0,0-1-1 0 0,0 0 1 0 0,0 1-1 0 0,0 0 1 0 0,9-4-1 0 0,49-15 437 0 0,-52 18-485 0 0,114-30-15 0 0,-99 29-11 0 0,1 1 1 0 0,49-2-1 0 0,-70 6 22 0 0,-1 0 1 0 0,1 0-1 0 0,0 1 0 0 0,0 0 1 0 0,-1 0-1 0 0,1 1 0 0 0,-1-1 1 0 0,1 1-1 0 0,-1 0 0 0 0,10 6 0 0 0,-13-7-6 0 0,0 1 0 0 0,0-1 0 0 0,0 0-1 0 0,-1 1 1 0 0,1 0 0 0 0,-1-1-1 0 0,1 1 1 0 0,-1 0 0 0 0,0 0-1 0 0,1 0 1 0 0,-1 0 0 0 0,0 0 0 0 0,0 0-1 0 0,-1 0 1 0 0,1 0 0 0 0,0 1-1 0 0,-1-1 1 0 0,1 0 0 0 0,-1 0-1 0 0,0 1 1 0 0,0-1 0 0 0,0 0 0 0 0,0 0-1 0 0,0 1 1 0 0,0-1 0 0 0,0 0-1 0 0,-1 0 1 0 0,1 1 0 0 0,-2 3-1 0 0,-1 1 9 0 0,0 0 0 0 0,0 0 0 0 0,-1 0 0 0 0,0 0-1 0 0,0-1 1 0 0,-1 1 0 0 0,1-1 0 0 0,-1 0-1 0 0,-1-1 1 0 0,1 1 0 0 0,-10 6 0 0 0,-7 5 59 0 0,-44 25 0 0 0,53-35-58 0 0,-128 69 3 0 0,-37 22-238 0 0,148-79 173 0 0,-81 55-341 0 0,95-61 333 0 0,1 0-1 0 0,0 0 0 0 0,1 1 0 0 0,-20 26 0 0 0,29-32 64 0 0,5-7-8 0 0,0-1 0 0 0,0 0 0 0 0,0 1 0 0 0,0-1 0 0 0,0 1 0 0 0,0-1 0 0 0,1 0 0 0 0,-1 1 0 0 0,0-1 0 0 0,0 0 0 0 0,0 1 0 0 0,0-1 0 0 0,0 0 0 0 0,1 1 0 0 0,-1-1 0 0 0,0 0 0 0 0,0 1 0 0 0,1-1 0 0 0,-1 0 0 0 0,0 1 0 0 0,0-1 0 0 0,1 0 0 0 0,-1 0 0 0 0,0 1 0 0 0,1-1 0 0 0,-1 0 0 0 0,0 0 0 0 0,1 1 0 0 0,9 5 147 0 0,-1-4-39 0 0,-1-1 1 0 0,1 0-1 0 0,-1 0 0 0 0,1 0 1 0 0,-1-1-1 0 0,1-1 0 0 0,15-2 1 0 0,2 1 222 0 0,18-1 149 0 0,152-5 1152 0 0,49 12-82 0 0,-185-1-1553 0 0,-58-3-615 0 0</inkml:trace>
</inkml:ink>
</file>

<file path=ppt/ink/ink7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2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58 14135 0 0,'0'0'647'0'0,"-2"0"-11"0"0,-7-1-300 0 0,7 0 984 0 0,5 1-1043 0 0,0 0 0 0 0,0-1-1 0 0,0 1 1 0 0,0-1 0 0 0,5-2 0 0 0,8-2 123 0 0,163-14 1703 0 0,-65 10-1378 0 0,95-8 644 0 0,-155 16-992 0 0,101 11 0 0 0,-145-9-673 0 0,-1 0 0 0 0,1 0 0 0 0,0-1 0 0 0,0 0 0 0 0,17-3 0 0 0,-25 3-1095 0 0,0-2-66 0 0,7-3-14 0 0</inkml:trace>
</inkml:ink>
</file>

<file path=ppt/ink/ink7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2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0,'1'3'3660'0'0,"12"35"4145"0"0,-2 3-3688 0 0,14 87-1745 0 0,-9-10-1096 0 0,0 128 1 0 0,-15-234-1256 0 0,-1-3-13 0 0,0 1 0 0 0,1-1 0 0 0,3 17 0 0 0,3-12-8 0 0,-5-12-70 0 0,0-1-1 0 0,0 1 0 0 0,0-1 1 0 0,0 0-1 0 0,0 1 1 0 0,0-1-1 0 0,1 0 1 0 0,-1 0-1 0 0,0-1 1 0 0,1 1-1 0 0,-1 0 0 0 0,4 0 1 0 0,14-1-933 0 0</inkml:trace>
</inkml:ink>
</file>

<file path=ppt/ink/ink7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2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1516 29 9215 0 0,'3'-2'707'0'0,"43"-20"7808"0"0,-72 22-8363 0 0,-149 3 738 0 0,-430 3-150 0 0,538-8-711 0 0,-263-9 504 0 0,2 24-123 0 0,305-9-410 0 0,13-1 2 0 0,11 0 0 0 0,9 1-17 0 0,-9-4 12 0 0,18 5-51 0 0,1-2 1 0 0,0 0-1 0 0,0-2 1 0 0,0 0-1 0 0,29-3 1 0 0,40 3 4 0 0,-82 0 49 0 0,1 0 0 0 0,-1 0 0 0 0,1 1 0 0 0,-1 0 0 0 0,0 0 0 0 0,0 0 0 0 0,0 1 0 0 0,0 1 0 0 0,0-1 0 0 0,-1 1 0 0 0,1 0 0 0 0,-1 0 0 0 0,0 1 0 0 0,-1 0 0 0 0,7 5 0 0 0,-5-1 0 0 0,1 1 0 0 0,-1-1 0 0 0,-1 1 0 0 0,0 0 0 0 0,0 1 0 0 0,-1-1 0 0 0,0 1 0 0 0,5 21 0 0 0,21 87 133 0 0,-20-71-45 0 0,1 0-1 0 0,32 74 1 0 0,-31-94-54 0 0,1-1 1 0 0,19 29-1 0 0,-27-48-19 0 0,0 1 0 0 0,1-1 0 0 0,0 0 1 0 0,1 0-1 0 0,0-1 0 0 0,0 0 0 0 0,0-1 0 0 0,1 1 1 0 0,16 8-1 0 0,1-3 141 0 0,-1-2 1 0 0,49 14-1 0 0,-71-23 196 0 0,0-10-231 0 0,-3 8-116 0 0,1 1 1 0 0,-1-1-1 0 0,0 0 0 0 0,1 0 0 0 0,-1 1 0 0 0,0-1 0 0 0,1 0 0 0 0,-1 1 0 0 0,0-1 0 0 0,0 0 1 0 0,0 0-1 0 0,0 1 0 0 0,0-1 0 0 0,0 0 0 0 0,0 0 0 0 0,0 0 0 0 0,-2-5 63 0 0,0 0 1 0 0,0 1-1 0 0,-1-1 0 0 0,0 1 0 0 0,0-1 1 0 0,0 1-1 0 0,-1 0 0 0 0,0 1 0 0 0,-7-8 1 0 0,-7-11 145 0 0,-1-3 108 0 0,2 0-1 0 0,1-1 0 0 0,-22-52 0 0 0,34 69-274 0 0,0-1 1 0 0,1 1-1 0 0,1-1 1 0 0,-1 1 0 0 0,2-1-1 0 0,-1 0 1 0 0,2 1 0 0 0,-1-1-1 0 0,1 0 1 0 0,1 0 0 0 0,0 0-1 0 0,1 1 1 0 0,0-1-1 0 0,6-19 1 0 0,-3 18-38 0 0,1 0 0 0 0,1 0 0 0 0,0 1 1 0 0,0 0-1 0 0,1 0 0 0 0,1 1 0 0 0,14-15 0 0 0,75-58-66 0 0,-93 78 50 0 0,65-40-100 0 0,-29 19-223 0 0,-39 25 117 0 0</inkml:trace>
</inkml:ink>
</file>

<file path=ppt/ink/ink7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2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86 1839 0 0,'0'-2'134'0'0,"-3"-5"312"0"0,2 5 519 0 0,1 0 0 0 0,-1 0 0 0 0,1-1 0 0 0,0 1 0 0 0,0 0 0 0 0,0-5 0 0 0,0 2 3251 0 0,11-16 677 0 0,-8 18-4711 0 0,1 0-1 0 0,-1 1 1 0 0,1-1-1 0 0,0 1 1 0 0,0 0-1 0 0,0-1 0 0 0,0 2 1 0 0,0-1-1 0 0,0 0 1 0 0,0 1-1 0 0,1 0 1 0 0,7-1-1 0 0,2 0 152 0 0,-1 1-1 0 0,26 0 0 0 0,-25 2-165 0 0,-1 0 0 0 0,1 0 0 0 0,-1 2-1 0 0,1-1 1 0 0,-1 2 0 0 0,0 0 0 0 0,0 0 0 0 0,13 7-1 0 0,-25-9-154 0 0,1-1-1 0 0,-1 1 0 0 0,1 0 1 0 0,-1 0-1 0 0,0-1 0 0 0,0 1 1 0 0,1 0-1 0 0,-1 0 0 0 0,-1 0 1 0 0,1 0-1 0 0,0 0 0 0 0,0 1 1 0 0,-1-1-1 0 0,1 0 0 0 0,-1 0 1 0 0,0 0-1 0 0,0 1 0 0 0,0-1 1 0 0,0 4-1 0 0,-1 1-10 0 0,0-1 0 0 0,0 0 0 0 0,0 0 0 0 0,-1 0 0 0 0,0 0 0 0 0,0 0 0 0 0,-1-1 0 0 0,1 1 0 0 0,-1 0 0 0 0,0-1-1 0 0,-1 0 1 0 0,0 0 0 0 0,1 0 0 0 0,-10 8 0 0 0,5-5 7 0 0,0-1-1 0 0,-1-1 1 0 0,1 0 0 0 0,-2 0-1 0 0,1-1 1 0 0,0 0-1 0 0,-19 7 1 0 0,25-11-2 0 0,-9 4 36 0 0,-8 6-37 0 0,-1 3 163 0 0,19-13-117 0 0,2 0-165 0 0,1 0 115 0 0,-1 0-1 0 0,1 0 1 0 0,-1 0 0 0 0,1 0 0 0 0,0 0 0 0 0,-1-1-1 0 0,1 1 1 0 0,0 0 0 0 0,0 0 0 0 0,-1-1 0 0 0,3 2-1 0 0,-2-1 10 0 0,3 3 26 0 0,1-1-1 0 0,-1 0 1 0 0,0-1-1 0 0,1 1 1 0 0,0-1-1 0 0,-1 0 0 0 0,1 0 1 0 0,9 2-1 0 0,43 6 415 0 0,-47-8-392 0 0,140 10 195 0 0,-98-9-249 0 0,-30 0-222 0 0,0 1 1 0 0,0 0-1 0 0,25 10 0 0 0,-36-9-559 0 0,7 2-2975 0 0</inkml:trace>
</inkml:ink>
</file>

<file path=ppt/ink/ink7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2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5983 0 0,'0'0'464'0'0,"-1"2"15"0"0,-1 7 1415 0 0,0 1 0 0 0,1 0 0 0 0,0 17 0 0 0,1-16-1014 0 0,1-1 0 0 0,0 1 0 0 0,4 14-1 0 0,-2-16-733 0 0,-1 1-1 0 0,2-1 1 0 0,-1 0-1 0 0,1-1 1 0 0,1 1-1 0 0,-1-1 1 0 0,1 0 0 0 0,1 0-1 0 0,0 0 1 0 0,0 0-1 0 0,0-1 1 0 0,1 0-1 0 0,0-1 1 0 0,1 0-1 0 0,15 11 1 0 0,2-3 72 0 0,0-2 0 0 0,0 0 0 0 0,37 10 0 0 0,84 14-299 0 0,-116-30-822 0 0,-27-5-544 0 0</inkml:trace>
</inkml:ink>
</file>

<file path=ppt/ink/ink7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2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32 3679 0 0,'0'-2'284'0'0,"0"0"-218"0"0,0-3-85 0 0,-20-18 11639 0 0,18 23-11430 0 0,0 1 1 0 0,0-1-1 0 0,-1 1 0 0 0,1 0 1 0 0,0 0-1 0 0,0 0 0 0 0,0 0 1 0 0,0 0-1 0 0,0 0 0 0 0,0 0 1 0 0,0 1-1 0 0,0-1 0 0 0,1 1 1 0 0,-1-1-1 0 0,0 1 0 0 0,-2 3 1 0 0,2-1-6 0 0,-1 0 1 0 0,1 0 0 0 0,0 1-1 0 0,0-1 1 0 0,0 1 0 0 0,1-1 0 0 0,-2 9-1 0 0,1 0 22 0 0,0 0-1 0 0,2 0 1 0 0,-1 0-1 0 0,1 0 0 0 0,3 17 1 0 0,58 264 1798 0 0,-48-242-1603 0 0,-3 0 0 0 0,-1 1 0 0 0,-3 0 0 0 0,-1 61-1 0 0,-7-65-372 0 0,0 17-20 0 0,8 72-1 0 0,-6-132 34 0 0,3 4-47 0 0,-3-7-72 0 0</inkml:trace>
</inkml:ink>
</file>

<file path=ppt/ink/ink7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27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22 1839 0 0,'0'0'83'0'0,"-3"1"-6"0"0,-21 7 15105 0 0,26-7-14532 0 0,7 2-314 0 0,0 0-1 0 0,0 0 1 0 0,0-1-1 0 0,0-1 1 0 0,0 0-1 0 0,1 0 1 0 0,17-1-1 0 0,71-10 969 0 0,-75 7-1013 0 0,135-13 1058 0 0,-7 2-876 0 0,-126 12-646 0 0,31 1-1 0 0,-35 1-276 0 0,-20 1 364 0 0,0-1-1 0 0,0 0 0 0 0,-1 0 1 0 0,1 0-1 0 0,0 0 0 0 0,0 0 1 0 0,0 1-1 0 0,-1-1 0 0 0,1 0 1 0 0,0 1-1 0 0,-1-1 1 0 0,1 0-1 0 0,0 1 0 0 0,-1-1 1 0 0,1 1-1 0 0,0-1 0 0 0,-1 1 1 0 0,1 0-1 0 0,2 1-421 0 0,10 7-1538 0 0</inkml:trace>
</inkml:ink>
</file>

<file path=ppt/ink/ink7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2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422 166 4607 0 0,'0'0'208'0'0,"-3"0"-9"0"0,-8 2-158 0 0,-15-2 11947 0 0,27-3-11800 0 0,0 1 0 0 0,0-1 0 0 0,0 1 0 0 0,1-1 0 0 0,-1 1 0 0 0,1 0 0 0 0,-1-1-1 0 0,1 1 1 0 0,0 0 0 0 0,3-3 0 0 0,-5 5-155 0 0,7-6 170 0 0,-1 0 0 0 0,1 0-1 0 0,1 0 1 0 0,-1 1 0 0 0,1 1-1 0 0,0-1 1 0 0,9-3 0 0 0,63-20 537 0 0,-59 21-502 0 0,32-9 232 0 0,2 3 0 0 0,0 1 0 0 0,64-4 0 0 0,-109 16-411 0 0,0-1-1 0 0,0 2 0 0 0,0-1 1 0 0,0 1-1 0 0,0 1 0 0 0,0 0 1 0 0,-1 0-1 0 0,19 7 0 0 0,-25-8-54 0 0,1 1-1 0 0,-1 0 1 0 0,1-1-1 0 0,-1 1 0 0 0,0 0 1 0 0,0 1-1 0 0,0-1 0 0 0,0 1 1 0 0,0-1-1 0 0,-1 1 0 0 0,1 0 1 0 0,-1 0-1 0 0,1 0 0 0 0,-1 0 1 0 0,0 0-1 0 0,0 1 1 0 0,-1-1-1 0 0,1 1 0 0 0,-1-1 1 0 0,0 1-1 0 0,1-1 0 0 0,-2 1 1 0 0,1 0-1 0 0,0 0 0 0 0,-1-1 1 0 0,1 6-1 0 0,-2-3-18 0 0,0 0-1 0 0,0 0 1 0 0,0 0-1 0 0,-1 0 1 0 0,0 0 0 0 0,0 0-1 0 0,0 0 1 0 0,-1-1-1 0 0,0 1 1 0 0,0-1-1 0 0,0 0 1 0 0,-1 1 0 0 0,-8 7-1 0 0,-3 4-70 0 0,-1-1 1 0 0,-26 19-1 0 0,-200 138-1257 0 0,180-137 889 0 0,-1-2-1 0 0,-77 30 0 0 0,91-46 302 0 0,-133 59-418 0 0,161-66 544 0 0,0 1-1 0 0,0 1 1 0 0,1 1 0 0 0,1 0-1 0 0,1 1 1 0 0,-19 20-1 0 0,29-24 28 0 0,8-10 11 0 0,0 0 0 0 0,0 1-1 0 0,0-1 1 0 0,0 0 0 0 0,0 1 0 0 0,0-1 0 0 0,0 0-1 0 0,0 1 1 0 0,0-1 0 0 0,1 0 0 0 0,-1 1-1 0 0,0-1 1 0 0,1 0 0 0 0,-1 0 0 0 0,1 1-1 0 0,0-1 1 0 0,-1 0 0 0 0,1 0 0 0 0,0 0-1 0 0,0 0 1 0 0,0 0 0 0 0,-1 0 0 0 0,1 0 0 0 0,0 0-1 0 0,0 0 1 0 0,1 0 0 0 0,0 0 0 0 0,4 3 81 0 0,0 0 1 0 0,0 0 0 0 0,13 6-1 0 0,10 0 145 0 0,0 0 0 0 0,1-2 0 0 0,0-1 0 0 0,0-1 0 0 0,1-2 0 0 0,42 2 0 0 0,187-16 637 0 0,-206 6-727 0 0,-42 3-124 0 0,288-24 622 0 0,-298 24-781 0 0</inkml:trace>
</inkml:ink>
</file>

<file path=ppt/ink/ink7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2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13 5983 0 0,'6'-3'266'0'0,"27"-6"11055"0"0,-35 10-11013 0 0,-34 26 523 0 0,-44 24 1 0 0,-78 38-86 0 0,130-73-674 0 0,1 0 1 0 0,0 2-1 0 0,2 1 0 0 0,0 1 0 0 0,-36 39 1 0 0,56-54-33 0 0,0 0 1 0 0,1 1-1 0 0,0 0 1 0 0,0-1-1 0 0,1 2 1 0 0,-1-1-1 0 0,1 0 1 0 0,1 1-1 0 0,-1-1 1 0 0,1 1-1 0 0,0 0 1 0 0,-1 7-1 0 0,3-11-23 0 0,0-1 0 0 0,0 1 0 0 0,1 0 0 0 0,-1 0 0 0 0,1-1 0 0 0,-1 1 0 0 0,1 0 0 0 0,0-1 0 0 0,0 1 0 0 0,1 2 0 0 0,2 3 0 0 0,-2-3-10 0 0,0 0 0 0 0,0 0 0 0 0,1 0-1 0 0,-1-1 1 0 0,1 1 0 0 0,0-1 0 0 0,1 1-1 0 0,-1-1 1 0 0,1 0 0 0 0,0 0 0 0 0,6 5 0 0 0,-3-5 13 0 0,0 1 1 0 0,-1-1 0 0 0,2-1-1 0 0,-1 1 1 0 0,0-1 0 0 0,1-1-1 0 0,8 3 1 0 0,7-1-185 0 0,1 0-1 0 0,-1-2 1 0 0,1 0 0 0 0,30-3 0 0 0,17-4-2767 0 0,-34 0-3664 0 0</inkml:trace>
</inkml:ink>
</file>

<file path=ppt/ink/ink7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2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88 11687 0 0,'19'-15'575'0'0,"-14"12"-467"0"0,1-2 0 0 0,-1 1-1 0 0,0-1 1 0 0,0 1 0 0 0,0-2 0 0 0,-1 1 0 0 0,6-7 0 0 0,-9 10 746 0 0,-3-1 285 0 0,0 1-970 0 0,0 0-1 0 0,-1 0 1 0 0,1 0 0 0 0,-1 0 0 0 0,1 0-1 0 0,-1 0 1 0 0,0 1 0 0 0,0-1 0 0 0,0 1 0 0 0,1 0-1 0 0,-1 0 1 0 0,-1 0 0 0 0,1 0 0 0 0,0 1-1 0 0,0-1 1 0 0,0 1 0 0 0,0-1 0 0 0,0 1-1 0 0,-1 0 1 0 0,1 1 0 0 0,0-1 0 0 0,-4 1-1 0 0,-11 2 190 0 0,0 1 0 0 0,-30 10 0 0 0,31-8 0 0 0,-8 2-90 0 0,0 1 1 0 0,0 2-1 0 0,1 0 0 0 0,-30 20 0 0 0,41-22-242 0 0,0 0-1 0 0,0 1 1 0 0,1 0-1 0 0,1 1 1 0 0,0 1-1 0 0,0-1 1 0 0,1 2-1 0 0,-14 22 1 0 0,21-31 0 0 0,1 0 1 0 0,0 0 0 0 0,1 0-1 0 0,-1 0 1 0 0,1 0-1 0 0,0 0 1 0 0,0 1 0 0 0,0-1-1 0 0,0 0 1 0 0,1 1 0 0 0,0-1-1 0 0,0 0 1 0 0,0 1-1 0 0,0-1 1 0 0,1 1 0 0 0,-1-1-1 0 0,1 0 1 0 0,2 7-1 0 0,-1-6 4 0 0,1 0 0 0 0,-1-1-1 0 0,1 1 1 0 0,0-1-1 0 0,0 1 1 0 0,0-1-1 0 0,0 0 1 0 0,1 0 0 0 0,0-1-1 0 0,-1 1 1 0 0,2-1-1 0 0,-1 0 1 0 0,0 0-1 0 0,1 0 1 0 0,5 3-1 0 0,2-1-4 0 0,1 0 0 0 0,-1-1-1 0 0,0 0 1 0 0,1-1 0 0 0,0-1-1 0 0,0 0 1 0 0,0 0 0 0 0,14-1-1 0 0,-7-1 15 0 0,0-1-1 0 0,0-1 1 0 0,0-1 0 0 0,31-8-1 0 0,-41 8-21 0 0,1-1 0 0 0,-1 0-1 0 0,0 0 1 0 0,0-1 0 0 0,-1 0-1 0 0,1-1 1 0 0,-1 0 0 0 0,0 0 0 0 0,-1-1-1 0 0,0 0 1 0 0,0-1 0 0 0,13-15-1 0 0,-19 21-11 0 0,-1-1-1 0 0,1 1 0 0 0,-1-1 1 0 0,0 1-1 0 0,0-1 0 0 0,0 0 1 0 0,0 1-1 0 0,0-1 0 0 0,-1 0 1 0 0,1 0-1 0 0,-1 1 0 0 0,1-1 0 0 0,-1 0 1 0 0,-1-5-1 0 0,1 3-3 0 0,-1 0-1 0 0,0 0 1 0 0,-1 0-1 0 0,1 0 1 0 0,-1 0 0 0 0,0 0-1 0 0,-4-6 1 0 0,-2-2-96 0 0,0 1 0 0 0,-1 0 0 0 0,0 1 0 0 0,-19-18 0 0 0,19 21-64 0 0,0 1 0 0 0,0 0 0 0 0,-1 1 1 0 0,-17-10-1 0 0,20 13-419 0 0,0 0 1 0 0,0 0-1 0 0,0 0 1 0 0,-1 1-1 0 0,1 0 1 0 0,0 1-1 0 0,-16-2 1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43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40 129 5063 0 0,'0'0'390'0'0,"-8"-4"-236"0"0,-16-8 16294 0 0,23 12-16391 0 0,1 0 0 0 0,0 0 0 0 0,-1 0 0 0 0,1 0-1 0 0,0 0 1 0 0,0 0 0 0 0,-1 0 0 0 0,1 0 0 0 0,0 0 0 0 0,0 0 0 0 0,-1 1-1 0 0,1-1 1 0 0,0 0 0 0 0,0 0 0 0 0,-1 0 0 0 0,1 0 0 0 0,0 0 0 0 0,0 0-1 0 0,-1 1 1 0 0,1-1 0 0 0,0 0 0 0 0,0 0 0 0 0,0 0 0 0 0,0 1 0 0 0,-1-1-1 0 0,1 0 1 0 0,0 1 0 0 0,1 1-46 0 0,1 0-1 0 0,-1 0 0 0 0,0 0 1 0 0,1 0-1 0 0,0-1 0 0 0,-1 1 1 0 0,1 0-1 0 0,0-1 0 0 0,0 1 1 0 0,0-1-1 0 0,0 0 0 0 0,0 1 1 0 0,0-1-1 0 0,1 0 1 0 0,-1 0-1 0 0,0 0 0 0 0,1-1 1 0 0,-1 1-1 0 0,0-1 0 0 0,5 1 1 0 0,7 1 51 0 0,0 0 1 0 0,20-2-1 0 0,-26 0-55 0 0,38-1 58 0 0,0-3 0 0 0,75-15 1 0 0,87-34-162 0 0,-82 19-272 0 0,-14 4-1676 0 0,-86 22 1000 0 0</inkml:trace>
</inkml:ink>
</file>

<file path=ppt/ink/ink7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2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 10135 0 0,'0'0'3070'0'0,"-2"2"-1978"0"0,-3 1-848 0 0,1 1 0 0 0,0 0 1 0 0,0 1-1 0 0,1-1 1 0 0,-1 0-1 0 0,1 1 0 0 0,0 0 1 0 0,0 0-1 0 0,1 0 1 0 0,-1 0-1 0 0,1 0 0 0 0,0 1 1 0 0,0-1-1 0 0,1 1 1 0 0,0-1-1 0 0,-1 7 0 0 0,0 2 145 0 0,1-1 1 0 0,1 0-1 0 0,0 1 0 0 0,1-1 0 0 0,0 1 0 0 0,4 13 0 0 0,-1-8-68 0 0,1-1 1 0 0,0 0-1 0 0,2 0 0 0 0,14 29 1 0 0,-14-36-263 0 0,0 1 0 0 0,0-1 0 0 0,1-1 0 0 0,1 1 1 0 0,0-1-1 0 0,0-1 0 0 0,16 14 0 0 0,-9-11 113 0 0,30 17-1 0 0,-38-25 1 0 0,0 0-1 0 0,0-1 1 0 0,0 0 0 0 0,0 0-1 0 0,0-1 1 0 0,13 2-1 0 0,-20-4-141 0 0,0 0-1 0 0,1 0 1 0 0,-1 0 0 0 0,1-1-1 0 0,-1 1 1 0 0,0 0 0 0 0,1-1-1 0 0,-1 1 1 0 0,0-1 0 0 0,1 0-1 0 0,-1 1 1 0 0,0-1 0 0 0,0 0-1 0 0,0 0 1 0 0,0 0 0 0 0,0 0-1 0 0,0 0 1 0 0,0 0 0 0 0,0 0-1 0 0,1-1 1 0 0,15-25 334 0 0,-12 15-183 0 0,-1-1 0 0 0,0 1-1 0 0,-1-1 1 0 0,-1 0 0 0 0,0 0 0 0 0,0-26 0 0 0,-1 17-9 0 0,5-24 0 0 0,-3 35-182 0 0,0 0-1 0 0,0 0 1 0 0,1 1-1 0 0,0-1 1 0 0,1 1-1 0 0,0-1 1 0 0,1 2-1 0 0,0-1 1 0 0,1 1-1 0 0,11-14 1 0 0,-8 13-107 0 0,0 0-1 0 0,1 1 1 0 0,0 0 0 0 0,1 1 0 0 0,0 0-1 0 0,0 1 1 0 0,1 0 0 0 0,13-5 0 0 0,100-45-395 0 0,-124 56 448 0 0</inkml:trace>
</inkml:ink>
</file>

<file path=ppt/ink/ink7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29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12463 0 0,'0'0'2091'0'0,"0"2"-1272"0"0,-1 4-638 0 0,0-1 1 0 0,0 0 0 0 0,-1 0 0 0 0,0 0-1 0 0,0 0 1 0 0,0 0 0 0 0,-1 0 0 0 0,0-1-1 0 0,0 1 1 0 0,0-1 0 0 0,0 0-1 0 0,0 0 1 0 0,-7 6 0 0 0,-6 4 197 0 0,-36 26-1 0 0,40-32-186 0 0,-62 42 255 0 0,35-25-166 0 0,-58 49 0 0 0,85-63-274 0 0,-9 6 151 0 0,1 2 1 0 0,1 1-1 0 0,-33 43 1 0 0,48-57-112 0 0,0 0 1 0 0,0 1-1 0 0,1-1 0 0 0,0 1 1 0 0,0-1-1 0 0,1 1 1 0 0,0 0-1 0 0,0 0 0 0 0,1 0 1 0 0,-1 0-1 0 0,2 1 1 0 0,-1-1-1 0 0,1 0 0 0 0,0 0 1 0 0,0 0-1 0 0,1 1 1 0 0,0-1-1 0 0,0 0 0 0 0,1 0 1 0 0,3 9-1 0 0,1-1 6 0 0,1 0-1 0 0,0-1 1 0 0,1 0 0 0 0,1 0-1 0 0,0-1 1 0 0,1 0-1 0 0,13 14 1 0 0,-7-11-80 0 0,1-1 0 0 0,0 0 0 0 0,1-1 1 0 0,31 18-1 0 0,-40-27-582 0 0,0 0 0 0 0,1-1-1 0 0,-1 1 1 0 0,1-2 0 0 0,0 1 0 0 0,12 2 0 0 0,5-4-5894 0 0</inkml:trace>
</inkml:ink>
</file>

<file path=ppt/ink/ink7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3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 12871 0 0,'0'0'588'0'0,"-2"0"-12"0"0,-7-1-370 0 0,7 1-170 0 0,0 0 1 0 0,0 1-1 0 0,1-1 1 0 0,-1 1-1 0 0,0 0 1 0 0,0-1-1 0 0,1 1 1 0 0,-1 0 0 0 0,1 0-1 0 0,-1 0 1 0 0,1 0-1 0 0,-1 0 1 0 0,1 1-1 0 0,0-1 1 0 0,-1 0-1 0 0,0 3 1 0 0,-1-1 66 0 0,2 0 0 0 0,-1 0 0 0 0,0 1-1 0 0,1-1 1 0 0,-1 0 0 0 0,1 1 0 0 0,-1 6 0 0 0,0 1 148 0 0,1 1 1 0 0,0-1 0 0 0,1 1 0 0 0,1 14-1 0 0,1-9 44 0 0,1 0-1 0 0,0 0 1 0 0,1-1-1 0 0,1 1 1 0 0,0-1-1 0 0,1 0 1 0 0,1 0-1 0 0,1-1 0 0 0,0 0 1 0 0,1-1-1 0 0,15 20 1 0 0,-6-12 109 0 0,1-1 1 0 0,1-2-1 0 0,1 0 0 0 0,1-1 1 0 0,0-1-1 0 0,29 17 0 0 0,24 12 35 0 0,1-4 0 0 0,3-3 0 0 0,87 30 0 0 0,-163-69-440 0 0,10 5-194 0 0,0 0 0 0 0,1-2 0 0 0,-1 0 0 0 0,18 2 0 0 0,-28-5 128 0 0,0 1 0 0 0,0-1-1 0 0,0 0 1 0 0,0-1 0 0 0,1 1-1 0 0,-1-1 1 0 0,0 1-1 0 0,0-1 1 0 0,0 0 0 0 0,0 0-1 0 0,0 0 1 0 0,0 0 0 0 0,0-1-1 0 0,0 1 1 0 0,-1-1 0 0 0,1 0-1 0 0,0 1 1 0 0,-1-1-1 0 0,0-1 1 0 0,1 1 0 0 0,-1 0-1 0 0,0 0 1 0 0,0-1 0 0 0,2-3-1 0 0,1-2-1358 0 0,-1 0-1 0 0,5-14 0 0 0,-1-2-5377 0 0</inkml:trace>
</inkml:ink>
</file>

<file path=ppt/ink/ink7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3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 10591 0 0,'0'0'819'0'0,"-2"0"-534"0"0,-2 0-20 0 0,0 0 0 0 0,0 1 0 0 0,0 0 0 0 0,0 0 0 0 0,0 0 0 0 0,0 1 0 0 0,0-1 0 0 0,1 1 0 0 0,-1 0 0 0 0,1 0 0 0 0,-1 0 0 0 0,1 0 0 0 0,-4 4 0 0 0,-7 6 1924 0 0,-20 23 0 0 0,19-19-2125 0 0,-13 13 412 0 0,-143 143 636 0 0,133-139-975 0 0,0-2 0 0 0,-81 50 0 0 0,-59 28 741 0 0,177-107-917 0 0,-1-1 2 0 0,0 0 0 0 0,1 0-1 0 0,-1 0 1 0 0,0 0 0 0 0,1 0-1 0 0,0 0 1 0 0,-1 1 0 0 0,1-1 0 0 0,0 1-1 0 0,-1-1 1 0 0,1 1 0 0 0,0 0-1 0 0,-1 1 1 0 0,5-1-1781 0 0,10 5-5536 0 0</inkml:trace>
</inkml:ink>
</file>

<file path=ppt/ink/ink7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3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0,'0'0'1056'0'0,"2"2"-764"0"0,80 103 3908 0 0,33 37 2703 0 0,-80-107-6205 0 0,-12-13-368 0 0,-1 2 1 0 0,0 0-1 0 0,20 33 1 0 0,-37-50-295 0 0,-2-3 17 0 0,0 0 0 0 0,-1 0-1 0 0,1 1 1 0 0,-1-1 0 0 0,0 0-1 0 0,0 1 1 0 0,0-1 0 0 0,-1 1-1 0 0,0 0 1 0 0,2 8 0 0 0,-4-11-34 0 0,1-1 1 0 0,-1 1 0 0 0,1-1-1 0 0,-1 1 1 0 0,1-1 0 0 0,-1 1-1 0 0,0-1 1 0 0,0 1 0 0 0,0-1-1 0 0,0 0 1 0 0,0 0 0 0 0,0 1-1 0 0,0-1 1 0 0,0 0 0 0 0,-1 0-1 0 0,-1 1 1 0 0,1 0 15 0 0,-9 5 4 0 0,0 1-1 0 0,0-2 1 0 0,-1 0-1 0 0,0 0 1 0 0,-19 6-1 0 0,9-4-32 0 0,7-2-331 0 0,-28 6-1 0 0,4-5-3161 0 0,24-7-1880 0 0,3-1-1477 0 0</inkml:trace>
</inkml:ink>
</file>

<file path=ppt/ink/ink7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3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19 16439 0 0,'0'0'1491'0'0,"-1"2"-1227"0"0,-2 2-237 0 0,0-1 0 0 0,0 1 0 0 0,0 0 0 0 0,1 0 1 0 0,0 1-1 0 0,0-1 0 0 0,0 0 0 0 0,1 1 0 0 0,-1-1 0 0 0,1 1 0 0 0,0-1 1 0 0,0 1-1 0 0,0 7 0 0 0,1-6 56 0 0,0 0 0 0 0,1 0 0 0 0,0 0 0 0 0,0 0 0 0 0,0 0 0 0 0,1 0 0 0 0,0 0 0 0 0,0 0 0 0 0,5 7 0 0 0,0 0 122 0 0,1-1 0 0 0,0 0 0 0 0,1 0 0 0 0,1-1 1 0 0,-1 0-1 0 0,2-1 0 0 0,0 0 0 0 0,14 10 0 0 0,86 52 1561 0 0,-6-5-631 0 0,-63-33-1045 0 0,-26-20-1038 0 0,1-1 0 0 0,24 14 0 0 0,-31-21-1122 0 0</inkml:trace>
  <inkml:trace contextRef="#ctx0" brushRef="#br0" timeOffset="1">627 86 3223 0 0,'15'-35'444'0'0,"11"-15"16102"0"0,-139 248-14093 0 0,-16-6-1684 0 0,-5 24-516 0 0,119-188-264 0 0,2 1 1 0 0,1 0-1 0 0,1 1 1 0 0,1 0-1 0 0,2 1 0 0 0,-4 31 1 0 0,-4 96-789 0 0,15-155 671 0 0,-4 10-2424 0 0,16-19-4672 0 0</inkml:trace>
</inkml:ink>
</file>

<file path=ppt/ink/ink7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3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11519 0 0,'0'0'887'0'0,"0"-2"-583"0"0,1-9-151 0 0,-1 8 465 0 0,3 3-476 0 0,0 0 1 0 0,0 0-1 0 0,0 1 1 0 0,0-1-1 0 0,0 1 1 0 0,0-1-1 0 0,0 1 1 0 0,0 0-1 0 0,0 0 1 0 0,-1 0-1 0 0,1 1 1 0 0,0-1 0 0 0,-1 1-1 0 0,1-1 1 0 0,-1 1-1 0 0,0 0 1 0 0,0 0-1 0 0,1 0 1 0 0,2 4-1 0 0,19 19-34 0 0,-1 2 0 0 0,38 58 0 0 0,25 66 84 0 0,-60-104-96 0 0,79 179 1068 0 0,-20 10 1920 0 0,-74-203-2717 0 0,-2 1 1 0 0,-1 0-1 0 0,-2 0 0 0 0,3 51 0 0 0,-9-63-203 0 0,0 0 0 0 0,-1 0 0 0 0,-1 0 0 0 0,-2 0 0 0 0,0 0 0 0 0,-1 0 0 0 0,-1-1 0 0 0,-9 23 0 0 0,8-27-207 0 0,-1 0-1 0 0,0-1 0 0 0,-1 1 1 0 0,0-2-1 0 0,-2 0 0 0 0,-20 25 1 0 0,8-17-83 0 0,-27 22 1 0 0,9-16-1006 0 0,33-25-102 0 0,1 0 0 0 0,-1-1 0 0 0,-13 5-1 0 0</inkml:trace>
</inkml:ink>
</file>

<file path=ppt/ink/ink7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7:42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0 446 1839 0 0,'0'0'9000'0'0,"1"2"-8114"0"0,11 30 650 0 0,-11-30-942 0 0,0-2-556 0 0,0 0 0 0 0,0 0-1 0 0,-1 0 1 0 0,1 0 0 0 0,0 1-1 0 0,0-1 1 0 0,-1 0 0 0 0,1 0-1 0 0,0 1 1 0 0,-1-1 0 0 0,1 1-1 0 0,0-1 1 0 0,0 1 0 0 0,0 0-6 0 0,0 0 1 0 0,0-1-1 0 0,0 1 1 0 0,0-1 0 0 0,0 1-1 0 0,0-1 1 0 0,0 1-1 0 0,0-1 1 0 0,0 0-1 0 0,0 1 1 0 0,0-1 0 0 0,0 0-1 0 0,1 0 1 0 0,0 0-1 0 0,24-2 112 0 0,0-1-1 0 0,0-2 0 0 0,-1-1 0 0 0,32-11 1 0 0,-29 9-45 0 0,156-53 389 0 0,-166 55-304 0 0,98-31 1330 0 0,-82 31-1275 0 0,0 1 1 0 0,0 1-1 0 0,46 2 1 0 0,-41 2-96 0 0,-1-2 0 0 0,47-8 0 0 0,33-4-144 0 0,-88 12 0 0 0,0-1 0 0 0,0-1 0 0 0,48-14 0 0 0,-13-3 360 0 0,94-16 0 0 0,-113 29-120 0 0,1 3 0 0 0,90 1 0 0 0,-23 17-154 0 0,-77-7-23 0 0,58 1-1 0 0,90-1 55 0 0,-139-6 107 0 0,71 11 0 0 0,-66-5-55 0 0,0-3-1 0 0,0-1 0 0 0,82-8 0 0 0,-87 1-22 0 0,137-9 438 0 0,-150 13-465 0 0,0 2-1 0 0,0 2 1 0 0,51 9-1 0 0,-57-5-118 0 0,0 1-1 0 0,-1 1 0 0 0,0 2 0 0 0,31 16 0 0 0,-14-5-71 0 0,1-2 0 0 0,2-2-1 0 0,49 13 1 0 0,-70-24 100 0 0,2-1-1 0 0,-1-2 1 0 0,0-1 0 0 0,1-1-1 0 0,0-1 1 0 0,-1-1 0 0 0,33-5-1 0 0,129-13 240 0 0,-115 13-199 0 0,-9 2-63 0 0,-1 3-1 0 0,1 2 1 0 0,-1 3-1 0 0,121 27 1 0 0,-73-10 164 0 0,1-5 0 0 0,1-4 1 0 0,118-3-1 0 0,-25-14 43 0 0,276-42 0 0 0,26-10-84 0 0,-139 29-89 0 0,-98 4-14 0 0,-146 16 34 0 0,189-15 218 0 0,-300 21-272 0 0,391-21 118 0 0,-248 24-123 0 0,233 7 0 0 0,-24-11 133 0 0,-109-18-118 0 0,43-1-107 0 0,-96 13 87 0 0,229 1 151 0 0,340 54 722 0 0,-652-41-594 0 0,132-12-1 0 0,122-28 7 0 0,-286 25-209 0 0,231-33 180 0 0,-257 33-230 0 0,241-16 85 0 0,-225 21-95 0 0,101-2-11 0 0,-73 3 0 0 0,18-1 22 0 0,344-23 148 0 0,-351 12-170 0 0,141-35 0 0 0,-73 11 75 0 0,-145 34 31 0 0,0 1 0 0 0,1 2 0 0 0,56 5 0 0 0,-93-2-97 0 0,27-2-5 0 0,-28 1-5 0 0,16-2-261 0 0,-15 0-976 0 0,-14 1 715 0 0,-18-1-742 0 0,-1 0-382 0 0</inkml:trace>
</inkml:ink>
</file>

<file path=ppt/ink/ink7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7:4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40 176 1839 0 0,'0'0'650'0'0,"-2"0"-122"0"0,0 1-436 0 0,1-1-1 0 0,-1 0 1 0 0,0 0 0 0 0,1 0 0 0 0,-1-1-1 0 0,0 1 1 0 0,1 0 0 0 0,-1-1 0 0 0,0 1-1 0 0,1-1 1 0 0,-1 1 0 0 0,0-1 0 0 0,1 0 0 0 0,-1 1-1 0 0,1-1 1 0 0,0 0 0 0 0,-1 0 0 0 0,1 0-1 0 0,0 0 1 0 0,-5-6 5385 0 0,8 7-5136 0 0,12 1 228 0 0,-1 0 1 0 0,1-1-1 0 0,0-1 0 0 0,0 0 1 0 0,24-6-1 0 0,-21 3-305 0 0,-1-1-51 0 0,0 1 1 0 0,0 1-1 0 0,0 1 0 0 0,1 0 1 0 0,18 0-1 0 0,-9 3-96 0 0,31-5 1 0 0,-25 1 91 0 0,-19 2-106 0 0,-1 0 0 0 0,1 1 0 0 0,-1 1 0 0 0,1 0 0 0 0,-1 0 0 0 0,1 1 0 0 0,-1 1 0 0 0,15 4 0 0 0,4 9-5 0 0,-24-12-88 0 0,0 1 1 0 0,1-2-1 0 0,0 1 1 0 0,-1-1-1 0 0,13 3 1 0 0,-16-5 27 0 0,0 0 1 0 0,0 0-1 0 0,0-1 0 0 0,0 0 1 0 0,0 0-1 0 0,0 0 1 0 0,0 0-1 0 0,0 0 0 0 0,0-1 1 0 0,0 0-1 0 0,6-2 1 0 0,3-1 286 0 0,24-14 0 0 0,-28 14-183 0 0,-1-1-24 0 0,-1 0-1 0 0,-1 0 1 0 0,1 0-1 0 0,-1-1 1 0 0,0 0-1 0 0,0 0 1 0 0,6-9-1 0 0,-5 7-61 0 0,-1 1-1 0 0,1 0 0 0 0,0 0 1 0 0,0 0-1 0 0,11-6 0 0 0,-13 10-89 0 0,0 0-1 0 0,-1 1 1 0 0,1 0 0 0 0,0 0-1 0 0,0 1 1 0 0,1-1-1 0 0,-1 1 1 0 0,0 0-1 0 0,0 0 1 0 0,1 1 0 0 0,8 0-1 0 0,-4 0-115 0 0,0 2 0 0 0,0-1 1 0 0,-1 1-1 0 0,1 1 0 0 0,13 5 0 0 0,-13-5 101 0 0,0 1 0 0 0,0 1 1 0 0,-1-1-1 0 0,1 2 0 0 0,-1-1 0 0 0,0 1 0 0 0,-1 1 0 0 0,16 14 0 0 0,-20-16 50 0 0,-2-2 0 0 0,0-1 0 0 0,1 0 0 0 0,-1 0 0 0 0,0 0 0 0 0,1 0 1 0 0,-1 0-1 0 0,1 0 0 0 0,3 1 0 0 0,4 2 42 0 0,1-4-33 0 0,-9-1-4 0 0,1 0 1 0 0,0-1-1 0 0,-1 0 0 0 0,1 1 0 0 0,-1-1 0 0 0,1 0 0 0 0,-1 0 1 0 0,1-1-1 0 0,-1 1 0 0 0,0 0 0 0 0,0-1 0 0 0,1 1 0 0 0,-1-1 0 0 0,0 0 1 0 0,-1 0-1 0 0,3-2 0 0 0,2-4 25 0 0,0 0 0 0 0,-1 0 0 0 0,5-10 0 0 0,7-10 68 0 0,10-17-585 0 0,-26 43 138 0 0,13 8-4594 0 0</inkml:trace>
</inkml:ink>
</file>

<file path=ppt/ink/ink7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7:4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1839 0 0,'0'0'11944'0'0,"0"-2"-11766"0"0,0 0-131 0 0,0 0 1 0 0,0 0 0 0 0,1 1 0 0 0,-1-1 0 0 0,0 0-1 0 0,1 1 1 0 0,-1-1 0 0 0,1 0 0 0 0,-1 1-1 0 0,1-1 1 0 0,0 1 0 0 0,-1-1 0 0 0,1 1 0 0 0,0-1-1 0 0,0 1 1 0 0,0-1 0 0 0,0 1 0 0 0,1 0 0 0 0,1-2-1 0 0,1 0-1 0 0,1 0 0 0 0,-1 1 0 0 0,0 0 0 0 0,1 0 0 0 0,-1 0 0 0 0,7-1 0 0 0,7-2 25 0 0,1 0 0 0 0,-1 2 0 0 0,1 0 0 0 0,34 0 1 0 0,-20 4 86 0 0,62 9 1 0 0,-72-6-27 0 0,0-2-1 0 0,0-1 0 0 0,0-1 1 0 0,1-1-1 0 0,-1-1 0 0 0,-1-1 1 0 0,1-1-1 0 0,0-1 0 0 0,29-10 1 0 0,-25 6 177 0 0,0 2 0 0 0,48-8 0 0 0,-60 14-466 0 0,1 0 1 0 0,-1 0 0 0 0,1 2 0 0 0,-1 0-1 0 0,1 0 1 0 0,20 6 0 0 0,-34-6 59 0 0,10 0 93 0 0,1 0 0 0 0,-1-1 1 0 0,13-2-1 0 0,-18 0 148 0 0,-1 0 1 0 0,0 0-1 0 0,1 0 0 0 0,9-7 0 0 0,2 1-20 0 0,-3 1 33 0 0,35-9-323 0 0,-47 15 0 0 0,1 0 1 0 0,0 1 0 0 0,0-1-1 0 0,0 1 1 0 0,0 0 0 0 0,0 0-1 0 0,0 0 1 0 0,0 0-1 0 0,-1 1 1 0 0,1 0 0 0 0,0 0-1 0 0,0 0 1 0 0,0 0-1 0 0,-1 0 1 0 0,1 1 0 0 0,-1-1-1 0 0,1 1 1 0 0,-1 0-1 0 0,4 3 1 0 0,1 1-204 0 0,-2 0-1 0 0,1 0 1 0 0,-1 1 0 0 0,0 0-1 0 0,0 0 1 0 0,-1 0 0 0 0,5 9-1 0 0,0 0-302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4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10135 0 0,'0'0'778'0'0,"1"-1"-506"0"0,3-3 243 0 0,-1 1 1 0 0,0 0 0 0 0,1 0 0 0 0,0 0 0 0 0,0 0 0 0 0,0 0-1 0 0,0 1 1 0 0,0-1 0 0 0,0 1 0 0 0,1 1 0 0 0,5-3-1 0 0,10-2 1038 0 0,26-4 0 0 0,-24 5-1263 0 0,554-102 5848 0 0,-552 104-5979 0 0,439-57 730 0 0,-448 58-917 0 0,-3-1-180 0 0,0 2 1 0 0,0-1-1 0 0,0 2 0 0 0,20 0 1 0 0,-30 1-869 0 0</inkml:trace>
</inkml:ink>
</file>

<file path=ppt/ink/ink7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8:0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1839 0 0,'0'0'714'0'0,"1"-2"-428"0"0,3-5-60 0 0,-3 5-252 0 0,-3-7 2253 0 0,0 12-1168 0 0,7-3 2022 0 0,8-2 59 0 0,-11 1-3407 0 0,0 1 494 0 0,3-3-118 0 0,-2 2-42 0 0,1-1 0 0 0,-1 1 0 0 0,1 0 0 0 0,0 0 0 0 0,0 0 0 0 0,-1 1 0 0 0,1-1 0 0 0,0 1-1 0 0,0 0 1 0 0,6 1 0 0 0,4-2-83 0 0,1 0-64 0 0,-1-1-16 0 0,-1-2 3 0 0,-1-3 24 0 0,1 0 55 0 0,-1 1 14 0 0,-10 6 4 0 0,-1-1-1 0 0,1 1 1 0 0,-1-1-1 0 0,1 0 1 0 0,-1 0-1 0 0,1 0 1 0 0,-1 0-1 0 0,0 0 0 0 0,1 0 1 0 0,-1 0-1 0 0,2-2 1 0 0,4 1 178 0 0,5 2-128 0 0,1 5-44 0 0,-4 3-22 0 0,-9-7 24 0 0,1 0 0 0 0,0 0 0 0 0,0 0 0 0 0,0 0 0 0 0,0 0 0 0 0,0 0 0 0 0,0 0 0 0 0,0 0 0 0 0,0-1 0 0 0,0 1 0 0 0,0 0 0 0 0,0-1 0 0 0,0 1 0 0 0,1-1 0 0 0,-1 1 0 0 0,0-1 0 0 0,0 1 0 0 0,1-1 0 0 0,-1 0 0 0 0,0 0 0 0 0,1 0 0 0 0,1 0 0 0 0,7 0 48 0 0,5-3-48 0 0,-1 2-12 0 0,0 4 0 0 0,-1 5 0 0 0,-9-6 0 0 0,1 1 0 0 0,7 16 0 0 0,5 10 0 0 0,-12-17 15 0 0,-3-10 150 0 0,0-1-90 0 0,-1-1-33 0 0,0 0-1 0 0,0 1 1 0 0,1-1-1 0 0,-1 0 1 0 0,0 0 0 0 0,0 1-1 0 0,1-1 1 0 0,-1 0 0 0 0,0 0-1 0 0,1-1 1 0 0,-1 1-1 0 0,0 0 1 0 0,0 0 0 0 0,2-1-1 0 0,14-13 742 0 0,10-10 39 0 0,-19 18-810 0 0,4 1-12 0 0,0 1 0 0 0,-1 1 11 0 0,-5 1 37 0 0,7 2 20 0 0,-11 0-35 0 0,18 4 65 0 0,-17-2-97 0 0,16 2 60 0 0,-4-3-61 0 0,-12 0 8 0 0,0-1-1 0 0,0 0 0 0 0,1 0 0 0 0,-1 0 1 0 0,0 0-1 0 0,0-1 0 0 0,1 1 0 0 0,-1-1 1 0 0,6-2-1 0 0,-5 1-2 0 0,-2 2 61 0 0,1-1 1 0 0,21-9 74 0 0,-1 0-129 0 0,-21 9 120 0 0,0 1-60 0 0,35-12 191 0 0,-34 12-182 0 0,11-2 191 0 0,-12 2-218 0 0,10 1-44 0 0,1 3-10 0 0,-1 1 11 0 0,-8-3 32 0 0,11 12-101 0 0,-13-11 28 0 0,-1-2-80 0 0,1 2-2 0 0,4 6-18 0 0,-5-6-78 0 0,0-2-176 0 0,-1-1 239 0 0,1 1 0 0 0,-1 0 1 0 0,1-1-1 0 0,-1 1 0 0 0,1-1 0 0 0,0 1 0 0 0,-1-1 1 0 0,1 1-1 0 0,0-1 0 0 0,0 1 0 0 0,-1-1 0 0 0,1 1 1 0 0,0-1-1 0 0,0 0 0 0 0,0 0 0 0 0,1 1 0 0 0,13-1-5015 0 0</inkml:trace>
</inkml:ink>
</file>

<file path=ppt/ink/ink7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8:0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1375 0 0,'0'0'4114'0'0,"2"1"-3785"0"0,1-2-11 0 0,1 1-813 0 0,12 8 6768 0 0,-14-7-5514 0 0,4 1-509 0 0,-3 0-188 0 0,14 1 1312 0 0,-15-2-1218 0 0,1-1 16 0 0,6 1-4 0 0,-6-1 328 0 0,-1 1-409 0 0,6 1-59 0 0,-4 0 15 0 0,7 0-33 0 0,-1-1 1 0 0,-2 0 38 0 0,15-4 206 0 0,-10 0-196 0 0,1 0-49 0 0,0 2-10 0 0,-1-1 0 0 0,0 0 0 0 0,0 0 0 0 0,2-1 0 0 0,-3 0 11 0 0,-4 1 39 0 0,-6 1-50 0 0,24-1 77 0 0,-18 2-55 0 0,1-1 66 0 0,-1 0 1 0 0,0 0 0 0 0,-1 0-1 0 0,9-4 1 0 0,-5 3-65 0 0,-6 1 19 0 0,12-3-4 0 0,-14 2-15 0 0,32-3-13 0 0,-21 4-11 0 0,70-9 1069 0 0,-59 7-810 0 0,-23 3-184 0 0,10-3 58 0 0,12-4 75 0 0,-15 4-45 0 0,1 1 1 0 0,-1 0-1 0 0,1 0 1 0 0,19-1 0 0 0,-17 4-150 0 0,4 0-14 0 0,-1-1 0 0 0,-1 0 0 0 0,-11 0 4 0 0,-1 0 0 0 0,1 0 0 0 0,-1 0 0 0 0,1 0 0 0 0,-1-1 0 0 0,1 1 0 0 0,-1-1-1 0 0,1 0 1 0 0,-1 1 0 0 0,1-1 0 0 0,-1 0 0 0 0,0-1 0 0 0,4-1 0 0 0,-1 0 5 0 0,40-20 268 0 0,-36 19-163 0 0,-1-1 1 0 0,1 2 0 0 0,12-5-1 0 0,4 3-41 0 0,34-4-1 0 0,-28 6-72 0 0,-1 2 0 0 0,-16 0 0 0 0,1 1 0 0 0,1 0 0 0 0,8-1 0 0 0,-22 1 0 0 0,19 3 0 0 0,-7 0 0 0 0,6 1 1 0 0,-16-4-3 0 0,17-3 14 0 0,12 0 151 0 0,-11-3 23 0 0,-20 5-102 0 0,1 0-26 0 0,23-4 102 0 0,-12 0-150 0 0,-1 0-10 0 0,1 3 0 0 0,1-1 0 0 0,-3 1 11 0 0,-4 0 43 0 0,-4 1-56 0 0,15 2 3 0 0,-5 2-1 0 0,1 1 0 0 0,-3-1-14 0 0,-10-2-56 0 0,-29 43-6135 0 0,16-31 4926 0 0</inkml:trace>
</inkml:ink>
</file>

<file path=ppt/ink/ink7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8:3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92 122 2759 0 0,'-1'1'126'0'0,"-2"0"-51"0"0,-14 4-4 0 0,9-4 100 0 0,5-3 284 0 0,0 1 0 0 0,0 0-1 0 0,1-1 1 0 0,-1 1 0 0 0,0-1 0 0 0,1 0 0 0 0,-1 0-1 0 0,1 0 1 0 0,-1 0 0 0 0,1 0 0 0 0,-4-5-1 0 0,-15-26 765 0 0,20 32-1002 0 0,1 1-192 0 0,0-1-1 0 0,0 0 1 0 0,0 1-1 0 0,0-1 1 0 0,0 1 0 0 0,0-1-1 0 0,0 0 1 0 0,0 1-1 0 0,0-1 1 0 0,0 0-1 0 0,0 1 1 0 0,-1-1-1 0 0,1 1 1 0 0,0-1-1 0 0,0 1 1 0 0,-1-1-1 0 0,1 1 1 0 0,-1-1-1 0 0,1 1 1 0 0,-1-2-1 0 0,-1-3 3219 0 0,23 16-3206 0 0,-16-7 71 0 0,0-1-1 0 0,1 0 0 0 0,0 0 1 0 0,0 0-1 0 0,0-1 1 0 0,0 0-1 0 0,0 0 0 0 0,0 0 1 0 0,1-1-1 0 0,-1 0 1 0 0,0 0-1 0 0,1-1 1 0 0,8 0-1 0 0,-6-2 140 0 0,-1 1 0 0 0,1-2 0 0 0,-1 1 0 0 0,0-1 0 0 0,0-1 1 0 0,9-4-1 0 0,-6 2-143 0 0,-1 1 1 0 0,1 1-1 0 0,0 0 1 0 0,1 0-1 0 0,-1 1 1 0 0,17-2-1 0 0,0 2-116 0 0,-3 3-97 0 0,-19 1 24 0 0,1-1 0 0 0,-1 0-1 0 0,1-1 1 0 0,-1 1 0 0 0,9-3 0 0 0,2-1-1 0 0,-14 3 84 0 0,14-8-58 0 0,15-6 352 0 0,-30 14-238 0 0,-3 3-585 0 0,-6 12 190 0 0,-8 25 1 0 0,3-8-323 0 0,11-29 518 0 0,-1-1-219 0 0,-5 4 272 0 0,6-4 80 0 0,0-1 0 0 0,0 1-1 0 0,-1-1 1 0 0,1 0 0 0 0,0 0 0 0 0,-1 1 0 0 0,1-1 0 0 0,0 0 0 0 0,0 0 0 0 0,-1 0 0 0 0,1 0 0 0 0,0 0 0 0 0,-3-1 0 0 0,-18-5-88 0 0,16 4 98 0 0,-8-2-132 0 0,-4 0-55 0 0,-21-4 1 0 0,33 7 147 0 0,0 0 1 0 0,0 1-1 0 0,0 0 0 0 0,0 0 1 0 0,0 1-1 0 0,0 0 1 0 0,-8 2-1 0 0,11-2-80 0 0,2 0-3 0 0,-2 0 83 0 0,0 1 20 0 0,-6 12-239 0 0,7-13 251 0 0,4 2 124 0 0,-1-1-80 0 0,0 0 0 0 0,0 0 0 0 0,0-1 1 0 0,1 1-1 0 0,-1 0 0 0 0,0-1 1 0 0,1 1-1 0 0,0-1 0 0 0,-1 1 0 0 0,1-1 1 0 0,0 1-1 0 0,0-1 0 0 0,0 0 0 0 0,0 0 1 0 0,0 0-1 0 0,3 1 0 0 0,-1-1 20 0 0,1 0 0 0 0,-1 0 0 0 0,0-1 0 0 0,1 1 0 0 0,-1-1 0 0 0,0 0 0 0 0,1 0 0 0 0,4-1 0 0 0,2-1-1 0 0,0-1-1 0 0,-1 0 1 0 0,1 0 0 0 0,0-1 0 0 0,-1 0-1 0 0,12-7 1 0 0,-13 5-54 0 0,-4 4 0 0 0,0-1 0 0 0,0 1 0 0 0,0-1 0 0 0,0 1 0 0 0,1 1 0 0 0,-1-1 0 0 0,6 0 0 0 0,-2 0 85 0 0,0 0 0 0 0,-1 1 0 0 0,1 1 0 0 0,0-1 0 0 0,0 1 0 0 0,14 2 0 0 0,-20-2 64 0 0,0 0-76 0 0,0 0-1 0 0,0 0 0 0 0,0 0 0 0 0,-1 0 0 0 0,1-1 1 0 0,0 1-1 0 0,0-1 0 0 0,0 0 0 0 0,0 0 1 0 0,2-1-1 0 0,8-4-61 0 0,0 0-107 0 0,-5 2-663 0 0,-4 2-1642 0 0,-5 5 295 0 0,-4 6 2430 0 0,-57 101-1964 0 0,13-25 1791 0 0,20-24 578 0 0,27-59-1375 0 0</inkml:trace>
</inkml:ink>
</file>

<file path=ppt/ink/ink7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5:1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0 675 3679 0 0,'0'0'8087'0'0,"2"-2"-6963"0"0,18-11-110 0 0,0-1 0 0 0,32-32 0 0 0,-7 6-1299 0 0,-9 9-288 0 0,44-33-2590 0 0,-53 48 1434 0 0,-21 14 1276 0 0,0-1 0 0 0,-1-1-1 0 0,1 1 1 0 0,-1-1-1 0 0,7-6 1 0 0,18-15 1789 0 0,-28 23-363 0 0,0 1 41 0 0,14-7 3671 0 0,25-13-2045 0 0,-36 20-2621 0 0,-3-1-14 0 0,26-15 60 0 0,8-2-78 0 0,-27 15-17 0 0,0 0 0 0 0,0 1 0 0 0,1 0 0 0 0,-1 0-1 0 0,1 1 1 0 0,16-1 0 0 0,-13 3 30 0 0,32 5 136 0 0,-21 0 490 0 0,-22-5-402 0 0,10 3 242 0 0,3 3 50 0 0,-13-6-252 0 0,10 5 191 0 0,10 6 85 0 0,-14-5-441 0 0,1-1 0 0 0,14 6 0 0 0,-15-6-88 0 0,-4-4-11 0 0,-1 1 0 0 0,1 0 0 0 0,-1-1 0 0 0,1 0 0 0 0,-1 0 1 0 0,1 0-1 0 0,0 0 0 0 0,6 0 0 0 0,-3 1 1 0 0,-2-2 9 0 0,1 1 1 0 0,-1-1-1 0 0,0 0 1 0 0,0 0 0 0 0,9-1-1 0 0,-9 1-5 0 0,18-5 1 0 0,-5 1 36 0 0,-10 2 2 0 0,0 0 0 0 0,0 1 0 0 0,0 0 0 0 0,0 0-1 0 0,17 1 1 0 0,-21 1-12 0 0,1 0 1 0 0,-1 0-1 0 0,1 0 0 0 0,-1 1 1 0 0,1 0-1 0 0,-1 0 0 0 0,0 0 1 0 0,0 0-1 0 0,0 0 0 0 0,0 1 1 0 0,6 5-1 0 0,31 34 176 0 0,-29-34-128 0 0,-3-4-57 0 0,1 0-1 0 0,0 0 1 0 0,-1-1 0 0 0,1-1-1 0 0,0 1 1 0 0,1-2 0 0 0,-1 1-1 0 0,0-1 1 0 0,0-1 0 0 0,1 0-1 0 0,-1-1 1 0 0,0 0 0 0 0,0 0-1 0 0,0-1 1 0 0,12-3 0 0 0,0-2 26 0 0,1-1 0 0 0,-1-1 0 0 0,24-13 0 0 0,-21 9 64 0 0,50-17-1 0 0,-59 25-71 0 0,0 1 0 0 0,0 1 0 0 0,1 1 0 0 0,-1 0 0 0 0,1 1-1 0 0,0 1 1 0 0,-1 1 0 0 0,31 4 0 0 0,-8 2-20 0 0,0-1-1 0 0,1-3 1 0 0,0-1 0 0 0,0-2-1 0 0,76-9 1 0 0,-41-4 103 0 0,142-20 177 0 0,-196 31-287 0 0,0 1 0 0 0,0 1 0 0 0,0 1 0 0 0,-1 0 0 0 0,29 7 0 0 0,-17 0 7 0 0,-1 1 0 0 0,51 22 0 0 0,-53-19-21 0 0,0-1 0 0 0,1-1 0 0 0,0-2 0 0 0,43 6 0 0 0,17 3 0 0 0,-19-3 0 0 0,-54-10 9 0 0,0 1 0 0 0,-1 0 0 0 0,22 11 0 0 0,-21-9 0 0 0,-1-1 0 0 0,1 0 0 0 0,22 4 0 0 0,10-4 50 0 0,1-2 1 0 0,0-3-1 0 0,0-1 0 0 0,71-11 0 0 0,80-21 129 0 0,-109 16-192 0 0,81 2 4 0 0,-111 16 28 0 0,10-1 8 0 0,77-16 39 0 0,196-45-1 0 0,-206 31-80 0 0,234-18-1 0 0,-57 47 7 0 0,-306 0 0 0 0,182 0-4 0 0,137 7 27 0 0,-237 5 18 0 0,0 3 0 0 0,-1 5 0 0 0,0 3 0 0 0,98 40 0 0 0,-54-20-41 0 0,-79-24-11 0 0,0-3 1 0 0,87 14-1 0 0,-102-24 5 0 0,0-3-1 0 0,1-1 1 0 0,-1-2 0 0 0,58-7-1 0 0,-52 1 7 0 0,0 2 0 0 0,1 3 0 0 0,86 8 0 0 0,331 36 0 0 0,-439-42 0 0 0,0-1 0 0 0,1-2 0 0 0,37-6 0 0 0,77-23 0 0 0,28-21 0 0 0,-40 11 0 0 0,51-27 0 0 0,-41 13 0 0 0,-76 35 67 0 0,1 2 1 0 0,1 4-1 0 0,79-8 0 0 0,112 2 91 0 0,-185 19-88 0 0,114 11 1 0 0,-114-1-71 0 0,274 20 0 0 0,-215-31 0 0 0,90 2 0 0 0,-63 9 0 0 0,52 0 0 0 0,-108-9 33 0 0,149-2 115 0 0,310-46-137 0 0,-125 21-11 0 0,-258 21 0 0 0,-128 4 0 0 0,417-12 0 0 0,-404 16 0 0 0,31-1 0 0 0,137-9 0 0 0,-90 10 0 0 0,-104 0 48 0 0,69 15 0 0 0,33 18 48 0 0,18 20-42 0 0,-107-35-44 0 0,-15-7 8 0 0,93 32 257 0 0,-110-40-232 0 0,0-2 1 0 0,1 0-1 0 0,-1 0 0 0 0,1-2 0 0 0,29-1 0 0 0,-18-3 67 0 0,0-1 0 0 0,0-1-1 0 0,42-15 1 0 0,81-36 65 0 0,-87 30-136 0 0,-8 3 4 0 0,62-35 0 0 0,-90 42-37 0 0,1 2 1 0 0,0 1 0 0 0,1 1-1 0 0,1 1 1 0 0,-1 2 0 0 0,2 1-1 0 0,59-6 1 0 0,-76 14 4 0 0,0 0 0 0 0,-1 1 0 0 0,0 1 1 0 0,1 1-1 0 0,-1 0 0 0 0,18 6 0 0 0,88 38 124 0 0,-64-22-92 0 0,187 67 330 0 0,-237-88-362 0 0,-4-3-11 0 0,0 0 0 0 0,0 0 0 0 0,0 0 0 0 0,-1-1 0 0 0,1 1 0 0 0,0-1 0 0 0,0 1 0 0 0,0-1 0 0 0,6 0 0 0 0,-5 0 0 0 0,21 0 0 0 0,6-4 64 0 0,-16 2-53 0 0,1-1 31 0 0,-3-1-20 0 0,-4 1-2 0 0,0 0-1 0 0,0-1 1 0 0,-1 1 0 0 0,0-2 0 0 0,16-10 0 0 0,-2 1-22 0 0,65-48 91 0 0,-38 26-50 0 0,-44 32-39 0 0,39-28 0 0 0,1 3 0 0 0,54-27 0 0 0,-82 49-10 0 0,-1 1-1 0 0,1 1 1 0 0,0 1 0 0 0,1 0 0 0 0,-1 1-1 0 0,28-1 1 0 0,-32 4-8 0 0,0 1 0 0 0,0 0 0 0 0,0 0 0 0 0,0 2-1 0 0,0-1 1 0 0,-1 2 0 0 0,1-1 0 0 0,-1 2 0 0 0,12 5 0 0 0,-9-2-6 0 0,0 0 0 0 0,-1 1 0 0 0,0 1 0 0 0,0 0 0 0 0,-1 0 0 0 0,17 19 0 0 0,89 109-66 0 0,-91-104 108 0 0,-21-25-7 0 0,1-1 0 0 0,0 0 0 0 0,0 0 0 0 0,1-1 0 0 0,17 11 0 0 0,-20-15-6 0 0,0 1 0 0 0,1-1-1 0 0,-1-1 1 0 0,1 1-1 0 0,0-1 1 0 0,-1 0 0 0 0,1-1-1 0 0,0 1 1 0 0,0-1-1 0 0,10 0 1 0 0,5 0-5 0 0,-15-2 0 0 0,9-3 0 0 0,23-8-363 0 0,-37 11 214 0 0,8-1 32 0 0</inkml:trace>
</inkml:ink>
</file>

<file path=ppt/ink/ink7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5:5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79 108 6447 0 0,'0'0'2006'0'0,"-1"2"-530"0"0,-8 17 950 0 0,-7 22 1 0 0,-11 55-236 0 0,2-10-1373 0 0,24-84-402 0 0,1 4 589 0 0,3-9 75 0 0,-1-2-1293 0 0,8-15 418 0 0,13-41 0 0 0,-17 41-218 0 0,1 1 0 0 0,18-33 0 0 0,-10 27-257 0 0,34-43 0 0 0,-41 59 245 0 0,1-1-1 0 0,-1 2 0 0 0,2-1 1 0 0,-1 1-1 0 0,1 1 1 0 0,0-1-1 0 0,12-5 1 0 0,-17 11 66 0 0,0-1-1 0 0,0 1 1 0 0,0 0 0 0 0,0 1-1 0 0,0-1 1 0 0,0 1 0 0 0,0 0-1 0 0,1 1 1 0 0,8-1 0 0 0,-12 1 4 0 0,1 0 0 0 0,-1 1 0 0 0,1-1 0 0 0,0 1 0 0 0,-1 0 0 0 0,1 0 0 0 0,-1 0 0 0 0,0 0 0 0 0,1 0 0 0 0,-1 0 0 0 0,0 0 0 0 0,0 1 0 0 0,0-1 0 0 0,0 1 0 0 0,0 0 0 0 0,0-1 0 0 0,0 1 0 0 0,0 0 0 0 0,-1 0 0 0 0,1 0 0 0 0,2 4 0 0 0,-1 0 57 0 0,-1 0-1 0 0,1 1 1 0 0,-1-1-1 0 0,0 1 1 0 0,0-1-1 0 0,-1 1 1 0 0,0-1-1 0 0,0 1 1 0 0,0 12 0 0 0,-2 8 212 0 0,-4 30 1 0 0,2-30-135 0 0,1-7-58 0 0,1-8-77 0 0,0 0 1 0 0,0 0-1 0 0,-1 0 0 0 0,-1 0 1 0 0,0 0-1 0 0,-8 18 0 0 0,-15 11 68 0 0,26-40-182 0 0,-5 6-683 0 0</inkml:trace>
</inkml:ink>
</file>

<file path=ppt/ink/ink7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5:5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9671 0 0,'0'0'10904'0'0,"2"-2"-10298"0"0,4-2-374 0 0,0 0 1 0 0,0 1-1 0 0,1-1 1 0 0,0 1-1 0 0,-1 0 1 0 0,10-2-1 0 0,46-11 355 0 0,-40 11-400 0 0,190-38 35 0 0,-201 41-2587 0 0</inkml:trace>
</inkml:ink>
</file>

<file path=ppt/ink/ink7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5:5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51 15807 0 0,'0'-5'243'0'0,"3"-8"1198"0"0,-2 10-1323 0 0,0 0-1 0 0,0 0 1 0 0,1 1 0 0 0,-1-1-1 0 0,1 0 1 0 0,0 1-1 0 0,3-6 1 0 0,1 2 5109 0 0,6 28-4874 0 0,-10-12-323 0 0,-1-1 0 0 0,0 0-1 0 0,0 1 1 0 0,-1 0 0 0 0,0-1 0 0 0,-1 1-1 0 0,-2 13 1 0 0,-18 66 359 0 0,16-71-354 0 0,-11 34 25 0 0,9-33-46 0 0,1 1 1 0 0,0 0-1 0 0,-4 38 0 0 0,14-26-1619 0 0</inkml:trace>
</inkml:ink>
</file>

<file path=ppt/ink/ink7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0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11 119 13303 0 0,'0'0'1559'0'0,"1"2"-799"0"0,0 16 507 0 0,-1 0-1 0 0,-1 1 1 0 0,-4 28 0 0 0,-2 27-566 0 0,8-71-38 0 0,0-4-255 0 0,3-8-120 0 0,1-17-126 0 0,-5 17-135 0 0,0 1 0 0 0,0-1 0 0 0,1 1 1 0 0,0-1-1 0 0,1 1 0 0 0,-1-1 0 0 0,2 1 0 0 0,-1 0 0 0 0,1 0 0 0 0,0 0 0 0 0,1 0 0 0 0,0 1 1 0 0,0-1-1 0 0,1 1 0 0 0,0 0 0 0 0,0 0 0 0 0,6-6 0 0 0,-1 3-16 0 0,0 1 0 0 0,0 1 0 0 0,0 0 1 0 0,1 0-1 0 0,0 1 0 0 0,1 0 0 0 0,0 1 0 0 0,16-7 0 0 0,-5 5 24 0 0,0 1 0 0 0,1 1 0 0 0,40-5 0 0 0,-51 9 18 0 0,-2 0 74 0 0,-1 1 0 0 0,1 0 0 0 0,-1 1 0 0 0,14 1 0 0 0,-24-1-122 0 0,1 0-1 0 0,0 0 1 0 0,-1 0-1 0 0,1 0 0 0 0,0 1 1 0 0,-1-1-1 0 0,1 0 1 0 0,-1 1-1 0 0,1-1 1 0 0,-1 1-1 0 0,1-1 1 0 0,0 0-1 0 0,-1 1 1 0 0,0-1-1 0 0,1 1 1 0 0,-1-1-1 0 0,1 1 0 0 0,-1 0 1 0 0,1-1-1 0 0,-1 1 1 0 0,0-1-1 0 0,0 1 1 0 0,1 0-1 0 0,-1-1 1 0 0,0 2-1 0 0,2 15 56 0 0,-3-11-60 0 0,-1 1 0 0 0,0 0 0 0 0,0-1 0 0 0,-1 0 0 0 0,1 0 0 0 0,-2 1 0 0 0,1-2 0 0 0,0 1 0 0 0,-1 0 0 0 0,-7 7 0 0 0,5-4 0 0 0,-1 0 0 0 0,2 0 0 0 0,-6 11 0 0 0,7-10 12 0 0,0 0-1 0 0,0 1 1 0 0,1-1-1 0 0,1 1 1 0 0,0 0-1 0 0,0 0 1 0 0,1-1-1 0 0,1 1 1 0 0,0 13-1 0 0,0-18-1 0 0,1 0-1 0 0,0 0 0 0 0,1 0 1 0 0,-1 0-1 0 0,1 0 0 0 0,0 0 1 0 0,1-1-1 0 0,-1 1 1 0 0,1-1-1 0 0,0 1 0 0 0,1-1 1 0 0,-1 0-1 0 0,1 0 1 0 0,0 0-1 0 0,0-1 0 0 0,1 1 1 0 0,7 5-1 0 0,-2-2 31 0 0,1-1 0 0 0,0-1-1 0 0,0 0 1 0 0,0 0 0 0 0,0-1 0 0 0,1 0 0 0 0,0-1-1 0 0,0-1 1 0 0,0 0 0 0 0,1 0 0 0 0,13 0-1 0 0,26 1-661 0 0,-30-4-5927 0 0,-6 0-1233 0 0</inkml:trace>
</inkml:ink>
</file>

<file path=ppt/ink/ink7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0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1192 30 14855 0 0,'26'-25'1350'0'0,"-25"23"-525"0"0,-14-1 434 0 0,7 3-1074 0 0,-1 1 0 0 0,0 0 0 0 0,0-1 1 0 0,1 2-1 0 0,-1-1 0 0 0,1 1 1 0 0,-1 0-1 0 0,-9 5 0 0 0,-5 1 146 0 0,-71 23 301 0 0,-172 86 0 0 0,205-86-632 0 0,-61 35 0 0 0,108-59 2 0 0,-328 230 60 0 0,315-217-60 0 0,-76 67-2 0 0,88-74 14 0 0,1 1 1 0 0,0 0-1 0 0,1 0 0 0 0,0 1 1 0 0,-10 21-1 0 0,18-28 18 0 0,-1-1 0 0 0,1 1 0 0 0,0 0 0 0 0,0 1 0 0 0,1-1 0 0 0,0 0-1 0 0,1 1 1 0 0,-1 10 0 0 0,2-13 15 0 0,0 1 0 0 0,1-1 0 0 0,0 1 0 0 0,0-1 0 0 0,0 1 0 0 0,1-1 0 0 0,0 0 0 0 0,0 0 0 0 0,1 0 0 0 0,-1 0 0 0 0,5 7 0 0 0,-1-4 56 0 0,0 0-1 0 0,1 0 1 0 0,0-1 0 0 0,0 0 0 0 0,0 0 0 0 0,1-1 0 0 0,1 0-1 0 0,9 7 1 0 0,-8-6-27 0 0,0 0 0 0 0,12 13 0 0 0,3 3-385 0 0,-23-21 118 0 0,1-2 1 0 0,0 1-1 0 0,0 0 0 0 0,0 0 1 0 0,0-1-1 0 0,0 0 1 0 0,0 1-1 0 0,1-1 1 0 0,-1-1-1 0 0,0 1 0 0 0,1 0 1 0 0,-1-1-1 0 0,0 1 1 0 0,1-1-1 0 0,-1 0 1 0 0,7-1-1 0 0,1-1-1231 0 0,1 0 0 0 0,-1-1 1 0 0,16-7-1 0 0,-15 6-754 0 0,18-6-3152 0 0</inkml:trace>
</inkml:ink>
</file>

<file path=ppt/ink/ink7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0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25 15575 0 0,'-3'-8'1660'0'0,"2"6"-1563"0"0,0 1-1 0 0,0 0 1 0 0,0 0 0 0 0,-1-1-1 0 0,1 1 1 0 0,0 0 0 0 0,-1 0-1 0 0,1 0 1 0 0,-1 1 0 0 0,1-1-1 0 0,-1 0 1 0 0,1 0-1 0 0,-1 1 1 0 0,0-1 0 0 0,1 1-1 0 0,-1 0 1 0 0,-2-1 0 0 0,1 1 91 0 0,-1 0 0 0 0,0 0 0 0 0,0 0 0 0 0,0 1 0 0 0,1-1 0 0 0,-1 1 0 0 0,-5 2 0 0 0,-5 2 133 0 0,0 1 0 0 0,1 0 1 0 0,-14 10-1 0 0,23-14-372 0 0,-30 18 65 0 0,-3 0 4 0 0,1 2 0 0 0,1 1 0 0 0,-42 38 0 0 0,73-58 1 0 0,1 1-1 0 0,-1 0 0 0 0,1-1 1 0 0,0 2-1 0 0,0-1 0 0 0,1 0 1 0 0,-1 0-1 0 0,1 1 1 0 0,0 0-1 0 0,0-1 0 0 0,1 1 1 0 0,-1 0-1 0 0,-1 10 1 0 0,3-13-7 0 0,0 0 0 0 0,0 1 0 0 0,0-1 1 0 0,0 1-1 0 0,0-1 0 0 0,1 1 1 0 0,-1-1-1 0 0,1 1 0 0 0,0-1 1 0 0,0 0-1 0 0,0 1 0 0 0,0-1 1 0 0,0 0-1 0 0,0 0 0 0 0,0 0 0 0 0,1 0 1 0 0,-1 0-1 0 0,1 0 0 0 0,0 0 1 0 0,-1 0-1 0 0,1 0 0 0 0,0-1 1 0 0,0 1-1 0 0,0-1 0 0 0,0 0 1 0 0,0 1-1 0 0,0-1 0 0 0,1 0 1 0 0,4 1-1 0 0,2 1 84 0 0,1 0 0 0 0,-1-1 0 0 0,1 0 1 0 0,0-1-1 0 0,0 0 0 0 0,-1 0 0 0 0,1-1 0 0 0,0 0 0 0 0,0-1 1 0 0,0 0-1 0 0,10-3 0 0 0,-12 2-60 0 0,0 0 1 0 0,-1 0 0 0 0,1-1-1 0 0,-1 0 1 0 0,1 0 0 0 0,-1-1-1 0 0,0 0 1 0 0,0 0-1 0 0,0-1 1 0 0,-1 1 0 0 0,0-2-1 0 0,0 1 1 0 0,10-12-1 0 0,-13 13-18 0 0,0-1-1 0 0,0 0 1 0 0,-1 0-1 0 0,0 0 1 0 0,0 0-1 0 0,0 0 1 0 0,-1 0-1 0 0,1 0 1 0 0,-1-1-1 0 0,-1 1 0 0 0,1 0 1 0 0,-1-10-1 0 0,0 0-231 0 0,-2 1 0 0 0,1-1 0 0 0,-6-20 0 0 0,-15-21-4370 0 0,19 45 2536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4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8 12895 0 0,'0'0'595'0'0,"-1"-2"-18"0"0,0-4-141 0 0,1 10 165 0 0,0-1-1 0 0,0 0 0 0 0,-1 1 1 0 0,1-1-1 0 0,-2 7 0 0 0,-1 1 296 0 0,-7 32 181 0 0,-2-1 1 0 0,-22 52 0 0 0,13-36-734 0 0,-37 86-172 0 0,-1 1 39 0 0,47-109-177 0 0,1 0 0 0 0,-6 43 0 0 0,13-47 15 0 0,1 48 0 0 0,2-20-11 0 0,0-54-37 0 0,0-1-1 0 0,0 0 0 0 0,0 0 1 0 0,0 1-1 0 0,-1-1 0 0 0,0 0 1 0 0,0 0-1 0 0,0-1 1 0 0,-1 1-1 0 0,-6 9 0 0 0,-1-1-8 0 0,-25 25-1 0 0,31-35 5 0 0,3-1-204 0 0</inkml:trace>
</inkml:ink>
</file>

<file path=ppt/ink/ink7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0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1375 0 0,'0'0'66'0'0,"5"-7"4"0"0,22-31 13880 0 0,-25 39-13461 0 0,1 3-280 0 0,1-1 0 0 0,-1 1 0 0 0,0 0 0 0 0,0 0 0 0 0,-1 0 0 0 0,1 0 0 0 0,-1 1-1 0 0,1-1 1 0 0,-2 1 0 0 0,1 0 0 0 0,1 5 0 0 0,3 12 752 0 0,3 25 0 0 0,-8-38-782 0 0,8 38 760 0 0,-4-24-515 0 0,-1 1 1 0 0,-1-1-1 0 0,-1 1 1 0 0,-1 25-1 0 0,-1-44-721 0 0,0 8 1862 0 0,3-11-488 0 0,3-7-674 0 0,57-69 509 0 0,-21 30-680 0 0,85-68 0 0 0,-107 96-232 0 0,23-25 0 0 0,-9 8 0 0 0,-26 26-161 0 0,-1-1 0 0 0,9-13 0 0 0,-12 16 25 0 0,-1-1 0 0 0,1 2 0 0 0,0-1 0 0 0,1 0 0 0 0,-1 1 0 0 0,1 0 0 0 0,0 0-1 0 0,-1 0 1 0 0,8-3 0 0 0</inkml:trace>
</inkml:ink>
</file>

<file path=ppt/ink/ink7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0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18 11055 0 0,'5'-2'503'0'0,"-3"1"-389"0"0,1 0 0 0 0,-1 0 0 0 0,1-1-1 0 0,-1 1 1 0 0,0-1 0 0 0,7-6 7174 0 0,-12 9-7083 0 0,-1 0 1 0 0,0 0-1 0 0,1 1 1 0 0,-1-1-1 0 0,1 1 1 0 0,0 0-1 0 0,-1 0 1 0 0,1 0 0 0 0,0 0-1 0 0,-6 6 1 0 0,1-2 35 0 0,-143 112 854 0 0,113-84-966 0 0,-61 69-1 0 0,-89 152-189 0 0,175-235 35 0 0,1 0 0 0 0,0 0 1 0 0,2 1-1 0 0,0 1 0 0 0,1 0 1 0 0,-10 43-1 0 0,17-56-9 0 0,1 0-1 0 0,0-1 0 0 0,1 1 1 0 0,0 0-1 0 0,0 0 0 0 0,1 0 1 0 0,0 0-1 0 0,0 0 1 0 0,4 9-1 0 0,-3-11 1 0 0,1 0 0 0 0,-1-1 0 0 0,2 1 0 0 0,-1-1 1 0 0,1 0-1 0 0,0 0 0 0 0,0 0 0 0 0,1 0 0 0 0,0-1 0 0 0,0 0 0 0 0,0 0 0 0 0,10 7 1 0 0,-10-8-310 0 0,0-1 0 0 0,0 0 0 0 0,0 0 0 0 0,0 0 0 0 0,1-1 0 0 0,0 1 1 0 0,-1-1-1 0 0,10 2 0 0 0,3-2-6663 0 0</inkml:trace>
</inkml:ink>
</file>

<file path=ppt/ink/ink7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0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16007 0 0,'0'0'1452'0'0,"1"2"-1196"0"0,0 8 144 0 0,1 1-1 0 0,1-2 0 0 0,0 1 1 0 0,0 0-1 0 0,7 11 1 0 0,27 46 1816 0 0,1 2-672 0 0,-27-48-1003 0 0,16 23 0 0 0,7 11 112 0 0,-21-33-582 0 0,1 1 1 0 0,2-2-1 0 0,0 0 0 0 0,1-1 1 0 0,1 0-1 0 0,1-2 0 0 0,1 0 1 0 0,0-1-1 0 0,1-1 0 0 0,1-1 1 0 0,27 14-1 0 0,-34-21-207 0 0,-1 0-594 0 0,1-1 1 0 0,-1 0-1 0 0,20 5 0 0 0,-31-11 574 0 0,1 0-1 0 0,0 0 1 0 0,0 0-1 0 0,0-1 1 0 0,0 1-1 0 0,0-1 0 0 0,0 0 1 0 0,-1-1-1 0 0,1 1 1 0 0,0 0-1 0 0,0-1 1 0 0,0 0-1 0 0,0 0 1 0 0,-1 0-1 0 0,1-1 0 0 0,0 1 1 0 0,-1-1-1 0 0,5-2 1 0 0,-7 3-204 0 0,0 1 0 0 0,-1-1 0 0 0,1 0 1 0 0,0 1-1 0 0,-1-1 0 0 0,1 0 0 0 0,0 0 0 0 0,-1 1 0 0 0,1-1 1 0 0,-1 0-1 0 0,1 0 0 0 0,-1 0 0 0 0,1 0 0 0 0,0-1 1 0 0,1-7-5311 0 0</inkml:trace>
</inkml:ink>
</file>

<file path=ppt/ink/ink7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0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11519 0 0,'0'0'887'0'0,"-1"2"-583"0"0,-13 16 2090 0 0,-1 1 1 0 0,0-2-1 0 0,-31 28 0 0 0,-63 43-848 0 0,73-60-1116 0 0,20-16-402 0 0,-282 233 216 0 0,286-235-273 0 0,1 1 0 0 0,-15 19-1 0 0,23-27 18 0 0,1 1 0 0 0,-1 0-1 0 0,1-1 1 0 0,0 1 0 0 0,0 0-1 0 0,0 0 1 0 0,1 0-1 0 0,-1 0 1 0 0,1 1 0 0 0,0-1-1 0 0,0 0 1 0 0,1 0 0 0 0,-1 1-1 0 0,1 4 1 0 0,0-7-8 0 0,0-1 0 0 0,1 1 0 0 0,-1-1 0 0 0,1 1 0 0 0,0-1 0 0 0,-1 1 0 0 0,1-1 0 0 0,0 0 0 0 0,0 1 0 0 0,0-1 0 0 0,0 0 0 0 0,0 0 0 0 0,0 1 0 0 0,0-1 0 0 0,0 0 0 0 0,1 0 0 0 0,-1 0 0 0 0,0-1 0 0 0,1 1 0 0 0,-1 0 0 0 0,0 0 0 0 0,1-1 0 0 0,-1 1 0 0 0,1-1 0 0 0,-1 1 0 0 0,1-1 0 0 0,0 1 0 0 0,1-1 0 0 0,6 2-672 0 0,1-1-1 0 0,0 0 0 0 0,13-1 0 0 0,-16 0-1235 0 0</inkml:trace>
</inkml:ink>
</file>

<file path=ppt/ink/ink7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1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8 12207 0 0,'0'0'1106'0'0,"1"-1"-913"0"0,16-5 8145 0 0,-17 14-4197 0 0,-2 0-5602 0 0,-4 6 1568 0 0,0 0-1 0 0,-1-1 0 0 0,0 0 0 0 0,-1 0 0 0 0,-1-1 0 0 0,-12 14 0 0 0,10-11-83 0 0,-18 18 33 0 0,19-22-52 0 0,-15 20 0 0 0,25-31 5 0 0,-1 1 0 0 0,1 0 0 0 0,0 0 1 0 0,-1 0-1 0 0,1-1 0 0 0,0 1 0 0 0,0 0 0 0 0,0 0 1 0 0,0 0-1 0 0,0-1 0 0 0,0 1 0 0 0,0 0 0 0 0,0 0 1 0 0,0 0-1 0 0,0 0 0 0 0,0-1 0 0 0,0 1 0 0 0,0 0 1 0 0,1 0-1 0 0,-1 0 0 0 0,0-1 0 0 0,1 1 0 0 0,-1 0 1 0 0,1 0-1 0 0,-1-1 0 0 0,0 1 0 0 0,2 1 0 0 0,-1-1 19 0 0,1 1-1 0 0,-1 0 1 0 0,1-1-1 0 0,0 1 0 0 0,-1-1 1 0 0,1 1-1 0 0,0-1 0 0 0,3 2 1 0 0,2 0 8 0 0,1-1 0 0 0,-1 0 1 0 0,1 0-1 0 0,-1 0 0 0 0,1-1 0 0 0,-1 0 1 0 0,1-1-1 0 0,0 0 0 0 0,-1 0 0 0 0,1-1 1 0 0,7-1-1 0 0,-8 1-347 0 0,0 0 0 0 0,-1-1 0 0 0,1 1-1 0 0,-1-2 1 0 0,0 1 0 0 0,0-1 0 0 0,0 0 0 0 0,0 0 0 0 0,0 0 0 0 0,0-1 0 0 0,-1 0 0 0 0,9-9-1 0 0,-2 0-1417 0 0</inkml:trace>
</inkml:ink>
</file>

<file path=ppt/ink/ink7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1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 12895 0 0,'0'0'5792'0'0,"-9"-2"-4208"0"0,0-1 1224 0 0,20 3-4312 0 0,5-2-320 0 0</inkml:trace>
</inkml:ink>
</file>

<file path=ppt/ink/ink7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1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0,'1'0'3975'0'0,"7"2"-1822"0"0,-4-2-1397 0 0,-1 1-1 0 0,1 0 0 0 0,-1-1 0 0 0,1 1 1 0 0,-1 1-1 0 0,0-1 0 0 0,1 0 0 0 0,-1 1 1 0 0,0 0-1 0 0,3 2 0 0 0,-1-1-164 0 0,-1 1 1 0 0,0 0-1 0 0,0 0 0 0 0,0 0 0 0 0,5 8 1 0 0,1 4-132 0 0,-2 0 0 0 0,0 0-1 0 0,6 18 1 0 0,-7-18 345 0 0,2 6-429 0 0,-1 0 0 0 0,-1 0 0 0 0,-1 0 0 0 0,5 33 0 0 0,-10-45-338 0 0,0-1 0 0 0,-1 1-1 0 0,0 0 1 0 0,0-1-1 0 0,-1 1 1 0 0,-1-1 0 0 0,1 0-1 0 0,-1 1 1 0 0,-1-1-1 0 0,0 0 1 0 0,0 0 0 0 0,-1 0-1 0 0,-7 13 1 0 0,4-12-142 0 0,0 0 0 0 0,0 0-1 0 0,-1 0 1 0 0,0-1 0 0 0,-11 9 0 0 0,11-12-601 0 0,1 0 1 0 0,-1-1-1 0 0,0 0 0 0 0,-11 5 1 0 0,10-6-936 0 0</inkml:trace>
</inkml:ink>
</file>

<file path=ppt/ink/ink7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1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13447 0 0,'0'0'614'0'0,"1"-1"-12"0"0,0-5 2824 0 0,14 28-2076 0 0,31 58 228 0 0,-16-27-14 0 0,65 89-1 0 0,-65-108-1011 0 0,0-1 0 0 0,3-2-1 0 0,36 28 1 0 0,118 72 591 0 0,-169-120-1069 0 0,33 15 0 0 0,-44-23-71 0 0,1 0 0 0 0,0 0 1 0 0,0-1-1 0 0,0 0 0 0 0,0 0 0 0 0,1-1 0 0 0,8 0 0 0 0,-15-1-71 0 0,-15 7-9468 0 0</inkml:trace>
</inkml:ink>
</file>

<file path=ppt/ink/ink7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1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 14279 0 0,'0'0'6247'0'0,"-1"3"-5711"0"0,-3 7-275 0 0,0 1 1 0 0,-1 0-1 0 0,0-1 1 0 0,-1 0-1 0 0,0 0 1 0 0,-14 15-1 0 0,-54 54 472 0 0,51-56-568 0 0,-167 159 717 0 0,88-86-614 0 0,68-62-185 0 0,-56 73 0 0 0,84-98-204 0 0,0 0 1 0 0,1 0 0 0 0,0 0-1 0 0,0 0 1 0 0,1 1 0 0 0,1-1-1 0 0,-3 12 1 0 0,5-19-563 0 0,1-1-420 0 0,0 1 711 0 0,0-1-1 0 0,-1 0 1 0 0,1 1-1 0 0,0-1 1 0 0,-1 0-1 0 0,1 1 1 0 0,-1-1 0 0 0,0 0-1 0 0,0 2 1 0 0,-5 4-1538 0 0</inkml:trace>
</inkml:ink>
</file>

<file path=ppt/ink/ink7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1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10 10623 0 0,'0'0'964'0'0,"1"-1"-794"0"0,8-7 4321 0 0,-11 16 2020 0 0,-1 3-8139 0 0,-24 65 2562 0 0,16-49-713 0 0,1 0 1 0 0,2 0 0 0 0,-7 40-1 0 0,12-43-160 0 0,2-1-1 0 0,2 47 1 0 0,14 46 19 0 0,-9-76-49 0 0,-1 0 1 0 0,-2 0-1 0 0,-3 52 0 0 0,-1-66 33 0 0,-1-5 7 0 0,0-1 0 0 0,-7 31 0 0 0,8-41-221 0 0,-1-3 1297 0 0,2-7-1123 0 0,0 0 0 0 0,0 0 0 0 0,-1 0-1 0 0,1 0 1 0 0,0 0 0 0 0,-1-1 0 0 0,1 1 0 0 0,0 0-1 0 0,0 0 1 0 0,-1 0 0 0 0,1 0 0 0 0,0 0-1 0 0,0 0 1 0 0,-1-1 0 0 0,1 1 0 0 0,0 0-1 0 0,0 0 1 0 0,0 0 0 0 0,-1-1 0 0 0,1 1-1 0 0,0 0 1 0 0,0 0 0 0 0,0-1 0 0 0,0 1 0 0 0,-1 0-1 0 0,1 0 1 0 0,0-1 0 0 0,-15-19 57 0 0,1-1 1 0 0,-21-43 0 0 0,-14-49-102 0 0,45 102 1 0 0,0 1-1 0 0,1-1 1 0 0,1 0 0 0 0,-1 0-1 0 0,2 0 1 0 0,-1 0 0 0 0,2 0-1 0 0,0-18 1 0 0,1 23-133 0 0,-1 0 1 0 0,2 1-1 0 0,-1-1 0 0 0,0 1 0 0 0,1 0 1 0 0,0-1-1 0 0,1 1 0 0 0,-1 0 0 0 0,1 0 1 0 0,0 0-1 0 0,0 1 0 0 0,0-1 0 0 0,1 1 1 0 0,-1-1-1 0 0,1 1 0 0 0,0 0 0 0 0,1 1 1 0 0,8-7-1 0 0,15-8-2496 0 0,-13 9 673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4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4607 0 0,'0'0'208'0'0,"4"-8"32"0"0,17-36 20461 0 0,-20 46-20640 0 0,-1 1-1 0 0,0 0 1 0 0,0 0-1 0 0,0-1 1 0 0,0 1-1 0 0,-1 0 1 0 0,1-1-1 0 0,-1 1 1 0 0,1-1-1 0 0,-2 4 1 0 0,0 3 116 0 0,-10 32 170 0 0,11-39-317 0 0</inkml:trace>
</inkml:ink>
</file>

<file path=ppt/ink/ink7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1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17503 0 0,'1'-11'1560'0'0,"1"0"-1248"0"0,2 2-248 0 0,5 2-64 0 0,2 3 1088 0 0,5 1 200 0 0,5-3 48 0 0,1 3 8 0 0,-1 1-1184 0 0,-1 2-224 0 0,-2 2-56 0 0,-4-1-8 0 0,1 3-1352 0 0,-6 1-280 0 0</inkml:trace>
</inkml:ink>
</file>

<file path=ppt/ink/ink7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1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15719 0 0,'0'0'1424'0'0,"1"2"-1172"0"0,2 12 107 0 0,1 1-1 0 0,0-1 0 0 0,1 0 1 0 0,1 0-1 0 0,7 13 1 0 0,42 64 452 0 0,37 53-165 0 0,161 262 1406 0 0,-230-363-1654 0 0,-1 1 1 0 0,19 53-1 0 0,-32-70-207 0 0,-1-1 0 0 0,-1 1 0 0 0,-2 0 0 0 0,-1 0 0 0 0,2 38 0 0 0,-7-53-134 0 0,1 0 0 0 0,-2 1 0 0 0,0-1-1 0 0,0 0 1 0 0,-1 0 0 0 0,-1-1 0 0 0,0 1-1 0 0,0 0 1 0 0,-1-1 0 0 0,-1 0 0 0 0,0 0-1 0 0,0-1 1 0 0,-1 0 0 0 0,-14 16 0 0 0,8-11 22 0 0,-2 0 0 0 0,0-1 0 0 0,-1-1 0 0 0,0 0 0 0 0,-1-1 0 0 0,0-1 0 0 0,-1-1 0 0 0,-19 9 0 0 0,-60 31-4238 0 0,78-39-4178 0 0</inkml:trace>
</inkml:ink>
</file>

<file path=ppt/ink/ink7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5:4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25 124 6911 0 0,'0'0'2651'0'0,"-2"1"-1792"0"0,1-1 0 0 0,-1 1 0 0 0,1 0 0 0 0,-1 0 1 0 0,1-1-1 0 0,-1 1 0 0 0,1 0 0 0 0,-3 3 0 0 0,3-2-718 0 0,0 1 0 0 0,-1-1 0 0 0,1 1 0 0 0,0-1-1 0 0,1 1 1 0 0,-1 0 0 0 0,0 0 0 0 0,1-1 0 0 0,0 1 0 0 0,-1 0 0 0 0,1 0 0 0 0,0-1 0 0 0,1 1 0 0 0,-1 0 0 0 0,0 0 0 0 0,1 0-1 0 0,-1-1 1 0 0,1 1 0 0 0,0 0 0 0 0,0-1 0 0 0,0 1 0 0 0,0-1 0 0 0,1 1 0 0 0,-1-1 0 0 0,1 1 0 0 0,-1-1 0 0 0,1 0-1 0 0,0 0 1 0 0,0 0 0 0 0,0 0 0 0 0,2 2 0 0 0,-1-2-73 0 0,0 0 0 0 0,0-1-1 0 0,0 1 1 0 0,0-1 0 0 0,0 0 0 0 0,0 0 0 0 0,1 0-1 0 0,-1 0 1 0 0,0 0 0 0 0,1-1 0 0 0,-1 1-1 0 0,0-1 1 0 0,1 0 0 0 0,4 0 0 0 0,6-2 217 0 0,28-4 1 0 0,-41 5-270 0 0,73-18 603 0 0,119-47 1 0 0,-88 26-355 0 0,-60 25-155 0 0,115-38 275 0 0,-129 45-303 0 0,0 1 1 0 0,1 1 0 0 0,39-1-1 0 0,-66 6-131 0 0,1 1 0 0 0,-1 0-1 0 0,1 1 1 0 0,-1 0 0 0 0,1-1-1 0 0,5 3 1 0 0,-10-2 21 0 0,-1-1 0 0 0,1 1 0 0 0,0 0 0 0 0,0 0 0 0 0,0 0 0 0 0,-1 0 0 0 0,1 0 0 0 0,0-1 0 0 0,-1 1 0 0 0,1 0-1 0 0,-1 1 1 0 0,1-1 0 0 0,-1 0 0 0 0,1 0 0 0 0,-1 0 0 0 0,0 0 0 0 0,1 0 0 0 0,-1 0 0 0 0,0 0 0 0 0,0 1 0 0 0,0-1 0 0 0,0 0 0 0 0,0 2 0 0 0,-1 1-110 0 0,0 0 0 0 0,0 0 0 0 0,0-1 0 0 0,0 1 0 0 0,-1 0 0 0 0,1-1 0 0 0,-1 1 0 0 0,0 0 0 0 0,-3 3 1 0 0,-24 29-3741 0 0,15-22-1137 0 0,0-3-1240 0 0</inkml:trace>
</inkml:ink>
</file>

<file path=ppt/ink/ink7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5:4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43 13591 0 0,'2'-8'229'0'0,"2"-1"100"0"0,9-17 2979 0 0,-15 27-2502 0 0,-3 1-610 0 0,0 1 0 0 0,0 0 0 0 0,1 0 0 0 0,-1 0 0 0 0,0 1-1 0 0,1-1 1 0 0,0 1 0 0 0,0 0 0 0 0,0 1 0 0 0,0-1 0 0 0,-4 8 0 0 0,-6 9 188 0 0,-13 28 1 0 0,14-22-115 0 0,2 0 0 0 0,0 1 0 0 0,2 0 1 0 0,1 0-1 0 0,2 1 0 0 0,-5 41 0 0 0,8-27-95 0 0,1 1 1 0 0,2-1-1 0 0,11 72 0 0 0,-8-89-144 0 0,-1 1-1 0 0,0 0 1 0 0,-5 45 0 0 0,2-69-221 0 0</inkml:trace>
</inkml:ink>
</file>

<file path=ppt/ink/ink7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5:4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487 161 6447 0 0,'0'0'856'0'0,"-1"1"128"0"0,-143 52 11144 0 0,150-63-10960 0 0,2 2-913 0 0,0 0 0 0 0,0 0 0 0 0,1 1 1 0 0,16-11-1 0 0,43-22-62 0 0,-17 15 94 0 0,2 2 0 0 0,107-31-1 0 0,-156 53-248 0 0,7-3 121 0 0,1 2 0 0 0,18-3-1 0 0,-27 4-126 0 0,0 1-1 0 0,0 0 0 0 0,0 0 1 0 0,0 0-1 0 0,-1 0 0 0 0,1 1 1 0 0,0-1-1 0 0,0 1 0 0 0,0-1 1 0 0,-1 1-1 0 0,1 0 0 0 0,0 0 1 0 0,-1 1-1 0 0,1-1 0 0 0,-1 0 1 0 0,5 4-1 0 0,-6-4-26 0 0,0 1 0 0 0,0-1 0 0 0,0 1 0 0 0,0-1 0 0 0,0 1 0 0 0,0 0 0 0 0,-1-1 0 0 0,1 1 0 0 0,0 0 0 0 0,-1 0 0 0 0,0 0 0 0 0,1-1 0 0 0,-1 1 0 0 0,0 0-1 0 0,0 0 1 0 0,0 0 0 0 0,0 0 0 0 0,0-1 0 0 0,0 1 0 0 0,0 0 0 0 0,-1 0 0 0 0,0 3 0 0 0,-1 2 3 0 0,-1 0-1 0 0,0 0 1 0 0,0 0 0 0 0,-5 9-1 0 0,-2 0-47 0 0,-1 0 1 0 0,-1-1-1 0 0,-1 0 0 0 0,0 0 0 0 0,-18 14 0 0 0,-79 57-420 0 0,45-38 244 0 0,-27 23-1763 0 0,-143 84 0 0 0,178-123 1924 0 0,-87 65-1 0 0,139-94 80 0 0,1 1 0 0 0,-1 0 0 0 0,1 0 0 0 0,0 1 0 0 0,0 0 0 0 0,1-1 0 0 0,-1 1 0 0 0,-3 8 0 0 0,6-11 84 0 0,11 8 394 0 0,-6-7-415 0 0,0 0 1 0 0,0-1 0 0 0,1 0 0 0 0,-1 0 0 0 0,1 0 0 0 0,-1-1 0 0 0,1 1-1 0 0,0-1 1 0 0,0 0 0 0 0,6 0 0 0 0,7 0 275 0 0,24-1 0 0 0,-34 0-265 0 0,97-5 1109 0 0,134-24-1 0 0,96-21 1365 0 0,-313 47-4918 0 0,1 0-1 0 0,36 3 1 0 0</inkml:trace>
</inkml:ink>
</file>

<file path=ppt/ink/ink7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5:4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991 123 3679 0 0,'140'-57'2078'0'0,"23"-8"9948"0"0,-172 71-10986 0 0,-268 153 2637 0 0,180-98-3624 0 0,-180 100 57 0 0,67-72-85 0 0,123-55-5 0 0,-96 53-1 0 0,174-82-3 0 0,9-5-15 0 0,0 0 1 0 0,0 0-1 0 0,0 0 0 0 0,0 0 1 0 0,0 0-1 0 0,0 0 0 0 0,0 1 0 0 0,0-1 1 0 0,-1 0-1 0 0,1 0 0 0 0,0 0 1 0 0,0 0-1 0 0,0 0 0 0 0,0 0 0 0 0,0 0 1 0 0,0 0-1 0 0,0 0 0 0 0,0 0 1 0 0,0 0-1 0 0,0 0 0 0 0,0 0 1 0 0,0 0-1 0 0,0 1 0 0 0,0-1 0 0 0,0 0 1 0 0,0 0-1 0 0,0 0 0 0 0,0 0 1 0 0,0 0-1 0 0,0 0 0 0 0,0 0 0 0 0,0 0 1 0 0,0 0-1 0 0,0 0 0 0 0,0 0 1 0 0,0 0-1 0 0,0 1 0 0 0,0-1 0 0 0,0 0 1 0 0,0 0-1 0 0,0 0 0 0 0,0 0 1 0 0,0 0-1 0 0,0 0 0 0 0,0 0 0 0 0,0 0 1 0 0,0 0-1 0 0,1 0 0 0 0,-1 0 1 0 0,0 0-1 0 0,0 0 0 0 0,0 0 0 0 0,0 0 1 0 0,0 0-1 0 0,0 0 0 0 0,0 0 1 0 0,0 0-1 0 0,0 1 0 0 0,0-1 0 0 0,3 3 23 0 0,0-1-1 0 0,0 1 0 0 0,0 0 1 0 0,0-1-1 0 0,0 1 0 0 0,0-1 1 0 0,1 0-1 0 0,-1 0 0 0 0,1-1 1 0 0,-1 1-1 0 0,1-1 0 0 0,0 1 1 0 0,0-1-1 0 0,-1 0 0 0 0,9 0 1 0 0,6 1 109 0 0,0-1 1 0 0,24-2 0 0 0,-23 1-63 0 0,112-9 519 0 0,164-32-1 0 0,-215 28-163 0 0,-7 0 56 0 0,-15 3-11 0 0,58-4 0 0 0,-89 14-418 0 0,-36 9-106 0 0,-28 17 21 0 0,-63 34 0 0 0,41-27-79 0 0,-140 68-372 0 0,-7-16 169 0 0,90-39 153 0 0,69-26 157 0 0,0 3 1 0 0,-58 36-1 0 0,38-20 4 0 0,-16 12 0 0 0,82-51 2 0 0,1 0-1 0 0,-1 0 1 0 0,1 0-1 0 0,0 0 1 0 0,-1 1-1 0 0,1-1 1 0 0,-1 0-1 0 0,1 0 1 0 0,0 1-1 0 0,-1-1 1 0 0,1 0-1 0 0,0 1 1 0 0,-1-1-1 0 0,1 0 0 0 0,0 1 1 0 0,0-1-1 0 0,-1 0 1 0 0,1 1-1 0 0,0-1 1 0 0,0 1-1 0 0,-1-1 1 0 0,1 0-1 0 0,0 1 1 0 0,0-1-1 0 0,0 1 1 0 0,0-1-1 0 0,0 1 1 0 0,0-1-1 0 0,0 0 1 0 0,0 1-1 0 0,0-1 1 0 0,0 1-1 0 0,0 0 1 0 0,5 2 38 0 0,-1-1-2 0 0,1 0 1 0 0,0 0-1 0 0,-1 0 1 0 0,1-1 0 0 0,0 1-1 0 0,0-1 1 0 0,0 0-1 0 0,8 0 1 0 0,41 1 263 0 0,419-40 1094 0 0,-400 28-1227 0 0,174-17 38 0 0,-241 26-262 0 0,1 1 0 0 0,-1 0-1 0 0,0 1 1 0 0,1-1 0 0 0,-1 1 0 0 0,0 1-1 0 0,0-1 1 0 0,7 3 0 0 0,1 2-889 0 0,0 1 1 0 0,13 8-1 0 0,-16-9 119 0 0,25 12-2630 0 0,-17-10 1087 0 0</inkml:trace>
</inkml:ink>
</file>

<file path=ppt/ink/ink7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5:50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1180 34 15175 0 0,'1'-2'695'0'0,"0"0"-448"0"0,6-12 515 0 0,-7 13-712 0 0,0 1-1 0 0,0-1 0 0 0,0 1 0 0 0,0 0 1 0 0,0-1-1 0 0,0 1 0 0 0,0-1 1 0 0,0 1-1 0 0,0-1 0 0 0,0 1 1 0 0,0 0-1 0 0,0-1 0 0 0,0 1 1 0 0,0-1-1 0 0,0 1 0 0 0,0 0 1 0 0,0-1-1 0 0,0 1 0 0 0,0-1 0 0 0,-1 1 1 0 0,1 0-1 0 0,0-1 0 0 0,0 1 1 0 0,-1-1-1 0 0,1 1 0 0 0,0 0 1 0 0,-1-1-1 0 0,0 0 22 0 0,0 1 0 0 0,0 0 0 0 0,1-1 0 0 0,-1 1 0 0 0,0 0 0 0 0,0-1 0 0 0,0 1-1 0 0,0 0 1 0 0,0 0 0 0 0,0 0 0 0 0,-2 0 0 0 0,-27 4 870 0 0,29-4-898 0 0,-21 6 399 0 0,0 1-1 0 0,1 0 1 0 0,0 2-1 0 0,-39 22 0 0 0,-74 59 481 0 0,-61 38-715 0 0,76-61-132 0 0,-2-6-1 0 0,-184 65 1 0 0,186-91 676 0 0,117-35-510 0 0,4 0-124 0 0,91-8 358 0 0,-13 0-307 0 0,-69 8-141 0 0,268-9 599 0 0,32-3 718 0 0,-203 6-997 0 0,-79 6-278 0 0,-21 1-58 0 0,-7 2-8 0 0,-5 2-6 0 0,4-5 3 0 0,-10 11-20 0 0,-1-1 0 0 0,-1-1 1 0 0,1 0-1 0 0,-2 0 0 0 0,-24 12 0 0 0,8-3-26 0 0,-287 155-709 0 0,132-76 567 0 0,92-42 149 0 0,79-46 35 0 0,0 1 0 0 0,0 0-1 0 0,1 1 1 0 0,-16 18 0 0 0,26-27 6 0 0,0 1-1 0 0,0 0 0 0 0,0-1 1 0 0,0 1-1 0 0,1 0 1 0 0,-1 0-1 0 0,1 0 1 0 0,0 0-1 0 0,0 1 1 0 0,0-1-1 0 0,0 0 1 0 0,0 0-1 0 0,1 0 1 0 0,-1 1-1 0 0,1 5 0 0 0,1-6 1 0 0,-1-1 1 0 0,1 1-1 0 0,-1 0 0 0 0,1-1 0 0 0,0 1 0 0 0,0-1 0 0 0,0 0 0 0 0,1 1 0 0 0,-1-1 0 0 0,1 0 0 0 0,-1 1 0 0 0,1-1 0 0 0,0 0 0 0 0,-1 0 0 0 0,1-1 0 0 0,0 1 1 0 0,1 0-1 0 0,-1 0 0 0 0,0-1 0 0 0,3 2 0 0 0,3 1 40 0 0,1 1 0 0 0,0-1 0 0 0,0-1 0 0 0,0 0 0 0 0,0 0 0 0 0,0-1 0 0 0,1 0 1 0 0,15 1-1 0 0,7-1 174 0 0,41-4 0 0 0,-67 2-198 0 0,347-36 707 0 0,-201 16-516 0 0,78-14 105 0 0,-210 30-319 0 0,0 2-1 0 0,23-1 1 0 0,-42 3-44 0 0,0 0-1 0 0,-1 0 1 0 0,1 0-1 0 0,0 0 1 0 0,-1 0 0 0 0,1 0-1 0 0,-1 0 1 0 0,1 0 0 0 0,0 1-1 0 0,-1-1 1 0 0,1 0-1 0 0,0 0 1 0 0,-1 1 0 0 0,1-1-1 0 0,-1 0 1 0 0,1 1-1 0 0,-1-1 1 0 0,1 1 0 0 0,-1-1-1 0 0,1 0 1 0 0,-1 1-1 0 0,0-1 1 0 0,1 1 0 0 0,-1 0-1 0 0,1-1 1 0 0,-1 1-1 0 0,0-1 1 0 0,0 1 0 0 0,1-1-1 0 0,-1 1 1 0 0,0 0 0 0 0,1 19-6359 0 0,-1-17 4455 0 0,-1 8-6170 0 0</inkml:trace>
</inkml:ink>
</file>

<file path=ppt/ink/ink7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5:5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68 16527 0 0,'0'0'760'0'0,"-1"0"-21"0"0,-4-2-475 0 0,-2-2-149 0 0,6 3 889 0 0,19-16 406 0 0,-8 11-1490 0 0,0 0 0 0 0,0 1 0 0 0,1 0-1 0 0,0 1 1 0 0,0 0 0 0 0,1 0 0 0 0,-1 1-1 0 0,1 1 1 0 0,-1 0 0 0 0,1 1 0 0 0,18-1 0 0 0</inkml:trace>
</inkml:ink>
</file>

<file path=ppt/ink/ink7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5:5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40 5063 0 0,'2'-1'9204'0'0,"7"-2"-8116"0"0,-1 0 0 0 0,1-1 0 0 0,14-9 0 0 0,5-3 5412 0 0,-39 31-6395 0 0,6-8-77 0 0,-48 56-58 0 0,-61 80-237 0 0,112-138 191 0 0,-1 4 49 0 0,3-8 26 0 0,1-1-1 0 0,-1 0 1 0 0,0 1-1 0 0,0-1 1 0 0,0 1-1 0 0,0-1 1 0 0,0 1-1 0 0,1-1 1 0 0,-1 0-1 0 0,0 1 1 0 0,0-1-1 0 0,1 1 0 0 0,-1-1 1 0 0,0 0-1 0 0,1 1 1 0 0,-1-1-1 0 0,0 0 1 0 0,1 0-1 0 0,-1 1 1 0 0,1-1-1 0 0,-1 0 1 0 0,0 0-1 0 0,1 0 0 0 0,-1 1 1 0 0,1-1-1 0 0,0 0 1 0 0,-1 0 1 0 0,4 2 18 0 0,0 0 1 0 0,0 0-1 0 0,0-1 0 0 0,0 0 0 0 0,0 0 1 0 0,0 0-1 0 0,0 0 0 0 0,1-1 0 0 0,-1 0 0 0 0,0 1 1 0 0,5-2-1 0 0,8 0 57 0 0,25-7 0 0 0,-14 3-21 0 0,43-7 159 0 0,-67 11-133 0 0,5-1-80 0 0,-6 1-85 0 0,-3-8-3670 0 0</inkml:trace>
</inkml:ink>
</file>

<file path=ppt/ink/ink7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5:5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44 2303 0 0,'-7'11'12070'0'0,"40"-3"-9472"0"0,-17-8-2076 0 0,1-1-1 0 0,0 0 1 0 0,-1-1-1 0 0,0-1 1 0 0,19-6 0 0 0,9-5 479 0 0,52-16 1205 0 0,-92 29-2185 0 0,13 0-178 0 0,-16 1-781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4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29 19175 0 0,'17'-27'2119'0'0,"-16"25"-1235"0"0,-3 3-391 0 0,-5 0-453 0 0,0 1 0 0 0,1 0 0 0 0,-1 0-1 0 0,0 1 1 0 0,1 0 0 0 0,-1 0 0 0 0,1 1 0 0 0,0 0 0 0 0,-10 8-1 0 0,-7 8 87 0 0,-20 23-1 0 0,21-21-102 0 0,-9 10-59 0 0,-53 70 0 0 0,72-84 24 0 0,0 1 0 0 0,1 0 0 0 0,1 0 0 0 0,1 1 0 0 0,-14 42 0 0 0,22-57 27 0 0,-1 1 0 0 0,1 0 0 0 0,1 0 1 0 0,-1 0-1 0 0,1 0 0 0 0,0 0 0 0 0,0 0 0 0 0,0 0 0 0 0,1 0 0 0 0,0 0 0 0 0,0 0 0 0 0,1-1 0 0 0,4 12 0 0 0,-4-13 1 0 0,0 0 0 0 0,0-1-1 0 0,1 1 1 0 0,-1 0-1 0 0,1-1 1 0 0,0 0-1 0 0,0 0 1 0 0,0 0 0 0 0,0 0-1 0 0,1 0 1 0 0,-1 0-1 0 0,1-1 1 0 0,0 0-1 0 0,0 0 1 0 0,0 0 0 0 0,0 0-1 0 0,0 0 1 0 0,0-1-1 0 0,7 2 1 0 0,-1-2 56 0 0,0 1 0 0 0,0-2 0 0 0,0 1 0 0 0,0-1 0 0 0,0-1 0 0 0,0 0 0 0 0,0 0 0 0 0,0-1 0 0 0,-1-1 0 0 0,1 1 0 0 0,-1-1 0 0 0,1-1 0 0 0,17-9 0 0 0,-19 9-15 0 0,0-1 0 0 0,0 0 0 0 0,-1 0 0 0 0,1-1-1 0 0,-1 0 1 0 0,-1 0 0 0 0,1-1 0 0 0,-1 0 0 0 0,0 0-1 0 0,0 0 1 0 0,-1-1 0 0 0,0 1 0 0 0,0-1 0 0 0,-1-1-1 0 0,4-10 1 0 0,-3 1-120 0 0,-1 0 0 0 0,0 0 0 0 0,-1 0 0 0 0,-1-23 0 0 0,-4-75-473 0 0,1 78 416 0 0,0 32-12 0 0,1-10-372 0 0,-4-23 0 0 0,3 36 337 0 0,1-1-1 0 0,-1 1 1 0 0,0 0-1 0 0,0-1 1 0 0,0 1-1 0 0,-1 0 1 0 0,1 0-1 0 0,-1-1 1 0 0,0 1-1 0 0,1 1 1 0 0,-1-1-1 0 0,-1 0 1 0 0,-1-2-1 0 0,3 4 136 0 0,0 0 0 0 0,1 1-1 0 0,-1-1 1 0 0,0 1 0 0 0,0-1 0 0 0,0 1-1 0 0,1-1 1 0 0,-1 1 0 0 0,0-1 0 0 0,0 1 0 0 0,0 0-1 0 0,0-1 1 0 0,0 1 0 0 0,0 0 0 0 0,0 0-1 0 0,0 0 1 0 0,0 0 0 0 0,0 0 0 0 0,0 0-1 0 0,0 0 1 0 0,0 0 0 0 0,0 0 0 0 0,0 0-1 0 0,0 1 1 0 0,1-1 0 0 0,-1 0 0 0 0,0 1-1 0 0,0-1 1 0 0,0 1 0 0 0,0-1 0 0 0,0 1-1 0 0,1-1 1 0 0,-1 1 0 0 0,0-1 0 0 0,0 1-1 0 0,1 0 1 0 0,-2 1 0 0 0,1-1-134 0 0,-1 1 1 0 0,1 0-1 0 0,0 0 0 0 0,0 0 1 0 0,0 0-1 0 0,0-1 0 0 0,0 1 1 0 0,0 1-1 0 0,0 1 0 0 0,0 12-4216 0 0,4-2-1594 0 0</inkml:trace>
</inkml:ink>
</file>

<file path=ppt/ink/ink7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5:5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45 8751 0 0,'-89'26'1928'0'0,"51"-16"8184"0"0,85-12-8599 0 0,58-11 0 0 0,-96 12-1419 0 0,27-6 322 0 0,51-17 0 0 0,10-3 73 0 0,-84 25-459 0 0,0 0 0 0 0,1 0 0 0 0,-1 1 0 0 0,0 1 0 0 0,19 2 0 0 0,-30-2-294 0 0</inkml:trace>
</inkml:ink>
</file>

<file path=ppt/ink/ink7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5:5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12671 0 0,'0'0'2190'0'0,"-1"2"-1280"0"0,-11 14 576 0 0,4-7-427 0 0,1 2 0 0 0,-8 14 0 0 0,11-17-974 0 0,1 1 1 0 0,-1 0-1 0 0,2-1 0 0 0,0 1 1 0 0,0 0-1 0 0,0 0 0 0 0,1 1 1 0 0,1-1-1 0 0,-1 0 0 0 0,1 0 0 0 0,1 0 1 0 0,0 0-1 0 0,0 1 0 0 0,1-1 1 0 0,0-1-1 0 0,6 18 1 0 0,-3-14-71 0 0,-2-2 65 0 0,1 0 1 0 0,-2 0 0 0 0,3 17-1 0 0,-4-24-67 0 0,-1 0-1 0 0,0-1 1 0 0,0 1 0 0 0,0 0-1 0 0,0 0 1 0 0,-1 0 0 0 0,1 0-1 0 0,-1 0 1 0 0,0 0 0 0 0,0-1-1 0 0,0 1 1 0 0,0 0 0 0 0,0-1-1 0 0,0 1 1 0 0,-1-1 0 0 0,0 1-1 0 0,-3 3 1 0 0,-10 9 3 0 0,0-2 1 0 0,-1 0 0 0 0,-36 22-1 0 0,-2 1-257 0 0,53-35 109 0 0,7-2-322 0 0,1 0 282 0 0,-1 0 0 0 0,1 0 0 0 0,-1-1 1 0 0,11-4-1 0 0,-6 2-591 0 0,20-8-4162 0 0,3-3-1594 0 0</inkml:trace>
</inkml:ink>
</file>

<file path=ppt/ink/ink7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5:5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7 5063 0 0,'-7'-6'9524'0'0,"6"6"-9345"0"0,-1 0 0 0 0,1-1 0 0 0,0 1 0 0 0,-1 0 0 0 0,1 0 0 0 0,0 0-1 0 0,-1 0 1 0 0,1 0 0 0 0,-1 0 0 0 0,1 1 0 0 0,-2-1 0 0 0,1 1-12 0 0,1 0-21 0 0,-7 14 44 0 0,-6 7 293 0 0,-19 44 0 0 0,14-20-109 0 0,-16 39 252 0 0,-27 99 1 0 0,43-96-424 0 0,4 2 0 0 0,-5 110 0 0 0,19-178-18 0 0,1-11 15 0 0,-1 0 1 0 0,0 0-1 0 0,0 0 0 0 0,-1-1 0 0 0,-1 1 1 0 0,-6 19-1 0 0,9-30-140 0 0,-1 1 1 0 0,1 0 0 0 0,0-1-1 0 0,-1 1 1 0 0,1 0-1 0 0,0-1 1 0 0,-1 1-1 0 0,1 0 1 0 0,-1-1 0 0 0,1 1-1 0 0,-1-1 1 0 0,1 1-1 0 0,-1-1 1 0 0,1 1 0 0 0,-1-1-1 0 0,0 0 1 0 0,1 1-1 0 0,-1-1 1 0 0,0 0-1 0 0,1 1 1 0 0,-1-1 0 0 0,0 0-1 0 0,1 0 1 0 0,-1 0-1 0 0,-1 1 1 0 0,1-2-9 0 0,0 1 1 0 0,0 0-1 0 0,0 0 0 0 0,0-1 1 0 0,0 1-1 0 0,0-1 1 0 0,0 1-1 0 0,0-1 0 0 0,0 1 1 0 0,0-1-1 0 0,0 0 0 0 0,0 0 1 0 0,0 1-1 0 0,-1-3 1 0 0,-1-1 71 0 0,-1 0 1 0 0,1 0 0 0 0,0 0 0 0 0,1-1-1 0 0,-5-9 1 0 0,1-4 4 0 0,1 0 1 0 0,0-1-1 0 0,2 1 0 0 0,-3-34 0 0 0,5-75 345 0 0,15 2-3184 0 0,-3 28 224 0 0,-9 85 961 0 0,1-2-162 0 0</inkml:trace>
</inkml:ink>
</file>

<file path=ppt/ink/ink7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5:5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11975 0 0,'0'0'923'0'0,"0"-1"-602"0"0,1-5 18 0 0,1 3 926 0 0,-1-1-1 0 0,1 1 1 0 0,0 0-1 0 0,0 0 1 0 0,0 0 0 0 0,2-2-1 0 0,-2 3-1382 0 0,0-1 208 0 0,0 1-1 0 0,0 0 0 0 0,1 0 1 0 0,-1 0-1 0 0,0 0 0 0 0,1 1 0 0 0,-1-1 1 0 0,1 1-1 0 0,0-1 0 0 0,0 1 1 0 0,-1 0-1 0 0,1 0 0 0 0,0 0 0 0 0,0 1 1 0 0,0-1-1 0 0,5 0 0 0 0,4 0-388 0 0,-1 1 0 0 0,23 2 0 0 0,-13 0-614 0 0,-16-2 416 0 0,9 2-3015 0 0,-1 1-3216 0 0</inkml:trace>
</inkml:ink>
</file>

<file path=ppt/ink/ink7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5:5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81 10135 0 0,'0'0'464'0'0,"-8"-1"151"0"0,5 0-592 0 0,-12 3 9266 0 0,16-3-8753 0 0,25-9 281 0 0,54-16-1 0 0,-33 12-587 0 0,39-9 95 0 0,-75 20-532 0 0,1 2 1 0 0,0-1 0 0 0,-1 2-1 0 0,1-1 1 0 0,16 3-1 0 0,-26-2-1081 0 0</inkml:trace>
</inkml:ink>
</file>

<file path=ppt/ink/ink7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5:5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39 16439 0 0,'0'0'754'0'0,"-2"0"-17"0"0,-5 2-473 0 0,0 3 3301 0 0,15-4-3227 0 0,0-1-1 0 0,0 0 1 0 0,1 0 0 0 0,-1 0-1 0 0,0-1 1 0 0,0-1 0 0 0,0 1-1 0 0,13-5 1 0 0,10-1-9 0 0,76-8 167 0 0,-74 9-2052 0 0,-19 3-1219 0 0,1 1 0 0 0,24-1 0 0 0,-27 3-4024 0 0</inkml:trace>
</inkml:ink>
</file>

<file path=ppt/ink/ink7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0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 5527 0 0,'1'0'12635'0'0,"9"-3"-8610"0"0,-3 4-3545 0 0,-5 0-120 0 0,0 0-28 0 0,0 1-293 0 0,0 0-1 0 0,0 1 1 0 0,-1-1-1 0 0,1 0 1 0 0,-1 0-1 0 0,1 1 1 0 0,-1-1-1 0 0,0 1 1 0 0,0-1-1 0 0,0 1 1 0 0,0 0-1 0 0,0-1 1 0 0,-1 1-1 0 0,1 0 1 0 0,-1 0-1 0 0,1 0 1 0 0,-1-1-1 0 0,0 1 1 0 0,-1 0 0 0 0,1 0-1 0 0,0-1 1 0 0,-1 1-1 0 0,1 0 1 0 0,-1 0-1 0 0,0-1 1 0 0,-1 4-1 0 0,-2 6-40 0 0,-1 0-1 0 0,0 0 1 0 0,-1-1 0 0 0,0 1-1 0 0,-1-1 1 0 0,-12 16 0 0 0,-57 57-51 0 0,2-2 58 0 0,49-46-5 0 0,20-23 0 0 0,4-1 12 0 0,4-8 36 0 0,2-1-32 0 0,-1 0-1 0 0,2-1 1 0 0,-1 1-1 0 0,0-1 0 0 0,0 0 1 0 0,1 0-1 0 0,-1-1 1 0 0,1 0-1 0 0,0 0 1 0 0,-1 0-1 0 0,1-1 1 0 0,0 0-1 0 0,-1 0 1 0 0,1 0-1 0 0,0 0 1 0 0,11-4-1 0 0,0 1 34 0 0,0-2 0 0 0,-1 0 0 0 0,1-1 0 0 0,23-12 0 0 0,-21 9-130 0 0,-2 1-244 0 0,0-1 0 0 0,26-19 0 0 0,-30 19-127 0 0,-7 5-350 0 0,-1 1-1 0 0,0-1 0 0 0,8-8 1 0 0,-2-3-992 0 0</inkml:trace>
</inkml:ink>
</file>

<file path=ppt/ink/ink7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0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 10591 0 0,'-5'-7'11824'0'0,"14"2"-11496"0"0,2 0-72 0 0,5 1-24 0 0,0 2-232 0 0,-2 2 0 0 0,-1 4 0 0 0,-4-1 0 0 0,2 1-3704 0 0</inkml:trace>
</inkml:ink>
</file>

<file path=ppt/ink/ink7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0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4607 0 0,'2'1'7468'0'0,"2"2"-7005"0"0,0 0 0 0 0,0-1 0 0 0,0 1-1 0 0,0-1 1 0 0,0 0 0 0 0,1-1 0 0 0,-1 1-1 0 0,1-1 1 0 0,-1 0 0 0 0,1 0 0 0 0,-1 0-1 0 0,1 0 1 0 0,0-1 0 0 0,0 0 0 0 0,6 0-1 0 0,12-1 479 0 0,39-8 0 0 0,109-26 1182 0 0,-130 24-1787 0 0,0-2 0 0 0,41-19 0 0 0,-72 28-336 0 0,-1 0 0 0 0,1 1-1 0 0,17-4 1 0 0,-25 7-112 0 0,0 0-269 0 0,5 0 43 0 0,-5 0-548 0 0</inkml:trace>
</inkml:ink>
</file>

<file path=ppt/ink/ink7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0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16583 0 0,'0'0'3355'0'0,"0"2"-2508"0"0,-4 71 416 0 0,-3-1 1 0 0,-22 94-1 0 0,25-144-1287 0 0,-2 34 1 0 0,6-47-27 0 0,0-1 1 0 0,0 1 0 0 0,1-1-1 0 0,0 1 1 0 0,1-1-1 0 0,-1 1 1 0 0,5 8-1 0 0,-6-15-171 0 0,1-1 0 0 0,0 0 0 0 0,-1 1 0 0 0,1-1-1 0 0,0 1 1 0 0,0-1 0 0 0,0 0 0 0 0,0 0-1 0 0,0 1 1 0 0,1-1 0 0 0,0 1 0 0 0,7 3-1370 0 0</inkml:trace>
  <inkml:trace contextRef="#ctx0" brushRef="#br0" timeOffset="1">659 81 11975 0 0,'0'0'10292'0'0,"1"2"-9147"0"0,7 22 282 0 0,-6-22-1334 0 0,-1 1 0 0 0,0 0 0 0 0,0-1-1 0 0,0 1 1 0 0,0 0 0 0 0,0 0 0 0 0,-1 0 0 0 0,1 0-1 0 0,-1 0 1 0 0,0 0 0 0 0,0 0 0 0 0,0 6 0 0 0,-14 50 283 0 0,8-37-191 0 0,1-1-1 0 0,-4 45 0 0 0,8-53-221 0 0,-1-1 0 0 0,-5 21-1 0 0,-2 13-107 0 0,2 6-1505 0 0,6-50 908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4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26 15199 0 0,'15'-7'1325'0'0,"-7"3"-430"0"0,1 0 0 0 0,0 1 0 0 0,18-4 3436 0 0,-20 10-3074 0 0,-7-3-1217 0 0,1 0 0 0 0,-1 0-1 0 0,1 0 1 0 0,-1 0-1 0 0,1 0 1 0 0,-1 0-1 0 0,1 0 1 0 0,-1 1 0 0 0,1-1-1 0 0,-1 0 1 0 0,1 0-1 0 0,-1 1 1 0 0,1-1 0 0 0,-1 0-1 0 0,1 1 1 0 0,-1-1-1 0 0,1 0 1 0 0,-1 1 0 0 0,0-1-1 0 0,1 1 1 0 0,-1-1-1 0 0,0 1 1 0 0,1-1 0 0 0,-1 1-1 0 0,0 3-3 0 0,-1-1 0 0 0,0 1 0 0 0,0 0-1 0 0,0-1 1 0 0,0 0 0 0 0,0 1 0 0 0,-1-1 0 0 0,1 0-1 0 0,-1 0 1 0 0,0 0 0 0 0,0 0 0 0 0,-1 0 0 0 0,1 0 0 0 0,0 0-1 0 0,-1-1 1 0 0,1 1 0 0 0,-1-1 0 0 0,0 0 0 0 0,-5 4-1 0 0,-7 3-31 0 0,0 0-1 0 0,-29 12 1 0 0,7-6-45 0 0,-1-1-1 0 0,0-3 1 0 0,-1 0 0 0 0,0-3 0 0 0,-1-1 0 0 0,1-2 0 0 0,-66 1-1 0 0,84-7-33 0 0,-1-1 0 0 0,0-1 0 0 0,-28-7 1 0 0,41 8 28 0 0,0-1 0 0 0,0 0-1 0 0,0-1 1 0 0,0 0 0 0 0,1 0 0 0 0,-1-1 0 0 0,1 0 0 0 0,0 0 0 0 0,-13-13 0 0 0,20 18 14 0 0,1-1 23 0 0,0 1 0 0 0,-1 0 0 0 0,1-1 0 0 0,0 1 0 0 0,0-1 0 0 0,-1 1 0 0 0,1 0 0 0 0,0-1 0 0 0,0 1 0 0 0,0-1 0 0 0,-1 1 0 0 0,1-1 0 0 0,0 1 0 0 0,0 0 0 0 0,0-1 1 0 0,0 1-1 0 0,0-1 0 0 0,0 1 0 0 0,0-1 0 0 0,0 1 0 0 0,0-1 0 0 0,0 1 0 0 0,0-1 0 0 0,0 1 0 0 0,1 0 0 0 0,-1-1 0 0 0,0 1 0 0 0,0-1 0 0 0,0 1 0 0 0,1 0 0 0 0,-1-1 0 0 0,0 1 0 0 0,0-1 0 0 0,1 1 0 0 0,-1 0 0 0 0,1-1 0 0 0,-1 0-72 0 0,2 11 2 0 0,-3-7 74 0 0,1 0 0 0 0,-1-1 0 0 0,0 1-1 0 0,1 0 1 0 0,-1-1 0 0 0,0 1-1 0 0,-1-1 1 0 0,1 1 0 0 0,0-1-1 0 0,-4 4 1 0 0,-19 24 15 0 0,19-23-15 0 0,-66 67-100 0 0,45-49 191 0 0,2 2-1 0 0,-32 42 1 0 0,54-66-75 0 0,1-1-1 0 0,0 1 1 0 0,-1 0 0 0 0,1 0-1 0 0,-1 5 1 0 0,0 2 0 0 0,4 3 17 0 0,2-10-6 0 0,-3-2-19 0 0,2 1 0 0 0,-1 0 0 0 0,1 0 1 0 0,0 0-1 0 0,0 0 0 0 0,0-1 0 0 0,0 1 0 0 0,1-1 0 0 0,-1 0 0 0 0,0 0 0 0 0,0 0 1 0 0,1 0-1 0 0,-1 0 0 0 0,1-1 0 0 0,-1 0 0 0 0,4 1 0 0 0,8-1 21 0 0,0-1-1 0 0,18-3 1 0 0,-13 1-17 0 0,47-3-229 0 0,0 2 0 0 0,0 4 0 0 0,110 12 0 0 0,-105-4 232 0 0,-38-6 5 0 0,0 2 0 0 0,-1 2 0 0 0,50 14-1 0 0,-79-19-2 0 0,1 1 0 0 0,-1 0-1 0 0,0 0 1 0 0,0 0-1 0 0,0 0 1 0 0,0 1-1 0 0,-1-1 1 0 0,1 1 0 0 0,-1 0-1 0 0,1 0 1 0 0,-1 1-1 0 0,5 6 1 0 0,-6-8 4 0 0,-1 0 1 0 0,0 0-1 0 0,0 1 1 0 0,0-1-1 0 0,0 0 1 0 0,-1 1-1 0 0,1-1 1 0 0,-1 0-1 0 0,1 1 1 0 0,-1-1-1 0 0,0 1 0 0 0,0-1 1 0 0,0 1-1 0 0,0-1 1 0 0,0 1-1 0 0,-1-1 1 0 0,1 0-1 0 0,-1 1 1 0 0,1-1-1 0 0,-1 1 1 0 0,0-1-1 0 0,0 0 1 0 0,0 0-1 0 0,0 0 1 0 0,-3 4-1 0 0,-1 1 48 0 0,0 0 0 0 0,-1-1 1 0 0,0 1-1 0 0,-1-1 0 0 0,1 0 0 0 0,-1-1 0 0 0,0 1 0 0 0,-16 7 1 0 0,-5 2 106 0 0,-33 12 0 0 0,20-10 38 0 0,-1-2 1 0 0,-1-1-1 0 0,-66 11 0 0 0,62-18-38 0 0,0-3-1 0 0,-1-1 0 0 0,1-3 0 0 0,-94-11 0 0 0,105 7-450 0 0,34 4-68 0 0</inkml:trace>
</inkml:ink>
</file>

<file path=ppt/ink/ink7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0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74 3679 0 0,'147'-47'745'0'0,"-98"33"2791"0"0,1 2 9278 0 0,-68 24-12086 0 0,-139 61 34 0 0,84-41-747 0 0,3 1-26 0 0,1 3 1 0 0,2 2-1 0 0,2 4 1 0 0,1 3-1 0 0,-103 94 0 0 0,159-131 11 0 0,0 0 0 0 0,1 0 0 0 0,0 1 0 0 0,0 0 0 0 0,0 0-1 0 0,1 1 1 0 0,-7 17 0 0 0,11-24 1 0 0,1 1-1 0 0,0-1 1 0 0,0 1-1 0 0,0 0 0 0 0,0 0 1 0 0,1 0-1 0 0,-1-1 1 0 0,1 1-1 0 0,0 0 1 0 0,0 0-1 0 0,1 0 1 0 0,-1 0-1 0 0,1-1 0 0 0,0 1 1 0 0,0 0-1 0 0,0 0 1 0 0,0-1-1 0 0,1 1 1 0 0,-1-1-1 0 0,1 1 1 0 0,0-1-1 0 0,0 0 1 0 0,0 1-1 0 0,1-1 0 0 0,4 4 1 0 0,-2-2 19 0 0,1 0 0 0 0,0-1-1 0 0,0 1 1 0 0,0-2 0 0 0,0 1 0 0 0,1-1 0 0 0,-1 1 0 0 0,1-2-1 0 0,0 1 1 0 0,13 2 0 0 0,-1-1 117 0 0,1-1 0 0 0,36 1 0 0 0,14-5 248 0 0,99-16 0 0 0,-75 5-254 0 0,-81 11-207 0 0,-11 0-54 0 0,-4 2-766 0 0,-10 5-1131 0 0,-26 9 1 0 0,22-11 168 0 0</inkml:trace>
</inkml:ink>
</file>

<file path=ppt/ink/ink7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0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17103 0 0,'0'0'3946'0'0,"-1"0"-3256"0"0,-4 2-599 0 0,0-1-1 0 0,1 1 0 0 0,-1 0 1 0 0,1 0-1 0 0,-1 0 1 0 0,1 0-1 0 0,0 1 1 0 0,0 0-1 0 0,-7 6 1 0 0,-3 4 406 0 0,-14 19 0 0 0,9-11-328 0 0,6-6-167 0 0,1 0-1 0 0,1 1 1 0 0,0 0-1 0 0,1 1 1 0 0,0 1-1 0 0,-7 20 1 0 0,16-36 6 0 0,1-1 1 0 0,-1 1 0 0 0,1-1-1 0 0,-1 0 1 0 0,1 1 0 0 0,0-1-1 0 0,-1 1 1 0 0,1-1-1 0 0,0 1 1 0 0,0-1 0 0 0,0 1-1 0 0,0-1 1 0 0,0 1 0 0 0,1-1-1 0 0,-1 1 1 0 0,0-1-1 0 0,1 1 1 0 0,-1-1 0 0 0,1 0-1 0 0,0 3 1 0 0,0-3 13 0 0,1 1 1 0 0,-1-1-1 0 0,1 0 1 0 0,-1 1-1 0 0,1-1 1 0 0,-1 0-1 0 0,1 0 1 0 0,0 0-1 0 0,-1 0 1 0 0,1 0-1 0 0,0-1 1 0 0,0 1-1 0 0,0 0 1 0 0,3 0-1 0 0,11 2 162 0 0,0-1 0 0 0,0-1 0 0 0,0 0 0 0 0,23-2-1 0 0,20 0-3 0 0,-23 2-125 0 0,-34-1-167 0 0</inkml:trace>
</inkml:ink>
</file>

<file path=ppt/ink/ink7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0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53 8287 0 0,'0'0'736'0'0,"-7"-5"-584"0"0,-6-13 10328 0 0,21 9-9680 0 0,2 1-400 0 0,5 3-80 0 0,-1 3-8 0 0,2 0-840 0 0,2 1-168 0 0,-2-1-32 0 0</inkml:trace>
</inkml:ink>
</file>

<file path=ppt/ink/ink7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0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27 11311 0 0,'2'0'522'0'0,"13"-6"-248"0"0,0 1 1 0 0,1 1-1 0 0,-1 0 1 0 0,21-2 0 0 0,6 5 2833 0 0,-32 2-1851 0 0,-8-1-417 0 0,-2 0-701 0 0,1 1 1 0 0,0-1-1 0 0,-1 0 0 0 0,1 0 0 0 0,-1 1 0 0 0,1-1 1 0 0,-1 0-1 0 0,1 1 0 0 0,-1-1 0 0 0,1 0 0 0 0,-1 1 0 0 0,0-1 1 0 0,1 1-1 0 0,-1-1 0 0 0,1 1 0 0 0,-1-1 0 0 0,0 1 1 0 0,0 2-56 0 0,-1-1 0 0 0,0 0 1 0 0,1 0-1 0 0,-1 0 1 0 0,0 0-1 0 0,-1 0 1 0 0,1-1-1 0 0,0 1 1 0 0,0 0-1 0 0,-1 0 1 0 0,1-1-1 0 0,-1 1 1 0 0,1-1-1 0 0,-1 1 1 0 0,0-1-1 0 0,-3 2 0 0 0,-6 3 191 0 0,0 0-1 0 0,-11 4 0 0 0,-2 1 134 0 0,-55 32-290 0 0,-99 73 0 0 0,140-87-93 0 0,1 2 0 0 0,1 1 0 0 0,1 2-1 0 0,-36 47 1 0 0,62-69-25 0 0,1 1 0 0 0,-1 0 0 0 0,2 0 0 0 0,0 1 0 0 0,-7 21 0 0 0,11-28 0 0 0,1-1 0 0 0,0 1 0 0 0,1 0 0 0 0,-1 0 0 0 0,1 0 0 0 0,1 0 0 0 0,-1 0 0 0 0,1 0 0 0 0,1 0 0 0 0,-1 0 0 0 0,1 0 0 0 0,0 0 0 0 0,4 13 0 0 0,-3-17 9 0 0,-1 0 0 0 0,1 0 0 0 0,0 0 0 0 0,0 0 1 0 0,0 0-1 0 0,0-1 0 0 0,0 1 0 0 0,0-1 0 0 0,1 1 0 0 0,0-1 0 0 0,-1 0 0 0 0,1 0 0 0 0,0 0 0 0 0,0 0 0 0 0,0-1 1 0 0,0 1-1 0 0,0-1 0 0 0,0 1 0 0 0,1-1 0 0 0,-1 0 0 0 0,0-1 0 0 0,6 2 0 0 0,6-1 62 0 0,0 0-1 0 0,1 0 1 0 0,26-4-1 0 0,-30 2-53 0 0,57-5 168 0 0,97-4-227 0 0,-132 13-3559 0 0,-17-2-4065 0 0</inkml:trace>
</inkml:ink>
</file>

<file path=ppt/ink/ink7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0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26 9215 0 0,'0'0'707'0'0,"1"-1"-464"0"0,37-23 10525 0 0,-35 24-9961 0 0,-3 0-752 0 0,0 0-1 0 0,1 0 1 0 0,-1 0-1 0 0,0 0 1 0 0,0 0-1 0 0,1 0 1 0 0,-1 0-1 0 0,0 0 0 0 0,1 0 1 0 0,-1 0-1 0 0,0 0 1 0 0,1 0-1 0 0,-1 0 1 0 0,0 0-1 0 0,1 0 0 0 0,-1 0 1 0 0,0 0-1 0 0,0 0 1 0 0,1 0-1 0 0,-1 1 1 0 0,0-1-1 0 0,1 0 0 0 0,-1 2-44 0 0,0-1 0 0 0,1 1-1 0 0,-1-1 1 0 0,0 1-1 0 0,0 0 1 0 0,0-1-1 0 0,0 1 1 0 0,0-1-1 0 0,0 1 1 0 0,-1 0-1 0 0,1-1 1 0 0,0 1-1 0 0,-1-1 1 0 0,1 1-1 0 0,-1-1 1 0 0,0 1-1 0 0,1-1 1 0 0,-1 0-1 0 0,0 1 1 0 0,-1 1-1 0 0,-25 30 168 0 0,22-27-139 0 0,-10 13 135 0 0,1 0-1 0 0,1 2 0 0 0,1-1 1 0 0,1 2-1 0 0,0-1 1 0 0,2 2-1 0 0,0-1 1 0 0,-9 44-1 0 0,14-47-64 0 0,2 0 0 0 0,0 0 1 0 0,1 1-1 0 0,1-1 0 0 0,0 0 0 0 0,2 0 0 0 0,0 1 0 0 0,6 18 0 0 0,-6-29-90 0 0,15 91 144 0 0,-15-84-145 0 0,-1 1-1 0 0,-1 0 1 0 0,-1-1-1 0 0,-2 19 1 0 0,-2-10 90 0 0,-1-1 1 0 0,-1 0-1 0 0,-1 0 0 0 0,-14 27 0 0 0,5-23 437 0 0,15-26-380 0 0,2-2-146 0 0,0 0 1 0 0,0 1-1 0 0,0-1 0 0 0,-1 0 1 0 0,1 0-1 0 0,0 0 0 0 0,0 1 0 0 0,-1-1 1 0 0,1 0-1 0 0,0 0 0 0 0,0 0 0 0 0,-1 0 1 0 0,1 0-1 0 0,0 1 0 0 0,0-1 1 0 0,-1 0-1 0 0,1 0 0 0 0,0 0 0 0 0,-1 0 1 0 0,1 0-1 0 0,0 0 0 0 0,-1 0 1 0 0,1 0-1 0 0,0 0 0 0 0,0 0 0 0 0,-1 0 1 0 0,1 0-1 0 0,0 0 0 0 0,-1 0 1 0 0,1-1-1 0 0,-1 1 0 0 0,1 0 8 0 0,-1 0-1 0 0,0 0 1 0 0,0-1 0 0 0,0 1-1 0 0,0 0 1 0 0,0-1 0 0 0,1 1-1 0 0,-1 0 1 0 0,0-1 0 0 0,0 1-1 0 0,1-1 1 0 0,-1 1-1 0 0,-1-2 1 0 0,-3-7 21 0 0,1 0 0 0 0,0-1 0 0 0,1 1 1 0 0,-1-1-1 0 0,2 0 0 0 0,0 0 0 0 0,-2-12 0 0 0,-4-17 32 0 0,-30-86-2283 0 0,6 21-3729 0 0,25 83 4486 0 0</inkml:trace>
</inkml:ink>
</file>

<file path=ppt/ink/ink7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0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51 16127 0 0,'0'0'712'0'0,"-1"-9"152"0"0,-1-4-696 0 0,-2 3-168 0 0,-1 1 3552 0 0,1 2 872 0 0,15 5-4424 0 0,2 4 0 0 0,-1 1-1440 0 0,1 1-296 0 0</inkml:trace>
</inkml:ink>
</file>

<file path=ppt/ink/ink7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5:5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0 652 5039 0 0,'0'0'231'0'0,"2"-2"-18"0"0,27-38 1066 0 0,-28 39-618 0 0,0-1-9 0 0,1-2-271 0 0,1 1 1 0 0,-1-1-1 0 0,1 1 0 0 0,-1-1 0 0 0,1 1 0 0 0,0 0 0 0 0,0 0 0 0 0,0 1 0 0 0,1-1 0 0 0,-1 0 0 0 0,1 1 1 0 0,6-3-1 0 0,4-2-366 0 0,1 1 1 0 0,18-4-1 0 0,17-8 76 0 0,4-11-91 0 0,-39 20 0 0 0,0 0 0 0 0,18-6 0 0 0,-16 9 0 0 0,-11 7 0 0 0,-2 0 0 0 0,0 0 1 0 0,0 0-1 0 0,-1 0 1 0 0,1 0-1 0 0,0 0 0 0 0,-1 0 1 0 0,1 1-1 0 0,-1 0 1 0 0,1 0-1 0 0,-1 0 1 0 0,1 0-1 0 0,-1 0 0 0 0,0 1 1 0 0,0-1-1 0 0,3 4 1 0 0,16 13 46 0 0,3 0-25 0 0,-21-15-6 0 0,19 12 47 0 0,23 13 342 0 0,-36-21-317 0 0,0-1-1 0 0,0-1 0 0 0,1 0 1 0 0,0 0-1 0 0,0-1 0 0 0,0-1 1 0 0,0 1-1 0 0,1-2 0 0 0,16 4 1 0 0,160 21 1734 0 0,-157-23-1786 0 0,87 10 124 0 0,-100-14-144 0 0,1-1 1 0 0,-1 0 0 0 0,0-2 0 0 0,28-4 0 0 0,139-44 34 0 0,-110 28-38 0 0,13-1 20 0 0,-40 12 21 0 0,0-3 0 0 0,75-31 0 0 0,-89 28 162 0 0,0 3 1 0 0,0 0-1 0 0,1 3 0 0 0,51-11 1 0 0,-72 20-282 0 0,-1 0 0 0 0,1 0 0 0 0,0 2 0 0 0,-1 0 1 0 0,1 0-1 0 0,0 2 0 0 0,-1-1 0 0 0,1 2 1 0 0,-1 0-1 0 0,0 0 0 0 0,1 1 0 0 0,-2 1 1 0 0,1 0-1 0 0,0 1 0 0 0,12 8 0 0 0,96 74 61 0 0,15 10 62 0 0,-130-94-36 0 0,1-1 1 0 0,0 0 0 0 0,-1 0 0 0 0,1 0-1 0 0,0-1 1 0 0,0 0 0 0 0,1 0 0 0 0,-1-1-1 0 0,0 0 1 0 0,1 0 0 0 0,9-1 0 0 0,-6-1 38 0 0,0 0 1 0 0,0-1 0 0 0,0 0 0 0 0,0-1-1 0 0,0 0 1 0 0,17-8 0 0 0,95-35 239 0 0,-112 43-294 0 0,1 0 0 0 0,0 1 0 0 0,0 0 0 0 0,0 1 0 0 0,0 1-1 0 0,-1 0 1 0 0,1 0 0 0 0,17 4 0 0 0,6 3-7 0 0,50 17-1 0 0,-56-15 1 0 0,0 0 0 0 0,59 7-1 0 0,-62-13 51 0 0,-1-2 0 0 0,1-1 0 0 0,-1-1-1 0 0,0-1 1 0 0,1-1 0 0 0,-1-1 0 0 0,-1-2-1 0 0,44-14 1 0 0,2-12 71 0 0,97-60 1 0 0,-106 56-101 0 0,83-50-117 0 0,135-72-381 0 0,-232 135 407 0 0,1 2 1 0 0,2 2 0 0 0,-1 3 0 0 0,58-12-1 0 0,-70 21-19 0 0,1 2-1 0 0,43-1 0 0 0,-63 6 65 0 0,1 0-1 0 0,-1 2 0 0 0,1 0 0 0 0,-1 1 0 0 0,0 1 1 0 0,25 9-1 0 0,-35-10 84 0 0,0 1 1 0 0,0 0-1 0 0,-1 1 0 0 0,1 0 1 0 0,-1 0-1 0 0,0 1 1 0 0,0 0-1 0 0,-1 0 0 0 0,10 12 1 0 0,4 7 659 0 0,22 38 1 0 0,-16-24 20 0 0,64 72 144 0 0,-50-64-831 0 0,-15-21-49 0 0,0-2 0 0 0,56 42 1 0 0,-33-29-4 0 0,-23-20-66 0 0,1 0-1 0 0,0-1 1 0 0,1-2-1 0 0,30 12 0 0 0,13 6-152 0 0,-50-23 145 0 0,0 0 1 0 0,1-2-1 0 0,1 0 0 0 0,-1-1 0 0 0,1-1 0 0 0,0-1 0 0 0,42 1 0 0 0,-29-5 90 0 0,0-1-1 0 0,0-2 0 0 0,0-2 0 0 0,44-11 1 0 0,158-33 552 0 0,-115 25-238 0 0,-52 12-195 0 0,1 3-1 0 0,130 1 1 0 0,141 27-67 0 0,-341-19-68 0 0,139 21 0 0 0,-89-11 0 0 0,53 2 0 0 0,-78-12-1 0 0,0-1 0 0 0,-1 0 1 0 0,1-2-1 0 0,-1-2 0 0 0,0 0 0 0 0,48-17 0 0 0,-18 1-87 0 0,98-56 1 0 0,36-44-334 0 0,-118 73-232 0 0,96-51 0 0 0,-125 79 340 0 0,1 1-1 0 0,0 3 1 0 0,1 1-1 0 0,1 2 0 0 0,65-10 1 0 0,-94 21 324 0 0,1 1 1 0 0,0 0 0 0 0,-1 1-1 0 0,1 1 1 0 0,0 1-1 0 0,18 3 1 0 0,-26-2 144 0 0,1-1 1 0 0,-1 1-1 0 0,0 1 0 0 0,0 0 1 0 0,-1 0-1 0 0,1 0 0 0 0,-1 1 1 0 0,0 1-1 0 0,0-1 0 0 0,-1 1 1 0 0,14 14-1 0 0,1 7 438 0 0,-1 1 0 0 0,-2 0 0 0 0,18 36 0 0 0,3 2 86 0 0,-33-54-595 0 0,2 0 0 0 0,0 0 0 0 0,0-1 0 0 0,1 0 0 0 0,14 12 0 0 0,-15-17-68 0 0,-1 1 0 0 0,1-1-1 0 0,1-1 1 0 0,-1 1-1 0 0,1-2 1 0 0,0 1-1 0 0,19 4 1 0 0,-2-2 10 0 0,0-2 0 0 0,1-1 1 0 0,51 2-1 0 0,86-12 121 0 0,-82 1-120 0 0,189-1-147 0 0,219-15-170 0 0,-403 10 289 0 0,145-37 0 0 0,-183 33 42 0 0,0-2-1 0 0,63-31 0 0 0,91-59 158 0 0,-91 46-154 0 0,106-46 35 0 0,-164 83-53 0 0,2 3-1 0 0,61-14 1 0 0,-101 31-27 0 0,0 1 0 0 0,-1 1 0 0 0,1 1 0 0 0,0 0 0 0 0,0 1 0 0 0,0 1 0 0 0,0 0 0 0 0,28 7 0 0 0,-24-2 0 0 0,0 0 0 0 0,-1 2 0 0 0,1 0 0 0 0,-2 1 0 0 0,1 1 0 0 0,22 17 0 0 0,5 5 0 0 0,-26-16 0 0 0,0-1 0 0 0,1-1 0 0 0,1-1 0 0 0,40 16 0 0 0,-56-27 11 0 0,1 0 0 0 0,-1-1 0 0 0,0 0 0 0 0,1 0 1 0 0,-1-1-1 0 0,1 0 0 0 0,-1 0 0 0 0,1 0 0 0 0,-1-1 0 0 0,1-1 0 0 0,13-3 0 0 0,4-4 58 0 0,-1 0-1 0 0,24-14 1 0 0,-39 19-56 0 0,78-42 284 0 0,30-14-127 0 0,-87 47-166 0 0,26-13 3 0 0,1 3 0 0 0,96-26 0 0 0,-132 45-6 0 0,0 0-1 0 0,1 2 1 0 0,-1 0 0 0 0,32 2-1 0 0,-38 1 0 0 0,1 1 1 0 0,-1 1-1 0 0,1 0 0 0 0,-1 1 0 0 0,0 1 0 0 0,29 13 0 0 0,12 12 91 0 0,64 46 1 0 0,-79-48-48 0 0,-19-14-12 0 0,0-1 1 0 0,1-1-1 0 0,1-1 0 0 0,0-1 1 0 0,28 8-1 0 0,-33-13-42 0 0,1 0-1 0 0,-1-2 1 0 0,1-1 0 0 0,0 0 0 0 0,0-1-1 0 0,0-1 1 0 0,25-4 0 0 0,-22 0-10 0 0,-1 0 0 0 0,1-2 0 0 0,-1 0 0 0 0,0-2 1 0 0,38-19-1 0 0,95-65-36 0 0,-87 48 20 0 0,-38 26 96 0 0,2 1 0 0 0,0 2 0 0 0,1 1 0 0 0,0 1-1 0 0,1 2 1 0 0,0 1 0 0 0,1 2 0 0 0,68-7 0 0 0,-83 14-5 0 0,-1 2 0 0 0,1 0 0 0 0,0 1 0 0 0,-1 1 0 0 0,1 1 0 0 0,-1 0-1 0 0,0 1 1 0 0,24 11 0 0 0,-16-4-73 0 0,-1 1 0 0 0,-1 1 0 0 0,0 2 0 0 0,45 35 0 0 0,63 78-498 0 0,-94-88 217 0 0,3-1 0 0 0,52 39 1 0 0,-85-73 137 0 0,0 0 1 0 0,1 0 0 0 0,0-1-1 0 0,0-1 1 0 0,0 0 0 0 0,0 0-1 0 0,1-1 1 0 0,-1 0-1 0 0,1-1 1 0 0,0 0 0 0 0,0 0-1 0 0,0-1 1 0 0,-1-1-1 0 0,1 0 1 0 0,0-1 0 0 0,0 0-1 0 0,0 0 1 0 0,0-1 0 0 0,0 0-1 0 0,19-8 1 0 0,3-3-762 0 0,0-1 0 0 0,-2-2 0 0 0,32-20 1 0 0,85-67-1188 0 0,-104 71 1720 0 0,8-4-367 0 0,1 2 1 0 0,2 2-1 0 0,1 2 1 0 0,79-29-1 0 0,-124 55 260 0 0,0 1-1 0 0,0 0 1 0 0,0 0-1 0 0,1 2 1 0 0,-1-1-1 0 0,0 1 1 0 0,23 1-1 0 0,-5 5-2515 0 0</inkml:trace>
</inkml:ink>
</file>

<file path=ppt/ink/ink7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5:5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2759 0 0,'0'0'2336'0'0,"2"3"-1748"0"0,4 9-615 0 0,-2-3-310 0 0,1 0 0 0 0,0 0 1 0 0,7 10-1 0 0,-10-18 294 0 0,-1 0-1 0 0,0 1 1 0 0,1-1 0 0 0,-1 0 0 0 0,0 0 0 0 0,1 0 0 0 0,-1 0-1 0 0,1-1 1 0 0,0 1 0 0 0,-1 0 0 0 0,1-1 0 0 0,-1 1 0 0 0,1-1 0 0 0,0 1-1 0 0,0-1 1 0 0,-1 0 0 0 0,1 0 0 0 0,0 0 0 0 0,0 0 0 0 0,-1 0-1 0 0,3 0 1 0 0,1-1 17 0 0,0 0-1 0 0,0 0 0 0 0,-1-1 1 0 0,1 1-1 0 0,6-4 0 0 0,5-4 647 0 0,-1 0 0 0 0,27-21 0 0 0,-7 4 1552 0 0,-31 24-1953 0 0,-1 1-1 0 0,1-1 1 0 0,0 1 0 0 0,0 0-1 0 0,0 0 1 0 0,7-1-1 0 0,1 0 98 0 0,0-1-258 0 0,0 1-28 0 0,-4 4-152 0 0,25 1-3813 0 0,-18-2 4993 0 0,-20-2 2062 0 0,1 1-3068 0 0,0-1-1 0 0,0 1 1 0 0,1 0-1 0 0,-1 0 1 0 0,-7 2 0 0 0,7-1 47 0 0,-1-1 0 0 0,0 0 0 0 0,0 0 1 0 0,0 0-1 0 0,0 0 0 0 0,0-1 1 0 0,0 0-1 0 0,0 0 0 0 0,-6-2 1 0 0,-24-9 204 0 0,33 11-272 0 0,0 0 1 0 0,0 0-1 0 0,0 0 0 0 0,-1 1 0 0 0,1-1 0 0 0,0 1 0 0 0,0 0 1 0 0,0-1-1 0 0,0 1 0 0 0,-1 0 0 0 0,-1 0 0 0 0,-7 1 42 0 0,-1 3-60 0 0,1 2-14 0 0,1 0 16 0 0,2 1 64 0 0,7-7-74 0 0,1 1 0 0 0,-1-1-1 0 0,1 1 1 0 0,-1 0-1 0 0,1-1 1 0 0,0 1 0 0 0,-1-1-1 0 0,1 1 1 0 0,0 0-1 0 0,-1-1 1 0 0,1 1 0 0 0,0 0-1 0 0,0-1 1 0 0,-1 1 0 0 0,1 0-1 0 0,0 0 1 0 0,0 1 5 0 0,-1 1 346 0 0,7-3-239 0 0,0 1-32 0 0,-1-1 1 0 0,1 1 0 0 0,0-1 0 0 0,-1-1 0 0 0,1 1-1 0 0,-1-1 1 0 0,1 0 0 0 0,9-4 0 0 0,-7 2 81 0 0,-1 0 1 0 0,1-1-1 0 0,-1 0 1 0 0,0-1-1 0 0,0 0 1 0 0,-1 0-1 0 0,0 0 1 0 0,0-1-1 0 0,0 0 1 0 0,6-7-1 0 0,-11 11 48 0 0,0 1 16 0 0,-1 0-152 0 0,0 1 1 0 0,0-1-1 0 0,1 1 0 0 0,-1-1 0 0 0,0 1 0 0 0,0-1 0 0 0,0 1 1 0 0,0-1-1 0 0,0 1 0 0 0,0-1 0 0 0,0 1 0 0 0,0-1 0 0 0,0 1 1 0 0,0-1-1 0 0,-1 1 0 0 0,1-1 0 0 0,0 1 0 0 0,0-1 0 0 0,0 1 1 0 0,-1 0-1 0 0,1-1 0 0 0,0 1 0 0 0,0-1 0 0 0,-1 1 0 0 0,1 0 1 0 0,0-1-1 0 0,-1 1 0 0 0,1-1 0 0 0,0 1 0 0 0,-1 0 0 0 0,1 0 1 0 0,-1-1-1 0 0,1 1 0 0 0,-1 0 0 0 0,1 0 0 0 0,-1-1 0 0 0,-2 0-83 0 0,0 1-1 0 0,1-1 0 0 0,-1 1 1 0 0,0-1-1 0 0,1 1 0 0 0,-1 0 1 0 0,0 0-1 0 0,1 0 0 0 0,-1 0 1 0 0,0 0-1 0 0,0 1 0 0 0,1-1 1 0 0,-4 2-1 0 0,-22 6-63 0 0,15-6 57 0 0,-3-3-45 0 0,13-1 54 0 0,2 0-9 0 0,-1 1-36 0 0,0 0-1 0 0,1 0 0 0 0,-1-1 1 0 0,0 1-1 0 0,1-1 1 0 0,-1 0-1 0 0,1 1 1 0 0,-1-1-1 0 0,1 0 0 0 0,0 0 1 0 0,0 0-1 0 0,0 0 1 0 0,0 0-1 0 0,0 0 1 0 0,0 0-1 0 0,0 0 0 0 0,1 0 1 0 0,-1-1-1 0 0,0-2 1 0 0,0-1-91 0 0,0 4-113 0 0,1 0-78 0 0,-4-17-398 0 0,3 17 396 0 0,-1 1-140 0 0,1 1 448 0 0,0 0 1 0 0,-1 0-1 0 0,1 0 0 0 0,0 0 0 0 0,0 0 1 0 0,-1 0-1 0 0,1 0 0 0 0,0 1 0 0 0,0-1 0 0 0,-1 0 1 0 0,1 1-1 0 0,0-1 0 0 0,0 1 0 0 0,0-1 0 0 0,-1 1 1 0 0,1 0-1 0 0,0-1 0 0 0,0 1 0 0 0,0 0 0 0 0,0 0 1 0 0,0 0-1 0 0,1 0 0 0 0,-1 0 0 0 0,0 0 0 0 0,-1 1 1 0 0,-4 6-170 0 0,0 1 1 0 0,-6 11 0 0 0,5-7-163 0 0,-1 0 127 0 0,1 1 0 0 0,1-1 0 0 0,0 2 0 0 0,1-1 1 0 0,1 0-1 0 0,-4 18 0 0 0,4-10-90 0 0,1 1 0 0 0,1-1 0 0 0,2 34 1 0 0,1-36-2228 0 0,3-4-836 0 0</inkml:trace>
</inkml:ink>
</file>

<file path=ppt/ink/ink7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5:5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467 242 2303 0 0,'0'0'5298'0'0,"3"0"-6061"0"0,5-4 331 0 0,-6 3-15 0 0,1 0 11 0 0,31-12-1089 0 0,-16 9 7550 0 0,-16 4-4457 0 0,1-1-1273 0 0,50-27 290 0 0,-41 22-599 0 0,-10 5-57 0 0,1 1-4 0 0,6-3 30 0 0,3 2 150 0 0,-9 2-85 0 0,-1-1 150 0 0,1 0-60 0 0,22 8 378 0 0,-22-7-352 0 0,-1-1-12 0 0,8 0-42 0 0,-1 1 8 0 0,13-6 81 0 0,-20 5-155 0 0,10-3 59 0 0,-10 2 15 0 0,0 0 1 0 0,8-5-32 0 0,8-6-53 0 0,-16 10-15 0 0,0 0-75 0 0,1-1-190 0 0,-2 3 332 0 0,-1 0 0 0 0,0-1 0 0 0,0 1 0 0 0,0 0 0 0 0,1 0 0 0 0,-1 0 0 0 0,0 0 0 0 0,0 0 0 0 0,1-1 0 0 0,-1 1 0 0 0,0 0 0 0 0,0 0 0 0 0,0 0 0 0 0,0-1 0 0 0,1 1 0 0 0,-1 0 0 0 0,0 0 0 0 0,0 0 0 0 0,0-1 0 0 0,0 1 0 0 0,0 0 0 0 0,0 0 0 0 0,0-1 0 0 0,1 1 0 0 0,-1 0 0 0 0,0-1 0 0 0,0 1 0 0 0,0 0 0 0 0,0 0 0 0 0,0-1 0 0 0,0 1 0 0 0,0 0 0 0 0,-10-11-72 0 0,4 7 23 0 0,-7 1 56 0 0,12 3-62 0 0,0-1 1 0 0,1 1-1 0 0,-1 0 1 0 0,0 0-1 0 0,0 0 1 0 0,1 0-1 0 0,-1 0 1 0 0,0 0-1 0 0,0 0 0 0 0,0 0 1 0 0,1 0-1 0 0,-1 0 1 0 0,0 1-1 0 0,0-1 1 0 0,0 0-1 0 0,-3 1 6 0 0,1 0 5 0 0,0-1 1 0 0,-1 1-1 0 0,1-1 0 0 0,0 1 1 0 0,-1 0-1 0 0,1 0 0 0 0,0 1 0 0 0,-4 1 1 0 0,-1 1 0 0 0,-41 20 102 0 0,45-21-117 0 0,-17 5 0 0 0,10-5 11 0 0,-1-3 32 0 0,0-4-22 0 0,10 4-12 0 0,0-1-1 0 0,0 0 1 0 0,0 1-1 0 0,0-1 1 0 0,0 0 0 0 0,0 0-1 0 0,0 0 1 0 0,0-1 0 0 0,0 1-1 0 0,1 0 1 0 0,-4-3 0 0 0,0-1 48 0 0,-14-12 186 0 0,15 13-177 0 0,0 0 1 0 0,0 0-1 0 0,-1 0 1 0 0,-8-4-1 0 0,9 6-23 0 0,0 0 0 0 0,0 0 0 0 0,0 0 0 0 0,0 1-1 0 0,0 0 1 0 0,0 0 0 0 0,-1 0 0 0 0,1 0 0 0 0,0 1 0 0 0,-7-1 0 0 0,3 2-12 0 0,-1 0 0 0 0,1 1 0 0 0,-1-1 0 0 0,1 2 0 0 0,0-1 0 0 0,-9 5 0 0 0,-1 2-26 0 0,13-8 18 0 0,-21 6 101 0 0,22-6-68 0 0,1-1-1 0 0,-1 1 1 0 0,0-1-1 0 0,0-1 1 0 0,0 1 0 0 0,1 0-1 0 0,-1-1 1 0 0,-4-1-1 0 0,6 1 41 0 0,0 1-16 0 0,-2-1-69 0 0,-9-3 70 0 0,0 0 0 0 0,-20-9 0 0 0,31 12-49 0 0,-9-3 122 0 0,-5 2-69 0 0,12 2-81 0 0,-14 2-5 0 0,12-2 1 0 0,-3 1 0 0 0,-13 11 0 0 0,-15 8 0 0 0,24-14 0 0 0,-1-1 0 0 0,4-2 12 0 0,7-3 34 0 0,1 0-1 0 0,0 0 1 0 0,0 0-1 0 0,-1 0 1 0 0,1 0-1 0 0,0-1 1 0 0,0 1-1 0 0,-1 0 1 0 0,1-1-1 0 0,0 0 1 0 0,0 0-1 0 0,0 1 1 0 0,0-1-1 0 0,0 0 1 0 0,0-1-1 0 0,0 1 1 0 0,0 0-1 0 0,1-1 1 0 0,-4-2-1 0 0,4 3-47 0 0,0 0 93 0 0,-1 0-32 0 0,-4-4-61 0 0,5 4 910 0 0,3 0-848 0 0,6-2-64 0 0,-3 2-76 0 0,7 3-10 0 0,2 1 31 0 0,1 0 48 0 0,-12-2 11 0 0,0 0 0 0 0,1 0 0 0 0,-1-1 0 0 0,0 1 0 0 0,1-1 0 0 0,-1 0 0 0 0,1 0 0 0 0,-1 0 0 0 0,7-1 0 0 0,-1-1 0 0 0,14-1 41 0 0,37-11 1 0 0,-48 10-31 0 0,1 2 0 0 0,-1-1 1 0 0,18 0-1 0 0,-14 1-11 0 0,33 0 0 0 0,-16 2 64 0 0,1-1 0 0 0,-1-3 0 0 0,46-9 0 0 0,-66 9 9 0 0,1-1 0 0 0,17-8 0 0 0,-20 8-22 0 0,1 0 0 0 0,0 0 1 0 0,0 1-1 0 0,0 1 0 0 0,0 0 1 0 0,1 0-1 0 0,17 0 1 0 0,-16 3-42 0 0,1 0-10 0 0,-3 1-16 0 0,-7-1-48 0 0,7 0 48 0 0,2-2 27 0 0,-2-2 45 0 0,-5 1-2 0 0,-5 3-5 0 0,15-11 5 0 0,-8 6-68 0 0,-8 3-61 0 0,1 2-112 0 0,5-4 111 0 0,-7 4 75 0 0,0 0 0 0 0,1 0-1 0 0,-1 0 1 0 0,0 0 0 0 0,0 0 0 0 0,0 0-1 0 0,0 0 1 0 0,0 0 0 0 0,0-1 0 0 0,0 1-1 0 0,0 0 1 0 0,0 0 0 0 0,0 0 0 0 0,0 0-1 0 0,1 0 1 0 0,-1 0 0 0 0,0 0 0 0 0,0 0-1 0 0,0 0 1 0 0,0 0 0 0 0,0 0 0 0 0,0 0-1 0 0,0 0 1 0 0,0 0 0 0 0,0 0 0 0 0,0 0-1 0 0,1 1 1 0 0,-1-1 0 0 0,0 0 0 0 0,0 0-1 0 0,0 0 1 0 0,0 0 0 0 0,0 0 0 0 0,0 0-1 0 0,0 0 1 0 0,0 0 0 0 0,0 0 0 0 0,0 0-1 0 0,0 0 1 0 0,0 0 0 0 0,0 0 0 0 0,0 0-1 0 0,1 0 1 0 0,-1 1 0 0 0,0-1 0 0 0,0 0-1 0 0,0 0 1 0 0,7 9-21 0 0,0 3-21 0 0,-1-3 22 0 0,-3-5-22 0 0,1 3 22 0 0,-2-5-33 0 0,5 4-4 0 0,-2 0-165 0 0,-3-4 103 0 0,7 8-1547 0 0,0 5-5225 0 0</inkml:trace>
</inkml:ink>
</file>

<file path=ppt/ink/ink7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4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1433 9 13039 0 0,'26'-4'614'0'0,"32"0"-1"0"0,-51 4-536 0 0,1 0 1 0 0,0 1-1 0 0,0-1 1 0 0,-1 2-1 0 0,1-1 1 0 0,-1 1-1 0 0,1 0 1 0 0,10 5-1 0 0,-10 0 709 0 0,-3-3 791 0 0,-5 10-960 0 0,0-13-533 0 0,0 1 0 0 0,-1-1 0 0 0,1 0 1 0 0,0 1-1 0 0,-1-1 0 0 0,0 1 0 0 0,1-1 0 0 0,-1 0 0 0 0,0 1 0 0 0,1-1 0 0 0,-1 0 0 0 0,0 0 0 0 0,0 0 0 0 0,0 0 0 0 0,0 1 0 0 0,0-1 1 0 0,0-1-1 0 0,-1 1 0 0 0,1 0 0 0 0,0 0 0 0 0,0 0 0 0 0,-1-1 0 0 0,1 1 0 0 0,0 0 0 0 0,-1-1 0 0 0,1 1 0 0 0,-3-1 0 0 0,-6 3 323 0 0,0 0 0 0 0,-20 2-1 0 0,16-4-4 0 0,-230 63 791 0 0,41-9-522 0 0,-239-1-940 0 0,348-46 237 0 0,-284 2-22 0 0,286-10 121 0 0,42-2-159 0 0,45 3 44 0 0,-3 4 25 0 0,8-4 21 0 0,0-1 0 0 0,0 1 0 0 0,0 0 0 0 0,0-1 0 0 0,0 1 0 0 0,0-1 0 0 0,0 1 0 0 0,0-1 0 0 0,0 1 0 0 0,0-1 0 0 0,0 1 0 0 0,1 0 0 0 0,-1-1 0 0 0,0 1 0 0 0,0-1 0 0 0,0 1 0 0 0,1-1 0 0 0,-1 1 0 0 0,0-1 0 0 0,1 1 0 0 0,4 6-5 0 0,0 0 1 0 0,1-1-1 0 0,0 0 1 0 0,0 0-1 0 0,0-1 1 0 0,0 1-1 0 0,1-2 1 0 0,0 1-1 0 0,9 5 1 0 0,75 31-63 0 0,-67-32 64 0 0,0 2 5 0 0,0 0 0 0 0,-1 1 0 0 0,0 1 0 0 0,25 19 0 0 0,-37-23 0 0 0,-1 0 0 0 0,0 1 0 0 0,0 0 0 0 0,-1 0 0 0 0,0 1 0 0 0,-1 0 0 0 0,0 1 0 0 0,-1 0 0 0 0,9 20 0 0 0,-2 4 0 0 0,-2-1 0 0 0,-2 2 0 0 0,-1-1 0 0 0,-2 1 0 0 0,4 68 0 0 0,-11-80 11 0 0,0-23 71 0 0,4-3-7 0 0,0 0 0 0 0,0 0-1 0 0,0 0 1 0 0,0 0-1 0 0,-1 0 1 0 0,1-1 0 0 0,-1 0-1 0 0,1 0 1 0 0,-1 0-1 0 0,1 0 1 0 0,-1 0-1 0 0,0-1 1 0 0,0 1 0 0 0,0-1-1 0 0,3-4 1 0 0,8-6 78 0 0,11-8 54 0 0,-1-2-1 0 0,28-34 1 0 0,-42 45-169 0 0,-1-1-1 0 0,0 0 1 0 0,-1 0 0 0 0,0-1-1 0 0,-1 0 1 0 0,-1-1 0 0 0,6-15-1 0 0,-3-6 16 0 0,-2 0 0 0 0,-1-1 0 0 0,3-57 0 0 0,-9 86-53 0 0,1 0 0 0 0,0 1 0 0 0,0-1 0 0 0,1 0-1 0 0,4-12 1 0 0,-5 19-16 0 0,0-1 0 0 0,0 1 0 0 0,-1 0 0 0 0,1-1 1 0 0,0 1-1 0 0,0 0 0 0 0,0 0 0 0 0,1 0 0 0 0,-1 0 0 0 0,0 0 0 0 0,0 0 0 0 0,1 0 0 0 0,-1 0 0 0 0,2 0 1 0 0,21-11-210 0 0,-20 10 168 0 0,6-1-117 0 0,0 0 0 0 0,0 0 0 0 0,0 0 0 0 0,0 2 0 0 0,12-2 0 0 0,25 1-3524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4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1044 5983 0 0,'-7'3'404'0'0,"0"0"0"0"0,0 1 0 0 0,0 0 0 0 0,-12 10 0 0 0,14-10 1145 0 0,1 0-1 0 0,-1 1 0 0 0,-6 8 4147 0 0,22-12-4503 0 0,-6-2-1000 0 0,-1 1-1 0 0,0-1 0 0 0,0 0 0 0 0,0 0 1 0 0,0 0-1 0 0,0-1 0 0 0,-1 1 1 0 0,1-1-1 0 0,0 0 0 0 0,-1 0 1 0 0,1 0-1 0 0,4-4 0 0 0,6-6 465 0 0,19-20 0 0 0,-23 22-439 0 0,175-185 1498 0 0,-140 142-1544 0 0,71-111 0 0 0,165-270-149 0 0,-268 418-111 0 0,1 0 0 0 0,21-21 0 0 0,-30 49-39 0 0,-4-1 112 0 0,-1 0 0 0 0,0 0 0 0 0,0 0-1 0 0,-1 0 1 0 0,-3 15 0 0 0,0 2 9 0 0,-7 59-30 0 0,-13 133 4 0 0,19-152 75 0 0,6 86 1 0 0,2-102-17 0 0,-2-16 4 0 0,1-1 1 0 0,13 57-1 0 0,-14-88 2 0 0,0 0 0 0 0,0 0 1 0 0,1 0-1 0 0,-1 0 0 0 0,1-1 0 0 0,0 1 0 0 0,0 0 0 0 0,1-1 0 0 0,-1 0 1 0 0,1 1-1 0 0,0-1 0 0 0,0 0 0 0 0,0-1 0 0 0,0 1 0 0 0,0 0 1 0 0,0-1-1 0 0,1 1 0 0 0,-1-1 0 0 0,1 0 0 0 0,0-1 0 0 0,0 1 0 0 0,-1 0 1 0 0,7 0-1 0 0,-4 0 27 0 0,0-1 1 0 0,1 0-1 0 0,-1-1 1 0 0,1 1 0 0 0,-1-1-1 0 0,1-1 1 0 0,-1 1-1 0 0,1-1 1 0 0,-1 0 0 0 0,1 0-1 0 0,-1-1 1 0 0,0 0-1 0 0,0 0 1 0 0,8-4-1 0 0,-9 3 26 0 0,0-1-1 0 0,1 1 0 0 0,-1-1 1 0 0,-1 0-1 0 0,1 0 0 0 0,-1-1 0 0 0,1 1 1 0 0,-1-1-1 0 0,-1 0 0 0 0,1 0 0 0 0,3-7 1 0 0,4-7 187 0 0,13-39 0 0 0,-13 31-152 0 0,170-384 307 0 0,-156 362-512 0 0,3 1-1 0 0,50-70 1 0 0,-59 95 37 0 0,0 0 0 0 0,2 1 0 0 0,1 0 1 0 0,0 2-1 0 0,1 1 0 0 0,34-22 0 0 0,-36 29-453 0 0,0 0 0 0 0,0 1-1 0 0,1 1 1 0 0,0 2 0 0 0,47-13-1 0 0,-67 21-919 0 0</inkml:trace>
</inkml:ink>
</file>

<file path=ppt/ink/ink7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80 3679 0 0,'0'0'284'0'0,"-2"-1"-186"0"0,-5-3 2411 0 0,0 1 1 0 0,-16-5 0 0 0,15 6 1259 0 0,9 0-3161 0 0,0-2-477 0 0,1 1 0 0 0,0 0 1 0 0,0-1-1 0 0,1 1 0 0 0,-1 0 0 0 0,1 0 0 0 0,-1 0 0 0 0,1 1 0 0 0,0-1 0 0 0,0 1 0 0 0,0-1 0 0 0,0 1 0 0 0,1 0 0 0 0,-1 0 0 0 0,0 0 1 0 0,1 1-1 0 0,0-1 0 0 0,-1 1 0 0 0,1 0 0 0 0,4-1 0 0 0,1 0 8 0 0,1 0 0 0 0,0 0 0 0 0,-1 1 0 0 0,1 0 0 0 0,0 1-1 0 0,0 0 1 0 0,11 2 0 0 0,8 0 197 0 0,-16-1-167 0 0,1 1-1 0 0,0 0 1 0 0,-1 0-1 0 0,15 6 1 0 0,-25-7-147 0 0,-1 0 1 0 0,1 0-1 0 0,-1 0 0 0 0,1 0 1 0 0,-1 0-1 0 0,0 1 0 0 0,1-1 0 0 0,-1 1 1 0 0,0 0-1 0 0,0-1 0 0 0,0 1 1 0 0,0 0-1 0 0,0 0 0 0 0,-1 0 1 0 0,1 0-1 0 0,-1 1 0 0 0,1-1 1 0 0,-1 0-1 0 0,0 1 0 0 0,0-1 1 0 0,0 1-1 0 0,0-1 0 0 0,0 1 1 0 0,-1 0-1 0 0,1-1 0 0 0,0 5 1 0 0,-2-2-18 0 0,1 0 0 0 0,-1-1 0 0 0,1 1 0 0 0,-1 0 0 0 0,-1-1 0 0 0,1 1 0 0 0,-1-1 0 0 0,0 0 1 0 0,0 1-1 0 0,0-1 0 0 0,0 0 0 0 0,-1 0 0 0 0,-4 6 0 0 0,-5 4 17 0 0,0 0-1 0 0,-15 12 0 0 0,-213 173 108 0 0,235-196-122 0 0,-12 13 7 0 0,17-16-13 0 0,0 0-1 0 0,0 0 1 0 0,0 0 0 0 0,0 0 0 0 0,0 0 0 0 0,-1 0-1 0 0,1 0 1 0 0,0 0 0 0 0,0 0 0 0 0,0 0 0 0 0,0 0-1 0 0,0 0 1 0 0,0 1 0 0 0,0-1 0 0 0,0 0-1 0 0,0 0 1 0 0,0 0 0 0 0,0 0 0 0 0,0 0 0 0 0,0 0-1 0 0,0 0 1 0 0,0 0 0 0 0,0 0 0 0 0,0 0 0 0 0,0 1-1 0 0,0-1 1 0 0,0 0 0 0 0,0 0 0 0 0,0 0 0 0 0,0 0-1 0 0,0 0 1 0 0,0 0 0 0 0,0 0 0 0 0,0 0 0 0 0,0 0-1 0 0,0 0 1 0 0,0 0 0 0 0,0 1 0 0 0,0-1-1 0 0,0 0 1 0 0,0 0 0 0 0,0 0 0 0 0,0 0 0 0 0,1 0-1 0 0,-1 0 1 0 0,0 0 0 0 0,0 0 0 0 0,0 0 0 0 0,0 0-1 0 0,0 0 1 0 0,0 0 0 0 0,0 0 0 0 0,0 0-1 0 0,4 4 13 0 0,0 0-1 0 0,0-1 0 0 0,0 0 1 0 0,1 0-1 0 0,-1 0 0 0 0,1-1 0 0 0,-1 1 1 0 0,1-1-1 0 0,0 0 0 0 0,10 2 0 0 0,8 2 79 0 0,27 3 0 0 0,-26-5-22 0 0,266 39 321 0 0,-209-27-266 0 0,-71-13-391 0 0,-1 0 0 0 0,1 0-1 0 0,-1 1 1 0 0,0 1 0 0 0,0-1 0 0 0,9 7 0 0 0,-1 3-1592 0 0</inkml:trace>
</inkml:ink>
</file>

<file path=ppt/ink/ink7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5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9 4143 0 0,'0'0'191'0'0,"-2"-1"-11"0"0,0 0-161 0 0,0 0 1 0 0,0 0-1 0 0,0 0 0 0 0,0 0 0 0 0,0 0 0 0 0,0 1 1 0 0,0-1-1 0 0,0 1 0 0 0,0 0 0 0 0,0-1 0 0 0,0 1 1 0 0,0 0-1 0 0,0 0 0 0 0,0 0 0 0 0,0 1 0 0 0,0-1 1 0 0,-2 1-1 0 0,1 0 421 0 0,1-1 0 0 0,0 1 0 0 0,0 1 0 0 0,0-1 0 0 0,0 0 0 0 0,0 0 0 0 0,0 1 1 0 0,0-1-1 0 0,-2 3 0 0 0,3-3-42 0 0,0 0-1 0 0,0 0 1 0 0,1 0 0 0 0,-1 0 0 0 0,1 0 0 0 0,-1 1-1 0 0,1-1 1 0 0,-1 0 0 0 0,1 0 0 0 0,-1 0 0 0 0,1 2 0 0 0,-1 20 1016 0 0,2-12-1124 0 0,1 0 0 0 0,0-1 1 0 0,0 1-1 0 0,1-1 0 0 0,1 1 1 0 0,0-1-1 0 0,0 0 1 0 0,11 17-1 0 0,1-2 649 0 0,37 45-1 0 0,-33-47-562 0 0,1-1-1 0 0,1-1 0 0 0,1-1 1 0 0,1-1-1 0 0,35 21 0 0 0,145 68 681 0 0,-130-71-888 0 0,-67-33-314 0 0,-2-2 203 0 0</inkml:trace>
</inkml:ink>
</file>

<file path=ppt/ink/ink7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5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38 7831 0 0,'1'-2'603'0'0,"0"0"-462"0"0,1-1-228 0 0,3-27 12164 0 0,-7 30-11732 0 0,-5 0-251 0 0,0 1 0 0 0,0 0 0 0 0,0 1 0 0 0,0 0 0 0 0,0 0 0 0 0,0 0 0 0 0,1 1 0 0 0,-1 0 1 0 0,-7 5-1 0 0,-8 6 76 0 0,-26 20 0 0 0,17-8-66 0 0,0 2 0 0 0,-39 46-1 0 0,-47 73-35 0 0,51-62-10 0 0,63-82-60 0 0,-65 78 17 0 0,55-66-153 0 0,-1-2 0 0 0,-1 0 0 0 0,-21 15-1 0 0,34-26 53 0 0,4-4-313 0 0,26-12-742 0 0,2-2-4023 0 0,3-3-1415 0 0</inkml:trace>
</inkml:ink>
</file>

<file path=ppt/ink/ink7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5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16351 0 0,'0'0'3338'0'0,"3"2"-2785"0"0,0 2-381 0 0,2 0 0 0 0,-1-1 0 0 0,0 0 0 0 0,1 0 0 0 0,-1 0 0 0 0,1 0-1 0 0,0-1 1 0 0,0 1 0 0 0,0-1 0 0 0,0-1 0 0 0,1 1 0 0 0,-1-1 0 0 0,0 0 0 0 0,9 1 0 0 0,10 0 232 0 0,0-1 1 0 0,25-3-1 0 0,-34 1-252 0 0,154-10 792 0 0,25-1-590 0 0,-125 16 382 0 0,-39-2-2418 0 0,-1-1-5679 0 0</inkml:trace>
</inkml:ink>
</file>

<file path=ppt/ink/ink7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5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8751 0 0,'0'0'674'0'0,"0"3"-438"0"0,1 10 212 0 0,-2 0 0 0 0,1 1 0 0 0,-2-1 0 0 0,1 0 0 0 0,-2 0 1 0 0,-7 22-1 0 0,-34 78 3659 0 0,33-87-3879 0 0,-47 93 1084 0 0,34-72-551 0 0,-25 67-1 0 0,47-110-653 0 0,0 1-1 0 0,1 0 1 0 0,0 0-1 0 0,0 0 1 0 0,0 0 0 0 0,1 0-1 0 0,0 0 1 0 0,0 0 0 0 0,0 0-1 0 0,0 0 1 0 0,2 5 0 0 0,-2-8-122 0 0,1 0 0 0 0,0 0 1 0 0,0 0-1 0 0,0 0 1 0 0,0 0-1 0 0,0 0 0 0 0,0 0 1 0 0,1 0-1 0 0,-1 0 1 0 0,0-1-1 0 0,1 1 0 0 0,0 0 1 0 0,-1-1-1 0 0,1 1 0 0 0,0-1 1 0 0,0 0-1 0 0,0 0 1 0 0,0 0-1 0 0,0 0 0 0 0,0 0 1 0 0,0 0-1 0 0,0 0 1 0 0,0 0-1 0 0,0-1 0 0 0,1 1 1 0 0,1-1-1 0 0,20 2-5017 0 0,4-3-1764 0 0</inkml:trace>
</inkml:ink>
</file>

<file path=ppt/ink/ink7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5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0,'0'0'11350'0'0,"2"3"-9986"0"0,163 233 4885 0 0,-157-226-6144 0 0,0 1 1 0 0,1-1 0 0 0,0 0-1 0 0,1-1 1 0 0,0 0-1 0 0,20 13 1 0 0,-25-19-114 0 0,1 0 0 0 0,-1 0 0 0 0,1 0 0 0 0,-1-1 0 0 0,1 0 1 0 0,0 0-1 0 0,0 0 0 0 0,0-1 0 0 0,0 0 0 0 0,0 0 0 0 0,0-1 0 0 0,0 0 0 0 0,0 0 1 0 0,0 0-1 0 0,0 0 0 0 0,0-1 0 0 0,7-2 0 0 0,-2 0-403 0 0,0-1-1 0 0,-1 0 1 0 0,15-8 0 0 0,5-6-1304 0 0</inkml:trace>
</inkml:ink>
</file>

<file path=ppt/ink/ink7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6:52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0 9671 0 0,'0'0'748'0'0,"2"2"-273"0"0,37 22 3761 0 0,-37-23-2793 0 0,0 1-613 0 0,6 4-264 0 0,-6-5 411 0 0,-2 2-633 0 0,-1 1-291 0 0,0-1 0 0 0,-1 0 0 0 0,1 1 0 0 0,0-1 0 0 0,-1 0 0 0 0,0 0 0 0 0,0 0 0 0 0,0 0 0 0 0,0-1 1 0 0,0 1-1 0 0,0 0 0 0 0,-1-1 0 0 0,1 0 0 0 0,-5 4 0 0 0,-5 2 58 0 0,0 0 0 0 0,-17 8 0 0 0,9-6-35 0 0,-338 200-1320 0 0,308-181 547 0 0,-76 33-1 0 0,98-51 570 0 0,-1 0 0 0 0,0-2-1 0 0,0-2 1 0 0,-46 7 0 0 0,63-13 139 0 0,9-1 42 0 0,6-3 17 0 0,11-5 3 0 0,0 0 1 0 0,0 1-1 0 0,1 0 1 0 0,29-8 0 0 0,68-11 564 0 0,-106 25-457 0 0,1 0 0 0 0,0 1 0 0 0,-1-1 0 0 0,1 1 0 0 0,0 1 0 0 0,-1-1 0 0 0,9 2 0 0 0,-13-1-115 0 0,0-1-1 0 0,0 1 0 0 0,0 0 1 0 0,0-1-1 0 0,0 1 0 0 0,0 0 1 0 0,0 0-1 0 0,0 1 0 0 0,0-1 1 0 0,0 0-1 0 0,-1 0 0 0 0,1 1 1 0 0,0-1-1 0 0,-1 1 0 0 0,1 0 1 0 0,-1-1-1 0 0,0 1 0 0 0,0 0 1 0 0,1 0-1 0 0,-1 0 0 0 0,0 0 1 0 0,-1 0-1 0 0,1 0 0 0 0,0 0 0 0 0,0 3 1 0 0,1 5 105 0 0,-1 0 1 0 0,-1 0-1 0 0,0-1 0 0 0,0 1 1 0 0,-2 13-1 0 0,-12 51 325 0 0,8-48-314 0 0,-24 158 785 0 0,25-149-876 0 0,3-15-444 0 0,1-15 909 0 0</inkml:trace>
</inkml:ink>
</file>

<file path=ppt/ink/ink7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6:0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16 150 6479 0 0,'0'0'298'0'0,"0"-2"-10"0"0,-3-16-178 0 0,-8-28 2728 0 0,11 45-2723 0 0,0 1 0 0 0,-1 0 0 0 0,1 0 1 0 0,0-1-1 0 0,0 1 0 0 0,0 0 0 0 0,0-1 0 0 0,0 1 1 0 0,0 0-1 0 0,0-1 0 0 0,0 1 0 0 0,0 0 0 0 0,0-1 1 0 0,0 1-1 0 0,0 0 0 0 0,0-1 0 0 0,0 1 0 0 0,0 0 1 0 0,1-1-1 0 0,-1 1 0 0 0,0 0 0 0 0,0-1 0 0 0,0 1 1 0 0,0 0-1 0 0,1 0 0 0 0,-1-1 0 0 0,0 1 0 0 0,0 0 1 0 0,0 0-1 0 0,1-1 0 0 0,-1 1 0 0 0,8 2 2135 0 0,-6-1-2889 0 0,0 0 855 0 0,1 1-161 0 0,6 2-29 0 0,-6-2 49 0 0,-1-2-6 0 0,34 13 811 0 0,-33-12-592 0 0,9-1 0 0 0,-10 0-144 0 0,10-6 192 0 0,6-5 103 0 0,-12 7-324 0 0,-1 0 0 0 0,2 0 1 0 0,10-4-1 0 0,7-2-101 0 0,-19 9-16 0 0,8-3-1 0 0,-3 1-28 0 0,-2 4 5 0 0,3-1 14 0 0,3 2 12 0 0,0 0 0 0 0,0-1 0 0 0,-1-1 0 0 0,1 0 0 0 0,10-2 27 0 0,-15-2 0 0 0,-6 4-18 0 0,18-9 176 0 0,-8 3-90 0 0,-2-1-7 0 0,-2 1-9 0 0,-5 4-23 0 0,8-1-34 0 0,1-1 26 0 0,1 1-36 0 0,0 3-12 0 0,0 2 0 0 0,1 1 0 0 0,-1 1 0 0 0,1 1 0 0 0,-1-1 0 0 0,2 0 0 0 0,4 2 0 0 0,32 5 0 0 0,-36-7 0 0 0,-2 3 0 0 0,1 1 0 0 0,-1-1 0 0 0,1-1 0 0 0,1 0 0 0 0,0-3 0 0 0,0-2 0 0 0,8-3 4 0 0,-22 1 4 0 0,1 0 52 0 0,-1 0 0 0 0,4 0-31 0 0,17-4 104 0 0,-11 5-123 0 0,2 4-10 0 0,-2 0-12 0 0,-2 0-64 0 0,-6-3 16 0 0,0 1 0 0 0,0 0 0 0 0,0-1 1 0 0,1 0-1 0 0,-1 0 0 0 0,8 0 1 0 0,-5-1-18 0 0,0-1 1 0 0,-1 0 0 0 0,0 0 0 0 0,1-1 0 0 0,-1 0 0 0 0,0 0 0 0 0,0 0 0 0 0,0-1-1 0 0,0 0 1 0 0,0 0 0 0 0,0 0 0 0 0,8-8 0 0 0,21-10-316 0 0,33-16-872 0 0,-65 36 1089 0 0,0 0 0 0 0,-1 1-1 0 0,1-1 1 0 0,0 1 0 0 0,0-1-1 0 0,0 1 1 0 0,-1 0 0 0 0,1 0-1 0 0,0 0 1 0 0,3 1 0 0 0,-2 0-289 0 0,14 2-1312 0 0</inkml:trace>
</inkml:ink>
</file>

<file path=ppt/ink/ink7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6:1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3679 0 0,'0'0'7830'0'0,"2"2"-7741"0"0,-1-1-95 0 0,13 9 194 0 0,19 1 357 0 0,-31-10-473 0 0,-1-1-57 0 0,0 0 1 0 0,0 0-1 0 0,0 0 1 0 0,0 0-1 0 0,0 0 1 0 0,0 1 0 0 0,0-1-1 0 0,0 0 1 0 0,-1 1-1 0 0,1-1 1 0 0,1 1-1 0 0,0 0 197 0 0,13 2 952 0 0,-13-3-932 0 0,8 1 74 0 0,0-1-17 0 0,-1 1 0 0 0,15 3 1 0 0,6 1-200 0 0,-21-3-90 0 0,-5-1 0 0 0,1-1 0 0 0,-1 1 0 0 0,0-1 0 0 0,1 0 0 0 0,-1 0 0 0 0,1 0 0 0 0,-1-1 0 0 0,1 0 0 0 0,5-1 0 0 0,71-20 76 0 0,-39 10-34 0 0,-39 12-39 0 0,0-1 0 0 0,0 1 0 0 0,1 0 0 0 0,-1 0 0 0 0,0 0 0 0 0,0 0 0 0 0,0 0 0 0 0,5 2 0 0 0,-3-1-45 0 0,0 0 0 0 0,-1-1 0 0 0,1 0 0 0 0,9 0 0 0 0,-9 0-11 0 0,-1 0 0 0 0,1 0 0 0 0,0 0 0 0 0,0 0 0 0 0,-1 1 0 0 0,1 0 0 0 0,0 0 0 0 0,-1 0 0 0 0,1 1-1 0 0,-1-1 1 0 0,1 1 0 0 0,-1 0 0 0 0,5 4 0 0 0,16 8-75 0 0,-1 0 128 0 0,-18-11 0 0 0,-4-2 0 0 0,0 1 0 0 0,1-1 0 0 0,-1 0 0 0 0,1-1 0 0 0,-1 1 0 0 0,1 0 0 0 0,0-1 0 0 0,-1 1 0 0 0,1-1 0 0 0,0 0 0 0 0,4 0 0 0 0,2 0 16 0 0,0 0 0 0 0,-1-1-1 0 0,1 1 1 0 0,0-2-1 0 0,-1 1 1 0 0,16-6 0 0 0,-1-1-7 0 0,23-14 0 0 0,-30 15-21 0 0,-2 1-212 0 0,0 1-1 0 0,25-6 0 0 0,-10 4-3599 0 0,-8 3-538 0 0</inkml:trace>
</inkml:ink>
</file>

<file path=ppt/ink/ink7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6:36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45 2303 0 0,'0'0'4823'0'0,"-1"-2"-4520"0"0,-1-5-47 0 0,1 5 608 0 0,2 0-790 0 0,0-6-32 0 0,-1 6 404 0 0,2-13 2202 0 0,-4 9-2185 0 0,-1 7 298 0 0,-2 15 339 0 0,3-9-1392 0 0,-6 20 364 0 0,-2 0-8 0 0,6-13-64 0 0,2-1 0 0 0,2 1 0 0 0,2 1 0 0 0,0 6 0 0 0,-2-15 0 0 0,-3 12 0 0 0,0-4 0 0 0,-4 7-25 0 0,7-15 577 0 0,1-4-260 0 0,0 1-399 0 0,0 0 0 0 0,0 0 0 0 0,1-1 0 0 0,-1 1 1 0 0,1 0-1 0 0,3 4 0 0 0,-3-5-60 0 0,0 0 0 0 0,0 1 0 0 0,0-1 0 0 0,-1 1 1 0 0,1-1-1 0 0,-1 1 0 0 0,0 0 0 0 0,0 0 0 0 0,0-1 1 0 0,0 1-1 0 0,0 0 0 0 0,-1 0 0 0 0,1 0 0 0 0,-1 5 0 0 0,0 0-266 0 0,-1 1-1 0 0,0-1 0 0 0,-3 9 1 0 0,3-15 1783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0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46 122 13559 0 0,'0'0'3754'0'0,"1"0"-2949"0"0,16 3-278 0 0,0-1-1 0 0,0-1 1 0 0,-1-1 0 0 0,1-1-1 0 0,0 0 1 0 0,0-1 0 0 0,-1 0-1 0 0,25-8 1 0 0,14-7-520 0 0,59-28 1 0 0,-72 28 143 0 0,-27 10-321 0 0,-1 1-1 0 0,19-13 0 0 0,-31 18-209 0 0,-15 2-1340 0 0,0 0 1425 0 0,1 1 0 0 0,-1 0 0 0 0,1 1 0 0 0,-16 5 0 0 0,-58 27 301 0 0,28-9 158 0 0,12-7 215 0 0,-57 34 1 0 0,94-47-257 0 0,0 0 0 0 0,1 1 1 0 0,0 0-1 0 0,0 1 0 0 0,1 0 1 0 0,0 0-1 0 0,0 0 0 0 0,1 1 1 0 0,0 0-1 0 0,0 0 0 0 0,1 1 0 0 0,-4 9 1 0 0,6-11-36 0 0,0 0 0 0 0,0 0 0 0 0,1 0 0 0 0,0 0 0 0 0,0 1 1 0 0,1-1-1 0 0,0 1 0 0 0,1-1 0 0 0,0 0 0 0 0,0 1 0 0 0,1-1 1 0 0,-1 1-1 0 0,2-1 0 0 0,0 0 0 0 0,4 15 0 0 0,-5-20-77 0 0,1 0 0 0 0,0 0 0 0 0,-1 0 0 0 0,1 0-1 0 0,0 0 1 0 0,0 0 0 0 0,1 0 0 0 0,-1-1 0 0 0,0 1 0 0 0,1-1 0 0 0,0 0 0 0 0,-1 0-1 0 0,7 4 1 0 0,-4-4 7 0 0,0 0 1 0 0,0 0-1 0 0,0 0 0 0 0,0-1 0 0 0,0 0 0 0 0,1 1 1 0 0,-1-2-1 0 0,7 1 0 0 0,6-1 22 0 0,0-1 0 0 0,0-1 0 0 0,1-1 0 0 0,20-5 0 0 0,79-25-333 0 0,-56 15-3552 0 0,-39 11-3245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4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124 198 3223 0 0,'1'-2'595'0'0,"19"-28"7291"0"0,3 0-4195 0 0,20-29-833 0 0,-33 44-1940 0 0,15-16 1 0 0,-3 4 1405 0 0,-24 27-2147 0 0,-3 0-159 0 0,0 1-1 0 0,0 0 0 0 0,1 0 1 0 0,-1 1-1 0 0,0-1 1 0 0,1 1-1 0 0,-1 0 0 0 0,1 0 1 0 0,-1 1-1 0 0,-6 5 1 0 0,-42 33-35 0 0,53-40 18 0 0,-21 18-1 0 0,0 2 0 0 0,1 0 0 0 0,2 2 0 0 0,0 0 0 0 0,-16 29 0 0 0,30-46 0 0 0,1 0-1 0 0,0 0 1 0 0,1 0-1 0 0,0 0 1 0 0,0 0-1 0 0,0 1 1 0 0,0-1-1 0 0,1 1 1 0 0,0 0-1 0 0,0 6 1 0 0,1-11 2 0 0,0 0 0 0 0,1 1 0 0 0,-1-1 0 0 0,0 0 0 0 0,1 0-1 0 0,-1 0 1 0 0,1 0 0 0 0,0 0 0 0 0,-1 0 0 0 0,1 0 0 0 0,0 0 0 0 0,0 0 0 0 0,0 0 0 0 0,1 0 0 0 0,-1-1 0 0 0,0 1 0 0 0,1 0-1 0 0,-1-1 1 0 0,1 1 0 0 0,0-1 0 0 0,-1 0 0 0 0,1 1 0 0 0,0-1 0 0 0,0 0 0 0 0,0 0 0 0 0,0 0 0 0 0,0 0 0 0 0,0 0 0 0 0,0-1-1 0 0,0 1 1 0 0,0-1 0 0 0,0 1 0 0 0,4-1 0 0 0,3 1 29 0 0,0 0 0 0 0,1-2 0 0 0,-1 1 0 0 0,0-1 0 0 0,0 0 1 0 0,1-1-1 0 0,-1 0 0 0 0,15-5 0 0 0,7-5 115 0 0,31-17 1 0 0,-53 25-125 0 0,14-7 33 0 0,0-2 1 0 0,-1 0-1 0 0,0-1 1 0 0,34-30-1 0 0,-51 39-36 0 0,-1 0 1 0 0,0 0-1 0 0,0 0 0 0 0,0 0 0 0 0,0-1 1 0 0,-1 0-1 0 0,0 1 0 0 0,0-1 1 0 0,-1 0-1 0 0,0-1 0 0 0,0 1 0 0 0,0 0 1 0 0,1-13-1 0 0,-2 15-107 0 0,-1 0-1 0 0,0-1 1 0 0,0 1 0 0 0,0-1 0 0 0,-1 1-1 0 0,0 0 1 0 0,1-1 0 0 0,-1 1 0 0 0,-1 0-1 0 0,1 0 1 0 0,-1 0 0 0 0,1 0-1 0 0,-1 0 1 0 0,0 0 0 0 0,-1 0 0 0 0,1 0-1 0 0,-1 1 1 0 0,0-1 0 0 0,1 1 0 0 0,-1 0-1 0 0,-5-4 1 0 0,0 0-1346 0 0,-1 0-3984 0 0,1 1-1134 0 0</inkml:trace>
</inkml:ink>
</file>

<file path=ppt/ink/ink7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6:3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63 1839 0 0,'0'0'314'0'0,"1"-2"642"0"0,5-8 436 0 0,0 1 1 0 0,1-1 0 0 0,13-13-1 0 0,-11 16-1271 0 0,-6 6-112 0 0,-1 0-80 0 0,-1 5-1940 0 0,0-2 2112 0 0,-1-1 0 0 0,1 1 0 0 0,-1 0 0 0 0,0-1 0 0 0,0 1 0 0 0,0 0 0 0 0,0 0 0 0 0,0-1 0 0 0,0 1 0 0 0,-1 2 0 0 0,1-2 418 0 0,-5 2 336 0 0,-1 2 27 0 0,-23 5 2009 0 0,27-10-2213 0 0,0 0-388 0 0,-10 3-157 0 0,6-1-156 0 0,0 0-1 0 0,0 0 1 0 0,0 0 0 0 0,0 1 0 0 0,1-1-1 0 0,0 1 1 0 0,-9 8 0 0 0,2 0-198 0 0,8-9 141 0 0,-3 5 54 0 0,-2 1-6 0 0,1-2 77 0 0,5-3 30 0 0,-2 3-59 0 0,-1 1 0 0 0,1 1 0 0 0,0-1 1 0 0,1 1-1 0 0,0 0 0 0 0,0 0 0 0 0,1 0 1 0 0,0 0-1 0 0,-3 19 0 0 0,4-13-16 0 0,-3 10-12 0 0,5-23 19 0 0,0 19 198 0 0,2-20-151 0 0,10 4-33 0 0,3-3 22 0 0,9-3-23 0 0,-15-1-230 0 0,-7 2 105 0 0,10 1-1136 0 0,0 2-3309 0 0</inkml:trace>
</inkml:ink>
</file>

<file path=ppt/ink/ink7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6:3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6823 0 0,'0'0'2110'0'0,"2"-2"-2785"0"0,14-16 4850 0 0,-14 19-4179 0 0,8 4 42 0 0,-8-4 398 0 0,1 0-305 0 0,39 9 42 0 0,-32-6-173 0 0,27 4 0 0 0,-23-5-17 0 0,0-2 0 0 0,-1 1 0 0 0,16-2 0 0 0,-1-2-17 0 0,32-7 0 0 0,-44 6 34 0 0,17-1-376 0 0,-21 2-621 0 0</inkml:trace>
</inkml:ink>
</file>

<file path=ppt/ink/ink7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6:3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1839 0 0,'0'0'12056'0'0,"-6"8"-14483"0"0,2-2 2960 0 0,-1 0 1 0 0,-1-1-1 0 0,-11 10 3029 0 0,13-13-3228 0 0,4-2-335 0 0,0 0 0 0 0,-1 0 1 0 0,1 0-1 0 0,0 0 0 0 0,0 0 0 0 0,-1 0 1 0 0,1 0-1 0 0,0 0 0 0 0,0 0 0 0 0,0 0 0 0 0,-1 0 1 0 0,1 0-1 0 0,0 0 0 0 0,0 1 0 0 0,-1-1 1 0 0,1 0-1 0 0,0 0 0 0 0,0 0 0 0 0,0 0 1 0 0,-1 0-1 0 0,1 1 0 0 0,0-1 0 0 0,0 0 0 0 0,0 0 1 0 0,0 0-1 0 0,0 0 0 0 0,-1 1 0 0 0,1-1 1 0 0,0 0-1 0 0,0 0 0 0 0,0 1 0 0 0,0-1 1 0 0,0 0-1 0 0,0 0 0 0 0,0 0 0 0 0,0 1 0 0 0,0-1 1 0 0,0 0-1 0 0,1 7-370 0 0,1 0 1 0 0,0-1-1 0 0,4 10 1 0 0,-4-11 59 0 0,0 0 0 0 0,0 1 1 0 0,-1-1-1 0 0,0 0 0 0 0,1 0 0 0 0,-2 1 1 0 0,2 9-1 0 0,-4 2-398 0 0,-1 0 0 0 0,-8 27 0 0 0,-2 14 125 0 0,13-53 531 0 0,1 14 20 0 0,1-15-118 0 0,0-2-130 0 0,1 2-2082 0 0,7 5-812 0 0</inkml:trace>
</inkml:ink>
</file>

<file path=ppt/ink/ink7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6:40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20 1375 0 0,'0'0'9652'0'0,"-1"-2"-8953"0"0,-2 0-285 0 0,0-1-1 0 0,0 1 1 0 0,0 0-1 0 0,0-1 1 0 0,-1 1-1 0 0,-4-2 1 0 0,7 7-521 0 0,1 3-37 0 0,0 1 0 0 0,1-1 0 0 0,-1 1-1 0 0,1-1 1 0 0,0 1 0 0 0,1-1 0 0 0,-1 1 0 0 0,1-1 0 0 0,1 0 0 0 0,-1 0-1 0 0,1 0 1 0 0,0 0 0 0 0,0-1 0 0 0,6 8 0 0 0,8 9-275 0 0,1-1 0 0 0,23 22 0 0 0,-13-13 39 0 0,-2-5 218 0 0,-20-20 196 0 0,0 0 0 0 0,0 0 0 0 0,-1 1 1 0 0,1 0-1 0 0,-2 0 0 0 0,1 0 0 0 0,-1 0 0 0 0,6 11 1 0 0,-7-11 80 0 0,-1 1 0 0 0,1 0 1 0 0,-1 1-1 0 0,0-1 0 0 0,-1 0 1 0 0,1 1-1 0 0,-2-1 0 0 0,1 0 1 0 0,-1 1-1 0 0,0-1 0 0 0,0 1 1 0 0,-1-1-1 0 0,-2 10 0 0 0,-2 4-29 0 0,-1 0 0 0 0,-1 0 0 0 0,0-1 0 0 0,-18 32 0 0 0,20-44-265 0 0,-31 59 581 0 0,31-57-1639 0 0,1 1 0 0 0,-4 14 0 0 0,3 1-2805 0 0</inkml:trace>
</inkml:ink>
</file>

<file path=ppt/ink/ink7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6:4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16 4607 0 0,'0'0'208'0'0,"-2"1"-9"0"0,-1 0-167 0 0,-17 12 151 0 0,1 3 5226 0 0,20-15-5589 0 0,1 2 169 0 0,0 1 9 0 0,16 5 4 0 0,21 4 790 0 0,-37-13-512 0 0,-1 1-204 0 0,1 0-1 0 0,-1 0 1 0 0,1 0-1 0 0,-1 0 1 0 0,0 0-1 0 0,1 0 1 0 0,-1-1-1 0 0,1 1 1 0 0,0-1-1 0 0,-1 1 0 0 0,1-1 1 0 0,-1 1-1 0 0,1-1 1 0 0,0 0-1 0 0,2 0 1 0 0,16 5 620 0 0,2 7 4 0 0,8 3 346 0 0,56 21 0 0 0,-80-34-1003 0 0,0-1 0 0 0,0 0 0 0 0,0-1-1 0 0,0 1 1 0 0,0-1 0 0 0,0-1 0 0 0,0 1-1 0 0,0-1 1 0 0,0 0 0 0 0,0 0 0 0 0,-1-1-1 0 0,8-2 1 0 0,7-4 180 0 0,38-22 0 0 0,-26 13-99 0 0,-23 13-95 0 0,0-1 1 0 0,0 2 0 0 0,0-1 0 0 0,1 1-1 0 0,-1 1 1 0 0,1 0 0 0 0,0 0 0 0 0,0 1 0 0 0,0 0-1 0 0,0 1 1 0 0,10 0 0 0 0,-4 2 179 0 0,-13-2 257 0 0,0 1 50 0 0,15 2-203 0 0,2 2-1153 0 0,33 2 0 0 0,-43-6 894 0 0,11 0-17 0 0,-15-1-21 0 0,61 0 58 0 0,297-2-10 0 0,-349 3 27 0 0,1-2 0 0 0,0 0 0 0 0,25-4-1 0 0,-14 0 17 0 0,-26 5-106 0 0,24-5 131 0 0,45-13 1 0 0,-6-5 292 0 0,-34 11-290 0 0,-17 7-119 0 0,12-3-6 0 0,-24 7-6 0 0,0 1 1 0 0,0-1-1 0 0,0 1 1 0 0,0 0-1 0 0,0-1 1 0 0,0 1-1 0 0,0 0 1 0 0,0 0-1 0 0,1 0 1 0 0,-1 0-1 0 0,0 0 1 0 0,2 0 0 0 0,22 1-10 0 0,-9-1 5 0 0,-10 0 0 0 0,15 5 0 0 0,39 10-328 0 0,-54-13 151 0 0,1 0 0 0 0,-1 0-1 0 0,1-1 1 0 0,0 1 0 0 0,0-2-1 0 0,-1 1 1 0 0,14-1 0 0 0,4-4-1482 0 0,4-3-4088 0 0</inkml:trace>
</inkml:ink>
</file>

<file path=ppt/ink/ink7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6:4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3223 0 0,'0'0'3280'0'0,"1"-2"-4064"0"0,-1-1 728 0 0,7-17-210 0 0,7 2 8498 0 0,-14 17-8103 0 0,7 10-1254 0 0,-2-3 1268 0 0,1-1 0 0 0,0 1 0 0 0,1-1 0 0 0,-1 0 0 0 0,1 0 0 0 0,0-1 0 0 0,0 0 0 0 0,0 0 0 0 0,1-1 1 0 0,12 5-1 0 0,-5-4-160 0 0,0-1 0 0 0,0 0 0 0 0,0-1 0 0 0,0 0 0 0 0,16-2 0 0 0,51 6-985 0 0,90 1-3109 0 0,-122-3 3142 0 0,-20-3 409 0 0</inkml:trace>
</inkml:ink>
</file>

<file path=ppt/ink/ink7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6:47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1839 0 0,'0'0'774'0'0,"-2"0"-104"0"0,-4 0-290 0 0,-1 1 0 0 0,1 0-1 0 0,0 0 1 0 0,0 0 0 0 0,0 1-1 0 0,-10 4 1 0 0,-34 18 1142 0 0,31-14-578 0 0,2-1-366 0 0,-16 13 0 0 0,-8 3 532 0 0,-21 12 192 0 0,61-36-1151 0 0,-1 0 28 0 0,10-4 275 0 0,-1 0 1 0 0,1 1-1 0 0,0 0 1 0 0,-1 0 0 0 0,1 1-1 0 0,0 0 1 0 0,9 0-1 0 0,-4 0-427 0 0,0 0 0 0 0,0 1 0 0 0,0 1-1 0 0,0 0 1 0 0,16 3 0 0 0,14 12 414 0 0,-30-11-206 0 0,1 0 0 0 0,18 4-1 0 0,-17-7 51 0 0,0-1 0 0 0,0-1 0 0 0,24-1 0 0 0,4-1 53 0 0,-6 0-230 0 0,-1-2 1 0 0,70-16 0 0 0,-70 12-25 0 0,1 1 0 0 0,71-4 0 0 0,-90 11-84 0 0,1 1 0 0 0,-1 1 0 0 0,1 0 0 0 0,-1 2 0 0 0,0 0 0 0 0,0 1 0 0 0,22 9 0 0 0,-10-3 64 0 0,-19-7 1 0 0,-1-1 0 0 0,1 0 0 0 0,0-1 0 0 0,0 0 0 0 0,0-1 0 0 0,0 0 0 0 0,0-1 1 0 0,19-1-1 0 0,8-6 140 0 0,-1-1 1 0 0,71-26 0 0 0,-71 22-161 0 0,-22 6-65 0 0,0 1 0 0 0,0 1 0 0 0,1 1-1 0 0,0 0 1 0 0,0 1 0 0 0,18 0 0 0 0,-19 4 9 0 0,1 1 11 0 0,0 2 0 0 0,-2 2 0 0 0,-3 0 0 0 0,1-1 0 0 0,6-1-11 0 0,-14-5-14 0 0,4-1-5 0 0,-3 0-181 0 0,1 1 0 0 0,0-1 0 0 0,-1 1 1 0 0,1-1-1 0 0,-1-1 0 0 0,1 1 0 0 0,-1-1 1 0 0,0 0-1 0 0,0 0 0 0 0,0-1 0 0 0,0 0 1 0 0,0 1-1 0 0,0-2 0 0 0,5-4 0 0 0,6-5-745 0 0</inkml:trace>
</inkml:ink>
</file>

<file path=ppt/ink/ink7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7:3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121 475 6911 0 0,'-2'0'528'0'0,"-17"1"589"0"0,-26-2 0 0 0,10 1 5832 0 0,26-4-6337 0 0,9 4-608 0 0,-1-1 0 0 0,0 1-1 0 0,0 0 1 0 0,1-1 0 0 0,-1 1 0 0 0,0 0 0 0 0,1-1 0 0 0,-1 1-1 0 0,0-1 1 0 0,1 1 0 0 0,-1-1 0 0 0,1 1 0 0 0,-1-1-1 0 0,0-1 1 0 0,1-3-21 0 0,0 4 16 0 0,0-4-72 0 0,0 1-1 0 0,1 0 1 0 0,-1-1 0 0 0,1 1 0 0 0,0 0 0 0 0,0-1 0 0 0,1 1 0 0 0,-1 0 0 0 0,1 0 0 0 0,0 0 0 0 0,5-7 0 0 0,0 0-166 0 0,1 0 0 0 0,15-15 0 0 0,-16 17 124 0 0,-5 6 96 0 0,1 0 0 0 0,-1 0 0 0 0,1 0 0 0 0,0 0-1 0 0,0 0 1 0 0,0 1 0 0 0,0-1 0 0 0,0 1 0 0 0,1 0 0 0 0,4-2 0 0 0,4 2 8 0 0,-10 2 35 0 0,1 1 0 0 0,0-1 0 0 0,-1 1-1 0 0,1-1 1 0 0,0 1 0 0 0,-1 0 0 0 0,1 0-1 0 0,-1 0 1 0 0,1 1 0 0 0,-1-1 0 0 0,4 3-1 0 0,22 23 544 0 0,-21-19-425 0 0,0 0 1 0 0,12 8 0 0 0,-16-13 17 0 0,1 1 0 0 0,0-1 0 0 0,0-1 0 0 0,1 1 0 0 0,-1-1 0 0 0,0 1 0 0 0,1-1 0 0 0,-1 0 0 0 0,1-1 0 0 0,0 1 0 0 0,0-1 0 0 0,0 0 0 0 0,-1 0 0 0 0,1-1 0 0 0,0 1 0 0 0,6-1 0 0 0,67-16 879 0 0,-58 10-957 0 0,0 2 0 0 0,1 1 1 0 0,32-2-1 0 0,-41 4-154 0 0,0 2-1 0 0,0 0 1 0 0,1 0-1 0 0,-1 1 1 0 0,0 0-1 0 0,0 1 0 0 0,-1 1 1 0 0,1 0-1 0 0,-1 0 1 0 0,0 1-1 0 0,0 1 1 0 0,0 0-1 0 0,0 0 1 0 0,18 16-1 0 0,-8-2-56 0 0,-9-8 39 0 0,0-1 0 0 0,26 18-1 0 0,-26-23 109 0 0,-8-5 34 0 0,0 0 0 0 0,0-1 0 0 0,0 1 0 0 0,0-1 0 0 0,0 0 1 0 0,0 0-1 0 0,0-1 0 0 0,0 1 0 0 0,0-1 0 0 0,0 0 0 0 0,0 0 1 0 0,0 0-1 0 0,-1 0 0 0 0,6-3 0 0 0,1-1 174 0 0,0 0 0 0 0,0-1 0 0 0,16-12 0 0 0,16-16-24 0 0,29-21 357 0 0,-59 47-495 0 0,0 1 0 0 0,1 0 0 0 0,0 0-1 0 0,18-5 1 0 0,1 3-219 0 0,-1 2 0 0 0,1 2 0 0 0,55-3 0 0 0,-53 6 138 0 0,20-1-40 0 0,0-2 0 0 0,98-23 0 0 0,-94 13 205 0 0,71-10-1 0 0,-114 23-86 0 0,5-1 38 0 0,0 0 1 0 0,0 2-1 0 0,0 0 0 0 0,1 1 1 0 0,23 4-1 0 0,65 10 122 0 0,171 27 38 0 0,-215-35-227 0 0,86-4 0 0 0,-44-1-32 0 0,-30 1 0 0 0,37-6 126 0 0,198-32 0 0 0,-152 19 118 0 0,-128 17-85 0 0,1 1-1 0 0,-1 1 1 0 0,0 2 0 0 0,1 2-1 0 0,31 9 1 0 0,-26-5-105 0 0,-7-1-24 0 0,1-1 0 0 0,-1-1 0 0 0,2-2 0 0 0,37 1 0 0 0,26-10 128 0 0,99-17 0 0 0,-109 13-158 0 0,139 6 0 0 0,-68 16 32 0 0,2 1 0 0 0,144-32-58 0 0,-233 10 244 0 0,-16 1-197 0 0,180-13 41 0 0,-165 17-51 0 0,97 9-1 0 0,-62 2-10 0 0,17 2 0 0 0,129 28 0 0 0,-58-3 0 0 0,1 0 0 0 0,-101-19 114 0 0,2-4 0 0 0,-1-4 0 0 0,114-3 0 0 0,23-19 281 0 0,0-15-246 0 0,-161 19-109 0 0,37-7-40 0 0,83-8 0 0 0,-143 21 0 0 0,0 1 0 0 0,52 6 0 0 0,86 8 68 0 0,-131-12-21 0 0,77-8 1 0 0,-101 3 2 0 0,-1-1 1 0 0,30-11-1 0 0,10-3 28 0 0,106-23 110 0 0,-137 35-148 0 0,113-17 44 0 0,8 6-59 0 0,52-4 14 0 0,-20 10-39 0 0,188 4 64 0 0,-171 29-64 0 0,-189-19 0 0 0,-1-1 0 0 0,20-1 0 0 0,3-1 0 0 0,42-2 19 0 0,-1-4 0 0 0,91-21 0 0 0,-89 15-12 0 0,61-8 25 0 0,279-7 0 0 0,-298 30-16 0 0,273-13 101 0 0,-359 8-89 0 0,179-16 275 0 0,-159 19-339 0 0,65 8 0 0 0,58 15-113 0 0,86 7 10 0 0,-169-28 219 0 0,1-3 0 0 0,-1-5 0 0 0,130-26 0 0 0,-123 14 168 0 0,162-7 0 0 0,-127 18-248 0 0,124-1 0 0 0,-117 8-22 0 0,80 4-20 0 0,32 13 42 0 0,-38-19 169 0 0,-114-1 2 0 0,115 11 1 0 0,43 31 28 0 0,-11 0-201 0 0,-130-22-107 0 0,-61-6 59 0 0,0-3 0 0 0,122-3 0 0 0,-10-16 102 0 0,-155 10-42 0 0,-18-1-20 0 0,0 2-7 0 0,-1 0-112 0 0,2-3-590 0 0,0 2-115 0 0,-3-2-2539 0 0,-1-6-5168 0 0</inkml:trace>
</inkml:ink>
</file>

<file path=ppt/ink/ink7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7:4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 8263 0 0,'0'0'2282'0'0,"1"-1"-1882"0"0,18-19-794 0 0,-15 16 354 0 0,-1 1 0 0 0,1-1 0 0 0,-1 0 0 0 0,4-4 0 0 0,10-16 54 0 0,-11 17 107 0 0,-5 5-89 0 0,-1 1 0 0 0,1-1 0 0 0,0 0 0 0 0,0 1 0 0 0,1-1 0 0 0,-1 1 0 0 0,0 0 0 0 0,1-1 0 0 0,-1 1 0 0 0,0 0 0 0 0,1 0 1 0 0,-1 0-1 0 0,1 0 0 0 0,0 0 0 0 0,-1 0 0 0 0,1 0 0 0 0,0 0 0 0 0,0 1 0 0 0,-1-1 0 0 0,1 1 0 0 0,0-1 0 0 0,0 1 0 0 0,0 0 0 0 0,0-1 0 0 0,0 1 0 0 0,0 0 0 0 0,-1 1 0 0 0,4-1 0 0 0,8 3 51 0 0,0 0 0 0 0,0 0 0 0 0,18 9 0 0 0,-22-8 33 0 0,0-1 0 0 0,0 1 0 0 0,1-1 0 0 0,-1-1-1 0 0,1 0 1 0 0,0 0 0 0 0,0-1 0 0 0,-1 0 0 0 0,15-1 0 0 0,5-6 304 0 0,0 0 1 0 0,0-2-1 0 0,0-1 1 0 0,36-17 0 0 0,50-16 359 0 0,144-21-1752 0 0,-207 52-4350 0 0</inkml:trace>
</inkml:ink>
</file>

<file path=ppt/ink/ink7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7:4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94 8719 0 0,'0'0'399'0'0,"-1"2"-4"0"0,-3 4-164 0 0,0-1-1 0 0,0 1 1 0 0,-1-1 0 0 0,1 1 0 0 0,-1-1 0 0 0,-1 0 0 0 0,1-1 0 0 0,-1 0 0 0 0,1 1 0 0 0,-1-2-1 0 0,-13 7 1 0 0,-11 4-675 0 0,28-13 295 0 0,-3-14 1250 0 0,7-1 291 0 0,9 3-537 0 0,-1 8-789 0 0,-1 1 1 0 0,1 0-1 0 0,0 0 0 0 0,-1 1 1 0 0,1 0-1 0 0,0 1 0 0 0,10 0 1 0 0,3 0-53 0 0,482-47-638 0 0,-297 0 132 0 0,-156 33-392 0 0,20-4-3988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48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640 106 9215 0 0,'7'-18'808'0'0,"-2"6"-721"0"0,5-23 1 0 0,-9 32 541 0 0,0-1-1 0 0,-1 0 0 0 0,0 1 1 0 0,1-1-1 0 0,-2 1 0 0 0,1-6 1 0 0,0 8-393 0 0,0 1 0 0 0,-1-1 1 0 0,1 1-1 0 0,0 0 1 0 0,0-1-1 0 0,0 1 0 0 0,0-1 1 0 0,-1 1-1 0 0,1-1 1 0 0,0 1-1 0 0,0 0 0 0 0,-1-1 1 0 0,1 1-1 0 0,0-1 1 0 0,-1 1-1 0 0,1 0 0 0 0,-1-1 1 0 0,1 1-1 0 0,-1 0 1 0 0,-9-3 1029 0 0,8 3-1240 0 0,0 1-1 0 0,0-1 1 0 0,0 0 0 0 0,0 1 0 0 0,0-1 0 0 0,0 1 0 0 0,-3 1 0 0 0,0 1 42 0 0,-1 1 1 0 0,1 0-1 0 0,0 0 0 0 0,0 1 0 0 0,0-1 1 0 0,1 1-1 0 0,-8 10 0 0 0,-24 43 149 0 0,30-47-163 0 0,-36 65 102 0 0,-49 128 0 0 0,63-122-156 0 0,-19 97 0 0 0,-19 56 0 0 0,7-80 29 0 0,43-120-13 0 0,0-2-1 0 0,-31 45 0 0 0,39-66-132 0 0,-1 0 0 0 0,-1 0-1 0 0,0-1 1 0 0,0-1 0 0 0,-1 1 0 0 0,-1-2 0 0 0,-12 9 0 0 0,22-17-137 0 0,1 0 0 0 0,0 0 1 0 0,-1 0-1 0 0,1-1 0 0 0,-1 1 1 0 0,1-1-1 0 0,-1 1 0 0 0,1-1 1 0 0,-1 1-1 0 0,1-1 1 0 0,-1 0-1 0 0,-2 0 0 0 0,-7-2-6314 0 0</inkml:trace>
</inkml:ink>
</file>

<file path=ppt/ink/ink7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5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1142 149 6447 0 0,'136'-64'1656'0'0,"-43"28"2352"0"0,-89 34-3745 0 0,106-34 5362 0 0,-123 31-4732 0 0,12 5-856 0 0,-1-1 0 0 0,1 0 0 0 0,0 1 0 0 0,-1-1 0 0 0,1 0 0 0 0,-1 1 0 0 0,1 0 0 0 0,-1-1 0 0 0,-1 1 0 0 0,-8 0 76 0 0,0 1-1 0 0,1 0 1 0 0,0 1 0 0 0,-1 1-1 0 0,1-1 1 0 0,0 1 0 0 0,-11 5 0 0 0,-65 37 40 0 0,14-7-159 0 0,-158 50 6 0 0,70-30 0 0 0,53-22 0 0 0,90-31 0 0 0,1-2 0 0 0,-1 0 0 0 0,0-1 0 0 0,-28 0 0 0 0,36-2 6 0 0,1-1 1 0 0,0 0-1 0 0,0-1 0 0 0,0 0 0 0 0,0 0 0 0 0,-10-4 0 0 0,15 4-4 0 0,0 1-1 0 0,-1-1 0 0 0,1 0 1 0 0,0 0-1 0 0,0 0 0 0 0,0 0 1 0 0,0 0-1 0 0,0-1 0 0 0,0 1 0 0 0,1-1 1 0 0,-1 0-1 0 0,1 0 0 0 0,0 0 1 0 0,-1 0-1 0 0,-2-6 0 0 0,5 7-8 0 0,-1 0-1 0 0,1 0 1 0 0,0 1-1 0 0,-1-1 1 0 0,1 0-1 0 0,0 0 1 0 0,0 1-1 0 0,0-1 1 0 0,1 0-1 0 0,-1 0 1 0 0,0 1-1 0 0,1-1 1 0 0,-1 0-1 0 0,1 0 1 0 0,-1 1-1 0 0,1-1 1 0 0,0 1-1 0 0,0-1 1 0 0,0 0-1 0 0,0 1 1 0 0,0 0-1 0 0,0-1 1 0 0,0 1-1 0 0,0 0 1 0 0,1-1-1 0 0,-1 1 1 0 0,3-2-1 0 0,0 0-21 0 0,1-1 0 0 0,0 1 0 0 0,-1 0-1 0 0,1 1 1 0 0,1-1 0 0 0,-1 1-1 0 0,8-3 1 0 0,-8 4 22 0 0,0 0-1 0 0,-1 0 1 0 0,1 0-1 0 0,0 1 1 0 0,-1-1 0 0 0,1 1-1 0 0,0 0 1 0 0,0 1-1 0 0,-1-1 1 0 0,1 1-1 0 0,0 0 1 0 0,-1 0-1 0 0,9 3 1 0 0,-10-2-4 0 0,0 0 0 0 0,0 0 0 0 0,-1-1 1 0 0,1 1-1 0 0,0 1 0 0 0,-1-1 0 0 0,1 0 0 0 0,-1 1 0 0 0,0-1 1 0 0,0 1-1 0 0,0 0 0 0 0,0 0 0 0 0,0 0 0 0 0,-1 0 0 0 0,1 0 0 0 0,-1 0 1 0 0,0 0-1 0 0,0 0 0 0 0,0 0 0 0 0,1 5 0 0 0,0 6 10 0 0,-1 0-1 0 0,0 1 0 0 0,-1 0 1 0 0,0-1-1 0 0,-1 1 1 0 0,-1-1-1 0 0,0 1 0 0 0,-1-1 1 0 0,-8 23-1 0 0,-5 8-22 0 0,-34 67 0 0 0,21-56-71 0 0,-38 59 0 0 0,52-93 61 0 0,-1-1 0 0 0,-1 0-1 0 0,-1-1 1 0 0,0-1 0 0 0,-28 22-1 0 0,-133 82-37 0 0,5-5 159 0 0,173-118 234 0 0,3 1-99 0 0,15 2-7 0 0,0-1-1 0 0,0 0 1 0 0,1-2 0 0 0,27-1 0 0 0,-17 0-39 0 0,38-3 176 0 0,-1-3-1 0 0,0-3 0 0 0,0-2 0 0 0,-1-4 1 0 0,110-41-1 0 0,-149 47-362 0 0,-6 2-53 0 0,1 1 0 0 0,33-7 0 0 0,-52 13-109 0 0</inkml:trace>
</inkml:ink>
</file>

<file path=ppt/ink/ink7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5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56 5063 0 0,'-17'3'594'0'0,"-23"5"-618"0"0,37-7 814 0 0,0 0 0 0 0,0 1 0 0 0,0-1 0 0 0,0 1 0 0 0,-5 3 5034 0 0,9-3-5663 0 0,0 0-1 0 0,0-1 1 0 0,0 1-1 0 0,0 0 1 0 0,0-1-1 0 0,1 1 1 0 0,-1-1-1 0 0,1 1 1 0 0,-1-1-1 0 0,1 0 1 0 0,-1 0-1 0 0,4 2 1 0 0,0 0-73 0 0,0 0-1 0 0,1-1 1 0 0,-1 0 0 0 0,0 0-1 0 0,1 0 1 0 0,0 0 0 0 0,-1-1-1 0 0,1 0 1 0 0,0 0 0 0 0,-1-1-1 0 0,9 0 1 0 0,7-1 181 0 0,37-7-1 0 0,-30 4-89 0 0,166-38 678 0 0,-25 3-163 0 0,-120 30-642 0 0,-26 4-389 0 0,0 1-1 0 0,0 0 0 0 0,0 2 0 0 0,32 1 1 0 0,-35 3-1831 0 0,-1-2-4130 0 0</inkml:trace>
</inkml:ink>
</file>

<file path=ppt/ink/ink7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56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0,'0'0'778'0'0,"0"2"-288"0"0,4 19 1028 0 0,0 1 0 0 0,2-1-1 0 0,0-1 1 0 0,13 29 0 0 0,46 78 376 0 0,-51-104-1679 0 0,1 0 1 0 0,0-1-1 0 0,2-1 0 0 0,1-1 0 0 0,0 0 1 0 0,2-1-1 0 0,0-1 0 0 0,1-1 1 0 0,1-1-1 0 0,0 0 0 0 0,34 16 1 0 0,-35-21-147 0 0,0-1 1 0 0,0-1 0 0 0,1-1-1 0 0,0-1 1 0 0,0-1-1 0 0,28 4 1 0 0,-35-9-473 0 0,0 0 0 0 0,0 0 1 0 0,0-2-1 0 0,0 0 0 0 0,0 0 1 0 0,0-1-1 0 0,0-1 0 0 0,0-1 1 0 0,-1 0-1 0 0,22-10 0 0 0,5-7-2665 0 0,-24 9 1440 0 0</inkml:trace>
</inkml:ink>
</file>

<file path=ppt/ink/ink7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5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746 121 14511 0 0,'-2'0'663'0'0,"-8"2"-495"0"0,0-1 0 0 0,0 2 0 0 0,0-1 0 0 0,0 1 0 0 0,1 0 0 0 0,-1 1 0 0 0,1 1 0 0 0,-14 7 0 0 0,-40 37 1471 0 0,-57 57 0 0 0,20-16-893 0 0,78-71-597 0 0,-41 35 103 0 0,-94 62 0 0 0,144-108-265 0 0,-15 10-4 0 0,-46 21 1 0 0,72-38-92 0 0,14-9-1276 0 0,5-5-58 0 0</inkml:trace>
  <inkml:trace contextRef="#ctx0" brushRef="#br0" timeOffset="1">1265 109 14279 0 0,'-4'-8'1298'0'0,"-7"-4"4526"0"0,14 3-5562 0 0,-1 5-229 0 0,-1 1 1 0 0,1 0-1 0 0,0 0 0 0 0,0 0 0 0 0,1 0 1 0 0,-1 0-1 0 0,1 1 0 0 0,-1-1 0 0 0,1 1 0 0 0,0-1 1 0 0,0 1-1 0 0,0 0 0 0 0,4-2 0 0 0,3-1-9 0 0,1-1 0 0 0,19-6-1 0 0,-7 5-1063 0 0,1 2-4025 0 0,-1 1-1846 0 0</inkml:trace>
  <inkml:trace contextRef="#ctx0" brushRef="#br0" timeOffset="2">1218 570 13359 0 0,'2'-1'8791'0'0,"1"-2"-8620"0"0,1 1 0 0 0,0 0 0 0 0,0 0 0 0 0,1 0 0 0 0,-1 0 0 0 0,0 1-1 0 0,0 0 1 0 0,1-1 0 0 0,-1 2 0 0 0,1-1 0 0 0,-1 0 0 0 0,1 1 0 0 0,7 0 0 0 0,-11 0-216 0 0</inkml:trace>
</inkml:ink>
</file>

<file path=ppt/ink/ink7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7:5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6015 0 0,'-22'0'264'0'0,"13"2"56"0"0,0 0-256 0 0,0-2-64 0 0</inkml:trace>
</inkml:ink>
</file>

<file path=ppt/ink/ink7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0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1598 39 5063 0 0,'58'-16'466'0'0,"-34"9"-436"0"0,-6 3 11937 0 0,-39 5-11332 0 0,1 0 1 0 0,0-2-1 0 0,-34-4 1 0 0,0 0-171 0 0,-8 3-361 0 0,-1 2 1 0 0,1 3 0 0 0,-105 19-1 0 0,-451 86-13 0 0,455-82-37 0 0,-98 14-143 0 0,258-40 87 0 0,-15 3 17 0 0,-1-1 1 0 0,1-1-1 0 0,-1-1 0 0 0,-26-2 1 0 0,36 0 27 0 0,7 1-34 0 0,8-1-7 0 0,8 0-16 0 0,0 3-5 0 0,0 1 1 0 0,0 1-1 0 0,0 0 1 0 0,0 1 0 0 0,0 0-1 0 0,0 1 1 0 0,-1 0-1 0 0,0 2 1 0 0,0-1-1 0 0,-1 1 1 0 0,0 1-1 0 0,0 0 1 0 0,-1 1-1 0 0,0 0 1 0 0,0 1 0 0 0,-1 0-1 0 0,0 1 1 0 0,9 14-1 0 0,97 156-111 0 0,-14 9 258 0 0,-52-96 102 0 0,-31-60-86 0 0,24 33 0 0 0,0-12 368 0 0,-42-54-320 0 0,-1 0-157 0 0,0 0-1 0 0,0 0 0 0 0,0 0 1 0 0,0 0-1 0 0,0 0 0 0 0,0 0 1 0 0,-1 0-1 0 0,1 0 0 0 0,0 0 1 0 0,-1 0-1 0 0,1 0 0 0 0,0 0 1 0 0,-1 0-1 0 0,1 0 0 0 0,-1 0 1 0 0,0 0-1 0 0,0 0-18 0 0,0-1-1 0 0,0 1 1 0 0,0-1-1 0 0,0 1 1 0 0,0-1-1 0 0,0 1 1 0 0,0-1-1 0 0,0 0 1 0 0,0 1-1 0 0,0-1 1 0 0,0 0-1 0 0,0 0 1 0 0,0 0-1 0 0,0 0 1 0 0,0 0-1 0 0,-1 0 1 0 0,1 0-1 0 0,0 0 1 0 0,0-1-1 0 0,0 1 1 0 0,0 0-1 0 0,0-1 1 0 0,0 1-1 0 0,0-1 0 0 0,0 1 1 0 0,0-1-1 0 0,0 1 1 0 0,0-1-1 0 0,0 0 1 0 0,1 1-1 0 0,-1-1 1 0 0,0 0-1 0 0,0 0 1 0 0,-1-1-1 0 0,1 0-6 0 0,-1-1-1 0 0,0 1 1 0 0,1 0-1 0 0,-1-1 0 0 0,1 1 1 0 0,0-1-1 0 0,-1 1 1 0 0,1-1-1 0 0,1 0 1 0 0,-1 1-1 0 0,0-1 0 0 0,1 0 1 0 0,-1-4-1 0 0,3-17 21 0 0,1 1 1 0 0,1-1-1 0 0,1 1 0 0 0,9-26 0 0 0,-5 16-27 0 0,9-31 13 0 0,3 2 0 0 0,3 0 0 0 0,2 1 1 0 0,3 1-1 0 0,63-95 0 0 0,-74 127-62 0 0,14-31 0 0 0,-32 58-31 0 0,-4 2-262 0 0,0 1 189 0 0,0-1 0 0 0,0 1-1 0 0,0 0 1 0 0,0 1-1 0 0,0-1 1 0 0,1 1-1 0 0,-1 0 1 0 0,-4 4 0 0 0,-7 9-2859 0 0,7-8-214 0 0,-6 6-3391 0 0</inkml:trace>
</inkml:ink>
</file>

<file path=ppt/ink/ink7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0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23 121 10911 0 0,'0'0'987'0'0,"6"-8"-140"0"0,6-3 235 0 0,0 1 1 0 0,0 1-1 0 0,1 0 1 0 0,26-15-1 0 0,-21 15-868 0 0,1 1 0 0 0,0 1 0 0 0,0 0 0 0 0,1 2 0 0 0,0 0 0 0 0,24-3 0 0 0,-36 8-138 0 0,-1 0 0 0 0,1 0 0 0 0,10 2 0 0 0,-18-2-70 0 0,1 0 0 0 0,-1 1 0 0 0,1-1 1 0 0,-1 1-1 0 0,0-1 0 0 0,1 0 0 0 0,-1 1 0 0 0,0-1 0 0 0,1 1 0 0 0,-1-1 0 0 0,0 1 0 0 0,0-1 0 0 0,0 1 1 0 0,1 0-1 0 0,-1-1 0 0 0,0 1 0 0 0,0-1 0 0 0,0 1 0 0 0,0-1 0 0 0,0 1 0 0 0,0-1 0 0 0,0 1 0 0 0,0 0 1 0 0,0 0 4 0 0,0 3-7 0 0,-1 0 1 0 0,1 0 0 0 0,-1 0 0 0 0,0 0 0 0 0,0 0 0 0 0,0 0-1 0 0,0 0 1 0 0,-1-1 0 0 0,1 1 0 0 0,-4 5 0 0 0,-24 34 28 0 0,12-22-12 0 0,-1-2-1 0 0,-26 23 0 0 0,-4 3-21 0 0,17-13 38 0 0,-36 39 11 0 0,58-61-40 0 0,1 1-1 0 0,1 0 0 0 0,0 0 0 0 0,0 1 0 0 0,-5 13 0 0 0,11-23 12 0 0,0 0 0 0 0,1-1-1 0 0,0 1 1 0 0,-1 0 0 0 0,1-1-1 0 0,0 1 1 0 0,0 0 0 0 0,0-1-1 0 0,0 1 1 0 0,0 0 0 0 0,0 0 0 0 0,0-1-1 0 0,0 1 1 0 0,1 0 0 0 0,-1-1-1 0 0,1 1 1 0 0,-1 0 0 0 0,1-1-1 0 0,0 1 1 0 0,0-1 0 0 0,0 1-1 0 0,-1-1 1 0 0,2 1 0 0 0,-1-1 0 0 0,0 0-1 0 0,0 0 1 0 0,0 1 0 0 0,0-1-1 0 0,1 0 1 0 0,-1 0 0 0 0,1 0-1 0 0,-1 0 1 0 0,1 0 0 0 0,-1-1-1 0 0,3 2 1 0 0,4 2 149 0 0,0-1 0 0 0,1 0 0 0 0,0 0-1 0 0,0-1 1 0 0,12 2 0 0 0,18 1 187 0 0,-1-1 1 0 0,52-3-1 0 0,76-14-164 0 0,-154 12-576 0 0,-1 0-1 0 0,0 1 1 0 0,1 0-1 0 0,21 4 1 0 0,-21-1-1369 0 0</inkml:trace>
</inkml:ink>
</file>

<file path=ppt/ink/ink7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0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9759 0 0,'0'0'1144'0'0,"1"0"-582"0"0,5-2 46 0 0,-1 1-1 0 0,0 0 1 0 0,11-2 0 0 0,16-3 1495 0 0,-10 0-557 0 0,45-6-1 0 0,-42 8-918 0 0,35-9 1 0 0,124-30 530 0 0,-180 43-1262 0 0,-1-1 1 0 0,1 1-1 0 0,0 0 0 0 0,-1 0 1 0 0,1 0-1 0 0,0 0 0 0 0,-1 1 0 0 0,1-1 1 0 0,5 3-1 0 0,-7-3-531 0 0,3 13-1537 0 0,-1-2 528 0 0</inkml:trace>
</inkml:ink>
</file>

<file path=ppt/ink/ink7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0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68 5063 0 0,'0'0'232'0'0,"-1"1"-13"0"0,-14 9 11028 0 0,17-10-9741 0 0,10 1-979 0 0,1-1-1 0 0,-1 0 1 0 0,1-1-1 0 0,-1-1 1 0 0,0 0-1 0 0,0-1 1 0 0,16-5-1 0 0,5 0 103 0 0,215-28 503 0 0,-212 32-1093 0 0,39-5-2816 0 0,-34 4-1306 0 0,-21 3-3409 0 0</inkml:trace>
</inkml:ink>
</file>

<file path=ppt/ink/ink7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0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337 145 8143 0 0,'-5'3'149'0'0,"1"0"-1"0"0,0 0 0 0 0,-1 0 0 0 0,1 0 0 0 0,-1-1 1 0 0,0 1-1 0 0,0-1 0 0 0,0-1 0 0 0,0 1 0 0 0,-1-1 1 0 0,1 0-1 0 0,-6 1 0 0 0,-10 3 6987 0 0,30-15-6495 0 0,6-1-419 0 0,-1 1 0 0 0,2 0 0 0 0,-1 0 0 0 0,19-7 0 0 0,-15 8-70 0 0,24-11 234 0 0,1 2 0 0 0,0 2 1 0 0,2 2-1 0 0,81-15 0 0 0,-116 27-332 0 0,0 1 1 0 0,1 0-1 0 0,-1 0 0 0 0,15 2 1 0 0,-24-1-49 0 0,0 0 0 0 0,0 1 0 0 0,1-1 0 0 0,-1 1 0 0 0,0 0 0 0 0,0-1 0 0 0,0 1 0 0 0,0 0 0 0 0,0 0 0 0 0,0 0 0 0 0,0 1 0 0 0,3 1 0 0 0,-4-2-5 0 0,-1 0-1 0 0,1 0 0 0 0,0 0 1 0 0,0 0-1 0 0,-1 1 0 0 0,1-1 1 0 0,-1 0-1 0 0,1 0 0 0 0,-1 0 1 0 0,1 1-1 0 0,-1-1 0 0 0,0 0 1 0 0,0 1-1 0 0,0-1 0 0 0,0 0 1 0 0,1 1-1 0 0,-2-1 0 0 0,1 0 1 0 0,0 0-1 0 0,0 1 0 0 0,0-1 1 0 0,-1 0-1 0 0,0 2 0 0 0,-1 4-8 0 0,-1 0 0 0 0,0 0-1 0 0,0 0 1 0 0,-1-1 0 0 0,1 1-1 0 0,-2-1 1 0 0,1 0 0 0 0,-1 0-1 0 0,0-1 1 0 0,-6 7 0 0 0,-9 5 7 0 0,-32 23 0 0 0,-128 83-128 0 0,146-103 113 0 0,-1-1 0 0 0,-1-2 0 0 0,-56 19 0 0 0,71-31 7 0 0,19-4-44 0 0,17-5-74 0 0,20-7 61 0 0,8-2 29 0 0,68-12 0 0 0,-98 23 39 0 0,1 1 0 0 0,0 0-1 0 0,0 1 1 0 0,0 0 0 0 0,0 1-1 0 0,0 1 1 0 0,0 0 0 0 0,0 1-1 0 0,16 5 1 0 0,-23-5-1 0 0,0 0 0 0 0,0 0 0 0 0,-1 1 0 0 0,1 0 0 0 0,-1 0 0 0 0,0 0 0 0 0,0 1 0 0 0,0 0 0 0 0,-1 0 0 0 0,1 0 0 0 0,-1 1 0 0 0,-1 0 0 0 0,9 12 0 0 0,-12-15 0 0 0,1 0 0 0 0,0 1 0 0 0,-1-1 0 0 0,0 1 0 0 0,0-1 0 0 0,0 0 0 0 0,0 1 0 0 0,0 0 0 0 0,-1-1 0 0 0,0 1 0 0 0,1-1 0 0 0,-1 1 0 0 0,-1 0 0 0 0,1-1 0 0 0,0 1 0 0 0,-1-1 0 0 0,0 1 0 0 0,0-1 0 0 0,0 1 0 0 0,0-1 0 0 0,-1 0 0 0 0,1 1 0 0 0,-1-1 0 0 0,0 0 0 0 0,0 0 0 0 0,0 0 0 0 0,0 0 0 0 0,0 0 0 0 0,-1-1 0 0 0,-4 5 0 0 0,-3 1 10 0 0,-1-1 0 0 0,1-1 0 0 0,-1 1 0 0 0,-1-2 0 0 0,1 0 0 0 0,-21 7 0 0 0,-4 1 38 0 0,-20 10-8 0 0,0-2 1 0 0,-2-3-1 0 0,0-3 1 0 0,-106 14-1 0 0,123-23-15 0 0,28-3-13 0 0,-1-1 0 0 0,0-1 0 0 0,0 0 0 0 0,0-1 0 0 0,0 0 0 0 0,-26-5 1 0 0,51-6-316 0 0,5 0-1198 0 0,23-11 0 0 0,-31 17 554 0 0,22-11-5303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4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29 111 11519 0 0,'-9'-1'1191'0'0,"-4"3"-359"0"0,10 1-222 0 0,2-2-216 0 0,1-1-172 0 0,0 1 1 0 0,-1 0-1 0 0,1-1 1 0 0,0 1-1 0 0,-1 0 0 0 0,1-1 1 0 0,0 1-1 0 0,0 0 1 0 0,0-1-1 0 0,-1 1 0 0 0,1 0 1 0 0,0 0-1 0 0,0-1 1 0 0,0 1-1 0 0,0 0 1 0 0,0 0-1 0 0,1-1 0 0 0,-1 1 1 0 0,0 0-1 0 0,0-1 1 0 0,0 1-1 0 0,1 0 0 0 0,-1-1 1 0 0,0 1-1 0 0,0 0 1 0 0,1-1-1 0 0,-1 1 1 0 0,1 0-1 0 0,-1-1 0 0 0,1 1 1 0 0,0 0-1 0 0,5 3 0 0 0,0-1 0 0 0,1 0 0 0 0,-1 0 1 0 0,1-1-1 0 0,-1 1 0 0 0,1-2 0 0 0,0 1 0 0 0,0-1 0 0 0,0 0 0 0 0,0 0 0 0 0,11 0 0 0 0,11-2 352 0 0,42-6 0 0 0,-64 6-482 0 0,640-125 1352 0 0,-551 106-3160 0 0,-54 14-6027 0 0,-24 4 165 0 0</inkml:trace>
</inkml:ink>
</file>

<file path=ppt/ink/ink7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1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67 6447 0 0,'0'0'586'0'0,"0"-8"4831"0"0,1 5-5167 0 0,0 1-1 0 0,0 0 1 0 0,1-1 0 0 0,-1 1-1 0 0,1 0 1 0 0,-1 0-1 0 0,1 0 1 0 0,0 0 0 0 0,0 0-1 0 0,0 0 1 0 0,0 0 0 0 0,0 1-1 0 0,0-1 1 0 0,0 1 0 0 0,1 0-1 0 0,-1-1 1 0 0,5 0 0 0 0,4-3 13 0 0,1 0 1 0 0,18-4 0 0 0,-18 7-35 0 0,0 0 0 0 0,0 1 0 0 0,24 2 0 0 0,0-1 127 0 0,-21-1-161 0 0,1 2 0 0 0,26 3 0 0 0,-36-3-166 0 0,0 0 1 0 0,-1 0 0 0 0,1 1-1 0 0,0 0 1 0 0,-1 0 0 0 0,0 0-1 0 0,1 1 1 0 0,-1 0 0 0 0,0 0-1 0 0,7 6 1 0 0,-10-8-21 0 0,0 1-1 0 0,-1-1 1 0 0,1 1 0 0 0,-1 0-1 0 0,0 0 1 0 0,0 0 0 0 0,1 0-1 0 0,-1 0 1 0 0,1 3 0 0 0,-1 6 44 0 0,-1-8-52 0 0,-1 0 0 0 0,1-1 0 0 0,-1 1 0 0 0,0 0 0 0 0,0-1 0 0 0,0 1 0 0 0,0-1 0 0 0,0 1 0 0 0,-1-1 0 0 0,1 1 1 0 0,-1-1-1 0 0,0 0 0 0 0,1 0 0 0 0,-1 0 0 0 0,-3 3 0 0 0,-4 2 22 0 0,1 0-1 0 0,-17 9 1 0 0,4-2 31 0 0,-57 34 39 0 0,-4 2-25 0 0,65-36-10 0 0,0 0 1 0 0,-26 28-1 0 0,34-32 7 0 0,0 1 0 0 0,1 0 0 0 0,1 0 0 0 0,-1 0 0 0 0,-8 22 0 0 0,14-29-44 0 0,0 0-1 0 0,1 1 0 0 0,0-1 1 0 0,0 0-1 0 0,0 1 0 0 0,0-1 1 0 0,1 1-1 0 0,-1-1 1 0 0,1 1-1 0 0,0-1 0 0 0,1 1 1 0 0,-1-1-1 0 0,2 6 0 0 0,-1-8 15 0 0,0 1 1 0 0,0 0-1 0 0,0 0 0 0 0,1-1 0 0 0,-1 1 0 0 0,1-1 0 0 0,0 1 0 0 0,0-1 0 0 0,-1 0 1 0 0,1 1-1 0 0,1-1 0 0 0,-1 0 0 0 0,0 0 0 0 0,0-1 0 0 0,1 1 0 0 0,-1 0 0 0 0,1-1 0 0 0,0 0 1 0 0,-1 1-1 0 0,7 1 0 0 0,6 1 171 0 0,0 0 0 0 0,0-1 0 0 0,1 0 0 0 0,-1-2 0 0 0,31 1 0 0 0,81-13 121 0 0,-83 6-285 0 0,77-7-3570 0 0,-109 12 1608 0 0</inkml:trace>
</inkml:ink>
</file>

<file path=ppt/ink/ink7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1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1374 0 6447 0 0,'0'0'2050'0'0,"-1"2"-517"0"0,-7 12 601 0 0,0 0 0 0 0,0 1 0 0 0,-7 23 0 0 0,14-36-1718 0 0,-10 14 652 0 0,8-13-1001 0 0,0-1 0 0 0,0 1 1 0 0,0 0-1 0 0,0-1 0 0 0,-1 0 1 0 0,1 0-1 0 0,0 0 0 0 0,-1 0 1 0 0,0 0-1 0 0,-4 1 0 0 0,-5 0 1 0 0,-24 5 0 0 0,9-3 5 0 0,-329 43 145 0 0,165-28-148 0 0,-78 24-70 0 0,97-14 0 0 0,121-24 0 0 0,-88-1 0 0 0,136-5 2 0 0,-10 2-16 0 0,13-1 11 0 0,1-1-1 0 0,0 1 1 0 0,0-1-1 0 0,0 1 1 0 0,1-1 0 0 0,-1 1-1 0 0,0-1 1 0 0,0 1-1 0 0,0-1 1 0 0,0 1 0 0 0,0-1-1 0 0,1 1 1 0 0,-1-1-1 0 0,0 1 1 0 0,0-1-1 0 0,1 1 1 0 0,-1 0 1 0 0,4 4 2 0 0,0 0 0 0 0,0 0 0 0 0,0 0 0 0 0,1 0 0 0 0,-1-1 0 0 0,11 8 0 0 0,-7-6 0 0 0,-1 0 0 0 0,9 10 0 0 0,8 14 0 0 0,34 55 0 0 0,-51-76 0 0 0,0 0 0 0 0,1-1 0 0 0,0 0 0 0 0,0 0 0 0 0,1-1 0 0 0,0 0 0 0 0,15 8 0 0 0,5 5 0 0 0,116 94 74 0 0,-125-95 118 0 0,0 1 0 0 0,25 34 0 0 0,-43-52-130 0 0,-1 0 202 0 0,5 4 844 0 0,-34-30-963 0 0,21 18-131 0 0,0 0 0 0 0,0 0 0 0 0,1-1 0 0 0,-9-9-1 0 0,14 13-13 0 0,-1 0 0 0 0,0 0 0 0 0,0 0 0 0 0,1 0 0 0 0,0 0 0 0 0,0 0-1 0 0,0-1 1 0 0,0 1 0 0 0,0 0 0 0 0,1-1 0 0 0,-1 1 0 0 0,1-1 0 0 0,0 1-1 0 0,0 0 1 0 0,1-7 0 0 0,4-18 24 0 0,1 0 0 0 0,1 0 0 0 0,19-46 0 0 0,-4 25 24 0 0,29-49 0 0 0,-42 84-209 0 0,1 0 0 0 0,18-19-1 0 0,-7 7-75 0 0,-19 25-55 0 0</inkml:trace>
</inkml:ink>
</file>

<file path=ppt/ink/ink7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1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95 9215 0 0,'0'0'831'0'0,"-5"-11"-277"0"0,3 7 2471 0 0,2 3-2839 0 0,0 0 0 0 0,0 1-1 0 0,0-1 1 0 0,0 1 0 0 0,0-1 0 0 0,0 1 0 0 0,0-1 0 0 0,0 1 0 0 0,0-1 0 0 0,0 1 0 0 0,0-1 0 0 0,0 1 0 0 0,1-1 0 0 0,-1 1 0 0 0,0-1 0 0 0,0 1 0 0 0,1-1 0 0 0,-1 1-1 0 0,0-1 1 0 0,1 1 0 0 0,-1-1 0 0 0,1 0 0 0 0,14-8 1045 0 0,21-2-1124 0 0,-35 10 60 0 0,147-39 1269 0 0,-139 38-1263 0 0,0 1 1 0 0,-1 0-1 0 0,1 0 0 0 0,0 1 1 0 0,0 0-1 0 0,13 2 0 0 0,-20 0 19 0 0,-1-2-185 0 0,0 0 0 0 0,-1 1-1 0 0,1-1 1 0 0,-1 1 0 0 0,1-1 0 0 0,-1 1 0 0 0,1-1-1 0 0,-1 1 1 0 0,0-1 0 0 0,1 1 0 0 0,-1-1-1 0 0,1 1 1 0 0,-1 0 0 0 0,0-1 0 0 0,0 1-1 0 0,1-1 1 0 0,-1 1 0 0 0,0 0 0 0 0,0-1 0 0 0,0 1-1 0 0,0 0 1 0 0,0-1 0 0 0,0 1 0 0 0,0 0-1 0 0,0-1 1 0 0,0 2 0 0 0,0 1 2 0 0,0 3 3 0 0,-1 0-1 0 0,1 0 1 0 0,-1 0-1 0 0,0 1 1 0 0,-1-1-1 0 0,0 0 1 0 0,0-1-1 0 0,0 1 1 0 0,0 0-1 0 0,-7 10 1 0 0,-4 5 71 0 0,-21 26 0 0 0,27-37-75 0 0,-80 90 18 0 0,21-28 23 0 0,62-66-40 0 0,-1 1 0 0 0,1-1 1 0 0,0 1-1 0 0,1 0 0 0 0,0 0 0 0 0,-3 8 0 0 0,5-5 2 0 0,2-9-5 0 0,0 0 0 0 0,0 1 1 0 0,-1-1-1 0 0,1 0 0 0 0,0 1 0 0 0,0-1 1 0 0,0 0-1 0 0,1 0 0 0 0,-1 0 0 0 0,0 0 1 0 0,0 0-1 0 0,1 0 0 0 0,-1 0 1 0 0,0 0-1 0 0,1-1 0 0 0,-1 1 0 0 0,1 0 1 0 0,-1-1-1 0 0,1 1 0 0 0,2 0 0 0 0,33 4 154 0 0,-35-4-150 0 0,72 3 140 0 0,-32-2-224 0 0,-1 2 1 0 0,46 9-1 0 0,-82-12-34 0 0,2 1-15 0 0,1 0-1 0 0,-1 0 0 0 0,8 4 0 0 0,-14-6 22 0 0,0 1 0 0 0,0-1 0 0 0,0 1 1 0 0,0-1-1 0 0,0 1 0 0 0,0-1 0 0 0,0 1 0 0 0,0 0 1 0 0,0-1-1 0 0,0 1 0 0 0,-1 0 0 0 0,1 0 0 0 0,0 0 1 0 0,0 0-1 0 0,-1-1 0 0 0,1 1 0 0 0,-1 0 0 0 0,1 0 1 0 0,-1 0-1 0 0,1 0 0 0 0,-1 1 0 0 0,1-1 0 0 0,-1 0 1 0 0,0 0-1 0 0,0 0 0 0 0,1 0 0 0 0,-1 0 0 0 0,0 2 1 0 0,-3 8-1825 0 0</inkml:trace>
</inkml:ink>
</file>

<file path=ppt/ink/ink7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1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10303 0 0,'0'0'935'0'0,"-1"0"-768"0"0,0 1-72 0 0,0 0 1 0 0,0-1-1 0 0,1 1 1 0 0,-1 0-1 0 0,0-1 1 0 0,1 1-1 0 0,-1 0 1 0 0,1 0-1 0 0,-1-1 1 0 0,1 1-1 0 0,-1 0 1 0 0,1 0-1 0 0,-1 0 1 0 0,1 0-1 0 0,0 0 1 0 0,0-1-1 0 0,-1 1 1 0 0,1 0-1 0 0,0 0 1 0 0,0 0 0 0 0,0 0-1 0 0,0 0 1 0 0,0 0-1 0 0,0 0 1 0 0,0 0-1 0 0,0 0 1 0 0,1 0-1 0 0,-1 0 1 0 0,0 0-1 0 0,1 0 1 0 0,-1-1-1 0 0,0 1 1 0 0,1 0-1 0 0,-1 0 1 0 0,1 0-1 0 0,-1-1 1 0 0,1 1-1 0 0,1 1 1 0 0,-1 0-41 0 0,3 4 367 0 0,1 0 1 0 0,-1 0 0 0 0,2 0 0 0 0,-1-1 0 0 0,0 1 0 0 0,1-2-1 0 0,12 9 1 0 0,51 25 1339 0 0,-32-19-965 0 0,-16-7-507 0 0,88 51 964 0 0,-92-51-1163 0 0,0 1-1 0 0,-1 0 0 0 0,0 1 0 0 0,14 17 1 0 0,-19-19-68 0 0,-4-5-16 0 0,-1 1-1 0 0,0 0 1 0 0,0 0-1 0 0,0 0 1 0 0,-1 1 0 0 0,0 0-1 0 0,5 14 1 0 0,-9-22-225 0 0,10 4-868 0 0,-9-4 870 0 0,0-1-1 0 0,0 0 1 0 0,0 1 0 0 0,0-1-1 0 0,0 0 1 0 0,-1 0 0 0 0,1 0-1 0 0,0 0 1 0 0,0-1 0 0 0,0 1-1 0 0,0-1 1 0 0,0 1 0 0 0,0-1 0 0 0,0 1-1 0 0,2-2 1 0 0,15-11-5158 0 0,-5-1-286 0 0</inkml:trace>
</inkml:ink>
</file>

<file path=ppt/ink/ink7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1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4 2759 0 0,'0'0'126'0'0,"-1"0"-5"0"0,-7-3 5520 0 0,8 3-5215 0 0,-1 0 0 0 0,0 0 0 0 0,1 0 1 0 0,-1 0-1 0 0,1 0 0 0 0,-1 0 0 0 0,0 0 0 0 0,1 0 0 0 0,-1 0 0 0 0,1 0 0 0 0,-1 1 0 0 0,1-1 0 0 0,-1 0 0 0 0,1 0 0 0 0,-1 1 0 0 0,0-1 0 0 0,-14 14 1570 0 0,13-12-1829 0 0,-52 55 1518 0 0,26-26-1356 0 0,-48 41 1 0 0,28-35-248 0 0,-1-1 1 0 0,-86 46 0 0 0,126-77-61 0 0,-8 4 18 0 0,-23 16 0 0 0,38-24-158 0 0</inkml:trace>
</inkml:ink>
</file>

<file path=ppt/ink/ink7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2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92 104 1375 0 0,'0'0'66'0'0,"-10"0"6214"0"0,-2-1-3899 0 0,0 0-1 0 0,-13 1 1 0 0,12 0-370 0 0,11 0-1487 0 0,-16 2 2735 0 0,21-2-2726 0 0,9 2-195 0 0,19 0-243 0 0,9-5 60 0 0,1-1-1 0 0,-2-3 1 0 0,61-16-1 0 0,-37 7-36 0 0,224-34 541 0 0,-279 49-654 0 0,2 0-71 0 0,0-1 0 0 0,1 2-1 0 0,-1-1 1 0 0,15 3-1 0 0,-23-2-140 0 0,4 1-1155 0 0</inkml:trace>
</inkml:ink>
</file>

<file path=ppt/ink/ink7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2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8287 0 0,'0'0'756'0'0,"0"2"-401"0"0,-1 14 2200 0 0,-1-1 0 0 0,-7 31 0 0 0,5-26-1739 0 0,-4 28 0 0 0,7 110 1308 0 0,2-38-1104 0 0,-1-94-923 0 0,-2 0-1 0 0,-1-1 0 0 0,-1 0 1 0 0,0 0-1 0 0,-2 0 0 0 0,-15 39 1 0 0,20-62-69 0 0,3-2-87 0 0,2 1-84 0 0,0 0 0 0 0,0 0 1 0 0,0-1-1 0 0,1 1 0 0 0,-1-1 0 0 0,0 0 0 0 0,0 0 0 0 0,1-1 0 0 0,-1 1 0 0 0,0-1 1 0 0,0 0-1 0 0,7-3 0 0 0,10-4-812 0 0</inkml:trace>
</inkml:ink>
</file>

<file path=ppt/ink/ink7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2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27 7367 0 0,'4'-3'119'0'0,"-3"2"-55"0"0,0 0 0 0 0,0 0 0 0 0,0 0 1 0 0,0 0-1 0 0,0 0 0 0 0,0 0 1 0 0,-1 0-1 0 0,1 0 0 0 0,0 0 1 0 0,-1 0-1 0 0,1 0 0 0 0,-1 0 0 0 0,1-1 1 0 0,0-3 1467 0 0,-15 1 4377 0 0,8 5-5715 0 0,-1 0-1 0 0,1 0 1 0 0,0 0-1 0 0,0 0 1 0 0,0 1-1 0 0,0 0 0 0 0,1 1 1 0 0,-1-1-1 0 0,-9 7 1 0 0,-6 4-71 0 0,-21 18 1 0 0,30-22-26 0 0,-14 14-86 0 0,2 0 0 0 0,0 2 0 0 0,2 0 0 0 0,-27 39 0 0 0,31-38 155 0 0,0 1-1 0 0,2 1 0 0 0,1 1 1 0 0,2 0-1 0 0,0 0 1 0 0,2 2-1 0 0,2-1 0 0 0,0 1 1 0 0,-3 34-1 0 0,10-54-43 0 0,2 0-1 0 0,0 1 0 0 0,0-1 1 0 0,1 0-1 0 0,0 0 0 0 0,1 1 1 0 0,0-1-1 0 0,1 0 0 0 0,0 0 1 0 0,1-1-1 0 0,0 1 0 0 0,0-1 1 0 0,1 0-1 0 0,1 0 0 0 0,0 0 1 0 0,0-1-1 0 0,1 0 0 0 0,0 0 1 0 0,0 0-1 0 0,1-1 0 0 0,0 0 1 0 0,1-1-1 0 0,14 10 0 0 0,-10-8 13 0 0,0 0 0 0 0,1-1 0 0 0,0-1 1 0 0,1 0-1 0 0,22 7 0 0 0,-5-9-149 0 0,-30-5-466 0 0</inkml:trace>
</inkml:ink>
</file>

<file path=ppt/ink/ink7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2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12815 0 0,'0'0'5451'0'0,"2"0"-4774"0"0,184-50 2332 0 0,-177 47-2952 0 0,-7 2-47 0 0,1 0 0 0 0,-1 0 0 0 0,0 0 0 0 0,0 1 0 0 0,1-1 0 0 0,-1 1 0 0 0,0 0 0 0 0,1-1 0 0 0,-1 1 0 0 0,5 1 0 0 0,-4-2-148 0 0,1 2 1 0 0,-1-1-1 0 0,0 0 0 0 0,1 1 1 0 0,6 1-1 0 0,0-1-1522 0 0,-1-2 50 0 0</inkml:trace>
</inkml:ink>
</file>

<file path=ppt/ink/ink7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2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38 15463 0 0,'1'-2'706'0'0,"12"-25"319"0"0,-10 20-726 0 0,-2 5 831 0 0,-2 4-863 0 0,-82 119 1040 0 0,2-3-889 0 0,47-58-135 0 0,34-60-269 0 0,0 1 1 0 0,-1-1-1 0 0,1 1 1 0 0,0-1-1 0 0,0 1 1 0 0,0-1-1 0 0,-1 1 1 0 0,1 0-1 0 0,0-1 1 0 0,0 1-1 0 0,0-1 1 0 0,0 1-1 0 0,0 0 1 0 0,0-1-1 0 0,0 1 1 0 0,0-1-1 0 0,1 1 1 0 0,-1 0-1 0 0,0-1 1 0 0,0 1-1 0 0,0-1 0 0 0,1 1 1 0 0,-1-1-1 0 0,0 1 1 0 0,0-1-1 0 0,1 1 1 0 0,-1-1-1 0 0,1 1 1 0 0,-1-1-1 0 0,0 1 1 0 0,1-1-1 0 0,-1 1 1 0 0,1-1-1 0 0,-1 0 1 0 0,1 1-1 0 0,-1-1 1 0 0,1 0-1 0 0,-1 1 1 0 0,1-1-1 0 0,0 0 1 0 0,0 0-1 0 0,23 8 291 0 0,-24-8-301 0 0,14 1 124 0 0,0 0-1 0 0,0-1 1 0 0,0-1-1 0 0,0 0 1 0 0,0-1 0 0 0,17-4-1 0 0,9-1 52 0 0,19-4-13 0 0,-38 7-179 0 0,1 0 0 0 0,34-2 0 0 0,-54 6-493 0 0,5 0-3264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4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22 6911 0 0,'8'-3'338'0'0,"33"-12"1153"0"0,-11 12 7906 0 0,-29 4-9012 0 0,0 2-313 0 0,1-1 1 0 0,-1 1-1 0 0,0 0 1 0 0,-1 0-1 0 0,1 0 1 0 0,0 0-1 0 0,-1-1 1 0 0,0 1-1 0 0,1 0 1 0 0,-1 0-1 0 0,0 0 1 0 0,-1 0-1 0 0,1 0 1 0 0,0 0-1 0 0,-1 0 1 0 0,0 0-1 0 0,-1 4 0 0 0,-3 6 279 0 0,0-1-1 0 0,-11 19 0 0 0,9-19-90 0 0,-58 96 1303 0 0,-13 26-688 0 0,17-20-702 0 0,52-99-689 0 0,-2 0 1 0 0,1-1-1 0 0,-2 0 1 0 0,0-1 0 0 0,-15 14-1 0 0,11-16-1124 0 0,0 0-64 0 0</inkml:trace>
</inkml:ink>
</file>

<file path=ppt/ink/ink7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2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 9671 0 0,'0'0'875'0'0,"-1"-1"-719"0"0,-1 1 100 0 0,0 0 0 0 0,0 0 0 0 0,1 0 0 0 0,-1 0 0 0 0,0 0 0 0 0,0 0 0 0 0,0 0 0 0 0,0 0 0 0 0,0 1 0 0 0,1-1 0 0 0,-1 1 0 0 0,0-1 0 0 0,0 1 0 0 0,1 0 0 0 0,-1-1 0 0 0,-2 3 0 0 0,1-1 27 0 0,0 0 1 0 0,1 0 0 0 0,-1 1 0 0 0,1 0 0 0 0,-1-1 0 0 0,1 1 0 0 0,0 0 0 0 0,-2 3-1 0 0,-3 7 117 0 0,1 1-1 0 0,0-1 0 0 0,-4 20 0 0 0,8-28-387 0 0,-84 314 1983 0 0,77-283-1889 0 0,-37 207 690 0 0,27-126-394 0 0,17-106-521 0 0,1-8-182 0 0,0 1 1 0 0,0 0-1 0 0,1 0 0 0 0,-1-1 0 0 0,1 1 1 0 0,0 0-1 0 0,1 5 0 0 0</inkml:trace>
</inkml:ink>
</file>

<file path=ppt/ink/ink7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2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8287 0 0,'0'0'382'0'0,"0"2"-8"0"0,59 144 4467 0 0,-2-3 225 0 0,10 76-1945 0 0,-59-185-2863 0 0,-2 0-1 0 0,-1 1 1 0 0,-1-1 0 0 0,-3 57-1 0 0,-2-76-208 0 0,-1 1 0 0 0,0-1 0 0 0,-1 0-1 0 0,-1 1 1 0 0,-1-2 0 0 0,0 1 0 0 0,-1 0 0 0 0,0-1-1 0 0,-15 24 1 0 0,10-22 6 0 0,0-1 0 0 0,-1 0 0 0 0,-1-1 0 0 0,-1 0 0 0 0,0 0 0 0 0,0-2 0 0 0,-24 16 0 0 0,-220 157-255 0 0,245-175-277 0 0,1 0-1 0 0,-15 14 1 0 0,26-22-171 0 0,4-3-772 0 0,9-4-328 0 0</inkml:trace>
</inkml:ink>
</file>

<file path=ppt/ink/ink7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26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 14423 0 0,'-2'0'331'0'0,"-7"0"-357"0"0,-6 0 4515 0 0,23 0-3873 0 0,27 1 285 0 0,54-5 1 0 0,-54 1-592 0 0,51 2-1 0 0,-81 2-262 0 0,-1-1 0 0 0,1 1 1 0 0,0-1-1 0 0,0 1 0 0 0,0 1 0 0 0,-1-1 0 0 0,1 1 0 0 0,-1 0 1 0 0,1 0-1 0 0,6 4 0 0 0,-10-5-39 0 0,-1-1 0 0 0,1 1 1 0 0,-1-1-1 0 0,0 1 0 0 0,1-1 0 0 0,-1 1 1 0 0,0-1-1 0 0,0 1 0 0 0,0 0 0 0 0,1-1 1 0 0,-1 1-1 0 0,0-1 0 0 0,0 1 0 0 0,0 0 1 0 0,0-1-1 0 0,0 1 0 0 0,0-1 0 0 0,0 1 1 0 0,0 0-1 0 0,0-1 0 0 0,0 1 0 0 0,-1 0 1 0 0,-3 14 57 0 0,3-13-40 0 0,-4 8 12 0 0,0 1-1 0 0,0-1 1 0 0,-1 0-1 0 0,0-1 1 0 0,-1 1-1 0 0,0-1 0 0 0,-1-1 1 0 0,-9 10-1 0 0,-77 59 405 0 0,50-43-366 0 0,13-12-12 0 0,29-21 152 0 0,3 0-128 0 0,2 3-46 0 0,1-1-1 0 0,-1 1 1 0 0,1-1 0 0 0,0 0-1 0 0,0 0 1 0 0,0-1 0 0 0,0 1-1 0 0,0-1 1 0 0,0 0 0 0 0,1 0-1 0 0,-1 0 1 0 0,1-1-1 0 0,-1 1 1 0 0,9 0 0 0 0,8 1 65 0 0,0-1 0 0 0,23 0 1 0 0,-27-2-58 0 0,87 1 179 0 0,64 3-59 0 0,-158-3-290 0 0,-1 0-1 0 0,1 1 0 0 0,-1 0 1 0 0,16 6-1 0 0,-2 5-6637 0 0,-10-1-1117 0 0</inkml:trace>
</inkml:ink>
</file>

<file path=ppt/ink/ink7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2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1287 95 5983 0 0,'14'-6'540'0'0,"0"0"1"0"0,19-11-1 0 0,5-6 3726 0 0,-35 21-3670 0 0,2-1 486 0 0,14-9 747 0 0,-18 11-1680 0 0,-1 1-1 0 0,1-1 0 0 0,0 1 1 0 0,0-1-1 0 0,-1 0 1 0 0,1 1-1 0 0,0-1 1 0 0,-1 0-1 0 0,1 0 0 0 0,0 1 1 0 0,-1-1-1 0 0,1 0 1 0 0,-1 0-1 0 0,0 0 1 0 0,1 0-1 0 0,-1-1 1 0 0,-1 1-40 0 0,0 0 1 0 0,0 0-1 0 0,0 0 1 0 0,0 1-1 0 0,-1-1 1 0 0,1 0-1 0 0,0 1 1 0 0,-1-1 0 0 0,1 1-1 0 0,-1-1 1 0 0,-2 0-1 0 0,-9 0-12 0 0,0 0-1 0 0,0 0 0 0 0,-1 1 1 0 0,1 1-1 0 0,0 1 1 0 0,-26 5-1 0 0,16-3-59 0 0,-62 14-22 0 0,-83 29 0 0 0,93-24 2 0 0,-126 23 0 0 0,16-32-78 0 0,-26 5-14 0 0,148-9 107 0 0,-71 3 0 0 0,119-12-31 0 0,-2 0 0 0 0,-25-3 1 0 0,38 2-4 0 0,-1-1 0 0 0,0 1 1 0 0,1-1-1 0 0,-1-1 0 0 0,1 1 1 0 0,-1-1-1 0 0,1 1 0 0 0,0-1 1 0 0,0-1-1 0 0,-5-2 1 0 0,8 4-6 0 0,0 1-1 0 0,0-1 1 0 0,0 1 0 0 0,0-1 0 0 0,0 0 0 0 0,0 0 0 0 0,0 1 0 0 0,1-1 0 0 0,-1 0 0 0 0,0 0 0 0 0,1 0 0 0 0,-1 0 0 0 0,0 0 0 0 0,1 0 0 0 0,-1 0 0 0 0,1 0 0 0 0,0 0 0 0 0,-1 0 0 0 0,1 0 0 0 0,0 0 0 0 0,0 0 0 0 0,-1 0 0 0 0,1-1 0 0 0,0 1 0 0 0,0 0 0 0 0,0 0 0 0 0,0 0 0 0 0,0 0 0 0 0,1 0 0 0 0,-1 0 0 0 0,0 0 0 0 0,1 0 0 0 0,-1-1 0 0 0,0 1 0 0 0,1 0 0 0 0,-1 0 0 0 0,1 0 0 0 0,-1 0 0 0 0,1 1 0 0 0,1-2 0 0 0,0-1-17 0 0,1 0 0 0 0,0 1-1 0 0,0-1 1 0 0,0 1 0 0 0,0 0 0 0 0,0 0 0 0 0,0 0 0 0 0,1 0 0 0 0,-1 0-1 0 0,7-1 1 0 0,-5 1 40 0 0,0 1 1 0 0,0-1-1 0 0,1 2 0 0 0,-1-1 1 0 0,1 0-1 0 0,-1 1 0 0 0,1 0 0 0 0,-1 0 1 0 0,0 1-1 0 0,1-1 0 0 0,-1 1 0 0 0,1 1 1 0 0,9 2-1 0 0,-8 0 41 0 0,0-1 0 0 0,0 1 1 0 0,0 0-1 0 0,0 1 0 0 0,-1 0 0 0 0,0 0 0 0 0,0 0 1 0 0,8 10-1 0 0,4 8 119 0 0,-1 1-1 0 0,-1 0 1 0 0,-1 1 0 0 0,13 30 0 0 0,-22-42-159 0 0,16 33 143 0 0,-2 0-1 0 0,-3 1 1 0 0,23 96 0 0 0,-36-129-128 0 0,0 0 1 0 0,1-1 0 0 0,0 1-1 0 0,1-1 1 0 0,0 0 0 0 0,1-1-1 0 0,1 0 1 0 0,0 0 0 0 0,0-1-1 0 0,1 1 1 0 0,1-2 0 0 0,0 1-1 0 0,22 17 1 0 0,-25-23 61 0 0,-6-3 38 0 0,1 0 0 0 0,0 0 0 0 0,0 0-1 0 0,1-1 1 0 0,-1 1 0 0 0,0-1 0 0 0,0 0 0 0 0,4 2 0 0 0,-5-3-117 0 0,-1 0 1 0 0,1-1-1 0 0,-1 1 0 0 0,1 0 0 0 0,0-1 0 0 0,-1 1 1 0 0,1-1-1 0 0,-1 1 0 0 0,0 0 0 0 0,1-1 0 0 0,-1 1 1 0 0,1-1-1 0 0,-1 0 0 0 0,0 1 0 0 0,1-1 0 0 0,-1 1 1 0 0,0-1-1 0 0,1 1 0 0 0,-1-1 0 0 0,0 0 0 0 0,0 1 1 0 0,0-1-1 0 0,0 0 0 0 0,1 0 0 0 0,1-16 173 0 0,-2 5-87 0 0,-1 0 0 0 0,0 1 1 0 0,-1 0-1 0 0,-4-18 0 0 0,-1-2-51 0 0,2-1-11 0 0,1 1-1 0 0,1 0 1 0 0,3-42 0 0 0,1 52-34 0 0,2-1 1 0 0,0 1-1 0 0,1 0 1 0 0,2 0 0 0 0,12-34-1 0 0,-9 34-23 0 0,23-38 0 0 0,-27 50 13 0 0,1 1 0 0 0,0-1 0 0 0,1 1 0 0 0,0 1-1 0 0,0-1 1 0 0,13-9 0 0 0,-13 12-6 0 0,-5 4-43 0 0,-2 3-22 0 0,-1 1 7 0 0,1 1-1 0 0,-1-1 1 0 0,0 0 0 0 0,0 1 0 0 0,0-1-1 0 0,0 0 1 0 0,0 0 0 0 0,-1 0 0 0 0,-3 5-1 0 0,-20 29-2077 0 0,17-27 602 0 0,1-1 7 0 0</inkml:trace>
</inkml:ink>
</file>

<file path=ppt/ink/ink7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2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6447 0 0,'0'0'6971'0'0,"1"-18"-4502"0"0,4 11-2229 0 0,1 0 0 0 0,-1 1-1 0 0,1-1 1 0 0,1 1 0 0 0,-1 1-1 0 0,11-8 1 0 0,49-27 466 0 0,-49 31-482 0 0,-6 3-76 0 0,0 1 0 0 0,1 0 0 0 0,-1 0 0 0 0,1 2-1 0 0,0-1 1 0 0,0 1 0 0 0,0 1 0 0 0,19-1 0 0 0,-30 3-146 0 0,-1 0 1 0 0,1 1-1 0 0,-1-1 1 0 0,1 0-1 0 0,0 0 1 0 0,-1 1-1 0 0,1-1 0 0 0,-1 1 1 0 0,1-1-1 0 0,-1 1 1 0 0,1-1-1 0 0,-1 0 1 0 0,0 1-1 0 0,1 0 1 0 0,-1-1-1 0 0,1 1 0 0 0,-1-1 1 0 0,0 1-1 0 0,1-1 1 0 0,-1 1-1 0 0,0 0 1 0 0,0-1-1 0 0,0 1 1 0 0,1 1-1 0 0,2 13 44 0 0,-3-10-38 0 0,0-1 0 0 0,0 0 1 0 0,-1 0-1 0 0,0 0 1 0 0,1 1-1 0 0,-2-1 1 0 0,1 0-1 0 0,0 0 0 0 0,-1 0 1 0 0,0 0-1 0 0,1-1 1 0 0,-2 1-1 0 0,1 0 0 0 0,0-1 1 0 0,-1 1-1 0 0,1-1 1 0 0,-5 4-1 0 0,-6 6 47 0 0,-1-1 0 0 0,-25 18 0 0 0,19-14-25 0 0,15-13-30 0 0,-14 15 0 0 0,17-16 2 0 0,-8 14 66 0 0,3 3 44 0 0,7-17-10 0 0,0 0 5 0 0,0 0-71 0 0,1 0 1 0 0,-1 0 0 0 0,1 0-1 0 0,-1 0 1 0 0,1 0 0 0 0,0-1-1 0 0,0 1 1 0 0,0 0 0 0 0,0-1-1 0 0,0 1 1 0 0,0 0 0 0 0,0-1-1 0 0,0 0 1 0 0,1 1 0 0 0,1 1-1 0 0,1-1 40 0 0,-1 1 0 0 0,1-1-1 0 0,-1 0 1 0 0,1 0 0 0 0,-1-1-1 0 0,1 1 1 0 0,5 0 0 0 0,7 2 272 0 0,0-1 0 0 0,32 1 0 0 0,-31-3-156 0 0,12 0 92 0 0,38-3 0 0 0,12-1-453 0 0,-69 3-1390 0 0,1 1-1 0 0,0 0 0 0 0,0 1 1 0 0,19 5-1 0 0</inkml:trace>
</inkml:ink>
</file>

<file path=ppt/ink/ink7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2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7599 0 0,'0'0'2826'0'0,"1"-1"-2142"0"0,2-1-471 0 0,0 1 0 0 0,-1-1 1 0 0,1 1-1 0 0,0-1 0 0 0,0 1 1 0 0,0 0-1 0 0,0 0 0 0 0,0 0 1 0 0,0 0-1 0 0,0 1 0 0 0,0-1 1 0 0,0 1-1 0 0,0-1 0 0 0,0 1 1 0 0,1 0-1 0 0,-1 1 0 0 0,0-1 1 0 0,0 1-1 0 0,0-1 0 0 0,0 1 1 0 0,0 0-1 0 0,0 0 0 0 0,5 2 1 0 0,-3 0 107 0 0,-1-1 1 0 0,1 1 0 0 0,-1 0 0 0 0,0 0-1 0 0,0 1 1 0 0,0-1 0 0 0,0 1-1 0 0,0 0 1 0 0,-1 0 0 0 0,1 0-1 0 0,-1 1 1 0 0,-1-1 0 0 0,5 9 0 0 0,11 31 809 0 0,-14-32-989 0 0,1-1 0 0 0,-1 0 0 0 0,2 0 0 0 0,-1 0-1 0 0,2-1 1 0 0,-1 0 0 0 0,11 12 0 0 0,-7-11 16 0 0,1-1-1 0 0,1 0 0 0 0,16 11 1 0 0,7-1-1182 0 0,-28-17-505 0 0,0-1 0 0 0,0 0 0 0 0,10 2 0 0 0,-2-1-5561 0 0</inkml:trace>
</inkml:ink>
</file>

<file path=ppt/ink/ink7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2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14335 0 0,'0'0'2626'0'0,"-1"2"-2050"0"0,-12 27 147 0 0,1 2 1 0 0,1-1 0 0 0,-13 61-1 0 0,-5 99-104 0 0,28-182-566 0 0,-20 218 230 0 0,-12 85-214 0 0,22-257-65 0 0,4-17 16 0 0,1 1 0 0 0,-3 53 0 0 0,9-89-29 0 0,0-1-1 0 0,0 1 1 0 0,0-1-1 0 0,0 0 0 0 0,0 1 1 0 0,1-1-1 0 0,-1 1 1 0 0,0-1-1 0 0,1 1 1 0 0,-1-1-1 0 0,1 0 1 0 0,-1 1-1 0 0,1-1 1 0 0,1 3-1 0 0,-1-4-69 0 0,-1 1-1 0 0,1-1 1 0 0,-1 0-1 0 0,1 1 1 0 0,0-1-1 0 0,-1 0 1 0 0,1 1 0 0 0,0-1-1 0 0,-1 0 1 0 0,1 0-1 0 0,0 1 1 0 0,-1-1 0 0 0,1 0-1 0 0,0 0 1 0 0,1 0-1 0 0,0 0-232 0 0,11 1-674 0 0</inkml:trace>
</inkml:ink>
</file>

<file path=ppt/ink/ink7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3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48 2303 0 0,'0'0'6408'0'0,"-10"6"-5626"0"0,8-6-455 0 0,1 1 1 0 0,-1-1-1 0 0,0 1 1 0 0,1 0-1 0 0,-1-1 1 0 0,1 1 0 0 0,-1 0-1 0 0,1 0 1 0 0,0 0-1 0 0,-1 0 1 0 0,0 2-1 0 0,1-2 689 0 0,2 1-525 0 0,3 1-362 0 0,1 0 0 0 0,-1 0 1 0 0,1 0-1 0 0,-1 0 0 0 0,1-1 0 0 0,0 0 1 0 0,0 0-1 0 0,0 0 0 0 0,0 0 0 0 0,0-1 1 0 0,1 0-1 0 0,-1 0 0 0 0,0 0 0 0 0,1-1 1 0 0,-1 0-1 0 0,0 0 0 0 0,11-1 0 0 0,8-3 326 0 0,1 0-1 0 0,36-12 1 0 0,-54 14-284 0 0,11-3 65 0 0,226-56 1344 0 0,-237 60-1555 0 0,0 0-29 0 0,0 0 0 0 0,0 0 1 0 0,-1 1-1 0 0,1 0 0 0 0,11 2 1 0 0,18 3-766 0 0,-31-3 447 0 0,0-1 0 0 0,1 0 0 0 0,-1 0 0 0 0,1 0-1 0 0,-1-1 1 0 0,1 0 0 0 0,0 0 0 0 0,-1 0 0 0 0,1-1 0 0 0,-1 0-1 0 0,10-3 1 0 0,-14 4-470 0 0</inkml:trace>
</inkml:ink>
</file>

<file path=ppt/ink/ink7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3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8751 0 0,'0'0'794'0'0,"-1"2"-493"0"0,-1 2 62 0 0,0 0 1 0 0,-1 0-1 0 0,2 1 0 0 0,-1-1 1 0 0,0 1-1 0 0,1-1 0 0 0,0 1 1 0 0,0 0-1 0 0,0-1 0 0 0,1 1 1 0 0,-1 0-1 0 0,1 0 0 0 0,0-1 0 0 0,1 1 1 0 0,-1 0-1 0 0,1 0 0 0 0,2 6 1 0 0,2 8 161 0 0,2-1 0 0 0,0 0 1 0 0,11 19-1 0 0,3 10 347 0 0,-9-19-283 0 0,-2 1 0 0 0,11 51-1 0 0,-19-67-445 0 0,0 0 0 0 0,-1 1 0 0 0,-1-1 0 0 0,0 0 0 0 0,0 0 0 0 0,-2 1-1 0 0,0-1 1 0 0,-6 24 0 0 0,5-25-176 0 0,-1 0-1 0 0,-1-1 1 0 0,0 1-1 0 0,0-1 1 0 0,-1 0-1 0 0,-1 0 1 0 0,0-1-1 0 0,-14 17 1 0 0,20-26-254 0 0</inkml:trace>
</inkml:ink>
</file>

<file path=ppt/ink/ink7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203 205 7831 0 0,'0'0'603'0'0,"-2"-1"-396"0"0,-37-8 5222 0 0,38 8-5319 0 0,0 0 0 0 0,0 0 0 0 0,0 0 0 0 0,0-1-1 0 0,0 1 1 0 0,1 0 0 0 0,-1 0 0 0 0,0 0 0 0 0,1-1 0 0 0,-1 1 0 0 0,1 0 0 0 0,-1-1 0 0 0,1 1-1 0 0,0 0 1 0 0,-1-1 0 0 0,1 1 0 0 0,0 0 0 0 0,0-1 0 0 0,0 1 0 0 0,0-1 0 0 0,0 1 0 0 0,1-3 0 0 0,0 1 14 0 0,0 0 0 0 0,0 1 0 0 0,0-1 0 0 0,1 0 0 0 0,-1 1 0 0 0,1-1 0 0 0,0 1 0 0 0,-1 0 0 0 0,1-1 0 0 0,3-2 0 0 0,5-3 26 0 0,-1 0 0 0 0,1 1 0 0 0,1 0 0 0 0,13-7 1 0 0,11-4 207 0 0,73-25 1 0 0,-87 36-90 0 0,1 2 1 0 0,-1 0 0 0 0,1 1-1 0 0,0 1 1 0 0,23 1-1 0 0,-39 2-146 0 0,1 0 0 0 0,-1 1-1 0 0,0 0 1 0 0,0 1 0 0 0,9 2-1 0 0,-1 2 11 0 0,-12-1-126 0 0,-2-3 9 0 0,4 7 8 0 0,-4-6-14 0 0,0 0 0 0 0,0 0-1 0 0,0 0 1 0 0,0 0 0 0 0,-1-1-1 0 0,1 1 1 0 0,-1 0 0 0 0,0 0 0 0 0,0-1-1 0 0,0 1 1 0 0,0 0 0 0 0,0-1-1 0 0,-1 1 1 0 0,-1 2 0 0 0,-5 6 42 0 0,-15 17 0 0 0,18-21-50 0 0,-22 21 21 0 0,-1-1-1 0 0,-1-1 1 0 0,-2-2 0 0 0,0 0-1 0 0,-40 21 1 0 0,16-10-23 0 0,-55 45 0 0 0,87-60 0 0 0,1 0 0 0 0,1 1 0 0 0,0 1 0 0 0,-28 41 0 0 0,45-58 0 0 0,0 1 0 0 0,1-1 0 0 0,0 0 0 0 0,0 1 0 0 0,0 0 0 0 0,1 0 0 0 0,0 0 0 0 0,0 0 0 0 0,0 0 0 0 0,-1 9 0 0 0,6-6 0 0 0,-1-6 0 0 0,0 0 0 0 0,0-1 0 0 0,1 1 0 0 0,-1-1 0 0 0,1 0 0 0 0,0 0 0 0 0,0 0 0 0 0,-1 0 0 0 0,1 0 0 0 0,0-1-1 0 0,1 1 1 0 0,-1-1 0 0 0,0 0 0 0 0,7 1 0 0 0,4 2 6 0 0,31 2 0 0 0,100-1 543 0 0,9 1 776 0 0,-121-3-1222 0 0,83 12 357 0 0,-107-13-471 0 0,-3-1-503 0 0,0 0 0 0 0,0 1-1 0 0,0 0 1 0 0,0 0-1 0 0,-1 1 1 0 0,9 4-1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4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82 6911 0 0,'-6'-4'12591'0'0,"11"1"-11048"0"0,-2 1-510 0 0,73-22 2735 0 0,-50 18-3345 0 0,1 1 0 0 0,37-3 0 0 0,62-2-212 0 0,243-9 430 0 0,-346 19-693 0 0,40 0-1038 0 0,75 8-1 0 0,-136-7 291 0 0</inkml:trace>
</inkml:ink>
</file>

<file path=ppt/ink/ink7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4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58 12351 0 0,'26'-13'477'0'0,"0"1"-1"0"0,51-16 1 0 0,-53 24 416 0 0,-16 4-15 0 0,-13 2 1195 0 0,-35 10-1786 0 0,0 1 0 0 0,1 2 0 0 0,1 2 0 0 0,-40 23 1 0 0,47-21-283 0 0,-52 42 1 0 0,-22 31-8 0 0,69-59 3 0 0,-3 4 1 0 0,-48 60-1 0 0,-26 49 42 0 0,76-97-25 0 0,-25 35-18 0 0,-45 58 0 0 0,92-125-10 0 0,10-11 39 0 0,-1 0 1 0 0,1 0 0 0 0,1 0-1 0 0,-1 0 1 0 0,1 1-1 0 0,0 0 1 0 0,0 0 0 0 0,-4 14-1 0 0,7-20-3 0 0,1 0-1 0 0,0-1 1 0 0,0 1 0 0 0,0 0-1 0 0,0 0 1 0 0,0 0 0 0 0,0 0-1 0 0,0 0 1 0 0,0 0 0 0 0,0 0-1 0 0,0 0 1 0 0,1 0-1 0 0,-1 0 1 0 0,0 0 0 0 0,1 0-1 0 0,-1 0 1 0 0,0 0 0 0 0,1 0-1 0 0,-1-1 1 0 0,1 1-1 0 0,0 0 1 0 0,-1 0 0 0 0,1 0-1 0 0,0-1 1 0 0,-1 1 0 0 0,1 0-1 0 0,0-1 1 0 0,0 1 0 0 0,-1-1-1 0 0,1 1 1 0 0,0-1-1 0 0,0 1 1 0 0,0-1 0 0 0,0 0-1 0 0,0 1 1 0 0,0-1 0 0 0,1 0-1 0 0,5 2 152 0 0,0-1 0 0 0,0 0 0 0 0,-1-1 0 0 0,11 0-1 0 0,-7 1-42 0 0,40-3 314 0 0,1-1-1 0 0,52-10 0 0 0,5-2-13 0 0,19-2-1681 0 0,-72 9 338 0 0,-53 8-599 0 0</inkml:trace>
</inkml:ink>
</file>

<file path=ppt/ink/ink7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4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20 8751 0 0,'3'-7'89'0'0,"3"-5"7270"0"0,-16 16-6960 0 0,-4 4-311 0 0,2 1 0 0 0,-1 0-1 0 0,1 1 1 0 0,-20 21 0 0 0,30-29-78 0 0,-15 15 191 0 0,1 1 0 0 0,-22 33 0 0 0,32-43-10 0 0,1 0 0 0 0,0 1 0 0 0,1 0-1 0 0,0 0 1 0 0,0 0 0 0 0,1 0 0 0 0,0 0-1 0 0,1 1 1 0 0,-2 13 0 0 0,4-21-138 0 0,0 1 0 0 0,0-1 0 0 0,0 0 0 0 0,0 1 0 0 0,1-1 0 0 0,-1 0 1 0 0,1 1-1 0 0,-1-1 0 0 0,1 0 0 0 0,0 0 0 0 0,0 0 0 0 0,0 0 0 0 0,0 1 0 0 0,0-1 0 0 0,1-1 1 0 0,1 4-1 0 0,0-2 38 0 0,0 0 1 0 0,0-1-1 0 0,0 1 1 0 0,0 0-1 0 0,1-1 1 0 0,-1 0-1 0 0,1 0 1 0 0,6 3-1 0 0,-2-2 33 0 0,1 0-1 0 0,-1-1 0 0 0,0 0 1 0 0,1 0-1 0 0,-1-1 1 0 0,1 0-1 0 0,0-1 1 0 0,12 0-1 0 0,-9-1-84 0 0,-1-1 0 0 0,1 0 0 0 0,0-1 0 0 0,19-7-1 0 0,-27 9-24 0 0,1-1 0 0 0,-1 0 0 0 0,-1 0-1 0 0,1 0 1 0 0,0-1 0 0 0,-1 0 0 0 0,1 1-1 0 0,-1-1 1 0 0,0 0 0 0 0,1-1 0 0 0,-2 1-1 0 0,1 0 1 0 0,0-1 0 0 0,-1 0 0 0 0,1 1-1 0 0,1-6 1 0 0,-3 5-2 0 0,0-1-1 0 0,0 1 1 0 0,0-1 0 0 0,0 1-1 0 0,-1-1 1 0 0,0 1 0 0 0,0-1-1 0 0,0 1 1 0 0,0-1 0 0 0,-2-5-1 0 0,0-4 37 0 0,-9-26 0 0 0,7 27-58 0 0,-2-4-97 0 0,0-1 0 0 0,0 1-1 0 0,-2 1 1 0 0,0-1 0 0 0,-14-19 0 0 0,21 34 44 0 0,0 0 1 0 0,-1 0 0 0 0,0 1-1 0 0,1-1 1 0 0,-1 1 0 0 0,0-1-1 0 0,-2 0 1 0 0,-4-1-6424 0 0</inkml:trace>
</inkml:ink>
</file>

<file path=ppt/ink/ink7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4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63 137 4143 0 0,'0'0'11804'0'0,"-1"2"-11512"0"0,-19 65 725 0 0,7-28 137 0 0,-15 77 1 0 0,28-112-1073 0 0,0-1 0 0 0,0 0 0 0 0,0 0 0 0 0,1 0 0 0 0,-1 0 0 0 0,1 0 0 0 0,0 0 0 0 0,0 0 0 0 0,0 0 0 0 0,0 0 0 0 0,1 0 0 0 0,-1-1 0 0 0,1 1 0 0 0,-1 0 0 0 0,1-1 0 0 0,0 1 0 0 0,0-1 0 0 0,0 0 0 0 0,1 0 0 0 0,4 4 0 0 0,-4-4 24 0 0,0-1-1 0 0,0 0 1 0 0,1 0 0 0 0,-1 0-1 0 0,0 0 1 0 0,1 0 0 0 0,-1-1-1 0 0,1 1 1 0 0,-1-1-1 0 0,1 0 1 0 0,-1 0 0 0 0,1-1-1 0 0,6 0 1 0 0,-5 0-18 0 0,-2 1-61 0 0,1-1 0 0 0,-1 0 0 0 0,1 0 0 0 0,-1-1 0 0 0,1 1 0 0 0,-1-1 1 0 0,1 1-1 0 0,-1-1 0 0 0,0 0 0 0 0,0-1 0 0 0,0 1 0 0 0,0 0 0 0 0,-1-1 0 0 0,1 1 0 0 0,0-1 0 0 0,-1 0 0 0 0,0 0 1 0 0,0 0-1 0 0,0 0 0 0 0,0-1 0 0 0,0 1 0 0 0,1-5 0 0 0,2-4 51 0 0,-1 1 0 0 0,0-1 0 0 0,0-1 0 0 0,-2 1 0 0 0,3-16-1 0 0,-3 11-46 0 0,10-65 227 0 0,-10 74-236 0 0,0 0 0 0 0,0 0 0 0 0,1 0-1 0 0,1 0 1 0 0,-1 0 0 0 0,1 1-1 0 0,7-11 1 0 0,-6 12-33 0 0,1 0 1 0 0,0 0-1 0 0,1 0 0 0 0,-1 1 0 0 0,1 0 1 0 0,0 0-1 0 0,0 1 0 0 0,1-1 0 0 0,12-4 0 0 0,2 0-38 0 0,1 2-1 0 0,27-6 0 0 0,63-11-645 0 0,-107 21 512 0 0</inkml:trace>
</inkml:ink>
</file>

<file path=ppt/ink/ink7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4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12263 0 0,'0'0'2578'0'0,"0"2"-1898"0"0,-5 16-143 0 0,0 0 0 0 0,-1-1 0 0 0,-1 1 0 0 0,0-1 0 0 0,-11 16 0 0 0,-54 81 281 0 0,45-74-628 0 0,-17 25-71 0 0,-45 71-34 0 0,72-105-14 0 0,0 0 0 0 0,-18 54 1 0 0,30-72 26 0 0,1 0 0 0 0,1 0 0 0 0,0 1 0 0 0,1-1 1 0 0,1 1-1 0 0,0-1 0 0 0,1 20 0 0 0,0-27 18 0 0,1 0-1 0 0,0 0 1 0 0,0 0-1 0 0,1 0 0 0 0,-1 0 1 0 0,1 0-1 0 0,0 0 1 0 0,1-1-1 0 0,0 1 0 0 0,0-1 1 0 0,0 1-1 0 0,0-1 1 0 0,1 0-1 0 0,0-1 0 0 0,0 1 1 0 0,0-1-1 0 0,1 1 1 0 0,7 4-1 0 0,-1-2 63 0 0,0-1 0 0 0,1-1-1 0 0,0 0 1 0 0,0 0 0 0 0,0-1-1 0 0,0-1 1 0 0,19 3 0 0 0,10 3 96 0 0,-16-5-195 0 0,-17-3-56 0 0,1 0 0 0 0,-1 0 1 0 0,12 4-1 0 0,-20-5-23 0 0,1 0 0 0 0,0 0 1 0 0,0 0-1 0 0,0 0 0 0 0,0 0 0 0 0,0 1 0 0 0,0-1 0 0 0,-1 0 1 0 0,1 0-1 0 0,0 1 0 0 0,0-1 0 0 0,0 1 0 0 0,-1-1 0 0 0,1 1 0 0 0,0-1 1 0 0,-1 1-1 0 0,2 0 0 0 0,-1 1-36 0 0,1-1-139 0 0,6 7-2165 0 0,-3-3 568 0 0</inkml:trace>
</inkml:ink>
</file>

<file path=ppt/ink/ink7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5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41 3679 0 0,'0'0'3650'0'0,"-2"-16"3180"0"0,14 2-4414 0 0,-12 13-1913 0 0,6-2 410 0 0,-2 2-798 0 0,-1-1-1 0 0,0 1 0 0 0,1 0 1 0 0,-1 1-1 0 0,1-1 0 0 0,-1 1 1 0 0,0-1-1 0 0,1 1 0 0 0,-1 0 1 0 0,1 0-1 0 0,-1 0 0 0 0,1 1 1 0 0,-1 0-1 0 0,1-1 0 0 0,-1 1 1 0 0,1 0-1 0 0,-1 0 0 0 0,0 1 1 0 0,6 2-1 0 0,5 4 114 0 0,-1 1 1 0 0,1 0-1 0 0,12 12 0 0 0,-11-9-22 0 0,26 20 112 0 0,-2 1-1 0 0,-2 3 1 0 0,42 49 0 0 0,-30-23-220 0 0,68 79 86 0 0,-115-139-182 0 0,0 0 0 0 0,0 0 0 0 0,0 0 0 0 0,0 0 0 0 0,0 0 1 0 0,1-1-1 0 0,-1 1 0 0 0,0-1 0 0 0,1 1 0 0 0,0-1 0 0 0,-1 0 0 0 0,1 0 1 0 0,-1 0-1 0 0,1 0 0 0 0,0-1 0 0 0,0 1 0 0 0,-1-1 0 0 0,1 0 0 0 0,0 1 0 0 0,0-1 1 0 0,0-1-1 0 0,0 1 0 0 0,-1 0 0 0 0,1-1 0 0 0,0 1 0 0 0,0-1 0 0 0,-1 0 1 0 0,1 0-1 0 0,0 0 0 0 0,-1 0 0 0 0,1 0 0 0 0,-1 0 0 0 0,1-1 0 0 0,-1 1 0 0 0,0-1 1 0 0,0 0-1 0 0,0 0 0 0 0,0 0 0 0 0,0 0 0 0 0,0 0 0 0 0,0 0 0 0 0,0 0 1 0 0,-1-1-1 0 0,3-4 0 0 0,-1 2-546 0 0,-1 0 0 0 0,1 0 1 0 0,-1 0-1 0 0,0-1 0 0 0,2-10 0 0 0,-2 1-1184 0 0</inkml:trace>
</inkml:ink>
</file>

<file path=ppt/ink/ink7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5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18 10015 0 0,'2'-9'912'0'0,"0"2"3767"0"0,-2 7-4579 0 0,1-1-1 0 0,-1 1 1 0 0,1 0 0 0 0,-1 0-1 0 0,1 0 1 0 0,-1 0-1 0 0,1 0 1 0 0,-1-1 0 0 0,1 1-1 0 0,-1 0 1 0 0,1 0 0 0 0,-1 0-1 0 0,1 1 1 0 0,-1-1 0 0 0,1 0-1 0 0,-1 0 1 0 0,1 0 0 0 0,0 0-1 0 0,0 2-29 0 0,0 0-1 0 0,0 1 1 0 0,0-1 0 0 0,0 0-1 0 0,-1 0 1 0 0,1 0 0 0 0,-1 0-1 0 0,1 1 1 0 0,-1-1-1 0 0,0 0 1 0 0,0 0 0 0 0,0 1-1 0 0,0-1 1 0 0,0 0 0 0 0,0 0-1 0 0,-1 1 1 0 0,1-1-1 0 0,-1 0 1 0 0,0 0 0 0 0,1 0-1 0 0,-3 3 1 0 0,-2 9 95 0 0,-2-1 0 0 0,-9 15 0 0 0,9-16-52 0 0,-13 23 21 0 0,-1-1 0 0 0,-2-1 0 0 0,-1-1-1 0 0,-2-1 1 0 0,-1-2 0 0 0,-1 0 0 0 0,-2-2-1 0 0,-40 29 1 0 0,-101 47 2 0 0,58-38-278 0 0,113-65 137 0 0,0 0 0 0 0,0 0 0 0 0,0 0 0 0 0,0 0 0 0 0,0 0 0 0 0,0 0 1 0 0,1 0-1 0 0,-1 0 0 0 0,0 0 0 0 0,0 0 0 0 0,0 0 0 0 0,0 0 1 0 0,0 0-1 0 0,0 0 0 0 0,0 0 0 0 0,0 0 0 0 0,0 1 0 0 0,0-1 0 0 0,0 0 1 0 0,0 0-1 0 0,0 0 0 0 0,0 0 0 0 0,0 0 0 0 0,0 0 0 0 0,0 0 1 0 0,0 0-1 0 0,0 0 0 0 0,0 0 0 0 0,1 0 0 0 0,-1 0 0 0 0,0 0 0 0 0,0 0 1 0 0,0 0-1 0 0,0 0 0 0 0,0 0 0 0 0,0 0 0 0 0,0 0 0 0 0,0 1 1 0 0,0-1-1 0 0,0 0 0 0 0,0 0 0 0 0,0 0 0 0 0,0 0 0 0 0,0 0 0 0 0,0 0 1 0 0,0 0-1 0 0,0 0 0 0 0,0 0 0 0 0,0 0 0 0 0,0 0 0 0 0,-1 0 1 0 0,1 0-1 0 0,0 0 0 0 0,0 0 0 0 0,0 0 0 0 0,0 0 0 0 0,0 1 0 0 0,0-1 1 0 0,0 0-1 0 0,0 0 0 0 0,0 0 0 0 0,0 0 0 0 0,3 1-140 0 0,0 1-1 0 0,0-1 1 0 0,0 0-1 0 0,0 0 1 0 0,0 0-1 0 0,0 0 1 0 0,0 0-1 0 0,4 0 1 0 0,29-1-4779 0 0,4-3-1231 0 0</inkml:trace>
</inkml:ink>
</file>

<file path=ppt/ink/ink7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5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0,'2'0'11750'0'0,"6"1"-11009"0"0,0 0 1 0 0,-1 1-1 0 0,1-1 1 0 0,0 2-1 0 0,-1-1 0 0 0,14 6 1 0 0,-10-2-313 0 0,0-1 0 0 0,0 1 0 0 0,17 14 0 0 0,13 11 363 0 0,-24-19-666 0 0,-1 0 1 0 0,0 2-1 0 0,-1 0 1 0 0,24 28-1 0 0,-36-38-124 0 0,-1-1-1 0 0,1 1 1 0 0,-1 0-1 0 0,0 0 1 0 0,-1 0-1 0 0,1 0 1 0 0,-1 0-1 0 0,1 0 0 0 0,-1 1 1 0 0,0-1-1 0 0,-1 0 1 0 0,1 1-1 0 0,-1-1 1 0 0,0 1-1 0 0,0-1 1 0 0,0 0-1 0 0,-1 1 1 0 0,0-1-1 0 0,-1 6 1 0 0,0-3-37 0 0,-1 0 0 0 0,0 0 0 0 0,-1 0 0 0 0,1 0-1 0 0,-1-1 1 0 0,0 1 0 0 0,-1-1 0 0 0,0 0 0 0 0,0 0 0 0 0,-8 7 0 0 0,5-6 23 0 0,0 0-1 0 0,0-1 1 0 0,-1 1 0 0 0,0-2-1 0 0,0 1 1 0 0,-1-1-1 0 0,1-1 1 0 0,-1 1 0 0 0,-15 3-1 0 0,20-7 10 0 0,-4 2-57 0 0,-1 0-1 0 0,1-1 1 0 0,-1 0-1 0 0,-17 1 1 0 0,25-3-593 0 0</inkml:trace>
</inkml:ink>
</file>

<file path=ppt/ink/ink7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5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 5527 0 0,'-7'-2'10610'0'0,"7"5"-10178"0"0,1 6-75 0 0,0 0 0 0 0,0 0 1 0 0,1 0-1 0 0,0 0 1 0 0,1 0-1 0 0,0 0 0 0 0,6 12 1 0 0,0-3 269 0 0,0-1 0 0 0,20 26 1 0 0,121 137 765 0 0,-114-151-1509 0 0,-34-27 58 0 0,1-1 0 0 0,-1 1 0 0 0,1-1 1 0 0,-1 1-1 0 0,1-1 0 0 0,-1 0 0 0 0,1 0 0 0 0,3 0 0 0 0,10 6-1034 0 0,-16-7 949 0 0,1 0-1 0 0,-1 1 1 0 0,1-1 0 0 0,-1 0-1 0 0,1 0 1 0 0,-1 1 0 0 0,1-1-1 0 0,0 0 1 0 0,-1 0 0 0 0,1 0-1 0 0,-1 0 1 0 0,1 0 0 0 0,-1 0-1 0 0,1 0 1 0 0,0 0 0 0 0,0 0-1 0 0,1 0-328 0 0,9-1-1218 0 0</inkml:trace>
</inkml:ink>
</file>

<file path=ppt/ink/ink7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5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5 6447 0 0,'7'-5'9255'0'0,"-5"12"-9008"0"0,-2 0 0 0 0,1 1 0 0 0,-1-1 0 0 0,0 0 0 0 0,-1 0 0 0 0,1 0 0 0 0,-2 0 1 0 0,1 0-1 0 0,-1 0 0 0 0,-5 13 0 0 0,-2 5 382 0 0,-23 39 0 0 0,-38 59 595 0 0,-48 91-160 0 0,98-173-912 0 0,1 0 0 0 0,-16 56 0 0 0,31-82-110 0 0,0 0-1 0 0,1 0 0 0 0,0 1 0 0 0,2-1 1 0 0,-1 1-1 0 0,2-1 0 0 0,0 1 1 0 0,1-1-1 0 0,1 1 0 0 0,4 20 0 0 0,1-14-93 0 0,19 39 0 0 0,-8-19-1002 0 0,-17-41 559 0 0</inkml:trace>
</inkml:ink>
</file>

<file path=ppt/ink/ink7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52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 2759 0 0,'-6'-6'4934'0'0,"-1"19"336"0"0,4 3-4041 0 0,3 16-1138 0 0,4 4 383 0 0,2 0 0 0 0,1 0 0 0 0,2 0 0 0 0,2-1 0 0 0,22 51 0 0 0,92 161 1326 0 0,-105-210-1601 0 0,6 11 106 0 0,81 159 497 0 0,-93-174-631 0 0,-1 1 0 0 0,-2-1-1 0 0,-1 2 1 0 0,8 51 0 0 0,-17-70-126 0 0,0-1-1 0 0,-1 0 0 0 0,0 1 1 0 0,-1-1-1 0 0,-1 0 1 0 0,0 0-1 0 0,-1 0 0 0 0,-1 0 1 0 0,0 0-1 0 0,-2-1 0 0 0,1 1 1 0 0,-1-1-1 0 0,-16 25 1 0 0,3-11-5 0 0,-1-1 0 0 0,-1-1 0 0 0,-1-2 0 0 0,-2 0 0 0 0,-34 28-1 0 0,24-23-4 0 0,-68 62 357 0 0,87-76-344 0 0,10-11-22 0 0,0 1 0 0 0,1 0 0 0 0,-8 9-1 0 0,11-12-43 0 0,0 0-1 0 0,0 0 1 0 0,0 0 0 0 0,1 0-1 0 0,-1 0 1 0 0,0 0-1 0 0,1 0 1 0 0,-1 1-1 0 0,1-1 1 0 0,0 0-1 0 0,0 0 1 0 0,0 0 0 0 0,0 1-1 0 0,0-1 1 0 0,1 3-1 0 0,-1-4-135 0 0,2 0 29 0 0,0 0 1 0 0,0 0 0 0 0,0 0 0 0 0,1-1 0 0 0,-1 1 0 0 0,5 0 0 0 0,-7-1 90 0 0,25 3-1529 0 0,-11-3 215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4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8751 0 0,'0'0'1274'0'0,"2"-1"640"0"0,10-4 487 0 0,0 0-1 0 0,19-5 0 0 0,62-9-33 0 0,-56 12-1812 0 0,436-62 3030 0 0,-150 35-1985 0 0,-101 10-1560 0 0,-210 23-796 0 0,0 0-1 0 0,-1 1 1 0 0,14 2 0 0 0</inkml:trace>
</inkml:ink>
</file>

<file path=ppt/ink/ink7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5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34 8287 0 0,'-6'-5'13318'0'0,"21"7"-13302"0"0,-1 0 1 0 0,1-1 0 0 0,0-1 0 0 0,25-2 0 0 0,62-14-102 0 0,-42 5-94 0 0,-48 9-280 0 0,0 1 1 0 0,0 0 0 0 0,0 1 0 0 0,-1 0-1 0 0,14 2 1 0 0,-22-1-1403 0 0,3 4-82 0 0</inkml:trace>
</inkml:ink>
</file>

<file path=ppt/ink/ink7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5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17103 0 0,'0'0'2554'0'0,"2"0"-1785"0"0,20 3 58 0 0,0-1 0 0 0,0-1 0 0 0,-1-1 1 0 0,43-4-1 0 0,-15-2-769 0 0,26-3-82 0 0,-53 4-437 0 0,66-14-9 0 0,-30 9-7000 0 0,-36 6 490 0 0</inkml:trace>
</inkml:ink>
</file>

<file path=ppt/ink/ink7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5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528 438 7367 0 0,'0'0'4347'0'0,"-2"10"1858"0"0,-5 7-1996 0 0,6-19-3918 0 0,-2-14-47 0 0,-1 0 0 0 0,2 0 0 0 0,0-1 1 0 0,1-29-1 0 0,0-6-152 0 0,-1 35-95 0 0,-9-104 14 0 0,8 102-104 0 0,-1-1 0 0 0,-1 1 1 0 0,-1 0-1 0 0,-9-21 0 0 0,14 37 54 0 0,0 1-1 0 0,-1-1 0 0 0,1 0 0 0 0,-1 0 1 0 0,0 1-1 0 0,1-1 0 0 0,-1 1 0 0 0,0 0 1 0 0,-1 0-1 0 0,1 0 0 0 0,0 0 0 0 0,-1 0 1 0 0,1 0-1 0 0,-1 0 0 0 0,0 1 0 0 0,-3-3 0 0 0,2 3-6 0 0,0 0 0 0 0,0 0 0 0 0,0 1 0 0 0,-1-1 0 0 0,1 1 0 0 0,0 0 0 0 0,0 0 0 0 0,0 0-1 0 0,-1 0 1 0 0,1 1 0 0 0,-7 1 0 0 0,-7 3-35 0 0,1 1-1 0 0,-1 0 1 0 0,1 1-1 0 0,1 1 1 0 0,-1 1-1 0 0,1 0 0 0 0,-25 20 1 0 0,22-13 112 0 0,0 1 0 0 0,1 0 0 0 0,0 2 1 0 0,2 0-1 0 0,-17 24 0 0 0,21-24 83 0 0,-1 2 0 0 0,2-1-1 0 0,-10 27 1 0 0,16-35-36 0 0,1 1 0 0 0,0 0 0 0 0,1 0 0 0 0,1 0 1 0 0,0 0-1 0 0,0 1 0 0 0,1 13 0 0 0,1-22-57 0 0,1 0 0 0 0,-1 0 0 0 0,1 0 0 0 0,0 0 0 0 0,0-1 0 0 0,1 1 0 0 0,0 0 0 0 0,-1-1 0 0 0,2 1 0 0 0,-1-1 0 0 0,0 1 0 0 0,1-1 0 0 0,0 0 0 0 0,0 0 0 0 0,0 0 0 0 0,0-1 0 0 0,1 1 0 0 0,0-1 0 0 0,-1 1 0 0 0,1-1 0 0 0,0-1 0 0 0,1 1 0 0 0,-1 0 0 0 0,0-1 0 0 0,1 0 0 0 0,9 3 0 0 0,-1-1 25 0 0,1 0 1 0 0,0-1-1 0 0,1 0 1 0 0,-1-2-1 0 0,0 1 1 0 0,1-2-1 0 0,-1 0 1 0 0,18-2-1 0 0,-8-1 3 0 0,0-1 1 0 0,0-1-1 0 0,-1-1 0 0 0,31-13 0 0 0,-42 15-75 0 0,0-2 0 0 0,-1 1 0 0 0,0-1 0 0 0,0-1 0 0 0,-1 0 0 0 0,1-1 0 0 0,-2 0 0 0 0,1 0 0 0 0,-1-1 0 0 0,8-11 0 0 0,-13 16 15 0 0,-1-1 1 0 0,0 0-1 0 0,0 0 0 0 0,-1 0 0 0 0,1 0 1 0 0,-1 0-1 0 0,0-1 0 0 0,-1 1 0 0 0,1 0 1 0 0,0-7-1 0 0,-2 8 10 0 0,1 0 0 0 0,-1 1 1 0 0,0-1-1 0 0,-1 0 0 0 0,1 1 1 0 0,-1-1-1 0 0,1 0 0 0 0,-1 1 0 0 0,0-1 1 0 0,0 1-1 0 0,-1-1 0 0 0,1 1 0 0 0,-1-1 1 0 0,0 1-1 0 0,0 0 0 0 0,-2-4 1 0 0,3 6 6 0 0,1 1 0 0 0,0-1 0 0 0,-1 1 0 0 0,1-1 0 0 0,-1 1 0 0 0,1-1 0 0 0,-1 1 0 0 0,1-1 0 0 0,-1 1 0 0 0,0-1 0 0 0,1 1 0 0 0,-1 0 0 0 0,1-1 0 0 0,-1 1 0 0 0,0 0 0 0 0,1 0 1 0 0,-1-1-1 0 0,-1 1 0 0 0,-3 3 14 0 0,4-3-9 0 0,-1 1-5 0 0,0 0 1 0 0,-1 0-1 0 0,1 1 0 0 0,0-1 1 0 0,0 1-1 0 0,0-1 0 0 0,0 1 1 0 0,0 0-1 0 0,0 0 0 0 0,0-1 1 0 0,0 1-1 0 0,1 1 0 0 0,-1-1 0 0 0,1 0 1 0 0,-1 0-1 0 0,1 1 0 0 0,0-1 1 0 0,0 0-1 0 0,0 1 0 0 0,1-1 1 0 0,-1 1-1 0 0,0 3 0 0 0,-1 6-10 0 0,1 0 0 0 0,0 0 0 0 0,2 20 0 0 0,0-17-38 0 0,-16 455-45 0 0,5-354 38 0 0,-14 125-62 0 0,23-232-26 0 0,-3 44-1290 0 0</inkml:trace>
</inkml:ink>
</file>

<file path=ppt/ink/ink7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5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1272 12 7367 0 0,'4'-1'336'0'0,"2"-1"-154"0"0,-1 0-1 0 0,1 0 1 0 0,0 1-1 0 0,0 0 1 0 0,9-1-1 0 0,4 5 3648 0 0,-19-2-3527 0 0,1-1 0 0 0,0 0 0 0 0,-1 1 0 0 0,1-1 0 0 0,0 0 1 0 0,-1 1-1 0 0,1-1 0 0 0,-1 1 0 0 0,1-1 0 0 0,-1 1 0 0 0,1-1 1 0 0,-1 1-1 0 0,1-1 0 0 0,-1 1 0 0 0,1 1 0 0 0,0-1-183 0 0,-1 0-1 0 0,0 0 1 0 0,0 0-1 0 0,0 0 1 0 0,1 0-1 0 0,-1 0 1 0 0,0 0-1 0 0,0 0 1 0 0,0 0-1 0 0,0 0 1 0 0,-1 0-1 0 0,1 0 1 0 0,0 0-1 0 0,0-1 1 0 0,-1 3-1 0 0,-1 0-49 0 0,1 0 0 0 0,0 0 0 0 0,-1-1 0 0 0,0 1 0 0 0,1-1 0 0 0,-1 1 0 0 0,-4 3 0 0 0,1-2 122 0 0,0 0 0 0 0,1-1 0 0 0,-2 0 0 0 0,1 0 0 0 0,0-1 0 0 0,-11 5 0 0 0,-38 7 381 0 0,24-7-434 0 0,-20 5 9 0 0,-82 8 0 0 0,-53-7-108 0 0,24-2-148 0 0,-153 4-110 0 0,269-17 223 0 0,-1-1 1 0 0,1-2 0 0 0,0-3-1 0 0,-81-23 1 0 0,125 30-2 0 0,-11-2 8 0 0,0-1 1 0 0,-13-1-1 0 0,24 5-86 0 0,9 11-303 0 0,-2-3 391 0 0,0-1 1 0 0,1 0 0 0 0,0-1-1 0 0,1 1 1 0 0,0-1-1 0 0,8 5 1 0 0,54 26 70 0 0,-52-29-79 0 0,-1 1 0 0 0,0 0 1 0 0,-1 2-1 0 0,26 20 0 0 0,-21-10 6 0 0,-2 1 0 0 0,0 1 0 0 0,-1 0 0 0 0,-1 2 0 0 0,-2 0-1 0 0,0 1 1 0 0,12 30 0 0 0,4 22 136 0 0,27 99-1 0 0,-51-146-104 0 0,-5-22 4 0 0,0-1-1 0 0,0 0 1 0 0,1 1 0 0 0,-1-1-1 0 0,6 10 1 0 0,-7-17 130 0 0,10 6 183 0 0,-9-6-313 0 0,1 0-1 0 0,-1-1 1 0 0,1 1 0 0 0,-1 0 0 0 0,1-1 0 0 0,0 0-1 0 0,-1 1 1 0 0,1-1 0 0 0,-1 0 0 0 0,1 0 0 0 0,0 0-1 0 0,-1-1 1 0 0,1 1 0 0 0,-1-1 0 0 0,1 1 0 0 0,-1-1-1 0 0,1 0 1 0 0,-1 0 0 0 0,1 0 0 0 0,2-2 0 0 0,-1 1-28 0 0,-1 0 1 0 0,0 0-1 0 0,0-1 1 0 0,0 1 0 0 0,0-1-1 0 0,-1 1 1 0 0,1-1 0 0 0,-1 0-1 0 0,1 0 1 0 0,-1 0 0 0 0,0 0-1 0 0,0-1 1 0 0,2-4-1 0 0,-2 1-4 0 0,0 0-1 0 0,0-1 1 0 0,-1 0-1 0 0,0 1 0 0 0,0-1 1 0 0,-1 0-1 0 0,0-9 1 0 0,-9-56 64 0 0,6 47-42 0 0,-2-3-25 0 0,2 0 0 0 0,2-1 1 0 0,0 0-1 0 0,2 0 0 0 0,1 1 0 0 0,2-1 1 0 0,1 1-1 0 0,9-32 0 0 0,-6 32-202 0 0,2 1 0 0 0,1 1 1 0 0,1-1-1 0 0,1 2 0 0 0,2 0 0 0 0,30-42 0 0 0,-44 66 75 0 0,0 13-1194 0 0,-3 0 78 0 0,-1 0-318 0 0</inkml:trace>
</inkml:ink>
</file>

<file path=ppt/ink/ink7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5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33 113 8751 0 0,'-1'-1'674'0'0,"-5"0"3214"0"0,6-1-2670 0 0,1-1-966 0 0,0 0-1 0 0,1-1 1 0 0,-1 1-1 0 0,1 0 1 0 0,-1-1-1 0 0,1 1 1 0 0,0 0-1 0 0,0 0 1 0 0,1 1-1 0 0,-1-1 1 0 0,1 0-1 0 0,-1 1 1 0 0,1-1-1 0 0,0 1 1 0 0,4-3-1 0 0,7-4 522 0 0,0 1 0 0 0,18-7 0 0 0,-11 5-89 0 0,-15 7-449 0 0,0 0 1 0 0,0 0-1 0 0,1 1 1 0 0,-1 0 0 0 0,10-2-1 0 0,-14 4-173 0 0,0 0 1 0 0,0 0-1 0 0,0 0 0 0 0,0 0 1 0 0,0 0-1 0 0,0 0 1 0 0,0 0-1 0 0,0 1 0 0 0,0-1 1 0 0,0 1-1 0 0,0-1 0 0 0,0 1 1 0 0,0 0-1 0 0,0 0 0 0 0,0 0 1 0 0,0 0-1 0 0,-1 0 0 0 0,1 0 1 0 0,0 1-1 0 0,1 1 0 0 0,-2-2-43 0 0,0 1-1 0 0,-1-1 0 0 0,1 1 0 0 0,0 0 0 0 0,-1-1 0 0 0,1 1 0 0 0,-1 0 0 0 0,0 0 0 0 0,0 0 0 0 0,1-1 0 0 0,-1 1 0 0 0,0 0 0 0 0,-1 0 0 0 0,1 0 0 0 0,-1 2 0 0 0,1-2 4 0 0,-3 14 13 0 0,-1 0-1 0 0,0 0 0 0 0,-1 0 1 0 0,-1-1-1 0 0,0 1 1 0 0,-1-2-1 0 0,-1 1 0 0 0,-1-1 1 0 0,-12 18-1 0 0,0-8-21 0 0,0 0 0 0 0,-28 24 0 0 0,-16 16 23 0 0,59-57 17 0 0,5-5 11 0 0,1 0-57 0 0,0-1 0 0 0,1 1 1 0 0,-1 0-1 0 0,0 0 0 0 0,1 0 0 0 0,-1 0 0 0 0,1-1 0 0 0,0 1 0 0 0,0 0 0 0 0,0 0 1 0 0,0-1-1 0 0,0 1 0 0 0,0-1 0 0 0,0 1 0 0 0,0-1 0 0 0,1 1 0 0 0,-1-1 0 0 0,1 0 1 0 0,-1 0-1 0 0,1 1 0 0 0,-1-1 0 0 0,1 0 0 0 0,0 0 0 0 0,-1-1 0 0 0,1 1 0 0 0,0 0 1 0 0,2 0-1 0 0,6 2 7 0 0,0 0 0 0 0,1-1 1 0 0,17 2-1 0 0,-21-3-15 0 0,154 9-167 0 0,-120-8-360 0 0,-31-2 39 0 0,0 1 1 0 0,-1 0-1 0 0,1 1 0 0 0,14 4 0 0 0,-9-1-1427 0 0</inkml:trace>
</inkml:ink>
</file>

<file path=ppt/ink/ink7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5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0,'0'0'1027'0'0,"0"2"-670"0"0,5 8 402 0 0,1 0-1 0 0,-1 0 1 0 0,1 0-1 0 0,1 0 1 0 0,0-1-1 0 0,0 0 1 0 0,1-1-1 0 0,0 0 1 0 0,13 10-1 0 0,34 22 549 0 0,102 57-1 0 0,-58-38-800 0 0,186 108-131 0 0,-276-162-374 0 0,5 3 2 0 0,9 6 5 0 0,1-2-1 0 0,39 16 0 0 0,-61-28-106 0 0,-1 0-1 0 0,0 0 0 0 0,1 0 0 0 0,-1 0 0 0 0,0 0 0 0 0,0 0 0 0 0,1-1 0 0 0,-1 1 0 0 0,0 0 0 0 0,0-1 1 0 0,0 1-1 0 0,0-1 0 0 0,1 0 0 0 0,-1 1 0 0 0,0-1 0 0 0,0 0 0 0 0,0 1 0 0 0,0-1 0 0 0,0 0 1 0 0,-1 0-1 0 0,1 0 0 0 0,0 0 0 0 0,0 0 0 0 0,-1 0 0 0 0,2-2 0 0 0,4-7-1712 0 0</inkml:trace>
</inkml:ink>
</file>

<file path=ppt/ink/ink7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5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5 13359 0 0,'0'0'1027'0'0,"-1"0"-670"0"0,-5-5 1419 0 0,5 5-1413 0 0,0 0 0 0 0,1 0 0 0 0,-1 1 0 0 0,0-1 0 0 0,0 0 0 0 0,0 1 0 0 0,0-1 0 0 0,0 0 0 0 0,0 1 0 0 0,1-1-1 0 0,-1 1 1 0 0,-1 0 0 0 0,-14 15 1164 0 0,12-11-1147 0 0,-93 115 1265 0 0,0 2-1307 0 0,30-52-939 0 0,-94 77-1 0 0,159-145 109 0 0</inkml:trace>
</inkml:ink>
</file>

<file path=ppt/ink/ink7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5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10367 0 0,'0'0'935'0'0,"2"-1"-768"0"0,9-2 6169 0 0,1 5-5689 0 0,1-1 0 0 0,0 0 0 0 0,-1-1 0 0 0,1-1 0 0 0,-1 0 0 0 0,25-6 0 0 0,-32 7-527 0 0,205-47 1583 0 0,37-5-928 0 0,-172 41-2197 0 0,95-1-1 0 0,-169 12 627 0 0</inkml:trace>
</inkml:ink>
</file>

<file path=ppt/ink/ink7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5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11519 0 0,'0'0'2606'0'0,"-1"3"-1069"0"0,-1 23 201 0 0,1 0 0 0 0,3 40 0 0 0,12 56-1025 0 0,-6-66 25 0 0,63 376 334 0 0,-43-338-1017 0 0,-13-46-49 0 0,2-5-917 0 0,-3-16-6560 0 0,-7-18 960 0 0</inkml:trace>
</inkml:ink>
</file>

<file path=ppt/ink/ink7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5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18919 0 0,'0'0'1712'0'0,"1"2"-1349"0"0,5 6-120 0 0,0 1-1 0 0,-1 0 1 0 0,1 0-1 0 0,-2 0 1 0 0,0 1 0 0 0,0 0-1 0 0,-1 0 1 0 0,4 18 0 0 0,9 88 670 0 0,-14-92-861 0 0,2 42 31 0 0,-7 87-1 0 0,-1-29-1646 0 0,4-118 901 0 0,0-1-1 0 0,0 1 1 0 0,1 0-1 0 0,0 0 0 0 0,1-1 1 0 0,2 10-1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4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192 238 12895 0 0,'0'0'1172'0'0,"-1"0"-966"0"0,-8 2 741 0 0,0 1 0 0 0,1 0 0 0 0,0 0 0 0 0,-1 1 0 0 0,1 0 0 0 0,1 1 0 0 0,-1 0 0 0 0,-10 8 0 0 0,-53 52 774 0 0,69-63-1802 0 0,-3 3 81 0 0,2-2 12 0 0,-1 1 0 0 0,1 0-1 0 0,0 0 1 0 0,0 0 0 0 0,0 1-1 0 0,0-1 1 0 0,-3 10 0 0 0,20-17-26 0 0,-2-4 39 0 0,1 0-1 0 0,-1-1 1 0 0,-1 0-1 0 0,18-15 1 0 0,0-1-9 0 0,34-24 32 0 0,113-83 30 0 0,-126 98-77 0 0,87-45 0 0 0,-125 73-5 0 0,24-8 1 0 0,-32 12 12 0 0,0-1 0 0 0,0 2 0 0 0,0-1 0 0 0,1 0 0 0 0,-1 1 1 0 0,0 0-1 0 0,1 0 0 0 0,-1 0 0 0 0,7 2 0 0 0,-3 0 64 0 0,-6 0-62 0 0,0 0-1 0 0,-1-1 0 0 0,1 1 1 0 0,-1 0-1 0 0,1 0 0 0 0,-1 0 1 0 0,0 0-1 0 0,0 0 0 0 0,1 0 1 0 0,-2 1-1 0 0,1-1 0 0 0,0 0 0 0 0,0 1 1 0 0,0 1-1 0 0,0 0-10 0 0,-1 0 0 0 0,1 0 0 0 0,-1 0 0 0 0,0 0 0 0 0,0 0 0 0 0,0 1 0 0 0,0-1 0 0 0,-1 0 0 0 0,0 0 0 0 0,1 0 0 0 0,-3 5 0 0 0,-3 5 0 0 0,-11 24 0 0 0,8-18 0 0 0,-6 12-17 0 0,1-3-71 0 0,-17 50 0 0 0,28-57-383 0 0,3-21-856 0 0</inkml:trace>
</inkml:ink>
</file>

<file path=ppt/ink/ink7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5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10591 0 0,'0'0'5915'0'0,"-1"2"-4372"0"0,-7 10-1047 0 0,0 0 0 0 0,0-1 1 0 0,-1 0-1 0 0,-15 14 1 0 0,-10 14-29 0 0,-27 44-286 0 0,3 3-1 0 0,-60 121 0 0 0,114-197-112 0 0,0 0-1 0 0,0-1 1 0 0,1 2-1 0 0,0-1 1 0 0,1 0 0 0 0,0 1-1 0 0,1-1 1 0 0,0 1-1 0 0,0-1 1 0 0,1 1-1 0 0,1-1 1 0 0,0 1 0 0 0,0-1-1 0 0,1 1 1 0 0,0-1-1 0 0,1 0 1 0 0,0 1-1 0 0,1-2 1 0 0,0 1 0 0 0,8 13-1 0 0,-8-16-42 0 0,1 0 0 0 0,1 0 0 0 0,-1-1 0 0 0,1 1 0 0 0,0-2 0 0 0,0 1 0 0 0,1-1 0 0 0,-1 1-1 0 0,1-2 1 0 0,1 1 0 0 0,-1-1 0 0 0,10 4 0 0 0,4 1 58 0 0,0-2 0 0 0,0 0-1 0 0,32 6 1 0 0,-24-9 68 0 0,30 2-1 0 0,-41-5-113 0 0,-5-1-5 0 0,-1-1-1 0 0,1 1 1 0 0,0-2-1 0 0,0 0 1 0 0,-1-1-1 0 0,0 0 0 0 0,1 0 1 0 0,-1-2-1 0 0,0 1 1 0 0,12-8-1 0 0,-6 2 30 0 0,-1 0 1 0 0,-1-1-1 0 0,0 0 0 0 0,0-1 1 0 0,26-28-1 0 0,-32 28-76 0 0,-1-1 1 0 0,0 0-1 0 0,-1 0 0 0 0,0-1 1 0 0,-1 0-1 0 0,0 0 0 0 0,-2 0 0 0 0,1-1 1 0 0,-2 0-1 0 0,0 0 0 0 0,-1-1 1 0 0,0 1-1 0 0,0-24 0 0 0,-3 34-38 0 0,0 1 0 0 0,0-1 0 0 0,0 1 0 0 0,-1-1 1 0 0,1 1-1 0 0,-1-1 0 0 0,0 1 0 0 0,-3-7 0 0 0,4 10 24 0 0,-1 0 1 0 0,0-1 0 0 0,0 1-1 0 0,1 0 1 0 0,-1-1-1 0 0,0 1 1 0 0,0 0 0 0 0,0 0-1 0 0,0 0 1 0 0,-1 0-1 0 0,1 0 1 0 0,0 0 0 0 0,0 0-1 0 0,-1 0 1 0 0,1 0-1 0 0,0 1 1 0 0,-1-1 0 0 0,1 1-1 0 0,-1-1 1 0 0,1 1-1 0 0,-1-1 1 0 0,1 1 0 0 0,-1 0-1 0 0,1-1 1 0 0,-1 1-1 0 0,1 0 1 0 0,-3 0-1 0 0,-9 2-71 0 0,0 0-1 0 0,1 0 0 0 0,-1 1 0 0 0,1 1 0 0 0,0 0 0 0 0,0 1 0 0 0,0 0 1 0 0,1 1-1 0 0,0 0 0 0 0,-20 15 0 0 0,13-8 99 0 0,2 1 1 0 0,-1 0 0 0 0,2 2-1 0 0,0-1 1 0 0,-20 31-1 0 0,29-38 23 0 0,0 1-1 0 0,1 0 1 0 0,-5 11-1 0 0,9-17-163 0 0,0 0 0 0 0,0 0 0 0 0,0 0 0 0 0,0 1 0 0 0,0-1 0 0 0,1 0 0 0 0,0 0 0 0 0,-1 0 0 0 0,1 0 0 0 0,0 0 0 0 0,1 1 0 0 0,-1-1 0 0 0,0 0 0 0 0,2 5 0 0 0,5 3-4828 0 0,4-5-1568 0 0</inkml:trace>
</inkml:ink>
</file>

<file path=ppt/ink/ink7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5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1123 36 14279 0 0,'1'-8'1486'0'0,"-1"2"-1286"0"0,0 4 610 0 0,-19-14 3834 0 0,16 15-4498 0 0,0 0 0 0 0,-1 0 1 0 0,1 1-1 0 0,0 0 0 0 0,0 0 0 0 0,-1 0 0 0 0,1 0 0 0 0,0 0 1 0 0,0 0-1 0 0,-1 1 0 0 0,1 0 0 0 0,-6 1 0 0 0,-40 19 203 0 0,41-18-271 0 0,-59 27-34 0 0,-102 29 0 0 0,119-45-21 0 0,-1-2 0 0 0,-96 8 0 0 0,99-17-33 0 0,0-2-1 0 0,1-3 1 0 0,-75-11-1 0 0,97 9 3 0 0,0-2-1 0 0,0 0 0 0 0,1-2 0 0 0,0-1 0 0 0,0-1 0 0 0,1-1 1 0 0,1-1-1 0 0,-31-21 0 0 0,47 29-107 0 0,24 20-790 0 0,-13-10 877 0 0,0 1 0 0 0,-1-1 0 0 0,0 1 0 0 0,-1 0 0 0 0,1 0 0 0 0,3 14 0 0 0,11 50 2 0 0,-12-44-13 0 0,6 21 15 0 0,1-1-1 0 0,40 89 1 0 0,-40-110 27 0 0,1-1-1 0 0,1 0 1 0 0,1-1 0 0 0,1-1-1 0 0,2 0 1 0 0,28 27 0 0 0,-19-25 339 0 0,1-1 0 0 0,1-2 1 0 0,43 25-1 0 0,-69-44-232 0 0,0-2 0 0 0,0 1 0 0 0,0 0 0 0 0,0-1 0 0 0,5 1-1 0 0,-8-1 815 0 0,4-9-667 0 0,-4 6-225 0 0,0 0 0 0 0,-1-1 0 0 0,1 1 0 0 0,-1 0 0 0 0,0 0 0 0 0,0-1 0 0 0,0 1 0 0 0,0 0 0 0 0,0-1 0 0 0,0 1 0 0 0,-1-4 0 0 0,-9-26 149 0 0,6 20-140 0 0,-13-39 6 0 0,10 34-31 0 0,1 0 0 0 0,1-1 0 0 0,1 0 0 0 0,0 0 0 0 0,-1-21 0 0 0,5 22-26 0 0,1 1 1 0 0,0-1-1 0 0,1 1 1 0 0,1 0-1 0 0,1 0 0 0 0,0 0 1 0 0,1 0-1 0 0,0 0 0 0 0,2 1 1 0 0,9-17-1 0 0,-5 12-8 0 0,2 1 0 0 0,0 0-1 0 0,1 1 1 0 0,0 1 0 0 0,2 0-1 0 0,32-28 1 0 0,-45 43-294 0 0,11-10 696 0 0,-9 4-4390 0 0</inkml:trace>
</inkml:ink>
</file>

<file path=ppt/ink/ink7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0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61 106 4607 0 0,'-19'-1'-189'0'0,"-1"0"1487"0"0,-2 1 6140 0 0,28-5-3882 0 0,-4 2-3217 0 0,17-9 301 0 0,0 0 0 0 0,0 1 1 0 0,1 1-1 0 0,1 1 1 0 0,24-7-1 0 0,-34 12-429 0 0,3-1 138 0 0,1 0-1 0 0,28-4 1 0 0,-36 8-209 0 0,1 0 0 0 0,0 0 0 0 0,0 1 0 0 0,0 0 0 0 0,-1 1 0 0 0,1 0 0 0 0,11 2 0 0 0,-18-2-120 0 0,0-1 0 0 0,0 0 0 0 0,0 1 0 0 0,0-1 0 0 0,0 1 0 0 0,0-1 0 0 0,0 1 0 0 0,0 0 0 0 0,0-1 0 0 0,0 1 0 0 0,-1 0 0 0 0,1 0 0 0 0,0 0 0 0 0,0 0 0 0 0,-1 0 0 0 0,1-1 0 0 0,0 1 0 0 0,-1 0 0 0 0,1 0 0 0 0,-1 1 0 0 0,0-1 0 0 0,1 0 0 0 0,-1 0 0 0 0,0 0 0 0 0,1 0 0 0 0,-1 0 0 0 0,0 0 0 0 0,0 0 0 0 0,0 1 0 0 0,0-1 0 0 0,0 0 0 0 0,0 0 0 0 0,0 0 0 0 0,-1 0 0 0 0,1 0 0 0 0,0 0 0 0 0,-1 3 0 0 0,-1 2 5 0 0,-1 0 0 0 0,1 0 0 0 0,-1 0 0 0 0,0 0 0 0 0,-5 7 0 0 0,-9 10 7 0 0,-1 0 1 0 0,-2-1 0 0 0,-30 29-1 0 0,-74 49 83 0 0,96-80-104 0 0,28-20-11 0 0,-1 0 1 0 0,1 0-1 0 0,0 0 0 0 0,0 0 1 0 0,0 0-1 0 0,0 0 1 0 0,0 0-1 0 0,0 0 0 0 0,-1 1 1 0 0,1-1-1 0 0,0 0 1 0 0,0 0-1 0 0,0 0 0 0 0,0 0 1 0 0,0 0-1 0 0,0 0 1 0 0,0 0-1 0 0,0 0 0 0 0,-1 0 1 0 0,1 1-1 0 0,0-1 1 0 0,0 0-1 0 0,0 0 0 0 0,0 0 1 0 0,0 0-1 0 0,0 0 1 0 0,0 0-1 0 0,0 0 0 0 0,0 1 1 0 0,0-1-1 0 0,0 0 1 0 0,0 0-1 0 0,0 0 0 0 0,0 0 1 0 0,0 0-1 0 0,0 1 1 0 0,0-1-1 0 0,0 0 0 0 0,0 0 1 0 0,0 0-1 0 0,0 0 1 0 0,0 0-1 0 0,7 2 17 0 0,8-2 2 0 0,5-4-1 0 0,24-5 0 0 0,-23 4 0 0 0,23-3 0 0 0,-16 5-21 0 0,49 2 0 0 0,-65 1-20 0 0,0 2 0 0 0,0-1 0 0 0,-1 2 0 0 0,1-1-1 0 0,0 2 1 0 0,18 7 0 0 0,-25-8-252 0 0,0-1-1 0 0,-1 1 0 0 0,0 0 1 0 0,1 0-1 0 0,-1 0 1 0 0,0 1-1 0 0,5 6 1 0 0,3 7-5733 0 0,-6-2-972 0 0</inkml:trace>
</inkml:ink>
</file>

<file path=ppt/ink/ink7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01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7367 0 0,'0'0'568'0'0,"-2"0"-373"0"0,-1 1 102 0 0,-1-1 0 0 0,1 1-1 0 0,0 0 1 0 0,-1 0 0 0 0,1 0 0 0 0,0 1-1 0 0,0-1 1 0 0,0 1 0 0 0,0 0 0 0 0,0 0-1 0 0,0 0 1 0 0,0 0 0 0 0,1 0 0 0 0,-1 1-1 0 0,1-1 1 0 0,-1 1 0 0 0,1-1 0 0 0,0 1-1 0 0,0 0 1 0 0,0 0 0 0 0,1 0-1 0 0,-1 0 1 0 0,1 0 0 0 0,-1 1 0 0 0,1-1-1 0 0,0 0 1 0 0,0 1 0 0 0,1-1 0 0 0,-1 1-1 0 0,1-1 1 0 0,-1 1 0 0 0,1-1 0 0 0,0 0-1 0 0,1 1 1 0 0,-1-1 0 0 0,0 1 0 0 0,1-1-1 0 0,1 5 1 0 0,2 4-50 0 0,-1-1 1 0 0,2 0-1 0 0,-1 0 0 0 0,2 0 0 0 0,-1 0 1 0 0,2-1-1 0 0,-1 0 0 0 0,1 0 0 0 0,1-1 1 0 0,0 0-1 0 0,0 0 0 0 0,0-1 0 0 0,1 0 0 0 0,11 7 1 0 0,14 9-59 0 0,2-2 0 0 0,64 29 0 0 0,-57-30-22 0 0,-35-17-359 0 0,-7-3-539 0 0</inkml:trace>
</inkml:ink>
</file>

<file path=ppt/ink/ink7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0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42 16583 0 0,'0'-42'7959'0'0,"-1"45"-7769"0"0,-7 90 337 0 0,-3 21-339 0 0,-10-11-149 0 0,-3-1 0 0 0,-55 144 0 0 0,66-211-38 0 0,-62 183 111 0 0,66-186 4 0 0,2 0-1 0 0,1 1 1 0 0,2 0-1 0 0,0 63 1 0 0,5-81-75 0 0,0-1 1 0 0,1 1-1 0 0,6 22 0 0 0,-3-23-30 0 0,-2-6-30 0 0,-2-6-86 0 0</inkml:trace>
</inkml:ink>
</file>

<file path=ppt/ink/ink7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0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95 5959 0 0,'0'0'13464'0'0,"-4"2"-13014"0"0,4-2-413 0 0,1 0 0 0 0,-1 0 1 0 0,0 0-1 0 0,0 0 0 0 0,0 0 1 0 0,0 0-1 0 0,0 0 0 0 0,0 0 1 0 0,0 0-1 0 0,0 0 1 0 0,0 0-1 0 0,0 0 0 0 0,0 1 1 0 0,0-1-1 0 0,0 0 0 0 0,0 0 1 0 0,0 0-1 0 0,0 0 0 0 0,0 0 1 0 0,0 0-1 0 0,0 0 0 0 0,-1 1 524 0 0,1-1-524 0 0,0 0 1 0 0,0 0-1 0 0,0 0 0 0 0,0 0 1 0 0,0 0-1 0 0,0 0 0 0 0,0 0 1 0 0,0 0-1 0 0,0 0 0 0 0,0 0 1 0 0,0 0-1 0 0,0 0 0 0 0,0 0 1 0 0,-1 0-1 0 0,1 0 1 0 0,0 0-1 0 0,14 0 131 0 0,0 0-1 0 0,-1 0 1 0 0,1-1 0 0 0,0-1-1 0 0,17-5 1 0 0,19-1 72 0 0,137-8 311 0 0,-74 8-327 0 0,-70 2-266 0 0,41-10 1 0 0,-6 0-84 0 0,-65 13-516 0 0,23-8 0 0 0,-24 6-971 0 0</inkml:trace>
</inkml:ink>
</file>

<file path=ppt/ink/ink7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0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16439 0 0,'0'0'1491'0'0,"-2"1"-1227"0"0,-11 18 74 0 0,1 1-1 0 0,1 0 1 0 0,1 0-1 0 0,-10 29 1 0 0,11-27-101 0 0,-12 26 305 0 0,2 1 0 0 0,2 1 0 0 0,-18 91 0 0 0,31-113-436 0 0,2-11-63 0 0,0 1 0 0 0,-2-1 0 0 0,0 1 0 0 0,-1-1 0 0 0,-8 19 0 0 0,-1 6-642 0 0,14-41 120 0 0</inkml:trace>
</inkml:ink>
</file>

<file path=ppt/ink/ink7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0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181 293 11975 0 0,'-43'21'5556'0'0,"44"-22"-4764"0"0,15-12-248 0 0,-1 1 0 0 0,1 0-1 0 0,1 1 1 0 0,24-11 0 0 0,4-4-213 0 0,-1-1-186 0 0,135-77-18 0 0,-143 85-27 0 0,1 3 1 0 0,1 0 0 0 0,42-10-1 0 0,-79 26-84 0 0,8-3 53 0 0,-1 1 0 0 0,0 1 0 0 0,1 0 0 0 0,8-1 0 0 0,-15 2-55 0 0,0 0 0 0 0,-1 1 0 0 0,1-1 0 0 0,0 0 0 0 0,0 0 0 0 0,0 1 0 0 0,-1-1 0 0 0,1 1 0 0 0,0 0 0 0 0,-1-1 0 0 0,3 2 0 0 0,-3-1-8 0 0,0 0 1 0 0,-1 0 0 0 0,1-1-1 0 0,0 1 1 0 0,0 0 0 0 0,-1 0-1 0 0,1 0 1 0 0,-1 0 0 0 0,1-1-1 0 0,-1 1 1 0 0,1 0-1 0 0,-1 0 1 0 0,0 0 0 0 0,1 0-1 0 0,-1 0 1 0 0,0 0 0 0 0,0 0-1 0 0,1 1 1 0 0,-1-1 0 0 0,0 2-1 0 0,-1 3 1 0 0,0 1 0 0 0,0-1-1 0 0,0 1 1 0 0,-1-1 0 0 0,0 0-1 0 0,0 1 1 0 0,0-1 0 0 0,-1 0-1 0 0,0 0 1 0 0,0-1 0 0 0,-1 1-1 0 0,-6 8 1 0 0,-7 6 145 0 0,-35 34-1 0 0,39-42-96 0 0,-26 26 12 0 0,-105 92 116 0 0,-35-10-149 0 0,29-21-196 0 0,127-82 140 0 0,1 0 0 0 0,2 2 0 0 0,0 0 1 0 0,0 1-1 0 0,-19 28 0 0 0,37-46 25 0 0,1 0-1 0 0,-1 0 1 0 0,1 0 0 0 0,0 1-1 0 0,-1-1 1 0 0,1 0 0 0 0,0 1-1 0 0,0-1 1 0 0,1 1 0 0 0,-1 0-1 0 0,0-1 1 0 0,1 1 0 0 0,0 0-1 0 0,0-1 1 0 0,-1 1 0 0 0,1 0-1 0 0,1-1 1 0 0,-1 1 0 0 0,0 0-1 0 0,2 4 1 0 0,-1-4 2 0 0,1-1 1 0 0,-1 1-1 0 0,1-1 1 0 0,0 1 0 0 0,0-1-1 0 0,0 0 1 0 0,0 0-1 0 0,0 1 1 0 0,0-2-1 0 0,0 1 1 0 0,1 0 0 0 0,-1 0-1 0 0,1-1 1 0 0,-1 1-1 0 0,1-1 1 0 0,0 0-1 0 0,-1 0 1 0 0,6 2-1 0 0,1-1 42 0 0,0 0-1 0 0,0-1 0 0 0,0 1 0 0 0,0-2 0 0 0,18 0 0 0 0,47-8 160 0 0,-62 7-170 0 0,45-11 182 0 0,-1-1 0 0 0,60-23 0 0 0,-65 19 88 0 0,-44 15-250 0 0,0 0 0 0 0,-1 1 0 0 0,1 0 0 0 0,0 0 0 0 0,7 0 0 0 0,-12 1 24 0 0,-2 11-3498 0 0</inkml:trace>
</inkml:ink>
</file>

<file path=ppt/ink/ink7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0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959 48 10591 0 0,'10'-7'222'0'0,"-6"4"-54"0"0,0 0 0 0 0,0 0 0 0 0,-1 0 0 0 0,1 0 0 0 0,-1 0 0 0 0,7-10 1273 0 0,-16 7 2067 0 0,5 6-3357 0 0,0-1 0 0 0,0 1 0 0 0,0-1 0 0 0,0 1 0 0 0,0 0-1 0 0,-1-1 1 0 0,1 1 0 0 0,0 0 0 0 0,0 0 0 0 0,0 0 0 0 0,0 0 0 0 0,0 0 0 0 0,-1 0 0 0 0,1 0 0 0 0,0 0 0 0 0,0 1 0 0 0,-1-1 0 0 0,-23 9 141 0 0,13-4 38 0 0,-21 7-14 0 0,0 1 0 0 0,0 1 0 0 0,2 3 0 0 0,0 0 1 0 0,-31 23-1 0 0,-142 87-129 0 0,47-32-197 0 0,-10 21 102 0 0,144-98 31 0 0,2 1-1 0 0,-1 1 0 0 0,2 1 1 0 0,-34 46-1 0 0,48-58-39 0 0,0 1 1 0 0,1 0-1 0 0,0 0 0 0 0,0 0 0 0 0,1 1 1 0 0,0 0-1 0 0,1 0 0 0 0,-4 22 0 0 0,7-29-63 0 0,-1 0 0 0 0,1 0-1 0 0,0 0 1 0 0,0 0 0 0 0,1 0-1 0 0,-1 0 1 0 0,1 0 0 0 0,0 0-1 0 0,0 0 1 0 0,0 0 0 0 0,0 0-1 0 0,1 0 1 0 0,-1-1 0 0 0,1 1 0 0 0,0 0-1 0 0,1-1 1 0 0,-1 0 0 0 0,0 1-1 0 0,1-1 1 0 0,0 0 0 0 0,-1 0-1 0 0,1-1 1 0 0,1 1 0 0 0,-1 0-1 0 0,0-1 1 0 0,0 0 0 0 0,1 0-1 0 0,3 2 1 0 0,11 3 26 0 0,0 0 0 0 0,0-1 0 0 0,0-1 0 0 0,1-1 0 0 0,36 4 0 0 0,97-3 232 0 0,-131-5-272 0 0,38-3-1927 0 0,105-16 1 0 0,-137 14 169 0 0</inkml:trace>
</inkml:ink>
</file>

<file path=ppt/ink/ink7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0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10 9215 0 0,'1'-1'707'0'0,"5"-1"-255"0"0,2-5 6309 0 0,-15 10-5834 0 0,-14 9-216 0 0,1 1 0 0 0,-35 28 0 0 0,26-18-475 0 0,-1 1-101 0 0,-51 53-1 0 0,68-64-78 0 0,1 1-1 0 0,1 1 0 0 0,1 0 0 0 0,0 0 1 0 0,1 1-1 0 0,-8 19 0 0 0,14-30-11 0 0,2 1 1 0 0,-1-1-1 0 0,1 0 0 0 0,-1 1 0 0 0,2-1 1 0 0,-1 1-1 0 0,0 0 0 0 0,1-1 0 0 0,0 1 1 0 0,2 9-1 0 0,-2-12 9 0 0,1 0-1 0 0,0 0 1 0 0,0 0 0 0 0,0-1-1 0 0,0 1 1 0 0,0 0 0 0 0,1 0-1 0 0,-1-1 1 0 0,1 1 0 0 0,0 0 0 0 0,0-1-1 0 0,0 0 1 0 0,0 1 0 0 0,0-1-1 0 0,0 0 1 0 0,1 0 0 0 0,-1 0-1 0 0,1-1 1 0 0,-1 1 0 0 0,6 2-1 0 0,1 0 113 0 0,2 0-1 0 0,-1-1 0 0 0,0 0 0 0 0,1 0 0 0 0,-1-1 0 0 0,21 1 1 0 0,-26-2-146 0 0,0-1 0 0 0,0 0 0 0 0,0-1 0 0 0,1 1 0 0 0,-1-1 1 0 0,0 0-1 0 0,0 0 0 0 0,-1 0 0 0 0,1-1 0 0 0,0 0 0 0 0,0 0 0 0 0,-1 0 1 0 0,1 0-1 0 0,-1-1 0 0 0,0 0 0 0 0,7-5 0 0 0,-8 5-13 0 0,-1 0 0 0 0,1-1 0 0 0,-1 1 0 0 0,0-1 0 0 0,0 1 0 0 0,0-1-1 0 0,-1 0 1 0 0,1 1 0 0 0,-1-1 0 0 0,0 0 0 0 0,0 0 0 0 0,0 0 0 0 0,0-5 0 0 0,0-8-12 0 0,-1-33 1 0 0,-1 22 20 0 0,1 4 12 0 0,2-72-286 0 0,-1 82 78 0 0,1 0 0 0 0,1 1 0 0 0,0-1 1 0 0,9-24-1 0 0,-9 31-429 0 0,3-7 835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5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176 410 6911 0 0,'0'0'14506'0'0,"-7"-4"-13008"0"0,-82-45 898 0 0,84 46-2424 0 0,0 1 1 0 0,0-2-1 0 0,0 1 0 0 0,1-1 0 0 0,-1 1 1 0 0,1-1-1 0 0,0 0 0 0 0,0-1 0 0 0,-4-6 1 0 0,6 9-7 0 0,0-1 0 0 0,1 0 0 0 0,-1 0 1 0 0,1 0-1 0 0,0 0 0 0 0,0 0 0 0 0,0-1 1 0 0,0 1-1 0 0,1 0 0 0 0,-1 0 0 0 0,1-1 0 0 0,0 1 1 0 0,0 0-1 0 0,0 0 0 0 0,0-1 0 0 0,1 1 1 0 0,0-5-1 0 0,2 0-2 0 0,0-1 1 0 0,1 0-1 0 0,-1 1 1 0 0,2 0-1 0 0,-1 0 1 0 0,1 0 0 0 0,0 0-1 0 0,1 1 1 0 0,0 0-1 0 0,0 0 1 0 0,1 0-1 0 0,-1 1 1 0 0,11-8-1 0 0,10-4-70 0 0,0 0 1 0 0,42-19-1 0 0,-60 32 92 0 0,11-5 28 0 0,1 0 1 0 0,0 2 0 0 0,1 0-1 0 0,0 1 1 0 0,0 2 0 0 0,38-6-1 0 0,-49 10 37 0 0,-1 1-1 0 0,1 0 1 0 0,-1 1-1 0 0,0 0 1 0 0,1 0-1 0 0,-1 1 1 0 0,14 4-1 0 0,-17-3-6 0 0,-1-1 0 0 0,1 1 0 0 0,0 1 0 0 0,-1-1 0 0 0,0 1 0 0 0,0 1 0 0 0,0-1-1 0 0,0 1 1 0 0,-1 0 0 0 0,0 0 0 0 0,7 8 0 0 0,-9-8-20 0 0,0-1 0 0 0,-1 1 0 0 0,0-1 1 0 0,0 1-1 0 0,0 0 0 0 0,0 0 0 0 0,-1 0 0 0 0,0 0 0 0 0,0 0 0 0 0,0 0 0 0 0,-1 0 1 0 0,1 0-1 0 0,-1 0 0 0 0,0 0 0 0 0,-1 1 0 0 0,1-1 0 0 0,-1 0 0 0 0,-2 6 0 0 0,-3 11 84 0 0,-1-1 0 0 0,-16 37 0 0 0,20-52-106 0 0,-2 4 9 0 0,0 1-1 0 0,0-1 1 0 0,-1 0 0 0 0,0-1-1 0 0,-12 15 1 0 0,13-20-5 0 0,0 1 0 0 0,0 0 0 0 0,-1-1-1 0 0,1 0 1 0 0,-1 0 0 0 0,0-1 0 0 0,0 0 0 0 0,0 0-1 0 0,0 0 1 0 0,-12 3 0 0 0,2-2-18 0 0,1-1-1 0 0,-1-1 1 0 0,0 0-1 0 0,0-1 1 0 0,0-1 0 0 0,-20-2-1 0 0,-98-18-151 0 0,93 12 119 0 0,15 4-501 0 0,1-1 1 0 0,-1-2-1 0 0,-28-11 0 0 0,53 18 252 0 0,-11-7-335 0 0,12 7 483 0 0,-1 0-1 0 0,1 0 1 0 0,0-1-1 0 0,0 1 1 0 0,-1 0-1 0 0,1 0 1 0 0,0-1-1 0 0,0 1 1 0 0,0 0-1 0 0,-1-1 1 0 0,1 1 0 0 0,0 0-1 0 0,0-1 1 0 0,0 1-1 0 0,0 0 1 0 0,0-1-1 0 0,0 1 1 0 0,0 0-1 0 0,0-1 1 0 0,0 1-1 0 0,0 0 1 0 0,0-1 0 0 0,1-8-6788 0 0</inkml:trace>
</inkml:ink>
</file>

<file path=ppt/ink/ink7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0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10135 0 0,'1'-2'464'0'0,"2"-16"319"0"0,-1 10 6084 0 0,3 138-5203 0 0,-3-60-1047 0 0,-3 24 377 0 0,2 27-15 0 0,-1-121-929 0 0,0 1-1 0 0,0-1 1 0 0,0 0-1 0 0,0 0 1 0 0,0 0-1 0 0,0 1 1 0 0,0-1-1 0 0,0 0 1 0 0,0 0 0 0 0,1 0-1 0 0,-1 1 1 0 0,0-1-1 0 0,0 0 1 0 0,0 0-1 0 0,0 0 1 0 0,0 1-1 0 0,0-1 1 0 0,1 0-1 0 0,-1 0 1 0 0,0 0 0 0 0,0 0-1 0 0,0 0 1 0 0,0 1-1 0 0,1-1 1 0 0,-1 0-1 0 0,0 0 1 0 0,0 0-1 0 0,0 0 1 0 0,1 0-1 0 0,-1 0 1 0 0,0 0-1 0 0,0 0 1 0 0,0 0 0 0 0,1 0-1 0 0,-1 0 1 0 0,0 0-1 0 0,0 0 1 0 0,0 0-1 0 0,1 0 1 0 0,-1 0-1 0 0,0 0 1 0 0,0 0-1 0 0,1 0 1 0 0,13-6 678 0 0,-9 2-619 0 0,-1 1 0 0 0,1-1 0 0 0,6-7 0 0 0,12-20 179 0 0,-2-1 0 0 0,23-47 0 0 0,-6 9-212 0 0,-21 42-87 0 0,-3 4-50 0 0,0-1 0 0 0,2 2 0 0 0,1 0 0 0 0,31-33 0 0 0,-27 37-330 0 0,1 2 1 0 0,33-22-1 0 0,-11 13-4677 0 0</inkml:trace>
</inkml:ink>
</file>

<file path=ppt/ink/ink7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0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7 15199 0 0,'1'-1'1172'0'0,"4"-5"1640"0"0,-19 14-1676 0 0,-19 16-651 0 0,-46 40 1 0 0,28-21-233 0 0,-167 154 95 0 0,177-154-260 0 0,1 3-1 0 0,-62 94 1 0 0,82-107 122 0 0,-16 39 0 0 0,28-54-65 0 0,1 0 0 0 0,0 1 0 0 0,2 0 0 0 0,-3 20 0 0 0,6-33-120 0 0,2-1 1 0 0,-1 1-1 0 0,1 0 0 0 0,0-1 1 0 0,0 1-1 0 0,1 0 0 0 0,-1-1 0 0 0,1 1 1 0 0,0 0-1 0 0,1-1 0 0 0,-1 0 0 0 0,1 1 1 0 0,1-1-1 0 0,-1 0 0 0 0,0 0 1 0 0,1 0-1 0 0,0 0 0 0 0,1 0 0 0 0,-1-1 1 0 0,1 1-1 0 0,8 7 0 0 0,43 28 21 0 0,-49-36-623 0 0,0-1 0 0 0,0 1 0 0 0,0-2 0 0 0,1 1 1 0 0,0-1-1 0 0,-1 0 0 0 0,13 2 0 0 0,-5-2-6542 0 0</inkml:trace>
</inkml:ink>
</file>

<file path=ppt/ink/ink7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0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0,'0'0'6686'0'0,"0"1"-5649"0"0,2 34 652 0 0,2-1 1 0 0,1 1-1 0 0,16 54 0 0 0,-15-68-1478 0 0,1-1 0 0 0,1 1 0 0 0,0-1 0 0 0,2 0 0 0 0,0-1 0 0 0,1-1 0 0 0,1 1 0 0 0,0-2 0 0 0,2 1 0 0 0,0-2 0 0 0,1 0 0 0 0,0-1 0 0 0,1 0 0 0 0,1-1 0 0 0,0-1 0 0 0,1-1-1 0 0,28 15 1 0 0,-24-16-204 0 0,0-1-1 0 0,1-1 0 0 0,0-1 0 0 0,0 0 0 0 0,1-2 0 0 0,0-1 0 0 0,1-1 0 0 0,-1-1 0 0 0,0-1 0 0 0,30-1 0 0 0,-14-9-1810 0 0,-38 8 895 0 0</inkml:trace>
</inkml:ink>
</file>

<file path=ppt/ink/ink7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0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0 5983 0 0,'-1'2'3323'0'0,"-31"39"5095"0"0,-15 18-5829 0 0,-34 30-1441 0 0,-212 221 287 0 0,241-260-1394 0 0,-136 137 186 0 0,185-185-219 0 0,2-1-7 0 0,1 0 0 0 0,-1 0 0 0 0,0-1 0 0 0,1 1 0 0 0,-1 0 0 0 0,0 0 0 0 0,1 0 0 0 0,-1 0 0 0 0,1 0 0 0 0,-1 0 0 0 0,1 0 0 0 0,0 0 0 0 0,-1 2 0 0 0,12-4-44 0 0,0-3-1180 0 0,21-11-1 0 0,-27 13 438 0 0,15-9-6477 0 0</inkml:trace>
</inkml:ink>
</file>

<file path=ppt/ink/ink7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0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0,'2'1'8164'0'0,"3"1"-7138"0"0,-1 1 0 0 0,1-2 0 0 0,0 1 0 0 0,8 1-1 0 0,18 7 549 0 0,11 8-1213 0 0,-22-10 131 0 0,-1 1 0 0 0,0 0-1 0 0,35 24 1 0 0,-49-29-425 0 0,0 0-1 0 0,-1 0 1 0 0,1 0-1 0 0,-1 1 0 0 0,0-1 1 0 0,-1 1-1 0 0,1 0 0 0 0,-1 0 1 0 0,0 0-1 0 0,0 1 0 0 0,0-1 1 0 0,-1 1-1 0 0,0-1 0 0 0,0 1 1 0 0,0 0-1 0 0,-1 0 0 0 0,0 0 1 0 0,1 10-1 0 0,-3-8-73 0 0,1 0 0 0 0,-1-1 0 0 0,0 1 0 0 0,-1-1 0 0 0,0 1 0 0 0,0-1 0 0 0,0 0 0 0 0,-1 1 0 0 0,0-1 0 0 0,-1-1 0 0 0,0 1 0 0 0,0 0 0 0 0,0-1 0 0 0,-1 0 0 0 0,-7 9 0 0 0,5-7-16 0 0,-1-1 0 0 0,0 0-1 0 0,0 0 1 0 0,0 0-1 0 0,-1-1 1 0 0,0 0-1 0 0,0-1 1 0 0,-1 0 0 0 0,1-1-1 0 0,-18 6 1 0 0,22-8-282 0 0,0-1 0 0 0,0 0 0 0 0,0 0 1 0 0,-1 0-1 0 0,1-1 0 0 0,0 0 0 0 0,-1 0 0 0 0,1 0 0 0 0,0-1 1 0 0,0 0-1 0 0,-1 0 0 0 0,-6-2 0 0 0,-1-4-1547 0 0</inkml:trace>
</inkml:ink>
</file>

<file path=ppt/ink/ink7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1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0,'1'2'9827'0'0,"5"14"-9005"0"0,-1 0 1 0 0,0 0-1 0 0,-1 0 1 0 0,-1 1-1 0 0,2 22 0 0 0,2 11 257 0 0,-2-22-576 0 0,1 0 0 0 0,1 0 1 0 0,17 40-1 0 0,-21-60-488 0 0,1 0 1 0 0,0-1-1 0 0,0 1 1 0 0,1-1-1 0 0,0 0 1 0 0,0-1-1 0 0,1 1 1 0 0,-1-1-1 0 0,2 0 1 0 0,-1 0-1 0 0,1-1 1 0 0,-1 0-1 0 0,1 0 1 0 0,1-1-1 0 0,-1 1 1 0 0,11 3-1 0 0,-8-4-323 0 0,0-1 0 0 0,0-1 1 0 0,11 3-1 0 0,14-3-5795 0 0,-6-3-1311 0 0</inkml:trace>
</inkml:ink>
</file>

<file path=ppt/ink/ink7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1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28 3223 0 0,'0'0'143'0'0,"-1"-2"332"0"0,-5-8 1267 0 0,-2-5 8345 0 0,-2 17-9907 0 0,1 0 2851 0 0,8-2-2987 0 0,1 0 1 0 0,-1 0 0 0 0,0 0-1 0 0,1 0 1 0 0,-1 0 0 0 0,0 0-1 0 0,1 0 1 0 0,-1 0 0 0 0,0 1-1 0 0,1-1 1 0 0,-1 0 0 0 0,0 0-1 0 0,1 0 1 0 0,-1 1 0 0 0,1-1-1 0 0,-1 0 1 0 0,0 1 0 0 0,1-1-1 0 0,-1 1 1 0 0,1-1 0 0 0,-1 1-1 0 0,1-1 1 0 0,-1 1 0 0 0,1-1-1 0 0,0 1 1 0 0,-1-1 0 0 0,1 1-1 0 0,-1-1 1 0 0,1 1-1 0 0,0 0 1 0 0,-1 0 0 0 0,-13 28 1772 0 0,9-19-1505 0 0,-53 95 10 0 0,-11 22 253 0 0,41-72-284 0 0,-77 161 810 0 0,77-149-685 0 0,-27 91-1 0 0,49-138-382 0 0,1 0-1 0 0,1 1 1 0 0,1 0-1 0 0,1-1 1 0 0,1 1 0 0 0,1 0-1 0 0,0 0 1 0 0,2 0-1 0 0,0 0 1 0 0,2-1-1 0 0,0 1 1 0 0,1-1 0 0 0,12 31-1 0 0,-12-41-69 0 0,-4-8-147 0 0,0-13-1180 0 0,-1 5 1020 0 0,0 1 0 0 0,0 0 0 0 0,-1-1 1 0 0,0 1-1 0 0,0 0 0 0 0,-3-8 0 0 0,-1-5-1440 0 0</inkml:trace>
</inkml:ink>
</file>

<file path=ppt/ink/ink7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11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10591 0 0,'1'-1'488'0'0,"5"-3"-12"0"0,-5 3-428 0 0,-1 0-1 0 0,1 1 0 0 0,-1-1 0 0 0,1 1 1 0 0,0 0-1 0 0,-1-1 0 0 0,1 1 1 0 0,0 0-1 0 0,0-1 0 0 0,-1 1 1 0 0,1 0-1 0 0,0 0 0 0 0,0-1 0 0 0,-1 1 1 0 0,1 0-1 0 0,0 0 0 0 0,1 0 1 0 0,3 4 445 0 0,-5-3-248 0 0,4 2 244 0 0,0 1 0 0 0,0-1 0 0 0,-1 1-1 0 0,1 0 1 0 0,-1 0 0 0 0,0 0 0 0 0,-1 1 0 0 0,3 4 0 0 0,17 40 1171 0 0,-12-23-1143 0 0,120 234 2375 0 0,21-10-1838 0 0,-45-64-759 0 0,-90-154-262 0 0,-2 1-1 0 0,-2 0 0 0 0,17 69 0 0 0,-27-89-22 0 0,0 0-1 0 0,0 1 0 0 0,-1-1 0 0 0,-1 0 0 0 0,0 0 0 0 0,-1 1 1 0 0,0-1-1 0 0,-1 0 0 0 0,-1 0 0 0 0,0 0 0 0 0,0 0 0 0 0,-1-1 0 0 0,-1 1 1 0 0,0-1-1 0 0,-1 0 0 0 0,-1-1 0 0 0,1 1 0 0 0,-2-1 0 0 0,0 0 1 0 0,0-1-1 0 0,-12 12 0 0 0,1-5 72 0 0,-1-1 1 0 0,0 0 0 0 0,-1-2-1 0 0,-1 0 1 0 0,-1-1-1 0 0,-27 11 1 0 0,-149 47 929 0 0,180-65-920 0 0,15-5-126 0 0,-1 1 0 0 0,1-1 0 0 0,0 1 0 0 0,0 0 0 0 0,-7 5-1 0 0</inkml:trace>
</inkml:ink>
</file>

<file path=ppt/ink/ink7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2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1435 4607 0 0,'-1'1'354'0'0,"-17"7"100"0"0,6-4 8481 0 0,16-12-5762 0 0,6-11-2593 0 0,1 1 1 0 0,26-33-1 0 0,-2 3-174 0 0,100-136 556 0 0,-47 67-571 0 0,-27 36-121 0 0,62-93 380 0 0,-33 15-187 0 0,-71 120-646 0 0,-2 0-1 0 0,14-51 0 0 0,-30 88 56 0 0,-3 5-360 0 0,-9 32 256 0 0,2-1 0 0 0,-11 70 0 0 0,8-30 152 0 0,-9 50-32 0 0,-6 196 0 0 0,25-288 126 0 0,2-1-1 0 0,2 0 0 0 0,0 0 1 0 0,2 0-1 0 0,2 0 0 0 0,9 33 1 0 0,-14-63 378 0 0,1 0-132 0 0,0-1-176 0 0,1 1 0 0 0,-1-1 0 0 0,1 0 0 0 0,-1 0 0 0 0,1 0 1 0 0,-1 0-1 0 0,1-1 0 0 0,-1 1 0 0 0,1-1 0 0 0,-1 0 0 0 0,1 1 1 0 0,-1-1-1 0 0,0 0 0 0 0,0 0 0 0 0,1 0 0 0 0,-1-1 0 0 0,0 1 1 0 0,0-1-1 0 0,3-2 0 0 0,7-6 100 0 0,-1 0-1 0 0,11-13 1 0 0,-17 17-192 0 0,12-14 54 0 0,0 0-1 0 0,22-39 0 0 0,21-52 33 0 0,-43 80 1 0 0,168-271 656 0 0,-58 115-497 0 0,195-276-260 0 0,-297 429-1164 0 0,39-41 0 0 0,-75 94-12258 0 0</inkml:trace>
</inkml:ink>
</file>

<file path=ppt/ink/ink7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2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4607 0 0,'0'0'354'0'0,"-1"2"-26"0"0,-9 5 1338 0 0,-1-1-1 0 0,-12 7 1 0 0,-19 12 845 0 0,-3 9-396 0 0,2 1 1 0 0,-59 64-1 0 0,93-90-1873 0 0,2 1 0 0 0,-1 0-1 0 0,-11 19 1 0 0,17-25-184 0 0,1-1 0 0 0,-1 1 0 0 0,1 0 0 0 0,0-1 0 0 0,0 1 0 0 0,0 0 0 0 0,0 4 0 0 0,1-6-23 0 0,0 0 1 0 0,0 0 0 0 0,0 0-1 0 0,0 0 1 0 0,0 0-1 0 0,1 0 1 0 0,-1 0 0 0 0,1-1-1 0 0,-1 1 1 0 0,1 0-1 0 0,0 0 1 0 0,-1-1-1 0 0,1 1 1 0 0,0 0 0 0 0,2 2-1 0 0,-1-2-6 0 0,0-1-1 0 0,0 1 0 0 0,0 0 1 0 0,0-1-1 0 0,0 1 1 0 0,0-1-1 0 0,1 1 1 0 0,-1-1-1 0 0,1 0 0 0 0,-1 0 1 0 0,1 0-1 0 0,-1 0 1 0 0,1-1-1 0 0,-1 1 1 0 0,1-1-1 0 0,0 1 0 0 0,-1-1 1 0 0,1 0-1 0 0,-1 0 1 0 0,1 0-1 0 0,0-1 1 0 0,-1 1-1 0 0,1 0 0 0 0,0-1 1 0 0,4-1-1 0 0,0-1 7 0 0,1 0 1 0 0,-1 0-1 0 0,0 0 0 0 0,0-1 1 0 0,0 0-1 0 0,-1 0 0 0 0,10-8 1 0 0,-9 6-25 0 0,-1 0 1 0 0,0 0-1 0 0,0-1 1 0 0,-1 0-1 0 0,0 0 1 0 0,0-1-1 0 0,0 0 1 0 0,-1 0-1 0 0,0 0 1 0 0,-1 0 0 0 0,0 0-1 0 0,0-1 1 0 0,-1 1-1 0 0,0-1 1 0 0,0 0-1 0 0,-1 0 1 0 0,0-12-1 0 0,4-34-946 0 0,-1 33-5285 0 0,0 11-326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5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23 13823 0 0,'41'-23'6843'0'0,"-42"26"-6639"0"0,-14 29 143 0 0,-1-1 0 0 0,-26 35 0 0 0,-8 17 302 0 0,25-37-296 0 0,-235 408 1748 0 0,217-385-1789 0 0,-34 78 1 0 0,75-143-306 0 0,0 0-1 0 0,1 0 1 0 0,-1-1-1 0 0,1 1 1 0 0,0 0-1 0 0,1 0 1 0 0,-1 0-1 0 0,0 0 1 0 0,1 0 0 0 0,0 6-1 0 0,1-8-4 0 0,-1-1-1 0 0,0 1 1 0 0,1-1 0 0 0,-1 1-1 0 0,1-1 1 0 0,0 1 0 0 0,-1-1-1 0 0,1 0 1 0 0,0 1 0 0 0,0-1-1 0 0,0 0 1 0 0,0 0 0 0 0,0 1-1 0 0,0-1 1 0 0,1 0 0 0 0,-1 0-1 0 0,0 0 1 0 0,0 0 0 0 0,1 0-1 0 0,-1-1 1 0 0,0 1 0 0 0,1 0-1 0 0,-1-1 1 0 0,1 1-1 0 0,-1-1 1 0 0,1 1 0 0 0,0-1-1 0 0,2 1 1 0 0,24 1-968 0 0,-10-4-5293 0 0,-3-2-1708 0 0</inkml:trace>
</inkml:ink>
</file>

<file path=ppt/ink/ink7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2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 14743 0 0,'-8'0'109'0'0,"0"0"1"0"0,1 1-1 0 0,-1 0 0 0 0,0 0 0 0 0,0 1 0 0 0,1 0 0 0 0,-1 0 1 0 0,1 1-1 0 0,0 0 0 0 0,0 0 0 0 0,0 1 0 0 0,0 0 0 0 0,0 0 1 0 0,1 1-1 0 0,-12 9 0 0 0,-8 11 554 0 0,1 1 0 0 0,1 1-1 0 0,2 1 1 0 0,0 0 0 0 0,2 2 0 0 0,1 1 0 0 0,-16 36-1 0 0,-4 21-283 0 0,-41 130 0 0 0,21-2 1 0 0,9-34 105 0 0,35-135-392 0 0,-3-1 0 0 0,-1-1 0 0 0,-2-1-1 0 0,-41 62 1 0 0,31-51-696 0 0,30-46-848 0 0</inkml:trace>
</inkml:ink>
</file>

<file path=ppt/ink/ink7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26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4 143 2759 0 0,'-4'-8'9788'0'0,"10"2"-6692"0"0,16-7 2299 0 0,16-2-4655 0 0,-18 9-291 0 0,193-61 788 0 0,-172 58-1339 0 0,0 2 1 0 0,1 1-1 0 0,55 0 1 0 0,-87 6-231 0 0,0 1-1 0 0,0 0 1 0 0,17 4 0 0 0,8 7-5684 0 0,-13-1-754 0 0</inkml:trace>
</inkml:ink>
</file>

<file path=ppt/ink/ink7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2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131 115 5983 0 0,'2'1'6072'0'0,"1"3"-4843"0"0,0 0-1 0 0,1-1 0 0 0,-1 1 0 0 0,1-1 0 0 0,0 0 0 0 0,8 5 1 0 0,-8-6-1062 0 0,1 0 1 0 0,-1 0-1 0 0,1 0 1 0 0,-1-1 0 0 0,1 1-1 0 0,-1-1 1 0 0,1-1-1 0 0,0 1 1 0 0,0-1-1 0 0,0 1 1 0 0,-1-1 0 0 0,7-1-1 0 0,8-2-92 0 0,0 0-1 0 0,0-1 1 0 0,-1-1-1 0 0,0 0 0 0 0,0-2 1 0 0,0 0-1 0 0,0-1 1 0 0,-1-1-1 0 0,-1 0 1 0 0,0-1-1 0 0,0-1 1 0 0,18-16-1 0 0,-31 23-145 0 0,1 1 0 0 0,-1-1 0 0 0,0 0 0 0 0,0 0 0 0 0,0 0-1 0 0,-1-1 1 0 0,1 1 0 0 0,1-6 0 0 0,-3 9-138 0 0,-12-3-375 0 0,10 4 557 0 0,0-1 1 0 0,0 1-1 0 0,-1-1 0 0 0,1 1 0 0 0,0 0 1 0 0,0-1-1 0 0,0 1 0 0 0,0 0 0 0 0,-1 0 1 0 0,1 0-1 0 0,0 0 0 0 0,0 0 0 0 0,0 0 1 0 0,0 0-1 0 0,-1 1 0 0 0,1-1 0 0 0,-1 1 1 0 0,-25 9-263 0 0,0 1 0 0 0,1 1 0 0 0,0 1 0 0 0,-46 33 1 0 0,42-26 390 0 0,0 2 0 0 0,1 1 0 0 0,1 2 0 0 0,2 1 0 0 0,0 0 0 0 0,2 2 0 0 0,1 1 0 0 0,-34 56 0 0 0,53-78-13 0 0,1 0 0 0 0,0 0-1 0 0,0 0 1 0 0,1 1 0 0 0,0-1-1 0 0,-2 10 1 0 0,4-15-60 0 0,-1 0 0 0 0,1 0-1 0 0,0 0 1 0 0,0 0 0 0 0,0 0 0 0 0,0 0-1 0 0,0-1 1 0 0,0 1 0 0 0,0 0 0 0 0,1 0-1 0 0,-1 0 1 0 0,1 0 0 0 0,-1 0 0 0 0,1-1-1 0 0,0 1 1 0 0,-1 0 0 0 0,1-1-1 0 0,0 1 1 0 0,0 0 0 0 0,0-1 0 0 0,1 1-1 0 0,-1-1 1 0 0,0 0 0 0 0,1 1 0 0 0,-1-1-1 0 0,0 0 1 0 0,1 0 0 0 0,0 0 0 0 0,-1 0-1 0 0,3 1 1 0 0,11 4 131 0 0,1-1-1 0 0,0-1 1 0 0,1-1 0 0 0,30 3-1 0 0,-12-4-79 0 0,45-4-1 0 0,-67 1-718 0 0,-1-1 0 0 0,1 0 0 0 0,0 0-1 0 0,-1-1 1 0 0,21-8 0 0 0,-13 2-6691 0 0</inkml:trace>
</inkml:ink>
</file>

<file path=ppt/ink/ink7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2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17535 0 0,'0'0'3352'0'0,"11"9"-3352"0"0,-4 0-576 0 0,0 0-176 0 0</inkml:trace>
  <inkml:trace contextRef="#ctx0" brushRef="#br0" timeOffset="1">15 596 7367 0 0,'0'0'784'0'0,"-2"-9"-784"0"0,-5-5 7272 0 0,3 5-3192 0 0,3 0 24 0 0,1 0-3048 0 0,1 0-608 0 0,1 0-120 0 0,4 0-24 0 0,1 0-1120 0 0,2-2-224 0 0</inkml:trace>
</inkml:ink>
</file>

<file path=ppt/ink/ink7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2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10591 0 0,'0'0'819'0'0,"-1"3"-202"0"0,-17 60 6083 0 0,-5 0-3601 0 0,-34 62-2480 0 0,17-38-17 0 0,-41 82-550 0 0,44-99-3038 0 0,24-46-4336 0 0</inkml:trace>
</inkml:ink>
</file>

<file path=ppt/ink/ink7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2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15199 0 0,'0'0'3764'0'0,"2"0"-2598"0"0,12-1-611 0 0,0-1 0 0 0,-1 0 0 0 0,1-1 0 0 0,14-5 0 0 0,10-2-72 0 0,310-77 1636 0 0,-260 61-1797 0 0,1 4-1 0 0,117-14 1 0 0,-171 33-286 0 0,59 1-1 0 0,-77 3-169 0 0,-1 1-1 0 0,1 1 1 0 0,-1 0-1 0 0,1 1 1 0 0,24 9-1 0 0,-38-12 8 0 0,1 1 0 0 0,-1 0 0 0 0,1 0 0 0 0,-1 0 1 0 0,0 0-1 0 0,0 0 0 0 0,0 1 0 0 0,0-1 0 0 0,0 1 0 0 0,4 5 0 0 0,-6-6-285 0 0,1 0 0 0 0,-1 0-1 0 0,0 0 1 0 0,0 0 0 0 0,-1 0 0 0 0,1 0 0 0 0,0 0-1 0 0,-1 0 1 0 0,1 1 0 0 0,-1-1 0 0 0,1 0 0 0 0,-1 3 0 0 0</inkml:trace>
</inkml:ink>
</file>

<file path=ppt/ink/ink7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2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8751 0 0,'0'0'794'0'0,"2"-1"-652"0"0,1 0-139 0 0,1 1 0 0 0,-1-1-1 0 0,1 1 1 0 0,-1-1 0 0 0,1 1 0 0 0,-1 0-1 0 0,6 1 1 0 0,10 0 317 0 0,146-10 7361 0 0,82-24-4258 0 0,-209 25-3149 0 0,755-136 3271 0 0,-712 135-4230 0 0,-27 6-5928 0 0,-21 3-986 0 0</inkml:trace>
</inkml:ink>
</file>

<file path=ppt/ink/ink7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2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1144 6447 0 0,'0'-2'499'0'0,"2"-4"-100"0"0,-1 1 0 0 0,1 0 0 0 0,-1-1 1 0 0,2 1-1 0 0,-1 0 0 0 0,0 0 0 0 0,1 0 0 0 0,0 0 0 0 0,4-5 0 0 0,39-42 8400 0 0,-19 22-7560 0 0,11-17-601 0 0,54-88 0 0 0,19-62 399 0 0,-99 175-1022 0 0,117-225-2906 0 0,-22-9-854 0 0,-105 251 3510 0 0,11-38-2285 0 0,-13 39 2339 0 0,1 1 0 0 0,0-1 0 0 0,-1 0 0 0 0,0 1 0 0 0,0-1 0 0 0,0 1 0 0 0,0-1 0 0 0,0 0 0 0 0,-2-5 0 0 0,2 8 169 0 0,-1 1 0 0 0,1-1 0 0 0,0 1 0 0 0,0-1 0 0 0,-1 1 0 0 0,1-1 1 0 0,0 1-1 0 0,-1 0 0 0 0,1-1 0 0 0,0 1 0 0 0,-1-1 0 0 0,1 1 0 0 0,-1 0 0 0 0,1-1 0 0 0,-1 1 0 0 0,1 0 0 0 0,-1-1 1 0 0,1 1-1 0 0,-1 0 0 0 0,1 0 0 0 0,-1 0 0 0 0,1-1 0 0 0,-1 1 0 0 0,1 0 0 0 0,-1 0 0 0 0,1 0 0 0 0,-1 0 0 0 0,0 0 0 0 0,1 0 1 0 0,-1 0-1 0 0,1 0 0 0 0,-1 0 0 0 0,1 0 0 0 0,-1 1 0 0 0,1-1 0 0 0,-1 0 0 0 0,1 0 0 0 0,-1 0 0 0 0,1 1 0 0 0,-1-1 1 0 0,1 0-1 0 0,-1 1 0 0 0,0-1 0 0 0,-21 17 863 0 0,10-5-320 0 0,1 1 0 0 0,0 0 0 0 0,-15 24 0 0 0,-22 48 1028 0 0,43-75-1392 0 0,-150 325 3495 0 0,27 13-1684 0 0,38-49-1380 0 0,50-158-560 0 0,20-78 13 0 0,-2-1 0 0 0,-3 0 0 0 0,-49 86 0 0 0,50-112-199 0 0,-8 17-269 0 0,32-52 29 0 0,5-11-6373 0 0,2-3 283 0 0</inkml:trace>
</inkml:ink>
</file>

<file path=ppt/ink/ink7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29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16583 0 0,'0'0'2004'0'0,"2"0"-1044"0"0,268-54 5594 0 0,-3-24-6987 0 0,-111 31-2109 0 0,-130 40 1391 0 0</inkml:trace>
</inkml:ink>
</file>

<file path=ppt/ink/ink7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2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26 14079 0 0,'-29'-25'3546'0'0,"28"36"-2505"0"0,1-4-901 0 0,1 1 0 0 0,0-1 0 0 0,0 0 0 0 0,1 0 1 0 0,5 13-1 0 0,18 37 569 0 0,-12-28-342 0 0,34 64 1060 0 0,78 118-1 0 0,-71-124-839 0 0,9 13-89 0 0,35 59-256 0 0,30 42-166 0 0,-121-191-97 0 0,1-1 0 0 0,10 10 0 0 0,-15-16-19 0 0,-1-1 0 0 0,1 1 0 0 0,0-1 0 0 0,0 0 0 0 0,1 0-1 0 0,-1 0 1 0 0,0 0 0 0 0,1-1 0 0 0,-1 1 0 0 0,7 1 0 0 0,-9-4-23 0 0,1 1 0 0 0,-1-1 0 0 0,1 1 0 0 0,-1-1 0 0 0,1 0-1 0 0,-1 0 1 0 0,1 1 0 0 0,-1-1 0 0 0,0 0 0 0 0,1 0 0 0 0,-1-1 0 0 0,0 1 0 0 0,0 0 0 0 0,0 0-1 0 0,0 0 1 0 0,0-1 0 0 0,1-1 0 0 0,1-1-301 0 0,0-1-1 0 0,-1 1 1 0 0,1-1-1 0 0,-1 0 1 0 0,2-7 0 0 0,3-13-1578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8:5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0,'0'0'19149'0'0,"1"1"-18446"0"0,15 29 530 0 0,-12-22-1414 0 0,0-1 0 0 0,0 1-1 0 0,1-1 1 0 0,-1 0-1 0 0,2-1 1 0 0,-1 1-1 0 0,1-1 1 0 0,11 11-1 0 0,-6-10-830 0 0</inkml:trace>
</inkml:ink>
</file>

<file path=ppt/ink/ink7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3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 4143 0 0,'0'0'191'0'0,"-9"-1"3061"0"0,6 2-2433 0 0,1 0 0 0 0,-1-1 0 0 0,1 1-1 0 0,0 0 1 0 0,-1 0 0 0 0,1 1 0 0 0,0-1 0 0 0,0 0 0 0 0,0 1-1 0 0,0-1 1 0 0,-3 3 0 0 0,-20 22 1348 0 0,22-23-2205 0 0,-49 49 1078 0 0,-71 57 1 0 0,41-40-680 0 0,55-46-265 0 0,-182 176 211 0 0,186-173-265 0 0,2 2 1 0 0,-25 40 0 0 0,43-63-63 0 0,1 0 1 0 0,-1 0-1 0 0,1 0 0 0 0,0 1 1 0 0,1-1-1 0 0,-1 1 1 0 0,1-1-1 0 0,0 1 1 0 0,0 6-1 0 0,3 14-6220 0 0,3-12-671 0 0</inkml:trace>
</inkml:ink>
</file>

<file path=ppt/ink/ink7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30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5983 0 0,'0'-1'464'0'0,"0"-1"-104"0"0,0 0 0 0 0,1 1-1 0 0,-1-1 1 0 0,0 0 0 0 0,1 0 0 0 0,-1 1-1 0 0,1-1 1 0 0,-1 0 0 0 0,1 1-1 0 0,1-3 1 0 0,8-7 9007 0 0,-8 10-9147 0 0,0 0 1 0 0,1 0-1 0 0,-1 0 0 0 0,0 0 0 0 0,0 0 1 0 0,1 0-1 0 0,-1 0 0 0 0,0 1 0 0 0,1 0 1 0 0,-1-1-1 0 0,0 1 0 0 0,1 0 0 0 0,3 0 1 0 0,-4 1-164 0 0,-1-1 1 0 0,1 0-1 0 0,-1 1 1 0 0,1 0-1 0 0,-1-1 1 0 0,1 1-1 0 0,-1 0 1 0 0,1 0-1 0 0,-1 0 1 0 0,0-1-1 0 0,1 2 1 0 0,-1-1 0 0 0,0 0-1 0 0,0 0 1 0 0,0 0-1 0 0,0 0 1 0 0,0 1-1 0 0,0-1 1 0 0,0 1-1 0 0,0-1 1 0 0,-1 0-1 0 0,2 3 1 0 0,1 2-16 0 0,-1 1-1 0 0,0 0 1 0 0,0 0 0 0 0,0-1 0 0 0,-1 1 0 0 0,0 0 0 0 0,0 10-1 0 0,-2 1 62 0 0,-4 29-1 0 0,-3 14-12 0 0,9-44-261 0 0,0-15 91 0 0,-1 0-216 0 0</inkml:trace>
</inkml:ink>
</file>

<file path=ppt/ink/ink7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3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11663 0 0,'0'0'3840'0'0,"2"0"-3462"0"0,16 4 266 0 0,0 2 0 0 0,0 0 1 0 0,27 14-1 0 0,7 1 23 0 0,-26-11-409 0 0,83 34 710 0 0,-96-38-778 0 0,-1 1 0 0 0,0 0 0 0 0,0 1 0 0 0,-1 0 0 0 0,0 1 0 0 0,12 11 0 0 0,-20-17-150 0 0,0 0 1 0 0,0 1 0 0 0,-1-1 0 0 0,1 1 0 0 0,-1 0 0 0 0,0-1 0 0 0,0 1 0 0 0,0 0-1 0 0,0 0 1 0 0,-1 0 0 0 0,0 1 0 0 0,0-1 0 0 0,0 0 0 0 0,0 1 0 0 0,0-1 0 0 0,-1 0-1 0 0,0 1 1 0 0,0-1 0 0 0,-1 5 0 0 0,0-3-6 0 0,0-1 0 0 0,-1 1 0 0 0,1-1 0 0 0,-1 1 0 0 0,-1-1 0 0 0,1 0 0 0 0,-1 0 0 0 0,0 0 0 0 0,0 0 0 0 0,0-1 0 0 0,-1 1 0 0 0,0-1 0 0 0,0 0 0 0 0,-5 5 0 0 0,2-4-91 0 0,0 1 0 0 0,0-1 0 0 0,0 0-1 0 0,-1-1 1 0 0,1 0 0 0 0,-1 0 0 0 0,0 0-1 0 0,-1-1 1 0 0,1-1 0 0 0,-1 1 0 0 0,1-1 0 0 0,-1-1-1 0 0,1 1 1 0 0,-1-2 0 0 0,0 1 0 0 0,0-1 0 0 0,0 0-1 0 0,-8-2 1 0 0,8-2-3165 0 0</inkml:trace>
</inkml:ink>
</file>

<file path=ppt/ink/ink7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3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18199 0 0,'0'0'4861'0'0,"1"2"-4587"0"0,2 7 14 0 0,1 1 0 0 0,1 14 1 0 0,-3-15-1308 0 0,1 1 0 0 0,6 17 0 0 0,-3-18-4264 0 0</inkml:trace>
</inkml:ink>
</file>

<file path=ppt/ink/ink7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3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11055 0 0,'0'0'506'0'0,"1"-2"-10"0"0,9-13 10059 0 0,11 18-9587 0 0,-7 2-5628 0 0,-12-4 2691 0 0,7 3-5311 0 0</inkml:trace>
  <inkml:trace contextRef="#ctx0" brushRef="#br0" timeOffset="1">477 49 14279 0 0,'2'-7'1298'0'0,"8"-15"9379"0"0,-5 19-10699 0 0,-1 1 0 0 0,1 0 0 0 0,0 1 0 0 0,10-3 0 0 0,1 1-5394 0 0,-13 2 3629 0 0,11-2-6355 0 0</inkml:trace>
</inkml:ink>
</file>

<file path=ppt/ink/ink7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3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7367 0 0,'2'-9'9908'0'0,"5"12"-9530"0"0,0-1-1 0 0,-1 1 1 0 0,1 0-1 0 0,-1 1 1 0 0,0 0 0 0 0,7 5-1 0 0,35 32 689 0 0,-15-11-195 0 0,25 16 650 0 0,115 71-1 0 0,-172-117-1516 0 0,16 10 105 0 0,0 1-1 0 0,20 16 1 0 0,-33-24-107 0 0,0 0-1 0 0,-1 0 1 0 0,0 0-1 0 0,0 0 1 0 0,0 1 0 0 0,0 0-1 0 0,0-1 1 0 0,-1 1-1 0 0,1 0 1 0 0,-1 0-1 0 0,0 1 1 0 0,-1-1-1 0 0,1 0 1 0 0,-1 1-1 0 0,1-1 1 0 0,0 6-1 0 0,-3-7-26 0 0,1 0-1 0 0,0 0 0 0 0,-1-1 0 0 0,0 1 1 0 0,1 0-1 0 0,-1 0 0 0 0,0-1 0 0 0,-1 1 1 0 0,1-1-1 0 0,0 1 0 0 0,-1-1 0 0 0,1 1 1 0 0,-1-1-1 0 0,0 0 0 0 0,0 0 0 0 0,0 1 1 0 0,0-1-1 0 0,0-1 0 0 0,0 1 0 0 0,0 0 1 0 0,-1-1-1 0 0,-4 3 0 0 0,-6 4-162 0 0,0-2-1 0 0,-28 11 1 0 0,37-16 148 0 0,-19 7-396 0 0,-46 10-1 0 0,22-13-1725 0 0,36-5 62 0 0,0 0 0 0 0,-14-2 1 0 0,3-3-4263 0 0</inkml:trace>
</inkml:ink>
</file>

<file path=ppt/ink/ink7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3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13823 0 0,'0'0'1062'0'0,"0"-1"-693"0"0,2-7 2327 0 0,13 27 499 0 0,1 4-2947 0 0,0 2 0 0 0,25 51 0 0 0,-18-31 69 0 0,144 294 2079 0 0,-54-103-2107 0 0,-106-221-276 0 0,1-1 1 0 0,1 0-1 0 0,0 0 0 0 0,18 21 1 0 0,-22-30-17 0 0,0 0 1 0 0,1 0 0 0 0,-1-1 0 0 0,1 0 0 0 0,0 0 0 0 0,0 0-1 0 0,0 0 1 0 0,1-1 0 0 0,-1 0 0 0 0,1-1 0 0 0,0 1-1 0 0,0-1 1 0 0,9 1 0 0 0,-7-1-130 0 0,-1-1 0 0 0,1-1 1 0 0,-1 1-1 0 0,1-1 0 0 0,0-1 0 0 0,-1 1 0 0 0,1-2 0 0 0,0 1 1 0 0,-1-1-1 0 0,0 0 0 0 0,1-1 0 0 0,-1 0 0 0 0,0 0 0 0 0,0-1 1 0 0,8-5-1 0 0,11-11-1375 0 0</inkml:trace>
</inkml:ink>
</file>

<file path=ppt/ink/ink7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3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1 15663 0 0,'0'0'1688'0'0,"1"1"-1325"0"0,1 1-284 0 0,-1 0 1 0 0,0 0-1 0 0,0-1 0 0 0,-1 1 1 0 0,1 0-1 0 0,0 1 0 0 0,-1-1 1 0 0,1 0-1 0 0,-1 0 0 0 0,0 0 1 0 0,1 0-1 0 0,-1 0 0 0 0,0 0 1 0 0,0 0-1 0 0,0 1 1 0 0,-1-1-1 0 0,1 0 0 0 0,-1 0 1 0 0,1 0-1 0 0,-1 0 0 0 0,0 0 1 0 0,1 0-1 0 0,-1 0 0 0 0,0 0 1 0 0,-2 2-1 0 0,-4 8 57 0 0,-1 0 0 0 0,-17 20 0 0 0,10-13 21 0 0,-322 392 2148 0 0,88-158-1146 0 0,133-139-979 0 0,54-48-84 0 0,62-66-106 0 0,-1 1 0 0 0,0-1 0 0 0,1 1 0 0 0,-1-1 0 0 0,1 0-1 0 0,0 1 1 0 0,-1-1 0 0 0,1 1 0 0 0,-1-1 0 0 0,1 1 0 0 0,0 0 0 0 0,-1-1 0 0 0,1 1 0 0 0,0-1 0 0 0,-1 1 0 0 0,1 0 0 0 0,0-1 0 0 0,0 1 0 0 0,0 0 0 0 0,0-1 0 0 0,0 1 0 0 0,0 0 0 0 0,-1-1 0 0 0,2 2 0 0 0,5-1-263 0 0,-6-1 223 0 0,18-1-688 0 0,4-6-49 0 0</inkml:trace>
</inkml:ink>
</file>

<file path=ppt/ink/ink7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3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4 180 12439 0 0,'-3'8'8600'0'0,"24"-15"-7884"0"0,-1-1 0 0 0,0 0 0 0 0,35-22 0 0 0,-19 10-527 0 0,58-39 88 0 0,-36 20-135 0 0,-53 37-101 0 0,-1-1 0 0 0,1 1 1 0 0,0 0-1 0 0,-1 0 0 0 0,1 0 0 0 0,9-1 0 0 0,-12 2 50 0 0,6 25 185 0 0,-6-12-78 0 0,-1 1-1 0 0,0-1 1 0 0,-2 20 0 0 0,0-20-98 0 0,1 0 1 0 0,0 0-1 0 0,0-1 1 0 0,4 18-1 0 0,-2-23-93 0 0,0 1 1 0 0,0-1-1 0 0,0 0 0 0 0,1 0 1 0 0,0 0-1 0 0,0 0 0 0 0,0 0 1 0 0,1 0-1 0 0,0-1 0 0 0,5 6 0 0 0,-2-5-34 0 0,0 1-1 0 0,0-1 0 0 0,1 0 1 0 0,0-1-1 0 0,0 0 0 0 0,12 6 1 0 0,7 1-1714 0 0,56 17 0 0 0,-58-22 244 0 0</inkml:trace>
</inkml:ink>
</file>

<file path=ppt/ink/ink7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3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364 341 4607 0 0,'5'11'10471'0'0,"2"-1"-6870"0"0,-6-9-3511 0 0,0-1 0 0 0,0 1 0 0 0,1-1 1 0 0,-1 1-1 0 0,0-1 0 0 0,1 0 0 0 0,-1 1 0 0 0,0-1 0 0 0,1 0 0 0 0,-1 0 0 0 0,0 0 0 0 0,1 0 0 0 0,-1 0 0 0 0,0 0 0 0 0,1 0 0 0 0,-1-1 0 0 0,0 1 1 0 0,2-1-1 0 0,1-1 26 0 0,-1 1 1 0 0,1-1 0 0 0,-1 0 0 0 0,0 0-1 0 0,1 0 1 0 0,3-4 0 0 0,1-1 34 0 0,-1-1 1 0 0,0 1-1 0 0,0-1 0 0 0,7-11 1 0 0,-2-2-73 0 0,-1 0 0 0 0,-1 0 1 0 0,-1-1-1 0 0,-1 0 0 0 0,-1-1 0 0 0,-1 0 1 0 0,4-30-1 0 0,-9 47-88 0 0,0 0 0 0 0,0 0 0 0 0,-1 0 0 0 0,0-1 0 0 0,0 1 0 0 0,-1 0 0 0 0,-1-9 0 0 0,1 13 5 0 0,1 0 0 0 0,-1 1 0 0 0,1-1 0 0 0,-1 0 0 0 0,0 1 0 0 0,0-1 0 0 0,0 0 0 0 0,0 1 0 0 0,0-1 0 0 0,0 1 0 0 0,0 0 0 0 0,0-1 1 0 0,-1 1-1 0 0,1 0 0 0 0,0 0 0 0 0,-1 0 0 0 0,1-1 0 0 0,-1 2 0 0 0,0-1 0 0 0,1 0 0 0 0,-1 0 0 0 0,0 0 0 0 0,1 1 0 0 0,-1-1 0 0 0,0 1 0 0 0,0-1 0 0 0,1 1 0 0 0,-1 0 0 0 0,-2 0 0 0 0,-3 0-31 0 0,0 0 0 0 0,0 1 0 0 0,1 0-1 0 0,-1 0 1 0 0,0 1 0 0 0,1 0 0 0 0,-1 0-1 0 0,1 0 1 0 0,-8 5 0 0 0,-4 3-22 0 0,-30 20 1 0 0,16-5 68 0 0,0 0 0 0 0,2 3 0 0 0,1 0 0 0 0,-35 45-1 0 0,31-31 91 0 0,3 1 0 0 0,-47 90 0 0 0,69-118-64 0 0,1 0 0 0 0,1 1 0 0 0,-5 20 0 0 0,10-31-22 0 0,-1 0 0 0 0,1 0-1 0 0,1 1 1 0 0,-1-1 0 0 0,1 0-1 0 0,0 0 1 0 0,0 0 0 0 0,1 0-1 0 0,-1 0 1 0 0,1 0 0 0 0,0 0-1 0 0,0 0 1 0 0,1 0-1 0 0,3 9 1 0 0,-3-12-8 0 0,-1-1 0 0 0,0 1 0 0 0,1 0 0 0 0,-1-1 0 0 0,1 1 0 0 0,-1-1-1 0 0,1 1 1 0 0,0-1 0 0 0,0 0 0 0 0,0 0 0 0 0,0 0 0 0 0,0 0 0 0 0,0 0 0 0 0,0 0 0 0 0,0 0 0 0 0,0-1-1 0 0,0 1 1 0 0,0-1 0 0 0,0 1 0 0 0,1-1 0 0 0,-1 0 0 0 0,0 0 0 0 0,0 0 0 0 0,0 0 0 0 0,1 0 0 0 0,3-1 0 0 0,4-1 18 0 0,0-1 1 0 0,-1 1-1 0 0,1-2 1 0 0,13-5 0 0 0,8-7 1 0 0,-2 0 0 0 0,0-2 1 0 0,-1-1-1 0 0,25-23 0 0 0,-38 28-28 0 0,-1-1 0 0 0,0 0 0 0 0,22-34 0 0 0,-36 49 0 0 0,0 0 0 0 0,0 0 0 0 0,0-1 0 0 0,1 1 0 0 0,-1 0 0 0 0,0 0 0 0 0,0 0 0 0 0,0 0 0 0 0,0 0 0 0 0,0-1 0 0 0,0 1 0 0 0,0 0 0 0 0,0 0 0 0 0,0 0 0 0 0,0 0 0 0 0,0 0 0 0 0,0-1 0 0 0,1 1 0 0 0,-1 0 0 0 0,0 0 0 0 0,0 0 0 0 0,0 0 0 0 0,0 0 0 0 0,0 0 0 0 0,0 0 0 0 0,1 0 0 0 0,-1 0 0 0 0,0 0 0 0 0,0-1 0 0 0,0 1 0 0 0,0 0 0 0 0,0 0 0 0 0,1 0 0 0 0,-1 0 0 0 0,0 0 0 0 0,0 0 0 0 0,0 0 0 0 0,0 0 0 0 0,1 0 0 0 0,-1 0 0 0 0,0 0 0 0 0,0 0 0 0 0,0 1 0 0 0,0-1 0 0 0,0 0 0 0 0,1 0 0 0 0,-1 0 0 0 0,0 0 0 0 0,0 0 0 0 0,0 0 0 0 0,0 0 0 0 0,0 0 0 0 0,1 0 0 0 0,-1 0 0 0 0,0 1 0 0 0,0-1 0 0 0,0 0 0 0 0,0 0 0 0 0,0 0 0 0 0,0 0 0 0 0,0 0 0 0 0,0 0 0 0 0,0 1 0 0 0,1-1 0 0 0,0 8 0 0 0,-1-8 0 0 0,2 39-302 0 0,-3-29-68 0 0,2 1 1 0 0,2 19-1 0 0,-2-27 254 0 0,0 1 1 0 0,0-1-1 0 0,0 0 0 0 0,0 1 1 0 0,1-1-1 0 0,-1 0 0 0 0,1 0 1 0 0,0 0-1 0 0,0 0 0 0 0,0 0 1 0 0,0 0-1 0 0,5 3 1 0 0,5 5-2139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1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1037 87 10799 0 0,'25'-17'868'0'0,"50"-29"-275"0"0,-62 39 1208 0 0,26-9 1 0 0,-37 15-868 0 0,3 3-197 0 0,-3-1-395 0 0,-6 5-331 0 0,-1 0 23 0 0,0-1 1 0 0,0 0-1 0 0,-1 0 0 0 0,1 0 0 0 0,-1-1 0 0 0,0 0 1 0 0,-10 5-1 0 0,-4 3 28 0 0,-38 25-155 0 0,-3-3-1 0 0,0-2 0 0 0,-2-3 0 0 0,-1-3 1 0 0,-2-3-1 0 0,-91 21 0 0 0,143-41-14 0 0,1 0-1 0 0,-1-1 0 0 0,0 0 1 0 0,0-1-1 0 0,0-1 0 0 0,0 0 1 0 0,0-1-1 0 0,0-1 0 0 0,0 0 1 0 0,0 0-1 0 0,-24-9 0 0 0,33 9 75 0 0,-4-2-143 0 0,0 1-1 0 0,-1-2 1 0 0,2 1 0 0 0,-1-1 0 0 0,-14-12 0 0 0,20 15 105 0 0,1 0-1 0 0,0-1 1 0 0,0 1 0 0 0,-1-1-1 0 0,2 1 1 0 0,-1-1 0 0 0,0 0-1 0 0,0 0 1 0 0,1 0 0 0 0,0 0-1 0 0,0 0 1 0 0,0 0 0 0 0,0-1-1 0 0,0 1 1 0 0,0 0 0 0 0,1-1-1 0 0,0 1 1 0 0,-1 0 0 0 0,1 0-1 0 0,1-1 1 0 0,-1 1 0 0 0,0 0-1 0 0,2-6 1 0 0,-2 8 119 0 0,12-3 265 0 0,-11 3-262 0 0,-1 1-1 0 0,1-1 1 0 0,0 1-1 0 0,0-1 1 0 0,0 1 0 0 0,0 0-1 0 0,0-1 1 0 0,0 1-1 0 0,-1 0 1 0 0,1 0-1 0 0,0-1 1 0 0,0 1-1 0 0,0 0 1 0 0,0 0-1 0 0,0 0 1 0 0,2 1-1 0 0,0 1 4 0 0,1 0-1 0 0,0 0 1 0 0,-1 0 0 0 0,0 1-1 0 0,1-1 1 0 0,-1 1-1 0 0,0 0 1 0 0,0 0-1 0 0,-1 0 1 0 0,1 0 0 0 0,-1 1-1 0 0,1-1 1 0 0,2 6-1 0 0,0 1-52 0 0,-3-6 0 0 0,-1-1 0 0 0,1 1-1 0 0,-1 0 1 0 0,1 0 0 0 0,-1-1 0 0 0,0 1-1 0 0,-1 0 1 0 0,1 0 0 0 0,-1 0-1 0 0,0 8 1 0 0,0-4-9 0 0,0-5-7 0 0,0 1-1 0 0,0-1 0 0 0,0 0 1 0 0,-1 1-1 0 0,1-1 1 0 0,-1 0-1 0 0,0 1 1 0 0,0-1-1 0 0,0 0 0 0 0,-1 0 1 0 0,1 0-1 0 0,-4 6 1 0 0,-2 3-6 0 0,-86 164-3 0 0,32-67 299 0 0,38-69 18 0 0,-1 0 0 0 0,-2-1 0 0 0,-55 62 0 0 0,19-21 428 0 0,61-79-368 0 0,20-10 145 0 0,1 1 0 0 0,1 1-1 0 0,0 1 1 0 0,0 1 0 0 0,22-3-1 0 0,110-4 579 0 0,-107 13-794 0 0,49 7 0 0 0,8 0-250 0 0,-87-8-148 0 0,0 0-1 0 0,0-1 0 0 0,0-1 1 0 0,0-1-1 0 0,-1 0 0 0 0,1-1 1 0 0,-1 0-1 0 0,27-13 1 0 0,-29 9-1005 0 0,-1-2-3934 0 0,-4 0-1404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06:3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1839 0 0,'0'0'83'0'0,"0"-2"94"0"0,17-25 3066 0 0,-17 25-2788 0 0,2 1-131 0 0,14-14 2866 0 0,-13 14-2934 0 0,17-10 835 0 0,-17 10-911 0 0,-2 0-11 0 0,20-9 256 0 0,-1 1 0 0 0,1 1 0 0 0,1 1 0 0 0,-1 1 0 0 0,1 0 0 0 0,0 2 0 0 0,1 1-1 0 0,43-2 1 0 0,-31 5-408 0 0,9 1 15 0 0,0-2 0 0 0,-1-2-1 0 0,56-10 1 0 0,55-29 25 0 0,12-2 30 0 0,-83 29-95 0 0,101-6-1 0 0,88 9-37 0 0,-245 12 45 0 0,232-16 141 0 0,-211 12-112 0 0,104 1 234 0 0,-48 2-309 0 0,-28 3-418 0 0,-14 1-126 0 0,-54-3 496 0 0,16-1-350 0 0,-1 2 0 0 0,24 4 0 0 0,-39-3 328 0 0,1 0 0 0 0,0 0 1 0 0,0 1-1 0 0,-1 0 0 0 0,0 1 1 0 0,0 0-1 0 0,0 0 1 0 0,12 9-1 0 0,9 15-1212 0 0,-28-26 795 0 0</inkml:trace>
</inkml:ink>
</file>

<file path=ppt/ink/ink7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3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35 613 8751 0 0,'0'0'674'0'0,"-6"-4"-78"0"0,3 2 70 0 0,1-1 1 0 0,-1 1 0 0 0,1-1 0 0 0,0 0 0 0 0,0 1-1 0 0,0-1 1 0 0,0 0 0 0 0,0 0 0 0 0,1-1 0 0 0,0 1-1 0 0,-1 0 1 0 0,1 0 0 0 0,-1-6 0 0 0,1 3-219 0 0,0 0 1 0 0,1 1-1 0 0,0-1 0 0 0,0 0 1 0 0,1 0-1 0 0,-1 1 0 0 0,3-10 1 0 0,2-1-84 0 0,0 1 0 0 0,1-1-1 0 0,0 2 1 0 0,17-28 0 0 0,-2 10-252 0 0,1 1 0 0 0,1 1-1 0 0,2 1 1 0 0,1 1 0 0 0,1 1 0 0 0,1 2-1 0 0,1 0 1 0 0,60-37 0 0 0,-49 37-421 0 0,42-26-1388 0 0,-69 44 786 0 0,1 0 0 0 0,0 1 0 0 0,0 1 1 0 0,20-5-1 0 0,-11 6-1464 0 0</inkml:trace>
</inkml:ink>
</file>

<file path=ppt/ink/ink7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3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85 215 5983 0 0,'2'-1'464'0'0,"143"-32"11773"0"0,-83 13-10748 0 0,-2-1-428 0 0,-10 4-344 0 0,53-26 0 0 0,-101 42-712 0 0,1-1-1 0 0,0 1 0 0 0,0-1 0 0 0,-1 1 0 0 0,1-1 0 0 0,-1 0 0 0 0,1 0 0 0 0,-1 0 0 0 0,0-1 0 0 0,0 1 0 0 0,0 0 0 0 0,0-1 0 0 0,0 1 0 0 0,0-1 0 0 0,-1 0 0 0 0,1 1 1 0 0,-1-1-1 0 0,0 0 0 0 0,0 0 0 0 0,1-4 0 0 0,-3 6-1 0 0,1 0 0 0 0,-1-1 0 0 0,0 1 0 0 0,1 0 1 0 0,-1 0-1 0 0,0-1 0 0 0,0 1 0 0 0,0 0 0 0 0,0 0 0 0 0,0 0 0 0 0,0 0 0 0 0,-1 0 1 0 0,1 1-1 0 0,0-1 0 0 0,0 0 0 0 0,-3-1 0 0 0,0 0-23 0 0,-1 1 1 0 0,0-1-1 0 0,0 1 0 0 0,0-1 1 0 0,-1 2-1 0 0,1-1 0 0 0,0 0 0 0 0,0 1 1 0 0,-1 0-1 0 0,1 0 0 0 0,0 1 1 0 0,-7 0-1 0 0,-9 4-157 0 0,-33 9 1 0 0,49-12 161 0 0,-21 7-64 0 0,0 1-1 0 0,1 2 1 0 0,0 0-1 0 0,1 1 1 0 0,-31 24-1 0 0,28-17 95 0 0,1 1 0 0 0,1 2 0 0 0,1 1 0 0 0,-23 28 0 0 0,41-45 13 0 0,0 2 1 0 0,0-1 0 0 0,0 1 0 0 0,1 0 0 0 0,0 0 0 0 0,-3 12 0 0 0,7-19-12 0 0,0 1 0 0 0,0 0 0 0 0,0-1 0 0 0,1 1 0 0 0,-1 0-1 0 0,1-1 1 0 0,0 1 0 0 0,0 0 0 0 0,0 0 0 0 0,0-1 0 0 0,1 1 0 0 0,-1 0-1 0 0,1 0 1 0 0,-1-1 0 0 0,1 1 0 0 0,0 0 0 0 0,0-1 0 0 0,0 1 0 0 0,0-1-1 0 0,1 1 1 0 0,-1-1 0 0 0,1 0 0 0 0,-1 0 0 0 0,1 1 0 0 0,0-1-1 0 0,0 0 1 0 0,3 2 0 0 0,2 1 36 0 0,0 0 0 0 0,1-1 0 0 0,-1 0 0 0 0,1 0 0 0 0,0 0-1 0 0,1-1 1 0 0,-1 0 0 0 0,0-1 0 0 0,13 2 0 0 0,12 1 22 0 0,36 0 0 0 0,-60-4-98 0 0,-2-1-70 0 0,47 2-775 0 0,-18-2-4784 0 0,-7-2-1439 0 0</inkml:trace>
</inkml:ink>
</file>

<file path=ppt/ink/ink7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3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4607 0 0,'0'0'15336'0'0,"-2"1"-14617"0"0,-7 6-401 0 0,2-1 0 0 0,-1 1 0 0 0,1 0 0 0 0,0 1 0 0 0,0 0 0 0 0,1 0 1 0 0,-9 15-1 0 0,-34 71 406 0 0,38-71-563 0 0,2-3-215 0 0,0-3-63 0 0,0 0 1 0 0,2 1-1 0 0,0 0 0 0 0,-7 34 0 0 0,15-34-2891 0 0</inkml:trace>
</inkml:ink>
</file>

<file path=ppt/ink/ink7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3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17 439 14479 0 0,'0'0'706'0'0,"-1"-2"-312"0"0,-3-4-241 0 0,1 0 0 0 0,0 0-1 0 0,-2-9 1 0 0,4 10 96 0 0,1 0 1 0 0,1-1-1 0 0,-1 1 1 0 0,1 0-1 0 0,0 0 1 0 0,0 0-1 0 0,0-1 0 0 0,1 1 1 0 0,0 0-1 0 0,0 1 1 0 0,0-1-1 0 0,0 0 1 0 0,1 1-1 0 0,0-1 0 0 0,5-5 1 0 0,7-9 44 0 0,0 1-1 0 0,19-16 1 0 0,-34 34-293 0 0,45-40 143 0 0,83-57 0 0 0,-35 37-134 0 0,-76 50 35 0 0,2 1 0 0 0,-1 0 0 0 0,27-7 0 0 0,-40 14 36 0 0,0 1 1 0 0,0 0-1 0 0,-1 0 1 0 0,1 0-1 0 0,0 0 1 0 0,0 1 0 0 0,0 0-1 0 0,0 0 1 0 0,10 2-1 0 0,-13-1-48 0 0,0-1-1 0 0,0 1 1 0 0,0 0-1 0 0,0 0 1 0 0,0 0-1 0 0,0 0 0 0 0,0 0 1 0 0,0 1-1 0 0,0-1 1 0 0,-1 1-1 0 0,1-1 1 0 0,0 1-1 0 0,-1-1 0 0 0,1 1 1 0 0,-1 0-1 0 0,0 0 1 0 0,1 0-1 0 0,-1 0 1 0 0,0 0-1 0 0,0 0 0 0 0,-1 0 1 0 0,1 0-1 0 0,0 0 1 0 0,0 3-1 0 0,0 2-6 0 0,0 0 0 0 0,0 1 1 0 0,-1-1-1 0 0,0 0 0 0 0,0 1 0 0 0,-1-1 0 0 0,1 0 0 0 0,-2 0 1 0 0,1 1-1 0 0,-1-1 0 0 0,-4 10 0 0 0,-5 10 41 0 0,-22 39 0 0 0,29-58-48 0 0,-30 51-71 0 0,-12 23-635 0 0,40-68-1148 0 0,-10 28 1 0 0,12-25-5249 0 0</inkml:trace>
</inkml:ink>
</file>

<file path=ppt/ink/ink7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37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368 506 4607 0 0,'0'0'354'0'0,"-2"1"-233"0"0,-19 6 207 0 0,-11 9 7764 0 0,14-6-2609 0 0,13-8-5317 0 0,0 0 1 0 0,0-1-1 0 0,0 0 1 0 0,0 0 0 0 0,0 0-1 0 0,0 0 1 0 0,0-1 0 0 0,0 0-1 0 0,0 0 1 0 0,0 0-1 0 0,0 0 1 0 0,-6-2 0 0 0,-9-2-186 0 0,-32-11 0 0 0,40 11 119 0 0,1 0-81 0 0,0 0 1 0 0,0 0 0 0 0,1-1 0 0 0,0 0 0 0 0,0-1 0 0 0,0-1 0 0 0,-17-13 0 0 0,24 17 11 0 0,-1-1 0 0 0,1 1 0 0 0,-1-1 0 0 0,1 0 0 0 0,0-1 0 0 0,0 1 0 0 0,1 0 0 0 0,-1-1 0 0 0,1 1 0 0 0,0-1 0 0 0,1 0 0 0 0,-1 0 0 0 0,1 0 0 0 0,0 0 0 0 0,0 0 0 0 0,0 0 0 0 0,0 0 0 0 0,1 0 0 0 0,0 0 0 0 0,1-6 0 0 0,1 1 0 0 0,0 0 1 0 0,1 0-1 0 0,0 1 0 0 0,0-1 0 0 0,1 1 0 0 0,1 0 0 0 0,-1 0 1 0 0,1 0-1 0 0,1 1 0 0 0,0-1 0 0 0,12-12 0 0 0,0 2-22 0 0,1 0-1 0 0,1 2 1 0 0,28-20-1 0 0,-13 12-46 0 0,2 3 0 0 0,0 0 0 0 0,52-20 0 0 0,-69 34 36 0 0,1 0-1 0 0,1 2 0 0 0,-1 0 1 0 0,1 1-1 0 0,0 2 0 0 0,0 0 1 0 0,0 1-1 0 0,26 1 0 0 0,-37 2 15 0 0,-1 0 0 0 0,1 1-1 0 0,0 0 1 0 0,11 5 0 0 0,-17-6 11 0 0,0 1 1 0 0,0 0-1 0 0,-1 1 1 0 0,1-1-1 0 0,-1 1 1 0 0,0 0-1 0 0,0 0 1 0 0,0 0-1 0 0,0 0 1 0 0,7 8-1 0 0,-10-9 6 0 0,1 1-1 0 0,-1-1 0 0 0,0 1 1 0 0,0-1-1 0 0,0 1 0 0 0,0-1 1 0 0,0 1-1 0 0,0 0 0 0 0,-1-1 0 0 0,0 1 1 0 0,1 0-1 0 0,-1 0 0 0 0,0-1 1 0 0,0 1-1 0 0,0 0 0 0 0,-1 0 1 0 0,1-1-1 0 0,-1 1 0 0 0,1 0 0 0 0,-1-1 1 0 0,0 1-1 0 0,0 0 0 0 0,-2 3 1 0 0,-1 2 54 0 0,-1 0 0 0 0,1 0 0 0 0,-1-1 1 0 0,-1 1-1 0 0,-11 11 0 0 0,-12 10 98 0 0,-1-2 0 0 0,-59 41 0 0 0,-78 30-173 0 0,153-90-514 0 0,0-1 0 0 0,0-1 0 0 0,-1 0 0 0 0,0-1 0 0 0,0-1 0 0 0,-29 5 1 0 0,30-9-1521 0 0</inkml:trace>
</inkml:ink>
</file>

<file path=ppt/ink/ink7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3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0 11975 0 0,'0'0'923'0'0,"-2"2"-602"0"0,-39 36 3110 0 0,-67 81 0 0 0,50-53-3106 0 0,6-6-233 0 0,-46 69 0 0 0,73-93-58 0 0,3 2 0 0 0,1 0 1 0 0,-24 62-1 0 0,2 44-74 0 0,3-9-38 0 0,35-124-352 0 0,0 1 1 0 0,-1-1 0 0 0,-13 19 0 0 0,-11 8-6009 0 0,16-25 1047 0 0</inkml:trace>
</inkml:ink>
</file>

<file path=ppt/ink/ink7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3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5983 0 0,'2'13'12375'0'0,"1"-10"-12168"0"0,0 1 1 0 0,1-1-1 0 0,0 0 0 0 0,-1 0 1 0 0,1-1-1 0 0,0 1 0 0 0,1-1 1 0 0,-1 0-1 0 0,0 0 0 0 0,1 0 1 0 0,-1 0-1 0 0,1-1 0 0 0,0 0 1 0 0,-1 0-1 0 0,1 0 0 0 0,0 0 0 0 0,0-1 1 0 0,-1 0-1 0 0,7 0 0 0 0,16-3 53 0 0,0-2 0 0 0,0 0 0 0 0,-1-2 0 0 0,34-12 0 0 0,-56 17-437 0 0,-6 2 38 0 0,-12 2-60 0 0,-24 8-131 0 0,12 0 275 0 0,1 1 0 0 0,0 1 0 0 0,1 1 0 0 0,0 1 0 0 0,1 1 0 0 0,1 1 0 0 0,-38 35 0 0 0,50-41 107 0 0,0 1-1 0 0,-11 15 1 0 0,17-21-24 0 0,1 0 0 0 0,0-1-1 0 0,1 1 1 0 0,-1 0 0 0 0,1 1-1 0 0,0-1 1 0 0,0 0 0 0 0,1 1-1 0 0,-2 5 1 0 0,3-10-24 0 0,0 1 0 0 0,0 0 1 0 0,0-1-1 0 0,0 1 0 0 0,1 0 0 0 0,-1-1 0 0 0,0 1 1 0 0,1-1-1 0 0,-1 1 0 0 0,1-1 0 0 0,0 1 0 0 0,-1-1 0 0 0,1 1 1 0 0,0-1-1 0 0,0 1 0 0 0,0-1 0 0 0,0 0 0 0 0,0 0 0 0 0,0 1 1 0 0,0-1-1 0 0,1 0 0 0 0,-1 0 0 0 0,0 0 0 0 0,1 0 0 0 0,-1-1 1 0 0,0 1-1 0 0,1 0 0 0 0,-1 0 0 0 0,1-1 0 0 0,0 1 0 0 0,1 0 1 0 0,4 1-95 0 0,0 0 0 0 0,0-1 1 0 0,1 0-1 0 0,-1 0 1 0 0,12 0-1 0 0,-5-2-1174 0 0,24-3 0 0 0,-11-1-6012 0 0</inkml:trace>
</inkml:ink>
</file>

<file path=ppt/ink/ink7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38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11519 0 0,'0'0'887'0'0,"0"3"-322"0"0,-6 17 1288 0 0,0 1-1 0 0,-2-1 1 0 0,-14 29-1 0 0,-38 58 104 0 0,47-86-1654 0 0,-167 250 1791 0 0,111-172-1885 0 0,-90 145-1794 0 0,158-242 651 0 0</inkml:trace>
</inkml:ink>
</file>

<file path=ppt/ink/ink7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3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9671 0 0,'26'-20'483'0'0,"0"1"0"0"0,45-24 0 0 0,-58 37 146 0 0,-1 0-1 0 0,1 1 0 0 0,0 1 1 0 0,0 0-1 0 0,1 1 0 0 0,-1 1 1 0 0,1 0-1 0 0,24-1 0 0 0,-16 4 275 0 0,0 1 0 0 0,0 0 0 0 0,37 10 0 0 0,62 26 1453 0 0,-61-17-1559 0 0,-42-16-590 0 0,-1 1 0 0 0,0 1 0 0 0,0 0 0 0 0,22 14 0 0 0,-38-20-183 0 0,1 0 0 0 0,-1 1 0 0 0,1-1 0 0 0,-1 0 0 0 0,0 0 0 0 0,0 1 0 0 0,0-1 0 0 0,0 1 0 0 0,0-1 0 0 0,0 1 0 0 0,0-1 0 0 0,0 1 1 0 0,-1 0-1 0 0,1-1 0 0 0,-1 1 0 0 0,1 0 0 0 0,-1 0 0 0 0,1-1 0 0 0,-1 1 0 0 0,0 0 0 0 0,0 0 0 0 0,0 0 0 0 0,0-1 0 0 0,0 1 0 0 0,-1 0 0 0 0,1 0 0 0 0,0-1 0 0 0,-1 1 0 0 0,1 0 0 0 0,-1 0 0 0 0,0-1 0 0 0,1 1 0 0 0,-1-1 0 0 0,-1 3 0 0 0,-3 4 5 0 0,0-1 0 0 0,0 1-1 0 0,-1-1 1 0 0,0 0 0 0 0,-11 9-1 0 0,-21 17 87 0 0,-1-2 0 0 0,-67 41 0 0 0,-96 39-21 0 0,111-62-187 0 0,-45 14-1029 0 0,131-61 373 0 0,0 0 0 0 0,-1 0 0 0 0,-11 1 1 0 0</inkml:trace>
</inkml:ink>
</file>

<file path=ppt/ink/ink7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3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57 17623 0 0,'-1'1'804'0'0,"-49"75"1588"0"0,49-75-2297 0 0,1 0 0 0 0,-1 0 0 0 0,1 0 0 0 0,0 0 0 0 0,-1 0 0 0 0,1 0 0 0 0,0 0 0 0 0,0 0 0 0 0,0 0 0 0 0,-1 0 0 0 0,1 0 0 0 0,0 0 0 0 0,0 0 0 0 0,1 0 0 0 0,-1 0 0 0 0,0 0 0 0 0,0 0 0 0 0,0 0 0 0 0,1 0 0 0 0,-1 0 0 0 0,1 0 0 0 0,-1 0 0 0 0,0 0 0 0 0,1 0 0 0 0,0 0 0 0 0,-1 0 0 0 0,2 1 0 0 0,-1-1-41 0 0,1 1-1 0 0,-1 0 0 0 0,1-1 1 0 0,0 0-1 0 0,-1 1 0 0 0,1-1 1 0 0,0 0-1 0 0,0 0 0 0 0,0 0 1 0 0,0 0-1 0 0,2 1 0 0 0,3-1-33 0 0,0 0-1 0 0,1 0 1 0 0,-1 0 0 0 0,0-1-1 0 0,0 0 1 0 0,0-1-1 0 0,0 0 1 0 0,0 0 0 0 0,0 0-1 0 0,9-3 1 0 0,10-5 52 0 0,32-14 0 0 0,-57 23-72 0 0,30-14-73 0 0,-1-2-1 0 0,-1-1 0 0 0,0-1 1 0 0,45-37-1 0 0,-63 44 74 0 0,-11 11 0 0 0,0 0 0 0 0,-1 0 0 0 0,1 1 0 0 0,0-1 0 0 0,0 0 0 0 0,-1 0 0 0 0,1 0 0 0 0,0 0 0 0 0,-1 0 0 0 0,1 0 0 0 0,0 0 0 0 0,-1 0 0 0 0,1 0 0 0 0,0-1 0 0 0,0 1 0 0 0,-1 0 0 0 0,1 0 0 0 0,0 0 0 0 0,0 0 0 0 0,-1 0 0 0 0,1 0 0 0 0,0 0 0 0 0,0-1 0 0 0,-1 1 0 0 0,1 0 0 0 0,0 0 0 0 0,0 0 0 0 0,-1-1 0 0 0,1 1 0 0 0,0 0 0 0 0,0 0 0 0 0,0-1 0 0 0,0 1 0 0 0,0 0 0 0 0,-1 0 0 0 0,1-1 0 0 0,0 1 0 0 0,0 0 0 0 0,0 0 0 0 0,0-1 0 0 0,0 1 0 0 0,0 0 0 0 0,0-1 0 0 0,0 1 0 0 0,0 0 0 0 0,0-1 0 0 0,0 1 0 0 0,0 0 0 0 0,0 0 0 0 0,0-1 0 0 0,0 1 0 0 0,0 0 0 0 0,0-1 0 0 0,0 1 0 0 0,1 0 0 0 0,-1 0 0 0 0,0-1 0 0 0,0 1 0 0 0,0 0 0 0 0,0 0 0 0 0,1 0 0 0 0,-1-1 0 0 0,0 1 0 0 0,0 0 0 0 0,0 0 0 0 0,1 0 0 0 0,-1-1 0 0 0,-7 1 0 0 0,-1 1 0 0 0,1-1 0 0 0,0 1 0 0 0,0 1 0 0 0,-1-1 0 0 0,1 1-1 0 0,0 1 1 0 0,-9 4 0 0 0,-54 30 9 0 0,60-32-5 0 0,-21 15 78 0 0,1 1 0 0 0,1 1 0 0 0,-38 36 0 0 0,-67 90 226 0 0,112-121-229 0 0,-25 41 0 0 0,41-58-201 0 0,0 0 0 0 0,1 1 1 0 0,0 0-1 0 0,0 0 0 0 0,2 1 1 0 0,-1-1-1 0 0,-2 20 0 0 0,5-29-65 0 0,1-1-1 0 0,0 1 1 0 0,0 0 0 0 0,0 0-1 0 0,0 0 1 0 0,0 0 0 0 0,0 0-1 0 0,1 0 1 0 0,-1 0-1 0 0,0 0 1 0 0,1 0 0 0 0,0 0-1 0 0,-1 0 1 0 0,1 0 0 0 0,0 0-1 0 0,2 2 1 0 0,9 5-7412 0 0</inkml:trace>
  <inkml:trace contextRef="#ctx0" brushRef="#br0" timeOffset="1">615 425 11055 0 0,'-10'7'11758'0'0,"16"-16"-7632"0"0,-3 3-5562 0 0,17-16 1665 0 0,1 1 1 0 0,33-26-1 0 0,-10 9-284 0 0,-10 6-283 0 0,2 2-1 0 0,1 1 0 0 0,62-36 1 0 0,-98 64 326 0 0,2-1-53 0 0,0 0-1 0 0,1 0 1 0 0,-1 1-1 0 0,1-1 1 0 0,-1 1-1 0 0,1 0 1 0 0,0-1-1 0 0,-1 2 1 0 0,1-1 0 0 0,0 0-1 0 0,0 1 1 0 0,6 0-1 0 0,0 4-181 0 0,-9-3 250 0 0,0 0-1 0 0,0 1 0 0 0,0-1 0 0 0,0 0 0 0 0,0 1 0 0 0,-1-1 1 0 0,1 1-1 0 0,-1-1 0 0 0,1 1 0 0 0,-1-1 0 0 0,0 1 1 0 0,1 0-1 0 0,-1-1 0 0 0,0 1 0 0 0,0-1 0 0 0,0 1 0 0 0,0 0 1 0 0,-1 2-1 0 0,-6 30 308 0 0,7-32-280 0 0,-9 25 461 0 0,-1-1 0 0 0,-21 40 1 0 0,16-36-142 0 0,-13 38 0 0 0,27-63-478 0 0,-1 0 0 0 0,1 0 0 0 0,0 0 0 0 0,0 0 0 0 0,1 0 0 0 0,-1 0-1 0 0,1 0 1 0 0,1 9 0 0 0,1-11-2105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06:3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318 738 1375 0 0,'-1'-1'3562'0'0,"-1"-2"-3157"0"0,-2-4 2043 0 0,1-16-1049 0 0,3 15-1419 0 0,-1 4-193 0 0,1 0 0 0 0,0 1 0 0 0,-1-1 0 0 0,0 0 0 0 0,1 0 0 0 0,-4-6 0 0 0,3 8 976 0 0,1 0-403 0 0,0-1-20 0 0,1 0-1 0 0,-1 1 1 0 0,0-1 0 0 0,1 0 0 0 0,-1 1 0 0 0,1-1 0 0 0,0 1 0 0 0,0-1-1 0 0,2-3 1 0 0,-2 4 66 0 0,12-5-30 0 0,8-4-195 0 0,43-15 0 0 0,2 0-30 0 0,-29 6 106 0 0,-2-2 1 0 0,58-45-1 0 0,-70 48-207 0 0,45-33 150 0 0,119-72 1 0 0,-116 86-158 0 0,151-91 123 0 0,-188 110 76 0 0,-26 16-189 0 0,-1-1 0 0 0,1 0 0 0 0,-1-1 1 0 0,9-7-1 0 0,36-27 64 0 0,-72 57-151 0 0,0-1-1 0 0,-35 21 0 0 0,-60 29-69 0 0,13-18 76 0 0,-16 8-8 0 0,16-4-40 0 0,-113 41 1 0 0,43-21 0 0 0,119-47-79 0 0,-57 37 1 0 0,-44 42-848 0 0,50-34 1167 0 0,106-70 85 0 0,12 1 90 0 0,26 1 0 0 0,3 0-12 0 0,-15-1-174 0 0,0-1 0 0 0,37-3 0 0 0,24-1-62 0 0,31 6 10 0 0,106 8 92 0 0,-195-6-204 0 0,1 2 0 0 0,-1 1 0 0 0,31 13 0 0 0,15 4-225 0 0,-51-18 100 0 0,1 0 1 0 0,-1-2-1 0 0,1-1 0 0 0,41 1 0 0 0,51-11 14 0 0,-107 5 145 0 0,1 0 0 0 0,17 3 1 0 0,19-1 119 0 0,-41-2-109 0 0,-1 1 0 0 0,1 0 0 0 0,0 0 0 0 0,0 1 0 0 0,-1 0 0 0 0,1 0 0 0 0,11 4 0 0 0,-14-4-112 0 0,-1 1 1 0 0,0 0-1 0 0,0 0 0 0 0,0 1 1 0 0,0-1-1 0 0,0 1 1 0 0,0 0-1 0 0,-1 0 1 0 0,0 0-1 0 0,1 0 0 0 0,-1 1 1 0 0,0-1-1 0 0,4 8 1 0 0,4 7-915 0 0</inkml:trace>
</inkml:ink>
</file>

<file path=ppt/ink/ink7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3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1 585 11975 0 0,'0'0'11076'0'0,"10"-4"-8915"0"0,-1-6-2034 0 0,0-1 0 0 0,0 1 0 0 0,-1-1 0 0 0,0 0 0 0 0,-1-1 0 0 0,-1 0 0 0 0,6-13 0 0 0,-5 7 21 0 0,-2 0-1 0 0,1 0 1 0 0,-2-1 0 0 0,3-28 0 0 0,-3 20-224 0 0,0 0 0 0 0,11-35 0 0 0,-11 48 25 0 0,2 0 0 0 0,-1 1 0 0 0,2 0 0 0 0,0 0 0 0 0,0 0 0 0 0,10-11 0 0 0,-3 6-332 0 0,0 1 0 0 0,1 1 1 0 0,26-23-1 0 0,-34 33 181 0 0,0 1 1 0 0,0 0 0 0 0,1 0-1 0 0,0 1 1 0 0,0 0-1 0 0,0 0 1 0 0,1 0 0 0 0,-1 1-1 0 0,1 1 1 0 0,-1 0-1 0 0,14-2 1 0 0,-16 4 156 0 0,0 0 1 0 0,0 0-1 0 0,-1 1 0 0 0,1 0 1 0 0,0 0-1 0 0,-1 0 1 0 0,1 1-1 0 0,-1 0 0 0 0,1 0 1 0 0,-1 0-1 0 0,0 1 1 0 0,0 0-1 0 0,10 6 1 0 0,2 5 173 0 0,0 0 0 0 0,19 21 0 0 0,-27-27-54 0 0,0 1 30 0 0,2 1 266 0 0,-1 1 1 0 0,0 1-1 0 0,17 24 0 0 0,-25-33-271 0 0,0 0 1 0 0,0 0-1 0 0,-1 1 0 0 0,1-1 0 0 0,-1 0 1 0 0,0 1-1 0 0,0-1 0 0 0,0 1 1 0 0,-1 0-1 0 0,1-1 0 0 0,-1 1 0 0 0,0-1 1 0 0,0 1-1 0 0,0 0 0 0 0,0-1 1 0 0,-1 1-1 0 0,1 0 0 0 0,-1-1 1 0 0,0 1-1 0 0,0-1 0 0 0,-3 7 0 0 0,-1-1 45 0 0,0-1 0 0 0,-1 0 0 0 0,0 0 0 0 0,0 0 0 0 0,-1-1 0 0 0,0 0 0 0 0,-8 7 0 0 0,-58 39 193 0 0,65-47-308 0 0,-147 82-99 0 0,45-27-1175 0 0,107-59 1099 0 0,-14 8-1366 0 0,-1 0 1 0 0,-25 10-1 0 0,32-17-600 0 0</inkml:trace>
</inkml:ink>
</file>

<file path=ppt/ink/ink7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3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0 12895 0 0,'-2'2'998'0'0,"-31"42"1094"0"0,-50 50 0 0 0,-47 33 921 0 0,-19 21-1525 0 0,-51 93 156 0 0,158-183-1278 0 0,4 2 0 0 0,-44 90 0 0 0,68-118-377 0 0,0 0 0 0 0,3 0-1 0 0,0 1 1 0 0,-10 60-1 0 0,19-58-1993 0 0,2-22 818 0 0</inkml:trace>
</inkml:ink>
</file>

<file path=ppt/ink/ink7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4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80 140 11519 0 0,'0'0'1442'0'0,"10"-4"3415"0"0,124-45-926 0 0,-35 11-2073 0 0,-10 1-1858 0 0,-64 26 0 0 0,-70 33 191 0 0,2 3-1 0 0,0 1 1 0 0,2 2 0 0 0,1 2-1 0 0,1 2 1 0 0,2 1 0 0 0,-54 62-1 0 0,84-86-215 0 0,-3 3 95 0 0,0 0 1 0 0,-8 14 0 0 0,17-24-111 0 0,-1 1-1 0 0,1-1 1 0 0,-1 1 0 0 0,1 0 0 0 0,0 0 0 0 0,0-1-1 0 0,0 1 1 0 0,1 0 0 0 0,-1 0 0 0 0,1 0 0 0 0,-1 0-1 0 0,1 0 1 0 0,0 0 0 0 0,0-1 0 0 0,0 1 0 0 0,0 0-1 0 0,2 4 1 0 0,-2-5-141 0 0,1-1 1 0 0,0 1-1 0 0,0 0 0 0 0,0-1 0 0 0,0 0 0 0 0,0 1 1 0 0,0-1-1 0 0,0 0 0 0 0,1 1 0 0 0,-1-1 1 0 0,0 0-1 0 0,1 0 0 0 0,-1 0 0 0 0,1 0 0 0 0,-1 0 1 0 0,4 0-1 0 0,14 7-7678 0 0</inkml:trace>
</inkml:ink>
</file>

<file path=ppt/ink/ink7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4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1 327 16039 0 0,'0'0'4530'0'0,"1"-1"-3534"0"0,91-59 3383 0 0,-36 22-4053 0 0,13-12-121 0 0,23-14-156 0 0,-66 48-52 0 0,145-77-151 0 0,-170 93 144 0 0,1-1 1 0 0,-1 0-1 0 0,1 0 1 0 0,0 1-1 0 0,-1-1 0 0 0,1 1 1 0 0,0 0-1 0 0,-1-1 0 0 0,1 1 1 0 0,0 0-1 0 0,-1 0 1 0 0,1 0-1 0 0,0 0 0 0 0,-1 0 1 0 0,1 1-1 0 0,0-1 0 0 0,2 1 1 0 0,-3 0 6 0 0,0 0 0 0 0,0 0 0 0 0,0 0 0 0 0,0-1 0 0 0,0 1 0 0 0,0 0 0 0 0,0 1 1 0 0,-1-1-1 0 0,1 0 0 0 0,0 0 0 0 0,-1 0 0 0 0,1 0 0 0 0,-1 0 0 0 0,1 1 0 0 0,-1-1 0 0 0,1 0 0 0 0,-1 1 1 0 0,0-1-1 0 0,0 0 0 0 0,0 0 0 0 0,0 1 0 0 0,0 1 0 0 0,0 10 59 0 0,-2 0-1 0 0,0 0 1 0 0,0-1-1 0 0,-1 1 1 0 0,0-1-1 0 0,-1 0 1 0 0,-10 20-1 0 0,0 5 130 0 0,1-4-76 0 0,-10 33 69 0 0,21-58-174 0 0,0 1-1 0 0,0-1 1 0 0,1 1-1 0 0,0-1 1 0 0,1 16-1 0 0,0-22-53 0 0,0-1 0 0 0,0 0 0 0 0,0 1 0 0 0,0-1 0 0 0,1 0 0 0 0,-1 1 0 0 0,0-1 0 0 0,1 0 0 0 0,-1 0 0 0 0,1 0 0 0 0,-1 1-1 0 0,1-1 1 0 0,0 0 0 0 0,0 0 0 0 0,-1 0 0 0 0,1 0 0 0 0,0 0 0 0 0,0 0 0 0 0,0 0 0 0 0,0 0 0 0 0,0-1 0 0 0,0 1 0 0 0,0 0-1 0 0,0-1 1 0 0,0 1 0 0 0,1 0 0 0 0,-1-1 0 0 0,0 1 0 0 0,0-1 0 0 0,1 0 0 0 0,-1 1 0 0 0,0-1 0 0 0,0 0 0 0 0,2 0 0 0 0,2 0-248 0 0,-1 0 0 0 0,1 0 0 0 0,-1-1 0 0 0,0 1 0 0 0,1-1 0 0 0,-1 0 0 0 0,0-1 0 0 0,9-3 0 0 0,13-7-1357 0 0</inkml:trace>
</inkml:ink>
</file>

<file path=ppt/ink/ink7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40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0 16583 0 0,'0'0'1730'0'0,"-9"1"-1449"0"0,5 0 97 0 0,0 1 0 0 0,0 0 0 0 0,0 0 1 0 0,1 1-1 0 0,-1-1 0 0 0,0 1 0 0 0,1 0 0 0 0,0 0 1 0 0,0 0-1 0 0,-1 0 0 0 0,2 0 0 0 0,-5 7 0 0 0,-3 2 46 0 0,-8 9 24 0 0,1 1 1 0 0,1 1 0 0 0,-24 46-1 0 0,-27 81 712 0 0,47-103-877 0 0,-247 542 1209 0 0,236-526-1459 0 0,-17 39-14 0 0,37-76-776 0 0,-15 27-1 0 0,25-52-450 0 0</inkml:trace>
  <inkml:trace contextRef="#ctx0" brushRef="#br0" timeOffset="1">90 740 11519 0 0,'-21'-8'513'0'0,"16"6"-394"0"0,-1-1-1 0 0,0 1 1 0 0,0 0 0 0 0,0 1 0 0 0,0 0 0 0 0,0-1 0 0 0,0 2 0 0 0,0-1 0 0 0,-10 1 11849 0 0,50 9-9450 0 0,8-4-2262 0 0,-1-3-1 0 0,1-1 0 0 0,0-2 0 0 0,0-2 0 0 0,57-12 0 0 0,61-10-886 0 0,115-22-2915 0 0,-4-21-2014 0 0,-218 50-2791 0 0</inkml:trace>
</inkml:ink>
</file>

<file path=ppt/ink/ink7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4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16127 0 0,'0'0'1242'0'0,"0"2"-812"0"0,-1 5 112 0 0,0 1 1 0 0,1-1-1 0 0,0 1 0 0 0,1 0 0 0 0,0-1 0 0 0,0 1 0 0 0,0-1 0 0 0,5 12 1 0 0,26 60 2341 0 0,-20-51-2205 0 0,5 11 69 0 0,37 91 1163 0 0,-43-101-1545 0 0,-2 2-1 0 0,8 44 1 0 0,-15-62-303 0 0,-1 0 0 0 0,0 1 1 0 0,-1-1-1 0 0,0 1 0 0 0,-1-1 1 0 0,-2 16-1 0 0,1-22-60 0 0,0 0-1 0 0,0 0 1 0 0,0-1 0 0 0,-1 1 0 0 0,0 0-1 0 0,0-1 1 0 0,0 1 0 0 0,-1-1-1 0 0,0 0 1 0 0,0 0 0 0 0,-1-1 0 0 0,0 1-1 0 0,-6 5 1 0 0,3-5-152 0 0,0 0 0 0 0,0 0-1 0 0,-1 0 1 0 0,-15 6 0 0 0,-19 4-3289 0 0,20-11-6114 0 0</inkml:trace>
</inkml:ink>
</file>

<file path=ppt/ink/ink7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42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65 10135 0 0,'4'-8'534'0'0,"0"0"-1"0"0,1 0 1 0 0,0 0-1 0 0,0 0 1 0 0,0 1-1 0 0,12-11 4121 0 0,-18 20-4354 0 0,-8 25 179 0 0,-2-2-1 0 0,-1 0 1 0 0,-16 27 0 0 0,-8 17 174 0 0,-227 543 1541 0 0,169-387-1997 0 0,69-165-147 0 0,10-26-68 0 0,-23 51-824 0 0,37-84 543 0 0,0 1-1 0 0,0 0 0 0 0,0 0 1 0 0,0-1-1 0 0,0 1 1 0 0,-1-1-1 0 0,1 1 1 0 0,0-1-1 0 0,-1 1 0 0 0,1-1 1 0 0,-1 0-1 0 0,0 0 1 0 0,1 1-1 0 0,-1-1 1 0 0,0 0-1 0 0,0-1 0 0 0,1 1 1 0 0,-4 1-1 0 0,-6-3-1200 0 0</inkml:trace>
</inkml:ink>
</file>

<file path=ppt/ink/ink7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4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54 180 15087 0 0,'-2'0'694'0'0,"-1"0"-631"0"0,0 1 0 0 0,0-1 1 0 0,1 1-1 0 0,-1 0 0 0 0,0 0 1 0 0,1 0-1 0 0,-1 0 0 0 0,1 1 1 0 0,-1-1-1 0 0,1 1 1 0 0,0-1-1 0 0,-1 1 0 0 0,1 0 1 0 0,0 0-1 0 0,0 0 0 0 0,-2 3 1 0 0,3-4-24 0 0,0 1 0 0 0,0-1 0 0 0,1 1 0 0 0,-1-1 1 0 0,0 1-1 0 0,1-1 0 0 0,-1 1 0 0 0,1 0 0 0 0,0-1 1 0 0,-1 1-1 0 0,1 0 0 0 0,0-1 0 0 0,0 1 0 0 0,0 0 0 0 0,0 0 1 0 0,0-1-1 0 0,1 1 0 0 0,-1 0 0 0 0,0-1 0 0 0,1 1 1 0 0,-1 0-1 0 0,1-1 0 0 0,0 1 0 0 0,-1-1 0 0 0,1 1 0 0 0,0-1 1 0 0,0 1-1 0 0,0-1 0 0 0,2 2 0 0 0,0 1 63 0 0,0-2 0 0 0,0 1 1 0 0,1 0-1 0 0,-1-1 0 0 0,1 1 0 0 0,0-1 0 0 0,0 0 0 0 0,0 0 0 0 0,-1 0 0 0 0,2-1 0 0 0,-1 0 0 0 0,0 1 0 0 0,0-1 1 0 0,0-1-1 0 0,1 1 0 0 0,-1-1 0 0 0,8 1 0 0 0,8-2 205 0 0,-1 0 0 0 0,30-5 0 0 0,-46 5-280 0 0,47-8 597 0 0,94-32-1 0 0,44-31 66 0 0,-108 40-445 0 0,-27 11-232 0 0,0 3-1 0 0,2 2 1 0 0,-1 2-1 0 0,69-7 1 0 0,-74 16-680 0 0,36-4-1860 0 0,-30-1-3610 0 0,-23 1 165 0 0</inkml:trace>
</inkml:ink>
</file>

<file path=ppt/ink/ink7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4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28 8751 0 0,'8'-5'83'0'0,"-2"1"130"0"0,1 0 1 0 0,-1 0-1 0 0,14-5 0 0 0,-20 9-202 0 0,1 0 0 0 0,-1-1 1 0 0,1 1-1 0 0,-1 0 0 0 0,0 0 0 0 0,1 0 0 0 0,-1 0 0 0 0,1 0 0 0 0,-1 0 0 0 0,0 0 0 0 0,1 0 0 0 0,-1 0 0 0 0,1 0 0 0 0,-1 0 0 0 0,0 0 1 0 0,1 0-1 0 0,-1 0 0 0 0,0 0 0 0 0,1 0 0 0 0,-1 1 0 0 0,1-1 0 0 0,-1 0 0 0 0,1 2 168 0 0,0 0 0 0 0,-1 0 0 0 0,1 0-1 0 0,-1 0 1 0 0,0 0 0 0 0,0 0 0 0 0,0 1 0 0 0,0-1 0 0 0,0 0-1 0 0,0 0 1 0 0,-1 0 0 0 0,1 0 0 0 0,0 0 0 0 0,-2 2 0 0 0,2-1 38 0 0,-16 56 2441 0 0,-31 78 0 0 0,43-124-2483 0 0,-95 216 2026 0 0,-16-5-796 0 0,3-4-956 0 0,68-130-364 0 0,-3-2 0 0 0,-69 95 0 0 0,93-153 4 0 0,-52 53-1 0 0,70-79-81 0 0,0 0-1 0 0,0 0 1 0 0,-1 0-1 0 0,-7 4 1 0 0,12-8-2 0 0,0 1 1 0 0,0 0-1 0 0,-1 0 1 0 0,1-1-1 0 0,0 1 0 0 0,-1-1 1 0 0,1 1-1 0 0,-1-1 1 0 0,1 0-1 0 0,-1 1 0 0 0,1-1 1 0 0,0 0-1 0 0,-1 0 1 0 0,1 0-1 0 0,-1 0 1 0 0,1 0-1 0 0,-1-1 0 0 0,1 1 1 0 0,-1 0-1 0 0,1-1 1 0 0,0 1-1 0 0,-1-1 1 0 0,1 1-1 0 0,-1-1 0 0 0,0 0 1 0 0,1-1-2 0 0,0 1 0 0 0,0-1 0 0 0,0 1 0 0 0,1 0 0 0 0,-1-1 1 0 0,0 1-1 0 0,1-1 0 0 0,0 1 0 0 0,-1-1 0 0 0,1 0 0 0 0,0 1 0 0 0,-1-1 0 0 0,1 1 1 0 0,0-1-1 0 0,0 0 0 0 0,0 1 0 0 0,1-1 0 0 0,-1 1 0 0 0,0-1 0 0 0,1-2 0 0 0,1-3 8 0 0,0 0 0 0 0,0 0-1 0 0,5-8 1 0 0,-2 5-12 0 0,0 1 0 0 0,1 1 0 0 0,0-1 0 0 0,1 1 0 0 0,0 0 0 0 0,0 1 0 0 0,1-1 0 0 0,-1 1 0 0 0,16-10 0 0 0,-7 7 0 0 0,-1 1 0 0 0,1 1 0 0 0,0 0 0 0 0,33-11 0 0 0,-43 18 54 0 0,0-1-1 0 0,0 1 1 0 0,0 0 0 0 0,1 0-1 0 0,-1 0 1 0 0,0 1 0 0 0,1 0-1 0 0,-1 0 1 0 0,0 1 0 0 0,1 0-1 0 0,11 3 1 0 0,-14-2-9 0 0,1-1 0 0 0,-1 1-1 0 0,1 1 1 0 0,-1-1 0 0 0,0 1 0 0 0,1-1-1 0 0,-2 1 1 0 0,1 0 0 0 0,0 0 0 0 0,0 1-1 0 0,-1-1 1 0 0,0 1 0 0 0,0 0 0 0 0,0 0-1 0 0,4 7 1 0 0,-3-4-16 0 0,-1 0-1 0 0,0 0 1 0 0,0 0-1 0 0,-1 1 1 0 0,0-1-1 0 0,0 0 1 0 0,-1 1-1 0 0,1 0 1 0 0,-2-1-1 0 0,1 1 1 0 0,-1 0-1 0 0,0-1 1 0 0,-1 1-1 0 0,0 0 1 0 0,0-1-1 0 0,-1 1 1 0 0,-3 9-1 0 0,-8 10-932 0 0</inkml:trace>
</inkml:ink>
</file>

<file path=ppt/ink/ink7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4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81 15919 0 0,'0'0'730'0'0,"2"1"-14"0"0,7 6-410 0 0,0 0 0 0 0,0 0 1 0 0,1-2-1 0 0,0 1 0 0 0,0-1 1 0 0,15 5-1 0 0,-18-8 23 0 0,0 0 0 0 0,0 0 0 0 0,1-1 0 0 0,-1 0-1 0 0,0-1 1 0 0,1 0 0 0 0,-1 0 0 0 0,0 0 0 0 0,0-1 0 0 0,1 0-1 0 0,8-3 1 0 0,0 0-6 0 0,-1 0 0 0 0,0-2 0 0 0,17-7 0 0 0,-28 11-260 0 0,1-1 1 0 0,-1 1-1 0 0,0-1 0 0 0,0 0 0 0 0,0 0 0 0 0,0-1 1 0 0,0 1-1 0 0,-1-1 0 0 0,0 0 0 0 0,1 1 0 0 0,-1-2 1 0 0,-1 1-1 0 0,1 0 0 0 0,2-6 0 0 0,-4 9-69 0 0,-1 0 0 0 0,1 0 0 0 0,-1-1 0 0 0,0 1 0 0 0,1 0-1 0 0,-1 0 1 0 0,0 0 0 0 0,0 0 0 0 0,1-1 0 0 0,-1 1 0 0 0,0 0 0 0 0,0 0 0 0 0,-1-1-1 0 0,1 1 1 0 0,0 0 0 0 0,0 0 0 0 0,-1 0 0 0 0,1 0 0 0 0,0-1 0 0 0,-1 1 0 0 0,1 0 0 0 0,-1 0-1 0 0,1 0 1 0 0,-1 0 0 0 0,0 0 0 0 0,0 0 0 0 0,1 0 0 0 0,-1 0 0 0 0,0 0 0 0 0,0 1-1 0 0,0-1 1 0 0,0 0 0 0 0,-2-1 0 0 0,1 1-19 0 0,-1-1 1 0 0,0 1-1 0 0,0 0 1 0 0,0 0-1 0 0,1 1 0 0 0,-1-1 1 0 0,0 0-1 0 0,0 1 1 0 0,0 0-1 0 0,0-1 0 0 0,0 1 1 0 0,-6 1-1 0 0,0 1-86 0 0,0 0 0 0 0,0 1 0 0 0,1 0 0 0 0,-1 0 0 0 0,1 1 0 0 0,0 0 0 0 0,-11 6-1 0 0,1 3-209 0 0,-32 26 0 0 0,8 1 335 0 0,2 3-1 0 0,2 1 0 0 0,1 2 1 0 0,-36 61-1 0 0,70-103-1 0 0,-4 7 58 0 0,0 1 0 0 0,0-1 0 0 0,1 1 0 0 0,-6 17 0 0 0,11-26-53 0 0,1 1 1 0 0,-1-1 0 0 0,0 0 0 0 0,1 0 0 0 0,0 1-1 0 0,0-1 1 0 0,0 1 0 0 0,0-1 0 0 0,1 7 0 0 0,0-8-14 0 0,-1 0 1 0 0,1 0-1 0 0,0 0 1 0 0,0 0-1 0 0,0 0 1 0 0,0 0-1 0 0,0 0 1 0 0,1 0-1 0 0,-1-1 1 0 0,1 1-1 0 0,-1 0 1 0 0,1-1-1 0 0,-1 1 1 0 0,1-1-1 0 0,0 1 1 0 0,2 1-1 0 0,2-1-25 0 0,-1 0-1 0 0,0 0 1 0 0,0 0 0 0 0,1 0 0 0 0,-1-1-1 0 0,1 0 1 0 0,0 0 0 0 0,-1-1-1 0 0,1 1 1 0 0,0-1 0 0 0,-1 0-1 0 0,1-1 1 0 0,9-1 0 0 0,8-3-262 0 0,42-13-1 0 0,-63 18 266 0 0,73-27-2025 0 0,81-40 0 0 0,64-50-4748 0 0,-144 68 4425 0 0,-24 15 1174 0 0,-25 22 358 0 0,-25 11 581 0 0,-2 4 291 0 0,-1-1 0 0 0,0 1 0 0 0,1 0 0 0 0,-1-1 1 0 0,-1 1-1 0 0,1-1 0 0 0,0 1 0 0 0,-3 3 0 0 0,0 0 375 0 0,-18 28 2085 0 0,-3 0 1 0 0,-1-2-1 0 0,-30 31 1 0 0,25-30-685 0 0,25-25-93 0 0,9-9-1209 0 0,11-4-244 0 0,-1 0-1 0 0,0-1 1 0 0,0-1-1 0 0,15-10 1 0 0,49-38 199 0 0,-61 43-408 0 0,28-22-19 0 0,2 2 0 0 0,1 3 0 0 0,100-47 0 0 0,-141 74-20 0 0,0-1-1 0 0,1 1 1 0 0,-1 1-1 0 0,1-1 1 0 0,0 1-1 0 0,-1 0 1 0 0,11 0-1 0 0,-15 1-12 0 0,0 1-1 0 0,0-1 1 0 0,0 0-1 0 0,0 0 1 0 0,0 1 0 0 0,0-1-1 0 0,-1 1 1 0 0,1-1-1 0 0,0 1 1 0 0,0 0-1 0 0,0 0 1 0 0,-1 0 0 0 0,1 0-1 0 0,0 0 1 0 0,-1 0-1 0 0,1 0 1 0 0,-1 0 0 0 0,0 1-1 0 0,1-1 1 0 0,-1 1-1 0 0,0-1 1 0 0,0 1-1 0 0,0-1 1 0 0,0 1 0 0 0,0 0-1 0 0,0 0 1 0 0,0-1-1 0 0,0 1 1 0 0,-1 0 0 0 0,1 2-1 0 0,0 3 30 0 0,0 1-1 0 0,0-1 1 0 0,-1 0 0 0 0,0 1-1 0 0,0-1 1 0 0,-1 0-1 0 0,0 0 1 0 0,-4 13 0 0 0,-21 58 231 0 0,19-61-211 0 0,-6 16-228 0 0,-11 31 648 0 0,21-55-1211 0 0,1 0 0 0 0,0 0 0 0 0,0 0 0 0 0,0 18 0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9:5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446 182 5583 0 0,'0'0'2215'0'0,"1"-1"-2086"0"0,6-2 101 0 0,0-1-1 0 0,-1-1 0 0 0,0 1 1 0 0,0-1-1 0 0,0 0 0 0 0,0 0 1 0 0,-1-1-1 0 0,8-10 0 0 0,-11 14 565 0 0,-4 2-823 0 0,0-1 0 0 0,1 1 1 0 0,-1-1-1 0 0,0 1 0 0 0,1 0 0 0 0,-1 0 1 0 0,0 0-1 0 0,0 0 0 0 0,1 0 1 0 0,-1 0-1 0 0,0 0 0 0 0,1 1 0 0 0,-1-1 1 0 0,0 0-1 0 0,1 1 0 0 0,-1 0 1 0 0,0-1-1 0 0,1 1 0 0 0,-4 2 1 0 0,-3 2-157 0 0,0 0 0 0 0,-10 9 0 0 0,8-5 296 0 0,-6 2 14 0 0,11-8 151 0 0,0 0 0 0 0,0 1 0 0 0,0 0-1 0 0,-12 12 9962 0 0,19-22-8567 0 0,9-13-2385 0 0,-4 10 715 0 0,-1 1-1 0 0,1 0 1 0 0,1 1-1 0 0,-1 0 1 0 0,1 0-1 0 0,1 1 1 0 0,-1 0 0 0 0,1 0-1 0 0,0 0 1 0 0,0 2-1 0 0,14-6 1 0 0,125-47-811 0 0,-120 48 787 0 0,1 1 1 0 0,0 2-1 0 0,40-4 1 0 0,-46 7 124 0 0,-16 2-40 0 0,1 0-1 0 0,-1 1 0 0 0,0 0 0 0 0,1 0 0 0 0,-1 0 0 0 0,1 1 0 0 0,-1 0 0 0 0,0 0 0 0 0,0 1 0 0 0,9 3 0 0 0,-15-5-55 0 0,0 1 1 0 0,0-1-1 0 0,0 1 0 0 0,0-1 0 0 0,0 1 0 0 0,0 0 1 0 0,0 0-1 0 0,0-1 0 0 0,0 1 0 0 0,0 0 0 0 0,-1 0 1 0 0,1 0-1 0 0,0 0 0 0 0,0 0 0 0 0,-1 0 1 0 0,1 0-1 0 0,-1 0 0 0 0,1 0 0 0 0,-1 1 0 0 0,1-1 1 0 0,-1 0-1 0 0,0 0 0 0 0,1 0 0 0 0,-1 1 0 0 0,0-1 1 0 0,0 0-1 0 0,0 0 0 0 0,0 0 0 0 0,0 3 0 0 0,-1 0-6 0 0,1-1 0 0 0,-1 0 0 0 0,0 1 0 0 0,1-1-1 0 0,-1 0 1 0 0,-1 0 0 0 0,1 0 0 0 0,0 1-1 0 0,-3 2 1 0 0,-5 5 0 0 0,-1 0 1 0 0,0-1-1 0 0,0 0 0 0 0,-1-1 0 0 0,-1 0 1 0 0,-15 9-1 0 0,-9 8-67 0 0,-231 177-1145 0 0,223-167 1006 0 0,-56 41-92 0 0,-149 66 230 0 0,192-112 66 0 0,43-24 4 0 0,5-1 1 0 0,-1-1 0 0 0,1 0 0 0 0,-1-1 0 0 0,-15 5 0 0 0,24-9 89 0 0,2-1-495 0 0,1-1 388 0 0,0 1 1 0 0,0 0-1 0 0,0 0 1 0 0,0 0-1 0 0,0 1 0 0 0,0-1 1 0 0,0 0-1 0 0,0 1 1 0 0,0-1-1 0 0,0 1 1 0 0,0 0-1 0 0,0 0 0 0 0,3-1 1 0 0,-1 1 7 0 0,272-23 1240 0 0,-226 17-795 0 0,97-13 998 0 0,-107 13-1037 0 0,-25 5-204 0 0,0-2 1 0 0,0 0-1 0 0,0 0 0 0 0,22-9 0 0 0,-35 11-780 0 0</inkml:trace>
</inkml:ink>
</file>

<file path=ppt/ink/ink7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44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351 360 2303 0 0,'-14'14'13967'0'0,"16"-13"-13753"0"0,1 0 1 0 0,-1-1-1 0 0,1 0 1 0 0,-1 1-1 0 0,1-1 1 0 0,0 0-1 0 0,-1 0 0 0 0,1 0 1 0 0,-1-1-1 0 0,1 1 1 0 0,3-2-1 0 0,1 0-5 0 0,-1 0-1 0 0,0 0 1 0 0,0-1 0 0 0,0 0-1 0 0,0 0 1 0 0,0 0 0 0 0,-1-1-1 0 0,1 0 1 0 0,-1 0-1 0 0,0 0 1 0 0,0-1 0 0 0,7-9-1 0 0,0-1 266 0 0,0-1 1 0 0,19-34-1 0 0,-25 39-419 0 0,-1 0 1 0 0,0-1 0 0 0,-1 1-1 0 0,0-1 1 0 0,-1 0-1 0 0,0 0 1 0 0,1-19-1 0 0,-3 25-35 0 0,-1 0 0 0 0,0 0 0 0 0,0 0 0 0 0,0 0-1 0 0,-1-1 1 0 0,0 1 0 0 0,0 0 0 0 0,-1 0 0 0 0,1 0 0 0 0,-2 1-1 0 0,1-1 1 0 0,0 0 0 0 0,-1 1 0 0 0,0-1 0 0 0,0 1-1 0 0,-8-9 1 0 0,9 12-24 0 0,0 0 1 0 0,-1 0-1 0 0,1 0 0 0 0,0 1 0 0 0,-1-1 1 0 0,1 1-1 0 0,-1 0 0 0 0,0 0 1 0 0,1 0-1 0 0,-1 0 0 0 0,0 0 0 0 0,1 0 1 0 0,-1 1-1 0 0,0-1 0 0 0,0 1 0 0 0,0 0 1 0 0,0 0-1 0 0,1 0 0 0 0,-1 0 0 0 0,0 0 1 0 0,0 1-1 0 0,0-1 0 0 0,-3 2 0 0 0,-8 2-34 0 0,1 1 0 0 0,-1 0-1 0 0,-17 10 1 0 0,15-7 9 0 0,-28 14-63 0 0,-75 48 1 0 0,97-54 69 0 0,1 0 0 0 0,1 1 0 0 0,1 2 0 0 0,0 0 0 0 0,-17 22 0 0 0,29-32 86 0 0,1 0-1 0 0,0 1 0 0 0,1-1 1 0 0,-1 1-1 0 0,2 0 0 0 0,0 0 1 0 0,0 1-1 0 0,1-1 0 0 0,-4 18 1 0 0,7-24-41 0 0,-1 0 0 0 0,1 0 0 0 0,0 0 0 0 0,0 0 0 0 0,0 0 0 0 0,0 0 0 0 0,1 0 0 0 0,0 0 0 0 0,0 0 0 0 0,0 0 0 0 0,0 0 0 0 0,0 0 0 0 0,1-1-1 0 0,0 1 1 0 0,0 0 0 0 0,0-1 0 0 0,0 0 0 0 0,0 1 0 0 0,1-1 0 0 0,-1 0 0 0 0,1 0 0 0 0,0 0 0 0 0,0-1 0 0 0,0 1 0 0 0,1-1 0 0 0,-1 1 0 0 0,0-1 0 0 0,1 0 0 0 0,4 1 0 0 0,-2 0-5 0 0,1-1 1 0 0,-1 0-1 0 0,1 0 0 0 0,0 0 0 0 0,0-1 0 0 0,0-1 1 0 0,0 1-1 0 0,0-1 0 0 0,0 0 0 0 0,13-2 1 0 0,4-2 20 0 0,40-12 1 0 0,-44 10-63 0 0,0-1 1 0 0,-1 0-1 0 0,0-2 0 0 0,0-1 1 0 0,-1 0-1 0 0,25-19 0 0 0,-39 25-171 0 0,-13 9 134 0 0,-14 11-2 0 0,17-10 45 0 0,-1 0 0 0 0,1 1-1 0 0,1 0 1 0 0,-1 1 0 0 0,-5 10-1 0 0,10-18 15 0 0,1 1 0 0 0,0 0-1 0 0,-1-1 1 0 0,1 1-1 0 0,0 0 1 0 0,-1-1-1 0 0,1 1 1 0 0,0 0-1 0 0,0 0 1 0 0,0-1-1 0 0,0 1 1 0 0,0 0-1 0 0,0 0 1 0 0,0-1 0 0 0,0 1-1 0 0,0 1 1 0 0,4 2-14 0 0,-3-4 0 0 0,2 3-214 0 0,1 0-1 0 0,0 0 0 0 0,0-1 0 0 0,0 0 1 0 0,1 1-1 0 0,-1-1 0 0 0,0-1 0 0 0,1 1 0 0 0,-1-1 1 0 0,1 0-1 0 0,8 1 0 0 0,3 0-1844 0 0</inkml:trace>
</inkml:ink>
</file>

<file path=ppt/ink/ink7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4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0 13823 0 0,'0'0'1062'0'0,"-1"2"-693"0"0,-10 36 77 0 0,-43 129 3404 0 0,-59 88-1867 0 0,42-100-1326 0 0,-64 128 64 0 0,19-42-1043 0 0,109-226-660 0 0,1 1 1 0 0,1 0 0 0 0,-7 30-1 0 0,9-32-874 0 0</inkml:trace>
</inkml:ink>
</file>

<file path=ppt/ink/ink7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4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47 14279 0 0,'52'-47'6062'0'0,"-53"59"-5024"0"0,-3 9-702 0 0,-2 0 0 0 0,0 0 0 0 0,-15 35 0 0 0,15-42-212 0 0,-122 292 1459 0 0,-10 26-654 0 0,94-212-785 0 0,-40 178 0 0 0,80-282-160 0 0,-2 7-145 0 0,-3 31 0 0 0,8-49 121 0 0,1 1-1 0 0,0-1 1 0 0,0 1-1 0 0,0 0 1 0 0,0-1-1 0 0,1 1 1 0 0,0-1-1 0 0,0 1 1 0 0,1-1-1 0 0,0 0 1 0 0,2 7-1 0 0,-3-11-44 0 0,-1 0 0 0 0,1 0-1 0 0,0 0 1 0 0,0 0 0 0 0,0 0-1 0 0,0 0 1 0 0,-1 0 0 0 0,1 0 0 0 0,1 0-1 0 0,-1 0 1 0 0,0-1 0 0 0,0 1-1 0 0,0 0 1 0 0,0-1 0 0 0,0 1-1 0 0,1-1 1 0 0,-1 1 0 0 0,0-1 0 0 0,0 0-1 0 0,1 1 1 0 0,-1-1 0 0 0,0 0-1 0 0,1 0 1 0 0,-1 0 0 0 0,0 0 0 0 0,1 0-1 0 0,-1 0 1 0 0,0 0 0 0 0,0-1-1 0 0,1 1 1 0 0,1-1 0 0 0,14-5-930 0 0</inkml:trace>
</inkml:ink>
</file>

<file path=ppt/ink/ink7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4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8 15463 0 0,'5'-1'41'0'0,"1"-1"163"0"0,0 1 0 0 0,-1 0 0 0 0,1 0 0 0 0,0 0 0 0 0,0 0-1 0 0,-1 1 1 0 0,11 1 0 0 0,-15-1-189 0 0,0 0-1 0 0,0 0 1 0 0,0 1-1 0 0,0-1 1 0 0,0 0-1 0 0,0 0 1 0 0,0 1-1 0 0,0-1 1 0 0,0 1-1 0 0,0-1 1 0 0,-1 1-1 0 0,1-1 1 0 0,1 2-1 0 0,0 4 145 0 0,-2-5-81 0 0,0 1-3 0 0,0 1-1 0 0,1-1 0 0 0,-1 0 1 0 0,0 1-1 0 0,0-1 0 0 0,-1 0 1 0 0,1 1-1 0 0,0-1 0 0 0,-1 0 1 0 0,1 1-1 0 0,-1-1 1 0 0,0 0-1 0 0,0 0 0 0 0,0 0 1 0 0,0 1-1 0 0,0-1 0 0 0,0 0 1 0 0,-1 0-1 0 0,1-1 0 0 0,-1 1 1 0 0,1 0-1 0 0,-3 1 0 0 0,-2 4 64 0 0,-1-1 0 0 0,0 0 0 0 0,0-1 0 0 0,-12 8 0 0 0,-174 84 1757 0 0,9-4-1226 0 0,129-62-607 0 0,3-2-108 0 0,-56 41-1 0 0,94-59 116 0 0,1 0-1 0 0,0 0 1 0 0,0 2 0 0 0,1-1 0 0 0,1 1 0 0 0,0 1 0 0 0,1 0-1 0 0,-13 24 1 0 0,20-33-24 0 0,1-1-1 0 0,1 1 1 0 0,-1 0-1 0 0,0-1 1 0 0,1 1-1 0 0,0 0 1 0 0,0 0 0 0 0,1 0-1 0 0,-1 0 1 0 0,1 0-1 0 0,0 0 1 0 0,0 0-1 0 0,1 0 1 0 0,-1 0-1 0 0,1 0 1 0 0,0 0-1 0 0,1 0 1 0 0,2 7 0 0 0,-1-6-27 0 0,1 1 0 0 0,0-1 0 0 0,0 0 0 0 0,0-1 0 0 0,0 1 1 0 0,1-1-1 0 0,0 0 0 0 0,0 0 0 0 0,1 0 0 0 0,-1-1 0 0 0,1 1 1 0 0,10 4-1 0 0,-6-4-435 0 0,-1 0 0 0 0,2 0 0 0 0,-1-1 0 0 0,0-1 0 0 0,1 0 0 0 0,14 2 0 0 0,9 0-7307 0 0</inkml:trace>
</inkml:ink>
</file>

<file path=ppt/ink/ink7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4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 12895 0 0,'-1'0'998'0'0,"-8"0"-664"0"0,0 0 1 0 0,0 1 0 0 0,0 0-1 0 0,1 1 1 0 0,-1 0 0 0 0,-14 4-1 0 0,-7 6 431 0 0,1 1 0 0 0,0 1 0 0 0,0 1-1 0 0,2 2 1 0 0,0 1 0 0 0,-31 26 0 0 0,46-32-678 0 0,-1 0 1 0 0,2 1 0 0 0,0 0 0 0 0,0 0 0 0 0,-14 26-1 0 0,19-28-76 0 0,1 0 1 0 0,0 0-1 0 0,1 0 0 0 0,0 1 0 0 0,1 0 0 0 0,0 0 0 0 0,1 0 0 0 0,-2 21 0 0 0,4-27-5 0 0,0-1-1 0 0,0 0 1 0 0,1 1 0 0 0,-1-1-1 0 0,1 0 1 0 0,0 1-1 0 0,1-1 1 0 0,-1 0 0 0 0,1 0-1 0 0,0 0 1 0 0,0 0-1 0 0,1-1 1 0 0,-1 1 0 0 0,1 0-1 0 0,5 5 1 0 0,-5-6 24 0 0,1-1 1 0 0,-1 1-1 0 0,1-1 1 0 0,0 0-1 0 0,0-1 1 0 0,0 1-1 0 0,1-1 1 0 0,-1 1-1 0 0,0-1 1 0 0,1-1-1 0 0,0 1 1 0 0,-1-1-1 0 0,1 1 1 0 0,0-1-1 0 0,0 0 1 0 0,9 0-1 0 0,-6-1 19 0 0,0 0 0 0 0,-1-1 1 0 0,1 1-1 0 0,0-2 0 0 0,0 1 0 0 0,0-1 0 0 0,-1 0 0 0 0,1 0 1 0 0,-1-1-1 0 0,0 0 0 0 0,0-1 0 0 0,0 0 0 0 0,0 0 0 0 0,0 0 0 0 0,-1-1 1 0 0,1 1-1 0 0,-2-2 0 0 0,11-10 0 0 0,-7 6 10 0 0,-2 0 0 0 0,1-1 0 0 0,-2 0-1 0 0,1 0 1 0 0,-1 0 0 0 0,-1-1 0 0 0,0 0 0 0 0,-1 0 0 0 0,0 0 0 0 0,4-25-1 0 0,26-212-1891 0 0,-32 232-412 0 0,-3 5-2571 0 0,0 3-1879 0 0</inkml:trace>
</inkml:ink>
</file>

<file path=ppt/ink/ink7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4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3 119 10591 0 0,'0'0'7435'0'0,"0"3"-5422"0"0,-2 16-1325 0 0,1 0 0 0 0,1 1-1 0 0,6 37 1 0 0,16 60 112 0 0,-4-27-555 0 0,-10-45-213 0 0,7 48 9 0 0,-14-77-12 0 0,-1 0 0 0 0,-1 0 0 0 0,0 1 0 0 0,-4 21-1 0 0,4-36 224 0 0,0-3-194 0 0,0 0-1 0 0,0 0 1 0 0,0 0 0 0 0,0 0-1 0 0,0 0 1 0 0,1 0-1 0 0,-1-1 1 0 0,0 1-1 0 0,0 0 1 0 0,1 0-1 0 0,-1-1 1 0 0,1 1-1 0 0,-1 0 1 0 0,0-2-1 0 0,0-2 44 0 0,1 0 1 0 0,-1 0-1 0 0,1 0 0 0 0,0 0 0 0 0,0 0 1 0 0,0 0-1 0 0,1 0 0 0 0,0 0 0 0 0,0 0 1 0 0,0 0-1 0 0,4-10 0 0 0,2-2 174 0 0,17-30 0 0 0,-1 10-121 0 0,0 2 0 0 0,3 0 0 0 0,58-61 0 0 0,-40 54-159 0 0,2 2 1 0 0,60-41 0 0 0,-50 43-170 0 0,3 2 1 0 0,98-44-1 0 0,-152 78-146 0 0,1-1 0 0 0,-1 1 0 0 0,1 1 0 0 0,0-1 0 0 0,0 1 0 0 0,-1 0 0 0 0,8 0 0 0 0,-12 1 201 0 0,0 0 1 0 0,-1 0-1 0 0,1 1 1 0 0,-1-1-1 0 0,1 0 1 0 0,-1 1-1 0 0,1-1 1 0 0,-1 1-1 0 0,1-1 1 0 0,-1 0-1 0 0,1 1 1 0 0,-1-1-1 0 0,1 1 1 0 0,-1-1-1 0 0,0 1 0 0 0,1 0 1 0 0,-1-1-1 0 0,0 1 1 0 0,0-1-1 0 0,1 2 1 0 0,0-1-280 0 0,4 11-1658 0 0</inkml:trace>
</inkml:ink>
</file>

<file path=ppt/ink/ink7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4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467 226 5063 0 0,'27'-49'193'0'0,"-10"17"6058"0"0,39-56 0 0 0,-47 75-5707 0 0,0 0 1 0 0,7-16-1 0 0,-15 28-320 0 0,-4 1-187 0 0,1 0-1 0 0,0-1 1 0 0,0 1-1 0 0,0 0 0 0 0,0 0 1 0 0,0 0-1 0 0,0 1 1 0 0,-4 0-1 0 0,-3 1-21 0 0,0 1-1 0 0,1 1 1 0 0,-1-1 0 0 0,1 2-1 0 0,-8 4 1 0 0,-41 30-30 0 0,35-23 22 0 0,-64 49 217 0 0,2 3 0 0 0,-112 121 0 0 0,195-189-221 0 0,-9 11 138 0 0,0-1-1 0 0,0 2 0 0 0,1-1 1 0 0,0 1-1 0 0,-12 25 1 0 0,20-36-125 0 0,1 0 1 0 0,-1 0 0 0 0,1-1 0 0 0,-1 1 0 0 0,1 0-1 0 0,0 0 1 0 0,0 0 0 0 0,-1 0 0 0 0,1-1 0 0 0,0 1 0 0 0,0 0-1 0 0,0 0 1 0 0,0 0 0 0 0,0 0 0 0 0,0 0 0 0 0,0 0 0 0 0,0 0-1 0 0,1-1 1 0 0,-1 1 0 0 0,0 0 0 0 0,0 0 0 0 0,1 0 0 0 0,-1 0-1 0 0,0-1 1 0 0,1 1 0 0 0,0 1 0 0 0,0-1 5 0 0,0-1-1 0 0,0 1 1 0 0,1 0-1 0 0,-1-1 1 0 0,0 1-1 0 0,0-1 1 0 0,0 0 0 0 0,1 1-1 0 0,-1-1 1 0 0,0 0-1 0 0,1 0 1 0 0,-1 0 0 0 0,0 0-1 0 0,0 0 1 0 0,3 0-1 0 0,6-1 84 0 0,-1-1 0 0 0,1 0-1 0 0,14-6 1 0 0,22-11 41 0 0,0-2 0 0 0,46-30 0 0 0,-42 22-116 0 0,-15 10-88 0 0,64-38-240 0 0,-86 49 207 0 0,-1-1 1 0 0,0-1-1 0 0,-1 0 0 0 0,0-1 1 0 0,13-15-1 0 0,-19 20 103 0 0,-26 10 280 0 0,11 1-205 0 0,0 0-1 0 0,1 0 1 0 0,-1 1-1 0 0,1 0 1 0 0,1 1 0 0 0,-1 0-1 0 0,1 0 1 0 0,0 1-1 0 0,0 0 1 0 0,1 0-1 0 0,0 1 1 0 0,-6 10-1 0 0,6-6-52 0 0,6-2 38 0 0,2-9-166 0 0,-1 0-1 0 0,1 0 1 0 0,0 0 0 0 0,0 0 0 0 0,0 0 0 0 0,1 0 0 0 0,-1-1-1 0 0,0 1 1 0 0,1 0 0 0 0,-1-1 0 0 0,1 1 0 0 0,-1-1 0 0 0,1 1-1 0 0,0-1 1 0 0,0 0 0 0 0,-1 0 0 0 0,1 0 0 0 0,4 2-1 0 0,11 4-962 0 0</inkml:trace>
</inkml:ink>
</file>

<file path=ppt/ink/ink7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4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1 735 18367 0 0,'0'0'1668'0'0,"0"-1"-1376"0"0,4-19 1424 0 0,2 0 1 0 0,8-21-1 0 0,-5 20-1228 0 0,1 1 1 0 0,0 0-1 0 0,23-31 1 0 0,10-4-279 0 0,75-77 0 0 0,62-36-653 0 0,-145 139-410 0 0,0 2-1 0 0,2 2 0 0 0,0 1 1 0 0,2 2-1 0 0,45-19 1 0 0,-44 24-922 0 0</inkml:trace>
</inkml:ink>
</file>

<file path=ppt/ink/ink7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47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286 399 21167 0 0,'0'0'1027'0'0,"-1"2"-450"0"0,-5 5-458 0 0,1 0 0 0 0,-1 1 0 0 0,2 0 0 0 0,-1 0 0 0 0,-6 17 0 0 0,-1 3 278 0 0,-56 120 2112 0 0,41-93-2030 0 0,-50 93-86 0 0,67-130-465 0 0,1 1 0 0 0,1 1 1 0 0,-7 23-1 0 0,-4 27-3162 0 0,17-61 1563 0 0</inkml:trace>
  <inkml:trace contextRef="#ctx0" brushRef="#br0" timeOffset="1">600 39 14743 0 0,'0'-11'1312'0'0,"-2"0"-1056"0"0,-1 2-256 0 0,-1 2 1192 0 0,-5 9-552 0 0,0 1 0 0 0,-1 3-1472 0 0,1 1-288 0 0</inkml:trace>
</inkml:ink>
</file>

<file path=ppt/ink/ink7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4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376 200 11519 0 0,'2'-19'-186'0'0,"2"-3"3089"0"0,-1-40-1 0 0,-3 56-2541 0 0,0 1 1 0 0,-1-1-1 0 0,1 0 1 0 0,-1 1 0 0 0,0-1-1 0 0,-1 1 1 0 0,0-1-1 0 0,0 1 1 0 0,0-1-1 0 0,0 1 1 0 0,-1 0-1 0 0,-3-5 1 0 0,5 8-348 0 0,-1 0 0 0 0,1 1 1 0 0,-1-1-1 0 0,0 1 0 0 0,1-1 0 0 0,-1 1 1 0 0,0 0-1 0 0,0 0 0 0 0,1 0 1 0 0,-1 0-1 0 0,0 0 0 0 0,0 0 0 0 0,0 0 1 0 0,0 0-1 0 0,-5 0 0 0 0,3 1 20 0 0,0-1 0 0 0,0 1 1 0 0,1 0-1 0 0,-1 0 0 0 0,0 1 0 0 0,0-1 0 0 0,0 1 0 0 0,-5 1 1 0 0,0 2 20 0 0,-1-1 0 0 0,1 1 0 0 0,0 1 0 0 0,1 0 0 0 0,-1 0 0 0 0,-10 8 0 0 0,2 2-49 0 0,1 0 0 0 0,0 2 0 0 0,1-1 0 0 0,-21 31-1 0 0,16-17 21 0 0,2 1 0 0 0,-17 37 0 0 0,25-46 79 0 0,2 0 0 0 0,-11 38 0 0 0,17-52-44 0 0,0 1-1 0 0,1 0 0 0 0,0 1 0 0 0,1-1 0 0 0,-1 0 0 0 0,2 0 1 0 0,-1 0-1 0 0,1 0 0 0 0,5 16 0 0 0,-6-22-32 0 0,1-1 1 0 0,0 1-1 0 0,0-1 0 0 0,0 1 0 0 0,0-1 0 0 0,0 0 1 0 0,1 0-1 0 0,-1 0 0 0 0,1 0 0 0 0,-1 0 1 0 0,1 0-1 0 0,0 0 0 0 0,0 0 0 0 0,0 0 1 0 0,0-1-1 0 0,0 1 0 0 0,0-1 0 0 0,4 2 0 0 0,-2-1 14 0 0,0-1-1 0 0,0 0 1 0 0,0 0-1 0 0,0-1 0 0 0,0 1 1 0 0,-1-1-1 0 0,2 0 0 0 0,-1 0 1 0 0,0 0-1 0 0,7-2 1 0 0,5-1 48 0 0,0-2 1 0 0,-1 0 0 0 0,0 0 0 0 0,27-15-1 0 0,2-6-83 0 0,0-2-1 0 0,73-63 0 0 0,-69 49-334 0 0,-47 41 224 0 0,-1 2-235 0 0,-1 5 185 0 0,0 0 0 0 0,0-1 0 0 0,-1 1 0 0 0,1-1 0 0 0,-1 1 0 0 0,-1-1 0 0 0,-3 7 0 0 0,-5 11-1513 0 0,5-5-279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19:5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0,'0'0'9384'0'0,"0"2"-9264"0"0,0 3-124 0 0,0 0 1 0 0,1 0-1 0 0,0-1 0 0 0,0 1 1 0 0,0 0-1 0 0,0-1 0 0 0,3 6 0 0 0,-4-8-90 0 0,1 0-1 0 0,0-1 0 0 0,0 1 0 0 0,0 0 0 0 0,0 0 0 0 0,0-1 0 0 0,1 1 0 0 0,-1-1 0 0 0,0 1 0 0 0,1-1 0 0 0,-1 1 0 0 0,1-1 0 0 0,0 0 0 0 0,-1 0 0 0 0,1 0 0 0 0,0 0 0 0 0,0 0 0 0 0,-1 0 0 0 0,1 0 0 0 0,0-1 1 0 0,3 2-1 0 0,7-2-1219 0 0</inkml:trace>
</inkml:ink>
</file>

<file path=ppt/ink/ink7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4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1 504 12439 0 0,'1'-1'7176'0'0,"63"-57"-3072"0"0,40-23-2523 0 0,-32 27-1402 0 0,-10 5-123 0 0,173-129-27 0 0,-215 163 24 0 0,0 2 0 0 0,1 0-1 0 0,1 1 1 0 0,38-14-1 0 0,-59 25-54 0 0,0 1-1 0 0,0-1 1 0 0,1 1-1 0 0,-1-1 1 0 0,0 1-1 0 0,0 0 0 0 0,0 0 1 0 0,1 0-1 0 0,-1-1 1 0 0,0 1-1 0 0,0 0 1 0 0,1 1-1 0 0,-1-1 1 0 0,0 0-1 0 0,0 0 1 0 0,1 1-1 0 0,-1-1 1 0 0,0 0-1 0 0,0 1 1 0 0,0-1-1 0 0,1 1 1 0 0,0 1-1 0 0,-1-1-1 0 0,0 0 0 0 0,0 0 0 0 0,0 0 0 0 0,-1 0 0 0 0,1 1 0 0 0,-1-1 0 0 0,1 0 0 0 0,-1 0 0 0 0,1 1 0 0 0,-1-1 0 0 0,0 0-1 0 0,0 1 1 0 0,1-1 0 0 0,-1 1 0 0 0,0-1 0 0 0,0 0 0 0 0,-1 2 0 0 0,0 6-14 0 0,0 0 1 0 0,-1 0-1 0 0,0 0 0 0 0,-6 14 0 0 0,-11 22 71 0 0,-37 60 0 0 0,3-5 22 0 0,35-66-76 0 0,-8 19 28 0 0,24-47-62 0 0,-1 0 0 0 0,2 0-1 0 0,-1 0 1 0 0,1 1 0 0 0,0-1-1 0 0,-1 11 1 0 0,2-15-117 0 0,0 0-1 0 0,0-1 1 0 0,0 1 0 0 0,1 0-1 0 0,-1-1 1 0 0,0 1 0 0 0,1 0-1 0 0,-1-1 1 0 0,1 1 0 0 0,0-1-1 0 0,0 3 1 0 0,6 3-1780 0 0</inkml:trace>
</inkml:ink>
</file>

<file path=ppt/ink/ink7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4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16239 0 0,'0'0'1470'0'0,"-2"2"-1209"0"0,-71 80 2859 0 0,-33 38 324 0 0,85-93-2948 0 0,0 2 0 0 0,-25 46 0 0 0,42-67-432 0 0,1-1 0 0 0,0 0 0 0 0,0 1 0 0 0,0 0 0 0 0,1 0 0 0 0,0 0 0 0 0,0 0 0 0 0,1 0 0 0 0,0 12 0 0 0,1-17-45 0 0,0 1 0 0 0,1-1 1 0 0,-1 1-1 0 0,1-1 0 0 0,0 0 0 0 0,0 1 1 0 0,0-1-1 0 0,0 0 0 0 0,1 0 0 0 0,-1 1 1 0 0,1-1-1 0 0,0 0 0 0 0,0-1 0 0 0,0 1 1 0 0,0 0-1 0 0,1 0 0 0 0,-1-1 0 0 0,1 0 1 0 0,-1 1-1 0 0,1-1 0 0 0,0 0 0 0 0,0 0 1 0 0,0 0-1 0 0,4 1 0 0 0,2 1 2 0 0,1 0 0 0 0,0-1 0 0 0,0 0-1 0 0,0-1 1 0 0,1 0 0 0 0,-1 0 0 0 0,0-1 0 0 0,1 0-1 0 0,10-2 1 0 0,-2 0-1048 0 0,22-3-1 0 0,14-9-6473 0 0,-26 3-175 0 0</inkml:trace>
</inkml:ink>
</file>

<file path=ppt/ink/ink7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48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40 103 2303 0 0,'-1'1'102'0'0,"-5"10"-1072"0"0,2-4 1823 0 0,1 0-1 0 0,0 0 1 0 0,0 0 0 0 0,-3 12-1 0 0,5-18-336 0 0,1 1-1 0 0,-1 0 1 0 0,1-1-1 0 0,0 1 1 0 0,0 0-1 0 0,0-1 1 0 0,0 1 0 0 0,0 0-1 0 0,0-1 1 0 0,1 1-1 0 0,-1 0 1 0 0,1-1-1 0 0,-1 1 1 0 0,1-1 0 0 0,-1 1-1 0 0,1 0 1 0 0,0-1-1 0 0,0 0 1 0 0,-1 1-1 0 0,1-1 1 0 0,0 1-1 0 0,1-1 1 0 0,-1 0 0 0 0,0 0-1 0 0,0 0 1 0 0,0 1-1 0 0,3 0 1 0 0,2 1-159 0 0,0 0 0 0 0,0 0 0 0 0,0 0 0 0 0,1-1 0 0 0,-1 0 1 0 0,1 0-1 0 0,0-1 0 0 0,-1 0 0 0 0,1 0 0 0 0,0 0 0 0 0,13-1 0 0 0,6-2 207 0 0,44-9-1 0 0,-69 11-545 0 0,44-9 62 0 0,-1-3-1 0 0,0-1 0 0 0,-1-2 0 0 0,-1-2 0 0 0,65-36 0 0 0,-93 45-76 0 0,-1 0-1 0 0,13-11 1 0 0,-22 16-11 0 0,-1 0 0 0 0,1 0 0 0 0,-1-1 1 0 0,0 1-1 0 0,0-1 0 0 0,-1 1 0 0 0,1-1 1 0 0,-1 0-1 0 0,1 0 0 0 0,-1 0 0 0 0,2-6 1 0 0,-4 10-1 0 0,-1-1 0 0 0,1 1 0 0 0,0-1 0 0 0,-1 1 0 0 0,1 0 0 0 0,0-1 0 0 0,-1 1 0 0 0,1 0 0 0 0,0-1 0 0 0,-1 1 0 0 0,1 0 0 0 0,-1-1 0 0 0,1 1 0 0 0,-1 0 0 0 0,1-1 0 0 0,-1 1 0 0 0,1 0 1 0 0,0 0-1 0 0,-1 0 0 0 0,0 0 0 0 0,1 0 0 0 0,-1-1 0 0 0,0 1 0 0 0,0 0-29 0 0,-3-1-104 0 0,0 0 1 0 0,-1 1-1 0 0,1-1 1 0 0,-1 1-1 0 0,1 0 1 0 0,-1 0 0 0 0,1 0-1 0 0,-9 2 1 0 0,-37 11-808 0 0,35-8 744 0 0,-20 6 25 0 0,1 1 0 0 0,0 2 0 0 0,-49 29 0 0 0,39-15 442 0 0,-78 62-1 0 0,98-71-125 0 0,-2 2 150 0 0,-23 25 1 0 0,43-40-194 0 0,0 1 0 0 0,0 0 0 0 0,0 0 0 0 0,1 1 0 0 0,0 0 0 0 0,1 0 0 0 0,0 0-1 0 0,-5 14 1 0 0,8-19-78 0 0,0 0 0 0 0,0 0-1 0 0,1 0 1 0 0,-1 0-1 0 0,1 0 1 0 0,0 0-1 0 0,0 1 1 0 0,0-1-1 0 0,0 0 1 0 0,1 0 0 0 0,-1 0-1 0 0,1 0 1 0 0,-1 0-1 0 0,1 0 1 0 0,0 0-1 0 0,1 0 1 0 0,1 4-1 0 0,-1-3 73 0 0,1-1 0 0 0,0 1 0 0 0,0 0 0 0 0,1-1 0 0 0,-1 0 0 0 0,1 1 0 0 0,-1-1 0 0 0,1-1 0 0 0,0 1-1 0 0,6 3 1 0 0,0-1-447 0 0,1 0 0 0 0,-1-1 0 0 0,20 5 0 0 0,-14-5-3107 0 0,27 2 0 0 0,-11-4-4090 0 0</inkml:trace>
</inkml:ink>
</file>

<file path=ppt/ink/ink7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4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18743 0 0,'-2'0'860'0'0,"-27"4"-296"0"0,1 2 0 0 0,-1 1-1 0 0,-30 11 1 0 0,47-13-360 0 0,0 0-1 0 0,1 0 1 0 0,-1 1-1 0 0,1 1 1 0 0,1 0 0 0 0,0 0-1 0 0,0 1 1 0 0,0 1-1 0 0,-16 17 1 0 0,25-25-197 0 0,-1 1 1 0 0,1-1-1 0 0,0 1 1 0 0,0 0-1 0 0,0-1 1 0 0,0 1-1 0 0,0 0 1 0 0,1-1 0 0 0,-1 1-1 0 0,0 0 1 0 0,1 0-1 0 0,-1 0 1 0 0,1 0-1 0 0,0 0 1 0 0,0 0-1 0 0,-1 2 1 0 0,2-2-7 0 0,-1-1 0 0 0,1 1 1 0 0,-1 0-1 0 0,1-1 0 0 0,0 1 1 0 0,0-1-1 0 0,-1 0 0 0 0,1 1 1 0 0,0-1-1 0 0,0 0 0 0 0,0 1 1 0 0,1-1-1 0 0,-1 0 0 0 0,0 0 1 0 0,0 0-1 0 0,1 0 0 0 0,-1 0 1 0 0,0 0-1 0 0,1 0 0 0 0,1 0 1 0 0,10 5-95 0 0,1-1-1 0 0,-1 0 1 0 0,1-1 0 0 0,0 0 0 0 0,0-2 0 0 0,19 3-1 0 0,-10-2-234 0 0,32 9 1 0 0,-48-10 291 0 0,1 0 1 0 0,-1 1-1 0 0,0 0 1 0 0,0 1 0 0 0,-1 0-1 0 0,1 0 1 0 0,-1 0 0 0 0,8 7-1 0 0,-8-6 97 0 0,-1 1-1 0 0,0-1 1 0 0,0 1-1 0 0,0 0 1 0 0,-1 1 0 0 0,0-1-1 0 0,0 1 1 0 0,-1 0-1 0 0,1 0 1 0 0,-2 0-1 0 0,5 14 1 0 0,-5-11 127 0 0,0 0 1 0 0,-1 0-1 0 0,0 1 0 0 0,-1-1 1 0 0,0 1-1 0 0,-1-1 0 0 0,0 0 1 0 0,-3 11-1 0 0,-1-2 134 0 0,0-1 0 0 0,-1 1-1 0 0,-2-1 1 0 0,0 0 0 0 0,0-1 0 0 0,-2 0 0 0 0,0-1-1 0 0,-1 0 1 0 0,-13 15 0 0 0,17-22-209 0 0,-2 0 1 0 0,1-1-1 0 0,-1 0 1 0 0,0 0-1 0 0,-1-1 1 0 0,1 0-1 0 0,-2-1 0 0 0,1 0 1 0 0,-22 8-1 0 0,22-10-85 0 0,0-2 0 0 0,1 1 0 0 0,-1-1 0 0 0,0-1 0 0 0,0 0 0 0 0,0 0 1 0 0,-1-1-1 0 0,1 0 0 0 0,0-1 0 0 0,0 0 0 0 0,0-1 0 0 0,-11-2 0 0 0,2-2-408 0 0,1 0 1 0 0,-1-1-1 0 0,1-1 1 0 0,-20-11-1 0 0,12 2-1381 0 0</inkml:trace>
</inkml:ink>
</file>

<file path=ppt/ink/ink7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5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402 417 10135 0 0,'0'0'778'0'0,"-1"-1"-506"0"0,0 1-13 0 0,0-1 1 0 0,0 1-1 0 0,0-1 0 0 0,1 0 1 0 0,-1 1-1 0 0,0-1 1 0 0,0 0-1 0 0,0 0 1 0 0,1 1-1 0 0,-1-1 1 0 0,0 0-1 0 0,1 0 0 0 0,-1 0 1 0 0,1 0-1 0 0,-1 0 1 0 0,1 0-1 0 0,-1 0 1 0 0,1 0-1 0 0,0 0 1 0 0,-1 0-1 0 0,1 0 0 0 0,0 0 1 0 0,0 0-1 0 0,0 0 1 0 0,0 0-1 0 0,0-1 1 0 0,0 1-1 0 0,0-1 1 0 0,1-3 45 0 0,0 1 0 0 0,0 0 0 0 0,1-1 1 0 0,-1 1-1 0 0,3-4 0 0 0,-2 3-72 0 0,52-103 1430 0 0,-5 11-1387 0 0,-42 80-278 0 0,-1 0 1 0 0,0-1-1 0 0,6-35 1 0 0,-11 51-18 0 0,-1 0 0 0 0,0 0 0 0 0,0 0 0 0 0,1 0 0 0 0,-1 0 0 0 0,0 0-1 0 0,-1 0 1 0 0,1 1 0 0 0,0-1 0 0 0,-1 0 0 0 0,1 0 0 0 0,-1 0 0 0 0,1 0 0 0 0,-1 0 0 0 0,0 1 0 0 0,-1-4 0 0 0,0 4-9 0 0,1 0-1 0 0,0 0 1 0 0,0 0-1 0 0,0 1 1 0 0,0-1-1 0 0,0 0 1 0 0,-1 1 0 0 0,1-1-1 0 0,0 1 1 0 0,-1-1-1 0 0,1 1 1 0 0,0 0-1 0 0,-1 0 1 0 0,1-1 0 0 0,0 1-1 0 0,-1 0 1 0 0,1 0-1 0 0,-1 0 1 0 0,1 0-1 0 0,0 1 1 0 0,-1-1-1 0 0,1 0 1 0 0,0 1 0 0 0,-3 0-1 0 0,-10 3-126 0 0,0 1-1 0 0,0 1 1 0 0,1 0-1 0 0,-23 14 1 0 0,-49 40-74 0 0,53-36 231 0 0,-4 3 19 0 0,2 1 0 0 0,-53 57-1 0 0,68-64 88 0 0,2 0 0 0 0,0 2-1 0 0,1 0 1 0 0,2 1 0 0 0,-19 39-1 0 0,31-58-67 0 0,0-1 0 0 0,0 1 0 0 0,1 0 1 0 0,-1 1-1 0 0,1-1 0 0 0,1 0 0 0 0,-1 0 0 0 0,1 0 0 0 0,-1 1 0 0 0,1-1 0 0 0,1 0 0 0 0,0 9 1 0 0,0-12-20 0 0,0 1 1 0 0,0-1-1 0 0,0 1 1 0 0,0-1-1 0 0,1 1 0 0 0,-1-1 1 0 0,1 0-1 0 0,-1 0 1 0 0,1 0-1 0 0,0 0 1 0 0,0 0-1 0 0,0 0 1 0 0,0 0-1 0 0,0 0 1 0 0,0-1-1 0 0,0 1 1 0 0,1-1-1 0 0,-1 0 1 0 0,0 1-1 0 0,1-1 1 0 0,-1 0-1 0 0,1 0 1 0 0,0-1-1 0 0,-1 1 1 0 0,6 0-1 0 0,1 0 15 0 0,0 0 1 0 0,0-1-1 0 0,-1 0 0 0 0,1 0 0 0 0,0-1 1 0 0,0-1-1 0 0,0 1 0 0 0,9-4 0 0 0,8-3 45 0 0,34-16 0 0 0,-41 16-140 0 0,-1-1 0 0 0,1-1 0 0 0,-1-1 0 0 0,-1 0 0 0 0,0-1 0 0 0,-1-1 0 0 0,0-1 0 0 0,-1 0 0 0 0,-1-1 0 0 0,25-32 0 0 0,-34 39 47 0 0,-11 18 45 0 0,2 0 0 0 0,0 0 0 0 0,0 0 1 0 0,1 1-1 0 0,0 0 0 0 0,0-1 0 0 0,1 1 1 0 0,1 0-1 0 0,0 0 0 0 0,1 18 0 0 0,0-26-165 0 0,1 0 0 0 0,-1 0 0 0 0,1 0 0 0 0,0-1 0 0 0,0 1 0 0 0,0 0 1 0 0,0-1-1 0 0,0 1 0 0 0,0-1 0 0 0,1 1 0 0 0,2 3 0 0 0,-2-4-311 0 0,0 0 1 0 0,1 0-1 0 0,-1 0 1 0 0,0 0-1 0 0,1-1 1 0 0,-1 1 0 0 0,1-1-1 0 0,-1 1 1 0 0,1-1-1 0 0,5 2 1 0 0,10 1-6516 0 0</inkml:trace>
</inkml:ink>
</file>

<file path=ppt/ink/ink7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5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4 523 10591 0 0,'-1'-1'8664'0'0,"0"-6"-8092"0"0,0 0 0 0 0,1 0 0 0 0,-1 0 0 0 0,1-1 0 0 0,1 1-1 0 0,0 0 1 0 0,0 0 0 0 0,2-9 0 0 0,0 4-211 0 0,1 1 1 0 0,1 0-1 0 0,-1 1 1 0 0,10-16-1 0 0,3 1-210 0 0,1 1 1 0 0,0 1-1 0 0,26-25 0 0 0,95-77-802 0 0,-54 50-2513 0 0,-53 46-2597 0 0,-1 0-1670 0 0</inkml:trace>
</inkml:ink>
</file>

<file path=ppt/ink/ink7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5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116 209 9671 0 0,'2'0'748'0'0,"-1"0"-793"0"0,40 0 1219 0 0,58-5 9737 0 0,-89 4-10580 0 0,29-3 672 0 0,0-1 1 0 0,42-12 0 0 0,-71 14-1054 0 0,1-1 0 0 0,0 0 0 0 0,-1 0 0 0 0,0-1 0 0 0,0 0 0 0 0,0-1 0 0 0,-1 0 0 0 0,0 0 0 0 0,0-1 0 0 0,0 0 0 0 0,-1-1 0 0 0,8-10 0 0 0,-14 17-24 0 0,-1-1-1 0 0,-1 1 1 0 0,1-1-1 0 0,0 0 1 0 0,0 1-1 0 0,-1-1 1 0 0,1 0-1 0 0,-1 0 1 0 0,1 0-1 0 0,-1 0 1 0 0,0 1-1 0 0,1-1 1 0 0,-1 0-1 0 0,0 0 1 0 0,0 0-1 0 0,-1 0 1 0 0,1 0-1 0 0,0 0 1 0 0,-1 1-1 0 0,1-1 1 0 0,-1 0-1 0 0,1 0 1 0 0,-1 1-1 0 0,0-1 1 0 0,0 0-1 0 0,0 1 1 0 0,0-1-1 0 0,0 0 1 0 0,0 1-1 0 0,0-1 1 0 0,-1 1-1 0 0,-1-2 1 0 0,0 0-124 0 0,0-1 0 0 0,-1 1 0 0 0,0 0-1 0 0,0 0 1 0 0,0 0 0 0 0,0 0 0 0 0,0 1 0 0 0,0 0 0 0 0,-1 0 0 0 0,1 0-1 0 0,-8-2 1 0 0,5 3 79 0 0,-1 0 0 0 0,1 1 0 0 0,0 0 0 0 0,0 1 0 0 0,0-1-1 0 0,0 1 1 0 0,0 1 0 0 0,0-1 0 0 0,0 1 0 0 0,0 1 0 0 0,0-1 0 0 0,-7 5 0 0 0,-11 6 15 0 0,-40 27 0 0 0,60-37 88 0 0,-26 18 301 0 0,2 2-1 0 0,0 0 1 0 0,2 2-1 0 0,-27 31 0 0 0,36-34 51 0 0,0 0-1 0 0,2 1 0 0 0,1 1 0 0 0,1 0 0 0 0,1 1 0 0 0,-11 28 1 0 0,21-44-250 0 0,0 0 0 0 0,1 0 1 0 0,-1 0-1 0 0,2 0 1 0 0,-1 0-1 0 0,1 1 1 0 0,1-1-1 0 0,0 11 1 0 0,0-16-74 0 0,0-1 0 0 0,1 1 1 0 0,0 0-1 0 0,0 0 0 0 0,0 0 0 0 0,0-1 1 0 0,0 1-1 0 0,1-1 0 0 0,0 1 1 0 0,-1-1-1 0 0,1 0 0 0 0,1 1 1 0 0,-1-1-1 0 0,0 0 0 0 0,1 0 0 0 0,-1 0 1 0 0,1-1-1 0 0,0 1 0 0 0,0-1 1 0 0,0 1-1 0 0,1-1 0 0 0,3 2 0 0 0,1 0-64 0 0,0-1 0 0 0,0 0 0 0 0,1-1 0 0 0,-1 1 0 0 0,0-2 0 0 0,1 1 0 0 0,0-1 0 0 0,10 0-1 0 0,1-1-786 0 0,0-1-1 0 0,29-5 1 0 0,4-5-6563 0 0</inkml:trace>
</inkml:ink>
</file>

<file path=ppt/ink/ink7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51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30 9215 0 0,'-7'-3'486'0'0,"0"-1"1"0"0,0 1-1 0 0,-1 1 0 0 0,1-1 0 0 0,-1 1 0 0 0,0 1 0 0 0,0-1 0 0 0,1 1 0 0 0,-1 0 0 0 0,0 1 0 0 0,0 0 0 0 0,0 0 0 0 0,-14 3 0 0 0,2 1 1873 0 0,-35 10 0 0 0,9 2-2900 0 0,19-5 565 0 0,1 1 0 0 0,-43 26 1 0 0,-44 39-38 0 0,77-52 19 0 0,-10 7-6 0 0,3-4 0 0 0,-70 63 0 0 0,106-85 20 0 0,1 0 0 0 0,1 1 0 0 0,-1 0 0 0 0,1 0 0 0 0,0 0 0 0 0,1 1 0 0 0,0-1 0 0 0,0 1 0 0 0,0 0 0 0 0,1 0 0 0 0,-2 11 0 0 0,3-13 46 0 0,1 0 1 0 0,1 0-1 0 0,-1 0 0 0 0,1 0 0 0 0,0 0 0 0 0,0 0 0 0 0,1 0 0 0 0,0 0 0 0 0,0 0 0 0 0,0 0 0 0 0,1 0 0 0 0,0 0 0 0 0,0-1 0 0 0,0 1 0 0 0,1-1 0 0 0,0 1 0 0 0,3 4 1 0 0,2 1 59 0 0,1-1 1 0 0,0 0-1 0 0,1 0 1 0 0,0-1-1 0 0,0 0 1 0 0,1-1-1 0 0,0 0 1 0 0,0 0 0 0 0,1-2-1 0 0,0 1 1 0 0,25 8-1 0 0,-9-5 54 0 0,0-1-1 0 0,1-2 1 0 0,0-1-1 0 0,42 3 0 0 0,-24-6-99 0 0,0-3-1 0 0,0-2 0 0 0,0-2 0 0 0,0-1 0 0 0,-1-3 0 0 0,0-2 0 0 0,0-2 0 0 0,-1-2 0 0 0,-1-1 0 0 0,0-3 0 0 0,-2-2 0 0 0,0-1 0 0 0,51-35 0 0 0,-74 43-44 0 0,0-1 1 0 0,-1 0-1 0 0,-1-2 1 0 0,0 0-1 0 0,25-32 0 0 0,-37 41-33 0 0,1-1-1 0 0,-2 1 1 0 0,1-1-1 0 0,-1 0 1 0 0,0-1 0 0 0,-1 1-1 0 0,0-1 1 0 0,0 1-1 0 0,-1-1 1 0 0,0 0-1 0 0,0 0 1 0 0,-1 0-1 0 0,0 0 1 0 0,-1 0-1 0 0,0-1 1 0 0,0 1 0 0 0,-3-13-1 0 0,1 11-31 0 0,-1 1-1 0 0,0-1 1 0 0,-1 1-1 0 0,0-1 0 0 0,-1 1 1 0 0,0 1-1 0 0,0-1 1 0 0,-1 1-1 0 0,0-1 1 0 0,-10-9-1 0 0,7 9-42 0 0,-1 0 0 0 0,-1 1 0 0 0,0 0-1 0 0,0 0 1 0 0,-1 1 0 0 0,0 1 0 0 0,-16-8 0 0 0,4 5-57 0 0,-1 1 0 0 0,0 1 0 0 0,0 1 0 0 0,0 1 0 0 0,-1 1 0 0 0,0 2 0 0 0,0 1 0 0 0,-33 0 0 0 0,17 3 4 0 0,1 2 1 0 0,-72 14-1 0 0,94-13 107 0 0,1 1 1 0 0,-1 1-1 0 0,1 1 1 0 0,1 0-1 0 0,-1 1 1 0 0,1 1-1 0 0,1 1 1 0 0,-19 13-1 0 0,31-19 7 0 0,-1 0 0 0 0,1 0 0 0 0,-1 1 0 0 0,1-1-1 0 0,1 1 1 0 0,-1 0 0 0 0,1 0 0 0 0,0 0 0 0 0,-3 6-1 0 0,5-9-135 0 0,0 0 1 0 0,0 1-1 0 0,0-1 0 0 0,1 0 0 0 0,-1 1 0 0 0,1-1 0 0 0,-1 1 0 0 0,1-1 0 0 0,0 1 0 0 0,0-1 0 0 0,0 1 0 0 0,0-1 1 0 0,1 0-1 0 0,-1 1 0 0 0,1-1 0 0 0,-1 1 0 0 0,1-1 0 0 0,0 0 0 0 0,0 1 0 0 0,0-1 0 0 0,0 0 0 0 0,0 0 0 0 0,0 0 0 0 0,3 3 1 0 0,11 10-6815 0 0</inkml:trace>
</inkml:ink>
</file>

<file path=ppt/ink/ink7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9:5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66 27007 0 0,'3'-31'1200'0'0,"-3"20"240"0"0,-5 2-1152 0 0,0 2-224 0 0,-3 3-64 0 0,-1 3 0 0 0,-1-1-240 0 0,-1 4-56 0 0,2 1-16 0 0,0 1-7504 0 0</inkml:trace>
</inkml:ink>
</file>

<file path=ppt/ink/ink7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8:4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58 101 1839 0 0,'-2'2'134'0'0,"-16"15"911"0"0,17-16 86 0 0,-1 1 47 0 0,-5 3-474 0 0,1 1 0 0 0,0 0-1 0 0,-9 13 2946 0 0,17-21-3193 0 0,91-65 1968 0 0,-89 65-2330 0 0,15-7-43 0 0,3 3-20 0 0,-6 2-31 0 0,0 3 0 0 0,-2 1 0 0 0,1 1 0 0 0,-9-1 69 0 0,1 0 0 0 0,-1 0 0 0 0,0 0 0 0 0,0 0 0 0 0,1-1 0 0 0,-1 0-1 0 0,0-1 1 0 0,7-2 0 0 0,3-1 106 0 0,-7 2 26 0 0,-1 0 1 0 0,1-1-1 0 0,-1 0 0 0 0,0-1 1 0 0,0 0-1 0 0,0 0 0 0 0,13-12 0 0 0,-14 11-86 0 0,-5 5 13 0 0,0 0-10 0 0,10-1-54 0 0,3 5-54 0 0,-2 0 4 0 0,-10-3 196 0 0,-1 1-138 0 0,2 1-117 0 0,1-1 196 0 0,0 1-1 0 0,0-1 1 0 0,1 0-1 0 0,-1 0 1 0 0,0 0-1 0 0,0-1 1 0 0,0 0-1 0 0,9-1 1 0 0,-9 2-103 0 0,22-4-6 0 0,4-2-42 0 0,-26 4 0 0 0,20 0 0 0 0,-4 1 0 0 0,-17 0 0 0 0,18 6 0 0 0,-17-5 0 0 0,20 10 0 0 0,-11-3 0 0 0,-3 0 0 0 0,1 1 0 0 0,0-4 0 0 0,1-3 0 0 0,0-4 11 0 0,-2 0 44 0 0,-4-3 22 0 0,-7 5-79 0 0,0 0 0 0 0,0 0 0 0 0,0 0 1 0 0,1-1-1 0 0,-1 1 0 0 0,0 0 0 0 0,0 0 0 0 0,1 0 1 0 0,-1-1-1 0 0,0 1 0 0 0,0 0 0 0 0,0 0 0 0 0,1 0 0 0 0,-1 0 1 0 0,0 0-1 0 0,1 0 0 0 0,-1 0 0 0 0,0 0 0 0 0,0-1 1 0 0,1 1-1 0 0,-1 0 0 0 0,0 0 0 0 0,0 0 0 0 0,1 0 0 0 0,-1 0 1 0 0,0 0-1 0 0,1 1 0 0 0,-1-1 0 0 0,0 0 0 0 0,0 0 1 0 0,1 0-1 0 0,-1 0 0 0 0,14 8-10 0 0,-12-4 13 0 0,1 2-54 0 0,3 2 42 0 0,0 2 1 0 0,-5-8 574 0 0,1 0-607 0 0,1 2 6 0 0,0-1 0 0 0,-1 1 0 0 0,1 0 1 0 0,-1 0-1 0 0,0 0 0 0 0,0 0 0 0 0,-1 1 0 0 0,1-1 1 0 0,-1 0-1 0 0,0 1 0 0 0,0-1 0 0 0,1 8 0 0 0,-2-10-35 0 0,2-2-60 0 0,-1 1 114 0 0,0-1 0 0 0,0 0 0 0 0,0 1 0 0 0,0-1 0 0 0,0 0 1 0 0,0 0-1 0 0,0 0 0 0 0,0 0 0 0 0,0 0 0 0 0,0 0 0 0 0,0 0 0 0 0,0 0 0 0 0,0 0 0 0 0,0 0 0 0 0,0-1 0 0 0,0 1 0 0 0,0 0 0 0 0,0-1 0 0 0,0 1 0 0 0,1-1 0 0 0,1-1-505 0 0,12-2-3757 0 0,1 0-1448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1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97 1375 0 0,'-2'1'5707'0'0,"-59"13"7514"0"0,62-14-12903 0 0,106-7 502 0 0,-85 4-758 0 0,40-5 10 0 0,1-3 0 0 0,75-23 0 0 0,-56 5-579 0 0,-41 13-1391 0 0,-29 12 327 0 0</inkml:trace>
</inkml:ink>
</file>

<file path=ppt/ink/ink7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8:47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11 279 3223 0 0,'0'0'907'0'0,"0"-1"-244"0"0,0-7 17 0 0,0 7 346 0 0,-1-2-736 0 0,-8-19 480 0 0,8 20-547 0 0,3 0 0 0 0,3-3-29 0 0,0 1 0 0 0,0-1 0 0 0,1 1 0 0 0,-1 1 0 0 0,1-1 0 0 0,0 1 0 0 0,0 0 0 0 0,1 0 1 0 0,-1 1-1 0 0,1 0 0 0 0,-1 0 0 0 0,1 0 0 0 0,13-1 0 0 0,-4 4-141 0 0,-8 0-53 0 0,17 3-1 0 0,-3 0 16 0 0,-20-3-12 0 0,13-1 38 0 0,10-11-19 0 0,-24 11-22 0 0,7-5 0 0 0,0 1 0 0 0,0-1 0 0 0,-1-1 0 0 0,0 0 0 0 0,0 0 0 0 0,10-10 0 0 0,-15 12 0 0 0,1 1 0 0 0,12-7 0 0 0,29-11 281 0 0,-33 17-150 0 0,0-1-1 0 0,0-1 0 0 0,-1 0 0 0 0,0 0 1 0 0,15-12-1 0 0,2-3 251 0 0,-15 12-159 0 0,22-19 0 0 0,-33 28-222 0 0,-1-1 0 0 0,1 1 0 0 0,-1-1 0 0 0,1 1 0 0 0,-1 0 0 0 0,1-1 0 0 0,-1 1 0 0 0,1-1 0 0 0,-1 1 0 0 0,1 0 0 0 0,-1 0 0 0 0,1-1 0 0 0,0 1 0 0 0,-1 0 0 0 0,2 0 0 0 0,-1 0 0 0 0,0 0 0 0 0,-1 0 0 0 0,1 0 0 0 0,0 0 0 0 0,-1 1 0 0 0,1-1 0 0 0,0 0 0 0 0,-1 1 0 0 0,1-1 0 0 0,-1 0 0 0 0,1 1 0 0 0,0-1 0 0 0,-1 1 0 0 0,1-1 0 0 0,-1 1 0 0 0,1-1 0 0 0,-1 1 0 0 0,1 0 0 0 0,1 2-2 0 0,-1 0 0 0 0,0 0 0 0 0,0 0 0 0 0,0 0 0 0 0,0 0 0 0 0,-1 0 0 0 0,1 0 0 0 0,-1 0 0 0 0,0 0 0 0 0,1 1 0 0 0,-2-1 0 0 0,1 0 0 0 0,0 0 0 0 0,0 0 0 0 0,-1 0 0 0 0,0 0 0 0 0,-2 6 0 0 0,-2 5-10 0 0,0 1 0 0 0,-10 16 0 0 0,15-31 12 0 0,-7 14 0 0 0,0-2 0 0 0,-1-4 11 0 0,7-7 12 0 0</inkml:trace>
</inkml:ink>
</file>

<file path=ppt/ink/ink7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0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144 103 2759 0 0,'0'0'13231'0'0,"2"0"-12702"0"0,7-1-300 0 0,0-1-1 0 0,0 0 1 0 0,0 0-1 0 0,0-1 1 0 0,0 0-1 0 0,-1 0 1 0 0,1-1-1 0 0,13-8 1 0 0,25-11 13 0 0,68-13-52 0 0,-98 32-156 0 0,0 1-1 0 0,0 1 1 0 0,0 0-1 0 0,35 2 0 0 0,-43 3-33 0 0,-8-2 9 0 0,0 0 0 0 0,-1 0 0 0 0,1 0 0 0 0,-1 0 0 0 0,1 0 0 0 0,-1 0 0 0 0,0 1 0 0 0,1-1 0 0 0,-1 0 1 0 0,0 0-1 0 0,0 0 0 0 0,0 1 0 0 0,0-1 0 0 0,0 0 0 0 0,0 0 0 0 0,0 1 0 0 0,0-1 0 0 0,0 0 0 0 0,-1 0 0 0 0,1 0 0 0 0,-1 1 0 0 0,1-1 0 0 0,-1 0 0 0 0,1 0 0 0 0,-2 2 0 0 0,-1 3 57 0 0,0-1 1 0 0,0 1-1 0 0,-7 7 0 0 0,-4 3 45 0 0,0-1 0 0 0,-2-1 0 0 0,0 0 0 0 0,-24 16 0 0 0,-75 39 153 0 0,109-65-260 0 0,-63 29 76 0 0,11-5-32 0 0,57-28-17 0 0,12 0-287 0 0,10-2 238 0 0,1 1 0 0 0,0 1 0 0 0,0 1 0 0 0,-1 1 0 0 0,29 6 0 0 0,0 2 137 0 0,30 9 197 0 0,-69-16-252 0 0,0 1 0 0 0,0 0 0 0 0,-1 1 0 0 0,0 0-1 0 0,11 8 1 0 0,-18-11-36 0 0,-1 0-1 0 0,1 0 0 0 0,0 0 0 0 0,-1 1 1 0 0,0-1-1 0 0,1 1 0 0 0,-1 0 1 0 0,0 0-1 0 0,0-1 0 0 0,0 2 1 0 0,-1-1-1 0 0,1 0 0 0 0,-1 0 1 0 0,2 5-1 0 0,-3-5-2 0 0,1-1 0 0 0,-1 1 0 0 0,0-1 0 0 0,1 1 0 0 0,-1-1 0 0 0,-1 1 0 0 0,1-1 0 0 0,0 1 1 0 0,-1-1-1 0 0,1 1 0 0 0,-1-1 0 0 0,1 1 0 0 0,-1-1 0 0 0,0 1 0 0 0,0-1 0 0 0,-1 0 0 0 0,1 0 0 0 0,0 1 0 0 0,-1-1 0 0 0,-2 3 0 0 0,-2 1-2 0 0,0 0 0 0 0,-1 0 0 0 0,0 0-1 0 0,0-1 1 0 0,0 0 0 0 0,-1 0 0 0 0,-8 3-1 0 0,-62 24 164 0 0,47-20-162 0 0,-5 2-23 0 0,-133 46 13 0 0,143-52-26 0 0,0-2 1 0 0,-1-1 0 0 0,0-1 0 0 0,-41 1 0 0 0,66-5-132 0 0,3-1-323 0 0,-1-1 254 0 0,1 1 0 0 0,-1 0 0 0 0,1 0 0 0 0,0 0 0 0 0,0 0 0 0 0,-1 0 0 0 0,1 0 0 0 0,0 0 0 0 0,0 0 0 0 0,0 0 0 0 0,0 0 0 0 0,2-1 0 0 0,-2 2-152 0 0,12-11-4362 0 0,3-2-1298 0 0</inkml:trace>
</inkml:ink>
</file>

<file path=ppt/ink/ink7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0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0,'0'0'1291'0'0,"0"2"-294"0"0,3 12-89 0 0,0-1 0 0 0,1 0 0 0 0,0 0-1 0 0,1 0 1 0 0,1-1 0 0 0,0 0 0 0 0,1 0-1 0 0,16 22 1 0 0,-12-19-438 0 0,2 0 0 0 0,-1-1 0 0 0,2 0 0 0 0,0-1 0 0 0,31 22-1 0 0,74 52 631 0 0,-78-56-916 0 0,8 5-108 0 0,78 42-1 0 0,-126-78-205 0 0,0 1-1 0 0,0 0 1 0 0,0-1 0 0 0,0 1-1 0 0,0-1 1 0 0,1 0 0 0 0,-1 1-1 0 0,0-1 1 0 0,0 0 0 0 0,1 0-1 0 0,-1 0 1 0 0,2 0 0 0 0,-3 0 16 0 0,1 0-1 0 0,-1 0 1 0 0,1-1 0 0 0,-1 1 0 0 0,1 0-1 0 0,-1 0 1 0 0,1-1 0 0 0,-1 1 0 0 0,0 0 0 0 0,1-1-1 0 0,-1 1 1 0 0,0-1 0 0 0,1 1 0 0 0,-1 0-1 0 0,0-1 1 0 0,1 1 0 0 0,-1-1 0 0 0,0 1-1 0 0,0-1 1 0 0,1 1 0 0 0,-1-1 0 0 0,0 1 0 0 0,0-1-1 0 0,0 1 1 0 0,0-1 0 0 0,0 1 0 0 0,0-1-1 0 0,0 1 1 0 0,0-1 0 0 0,0 1 0 0 0,0-1-1 0 0,0 1 1 0 0,0-1 0 0 0,0 1 0 0 0,0-2 0 0 0,-2-10-7104 0 0</inkml:trace>
</inkml:ink>
</file>

<file path=ppt/ink/ink7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0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 6447 0 0,'0'0'586'0'0,"-1"2"-486"0"0,-60 81 10517 0 0,8-10-8492 0 0,-187 187 295 0 0,221-241-2360 0 0,0-1 1 0 0,-2-1-1 0 0,0-1 0 0 0,-1 0 0 0 0,0-2 0 0 0,-28 13 0 0 0,41-23-148 0 0,18-9-887 0 0,1 1-1 0 0,15-12 1 0 0,-10 7-233 0 0,8-5-591 0 0</inkml:trace>
</inkml:ink>
</file>

<file path=ppt/ink/ink7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0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7831 0 0,'0'-2'9392'0'0,"5"-4"-6634"0"0,16-5-2115 0 0,1 1 0 0 0,0 0 1 0 0,46-11-1 0 0,15 2-1292 0 0,-80 18-729 0 0,5-2-430 0 0</inkml:trace>
</inkml:ink>
</file>

<file path=ppt/ink/ink7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0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27 2759 0 0,'3'-7'248'0'0,"1"-12"14468"0"0,-14 23-13562 0 0,6-2-1011 0 0,1 1 0 0 0,0-1-1 0 0,0 1 1 0 0,0 0 0 0 0,0 0 0 0 0,0 0 0 0 0,1 0 0 0 0,-4 7 0 0 0,1-2 72 0 0,0 1 0 0 0,-5 13-1 0 0,3-2 79 0 0,-4 22-1 0 0,8-28-202 0 0,0 0-1 0 0,-1-1 0 0 0,-1 0 1 0 0,-11 24-1 0 0,-4 5 34 0 0,15-30-81 0 0,0-2 0 0 0,0 1 0 0 0,-10 13 0 0 0,14-23 144 0 0,4-1-95 0 0,6 1-29 0 0,0-1 0 0 0,1 0 0 0 0,-1 0 1 0 0,18-4-1 0 0,40-12 17 0 0,-25 5-177 0 0,6-2-130 0 0,-18 5-312 0 0,30-4 0 0 0,-56 12 257 0 0,-1-1 0 0 0,0 1-1 0 0,0-1 1 0 0,1 0 0 0 0,-1 0 0 0 0,0 0-1 0 0,0 0 1 0 0,0-1 0 0 0,0 1 0 0 0,0-1-1 0 0,-1 0 1 0 0,1 1 0 0 0,0-2 0 0 0,-1 1-1 0 0,1 0 1 0 0,-1 0 0 0 0,2-3 0 0 0,2-3-731 0 0</inkml:trace>
</inkml:ink>
</file>

<file path=ppt/ink/ink7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0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7831 0 0,'0'0'603'0'0,"-2"1"-396"0"0,-5 5 922 0 0,1 1 1 0 0,-1-1 0 0 0,1 1-1 0 0,0 0 1 0 0,1 1 0 0 0,0-1-1 0 0,-9 17 1 0 0,2 2-324 0 0,0 1 0 0 0,2 1 1 0 0,-8 33-1 0 0,-13 89 983 0 0,28-136-1693 0 0,1-2 10 0 0,-30 176 556 0 0,5-29-930 0 0,27-157 83 0 0,-5 16-7307 0 0</inkml:trace>
</inkml:ink>
</file>

<file path=ppt/ink/ink7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0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0,'0'0'13011'0'0,"1"2"-12391"0"0,3 6-147 0 0,0-1-1 0 0,1 1 1 0 0,0-2 0 0 0,1 1 0 0 0,0 0 0 0 0,8 7-1 0 0,-6-6 25 0 0,0 0 0 0 0,-1 0-1 0 0,13 19 1 0 0,3 24 430 0 0,-18-38-824 0 0,1 1 0 0 0,12 19 0 0 0,-16-31-88 0 0,0 1-1 0 0,0-1 1 0 0,0 1 0 0 0,1-1-1 0 0,-1 0 1 0 0,1 0 0 0 0,-1 0 0 0 0,1 0-1 0 0,0-1 1 0 0,0 1 0 0 0,0-1-1 0 0,0 1 1 0 0,0-1 0 0 0,0 0 0 0 0,5 1-1 0 0,22 0-1437 0 0,-1-6-4350 0 0,-11-4-701 0 0</inkml:trace>
</inkml:ink>
</file>

<file path=ppt/ink/ink7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06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14479 0 0,'0'0'1314'0'0,"-1"2"-1078"0"0,-15 16 443 0 0,1 1 0 0 0,-22 35 1 0 0,25-34-469 0 0,-57 100 942 0 0,45-77-741 0 0,-3 9 224 0 0,2 2 0 0 0,-20 66 0 0 0,-25 116 704 0 0,68-231-1321 0 0,-107 533 547 0 0,101-463-269 0 0,8-67-186 0 0,0 0 0 0 0,0 0 0 0 0,1 0 0 0 0,0 0 0 0 0,1 0 0 0 0,0 0-1 0 0,2 8 1 0 0,-3-15 113 0 0,1-1-682 0 0,0-1 237 0 0,0 0 0 0 0,-1 0 0 0 0,1 0 0 0 0,0 0 0 0 0,0 0 0 0 0,-1 0 0 0 0,1-1 0 0 0,-1 1 0 0 0,1 0 0 0 0,-1-1 0 0 0,1 1 0 0 0,-1-1 0 0 0,0 0 0 0 0,2-2 0 0 0,2-8-1547 0 0</inkml:trace>
</inkml:ink>
</file>

<file path=ppt/ink/ink7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8:5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3223 0 0,'0'0'6667'0'0,"3"0"-6428"0"0,122-5 1391 0 0,-93 5-1514 0 0,-1 1 0 0 0,1 1 0 0 0,48 11 0 0 0,-79-13-116 0 0,12 3 8 0 0,0-1 0 0 0,0 0 0 0 0,17-1 0 0 0,-26-1-5 0 0,1 0-1 0 0,0-1 1 0 0,0 0-1 0 0,0 0 1 0 0,-1-1-1 0 0,1 1 1 0 0,0-1-1 0 0,-1 0 1 0 0,1 0-1 0 0,-1 0 0 0 0,0-1 1 0 0,5-3-1 0 0,17-15 30 0 0,45-49-1 0 0,-48 46-9 0 0,1 1 0 0 0,29-23-1 0 0,-50 44-191 0 0,0 0 1 0 0,0 0-1 0 0,0 0 0 0 0,1 0 0 0 0,-1 1 0 0 0,0-1 0 0 0,1 1 0 0 0,-1 0 1 0 0,1 0-1 0 0,0 0 0 0 0,-1 1 0 0 0,1-1 0 0 0,0 1 0 0 0,-1 0 0 0 0,1 0 0 0 0,0 0 1 0 0,-1 0-1 0 0,1 0 0 0 0,5 2 0 0 0,8 5-3697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0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29 3223 0 0,'-2'-1'240'0'0,"-52"-24"3719"0"0,53 24-3704 0 0,-17-1 59 0 0,14 2-287 0 0,2 0-22 0 0,-1 0-1 0 0,0 0 0 0 0,1 1 0 0 0,-1-1 0 0 0,0 1 0 0 0,1-1 0 0 0,-1 1 0 0 0,1 0 0 0 0,-1 0 0 0 0,1 0 0 0 0,0 1 0 0 0,-4 1 0 0 0,-10 4-538 0 0,7-5-2140 0 0</inkml:trace>
</inkml:ink>
</file>

<file path=ppt/ink/ink7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3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9 2759 0 0,'7'-5'9200'0'0,"35"3"-6249"0"0,-41 2-2142 0 0,0 0-777 0 0,-1 0-1 0 0,0-1 1 0 0,1 1-1 0 0,-1 0 1 0 0,0 0-1 0 0,0 0 1 0 0,1 0-1 0 0,-1 0 0 0 0,0 0 1 0 0,1 0-1 0 0,-1 0 1 0 0,0 0-1 0 0,1 0 1 0 0,-1 0-1 0 0,0 0 1 0 0,1 0-1 0 0,-1 0 1 0 0,0 0-1 0 0,1 0 1 0 0,-1 0-1 0 0,0 1 1 0 0,1-1-1 0 0,-1 0 0 0 0,0 0 1 0 0,-2 6-30 0 0,-1-1 0 0 0,-1 1 0 0 0,1-1 0 0 0,-1 0 0 0 0,0 0 0 0 0,-7 7 0 0 0,-33 26-4 0 0,19-18 3 0 0,-6 7 1 0 0,5-6 24 0 0,2 2 0 0 0,-32 35 0 0 0,39-37 244 0 0,1 0 1 0 0,1 0-1 0 0,-19 39 0 0 0,30-51-134 0 0,0 0 1 0 0,1 0-1 0 0,0 0 1 0 0,0 0-1 0 0,1 0 0 0 0,0 1 1 0 0,1-1-1 0 0,0 1 1 0 0,1-1-1 0 0,0 1 1 0 0,0-1-1 0 0,1 1 0 0 0,2 12 1 0 0,0-9 86 0 0,1-1-1 0 0,0 0 1 0 0,1-1 0 0 0,0 1 0 0 0,1-1 0 0 0,0 0-1 0 0,13 17 1 0 0,-1-6 75 0 0,1-1 0 0 0,28 25 0 0 0,-22-19-173 0 0,-24-26-123 0 0,-1-1 0 0 0,1 1 0 0 0,-1-1 0 0 0,1 1-1 0 0,-1-1 1 0 0,1 1 0 0 0,-1 0 0 0 0,0-1 0 0 0,1 1 0 0 0,-1 0 0 0 0,0-1-1 0 0,0 1 1 0 0,0 0 0 0 0,1-1 0 0 0,-1 1 0 0 0,0 0 0 0 0,0-1 0 0 0,0 1-1 0 0,0 0 1 0 0,0 0 0 0 0,0-1 0 0 0,0 1 0 0 0,0 0 0 0 0,-1-1-1 0 0,1 1 1 0 0,0 0 0 0 0,0-1 0 0 0,-1 1 0 0 0,1 0 0 0 0,0-1 0 0 0,-1 1-1 0 0,1 0 1 0 0,0-1 0 0 0,-1 1 0 0 0,0 0 0 0 0,0 1-5 0 0,-1 0-63 0 0,0 1-1 0 0,-1 0 1 0 0,1 0-1 0 0,-1-1 1 0 0,0 1 0 0 0,1-1-1 0 0,-1 0 1 0 0,0 0-1 0 0,-1 0 1 0 0,-3 2 0 0 0,6-4-205 0 0,2-2-1994 0 0,0-1 1878 0 0,0 0 0 0 0,0 1 1 0 0,0-1-1 0 0,1 1 0 0 0,-1 0 1 0 0,4-5-1 0 0,7-8-1032 0 0</inkml:trace>
</inkml:ink>
</file>

<file path=ppt/ink/ink7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3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92 7711 0 0,'0'0'7616'0'0,"7"-5"-6213"0"0,18-9-1024 0 0,0 1 0 0 0,2 1 0 0 0,-1 1 0 0 0,54-15 0 0 0,-65 22-236 0 0,-12 3-85 0 0,0 0-1 0 0,1 0 1 0 0,-1 0-1 0 0,1 0 1 0 0,0 0 0 0 0,-1 1-1 0 0,1-1 1 0 0,-1 1-1 0 0,1 0 1 0 0,0 0-1 0 0,-1 1 1 0 0,1-1 0 0 0,0 1-1 0 0,-1 0 1 0 0,1 0-1 0 0,-1 0 1 0 0,7 2 0 0 0,-3 2 14 0 0,-1 3 2 0 0,-5-6-61 0 0,0 0-9 0 0,0 0 1 0 0,-1 0-1 0 0,1-1 0 0 0,-1 1 0 0 0,1 0 1 0 0,-1 0-1 0 0,0 0 0 0 0,0 0 1 0 0,0 0-1 0 0,0 0 0 0 0,0 0 0 0 0,-1 0 1 0 0,1 0-1 0 0,0 0 0 0 0,-2 2 1 0 0,2-1 2 0 0,-1 0 1 0 0,0 0 0 0 0,0 0-1 0 0,0 0 1 0 0,-1 0 0 0 0,1-1 0 0 0,-1 1-1 0 0,1 0 1 0 0,-1-1 0 0 0,0 1-1 0 0,0-1 1 0 0,0 0 0 0 0,0 0 0 0 0,-3 3-1 0 0,-4 2 26 0 0,-1 0 0 0 0,-14 8 0 0 0,1-2-33 0 0,0 1 0 0 0,-35 15 0 0 0,-13 8 0 0 0,60-31 0 0 0,-4 3 0 0 0,-22 18 0 0 0,37-27 0 0 0,0 0 0 0 0,0 0 0 0 0,0 0 0 0 0,-1 0 0 0 0,1 0 0 0 0,0 0 0 0 0,0 0 0 0 0,0 0 0 0 0,0 1 0 0 0,-1-1 0 0 0,1 0 0 0 0,0 0 0 0 0,0 0 0 0 0,0 0 0 0 0,0 0 0 0 0,0 0 0 0 0,0 0 0 0 0,-1 1 0 0 0,1-1 0 0 0,0 0 0 0 0,0 0 0 0 0,0 0 0 0 0,0 0 0 0 0,0 0 0 0 0,0 1 0 0 0,0-1 0 0 0,0 0 0 0 0,0 0 0 0 0,0 0 0 0 0,0 0 0 0 0,0 1 0 0 0,0-1 0 0 0,0 0 0 0 0,0 0 0 0 0,0 0 0 0 0,0 0 0 0 0,0 1 0 0 0,0-1 0 0 0,0 0 0 0 0,0 0 0 0 0,0 0 0 0 0,0 0 0 0 0,0 1 0 0 0,0-1 0 0 0,0 0 0 0 0,0 0 0 0 0,0 0 0 0 0,0 0 0 0 0,0 1 0 0 0,1-1 0 0 0,-1 0 0 0 0,0 0 0 0 0,0 0 0 0 0,0 0 0 0 0,0 0 0 0 0,7 2 0 0 0,-6-2 0 0 0,14 2 0 0 0,0 0 0 0 0,31-2 0 0 0,-33 0 0 0 0,0 0 0 0 0,-1 0 0 0 0,1 1 0 0 0,-1 1 0 0 0,21 4 0 0 0,2 4 0 0 0,-25-8 0 0 0,0 1 0 0 0,0 0 0 0 0,-1 0 0 0 0,1 1 0 0 0,-1 0 0 0 0,0 0 0 0 0,0 1 0 0 0,9 7 0 0 0,-12-8 0 0 0,-4-3 0 0 0,0 0 0 0 0,0 0 0 0 0,-1 1 0 0 0,1-1 0 0 0,0 1 0 0 0,-1-1 0 0 0,1 1 0 0 0,-1-1 0 0 0,0 1 0 0 0,2 2 0 0 0,5 8 0 0 0,-9-7 0 0 0,1-3 0 0 0,0 1 3 0 0,0 0-1 0 0,0 0 1 0 0,-1-1-1 0 0,1 1 1 0 0,-1 0-1 0 0,1-1 1 0 0,-1 1-1 0 0,0-1 1 0 0,0 1-1 0 0,0-1 1 0 0,-1 1-1 0 0,1-1 1 0 0,0 1-1 0 0,-1-1 1 0 0,0 0-1 0 0,1 0 1 0 0,-1 0 0 0 0,0 0-1 0 0,0 0 1 0 0,0 0-1 0 0,0-1 1 0 0,-1 1-1 0 0,-3 2 1 0 0,-7 3 14 0 0,1-1 1 0 0,-2 0 0 0 0,-17 6 0 0 0,11-5-11 0 0,-5 3 7 0 0,0 0 6 0 0,-45 13-1 0 0,-14-8-140 0 0,72-13 79 0 0,1-1 1 0 0,-1-1-1 0 0,0 0 1 0 0,0-1-1 0 0,-12-2 1 0 0,22 3-326 0 0,10-9-2405 0 0,2 0 1297 0 0</inkml:trace>
</inkml:ink>
</file>

<file path=ppt/ink/ink7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3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5063 0 0,'0'0'390'0'0,"2"2"-252"0"0,15 22 3746 0 0,21 40-1 0 0,-26-43-3067 0 0,2 7 197 0 0,-1 2 0 0 0,16 55 0 0 0,7 14 269 0 0,-12-49-660 0 0,50 76 0 0 0,-47-83-462 0 0,9 11-74 0 0,-20-32-40 0 0,-1 1 0 0 0,23 46 0 0 0,-35-62-37 0 0,0 0 0 0 0,-1 0-1 0 0,0 0 1 0 0,0 0 0 0 0,-1 1-1 0 0,1-1 1 0 0,-2 0 0 0 0,1 1-1 0 0,-1-1 1 0 0,0 0 0 0 0,0 1-1 0 0,-1-1 1 0 0,0 1 0 0 0,-1-1-1 0 0,-3 10 1 0 0,0-5 31 0 0,0 0 1 0 0,-1 0 0 0 0,-1-1-1 0 0,0 0 1 0 0,-1 0 0 0 0,0 0-1 0 0,-1-1 1 0 0,1-1-1 0 0,-2 1 1 0 0,-15 11 0 0 0,-8 3 258 0 0,-1 0 1 0 0,-39 18-1 0 0,4-9 159 0 0,46-24-365 0 0,0 2-1 0 0,-23 15 1 0 0,15-8-214 0 0,29-18-503 0 0</inkml:trace>
</inkml:ink>
</file>

<file path=ppt/ink/ink7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3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3223 0 0,'0'0'143'0'0,"0"2"-3"0"0,-1 5 793 0 0,1 0 0 0 0,-1 0-1 0 0,-1 0 1 0 0,1 0 0 0 0,-1 0-1 0 0,0 0 1 0 0,-1 0 0 0 0,0-1 0 0 0,0 1-1 0 0,-7 10 1 0 0,-6 5 90 0 0,-28 33-1 0 0,-1 0-538 0 0,13-15-209 0 0,21-27-82 0 0,0 1 0 0 0,-9 15 0 0 0,-71 148 2145 0 0,74-134-1784 0 0,1 0 1 0 0,-13 60 0 0 0,27-95-499 0 0,0 0 0 0 0,1 0 0 0 0,0 0-1 0 0,0 1 1 0 0,1-1 0 0 0,0 0 0 0 0,1 1-1 0 0,2 13 1 0 0,-1-18-32 0 0,-1 0 0 0 0,0 0 1 0 0,1 1-1 0 0,0-1 0 0 0,0-1 0 0 0,0 1 0 0 0,1 0 0 0 0,-1 0 0 0 0,1-1 0 0 0,0 1 0 0 0,0-1 1 0 0,0 0-1 0 0,1 0 0 0 0,-1 0 0 0 0,1-1 0 0 0,-1 1 0 0 0,8 3 0 0 0,-6-3 24 0 0,0-1 0 0 0,1 1-1 0 0,-1-1 1 0 0,1-1 0 0 0,0 1 0 0 0,-1-1 0 0 0,1 0-1 0 0,0 0 1 0 0,0 0 0 0 0,0-1 0 0 0,11-1-1 0 0,-8 0-483 0 0,-1-1-1 0 0,1 0 0 0 0,-1 0 0 0 0,0-1 0 0 0,0 0 1 0 0,0 0-1 0 0,11-7 0 0 0,-4 2-1306 0 0</inkml:trace>
</inkml:ink>
</file>

<file path=ppt/ink/ink7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3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79 7367 0 0,'0'0'334'0'0,"-1"0"-1"0"0,-7 1-213 0 0,0 4 4866 0 0,12-4-2139 0 0,16-1-1075 0 0,25-4-1236 0 0,-5-6 217 0 0,0-1-1 0 0,66-30 1 0 0,-62 23-763 0 0,-42 18-182 0 0,5-2-3306 0 0</inkml:trace>
</inkml:ink>
</file>

<file path=ppt/ink/ink7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3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3679 0 0,'-1'1'2596'0'0,"-10"5"-758"0"0,1 2-1 0 0,0-1 0 0 0,0 1 1 0 0,-9 11-1 0 0,7-6-1000 0 0,1 0 0 0 0,-15 24 0 0 0,13-14-737 0 0,1 0-1 0 0,1 0 1 0 0,1 1 0 0 0,-8 29-1 0 0,16-44-54 0 0,0 0 0 0 0,1 1 0 0 0,0-1-1 0 0,0 12 1 0 0,1-20 115 0 0,1 1-80 0 0,0 1-29 0 0,1 0 0 0 0,-1 0 0 0 0,1-1 0 0 0,0 1 0 0 0,0-1 0 0 0,0 1 0 0 0,0-1 0 0 0,0 1 0 0 0,1-1 0 0 0,-1 0 0 0 0,1 0 0 0 0,-1 0 0 0 0,1-1 0 0 0,0 1 0 0 0,0 0 0 0 0,0-1 0 0 0,0 0 0 0 0,0 0 0 0 0,0 0 0 0 0,0 0 0 0 0,0 0 0 0 0,0-1 0 0 0,7 1 0 0 0,59 0 217 0 0,75-8 0 0 0,-141 7-753 0 0,0 0-1 0 0,1 0 0 0 0,-1 0 1 0 0,0-1-1 0 0,0 1 0 0 0,1-1 1 0 0,-1 0-1 0 0,0 0 0 0 0,0 0 1 0 0,0 0-1 0 0,0-1 1 0 0,5-2-1 0 0,-6 2-1625 0 0</inkml:trace>
</inkml:ink>
</file>

<file path=ppt/ink/ink7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3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6911 0 0,'0'0'5534'0'0,"-1"1"-4710"0"0,-54 185 4829 0 0,47-154-5199 0 0,3 0 0 0 0,0 0-1 0 0,2 1 1 0 0,1 32 0 0 0,7 3-161 0 0,-3-36-228 0 0,-1 41-1 0 0,-2-62-64 0 0,0 1-1 0 0,0-1 0 0 0,-2 0 0 0 0,1 0 0 0 0,-2 0 1 0 0,1-1-1 0 0,-8 16 0 0 0,-14 22-11 0 0,25-48 11 0 0,0 0 0 0 0,0 0 0 0 0,0 0 0 0 0,-1 0-1 0 0,1 1 1 0 0,0-1 0 0 0,0 0 0 0 0,0 0 0 0 0,0 0 0 0 0,0 1-1 0 0,0-1 1 0 0,0 0 0 0 0,0 0 0 0 0,-1 0 0 0 0,1 0 0 0 0,0 1-1 0 0,0-1 1 0 0,0 0 0 0 0,0 0 0 0 0,0 0 0 0 0,0 1 0 0 0,0-1-1 0 0,0 0 1 0 0,0 0 0 0 0,0 0 0 0 0,0 1 0 0 0,0-1 0 0 0,1 0-1 0 0,-1 0 1 0 0,0 0 0 0 0,0 1 0 0 0,0-1 0 0 0,0 0 0 0 0,0 0-1 0 0,0 0 1 0 0,0 1 0 0 0,0-1 0 0 0,1 0 0 0 0,-1 0 0 0 0,0 0-1 0 0,0 0 1 0 0,0 0 0 0 0,0 0 0 0 0,1 1 0 0 0,-1-1 0 0 0,0 0-1 0 0,0 0 1 0 0,0 0 0 0 0,0 0 0 0 0,1 0 0 0 0,-1 0 0 0 0,0 0-1 0 0,0 0 1 0 0,0 0 0 0 0,1 0 0 0 0,-1 0 0 0 0,8-1-21 0 0,-8 1 20 0 0,10-3-204 0 0,0 0 1 0 0,0-1 0 0 0,15-8-1 0 0,10-8-5260 0 0,-7 3-1080 0 0</inkml:trace>
</inkml:ink>
</file>

<file path=ppt/ink/ink7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28:3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 5063 0 0,'0'0'232'0'0,"-2"-1"-13"0"0,0 0-180 0 0,2 0-25 0 0,-1 1-1 0 0,0-1 1 0 0,1 1 0 0 0,-1-1 0 0 0,0 1 0 0 0,0-1-1 0 0,1 1 1 0 0,-1-1 0 0 0,0 1 0 0 0,0 0 0 0 0,0 0 0 0 0,0-1-1 0 0,1 1 1 0 0,-1 0 0 0 0,0 0 0 0 0,0 0 0 0 0,0 0 0 0 0,-1 0-1 0 0,2 0 188 0 0,-1 0 0 0 0,1 0 0 0 0,0 0 0 0 0,-1 0-1 0 0,1 0 1 0 0,0 0 0 0 0,-1 0 0 0 0,1 0 0 0 0,0 0-1 0 0,0 0 1 0 0,-1 0 0 0 0,1 0 0 0 0,0 0 0 0 0,-1 0-1 0 0,1 0 1 0 0,0 1 0 0 0,-1-1 0 0 0,1 0 0 0 0,0 0-1 0 0,0 0 1 0 0,-1 0 0 0 0,1 1 0 0 0,0-1 0 0 0,0 0-1 0 0,-1 0 1 0 0,1 1 0 0 0,0-1 0 0 0,0 0 0 0 0,0 0-1 0 0,0 1 1 0 0,-1-1 0 0 0,1 1 0 0 0,-2 14 1691 0 0,7 20-2082 0 0,-4-31 756 0 0,6 30-164 0 0,2-1 0 0 0,1 0 0 0 0,1-1 0 0 0,2 0 0 0 0,1-1-1 0 0,2 0 1 0 0,1-1 0 0 0,35 46 0 0 0,118 163 1776 0 0,-159-222-1821 0 0,0 1 0 0 0,-1 1 0 0 0,-1 0 0 0 0,-1 0 0 0 0,10 37 1 0 0,-16-46-237 0 0,0 0 1 0 0,-1 0-1 0 0,0 0 1 0 0,0 0-1 0 0,-1 0 1 0 0,0 0 0 0 0,-1 0-1 0 0,-1 0 1 0 0,1 0-1 0 0,-1 0 1 0 0,-1-1-1 0 0,0 1 1 0 0,0 0 0 0 0,-6 10-1 0 0,-4 3-32 0 0,-1 0 0 0 0,-2 0 1 0 0,0-2-1 0 0,-1 0 0 0 0,-1-1 0 0 0,-38 34 0 0 0,37-37-383 0 0,1 2-1 0 0,2 1 1 0 0,0 0 0 0 0,-21 34-1 0 0,35-52 126 0 0,1 1-1 0 0,-1-1 1 0 0,1 1 0 0 0,0-1-1 0 0,0 1 1 0 0,-1-1 0 0 0,2 1-1 0 0,-1-1 1 0 0,0 1 0 0 0,0 0 0 0 0,1 0-1 0 0,0-1 1 0 0,-1 1 0 0 0,1 0-1 0 0,0 0 1 0 0,0-1 0 0 0,1 1-1 0 0,-1 0 1 0 0,1 0 0 0 0,-1-1-1 0 0,1 1 1 0 0,2 4 0 0 0</inkml:trace>
</inkml:ink>
</file>

<file path=ppt/ink/ink7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8:4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1839 0 0,'0'0'1659'0'0,"2"-1"5"0"0,11-6 3045 0 0,-9 4-4434 0 0,-1-1 0 0 0,1 1-1 0 0,-1-1 1 0 0,0 0 0 0 0,4-6-1 0 0,0-2 365 0 0,-6 10-30 0 0,0 0-318 0 0,2-2 44 0 0,-1 2-185 0 0,-1 0 1 0 0,1 1 0 0 0,-1-1-1 0 0,1 0 1 0 0,0 1 0 0 0,0-1-1 0 0,-1 1 1 0 0,1-1 0 0 0,4-1-1 0 0,-2 1-91 0 0,8 0-4 0 0,3 0-45 0 0,-1 1 2 0 0,0 2 232 0 0,0-1-1 0 0,1-1 0 0 0,-1-1 0 0 0,0 0 0 0 0,0 0 1 0 0,23-9-1 0 0,150-27 29 0 0,-106 24 5 0 0,-53 9-5 0 0,-16 4-245 0 0,-9 1 68 0 0,1 2-131 0 0,-4-2 14 0 0,1 1-1 0 0,0-1 1 0 0,-1 0 0 0 0,1 0-1 0 0,0 0 1 0 0,-1 1-1 0 0,1-1 1 0 0,0 0 0 0 0,-1 1-1 0 0,1-1 1 0 0,-1 0 0 0 0,1 1-1 0 0,-1-1 1 0 0,1 1 0 0 0,0 0-1 0 0,30 46-1949 0 0,-30-44 1446 0 0</inkml:trace>
</inkml:ink>
</file>

<file path=ppt/ink/ink7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8:5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0,'0'0'2800'0'0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0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54 6335 0 0,'28'-10'465'0'0,"3"-2"36"0"0,1 2 0 0 0,60-12 0 0 0,-90 22-145 0 0,-4 11 716 0 0,0-7-917 0 0,1 0-1 0 0,-1-1 0 0 0,0 1 1 0 0,0-1-1 0 0,-1 0 0 0 0,1 0 1 0 0,-1 1-1 0 0,1-2 0 0 0,-1 1 0 0 0,0 0 1 0 0,0 0-1 0 0,-5 2 0 0 0,-8 6 379 0 0,-23 10 0 0 0,20-11-206 0 0,-140 71 573 0 0,-67 38-337 0 0,197-101-238 0 0,1 2 1 0 0,0 1-1 0 0,2 1 0 0 0,0 1 0 0 0,-30 36 1 0 0,49-51-242 0 0,0 1 0 0 0,1-1 0 0 0,0 1 1 0 0,1 1-1 0 0,0-1 0 0 0,1 1 1 0 0,-4 11-1 0 0,6-18-74 0 0,1 1 0 0 0,0 0 0 0 0,1-1 0 0 0,-1 1 0 0 0,1 0 1 0 0,-1 0-1 0 0,1 0 0 0 0,0-1 0 0 0,1 1 0 0 0,-1 0 0 0 0,1 0 0 0 0,-1 0 0 0 0,1-1 0 0 0,0 1 0 0 0,1 0 1 0 0,-1-1-1 0 0,1 1 0 0 0,-1-1 0 0 0,1 1 0 0 0,0-1 0 0 0,0 0 0 0 0,5 5 0 0 0,36 33 550 0 0,-27-28-290 0 0,14 17 0 0 0,-18-17-190 0 0,1 0 0 0 0,0-1 0 0 0,28 20 0 0 0,-36-29-82 0 0,-1-1 1 0 0,1 0-1 0 0,0 0 0 0 0,0 0 1 0 0,0-1-1 0 0,0 0 0 0 0,0 0 0 0 0,0 0 1 0 0,0-1-1 0 0,0 1 0 0 0,0-1 0 0 0,1 0 1 0 0,-1-1-1 0 0,0 1 0 0 0,0-1 0 0 0,0 0 1 0 0,0 0-1 0 0,0-1 0 0 0,0 1 0 0 0,7-4 1 0 0,8-5-8 0 0,1-1 1 0 0,-2 0 0 0 0,24-19-1 0 0,-33 24 18 0 0,35-28 111 0 0,-23 17 106 0 0,0 1-1 0 0,32-17 1 0 0,-46 29-118 0 0,-7 4-202 0 0,-2 1-177 0 0,-10 16-1106 0 0,-27 29 1 0 0,24-29-174 0 0</inkml:trace>
</inkml:ink>
</file>

<file path=ppt/ink/ink7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48:5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59 5063 0 0,'0'0'9347'0'0,"-1"2"-9480"0"0,-4 6 143 0 0,-2 0 1 0 0,-5 4 176 0 0,11-12-186 0 0,1 0 1 0 0,0 1 0 0 0,-1-1 0 0 0,1 0 0 0 0,0 1-1 0 0,-1-1 1 0 0,1 0 0 0 0,0 1 0 0 0,0-1 0 0 0,-1 0-1 0 0,1 1 1 0 0,0-1 0 0 0,0 0 0 0 0,0 1 0 0 0,-1-1-1 0 0,1 1 1 0 0,0-1 0 0 0,0 0 0 0 0,0 1 0 0 0,1 1 13 0 0,0-1 0 0 0,0 0 0 0 0,0 0 0 0 0,0 1-1 0 0,0-1 1 0 0,1 0 0 0 0,-1 0 0 0 0,0 0 0 0 0,0-1 0 0 0,1 1 0 0 0,-1 0 0 0 0,1 0 0 0 0,-1-1 0 0 0,1 1 0 0 0,2 0 0 0 0,28 9 252 0 0,-19-9-185 0 0,-1 1-1 0 0,1-1 1 0 0,-1-1-1 0 0,1-1 0 0 0,0 1 1 0 0,17-5-1 0 0,33-1 63 0 0,-37 8-107 0 0,38 6 1 0 0,-12-1-39 0 0,-48-7 2 0 0,19 2 50 0 0,28 0 0 0 0,-42-2 44 0 0,0-1 0 0 0,0 0 1 0 0,0-1-1 0 0,0 0 0 0 0,0 0 0 0 0,11-6 1 0 0,-3 0 108 0 0,-1-1 0 0 0,0-1 0 0 0,24-18 0 0 0,-21 14 31 0 0,31-18 0 0 0,-47 30-243 0 0,0 0-101 0 0,0 0 0 0 0,0 0 0 0 0,0 1 0 0 0,1-1 0 0 0,-1 1-1 0 0,0 0 1 0 0,1 0 0 0 0,-1 0 0 0 0,1 0 0 0 0,-1 1 0 0 0,1-1-1 0 0,-1 1 1 0 0,1 0 0 0 0,3 0 0 0 0,-6 0-19 0 0,0 0 1 0 0,-1 0-1 0 0,1 0 1 0 0,0 1-1 0 0,0-1 1 0 0,-1 0-1 0 0,1 0 1 0 0,0 1-1 0 0,-1-1 1 0 0,1 0-1 0 0,0 1 1 0 0,-1-1-1 0 0,1 1 0 0 0,-1-1 1 0 0,1 1-1 0 0,0 0 1 0 0,1 1-282 0 0,8 8-1073 0 0</inkml:trace>
</inkml:ink>
</file>

<file path=ppt/ink/ink7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7:0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1839 0 0,'2'0'134'0'0,"12"-2"1721"0"0,25-7 1 0 0,-16 3-978 0 0,32-11 11 0 0,-40 11-660 0 0,0 1 0 0 0,17-4 0 0 0,41-3 2007 0 0,38-9 1017 0 0,-105 20-3232 0 0,3-1 128 0 0,1 0 0 0 0,0 0-1 0 0,14 1 1 0 0,-51-8-354 0 0,5 7 286 0 0,-1 0-1 0 0,1 1 1 0 0,0 2 0 0 0,-36 4 0 0 0,28-2 177 0 0,-50 0 0 0 0,1-3 23 0 0,75 1-227 0 0,-4 1-33 0 0,6-1 432 0 0,4-1-386 0 0,7 2 15 0 0,0 0 0 0 0,0-1 0 0 0,-1 0 0 0 0,1 0 1 0 0,0-1-1 0 0,0 0 0 0 0,0-1 0 0 0,10-2 0 0 0,-2-1 341 0 0,0 0-1 0 0,23-11 1 0 0,-16 5-25 0 0,7-1-28 0 0,0 1 0 0 0,1 2 1 0 0,0 1-1 0 0,37-4 0 0 0,-64 10-391 0 0,-1 1 1 0 0,1 0 0 0 0,-1 0-1 0 0,1 0 1 0 0,-1 0 0 0 0,1 1-1 0 0,-1 0 1 0 0,0 0-1 0 0,1 0 1 0 0,-1 0 0 0 0,0 1-1 0 0,0 0 1 0 0,6 2 0 0 0,-7 1-1032 0 0,3 12-3527 0 0,-2 4-1516 0 0</inkml:trace>
</inkml:ink>
</file>

<file path=ppt/ink/ink7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7:0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57 2303 0 0,'0'0'295'0'0,"-1"2"398"0"0,-3 17 3563 0 0,1-6-1616 0 0,6-12-2196 0 0,5-6-662 0 0,29-29 631 0 0,-29 26-101 0 0,0 0-1 0 0,0 1 1 0 0,1 0-1 0 0,0 0 1 0 0,15-8-1 0 0,-22 15-117 0 0,10-1-156 0 0,0 7-48 0 0,-9-4-24 0 0,-1 0 0 0 0,1 1 0 0 0,-1-1 0 0 0,0 1 0 0 0,0 0 0 0 0,0 0 0 0 0,0 0 0 0 0,0 0 0 0 0,-1 0 0 0 0,1 0 0 0 0,-1 0 1 0 0,0 1-1 0 0,0-1 0 0 0,0 0 0 0 0,0 1 0 0 0,-1-1 0 0 0,1 4 0 0 0,-1-4-30 0 0,3 9 12 0 0,-2-10 121 0 0,0 2 82 0 0,0 1-1 0 0,1-1 0 0 0,-1 0 0 0 0,1 0 1 0 0,0 0-1 0 0,4 5 0 0 0,-5-7 44 0 0,1 0-28 0 0,38 37 434 0 0,-34-32-588 0 0,-3-5-5 0 0,0 1-1 0 0,0 0 1 0 0,0-1-1 0 0,1 0 1 0 0,-1 1-1 0 0,1-1 1 0 0,4 2-1 0 0,-3-1-6 0 0,16 9 0 0 0,-18-10-121 0 0,1 0 0 0 0,-1 0 0 0 0,1-1 0 0 0,-1 1 0 0 0,1-1 0 0 0,6 2 0 0 0,-4-2-174 0 0,-4 0 1573 0 0,-13 6-782 0 0,7-5-395 0 0,0 0-1 0 0,-1 0 1 0 0,1 0-1 0 0,-1-1 0 0 0,0 0 1 0 0,1 0-1 0 0,-1 0 1 0 0,0-1-1 0 0,1 1 1 0 0,-1-1-1 0 0,-5-1 1 0 0,-15 2 4 0 0,7 0-69 0 0,0 1 1 0 0,0 1-1 0 0,-21 6 0 0 0,15-1-7 0 0,-3 0 25 0 0,-46 8-1 0 0,35-14 1 0 0,25-1-44 0 0,12-1-10 0 0,1 0 0 0 0,-1 0 0 0 0,1 0 0 0 0,-1 0 0 0 0,1 0 0 0 0,-1 0 0 0 0,0 0 0 0 0,1 0 0 0 0,-1 0 0 0 0,1 0 0 0 0,-1 0 0 0 0,1 1 0 0 0,-1-1 0 0 0,1 0 0 0 0,-1 0 0 0 0,1 1 0 0 0,-1-1 0 0 0,1 1-1 0 0,-1 0 1 0 0,1-1-1 0 0,0 1 0 0 0,-1 0 0 0 0,1 0 1 0 0,0-1-1 0 0,0 1 0 0 0,0 0 0 0 0,-1 0 1 0 0,1 0-1 0 0,0-1 0 0 0,0 1 0 0 0,1 1 1 0 0,-1 3-2 0 0,1 0 1 0 0,0 0-1 0 0,0-1 0 0 0,0 1 1 0 0,1-1-1 0 0,-1 1 1 0 0,1-1-1 0 0,0 1 1 0 0,1-1-1 0 0,-1 0 1 0 0,1 0-1 0 0,0 0 1 0 0,0-1-1 0 0,0 1 1 0 0,0-1-1 0 0,1 1 1 0 0,-1-1-1 0 0,1 0 1 0 0,0 0-1 0 0,0-1 1 0 0,0 1-1 0 0,0-1 1 0 0,0 0-1 0 0,1 0 0 0 0,-1 0 1 0 0,1 0-1 0 0,-1-1 1 0 0,1 0-1 0 0,-1 0 1 0 0,1 0-1 0 0,0-1 1 0 0,0 1-1 0 0,-1-1 1 0 0,7-1-1 0 0,9-3-7 0 0,-1-2 0 0 0,0 0 0 0 0,0-1-1 0 0,0-1 1 0 0,31-19 0 0 0,-29 16-7 0 0,0 0 1 0 0,1 1-1 0 0,37-11 1 0 0,-22 13-4 0 0,0 1 1 0 0,1 1-1 0 0,69 0 0 0 0,-74 5 19 0 0,15 6-816 0 0,-48-3 672 0 0,-4 9 14 0 0,3-10 125 0 0,-1 0 1 0 0,1 1 0 0 0,-1-1 0 0 0,0 0 0 0 0,0 0-1 0 0,1 0 1 0 0,-1-1 0 0 0,0 1 0 0 0,0 0 0 0 0,0-1-1 0 0,0 1 1 0 0,0-1 0 0 0,0 0 0 0 0,0 1-1 0 0,0-1 1 0 0,0 0 0 0 0,0 0 0 0 0,0 0 0 0 0,0-1-1 0 0,-2 1 1 0 0,-2-1 16 0 0,0 0 0 0 0,1-1 0 0 0,-1 1 0 0 0,0-1-1 0 0,-9-5 1 0 0,-21-15-1 0 0,26 15 75 0 0,0 0 0 0 0,-19-8 1 0 0,15 9-10 0 0,0 2 0 0 0,-1 0 1 0 0,1 0-1 0 0,-1 2 1 0 0,0 0-1 0 0,0 0 0 0 0,0 1 1 0 0,1 1-1 0 0,-1 1 1 0 0,0 0-1 0 0,0 1 0 0 0,0 0 1 0 0,1 1-1 0 0,-1 1 1 0 0,1 0-1 0 0,0 1 0 0 0,0 1 1 0 0,-21 11-1 0 0,-80 42-77 0 0,109-57 0 0 0,5-1-1 0 0,-24 20 16 0 0,24-20 139 0 0,1 0-138 0 0,0 0 0 0 0,1 0 1 0 0,-1-1-1 0 0,0 1 0 0 0,1 0 0 0 0,-1 0 0 0 0,1 0 0 0 0,-1-1 0 0 0,1 1 0 0 0,-1 0 0 0 0,1 0 1 0 0,0-1-1 0 0,-1 1 0 0 0,1-1 0 0 0,0 1 0 0 0,0 0 0 0 0,-1-1 0 0 0,1 0 0 0 0,0 1 0 0 0,1 0 0 0 0,17 7 170 0 0,-8-5-59 0 0,-1-1-1 0 0,1 0 0 0 0,0 0 0 0 0,0-1 1 0 0,0-1-1 0 0,19-1 0 0 0,167-2 394 0 0,-191 4-520 0 0,-5-1 0 0 0,1 0 0 0 0,-1 1 0 0 0,1-1 0 0 0,0 0 0 0 0,-1 0 0 0 0,1 0 0 0 0,-1 0 0 0 0,1 0 0 0 0,0 0 0 0 0,-1-1 0 0 0,1 1 0 0 0,1-1 0 0 0,13-3 0 0 0,-1 0 0 0 0,-4 1 11 0 0,-8 3 138 0 0,-4-2-123 0 0,0 1-1 0 0,0 0 0 0 0,1 0 1 0 0,-1 0-1 0 0,0-1 0 0 0,0 1 1 0 0,0 0-1 0 0,0 0 0 0 0,0 0 1 0 0,0 0-1 0 0,-1 0 1 0 0,0 0-1 0 0,1 0-19 0 0,-1 0-1 0 0,0 0-1 0 0,0 1 0 0 0,0-1 1 0 0,0 0-1 0 0,0 1 0 0 0,0-1 1 0 0,0 1-1 0 0,0 0 0 0 0,0 0 1 0 0,0-1-1 0 0,0 2 0 0 0,0-1 1 0 0,-1 0-1 0 0,1 0 0 0 0,-3 1 1 0 0,-32 13-15 0 0,17-6 14 0 0,11-5-4 0 0,0 1 0 0 0,0 1 0 0 0,-12 7 0 0 0,-14 8 0 0 0,16-11 0 0 0,1 0 0 0 0,-39 12 0 0 0,51-20 0 0 0,-1 1 0 0 0,1-1 0 0 0,-1 0 0 0 0,1-1 0 0 0,-1 1 0 0 0,0-1 0 0 0,1-1 0 0 0,-1 1 0 0 0,1-1 0 0 0,-9-2 0 0 0,-8-4-16 0 0,21 7-178 0 0,1 0 119 0 0,1 0 1 0 0,0 1 0 0 0,-1-1-1 0 0,1 1 1 0 0,-1-1 0 0 0,1 0 0 0 0,0 1-1 0 0,-1-1 1 0 0,1 1 0 0 0,0-1 0 0 0,-1 1-1 0 0,1-1 1 0 0,0 1 0 0 0,0-1 0 0 0,-1 1-1 0 0,1-1 1 0 0,0 1 0 0 0,0-1-1 0 0,0 1 1 0 0,0 0 0 0 0,-3 12-1812 0 0,3-2-4010 0 0</inkml:trace>
</inkml:ink>
</file>

<file path=ppt/ink/ink7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7:1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60 6415 0 0,'0'0'2762'0'0,"-2"-1"-2106"0"0,0 0-647 0 0,0 0 0 0 0,0 0 0 0 0,1 0 0 0 0,-1-1 0 0 0,1 1 0 0 0,-1-1 0 0 0,1 1 0 0 0,-1-1 0 0 0,1 1 0 0 0,0-1 0 0 0,0 0 0 0 0,0 0 0 0 0,0 0 0 0 0,-1-2 0 0 0,-3-15 529 0 0,4 7 2647 0 0,1 9-2291 0 0,1 14-696 0 0,-1-8-2 0 0,2-1-17 0 0,2 4-129 0 0,1 0 0 0 0,-1 0 0 0 0,2-1 0 0 0,-1 0-1 0 0,0 0 1 0 0,1 0 0 0 0,0-1 0 0 0,0 0 0 0 0,1 0 0 0 0,-1 0 0 0 0,1-1 0 0 0,0 0 0 0 0,0 0-1 0 0,0-1 1 0 0,0 0 0 0 0,9 2 0 0 0,6 0 14 0 0,0-1 1 0 0,1-1-1 0 0,0-1 0 0 0,25-2 0 0 0,-14-2 279 0 0,58-14 1 0 0,4 0 89 0 0,-85 15-439 0 0,2 1-29 0 0,0 0 0 0 0,0-1 0 0 0,-1-1 0 0 0,1 0 0 0 0,19-8 0 0 0,-7 1 35 0 0,-3-6 1768 0 0,-24 17-1661 0 0,-50 15-252 0 0,27-7-68 0 0,0-2 1 0 0,-1 0 0 0 0,-37 3-1 0 0,31-8-30 0 0,-44-5-1 0 0,50 1 237 0 0,0 1-1 0 0,-1 1 1 0 0,-28 4-1 0 0,20 2 19 0 0,0 1-1 0 0,0 2 1 0 0,1 1 0 0 0,-38 17-1 0 0,61-23 1 0 0,9-4 689 0 0,6-3-676 0 0,0-1 0 0 0,1 1-1 0 0,-1 0 1 0 0,1 0 0 0 0,0 1 0 0 0,0-1 0 0 0,6-1-1 0 0,38-11 142 0 0,-40 12-159 0 0,25-6-18 0 0,77-20-120 0 0,-93 26 113 0 0,1 0-1 0 0,-1 1 1 0 0,1 1 0 0 0,20 2 0 0 0,20 1-8 0 0,-39-2-62 0 0,0 0 0 0 0,1 2 0 0 0,-1 0 0 0 0,39 11 0 0 0,-51-10-24 0 0,1 0 0 0 0,0 0-1 0 0,-1 1 1 0 0,0 0 0 0 0,0 1-1 0 0,10 8 1 0 0,-16-12-30 0 0,0 1-1 0 0,10 22-320 0 0,-11-21 384 0 0,-2-1 14 0 0,0 0 71 0 0,1 0 0 0 0,-1 0 1 0 0,1-1-1 0 0,-1 1 1 0 0,0 0-1 0 0,0-1 1 0 0,0 1-1 0 0,0-1 1 0 0,0 1-1 0 0,0-1 1 0 0,0 1-1 0 0,0-1 0 0 0,0 0 1 0 0,-1 1-1 0 0,1-1 1 0 0,0 0-1 0 0,-1 0 1 0 0,1 0-1 0 0,-1 0 1 0 0,0 0-1 0 0,1-1 0 0 0,-1 1 1 0 0,0 0-1 0 0,1-1 1 0 0,-1 1-1 0 0,-3 0 1 0 0,-1 0 17 0 0,-5 1 63 0 0,1 0 0 0 0,-1-1-1 0 0,0 0 1 0 0,0-1 0 0 0,1 0-1 0 0,-1-1 1 0 0,-14-3 0 0 0,-28 0 82 0 0,-114 0-320 0 0,165 4 98 0 0,5 1-255 0 0,45 1 422 0 0,0-3 0 0 0,56-6 0 0 0,-22 0-23 0 0,-73 6-95 0 0,10 0-184 0 0,-1 0 0 0 0,1 1 0 0 0,0 0 0 0 0,-1 2 0 0 0,22 4 1 0 0,-4 1-2003 0 0,-32-7 1056 0 0</inkml:trace>
</inkml:ink>
</file>

<file path=ppt/ink/ink7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17:1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17 166 1375 0 0,'1'-8'10686'0'0,"-5"9"-12281"0"0,2-1 2168 0 0,1 0-563 0 0,1 0 1 0 0,0 0-1 0 0,-1 0 0 0 0,1 1 0 0 0,0-1 0 0 0,-1 0 0 0 0,1 0 1 0 0,0 0-1 0 0,-1 0 0 0 0,1 0 0 0 0,0 0 0 0 0,-1 0 0 0 0,1 0 1 0 0,0 0-1 0 0,-1 0 0 0 0,1 0 0 0 0,0-1 0 0 0,-1 1 0 0 0,1 0 1 0 0,0 0-1 0 0,-1 0 0 0 0,1-1 0 0 0,-3 1 1990 0 0,8-4-1946 0 0,0 1 0 0 0,1 0 1 0 0,0 0-1 0 0,0 1 1 0 0,0 0-1 0 0,0 0 1 0 0,0 0-1 0 0,0 1 0 0 0,1 0 1 0 0,-1 0-1 0 0,0 0 1 0 0,1 1-1 0 0,-1 0 0 0 0,1 0 1 0 0,9 2-1 0 0,-10-1-6 0 0,0 1 0 0 0,0-1 0 0 0,0 1 0 0 0,10 5-1 0 0,-11-5-29 0 0,0 0 0 0 0,1 0 0 0 0,-1 0 0 0 0,10 1-1 0 0,-1-2-17 0 0,0-1 0 0 0,0 0 0 0 0,0-1 0 0 0,-1 0 0 0 0,1-1 0 0 0,23-7 0 0 0,-13 2 0 0 0,-1-2 0 0 0,43-21 0 0 0,-9-6-22 0 0,12-6-92 0 0,-62 38 110 0 0,0 1 0 0 0,1 0 0 0 0,0 0 0 0 0,-1 1 0 0 0,1 0 0 0 0,0 0 0 0 0,12-1 0 0 0,3 3 4 0 0,-18 2-5 0 0,-1 0-3 0 0,9 4-56 0 0,-11-5 42 0 0,0 0 0 0 0,0 1 0 0 0,0-1 0 0 0,0 1 0 0 0,0 0-1 0 0,-1 0 1 0 0,1-1 0 0 0,-1 1 0 0 0,1 0 0 0 0,-1 0 0 0 0,0 0 0 0 0,0 1 0 0 0,0-1 0 0 0,0 0 0 0 0,0 0 0 0 0,0 1 0 0 0,0-1-1 0 0,-1 0 1 0 0,1 1 0 0 0,-1-1 0 0 0,0 0 0 0 0,0 1 0 0 0,0-1 0 0 0,0 1 0 0 0,0-1 0 0 0,0 1 0 0 0,-1-1 0 0 0,1 0 0 0 0,-1 1-1 0 0,0-1 1 0 0,0 3 0 0 0,-6 6-78 0 0,-2 0 80 0 0,-3-4 20 0 0,9-5 6 0 0,-2 0 26 0 0,-13-2 32 0 0,-4-2 75 0 0,-95-3 1012 0 0,80 5-943 0 0,-43 7 0 0 0,28-2-207 0 0,32-3 1 0 0,-1 0 0 0 0,1 1 0 0 0,0 1 0 0 0,-24 9 0 0 0,8-2 58 0 0,24-7-83 0 0,0 0-1 0 0,0 1 0 0 0,-17 8 0 0 0,18-7 24 0 0,-1 1 0 0 0,1-1 16 0 0,9-5 1176 0 0,22 5-866 0 0,-4-1-220 0 0,5-4 11 0 0,0 0-1 0 0,0-1 1 0 0,0-1 0 0 0,0-1-1 0 0,26-5 1 0 0,29-3-33 0 0,-36 5-84 0 0,-1-2 0 0 0,60-18 0 0 0,-80 19 0 0 0,7-1-70 0 0,-4 2-131 0 0,36-15 0 0 0,-45 15 148 0 0,-3 1 53 0 0,-7 4 405 0 0,-6 0-295 0 0,-8 1-8 0 0,1 0 0 0 0,-1-1 0 0 0,1 0 0 0 0,-1-1 0 0 0,0 0 1 0 0,1-1-1 0 0,0 0 0 0 0,-1 0 0 0 0,1-1 0 0 0,-14-6 1 0 0,-8-7 313 0 0,24 11-330 0 0,0 1-1 0 0,0 1 0 0 0,0-1 1 0 0,0 1-1 0 0,-1 1 1 0 0,-10-3-1 0 0,1 2-26 0 0,12 2-35 0 0,0 0-1 0 0,0 0 1 0 0,-1 0 0 0 0,1 1-1 0 0,0 0 1 0 0,0 0 0 0 0,-1 1 0 0 0,-6 1-1 0 0,-18 7-28 0 0,0 1 0 0 0,-39 21 1 0 0,60-26-131 0 0,0 1 1 0 0,1 0 0 0 0,0 0 0 0 0,1 1 0 0 0,-12 11 0 0 0,4-1-1499 0 0,-21 27 0 0 0,22-24 206 0 0</inkml:trace>
</inkml:ink>
</file>

<file path=ppt/ink/ink7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0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684 158 4143 0 0,'48'-38'553'0'0,"27"-11"5135"0"0,59-18 2301 0 0,-125 64-5430 0 0,-16 8-1988 0 0,-15 11-639 0 0,-141 97-89 0 0,-62 39-538 0 0,-6-34 243 0 0,179-94 411 0 0,-2 4 16 0 0,2 2 0 0 0,-54 39 0 0 0,101-65 15 0 0,0 0-1 0 0,0 0 0 0 0,0 1 1 0 0,1-1-1 0 0,-6 8 0 0 0,6-3 11 0 0,4-8 1 0 0,1 0 0 0 0,-1 0-1 0 0,0 0 1 0 0,1 0 0 0 0,-1 1-1 0 0,1-1 1 0 0,0 0 0 0 0,-1 0-1 0 0,1-1 1 0 0,0 1 0 0 0,-1 0 0 0 0,1 0-1 0 0,0 0 1 0 0,0 0 0 0 0,0-1-1 0 0,0 1 1 0 0,0 0 0 0 0,0-1-1 0 0,0 1 1 0 0,2 0 0 0 0,24 10 54 0 0,-8-6 69 0 0,25 4 1 0 0,0-1 19 0 0,18 4 147 0 0,105 5 1 0 0,-100-12-110 0 0,-2 2-6 0 0,49 3-82 0 0,-99-10-36 0 0,0-1 1 0 0,0 0-1 0 0,0-1 1 0 0,0-1-1 0 0,24-7 0 0 0,19-11 162 0 0,111-58 0 0 0,43-51-476 0 0,-199 122 16 0 0,-1 0 0 0 0,0-1 0 0 0,0 0 0 0 0,-1-1 0 0 0,0-1 0 0 0,-1 0 0 0 0,15-20 0 0 0,-24 28 87 0 0,-1 3 152 0 0,0-1 0 0 0,0 0 0 0 0,1 1 0 0 0,-1-1 0 0 0,0 0 0 0 0,0 1 0 0 0,0-1 0 0 0,0 0 0 0 0,0 0 0 0 0,0 1 0 0 0,-1-1 0 0 0,1 0 0 0 0,0 1 0 0 0,0-1 0 0 0,0 0 0 0 0,-1 1 0 0 0,1-1 0 0 0,0 0 1 0 0,-1 1-1 0 0,1-1 0 0 0,0 1 0 0 0,-1-1 0 0 0,1 0 0 0 0,-1 1 0 0 0,1-1 0 0 0,-1 1 0 0 0,1-1 0 0 0,-2 0 0 0 0,1 0-2 0 0,0 0 3 0 0,0 0 0 0 0,1 0 0 0 0,-1 0 0 0 0,0 1 0 0 0,0-1 0 0 0,0 0 0 0 0,0 0 0 0 0,0 1 0 0 0,0-1 0 0 0,-1 0 0 0 0,1 1 0 0 0,0-1 0 0 0,0 1 0 0 0,0-1 0 0 0,-1 1 0 0 0,-1-1 0 0 0,-2 0 0 0 0,-9-4-6 0 0,-4-1 52 0 0,0 0 0 0 0,1-2 0 0 0,-1 0 0 0 0,2-1 0 0 0,-25-18 0 0 0,40 27-33 0 0,0-1 0 0 0,0 1 0 0 0,-1-1 1 0 0,1 1-1 0 0,0-1 0 0 0,0 1 0 0 0,0 0 1 0 0,-1 0-1 0 0,1 0 0 0 0,0-1 1 0 0,0 1-1 0 0,0 0 0 0 0,-1 0 0 0 0,1 1 1 0 0,0-1-1 0 0,0 0 0 0 0,0 0 1 0 0,-1 1-1 0 0,1-1 0 0 0,0 0 0 0 0,0 1 1 0 0,0-1-1 0 0,0 1 0 0 0,-2 0 0 0 0,-1 2 23 0 0,-1 0-1 0 0,1 0 1 0 0,-7 6-1 0 0,-12 14 312 0 0,-24 32-1 0 0,15-16-198 0 0,-90 117-68 0 0,116-145-80 0 0,6-11 0 0 0,0 0 0 0 0,0 1 0 0 0,0-1 0 0 0,0 0 0 0 0,0 1 0 0 0,0-1 0 0 0,0 0 0 0 0,0 1 0 0 0,0-1 0 0 0,0 1 0 0 0,0-1 0 0 0,0 0 0 0 0,0 1 0 0 0,1-1 0 0 0,-1 0 0 0 0,0 1 0 0 0,0-1 0 0 0,0 0 0 0 0,1 0 0 0 0,-1 1 0 0 0,0-1 0 0 0,0 0 0 0 0,1 0 0 0 0,-1 1 0 0 0,2 0 0 0 0,0 0 0 0 0,0 0-1 0 0,0 0 1 0 0,0 0 0 0 0,1-1 0 0 0,-1 1-1 0 0,0-1 1 0 0,0 1 0 0 0,1-1-1 0 0,-1 0 1 0 0,0 0 0 0 0,5 0 0 0 0,29-4-81 0 0,-34 3 68 0 0,24-3 15 0 0,10-1-1277 0 0,52-16 0 0 0,-57 10-32 0 0</inkml:trace>
</inkml:ink>
</file>

<file path=ppt/ink/ink7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03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12895 0 0,'0'0'6008'0'0,"-1"1"-5342"0"0,-9 18 563 0 0,6-4-1763 0 0,5-13 267 0 0,-1 0-768 0 0</inkml:trace>
</inkml:ink>
</file>

<file path=ppt/ink/ink7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0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0 4143 0 0,'-2'1'5483'0'0,"-1"0"-5124"0"0,0 1 1 0 0,-1 0-1 0 0,1 0 1 0 0,0 0-1 0 0,0 1 1 0 0,0-1-1 0 0,0 1 1 0 0,0-1-1 0 0,1 1 1 0 0,-4 4-1 0 0,-23 35 853 0 0,24-35-983 0 0,-52 85 806 0 0,-47 71-774 0 0,82-131-258 0 0,10-12-49 0 0,-1-2 0 0 0,-26 29 0 0 0,-3-4-4498 0 0</inkml:trace>
</inkml:ink>
</file>

<file path=ppt/ink/ink7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0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202 395 3223 0 0,'-1'0'240'0'0,"-22"2"469"0"0,-15 6 5222 0 0,18-4-419 0 0,20-5-5407 0 0,1-1 0 0 0,0 1-1 0 0,0 0 1 0 0,0-1 0 0 0,0 1-1 0 0,0 0 1 0 0,0 0 0 0 0,2-2-1 0 0,0 0 58 0 0,14-14 124 0 0,1 2 0 0 0,0 0 0 0 0,34-20 0 0 0,2-2-142 0 0,-10 4-55 0 0,154-106-31 0 0,-169 121 9 0 0,1 2 0 0 0,1 1 0 0 0,0 1-1 0 0,1 2 1 0 0,35-9 0 0 0,-59 19 7 0 0,-1 1 0 0 0,1 0 0 0 0,0 0 0 0 0,0 0 0 0 0,0 1 0 0 0,-1 0 0 0 0,11 2 0 0 0,-16-2-64 0 0,1 1 0 0 0,-1-1 0 0 0,0 1 1 0 0,1 0-1 0 0,-1-1 0 0 0,0 1 0 0 0,1 0 1 0 0,-1 0-1 0 0,0 1 0 0 0,0-1 0 0 0,0 0 1 0 0,0 1-1 0 0,0-1 0 0 0,0 1 0 0 0,-1 0 0 0 0,1-1 1 0 0,0 1-1 0 0,-1 0 0 0 0,0 0 0 0 0,1 0 1 0 0,-1 0-1 0 0,0 0 0 0 0,0 1 0 0 0,0-1 1 0 0,0 0-1 0 0,1 4 0 0 0,-1 1-6 0 0,-1-1 1 0 0,1 0-1 0 0,-1 0 0 0 0,-1 0 0 0 0,1 1 1 0 0,-1-1-1 0 0,0 0 0 0 0,0 0 0 0 0,-1 0 1 0 0,-4 11-1 0 0,0-3 42 0 0,-1 1-1 0 0,-17 27 1 0 0,12-23-65 0 0,-2 0 1 0 0,0-1-1 0 0,-1-1 0 0 0,-1 0 0 0 0,0-1 1 0 0,-1-1-1 0 0,-1-1 0 0 0,-1 0 0 0 0,0-1 0 0 0,0-1 1 0 0,-33 14-1 0 0,-147 53-820 0 0,163-69 826 0 0,34-9-54 0 0,4-1-316 0 0,0-1 352 0 0,0 1 0 0 0,0 0-1 0 0,0-1 1 0 0,0 0 0 0 0,0 1 0 0 0,0-1 0 0 0,4-2 0 0 0,-1 1 13 0 0,23-8-8 0 0,39-8 0 0 0,-55 16 88 0 0,0 0-1 0 0,-1 1 0 0 0,1 1 1 0 0,0-1-1 0 0,0 2 1 0 0,16 2-1 0 0,-22-2-2 0 0,0 1 1 0 0,-1 0-1 0 0,1 0 0 0 0,0 1 0 0 0,-1 0 1 0 0,1 0-1 0 0,-1 0 0 0 0,0 1 1 0 0,0-1-1 0 0,0 1 0 0 0,0 0 0 0 0,-1 1 1 0 0,7 8-1 0 0,-5-6 38 0 0,-1 0 0 0 0,0 0 0 0 0,0 0-1 0 0,-1 1 1 0 0,0 0 0 0 0,-1 0 0 0 0,1 0 0 0 0,-2 0 0 0 0,4 11 0 0 0,-5-11-55 0 0,-1-1 0 0 0,1 1 0 0 0,-1 0 0 0 0,-1-1-1 0 0,1 1 1 0 0,-1-1 0 0 0,-1 1 0 0 0,1-1 0 0 0,-1 0 0 0 0,-1 1 0 0 0,1-1 0 0 0,-1 0 0 0 0,0 0 0 0 0,-1-1 0 0 0,-7 13-1 0 0,2-7 5 0 0,-1 0-1 0 0,0 0 0 0 0,0-1 1 0 0,-1-1-1 0 0,0 0 1 0 0,-25 17-1 0 0,17-14-26 0 0,-1-1 1 0 0,-1 0 0 0 0,0-2-1 0 0,0 0 1 0 0,-37 10-1 0 0,39-14-11 0 0,-1-1 0 0 0,-1-1 0 0 0,1 0 0 0 0,-1-2 0 0 0,1 0 0 0 0,-1-1 0 0 0,-26-3 0 0 0,22-1-7 0 0,0-2 0 0 0,-31-8 0 0 0,48 10-4 0 0,0 0 0 0 0,1 0 0 0 0,-1-1 1 0 0,1 1-1 0 0,-1-2 0 0 0,1 1 0 0 0,0-1 0 0 0,1 0 1 0 0,-1-1-1 0 0,-8-9 0 0 0,12 12-69 0 0,-1 0-1 0 0,2 0 1 0 0,-1-1 0 0 0,0 1-1 0 0,1-1 1 0 0,0 1 0 0 0,-1-1-1 0 0,1 0 1 0 0,1 0 0 0 0,-1 0-1 0 0,1 0 1 0 0,-1 0 0 0 0,1 0-1 0 0,-1-9 1 0 0,2 13 45 0 0,0-1 0 0 0,0 1 0 0 0,0-1 0 0 0,0 1 0 0 0,-1-1 0 0 0,1 1 0 0 0,0-1 0 0 0,0 1 0 0 0,1-1 0 0 0,-1 1 0 0 0,0-1 1 0 0,0 1-1 0 0,0-1 0 0 0,0 1 0 0 0,0-1 0 0 0,0 1 0 0 0,1 0 0 0 0,-1-1 0 0 0,0 1 0 0 0,0-1 0 0 0,1 1 0 0 0,-1-1 0 0 0,0 1 0 0 0,1 0 0 0 0,-1-1 0 0 0,0 1 0 0 0,1 0 0 0 0,-1-1 1 0 0,1 1-1 0 0,-1 0 0 0 0,0 0 0 0 0,1-1 0 0 0,-1 1 0 0 0,1 0 0 0 0,-1 0 0 0 0,1 0 0 0 0,-1 0 0 0 0,1-1 0 0 0,-1 1 0 0 0,1 0 0 0 0,-1 0 0 0 0,1 0 0 0 0,-1 0 0 0 0,1 0 0 0 0,-1 0 1 0 0,1 0-1 0 0,-1 0 0 0 0,1 1 0 0 0,0-1 0 0 0,2 1-640 0 0,1 1 1 0 0,-1-1-1 0 0,1 1 1 0 0,-1 0-1 0 0,4 2 1 0 0,-3-1-1363 0 0,10 6-3427 0 0</inkml:trace>
</inkml:ink>
</file>

<file path=ppt/ink/ink7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1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33 16471 0 0,'21'-33'3304'0'0,"-22"36"-2793"0"0,-39 78 1273 0 0,22-50-1447 0 0,2 2-1 0 0,-14 42 0 0 0,29-64-1909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0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14 12007 0 0,'0'0'1083'0'0,"-7"-4"-870"0"0,6 3-107 0 0,-1-1-1 0 0,0 1 0 0 0,0 0 1 0 0,1 0-1 0 0,-1 1 0 0 0,0-1 0 0 0,0 0 1 0 0,0 1-1 0 0,0-1 0 0 0,0 1 1 0 0,0 0-1 0 0,0-1 0 0 0,0 1 1 0 0,0 0-1 0 0,0 0 0 0 0,0 0 1 0 0,-3 1-1 0 0,1 1 21 0 0,0-1-1 0 0,0 1 1 0 0,0 0 0 0 0,0 0 0 0 0,0 1-1 0 0,-7 5 1 0 0,-18 14-86 0 0,1 0 0 0 0,1 3 0 0 0,-41 46 0 0 0,25-13-46 0 0,38-51 17 0 0,1 0-1 0 0,1 0 1 0 0,-1 0 0 0 0,1 1-1 0 0,0-1 1 0 0,-3 15-1 0 0,6-20 5 0 0,-1 0 0 0 0,1-1 0 0 0,0 1 0 0 0,0 0 0 0 0,0-1 0 0 0,0 1-1 0 0,0 0 1 0 0,0-1 0 0 0,0 1 0 0 0,1 0 0 0 0,-1-1 0 0 0,1 1 0 0 0,-1 0 0 0 0,1-1 0 0 0,-1 1 0 0 0,1-1-1 0 0,0 1 1 0 0,0-1 0 0 0,2 3 0 0 0,-2-3 30 0 0,1 1 1 0 0,0-1-1 0 0,0 0 0 0 0,0 1 1 0 0,0-1-1 0 0,0 0 0 0 0,0 0 1 0 0,0 0-1 0 0,0 0 0 0 0,0-1 0 0 0,0 1 1 0 0,5 0-1 0 0,1 0 103 0 0,0 0-1 0 0,0-1 1 0 0,1 0 0 0 0,-1-1-1 0 0,0 1 1 0 0,0-2 0 0 0,9-1-1 0 0,1-3 113 0 0,-1 0-1 0 0,0 0 0 0 0,30-18 1 0 0,44-34 278 0 0,-89 57-534 0 0,23-15 27 0 0,-1-1 1 0 0,-1-1 0 0 0,-1-1 0 0 0,25-26 0 0 0,-44 41-57 0 0,0 1 0 0 0,-1-1 0 0 0,1 0-1 0 0,-1 0 1 0 0,0 0 0 0 0,0 0 0 0 0,0 0 0 0 0,-1 0 0 0 0,0 0 0 0 0,0-1 0 0 0,1-5 0 0 0,-2 8-14 0 0,1 0 0 0 0,-1 1 0 0 0,0-1 0 0 0,-1 0 0 0 0,1 0 0 0 0,0 0 0 0 0,-1 1 0 0 0,1-1 0 0 0,-1 0 0 0 0,1 0 0 0 0,-1 1 1 0 0,0-1-1 0 0,1 0 0 0 0,-1 1 0 0 0,0-1 0 0 0,0 1 0 0 0,0-1 0 0 0,-1 1 0 0 0,1-1 0 0 0,0 1 0 0 0,0 0 0 0 0,-1 0 0 0 0,1 0 0 0 0,-1-1 0 0 0,1 1 1 0 0,-1 1-1 0 0,0-1 0 0 0,1 0 0 0 0,-1 0 0 0 0,-1 0 0 0 0,-6-2-167 0 0,1 1-1 0 0,-1 0 1 0 0,0 1 0 0 0,0 0 0 0 0,1 0 0 0 0,-1 0-1 0 0,0 1 1 0 0,0 1 0 0 0,0 0 0 0 0,1 0 0 0 0,-18 5-1 0 0,8-1-430 0 0,1 1 0 0 0,-1 0-1 0 0,1 2 1 0 0,-26 14 0 0 0</inkml:trace>
</inkml:ink>
</file>

<file path=ppt/ink/ink7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1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9 420 14511 0 0,'0'0'1314'0'0,"-1"1"-1078"0"0,-4 2-90 0 0,4-2 473 0 0,0-15 1058 0 0,1 9-1466 0 0,1 0 0 0 0,-1 0-1 0 0,1 0 1 0 0,1 1 0 0 0,-1-1-1 0 0,0 0 1 0 0,1 1 0 0 0,4-7-1 0 0,21-35 610 0 0,-20 36-618 0 0,18-25-110 0 0,2 0 1 0 0,2 2 0 0 0,1 1 0 0 0,1 2 0 0 0,1 0 0 0 0,57-38 0 0 0,-78 61-93 0 0,1-1 0 0 0,19-8 0 0 0,-25 14 0 0 0,-1 0 0 0 0,1 0 0 0 0,-1 0 0 0 0,1 1 0 0 0,0 0 0 0 0,-1 0 0 0 0,1 0 0 0 0,10 1 0 0 0,-15 0 5 0 0,1 0 0 0 0,-1 1 1 0 0,0-1-1 0 0,1 0 0 0 0,-1 1 0 0 0,0-1 0 0 0,0 1 0 0 0,1-1 0 0 0,-1 1 1 0 0,0 0-1 0 0,0 0 0 0 0,0-1 0 0 0,0 1 0 0 0,0 0 0 0 0,0 0 1 0 0,0 0-1 0 0,0 0 0 0 0,0 0 0 0 0,0 0 0 0 0,0 0 0 0 0,-1 1 0 0 0,1-1 1 0 0,0 0-1 0 0,-1 0 0 0 0,1 1 0 0 0,-1-1 0 0 0,1 0 0 0 0,-1 0 0 0 0,0 1 1 0 0,0-1-1 0 0,1 1 0 0 0,-1-1 0 0 0,0 2 0 0 0,0 7 65 0 0,0-1 0 0 0,-1 0-1 0 0,-2 17 1 0 0,1-17-35 0 0,-2 20 167 0 0,-3 1-1 0 0,0-1 0 0 0,-2 0 0 0 0,-1-1 0 0 0,-26 50 0 0 0,25-56-59 0 0,-11 28 1 0 0,19-40-143 0 0,0-1-1 0 0,0 1 1 0 0,1-1 0 0 0,0 1 0 0 0,0 18 0 0 0,2-27-404 0 0,8 5-4706 0 0,0-4 3348 0 0</inkml:trace>
</inkml:ink>
</file>

<file path=ppt/ink/ink7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1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14 10191 0 0,'0'0'920'0'0,"-1"-1"-754"0"0,-1 0 64 0 0,-1-1 1 0 0,1 1-1 0 0,-1-1 1 0 0,0 1-1 0 0,1 0 1 0 0,-1 0-1 0 0,0 0 1 0 0,0 0 0 0 0,0 1-1 0 0,0-1 1 0 0,1 1-1 0 0,-1 0 1 0 0,0 0-1 0 0,0 0 1 0 0,0 0-1 0 0,-6 1 1 0 0,3 0 91 0 0,0 1-1 0 0,0 0 1 0 0,0 0 0 0 0,0 0-1 0 0,-9 5 1 0 0,7-2-147 0 0,-1 1-1 0 0,1 0 1 0 0,0 0 0 0 0,1 1 0 0 0,-10 10 0 0 0,-31 42-47 0 0,48-59-128 0 0,-10 13 56 0 0,1 0 0 0 0,1 0 0 0 0,0 1-1 0 0,-10 26 1 0 0,16-34 24 0 0,0 0 0 0 0,0 0 0 0 0,0 0 0 0 0,1 0 0 0 0,0 0 0 0 0,0 0 0 0 0,1 0 0 0 0,0 1 0 0 0,0-1 0 0 0,0 0 0 0 0,1 0 0 0 0,0 0 0 0 0,0 0 0 0 0,0 0 0 0 0,3 7 0 0 0,-3-11-39 0 0,0-1 0 0 0,0 1 0 0 0,0 0 0 0 0,0 0-1 0 0,0-1 1 0 0,0 1 0 0 0,0-1 0 0 0,0 1 0 0 0,1-1 0 0 0,-1 1 0 0 0,1-1 0 0 0,-1 0 0 0 0,1 1 0 0 0,-1-1 0 0 0,1 0 0 0 0,0 0-1 0 0,-1 0 1 0 0,1-1 0 0 0,0 1 0 0 0,0 0 0 0 0,0-1 0 0 0,0 1 0 0 0,0-1 0 0 0,0 1 0 0 0,0-1 0 0 0,0 0 0 0 0,0 0-1 0 0,-1 0 1 0 0,1 0 0 0 0,0 0 0 0 0,0-1 0 0 0,2 0 0 0 0,2 0 59 0 0,-1 0 0 0 0,-1-1 0 0 0,1 0 0 0 0,0 0 0 0 0,0 0 0 0 0,-1 0 0 0 0,1-1-1 0 0,-1 0 1 0 0,0 0 0 0 0,8-7 0 0 0,-6 4-2 0 0,4-4 44 0 0,-1 0 0 0 0,11-14 1 0 0,-17 20-134 0 0,0-1 0 0 0,-1 0 0 0 0,1 1 1 0 0,-1-1-1 0 0,0-1 0 0 0,0 1 1 0 0,-1 0-1 0 0,2-11 0 0 0,-2 8-53 0 0,0-1 0 0 0,-1 0-1 0 0,0 1 1 0 0,0-1 0 0 0,-1 0-1 0 0,0 1 1 0 0,-1-1 0 0 0,0 1-1 0 0,0 0 1 0 0,-1-1 0 0 0,0 1-1 0 0,-6-11 1 0 0,5 10-104 0 0,-2-2-513 0 0,1 0-1 0 0,-7-20 1 0 0,12 30 422 0 0,1 0-1 0 0,-1 1 0 0 0,0-1 1 0 0,0 0-1 0 0,0 1 1 0 0,1-1-1 0 0,-1 0 1 0 0,0 1-1 0 0,1-1 0 0 0,-1 1 1 0 0,1-1-1 0 0,-1 0 1 0 0,0 1-1 0 0,1-1 0 0 0,0 1 1 0 0,-1-1-1 0 0,1 1 1 0 0,-1-1-1 0 0,1 1 1 0 0,-1 0-1 0 0,1-1 0 0 0,0 1 1 0 0,9-6-6527 0 0</inkml:trace>
</inkml:ink>
</file>

<file path=ppt/ink/ink7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1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71 317 3679 0 0,'0'0'167'0'0,"-1"2"-7"0"0,0-1-56 0 0,0 1-1 0 0,0-1 0 0 0,-1 0 1 0 0,1 1-1 0 0,0-1 1 0 0,0 0-1 0 0,-1 0 1 0 0,1 0-1 0 0,-1 0 1 0 0,-2 2-1 0 0,2-2 662 0 0,0 0 1 0 0,0-1-1 0 0,0 1 0 0 0,0 0 0 0 0,-1-1 0 0 0,1 1 1 0 0,0-1-1 0 0,0 0 0 0 0,-1 0 0 0 0,1 0 1 0 0,0 0-1 0 0,0 0 0 0 0,-1 0 0 0 0,-3-1 1 0 0,-8-6 1106 0 0,13 6-1072 0 0,3-10-704 0 0,-1 6-96 0 0,1 0 0 0 0,1 0 0 0 0,-1 1 0 0 0,1-1 0 0 0,-1 1 0 0 0,1 0 0 0 0,0-1 0 0 0,1 1 0 0 0,-1 1 0 0 0,1-1 0 0 0,6-5 0 0 0,7-5 0 0 0,25-15 0 0 0,-37 26 0 0 0,15-10 49 0 0,0 0 0 0 0,2 2 1 0 0,-1 0-1 0 0,1 1 0 0 0,1 1 0 0 0,37-9 0 0 0,-56 17 58 0 0,1 0 0 0 0,-1 1 0 0 0,1 0 0 0 0,-1-1 0 0 0,1 2 0 0 0,0-1 0 0 0,-1 0 0 0 0,1 1 0 0 0,-1 0 0 0 0,0 0 0 0 0,1 0 0 0 0,-1 1 0 0 0,0-1 0 0 0,0 1-1 0 0,7 3 1 0 0,-8-2-37 0 0,0-1 0 0 0,-1 0 0 0 0,1 0-1 0 0,0 1 1 0 0,-1 0 0 0 0,1-1-1 0 0,-1 1 1 0 0,0 0 0 0 0,0 0-1 0 0,0 1 1 0 0,0-1 0 0 0,-1 0 0 0 0,1 0-1 0 0,-1 1 1 0 0,0-1 0 0 0,0 1-1 0 0,0-1 1 0 0,0 1 0 0 0,0 5-1 0 0,-1-4-45 0 0,0 0-1 0 0,0 0 0 0 0,0 0 0 0 0,-1 0 0 0 0,0 0 0 0 0,0 0 0 0 0,0 0 0 0 0,0 0 0 0 0,-3 4 0 0 0,3-6-22 0 0,0 0-1 0 0,0 0 1 0 0,-1 0-1 0 0,1 0 0 0 0,-1-1 1 0 0,-2 4-1 0 0,-7 11-16 0 0,11-15-60 0 0,1-6-298 0 0,0 0 279 0 0,0 0 0 0 0,0 0 0 0 0,1 0 0 0 0,0 0 0 0 0,-1 1 0 0 0,6-8 0 0 0,-3 5-50 0 0,17-27-420 0 0,1 1 0 0 0,44-47 0 0 0,-48 59 519 0 0,1 1 0 0 0,1 1 0 0 0,31-22 0 0 0,-48 37 52 0 0,0 1 0 0 0,1 0 1 0 0,0 0-1 0 0,-1 0 0 0 0,1 1 0 0 0,0-1 0 0 0,0 1 0 0 0,0 0 0 0 0,0 0 1 0 0,0 0-1 0 0,0 0 0 0 0,0 1 0 0 0,1 0 0 0 0,3 0 0 0 0,-6 1 57 0 0,0 0 0 0 0,0 0-1 0 0,0 0 1 0 0,-1 0 0 0 0,1 1 0 0 0,0-1-1 0 0,-1 1 1 0 0,1-1 0 0 0,-1 1 0 0 0,0-1-1 0 0,1 1 1 0 0,-1 0 0 0 0,0 0 0 0 0,1 1-1 0 0,-1 0 37 0 0,2 2 39 0 0,0 1 0 0 0,0 0 0 0 0,-1 0 0 0 0,0 0 0 0 0,0 0-1 0 0,0 0 1 0 0,-1 1 0 0 0,0-1 0 0 0,-1 1 0 0 0,1-1 0 0 0,-1 12 0 0 0,-3 7 153 0 0,-8 42 1 0 0,6-42-166 0 0,-24 105-170 0 0,30-117-1164 0 0,-1-9-668 0 0</inkml:trace>
</inkml:ink>
</file>

<file path=ppt/ink/ink7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1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14279 0 0,'0'0'5790'0'0,"-1"2"-5340"0"0,-10 16-176 0 0,2 1-1 0 0,0 0 1 0 0,1 1-1 0 0,-6 24 0 0 0,5-16 96 0 0,-18 37-1 0 0,8-18-925 0 0,5-32-1320 0 0,7-8 65 0 0</inkml:trace>
</inkml:ink>
</file>

<file path=ppt/ink/ink7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1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135 222 12439 0 0,'2'-9'1291'0'0,"-1"-1"-318"0"0,1 1-1 0 0,0-1 1 0 0,1 1-1 0 0,7-17 1 0 0,21-35-628 0 0,-28 55-316 0 0,0 0-29 0 0,3-4 0 0 0,-1 0 0 0 0,6-18 0 0 0,-11 28 0 0 0,0-1 0 0 0,0 1 0 0 0,1-1 0 0 0,-1 0 0 0 0,0 1 0 0 0,0-1 0 0 0,0 1 0 0 0,0-1 0 0 0,0 0 0 0 0,0 1 0 0 0,0-1 0 0 0,0 0 0 0 0,0 1 0 0 0,0-1 0 0 0,-1 1 0 0 0,1-1 0 0 0,0 0 0 0 0,0 1 0 0 0,0-1 0 0 0,-1 1 0 0 0,1-1 0 0 0,0 1 0 0 0,-1-1 0 0 0,1 1 0 0 0,0-1 0 0 0,-1 1 0 0 0,1-1 0 0 0,-1 1 0 0 0,1 0 0 0 0,-1-1 0 0 0,1 1 0 0 0,-1-1 0 0 0,1 1 0 0 0,-1 0 0 0 0,1 0 0 0 0,-1-1 0 0 0,-1 1 0 0 0,1-1 0 0 0,-3 0-9 0 0,0-1-1 0 0,1 1 1 0 0,-1 0 0 0 0,0 0-1 0 0,0 0 1 0 0,0 1 0 0 0,0-1-1 0 0,0 1 1 0 0,0 0-1 0 0,-1 0 1 0 0,1 1 0 0 0,0-1-1 0 0,0 1 1 0 0,0 0-1 0 0,-5 2 1 0 0,-1 0 3 0 0,0 0 0 0 0,0 2 0 0 0,0-1 0 0 0,-15 10 0 0 0,17-7 69 0 0,-1 0 0 0 0,2 0 0 0 0,-1 0-1 0 0,1 1 1 0 0,0 1 0 0 0,-6 9 0 0 0,6-9 109 0 0,6-7-76 0 0,1-2-44 0 0,0 1-1 0 0,0-1 1 0 0,-1 1-1 0 0,1-1 1 0 0,0 1-1 0 0,0 0 1 0 0,0-1-1 0 0,0 1 1 0 0,0 0-1 0 0,0-1 1 0 0,0 1-1 0 0,0-1 1 0 0,0 1-1 0 0,0 0 1 0 0,1 0-1 0 0,0 0-13 0 0,1 1 0 0 0,-1-1 1 0 0,1 0-1 0 0,-1 0 0 0 0,1 0 0 0 0,0 0 0 0 0,-1 0 0 0 0,1 0 0 0 0,0 0 1 0 0,0-1-1 0 0,0 1 0 0 0,-1-1 0 0 0,1 1 0 0 0,4-1 0 0 0,32 2 184 0 0,-28-2-125 0 0,-8 1-38 0 0,-1-1-59 0 0,0 1 1 0 0,1-1-1 0 0,-1 1 1 0 0,0 0-1 0 0,0-1 1 0 0,0 1-1 0 0,0 0 1 0 0,0 0-1 0 0,0 0 1 0 0,0 0 0 0 0,0 0-1 0 0,0 0 1 0 0,0 0-1 0 0,-1 1 1 0 0,1-1-1 0 0,0 0 1 0 0,0 2-1 0 0,1 1 1 0 0,-1-2 4 0 0,0 0 1 0 0,0 0-1 0 0,0 1 0 0 0,0-1 1 0 0,-1 0-1 0 0,1 1 0 0 0,0-1 0 0 0,-1 0 1 0 0,0 1-1 0 0,1-1 0 0 0,-1 1 1 0 0,0-1-1 0 0,-1 3 0 0 0,1 7 21 0 0,5 33 82 0 0,-4-45-172 0 0,-1 1 0 0 0,1 0 0 0 0,-1 0 0 0 0,1 0 0 0 0,0 0 1 0 0,-1 0-1 0 0,1 0 0 0 0,0-1 0 0 0,0 1 0 0 0,-1 0 0 0 0,1-1 0 0 0,0 1 0 0 0,0-1 0 0 0,0 1 0 0 0,0-1 0 0 0,1 1 0 0 0,-1 0-254 0 0</inkml:trace>
</inkml:ink>
</file>

<file path=ppt/ink/ink7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1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67 17711 0 0,'3'-10'185'0'0,"-1"3"76"0"0,0 0 0 0 0,0 0 0 0 0,1 0 0 0 0,0 1-1 0 0,0 0 1 0 0,6-10 1717 0 0,-10 17-1370 0 0,-6 5-301 0 0,0 1 0 0 0,1 0 0 0 0,0 0 0 0 0,-9 14 1 0 0,-20 36 132 0 0,28-43-377 0 0,-22 41 61 0 0,-34 89-1 0 0,-7 63 110 0 0,57-166-224 0 0,4-9-112 0 0,3 0 0 0 0,0 1 0 0 0,-1 45 0 0 0,9-57-349 0 0,-2-19 27 0 0</inkml:trace>
</inkml:ink>
</file>

<file path=ppt/ink/ink7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1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41 12463 0 0,'1'-1'572'0'0,"6"-8"123"0"0,-6 7-654 0 0,0 0 1 0 0,0 0-1 0 0,0 1 0 0 0,1-1 0 0 0,-1 0 1 0 0,0 1-1 0 0,0-1 0 0 0,1 1 0 0 0,-1 0 1 0 0,1-1-1 0 0,0 1 0 0 0,-1 0 0 0 0,1 0 1 0 0,0 0-1 0 0,-1 0 0 0 0,1 0 0 0 0,4 0 1 0 0,-6-1 789 0 0,1-2 758 0 0,-7 7-700 0 0,-4 4-721 0 0,0 1 0 0 0,0 1 0 0 0,1 0 0 0 0,0 0 0 0 0,0 1 1 0 0,-13 20-1 0 0,-36 73 295 0 0,42-72-310 0 0,-11 21-91 0 0,-84 142 212 0 0,90-164-734 0 0,20-29 176 0 0</inkml:trace>
</inkml:ink>
</file>

<file path=ppt/ink/ink7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1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79 538 5983 0 0,'-2'1'274'0'0,"-35"16"16"0"0,-3 1 9914 0 0,48-38-9940 0 0,132-257 502 0 0,-122 249-637 0 0,1 0 0 0 0,1 1 0 0 0,2 0 0 0 0,0 2 0 0 0,2 1 1 0 0,0 1-1 0 0,33-24 0 0 0,-55 46-120 0 0,8-7 44 0 0,1 0 1 0 0,1 1-1 0 0,23-10 1 0 0,-32 16-52 0 0,-1 0 1 0 0,1 0-1 0 0,0 0 0 0 0,0 0 1 0 0,0 1-1 0 0,0-1 0 0 0,-1 1 1 0 0,1 0-1 0 0,0-1 0 0 0,0 2 1 0 0,0-1-1 0 0,0 0 0 0 0,0 0 1 0 0,0 1-1 0 0,0 0 0 0 0,0 0 1 0 0,-1-1-1 0 0,1 1 0 0 0,0 1 1 0 0,-1-1-1 0 0,1 0 0 0 0,-1 1 1 0 0,1-1-1 0 0,2 3 0 0 0,0 1 35 0 0,-1 0 0 0 0,1 0 0 0 0,-1 1 0 0 0,0-1 0 0 0,0 1 0 0 0,0 0-1 0 0,-1 0 1 0 0,0 1 0 0 0,4 10 0 0 0,0 8 124 0 0,6 32 0 0 0,-8-31-68 0 0,6 41 118 0 0,-2 0 0 0 0,-1 76-1 0 0,-7-124-101 0 0,-2 0 1 0 0,-1 1-1 0 0,0-1 0 0 0,-1 0 0 0 0,-1-1 1 0 0,-1 1-1 0 0,-8 20 0 0 0,9-27-38 0 0,-2 0 0 0 0,0 0 0 0 0,0-1 0 0 0,-1 0 0 0 0,0 0 0 0 0,-1-1 0 0 0,0 1 0 0 0,-1-2 0 0 0,0 1 0 0 0,0-1 0 0 0,-16 10-1 0 0,5-6-46 0 0,-1-1-1 0 0,0-1 0 0 0,-1 0 1 0 0,0-2-1 0 0,-1-1 0 0 0,0 0 0 0 0,0-2 1 0 0,-1-1-1 0 0,1-1 0 0 0,-32 2 0 0 0,42-5-14 0 0,-1-1-1 0 0,1 0 0 0 0,0-1 1 0 0,0 0-1 0 0,0-2 0 0 0,0 1 1 0 0,0-1-1 0 0,-17-7 0 0 0,29 9-19 0 0,-1 0 0 0 0,0 0 0 0 0,1 1 0 0 0,-1-1 0 0 0,0 0 0 0 0,1-1 0 0 0,0 1 0 0 0,-1 0 0 0 0,1 0 0 0 0,0-1 0 0 0,-1 1 0 0 0,1-1 0 0 0,0 1 0 0 0,0-1 0 0 0,0 1 0 0 0,0-1 0 0 0,0 0 0 0 0,0-2 0 0 0,0 1-35 0 0,0 0 0 0 0,1 0 0 0 0,0 0 0 0 0,0 0 0 0 0,0 0 0 0 0,0 0 0 0 0,0 0 0 0 0,0 0 0 0 0,1 0 0 0 0,1-5 0 0 0,1-3-186 0 0,2 0 0 0 0,-1 1 0 0 0,2-1-1 0 0,11-17 1 0 0,13-13-6217 0 0,-16 22 302 0 0</inkml:trace>
</inkml:ink>
</file>

<file path=ppt/ink/ink7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1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25 13791 0 0,'0'0'630'0'0,"0"-2"-13"0"0,1-20 5797 0 0,-6 30-5061 0 0,-6 14-1280 0 0,8-11 104 0 0,0 1-1 0 0,0-1 1 0 0,1 1 0 0 0,0 0-1 0 0,1 19 1 0 0,1-6-724 0 0,7 38-1 0 0,-7-61-970 0 0</inkml:trace>
</inkml:ink>
</file>

<file path=ppt/ink/ink7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1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44 14079 0 0,'4'-5'40'0'0,"-3"4"141"0"0,0-1 0 0 0,1 1 0 0 0,-1-1 0 0 0,0 0 0 0 0,0 1 0 0 0,0-1 0 0 0,0 0 0 0 0,0 1 0 0 0,-1-1 0 0 0,1 0 1 0 0,-1 0-1 0 0,1 0 0 0 0,-1 0 0 0 0,1 0 0 0 0,-1 0 0 0 0,0 0 0 0 0,0 0 0 0 0,0-3 0 0 0,-1 4 479 0 0,-8 1 287 0 0,5 1-825 0 0,-1 0 0 0 0,0 0 1 0 0,1 1-1 0 0,-1 0 0 0 0,1 0 1 0 0,-1 0-1 0 0,1 0 0 0 0,0 1 1 0 0,-5 3-1 0 0,-34 30 7 0 0,39-33-93 0 0,-16 15 17 0 0,-26 18 1 0 0,39-32-53 0 0,0 1 1 0 0,0 0-1 0 0,1 0 1 0 0,0 1-1 0 0,0 0 1 0 0,-7 9-1 0 0,10-5-1 0 0,5-6-3 0 0,0 0 0 0 0,0 0-1 0 0,1 0 1 0 0,-1-1-1 0 0,1 1 1 0 0,0-1 0 0 0,0 1-1 0 0,0-1 1 0 0,5 5 0 0 0,6 6-17 0 0,-10-9 1 0 0,19 22 190 0 0,20 31 1 0 0,-37-49-5 0 0,-1 0 0 0 0,0 0 1 0 0,0 1-1 0 0,-1 0 0 0 0,0 0 0 0 0,-1 0 1 0 0,0 0-1 0 0,1 11 0 0 0,-4-19-113 0 0,0 1 0 0 0,1-1 0 0 0,-1 0 0 0 0,-1 1 0 0 0,1-1 0 0 0,0 0 0 0 0,-1 1 0 0 0,1-1 0 0 0,-1 0 0 0 0,1 1 0 0 0,-1-1 0 0 0,0 0 0 0 0,0 0 0 0 0,0 0 0 0 0,-1 0 0 0 0,1 0 0 0 0,0 0 0 0 0,-1 0 0 0 0,1 0 0 0 0,-1-1 0 0 0,1 1 0 0 0,-1 0 0 0 0,0-1 0 0 0,0 1 0 0 0,0-1 0 0 0,0 0 0 0 0,0 0 0 0 0,-3 2 0 0 0,-6 2 19 0 0,-1-1 0 0 0,0 0 0 0 0,1-1 1 0 0,-18 3-1 0 0,8-1-40 0 0,-5 1-231 0 0,-1-1-1 0 0,1-2 0 0 0,-1 0 1 0 0,0-2-1 0 0,0-1 0 0 0,0-1 1 0 0,-45-7-1 0 0,69 7 10 0 0,0 1-1 0 0,0-1 1 0 0,0 0-1 0 0,0 0 1 0 0,0 0 0 0 0,0 0-1 0 0,0 0 1 0 0,1 0-1 0 0,-1-1 1 0 0,0 0 0 0 0,1 1-1 0 0,0-1 1 0 0,-1 0-1 0 0,1 0 1 0 0,-3-3 0 0 0,-4-7-1293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0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47 10591 0 0,'0'0'819'0'0,"0"-1"-534"0"0,-1-1-1 0 0,1 1-1 0 0,0-1 1 0 0,-1 1 0 0 0,1-1-1 0 0,-1 1 1 0 0,1-1-1 0 0,-1 1 1 0 0,1 0-1 0 0,-1-1 1 0 0,0 1 0 0 0,0 0-1 0 0,0 0 1 0 0,0-1-1 0 0,0 1 1 0 0,0 0-1 0 0,0 0 1 0 0,-2-1-1 0 0,2 1-182 0 0,-1 1 0 0 0,1-1-1 0 0,0 1 1 0 0,0-1 0 0 0,-1 1-1 0 0,1 0 1 0 0,0 0-1 0 0,-1-1 1 0 0,1 1 0 0 0,0 0-1 0 0,-1 0 1 0 0,1 0 0 0 0,0 1-1 0 0,-1-1 1 0 0,-1 1-1 0 0,0 0-91 0 0,0 0-1 0 0,0 0 0 0 0,0 0 0 0 0,0 0 0 0 0,1 1 0 0 0,-1 0 0 0 0,0-1 0 0 0,1 1 1 0 0,-1 0-1 0 0,1 0 0 0 0,0 0 0 0 0,0 1 0 0 0,-3 3 0 0 0,-5 13 4 0 0,1 0-1 0 0,1 1 1 0 0,1 0-1 0 0,0 0 1 0 0,2 1 0 0 0,0 0-1 0 0,2 0 1 0 0,-2 29-1 0 0,5-41 159 0 0,0 1 0 0 0,1-1-1 0 0,0 0 1 0 0,1 0 0 0 0,-1 0-1 0 0,5 12 1 0 0,-5-21-124 0 0,-1 1-1 0 0,1 0 1 0 0,-1-1 0 0 0,1 1-1 0 0,0 0 1 0 0,-1-1-1 0 0,1 1 1 0 0,0-1-1 0 0,-1 1 1 0 0,1-1 0 0 0,0 1-1 0 0,-1-1 1 0 0,1 1-1 0 0,0-1 1 0 0,0 0-1 0 0,0 0 1 0 0,0 1 0 0 0,1-1-1 0 0,14 3 473 0 0,-11-3-473 0 0,0 1 0 0 0,0-1-1 0 0,0-1 1 0 0,0 1 0 0 0,0 0 0 0 0,0-1 0 0 0,0 0-1 0 0,0 0 1 0 0,-1-1 0 0 0,1 0 0 0 0,0 1-1 0 0,-1-1 1 0 0,1-1 0 0 0,-1 1 0 0 0,0-1-1 0 0,0 0 1 0 0,0 1 0 0 0,0-2 0 0 0,0 1 0 0 0,-1 0-1 0 0,1-1 1 0 0,-1 0 0 0 0,0 0 0 0 0,0 0-1 0 0,3-5 1 0 0,48-85-41 0 0,1-3-865 0 0,-46 84 142 0 0,1 1 1 0 0,0 0-1 0 0,0 0 0 0 0,1 1 1 0 0,15-12-1 0 0,-14 15-1576 0 0,1 3-3317 0 0</inkml:trace>
</inkml:ink>
</file>

<file path=ppt/ink/ink7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1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10 1839 0 0,'-4'-9'15684'0'0,"1"10"-15474"0"0,1 0 1 0 0,-1 0-1 0 0,0 0 0 0 0,0 1 1 0 0,0-1-1 0 0,1 1 0 0 0,-1 0 0 0 0,0-1 1 0 0,1 1-1 0 0,0 0 0 0 0,-1 1 0 0 0,1-1 1 0 0,0 0-1 0 0,0 1 0 0 0,-2 3 0 0 0,-5 8 68 0 0,-12 25-1 0 0,14-27 0 0 0,-11 30 381 0 0,-26 80-1 0 0,15-35-240 0 0,-88 248 163 0 0,100-295-580 0 0,-26 46 0 0 0,-11 27 0 0 0,43-88-258 0 0,5-10-392 0 0,0-1-1 0 0,-6 24 1 0 0</inkml:trace>
</inkml:ink>
</file>

<file path=ppt/ink/ink7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1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2 141 10135 0 0,'0'0'919'0'0,"0"-1"-759"0"0,-1-4 152 0 0,11 0 2927 0 0,-9 5-2890 0 0,22-6 2538 0 0,25-4 0 0 0,63-3-416 0 0,-2 1-1391 0 0,-56 3-848 0 0,104-18 262 0 0,-115 17-866 0 0,69-25-1 0 0,-85 28-2214 0 0,-24 7 1057 0 0</inkml:trace>
  <inkml:trace contextRef="#ctx0" brushRef="#br0" timeOffset="1">681 430 3679 0 0,'0'2'284'0'0,"1"3"-52"0"0,-2 1 0 0 0,1 0 0 0 0,-1-1 0 0 0,-1 12 12719 0 0,-5-21-10906 0 0,5 2-1790 0 0,1-1-1 0 0,-1 1 0 0 0,1-1 1 0 0,-1 1-1 0 0,1-1 1 0 0,0 1-1 0 0,0-1 1 0 0,0 0-1 0 0,0 1 0 0 0,1-1 1 0 0,-1 0-1 0 0,1-5 1 0 0,-1-35 861 0 0,3 30-1066 0 0,0 0 0 0 0,0 1-1 0 0,1-1 1 0 0,1 1 0 0 0,0-1 0 0 0,1 1 0 0 0,0 0-1 0 0,9-15 1 0 0,3-1 59 0 0,2 0 1 0 0,22-26-1 0 0,-34 45-155 0 0,0 1-1 0 0,0 0 1 0 0,1 0 0 0 0,0 1-1 0 0,1 0 1 0 0,-1 0-1 0 0,1 1 1 0 0,0 0 0 0 0,11-5-1 0 0,-18 11-149 0 0,0 0-1 0 0,-1 0 1 0 0,1 0 0 0 0,0 1-1 0 0,0-1 1 0 0,-1 0 0 0 0,1 1-1 0 0,0-1 1 0 0,-1 1 0 0 0,1-1-1 0 0,-1 1 1 0 0,1 0-1 0 0,-1 0 1 0 0,1 0 0 0 0,-1 0-1 0 0,3 2 1 0 0,-2-2-515 0 0,9 6-4508 0 0,-2-1-1409 0 0</inkml:trace>
</inkml:ink>
</file>

<file path=ppt/ink/ink7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15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5983 0 0,'-2'0'13482'0'0,"-3"2"-13188"0"0,1 1 1 0 0,0-1 0 0 0,0 1 0 0 0,0 0 0 0 0,0 0 0 0 0,0 0 0 0 0,0 0 0 0 0,1 0 0 0 0,-1 1 0 0 0,1 0 0 0 0,0 0 0 0 0,0 0 0 0 0,1 0 0 0 0,-1 0-1 0 0,1 1 1 0 0,-4 8 0 0 0,-2 9-50 0 0,1 0 1 0 0,-6 28-1 0 0,11-43-140 0 0,0 8-50 0 0,0-1 0 0 0,0 16 0 0 0,-2 12-1396 0 0,3-40 120 0 0,3-1-56 0 0,7 3-17 0 0</inkml:trace>
</inkml:ink>
</file>

<file path=ppt/ink/ink7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1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6 20735 0 0,'-5'-5'2211'0'0,"3"5"-2195"0"0,0 0 1 0 0,0 1-1 0 0,-1 0 1 0 0,1-1-1 0 0,0 1 1 0 0,0 0-1 0 0,0 0 1 0 0,0 0-1 0 0,0 0 1 0 0,0 1-1 0 0,0-1 1 0 0,0 1-1 0 0,1-1 1 0 0,-1 1-1 0 0,0-1 1 0 0,1 1-1 0 0,-1 0 1 0 0,-1 2-1 0 0,-4 7 73 0 0,1-1 0 0 0,-7 13 1 0 0,12-21-86 0 0,-8 17 17 0 0,-116 240 426 0 0,17 47-258 0 0,33-85-847 0 0,69-206-484 0 0,0-1 1 0 0,0 0 0 0 0,-1 0 0 0 0,-1-1-1 0 0,-17 23 1 0 0,14-25-678 0 0</inkml:trace>
</inkml:ink>
</file>

<file path=ppt/ink/ink7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1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80 304 11743 0 0,'5'-10'404'0'0,"1"-1"0"0"0,9-14-1 0 0,6-10 406 0 0,34-62 3300 0 0,-35 64-3311 0 0,-9 16-574 0 0,0 0 0 0 0,1 2 0 0 0,25-27 0 0 0,-36 41-151 0 0,1 1-1 0 0,1 2-50 0 0,1 0 0 0 0,-1-1 0 0 0,0 1 0 0 0,0 0 0 0 0,0 0 0 0 0,0 1 0 0 0,0-1 0 0 0,-1 1 0 0 0,1-1 0 0 0,-1 1 0 0 0,0 0 0 0 0,0 0 0 0 0,0 0-1 0 0,0 0 1 0 0,0 0 0 0 0,1 4 0 0 0,4 9 115 0 0,-1 1 1 0 0,5 19-1 0 0,-4-15 90 0 0,17 42 819 0 0,1 7 1328 0 0,-24-67-2343 0 0,0 0 1 0 0,-1 0-1 0 0,1 1 1 0 0,-1-1-1 0 0,0 0 0 0 0,1 0 1 0 0,-2 1-1 0 0,1-1 0 0 0,0 0 1 0 0,-1 0-1 0 0,1 1 0 0 0,-1-1 1 0 0,0 0-1 0 0,-2 4 0 0 0,1-3 53 0 0,0 0 0 0 0,-1 1 0 0 0,1-2-1 0 0,-1 1 1 0 0,0 0 0 0 0,0 0 0 0 0,-1-1-1 0 0,-6 6 1 0 0,-2-1 84 0 0,0 0 0 0 0,0-1 0 0 0,-1 0 0 0 0,0-1 0 0 0,-19 6 0 0 0,17-6-279 0 0,-2-1-1 0 0,1-1 0 0 0,0-1 1 0 0,-1 0-1 0 0,0-1 1 0 0,0 0-1 0 0,1-2 0 0 0,-1 0 1 0 0,0-1-1 0 0,0 0 1 0 0,0-2-1 0 0,-26-6 0 0 0,42 8 34 0 0,-1 1 0 0 0,1 0 0 0 0,0-1 0 0 0,-1 1 0 0 0,1-1-1 0 0,-1 1 1 0 0,1-1 0 0 0,0 1 0 0 0,-1-1 0 0 0,1 0 0 0 0,0 0-1 0 0,0 0 1 0 0,0 0 0 0 0,0 0 0 0 0,0 0 0 0 0,0 0 0 0 0,0 0-1 0 0,0 0 1 0 0,0-1 0 0 0,0 1 0 0 0,0 0 0 0 0,1 0 0 0 0,-1-1-1 0 0,0 1 1 0 0,1-1 0 0 0,0 1 0 0 0,-1 0 0 0 0,1-1 0 0 0,0 1-1 0 0,-1-1 1 0 0,1 1 0 0 0,0-1 0 0 0,0 1 0 0 0,0-2-1 0 0,5-13-1998 0 0</inkml:trace>
</inkml:ink>
</file>

<file path=ppt/ink/ink7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1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12439 0 0,'0'0'4506'0'0,"-1"2"-3482"0"0,-28 44 477 0 0,9-16-288 0 0,-22 46 0 0 0,33-57-974 0 0,5-10-114 0 0,0-1 0 0 0,0 1 0 0 0,1-1 0 0 0,0 1 0 0 0,0 0 0 0 0,1 0 0 0 0,-2 16 0 0 0,4-24-107 0 0,0-1 1 0 0,1 1-1 0 0,-1 0 0 0 0,0 0 0 0 0,0 0 1 0 0,1-1-1 0 0,-1 1 0 0 0,0 0 0 0 0,1 0 0 0 0,-1-1 1 0 0,1 1-1 0 0,-1 0 0 0 0,1-1 0 0 0,-1 1 1 0 0,1 0-1 0 0,0-1 0 0 0,-1 1 0 0 0,1-1 1 0 0,0 1-1 0 0,-1-1 0 0 0,1 1 0 0 0,0-1 0 0 0,0 0 1 0 0,-1 1-1 0 0,3-1 0 0 0,19 5 324 0 0,-16-6-301 0 0,1 0 0 0 0,0 0 0 0 0,-1 0 0 0 0,1-1 0 0 0,-1 0 0 0 0,1 0 0 0 0,-1-1-1 0 0,0 0 1 0 0,0 0 0 0 0,11-8 0 0 0,1-2 78 0 0,-1 0 1 0 0,16-17-1 0 0,-23 21-131 0 0,-1-1 0 0 0,-1-1 0 0 0,0 1 0 0 0,-1-1 0 0 0,0 0 0 0 0,7-15 0 0 0,-9 13-337 0 0,-14 29-196 0 0,3-6 403 0 0,3-6 142 0 0,1 1 0 0 0,-1 0 0 0 0,1-1 0 0 0,0 1 0 0 0,1 0 0 0 0,-1 0 0 0 0,1 0 0 0 0,0 0 0 0 0,0 1 0 0 0,0 8 0 0 0,1-11 0 0 0,0-1 0 0 0,0 0 0 0 0,1 0 0 0 0,-1 0 0 0 0,0 1 0 0 0,1-1 0 0 0,0 0 0 0 0,0 0 0 0 0,-1 0 0 0 0,1 0 0 0 0,0 0 0 0 0,1 0 0 0 0,-1-1 0 0 0,0 1 0 0 0,0 0 0 0 0,1 0 0 0 0,-1-1 0 0 0,1 1 0 0 0,0-1 0 0 0,-1 1 0 0 0,1-1 0 0 0,0 0 0 0 0,0 0 0 0 0,0 0 0 0 0,0 0 0 0 0,0 0 0 0 0,0 0 0 0 0,2 1 0 0 0,5 0-109 0 0,0-1-1 0 0,0 1 1 0 0,0-2 0 0 0,0 1-1 0 0,0-1 1 0 0,0 0 0 0 0,0-1-1 0 0,0 0 1 0 0,0 0 0 0 0,18-6-1 0 0,-1 0-1231 0 0</inkml:trace>
</inkml:ink>
</file>

<file path=ppt/ink/ink7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1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63 14743 0 0,'43'-63'6550'0'0,"-43"64"-6492"0"0,-1 0 1 0 0,1 0 0 0 0,0 0 0 0 0,-1 0 0 0 0,1 0 0 0 0,-1 0 0 0 0,1-1 0 0 0,-1 1 0 0 0,0 0 0 0 0,1 0 0 0 0,-3 0 0 0 0,0 3 22 0 0,-15 25 216 0 0,1 2 0 0 0,1-1 0 0 0,-14 42 0 0 0,16-40-122 0 0,-82 215 244 0 0,-54 119 165 0 0,-10-76-1096 0 0,159-289 48 0 0</inkml:trace>
</inkml:ink>
</file>

<file path=ppt/ink/ink7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1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229 168 18399 0 0,'-4'-2'111'0'0,"0"1"0"0"0,0 0-1 0 0,1 0 1 0 0,-1 0 0 0 0,0 1-1 0 0,0-1 1 0 0,0 1 0 0 0,0 0-1 0 0,0 0 1 0 0,0 0 0 0 0,0 1-1 0 0,0-1 1 0 0,0 1 0 0 0,1 0-1 0 0,-1 0 1 0 0,0 0 0 0 0,-4 3-1 0 0,-55 23 217 0 0,-27 13 1761 0 0,89-39-1080 0 0,3-1-695 0 0,14 3-139 0 0,-1-1 0 0 0,0-1 0 0 0,1 0 0 0 0,-1-2 1 0 0,30-3-1 0 0,79-21-39 0 0,-96 19-86 0 0,68-18-40 0 0,-27 6-60 0 0,78-10 0 0 0,-127 25-227 0 0,0 2-1 0 0,0 0 1 0 0,0 0-1 0 0,0 2 1 0 0,0 1-1 0 0,0 0 1 0 0,0 2-1 0 0,21 6 0 0 0,-37-9-421 0 0,0 1 0 0 0,0 0-1 0 0,0 1 1 0 0,-1-1-1 0 0,1 1 1 0 0,-1-1 0 0 0,1 1-1 0 0,-1 0 1 0 0,0 0-1 0 0,0 1 1 0 0,0-1 0 0 0,4 7-1 0 0,10 10-4303 0 0,-6-11-171 0 0,-2-5 6386 0 0,-8-4-864 0 0,-1 0-1 0 0,1 1 0 0 0,0-1 0 0 0,0 0 1 0 0,0 1-1 0 0,-1-1 0 0 0,1 1 1 0 0,0-1-1 0 0,-1 1 0 0 0,1-1 1 0 0,0 1-1 0 0,-1-1 0 0 0,1 1 0 0 0,-1 0 1 0 0,1-1-1 0 0,-1 1 0 0 0,1 0 1 0 0,-1-1-1 0 0,0 1 0 0 0,1 0 1 0 0,-1-1-1 0 0,0 1 0 0 0,1 0 0 0 0,-1 0 1 0 0,0 0-1 0 0,0-1 0 0 0,0 1 1 0 0,0 1-1 0 0,1 3 162 0 0,-1 0 1 0 0,0 0-1 0 0,0 0 1 0 0,-1 0-1 0 0,0 0 1 0 0,1 0-1 0 0,-2 0 1 0 0,-2 8-1 0 0,-19 37 1181 0 0,14-32-886 0 0,-25 51 927 0 0,-33 74 246 0 0,66-141-1970 0 0,-1 12-20 0 0,2-12-72 0 0</inkml:trace>
  <inkml:trace contextRef="#ctx0" brushRef="#br0" timeOffset="1">1098 47 11055 0 0,'0'0'488'0'0,"3"-7"104"0"0,1-2-472 0 0,-1 2-120 0 0,1-2 0 0 0,1 2 1320 0 0,1 0 1080 0 0,1 14-4704 0 0</inkml:trace>
</inkml:ink>
</file>

<file path=ppt/ink/ink7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1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38 5983 0 0,'0'2'9462'0'0,"1"4"-9057"0"0,-1 1 0 0 0,0-1 1 0 0,0 1-1 0 0,0-1 1 0 0,-1 1-1 0 0,0-1 1 0 0,-3 11-1 0 0,-19 47 768 0 0,15-45-797 0 0,-44 108 1322 0 0,51-122-1605 0 0,-1 1 0 0 0,1-1 0 0 0,0 0 0 0 0,-1 6 0 0 0,-2 10 614 0 0,6-21-646 0 0,-1 1-1 0 0,0 0 1 0 0,0-1-1 0 0,0 1 1 0 0,0-1-1 0 0,1 1 1 0 0,-1-1-1 0 0,0 0 1 0 0,0 1-1 0 0,1-1 1 0 0,-1 0 0 0 0,0 0-1 0 0,1 0 1 0 0,1 0-1 0 0,8-2 88 0 0,-1 0-1 0 0,1 0 1 0 0,-1-1-1 0 0,0 0 1 0 0,0 0-1 0 0,0-2 1 0 0,-1 1 0 0 0,11-7-1 0 0,3-3 1 0 0,42-34 0 0 0,-48 34-85 0 0,0-1-1 0 0,18-21 0 0 0,-32 32-81 0 0,1 0-1 0 0,-1 0 1 0 0,0 0-1 0 0,0 0 0 0 0,-1-1 1 0 0,1 1-1 0 0,-1-1 0 0 0,0 0 1 0 0,0 0-1 0 0,-1 0 1 0 0,1 0-1 0 0,-1 0 0 0 0,0 0 1 0 0,0 0-1 0 0,0-10 0 0 0,-2 13-48 0 0,1 0 0 0 0,-1 0 0 0 0,0 1 0 0 0,1-1 0 0 0,-1 0 0 0 0,0 0-1 0 0,0 0 1 0 0,0 1 0 0 0,0-1 0 0 0,-1 0 0 0 0,1 1 0 0 0,0-1 0 0 0,-1 1 0 0 0,1-1-1 0 0,-1 1 1 0 0,1 0 0 0 0,-1 0 0 0 0,0-1 0 0 0,1 1 0 0 0,-1 0 0 0 0,0 1-1 0 0,-3-2 1 0 0,-5-3-423 0 0,-1 2-1 0 0,-20-5 1 0 0,18 5 133 0 0,9 2 273 0 0,-40-12-799 0 0,40 12 770 0 0,0-1 0 0 0,-1 0 0 0 0,1 0 0 0 0,0 0 0 0 0,0-1 0 0 0,1 1 0 0 0,-7-6 1 0 0,10 8 59 0 0,-1-1 1 0 0,1 1 0 0 0,-1-1 0 0 0,1 1 0 0 0,0-1-1 0 0,-1 1 1 0 0,1-1 0 0 0,0 0 0 0 0,-1 1 0 0 0,1-1-1 0 0,0 1 1 0 0,0-1 0 0 0,-1 0 0 0 0,1 1 0 0 0,0-1 0 0 0,0 0-1 0 0,0 1 1 0 0,0-1 0 0 0,0 0 0 0 0,0 0 0 0 0,0 1-1 0 0,0-1 1 0 0,0 0 0 0 0,0 1 0 0 0,1-1 0 0 0,-1 0-1 0 0,0 1 1 0 0,0-1 0 0 0,1 1 0 0 0,-1-1 0 0 0,0 0 0 0 0,1 1-1 0 0,-1-1 1 0 0,0 1 0 0 0,1-1 0 0 0,0 0 0 0 0,8-10-1573 0 0</inkml:trace>
</inkml:ink>
</file>

<file path=ppt/ink/ink7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1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3679 0 0,'0'6'331'0'0,"0"-1"0"0"0,1 1 0 0 0,0 0 0 0 0,0 0 0 0 0,0 0 0 0 0,8 24 20844 0 0,-7-36-21006 0 0,1 1 0 0 0,0 0 0 0 0,1 0 0 0 0,-1 0 0 0 0,1 0 0 0 0,0 0 0 0 0,7-5 0 0 0,36-29 153 0 0,-40 34-262 0 0,163-107 81 0 0,-120 81-144 0 0,-35 22-31 0 0,0 0 0 0 0,1 1 0 0 0,0 1 0 0 0,1 0-1 0 0,19-4 1 0 0,-27 9 11 0 0,-9 3 18 0 0,0-1 0 0 0,1 0-1 0 0,-1 1 1 0 0,0-1-1 0 0,1 1 1 0 0,-1-1-1 0 0,0 1 1 0 0,0-1 0 0 0,0 1-1 0 0,1-1 1 0 0,-1 1-1 0 0,0-1 1 0 0,0 1-1 0 0,0-1 1 0 0,0 1-1 0 0,0-1 1 0 0,0 1 0 0 0,0-1-1 0 0,0 1 1 0 0,0 0-1 0 0,0-1 0 0 0,-1 6 0 0 0,1 1 0 0 0,-1-1 0 0 0,0 0-1 0 0,-1 0 1 0 0,1 0 0 0 0,-5 8 0 0 0,-18 36-36 0 0,12-25 34 0 0,5-11 8 0 0,1 1 0 0 0,1 0 0 0 0,0 0 0 0 0,1 0 0 0 0,-3 22 0 0 0,6-28 0 0 0,0-1 0 0 0,1 1 0 0 0,0 0 0 0 0,0-1 0 0 0,1 1 0 0 0,0 0 0 0 0,1-1 0 0 0,0 1 0 0 0,0-1 0 0 0,1 1 0 0 0,5 10 0 0 0,-6-15-14 0 0,0-1-1 0 0,1 1 1 0 0,-1-1 0 0 0,1 1-1 0 0,0-1 1 0 0,0 0-1 0 0,1 0 1 0 0,-1 0 0 0 0,0-1-1 0 0,1 1 1 0 0,0-1-1 0 0,0 0 1 0 0,-1 0 0 0 0,1 0-1 0 0,0 0 1 0 0,1-1 0 0 0,-1 1-1 0 0,0-1 1 0 0,8 1-1 0 0,4 0-73 0 0,0-1 0 0 0,0 0-1 0 0,0-1 1 0 0,18-3 0 0 0,96-14-2508 0 0,-81 9 409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0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39 190 9759 0 0,'0'1'447'0'0,"-1"1"-291"0"0,1 0-92 0 0,0 1 0 0 0,-1-1 1 0 0,1 0-1 0 0,-1 0 0 0 0,0 1 0 0 0,0-1 0 0 0,0 0 0 0 0,0 0 0 0 0,0 0 0 0 0,0 0 1 0 0,0 0-1 0 0,-1 0 0 0 0,1-1 0 0 0,-1 1 0 0 0,0 0 0 0 0,1-1 0 0 0,-1 1 1 0 0,-2 1-1 0 0,4-3 117 0 0,0 0 1 0 0,-1 1-1 0 0,1-1 1 0 0,0 0-1 0 0,-1 0 1 0 0,1 1-1 0 0,0-1 1 0 0,0 0-1 0 0,-1 0 1 0 0,1 0-1 0 0,0 0 1 0 0,-1 1-1 0 0,1-1 1 0 0,-1 0-1 0 0,1 0 1 0 0,0 0-1 0 0,-1 0 1 0 0,1 0-1 0 0,0 0 1 0 0,-1 0-1 0 0,1 0 1 0 0,0 0-1 0 0,-1 0 1 0 0,1 0-1 0 0,-1 0 1 0 0,1 0-1 0 0,0 0 1 0 0,-1-1-1 0 0,1 1 1 0 0,-1 0-1 0 0,1-1-82 0 0,-1 1 0 0 0,1-1 0 0 0,0 0 0 0 0,-1 1 0 0 0,1-1 0 0 0,0 0 0 0 0,-1 1 0 0 0,1-1 0 0 0,0 0 0 0 0,0 1 1 0 0,-1-1-1 0 0,1 0 0 0 0,0 0 0 0 0,0 0 0 0 0,2-25 7 0 0,0 18-94 0 0,0 0 0 0 0,1 0-1 0 0,0 0 1 0 0,1 0 0 0 0,0 1 0 0 0,0-1-1 0 0,0 1 1 0 0,7-7 0 0 0,6-7-122 0 0,22-20 0 0 0,-38 40 104 0 0,6-5-32 0 0,-1 0-1 0 0,2 0 1 0 0,-1 1 0 0 0,0 0-1 0 0,1 0 1 0 0,0 0-1 0 0,12-4 1 0 0,-14 7 100 0 0,-1 0 1 0 0,1 0-1 0 0,0 1 0 0 0,0 0 1 0 0,0 0-1 0 0,0 0 1 0 0,0 1-1 0 0,0 0 1 0 0,0 0-1 0 0,0 0 0 0 0,0 1 1 0 0,7 1-1 0 0,-3 1 191 0 0,0 0 1 0 0,-1 0-1 0 0,1 0 0 0 0,14 8 0 0 0,-20-8-188 0 0,0 0-1 0 0,-1-1 0 0 0,1 1 1 0 0,0 0-1 0 0,-1 1 0 0 0,0-1 1 0 0,0 1-1 0 0,0-1 0 0 0,0 1 1 0 0,0 0-1 0 0,-1 0 0 0 0,3 6 1 0 0,-2-4-35 0 0,-1 0 1 0 0,0 1-1 0 0,-1-1 0 0 0,1 0 1 0 0,-1 1-1 0 0,-1 0 0 0 0,1-1 1 0 0,-1 1-1 0 0,-1 7 1 0 0,-1 6 89 0 0,-7 32 1 0 0,5-33-835 0 0,-2-1 0 0 0,0 0 0 0 0,-1 0 0 0 0,0 0 0 0 0,-15 23 0 0 0,20-38-1280 0 0,1 5-3776 0 0</inkml:trace>
</inkml:ink>
</file>

<file path=ppt/ink/ink7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2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58 145 5983 0 0,'0'0'464'0'0,"-1"1"-305"0"0,-43 19 5346 0 0,37-14-3367 0 0,1-2 2094 0 0,13-5-2251 0 0,11-5-1181 0 0,34-16-1 0 0,-36 14-505 0 0,1 1-1 0 0,28-9 1 0 0,-31 13-188 0 0,0 0 0 0 0,0 1 0 0 0,0 0 0 0 0,0 1 0 0 0,25 1 0 0 0,-20 2-146 0 0,-1 0 1 0 0,0-2-1 0 0,1 0 1 0 0,-1-1-1 0 0,0-1 1 0 0,0-1-1 0 0,29-8 1 0 0,141-62-5686 0 0,-148 55-845 0 0</inkml:trace>
</inkml:ink>
</file>

<file path=ppt/ink/ink7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78 3223 0 0,'-36'2'17975'0'0,"37"-1"-17113"0"0,3 2-680 0 0,-1-1-1 0 0,1-1 0 0 0,-1 1 1 0 0,1 0-1 0 0,0-1 0 0 0,0 0 1 0 0,0 0-1 0 0,0 0 0 0 0,0 0 1 0 0,0-1-1 0 0,0 1 0 0 0,7-1 1 0 0,7-1 190 0 0,27-4 1 0 0,-41 4-320 0 0,218-45 855 0 0,-98 16-744 0 0,-100 25-175 0 0,40-3 0 0 0,-56 8-351 0 0,0 0 0 0 0,0 0 0 0 0,0 0 0 0 0,0 1 0 0 0,0 1 0 0 0,0-1-1 0 0,0 1 1 0 0,13 5 0 0 0,-4 2-1262 0 0</inkml:trace>
</inkml:ink>
</file>

<file path=ppt/ink/ink7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1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6447 0 0,'0'0'2380'0'0,"11"-4"3368"0"0,0 1-5083 0 0,1 1 0 0 0,0 1 0 0 0,0 0-1 0 0,0 1 1 0 0,-1 0 0 0 0,1 1 0 0 0,15 2-1 0 0,-6-1-157 0 0,23 0-1 0 0,12-7 26 0 0,-1-3 0 0 0,78-20 0 0 0,-76 15-73 0 0,0 1 0 0 0,65-3 0 0 0,-110 15-2590 0 0,0 1-1 0 0,22 3 1 0 0,-28-2 744 0 0</inkml:trace>
</inkml:ink>
</file>

<file path=ppt/ink/ink7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3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88 8751 0 0,'-2'0'674'0'0,"-3"-1"-444"0"0,0 1 1 0 0,0 0 0 0 0,0 0-1 0 0,-1 0 1 0 0,1 1-1 0 0,0-1 1 0 0,0 1 0 0 0,0 1-1 0 0,0-1 1 0 0,-7 3 0 0 0,-3 2 565 0 0,1 1 1 0 0,-17 10-1 0 0,18-8-657 0 0,1 1-1 0 0,1-1 1 0 0,0 2-1 0 0,-14 16 1 0 0,21-23-136 0 0,1-1-3 0 0,-10 14 0 0 0,10-12 96 0 0,1-1 0 0 0,-1 1 0 0 0,1 0 1 0 0,0 1-1 0 0,1-1 0 0 0,-1 0 0 0 0,1 0 0 0 0,0 1 0 0 0,0-1 0 0 0,1 1 0 0 0,-1-1 0 0 0,1 1 0 0 0,1-1 0 0 0,-1 1 0 0 0,1-1 0 0 0,0 1 0 0 0,2 7 1 0 0,1 3 309 0 0,2 0 1 0 0,0 0 0 0 0,0-1-1 0 0,13 21 1 0 0,-17-33-347 0 0,0 0 0 0 0,0 0 0 0 0,0 0 0 0 0,1 0 0 0 0,-1 0 0 0 0,1-1 0 0 0,4 5 0 0 0,-6-7-42 0 0,0 1 0 0 0,0 0 0 0 0,0 0-1 0 0,0-1 1 0 0,1 1 0 0 0,-1-1 0 0 0,0 1 0 0 0,0-1 0 0 0,1 0 0 0 0,-1 1 0 0 0,0-1 0 0 0,0 0-1 0 0,1 0 1 0 0,-1 0 0 0 0,0 0 0 0 0,1 0 0 0 0,-1 0 0 0 0,0 0 0 0 0,1 0 0 0 0,-1-1 0 0 0,0 1-1 0 0,0 0 1 0 0,3-2 0 0 0,12-6 137 0 0,1-2 0 0 0,-1 0 0 0 0,0-1-1 0 0,-1-1 1 0 0,15-15 0 0 0,64-73 316 0 0,-85 89-439 0 0,-1 0-1 0 0,0-1 0 0 0,0 0 0 0 0,9-21 1 0 0,-14 25-25 0 0,0 1 1 0 0,0-1-1 0 0,-1 0 1 0 0,0 0-1 0 0,0 0 1 0 0,-1 0 0 0 0,0 0-1 0 0,0 0 1 0 0,-1-13-1 0 0,-1 17-23 0 0,0-1 0 0 0,0 1 0 0 0,0 0 0 0 0,0 0 0 0 0,-1 0 0 0 0,0 0 0 0 0,1 0 0 0 0,-2 0 1 0 0,1 0-1 0 0,0 0 0 0 0,-1 1 0 0 0,1-1 0 0 0,-1 1 0 0 0,0 0 0 0 0,0 0 0 0 0,-1 0 0 0 0,1 0 0 0 0,-1 0 0 0 0,1 1 0 0 0,-1-1 0 0 0,0 1 0 0 0,0 0 0 0 0,0 0 0 0 0,-5-1 0 0 0,0 0-135 0 0,0 0 1 0 0,0 1-1 0 0,-1 0 0 0 0,1 0 0 0 0,-1 1 1 0 0,0 0-1 0 0,1 1 0 0 0,-1 0 0 0 0,-18 3 1 0 0,26-3-189 0 0,-4 3-265 0 0</inkml:trace>
</inkml:ink>
</file>

<file path=ppt/ink/ink7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3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385 688 10591 0 0,'0'0'488'0'0,"-2"-1"-12"0"0,-15-10-688 0 0,14 9 721 0 0,-1 0 0 0 0,1 0 0 0 0,-1-1 0 0 0,1 1-1 0 0,-3-4 1 0 0,5 5-217 0 0,0 0-1 0 0,0-1 0 0 0,0 1 1 0 0,0 0-1 0 0,0-1 1 0 0,0 1-1 0 0,1-1 1 0 0,-1 1-1 0 0,1-1 0 0 0,-1 1 1 0 0,1-1-1 0 0,-1 0 1 0 0,1 1-1 0 0,0-1 1 0 0,0 0-1 0 0,0 1 0 0 0,0-3 1 0 0,1-4-61 0 0,0 0 0 0 0,1 0 0 0 0,0 0 0 0 0,0 0-1 0 0,1 1 1 0 0,0-1 0 0 0,1 1 0 0 0,4-8 0 0 0,40-57 407 0 0,-28 45-454 0 0,-9 11-154 0 0,98-145 94 0 0,-82 116-176 0 0,37-82-1 0 0,-59 114-34 0 0,6-21-1 0 0,-10 31 40 0 0,0 0-1 0 0,-1 0 0 0 0,1 1 1 0 0,-1-1-1 0 0,0 0 1 0 0,0 0-1 0 0,0 0 0 0 0,0 0 1 0 0,0 0-1 0 0,0 0 1 0 0,-1 1-1 0 0,0-1 0 0 0,1 0 1 0 0,-3-5-1 0 0,2 7 33 0 0,1 0 0 0 0,-1 1 0 0 0,0-1 0 0 0,1 0 0 0 0,-1 1 0 0 0,0-1-1 0 0,1 1 1 0 0,-1-1 0 0 0,0 1 0 0 0,0-1 0 0 0,1 1 0 0 0,-1-1 0 0 0,0 1 0 0 0,0 0 0 0 0,0-1 0 0 0,0 1-1 0 0,0 0 1 0 0,0 0 0 0 0,1 0 0 0 0,-1 0 0 0 0,0-1 0 0 0,0 1 0 0 0,0 0 0 0 0,0 1 0 0 0,0-1 0 0 0,0 0-1 0 0,0 0 1 0 0,0 0 0 0 0,-1 1 0 0 0,-3 1-20 0 0,1-1 0 0 0,0 1 0 0 0,-1 0-1 0 0,-5 5 1 0 0,0-1 7 0 0,0 2-1 0 0,1-1 1 0 0,0 1 0 0 0,0 1-1 0 0,-11 15 1 0 0,-34 52 15 0 0,44-60 12 0 0,-21 35 129 0 0,2 1 0 0 0,3 2-1 0 0,2 1 1 0 0,2 1 0 0 0,-20 83-1 0 0,-5 42 194 0 0,-26 206 0 0 0,70-362-277 0 0,-1-1 0 0 0,-1 0 0 0 0,-14 40 0 0 0,15-54-156 0 0,0-1 1 0 0,-1 1 0 0 0,0-1-1 0 0,-1 0 1 0 0,0-1 0 0 0,0 1 0 0 0,-1-1-1 0 0,0-1 1 0 0,0 1 0 0 0,-1-1-1 0 0,-11 8 1 0 0,12-10-665 0 0,1 0-1 0 0,-1-1 0 0 0,0 0 1 0 0,-11 5-1 0 0,6-7-1102 0 0</inkml:trace>
</inkml:ink>
</file>

<file path=ppt/ink/ink7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3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0,'0'0'542'0'0,"2"1"12"0"0,3 3 774 0 0,-1 0-1 0 0,1-1 0 0 0,0 0 1 0 0,0 0-1 0 0,0-1 0 0 0,8 3 1 0 0,-4-2-225 0 0,0 0-1 0 0,0-1 1 0 0,12 1 0 0 0,8-1-198 0 0,47-3-1 0 0,-40 0-201 0 0,56-1 46 0 0,15 1-1171 0 0,-36-2-6237 0 0,-32 1-632 0 0</inkml:trace>
</inkml:ink>
</file>

<file path=ppt/ink/ink7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28 7367 0 0,'1'-6'217'0'0,"6"-15"8177"0"0,-43 128-4179 0 0,34-103-4091 0 0,-19 47 1074 0 0,-48 88 1 0 0,37-85-3024 0 0,26-43 751 0 0</inkml:trace>
</inkml:ink>
</file>

<file path=ppt/ink/ink7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118 317 15055 0 0,'-20'-2'889'0'0,"-30"2"-1"0"0,32 0-947 0 0,17 0 128 0 0,-1 0 1 0 0,1 0-1 0 0,0 0 1 0 0,0 0-1 0 0,-1 0 1 0 0,1 0 0 0 0,0-1-1 0 0,-1 1 1 0 0,1 0-1 0 0,0-1 1 0 0,0 1-1 0 0,0-1 1 0 0,-1 1 0 0 0,1-1-1 0 0,0 0 1 0 0,0 1-1 0 0,0-1 1 0 0,0 0-1 0 0,0 0 1 0 0,-1-1-1 0 0,1 1-11 0 0,1 0 0 0 0,-1 0 0 0 0,1 0 0 0 0,-1-1 0 0 0,1 1 0 0 0,0 0 0 0 0,0 0 0 0 0,-1-1 0 0 0,1 1 0 0 0,0 0-1 0 0,0 0 1 0 0,0-1 0 0 0,0 1 0 0 0,0 0 0 0 0,1 0 0 0 0,-1-3 0 0 0,2-2 52 0 0,0 0 1 0 0,1 0-1 0 0,0 0 1 0 0,-1 1-1 0 0,2-1 1 0 0,6-8-1 0 0,8-8-197 0 0,1 1 0 0 0,2 0-1 0 0,0 2 1 0 0,1 1 0 0 0,1 0-1 0 0,0 2 1 0 0,1 1 0 0 0,1 0-1 0 0,1 2 1 0 0,0 1 0 0 0,41-13-1 0 0,-55 21 128 0 0,0 1-1 0 0,0 0 1 0 0,0 0-1 0 0,1 1 1 0 0,22 0-1 0 0,-32 2 15 0 0,0 0 1 0 0,0 0-1 0 0,1 0 0 0 0,-1 1 0 0 0,0-1 0 0 0,0 1 1 0 0,0 0-1 0 0,0 0 0 0 0,-1 0 0 0 0,1 0 1 0 0,0 0-1 0 0,0 1 0 0 0,0-1 0 0 0,-1 1 0 0 0,1 0 1 0 0,-1 0-1 0 0,0 0 0 0 0,1 0 0 0 0,-1 0 1 0 0,0 1-1 0 0,0-1 0 0 0,0 0 0 0 0,-1 1 0 0 0,1 0 1 0 0,0-1-1 0 0,-1 1 0 0 0,0 0 0 0 0,2 5 1 0 0,-1 1 122 0 0,0 0 1 0 0,-1 0 0 0 0,0 0 0 0 0,-1 1 0 0 0,0-1 0 0 0,0 0 0 0 0,-1 0-1 0 0,0 0 1 0 0,-1 0 0 0 0,-3 13 0 0 0,-4 5 97 0 0,0 0 1 0 0,-14 26-1 0 0,18-44-268 0 0,2-3-83 0 0,1 0-1 0 0,-1-1 1 0 0,-2 11-1 0 0,5-15-1049 0 0</inkml:trace>
</inkml:ink>
</file>

<file path=ppt/ink/ink7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161 476 7831 0 0,'-1'0'7562'0'0,"-5"-5"-5377"0"0,-11-8-1330 0 0,0-1-1 0 0,1 0 1 0 0,1-1 0 0 0,0 0-1 0 0,2-1 1 0 0,-1-1-1 0 0,-17-30 1 0 0,28 42-894 0 0,1 1 0 0 0,0-1 1 0 0,0 0-1 0 0,1 0 0 0 0,-1 0 0 0 0,1 0 0 0 0,0 0 1 0 0,0-1-1 0 0,1 1 0 0 0,0 0 0 0 0,0-10 0 0 0,1 7-92 0 0,0 1 0 0 0,1 0 0 0 0,0-1 0 0 0,0 1 0 0 0,1 0 0 0 0,0 0 0 0 0,5-10 0 0 0,1 3-118 0 0,0 0 0 0 0,1 1 0 0 0,1 0 0 0 0,0 1 0 0 0,1 0 0 0 0,22-18 0 0 0,-22 21 104 0 0,1 0-1 0 0,0 1 1 0 0,0 1 0 0 0,0 0 0 0 0,1 1-1 0 0,0 0 1 0 0,0 1 0 0 0,0 1-1 0 0,25-5 1 0 0,-29 7 201 0 0,-1 1-1 0 0,1 1 1 0 0,0-1 0 0 0,0 2-1 0 0,0-1 1 0 0,-1 1 0 0 0,1 1-1 0 0,0 0 1 0 0,-1 0-1 0 0,1 1 1 0 0,-1 0 0 0 0,0 1-1 0 0,0 0 1 0 0,0 0 0 0 0,14 10-1 0 0,-14-8 101 0 0,-1 0 0 0 0,0 1 0 0 0,0 0 0 0 0,-1 0-1 0 0,0 1 1 0 0,0 0 0 0 0,-1 0 0 0 0,0 1 0 0 0,7 13 0 0 0,-10-17-94 0 0,-2 0-1 0 0,1-1 1 0 0,0 1 0 0 0,-1 0 0 0 0,0 0 0 0 0,0 0 0 0 0,0 0 0 0 0,-1 0 0 0 0,1 0 0 0 0,-1 0-1 0 0,-1 0 1 0 0,1 0 0 0 0,-1 0 0 0 0,0 0 0 0 0,0 0 0 0 0,0 0 0 0 0,0 0 0 0 0,-1 0-1 0 0,0 0 1 0 0,0-1 0 0 0,-5 8 0 0 0,2-4-19 0 0,-1 0 0 0 0,0 0 0 0 0,-1-1 0 0 0,0 1 0 0 0,0-2 0 0 0,-11 9 0 0 0,0-2 65 0 0,-35 19-1 0 0,23-18-334 0 0,0-1 1 0 0,0-2-1 0 0,-1-1 0 0 0,-1-1 1 0 0,-58 8-1 0 0,85-16-133 0 0,1-1 1 0 0,-1 0-1 0 0,0 0 0 0 0,0 0 0 0 0,-5-1 1 0 0,-5-2-1611 0 0</inkml:trace>
</inkml:ink>
</file>

<file path=ppt/ink/ink7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12895 0 0,'0'0'1172'0'0,"-1"1"-966"0"0,-36 40 1175 0 0,3 1 1 0 0,-54 88 0 0 0,61-88-1194 0 0,-56 89 1000 0 0,-142 199 572 0 0,207-309-1830 0 0,1 1 1 0 0,1 0-1 0 0,2 2 1 0 0,0-1-1 0 0,-11 27 1 0 0,25-48-151 0 0,-1-1 1 0 0,1 0 0 0 0,0 1 0 0 0,-1-1 0 0 0,1 1 0 0 0,0-1-1 0 0,0 1 1 0 0,0-1 0 0 0,0 1 0 0 0,1 2 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1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14367 0 0,'0'0'2152'0'0,"1"-2"-1494"0"0,0-1-436 0 0,0 0-1 0 0,0 0 1 0 0,1 0 0 0 0,-1 0 0 0 0,1 1 0 0 0,0-1 0 0 0,0 0 0 0 0,0 1 0 0 0,0-1 0 0 0,0 1 0 0 0,0 0 0 0 0,5-4 0 0 0,2 1-66 0 0,0 0 1 0 0,0 0-1 0 0,9-3 0 0 0,-15 6-116 0 0,28-9 37 0 0,-1 0-1 0 0,1 2 0 0 0,42-7 1 0 0,97-4-595 0 0,-150 19-918 0 0,24 2-1 0 0,-28 0-2218 0 0,3-1-2373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1839 0 0,'-10'-1'9763'0'0,"6"4"-8544"0"0,-12 7 2411 0 0,13-8-3499 0 0,0 1 0 0 0,0-1 0 0 0,0 0 0 0 0,1 1 0 0 0,-1 0 0 0 0,1 0 0 0 0,0 0 0 0 0,0 0 0 0 0,0 0 0 0 0,0 0 0 0 0,-2 5 0 0 0,-6 19 204 0 0,1 1 0 0 0,-10 50 0 0 0,9-29-92 0 0,-80 249 323 0 0,60-207-492 0 0,13-39-162 0 0,-1-1 0 0 0,-50 96 0 0 0,64-140-443 0 0,-1 0 0 0 0,-1-1-1 0 0,-9 11 1 0 0,4-7-552 0 0</inkml:trace>
</inkml:ink>
</file>

<file path=ppt/ink/ink7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7831 0 0,'0'0'706'0'0,"1"0"-578"0"0,12-2 593 0 0,-1 2 0 0 0,17 0 1 0 0,20 0 4858 0 0,-3-7-2815 0 0,49-14 1 0 0,-28 6-1884 0 0,45-13 45 0 0,-99 23-888 0 0,-1 0 0 0 0,1 0 1 0 0,-1-1-1 0 0,0-1 0 0 0,-1 0 0 0 0,17-12 0 0 0,-27 18-43 0 0,0-1 0 0 0,1 1 0 0 0,-1 0 0 0 0,0 0-1 0 0,0 0 1 0 0,0 0 0 0 0,0-1 0 0 0,-1 1 0 0 0,1-1 0 0 0,0 1 0 0 0,0 0 0 0 0,-1-1-1 0 0,1 1 1 0 0,-1-1 0 0 0,1 1 0 0 0,-1-1 0 0 0,0 0 0 0 0,0-1 0 0 0,0 2-9 0 0,0 0 0 0 0,0 1 0 0 0,0-1 0 0 0,-1 0 0 0 0,1 0 0 0 0,0 1 0 0 0,-1-1 1 0 0,1 0-1 0 0,0 1 0 0 0,-1-1 0 0 0,1 0 0 0 0,-1 1 0 0 0,1-1 0 0 0,-1 1 0 0 0,0-1 1 0 0,1 1-1 0 0,-1-1 0 0 0,1 1 0 0 0,-1-1 0 0 0,0 1 0 0 0,1-1 0 0 0,-1 1 0 0 0,0 0 1 0 0,0-1-1 0 0,1 1 0 0 0,-1 0 0 0 0,0 0 0 0 0,0 0 0 0 0,0 0 0 0 0,1-1 0 0 0,-1 1 0 0 0,0 0 1 0 0,0 0-1 0 0,1 1 0 0 0,-1-1 0 0 0,0 0 0 0 0,-1 0 0 0 0,-8 1-76 0 0,0 1 0 0 0,1 0 1 0 0,-1 0-1 0 0,1 1 0 0 0,-15 6 0 0 0,-45 25-205 0 0,61-30 262 0 0,-20 12 33 0 0,0 2 0 0 0,1 0 0 0 0,-41 36-1 0 0,50-37 51 0 0,1 1 0 0 0,0 1 1 0 0,1 0-1 0 0,1 1 0 0 0,-17 30 0 0 0,28-44-45 0 0,1 1 1 0 0,-1 0 0 0 0,2 0-1 0 0,-1 0 1 0 0,1 1-1 0 0,0-1 1 0 0,-2 10-1 0 0,4-15-5 0 0,0 0 0 0 0,0 0 0 0 0,0-1 0 0 0,0 1 0 0 0,0 0 0 0 0,0 0 0 0 0,1 0 0 0 0,-1 0 0 0 0,0-1 0 0 0,1 1 0 0 0,0 0 0 0 0,-1 0 0 0 0,1-1 0 0 0,0 1-1 0 0,0-1 1 0 0,0 1 0 0 0,0 0 0 0 0,0-1 0 0 0,0 0 0 0 0,0 1 0 0 0,1-1 0 0 0,-1 0 0 0 0,0 1 0 0 0,1-1 0 0 0,-1 0 0 0 0,1 0 0 0 0,-1 0 0 0 0,1 0 0 0 0,0-1-1 0 0,-1 1 1 0 0,1 0 0 0 0,0-1 0 0 0,0 1 0 0 0,3 0 0 0 0,14 1-271 0 0,0 0-1 0 0,0-1 1 0 0,0-1 0 0 0,33-3-1 0 0,-30 1-38 0 0,30-3-662 0 0</inkml:trace>
  <inkml:trace contextRef="#ctx0" brushRef="#br0" timeOffset="1">821 227 15719 0 0,'-1'2'720'0'0,"-19"34"-82"0"0,-27 35-1 0 0,5-9 708 0 0,-158 218 1658 0 0,47-73-1378 0 0,141-190-2050 0 0,1 1-1 0 0,1 0 0 0 0,0 1 1 0 0,-8 21-1 0 0,15-25-4882 0 0,4-3-1688 0 0</inkml:trace>
</inkml:ink>
</file>

<file path=ppt/ink/ink7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11311 0 0,'3'-20'245'0'0,"1"0"0"0"0,2 0 0 0 0,0 0 0 0 0,0 1 0 0 0,17-32 0 0 0,-16 38-103 0 0,1 1 1 0 0,0 0 0 0 0,1 0-1 0 0,0 1 1 0 0,0 1 0 0 0,1-1-1 0 0,1 1 1 0 0,0 1 0 0 0,12-8-1 0 0,-3 3 207 0 0,1 2-1 0 0,1 0 0 0 0,0 1 0 0 0,0 2 0 0 0,1 0 1 0 0,0 1-1 0 0,0 1 0 0 0,1 2 0 0 0,0 0 1 0 0,33-2-1 0 0,-49 7-114 0 0,1 0-1 0 0,-1 0 1 0 0,0 1 0 0 0,0 0-1 0 0,0 0 1 0 0,1 1 0 0 0,-1 0 0 0 0,-1 0-1 0 0,1 1 1 0 0,0 0 0 0 0,-1 1-1 0 0,1-1 1 0 0,11 9 0 0 0,-13-7-113 0 0,-1-1 0 0 0,0 1 0 0 0,0 0 0 0 0,0 0 0 0 0,-1 0 0 0 0,0 1 0 0 0,0 0 0 0 0,0-1 0 0 0,-1 1 0 0 0,1 1 0 0 0,-2-1 0 0 0,1 0 0 0 0,-1 1 0 0 0,0 0 0 0 0,0-1 0 0 0,1 13 0 0 0,-1-8-56 0 0,-1 0 0 0 0,-1 0 0 0 0,0 0 0 0 0,-1 0 0 0 0,0 1-1 0 0,-1-1 1 0 0,0 0 0 0 0,0-1 0 0 0,-1 1 0 0 0,-1 0 0 0 0,0-1 0 0 0,0 0 0 0 0,-1 0 0 0 0,-1 0-1 0 0,1 0 1 0 0,-1-1 0 0 0,-9 10 0 0 0,3-5 38 0 0,-1-1 1 0 0,0 0-1 0 0,-2 0 0 0 0,1-1 0 0 0,-1-1 0 0 0,-1-1 1 0 0,0 0-1 0 0,0-1 0 0 0,-26 10 0 0 0,12-7-447 0 0,-57 14 0 0 0,69-22 74 0 0,0-1-1 0 0,1-1 0 0 0,-1 0 1 0 0,-33-2-1 0 0,28-3-1135 0 0,3-2-59 0 0</inkml:trace>
</inkml:ink>
</file>

<file path=ppt/ink/ink7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79 12439 0 0,'0'0'1126'0'0,"2"0"-929"0"0,22 12-79 0 0,-17-8 703 0 0,0-1-1 0 0,0 0 1 0 0,0 0 0 0 0,10 2-1 0 0,0-1-274 0 0,-1-1-1 0 0,1 0 1 0 0,1-2 0 0 0,-1 0-1 0 0,0-1 1 0 0,0 0-1 0 0,0-2 1 0 0,0 0 0 0 0,28-7-1 0 0,-24 3-482 0 0,-6 3 9 0 0,26-11 1 0 0,-37 12-68 0 0,-1 1 0 0 0,1-1 0 0 0,-1 0 0 0 0,1 0 0 0 0,-1 0 0 0 0,0-1 0 0 0,0 1-1 0 0,0-1 1 0 0,0 0 0 0 0,0 0 0 0 0,-1 0 0 0 0,3-4 0 0 0,-4 6-20 0 0,0 0-1 0 0,0-1 1 0 0,-1 1-1 0 0,1 0 1 0 0,0-1-1 0 0,-1 1 1 0 0,0 0-1 0 0,1-1 1 0 0,-1 1-1 0 0,0-1 1 0 0,1 1-1 0 0,-1 0 1 0 0,0-1-1 0 0,0 1 1 0 0,0-1-1 0 0,0 1 1 0 0,0-1-1 0 0,-1-1 1 0 0,1 2-22 0 0,-1 0 1 0 0,1 0-1 0 0,-1 0 1 0 0,0 0-1 0 0,1 0 1 0 0,-1 0-1 0 0,0 0 0 0 0,0 0 1 0 0,0 1-1 0 0,0-1 1 0 0,0 0-1 0 0,1 0 1 0 0,-1 1-1 0 0,0-1 1 0 0,-1 0-1 0 0,1 1 0 0 0,-1-1 1 0 0,-2-1-61 0 0,-1 1 1 0 0,1 0-1 0 0,-1 0 1 0 0,1 0-1 0 0,-1 1 0 0 0,1 0 1 0 0,-1-1-1 0 0,1 2 1 0 0,-1-1-1 0 0,-4 1 1 0 0,-7 3 24 0 0,1 0 1 0 0,0 1 0 0 0,1 0 0 0 0,-1 2 0 0 0,1-1 0 0 0,-18 13 0 0 0,-1 3 132 0 0,-41 35 1 0 0,58-43 12 0 0,-1 1 0 0 0,2 1 0 0 0,-22 28 1 0 0,33-39-60 0 0,0 1-1 0 0,0 0 1 0 0,0 1 0 0 0,1-1 0 0 0,0 1 0 0 0,0-1 0 0 0,0 1 0 0 0,1 0 0 0 0,0 0-1 0 0,1 0 1 0 0,-1 0 0 0 0,1 0 0 0 0,1 1 0 0 0,0 12 0 0 0,0-18-94 0 0,0 0 0 0 0,1 0 1 0 0,-1 0-1 0 0,1 0 0 0 0,0 0 0 0 0,-1 0 1 0 0,1 0-1 0 0,0 0 0 0 0,0 0 0 0 0,0-1 1 0 0,1 1-1 0 0,-1 0 0 0 0,0-1 1 0 0,0 1-1 0 0,1-1 0 0 0,-1 0 0 0 0,1 1 1 0 0,2 1-1 0 0,8 4-796 0 0</inkml:trace>
</inkml:ink>
</file>

<file path=ppt/ink/ink7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4 431 5983 0 0,'-1'0'7741'0'0,"-1"-6"-5431"0"0,2 4-1947 0 0,0-1 0 0 0,0 1 0 0 0,1 0 0 0 0,-1 0 0 0 0,1-1 0 0 0,0 1 0 0 0,-1 0 0 0 0,1 0 0 0 0,0 0 0 0 0,0 0 0 0 0,0 0 0 0 0,0 0 0 0 0,1 0 0 0 0,-1 0 0 0 0,0 1 0 0 0,4-4-1 0 0,4-4 207 0 0,17-13 0 0 0,-21 18-175 0 0,110-83 417 0 0,33-28-87 0 0,-44 37-867 0 0,-83 64 84 0 0,0 1 0 0 0,2 2 0 0 0,25-11 0 0 0,-43 20-5 0 0,1 0 0 0 0,0 0-1 0 0,-1 0 1 0 0,1 1-1 0 0,0 0 1 0 0,8 0 0 0 0,-13 1 55 0 0,0 0-1 0 0,1 0 1 0 0,-1 0 0 0 0,0 0 0 0 0,0 0 0 0 0,0 1 0 0 0,0-1 0 0 0,0 0 0 0 0,0 1 0 0 0,0-1 0 0 0,1 1 0 0 0,-1-1 0 0 0,0 1 0 0 0,-1-1 0 0 0,1 1 0 0 0,0 0 0 0 0,0 0-1 0 0,0-1 1 0 0,0 1 0 0 0,0 0 0 0 0,-1 0 0 0 0,1 0 0 0 0,0 0 0 0 0,-1 0 0 0 0,1 0 0 0 0,-1 0 0 0 0,1 0 0 0 0,-1 0 0 0 0,1 0 0 0 0,-1 0 0 0 0,0 0 0 0 0,0 0 0 0 0,1 1 0 0 0,-1-1-1 0 0,0 0 1 0 0,0 0 0 0 0,0 0 0 0 0,0 0 0 0 0,0 2 0 0 0,-1 5 14 0 0,0 0-1 0 0,0 0 1 0 0,-1 0 0 0 0,0 0-1 0 0,0-1 1 0 0,-1 1 0 0 0,-6 14-1 0 0,-33 51 315 0 0,31-56-219 0 0,-16 24 148 0 0,17-28-180 0 0,1 0 1 0 0,1 0-1 0 0,0 1 0 0 0,1 0 1 0 0,1 1-1 0 0,-6 15 1 0 0,11-27-161 0 0,1-1 0 0 0,-1 1-1 0 0,1 0 1 0 0,0-1 0 0 0,0 1 0 0 0,0 4 0 0 0,5 8-6363 0 0,2-6-1356 0 0</inkml:trace>
</inkml:ink>
</file>

<file path=ppt/ink/ink7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8 380 13903 0 0,'0'0'9187'0'0,"-3"-11"-7630"0"0,1-2-1458 0 0,0-1 0 0 0,1 0 0 0 0,1 1 0 0 0,1-1 0 0 0,0 0 0 0 0,0 1 0 0 0,1-1 0 0 0,1 1 0 0 0,9-26-1 0 0,-8 28-147 0 0,1 1-1 0 0,0-1 1 0 0,1 1-1 0 0,0 0 0 0 0,0 1 1 0 0,1 0-1 0 0,0 0 0 0 0,1 0 1 0 0,0 1-1 0 0,0 0 0 0 0,1 0 1 0 0,12-8-1 0 0,0 2-236 0 0,0 1 0 0 0,1 2 0 0 0,34-14 0 0 0,-47 21 199 0 0,0 1 1 0 0,1 0-1 0 0,0 1 0 0 0,-1 0 1 0 0,1 1-1 0 0,0 0 0 0 0,0 0 1 0 0,0 1-1 0 0,0 0 0 0 0,0 1 1 0 0,15 3-1 0 0,-23-3 106 0 0,0-1 1 0 0,0 0-1 0 0,0 1 0 0 0,0 0 0 0 0,-1 0 1 0 0,1-1-1 0 0,0 1 0 0 0,0 0 1 0 0,-1 0-1 0 0,1 0 0 0 0,-1 1 0 0 0,1-1 1 0 0,-1 0-1 0 0,0 1 0 0 0,1-1 0 0 0,-1 1 1 0 0,0-1-1 0 0,0 1 0 0 0,0-1 0 0 0,0 1 1 0 0,0 0-1 0 0,0 0 0 0 0,0-1 0 0 0,-1 1 1 0 0,1 0-1 0 0,-1 0 0 0 0,1 0 1 0 0,-1 0-1 0 0,0 0 0 0 0,0 0 0 0 0,0-1 1 0 0,0 1-1 0 0,0 0 0 0 0,0 0 0 0 0,0 0 1 0 0,-1 0-1 0 0,0 2 0 0 0,-1 5 110 0 0,0-1-1 0 0,-1 0 1 0 0,0 1-1 0 0,-1-1 1 0 0,0-1 0 0 0,-9 14-1 0 0,-47 63 986 0 0,32-48-847 0 0,-38 66 0 0 0,63-97-447 0 0,1 0 0 0 0,-2-1-1 0 0,1 1 1 0 0,0-1 0 0 0,-1 0-1 0 0,0 0 1 0 0,0 0 0 0 0,0 0-1 0 0,0-1 1 0 0,-1 0 0 0 0,1 0 0 0 0,-1 0-1 0 0,-9 4 1 0 0,11-6-92 0 0,0 0 0 0 0,0 0 1 0 0,0 0-1 0 0,0 0 0 0 0,0-1 1 0 0,-1 0-1 0 0,1 1 0 0 0,0-1 0 0 0,0 0 1 0 0,0 0-1 0 0,-1-1 0 0 0,1 1 1 0 0,0-1-1 0 0,0 0 0 0 0,0 1 0 0 0,0-1 1 0 0,-1-1-1 0 0,2 1 0 0 0,-1 0 1 0 0,0-1-1 0 0,0 1 0 0 0,0-1 0 0 0,1 0 1 0 0,-5-4-1 0 0,-2-4-504 0 0,1-3 21 0 0</inkml:trace>
</inkml:ink>
</file>

<file path=ppt/ink/ink7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17 16127 0 0,'-3'-14'738'0'0,"3"12"-16"0"0,-2 1-466 0 0,0 1-228 0 0,0 0 0 0 0,-1 0 0 0 0,1 0 0 0 0,0 1 0 0 0,0-1 0 0 0,0 1 0 0 0,-1-1 0 0 0,1 1 1 0 0,0 0-1 0 0,0-1 0 0 0,0 1 0 0 0,0 0 0 0 0,0 0 0 0 0,-2 3 0 0 0,-29 22 798 0 0,24-18-659 0 0,-24 22 568 0 0,1 2 1 0 0,-53 70 0 0 0,-42 82 486 0 0,78-108-805 0 0,-209 326 234 0 0,225-355-975 0 0,-62 69 1 0 0,89-108-806 0 0</inkml:trace>
  <inkml:trace contextRef="#ctx0" brushRef="#br0" timeOffset="1">499 801 11055 0 0,'0'0'852'0'0,"2"1"-386"0"0,7 1 436 0 0,0 0 0 0 0,0 0 1 0 0,1-1-1 0 0,-1 0 0 0 0,0 0 1 0 0,11-2-1 0 0,59-7 2457 0 0,-72 7-3180 0 0,2-1-7 0 0,-1 1-1 0 0,1-2 1 0 0,-1 1-1 0 0,0-2 0 0 0,0 1 1 0 0,0-1-1 0 0,9-5 1 0 0,-12 6-133 0 0,1-1 0 0 0,-1 0 0 0 0,0 0 0 0 0,0 0-1 0 0,0 0 1 0 0,-1-1 0 0 0,0 0 0 0 0,0 0 0 0 0,0 0 0 0 0,5-8 0 0 0,-9 13-36 0 0,0-1-1 0 0,0 1 1 0 0,0 0-1 0 0,0-1 1 0 0,1 1-1 0 0,-1 0 1 0 0,0-1 0 0 0,0 1-1 0 0,0 0 1 0 0,0-1-1 0 0,0 1 1 0 0,0 0-1 0 0,0-1 1 0 0,0 1-1 0 0,0 0 1 0 0,0-1-1 0 0,0 1 1 0 0,0 0 0 0 0,0-1-1 0 0,0 1 1 0 0,0 0-1 0 0,0-1 1 0 0,-1 1-1 0 0,1 0 1 0 0,0-1-1 0 0,0 1 1 0 0,0 0-1 0 0,0 0 1 0 0,-1-1 0 0 0,1 1-1 0 0,0 0 1 0 0,0-1-1 0 0,-1 1 1 0 0,1 0-1 0 0,0 0 1 0 0,0 0-1 0 0,-1-1 1 0 0,1 1-1 0 0,0 0 1 0 0,-1 0 0 0 0,1 0-1 0 0,0 0 1 0 0,-1 0-1 0 0,1-1 1 0 0,0 1-1 0 0,-1 0 1 0 0,1 0-1 0 0,0 0 1 0 0,-1 0-1 0 0,1 0 1 0 0,0 0 0 0 0,-1 0-1 0 0,-1 0-1 0 0,0 0-1 0 0,0 0 1 0 0,0 0-1 0 0,0 0 1 0 0,0 1-1 0 0,0-1 1 0 0,0 1 0 0 0,-3 0-1 0 0,-19 12-41 0 0,0 0 1 0 0,1 2-1 0 0,-24 19 0 0 0,25-17 43 0 0,1 1 0 0 0,1 1-1 0 0,0 0 1 0 0,1 2-1 0 0,2 0 1 0 0,-18 26-1 0 0,35-47-3 0 0,-20 38 84 0 0,19-36-162 0 0,0 1 1 0 0,0-1-1 0 0,1 0 1 0 0,-1 1-1 0 0,0-1 1 0 0,1 1-1 0 0,0-1 1 0 0,-1 1-1 0 0,1-1 1 0 0,0 1-1 0 0,0-1 0 0 0,1 1 1 0 0,-1-1-1 0 0,1 4 1 0 0,6 5-1200 0 0</inkml:trace>
</inkml:ink>
</file>

<file path=ppt/ink/ink7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8 248 13359 0 0,'0'0'1583'0'0,"-7"-3"3618"0"0,6 0-5020 0 0,1 1 0 0 0,0-1 0 0 0,1 1 0 0 0,-1 0 0 0 0,0-1 0 0 0,1 1 0 0 0,-1 0-1 0 0,1-1 1 0 0,-1 1 0 0 0,1 0 0 0 0,0-1 0 0 0,0 1 0 0 0,0 0 0 0 0,1 0 0 0 0,-1 0 0 0 0,0 0 0 0 0,1 0-1 0 0,-1 0 1 0 0,1 1 0 0 0,3-4 0 0 0,5-4 194 0 0,1 0 0 0 0,17-11 0 0 0,-14 11-12 0 0,30-24 71 0 0,49-32-276 0 0,-78 56-222 0 0,0 1 1 0 0,0 0-1 0 0,1 1 1 0 0,25-8-1 0 0,-11 11-201 0 0,-30 4 259 0 0,0 0 1 0 0,1 1-1 0 0,-1-1 1 0 0,0 0-1 0 0,1 0 0 0 0,-1 0 1 0 0,1 1-1 0 0,-1-1 0 0 0,0 0 1 0 0,1 0-1 0 0,-1 1 1 0 0,0-1-1 0 0,0 0 0 0 0,1 1 1 0 0,-1-1-1 0 0,0 0 0 0 0,0 1 1 0 0,1-1-1 0 0,-1 0 1 0 0,0 1-1 0 0,0-1 0 0 0,0 1 1 0 0,0-1-1 0 0,0 0 0 0 0,1 1 1 0 0,-1-1-1 0 0,0 1 1 0 0,0-1-1 0 0,0 0 0 0 0,0 1 1 0 0,0 0-1 0 0,-1 12-102 0 0,-2 2 193 0 0,0 0 1 0 0,-2 0-1 0 0,0-1 0 0 0,0 1 0 0 0,-2-1 1 0 0,1-1-1 0 0,-11 16 0 0 0,8-15 10 0 0,2-1-1 0 0,0 1 1 0 0,0 0-1 0 0,2 1 1 0 0,0-1 0 0 0,-7 29-1 0 0,13-30-94 0 0,-1-12-60 0 0,1 0 1 0 0,0 0-1 0 0,-1 0 1 0 0,1 0-1 0 0,0 0 0 0 0,-1 0 1 0 0,1 0-1 0 0,0 0 1 0 0,0 0-1 0 0,0 0 0 0 0,0-1 1 0 0,0 1-1 0 0,0 0 0 0 0,0-1 1 0 0,0 1-1 0 0,0 0 1 0 0,1-1-1 0 0,-1 0 0 0 0,0 1 1 0 0,0-1-1 0 0,0 0 1 0 0,1 1-1 0 0,-1-1 0 0 0,0 0 1 0 0,0 0-1 0 0,1 0 0 0 0,1 0 1 0 0,14 0-896 0 0</inkml:trace>
</inkml:ink>
</file>

<file path=ppt/ink/ink7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27 14279 0 0,'0'0'655'0'0,"-1"-2"-12"0"0,-4-15-389 0 0,-1 10 1 0 0,4 7-17 0 0,0 0-1 0 0,0-1 1 0 0,0 1 0 0 0,0 0-1 0 0,0 0 1 0 0,1 0 0 0 0,-1 0-1 0 0,0 1 1 0 0,0-1 0 0 0,0 0 0 0 0,0 1-1 0 0,1-1 1 0 0,-1 1 0 0 0,0 0-1 0 0,0 0 1 0 0,1 0 0 0 0,-1-1-1 0 0,1 1 1 0 0,-1 1 0 0 0,-2 1 0 0 0,-1 1 363 0 0,-1 1 1 0 0,0 0 0 0 0,-8 12-1 0 0,-3 5-172 0 0,2 1-1 0 0,-25 48 0 0 0,-15 56 353 0 0,25-55-360 0 0,-46 106 229 0 0,-65 146-51 0 0,66-193-466 0 0,31-57-108 0 0,21-28 23 0 0,21-42-93 0 0,0 0-1 0 0,1 1 0 0 0,0-1 0 0 0,0 0 0 0 0,0 1 0 0 0,0-1 0 0 0,1 0 0 0 0,-1 1 0 0 0,2 6 0 0 0,-1-9-202 0 0,0-1 0 0 0,1 1 1 0 0,-1-1-1 0 0,1 0 0 0 0,0 1 0 0 0,0-1 0 0 0,-1 0 1 0 0,1 0-1 0 0,0 1 0 0 0,0-1 0 0 0,0 0 0 0 0,0 0 0 0 0,0 0 1 0 0,0 0-1 0 0,1 0 0 0 0,-1-1 0 0 0,0 1 0 0 0,0 0 0 0 0,1 0 1 0 0,-1-1-1 0 0,0 1 0 0 0,3 0 0 0 0,10 2-7684 0 0</inkml:trace>
  <inkml:trace contextRef="#ctx0" brushRef="#br0" timeOffset="1">33 742 17791 0 0,'-13'-1'300'0'0,"-7"2"2246"0"0,20-1-2503 0 0,13 1 318 0 0,12 1 189 0 0,0-2 1 0 0,1 0-1 0 0,24-5 1 0 0,77-16 1095 0 0,-46 6-715 0 0,55-5-159 0 0,179-35 210 0 0,-224 35-815 0 0,-25 6-111 0 0,68-24-1 0 0,-115 31-1138 0 0,-48 12-15183 0 0</inkml:trace>
</inkml:ink>
</file>

<file path=ppt/ink/ink7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13415 0 0,'0'0'5984'0'0,"1"2"-5624"0"0,2 4-239 0 0,-1 0 0 0 0,-1 0 1 0 0,1 0-1 0 0,-1 0 0 0 0,0 1 0 0 0,0-1 0 0 0,-1 0 0 0 0,0 0 0 0 0,0 1 0 0 0,0-1 0 0 0,-1 0 0 0 0,0 0 1 0 0,0 1-1 0 0,-1-1 0 0 0,-3 10 0 0 0,-4 8 64 0 0,-1-1 0 0 0,-21 35 0 0 0,-15 17 53 0 0,-64 81-1 0 0,100-143-259 0 0,-2 3-177 0 0,0 0 0 0 0,0-1 0 0 0,-2-1 0 0 0,0 0 0 0 0,-18 14 0 0 0,30-27-1361 0 0</inkml:trace>
</inkml:ink>
</file>

<file path=ppt/ink/ink7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182 294 3679 0 0,'-2'1'167'0'0,"-11"14"11742"0"0,25-19-9505 0 0,16-10-2410 0 0,14-11 1173 0 0,71-59 0 0 0,-75 53-787 0 0,78-46 0 0 0,-93 63-360 0 0,2 2 0 0 0,0 0 0 0 0,0 2-1 0 0,37-10 1 0 0,-54 18-11 0 0,1 0 0 0 0,1 1 0 0 0,-1 0 0 0 0,0 0 0 0 0,0 1 0 0 0,0 0 0 0 0,0 1 0 0 0,0 0 0 0 0,1 0 0 0 0,-1 1 0 0 0,-1 0 0 0 0,1 1 0 0 0,0 0 0 0 0,0 0 0 0 0,-1 1 0 0 0,15 8 0 0 0,-17-8-1 0 0,0 1 1 0 0,-1-1-1 0 0,1 1 0 0 0,-1 0 0 0 0,0 0 0 0 0,0 1 1 0 0,-1 0-1 0 0,0-1 0 0 0,0 1 0 0 0,0 1 1 0 0,0-1-1 0 0,-1 1 0 0 0,0-1 0 0 0,-1 1 0 0 0,1 0 1 0 0,-1 0-1 0 0,-1 0 0 0 0,1 0 0 0 0,-1 0 1 0 0,0 0-1 0 0,-1 11 0 0 0,0-9 5 0 0,-1 1 1 0 0,0-1-1 0 0,0 1 1 0 0,-1-1-1 0 0,0 0 1 0 0,-1 1-1 0 0,0-1 1 0 0,-1 0-1 0 0,0-1 0 0 0,0 1 1 0 0,-1-1-1 0 0,0 1 1 0 0,0-2-1 0 0,-1 1 1 0 0,-11 12-1 0 0,2-6 24 0 0,1-1 0 0 0,-1-1 0 0 0,-1-1 0 0 0,0 0 0 0 0,-1-1 0 0 0,0 0 0 0 0,-32 11 0 0 0,21-11-69 0 0,-1-2 0 0 0,-1 0 0 0 0,1-2 0 0 0,-39 2 0 0 0,-172 10-1128 0 0,230-17 1132 0 0,9-1-32 0 0,10-5-12 0 0,-1 2 73 0 0,0-1 0 0 0,1 2 0 0 0,-1-1 0 0 0,1 1 0 0 0,-1 0-1 0 0,1 1 1 0 0,0 0 0 0 0,0 0 0 0 0,0 1 0 0 0,14 1 0 0 0,11 2 119 0 0,46 12 1 0 0,-73-14-89 0 0,23 7 89 0 0,1 2 0 0 0,-1 0 0 0 0,-1 2 1 0 0,0 1-1 0 0,-1 2 0 0 0,0 0 0 0 0,26 20 0 0 0,-51-33-101 0 0,0 1 1 0 0,1-1-1 0 0,-1 0 0 0 0,0 1 0 0 0,-1 0 1 0 0,1 0-1 0 0,0-1 0 0 0,-1 2 0 0 0,1-1 1 0 0,-1 0-1 0 0,0 0 0 0 0,0 1 0 0 0,-1-1 1 0 0,1 1-1 0 0,2 6 0 0 0,-4-9-10 0 0,0 0-1 0 0,0 0 1 0 0,0-1 0 0 0,-1 1-1 0 0,1 0 1 0 0,0 0 0 0 0,0-1-1 0 0,0 1 1 0 0,-1 0-1 0 0,1 0 1 0 0,0-1 0 0 0,-1 1-1 0 0,1 0 1 0 0,-1-1 0 0 0,1 1-1 0 0,0-1 1 0 0,-1 1-1 0 0,0 0 1 0 0,-1 1 24 0 0,-4 7 51 0 0,-1-2-1 0 0,0 1 0 0 0,0-1 1 0 0,0 0-1 0 0,-1 0 0 0 0,0-1 0 0 0,-11 7 1 0 0,-67 32 261 0 0,42-24-235 0 0,-11 6-47 0 0,-1-2-1 0 0,-1-2 0 0 0,-1-3 0 0 0,0-3 0 0 0,-100 16 0 0 0,123-27-58 0 0,21-3-68 0 0,0-1-1 0 0,0 0 1 0 0,-1 0 0 0 0,1-2 0 0 0,0 0 0 0 0,-16-2 0 0 0,28 2-528 0 0,10-10-6265 0 0,2-2-92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0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25 228 5527 0 0,'-2'0'423'0'0,"-6"2"-2335"0"0,-6-3 12292 0 0,24-4-8183 0 0,281-95 1227 0 0,94-13-1025 0 0,-385 113-2399 0 0,47-9 296 0 0,-42 8-434 0 0,-1 1-1 0 0,0 0 1 0 0,0 0 0 0 0,0 0 0 0 0,1 0 0 0 0,-1 1-1 0 0,0 0 1 0 0,7 2 0 0 0,-2 2-1418 0 0,-5 4-3467 0 0,-5 2-1409 0 0</inkml:trace>
</inkml:ink>
</file>

<file path=ppt/ink/ink7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133 185 15031 0 0,'0'0'1727'0'0,"1"-1"-1034"0"0,23-7 882 0 0,1 1-1 0 0,41-6 1 0 0,-24 6-1175 0 0,-19 3-281 0 0,21-4-60 0 0,-41 7-53 0 0,0 1 0 0 0,0-1 1 0 0,0-1-1 0 0,-1 1 0 0 0,1 0 1 0 0,0-1-1 0 0,0 1 0 0 0,-1-1 1 0 0,1 0-1 0 0,-1 0 0 0 0,3-2 0 0 0,-5 3-8 0 0,1 1 0 0 0,0-1 0 0 0,0 0-1 0 0,0 0 1 0 0,-1 0 0 0 0,1 0-1 0 0,-1 0 1 0 0,1 0 0 0 0,0 0-1 0 0,-1 0 1 0 0,0 0 0 0 0,1 0-1 0 0,-1 0 1 0 0,0 0 0 0 0,1 0-1 0 0,-1 0 1 0 0,0 0 0 0 0,0 0-1 0 0,0 0 1 0 0,0-1 0 0 0,0 0-1 0 0,0-2-32 0 0,0 1 18 0 0,0-1 0 0 0,0 1-1 0 0,0-1 1 0 0,0 1 0 0 0,-1 0 0 0 0,1-1 0 0 0,-1 1 0 0 0,0 0 0 0 0,0 0-1 0 0,0-1 1 0 0,0 1 0 0 0,-1 0 0 0 0,1 0 0 0 0,-1 0 0 0 0,0 0-1 0 0,0 1 1 0 0,0-1 0 0 0,0 0 0 0 0,0 1 0 0 0,0-1 0 0 0,-1 1 0 0 0,1 0-1 0 0,-1 0 1 0 0,0 0 0 0 0,0 0 0 0 0,-5-2 0 0 0,3 1 1 0 0,1 2 0 0 0,-1-1 0 0 0,0 0 0 0 0,-1 1 0 0 0,1 0 0 0 0,0 0 1 0 0,0 1-1 0 0,0 0 0 0 0,-1-1 0 0 0,1 2 0 0 0,0-1 0 0 0,0 1 0 0 0,-1-1 0 0 0,1 1 0 0 0,0 1 0 0 0,-8 2 1 0 0,-1 2-1 0 0,2 1 0 0 0,-1 0 0 0 0,1 0 0 0 0,-14 12 0 0 0,-42 41-42 0 0,54-47 96 0 0,1 1 1 0 0,1 1-1 0 0,1 1 0 0 0,0-1 0 0 0,1 2 1 0 0,0-1-1 0 0,1 1 0 0 0,-10 32 0 0 0,17-44-29 0 0,1 0 0 0 0,-1 0 0 0 0,1 0 0 0 0,1 1 0 0 0,-1-1 0 0 0,1 0 0 0 0,0 0 0 0 0,0 1 0 0 0,0-1-1 0 0,1 0 1 0 0,2 9 0 0 0,-2-10-2 0 0,0-1-1 0 0,1 1 1 0 0,-1-1-1 0 0,1 1 0 0 0,0-1 1 0 0,0 0-1 0 0,0 0 1 0 0,0 0-1 0 0,1 0 0 0 0,-1 0 1 0 0,1 0-1 0 0,0-1 1 0 0,-1 1-1 0 0,1-1 0 0 0,0 0 1 0 0,7 4-1 0 0,2 0-73 0 0,1-1 0 0 0,-1 0 1 0 0,19 4-1 0 0,17 0-5972 0 0,-16-5-887 0 0</inkml:trace>
</inkml:ink>
</file>

<file path=ppt/ink/ink7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1 569 3679 0 0,'1'-1'14064'0'0,"2"0"-13791"0"0,-1-1-1 0 0,1 0 1 0 0,-1 0-1 0 0,1 0 1 0 0,-1 0-1 0 0,0 0 1 0 0,0-1-1 0 0,0 1 0 0 0,0-1 1 0 0,0 1-1 0 0,-1-1 1 0 0,1 0-1 0 0,-1 1 1 0 0,0-1-1 0 0,2-5 1 0 0,2-6 589 0 0,6-28 0 0 0,-1-35 386 0 0,-7 54-1085 0 0,0 1-1 0 0,1-1 0 0 0,12-38 0 0 0,-10 46-185 0 0,1 1 0 0 0,1-1-1 0 0,0 2 1 0 0,1-1 0 0 0,0 1-1 0 0,1 1 1 0 0,1 0 0 0 0,-1 0-1 0 0,2 1 1 0 0,17-14 0 0 0,-9 10-185 0 0,1 1 1 0 0,1 1-1 0 0,0 0 1 0 0,0 2 0 0 0,46-16-1 0 0,-56 23-66 0 0,0 1 1 0 0,1 0-1 0 0,23-2 1 0 0,-5 5-6213 0 0,-13 2-678 0 0</inkml:trace>
</inkml:ink>
</file>

<file path=ppt/ink/ink7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146 194 14079 0 0,'-2'2'646'0'0,"-10"9"-311"0"0,1 0 1 0 0,-16 20-1 0 0,0 1 1451 0 0,-31 38 3256 0 0,58-70-5007 0 0,0 0 0 0 0,0 0 1 0 0,0 0-1 0 0,0 0 0 0 0,0 1 0 0 0,0-1 0 0 0,0 0 0 0 0,-1 0 0 0 0,1 0 0 0 0,0 0 1 0 0,0 0-1 0 0,0 1 0 0 0,0-1 0 0 0,-1 0 0 0 0,1 0 0 0 0,0 0 0 0 0,0 0 1 0 0,0 0-1 0 0,0 0 0 0 0,-1 0 0 0 0,1 0 0 0 0,0 0 0 0 0,0 0 0 0 0,0 0 0 0 0,-1 0 1 0 0,1 0-1 0 0,0 0 0 0 0,0 0 0 0 0,0 0 0 0 0,-1 0 0 0 0,1 0 0 0 0,0 0 1 0 0,0 0-1 0 0,0 0 0 0 0,0 0 0 0 0,-1 0 0 0 0,1 0 0 0 0,0 0 0 0 0,0 0 0 0 0,-1-1 1 0 0,-1-8 281 0 0,5-16-259 0 0,1 8-39 0 0,1 1-1 0 0,1 1 1 0 0,0-1-1 0 0,1 1 1 0 0,1 0-1 0 0,0 0 1 0 0,1 1-1 0 0,12-15 1 0 0,-4 9-123 0 0,0 1 0 0 0,1 1 1 0 0,1 0-1 0 0,34-24 0 0 0,-42 34 32 0 0,1 1 0 0 0,-1 0 0 0 0,1 1-1 0 0,14-5 1 0 0,-21 9 60 0 0,0 0-1 0 0,1 1 1 0 0,-1-1-1 0 0,1 1 0 0 0,-1 1 1 0 0,1-1-1 0 0,0 1 1 0 0,-1 0-1 0 0,1 0 1 0 0,0 0-1 0 0,-1 1 1 0 0,8 1-1 0 0,-11-1 12 0 0,0 0 1 0 0,0 0-1 0 0,0 0 0 0 0,0 0 0 0 0,0 1 0 0 0,0-1 1 0 0,0 0-1 0 0,0 1 0 0 0,-1-1 0 0 0,1 1 1 0 0,0 0-1 0 0,-1 0 0 0 0,0-1 0 0 0,1 1 0 0 0,-1 0 1 0 0,0 0-1 0 0,0 0 0 0 0,0 1 0 0 0,0-1 1 0 0,0 0-1 0 0,-1 0 0 0 0,1 0 0 0 0,-1 1 0 0 0,1-1 1 0 0,-1 5-1 0 0,1 3 46 0 0,0 0 1 0 0,-2 0-1 0 0,1-1 0 0 0,-3 18 1 0 0,-11 44 661 0 0,-31 101 0 0 0,44-170-941 0 0</inkml:trace>
</inkml:ink>
</file>

<file path=ppt/ink/ink7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28 16959 0 0,'0'0'1536'0'0,"-2"1"-1262"0"0,-19 14 96 0 0,0 1 0 0 0,1 0 0 0 0,1 1 0 0 0,0 1 0 0 0,2 1 0 0 0,0 1 0 0 0,1 1 0 0 0,1 0 0 0 0,-13 24-1 0 0,-9 26-287 0 0,33-61-71 0 0,0 0 0 0 0,1 0-1 0 0,0 0 1 0 0,0 1 0 0 0,-1 15 0 0 0,4-25 4 0 0,0 0 1 0 0,0 0-1 0 0,0 0 0 0 0,0 0 0 0 0,0 0 0 0 0,0 1 0 0 0,0-1 1 0 0,0 0-1 0 0,0 0 0 0 0,0 0 0 0 0,1 0 0 0 0,-1 0 0 0 0,0 0 1 0 0,1 0-1 0 0,-1 0 0 0 0,1 0 0 0 0,-1 0 0 0 0,1-1 0 0 0,0 1 1 0 0,-1 0-1 0 0,1 0 0 0 0,0 0 0 0 0,-1 0 0 0 0,1-1 0 0 0,0 1 1 0 0,0 0-1 0 0,0-1 0 0 0,0 1 0 0 0,-1-1 0 0 0,1 1 1 0 0,0-1-1 0 0,0 1 0 0 0,0-1 0 0 0,0 0 0 0 0,0 1 0 0 0,0-1 1 0 0,0 0-1 0 0,1 0 0 0 0,-1 0 0 0 0,0 0 0 0 0,0 0 0 0 0,0 0 1 0 0,1 0-1 0 0,4-1 101 0 0,0 1 0 0 0,0-1 1 0 0,0-1-1 0 0,0 1 0 0 0,0-1 0 0 0,6-3 0 0 0,1-1-31 0 0,-1 0-1 0 0,1-1 1 0 0,-1 0-1 0 0,-1-1 0 0 0,1 0 1 0 0,-2-1-1 0 0,1 0 1 0 0,-1-1-1 0 0,0 0 0 0 0,-1-1 1 0 0,0 0-1 0 0,9-16 1 0 0,-9 12-81 0 0,-1-1-1 0 0,0 1 1 0 0,-2-1 0 0 0,1-1 0 0 0,-2 1 0 0 0,0-1 0 0 0,-2 0 0 0 0,1 0 0 0 0,0-29-1 0 0,-3 40-150 0 0,-1-1-1 0 0,0 1 0 0 0,-1 0 0 0 0,0-1 0 0 0,0 1 0 0 0,0 0 0 0 0,0-1 0 0 0,-1 1 1 0 0,0 0-1 0 0,-5-8 0 0 0,1 9-1644 0 0,5 5 1376 0 0</inkml:trace>
</inkml:ink>
</file>

<file path=ppt/ink/ink7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7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53 9671 0 0,'0'0'875'0'0,"-2"1"-719"0"0,-42 34 2739 0 0,-17 13 3302 0 0,51-38-5627 0 0,-16 19 1 0 0,20-22-354 0 0,-35 48 917 0 0,38-49-1002 0 0,-1 0 1 0 0,1 0-1 0 0,0 0 0 0 0,0 1 0 0 0,0-1 0 0 0,1 1 0 0 0,-2 9 0 0 0,4-14-93 0 0,0 0 0 0 0,-1-1 0 0 0,1 1 0 0 0,0-1-1 0 0,0 1 1 0 0,0 0 0 0 0,1-1 0 0 0,-1 1 0 0 0,0-1 0 0 0,1 1 0 0 0,-1 0-1 0 0,1-1 1 0 0,-1 1 0 0 0,1-1 0 0 0,0 1 0 0 0,-1-1 0 0 0,1 0 0 0 0,0 1-1 0 0,0-1 1 0 0,0 0 0 0 0,0 0 0 0 0,0 1 0 0 0,1-1 0 0 0,-1 0 0 0 0,0 0-1 0 0,0 0 1 0 0,1 0 0 0 0,-1-1 0 0 0,1 1 0 0 0,-1 0 0 0 0,0 0 0 0 0,1-1-1 0 0,0 1 1 0 0,-1-1 0 0 0,1 1 0 0 0,-1-1 0 0 0,3 0 0 0 0,3 1 101 0 0,1 0 0 0 0,0 0-1 0 0,-1-1 1 0 0,1-1 0 0 0,0 1 0 0 0,11-3 0 0 0,38-11 211 0 0,-1-2 0 0 0,59-26 0 0 0,-105 38-346 0 0,-1 0 1 0 0,0 0-1 0 0,0-1 0 0 0,-1-1 0 0 0,15-10 0 0 0,-20 14-4 0 0,-1-1 1 0 0,1 1 0 0 0,-1-1-1 0 0,1 0 1 0 0,-1 1 0 0 0,0-1-1 0 0,0 0 1 0 0,0 0 0 0 0,-1 0 0 0 0,1 0-1 0 0,-1-1 1 0 0,1 1 0 0 0,-1 0-1 0 0,0-1 1 0 0,0 1 0 0 0,-1-1-1 0 0,1 1 1 0 0,-1-1 0 0 0,1-5-1 0 0,-7-27-197 0 0,5 29 81 0 0,-1 0-1 0 0,1 0 1 0 0,1 0-1 0 0,-1 0 1 0 0,1 0-1 0 0,0 0 1 0 0,2-9-1 0 0,9-25-2376 0 0,-2 20 1027 0 0</inkml:trace>
</inkml:ink>
</file>

<file path=ppt/ink/ink7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0 7367 0 0,'-2'2'8020'0'0,"-7"3"-7267"0"0,0 2-1 0 0,0-1 1 0 0,1 1-1 0 0,0 0 1 0 0,0 1-1 0 0,-9 12 1 0 0,-38 59-84 0 0,32-43-10 0 0,-86 133 617 0 0,-118 250 0 0 0,139-213-1800 0 0,85-199 485 0 0</inkml:trace>
</inkml:ink>
</file>

<file path=ppt/ink/ink7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20 15919 0 0,'6'-7'1700'0'0,"-6"6"-1678"0"0,1-2-25 0 0,10-4 112 0 0,-11 7-43 0 0,1 0-1 0 0,-1 0 1 0 0,0-1 0 0 0,1 1-1 0 0,-1 0 1 0 0,1 0 0 0 0,-1 0-1 0 0,1 0 1 0 0,-1 0-1 0 0,1-1 1 0 0,-1 1 0 0 0,1 0-1 0 0,-1 0 1 0 0,1 0 0 0 0,-1 0-1 0 0,1 0 1 0 0,-1 1-1 0 0,1-1 1 0 0,-1 0 0 0 0,0 0-1 0 0,1 0 1 0 0,-1 0-1 0 0,1 0 1 0 0,-1 1 0 0 0,1-1-1 0 0,-1 0 1 0 0,0 0 0 0 0,1 1-1 0 0,-1-1 1 0 0,1 0-1 0 0,-1 1 1 0 0,0-1 0 0 0,1 0-1 0 0,-1 1 1 0 0,0-1 0 0 0,0 1-1 0 0,1-1 1 0 0,-1 0-1 0 0,0 1 1 0 0,0-1 0 0 0,0 1-1 0 0,1-1 1 0 0,-1 1-1 0 0,0-1 1 0 0,0 1 0 0 0,0-1-1 0 0,0 1 1 0 0,0-1 0 0 0,0 1-1 0 0,0-1 1 0 0,0 1-1 0 0,0 3 15 0 0,1 0 0 0 0,-1 0 0 0 0,0 1 0 0 0,-1 7 0 0 0,-4 8 263 0 0,0-1 0 0 0,-2 1 0 0 0,-14 31 1 0 0,2-6 23 0 0,-165 356 1818 0 0,49-114-1534 0 0,82-177-481 0 0,-11 27-501 0 0,64-136-371 0 0,9-5-3884 0 0,1-1 2755 0 0</inkml:trace>
</inkml:ink>
</file>

<file path=ppt/ink/ink7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116 527 11519 0 0,'0'0'1479'0'0,"0"2"46"0"0,-4 15 1239 0 0,0 1-1 0 0,-8 19 0 0 0,-34 68 95 0 0,3-10-2143 0 0,37-76-752 0 0,7-13-18 0 0,0-3 24 0 0,-1-3-29 0 0,0 1 0 0 0,0-1 0 0 0,1 0 1 0 0,-1 1-1 0 0,0-1 0 0 0,1 0 0 0 0,-1 1 0 0 0,0-1 0 0 0,1 0 0 0 0,-1 1 0 0 0,0-1 1 0 0,1 0-1 0 0,-1 0 0 0 0,0 0 0 0 0,1 1 0 0 0,-1-1 0 0 0,1 0 0 0 0,-1 0 0 0 0,1 0 0 0 0,-1 0 1 0 0,0 0-1 0 0,1 0 0 0 0,0 1 0 0 0,0-1-168 0 0,12 1-1563 0 0</inkml:trace>
  <inkml:trace contextRef="#ctx0" brushRef="#br0" timeOffset="1">542 35 10591 0 0,'-17'-9'944'0'0,"0"-2"-752"0"0,-3 2-192 0 0,-2 4 0 0 0,-1 5 2432 0 0,1 2 448 0 0,1 1 88 0 0,1 6 16 0 0,2 0-2984 0 0,4 4-512 0 0,1 3-152 0 0</inkml:trace>
</inkml:ink>
</file>

<file path=ppt/ink/ink7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3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1372 54 6447 0 0,'7'-8'402'0'0,"1"0"0"0"0,12-9 0 0 0,4-4 11704 0 0,-26 22-11532 0 0,-93 38 744 0 0,8-2-1002 0 0,-50 6-152 0 0,42-14-157 0 0,-245 65 52 0 0,244-74-67 0 0,-155 11 0 0 0,223-29-112 0 0,1-1 0 0 0,-1-1 0 0 0,0-2 1 0 0,-38-6-1 0 0,66 8 70 0 0,-1 0-1 0 0,0 0 1 0 0,1 0-1 0 0,-1 0 1 0 0,1 0 0 0 0,-1-1-1 0 0,1 1 1 0 0,-1 0 0 0 0,1 0-1 0 0,-1 0 1 0 0,0-1 0 0 0,1 1-1 0 0,-1 0 1 0 0,1-1 0 0 0,0 1-1 0 0,-1 0 1 0 0,1-1 0 0 0,-1 1-1 0 0,1 0 1 0 0,-1-1 0 0 0,1 1-1 0 0,0-1 1 0 0,-1 1 0 0 0,1-1-1 0 0,0 1 1 0 0,0-1 0 0 0,-1 1-1 0 0,1-1 1 0 0,0 0 0 0 0,0 0 8 0 0,0 0 1 0 0,0 0-1 0 0,1 0 1 0 0,-1 0-1 0 0,1 0 1 0 0,-1 0-1 0 0,0 1 1 0 0,1-1 0 0 0,-1 0-1 0 0,1 0 1 0 0,0 0-1 0 0,-1 1 1 0 0,1-1-1 0 0,-1 0 1 0 0,3 0-1 0 0,1-3-75 0 0,0 1 0 0 0,0 0 0 0 0,1 0 0 0 0,-1 1 0 0 0,9-5 0 0 0,0 3-2 0 0,-9 3 83 0 0,12 2 4 0 0,-14-1 27 0 0,0 0 0 0 0,0 0-1 0 0,0 0 1 0 0,0 1 0 0 0,0-1-1 0 0,0 1 1 0 0,0-1 0 0 0,0 1-1 0 0,0 0 1 0 0,0 0 0 0 0,0-1 0 0 0,0 2-1 0 0,-1-1 1 0 0,1 0 0 0 0,0 0-1 0 0,2 3 1 0 0,-2-2 7 0 0,0 1 0 0 0,0 0 1 0 0,0-1-1 0 0,0 1 0 0 0,-1 0 0 0 0,1 0 0 0 0,-1 0 0 0 0,0 0 1 0 0,2 6-1 0 0,-1 3 70 0 0,0 1 1 0 0,-1-1 0 0 0,0 1-1 0 0,-1 17 1 0 0,-2-1 334 0 0,-1-1 0 0 0,-11 43 0 0 0,-21 55 571 0 0,15-58-597 0 0,-54 135 153 0 0,43-126-417 0 0,25-60-396 0 0,-1-1 1 0 0,-1 0 0 0 0,0-1-1 0 0,-1 1 1 0 0,0-2 0 0 0,-19 23 0 0 0,28-37 96 0 0,-1 1 0 0 0,0-1 1 0 0,1 1-1 0 0,-1 0 0 0 0,0-1 1 0 0,0 1-1 0 0,0-1 0 0 0,1 0 1 0 0,-1 1-1 0 0,0-1 1 0 0,0 0-1 0 0,0 1 0 0 0,0-1 1 0 0,-1 0-1 0 0,-1 1-327 0 0,0 0-1155 0 0</inkml:trace>
</inkml:ink>
</file>

<file path=ppt/ink/ink7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3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11519 0 0,'0'0'887'0'0,"1"0"-356"0"0,27-14 3229 0 0,-21 9-3023 0 0,1 1 1 0 0,0 0 0 0 0,10-3-1 0 0,229-50 1406 0 0,-151 42-2563 0 0,-56 12-5292 0 0,-16 1-1019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0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137 169 10591 0 0,'0'0'11292'0'0,"1"1"-11238"0"0,-1 0 1 0 0,1-1-1 0 0,-1 1 0 0 0,1 0 0 0 0,-1 0 1 0 0,0-1-1 0 0,1 1 0 0 0,-1 0 0 0 0,0 0 1 0 0,1 0-1 0 0,-1 0 0 0 0,0 1 0 0 0,-1 5 14 0 0,-1 1-1 0 0,0-1 0 0 0,0 1 1 0 0,-1-1-1 0 0,0 0 0 0 0,-7 12 1 0 0,-30 42-175 0 0,9-14-311 0 0,23-35 263 0 0,-1 3-265 0 0,0 1 0 0 0,-10 24-1 0 0,19-40 345 0 0,-1 1 0 0 0,1-1 0 0 0,0 1 0 0 0,0-1 0 0 0,-1 1 1 0 0,1-1-1 0 0,0 1 0 0 0,0 0 0 0 0,0-1 0 0 0,0 1 0 0 0,-1-1 0 0 0,1 1 0 0 0,0 0 0 0 0,0-1 0 0 0,0 1 0 0 0,1-1 0 0 0,-1 1 0 0 0,0 0 0 0 0,0-1 0 0 0,0 1 0 0 0,0-1 0 0 0,0 1 0 0 0,1-1 1 0 0,-1 1-1 0 0,0-1 0 0 0,0 1 0 0 0,1-1 0 0 0,-1 1 0 0 0,1-1 0 0 0,-1 1 0 0 0,0-1 0 0 0,1 1 0 0 0,0 0 0 0 0,1-1-371 0 0,-1 1-1 0 0,1-1 1 0 0,-1 0-1 0 0,1 0 1 0 0,-1 1 0 0 0,1-1-1 0 0,-1 0 1 0 0,1 0-1 0 0,-1-1 1 0 0,1 1-1 0 0,0 0 1 0 0,2-1 0 0 0,18-5-5059 0 0</inkml:trace>
  <inkml:trace contextRef="#ctx0" brushRef="#br0" timeOffset="1">455 263 12815 0 0,'-4'4'194'0'0,"-6"5"770"0"0,-18 5-629 0 0,20-13 4488 0 0,8-11-3435 0 0,3 5-1289 0 0,-1 0 0 0 0,1 0 0 0 0,0 0 0 0 0,0 0 0 0 0,0 1 0 0 0,0 0 0 0 0,1 0 0 0 0,0 0 0 0 0,0 0 0 0 0,0 0 0 0 0,6-4 0 0 0,6-6 7 0 0,23-22-639 0 0,73-53 0 0 0,-91 75 226 0 0,1 1 0 0 0,0 1-1 0 0,1 0 1 0 0,0 2 0 0 0,42-13-1 0 0,-49 22 666 0 0,-9 2 172 0 0,-7 1-218 0 0,0 5-194 0 0,0 0 0 0 0,-1-1 0 0 0,-1 1 1 0 0,1-1-1 0 0,-1 1 0 0 0,0-1 0 0 0,0 0 0 0 0,-6 11 0 0 0,-3 4 61 0 0,-18 22 0 0 0,19-29-194 0 0,1 0 0 0 0,0 0 1 0 0,1 1-1 0 0,-6 17 0 0 0,13-30-98 0 0,-3 8-962 0 0,1 0 1 0 0,-4 20-1 0 0,7-16-5559 0 0</inkml:trace>
</inkml:ink>
</file>

<file path=ppt/ink/ink7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3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40 14743 0 0,'0'-1'672'0'0,"1"-3"564"0"0,1-10-2110 0 0,-2 5 3832 0 0,0-2 4142 0 0,-1 14-7086 0 0,1 0-1 0 0,-1-1 0 0 0,0 1 1 0 0,0 0-1 0 0,-1 0 1 0 0,1-1-1 0 0,-1 1 0 0 0,1-1 1 0 0,-3 3-1 0 0,-3 8 29 0 0,-77 155-3333 0 0,74-144-418 0 0,7-14-3335 0 0</inkml:trace>
</inkml:ink>
</file>

<file path=ppt/ink/ink7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3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85 7367 0 0,'0'1'3251'0'0,"-1"5"-2231"0"0,1 0 1 0 0,0-1-1 0 0,0 1 0 0 0,0 0 0 0 0,0-1 1 0 0,1 1-1 0 0,0 0 0 0 0,3 7 1 0 0,-1-3-431 0 0,1 1 0 0 0,1-1 0 0 0,10 17 0 0 0,0-4-321 0 0,1-2 0 0 0,33 35 0 0 0,-26-31-57 0 0,61 60 307 0 0,-70-73-488 0 0,1 1-1 0 0,0-2 0 0 0,1 0 1 0 0,19 10-1 0 0,-32-20-112 0 0,0 0 0 0 0,0 1 0 0 0,1-1 0 0 0,-1 0 0 0 0,0 0-1 0 0,0-1 1 0 0,0 1 0 0 0,1-1 0 0 0,-1 0 0 0 0,5 0 0 0 0,-4 0-529 0 0,-1-1-1 0 0,1 1 1 0 0,-1-1 0 0 0,1 0 0 0 0,5-3 0 0 0,3-2-6511 0 0</inkml:trace>
  <inkml:trace contextRef="#ctx0" brushRef="#br0" timeOffset="1">552 0 3679 0 0,'0'0'284'0'0,"-2"0"-186"0"0,-4 2 573 0 0,1-1-1 0 0,0 1 1 0 0,-1 0 0 0 0,1 0 0 0 0,0 1-1 0 0,0-1 1 0 0,0 1 0 0 0,0 0 0 0 0,1 1-1 0 0,-1-1 1 0 0,1 1 0 0 0,0 0 0 0 0,0 0-1 0 0,0 0 1 0 0,1 0 0 0 0,-4 6 0 0 0,-6 10 525 0 0,1 0 1 0 0,-15 36-1 0 0,8-16-659 0 0,2-9-88 0 0,-1 0-1 0 0,-28 36 1 0 0,32-50-368 0 0,0 0 0 0 0,-2-1 0 0 0,0-1 0 0 0,-33 25 0 0 0,29-26-43 0 0,-1-1 0 0 0,-26 12 0 0 0,39-21-37 0 0,-1 0 0 0 0,1-1 0 0 0,-1 0 0 0 0,0-1 1 0 0,0 1-1 0 0,0-2 0 0 0,0 0 0 0 0,0 0 0 0 0,-10 0 0 0 0,18-1-6 0 0,0 0 1 0 0,0 0 0 0 0,0 0-1 0 0,0 0 1 0 0,0 0 0 0 0,0-1-1 0 0,0 1 1 0 0,0 0-1 0 0,0-1 1 0 0,0 1 0 0 0,0 0-1 0 0,0-1 1 0 0,0 1 0 0 0,0-1-1 0 0,0 0 1 0 0,0 1 0 0 0,0-2-1 0 0,0 2-21 0 0,1-1-1 0 0,0 1 0 0 0,0-1 1 0 0,-1 1-1 0 0,1-1 0 0 0,0 1 1 0 0,0-1-1 0 0,0 1 0 0 0,0-1 1 0 0,0 1-1 0 0,0-1 0 0 0,0 0 1 0 0,0 1-1 0 0,0-1 0 0 0,0 1 1 0 0,0-1-1 0 0,0 1 0 0 0,0-1 1 0 0,0 1-1 0 0,1-1 1 0 0,-1 0-1 0 0,0 0 0 0 0,2-3-260 0 0,1 1-1 0 0,-1-1 0 0 0,1 1 1 0 0,-1 0-1 0 0,1-1 0 0 0,4-3 1 0 0,13-11-1035 0 0</inkml:trace>
</inkml:ink>
</file>

<file path=ppt/ink/ink7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3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29 213 4607 0 0,'2'1'6154'0'0,"1"0"-5062"0"0,1 0 0 0 0,0 1 0 0 0,0-1 0 0 0,0-1 0 0 0,8 2 1 0 0,21-4 1839 0 0,-12-2-2339 0 0,26-10 0 0 0,-23 7 220 0 0,-1 0-636 0 0,0-1 0 0 0,0-2 0 0 0,-1 0 0 0 0,0-1 0 0 0,-1-1 1 0 0,-1-1-1 0 0,0-1 0 0 0,33-30 0 0 0,-33 21-279 0 0,-19 22 90 0 0,0-1 0 0 0,0 1 0 0 0,-1-1 0 0 0,1 1-1 0 0,0-1 1 0 0,-1 1 0 0 0,1-1 0 0 0,-1 0-1 0 0,1 1 1 0 0,-1-1 0 0 0,0 0 0 0 0,0 1-1 0 0,0-1 1 0 0,0 0 0 0 0,0-2 0 0 0,0 3-12 0 0,-1 0 1 0 0,1 1-1 0 0,-1-1 1 0 0,1 0-1 0 0,-1 0 1 0 0,1 1-1 0 0,-1-1 1 0 0,0 0-1 0 0,1 1 1 0 0,-1-1-1 0 0,0 0 1 0 0,1 1-1 0 0,-1-1 1 0 0,0 1-1 0 0,0-1 1 0 0,1 1-1 0 0,-1 0 1 0 0,0-1-1 0 0,0 1 0 0 0,0 0 1 0 0,0 0-1 0 0,0-1 1 0 0,0 1-1 0 0,1 0 1 0 0,-1 0-1 0 0,0 0 1 0 0,0 0-1 0 0,0 0 1 0 0,-1 0-1 0 0,-29 4-798 0 0,-6 7 193 0 0,1 1 1 0 0,-45 22 0 0 0,55-21 652 0 0,0 2 1 0 0,1 0 0 0 0,0 1 0 0 0,1 2-1 0 0,1 1 1 0 0,-23 23 0 0 0,42-37 11 0 0,-1 0 1 0 0,1 0 0 0 0,0 0-1 0 0,0 0 1 0 0,1 1-1 0 0,-1-1 1 0 0,-2 9-1 0 0,5-13-37 0 0,1 1 0 0 0,-1-1 0 0 0,1 0 0 0 0,-1 1 0 0 0,1-1 0 0 0,0 0 0 0 0,0 1 0 0 0,-1-1 0 0 0,1 0 0 0 0,0 1 0 0 0,0-1 0 0 0,1 0 0 0 0,-1 1 0 0 0,0-1-1 0 0,0 0 1 0 0,1 1 0 0 0,-1-1 0 0 0,1 0 0 0 0,-1 1 0 0 0,1-1 0 0 0,-1 0 0 0 0,1 0 0 0 0,0 0 0 0 0,-1 1 0 0 0,1-1 0 0 0,0 0 0 0 0,0 0 0 0 0,0 0 0 0 0,0 0 0 0 0,0-1 0 0 0,0 1-1 0 0,0 0 1 0 0,0 0 0 0 0,1-1 0 0 0,-1 1 0 0 0,0 0 0 0 0,0-1 0 0 0,1 1 0 0 0,-1-1 0 0 0,0 0 0 0 0,2 1 0 0 0,13 3-1450 0 0,2 0-5393 0 0</inkml:trace>
</inkml:ink>
</file>

<file path=ppt/ink/ink7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3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26 382 15319 0 0,'0'0'9732'0'0,"-1"-2"-9560"0"0,-3-4-198 0 0,1 0 0 0 0,0-1 0 0 0,0 0 0 0 0,1 1-1 0 0,0-1 1 0 0,0 0 0 0 0,0 0 0 0 0,1-1 0 0 0,0 1 0 0 0,0 0 0 0 0,1-12 0 0 0,1 9-137 0 0,0 1 1 0 0,1-1-1 0 0,0 1 1 0 0,0 0-1 0 0,1-1 1 0 0,0 1-1 0 0,1 0 1 0 0,7-13-1 0 0,-2 6-132 0 0,1 1-1 0 0,1-1 1 0 0,0 2-1 0 0,0-1 0 0 0,2 2 1 0 0,0-1-1 0 0,23-17 1 0 0,-27 25 238 0 0,0-1 1 0 0,0 1-1 0 0,1 1 1 0 0,0 0 0 0 0,0 0-1 0 0,1 1 1 0 0,-1 0-1 0 0,1 1 1 0 0,0 0-1 0 0,0 1 1 0 0,0 0-1 0 0,0 1 1 0 0,20-1 0 0 0,-10 3 105 0 0,-1 1 1 0 0,1 1-1 0 0,38 10 1 0 0,-49-10 131 0 0,0 1 0 0 0,1 0 0 0 0,-1 0 0 0 0,-1 1 0 0 0,1 0 0 0 0,-1 1 0 0 0,0 0 0 0 0,0 1 0 0 0,9 8-1 0 0,-17-13-130 0 0,1-1-1 0 0,-1 1 0 0 0,0-1 1 0 0,1 1-1 0 0,-1 0 0 0 0,0 0 0 0 0,0-1 1 0 0,0 1-1 0 0,0 0 0 0 0,-1 0 0 0 0,1 0 1 0 0,0 0-1 0 0,-1 0 0 0 0,1 0 0 0 0,-1 1 1 0 0,0-1-1 0 0,0 0 0 0 0,0 0 0 0 0,0 0 1 0 0,0 0-1 0 0,0 0 0 0 0,-1 0 0 0 0,1 0 1 0 0,-1 0-1 0 0,1 0 0 0 0,-1 0 0 0 0,0 0 1 0 0,0 0-1 0 0,1 0 0 0 0,-2 0 0 0 0,1 0 1 0 0,0-1-1 0 0,0 1 0 0 0,-2 2 1 0 0,-5 5 87 0 0,-1 1 1 0 0,0-1 0 0 0,0-1 0 0 0,-16 12 0 0 0,18-15-102 0 0,-10 8 57 0 0,-19 16-158 0 0,-2-1 0 0 0,-52 28 0 0 0,67-44-242 0 0,4-1-134 0 0,-34 13 0 0 0,48-22 121 0 0,0-1 0 0 0,-1 1 0 0 0,0-1 0 0 0,1 0 1 0 0,-1 0-1 0 0,1-1 0 0 0,-1 1 0 0 0,0-1 0 0 0,0-1 0 0 0,1 1 0 0 0,-9-2 1 0 0,5-1-903 0 0</inkml:trace>
</inkml:ink>
</file>

<file path=ppt/ink/ink7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3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6911 0 0,'0'0'315'0'0,"-2"2"-7"0"0,-7 4-271 0 0,1 0 0 0 0,0 1-1 0 0,0 0 1 0 0,1 1 0 0 0,-7 8 0 0 0,-33 46 2263 0 0,28-35-288 0 0,-75 102 3892 0 0,-36 72-4149 0 0,129-199-1745 0 0,-102 184 548 0 0,83-143-507 0 0,1 0 0 0 0,-19 68 0 0 0,38-110-62 0 0,-22 68 221 0 0,19-62-418 0 0,0 0 1 0 0,-1 0-1 0 0,0 0 0 0 0,0-1 1 0 0,0 1-1 0 0,-1-1 0 0 0,-6 7 1 0 0,2-6-1483 0 0</inkml:trace>
</inkml:ink>
</file>

<file path=ppt/ink/ink7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33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188 167 5983 0 0,'0'0'274'0'0,"-1"-1"-6"0"0,-3-3 73 0 0,4 4-17 0 0,0-1 0 0 0,-1 1 0 0 0,1-1 1 0 0,0 1-1 0 0,-1-1 0 0 0,1 1 0 0 0,-1-1 0 0 0,1 1 0 0 0,-1-1 0 0 0,1 1 0 0 0,-1 0 1 0 0,0-1-1 0 0,1 1 0 0 0,-1 0 0 0 0,1-1 0 0 0,-1 1 0 0 0,0 0 0 0 0,1 0 0 0 0,-1 0 1 0 0,0 0-1 0 0,0-1 0 0 0,0 2-33 0 0,1 0 0 0 0,-1-1-1 0 0,1 1 1 0 0,0 0 0 0 0,-1-1 0 0 0,1 1 0 0 0,0 0 0 0 0,-1 0-1 0 0,1-1 1 0 0,0 1 0 0 0,0 0 0 0 0,0 0 0 0 0,0-1 0 0 0,0 2 0 0 0,-3 10-961 0 0,-5 15 1023 0 0,-1-1-1 0 0,-1 0 1 0 0,-2 0 0 0 0,0-1 0 0 0,-2 0 0 0 0,-1-2-1 0 0,-1 1 1 0 0,0-2 0 0 0,-34 34 0 0 0,49-55-170 0 0,1-2-65 0 0,0-1-93 0 0,0 0-1 0 0,0 0 0 0 0,0 0 1 0 0,0 0-1 0 0,0 0 1 0 0,1 0-1 0 0,-1 1 1 0 0,1-1-1 0 0,-1 0 1 0 0,1 0-1 0 0,0 0 0 0 0,0 1 1 0 0,0-1-1 0 0,0 0 1 0 0,1-2-1 0 0,23-26 238 0 0,-15 19-163 0 0,62-77 102 0 0,-29 33-569 0 0,3 2-1 0 0,65-60 1 0 0,-96 100 235 0 0,0 2 0 0 0,26-16 0 0 0,-35 24 129 0 0,1-1 1 0 0,0 1-1 0 0,0 0 0 0 0,0 0 1 0 0,0 1-1 0 0,1 0 0 0 0,-1 1 1 0 0,1-1-1 0 0,9 0 0 0 0,-15 2 22 0 0,0 0 0 0 0,-1 0 1 0 0,1 1-1 0 0,0-1 0 0 0,-1 0 0 0 0,1 1 0 0 0,0-1 0 0 0,-1 1 0 0 0,1-1 0 0 0,-1 1 1 0 0,1 0-1 0 0,-1-1 0 0 0,0 1 0 0 0,1 0 0 0 0,-1 0 0 0 0,0 0 0 0 0,1 0 0 0 0,-1 0 1 0 0,2 3-1 0 0,-1-2 18 0 0,-1 1 0 0 0,1-1 0 0 0,-1 1 0 0 0,0 0 0 0 0,0 0-1 0 0,0-1 1 0 0,0 1 0 0 0,0 0 0 0 0,0 0 0 0 0,-1 3 0 0 0,1 5 98 0 0,-1 0 0 0 0,0 0 0 0 0,0 0 0 0 0,-5 21 0 0 0,-3 1 239 0 0,-22 60 0 0 0,-7 14 17 0 0,37-103-337 0 0,1 10 164 0 0,0-10-2861 0 0</inkml:trace>
</inkml:ink>
</file>

<file path=ppt/ink/ink7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3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68 4143 0 0,'-1'2'319'0'0,"-30"37"640"0"0,-14 25 7943 0 0,39-55-8436 0 0,0 0 0 0 0,1 0 0 0 0,0 0 0 0 0,1 1 0 0 0,0 0 0 0 0,1 0 0 0 0,0 0-1 0 0,0 0 1 0 0,-1 17 0 0 0,3-23-363 0 0,1 0 1 0 0,0 0-1 0 0,0 0 0 0 0,0 0 0 0 0,1 0 0 0 0,-1 0 0 0 0,1 0 1 0 0,0 0-1 0 0,0 0 0 0 0,0 0 0 0 0,1 0 0 0 0,0 0 1 0 0,-1-1-1 0 0,1 1 0 0 0,0-1 0 0 0,1 1 0 0 0,-1-1 0 0 0,1 0 1 0 0,-1 0-1 0 0,1 0 0 0 0,0 0 0 0 0,0 0 0 0 0,0-1 0 0 0,1 1 1 0 0,-1-1-1 0 0,1 0 0 0 0,6 3 0 0 0,-5-3-28 0 0,1 0 0 0 0,-1 0 0 0 0,1 0 0 0 0,-1-1 0 0 0,1 0 0 0 0,0 0 1 0 0,0-1-1 0 0,-1 1 0 0 0,1-1 0 0 0,0-1 0 0 0,0 1 0 0 0,0-1 0 0 0,-1 0 0 0 0,1 0 0 0 0,0-1 0 0 0,-1 1 0 0 0,1-1 0 0 0,9-5 0 0 0,-5 1 12 0 0,0 0 0 0 0,0 0 0 0 0,0-1 0 0 0,-1 0 0 0 0,-1-1-1 0 0,1 0 1 0 0,-1-1 0 0 0,10-12 0 0 0,-6 4-23 0 0,-1 1-1 0 0,-1-2 1 0 0,12-27-1 0 0,16-57-45 0 0,-8 19-1219 0 0,-26 75 863 0 0,2-5-3209 0 0</inkml:trace>
</inkml:ink>
</file>

<file path=ppt/ink/ink7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3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35 293 6911 0 0,'7'5'13191'0'0,"-9"-6"-13165"0"0,0 1 1 0 0,0-1-1 0 0,0 1 1 0 0,0-1-1 0 0,0 0 0 0 0,0 0 1 0 0,0 0-1 0 0,0 0 1 0 0,1 0-1 0 0,-1 0 1 0 0,0 0-1 0 0,0-1 0 0 0,1 1 1 0 0,-1-1-1 0 0,1 1 1 0 0,-1-1-1 0 0,1 1 1 0 0,0-1-1 0 0,0 0 0 0 0,0 0 1 0 0,0 0-1 0 0,0 0 1 0 0,0 0-1 0 0,0 0 1 0 0,0 0-1 0 0,1 0 0 0 0,-1 0 1 0 0,1 0-1 0 0,0 0 1 0 0,0 0-1 0 0,-1 0 1 0 0,2-4-1 0 0,-1 2-14 0 0,0-1 0 0 0,1 1-1 0 0,0-1 1 0 0,0 1 0 0 0,0-1 0 0 0,0 1 0 0 0,1 0 0 0 0,0 0-1 0 0,0 0 1 0 0,0 0 0 0 0,0 0 0 0 0,1 0 0 0 0,-1 0-1 0 0,7-6 1 0 0,0 2 69 0 0,0 0-1 0 0,0 0 0 0 0,1 1 1 0 0,0 1-1 0 0,11-7 1 0 0,-16 11-25 0 0,0-1-1 0 0,0 1 1 0 0,0 0 0 0 0,0 0-1 0 0,0 1 1 0 0,0 0 0 0 0,0 0 0 0 0,1 0-1 0 0,-1 0 1 0 0,0 1 0 0 0,1 0-1 0 0,-1 0 1 0 0,9 1 0 0 0,21 5 194 0 0,-24-5-183 0 0,0 1 0 0 0,0 0 0 0 0,19 7 0 0 0,-19-4 0 0 0,-10-4-62 0 0,0-1-1 0 0,0 1 1 0 0,0-1-1 0 0,0 1 1 0 0,0-1-1 0 0,0 1 1 0 0,0 0-1 0 0,0 0 1 0 0,0-1-1 0 0,0 1 1 0 0,0 0-1 0 0,-1 0 1 0 0,1 0-1 0 0,0 0 1 0 0,-1 0-1 0 0,1 0 1 0 0,0 0-1 0 0,-1 0 1 0 0,1 0-1 0 0,-1 0 1 0 0,0 0-1 0 0,1 0 1 0 0,-1 1-1 0 0,0-1 1 0 0,0 0-1 0 0,1 0 0 0 0,-1 0 1 0 0,0 0-1 0 0,0 1 1 0 0,0-1-1 0 0,-1 0 1 0 0,1 0-1 0 0,0 0 1 0 0,0 1-1 0 0,-1 0 1 0 0,0 2-4 0 0,-1 8 12 0 0,1-8-4 0 0,1 0 1 0 0,-1 0-1 0 0,0-1 0 0 0,0 1 0 0 0,-1 0 1 0 0,-1 3-1 0 0,-3 2 1 0 0,0 0-1 0 0,0 0 1 0 0,-10 9 0 0 0,3-7-26 0 0,12-10-64 0 0,2-3 0 0 0,6-11 35 0 0,1 1 1 0 0,0 0-1 0 0,1 0 0 0 0,20-20 1 0 0,47-38-273 0 0,-74 69 305 0 0,1-2-3 0 0,25-21-311 0 0,45-30 1 0 0,-65 48 322 0 0,0 1 0 0 0,1 1-1 0 0,0 0 1 0 0,0 0 0 0 0,0 0-1 0 0,0 1 1 0 0,1 0 0 0 0,-1 1-1 0 0,1 0 1 0 0,17 0 0 0 0,-22 2 69 0 0,0 1 0 0 0,0-1 0 0 0,0 2 0 0 0,0-1 0 0 0,0 0 0 0 0,0 1 0 0 0,0 0 0 0 0,0 0 1 0 0,-1 1-1 0 0,1-1 0 0 0,-1 1 0 0 0,0 0 0 0 0,1 0 0 0 0,-1 0 0 0 0,-1 1 0 0 0,1-1 1 0 0,0 1-1 0 0,-1 0 0 0 0,0 0 0 0 0,0 0 0 0 0,4 7 0 0 0,-5-5-48 0 0,0 0 1 0 0,0 0-1 0 0,0 0 0 0 0,-1 0 0 0 0,0 0 0 0 0,0 1 0 0 0,0-1 1 0 0,-1 1-1 0 0,0-1 0 0 0,-1 0 0 0 0,0 8 0 0 0,-2 5-16 0 0,-1 1 0 0 0,-7 20 0 0 0,8-33 16 0 0,-1 1-550 0 0,3-3-3728 0 0</inkml:trace>
</inkml:ink>
</file>

<file path=ppt/ink/ink7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3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11519 0 0,'0'0'887'0'0,"-2"2"-583"0"0,-9 12 450 0 0,1 0-1 0 0,0 1 1 0 0,1 0 0 0 0,-14 32 0 0 0,16-32-370 0 0,-33 73 534 0 0,5 3-1 0 0,3 1 0 0 0,4 1 1 0 0,-22 138-1 0 0,46-209-890 0 0,-4 27-14 0 0,-25 84 0 0 0,32-129-24 0 0,-1 1-1 0 0,0-1 1 0 0,0 0 0 0 0,0 0-1 0 0,-1 0 1 0 0,1 0-1 0 0,-1 0 1 0 0,0 0 0 0 0,-4 4-1 0 0,5-7 1 0 0,1 0 0 0 0,-1 1-1 0 0,1-1 1 0 0,-1 0 0 0 0,0 0-1 0 0,0 0 1 0 0,0 0 0 0 0,0-1 0 0 0,0 1-1 0 0,0 0 1 0 0,0-1 0 0 0,0 0-1 0 0,0 1 1 0 0,0-1 0 0 0,0 0-1 0 0,0 0 1 0 0,0 0 0 0 0,0 0-1 0 0,0 0 1 0 0,0-1 0 0 0,0 1-1 0 0,0 0 1 0 0,-2-2 0 0 0,0 1-27 0 0,0 0-1 0 0,-1-1 1 0 0,1 0-1 0 0,0 0 1 0 0,0 0 0 0 0,1 0-1 0 0,-1-1 1 0 0,0 1 0 0 0,1-1-1 0 0,-1 0 1 0 0,1 0 0 0 0,0 0-1 0 0,0-1 1 0 0,0 1 0 0 0,0-1-1 0 0,1 0 1 0 0,0 1 0 0 0,-1-1-1 0 0,-1-7 1 0 0,2 6-8 0 0,0-1 0 0 0,1 0 0 0 0,0 0 1 0 0,0 1-1 0 0,1-1 0 0 0,0 0 0 0 0,0 0 0 0 0,0 0 0 0 0,0 0 0 0 0,1 0 1 0 0,0 0-1 0 0,0 1 0 0 0,1-1 0 0 0,3-7 0 0 0,0 0-51 0 0,1 0 0 0 0,0 1 0 0 0,1 0-1 0 0,0 1 1 0 0,1-1 0 0 0,1 1 0 0 0,15-15-1 0 0,-16 18 111 0 0,0 0-1 0 0,1 1 0 0 0,0 0 1 0 0,0 0-1 0 0,1 1 0 0 0,0 1 1 0 0,0 0-1 0 0,0 0 0 0 0,19-6 1 0 0,-22 10 45 0 0,0-1 0 0 0,0 1 0 0 0,0 0 1 0 0,0 1-1 0 0,0 0 0 0 0,0 0 0 0 0,0 1 1 0 0,0-1-1 0 0,-1 1 0 0 0,1 1 0 0 0,0-1 1 0 0,12 6-1 0 0,-14-5 6 0 0,0 0 0 0 0,0 1 0 0 0,-1-1 0 0 0,1 1 1 0 0,-1 0-1 0 0,1 1 0 0 0,-1-1 0 0 0,0 1 0 0 0,-1-1 0 0 0,1 1 0 0 0,0 0 1 0 0,-1 1-1 0 0,0-1 0 0 0,0 1 0 0 0,0-1 0 0 0,-1 1 0 0 0,2 5 1 0 0,0 1 143 0 0,-1 0 1 0 0,-1 1-1 0 0,0-1 1 0 0,0 1-1 0 0,-1 0 1 0 0,-1-1 0 0 0,0 1-1 0 0,-1-1 1 0 0,0 1-1 0 0,0 0 1 0 0,-1-1 0 0 0,-5 16-1 0 0,2-13-111 0 0,1-1 1 0 0,-2 0-1 0 0,1 0 0 0 0,-2 0 0 0 0,0-1 1 0 0,0 0-1 0 0,-1-1 0 0 0,-1 0 0 0 0,-19 20 0 0 0,22-26-81 0 0,0 0-1 0 0,-1-1 0 0 0,1 1 0 0 0,-1-2 0 0 0,0 1 1 0 0,0-1-1 0 0,-1 0 0 0 0,1 0 0 0 0,-1-1 1 0 0,1 0-1 0 0,-1 0 0 0 0,0-1 0 0 0,-12 0 0 0 0,11 0-63 0 0,0-1 0 0 0,0 0 0 0 0,0-1 0 0 0,0 0 0 0 0,0 0 0 0 0,0-1 0 0 0,0-1 0 0 0,1 1 0 0 0,-1-1 0 0 0,1-1 0 0 0,-14-6-1 0 0,20 8-161 0 0,-1 0-1 0 0,0 0 1 0 0,1 0-1 0 0,0 0 1 0 0,-1 0-1 0 0,1 0 1 0 0,0-1-1 0 0,-2-2 1 0 0,-4-9-913 0 0</inkml:trace>
</inkml:ink>
</file>

<file path=ppt/ink/ink7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3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25 120 12439 0 0,'0'0'1126'0'0,"2"1"-929"0"0,8 6 592 0 0,1-2 0 0 0,0 0 0 0 0,0 0 0 0 0,1-1 0 0 0,-1 0 0 0 0,1-1 0 0 0,0 0 0 0 0,0-1 0 0 0,0 0 1 0 0,22 0-1 0 0,-21-2-518 0 0,-1-1 0 0 0,0 0 0 0 0,18-4 0 0 0,-22 2-242 0 0,0 1-1 0 0,0-1 1 0 0,-1-1 0 0 0,1 0 0 0 0,-1 0 0 0 0,1 0-1 0 0,-1-1 1 0 0,-1 0 0 0 0,1 0 0 0 0,-1-1-1 0 0,0 1 1 0 0,0-2 0 0 0,-1 1 0 0 0,1-1 0 0 0,-1 1-1 0 0,7-15 1 0 0,-11 19-83 0 0,0 0-1 0 0,0 0 1 0 0,0-1-1 0 0,-1 1 1 0 0,1 0 0 0 0,-1-1-1 0 0,1 1 1 0 0,-1 0-1 0 0,0-1 1 0 0,0 1-1 0 0,0-1 1 0 0,0 1-1 0 0,0-1 1 0 0,-1 1 0 0 0,1 0-1 0 0,-2-3 1 0 0,2 4 11 0 0,-1 0 0 0 0,1-1 0 0 0,-1 1 0 0 0,0 0 0 0 0,0 1 0 0 0,1-1 0 0 0,-1 0 0 0 0,0 0 0 0 0,0 0 0 0 0,0 0 0 0 0,0 1 0 0 0,0-1 0 0 0,0 0 0 0 0,0 1 0 0 0,0-1 0 0 0,0 1 0 0 0,0-1 0 0 0,0 1 0 0 0,-1-1 0 0 0,1 1 0 0 0,0 0 0 0 0,0 0 0 0 0,0-1 0 0 0,-1 1 0 0 0,1 0 0 0 0,0 0 0 0 0,0 0 0 0 0,0 0 0 0 0,-1 1 0 0 0,1-1 0 0 0,0 0 0 0 0,-2 1 0 0 0,-17 5-107 0 0,2 1 0 0 0,-1 1 0 0 0,1 0 0 0 0,0 2 0 0 0,-23 15 0 0 0,14-9 177 0 0,5-2 116 0 0,1 0 0 0 0,-24 21 0 0 0,35-25 1 0 0,0-1 0 0 0,1 1 1 0 0,0 1-1 0 0,0 0 0 0 0,-12 21 0 0 0,19-29-121 0 0,0 0 0 0 0,1 0-1 0 0,-1 1 1 0 0,1-1 0 0 0,0 1-1 0 0,0-1 1 0 0,0 1 0 0 0,0-1-1 0 0,1 1 1 0 0,-1 6 0 0 0,1-8-17 0 0,1 0 1 0 0,-1 0-1 0 0,0-1 1 0 0,1 1-1 0 0,0 0 1 0 0,-1-1-1 0 0,1 1 0 0 0,0 0 1 0 0,0-1-1 0 0,0 1 1 0 0,0-1-1 0 0,0 1 1 0 0,0-1-1 0 0,0 0 1 0 0,0 0-1 0 0,1 1 1 0 0,-1-1-1 0 0,0 0 0 0 0,1 0 1 0 0,-1 0-1 0 0,1 0 1 0 0,0 0-1 0 0,-1-1 1 0 0,3 2-1 0 0,22 6-1458 0 0,1-2-3302 0 0,1-2-2248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0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475 110 9671 0 0,'6'-6'1004'0'0,"-4"5"-721"0"0,-1-1 0 0 0,1 0 0 0 0,-1 1-1 0 0,0-1 1 0 0,0 0 0 0 0,0 1 0 0 0,0-1-1 0 0,0 0 1 0 0,0 0 0 0 0,-1 0 0 0 0,1 0-1 0 0,-1 0 1 0 0,1 0 0 0 0,-1 0 0 0 0,0 0-1 0 0,1 0 1 0 0,-1 0 0 0 0,0-2 0 0 0,-2-8 530 0 0,0 0 1 0 0,-5-20-1 0 0,6 28-944 0 0,1 3 123 0 0,-1 1 1 0 0,1 0-1 0 0,0-1 1 0 0,0 1 0 0 0,-1-1-1 0 0,1 1 1 0 0,0 0-1 0 0,-1-1 1 0 0,1 1 0 0 0,0 0-1 0 0,-1 0 1 0 0,1-1-1 0 0,0 1 1 0 0,-1 0 0 0 0,1 0-1 0 0,-1-1 1 0 0,1 1-1 0 0,0 0 1 0 0,-1 0 0 0 0,1 0-1 0 0,-1 0 1 0 0,1 0-1 0 0,-1 0 1 0 0,1 0 0 0 0,-1 0-1 0 0,1 0 1 0 0,-1 0-1 0 0,1 0 1 0 0,0 0 0 0 0,-1 0-1 0 0,-13 3-424 0 0,10-1 417 0 0,-1 0-1 0 0,1 1 1 0 0,0 0 0 0 0,0 0-1 0 0,0 0 1 0 0,0 1 0 0 0,0-1-1 0 0,1 1 1 0 0,-1 0 0 0 0,1 0-1 0 0,0 0 1 0 0,0 0-1 0 0,1 0 1 0 0,-1 1 0 0 0,1-1-1 0 0,-2 6 1 0 0,0 1 80 0 0,2-2-53 0 0,2-2-1 0 0,0-5 42 0 0,2-2 1 0 0,16-3-28 0 0,-16 2-211 0 0,-3 4-1534 0 0,-6 19 1526 0 0,-2 0-1 0 0,0 0 0 0 0,-19 30 1 0 0,-6 16 311 0 0,23-42-125 0 0,1 1 1 0 0,1 0-1 0 0,1 1 0 0 0,1 0 0 0 0,2 0 0 0 0,1 0 0 0 0,1 1 0 0 0,1-1 1 0 0,2 1-1 0 0,1 0 0 0 0,1-1 0 0 0,2 1 0 0 0,12 50 0 0 0,28 57 267 0 0,-8-29 874 0 0,-33-97-854 0 0,0 1 0 0 0,0-1 1 0 0,-2 1-1 0 0,1 0 1 0 0,-1 0-1 0 0,-1 16 0 0 0,0-22-104 0 0,-1 0 0 0 0,0 0 0 0 0,0-1-1 0 0,0 1 1 0 0,0 0 0 0 0,-1 0 0 0 0,0-1-1 0 0,0 1 1 0 0,0-1 0 0 0,0 0 0 0 0,-1 0-1 0 0,1 0 1 0 0,-1 0 0 0 0,0 0 0 0 0,-1 0-1 0 0,-6 6 1 0 0,4-6 40 0 0,0 1-1 0 0,0-1 0 0 0,0 0 0 0 0,0-1 1 0 0,-1 1-1 0 0,0-1 0 0 0,0-1 1 0 0,0 1-1 0 0,0-1 0 0 0,0 0 1 0 0,0-1-1 0 0,0 1 0 0 0,-12-1 1 0 0,0 0 240 0 0,1 0 1 0 0,0-2-1 0 0,-35-4 1 0 0,43 3-387 0 0,1 0-1 0 0,-1-1 1 0 0,1 0 0 0 0,-1-1 0 0 0,1 0 0 0 0,0 0 0 0 0,0-1 0 0 0,-14-10-1 0 0,20 13-187 0 0,1 0-1 0 0,-1 0 0 0 0,1-1 1 0 0,-1 1-1 0 0,1-1 0 0 0,0 0 1 0 0,0 1-1 0 0,0-1 0 0 0,1 0 1 0 0,-1 0-1 0 0,1-1 0 0 0,-1 1 1 0 0,1 0-1 0 0,0 0 0 0 0,0 0 1 0 0,1-1-1 0 0,-1 1 0 0 0,1-1 1 0 0,-1 1-1 0 0,1 0 0 0 0,0-1 1 0 0,1-5-1 0 0,0 0-492 0 0,1 1 1 0 0,0 0-1 0 0,1 0 0 0 0,-1 1 1 0 0,2-1-1 0 0,-1 0 0 0 0,1 1 1 0 0,6-9-1 0 0,5-6-6289 0 0</inkml:trace>
</inkml:ink>
</file>

<file path=ppt/ink/ink7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35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1 598 6447 0 0,'0'0'586'0'0,"1"-1"-486"0"0,8-5 968 0 0,-1-1 0 0 0,0 1 1 0 0,-1-2-1 0 0,1 1 0 0 0,-1-1 1 0 0,-1 0-1 0 0,1 0 0 0 0,-1-1 1 0 0,5-10-1 0 0,-8 12-576 0 0,0-1 0 0 0,-1 1 1 0 0,0-1-1 0 0,0 1 0 0 0,-1-1 1 0 0,1 0-1 0 0,-2 0 0 0 0,1 0 0 0 0,-1 1 1 0 0,0-1-1 0 0,-3-13 0 0 0,2 10-158 0 0,0 1 0 0 0,0-1 1 0 0,1 0-1 0 0,0 0 0 0 0,2-11 0 0 0,-1 17-274 0 0,1 0 1 0 0,-1-1-1 0 0,1 1 1 0 0,0 0-1 0 0,0 0 1 0 0,1 0-1 0 0,-1 0 1 0 0,1 1-1 0 0,0-1 1 0 0,0 1-1 0 0,8-8 1 0 0,10-9-140 0 0,0 2 0 0 0,2 0 0 0 0,1 2 0 0 0,0 0 0 0 0,36-18 0 0 0,137-53-3192 0 0,-172 78 2708 0 0,18-9-425 0 0,-3 0-11 0 0</inkml:trace>
</inkml:ink>
</file>

<file path=ppt/ink/ink7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3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11255 0 0,'-8'1'1023'0'0,"5"0"-874"0"0,-1-1 0 0 0,1 1 0 0 0,0 0 0 0 0,-1 0 0 0 0,1 0 1 0 0,0 0-1 0 0,0 0 0 0 0,0 1 0 0 0,-1 0 0 0 0,1-1 0 0 0,1 1 0 0 0,-1 0 0 0 0,0 1 0 0 0,-3 2 0 0 0,5-4-32 0 0,0 1-1 0 0,0-1 1 0 0,0 1-1 0 0,0-1 1 0 0,1 1-1 0 0,-1-1 1 0 0,0 1-1 0 0,1-1 1 0 0,-1 1-1 0 0,1 0 1 0 0,-1-1-1 0 0,1 1 1 0 0,0 0-1 0 0,0-1 1 0 0,0 1-1 0 0,0 0 1 0 0,0 0-1 0 0,0-1 1 0 0,0 1-1 0 0,0 0 1 0 0,1-1-1 0 0,-1 1 1 0 0,1 0-1 0 0,-1-1 1 0 0,1 1-1 0 0,0-1 0 0 0,0 1 1 0 0,-1-1-1 0 0,1 1 1 0 0,0-1-1 0 0,2 2 1 0 0,3 4 61 0 0,0-1 1 0 0,0 0-1 0 0,1 0 0 0 0,0-1 1 0 0,0 1-1 0 0,0-2 0 0 0,14 8 1 0 0,10 6 107 0 0,14 10 161 0 0,-31-20-286 0 0,-1-1-1 0 0,0 1 1 0 0,-1 1-1 0 0,0 0 1 0 0,-1 1-1 0 0,19 21 1 0 0,-28-30-151 0 0,-1 1 0 0 0,1 0-1 0 0,-1 1 1 0 0,0-1 0 0 0,0 0 0 0 0,0 0 0 0 0,0 0 0 0 0,0 1 0 0 0,0-1-1 0 0,-1 0 1 0 0,1 1 0 0 0,-1-1 0 0 0,0 1 0 0 0,1-1 0 0 0,-1 1 0 0 0,0-1 0 0 0,-1 0-1 0 0,1 1 1 0 0,-1 2 0 0 0,0-1 5 0 0,0 0-1 0 0,-1-1 1 0 0,0 1 0 0 0,0-1-1 0 0,0 1 1 0 0,0-1 0 0 0,0 0-1 0 0,0 0 1 0 0,-1 0 0 0 0,0 0-1 0 0,-3 3 1 0 0,-3 1 3 0 0,-1 0 0 0 0,0 0 0 0 0,0-1 0 0 0,0 0 1 0 0,-1-1-1 0 0,-22 9 0 0 0,-7-1 29 0 0,22-6-135 0 0,0 0 0 0 0,0-2 0 0 0,-1 0 0 0 0,0-1 0 0 0,-31 2-1 0 0,46-6-475 0 0,-14 0 1023 0 0,18-1-830 0 0,-1 1 1 0 0,1 0 0 0 0,-1 0-1 0 0,1 0 1 0 0,-1 0 0 0 0,1 0-1 0 0,-1-1 1 0 0,1 1 0 0 0,-1 0 0 0 0,1 0-1 0 0,-1-1 1 0 0,1 1 0 0 0,-2-2-1112 0 0,-3-6-5030 0 0</inkml:trace>
</inkml:ink>
</file>

<file path=ppt/ink/ink7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3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155 211 15231 0 0,'-8'5'201'0'0,"1"-1"-1"0"0,0 1 1 0 0,0 0 0 0 0,0 0-1 0 0,0 1 1 0 0,1 0-1 0 0,0 0 1 0 0,-7 9 0 0 0,-38 60 1778 0 0,49-72-1738 0 0,-3 6 301 0 0,0-1 1 0 0,1 1-1 0 0,-6 19 0 0 0,1-3 544 0 0,9-23 137 0 0,1-2-1195 0 0,1-1 0 0 0,0 1 0 0 0,-1 0 0 0 0,1-1 0 0 0,-1 1 0 0 0,1-1 0 0 0,0 0 0 0 0,-1 0 0 0 0,1 1 0 0 0,-1-1 0 0 0,0 0 0 0 0,3-2 1 0 0,15-16 88 0 0,-17 17-95 0 0,94-112-8 0 0,-60 69-21 0 0,74-73 0 0 0,-85 98-12 0 0,0 2 1 0 0,1 0-1 0 0,31-14 0 0 0,-47 26 8 0 0,1 1-1 0 0,0 1 1 0 0,0 0-1 0 0,13-3 1 0 0,-18 6 12 0 0,-1-1 0 0 0,1 2 1 0 0,0-1-1 0 0,-1 0 1 0 0,1 1-1 0 0,0 0 0 0 0,-1 1 1 0 0,1-1-1 0 0,0 1 0 0 0,8 2 1 0 0,-12-1 6 0 0,1-1 0 0 0,0 1 0 0 0,-1-1 1 0 0,1 1-1 0 0,-1 0 0 0 0,1 0 0 0 0,-1 0 0 0 0,0 0 0 0 0,0 0 1 0 0,0 0-1 0 0,0 1 0 0 0,-1-1 0 0 0,1 1 0 0 0,1 3 1 0 0,1 1 11 0 0,0 1 0 0 0,-1 0-1 0 0,4 14 1 0 0,-5-14 44 0 0,-2-8-57 0 0,0 1-1 0 0,1 0 1 0 0,-1 0 0 0 0,0 0-1 0 0,0 0 1 0 0,0 0-1 0 0,0 0 1 0 0,0-1-1 0 0,0 1 1 0 0,0 0-1 0 0,0 0 1 0 0,-1 2-1 0 0,-2 14 51 0 0,0-2 31 0 0,-9 25 1 0 0,7-26-35 0 0,0 0 0 0 0,2 1 0 0 0,0-1 1 0 0,-2 21-1 0 0,5-22-12 0 0,0-8-40 0 0,1 1 0 0 0,-1 0 0 0 0,1 0-1 0 0,0-1 1 0 0,1 1 0 0 0,3 9-1 0 0,-1-3-2 0 0,-1-3-48 0 0,1 1-1 0 0,0-1 1 0 0,0 0-1 0 0,1 0 1 0 0,0 0 0 0 0,10 13-1 0 0,-11-18 22 0 0,-1 0-1 0 0,1-1 1 0 0,0 0 0 0 0,-1 1-1 0 0,1-1 1 0 0,1-1 0 0 0,-1 1-1 0 0,0-1 1 0 0,1 1-1 0 0,-1-1 1 0 0,1-1 0 0 0,0 1-1 0 0,-1-1 1 0 0,1 1 0 0 0,7 0-1 0 0,-3-1-507 0 0,1-1 0 0 0,-1 1 0 0 0,0-2 0 0 0,0 1 0 0 0,13-3 0 0 0,1-2-1120 0 0</inkml:trace>
</inkml:ink>
</file>

<file path=ppt/ink/ink7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3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0,'0'0'2462'0'0,"0"2"-922"0"0,2 4-1043 0 0,-1 0 1 0 0,1 0 0 0 0,1 0 0 0 0,-1-1-1 0 0,1 1 1 0 0,0-1 0 0 0,0 1 0 0 0,0-1-1 0 0,1 0 1 0 0,0 0 0 0 0,0 0 0 0 0,0-1-1 0 0,5 5 1 0 0,10 7 117 0 0,1-1 0 0 0,21 13 0 0 0,-1-1 410 0 0,-25-17-820 0 0,-1 1-1 0 0,-1 1 1 0 0,0 0 0 0 0,0 0-1 0 0,14 20 1 0 0,-23-27-152 0 0,-1 1 0 0 0,0-1 0 0 0,0 1-1 0 0,0-1 1 0 0,0 1 0 0 0,-1 0 0 0 0,0 0 0 0 0,0 0 0 0 0,-1 1 0 0 0,0-1-1 0 0,0 0 1 0 0,0 1 0 0 0,-1-1 0 0 0,0 0 0 0 0,0 1 0 0 0,-1-1-1 0 0,1 0 1 0 0,-3 9 0 0 0,0-7-83 0 0,1 0 1 0 0,-1 0-1 0 0,-1 0 1 0 0,1 0-1 0 0,-1-1 0 0 0,-1 0 1 0 0,0 1-1 0 0,1-2 1 0 0,-2 1-1 0 0,-6 7 0 0 0,-8 5-255 0 0,-40 29-1 0 0,19-16 99 0 0,27-22-791 0 0,-19 12 0 0 0,31-21-154 0 0</inkml:trace>
</inkml:ink>
</file>

<file path=ppt/ink/ink7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663 113 10135 0 0,'21'-36'830'0'0,"-8"14"760"0"0,15-33 5876 0 0,-29 56-7330 0 0,-1 0 1 0 0,0 0-1 0 0,0 1 1 0 0,0-1-1 0 0,1 0 1 0 0,-1 1 0 0 0,0-1-1 0 0,-1 3 1 0 0,1-1 6 0 0,-13 14 52 0 0,2 0 1 0 0,0 1 0 0 0,1 1 0 0 0,1 0-1 0 0,-8 21 1 0 0,-168 323 9 0 0,-23 3-23 0 0,108-194-129 0 0,96-162-63 0 0,-111 201-2284 0 0,116-209 881 0 0</inkml:trace>
</inkml:ink>
</file>

<file path=ppt/ink/ink7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4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9 127 7831 0 0,'0'0'603'0'0,"-6"9"1605"0"0,6-7-1823 0 0,-1-1 0 0 0,1 1 0 0 0,-1-1 0 0 0,1 1 0 0 0,0 0 0 0 0,0-1 0 0 0,-1 1 0 0 0,1 0 0 0 0,1 0 0 0 0,-1-1 0 0 0,0 1 0 0 0,0 0 0 0 0,1-1 0 0 0,-1 1 1 0 0,0 0-1 0 0,1-1 0 0 0,0 1 0 0 0,-1-1 0 0 0,3 3 0 0 0,-2-1-144 0 0,1-1 1 0 0,0 0-1 0 0,0 0 1 0 0,1 0-1 0 0,-1 0 1 0 0,0 0 0 0 0,1-1-1 0 0,-1 1 1 0 0,1-1-1 0 0,4 3 1 0 0,2-1-13 0 0,-1 0 1 0 0,1-1 0 0 0,0 0-1 0 0,0 0 1 0 0,0-1 0 0 0,16 1-1 0 0,35-5 616 0 0,-1-3 1 0 0,105-24-1 0 0,-8-10-449 0 0,-67 15-301 0 0,283-75-2482 0 0,-368 99 2058 0 0,0 0 0 0 0,0 0 0 0 0,0 0-1 0 0,0 1 1 0 0,1-1 0 0 0,-1 1 0 0 0,0 0 0 0 0,5 1 0 0 0</inkml:trace>
</inkml:ink>
</file>

<file path=ppt/ink/ink7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54 602 4607 0 0,'-1'1'354'0'0,"-26"18"219"0"0,7-9 14423 0 0,19-11-14287 0 0,0-3-492 0 0,0 0-1 0 0,0 1 0 0 0,1-1 1 0 0,-1 0-1 0 0,1 0 0 0 0,0 0 1 0 0,0 0-1 0 0,0 0 0 0 0,1 0 1 0 0,0-5-1 0 0,14-42 627 0 0,-11 36-610 0 0,4-7-56 0 0,0 1 0 0 0,1-1 0 0 0,2 1 0 0 0,0 1 1 0 0,1 0-1 0 0,22-26 0 0 0,99-100-25 0 0,-84 94-639 0 0,-23 23 658 0 0,32-28-1 0 0,-48 48-1066 0 0,2 0 1 0 0,13-7-1 0 0,-17 11-447 0 0,1 1 1 0 0,-1 0-1 0 0,1 1 0 0 0,10-3 1 0 0,1 1-5800 0 0</inkml:trace>
</inkml:ink>
</file>

<file path=ppt/ink/ink7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287 375 19007 0 0,'0'0'870'0'0,"-1"0"-20"0"0,-1 0-822 0 0,0 0 0 0 0,1 0-1 0 0,-1 0 1 0 0,0 0 0 0 0,0 0-1 0 0,1 1 1 0 0,-1-1 0 0 0,0 0 0 0 0,0 1-1 0 0,1 0 1 0 0,-1-1 0 0 0,-2 2-1 0 0,-21 14 53 0 0,13-9 198 0 0,-3 4 54 0 0,0 0 1 0 0,1 1-1 0 0,0 0 1 0 0,1 1-1 0 0,0 0 1 0 0,-19 28-1 0 0,10-9-22 0 0,1 1 1 0 0,-18 43-1 0 0,34-66-585 0 0,1 0 0 0 0,0 0 0 0 0,1 0-1 0 0,0 1 1 0 0,1-1 0 0 0,0 1 0 0 0,-1 18 0 0 0,3-27-693 0 0</inkml:trace>
  <inkml:trace contextRef="#ctx0" brushRef="#br0" timeOffset="1">406 0 13823 0 0,'0'0'2048'0'0,"3"11"-1408"0"0,5 3 8 0 0,-1 1 8 0 0,2 1-1120 0 0,3 2-224 0 0,3 2-48 0 0,-1-1 0 0 0</inkml:trace>
</inkml:ink>
</file>

<file path=ppt/ink/ink7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407 125 10591 0 0,'0'-2'819'0'0,"0"-11"-773"0"0,0 5 1175 0 0,0 1-1 0 0,0-1 0 0 0,0 1 0 0 0,-1-1 1 0 0,-4-12-1 0 0,4 17-1101 0 0,0-1 1 0 0,0 0-1 0 0,-1 0 0 0 0,1 0 1 0 0,-1 0-1 0 0,0 1 0 0 0,-1-1 1 0 0,-4-5-1 0 0,6 7-108 0 0,-1 1-1 0 0,0 0 0 0 0,1 0 1 0 0,-1 0-1 0 0,0 0 1 0 0,0 0-1 0 0,0 0 1 0 0,0 0-1 0 0,0 0 0 0 0,0 1 1 0 0,0-1-1 0 0,0 1 1 0 0,0 0-1 0 0,0-1 1 0 0,0 1-1 0 0,0 0 0 0 0,0 0 1 0 0,0 0-1 0 0,0 1 1 0 0,-3-1-1 0 0,-4 2-16 0 0,0 0-1 0 0,0 1 1 0 0,0 0 0 0 0,0 0-1 0 0,1 1 1 0 0,-1 0-1 0 0,1 0 1 0 0,0 1 0 0 0,-10 8-1 0 0,-8 8 41 0 0,-30 31-1 0 0,42-39 40 0 0,6-5-41 0 0,-65 67 499 0 0,63-63-340 0 0,0 0-1 0 0,1 1 0 0 0,0 0 1 0 0,-11 23-1 0 0,19-33-129 0 0,0 0-1 0 0,0 1 1 0 0,0-1 0 0 0,0 1-1 0 0,0-1 1 0 0,1 1 0 0 0,-1 0 0 0 0,1-1-1 0 0,0 1 1 0 0,1 4 0 0 0,-1-8-43 0 0,0 1 0 0 0,1-1 0 0 0,-1 1 0 0 0,0-1 0 0 0,1 1 0 0 0,-1-1 0 0 0,1 0 0 0 0,-1 1 0 0 0,1-1 0 0 0,-1 1 0 0 0,0-1 0 0 0,1 0 0 0 0,0 1 0 0 0,-1-1 0 0 0,1 0 0 0 0,-1 0 0 0 0,1 1 0 0 0,-1-1 0 0 0,1 0 0 0 0,0 0 0 0 0,0 0 0 0 0,12 3 135 0 0,-9-3-107 0 0,0-1 0 0 0,0 1 0 0 0,0 0-1 0 0,1-1 1 0 0,-1 0 0 0 0,0 0 0 0 0,0-1-1 0 0,0 1 1 0 0,0-1 0 0 0,5-2 0 0 0,6-5 107 0 0,17-13 1 0 0,-5 4-57 0 0,1 1-85 0 0,0-2-1 0 0,-1 0 1 0 0,28-27 0 0 0,-54 44 45 0 0,-5 19-46 0 0,-14 32-36 0 0,13-40-57 0 0,1 1-1 0 0,1 0 1 0 0,-1 0 0 0 0,2 0-1 0 0,-4 21 1 0 0,6-30-30 0 0,0 0 0 0 0,-1 1 1 0 0,1-1-1 0 0,0 1 0 0 0,1-1 0 0 0,-1 0 0 0 0,0 1 0 0 0,0-1 1 0 0,1 0-1 0 0,-1 1 0 0 0,0-1 0 0 0,1 0 0 0 0,-1 1 0 0 0,1-1 1 0 0,0 0-1 0 0,1 2 0 0 0,8 5-1851 0 0</inkml:trace>
</inkml:ink>
</file>

<file path=ppt/ink/ink7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43 2759 0 0,'1'-10'50'0'0,"0"-6"124"0"0,-3 14-150 0 0,2 1 91 0 0,-1 0 0 0 0,1 0-1 0 0,0 1 1 0 0,-1-1 0 0 0,1 0-1 0 0,0 0 1 0 0,-1 1 0 0 0,1-1-1 0 0,-1 0 1 0 0,0 1-1 0 0,1-1 1 0 0,-1 0 0 0 0,1 1-1 0 0,-1-1 1 0 0,0 1 0 0 0,0-1-1 0 0,1 1 1 0 0,-1-1 0 0 0,0 1-1 0 0,0 0 1 0 0,1-1-1 0 0,-1 1 1 0 0,0 0 0 0 0,-1-1-1 0 0,0 1 520 0 0,0 0-1 0 0,0 0 0 0 0,-1 0 1 0 0,1 0-1 0 0,0 1 0 0 0,0-1 0 0 0,0 0 1 0 0,-1 1-1 0 0,-2 1 0 0 0,-25 12 6760 0 0,15-4-5309 0 0,4-3-1887 0 0,1 2 1 0 0,0-1-1 0 0,1 1 0 0 0,0 1 0 0 0,0-1 0 0 0,-7 13 0 0 0,-39 67 482 0 0,15-14-79 0 0,4 1 0 0 0,-47 143-1 0 0,30-24-1237 0 0,17 3-4174 0 0,34-181-2608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0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3 782 2759 0 0,'0'-1'118'0'0,"0"1"0"0"0,0 0 0 0 0,0-1-1 0 0,0 1 1 0 0,0-1 0 0 0,0 1-1 0 0,1 0 1 0 0,-1-1 0 0 0,0 1 0 0 0,0 0-1 0 0,0-1 1 0 0,0 1 0 0 0,0 0-1 0 0,1-1 1 0 0,-1 1 0 0 0,0 0 0 0 0,0-1-1 0 0,1 1 1 0 0,-1 0 0 0 0,1-1-1 0 0,18-3 3777 0 0,-15 3-460 0 0,-17-4-1705 0 0,13 5-1726 0 0,-1 0 141 0 0,0 0 1 0 0,0 0-1 0 0,0-1 0 0 0,0 1 0 0 0,1 0 0 0 0,-1-1 0 0 0,0 1 1 0 0,0-1-1 0 0,1 1 0 0 0,-1-1 0 0 0,0 1 0 0 0,1-1 0 0 0,-1 1 1 0 0,0-1-1 0 0,1 0 0 0 0,-1 1 0 0 0,1-1 0 0 0,-1 0 0 0 0,1 1 1 0 0,-1-1-1 0 0,1 0 0 0 0,0 0 0 0 0,-1 0 0 0 0,1 1 0 0 0,0-1 0 0 0,0 0 1 0 0,-1 0-1 0 0,1 0 0 0 0,0 0 0 0 0,0 0 0 0 0,0 1 0 0 0,0-1 1 0 0,0 0-1 0 0,0 0 0 0 0,0 0 0 0 0,0 0 0 0 0,1 0 0 0 0,-1 0 1 0 0,0 1-1 0 0,1-1 0 0 0,-1 0 0 0 0,0 0 0 0 0,1 0 0 0 0,-1 1 1 0 0,1-2-1 0 0,3-4-104 0 0,0-1 0 0 0,1 1 0 0 0,0 0 0 0 0,6-6-1 0 0,-4 5 401 0 0,138-147 34 0 0,-15 18-377 0 0,71-92-87 0 0,-191 217-11 0 0,-5 6-12 0 0,0-1-1 0 0,-1 1 1 0 0,0-1 0 0 0,0 1 0 0 0,4-9 0 0 0,-4 6 13 0 0,-4 8 0 0 0,0 0 0 0 0,0 0 0 0 0,0 0 0 0 0,0 0 0 0 0,0 0 0 0 0,0 0 0 0 0,-1 0 0 0 0,1 0 1 0 0,0 0-1 0 0,0 0 0 0 0,0 0 0 0 0,0 0 0 0 0,0 0 0 0 0,0 0 0 0 0,0 0 0 0 0,0 0 0 0 0,0 0 0 0 0,0 0 0 0 0,0 0 0 0 0,0 0 0 0 0,0 0 0 0 0,0 0 0 0 0,0 0 0 0 0,0 0 0 0 0,0 0 0 0 0,0 0 0 0 0,0 0 0 0 0,0 0 0 0 0,0 0 0 0 0,0 0 0 0 0,0 0 0 0 0,0 0 0 0 0,0 0 0 0 0,-1 0 0 0 0,1 0 1 0 0,0 0-1 0 0,0 0 0 0 0,0 0 0 0 0,0 0 0 0 0,0 0 0 0 0,0 0 0 0 0,0 0 0 0 0,0-1 0 0 0,0 1 0 0 0,-6 6-8 0 0,-8 9-39 0 0,4-3 38 0 0,1 1 0 0 0,1 0 0 0 0,0 0 0 0 0,-12 28-1 0 0,10-13-4 0 0,-12 48-1 0 0,17-46 52 0 0,1 0-1 0 0,2 0 0 0 0,2 53 1 0 0,1-31-2 0 0,-1-51 29 0 0,0 1 4 0 0,0 4 4 0 0,0-5 479 0 0,7-5-541 0 0,0 0 1 0 0,-1 0-1 0 0,1-1 0 0 0,-1 0 1 0 0,0-1-1 0 0,0 1 0 0 0,4-7 1 0 0,35-48 80 0 0,-9 10-57 0 0,0 9-34 0 0,66-56 0 0 0,-30 31 0 0 0,104-113-323 0 0,-159 163 259 0 0,-15 15 11 0 0,-1 0-11 0 0,4-2-3 0 0,-2 2 3 0 0,6 1 51 0 0,1 0 13 0 0,-2 3-11 0 0,-7-2 9 0 0,-1 0-1 0 0,1 0 0 0 0,0 0 0 0 0,-1 0 0 0 0,1 0 1 0 0,-1 0-1 0 0,1 0 0 0 0,-1 0 0 0 0,0 0 0 0 0,1 0 1 0 0,-1 1-1 0 0,0-1 0 0 0,0 0 0 0 0,0 0 0 0 0,0 0 1 0 0,0 0-1 0 0,0 1 0 0 0,0 0 0 0 0,-1 4-5 0 0,0 0-1 0 0,-1 0 1 0 0,0-1-1 0 0,0 1 1 0 0,0-1-1 0 0,-1 1 1 0 0,0-1-1 0 0,-3 5 1 0 0,-5 11 0 0 0,-106 197 308 0 0,42-92-131 0 0,60-98-156 0 0,2 0 0 0 0,-17 50 0 0 0,28-73-13 0 0,0-1 0 0 0,1 16 0 0 0,2-11 11 0 0,0-7 15 0 0,0-1-175 0 0,1-1 73 0 0,0 0 1 0 0,0 0 0 0 0,0 0 0 0 0,0 0 0 0 0,0 0-1 0 0,0 0 1 0 0,0-1 0 0 0,0 1 0 0 0,0 0 0 0 0,0-1-1 0 0,0 0 1 0 0,3-1 0 0 0,22-16-3355 0 0,-13 6-3306 0 0</inkml:trace>
</inkml:ink>
</file>

<file path=ppt/ink/ink7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49 5063 0 0,'0'0'390'0'0,"0"-1"-252"0"0,0-1 404 0 0,0 0-1 0 0,0 0 0 0 0,0 1 0 0 0,0-1 1 0 0,-1 0-1 0 0,1 0 0 0 0,-1 0 1 0 0,1 1-1 0 0,-1-1 0 0 0,0 0 0 0 0,0 1 1 0 0,1-1-1 0 0,-1 0 0 0 0,0 1 0 0 0,-1-1 1 0 0,1 1-1 0 0,0-1 0 0 0,0 1 0 0 0,-1 0 1 0 0,1 0-1 0 0,0-1 0 0 0,-1 1 0 0 0,1 0 1 0 0,-4-1-1 0 0,2 0-280 0 0,0 1 0 0 0,0 0-1 0 0,0 0 1 0 0,0 1 0 0 0,0-1 0 0 0,0 1 0 0 0,0-1-1 0 0,0 1 1 0 0,0 0 0 0 0,0 0 0 0 0,-5 1-1 0 0,2 0-174 0 0,-1 1-1 0 0,0 0 1 0 0,0 1-1 0 0,1 0 0 0 0,-1 0 1 0 0,1 0-1 0 0,0 1 0 0 0,0 0 1 0 0,0 0-1 0 0,0 1 1 0 0,1-1-1 0 0,0 1 0 0 0,0 0 1 0 0,0 1-1 0 0,-7 10 0 0 0,10-13-96 0 0,0 0-1 0 0,0 1 0 0 0,0 0 0 0 0,1-1 1 0 0,-1 1-1 0 0,1 0 0 0 0,0 0 0 0 0,0 0 1 0 0,0 0-1 0 0,1 0 0 0 0,-1 0 0 0 0,1 7 1 0 0,0-8 4 0 0,1 0 1 0 0,0 1-1 0 0,-1-1 1 0 0,1 0-1 0 0,0 0 1 0 0,1 1 0 0 0,-1-1-1 0 0,1 0 1 0 0,-1 0-1 0 0,1 0 1 0 0,0-1 0 0 0,0 1-1 0 0,0 0 1 0 0,0-1-1 0 0,1 1 1 0 0,5 3-1 0 0,9 7-3 0 0,1-1-1 0 0,1-1 0 0 0,26 12 0 0 0,8 4 1 0 0,-8-2 10 0 0,-15-9 0 0 0,55 38 0 0 0,-81-50 61 0 0,0-1 0 0 0,0 0 0 0 0,-1 1 1 0 0,1 0-1 0 0,-1 0 0 0 0,0 0 0 0 0,0 0 0 0 0,4 8 0 0 0,-6-10-38 0 0,-1-1 1 0 0,1 1-1 0 0,0-1 0 0 0,-1 1 0 0 0,0 0 1 0 0,1-1-1 0 0,-1 1 0 0 0,0 0 1 0 0,0 0-1 0 0,0-1 0 0 0,0 1 0 0 0,0 0 1 0 0,0-1-1 0 0,0 1 0 0 0,-1 0 0 0 0,1-1 1 0 0,-1 1-1 0 0,1 0 0 0 0,-1-1 0 0 0,0 1 1 0 0,1-1-1 0 0,-1 1 0 0 0,0-1 1 0 0,0 1-1 0 0,0-1 0 0 0,0 1 0 0 0,0-1 1 0 0,-1 0-1 0 0,-1 2 0 0 0,-10 7 206 0 0,0 0 0 0 0,-1 0-1 0 0,0-1 1 0 0,-1-1 0 0 0,0-1-1 0 0,0 0 1 0 0,-31 9 0 0 0,1-3-223 0 0,-72 9-1 0 0,98-20-548 0 0,0 0 0 0 0,-26-2 0 0 0,23-2-317 0 0</inkml:trace>
</inkml:ink>
</file>

<file path=ppt/ink/ink7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13559 0 0,'0'0'622'0'0,"1"1"-13"0"0,1 0-510 0 0,1 0-22 0 0,6 11-12 0 0,-7-10 72 0 0,-1 0 0 0 0,0 0 0 0 0,0 0 0 0 0,0 0 0 0 0,0 0 0 0 0,0 0-1 0 0,-1 0 1 0 0,1 0 0 0 0,0 0 0 0 0,-1 0 0 0 0,0 0 0 0 0,1 1 0 0 0,-1-1 0 0 0,0 0 0 0 0,0 0-1 0 0,-1 0 1 0 0,1 1 0 0 0,0-1 0 0 0,-1 0 0 0 0,1 0 0 0 0,-1 0 0 0 0,1 0 0 0 0,-1 0 0 0 0,0 0-1 0 0,0 0 1 0 0,0 0 0 0 0,0 0 0 0 0,-1 0 0 0 0,1 0 0 0 0,0 0 0 0 0,-1-1 0 0 0,1 1 0 0 0,-1-1-1 0 0,0 1 1 0 0,-2 1 0 0 0,-27 20 553 0 0,-1-1 0 0 0,-49 25 0 0 0,40-25-37 0 0,-42 31 0 0 0,10 1-687 0 0,-100 77-92 0 0,165-124 126 0 0,1 0 0 0 0,-1 0 0 0 0,1 1 0 0 0,0 0 0 0 0,1 0 0 0 0,-10 16 0 0 0,15-21 0 0 0,-1-1 0 0 0,1 1 0 0 0,0 0 0 0 0,0-1 0 0 0,0 1 0 0 0,0 0 0 0 0,1 0 0 0 0,-1 0 0 0 0,1-1 0 0 0,-1 1 0 0 0,1 0 0 0 0,0 0 0 0 0,0 0 0 0 0,0 0 0 0 0,1 0 0 0 0,-1-1 0 0 0,1 1 0 0 0,-1 0 0 0 0,1 0 0 0 0,0 0 0 0 0,0-1 0 0 0,0 1 0 0 0,1-1 0 0 0,-1 1 0 0 0,1-1 0 0 0,-1 1 0 0 0,1-1 0 0 0,0 0 0 0 0,2 3 0 0 0,3 1 0 0 0,-1-1 0 0 0,1 0 0 0 0,0-1 0 0 0,0 0 0 0 0,0 0 0 0 0,1 0 0 0 0,-1-1 0 0 0,1 0 0 0 0,0 0 0 0 0,13 2 0 0 0,9 1 0 0 0,46 2 0 0 0,-76-8 0 0 0,24 1-590 0 0,1 0 0 0 0,-1-2 0 0 0,0-1 0 0 0,26-5 0 0 0,-12-2-6756 0 0</inkml:trace>
</inkml:ink>
</file>

<file path=ppt/ink/ink7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16183 0 0,'-81'18'1823'0'0,"40"-9"-1230"0"0,-56 19 1 0 0,69-17-83 0 0,0 1 0 0 0,0 1 0 0 0,-27 18 1 0 0,46-25-454 0 0,0 0 1 0 0,1 1 0 0 0,0-1-1 0 0,0 2 1 0 0,0-1-1 0 0,1 1 1 0 0,0 0-1 0 0,0 1 1 0 0,1-1-1 0 0,0 1 1 0 0,1 1 0 0 0,-6 12-1 0 0,10-19-53 0 0,0 0 0 0 0,0-1-1 0 0,0 1 1 0 0,0 0 0 0 0,1 0 0 0 0,-1 0-1 0 0,1 0 1 0 0,0 0 0 0 0,0 0 0 0 0,0 0-1 0 0,0-1 1 0 0,0 1 0 0 0,1 0 0 0 0,-1 0-1 0 0,1 0 1 0 0,0 0 0 0 0,0 0-1 0 0,0-1 1 0 0,0 1 0 0 0,1 0 0 0 0,-1-1-1 0 0,1 1 1 0 0,-1-1 0 0 0,1 0 0 0 0,0 1-1 0 0,0-1 1 0 0,0 0 0 0 0,4 4 0 0 0,-1-3 0 0 0,0 0 0 0 0,0 1 1 0 0,1-2-1 0 0,-1 1 0 0 0,1-1 1 0 0,0 1-1 0 0,-1-2 0 0 0,1 1 1 0 0,0-1-1 0 0,0 1 0 0 0,0-2 1 0 0,0 1-1 0 0,7-1 0 0 0,9 0 29 0 0,1-2-1 0 0,-1 0 0 0 0,0-2 1 0 0,36-10-1 0 0,-40 8-12 0 0,-2 0 1 0 0,1-1-1 0 0,-1 0 0 0 0,0-2 1 0 0,0 0-1 0 0,18-14 0 0 0,-29 20-13 0 0,0-1-1 0 0,-1 0 1 0 0,0-1-1 0 0,0 1 1 0 0,0-1-1 0 0,0 1 1 0 0,-1-1 0 0 0,5-8-1 0 0,-7 10-2 0 0,1-1-1 0 0,-1 1 1 0 0,0-1-1 0 0,0 1 1 0 0,0-1-1 0 0,-1 0 1 0 0,1 1-1 0 0,-1-1 1 0 0,0 0-1 0 0,0 1 1 0 0,0-1 0 0 0,0 0-1 0 0,-1 1 1 0 0,-1-7-1 0 0,0 3-128 0 0,0 0-1 0 0,-1 1 1 0 0,0-1-1 0 0,0 1 1 0 0,-1 0-1 0 0,1 0 1 0 0,-1 0-1 0 0,-1 0 1 0 0,1 1-1 0 0,-6-6 1 0 0,0-3-1984 0 0</inkml:trace>
</inkml:ink>
</file>

<file path=ppt/ink/ink7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40 208 3223 0 0,'1'2'240'0'0,"0"0"-80"0"0,0 0 0 0 0,0 0 0 0 0,0 0 0 0 0,0 0 0 0 0,-1 0 0 0 0,1 0 0 0 0,-1 0 0 0 0,1 0 0 0 0,-1 0 0 0 0,0 0 0 0 0,1 0 0 0 0,-1 1 0 0 0,0-1-1 0 0,-1 4 1 0 0,0 0 1420 0 0,1-5-1191 0 0,0 1 0 0 0,0-1 0 0 0,-1 0 0 0 0,1 0 0 0 0,0 0 0 0 0,-1 1 0 0 0,1-1 0 0 0,-1 0 0 0 0,1 0 0 0 0,-1 0 0 0 0,0 0 0 0 0,0 1 0 0 0,-17 15 2937 0 0,18-16-3243 0 0,-1-1-1 0 0,1 0 1 0 0,0 1 0 0 0,-1-1 0 0 0,1 0 0 0 0,-1 1 0 0 0,1-1 0 0 0,0 0 0 0 0,-1 0 0 0 0,1 0 0 0 0,-1 0 0 0 0,1 1 0 0 0,-1-1-1 0 0,1 0 1 0 0,-1 0 0 0 0,1 0 0 0 0,-1 0 0 0 0,1 0 0 0 0,-1 0 0 0 0,1 0 0 0 0,-1 0 0 0 0,1 0 0 0 0,-1 0 0 0 0,1-1 0 0 0,-1 1 0 0 0,1 0-1 0 0,-1 0 1 0 0,1 0 0 0 0,-1 0 0 0 0,1-1 0 0 0,0 1 0 0 0,-1 0 0 0 0,1-1 0 0 0,-1 1 0 0 0,1 0 0 0 0,0-1 0 0 0,-1 1 0 0 0,1 0 0 0 0,0-1-1 0 0,-1 1 1 0 0,1-1 0 0 0,0 1 0 0 0,0 0 0 0 0,-1-1 0 0 0,1 1 0 0 0,0-1 0 0 0,0 1 0 0 0,0-1 0 0 0,0 0 0 0 0,-1-1 46 0 0,0-1 1 0 0,1 1-1 0 0,-1 0 1 0 0,1 0-1 0 0,0-1 1 0 0,-1 1-1 0 0,1 0 1 0 0,1-5 0 0 0,2-2 2 0 0,0 0 1 0 0,0 0 0 0 0,1 0 0 0 0,1 0 0 0 0,-1 1 0 0 0,1 0 0 0 0,1 0 0 0 0,0 0 0 0 0,10-10 0 0 0,2-1-16 0 0,2 1 0 0 0,25-19-1 0 0,-28 25 103 0 0,1 0-1 0 0,0 2 0 0 0,1 0 0 0 0,0 0 0 0 0,1 2 0 0 0,33-10 0 0 0,-50 17-181 0 0,-1 1 1 0 0,1-1-1 0 0,-1 1 0 0 0,0-1 0 0 0,1 1 1 0 0,-1 0-1 0 0,1 0 0 0 0,-1 0 0 0 0,1 0 1 0 0,-1 0-1 0 0,1 1 0 0 0,-1-1 0 0 0,1 1 0 0 0,-1-1 1 0 0,1 1-1 0 0,-1 0 0 0 0,0 0 0 0 0,0 0 1 0 0,1 1-1 0 0,2 1 0 0 0,-2 0 1 0 0,-1-1-1 0 0,0 1 1 0 0,0-1 0 0 0,0 1-1 0 0,0 0 1 0 0,0 0-1 0 0,-1-1 1 0 0,1 1 0 0 0,-1 1-1 0 0,0-1 1 0 0,0 0 0 0 0,0 0-1 0 0,0 0 1 0 0,-1 0-1 0 0,1 5 1 0 0,1 26-390 0 0,-1 37 0 0 0,-1 10-541 0 0,1-60-3204 0 0,-1-15 803 0 0,0 5-3926 0 0</inkml:trace>
</inkml:ink>
</file>

<file path=ppt/ink/ink7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471 112 13647 0 0,'71'-76'1544'0'0,"-56"62"-1608"0"0,-15 13 107 0 0,1 0-1 0 0,0 1 1 0 0,0-1-1 0 0,-1 0 1 0 0,1 0-1 0 0,0 0 1 0 0,-1 0 0 0 0,1 1-1 0 0,-1-1 1 0 0,1 0-1 0 0,-1 0 1 0 0,1-2-1 0 0,-1 3 20 0 0,0 0 0 0 0,0-1 1 0 0,0 1-1 0 0,0 0 0 0 0,0 0 0 0 0,0-1 0 0 0,0 1 0 0 0,0 0 0 0 0,-1-1 0 0 0,1 1 1 0 0,0 0-1 0 0,0 0 0 0 0,0-1 0 0 0,0 1 0 0 0,0 0 0 0 0,0 0 0 0 0,-1 0 0 0 0,1-1 1 0 0,0 1-1 0 0,0 0 0 0 0,0 0 0 0 0,-1 0 0 0 0,1-1 0 0 0,0 1 0 0 0,0 0 0 0 0,-1 0 0 0 0,1 0 1 0 0,0 0-1 0 0,-1 0 0 0 0,-1-1 133 0 0,0 1 0 0 0,0-1 0 0 0,-1 1 0 0 0,1 0 0 0 0,0 0 0 0 0,0 0 1 0 0,-1 0-1 0 0,1 0 0 0 0,0 1 0 0 0,-3 0 0 0 0,-20 7 288 0 0,0 1-1 0 0,1 2 1 0 0,0 0 0 0 0,-38 25-1 0 0,25-15-202 0 0,-142 99 401 0 0,139-95-660 0 0,29-18-1 0 0,0 0 0 0 0,0 0 0 0 0,1 1 0 0 0,-1 1 0 0 0,-12 12-1 0 0,23-20-18 0 0,0-1-1 0 0,-1 0 1 0 0,1 1-1 0 0,0-1 1 0 0,-1 0-1 0 0,1 0 1 0 0,0 1-1 0 0,0-1 0 0 0,-1 1 1 0 0,1-1-1 0 0,0 0 1 0 0,0 1-1 0 0,0-1 1 0 0,-1 1-1 0 0,1-1 1 0 0,0 0-1 0 0,0 1 0 0 0,0-1 1 0 0,0 1-1 0 0,0-1 1 0 0,0 1-1 0 0,0-1 1 0 0,0 0-1 0 0,0 1 1 0 0,0-1-1 0 0,0 1 0 0 0,0-1 1 0 0,0 1-1 0 0,1 0 1 0 0,4 1-4 0 0,-4-2 3 0 0,11 5 10 0 0,0-1 0 0 0,1 0-1 0 0,-1-1 1 0 0,26 3 0 0 0,3 1 5 0 0,-13-1-2 0 0,-1 1-1 0 0,0 1 1 0 0,41 19-1 0 0,-60-24-7 0 0,-1 1 0 0 0,1 0 0 0 0,-1 1 0 0 0,-1-1 0 0 0,1 1 0 0 0,-1 1 1 0 0,1-1-1 0 0,-2 1 0 0 0,1 0 0 0 0,0 0 0 0 0,-1 1 0 0 0,-1 0 0 0 0,1 0 0 0 0,-1 0 0 0 0,0 0 0 0 0,6 15 0 0 0,-10-20 2 0 0,1 1-1 0 0,-1-1 1 0 0,1 0 0 0 0,-1 0-1 0 0,1 1 1 0 0,-1-1 0 0 0,0 0-1 0 0,0 0 1 0 0,0 1-1 0 0,-1-1 1 0 0,1 0 0 0 0,0 1-1 0 0,-1-1 1 0 0,0 0-1 0 0,1 0 1 0 0,-1 0 0 0 0,-1 3-1 0 0,0-3 13 0 0,0 1 0 0 0,0-1-1 0 0,0 1 1 0 0,0-1 0 0 0,0 0-1 0 0,-1 1 1 0 0,1-1-1 0 0,-1-1 1 0 0,1 1 0 0 0,-1 0-1 0 0,-3 1 1 0 0,-6 3 53 0 0,-1-1 1 0 0,0-1-1 0 0,-1 0 1 0 0,-20 3-1 0 0,25-5-65 0 0,-33 5-87 0 0,-1-1 0 0 0,0-2 0 0 0,-55-2 0 0 0,94-2-49 0 0,-1 0 1 0 0,1 0-1 0 0,0-1 0 0 0,-1 1 0 0 0,1-1 1 0 0,0 0-1 0 0,0 0 0 0 0,0 0 0 0 0,0-1 1 0 0,0 0-1 0 0,0 0 0 0 0,0 0 0 0 0,-5-3 0 0 0,2-4-1484 0 0</inkml:trace>
</inkml:ink>
</file>

<file path=ppt/ink/ink7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 12439 0 0,'-8'1'185'0'0,"1"2"-1"0"0,-1-1 0 0 0,1 1 0 0 0,0 0 1 0 0,-1 0-1 0 0,1 1 0 0 0,1-1 1 0 0,-1 2-1 0 0,1-1 0 0 0,-1 1 1 0 0,1 0-1 0 0,-10 12 0 0 0,-2 4 1490 0 0,0 1 1 0 0,-18 31-1 0 0,30-44-998 0 0,-9 17-98 0 0,1-1 0 0 0,1 2 0 0 0,-18 49 0 0 0,15-22-226 0 0,-10 57 1 0 0,14-43-297 0 0,3-17 0 0 0,-1-1 0 0 0,-34 96 0 0 0,18-85-771 0 0,-41 69-1 0 0,51-104 405 0 0,0-1-1 0 0,-2-1 0 0 0,0-1 0 0 0,-2-1 1 0 0,-25 24-1 0 0,38-40-416 0 0,-1 1 1 0 0,0-1-1 0 0,-11 5 0 0 0,0-1-5724 0 0</inkml:trace>
</inkml:ink>
</file>

<file path=ppt/ink/ink7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4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17047 0 0,'0'0'2887'0'0,"2"-1"-1751"0"0,127-16 2139 0 0,229-39-2304 0 0,-333 52-943 0 0,94-16-338 0 0,-101 18-47 0 0,1 0-1 0 0,-1 2 1 0 0,1 1-1 0 0,25 3 1 0 0,-40-3-68 0 0,0-1-1 0 0,1 1 0 0 0,-1 0 1 0 0,0 0-1 0 0,0 1 0 0 0,0-1 1 0 0,-1 1-1 0 0,1 0 1 0 0,0 0-1 0 0,-1 0 0 0 0,1 1 1 0 0,-1-1-1 0 0,5 5 1 0 0,3 7-6113 0 0</inkml:trace>
</inkml:ink>
</file>

<file path=ppt/ink/ink7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60 6911 0 0,'1'-2'9506'0'0,"6"-14"-7674"0"0,-2 7-740 0 0,-1-1 1 0 0,4-11-1 0 0,-8 20-234 0 0,-2 0-578 0 0,-2 1-212 0 0,-1 0-1 0 0,1 0 0 0 0,-1 1 0 0 0,1-1 0 0 0,-1 1 0 0 0,1 0 1 0 0,-1 0-1 0 0,1 0 0 0 0,-1 1 0 0 0,1-1 0 0 0,0 1 0 0 0,-5 3 1 0 0,-10 6 155 0 0,-22 17 1 0 0,32-22-142 0 0,-34 24 226 0 0,2 2 1 0 0,1 1-1 0 0,-52 57 0 0 0,88-86-251 0 0,0 0 0 0 0,0 1-1 0 0,1 0 1 0 0,-1 0-1 0 0,1 0 1 0 0,1 1 0 0 0,-1-1-1 0 0,-3 11 1 0 0,6-14 44 0 0,14 3 83 0 0,-8-4-173 0 0,0 0-1 0 0,1-1 1 0 0,-1 0-1 0 0,0 0 1 0 0,0-1-1 0 0,1 1 1 0 0,-1-1 0 0 0,8-3-1 0 0,50-18-130 0 0,-37 12-23 0 0,111-45-4004 0 0,44-15-4256 0 0,-168 66 8035 0 0,-9 2 170 0 0,0 0-1 0 0,1 0 1 0 0,-1 1 0 0 0,1 0-1 0 0,0 0 1 0 0,-1 0-1 0 0,1 1 1 0 0,7-1-1 0 0,-11 2-78 0 0,-2 1 18 0 0,1 3 354 0 0,-1 0-1 0 0,0 0 0 0 0,0 0 1 0 0,0 0-1 0 0,-1 0 0 0 0,1 0 1 0 0,-1 0-1 0 0,0 0 0 0 0,-1-1 1 0 0,1 1-1 0 0,-1 0 0 0 0,0-1 1 0 0,0 1-1 0 0,-4 5 0 0 0,1-2 762 0 0,0 0 1 0 0,0 0-1 0 0,-1-1 0 0 0,0 0 0 0 0,0 0 0 0 0,-16 13 4784 0 0,31-31-4367 0 0,10-9-1048 0 0,0 0 0 0 0,2 2 0 0 0,0 0 0 0 0,29-19 0 0 0,-3 8-249 0 0,57-26-1 0 0,-94 50 105 0 0,-1 1 0 0 0,0 0 0 0 0,1 0 0 0 0,0 1 0 0 0,0 1-1 0 0,0-1 1 0 0,20-1 0 0 0,-30 4-59 0 0,1 0-1 0 0,-1 1 1 0 0,0-1-1 0 0,1 0 1 0 0,-1 0-1 0 0,0 1 1 0 0,1-1-1 0 0,-1 0 0 0 0,0 0 1 0 0,1 1-1 0 0,-1-1 1 0 0,0 0-1 0 0,1 1 1 0 0,-1-1-1 0 0,0 0 1 0 0,0 1-1 0 0,1-1 1 0 0,-1 1-1 0 0,0-1 1 0 0,0 0-1 0 0,0 1 1 0 0,0-1-1 0 0,0 1 1 0 0,1-1-1 0 0,-1 0 1 0 0,0 2-1 0 0,1 10 168 0 0,-1-12-172 0 0,0 9 22 0 0,-1 0 0 0 0,0 0-1 0 0,0 0 1 0 0,-1 0-1 0 0,-1 0 1 0 0,1 0 0 0 0,-1-1-1 0 0,-1 1 1 0 0,-8 14-1 0 0,7-14-5 0 0,1 1 0 0 0,-1 0 0 0 0,2 0 0 0 0,-1 0-1 0 0,1 0 1 0 0,-2 20 0 0 0,5-29-120 0 0,-1 0 0 0 0,1 0 0 0 0,0 0-1 0 0,0 0 1 0 0,0 0 0 0 0,0 1 0 0 0,0-1 0 0 0,1 0-1 0 0,-1 0 1 0 0,0 0 0 0 0,0 0 0 0 0,1 0 0 0 0,-1 0-1 0 0,1 0 1 0 0,-1 0 0 0 0,1 0 0 0 0,-1 0 0 0 0,1 0-1 0 0,0 0 1 0 0,-1 0 0 0 0,1-1 0 0 0,0 1 0 0 0,0 0-1 0 0,-1 0 1 0 0,1-1 0 0 0,0 1 0 0 0,0 0 0 0 0,0-1-1 0 0,0 1 1 0 0,2 0 0 0 0,0 0-447 0 0,0-1-1 0 0,0 1 1 0 0,0-1-1 0 0,-1 0 1 0 0,1 0-1 0 0,0 0 1 0 0,0 0-1 0 0,0-1 1 0 0,0 1-1 0 0,0-1 1 0 0,3 0-1 0 0,18-7-7248 0 0</inkml:trace>
</inkml:ink>
</file>

<file path=ppt/ink/ink7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32 10591 0 0,'12'-32'10076'0'0,"-16"41"-9173"0"0,3-7-239 0 0,-34 68 848 0 0,-44 127 1 0 0,50-118-1178 0 0,-163 410 22 0 0,146-344-2653 0 0,35-103 820 0 0</inkml:trace>
</inkml:ink>
</file>

<file path=ppt/ink/ink7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17791 0 0,'0'0'2063'0'0,"1"11"1003"0"0,1-9-2889 0 0,1 1 0 0 0,-1-1 0 0 0,0 0-1 0 0,1 0 1 0 0,0 0 0 0 0,0 0-1 0 0,-1-1 1 0 0,1 1 0 0 0,0-1-1 0 0,0 1 1 0 0,0-1 0 0 0,1 0 0 0 0,-1 0-1 0 0,0-1 1 0 0,0 1 0 0 0,1-1-1 0 0,-1 1 1 0 0,0-1 0 0 0,6-1-1 0 0,10 1 179 0 0,0-2 0 0 0,22-4 0 0 0,-35 5-251 0 0,248-65 1200 0 0,-154 37-1237 0 0,101-35-702 0 0,-172 58-1909 0 0,-27 6 1032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0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75 154 15951 0 0,'0'0'4212'0'0,"1"-2"-3660"0"0,4-2-434 0 0,1-1 1 0 0,0 1-1 0 0,0 0 0 0 0,0 1 1 0 0,1 0-1 0 0,-1 0 0 0 0,1 0 0 0 0,0 0 1 0 0,0 1-1 0 0,12-2 0 0 0,0 1 228 0 0,0 0 1 0 0,35 0-1 0 0,-47 3-392 0 0,1 0 0 0 0,-1-1 0 0 0,1 0 0 0 0,-1-1 1 0 0,0 1-1 0 0,0-1 0 0 0,0-1 0 0 0,11-4 0 0 0,-16 6 33 0 0,0 0 0 0 0,0 0 0 0 0,0 0 0 0 0,0 0 0 0 0,-1-1 0 0 0,1 1 0 0 0,0-1 0 0 0,-1 1 0 0 0,1-1 0 0 0,-1 1 0 0 0,1-1 0 0 0,-1 0 0 0 0,0 0 0 0 0,0 0 0 0 0,1 0 0 0 0,-1 0 0 0 0,-1 0 0 0 0,1 0 0 0 0,0 0 0 0 0,0 0 0 0 0,-1 0 0 0 0,1 0 0 0 0,-1 0 0 0 0,0-1 0 0 0,0 1 0 0 0,0 0 0 0 0,0 0 0 0 0,0 0 0 0 0,0-1 0 0 0,0 1 0 0 0,-1 0 0 0 0,0-4 0 0 0,0 5 5 0 0,1 0 1 0 0,0 0 0 0 0,0 0-1 0 0,0 0 1 0 0,-1 1 0 0 0,1-1-1 0 0,-1 0 1 0 0,1 0 0 0 0,0 0-1 0 0,-1 0 1 0 0,1 0 0 0 0,-1 0-1 0 0,0 1 1 0 0,1-1 0 0 0,-1 0-1 0 0,0 1 1 0 0,1-1 0 0 0,-1 0-1 0 0,0 1 1 0 0,0-1 0 0 0,0 1-1 0 0,0-1 1 0 0,1 1 0 0 0,-1-1-1 0 0,0 1 1 0 0,0 0 0 0 0,0-1 0 0 0,-1 1-1 0 0,-1-1-35 0 0,-2 0-8 0 0,0 0 1 0 0,1 1 0 0 0,-1-1-1 0 0,0 1 1 0 0,0 0 0 0 0,0 0-1 0 0,0 1 1 0 0,0-1 0 0 0,0 1-1 0 0,1 0 1 0 0,-1 1 0 0 0,0-1-1 0 0,1 1 1 0 0,-10 4 0 0 0,-1 2-38 0 0,-1 1 0 0 0,-23 19 0 0 0,19-13 171 0 0,0 2 1 0 0,2 1-1 0 0,-1 0 0 0 0,-23 32 0 0 0,34-40-38 0 0,1 1-1 0 0,0-1 0 0 0,1 1 0 0 0,0 0 0 0 0,1 1 0 0 0,0-1 0 0 0,1 1 0 0 0,0 0 0 0 0,1 0 0 0 0,1 1 0 0 0,-3 16 0 0 0,5-27-33 0 0,0 0 0 0 0,0 0 0 0 0,0 1 0 0 0,0-1 1 0 0,0 0-1 0 0,1 0 0 0 0,-1 1 0 0 0,1-1 0 0 0,-1 0 0 0 0,1 0 0 0 0,0 0 0 0 0,0 0 0 0 0,0 0 0 0 0,0 0 0 0 0,0 0 0 0 0,0 0 0 0 0,0 0 0 0 0,1 0 1 0 0,1 1-1 0 0,0-1 6 0 0,-1 0 1 0 0,1-1-1 0 0,-1 1 1 0 0,1-1 0 0 0,0 0-1 0 0,0 1 1 0 0,0-2-1 0 0,0 1 1 0 0,0 0 0 0 0,0 0-1 0 0,0-1 1 0 0,0 0 0 0 0,5 0-1 0 0,5 0-8 0 0,-1 0 1 0 0,1-1-1 0 0,-1-1 0 0 0,1 0 1 0 0,15-6-1 0 0,61-24-4249 0 0,-68 24 1315 0 0,18-8-3638 0 0</inkml:trace>
</inkml:ink>
</file>

<file path=ppt/ink/ink7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0 16007 0 0,'0'0'1452'0'0,"0"2"-1196"0"0,-1 2-193 0 0,1 1 1 0 0,-1-1-1 0 0,0 1 0 0 0,0-1 0 0 0,0 0 0 0 0,0 0 1 0 0,-1 0-1 0 0,-3 6 0 0 0,-20 33 1138 0 0,12-23-765 0 0,-230 448 3276 0 0,219-417-3541 0 0,-47 109 153 0 0,-19 38-846 0 0,89-196 230 0 0,3-4-1244 0 0,20-25-5203 0 0,-8 5 251 0 0</inkml:trace>
</inkml:ink>
</file>

<file path=ppt/ink/ink7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23 452 7831 0 0,'0'0'603'0'0,"-1"-2"-396"0"0,-4-11 3832 0 0,-6-26 1 0 0,9 29-3200 0 0,1-1-1 0 0,0 1 1 0 0,0-13-1 0 0,1 15-697 0 0,1 0 0 0 0,0 0 0 0 0,0 1 0 0 0,0-1 0 0 0,1 0-1 0 0,1 0 1 0 0,-1 1 0 0 0,1 0 0 0 0,1-1 0 0 0,-1 1 0 0 0,10-13 0 0 0,-1 3-97 0 0,2 1 1 0 0,0 1 0 0 0,31-26 0 0 0,-15 17 7 0 0,41-24 1 0 0,-52 36-13 0 0,0 2 1 0 0,1 0-1 0 0,0 1 0 0 0,1 1 0 0 0,0 1 0 0 0,1 0 0 0 0,-1 2 1 0 0,23-3-1 0 0,-30 7-7 0 0,0 0 0 0 0,-1 1 1 0 0,1 0-1 0 0,0 1 0 0 0,-1 0 1 0 0,1 2-1 0 0,-1-1 0 0 0,0 2 1 0 0,1 0-1 0 0,-1 0 0 0 0,-1 1 1 0 0,1 1-1 0 0,-1 0 0 0 0,14 9 0 0 0,-13-6 104 0 0,1 1 0 0 0,-2 0 0 0 0,0 1 0 0 0,0 0 0 0 0,-1 1 0 0 0,0 0 0 0 0,13 20-1 0 0,-20-25-78 0 0,0-1 0 0 0,-1 1 0 0 0,1 0 0 0 0,-2 0 0 0 0,1 0 0 0 0,-1 1 0 0 0,3 14 0 0 0,-5-17-30 0 0,1 1 1 0 0,-1-1-1 0 0,-1 0 0 0 0,1 1 0 0 0,-1-1 0 0 0,1 1 1 0 0,-2-1-1 0 0,1 0 0 0 0,0 1 0 0 0,-1-1 1 0 0,0 0-1 0 0,-3 5 0 0 0,1-4 0 0 0,0 0 1 0 0,0-1-1 0 0,0 0 0 0 0,0 0 1 0 0,-1 0-1 0 0,0-1 0 0 0,0 1 1 0 0,0-1-1 0 0,-1 0 0 0 0,0-1 1 0 0,1 1-1 0 0,-1-1 0 0 0,0 0 1 0 0,-8 2-1 0 0,-10 4 12 0 0,-2-2-1 0 0,-30 6 1 0 0,48-12-43 0 0,-97 16-185 0 0,0-5-1 0 0,-115-1 0 0 0,211-11 119 0 0,-17 1-320 0 0,1-1 0 0 0,-30-5 0 0 0,55 5 312 0 0,-1 0-1 0 0,0 0 0 0 0,0 0 0 0 0,1 0 0 0 0,-1 0 0 0 0,0-1 0 0 0,0 1 0 0 0,1 0 0 0 0,-1-1 0 0 0,0 1 0 0 0,0 0 0 0 0,1-1 0 0 0,-1 1 0 0 0,0-1 0 0 0,1 1 1 0 0,-1-1-1 0 0,1 1 0 0 0,-1-1 0 0 0,1 1 0 0 0,-1-1 0 0 0,1 0 0 0 0,-1 1 0 0 0,1-1 0 0 0,-1 0 0 0 0,1 1 0 0 0,0-1 0 0 0,0 0 0 0 0,-1 0 0 0 0,1 1 0 0 0,0-1 0 0 0,0 0 1 0 0,0 0-1 0 0,0 0 0 0 0,-1 1 0 0 0,1-1 0 0 0,1 0 0 0 0,-1 0 0 0 0,0 1 0 0 0,0-1 0 0 0,0 0 0 0 0,0 0 0 0 0,0 0 0 0 0,1 1 0 0 0,-1-1 0 0 0,0 0 0 0 0,1 1 1 0 0,-1-1-1 0 0,0 0 0 0 0,1 0 0 0 0,-1 1 0 0 0,1-1 0 0 0,0 0 0 0 0,2-2-229 0 0,0 0 0 0 0,-1 0 0 0 0,1 0 0 0 0,6-4 0 0 0</inkml:trace>
</inkml:ink>
</file>

<file path=ppt/ink/ink7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147 577 10591 0 0,'-5'2'141'0'0,"0"0"1"0"0,-1-1-1 0 0,1 1 0 0 0,-7 0 0 0 0,7-2 517 0 0,0 0 0 0 0,0 0 0 0 0,0 0 0 0 0,0 0 1 0 0,0-1-1 0 0,1 0 0 0 0,-11-2 0 0 0,12 2-288 0 0,-1-1 0 0 0,0 0 0 0 0,1 1 1 0 0,-1-1-1 0 0,1 0 0 0 0,0 0 0 0 0,0-1 0 0 0,0 1 1 0 0,0-1-1 0 0,0 0 0 0 0,0 1 0 0 0,0-1 0 0 0,1-1 1 0 0,0 1-1 0 0,-1 0 0 0 0,1 0 0 0 0,0-1 0 0 0,1 1 1 0 0,-2-5-1 0 0,1 3-246 0 0,0-1 0 0 0,1 1 0 0 0,0-1 1 0 0,1 1-1 0 0,-1-1 0 0 0,1 1 0 0 0,0-1 0 0 0,0 0 1 0 0,1 1-1 0 0,-1-1 0 0 0,1 1 0 0 0,1-1 0 0 0,-1 1 1 0 0,1 0-1 0 0,0 0 0 0 0,0-1 0 0 0,0 1 1 0 0,1 0-1 0 0,6-9 0 0 0,4-4 10 0 0,2 0 0 0 0,0 1 0 0 0,26-23 1 0 0,-39 38-120 0 0,51-48-5 0 0,3 2 1 0 0,1 3-1 0 0,2 2 0 0 0,88-47 1 0 0,-133 83-60 0 0,0 0 0 0 0,0 1-1 0 0,30-8 1 0 0,-39 13-79 0 0,-1 0 0 0 0,0 1 0 0 0,0-1 0 0 0,0 1 0 0 0,0 0 0 0 0,1 0 0 0 0,-1 1 0 0 0,7 1 0 0 0,-8-1-112 0 0,-1-1 0 0 0,0 1 1 0 0,0 0-1 0 0,1 0 0 0 0,-1 1 0 0 0,0-1 0 0 0,0 0 1 0 0,0 1-1 0 0,0-1 0 0 0,-1 1 0 0 0,1 0 0 0 0,0-1 1 0 0,-1 1-1 0 0,1 0 0 0 0,-1 0 0 0 0,2 3 1 0 0,3 10-5259 0 0,-4 2-1474 0 0</inkml:trace>
</inkml:ink>
</file>

<file path=ppt/ink/ink7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220 144 14711 0 0,'1'-1'672'0'0,"2"0"-431"0"0,11-8 590 0 0,-25 19 6062 0 0,-50 43-5886 0 0,33-32-711 0 0,-34 33 0 0 0,53-45-255 0 0,0 1-1 0 0,1-1 1 0 0,0 1-1 0 0,1 0 1 0 0,0 1-1 0 0,0 0 1 0 0,-5 15-1 0 0,10-22-23 0 0,0 1 0 0 0,1-1 1 0 0,0 1-1 0 0,0 0 0 0 0,1 0 0 0 0,-1-1 0 0 0,1 1 1 0 0,0 6-1 0 0,3 1 36 0 0,-1-11-42 0 0,-1 1 1 0 0,1 0-1 0 0,0-1 0 0 0,-1 0 1 0 0,1 1-1 0 0,0-1 0 0 0,0 0 0 0 0,0 0 1 0 0,0 0-1 0 0,0 0 0 0 0,0 0 0 0 0,0-1 1 0 0,0 1-1 0 0,1-1 0 0 0,-1 1 1 0 0,0-1-1 0 0,3 0 0 0 0,40 2 117 0 0,-41-3-119 0 0,8 1-27 0 0,1-1 0 0 0,-1 0 0 0 0,0-1 0 0 0,1-1-1 0 0,-1 0 1 0 0,0 0 0 0 0,-1-1 0 0 0,1-1 0 0 0,-1 0 0 0 0,0 0 0 0 0,0-1 0 0 0,0-1-1 0 0,-1 0 1 0 0,18-15 0 0 0,-25 18-3 0 0,0 1-1 0 0,0 0 1 0 0,0-1-1 0 0,0 1 1 0 0,-1-1 0 0 0,0 0-1 0 0,0 0 1 0 0,0 0-1 0 0,0 0 1 0 0,0 0 0 0 0,-1 0-1 0 0,2-7 1 0 0,-2 4 11 0 0,0 0 0 0 0,-1 0 1 0 0,0 0-1 0 0,0 0 1 0 0,0 0-1 0 0,-1 0 0 0 0,-2-8 1 0 0,-1-1-10 0 0,-1 0 1 0 0,-1 0 0 0 0,0 1-1 0 0,-1 0 1 0 0,-17-26 0 0 0,14 24-153 0 0,-21-24 0 0 0,26 35 3 0 0,-1 1 1 0 0,0-1-1 0 0,0 1 1 0 0,0 0-1 0 0,0 1 1 0 0,-15-8-1 0 0,-11-5-1724 0 0,26 10 18 0 0,14 0-3552 0 0</inkml:trace>
</inkml:ink>
</file>

<file path=ppt/ink/ink7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3 17535 0 0,'-2'0'803'0'0,"-1"-1"-745"0"0,0 0 0 0 0,0 1 0 0 0,1-1 0 0 0,-1 1 0 0 0,0 0 0 0 0,0 0 0 0 0,0 0 0 0 0,0 1 0 0 0,0-1 0 0 0,0 1-1 0 0,1-1 1 0 0,-1 1 0 0 0,0 0 0 0 0,0 0 0 0 0,1 0 0 0 0,-1 0 0 0 0,1 1 0 0 0,-4 1 0 0 0,-11 10 56 0 0,2-1 1 0 0,-1 2-1 0 0,2 0 0 0 0,0 1 0 0 0,0 0 1 0 0,2 1-1 0 0,0 0 0 0 0,0 1 0 0 0,-9 21 1 0 0,-9 23 338 0 0,-31 89 0 0 0,33-75-462 0 0,-83 181-59 0 0,83-204-271 0 0,-2 0 0 0 0,-61 79 0 0 0,15-44-86 0 0,61-73 414 0 0,0 0 0 0 0,-1-1 0 0 0,-27 17 0 0 0,40-28 27 0 0,0 0 0 0 0,-1-1 0 0 0,1 1 1 0 0,-1-1-1 0 0,1 1 0 0 0,-1-1 1 0 0,1 0-1 0 0,-6 0 0 0 0,9-1-11 0 0,-1 0 1 0 0,0 1-1 0 0,0-1 0 0 0,1 0 0 0 0,-1 0 1 0 0,0 0-1 0 0,1 0 0 0 0,-1 0 0 0 0,0 0 1 0 0,0 0-1 0 0,1-1 0 0 0,-1 1 0 0 0,0 0 1 0 0,1 0-1 0 0,-1 0 0 0 0,0-1 0 0 0,1 1 1 0 0,-1 0-1 0 0,0-1 0 0 0,1 1 0 0 0,-1-1 1 0 0,1 1-1 0 0,-1 0 0 0 0,1-1 0 0 0,-1 0 1 0 0,1 1-1 0 0,-1-1 0 0 0,1 1 0 0 0,-1-1 1 0 0,1 1-1 0 0,0-1 0 0 0,-1 0 1 0 0,1-1-1 0 0,-1 1 14 0 0,0-1 5 0 0,0 0 0 0 0,0 0 0 0 0,1 0 0 0 0,-1 0 1 0 0,1 0-1 0 0,0 0 0 0 0,-1 0 0 0 0,1 0 0 0 0,0 0 1 0 0,0 0-1 0 0,0 0 0 0 0,0 0 0 0 0,1-1 0 0 0,-1 1 1 0 0,1 0-1 0 0,-1 0 0 0 0,1 0 0 0 0,1-3 0 0 0,2-4 37 0 0,0-1 0 0 0,8-11 0 0 0,-9 17-21 0 0,13-22-4 0 0,2 1 0 0 0,0 0-1 0 0,2 2 1 0 0,0 0 0 0 0,2 2-1 0 0,0 0 1 0 0,1 1 0 0 0,1 2-1 0 0,1 0 1 0 0,1 1 0 0 0,0 2-1 0 0,38-16 1 0 0,-53 26-25 0 0,-1 2 0 0 0,1-1 0 0 0,-1 1 0 0 0,1 1 0 0 0,0 0 0 0 0,0 1 0 0 0,0 0 0 0 0,16 1 0 0 0,-20 0 55 0 0,-1 1 0 0 0,1 0 0 0 0,0 1 0 0 0,-1 0 0 0 0,1 0 0 0 0,-1 0 0 0 0,0 1 0 0 0,1 0 0 0 0,-1 0-1 0 0,0 0 1 0 0,-1 1 0 0 0,1 0 0 0 0,-1 0 0 0 0,9 9 0 0 0,-8-7 10 0 0,0 0-1 0 0,0 1 0 0 0,-1 0 1 0 0,0 0-1 0 0,0 0 1 0 0,-1 0-1 0 0,0 1 1 0 0,0 0-1 0 0,-1 0 0 0 0,0 0 1 0 0,0 0-1 0 0,1 9 1 0 0,-3-9-8 0 0,0-1 0 0 0,-1 1 1 0 0,0-1-1 0 0,0 1 0 0 0,-1 0 1 0 0,0-1-1 0 0,0 1 0 0 0,0-1 1 0 0,-1 1-1 0 0,-1-1 0 0 0,1 0 1 0 0,-1 0-1 0 0,-7 13 0 0 0,5-12-20 0 0,-1 0-1 0 0,0 0 0 0 0,-1 0 0 0 0,0 0 0 0 0,0-1 0 0 0,0 0 1 0 0,-1-1-1 0 0,0 0 0 0 0,0 0 0 0 0,-1-1 0 0 0,0 0 0 0 0,0 0 0 0 0,0-1 1 0 0,-11 4-1 0 0,-16 4 176 0 0,0-2 0 0 0,-51 8 0 0 0,74-15-217 0 0,-12 1-34 0 0,-63 11-343 0 0,74-14 268 0 0,-1 0 1 0 0,0 0-1 0 0,-27-4 1 0 0,39 3-111 0 0,0-1 1 0 0,0 1-1 0 0,0-1 0 0 0,0 0 1 0 0,0 0-1 0 0,1 0 1 0 0,-1 0-1 0 0,0-1 0 0 0,1 1 1 0 0,-1-1-1 0 0,1 1 0 0 0,-5-5 1 0 0,-1-3-1127 0 0</inkml:trace>
</inkml:ink>
</file>

<file path=ppt/ink/ink7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464 149 13215 0 0,'0'0'604'0'0,"-4"-17"224"0"0,-8-22 857 0 0,10 29-902 0 0,-1 0 0 0 0,0 0 0 0 0,-1 1 0 0 0,0-1 0 0 0,-10-16 0 0 0,13 24-745 0 0,0 1 1 0 0,-1-1-1 0 0,1 1 1 0 0,-1 0-1 0 0,0-1 1 0 0,1 1-1 0 0,-1 0 1 0 0,0 0-1 0 0,0 0 1 0 0,1 0-1 0 0,-1 0 1 0 0,0 1-1 0 0,0-1 1 0 0,0 1-1 0 0,0-1 1 0 0,0 1-1 0 0,0 0 1 0 0,0-1-1 0 0,0 1 1 0 0,0 0-1 0 0,0 0 1 0 0,-1 1-1 0 0,1-1 1 0 0,0 0-1 0 0,0 1 1 0 0,0-1-1 0 0,0 1 1 0 0,-1 0-1 0 0,-8 3-4 0 0,0 1 0 0 0,0 0 0 0 0,-16 10-1 0 0,22-12-11 0 0,-32 18 5 0 0,2 3 1 0 0,0 0-1 0 0,1 3 0 0 0,-41 41 0 0 0,66-59-24 0 0,-36 42 69 0 0,41-47-65 0 0,1 1 0 0 0,0-1 1 0 0,0 1-1 0 0,0 0 0 0 0,1 0 0 0 0,0 0 0 0 0,0 0 0 0 0,0 0 1 0 0,-1 7-1 0 0,3-11-3 0 0,0 0-1 0 0,0 0 1 0 0,0-1 0 0 0,0 1-1 0 0,0 0 1 0 0,0 0 0 0 0,0 0 0 0 0,0-1-1 0 0,0 1 1 0 0,1 0 0 0 0,-1 0-1 0 0,0-1 1 0 0,1 1 0 0 0,-1 0 0 0 0,0-1-1 0 0,1 1 1 0 0,-1 0 0 0 0,1-1-1 0 0,-1 1 1 0 0,1-1 0 0 0,0 1 0 0 0,-1-1-1 0 0,1 1 1 0 0,-1-1 0 0 0,1 1-1 0 0,0-1 1 0 0,-1 1 0 0 0,1-1 0 0 0,0 0-1 0 0,0 0 1 0 0,0 1 0 0 0,2 0 5 0 0,0 0 1 0 0,-1-1 0 0 0,1 1-1 0 0,0-1 1 0 0,0 0 0 0 0,5 1-1 0 0,4-3-11 0 0,0 1 0 0 0,0-1-1 0 0,0-1 1 0 0,0-1-1 0 0,-1 1 1 0 0,1-2-1 0 0,16-8 1 0 0,6-6-212 0 0,33-24 1 0 0,-21 12 142 0 0,-1 0 166 0 0,-44 30 242 0 0,-8 14 26 0 0,-17 26-176 0 0,-26 47 215 0 0,48-83-547 0 0,1 0 0 0 0,0 0 0 0 0,-1 0 0 0 0,1 0 0 0 0,1 1 0 0 0,-1-1 0 0 0,0 0 1 0 0,1 0-1 0 0,0 1 0 0 0,0-1 0 0 0,0 0 0 0 0,0 1 0 0 0,1 4 0 0 0,4 5-1002 0 0</inkml:trace>
</inkml:ink>
</file>

<file path=ppt/ink/ink7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17 19871 0 0,'-1'-14'455'0'0,"0"12"1081"0"0,0 3-1370 0 0,-3 2-144 0 0,1 1 0 0 0,-1 0 0 0 0,1 0 0 0 0,0 0 0 0 0,0 0 0 0 0,0 0 0 0 0,1 1 0 0 0,0-1 0 0 0,0 1 0 0 0,-3 9 0 0 0,-2 7 136 0 0,-3 28 0 0 0,3-14-22 0 0,-28 93 238 0 0,-60 146 1 0 0,47-158-399 0 0,-126 217 0 0 0,109-236-8 0 0,-112 129 0 0 0,144-189 52 0 0,32-36 264 0 0,2-3-225 0 0,13-28-345 0 0,2 1 1 0 0,2 1 0 0 0,0 0-1 0 0,39-44 1 0 0,-23 37-294 0 0,2 1 0 0 0,53-39 0 0 0,-82 68 571 0 0,0 0-1 0 0,0 1 1 0 0,0 0 0 0 0,1 0 0 0 0,0 1-1 0 0,-1 0 1 0 0,1 0 0 0 0,10-1 0 0 0,-13 3 67 0 0,1 0 1 0 0,0 1 0 0 0,-1-1 0 0 0,1 1-1 0 0,0 1 1 0 0,0-1 0 0 0,-1 1 0 0 0,1 0-1 0 0,0 1 1 0 0,-1-1 0 0 0,1 1 0 0 0,8 4 0 0 0,-1 0 131 0 0,-1 0 1 0 0,0 1 0 0 0,0 0 0 0 0,20 17 0 0 0,-29-22-61 0 0,0 1 1 0 0,-1-1-1 0 0,1 1 0 0 0,-1 0 0 0 0,1 0 0 0 0,-1 0 0 0 0,0 0 0 0 0,-1 0 0 0 0,1 1 0 0 0,0-1 0 0 0,-1 1 0 0 0,0-1 0 0 0,0 1 0 0 0,0-1 0 0 0,0 1 0 0 0,0 0 0 0 0,-1-1 0 0 0,0 1 1 0 0,0 0-1 0 0,0 0 0 0 0,0-1 0 0 0,0 1 0 0 0,-2 4 0 0 0,0 2 1 0 0,-1 0 1 0 0,0 0 0 0 0,-1 0-1 0 0,0 0 1 0 0,0-1 0 0 0,-1 0-1 0 0,-1 0 1 0 0,1 0 0 0 0,-2 0-1 0 0,1-1 1 0 0,-1 0-1 0 0,-15 13 1 0 0,12-12-156 0 0,-1-1 1 0 0,0-1-1 0 0,-1 0 0 0 0,0 0 1 0 0,0-1-1 0 0,0-1 0 0 0,-1 0 0 0 0,1 0 1 0 0,-22 3-1 0 0,16-4-10 0 0,-1-1 0 0 0,0-1 1 0 0,0-1-1 0 0,-31-2 0 0 0,41 1 3 0 0,0-1 0 0 0,0-1 1 0 0,0 1-1 0 0,1-2 0 0 0,-1 1 0 0 0,1-1 1 0 0,-1 0-1 0 0,1-1 0 0 0,0 0 1 0 0,0 0-1 0 0,1-1 0 0 0,-9-6 0 0 0,13 8-151 0 0,1 1-1 0 0,-1-1 1 0 0,0-1-1 0 0,1 1 0 0 0,0 0 1 0 0,0-1-1 0 0,0 1 0 0 0,0-1 1 0 0,0 1-1 0 0,1-1 0 0 0,-1 0 1 0 0,0-6-1 0 0,1 8-974 0 0,4-4-3025 0 0</inkml:trace>
</inkml:ink>
</file>

<file path=ppt/ink/ink7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17503 0 0,'0'0'1352'0'0,"-1"0"-873"0"0,-3 1-194 0 0,0-1 1 0 0,0 1-1 0 0,0 0 1 0 0,0 1-1 0 0,0-1 0 0 0,0 1 1 0 0,1-1-1 0 0,-1 1 1 0 0,0 0-1 0 0,1 0 0 0 0,-1 1 1 0 0,1-1-1 0 0,0 1 1 0 0,-4 3-1 0 0,-4 6 811 0 0,0 0-1 0 0,-13 17 1 0 0,18-19-958 0 0,-1 0 0 0 0,1 1 1 0 0,0 0-1 0 0,1 1 0 0 0,1-1 1 0 0,0 1-1 0 0,0 0 0 0 0,1 0 1 0 0,1 0-1 0 0,0 0 0 0 0,-1 18 1 0 0,3-29-258 0 0,0-1 0 0 0,0 1 0 0 0,0 0 0 0 0,0 0 0 0 0,0 0 0 0 0,1-1 0 0 0,-1 1 0 0 0,0 0 0 0 0,0 0 0 0 0,0-1 0 0 0,1 1 0 0 0,-1 0 0 0 0,0-1 0 0 0,1 1 0 0 0,-1 0 0 0 0,1-1 0 0 0,-1 1 0 0 0,1 0 0 0 0,-1-1 0 0 0,1 1 0 0 0,-1-1 0 0 0,1 1 0 0 0,-1-1 0 0 0,1 1 0 0 0,0-1 0 0 0,-1 1 0 0 0,1-1 0 0 0,0 0 0 0 0,-1 1 0 0 0,1-1 0 0 0,0 0 0 0 0,0 0 0 0 0,-1 1 0 0 0,1-1 0 0 0,0 0 0 0 0,0 0 0 0 0,0 0 0 0 0,-1 0 0 0 0,1 0 0 0 0,0 0 0 0 0,1 0 0 0 0,9-2-1678 0 0</inkml:trace>
</inkml:ink>
</file>

<file path=ppt/ink/ink7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1 17967 0 0,'0'0'1878'0'0,"-1"1"-1665"0"0,-23 31 1062 0 0,1 1 1 0 0,-19 39-1 0 0,-31 77-1017 0 0,33-66 503 0 0,-259 458 671 0 0,19-70-1296 0 0,279-471-136 0 0,-3 8-706 0 0,-1 1 0 0 0,2-1 1 0 0,-1 1-1 0 0,-3 13 0 0 0</inkml:trace>
</inkml:ink>
</file>

<file path=ppt/ink/ink7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14279 0 0,'-1'1'655'0'0,"-25"25"-581"0"0,13-15 1533 0 0,1 0-1 0 0,0 2 1 0 0,1-1-1 0 0,0 2 1 0 0,1-1-1 0 0,-14 26 1 0 0,22-37-1361 0 0,1-1-187 0 0,0 0-1 0 0,1 0 1 0 0,-1 0-1 0 0,0 0 0 0 0,1 0 1 0 0,-1 0-1 0 0,1 0 1 0 0,-1 0-1 0 0,1 0 1 0 0,0 1-1 0 0,-1-1 1 0 0,1 0-1 0 0,0 0 1 0 0,0 0-1 0 0,0 0 1 0 0,0 0-1 0 0,0 1 1 0 0,0-1-1 0 0,0 0 1 0 0,0 0-1 0 0,0 0 1 0 0,1 0-1 0 0,-1 1 0 0 0,0-1 1 0 0,1 1-1 0 0,0 0-246 0 0,-1-1-1 0 0,1 1 1 0 0,-1 0-1 0 0,1 0 1 0 0,0-1-1 0 0,-1 1 1 0 0,1 0-1 0 0,0-1 1 0 0,0 1-1 0 0,0-1 0 0 0,1 1 1 0 0,-1-1-1 0 0,0 1 1 0 0,1-1-1 0 0,-1 0 1 0 0,0 0-1 0 0,1 0 1 0 0,-1 0-1 0 0,1 0 1 0 0,0 0-1 0 0,2 1 0 0 0,8 2-1780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0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306 105 14599 0 0,'59'-56'1255'0'0,"-48"46"-826"0"0,1 1 0 0 0,0 0 1 0 0,21-11 1835 0 0,-33 25-2160 0 0,-1-1 0 0 0,1 1 0 0 0,-1 0 0 0 0,-1 0-1 0 0,1-1 1 0 0,-1 1 0 0 0,-3 6 0 0 0,-18 31 168 0 0,17-31-161 0 0,-40 73 212 0 0,-43 116 0 0 0,-32 81 2 0 0,73-173-260 0 0,35-80 253 0 0,-22 32-1 0 0,14-26-2213 0 0,2 0-5189 0 0</inkml:trace>
</inkml:ink>
</file>

<file path=ppt/ink/ink7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2:5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947 1 18743 0 0,'0'0'1699'0'0,"-1"1"-1399"0"0,-11 26-269 0 0,-2 0 0 0 0,-20 27 0 0 0,9-13 375 0 0,-156 316 2553 0 0,28-47-1664 0 0,150-304-1279 0 0,-97 166 537 0 0,-13-10-274 0 0,-85 67-292 0 0,108-137-2626 0 0,77-79 1148 0 0,4-2-278 0 0</inkml:trace>
  <inkml:trace contextRef="#ctx0" brushRef="#br0" timeOffset="1">109 891 4607 0 0,'-24'5'534'0'0,"-25"7"562"0"0,45-10 790 0 0,-1-1 0 0 0,1 1-1 0 0,0 0 1 0 0,-9 6 6566 0 0,40-3-5600 0 0,214-36 8 0 0,-112 11-2741 0 0,-56 8-166 0 0,41-4-487 0 0,-91 14-321 0 0,0 1 0 0 0,45 4-1 0 0,-59-2-288 0 0,0 0-1 0 0,0 1 1 0 0,12 4-1 0 0,-4 3-6466 0 0</inkml:trace>
</inkml:ink>
</file>

<file path=ppt/ink/ink7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0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56 246 1839 0 0,'1'2'3271'0'0,"12"34"5127"0"0,3 0-3547 0 0,-1-7-3736 0 0,1-1 0 0 0,1 0 0 0 0,34 41 0 0 0,-37-51-950 0 0,-11-12-196 0 0,2-1 0 0 0,-1 0 1 0 0,0 0-1 0 0,1 0 0 0 0,9 8 0 0 0,-12-12-149 0 0,0 0 0 0 0,-1-1 0 0 0,1 1-1 0 0,-1-1 1 0 0,1 1 0 0 0,0-1 0 0 0,-1 0-1 0 0,1 1 1 0 0,0-1 0 0 0,0 0 0 0 0,-1 0 0 0 0,1 0-1 0 0,0-1 1 0 0,-1 1 0 0 0,1 0 0 0 0,0-1 0 0 0,-1 1-1 0 0,3-1 1 0 0,7-6-1652 0 0</inkml:trace>
  <inkml:trace contextRef="#ctx0" brushRef="#br0" timeOffset="1">469 218 14855 0 0,'5'-13'195'0'0,"0"0"0"0"0,0 0-1 0 0,1 1 1 0 0,1 0 0 0 0,0 0 0 0 0,1 0-1 0 0,9-10 1 0 0,0 3-200 0 0,0 0 0 0 0,38-29 0 0 0,-22 25 6158 0 0,-33 24-6096 0 0,0-1 1 0 0,1 0-1 0 0,-1 0 0 0 0,0 1 0 0 0,1-1 1 0 0,-1 0-1 0 0,0 1 0 0 0,1-1 0 0 0,-1 0 0 0 0,0 1 1 0 0,0-1-1 0 0,0 1 0 0 0,1-1 0 0 0,-1 0 1 0 0,0 1-1 0 0,0-1 0 0 0,0 1 0 0 0,0-1 1 0 0,0 1-1 0 0,0-1 0 0 0,0 1 0 0 0,0-1 1 0 0,0 0-1 0 0,0 1 0 0 0,0 0 0 0 0,0 13 188 0 0,-2-5-111 0 0,0 0-1 0 0,-1 0 0 0 0,0 0 0 0 0,-1 0 0 0 0,0-1 0 0 0,0 1 1 0 0,-7 8-1 0 0,-43 54 492 0 0,-42 40 150 0 0,-38 47 138 0 0,-34 81-441 0 0,143-195-388 0 0,1 0 0 0 0,2 2 0 0 0,-27 85 0 0 0,12 19-501 0 0,32-119-669 0 0,1 1 0 0 0,1 57 0 0 0,4-68-7911 0 0</inkml:trace>
</inkml:ink>
</file>

<file path=ppt/ink/ink7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0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71 2759 0 0,'0'0'10535'0'0,"-9"-1"-8695"0"0,7 0-1639 0 0,-13-2 1690 0 0,0 0 0 0 0,-27 0-1 0 0,37 3-1783 0 0,0 0-1 0 0,0 1 0 0 0,0-1 0 0 0,0 1 1 0 0,0 0-1 0 0,0 1 0 0 0,0-1 0 0 0,0 1 1 0 0,0 0-1 0 0,1 0 0 0 0,-1 1 0 0 0,-4 3 0 0 0,-28 21-84 0 0,2 1-1 0 0,1 2 0 0 0,1 1 1 0 0,-54 67-1 0 0,82-91-21 0 0,0-1 0 0 0,0 1 0 0 0,1 0 0 0 0,0 0 0 0 0,0 1 0 0 0,1-1 0 0 0,0 1 0 0 0,0-1 0 0 0,-2 10 0 0 0,5-3 0 0 0,0-13 0 0 0,1 0 0 0 0,0 0 0 0 0,-1 0 0 0 0,1 0 0 0 0,0 0 0 0 0,0-1 0 0 0,0 1 0 0 0,0 0 0 0 0,0 0 0 0 0,0-1 0 0 0,0 1 0 0 0,0-1 0 0 0,0 1 0 0 0,0-1 0 0 0,0 1 0 0 0,0-1 0 0 0,0 0 0 0 0,0 1 0 0 0,0-1 0 0 0,0 0 0 0 0,0 0 0 0 0,1 0 0 0 0,-1 0 0 0 0,0 0 0 0 0,0 0 0 0 0,0 0 0 0 0,3-1 0 0 0,33-5 0 0 0,188-69 239 0 0,-219 73-230 0 0,14-5-11 0 0,0-2 0 0 0,0 0 0 0 0,-1 0-1 0 0,29-22 1 0 0,-42 27-25 0 0,-1 0 1 0 0,-1 0-1 0 0,1-1 0 0 0,0 0 0 0 0,-1 0 0 0 0,0 0 0 0 0,0 0 0 0 0,5-11 0 0 0,-8 13-9 0 0,1-1 0 0 0,-1 0 0 0 0,0 0 0 0 0,0 0-1 0 0,0 0 1 0 0,0 0 0 0 0,-1 0 0 0 0,1 0 0 0 0,-1 0-1 0 0,0 0 1 0 0,-1 0 0 0 0,1 0 0 0 0,-1-1 0 0 0,1 1-1 0 0,-3-4 1 0 0,1 2-66 0 0,-1 0 0 0 0,0 1 0 0 0,0-1-1 0 0,-1 1 1 0 0,0 0 0 0 0,0 0 0 0 0,0 0-1 0 0,-9-8 1 0 0,-7-8-582 0 0,13 13 132 0 0,0 1-1 0 0,-16-12 1 0 0,-2-3-2763 0 0</inkml:trace>
</inkml:ink>
</file>

<file path=ppt/ink/ink7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0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546 814 16783 0 0,'0'0'1522'0'0,"-7"-3"-1220"0"0,1 0-194 0 0,5 1 45 0 0,0 1-1 0 0,0 0 1 0 0,0-1-1 0 0,0 1 1 0 0,0 0-1 0 0,1-1 1 0 0,-1 1-1 0 0,0-1 1 0 0,1 1-1 0 0,-1-1 1 0 0,1-1-1 0 0,-1 1 70 0 0,0-2-45 0 0,1 1 0 0 0,-1-1 0 0 0,1 1 0 0 0,0-1 0 0 0,0 0 0 0 0,0 1 0 0 0,1-1 0 0 0,-1 1 0 0 0,1-1 0 0 0,0 1 0 0 0,2-7 0 0 0,2-2 406 0 0,12-23 1 0 0,100-157-50 0 0,32-62-55 0 0,-137 230-533 0 0,14-29-816 0 0,29-82 1 0 0,-54 134 788 0 0,-1-1 0 0 0,1 0 0 0 0,-1 0 0 0 0,1 0-1 0 0,-1 0 1 0 0,0 0 0 0 0,1 0 0 0 0,-1 0 0 0 0,0 0 0 0 0,0 0 0 0 0,-1 0 0 0 0,1 0 0 0 0,0 0 0 0 0,-2-4 0 0 0,1 6 48 0 0,0 0 1 0 0,0 1 0 0 0,0-1-1 0 0,0 0 1 0 0,0 0 0 0 0,0 1-1 0 0,1-1 1 0 0,-1 0-1 0 0,0 1 1 0 0,0-1 0 0 0,0 1-1 0 0,0-1 1 0 0,-1 2 0 0 0,-6 4-45 0 0,0 1 1 0 0,1 0 0 0 0,0 0 0 0 0,0 0 0 0 0,-8 11 0 0 0,-28 47-116 0 0,27-39 117 0 0,-53 89 292 0 0,-65 143 1 0 0,-30 134 812 0 0,109-230-910 0 0,-17 43 115 0 0,60-178-214 0 0,-1 0 0 0 0,-2-1 0 0 0,0 0 0 0 0,-2-2 0 0 0,-25 31 0 0 0,-29 19-1457 0 0,60-64 999 0 0,-1 0-1 0 0,0-1 0 0 0,0-1 1 0 0,-24 13-1 0 0,14-11-1082 0 0</inkml:trace>
</inkml:ink>
</file>

<file path=ppt/ink/ink7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0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12439 0 0,'1'-1'958'0'0,"1"-2"-811"0"0,0 0-1 0 0,1 1 1 0 0,0-1 0 0 0,0 1 0 0 0,0 0 0 0 0,0-1 0 0 0,0 1 0 0 0,0 0 0 0 0,0 1 0 0 0,1-1 0 0 0,-1 1-1 0 0,4-2 1 0 0,6 0 1225 0 0,1-1-1 0 0,13 0 0 0 0,8-2 223 0 0,217-46 627 0 0,-100 22-1457 0 0,139-13-1331 0 0,-257 39-954 0 0</inkml:trace>
</inkml:ink>
</file>

<file path=ppt/ink/ink7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0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54 11255 0 0,'24'-13'1140'0'0,"38"-28"6151"0"0,-71 50-6103 0 0,7-7-997 0 0,-65 52 1637 0 0,29-25-1403 0 0,-5 5-301 0 0,-2-1 0 0 0,-1-3 0 0 0,-2-1 1 0 0,0-3-1 0 0,-76 30 0 0 0,68-32-137 0 0,54-23-67 0 0,13 3-1347 0 0,16 3 1281 0 0,68 24-404 0 0,-65-19 550 0 0,0 2 0 0 0,36 24 0 0 0,6 3 256 0 0,-43-26-48 0 0,34 24 0 0 0,-61-38-192 0 0,0 1 0 0 0,-1-1 0 0 0,0 0 0 0 0,1 1-1 0 0,-1-1 1 0 0,0 1 0 0 0,0-1 0 0 0,0 1 0 0 0,0 0 0 0 0,0 0 0 0 0,0-1 0 0 0,0 1-1 0 0,-1 0 1 0 0,2 3 0 0 0,-2-4-6 0 0,0-1 0 0 0,0 1 1 0 0,0 0-1 0 0,0 0 0 0 0,0 0 0 0 0,0 0 0 0 0,0 0 0 0 0,0 0 0 0 0,0 0 1 0 0,0 0-1 0 0,-1 0 0 0 0,1 0 0 0 0,0-1 0 0 0,-1 1 0 0 0,1 0 0 0 0,0 0 1 0 0,-1 0-1 0 0,1 0 0 0 0,-1-1 0 0 0,1 1 0 0 0,-1 0 0 0 0,0-1 1 0 0,1 1-1 0 0,-1 0 0 0 0,0-1 0 0 0,0 1 0 0 0,1-1 0 0 0,-1 1 0 0 0,0-1 1 0 0,0 1-1 0 0,-1 0 0 0 0,-33 12 100 0 0,0-2 0 0 0,-1-1 0 0 0,0-2 1 0 0,-1-1-1 0 0,-42 2 0 0 0,-224 1-110 0 0,278-10-79 0 0,1-1 0 0 0,0-1 0 0 0,0-1 0 0 0,0-1 0 0 0,-24-7-1 0 0,45 10-52 0 0,0 0-1 0 0,0-1 1 0 0,0 1-1 0 0,0 0 1 0 0,0-1-1 0 0,1 0 1 0 0,-1 0-1 0 0,0 1 1 0 0,-2-4-1 0 0,15-4-475 0 0,-7 7 414 0 0,1-1 0 0 0,0 1 0 0 0,0 0-1 0 0,0 1 1 0 0,0-1 0 0 0,0 1 0 0 0,0-1 0 0 0,0 1-1 0 0,1 0 1 0 0,-1 1 0 0 0,0-1 0 0 0,1 1 0 0 0,-1 0-1 0 0,0 0 1 0 0,1 0 0 0 0,7 2 0 0 0,8 1-1105 0 0</inkml:trace>
</inkml:ink>
</file>

<file path=ppt/ink/ink7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0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98 5063 0 0,'43'-39'1248'0'0,"-11"17"12646"0"0,-36 35-13130 0 0,-62 164 1175 0 0,55-146-1882 0 0,-14 40-9 0 0,23-62-24 0 0,0 1 0 0 0,0 0 0 0 0,1 0 0 0 0,0 0 0 0 0,1 13-1 0 0,0-20 2 0 0,0-1 0 0 0,0 0 0 0 0,1 1-1 0 0,-1-1 1 0 0,1 0 0 0 0,-1 1 0 0 0,1-1-1 0 0,0 0 1 0 0,0 0 0 0 0,0 0 0 0 0,0 0-1 0 0,1 0 1 0 0,-1 0 0 0 0,1 0 0 0 0,-1 0-1 0 0,1 0 1 0 0,-1-1 0 0 0,1 1 0 0 0,0 0-1 0 0,0-1 1 0 0,0 0 0 0 0,0 1 0 0 0,0-1-1 0 0,0 0 1 0 0,0 0 0 0 0,0 0 0 0 0,0 0-1 0 0,1-1 1 0 0,-1 1 0 0 0,0 0 0 0 0,1-1 0 0 0,-1 0-1 0 0,0 0 1 0 0,4 1 0 0 0,3-1 79 0 0,0 0 1 0 0,0-1-1 0 0,1 0 1 0 0,-1 0-1 0 0,0-1 1 0 0,0 0 0 0 0,14-6-1 0 0,-7 1-59 0 0,0 0 0 0 0,-1-2 0 0 0,0 0 0 0 0,0 0 0 0 0,-1-2 0 0 0,0 0-1 0 0,-1 0 1 0 0,0-1 0 0 0,21-27 0 0 0,-4-1 76 0 0,-2-1 0 0 0,28-55 0 0 0,-45 75-608 0 0,11-34-1 0 0,3-6-654 0 0</inkml:trace>
</inkml:ink>
</file>

<file path=ppt/ink/ink7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0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49 5063 0 0,'12'-10'152'0'0,"-1"1"0"0"0,16-9 0 0 0,-3 6 15974 0 0,-34 20-15359 0 0,-17 14-285 0 0,-1-1-1 0 0,-52 28 0 0 0,6-4-357 0 0,34-17-105 0 0,1 1 0 0 0,2 1-1 0 0,-39 41 1 0 0,70-64 7 0 0,0 0 1 0 0,0 0-1 0 0,1 0 0 0 0,0 1 1 0 0,1 0-1 0 0,-7 13 0 0 0,10-18-18 0 0,0 0 1 0 0,0 0-1 0 0,0 0 1 0 0,0 0-1 0 0,0 1 0 0 0,1-1 1 0 0,-1 0-1 0 0,1 0 0 0 0,0 1 1 0 0,0-1-1 0 0,0 0 0 0 0,1 1 1 0 0,-1-1-1 0 0,1 0 1 0 0,0 0-1 0 0,-1 0 0 0 0,1 1 1 0 0,1-1-1 0 0,-1 0 0 0 0,0 0 1 0 0,3 3-1 0 0,-1-3-40 0 0,-1-1 0 0 0,1 1-1 0 0,-1-1 1 0 0,1 0 0 0 0,0 0 0 0 0,0 0-1 0 0,0 0 1 0 0,0 0 0 0 0,0-1 0 0 0,0 0-1 0 0,0 1 1 0 0,1-1 0 0 0,-1 0 0 0 0,1 0-1 0 0,5 0 1 0 0,5 1-703 0 0,0-1 1 0 0,21-1-1 0 0,-6-2-4649 0 0,3 1-1648 0 0</inkml:trace>
</inkml:ink>
</file>

<file path=ppt/ink/ink7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0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0 16415 0 0,'0'0'1484'0'0,"-1"2"-1142"0"0,-2 5-90 0 0,-1-1 0 0 0,1 0 1 0 0,-2 0-1 0 0,1 0 0 0 0,-1-1 1 0 0,0 1-1 0 0,0-1 1 0 0,-11 8-1 0 0,-54 35 827 0 0,46-33-844 0 0,-11 8-92 0 0,4-4-7 0 0,-48 40 1 0 0,72-53-106 0 0,-57 54 507 0 0,54-50-317 0 0,1 1 1 0 0,0-1 0 0 0,1 2-1 0 0,-9 14 1 0 0,15-22-160 0 0,1-1-1 0 0,-1 1 1 0 0,1 0-1 0 0,0 0 1 0 0,0 0-1 0 0,0 0 1 0 0,0 0-1 0 0,1-1 1 0 0,-1 1-1 0 0,1 0 1 0 0,0 0-1 0 0,1 0 1 0 0,-1 0-1 0 0,2 7 1 0 0,-1-10-42 0 0,-1 0 0 0 0,1 0 0 0 0,0 1 0 0 0,0-1 1 0 0,1 0-1 0 0,-1 0 0 0 0,0 0 0 0 0,0 0 0 0 0,0 0 1 0 0,1 0-1 0 0,-1 0 0 0 0,0-1 0 0 0,1 1 0 0 0,1 0 0 0 0,2 2 35 0 0,5 1-42 0 0,0 1 0 0 0,0-1 1 0 0,0 0-1 0 0,1-1 0 0 0,-1 0 0 0 0,1-1 0 0 0,0 0 1 0 0,11 0-1 0 0,15-1-934 0 0,37-3 1 0 0,-73 2 913 0 0,7-1-1017 0 0,-1 1 0 0 0,1-2 0 0 0,0 1 0 0 0,9-4 0 0 0,0 0-5823 0 0</inkml:trace>
</inkml:ink>
</file>

<file path=ppt/ink/ink7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0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129 132 14511 0 0,'0'0'1314'0'0,"0"2"-1078"0"0,-3 5-79 0 0,3-6-47 0 0,0 0 1 0 0,0 0-1 0 0,-1 0 0 0 0,1 0 0 0 0,0-1 1 0 0,0 1-1 0 0,0 0 0 0 0,0 0 1 0 0,0 0-1 0 0,0 0 0 0 0,1 0 1 0 0,-1 0-1 0 0,0-1 0 0 0,0 1 1 0 0,1 0-1 0 0,-1 0 0 0 0,0 0 0 0 0,1-1 1 0 0,-1 1-1 0 0,1 0 0 0 0,-1 0 1 0 0,1-1-1 0 0,-1 1 0 0 0,1 0 1 0 0,-1-1-1 0 0,1 1 0 0 0,0-1 1 0 0,0 1-1 0 0,-1-1 0 0 0,1 1 0 0 0,0-1 1 0 0,0 1-1 0 0,-1-1 0 0 0,1 0 1 0 0,0 1-1 0 0,0-1 0 0 0,1 1 1 0 0,3 0 125 0 0,1 0 0 0 0,-1 0 1 0 0,0 0-1 0 0,8 0 0 0 0,8-1 148 0 0,0 0 0 0 0,-1-2 1 0 0,30-6-1 0 0,61-19-19 0 0,-92 21-331 0 0,-3 2-20 0 0,0-1 0 0 0,27-13 0 0 0,-39 16-37 0 0,1-1 0 0 0,-1 0 0 0 0,1 1 0 0 0,-1-2 0 0 0,0 1 0 0 0,0 0 0 0 0,0-1 0 0 0,0 1 0 0 0,-1-1 0 0 0,0 0 0 0 0,0-1 0 0 0,0 1 0 0 0,3-5 0 0 0,-6 8 2 0 0,1 0 1 0 0,0 0-1 0 0,-1 0 0 0 0,1 0 0 0 0,-1-1 0 0 0,1 1 0 0 0,-1 0 1 0 0,0 0-1 0 0,0 0 0 0 0,1-1 0 0 0,-1 1 0 0 0,0 0 1 0 0,0 0-1 0 0,0 0 0 0 0,0-1 0 0 0,0 1 0 0 0,-1 0 1 0 0,1 0-1 0 0,0-1 0 0 0,-1 1 0 0 0,1 0 0 0 0,0 0 1 0 0,-1 0-1 0 0,1 0 0 0 0,-1 0 0 0 0,0 0 0 0 0,1 0 1 0 0,-1 0-1 0 0,0 0 0 0 0,0 0 0 0 0,1 0 0 0 0,-1 0 0 0 0,0 0 1 0 0,0 0-1 0 0,0 1 0 0 0,0-1 0 0 0,0 0 0 0 0,0 1 1 0 0,-1-1-1 0 0,1 1 0 0 0,0-1 0 0 0,0 1 0 0 0,0-1 1 0 0,-3 1-1 0 0,-3-2-82 0 0,-1 1 1 0 0,0 0-1 0 0,1 0 0 0 0,-1 1 1 0 0,-13 0-1 0 0,-6 3 127 0 0,0 1 0 0 0,1 1 0 0 0,0 1 0 0 0,0 1 0 0 0,1 2 0 0 0,0 0 0 0 0,0 2 0 0 0,1 1 0 0 0,0 0 0 0 0,1 2 0 0 0,1 1 0 0 0,0 1 0 0 0,1 0 0 0 0,-35 37 0 0 0,46-42 95 0 0,0 1 0 0 0,0 1 0 0 0,2 0 0 0 0,-9 14 0 0 0,15-22-98 0 0,0 0-1 0 0,0 0 1 0 0,0 0 0 0 0,0 0 0 0 0,1 0 0 0 0,-1 0 0 0 0,1 0-1 0 0,1 1 1 0 0,-1-1 0 0 0,1 0 0 0 0,0 0 0 0 0,0 1 0 0 0,0-1-1 0 0,1 0 1 0 0,1 7 0 0 0,0-8-16 0 0,0 0 0 0 0,0 0 0 0 0,0-1 0 0 0,0 1-1 0 0,0-1 1 0 0,1 0 0 0 0,-1 1 0 0 0,1-1 0 0 0,0 0 0 0 0,0-1 0 0 0,0 1-1 0 0,1 0 1 0 0,-1-1 0 0 0,1 0 0 0 0,-1 0 0 0 0,5 2 0 0 0,1 0-257 0 0,0 0-1 0 0,0 0 1 0 0,0-1 0 0 0,0-1 0 0 0,19 4 0 0 0,-5-5-5000 0 0,0 0-1754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06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14223 0 0,'0'0'1291'0'0,"0"2"-1063"0"0,0-1-212 0 0,0 0 1 0 0,0 0-1 0 0,0-1 1 0 0,1 1-1 0 0,-1 0 1 0 0,0 0-1 0 0,0 0 1 0 0,1 0-1 0 0,-1 0 1 0 0,1 0-1 0 0,-1 0 1 0 0,1 0-1 0 0,-1-1 1 0 0,1 1-1 0 0,-1 0 0 0 0,1 0 1 0 0,0-1-1 0 0,-1 1 1 0 0,1 0-1 0 0,0-1 1 0 0,1 1-1 0 0,1 1 119 0 0,0 0 0 0 0,0-1-1 0 0,-1 0 1 0 0,1 0 0 0 0,1 0-1 0 0,4 1 1 0 0,4 0 469 0 0,-1-1 0 0 0,23 0 0 0 0,-2-3 118 0 0,0-2-1 0 0,38-9 1 0 0,63-21 331 0 0,-99 24-827 0 0,-10 3-142 0 0,240-70 299 0 0,-172 41-4771 0 0,-77 30 2573 0 0</inkml:trace>
</inkml:ink>
</file>

<file path=ppt/ink/ink7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0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40 6447 0 0,'7'-9'232'0'0,"18"-18"9123"0"0,-32 24-7847 0 0,4 3-1358 0 0,-1 0 0 0 0,1 0-1 0 0,0 0 1 0 0,0 0 0 0 0,0 0 0 0 0,0 1 0 0 0,0 0 0 0 0,0-1-1 0 0,0 1 1 0 0,-4 2 0 0 0,-31 15 627 0 0,26-11-481 0 0,-19 8 72 0 0,2 2-1 0 0,0 1 0 0 0,1 1 1 0 0,1 1-1 0 0,-47 46 0 0 0,71-63-362 0 0,1-1 0 0 0,-1 1 0 0 0,1 0 0 0 0,0 0 0 0 0,0 0 0 0 0,0 0 0 0 0,0 0 0 0 0,1 1 0 0 0,-1-1 0 0 0,-1 6 0 0 0,3-7-4 0 0,0-1 1 0 0,0 1-1 0 0,0 0 0 0 0,0-1 1 0 0,0 1-1 0 0,0-1 0 0 0,1 1 1 0 0,-1-1-1 0 0,0 1 0 0 0,1-1 1 0 0,-1 1-1 0 0,1-1 0 0 0,0 1 1 0 0,-1-1-1 0 0,1 0 0 0 0,0 1 1 0 0,0-1-1 0 0,0 0 0 0 0,0 0 1 0 0,0 1-1 0 0,0-1 0 0 0,0 0 1 0 0,0 0-1 0 0,1 0 0 0 0,-1 0 1 0 0,0-1-1 0 0,2 2 0 0 0,16 9 13 0 0,30 12 1 0 0,-31-15-4 0 0,-1 1 1 0 0,27 16 0 0 0,-34-18 58 0 0,-1 0 0 0 0,1 1 0 0 0,-1 1 1 0 0,0-1-1 0 0,-1 1 0 0 0,11 15 0 0 0,-17-21-49 0 0,0 0 0 0 0,0 0 0 0 0,-1 0 0 0 0,1 0 0 0 0,-1 0 0 0 0,0 0 0 0 0,0 0 0 0 0,0 1 0 0 0,0-1 0 0 0,-1 0 0 0 0,1 1 1 0 0,-1-1-1 0 0,0 0 0 0 0,0 1 0 0 0,0-1 0 0 0,0 0 0 0 0,-1 1 0 0 0,1-1 0 0 0,-1 0 0 0 0,0 1 0 0 0,0-1 0 0 0,0 0 0 0 0,0 0 0 0 0,-1 0 0 0 0,1 0 0 0 0,-1 0 0 0 0,0 0 0 0 0,-3 4 0 0 0,3-4 52 0 0,-1-1 0 0 0,0 1-1 0 0,0-1 1 0 0,0 1 0 0 0,0-1-1 0 0,0 0 1 0 0,0 0-1 0 0,-1 0 1 0 0,1 0 0 0 0,-1-1-1 0 0,1 1 1 0 0,-6 0 0 0 0,-6 2 192 0 0,-27 2 0 0 0,27-4-185 0 0,-14 2-356 0 0,0 0 0 0 0,-1-3 0 0 0,1 0 0 0 0,-1-2 0 0 0,1-1 0 0 0,0-1 0 0 0,-47-12 0 0 0,60 10-1389 0 0,3-2-78 0 0</inkml:trace>
</inkml:ink>
</file>

<file path=ppt/ink/ink7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0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25 10135 0 0,'0'0'778'0'0,"0"-2"-506"0"0,-1 1-80 0 0,0-1 0 0 0,0 1 0 0 0,0-1 0 0 0,0 1 0 0 0,0-1 0 0 0,-1 1 0 0 0,1 0 0 0 0,0 0 0 0 0,-1 0 0 0 0,1 0 0 0 0,0-1 0 0 0,-1 2 0 0 0,1-1 0 0 0,-1 0 0 0 0,0 0 0 0 0,1 0 0 0 0,-1 1 0 0 0,0-1 0 0 0,1 1 0 0 0,-1 0 0 0 0,0-1 0 0 0,0 1 0 0 0,1 0 0 0 0,-5 0 1 0 0,-5 0 1154 0 0,1 0 1 0 0,-1 1 0 0 0,-11 3 0 0 0,11-2-1499 0 0,-26 5 481 0 0,0 3-1 0 0,1 1 1 0 0,0 1-1 0 0,1 2 1 0 0,0 2 0 0 0,1 1-1 0 0,-57 38 1 0 0,87-52-319 0 0,-5 3 15 0 0,1 0 0 0 0,-1 0 0 0 0,-13 15 0 0 0,21-20-22 0 0,-1 1-1 0 0,1 0 0 0 0,0 0 1 0 0,-1 0-1 0 0,1 0 1 0 0,0 0-1 0 0,0 0 1 0 0,0 1-1 0 0,0-1 1 0 0,0 2-1 0 0,1-2-2 0 0,0-1 0 0 0,0 0-1 0 0,0 1 1 0 0,0-1 0 0 0,0 0 0 0 0,0 0-1 0 0,0 1 1 0 0,0-1 0 0 0,1 0 0 0 0,-1 1-1 0 0,1-1 1 0 0,-1 0 0 0 0,1 0 0 0 0,-1 0-1 0 0,1 0 1 0 0,0 1 0 0 0,-1-1 0 0 0,1 0-1 0 0,1 1 1 0 0,6 6-23 0 0,1-1 0 0 0,0 0 0 0 0,0 0 0 0 0,1-1 0 0 0,0 0 0 0 0,0-1 1 0 0,0 0-1 0 0,14 4 0 0 0,18 10-45 0 0,-2 4 14 0 0,-1 2-1 0 0,55 46 1 0 0,-84-63 212 0 0,-1 0-1 0 0,0 1 1 0 0,-1 0 0 0 0,0 1-1 0 0,0 0 1 0 0,6 11-1 0 0,-10-15-56 0 0,-1 1 1 0 0,0-1-1 0 0,0 1 0 0 0,0 0 0 0 0,-1 0 0 0 0,0 0 0 0 0,0 0 0 0 0,0 1 0 0 0,-1-1 0 0 0,-1 0 0 0 0,1 12 0 0 0,-1-16-87 0 0,0 0 0 0 0,-1-1 1 0 0,1 1-1 0 0,-1 0 1 0 0,0 0-1 0 0,0-1 0 0 0,0 1 1 0 0,0 0-1 0 0,0-1 0 0 0,0 1 1 0 0,-1-1-1 0 0,1 0 0 0 0,-1 1 1 0 0,0-1-1 0 0,-3 3 0 0 0,2-2 25 0 0,0 0-1 0 0,-1-1 0 0 0,1 0 0 0 0,-1 1 0 0 0,0-1 1 0 0,0-1-1 0 0,0 1 0 0 0,0 0 0 0 0,-6 0 0 0 0,-3 1 49 0 0,0-1-1 0 0,0-1 0 0 0,-1 0 1 0 0,1 0-1 0 0,-21-3 0 0 0,-23-5-1442 0 0,-78-20-1 0 0,106 20 91 0 0</inkml:trace>
</inkml:ink>
</file>

<file path=ppt/ink/ink7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1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 3679 0 0,'-6'-4'10762'0'0,"4"7"-10608"0"0,1-1 1 0 0,0 1 0 0 0,-1 0 0 0 0,1 0-1 0 0,0 0 1 0 0,1 0 0 0 0,-1 0 0 0 0,0 0 0 0 0,1 0-1 0 0,0 0 1 0 0,0 0 0 0 0,0 0 0 0 0,0 0-1 0 0,0 0 1 0 0,0 0 0 0 0,1 0 0 0 0,0 0-1 0 0,1 4 1 0 0,3 8 247 0 0,0 1 0 0 0,10 17 0 0 0,-8-17-6 0 0,138 288 2767 0 0,-112-238-2759 0 0,106 184 933 0 0,-116-214-1175 0 0,3-1-1 0 0,1-2 1 0 0,1-1-1 0 0,53 47 1 0 0,-2-12-169 0 0,-77-65-74 0 0,-4-3-456 0 0,-11-5-578 0 0,0-1 0 0 0,0 0 0 0 0,0-1 0 0 0,1-1 0 0 0,-15-12-1 0 0,23 18 1039 0 0,-28-23-2170 0 0</inkml:trace>
</inkml:ink>
</file>

<file path=ppt/ink/ink7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1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0 12895 0 0,'-2'1'998'0'0,"-4"2"-825"0"0,-1 0 0 0 0,1 1 1 0 0,0 0-1 0 0,0 0 0 0 0,0 1 1 0 0,1-1-1 0 0,0 1 0 0 0,0 0 1 0 0,-6 7-1 0 0,-5 10 1659 0 0,-16 26-1 0 0,20-31-1166 0 0,-91 153 971 0 0,9-17-931 0 0,-74 91-166 0 0,125-189-621 0 0,-3-2-1 0 0,-64 57 1 0 0,75-82-78 0 0,23-20-635 0 0,-19 18 0 0 0,33-27-465 0 0,9-5-342 0 0</inkml:trace>
</inkml:ink>
</file>

<file path=ppt/ink/ink7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1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22 106 3679 0 0,'-2'0'284'0'0,"1"0"-2"0"0,0 0 0 0 0,0 0 0 0 0,-1 0-1 0 0,1 0 1 0 0,0 0 0 0 0,-1 0-1 0 0,1 0 1 0 0,0-1 0 0 0,0 1 0 0 0,-1 0-1 0 0,1-1 1 0 0,0 1 0 0 0,0-1 0 0 0,-2 0-1 0 0,3 1-27 0 0,0-1-1 0 0,0 1 0 0 0,0 0 1 0 0,0-1-1 0 0,4-4 4307 0 0,-4 5-4307 0 0,0 0 0 0 0,1 0 1 0 0,-1-1-1 0 0,0 1 0 0 0,1 0 0 0 0,0 0 1 0 0,20-11 6100 0 0,-10 7-7895 0 0,59-19 1912 0 0,117-22 475 0 0,-175 42-1103 0 0,1 0 0 0 0,0 1-1 0 0,0 1 1 0 0,1 0 0 0 0,-1 0-1 0 0,0 2 1 0 0,23 3 0 0 0,-33-4-914 0 0</inkml:trace>
</inkml:ink>
</file>

<file path=ppt/ink/ink7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1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11975 0 0,'0'0'2770'0'0,"3"1"-1106"0"0,8-1-884 0 0,-1 1 1 0 0,1-1 0 0 0,0-1-1 0 0,-1 0 1 0 0,1-1 0 0 0,17-4 0 0 0,63-25-24 0 0,-62 20-278 0 0,34-13-13 0 0,1-1-430 0 0,132-33-1 0 0,-186 57-836 0 0,-1 0-1 0 0,0 0 1 0 0,0 1-1 0 0,0 0 0 0 0,14 2 1 0 0,-10 0-862 0 0</inkml:trace>
</inkml:ink>
</file>

<file path=ppt/ink/ink7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1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9671 0 0,'-7'0'875'0'0,"4"1"-847"0"0,1 0 0 0 0,-1 1-1 0 0,1-1 1 0 0,0 0 0 0 0,-1 1 0 0 0,1 0 0 0 0,0-1-1 0 0,0 1 1 0 0,0 0 0 0 0,0 0 0 0 0,0 0 0 0 0,1 0-1 0 0,-1 1 1 0 0,-2 3 0 0 0,-2 4 1231 0 0,1 0 0 0 0,-6 13-1 0 0,-17 49 3765 0 0,-8 21-3579 0 0,-2-12-1001 0 0,-32 80-345 0 0,68-156-234 0 0,1 0 0 0 0,-1 0 0 0 0,1 1 0 0 0,0-1 0 0 0,-1 9 0 0 0,2-12-1142 0 0,14-2-3864 0 0</inkml:trace>
</inkml:ink>
</file>

<file path=ppt/ink/ink7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17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954 1 2303 0 0,'0'0'11730'0'0,"-7"4"-9585"0"0,2-2-1784 0 0,1 2 0 0 0,0-1-1 0 0,0 0 1 0 0,0 1 0 0 0,0 0 0 0 0,1 0-1 0 0,0 0 1 0 0,-1 0 0 0 0,-3 8 0 0 0,-3 7 62 0 0,-9 22 1 0 0,11-23-2 0 0,-14 38 446 0 0,-20 76-1 0 0,18-51-530 0 0,11-38-258 0 0,-3 10-130 0 0,-3 0-1 0 0,-30 63 0 0 0,47-112-244 0 0,-1-1 0 0 0,1 1-1 0 0,-1-1 1 0 0,1 0 0 0 0,-1 0-1 0 0,0 0 1 0 0,0 0 0 0 0,0 0-1 0 0,-1-1 1 0 0,1 1 0 0 0,-1-1 0 0 0,1 0-1 0 0,-1 0 1 0 0,0 0 0 0 0,0-1-1 0 0,0 1 1 0 0,0-1 0 0 0,0 0-1 0 0,0 0 1 0 0,0 0 0 0 0,-8 0 0 0 0,-12-2-1670 0 0</inkml:trace>
  <inkml:trace contextRef="#ctx0" brushRef="#br0" timeOffset="1">1 536 16759 0 0,'0'0'1514'0'0,"2"0"-1242"0"0,14 1 276 0 0,0-2 0 0 0,1 1 0 0 0,-1-2 1 0 0,26-5-1 0 0,-10 1 123 0 0,434-91 2502 0 0,-330 65-2928 0 0,-73 20-208 0 0,-32 6-625 0 0,-1 0-1 0 0,42-16 1 0 0,-70 21-72 0 0</inkml:trace>
</inkml:ink>
</file>

<file path=ppt/ink/ink7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1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18 215 6447 0 0,'-18'-2'12746'0'0,"20"3"-11189"0"0,6 2-1180 0 0,-1 0 1 0 0,0 0 0 0 0,0 0-1 0 0,1-1 1 0 0,0-1-1 0 0,10 2 1 0 0,52 2 441 0 0,-24-4-423 0 0,-1-3-1 0 0,74-12 1 0 0,90-30 115 0 0,-125 25-385 0 0,424-112-467 0 0,-468 117-1154 0 0,-5 1-490 0 0</inkml:trace>
</inkml:ink>
</file>

<file path=ppt/ink/ink7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1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67 11143 0 0,'-2'0'507'0'0,"-68"16"194"0"0,45-8-129 0 0,-1 2 0 0 0,2 0 0 0 0,-1 2 0 0 0,2 0 0 0 0,0 2 0 0 0,0 1 0 0 0,-24 20 0 0 0,25-16 251 0 0,-31 36 0 0 0,46-47-677 0 0,0 1 0 0 0,1 0 1 0 0,0 0-1 0 0,0 1 0 0 0,1-1 1 0 0,1 1-1 0 0,-6 16 0 0 0,9-24-121 0 0,1 0 0 0 0,-1 0-1 0 0,1 1 1 0 0,-1-1 0 0 0,1 0 0 0 0,0 0-1 0 0,0 1 1 0 0,0-1 0 0 0,0 0 0 0 0,0 1-1 0 0,0-1 1 0 0,1 0 0 0 0,-1 1 0 0 0,1-1-1 0 0,0 0 1 0 0,-1 0 0 0 0,1 0 0 0 0,0 0-1 0 0,0 0 1 0 0,0 0 0 0 0,1 0 0 0 0,-1 0-1 0 0,0 0 1 0 0,1 0 0 0 0,0-1 0 0 0,2 3-1 0 0,-2-2 26 0 0,2 0-1 0 0,-1 0 0 0 0,0-1 0 0 0,0 1 1 0 0,0-1-1 0 0,1 0 0 0 0,-1 1 0 0 0,1-2 1 0 0,-1 1-1 0 0,1 0 0 0 0,-1-1 0 0 0,1 0 1 0 0,-1 1-1 0 0,1-2 0 0 0,0 1 0 0 0,5-1 1 0 0,10-3 116 0 0,0 0 0 0 0,-1-2 0 0 0,0 0 1 0 0,0-1-1 0 0,17-9 0 0 0,2-4 25 0 0,42-30 0 0 0,-66 41-172 0 0,0 0-1 0 0,-1-2 0 0 0,0 1 0 0 0,-1-2 0 0 0,0 1 0 0 0,16-24 0 0 0,-24 30-11 0 0,0 0 1 0 0,0 0 0 0 0,-1 0-1 0 0,1 0 1 0 0,-1-1-1 0 0,-1 1 1 0 0,1-1 0 0 0,-1 1-1 0 0,1-10 1 0 0,-2 11-4 0 0,0 0 1 0 0,0-1-1 0 0,0 1 0 0 0,-1 0 0 0 0,0-1 1 0 0,0 1-1 0 0,0 0 0 0 0,0 0 0 0 0,-1 0 1 0 0,0 0-1 0 0,0 0 0 0 0,0 0 1 0 0,0 1-1 0 0,-3-5 0 0 0,0 2 3 0 0,-1-1 1 0 0,1 2-1 0 0,-1-1 0 0 0,-1 0 0 0 0,1 1 1 0 0,-1 0-1 0 0,0 1 0 0 0,0 0 1 0 0,-10-5-1 0 0,-2 1-806 0 0,-1 0 0 0 0,-31-7 0 0 0,52 13-402 0 0,5-7-50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0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12439 0 0,'0'0'958'0'0,"-2"2"-432"0"0,-52 87 5134 0 0,4 5-3674 0 0,-40 100-1089 0 0,-44 89-804 0 0,91-198-145 0 0,26-46-3 0 0,-28 40-1 0 0,29-51 43 0 0,12-25 13 0 0,5-7 0 0 0,2-9 0 0 0,9-10-99 0 0,1 1 0 0 0,0 0 0 0 0,2 0 0 0 0,0 2 0 0 0,2 0 1 0 0,0 0-1 0 0,1 2 0 0 0,1 0 0 0 0,25-18 0 0 0,-30 27-434 0 0,28-14-1 0 0,-42 23 530 0 0,1-1 0 0 0,0 1 0 0 0,0 0-1 0 0,-1 0 1 0 0,1 0 0 0 0,0 0 0 0 0,-1-1-1 0 0,1 1 1 0 0,0 0 0 0 0,0 0 0 0 0,-1 1 0 0 0,1-1-1 0 0,0 0 1 0 0,-1 0 0 0 0,1 0 0 0 0,0 0-1 0 0,0 1 1 0 0,-1-1 0 0 0,1 0 0 0 0,0 1 0 0 0,-1-1-1 0 0,1 0 1 0 0,-1 1 0 0 0,1 0 0 0 0,12 11 147 0 0,-13-12-141 0 0,2 3 43 0 0,0 0 0 0 0,0 0 1 0 0,0 0-1 0 0,0 1 0 0 0,0-1 0 0 0,-1 0 0 0 0,0 1 0 0 0,0-1 0 0 0,0 1 1 0 0,1 6-1 0 0,-1 3 92 0 0,0 0 0 0 0,-2 14 0 0 0,0 8 3 0 0,3 39-3126 0 0</inkml:trace>
</inkml:ink>
</file>

<file path=ppt/ink/ink7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1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523 788 16671 0 0,'0'0'1512'0'0,"2"-2"-1120"0"0,119-136 4020 0 0,36-92-3192 0 0,-85 95-1008 0 0,-65 118-406 0 0,0-1-1 0 0,-1 0 1 0 0,0 0 0 0 0,-2 0 0 0 0,0-1-1 0 0,1-20 1 0 0,-5 31-62 0 0,0-1 0 0 0,0 0 0 0 0,-1 1 0 0 0,0-1 0 0 0,-1 0 0 0 0,0 1-1 0 0,0 0 1 0 0,-1-1 0 0 0,-4-10 0 0 0,5 16 169 0 0,1 1-1 0 0,0-1 1 0 0,0 1 0 0 0,-1 0-1 0 0,0-1 1 0 0,1 1 0 0 0,-1 0-1 0 0,0 0 1 0 0,0 0-1 0 0,0 0 1 0 0,0 1 0 0 0,0-1-1 0 0,-1 0 1 0 0,1 1-1 0 0,0 0 1 0 0,-1-1 0 0 0,1 1-1 0 0,-1 0 1 0 0,1 0 0 0 0,-1 0-1 0 0,0 1 1 0 0,1-1-1 0 0,-1 1 1 0 0,0-1 0 0 0,1 1-1 0 0,-1 0 1 0 0,0 0 0 0 0,0 0-1 0 0,1 1 1 0 0,-1-1-1 0 0,0 1 1 0 0,0-1 0 0 0,-3 2-1 0 0,-3 2 28 0 0,0-1 0 0 0,0 2 1 0 0,0-1-1 0 0,0 1 0 0 0,1 1 0 0 0,-1 0 0 0 0,-13 12 0 0 0,4 0 405 0 0,-32 39 0 0 0,27-24 140 0 0,0 1 0 0 0,3 0 0 0 0,-21 47 0 0 0,-38 116 1150 0 0,-6 53-140 0 0,8-23-684 0 0,57-179-1002 0 0,-2-1 1 0 0,-1-1-1 0 0,-3-1 0 0 0,-2-1 1 0 0,-1-1-1 0 0,-2-2 0 0 0,-43 44 1 0 0,65-77-452 0 0,0 0 0 0 0,-15 9 0 0 0,4-2-3176 0 0</inkml:trace>
</inkml:ink>
</file>

<file path=ppt/ink/ink7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1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1 216 17071 0 0,'0'0'786'0'0,"1"-1"-21"0"0,55-7-439 0 0,74-16 669 0 0,121-50 549 0 0,-108 31-1073 0 0,-6 7-462 0 0,-63 17-1078 0 0,-35 8 290 0 0</inkml:trace>
</inkml:ink>
</file>

<file path=ppt/ink/ink7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1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27 2759 0 0,'43'-27'12527'0'0,"-44"28"-11868"0"0,-22 3 165 0 0,0 2 0 0 0,-42 17 1 0 0,-44 26-486 0 0,54-22-273 0 0,-69 25-78 0 0,-15 9 184 0 0,113-47-25 0 0,26-14-146 0 0,-1 0 0 0 0,1 1 0 0 0,0-1-1 0 0,-1 0 1 0 0,1 0-1 0 0,-1 1 1 0 0,1-1 0 0 0,0 0-1 0 0,-1 1 1 0 0,1-1 0 0 0,0 0-1 0 0,-1 1 1 0 0,1-1-1 0 0,0 0 1 0 0,0 1 0 0 0,-1-1-1 0 0,1 1 1 0 0,0-1 0 0 0,0 1-1 0 0,0 0 4 0 0,0 1-1 0 0,0-1 1 0 0,1 0-1 0 0,-1 1 1 0 0,1-1-1 0 0,-1 0 1 0 0,1 0 0 0 0,0 1-1 0 0,0-1 1 0 0,-1 0-1 0 0,1 0 1 0 0,0 0-1 0 0,0 0 1 0 0,0 0-1 0 0,0 0 1 0 0,0 0 0 0 0,3 1-1 0 0,23 17 105 0 0,-23-16-98 0 0,27 13 89 0 0,0 0 0 0 0,2-2 0 0 0,0-1 0 0 0,45 10 0 0 0,-33-9 115 0 0,66 28-1 0 0,-107-40-174 0 0,1 0 1 0 0,-1 1-1 0 0,0-1 0 0 0,0 1 0 0 0,0 0 1 0 0,4 4-1 0 0,-8-6-21 0 0,0 0 1 0 0,1 0 0 0 0,-1 0-1 0 0,0 0 1 0 0,0 0-1 0 0,0 0 1 0 0,0-1-1 0 0,0 1 1 0 0,0 0-1 0 0,0 0 1 0 0,0 0 0 0 0,0 0-1 0 0,-1 0 1 0 0,1 0-1 0 0,0 0 1 0 0,-1 0-1 0 0,1 0 1 0 0,0 0-1 0 0,-1-1 1 0 0,1 1 0 0 0,-1 0-1 0 0,1 0 1 0 0,-2 1-1 0 0,-1 1 53 0 0,0 0 1 0 0,-1 0-1 0 0,1 0 0 0 0,-1 0 1 0 0,0 0-1 0 0,1-1 0 0 0,-1 0 1 0 0,0 0-1 0 0,-8 3 0 0 0,-41 12 355 0 0,46-15-392 0 0,-40 9 50 0 0,-1-2-1 0 0,1-2 1 0 0,-1-2-1 0 0,-1-2 1 0 0,1-3-1 0 0,-79-8 0 0 0,95 5 23 0 0,-35-9 0 0 0,53 9-186 0 0,1-1 0 0 0,0-1-1 0 0,0 0 1 0 0,0 0 0 0 0,-13-9 0 0 0,26 14 68 0 0,0 0 0 0 0,0 0 0 0 0,-1 0 0 0 0,1 0 0 0 0,0 0-1 0 0,0-1 1 0 0,0 1 0 0 0,0 0 0 0 0,-1 0 0 0 0,1 0 0 0 0,0 0 0 0 0,0 0 0 0 0,0-1-1 0 0,0 1 1 0 0,0 0 0 0 0,0 0 0 0 0,-1 0 0 0 0,1 0 0 0 0,0-1 0 0 0,0 1 0 0 0,0 0-1 0 0,0 0 1 0 0,0 0 0 0 0,0 0 0 0 0,0-1 0 0 0,0 1 0 0 0,0 0 0 0 0,0 0 0 0 0,0 0-1 0 0,0-1 1 0 0,0 1 0 0 0,0 0 0 0 0,0 0 0 0 0,0 0 0 0 0,0-1 0 0 0,0 1 0 0 0,0 0-1 0 0,0 0 1 0 0,0 0 0 0 0,0-1 0 0 0,0 1 0 0 0,1 0 0 0 0,-1 0 0 0 0,0 0 0 0 0,0 0-1 0 0,0-1 1 0 0,0 1 0 0 0,0 0 0 0 0,0 0 0 0 0,1 0 0 0 0,-1 0 0 0 0,0 0 0 0 0,0 0-1 0 0,1-1 1 0 0,7-3-257 0 0,1 1-62 0 0,1 1 0 0 0,-1 1 0 0 0,1-1 0 0 0,-1 2 0 0 0,1-1-1 0 0,-1 1 1 0 0,1 1 0 0 0,11 1 0 0 0,1 0-3721 0 0,6 0-2180 0 0</inkml:trace>
</inkml:ink>
</file>

<file path=ppt/ink/ink7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1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 4143 0 0,'-2'1'5952'0'0,"-1"0"-5145"0"0,0 0 1 0 0,0 1-1 0 0,-1 0 0 0 0,1-1 0 0 0,1 1 0 0 0,-1 0 0 0 0,-4 4 0 0 0,-17 22 930 0 0,11-9-1539 0 0,-12 26-1 0 0,24-42 40 0 0,-12 23 222 0 0,2 0 0 0 0,-13 39 0 0 0,20-48-290 0 0,0 0 1 0 0,1-1-1 0 0,0 1 0 0 0,1 0 1 0 0,1 25-1 0 0,2-38-72 0 0,-1 0 0 0 0,0 0 0 0 0,1 0 0 0 0,0 1 0 0 0,0-1 0 0 0,0 0 0 0 0,1 0 0 0 0,-1 0 0 0 0,1 0-1 0 0,0-1 1 0 0,0 1 0 0 0,4 5 0 0 0,-5-8-43 0 0,1 1-1 0 0,-1-1 1 0 0,1 0-1 0 0,-1 1 1 0 0,1-1-1 0 0,0 0 1 0 0,-1 0-1 0 0,1 0 0 0 0,0 0 1 0 0,0 0-1 0 0,0 0 1 0 0,-1-1-1 0 0,1 1 1 0 0,0-1-1 0 0,0 1 1 0 0,0-1-1 0 0,0 0 0 0 0,0 0 1 0 0,0 0-1 0 0,0 0 1 0 0,0 0-1 0 0,0 0 1 0 0,0 0-1 0 0,0-1 1 0 0,0 1-1 0 0,0-1 1 0 0,0 1-1 0 0,2-2 0 0 0,5-2 44 0 0,-1 0-1 0 0,-1 0 0 0 0,1-1 1 0 0,0 0-1 0 0,-1 0 1 0 0,0-1-1 0 0,-1 0 0 0 0,1 0 1 0 0,-1 0-1 0 0,0-1 0 0 0,6-9 1 0 0,6-11-29 0 0,24-50 1 0 0,-33 60-29 0 0,33-74-337 0 0,-25 51-1314 0 0,25-43 0 0 0,-31 65-89 0 0</inkml:trace>
</inkml:ink>
</file>

<file path=ppt/ink/ink7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1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0 8287 0 0,'-1'1'3123'0'0,"-12"1"-1127"0"0,1 1 0 0 0,0 1 0 0 0,0 0 0 0 0,-16 8 0 0 0,9-3-1077 0 0,1 2 0 0 0,-18 13 0 0 0,-1 5-877 0 0,-53 54 0 0 0,69-61-42 0 0,1 1 0 0 0,1 1 0 0 0,2 1 0 0 0,0 0 0 0 0,-14 30 0 0 0,25-44 19 0 0,1 0 0 0 0,1 0 0 0 0,-5 19 0 0 0,9-29-9 0 0,0 0 1 0 0,0 0-1 0 0,0-1 1 0 0,0 1-1 0 0,0 0 0 0 0,0 0 1 0 0,0 0-1 0 0,1 0 0 0 0,-1 0 1 0 0,0 0-1 0 0,0 0 0 0 0,1-1 1 0 0,-1 1-1 0 0,1 0 1 0 0,-1 0-1 0 0,0 0 0 0 0,1-1 1 0 0,0 1-1 0 0,-1 0 0 0 0,1-1 1 0 0,-1 1-1 0 0,1 0 0 0 0,0-1 1 0 0,-1 1-1 0 0,1-1 0 0 0,0 1 1 0 0,0-1-1 0 0,-1 1 1 0 0,1-1-1 0 0,1 1 0 0 0,2 0-4 0 0,0 1 1 0 0,0-1-1 0 0,0 0 0 0 0,8 1 0 0 0,-5-1-14 0 0,0-1 0 0 0,0 0 0 0 0,1 0-1 0 0,-1-1 1 0 0,0 0 0 0 0,9-3 0 0 0,42-14-2151 0 0,-55 17 1923 0 0,15-5-1700 0 0</inkml:trace>
</inkml:ink>
</file>

<file path=ppt/ink/ink7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20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7831 0 0,'-2'0'9598'0'0,"-5"3"-9087"0"0,1 0 0 0 0,-1 0 1 0 0,1 0-1 0 0,0 1 1 0 0,0 0-1 0 0,0 0 0 0 0,1 0 1 0 0,-6 6-1 0 0,-5 6-530 0 0,-17 23-1 0 0,3-3 350 0 0,-6 9 125 0 0,-36 56-1 0 0,21-26 26 0 0,45-67-372 0 0,1 0 0 0 0,0 0 0 0 0,1 1 0 0 0,-1 0 0 0 0,2 0 0 0 0,-1 0 0 0 0,-4 19 0 0 0,8-26-84 0 0,0 0 0 0 0,0 0 0 0 0,0-1-1 0 0,0 1 1 0 0,0 0 0 0 0,0 0 0 0 0,1 0 0 0 0,-1 0-1 0 0,0-1 1 0 0,1 1 0 0 0,0 0 0 0 0,-1 0 0 0 0,1-1 0 0 0,0 1-1 0 0,0 0 1 0 0,0-1 0 0 0,0 1 0 0 0,1 1 0 0 0,2 1 68 0 0,0 1 1 0 0,1-1 0 0 0,8 7 0 0 0,-11-9-85 0 0,0 0 0 0 0,0-1 1 0 0,0 1-1 0 0,0-1 0 0 0,0 0 0 0 0,1 1 0 0 0,-1-1 0 0 0,0 0 1 0 0,1-1-1 0 0,-1 1 0 0 0,0 0 0 0 0,1-1 0 0 0,-1 1 0 0 0,1-1 1 0 0,-1 0-1 0 0,1 1 0 0 0,4-2 0 0 0,-1 1-23 0 0,5 0-245 0 0,-1-1 0 0 0,0-1 0 0 0,0 1 0 0 0,0-2 0 0 0,0 1 0 0 0,14-7 0 0 0,57-30-3312 0 0,-60 28 2526 0 0,11-5-496 0 0</inkml:trace>
</inkml:ink>
</file>

<file path=ppt/ink/ink7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20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37 14047 0 0,'0'0'646'0'0,"-1"1"-16"0"0,-3 2-410 0 0,1 0-1 0 0,0 1 1 0 0,0-1-1 0 0,0 1 1 0 0,1 0-1 0 0,-1 0 1 0 0,1 0-1 0 0,0 0 1 0 0,0 0-1 0 0,0 1 1 0 0,1-1-1 0 0,-1 0 1 0 0,1 1-1 0 0,0-1 1 0 0,1 1-1 0 0,-1-1 1 0 0,1 1-1 0 0,0 7 1 0 0,0-11-121 0 0,1 1 0 0 0,-1-1 0 0 0,1 0 0 0 0,-1 1 0 0 0,1-1 0 0 0,0 0 0 0 0,0 0 0 0 0,0 0 0 0 0,0 0 0 0 0,0 0 0 0 0,0 0 0 0 0,0 0 0 0 0,0 0-1 0 0,0 0 1 0 0,0 0 0 0 0,2 1 0 0 0,19 8 499 0 0,-15-8-480 0 0,-1-1 0 0 0,1 0 0 0 0,0 0 0 0 0,-1 0 0 0 0,1-1 0 0 0,0 0 0 0 0,12-2 0 0 0,49-13 314 0 0,-42 9-344 0 0,3-1-65 0 0,74-20 68 0 0,-88 22-82 0 0,0 0 1 0 0,-1-1-1 0 0,0-1 1 0 0,23-14-1 0 0,-36 20-13 0 0,0 1 1 0 0,0-1-1 0 0,0 0 0 0 0,0 0 0 0 0,0 0 0 0 0,0 1 1 0 0,0-1-1 0 0,0 0 0 0 0,0 0 0 0 0,0 0 0 0 0,-1-1 0 0 0,1 1 1 0 0,0 0-1 0 0,-1 0 0 0 0,1 0 0 0 0,-1 0 0 0 0,1-1 1 0 0,0-1-1 0 0,-1 2-4 0 0,-1 0 0 0 0,1 0 1 0 0,0 0-1 0 0,0 0 0 0 0,0 0 0 0 0,-1 0 1 0 0,1 0-1 0 0,0 0 0 0 0,-1 0 0 0 0,1 1 1 0 0,-1-1-1 0 0,1 0 0 0 0,-1 0 0 0 0,1 1 1 0 0,-1-1-1 0 0,0 0 0 0 0,1 0 0 0 0,-1 1 1 0 0,0-1-1 0 0,0 0 0 0 0,-3-1-19 0 0,0-1 0 0 0,0 1-1 0 0,0 0 1 0 0,-1 0 0 0 0,1 1-1 0 0,0-1 1 0 0,-1 1 0 0 0,1 0-1 0 0,-8-1 1 0 0,-3 2-23 0 0,-1 0-1 0 0,0 1 0 0 0,1 0 1 0 0,-1 1-1 0 0,0 1 0 0 0,-28 9 1 0 0,20-3 82 0 0,0 0 1 0 0,1 2 0 0 0,-34 20-1 0 0,43-22 70 0 0,1 1-1 0 0,0 0 1 0 0,0 1 0 0 0,1 0-1 0 0,-16 19 1 0 0,22-22-47 0 0,0 0 0 0 0,0 0-1 0 0,1 0 1 0 0,0 1 0 0 0,1 0-1 0 0,0 0 1 0 0,0 0 0 0 0,1 0 0 0 0,0 1-1 0 0,-3 14 1 0 0,6-20-64 0 0,-1 0 0 0 0,1 0 0 0 0,0 1-1 0 0,0-1 1 0 0,1 0 0 0 0,-1 0 0 0 0,1 0 0 0 0,0 1-1 0 0,0-1 1 0 0,0 0 0 0 0,1 0 0 0 0,-1 0 0 0 0,1-1-1 0 0,0 1 1 0 0,0 0 0 0 0,0 0 0 0 0,1-1 0 0 0,-1 0 0 0 0,1 1-1 0 0,0-1 1 0 0,0 0 0 0 0,0 0 0 0 0,4 2 0 0 0,-4-3-707 0 0,0 0 1 0 0,1 0-1 0 0,-1 0 1 0 0,1 0 0 0 0,0-1-1 0 0,0 0 1 0 0,-1 0-1 0 0,1 0 1 0 0,8 1 0 0 0,9-2-6391 0 0</inkml:trace>
</inkml:ink>
</file>

<file path=ppt/ink/ink7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2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15231 0 0,'0'0'1379'0'0,"-9"-1"-1020"0"0,3 2-56 0 0,0 0 0 0 0,0 0 1 0 0,1 1-1 0 0,-1 0 0 0 0,1 0 1 0 0,-1 0-1 0 0,-9 7 0 0 0,1-2 24 0 0,-14 8-69 0 0,1 2 0 0 0,0 0 1 0 0,2 2-1 0 0,0 1 0 0 0,-34 35 0 0 0,52-48-293 0 0,1-1 0 0 0,0 1 0 0 0,1 1 0 0 0,-1-1 0 0 0,1 1 0 0 0,-4 9 0 0 0,8-15 25 0 0,0 1-1 0 0,0-1 1 0 0,0 1-1 0 0,0-1 1 0 0,0 1-1 0 0,1-1 1 0 0,-1 1-1 0 0,1 0 1 0 0,0-1-1 0 0,0 1 0 0 0,0 0 1 0 0,0-1-1 0 0,0 1 1 0 0,0 0-1 0 0,1-1 1 0 0,-1 1-1 0 0,1-1 1 0 0,0 1-1 0 0,0-1 1 0 0,0 1-1 0 0,0-1 1 0 0,0 1-1 0 0,1-1 1 0 0,2 4-1 0 0,5 3 27 0 0,0 0 1 0 0,1 0-1 0 0,0-1 0 0 0,0 0 0 0 0,1-1 0 0 0,19 9 1 0 0,-16-8 261 0 0,0 0 1 0 0,-1 1 0 0 0,16 14-1 0 0,-27-22-207 0 0,1 1 0 0 0,-1 0 0 0 0,-1 0 0 0 0,1 0 0 0 0,0 1 0 0 0,0-1-1 0 0,-1 0 1 0 0,1 1 0 0 0,-1-1 0 0 0,0 1 0 0 0,0-1 0 0 0,0 1 0 0 0,0-1 0 0 0,0 1 0 0 0,0 0 0 0 0,-1-1-1 0 0,0 1 1 0 0,1 0 0 0 0,-1 0 0 0 0,0 0 0 0 0,0 3 0 0 0,-1-3-8 0 0,0 1-1 0 0,0-1 1 0 0,-1 1 0 0 0,1-1 0 0 0,-1 1-1 0 0,0-1 1 0 0,0 0 0 0 0,0 0 0 0 0,0 0 0 0 0,0 0-1 0 0,-1 0 1 0 0,1 0 0 0 0,-1-1 0 0 0,0 1-1 0 0,-4 2 1 0 0,-6 5-8 0 0,-1-2 0 0 0,0 1 0 0 0,-1-2 0 0 0,0 0 0 0 0,-26 9 0 0 0,-83 14-621 0 0,119-29 423 0 0,0 0 1 0 0,0-1-1 0 0,-1 0 0 0 0,1 0 1 0 0,0 0-1 0 0,0 0 0 0 0,-10-3 1 0 0,14 3 10 0 0,0 0 1 0 0,-1 0 0 0 0,1-1 0 0 0,0 1 0 0 0,0 0 0 0 0,0-1-1 0 0,0 1 1 0 0,0-1 0 0 0,0 1 0 0 0,0-1 0 0 0,1 0 0 0 0,-1 1-1 0 0,0-1 1 0 0,0 0 0 0 0,0 0 0 0 0,0 0 0 0 0,1 1 0 0 0,-1-1-1 0 0,0 0 1 0 0,1 0 0 0 0,-1 0 0 0 0,1 0 0 0 0,-1 0 0 0 0,1 0-1 0 0,0 0 1 0 0,-1 0 0 0 0,1 0 0 0 0,0 0 0 0 0,0-1 0 0 0,-1 1-1 0 0,1 0 1 0 0,0 0 0 0 0,0 0 0 0 0,0 0 0 0 0,1 0 0 0 0,-1 0-1 0 0,0 0 1 0 0,0 0 0 0 0,0-1 0 0 0,1 1 0 0 0,0-1 0 0 0,7-17-1875 0 0</inkml:trace>
</inkml:ink>
</file>

<file path=ppt/ink/ink7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2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13 17711 0 0,'0'0'1603'0'0,"-8"-5"-1286"0"0,4 4-175 0 0,1-1 0 0 0,-1 1 0 0 0,0 0 0 0 0,0 0 1 0 0,0 0-1 0 0,1 1 0 0 0,-1-1 0 0 0,0 1 0 0 0,0 0 0 0 0,0 0 0 0 0,0 1 0 0 0,0-1 0 0 0,0 1 0 0 0,0 0 0 0 0,0 0 0 0 0,-6 3 0 0 0,-8 2 222 0 0,1 2 0 0 0,-20 12-1 0 0,27-14-266 0 0,-131 75 189 0 0,103-56-283 0 0,-55 46 1 0 0,90-69-5 0 0,0 1-1 0 0,0-1 1 0 0,1 1-1 0 0,-1 0 1 0 0,1 0-1 0 0,-1 0 1 0 0,1 0-1 0 0,0 0 1 0 0,1 1 0 0 0,-1-1-1 0 0,-2 8 1 0 0,3-9-4 0 0,1 0 0 0 0,0-1 0 0 0,0 1 0 0 0,0 0 0 0 0,0 0 0 0 0,0 0 0 0 0,1 0 0 0 0,-1 0 0 0 0,0 0 0 0 0,1 0 0 0 0,0 0 0 0 0,-1-1 0 0 0,1 1 0 0 0,0 0 0 0 0,0 0 0 0 0,0-1 0 0 0,0 1 0 0 0,0 0 1 0 0,0-1-1 0 0,0 1 0 0 0,1-1 0 0 0,-1 0 0 0 0,1 1 0 0 0,2 1 0 0 0,12 9-31 0 0,1 0 0 0 0,26 13 1 0 0,-30-18 34 0 0,0 0 1 0 0,0 1 0 0 0,0 1-1 0 0,-1 0 1 0 0,21 21-1 0 0,-30-27 66 0 0,0 0-1 0 0,-1 1 0 0 0,1-1 1 0 0,-1 1-1 0 0,0 0 0 0 0,0 0 1 0 0,0 0-1 0 0,-1 0 0 0 0,1 0 1 0 0,-1 0-1 0 0,0 0 0 0 0,0 1 1 0 0,-1-1-1 0 0,1 0 0 0 0,-1 0 1 0 0,0 1-1 0 0,0-1 0 0 0,0 0 1 0 0,0 1-1 0 0,-1-1 0 0 0,0 0 0 0 0,0 0 1 0 0,0 1-1 0 0,-1-1 0 0 0,1 0 1 0 0,-1 0-1 0 0,0 0 0 0 0,0-1 1 0 0,-3 5-1 0 0,-1 1 44 0 0,0 0-1 0 0,-1-1 1 0 0,0 0 0 0 0,-1 0 0 0 0,0-1-1 0 0,0 0 1 0 0,0-1 0 0 0,-1 0 0 0 0,0 0-1 0 0,-18 9 1 0 0,11-8-68 0 0,-1-1 0 0 0,0 0-1 0 0,-29 5 1 0 0,36-9-91 0 0,-1-1 0 0 0,0 0 1 0 0,-1 0-1 0 0,1-1 0 0 0,0 0 0 0 0,0-1 0 0 0,-11-3 0 0 0,19 4-29 0 0,0-1 0 0 0,0 0 0 0 0,1 0 0 0 0,-1 0 0 0 0,0 0-1 0 0,0-1 1 0 0,1 1 0 0 0,-1-1 0 0 0,1 1 0 0 0,-1-1 0 0 0,-3-4 0 0 0,5 5-146 0 0,0 0-1 0 0,0-1 1 0 0,0 1 0 0 0,0-1-1 0 0,0 1 1 0 0,1-1 0 0 0,-1 1 0 0 0,0-1-1 0 0,0-2 1 0 0,1 2-374 0 0,-1 1 0 0 0,1-1 0 0 0,0 0 0 0 0,0 0 0 0 0,0 0 0 0 0,0 0 0 0 0,1 0 0 0 0,-1 0 0 0 0,1-2 0 0 0,7-17-6696 0 0</inkml:trace>
</inkml:ink>
</file>

<file path=ppt/ink/ink7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2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84 17391 0 0,'0'0'1574'0'0,"0"2"-1292"0"0,0 0-152 0 0,0 0-1 0 0,0 0 0 0 0,1 0 1 0 0,-1 0-1 0 0,0 0 0 0 0,1-1 1 0 0,-1 1-1 0 0,1 0 1 0 0,0 0-1 0 0,0 0 0 0 0,-1-1 1 0 0,1 1-1 0 0,0 0 0 0 0,1-1 1 0 0,-1 1-1 0 0,0-1 1 0 0,0 1-1 0 0,1-1 0 0 0,-1 0 1 0 0,1 1-1 0 0,-1-1 0 0 0,1 0 1 0 0,-1 0-1 0 0,1 0 1 0 0,0 0-1 0 0,-1 0 0 0 0,1-1 1 0 0,0 1-1 0 0,2 0 0 0 0,13 3 111 0 0,0-1 0 0 0,0-1-1 0 0,0 0 1 0 0,0-2 0 0 0,0 0-1 0 0,0-1 1 0 0,0 0 0 0 0,0-1-1 0 0,0-1 1 0 0,28-9-1 0 0,-37 9-371 0 0,0-1-1 0 0,0 1 0 0 0,0-1 1 0 0,0 0-1 0 0,-1-1 0 0 0,10-8 1 0 0,-14 12 41 0 0,-1-1 1 0 0,0 0 0 0 0,0 0-1 0 0,-1 1 1 0 0,1-1 0 0 0,0-1 0 0 0,0 1-1 0 0,-1 0 1 0 0,0 0 0 0 0,1-1 0 0 0,-1 1-1 0 0,0 0 1 0 0,0-1 0 0 0,0 1 0 0 0,0-1-1 0 0,-1 0 1 0 0,1 1 0 0 0,-1-1 0 0 0,1 0-1 0 0,-1 1 1 0 0,0-1 0 0 0,0 0 0 0 0,0 1-1 0 0,-1-6 1 0 0,0 7 53 0 0,1 0 1 0 0,0 0-1 0 0,-1 0 0 0 0,1 0 0 0 0,-1-1 0 0 0,1 1 1 0 0,-1 0-1 0 0,0 0 0 0 0,0 0 0 0 0,1 0 1 0 0,-1 1-1 0 0,0-1 0 0 0,0 0 0 0 0,0 0 1 0 0,0 0-1 0 0,0 1 0 0 0,0-1 0 0 0,0 0 0 0 0,-1 0 1 0 0,-1 0-2 0 0,1 1 1 0 0,-1-1-1 0 0,0 0 0 0 0,1 1 1 0 0,-1-1-1 0 0,0 1 1 0 0,1 0-1 0 0,-5 0 1 0 0,-5 2-10 0 0,0 0 0 0 0,1 0 0 0 0,-14 5 0 0 0,15-4-13 0 0,-23 7 156 0 0,1 1-1 0 0,0 1 1 0 0,1 3 0 0 0,0 0 0 0 0,-31 21 0 0 0,43-23 47 0 0,0 1 0 0 0,0 1 0 0 0,2 0 1 0 0,0 1-1 0 0,1 1 0 0 0,0 1 0 0 0,1 0 1 0 0,-16 28-1 0 0,27-40-111 0 0,1 1 0 0 0,-1-1 0 0 0,2 1 0 0 0,-1 0 1 0 0,1 1-1 0 0,-1-1 0 0 0,2 0 0 0 0,-1 1 0 0 0,0 11 0 0 0,2-16-63 0 0,0 0-1 0 0,0-1 0 0 0,1 1 0 0 0,-1-1 1 0 0,0 1-1 0 0,1 0 0 0 0,0-1 0 0 0,-1 1 1 0 0,1-1-1 0 0,0 1 0 0 0,1-1 0 0 0,-1 0 1 0 0,0 1-1 0 0,1-1 0 0 0,-1 0 0 0 0,1 0 1 0 0,-1 0-1 0 0,1 0 0 0 0,0 0 0 0 0,0 0 1 0 0,0-1-1 0 0,0 1 0 0 0,0-1 0 0 0,1 1 1 0 0,-1-1-1 0 0,0 0 0 0 0,1 0 0 0 0,-1 0 1 0 0,1 0-1 0 0,2 1 0 0 0,11 2-516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0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33 11951 0 0,'-1'0'547'0'0,"-21"6"63"0"0,1 0 0 0 0,0 1 0 0 0,0 1 0 0 0,1 1 0 0 0,-34 21 0 0 0,45-23-520 0 0,0-1-1 0 0,0 1 1 0 0,1 0 0 0 0,0 1-1 0 0,0 0 1 0 0,1 0 0 0 0,0 1-1 0 0,0 0 1 0 0,1 0 0 0 0,0 0-1 0 0,1 1 1 0 0,0 0 0 0 0,0 0-1 0 0,1 0 1 0 0,-4 15 0 0 0,8-23-58 0 0,-1 0 0 0 0,1 0 0 0 0,0 0 1 0 0,-1-1-1 0 0,1 1 0 0 0,0 0 1 0 0,0 0-1 0 0,0 0 0 0 0,0 0 0 0 0,1-1 1 0 0,-1 1-1 0 0,0 0 0 0 0,1 0 0 0 0,-1 0 1 0 0,1-1-1 0 0,0 1 0 0 0,0 0 1 0 0,-1-1-1 0 0,1 1 0 0 0,0-1 0 0 0,0 1 1 0 0,1-1-1 0 0,-1 1 0 0 0,0-1 0 0 0,0 0 1 0 0,1 1-1 0 0,2 1 0 0 0,-1-2 33 0 0,0 1-1 0 0,0-1 1 0 0,1 0-1 0 0,-1 0 1 0 0,0 0-1 0 0,1 0 1 0 0,-1-1-1 0 0,1 1 1 0 0,-1-1-1 0 0,1 0 1 0 0,-1 0-1 0 0,0 0 1 0 0,7-2-1 0 0,2 0 45 0 0,-1-1-1 0 0,0 0 0 0 0,0 0 1 0 0,0-2-1 0 0,0 1 1 0 0,11-8-1 0 0,-17 9-93 0 0,0 0-1 0 0,0 0 1 0 0,0-1-1 0 0,0 1 1 0 0,0-1-1 0 0,-1-1 1 0 0,0 1-1 0 0,0-1 1 0 0,0 1 0 0 0,0-1-1 0 0,-1 0 1 0 0,0 0-1 0 0,4-8 1 0 0,-6 10-13 0 0,0 0 0 0 0,-1 0 0 0 0,1 0 1 0 0,-1 0-1 0 0,1 0 0 0 0,-1 0 0 0 0,0-1 0 0 0,0 1 0 0 0,0 0 1 0 0,-1 0-1 0 0,1 0 0 0 0,-1 0 0 0 0,0 0 0 0 0,0 0 0 0 0,0 0 1 0 0,0 0-1 0 0,0 1 0 0 0,-1-1 0 0 0,1 0 0 0 0,-1 1 1 0 0,-3-5-1 0 0,-4-4-90 0 0,0 2 0 0 0,0-1 0 0 0,-19-13 0 0 0,18 14-36 0 0,-73-49-2043 0 0,74 45 730 0 0,7 6-3751 0 0</inkml:trace>
</inkml:ink>
</file>

<file path=ppt/ink/ink7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2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66 2303 0 0,'6'-10'94'0'0,"-3"6"-13"0"0,-1 0 1 0 0,0-1-1 0 0,0 1 0 0 0,0-1 0 0 0,0 0 0 0 0,-1 1 0 0 0,1-16 15739 0 0,-6 18-15560 0 0,1 2 0 0 0,-1-1 0 0 0,0 0 0 0 0,0 1 0 0 0,1 0 0 0 0,-1-1 0 0 0,0 1 0 0 0,0 1 0 0 0,1-1 0 0 0,-1 1 0 0 0,-5 1 0 0 0,-43 14 43 0 0,38-11-41 0 0,-43 16-160 0 0,1 1 1 0 0,1 4 0 0 0,1 1-1 0 0,-60 42 1 0 0,111-67-128 0 0,-1 1-1 0 0,1-1 0 0 0,1 1 1 0 0,-1 0-1 0 0,0 0 1 0 0,1 0-1 0 0,-1 0 0 0 0,1 0 1 0 0,-3 6-1 0 0,5-7-14 0 0,0-1 0 0 0,0 0 0 0 0,0 1-1 0 0,0-1 1 0 0,0 0 0 0 0,1 1 0 0 0,-1-1 0 0 0,0 0-1 0 0,1 1 1 0 0,-1-1 0 0 0,1 0 0 0 0,0 0 0 0 0,-1 0-1 0 0,1 1 1 0 0,0-1 0 0 0,0 0 0 0 0,0 0 0 0 0,0 0-1 0 0,1 1 1 0 0,-1-1-23 0 0,6 6-138 0 0,1 0-1 0 0,0-1 1 0 0,0 0-1 0 0,0 0 1 0 0,1-1-1 0 0,18 9 1 0 0,-12-7 132 0 0,22 16 1 0 0,5 10 1591 0 0,52 53 0 0 0,-82-74-881 0 0,-1 0 0 0 0,13 19 0 0 0,-20-26-437 0 0,-1 0-1 0 0,0 1 1 0 0,0-1-1 0 0,0 1 1 0 0,-1-1 0 0 0,0 1-1 0 0,0 0 1 0 0,0 0-1 0 0,1 10 1 0 0,-3-13-155 0 0,0 0 0 0 0,-1 0 1 0 0,1 0-1 0 0,0 1 0 0 0,-1-1 0 0 0,0 0 0 0 0,0-1 1 0 0,0 1-1 0 0,0 0 0 0 0,0 0 0 0 0,0 0 0 0 0,-1-1 1 0 0,0 1-1 0 0,1 0 0 0 0,-1-1 0 0 0,0 1 0 0 0,0-1 1 0 0,0 0-1 0 0,0 0 0 0 0,-1 0 0 0 0,1 0 0 0 0,-1 0 1 0 0,-4 3-1 0 0,-2 0-33 0 0,0-1 1 0 0,-1 0 0 0 0,1 0-1 0 0,0-1 1 0 0,-21 5 0 0 0,8-4-249 0 0,-2-1 1 0 0,1-1 0 0 0,0-1 0 0 0,-33-2 0 0 0,6-5-2560 0 0,1-3-3446 0 0,8-1-1726 0 0</inkml:trace>
</inkml:ink>
</file>

<file path=ppt/ink/ink7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2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29 10135 0 0,'0'0'464'0'0,"-1"-1"-9"0"0,-4 0-338 0 0,0-1 0 0 0,0 1 0 0 0,0 1 0 0 0,1-1 0 0 0,-8 0 0 0 0,6 2 456 0 0,1-1 0 0 0,-1 1 0 0 0,1 0-1 0 0,0 0 1 0 0,-1 0 0 0 0,1 1 0 0 0,0-1-1 0 0,-8 5 1 0 0,-5 3-406 0 0,1 1 0 0 0,0 1 0 0 0,1 1 0 0 0,0 0 0 0 0,1 1-1 0 0,0 0 1 0 0,1 1 0 0 0,1 1 0 0 0,0 1 0 0 0,1-1 0 0 0,0 2-1 0 0,2 0 1 0 0,-12 23 0 0 0,17-30-97 0 0,0 2 1 0 0,0-1-1 0 0,1 0 0 0 0,0 1 0 0 0,1 0 0 0 0,-2 22 0 0 0,4-30-41 0 0,1 0 0 0 0,0 0-1 0 0,0 0 1 0 0,0 0 0 0 0,1 0 0 0 0,-1 0-1 0 0,1 0 1 0 0,0 0 0 0 0,0 0-1 0 0,1 0 1 0 0,-1 0 0 0 0,1 0-1 0 0,0 0 1 0 0,0-1 0 0 0,0 1 0 0 0,0-1-1 0 0,1 1 1 0 0,-1-1 0 0 0,1 0-1 0 0,0 0 1 0 0,0 0 0 0 0,0-1-1 0 0,6 5 1 0 0,-1-2 77 0 0,1-1 1 0 0,-1 0-1 0 0,1-1 0 0 0,-1 0 0 0 0,1 0 1 0 0,0-1-1 0 0,0 0 0 0 0,1 0 0 0 0,-1-1 1 0 0,13 0-1 0 0,-6-1 56 0 0,1 0 1 0 0,0-2-1 0 0,0 0 1 0 0,30-8-1 0 0,-39 7-146 0 0,1 0 0 0 0,0 0-1 0 0,-1 0 1 0 0,0-1-1 0 0,0-1 1 0 0,0 1 0 0 0,0-1-1 0 0,-1-1 1 0 0,0 1-1 0 0,0-1 1 0 0,11-12-1 0 0,-14 12-3 0 0,0 1-1 0 0,0-1 0 0 0,0 0 0 0 0,-1 0 1 0 0,0 0-1 0 0,0-1 0 0 0,0 1 0 0 0,-1-1 0 0 0,0 1 1 0 0,-1-1-1 0 0,1 0 0 0 0,-1 0 0 0 0,-1 0 1 0 0,1 0-1 0 0,-2-13 0 0 0,-1-2-197 0 0,-2 1 0 0 0,-1 0 0 0 0,0 0 0 0 0,-2 0 0 0 0,0 1 0 0 0,-1 0 0 0 0,-1 1 0 0 0,-1 0 0 0 0,-1 0 0 0 0,-19-25 0 0 0,27 41-389 0 0,0-1 1 0 0,0 1 0 0 0,0 0 0 0 0,0-1-1 0 0,-1 2 1 0 0,0-1 0 0 0,1 0 0 0 0,-7-2 0 0 0</inkml:trace>
</inkml:ink>
</file>

<file path=ppt/ink/ink7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2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19 18167 0 0,'0'0'884'0'0,"-9"-1"59"0"0,6 2-917 0 0,0 0 0 0 0,-1 0-1 0 0,1 0 1 0 0,0 0 0 0 0,0 0 0 0 0,0 1 0 0 0,0 0-1 0 0,0 0 1 0 0,0 0 0 0 0,0 0 0 0 0,0 0 0 0 0,1 0-1 0 0,-1 0 1 0 0,-2 4 0 0 0,-2 3 213 0 0,1-1-1 0 0,0 1 1 0 0,-7 12-1 0 0,5-6-69 0 0,1 1-1 0 0,0 0 1 0 0,2 0-1 0 0,-1 0 1 0 0,2 1-1 0 0,-5 32 1 0 0,8-40-155 0 0,1 1 0 0 0,-1-1 0 0 0,2 0 0 0 0,-1 1 1 0 0,1-1-1 0 0,0 0 0 0 0,1 1 0 0 0,0-1 0 0 0,1 0 0 0 0,0 0 1 0 0,0-1-1 0 0,1 1 0 0 0,0-1 0 0 0,6 9 0 0 0,-9-14-19 0 0,1-1 0 0 0,0 1 0 0 0,0-1 1 0 0,0 0-1 0 0,0 0 0 0 0,0 0 0 0 0,0 0 0 0 0,1 0 0 0 0,-1-1 0 0 0,1 1 0 0 0,-1-1 0 0 0,1 1 1 0 0,-1-1-1 0 0,1 0 0 0 0,0 0 0 0 0,4 1 0 0 0,-3-2 1 0 0,0 1-1 0 0,1-1 1 0 0,-1 0 0 0 0,0 0-1 0 0,0-1 1 0 0,0 1 0 0 0,0-1-1 0 0,0 0 1 0 0,0 0 0 0 0,6-3-1 0 0,5-3 29 0 0,1-1 0 0 0,-2-1-1 0 0,1 0 1 0 0,19-17 0 0 0,-32 24-15 0 0,18-14 50 0 0,0-1-1 0 0,-1-1 0 0 0,-1 0 1 0 0,0-2-1 0 0,-2 0 0 0 0,0-1 1 0 0,14-26-1 0 0,-26 40-46 0 0,0-1 1 0 0,-1 1-1 0 0,0-1 0 0 0,-1 0 0 0 0,1 0 1 0 0,-1 0-1 0 0,-1 0 0 0 0,0 0 0 0 0,0 0 1 0 0,-1-1-1 0 0,1 1 0 0 0,-2-10 0 0 0,0 12-684 0 0,0 0 0 0 0,-1-1 0 0 0,0 1 0 0 0,0 0 0 0 0,-5-11 0 0 0,4 11-1039 0 0</inkml:trace>
</inkml:ink>
</file>

<file path=ppt/ink/ink7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17 10135 0 0,'-1'-1'778'0'0,"-1"-1"-700"0"0,0 1 0 0 0,1-1 0 0 0,-1 1 0 0 0,0 0 0 0 0,1 0 0 0 0,-1 0 0 0 0,0 0 0 0 0,0 0 0 0 0,0 0 0 0 0,0 0 0 0 0,0 0 0 0 0,0 1 0 0 0,0-1 0 0 0,0 1 0 0 0,0 0 0 0 0,0-1 0 0 0,-1 1 0 0 0,-2 0 0 0 0,0 1 474 0 0,0 0 0 0 0,0 0 0 0 0,1 0 0 0 0,-1 1-1 0 0,0 0 1 0 0,1 0 0 0 0,-8 4 0 0 0,-1 3-131 0 0,0 0 0 0 0,1 0 0 0 0,0 1-1 0 0,1 0 1 0 0,0 1 0 0 0,1 1 0 0 0,0-1 0 0 0,1 2 0 0 0,0-1 0 0 0,1 1 0 0 0,-7 15-1 0 0,-8 20 122 0 0,-29 93 0 0 0,-54 249-133 0 0,-16 45-75 0 0,121-434-334 0 0,-44 116-1328 0 0,36-97 847 0 0,-1-1 0 0 0,0-1 0 0 0,-25 33 0 0 0,22-39-1116 0 0,1-2-298 0 0</inkml:trace>
</inkml:ink>
</file>

<file path=ppt/ink/ink7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24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18743 0 0,'0'0'1699'0'0,"2"0"-1399"0"0,47 11 170 0 0,-27-6 75 0 0,27 4 1 0 0,-5-6 87 0 0,0-2 1 0 0,83-8-1 0 0,88-27-165 0 0,-149 22-391 0 0,218-43-970 0 0,-229 44-243 0 0</inkml:trace>
</inkml:ink>
</file>

<file path=ppt/ink/ink7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25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280 132 14279 0 0,'-1'-4'261'0'0,"-1"0"0"0"0,0 0 0 0 0,0 1 0 0 0,0-1 1 0 0,-1 0-1 0 0,1 1 0 0 0,-1-1 0 0 0,0 1 0 0 0,0 0 0 0 0,0 0 0 0 0,0 0 0 0 0,-1 1 0 0 0,1-1 0 0 0,-1 1 0 0 0,1-1 0 0 0,-1 1 0 0 0,0 0 0 0 0,0 1 0 0 0,0-1 0 0 0,0 1 0 0 0,0 0 0 0 0,-1 0 0 0 0,1 0 0 0 0,0 0 1 0 0,0 1-1 0 0,-9-1 0 0 0,9 2-219 0 0,-1-1 0 0 0,0 1 0 0 0,1 0 1 0 0,-1 0-1 0 0,1 0 0 0 0,-1 1 0 0 0,1 0 0 0 0,0 0 1 0 0,-8 4-1 0 0,2 1-8 0 0,0 0 0 0 0,0 0 0 0 0,1 1 1 0 0,0 1-1 0 0,0-1 0 0 0,1 1 0 0 0,0 1 0 0 0,1-1 1 0 0,0 1-1 0 0,0 1 0 0 0,1-1 0 0 0,0 1 0 0 0,1 0 1 0 0,1 0-1 0 0,-1 1 0 0 0,-4 22 0 0 0,9-30 7 0 0,-1-1 0 0 0,1 0 0 0 0,0 0 0 0 0,0 1-1 0 0,0-1 1 0 0,0 0 0 0 0,0 1 0 0 0,1-1 0 0 0,0 0 0 0 0,0 0-1 0 0,0 0 1 0 0,0 1 0 0 0,0-1 0 0 0,0 0 0 0 0,1 0 0 0 0,-1-1-1 0 0,1 1 1 0 0,0 0 0 0 0,0 0 0 0 0,0-1 0 0 0,4 4 0 0 0,-3-3-1 0 0,0-1 1 0 0,1 0-1 0 0,-1 0 1 0 0,1 0-1 0 0,-1 0 1 0 0,1 0-1 0 0,0-1 1 0 0,0 1-1 0 0,0-1 1 0 0,-1 0-1 0 0,1 0 1 0 0,0-1-1 0 0,0 1 1 0 0,1-1 0 0 0,-1 0-1 0 0,0 0 1 0 0,4-1-1 0 0,2 0 0 0 0,-1-1 0 0 0,1 0 0 0 0,-1-1 0 0 0,0 0 0 0 0,0-1 0 0 0,0 0 0 0 0,0 0 1 0 0,-1-1-1 0 0,1 0 0 0 0,-1 0 0 0 0,0-1 0 0 0,-1 0 0 0 0,1 0 0 0 0,-1-1 0 0 0,-1 0 0 0 0,1 0 0 0 0,-1-1 0 0 0,7-11 0 0 0,-9 13-49 0 0,0-1-1 0 0,0 0 1 0 0,-1-1-1 0 0,1 1 1 0 0,-2 0-1 0 0,1-1 1 0 0,-1 0 0 0 0,0 0-1 0 0,-1 0 1 0 0,0 1-1 0 0,0-1 1 0 0,-1 0-1 0 0,0 0 1 0 0,0 0 0 0 0,0 0-1 0 0,-1 0 1 0 0,-1 0-1 0 0,1 0 1 0 0,-1 0-1 0 0,-1 0 1 0 0,1 1 0 0 0,-7-11-1 0 0,5 10-256 0 0,-1 1-1 0 0,-1 0 0 0 0,-8-10 1 0 0,-10-13-2334 0 0</inkml:trace>
</inkml:ink>
</file>

<file path=ppt/ink/ink7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2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628 866 7831 0 0,'15'-60'4865'0'0,"36"-133"6832"0"0,-7 67-11808 0 0,43-72 50 0 0,-61 140-89 0 0,13-20-79 0 0,-18 37-274 0 0,21-58-1 0 0,-40 89 396 0 0,-2 8 4 0 0,-2 4 17 0 0,-20 17 104 0 0,1 1-1 0 0,1 2 1 0 0,-33 43-1 0 0,34-41 65 0 0,-52 72 554 0 0,-79 140 1 0 0,-30 121 472 0 0,18 60-570 0 0,145-372-420 0 0,-2-1 0 0 0,-42 71 0 0 0,42-86-701 0 0,-1 0-1 0 0,-1-2 1 0 0,-1 0 0 0 0,-37 34 0 0 0,42-48-3218 0 0</inkml:trace>
  <inkml:trace contextRef="#ctx0" brushRef="#br0" timeOffset="1">14 1114 17935 0 0,'0'0'2451'0'0,"2"1"-1907"0"0,7 4-220 0 0,0 0 0 0 0,0-1 0 0 0,0 0 0 0 0,0-1 1 0 0,1 0-1 0 0,-1-1 0 0 0,1 0 0 0 0,12 1 0 0 0,-1-1 121 0 0,1 0 0 0 0,39-4 0 0 0,299-43-589 0 0,-348 42-1119 0 0,1 0 0 0 0,19-8 1 0 0,-29 10-493 0 0</inkml:trace>
</inkml:ink>
</file>

<file path=ppt/ink/ink7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2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7 10135 0 0,'0'0'778'0'0,"0"0"-562"0"0,0-1 0 0 0,0 1 0 0 0,-1-1 0 0 0,1 1 0 0 0,0 0 0 0 0,0-1 0 0 0,0 1 0 0 0,-1-1 0 0 0,1 1 0 0 0,0 0 0 0 0,0-1 0 0 0,-1 1 0 0 0,1 0 0 0 0,0-1 0 0 0,-1 1 0 0 0,1 0 0 0 0,-1-1 0 0 0,-3 2 192 0 0,0-1 1 0 0,0 1 0 0 0,1 0-1 0 0,-1 1 1 0 0,0-1 0 0 0,1 1-1 0 0,-1-1 1 0 0,1 1 0 0 0,0 0-1 0 0,-1 1 1 0 0,-4 3 0 0 0,-2 3-405 0 0,0 0 1 0 0,-10 11 0 0 0,-4 9 457 0 0,1 1 0 0 0,2 1-1 0 0,-34 66 1 0 0,-35 110 991 0 0,40-87-938 0 0,-197 349 148 0 0,177-347-597 0 0,61-107-145 0 0,0 0-249 0 0,1 0 0 0 0,-9 23-1 0 0,17-36-202 0 0</inkml:trace>
</inkml:ink>
</file>

<file path=ppt/ink/ink7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2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17967 0 0,'1'-11'2711'0'0,"1"10"-2450"0"0,0-1-1 0 0,0 0 1 0 0,0 1-1 0 0,0-1 1 0 0,1 1 0 0 0,-1 0-1 0 0,0 0 1 0 0,1 0 0 0 0,-1 0-1 0 0,1 0 1 0 0,3-1 0 0 0,33-6 259 0 0,-32 7-272 0 0,31-5 651 0 0,74 0 1 0 0,40 11-410 0 0,-8 0-687 0 0,-130-5-156 0 0,0-1 0 0 0,0-1 0 0 0,0 0-1 0 0,0-1 1 0 0,0 0 0 0 0,0-1 0 0 0,-1-1 0 0 0,14-6 0 0 0,-10 3-439 0 0,-1-1-1 0 0,0-1 1 0 0,0-1 0 0 0,-1 0-1 0 0,20-20 1 0 0,122-130-5092 0 0,-118 115 1073 0 0</inkml:trace>
</inkml:ink>
</file>

<file path=ppt/ink/ink7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2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8 3223 0 0,'2'-1'240'0'0,"15"-5"12292"0"0,-16 8-12324 0 0,1 1 0 0 0,-1 0 0 0 0,0 0 0 0 0,-1 0 0 0 0,1 0 0 0 0,-1 0 0 0 0,1 0 0 0 0,-1 0-1 0 0,0 0 1 0 0,0 0 0 0 0,0 0 0 0 0,0 0 0 0 0,-1 0 0 0 0,1 0 0 0 0,-3 6 0 0 0,-1 4 91 0 0,-1 1 0 0 0,-7 13 0 0 0,-235 446 3326 0 0,97-198-2523 0 0,-18 16-727 0 0,140-246-385 0 0,19-30 7 0 0,-1-1-1 0 0,-13 16 0 0 0,22-29-57 0 0,1-7 12 0 0,1-1 0 0 0,0 0 0 0 0,0 1 0 0 0,1-1 0 0 0,0 1 0 0 0,0-1 0 0 0,0 1 0 0 0,6-9 0 0 0,29-47-328 0 0,-34 58 339 0 0,80-108-599 0 0,-72 99 594 0 0,1 0 0 0 0,1 1-1 0 0,0 0 1 0 0,0 1 0 0 0,30-18 0 0 0,-42 28 53 0 0,1 0 1 0 0,-1 0-1 0 0,0 1 0 0 0,1-1 1 0 0,-1 1-1 0 0,0-1 0 0 0,1 1 1 0 0,-1-1-1 0 0,1 1 0 0 0,-1 0 1 0 0,1-1-1 0 0,-1 1 0 0 0,1 0 1 0 0,0 0-1 0 0,1 0 0 0 0,-3 1 6 0 0,1-1 0 0 0,0 1-1 0 0,0-1 1 0 0,-1 1-1 0 0,1-1 1 0 0,0 1-1 0 0,-1-1 1 0 0,1 1-1 0 0,-1-1 1 0 0,1 1 0 0 0,-1 0-1 0 0,1-1 1 0 0,-1 1-1 0 0,1 0 1 0 0,-1 0-1 0 0,0-1 1 0 0,1 1-1 0 0,-1 0 1 0 0,0 0 0 0 0,0 0-1 0 0,1-1 1 0 0,-1 1-1 0 0,0 0 1 0 0,0 0-1 0 0,0 0 1 0 0,0 1-1 0 0,0 14 160 0 0,0 1-1 0 0,-1 0 1 0 0,0 0 0 0 0,-7 25-1 0 0,-2 28 52 0 0,9-61-233 0 0,1-1 0 0 0,0 1 0 0 0,1-1 1 0 0,0 1-1 0 0,0-1 0 0 0,3 10 0 0 0,-3-15-90 0 0,0-1 1 0 0,0 0-1 0 0,-1 0 0 0 0,1 0 0 0 0,0 0 0 0 0,1 0 1 0 0,-1 0-1 0 0,0-1 0 0 0,3 4 0 0 0,10 5-6145 0 0,0-5-1464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1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42 5527 0 0,'0'0'498'0'0,"-2"9"-122"0"0,-4 29 5668 0 0,0 20-3073 0 0,0-2-2134 0 0,-6 122-357 0 0,15-144 1146 0 0,-3-33-1593 0 0,1-1 0 0 0,-1 0 0 0 0,0 1 0 0 0,0-1 0 0 0,1 0 0 0 0,-1 1 0 0 0,0-1 0 0 0,1 0 0 0 0,-1 1-1 0 0,0-1 1 0 0,1 0 0 0 0,-1 0 0 0 0,0 1 0 0 0,1-1 0 0 0,-1 0 0 0 0,1 0 0 0 0,-1 0 0 0 0,0 1 0 0 0,1-1 0 0 0,-1 0 0 0 0,1 0 0 0 0,-1 0 0 0 0,1 0-1 0 0,-1 0 1 0 0,1 0 0 0 0,-1 0 0 0 0,0 0 0 0 0,1 0 0 0 0,-1 0 0 0 0,1 0 0 0 0,-1 0 0 0 0,1-1 0 0 0,15-2 488 0 0,-8-2-385 0 0,-1 0 0 0 0,1 0-1 0 0,-1-1 1 0 0,-1 0-1 0 0,1 0 1 0 0,-1-1 0 0 0,0 0-1 0 0,7-10 1 0 0,-3 4-26 0 0,17-16-1 0 0,56-44-183 0 0,4 5 0 0 0,149-92 0 0 0,-232 158-466 0 0,8-5 669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0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63 313 13359 0 0,'0'0'2096'0'0,"6"4"2504"0"0,-11-6-4582 0 0,1-1 1 0 0,-1-1-1 0 0,1 1 0 0 0,0 0 1 0 0,-1-1-1 0 0,2 0 0 0 0,-1 0 0 0 0,0 0 1 0 0,1-1-1 0 0,0 1 0 0 0,0-1 0 0 0,0 0 1 0 0,1 0-1 0 0,-1 0 0 0 0,1 0 0 0 0,0 0 1 0 0,-1-6-1 0 0,1 2-38 0 0,0 1 0 0 0,1 0 0 0 0,0-1 1 0 0,0 1-1 0 0,1-1 0 0 0,0 1 0 0 0,1-1 0 0 0,-1 1 1 0 0,2-1-1 0 0,3-13 0 0 0,-2 13-66 0 0,0 1 0 0 0,1-1 0 0 0,0 1 1 0 0,1 0-1 0 0,-1 0 0 0 0,2 0 0 0 0,-1 0 0 0 0,9-8 1 0 0,-10 12 33 0 0,1-1 0 0 0,-1 1 1 0 0,1 0-1 0 0,0 0 1 0 0,0 1-1 0 0,0-1 0 0 0,1 1 1 0 0,-1 0-1 0 0,1 1 1 0 0,0-1-1 0 0,0 1 0 0 0,0 0 1 0 0,9-1-1 0 0,-8 2 68 0 0,0 1-1 0 0,0 1 1 0 0,0-1-1 0 0,1 1 0 0 0,-1 0 1 0 0,0 0-1 0 0,0 1 1 0 0,0 0-1 0 0,-1 1 1 0 0,1-1-1 0 0,0 1 1 0 0,-1 0-1 0 0,0 1 1 0 0,0 0-1 0 0,0 0 0 0 0,0 0 1 0 0,0 0-1 0 0,-1 1 1 0 0,0 0-1 0 0,0 0 1 0 0,8 11-1 0 0,-12-13 54 0 0,1 0 0 0 0,-1 0-1 0 0,1 0 1 0 0,-1 0 0 0 0,0 0-1 0 0,0 0 1 0 0,0 0 0 0 0,-1 1 0 0 0,1-1-1 0 0,-1 0 1 0 0,0 0 0 0 0,0 1-1 0 0,0-1 1 0 0,0 0 0 0 0,0 0 0 0 0,-1 1-1 0 0,0-1 1 0 0,0 4 0 0 0,-4 5 179 0 0,1 0 0 0 0,-1 0 0 0 0,-9 15 0 0 0,2-4-39 0 0,5-11-154 0 0,0 0 1 0 0,0 0 0 0 0,-2-1-1 0 0,1 0 1 0 0,-1 0-1 0 0,-1-1 1 0 0,0 0 0 0 0,-14 10-1 0 0,8-7-1213 0 0,-1-2 0 0 0,-1 0 0 0 0,1 0 0 0 0,-39 14 1 0 0,45-21-249 0 0</inkml:trace>
</inkml:ink>
</file>

<file path=ppt/ink/ink7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2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47 10135 0 0,'0'0'919'0'0,"9"0"1256"0"0,5 0 2808 0 0,7 1-1570 0 0,-15-1-3134 0 0,0-1 0 0 0,0 1 1 0 0,0-1-1 0 0,0 0 0 0 0,12-3 0 0 0,-17 3-84 0 0,0 0-180 0 0,0 0-1 0 0,0 0 1 0 0,0 0 0 0 0,0-1-1 0 0,0 1 1 0 0,0 0 0 0 0,-1 0-1 0 0,1-1 1 0 0,-1 1 0 0 0,1-1-1 0 0,0-2 1 0 0,0-3-107 0 0,-1 6 78 0 0,0 1 0 0 0,0-1 0 0 0,-1 0 0 0 0,1 1 0 0 0,0-1 0 0 0,0 1 0 0 0,0-1 0 0 0,-1 1 0 0 0,1-1 0 0 0,0 1 0 0 0,0-1 0 0 0,-1 1 0 0 0,1-1 0 0 0,-1 1 0 0 0,1 0 0 0 0,0-1 0 0 0,-1 1 0 0 0,1-1 0 0 0,-1 1 1 0 0,1 0-1 0 0,-1-1 0 0 0,1 1 0 0 0,-1 0 0 0 0,1 0 0 0 0,-1-1 0 0 0,1 1 0 0 0,-1 0 0 0 0,0 0 0 0 0,-15-2-145 0 0,7 3 140 0 0,1 1 1 0 0,1-1-1 0 0,-1 1 0 0 0,0 1 0 0 0,0 0 0 0 0,1 0 0 0 0,-1 0 1 0 0,1 1-1 0 0,0 0 0 0 0,0 1 0 0 0,1-1 0 0 0,-7 7 1 0 0,-8 7 121 0 0,2 1 0 0 0,-21 25 0 0 0,22-22 325 0 0,-29 46-1 0 0,40-57-295 0 0,1 1-1 0 0,0 0 0 0 0,1 0 0 0 0,0 0 0 0 0,1 1 1 0 0,-3 17-1 0 0,6-27-110 0 0,1 0 0 0 0,-1 0 1 0 0,1 0-1 0 0,0 0 0 0 0,0 0 0 0 0,0 0 1 0 0,0 0-1 0 0,1 0 0 0 0,-1 1 1 0 0,1-1-1 0 0,0 0 0 0 0,0 0 0 0 0,0-1 1 0 0,0 1-1 0 0,0 0 0 0 0,1 0 0 0 0,-1 0 1 0 0,1-1-1 0 0,0 1 0 0 0,0-1 1 0 0,0 1-1 0 0,3 2 0 0 0,-1-2-26 0 0,0 0-1 0 0,1 0 1 0 0,-1-1-1 0 0,1 0 0 0 0,-1 1 1 0 0,1-1-1 0 0,0-1 1 0 0,0 1-1 0 0,0-1 1 0 0,0 0-1 0 0,0 0 1 0 0,9 0-1 0 0,11 0-1324 0 0,-1-1 0 0 0,48-7 0 0 0,-28 0-6472 0 0</inkml:trace>
</inkml:ink>
</file>

<file path=ppt/ink/ink7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27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191 311 3223 0 0,'0'0'143'0'0,"-1"1"-3"0"0,-15 10-307 0 0,6-4 2655 0 0,1 0 0 0 0,0 0-1 0 0,-11 12 1 0 0,-36 51 4521 0 0,44-54-6464 0 0,1 2-1 0 0,0 0 1 0 0,2 0-1 0 0,-12 28 1 0 0,20-42-475 0 0,0 0 1 0 0,0-1 0 0 0,0 1-1 0 0,0 0 1 0 0,0 7 0 0 0,1-10 266 0 0,2-2-331 0 0,0 0 0 0 0,0-1-1 0 0,0 1 1 0 0,0-1 0 0 0,0 1 0 0 0,-1-1-1 0 0,1 0 1 0 0,-1 1 0 0 0,1-1 0 0 0,1-3-1 0 0,-2 3-4 0 0,30-44-122 0 0,-2-2 0 0 0,23-53 0 0 0,-28 53 51 0 0,9-18-136 0 0,24-47-184 0 0,-48 97 259 0 0,2 0 0 0 0,0 1 1 0 0,0 0-1 0 0,21-20 1 0 0,-28 31 98 0 0,1 0 0 0 0,0 0 0 0 0,0 1 0 0 0,1 0 0 0 0,-1 0 0 0 0,0 0 1 0 0,1 0-1 0 0,0 1 0 0 0,0 0 0 0 0,-1 0 0 0 0,1 1 0 0 0,0-1 1 0 0,1 1-1 0 0,-1 1 0 0 0,0-1 0 0 0,0 1 0 0 0,0 0 0 0 0,0 0 1 0 0,0 1-1 0 0,1 0 0 0 0,-1 0 0 0 0,10 4 0 0 0,-4-2 119 0 0,-1 2-1 0 0,0 0 1 0 0,0 0-1 0 0,0 1 1 0 0,-1 0 0 0 0,1 1-1 0 0,-2 0 1 0 0,1 1-1 0 0,-1 0 1 0 0,14 15-1 0 0,-19-18-47 0 0,0 0-1 0 0,-1-1 0 0 0,0 1 0 0 0,0 1 0 0 0,0-1 0 0 0,0 0 0 0 0,-1 1 0 0 0,0-1 0 0 0,0 1 0 0 0,-1 0 0 0 0,1 0 0 0 0,-1 0 0 0 0,0 0 0 0 0,-1 0 0 0 0,0 0 0 0 0,0-1 0 0 0,0 1 0 0 0,0 0 0 0 0,-1 0 0 0 0,0 0 0 0 0,-1 0 0 0 0,1 0 0 0 0,-1 0 0 0 0,0-1 0 0 0,0 1 0 0 0,-1-1 0 0 0,1 0 0 0 0,-5 6 0 0 0,-4 6 66 0 0,-2 0 0 0 0,0-1 1 0 0,-23 23-1 0 0,23-28-77 0 0,2 1 0 0 0,-1 1 0 0 0,2 0 0 0 0,0 1 0 0 0,0 0-1 0 0,-8 17 1 0 0,17-29-26 0 0,0 1 0 0 0,0 0 0 0 0,0-1-1 0 0,0 1 1 0 0,0 0 0 0 0,1 0 0 0 0,-1 0-1 0 0,1 0 1 0 0,0-1 0 0 0,-1 1 0 0 0,1 0-1 0 0,1 0 1 0 0,-1 0 0 0 0,0 0 0 0 0,1 0-1 0 0,-1 0 1 0 0,3 4 0 0 0,-1-4-1 0 0,0 0-1 0 0,0 1 1 0 0,0-1 0 0 0,0 0 0 0 0,1 0 0 0 0,0 0-1 0 0,-1-1 1 0 0,1 1 0 0 0,0-1 0 0 0,0 1 0 0 0,1-1-1 0 0,4 3 1 0 0,3 1 7 0 0,1-1 0 0 0,-1 0 0 0 0,1-1-1 0 0,0 0 1 0 0,0-1 0 0 0,19 3 0 0 0,78 4 69 0 0,-74-8-61 0 0,14 2-33 0 0,-14-1-1139 0 0,46-2 0 0 0,-66-2-722 0 0</inkml:trace>
</inkml:ink>
</file>

<file path=ppt/ink/ink7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2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9 8751 0 0,'0'0'128'0'0,"0"-1"0"0"0,0 1 0 0 0,0 0 0 0 0,0 0 1 0 0,0-1-1 0 0,0 1 0 0 0,0 0 0 0 0,1 0 0 0 0,-1-1 0 0 0,0 1 0 0 0,0 0 0 0 0,0-1 0 0 0,0 1 0 0 0,0 0 0 0 0,0 0 0 0 0,0-1 0 0 0,0 1 0 0 0,-1 0 0 0 0,1 0 0 0 0,0-1 0 0 0,0 1 0 0 0,0 0 0 0 0,0 0 0 0 0,0-1 0 0 0,0 1 0 0 0,0 0 0 0 0,-1 0 0 0 0,1-1 0 0 0,0 1 0 0 0,0 0 0 0 0,0 0 0 0 0,0 0 0 0 0,-1-1 0 0 0,1 1 0 0 0,-9 5 2171 0 0,-11 17-737 0 0,20-21-1512 0 0,-21 27 1109 0 0,-31 59 0 0 0,17-26-269 0 0,-52 78 609 0 0,-185 312 1290 0 0,219-351-2568 0 0,3 2 1 0 0,5 2-1 0 0,-42 149 0 0 0,72-195-171 0 0,-13 40 43 0 0,22-79-121 0 0,-1-1 0 0 0,-1 0 0 0 0,-10 18 0 0 0,16-33-71 0 0,0 0 0 0 0,-1 0 1 0 0,1 0-1 0 0,0 0 0 0 0,-1 0 0 0 0,1-1 0 0 0,-1 1 1 0 0,0-1-1 0 0,0 0 0 0 0,0 0 0 0 0,0 0 0 0 0,0 0 0 0 0,0 0 1 0 0,-5 1-1 0 0,7-3-94 0 0,-1 1 0 0 0,1-1 0 0 0,-1 0 0 0 0,0 0 0 0 0,1 0 0 0 0,-1 0 0 0 0,1 0 0 0 0,-1 0 1 0 0,1 0-1 0 0,-1 0 0 0 0,0-1 0 0 0,1 1 0 0 0,-1 0 0 0 0,1-1 0 0 0,-1 0 0 0 0,1 1 0 0 0,0-1 0 0 0,-1 0 0 0 0,1 0 0 0 0,0 1 0 0 0,-1-1 1 0 0,1 0-1 0 0,0 0 0 0 0,0-1 0 0 0,0 1 0 0 0,0 0 0 0 0,0 0 0 0 0,0 0 0 0 0,0-1 0 0 0,0 1 0 0 0,0-1 0 0 0,1 1 0 0 0,-1 0 0 0 0,0-2 1 0 0,-5-12-1738 0 0</inkml:trace>
</inkml:ink>
</file>

<file path=ppt/ink/ink7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2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18 278 10135 0 0,'-9'-1'1050'0'0,"0"-1"5543"0"0,21 7-3338 0 0,0-3-2954 0 0,1 0 1 0 0,-1-1 0 0 0,0 0-1 0 0,0-1 1 0 0,0 0 0 0 0,13-3-1 0 0,0 2-7 0 0,285-35 1512 0 0,-2-24-1598 0 0,-230 44-136 0 0,-39 9-65 0 0,252-61-3 0 0,-291 68 1 0 0,19-5-366 0 0,26-13 0 0 0,-40 16 119 0 0,-1 0 1 0 0,0 0-1 0 0,0-1 0 0 0,1 1 1 0 0,-2-1-1 0 0,1 0 1 0 0,0 0-1 0 0,-1-1 1 0 0,1 1-1 0 0,-1-1 1 0 0,5-6-1 0 0,-8 9 54 0 0,1-1 0 0 0,0 1-1 0 0,-1 0 1 0 0,1 0 0 0 0,-1-1 0 0 0,0 1-1 0 0,1 0 1 0 0,-1-1 0 0 0,0 1 0 0 0,0 0-1 0 0,0-1 1 0 0,0 1 0 0 0,0-1 0 0 0,0 1-1 0 0,0-2 1 0 0,-5-5-1440 0 0</inkml:trace>
</inkml:ink>
</file>

<file path=ppt/ink/ink7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2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63 550 9671 0 0,'1'2'748'0'0,"18"55"10111"0"0,-21-58-10647 0 0,-1 0 0 0 0,1 0 0 0 0,-1 0 0 0 0,1 0 1 0 0,-1-1-1 0 0,1 1 0 0 0,0-1 0 0 0,0 0 0 0 0,0 1 0 0 0,0-1 1 0 0,-3-4-1 0 0,3 4-40 0 0,-4-4-23 0 0,1 1-1 0 0,0-1 0 0 0,0-1 1 0 0,1 1-1 0 0,-1 0 0 0 0,1-1 1 0 0,1 0-1 0 0,-5-11 0 0 0,7 14-91 0 0,-1-1 0 0 0,1 1 1 0 0,1 0-1 0 0,-1 0 0 0 0,1-1 0 0 0,-1 1 0 0 0,1-1 1 0 0,1 1-1 0 0,-1 0 0 0 0,0-1 0 0 0,1 1 0 0 0,0 0 0 0 0,0 0 1 0 0,0 0-1 0 0,1-1 0 0 0,3-6 0 0 0,12-18 63 0 0,0 1 0 0 0,2 1 0 0 0,26-29 0 0 0,74-68 232 0 0,-94 99-808 0 0,2 1-1 0 0,1 2 0 0 0,1 1 1 0 0,0 1-1 0 0,2 1 1 0 0,33-14-1 0 0,-42 24-1435 0 0</inkml:trace>
</inkml:ink>
</file>

<file path=ppt/ink/ink7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29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3679 0 0,'0'3'4291'0'0,"-3"21"5225"0"0,1 1-4714 0 0,1 53-1768 0 0,2-63-2805 0 0,-1 1 0 0 0,0-1 0 0 0,-1 0 0 0 0,-1 1 1 0 0,-7 26-1 0 0,7-36-362 0 0,0 1-1 0 0,-1-1 1 0 0,0 1 0 0 0,0-1 0 0 0,0 0 0 0 0,-1 0 0 0 0,0 0-1 0 0,0 0 1 0 0,0-1 0 0 0,-1 0 0 0 0,0 0 0 0 0,0 0-1 0 0,0 0 1 0 0,-12 7 0 0 0,12-9-371 0 0,0 0 0 0 0,0-1 0 0 0,0 1-1 0 0,0-1 1 0 0,0 0 0 0 0,-8 2 0 0 0,0-2-1235 0 0</inkml:trace>
</inkml:ink>
</file>

<file path=ppt/ink/ink7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2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44 4607 0 0,'-1'-1'354'0'0,"-6"-4"301"0"0,0 0 0 0 0,0 0 1 0 0,0 1-1 0 0,0 0 0 0 0,-1 0 1 0 0,0 0-1 0 0,0 1 0 0 0,-8-2 1 0 0,10 4-253 0 0,1 0 0 0 0,0 0 1 0 0,0 1-1 0 0,0 0 0 0 0,-1 0 1 0 0,1 0-1 0 0,0 0 0 0 0,0 1 1 0 0,0 0-1 0 0,0 0 0 0 0,0 0 1 0 0,0 1-1 0 0,0 0 0 0 0,-9 4 1 0 0,-7 6 127 0 0,0 1 1 0 0,1 1 0 0 0,1 1 0 0 0,0 1 0 0 0,1 0 0 0 0,1 1-1 0 0,-23 29 1 0 0,35-39-372 0 0,0 0-1 0 0,1 0 0 0 0,0 0 1 0 0,0 0-1 0 0,0 1 1 0 0,-4 14-1 0 0,8-21-138 0 0,0 0 0 0 0,-1 0 1 0 0,1 0-1 0 0,0 0 0 0 0,0 0 0 0 0,0 0 0 0 0,0 0 1 0 0,1 0-1 0 0,-1 0 0 0 0,0 0 0 0 0,0 0 0 0 0,1 0 0 0 0,-1 0 1 0 0,0 0-1 0 0,1 0 0 0 0,-1 0 0 0 0,1 0 0 0 0,-1 0 0 0 0,1 0 1 0 0,-1 0-1 0 0,1 0 0 0 0,0-1 0 0 0,0 1 0 0 0,-1 0 0 0 0,1-1 1 0 0,0 1-1 0 0,0 0 0 0 0,0-1 0 0 0,0 1 0 0 0,0-1 0 0 0,0 1 1 0 0,-1-1-1 0 0,1 1 0 0 0,2-1 0 0 0,1 2 12 0 0,1-1-1 0 0,-1 0 0 0 0,0 0 1 0 0,1 0-1 0 0,-1-1 1 0 0,6 1-1 0 0,2-2 15 0 0,1 0 0 0 0,-1-1 0 0 0,0 0 0 0 0,0 0 1 0 0,0-2-1 0 0,0 1 0 0 0,14-8 0 0 0,7-5-216 0 0,35-22 1 0 0,-67 37 72 0 0,-3 13-327 0 0,-1-4 372 0 0,0 1 0 0 0,0-1 0 0 0,-1 0 0 0 0,-5 8 0 0 0,-8 20-57 0 0,17-34-143 0 0,0-1 91 0 0,0 0 0 0 0,1-1-1 0 0,-1 1 1 0 0,0 0 0 0 0,1-1 0 0 0,-1 1 0 0 0,0-1 0 0 0,1 1 0 0 0,-1 0 0 0 0,1-1-1 0 0,0 1 1 0 0,-1-1 0 0 0,2 1 0 0 0,-2 0-130 0 0,11 5-1229 0 0</inkml:trace>
</inkml:ink>
</file>

<file path=ppt/ink/ink7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3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 12439 0 0,'0'0'1462'0'0,"-1"1"-545"0"0,-2 1-539 0 0,0 2 1 0 0,0-1-1 0 0,0 0 0 0 0,1 0 0 0 0,-1 1 1 0 0,1-1-1 0 0,0 1 0 0 0,0 0 1 0 0,0 0-1 0 0,-1 5 0 0 0,-13 46 644 0 0,13-42-681 0 0,-43 156 1355 0 0,-8-3 0 0 0,-83 178 0 0 0,-16-3-1271 0 0,152-338-433 0 0,-5 9-972 0 0,1 0 0 0 0,0 0 1 0 0,1 1-1 0 0,-3 14 1 0 0</inkml:trace>
</inkml:ink>
</file>

<file path=ppt/ink/ink7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3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71 14279 0 0,'1'-5'233'0'0,"0"0"-1"0"0,-1 0 0 0 0,1 0 1 0 0,-1 0-1 0 0,0 0 1 0 0,0 0-1 0 0,-1-6 0 0 0,1 10-86 0 0,-1 0 0 0 0,1-1 0 0 0,0 1 0 0 0,-1 0 0 0 0,1 0 0 0 0,-1 0-1 0 0,0 0 1 0 0,1-1 0 0 0,-1 1 0 0 0,0 0 0 0 0,0 0 0 0 0,0 0-1 0 0,1 0 1 0 0,-1 0 0 0 0,0 1 0 0 0,0-1 0 0 0,0 0 0 0 0,-1 0-1 0 0,1 1 1 0 0,0-1 0 0 0,0 0 0 0 0,0 1 0 0 0,0 0 0 0 0,-1-1-1 0 0,1 1 1 0 0,0-1 0 0 0,0 1 0 0 0,-1 0 0 0 0,1 0 0 0 0,0 0-1 0 0,-1 0 1 0 0,-1 0 0 0 0,-1 0-81 0 0,-1 1 0 0 0,1 0-1 0 0,0-1 1 0 0,0 1 0 0 0,-1 1-1 0 0,1-1 1 0 0,0 1 0 0 0,0-1 0 0 0,-6 5-1 0 0,-34 24 306 0 0,28-18-331 0 0,7-6-40 0 0,-11 9-44 0 0,-37 32-1 0 0,53-42 35 0 0,-1-1 0 0 0,1 1-1 0 0,0 0 1 0 0,0 0 0 0 0,1 0 0 0 0,-1 1 0 0 0,1-1-1 0 0,0 1 1 0 0,1 0 0 0 0,-1 0 0 0 0,1 0-1 0 0,0 0 1 0 0,-1 7 0 0 0,3-9-43 0 0,0 0 1 0 0,0-1 0 0 0,0 1-1 0 0,1 0 1 0 0,-1 0-1 0 0,1 0 1 0 0,0-1-1 0 0,0 1 1 0 0,0 0 0 0 0,1-1-1 0 0,-1 1 1 0 0,1-1-1 0 0,0 0 1 0 0,3 5-1 0 0,4 4-79 0 0,0 0 0 0 0,16 14 0 0 0,-5-5 103 0 0,-8-8 92 0 0,-1 1 0 0 0,-1 1-1 0 0,0 0 1 0 0,13 31 0 0 0,22 69 2411 0 0,-28-66-764 0 0,-8-28-1150 0 0,-7-16-458 0 0,0-1 1 0 0,0 1-1 0 0,0 0 1 0 0,0 0-1 0 0,-1 1 1 0 0,0-1-1 0 0,0 0 1 0 0,0 0-1 0 0,0 1 1 0 0,-1-1 0 0 0,-1 8-1 0 0,1-11-68 0 0,0-1 1 0 0,-1 1-1 0 0,0-1 1 0 0,1 1-1 0 0,-1-1 0 0 0,0 1 1 0 0,0-1-1 0 0,0 1 0 0 0,0-1 1 0 0,0 0-1 0 0,0 1 0 0 0,0-1 1 0 0,-1 0-1 0 0,1 0 1 0 0,0 0-1 0 0,-1 0 0 0 0,1 0 1 0 0,-1 0-1 0 0,1 0 0 0 0,-4 1 1 0 0,0 0-83 0 0,1-1 0 0 0,-1 1 0 0 0,0-1 1 0 0,0 0-1 0 0,-7 1 0 0 0,-12-1-491 0 0,0 0-1 0 0,0-2 1 0 0,-24-4-1 0 0,-2-3-6707 0 0,21 1-426 0 0</inkml:trace>
</inkml:ink>
</file>

<file path=ppt/ink/ink7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3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394 114 7687 0 0,'8'-12'208'0'0,"0"0"0"0"0,1 0 0 0 0,20-19 0 0 0,-27 29 510 0 0,0-1-1 0 0,1 0 0 0 0,-1 0 1 0 0,3-7-1 0 0,-3 6-20 0 0,1 0-1 0 0,-1 1 1 0 0,1-1 0 0 0,-1 1-1 0 0,4-4 1 0 0,-17 21-355 0 0,0 0-1 0 0,0 0 1 0 0,1 1 0 0 0,-14 31-1 0 0,23-44-320 0 0,-47 107 797 0 0,6-12-461 0 0,15-47-270 0 0,-2 0 1 0 0,-38 49-1 0 0,-78 84 4 0 0,110-142-77 0 0,18-17-876 0 0,16-23-46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0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38 2303 0 0,'4'-2'201'0'0,"45"-21"156"0"0,-30 10 7408 0 0,-18 15-7461 0 0,0 0-1 0 0,-1 0 1 0 0,1 0 0 0 0,-1 0-1 0 0,1 1 1 0 0,-1-1 0 0 0,0 0-1 0 0,0 0 1 0 0,0 0 0 0 0,0 1-1 0 0,-1 2 1 0 0,-2 10 131 0 0,-1 0-1 0 0,0-1 1 0 0,-1 1 0 0 0,0-1-1 0 0,-2 0 1 0 0,-10 18 0 0 0,0 2 74 0 0,-51 94 439 0 0,8-18-460 0 0,-64 115-53 0 0,28-55-350 0 0,96-169-104 0 0,-1-1 0 0 0,1 1-1 0 0,-1 0 1 0 0,1 0 0 0 0,-1-1 0 0 0,1 1 0 0 0,-1 0 0 0 0,1 0 0 0 0,0 0 0 0 0,0 0 0 0 0,-1-1-1 0 0,1 1 1 0 0,0 0 0 0 0,0 0 0 0 0,0 0 0 0 0,0 0 0 0 0,0 0 0 0 0,0 0 0 0 0,0 0-1 0 0,0 0 1 0 0,0-1 0 0 0,1 1 0 0 0,-1 0 0 0 0,0 0 0 0 0,1 0 0 0 0,-1 0 0 0 0,0 0-1 0 0,1-1 1 0 0,-1 1 0 0 0,1 0 0 0 0,-1 0 0 0 0,1-1 0 0 0,0 1 0 0 0,-1 0 0 0 0,2 0-1 0 0,0 0-29 0 0,0 0 0 0 0,0 0 0 0 0,0-1 0 0 0,0 1-1 0 0,0-1 1 0 0,0 1 0 0 0,0-1 0 0 0,1 0 0 0 0,-1 0-1 0 0,0 0 1 0 0,0 0 0 0 0,0 0 0 0 0,0 0-1 0 0,4-1 1 0 0,9-2-175 0 0,2-1 0 0 0</inkml:trace>
</inkml:ink>
</file>

<file path=ppt/ink/ink7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3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56 379 7831 0 0,'-56'-18'6195'0'0,"57"16"-4478"0"0,0-1-1594 0 0,1-1 0 0 0,0 0 0 0 0,0 1-1 0 0,0-1 1 0 0,1 1 0 0 0,-1 0 0 0 0,1-1-1 0 0,-1 1 1 0 0,1 0 0 0 0,0 1 0 0 0,0-1-1 0 0,1 1 1 0 0,-1-1 0 0 0,1 1 0 0 0,-1 0 0 0 0,6-2-1 0 0,9-5 69 0 0,0 2-1 0 0,21-7 0 0 0,-32 12-96 0 0,45-11 502 0 0,1 2-1 0 0,97-8 0 0 0,-50 8-97 0 0,20-5 63 0 0,268-27 382 0 0,-312 38-849 0 0,97-19 1 0 0,-128 15-464 0 0,0-3-1 0 0,0-2 1 0 0,59-26 0 0 0,-86 31-1322 0 0,29-18 0 0 0,-17 6-4835 0 0</inkml:trace>
</inkml:ink>
</file>

<file path=ppt/ink/ink7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3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2303 0 0,'-1'2'167'0'0,"-4"19"1489"0"0,1 1 0 0 0,1-1 1 0 0,0 1-1 0 0,2 0 0 0 0,1 27 0 0 0,-1 10-706 0 0,-3 14 270 0 0,-3-1 1 0 0,-3 1 0 0 0,-31 107-1 0 0,17-101-924 0 0,-5-2 0 0 0,-2-1 0 0 0,-4-1 0 0 0,-62 98 0 0 0,78-145-250 0 0,-1 0-1 0 0,-2-1 0 0 0,0-2 1 0 0,-32 29-1 0 0,45-47-17 0 0,0 0 0 0 0,0-1 1 0 0,-1 1-1 0 0,0-2 0 0 0,-17 7 0 0 0,15-8-4 0 0,12-4-19 0 0,-1 0-1 0 0,1 0 0 0 0,-1 0 1 0 0,1-1-1 0 0,-1 1 1 0 0,1 0-1 0 0,-1-1 1 0 0,1 1-1 0 0,-1 0 0 0 0,1-1 1 0 0,-1 1-1 0 0,1-1 1 0 0,-1 1-1 0 0,1-1 1 0 0,0 1-1 0 0,-1-1 0 0 0,1 1 1 0 0,0-1-1 0 0,-1 1 1 0 0,1-1-1 0 0,0 1 0 0 0,0-1 1 0 0,-1 0-1 0 0,1 1 4 0 0,0-2-5 0 0,-1 0 0 0 0,1 1 0 0 0,-1-1 0 0 0,1 0 0 0 0,0 1 1 0 0,0-1-1 0 0,0 0 0 0 0,0 0 0 0 0,0 1 0 0 0,0-1 0 0 0,0 0 1 0 0,0 1-1 0 0,1-1 0 0 0,-1 0 0 0 0,1 1 0 0 0,-1-1 0 0 0,1 0 1 0 0,0 1-1 0 0,0-2 0 0 0,4-5 0 0 0,-1 0 0 0 0,9-10 0 0 0,-7 11-14 0 0,29-42-53 0 0,-12 14 10 0 0,2 2 0 0 0,2 0 0 0 0,42-40 0 0 0,-62 67 68 0 0,1 0 0 0 0,0 0 0 0 0,0 1 0 0 0,1 0 0 0 0,0 0 0 0 0,-1 1 0 0 0,1 0 0 0 0,1 1 0 0 0,18-5 0 0 0,-25 7 40 0 0,1 1 1 0 0,-1-1-1 0 0,0 1 0 0 0,1 0 0 0 0,-1 0 0 0 0,0 0 0 0 0,0 0 0 0 0,1 1 0 0 0,-1-1 1 0 0,0 1-1 0 0,0 0 0 0 0,1 0 0 0 0,-1 0 0 0 0,0 0 0 0 0,0 1 0 0 0,0-1 0 0 0,0 1 1 0 0,-1 0-1 0 0,1 0 0 0 0,0 0 0 0 0,-1 0 0 0 0,1 0 0 0 0,-1 0 0 0 0,0 1 0 0 0,0-1 1 0 0,0 1-1 0 0,0 0 0 0 0,0 0 0 0 0,0-1 0 0 0,-1 1 0 0 0,1 0 0 0 0,1 6 0 0 0,0 0 15 0 0,-1 1-1 0 0,0 0 1 0 0,0 0-1 0 0,-1 0 1 0 0,0 0-1 0 0,-1 0 1 0 0,0 0-1 0 0,0 0 0 0 0,-3 12 1 0 0,-2 9 196 0 0,-16 48 0 0 0,16-62-604 0 0,2-11-374 0 0,1 0 0 0 0,1 0 1 0 0,-1 1-1 0 0,1-1 0 0 0,-1 8 0 0 0</inkml:trace>
</inkml:ink>
</file>

<file path=ppt/ink/ink7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3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95 10591 0 0,'0'0'819'0'0,"1"1"-534"0"0,12 19 534 0 0,-11-15 11 0 0,1-1-1 0 0,-1 1 0 0 0,1-1 0 0 0,0 0 0 0 0,4 4 1 0 0,-5-7-677 0 0,-1 0 1 0 0,1 0-1 0 0,-1 0 1 0 0,1 0-1 0 0,-1 0 1 0 0,1 0 0 0 0,0 0-1 0 0,0 0 1 0 0,-1-1-1 0 0,1 1 1 0 0,0-1-1 0 0,0 1 1 0 0,0-1 0 0 0,0 0-1 0 0,0 0 1 0 0,-1 0-1 0 0,5 0 1 0 0,4-1 28 0 0,0-1 1 0 0,0 0-1 0 0,0 0 0 0 0,0-1 1 0 0,0 0-1 0 0,-1-1 1 0 0,1 0-1 0 0,8-6 1 0 0,-13 7-99 0 0,0 0 1 0 0,0 0 0 0 0,0 0 0 0 0,-1-1 0 0 0,0 1 0 0 0,1-1 0 0 0,-1 0 0 0 0,0-1 0 0 0,-1 1 0 0 0,1-1 0 0 0,-1 1 0 0 0,0-1 0 0 0,0 0 0 0 0,-1 0 0 0 0,4-9 0 0 0,-5 12-106 0 0,-1 1 1 0 0,1-1-1 0 0,-1 1 0 0 0,0-1 0 0 0,1 1 0 0 0,-1-1 1 0 0,0 0-1 0 0,0 1 0 0 0,0-1 0 0 0,0 1 1 0 0,-1-1-1 0 0,1 1 0 0 0,0-1 0 0 0,-1 0 0 0 0,1 1 1 0 0,-1-1-1 0 0,1 1 0 0 0,-1 0 0 0 0,1-1 1 0 0,-1 1-1 0 0,0-1 0 0 0,0 1 0 0 0,0 0 0 0 0,0 0 1 0 0,0-1-1 0 0,0 1 0 0 0,0 0 0 0 0,-1 0 1 0 0,1 0-1 0 0,0 0 0 0 0,0 0 0 0 0,-1 1 0 0 0,1-1 1 0 0,-1 0-1 0 0,1 1 0 0 0,-1-1 0 0 0,1 1 0 0 0,-1-1 1 0 0,1 1-1 0 0,-4-1 0 0 0,0 0-70 0 0,0 1 0 0 0,-1-1-1 0 0,1 1 1 0 0,-1 0 0 0 0,1 1 0 0 0,-1-1-1 0 0,1 1 1 0 0,0 0 0 0 0,-1 0-1 0 0,-9 4 1 0 0,-5 6 109 0 0,0 0-1 0 0,1 1 1 0 0,0 1 0 0 0,1 1-1 0 0,0 1 1 0 0,2 0 0 0 0,-1 1-1 0 0,2 1 1 0 0,0 0 0 0 0,1 2-1 0 0,1-1 1 0 0,-15 29 0 0 0,25-41-1 0 0,1-1 0 0 0,-1 1 0 0 0,1 0 0 0 0,0-1 0 0 0,1 1 0 0 0,-1 0 0 0 0,1 0 1 0 0,0 0-1 0 0,1 8 0 0 0,0-11-12 0 0,0 0-1 0 0,0-1 1 0 0,0 1 0 0 0,1-1 0 0 0,0 1-1 0 0,-1-1 1 0 0,1 0 0 0 0,0 1 0 0 0,0-1 0 0 0,0 0-1 0 0,0 1 1 0 0,1-1 0 0 0,-1 0 0 0 0,1 0-1 0 0,-1 0 1 0 0,1 0 0 0 0,0 0 0 0 0,-1-1 0 0 0,1 1-1 0 0,0 0 1 0 0,0-1 0 0 0,1 1 0 0 0,-1-1-1 0 0,4 2 1 0 0,0-1-136 0 0,0 1 0 0 0,0-1 0 0 0,1-1 1 0 0,-1 1-1 0 0,1-1 0 0 0,12 0 0 0 0,40-2-2975 0 0,-22-4-3496 0 0</inkml:trace>
</inkml:ink>
</file>

<file path=ppt/ink/ink7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3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70 338 8287 0 0,'-13'11'438'0'0,"-44"36"8739"0"0,58-49-8429 0 0,0-2-524 0 0,0 0 1 0 0,1 0 0 0 0,-1 1-1 0 0,1-1 1 0 0,0 0-1 0 0,0 1 1 0 0,1-1-1 0 0,-1 1 1 0 0,4-4 0 0 0,29-29 502 0 0,-24 25-615 0 0,80-70 92 0 0,107-75 0 0 0,-180 143-204 0 0,34-19 0 0 0,-44 28 0 0 0,1 0 0 0 0,-1 1 0 0 0,1 0 0 0 0,0 0 0 0 0,-1 1 0 0 0,19-3 0 0 0,-25 5 8 0 0,0 0-1 0 0,0 0 0 0 0,1 0 1 0 0,-1 0-1 0 0,0 0 0 0 0,0 0 1 0 0,0 1-1 0 0,0-1 1 0 0,1 1-1 0 0,-1-1 0 0 0,0 1 1 0 0,0 0-1 0 0,0 0 0 0 0,0 0 1 0 0,0 0-1 0 0,0 0 1 0 0,-1 0-1 0 0,4 3 0 0 0,-3-1 25 0 0,0-1-1 0 0,-1 0 0 0 0,1 1 1 0 0,0-1-1 0 0,-1 1 0 0 0,0 0 1 0 0,0-1-1 0 0,0 1 1 0 0,0 0-1 0 0,0 0 0 0 0,0 0 1 0 0,0 4-1 0 0,-1 6 114 0 0,1 1 0 0 0,-2 0 0 0 0,0-1-1 0 0,-4 25 1 0 0,-16 43 317 0 0,14-63-443 0 0,2 1 1 0 0,1 0-1 0 0,0 0 0 0 0,-2 32 1 0 0,7-35-1141 0 0,2-1-4454 0 0,2-4-1856 0 0</inkml:trace>
</inkml:ink>
</file>

<file path=ppt/ink/ink7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4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11167 0 0,'0'0'2555'0'0,"-1"2"-1820"0"0,-7 13 123 0 0,1 0 1 0 0,-6 19 0 0 0,-7 15-293 0 0,-24 54 290 0 0,-33 80 942 0 0,-15 32-426 0 0,84-200-1322 0 0,-43 75 110 0 0,44-80-99 0 0,0 1-1 0 0,-1-1 1 0 0,0-1 0 0 0,-1 0-1 0 0,-18 16 1 0 0,26-24 82 0 0,8-12-124 0 0,-4 9-133 0 0,9-12-986 0 0,2-1-400 0 0</inkml:trace>
</inkml:ink>
</file>

<file path=ppt/ink/ink7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4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154 335 7831 0 0,'0'0'603'0'0,"-1"1"-396"0"0,-21 17 619 0 0,9-6 1324 0 0,0-2 1 0 0,-23 15-1 0 0,-11 8 3890 0 0,40-38-5720 0 0,5 3-298 0 0,0 0 1 0 0,1 0 0 0 0,0-1-1 0 0,-1 1 1 0 0,1 0 0 0 0,0-1-1 0 0,0 1 1 0 0,0-1-1 0 0,0 1 1 0 0,1-1 0 0 0,-1 0-1 0 0,1 1 1 0 0,0-1-1 0 0,-1 0 1 0 0,1 1 0 0 0,0-1-1 0 0,1 0 1 0 0,-1 1 0 0 0,0-1-1 0 0,1 1 1 0 0,-1-1-1 0 0,3-5 1 0 0,1-4 9 0 0,1 0 1 0 0,1 0-1 0 0,7-14 0 0 0,1 5-19 0 0,0 1 1 0 0,1 1-1 0 0,1 0 0 0 0,36-32 1 0 0,-26 28-152 0 0,1 1 0 0 0,1 2 0 0 0,31-17 0 0 0,-38 25-19 0 0,2 1 0 0 0,-1 1 1 0 0,1 1-1 0 0,48-12 0 0 0,-51 18 149 0 0,1 0-1 0 0,-1 1 1 0 0,0 2 0 0 0,1 0 0 0 0,28 4 0 0 0,100 23 286 0 0,-134-24-238 0 0,4 1 16 0 0,145 38 492 0 0,-147-36-448 0 0,-1 0 0 0 0,0 1 1 0 0,0 1-1 0 0,-1 1 0 0 0,0 0 0 0 0,-1 0 0 0 0,22 20 0 0 0,-34-27-81 0 0,1 0-1 0 0,-1 0 0 0 0,0 0 1 0 0,0 1-1 0 0,-1-1 0 0 0,1 1 1 0 0,0-1-1 0 0,-1 1 0 0 0,0 0 1 0 0,0 0-1 0 0,1-1 0 0 0,-2 1 1 0 0,1 0-1 0 0,0 0 0 0 0,0 0 1 0 0,-1 0-1 0 0,1 4 0 0 0,-2-2-5 0 0,1 0 0 0 0,-1 0 0 0 0,0 0 0 0 0,0 0 0 0 0,-1 0 0 0 0,1-1 0 0 0,-1 1-1 0 0,0 0 1 0 0,-5 7 0 0 0,0 1 34 0 0,-2-1-1 0 0,0-1 1 0 0,0 1-1 0 0,-1-1 1 0 0,0-1-1 0 0,-14 12 1 0 0,-75 50 177 0 0,87-63-207 0 0,-50 30 81 0 0,-68 32 0 0 0,-71 21-18 0 0,198-91-79 0 0,-116 44 68 0 0,107-41-93 0 0,-1-1 1 0 0,1-1-1 0 0,-1 0 1 0 0,1 0-1 0 0,-1-2 0 0 0,0 1 1 0 0,-24-4-1 0 0,34 3-5 0 0,0-1-1 0 0,0 1 1 0 0,0-1 0 0 0,0 0-1 0 0,0 0 1 0 0,0 0 0 0 0,0-1-1 0 0,0 1 1 0 0,0-1-1 0 0,1 1 1 0 0,-1-1 0 0 0,1 0-1 0 0,-1 0 1 0 0,1 0 0 0 0,-4-5-1 0 0,5 5-120 0 0,-1 0 0 0 0,1 0 0 0 0,0 0 0 0 0,1 0 0 0 0,-1 0-1 0 0,0 0 1 0 0,1 0 0 0 0,-1 0 0 0 0,1 0 0 0 0,-1 0 0 0 0,1-1 0 0 0,0 1 0 0 0,0 0 0 0 0,0 0-1 0 0,0 0 1 0 0,1-1 0 0 0,-1 1 0 0 0,1 0 0 0 0,-1 0 0 0 0,1 0 0 0 0,0 0 0 0 0,1-4 0 0 0,7-10-5024 0 0,3 0-1478 0 0</inkml:trace>
</inkml:ink>
</file>

<file path=ppt/ink/ink7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19 18863 0 0,'5'-4'107'0'0,"-3"2"47"0"0,0 1 1 0 0,0-1 0 0 0,0 1 0 0 0,0 0 0 0 0,0 0-1 0 0,0 0 1 0 0,0 0 0 0 0,0 0 0 0 0,1 0 0 0 0,-1 1-1 0 0,0-1 1 0 0,4 0 2330 0 0,-7 2-2167 0 0,-29 16-104 0 0,-33 21 696 0 0,55-32-3233 0 0,0 0 1 0 0,-12 14 0 0 0,12-11-5322 0 0</inkml:trace>
</inkml:ink>
</file>

<file path=ppt/ink/ink7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3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15175 0 0,'0'0'1372'0'0,"1"3"-1130"0"0,12 31 414 0 0,2 0 1 0 0,1-1 0 0 0,1-1-1 0 0,2-1 1 0 0,2 0 0 0 0,0-1-1 0 0,40 40 1 0 0,81 58 600 0 0,10-12-532 0 0,-49-39-426 0 0,-60-44-262 0 0,78 64 150 0 0,-104-82-164 0 0,-2 1 0 0 0,0 0 1 0 0,-1 1-1 0 0,24 37 0 0 0,-36-50-222 0 0,0 1-1 0 0,0-1 1 0 0,-1 0 0 0 0,1 1-1 0 0,-1 0 1 0 0,0-1 0 0 0,0 1-1 0 0,0-1 1 0 0,-1 1 0 0 0,0 0-1 0 0,0 7 1 0 0,0-10 95 0 0,0 0 1 0 0,0 0 0 0 0,-1 0-1 0 0,1 0 1 0 0,-1 0-1 0 0,1 0 1 0 0,-1 0 0 0 0,0 0-1 0 0,0-1 1 0 0,0 1-1 0 0,0 0 1 0 0,0 0 0 0 0,0-1-1 0 0,0 1 1 0 0,0-1-1 0 0,-1 1 1 0 0,1-1-1 0 0,-1 1 1 0 0,1-1 0 0 0,-1 0-1 0 0,1 0 1 0 0,-1 0-1 0 0,0 0 1 0 0,0 0 0 0 0,1 0-1 0 0,-1 0 1 0 0,0 0-1 0 0,0-1 1 0 0,-4 1 0 0 0,5 0-106 0 0,0-1 0 0 0,-1 0 0 0 0,1 0 1 0 0,-1 0-1 0 0,1 0 0 0 0,-1 0 0 0 0,0 0 0 0 0,1 0 1 0 0,0 0-1 0 0,-1-1 0 0 0,1 1 0 0 0,-1-1 1 0 0,-2 0-1 0 0,-8-7-1270 0 0</inkml:trace>
</inkml:ink>
</file>

<file path=ppt/ink/ink7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35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1 1839 0 0,'-2'2'688'0'0,"-54"65"12863"0"0,-13 16-8180 0 0,-96 111-4770 0 0,6-24 22 0 0,-12 13-89 0 0,133-141-512 0 0,-25 33 4 0 0,52-54-167 0 0,10-20-169 0 0</inkml:trace>
</inkml:ink>
</file>

<file path=ppt/ink/ink7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3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9 318 15119 0 0,'0'0'1366'0'0,"-1"2"-1073"0"0,1-1-701 0 0,-4 4 2486 0 0,0-9 1271 0 0,4 2-3297 0 0,0 0 0 0 0,1 0 0 0 0,-1 0 0 0 0,0 1 0 0 0,0-1 0 0 0,1 0 0 0 0,-1 0 0 0 0,1 1 0 0 0,0-1 0 0 0,-1 0 0 0 0,1 1 0 0 0,1-3 0 0 0,0 0-6 0 0,9-22-55 0 0,1 0 0 0 0,1 1 0 0 0,1 0-1 0 0,1 1 1 0 0,2 0 0 0 0,0 2 0 0 0,1 0 0 0 0,41-38-1 0 0,-13 26-146 0 0,-46 33 154 0 0,1 1-1 0 0,-1-1 0 0 0,1 1 0 0 0,0 0 0 0 0,-1-1 1 0 0,1 1-1 0 0,0 0 0 0 0,-1-1 0 0 0,1 1 0 0 0,0 0 0 0 0,-1 0 1 0 0,1 0-1 0 0,0-1 0 0 0,0 1 0 0 0,-1 0 0 0 0,1 0 1 0 0,0 0-1 0 0,1 0 0 0 0,2 5-15 0 0,-4-5 12 0 0,1 2 5 0 0,0 0 0 0 0,1 1 0 0 0,-1-1 0 0 0,0 0 0 0 0,0 0 0 0 0,-1 1 0 0 0,1-1 0 0 0,0 1 0 0 0,-1-1 0 0 0,1 1 0 0 0,-1-1 0 0 0,0 1 0 0 0,0-1 0 0 0,0 1 0 0 0,0 2 0 0 0,-1 4 52 0 0,-1 0 1 0 0,-3 16 0 0 0,-18 48 376 0 0,-9 33 80 0 0,31-102-497 0 0,0 0-1 0 0,1 0 1 0 0,-1 0 0 0 0,1 0 0 0 0,0 0-1 0 0,0 0 1 0 0,0 0 0 0 0,1 0 0 0 0,-1 0 0 0 0,1 0-1 0 0,0 0 1 0 0,0 0 0 0 0,3 5 0 0 0,-3-6 2 0 0,1-1 1 0 0,-1 1 0 0 0,1-1-1 0 0,0 1 1 0 0,0-1 0 0 0,0 0-1 0 0,0 0 1 0 0,0 0 0 0 0,0 0-1 0 0,1-1 1 0 0,-1 1 0 0 0,1 0-1 0 0,-1-1 1 0 0,1 0 0 0 0,0 0-1 0 0,-1 0 1 0 0,1 0-1 0 0,0 0 1 0 0,3 1 0 0 0,8 0 64 0 0,-1-1 1 0 0,1 0-1 0 0,0 0 1 0 0,-1-1-1 0 0,1-1 0 0 0,0-1 1 0 0,23-4-1 0 0,90-33 400 0 0,-127 39-478 0 0,28-10 116 0 0,42-23 0 0 0,-49 23-336 0 0,-12 6-91 0 0,-1 0 0 0 0,0-1 0 0 0,0 0 0 0 0,0 0 1 0 0,12-11-1 0 0,-13 8-756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08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93 14655 0 0,'35'-28'2269'0'0,"59"-36"0"0"0,-143 96 1308 0 0,-52 35-4016 0 0,84-56 388 0 0,0 0 0 0 0,1 1 0 0 0,-17 15 0 0 0,28-21 35 0 0,5-3-64 0 0,1-2 71 0 0,-1 1 0 0 0,1-1-1 0 0,0 0 1 0 0,0 0 0 0 0,0 0 0 0 0,0 0-1 0 0,0 0 1 0 0,0 0 0 0 0,0 0 0 0 0,0 0-1 0 0,0 0 1 0 0,0 0 0 0 0,0 0 0 0 0,1-1-1 0 0,-1 1 1 0 0,0-1 0 0 0,1 1 0 0 0,-1-1-1 0 0,0 1 1 0 0,1-1 0 0 0,-1 0 0 0 0,0 1 0 0 0,3-1-1 0 0,4 1-40 0 0,4 2 49 0 0,15 4-71 0 0,37 15 1 0 0,-55-18 63 0 0,0 0 0 0 0,-1 1 0 0 0,1 0 0 0 0,-1 1 0 0 0,0 0 0 0 0,0 0 0 0 0,11 12 0 0 0,-14-12 22 0 0,0-1 1 0 0,0 1-1 0 0,-1 0 0 0 0,1 1 0 0 0,-2-1 0 0 0,1 1 0 0 0,-1-1 1 0 0,0 1-1 0 0,0 0 0 0 0,0 0 0 0 0,-1 1 0 0 0,0-1 0 0 0,-1 0 1 0 0,0 1-1 0 0,1 9 0 0 0,-2 6 111 0 0,1-15 142 0 0,-1 0-1 0 0,0 1 0 0 0,-1 9 0 0 0,0-15-159 0 0,0 0-1 0 0,0 1 1 0 0,0-1-1 0 0,0 0 0 0 0,-1 0 1 0 0,1 0-1 0 0,-1 0 1 0 0,0 0-1 0 0,1 0 1 0 0,-1 0-1 0 0,-3 3 1 0 0,-4 3-80 0 0,0-1 0 0 0,0 0-1 0 0,-1 0 1 0 0,0-1 0 0 0,0 0 0 0 0,0-1 0 0 0,-1 0 0 0 0,0-1 0 0 0,0 0 0 0 0,-1-1-1 0 0,0 0 1 0 0,1-1 0 0 0,-1 0 0 0 0,0-1 0 0 0,0 0 0 0 0,0-1 0 0 0,-1 0 0 0 0,-14-1-1 0 0,24-1-221 0 0,-1 1 0 0 0,0-1-1 0 0,1 0 1 0 0,-1 0-1 0 0,0 0 1 0 0,1 0-1 0 0,-1-1 1 0 0,1 1-1 0 0,0-1 1 0 0,0 0-1 0 0,-1 0 1 0 0,1 0-1 0 0,0 0 1 0 0,1-1 0 0 0,-1 1-1 0 0,0-1 1 0 0,1 0-1 0 0,-1 0 1 0 0,1 0-1 0 0,0 0 1 0 0,0 0-1 0 0,0 0 1 0 0,0-1-1 0 0,-2-6 1 0 0,2-2-1036 0 0</inkml:trace>
</inkml:ink>
</file>

<file path=ppt/ink/ink7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3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10591 0 0,'0'0'964'0'0,"-1"1"-794"0"0,-27 57 4685 0 0,7-13-3283 0 0,-2-1-1 0 0,-41 59 0 0 0,28-50-1121 0 0,-52 98 1 0 0,12-19-860 0 0,41-77-3779 0 0,29-47 2163 0 0</inkml:trace>
</inkml:ink>
</file>

<file path=ppt/ink/ink7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37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88 334 10135 0 0,'-31'16'1074'0'0,"23"-12"-275"0"0,0 0 0 0 0,0 1 0 0 0,1 0 0 0 0,-1 0 0 0 0,-10 10 1603 0 0,31-21-1578 0 0,3-4-483 0 0,0 0 0 0 0,-1 0 1 0 0,18-17-1 0 0,4-4-82 0 0,167-109 390 0 0,-187 129-625 0 0,21-12 22 0 0,1 1-1 0 0,1 2 0 0 0,1 2 1 0 0,58-17-1 0 0,-73 27-43 0 0,31-5 0 0 0,-49 12 13 0 0,0 0-1 0 0,0 0 1 0 0,0 0 0 0 0,1 1 0 0 0,-1 1 0 0 0,0 0 0 0 0,0 0-1 0 0,10 2 1 0 0,-15-2 0 0 0,-1 0 0 0 0,0 0-1 0 0,0 0 1 0 0,0 0 0 0 0,0 0 0 0 0,0 0-1 0 0,0 0 1 0 0,0 1 0 0 0,0-1-1 0 0,-1 1 1 0 0,1-1 0 0 0,0 1 0 0 0,-1 0-1 0 0,1 0 1 0 0,-1 0 0 0 0,2 3-1 0 0,-2-2 9 0 0,1 0-1 0 0,-1 1 1 0 0,0-1-1 0 0,0 1 0 0 0,0-1 1 0 0,-1 1-1 0 0,1-1 1 0 0,-1 1-1 0 0,0 6 0 0 0,-1 0 29 0 0,-1 0-1 0 0,1 0 0 0 0,-2 1 0 0 0,1-2 0 0 0,-2 1 0 0 0,-5 14 0 0 0,-10 14 60 0 0,-2-2 0 0 0,-1 0 0 0 0,-2-1 0 0 0,-1-1-1 0 0,-43 43 1 0 0,51-61-140 0 0,-1 0 0 0 0,0-1 0 0 0,-1-1 0 0 0,-1-1-1 0 0,0-1 1 0 0,-1-1 0 0 0,-34 14 0 0 0,11-9-666 0 0,0-2 0 0 0,-85 16 0 0 0,122-29 653 0 0,4 0 26 0 0,1-1 1 0 0,-1 1 0 0 0,0-1-1 0 0,0 0 1 0 0,1 0 0 0 0,-1 0-1 0 0,0-1 1 0 0,0 1 0 0 0,-3-2-1 0 0,33-9 145 0 0,-9 5-60 0 0,1 2-1 0 0,-1 0 1 0 0,1 1-1 0 0,37-2 1 0 0,-27 5 3 0 0,0 1 1 0 0,45 8-1 0 0,-50-4 15 0 0,0 0-1 0 0,38 15 1 0 0,-51-16-27 0 0,-1 1 1 0 0,0 0-1 0 0,0 0 1 0 0,0 1-1 0 0,-1 0 1 0 0,0 1-1 0 0,0 0 1 0 0,9 10-1 0 0,-16-15-21 0 0,0 0 1 0 0,-1 0-1 0 0,1 0 0 0 0,0 1 0 0 0,-1-1 1 0 0,1 1-1 0 0,-1-1 0 0 0,0 1 0 0 0,1-1 1 0 0,-1 1-1 0 0,-1 0 0 0 0,1 0 0 0 0,0-1 0 0 0,-1 1 1 0 0,1 0-1 0 0,-1 0 0 0 0,0 0 0 0 0,0 0 1 0 0,0 0-1 0 0,0 0 0 0 0,-1-1 0 0 0,1 1 1 0 0,-1 3-1 0 0,-1-1 35 0 0,0 0 0 0 0,-1-1 0 0 0,1 1 1 0 0,-1-1-1 0 0,0 1 0 0 0,0-1 0 0 0,0 0 0 0 0,0 0 1 0 0,-1 0-1 0 0,0-1 0 0 0,-8 7 0 0 0,-88 57 557 0 0,50-35-528 0 0,13-8-53 0 0,-2-1 1 0 0,0-2-1 0 0,-45 17 0 0 0,68-32-50 0 0,0-1 0 0 0,0 0 0 0 0,0-1 0 0 0,0-1 0 0 0,-1-1 0 0 0,1 0 0 0 0,-1-1 0 0 0,1 0-1 0 0,-1-2 1 0 0,0 0 0 0 0,-24-5 0 0 0,37 5-7 0 0,-1 0-1 0 0,1 0 1 0 0,-1-1-1 0 0,1 0 1 0 0,0 0 0 0 0,0 0-1 0 0,-4-3 1 0 0,7 5-28 0 0,0-1 0 0 0,0 0 0 0 0,0 0 1 0 0,0 1-1 0 0,0-1 0 0 0,0 0 0 0 0,1 0 1 0 0,-1 0-1 0 0,0 0 0 0 0,1 0 0 0 0,-1 0 0 0 0,1 0 1 0 0,-1 0-1 0 0,1 0 0 0 0,-1 0 0 0 0,1-1 1 0 0,0 1-1 0 0,-1 0 0 0 0,1 0 0 0 0,0 0 0 0 0,0 0 1 0 0,0-1-1 0 0,0 1 0 0 0,0 0 0 0 0,0 0 1 0 0,0 0-1 0 0,0-1 0 0 0,1 1 0 0 0,-1 0 0 0 0,0 0 1 0 0,1 0-1 0 0,0-2 0 0 0,2-2-546 0 0,0 1 0 0 0,0-1 0 0 0,0 1-1 0 0,0 0 1 0 0,1 0 0 0 0,0 0 0 0 0,0 0-1 0 0,5-3 1 0 0,10-9-6058 0 0</inkml:trace>
</inkml:ink>
</file>

<file path=ppt/ink/ink7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3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12895 0 0,'-1'2'6832'0'0,"-11"15"-4808"0"0,-25 31 0 0 0,24-32-1650 0 0,0 0-1 0 0,-15 26 0 0 0,13-15-194 0 0,2 1-1 0 0,-11 32 1 0 0,21-52-255 0 0,2-6-329 0 0</inkml:trace>
</inkml:ink>
</file>

<file path=ppt/ink/ink7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3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60 445 10591 0 0,'-1'1'488'0'0,"-3"2"-347"0"0,0 1 0 0 0,-1-1 0 0 0,1 0-1 0 0,-1-1 1 0 0,0 1 0 0 0,-8 2 0 0 0,12-5 44 0 0,1 0 0 0 0,-1 1 0 0 0,1-1 0 0 0,-1 0 1 0 0,1 0-1 0 0,-1 0 0 0 0,1 0 0 0 0,-1 0 0 0 0,1 0 1 0 0,-1 0-1 0 0,1 0 0 0 0,-1 0 0 0 0,1 0 0 0 0,-1 0 0 0 0,1-1 1 0 0,-1 1-1 0 0,1 0 0 0 0,0 0 0 0 0,-1 0 0 0 0,1-1 1 0 0,-1 1-1 0 0,1 0 0 0 0,-1 0 0 0 0,1-1 0 0 0,0 1 1 0 0,-1 0-1 0 0,1-1 0 0 0,0 1 0 0 0,-1-1 0 0 0,1 1 0 0 0,0 0 1 0 0,-1-1-1 0 0,1 1 0 0 0,0-1 0 0 0,0 1 0 0 0,-1-1 1 0 0,1 0 34 0 0,-1-1 0 0 0,1 1 0 0 0,-1 0 0 0 0,1-1 0 0 0,0 1 0 0 0,-1-1 0 0 0,1 1 0 0 0,0 0 0 0 0,0-1 0 0 0,0 1 0 0 0,0-2 0 0 0,2-4-35 0 0,1 0 1 0 0,-1 0-1 0 0,1 0 1 0 0,0 1-1 0 0,1-1 1 0 0,0 1 0 0 0,0 0-1 0 0,0 0 1 0 0,8-8-1 0 0,8-7-90 0 0,26-20 0 0 0,-19 16 30 0 0,-15 14-119 0 0,171-144 4 0 0,-165 143-10 0 0,6-7 0 0 0,2 2 0 0 0,0 0 0 0 0,1 2 0 0 0,37-16 0 0 0,-60 30 2 0 0,0-1 1 0 0,0 1-1 0 0,0 0 0 0 0,0 1 1 0 0,1-1-1 0 0,-1 1 0 0 0,8-1 1 0 0,-11 1-2 0 0,0 1 0 0 0,0-1 0 0 0,0 0-1 0 0,0 0 1 0 0,0 1 0 0 0,0-1 0 0 0,0 0 0 0 0,0 1 0 0 0,0-1 0 0 0,0 1 0 0 0,0-1 0 0 0,-1 1 0 0 0,1-1 0 0 0,0 1-1 0 0,0 0 1 0 0,-1-1 0 0 0,1 1 0 0 0,0 0 0 0 0,-1 0 0 0 0,1 0 0 0 0,0 0 0 0 0,-1-1 0 0 0,1 1 0 0 0,-1 0 0 0 0,0 0 0 0 0,1 0-1 0 0,-1 0 1 0 0,0 0 0 0 0,1 0 0 0 0,-1 0 0 0 0,0 0 0 0 0,0 0 0 0 0,0 0 0 0 0,0 0 0 0 0,0 0 0 0 0,0 0 0 0 0,0 2-1 0 0,-1 7 71 0 0,-1 0-1 0 0,0 0 0 0 0,0 0 0 0 0,-1 0 0 0 0,-3 9 1 0 0,-25 48 443 0 0,12-27-247 0 0,9-16-194 0 0,-3 5 173 0 0,-12 40 1 0 0,22-60-212 0 0,1 0 0 0 0,0 0-1 0 0,1 0 1 0 0,0 0 0 0 0,0 1 0 0 0,1-1 0 0 0,0 1 0 0 0,3 17 0 0 0,-2-24-186 0 0,-1 0 0 0 0,1 1-1 0 0,0-1 1 0 0,0 0 0 0 0,0 0 0 0 0,1 0-1 0 0,-1 0 1 0 0,1 0 0 0 0,0 0 0 0 0,0 0-1 0 0,0 0 1 0 0,0-1 0 0 0,0 1 0 0 0,0-1-1 0 0,1 1 1 0 0,-1-1 0 0 0,1 0 0 0 0,0 0-1 0 0,0 0 1 0 0,-1 0 0 0 0,1-1 0 0 0,4 2-1 0 0,4-1-7985 0 0</inkml:trace>
</inkml:ink>
</file>

<file path=ppt/ink/ink7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3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0 14711 0 0,'0'0'1335'0'0,"0"2"-1096"0"0,-4 11-219 0 0,2-8 42 0 0,1 1 0 0 0,-1-1 0 0 0,0 0 1 0 0,0 0-1 0 0,-1 0 0 0 0,1 0 0 0 0,-5 5 0 0 0,-23 25 1156 0 0,-54 50 0 0 0,-42 21-314 0 0,-157 148-444 0 0,266-237-368 0 0,0 1 0 0 0,2 1 0 0 0,0 1 0 0 0,1 0 1 0 0,2 0-1 0 0,0 2 0 0 0,-10 22 0 0 0,16-29 116 0 0,1 0 0 0 0,0 0-1 0 0,1 0 1 0 0,1 1 0 0 0,1 0 0 0 0,0-1 0 0 0,0 1-1 0 0,2 0 1 0 0,0 0 0 0 0,1-1 0 0 0,5 29-1 0 0,-1-22-57 0 0,14 41-1 0 0,-15-55-123 0 0,-1 1 1 0 0,2-1-1 0 0,-1 1 1 0 0,1-1 0 0 0,1-1-1 0 0,-1 1 1 0 0,9 8-1 0 0,-12-14-178 0 0,1 0-1 0 0,0 1 1 0 0,0-1-1 0 0,0-1 1 0 0,0 1-1 0 0,0 0 1 0 0,0-1 0 0 0,0 1-1 0 0,0-1 1 0 0,4 1-1 0 0,-2-1-592 0 0,0 0 0 0 0,0 0 0 0 0,0-1 0 0 0,0 1 0 0 0,0-1 0 0 0,6-1 0 0 0,18-3-6755 0 0</inkml:trace>
</inkml:ink>
</file>

<file path=ppt/ink/ink7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38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74 239 10135 0 0,'0'0'464'0'0,"-2"1"-9"0"0,-2 5-353 0 0,-1-1 1 0 0,0 1-1 0 0,-5 9 0 0 0,3-2 1544 0 0,1 0 1 0 0,0 0-1 0 0,1 0 0 0 0,0 0 0 0 0,-3 16 1 0 0,-2 23-296 0 0,14-61-1385 0 0,0-1 0 0 0,1 1 1 0 0,1 0-1 0 0,0 1 0 0 0,0-1 0 0 0,0 1 0 0 0,10-8 0 0 0,5-10-36 0 0,18-23-87 0 0,89-86 0 0 0,-112 120 265 0 0,2 0 0 0 0,0 1 0 0 0,1 1 0 0 0,0 1 0 0 0,1 1 0 0 0,0 1 0 0 0,0 0-1 0 0,42-12 1 0 0,-56 20-14 0 0,1 0-1 0 0,-1 1 0 0 0,1 0 0 0 0,0 0 0 0 0,-1 1 1 0 0,1 0-1 0 0,7 1 0 0 0,-12-1-78 0 0,0 0 0 0 0,0 1 0 0 0,-1-1 0 0 0,1 1-1 0 0,0-1 1 0 0,-1 1 0 0 0,1 0 0 0 0,0 0 0 0 0,-1 0 0 0 0,1-1 0 0 0,-1 1 0 0 0,0 1 0 0 0,1-1 0 0 0,-1 0 0 0 0,0 0 0 0 0,1 1-1 0 0,-1-1 1 0 0,0 0 0 0 0,0 1 0 0 0,0-1 0 0 0,0 1 0 0 0,-1-1 0 0 0,1 1 0 0 0,0 0 0 0 0,0-1 0 0 0,-1 1 0 0 0,1 0-1 0 0,-1 0 1 0 0,0-1 0 0 0,0 1 0 0 0,1 2 0 0 0,-1 4 5 0 0,0 0 0 0 0,0 1 0 0 0,-1-1 0 0 0,0 0 0 0 0,-1 0 0 0 0,0 0 0 0 0,-3 11 0 0 0,-25 54 108 0 0,10-33-119 0 0,2-4 30 0 0,-14 43-1 0 0,28-67-33 0 0,0 0 0 0 0,1 0 0 0 0,1 0-1 0 0,0 0 1 0 0,1 1 0 0 0,0-1-1 0 0,2 25 1 0 0,-1-33-30 0 0,1-1 1 0 0,-1 1-1 0 0,1-1 1 0 0,0 0-1 0 0,0 1 0 0 0,1-1 1 0 0,-1 0-1 0 0,1 0 0 0 0,-1 0 1 0 0,5 6-1 0 0,-5-8-221 0 0,1 1 0 0 0,-1-1 0 0 0,1 1 0 0 0,-1-1 0 0 0,1 0-1 0 0,-1 1 1 0 0,1-1 0 0 0,0 0 0 0 0,0 0 0 0 0,0 0 0 0 0,-1-1 0 0 0,1 1 0 0 0,0 0 0 0 0,0-1-1 0 0,0 1 1 0 0,0-1 0 0 0,0 1 0 0 0,1-1 0 0 0,1 0 0 0 0,10 0-6965 0 0</inkml:trace>
</inkml:ink>
</file>

<file path=ppt/ink/ink7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3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14799 0 0,'0'0'1343'0'0,"0"2"-1024"0"0,-1 0-225 0 0,1 0 1 0 0,0 0-1 0 0,-1 0 1 0 0,1 0 0 0 0,0 1-1 0 0,0-1 1 0 0,1 0-1 0 0,-1 0 1 0 0,0 0 0 0 0,1 0-1 0 0,-1 1 1 0 0,1-1-1 0 0,-1 0 1 0 0,1 0 0 0 0,0 0-1 0 0,0 0 1 0 0,0-1-1 0 0,0 1 1 0 0,1 0 0 0 0,-1 0-1 0 0,0 0 1 0 0,1-1-1 0 0,1 3 1 0 0,7 5 144 0 0,-1-1 0 0 0,22 15 0 0 0,-11-9-12 0 0,47 36-17 0 0,38 30 960 0 0,-95-72-877 0 0,-1 0 1 0 0,0 1-1 0 0,-1 0 0 0 0,0 1 0 0 0,0 0 0 0 0,6 11 1 0 0,-12-16-189 0 0,1-1 0 0 0,-1 1-1 0 0,0 0 1 0 0,-1 0 0 0 0,1 0 0 0 0,-1 0 0 0 0,0 0 0 0 0,0 0 0 0 0,-1 0 0 0 0,0 0 0 0 0,0 0 0 0 0,0 0 0 0 0,0 0 0 0 0,-1 1 0 0 0,1-1 0 0 0,-1 0 0 0 0,-3 6-1 0 0,0 0-63 0 0,0-1 0 0 0,-1 1 0 0 0,-1-1 0 0 0,0-1 0 0 0,0 1 0 0 0,-1-1 0 0 0,0 0-1 0 0,0-1 1 0 0,-1 0 0 0 0,-17 14 0 0 0,4-5-119 0 0,-1-2 1 0 0,-1 0-1 0 0,-36 17 0 0 0,31-19-479 0 0,-41 13-1 0 0,54-21-385 0 0,1-2 0 0 0,-1 1 0 0 0,0-2 0 0 0,-29 2 0 0 0,27-5-859 0 0</inkml:trace>
</inkml:ink>
</file>

<file path=ppt/ink/ink7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4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12751 0 0,'0'0'1158'0'0,"-8"1"-836"0"0,-2 0 3698 0 0,10 1-3764 0 0,1 5-78 0 0,-1 1 0 0 0,2-1-1 0 0,3 15 1 0 0,-2-13-57 0 0,-1 0 1 0 0,0 0-1 0 0,1 12 0 0 0,-4-5-29 0 0,0 0 0 0 0,0 0 0 0 0,-2 0 0 0 0,0 0 0 0 0,-1 0-1 0 0,0 0 1 0 0,-1-1 0 0 0,-13 26 0 0 0,-6 6 118 0 0,-40 58 0 0 0,-1-12-8 0 0,34-51 73 0 0,-46 83 1 0 0,73-117-208 0 0,17-7-381 0 0,-9-2-6 0 0,1-1 0 0 0,-1 1 0 0 0,0-1 0 0 0,0 0 0 0 0,0 0 0 0 0,5-3 0 0 0,10-8-1011 0 0</inkml:trace>
</inkml:ink>
</file>

<file path=ppt/ink/ink7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4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167 542 9215 0 0,'-34'11'1716'0'0,"-47"22"0"0"0,32-13 420 0 0,48-19-1504 0 0,0-4-562 0 0,1 1 0 0 0,0 0 1 0 0,-1-1-1 0 0,1 1 0 0 0,0 0 0 0 0,1-4 0 0 0,1-5-35 0 0,1 1-1 0 0,0 0 1 0 0,0 0 0 0 0,1 0 0 0 0,9-15-1 0 0,31-47 61 0 0,-32 55 17 0 0,24-39 265 0 0,3 1 1 0 0,90-95 0 0 0,-108 130-158 0 0,1 1-1 0 0,1 2 1 0 0,42-27 0 0 0,-47 34 34 0 0,0 1 0 0 0,0 1 0 0 0,1 0 0 0 0,0 2 0 0 0,1 0 0 0 0,23-3 0 0 0,-27 7-88 0 0,0 0 0 0 0,0 2 0 0 0,0 0 0 0 0,0 1 0 0 0,0 0 0 0 0,0 1 0 0 0,-1 1 0 0 0,1 1-1 0 0,-1 0 1 0 0,1 1 0 0 0,-1 0 0 0 0,0 1 0 0 0,-1 1 0 0 0,0 1 0 0 0,24 16 0 0 0,-32-19-159 0 0,1 0 0 0 0,-1 0 1 0 0,0 1-1 0 0,-1 0 0 0 0,0 1 1 0 0,0-1-1 0 0,0 1 0 0 0,0 0 1 0 0,-1 0-1 0 0,-1 0 0 0 0,1 1 1 0 0,-1-1-1 0 0,0 1 0 0 0,-1 0 1 0 0,0 0-1 0 0,0 0 0 0 0,0 0 1 0 0,-1 0-1 0 0,-1 0 0 0 0,1 0 1 0 0,-1 1-1 0 0,-1-1 0 0 0,1 0 1 0 0,-1 0-1 0 0,-1 0 0 0 0,0 0 1 0 0,0 0-1 0 0,0 0 1 0 0,-1 0-1 0 0,0-1 0 0 0,-1 1 1 0 0,1-1-1 0 0,-8 10 0 0 0,0-2 0 0 0,0 0-1 0 0,-1-1 0 0 0,-1-1 1 0 0,0 0-1 0 0,-1 0 1 0 0,0-2-1 0 0,-1 1 0 0 0,0-2 1 0 0,-28 14-1 0 0,-4 0-473 0 0,-77 28-1 0 0,96-43 162 0 0,0-1-1 0 0,0-1 0 0 0,-1-2 1 0 0,-40 3-1 0 0,53-8-951 0 0,5-1-56 0 0</inkml:trace>
</inkml:ink>
</file>

<file path=ppt/ink/ink7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4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10591 0 0,'-9'0'964'0'0,"9"0"-958"0"0,0 0 0 0 0,-1 0 0 0 0,1 0 1 0 0,0 0-1 0 0,0 0 0 0 0,0 1 0 0 0,-1-1 0 0 0,1 0 0 0 0,0 0 0 0 0,0 0 0 0 0,-1 0 0 0 0,1 0 0 0 0,0 0 0 0 0,0 0 0 0 0,0 0 0 0 0,-1 0 0 0 0,1 1 0 0 0,0-1 0 0 0,0 0 0 0 0,0 0 0 0 0,-1 0 0 0 0,1 0 0 0 0,0 1 0 0 0,0-1 1 0 0,0 0-1 0 0,0 0 0 0 0,0 1 0 0 0,0 0 61 0 0,0 1 1 0 0,0-1 0 0 0,0 1-1 0 0,0-1 1 0 0,0 1 0 0 0,1-1-1 0 0,-1 1 1 0 0,1-1 0 0 0,-1 1-1 0 0,1-1 1 0 0,0 0 0 0 0,-1 1-1 0 0,1-1 1 0 0,0 0 0 0 0,0 0-1 0 0,0 1 1 0 0,0-1 0 0 0,2 2-1 0 0,24 22 1796 0 0,-23-22-1639 0 0,237 187 1848 0 0,-140-112-1436 0 0,31 26 1018 0 0,-112-86-1312 0 0,0 1-1 0 0,-2 1 0 0 0,0 1 1 0 0,16 24-1 0 0,-26-33-211 0 0,-1 0 1 0 0,-1 1 0 0 0,0-1-1 0 0,0 2 1 0 0,-1-1-1 0 0,-1 0 1 0 0,0 1 0 0 0,2 17-1 0 0,-5-21-111 0 0,0-1 1 0 0,-1 1-1 0 0,0 0 0 0 0,-1-1 0 0 0,1 1 0 0 0,-2 0 1 0 0,0-1-1 0 0,0 1 0 0 0,0-1 0 0 0,-1 0 0 0 0,-1 1 0 0 0,1-1 1 0 0,-7 10-1 0 0,-2-1 16 0 0,0-1 0 0 0,-2 0 0 0 0,0-1 0 0 0,0 0 0 0 0,-2-2 1 0 0,-24 20-1 0 0,-114 72-1678 0 0,146-101 1368 0 0,-21 14-736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1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1281 24 10911 0 0,'7'-4'286'0'0,"0"1"1"0"0,0-1-1 0 0,0 2 0 0 0,1-1 0 0 0,-1 1 0 0 0,1 0 0 0 0,13-1 1 0 0,-43 13 647 0 0,-65 26-22 0 0,-37 13-453 0 0,-30-1-401 0 0,-52 17-63 0 0,-66 14-208 0 0,232-71 323 0 0,1-1 1 0 0,-1-3-1 0 0,-1-1 0 0 0,1-2 0 0 0,-42-4 0 0 0,78 2-56 0 0,0 1-1 0 0,0-1 1 0 0,0 0-1 0 0,0 0 1 0 0,0 0-1 0 0,-5-3 1 0 0,7 4 139 0 0,4-2-91 0 0,1-3-74 0 0,1 1 1 0 0,1 0-1 0 0,-1 0 1 0 0,1 0-1 0 0,-1 0 0 0 0,1 1 1 0 0,0 0-1 0 0,0 0 1 0 0,1 0-1 0 0,6-2 1 0 0,3-1 57 0 0,0 1-1 0 0,28-6 1 0 0,-34 10-206 0 0,-1 0 1 0 0,1 1-1 0 0,14 0 0 0 0,0 1-57 0 0,-22 11 60 0 0,-4 2 140 0 0,-1-1 0 0 0,-1 1 1 0 0,-9 21-1 0 0,-2 6 177 0 0,-108 350 1008 0 0,115-367-1167 0 0,0-1-1 0 0,-2 0 1 0 0,-1 0 0 0 0,0-1-1 0 0,-22 28 1 0 0,1-9-1067 0 0,-56 56 0 0 0,88-96 640 0 0</inkml:trace>
</inkml:ink>
</file>

<file path=ppt/ink/ink7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45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347 123 5063 0 0,'0'-8'451'0'0,"0"-3"-19"0"0,1-1-1 0 0,0 1 1 0 0,3-15-1 0 0,-3 21 185 0 0,1 1-1 0 0,-1-1 0 0 0,1 0 1 0 0,0 1-1 0 0,0 0 0 0 0,0-1 0 0 0,0 1 1 0 0,1 0-1 0 0,0 0 0 0 0,4-4 1 0 0,-6 6 117 0 0,7 1 4036 0 0,-9 9-4470 0 0,1-7-422 0 0,-6 16 494 0 0,-1 0 0 0 0,0 0 1 0 0,-1 0-1 0 0,-11 15 0 0 0,3-2-4 0 0,-94 166 212 0 0,-38 75 99 0 0,132-236-1041 0 0,1 0-1 0 0,-20 72 0 0 0,34-104-662 0 0</inkml:trace>
</inkml:ink>
</file>

<file path=ppt/ink/ink7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4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96 516 13935 0 0,'-13'1'664'0'0,"-23"4"0"0"0,-8 1-410 0 0,42-6 572 0 0,6-13 118 0 0,1 3-821 0 0,0 0-1 0 0,0 0 0 0 0,1 1 1 0 0,10-14-1 0 0,34-33 487 0 0,-33 37-542 0 0,23-24-61 0 0,1 2-1 0 0,2 1 1 0 0,2 3-1 0 0,2 2 1 0 0,0 2-1 0 0,3 2 1 0 0,0 2-1 0 0,60-24 1 0 0,-93 45 226 0 0,1 2 1 0 0,0 1 0 0 0,0 0 0 0 0,1 1 0 0 0,-1 1-1 0 0,1 0 1 0 0,22 1 0 0 0,-34 2-54 0 0,1 1-1 0 0,-1 0 1 0 0,1 0-1 0 0,-1 1 1 0 0,1-1 0 0 0,-1 2-1 0 0,0-1 1 0 0,14 7 0 0 0,-17-6-83 0 0,1 0 0 0 0,0 0 1 0 0,-1 1-1 0 0,0-1 1 0 0,0 1-1 0 0,0 0 1 0 0,0 0-1 0 0,-1 1 0 0 0,0-1 1 0 0,1 1-1 0 0,-2-1 1 0 0,1 1-1 0 0,3 8 0 0 0,-3-3-32 0 0,0 0 0 0 0,0 1 0 0 0,-1-1 0 0 0,-1 1-1 0 0,1-1 1 0 0,-2 1 0 0 0,0 0 0 0 0,0-1 0 0 0,-1 1-1 0 0,0-1 1 0 0,-4 17 0 0 0,-1-1-34 0 0,-2-1 1 0 0,0 1-1 0 0,-18 34 0 0 0,14-35 11 0 0,-1-1 0 0 0,-2-1 0 0 0,0-1 0 0 0,-2 0 0 0 0,0 0 0 0 0,-1-2 0 0 0,-36 31 0 0 0,29-31-49 0 0,-1-1 0 0 0,0-1 0 0 0,-2-1-1 0 0,0-2 1 0 0,0-1 0 0 0,-43 15 0 0 0,-145 39-409 0 0,137-45-193 0 0,63-18-395 0 0,-1 0 0 0 0,-18 1 1 0 0,21-5-494 0 0</inkml:trace>
</inkml:ink>
</file>

<file path=ppt/ink/ink7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4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0 10135 0 0,'0'0'919'0'0,"-2"1"-759"0"0,-59 47 4368 0 0,-2 2 499 0 0,13-14-4250 0 0,1 2 1 0 0,2 2 0 0 0,3 3 0 0 0,-58 68 0 0 0,77-81-776 0 0,2 1 0 0 0,1 1 0 0 0,2 1 0 0 0,-18 40 0 0 0,30-54-19 0 0,0 1 0 0 0,1 0 0 0 0,1 0 1 0 0,1 0-1 0 0,0 1 0 0 0,2 0 1 0 0,0 0-1 0 0,2 0 0 0 0,1 26 0 0 0,0-39-16 0 0,1 0-1 0 0,1-1 0 0 0,-1 1 1 0 0,1 0-1 0 0,0 0 0 0 0,1-1 0 0 0,0 1 1 0 0,0-1-1 0 0,1 0 0 0 0,0 0 1 0 0,5 7-1 0 0,-3-6-93 0 0,1 0 0 0 0,0 0 0 0 0,1-1 0 0 0,-1 0 0 0 0,1-1 0 0 0,1 0 0 0 0,-1 0 0 0 0,14 6-1 0 0,33 15-2246 0 0,-37-20-5077 0 0</inkml:trace>
</inkml:ink>
</file>

<file path=ppt/ink/ink7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4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0,'1'3'603'0'0,"8"58"591"0"0,-6-38 1237 0 0,7 33 0 0 0,0-24-1299 0 0,1-1 1 0 0,2 0-1 0 0,1-1 1 0 0,1 0-1 0 0,30 42 0 0 0,111 132 1656 0 0,-103-139-2420 0 0,-14-19-285 0 0,3-2-1 0 0,58 50 0 0 0,-93-87-180 0 0,0 0-1 0 0,0 0 1 0 0,5 9 0 0 0,-11-15-77 0 0</inkml:trace>
</inkml:ink>
</file>

<file path=ppt/ink/ink7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4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0 9215 0 0,'-2'2'6811'0'0,"-27"38"-4505"0"0,-55 56 0 0 0,-8 11-1502 0 0,-147 164-389 0 0,87-106-265 0 0,151-164-150 0 0,-9 10-210 0 0,0 1 1 0 0,0 0-1 0 0,1 0 1 0 0,1 1-1 0 0,-10 19 1 0 0,17-30-415 0 0,3-2-845 0 0,9 0-357 0 0</inkml:trace>
</inkml:ink>
</file>

<file path=ppt/ink/ink7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4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8287 0 0,'107'-27'4397'0'0,"-1"1"1854"0"0,-17-2-4496 0 0,-58 17-1413 0 0,-1 2 1 0 0,35-7 0 0 0,-59 16-451 0 0,-1-1-1 0 0,1 0 1 0 0,-1 1 0 0 0,1 0-1 0 0,-1 0 1 0 0,0 1 0 0 0,10 1-1 0 0,-13-1-909 0 0,4 8-2588 0 0,-2 2-2462 0 0</inkml:trace>
  <inkml:trace contextRef="#ctx0" brushRef="#br0" timeOffset="1">130 340 7831 0 0,'0'0'1084'0'0,"0"2"363"0"0,0 0-1093 0 0,1-1 1 0 0,-1 1-1 0 0,0-1 0 0 0,1 1 1 0 0,-1-1-1 0 0,1 1 1 0 0,0-1-1 0 0,-1 1 0 0 0,1-1 1 0 0,0 0-1 0 0,0 1 0 0 0,0-1 1 0 0,0 0-1 0 0,0 0 1 0 0,0 0-1 0 0,2 2 0 0 0,0-1-117 0 0,0 0 0 0 0,-1-1 0 0 0,1 0 0 0 0,0 1 1 0 0,0-1-1 0 0,0 0 0 0 0,0 0 0 0 0,4 0 0 0 0,3 1 125 0 0,0-1 0 0 0,0-1 1 0 0,0 1-1 0 0,20-4 0 0 0,28-6 768 0 0,1-3 1 0 0,97-34-1 0 0,-120 35-1088 0 0,-17 5-817 0 0,19-8 0 0 0,-23 7-976 0 0</inkml:trace>
</inkml:ink>
</file>

<file path=ppt/ink/ink7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4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0,'1'2'12710'0'0,"47"87"-6340"0"0,46 80-3399 0 0,-67-126-2599 0 0,1-1 0 0 0,41 46 0 0 0,-54-72-374 0 0,0-1-1 0 0,1 0 1 0 0,0-1 0 0 0,2-1 0 0 0,-1 0 0 0 0,1-1 0 0 0,36 16-1 0 0,-48-25-246 0 0,1-1 0 0 0,0 1 0 0 0,-1-2 0 0 0,13 3 0 0 0,-12-4-664 0 0,0 1 0 0 0,0-1 0 0 0,-1 0 0 0 0,12-2 0 0 0,-14 0-838 0 0,6-4-37 0 0</inkml:trace>
</inkml:ink>
</file>

<file path=ppt/ink/ink7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48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5 5063 0 0,'7'-5'11019'0'0,"-13"18"-8624"0"0,-14 21-2340 0 0,20-34-1 0 0,-20 29 521 0 0,-1-1 0 0 0,-30 31-1 0 0,-55 47 366 0 0,65-67-709 0 0,-72 64-107 0 0,-11 9-26 0 0,92-75-135 0 0,31-36-159 0 0,19-11-12659 0 0</inkml:trace>
</inkml:ink>
</file>

<file path=ppt/ink/ink7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4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13735 0 0,'-1'1'630'0'0,"0"0"-462"0"0,-1 1-133 0 0,1-1-1 0 0,-1 0 1 0 0,1 1-1 0 0,-1-1 1 0 0,1 1-1 0 0,0 0 1 0 0,0-1-1 0 0,0 1 1 0 0,0 0-1 0 0,0 0 1 0 0,0 0-1 0 0,0 0 1 0 0,1 0-1 0 0,-1 0 1 0 0,1 0-1 0 0,-1 0 1 0 0,1 0-1 0 0,0 0 1 0 0,-1 3-1 0 0,2 4 25 0 0,0 0 0 0 0,0 0 0 0 0,1 0-1 0 0,0 0 1 0 0,0 0 0 0 0,1-1 0 0 0,0 1 0 0 0,1-1-1 0 0,0 0 1 0 0,0 0 0 0 0,1 0 0 0 0,5 7 0 0 0,10 11 190 0 0,1-1 0 0 0,24 23 1 0 0,-28-31-163 0 0,32 33 348 0 0,180 172 2620 0 0,-216-212-2875 0 0,10 9 393 0 0,-1 1-1 0 0,0 1 0 0 0,23 29 1 0 0,-40-44-474 0 0,0 1 0 0 0,-1 0 0 0 0,0 0 0 0 0,0 0 0 0 0,0 0 0 0 0,-1 0 0 0 0,0 1 0 0 0,-1 0 0 0 0,0-1 0 0 0,0 1 0 0 0,0 0 0 0 0,-1 0 0 0 0,0 0 1 0 0,-1 0-1 0 0,0 0 0 0 0,0 0 0 0 0,-2 9 0 0 0,0-6-55 0 0,0 0 1 0 0,-1-1 0 0 0,-1 1 0 0 0,1-1-1 0 0,-2 0 1 0 0,0 0 0 0 0,0-1-1 0 0,0 1 1 0 0,-12 14 0 0 0,0-5-25 0 0,-1 0 0 0 0,-38 32 1 0 0,2-5-149 0 0,-61 48-1200 0 0,109-90 1095 0 0,-3 4-220 0 0</inkml:trace>
</inkml:ink>
</file>

<file path=ppt/ink/ink7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4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10591 0 0,'0'0'1283'0'0,"2"0"-328"0"0,76-17 4431 0 0,-1-7-3309 0 0,51-12-858 0 0,-101 30-1129 0 0,87-15 849 0 0,-92 19-1546 0 0,1 0 0 0 0,-1 2-1 0 0,28 2 1 0 0,-27 0-3699 0 0,-4-2 2076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1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3679 0 0,'1'1'6048'0'0,"7"0"-3930"0"0,-1-1-1 0 0,15 0 0 0 0,17-4 388 0 0,37-17-2051 0 0,-44 12 635 0 0,15-5-278 0 0,-6 2-466 0 0,0 1 0 0 0,48-6 1 0 0,-86 17-454 0 0,1-1 0 0 0,-1 1 0 0 0,1 0-1 0 0,0 0 1 0 0,-1 0 0 0 0,1 0 0 0 0,-1 1 0 0 0,1 0 0 0 0,-1-1 0 0 0,1 1 0 0 0,3 2 0 0 0</inkml:trace>
</inkml:ink>
</file>

<file path=ppt/ink/ink7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4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12439 0 0,'0'0'8554'0'0,"2"1"-7930"0"0,3 2-432 0 0,1 0 1 0 0,0 0 0 0 0,0-1 0 0 0,0 0 0 0 0,0 0 0 0 0,0 0 0 0 0,1-1 0 0 0,-1 0 0 0 0,0 0-1 0 0,1-1 1 0 0,10 0 0 0 0,9-1 274 0 0,41-9 0 0 0,-34 5-240 0 0,118-19 336 0 0,23-4-2303 0 0,-147 25 856 0 0</inkml:trace>
</inkml:ink>
</file>

<file path=ppt/ink/ink7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5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1 5983 0 0,'0'0'6896'0'0,"0"1"-6330"0"0,-1 2-336 0 0,0 0 1 0 0,0 0-1 0 0,-1 0 1 0 0,1 0 0 0 0,-1 0-1 0 0,1-1 1 0 0,-1 1 0 0 0,0 0-1 0 0,-4 4 1 0 0,-25 22 917 0 0,11-11-624 0 0,-165 171 744 0 0,85-79-1180 0 0,26-26-28 0 0,15-18 91 0 0,3 2 1 0 0,-59 96-1 0 0,85-115 140 0 0,2 2 1 0 0,2 1-1 0 0,3 1 0 0 0,-26 84 1 0 0,41-108-122 0 0,2 0 0 0 0,0 0 0 0 0,2 0 0 0 0,1 1 0 0 0,2 0 0 0 0,3 55 0 0 0,0-71-129 0 0,1 0 1 0 0,0 0-1 0 0,0 0 0 0 0,2 0 0 0 0,0-1 0 0 0,13 26 0 0 0,-13-30-9 0 0,1 0-1 0 0,0 0 1 0 0,1-1-1 0 0,0 0 1 0 0,0 0-1 0 0,1 0 1 0 0,0-1-1 0 0,1 0 1 0 0,-1-1 0 0 0,12 7-1 0 0,5 0 173 0 0,0-1 0 0 0,1-1 0 0 0,0-1 0 0 0,1-1 0 0 0,0-2 0 0 0,0-1 0 0 0,53 6 0 0 0,-75-12-161 0 0,13 3 217 0 0,0-1-1 0 0,0-1 1 0 0,0-1 0 0 0,21-2-1 0 0,-38 1 1253 0 0,-13-3-5310 0 0,9 4 3265 0 0,-2-2 210 0 0,-7-11-10908 0 0</inkml:trace>
</inkml:ink>
</file>

<file path=ppt/ink/ink7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5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194 350 5063 0 0,'-1'1'390'0'0,"-26"48"5226"0"0,-59 77 0 0 0,69-104-5632 0 0,-44 58 2281 0 0,59-78-2136 0 0,3-5-139 0 0,-1 1 1 0 0,1-1-1 0 0,0 1 0 0 0,-1 0 0 0 0,1-1 0 0 0,0 1 0 0 0,0 0 1 0 0,1 0-1 0 0,-1 0 0 0 0,2-3 0 0 0,1-1-28 0 0,64-98-630 0 0,7-12 346 0 0,50-74 97 0 0,-107 166 517 0 0,2 1 0 0 0,0 1-1 0 0,1 1 1 0 0,2 1 0 0 0,38-28 0 0 0,-55 45-319 0 0,1-1 0 0 0,-1 1 1 0 0,0 0-1 0 0,1 0 0 0 0,0 1 1 0 0,-1-1-1 0 0,1 2 0 0 0,0-1 1 0 0,0 1-1 0 0,0 0 0 0 0,8 0 1 0 0,-11 1 97 0 0,-1 0 0 0 0,1 0 0 0 0,0 1 0 0 0,0 0 0 0 0,-1-1 0 0 0,1 1 0 0 0,-1 0 0 0 0,1 1 1 0 0,-1-1-1 0 0,1 1 0 0 0,-1-1 0 0 0,0 1 0 0 0,1 0 0 0 0,-1 0 0 0 0,0 1 0 0 0,-1-1 0 0 0,1 1 1 0 0,0-1-1 0 0,-1 1 0 0 0,1 0 0 0 0,-1 0 0 0 0,0 0 0 0 0,3 4 0 0 0,-2 1-1 0 0,1 0-1 0 0,-1 0 1 0 0,-1 0-1 0 0,0 0 1 0 0,0 0-1 0 0,0 1 1 0 0,-1-1 0 0 0,0 1-1 0 0,-1-1 1 0 0,0 0-1 0 0,0 1 1 0 0,-1-1-1 0 0,0 1 1 0 0,-2 9-1 0 0,-5 14 131 0 0,-1-1 0 0 0,-17 41 1 0 0,18-52-142 0 0,-92 210 218 0 0,94-216-265 0 0,3 1-12 0 0,5-10 0 0 0,-1-3 0 0 0,0 1-12 0 0,0-1 0 0 0,0 1 0 0 0,0 0 0 0 0,0-1-1 0 0,1 1 1 0 0,-1-1 0 0 0,1 1 0 0 0,0-1 0 0 0,0 0 0 0 0,-1 0-1 0 0,1 0 1 0 0,5 4 0 0 0,-1-1-40 0 0,0-1-1 0 0,1 0 1 0 0,8 4-1 0 0,-12-7-179 0 0,4 7-2593 0 0,-5-7 1762 0 0</inkml:trace>
</inkml:ink>
</file>

<file path=ppt/ink/ink7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14855 0 0,'0'0'1350'0'0,"2"1"-1110"0"0,10 6 281 0 0,0 1 0 0 0,0 0 0 0 0,-1 0 0 0 0,-1 1 0 0 0,13 13 0 0 0,10 9 338 0 0,-5-9-452 0 0,1 0 0 0 0,0-2 0 0 0,2-1 0 0 0,0-1 0 0 0,1-2 0 0 0,42 15 0 0 0,183 74 141 0 0,-242-99-540 0 0,-2 2 0 0 0,1 0 0 0 0,-1 0-1 0 0,0 1 1 0 0,19 19 0 0 0,-26-22-6 0 0,0 1 1 0 0,0 0-1 0 0,-1 0 0 0 0,0 0 0 0 0,0 1 1 0 0,-1 0-1 0 0,0 0 0 0 0,0 0 0 0 0,-1 1 0 0 0,0-1 1 0 0,-1 1-1 0 0,3 13 0 0 0,-5-22-15 0 0,0 1-1 0 0,0-1 1 0 0,0 0-1 0 0,0 1 1 0 0,0-1-1 0 0,0 0 1 0 0,0 1-1 0 0,0-1 1 0 0,0 0-1 0 0,0 0 1 0 0,0 1-1 0 0,1-1 1 0 0,-1 0-1 0 0,0 1 1 0 0,0-1-1 0 0,0 0 1 0 0,0 1-1 0 0,1-1 1 0 0,-1 0 0 0 0,0 0-1 0 0,0 1 1 0 0,0-1-1 0 0,1 0 1 0 0,-1 0-1 0 0,1 1 1 0 0,3-7-989 0 0,2-16-2654 0 0,-4 6-3304 0 0</inkml:trace>
</inkml:ink>
</file>

<file path=ppt/ink/ink7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5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0 12439 0 0,'0'0'1126'0'0,"-1"3"-929"0"0,-4 15 777 0 0,-1 0-1 0 0,-2-1 1 0 0,1 0 0 0 0,-2 0 0 0 0,0 0-1 0 0,-20 24 1 0 0,-79 86 1354 0 0,48-65-1901 0 0,-131 100 1 0 0,-86 25-461 0 0,260-178-1367 0 0,26-20 527 0 0</inkml:trace>
</inkml:ink>
</file>

<file path=ppt/ink/ink7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54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0,'0'0'6923'0'0,"1"2"-5044"0"0,2 19-1492 0 0,1-1 0 0 0,1 0 1 0 0,1-1-1 0 0,15 36 1 0 0,46 74 331 0 0,112 147 94 0 0,24-14-625 0 0,-165-214-175 0 0,-2 2 1 0 0,-2 1-1 0 0,44 89 0 0 0,-70-121-13 0 0,-1 0 0 0 0,0 1 0 0 0,-1 0 0 0 0,-2 0 0 0 0,0 1 0 0 0,-1-1 0 0 0,-1 1 0 0 0,0 0 0 0 0,-2 0 0 0 0,-1-1 0 0 0,-4 34 0 0 0,0-35 3 0 0,0 0 0 0 0,0 0-1 0 0,-2 0 1 0 0,-1-1 0 0 0,0 0-1 0 0,-11 18 1 0 0,-9 7 14 0 0,-36 44 1 0 0,25-39 46 0 0,-3-2 0 0 0,-79 67 0 0 0,-109 65 63 0 0,205-160-124 0 0,8-5 35 0 0,-1 0 1 0 0,0-1 0 0 0,-25 12 0 0 0,41-23-87 0 0</inkml:trace>
</inkml:ink>
</file>

<file path=ppt/ink/ink7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5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9671 0 0,'0'0'7432'0'0,"-1"3"-6644"0"0,-34 85 923 0 0,-26 107 0 0 0,12-32-705 0 0,33-113-854 0 0,-3-1-1 0 0,-1-1 1 0 0,-3 0-1 0 0,-2-2 1 0 0,-40 57-1 0 0,-31 23-95 0 0,95-124-201 0 0,7-15-1520 0 0,20-25-1586 0 0,-4 4-3477 0 0</inkml:trace>
</inkml:ink>
</file>

<file path=ppt/ink/ink7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5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158 450 11687 0 0,'-46'76'1432'0'0,"38"-65"-896"0"0,0-1 0 0 0,0 0-1 0 0,-1 0 1 0 0,-18 14 0 0 0,24-22-334 0 0,1-1 0 0 0,-1 1 0 0 0,1-1 0 0 0,-1 0 0 0 0,1 0 0 0 0,-1 0 0 0 0,0 0 0 0 0,0-1 0 0 0,1 1 0 0 0,-1-1 0 0 0,-4 1 0 0 0,6-2-180 0 0,1 1 1 0 0,-1 0 0 0 0,0 0-1 0 0,1 0 1 0 0,-1-1-1 0 0,1 1 1 0 0,-1 0-1 0 0,0 0 1 0 0,1-1-1 0 0,-1 1 1 0 0,1 0-1 0 0,-1-1 1 0 0,1 1-1 0 0,-1-1 1 0 0,1 1 0 0 0,0-1-1 0 0,-1 1 1 0 0,1-1-1 0 0,-1 1 1 0 0,1-1-1 0 0,0 1 1 0 0,0-1-1 0 0,-1 0 1 0 0,1 1-1 0 0,0-1 1 0 0,0 0-1 0 0,-4-17 187 0 0,4 11-162 0 0,1-1 0 0 0,0 1 0 0 0,0-1 0 0 0,0 1 1 0 0,1 0-1 0 0,0-1 0 0 0,0 1 0 0 0,1 0 0 0 0,0 0 0 0 0,0 0 0 0 0,6-8 0 0 0,7-9 31 0 0,28-35 0 0 0,-33 45-80 0 0,-9 12 0 0 0,56-70-365 0 0,75-74 0 0 0,-113 127 408 0 0,1 1 1 0 0,0 1-1 0 0,1 1 1 0 0,1 0-1 0 0,1 2 1 0 0,0 1-1 0 0,0 1 1 0 0,38-13-1 0 0,-52 22 76 0 0,0 1-1 0 0,1 0 1 0 0,-1 0 0 0 0,1 1-1 0 0,-1 1 1 0 0,1 0-1 0 0,0 0 1 0 0,-1 1 0 0 0,1 1-1 0 0,-1 0 1 0 0,0 0-1 0 0,1 1 1 0 0,-1 0 0 0 0,0 0-1 0 0,0 1 1 0 0,10 7-1 0 0,-7-4-18 0 0,1 1 0 0 0,-2 1 0 0 0,1 0 0 0 0,-1 1 0 0 0,-1 0 0 0 0,0 1-1 0 0,0 0 1 0 0,-1 1 0 0 0,0 0 0 0 0,12 20 0 0 0,-18-24-67 0 0,1 0 1 0 0,-1 1-1 0 0,-1 0 1 0 0,0 0-1 0 0,0 0 1 0 0,0 0-1 0 0,1 16 1 0 0,-3-19-5 0 0,-1 0 0 0 0,0 0 1 0 0,0 0-1 0 0,0-1 0 0 0,-1 1 0 0 0,0 0 1 0 0,0 0-1 0 0,0 0 0 0 0,-1-1 0 0 0,0 1 0 0 0,0-1 1 0 0,-1 1-1 0 0,-4 7 0 0 0,-10 10 127 0 0,0 0 1 0 0,-2-1-1 0 0,-1-1 0 0 0,-1-1 1 0 0,0-1-1 0 0,-39 27 0 0 0,24-24-130 0 0,-1-1-1 0 0,0-2 1 0 0,-48 16-1 0 0,61-25 7 0 0,-13 6-11 0 0,-1-3 0 0 0,0-1 0 0 0,-74 13 0 0 0,107-24-23 0 0,1 0 0 0 0,-1-1 0 0 0,1 1 0 0 0,-1-1 0 0 0,0-1 0 0 0,1 1 0 0 0,-1-1 0 0 0,1 1 0 0 0,-7-3 0 0 0,11 3-57 0 0,-1-1 0 0 0,1 1 1 0 0,0 0-1 0 0,-1-1 0 0 0,1 1 0 0 0,-1 0 0 0 0,1-1 0 0 0,0 1 0 0 0,0-1 1 0 0,-1 1-1 0 0,1-1 0 0 0,0 1 0 0 0,0-1 0 0 0,-1 1 0 0 0,1-1 0 0 0,0 1 1 0 0,0-1-1 0 0,0 1 0 0 0,0-1 0 0 0,0 1 0 0 0,0-1 0 0 0,0 1 0 0 0,0-2 1 0 0,1-10-1469 0 0,6-6-3807 0 0,5-2-1563 0 0</inkml:trace>
</inkml:ink>
</file>

<file path=ppt/ink/ink7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5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11055 0 0,'0'0'1002'0'0,"-1"1"-824"0"0,-2 3 167 0 0,-1 0-1 0 0,1 0 0 0 0,0 0 0 0 0,1 0 1 0 0,-1 0-1 0 0,1 0 0 0 0,-1 1 0 0 0,2-1 1 0 0,-1 1-1 0 0,0 0 0 0 0,-1 9 1 0 0,2-6 28 0 0,0-1 0 0 0,0 1-1 0 0,1 0 1 0 0,1 0 0 0 0,-1 0 0 0 0,1-1 0 0 0,2 10 0 0 0,0-5-95 0 0,1 0-1 0 0,0-1 1 0 0,0 1 0 0 0,1-1-1 0 0,1 0 1 0 0,0 0-1 0 0,0-1 1 0 0,1 0-1 0 0,15 17 1 0 0,-13-18-141 0 0,1-1 1 0 0,-1 0 0 0 0,2 0-1 0 0,-1-1 1 0 0,12 5 0 0 0,61 27 323 0 0,-46-22-339 0 0,-36-17-121 0 0,27 13 80 0 0,35 10 0 0 0,-53-20-39 0 0,-7-3-85 0 0,-1 1 0 0 0,0-1 0 0 0,0 1 0 0 0,1-1 0 0 0,-1 0 0 0 0,0 0 0 0 0,1 0 0 0 0,-1 0 0 0 0,3-1-1 0 0,-2 0-91 0 0,-1 1-45 0 0,-1 0 1 0 0,0-1 0 0 0,0 1-1 0 0,0-1 1 0 0,0 1-1 0 0,0-1 1 0 0,0 0-1 0 0,0 1 1 0 0,0-1 0 0 0,0 0-1 0 0,0 0 1 0 0,-1 1-1 0 0,1-1 1 0 0,0 0 0 0 0,0 0-1 0 0,-1 0 1 0 0,1 0-1 0 0,-1 0 1 0 0,1 0-1 0 0,-1 0 1 0 0,1 0 0 0 0,0-3-1 0 0,1-4-1732 0 0</inkml:trace>
</inkml:ink>
</file>

<file path=ppt/ink/ink7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5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0 7367 0 0,'-1'2'5423'0'0,"-17"30"-3131"0"0,-1 0 1 0 0,-1-1-1 0 0,-46 52 1 0 0,-88 73-1459 0 0,9-8-253 0 0,128-129-575 0 0,8-8-40 0 0,0 0 0 0 0,-22 18 0 0 0,30-28-153 0 0,12-9-1431 0 0,3-6 655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16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8751 0 0,'0'0'794'0'0,"-7"2"-636"0"0,1 0 147 0 0,0 0-1 0 0,0 0 0 0 0,1 1 1 0 0,-1 0-1 0 0,1 0 0 0 0,0 0 1 0 0,0 1-1 0 0,0-1 1 0 0,0 1-1 0 0,0 0 0 0 0,1 1 1 0 0,0-1-1 0 0,-5 7 0 0 0,-1 3 796 0 0,0 0 0 0 0,0 1-1 0 0,-9 22 1 0 0,13-24-920 0 0,1 0 0 0 0,1 0-1 0 0,0 0 1 0 0,1 0-1 0 0,-2 17 1 0 0,3-22-111 0 0,2 0 0 0 0,-1 0 0 0 0,1 0 0 0 0,1 0 0 0 0,-1-1 0 0 0,1 1 0 0 0,1 0-1 0 0,-1 0 1 0 0,1-1 0 0 0,5 12 0 0 0,-6-17-27 0 0,-1 0-1 0 0,1-1 1 0 0,0 1-1 0 0,1 0 1 0 0,-1-1-1 0 0,0 1 1 0 0,0-1-1 0 0,1 1 1 0 0,-1-1-1 0 0,1 0 1 0 0,-1 1-1 0 0,1-1 1 0 0,0 0-1 0 0,-1 0 1 0 0,1 0-1 0 0,0 0 1 0 0,0 0-1 0 0,2 0 1 0 0,-1 0 45 0 0,1-1-1 0 0,-1 1 1 0 0,1-1 0 0 0,-1 0 0 0 0,1 0 0 0 0,0 0-1 0 0,-1 0 1 0 0,1 0 0 0 0,4-2 0 0 0,5-2 148 0 0,1 0 1 0 0,-1-1-1 0 0,0 0 0 0 0,12-8 0 0 0,-10 5-164 0 0,-1 0 0 0 0,0-1-1 0 0,-1-1 1 0 0,0 0 0 0 0,12-12-1 0 0,-17 14-105 0 0,-1-1-1 0 0,1 0 0 0 0,-2 0 1 0 0,1 0-1 0 0,-1-1 0 0 0,-1 0 1 0 0,0 0-1 0 0,5-12 0 0 0,-1-5-459 0 0,-5 13-154 0 0,13-26 0 0 0,-14 35 166 0 0,0 0 1 0 0,0 0 0 0 0,1 0 0 0 0,0 1 0 0 0,-1-1 0 0 0,2 1-1 0 0,-1 0 1 0 0,5-4 0 0 0,16-8-5509 0 0,-14 12 1211 0 0</inkml:trace>
</inkml:ink>
</file>

<file path=ppt/ink/ink7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5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11 9215 0 0,'14'-11'3600'0'0,"-14"12"-3460"0"0,1-1-1 0 0,-1 1 1 0 0,0 0 0 0 0,1-1-1 0 0,-1 1 1 0 0,0 0-1 0 0,0 0 1 0 0,0-1 0 0 0,0 1-1 0 0,0 0 1 0 0,0-1-1 0 0,0 1 1 0 0,0 0-1 0 0,0 0 1 0 0,0-1 0 0 0,0 1-1 0 0,0 0 1 0 0,0 0-1 0 0,-1-1 1 0 0,1 1-1 0 0,0 0 1 0 0,0-1 0 0 0,-1 2-1 0 0,-8 14 257 0 0,3-8-193 0 0,0 0 1 0 0,-1-1 0 0 0,1 0 0 0 0,-1-1 0 0 0,-16 12-1 0 0,-44 25 887 0 0,41-28-706 0 0,-33 23 688 0 0,-95 79 0 0 0,115-82-795 0 0,1 1 1 0 0,3 3 0 0 0,-34 44-1 0 0,53-61-123 0 0,0 1-1 0 0,2 1 0 0 0,0 1 1 0 0,2 0-1 0 0,0 0 1 0 0,-14 52-1 0 0,23-64-69 0 0,0 0-1 0 0,2 0 0 0 0,-1 0 1 0 0,2 1-1 0 0,-1-1 1 0 0,2 0-1 0 0,2 15 1 0 0,-1-18-57 0 0,0 0 0 0 0,1 0 0 0 0,0 0 0 0 0,1 0 0 0 0,0-1 0 0 0,0 0 1 0 0,1 0-1 0 0,0 0 0 0 0,1 0 0 0 0,8 9 0 0 0,-6-8-195 0 0,2 0 1 0 0,-1-1-1 0 0,1 0 0 0 0,1 0 1 0 0,0-1-1 0 0,21 12 0 0 0,-25-16 17 0 0,0 0-1 0 0,1-1 0 0 0,-1 0 1 0 0,1-1-1 0 0,0 1 0 0 0,0-1 1 0 0,0-1-1 0 0,0 0 1 0 0,0 0-1 0 0,0 0 0 0 0,0-1 1 0 0,14-2-1 0 0,3-3-1463 0 0</inkml:trace>
</inkml:ink>
</file>

<file path=ppt/ink/ink7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5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17735 0 0,'0'0'1610'0'0,"0"3"-1324"0"0,4 22 178 0 0,5 43 1300 0 0,-7-15-788 0 0,-8 83 0 0 0,3-111-914 0 0,-1 0-1 0 0,-1 0 0 0 0,-1-1 1 0 0,-1 0-1 0 0,-16 35 0 0 0,2-16-32 0 0,5-11-410 0 0,-13 39 1 0 0,30-60-2241 0 0</inkml:trace>
</inkml:ink>
</file>

<file path=ppt/ink/ink7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5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16351 0 0,'0'0'1484'0'0,"2"0"-1221"0"0,67-18 1265 0 0,-65 17-1452 0 0,233-72 3803 0 0,-77 31-7698 0 0,-142 39-1184 0 0,-3 2-1373 0 0</inkml:trace>
  <inkml:trace contextRef="#ctx0" brushRef="#br0" timeOffset="1">914 79 10591 0 0,'0'2'488'0'0,"-33"91"1365"0"0,30-85-1170 0 0,-12 28 2232 0 0,8-20-1430 0 0,0 0 0 0 0,-7 29 0 0 0,5-9-912 0 0,-2-1 0 0 0,-1 0 0 0 0,-27 52 1 0 0,-14 32 199 0 0,-32 62-294 0 0,69-151-534 0 0,4-7-842 0 0,-26 40 1 0 0,37-62-108 0 0</inkml:trace>
</inkml:ink>
</file>

<file path=ppt/ink/ink7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5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1 400 14135 0 0,'0'-17'234'0'0,"1"0"1"0"0,1 0-1 0 0,1 0 0 0 0,1 0 0 0 0,0 1 0 0 0,1-1 1 0 0,0 1-1 0 0,2 0 0 0 0,0 1 0 0 0,0-1 0 0 0,2 1 1 0 0,0 1-1 0 0,0 0 0 0 0,2 0 0 0 0,-1 1 0 0 0,26-23 1 0 0,-21 21-79 0 0,1 0 1 0 0,0 2-1 0 0,1 0 1 0 0,28-15-1 0 0,-36 23-37 0 0,0 1 0 0 0,1 0 0 0 0,-1 1 0 0 0,1 0 0 0 0,0 0 0 0 0,0 1 0 0 0,0 0 0 0 0,0 1 0 0 0,0 0 0 0 0,0 1 0 0 0,17 1 0 0 0,-5 2 130 0 0,0 2-1 0 0,0 0 1 0 0,0 2-1 0 0,-1 0 1 0 0,0 1-1 0 0,0 1 1 0 0,-1 1 0 0 0,0 1-1 0 0,-1 1 1 0 0,0 1-1 0 0,25 22 1 0 0,-40-31-196 0 0,1 0 1 0 0,-1 0-1 0 0,-1 0 0 0 0,1 1 1 0 0,0-1-1 0 0,-1 1 1 0 0,0 0-1 0 0,0 0 1 0 0,-1 0-1 0 0,1 0 0 0 0,-1 0 1 0 0,0 1-1 0 0,-1-1 1 0 0,1 1-1 0 0,-1 0 0 0 0,0-1 1 0 0,0 1-1 0 0,-1 0 1 0 0,0 0-1 0 0,0-1 0 0 0,0 1 1 0 0,-1 0-1 0 0,0-1 1 0 0,0 1-1 0 0,0 0 0 0 0,-1-1 1 0 0,1 1-1 0 0,-1-1 1 0 0,-1 0-1 0 0,1 1 1 0 0,-1-1-1 0 0,0 0 0 0 0,-5 6 1 0 0,-1 1 0 0 0,-1 0 0 0 0,0-1 1 0 0,-1 0-1 0 0,-1-1 0 0 0,1 0 0 0 0,-19 11 1 0 0,-4 1 9 0 0,-45 20 0 0 0,29-18-179 0 0,-1-1 0 0 0,-75 21 1 0 0,119-42-935 0 0,0-1 0 0 0,0 0 1 0 0,-10 1-1 0 0</inkml:trace>
</inkml:ink>
</file>

<file path=ppt/ink/ink7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5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0,'0'1'399'0'0,"8"18"-163"0"0,16 26 1 0 0,-8-19 2190 0 0,31 37 0 0 0,77 71 3143 0 0,-80-93-4779 0 0,58 61 673 0 0,-82-80-1008 0 0,-1 0-1 0 0,28 47 0 0 0,-40-59-335 0 0,-1 1-1 0 0,-1 1 1 0 0,0-1-1 0 0,0 1 1 0 0,-1 0-1 0 0,-1 0 1 0 0,0 0-1 0 0,0 0 1 0 0,-1 0-1 0 0,-1 1 1 0 0,0-1-1 0 0,-1 1 1 0 0,0-1-1 0 0,-1 1 0 0 0,0-1 1 0 0,-1 1-1 0 0,-1-1 1 0 0,0 0-1 0 0,0 0 1 0 0,-1 0-1 0 0,-1 0 1 0 0,0-1-1 0 0,-1 0 1 0 0,-8 13-1 0 0,-1-1-79 0 0,-2-2 1 0 0,0 0-1 0 0,-2-1 1 0 0,-22 20-1 0 0,-90 65 126 0 0,100-82-158 0 0,-37 25-1068 0 0,59-42 813 0 0,0-1-1 0 0,0-1 1 0 0,-1 0-1 0 0,0 0 0 0 0,-18 4 1 0 0,27-7-679 0 0</inkml:trace>
</inkml:ink>
</file>

<file path=ppt/ink/ink7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5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144 208 7367 0 0,'-1'1'568'0'0,"-5"12"441"0"0,0 0 0 0 0,-1-1-1 0 0,-1 0 1 0 0,0 0-1 0 0,-1 0 1 0 0,-15 15 0 0 0,-8 10 1057 0 0,28-32-1679 0 0,0 0 0 0 0,-1-1 0 0 0,-7 7 1 0 0,-6 4 3448 0 0,25-31-3461 0 0,-4 8-305 0 0,9-19-27 0 0,2 0-1 0 0,1 1 0 0 0,18-24 1 0 0,61-68 70 0 0,-82 106-126 0 0,0 0 0 0 0,1 1 0 0 0,0 0 0 0 0,0 1 0 0 0,1 1 0 0 0,1 0 0 0 0,0 1-1 0 0,0 1 1 0 0,0 0 0 0 0,33-9 0 0 0,-45 15 36 0 0,1 0-1 0 0,1 1 0 0 0,-1-1 1 0 0,0 1-1 0 0,0 0 1 0 0,0 0-1 0 0,0 0 0 0 0,0 1 1 0 0,5 1-1 0 0,-8-2-12 0 0,0 0 1 0 0,0 1-1 0 0,0-1 0 0 0,0 1 0 0 0,0-1 0 0 0,-1 1 1 0 0,1 0-1 0 0,0-1 0 0 0,0 1 0 0 0,0 0 1 0 0,-1 0-1 0 0,1 0 0 0 0,0-1 0 0 0,-1 1 0 0 0,1 0 1 0 0,-1 0-1 0 0,1 2 0 0 0,6 15 78 0 0,-3-1 56 0 0,-2 0-1 0 0,2 25 1 0 0,-1-5 145 0 0,0-6-46 0 0,-2-1-1 0 0,-4 49 1 0 0,2-71-259 0 0,1 0-610 0 0</inkml:trace>
</inkml:ink>
</file>

<file path=ppt/ink/ink7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5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14511 0 0,'0'0'1314'0'0,"2"-1"-1078"0"0,23-8 2806 0 0,50-11 0 0 0,30 2-1082 0 0,44-12-1275 0 0,-10-18-652 0 0,-103 35-688 0 0,-30 10-60 0 0,-1 2-1 0 0,0-1 1 0 0,1 1-1 0 0,-1 0 1 0 0,10-1-1 0 0</inkml:trace>
</inkml:ink>
</file>

<file path=ppt/ink/ink7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3:5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 13359 0 0,'-14'-11'1210'0'0,"13"12"-993"0"0,0-1 0 0 0,0 1 0 0 0,0-1 0 0 0,0 1 0 0 0,0 0 0 0 0,0-1 0 0 0,0 1 0 0 0,1 0 0 0 0,-1 0 0 0 0,0 0 0 0 0,0-1 0 0 0,1 1 0 0 0,-2 2 0 0 0,1-1 13 0 0,0 1-1 0 0,0 1 1 0 0,0-1-1 0 0,0 0 1 0 0,0 0-1 0 0,1 0 1 0 0,0 0-1 0 0,-1 1 0 0 0,1-1 1 0 0,0 0-1 0 0,0 0 1 0 0,1 1-1 0 0,-1-1 1 0 0,1 0-1 0 0,0 0 1 0 0,0 0-1 0 0,0 0 1 0 0,0 0-1 0 0,0 0 1 0 0,2 3-1 0 0,3 7 17 0 0,1-2 1 0 0,0 1-1 0 0,12 14 0 0 0,35 37 852 0 0,99 90-1 0 0,-95-98-800 0 0,-21-13-178 0 0,-23-27-98 0 0,15 16 0 0 0,-25-27-13 0 0,1 0 1 0 0,1 0-1 0 0,-1 0 1 0 0,1 0 0 0 0,-1-1-1 0 0,1 0 1 0 0,8 3-1 0 0,-1-2-74 0 0,0 0-1 0 0,-1-1 1 0 0,1 0-1 0 0,0-1 1 0 0,22 0-1 0 0,-25-2-791 0 0,0 0-1 0 0,-1-1 1 0 0,1-1-1 0 0,18-4 0 0 0,-5-3-7030 0 0</inkml:trace>
</inkml:ink>
</file>

<file path=ppt/ink/ink7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0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 8751 0 0,'0'0'674'0'0,"-2"1"-438"0"0,-15 18 3248 0 0,-18 25 1 0 0,-16 18 1632 0 0,13-25-4189 0 0,-74 56 0 0 0,-51 19-597 0 0,88-62-205 0 0,70-47-502 0 0,-31 24 1296 0 0,20-11-2261 0 0,6 1-4551 0 0,8-4-1576 0 0</inkml:trace>
</inkml:ink>
</file>

<file path=ppt/ink/ink7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0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1207 39 4607 0 0,'2'-1'77'0'0,"14"-6"442"0"0,0-1-1 0 0,1 2 1 0 0,0 1-1 0 0,28-7 1 0 0,-43 12-16 0 0,1 0 1 0 0,-1 0-1 0 0,0 1 1 0 0,0-1-1 0 0,0 0 0 0 0,0 1 1 0 0,0-1-1 0 0,0 1 1 0 0,0 0-1 0 0,0 0 1 0 0,3 1-1 0 0,15 5 5196 0 0,-33 11-3607 0 0,6-12-1932 0 0,0 0 1 0 0,0 0 0 0 0,-1-1 0 0 0,0 0 0 0 0,0-1 0 0 0,-15 7-1 0 0,-57 16 1131 0 0,45-16-1089 0 0,-81 22-570 0 0,-2-4 1 0 0,-1-6-1 0 0,-158 10 0 0 0,231-30 199 0 0,-49-2-1 0 0,78-2-2 0 0,0-1 0 0 0,-1 0-1 0 0,1-1 1 0 0,0-1 0 0 0,1-1-1 0 0,-17-7 1 0 0,24 8-22 0 0,7 3 82 0 0,4-1 17 0 0,-1 0 91 0 0,0 1 1 0 0,0-1-1 0 0,1 0 0 0 0,-1 1 1 0 0,1-1-1 0 0,-1 1 1 0 0,1-1-1 0 0,-1 1 0 0 0,1 0 1 0 0,0 0-1 0 0,0 0 1 0 0,0 0-1 0 0,0 0 0 0 0,0 0 1 0 0,0 0-1 0 0,0 1 0 0 0,3-1 1 0 0,-2 0 1 0 0,1 1 1 0 0,-1 0 0 0 0,1 0-1 0 0,0 1 1 0 0,-1-1-1 0 0,1 1 1 0 0,-1-1 0 0 0,0 1-1 0 0,7 2 1 0 0,-1 1 6 0 0,0 1-1 0 0,-1 0 1 0 0,1 0 0 0 0,-1 0 0 0 0,0 1 0 0 0,14 14 0 0 0,-17-15 32 0 0,0 2 1 0 0,0-1-1 0 0,-1 0 1 0 0,0 1-1 0 0,0 0 1 0 0,0 0-1 0 0,-1 0 1 0 0,0 0-1 0 0,-1 1 1 0 0,0-1 0 0 0,0 1-1 0 0,1 11 1 0 0,-1-1 22 0 0,0 0 1 0 0,-2 0-1 0 0,0 0 1 0 0,-4 24-1 0 0,-4 6 10 0 0,-3-1 0 0 0,-1 0 0 0 0,-3 0 0 0 0,-39 83 0 0 0,27-79-68 0 0,-3 0 1 0 0,-1-2 0 0 0,-47 55-1 0 0,-89 77 126 0 0,158-171-117 0 0,3-3 42 0 0,4-5 21 0 0,6-2 38 0 0,20 1 104 0 0,1-1 0 0 0,-1-1 1 0 0,0-1-1 0 0,29-6 1 0 0,97-29 747 0 0,14-23-58 0 0,-80 27-397 0 0,64-22-373 0 0,-146 54-215 0 0,-9-8-6011 0 0,-2-1 4603 0 0,-2 2-8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1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107 165 4143 0 0,'-6'12'834'0'0,"0"-1"0"0"0,-1-1 0 0 0,0 1 0 0 0,-1-1 0 0 0,-12 14 0 0 0,2-5 2076 0 0,-12 14 4238 0 0,29-34-7090 0 0,0-1 1 0 0,1 1-1 0 0,-1 0 1 0 0,1 0-1 0 0,-1-1 1 0 0,1 1-1 0 0,0 0 1 0 0,-1 0 0 0 0,1-1-1 0 0,0 1 1 0 0,0-2-1 0 0,0-3-37 0 0,1-1-1 0 0,0 1 1 0 0,1 0-1 0 0,-1-1 1 0 0,1 1-1 0 0,0 0 0 0 0,3-7 1 0 0,23-41-162 0 0,-22 44 92 0 0,5-9-104 0 0,0 1 1 0 0,27-31-1 0 0,-31 41 88 0 0,0 0-1 0 0,1 1 1 0 0,0 0-1 0 0,0 0 1 0 0,1 1-1 0 0,-1 0 1 0 0,19-8-1 0 0,-24 12 92 0 0,0 1 0 0 0,0 0 0 0 0,1 0 0 0 0,-1 0 0 0 0,1 1 0 0 0,-1-1 0 0 0,0 1 0 0 0,1 0 0 0 0,-1 0 0 0 0,1 0 0 0 0,-1 0 0 0 0,1 0 0 0 0,-1 1 0 0 0,0 0 0 0 0,5 1 0 0 0,-3 0 54 0 0,0 0 0 0 0,0 0 0 0 0,-1 1 1 0 0,1-1-1 0 0,-1 1 0 0 0,1 1 0 0 0,-1-1 0 0 0,0 1 1 0 0,4 3-1 0 0,-1 1 43 0 0,0 1-1 0 0,-1-1 1 0 0,0 1-1 0 0,0 0 1 0 0,-1 1 0 0 0,0-1-1 0 0,-1 1 1 0 0,0 0 0 0 0,4 15-1 0 0,-4-11-44 0 0,-2-6-50 0 0,0 1 1 0 0,0-1 0 0 0,-1 0 0 0 0,0 11 0 0 0,-1 12-344 0 0,0-29-33 0 0,0-1-872 0 0,-1 8-3619 0 0,1 2-1549 0 0</inkml:trace>
</inkml:ink>
</file>

<file path=ppt/ink/ink7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0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16783 0 0,'0'0'1522'0'0,"3"-1"-1166"0"0,45-5 1160 0 0,90-23 1 0 0,46-27-185 0 0,-59 16 93 0 0,-48 20-907 0 0,-24 7-2734 0 0,-17 2-4127 0 0,-22 5-740 0 0</inkml:trace>
</inkml:ink>
</file>

<file path=ppt/ink/ink7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0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11519 0 0,'0'0'1444'0'0,"-1"3"-100"0"0,-1 10-354 0 0,0 0 0 0 0,-2 0 0 0 0,1-1 0 0 0,-2 0 0 0 0,-10 24 0 0 0,-39 57-159 0 0,49-84-694 0 0,-39 60 566 0 0,-89 103-1 0 0,116-152-585 0 0,-9 9 137 0 0,1 2-1 0 0,-27 46 1 0 0,46-69-210 0 0,1 1 0 0 0,1 0 1 0 0,0 1-1 0 0,0-1 0 0 0,1 1 0 0 0,0 0 1 0 0,0 0-1 0 0,1 0 0 0 0,1 0 0 0 0,-1 0 1 0 0,2 0-1 0 0,-1 0 0 0 0,2 1 1 0 0,1 12-1 0 0,-1-18-39 0 0,0 0 0 0 0,1 1 1 0 0,0-1-1 0 0,0-1 1 0 0,0 1-1 0 0,1 0 0 0 0,0 0 1 0 0,0-1-1 0 0,0 0 0 0 0,6 8 1 0 0,4 0-14 0 0,26 22 0 0 0,-28-25 6 0 0,-4-4-368 0 0,-1 0 0 0 0,1-1 0 0 0,0 0 0 0 0,1 0 0 0 0,-1-1 0 0 0,1 0 0 0 0,-1 0 0 0 0,1 0 0 0 0,0-1 0 0 0,11 1 0 0 0,6 0-7020 0 0</inkml:trace>
</inkml:ink>
</file>

<file path=ppt/ink/ink7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0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15719 0 0,'0'0'1424'0'0,"1"2"-1172"0"0,5 17 47 0 0,1-1-1 0 0,1 0 1 0 0,1-1-1 0 0,0 0 1 0 0,1 0-1 0 0,1-1 1 0 0,1 0-1 0 0,16 16 1 0 0,-3-9 471 0 0,1-1 0 0 0,44 28 1 0 0,63 27 860 0 0,26 19-960 0 0,-150-90-664 0 0,0 0 0 0 0,-1 1 0 0 0,1 0 1 0 0,-2 1-1 0 0,1 0 0 0 0,-1 0 0 0 0,0 1 0 0 0,10 17 0 0 0,-10-10-28 0 0,-6-12-26 0 0,0 0-1 0 0,-1 0 1 0 0,1 0 0 0 0,-1 0 0 0 0,0 0-1 0 0,0 0 1 0 0,0 0 0 0 0,-1-1 0 0 0,0 1-1 0 0,1 0 1 0 0,-1 0 0 0 0,0 0 0 0 0,-3 4-1 0 0,3-5-245 0 0,0 0-1 0 0,-1 0 1 0 0,0 0-1 0 0,0 0 1 0 0,0-1-1 0 0,0 1 0 0 0,0-1 1 0 0,0 0-1 0 0,-1 1 1 0 0,-3 1-1 0 0,-6 4-1466 0 0</inkml:trace>
</inkml:ink>
</file>

<file path=ppt/ink/ink7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0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7831 0 0,'-1'1'603'0'0,"-12"8"12"0"0,0 1 1 0 0,1 1-1 0 0,0 0 0 0 0,-12 15 0 0 0,-39 56 5886 0 0,31-38-5537 0 0,-142 160 742 0 0,79-96-1426 0 0,81-91-234 0 0,-13 13 67 0 0,1 1 1 0 0,-32 53-1 0 0,57-81-189 0 0,5-4-186 0 0,5-3-164 0 0,1 0 1 0 0,0 0 0 0 0,-1-1-1 0 0,0-1 1 0 0,0 1 0 0 0,0-2 0 0 0,10-8-1 0 0,2-2-119 0 0,40-26-949 0 0</inkml:trace>
</inkml:ink>
</file>

<file path=ppt/ink/ink7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0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14279 0 0,'-2'2'655'0'0,"-1"1"-568"0"0,-1 0 0 0 0,1 0 0 0 0,0 0 0 0 0,0 0 0 0 0,0 1 0 0 0,1-1 0 0 0,-1 1 0 0 0,1-1 0 0 0,0 1 0 0 0,0 0 0 0 0,0 0 0 0 0,1 0 0 0 0,-1 1 0 0 0,1-1 0 0 0,0 0 0 0 0,0 0 0 0 0,0 1 0 0 0,1-1 0 0 0,0 0 0 0 0,0 1 0 0 0,0-1 0 0 0,0 1 0 0 0,0-1 0 0 0,2 7 0 0 0,0-2 143 0 0,1 1 0 0 0,-1-1 0 0 0,2 0-1 0 0,-1 1 1 0 0,1-1 0 0 0,1-1 0 0 0,-1 1-1 0 0,1-1 1 0 0,1 0 0 0 0,9 11 0 0 0,11 7 72 0 0,2-1 0 0 0,0-2 1 0 0,1-1-1 0 0,37 20 0 0 0,45 35 940 0 0,-95-64-955 0 0,0 1 0 0 0,-1 0-1 0 0,-1 1 1 0 0,19 25-1 0 0,-21-23-173 0 0,-2-1 0 0 0,0 1 0 0 0,0 1-1 0 0,-2 0 1 0 0,0 0 0 0 0,-1 1 0 0 0,-1 0-1 0 0,-1 0 1 0 0,3 21 0 0 0,-6-26-110 0 0,-1 0 0 0 0,0-1 0 0 0,-1 1-1 0 0,-1 0 1 0 0,0 0 0 0 0,-1-1 0 0 0,-1 1 0 0 0,0-1 0 0 0,0 0 0 0 0,-1 0 0 0 0,-1 0-1 0 0,-1 0 1 0 0,-13 23 0 0 0,8-19-1 0 0,-1 0 0 0 0,-1-1 0 0 0,0-1 0 0 0,-1 0 0 0 0,-1-1 0 0 0,0-1 0 0 0,-1 0-1 0 0,-19 11 1 0 0,-4 0-75 0 0,-2-2 1 0 0,-62 25-1 0 0,99-45 13 0 0,-9 3-574 0 0,0 0 0 0 0,-25 6 0 0 0,37-11 388 0 0,-1 0 0 0 0,1 0-1 0 0,-1 0 1 0 0,0 0 0 0 0,1 0-1 0 0,-1 0 1 0 0,0 0-1 0 0,1-1 1 0 0,-1 1 0 0 0,1-1-1 0 0,-1 1 1 0 0,1-1-1 0 0,-1 0 1 0 0,-1-1 0 0 0,1 1 6 0 0,0 0-1798 0 0</inkml:trace>
  <inkml:trace contextRef="#ctx0" brushRef="#br0" timeOffset="1">972 740 16927 0 0,'0'0'1852'0'0,"4"0"-1604"0"0,29-8 173 0 0,0-2 1 0 0,-1 0-1 0 0,37-18 0 0 0,-29 10 359 0 0,56-14-1 0 0,-53 19-401 0 0,24-4 643 0 0,-58 15-1373 0 0,0 0-1 0 0,0 2 1 0 0,-1-1-1 0 0,1 1 1 0 0,13 1-1 0 0</inkml:trace>
</inkml:ink>
</file>

<file path=ppt/ink/ink7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0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9 116 12439 0 0,'-9'9'9816'0'0,"12"-9"-9321"0"0,3 0-313 0 0,1 0 0 0 0,-1 0 0 0 0,0 0 0 0 0,1-1 0 0 0,-1 0 0 0 0,0 0 0 0 0,11-4 0 0 0,45-21 597 0 0,-10 3-366 0 0,7 0-160 0 0,26-9-282 0 0,-72 28-1932 0 0,29-4-1 0 0,-26 11-10538 0 0</inkml:trace>
</inkml:ink>
</file>

<file path=ppt/ink/ink7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0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58 311 12871 0 0,'0'0'1164'0'0,"0"3"-958"0"0,1 7 131 0 0,-1 0 1 0 0,0 0 0 0 0,-1 0-1 0 0,0 0 1 0 0,0-1-1 0 0,-1 1 1 0 0,0 0 0 0 0,-1 0-1 0 0,0-1 1 0 0,-1 1 0 0 0,0-1-1 0 0,-7 12 1 0 0,-3 1 647 0 0,12-20-671 0 0,2-2-293 0 0,0 1 0 0 0,-1-1 0 0 0,1 1 0 0 0,0-1 0 0 0,0 1 0 0 0,-1-1 0 0 0,1 0 0 0 0,-1 1 0 0 0,1-1 0 0 0,0 1 0 0 0,-1-1 0 0 0,1 0 0 0 0,-1 1 0 0 0,1-1 0 0 0,-1 0 0 0 0,1 0 0 0 0,-1 1 0 0 0,0-1 0 0 0,-1 1 946 0 0,3-6-945 0 0,0 0-1 0 0,1 0 0 0 0,0 0 1 0 0,0 0-1 0 0,1 0 0 0 0,-1 0 1 0 0,1 1-1 0 0,0-1 1 0 0,5-5-1 0 0,37-40-25 0 0,-33 38 10 0 0,180-169-276 0 0,-138 137 132 0 0,105-66 0 0 0,-147 104 215 0 0,1 0 1 0 0,-1 0-1 0 0,1 2 1 0 0,21-6 0 0 0,-31 9 83 0 0,1 16 120 0 0,-4-13-268 0 0,1-1 0 0 0,0 1 0 0 0,-1 0 0 0 0,1-1 0 0 0,-1 1 0 0 0,0 0-1 0 0,1 0 1 0 0,-1 2 0 0 0,-1 3 53 0 0,0 0-1 0 0,0 1 0 0 0,-1-1 1 0 0,0 0-1 0 0,-1 0 1 0 0,-4 10-1 0 0,-24 41 332 0 0,20-40-303 0 0,-7 14-13 0 0,1 2 0 0 0,1 0-1 0 0,2 1 1 0 0,-10 38-1 0 0,23-67-361 0 0,-1 0 1 0 0,2 0-1 0 0,-1 1 0 0 0,1 11 0 0 0,0-16-1323 0 0</inkml:trace>
</inkml:ink>
</file>

<file path=ppt/ink/ink7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0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13823 0 0,'0'0'2539'0'0,"1"4"-1360"0"0,0 7-798 0 0,1 0 0 0 0,-1-1 0 0 0,-1 1 0 0 0,0 0 0 0 0,-1 0 1 0 0,0 0-1 0 0,0 0 0 0 0,-1-1 0 0 0,-6 21 0 0 0,-7 11 83 0 0,-21 44 0 0 0,30-72-161 0 0,-64 152 293 0 0,22-49 122 0 0,-71 125 0 0 0,96-203-1967 0 0,-49 62 1 0 0,70-99 299 0 0</inkml:trace>
</inkml:ink>
</file>

<file path=ppt/ink/ink7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0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9671 0 0,'0'-19'501'0'0,"1"-1"-1"0"0,1 1 1 0 0,1 0-1 0 0,8-30 1 0 0,-8 39 1020 0 0,1 1 0 0 0,0-1 0 0 0,6-9 0 0 0,-7 15-1143 0 0,0-1 0 0 0,0 1 0 0 0,1 0 0 0 0,-1 0 0 0 0,1 0 0 0 0,0 1-1 0 0,0-1 1 0 0,1 1 0 0 0,4-3 0 0 0,2 0-338 0 0,1 0-1 0 0,18-7 0 0 0,-8 6 39 0 0,-1 1-1 0 0,1 1 1 0 0,-1 1 0 0 0,1 1-1 0 0,0 1 1 0 0,1 1 0 0 0,42 3-1 0 0,-26 2 201 0 0,1 3 0 0 0,-1 1-1 0 0,58 19 1 0 0,-76-20-98 0 0,-1 1-1 0 0,0 0 1 0 0,-1 2 0 0 0,0 0-1 0 0,0 1 1 0 0,21 18-1 0 0,-35-25-118 0 0,-1 0 0 0 0,1 1 0 0 0,-1-1 0 0 0,0 1-1 0 0,-1 0 1 0 0,1 0 0 0 0,-1 1 0 0 0,0-1-1 0 0,-1 1 1 0 0,1 0 0 0 0,3 11 0 0 0,-4-8 17 0 0,-1 0 0 0 0,0 0 1 0 0,0 0-1 0 0,0 0 1 0 0,-1 0-1 0 0,-1 0 0 0 0,-1 14 1 0 0,-2-6 33 0 0,0 1 0 0 0,-1-1 1 0 0,-1 0-1 0 0,0 0 0 0 0,-2-1 0 0 0,0 0 1 0 0,-18 27-1 0 0,3-11-54 0 0,-1-2 1 0 0,-2 0-1 0 0,-2-2 1 0 0,0-1-1 0 0,-2-1 0 0 0,0-2 1 0 0,-2-1-1 0 0,-1-1 1 0 0,-35 17-1 0 0,44-27 79 0 0,-1-1 1 0 0,0-1-1 0 0,-40 9 0 0 0,48-15-674 0 0,0-1-1 0 0,-24 1 1 0 0,29-4-1063 0 0,0 0 0 0 0,1-1 0 0 0,-1 0-1 0 0,-13-4 1 0 0,7 0-6552 0 0</inkml:trace>
</inkml:ink>
</file>

<file path=ppt/ink/ink7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0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12 688 4143 0 0,'-5'-32'489'0'0,"2"0"-1"0"0,0-46 0 0 0,3 60-113 0 0,2 0-1 0 0,0 0 1 0 0,1 0-1 0 0,1 0 1 0 0,11-31-1 0 0,18-50-4134 0 0,-32 97 5110 0 0,-1 0-522 0 0,3-8 2806 0 0,-1 7-2166 0 0,4-3-196 0 0,0-1 0 0 0,1 1-1 0 0,0 0 1 0 0,0 0 0 0 0,0 0-1 0 0,1 1 1 0 0,14-7 0 0 0,-20 11-138 0 0,3 2-772 0 0,-5-1-311 0 0,0 0-1 0 0,1 0 1 0 0,-1 0-1 0 0,0 0 1 0 0,1 0-1 0 0,-1 0 1 0 0,0 0-1 0 0,1 0 1 0 0,-1 0-1 0 0,0 0 1 0 0,1 0-1 0 0,-1 0 1 0 0,0 0-1 0 0,1 0 1 0 0,-1 0-1 0 0,0 0 1 0 0,1 0-1 0 0,-1 0 1 0 0,0 0-1 0 0,0 1 1 0 0,1-1-1 0 0,-1 0 1 0 0,0 0-1 0 0,1 0 1 0 0,-1 1-1 0 0,0-1 1 0 0,0 0-1 0 0,1 1 1 0 0,9 26 267 0 0,-6-17-296 0 0,-3-8 314 0 0,-2-2-326 0 0,-1 0 1 0 0,1 0-1 0 0,0 0 1 0 0,0 0-1 0 0,0-1 1 0 0,0 1 0 0 0,0 0-1 0 0,-1-1 1 0 0,1 1-1 0 0,0-1 1 0 0,0 1-1 0 0,0-1 1 0 0,0 0-1 0 0,0 1 1 0 0,0-1-1 0 0,1 0 1 0 0,-1 0 0 0 0,0 0-1 0 0,0 1 1 0 0,0-1-1 0 0,-1-2 1 0 0,1 0 19 0 0,0 0 0 0 0,-1 0 0 0 0,1 0-1 0 0,0 0 1 0 0,1 0 0 0 0,-1 0 0 0 0,0 0 0 0 0,1 0 0 0 0,0 0 0 0 0,0-6 0 0 0,0-3 18 0 0,-1 0-36 0 0,-3 3-23 0 0,3 8-42 0 0,-1 1-210 0 0,-10-3 202 0 0,5-5 49 0 0,1-3 12 0 0,3 1 0 0 0,1-1 0 0 0,-2 0 0 0 0,1-1 0 0 0,2-1 0 0 0,0 1 0 0 0,7 61-53 0 0,11 96 42 0 0,-10-62 11 0 0,17 257 0 0 0,-21-289 0 0 0,1 106 0 0 0,-5-91 0 0 0,-4 58 0 0 0,3-108 0 0 0,0 0 0 0 0,-2 0 0 0 0,1-1 0 0 0,-2 1 0 0 0,-9 22 0 0 0,8-27 12 0 0,2-5-34 0 0,1-1 271 0 0,2-14 2 0 0,1 8-245 0 0,0-11 51 0 0,0 0-1 0 0,2 0 1 0 0,-1 0-1 0 0,1 0 0 0 0,1 1 1 0 0,0-1-1 0 0,8-19 1 0 0,41-76 111 0 0,160-219-89 0 0,-163 258-74 0 0,42-56 27 0 0,178-186 0 0 0,-236 276-32 0 0,1 1 0 0 0,2 1 0 0 0,43-29 0 0 0,-61 50-95 0 0,5-3 11 0 0,-10 3-4454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16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224 379 15631 0 0,'0'0'1572'0'0,"-7"5"-1424"0"0,3-2-77 0 0,0-1 0 0 0,0 1 0 0 0,0-1-1 0 0,0 0 1 0 0,0 0 0 0 0,-1 0 0 0 0,1-1 0 0 0,-1 0-1 0 0,1 0 1 0 0,-1 0 0 0 0,1 0 0 0 0,-1 0-1 0 0,-5-1 1 0 0,-1-1 250 0 0,0 0 1 0 0,0 0-1 0 0,-18-6 0 0 0,17 4-250 0 0,8 2-77 0 0,-1 0 0 0 0,1 0 0 0 0,0-1 0 0 0,0 1 0 0 0,0-1 0 0 0,0 0 0 0 0,0-1 0 0 0,0 1 0 0 0,1 0 0 0 0,-1-1 0 0 0,1 0 0 0 0,-1 0 0 0 0,-4-6-1 0 0,6 6-22 0 0,0 0 0 0 0,0-1 0 0 0,0 1-1 0 0,0-1 1 0 0,1 1 0 0 0,-1-1-1 0 0,1 0 1 0 0,0 0 0 0 0,0 1-1 0 0,1-1 1 0 0,-1 0 0 0 0,1 0-1 0 0,0 0 1 0 0,0 0 0 0 0,1-7 0 0 0,0 2 8 0 0,1 0 0 0 0,1 0 0 0 0,0 0 0 0 0,0 0 1 0 0,0 1-1 0 0,1-1 0 0 0,0 1 0 0 0,1 0 1 0 0,6-8-1 0 0,5-6-64 0 0,34-35 0 0 0,-38 45 129 0 0,0 1-1 0 0,1 0 0 0 0,0 1 0 0 0,1 1 1 0 0,0 0-1 0 0,0 1 0 0 0,1 1 1 0 0,0 0-1 0 0,1 1 0 0 0,-1 0 0 0 0,1 1 1 0 0,0 1-1 0 0,0 1 0 0 0,22-3 1 0 0,-30 5 30 0 0,42-3 293 0 0,-47 4-316 0 0,1 0-1 0 0,0 1 1 0 0,0-1 0 0 0,0 1-1 0 0,0-1 1 0 0,-1 1 0 0 0,1 1-1 0 0,0-1 1 0 0,-1 0 0 0 0,6 3-1 0 0,-8-2-24 0 0,1-1 0 0 0,0 1 0 0 0,-1-1 0 0 0,0 1-1 0 0,1-1 1 0 0,-1 1 0 0 0,0 0 0 0 0,0-1 0 0 0,0 1-1 0 0,0 0 1 0 0,0 0 0 0 0,0 0 0 0 0,0 0 0 0 0,-1 0 0 0 0,1 0-1 0 0,-1 0 1 0 0,0 0 0 0 0,1 0 0 0 0,-1 0 0 0 0,0 0 0 0 0,0 0-1 0 0,0 0 1 0 0,0 0 0 0 0,-1 1 0 0 0,1-1 0 0 0,-1 0 0 0 0,1 0-1 0 0,-2 2 1 0 0,-1 6 80 0 0,0-1 1 0 0,-1 1-1 0 0,0-1 0 0 0,-8 12 0 0 0,0-2-20 0 0,-1-1 1 0 0,-1 0-1 0 0,-15 16 0 0 0,-51 44-567 0 0,70-70 344 0 0,-49 49-5002 0 0,48-45-945 0 0</inkml:trace>
</inkml:ink>
</file>

<file path=ppt/ink/ink7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0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3823 0 0,'0'0'168'0'0,"15"-4"40"0"0,-5-3-208 0 0</inkml:trace>
</inkml:ink>
</file>

<file path=ppt/ink/ink7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0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45 10591 0 0,'14'-12'706'0'0,"-5"4"-189"0"0,0 1 0 0 0,16-11 3810 0 0,-27 20-3335 0 0,-26 17 626 0 0,0 1-1 0 0,-42 41 1 0 0,-40 60-58 0 0,91-95-1459 0 0,1 1 0 0 0,0 0 0 0 0,3 1 1 0 0,0 1-1 0 0,-11 32 0 0 0,5-2-85 0 0,-21 101 1 0 0,34-126 34 0 0,2 1-1 0 0,2 0 1 0 0,0 56 0 0 0,4-78-367 0 0,1 0 0 0 0,0 0 1 0 0,1 0-1 0 0,1 1 0 0 0,0-2 1 0 0,0 1-1 0 0,1 0 0 0 0,1-1 1 0 0,0 0-1 0 0,1 0 0 0 0,0 0 1 0 0,14 18-1 0 0,-9-18-1503 0 0</inkml:trace>
  <inkml:trace contextRef="#ctx0" brushRef="#br0" timeOffset="1">700 171 19407 0 0,'-7'8'152'0'0,"0"1"0"0"0,1 0-1 0 0,0 0 1 0 0,0 0 0 0 0,1 1 0 0 0,0 0 0 0 0,1 0-1 0 0,0 0 1 0 0,1 1 0 0 0,0-1 0 0 0,1 1-1 0 0,0 0 1 0 0,0-1 0 0 0,1 1 0 0 0,0 0-1 0 0,1 0 1 0 0,2 12 0 0 0,-1-10-79 0 0,1-1 1 0 0,1 1 0 0 0,0-1-1 0 0,1 1 1 0 0,0-1 0 0 0,1 0-1 0 0,0 0 1 0 0,1-1-1 0 0,0 0 1 0 0,1 0 0 0 0,0 0-1 0 0,1-1 1 0 0,0 0 0 0 0,11 11-1 0 0,-4-8-50 0 0,0 0 0 0 0,1-1 0 0 0,1 0 0 0 0,24 12 0 0 0,76 30 96 0 0,-100-47-98 0 0,11 6 166 0 0,0 0-1 0 0,-2 2 1 0 0,1 1 0 0 0,26 22-1 0 0,-38-26 48 0 0,-1 1 0 0 0,0 0 0 0 0,-1 1 0 0 0,0 0 0 0 0,-1 1 0 0 0,-1 0 0 0 0,18 32 0 0 0,-13-4 726 0 0,-15-41-720 0 0,1-3-768 0 0,1-1 150 0 0,0 0 0 0 0,0 1 0 0 0,-1-2 0 0 0,1 1 0 0 0,0 0 0 0 0,-1 0 0 0 0,4-5 0 0 0,6-10-8326 0 0</inkml:trace>
</inkml:ink>
</file>

<file path=ppt/ink/ink7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0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18 16127 0 0,'-3'-2'176'0'0,"1"0"1"0"0,-1 0-1 0 0,0 1 0 0 0,0-1 0 0 0,0 1 0 0 0,0-1 0 0 0,0 1 0 0 0,0 0 1 0 0,0 0-1 0 0,0 0 0 0 0,0 0 0 0 0,0 1 0 0 0,-1 0 0 0 0,1-1 0 0 0,0 1 1 0 0,0 0-1 0 0,-1 0 0 0 0,1 1 0 0 0,0-1 0 0 0,0 1 0 0 0,-1 0 0 0 0,-3 1 1 0 0,-6 2 415 0 0,1 1 0 0 0,0 0 1 0 0,-1 0-1 0 0,-12 9 0 0 0,-5 5-536 0 0,0 1-1 0 0,1 2 0 0 0,1 0 0 0 0,1 2 0 0 0,-24 29 0 0 0,-65 80 91 0 0,86-95-95 0 0,-41 69 0 0 0,-6 40-26 0 0,-31 50 14 0 0,82-157-326 0 0,25-38 166 0 0,29-32-10513 0 0,-8 10 5124 0 0</inkml:trace>
</inkml:ink>
</file>

<file path=ppt/ink/ink7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0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17623 0 0,'0'0'1595'0'0,"1"3"-1310"0"0,3 8-166 0 0,1-1-1 0 0,0 1 1 0 0,1-1-1 0 0,0-1 1 0 0,1 1-1 0 0,0-1 0 0 0,15 16 1 0 0,2-3 351 0 0,41 32 0 0 0,62 52 980 0 0,-111-89-1088 0 0,0 0 1 0 0,-1 0 0 0 0,-1 1-1 0 0,-1 1 1 0 0,14 25-1 0 0,-17-24-121 0 0,0 1-1 0 0,-2 0 0 0 0,0 1 1 0 0,-1 0-1 0 0,4 25 0 0 0,-8-30-100 0 0,-1 2 0 0 0,-1-1 0 0 0,-1 0 0 0 0,0 0 0 0 0,-1 0 0 0 0,-7 35 0 0 0,-1-14-69 0 0,-1 1 0 0 0,-2-2 1 0 0,-2 0-1 0 0,-1 0 0 0 0,-2-1 0 0 0,-2-1 1 0 0,-1-1-1 0 0,-45 61 0 0 0,29-54-465 0 0,-35 45-1172 0 0,70-85 1190 0 0,4-4-2117 0 0,15-9 1346 0 0</inkml:trace>
</inkml:ink>
</file>

<file path=ppt/ink/ink7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0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7 106 18431 0 0,'0'0'1668'0'0,"-6"-5"3229"0"0,16 8-4890 0 0,0-1 0 0 0,0-1 0 0 0,0 0 0 0 0,0 0-1 0 0,1-1 1 0 0,14-2 0 0 0,66-12 148 0 0,-70 10-59 0 0,143-32 563 0 0,73-11-255 0 0,-167 41-1660 0 0,-67 6 733 0 0,1 3-2019 0 0,-4-3 2450 0 0,0 0 0 0 0,1 0-1 0 0,-1 0 1 0 0,0 0 0 0 0,0 0-1 0 0,1 0 1 0 0,-1 0 0 0 0,0 0-1 0 0,0 0 1 0 0,0 1 0 0 0,1-1-1 0 0,-1 0 1 0 0,0 0 0 0 0,0 0-1 0 0,1 0 1 0 0,-1 0 0 0 0,0 1-1 0 0,0-1 1 0 0,0 0 0 0 0,0 0-1 0 0,1 0 1 0 0,-1 0 0 0 0,0 1-1 0 0,0-1 1 0 0,0 0 0 0 0,0 0-1 0 0,0 1 1 0 0,0-1 0 0 0,0 0 0 0 0,0 0-1 0 0,1 0 1 0 0,-1 1 0 0 0,0-1-1 0 0,0 0 1 0 0,0 0 0 0 0,0 1-1 0 0,0-1 1 0 0,0 1 0 0 0,-6 10-1708 0 0,-2 0-30 0 0</inkml:trace>
  <inkml:trace contextRef="#ctx0" brushRef="#br0" timeOffset="1">258 300 8751 0 0,'-8'3'328'0'0,"-1"1"0"0"0,1 0-1 0 0,0 0 1 0 0,1 1 0 0 0,-1 0-1 0 0,1 1 1 0 0,0-1-1 0 0,1 2 1 0 0,-1-1 0 0 0,-7 9-1 0 0,8 2 6212 0 0,4 4-3250 0 0,2-19-3098 0 0,1-1-156 0 0,-1 0 1 0 0,1 1-1 0 0,0-1 0 0 0,-1 0 1 0 0,1 1-1 0 0,0-1 1 0 0,0 0-1 0 0,0 0 1 0 0,0 0-1 0 0,0 0 0 0 0,0 0 1 0 0,0 0-1 0 0,1 0 1 0 0,-1 0-1 0 0,0 0 0 0 0,1 0 1 0 0,1 0-1 0 0,-1 1 44 0 0,5 1 42 0 0,-1 0 0 0 0,1 0 0 0 0,0-1 0 0 0,0 0 0 0 0,0 0 0 0 0,0-1 0 0 0,0 1 0 0 0,0-1 0 0 0,1-1 0 0 0,-1 0 0 0 0,0 0 0 0 0,8-1 0 0 0,13-2 615 0 0,46-11 0 0 0,46-16 333 0 0,104-20-271 0 0,150 6-782 0 0,-212 34-8136 0 0,-103 8-435 0 0</inkml:trace>
</inkml:ink>
</file>

<file path=ppt/ink/ink7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4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79 247 10535 0 0,'0'0'3031'0'0,"-1"2"-2700"0"0,-54 177 1375 0 0,53-174-1684 0 0,-16 30 98 0 0,16-34 966 0 0,2-7-467 0 0,6-20-321 0 0,-2 12-324 0 0,0 0 1 0 0,7-16-1 0 0,5 2 17 0 0,2-1 0 0 0,0 2 0 0 0,2 0 0 0 0,2 2 0 0 0,0 0 0 0 0,1 1 0 0 0,35-27 0 0 0,-34 32 76 0 0,1 0-1 0 0,1 2 1 0 0,1 1-1 0 0,0 1 0 0 0,39-16 1 0 0,-52 26 256 0 0,1 0 1 0 0,0 1-1 0 0,-1 0 0 0 0,1 1 1 0 0,28-1-1 0 0,-40 4-71 0 0,-2 1-227 0 0,1 0 0 0 0,-1 0 1 0 0,0 0-1 0 0,1 0 0 0 0,-1 1 1 0 0,0-1-1 0 0,0 0 0 0 0,0 1 0 0 0,0-1 1 0 0,0 1-1 0 0,0 0 0 0 0,0-1 0 0 0,0 1 1 0 0,-1-1-1 0 0,1 1 0 0 0,-1 0 1 0 0,1 0-1 0 0,-1-1 0 0 0,0 1 0 0 0,1 0 1 0 0,-1 0-1 0 0,0 0 0 0 0,0-1 1 0 0,-1 4-1 0 0,1 4-16 0 0,-1 0 1 0 0,-1 0 0 0 0,-3 12 0 0 0,-4 4 16 0 0,-1 0 1 0 0,0-1-1 0 0,-23 35 1 0 0,20-35 5 0 0,-18 26 25 0 0,-46 56 0 0 0,39-54-35 0 0,30-41-98 0 0,-9 21 0 0 0,16-30-117 0 0</inkml:trace>
</inkml:ink>
</file>

<file path=ppt/ink/ink7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4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0 6447 0 0,'0'0'586'0'0,"-2"3"-486"0"0,-49 51 8148 0 0,2 6-3949 0 0,25-28-3653 0 0,2 2 0 0 0,1 0-1 0 0,-29 66 1 0 0,-40 138-374 0 0,49-109-367 0 0,5-23-611 0 0,22-76-770 0 0,10-22-2820 0 0,-1-19-1405 0 0,1-3 1239 0 0</inkml:trace>
</inkml:ink>
</file>

<file path=ppt/ink/ink7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44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82 547 4607 0 0,'-3'1'354'0'0,"-3"1"-248"0"0,0 0 0 0 0,0 0 1 0 0,0 0-1 0 0,0-1 0 0 0,-9 2 1 0 0,-7-2 5881 0 0,19-4-4851 0 0,2 3-1097 0 0,1 0 0 0 0,0 0 0 0 0,-1-1 0 0 0,1 1 0 0 0,0 0 1 0 0,-1 0-1 0 0,1 0 0 0 0,0 0 0 0 0,-1 0 0 0 0,1-1 0 0 0,0 1 0 0 0,0 0 0 0 0,-1 0 0 0 0,1-1 0 0 0,0 1 0 0 0,0 0 0 0 0,0 0 0 0 0,-1-1 0 0 0,1 1 0 0 0,0 0 1 0 0,0 0-1 0 0,0-1 0 0 0,0 1 0 0 0,0 0 0 0 0,-1-1 0 0 0,1 0 0 0 0,0-4 123 0 0,-1 0 0 0 0,1 0 1 0 0,0 0-1 0 0,0 0 0 0 0,1 0 1 0 0,-1 0-1 0 0,1 0 0 0 0,0 0 0 0 0,1 0 1 0 0,-1 0-1 0 0,1 0 0 0 0,0 1 0 0 0,0-1 1 0 0,0 0-1 0 0,5-6 0 0 0,7-9 347 0 0,30-37 0 0 0,-40 53-389 0 0,33-38 118 0 0,2 1 0 0 0,1 3 1 0 0,2 1-1 0 0,75-50 0 0 0,-85 66-273 0 0,2 2 1 0 0,0 1-1 0 0,1 2 1 0 0,1 2 0 0 0,0 1-1 0 0,1 1 1 0 0,59-10-1 0 0,-83 20 239 0 0,1 1 1 0 0,0 0-1 0 0,0 0 0 0 0,-1 2 0 0 0,1 0 0 0 0,0 0 0 0 0,-1 1 1 0 0,1 1-1 0 0,21 7 0 0 0,-29-7-136 0 0,1-1 1 0 0,-1 1 0 0 0,0 0-1 0 0,0 0 1 0 0,0 1-1 0 0,-1 0 1 0 0,1 0 0 0 0,-1 0-1 0 0,0 1 1 0 0,0 0-1 0 0,-1 0 1 0 0,1 0 0 0 0,-1 0-1 0 0,0 1 1 0 0,-1-1-1 0 0,1 1 1 0 0,-1 0-1 0 0,0 0 1 0 0,-1 1 0 0 0,1-1-1 0 0,1 9 1 0 0,-3-8-42 0 0,1 0 1 0 0,-2 1-1 0 0,1-1 0 0 0,-1 0 1 0 0,0 0-1 0 0,-1 0 0 0 0,0 1 1 0 0,0-1-1 0 0,0 0 1 0 0,-1 0-1 0 0,0 0 0 0 0,-1 0 1 0 0,1-1-1 0 0,-1 1 0 0 0,-1-1 1 0 0,1 1-1 0 0,-1-1 1 0 0,0 0-1 0 0,-9 10 0 0 0,-6 4 149 0 0,-1 0 1 0 0,-2-1-1 0 0,-39 28 0 0 0,58-45-164 0 0,-26 18 24 0 0,0-2 0 0 0,-1-2 0 0 0,-1 0-1 0 0,-39 13 1 0 0,-135 35 99 0 0,169-55-193 0 0,-48 5-1 0 0,75-13 142 0 0,3-1-2667 0 0</inkml:trace>
</inkml:ink>
</file>

<file path=ppt/ink/ink7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4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67 12351 0 0,'10'-14'658'0'0,"21"-21"-1"0"0,-9 18 3891 0 0,-26 31-3972 0 0,-3-1-347 0 0,0 0 1 0 0,0 0-1 0 0,-1-1 0 0 0,-1-1 1 0 0,0 1-1 0 0,-1-1 1 0 0,-13 12-1 0 0,-21 25 240 0 0,28-29-313 0 0,-97 112 353 0 0,-26 14-367 0 0,130-136-84 0 0,0 1 1 0 0,1 0-1 0 0,0 1 1 0 0,1 0 0 0 0,1 0-1 0 0,-1 0 1 0 0,-6 18 0 0 0,10-20 5 0 0,0 1 0 0 0,1-1 0 0 0,0 1 0 0 0,0 0 0 0 0,1 0 0 0 0,0 0 1 0 0,1-1-1 0 0,0 1 0 0 0,0 0 0 0 0,3 13 0 0 0,0-9-26 0 0,0-1-1 0 0,0-1 1 0 0,1 1-1 0 0,1 0 1 0 0,0-1-1 0 0,0 0 1 0 0,14 20-1 0 0,-16-26-51 0 0,1-1 0 0 0,0 0 0 0 0,1 0 0 0 0,-1-1 0 0 0,1 0 0 0 0,0 1 0 0 0,0-1 0 0 0,0-1 0 0 0,1 1 0 0 0,-1-1 0 0 0,1 0 0 0 0,-1 0 0 0 0,1-1 0 0 0,0 0 0 0 0,1 0 0 0 0,-1 0 0 0 0,0-1 0 0 0,8 2-1 0 0,-9-3-434 0 0,0 0-1 0 0,0 0 0 0 0,0-1 0 0 0,0 1 0 0 0,0-1 1 0 0,0 0-1 0 0,9-3 0 0 0,2-3-1333 0 0</inkml:trace>
</inkml:ink>
</file>

<file path=ppt/ink/ink7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4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57 7831 0 0,'5'-5'107'0'0,"2"0"89"0"0,-1-1 1 0 0,-1-1-1 0 0,1 1 0 0 0,-1-1 0 0 0,6-9 2264 0 0,4 12 6660 0 0,-13 6-8977 0 0,0 1 0 0 0,0-1 0 0 0,0 1-1 0 0,-1 0 1 0 0,1-1 0 0 0,0 1 0 0 0,-1 0 0 0 0,0 0-1 0 0,0 0 1 0 0,0 0 0 0 0,0 0 0 0 0,0 1 0 0 0,-1-1-1 0 0,1 0 1 0 0,-1 0 0 0 0,0 0 0 0 0,0 1 0 0 0,0-1-1 0 0,0 0 1 0 0,-2 5 0 0 0,-1 5-45 0 0,0 0 0 0 0,-1 0 0 0 0,-9 19 0 0 0,8-20 84 0 0,-17 33-108 0 0,-1 0-1 0 0,-36 49 0 0 0,-1 3-22 0 0,-22 29-545 0 0,53-83 241 0 0,28-42-209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1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1839 0 0,'0'1'9030'0'0,"-19"88"-5021"0"0,10-59-3446 0 0,-1-2-1 0 0,-20 44 1 0 0,-67 128 561 0 0,-66 128-527 0 0,155-315-1083 0 0,1 0 911 0 0,-9 22 1 0 0,14-31-1253 0 0,1 0 0 0 0,0 0-1 0 0,0 0 1 0 0,0 0 0 0 0,1 0 0 0 0,-1 5 0 0 0</inkml:trace>
</inkml:ink>
</file>

<file path=ppt/ink/ink7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46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5983 0 0,'2'2'3135'0'0,"0"1"-2126"0"0,1 0-1 0 0,0 0 1 0 0,0-1-1 0 0,0 1 1 0 0,0-1-1 0 0,0 0 1 0 0,0 0 0 0 0,1 0-1 0 0,5 2 1 0 0,-2-2-294 0 0,-1 0 1 0 0,1 0 0 0 0,0-1 0 0 0,12 2 0 0 0,4-3-466 0 0,0 0 0 0 0,31-5 0 0 0,-36 3 653 0 0,186-31-121 0 0,-70-2-3705 0 0,-112 28 1539 0 0</inkml:trace>
  <inkml:trace contextRef="#ctx0" brushRef="#br0" timeOffset="1">892 38 16439 0 0,'0'0'754'0'0,"0"3"-17"0"0,-2 18-446 0 0,0 0 0 0 0,-2 0 0 0 0,-1-1-1 0 0,0 1 1 0 0,-10 22 0 0 0,-123 219 3055 0 0,92-181-3115 0 0,-83 133-101 0 0,81-136-113 0 0,42-68-17 0 0,0 1 0 0 0,1 0 0 0 0,0 0 0 0 0,1 1 0 0 0,0-1 0 0 0,1 1 0 0 0,0 0 0 0 0,-1 12 0 0 0,4-3-104 0 0,2-16-118 0 0,-2-2-4 0 0,14-3-1619 0 0,0-3 26 0 0</inkml:trace>
</inkml:ink>
</file>

<file path=ppt/ink/ink7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4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60 450 10135 0 0,'-26'-19'1083'0'0,"0"-2"2196"0"0,25 21-3203 0 0,0-1 0 0 0,1 0 0 0 0,-1 0 1 0 0,0 0-1 0 0,1 0 0 0 0,-1 0 0 0 0,1 0 1 0 0,-1 0-1 0 0,1 0 0 0 0,0 0 0 0 0,-1 0 1 0 0,1 0-1 0 0,0 0 0 0 0,0 0 0 0 0,0 0 1 0 0,-1 0-1 0 0,1 0 0 0 0,0 0 1 0 0,1 0-1 0 0,-1 0 0 0 0,0 0 0 0 0,0 0 1 0 0,0 0-1 0 0,1 0 0 0 0,-1 0 0 0 0,0 0 1 0 0,1 0-1 0 0,-1 0 0 0 0,2-2 0 0 0,1-2-14 0 0,0 1-1 0 0,0-1 1 0 0,1 1-1 0 0,5-6 1 0 0,-4 5 76 0 0,18-17 131 0 0,0 1 0 0 0,47-31 0 0 0,-41 32-272 0 0,19-13 64 0 0,2 3-1 0 0,1 1 1 0 0,1 3 0 0 0,1 2-1 0 0,1 3 1 0 0,1 2 0 0 0,64-14-1 0 0,-92 28 194 0 0,41-5-1 0 0,-56 10-39 0 0,0-1-1 0 0,0 2 1 0 0,0-1-1 0 0,0 2 1 0 0,-1-1-1 0 0,13 5 1 0 0,-20-5-127 0 0,0 0 0 0 0,-1 0 0 0 0,1 1 0 0 0,0 0 0 0 0,-1 0 0 0 0,1 0 0 0 0,-1 0 0 0 0,0 0 1 0 0,0 1-1 0 0,0 0 0 0 0,0-1 0 0 0,0 1 0 0 0,0 0 0 0 0,-1 0 0 0 0,5 7 0 0 0,-4-5 2 0 0,-1 1 0 0 0,1 0 0 0 0,-1 0 0 0 0,0 0 0 0 0,-1 0-1 0 0,0 0 1 0 0,1 0 0 0 0,-2 1 0 0 0,1 7 0 0 0,-1 3 43 0 0,-1 0 0 0 0,-1 0-1 0 0,-1 0 1 0 0,0-1 0 0 0,-1 1 0 0 0,-10 25 0 0 0,1-13 91 0 0,-2-1 0 0 0,0 0 0 0 0,-2-1 0 0 0,-1-1 0 0 0,-1 0 0 0 0,-28 29 0 0 0,35-43-141 0 0,-1 0 0 0 0,0-1 0 0 0,-1 0-1 0 0,0-1 1 0 0,-1-1 0 0 0,-16 9 0 0 0,-6-1 36 0 0,-56 20-1 0 0,63-28-63 0 0,-41 9-1 0 0,58-16-50 0 0,1 0 0 0 0,-1-1 0 0 0,0 0 0 0 0,0-1 0 0 0,0 0 0 0 0,-13-3 0 0 0,24 3-124 0 0,1 0 0 0 0,-1-1 0 0 0,1 1 0 0 0,0 0 0 0 0,-1-1 0 0 0,1 1 0 0 0,0-1 0 0 0,0 0 0 0 0,-1 1 0 0 0,1-1 0 0 0,0 0 0 0 0,0 0 0 0 0,0 0 0 0 0,0 0-1 0 0,0 0 1 0 0,0 0 0 0 0,0 0 0 0 0,0 0 0 0 0,0 0 0 0 0,0 0 0 0 0,1-1 0 0 0,-1 1 0 0 0,0 0 0 0 0,1 0 0 0 0,-1-1 0 0 0,1 1 0 0 0,0 0 0 0 0,-1-1 0 0 0,1 1 0 0 0,0-1 0 0 0,0 1 0 0 0,0 0 0 0 0,0-1 0 0 0,0 1 0 0 0,0-1 0 0 0,0-1 0 0 0,3-13-7857 0 0</inkml:trace>
</inkml:ink>
</file>

<file path=ppt/ink/ink7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4:4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13647 0 0,'0'0'1239'0'0,"1"2"-1022"0"0,9 14-180 0 0,1 0-1 0 0,1-1 0 0 0,0 0 0 0 0,1 0 1 0 0,1-1-1 0 0,18 13 0 0 0,100 68 1004 0 0,-50-38 42 0 0,-20-11 648 0 0,97 92 0 0 0,-137-116-1293 0 0,-2 1 0 0 0,-1 0 0 0 0,-1 1-1 0 0,0 1 1 0 0,-2 1 0 0 0,-1 0 0 0 0,17 44 0 0 0,-27-57-323 0 0,-1 1 1 0 0,0 0-1 0 0,-1 0 1 0 0,-1 1-1 0 0,0-1 1 0 0,-1 1-1 0 0,0-1 1 0 0,-1 1-1 0 0,-3 18 0 0 0,0-15-19 0 0,-1 0-1 0 0,0 0 1 0 0,-2 0-1 0 0,0-1 0 0 0,-1 0 1 0 0,-17 32-1 0 0,-2-7 11 0 0,-1-1 1 0 0,-2-2-1 0 0,-2-1 1 0 0,-54 52-1 0 0,43-51-111 0 0,-2-2-1 0 0,-2-1 1 0 0,-77 44-1 0 0,56-48-1102 0 0,65-31 62 0 0</inkml:trace>
</inkml:ink>
</file>

<file path=ppt/ink/ink7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5:5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70 4255 0 0,'0'0'6520'0'0,"-7"-3"-5114"0"0,2 2-1177 0 0,0 0 0 0 0,1 0 0 0 0,-1 0-1 0 0,0 1 1 0 0,0 0 0 0 0,0 0 0 0 0,1 0 0 0 0,-1 0 0 0 0,0 1 0 0 0,0 0 0 0 0,-7 2 0 0 0,-5 2 344 0 0,-30 15 0 0 0,2-2-290 0 0,31-12-250 0 0,0-1 0 0 0,-13 9 0 0 0,2-1 33 0 0,24-13 771 0 0,17-12-93 0 0,-3 2-412 0 0,0 1 0 0 0,1 1 1 0 0,-1 0-1 0 0,2 1 0 0 0,-1 1 0 0 0,1 0 0 0 0,28-7 0 0 0,-16 7-86 0 0,0 1 0 0 0,1 2-1 0 0,45-1 1 0 0,19 1-187 0 0,-1-4-1 0 0,107-24 1 0 0,-192 30-59 0 0,8-2 0 0 0,1 1 0 0 0,-1 0 0 0 0,28 1 0 0 0,-24 0 54 0 0,-15 1-42 0 0,0 0-1 0 0,0 0 1 0 0,1 0-1 0 0,-1 0 0 0 0,0 0 1 0 0,0 1-1 0 0,4 0 0 0 0,-6 0-81 0 0,0 0 7 0 0,0 2 61 0 0,-1 0 0 0 0,1-1 0 0 0,-1 1 0 0 0,0 0 0 0 0,0-1 0 0 0,0 1-1 0 0,0 0 1 0 0,0-1 0 0 0,0 1 0 0 0,-1 0 0 0 0,1-1 0 0 0,-1 1 0 0 0,0-1 0 0 0,0 1-1 0 0,0-1 1 0 0,0 1 0 0 0,-3 3 0 0 0,-3 7-9 0 0,-2 0 0 0 0,-9 11 0 0 0,3-5 6 0 0,-27 35 20 0 0,-50 49 0 0 0,-30 36-13 0 0,99-105 17 0 0,-33 64-1 0 0,13-20 9 0 0,-18 33-1723 0 0,56-104 1408 0 0,5-5-45 0 0,10 0-8646 0 0</inkml:trace>
</inkml:ink>
</file>

<file path=ppt/ink/ink7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5:5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 2303 0 0,'6'-8'18824'0'0,"-6"10"-18813"0"0,0 0-1 0 0,1 1 0 0 0,-1-1 1 0 0,0 0-1 0 0,0 0 0 0 0,-1 0 1 0 0,1 0-1 0 0,0 0 0 0 0,-1 2 1 0 0,0 0-3 0 0,-5 35-4 0 0,3-20-738 0 0,-2 33 0 0 0,5-50-890 0 0</inkml:trace>
</inkml:ink>
</file>

<file path=ppt/ink/ink7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3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7831 0 0,'2'-1'4739'0'0,"8"-5"-3202"0"0,0 0 0 0 0,0 1 0 0 0,12-4 0 0 0,65-17 613 0 0,-64 19-1436 0 0,69-17 794 0 0,94-27 570 0 0,-147 40-1638 0 0,71-12-1 0 0,-102 23-467 0 0,0-1 0 0 0,1 1 0 0 0,14 2 0 0 0,-21-1-191 0 0,-1 1-18 0 0,0 0 12 0 0,0 0-1 0 0,0 0 1 0 0,0 0 0 0 0,-1 0-1 0 0,1 1 1 0 0,-1-1 0 0 0,1 4-1 0 0,-2 8-1507 0 0</inkml:trace>
</inkml:ink>
</file>

<file path=ppt/ink/ink7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0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31 124 9439 0 0,'0'0'859'0'0,"-9"-5"1030"0"0,8 5-1693 0 0,0 1 0 0 0,0-1 0 0 0,0 0 0 0 0,0 0 0 0 0,0 1 0 0 0,0-1 0 0 0,0 1 0 0 0,0-1 0 0 0,0 1 0 0 0,0-1 0 0 0,0 1 0 0 0,0-1 0 0 0,1 1 0 0 0,-1 0 0 0 0,0-1 0 0 0,0 1 0 0 0,1 0 0 0 0,-1 0 0 0 0,0 0-1 0 0,1 0 1 0 0,-1 0 0 0 0,1 0 0 0 0,-1 1 0 0 0,0-1-133 0 0,1 1 0 0 0,0-1 0 0 0,0 1-1 0 0,0 0 1 0 0,0-1 0 0 0,0 1-1 0 0,0-1 1 0 0,0 1 0 0 0,0 0 0 0 0,1-1-1 0 0,-1 1 1 0 0,1-1 0 0 0,-1 1-1 0 0,1-1 1 0 0,1 3 0 0 0,1 2 68 0 0,1-1-1 0 0,0 0 1 0 0,0 0 0 0 0,0 0-1 0 0,0 0 1 0 0,7 4-1 0 0,-7-4-33 0 0,1-1 0 0 0,0 1 0 0 0,-1 0 0 0 0,0 0 0 0 0,0 0 0 0 0,4 7 0 0 0,-5-5-41 0 0,-1 1-1 0 0,1 0 1 0 0,-1-1 0 0 0,0 1-1 0 0,-1 0 1 0 0,0 0-1 0 0,0 0 1 0 0,0 1-1 0 0,-1-1 1 0 0,-2 15 0 0 0,0-12 8 0 0,1-1 0 0 0,-2 1 0 0 0,0 0 1 0 0,0-1-1 0 0,-1 1 0 0 0,0-1 0 0 0,-8 14 1 0 0,12-22 344 0 0,5-4-137 0 0,14-9-24 0 0,20-15-144 0 0,-10 8-43 0 0,54-27 0 0 0,-29 17-30 0 0,-30 14-28 0 0,-13 7-9 0 0,1 0 0 0 0,21-8 1 0 0,-33 15 2 0 0,1 0 0 0 0,-1 0 1 0 0,0 0-1 0 0,1 0 1 0 0,-1 1-1 0 0,1-1 0 0 0,-1 0 1 0 0,0 0-1 0 0,1 0 1 0 0,-1 0-1 0 0,0 0 1 0 0,0 1-1 0 0,1-1 0 0 0,-1 0 1 0 0,0 0-1 0 0,1 0 1 0 0,-1 1-1 0 0,0-1 1 0 0,0 0-1 0 0,1 1 0 0 0,-1-1 1 0 0,0 0-1 0 0,0 0 1 0 0,0 1-1 0 0,0-1 1 0 0,1 0-1 0 0,-1 1 0 0 0,0-1 1 0 0,0 1-1 0 0,0-1 1 0 0,4 12 12 0 0,-4-12-14 0 0,10 38 7 0 0,-6-20 107 0 0,1 0 0 0 0,1 0 0 0 0,0-1-1 0 0,14 27 1 0 0,-19-42-82 0 0,1 1-1 0 0,0-1 0 0 0,-1 1 1 0 0,1-1-1 0 0,0 0 1 0 0,0 0-1 0 0,0 0 1 0 0,1 0-1 0 0,-1 0 1 0 0,1 0-1 0 0,-1 0 0 0 0,1-1 1 0 0,-1 1-1 0 0,1-1 1 0 0,0 0-1 0 0,-1 0 1 0 0,1 0-1 0 0,0 0 0 0 0,0 0 1 0 0,0-1-1 0 0,0 1 1 0 0,0-1-1 0 0,0 0 1 0 0,0 0-1 0 0,4 0 0 0 0,-2-1 26 0 0,0 0-1 0 0,0 0 1 0 0,0-1-1 0 0,0 0 1 0 0,0 0-1 0 0,0 0 1 0 0,-1 0-1 0 0,1 0 1 0 0,-1-1-1 0 0,0 0 1 0 0,1 0-1 0 0,-1 0 1 0 0,7-8-1 0 0,0-3 24 0 0,1 0-1 0 0,-2 0 1 0 0,14-25-1 0 0,21-50 15 0 0,-29 55-79 0 0,-7 11 19 0 0,8-26 1 0 0,-9 25-63 0 0,11-24 1 0 0,-16 41-108 0 0,1 0 0 0 0,0 0 1 0 0,0 0-1 0 0,1 1 0 0 0,0-1 0 0 0,0 1 1 0 0,9-8-1 0 0,-10 11-156 0 0,0 1 0 0 0,0-1 1 0 0,0 1-1 0 0,0 0 0 0 0,1 0 1 0 0,-1 1-1 0 0,1-1 0 0 0,5 0 1 0 0,14-6-3117 0 0,-11 3-2865 0 0</inkml:trace>
</inkml:ink>
</file>

<file path=ppt/ink/ink7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08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14135 0 0,'0'0'1283'0'0,"1"2"-1055"0"0,1 4-114 0 0,0-1 1 0 0,-1 1-1 0 0,0 0 0 0 0,0 0 1 0 0,-1 0-1 0 0,1 0 0 0 0,-1 0 1 0 0,0 0-1 0 0,-1 0 0 0 0,0 0 1 0 0,-2 10-1 0 0,-3 10 558 0 0,-15 33 0 0 0,12-31-275 0 0,-113 314 1353 0 0,53-176-1643 0 0,50-129-68 0 0,-2-1-1 0 0,-32 45 0 0 0,38-63 35 0 0,-1-1 1 0 0,-32 26-1 0 0,36-32 7 0 0,6-6-5 0 0,4-4 249 0 0,3-3-251 0 0,1-11-57 0 0,2 0 0 0 0,0 0 0 0 0,0 1-1 0 0,1-1 1 0 0,0 1 0 0 0,1 0 0 0 0,1 1 0 0 0,0-1-1 0 0,9-10 1 0 0,4-3-193 0 0,1 1 0 0 0,41-37 0 0 0,-57 56 160 0 0,1 0 0 0 0,0 1 0 0 0,0 0 0 0 0,0 0 0 0 0,1 1 0 0 0,-1 0 0 0 0,1 0-1 0 0,7-3 1 0 0,-12 6 15 0 0,0-1 0 0 0,0 1 0 0 0,0-1 0 0 0,0 1 0 0 0,0 0 0 0 0,0 0 0 0 0,0 0 0 0 0,0 0 0 0 0,0 0-1 0 0,-1 0 1 0 0,1 0 0 0 0,0 0 0 0 0,0 1 0 0 0,0-1 0 0 0,0 1 0 0 0,0 0 0 0 0,0-1 0 0 0,-1 1 0 0 0,1 0 0 0 0,0 0-1 0 0,-1 0 1 0 0,1 0 0 0 0,-1 1 0 0 0,1-1 0 0 0,-1 0 0 0 0,1 1 0 0 0,-1-1 0 0 0,0 1 0 0 0,0-1 0 0 0,1 1 0 0 0,-1-1-1 0 0,0 1 1 0 0,-1 0 0 0 0,3 3 0 0 0,0 6 65 0 0,1 0-1 0 0,-1 0 0 0 0,-1 1 1 0 0,0-1-1 0 0,0 15 0 0 0,-2 60 652 0 0,-3-61-488 0 0,-8 36 1 0 0,7-43-221 0 0,4-16 23 0 0,0 5-230 0 0,0-3-2614 0 0</inkml:trace>
</inkml:ink>
</file>

<file path=ppt/ink/ink7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0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61 2303 0 0,'1'1'7674'0'0,"20"12"-3815"0"0,-16-11-3599 0 0,0-1 0 0 0,-1 0 1 0 0,1 0-1 0 0,0 0 0 0 0,0 0 1 0 0,0-1-1 0 0,0 0 1 0 0,0 0-1 0 0,8-1 0 0 0,10-2 164 0 0,-1 0 0 0 0,0-1 0 0 0,0-2 0 0 0,0 0 0 0 0,-1-1 0 0 0,0-1 0 0 0,0-1 0 0 0,34-21 0 0 0,-51 27-387 0 0,-5 2-16 0 0,-9 1-10 0 0,-15 6-16 0 0,8 2 17 0 0,0 0 1 0 0,1 0-1 0 0,0 2 0 0 0,-16 11 0 0 0,-57 50 347 0 0,59-46-52 0 0,1 2 0 0 0,1 1 0 0 0,-26 32 0 0 0,52-56-280 0 0,-1-1 0 0 0,0 1 0 0 0,1 0 0 0 0,0 1 1 0 0,0-1-1 0 0,0 0 0 0 0,1 1 0 0 0,-1-1 0 0 0,1 1 0 0 0,0-1 0 0 0,0 1 0 0 0,0 6 0 0 0,1-8-16 0 0,1-1 0 0 0,-1 1 0 0 0,0-1 0 0 0,1 1 0 0 0,-1-1-1 0 0,1 0 1 0 0,0 1 0 0 0,-1-1 0 0 0,1 0 0 0 0,0 1 0 0 0,1-1 0 0 0,-1 0 0 0 0,0 0-1 0 0,1 0 1 0 0,-1 0 0 0 0,1 0 0 0 0,-1 0 0 0 0,1-1 0 0 0,0 1 0 0 0,0-1 0 0 0,0 1 0 0 0,0-1-1 0 0,0 1 1 0 0,4 1 0 0 0,3 1-385 0 0,1 0-1 0 0,0-1 1 0 0,-1 0-1 0 0,1 0 1 0 0,12 1 0 0 0,8 0-908 0 0</inkml:trace>
</inkml:ink>
</file>

<file path=ppt/ink/ink7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0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0 438 8287 0 0,'0'0'4042'0'0,"7"-14"616"0"0,7-20-1808 0 0,8-36-1 0 0,-13 39-2222 0 0,22-52 0 0 0,-26 73-617 0 0,0 1 0 0 0,0-1 0 0 0,1 1 0 0 0,1 0 0 0 0,0 1 0 0 0,0 0-1 0 0,0 0 1 0 0,1 0 0 0 0,10-7 0 0 0,5-3-20 0 0,1 2-1 0 0,48-24 0 0 0,-56 33-597 0 0,0 1 0 0 0,0 0 0 0 0,0 2 0 0 0,1-1 0 0 0,0 2 0 0 0,19-2 0 0 0,-14 3-1040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1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241 244 8287 0 0,'1'-1'639'0'0,"10"-2"211"0"0,-1 0 0 0 0,21-4 1 0 0,-23 5 825 0 0,-7 2-430 0 0,1 0-770 0 0,5 0-336 0 0,-5 0 276 0 0,8-3 208 0 0,-7 1-595 0 0,-1 0 0 0 0,0-1 1 0 0,0 1-1 0 0,0-1 0 0 0,0 0 0 0 0,-1 1 0 0 0,1-1 0 0 0,-1 0 0 0 0,0 0 0 0 0,0 0 0 0 0,0 0 0 0 0,0 0 0 0 0,0-1 0 0 0,0 1 1 0 0,-1 0-1 0 0,1-6 0 0 0,-1-8 329 0 0,-2-33 0 0 0,1 34-185 0 0,0 5-98 0 0,2 4-100 0 0,-2 0 1 0 0,1-1 0 0 0,-1 1 0 0 0,0 0-1 0 0,0 0 1 0 0,-1 1 0 0 0,0-1 0 0 0,-4-9-1 0 0,5 15 6 0 0,0 0-1 0 0,0 1 1 0 0,0 0-1 0 0,0-1 1 0 0,0 1-1 0 0,0-1 1 0 0,0 1-1 0 0,0 0 1 0 0,0 0-1 0 0,0 0 1 0 0,0 0-1 0 0,-1 0 1 0 0,1 0 0 0 0,0 0-1 0 0,0 0 1 0 0,0 0-1 0 0,0 0 1 0 0,0 1-1 0 0,0-1 1 0 0,0 0-1 0 0,0 1 1 0 0,-2 0-1 0 0,-11 7 20 0 0,0 1 0 0 0,1 1 0 0 0,0 0 0 0 0,0 1 0 0 0,1 0 0 0 0,-12 15 0 0 0,3-5 86 0 0,0 2 5 0 0,1 1 0 0 0,-27 39 0 0 0,-26 58 118 0 0,73-120-209 0 0,-3 3 23 0 0,0 1-1 0 0,1-1 0 0 0,0 1 0 0 0,-1 0 0 0 0,2-1 1 0 0,-1 1-1 0 0,1 0 0 0 0,-2 8 0 0 0,3-12 178 0 0,10 2 219 0 0,4-1-90 0 0,-2-4-30 0 0,-1-1 0 0 0,1-1 0 0 0,17-6-1 0 0,4-3-10 0 0,-17 7-211 0 0,1-2-1 0 0,-1 0 1 0 0,0-1-1 0 0,17-12 1 0 0,2-1-177 0 0,-34 21-6 0 0,-3 21-559 0 0,-4 5 583 0 0,-12 31 0 0 0,17-56-12 0 0,1 1-1 0 0,0-1 1 0 0,0 1 0 0 0,0 0-1 0 0,-1-1 1 0 0,1 1 0 0 0,0-1-1 0 0,0 1 1 0 0,0-1 0 0 0,0 1-1 0 0,0 0 1 0 0,0-1 0 0 0,0 1-1 0 0,0-1 1 0 0,0 1 0 0 0,0 0-1 0 0,1-1 1 0 0,-1 1 0 0 0,0-1 0 0 0,0 1-1 0 0,0-1 1 0 0,1 2 0 0 0,3 5-1028 0 0</inkml:trace>
</inkml:ink>
</file>

<file path=ppt/ink/ink7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0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39 145 5063 0 0,'1'2'9147'0'0,"2"0"-8880"0"0,0 1 0 0 0,-1-1 1 0 0,1 0-1 0 0,0 1 0 0 0,0-1 1 0 0,1 0-1 0 0,-1-1 0 0 0,0 1 0 0 0,1-1 1 0 0,-1 1-1 0 0,0-1 0 0 0,1 0 0 0 0,0 0 1 0 0,-1-1-1 0 0,1 1 0 0 0,6 0 1 0 0,8-1 229 0 0,0 0 0 0 0,22-3 0 0 0,-12 0 60 0 0,110-12 682 0 0,-70 7-994 0 0,-60 7-242 0 0,0-1 0 0 0,0 0 0 0 0,0 0 0 0 0,-1 0 1 0 0,1-1-1 0 0,0-1 0 0 0,-1 1 0 0 0,0-1 0 0 0,8-5 0 0 0,-13 8-7 0 0,-1 0 0 0 0,1-1 0 0 0,0 1 0 0 0,0 0 0 0 0,-1-1 0 0 0,1 0 0 0 0,-1 1 0 0 0,0-1 0 0 0,1 0 0 0 0,-1 1 0 0 0,0-1 0 0 0,0 0 0 0 0,0 0 0 0 0,0 0-1 0 0,0 0 1 0 0,0 0 0 0 0,-1 0 0 0 0,1 0 0 0 0,-1 0 0 0 0,1-1 0 0 0,-1 1 0 0 0,0 0 0 0 0,0 0 0 0 0,0 0 0 0 0,0-1 0 0 0,0 1 0 0 0,-1 0 0 0 0,1 0 0 0 0,-1 0 0 0 0,1 0 0 0 0,-1 0 0 0 0,0 0 0 0 0,0 0-1 0 0,1 0 1 0 0,-2 0 0 0 0,1 0 0 0 0,0 0 0 0 0,-2-2 0 0 0,1 1-10 0 0,0 1 0 0 0,0-1-1 0 0,-1 0 1 0 0,1 1 0 0 0,-1-1 0 0 0,0 1-1 0 0,0 0 1 0 0,0 0 0 0 0,0 0 0 0 0,0 0-1 0 0,0 1 1 0 0,0-1 0 0 0,0 1-1 0 0,-4-1 1 0 0,1 1 3 0 0,0-1-1 0 0,0 2 1 0 0,0-1-1 0 0,0 1 0 0 0,0 0 1 0 0,1 0-1 0 0,-12 2 1 0 0,2 1 3 0 0,0 1 1 0 0,0 0-1 0 0,0 2 0 0 0,0-1 1 0 0,-20 13-1 0 0,13-5 36 0 0,1 1 0 0 0,0 0 0 0 0,1 2 0 0 0,1 0 0 0 0,-19 21 0 0 0,14-11 136 0 0,2 2 0 0 0,0 0 0 0 0,-18 33 0 0 0,33-49-66 0 0,0 0 0 0 0,0 1 1 0 0,2 0-1 0 0,0 0 0 0 0,0 0 0 0 0,-3 17 0 0 0,7-26-57 0 0,0 1 0 0 0,1 0 0 0 0,-1 0 1 0 0,1 0-1 0 0,0 0 0 0 0,1-1 0 0 0,-1 1 0 0 0,1 0 0 0 0,0 0 0 0 0,0 0 1 0 0,0-1-1 0 0,0 1 0 0 0,1 0 0 0 0,0-1 0 0 0,0 1 0 0 0,0-1 0 0 0,1 0 1 0 0,0 0-1 0 0,-1 0 0 0 0,1 0 0 0 0,4 4 0 0 0,-1-3 2 0 0,0-1 0 0 0,0 1 0 0 0,0-1 0 0 0,1 0 0 0 0,-1 0 0 0 0,1-1 1 0 0,0 0-1 0 0,0 0 0 0 0,0-1 0 0 0,0 0 0 0 0,1 0 0 0 0,-1 0 0 0 0,1-1 0 0 0,-1 0 0 0 0,1-1 0 0 0,12 0 0 0 0,10-2 16 0 0,0-2 0 0 0,54-12 0 0 0,-63 11-43 0 0,4-1-131 0 0,139-33-1670 0 0,-133 30 24 0 0</inkml:trace>
</inkml:ink>
</file>

<file path=ppt/ink/ink7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0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198 485 8087 0 0,'0'0'734'0'0,"2"1"-602"0"0,-1 0 2 0 0,1-1 0 0 0,0 1 0 0 0,0-1 0 0 0,-1 1 1 0 0,1-1-1 0 0,0 0 0 0 0,0 0 0 0 0,0 0 0 0 0,0 0 1 0 0,-1 0-1 0 0,1 0 0 0 0,0 0 0 0 0,0-1 0 0 0,0 1 1 0 0,6-3 5189 0 0,-8 5-4932 0 0,-1 0-256 0 0,1 0 0 0 0,-1 0 0 0 0,0 0 0 0 0,0 0 1 0 0,0 0-1 0 0,-1 0 0 0 0,1 0 0 0 0,0 0 0 0 0,-1-1 0 0 0,1 1 0 0 0,-1-1 0 0 0,0 1 1 0 0,1-1-1 0 0,-1 1 0 0 0,0-1 0 0 0,-3 2 0 0 0,-6 3 327 0 0,-22 8 0 0 0,19-8-291 0 0,7-3-151 0 0,0 0 1 0 0,0 0 0 0 0,-1-1-1 0 0,1 0 1 0 0,-1-1 0 0 0,0 1-1 0 0,1-2 1 0 0,-1 1 0 0 0,0-1-1 0 0,0 0 1 0 0,1 0 0 0 0,-10-3-1 0 0,14 2-11 0 0,1 0 0 0 0,-1 0 0 0 0,1-1-1 0 0,0 1 1 0 0,0-1 0 0 0,-1 0 0 0 0,1 0 0 0 0,0 0 0 0 0,1 0-1 0 0,-1 0 1 0 0,0 0 0 0 0,0 0 0 0 0,1 0 0 0 0,0-1-1 0 0,-1 1 1 0 0,1-1 0 0 0,0 1 0 0 0,0-1 0 0 0,0 1-1 0 0,0-1 1 0 0,0-5 0 0 0,-1-2 75 0 0,0-1 0 0 0,1 0 0 0 0,0 0-1 0 0,2-12 1 0 0,0 7-29 0 0,1 0 1 0 0,1 0-1 0 0,1 0 0 0 0,0 0 1 0 0,1 1-1 0 0,13-30 0 0 0,-5 19 42 0 0,2 0 0 0 0,33-46 0 0 0,-36 57-188 0 0,0 1 1 0 0,1 0-1 0 0,0 1 0 0 0,1 1 0 0 0,1 0 0 0 0,0 0 0 0 0,0 2 1 0 0,1 0-1 0 0,0 0 0 0 0,1 2 0 0 0,0 0 0 0 0,1 1 0 0 0,-1 1 1 0 0,1 0-1 0 0,36-5 0 0 0,-20 6 59 0 0,1 2 0 0 0,0 2 0 0 0,0 1 0 0 0,47 6 0 0 0,-72-5 20 0 0,0 1-1 0 0,1 0 1 0 0,-1 1-1 0 0,16 7 1 0 0,-21-7 12 0 0,0-1-1 0 0,0 1 1 0 0,0 0 0 0 0,-1 0 0 0 0,1 0-1 0 0,-1 0 1 0 0,0 1 0 0 0,0 0-1 0 0,0 0 1 0 0,5 7 0 0 0,-8-8 29 0 0,1 0 0 0 0,-1 0-1 0 0,0 0 1 0 0,0 0 0 0 0,0 1 0 0 0,0-1 0 0 0,-1 0 0 0 0,1 1-1 0 0,-1-1 1 0 0,0 1 0 0 0,0-1 0 0 0,0 0 0 0 0,0 1 0 0 0,-1-1-1 0 0,1 1 1 0 0,-1-1 0 0 0,0 0 0 0 0,0 0 0 0 0,0 1 0 0 0,-3 3-1 0 0,-2 8 251 0 0,-2-1 0 0 0,-16 25 0 0 0,23-37-265 0 0,-16 21 15 0 0,0 0-1 0 0,-1-2 1 0 0,-1 0-1 0 0,-1-1 1 0 0,-1 0-1 0 0,-1-2 0 0 0,0-1 1 0 0,-2-1-1 0 0,-43 24 1 0 0,55-34-61 0 0,-96 46-940 0 0,92-46 639 0 0,0 0-1 0 0,-1-1 1 0 0,0-1 0 0 0,-31 5 0 0 0,30-7-56 0 0,13-1 123 0 0,0-1 1 0 0,0 1-1 0 0,-1-1 1 0 0,1 0-1 0 0,0 0 0 0 0,0 0 1 0 0,0-1-1 0 0,-1 1 1 0 0,1-1-1 0 0,-10-4 1 0 0,14 4 110 0 0,0 1 1 0 0,0-1-1 0 0,0 0 0 0 0,0 0 1 0 0,0 0-1 0 0,0 0 1 0 0,0 0-1 0 0,0 0 1 0 0,0-1-1 0 0,0 1 1 0 0,0 0-1 0 0,1 0 1 0 0,-1-1-1 0 0,0 1 1 0 0,1 0-1 0 0,-1-1 0 0 0,1 1 1 0 0,-1-2-1 0 0,1 0-128 0 0,-4-15-1364 0 0</inkml:trace>
</inkml:ink>
</file>

<file path=ppt/ink/ink7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0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0 12463 0 0,'0'0'1134'0'0,"-2"1"-937"0"0,-19 7 181 0 0,1 1-1 0 0,0 1 1 0 0,1 0 0 0 0,0 2 0 0 0,1 0-1 0 0,-19 17 1 0 0,-97 95-99 0 0,131-121-261 0 0,-31 34 14 0 0,1 2 0 0 0,1 1 0 0 0,3 1 0 0 0,-29 54 0 0 0,10-5-5 0 0,-37 104 0 0 0,66-148-19 0 0,-49 114 218 0 0,57-141-81 0 0,-1-1-1 0 0,-1 0 1 0 0,0-1-1 0 0,-21 21 1 0 0,2-3-413 0 0,6-2-1333 0 0,18-23 243 0 0</inkml:trace>
</inkml:ink>
</file>

<file path=ppt/ink/ink7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0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19231 0 0,'0'0'439'0'0,"-1"1"62"0"0,-4 1-348 0 0,1 0 0 0 0,-1 0 0 0 0,1 1 0 0 0,0-1 0 0 0,0 1 0 0 0,0 1 0 0 0,-5 4 0 0 0,-27 31-261 0 0,28-29 188 0 0,-13 14 94 0 0,2 2 0 0 0,0 0 0 0 0,-18 36 0 0 0,27-42-405 0 0,1 1 0 0 0,0 0-1 0 0,1 0 1 0 0,1 1 0 0 0,-4 30-1 0 0,9-24-3129 0 0,3-18-3058 0 0</inkml:trace>
</inkml:ink>
</file>

<file path=ppt/ink/ink7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05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40 11519 0 0,'1'-1'67'0'0,"0"-1"-1"0"0,-1 1 0 0 0,1-1 1 0 0,0 1-1 0 0,-1-1 0 0 0,1 1 1 0 0,-1-1-1 0 0,1 0 1 0 0,-1 1-1 0 0,0-1 0 0 0,1 1 1 0 0,-1-1-1 0 0,0 0 0 0 0,0 1 1 0 0,0-1-1 0 0,-1 0 0 0 0,1 1 1 0 0,0-1-1 0 0,0 0 1 0 0,-1 1-1 0 0,0-3 0 0 0,0 4 56 0 0,1 0 0 0 0,0-1 0 0 0,-1 1 0 0 0,1 0 0 0 0,-1 0 0 0 0,1-1 0 0 0,-1 1-1 0 0,1 0 1 0 0,-1 0 0 0 0,1 0 0 0 0,-1 0 0 0 0,1 0 0 0 0,-1-1 0 0 0,1 1 0 0 0,-1 0 0 0 0,1 0-1 0 0,-1 0 1 0 0,0 0 0 0 0,0 1 0 0 0,0-1 291 0 0,-10 0 145 0 0,0 0 0 0 0,1 1-1 0 0,-1 0 1 0 0,1 1 0 0 0,-1 0 0 0 0,1 1-1 0 0,-13 5 1 0 0,-68 33-459 0 0,-143 96-120 0 0,221-128 12 0 0,-3 1-152 0 0,-17 14 1 0 0,30-21 94 0 0,-1 0 0 0 0,1 1-1 0 0,-1-1 1 0 0,1 1 0 0 0,0-1 0 0 0,1 1-1 0 0,-1 0 1 0 0,1 0 0 0 0,-1 0-1 0 0,-1 5 1 0 0,4-8 24 0 0,0 0 0 0 0,0-1 1 0 0,1 1-1 0 0,-1 0 0 0 0,0 0 0 0 0,0-1 0 0 0,0 1 0 0 0,1 0 1 0 0,-1 0-1 0 0,0-1 0 0 0,1 1 0 0 0,-1 0 0 0 0,1-1 0 0 0,-1 1 0 0 0,1-1 1 0 0,-1 1-1 0 0,1 0 0 0 0,-1-1 0 0 0,1 1 0 0 0,0-1 0 0 0,-1 0 0 0 0,1 1 1 0 0,0-1-1 0 0,-1 1 0 0 0,1-1 0 0 0,0 0 0 0 0,-1 1 0 0 0,1-1 0 0 0,1 0 1 0 0,-1 1 23 0 0,5 1-168 0 0,1 0 1 0 0,-1 0-1 0 0,0 0 1 0 0,9 0-1 0 0,17 5 22 0 0,-9 0 314 0 0,-1 1 0 0 0,0 1 0 0 0,0 1 0 0 0,-1 1 0 0 0,0 1-1 0 0,-1 1 1 0 0,0 1 0 0 0,20 18 0 0 0,-36-28-70 0 0,14 12 459 0 0,-2 1-1 0 0,23 28 1 0 0,-33-28-27 0 0,-6-16-245 0 0,-1 1 45 0 0,-1 1-226 0 0,-1 1 0 0 0,0-1-1 0 0,0 0 1 0 0,0 0 0 0 0,0 0 0 0 0,-1 0 0 0 0,1-1 0 0 0,-1 1 0 0 0,0-1-1 0 0,0 0 1 0 0,1 0 0 0 0,-1 0 0 0 0,-1-1 0 0 0,1 1 0 0 0,-7 1 0 0 0,-9 1-2 0 0,-1-1 0 0 0,-22 1 0 0 0,20-2-25 0 0,-20 2-74 0 0,-80 6-222 0 0,95-9 94 0 0,0-1 1 0 0,-40-6-1 0 0,59 4 102 0 0,0 0-1 0 0,1 0 1 0 0,-1-1-1 0 0,-10-4 1 0 0,16 6-161 0 0,1 0 0 0 0,0 0 0 0 0,0 0 1 0 0,0-1-1 0 0,-1 1 0 0 0,1 0 0 0 0,0-1 0 0 0,1 1 0 0 0,-1-1 0 0 0,0 0 0 0 0,0 0 0 0 0,1 0 1 0 0,-1 0-1 0 0,1 0 0 0 0,0 0 0 0 0,-1 0 0 0 0,1 0 0 0 0,0 0 0 0 0,0-1 0 0 0,-1-3 1 0 0,3-8-6313 0 0</inkml:trace>
</inkml:ink>
</file>

<file path=ppt/ink/ink7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0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3 10591 0 0,'0'0'819'0'0,"-1"0"-534"0"0,-1-1-127 0 0,-1 1 0 0 0,1-1-1 0 0,0 1 1 0 0,-1-1 0 0 0,1 1 0 0 0,0 0-1 0 0,-1 0 1 0 0,1 0 0 0 0,0 1 0 0 0,-1-1-1 0 0,1 1 1 0 0,0-1 0 0 0,0 1-1 0 0,-1-1 1 0 0,1 1 0 0 0,0 0 0 0 0,0 0-1 0 0,0 0 1 0 0,0 1 0 0 0,0-1-1 0 0,0 0 1 0 0,0 1 0 0 0,-3 3 0 0 0,-3 3 348 0 0,0 0 0 0 0,0 1 1 0 0,-10 15-1 0 0,-3 12 46 0 0,1 0 0 0 0,-22 55-1 0 0,20-42-137 0 0,-204 402 2362 0 0,78-195-2280 0 0,80-144-392 0 0,-18 33-2048 0 0,75-129 418 0 0,0-2-68 0 0</inkml:trace>
</inkml:ink>
</file>

<file path=ppt/ink/ink7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0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18079 0 0,'0'0'3523'0'0,"3"-1"-2677"0"0,76-9 1231 0 0,-24 4-1591 0 0,52-10-224 0 0,125-14 328 0 0,-185 24-625 0 0,1-2-1 0 0,47-14 1 0 0,88-39-123 0 0,-152 48-409 0 0,40-13-75 0 0,-22 15-6722 0 0,-29 7 33 0 0</inkml:trace>
</inkml:ink>
</file>

<file path=ppt/ink/ink7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0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36 539 6447 0 0,'-9'-3'11803'0'0,"6"-1"-11530"0"0,1 1 0 0 0,-1 0 0 0 0,1-1 0 0 0,-1 1 0 0 0,1-1 0 0 0,0 0 0 0 0,0 0 0 0 0,1 0 0 0 0,-1 0 0 0 0,1 0 0 0 0,0 0 0 0 0,0 0 0 0 0,0-1 0 0 0,1 1 0 0 0,-1 0 0 0 0,1-1 0 0 0,0 1-1 0 0,0 0 1 0 0,1 0 0 0 0,1-8 0 0 0,2-6 58 0 0,1 0 0 0 0,1 0 0 0 0,12-26 0 0 0,-11 27-79 0 0,20-46 111 0 0,2 2 0 0 0,41-62 0 0 0,-65 116-403 0 0,0-1 0 0 0,1 1 0 0 0,-1 0 0 0 0,2 0 0 0 0,-1 1 0 0 0,1 0 0 0 0,0 0 0 0 0,9-6 0 0 0,-12 10-3 0 0,1-1-1 0 0,-1 1 0 0 0,0 0 0 0 0,1 1 0 0 0,-1-1 0 0 0,1 1 0 0 0,0 0 1 0 0,0 0-1 0 0,-1 0 0 0 0,1 0 0 0 0,0 1 0 0 0,0 0 0 0 0,0 0 0 0 0,-1 1 0 0 0,1-1 1 0 0,9 3-1 0 0,40 13-5344 0 0,-34-9-2119 0 0</inkml:trace>
  <inkml:trace contextRef="#ctx0" brushRef="#br0" timeOffset="1">668 106 10135 0 0,'-2'2'4754'0'0,"-6"14"-1991"0"0,-11 34 1 0 0,-3 6-1403 0 0,-64 105 1509 0 0,86-159-2907 0 0,-1-1 0 0 0,0 0-1 0 0,1 1 1 0 0,-1-1 0 0 0,1 1-1 0 0,-1-1 1 0 0,1 1 0 0 0,0-1-1 0 0,-1 3 1 0 0</inkml:trace>
</inkml:ink>
</file>

<file path=ppt/ink/ink7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0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9 19007 0 0,'-8'-8'1450'0'0,"4"8"-1411"0"0,0 0 1 0 0,-1 0 0 0 0,1 0-1 0 0,0 1 1 0 0,-1-1 0 0 0,1 1-1 0 0,0 0 1 0 0,0 1 0 0 0,0-1-1 0 0,0 1 1 0 0,0-1 0 0 0,0 1-1 0 0,0 0 1 0 0,0 1 0 0 0,1-1-1 0 0,-1 1 1 0 0,-3 3 0 0 0,-7 6 20 0 0,0 1 0 0 0,-18 25 0 0 0,-4 8 219 0 0,2 3-1 0 0,2 1 1 0 0,-29 61-1 0 0,-59 169 500 0 0,71-140-649 0 0,-21 53-205 0 0,38-127-637 0 0,27-56-105 0 0,-1 0 0 0 0,0-1 1 0 0,0 0-1 0 0,-12 12 0 0 0</inkml:trace>
</inkml:ink>
</file>

<file path=ppt/ink/ink7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0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73 236 8287 0 0,'1'-8'345'0'0,"1"0"0"0"0,0-1 0 0 0,0 1 0 0 0,0 0 0 0 0,1 1 0 0 0,0-1 0 0 0,1 0 0 0 0,0 1 0 0 0,0 0 0 0 0,1 0 0 0 0,-1 0 0 0 0,2 1 0 0 0,-1-1 0 0 0,1 1 0 0 0,0 0 0 0 0,0 1 0 0 0,10-8 0 0 0,3 0 195 0 0,2 1 1 0 0,-1 0-1 0 0,2 1 1 0 0,41-14-1 0 0,-42 18-231 0 0,-1 1 0 0 0,26-4 0 0 0,-36 8-227 0 0,-1 1-1 0 0,1 0 0 0 0,0 1 0 0 0,0 0 0 0 0,-1 0 0 0 0,1 1 0 0 0,11 3 0 0 0,-18-4-69 0 0,0 1 0 0 0,0 0-1 0 0,0 0 1 0 0,-1 1 0 0 0,1-1 0 0 0,0 1-1 0 0,0-1 1 0 0,-1 1 0 0 0,1 0-1 0 0,-1 0 1 0 0,1 0 0 0 0,-1 0 0 0 0,0 0-1 0 0,0 0 1 0 0,0 1 0 0 0,2 2-1 0 0,-2 0 51 0 0,0-1 0 0 0,0 1 0 0 0,0-1 0 0 0,0 1 0 0 0,-1 0-1 0 0,0 0 1 0 0,0 0 0 0 0,0-1 0 0 0,0 8 0 0 0,-1 4 172 0 0,0 0 0 0 0,-2 0 0 0 0,0 0 0 0 0,-1 0 1 0 0,-5 19-1 0 0,2-18 59 0 0,0 1-1 0 0,-1 0 1 0 0,-1-1 0 0 0,-19 29 0 0 0,-49 60 1355 0 0,46-67-1426 0 0,16-22-211 0 0,-22 20 1 0 0,11-12-16 0 0,18-17 2 0 0,-1 0-1 0 0,0-1 1 0 0,-1-1-1 0 0,1 1 1 0 0,-1-1-1 0 0,0-1 0 0 0,0 0 1 0 0,-15 6-1 0 0,19-9 1 0 0,-1 0 0 0 0,0 0 0 0 0,1-1-1 0 0,-1 0 1 0 0,0 0 0 0 0,0-1 0 0 0,1 0-1 0 0,-1 1 1 0 0,0-2 0 0 0,0 1-1 0 0,0-1 1 0 0,1 0 0 0 0,-1 0 0 0 0,0-1-1 0 0,1 1 1 0 0,-10-5 0 0 0,8 2-1 0 0,0 1 1 0 0,0-1 0 0 0,1-1 0 0 0,-1 1-1 0 0,1-1 1 0 0,0 0 0 0 0,0 0-1 0 0,-7-10 1 0 0,10 11-47 0 0,0 0 0 0 0,1 1 0 0 0,0-1 0 0 0,0 0 0 0 0,0 0 0 0 0,0 0 0 0 0,1-1 0 0 0,-1 1 0 0 0,1 0 0 0 0,0 0-1 0 0,1-1 1 0 0,-1 1 0 0 0,1-1 0 0 0,0 1 0 0 0,0 0 0 0 0,1-8 0 0 0,0 4-618 0 0,1 0 1 0 0,0 0-1 0 0,3-9 1 0 0,2-1-904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1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92 6447 0 0,'0'2'4836'0'0,"0"7"607"0"0,0-8-5323 0 0,0-1 0 0 0,0 1 1 0 0,0 0-1 0 0,1 0 0 0 0,-1-1 0 0 0,0 1 0 0 0,1 0 1 0 0,-1-1-1 0 0,1 1 0 0 0,-1 0 0 0 0,1-1 0 0 0,0 2 1 0 0,4 0 5 0 0,0-1 0 0 0,0 1 0 0 0,0-1 0 0 0,0 1 0 0 0,1-2 0 0 0,-1 1 0 0 0,0 0 0 0 0,1-1 0 0 0,-1 0 0 0 0,0-1 0 0 0,1 1 0 0 0,-1-1 0 0 0,6-1 0 0 0,10-3 1 0 0,39-16 0 0 0,-37 13-61 0 0,-20 7-68 0 0,50-21 25 0 0,-48 20-35 0 0,-1 0 0 0 0,0-1 0 0 0,0 0 0 0 0,1 0-1 0 0,-2 0 1 0 0,1 0 0 0 0,0 0 0 0 0,-1-1 0 0 0,5-5 0 0 0,-7 8-26 0 0,-1 1 1 0 0,1-1 0 0 0,-1 1 0 0 0,1-1 0 0 0,-1 0-1 0 0,0 1 1 0 0,1-1 0 0 0,-1 0 0 0 0,0 0 0 0 0,1 1 0 0 0,-1-1-1 0 0,0 0 1 0 0,0 0 0 0 0,0 0 0 0 0,0 1 0 0 0,0-1-1 0 0,0 0 1 0 0,0 0 0 0 0,0 0 0 0 0,0 1 0 0 0,0-1 0 0 0,0 0-1 0 0,0 0 1 0 0,-1 0 0 0 0,1 0 1 0 0,-1 0 1 0 0,0 1-1 0 0,1-1 0 0 0,-1 1 1 0 0,0-1-1 0 0,1 1 0 0 0,-1-1 1 0 0,0 1-1 0 0,0-1 0 0 0,0 1 0 0 0,1 0 1 0 0,-1-1-1 0 0,0 1 0 0 0,0 0 1 0 0,0 0-1 0 0,0 0 0 0 0,-1-1 1 0 0,-4 1-86 0 0,0 0 0 0 0,0 0 1 0 0,1 1-1 0 0,-1 0 0 0 0,-8 2 1 0 0,-18 7 61 0 0,0 3 1 0 0,0 0 0 0 0,1 2 0 0 0,1 2 0 0 0,1 0 0 0 0,0 2-1 0 0,-38 34 1 0 0,51-40 286 0 0,-25 28 0 0 0,35-34-106 0 0,0 0 0 0 0,1 0 0 0 0,0 1 0 0 0,0 0 1 0 0,1 0-1 0 0,-5 13 0 0 0,8-19-112 0 0,1 0 0 0 0,-1-1 0 0 0,1 1 0 0 0,-1 0 0 0 0,1 0 1 0 0,0 0-1 0 0,0 0 0 0 0,0-1 0 0 0,0 1 0 0 0,0 0 0 0 0,0 0 0 0 0,1 0 0 0 0,-1 0 0 0 0,1-1 0 0 0,-1 1 1 0 0,1 0-1 0 0,0 0 0 0 0,-1-1 0 0 0,1 1 0 0 0,0 0 0 0 0,0-1 0 0 0,0 1 0 0 0,0-1 0 0 0,1 1 1 0 0,-1-1-1 0 0,0 0 0 0 0,1 1 0 0 0,-1-1 0 0 0,1 0 0 0 0,-1 0 0 0 0,1 0 0 0 0,-1 0 0 0 0,1 0 1 0 0,0 0-1 0 0,2 0 0 0 0,4 3-43 0 0,1-1 0 0 0,0 0 0 0 0,0-1 0 0 0,0 0 0 0 0,16 2 1 0 0,59 0-3511 0 0,-55-3 2216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18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7 321 5527 0 0,'-7'0'12239'0'0,"10"-7"-12170"0"0,0-1 1 0 0,0 1-1 0 0,0 0 1 0 0,1 1-1 0 0,0-1 1 0 0,1 0-1 0 0,0 1 0 0 0,10-11 1 0 0,13-20-440 0 0,-18 24 208 0 0,0 0 0 0 0,1 1 0 0 0,0 0 0 0 0,0 0 0 0 0,1 1 1 0 0,1 1-1 0 0,0 0 0 0 0,1 1 0 0 0,-1 0 0 0 0,18-8 1 0 0,-27 16 182 0 0,0-1 1 0 0,0 1-1 0 0,0-1 1 0 0,0 1-1 0 0,0 1 1 0 0,1-1-1 0 0,4 0 1 0 0,-7 1 335 0 0,6 11 414 0 0,-5-6-637 0 0,-2 0 0 0 0,1 0 0 0 0,0 1 1 0 0,-1-1-1 0 0,0 0 0 0 0,0 1 1 0 0,-1-1-1 0 0,1 0 0 0 0,-1 1 1 0 0,0-1-1 0 0,-1 1 0 0 0,-1 9 1 0 0,-1 1 153 0 0,-1 0 1 0 0,0-1 0 0 0,-7 16 0 0 0,5-17-129 0 0,1-3 31 0 0,1 1 0 0 0,-4 15 0 0 0,7-26 257 0 0,7-10-286 0 0,40-62-42 0 0,-18 31-290 0 0,-13 17-62 0 0,1 1 0 0 0,1 0 0 0 0,26-24 0 0 0,-34 37 146 0 0,0 1-1 0 0,1 0 1 0 0,1 0 0 0 0,-1 1-1 0 0,1 1 1 0 0,0 0-1 0 0,1 0 1 0 0,-1 1 0 0 0,18-5-1 0 0,-23 9 166 0 0,0 1-1 0 0,-1-1 0 0 0,1 1 1 0 0,0 1-1 0 0,-1-1 1 0 0,1 1-1 0 0,0 0 0 0 0,-1 0 1 0 0,1 0-1 0 0,-1 1 1 0 0,1 0-1 0 0,-1 0 0 0 0,0 1 1 0 0,10 5-1 0 0,-14-7 178 0 0,1 0-8 0 0,24 32 567 0 0,-25-31-622 0 0,4 10 191 0 0,-3-6-365 0 0,-1-1-1 0 0,1 0 1 0 0,-1 1-1 0 0,0-1 0 0 0,-1 1 1 0 0,1-1-1 0 0,-1 1 1 0 0,0 0-1 0 0,0-1 1 0 0,-1 1-1 0 0,0-1 1 0 0,-3 11-1 0 0,0-4 11 0 0,0-1 0 0 0,-2 0 0 0 0,1 0-1 0 0,-14 19 1 0 0,12-20-198 0 0,0 0-1 0 0,1 1 0 0 0,0 0 1 0 0,0 1-1 0 0,-5 16 1 0 0,11-10-1971 0 0</inkml:trace>
</inkml:ink>
</file>

<file path=ppt/ink/ink7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0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14479 0 0,'0'0'2283'0'0,"-2"0"-1499"0"0,-2 2-585 0 0,1-1 0 0 0,-1 0 0 0 0,1 1 0 0 0,-1 0 0 0 0,1 0 0 0 0,0 0 0 0 0,0 0 0 0 0,-1 0 1 0 0,2 1-1 0 0,-1-1 0 0 0,0 1 0 0 0,0 0 0 0 0,-2 4 0 0 0,-6 7 242 0 0,-13 24 0 0 0,20-31-233 0 0,-5 9 29 0 0,0 0-1 0 0,2 0 1 0 0,-7 18 0 0 0,12-26-176 0 0,-1 0 0 0 0,1 1 0 0 0,1-1 0 0 0,-1 0 0 0 0,1 1 0 0 0,1-1 0 0 0,0 1 0 0 0,1 13 0 0 0,-1-20-41 0 0,1 1 0 0 0,-1-1 0 0 0,1 0-1 0 0,0 1 1 0 0,0-1 0 0 0,0 0 0 0 0,0 0 0 0 0,0 1 0 0 0,0-1-1 0 0,0 0 1 0 0,1 0 0 0 0,-1 0 0 0 0,1 0 0 0 0,0-1-1 0 0,-1 1 1 0 0,1 0 0 0 0,0-1 0 0 0,0 1 0 0 0,0-1 0 0 0,0 1-1 0 0,0-1 1 0 0,0 0 0 0 0,1 0 0 0 0,-1 0 0 0 0,0 0 0 0 0,1-1-1 0 0,-1 1 1 0 0,0 0 0 0 0,1-1 0 0 0,-1 0 0 0 0,4 1-1 0 0,3-1 47 0 0,1 0 0 0 0,-1-1-1 0 0,0 0 1 0 0,0 0-1 0 0,0-1 1 0 0,0 0-1 0 0,9-4 1 0 0,-12 4-53 0 0,-1 0 0 0 0,1-1 0 0 0,-1 0 0 0 0,0-1 0 0 0,0 1-1 0 0,0-1 1 0 0,0 0 0 0 0,-1 0 0 0 0,1 0 0 0 0,6-10 0 0 0,2-4-84 0 0,18-30 1 0 0,-31 47 67 0 0,16-27-66 0 0,-6 8 56 0 0,18-24 0 0 0,-24 38 12 0 0,0 1 0 0 0,1 0 0 0 0,-1 0 0 0 0,1 1 0 0 0,0-1-1 0 0,0 1 1 0 0,1 0 0 0 0,10-6 0 0 0,-8 7-60 0 0,-8 3 57 0 0,1 0 0 0 0,-1 0 1 0 0,1 1-1 0 0,-1-1 0 0 0,0 0 0 0 0,1 1 1 0 0,-1-1-1 0 0,1 0 0 0 0,-1 1 1 0 0,1-1-1 0 0,-1 0 0 0 0,0 1 0 0 0,1-1 1 0 0,-1 1-1 0 0,0-1 0 0 0,0 1 0 0 0,1-1 1 0 0,-1 1-1 0 0,0-1 0 0 0,0 1 1 0 0,1-1 2 0 0,0 3 5 0 0,0-1 0 0 0,-1 1 0 0 0,1-1 0 0 0,0 1 0 0 0,-1 0 1 0 0,1-1-1 0 0,-1 1 0 0 0,0 0 0 0 0,0-1 0 0 0,0 1 0 0 0,-1 4 0 0 0,-7 32 84 0 0,3-17-52 0 0,-6 23 30 0 0,6-28-12 0 0,1 0 1 0 0,-2 18 0 0 0,6-31-48 0 0,-1 1 0 0 0,1-1 1 0 0,0 0-1 0 0,1 1 0 0 0,-1-1 0 0 0,1 1 0 0 0,0-1 0 0 0,0 1 0 0 0,0-1 1 0 0,0 0-1 0 0,1 0 0 0 0,3 8 0 0 0,-3-9-191 0 0,1 0 0 0 0,-1-1 0 0 0,1 1 0 0 0,-1 0-1 0 0,1-1 1 0 0,0 1 0 0 0,0-1 0 0 0,0 0 0 0 0,0 0 0 0 0,0 0-1 0 0,1-1 1 0 0,-1 1 0 0 0,0-1 0 0 0,7 2 0 0 0,-4-1-479 0 0,0-1 0 0 0,0 0 1 0 0,-1 0-1 0 0,1 0 0 0 0,1-1 1 0 0,-1 0-1 0 0,0 0 0 0 0,8-2 1 0 0,12-4-6076 0 0</inkml:trace>
</inkml:ink>
</file>

<file path=ppt/ink/ink7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0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24 10591 0 0,'-2'-1'819'0'0,"-18"-20"-204"0"0,18 21-295 0 0,1 0 0 0 0,0-1 0 0 0,0 1 0 0 0,0 0 0 0 0,0 0 0 0 0,0 0 0 0 0,0 0 0 0 0,0 0 0 0 0,0 0 0 0 0,0 0 0 0 0,0 0 0 0 0,-1 0 0 0 0,1 1 0 0 0,0-1 0 0 0,0 0 0 0 0,0 1 0 0 0,-1 0 0 0 0,-1 0-79 0 0,0 1 0 0 0,1-1 1 0 0,-1 1-1 0 0,1 0 0 0 0,-1 0 1 0 0,1 0-1 0 0,0 0 1 0 0,0 0-1 0 0,0 1 0 0 0,0-1 1 0 0,-3 5-1 0 0,-15 33-485 0 0,15-28 476 0 0,-119 317 1266 0 0,88-218-1179 0 0,-72 149-1 0 0,88-221-304 0 0,-64 121 121 0 0,58-114-88 0 0,-46 58 0 0 0,-12 6 1 0 0,81-107-394 0 0,0 1 0 0 0,0 0 1 0 0,1 0-1 0 0,-1 0 0 0 0,1 0 0 0 0,0 0 0 0 0,-2 8 1 0 0</inkml:trace>
</inkml:ink>
</file>

<file path=ppt/ink/ink7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0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50 187 9215 0 0,'-11'-7'188'0'0,"7"5"-20"0"0,-1-1 0 0 0,1 1 0 0 0,-1-1-1 0 0,0 1 1 0 0,0 1 0 0 0,-6-3 1924 0 0,14 4-1186 0 0,0 0 1 0 0,0-1-1 0 0,-1 0 0 0 0,1 1 1 0 0,0-1-1 0 0,3-2 0 0 0,6-2 534 0 0,324-64 3761 0 0,-243 58-4741 0 0,32-5-60 0 0,-77 7-319 0 0,194-32-198 0 0,-186 36-1587 0 0,-36 6-80 0 0</inkml:trace>
</inkml:ink>
</file>

<file path=ppt/ink/ink7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08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152 385 2303 0 0,'1'2'766'0'0,"0"7"2669"0"0,0 1 1 0 0,-1-1 0 0 0,0 1 0 0 0,-2 13-1 0 0,1-14-2674 0 0,-1-1 0 0 0,0 0 0 0 0,0 0 0 0 0,-1 0 0 0 0,-6 12-1 0 0,-96 177 834 0 0,98-185-2132 0 0,-8 25 0 0 0,8-19-1153 0 0</inkml:trace>
  <inkml:trace contextRef="#ctx0" brushRef="#br0" timeOffset="1">380 1 7055 0 0,'0'0'728'0'0</inkml:trace>
</inkml:ink>
</file>

<file path=ppt/ink/ink7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0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294 180 7831 0 0,'0'0'356'0'0,"-7"-5"122"0"0,5 4-386 0 0,-1 0 1 0 0,1 0-1 0 0,0 0 1 0 0,0 0 0 0 0,-1 1-1 0 0,1-1 1 0 0,0 1-1 0 0,-1 0 1 0 0,-3-1 0 0 0,1 2 745 0 0,1-1 1 0 0,-1 1-1 0 0,1 0 0 0 0,-1 0 1 0 0,1 0-1 0 0,-1 0 1 0 0,-6 4-1 0 0,1 1 1100 0 0,0-1-1 0 0,-11 9 1 0 0,-1 2-2604 0 0,7-4 722 0 0,1 1 1 0 0,1 0 0 0 0,-1 1 0 0 0,2 0 0 0 0,0 1 0 0 0,1 1 0 0 0,1 0 0 0 0,0 0 0 0 0,1 1-1 0 0,0 0 1 0 0,-11 35 0 0 0,19-48-51 0 0,0-1-1 0 0,1 1 1 0 0,-1 0 0 0 0,0-1-1 0 0,1 1 1 0 0,0 0-1 0 0,0 0 1 0 0,0-1 0 0 0,0 1-1 0 0,1 0 1 0 0,-1 0-1 0 0,1-1 1 0 0,2 6-1 0 0,-2-7 8 0 0,0 0-1 0 0,0-1 0 0 0,0 1 0 0 0,1 0 0 0 0,-1 0 0 0 0,1-1 0 0 0,-1 1 0 0 0,1 0 0 0 0,0-1 0 0 0,-1 0 0 0 0,1 1 0 0 0,0-1 0 0 0,0 0 0 0 0,0 0 1 0 0,0 0-1 0 0,0 0 0 0 0,0 0 0 0 0,0-1 0 0 0,0 1 0 0 0,1 0 0 0 0,-1-1 0 0 0,0 0 0 0 0,4 1 0 0 0,12-1 104 0 0,-1 0 0 0 0,1 0 0 0 0,-1-2 0 0 0,1 0 0 0 0,-1-1 0 0 0,0-1 0 0 0,18-6 0 0 0,-6 0 102 0 0,0-2 0 0 0,0-1 0 0 0,28-17 0 0 0,-46 23-206 0 0,-1 0 1 0 0,1-1-1 0 0,-2 0 0 0 0,1-1 0 0 0,-1 0 1 0 0,-1 0-1 0 0,1-1 0 0 0,-1 0 0 0 0,-1-1 1 0 0,0 1-1 0 0,-1-2 0 0 0,0 1 0 0 0,-1 0 1 0 0,0-1-1 0 0,4-14 0 0 0,-6 15-2 0 0,0-1 0 0 0,-1 1 0 0 0,0-1 1 0 0,-1 1-1 0 0,0-1 0 0 0,-1 0 0 0 0,0 0 0 0 0,-1 1 0 0 0,0-1 0 0 0,-1 0 0 0 0,0 1 1 0 0,-1-1-1 0 0,0 1 0 0 0,-1 0 0 0 0,0 0 0 0 0,-10-17 0 0 0,11 23-52 0 0,0 0 1 0 0,-1 0-1 0 0,0 1 0 0 0,1-1 0 0 0,-1 1 0 0 0,-8-6 1 0 0,10 8-322 0 0,-1 0 1 0 0,1 0-1 0 0,-1 1 1 0 0,0-1-1 0 0,1 1 1 0 0,-1 0-1 0 0,0 0 1 0 0,-4-1 0 0 0</inkml:trace>
</inkml:ink>
</file>

<file path=ppt/ink/ink7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09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6 515 12895 0 0,'-5'7'12623'0'0,"13"-25"-12441"0"0,1-1 0 0 0,0 2 1 0 0,1-1-1 0 0,2 2 0 0 0,-1-1 0 0 0,20-19 1 0 0,-9 13-193 0 0,2 1 0 0 0,0 1 0 0 0,35-22 0 0 0,58-42-187 0 0,36-25-809 0 0,-79 66 443 0 0,-62 37 497 0 0,0 2-1 0 0,0 0 0 0 0,1 0 1 0 0,18-4-1 0 0,-30 9 76 0 0,-1-1 0 0 0,1 1 0 0 0,0 0 0 0 0,0 0-1 0 0,0 0 1 0 0,-1 0 0 0 0,1 0 0 0 0,0 0 0 0 0,0 0 0 0 0,0 0 0 0 0,-1 0-1 0 0,1 0 1 0 0,0 0 0 0 0,0 0 0 0 0,0 0 0 0 0,-1 1 0 0 0,1-1-1 0 0,0 0 1 0 0,0 1 0 0 0,-1-1 0 0 0,1 1 0 0 0,0-1 0 0 0,-1 0 0 0 0,1 1-1 0 0,0-1 1 0 0,-1 1 0 0 0,1 0 0 0 0,-1-1 0 0 0,1 1 0 0 0,-1 0 0 0 0,1-1-1 0 0,-1 1 1 0 0,1 0 0 0 0,-1-1 0 0 0,0 1 0 0 0,1 0 0 0 0,-1 0 0 0 0,0-1-1 0 0,0 1 1 0 0,0 0 0 0 0,1 0 0 0 0,-1 0 0 0 0,0-1 0 0 0,0 1 0 0 0,0 0-1 0 0,-1 1 1 0 0,1 5 55 0 0,-1-1 1 0 0,0 1-1 0 0,0-1 0 0 0,-3 10 0 0 0,3-12-58 0 0,-10 24 62 0 0,0 0-1 0 0,-2 0 1 0 0,-18 29 0 0 0,16-32-33 0 0,2 1 0 0 0,0 1 1 0 0,-12 41-1 0 0,23-62-15 0 0,0 1 0 0 0,1 0 0 0 0,0 0 0 0 0,1 0 0 0 0,-1 0 1 0 0,1 0-1 0 0,1 0 0 0 0,-1-1 0 0 0,1 1 0 0 0,0 0 0 0 0,1 0 0 0 0,0 0 1 0 0,0-1-1 0 0,3 9 0 0 0,-2-10 4 0 0,0 1 0 0 0,0-1 0 0 0,1 0 0 0 0,-1 0 0 0 0,1-1 0 0 0,0 1-1 0 0,0-1 1 0 0,1 0 0 0 0,-1 0 0 0 0,1 0 0 0 0,0 0 0 0 0,0-1 0 0 0,0 0 0 0 0,0 0 0 0 0,1 0 0 0 0,8 2 0 0 0,76 18 335 0 0,-69-18-246 0 0,-9-4-103 0 0,0 0-1 0 0,1 0 1 0 0,-1-1-1 0 0,1 0 1 0 0,12-3-1 0 0,3 1-1047 0 0,-14 0 362 0 0,1-3-11 0 0</inkml:trace>
</inkml:ink>
</file>

<file path=ppt/ink/ink7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5:5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17 4607 0 0,'0'-1'354'0'0,"0"0"-257"0"0,-1 1 0 0 0,1-1 0 0 0,0 0 0 0 0,0 1 0 0 0,0-1 0 0 0,0 0 0 0 0,0 1 0 0 0,-1-1 0 0 0,1 0 0 0 0,0 1 0 0 0,-1-1 0 0 0,1 1 0 0 0,0-1 0 0 0,-1 1 0 0 0,1-1 0 0 0,-1 1 0 0 0,1-1 0 0 0,-1 1 0 0 0,1-1 0 0 0,-1 1 0 0 0,1 0 1 0 0,-1-1-1 0 0,1 1 0 0 0,-1-1 0 0 0,1 1 0 0 0,-1 0 0 0 0,0 0 0 0 0,1 0 0 0 0,-1-1 0 0 0,0 1 0 0 0,1 0 0 0 0,-1 0 0 0 0,1 0 0 0 0,-1 0 0 0 0,0 0 0 0 0,1 0 0 0 0,-1 0 0 0 0,0 0 0 0 0,1 0 0 0 0,-1 0 0 0 0,0 0 0 0 0,1 1 0 0 0,-2-1 0 0 0,0 1 483 0 0,0 0 0 0 0,0 0 0 0 0,0 0 0 0 0,0 0-1 0 0,0 1 1 0 0,0-1 0 0 0,1 1 0 0 0,-4 2 0 0 0,-26 36 836 0 0,-45 72 1 0 0,-14 51-1204 0 0,66-118-223 0 0,-60 125 154 0 0,-5 39-115 0 0,66-164-1418 0 0</inkml:trace>
</inkml:ink>
</file>

<file path=ppt/ink/ink7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5:5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22 5527 0 0,'0'-2'423'0'0,"7"-18"10056"0"0,-8 20-10403 0 0,-1 1 1 0 0,1-1-1 0 0,0 0 1 0 0,0 0-1 0 0,0 0 1 0 0,0 0 0 0 0,-1 1-1 0 0,1-1 1 0 0,0 1-1 0 0,0-1 1 0 0,0 1-1 0 0,0-1 1 0 0,-2 2 0 0 0,-1 2 0 0 0,0 0 1 0 0,0 0-1 0 0,1 0 1 0 0,-1 0-1 0 0,1 1 1 0 0,0 0 0 0 0,0-1-1 0 0,-4 10 1 0 0,-13 44 171 0 0,17-51-196 0 0,-12 42 333 0 0,-2 10 19 0 0,-3 0 1 0 0,-43 87-1 0 0,-153 280 883 0 0,210-414-1475 0 0,-67 130 822 0 0,16-54-6847 0 0</inkml:trace>
</inkml:ink>
</file>

<file path=ppt/ink/ink7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5:5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35 3679 0 0,'0'0'284'0'0,"-1"-1"-186"0"0,-6-5-7 0 0,-8 2 7887 0 0,10 5-4628 0 0,5-1-3308 0 0,0 0-1 0 0,0 0 1 0 0,0 0-1 0 0,0 0 1 0 0,0 0-1 0 0,0 0 1 0 0,0 0-1 0 0,-1 0 1 0 0,1 0-1 0 0,0 0 1 0 0,0 0-1 0 0,0 0 1 0 0,0 0-1 0 0,0 0 1 0 0,0 0-1 0 0,0 0 1 0 0,0 0-1 0 0,0 0 1 0 0,0 0-1 0 0,0 0 1 0 0,-1 0-1 0 0,1 0 1 0 0,0 0-1 0 0,0 0 1 0 0,0 0-1 0 0,0 0 1 0 0,0 0-1 0 0,0 0 1 0 0,0 0-1 0 0,0 0 1 0 0,0 0-1 0 0,0 0 1 0 0,0 0-1 0 0,0 0 1 0 0,0 0-1 0 0,0 0 1 0 0,0 1-1 0 0,-1-1 1 0 0,1 0-1 0 0,0 0 1 0 0,0 0-1 0 0,0 0 1 0 0,0 0-1 0 0,0 0 1 0 0,0 0-1 0 0,0 0 1 0 0,0 0-1 0 0,0 0 1 0 0,0 0-1 0 0,0 1 1 0 0,0-1-1 0 0,0 0 1 0 0,0 0-1 0 0,0 0 1 0 0,0 0-1 0 0,0 0 1 0 0,0 0-1 0 0,6 4 82 0 0,1 0 0 0 0,-1-1 0 0 0,0 1 0 0 0,1-1 0 0 0,-1-1-1 0 0,1 1 1 0 0,0-1 0 0 0,0-1 0 0 0,0 1 0 0 0,9 0 0 0 0,11 0 148 0 0,38-1 1 0 0,-1-5 75 0 0,100-19-1 0 0,-66 5-3782 0 0,-55 9-184 0 0,-16 4-2168 0 0</inkml:trace>
</inkml:ink>
</file>

<file path=ppt/ink/ink7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5:57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77 5063 0 0,'0'0'390'0'0,"-1"2"159"0"0,-2 31 7423 0 0,7-1-3891 0 0,-2-23-3786 0 0,1-1-1 0 0,0 0 0 0 0,0 0 1 0 0,1 0-1 0 0,-1 0 1 0 0,2-1-1 0 0,-1 1 0 0 0,1-1 1 0 0,9 10-1 0 0,-2-2-225 0 0,1-1 0 0 0,0-1-1 0 0,1 0 1 0 0,0-1 0 0 0,1 0 0 0 0,26 15 0 0 0,-39-26-89 0 0,1 1-212 0 0,0-1 1 0 0,0 1-1 0 0,0 0 0 0 0,0-1 0 0 0,0 0 1 0 0,0 0-1 0 0,0 0 0 0 0,0 0 0 0 0,0 0 1 0 0,0 0-1 0 0,1-1 0 0 0,-1 0 0 0 0,0 1 1 0 0,0-1-1 0 0,1-1 0 0 0,-1 1 0 0 0,0 0 1 0 0,4-2-1 0 0,9-4-6099 0 0</inkml:trace>
  <inkml:trace contextRef="#ctx0" brushRef="#br0" timeOffset="1">696 9 7367 0 0,'0'0'667'0'0,"-1"-1"-547"0"0,1 0-17 0 0,-1 1 1 0 0,1-1-1 0 0,-1 1 0 0 0,1-1 1 0 0,-1 1-1 0 0,0-1 0 0 0,1 1 1 0 0,-1-1-1 0 0,0 1 0 0 0,1-1 1 0 0,-1 1-1 0 0,0 0 0 0 0,1-1 1 0 0,-1 1-1 0 0,0 0 0 0 0,1 0 1 0 0,-1 0-1 0 0,0 0 0 0 0,0-1 1 0 0,1 1-1 0 0,-1 0 0 0 0,0 0 0 0 0,0 0 1 0 0,0 0-1 0 0,0 1 0 0 0,-5 0 3499 0 0,-2 3-2658 0 0,1 0-1 0 0,-1 0 1 0 0,1 0 0 0 0,-13 10-1 0 0,12-7-613 0 0,-1 1-1 0 0,2 0 0 0 0,-10 11 0 0 0,7-5-293 0 0,1-1 1 0 0,1 2-1 0 0,0-1 0 0 0,1 1 1 0 0,-7 20-1 0 0,-22 72 270 0 0,-49 123 362 0 0,39-134-490 0 0,-74 114 0 0 0,-81 74-655 0 0,175-247-339 0 0,16-21-4634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1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53 2759 0 0,'1'-1'207'0'0,"18"-9"268"0"0,-16 9 175 0 0,0 0 0 0 0,0 0 0 0 0,0 1 1 0 0,0-1-1 0 0,1 1 0 0 0,-1 0 1 0 0,4 0-1 0 0,3 1 1742 0 0,-1 1 0 0 0,0 0 0 0 0,13 5 0 0 0,4 1-2788 0 0,-22-8 564 0 0,0 1-1 0 0,0-1 0 0 0,0 0 1 0 0,0 0-1 0 0,-1 0 1 0 0,1-1-1 0 0,0 1 0 0 0,0-1 1 0 0,0 0-1 0 0,7-2 1 0 0,37-19 880 0 0,-38 17-938 0 0,-6 3-107 0 0,-1 0 0 0 0,0 0 0 0 0,0 0 0 0 0,0 0 0 0 0,0 0 0 0 0,0-1 0 0 0,0 1 0 0 0,4-5 0 0 0,-7 5-231 0 0,-4 2-816 0 0,-1 0 865 0 0,1 0-1 0 0,-1 1 0 0 0,1-1 1 0 0,-1 1-1 0 0,1 0 1 0 0,-1 0-1 0 0,1 1 0 0 0,0-1 1 0 0,0 1-1 0 0,-7 4 1 0 0,-5 3 137 0 0,-22 17 1 0 0,29-20-70 0 0,-15 15 462 0 0,0 0 0 0 0,1 1 1 0 0,-37 49-1 0 0,54-63-286 0 0,1-2 4 0 0,1-1 0 0 0,0 1 0 0 0,1 0 0 0 0,-1 0 0 0 0,1 0 0 0 0,-3 8 0 0 0,6-13-67 0 0,-1 0 1 0 0,1 1-1 0 0,0-1 0 0 0,-1 0 1 0 0,1 0-1 0 0,0 0 1 0 0,-1 0-1 0 0,1 1 0 0 0,0-1 1 0 0,0 0-1 0 0,0 0 1 0 0,0 1-1 0 0,1-1 1 0 0,-1 0-1 0 0,0 0 0 0 0,0 0 1 0 0,1 1-1 0 0,-1-1 1 0 0,0 0-1 0 0,1 0 1 0 0,-1 0-1 0 0,1 0 0 0 0,0 0 1 0 0,-1 0-1 0 0,1 0 1 0 0,0 0-1 0 0,0 0 1 0 0,0 0-1 0 0,-1 0 0 0 0,1 0 1 0 0,0-1-1 0 0,0 1 1 0 0,0 0-1 0 0,0-1 0 0 0,0 1 1 0 0,1 0-1 0 0,-1-1 1 0 0,0 0-1 0 0,0 1 1 0 0,0-1-1 0 0,0 1 0 0 0,2-1 1 0 0,4 1-282 0 0,0 0-1 0 0,0 0 1 0 0,12 0 0 0 0,8-3-4165 0 0,2-1-1534 0 0</inkml:trace>
</inkml:ink>
</file>

<file path=ppt/ink/ink7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5:57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10135 0 0,'-2'1'7091'0'0,"-7"7"-6397"0"0,1 0 0 0 0,0 1 1 0 0,0 0-1 0 0,-11 19 0 0 0,-23 46-553 0 0,17-28 308 0 0,-140 281 556 0 0,79-148-666 0 0,61-128-401 0 0,-2-1 1 0 0,-59 78-1 0 0,86-127-102 0 0,-1 0-1 0 0,1 0 1 0 0,-1 0 0 0 0,1 0-1 0 0,-1 0 1 0 0,0-1 0 0 0,1 1-1 0 0,-1 0 1 0 0,0 0 0 0 0,0-1-1 0 0,0 1 1 0 0,1 0 0 0 0,-1-1 0 0 0,0 1-1 0 0,0-1 1 0 0,0 1 0 0 0,-1-1-1 0 0,2-1-119 0 0,-1 0 0 0 0,1 0-1 0 0,0 0 1 0 0,-1-1 0 0 0,1 1-1 0 0,0 0 1 0 0,0 0 0 0 0,0 0-1 0 0,0-1 1 0 0,0 1-1 0 0,0-2 1 0 0,0-1 493 0 0,1-22-2335 0 0</inkml:trace>
</inkml:ink>
</file>

<file path=ppt/ink/ink7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5:5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5 464 4607 0 0,'-2'-9'407'0'0,"1"5"-301"0"0,1-1-1 0 0,-1 1 1 0 0,1-1-1 0 0,0 1 1 0 0,0-9-1 0 0,1 8 710 0 0,0 1 0 0 0,1 0-1 0 0,-1-1 1 0 0,1 1 0 0 0,0 0-1 0 0,0 0 1 0 0,0 0 0 0 0,0 0-1 0 0,6-6 1 0 0,19-24 916 0 0,1 2 1 0 0,2 1-1 0 0,35-29 1 0 0,-15 19-966 0 0,76-45 0 0 0,-102 71-686 0 0,0 1 0 0 0,2 1-1 0 0,50-19 1 0 0,-66 29-70 0 0,0 0 1 0 0,0 1-1 0 0,0 0 0 0 0,0 1 1 0 0,1-1-1 0 0,-1 2 0 0 0,0 0 1 0 0,0 0-1 0 0,1 1 0 0 0,-1 0 0 0 0,0 1 1 0 0,0 0-1 0 0,0 0 0 0 0,11 5 1 0 0,-16-5 2 0 0,0 0 0 0 0,-1 1-1 0 0,1 0 1 0 0,0-1 0 0 0,-1 2 0 0 0,0-1 0 0 0,0 0 0 0 0,0 1-1 0 0,0 0 1 0 0,-1 0 0 0 0,1 0 0 0 0,-1 0 0 0 0,0 0 0 0 0,0 1-1 0 0,0-1 1 0 0,-1 1 0 0 0,0 0 0 0 0,0 0 0 0 0,0 0 0 0 0,0 0 0 0 0,-1 0-1 0 0,0 0 1 0 0,0 1 0 0 0,0-1 0 0 0,-1 0 0 0 0,1 1 0 0 0,-1-1-1 0 0,-1 0 1 0 0,0 9 0 0 0,-2 2 55 0 0,-1 0 0 0 0,0-1 1 0 0,-1 1-1 0 0,-1-1 0 0 0,0 0 0 0 0,-1-1 0 0 0,-1 1 0 0 0,0-1 1 0 0,-19 23-1 0 0,11-19 65 0 0,-1 0 0 0 0,0 0 0 0 0,-1-2 0 0 0,-1 0 0 0 0,-38 23 0 0 0,4-7 155 0 0,-87 39 0 0 0,111-59-551 0 0,0-1 1 0 0,0-2 0 0 0,-1-1 0 0 0,0-1 0 0 0,-33 2 0 0 0,46-8-1148 0 0,6-3-63 0 0</inkml:trace>
</inkml:ink>
</file>

<file path=ppt/ink/ink7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5:5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78 110 7367 0 0,'0'0'667'0'0,"0"1"-547"0"0,1 7 806 0 0,1-1 0 0 0,0 0 0 0 0,0-1 0 0 0,0 1 0 0 0,1 0 0 0 0,4 8 0 0 0,-5-11-233 0 0,0-1 1 0 0,1 1 0 0 0,0-1-1 0 0,0 1 1 0 0,6 5-1 0 0,13 6-727 0 0,-16-13 192 0 0,-1 0 0 0 0,1 0-1 0 0,-1-1 1 0 0,1 1 0 0 0,0-1 0 0 0,0 0 0 0 0,-1-1-1 0 0,1 1 1 0 0,0-1 0 0 0,9-1 0 0 0,4-1 370 0 0,35-9 0 0 0,-29 3-177 0 0,-1-1 1 0 0,0-1-1 0 0,0-2 0 0 0,-1 0 1 0 0,29-21-1 0 0,-25 12-101 0 0,-25 20-241 0 0,-1-1 0 0 0,1 1 0 0 0,-1-1 0 0 0,0 1 0 0 0,0-1-1 0 0,0 0 1 0 0,0 1 0 0 0,0-1 0 0 0,0 0 0 0 0,0 0 0 0 0,0 0 0 0 0,-1 0 0 0 0,1 1-1 0 0,-1-1 1 0 0,1-3 0 0 0,-4-3-9 0 0,2 7-3 0 0,0 0 0 0 0,0 1 0 0 0,-1-1 1 0 0,1 0-1 0 0,-1 0 0 0 0,1 1 0 0 0,-1-1 0 0 0,1 0 0 0 0,-1 1 0 0 0,1 0 0 0 0,-1-1 0 0 0,1 1 1 0 0,-1 0-1 0 0,1 0 0 0 0,-1 0 0 0 0,0 0 0 0 0,1 0 0 0 0,-3 1 0 0 0,-32 6-108 0 0,33-7 100 0 0,-21 8-74 0 0,-1 0 0 0 0,2 2 0 0 0,-1 0-1 0 0,-22 15 1 0 0,4 1-7 0 0,-43 34 0 0 0,69-48 85 0 0,-67 56-59 0 0,76-61 61 0 0,0 0 0 0 0,1 0 0 0 0,0 1 0 0 0,0-1 0 0 0,1 1 1 0 0,0 1-1 0 0,0-1 0 0 0,-6 16 0 0 0,11-23 5 0 0,-1 1 0 0 0,1 0 0 0 0,-1-1 0 0 0,1 1 1 0 0,0 0-1 0 0,-1 0 0 0 0,1 0 0 0 0,0-1 0 0 0,0 1 0 0 0,0 0 0 0 0,1 0 0 0 0,-1 0 0 0 0,0-1 0 0 0,1 1 0 0 0,-1 0 0 0 0,1 0 0 0 0,-1-1 0 0 0,1 1 1 0 0,0 0-1 0 0,0-1 0 0 0,0 1 0 0 0,0-1 0 0 0,0 1 0 0 0,0-1 0 0 0,0 0 0 0 0,0 1 0 0 0,1-1 0 0 0,-1 0 0 0 0,1 0 0 0 0,-1 0 0 0 0,1 0 0 0 0,-1 0 1 0 0,1 0-1 0 0,-1 0 0 0 0,1 0 0 0 0,2 0 0 0 0,5 2-2 0 0,1 0-1 0 0,-1 0 1 0 0,1-1 0 0 0,-1 0 0 0 0,14 0-1 0 0,48 1-1602 0 0,-33-6-139 0 0</inkml:trace>
  <inkml:trace contextRef="#ctx0" brushRef="#br0" timeOffset="1">484 643 14743 0 0,'0'0'1335'0'0,"-2"-10"349"0"0,6-28 2250 0 0,-2 16-2953 0 0,1 1 0 0 0,0 0-1 0 0,9-27 1 0 0,-1 16-628 0 0,3 2-1 0 0,29-53 1 0 0,45-51-219 0 0,-63 96-183 0 0,2 2-1 0 0,53-56 1 0 0,-76 88 45 0 0,1 1 0 0 0,-1-1 0 0 0,1 1-1 0 0,0 0 1 0 0,0 0 0 0 0,0 0 0 0 0,1 1 0 0 0,-1-1 0 0 0,1 1-1 0 0,-1 0 1 0 0,1 1 0 0 0,-1 0 0 0 0,9-1 0 0 0,0 1-737 0 0,0 1 1 0 0,0 0 0 0 0,0 1-1 0 0,20 5 1 0 0,-8-1-1052 0 0</inkml:trace>
</inkml:ink>
</file>

<file path=ppt/ink/ink7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5:5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757 333 7919 0 0,'12'-1'321'0'0,"0"-1"0"0"0,-1-1-1 0 0,1 0 1 0 0,-1 0-1 0 0,0-1 1 0 0,0-1 0 0 0,0 0-1 0 0,0 0 1 0 0,13-10-1 0 0,-17 10 52 0 0,0 0-1 0 0,0 0 1 0 0,0-1-1 0 0,-1 0 1 0 0,0-1-1 0 0,0 1 1 0 0,-1-1-1 0 0,0 0 1 0 0,0 0-1 0 0,0-1 1 0 0,-1 1-1 0 0,0-1 0 0 0,4-13 1 0 0,-7 16-236 0 0,0-1 1 0 0,0 1-1 0 0,-1-1 1 0 0,1 1-1 0 0,-1-1 0 0 0,-1 0 1 0 0,1 1-1 0 0,-1-1 1 0 0,0 1-1 0 0,0-1 0 0 0,0 1 1 0 0,-1-1-1 0 0,0 1 1 0 0,0 0-1 0 0,-5-10 1 0 0,3 8-42 0 0,-1 0 0 0 0,1 0 0 0 0,-1 0 0 0 0,0 1 0 0 0,-1 0 0 0 0,0 0 1 0 0,0 0-1 0 0,0 1 0 0 0,-1 0 0 0 0,-8-6 0 0 0,11 9-83 0 0,0 0 0 0 0,0 1-1 0 0,-1-1 1 0 0,1 1 0 0 0,-1 0 0 0 0,1 0-1 0 0,-1 0 1 0 0,0 0 0 0 0,1 1 0 0 0,-1 0-1 0 0,0 0 1 0 0,1 0 0 0 0,-1 1 0 0 0,0 0-1 0 0,1-1 1 0 0,-7 3 0 0 0,-7 3 46 0 0,0 1 1 0 0,-29 15-1 0 0,35-16-53 0 0,-26 14-55 0 0,1 1-1 0 0,-64 49 0 0 0,83-55 29 0 0,0 0 1 0 0,1 1-1 0 0,1 2 0 0 0,0-1 1 0 0,2 2-1 0 0,-23 37 0 0 0,34-53 23 0 0,1 1 0 0 0,0 0 0 0 0,1 0 0 0 0,-1 0 0 0 0,1 0 0 0 0,0 1 0 0 0,0-1 0 0 0,0 0 0 0 0,0 1 0 0 0,1-1 0 0 0,0 0 0 0 0,0 1 0 0 0,0 6 0 0 0,1-8 12 0 0,0-1 0 0 0,-1 0 0 0 0,1 0 0 0 0,0 0-1 0 0,0 0 1 0 0,0 0 0 0 0,0 0 0 0 0,1 0 0 0 0,-1 0 0 0 0,0 0 0 0 0,1-1 0 0 0,-1 1 0 0 0,1-1 0 0 0,0 1 0 0 0,0-1 0 0 0,-1 1 0 0 0,1-1 0 0 0,0 0 0 0 0,0 0 0 0 0,0 0 0 0 0,0 0 0 0 0,0 0 0 0 0,1 0 0 0 0,-1-1 0 0 0,0 1 0 0 0,0-1 0 0 0,0 0 0 0 0,3 1 0 0 0,6 0 83 0 0,-1-1 1 0 0,1 0 0 0 0,-1 0 0 0 0,1-1-1 0 0,-1 0 1 0 0,1-1 0 0 0,-1 0 0 0 0,13-4-1 0 0,81-36 428 0 0,-79 31-406 0 0,-24 10-117 0 0,91-43 136 0 0,-80 37-161 0 0,0 0 0 0 0,0-1 0 0 0,-1-1 0 0 0,0 0 0 0 0,11-12 0 0 0,-21 20 15 0 0,0 0-7 0 0,0 0 0 0 0,1 0 0 0 0,-1 0 0 0 0,0-1 0 0 0,0 1 0 0 0,0 0 0 0 0,-1-1 1 0 0,1 1-1 0 0,0-1 0 0 0,0 1 0 0 0,-1-1 0 0 0,1 1 0 0 0,0-3 0 0 0,-2 4-10 0 0,-1-1-1 0 0,1 0 0 0 0,0 1 1 0 0,0 0-1 0 0,0-1 0 0 0,0 1 1 0 0,0-1-1 0 0,-1 1 0 0 0,1 0 1 0 0,0 0-1 0 0,0 0 0 0 0,-3 0 1 0 0,-2 1-43 0 0,0 0 1 0 0,-1 1 0 0 0,1-1 0 0 0,0 2 0 0 0,0-1 0 0 0,0 0 0 0 0,0 1-1 0 0,1 0 1 0 0,-7 5 0 0 0,-5 4-98 0 0,-24 23 0 0 0,25-20 147 0 0,2 1-1 0 0,0 0 1 0 0,1 1-1 0 0,1 0 0 0 0,0 1 1 0 0,1 0-1 0 0,1 1 1 0 0,1 1-1 0 0,1-1 1 0 0,0 1-1 0 0,2 1 1 0 0,0-1-1 0 0,1 1 0 0 0,-2 27 1 0 0,2-8 51 0 0,-37 216 141 0 0,26-187-121 0 0,-4 0-1 0 0,-2-2 1 0 0,-4-1 0 0 0,-2-1-1 0 0,-3-1 1 0 0,-54 81 0 0 0,63-112 203 0 0,-52 60 0 0 0,63-82 48 0 0,-1 0 0 0 0,0 0 0 0 0,0-1 0 0 0,-1-1 0 0 0,0 0 0 0 0,-1-1 0 0 0,-27 13 0 0 0,40-21-266 0 0,-1 1 0 0 0,1 0 0 0 0,-1-1 0 0 0,0 1 0 0 0,1-1-1 0 0,-1 1 1 0 0,0-1 0 0 0,0 0 0 0 0,1 0 0 0 0,-1 1 0 0 0,0-1 0 0 0,1 0 0 0 0,-1-1-1 0 0,0 1 1 0 0,0 0 0 0 0,1-1 0 0 0,-1 1 0 0 0,0 0 0 0 0,1-1 0 0 0,-1 0 0 0 0,0 1-1 0 0,1-1 1 0 0,-2-1 0 0 0,1 0-18 0 0,0 0 0 0 0,1 1 0 0 0,0-1-1 0 0,-1 0 1 0 0,1 0 0 0 0,0 0 0 0 0,0 0-1 0 0,0 0 1 0 0,0 0 0 0 0,1-1 0 0 0,-1 1-1 0 0,0 0 1 0 0,1 0 0 0 0,0 0 0 0 0,-1-1-1 0 0,1 1 1 0 0,0-3 0 0 0,0-4-28 0 0,1-1 1 0 0,0 1-1 0 0,0 0 1 0 0,1 0-1 0 0,4-14 1 0 0,19-44-878 0 0,-18 50 268 0 0,16-38-4950 0 0,4-5-1844 0 0</inkml:trace>
</inkml:ink>
</file>

<file path=ppt/ink/ink7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5:5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130 124 6447 0 0,'0'0'499'0'0,"-1"1"-63"0"0,-27 13 4529 0 0,-11 8-646 0 0,36-20-4041 0 0,0 0 1 0 0,0 0-1 0 0,0 1 0 0 0,0-1 1 0 0,1 1-1 0 0,-1 0 1 0 0,1 0-1 0 0,-1 0 0 0 0,-2 5 1 0 0,5-7-247 0 0,0 0 0 0 0,0-1 0 0 0,0 1 0 0 0,-1 0 0 0 0,1 0-1 0 0,0-1 1 0 0,0 1 0 0 0,0 0 0 0 0,0-1 0 0 0,0 1 0 0 0,0 0 0 0 0,1 0 0 0 0,-1-1 0 0 0,0 1 0 0 0,0 0 0 0 0,0-1 0 0 0,1 1 0 0 0,-1 0 0 0 0,0-1 0 0 0,1 1 0 0 0,-1-1 0 0 0,1 1-1 0 0,-1 0 1 0 0,0-1 0 0 0,1 1 0 0 0,0 0 0 0 0,17 13 186 0 0,-14-12-93 0 0,4 4 29 0 0,2-1-1 0 0,-1 0 1 0 0,0-1-1 0 0,1 0 1 0 0,0 0-1 0 0,0-1 1 0 0,0-1-1 0 0,1 1 1 0 0,-1-2-1 0 0,0 1 1 0 0,1-2-1 0 0,-1 1 1 0 0,1-1-1 0 0,11-2 1 0 0,-18 1-124 0 0,-1 0 1 0 0,1 0 0 0 0,0 0-1 0 0,-1 0 1 0 0,1 0 0 0 0,0-1-1 0 0,-1 0 1 0 0,0 0-1 0 0,1 0 1 0 0,-1 0 0 0 0,0 0-1 0 0,0-1 1 0 0,3-2 0 0 0,-2 0-7 0 0,0 0 1 0 0,0 0-1 0 0,0 0 0 0 0,-1-1 1 0 0,1 1-1 0 0,-1-1 1 0 0,3-10-1 0 0,-3 9-68 0 0,-1 0-1 0 0,0-1 0 0 0,0 1 0 0 0,-1-1 1 0 0,0 1-1 0 0,0-1 0 0 0,-1 1 0 0 0,0-1 1 0 0,0 0-1 0 0,-1 1 0 0 0,0-1 0 0 0,0 1 1 0 0,-1-1-1 0 0,-2-7 0 0 0,2 11-76 0 0,0-1-1 0 0,0 1 1 0 0,0-1 0 0 0,-1 1-1 0 0,0 0 1 0 0,0 0-1 0 0,0 0 1 0 0,0 0 0 0 0,-1 1-1 0 0,1-1 1 0 0,-5-2-1 0 0,5 4 51 0 0,-1 0-1 0 0,1 0 0 0 0,0 1 1 0 0,0-1-1 0 0,-1 1 0 0 0,1 0 0 0 0,-1 0 1 0 0,1 0-1 0 0,-1 0 0 0 0,1 1 1 0 0,-1 0-1 0 0,0-1 0 0 0,1 1 1 0 0,-1 1-1 0 0,-6 0 0 0 0,-2 1 82 0 0,1 1-1 0 0,0 0 1 0 0,0 1-1 0 0,1 1 1 0 0,-1-1-1 0 0,1 2 0 0 0,0-1 1 0 0,0 2-1 0 0,0-1 1 0 0,1 1-1 0 0,0 0 1 0 0,1 1-1 0 0,-1 0 1 0 0,1 1-1 0 0,1-1 1 0 0,0 2-1 0 0,0-1 1 0 0,1 1-1 0 0,-6 10 1 0 0,9-12 93 0 0,0 0 0 0 0,0 0 1 0 0,1 0-1 0 0,0 0 0 0 0,0 0 1 0 0,1 0-1 0 0,-1 15 0 0 0,2-8 108 0 0,1-1 0 0 0,0 1 0 0 0,5 22 0 0 0,1 11-76 0 0,-6-39-114 0 0,-1 1 1 0 0,2-1 0 0 0,-1 0 0 0 0,2 0-1 0 0,-1 0 1 0 0,1 0 0 0 0,0 0 0 0 0,1-1-1 0 0,7 13 1 0 0,-10-19-45 0 0,1 0 0 0 0,0 0 0 0 0,1 0 0 0 0,-1 0 1 0 0,0 0-1 0 0,1-1 0 0 0,-1 1 0 0 0,1-1 0 0 0,-1 1 0 0 0,1-1 0 0 0,0 0 0 0 0,-1 0 0 0 0,1 0 0 0 0,0-1 0 0 0,0 1 0 0 0,4 0 1 0 0,1 0-122 0 0,0-1 1 0 0,-1 0 0 0 0,1 0-1 0 0,0-1 1 0 0,7-1 0 0 0,10-3-853 0 0,0-2-47 0 0</inkml:trace>
</inkml:ink>
</file>

<file path=ppt/ink/ink7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5:5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67 1375 0 0,'6'-9'13595'0'0,"-7"9"-13451"0"0,1-1 0 0 0,0 1 1 0 0,0 0-1 0 0,0-1 0 0 0,-1 1 0 0 0,1-1 0 0 0,0 1 1 0 0,0 0-1 0 0,-1-1 0 0 0,1 1 0 0 0,0-1 1 0 0,-1 1-1 0 0,1 0 0 0 0,0 0 0 0 0,-1-1 0 0 0,1 1 1 0 0,0 0-1 0 0,-1-1 0 0 0,1 1 0 0 0,-1 0 1 0 0,1 0-1 0 0,-1 0 0 0 0,1 0 0 0 0,-1 0 0 0 0,1-1 1 0 0,0 1-1 0 0,-1 0 0 0 0,1 0 0 0 0,-1 0 1 0 0,-21 3 931 0 0,13-1-1028 0 0,-1 2 0 0 0,-12 5 0 0 0,10-2-46 0 0,0 0 0 0 0,1 1 0 0 0,-1 0 0 0 0,2 1 1 0 0,-13 11-1 0 0,16-12-2 0 0,0-1-1 0 0,0 1 1 0 0,1 1 0 0 0,0-1-1 0 0,0 1 1 0 0,1 0 0 0 0,-6 15-1 0 0,8-19 3 0 0,2 1 0 0 0,-1 1-1 0 0,1-1 1 0 0,0 0 0 0 0,0 0 0 0 0,0 0-1 0 0,1 1 1 0 0,0-1 0 0 0,0 0 0 0 0,1 0-1 0 0,1 7 1 0 0,-1-9 0 0 0,0-1 0 0 0,0 1 0 0 0,0-1 0 0 0,0 1-1 0 0,1-1 1 0 0,0 0 0 0 0,-1 0 0 0 0,1 0 0 0 0,0 0 0 0 0,1 0 0 0 0,-1 0-1 0 0,1-1 1 0 0,-1 1 0 0 0,1-1 0 0 0,0 1 0 0 0,-1-1 0 0 0,1 0 0 0 0,0 0-1 0 0,1-1 1 0 0,3 3 0 0 0,-1-2 32 0 0,-1 1-1 0 0,1-2 0 0 0,0 1 1 0 0,0 0-1 0 0,0-1 0 0 0,0 0 1 0 0,0-1-1 0 0,1 1 0 0 0,-1-1 1 0 0,0-1-1 0 0,0 1 1 0 0,9-2-1 0 0,-3-1 88 0 0,-1-1-1 0 0,0 0 1 0 0,0-1-1 0 0,0 0 1 0 0,15-9 0 0 0,-17 8 6 0 0,1 1 1 0 0,-1-2 0 0 0,0 1 0 0 0,11-11 0 0 0,-17 13-89 0 0,0 1 0 0 0,-1-1 0 0 0,1 1-1 0 0,-1-1 1 0 0,1 0 0 0 0,-1 0 0 0 0,0 0-1 0 0,-1 0 1 0 0,1 0 0 0 0,-1 0 0 0 0,0 0 0 0 0,0-1-1 0 0,1-7 1 0 0,-2 3-19 0 0,0-1-1 0 0,0 1 1 0 0,-1 0-1 0 0,0 0 1 0 0,-1 0-1 0 0,0 1 1 0 0,-1-1 0 0 0,0 0-1 0 0,-7-15 1 0 0,3 9-159 0 0,-1 1 1 0 0,-1 0 0 0 0,0 0-1 0 0,-18-19 1 0 0,24 29-17 0 0,0 1-1 0 0,0 0 1 0 0,-1 0-1 0 0,1 0 1 0 0,-1 1 0 0 0,-5-4-1 0 0,8 6-184 0 0,25 12-5289 0 0,-7-6 4398 0 0</inkml:trace>
</inkml:ink>
</file>

<file path=ppt/ink/ink7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0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78 385 7367 0 0,'-1'2'568'0'0,"0"2"-95"0"0,0-1-1 0 0,-1 0 1 0 0,1 1-1 0 0,-1-1 1 0 0,0 0-1 0 0,0 0 0 0 0,0 1 1 0 0,0-2-1 0 0,0 1 1 0 0,-1 0-1 0 0,0 0 1 0 0,1-1-1 0 0,-6 4 0 0 0,-2 2 1992 0 0,9-6-2149 0 0,-1 0 141 0 0,0 0 1 0 0,0 0-1 0 0,-1 0 1 0 0,1-1-1 0 0,0 1 1 0 0,-1-1-1 0 0,1 1 1 0 0,-1-1-1 0 0,1 0 1 0 0,-1 0-1 0 0,-4 1 1 0 0,7-13-207 0 0,1 4-222 0 0,0 1-1 0 0,0-1 1 0 0,0 0 0 0 0,1 1-1 0 0,0 0 1 0 0,0-1-1 0 0,0 1 1 0 0,1 0-1 0 0,0 0 1 0 0,7-9-1 0 0,5-8-25 0 0,24-25 0 0 0,-27 34 2 0 0,11-12-108 0 0,0 2-1 0 0,2 1 1 0 0,1 1-1 0 0,51-34 0 0 0,-51 42 92 0 0,-16 13 13 0 0,-9 2 3 0 0,1-1-1 0 0,-1 1 1 0 0,0 0 0 0 0,1 0-1 0 0,-1 0 1 0 0,0 0 0 0 0,1 0-1 0 0,-1 0 1 0 0,0 1 0 0 0,0-1-1 0 0,0 0 1 0 0,0 1 0 0 0,0-1-1 0 0,0 0 1 0 0,-1 1 0 0 0,1-1 0 0 0,0 1-1 0 0,-1-1 1 0 0,1 1 0 0 0,-1-1-1 0 0,1 1 1 0 0,-1 0 0 0 0,0 2-1 0 0,1 3 20 0 0,0 0 0 0 0,-1 1 0 0 0,-1 13 0 0 0,-1-1 25 0 0,-2 0 0 0 0,0 0 0 0 0,-1-1 0 0 0,-10 26 0 0 0,15-44 137 0 0,10-10-40 0 0,4-6-174 0 0,-2 0 0 0 0,13-20 1 0 0,11-13-326 0 0,-19 27 195 0 0,1 1 0 0 0,1 0 0 0 0,1 1 1 0 0,1 1-1 0 0,36-23 0 0 0,-55 39 168 0 0,69-37-48 0 0,-63 36 88 0 0,0 0 0 0 0,-1 0 0 0 0,1 0 0 0 0,0 1 0 0 0,0 0 0 0 0,0 1 0 0 0,13-1 0 0 0,-20 2-21 0 0,0 0 0 0 0,-1 0-1 0 0,1 0 1 0 0,0 0-1 0 0,0 0 1 0 0,0 0 0 0 0,-1 0-1 0 0,1 1 1 0 0,0-1 0 0 0,0 0-1 0 0,-1 0 1 0 0,1 1 0 0 0,0-1-1 0 0,-1 0 1 0 0,1 1 0 0 0,0-1-1 0 0,-1 1 1 0 0,1-1 0 0 0,0 1-1 0 0,-1-1 1 0 0,1 1 0 0 0,-1-1-1 0 0,1 2 1 0 0,0-1 65 0 0,4 12 48 0 0,-3-2-60 0 0,-1 0 1 0 0,0 1-1 0 0,-1-1 0 0 0,0 0 0 0 0,0 1 0 0 0,-4 15 0 0 0,1 14 19 0 0,-12 92-23 0 0,13-123-91 0 0,-1-1 1 0 0,-5 14-1 0 0,-2 6-64 0 0,6-16 10 0 0,3-10-271 0 0,0 0 0 0 0,0 0 0 0 0,0 1 0 0 0,0-1 0 0 0,1 0 0 0 0,-1 0 0 0 0,1 6 0 0 0,1 2-1108 0 0</inkml:trace>
</inkml:ink>
</file>

<file path=ppt/ink/ink7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0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66 13935 0 0,'0'0'1262'0'0,"-1"1"-1037"0"0,-5 5 2512 0 0,17-5-1585 0 0,4-2-709 0 0,0-1 0 0 0,0-1 0 0 0,-1 0 0 0 0,22-7 0 0 0,16-4-260 0 0,-51 13-183 0 0,5 0 0 0 0,0 0 0 0 0,0-1-1 0 0,-1 0 1 0 0,1 0 0 0 0,0-1-1 0 0,5-3 1 0 0,-10 6-64 0 0,-2-1-316 0 0,-2-2 372 0 0,-1 1-1 0 0,0-1 1 0 0,0 1-1 0 0,1 0 0 0 0,-1 1 1 0 0,0-1-1 0 0,-1 1 1 0 0,1-1-1 0 0,0 1 1 0 0,0 0-1 0 0,-1 1 1 0 0,1-1-1 0 0,0 1 0 0 0,-6 0 1 0 0,4 1-16 0 0,-1 0-1 0 0,0 0 1 0 0,1 0-1 0 0,-1 1 1 0 0,0 0-1 0 0,1 1 1 0 0,0-1 0 0 0,-8 5-1 0 0,-1 3-18 0 0,1-1 0 0 0,0 2 1 0 0,0-1-1 0 0,2 2 0 0 0,-1 0 0 0 0,-14 19 0 0 0,10-10 46 0 0,-38 48 34 0 0,46-56-25 0 0,1 0-1 0 0,0 0 0 0 0,-9 25 1 0 0,15-33 0 0 0,0 0 1 0 0,1 0 0 0 0,0 0 0 0 0,0 1 0 0 0,0-1 0 0 0,1 0 0 0 0,-1 1 0 0 0,1-1 0 0 0,1 0-1 0 0,-1 1 1 0 0,1-1 0 0 0,0 0 0 0 0,1 6 0 0 0,0-7-2 0 0,-1-1-1 0 0,0 1 1 0 0,1-1 0 0 0,0 1 0 0 0,0-1-1 0 0,0 0 1 0 0,0 0 0 0 0,0 0-1 0 0,0 0 1 0 0,1 0 0 0 0,0-1-1 0 0,-1 1 1 0 0,1-1 0 0 0,0 1 0 0 0,0-1-1 0 0,1 0 1 0 0,-1 0 0 0 0,0-1-1 0 0,6 3 1 0 0,11 4-382 0 0,25 8-388 0 0,-14-9-4943 0 0,-11-5-442 0 0</inkml:trace>
</inkml:ink>
</file>

<file path=ppt/ink/ink7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0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4 17623 0 0,'-8'-3'1595'0'0,"5"2"-1567"0"0,0 1-1 0 0,0 0 1 0 0,0 1-1 0 0,0-1 1 0 0,0 0 0 0 0,0 1-1 0 0,0 0 1 0 0,0 0 0 0 0,0-1-1 0 0,0 2 1 0 0,1-1 0 0 0,-1 0-1 0 0,0 1 1 0 0,-4 2-1 0 0,-2 2 37 0 0,1 0 0 0 0,0 1-1 0 0,-8 7 1 0 0,6-3 59 0 0,1 0 0 0 0,0 1-1 0 0,0 0 1 0 0,1 1 0 0 0,1 0-1 0 0,0 0 1 0 0,-6 16 0 0 0,-28 103 984 0 0,24-72-644 0 0,-12 27-47 0 0,-4-1 0 0 0,-71 134 0 0 0,-122 143 656 0 0,216-349-1158 0 0,1 0 0 0 0,1 1 0 0 0,0 0 0 0 0,-7 21-1 0 0,15-36-10 0 0,0 1 0 0 0,0 0-1 0 0,0 0 1 0 0,0 0-1 0 0,0-1 1 0 0,0 1 0 0 0,0 0-1 0 0,0 0 1 0 0,1 0-1 0 0,-1-1 1 0 0,0 1 0 0 0,1 0-1 0 0,-1 0 1 0 0,0-1-1 0 0,1 1 1 0 0,-1 0 0 0 0,1-1-1 0 0,-1 1 1 0 0,1 0-1 0 0,-1-1 1 0 0,1 1 0 0 0,-1-1-1 0 0,1 1 1 0 0,0-1-1 0 0,-1 1 1 0 0,1-1 0 0 0,0 0-1 0 0,-1 1 1 0 0,1-1-1 0 0,0 0 1 0 0,0 1-1 0 0,-1-1 1 0 0,1 0 0 0 0,0 0-1 0 0,1 1 1 0 0,11-1-1910 0 0</inkml:trace>
</inkml:ink>
</file>

<file path=ppt/ink/ink7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0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97 139 1375 0 0,'-8'-2'79'0'0,"0"0"-1"0"0,0 0 1 0 0,0 1-1 0 0,-11-1 1 0 0,-14 2 5945 0 0,20 0 3886 0 0,14-1-9823 0 0,-1 0 0 0 0,1 0 0 0 0,0 0-1 0 0,-1 1 1 0 0,1-1 0 0 0,0 0 0 0 0,-1 0 0 0 0,1 1 0 0 0,0-1 0 0 0,0 0 0 0 0,0 1-1 0 0,0-1 1 0 0,0 1 0 0 0,0-1 0 0 0,0 1 0 0 0,1-1 0 0 0,0 0 153 0 0,20-10 1058 0 0,0 1-1 0 0,44-12 1 0 0,50-6-269 0 0,-43 12-511 0 0,-29 6-460 0 0,0 2 0 0 0,0 3 0 0 0,1 1 0 0 0,46 2-1 0 0,-79 3-294 0 0,0 0-1 0 0,-1 1 0 0 0,19 5 0 0 0,13 7-3676 0 0,-24-7-3570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1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50 166 2759 0 0,'0'0'126'0'0,"-1"1"-5"0"0,-10 15-682 0 0,-4 0 3929 0 0,-8-1 13010 0 0,23-16-15843 0 0,1-2-439 0 0,-1 0 0 0 0,1 0 1 0 0,0 0-1 0 0,0 0 0 0 0,0 1 0 0 0,0-1 1 0 0,1 0-1 0 0,-1 1 0 0 0,1-1 0 0 0,-1 1 1 0 0,1 0-1 0 0,0 0 0 0 0,0-1 0 0 0,4-2 0 0 0,35-29 97 0 0,-39 32-155 0 0,41-27-456 0 0,48-24 0 0 0,-59 35 45 0 0,-22 12 255 0 0,-4 2 71 0 0,0 1-1 0 0,1-1 0 0 0,-1 1 0 0 0,1 0 1 0 0,-1 1-1 0 0,1-1 0 0 0,0 2 0 0 0,0-1 1 0 0,0 1-1 0 0,0 0 0 0 0,13-1 0 0 0,-19 3 61 0 0,0-1-1 0 0,1 0 1 0 0,-1 0-1 0 0,0 1 1 0 0,0-1-1 0 0,1 0 1 0 0,-1 1-1 0 0,0-1 1 0 0,0 1-1 0 0,0 0 1 0 0,0-1-1 0 0,0 1 1 0 0,0 0-1 0 0,0 0 1 0 0,0-1-1 0 0,0 1 1 0 0,0 0-1 0 0,0 0 1 0 0,0 0-1 0 0,-1 0 1 0 0,1 0-1 0 0,0 1 1 0 0,-1-1-1 0 0,1 0 1 0 0,-1 0-1 0 0,1 0 1 0 0,-1 0-1 0 0,0 1 1 0 0,1 0-1 0 0,0 1 20 0 0,-1 0-1 0 0,1 0 0 0 0,-1-1 0 0 0,0 1 0 0 0,1 0 1 0 0,-1 0-1 0 0,-1 0 0 0 0,1-1 0 0 0,0 1 0 0 0,-1 0 1 0 0,-1 4-1 0 0,-7 14 57 0 0,4-11 30 0 0,1 0 1 0 0,0 0 0 0 0,0 1 0 0 0,1-1 0 0 0,-3 14-1 0 0,6-21-273 0 0,0-1 0 0 0,0 1 0 0 0,0 0 0 0 0,0-1 0 0 0,0 1 0 0 0,0-1 0 0 0,1 1 0 0 0,-1-1 0 0 0,1 1 0 0 0,0-1 0 0 0,0 1 0 0 0,0-1-1 0 0,0 1 1 0 0,0-1 0 0 0,0 0 0 0 0,1 0 0 0 0,-1 1 0 0 0,1-1 0 0 0,-1 0 0 0 0,1 0 0 0 0,0-1 0 0 0,0 1 0 0 0,0 0 0 0 0,0-1 0 0 0,0 1 0 0 0,0-1 0 0 0,4 3 0 0 0,7 1-1233 0 0,-1-1-126 0 0</inkml:trace>
</inkml:ink>
</file>

<file path=ppt/ink/ink7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0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80 353 10423 0 0,'-45'65'1128'0'0,"40"-58"-778"0"0,0 0 0 0 0,1 1 0 0 0,0 0 0 0 0,0 0 0 0 0,-2 10 0 0 0,0-3 6094 0 0,7-16-5540 0 0,9-8-247 0 0,-1-1-1 0 0,-1-1 1 0 0,0 1 0 0 0,0-1-1 0 0,-1-1 1 0 0,10-20 0 0 0,11-17 202 0 0,11-9-519 0 0,2 1 0 0 0,3 3 0 0 0,66-66 0 0 0,-104 114-439 0 0,1 1 0 0 0,0-1 0 0 0,0 1 0 0 0,0 0-1 0 0,0 1 1 0 0,1 0 0 0 0,0 0 0 0 0,0 1 0 0 0,13-4 0 0 0,-15 5-33 0 0,0 1 0 0 0,0 0 1 0 0,0 0-1 0 0,1 1 0 0 0,-1 0 1 0 0,0 0-1 0 0,1 0 0 0 0,-1 1 1 0 0,0 0-1 0 0,0 0 0 0 0,0 1 1 0 0,0-1-1 0 0,11 6 0 0 0,1 2-1666 0 0,-2 0-81 0 0</inkml:trace>
</inkml:ink>
</file>

<file path=ppt/ink/ink7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0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8287 0 0,'-1'2'7026'0'0,"-3"20"-3730"0"0,3-16-2853 0 0,0 0 1 0 0,0-1 0 0 0,-1 1 0 0 0,1-1 0 0 0,-1 1-1 0 0,-5 8 1 0 0,-14 20 1216 0 0,-27 63 0 0 0,47-95-1627 0 0,1-2-313 0 0,1 1 183 0 0,-1-1-1 0 0,0 1 1 0 0,0-1-1 0 0,1 1 1 0 0,-1 0-1 0 0,0-1 1 0 0,1 1-1 0 0,-1-1 1 0 0,1 1-1 0 0,-1-1 1 0 0,1 0-1 0 0,-1 1 1 0 0,1-1-1 0 0,-1 1 1 0 0,1-1-1 0 0,-1 0 1 0 0,1 0-1 0 0,-1 1 1 0 0,1-1-1 0 0,-1 0 1 0 0,1 0-1 0 0,0 1 1 0 0,-1-1-1 0 0,1 0 1 0 0,0 0-1 0 0,-1 0 1 0 0,1 0-1 0 0,-1 0 1 0 0,1 0-1 0 0,1 0 1 0 0,12-1-1494 0 0</inkml:trace>
</inkml:ink>
</file>

<file path=ppt/ink/ink7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0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29 8287 0 0,'0'0'7818'0'0,"-8"-16"-1908"0"0,8 15-5787 0 0,-1 1 0 0 0,1-1 0 0 0,0 0 0 0 0,-1 0 1 0 0,1 1-1 0 0,-1-1 0 0 0,1 0 0 0 0,-1 1 0 0 0,1-1 0 0 0,-1 0 0 0 0,0 1 0 0 0,1-1 0 0 0,-1 1 0 0 0,0-1 0 0 0,1 1 0 0 0,-1 0 0 0 0,0-1 0 0 0,0 1 0 0 0,1-1 1 0 0,-1 1-1 0 0,0 0 0 0 0,0 0 0 0 0,0 0 0 0 0,0-1 0 0 0,-1 1-80 0 0,-1 1 0 0 0,1-1 0 0 0,0 1 0 0 0,0-1 0 0 0,0 1 1 0 0,0-1-1 0 0,0 1 0 0 0,1 0 0 0 0,-4 2 0 0 0,-8 4-29 0 0,1 1-1 0 0,0 1 1 0 0,1 0-1 0 0,0 1 1 0 0,0 0 0 0 0,-11 15-1 0 0,-51 72 40 0 0,71-94-53 0 0,0 1 0 0 0,-1-1 0 0 0,2 1 0 0 0,-1 0 0 0 0,0-1 0 0 0,1 1 0 0 0,-1 0 0 0 0,1 0 0 0 0,0 0 0 0 0,1 0 0 0 0,-1 6 0 0 0,1-8 0 0 0,0 1 0 0 0,0-1 0 0 0,0 0 0 0 0,1 1 0 0 0,-1-1 0 0 0,1 0 0 0 0,0 0 0 0 0,0 0 0 0 0,0 1 0 0 0,0-1 0 0 0,0 0 0 0 0,0 0 0 0 0,0 0 0 0 0,1 0 0 0 0,-1-1 0 0 0,1 1 0 0 0,-1 0 0 0 0,1-1 0 0 0,0 1 0 0 0,-1-1 0 0 0,5 3 0 0 0,3 1 25 0 0,1 0-1 0 0,-1 0 1 0 0,1-1-1 0 0,0 0 1 0 0,0-1 0 0 0,1 0-1 0 0,-1-1 1 0 0,20 2-1 0 0,9-1 135 0 0,41-3-1 0 0,-38 0-120 0 0,7 0-246 0 0,-48 0-1028 0 0</inkml:trace>
</inkml:ink>
</file>

<file path=ppt/ink/ink7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4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1051 3679 0 0,'0'0'284'0'0,"0"2"-186"0"0,-16 32 7786 0 0,18-25-2750 0 0,3-9-5036 0 0,0-1 0 0 0,-1 1-1 0 0,1-1 1 0 0,-1 0 0 0 0,0-1-1 0 0,1 1 1 0 0,-1-1 0 0 0,0 0-1 0 0,1 0 1 0 0,-1 0 0 0 0,5-4-1 0 0,6-5 70 0 0,22-21 0 0 0,-18 15-81 0 0,148-153 188 0 0,-46 42-212 0 0,304-307 19 0 0,-387 394-28 0 0,-37 40-53 0 0,189-207-43 0 0,-165 177-58 0 0,-24 30 6 0 0,-2 3-40 0 0,-23 36 44 0 0,2 1 1 0 0,-19 47-1 0 0,-25 90 27 0 0,47-109 293 0 0,3 1 0 0 0,-10 93 0 0 0,26-158-204 0 0,-9 60 496 0 0,4 0 0 0 0,2 0 0 0 0,4 0 0 0 0,15 120 1 0 0,-4-136-437 0 0,-6-31-72 0 0,-6-15-103 0 0,0 0 0 0 0,0 0 0 0 0,1 1 0 0 0,-1-1 0 0 0,1 0 0 0 0,-1 0 0 0 0,1 0 0 0 0,-1 0 0 0 0,1 0 0 0 0,0 0 0 0 0,-1 0 0 0 0,1 0 0 0 0,0 0 0 0 0,1 1 0 0 0,-1-1-56 0 0,-1-1 0 0 0,0 0 0 0 0,1 0-1 0 0,-1 0 1 0 0,0 0 0 0 0,0 0 0 0 0,1 0 0 0 0,-1 0 0 0 0,0 0 0 0 0,1 0 0 0 0,-1 0 0 0 0,0 0 0 0 0,1-1 0 0 0,-1 1-1 0 0,0 0 1 0 0,1 0 0 0 0,-1 0 0 0 0,0 0 0 0 0,0 0 0 0 0,1-1 0 0 0,-1 1 0 0 0,0 0 0 0 0,0 0 0 0 0,1-1-1 0 0,1 0-1640 0 0,9-6-4695 0 0</inkml:trace>
</inkml:ink>
</file>

<file path=ppt/ink/ink7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4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2 154 6911 0 0,'0'0'528'0'0,"-2"-9"-320"0"0,2 8-25 0 0,0-1 0 0 0,1 0-1 0 0,-1 1 1 0 0,1-1-1 0 0,-1 1 1 0 0,1-1 0 0 0,-1 1-1 0 0,1-1 1 0 0,0 1 0 0 0,0 0-1 0 0,-1-1 1 0 0,1 1-1 0 0,0 0 1 0 0,0 0 0 0 0,1-1-1 0 0,-1 1 1 0 0,0 0 0 0 0,0 0-1 0 0,0 0 1 0 0,1 0-1 0 0,-1 0 1 0 0,1 1 0 0 0,-1-1-1 0 0,3-1 1 0 0,6-2 1660 0 0,1-1 1 0 0,13-3-1 0 0,-20 7-1700 0 0,211-49 3052 0 0,-104 26-2522 0 0,-81 18-990 0 0,0 0 0 0 0,0 2 0 0 0,0 1 0 0 0,38 1 0 0 0,-51 4-693 0 0</inkml:trace>
</inkml:ink>
</file>

<file path=ppt/ink/ink7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10135 0 0,'0'-2'6959'0'0,"2"-1"-6763"0"0,0 0 0 0 0,0 0 1 0 0,0 0-1 0 0,1 1 0 0 0,-1-1 0 0 0,1 0 1 0 0,-1 1-1 0 0,1 0 0 0 0,0 0 0 0 0,0-1 1 0 0,0 2-1 0 0,4-3 0 0 0,42-19 642 0 0,-49 23-827 0 0,49-18 518 0 0,1 3-1 0 0,87-14 1 0 0,-113 24-490 0 0,211-38-3512 0 0,-201 36 2194 0 0</inkml:trace>
</inkml:ink>
</file>

<file path=ppt/ink/ink7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376 961 11487 0 0,'1'-14'528'0'0,"0"14"-483"0"0,0-1 0 0 0,-1 0 0 0 0,1 0 0 0 0,0 0 0 0 0,0 0 0 0 0,0 1 0 0 0,0-1 0 0 0,0 0 0 0 0,0 1 0 0 0,0-1 0 0 0,0 1 0 0 0,0-1 0 0 0,1 1 0 0 0,1-1 0 0 0,0 0 0 0 0,14-10 239 0 0,-2 0 0 0 0,1-1 0 0 0,19-19 0 0 0,-17 14-53 0 0,45-41 649 0 0,-3-4 0 0 0,89-115 0 0 0,-108 119-759 0 0,60-112-1 0 0,-52 62-196 0 0,-44 94-98 0 0,-1 0 0 0 0,0 0 0 0 0,-1-1-1 0 0,0 1 1 0 0,1-29 0 0 0,-5 37 72 0 0,1 1 1 0 0,0 0-1 0 0,-1 0 1 0 0,0-1-1 0 0,-1 1 1 0 0,1 0-1 0 0,-1 0 1 0 0,0 0-1 0 0,0 0 1 0 0,0 1-1 0 0,-1-1 1 0 0,-5-8-1 0 0,5 10 73 0 0,1 0-1 0 0,0 1 0 0 0,-1-1 1 0 0,1 1-1 0 0,-1 0 0 0 0,0 0 1 0 0,1 0-1 0 0,-1 0 0 0 0,0 0 1 0 0,0 1-1 0 0,-1-1 0 0 0,1 1 1 0 0,0 0-1 0 0,0 0 0 0 0,-1 0 1 0 0,1 0-1 0 0,0 1 0 0 0,-1-1 1 0 0,1 1-1 0 0,-6 0 0 0 0,-1 1 45 0 0,0 0 0 0 0,0 2 0 0 0,1-1 1 0 0,-1 1-1 0 0,1 0 0 0 0,-1 1 0 0 0,1 0 0 0 0,0 0 0 0 0,1 1 0 0 0,-1 1 0 0 0,1-1 0 0 0,0 1 0 0 0,0 0 0 0 0,-10 12 0 0 0,5-4 102 0 0,0 0-1 0 0,1 1 0 0 0,1 1 0 0 0,0 0 1 0 0,1 0-1 0 0,-12 28 0 0 0,-104 293 836 0 0,71-134-439 0 0,32-113-37 0 0,-37 97 1 0 0,40-139-239 0 0,-2-1 0 0 0,-2-1 1 0 0,-2-1-1 0 0,-1-1 1 0 0,-55 65-1 0 0,61-84 115 0 0,-7 8 8 0 0,0-1-1 0 0,-56 47 1 0 0,77-75-341 0 0,-13 14-64 0 0,19-17-100 0 0,9-10-2999 0 0,2-3 1491 0 0</inkml:trace>
</inkml:ink>
</file>

<file path=ppt/ink/ink7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16495 0 0,'0'0'1832'0'0,"2"1"-1449"0"0,5 1-211 0 0,-1 1 1 0 0,1-1-1 0 0,0 0 1 0 0,0-1 0 0 0,0 0-1 0 0,0 0 1 0 0,0 0-1 0 0,0-1 1 0 0,0 0-1 0 0,0 0 1 0 0,0-1-1 0 0,13-3 1 0 0,7-2 323 0 0,50-20 1 0 0,-64 21-340 0 0,92-36 664 0 0,90-30-218 0 0,-136 54-941 0 0,18-4-1503 0 0,-25 9-4418 0 0,-22 6-255 0 0</inkml:trace>
</inkml:ink>
</file>

<file path=ppt/ink/ink7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51 14367 0 0,'0'0'1306'0'0,"0"2"-1077"0"0,2 5 113 0 0,-1 0 0 0 0,0 0 0 0 0,0 0 1 0 0,-1 0-1 0 0,0 0 0 0 0,0-1 0 0 0,-1 1 0 0 0,0 0 1 0 0,0 0-1 0 0,0 0 0 0 0,-1 0 0 0 0,0-1 0 0 0,-4 9 1 0 0,-5 9 621 0 0,-1-1 1 0 0,-18 28 0 0 0,-7 13-352 0 0,27-46-674 0 0,-42 78-1818 0 0</inkml:trace>
  <inkml:trace contextRef="#ctx0" brushRef="#br0" timeOffset="1">399 358 8287 0 0,'0'0'10376'0'0,"2"-2"-9789"0"0,20-30 522 0 0,54-71 147 0 0,-58 81-1229 0 0,1 1 0 0 0,33-28-1 0 0,-26 27-107 0 0,1 0-1 0 0,1 2 0 0 0,1 2 1 0 0,35-18-1 0 0,-60 34 78 0 0,0 0-1 0 0,1 0 1 0 0,-1 1-1 0 0,0 0 1 0 0,1 0 0 0 0,0 0-1 0 0,-1 1 1 0 0,1-1-1 0 0,8 1 1 0 0,-11 1 5 0 0,0-1 1 0 0,0 0-1 0 0,0 1 1 0 0,-1-1-1 0 0,1 1 1 0 0,0 0-1 0 0,0-1 1 0 0,-1 1-1 0 0,1 0 1 0 0,-1 0-1 0 0,1 0 1 0 0,0 0-1 0 0,-1 0 1 0 0,0 1-1 0 0,1-1 1 0 0,-1 0-1 0 0,0 1 1 0 0,0-1-1 0 0,0 1 1 0 0,0-1-1 0 0,0 1 1 0 0,0 0-1 0 0,0-1 1 0 0,0 1-1 0 0,-1 0 1 0 0,2 3-1 0 0,0 4 74 0 0,0 1-1 0 0,-1 0 1 0 0,0-1-1 0 0,-1 1 1 0 0,0-1 0 0 0,-1 1-1 0 0,0 0 1 0 0,0-1-1 0 0,-1 1 1 0 0,-4 13-1 0 0,-5 12 447 0 0,-23 47 1 0 0,22-54-322 0 0,-6 10 42 0 0,7-15-118 0 0,-12 35 0 0 0,23-56-574 0 0</inkml:trace>
</inkml:ink>
</file>

<file path=ppt/ink/ink7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54 9671 0 0,'0'0'748'0'0,"2"-1"-492"0"0,3-3 641 0 0,1 0 1 0 0,0 0-1 0 0,-1 0 0 0 0,9-10 0 0 0,11-9 5980 0 0,-29 35-5620 0 0,-9 18-790 0 0,-1-1-1 0 0,-27 42 1 0 0,0 2-246 0 0,23-41-211 0 0,10-17-174 0 0,0 0-1 0 0,0 0 1 0 0,2 1-1 0 0,0 0 1 0 0,-7 25-1 0 0,13-40-610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1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68 2303 0 0,'10'-34'-124'0'0,"0"0"17008"0"0,-11 36-16779 0 0,0 0 0 0 0,0 0 0 0 0,0-1 0 0 0,0 1 0 0 0,-1 0 0 0 0,1-1 0 0 0,-3 4 0 0 0,-1 0 25 0 0,-11 20 212 0 0,2 0 0 0 0,0 1 0 0 0,2 0 1 0 0,-13 41-1 0 0,3-10 113 0 0,-39 102 127 0 0,-20 48-137 0 0,11-57-299 0 0,-36 89 20 0 0,100-220 2 0 0,-3 6-2649 0 0</inkml:trace>
</inkml:ink>
</file>

<file path=ppt/ink/ink7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 13359 0 0,'-8'2'214'0'0,"-1"0"0"0"0,1 0 0 0 0,0 1 0 0 0,0 0-1 0 0,0 0 1 0 0,0 1 0 0 0,1 0 0 0 0,0 1 0 0 0,-12 8 0 0 0,-4 7 1222 0 0,-29 30 0 0 0,35-33-404 0 0,-15 15-485 0 0,1 2 1 0 0,1 1 0 0 0,2 2-1 0 0,1 0 1 0 0,-40 79-1 0 0,26-18-8 0 0,-37 126 0 0 0,0 6-209 0 0,-6-47-601 0 0,74-166-937 0 0</inkml:trace>
</inkml:ink>
</file>

<file path=ppt/ink/ink7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7831 0 0,'2'2'6400'0'0,"2"1"-5615"0"0,0 0 0 0 0,1-1 0 0 0,-1 1-1 0 0,1-1 1 0 0,-1 1 0 0 0,1-2-1 0 0,0 1 1 0 0,6 1 0 0 0,-2-1-289 0 0,1 0 0 0 0,-1-1 0 0 0,18 0 0 0 0,3-2-295 0 0,53-11 0 0 0,-78 11-10 0 0,275-42-434 0 0,-250 39-1235 0 0,0 1-4021 0 0,-3 3-1673 0 0</inkml:trace>
</inkml:ink>
</file>

<file path=ppt/ink/ink7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94 5983 0 0,'0'0'464'0'0,"2"0"131"0"0,44 1 9976 0 0,-25 0-9335 0 0,1-1 1 0 0,0 0-1 0 0,31-6 0 0 0,8-6-469 0 0,-12 4 49 0 0,93-30-1 0 0,-138 37-812 0 0,-1 0-4 0 0,0 0 1 0 0,0 0-1 0 0,-1 0 0 0 0,1-1 0 0 0,-1 1 0 0 0,1-1 0 0 0,-1 0 0 0 0,1 1 0 0 0,-1-1 0 0 0,0 0 0 0 0,0 0 0 0 0,0-1 1 0 0,0 1-1 0 0,3-5 0 0 0,-4 6-111 0 0,-13 2-32 0 0,0 0 1 0 0,1 1 0 0 0,-1 0-1 0 0,0 0 1 0 0,1 1 0 0 0,0 1-1 0 0,0 0 1 0 0,0 1 0 0 0,-14 7-1 0 0,-10 9-20 0 0,-44 35-1 0 0,26-18 96 0 0,6-8 53 0 0,-49 37 64 0 0,88-59-16 0 0,-1-1 0 0 0,1 1-1 0 0,0 0 1 0 0,1 1-1 0 0,0 0 1 0 0,0 0 0 0 0,-10 19-1 0 0,16-26-23 0 0,0 0-1 0 0,0 0 1 0 0,0 0-1 0 0,0 0 1 0 0,1 1-1 0 0,-1-1 1 0 0,1 0 0 0 0,-1 1-1 0 0,1-1 1 0 0,0 0-1 0 0,0 0 1 0 0,0 1-1 0 0,0-1 1 0 0,0 0-1 0 0,1 1 1 0 0,-1-1 0 0 0,1 0-1 0 0,-1 0 1 0 0,1 1-1 0 0,0-1 1 0 0,0 0-1 0 0,0 0 1 0 0,0 0 0 0 0,0 0-1 0 0,1 0 1 0 0,1 2-1 0 0,1 0 6 0 0,-1-1-1 0 0,1 0 1 0 0,0 0 0 0 0,0 0-1 0 0,0-1 1 0 0,0 1-1 0 0,0-1 1 0 0,0 0 0 0 0,1 0-1 0 0,-1-1 1 0 0,1 1 0 0 0,4 0-1 0 0,9 1-31 0 0,1 0 0 0 0,-1-2 1 0 0,0 0-1 0 0,26-2 0 0 0,-6-2-53 0 0,41-10-1 0 0,31-17-2806 0 0,-79 19 1341 0 0</inkml:trace>
</inkml:ink>
</file>

<file path=ppt/ink/ink7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10591 0 0,'0'0'819'0'0,"-1"2"-534"0"0,-4 6 330 0 0,1 1 0 0 0,0-1 0 0 0,1 1 0 0 0,0 0 1 0 0,0 1-1 0 0,-1 12 0 0 0,-5 15 553 0 0,0-1 0 0 0,-3 0 0 0 0,-21 47 0 0 0,17-44-635 0 0,-56 124 873 0 0,22-53-1075 0 0,-47 98-171 0 0,71-145-421 0 0,25-61-22 0 0</inkml:trace>
</inkml:ink>
</file>

<file path=ppt/ink/ink7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4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22 509 5527 0 0,'-8'0'568'0'0,"-4"-6"9250"0"0,11-8-8692 0 0,2 10-888 0 0,0-1 0 0 0,0 1 0 0 0,0 0 0 0 0,1-1 0 0 0,-1 1 0 0 0,1 0 0 0 0,0 0 0 0 0,5-7 0 0 0,26-31 468 0 0,-21 27-419 0 0,37-45 113 0 0,64-60 0 0 0,-82 92-384 0 0,1 1 1 0 0,1 1-1 0 0,63-37 0 0 0,-78 52-19 0 0,48-23-44 0 0,-58 31 67 0 0,0 0 0 0 0,0 0-1 0 0,0 0 1 0 0,0 1 0 0 0,1 1-1 0 0,11-2 1 0 0,-16 3 20 0 0,-1 0 0 0 0,1 0 0 0 0,-1 1-1 0 0,1-1 1 0 0,-1 1 0 0 0,1 0 0 0 0,-1 0 0 0 0,0 0-1 0 0,1 0 1 0 0,-1 1 0 0 0,0-1 0 0 0,0 1 0 0 0,6 3-1 0 0,-5-1 27 0 0,0-1-1 0 0,0 1 0 0 0,-1 0 1 0 0,1 0-1 0 0,-1 0 0 0 0,1 1 0 0 0,-1-1 1 0 0,3 7-1 0 0,-1 0 32 0 0,-1-1-1 0 0,0 1 1 0 0,0 0-1 0 0,-1 1 1 0 0,-1-1-1 0 0,0 1 1 0 0,1 19-1 0 0,-3-18-26 0 0,0 0-1 0 0,-1 0 1 0 0,0 0-1 0 0,-1-1 1 0 0,-1 1-1 0 0,0 0 1 0 0,-1-1-1 0 0,-9 21 1 0 0,6-18 17 0 0,-2 0 1 0 0,0 0-1 0 0,0-1 0 0 0,-1 0 1 0 0,-24 24-1 0 0,9-15-9 0 0,0-2-1 0 0,-2 0 1 0 0,0-2 0 0 0,-2-1-1 0 0,0-1 1 0 0,-39 16 0 0 0,34-19-124 0 0,-1-2 0 0 0,0-2 1 0 0,-55 10-1 0 0,82-18-94 0 0,0 0-166 0 0,0-1-1 0 0,0 0 0 0 0,-1 0 1 0 0,1 0-1 0 0,0-1 0 0 0,-1 0 1 0 0,-11-3-1 0 0,12 0-2105 0 0</inkml:trace>
</inkml:ink>
</file>

<file path=ppt/ink/ink7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35 7367 0 0,'10'-7'281'0'0,"2"0"362"0"0,6-3 6283 0 0,-23 12-6464 0 0,1 0 0 0 0,-1-1 0 0 0,0 0 1 0 0,-6 1-1 0 0,-12 4 345 0 0,9 0-475 0 0,0 1 0 0 0,0 1 0 0 0,0 0 0 0 0,-15 13-1 0 0,0 0 6 0 0,6-6-20 0 0,-39 37 0 0 0,52-43-219 0 0,1 0-1 0 0,1 1 1 0 0,0 0-1 0 0,0 0 0 0 0,1 1 1 0 0,-8 15-1 0 0,13-22-27 0 0,1-1-1 0 0,-1 1 1 0 0,1-1-1 0 0,0 1 0 0 0,1 0 1 0 0,-1 0-1 0 0,0 0 1 0 0,1-1-1 0 0,0 1 1 0 0,0 0-1 0 0,0 0 1 0 0,1 0-1 0 0,-1 0 1 0 0,1-1-1 0 0,2 8 1 0 0,-2-9-36 0 0,0 0 1 0 0,0 0-1 0 0,0 0 1 0 0,0 0-1 0 0,0 0 1 0 0,1 0-1 0 0,-1 0 1 0 0,0 0-1 0 0,1-1 1 0 0,0 1-1 0 0,-1-1 1 0 0,1 1-1 0 0,0-1 1 0 0,0 1-1 0 0,0-1 0 0 0,0 0 1 0 0,0 0-1 0 0,0 0 1 0 0,0 0-1 0 0,0 0 1 0 0,1-1-1 0 0,-1 1 1 0 0,0-1-1 0 0,0 1 1 0 0,1-1-1 0 0,-1 0 1 0 0,3 0-1 0 0,4 0 39 0 0,0-1 0 0 0,-1-1-1 0 0,1 1 1 0 0,-1-1-1 0 0,1-1 1 0 0,-1 0-1 0 0,0 0 1 0 0,16-8 0 0 0,-14 5-23 0 0,0 0 0 0 0,0-1 0 0 0,0 0 0 0 0,-1-1 0 0 0,0 0 0 0 0,9-10 0 0 0,-11 8-96 0 0,0 0-1 0 0,-1-1 0 0 0,0 0 0 0 0,0 0 1 0 0,-1 0-1 0 0,-1 0 0 0 0,0-1 0 0 0,0 0 0 0 0,-2 0 1 0 0,1 0-1 0 0,0-15 0 0 0,-3 20-356 0 0,0 0 0 0 0,-1-1 0 0 0,0 1-1 0 0,0 0 1 0 0,-1-1 0 0 0,0 1 0 0 0,0 0 0 0 0,-4-9 0 0 0,-7-24-6623 0 0</inkml:trace>
</inkml:ink>
</file>

<file path=ppt/ink/ink7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4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13159 0 0,'0'0'598'0'0,"1"1"-9"0"0,1 0-508 0 0,0 0-1 0 0,0 0 1 0 0,0 0-1 0 0,0 1 1 0 0,0-1 0 0 0,0 0-1 0 0,-1 1 1 0 0,1 0-1 0 0,-1-1 1 0 0,1 1 0 0 0,-1 0-1 0 0,0 0 1 0 0,1 0-1 0 0,-1 0 1 0 0,0 0 0 0 0,0 0-1 0 0,-1 0 1 0 0,1 0-1 0 0,0 1 1 0 0,-1-1 0 0 0,1 0-1 0 0,-1 0 1 0 0,0 1-1 0 0,0-1 1 0 0,1 0 0 0 0,-2 0-1 0 0,1 1 1 0 0,0-1-1 0 0,0 0 1 0 0,-1 0 0 0 0,1 1-1 0 0,-2 2 1 0 0,-5 16 1035 0 0,-2 0-1 0 0,0 0 1 0 0,-23 37 0 0 0,8-16-250 0 0,-29 59 327 0 0,-160 298 129 0 0,174-324-1256 0 0,23-42-55 0 0,-2 0-1 0 0,-1-1 0 0 0,-1-1 0 0 0,-26 31 0 0 0,14-28-229 0 0,9-15-2793 0 0</inkml:trace>
</inkml:ink>
</file>

<file path=ppt/ink/ink7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5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1 359 1839 0 0,'21'-43'-591'0'0,"15"-18"4935"0"0,-27 49-3101 0 0,0 0-1 0 0,1 1 1 0 0,0 0-1 0 0,0 1 1 0 0,1 0-1 0 0,13-8 1 0 0,16-10-446 0 0,2 3 0 0 0,56-27 0 0 0,-67 39-271 0 0,1 0 0 0 0,1 2 0 0 0,0 2 0 0 0,36-7 0 0 0,-60 15-387 0 0,1 0-1 0 0,-1 0 1 0 0,0 1 0 0 0,1 0-1 0 0,-1 0 1 0 0,0 1 0 0 0,1 1-1 0 0,10 2 1 0 0,-17-3-89 0 0,1 0 0 0 0,0 1 1 0 0,0-1-1 0 0,-1 1 0 0 0,1 0 0 0 0,-1 0 0 0 0,1 0 0 0 0,-1 1 1 0 0,0-1-1 0 0,0 1 0 0 0,0-1 0 0 0,0 1 0 0 0,-1 0 1 0 0,1 0-1 0 0,-1 1 0 0 0,1-1 0 0 0,-1 0 0 0 0,0 1 1 0 0,0 0-1 0 0,-1-1 0 0 0,3 7 0 0 0,-2-3 25 0 0,0 1-1 0 0,-1 0 0 0 0,0 0 1 0 0,0 0-1 0 0,0 0 0 0 0,-1 1 1 0 0,-1-1-1 0 0,1 0 0 0 0,-1 0 1 0 0,-3 11-1 0 0,1-8 14 0 0,-1 1 1 0 0,0 0-1 0 0,-1-1 1 0 0,0 0-1 0 0,-1 0 0 0 0,-9 12 1 0 0,-1-2 81 0 0,0-1 0 0 0,-2-1-1 0 0,0 0 1 0 0,-1-1 0 0 0,-39 28 0 0 0,34-30-77 0 0,-1-1 0 0 0,0-2-1 0 0,-38 16 1 0 0,17-12-72 0 0,-56 13-1 0 0,94-28-253 0 0,-1 0 0 0 0,1 0 1 0 0,-1-1-1 0 0,0 0 0 0 0,0 0 0 0 0,1-1 0 0 0,-13-1 0 0 0</inkml:trace>
</inkml:ink>
</file>

<file path=ppt/ink/ink7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15463 0 0,'0'0'1400'0'0,"-4"8"-1128"0"0,-1-1-13 0 0,0 0 0 0 0,-1 1 0 0 0,0-2 0 0 0,0 1 0 0 0,-9 7 0 0 0,-10 11 369 0 0,-1 3-123 0 0,-5 4 145 0 0,-36 51 0 0 0,60-72-549 0 0,0 0 0 0 0,1 0 0 0 0,0 1 1 0 0,0-1-1 0 0,1 1 0 0 0,1 0 0 0 0,0 1 0 0 0,0-1 1 0 0,-2 20-1 0 0,6-29-75 0 0,0-1 0 0 0,0 1-1 0 0,0-1 1 0 0,0 1 0 0 0,0 0 0 0 0,0-1 0 0 0,1 1 0 0 0,-1-1 0 0 0,1 1-1 0 0,0-1 1 0 0,0 0 0 0 0,0 1 0 0 0,0-1 0 0 0,0 0 0 0 0,0 1 0 0 0,3 2-1 0 0,-3-4-1 0 0,1 1-1 0 0,-1-1 1 0 0,1 0-1 0 0,-1 0 0 0 0,1 1 1 0 0,0-1-1 0 0,0 0 0 0 0,0 0 1 0 0,-1-1-1 0 0,1 1 1 0 0,0 0-1 0 0,0-1 0 0 0,0 1 1 0 0,0-1-1 0 0,0 1 1 0 0,0-1-1 0 0,0 0 0 0 0,0 0 1 0 0,0 0-1 0 0,4-1 0 0 0,10-1 71 0 0,-1-1-1 0 0,1-1 0 0 0,-1 0 0 0 0,0-1 0 0 0,23-11 0 0 0,-10 2-225 0 0,49-34 0 0 0,-60 35 43 0 0,-1 0-1 0 0,-1-1 0 0 0,0-1 1 0 0,-1 0-1 0 0,0-1 1 0 0,-1 0-1 0 0,-1-1 0 0 0,-1-1 1 0 0,10-19-1 0 0,-7 10-51 0 0,28-40-1 0 0,-41 66 298 0 0,-1 5-99 0 0,-1 0 0 0 0,0 0 0 0 0,0 0 0 0 0,0-1 0 0 0,0 1-1 0 0,-3 5 1 0 0,-1 4 40 0 0,-31 119 458 0 0,35-126-510 0 0,0 1 1 0 0,0-1 0 0 0,0 0-1 0 0,1 1 1 0 0,0-1-1 0 0,0 0 1 0 0,1 1 0 0 0,-1-1-1 0 0,2 0 1 0 0,-1 0-1 0 0,4 11 1 0 0,-4-14-180 0 0,1 0 1 0 0,0 1-1 0 0,-1-1 1 0 0,1 0-1 0 0,1 0 0 0 0,-1-1 1 0 0,0 1-1 0 0,1 0 1 0 0,3 2-1 0 0,-3-2-569 0 0,0-1-1 0 0,0 0 1 0 0,1 0 0 0 0,-1 0-1 0 0,1-1 1 0 0,-1 1-1 0 0,1-1 1 0 0,0 0 0 0 0,6 2-1 0 0,4-1-6004 0 0</inkml:trace>
</inkml:ink>
</file>

<file path=ppt/ink/ink7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1 17279 0 0,'-2'0'794'0'0,"-3"2"-665"0"0,-1 1 0 0 0,1-1 0 0 0,0 1 0 0 0,-1 0 0 0 0,1 0 0 0 0,1 0 0 0 0,-1 1-1 0 0,-7 7 1 0 0,-34 40-201 0 0,21-23 437 0 0,-11 15 332 0 0,1 2 0 0 0,-52 87 0 0 0,-39 108 530 0 0,109-206-1128 0 0,-73 155 352 0 0,-39 76-130 0 0,12-66-888 0 0,115-197-242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19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15199 0 0,'0'0'1379'0'0,"1"-1"-948"0"0,3-4 297 0 0,0 0 1 0 0,0 1-1 0 0,1 0 1 0 0,0 0-1 0 0,0 0 1 0 0,10-5-1 0 0,38-18 937 0 0,-26 14-1099 0 0,12-6-154 0 0,1 2-1 0 0,1 1 0 0 0,79-18 1 0 0,-98 29-662 0 0,0 1 1 0 0,0 2-1 0 0,0 0 1 0 0,1 1-1 0 0,-1 1 1 0 0,0 1-1 0 0,0 2 1 0 0,1 0-1 0 0,31 9 1 0 0,-33-4-2240 0 0,-2 1-5249 0 0</inkml:trace>
</inkml:ink>
</file>

<file path=ppt/ink/ink7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379 114 17247 0 0,'0'0'1906'0'0,"1"-2"-1550"0"0,5-3-174 0 0,-1-1 0 0 0,0 0 0 0 0,0 0 0 0 0,-1 0 0 0 0,0-1 0 0 0,0 1 1 0 0,0-1-1 0 0,-1 0 0 0 0,0 0 0 0 0,0 0 0 0 0,-1-1 0 0 0,3-13 1 0 0,-5 20-194 0 0,0 1 1 0 0,0 0-1 0 0,0-1 1 0 0,0 1 0 0 0,0-1-1 0 0,0 1 1 0 0,0-1 0 0 0,0 1-1 0 0,0 0 1 0 0,0-1-1 0 0,0 1 1 0 0,0-1 0 0 0,-1 1-1 0 0,1 0 1 0 0,0-1 0 0 0,0 1-1 0 0,0 0 1 0 0,-1-1 0 0 0,1 1-1 0 0,0-1 1 0 0,0 1-1 0 0,-1 0 1 0 0,1 0 0 0 0,0-1-1 0 0,-1 1 1 0 0,1 0 0 0 0,0 0-1 0 0,-1-1 1 0 0,1 1 0 0 0,0 0-1 0 0,-1 0 1 0 0,1 0-1 0 0,0-1 1 0 0,-1 1 0 0 0,1 0-1 0 0,-1 0 1 0 0,1 0 0 0 0,-1 0-1 0 0,0 0 1 0 0,-16 0-326 0 0,17 0 320 0 0,-8 1-89 0 0,0 1 0 0 0,0 0 0 0 0,0 1 0 0 0,1-1 0 0 0,-1 2 0 0 0,1-1 0 0 0,-10 6 0 0 0,-47 35-76 0 0,57-39 154 0 0,-36 30 411 0 0,1 1 1 0 0,2 2-1 0 0,-48 59 0 0 0,87-95-354 0 0,-10 10 223 0 0,-12 22 1 0 0,21-31-203 0 0,0 0 1 0 0,0 0-1 0 0,0 1 1 0 0,1-1-1 0 0,0 0 1 0 0,0 1-1 0 0,0-1 1 0 0,0 1-1 0 0,0 0 1 0 0,0-1-1 0 0,1 1 1 0 0,0 0-1 0 0,0 3 0 0 0,0-6-23 0 0,0 0 0 0 0,0 0 0 0 0,1 0-1 0 0,-1 0 1 0 0,0 0 0 0 0,1 0 0 0 0,-1 0-1 0 0,0 0 1 0 0,1 0 0 0 0,-1-1 0 0 0,1 1-1 0 0,0 0 1 0 0,-1 0 0 0 0,1 0-1 0 0,-1-1 1 0 0,1 1 0 0 0,0 0 0 0 0,0-1-1 0 0,0 1 1 0 0,-1-1 0 0 0,1 1 0 0 0,0-1-1 0 0,1 1 1 0 0,1 0 15 0 0,-1 0 1 0 0,1-1-1 0 0,-1 1 1 0 0,1-1-1 0 0,-1 0 0 0 0,1 0 1 0 0,-1 0-1 0 0,1 0 0 0 0,2-1 1 0 0,6-1 66 0 0,-1 0 1 0 0,0-1-1 0 0,13-5 1 0 0,108-49 146 0 0,-108 45-215 0 0,-1-1 0 0 0,0-1 0 0 0,30-24 0 0 0,-34 25-37 0 0,-12 9-10 0 0,0 0-1 0 0,-1 0 1 0 0,1 0 0 0 0,6-7 0 0 0,-11 9-97 0 0,-12 13-359 0 0,-2 0 357 0 0,1 0 78 0 0,1 0 0 0 0,-15 18 0 0 0,24-27-14 0 0,0 1 1 0 0,0 0-1 0 0,0 0 0 0 0,0 0 1 0 0,0 0-1 0 0,1 0 1 0 0,0 0-1 0 0,0 1 1 0 0,0-1-1 0 0,0 0 1 0 0,0 1-1 0 0,0-1 1 0 0,1 1-1 0 0,0-1 1 0 0,-1 1-1 0 0,2 5 0 0 0,-1-8-52 0 0,0-1-1 0 0,0 1 0 0 0,1-1 0 0 0,-1 1 0 0 0,0-1 0 0 0,0 1 0 0 0,1-1 0 0 0,-1 1 0 0 0,0-1 0 0 0,1 1 0 0 0,-1-1 0 0 0,1 1 1 0 0,-1-1-1 0 0,0 0 0 0 0,1 1 0 0 0,-1-1 0 0 0,1 0 0 0 0,-1 1 0 0 0,2-1 0 0 0,-1 1-232 0 0,10 5-973 0 0</inkml:trace>
</inkml:ink>
</file>

<file path=ppt/ink/ink7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954 0 18887 0 0,'0'0'1712'0'0,"-2"1"-1409"0"0,-1 0-277 0 0,0 1 1 0 0,-1 0-1 0 0,1 0 1 0 0,0 0-1 0 0,0 0 0 0 0,0 0 1 0 0,0 1-1 0 0,1-1 1 0 0,-5 6-1 0 0,-22 30 420 0 0,24-30-387 0 0,-101 162 1362 0 0,33-47-751 0 0,-109 206 70 0 0,30 17-543 0 0,146-331-412 0 0,-51 112 792 0 0,47-106-1658 0 0,-2-1-1 0 0,0-1 0 0 0,-29 36 0 0 0</inkml:trace>
  <inkml:trace contextRef="#ctx0" brushRef="#br0" timeOffset="1">22 980 5527 0 0,'-21'-18'18723'0'0,"37"12"-17906"0"0,-4 2-640 0 0,260-58 1219 0 0,-188 45-3763 0 0,-1-1-3717 0 0,-37 7-1746 0 0</inkml:trace>
</inkml:ink>
</file>

<file path=ppt/ink/ink7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17823 0 0,'0'0'1618'0'0,"-1"2"-1332"0"0,-61 94 2777 0 0,34-45-1442 0 0,-29 75 1 0 0,34-72-2950 0 0,-35 60-1 0 0</inkml:trace>
</inkml:ink>
</file>

<file path=ppt/ink/ink7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69 11055 0 0,'0'0'2220'0'0,"-1"1"-1081"0"0,-68 55 4898 0 0,1 4-3918 0 0,30-25-1652 0 0,-49 61-1 0 0,77-84-346 0 0,1 0 0 0 0,1 1 1 0 0,-9 16-1 0 0,15-25-83 0 0,0 0 1 0 0,0 1 0 0 0,1-1 0 0 0,-1 0-1 0 0,1 1 1 0 0,0-1 0 0 0,0 1 0 0 0,0-1-1 0 0,1 1 1 0 0,0 0 0 0 0,0-1 0 0 0,0 1-1 0 0,0 0 1 0 0,2 5 0 0 0,-2-9-26 0 0,0-1 0 0 0,1 1 0 0 0,-1-1 0 0 0,1 1 0 0 0,-1-1 0 0 0,1 1 0 0 0,-1-1 0 0 0,0 0 0 0 0,1 1 0 0 0,0-1 0 0 0,-1 0 0 0 0,1 1 0 0 0,-1-1 0 0 0,1 0 0 0 0,-1 0 0 0 0,1 0 0 0 0,-1 1 0 0 0,1-1 0 0 0,0 0 0 0 0,-1 0 0 0 0,2 0 0 0 0,0 0 29 0 0,3 2 10 0 0,0-1-1 0 0,1-1 0 0 0,-1 1 1 0 0,1-1-1 0 0,-1 0 1 0 0,1 0-1 0 0,-1 0 0 0 0,0-1 1 0 0,8-1-1 0 0,7-3 142 0 0,21-8-1 0 0,-35 10-150 0 0,28-9 38 0 0,0-1 0 0 0,46-27 0 0 0,-65 32-101 0 0,-1-1 1 0 0,0-1-1 0 0,-1 0 0 0 0,0-1 1 0 0,-1 0-1 0 0,0-1 1 0 0,16-22-1 0 0,-18 21-79 0 0,-1-2-1 0 0,-1 1 1 0 0,0-1 0 0 0,-1-1-1 0 0,0 1 1 0 0,-1-1 0 0 0,-1 0-1 0 0,-1-1 1 0 0,0 1 0 0 0,-1-1-1 0 0,1-33 1 0 0,-4 45-311 0 0,0 1 1 0 0,0-1-1 0 0,-1 0 0 0 0,0 0 0 0 0,0 1 1 0 0,0-1-1 0 0,-1 0 0 0 0,0 1 1 0 0,-3-7-1 0 0</inkml:trace>
</inkml:ink>
</file>

<file path=ppt/ink/ink7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7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5 417 20271 0 0,'0'0'928'0'0,"-2"-9"308"0"0,1 3-1026 0 0,0 0 0 0 0,1 0 0 0 0,-1 0 0 0 0,1 0 0 0 0,1 0 0 0 0,-1 0 0 0 0,1 0-1 0 0,0 0 1 0 0,0 1 0 0 0,0-1 0 0 0,1 0 0 0 0,0 0 0 0 0,0 1 0 0 0,1 0 0 0 0,3-8 0 0 0,4-3 2 0 0,0 0-1 0 0,1 0 1 0 0,0 1 0 0 0,1 0 0 0 0,1 1-1 0 0,1 1 1 0 0,0 0 0 0 0,0 1 0 0 0,19-13 0 0 0,3 2-229 0 0,2 0 1 0 0,74-31 0 0 0,-93 45-15 0 0,67-24-370 0 0,-77 30 327 0 0,-1 1 0 0 0,1 0 0 0 0,-1 1 0 0 0,1 0 0 0 0,0 0 0 0 0,-1 1 1 0 0,1 0-1 0 0,10 1 0 0 0,-17-1 71 0 0,-1 1-1 0 0,1-1 1 0 0,-1 0 0 0 0,1 1 0 0 0,-1-1 0 0 0,0 1 0 0 0,1-1-1 0 0,-1 1 1 0 0,0 0 0 0 0,0 0 0 0 0,1-1 0 0 0,-1 1 0 0 0,0 0 0 0 0,0 0-1 0 0,0 0 1 0 0,0 0 0 0 0,0 1 0 0 0,0-1 0 0 0,0 0 0 0 0,-1 0-1 0 0,1 0 1 0 0,0 1 0 0 0,-1-1 0 0 0,1 0 0 0 0,-1 1 0 0 0,1-1-1 0 0,-1 1 1 0 0,1-1 0 0 0,-1 1 0 0 0,0-1 0 0 0,0 0 0 0 0,0 1-1 0 0,0-1 1 0 0,0 1 0 0 0,0-1 0 0 0,0 1 0 0 0,-1 1 0 0 0,-1 7 6 0 0,0 0 0 0 0,-1 0 0 0 0,0-1 0 0 0,-6 13 0 0 0,7-16-9 0 0,-14 32 37 0 0,4-12 72 0 0,-10 35 0 0 0,20-51-85 0 0,0 0-1 0 0,0 0 0 0 0,1 0 1 0 0,0 0-1 0 0,0 0 0 0 0,1 1 1 0 0,2 12-1 0 0,-1-16-82 0 0,0 1-1 0 0,0-1 1 0 0,1 0-1 0 0,0 1 1 0 0,0-1 0 0 0,1 0-1 0 0,0 0 1 0 0,0-1-1 0 0,1 1 1 0 0,-1-1 0 0 0,1 1-1 0 0,1-1 1 0 0,-1 0-1 0 0,1-1 1 0 0,0 1 0 0 0,10 7-1 0 0,3-2-1206 0 0</inkml:trace>
</inkml:ink>
</file>

<file path=ppt/ink/ink7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66 5527 0 0,'4'-8'568'0'0,"-4"6"-21"0"0,1 1-1 0 0,0-1 1 0 0,-1 0-1 0 0,1 0 1 0 0,-1 0-1 0 0,0 0 1 0 0,0 0-1 0 0,1 0 0 0 0,-1 0 1 0 0,-1 0-1 0 0,1 0 1 0 0,0 0-1 0 0,0 0 1 0 0,-1 1-1 0 0,1-1 1 0 0,-1 0-1 0 0,-1-3 1 0 0,1 3-331 0 0,0 1 1 0 0,0 0-1 0 0,0-1 1 0 0,0 1-1 0 0,0 0 1 0 0,-1 0-1 0 0,1 0 1 0 0,-1 0-1 0 0,1 0 1 0 0,0 0-1 0 0,-1 0 1 0 0,0 0 0 0 0,1 1-1 0 0,-1-1 1 0 0,1 1-1 0 0,-3-1 1 0 0,-2 0-63 0 0,0 0 1 0 0,-1 0 0 0 0,1 1 0 0 0,0 0 0 0 0,-1 0-1 0 0,1 1 1 0 0,-1-1 0 0 0,-8 3 0 0 0,9-1-144 0 0,0 1 1 0 0,0-1 0 0 0,0 1-1 0 0,0 0 1 0 0,1 1-1 0 0,-1-1 1 0 0,1 1-1 0 0,0 0 1 0 0,0 0 0 0 0,0 1-1 0 0,0 0 1 0 0,-6 8-1 0 0,-4 7-21 0 0,-24 43-1 0 0,34-53 19 0 0,-7 10 18 0 0,2 2 1 0 0,0-1-1 0 0,2 1 0 0 0,0 1 0 0 0,-8 38 1 0 0,15-55-11 0 0,0 0 1 0 0,1 0 0 0 0,-1 1 0 0 0,1-1 0 0 0,1 0 0 0 0,-1 0 0 0 0,1 0 0 0 0,0 1 0 0 0,3 9 0 0 0,-3-14-3 0 0,0 0 0 0 0,0 0 0 0 0,0 1 0 0 0,0-1 0 0 0,0 0 0 0 0,0-1 0 0 0,1 1 0 0 0,-1 0 0 0 0,1 0 0 0 0,-1 0 0 0 0,1-1 0 0 0,0 1 0 0 0,0-1 0 0 0,-1 1 0 0 0,1-1 0 0 0,0 0 0 0 0,0 0 0 0 0,0 0 0 0 0,1 0 0 0 0,-1 0-1 0 0,0 0 1 0 0,0 0 0 0 0,0-1 0 0 0,1 1 0 0 0,-1-1 0 0 0,0 0 0 0 0,1 0 0 0 0,1 0 0 0 0,6 0 52 0 0,0-1 1 0 0,0-1-1 0 0,-1 0 0 0 0,1 0 1 0 0,-1-1-1 0 0,1 0 0 0 0,-1-1 0 0 0,0 0 1 0 0,0 0-1 0 0,-1-1 0 0 0,1 0 0 0 0,14-12 1 0 0,-7 4-46 0 0,-2 0 1 0 0,1-1-1 0 0,-2-1 1 0 0,1 0-1 0 0,13-23 1 0 0,-23 33-124 0 0,-1-1 1 0 0,1 0 0 0 0,-1 1-1 0 0,-1-1 1 0 0,1 0 0 0 0,-1-1-1 0 0,0 1 1 0 0,-1 0-1 0 0,0-1 1 0 0,0 1 0 0 0,1-8-1 0 0,-2 9-142 0 0,-1 0 0 0 0,1 0 0 0 0,-1 0 0 0 0,0 0 0 0 0,0 0-1 0 0,0 1 1 0 0,-1-1 0 0 0,0 0 0 0 0,1 1 0 0 0,-2-1 0 0 0,1 1 0 0 0,-1 0 0 0 0,1 0-1 0 0,-1 0 1 0 0,-5-5 0 0 0,1 1-1516 0 0,2 1-4096 0 0</inkml:trace>
</inkml:ink>
</file>

<file path=ppt/ink/ink7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713 599 15631 0 0,'0'0'1418'0'0,"-1"0"-1168"0"0,-1 1-138 0 0,0-1 0 0 0,0-1 0 0 0,0 1 0 0 0,0 0 0 0 0,0 0 0 0 0,0-1 0 0 0,0 1 0 0 0,0-1 0 0 0,0 0 0 0 0,0 1 0 0 0,0-1 0 0 0,0 0 0 0 0,1 0 0 0 0,-3-1 0 0 0,3 1-8 0 0,0 0 0 0 0,0 0-1 0 0,1 0 1 0 0,-1-1 0 0 0,0 1 0 0 0,1 0 0 0 0,-1 0 0 0 0,1 0 0 0 0,-1-1-1 0 0,1 1 1 0 0,-1 0 0 0 0,1-1 0 0 0,0 1 0 0 0,0 0 0 0 0,-1-1-1 0 0,1 1 1 0 0,0 0 0 0 0,0-1 0 0 0,0 1 0 0 0,1 0 0 0 0,-1-1 0 0 0,0 1-1 0 0,0 0 1 0 0,2-2 0 0 0,5-19 465 0 0,1 0 1 0 0,1 1-1 0 0,20-34 0 0 0,-16 31-399 0 0,6-15-128 0 0,-1 0 1 0 0,13-44-1 0 0,-22 55-248 0 0,-2 0 0 0 0,0 0 0 0 0,-3-1 0 0 0,2-30 0 0 0,-5 53 87 0 0,-1 0-1 0 0,-1 0 1 0 0,1-1 0 0 0,-1 1-1 0 0,0 0 1 0 0,-1 0 0 0 0,1 1-1 0 0,-1-1 1 0 0,0 0 0 0 0,-1 0-1 0 0,-3-6 1 0 0,6 12 105 0 0,-1-1-1 0 0,1 1 1 0 0,-1 0-1 0 0,1 0 1 0 0,0 0-1 0 0,-1-1 1 0 0,1 1-1 0 0,0 0 1 0 0,-1 0-1 0 0,1 0 1 0 0,-1 0-1 0 0,1 0 1 0 0,0 0-1 0 0,-1 0 1 0 0,1 0-1 0 0,-1 0 1 0 0,1 0-1 0 0,0 0 1 0 0,-1 0-1 0 0,1 0 1 0 0,-1 0-1 0 0,1 0 1 0 0,0 0-1 0 0,-1 1 1 0 0,1-1-1 0 0,0 0 1 0 0,-1 0 0 0 0,-9 6-51 0 0,5-2 38 0 0,1 0 1 0 0,0 0 0 0 0,-1 1 0 0 0,2 0-1 0 0,-1 0 1 0 0,-5 9 0 0 0,-17 38 43 0 0,14-28-17 0 0,-191 468 697 0 0,116-262-141 0 0,-8 47 47 0 0,55-154-513 0 0,31-96-107 0 0,-2 1-1 0 0,-1-2 0 0 0,0 0 0 0 0,-2 0 0 0 0,-1-2 0 0 0,-27 35 0 0 0,35-52-199 0 0,-1 1-1 0 0,0-1 1 0 0,0 0-1 0 0,0-1 1 0 0,-1 0-1 0 0,0-1 1 0 0,0 1-1 0 0,0-2 1 0 0,-14 6-1 0 0,15-7-902 0 0,0-1-1 0 0,0 0 0 0 0,0 0 0 0 0,-1 0 0 0 0,1-1 1 0 0,0-1-1 0 0,-11 1 0 0 0,3-3-3970 0 0</inkml:trace>
</inkml:ink>
</file>

<file path=ppt/ink/ink7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6:5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15919 0 0,'0'0'2986'0'0,"2"2"-2306"0"0,1-1-555 0 0,-1 0 1 0 0,0 0 0 0 0,0 0 0 0 0,1 0 0 0 0,-1 0-1 0 0,1 0 1 0 0,-1-1 0 0 0,1 1 0 0 0,-1-1 0 0 0,6 1-1 0 0,31-3 759 0 0,-18 0-465 0 0,36-2 363 0 0,-1-3 0 0 0,77-19 0 0 0,106-43-29 0 0,-100 27-617 0 0,-118 36-427 0 0,40-10 612 0 0,-53 14-961 0 0,-1 1-1 0 0,1 0 1 0 0,-1 0 0 0 0,1 1-1 0 0,12 1 1 0 0</inkml:trace>
</inkml:ink>
</file>

<file path=ppt/ink/ink7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0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1236 5527 0 0,'2'-2'6896'0'0,"3"-6"-6135"0"0,15-23 912 0 0,2 0 1 0 0,27-27 0 0 0,112-113 472 0 0,-94 93-1444 0 0,75-119 1 0 0,-107 146-589 0 0,101-167 159 0 0,-60 96-273 0 0,-64 108-13 0 0,-10 30-151 0 0,-3 13 123 0 0,-1 1-1 0 0,-1 0 1 0 0,-9 38 0 0 0,2-14-5 0 0,-31 253 33 0 0,37-246 13 0 0,3 0 1 0 0,2 0-1 0 0,9 64 0 0 0,-9-116 18 0 0,1 0 1 0 0,-1 0-1 0 0,1 0 0 0 0,1-1 1 0 0,0 1-1 0 0,0-1 0 0 0,0 1 0 0 0,1-1 1 0 0,6 8-1 0 0,-10-15 13 0 0,1-1 0 0 0,-1 1 1 0 0,1-1-1 0 0,0 1 0 0 0,-1-1 1 0 0,1 1-1 0 0,0-1 0 0 0,-1 1 0 0 0,1-1 1 0 0,0 0-1 0 0,0 1 0 0 0,0-1 0 0 0,-1 0 1 0 0,1 0-1 0 0,0 0 0 0 0,0 0 1 0 0,0 0-1 0 0,-1 0 0 0 0,1 0 0 0 0,0 0 1 0 0,0 0-1 0 0,0 0 0 0 0,0 0 1 0 0,-1 0-1 0 0,1 0 0 0 0,1-1 0 0 0,1 0 30 0 0,-1 0 0 0 0,0 0-1 0 0,0 0 1 0 0,0 0-1 0 0,0 0 1 0 0,0-1 0 0 0,2-1-1 0 0,7-7 45 0 0,-1-1 0 0 0,0 0 0 0 0,-1-1 0 0 0,-1 0 0 0 0,11-19 0 0 0,30-71 660 0 0,-30 59-656 0 0,30-67-29 0 0,69-137 240 0 0,35-1 0 0 0,-4 57-239 0 0,-55 78-190 0 0,-60 71-544 0 0,-33 41 382 0 0,0 4-2068 0 0,0-2 2034 0 0,-1 1 0 0 0,0 0 0 0 0,1-1-1 0 0,-1 1 1 0 0,0 0 0 0 0,0 0-1 0 0,0-1 1 0 0,0 4 0 0 0,-1 9-1233 0 0</inkml:trace>
</inkml:ink>
</file>

<file path=ppt/ink/ink7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0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8287 0 0,'0'2'6586'0'0,"-1"4"-6079"0"0,-1 0 0 0 0,0 1 0 0 0,0-1 0 0 0,-1 0 1 0 0,0 0-1 0 0,0 0 0 0 0,-4 5 0 0 0,-31 41 505 0 0,8-13-131 0 0,-13 24-285 0 0,-56 110 0 0 0,96-167-964 0 0,1 0-1 0 0,0 1 1 0 0,0-1-1 0 0,-1 9 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1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90 5063 0 0,'0'0'390'0'0,"7"-16"2060"0"0,-3-6 6325 0 0,-4-12-6306 0 0,0 16-779 0 0,-13 22-1600 0 0,7-2-117 0 0,0 0 0 0 0,0 0-1 0 0,1 1 1 0 0,-1 0 0 0 0,1 0 0 0 0,0 1-1 0 0,-9 7 1 0 0,-32 34-48 0 0,38-36 86 0 0,-2 2 92 0 0,0 0 0 0 0,1 0 0 0 0,1 1 0 0 0,0 0 1 0 0,0 1-1 0 0,-9 21 0 0 0,16-32 753 0 0,10 6 7 0 0,-5-7-817 0 0,-1 1-1 0 0,0-1 1 0 0,1 0 0 0 0,-1 0-1 0 0,1-1 1 0 0,-1 1 0 0 0,1-1 0 0 0,0 1-1 0 0,-1-1 1 0 0,1 0 0 0 0,-1-1-1 0 0,1 1 1 0 0,4-2 0 0 0,6-1-61 0 0,-1-1 0 0 0,16-7 0 0 0,12-3-267 0 0,-39 13 251 0 0,-1 1 27 0 0,0 0 0 0 0,-1 0 0 0 0,1 0 0 0 0,-1 0 0 0 0,1 0 0 0 0,0 0 0 0 0,-1 0 0 0 0,1-1 0 0 0,-1 1 0 0 0,1 0 0 0 0,0-1 0 0 0,-1 1 0 0 0,1 0 0 0 0,-1-1-1 0 0,1 1 1 0 0,-1-1 0 0 0,0 1 0 0 0,1 0 0 0 0,-1-1 0 0 0,1 1 0 0 0,-1-1 0 0 0,1-1 0 0 0,0 1-55 0 0,-1 8-97 0 0,0-2 137 0 0,1-1-1 0 0,-1 0 1 0 0,1 1 0 0 0,-1-1 0 0 0,1 0 0 0 0,1 1-1 0 0,-1-1 1 0 0,3 7 0 0 0,-3-10-414 0 0,0 0-1 0 0,-1 0 0 0 0,1 0 1 0 0,0-1-1 0 0,0 1 1 0 0,0 0-1 0 0,-1 0 1 0 0,1 0-1 0 0,0-1 1 0 0,0 1-1 0 0,0 0 0 0 0,0-1 1 0 0,0 1-1 0 0,1-1 1 0 0,0 1-1 0 0</inkml:trace>
</inkml:ink>
</file>

<file path=ppt/ink/ink7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0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1 15663 0 0,'-8'2'219'0'0,"0"0"1"0"0,1 1-1 0 0,0 0 0 0 0,-1 1 0 0 0,1-1 0 0 0,0 1 1 0 0,0 1-1 0 0,1-1 0 0 0,0 1 0 0 0,-1 1 0 0 0,-5 6 1 0 0,-8 9 626 0 0,-28 40 1 0 0,3 3-497 0 0,4 2 0 0 0,3 2 0 0 0,2 1 0 0 0,4 2 0 0 0,-24 75 0 0 0,-27 118 355 0 0,69-218-618 0 0,5-17-33 0 0,-75 213 243 0 0,72-215-322 0 0,-1 0 1 0 0,-1-1 0 0 0,-1-1 0 0 0,-1 0 0 0 0,-1-1 0 0 0,-33 34-1 0 0,46-53-281 0 0,-1 0 0 0 0,0 0 0 0 0,0-1 0 0 0,-1 0-1 0 0,1 0 1 0 0,-1 0 0 0 0,0 0 0 0 0,0-1 0 0 0,0 0-1 0 0,-1 0 1 0 0,-7 1 0 0 0,13-3 124 0 0,-1-1-1 0 0,1 0 1 0 0,-1 0 0 0 0,1 0 0 0 0,-1-1-1 0 0,1 1 1 0 0,-1 0 0 0 0,1 0-1 0 0,0-1 1 0 0,-1 1 0 0 0,1-1 0 0 0,0 1-1 0 0,-1-1 1 0 0,1 0 0 0 0,0 0 0 0 0,-1 1-1 0 0,1-1 1 0 0,0 0 0 0 0,-2-1 0 0 0,-6-15-1688 0 0</inkml:trace>
</inkml:ink>
</file>

<file path=ppt/ink/ink7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0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55 16415 0 0,'0'0'1484'0'0,"-1"9"-1192"0"0,1-8-261 0 0,0 0 1 0 0,1 1-1 0 0,-1-1 0 0 0,0 1 0 0 0,1-1 1 0 0,-1 0-1 0 0,1 1 0 0 0,-1-1 0 0 0,1 0 0 0 0,0 0 1 0 0,0 0-1 0 0,0 1 0 0 0,-1-1 0 0 0,1 0 1 0 0,0 0-1 0 0,0 0 0 0 0,1 0 0 0 0,-1 0 0 0 0,0-1 1 0 0,0 1-1 0 0,0 0 0 0 0,0 0 0 0 0,1-1 0 0 0,-1 1 1 0 0,0-1-1 0 0,3 1 0 0 0,3 2 282 0 0,0-1-1 0 0,1-1 1 0 0,12 2 0 0 0,8-1 404 0 0,1-1 0 0 0,54-6 0 0 0,59-17 160 0 0,-98 14-719 0 0,81-15 164 0 0,120-18-319 0 0,-232 39-327 0 0,0 0-1 0 0,1 1 0 0 0,-1 1 0 0 0,0 0 0 0 0,1 1 0 0 0,23 4 0 0 0,-24 1-1670 0 0</inkml:trace>
</inkml:ink>
</file>

<file path=ppt/ink/ink7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0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109 140 11055 0 0,'1'2'852'0'0,"2"7"-91"0"0,0 1-1 0 0,1-1 1 0 0,0 0 0 0 0,1-1-1 0 0,9 15 1 0 0,-12-20-543 0 0,0-1 0 0 0,1 1 0 0 0,-1-1 0 0 0,0 0 0 0 0,1 1 1 0 0,0-1-1 0 0,-1 0 0 0 0,1 0 0 0 0,0-1 0 0 0,0 1 0 0 0,0-1 0 0 0,0 1 1 0 0,0-1-1 0 0,0 0 0 0 0,0 0 0 0 0,1 0 0 0 0,-1-1 0 0 0,0 1 0 0 0,1-1 1 0 0,-1 0-1 0 0,4 0 0 0 0,6-1-31 0 0,1-1 0 0 0,-1 0 0 0 0,0-1 0 0 0,0-1 0 0 0,-1 0 0 0 0,1-1 0 0 0,-1 0 0 0 0,22-13 0 0 0,-18 8 46 0 0,0-1 0 0 0,-1-1 0 0 0,0 0 0 0 0,-1-1 0 0 0,20-23 0 0 0,-29 30-287 0 0,0 0 0 0 0,-1 0 1 0 0,1-1-1 0 0,-2 0 0 0 0,1 0 0 0 0,4-12 0 0 0,-7 17 36 0 0,-1 0-1 0 0,1 1 1 0 0,-1-1 0 0 0,0 0-1 0 0,1 1 1 0 0,-1-1 0 0 0,0 0-1 0 0,0 1 1 0 0,0-1 0 0 0,-1 0-1 0 0,1 1 1 0 0,0-1 0 0 0,-1 0-1 0 0,1 1 1 0 0,-2-4 0 0 0,1 4 8 0 0,0 0 0 0 0,0 0 0 0 0,0 0 0 0 0,0-1 1 0 0,0 1-1 0 0,0 0 0 0 0,0 1 0 0 0,-1-1 1 0 0,1 0-1 0 0,0 0 0 0 0,-1 0 0 0 0,1 1 0 0 0,-1-1 1 0 0,1 1-1 0 0,-1-1 0 0 0,1 1 0 0 0,-1-1 1 0 0,1 1-1 0 0,-1 0 0 0 0,-2 0 0 0 0,-4-1-72 0 0,-1 2 1 0 0,0-1-1 0 0,0 1 0 0 0,0 0 0 0 0,0 1 0 0 0,0-1 1 0 0,1 2-1 0 0,-1 0 0 0 0,-14 6 0 0 0,0 2 83 0 0,1 1-1 0 0,-26 18 1 0 0,14-6 209 0 0,2 1 1 0 0,0 1-1 0 0,2 2 0 0 0,1 1 0 0 0,-50 63 0 0 0,75-87-176 0 0,1 1-1 0 0,0-1 0 0 0,-1 1 0 0 0,2 0 1 0 0,-1-1-1 0 0,1 2 0 0 0,0-1 0 0 0,-3 10 1 0 0,5-14-26 0 0,0 0-1 0 0,0 0 1 0 0,0 1 0 0 0,0-1 0 0 0,0 0 0 0 0,0 0 0 0 0,1 0 0 0 0,-1 0-1 0 0,1 0 1 0 0,-1 0 0 0 0,1 0 0 0 0,0 0 0 0 0,-1 0 0 0 0,1-1-1 0 0,0 1 1 0 0,0 0 0 0 0,1 0 0 0 0,-1-1 0 0 0,0 1 0 0 0,1-1 0 0 0,-1 1-1 0 0,0-1 1 0 0,1 1 0 0 0,0-1 0 0 0,-1 0 0 0 0,1 0 0 0 0,0 0 0 0 0,0 0-1 0 0,-1 0 1 0 0,4 1 0 0 0,4 1-199 0 0,1 0-1 0 0,0 0 1 0 0,0-1 0 0 0,0 0-1 0 0,0-1 1 0 0,0 0-1 0 0,0-1 1 0 0,18-1-1 0 0,9-2-7949 0 0</inkml:trace>
</inkml:ink>
</file>

<file path=ppt/ink/ink7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0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94 354 8751 0 0,'-9'2'910'0'0,"-1"0"-1164"0"0,-7 1 3722 0 0,-1 0 1 0 0,-21 1 1634 0 0,40-6-4743 0 0,6-10-230 0 0,0 1-1 0 0,2 0 1 0 0,12-15-1 0 0,6-6-119 0 0,-9 10-20 0 0,1 1 1 0 0,1 1-1 0 0,1 1 0 0 0,1 0 1 0 0,1 2-1 0 0,0 0 0 0 0,37-19 1 0 0,-52 32 3 0 0,0 0 1 0 0,0 0-1 0 0,1 1 0 0 0,-1 1 1 0 0,1-1-1 0 0,0 1 0 0 0,0 1 1 0 0,12-2-1 0 0,-19 3 24 0 0,0 0 0 0 0,1 0 0 0 0,-1 0-1 0 0,1 0 1 0 0,-1 1 0 0 0,0-1 0 0 0,1 1-1 0 0,-1-1 1 0 0,0 1 0 0 0,1 0 0 0 0,-1-1 0 0 0,0 1-1 0 0,0 1 1 0 0,0-1 0 0 0,0 0 0 0 0,0 0-1 0 0,0 1 1 0 0,0-1 0 0 0,0 1 0 0 0,0 0 0 0 0,-1-1-1 0 0,1 1 1 0 0,-1 0 0 0 0,1 0 0 0 0,-1 0-1 0 0,0 0 1 0 0,0 0 0 0 0,0 0 0 0 0,0 1 0 0 0,0-1-1 0 0,0 0 1 0 0,0 0 0 0 0,-1 1 0 0 0,1-1-1 0 0,-1 4 1 0 0,0 0 35 0 0,0-1 0 0 0,0 0 0 0 0,-1 1 0 0 0,0-1-1 0 0,0 0 1 0 0,0 0 0 0 0,-4 10 0 0 0,-10 19-116 0 0,25-49-286 0 0,0-1-1 0 0,20-20 0 0 0,-14 16-1 0 0,-3 5 136 0 0,1 1 0 0 0,0 0 0 0 0,1 1 0 0 0,0 1 0 0 0,1 1 0 0 0,1 0-1 0 0,0 1 1 0 0,22-10 0 0 0,-37 19 224 0 0,1-1 0 0 0,-1 1 0 0 0,1 0 0 0 0,0 1 0 0 0,-1-1 0 0 0,1 0 1 0 0,0 1-1 0 0,0-1 0 0 0,0 1 0 0 0,-1 0 0 0 0,1 0 0 0 0,0 0 0 0 0,4 1 0 0 0,-5 0 36 0 0,-1-1-1 0 0,0 1 1 0 0,1-1 0 0 0,-1 1 0 0 0,1 0-1 0 0,-1 0 1 0 0,0 0 0 0 0,1 0 0 0 0,-1 0 0 0 0,0 0-1 0 0,0 0 1 0 0,0 0 0 0 0,0 0 0 0 0,0 0-1 0 0,0 1 1 0 0,0-1 0 0 0,0 0 0 0 0,-1 1-1 0 0,1-1 1 0 0,-1 1 0 0 0,1-1 0 0 0,-1 1 0 0 0,1-1-1 0 0,-1 1 1 0 0,1 2 0 0 0,0 5 105 0 0,0 1 0 0 0,0-1 0 0 0,-1 1 0 0 0,-1-1-1 0 0,1 1 1 0 0,-4 15 0 0 0,-19 57 1429 0 0,1-8-850 0 0,21-66-779 0 0,-1-4-120 0 0,1 1 1 0 0,1-1-1 0 0,-1 1 1 0 0,1 0-1 0 0,0 5 1 0 0,0-8 112 0 0,0-1 0 0 0,0 1 0 0 0,1-1 1 0 0,-1 0-1 0 0,0 1 0 0 0,1-1 0 0 0,0 0 0 0 0,-1 1 1 0 0,1-1-1 0 0,0 0 0 0 0,-1 0 0 0 0,1 0 0 0 0,0 1 0 0 0,0-1 1 0 0,0 0-1 0 0,0 0 0 0 0,0 0 0 0 0,0-1 0 0 0,0 1 0 0 0,1 0 1 0 0,1 1-1 0 0,1 0-352 0 0,0 0 1 0 0,0-1 0 0 0,-1 0-1 0 0,1 0 1 0 0,0 0 0 0 0,0 0-1 0 0,1 0 1 0 0,-1-1 0 0 0,0 0-1 0 0,5 0 1 0 0,12-2-1223 0 0</inkml:trace>
</inkml:ink>
</file>

<file path=ppt/ink/ink7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0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347 112 6447 0 0,'3'-6'226'0'0,"0"-1"0"0"0,-1 0-1 0 0,1 0 1 0 0,-1 1 0 0 0,-1-2-1 0 0,1 1 1 0 0,0-10 0 0 0,-2 15-33 0 0,0 1 1 0 0,0-1-1 0 0,0 0 1 0 0,0 0-1 0 0,0 1 1 0 0,0-1-1 0 0,-1 0 1 0 0,1 0 0 0 0,0 1-1 0 0,-1-1 1 0 0,1 1-1 0 0,-1-1 1 0 0,0 0-1 0 0,0 1 1 0 0,0-1-1 0 0,1 1 1 0 0,-1-1 0 0 0,0 1-1 0 0,-1 0 1 0 0,1-1-1 0 0,0 1 1 0 0,0 0-1 0 0,-1 0 1 0 0,1 0-1 0 0,0 0 1 0 0,-1 0 0 0 0,1 0-1 0 0,-1 0 1 0 0,0 0-1 0 0,1 1 1 0 0,-1-1-1 0 0,1 1 1 0 0,-1-1-1 0 0,0 1 1 0 0,-3-1 0 0 0,-2 1 143 0 0,1 0 1 0 0,-1 0 0 0 0,0 0-1 0 0,0 1 1 0 0,1 0 0 0 0,-1 1-1 0 0,1-1 1 0 0,-1 1 0 0 0,1 1-1 0 0,-9 3 1 0 0,-4 4 283 0 0,0 0 0 0 0,-17 14 0 0 0,19-12-288 0 0,0 2 0 0 0,1 0-1 0 0,-16 17 1 0 0,23-20-222 0 0,0 0 1 0 0,0 0-1 0 0,1 1 0 0 0,1 0 0 0 0,-11 21 0 0 0,16-29-102 0 0,1 0-1 0 0,-1 0 0 0 0,1 1 0 0 0,0-1 1 0 0,0 0-1 0 0,0 1 0 0 0,1-1 0 0 0,-1 1 1 0 0,1 0-1 0 0,0-1 0 0 0,1 6 0 0 0,0-7-2 0 0,0 0 0 0 0,0 0 0 0 0,0 0 0 0 0,0 0 0 0 0,0 0 0 0 0,1 0 0 0 0,-1 0 0 0 0,1 0 0 0 0,0-1 0 0 0,0 1 0 0 0,0-1 0 0 0,0 1 0 0 0,1-1 0 0 0,-1 0 0 0 0,1 0 0 0 0,3 3-1 0 0,11 6 5 0 0,1-1 0 0 0,1-1 0 0 0,30 12 0 0 0,-34-16-5 0 0,1 1 0 0 0,-1 1 0 0 0,0 1 0 0 0,0 0 0 0 0,-1 1 0 0 0,22 17 0 0 0,-29-20 66 0 0,0 1 0 0 0,0 0 0 0 0,-1 0 0 0 0,0 1 0 0 0,0-1 0 0 0,-1 1 0 0 0,0 1 0 0 0,0-1 0 0 0,-1 1-1 0 0,0-1 1 0 0,0 1 0 0 0,-1 0 0 0 0,0 1 0 0 0,2 16 0 0 0,-4-19 64 0 0,0 0 0 0 0,0 0 0 0 0,-1 0 0 0 0,-2 13 0 0 0,2-17-113 0 0,0-1-1 0 0,-1 0 1 0 0,0 0 0 0 0,0 1 0 0 0,1-1-1 0 0,-1 0 1 0 0,-1 0 0 0 0,1 0 0 0 0,0 0-1 0 0,0 0 1 0 0,-1 0 0 0 0,1-1 0 0 0,-1 1-1 0 0,1 0 1 0 0,-1-1 0 0 0,0 1 0 0 0,0-1-1 0 0,-3 2 1 0 0,-2 1 7 0 0,-1-1 0 0 0,1 0-1 0 0,-1 0 1 0 0,0-1 0 0 0,0 0-1 0 0,0 0 1 0 0,0-1 0 0 0,0 0 0 0 0,0 0-1 0 0,-15-2 1 0 0,-5 0 105 0 0,-48-11 0 0 0,46 6-1208 0 0,-51-17 0 0 0,61 16-50 0 0</inkml:trace>
</inkml:ink>
</file>

<file path=ppt/ink/ink7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1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42 8287 0 0,'1'-1'70'0'0,"9"-8"764"0"0,1 0-1 0 0,25-14 6721 0 0,-37 37-6263 0 0,-1-3-1049 0 0,-2 0 0 0 0,1 0 0 0 0,-1-1 0 0 0,-1 1 0 0 0,0-1 0 0 0,0 0 0 0 0,-8 10 0 0 0,-5 11 164 0 0,-230 396 1104 0 0,219-379-1472 0 0,24-40-47 0 0,-153 234-4094 0 0</inkml:trace>
</inkml:ink>
</file>

<file path=ppt/ink/ink7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1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145 588 1375 0 0,'1'-7'631'0'0,"0"1"1408"0"0,0 0 0 0 0,0 0-1 0 0,0 0 1 0 0,1 0 0 0 0,4-11-1 0 0,-2 11-1356 0 0,0-1 0 0 0,0 0 0 0 0,1 1-1 0 0,6-8 1 0 0,233-221 2815 0 0,-201 196-3219 0 0,1-1-90 0 0,1 2-1 0 0,3 2 1 0 0,69-41-1 0 0,-108 73-187 0 0,-1-1 0 0 0,1 1 0 0 0,0 1 0 0 0,0 0 0 0 0,0 0-1 0 0,15-2 1 0 0,-22 4-2 0 0,0 1 1 0 0,0 0-1 0 0,0 0 0 0 0,0 0 1 0 0,0 0-1 0 0,0 0 0 0 0,0 0 1 0 0,0 0-1 0 0,0 1 0 0 0,0-1 1 0 0,0 1-1 0 0,0 0 0 0 0,0 0 1 0 0,0-1-1 0 0,0 1 0 0 0,0 0 1 0 0,-1 0-1 0 0,1 1 0 0 0,0-1 1 0 0,-1 0-1 0 0,1 1 0 0 0,-1-1 1 0 0,1 1-1 0 0,-1-1 0 0 0,0 1 1 0 0,1 0-1 0 0,-1-1 1 0 0,0 1-1 0 0,0 0 0 0 0,0 0 1 0 0,-1 0-1 0 0,1 0 0 0 0,0 0 1 0 0,-1 0-1 0 0,1 3 0 0 0,1 3 2 0 0,-1 1-1 0 0,0-1 1 0 0,-1 1-1 0 0,0-1 0 0 0,0 1 1 0 0,-1-1-1 0 0,0 1 1 0 0,-5 15-1 0 0,-3 6 37 0 0,-13 31 0 0 0,18-52-11 0 0,-13 34 55 0 0,-2-1-1 0 0,-2-1 1 0 0,-2 0 0 0 0,-28 37-1 0 0,38-60-69 0 0,-1-1-1 0 0,0 0 1 0 0,-2-2-1 0 0,0 1 0 0 0,-1-2 1 0 0,0 0-1 0 0,-1-1 0 0 0,0-1 1 0 0,-1-1-1 0 0,-31 14 0 0 0,-25 2-417 0 0,0-3-1 0 0,-2-4 0 0 0,0-3 0 0 0,-88 8 1 0 0,157-22 403 0 0,8 1 24 0 0,7 2 41 0 0,-7-6-56 0 0,25 17 357 0 0,-1-1-1 0 0,2-2 1 0 0,35 16-1 0 0,-8-5 50 0 0,64 38 400 0 0,76 37 108 0 0,-70-38-875 0 0,-118-59-181 0 0,0 0 0 0 0,0 0 0 0 0,7 8 0 0 0</inkml:trace>
</inkml:ink>
</file>

<file path=ppt/ink/ink7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12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489 175 11167 0 0,'0'0'6'0'0,"5"-8"375"0"0,0-1-1 0 0,-1 1 0 0 0,4-14 0 0 0,-7 18-125 0 0,0 1 0 0 0,-1-1 0 0 0,1 0-1 0 0,-1 1 1 0 0,0-1 0 0 0,0 0 0 0 0,0 0-1 0 0,0 1 1 0 0,-1-1 0 0 0,0 0-1 0 0,0 1 1 0 0,-1-5 0 0 0,0 4-65 0 0,0-1 1 0 0,0 1-1 0 0,0 0 1 0 0,0 0-1 0 0,-1 0 1 0 0,0 0-1 0 0,0 0 1 0 0,0 1-1 0 0,0-1 1 0 0,0 1-1 0 0,-1 0 0 0 0,0 0 1 0 0,0 0-1 0 0,1 0 1 0 0,-2 1-1 0 0,1 0 1 0 0,0-1-1 0 0,0 1 1 0 0,-1 1-1 0 0,1-1 1 0 0,-8-1-1 0 0,4 1-184 0 0,0 1 1 0 0,0 0-1 0 0,0 0 1 0 0,0 1-1 0 0,0 0 0 0 0,0 0 1 0 0,0 1-1 0 0,0 0 1 0 0,0 1-1 0 0,0-1 0 0 0,1 1 1 0 0,-9 4-1 0 0,0 1-21 0 0,1 1 0 0 0,0 1 0 0 0,1 0 0 0 0,0 1 0 0 0,0 1 0 0 0,1 0 0 0 0,0 1-1 0 0,1 0 1 0 0,-12 16 0 0 0,-5 11-17 0 0,-49 82-1 0 0,64-96 37 0 0,7-16 2 0 0,1 0 1 0 0,1 1-1 0 0,0 0 0 0 0,0 1 0 0 0,1-1 0 0 0,0 1 0 0 0,-4 20 1 0 0,7-30 6 0 0,1 1 1 0 0,0 0 0 0 0,0-1 0 0 0,0 1 0 0 0,0 0 0 0 0,0-1-1 0 0,0 1 1 0 0,1-1 0 0 0,-1 1 0 0 0,0 0 0 0 0,1-1 0 0 0,-1 1 0 0 0,1-1-1 0 0,0 1 1 0 0,0-1 0 0 0,-1 0 0 0 0,1 1 0 0 0,0-1 0 0 0,0 0 0 0 0,0 1-1 0 0,0-1 1 0 0,0 0 0 0 0,1 0 0 0 0,-1 0 0 0 0,3 2 0 0 0,-2-2 14 0 0,0-1 0 0 0,0 1 0 0 0,0 0 0 0 0,0-1 0 0 0,0 1 0 0 0,0-1 0 0 0,1 1 0 0 0,-1-1 0 0 0,0 0 0 0 0,0 0 0 0 0,0 0 0 0 0,1 0 0 0 0,-1-1 1 0 0,0 1-1 0 0,0-1 0 0 0,0 1 0 0 0,1-1 0 0 0,2-1 0 0 0,26-13 276 0 0,-1-2 0 0 0,49-35 0 0 0,-76 50-300 0 0,210-172 153 0 0,-199 162-153 0 0,8-9-4 0 0,-40 60-265 0 0,7-16 262 0 0,1 0 0 0 0,1 0 0 0 0,1 1 0 0 0,-7 37 0 0 0,14-57 1 0 0,0 0 0 0 0,1 0 0 0 0,0 0 0 0 0,0 0 0 0 0,0 0-1 0 0,1 0 1 0 0,-1 0 0 0 0,1 0 0 0 0,0 0 0 0 0,0 0 0 0 0,0 0 0 0 0,2 3 0 0 0,-2-4-105 0 0,1-1 0 0 0,-1 1 0 0 0,1-1-1 0 0,0 0 1 0 0,0 0 0 0 0,0 0 0 0 0,0 0 0 0 0,0 0 0 0 0,0-1 0 0 0,0 1 0 0 0,1 0 0 0 0,-1-1 0 0 0,0 0 0 0 0,1 1 0 0 0,0-1 0 0 0,-1 0 0 0 0,1-1 0 0 0,3 2 0 0 0,14 2-2020 0 0,3-2-4373 0 0</inkml:trace>
</inkml:ink>
</file>

<file path=ppt/ink/ink7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1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76 568 4607 0 0,'0'0'208'0'0,"-9"1"32"0"0,7 0 289 0 0,0-1-1 0 0,-1 1 1 0 0,1-1-1 0 0,0 0 0 0 0,-1 0 1 0 0,1 0-1 0 0,-1 0 0 0 0,1 0 1 0 0,0-1-1 0 0,-1 1 1 0 0,1-1-1 0 0,0 1 0 0 0,0-1 1 0 0,-1 0-1 0 0,1 0 1 0 0,0 0-1 0 0,0 0 0 0 0,0 0 1 0 0,0-1-1 0 0,0 1 0 0 0,0-1 1 0 0,1 1-1 0 0,-3-3 1 0 0,3 2-73 0 0,-1 1 1 0 0,1-1-1 0 0,0-1 1 0 0,0 1-1 0 0,0 0 1 0 0,0 0-1 0 0,0 0 1 0 0,0-1-1 0 0,0 1 1 0 0,1 0-1 0 0,-1-1 0 0 0,1-1 1 0 0,-1 0-553 0 0,1 1-1 0 0,0 0 1 0 0,1 0 0 0 0,-1 0-1 0 0,0 0 1 0 0,2-4-1 0 0,2-5 195 0 0,1-1-1 0 0,0 1 1 0 0,1 0-1 0 0,0 0 1 0 0,1 1-1 0 0,0-1 0 0 0,12-13 1 0 0,67-66 477 0 0,-42 50-621 0 0,2 3 1 0 0,75-50-1 0 0,-108 80-154 0 0,0 1 0 0 0,0 0 0 0 0,1 1 0 0 0,-1 1 0 0 0,21-6 1 0 0,-26 9-415 0 0,1 0 1 0 0,-1 0 0 0 0,1 1 0 0 0,-1 1 0 0 0,1 0 0 0 0,-1 0 0 0 0,1 0-1 0 0,-1 1 1 0 0,1 0 0 0 0,13 4 0 0 0,81 32-9753 0 0,-39-5 12269 0 0,-57-27-434 0 0,0 0-1 0 0,0 0 0 0 0,11 12 1 0 0,-14-12-729 0 0,2 0 0 0 0,-1 0 0 0 0,1-1 0 0 0,9 7 0 0 0,-12-10-576 0 0,-1 0 1 0 0,1 0 0 0 0,0 0 0 0 0,0 0 0 0 0,0 0 0 0 0,0 0 0 0 0,0-1 0 0 0,0 0 0 0 0,0 1-1 0 0,0-1 1 0 0,0 0 0 0 0,0 0 0 0 0,0-1 0 0 0,5 0 0 0 0,16-6 408 0 0,-1-1-1 0 0,0 0 1 0 0,34-19 0 0 0,5-2-304 0 0,-50 24-269 0 0,0-1 0 0 0,0 0 1 0 0,13-10-1 0 0,-20 13-99 0 0,-1 0 1 0 0,0 0 0 0 0,-1 0-1 0 0,1-1 1 0 0,-1 0-1 0 0,1 0 1 0 0,-1 0-1 0 0,0 0 1 0 0,-1 0 0 0 0,1-1-1 0 0,3-8 1 0 0,-5 12 15 0 0,-1 0 0 0 0,1-1 0 0 0,-1 1 0 0 0,0 0 0 0 0,1-1 0 0 0,-1 1 1 0 0,0-1-1 0 0,0 1 0 0 0,0 0 0 0 0,0-1 0 0 0,0 1 0 0 0,0-1 0 0 0,-1 1 0 0 0,1 0 0 0 0,0-1 1 0 0,-1 1-1 0 0,1-1 0 0 0,-1 1 0 0 0,1 0 0 0 0,-2-2 0 0 0,1 1 39 0 0,-1 0 0 0 0,0 0 0 0 0,1 1 0 0 0,-1-1 0 0 0,0 1 0 0 0,1 0 0 0 0,-1-1 0 0 0,0 1 0 0 0,0 0 0 0 0,0 0 0 0 0,-4-1 0 0 0,-1 0 39 0 0,-1 0-1 0 0,1 0 1 0 0,0 1 0 0 0,0 0 0 0 0,0 1 0 0 0,-1-1-1 0 0,-7 2 1 0 0,2 1-4 0 0,0 0 0 0 0,0 1 0 0 0,0 1 0 0 0,0 0 1 0 0,0 1-1 0 0,1 0 0 0 0,-18 11 0 0 0,-4 5 194 0 0,-38 29 1 0 0,52-34-49 0 0,0 0-1 0 0,1 0 0 0 0,0 2 1 0 0,1 1-1 0 0,-16 22 1 0 0,29-35-94 0 0,1 1 0 0 0,-1 0 0 0 0,1 0 0 0 0,1 1 0 0 0,-1-1 0 0 0,1 1 0 0 0,1 0 0 0 0,-1 0 0 0 0,2 0 0 0 0,-1 0 0 0 0,1 0 0 0 0,0 1 0 0 0,0-1 0 0 0,1 0 0 0 0,0 0 0 0 0,1 1 0 0 0,0-1 0 0 0,0 0 0 0 0,4 13 0 0 0,-3-12-19 0 0,1-1 1 0 0,1 1 0 0 0,-1-1-1 0 0,2 0 1 0 0,-1 0 0 0 0,9 11-1 0 0,-10-15-16 0 0,1 0 1 0 0,0 0-1 0 0,-1 0 0 0 0,1 0 0 0 0,1-1 0 0 0,-1 0 0 0 0,0 0 1 0 0,1 0-1 0 0,0 0 0 0 0,0-1 0 0 0,0 0 0 0 0,7 2 1 0 0,-2-1-79 0 0,1 0 0 0 0,0-1 0 0 0,0 0 1 0 0,0-1-1 0 0,0 0 0 0 0,0-1 1 0 0,0 0-1 0 0,0-1 0 0 0,0 0 1 0 0,14-3-1 0 0,4-5-913 0 0</inkml:trace>
</inkml:ink>
</file>

<file path=ppt/ink/ink7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1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28 9615 0 0,'2'-1'439'0'0,"46"-16"322"0"0,-38 12 1282 0 0,-10 5-1949 0 0,0-1 0 0 0,0 1 0 0 0,0 0 0 0 0,-1-2 1972 0 0,1 2-1972 0 0,0 0 0 0 0,-1 0 0 0 0,1 0 0 0 0,0-1 0 0 0,0 1 0 0 0,0 0-1 0 0,0 0 1 0 0,0 0 0 0 0,0 0 0 0 0,0 0 0 0 0,-1 0 0 0 0,1 0 0 0 0,0 0 0 0 0,-13-1 3150 0 0,5 2-3853 0 0,-16 6 1055 0 0,1 1 0 0 0,0 0 1 0 0,-33 19-1 0 0,-61 43-21 0 0,-4 2-362 0 0,96-59-12 0 0,8-6-36 0 0,1 2 0 0 0,0 0 0 0 0,1 1 1 0 0,-18 14-1 0 0,33-24-17 0 0,0 0-1 0 0,-1 0 1 0 0,1 1 0 0 0,-1-1 0 0 0,1 0 0 0 0,0 1 0 0 0,0-1-1 0 0,-1 0 1 0 0,1 1 0 0 0,0-1 0 0 0,-1 0 0 0 0,1 1 0 0 0,0-1-1 0 0,0 0 1 0 0,0 1 0 0 0,-1-1 0 0 0,1 1 0 0 0,0-1-1 0 0,0 0 1 0 0,0 1 0 0 0,0-1 0 0 0,0 1 0 0 0,0-1 0 0 0,0 1-1 0 0,0-1 1 0 0,0 0 0 0 0,0 1 0 0 0,0-1 0 0 0,0 1 0 0 0,0-1-1 0 0,0 1 1 0 0,5 3 5 0 0,0-1-9 0 0,-1 1 1 0 0,1-1-1 0 0,0-1 0 0 0,1 1 0 0 0,-1-1 0 0 0,0 0 1 0 0,1 0-1 0 0,-1 0 0 0 0,1-1 0 0 0,8 2 0 0 0,17 5 6 0 0,169 62-128 0 0,-175-62 129 0 0,-2-2 1 0 0,-1 2 0 0 0,1 0 0 0 0,-2 2 0 0 0,26 14 0 0 0,-45-23 3 0 0,-1-1-1 0 0,0 1 1 0 0,0 0 0 0 0,0 0 0 0 0,0 0 0 0 0,0 0-1 0 0,0-1 1 0 0,0 2 0 0 0,0-1 0 0 0,0 0-1 0 0,0 0 1 0 0,-1 0 0 0 0,1 0 0 0 0,0 0 0 0 0,-1 1-1 0 0,1-1 1 0 0,-1 0 0 0 0,0 0 0 0 0,1 1-1 0 0,-1-1 1 0 0,0 0 0 0 0,1 1 0 0 0,-1-1 0 0 0,0 0-1 0 0,0 1 1 0 0,-1 1 0 0 0,1 0 2 0 0,-1-1-1 0 0,0 0 1 0 0,0 0-1 0 0,0 0 1 0 0,0 0 0 0 0,0 0-1 0 0,-1 0 1 0 0,1 0-1 0 0,-1 0 1 0 0,1-1 0 0 0,-1 1-1 0 0,0-1 1 0 0,1 1-1 0 0,-1-1 1 0 0,-2 2 0 0 0,-10 5 67 0 0,1 0 0 0 0,-1-1 1 0 0,0 0-1 0 0,-1-2 0 0 0,-17 6 1 0 0,-80 14 140 0 0,68-16-199 0 0,-32 4 43 0 0,-1-4 1 0 0,-140 0-1 0 0,206-10-60 0 0,0 0-1 0 0,0-1 0 0 0,0 0 0 0 0,-12-4 1 0 0,5 1-157 0 0,18 4 137 0 0,0 1 0 0 0,-1-1 0 0 0,1 1 0 0 0,0 0 0 0 0,0-1 0 0 0,0 1 0 0 0,0-1 0 0 0,0 1 0 0 0,0-1 0 0 0,1 1 0 0 0,-1 0 0 0 0,0-1 0 0 0,0 1 0 0 0,0-1 1 0 0,0 1-1 0 0,0 0 0 0 0,0-1 0 0 0,1 1 0 0 0,-1 0 0 0 0,1-1 0 0 0,0-1-83 0 0,0 1 1 0 0,0-1-1 0 0,1 1 0 0 0,-1 0 1 0 0,1 0-1 0 0,-1 0 0 0 0,1 0 1 0 0,0 0-1 0 0,-1 0 0 0 0,1 0 1 0 0,3 0-1 0 0,25-7-1636 0 0,-16 4 435 0 0,13-3-3213 0 0,1 0-1146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2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21 4607 0 0,'-5'-19'11334'0'0,"3"19"-11228"0"0,0-1 1 0 0,-1 1 0 0 0,1 0 0 0 0,0-1 0 0 0,0 1-1 0 0,-1 0 1 0 0,1 0 0 0 0,0 1 0 0 0,0-1 0 0 0,-1 0-1 0 0,1 1 1 0 0,0 0 0 0 0,0-1 0 0 0,0 1-1 0 0,0 0 1 0 0,0 0 0 0 0,0 0 0 0 0,0 0 0 0 0,0 0-1 0 0,-3 3 1 0 0,-6 4 52 0 0,2 1-1 0 0,-14 14 1 0 0,17-17 29 0 0,-11 14 124 0 0,1-1 0 0 0,1 2 0 0 0,-18 31 0 0 0,-30 70 470 0 0,52-98-717 0 0,-122 318 742 0 0,111-277-475 0 0,17-52-240 0 0,0 0 40 0 0,1-1 0 0 0,0 1 1 0 0,1 0-1 0 0,0 1 1 0 0,-1 15-1 0 0,4-28-136 0 0</inkml:trace>
</inkml:ink>
</file>

<file path=ppt/ink/ink7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1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13 14047 0 0,'0'0'1276'0'0,"-13"-9"-1024"0"0,11 8-153 0 0,-1 0-1 0 0,1 1 0 0 0,-1-1 0 0 0,1 1 1 0 0,-1-1-1 0 0,1 1 0 0 0,-1 0 0 0 0,0 0 1 0 0,1 1-1 0 0,-1-1 0 0 0,1 0 1 0 0,-1 1-1 0 0,1-1 0 0 0,-1 1 0 0 0,1 0 1 0 0,-1 0-1 0 0,1 0 0 0 0,0 0 1 0 0,-1 0-1 0 0,1 1 0 0 0,0-1 0 0 0,0 1 1 0 0,-3 2-1 0 0,-4 4 166 0 0,0 0 0 0 0,1 0 0 0 0,0 0 0 0 0,-6 10 0 0 0,2-2-145 0 0,1 0-1 0 0,1 1 1 0 0,1 0 0 0 0,1 0 0 0 0,0 1 0 0 0,1 0-1 0 0,1 1 1 0 0,0-1 0 0 0,2 1 0 0 0,0 0-1 0 0,-2 38 1 0 0,6-46-78 0 0,1-1 0 0 0,0 1 0 0 0,1 0 0 0 0,0-1 0 0 0,6 16 0 0 0,-6-19 30 0 0,1-1 0 0 0,0 1 0 0 0,0-1 0 0 0,0 1 0 0 0,1-1 0 0 0,0 0 0 0 0,0 0 0 0 0,1-1 0 0 0,5 6 0 0 0,-8-9-20 0 0,0-1-1 0 0,1 1 0 0 0,-1-1 1 0 0,0 0-1 0 0,0 0 1 0 0,1 0-1 0 0,-1 0 0 0 0,1-1 1 0 0,-1 1-1 0 0,1-1 1 0 0,-1 1-1 0 0,1-1 0 0 0,-1 0 1 0 0,1 0-1 0 0,-1 0 1 0 0,1 0-1 0 0,-1-1 0 0 0,1 1 1 0 0,-1-1-1 0 0,1 1 1 0 0,-1-1-1 0 0,5-2 0 0 0,5-2 171 0 0,0 0-1 0 0,0-1 0 0 0,11-8 0 0 0,-22 13-196 0 0,11-6 32 0 0,0-2 1 0 0,-1 0-1 0 0,0 0 0 0 0,-1-1 1 0 0,0 0-1 0 0,0-1 0 0 0,-1 0 0 0 0,-1 0 1 0 0,0-1-1 0 0,8-14 0 0 0,-4 1 40 0 0,-1-1 1 0 0,-1 0-1 0 0,-1 0 0 0 0,6-34 0 0 0,7-18-1247 0 0,-19 68 868 0 0,1 0-1 0 0,1 1 0 0 0,-1 0 0 0 0,1 0 1 0 0,10-14-1 0 0,-12 21-2052 0 0</inkml:trace>
</inkml:ink>
</file>

<file path=ppt/ink/ink7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1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31 16615 0 0,'36'-31'3900'0'0,"-50"48"-3145"0"0,11-14-643 0 0,-83 78 820 0 0,15-17-671 0 0,-150 180-17 0 0,214-234-224 0 0,-31 40 39 0 0,34-44-44 0 0,0 1 1 0 0,1-1-1 0 0,0 1 0 0 0,0-1 0 0 0,0 1 0 0 0,-2 11 0 0 0,5-17-10 0 0,0 1-1 0 0,-1 0 1 0 0,1-1-1 0 0,0 1 1 0 0,0 0-1 0 0,0-1 1 0 0,0 1-1 0 0,0 0 0 0 0,1-1 1 0 0,-1 1-1 0 0,0 0 1 0 0,1-1-1 0 0,-1 1 1 0 0,1-1-1 0 0,0 1 0 0 0,-1-1 1 0 0,1 1-1 0 0,0-1 1 0 0,2 3-1 0 0,-1-2 4 0 0,0-1-1 0 0,0 1 1 0 0,0 0 0 0 0,0-1-1 0 0,0 0 1 0 0,0 1 0 0 0,0-1-1 0 0,1 0 1 0 0,-1 0-1 0 0,1 0 1 0 0,3 1 0 0 0,2-1 8 0 0,-1 0 0 0 0,1 0 0 0 0,-1 0 0 0 0,1-1 0 0 0,0 0 1 0 0,-1 0-1 0 0,13-3 0 0 0,74-20-2820 0 0,-69 14-4627 0 0</inkml:trace>
</inkml:ink>
</file>

<file path=ppt/ink/ink7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1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4 15031 0 0,'0'0'1358'0'0,"2"-1"-1118"0"0,9-2 4314 0 0,-20 13-4138 0 0,-97 79 547 0 0,38-33-729 0 0,-62 60 46 0 0,89-76-58 0 0,-37 48 0 0 0,35-30 161 0 0,38-49-303 0 0,0 0 0 0 0,0 0 0 0 0,1 0 0 0 0,-6 20 0 0 0,9-27-66 0 0,1-1-1 0 0,0 1 0 0 0,0 0 1 0 0,0-1-1 0 0,0 1 1 0 0,0 0-1 0 0,0 0 1 0 0,0-1-1 0 0,0 1 1 0 0,0 0-1 0 0,1-1 0 0 0,-1 1 1 0 0,1-1-1 0 0,-1 1 1 0 0,1 0-1 0 0,0-1 1 0 0,0 1-1 0 0,-1-1 1 0 0,1 0-1 0 0,0 1 0 0 0,0-1 1 0 0,1 0-1 0 0,-1 1 1 0 0,0-1-1 0 0,0 0 1 0 0,1 0-1 0 0,-1 0 1 0 0,0 0-1 0 0,1 0 0 0 0,-1 0 1 0 0,1-1-1 0 0,-1 1 1 0 0,4 1-1 0 0,1 0 13 0 0,0 0 0 0 0,0 0 0 0 0,1-1 0 0 0,-1 0 0 0 0,1 0-1 0 0,-1 0 1 0 0,11-1 0 0 0,10-2-4 0 0,0-1 0 0 0,0-1-1 0 0,0-2 1 0 0,34-11 0 0 0,-14 0-1917 0 0,67-33 1 0 0,-87 36 318 0 0</inkml:trace>
</inkml:ink>
</file>

<file path=ppt/ink/ink7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1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66 9671 0 0,'-1'2'440'0'0,"-7"11"-132"0"0,0 0 0 0 0,-9 23 0 0 0,14-29 575 0 0,1 0 0 0 0,-1-1-1 0 0,1 1 1 0 0,1 1 0 0 0,0-1 0 0 0,0 0 0 0 0,0 15 0 0 0,1-21-788 0 0,0 1 1 0 0,0 0 0 0 0,0-1-1 0 0,1 1 1 0 0,-1-1-1 0 0,0 1 1 0 0,1-1-1 0 0,0 1 1 0 0,-1-1-1 0 0,1 1 1 0 0,0-1-1 0 0,0 1 1 0 0,-1-1-1 0 0,1 0 1 0 0,0 1 0 0 0,0-1-1 0 0,1 0 1 0 0,-1 0-1 0 0,0 0 1 0 0,2 1-1 0 0,0 0-2 0 0,-1-1-1 0 0,1 0 1 0 0,-1 0 0 0 0,1 0-1 0 0,-1-1 1 0 0,1 1-1 0 0,0 0 1 0 0,-1-1 0 0 0,1 0-1 0 0,0 0 1 0 0,3 0-1 0 0,6-1 90 0 0,1-1-1 0 0,-1 0 0 0 0,0-1 1 0 0,13-4-1 0 0,-24 6-176 0 0,32-10 90 0 0,1-1 1 0 0,35-20-1 0 0,-50 21-54 0 0,-1 0-1 0 0,0 0 0 0 0,0-2 1 0 0,28-26-1 0 0,-43 35-40 0 0,1 0 0 0 0,-1 1 0 0 0,0-1 0 0 0,-1 0 0 0 0,1 0 0 0 0,-1 0 0 0 0,1-1 0 0 0,-1 1 0 0 0,-1-1 0 0 0,1 1 0 0 0,1-7 0 0 0,-2 0 0 0 0,-2 10-3 0 0,1 0 0 0 0,-1 0 0 0 0,1 0 0 0 0,-1 0 0 0 0,0 0 0 0 0,1 1 0 0 0,-1-1 0 0 0,0 0-1 0 0,0 0 1 0 0,1 1 0 0 0,-1-1 0 0 0,0 0 0 0 0,0 1 0 0 0,0-1 0 0 0,0 0 0 0 0,0 1 0 0 0,0 0 0 0 0,0-1 0 0 0,0 1 0 0 0,0 0 0 0 0,0-1-1 0 0,0 1 1 0 0,0 0 0 0 0,0 0 0 0 0,-2 0 0 0 0,-3-1-27 0 0,0 1 0 0 0,0 0 0 0 0,-9 2 0 0 0,-13 3-13 0 0,1 1 1 0 0,0 1-1 0 0,1 2 0 0 0,0 0 1 0 0,1 2-1 0 0,-1 1 0 0 0,-36 24 1 0 0,30-15 57 0 0,1 2 0 0 0,1 1 0 0 0,0 2 0 0 0,-48 55-1 0 0,70-72-12 0 0,1 1 0 0 0,0 0 0 0 0,0 0 0 0 0,1 0 0 0 0,-9 20 0 0 0,14-28-2 0 0,0 0 0 0 0,0 0 0 0 0,0 1 0 0 0,1-1 0 0 0,-1 0 0 0 0,1 1 0 0 0,-1-1 0 0 0,1 0 0 0 0,0 1 0 0 0,0-1 0 0 0,0 0 0 0 0,0 1 0 0 0,1-1 0 0 0,-1 0 0 0 0,0 1 0 0 0,1-1 0 0 0,0 0 0 0 0,-1 1 0 0 0,1-1 0 0 0,0 0 0 0 0,0 0 0 0 0,0 0 0 0 0,1 0-1 0 0,-1 0 1 0 0,0 0 0 0 0,1 0 0 0 0,0 0 0 0 0,-1-1 0 0 0,1 1 0 0 0,0 0 0 0 0,0-1 0 0 0,0 0 0 0 0,-1 1 0 0 0,2-1 0 0 0,-1 0 0 0 0,3 2 0 0 0,2 0-65 0 0,0-1 1 0 0,1 1-1 0 0,-1-1 0 0 0,1-1 0 0 0,11 2 1 0 0,20-1-5836 0 0,-11-4-916 0 0</inkml:trace>
</inkml:ink>
</file>

<file path=ppt/ink/ink7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1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83 13039 0 0,'32'-29'803'0'0,"-21"20"-566"0"0,0 0 0 0 0,17-20 0 0 0,-27 28 264 0 0,-16-2 1334 0 0,-3 1-1322 0 0,-1 5-228 0 0,0 1-1 0 0,1 0 1 0 0,0 2 0 0 0,0 0-1 0 0,-33 16 1 0 0,16-3 434 0 0,-59 42 1 0 0,87-56-699 0 0,1 0 1 0 0,-1 0-1 0 0,1 1 1 0 0,0-1 0 0 0,0 2-1 0 0,-6 8 1 0 0,10-12-19 0 0,1-1 0 0 0,0 0 0 0 0,0 1 0 0 0,0-1 0 0 0,0 0 0 0 0,0 1 0 0 0,0-1 0 0 0,1 1 0 0 0,-1 0 0 0 0,1-1 0 0 0,-1 1 0 0 0,1 0 0 0 0,0-1 0 0 0,0 1 0 0 0,0-1 0 0 0,1 1 0 0 0,-1 0 0 0 0,1-1 0 0 0,-1 1 0 0 0,1-1 0 0 0,0 1 0 0 0,0-1 0 0 0,0 1 0 0 0,2 1 0 0 0,7 12 18 0 0,0-1 0 0 0,2 0-1 0 0,0-1 1 0 0,1 0 0 0 0,19 16-1 0 0,-13-12 50 0 0,32 38-1 0 0,-49-53-25 0 0,0 0 0 0 0,0 0 0 0 0,0 0 0 0 0,0 1 0 0 0,0-1 0 0 0,-1 0 0 0 0,1 1-1 0 0,-1 0 1 0 0,0-1 0 0 0,0 1 0 0 0,0 0 0 0 0,-1-1 0 0 0,1 1 0 0 0,-1 0 0 0 0,0 0 0 0 0,0 0 0 0 0,-1 4 0 0 0,0-3 23 0 0,0-1 0 0 0,-1 1 0 0 0,0-1 0 0 0,0 1 0 0 0,0-1 0 0 0,0 0 0 0 0,-1 0 0 0 0,1 0 0 0 0,-1 0 0 0 0,0 0 0 0 0,0-1 0 0 0,0 1 0 0 0,-5 3 0 0 0,-7 6-19 0 0,-1-2 0 0 0,0 1 0 0 0,0-2 0 0 0,-1 0 0 0 0,0-1 0 0 0,-1-1 0 0 0,0 0 0 0 0,0-2 0 0 0,-1 0 0 0 0,0-1 0 0 0,0 0 0 0 0,-23 1 0 0 0,37-6-79 0 0,0 1-1 0 0,-1-1 1 0 0,1-1-1 0 0,0 1 1 0 0,0-1-1 0 0,0 0 1 0 0,0 0 0 0 0,-7-3-1 0 0,10 4-46 0 0,1-1 1 0 0,-1 0-1 0 0,1 0 0 0 0,0 0 0 0 0,-1 1 1 0 0,1-1-1 0 0,0 0 0 0 0,-1-1 0 0 0,1 1 1 0 0,0 0-1 0 0,0 0 0 0 0,0 0 0 0 0,0-1 0 0 0,0 1 1 0 0,0-1-1 0 0,0 1 0 0 0,1-1 0 0 0,-1 1 1 0 0,0-1-1 0 0,1 1 0 0 0,0-1 0 0 0,-1 1 1 0 0,1-1-1 0 0,0 0 0 0 0,-1 1 0 0 0,1-1 1 0 0,0 0-1 0 0,0 1 0 0 0,1-4 0 0 0,3-14-1610 0 0</inkml:trace>
</inkml:ink>
</file>

<file path=ppt/ink/ink7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1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2 14279 0 0,'0'0'1103'0'0,"-1"0"-720"0"0,-5-1 42 0 0,0 1 1 0 0,-1-1-1 0 0,1 1 0 0 0,0 1 1 0 0,0-1-1 0 0,0 1 1 0 0,-7 2-1 0 0,-44 13 1060 0 0,54-15-1503 0 0,-25 10 232 0 0,1 1-1 0 0,0 1 0 0 0,1 1 1 0 0,1 1-1 0 0,0 1 0 0 0,1 2 0 0 0,1 0 1 0 0,-35 37-1 0 0,55-52-214 0 0,-1 0 0 0 0,1 0 0 0 0,1 1 0 0 0,-1-1 0 0 0,0 1-1 0 0,1 0 1 0 0,0 0 0 0 0,0 0 0 0 0,0 0 0 0 0,0 0 0 0 0,-1 7 0 0 0,4-10-17 0 0,-1 0 0 0 0,1 0 1 0 0,-1 0-1 0 0,1 0 0 0 0,0 0 0 0 0,-1 0 1 0 0,1 0-1 0 0,0 0 0 0 0,0 0 0 0 0,0 0 0 0 0,0 0 1 0 0,0-1-1 0 0,0 1 0 0 0,0 0 0 0 0,0 0 1 0 0,0-1-1 0 0,0 1 0 0 0,0-1 0 0 0,1 1 1 0 0,-1-1 13 0 0,11 5-176 0 0,1 0 0 0 0,-1-1 0 0 0,22 4-1 0 0,-21-5 97 0 0,0 0 0 0 0,0 1 0 0 0,23 10 0 0 0,-16-4 76 0 0,-1 1 1 0 0,0 1-1 0 0,0 0 1 0 0,21 21-1 0 0,-34-28 98 0 0,-1 0 0 0 0,0 1 0 0 0,0 0 0 0 0,-1 0-1 0 0,0 0 1 0 0,0 1 0 0 0,4 8 0 0 0,-6-11 31 0 0,-1 1 1 0 0,1-1-1 0 0,-1 1 0 0 0,0 0 1 0 0,0 0-1 0 0,0-1 0 0 0,-1 1 1 0 0,0 0-1 0 0,0 0 0 0 0,0 0 1 0 0,0 0-1 0 0,-2 6 0 0 0,0-5 9 0 0,0-1-1 0 0,0 1 1 0 0,-1-1-1 0 0,1 1 1 0 0,-1-1-1 0 0,0 0 1 0 0,-1 0-1 0 0,1 0 0 0 0,-1 0 1 0 0,0-1-1 0 0,0 0 1 0 0,0 1-1 0 0,-1-1 1 0 0,0-1-1 0 0,0 1 0 0 0,0-1 1 0 0,-6 4-1 0 0,-12 5 183 0 0,-1-1-1 0 0,-41 13 0 0 0,45-17-203 0 0,-18 5-95 0 0,-42 9 1 0 0,61-17-136 0 0,-1-1 0 0 0,0-1 0 0 0,0 0 1 0 0,-22-2-1 0 0,37 0-95 0 0,1 0 1 0 0,0-1 0 0 0,0 1 0 0 0,-1-1-1 0 0,1 0 1 0 0,0 0 0 0 0,0 0 0 0 0,0 0-1 0 0,0-1 1 0 0,0 0 0 0 0,0 1-1 0 0,0-2 1 0 0,-3-1 0 0 0,-3-8-1315 0 0</inkml:trace>
</inkml:ink>
</file>

<file path=ppt/ink/ink7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16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97 1839 0 0,'0'0'83'0'0,"1"2"645"0"0,1 0 739 0 0,0 1 0 0 0,0-1 0 0 0,0 0 1 0 0,0 1-1 0 0,0-1 0 0 0,3 2 0 0 0,17 7 4896 0 0,-16-9-5721 0 0,0-1-1 0 0,0 0 1 0 0,0 0-1 0 0,0 0 1 0 0,0-1-1 0 0,9 0 1 0 0,4-1-539 0 0,0-2 1 0 0,0 0 0 0 0,27-9-1 0 0,1-2-72 0 0,-1-3 0 0 0,-1-2-1 0 0,76-43 1 0 0,-120 61-126 0 0,-10 0-82 0 0,1 1 94 0 0,0 1 0 0 0,1 0 0 0 0,-1 0 1 0 0,1 1-1 0 0,-15 5 0 0 0,-35 18-300 0 0,37-15 295 0 0,-29 14 39 0 0,-74 51 0 0 0,-37 44 103 0 0,146-108-42 0 0,-14 10 19 0 0,1 1 0 0 0,0 2 0 0 0,-33 39 0 0 0,57-60-26 0 0,1 0 1 0 0,0 1-1 0 0,0-1 0 0 0,0 1 0 0 0,1-1 0 0 0,-1 1 1 0 0,1-1-1 0 0,-2 8 0 0 0,2-9-4 0 0,1-1 0 0 0,0 0 0 0 0,0 0 0 0 0,0 1 0 0 0,0-1 0 0 0,0 0-1 0 0,0 0 1 0 0,0 1 0 0 0,1-1 0 0 0,-1 0 0 0 0,0 0 0 0 0,1 0 0 0 0,-1 1 0 0 0,1-1 0 0 0,-1 0 0 0 0,1 0 0 0 0,-1 0-1 0 0,1 0 1 0 0,0 0 0 0 0,0 0 0 0 0,-1 0 0 0 0,1 0 0 0 0,0 0 0 0 0,0 0 0 0 0,0-1 0 0 0,0 1 0 0 0,0 0 0 0 0,0 0-1 0 0,0-1 1 0 0,0 1 0 0 0,2 0 0 0 0,3 1-37 0 0,0 0 0 0 0,0-1 0 0 0,0 0 0 0 0,0 0 1 0 0,0-1-1 0 0,0 1 0 0 0,0-1 0 0 0,8-1 0 0 0,49-8-1020 0 0,-22 1-493 0 0</inkml:trace>
</inkml:ink>
</file>

<file path=ppt/ink/ink7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1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12 9671 0 0,'-8'-4'875'0'0,"4"3"-882"0"0,0-1 0 0 0,0 1 1 0 0,0 0-1 0 0,-1 0 0 0 0,1 0 0 0 0,-8 0 0 0 0,4 1 709 0 0,0 1 0 0 0,0 0 0 0 0,1 0 1 0 0,-1 0-1 0 0,-12 5 0 0 0,-3 2 1423 0 0,1 1 1 0 0,-25 14-1 0 0,21-8-1633 0 0,0 0 0 0 0,-45 37 0 0 0,60-42-352 0 0,-1 0-1 0 0,2 1 1 0 0,-1 1-1 0 0,1-1 1 0 0,1 2-1 0 0,0-1 1 0 0,-11 22-1 0 0,19-32-140 0 0,0 0 0 0 0,0 1 0 0 0,0-1 1 0 0,1 0-1 0 0,-1 1 0 0 0,1-1 0 0 0,-1 0 0 0 0,1 1 0 0 0,0-1 0 0 0,-1 1 0 0 0,1-1 0 0 0,1 1 0 0 0,-1-1 0 0 0,0 0 1 0 0,0 1-1 0 0,1-1 0 0 0,0 1 0 0 0,-1-1 0 0 0,1 0 0 0 0,0 0 0 0 0,0 1 0 0 0,0-1 0 0 0,0 0 0 0 0,1 0 0 0 0,-1 0 1 0 0,1 0-1 0 0,-1 0 0 0 0,4 3 0 0 0,4 2-8 0 0,0 0 0 0 0,0-1 1 0 0,0 1-1 0 0,1-2 0 0 0,11 6 1 0 0,4 2-11 0 0,-8-2-22 0 0,1 0 1 0 0,-1 2-1 0 0,-1 0 0 0 0,0 1 1 0 0,19 22-1 0 0,-27-28 65 0 0,-1 2 0 0 0,0-1 0 0 0,-1 1 0 0 0,1 0 0 0 0,-2 0 0 0 0,0 1 0 0 0,0-1 0 0 0,0 1 0 0 0,-2 0 0 0 0,1 1 0 0 0,1 12 0 0 0,-4-18 55 0 0,-1-1 0 0 0,0 0 0 0 0,0 0 1 0 0,0 1-1 0 0,0-1 0 0 0,-1 0 0 0 0,0 0 0 0 0,0 0 1 0 0,-1 0-1 0 0,1 0 0 0 0,-1 0 0 0 0,0 0 0 0 0,-3 5 1 0 0,1-3 61 0 0,0-1 0 0 0,-1 0 0 0 0,0 0 0 0 0,0-1 0 0 0,0 0 1 0 0,0 0-1 0 0,-1 0 0 0 0,-9 6 0 0 0,1-2 9 0 0,0-1 0 0 0,-1-1 0 0 0,0-1 0 0 0,0 0 0 0 0,-1 0 1 0 0,0-2-1 0 0,-30 5 0 0 0,12-4-65 0 0,0-3-1 0 0,-37 0 1 0 0,51-3-280 0 0,1-1 0 0 0,-1-1-1 0 0,1 0 1 0 0,0-1 0 0 0,-20-8-1 0 0,11 0-917 0 0</inkml:trace>
</inkml:ink>
</file>

<file path=ppt/ink/ink7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1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251 364 6447 0 0,'2'0'4556'0'0,"4"0"-3717"0"0,0 0-1 0 0,0-1 0 0 0,0 0 0 0 0,-1 0 0 0 0,1-1 0 0 0,8-2 1 0 0,-5 0-195 0 0,-1 0 0 0 0,1-1 0 0 0,12-8 0 0 0,-11 5-404 0 0,1 0 0 0 0,-2-1 0 0 0,1 0 0 0 0,-1 0 0 0 0,-1-1 0 0 0,9-13 0 0 0,-4 3-3 0 0,19-40 0 0 0,-27 48-207 0 0,-1 1 1 0 0,1-2 0 0 0,-2 1 0 0 0,0 0 0 0 0,2-15 0 0 0,-5 23-42 0 0,0 0 1 0 0,0 1-1 0 0,0-1 0 0 0,0 0 1 0 0,0 0-1 0 0,-1 0 1 0 0,0 0-1 0 0,0 1 0 0 0,0-1 1 0 0,0 0-1 0 0,-1 1 0 0 0,1-1 1 0 0,-1 1-1 0 0,-4-7 1 0 0,5 8-29 0 0,-1 0 1 0 0,0 0 0 0 0,1 1 0 0 0,-1-1 0 0 0,0 0 0 0 0,0 1 0 0 0,-1-1 0 0 0,1 1 0 0 0,0-1 0 0 0,0 1 0 0 0,-1 0 0 0 0,1 0 0 0 0,-1 0 0 0 0,1 0 0 0 0,-1 1 0 0 0,1-1 0 0 0,-1 1-1 0 0,1-1 1 0 0,-1 1 0 0 0,0 0 0 0 0,1 0 0 0 0,-5 1 0 0 0,-3 0-11 0 0,0 1 0 0 0,0 0 0 0 0,0 1 0 0 0,0 1 0 0 0,1-1 0 0 0,-16 9 0 0 0,-52 36 8 0 0,46-25 175 0 0,2 1-1 0 0,1 1 1 0 0,1 2-1 0 0,1 1 1 0 0,-44 61 0 0 0,63-79-37 0 0,1 0 0 0 0,0 0 1 0 0,1 0-1 0 0,0 1 1 0 0,0 0-1 0 0,1 0 1 0 0,-3 13-1 0 0,6-21-47 0 0,0 1 0 0 0,1-1 0 0 0,-1 1-1 0 0,1-1 1 0 0,0 1 0 0 0,0-1 0 0 0,0 1 0 0 0,0-1 0 0 0,0 1-1 0 0,1-1 1 0 0,0 1 0 0 0,0-1 0 0 0,0 0 0 0 0,0 1-1 0 0,0-1 1 0 0,1 0 0 0 0,-1 0 0 0 0,1 1 0 0 0,0-1 0 0 0,0-1-1 0 0,0 1 1 0 0,0 0 0 0 0,0 0 0 0 0,1-1 0 0 0,-1 1 0 0 0,1-1-1 0 0,5 4 1 0 0,-4-5-5 0 0,0 1 0 0 0,0 0 1 0 0,0-1-1 0 0,1 1 0 0 0,-1-1 0 0 0,0 0 0 0 0,1-1 0 0 0,-1 1 0 0 0,1-1 1 0 0,-1 0-1 0 0,1 0 0 0 0,-1 0 0 0 0,0-1 0 0 0,1 0 0 0 0,8-2 1 0 0,5-2 32 0 0,0-1 0 0 0,22-11 0 0 0,1-2-207 0 0,0-2 0 0 0,-1-2 0 0 0,39-31 0 0 0,-77 53 57 0 0,-10 11-201 0 0,-14 18 211 0 0,7-10 91 0 0,-22 37 0 0 0,33-49-23 0 0,1 0 0 0 0,1 0-1 0 0,-1 0 1 0 0,1 0 0 0 0,0 1-1 0 0,0-1 1 0 0,1 1 0 0 0,-1-1-1 0 0,2 1 1 0 0,-1-1-1 0 0,1 9 1 0 0,0-13-35 0 0,0-1 1 0 0,0 1-1 0 0,1-1 0 0 0,-1 1 1 0 0,0-1-1 0 0,1 0 0 0 0,-1 1 1 0 0,1-1-1 0 0,-1 0 0 0 0,1 1 1 0 0,0-1-1 0 0,-1 0 0 0 0,1 0 0 0 0,0 0 1 0 0,0 1-1 0 0,0-1 0 0 0,0 0 1 0 0,0 0-1 0 0,0 0 0 0 0,0-1 1 0 0,1 1-1 0 0,-1 0 0 0 0,0 0 1 0 0,0-1-1 0 0,1 1 0 0 0,1 0 0 0 0,1 0-400 0 0,0 0-1 0 0,1 0 0 0 0,-1 0 1 0 0,0-1-1 0 0,0 0 1 0 0,0 1-1 0 0,9-2 0 0 0,13-3-6678 0 0</inkml:trace>
</inkml:ink>
</file>

<file path=ppt/ink/ink7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17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51 251 8751 0 0,'0'0'674'0'0,"-2"0"-438"0"0,-21 0 2085 0 0,-2 0 5912 0 0,25-1-7647 0 0,1-2-450 0 0,0 1 1 0 0,0-1-1 0 0,0 1 1 0 0,1-1-1 0 0,-1 1 1 0 0,0 0-1 0 0,1-1 1 0 0,0 1-1 0 0,0 0 1 0 0,-1 0 0 0 0,1 0-1 0 0,4-3 1 0 0,31-21 210 0 0,-26 19-250 0 0,43-28-16 0 0,2 2 0 0 0,1 3-1 0 0,88-34 1 0 0,-133 60-78 0 0,0 0 0 0 0,0 0-1 0 0,0 1 1 0 0,0 1 0 0 0,1 0-1 0 0,20 0 1 0 0,-29 2 0 0 0,-1 0 0 0 0,1 0 0 0 0,-1 1-1 0 0,0-1 1 0 0,1 1 0 0 0,-1 0 0 0 0,0 0 0 0 0,1 1-1 0 0,-1-1 1 0 0,0 0 0 0 0,0 1 0 0 0,0 0-1 0 0,0 0 1 0 0,0 0 0 0 0,-1 0 0 0 0,1 0 0 0 0,0 1-1 0 0,-1-1 1 0 0,0 1 0 0 0,0-1 0 0 0,1 1 0 0 0,-2 0-1 0 0,1 0 1 0 0,0 0 0 0 0,0 0 0 0 0,-1 0 0 0 0,0 0-1 0 0,2 6 1 0 0,-2-4 59 0 0,1-1-1 0 0,-1 1 0 0 0,-1 0 1 0 0,1 0-1 0 0,0 0 1 0 0,-1 0-1 0 0,0-1 1 0 0,0 1-1 0 0,-2 10 0 0 0,-2-2 10 0 0,0-1-1 0 0,-9 20 1 0 0,2-5-172 0 0,10-25-431 0 0,4 10-1799 0 0,-1-4-2983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2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8431 0 0,'0'0'920'0'0,"-9"7"-920"0"0,2-2 2360 0 0</inkml:trace>
</inkml:ink>
</file>

<file path=ppt/ink/ink7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1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98 485 11519 0 0,'0'0'8372'0'0,"0"-2"-7661"0"0,-5-11-213 0 0,0 1-1 0 0,-1 0 1 0 0,0 0 0 0 0,-1 1 0 0 0,-10-14-1 0 0,7 11-256 0 0,0-1-1 0 0,-9-22 1 0 0,16 31-219 0 0,1 1 1 0 0,0-1-1 0 0,1 0 0 0 0,-1 0 1 0 0,1 0-1 0 0,0 0 1 0 0,1 0-1 0 0,-1 0 1 0 0,1 0-1 0 0,2-12 0 0 0,0 7-34 0 0,0 0-1 0 0,2 1 0 0 0,-1-1 0 0 0,1 1 0 0 0,1 0 0 0 0,-1 0 1 0 0,2 1-1 0 0,0-1 0 0 0,0 1 0 0 0,0 0 0 0 0,1 1 1 0 0,0-1-1 0 0,1 1 0 0 0,0 1 0 0 0,9-8 0 0 0,-1 3-41 0 0,0 1-1 0 0,1 0 0 0 0,0 1 0 0 0,1 1 1 0 0,0 1-1 0 0,0 0 0 0 0,30-7 1 0 0,-34 11 63 0 0,-1 1-1 0 0,1 0 1 0 0,0 2 0 0 0,-1-1-1 0 0,1 2 1 0 0,0 0 0 0 0,18 2 0 0 0,-23-1 43 0 0,-1 1 0 0 0,0 0 0 0 0,0 1 0 0 0,1 0 0 0 0,-1 0 0 0 0,-1 0 0 0 0,1 1 0 0 0,0 0 0 0 0,-1 1 0 0 0,0 0 0 0 0,0 0 0 0 0,12 12 0 0 0,-13-11-16 0 0,0 1 0 0 0,0 0 0 0 0,0 1 0 0 0,-1-1 0 0 0,0 1 0 0 0,-1 0 0 0 0,6 13 0 0 0,-8-18-27 0 0,-1 0 1 0 0,0 0-1 0 0,0 0 0 0 0,-1 0 1 0 0,1 0-1 0 0,-1 0 0 0 0,1 1 1 0 0,-1-1-1 0 0,0 0 0 0 0,0 0 1 0 0,0 0-1 0 0,-1 0 0 0 0,1 0 1 0 0,-1 0-1 0 0,0 0 1 0 0,1 0-1 0 0,-1 0 0 0 0,-1 0 1 0 0,1 0-1 0 0,0 0 0 0 0,-1 0 1 0 0,1-1-1 0 0,-1 1 0 0 0,0-1 1 0 0,-3 4-1 0 0,-1 0-17 0 0,-1-1-1 0 0,0 0 1 0 0,1 0 0 0 0,-2 0 0 0 0,-13 6-1 0 0,-44 14-85 0 0,38-15 59 0 0,-24 10-697 0 0,0-3 0 0 0,-92 19-1 0 0,136-35 344 0 0,0 0 0 0 0,0-1 0 0 0,0 0 0 0 0,0 0 0 0 0,0-1-1 0 0,-7-1 1 0 0,-7-6-5511 0 0,11 0-236 0 0</inkml:trace>
</inkml:ink>
</file>

<file path=ppt/ink/ink7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1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9215 0 0,'0'0'707'0'0,"-1"0"-464"0"0,-3 0 23 0 0,0 0 1 0 0,1 0 0 0 0,-1 0-1 0 0,1 0 1 0 0,-1 1-1 0 0,1-1 1 0 0,-1 1 0 0 0,1 0-1 0 0,-1 0 1 0 0,1 1 0 0 0,0-1-1 0 0,-1 1 1 0 0,1-1-1 0 0,0 1 1 0 0,-3 3 0 0 0,-7 4 1189 0 0,1 1 0 0 0,-13 13 1 0 0,21-20-1526 0 0,-20 22 950 0 0,-41 55 0 0 0,-14 36 518 0 0,39-56-836 0 0,-78 141 242 0 0,107-178-740 0 0,0 1 0 0 0,-11 39 0 0 0,20-54-152 0 0,-1 0 0 0 0,2 1 0 0 0,-1-1 0 0 0,1 0 0 0 0,1 1 0 0 0,0-1 1 0 0,0 1-1 0 0,1-1 0 0 0,0 0 0 0 0,3 14 0 0 0,1-11-1248 0 0,1-1-3962 0 0</inkml:trace>
</inkml:ink>
</file>

<file path=ppt/ink/ink7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1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17 941 2303 0 0,'0'0'102'0'0,"-1"2"-1"0"0,-3 9 1204 0 0,-5 14 4575 0 0,6-9 6168 0 0,4-16-11961 0 0,-1 0 0 0 0,1 1 0 0 0,-1-1 0 0 0,1 0 0 0 0,-1 0 0 0 0,1 1 0 0 0,-1-1 0 0 0,1 0 0 0 0,-1 0 0 0 0,1 0 0 0 0,-1 0 0 0 0,1 0-1 0 0,-1 0 1 0 0,1 0 0 0 0,-1 0 0 0 0,1 0 0 0 0,-1 0 0 0 0,1 0 0 0 0,-1 0 0 0 0,1 0 0 0 0,-1 0 0 0 0,1 0 0 0 0,0-1 0 0 0,13-2 501 0 0,-7-1-487 0 0,-1 0 0 0 0,0 0 0 0 0,0 0 0 0 0,0-1 0 0 0,-1 0 0 0 0,1 0 0 0 0,-1 0 0 0 0,0-1 0 0 0,-1 0 0 0 0,6-7 0 0 0,2-8-85 0 0,18-40-1 0 0,-2 2 40 0 0,39-52-32 0 0,139-173-1 0 0,-198 275-38 0 0,10-15-60 0 0,2 0 0 0 0,41-37 0 0 0,-60 60 20 0 0,4 12-88 0 0,-4-6 136 0 0,0 1 0 0 0,0-1 0 0 0,-1 0-1 0 0,1 1 1 0 0,-1-1 0 0 0,-1 0-1 0 0,0 7 1 0 0,-9 38-60 0 0,6-34 61 0 0,-29 173 7 0 0,31-169 0 0 0,1 1 0 0 0,1 0 0 0 0,1 0 0 0 0,0 0 0 0 0,2 0 0 0 0,0-1 0 0 0,8 24 0 0 0,-8-33 11 0 0,2 0 0 0 0,-1 1 0 0 0,2-1 0 0 0,0-1-1 0 0,0 1 1 0 0,0-1 0 0 0,2 0 0 0 0,-1 0 0 0 0,1-1 0 0 0,0 0 0 0 0,1-1-1 0 0,0 0 1 0 0,12 8 0 0 0,-21-15 11 0 0,1-1 0 0 0,0 1 1 0 0,0-1-1 0 0,0 1 0 0 0,0-1 0 0 0,0 0 0 0 0,0 1 0 0 0,0-1 0 0 0,0 0 1 0 0,0 0-1 0 0,0 0 0 0 0,0 0 0 0 0,0 0 0 0 0,0 0 0 0 0,0 0 1 0 0,0 0-1 0 0,0 0 0 0 0,0 0 0 0 0,0-1 0 0 0,0 1 0 0 0,0 0 0 0 0,0-1 1 0 0,0 1-1 0 0,0 0 0 0 0,0-1 0 0 0,0 1 0 0 0,-1-1 0 0 0,1 0 0 0 0,0 1 1 0 0,0-1-1 0 0,0 0 0 0 0,1-1 0 0 0,1-1 91 0 0,0-1 0 0 0,1 0 0 0 0,-1 0-1 0 0,0 0 1 0 0,2-5 0 0 0,9-20 402 0 0,17-49 0 0 0,7-18-357 0 0,61-72-6 0 0,14 7 73 0 0,-99 140-206 0 0,194-262-299 0 0,-201 273 69 0 0,-1 0-1 0 0,1 0 1 0 0,7-16 0 0 0,-14 24-40 0 0,-7 28-6377 0 0,3-12 5024 0 0</inkml:trace>
</inkml:ink>
</file>

<file path=ppt/ink/ink7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1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18399 0 0,'0'0'3825'0'0,"2"1"-3190"0"0,4 0-377 0 0,0 0-1 0 0,1 0 1 0 0,-1 0-1 0 0,0-1 0 0 0,0 0 1 0 0,1 0-1 0 0,10-2 1 0 0,46-11 420 0 0,-60 12-655 0 0,137-39 486 0 0,-26 7-487 0 0,-44 11-962 0 0,-40 11-1789 0 0,-18 6-2916 0 0,-1 0-1617 0 0</inkml:trace>
</inkml:ink>
</file>

<file path=ppt/ink/ink7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1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5 21767 0 0,'0'0'496'0'0,"0"0"-447"0"0,0 0 1 0 0,0 0-1 0 0,0 0 0 0 0,0 0 1 0 0,0 0-1 0 0,0 0 0 0 0,0-1 1 0 0,0 1-1 0 0,0 0 0 0 0,0 0 1 0 0,0 0-1 0 0,0 0 0 0 0,0 0 1 0 0,0 0-1 0 0,0-1 0 0 0,0 1 1 0 0,0 0-1 0 0,0 0 0 0 0,0 0 1 0 0,0 0-1 0 0,0 0 0 0 0,0-1 1 0 0,0 1-1 0 0,0 0 0 0 0,0 0 1 0 0,0 0-1 0 0,0 0 0 0 0,0 0 1 0 0,0 0-1 0 0,0 0 0 0 0,0-1 1 0 0,-1 1-1 0 0,1 0 0 0 0,0 0 1 0 0,0 0-1 0 0,0 0 0 0 0,0 0 1 0 0,-23 19 169 0 0,0 1 1 0 0,2 0 0 0 0,-22 27-1 0 0,-51 76 628 0 0,19-11-888 0 0,43-60-25 0 0,-62 73 1 0 0,47-76-2322 0 0,38-40-1379 0 0</inkml:trace>
</inkml:ink>
</file>

<file path=ppt/ink/ink7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2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66 328 4607 0 0,'8'-18'73'0'0,"1"0"-1"0"0,0 1 1 0 0,2 0-1 0 0,0 0 0 0 0,22-24 1 0 0,-20 27 1330 0 0,22-18 1 0 0,-10 13 3115 0 0,49-30 0 0 0,-50 36-3378 0 0,0 2 0 0 0,39-13 0 0 0,42-5 314 0 0,-88 26-1261 0 0,0 0 0 0 0,1 2-1 0 0,-1 0 1 0 0,22 2 0 0 0,-18 0-27 0 0,1 2 0 0 0,-1 0 0 0 0,0 1 0 0 0,-1 2 1 0 0,1 0-1 0 0,-1 1 0 0 0,33 16 0 0 0,-39-16-50 0 0,0 1-1 0 0,0 1 0 0 0,-1 0 1 0 0,22 20-1 0 0,-32-26-87 0 0,0 0 0 0 0,0 0 0 0 0,0 1 0 0 0,-1 0 0 0 0,0-1 0 0 0,1 1 0 0 0,-1 0 0 0 0,-1 0 0 0 0,4 7 0 0 0,-5-8-22 0 0,1 1 0 0 0,-1-1 0 0 0,1 0 0 0 0,-1 0 1 0 0,0 0-1 0 0,0 0 0 0 0,-1 0 0 0 0,1 0 0 0 0,-1 0 1 0 0,1 0-1 0 0,-1 0 0 0 0,0 0 0 0 0,0 0 0 0 0,0 0 1 0 0,-3 4-1 0 0,0 0 1 0 0,-1 0-1 0 0,0 0 1 0 0,0 0 0 0 0,-1-1 0 0 0,0 0 0 0 0,0 0 0 0 0,-1 0 0 0 0,0-1-1 0 0,0 0 1 0 0,-15 8 0 0 0,-4 1 42 0 0,-51 17 0 0 0,-20 5-160 0 0,-130 29 0 0 0,180-54-239 0 0,-1-3 0 0 0,0-2 0 0 0,-1-1 0 0 0,-54-3 0 0 0,93-3 189 0 0,-1 0-1 0 0,1-1 1 0 0,0 0-1 0 0,-18-6 1 0 0,24 7 120 0 0,1-1 1 0 0,0 1-1 0 0,-1-1 1 0 0,1 1 0 0 0,0-1-1 0 0,0 0 1 0 0,0 0 0 0 0,0-1-1 0 0,0 1 1 0 0,0-1-1 0 0,0 1 1 0 0,1-1 0 0 0,0 0-1 0 0,-1 0 1 0 0,1 0 0 0 0,-3-5-1 0 0,3-1-24 0 0,2 9 66 0 0,0-1 0 0 0,0 1-1 0 0,0 0 1 0 0,0-1 0 0 0,0 1 0 0 0,0 0-1 0 0,0 0 1 0 0,0-1 0 0 0,0 1-1 0 0,0 0 1 0 0,0-1 0 0 0,0 1 0 0 0,0 0-1 0 0,0-1 1 0 0,0 1 0 0 0,0 0-1 0 0,0 0 1 0 0,0-1 0 0 0,0 1 0 0 0,1 0-1 0 0,-1-1 1 0 0,0 1 0 0 0,0 0 0 0 0,0 0-1 0 0,0-1 1 0 0,1 1 0 0 0,-1 0-1 0 0,0 0 1 0 0,0 0 0 0 0,1-1 0 0 0,-1 1-1 0 0,0 0 1 0 0,0 0 0 0 0,1 0 0 0 0,-1 0-1 0 0,0 0 1 0 0,0 0 0 0 0,1-1-1 0 0,-1 1 1 0 0,0 0 0 0 0,1 0 0 0 0,-1 0-1 0 0,0 0 1 0 0,1 0 0 0 0,-1 0 0 0 0,0 0-1 0 0,0 0 1 0 0,1 0 0 0 0,-1 0-1 0 0,0 0 1 0 0,1 1 0 0 0,-1-1 0 0 0,0 0-1 0 0,1 0 1 0 0,-1 0 0 0 0,0 0-1 0 0,1 0 1 0 0,3 1 46 0 0,-1 0 0 0 0,1 1 0 0 0,0-1 0 0 0,-1 1 0 0 0,1-1 0 0 0,0 1 0 0 0,-1 0 0 0 0,0 1 0 0 0,0-1 0 0 0,1 0 0 0 0,4 6 0 0 0,3 3 255 0 0,15 22 1 0 0,-4-5 29 0 0,141 144 1776 0 0,-121-132-1588 0 0,1-3 0 0 0,55 37 0 0 0,146 80 503 0 0,-241-152-1024 0 0,14 5-12 0 0,-13-6-194 0 0,1 0 1 0 0,0 0-1 0 0,-1-1 0 0 0,1 1 0 0 0,6-1 0 0 0,-9 0-859 0 0</inkml:trace>
</inkml:ink>
</file>

<file path=ppt/ink/ink7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2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433 385 5527 0 0,'0'0'498'0'0,"6"-9"3431"0"0,29-46 3684 0 0,-6 8-5818 0 0,11-12-331 0 0,8-16-319 0 0,-41 63-1015 0 0,-1-1 1 0 0,0 0-1 0 0,-1 1 1 0 0,5-21-1 0 0,-10 31-143 0 0,1 1 0 0 0,-1-1 1 0 0,0 0-1 0 0,1 1 0 0 0,-1-1 0 0 0,0 0 0 0 0,0 0 0 0 0,0 1 0 0 0,0-1 1 0 0,0 0-1 0 0,0 1 0 0 0,-1-1 0 0 0,1 0 0 0 0,-1 1 0 0 0,1-1 0 0 0,-1 0 1 0 0,1 1-1 0 0,-1-1 0 0 0,0 1 0 0 0,0-1 0 0 0,0 1 0 0 0,0-1 0 0 0,0 1 1 0 0,0 0-1 0 0,0 0 0 0 0,0-1 0 0 0,-1 1 0 0 0,1 0 0 0 0,0 0 0 0 0,-1 0 1 0 0,1 0-1 0 0,-1 0 0 0 0,-1 0 0 0 0,-1-1-66 0 0,0 1 0 0 0,0 0 0 0 0,0 0 0 0 0,0 1 0 0 0,0-1 0 0 0,-1 1 0 0 0,1 0 0 0 0,0 0 0 0 0,0 0 0 0 0,0 0 0 0 0,0 1 0 0 0,-8 2 0 0 0,-20 8-186 0 0,1 1 0 0 0,0 2 0 0 0,-32 20 0 0 0,35-19 225 0 0,-12 7 26 0 0,1 2 0 0 0,1 1 0 0 0,-44 39 0 0 0,63-48 143 0 0,2 1 1 0 0,0 1-1 0 0,1 0 1 0 0,1 1-1 0 0,1 1 1 0 0,0 0 0 0 0,-20 43-1 0 0,32-58-58 0 0,0 1 1 0 0,0-1-1 0 0,0 1 0 0 0,1-1 0 0 0,0 1 0 0 0,0 0 0 0 0,0 7 1 0 0,1-11-40 0 0,0-1 1 0 0,0 1-1 0 0,0 0 1 0 0,0-1 0 0 0,1 1-1 0 0,-1-1 1 0 0,0 1-1 0 0,1-1 1 0 0,-1 1 0 0 0,1 0-1 0 0,-1-1 1 0 0,1 0-1 0 0,0 1 1 0 0,0-1 0 0 0,0 1-1 0 0,0-1 1 0 0,0 0-1 0 0,0 0 1 0 0,0 0 0 0 0,0 1-1 0 0,0-1 1 0 0,0 0-1 0 0,1 0 1 0 0,-1 0 0 0 0,0-1-1 0 0,1 1 1 0 0,-1 0-1 0 0,1 0 1 0 0,-1-1 0 0 0,3 1-1 0 0,3 1 48 0 0,-1-2-1 0 0,1 1 1 0 0,0-1 0 0 0,0 0-1 0 0,-1 0 1 0 0,1-1-1 0 0,0 1 1 0 0,0-2-1 0 0,8-2 1 0 0,9-3 94 0 0,26-12 1 0 0,-42 16-149 0 0,28-13-125 0 0,0-1 1 0 0,-2-1 0 0 0,0-2-1 0 0,53-40 1 0 0,-52 27-509 0 0,-31 30 512 0 0,-1-1-1 0 0,0 0 1 0 0,0 0-1 0 0,0 0 1 0 0,0 0-1 0 0,-1 0 1 0 0,3-7-1 0 0,-6 10 92 0 0,0 1 1 0 0,0 0-1 0 0,0 0 0 0 0,0-1 0 0 0,0 1 1 0 0,0 0-1 0 0,0 0 0 0 0,0 0 1 0 0,0 0-1 0 0,0 0 0 0 0,0 0 0 0 0,0 0 1 0 0,0 1-1 0 0,-1-1 0 0 0,-5 2-2 0 0,0 1-1 0 0,1 0 0 0 0,-1 0 1 0 0,1 0-1 0 0,-1 1 1 0 0,1 0-1 0 0,0 0 0 0 0,1 0 1 0 0,-1 1-1 0 0,1 0 1 0 0,0 0-1 0 0,0 0 0 0 0,0 1 1 0 0,1 0-1 0 0,0 0 1 0 0,0 0-1 0 0,-6 12 1 0 0,10-18-131 0 0,0 1 0 0 0,-1 0 0 0 0,1 1 0 0 0,0-1 0 0 0,0 0 0 0 0,-1 0 0 0 0,1 0 0 0 0,0 0 0 0 0,0 0 0 0 0,0 0 0 0 0,0 0 0 0 0,1 0 0 0 0,-1 0 0 0 0,0 0 0 0 0,0 0 0 0 0,1 0 0 0 0,-1 0 0 0 0,0 0 0 0 0,1 0 0 0 0,0 2 1 0 0,9 6-6782 0 0</inkml:trace>
</inkml:ink>
</file>

<file path=ppt/ink/ink7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2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71 545 17735 0 0,'0'0'1610'0'0,"-9"0"-1292"0"0,6-1-169 0 0,1 0 0 0 0,-1 1 0 0 0,0-1 0 0 0,0 0 0 0 0,1 0 0 0 0,-1 0 0 0 0,0 0 0 0 0,1-1 0 0 0,-1 1 0 0 0,1-1 0 0 0,0 0 0 0 0,-1 0 0 0 0,1 1 0 0 0,0-1 0 0 0,0-1-1 0 0,0 1 1 0 0,0 0 0 0 0,1 0 0 0 0,-1-1 0 0 0,1 1 0 0 0,-1-1 0 0 0,1 1 0 0 0,0-1 0 0 0,0 0 0 0 0,0 1 0 0 0,0-1 0 0 0,0-4 0 0 0,-1-2 86 0 0,0 0 1 0 0,1-1-1 0 0,0 1 0 0 0,1 0 0 0 0,0-1 1 0 0,1 1-1 0 0,1-12 0 0 0,1 5-145 0 0,1 1 0 0 0,0 0 0 0 0,1-1 1 0 0,1 2-1 0 0,0-1 0 0 0,1 1 0 0 0,13-19 0 0 0,-8 16-133 0 0,0 0 1 0 0,1 2 0 0 0,1 0 0 0 0,1 0-1 0 0,20-16 1 0 0,16-8-2583 0 0,90-52 1 0 0,-135 87 2168 0 0,1 1 1 0 0,0-1-1 0 0,1 2 1 0 0,-1-1-1 0 0,0 1 0 0 0,1 0 1 0 0,-1 0-1 0 0,11 0 1 0 0,-14 1 263 0 0,1 1 0 0 0,-1 0 0 0 0,0 1 0 0 0,1-1 0 0 0,-1 1 0 0 0,0 0 0 0 0,0 0 0 0 0,0 0 0 0 0,1 0 0 0 0,-1 1 0 0 0,-1 0 0 0 0,1 0 0 0 0,0 0 0 0 0,0 0 0 0 0,-1 1 0 0 0,4 2 0 0 0,85 81-2269 0 0,-88-82 2934 0 0,1-1 0 0 0,-1 1 1 0 0,1-1-1 0 0,0 0 1 0 0,0 0-1 0 0,0-1 0 0 0,0 1 1 0 0,1-1-1 0 0,-1 0 0 0 0,7 1 1 0 0,-2-1 292 0 0,0-1 1 0 0,1 0-1 0 0,-1-1 1 0 0,19-2 0 0 0,9-3 77 0 0,0-2 0 0 0,-1-2 0 0 0,37-14 1 0 0,-15 5-396 0 0,-38 12-416 0 0,0-1-1 0 0,-1-2 1 0 0,38-20 0 0 0,-49 23-125 0 0,-7 5-114 0 0,-4 1-235 0 0,-6-2 306 0 0,-1 0-1 0 0,1 1 1 0 0,0 1 0 0 0,-1-1-1 0 0,1 1 1 0 0,-1 1-1 0 0,1 0 1 0 0,-1 0-1 0 0,-13 4 1 0 0,-9 4-148 0 0,-35 15-1 0 0,53-19 247 0 0,-26 11-12 0 0,0 2 0 0 0,-60 37 0 0 0,75-39 217 0 0,1 2 1 0 0,0 0-1 0 0,1 1 1 0 0,-35 40-1 0 0,46-46-18 0 0,1 0 0 0 0,0 1 0 0 0,-8 17 0 0 0,15-26-106 0 0,1 0 0 0 0,0 0 1 0 0,0 1-1 0 0,0-1 0 0 0,-1 11 0 0 0,3-14-26 0 0,-1 1 0 0 0,1 0 1 0 0,0-1-1 0 0,0 1 0 0 0,1-1 0 0 0,-1 1 0 0 0,1 0 0 0 0,-1-1 0 0 0,1 1 1 0 0,0-1-1 0 0,0 1 0 0 0,0-1 0 0 0,2 4 0 0 0,-2-4-1 0 0,1 0 0 0 0,0 0 0 0 0,0 0 0 0 0,0 0-1 0 0,0 0 1 0 0,0 0 0 0 0,1 0 0 0 0,-1-1 0 0 0,1 1 0 0 0,-1-1 0 0 0,1 0 0 0 0,-1 0-1 0 0,1 0 1 0 0,0 0 0 0 0,-1 0 0 0 0,1 0 0 0 0,3-1 0 0 0,6 2 16 0 0,1-1 0 0 0,18 0 0 0 0,-28-1-37 0 0,35-1-930 0 0,0-2 1 0 0,43-9 0 0 0,-22 0-6618 0 0</inkml:trace>
</inkml:ink>
</file>

<file path=ppt/ink/ink7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2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1055 6447 0 0,'0'0'4440'0'0,"0"-1"-3166"0"0,1-4-935 0 0,-1 0 0 0 0,1 1 1 0 0,0-1-1 0 0,0 1 1 0 0,1-1-1 0 0,-1 1 0 0 0,1-1 1 0 0,0 1-1 0 0,5-8 0 0 0,28-37 924 0 0,-22 32-913 0 0,65-80 1047 0 0,12-16-266 0 0,1-7-624 0 0,24-33-286 0 0,-83 106-223 0 0,55-89-101 0 0,-72 111-65 0 0,-2-1 0 0 0,-1-1 0 0 0,13-41 0 0 0,-22 59 57 0 0,-1-1 0 0 0,1 1 1 0 0,-2-1-1 0 0,0 1 0 0 0,1-20 0 0 0,-2 27 96 0 0,-1 0 0 0 0,1 0 0 0 0,0 0 0 0 0,0 0 0 0 0,-1 0-1 0 0,1 0 1 0 0,-1 0 0 0 0,0 0 0 0 0,1 0 0 0 0,-1 1 0 0 0,0-1-1 0 0,0 0 1 0 0,0 0 0 0 0,0 1 0 0 0,-1-1 0 0 0,1 1 0 0 0,0-1-1 0 0,-1 1 1 0 0,1 0 0 0 0,-1-1 0 0 0,1 1 0 0 0,-1 0-1 0 0,1 0 1 0 0,-1 0 0 0 0,0 0 0 0 0,0 0 0 0 0,0 1 0 0 0,1-1-1 0 0,-1 0 1 0 0,0 1 0 0 0,0-1 0 0 0,0 1 0 0 0,0 0 0 0 0,0 0-1 0 0,-3 0 1 0 0,-4 0 1 0 0,0 1-1 0 0,1 0 1 0 0,-1 0 0 0 0,0 1-1 0 0,1 0 1 0 0,0 0-1 0 0,-1 1 1 0 0,1 1-1 0 0,0-1 1 0 0,0 1 0 0 0,-10 7-1 0 0,-5 4 13 0 0,2 1 0 0 0,-29 28-1 0 0,13-7 150 0 0,1 2-1 0 0,3 1 1 0 0,1 2-1 0 0,2 1 1 0 0,-30 59 0 0 0,5 7 429 0 0,-46 130 0 0 0,38-38 413 0 0,6-15-213 0 0,44-153-724 0 0,0-1-1 0 0,-2-1 0 0 0,-32 48 1 0 0,17-37-20 0 0,-2-2 0 0 0,-2-1 0 0 0,-2-1 0 0 0,-1-2 0 0 0,-69 50 0 0 0,77-63-39 0 0,9-7-71 0 0,-1 0 1 0 0,-1-2-1 0 0,0 0 1 0 0,-29 13-1 0 0,43-25-1630 0 0</inkml:trace>
</inkml:ink>
</file>

<file path=ppt/ink/ink7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2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38 180 11055 0 0,'-37'-20'11260'0'0,"43"27"-10640"0"0,-5-6-603 0 0,-1 0-1 0 0,1 0 0 0 0,-1 0 1 0 0,1-1-1 0 0,0 1 0 0 0,-1 0 1 0 0,1-1-1 0 0,0 1 1 0 0,-1 0-1 0 0,1-1 0 0 0,0 1 1 0 0,0-1-1 0 0,1 1 0 0 0,6 1 130 0 0,-1 0-1 0 0,1-1 0 0 0,0 0 1 0 0,0 0-1 0 0,0-1 0 0 0,1 0 0 0 0,-1-1 1 0 0,15-2-1 0 0,-8 1-2 0 0,73-11 347 0 0,85-23 0 0 0,84-36-610 0 0,-120 32-1155 0 0,-136 40 1261 0 0,18-6-1291 0 0,21-2 1 0 0,-16 5-202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0,'0'0'80'0'0</inkml:trace>
</inkml:ink>
</file>

<file path=ppt/ink/ink7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2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37 8895 0 0,'0'0'808'0'0,"-2"0"-664"0"0,-5-2 514 0 0,0 0-1 0 0,0 0 1 0 0,1 0-1 0 0,-11-7 1 0 0,11 6-151 0 0,1 0 1 0 0,-1 1-1 0 0,0-1 1 0 0,0 1-1 0 0,0 0 1 0 0,0 1-1 0 0,0 0 0 0 0,-11-2 1 0 0,2 4-230 0 0,0 1 0 0 0,0 0 0 0 0,0 1 0 0 0,0 0 0 0 0,1 1 0 0 0,0 1 0 0 0,-1 1 0 0 0,2 0-1 0 0,-27 15 1 0 0,14-5 34 0 0,0 2-1 0 0,1 1 1 0 0,-40 40-1 0 0,64-58-283 0 0,-8 8 169 0 0,-15 18 0 0 0,23-25-170 0 0,-1 0-1 0 0,1 0 1 0 0,0 0-1 0 0,0 0 1 0 0,0 1-1 0 0,0-1 1 0 0,0 0-1 0 0,0 0 1 0 0,0 1-1 0 0,0-1 1 0 0,1 0-1 0 0,0 1 0 0 0,-1-1 1 0 0,1 0-1 0 0,0 1 1 0 0,0-1-1 0 0,0 3 1 0 0,1-4-8 0 0,-1 0 1 0 0,0 0-1 0 0,0-1 1 0 0,1 1-1 0 0,-1 0 1 0 0,1 0-1 0 0,-1-1 1 0 0,1 1-1 0 0,-1 0 1 0 0,1 0-1 0 0,-1-1 1 0 0,1 1-1 0 0,-1-1 1 0 0,1 1-1 0 0,0-1 1 0 0,0 1-1 0 0,-1-1 1 0 0,1 1 0 0 0,0-1-1 0 0,1 1 1 0 0,0 0 13 0 0,0 0 1 0 0,0-1-1 0 0,0 0 1 0 0,0 1 0 0 0,1-1-1 0 0,-1 0 1 0 0,0 0 0 0 0,3 0-1 0 0,3-1 61 0 0,0-1-1 0 0,0 1 0 0 0,11-5 0 0 0,13-4 51 0 0,1-2-1 0 0,41-22 1 0 0,-19 5-384 0 0,30-17-373 0 0,-70 37 355 0 0,-1-1 0 0 0,0 0 0 0 0,19-18-1 0 0,-32 27 178 0 0,-3 1 28 0 0,-4 0 106 0 0,0 1 0 0 0,1 0 1 0 0,-1 1-1 0 0,0-1 0 0 0,1 1 1 0 0,-1 0-1 0 0,1 1 0 0 0,0-1 0 0 0,0 1 1 0 0,0 0-1 0 0,0 1 0 0 0,0-1 1 0 0,1 1-1 0 0,-1 0 0 0 0,-5 6 0 0 0,-2 2 147 0 0,1 2 0 0 0,0-1 0 0 0,1 1 0 0 0,-9 17 0 0 0,17-28-180 0 0,0 1 0 0 0,0 0 1 0 0,0 0-1 0 0,1 0 0 0 0,-1 0 0 0 0,1 0 1 0 0,0 0-1 0 0,-1 9 0 0 0,2-12-30 0 0,0 0 0 0 0,0 1 1 0 0,0-1-1 0 0,1 1 0 0 0,-1-1 0 0 0,0 0 0 0 0,1 1 0 0 0,-1-1 1 0 0,1 0-1 0 0,-1 1 0 0 0,1-1 0 0 0,0 0 0 0 0,-1 0 0 0 0,1 0 1 0 0,0 1-1 0 0,0-1 0 0 0,0 0 0 0 0,0 0 0 0 0,0 0 0 0 0,0 0 0 0 0,0-1 1 0 0,0 1-1 0 0,0 0 0 0 0,0 0 0 0 0,1-1 0 0 0,-1 1 0 0 0,0 0 1 0 0,0-1-1 0 0,1 1 0 0 0,1-1 0 0 0,5 2-277 0 0,-1-1 0 0 0,1 0 0 0 0,0 0-1 0 0,0-1 1 0 0,-1 0 0 0 0,1 0 0 0 0,11-3 0 0 0,11-2-1780 0 0</inkml:trace>
</inkml:ink>
</file>

<file path=ppt/ink/ink7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23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5983 0 0,'-1'2'12531'0'0,"-10"14"-11164"0"0,1 0 1 0 0,0 1-1 0 0,-8 22 1 0 0,-5 7-289 0 0,20-39-964 0 0,0-1 0 0 0,0 1-1 0 0,1 0 1 0 0,0 0 0 0 0,0 0 0 0 0,-1 12-1 0 0,1 42-2908 0 0,2-54 1654 0 0</inkml:trace>
</inkml:ink>
</file>

<file path=ppt/ink/ink7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2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0 12439 0 0,'0'0'958'0'0,"-2"2"-625"0"0,-8 10 776 0 0,0 1 0 0 0,1 0 0 0 0,1 0 0 0 0,-10 21 0 0 0,1-3 307 0 0,-183 363 1399 0 0,149-290-2310 0 0,21-41-300 0 0,-65 129 188 0 0,-17-9-331 0 0,75-133-78 0 0,-34 53-1867 0 0</inkml:trace>
  <inkml:trace contextRef="#ctx0" brushRef="#br0" timeOffset="1">456 803 14567 0 0,'0'0'1320'0'0,"-2"2"-1082"0"0,-28 41 797 0 0,9-13 397 0 0,-22 39 1 0 0,35-53-955 0 0,0 1 1 0 0,1 0 0 0 0,-7 26 0 0 0,12-37-356 0 0,1-1 0 0 0,0 1 0 0 0,0 0 0 0 0,1 0 0 0 0,-1 0 1 0 0,1 0-1 0 0,0 0 0 0 0,1 0 0 0 0,0 0 0 0 0,0 0 0 0 0,0 0 1 0 0,1 0-1 0 0,-1 0 0 0 0,4 6 0 0 0,-3-9-71 0 0,-1-1 0 0 0,1 1 0 0 0,0-1-1 0 0,0 1 1 0 0,0-1 0 0 0,0 0 0 0 0,0 0-1 0 0,1 0 1 0 0,-1 0 0 0 0,1 0 0 0 0,-1-1 0 0 0,1 1-1 0 0,-1-1 1 0 0,1 0 0 0 0,0 0 0 0 0,0 1 0 0 0,0-2-1 0 0,3 2 1 0 0,3 0 50 0 0,-1-1-1 0 0,1 0 1 0 0,0 0 0 0 0,15-2-1 0 0,-17 0-40 0 0,0 0 0 0 0,0 0 0 0 0,0-1-1 0 0,0 0 1 0 0,-1 0 0 0 0,1-1 0 0 0,-1 0 0 0 0,1 0-1 0 0,-1-1 1 0 0,0 1 0 0 0,10-9 0 0 0,3-5 146 0 0,0 0 1 0 0,15-19-1 0 0,-8 4-8 0 0,39-62 0 0 0,11-15-4012 0 0,-63 94 1692 0 0</inkml:trace>
</inkml:ink>
</file>

<file path=ppt/ink/ink7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2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1 451 5527 0 0,'0'0'13651'0'0,"6"-18"-8754"0"0,-5 12-4554 0 0,0-2-119 0 0,0 1 1 0 0,0-1-1 0 0,1 1 1 0 0,1 0-1 0 0,-1-1 1 0 0,1 1-1 0 0,4-7 1 0 0,14-19-262 0 0,2 0 1 0 0,1 1 0 0 0,1 1-1 0 0,2 2 1 0 0,1 1-1 0 0,1 1 1 0 0,1 1 0 0 0,2 1-1 0 0,50-29 1 0 0,-65 45-1610 0 0,0 0 0 0 0,26-8 1 0 0,-21 10-6093 0 0</inkml:trace>
</inkml:ink>
</file>

<file path=ppt/ink/ink7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2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213 132 14279 0 0,'2'-1'5971'0'0,"16"-3"-4453"0"0,0-1-1 0 0,24-11 1 0 0,-19 8-1226 0 0,15-9-303 0 0,0-1 1 0 0,38-25-1 0 0,-71 41-118 0 0,-1-1-1 0 0,0 0 0 0 0,1 0 1 0 0,3-4-1 0 0,-7 5-55 0 0,-3 3-206 0 0,-23 9 241 0 0,-1 0 0 0 0,-37 24-1 0 0,-47 36 534 0 0,81-51-227 0 0,-9 6 43 0 0,-59 40 399 0 0,83-54-490 0 0,0 1 0 0 0,1 0 0 0 0,1 1-1 0 0,-16 19 1 0 0,25-27-79 0 0,0-1 0 0 0,0 0 1 0 0,0 1-1 0 0,1 0 0 0 0,0 0 0 0 0,0 0 0 0 0,-2 5 0 0 0,4-8-26 0 0,-1-1-1 0 0,1 0 0 0 0,0 0 0 0 0,0 0 1 0 0,0 0-1 0 0,0 0 0 0 0,0 0 0 0 0,0 1 1 0 0,0-1-1 0 0,0 0 0 0 0,0 0 0 0 0,1 0 1 0 0,-1 0-1 0 0,0 0 0 0 0,1 0 0 0 0,-1 0 1 0 0,1 0-1 0 0,-1 0 0 0 0,1 0 0 0 0,-1 0 1 0 0,1 0-1 0 0,0 0 0 0 0,0 0 1 0 0,-1 0-1 0 0,1 0 0 0 0,0-1 0 0 0,0 1 1 0 0,0 0-1 0 0,0-1 0 0 0,0 1 0 0 0,0 0 1 0 0,0-1-1 0 0,0 1 0 0 0,0-1 0 0 0,0 0 1 0 0,0 1-1 0 0,0-1 0 0 0,2 1 0 0 0,4 0-235 0 0,1 0 0 0 0,-1 0 0 0 0,0-1 0 0 0,14 0 0 0 0,14-3-491 0 0</inkml:trace>
</inkml:ink>
</file>

<file path=ppt/ink/ink7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2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11 9215 0 0,'-8'-4'831'0'0,"3"3"-764"0"0,0-1 1 0 0,0 1-1 0 0,1 0 1 0 0,-1 1-1 0 0,0-1 1 0 0,0 1-1 0 0,0 0 1 0 0,0 0-1 0 0,0 1 1 0 0,-7 1-1 0 0,-8 2 1955 0 0,-23 9 0 0 0,24-7-229 0 0,-6 2-586 0 0,0 0 0 0 0,0 2 0 0 0,-28 16 0 0 0,43-20-1102 0 0,0 0 1 0 0,1 1-1 0 0,0 0 1 0 0,0 0-1 0 0,0 0 0 0 0,1 1 1 0 0,1 1-1 0 0,-1 0 1 0 0,1 0-1 0 0,-7 11 0 0 0,12-16-107 0 0,0 0 0 0 0,0 0 0 0 0,0 1-1 0 0,1-1 1 0 0,-1 0 0 0 0,1 1 0 0 0,0-1-1 0 0,0 0 1 0 0,1 1 0 0 0,-1-1 0 0 0,1 1-1 0 0,0 0 1 0 0,0-1 0 0 0,0 1 0 0 0,1-1-1 0 0,0 1 1 0 0,0-1 0 0 0,0 1 0 0 0,0-1-1 0 0,1 0 1 0 0,-1 0 0 0 0,1 1 0 0 0,0-1-1 0 0,1 0 1 0 0,-1-1 0 0 0,1 1 0 0 0,-1 0-1 0 0,1-1 1 0 0,0 1 0 0 0,0-1 0 0 0,5 3-1 0 0,77 50-349 0 0,-25-19 179 0 0,-2-1 100 0 0,13 8 76 0 0,-62-37 90 0 0,0 0 0 0 0,0 0 0 0 0,-1 1 0 0 0,0 0 0 0 0,7 10 0 0 0,-13-16-10 0 0,0 0 0 0 0,0 1 0 0 0,-1-1 0 0 0,0 1 0 0 0,1-1 0 0 0,-1 1 0 0 0,0-1 0 0 0,0 1 0 0 0,0 0 0 0 0,-1-1 0 0 0,1 1 1 0 0,-1 0-1 0 0,1 0 0 0 0,-1 0 0 0 0,0-1 0 0 0,0 1 0 0 0,-1 5 0 0 0,0-4 35 0 0,0-1 1 0 0,0 1 0 0 0,-1-1 0 0 0,1 1 0 0 0,-1-1-1 0 0,0 0 1 0 0,0 0 0 0 0,0 0 0 0 0,0 0-1 0 0,0 0 1 0 0,-6 5 0 0 0,-1 0 103 0 0,-1-1 0 0 0,0 0-1 0 0,0-1 1 0 0,0 1 0 0 0,-1-2 0 0 0,0 0 0 0 0,-14 5 0 0 0,1-3-84 0 0,-1-1 0 0 0,1-1 0 0 0,-1-1-1 0 0,0-1 1 0 0,0-1 0 0 0,0-2 0 0 0,0 0 0 0 0,-46-7 0 0 0,65 5-182 0 0,-1 1 1 0 0,0-1-1 0 0,1 0 0 0 0,-1 0 1 0 0,1-1-1 0 0,-1 0 0 0 0,1 0 1 0 0,0 0-1 0 0,-10-8 0 0 0,13 8-120 0 0,0 1 0 0 0,0-1 0 0 0,1 0-1 0 0,-1 0 1 0 0,0 0 0 0 0,1 0 0 0 0,0 0-1 0 0,0-1 1 0 0,0 1 0 0 0,0-1 0 0 0,0 1-1 0 0,1-1 1 0 0,-1 1 0 0 0,1-1 0 0 0,0 0 0 0 0,1 0-1 0 0,-1 0 1 0 0,0-7 0 0 0,3-12-1447 0 0</inkml:trace>
</inkml:ink>
</file>

<file path=ppt/ink/ink7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2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 24335 0 0,'0'0'2632'0'0,"-1"-7"-1512"0"0,8 2-1936 0 0,4 1-216 0 0,1 1-48 0 0</inkml:trace>
</inkml:ink>
</file>

<file path=ppt/ink/ink7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5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642 807 15175 0 0,'0'0'1372'0'0,"1"-2"-1056"0"0,6-8 134 0 0,0 0 0 0 0,0 0 0 0 0,1 1 0 0 0,0 0 0 0 0,1 0 0 0 0,12-10 0 0 0,41-25 1386 0 0,-61 44-1502 0 0,0-1-267 0 0,0 1 0 0 0,0 0 0 0 0,1-1 0 0 0,-1 1-1 0 0,0 0 1 0 0,0-1 0 0 0,0 1 0 0 0,-1-1 0 0 0,1 0 0 0 0,0 1 0 0 0,0-1 0 0 0,0 0-1 0 0,0 0 1 0 0,-1 1 0 0 0,2-2 0 0 0,14-15 680 0 0,5-10-506 0 0,-2-1 0 0 0,-1 0-1 0 0,24-50 1 0 0,31-99 595 0 0,-61 144-1184 0 0,14-61 0 0 0,-24 83 267 0 0,0 0-1 0 0,-1 0 1 0 0,0 1-1 0 0,-1-1 0 0 0,0 0 1 0 0,0 0-1 0 0,-1 0 1 0 0,-1 0-1 0 0,0 0 0 0 0,-4-11 1 0 0,5 19-14 0 0,0-1 1 0 0,-1 0-1 0 0,0 1 1 0 0,0 0-1 0 0,0-1 1 0 0,0 1-1 0 0,0 0 0 0 0,-1 0 1 0 0,1 0-1 0 0,-1 0 1 0 0,0 1-1 0 0,0-1 1 0 0,0 1-1 0 0,0 0 1 0 0,0 0-1 0 0,-1 0 0 0 0,1 0 1 0 0,-1 0-1 0 0,1 1 1 0 0,-6-2-1 0 0,3 1 3 0 0,0 1 1 0 0,0 0-1 0 0,1 1 0 0 0,-1 0 0 0 0,0 0 1 0 0,0 0-1 0 0,0 0 0 0 0,1 1 0 0 0,-1 0 0 0 0,0 0 1 0 0,0 1-1 0 0,1 0 0 0 0,-6 2 0 0 0,-4 3 45 0 0,1 0-1 0 0,0 1 0 0 0,0 0 1 0 0,1 1-1 0 0,0 1 1 0 0,1 0-1 0 0,0 1 0 0 0,1 0 1 0 0,0 1-1 0 0,-11 15 1 0 0,9-9 48 0 0,1 0 0 0 0,1 1 0 0 0,1 0 0 0 0,1 1 0 0 0,1 0 0 0 0,0 0 0 0 0,-5 23 1 0 0,10-23-87 0 0,1-1 1 0 0,0 1 0 0 0,1 0 0 0 0,1 0-1 0 0,1-1 1 0 0,5 26 0 0 0,-3-21 136 0 0,-1 0 0 0 0,-1-1 0 0 0,-3 43 0 0 0,-3-37 149 0 0,-2 0 1 0 0,0-1-1 0 0,-2 0 0 0 0,-20 44 0 0 0,-63 101 724 0 0,33-67-360 0 0,42-73-320 0 0,-70 125 197 0 0,69-130-458 0 0,-1 0-1 0 0,-1-2 1 0 0,-31 33-1 0 0,43-52-296 0 0,0 0 0 0 0,-1 0 0 0 0,0 0 0 0 0,0-1 0 0 0,-1-1 0 0 0,1 0 0 0 0,-1 0 0 0 0,0-1 0 0 0,-1 0 0 0 0,-13 4 0 0 0,23-8-73 0 0,-1 0 294 0 0,0 1 0 0 0,0-1 0 0 0,1 1 1 0 0,-1 0-1 0 0,0 0 0 0 0,1 0 0 0 0,-1 0 0 0 0,1 0 0 0 0,-1 0 0 0 0,1 0 0 0 0,-2 2 0 0 0,-5 3-147 0 0,-36 29-30 0 0,27-20-462 0 0,13-11-861 0 0,22-19-6626 0 0</inkml:trace>
</inkml:ink>
</file>

<file path=ppt/ink/ink7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5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12439 0 0,'0'0'1486'0'0,"2"0"-444"0"0,21-4 1250 0 0,38-12-1 0 0,-15 4-1679 0 0,391-107 2758 0 0,-420 115-3174 0 0,43-14 384 0 0,-1 4 0 0 0,2 1-1 0 0,68-3 1 0 0,-101 17-699 0 0,-16 1-8991 0 0</inkml:trace>
</inkml:ink>
</file>

<file path=ppt/ink/ink7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5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89 487 18887 0 0,'0'0'1430'0'0,"-9"2"-805"0"0,4-1-504 0 0,0 0 1 0 0,-1 0-1 0 0,1-1 0 0 0,0 1 1 0 0,-7-2-1 0 0,10 1-90 0 0,0 0 0 0 0,1-1 0 0 0,-1 1 0 0 0,0-1 0 0 0,0 1 0 0 0,1-1 0 0 0,-1 0 0 0 0,1 0-1 0 0,-1 1 1 0 0,1-1 0 0 0,-1 0 0 0 0,1 0 0 0 0,-1-1 0 0 0,1 1 0 0 0,0 0 0 0 0,-1 0 0 0 0,1-1 0 0 0,0 1 0 0 0,-1-2-1 0 0,0-1 3 0 0,1 1 0 0 0,-1 0-1 0 0,1-1 1 0 0,0 1 0 0 0,0-1-1 0 0,0 1 1 0 0,0-1 0 0 0,1 0-1 0 0,-1 1 1 0 0,1-1 0 0 0,0 0-1 0 0,0 0 1 0 0,1 1-1 0 0,-1-1 1 0 0,1 0 0 0 0,-1 1-1 0 0,1-1 1 0 0,0 1 0 0 0,1-1-1 0 0,-1 1 1 0 0,4-7 0 0 0,2-3 153 0 0,1 0 0 0 0,0 0 0 0 0,1 1 1 0 0,11-12-1 0 0,136-130 1411 0 0,-121 123-1637 0 0,3 1-1 0 0,41-25 1 0 0,-37 33-1374 0 0,-14 10-4872 0 0,-6 4-1341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63 3223 0 0,'2'-1'240'0'0,"18"-34"-51"0"0,0 9 14508 0 0,-18 28-14646 0 0,-1 0 0 0 0,1 0 0 0 0,0 1 0 0 0,-1-1 1 0 0,1 1-1 0 0,-1-1 0 0 0,0 1 0 0 0,0 0 1 0 0,0-1-1 0 0,0 1 0 0 0,0 0 0 0 0,-1 0 1 0 0,1-1-1 0 0,-1 1 0 0 0,0 0 0 0 0,0 0 1 0 0,0 0-1 0 0,0 0 0 0 0,0 0 0 0 0,-1 0 0 0 0,0 3 1 0 0,-3 7 18 0 0,0 0 0 0 0,0-1 0 0 0,-9 17 0 0 0,7-14 4 0 0,-58 142 182 0 0,-27 60-285 0 0,77-192-153 0 0,-19 27 1 0 0,19-31-374 0 0,-22 43 1 0 0,17-23-3469 0 0</inkml:trace>
</inkml:ink>
</file>

<file path=ppt/ink/ink7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5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24 10135 0 0,'0'0'778'0'0,"-1"-10"7078"0"0,0 9-7627 0 0,0 0 0 0 0,0 0 0 0 0,0 0 0 0 0,0 0 1 0 0,0 0-1 0 0,0 0 0 0 0,-1 0 0 0 0,1 0 1 0 0,0 1-1 0 0,-1-1 0 0 0,1 1 0 0 0,0-1 1 0 0,-1 1-1 0 0,1-1 0 0 0,0 1 0 0 0,-3-1 0 0 0,0 1-63 0 0,0 0 0 0 0,0 0 0 0 0,1 0-1 0 0,-1 1 1 0 0,0-1 0 0 0,-4 2 0 0 0,-4 1-79 0 0,0 1 0 0 0,1 1 0 0 0,-12 5 0 0 0,2 2-52 0 0,0 0 0 0 0,1 1 0 0 0,1 1 0 0 0,0 1 0 0 0,1 1 0 0 0,1 0 0 0 0,0 2 0 0 0,2-1 0 0 0,-1 2 0 0 0,-13 22 0 0 0,26-35-46 0 0,0 0 1 0 0,0-1-1 0 0,0 1 0 0 0,0 0 1 0 0,1 0-1 0 0,0 0 0 0 0,1 1 1 0 0,-2 10-1 0 0,2-15 8 0 0,1 1-1 0 0,0-1 1 0 0,0 0-1 0 0,1 1 1 0 0,-1-1 0 0 0,1 0-1 0 0,-1 1 1 0 0,1-1-1 0 0,-1 0 1 0 0,1 0-1 0 0,0 0 1 0 0,0 1 0 0 0,0-1-1 0 0,1 0 1 0 0,-1 0-1 0 0,0 0 1 0 0,1-1-1 0 0,-1 1 1 0 0,1 0 0 0 0,0-1-1 0 0,-1 1 1 0 0,1-1-1 0 0,0 1 1 0 0,0-1-1 0 0,0 0 1 0 0,0 0 0 0 0,2 1-1 0 0,5 3 39 0 0,0-1 0 0 0,1-1 0 0 0,-1 0-1 0 0,1 0 1 0 0,-1-1 0 0 0,1 0 0 0 0,0 0 0 0 0,0-1-1 0 0,17-1 1 0 0,-25-1-15 0 0,1 1-1 0 0,0-1 1 0 0,0 0-1 0 0,0 0 1 0 0,0 0-1 0 0,-1 0 1 0 0,1-1-1 0 0,-1 1 1 0 0,1-1 0 0 0,-1 0-1 0 0,1 1 1 0 0,-1-1-1 0 0,0 0 1 0 0,0-1-1 0 0,0 1 1 0 0,3-4-1 0 0,3-6 123 0 0,0 0 0 0 0,8-16-1 0 0,-8 14-78 0 0,36-59 197 0 0,-22 39-1090 0 0,29-61-1 0 0,-49 92 452 0 0,10-30-723 0 0,-10 22-1660 0 0,-1-1-3376 0 0</inkml:trace>
</inkml:ink>
</file>

<file path=ppt/ink/ink7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5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0 325 8287 0 0,'0'0'15536'0'0,"1"-2"-15160"0"0,3-11-262 0 0,0 0-1 0 0,1 0 0 0 0,0 1 1 0 0,1-1-1 0 0,15-21 1 0 0,-17 28-134 0 0,1 1 0 0 0,-1-1 0 0 0,2 1 0 0 0,-1 0 0 0 0,0 0-1 0 0,1 0 1 0 0,0 1 0 0 0,0 0 0 0 0,0 0 0 0 0,1 0 0 0 0,-1 1 0 0 0,1 0 0 0 0,7-2 0 0 0,-6 2-5 0 0,0 1 1 0 0,0 0-1 0 0,1 0 0 0 0,-1 1 0 0 0,13 0 0 0 0,-17 1 37 0 0,-1 0 0 0 0,0 0 0 0 0,1 1 0 0 0,-1 0-1 0 0,0-1 1 0 0,0 1 0 0 0,0 0 0 0 0,0 0 0 0 0,0 1 0 0 0,0-1-1 0 0,0 1 1 0 0,0-1 0 0 0,0 1 0 0 0,-1 0 0 0 0,1 0-1 0 0,-1 0 1 0 0,4 4 0 0 0,-5-5-3 0 0,0 0 0 0 0,0 0 0 0 0,0 0 0 0 0,0 0 0 0 0,0 0-1 0 0,0 1 1 0 0,0-1 0 0 0,0 0 0 0 0,-1 0 0 0 0,1 1 0 0 0,0-1 0 0 0,-1 1 0 0 0,1-1 0 0 0,-1 0-1 0 0,1 1 1 0 0,-1-1 0 0 0,0 1 0 0 0,1 1 0 0 0,-1 3-2 0 0,3 7 19 0 0,-3-13-25 0 0,-1 25 87 0 0,14-40-539 0 0,5-4-126 0 0,1 1 0 0 0,2 1 0 0 0,34-24 0 0 0,74-37-263 0 0,-102 63 879 0 0,-18 10 56 0 0,36-19 222 0 0,-41 22-133 0 0,1 0-1 0 0,0 0 1 0 0,-1 0-1 0 0,1 1 1 0 0,0 0-1 0 0,0 0 0 0 0,7 0 1 0 0,-12 1-128 0 0,1 0 0 0 0,0 0 0 0 0,-1 0 0 0 0,1 0-1 0 0,0 0 1 0 0,-1 1 0 0 0,1-1 0 0 0,-1 0 0 0 0,1 0 0 0 0,0 1 0 0 0,-1-1 0 0 0,1 0 0 0 0,-1 1 0 0 0,1-1 0 0 0,-1 1 0 0 0,1-1-1 0 0,-1 1 1 0 0,0-1 0 0 0,1 1 0 0 0,-1-1 0 0 0,1 1 0 0 0,-1-1 0 0 0,0 1 0 0 0,1 0 0 0 0,-1 0 0 0 0,4 16 286 0 0,-4 41-113 0 0,-1-37-45 0 0,2 27 0 0 0,0-41-163 0 0,0 0 0 0 0,0 0 0 0 0,1 0-1 0 0,-1-1 1 0 0,2 1 0 0 0,-1-1 0 0 0,1 1 0 0 0,3 5 0 0 0,11 14-584 0 0,26 31 0 0 0,-16-22-159 0 0</inkml:trace>
</inkml:ink>
</file>

<file path=ppt/ink/ink7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58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11 8751 0 0,'0'0'674'0'0,"0"-1"-438"0"0,-1-9 3169 0 0,-1 10-3170 0 0,0 0-1 0 0,1 1 1 0 0,-1-1-1 0 0,0 0 1 0 0,1 1 0 0 0,-1-1-1 0 0,0 1 1 0 0,1-1-1 0 0,-1 1 1 0 0,0 0-1 0 0,1-1 1 0 0,-1 1 0 0 0,1 0-1 0 0,0 0 1 0 0,-1 0-1 0 0,1 1 1 0 0,0-1 0 0 0,-1 0-1 0 0,0 2 1 0 0,-25 32 420 0 0,24-32-446 0 0,-19 34 309 0 0,1 0-1 0 0,2 2 1 0 0,-18 50 0 0 0,14-33-157 0 0,-52 141 604 0 0,-76 304 0 0 0,146-485-989 0 0,0 0 0 0 0,-1 0 0 0 0,-1 0 0 0 0,0-1 0 0 0,-1 0 0 0 0,-1-1 0 0 0,0 0 0 0 0,-1 0 0 0 0,-1-1 0 0 0,0 0 0 0 0,-1-1 0 0 0,0 0 0 0 0,-1-1 0 0 0,-25 18 0 0 0,106-116-6153 0 0,-48 59 57 0 0</inkml:trace>
</inkml:ink>
</file>

<file path=ppt/ink/ink7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5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19 128 11055 0 0,'0'0'852'0'0,"-2"1"-560"0"0,1 1 0 0 0,-1-1 0 0 0,1 1 0 0 0,-1 0 0 0 0,1-1-1 0 0,0 1 1 0 0,-1 0 0 0 0,1 0 0 0 0,0 0 0 0 0,0 0-1 0 0,1 0 1 0 0,-1 0 0 0 0,0 1 0 0 0,1-1 0 0 0,-1 0 0 0 0,1 0-1 0 0,-1 1 1 0 0,1-1 0 0 0,0 0 0 0 0,0 0 0 0 0,0 1-1 0 0,1-1 1 0 0,0 4 0 0 0,0-2-15 0 0,0-1 1 0 0,0 0-1 0 0,1 0 0 0 0,-1 1 0 0 0,1-1 0 0 0,0 0 1 0 0,0 0-1 0 0,0-1 0 0 0,0 1 0 0 0,1 0 1 0 0,3 3-1 0 0,2 0-37 0 0,0 0 1 0 0,1 0-1 0 0,0-1 1 0 0,0 0-1 0 0,1-1 1 0 0,0 1-1 0 0,-1-2 1 0 0,1 0-1 0 0,0 0 1 0 0,0 0-1 0 0,14 0 1 0 0,2 0 21 0 0,1-2 1 0 0,-1 0-1 0 0,36-5 1 0 0,6-5-70 0 0,-1-3 0 0 0,125-38 0 0 0,120-70 245 0 0,-281 106-1871 0 0,0-1 0 0 0,44-28 0 0 0,-62 33-6948 0 0</inkml:trace>
</inkml:ink>
</file>

<file path=ppt/ink/ink7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5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 10591 0 0,'0'0'819'0'0,"-2"0"-534"0"0,0 1-225 0 0,0 0 0 0 0,0-1 0 0 0,0 1 1 0 0,0 0-1 0 0,0 1 0 0 0,0-1 0 0 0,1 0 0 0 0,-1 0 0 0 0,0 1 0 0 0,1-1 0 0 0,-3 3 0 0 0,-18 22 2392 0 0,12-12-1102 0 0,-78 107 4515 0 0,14 12-3992 0 0,43-67-1664 0 0,3 2 0 0 0,-21 80 0 0 0,30-80-135 0 0,-32 103-3 0 0,39-139-71 0 0,-1 0 0 0 0,-1-1-1 0 0,-23 35 1 0 0,20-40 6 0 0,-30 36-1 0 0,40-54 14 0 0,-1 0 0 0 0,0 0-1 0 0,0-1 1 0 0,-1 0-1 0 0,0 0 1 0 0,0-1 0 0 0,-16 8-1 0 0,17-11 62 0 0,8-3-71 0 0,0 0-1 0 0,-1 0 0 0 0,1-1 1 0 0,0 1-1 0 0,-1 0 1 0 0,1-1-1 0 0,0 1 0 0 0,0 0 1 0 0,-1-1-1 0 0,1 1 1 0 0,0-1-1 0 0,0 1 0 0 0,0 0 1 0 0,-1-1-1 0 0,1 1 1 0 0,0-1-1 0 0,0 1 0 0 0,0-1 1 0 0,0 1-1 0 0,0 0 1 0 0,0-1-1 0 0,0 0 0 0 0,0-2 18 0 0,0-1 0 0 0,1 0-1 0 0,-1 1 1 0 0,1-1-1 0 0,0 1 1 0 0,-1-1-1 0 0,2 1 1 0 0,1-5 0 0 0,15-28 109 0 0,-13 28-111 0 0,8-14-10 0 0,1 0 1 0 0,2 1 0 0 0,0 0-1 0 0,30-29 1 0 0,-11 19-303 0 0,64-47 0 0 0,-93 73 258 0 0,0 1 0 0 0,1 0 0 0 0,-1 0 0 0 0,1 1 0 0 0,0 0 1 0 0,0 0-1 0 0,0 1 0 0 0,10-3 0 0 0,-16 5 27 0 0,-1 0 0 0 0,1 1 0 0 0,-1-1 1 0 0,1 0-1 0 0,-1 0 0 0 0,1 0 0 0 0,-1 1 1 0 0,1-1-1 0 0,-1 0 0 0 0,1 1 0 0 0,-1-1 0 0 0,0 0 1 0 0,1 1-1 0 0,-1-1 0 0 0,1 0 0 0 0,-1 1 1 0 0,0-1-1 0 0,1 1 0 0 0,-1-1 0 0 0,0 1 0 0 0,1-1 1 0 0,-1 1-1 0 0,1 1 0 0 0,1 1 16 0 0,0 1 0 0 0,0 0-1 0 0,0 0 1 0 0,0 0 0 0 0,-1 1 0 0 0,1-1-1 0 0,-1 0 1 0 0,0 1 0 0 0,0-1 0 0 0,-1 0-1 0 0,1 9 1 0 0,-2 7 110 0 0,-3 27 0 0 0,1-19-67 0 0,1-2-715 0 0,0-12 1066 0 0,0 1 1 0 0,2-1-1 0 0,1 26 0 0 0,0-36-648 0 0,0 1-1 0 0,0-1 1 0 0,0 0 0 0 0,1 0 0 0 0,-1 0 0 0 0,1 0 0 0 0,2 4-1 0 0,-2-5-417 0 0,0-1 0 0 0,0 1 0 0 0,0-1 0 0 0,0 0-1 0 0,0 0 1 0 0,0 1 0 0 0,1-1 0 0 0,-1-1 0 0 0,1 1-1 0 0,5 3 1 0 0,3 0-6641 0 0</inkml:trace>
</inkml:ink>
</file>

<file path=ppt/ink/ink7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5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261 113 12895 0 0,'0'0'6999'0'0,"11"3"-5143"0"0,2-5-1598 0 0,0 0-1 0 0,0 0 1 0 0,0-1 0 0 0,-1-1-1 0 0,0 0 1 0 0,1-1 0 0 0,-1-1 0 0 0,-1 0-1 0 0,22-13 1 0 0,-33 18-264 0 0,1 1 0 0 0,0-1 0 0 0,0 0 0 0 0,0 1 0 0 0,0-1 0 0 0,-1 0-1 0 0,1 1 1 0 0,0-1 0 0 0,-1 0 0 0 0,1 0 0 0 0,0 0 0 0 0,-1 0 0 0 0,1 0 0 0 0,-1 1 0 0 0,1-1 0 0 0,-1 0 0 0 0,0 0-1 0 0,1 0 1 0 0,-1 0 0 0 0,0 0 0 0 0,0 0 0 0 0,0 0 0 0 0,0-1 0 0 0,0 1 0 0 0,0-1 0 0 0,0-2-73 0 0,0 3 51 0 0,0 0 1 0 0,1 0 0 0 0,-1 0-1 0 0,0-1 1 0 0,-1 1 0 0 0,1 0-1 0 0,0 0 1 0 0,0-1 0 0 0,0 1-1 0 0,-1 0 1 0 0,1 0-1 0 0,-1 0 1 0 0,1-1 0 0 0,-1 1-1 0 0,1 0 1 0 0,-1 0 0 0 0,0 0-1 0 0,1 0 1 0 0,-1 0 0 0 0,0 0-1 0 0,0 0 1 0 0,0 0-1 0 0,0 1 1 0 0,0-1 0 0 0,0 0-1 0 0,0 0 1 0 0,0 1 0 0 0,0-1-1 0 0,0 1 1 0 0,0-1-1 0 0,0 1 1 0 0,0-1 0 0 0,-1 1-1 0 0,-1-1 1 0 0,0 1-22 0 0,-1-1-1 0 0,0 1 1 0 0,1 0-1 0 0,-1 0 1 0 0,1 0 0 0 0,-1 1-1 0 0,1-1 1 0 0,-1 1-1 0 0,1 0 1 0 0,-1 0 0 0 0,-3 1-1 0 0,-14 8 4 0 0,0 1 0 0 0,2 0 0 0 0,-1 2 0 0 0,-22 18 0 0 0,-66 67 637 0 0,105-95-571 0 0,-67 72 568 0 0,63-65-488 0 0,-1 0 0 0 0,1 0 0 0 0,1 0 0 0 0,0 1 0 0 0,0 0-1 0 0,-5 16 1 0 0,11-25-76 0 0,-1 0 0 0 0,0 0 0 0 0,1 0-1 0 0,-1 1 1 0 0,1-1 0 0 0,0 0 0 0 0,0 1-1 0 0,0-1 1 0 0,0 0 0 0 0,0 1 0 0 0,0-1 0 0 0,0 0-1 0 0,1 1 1 0 0,-1-1 0 0 0,1 0 0 0 0,0 0 0 0 0,0 0-1 0 0,0 1 1 0 0,1 2 0 0 0,0-3 8 0 0,0 1 1 0 0,1-1-1 0 0,-1 0 0 0 0,1 0 0 0 0,-1 0 1 0 0,1 0-1 0 0,-1 0 0 0 0,1 0 1 0 0,0-1-1 0 0,0 1 0 0 0,0-1 1 0 0,0 0-1 0 0,5 1 0 0 0,4 1 3 0 0,1-1 1 0 0,0-1-1 0 0,0 0 0 0 0,0-1 1 0 0,0 0-1 0 0,0-1 0 0 0,16-3 1 0 0,-5 1 4 0 0,14-2-804 0 0,56-13 0 0 0,-54 6-127 0 0</inkml:trace>
</inkml:ink>
</file>

<file path=ppt/ink/ink7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0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7831 0 0,'0'0'706'0'0,"-1"2"-196"0"0,-29 84 8111 0 0,-4 0-4091 0 0,-154 301-2417 0 0,134-283-1858 0 0,-20 34-158 0 0,51-98-104 0 0,-40 49-1 0 0,25-49-1229 0 0,34-51-2265 0 0,5-6-3840 0 0</inkml:trace>
</inkml:ink>
</file>

<file path=ppt/ink/ink7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0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160 491 6911 0 0,'-13'6'161'0'0,"-1"0"0"0"0,0-1 0 0 0,-16 4 0 0 0,-8 2 1813 0 0,3-2 4366 0 0,34-9-5322 0 0,-12-14 533 0 0,13 12-1457 0 0,0-1-1 0 0,-1 1 1 0 0,1 0 0 0 0,0 0-1 0 0,0 0 1 0 0,0 0 0 0 0,0 0-1 0 0,0-1 1 0 0,1 1 0 0 0,-1 0 0 0 0,1 0-1 0 0,-1 0 1 0 0,2-3 0 0 0,14-27 539 0 0,-9 21-522 0 0,12-22-74 0 0,2 1 1 0 0,1 1-1 0 0,1 1 1 0 0,2 0-1 0 0,1 2 1 0 0,1 2-1 0 0,1 0 1 0 0,44-30-1 0 0,-17 14-22 0 0,-31 22 63 0 0,0 2-1 0 0,1 1 1 0 0,55-29 0 0 0,-73 44 0 0 0,1 0 0 0 0,-1 0 0 0 0,0 0 0 0 0,1 0 1 0 0,-1 1-1 0 0,1 1 0 0 0,-1-1 0 0 0,1 1 1 0 0,0 1-1 0 0,-1-1 0 0 0,1 1 0 0 0,-1 1 1 0 0,1-1-1 0 0,-1 1 0 0 0,0 0 0 0 0,0 1 1 0 0,0 0-1 0 0,0 0 0 0 0,0 0 0 0 0,-1 1 1 0 0,1 0-1 0 0,-1 0 0 0 0,0 1 0 0 0,0 0 1 0 0,0 0-1 0 0,-1 0 0 0 0,0 1 0 0 0,0 0 1 0 0,0 0-1 0 0,-1 0 0 0 0,0 0 0 0 0,0 1 1 0 0,0 0-1 0 0,2 8 0 0 0,1 1-36 0 0,-1 0-1 0 0,-2 0 1 0 0,1 0 0 0 0,-2 1-1 0 0,0 0 1 0 0,1 19 0 0 0,-4-29-30 0 0,0-1 1 0 0,0 1 0 0 0,-1-1 0 0 0,1 0 0 0 0,-1 1 0 0 0,-1-1-1 0 0,1 0 1 0 0,-1 0 0 0 0,0 0 0 0 0,-1 0 0 0 0,1 0 0 0 0,-1 0-1 0 0,0 0 1 0 0,-1-1 0 0 0,1 0 0 0 0,-1 1 0 0 0,0-1-1 0 0,-1-1 1 0 0,-5 6 0 0 0,-4 1 26 0 0,0-1 0 0 0,-1-1-1 0 0,-29 14 1 0 0,-52 17 98 0 0,78-33-110 0 0,-194 53 61 0 0,166-44-212 0 0,44-16 13 0 0,5 0-1453 0 0,9-3-64 0 0</inkml:trace>
</inkml:ink>
</file>

<file path=ppt/ink/ink7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0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87 6911 0 0,'-8'-5'715'0'0,"3"2"22"0"0,1 1 0 0 0,-1 0 0 0 0,0 0 0 0 0,0 1 0 0 0,0 0 0 0 0,-1 0 0 0 0,1 0 1 0 0,0 0-1 0 0,0 1 0 0 0,-1 0 0 0 0,1 0 0 0 0,0 0 0 0 0,-6 1 0 0 0,4 1 206 0 0,-1-1-1 0 0,1 1 1 0 0,-10 4-1 0 0,-18 12-1475 0 0,28-13 572 0 0,1 0 1 0 0,-1 1-1 0 0,1 0 1 0 0,0 0-1 0 0,0 1 0 0 0,1 0 1 0 0,0 0-1 0 0,0 0 1 0 0,-6 13-1 0 0,5-8 20 0 0,0 1-1 0 0,1 0 1 0 0,0 0-1 0 0,2 1 1 0 0,-4 16-1 0 0,6-26-27 0 0,1 1 0 0 0,-1-1-1 0 0,1 0 1 0 0,0 0 0 0 0,0 0 0 0 0,1 0-1 0 0,-1 0 1 0 0,1 0 0 0 0,0 0 0 0 0,0 0-1 0 0,3 6 1 0 0,-3-8 12 0 0,0 0 0 0 0,0 0 0 0 0,0 0 1 0 0,0 0-1 0 0,1-1 0 0 0,-1 1 0 0 0,1 0 0 0 0,0-1 0 0 0,-1 1 1 0 0,1-1-1 0 0,0 0 0 0 0,0 1 0 0 0,0-1 0 0 0,0 0 0 0 0,0 0 0 0 0,0 0 1 0 0,0 0-1 0 0,0-1 0 0 0,0 1 0 0 0,0-1 0 0 0,0 1 0 0 0,3 0 0 0 0,0-1 9 0 0,0 0 0 0 0,0 0 0 0 0,0 0-1 0 0,0-1 1 0 0,0 1 0 0 0,0-1-1 0 0,0 0 1 0 0,-1-1 0 0 0,1 1 0 0 0,0-1-1 0 0,-1 0 1 0 0,1 0 0 0 0,-1 0-1 0 0,1-1 1 0 0,-1 1 0 0 0,0-1 0 0 0,0 0-1 0 0,-1-1 1 0 0,1 1 0 0 0,0-1-1 0 0,-1 1 1 0 0,5-8 0 0 0,5-7-34 0 0,-2-1 0 0 0,0 0 0 0 0,15-38 0 0 0,-17 37-2 0 0,-5 12-154 0 0,0 0-1 0 0,-1 0 1 0 0,-1 0 0 0 0,1-1 0 0 0,-2 1-1 0 0,1-1 1 0 0,-1 1 0 0 0,0-1 0 0 0,0 0-1 0 0,-1 0 1 0 0,-1 1 0 0 0,-2-16-1 0 0,2 16-666 0 0,-4-10-1414 0 0,-2 7-3488 0 0,-1 2-363 0 0</inkml:trace>
</inkml:ink>
</file>

<file path=ppt/ink/ink7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0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 14743 0 0,'-1'2'1136'0'0,"-20"35"655"0"0,-33 45-1 0 0,-1 0 741 0 0,-92 172 549 0 0,0 0-2349 0 0,87-162-680 0 0,30-48-162 0 0,3 0-1 0 0,-30 65 1 0 0,48-84-1136 0 0,8-23 15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1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56 217 3679 0 0,'0'0'167'0'0,"-8"2"26"0"0,-16 5 1331 0 0,1-3 10828 0 0,23-5-12196 0 0,1-6 996 0 0,9-10-1178 0 0,2 5 192 0 0,0 0 1 0 0,0 0 0 0 0,1 1-1 0 0,21-13 1 0 0,-15 10-174 0 0,13-9 7 0 0,44-24 0 0 0,-59 38 0 0 0,1 0 0 0 0,1 1 0 0 0,0 1 0 0 0,27-6 0 0 0,-42 11 0 0 0,0 2 0 0 0,0-1 0 0 0,0 0 0 0 0,0 1 0 0 0,0 0 0 0 0,0 0 0 0 0,0 0 0 0 0,0 1 0 0 0,0-1 0 0 0,7 3 0 0 0,-9-2 0 0 0,0 0 0 0 0,0 0 0 0 0,0 0 0 0 0,0 0 0 0 0,0 0 0 0 0,0 1 0 0 0,0-1 0 0 0,-1 1 0 0 0,1-1 0 0 0,-1 1 0 0 0,1 0 0 0 0,-1 0 0 0 0,0-1 0 0 0,1 1 0 0 0,-1 0 0 0 0,0 0 0 0 0,0 0 0 0 0,-1 1 0 0 0,1-1 0 0 0,1 3 0 0 0,-1 1 24 0 0,0-1 1 0 0,0 1-1 0 0,0 0 0 0 0,-1-1 0 0 0,0 1 1 0 0,0 0-1 0 0,0-1 0 0 0,-1 1 0 0 0,0 0 1 0 0,0-1-1 0 0,-2 8 0 0 0,-4 5 118 0 0,-17 35-1 0 0,16-37 19 0 0,-11 33 0 0 0,18-46-250 0 0,6 15-4288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14 522 13215 0 0,'0'0'1195'0'0,"-2"1"-982"0"0,-7 13-306 0 0,7-10 2980 0 0,5-2-1933 0 0,0 0-793 0 0,1-1 0 0 0,0 1 0 0 0,-1-1 0 0 0,1 0 0 0 0,0 0 0 0 0,0-1 0 0 0,0 1 0 0 0,0-1 0 0 0,0 1-1 0 0,-1-1 1 0 0,1-1 0 0 0,0 1 0 0 0,0 0 0 0 0,0-1 0 0 0,0 0 0 0 0,0 0 0 0 0,0 0 0 0 0,-1 0 0 0 0,1-1 0 0 0,4-2 0 0 0,8-4 243 0 0,0-2 0 0 0,-1 0 1 0 0,17-14-1 0 0,-20 15-216 0 0,161-142 998 0 0,0-1-1124 0 0,12 9-3572 0 0,-141 109-85 0 0</inkml:trace>
</inkml:ink>
</file>

<file path=ppt/ink/ink7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01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1 325 3223 0 0,'2'-8'90'0'0,"2"-1"0"0"0,-1 1 0 0 0,1 0 0 0 0,0 0 0 0 0,9-12 0 0 0,-4 9 1156 0 0,0 0-1 0 0,1 1 1 0 0,0 0-1 0 0,0 1 1 0 0,18-13-1 0 0,-3 6 2223 0 0,43-22-1 0 0,-7 9-3883 0 0,163-58 2476 0 0,-209 82-1821 0 0,1 1 0 0 0,-1 0 1 0 0,1 1-1 0 0,0 1 0 0 0,0 1 0 0 0,0 0 0 0 0,0 1 0 0 0,0 0 1 0 0,0 2-1 0 0,27 5 0 0 0,-40-6-190 0 0,1 0 0 0 0,-1 0 0 0 0,0 0 0 0 0,0 1 0 0 0,0-1 0 0 0,0 1-1 0 0,0 0 1 0 0,0-1 0 0 0,0 2 0 0 0,0-1 0 0 0,-1 0 0 0 0,1 0 0 0 0,-1 1 0 0 0,1 0 0 0 0,-1-1 0 0 0,0 1 0 0 0,2 4 0 0 0,-2-3 6 0 0,-1 0 1 0 0,1 0-1 0 0,-1 0 1 0 0,-1-1-1 0 0,1 1 1 0 0,0 0-1 0 0,-1 0 1 0 0,0 0-1 0 0,0 0 1 0 0,0 0-1 0 0,0 0 1 0 0,-1 0-1 0 0,0 0 1 0 0,-2 8-1 0 0,-2 2 48 0 0,0 1 0 0 0,-1-1 0 0 0,-1 0 0 0 0,-1 0 0 0 0,0 0 0 0 0,-1-1-1 0 0,0-1 1 0 0,-19 21 0 0 0,-5 0 281 0 0,-60 47-1 0 0,63-57-329 0 0,-1-1 0 0 0,-1-1 0 0 0,-1-1-1 0 0,-1-2 1 0 0,-1-2 0 0 0,-64 22-1 0 0,90-36-525 0 0,1 1 0 0 0,-1-1 0 0 0,0-1 0 0 0,0 0 0 0 0,0 0 0 0 0,1-1 0 0 0,-1 0 0 0 0,-14-1 1 0 0,10-3-1407 0 0</inkml:trace>
</inkml:ink>
</file>

<file path=ppt/ink/ink7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0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15575 0 0,'0'0'2195'0'0,"-3"1"-1643"0"0,-3 3-251 0 0,0 1 0 0 0,0-1 0 0 0,1 1 0 0 0,-1 1 0 0 0,1-1-1 0 0,0 1 1 0 0,0-1 0 0 0,1 1 0 0 0,0 1 0 0 0,-6 10 0 0 0,1 2 167 0 0,0 1-1 0 0,-9 31 1 0 0,16-43-387 0 0,0-1 0 0 0,1 1 0 0 0,-1 0 0 0 0,1-1 0 0 0,1 1 0 0 0,0 0 0 0 0,0 0 0 0 0,0 0 0 0 0,3 12-1 0 0,-2-16-25 0 0,0-1-1 0 0,0 1 0 0 0,0-1 0 0 0,0 0 0 0 0,1 0 0 0 0,-1 0 0 0 0,1 0 0 0 0,0 0 0 0 0,0 0 1 0 0,0 0-1 0 0,0 0 0 0 0,0-1 0 0 0,1 1 0 0 0,-1-1 0 0 0,1 1 0 0 0,0-1 0 0 0,0 0 0 0 0,0 0 1 0 0,0 0-1 0 0,0-1 0 0 0,0 1 0 0 0,0-1 0 0 0,5 2 0 0 0,2-1 7 0 0,-1 0 1 0 0,0-1-1 0 0,1 0 0 0 0,-1 0 0 0 0,0-1 1 0 0,18-2-1 0 0,-5-1 94 0 0,38-10 0 0 0,-46 8-245 0 0,-1 0 0 0 0,0 0 0 0 0,0-1 1 0 0,-1-1-1 0 0,1 0 0 0 0,14-12 0 0 0,-11 7-211 0 0,-1-1-1 0 0,0-1 1 0 0,24-29-1 0 0,-18 14-7 0 0,29-54 1 0 0,-23 35 313 0 0,-26 46 359 0 0,-6 17-189 0 0,-33 71 107 0 0,22-52-177 0 0,1 2 1 0 0,-15 53-1 0 0,27-71-99 0 0,-3 27-1 0 0,7-34-5 0 0,3-2-135 0 0,-3-8-61 0 0,0-1-1 0 0,0 1 1 0 0,0 0-1 0 0,0 0 0 0 0,1-1 1 0 0,-1 1-1 0 0,0-1 1 0 0,1 1-1 0 0,-1-1 0 0 0,0 1 1 0 0,1-1-1 0 0,-1 0 1 0 0,0 0-1 0 0,1 1 0 0 0,-1-1 1 0 0,1 0-1 0 0,-1 0 1 0 0,0-1-1 0 0,3 1 1 0 0,8-3-7330 0 0</inkml:trace>
</inkml:ink>
</file>

<file path=ppt/ink/ink7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0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 10135 0 0,'-2'0'778'0'0,"-3"0"-451"0"0,0 0 0 0 0,0 0-1 0 0,1 1 1 0 0,-1-1 0 0 0,0 1 0 0 0,1 0 0 0 0,-1 1 0 0 0,0-1 0 0 0,1 1 0 0 0,-1 0 0 0 0,1 0 0 0 0,0 0 0 0 0,0 1 0 0 0,0-1 0 0 0,0 1 0 0 0,0 0 0 0 0,-4 4-1 0 0,-8 8 710 0 0,0 1-1 0 0,-19 24 0 0 0,0 6-436 0 0,3 1 0 0 0,-31 59 0 0 0,-40 109 555 0 0,-10 87-133 0 0,17-41-313 0 0,84-232-1693 0 0,-2-1-1 0 0,-30 43 1 0 0,37-60-699 0 0</inkml:trace>
</inkml:ink>
</file>

<file path=ppt/ink/ink7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0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98 3679 0 0,'1'-1'284'0'0,"19"-16"-76"0"0,-8 7 4908 0 0,-1-1 0 0 0,12-15 0 0 0,-22 25-4432 0 0,-1 0-640 0 0,0 1 1 0 0,1 0-1 0 0,-1 0 0 0 0,0-1 1 0 0,1 1-1 0 0,-1 0 0 0 0,0 0 0 0 0,0-1 1 0 0,0 1-1 0 0,1 0 0 0 0,-1-1 1 0 0,0 1-1 0 0,0 0 0 0 0,0-1 0 0 0,0 1 1 0 0,0 0-1 0 0,0-1 0 0 0,1 1 1 0 0,-1 0-1 0 0,0-1 0 0 0,0 1 0 0 0,0 0 1 0 0,0-1-1 0 0,0 1 0 0 0,0 0 1 0 0,0-1-1 0 0,-1 1 0 0 0,1-1 0 0 0,0 1 1 0 0,0 0-1 0 0,0-1 0 0 0,0 1 0 0 0,0 0 1 0 0,-1-1-1 0 0,-4-12 524 0 0,4 12-560 0 0,0 0 1 0 0,0 1 0 0 0,-1-1-1 0 0,1 0 1 0 0,0 1 0 0 0,-1-1-1 0 0,1 1 1 0 0,-1-1 0 0 0,1 1-1 0 0,-1-1 1 0 0,1 1 0 0 0,-1 0-1 0 0,1 0 1 0 0,-1 0 0 0 0,-2 0-1 0 0,-26 4-29 0 0,27-3 30 0 0,-15 4-36 0 0,0 1-1 0 0,0 1 1 0 0,1 0 0 0 0,0 1-1 0 0,-28 18 1 0 0,5-3-21 0 0,1-2 88 0 0,-81 47 298 0 0,97-53-189 0 0,1 1 1 0 0,1 0 0 0 0,-22 22-1 0 0,41-36-137 0 0,0 0 0 0 0,0 1-1 0 0,0-1 1 0 0,0 1 0 0 0,1-1-1 0 0,-1 1 1 0 0,1 0 0 0 0,0-1-1 0 0,-1 1 1 0 0,0 4 0 0 0,2-6-5 0 0,0 0 0 0 0,0 0 0 0 0,0 0 0 0 0,0-1 0 0 0,0 1 1 0 0,0 0-1 0 0,0 0 0 0 0,0 0 0 0 0,0-1 0 0 0,0 1 0 0 0,0 0 0 0 0,1 0 1 0 0,-1 0-1 0 0,0-1 0 0 0,1 1 0 0 0,-1 0 0 0 0,0 0 0 0 0,1-1 1 0 0,-1 1-1 0 0,1 0 0 0 0,-1-1 0 0 0,1 1 0 0 0,-1-1 0 0 0,1 1 0 0 0,0-1 1 0 0,-1 1-1 0 0,1-1 0 0 0,0 1 0 0 0,-1-1 0 0 0,1 1 0 0 0,0-1 1 0 0,0 0-1 0 0,0 1 0 0 0,-1-1 0 0 0,1 0 0 0 0,0 0 0 0 0,0 0 0 0 0,0 0 1 0 0,-1 1-1 0 0,1-1 0 0 0,0 0 0 0 0,1-1 0 0 0,6 2 46 0 0,1-1-1 0 0,-1 0 1 0 0,1-1-1 0 0,-1 0 1 0 0,0 0-1 0 0,1-1 1 0 0,13-4-1 0 0,-2-2 47 0 0,36-18 1 0 0,108-72-47 0 0,-154 91-53 0 0,-10 7 1 0 0,0 0 0 0 0,0 0 0 0 0,0 1 0 0 0,0-1 0 0 0,0 0 0 0 0,0 0 0 0 0,0 0-1 0 0,0 0 1 0 0,0 1 0 0 0,0-1 0 0 0,0 0 0 0 0,0 0 0 0 0,0 0 0 0 0,0 1 0 0 0,0-1 0 0 0,0 0 0 0 0,0 0 0 0 0,0 0 0 0 0,0 1 0 0 0,0-1-1 0 0,0 0 1 0 0,1 0 0 0 0,-1 0 0 0 0,0 0 0 0 0,0 0 0 0 0,0 1 0 0 0,0-1 0 0 0,0 0 0 0 0,0 0 0 0 0,1 0 0 0 0,-1 0 0 0 0,0 0-1 0 0,0 0 1 0 0,0 1 0 0 0,0-1 0 0 0,1 0 0 0 0,-1 0 0 0 0,0 0 0 0 0,0 0 0 0 0,0 0 0 0 0,1 0 0 0 0,-1 0 0 0 0,0 0 0 0 0,0 0 0 0 0,0 0-1 0 0,0 0 1 0 0,1 0 0 0 0,-1 0 0 0 0,0 0 0 0 0,0 0 0 0 0,0 0 0 0 0,1 0 0 0 0,-1 0 0 0 0,0 0 0 0 0,0-1 0 0 0,0 1 0 0 0,1 0-1 0 0,-21 45 247 0 0,16-38-217 0 0,0 0-1 0 0,0 0 1 0 0,1 1-1 0 0,0-1 1 0 0,1 1-1 0 0,0 0 0 0 0,0-1 1 0 0,0 1-1 0 0,0 9 1 0 0,2-16-70 0 0,0 0 0 0 0,0 0 0 0 0,1 1 0 0 0,-1-1 0 0 0,0 0 0 0 0,0 0 0 0 0,1 1 0 0 0,-1-1 0 0 0,1 0 0 0 0,-1 0 0 0 0,1 0 1 0 0,-1 1-1 0 0,1-1 0 0 0,0 0 0 0 0,-1 0 0 0 0,1 0 0 0 0,0 0 0 0 0,0 0 0 0 0,0 0 0 0 0,0-1 0 0 0,0 1 0 0 0,1 1 0 0 0,0-1-498 0 0,0 0 0 0 0,0 0-1 0 0,0-1 1 0 0,0 1 0 0 0,0 0-1 0 0,0-1 1 0 0,0 0 0 0 0,0 1 0 0 0,0-1-1 0 0,0 0 1 0 0,0 0 0 0 0,0 0 0 0 0,4-1-1 0 0,14-3-6553 0 0</inkml:trace>
</inkml:ink>
</file>

<file path=ppt/ink/ink7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0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0 20383 0 0,'-2'0'935'0'0,"-3"0"-834"0"0,0 1-1 0 0,1 0 1 0 0,-1 0 0 0 0,0 0 0 0 0,1 0 0 0 0,0 1-1 0 0,-1 0 1 0 0,1 0 0 0 0,0 0 0 0 0,0 0 0 0 0,0 0-1 0 0,0 1 1 0 0,-4 3 0 0 0,-7 7-129 0 0,-24 27 1 0 0,23-23 256 0 0,-6 7-98 0 0,1 1-1 0 0,1 1 1 0 0,2 0 0 0 0,0 2-1 0 0,-17 39 1 0 0,-128 311 685 0 0,87-190-473 0 0,46-118-277 0 0,-4-2 1 0 0,-2-1 0 0 0,-60 83-1 0 0,91-143-362 0 0,-1 0 0 0 0,0 0-1 0 0,0-1 1 0 0,0 0-1 0 0,-8 5 1 0 0,11-9-261 0 0,-1 1 1 0 0,1-1 0 0 0,-1 0-1 0 0,1 0 1 0 0,-1-1-1 0 0,0 1 1 0 0,1-1 0 0 0,-1 0-1 0 0,0 0 1 0 0,0 0-1 0 0,0 0 1 0 0,-4 0 0 0 0,3-3-2339 0 0,-4-5-16 0 0</inkml:trace>
</inkml:ink>
</file>

<file path=ppt/ink/ink7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0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35 223 10135 0 0,'-19'-9'778'0'0,"3"6"9820"0"0,34 7-10039 0 0,0-1-1 0 0,0-1 1 0 0,25 0-1 0 0,60-6 227 0 0,-66 2-596 0 0,205-16 112 0 0,-196 14-405 0 0,136-18-3141 0 0,-174 21 2836 0 0,29-4-1494 0 0</inkml:trace>
  <inkml:trace contextRef="#ctx0" brushRef="#br0" timeOffset="1">877 247 7367 0 0,'0'2'334'0'0,"-14"42"-870"0"0,-12 22 5540 0 0,-13 41 4767 0 0,10-18-6918 0 0,7-33-4784 0 0</inkml:trace>
  <inkml:trace contextRef="#ctx0" brushRef="#br0" timeOffset="2">1165 8 5063 0 0,'0'0'448'0'0,"7"-7"3720"0"0</inkml:trace>
</inkml:ink>
</file>

<file path=ppt/ink/ink7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0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18 14655 0 0,'0'0'671'0'0,"-2"1"-14"0"0,-9 4-551 0 0,1 1 0 0 0,0 1 0 0 0,0-1 0 0 0,-13 12 0 0 0,2-1 479 0 0,-24 21 1298 0 0,-76 81-1 0 0,118-115-1775 0 0,-16 18 20 0 0,17-21-61 0 0,1 1 0 0 0,0-1 0 0 0,0 1 0 0 0,0 0 0 0 0,0-1 0 0 0,0 1 0 0 0,1 0 0 0 0,-1 0 0 0 0,0-1 0 0 0,1 1 0 0 0,-1 3 0 0 0,12-2 457 0 0,2-1-241 0 0,-1-1 0 0 0,0-1 0 0 0,1 0-1 0 0,-1-1 1 0 0,1 0 0 0 0,23-6-1 0 0,-3 1-10 0 0,-28 5-261 0 0,86-15 142 0 0,-80 13-177 0 0,0-1-1 0 0,0 0 1 0 0,0 0 0 0 0,-1-1-1 0 0,1 0 1 0 0,9-7-1 0 0,-16 9-38 0 0,0 0 1 0 0,-1-1-1 0 0,1 0 0 0 0,-1 1 0 0 0,1-1 1 0 0,-1 0-1 0 0,0-1 0 0 0,0 1 0 0 0,-1-1 0 0 0,1 1 1 0 0,1-7-1 0 0,2-6-123 0 0,8-34-1 0 0,-1 1-417 0 0,-11 45 313 0 0,5-15-1149 0 0,-2 7-4087 0 0,-1 3-1210 0 0</inkml:trace>
</inkml:ink>
</file>

<file path=ppt/ink/ink7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0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5 239 15807 0 0,'0'0'1432'0'0,"-1"2"-1180"0"0,-2 5 3026 0 0,7-7-2840 0 0,0 0 0 0 0,0-1 1 0 0,0 0-1 0 0,0 0 1 0 0,0 0-1 0 0,0 0 0 0 0,0-1 1 0 0,-1 1-1 0 0,5-3 1 0 0,31-22 16 0 0,-24 16-89 0 0,35-24-114 0 0,83-53-74 0 0,-96 66-336 0 0,68-29-1 0 0,-101 47 146 0 0,13-1-86 0 0,-16 4 94 0 0,0 0 1 0 0,-1 1-1 0 0,1-1 0 0 0,-1 0 0 0 0,1 1 1 0 0,-1-1-1 0 0,1 0 0 0 0,-1 1 1 0 0,0-1-1 0 0,1 1 0 0 0,-1-1 0 0 0,1 1 1 0 0,-1-1-1 0 0,0 1 0 0 0,1-1 0 0 0,-1 1 1 0 0,0 0-1 0 0,0-1 0 0 0,1 2 1 0 0,-1-1 2 0 0,2 4 15 0 0,0 1 0 0 0,0-1 0 0 0,0 1 0 0 0,-1 0 0 0 0,0 0 0 0 0,0 0 1 0 0,-1 0-1 0 0,1 0 0 0 0,-1 0 0 0 0,-1 8 0 0 0,0-7 5 0 0,1 0 0 0 0,0-1 0 0 0,0 1 0 0 0,1 0 0 0 0,-1-1 0 0 0,2 1 0 0 0,-1-1-1 0 0,4 10 1 0 0,0-7 67 0 0,0 0 0 0 0,1-1-1 0 0,0 1 1 0 0,0-1-1 0 0,1 0 1 0 0,0-1-1 0 0,1 0 1 0 0,11 9-1 0 0,-9-8 66 0 0,-1 0 0 0 0,1 1 0 0 0,-2 1 0 0 0,15 17 0 0 0,-6-2-50 0 0,39 46 0 0 0,-51-66-301 0 0,0 0 1 0 0,0-1-1 0 0,0 1 0 0 0,0-1 1 0 0,1 0-1 0 0,0-1 0 0 0,6 4 1 0 0,2-1-691 0 0</inkml:trace>
</inkml:ink>
</file>

<file path=ppt/ink/ink7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4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182 317 1375 0 0,'-1'2'2887'0'0,"-37"44"8290"0"0,24-27-10619 0 0,0 0-1 0 0,2 2 1 0 0,0-1 0 0 0,-10 25-1 0 0,-16 35-139 0 0,8-23 136 0 0,30-60-526 0 0,0 1 1 0 0,0-1-1 0 0,0 1 0 0 0,0-1 0 0 0,0 1 1 0 0,1-1-1 0 0,-1 1 0 0 0,1-1 0 0 0,0 1 0 0 0,1-4 1 0 0,0 0 8 0 0,2-5-35 0 0,1 0 0 0 0,-1 1 0 0 0,2-1 0 0 0,0 1 0 0 0,0 0 0 0 0,1 0 0 0 0,12-13 0 0 0,64-58-36 0 0,-31 32-80 0 0,6-9-65 0 0,-15 12-66 0 0,2 3 1 0 0,68-52-1 0 0,-112 95 241 0 0,96-65-3 0 0,-79 54 199 0 0,0 1 0 0 0,0 2 0 0 0,34-12 0 0 0,-48 18-120 0 0,1 1 1 0 0,0 0-1 0 0,0 0 0 0 0,0 0 1 0 0,1 1-1 0 0,-1 0 0 0 0,0 0 0 0 0,0 0 1 0 0,8 1-1 0 0,-11 0-60 0 0,-1-1 0 0 0,1 1 1 0 0,-1-1-1 0 0,1 1 0 0 0,-1 0 0 0 0,1 0 1 0 0,-1-1-1 0 0,0 1 0 0 0,1 0 1 0 0,-1 0-1 0 0,0 0 0 0 0,0 0 0 0 0,0 1 1 0 0,0-1-1 0 0,0 0 0 0 0,0 0 1 0 0,0 1-1 0 0,0-1 0 0 0,0 0 0 0 0,0 1 1 0 0,-1-1-1 0 0,1 1 0 0 0,-1-1 0 0 0,1 1 1 0 0,-1 0-1 0 0,0-1 0 0 0,1 1 1 0 0,-1-1-1 0 0,0 1 0 0 0,0 0 0 0 0,0-1 1 0 0,0 1-1 0 0,-1 2 0 0 0,0 6-10 0 0,0-1 1 0 0,-1 1-1 0 0,-1-1 0 0 0,0 0 0 0 0,0 1 0 0 0,0-1 1 0 0,-7 11-1 0 0,-39 59-5 0 0,37-61 4 0 0,-53 72-1 0 0,-19 32 0 0 0,74-107 78 0 0,1 0-1 0 0,0 1 1 0 0,2 0-1 0 0,-11 32 1 0 0,16-44-53 0 0,1 0 0 0 0,0 0 0 0 0,1 0 0 0 0,-1 0 0 0 0,1 0 0 0 0,0 0 0 0 0,0 1 0 0 0,0-1 0 0 0,0 0 0 0 0,1 0 0 0 0,0 0 0 0 0,0 0 0 0 0,0 0 0 0 0,0 0 0 0 0,0-1 0 0 0,1 1 0 0 0,0 0 0 0 0,0-1 0 0 0,0 1 0 0 0,0-1 0 0 0,0 1 0 0 0,1-1 0 0 0,-1 0 0 0 0,1 0 0 0 0,0 0 0 0 0,0 0 0 0 0,5 3 0 0 0,2 0 18 0 0,0 0 1 0 0,0-1-1 0 0,0-1 0 0 0,0 1 1 0 0,1-1-1 0 0,0-1 0 0 0,-1 0 1 0 0,1-1-1 0 0,16 2 0 0 0,12-1 68 0 0,52-2 0 0 0,-22-3-1006 0 0,112-19 1 0 0,-137 12-204 0 0</inkml:trace>
</inkml:ink>
</file>

<file path=ppt/ink/ink7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4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17 7367 0 0,'0'0'334'0'0,"-1"-2"-1"0"0,0 1-246 0 0,0 0 1 0 0,1 0-1 0 0,-1 0 1 0 0,0 0-1 0 0,0 0 1 0 0,-1 0-1 0 0,1 0 1 0 0,0 0-1 0 0,0 0 0 0 0,0 1 1 0 0,0-1-1 0 0,-1 0 1 0 0,1 1-1 0 0,0-1 1 0 0,-1 1-1 0 0,1-1 1 0 0,0 1-1 0 0,-1 0 0 0 0,1-1 1 0 0,-1 1-1 0 0,1 0 1 0 0,-1 0-1 0 0,-1 0 1 0 0,1 1 361 0 0,-1 0 1 0 0,1 0 0 0 0,0 0 0 0 0,-1 0-1 0 0,1 0 1 0 0,0 0 0 0 0,-1 0-1 0 0,1 1 1 0 0,0-1 0 0 0,0 1 0 0 0,0 0-1 0 0,-1 1 1 0 0,-4 4 901 0 0,1 1 1 0 0,0-1-1 0 0,-6 12 1 0 0,-2 5-2450 0 0,-27 65 2046 0 0,6-13-618 0 0,16-32-469 0 0,12-26-122 0 0,-13 23 0 0 0,16-34-1813 0 0,-1-1 0 0 0,1 0 0 0 0,-10 10-1 0 0,6-8-3389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5063 0 0,'-1'2'6314'0'0,"-1"4"-4926"0"0,0 0 1 0 0,-1 0-1 0 0,2 0 1 0 0,-1 0-1 0 0,0 7 1 0 0,2-10-1323 0 0,0-1 1 0 0,-1 0-1 0 0,2 1 1 0 0,-1-1-1 0 0,0 1 1 0 0,0-1-1 0 0,1 0 1 0 0,-1 1-1 0 0,1-1 1 0 0,0 0-1 0 0,0 1 1 0 0,0-1-1 0 0,0 0 1 0 0,0 0-1 0 0,0 0 1 0 0,0 0-1 0 0,3 3 1 0 0,0-1 22 0 0,0 0 0 0 0,0-1 0 0 0,1 1 0 0 0,-1-1-1 0 0,1 0 1 0 0,0-1 0 0 0,0 1 0 0 0,-1-1 0 0 0,2 0 0 0 0,-1 0 0 0 0,0 0 0 0 0,10 1 0 0 0,6 0 116 0 0,-1-1 0 0 0,25-1-1 0 0,13 1-45 0 0,-47-1-127 0 0,-8-1-30 0 0,1 0 0 0 0,-1 1 0 0 0,1-1 0 0 0,-1 1 0 0 0,0 0 1 0 0,0 0-1 0 0,1 0 0 0 0,-1 0 0 0 0,5 4 0 0 0,1 0-2 0 0,9 9 0 0 0,8 9 64 0 0,-22-20-858 0 0,1 1 0 0 0,-1-1 1 0 0,1 0-1 0 0,0 0 0 0 0,0-1 0 0 0,0 1 0 0 0,0-1 0 0 0,1 0 0 0 0,8 1 1 0 0,-3-2-5685 0 0</inkml:trace>
</inkml:ink>
</file>

<file path=ppt/ink/ink7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4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50 14743 0 0,'1'-2'672'0'0,"10"-39"336"0"0,-10 39-596 0 0,2-2 2716 0 0,-25 60-2614 0 0,-50 89 1 0 0,12-26 44 0 0,-142 308 1030 0 0,122-271-1281 0 0,-23 49-2148 0 0,97-193 561 0 0,-1-1-59 0 0</inkml:trace>
</inkml:ink>
</file>

<file path=ppt/ink/ink7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42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0 297 11975 0 0,'0'0'923'0'0,"2"-1"-306"0"0,8-1 775 0 0,0 0 0 0 0,0 0-1 0 0,10 0 1 0 0,15-2 725 0 0,20-9-1096 0 0,67-24 0 0 0,-33 8-560 0 0,174-41 492 0 0,-18 6-825 0 0,-39 7-1695 0 0,-152 43 670 0 0</inkml:trace>
</inkml:ink>
</file>

<file path=ppt/ink/ink7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4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116 168 2303 0 0,'1'2'751'0'0,"0"1"546"0"0,0 1-1 0 0,0-1 1 0 0,1 0 0 0 0,-1 1-1 0 0,1-1 1 0 0,0 0 0 0 0,3 4-1 0 0,-3-5-508 0 0,0 1 0 0 0,1-1 0 0 0,-1 0-1 0 0,1 0 1 0 0,0 1 0 0 0,-1-2 0 0 0,4 3-1 0 0,0-1-329 0 0,-1-1 0 0 0,1 0-1 0 0,0 0 1 0 0,0-1 0 0 0,-1 1-1 0 0,1-1 1 0 0,0-1 0 0 0,12 1-1 0 0,1-2-389 0 0,1-1-1 0 0,-1 0 0 0 0,0-2 1 0 0,0 0-1 0 0,19-7 0 0 0,-31 9-39 0 0,29-10 159 0 0,52-24-1 0 0,-79 32-310 0 0,0-1 0 0 0,0-1 0 0 0,0 1 1 0 0,0-1-1 0 0,-1-1 0 0 0,0 0 0 0 0,-1 0 0 0 0,1 0 0 0 0,-1-1 0 0 0,8-13 0 0 0,-13 19 74 0 0,-1 0-1 0 0,0 0 1 0 0,0 0 0 0 0,0 0 0 0 0,0 0 0 0 0,0 0 0 0 0,-1 0-1 0 0,1 0 1 0 0,-1-1 0 0 0,1 1 0 0 0,-1 0 0 0 0,0 0 0 0 0,0-1-1 0 0,0 1 1 0 0,0 0 0 0 0,0-1 0 0 0,-1 1 0 0 0,0-3 0 0 0,0 3 24 0 0,0 0 0 0 0,1 0 0 0 0,-1 1 0 0 0,-1-1 0 0 0,1 0 0 0 0,0 1 0 0 0,0-1 1 0 0,-1 1-1 0 0,1-1 0 0 0,0 1 0 0 0,-1 0 0 0 0,0 0 0 0 0,1-1 0 0 0,-1 1 0 0 0,0 0 0 0 0,1 0 1 0 0,-1 1-1 0 0,0-1 0 0 0,0 0 0 0 0,0 1 0 0 0,-3-2 0 0 0,0 1-14 0 0,-1 1-1 0 0,0-1 1 0 0,0 1-1 0 0,0 0 1 0 0,0 0-1 0 0,0 1 0 0 0,0-1 1 0 0,-7 3-1 0 0,-47 15-186 0 0,51-15 203 0 0,-14 6 94 0 0,1 1 1 0 0,0 1-1 0 0,0 1 0 0 0,1 1 1 0 0,-25 20-1 0 0,-90 87 868 0 0,115-101-750 0 0,1 2 0 0 0,0 0 0 0 0,2 1 0 0 0,-23 37 0 0 0,39-56-178 0 0,0 0 1 0 0,0 0-1 0 0,1 0 0 0 0,0 0 1 0 0,0 0-1 0 0,-1 1 0 0 0,2-1 1 0 0,-1 0-1 0 0,0 1 0 0 0,1-1 1 0 0,0 1-1 0 0,-1-1 0 0 0,1 0 1 0 0,1 1-1 0 0,-1-1 0 0 0,0 1 1 0 0,1-1-1 0 0,0 1 0 0 0,0-1 1 0 0,0 0-1 0 0,0 0 0 0 0,0 1 0 0 0,1-1 1 0 0,-1 0-1 0 0,1 0 0 0 0,0 0 1 0 0,0-1-1 0 0,0 1 0 0 0,0 0 1 0 0,1-1-1 0 0,-1 1 0 0 0,1-1 1 0 0,-1 0-1 0 0,1 0 0 0 0,0 0 1 0 0,0 0-1 0 0,0 0 0 0 0,0-1 1 0 0,0 1-1 0 0,0-1 0 0 0,6 2 0 0 0,0-1-72 0 0,-1 0-1 0 0,1 0 1 0 0,0-1-1 0 0,0 0 1 0 0,0-1-1 0 0,-1 0 0 0 0,1 0 1 0 0,9-3-1 0 0,9-1-625 0 0,34-11 1 0 0,-19 2-1028 0 0</inkml:trace>
</inkml:ink>
</file>

<file path=ppt/ink/ink7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4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8 422 18199 0 0,'0'0'1386'0'0,"-1"2"-945"0"0,-5 5 1947 0 0,8-8-2272 0 0,1 1 0 0 0,-1-1 1 0 0,1 0-1 0 0,-1 0 0 0 0,1 0 1 0 0,-1 0-1 0 0,0-1 0 0 0,1 1 1 0 0,-1-1-1 0 0,0 1 0 0 0,2-3 1 0 0,4-2 107 0 0,11-10-224 0 0,0 0 0 0 0,31-35 0 0 0,7-7-595 0 0,-39 41 416 0 0,58-47-953 0 0,-66 58 981 0 0,-1-1 0 0 0,1 2 0 0 0,0-1 0 0 0,0 1 0 0 0,1 1 0 0 0,17-6 0 0 0,-27 10 161 0 0,0 0 0 0 0,0-1 0 0 0,0 1 0 0 0,0 0 1 0 0,0-1-1 0 0,0 1 0 0 0,0 0 0 0 0,0 0 0 0 0,0 0 0 0 0,0 0 0 0 0,0 0 0 0 0,0 0 0 0 0,0 0 0 0 0,0 0 0 0 0,0 0 0 0 0,0 1 1 0 0,0-1-1 0 0,0 0 0 0 0,0 1 0 0 0,0-1 0 0 0,0 1 0 0 0,0-1 0 0 0,0 1 0 0 0,0-1 0 0 0,0 1 0 0 0,-1-1 0 0 0,1 1 0 0 0,0 0 0 0 0,0 0 1 0 0,-1-1-1 0 0,1 1 0 0 0,-1 0 0 0 0,1 0 0 0 0,0 0 0 0 0,-1 0 0 0 0,0 0 0 0 0,1 0 0 0 0,-1-1 0 0 0,1 1 0 0 0,-1 0 0 0 0,0 0 0 0 0,0 0 1 0 0,0 0-1 0 0,1 0 0 0 0,-1 1 0 0 0,0-1 0 0 0,-1 1 0 0 0,1 4 114 0 0,0 0 0 0 0,-1 0 0 0 0,0-1 0 0 0,0 1 0 0 0,0 0 0 0 0,-5 10 0 0 0,-4 4 301 0 0,-1 0 1 0 0,-25 35-1 0 0,18-28-206 0 0,3-7-17 0 0,14-18-127 0 0,2-4-6 0 0,23-32-552 0 0,2 1-1 0 0,53-52 1 0 0,74-46-1498 0 0,-137 120 1851 0 0,0-1 1 0 0,1 2 0 0 0,0 1 0 0 0,1 0 0 0 0,0 1 0 0 0,20-7 0 0 0,-36 15 191 0 0,1-1 1 0 0,0 0 0 0 0,0 1 0 0 0,-1-1-1 0 0,1 1 1 0 0,0 0 0 0 0,0 0 0 0 0,0 0-1 0 0,-1 0 1 0 0,1 0 0 0 0,0 1 0 0 0,0-1-1 0 0,-1 1 1 0 0,1 0 0 0 0,5 2 0 0 0,-6-2 35 0 0,0 0 0 0 0,0 1 0 0 0,0 0 0 0 0,-1-1 0 0 0,1 1 0 0 0,0 0 0 0 0,-1 0 1 0 0,1 0-1 0 0,-1 0 0 0 0,0 0 0 0 0,0 0 0 0 0,0 1 0 0 0,0-1 0 0 0,0 0 0 0 0,0 0 0 0 0,0 1 0 0 0,-1-1 0 0 0,1 3 0 0 0,2 12 186 0 0,-2-1 0 0 0,1 1 0 0 0,-2-1 0 0 0,0 1 0 0 0,-1-1 0 0 0,-1 1 0 0 0,-6 26 0 0 0,-5 4 32 0 0,-24 59-1 0 0,33-86-655 0 0,4-18-65 0 0</inkml:trace>
</inkml:ink>
</file>

<file path=ppt/ink/ink7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4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55 15807 0 0,'17'-35'1684'0'0,"-13"27"-1500"0"0,-4 6 622 0 0,-18-6 2391 0 0,13 7-3121 0 0,-1 0 0 0 0,1 1 0 0 0,0 0 1 0 0,-1 0-1 0 0,1 1 0 0 0,-1 0 0 0 0,1-1 1 0 0,0 2-1 0 0,0-1 0 0 0,-1 1 0 0 0,1-1 0 0 0,-8 6 1 0 0,-7 3 236 0 0,-30 21-1 0 0,48-30-311 0 0,-16 11-118 0 0,1 1-1 0 0,-22 20 1 0 0,33-28 75 0 0,1 1 0 0 0,0-1 0 0 0,1 1-1 0 0,-1 0 1 0 0,1 0 0 0 0,0 0 0 0 0,1 1 0 0 0,0-1 0 0 0,0 1-1 0 0,-4 13 1 0 0,6-17-10 0 0,1-1 0 0 0,0 1 0 0 0,0 0 0 0 0,0 0 0 0 0,0 0 0 0 0,0-1 0 0 0,0 1 0 0 0,1 0 0 0 0,0 0 0 0 0,-1-1 0 0 0,1 1 0 0 0,0 0 0 0 0,0-1 0 0 0,1 1 0 0 0,-1-1 0 0 0,0 0 0 0 0,1 1 0 0 0,-1-1 0 0 0,1 0 0 0 0,0 0 0 0 0,3 4 0 0 0,5 2-85 0 0,0 1 0 0 0,0-2 1 0 0,17 11-1 0 0,-14-10 60 0 0,19 12 1 0 0,-10-6 45 0 0,0 0 0 0 0,38 34-1 0 0,-55-43 141 0 0,0 0 0 0 0,0 0-1 0 0,0 1 1 0 0,-1 0-1 0 0,0 0 1 0 0,0 0 0 0 0,0 0-1 0 0,-1 0 1 0 0,0 1 0 0 0,0 0-1 0 0,-1-1 1 0 0,0 1-1 0 0,0 0 1 0 0,0 0 0 0 0,0 11-1 0 0,-2-15-9 0 0,0 0 1 0 0,0 1-1 0 0,-1-1 0 0 0,1 0 0 0 0,-1 0 1 0 0,0 0-1 0 0,0 0 0 0 0,0 0 0 0 0,0 0 1 0 0,-1 0-1 0 0,1 0 0 0 0,-1 0 1 0 0,0 0-1 0 0,0-1 0 0 0,1 1 0 0 0,-2-1 1 0 0,1 1-1 0 0,0-1 0 0 0,0 0 0 0 0,-1 0 1 0 0,0 0-1 0 0,1 0 0 0 0,-1 0 0 0 0,0-1 1 0 0,-4 2-1 0 0,-6 4 258 0 0,-2-1-1 0 0,1-1 1 0 0,-29 7 0 0 0,15-6-182 0 0,-1-1 0 0 0,0-1 1 0 0,-32 0-1 0 0,38-4-1610 0 0,-1-1 1 0 0,-28-5-1 0 0,25 1-6866 0 0</inkml:trace>
</inkml:ink>
</file>

<file path=ppt/ink/ink7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44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449 334 8719 0 0,'2'-1'399'0'0,"33"-22"1350"0"0,53-45 1 0 0,-81 62-1347 0 0,-1 1 1 0 0,0-2 0 0 0,0 1 0 0 0,-1-1-1 0 0,0 0 1 0 0,0 0 0 0 0,0-1-1 0 0,-1 1 1 0 0,0-1 0 0 0,-1 0 0 0 0,5-12-1 0 0,-7 14-251 0 0,1 1-1 0 0,-1 0 0 0 0,0-1 1 0 0,-1 1-1 0 0,1-1 0 0 0,-1 1 1 0 0,0-1-1 0 0,-1 1 1 0 0,1-1-1 0 0,-1 1 0 0 0,0 0 1 0 0,0-1-1 0 0,-1 1 0 0 0,1 0 1 0 0,-1 0-1 0 0,-1 0 0 0 0,1 0 1 0 0,-1 0-1 0 0,-3-6 1 0 0,4 8-88 0 0,-1 1 0 0 0,1-1 0 0 0,0 1 0 0 0,-1-1 0 0 0,1 1 1 0 0,-1 0-1 0 0,0 0 0 0 0,0 0 0 0 0,0 0 0 0 0,0 1 0 0 0,0-1 1 0 0,0 1-1 0 0,-6-2 0 0 0,4 1-43 0 0,0 2-1 0 0,-1-1 1 0 0,1 0 0 0 0,-1 1-1 0 0,1 0 1 0 0,0 0 0 0 0,-11 2-1 0 0,-2 3-94 0 0,0-1 0 0 0,1 2-1 0 0,0 1 1 0 0,-18 9 0 0 0,-20 13 49 0 0,2 3 0 0 0,1 2 0 0 0,1 2 0 0 0,-49 46 1 0 0,43-26 281 0 0,49-48-184 0 0,1 0 0 0 0,1 1 0 0 0,-1 0 0 0 0,2 1-1 0 0,-7 12 1 0 0,11-21-53 0 0,0 1 0 0 0,1 0 0 0 0,-1 0 0 0 0,0 0 0 0 0,1 0 0 0 0,-1 0 0 0 0,1-1 1 0 0,0 1-1 0 0,0 0 0 0 0,0 0 0 0 0,0 0 0 0 0,0 0 0 0 0,0 0 0 0 0,0 0 0 0 0,1 0 0 0 0,-1 0 0 0 0,1 0 0 0 0,-1 0 0 0 0,2 2 0 0 0,-1-2 4 0 0,1 0 0 0 0,-1 0 1 0 0,1 0-1 0 0,0 0 0 0 0,-1-1 0 0 0,1 1 0 0 0,0 0 0 0 0,0-1 1 0 0,0 0-1 0 0,0 1 0 0 0,0-1 0 0 0,0 0 0 0 0,4 1 0 0 0,2 1 28 0 0,0-1-1 0 0,1 0 0 0 0,-1 0 0 0 0,0-1 0 0 0,0 0 1 0 0,1-1-1 0 0,-1 0 0 0 0,9-1 0 0 0,7-3 17 0 0,1 0 0 0 0,-1-2 0 0 0,0 0 0 0 0,-1-2 0 0 0,0-1-1 0 0,34-18 1 0 0,1-5-373 0 0,63-49 0 0 0,-78 48-54 0 0,-39 29 200 0 0,1 0 0 0 0,-1-1 0 0 0,0 1 0 0 0,0-1-1 0 0,0 0 1 0 0,4-9 0 0 0,-27 9 151 0 0,15 6 49 0 0,1-1 0 0 0,0 1 1 0 0,-1 0-1 0 0,1 0 0 0 0,0 0 0 0 0,0 0 0 0 0,0 0 0 0 0,0 0 0 0 0,0 1 1 0 0,0 0-1 0 0,0 0 0 0 0,-3 2 0 0 0,2-1 23 0 0,0 0 0 0 0,1 0 0 0 0,0 1 0 0 0,-1-1 0 0 0,1 1 0 0 0,0 0 0 0 0,-4 8 0 0 0,1 0 57 0 0,1 6-49 0 0,7-12-32 0 0,-1-2-32 0 0,0-1-150 0 0,0 1 1 0 0,0 0-1 0 0,0 0 0 0 0,1 0 1 0 0,-1-1-1 0 0,1 1 1 0 0,0-1-1 0 0,0 1 0 0 0,0-1 1 0 0,0 0-1 0 0,1 1 0 0 0,-1-1 1 0 0,1 0-1 0 0,0-1 0 0 0,0 1 1 0 0,0 0-1 0 0,0-1 0 0 0,0 0 1 0 0,4 3-1 0 0,11 4-873 0 0</inkml:trace>
</inkml:ink>
</file>

<file path=ppt/ink/ink7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31 644 8751 0 0,'0'0'674'0'0,"-1"-1"-74"0"0,-2-2 149 0 0,0 0 1 0 0,0 0 0 0 0,1-1 0 0 0,-1 1-1 0 0,1-1 1 0 0,0 1 0 0 0,0-1 0 0 0,0 0-1 0 0,1 0 1 0 0,-1 0 0 0 0,1 0 0 0 0,0 0-1 0 0,0 0 1 0 0,0-5 0 0 0,0 3-357 0 0,1 0 1 0 0,0 0-1 0 0,1-1 1 0 0,0 1-1 0 0,0 0 0 0 0,0 0 1 0 0,1 0-1 0 0,4-11 1 0 0,0 3-285 0 0,2 0-1 0 0,-1 1 1 0 0,2-1 0 0 0,0 1 0 0 0,1 1 0 0 0,20-21 0 0 0,210-186-677 0 0,-131 134-2271 0 0,-89 72 1582 0 0,1 1 0 0 0,0 0-1 0 0,39-15 1 0 0,-53 25 987 0 0,0 0 1 0 0,0 0-1 0 0,0 1 1 0 0,0 0-1 0 0,1 0 1 0 0,-1 0-1 0 0,0 1 1 0 0,0 0-1 0 0,1 1 1 0 0,-1 0-1 0 0,0 0 1 0 0,0 0-1 0 0,0 1 1 0 0,0 0-1 0 0,0 0 1 0 0,0 1-1 0 0,0 0 1 0 0,-1 0-1 0 0,1 1 1 0 0,10 8-1 0 0,57 31 314 0 0,-32-20 2513 0 0,-24-14-1354 0 0,1-1 0 0 0,0 0 0 0 0,1-2 1 0 0,-1 0-1 0 0,33 4 0 0 0,-44-9-1086 0 0,-3 0-57 0 0,1-1-1 0 0,-1 0 0 0 0,0 0 0 0 0,0 0 1 0 0,0 0-1 0 0,0-1 0 0 0,0 0 1 0 0,0 0-1 0 0,0-1 0 0 0,0 0 1 0 0,5-2-1 0 0,0 0 0 0 0,-1-1-1 0 0,0 0 1 0 0,0 0 0 0 0,12-10-1 0 0,-16 11-60 0 0,-1-1-1 0 0,0 1 1 0 0,0-1-1 0 0,0 1 1 0 0,0-1-1 0 0,-1 0 1 0 0,0 0-1 0 0,0-1 1 0 0,4-9-1 0 0,-6 13-12 0 0,0 0-1 0 0,-1-1 1 0 0,1 1-1 0 0,0 0 1 0 0,-1-1-1 0 0,1 1 0 0 0,-1-1 1 0 0,0 1-1 0 0,0 0 1 0 0,0-1-1 0 0,0 1 1 0 0,0-1-1 0 0,-1 1 0 0 0,1 0 1 0 0,-1-1-1 0 0,0 1 1 0 0,1 0-1 0 0,-1-1 1 0 0,0 1-1 0 0,0 0 1 0 0,0 0-1 0 0,-1 0 0 0 0,1 0 1 0 0,0 0-1 0 0,-1 0 1 0 0,-2-3-1 0 0,2 4-1 0 0,1 0-1 0 0,-1 0 0 0 0,0 0 1 0 0,1 1-1 0 0,-1-1 1 0 0,0 0-1 0 0,0 1 1 0 0,0-1-1 0 0,0 1 0 0 0,0-1 1 0 0,0 1-1 0 0,1 0 1 0 0,-1 0-1 0 0,0 0 0 0 0,0 0 1 0 0,0 0-1 0 0,0 0 1 0 0,0 1-1 0 0,-3 0 0 0 0,-4 1-54 0 0,0 1-1 0 0,-14 7 0 0 0,20-9 59 0 0,-37 18-38 0 0,0 2-1 0 0,-51 36 0 0 0,-66 64-45 0 0,140-106 159 0 0,0 0-1 0 0,1 1 1 0 0,-23 30-1 0 0,34-39-37 0 0,0 0 1 0 0,1 0-1 0 0,0 1 0 0 0,0-1 0 0 0,0 1 1 0 0,1 0-1 0 0,0 0 0 0 0,1 0 0 0 0,-1 0 0 0 0,2 0 1 0 0,-1 1-1 0 0,0 16 0 0 0,2-22-8 0 0,1 1 1 0 0,-1 0-1 0 0,1-1 0 0 0,-1 1 0 0 0,1-1 0 0 0,0 1 0 0 0,1-1 1 0 0,-1 1-1 0 0,1-1 0 0 0,-1 0 0 0 0,1 0 0 0 0,0 0 0 0 0,0 0 1 0 0,3 4-1 0 0,-1-3-1 0 0,0 0-1 0 0,1-1 1 0 0,-1 1 0 0 0,0-1-1 0 0,1 0 1 0 0,0 0 0 0 0,0-1-1 0 0,8 4 1 0 0,3-1-49 0 0,-1-1 1 0 0,1-1-1 0 0,-1 0 0 0 0,1-1 1 0 0,26 0-1 0 0,-12-2-560 0 0,0-1 0 0 0,1-2 0 0 0,-1-1 0 0 0,-1-2 1 0 0,1 0-1 0 0,51-20 0 0 0,-52 14-1472 0 0</inkml:trace>
</inkml:ink>
</file>

<file path=ppt/ink/ink7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4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0 6911 0 0,'0'0'8136'0'0,"0"2"-7252"0"0,-5 6-395 0 0,0 0-1 0 0,0-1 1 0 0,-1 1 0 0 0,0-1-1 0 0,0-1 1 0 0,0 1-1 0 0,-12 8 1 0 0,-58 39 1043 0 0,16-13-889 0 0,30-20-496 0 0,-42 23-1 0 0,55-35-143 0 0,9-3-93 0 0,-1-1 0 0 0,1 1 0 0 0,0 0-1 0 0,0 0 1 0 0,1 1 0 0 0,-1 0 0 0 0,-8 13 0 0 0,14-18 63 0 0,1 0 1 0 0,-1 0-1 0 0,1 0 1 0 0,0 0 0 0 0,0 0-1 0 0,0 1 1 0 0,0-1-1 0 0,0 0 1 0 0,0 1 0 0 0,1-1-1 0 0,-1 1 1 0 0,1-1-1 0 0,-1 1 1 0 0,1-1 0 0 0,0 1-1 0 0,0-1 1 0 0,0 1-1 0 0,0-1 1 0 0,1 1 0 0 0,-1-1-1 0 0,1 1 1 0 0,0-1 0 0 0,-1 1-1 0 0,1-1 1 0 0,0 0-1 0 0,0 1 1 0 0,1-1 0 0 0,-1 0-1 0 0,0 0 1 0 0,1 0-1 0 0,-1 0 1 0 0,1 0 0 0 0,0 0-1 0 0,3 3 1 0 0,6 4 47 0 0,1 0 0 0 0,0 0 0 0 0,1-2 0 0 0,0 1 0 0 0,0-2 0 0 0,0 1 0 0 0,23 6 1 0 0,102 21 223 0 0,-134-33-243 0 0,34 6 7 0 0,-25-6 75 0 0,0 2 0 0 0,1 0 0 0 0,-1 0 0 0 0,24 10 0 0 0,-37-12-65 0 0,1-1 0 0 0,0 1 0 0 0,0-1 1 0 0,-1 1-1 0 0,1-1 0 0 0,0 1 0 0 0,-1-1 0 0 0,1 1 0 0 0,-1 0 0 0 0,1-1 0 0 0,-1 1 0 0 0,1 0 0 0 0,-1 0 0 0 0,1-1 0 0 0,-1 1 1 0 0,0 0-1 0 0,1 0 0 0 0,-1-1 0 0 0,0 1 0 0 0,0 0 0 0 0,1 0 0 0 0,-1 0 0 0 0,0 0 0 0 0,0 0 0 0 0,0-1 0 0 0,0 1 0 0 0,0 0 1 0 0,0 0-1 0 0,-1 0 0 0 0,1 0 0 0 0,0 0 0 0 0,0-1 0 0 0,0 1 0 0 0,-1 0 0 0 0,1 0 0 0 0,-1 1 0 0 0,-1 1 35 0 0,1 0-1 0 0,-1 0 1 0 0,0-1 0 0 0,0 1-1 0 0,0 0 1 0 0,0-1-1 0 0,-5 5 1 0 0,-2 0 58 0 0,-1-1 1 0 0,1 0-1 0 0,-1-1 1 0 0,-21 8-1 0 0,-44 11 243 0 0,74-24-351 0 0,-48 13 84 0 0,-1-3 0 0 0,0-1 0 0 0,-1-3 0 0 0,-98-1 0 0 0,137-5-111 0 0,-1-1 0 0 0,1 0 0 0 0,0 0-1 0 0,1-1 1 0 0,-1-1 0 0 0,0 0 0 0 0,1-1 0 0 0,-1 0-1 0 0,-14-7 1 0 0,25 10 2 0 0,0 1 0 0 0,0-1 0 0 0,0 0 0 0 0,0 1 1 0 0,0-1-1 0 0,0 0 0 0 0,0 0 0 0 0,0 1 0 0 0,0-1 0 0 0,1 0 0 0 0,-1 0 0 0 0,0 0 0 0 0,0 0 0 0 0,1 0 0 0 0,-1 0 0 0 0,1 0 1 0 0,-1-1-1 0 0,1 1 0 0 0,-1 0 0 0 0,1 0 0 0 0,0 0 0 0 0,-1 0 0 0 0,1-1 0 0 0,0 1 0 0 0,0 0 0 0 0,0 0 0 0 0,0-1 0 0 0,0 1 0 0 0,0 0 1 0 0,0 0-1 0 0,1 0 0 0 0,-1-1 0 0 0,0 1 0 0 0,1 0 0 0 0,-1 0 0 0 0,1 0 0 0 0,-1 0 0 0 0,1 0 0 0 0,-1-1 0 0 0,1 1 0 0 0,0 0 1 0 0,0 1-1 0 0,-1-1 0 0 0,2-1 0 0 0,4-4-153 0 0,0 0 0 0 0,0 1 0 0 0,0-1 0 0 0,0 1 0 0 0,10-5 0 0 0,3-1-873 0 0,1 1 0 0 0,0 1 0 0 0,42-12 0 0 0,-29 11-708 0 0</inkml:trace>
</inkml:ink>
</file>

<file path=ppt/ink/ink7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4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587 102 4607 0 0,'0'0'354'0'0,"-1"-1"-233"0"0,-10-9 2718 0 0,0 0 1 0 0,0 1-1 0 0,-1 1 0 0 0,-23-13 1 0 0,20 14-2126 0 0,1 0 1 0 0,-19-5 0 0 0,15 6-622 0 0,15 5-77 0 0,-1-1-1 0 0,0 0 1 0 0,0 1 0 0 0,0 0 0 0 0,0 0-1 0 0,0 0 1 0 0,0 1 0 0 0,0-1 0 0 0,0 1-1 0 0,0 0 1 0 0,0 0 0 0 0,-1 0 0 0 0,1 1-1 0 0,0 0 1 0 0,0-1 0 0 0,0 1-1 0 0,-4 2 1 0 0,-34 19-37 0 0,2 1 0 0 0,-46 34-1 0 0,61-39 28 0 0,0-1 185 0 0,1 1 1 0 0,-24 23 0 0 0,42-35-73 0 0,0 0 0 0 0,0 0 0 0 0,1 0 0 0 0,0 1 0 0 0,1 0 0 0 0,-1-1 0 0 0,1 2 0 0 0,1-1 0 0 0,-1 0 0 0 0,1 1 0 0 0,0 0 0 0 0,-2 13 0 0 0,5-20-95 0 0,0 0 0 0 0,0-1 0 0 0,0 1 1 0 0,0 0-1 0 0,0 0 0 0 0,1 0 0 0 0,-1-1 0 0 0,0 1 0 0 0,0 0 0 0 0,1-1 0 0 0,-1 1 0 0 0,1 0 0 0 0,-1 0 0 0 0,1-1 1 0 0,-1 1-1 0 0,1-1 0 0 0,-1 1 0 0 0,1-1 0 0 0,-1 1 0 0 0,1-1 0 0 0,0 1 0 0 0,-1-1 0 0 0,1 1 0 0 0,0-1 0 0 0,-1 1 1 0 0,1-1-1 0 0,0 0 0 0 0,1 1 0 0 0,-1-1-19 0 0,4 2 39 0 0,1 0 0 0 0,-1-1 1 0 0,1 1-1 0 0,0-1 0 0 0,-1-1 0 0 0,1 1 0 0 0,0-1 0 0 0,8 0 0 0 0,48-7 191 0 0,-30 1-278 0 0,-1-1 0 0 0,0-1 0 0 0,0-2-1 0 0,53-25 1 0 0,-6-10-1841 0 0,-72 41 1379 0 0,-6 3 464 0 0,0 1 0 0 0,1 0 0 0 0,-1-1 0 0 0,1 1 0 0 0,-1 0 0 0 0,0-1 0 0 0,1 1 0 0 0,-1 0 0 0 0,1 0 0 0 0,-1 0 0 0 0,1-1 0 0 0,-1 1 0 0 0,1 0 0 0 0,-1 0 0 0 0,1 0 0 0 0,-1 0 0 0 0,1 0 1 0 0,-1 0-1 0 0,1 0 0 0 0,-1 0 0 0 0,1 0 0 0 0,-1 0 0 0 0,1 0 0 0 0,-1 0 0 0 0,1 0 0 0 0,-1 0 0 0 0,1 1 0 0 0,0-1 0 0 0,29 10-2554 0 0,-19-6 623 0 0</inkml:trace>
</inkml:ink>
</file>

<file path=ppt/ink/ink7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4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1 318 4143 0 0,'0'0'15939'0'0,"1"0"-15230"0"0,3 0-524 0 0,0-1 0 0 0,0 1 1 0 0,1-1-1 0 0,-2 0 0 0 0,1-1 0 0 0,0 1 0 0 0,0-1 0 0 0,0 1 0 0 0,-1-1 1 0 0,1 0-1 0 0,-1-1 0 0 0,5-2 0 0 0,7-7-35 0 0,18-20 0 0 0,-13 13-117 0 0,-3 5-90 0 0,-1 1 0 0 0,2 1 0 0 0,0 0-1 0 0,0 1 1 0 0,1 1 0 0 0,0 1 0 0 0,1 1 0 0 0,22-7-1 0 0,-42 15 52 0 0,1 0-1 0 0,0 0 1 0 0,-1 0-1 0 0,1-1 0 0 0,0 1 1 0 0,-1 0-1 0 0,1 0 1 0 0,0 0-1 0 0,-1 0 0 0 0,1 0 1 0 0,0 0-1 0 0,-1 0 1 0 0,1 0-1 0 0,0 0 0 0 0,-1 0 1 0 0,1 1-1 0 0,0-1 0 0 0,-1 0 1 0 0,1 0-1 0 0,0 1 1 0 0,-1-1-1 0 0,1 0 0 0 0,-1 1 1 0 0,1-1-1 0 0,-1 1 1 0 0,1-1-1 0 0,-1 0 0 0 0,1 1 1 0 0,0 0-1 0 0,0 1 11 0 0,0 0 1 0 0,-1-1-1 0 0,1 1 0 0 0,0 0 1 0 0,-1-1-1 0 0,1 1 0 0 0,-1 0 0 0 0,0 0 1 0 0,0 0-1 0 0,0 3 0 0 0,0 3 29 0 0,0 0 1 0 0,-1 0-1 0 0,0 0 0 0 0,-3 9 0 0 0,-1-4 17 0 0,-1 1 0 0 0,-7 13 0 0 0,7-16-45 0 0,20-19 29 0 0,19-18-657 0 0,47-47 0 0 0,0-1-383 0 0,-65 62 894 0 0,0 1-1 0 0,0 0 0 0 0,32-15 1 0 0,-33 20 32 0 0,-2 0 132 0 0,23-9 0 0 0,-33 14 3 0 0,1 1 0 0 0,-1-1 0 0 0,1 0 0 0 0,-1 1 0 0 0,1-1-1 0 0,-1 1 1 0 0,1 0 0 0 0,0 0 0 0 0,-1 0 0 0 0,1 0 0 0 0,-1 1 0 0 0,1-1 0 0 0,-1 1 0 0 0,1-1 0 0 0,4 3 0 0 0,-5-2 6 0 0,-1 0 0 0 0,0 0 0 0 0,1 1 0 0 0,-1-1 0 0 0,0 1 0 0 0,1-1 0 0 0,-1 1 0 0 0,0-1 0 0 0,0 1 0 0 0,0 0 0 0 0,-1 0 0 0 0,1-1 0 0 0,0 1 0 0 0,-1 0 0 0 0,1 0 0 0 0,-1 0 0 0 0,1 0 0 0 0,-1-1 1 0 0,0 1-1 0 0,0 0 0 0 0,0 0 0 0 0,0 0 0 0 0,0 0 0 0 0,-1 3 0 0 0,0 4 132 0 0,-1 0-1 0 0,1 0 1 0 0,-7 15 0 0 0,-4 7 80 0 0,-3 0 0 0 0,0-1 0 0 0,-22 31 0 0 0,13-23-148 0 0,24-37-212 0 0,11 3-1829 0 0,3-2 295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 7631 0 0,'0'0'2428'0'0,"-2"0"-1542"0"0,-8 0-559 0 0,0 1 0 0 0,0 1 0 0 0,1 0 1 0 0,-1 0-1 0 0,0 1 0 0 0,1 0 0 0 0,0 1 0 0 0,-1 0 1 0 0,1 0-1 0 0,1 1 0 0 0,-1 0 0 0 0,1 0 0 0 0,-15 14 1 0 0,5-3-126 0 0,1 0 1 0 0,1 2 0 0 0,0 0 0 0 0,-22 36-1 0 0,33-47-56 0 0,1 1 0 0 0,0 0 0 0 0,1 0 0 0 0,0 0 0 0 0,0 0 0 0 0,-1 10 0 0 0,3-16-93 0 0,0 1-1 0 0,1 0 0 0 0,-1 0 0 0 0,1 1 0 0 0,0-1 0 0 0,0 0 0 0 0,0 0 0 0 0,0 0 0 0 0,0 0 0 0 0,1 0 0 0 0,-1 0 0 0 0,1 0 1 0 0,0 0-1 0 0,0 0 0 0 0,0-1 0 0 0,0 1 0 0 0,1 0 0 0 0,-1 0 0 0 0,1-1 0 0 0,2 4 0 0 0,-3-5-8 0 0,1 0 0 0 0,0 1-1 0 0,0-1 1 0 0,0 0 0 0 0,0 0-1 0 0,0 0 1 0 0,0-1 0 0 0,0 1 0 0 0,0 0-1 0 0,0-1 1 0 0,1 1 0 0 0,-1-1-1 0 0,0 0 1 0 0,0 0 0 0 0,0 0-1 0 0,1 0 1 0 0,-1 0 0 0 0,0 0 0 0 0,0-1-1 0 0,4 0 1 0 0,2-1 57 0 0,0 0 0 0 0,-1-1 1 0 0,1 0-1 0 0,8-5 0 0 0,12-7 45 0 0,0-2 0 0 0,32-25-1 0 0,-44 28-174 0 0,1 0 0 0 0,-2-1-1 0 0,0-1 1 0 0,17-23 0 0 0,-30 37-5 0 0,0-1-1 0 0,0 0 1 0 0,0 0 0 0 0,-1 0-1 0 0,1 0 1 0 0,-1 0 0 0 0,0-1-1 0 0,1 1 1 0 0,-2 0 0 0 0,1-1-1 0 0,0 1 1 0 0,-1 0 0 0 0,1-1-1 0 0,-1 1 1 0 0,0-1 0 0 0,-1-5-1 0 0,0 6-31 0 0,0 0-1 0 0,0 0 1 0 0,0 0 0 0 0,0 0-1 0 0,-1 0 1 0 0,1 0-1 0 0,-1 0 1 0 0,0 1 0 0 0,0-1-1 0 0,0 0 1 0 0,0 1 0 0 0,-1 0-1 0 0,1-1 1 0 0,-1 1-1 0 0,1 0 1 0 0,-1 0 0 0 0,-4-2-1 0 0,4 2 5 0 0,0 1 0 0 0,0-1 0 0 0,0 1 1 0 0,0 0-1 0 0,-1 0 0 0 0,1 0 0 0 0,0 1 0 0 0,-1-1 0 0 0,1 1 0 0 0,-1-1 0 0 0,-3 1 0 0 0,-3 1-175 0 0,0 0-1 0 0,-13 3 0 0 0,9-2-95 0 0,12-1 18 0 0</inkml:trace>
</inkml:ink>
</file>

<file path=ppt/ink/ink7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4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18455 0 0,'0'0'846'0'0,"-1"1"-17"0"0,-16 18-522 0 0,-20 30 0 0 0,8-10 583 0 0,-92 125 1853 0 0,94-123-2298 0 0,3 1 1 0 0,-23 55 0 0 0,-104 206-3161 0 0,128-267 729 0 0,14-21 156 0 0</inkml:trace>
</inkml:ink>
</file>

<file path=ppt/ink/ink7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4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67 2759 0 0,'5'-6'183'0'0,"1"0"-1"0"0,0 1 0 0 0,1-1 0 0 0,-1 1 0 0 0,1 1 0 0 0,0 0 0 0 0,0 0 0 0 0,1 0 0 0 0,8-3 0 0 0,-4 3 750 0 0,1 1-1 0 0,-1 0 0 0 0,1 1 0 0 0,-1 0 0 0 0,16 1 0 0 0,-16 1-509 0 0,0 1 0 0 0,1 0-1 0 0,-1 1 1 0 0,0 0 0 0 0,0 1 0 0 0,-1 0-1 0 0,1 1 1 0 0,-1 0 0 0 0,19 10-1 0 0,-11-3 795 0 0,0 1 0 0 0,0 1 0 0 0,-1 0 1 0 0,23 22-1 0 0,-33-27-858 0 0,0 0 0 0 0,-1 0 0 0 0,0 1 1 0 0,-1 0-1 0 0,0 0 0 0 0,0 0 0 0 0,-1 1 1 0 0,6 12-1 0 0,-10-18-304 0 0,0-1 1 0 0,1 1-1 0 0,-1-1 1 0 0,-1 1 0 0 0,1 0-1 0 0,-1-1 1 0 0,1 1-1 0 0,-1-1 1 0 0,0 1-1 0 0,0 0 1 0 0,-1-1-1 0 0,1 1 1 0 0,-1 0-1 0 0,1-1 1 0 0,-1 1-1 0 0,0-1 1 0 0,-1 1-1 0 0,1-1 1 0 0,-1 0-1 0 0,1 1 1 0 0,-1-1-1 0 0,0 0 1 0 0,0 0-1 0 0,0 0 1 0 0,-1 0-1 0 0,1-1 1 0 0,-1 1-1 0 0,-3 2 1 0 0,-12 9 19 0 0,0-2-1 0 0,-1 0 1 0 0,-1-1 0 0 0,0-1 0 0 0,0-1-1 0 0,-1 0 1 0 0,0-2 0 0 0,-29 7 0 0 0,-19 0-422 0 0,-90 7 0 0 0,134-19-806 0 0,0-1 0 0 0,-34-2 1 0 0,40 1-401 0 0</inkml:trace>
</inkml:ink>
</file>

<file path=ppt/ink/ink7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4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1 11055 0 0,'-2'1'852'0'0,"-10"6"-515"0"0,0 1 1 0 0,1 1-1 0 0,0 0 0 0 0,1 0 0 0 0,0 1 0 0 0,-13 16 0 0 0,-2 1 1277 0 0,-94 107 3228 0 0,-142 195-1598 0 0,212-262-2824 0 0,4 1 0 0 0,2 3 0 0 0,-32 76 0 0 0,74-145-424 0 0,-7 15 72 0 0,-10 32-1 0 0,17-45-104 0 0,0-1 0 0 0,0 1 1 0 0,0 0-1 0 0,0-1 0 0 0,1 1 0 0 0,0 0 0 0 0,0 0 0 0 0,0 0 0 0 0,0-1 1 0 0,0 1-1 0 0,1 0 0 0 0,-1 0 0 0 0,1-1 0 0 0,0 1 0 0 0,3 6 0 0 0,-3-9-74 0 0,0-1-1 0 0,0 1 0 0 0,0 0 0 0 0,0 0 0 0 0,0-1 0 0 0,1 1 1 0 0,-1-1-1 0 0,0 1 0 0 0,0-1 0 0 0,1 1 0 0 0,-1-1 0 0 0,0 0 0 0 0,1 1 1 0 0,-1-1-1 0 0,0 0 0 0 0,1 0 0 0 0,-1 0 0 0 0,2 0 0 0 0,-2 0-12 0 0,13-2-1696 0 0</inkml:trace>
</inkml:ink>
</file>

<file path=ppt/ink/ink7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4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51 12895 0 0,'0'0'998'0'0,"1"1"-657"0"0,4 3-29 0 0,1-1 0 0 0,0 0 0 0 0,-1 0 0 0 0,1 0 0 0 0,0 0 0 0 0,1-1 0 0 0,-1 0 0 0 0,0 0 0 0 0,1-1 0 0 0,-1 0 0 0 0,9 1 0 0 0,9-1 1472 0 0,42-3 1 0 0,-59 1-1701 0 0,15-1 614 0 0,1-2 1 0 0,26-8-1 0 0,-3 2 127 0 0,-31 6-691 0 0,0 1 1 0 0,0-2-1 0 0,-1 0 0 0 0,1-1 0 0 0,20-11 0 0 0,-35 17-134 0 0,0 0-1 0 0,0 0 0 0 0,-1 0 0 0 0,1 0 0 0 0,0 0 0 0 0,0 0 1 0 0,0 0-1 0 0,0 0 0 0 0,-1-1 0 0 0,1 1 0 0 0,0 0 0 0 0,0 0 1 0 0,0 0-1 0 0,0 0 0 0 0,0 0 0 0 0,-1 0 0 0 0,1 0 0 0 0,0-1 0 0 0,0 1 1 0 0,0 0-1 0 0,0 0 0 0 0,0 0 0 0 0,0 0 0 0 0,0-1 0 0 0,0 1 1 0 0,0 0-1 0 0,-1 0 0 0 0,1 0 0 0 0,0 0 0 0 0,0-1 0 0 0,0 1 1 0 0,0 0-1 0 0,0 0 0 0 0,0 0 0 0 0,0 0 0 0 0,0-1 0 0 0,0 1 1 0 0,0 0-1 0 0,0 0 0 0 0,1 0 0 0 0,-1 0 0 0 0,0-1 0 0 0,0 1 0 0 0,0 0 1 0 0,0 0-1 0 0,0 0 0 0 0,0 0 0 0 0,0-1 0 0 0,0 1 0 0 0,0 0 1 0 0,1 0-1 0 0,-1 0 0 0 0,0 0 0 0 0,0 0 0 0 0,0 0 0 0 0,0-1 1 0 0,0 1-1 0 0,1 0 0 0 0,-1 0 0 0 0,0 0 0 0 0,0 0 0 0 0,0 0 1 0 0,0 0-1 0 0,1 0 0 0 0,-1 0 0 0 0,0 0 0 0 0,0 0 0 0 0,-11-2-47 0 0,11 2 44 0 0,-7 0-62 0 0,0 1-1 0 0,0 0 0 0 0,0 1 1 0 0,0-1-1 0 0,0 1 1 0 0,-10 5-1 0 0,-1 1-136 0 0,-20 12 0 0 0,-9 11 223 0 0,2 2 0 0 0,-57 52 0 0 0,70-57 144 0 0,1 2 0 0 0,-51 63 0 0 0,78-89-143 0 0,1 1 1 0 0,0 0-1 0 0,0 0 0 0 0,0 0 1 0 0,-3 10-1 0 0,6-14-24 0 0,0 1 1 0 0,-1-1-1 0 0,1 0 1 0 0,0 0 0 0 0,0 0-1 0 0,-1 0 1 0 0,1 0-1 0 0,0 0 1 0 0,0 1-1 0 0,0-1 1 0 0,0 0-1 0 0,1 0 1 0 0,-1 0-1 0 0,0 0 1 0 0,0 0-1 0 0,1 0 1 0 0,-1 0-1 0 0,1 1 1 0 0,-1-1-1 0 0,1 0 1 0 0,-1 0-1 0 0,1 0 1 0 0,0-1-1 0 0,-1 1 1 0 0,1 0-1 0 0,0 0 1 0 0,0 0-1 0 0,-1 0 1 0 0,1-1-1 0 0,0 1 1 0 0,0 0 0 0 0,0-1-1 0 0,0 1 1 0 0,0-1-1 0 0,0 1 1 0 0,2 0-1 0 0,2 0-255 0 0,1 1-1 0 0,0-1 1 0 0,0 0 0 0 0,0-1-1 0 0,9 1 1 0 0,-14-1 237 0 0,30 0-956 0 0</inkml:trace>
</inkml:ink>
</file>

<file path=ppt/ink/ink7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7:4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1000 16495 0 0,'0'0'1499'0'0,"-1"2"-1235"0"0,-1 0-50 0 0,0 0-1 0 0,0 1 1 0 0,-1-1-1 0 0,1 0 1 0 0,-1 0 0 0 0,1 0-1 0 0,-1 0 1 0 0,0 0 0 0 0,0-1-1 0 0,0 1 1 0 0,0-1-1 0 0,0 0 1 0 0,0 0 0 0 0,0 0-1 0 0,-6 1 1 0 0,6-2-59 0 0,0 0 0 0 0,1 0 0 0 0,-1 0 0 0 0,1 0 0 0 0,-1-1 0 0 0,1 1 0 0 0,-1-1 0 0 0,1 1 0 0 0,-1-1 1 0 0,1 0-1 0 0,-1 0 0 0 0,1 0 0 0 0,0 0 0 0 0,0-1 0 0 0,0 1 0 0 0,-1 0 0 0 0,1-1 0 0 0,0 0 0 0 0,1 1 0 0 0,-1-1 0 0 0,-2-3 0 0 0,-1-1-79 0 0,1-1-1 0 0,0 1 1 0 0,1-1-1 0 0,0 0 1 0 0,0 0-1 0 0,0 0 1 0 0,1 0-1 0 0,0 0 1 0 0,0-1-1 0 0,1 1 1 0 0,0 0 0 0 0,0-1-1 0 0,1 0 1 0 0,0 1-1 0 0,1-15 1 0 0,2 4-120 0 0,0 0-1 0 0,1 0 1 0 0,1 0 0 0 0,0 0 0 0 0,11-22 0 0 0,-10 28-72 0 0,0 0-1 0 0,1 0 0 0 0,0 1 1 0 0,1 0-1 0 0,0 1 0 0 0,1 0 1 0 0,0 0-1 0 0,0 1 1 0 0,14-11-1 0 0,-16 15 37 0 0,0 0-1 0 0,0 0 1 0 0,1 1-1 0 0,-1 0 1 0 0,1 0-1 0 0,0 1 1 0 0,0 0-1 0 0,0 0 1 0 0,0 1 0 0 0,1 0-1 0 0,-1 1 1 0 0,0 0-1 0 0,1 0 1 0 0,0 0-1 0 0,11 2 1 0 0,-16-1 74 0 0,0 1 1 0 0,-1 0-1 0 0,1 0 0 0 0,-1 1 1 0 0,1-1-1 0 0,-1 1 0 0 0,1-1 1 0 0,-1 1-1 0 0,0 0 0 0 0,0 0 1 0 0,0 0-1 0 0,0 1 1 0 0,3 2-1 0 0,4 6 22 0 0,0 0 1 0 0,8 14-1 0 0,-1-3 111 0 0,5 6 480 0 0,-1 1-1 0 0,30 55 1 0 0,-49-82-561 0 0,-1 1 1 0 0,-1-1-1 0 0,1 1 0 0 0,0-1 0 0 0,-1 1 1 0 0,1 0-1 0 0,-1-1 0 0 0,1 1 1 0 0,-1-1-1 0 0,0 1 0 0 0,0 0 0 0 0,-1-1 1 0 0,1 1-1 0 0,-1 0 0 0 0,1-1 0 0 0,-1 1 1 0 0,0-1-1 0 0,1 1 0 0 0,-1-1 1 0 0,-1 0-1 0 0,1 1 0 0 0,0-1 0 0 0,-1 0 1 0 0,1 0-1 0 0,-1 1 0 0 0,1-1 1 0 0,-1 0-1 0 0,-2 2 0 0 0,-6 4 32 0 0,0 1-1 0 0,-1-1 1 0 0,1 0 0 0 0,-16 7-1 0 0,25-14-75 0 0,-22 12-165 0 0,1-2 1 0 0,-2 0-1 0 0,1-1 0 0 0,-1-2 1 0 0,-1 0-1 0 0,-36 6 0 0 0,56-13-9 0 0,0 0-1 0 0,-1-1 1 0 0,1 0 0 0 0,0 0-1 0 0,0 0 1 0 0,0 0-1 0 0,-6-2 1 0 0,10 2-34 0 0,0-1 0 0 0,0 1 0 0 0,-1-1 1 0 0,1 1-1 0 0,0-1 0 0 0,0 0 1 0 0,0 1-1 0 0,0-1 0 0 0,0 0 0 0 0,0 0 1 0 0,0 0-1 0 0,0 0 0 0 0,-1-1 0 0 0,1 1-299 0 0,0-1 0 0 0,1 1-1 0 0,-1 0 1 0 0,0-1 0 0 0,1 1 0 0 0,-1-1-1 0 0,1 1 1 0 0,0-1 0 0 0,-1 1-1 0 0,1-1 1 0 0,0 1 0 0 0,0-1-1 0 0,0-2 1 0 0,2-14-5882 0 0</inkml:trace>
  <inkml:trace contextRef="#ctx0" brushRef="#br0" timeOffset="1">855 2 5983 0 0,'-2'-1'274'0'0,"-1"1"-206"0"0,-1 0 0 0 0,1 0 0 0 0,-1 0 1 0 0,1 0-1 0 0,-1 1 0 0 0,1-1 0 0 0,0 1 0 0 0,-1 0 0 0 0,1 0 1 0 0,0 0-1 0 0,-1 0 0 0 0,1 1 0 0 0,0-1 0 0 0,0 1 1 0 0,0 0-1 0 0,0 0 0 0 0,0 0 0 0 0,1 0 0 0 0,-4 4 1 0 0,-7 6 2326 0 0,2 1 0 0 0,-18 23 0 0 0,21-26-508 0 0,-47 71 3068 0 0,-21 46-3282 0 0,8-13-818 0 0,-54 70-309 0 0,8-12-181 0 0,106-160-367 0 0,-2 3-42 0 0,-14 30 1 0 0,22-42 23 0 0,0 1-1 0 0,1 0 0 0 0,0 0 0 0 0,0 0 1 0 0,0 0-1 0 0,0 0 0 0 0,0 0 1 0 0,1 0-1 0 0,0 0 0 0 0,0 0 1 0 0,0 0-1 0 0,0 0 0 0 0,2 8 0 0 0,-1-11-101 0 0,-1 1 0 0 0,1-1 0 0 0,-1 0 0 0 0,1 1 0 0 0,0-1 0 0 0,-1 0 0 0 0,1 1 0 0 0,0-1 0 0 0,0 0 0 0 0,0 0 0 0 0,0 0 0 0 0,0 0 0 0 0,0 1 0 0 0,0-2 0 0 0,1 1 0 0 0,-1 0 0 0 0,0 0 0 0 0,1 0 0 0 0,-1-1 0 0 0,3 2 0 0 0,15 1-7897 0 0</inkml:trace>
</inkml:ink>
</file>

<file path=ppt/ink/ink7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0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52 8751 0 0,'0'0'674'0'0,"-12"-2"9388"0"0,14 2-9784 0 0,0 0-234 0 0,0 1 0 0 0,0-1 0 0 0,0 0 1 0 0,-1 0-1 0 0,1 1 0 0 0,0-1 1 0 0,0 1-1 0 0,0 0 0 0 0,-1-1 1 0 0,1 1-1 0 0,0 0 0 0 0,0 0 1 0 0,-1 0-1 0 0,1 0 0 0 0,2 3 1 0 0,-2-2-19 0 0,1 1 0 0 0,-1 0 0 0 0,0 0 0 0 0,0 0 1 0 0,0 0-1 0 0,0 1 0 0 0,2 4 0 0 0,1 6-3 0 0,-1 0 0 0 0,0 0 0 0 0,1 18 0 0 0,-4-29 4 0 0,2 28 82 0 0,-1 1 0 0 0,-2 0 0 0 0,-1 0-1 0 0,-7 41 1 0 0,2-10-8 0 0,6-56-100 0 0,-6 23 58 0 0,5-21-38 0 0,2-6 17 0 0,10-13-7 0 0,-9 9-37 0 0,15-19 7 0 0,-1 0-1 0 0,-1-1 0 0 0,0-1 1 0 0,16-34-1 0 0,17-25-149 0 0,10-18 280 0 0,-57 97 478 0 0,4 87 431 0 0,-3-58-959 0 0,1 1 0 0 0,1-1-1 0 0,14 47 1 0 0,-15-66-71 0 0,0 1 0 0 0,1-1 0 0 0,-1 0 0 0 0,2 0 0 0 0,-1 0 0 0 0,1-1 0 0 0,0 1 1 0 0,1-1-1 0 0,0-1 0 0 0,0 1 0 0 0,0-1 0 0 0,1 0 0 0 0,0 0 0 0 0,0-1 0 0 0,13 8 0 0 0,-19-13-9 0 0,4 3 20 0 0,0 0 0 0 0,1-1 1 0 0,9 4-1 0 0,-13-5-14 0 0,-1-1 0 0 0,0 0 0 0 0,0 1 0 0 0,1-1 0 0 0,-1 0 0 0 0,0 0 0 0 0,1 1 0 0 0,-1-1 1 0 0,0 0-1 0 0,1 0 0 0 0,-1-1 0 0 0,0 1 0 0 0,1 0 0 0 0,-1 0 0 0 0,0-1 0 0 0,0 1 0 0 0,1 0 0 0 0,-1-1 0 0 0,0 1 0 0 0,0-1 0 0 0,0 0 1 0 0,1 1-1 0 0,-1-1 0 0 0,0 0 0 0 0,0 0 0 0 0,0 0 0 0 0,0 0 0 0 0,1-2 0 0 0,1 0 50 0 0,2-3 70 0 0,0-1-1 0 0,-1 0 1 0 0,1 0-1 0 0,-1 0 1 0 0,-1 0-1 0 0,5-13 1 0 0,3-5 123 0 0,211-367 37 0 0,-217 386-577 0 0,0-1 0 0 0,0 1 0 0 0,6-7 0 0 0,-10 12-191 0 0,17 16-4426 0 0,-11-4 47 0 0,1 1-1228 0 0</inkml:trace>
</inkml:ink>
</file>

<file path=ppt/ink/ink7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0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14831 0 0,'0'0'7764'0'0,"10"3"-5048"0"0,-8 0-2698 0 0,0 0 0 0 0,-1 0 0 0 0,0-1 0 0 0,0 1 0 0 0,0 0 0 0 0,0 0 0 0 0,0 0 0 0 0,0 0 0 0 0,-1 0-1 0 0,1 1 1 0 0,-1-1 0 0 0,0 0 0 0 0,0 0 0 0 0,0 0 0 0 0,-1 0 0 0 0,1 0 0 0 0,-1 0 0 0 0,1 0 0 0 0,-1 0 0 0 0,0 0 0 0 0,-2 5 0 0 0,-4 8-97 0 0,0-1 1 0 0,-17 26 0 0 0,18-31 13 0 0,-16 27-253 0 0,-1 0-907 0 0,-23 49 0 0 0,39-63 60 0 0,7-21-13 0 0</inkml:trace>
</inkml:ink>
</file>

<file path=ppt/ink/ink7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0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0 19207 0 0,'-1'0'878'0'0,"-6"1"-745"0"0,1 0 1 0 0,-1 0-1 0 0,1 0 1 0 0,0 1 0 0 0,0 0-1 0 0,-1 0 1 0 0,2 1 0 0 0,-1 0-1 0 0,-10 6 1 0 0,-4 4 140 0 0,-25 22 0 0 0,26-19-166 0 0,2 2 1 0 0,0 0 0 0 0,1 1 0 0 0,0 0-1 0 0,2 2 1 0 0,0-1 0 0 0,2 2 0 0 0,0 0-1 0 0,-11 30 1 0 0,-4 25 664 0 0,-28 119-1 0 0,10-24-358 0 0,23-107-414 0 0,-2-2 0 0 0,-3 0 0 0 0,-58 99 0 0 0,-9-27-971 0 0,81-120-27 0 0</inkml:trace>
</inkml:ink>
</file>

<file path=ppt/ink/ink7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0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19295 0 0,'0'0'1744'0'0,"2"-1"-1434"0"0,417-146 4716 0 0,-324 118-4687 0 0,-46 13-353 0 0,274-94-1756 0 0,-274 89-765 0 0,-4-1-5685 0 0</inkml:trace>
</inkml:ink>
</file>

<file path=ppt/ink/ink7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07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7 13359 0 0,'4'-4'951'0'0,"-4"4"-938"0"0,0 0 0 0 0,0 0 0 0 0,0 0 0 0 0,0-1 0 0 0,0 1 0 0 0,0 0 0 0 0,0 0 0 0 0,0 0 0 0 0,0 0 0 0 0,0 0 0 0 0,0 0 0 0 0,0 0 0 0 0,0 0 0 0 0,0 0 0 0 0,0 0 0 0 0,0 0 0 0 0,0-1 0 0 0,0 1 0 0 0,0 0 0 0 0,1 0 0 0 0,-1 0 0 0 0,0 0 0 0 0,0 0 0 0 0,0 0 0 0 0,0 0 0 0 0,0 0 0 0 0,0 0 0 0 0,0 0 0 0 0,0 0 0 0 0,0 0 0 0 0,0 0 0 0 0,1 0 0 0 0,-1 0 0 0 0,0 0 0 0 0,0 0 0 0 0,0 0 0 0 0,0 0 0 0 0,0 0 0 0 0,0 0 0 0 0,0 0 0 0 0,0 0 0 0 0,0 0 0 0 0,1 0 0 0 0,-1 0 0 0 0,0 0 0 0 0,0 0 0 0 0,0 0 0 0 0,0 0 0 0 0,0 0 0 0 0,0 0 0 0 0,0 1 0 0 0,0-1 0 0 0,0 0 0 0 0,0 0 0 0 0,1 0 0 0 0,-2 10 878 0 0,1 0 1 0 0,-1-1-1 0 0,0 1 1 0 0,-1 0-1 0 0,0-1 1 0 0,-1 1-1 0 0,-7 16 1 0 0,4-7-502 0 0,-112 273 1811 0 0,80-204-1960 0 0,-6 12-181 0 0,-4-3 1 0 0,-4-2 0 0 0,-85 117-1 0 0,134-209-62 0 0,-4 7-17 0 0,0 0 0 0 0,-1 0 1 0 0,0-1-1 0 0,-1-1 0 0 0,0 1 1 0 0,-16 11-1 0 0,16-16 8 0 0,8-4 8 0 0,1 0 0 0 0,-1 0 0 0 0,1 0 0 0 0,0 0 0 0 0,-1 1-1 0 0,1-1 1 0 0,-1 0 0 0 0,1 0 0 0 0,-1 0 0 0 0,1 0 0 0 0,0 0-1 0 0,-1 0 1 0 0,1 0 0 0 0,-1-1 0 0 0,1 1 0 0 0,0 0 0 0 0,-1 0-1 0 0,1 0 1 0 0,-1 0 0 0 0,1 0 0 0 0,0-1 0 0 0,-1 1 0 0 0,1 0-1 0 0,0 0 1 0 0,-1-1 0 0 0,1 1 0 0 0,-1-1 0 0 0,0-3-15 0 0,1 0-10 0 0,-1-1 1 0 0,1 1-1 0 0,-1 0 1 0 0,1 0-1 0 0,0 0 1 0 0,1 0-1 0 0,-1 0 1 0 0,1-1-1 0 0,0 1 1 0 0,0 0-1 0 0,0 0 1 0 0,0 0-1 0 0,1 1 1 0 0,0-1 0 0 0,-1 0-1 0 0,4-4 1 0 0,3-5-121 0 0,1 0 0 0 0,20-22 0 0 0,-14 18 98 0 0,0 1-1 0 0,2 1 1 0 0,29-21 0 0 0,-35 28 49 0 0,0 1 0 0 0,1 1 1 0 0,0 0-1 0 0,0 0 0 0 0,0 2 1 0 0,0-1-1 0 0,20-3 0 0 0,-29 7 28 0 0,0 1-1 0 0,1-1 1 0 0,-1 1-1 0 0,0 0 0 0 0,0 0 1 0 0,0 0-1 0 0,1 1 0 0 0,-1-1 1 0 0,0 1-1 0 0,0 0 1 0 0,0 0-1 0 0,0 0 0 0 0,0 0 1 0 0,0 0-1 0 0,4 3 0 0 0,-3-1 36 0 0,0 0 0 0 0,0 1 0 0 0,0-1 0 0 0,0 1-1 0 0,-1 0 1 0 0,1 0 0 0 0,-1 0 0 0 0,5 8 0 0 0,-1 3 104 0 0,0 0 1 0 0,-1 1-1 0 0,-1-1 1 0 0,8 32-1 0 0,-5-8 50 0 0,19 74-711 0 0,-26-112-494 0 0,2 8-2937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9671 0 0,'0'0'748'0'0,"1"2"-308"0"0,1 0-238 0 0,-1-1-1 0 0,0 1 0 0 0,0 0 0 0 0,0-1 0 0 0,0 1 1 0 0,-1 0-1 0 0,1 0 0 0 0,0 0 0 0 0,-1 0 0 0 0,1 0 1 0 0,-1 0-1 0 0,0 0 0 0 0,0 0 0 0 0,0 3 0 0 0,0-1 118 0 0,0 1-1 0 0,-1-1 1 0 0,0 1-1 0 0,0 0 1 0 0,-3 8-1 0 0,-3 1 200 0 0,1 0 0 0 0,-18 24 0 0 0,-63 95 93 0 0,-86 175 1 0 0,158-276-954 0 0,-13 26-4514 0 0,23-47-208 0 0</inkml:trace>
</inkml:ink>
</file>

<file path=ppt/ink/ink7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0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54 16127 0 0,'-3'-6'1672'0'0,"2"4"-1577"0"0,-1 1-1 0 0,1 0 0 0 0,-1 0 1 0 0,0 0-1 0 0,0 0 0 0 0,0 0 1 0 0,1 0-1 0 0,-1 0 0 0 0,0 1 1 0 0,0-1-1 0 0,0 1 0 0 0,0-1 1 0 0,0 1-1 0 0,0 0 0 0 0,0 0 1 0 0,0 0-1 0 0,0 0 0 0 0,0 0 1 0 0,-3 1-1 0 0,-6 0 1007 0 0,0 1 1 0 0,-13 4-1 0 0,20-4-925 0 0,-14 3-109 0 0,1 2 0 0 0,0 0 1 0 0,1 1-1 0 0,0 1 0 0 0,0 0 0 0 0,1 2 1 0 0,0-1-1 0 0,1 2 0 0 0,0 0 0 0 0,1 0 1 0 0,0 2-1 0 0,1-1 0 0 0,0 2 1 0 0,1-1-1 0 0,1 1 0 0 0,1 1 0 0 0,0 0 1 0 0,1 0-1 0 0,-9 26 0 0 0,14-35-67 0 0,1 0 0 0 0,0 1 0 0 0,1-1 0 0 0,0 1 0 0 0,0-1 0 0 0,1 1 0 0 0,0 0 0 0 0,1 13 0 0 0,-1-18 0 0 0,1-1 0 0 0,0 1 0 0 0,-1-1 0 0 0,1 0 0 0 0,0 1 0 0 0,0-1 0 0 0,0 0 0 0 0,0 0 0 0 0,1 0 0 0 0,-1 1 0 0 0,1-1 0 0 0,-1-1 0 0 0,1 1 0 0 0,-1 0 0 0 0,1 0 0 0 0,0-1 0 0 0,0 1 0 0 0,0 0 0 0 0,0-1 0 0 0,0 0 0 0 0,1 0 0 0 0,-1 0 0 0 0,0 0 0 0 0,0 0 0 0 0,1 0 0 0 0,-1 0 0 0 0,1-1 0 0 0,-1 1 0 0 0,1-1 0 0 0,2 1 0 0 0,2-1 30 0 0,0 0 1 0 0,-1-1-1 0 0,1 1 1 0 0,0-1-1 0 0,-1-1 0 0 0,1 1 1 0 0,-1-1-1 0 0,1 0 0 0 0,-1-1 1 0 0,0 1-1 0 0,8-5 0 0 0,-3 0 40 0 0,-1 1 0 0 0,1-1 0 0 0,-1-1-1 0 0,-1 0 1 0 0,11-10 0 0 0,-14 11-40 0 0,0 0 0 0 0,-1 0 1 0 0,0 0-1 0 0,0-1 0 0 0,-1 1 0 0 0,0-1 1 0 0,0 0-1 0 0,0 0 0 0 0,-1-1 0 0 0,3-15 1 0 0,-2 1 18 0 0,-1-1 1 0 0,-1-39 0 0 0,-1 21-56 0 0,0 31-553 0 0,0-1 1 0 0,0 1-1 0 0,1 0 1 0 0,1 0-1 0 0,-1 0 1 0 0,10-20 0 0 0,-4 15-1504 0 0</inkml:trace>
</inkml:ink>
</file>

<file path=ppt/ink/ink7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0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141 929 4607 0 0,'-1'2'7018'0'0,"-22"50"3653"0"0,-42 66-9509 0 0,62-114-909 0 0,-8 16-94 0 0,-14 31 1 0 0,23-44-95 0 0,-1-1 1 0 0,1 0 0 0 0,1 1 0 0 0,-1-1-1 0 0,1 1 1 0 0,0 0 0 0 0,0-1 0 0 0,1 1-1 0 0,1 10 1 0 0,-1-16-37 0 0,0 0-1 0 0,0 0 1 0 0,1 0-1 0 0,-1-1 1 0 0,1 1-1 0 0,-1 0 1 0 0,1 0-1 0 0,-1 0 1 0 0,1 0-1 0 0,-1-1 1 0 0,1 1-1 0 0,0 0 1 0 0,-1-1-1 0 0,1 1 1 0 0,0 0-1 0 0,0-1 1 0 0,-1 1-1 0 0,1-1 1 0 0,0 1-1 0 0,2 0 1 0 0,16 4 405 0 0,-10-4-291 0 0,0-1-1 0 0,0-1 0 0 0,1 0 0 0 0,-1 0 0 0 0,0-1 0 0 0,0 0 0 0 0,0 0 0 0 0,-1-1 0 0 0,10-4 0 0 0,13-6 158 0 0,30-20 0 0 0,-57 31-283 0 0,46-27 311 0 0,-1-2 1 0 0,69-58-1 0 0,-102 73-285 0 0,0 0 1 0 0,17-24-1 0 0,-8 10-66 0 0,-21 24-181 0 0,0 0 1 0 0,-1 0-1 0 0,1-1 1 0 0,-1 1-1 0 0,0-1 1 0 0,-1 0-1 0 0,3-7 1 0 0,-3 6-896 0 0,1-1 0 0 0,1 1 0 0 0,8-16 0 0 0,-2 8-464 0 0</inkml:trace>
  <inkml:trace contextRef="#ctx0" brushRef="#br0" timeOffset="1">1344 87 7367 0 0,'33'-47'1804'0'0,"-20"28"2104"0"0,-1 2 4191 0 0,-12 17-7994 0 0,0-1 0 0 0,0 1 0 0 0,1 0 0 0 0,-1 0 0 0 0,0 0 0 0 0,0-1 0 0 0,0 1 0 0 0,0 0 1 0 0,0 0-1 0 0,1 0 0 0 0,-1-1 0 0 0,0 1 0 0 0,0 0 0 0 0,0 0 0 0 0,1 0 0 0 0,-1 0 0 0 0,0 0 0 0 0,0 0 0 0 0,0-1 0 0 0,1 1 1 0 0,-1 0-1 0 0,0 0 0 0 0,0 0 0 0 0,1 0 0 0 0,-1 0 0 0 0,0 0 0 0 0,0 0 0 0 0,1 0 0 0 0,-1 0 0 0 0,0 0 0 0 0,0 0 0 0 0,0 0 1 0 0,1 0-1 0 0,-1 0 0 0 0,0 0 0 0 0,0 0 0 0 0,1 1 0 0 0,-1-1 0 0 0,0 0 0 0 0,6 10 647 0 0,-2 17-1033 0 0,-4-13 297 0 0,-1-1 0 0 0,0 1 0 0 0,-1 0-1 0 0,-1-1 1 0 0,0 1 0 0 0,-1-1 0 0 0,-5 14-1 0 0,-45 88 192 0 0,43-96-169 0 0,-225 391 554 0 0,168-298-525 0 0,34-55-54 0 0,-102 178 27 0 0,109-177-364 0 0,24-50 216 0 0,1-1 0 0 0,-1 0 0 0 0,2 1 1 0 0,-1-1-1 0 0,1 1 0 0 0,0 8 0 0 0,1-16-2 0 0,0 1-1 0 0,0-1 0 0 0,0 0 0 0 0,0 1 0 0 0,0-1 0 0 0,0 0 0 0 0,0 1 0 0 0,0-1 0 0 0,1 1 0 0 0,-1-1 1 0 0,0 0-1 0 0,0 1 0 0 0,0-1 0 0 0,1 0 0 0 0,-1 0 0 0 0,0 1 0 0 0,0-1 0 0 0,1 0 0 0 0,-1 1 0 0 0,0-1 1 0 0,1 0-1 0 0,-1 0 0 0 0,0 0 0 0 0,1 1 0 0 0,-1-1 0 0 0,0 0 0 0 0,1 0 0 0 0,-1 0 0 0 0,0 0 0 0 0,1 0 1 0 0,-1 0-1 0 0,1 1 0 0 0,-1-1 0 0 0,11-1-1855 0 0,-10 1 2001 0 0,11-3-1527 0 0</inkml:trace>
</inkml:ink>
</file>

<file path=ppt/ink/ink7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0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25 16415 0 0,'0'0'1484'0'0,"-2"1"-1221"0"0,0-1-250 0 0,1 1 0 0 0,-1 0 0 0 0,1 0 0 0 0,-1 0 0 0 0,0 0 0 0 0,1 0 0 0 0,0 0 1 0 0,-1 0-1 0 0,1 1 0 0 0,-2 1 0 0 0,2-2 301 0 0,0 1 0 0 0,0 0 0 0 0,0 0 0 0 0,0 0 0 0 0,0 0 0 0 0,0 0 0 0 0,1 0 1 0 0,-1 0-1 0 0,1 0 0 0 0,-1 1 0 0 0,1-1 0 0 0,0 0 0 0 0,0 3 0 0 0,0-3-164 0 0,0-1-1 0 0,1 1 1 0 0,-1-1-1 0 0,1 1 1 0 0,-1-1-1 0 0,1 0 1 0 0,-1 1-1 0 0,1-1 1 0 0,0 0-1 0 0,0 0 1 0 0,-1 1-1 0 0,1-1 0 0 0,0 0 1 0 0,0 0-1 0 0,0 0 1 0 0,2 1-1 0 0,19 13 877 0 0,-15-12-879 0 0,0-1 1 0 0,0 1-1 0 0,1-1 1 0 0,-1-1-1 0 0,1 1 1 0 0,-1-1-1 0 0,1-1 1 0 0,0 1-1 0 0,12-2 1 0 0,10-2 26 0 0,32-7 1 0 0,-45 7-99 0 0,181-40 159 0 0,61-11-1626 0 0,-230 49-2357 0 0,-20 3-540 0 0,5 0-3891 0 0</inkml:trace>
</inkml:ink>
</file>

<file path=ppt/ink/ink7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0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48 380 9671 0 0,'0'2'3144'0'0,"0"31"3558"0"0,1 1-3500 0 0,8 68-795 0 0,-9-100-1902 0 0,-18-12-353 0 0,15 6-146 0 0,-1 1-1 0 0,1-1 1 0 0,-1 0 0 0 0,1 0-1 0 0,0 0 1 0 0,1 0-1 0 0,-1 0 1 0 0,1-1-1 0 0,0 0 1 0 0,0 1 0 0 0,0-1-1 0 0,0 0 1 0 0,1 0-1 0 0,-2-7 1 0 0,3 6-1 0 0,0 0 0 0 0,0-1 0 0 0,0 1 0 0 0,0 0 0 0 0,1 0 0 0 0,0 0 0 0 0,1 0 0 0 0,-1 1 0 0 0,1-1 0 0 0,0 0 0 0 0,6-10 0 0 0,5-7-4 0 0,0 1 1 0 0,2 1-1 0 0,1 0 0 0 0,0 1 0 0 0,2 1 0 0 0,0 0 0 0 0,1 2 1 0 0,1 0-1 0 0,42-27 0 0 0,-18 18 6 0 0,1 1 1 0 0,1 3-1 0 0,1 2 0 0 0,54-15 0 0 0,-68 25-127 0 0,2 1 0 0 0,-1 2 0 0 0,43-2 1 0 0,-49 7-1195 0 0,1 1 0 0 0,34 5 0 0 0,-39-1-274 0 0,-2 2-163 0 0</inkml:trace>
</inkml:ink>
</file>

<file path=ppt/ink/ink7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0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296 122 13559 0 0,'-6'7'1231'0'0,"-6"3"-834"0"0,11-10-301 0 0,1 0 1 0 0,0 1-1 0 0,0-1 0 0 0,-1 1 0 0 0,1-1 0 0 0,0 0 0 0 0,0 1 0 0 0,0-1 0 0 0,0 1 0 0 0,-1-1 1 0 0,1 0-1 0 0,0 1 0 0 0,0-1 0 0 0,0 1 0 0 0,0-1 0 0 0,0 1 0 0 0,0-1 0 0 0,0 0 1 0 0,0 1-1 0 0,0-1 0 0 0,1 1 0 0 0,-1-1 0 0 0,0 1 0 0 0,0-1 0 0 0,0 0 0 0 0,0 1 1 0 0,1-1-1 0 0,-1 1 0 0 0,0-1 0 0 0,0 0 0 0 0,1 1 0 0 0,-1-1 0 0 0,0 0 0 0 0,0 1 1 0 0,1-1-1 0 0,11 12 1373 0 0,-8-11-1266 0 0,0 1 0 0 0,0 0 1 0 0,0-1-1 0 0,0 0 1 0 0,1 0-1 0 0,-1 0 1 0 0,0-1-1 0 0,0 1 1 0 0,1-1-1 0 0,-1 0 1 0 0,0 0-1 0 0,8-2 1 0 0,6-1 376 0 0,29-9-1 0 0,-30 8-278 0 0,12-5 35 0 0,44-18 1 0 0,-62 23-327 0 0,-1-1 0 0 0,-1-1 0 0 0,1 1 0 0 0,-1-1 0 0 0,0-1 0 0 0,0 0 0 0 0,13-14 0 0 0,-21 20-34 0 0,0 0-1 0 0,0 0 1 0 0,0 0-1 0 0,-1 0 1 0 0,1 0 0 0 0,0 0-1 0 0,0 0 1 0 0,-1 0-1 0 0,1 0 1 0 0,-1 0 0 0 0,1-1-1 0 0,-1 1 1 0 0,1 0-1 0 0,-1 0 1 0 0,0-1 0 0 0,1 1-1 0 0,-1 0 1 0 0,0-1-1 0 0,0 1 1 0 0,0 0-1 0 0,0-1 1 0 0,0 1 0 0 0,-1 0-1 0 0,1 0 1 0 0,0-1-1 0 0,-1 1 1 0 0,1 0 0 0 0,0 0-1 0 0,-1-1 1 0 0,-1-1-1 0 0,1 1-32 0 0,-1 1 0 0 0,0-1 0 0 0,1 1 0 0 0,-1-1 0 0 0,0 1 0 0 0,0 0 0 0 0,0 0 0 0 0,0 0 0 0 0,0 0 0 0 0,0 0 0 0 0,-1 0 0 0 0,1 0-1 0 0,0 1 1 0 0,0-1 0 0 0,-1 1 0 0 0,1 0 0 0 0,-3-1 0 0 0,-7 1-140 0 0,0 0 0 0 0,1 1 0 0 0,-1 1 0 0 0,0-1 0 0 0,1 2 0 0 0,-1 0 0 0 0,1 0 0 0 0,-15 7 0 0 0,-88 46-884 0 0,82-38 1002 0 0,-17 8 7 0 0,-88 50 589 0 0,116-62-212 0 0,0 1-1 0 0,1 0 1 0 0,1 2 0 0 0,-19 20 0 0 0,35-34-230 0 0,0 1-1 0 0,0-1 1 0 0,1 0-1 0 0,-1 1 0 0 0,-3 7 1 0 0,6-10-57 0 0,-1 0 1 0 0,1-1-1 0 0,0 1 1 0 0,0 0-1 0 0,-1 0 0 0 0,1 0 1 0 0,0 0-1 0 0,0 0 1 0 0,0-1-1 0 0,0 1 1 0 0,0 0-1 0 0,0 0 1 0 0,0 0-1 0 0,0 0 0 0 0,0 0 1 0 0,1 0-1 0 0,-1-1 1 0 0,0 1-1 0 0,0 0 1 0 0,1 0-1 0 0,-1 0 0 0 0,1-1 1 0 0,-1 1-1 0 0,1 0 1 0 0,-1 0-1 0 0,1-1 1 0 0,-1 1-1 0 0,1 0 1 0 0,0-1-1 0 0,-1 1 0 0 0,1-1 1 0 0,0 1-1 0 0,-1-1 1 0 0,2 1-1 0 0,3 2 57 0 0,0-1 0 0 0,0 0-1 0 0,0 0 1 0 0,1 0 0 0 0,-1-1 0 0 0,1 0-1 0 0,-1 0 1 0 0,6 0 0 0 0,48 0 256 0 0,-47-2-283 0 0,62-2 182 0 0,103-19 0 0 0,71-30-2018 0 0,-130 22-1136 0 0,-63 16 1420 0 0</inkml:trace>
</inkml:ink>
</file>

<file path=ppt/ink/ink7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1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4 5063 0 0,'0'0'390'0'0,"-2"0"-252"0"0,0-1 177 0 0,0 0 0 0 0,0 1-1 0 0,0-1 1 0 0,0 1-1 0 0,0 0 1 0 0,0 0-1 0 0,0-1 1 0 0,-1 1 0 0 0,1 1-1 0 0,0-1 1 0 0,0 0-1 0 0,0 0 1 0 0,0 1-1 0 0,-3 1 1 0 0,0-1 477 0 0,1 1 0 0 0,0 0-1 0 0,-1 1 1 0 0,1-1 0 0 0,0 1 0 0 0,-4 3-1 0 0,-22 24 3494 0 0,8-1-3337 0 0,-35 58 532 0 0,5 2 1 0 0,-73 169 0 0 0,25-33-1716 0 0,77-180-5 0 0,-3-2-1 0 0,-56 76 1 0 0,61-91-99 0 0,-21 24 52 0 0,36-46-552 0 0,0-1 1 0 0,0 1 0 0 0,-8 5-1 0 0,6-7-921 0 0</inkml:trace>
</inkml:ink>
</file>

<file path=ppt/ink/ink7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1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115 355 17791 0 0,'5'-15'208'0'0,"0"0"1"0"0,0 1-1 0 0,2 0 0 0 0,-1 0 0 0 0,2 0 0 0 0,0 1 1 0 0,0 0-1 0 0,2 0 0 0 0,-1 1 0 0 0,1 0 0 0 0,1 1 1 0 0,24-20-1 0 0,-7 8 510 0 0,2 2 1 0 0,0 0 0 0 0,37-18-1 0 0,-45 28-538 0 0,0 1-1 0 0,1 2 0 0 0,0 0 0 0 0,0 1 0 0 0,41-7 0 0 0,-57 13-131 0 0,0 1 0 0 0,0-1 0 0 0,0 1 0 0 0,0 1 0 0 0,0-1 0 0 0,0 1 0 0 0,0 0 0 0 0,0 1 0 0 0,0-1-1 0 0,-1 1 1 0 0,1 1 0 0 0,-1-1 0 0 0,1 1 0 0 0,-1 1 0 0 0,7 3 0 0 0,-8-3-32 0 0,0 0 0 0 0,0 1 0 0 0,-1-1-1 0 0,0 1 1 0 0,1-1 0 0 0,-2 1 0 0 0,1 1 0 0 0,0-1 0 0 0,-1 0-1 0 0,0 1 1 0 0,0 0 0 0 0,-1-1 0 0 0,0 1 0 0 0,0 0-1 0 0,0 0 1 0 0,1 12 0 0 0,-1-8 13 0 0,-1 1 0 0 0,-1-1 0 0 0,0 0 0 0 0,0 0 0 0 0,-1 1 0 0 0,-1-1 0 0 0,1 0 1 0 0,-2 0-1 0 0,1 0 0 0 0,-6 13 0 0 0,2-10 9 0 0,-1 0 1 0 0,1-1-1 0 0,-2 0 1 0 0,0 0-1 0 0,0-1 1 0 0,-19 20 0 0 0,6-11-16 0 0,-1-2 0 0 0,-1 0 0 0 0,-1-2 0 0 0,0 0 1 0 0,-1-1-1 0 0,-51 21 0 0 0,38-23-253 0 0,0-2-1 0 0,-2-1 1 0 0,-76 9-1 0 0,99-16 117 0 0,-2-1-195 0 0,1 0 0 0 0,-1-1 0 0 0,0-1 0 0 0,1 0 0 0 0,-1-2 0 0 0,-23-4 0 0 0,38 5-32 0 0,0 0 0 0 0,1 0 0 0 0,-1-1-1 0 0,1 1 1 0 0,-1-1 0 0 0,1 0-1 0 0,-6-4 1 0 0,-2-4-1214 0 0</inkml:trace>
</inkml:ink>
</file>

<file path=ppt/ink/ink7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1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 5983 0 0,'-2'2'3512'0'0,"-27"37"4941"0"0,-2 1-5688 0 0,-22 30-1987 0 0,-23 42 334 0 0,6 3 0 0 0,-66 145 0 0 0,55-105-845 0 0,-4 6-51 0 0,65-118-872 0 0,-26 83 0 0 0,45-122 441 0 0,-1 0-766 0 0</inkml:trace>
</inkml:ink>
</file>

<file path=ppt/ink/ink7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1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622 200 14279 0 0,'54'-75'5261'0'0,"-50"67"-4633"0"0,1 1-1 0 0,-1-1 1 0 0,0 0-1 0 0,-1-1 0 0 0,0 1 1 0 0,0-1-1 0 0,-1 1 1 0 0,1-12-1 0 0,-2 18-612 0 0,-1 1 1 0 0,0 0-1 0 0,0-1 0 0 0,0 1 1 0 0,0-1-1 0 0,0 1 0 0 0,0 0 1 0 0,0-1-1 0 0,0 1 0 0 0,-1-1 0 0 0,1 1 1 0 0,-1 0-1 0 0,1-1 0 0 0,-1 1 1 0 0,1 0-1 0 0,-1 0 0 0 0,0-1 1 0 0,0 1-1 0 0,1 0 0 0 0,-1 0 0 0 0,0 0 1 0 0,0 0-1 0 0,0 0 0 0 0,0 0 1 0 0,0 0-1 0 0,-2-1 0 0 0,0 1-28 0 0,0 0 0 0 0,1 0 0 0 0,-1 1 0 0 0,0-1 0 0 0,1 1-1 0 0,-1 0 1 0 0,0-1 0 0 0,0 1 0 0 0,1 0 0 0 0,-1 1 0 0 0,0-1 0 0 0,1 0 0 0 0,-5 2-1 0 0,-20 5-200 0 0,0 1-1 0 0,0 2 0 0 0,1 1 0 0 0,-41 23 0 0 0,-94 68-181 0 0,143-90 384 0 0,-130 96-91 0 0,126-89 87 0 0,0 1 0 0 0,1 0 0 0 0,1 2 0 0 0,-21 29 0 0 0,37-44 34 0 0,0-1 0 0 0,0 1 1 0 0,1 0-1 0 0,-5 11 0 0 0,8-17-16 0 0,0-1 1 0 0,0 1 0 0 0,0-1 0 0 0,0 0-1 0 0,0 1 1 0 0,0-1 0 0 0,0 1-1 0 0,0-1 1 0 0,0 0 0 0 0,0 1-1 0 0,1-1 1 0 0,-1 0 0 0 0,0 1-1 0 0,0-1 1 0 0,0 0 0 0 0,1 1-1 0 0,-1-1 1 0 0,0 0 0 0 0,0 1 0 0 0,1-1-1 0 0,-1 0 1 0 0,0 1 0 0 0,1-1-1 0 0,-1 0 1 0 0,0 0 0 0 0,1 0-1 0 0,-1 1 1 0 0,0-1 0 0 0,1 0-1 0 0,-1 0 1 0 0,0 0 0 0 0,1 1-1 0 0,12 2 32 0 0,-4-4-24 0 0,0 0 0 0 0,0 0 0 0 0,0-1 0 0 0,0 0-1 0 0,0 0 1 0 0,0-1 0 0 0,8-4 0 0 0,3 0-14 0 0,151-63-330 0 0,-113 45 176 0 0,95-52 290 0 0,-151 77 540 0 0,-4 0-601 0 0,-1 1 0 0 0,1 0 0 0 0,0 0 0 0 0,0 1 0 0 0,-1-1 0 0 0,1 0 0 0 0,-3 4 0 0 0,-1-1-4 0 0,1-1-42 0 0,-20 13 143 0 0,-28 23 0 0 0,47-35-162 0 0,1 1 0 0 0,-1 1 0 0 0,1-1 0 0 0,0 1 1 0 0,1 0-1 0 0,-1 0 0 0 0,1 0 0 0 0,0 1 1 0 0,0-1-1 0 0,-3 10 0 0 0,7-14-255 0 0,7 6-2011 0 0,4-2 921 0 0</inkml:trace>
</inkml:ink>
</file>

<file path=ppt/ink/ink7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1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47 10591 0 0,'10'-9'775'0'0,"21"-16"0"0"0,-11 12 11274 0 0,-22 15-11572 0 0,-41 31-346 0 0,2 2 0 0 0,2 2 0 0 0,-64 79 0 0 0,56-59-19 0 0,-59 95 0 0 0,93-130-82 0 0,2-6 78 0 0,-12 27 0 0 0,21-38-83 0 0,0-1 0 0 0,0 0 0 0 0,1 1 0 0 0,0 0-1 0 0,0-1 1 0 0,0 1 0 0 0,0 0 0 0 0,1-1 0 0 0,0 1-1 0 0,0 0 1 0 0,0 6 0 0 0,1-10-18 0 0,-1 0 0 0 0,0 0 0 0 0,1 0 0 0 0,-1 0 0 0 0,1 0 0 0 0,0-1 0 0 0,-1 1 0 0 0,1 0 0 0 0,-1 0 0 0 0,1 0 0 0 0,0 0 0 0 0,0-1 0 0 0,0 1 0 0 0,-1 0 1 0 0,1-1-1 0 0,0 1 0 0 0,0-1 0 0 0,1 2 0 0 0,17 4-13 0 0,-14-5-169 0 0,-1 0 1 0 0,0-1-1 0 0,1 0 0 0 0,-1 1 0 0 0,1-2 0 0 0,-1 1 1 0 0,1-1-1 0 0,-1 1 0 0 0,9-4 0 0 0,8-1-1693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0 309 10735 0 0,'1'-8'125'0'0,"1"0"1"0"0,0 0-1 0 0,0 0 0 0 0,0 0 0 0 0,1 0 0 0 0,0 1 0 0 0,1-1 0 0 0,0 1 0 0 0,0 0 0 0 0,0 0 0 0 0,1 0 0 0 0,0 1 0 0 0,1 0 0 0 0,-1 0 1 0 0,1 0-1 0 0,7-5 0 0 0,12-8 494 0 0,0 1 0 0 0,53-28 1 0 0,-67 40-510 0 0,-1 1-14 0 0,27-16 426 0 0,71-28 0 0 0,-97 45-378 0 0,-1 0 1 0 0,1 1-1 0 0,1 1 1 0 0,-1 0-1 0 0,0 0 1 0 0,0 1-1 0 0,1 0 0 0 0,-1 1 1 0 0,1 0-1 0 0,-1 1 1 0 0,22 4-1 0 0,-29-3-78 0 0,0-1 0 0 0,1 1-1 0 0,-1 0 1 0 0,0 0 0 0 0,0 0 0 0 0,0 0-1 0 0,0 1 1 0 0,0-1 0 0 0,0 1 0 0 0,-1 0-1 0 0,1 0 1 0 0,-1 1 0 0 0,0-1-1 0 0,0 1 1 0 0,0 0 0 0 0,4 7 0 0 0,-4-6-18 0 0,-1 1 0 0 0,0-1 0 0 0,0 0 0 0 0,-1 1 1 0 0,1 0-1 0 0,-1-1 0 0 0,0 1 0 0 0,-1-1 0 0 0,0 1 0 0 0,0 0 1 0 0,0 0-1 0 0,0-1 0 0 0,-2 10 0 0 0,-1-5 11 0 0,0-1 1 0 0,0 1-1 0 0,-1-1 0 0 0,0 0 1 0 0,0 0-1 0 0,-1 0 0 0 0,0-1 1 0 0,-1 1-1 0 0,0-1 0 0 0,-8 9 0 0 0,-4 1 61 0 0,-1 0-1 0 0,-36 27 1 0 0,38-34-78 0 0,1-1 0 0 0,-2 0 0 0 0,1-1 0 0 0,-29 10 0 0 0,-77 17-340 0 0,112-33 19 0 0,-1 0 1 0 0,0-2-1 0 0,-17 2 1 0 0,24-3-394 0 0,-1 0-1 0 0,0-1 1 0 0,1 1 0 0 0,-1-1-1 0 0,-7-3 1 0 0,3 1-5015 0 0</inkml:trace>
</inkml:ink>
</file>

<file path=ppt/ink/ink7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1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39 2303 0 0,'1'1'5439'0'0,"9"5"3008"0"0,-1 0-7927 0 0,1-1 0 0 0,0-1 1 0 0,1 1-1 0 0,-1-2 1 0 0,1 1-1 0 0,0-1 0 0 0,0-1 1 0 0,0 0-1 0 0,0-1 1 0 0,0 0-1 0 0,0 0 0 0 0,12-2 1 0 0,2 0 339 0 0,0-2 0 0 0,1-1 1 0 0,-1-1-1 0 0,30-10 0 0 0,-47 12-903 0 0,-1 0-1 0 0,0 0 0 0 0,0 0 1 0 0,0-1-1 0 0,-1 0 1 0 0,1 0-1 0 0,-1-1 1 0 0,9-8-1 0 0,-14 12-28 0 0,-2 0-152 0 0,-2-1 186 0 0,0 1 0 0 0,0 0 1 0 0,0 0-1 0 0,0 0 0 0 0,1 0 0 0 0,-1 0 0 0 0,0 0 0 0 0,-1 1 1 0 0,1 0-1 0 0,0-1 0 0 0,0 1 0 0 0,0 0 0 0 0,0 1 1 0 0,0-1-1 0 0,0 0 0 0 0,-3 2 0 0 0,-11 1-139 0 0,-26 11-1 0 0,32-10 156 0 0,-34 12 7 0 0,0 3-1 0 0,2 2 1 0 0,0 1-1 0 0,2 2 1 0 0,0 3 0 0 0,-49 40-1 0 0,80-58 23 0 0,-2 1 13 0 0,0 0 0 0 0,-21 24 0 0 0,31-31-16 0 0,0-1-1 0 0,0 0 1 0 0,0 1 0 0 0,0 0-1 0 0,1-1 1 0 0,-1 1 0 0 0,1 0-1 0 0,-1 0 1 0 0,1 0 0 0 0,0 0-1 0 0,1 0 1 0 0,-1 0 0 0 0,0 0 0 0 0,1 1-1 0 0,0-1 1 0 0,-1 0 0 0 0,1 0-1 0 0,1 0 1 0 0,-1 0 0 0 0,0 1-1 0 0,2 3 1 0 0,-1-5 1 0 0,0 1 0 0 0,1 0 1 0 0,-1-1-1 0 0,1 1 0 0 0,0 0 0 0 0,0-1 0 0 0,0 0 0 0 0,0 1 0 0 0,0-1 1 0 0,1 0-1 0 0,-1 0 0 0 0,1-1 0 0 0,-1 1 0 0 0,1 0 0 0 0,0-1 1 0 0,0 1-1 0 0,3 0 0 0 0,7 3 26 0 0,0-1-1 0 0,20 5 1 0 0,-24-7-28 0 0,31 5-1288 0 0,0-2-1 0 0,1-1 1 0 0,51-2 0 0 0,-81-2-302 0 0</inkml:trace>
</inkml:ink>
</file>

<file path=ppt/ink/ink7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1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126 316 13415 0 0,'0'0'1216'0'0,"2"-1"-1000"0"0,4-4 4742 0 0,-26 27-2755 0 0,14-15-1987 0 0,0 0 0 0 0,-1 0-1 0 0,-8 6 1 0 0,3-4-101 0 0,-1 0 1 0 0,1-1-1 0 0,-19 9 0 0 0,22-14-51 0 0,7-2 3 0 0,2-3-62 0 0,1 0 0 0 0,0 1 0 0 0,0-1 0 0 0,-1 0 0 0 0,1 1-1 0 0,0-1 1 0 0,0 1 0 0 0,1-1 0 0 0,-1 1 0 0 0,0 0 0 0 0,3-3 0 0 0,-1 1 0 0 0,108-99-530 0 0,-49 47 266 0 0,-30 26 109 0 0,45-30 0 0 0,-61 49 135 0 0,0 0-1 0 0,1 0 1 0 0,0 2 0 0 0,1 0-1 0 0,22-7 1 0 0,-36 14 32 0 0,-1 0-1 0 0,1 0 1 0 0,0 1-1 0 0,-1-1 1 0 0,1 1 0 0 0,0 0-1 0 0,-1 0 1 0 0,1 0-1 0 0,0 1 1 0 0,-1-1 0 0 0,1 1-1 0 0,0 0 1 0 0,5 1-1 0 0,-7 0 4 0 0,1-1-1 0 0,-1 1 1 0 0,1-1-1 0 0,-1 1 1 0 0,1 0 0 0 0,-1-1-1 0 0,0 1 1 0 0,0 1-1 0 0,0-1 1 0 0,0 0-1 0 0,0 0 1 0 0,-1 1-1 0 0,1-1 1 0 0,-1 1 0 0 0,1-1-1 0 0,-1 1 1 0 0,2 4-1 0 0,-1 0 20 0 0,-1-1 0 0 0,1 1 0 0 0,-1-1 0 0 0,0 1 0 0 0,-1 0 0 0 0,0 0 0 0 0,0-1 0 0 0,0 1 0 0 0,-1 0-1 0 0,1 0 1 0 0,-2-1 0 0 0,1 1 0 0 0,-1-1 0 0 0,-3 10 0 0 0,1-8-8 0 0,0 0 0 0 0,0 0 0 0 0,-1 0 0 0 0,0-1 0 0 0,0 1 0 0 0,0-1 0 0 0,-1-1-1 0 0,0 1 1 0 0,-1-1 0 0 0,-10 9 0 0 0,15-14-22 0 0,0 1-1 0 0,-1-1 1 0 0,1 1-1 0 0,-1-1 1 0 0,1 0 0 0 0,-5 2-1 0 0,-2-2-21 0 0,2-5-66 0 0,6 2 58 0 0,0 0-1 0 0,1 0 1 0 0,-1-1 0 0 0,0 1-1 0 0,1 0 1 0 0,0 0 0 0 0,-1 0-1 0 0,1 0 1 0 0,0 0 0 0 0,0-1-1 0 0,0 1 1 0 0,0 0 0 0 0,1 0-1 0 0,-1 0 1 0 0,1 0 0 0 0,-1 0-1 0 0,1 0 1 0 0,0 0 0 0 0,-1 0-1 0 0,3-4 1 0 0,3-5-114 0 0,0 0 0 0 0,10-13 0 0 0,-12 18 56 0 0,10-14-92 0 0,2 0 0 0 0,0 2 0 0 0,1-1 0 0 0,1 2 0 0 0,0 1 1 0 0,24-17-1 0 0,-24 20 193 0 0,0 2 1 0 0,1 1-1 0 0,0 0 1 0 0,1 1-1 0 0,-1 1 1 0 0,2 1 0 0 0,30-7-1 0 0,-39 12 116 0 0,0 0 0 0 0,0 1-1 0 0,0 1 1 0 0,0 0 0 0 0,0 0 0 0 0,0 1-1 0 0,-1 1 1 0 0,1 0 0 0 0,0 1-1 0 0,-1 0 1 0 0,1 0 0 0 0,-1 1 0 0 0,0 1-1 0 0,0 0 1 0 0,0 1 0 0 0,19 13-1 0 0,-23-14-68 0 0,3 1-7 0 0,0 1 1 0 0,0 0 0 0 0,-1 1-1 0 0,17 16 1 0 0,-25-22-55 0 0,1 1-1 0 0,0-1 1 0 0,-1 0 0 0 0,1 1-1 0 0,-1-1 1 0 0,1 1 0 0 0,-1-1-1 0 0,0 1 1 0 0,0 0 0 0 0,-1 0 0 0 0,1-1-1 0 0,0 1 1 0 0,-1 0 0 0 0,0 0-1 0 0,0 0 1 0 0,1-1 0 0 0,-2 1-1 0 0,1 0 1 0 0,0 0 0 0 0,-1 0 0 0 0,1 0-1 0 0,-1-1 1 0 0,0 1 0 0 0,0 0-1 0 0,0-1 1 0 0,-2 5 0 0 0,-49 85 538 0 0,11-21-5041 0 0,36-60-3151 0 0</inkml:trace>
</inkml:ink>
</file>

<file path=ppt/ink/ink7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1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66 15119 0 0,'0'0'1366'0'0,"1"2"-1126"0"0,-1 1-60 0 0,2 0 0 0 0,-1 0 0 0 0,0 0 0 0 0,1 0 0 0 0,-1 0 0 0 0,1 0 0 0 0,0 0 0 0 0,0 0 1 0 0,0 0-1 0 0,0-1 0 0 0,0 1 0 0 0,1-1 0 0 0,-1 0 0 0 0,1 0 0 0 0,0 0 0 0 0,-1 0 0 0 0,1 0 1 0 0,0 0-1 0 0,0-1 0 0 0,0 1 0 0 0,1-1 0 0 0,-1 0 0 0 0,0 0 0 0 0,5 1 0 0 0,2-1 167 0 0,1-1 0 0 0,-1 0 0 0 0,0 0 0 0 0,0-1 0 0 0,1 0 0 0 0,9-3-1 0 0,-16 3-327 0 0,12-1 107 0 0,-1-2 0 0 0,1 1 0 0 0,-1-2-1 0 0,0 0 1 0 0,0-1 0 0 0,16-9 0 0 0,-29 13-155 0 0,0 1-1 0 0,0 0 0 0 0,0-1 1 0 0,0 1-1 0 0,0-1 0 0 0,0 0 1 0 0,0 0-1 0 0,-1 0 1 0 0,1 0-1 0 0,-1 0 0 0 0,0 0 1 0 0,1 0-1 0 0,-1 0 1 0 0,0 0-1 0 0,1-5 0 0 0,-2 6-7 0 0,0 0-1 0 0,0-1 0 0 0,0 1 0 0 0,0 0 1 0 0,0-1-1 0 0,0 1 0 0 0,0 0 0 0 0,-1-1 1 0 0,1 1-1 0 0,-1 0 0 0 0,1 0 0 0 0,-1-1 1 0 0,1 1-1 0 0,-1 0 0 0 0,0 0 0 0 0,1 0 1 0 0,-1 0-1 0 0,0 0 0 0 0,0 0 0 0 0,0 0 1 0 0,0 0-1 0 0,0 0 0 0 0,0 0 0 0 0,0 0 1 0 0,0 1-1 0 0,0-1 0 0 0,0 0 0 0 0,-1 1 1 0 0,1-1-1 0 0,-1 0 0 0 0,-5-1-71 0 0,1 0 0 0 0,0 0-1 0 0,-1 0 1 0 0,1 1 0 0 0,-1 0 0 0 0,1 0 0 0 0,-1 0-1 0 0,0 1 1 0 0,1 0 0 0 0,-1 0 0 0 0,-11 3-1 0 0,-8 2-57 0 0,-38 12-1 0 0,59-15 174 0 0,-24 7 81 0 0,1 1 0 0 0,0 2 0 0 0,1 1 0 0 0,-26 17 0 0 0,35-19 129 0 0,1 0-1 0 0,1 2 1 0 0,0 0-1 0 0,1 1 1 0 0,1 1 0 0 0,-24 29-1 0 0,33-37-128 0 0,1 0 0 0 0,-1 0 0 0 0,1 0 0 0 0,0 1 1 0 0,1 0-1 0 0,-5 13 0 0 0,8-18-78 0 0,-1-1 1 0 0,0 1-1 0 0,1 0 1 0 0,0-1-1 0 0,-1 1 1 0 0,1 0-1 0 0,0 0 1 0 0,1-1 0 0 0,-1 1-1 0 0,0 0 1 0 0,1-1-1 0 0,0 1 1 0 0,-1-1-1 0 0,1 1 1 0 0,0 0-1 0 0,0-1 1 0 0,0 0-1 0 0,1 1 1 0 0,-1-1-1 0 0,1 0 1 0 0,-1 1-1 0 0,1-1 1 0 0,0 0 0 0 0,3 3-1 0 0,0-1-169 0 0,1-1-1 0 0,-1 1 1 0 0,1-1-1 0 0,0 0 1 0 0,0-1-1 0 0,0 1 1 0 0,0-1 0 0 0,1 0-1 0 0,-1-1 1 0 0,1 0-1 0 0,11 2 1 0 0,12 0-923 0 0</inkml:trace>
</inkml:ink>
</file>

<file path=ppt/ink/ink7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1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2 325 11055 0 0,'0'-1'10993'0'0,"-1"-2"-10827"0"0,1 1-1 0 0,0 0 0 0 0,0 0 0 0 0,0 0 0 0 0,0 0 0 0 0,0 0 0 0 0,0 0 0 0 0,0 0 0 0 0,1 0 0 0 0,-1-1 0 0 0,1 1 0 0 0,0 0 0 0 0,0 0 0 0 0,-1 1 0 0 0,1-1 0 0 0,0 0 1 0 0,0 0-1 0 0,1 0 0 0 0,-1 1 0 0 0,3-4 0 0 0,4-4 64 0 0,0 0 0 0 0,14-11 0 0 0,-13 12-124 0 0,26-23-161 0 0,2 2 0 0 0,0 1 1 0 0,2 2-1 0 0,1 2 0 0 0,1 1 0 0 0,1 2 0 0 0,52-18 0 0 0,-86 36-56 0 0,-1 1-1 0 0,0 0 0 0 0,1 0 0 0 0,-1 1 0 0 0,14-1 0 0 0,-20 2 109 0 0,-1 0-1 0 0,1 0 1 0 0,0 0 0 0 0,0 0 0 0 0,0 0-1 0 0,-1 0 1 0 0,1 1 0 0 0,0-1-1 0 0,0 0 1 0 0,0 0 0 0 0,-1 1-1 0 0,1-1 1 0 0,0 0 0 0 0,0 1-1 0 0,-1-1 1 0 0,2 1 0 0 0,0 6-7 0 0,-2-6 2 0 0,1 4 30 0 0,-1 0 0 0 0,1 1 0 0 0,-1-1 0 0 0,0 0 0 0 0,0 0 0 0 0,-1 1 0 0 0,0-1 0 0 0,0 0 0 0 0,0 0 0 0 0,-3 8 0 0 0,-2 5 142 0 0,-14 26 0 0 0,-29 40 203 0 0,7-14-244 0 0,41-68-144 0 0,0-1-1 0 0,0 1 1 0 0,0 0-1 0 0,0 0 1 0 0,0 0-1 0 0,1 0 1 0 0,-1 0-1 0 0,0 1 1 0 0,1-1-1 0 0,0 0 1 0 0,0 0 0 0 0,0 0-1 0 0,0 0 1 0 0,0 4-1 0 0,1-4-149 0 0,-1 0 0 0 0,1 0 0 0 0,0 0 0 0 0,0 0 0 0 0,0-1 1 0 0,1 1-1 0 0,-1 0 0 0 0,0 0 0 0 0,1-1 0 0 0,-1 1 0 0 0,1-1 0 0 0,-1 1 0 0 0,1-1 0 0 0,1 1 0 0 0,10 6-1696 0 0</inkml:trace>
</inkml:ink>
</file>

<file path=ppt/ink/ink7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1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26 15663 0 0,'2'-6'242'0'0,"5"-13"4094"0"0,-7 32-3931 0 0,-2 0 1 0 0,1 1 0 0 0,-2-1-1 0 0,0 0 1 0 0,0 0 0 0 0,-9 20 0 0 0,-40 73-95 0 0,34-72-25 0 0,-315 575 1776 0 0,298-551-1924 0 0,-18 32 27 0 0,46-76-140 0 0,0 2 1 0 0,1-1 0 0 0,0 1-1 0 0,-3 17 1 0 0,8-30-78 0 0,1 0-1 0 0,-1 0 1 0 0,1 0 0 0 0,0 0-1 0 0,0 0 1 0 0,0 0 0 0 0,0 0-1 0 0,1 0 1 0 0,-1 0 0 0 0,1 0-1 0 0,0-1 1 0 0,0 1 0 0 0,0 0-1 0 0,2 4 1 0 0,-2-6-107 0 0,0 1-1 0 0,0-1 0 0 0,0 0 1 0 0,0 1-1 0 0,0-1 1 0 0,1 0-1 0 0,-1 0 1 0 0,0 0-1 0 0,1 0 0 0 0,-1 0 1 0 0,0 0-1 0 0,1 0 1 0 0,-1 0-1 0 0,1-1 1 0 0,-1 1-1 0 0,1 0 0 0 0,0-1 1 0 0,-1 0-1 0 0,1 1 1 0 0,0-1-1 0 0,-1 0 1 0 0,1 0-1 0 0,0 0 1 0 0,-1 0-1 0 0,1 0 0 0 0,3 0 1 0 0,7-3-1576 0 0</inkml:trace>
</inkml:ink>
</file>

<file path=ppt/ink/ink7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1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14279 0 0,'0'0'11853'0'0,"3"0"-11202"0"0,13 2-194 0 0,-1-1 0 0 0,1 0 0 0 0,32-3 0 0 0,-8 0-90 0 0,325-36 254 0 0,-163 11-1288 0 0,-90 16-693 0 0,-19 2-3488 0 0,-58 6-3549 0 0</inkml:trace>
  <inkml:trace contextRef="#ctx0" brushRef="#br0" timeOffset="1">905 458 22343 0 0,'0'0'5344'0'0</inkml:trace>
</inkml:ink>
</file>

<file path=ppt/ink/ink7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1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89 132 4143 0 0,'-2'0'319'0'0,"-3"2"-84"0"0,0-1-1 0 0,-1 0 0 0 0,1 0 1 0 0,-7-1-1 0 0,2 1 2397 0 0,1-2 0 0 0,-1 1 0 0 0,-14-4 7808 0 0,46 3-9696 0 0,25-4 0 0 0,14-1-31 0 0,-9 2-386 0 0,0-2-1 0 0,0-2 0 0 0,-1-2 1 0 0,65-22-1 0 0,-75 19-275 0 0,-2-1-75 0 0,2 3 1 0 0,62-11-1 0 0,-100 22-93 0 0,0 0 0 0 0,0-1 0 0 0,0 2 0 0 0,0-1 0 0 0,0 0 0 0 0,0 0 0 0 0,0 1 0 0 0,0 0 0 0 0,0 0 0 0 0,3 1 0 0 0,-4-2-580 0 0,-1 1 0 0 0,1 0 0 0 0,-1 0-1 0 0,1 0 1 0 0,-1 0 0 0 0,0 0-1 0 0,1 0 1 0 0,-1 1 0 0 0,0-1-1 0 0,0 0 1 0 0,1 3 0 0 0,4 6-7105 0 0</inkml:trace>
</inkml:ink>
</file>

<file path=ppt/ink/ink7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25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12 6911 0 0,'0'0'528'0'0,"-4"-7"5699"0"0,-5 3-2927 0 0,5 4-3241 0 0,-1 0-1 0 0,1 0 1 0 0,-1 1-1 0 0,0-1 1 0 0,1 1 0 0 0,0 0-1 0 0,-1 1 1 0 0,1-1-1 0 0,0 1 1 0 0,-1 0 0 0 0,1 0-1 0 0,0 0 1 0 0,0 0-1 0 0,-6 5 1 0 0,-8 7-132 0 0,-27 25 1 0 0,36-31 126 0 0,-10 11-59 0 0,1 1 0 0 0,1 0 0 0 0,1 1 0 0 0,0 1 0 0 0,2 0 0 0 0,0 1 0 0 0,-11 28 0 0 0,22-45 84 0 0,1 1-1 0 0,0-1 1 0 0,0 1-1 0 0,0-1 1 0 0,1 1 0 0 0,-1 0-1 0 0,2 0 1 0 0,-1 0 0 0 0,1 0-1 0 0,1 12 1 0 0,-1-17-26 0 0,1 0 0 0 0,-1 0-1 0 0,1 0 1 0 0,-1 0 0 0 0,1 0 0 0 0,0 0 0 0 0,0 0 0 0 0,0 0 0 0 0,0 0 0 0 0,0 0-1 0 0,1 0 1 0 0,-1-1 0 0 0,0 1 0 0 0,1 0 0 0 0,-1-1 0 0 0,1 1 0 0 0,0-1 0 0 0,-1 0-1 0 0,1 1 1 0 0,0-1 0 0 0,0 0 0 0 0,0 0 0 0 0,0 0 0 0 0,0 0 0 0 0,0-1 0 0 0,0 1-1 0 0,0-1 1 0 0,0 1 0 0 0,0-1 0 0 0,0 1 0 0 0,0-1 0 0 0,1 0 0 0 0,-1 0 0 0 0,0 0-1 0 0,0 0 1 0 0,3-1 0 0 0,16-2 163 0 0,-1-1-1 0 0,0 0 1 0 0,0-2 0 0 0,0 0-1 0 0,23-11 1 0 0,-1-3-56 0 0,46-28 1 0 0,-63 33-118 0 0,0-2 1 0 0,25-22-1 0 0,-43 33-55 0 0,-1 1 0 0 0,1-2 0 0 0,-1 1 0 0 0,-1-1 0 0 0,1 0 0 0 0,-1 0 0 0 0,-1 0 0 0 0,1-1 0 0 0,-1 1 0 0 0,0-1 0 0 0,-1 0 0 0 0,3-9 0 0 0,-5 14-13 0 0,-1 0 0 0 0,1 0 0 0 0,-1 0 0 0 0,0 0 0 0 0,0 0-1 0 0,0-1 1 0 0,0 1 0 0 0,0 0 0 0 0,0 0 0 0 0,-1 0 0 0 0,0 0-1 0 0,0 1 1 0 0,1-1 0 0 0,-2 0 0 0 0,1 0 0 0 0,0 0 0 0 0,-2-3-1 0 0,0 3-54 0 0,0 0-1 0 0,1 0 1 0 0,-1 0-1 0 0,0 1 0 0 0,0-1 1 0 0,0 1-1 0 0,-1-1 1 0 0,1 1-1 0 0,-1 0 1 0 0,1 1-1 0 0,-7-3 0 0 0,-6-1-1135 0 0,-1 0 0 0 0,1 2 0 0 0,-1 0 0 0 0,-31-1-1 0 0,23 2-703 0 0</inkml:trace>
</inkml:ink>
</file>

<file path=ppt/ink/ink7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25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708 775 16183 0 0,'0'0'1462'0'0,"1"-1"-1201"0"0,15-14 661 0 0,-2-1 1 0 0,1 0-1 0 0,-2-1 1 0 0,0-1-1 0 0,10-20 1 0 0,-11 20-760 0 0,63-100 579 0 0,69-147-1 0 0,-121 219-848 0 0,14-33-422 0 0,-32 67 396 0 0,-1 0 1 0 0,-1 0-1 0 0,0 0 1 0 0,3-23-1 0 0,-6 33 21 0 0,0 0 0 0 0,0 0 0 0 0,0 0 0 0 0,0 0 0 0 0,0 0 0 0 0,0 0 0 0 0,0 0 0 0 0,-1 0 0 0 0,1 0 0 0 0,-1 0 0 0 0,1 0 0 0 0,-1 0-1 0 0,0 0 1 0 0,0 0 0 0 0,0 1 0 0 0,0-1 0 0 0,-2-3 0 0 0,2 5 46 0 0,0-1 0 0 0,-1 0 0 0 0,1 0 0 0 0,0 1 0 0 0,0-1 0 0 0,-1 1 0 0 0,1-1 0 0 0,-1 1 0 0 0,1-1 0 0 0,0 1 0 0 0,-1 0 0 0 0,1 0 0 0 0,-1 0 0 0 0,1 0 0 0 0,-1 0 0 0 0,1 0 0 0 0,0 0 0 0 0,-1 0 0 0 0,1 0 0 0 0,-1 1 0 0 0,1-1 0 0 0,0 1 0 0 0,-1-1 0 0 0,1 1 0 0 0,-2 0 0 0 0,-4 3-79 0 0,1-1-1 0 0,-1 1 1 0 0,1 0-1 0 0,0 0 1 0 0,0 1 0 0 0,-9 9-1 0 0,-30 37 99 0 0,35-39 54 0 0,-36 48 308 0 0,2 2 1 0 0,-36 69-1 0 0,-61 141 858 0 0,62-113-659 0 0,10-27-182 0 0,-101 202 145 0 0,126-230-395 0 0,-20 42 57 0 0,53-126-121 0 0,0-1 1 0 0,-1 0-1 0 0,-1-1 0 0 0,-30 33 0 0 0,36-45-357 0 0,1 0 0 0 0,-1 0 0 0 0,-1 0 1 0 0,1-1-1 0 0,-1 0 0 0 0,0 0 0 0 0,0-1 0 0 0,0 0 0 0 0,-1 0 0 0 0,1-1 0 0 0,-14 3 1 0 0,8-6-4444 0 0,1-3-1226 0 0</inkml:trace>
</inkml:ink>
</file>

<file path=ppt/ink/ink7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2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26 109 11055 0 0,'0'0'506'0'0,"-1"0"-10"0"0,-7 2-318 0 0,-8 13 8117 0 0,21-13-8068 0 0,0-1 0 0 0,-1 1 0 0 0,1-1 0 0 0,1 0 0 0 0,-1 0 0 0 0,0 0 0 0 0,0-1 0 0 0,0 1 0 0 0,10-2 0 0 0,6-1-9 0 0,23-6 0 0 0,-22 4-47 0 0,82-16-608 0 0,0-4 0 0 0,102-39 0 0 0,-175 50-588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92 8751 0 0,'0'0'674'0'0,"0"2"-438"0"0,2 2-118 0 0,-1 0 1043 0 0,0 1 1 0 0,1 0-1 0 0,0-1 0 0 0,0 0 0 0 0,5 9 0 0 0,-5-12-827 0 0,-1 0 0 0 0,0 1 0 0 0,0-1 0 0 0,1 0 0 0 0,-1 0 0 0 0,1 0 0 0 0,-1 0 0 0 0,1 0 0 0 0,-1 0 0 0 0,3 1 0 0 0,15 1-813 0 0,-10-3 556 0 0,0 0-1 0 0,1-1 1 0 0,-1 0 0 0 0,0 0 0 0 0,0-1 0 0 0,0-1 0 0 0,12-4 0 0 0,60-30 566 0 0,-66 30-619 0 0,-4 1-25 0 0,55-29-50 0 0,-58 30 29 0 0,-1 0-1 0 0,0 0 0 0 0,0-1 1 0 0,-1 1-1 0 0,1-2 0 0 0,6-7 1 0 0,-12 13-232 0 0,-4 0-585 0 0,1 1 711 0 0,0 1 1 0 0,-1-1 0 0 0,1 0-1 0 0,-1 1 1 0 0,1-1-1 0 0,0 1 1 0 0,-1 0-1 0 0,-3 1 1 0 0,1 0-29 0 0,-23 10 121 0 0,1 2 0 0 0,1 0 0 0 0,0 2 0 0 0,-24 18 1 0 0,48-32 30 0 0,-36 27 84 0 0,1 2 0 0 0,2 1 0 0 0,-48 58 0 0 0,72-77-1 0 0,1 0-1 0 0,-12 18 0 0 0,20-26-51 0 0,-1-1 0 0 0,1 1 1 0 0,0 0-1 0 0,0 0 0 0 0,0 0 0 0 0,1 0 1 0 0,-1 0-1 0 0,1 0 0 0 0,1 0 0 0 0,-1 0 0 0 0,1 8 1 0 0,0-11-17 0 0,0 0 1 0 0,0 0 0 0 0,1-1 0 0 0,-1 1 0 0 0,1 0 0 0 0,-1 0 0 0 0,1 0-1 0 0,0-1 1 0 0,0 1 0 0 0,0 0 0 0 0,0-1 0 0 0,0 1 0 0 0,0-1 0 0 0,0 1-1 0 0,1-1 1 0 0,-1 1 0 0 0,0-1 0 0 0,1 0 0 0 0,-1 0 0 0 0,1 0 0 0 0,0 1-1 0 0,-1-2 1 0 0,1 1 0 0 0,0 0 0 0 0,-1 0 0 0 0,1 0 0 0 0,0-1 0 0 0,0 1 0 0 0,0-1-1 0 0,0 0 1 0 0,2 1 0 0 0,5 0-55 0 0,0 0-1 0 0,0-1 1 0 0,0 0-1 0 0,0-1 1 0 0,10-1-1 0 0,8-2-1202 0 0,3-3-428 0 0</inkml:trace>
  <inkml:trace contextRef="#ctx0" brushRef="#br0" timeOffset="1">531 383 3679 0 0,'0'0'167'0'0,"4"16"13041"0"0,-5-23-9941 0 0,1-5-3048 0 0,0 1 1 0 0,1 0 0 0 0,0-1-1 0 0,1 1 1 0 0,1 0 0 0 0,-1 0-1 0 0,1 0 1 0 0,1 0 0 0 0,0 0-1 0 0,1 1 1 0 0,0 0 0 0 0,0 0-1 0 0,1 0 1 0 0,13-15 0 0 0,-2 3-980 0 0,2 1 1 0 0,1 1-1 0 0,0 1 0 0 0,42-31 1 0 0,-10 14-5809 0 0,-25 20 837 0 0</inkml:trace>
</inkml:ink>
</file>

<file path=ppt/ink/ink7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26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0 17135 0 0,'0'0'3467'0'0,"-2"1"-2588"0"0,-107 46 1903 0 0,-143 78-2654 0 0,240-119-159 0 0,-5 3-100 0 0,0 0 1 0 0,1 1 0 0 0,-1 0-1 0 0,2 2 1 0 0,0 0-1 0 0,-14 13 1 0 0,28-23 99 0 0,0-1-1 0 0,0 1 1 0 0,0 0 0 0 0,0-1-1 0 0,0 1 1 0 0,1 0 0 0 0,-1 0-1 0 0,0-1 1 0 0,1 1-1 0 0,-1 0 1 0 0,1 0 0 0 0,0 0-1 0 0,0 0 1 0 0,-1-1 0 0 0,1 1-1 0 0,1 0 1 0 0,-1 0-1 0 0,0 0 1 0 0,0 0 0 0 0,1 0-1 0 0,-1 0 1 0 0,1-1 0 0 0,-1 1-1 0 0,2 2 1 0 0,1 2 1 0 0,-1-1 0 0 0,1 1 0 0 0,1-1 0 0 0,-1 0 1 0 0,1 0-1 0 0,6 6 0 0 0,1 0 17 0 0,1 0-1 0 0,1-1 1 0 0,0 0 0 0 0,0-1-1 0 0,25 12 1 0 0,78 30 114 0 0,-20-11 248 0 0,-48-14 41 0 0,-46-25-277 0 0,-2 0-83 0 0,0 0 0 0 0,0 1-1 0 0,0-1 1 0 0,0 0 0 0 0,0 0 0 0 0,0 0 0 0 0,-1 0-1 0 0,1 0 1 0 0,0 0 0 0 0,0 0 0 0 0,-1 1-1 0 0,1-1 1 0 0,-1 0 0 0 0,1 0 0 0 0,-1 0 0 0 0,0-1-1 0 0,1 1 1 0 0,-2 2 0 0 0,0-1 18 0 0,0-1 0 0 0,0 1 0 0 0,-1 0 0 0 0,1-1 0 0 0,0 1 1 0 0,-1-1-1 0 0,-4 2 0 0 0,-5 1 104 0 0,0-1 0 0 0,-22 4 0 0 0,20-5-47 0 0,-57 11-170 0 0,-1-3-1 0 0,-1-3 0 0 0,1-3 1 0 0,-112-9-1 0 0,177 4 9 0 0,-41-6-243 0 0,43 6 172 0 0,0 0 1 0 0,0 0 0 0 0,1-1-1 0 0,-1 0 1 0 0,1 0 0 0 0,-1 0-1 0 0,-6-4 1 0 0,10 5 55 0 0,0 0-1 0 0,0 0 1 0 0,0 1 0 0 0,1-1-1 0 0,-1 0 1 0 0,0 0-1 0 0,0 0 1 0 0,1 0 0 0 0,-1 0-1 0 0,0 0 1 0 0,1 0-1 0 0,-1 0 1 0 0,1 0-1 0 0,0 0 1 0 0,-1 0 0 0 0,1 0-1 0 0,0 0 1 0 0,-1 0-1 0 0,1-1 1 0 0,0 1 0 0 0,0 0-1 0 0,0 0 1 0 0,0 0-1 0 0,0 0 1 0 0,0 0 0 0 0,0-1-1 0 0,1 1 1 0 0,-1-1-1 0 0,2-1-337 0 0,-1 0 0 0 0,0 0 0 0 0,1 0 0 0 0,0 0 0 0 0,0 0 0 0 0,0 0-1 0 0,0 1 1 0 0,0-1 0 0 0,4-2 0 0 0,17-16-5933 0 0</inkml:trace>
</inkml:ink>
</file>

<file path=ppt/ink/ink7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2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13 12895 0 0,'-2'-1'998'0'0,"-31"-8"-273"0"0,27 8-229 0 0,1 0 0 0 0,0 1 1 0 0,0 0-1 0 0,0 0 0 0 0,0 0 1 0 0,0 1-1 0 0,0 0 1 0 0,0 0-1 0 0,0 0 0 0 0,0 1 1 0 0,0-1-1 0 0,0 1 0 0 0,0 0 1 0 0,-4 3-1 0 0,0 1-301 0 0,1 0 0 0 0,0 0 0 0 0,0 0 0 0 0,1 1 0 0 0,0 0 0 0 0,0 1 0 0 0,0 0 0 0 0,1 0 0 0 0,0 0-1 0 0,1 1 1 0 0,0 0 0 0 0,0 0 0 0 0,-5 16 0 0 0,3-7-150 0 0,2 1-1 0 0,0-1 0 0 0,1 1 1 0 0,1 0-1 0 0,0 0 1 0 0,1 26-1 0 0,2-36-42 0 0,1 0-1 0 0,0 0 0 0 0,0-1 1 0 0,0 1-1 0 0,2-1 1 0 0,-1 1-1 0 0,1-1 1 0 0,0 0-1 0 0,0 1 0 0 0,1-2 1 0 0,0 1-1 0 0,1 0 1 0 0,10 12-1 0 0,-11-15-1 0 0,1 0 0 0 0,-1 0 0 0 0,1-1-1 0 0,0 0 1 0 0,1 0 0 0 0,-1 0 0 0 0,1 0 0 0 0,-1-1-1 0 0,1 0 1 0 0,0 0 0 0 0,0-1 0 0 0,1 0 0 0 0,-1 0-1 0 0,0 0 1 0 0,1-1 0 0 0,-1 0 0 0 0,1 0 0 0 0,-1-1-1 0 0,8 1 1 0 0,-3-2 10 0 0,-1 0 1 0 0,1 0-1 0 0,-1-1 0 0 0,0-1 1 0 0,0 1-1 0 0,0-2 0 0 0,0 1 0 0 0,0-1 1 0 0,0-1-1 0 0,-1 0 0 0 0,0 0 1 0 0,0-1-1 0 0,13-11 0 0 0,-10 6 9 0 0,-2 1-1 0 0,1-2 1 0 0,-1 0 0 0 0,-1 0-1 0 0,0 0 1 0 0,-1-1 0 0 0,0-1-1 0 0,10-24 1 0 0,38-116-449 0 0,-24 50-4129 0 0,-28 89 3124 0 0</inkml:trace>
</inkml:ink>
</file>

<file path=ppt/ink/ink7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27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48 19319 0 0,'0'-3'295'0'0,"0"0"-1"0"0,0 0 1 0 0,0 0-1 0 0,1 0 1 0 0,-1 0-1 0 0,3-5 1 0 0,-3 7-241 0 0,0 1 0 0 0,1-1 0 0 0,-1 1 1 0 0,0-1-1 0 0,1 0 0 0 0,-1 1 1 0 0,0-1-1 0 0,0 1 0 0 0,0-1 0 0 0,0 0 1 0 0,1 1-1 0 0,-1-1 0 0 0,0 1 1 0 0,0-1-1 0 0,0 0 0 0 0,0 1 1 0 0,0-1-1 0 0,0 0 0 0 0,-1 1 0 0 0,1-1 1 0 0,0 1-1 0 0,0-1 0 0 0,0 0 1 0 0,-1 1-1 0 0,1-1 0 0 0,0 1 1 0 0,0-1-1 0 0,-1 1 0 0 0,1-1 0 0 0,-1 0 1 0 0,0 0 14 0 0,1 1 1 0 0,-1 0 0 0 0,0-1 0 0 0,1 1 0 0 0,-1 0-1 0 0,0 0 1 0 0,0 0 0 0 0,1 0 0 0 0,-1-1-1 0 0,0 1 1 0 0,1 0 0 0 0,-1 0 0 0 0,0 0-1 0 0,0 0 1 0 0,1 0 0 0 0,-2 1 0 0 0,-11 3 126 0 0,0 2 0 0 0,0 0 0 0 0,0 0 0 0 0,1 1 1 0 0,-21 15-1 0 0,23-15-163 0 0,-27 19-7 0 0,-63 56-1 0 0,81-63-20 0 0,1 1 0 0 0,0 0-1 0 0,2 1 1 0 0,-22 36 0 0 0,24-34-3 0 0,2 2 0 0 0,-13 31 0 0 0,21-46-11 0 0,1 0 0 0 0,1 1 0 0 0,-1-1 0 0 0,2 1 0 0 0,-1 0 0 0 0,1 0 0 0 0,1 0 0 0 0,2 18 0 0 0,-1-25 3 0 0,0 0 0 0 0,0 0-1 0 0,1 0 1 0 0,-1 0-1 0 0,1 0 1 0 0,0 0 0 0 0,1 0-1 0 0,-1-1 1 0 0,6 7-1 0 0,-8-9 5 0 0,0-1 0 0 0,1 1 0 0 0,-1 0 0 0 0,1 0 0 0 0,-1-1 0 0 0,0 1 0 0 0,1 0 0 0 0,0-1 0 0 0,-1 1 0 0 0,1-1 0 0 0,-1 1 0 0 0,1 0 0 0 0,0-1 0 0 0,0 0 0 0 0,-1 1 0 0 0,1-1 0 0 0,0 1 0 0 0,0-1 0 0 0,-1 0 0 0 0,1 0 0 0 0,0 1 0 0 0,0-1 0 0 0,1 0 0 0 0,1 0-3 0 0,4 2-229 0 0,0 0 0 0 0,0 0 0 0 0,0-1 0 0 0,1-1 0 0 0,-1 1 0 0 0,0-1 0 0 0,1 0 0 0 0,-1-1 0 0 0,10-1 0 0 0,9-4-2592 0 0,29-9 0 0 0,-50 14 2402 0 0,28-10-6872 0 0</inkml:trace>
</inkml:ink>
</file>

<file path=ppt/ink/ink7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2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11055 0 0,'-1'2'9780'0'0,"-4"7"-9361"0"0,-1 0 1 0 0,0 0-1 0 0,0-1 0 0 0,-1 1 0 0 0,-12 10 0 0 0,-45 36 108 0 0,5-4-357 0 0,50-42-150 0 0,-125 130 53 0 0,120-122-28 0 0,1 0 0 0 0,1 1 0 0 0,0 1 0 0 0,2 0 0 0 0,0 0 0 0 0,-14 40 0 0 0,22-54-12 0 0,1 0 0 0 0,0 0 1 0 0,0 0-1 0 0,0 0 0 0 0,1 0 0 0 0,0 0 0 0 0,0 0 0 0 0,0 0 1 0 0,0 0-1 0 0,3 9 0 0 0,-3-12-14 0 0,1 0 1 0 0,0 0-1 0 0,0 0 1 0 0,-1 0 0 0 0,1 0-1 0 0,1 0 1 0 0,-1-1-1 0 0,0 1 1 0 0,0 0-1 0 0,1-1 1 0 0,-1 1-1 0 0,1-1 1 0 0,-1 1-1 0 0,1-1 1 0 0,0 0-1 0 0,-1 0 1 0 0,1 0-1 0 0,0 0 1 0 0,0 0-1 0 0,0 0 1 0 0,0 0-1 0 0,0 0 1 0 0,0-1-1 0 0,0 1 1 0 0,0-1-1 0 0,0 0 1 0 0,0 1-1 0 0,4-1 1 0 0,11 0 22 0 0,0-1 0 0 0,0 0 0 0 0,1-1 0 0 0,29-8 0 0 0,65-27-2099 0 0,-78 23-329 0 0,2-2-5376 0 0</inkml:trace>
</inkml:ink>
</file>

<file path=ppt/ink/ink7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2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11 4607 0 0,'-1'1'354'0'0,"-3"1"-143"0"0,0 1-1 0 0,0 0 1 0 0,0 0 0 0 0,-4 5 0 0 0,5-5 914 0 0,0 1-1 0 0,0 0 1 0 0,0 0 0 0 0,0 0 0 0 0,1 1 0 0 0,0-1 0 0 0,-3 8 0 0 0,4-9-563 0 0,0-1 1 0 0,0 1 0 0 0,1 0 0 0 0,-1-1-1 0 0,1 1 1 0 0,0 0 0 0 0,0-1 0 0 0,0 1-1 0 0,0 0 1 0 0,0-1 0 0 0,1 1 0 0 0,-1 0-1 0 0,1-1 1 0 0,1 5 0 0 0,-1-5-558 0 0,0 0 0 0 0,0 1 1 0 0,1-1-1 0 0,-1 0 0 0 0,1 0 0 0 0,-1 0 1 0 0,1-1-1 0 0,0 1 0 0 0,0 0 0 0 0,-1-1 1 0 0,4 3-1 0 0,2 0 134 0 0,0 0 1 0 0,1-1-1 0 0,0 1 1 0 0,0-1-1 0 0,0-1 1 0 0,0 0-1 0 0,0 0 0 0 0,0 0 1 0 0,0-1-1 0 0,1 0 1 0 0,-1-1-1 0 0,16-1 1 0 0,1-1-52 0 0,-1-1 1 0 0,1-2-1 0 0,24-7 0 0 0,-19 4-66 0 0,0-2-1 0 0,0-1 0 0 0,-1-1 1 0 0,28-17-1 0 0,-51 25-28 0 0,0 0 0 0 0,0 0 1 0 0,7-8-1 0 0,-11 11 1 0 0,0-1 0 0 0,0 0 0 0 0,0 0 0 0 0,-1 0 0 0 0,1 0 0 0 0,-1-1 0 0 0,0 1 0 0 0,0 0 0 0 0,0 0 0 0 0,0-1 0 0 0,2-4 0 0 0,-3 7 0 0 0,0-1 0 0 0,-1 1 0 0 0,1-1 0 0 0,0 1 0 0 0,0-1 0 0 0,0 1 0 0 0,0 0-1 0 0,0-1 1 0 0,-1 1 0 0 0,1-1 0 0 0,0 1 0 0 0,0-1 0 0 0,-1 1 0 0 0,1 0 0 0 0,0-1-1 0 0,-1 1 1 0 0,1-1 0 0 0,0 1 0 0 0,-1 0 0 0 0,1-1 0 0 0,0 1 0 0 0,-1 0 0 0 0,1 0-1 0 0,-1-1 1 0 0,0 1 0 0 0,-11-5-55 0 0,4 3 3 0 0,0 1 0 0 0,0-1 0 0 0,-1 2 0 0 0,1-1 0 0 0,0 1 0 0 0,-1 1 0 0 0,-13 1 0 0 0,-2 3-81 0 0,-32 9 0 0 0,19-1 116 0 0,0 1 0 0 0,1 2 1 0 0,0 1-1 0 0,1 2 0 0 0,2 2 1 0 0,0 1-1 0 0,1 1 0 0 0,1 1 1 0 0,-54 57-1 0 0,79-74 10 0 0,0 0 0 0 0,1 0 0 0 0,0 0 0 0 0,1 1 0 0 0,-8 15 0 0 0,11-21 8 0 0,1 0 0 0 0,-1 0-1 0 0,1 0 1 0 0,-1 0 0 0 0,1 0-1 0 0,0 0 1 0 0,-1 0-1 0 0,1 0 1 0 0,0 1 0 0 0,1-1-1 0 0,-1 0 1 0 0,0 0-1 0 0,1 2 1 0 0,0-2 1 0 0,-1-1 0 0 0,1 0 1 0 0,0 1-1 0 0,0-1 0 0 0,-1 0 0 0 0,1 0 0 0 0,0 1 1 0 0,0-1-1 0 0,0 0 0 0 0,1 0 0 0 0,-1 0 0 0 0,0 0 0 0 0,0 0 1 0 0,1-1-1 0 0,-1 1 0 0 0,0 0 0 0 0,1-1 0 0 0,-1 1 0 0 0,0 0 1 0 0,3-1-1 0 0,17 5-1497 0 0,1-4-3822 0 0,2-4-2180 0 0</inkml:trace>
</inkml:ink>
</file>

<file path=ppt/ink/ink7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2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32 19495 0 0,'4'-3'293'0'0,"-3"2"-174"0"0,0 1 0 0 0,-1-1 0 0 0,1 1 0 0 0,0-1 0 0 0,0 0 0 0 0,0 1 0 0 0,-1-1 0 0 0,1 0 0 0 0,-1 0 0 0 0,1 0 0 0 0,0 1 0 0 0,-1-1 0 0 0,1 0 0 0 0,0-2 0 0 0,-1 3-111 0 0,0 0 1 0 0,0-1-1 0 0,0 1 1 0 0,0-1-1 0 0,0 1 1 0 0,0 0-1 0 0,0-1 1 0 0,0 1-1 0 0,0-1 1 0 0,0 1-1 0 0,0-1 1 0 0,0 1-1 0 0,0 0 1 0 0,0-1-1 0 0,0 1 1 0 0,0-1-1 0 0,0 1 1 0 0,-1 0 0 0 0,1-1-1 0 0,0 1 1 0 0,0 0-1 0 0,-1-1 1 0 0,1 1-1 0 0,0 0 1 0 0,0-1-1 0 0,-1 1 1 0 0,1 0-1 0 0,0-1 1 0 0,-1 1-1 0 0,1 0 1 0 0,0 0-1 0 0,-1-1 1 0 0,1 1-1 0 0,-1 0 1 0 0,-13-2 546 0 0,11 1-379 0 0,-5 1-41 0 0,-1-1 1 0 0,0 1 0 0 0,1 1-1 0 0,-1 0 1 0 0,1 0-1 0 0,-1 0 1 0 0,1 1-1 0 0,-1 1 1 0 0,1-1-1 0 0,0 1 1 0 0,0 1-1 0 0,0-1 1 0 0,1 1 0 0 0,-1 1-1 0 0,1-1 1 0 0,-9 9-1 0 0,4-4-141 0 0,1 1 0 0 0,0 1 0 0 0,1 0 0 0 0,0 0 0 0 0,1 1 0 0 0,0 0 0 0 0,0 1 0 0 0,-9 21 0 0 0,16-30-51 0 0,1 0 0 0 0,-1-1 0 0 0,1 1 0 0 0,0 0-1 0 0,0-1 1 0 0,1 1 0 0 0,-1 0 0 0 0,1 0-1 0 0,0 0 1 0 0,0 0 0 0 0,0-1 0 0 0,0 1-1 0 0,1 0 1 0 0,-1 0 0 0 0,1 0 0 0 0,0-1-1 0 0,0 1 1 0 0,1 0 0 0 0,-1-1 0 0 0,1 1 0 0 0,0-1-1 0 0,3 6 1 0 0,2 0-66 0 0,-1-1 0 0 0,1 0-1 0 0,1-1 1 0 0,-1 0 0 0 0,1 0-1 0 0,1-1 1 0 0,10 7 0 0 0,-13-9 131 0 0,1 1 0 0 0,-1-1 1 0 0,0 1-1 0 0,0 0 0 0 0,-1 1 0 0 0,0 0 0 0 0,7 8 1 0 0,-10-12 49 0 0,-1 1 1 0 0,0-1-1 0 0,1 1 0 0 0,-1-1 1 0 0,0 1-1 0 0,0 0 1 0 0,0 0-1 0 0,-1-1 0 0 0,1 1 1 0 0,-1 0-1 0 0,1 0 1 0 0,-1-1-1 0 0,0 1 1 0 0,0 0-1 0 0,0 0 0 0 0,-1 0 1 0 0,1 0-1 0 0,-1-1 1 0 0,1 1-1 0 0,-1 0 1 0 0,0 0-1 0 0,0-1 0 0 0,-2 4 1 0 0,-2 3 104 0 0,0 0 0 0 0,-1-1-1 0 0,1 0 1 0 0,-2 0 0 0 0,1-1 0 0 0,-1 1 0 0 0,-1-1 0 0 0,1-1 0 0 0,-1 1 0 0 0,0-1 0 0 0,-13 7 0 0 0,10-7-137 0 0,0-1 1 0 0,-1 0-1 0 0,1-1 1 0 0,-1 0-1 0 0,0 0 1 0 0,0-1-1 0 0,0-1 1 0 0,-24 2-1 0 0,24-4-549 0 0,4 1 656 0 0,0-1 0 0 0,0 0 0 0 0,-10-1 0 0 0,0-5-2199 0 0,16 5 1550 0 0,1 0 1 0 0,0 0-1 0 0,0 0 1 0 0,0 0-1 0 0,0 0 1 0 0,0 0 0 0 0,0 0-1 0 0,0 0 1 0 0,0 0-1 0 0,0-1 1 0 0,0 0 0 0 0,-4-12-7223 0 0</inkml:trace>
</inkml:ink>
</file>

<file path=ppt/ink/ink7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2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20 16127 0 0,'1'-2'738'0'0,"0"1"-514"0"0,0 1-180 0 0,-1-1 0 0 0,1 1 0 0 0,-1-1 0 0 0,1 1 0 0 0,-1-1 1 0 0,0 1-1 0 0,1-1 0 0 0,-1 1 0 0 0,1-1 0 0 0,-1 1 1 0 0,0-1-1 0 0,0 0 0 0 0,1 1 0 0 0,-1-1 0 0 0,0 0 0 0 0,0 1 1 0 0,0-1-1 0 0,0 1 0 0 0,0-1 0 0 0,0 0 0 0 0,0 1 0 0 0,1-3 1381 0 0,-12 1 2268 0 0,5 2-3409 0 0,0 0 1 0 0,0 1 0 0 0,0 0-1 0 0,0 0 1 0 0,0 0-1 0 0,1 1 1 0 0,-1 0 0 0 0,1 0-1 0 0,-7 3 1 0 0,-47 28-337 0 0,54-30 166 0 0,-42 26-70 0 0,0 3 0 0 0,3 1 1 0 0,-59 57-1 0 0,100-87-88 0 0,1 0-1 0 0,-1-1 0 0 0,1 2 1 0 0,0-1-1 0 0,0 0 1 0 0,1 0-1 0 0,-1 1 1 0 0,0-1-1 0 0,1 0 0 0 0,0 1 1 0 0,0 0-1 0 0,0-1 1 0 0,1 1-1 0 0,-1 0 1 0 0,1-1-1 0 0,0 1 0 0 0,0 0 1 0 0,0-1-1 0 0,0 1 1 0 0,0 0-1 0 0,1 0 1 0 0,0-1-1 0 0,0 1 0 0 0,0-1 1 0 0,0 1-1 0 0,1-1 1 0 0,-1 1-1 0 0,1-1 1 0 0,0 0-1 0 0,0 0 0 0 0,0 0 1 0 0,0 0-1 0 0,0 0 1 0 0,5 4-1 0 0,23 22-436 0 0,-16-16 386 0 0,17 20 0 0 0,-27-29 127 0 0,-1 1 0 0 0,0-1 0 0 0,0 1 0 0 0,0 0 0 0 0,-1 0 0 0 0,1 0-1 0 0,-1 0 1 0 0,-1 0 0 0 0,3 8 0 0 0,-4-10 36 0 0,0 1-1 0 0,0-1 0 0 0,0 0 1 0 0,0 1-1 0 0,-1-1 1 0 0,1 0-1 0 0,-1 0 1 0 0,0 1-1 0 0,0-1 1 0 0,0 0-1 0 0,0 0 0 0 0,-1 0 1 0 0,1 0-1 0 0,-1 0 1 0 0,0 0-1 0 0,0-1 1 0 0,0 1-1 0 0,0-1 0 0 0,-3 4 1 0 0,-4 3 211 0 0,-1 0 0 0 0,0-1-1 0 0,-17 11 1 0 0,7-7-259 0 0,0-1 0 0 0,0-1 0 0 0,-1-1 0 0 0,0 0 0 0 0,0-2 0 0 0,-1-1-1 0 0,0 0 1 0 0,0-2 0 0 0,0 0 0 0 0,-1-2 0 0 0,1 0 0 0 0,-1-2 0 0 0,0 0 0 0 0,-27-4 0 0 0,44 3-452 0 0,0 0 1 0 0,0 0 0 0 0,0-1 0 0 0,1 0-1 0 0,-1 0 1 0 0,0 0 0 0 0,1 0 0 0 0,-1-1-1 0 0,1 0 1 0 0,-5-4 0 0 0,-4-7-7804 0 0</inkml:trace>
</inkml:ink>
</file>

<file path=ppt/ink/ink7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2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19607 0 0,'0'0'896'0'0,"0"2"-13"0"0,-7 33-532 0 0,4-22 217 0 0,0-1 0 0 0,1 1 0 0 0,0 14-1 0 0,2-25-464 0 0,0 0-1 0 0,0 0 0 0 0,1 1 0 0 0,-1-1 0 0 0,0 0 0 0 0,1 0 1 0 0,-1 0-1 0 0,1 0 0 0 0,0 0 0 0 0,0 0 0 0 0,0 0 0 0 0,0-1 1 0 0,0 1-1 0 0,0 0 0 0 0,0 0 0 0 0,1-1 0 0 0,-1 1 0 0 0,1-1 0 0 0,-1 1 1 0 0,1-1-1 0 0,0 0 0 0 0,-1 1 0 0 0,1-1 0 0 0,0 0 0 0 0,0 0 1 0 0,0 0-1 0 0,0 0 0 0 0,0-1 0 0 0,0 1 0 0 0,0 0 0 0 0,4 0 0 0 0,6 1 88 0 0,0-1-1 0 0,0 0 1 0 0,0-1-1 0 0,18-1 0 0 0,-13 0-34 0 0,50-1-7 0 0,0-3 0 0 0,125-26 0 0 0,-191 31-148 0 0,38-12-62 0 0,-36 12 51 0 0,-1-1-1 0 0,1 0 0 0 0,-1 0 0 0 0,0-1 0 0 0,0 1 1 0 0,1 0-1 0 0,-1-1 0 0 0,0 1 0 0 0,0-1 1 0 0,0 0-1 0 0,-1 1 0 0 0,1-1 0 0 0,2-3 0 0 0,-4 4 2 0 0,0 0-1 0 0,1 0 1 0 0,-1 0-1 0 0,0 0 1 0 0,0 0-1 0 0,0 0 1 0 0,0 0-1 0 0,0 0 1 0 0,0 0-1 0 0,0 0 0 0 0,0 0 1 0 0,0 0-1 0 0,0 0 1 0 0,0 0-1 0 0,-1 0 1 0 0,1 0-1 0 0,0 0 1 0 0,-1 0-1 0 0,1 0 1 0 0,-1 0-1 0 0,1 1 1 0 0,-1-1-1 0 0,0 0 0 0 0,1 0 1 0 0,-1 0-1 0 0,0 1 1 0 0,1-1-1 0 0,-1 0 1 0 0,0 0-1 0 0,0 1 1 0 0,0-1-1 0 0,1 1 1 0 0,-3-1-1 0 0,0-1-33 0 0,0 0 0 0 0,-1 0-1 0 0,1 0 1 0 0,-1 1 0 0 0,0-1 0 0 0,0 1 0 0 0,-5-1-1 0 0,-7 0-55 0 0,-1 1-1 0 0,0 1 0 0 0,1 1 0 0 0,-1 0 0 0 0,1 1 0 0 0,0 1 1 0 0,-1 1-1 0 0,1 0 0 0 0,-20 8 0 0 0,6 0 66 0 0,-1 2 0 0 0,2 1-1 0 0,-46 31 1 0 0,57-33 13 0 0,0 0 0 0 0,1 2 0 0 0,-21 21 0 0 0,29-25 10 0 0,0 0-1 0 0,0 0 0 0 0,2 1 1 0 0,-1 0-1 0 0,1 0 1 0 0,-7 19-1 0 0,12-27-34 0 0,1-1-1 0 0,0 1 1 0 0,0 0-1 0 0,0-1 1 0 0,0 1-1 0 0,1 0 1 0 0,-1 0-1 0 0,1 0 1 0 0,0 0-1 0 0,0-1 1 0 0,0 1-1 0 0,1 0 1 0 0,-1 0-1 0 0,1 0 1 0 0,0-1-1 0 0,0 1 1 0 0,1 0-1 0 0,2 6 1 0 0,-2-6-50 0 0,1-1 1 0 0,0 1-1 0 0,0-1 1 0 0,0 1-1 0 0,0-1 1 0 0,1 0-1 0 0,-1 0 1 0 0,1 0-1 0 0,0-1 1 0 0,0 1-1 0 0,0-1 1 0 0,0 0-1 0 0,0 0 0 0 0,0 0 1 0 0,6 1-1 0 0,11 3-1200 0 0</inkml:trace>
</inkml:ink>
</file>

<file path=ppt/ink/ink7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2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34 10135 0 0,'-2'-1'464'0'0,"-6"-4"-239"0"0,-1 1 0 0 0,1 0-1 0 0,-1 0 1 0 0,-1 1 0 0 0,-9-2 0 0 0,5 2 955 0 0,0 1 0 0 0,1 0 1 0 0,-1 2-1 0 0,0-1 0 0 0,-24 4 1 0 0,19-1 360 0 0,1 1-1 0 0,0 2 1 0 0,-33 11 0 0 0,35-9-1683 0 0,-31 16-1 0 0,34-14 285 0 0,1-1 0 0 0,-23 21 0 0 0,31-26-131 0 0,0 1-1 0 0,0 0 1 0 0,1 0 0 0 0,0 1 0 0 0,-1-1 0 0 0,1 1-1 0 0,1 0 1 0 0,-1-1 0 0 0,1 1 0 0 0,0 0-1 0 0,-3 9 1 0 0,5-12-15 0 0,-1 1-1 0 0,1 0 1 0 0,0-1-1 0 0,0 1 1 0 0,0 0-1 0 0,0 0 1 0 0,1-1-1 0 0,-1 1 1 0 0,1 0-1 0 0,-1-1 1 0 0,1 1 0 0 0,0-1-1 0 0,0 1 1 0 0,0-1-1 0 0,0 1 1 0 0,1-1-1 0 0,-1 0 1 0 0,1 1-1 0 0,-1-1 1 0 0,1 0-1 0 0,0 0 1 0 0,0 0-1 0 0,0 0 1 0 0,0-1-1 0 0,0 1 1 0 0,3 2 0 0 0,6 2-73 0 0,0 1 1 0 0,1-2-1 0 0,0 1 1 0 0,16 4 0 0 0,-5-2-54 0 0,75 38-402 0 0,-87-40 518 0 0,0 1 1 0 0,0 0-1 0 0,0 1 0 0 0,-1 0 1 0 0,0 1-1 0 0,10 11 0 0 0,-17-16 79 0 0,0 0 0 0 0,0 0 0 0 0,-1 0-1 0 0,0 1 1 0 0,0-1 0 0 0,0 1 0 0 0,0 0 0 0 0,0-1-1 0 0,-1 1 1 0 0,0 0 0 0 0,0 0 0 0 0,-1 0 0 0 0,1 0-1 0 0,-1 0 1 0 0,0 0 0 0 0,0 0 0 0 0,-1 0 0 0 0,1 0 0 0 0,-1-1-1 0 0,0 1 1 0 0,0 0 0 0 0,-1 0 0 0 0,-4 8 0 0 0,1 0 127 0 0,-2-1 1 0 0,0 0 0 0 0,0 0 0 0 0,-1 0 0 0 0,-1-1 0 0 0,0-1 0 0 0,-14 14 0 0 0,12-15-113 0 0,1-1-1 0 0,-1 0 1 0 0,-1-1 0 0 0,1 0 0 0 0,-1-1 0 0 0,-1 0 0 0 0,1-1-1 0 0,-1 0 1 0 0,1-1 0 0 0,-1-1 0 0 0,-24 4 0 0 0,-8-2-31 0 0,0-2 0 0 0,-52-3 0 0 0,93 0-207 0 0,-114-7 655 0 0,102 4-1430 0 0,-27-7 0 0 0,34 7-615 0 0,1-1 0 0 0,-1 0 1 0 0,0 0-1 0 0,-8-6 1 0 0,-3-4-6692 0 0</inkml:trace>
</inkml:ink>
</file>

<file path=ppt/ink/ink7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4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78 10943 0 0,'0'0'987'0'0,"5"-7"-790"0"0,1-1 403 0 0,0 2 0 0 0,1-1 0 0 0,0 1-1 0 0,0 0 1 0 0,0 0 0 0 0,0 1 0 0 0,1 0-1 0 0,0 1 1 0 0,0-1 0 0 0,0 1 0 0 0,16-5 3299 0 0,-27 24-3173 0 0,-1-2-474 0 0,-2 0 0 0 0,0 1 0 0 0,-9 13 0 0 0,5-8-139 0 0,-104 187 311 0 0,107-193-597 0 0,-18 24 0 0 0,0-8-3499 0 0,15-20-3974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75 5983 0 0,'0'0'542'0'0,"1"-1"-446"0"0,2-3 865 0 0,0 1 0 0 0,0 0 0 0 0,-1-1 0 0 0,1 0 1 0 0,-1 1-1 0 0,1-1 0 0 0,1-7 0 0 0,0 4 428 0 0,-4 6-779 0 0,6-24 1348 0 0,-17 22-1874 0 0,6 2-98 0 0,0 1 0 0 0,0 0 0 0 0,0 0-1 0 0,0 0 1 0 0,0 1 0 0 0,0 0 0 0 0,-6 2-1 0 0,-35 12-185 0 0,28-8 170 0 0,-2 1 36 0 0,0 0-1 0 0,0 1 0 0 0,1 1 1 0 0,0 1-1 0 0,1 1 0 0 0,-19 16 1 0 0,31-23 71 0 0,1 0 0 0 0,1 1 0 0 0,-1-1 1 0 0,1 1-1 0 0,0 0 0 0 0,-6 12 1 0 0,8-15-14 0 0,0 0 1 0 0,1 1 0 0 0,0 0-1 0 0,0-1 1 0 0,0 1 0 0 0,0 0-1 0 0,0 0 1 0 0,0 0-1 0 0,1-1 1 0 0,0 1 0 0 0,0 0-1 0 0,0 0 1 0 0,0 0 0 0 0,2 4-1 0 0,-2-6-28 0 0,1 0 0 0 0,0 0 0 0 0,0 0 0 0 0,0 0 0 0 0,0 0-1 0 0,0-1 1 0 0,1 1 0 0 0,-1 0 0 0 0,0 0 0 0 0,1-1 0 0 0,-1 1 0 0 0,1-1 0 0 0,0 0-1 0 0,-1 1 1 0 0,1-1 0 0 0,0 0 0 0 0,0 0 0 0 0,0 0 0 0 0,0 0 0 0 0,0 0 0 0 0,0-1-1 0 0,0 1 1 0 0,0-1 0 0 0,0 1 0 0 0,0-1 0 0 0,2 1 0 0 0,7 0 60 0 0,-1-1 0 0 0,1 0 1 0 0,19-3-1 0 0,-25 3-86 0 0,5-2-119 0 0,0-1 0 0 0,0 1 0 0 0,17-9 0 0 0,-23 10-79 0 0,-2 0-132 0 0,-14 11-1578 0 0,6-5 1846 0 0,-8 8 94 0 0,-22 27 0 0 0,31-34 12 0 0,1-1 1 0 0,0 1-1 0 0,1 0 1 0 0,-1 1-1 0 0,1-1 1 0 0,0 0-1 0 0,1 1 1 0 0,-3 7-1 0 0,5-13-46 0 0,0-1 0 0 0,0 0 0 0 0,0 1-1 0 0,0-1 1 0 0,0 0 0 0 0,1 1 0 0 0,-1-1 0 0 0,0 0-1 0 0,0 1 1 0 0,0-1 0 0 0,0 0 0 0 0,0 1-1 0 0,0-1 1 0 0,1 0 0 0 0,-1 1 0 0 0,0-1 0 0 0,0 0-1 0 0,0 0 1 0 0,1 1 0 0 0,-1-1 0 0 0,0 0 0 0 0,0 0-1 0 0,1 1 1 0 0,-1-1 0 0 0,0 0 0 0 0,0 0-1 0 0,1 0 1 0 0,-1 0 0 0 0,0 1 0 0 0,1-1 0 0 0,-1 0-1 0 0,0 0 1 0 0,1 0 0 0 0,-1 0 0 0 0,0 0 0 0 0,1 0-1 0 0,12 1 73 0 0,-5-2-133 0 0,-1 0 0 0 0,1-1 0 0 0,0 0 0 0 0,-1 0-1 0 0,1-1 1 0 0,8-4 0 0 0,24-13-4695 0 0,-5 0-1188 0 0</inkml:trace>
</inkml:ink>
</file>

<file path=ppt/ink/ink7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4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15119 0 0,'0'0'1632'0'0,"-4"12"-1632"0"0,1 8-224 0 0,1 2-88 0 0,0 1-8 0 0,6 2-6080 0 0</inkml:trace>
</inkml:ink>
</file>

<file path=ppt/ink/ink7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4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98 297 8287 0 0,'-2'1'382'0'0,"-9"10"90"0"0,-1-1 0 0 0,-19 12 0 0 0,6-6 8305 0 0,16-12-6972 0 0,1-3 118 0 0,29-32-1782 0 0,1 1 1 0 0,1 0-1 0 0,1 2 1 0 0,2 1-1 0 0,1 1 1 0 0,1 1-1 0 0,1 2 1 0 0,47-30-1 0 0,21 2-356 0 0,-79 43 227 0 0,1 0 0 0 0,0 2 0 0 0,30-7 0 0 0,-44 12 38 0 0,1 1-1 0 0,-1-1 1 0 0,1 1 0 0 0,0 0-1 0 0,-1 0 1 0 0,8 2-1 0 0,-12-2-36 0 0,0 0-1 0 0,0 0 1 0 0,-1 0-1 0 0,1 0 1 0 0,0 0 0 0 0,0 1-1 0 0,0-1 1 0 0,0 0-1 0 0,0 1 1 0 0,-1-1 0 0 0,1 1-1 0 0,0-1 1 0 0,0 1-1 0 0,-1-1 1 0 0,1 1 0 0 0,0 0-1 0 0,-1-1 1 0 0,1 1-1 0 0,0 0 1 0 0,-1-1 0 0 0,1 1-1 0 0,-1 0 1 0 0,1 0-1 0 0,-1 0 1 0 0,0-1 0 0 0,1 1-1 0 0,-1 0 1 0 0,0 0-1 0 0,1 0 1 0 0,-1 0-1 0 0,0 0 1 0 0,0 0 0 0 0,0 0-1 0 0,0 0 1 0 0,0-1-1 0 0,0 1 1 0 0,0 0 0 0 0,0 0-1 0 0,0 0 1 0 0,-1 0-1 0 0,1 0 1 0 0,0 0 0 0 0,0 0-1 0 0,-1 1 1 0 0,-15 36 119 0 0,-21 39 0 0 0,19-41-34 0 0,-17 44 1 0 0,34-75-107 0 0,-1-1 0 0 0,1 1 0 0 0,0 0 0 0 0,0-1 0 0 0,0 1-1 0 0,1 0 1 0 0,0 0 0 0 0,-1 0 0 0 0,2-1 0 0 0,-1 1 0 0 0,1 0 0 0 0,-1 0 0 0 0,1-1 0 0 0,1 1-1 0 0,-1 0 1 0 0,1-1 0 0 0,3 8 0 0 0,-2-7-5 0 0,0 0 1 0 0,1-1-1 0 0,0 1 0 0 0,-1-1 1 0 0,1 0-1 0 0,1 0 0 0 0,-1-1 1 0 0,0 1-1 0 0,1-1 0 0 0,0 0 1 0 0,0 0-1 0 0,0 0 0 0 0,0-1 1 0 0,7 3-1 0 0,15 2-397 0 0,0 0 0 0 0,0-1 0 0 0,0-2 0 0 0,1-1 0 0 0,-1-1 0 0 0,31-2 0 0 0,-35 0-856 0 0</inkml:trace>
</inkml:ink>
</file>

<file path=ppt/ink/ink7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2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130 188 3679 0 0,'1'1'8756'0'0,"1"0"-8438"0"0,0 0-1 0 0,-1 0 1 0 0,1 1-1 0 0,-1-1 1 0 0,1 0-1 0 0,-1 1 1 0 0,0-1-1 0 0,1 1 1 0 0,-1 0-1 0 0,0-1 1 0 0,0 1-1 0 0,0 0 1 0 0,0 0-1 0 0,1 3 1 0 0,-1-1-100 0 0,0 0 0 0 0,0 1 0 0 0,-1-1 0 0 0,1 0 0 0 0,-1 0-1 0 0,0 0 1 0 0,-1 4 0 0 0,-1 8 12 0 0,-1-1-1 0 0,-1 0 0 0 0,-5 16 0 0 0,7-25 68 0 0,-11 31 160 0 0,-2-1 0 0 0,-1-1-1 0 0,-37 60 1 0 0,51-91-437 0 0,-2 2 15 0 0,1-1-1 0 0,-1 0 0 0 0,0 0 0 0 0,0 0 0 0 0,-6 5 0 0 0,9-9 35 0 0,-4-27 214 0 0,6 19-252 0 0,1 0 1 0 0,0 1-1 0 0,1-1 0 0 0,-1 0 0 0 0,1 0 0 0 0,7-10 1 0 0,26-36 5 0 0,-7 16-44 0 0,2 1 0 0 0,1 1 0 0 0,2 2 0 0 0,1 1 0 0 0,1 2-1 0 0,2 2 1 0 0,1 1 0 0 0,82-42 0 0 0,-90 54 2 0 0,94-43 86 0 0,-100 48 210 0 0,2 1 0 0 0,51-11 0 0 0,-73 19-224 0 0,0 1 0 0 0,-1-1 0 0 0,1 1 0 0 0,0 0 0 0 0,0 0 0 0 0,0 1 0 0 0,0-1 0 0 0,0 1 0 0 0,5 1 0 0 0,-8-1-47 0 0,-1 0 0 0 0,1-1 1 0 0,0 1-1 0 0,-1 0 0 0 0,1 0 1 0 0,0 0-1 0 0,-1 0 0 0 0,1 0 0 0 0,-1 1 1 0 0,1-1-1 0 0,-1 0 0 0 0,0 1 1 0 0,0-1-1 0 0,0 1 0 0 0,1-1 1 0 0,-1 1-1 0 0,0 0 0 0 0,-1-1 0 0 0,1 1 1 0 0,0 0-1 0 0,-1 0 0 0 0,1-1 1 0 0,0 1-1 0 0,-1 0 0 0 0,0 0 0 0 0,1 2 1 0 0,-1 4 16 0 0,0 1 1 0 0,-1-1-1 0 0,0 0 0 0 0,0 1 1 0 0,0-1-1 0 0,-1 0 0 0 0,-5 12 1 0 0,-1 2 54 0 0,-16 30 1 0 0,-51 86 48 0 0,56-109-692 0 0,-26 30 1 0 0,-9 14-842 0 0,47-62-504 0 0,1 0-3493 0 0,2-2-1425 0 0</inkml:trace>
</inkml:ink>
</file>

<file path=ppt/ink/ink7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2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29 11519 0 0,'0'0'6959'0'0,"-1"2"-6280"0"0,-63 74 995 0 0,44-47-1274 0 0,1 0 0 0 0,1 1-1 0 0,-23 52 1 0 0,37-73-352 0 0,1 1 0 0 0,-1 0 0 0 0,2 0 0 0 0,0 0 0 0 0,0 0 0 0 0,0 0 1 0 0,1 0-1 0 0,1 0 0 0 0,0 0 0 0 0,0 1 0 0 0,1-1 0 0 0,1 0 0 0 0,-1 0 0 0 0,1 0 0 0 0,1 0 0 0 0,0-1 0 0 0,5 12 0 0 0,-4-13 11 0 0,0-1 0 0 0,0 1 0 0 0,1-1 1 0 0,0 0-1 0 0,0 0 0 0 0,1 0 0 0 0,-1-1 0 0 0,2 0 0 0 0,8 8 0 0 0,-11-12-29 0 0,-1 0-1 0 0,1 1 0 0 0,0-1 1 0 0,0-1-1 0 0,0 1 1 0 0,0-1-1 0 0,0 1 1 0 0,0-1-1 0 0,0 0 1 0 0,0 0-1 0 0,0-1 0 0 0,0 0 1 0 0,1 1-1 0 0,-1-1 1 0 0,0-1-1 0 0,0 1 1 0 0,1 0-1 0 0,-1-1 0 0 0,0 0 1 0 0,0 0-1 0 0,5-2 1 0 0,0-1 2 0 0,-1 0 0 0 0,1-1 0 0 0,-1 0 0 0 0,-1 0 0 0 0,1-1 0 0 0,-1 0 0 0 0,0 0 0 0 0,0-1 1 0 0,0 1-1 0 0,8-13 0 0 0,5-10 59 0 0,25-43 0 0 0,-40 64-86 0 0,67-144 223 0 0,-55 110-1370 0 0,2 1 0 0 0,45-71 1 0 0,-50 94-345 0 0,-4 9-218 0 0</inkml:trace>
</inkml:ink>
</file>

<file path=ppt/ink/ink7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2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141 373 11519 0 0,'0'0'887'0'0,"0"2"-371"0"0,0-1-241 0 0,0 1 1 0 0,0-1-1 0 0,0 1 0 0 0,-1-1 1 0 0,1 0-1 0 0,0 1 0 0 0,-1-1 0 0 0,1 0 1 0 0,0 0-1 0 0,-1 1 0 0 0,0-1 1 0 0,1 0-1 0 0,-1 0 0 0 0,0 0 1 0 0,0 0-1 0 0,1 1 0 0 0,-1-1 1 0 0,0 0-1 0 0,0-1 0 0 0,0 1 1 0 0,-2 2-1 0 0,0-2-36 0 0,0 0-1 0 0,1 1 1 0 0,-1-1-1 0 0,0 0 1 0 0,0 0 0 0 0,0 0-1 0 0,0-1 1 0 0,0 1 0 0 0,-5-1-1 0 0,1 1-95 0 0,1-1 1 0 0,0-1-1 0 0,0 1 0 0 0,-1-1 0 0 0,1 0 0 0 0,0-1 0 0 0,0 1 0 0 0,0-1 0 0 0,-10-5 0 0 0,15 7-130 0 0,-1-1-1 0 0,1 0 0 0 0,0 0 0 0 0,-1 0 0 0 0,1 0 1 0 0,0-1-1 0 0,0 1 0 0 0,-1 0 0 0 0,1 0 0 0 0,0-1 0 0 0,0 1 1 0 0,1-1-1 0 0,-1 1 0 0 0,0-1 0 0 0,0 1 0 0 0,1-1 0 0 0,-2-3 1 0 0,2 3-16 0 0,-1-1 0 0 0,1 0 0 0 0,0 0 0 0 0,0 1 0 0 0,1-1 0 0 0,-1 0 0 0 0,0 0 0 0 0,1 1 0 0 0,0-1 0 0 0,0-3 0 0 0,3-3-50 0 0,1-1 0 0 0,-1 1 0 0 0,1 0 0 0 0,12-15 0 0 0,-7 11 46 0 0,1 0 0 0 0,0 1 0 0 0,1 0 1 0 0,0 1-1 0 0,1 0 0 0 0,23-15 0 0 0,-29 21 69 0 0,-1 2 1 0 0,1-1-1 0 0,0 1 1 0 0,0 0-1 0 0,0 0 1 0 0,0 1-1 0 0,0 0 0 0 0,1 0 1 0 0,-1 1-1 0 0,1 0 1 0 0,-1 0-1 0 0,1 1 1 0 0,-1 0-1 0 0,1 0 0 0 0,-1 1 1 0 0,1 0-1 0 0,8 2 1 0 0,-12-2-5 0 0,0 1 1 0 0,1-1-1 0 0,-1 1 0 0 0,0 0 1 0 0,0 1-1 0 0,0-1 1 0 0,0 1-1 0 0,-1-1 0 0 0,1 1 1 0 0,-1 0-1 0 0,0 1 1 0 0,5 4-1 0 0,-4-2-1 0 0,0-1 0 0 0,-1 1 0 0 0,1 0 1 0 0,-1 0-1 0 0,-1 1 0 0 0,1-1 0 0 0,2 12 0 0 0,-2-4-2 0 0,0 0-1 0 0,-2 1 1 0 0,0 0 0 0 0,0-1-1 0 0,-1 1 1 0 0,-1 0-1 0 0,-3 16 1 0 0,-5-2-44 0 0,6-24-38 0 0,3-9-24 0 0,2-10-41 0 0,9-9-163 0 0,1 1 0 0 0,0 0-1 0 0,2 1 1 0 0,21-25-1 0 0,-13 17-47 0 0,-1 2 8 0 0,1 0 0 0 0,2 2 0 0 0,0 0 0 0 0,2 2 1 0 0,0 1-1 0 0,2 1 0 0 0,44-26 0 0 0,-67 44 305 0 0,1 0 1 0 0,0 1 0 0 0,0-1 0 0 0,0 1 0 0 0,0 1 0 0 0,0-1 0 0 0,1 1-1 0 0,-1 0 1 0 0,0 0 0 0 0,8 0 0 0 0,-12 1 24 0 0,0 0-1 0 0,0 1 0 0 0,0-1 1 0 0,-1 0-1 0 0,1 1 1 0 0,0-1-1 0 0,0 1 0 0 0,0 0 1 0 0,-1-1-1 0 0,1 1 1 0 0,0 0-1 0 0,-1 0 1 0 0,1 0-1 0 0,0 0 0 0 0,1 3 1 0 0,-1-3 19 0 0,-1 1 1 0 0,0 0-1 0 0,0 0 1 0 0,0 0-1 0 0,0 0 1 0 0,0 0-1 0 0,0 0 0 0 0,-1 0 1 0 0,1 0-1 0 0,-1 0 1 0 0,1 0-1 0 0,-1 0 1 0 0,0 1-1 0 0,0-1 1 0 0,0 0-1 0 0,0 4 0 0 0,-2 17 375 0 0,-1 0-1 0 0,-1 0 0 0 0,-10 30 0 0 0,-27 67 239 0 0,28-87-568 0 0,4-9-49 0 0,1-2-70 0 0,0 0 0 0 0,-6 33 1 0 0,14-54-84 0 0,11 2-4166 0 0,3-2-3446 0 0</inkml:trace>
</inkml:ink>
</file>

<file path=ppt/ink/ink7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2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5527 0 0,'0'0'423'0'0,"-1"2"-278"0"0,-24 64 9529 0 0,-6 37-5647 0 0,-2 5-3361 0 0,-5 5-142 0 0,-69 193 61 0 0,98-282-559 0 0,-103 238 647 0 0,101-241-313 0 0,-2 0 0 0 0,-25 33-1 0 0,31-45-257 0 0,0-1-1 0 0,-1 0 1 0 0,0-1 0 0 0,0 1-1 0 0,0-1 1 0 0,-1-1-1 0 0,0 0 1 0 0,-15 8-1 0 0,23-14-104 0 0,0 1 0 0 0,0-1 0 0 0,0 1 0 0 0,-1-1 0 0 0,1 1 0 0 0,0-1 0 0 0,0 0 0 0 0,0 0 0 0 0,0 1 0 0 0,0-1 0 0 0,0 0 0 0 0,-1 0 0 0 0,1 0 0 0 0,0 0 0 0 0,0 0 0 0 0,0 0 0 0 0,0-1 0 0 0,0 1 0 0 0,0 0 0 0 0,-1 0 0 0 0,1-1 0 0 0,0 1 0 0 0,0-1 0 0 0,0 1 0 0 0,0-1 0 0 0,0 0 0 0 0,0 1 0 0 0,0-1 0 0 0,1 0 0 0 0,-1 1 0 0 0,0-1 0 0 0,0 0-1 0 0,0 0 1 0 0,1 0 0 0 0,-1 0 0 0 0,0 0 0 0 0,1 0 0 0 0,-1-2 0 0 0,-1 1-50 0 0,2-1 0 0 0,-1 0-1 0 0,0 0 1 0 0,0 0 0 0 0,1-1 0 0 0,0 1-1 0 0,0 0 1 0 0,0 0 0 0 0,0 0-1 0 0,0 0 1 0 0,0 0 0 0 0,1 0-1 0 0,1-5 1 0 0,13-34-410 0 0,1 1 1 0 0,3 1-1 0 0,1 1 1 0 0,2 0-1 0 0,47-62 0 0 0,-63 93 495 0 0,0 0 0 0 0,1 0 0 0 0,0 0 1 0 0,0 1-1 0 0,1 0 0 0 0,0 1 0 0 0,0 0 0 0 0,1 0 0 0 0,-1 1 0 0 0,1 0 0 0 0,0 0 0 0 0,1 1 0 0 0,-1 0 0 0 0,1 1 0 0 0,15-4 1 0 0,-13 6 84 0 0,1 0 0 0 0,-1 0 0 0 0,1 1 1 0 0,0 0-1 0 0,-1 1 0 0 0,1 1 0 0 0,0 0 1 0 0,-1 1-1 0 0,0 0 0 0 0,0 1 0 0 0,0 0 1 0 0,0 1-1 0 0,0 0 0 0 0,-1 1 0 0 0,0 0 1 0 0,0 1-1 0 0,19 16 0 0 0,-27-20-53 0 0,0 1-1 0 0,0 0 1 0 0,0 0-1 0 0,0 1 1 0 0,-1-1-1 0 0,0 0 1 0 0,1 1-1 0 0,-2 0 1 0 0,3 5-1 0 0,9 48 530 0 0,-10-41-462 0 0,-1-11-81 0 0,-2 1 0 0 0,1-1 0 0 0,-1 1 0 0 0,0-1 0 0 0,0 1 0 0 0,0-1 1 0 0,-1 1-1 0 0,0-1 0 0 0,0 0 0 0 0,-1 1 0 0 0,-3 8 0 0 0,1-7 17 0 0,0 0-1 0 0,0-1 1 0 0,0 0 0 0 0,-1 0-1 0 0,0 0 1 0 0,-1 0 0 0 0,1-1-1 0 0,-10 8 1 0 0,3-4-22 0 0,1-2-1 0 0,-2 0 1 0 0,1 0 0 0 0,-1-1-1 0 0,0 0 1 0 0,-1-1 0 0 0,1-1-1 0 0,-27 7 1 0 0,4-4 64 0 0,-2-2-1 0 0,-44 3 1 0 0,59-7-502 0 0,1-2-1 0 0,-1 0 1 0 0,-25-4-1 0 0,41 3 227 0 0,0 0 0 0 0,0-1 0 0 0,-1 0 0 0 0,1 0 0 0 0,1 0 0 0 0,-1-1 0 0 0,0 0 0 0 0,1 0 0 0 0,-1-1 0 0 0,1 0 0 0 0,0 0 0 0 0,0 0 0 0 0,-8-9 0 0 0,1-5-1377 0 0</inkml:trace>
</inkml:ink>
</file>

<file path=ppt/ink/ink7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23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14 158 10135 0 0,'11'6'1079'0'0,"13"7"-1105"0"0,-18-11 1016 0 0,-1-1-1 0 0,0 0 1 0 0,0 1-1 0 0,1-2 0 0 0,6 2 1 0 0,-4-2 589 0 0,0 0 0 0 0,0-1 0 0 0,8-1 0 0 0,13-5-929 0 0,63-15 1646 0 0,52-16-1844 0 0,-107 27-752 0 0,47-18-896 0 0,-82 29 1172 0 0,-1-1 1 0 0,1 1-1 0 0,-1-1 1 0 0,1 0-1 0 0,-1 0 0 0 0,0 0 1 0 0,1 0-1 0 0,-1 0 1 0 0,0 0-1 0 0,0 0 0 0 0,0 0 1 0 0,0 0-1 0 0,0-1 1 0 0,0 1-1 0 0,0 0 0 0 0,0-1 1 0 0,0 1-1 0 0,-1 0 1 0 0,1-1-1 0 0,0 1 0 0 0,-1-1 1 0 0,1 1-1 0 0,-1-1 1 0 0,0 0-1 0 0,0 1 0 0 0,1-1 1 0 0,-1 1-1 0 0,0-1 1 0 0,0 0-1 0 0,-1 1 0 0 0,1-1 1 0 0,0 1-1 0 0,0-1 0 0 0,-1 1 1 0 0,1-1-1 0 0,-1 1 1 0 0,1-1-1 0 0,-1 1 0 0 0,0-1 1 0 0,1 1-1 0 0,-1-1 1 0 0,0 1-1 0 0,0 0 0 0 0,0 0 1 0 0,0-1-1 0 0,0 1 1 0 0,-1 0-1 0 0,1 0 0 0 0,0 0 1 0 0,0 0-1 0 0,-1 0 1 0 0,1 1-1 0 0,0-1 0 0 0,-1 0 1 0 0,1 0-1 0 0,-1 1 1 0 0,1-1-1 0 0,-1 1 0 0 0,0 0 1 0 0,-1-1-1 0 0,-8-1 13 0 0,0 1 0 0 0,-1 0 1 0 0,1 1-1 0 0,0 0 0 0 0,-1 1 0 0 0,1 0 0 0 0,0 1 0 0 0,0 0 1 0 0,-14 5-1 0 0,-5 3 146 0 0,-58 28-1 0 0,61-24 21 0 0,1 0-1 0 0,0 2 0 0 0,-29 25 0 0 0,39-28-64 0 0,2 1 0 0 0,-1 0 0 0 0,2 1 0 0 0,0 0 0 0 0,-20 31-1 0 0,29-40-78 0 0,1 1 0 0 0,0-1-1 0 0,0 0 1 0 0,1 1-1 0 0,0 0 1 0 0,0-1 0 0 0,0 1-1 0 0,1 0 1 0 0,0 0-1 0 0,0 0 1 0 0,1 0-1 0 0,0 0 1 0 0,0 0 0 0 0,1 8-1 0 0,0-11-101 0 0,0 0 0 0 0,0 0-1 0 0,0-1 1 0 0,1 1 0 0 0,-1 0-1 0 0,1-1 1 0 0,0 1 0 0 0,0-1-1 0 0,0 0 1 0 0,0 0 0 0 0,0 0-1 0 0,1 0 1 0 0,0 0 0 0 0,-1 0 0 0 0,1 0-1 0 0,0-1 1 0 0,0 0 0 0 0,1 1-1 0 0,-1-1 1 0 0,0 0 0 0 0,1-1-1 0 0,-1 1 1 0 0,1-1 0 0 0,0 1-1 0 0,-1-1 1 0 0,7 1 0 0 0,16 2-1016 0 0</inkml:trace>
</inkml:ink>
</file>

<file path=ppt/ink/ink7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2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2 638 7831 0 0,'0'-1'11149'0'0,"-1"-7"-9168"0"0,1 5-1612 0 0,0 0 1 0 0,1 0-1 0 0,-1 0 1 0 0,1 0-1 0 0,-1 0 1 0 0,1 0-1 0 0,0 0 1 0 0,0 0-1 0 0,1 0 1 0 0,-1 0 0 0 0,0 1-1 0 0,4-6 1 0 0,26-30 883 0 0,-26 33-1048 0 0,151-183 546 0 0,45-51 82 0 0,-191 229-860 0 0,0 0 0 0 0,1 1-1 0 0,0 0 1 0 0,1 1 0 0 0,-1 0-1 0 0,2 1 1 0 0,-1 0 0 0 0,1 1 0 0 0,0 1-1 0 0,0 0 1 0 0,0 0 0 0 0,25-4-1 0 0,44-4-1589 0 0,-46 10-5449 0 0,-7 2-1440 0 0</inkml:trace>
</inkml:ink>
</file>

<file path=ppt/ink/ink7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1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25 2303 0 0,'-24'-25'17314'0'0,"32"29"-15924"0"0,1 1-1199 0 0,0 0 0 0 0,0 0 0 0 0,0 1 0 0 0,-1 1 0 0 0,13 12 0 0 0,35 43 338 0 0,-35-37-252 0 0,27 34 588 0 0,71 114 0 0 0,23 77 248 0 0,-49-83-655 0 0,15 20-287 0 0,-96-168-146 0 0,27 33 1 0 0,-32-44-17 0 0,1 0 1 0 0,-1 0-1 0 0,1-1 1 0 0,1 0-1 0 0,-1-1 1 0 0,12 6-1 0 0,-17-10-22 0 0,0-1 0 0 0,0 0-1 0 0,0 0 1 0 0,0 0-1 0 0,0 0 1 0 0,0-1-1 0 0,1 1 1 0 0,-1-1 0 0 0,0 0-1 0 0,0 0 1 0 0,1 0-1 0 0,5-1 1 0 0,-9 0-22 0 0,1 1 1 0 0,0 0 0 0 0,-1 0-1 0 0,1-1 1 0 0,0 1-1 0 0,-1 0 1 0 0,1-1-1 0 0,-1 1 1 0 0,1-1 0 0 0,-1 1-1 0 0,1-1 1 0 0,-1 1-1 0 0,1-1 1 0 0,-1 1-1 0 0,0-1 1 0 0,1 1 0 0 0,-1-1-1 0 0,0 1 1 0 0,1-1-1 0 0,-1 0 1 0 0,0 1 0 0 0,0-1-1 0 0,1 0 1 0 0,-1 1-1 0 0,0-1 1 0 0,0 0-1 0 0,0 1 1 0 0,0-1 0 0 0,0-1-1 0 0,-3-18-2727 0 0,-2 9-2903 0 0,-4-3-1634 0 0</inkml:trace>
</inkml:ink>
</file>

<file path=ppt/ink/ink7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1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801 173 6911 0 0,'47'-75'2410'0'0,"-40"66"-1433"0"0,0 0 1 0 0,1 0-1 0 0,0 1 1 0 0,0 1-1 0 0,17-13 1 0 0,-20 17-686 0 0,1-2 171 0 0,0 1 0 0 0,0 0 0 0 0,1 0-1 0 0,0 0 1 0 0,0 1 0 0 0,0 0 0 0 0,10-3 0 0 0,-15 6 586 0 0,-2 3-720 0 0,-2 3-234 0 0,1-1 1 0 0,-1 1-1 0 0,0 0 0 0 0,0 0 0 0 0,0-1 0 0 0,-1 1 0 0 0,-5 7 1 0 0,-29 38 370 0 0,29-41-350 0 0,-187 219 1289 0 0,-12-12-635 0 0,-71 52-221 0 0,112-112-225 0 0,156-148-295 0 0,-2 2 17 0 0,-14 17 0 0 0,24-25-36 0 0,0-1 1 0 0,0 1-1 0 0,0 0 0 0 0,0 0 1 0 0,1-1-1 0 0,-1 1 1 0 0,1 0-1 0 0,0 0 0 0 0,0 0 1 0 0,0 1-1 0 0,0-1 1 0 0,0 6-1 0 0,1-8-17 0 0,0-1 0 0 0,1 1 0 0 0,-1-1 0 0 0,0 1 0 0 0,1-1 0 0 0,-1 1 0 0 0,1-1 0 0 0,-1 1 0 0 0,1-1 0 0 0,-1 1 0 0 0,1-1 0 0 0,-1 0 0 0 0,1 1 0 0 0,-1-1 0 0 0,1 0 0 0 0,-1 0 0 0 0,1 1 0 0 0,0-1 0 0 0,0 0 0 0 0,0 1-12 0 0,2 0-176 0 0,0 0 0 0 0,0 0 0 0 0,0 0 0 0 0,0 0 0 0 0,1 0 0 0 0,-1-1 0 0 0,6 1 0 0 0,10-1-1478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3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15 5063 0 0,'-6'-14'17612'0'0,"-3"30"-17453"0"0,1-1 0 0 0,1 2 0 0 0,0-1 0 0 0,1 1 0 0 0,-4 20 0 0 0,-4 9-5 0 0,-127 344-79 0 0,110-328-446 0 0,-3-2 0 0 0,-50 70 0 0 0,46-75-2599 0 0,32-47 1318 0 0</inkml:trace>
</inkml:ink>
</file>

<file path=ppt/ink/ink7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1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16351 0 0,'0'0'1484'0'0,"0"2"-1221"0"0,-40 72 1963 0 0,21-41-1383 0 0,1 1 1 0 0,2 0-1 0 0,-16 51 1 0 0,29-71-779 0 0,1 0 1 0 0,-2 28 0 0 0,4-26-433 0 0,-7 32 1 0 0,6-43-190 0 0,0 1 1 0 0,-1-1 0 0 0,0 1-1 0 0,-1-1 1 0 0,-3 7 0 0 0,1-3-1156 0 0</inkml:trace>
</inkml:ink>
</file>

<file path=ppt/ink/ink7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19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58 14943 0 0,'12'-10'386'0'0,"-5"3"65"0"0,1 1 0 0 0,10-16 0 0 0,-18 22-403 0 0,0 0 1 0 0,0-1 0 0 0,0 1-1 0 0,0 0 1 0 0,-1-1-1 0 0,1 1 1 0 0,0-1-1 0 0,0 1 1 0 0,-1 0 0 0 0,1 0-1 0 0,0-1 1 0 0,0 1-1 0 0,-1 0 1 0 0,1-1-1 0 0,0 1 1 0 0,-1 0 0 0 0,1 0-1 0 0,-1 0 1 0 0,1-1-1 0 0,0 1 1 0 0,-1 0-1 0 0,1 0 1 0 0,0 0 0 0 0,-1 0-1 0 0,0-1 1 0 0,1 1 64 0 0,-4-1 76 0 0,0 0 1 0 0,0 0-1 0 0,0 0 1 0 0,0 0-1 0 0,0 1 1 0 0,0 0-1 0 0,0 0 0 0 0,0 0 1 0 0,0 0-1 0 0,-6 1 1 0 0,-43 12 614 0 0,48-12-728 0 0,-35 13 266 0 0,-1 1-1 0 0,-64 36 1 0 0,-124 74-163 0 0,190-100-124 0 0,35-23-59 0 0,0 1 0 0 0,1 1-1 0 0,-1-1 1 0 0,0 0 0 0 0,1 1-1 0 0,-6 7 1 0 0,9-10-132 0 0,9 8-148 0 0,1-3 216 0 0,-1-1-1 0 0,1 0 1 0 0,0-1-1 0 0,1 0 1 0 0,-1 0 0 0 0,15 2-1 0 0,3 2-25 0 0,21 7 74 0 0,0 2 0 0 0,-1 3 1 0 0,0 1-1 0 0,71 46 0 0 0,-102-56 50 0 0,0 0 0 0 0,-1 2 0 0 0,-1 0-1 0 0,0 0 1 0 0,18 23 0 0 0,-32-36-9 0 0,-1 1 0 0 0,0-1-1 0 0,1 1 1 0 0,-1-1 0 0 0,0 1 0 0 0,1 0 0 0 0,-1-1 0 0 0,0 1-1 0 0,0-1 1 0 0,1 1 0 0 0,-1 0 0 0 0,0-1 0 0 0,0 1 0 0 0,0-1-1 0 0,0 1 1 0 0,0 0 0 0 0,0-1 0 0 0,0 1 0 0 0,0 0 0 0 0,0-1-1 0 0,0 1 1 0 0,-1-1 0 0 0,1 1 0 0 0,0 0 0 0 0,0-1 0 0 0,0 1-1 0 0,-1-1 1 0 0,1 1 0 0 0,-2 1 28 0 0,1-1-1 0 0,0 1 1 0 0,0-1-1 0 0,-1 0 1 0 0,1 0-1 0 0,-1 0 1 0 0,1 0 0 0 0,-1 0-1 0 0,-3 2 1 0 0,-3 0 171 0 0,-1 0 0 0 0,-17 5 0 0 0,-290 43 99 0 0,294-49-740 0 0,0 0 0 0 0,-1-2 0 0 0,1 0 1 0 0,0-1-1 0 0,-33-7 0 0 0,30 1-734 0 0</inkml:trace>
</inkml:ink>
</file>

<file path=ppt/ink/ink7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2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1 7367 0 0,'-1'1'568'0'0,"-14"3"-529"0"0,9-2 440 0 0,0-1 1 0 0,0 1 0 0 0,1 1 0 0 0,-1-1-1 0 0,1 1 1 0 0,-1 0 0 0 0,1 0 0 0 0,-7 6-1 0 0,-18 20 1559 0 0,1 1 0 0 0,1 1-1 0 0,-31 48 1 0 0,-61 113-1002 0 0,80-126-403 0 0,-57 90-481 0 0,19-33 32 0 0,-65 140 0 0 0,133-242-335 0 0,1 1-1 0 0,1 0 0 0 0,1 1 1 0 0,1-1-1 0 0,0 1 0 0 0,-1 27 1 0 0,7-48-126 0 0,0 0-184 0 0,0 0-1 0 0,-1 0 1 0 0,1 0 0 0 0,0 0 0 0 0,1 0 0 0 0,-1 0-1 0 0,0 0 1 0 0,2 3 0 0 0</inkml:trace>
</inkml:ink>
</file>

<file path=ppt/ink/ink7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2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16207 0 0,'0'0'1470'0'0,"2"1"-1209"0"0,6 5-85 0 0,0-1 1 0 0,0-1 0 0 0,1 0-1 0 0,0 0 1 0 0,0 0-1 0 0,0-1 1 0 0,0 0-1 0 0,0-1 1 0 0,1 0-1 0 0,-1-1 1 0 0,11 1 0 0 0,14-1 490 0 0,-1-2 0 0 0,1-1 0 0 0,42-9 0 0 0,100-30 651 0 0,-132 30-1130 0 0,199-62 240 0 0,-113 32-328 0 0,18-7-1794 0 0,-1-6-3604 0 0,-89 30-2342 0 0</inkml:trace>
</inkml:ink>
</file>

<file path=ppt/ink/ink7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2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 18311 0 0,'0'0'838'0'0,"-2"1"-16"0"0,-10 14-615 0 0,0 0-1 0 0,1 1 1 0 0,1 1 0 0 0,-14 28-1 0 0,-1 1 589 0 0,-84 153 1006 0 0,68-122-1699 0 0,-14 30 98 0 0,-81 115 1 0 0,34-85-692 0 0,74-103 214 0 0,-63 58 0 0 0,86-87 227 0 0,-1-1 1 0 0,0 1-1 0 0,0-1 1 0 0,-1 0-1 0 0,1 0 1 0 0,-11 3-1 0 0,17-6 50 0 0,0-1 0 0 0,0 0 0 0 0,0 0 0 0 0,-1 0 0 0 0,1 0 0 0 0,0 0 0 0 0,0 0 0 0 0,0 0 0 0 0,0 1 0 0 0,0-1 0 0 0,0 0 0 0 0,-1 0 0 0 0,1 0 0 0 0,0 0 0 0 0,0 0 0 0 0,0 0 0 0 0,0 0 0 0 0,-1 0 0 0 0,1 0 0 0 0,0 0 0 0 0,0 0 0 0 0,0 0 0 0 0,0 0 0 0 0,0 0 0 0 0,-1 0 0 0 0,1 0 0 0 0,0 0 0 0 0,0 0 0 0 0,0 0 0 0 0,0 0 0 0 0,-1 0 0 0 0,1 0 0 0 0,0 0 0 0 0,0 0 0 0 0,0 0 0 0 0,0 0 0 0 0,0-1 0 0 0,0 1 0 0 0,-1 0 0 0 0,1 0 0 0 0,0 0 0 0 0,0 0 0 0 0,0 0 0 0 0,0 0 0 0 0,0 0 0 0 0,0-1 0 0 0,0 1 0 0 0,0 0 0 0 0,-1 0 0 0 0,1 0 0 0 0,0 0 0 0 0,0 0 0 0 0,0-1 0 0 0,0 1 0 0 0,0 0 0 0 0,0 0 0 0 0,0 0 0 0 0,0 0 0 0 0,0-1 0 0 0,0 1 0 0 0,0 0 0 0 0,0 0 0 0 0,0 0 0 0 0,0 0 0 0 0,0 0 0 0 0,0-1 0 0 0,1 1 0 0 0,2-7 0 0 0,6-7-21 0 0,1 0 0 0 0,0 1 0 0 0,24-22 0 0 0,41-31-63 0 0,-72 64 84 0 0,34-30 50 0 0,3 2-1 0 0,45-27 1 0 0,-72 49-29 0 0,1 1 1 0 0,-1 1-1 0 0,1 0 0 0 0,0 1 1 0 0,0 1-1 0 0,1 0 1 0 0,-1 1-1 0 0,1 0 0 0 0,0 1 1 0 0,0 1-1 0 0,22 0 0 0 0,-32 2 35 0 0,0-1-1 0 0,0 1 1 0 0,0 0-1 0 0,0 1 0 0 0,0-1 1 0 0,-1 1-1 0 0,1 0 0 0 0,0 0 1 0 0,-1 1-1 0 0,1-1 1 0 0,-1 1-1 0 0,0 0 0 0 0,0 0 1 0 0,0 0-1 0 0,0 1 0 0 0,-1-1 1 0 0,1 1-1 0 0,-1 0 0 0 0,0 0 1 0 0,0 0-1 0 0,0 1 1 0 0,-1-1-1 0 0,1 1 0 0 0,-1-1 1 0 0,0 1-1 0 0,0 0 0 0 0,-1 0 1 0 0,0-1-1 0 0,0 1 1 0 0,0 0-1 0 0,0 1 0 0 0,-1-1 1 0 0,1 0-1 0 0,-1 0 0 0 0,-1 7 1 0 0,-2-2-7 0 0,1 0 0 0 0,-2 1 1 0 0,1-1-1 0 0,-1 0 0 0 0,-1-1 1 0 0,0 1-1 0 0,0-1 0 0 0,-12 16 1 0 0,9-14-444 0 0,1 0 1 0 0,0 1 0 0 0,1 0-1 0 0,-9 23 1 0 0,15-35 281 0 0,-1 0 0 0 0,1 0 0 0 0,0 1 0 0 0,0-1 0 0 0,0 0 0 0 0,0 0 0 0 0,0 1 0 0 0,0-1 0 0 0,0 0 0 0 0,0 1 0 0 0,0-1 0 0 0,-1 0 0 0 0,1 0 0 0 0,0 1 0 0 0,0-1 0 0 0,0 0 0 0 0,0 0 0 0 0,1 1 0 0 0,-1-1 0 0 0,0 0 0 0 0,0 0 0 0 0,0 1 0 0 0,0-1 0 0 0,0 0 0 0 0,0 0 0 0 0,0 1 1 0 0,0-1-1 0 0,1 0 0 0 0,-1 0 0 0 0,0 1 0 0 0,0-1 0 0 0,0 0 0 0 0,0 0 0 0 0,1 0 0 0 0,-1 1 0 0 0,0-1 0 0 0,0 0 0 0 0,0 0 0 0 0,1 0 0 0 0,-1 0 0 0 0,0 0 0 0 0,0 0 0 0 0,1 1 0 0 0,-1-1 0 0 0,0 0 0 0 0,0 0 0 0 0,1 0 0 0 0,-1 0 0 0 0,0 0 0 0 0,1 0 0 0 0,-1 0 0 0 0,0 0 0 0 0,0 0 0 0 0,1 0 0 0 0,-1 0 0 0 0,0 0 0 0 0,0 0 0 0 0,1-1 0 0 0,17-5-4527 0 0,-4-4-639 0 0</inkml:trace>
</inkml:ink>
</file>

<file path=ppt/ink/ink7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2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99 1839 0 0,'3'-3'26'0'0,"-1"0"-1"0"0,1 0 0 0 0,0 0 0 0 0,0 0 0 0 0,1 1 0 0 0,3-4 0 0 0,-6 6-25 0 0,-1-1 0 0 0,1 1 0 0 0,0-1 0 0 0,-1 1 0 0 0,1-1 0 0 0,0 1 0 0 0,-1 0 0 0 0,1-1-1 0 0,0 1 1 0 0,0 0 0 0 0,-1 0 0 0 0,1-1 0 0 0,0 1 0 0 0,0 0 0 0 0,-1 0 0 0 0,1 0-1 0 0,0 0 1 0 0,0 0 0 0 0,0 0 0 0 0,-1 0 0 0 0,1 0 0 0 0,0 0 0 0 0,1 1 0 0 0,0-1 472 0 0,3 1 599 0 0,-1 0-1 0 0,0 0 1 0 0,0 0 0 0 0,0 0 0 0 0,0 1-1 0 0,0-1 1 0 0,0 1 0 0 0,-1 0 0 0 0,1 1-1 0 0,5 3 1 0 0,11 6 1147 0 0,8 2-1048 0 0,2-1 1 0 0,-1-1-1 0 0,2-2 1 0 0,33 7 0 0 0,-48-13-965 0 0,1-2 0 0 0,-1 0 0 0 0,1-1 1 0 0,-1-1-1 0 0,1 0 0 0 0,0-2 1 0 0,-1 1-1 0 0,1-2 0 0 0,25-7 0 0 0,-27 5-74 0 0,-1 0 0 0 0,0-1 0 0 0,0 0 0 0 0,13-9 0 0 0,-23 12-107 0 0,1 0 0 0 0,-2 0 0 0 0,1 0 0 0 0,0 0 0 0 0,-1-1 0 0 0,1 0 0 0 0,3-4 0 0 0,-6 6-24 0 0,0-1 0 0 0,0 1-1 0 0,1 0 1 0 0,-1 0-1 0 0,-1-1 1 0 0,1 1 0 0 0,0 0-1 0 0,-1-1 1 0 0,1 1-1 0 0,-1-1 1 0 0,1 1-1 0 0,-1 0 1 0 0,0-1 0 0 0,0 1-1 0 0,-1-4 1 0 0,0 3-32 0 0,1 1 0 0 0,-1-1 0 0 0,0 1 0 0 0,0-1 0 0 0,0 1 0 0 0,-1 0 0 0 0,1-1 0 0 0,-1 1 0 0 0,1 0 0 0 0,-1 0 0 0 0,0 0 0 0 0,1 0 0 0 0,-1 0 0 0 0,0 0 0 0 0,-1 1 0 0 0,1-1 0 0 0,0 1 0 0 0,0-1 0 0 0,-1 1 0 0 0,1 0 0 0 0,0 0 0 0 0,-1 0 0 0 0,-3-1 0 0 0,-1 0-78 0 0,0 0 0 0 0,0 1 1 0 0,0 0-1 0 0,0 0 0 0 0,0 0 1 0 0,0 1-1 0 0,-12 1 0 0 0,3 2-66 0 0,-1 0 0 0 0,1 1 0 0 0,0 1-1 0 0,1 1 1 0 0,-1 0 0 0 0,-21 13-1 0 0,-84 58-170 0 0,90-55 338 0 0,2 1-1 0 0,0 1 1 0 0,-39 45 0 0 0,53-52 54 0 0,1 1 0 0 0,1 0 0 0 0,0 1 0 0 0,1 1 1 0 0,2 0-1 0 0,0 0 0 0 0,-9 26 0 0 0,17-42-40 0 0,1 0 0 0 0,0 1 1 0 0,0-1-1 0 0,0 0 0 0 0,1 0 0 0 0,-1 1 0 0 0,1-1 0 0 0,0 0 0 0 0,0 1 1 0 0,1-1-1 0 0,-1 0 0 0 0,1 0 0 0 0,0 1 0 0 0,0-1 0 0 0,0 0 0 0 0,3 5 1 0 0,-2-6-15 0 0,0 0 1 0 0,0 0-1 0 0,0 0 1 0 0,1 0-1 0 0,-1-1 1 0 0,1 1-1 0 0,0-1 1 0 0,0 1-1 0 0,0-1 1 0 0,0 0-1 0 0,0 0 1 0 0,0 0-1 0 0,1-1 1 0 0,-1 1-1 0 0,0-1 1 0 0,1 1-1 0 0,-1-1 1 0 0,1-1-1 0 0,4 2 1 0 0,13 0-345 0 0,0-1 0 0 0,0 0-1 0 0,1-2 1 0 0,-1-1 0 0 0,28-5 0 0 0,-43 6 30 0 0,38-6-1830 0 0</inkml:trace>
</inkml:ink>
</file>

<file path=ppt/ink/ink7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4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91 3223 0 0,'22'-37'40'0'0,"-7"11"1382"0"0,-4 10 3147 0 0,-7 4 3689 0 0,-4 12-8203 0 0,-16 18 1303 0 0,-19 37-1035 0 0,-38 81 1 0 0,-17 66 156 0 0,26-56-89 0 0,15-36-344 0 0,-147 288 134 0 0,170-358-574 0 0,-2-1 1 0 0,-2-2-1 0 0,-1-1 0 0 0,-47 43 0 0 0,54-62-1823 0 0,14-11 948 0 0</inkml:trace>
</inkml:ink>
</file>

<file path=ppt/ink/ink7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4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2 103 9671 0 0,'0'0'875'0'0,"0"2"-719"0"0,-1 1 65 0 0,1 0 1 0 0,0 0-1 0 0,-1 0 1 0 0,1 1-1 0 0,1-1 0 0 0,-1 0 1 0 0,0 0-1 0 0,1 0 1 0 0,-1 1-1 0 0,1-1 0 0 0,0 0 1 0 0,0 0-1 0 0,0 0 1 0 0,1 0-1 0 0,-1 0 1 0 0,1-1-1 0 0,0 1 0 0 0,2 4 1 0 0,0-3 190 0 0,0 0 0 0 0,1-1 1 0 0,-1 1-1 0 0,1-1 0 0 0,0 1 1 0 0,-1-1-1 0 0,1-1 0 0 0,1 1 1 0 0,8 3-1 0 0,3-1 149 0 0,1 0 0 0 0,0-2 0 0 0,-1 0 0 0 0,1 0 0 0 0,29-1 0 0 0,-16-3-205 0 0,-1-2 1 0 0,1-1-1 0 0,-1-1 1 0 0,40-12-1 0 0,115-48 329 0 0,-100 33-611 0 0,17-8-877 0 0,-36 10-5360 0 0,-13 4-1555 0 0</inkml:trace>
</inkml:ink>
</file>

<file path=ppt/ink/ink7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4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 17279 0 0,'0'0'1566'0'0,"-1"2"-1290"0"0,-2 12-216 0 0,-2 0 0 0 0,0-1 0 0 0,0 0 0 0 0,-8 14 0 0 0,-33 50 825 0 0,21-39-496 0 0,-261 480 2190 0 0,263-472-2571 0 0,-83 157-2 0 0,90-177-245 0 0,-1-1 1 0 0,-1 0-1 0 0,-1-1 1 0 0,-2-1-1 0 0,-32 30 0 0 0,43-45 70 0 0,-1 0 0 0 0,1-1 0 0 0,-24 12 0 0 0,31-17 152 0 0,-1 0 1 0 0,0-1-1 0 0,1 1 0 0 0,-1-1 0 0 0,0 0 1 0 0,0 0-1 0 0,0 0 0 0 0,0-1 0 0 0,0 0 1 0 0,0 1-1 0 0,0-1 0 0 0,0-1 0 0 0,0 1 0 0 0,0-1 1 0 0,0 1-1 0 0,-7-3 0 0 0,3-3 17 0 0,7 5 0 0 0,0-1 0 0 0,1 1 0 0 0,0 0 0 0 0,-1-1 0 0 0,1 1 0 0 0,0 0 0 0 0,0-1 0 0 0,0 1 0 0 0,-1 0 0 0 0,1-1 0 0 0,1 1 0 0 0,-1 0 0 0 0,0-1 0 0 0,0 1 0 0 0,0 0 0 0 0,1-1 0 0 0,-1 1 0 0 0,1 0 0 0 0,0-2 0 0 0,14-24 0 0 0,1 4 18 0 0,1 2 0 0 0,1 0 1 0 0,1 1-1 0 0,0 1 0 0 0,32-23 0 0 0,-22 21 53 0 0,1 1 1 0 0,0 1-1 0 0,57-24 1 0 0,-69 35 104 0 0,0 2 0 0 0,34-9 1 0 0,-44 14-27 0 0,0-1 0 0 0,0 1 0 0 0,1 1 0 0 0,-1 0 1 0 0,0 0-1 0 0,0 0 0 0 0,0 1 0 0 0,0 0 0 0 0,11 3 0 0 0,-17-3-120 0 0,0-1 0 0 0,0 1 0 0 0,0 0-1 0 0,0 0 1 0 0,0 0 0 0 0,0 0 0 0 0,-1 0 0 0 0,1 1-1 0 0,0-1 1 0 0,-1 0 0 0 0,1 1 0 0 0,-1-1-1 0 0,1 1 1 0 0,-1 0 0 0 0,0-1 0 0 0,1 1-1 0 0,-1 0 1 0 0,0 0 0 0 0,0 0 0 0 0,-1 0-1 0 0,1 0 1 0 0,0 0 0 0 0,0 0 0 0 0,-1 0-1 0 0,0 0 1 0 0,1 0 0 0 0,-1 0 0 0 0,0 0-1 0 0,0 1 1 0 0,0-1 0 0 0,-1 3 0 0 0,0 7 159 0 0,-1-1 0 0 0,-1 1 0 0 0,0-1 1 0 0,-7 18-1 0 0,4-14-137 0 0,-4 12-103 0 0,3-9-194 0 0,1 0-1 0 0,0 0 1 0 0,2 1-1 0 0,-4 24 0 0 0,8-40-242 0 0,-1-1 0 0 0,1 1 0 0 0,1-1 1 0 0,-1 1-1 0 0,0-1 0 0 0,0 1 0 0 0,2 3 0 0 0,3 3-6962 0 0</inkml:trace>
</inkml:ink>
</file>

<file path=ppt/ink/ink7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46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142 150 5527 0 0,'2'-2'46'0'0,"-1"0"-1"0"0,1 1 1 0 0,0-1-1 0 0,-1 1 0 0 0,1-1 1 0 0,0 1-1 0 0,0 0 1 0 0,0 0-1 0 0,0 0 0 0 0,0 0 1 0 0,1 0-1 0 0,-1 0 1 0 0,4 0-1 0 0,-2 1 752 0 0,0 0 1 0 0,1 0-1 0 0,-1 1 1 0 0,0-1-1 0 0,0 1 0 0 0,7 2 1 0 0,41 9 6624 0 0,0-4-4944 0 0,-38-6-2235 0 0,0-2 1 0 0,0 0-1 0 0,0-1 1 0 0,1 0-1 0 0,20-5 1 0 0,-33 6-205 0 0,14-4 164 0 0,-1 0 0 0 0,0 0 0 0 0,26-13 0 0 0,-38 15-182 0 0,1 0-1 0 0,0 0 1 0 0,-1 0-1 0 0,0-1 1 0 0,1 0-1 0 0,-1 1 1 0 0,0-1-1 0 0,4-6 1 0 0,-6 7-23 0 0,0 0-1 0 0,1 0 1 0 0,-1 0 0 0 0,0 0 0 0 0,-1 0 0 0 0,1-1-1 0 0,0 1 1 0 0,-1 0 0 0 0,1-1 0 0 0,-1 1 0 0 0,1 0-1 0 0,-1-1 1 0 0,0 1 0 0 0,0 0 0 0 0,0-1 0 0 0,-1-2-1 0 0,0 2-32 0 0,0 0 0 0 0,1 1-1 0 0,-1-1 1 0 0,0 1-1 0 0,-1-1 1 0 0,1 1-1 0 0,0 0 1 0 0,-1-1-1 0 0,1 1 1 0 0,-1 0-1 0 0,0 0 1 0 0,0 0-1 0 0,0 0 1 0 0,0 0-1 0 0,0 1 1 0 0,0-1-1 0 0,0 0 1 0 0,-1 1-1 0 0,1 0 1 0 0,0 0-1 0 0,-1-1 1 0 0,1 1 0 0 0,-1 1-1 0 0,0-1 1 0 0,1 0-1 0 0,-5 0 1 0 0,-1 0-37 0 0,1 0 0 0 0,0 0 1 0 0,-1 1-1 0 0,1 0 0 0 0,-1 0 1 0 0,1 1-1 0 0,0 0 0 0 0,-13 3 1 0 0,5 1-13 0 0,0 1 0 0 0,0 1-1 0 0,1 1 1 0 0,0 0 0 0 0,0 0 0 0 0,1 1 0 0 0,-21 19 0 0 0,-3 7 56 0 0,-35 42 1 0 0,41-41 308 0 0,-41 61 0 0 0,61-79-147 0 0,0 0 1 0 0,2 1 0 0 0,0 0-1 0 0,1 1 1 0 0,-11 40-1 0 0,17-53-106 0 0,1 1-1 0 0,0-1 0 0 0,0 1 1 0 0,1-1-1 0 0,0 0 1 0 0,1 1-1 0 0,-1-1 1 0 0,1 1-1 0 0,1-1 0 0 0,-1 0 1 0 0,1 1-1 0 0,5 9 1 0 0,-5-13-24 0 0,0 1 0 0 0,0-1 1 0 0,1 0-1 0 0,-1-1 0 0 0,1 1 0 0 0,0 0 1 0 0,0-1-1 0 0,1 0 0 0 0,-1 0 0 0 0,0 0 1 0 0,1 0-1 0 0,0 0 0 0 0,0-1 1 0 0,0 1-1 0 0,0-1 0 0 0,0 0 0 0 0,0 0 1 0 0,1-1-1 0 0,-1 1 0 0 0,1-1 1 0 0,5 1-1 0 0,2-1-10 0 0,-1-1 0 0 0,1 0 0 0 0,-1 0 0 0 0,1-1-1 0 0,20-5 1 0 0,-27 5-23 0 0,118-28-1449 0 0,-60 9 571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47 12439 0 0,'-3'1'165'0'0,"0"-1"0"0"0,0 1 0 0 0,-1 0 0 0 0,1 0 0 0 0,0 0 0 0 0,0 0 0 0 0,1 0 0 0 0,-1 1 0 0 0,0-1 0 0 0,0 1 0 0 0,1 0 0 0 0,-1-1 0 0 0,1 1-1 0 0,-1 1 1 0 0,-3 3 0 0 0,2-2 365 0 0,0 1 1 0 0,1-1-1 0 0,-1 1 0 0 0,1 0 0 0 0,0 0 0 0 0,0 0 0 0 0,-2 8 0 0 0,4-11 325 0 0,2 0-452 0 0,0 0-318 0 0,0-1 0 0 0,0 1 1 0 0,0 0-1 0 0,0-1 0 0 0,0 1 1 0 0,1-1-1 0 0,-1 1 1 0 0,1-1-1 0 0,-1 0 0 0 0,1 0 1 0 0,-1 0-1 0 0,1 1 1 0 0,0-1-1 0 0,0-1 0 0 0,-1 1 1 0 0,4 1-1 0 0,-1-1 4 0 0,0 0 0 0 0,0 0-1 0 0,0-1 1 0 0,1 1 0 0 0,-1-1 0 0 0,0 0-1 0 0,6 0 1 0 0,7-3 34 0 0,-1 0 0 0 0,0-1 0 0 0,17-6 0 0 0,-25 8-51 0 0,139-50 88 0 0,33-10-1010 0 0,-166 58-256 0 0,-1 1 0 0 0,16-2 0 0 0,-5 4-861 0 0</inkml:trace>
  <inkml:trace contextRef="#ctx0" brushRef="#br0" timeOffset="1">685 123 5983 0 0,'0'0'464'0'0,"-2"2"132"0"0,-25 42 8967 0 0,4 5-5152 0 0,-16 53-1997 0 0,26-48-3379 0 0,7-36-1924 0 0</inkml:trace>
</inkml:ink>
</file>

<file path=ppt/ink/ink7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4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42 6447 0 0,'1'-1'298'0'0,"48"-39"12995"0"0,-50 42-13172 0 0,0 0 1 0 0,0 0 0 0 0,0 0-1 0 0,0 0 1 0 0,0-1 0 0 0,-1 1-1 0 0,1 0 1 0 0,-1-1-1 0 0,1 1 1 0 0,-3 1 0 0 0,1 0 45 0 0,-14 13 48 0 0,-2 0 0 0 0,0-1 0 0 0,-24 14 0 0 0,-67 33-162 0 0,27-16-35 0 0,-9 5 12 0 0,-27 17-7 0 0,114-65-48 0 0,0 0 1 0 0,0 0-1 0 0,1 1 0 0 0,-1 0 0 0 0,1 0 0 0 0,0 0 0 0 0,-6 9 0 0 0,10-12-52 0 0,9 5-114 0 0,-7-5 167 0 0,0 0 0 0 0,0 0 1 0 0,0 1-1 0 0,0-1 1 0 0,1-1-1 0 0,-1 1 1 0 0,5 1-1 0 0,32 5 24 0 0,166 38 0 0 0,-100-21 430 0 0,-46-12-171 0 0,-42-9-108 0 0,-8-2-45 0 0,-1 1 0 0 0,0 0-1 0 0,0 0 1 0 0,0 1 0 0 0,0 0 0 0 0,0 0 0 0 0,-1 1-1 0 0,13 7 1 0 0,-18-10 55 0 0,-2 12 174 0 0,-1-10-305 0 0,1 0 0 0 0,0 0 0 0 0,-1 0 0 0 0,0-1-1 0 0,0 1 1 0 0,0 0 0 0 0,0 0 0 0 0,0-1 0 0 0,0 1 0 0 0,-1 0 0 0 0,1-1-1 0 0,-1 0 1 0 0,0 1 0 0 0,0-1 0 0 0,0 0 0 0 0,0 0 0 0 0,0 0-1 0 0,0 0 1 0 0,0 0 0 0 0,-1 0 0 0 0,-2 1 0 0 0,-6 3 24 0 0,-1 0 1 0 0,1 0-1 0 0,-17 5 1 0 0,22-9-35 0 0,-417 123 317 0 0,409-122-342 0 0,-74 16-238 0 0,76-18 187 0 0,-1 0 0 0 0,0 0 0 0 0,1-1 0 0 0,-25-3 0 0 0,35 3 14 0 0,0 0 0 0 0,0-1 0 0 0,0 1 1 0 0,0-1-1 0 0,0 1 0 0 0,0-1 0 0 0,1 0 0 0 0,-1 0 0 0 0,0 0 0 0 0,0 0 0 0 0,0 0 0 0 0,1 0 0 0 0,-1 0 1 0 0,0-1-1 0 0,1 1 0 0 0,0 0 0 0 0,-1-1 0 0 0,1 1 0 0 0,0-1 0 0 0,-1 0 0 0 0,1 0 0 0 0,0 1 1 0 0,-1-4-1 0 0,1 2-103 0 0,1 0 0 0 0,-1 0 1 0 0,1 0-1 0 0,-1 0 0 0 0,1 0 1 0 0,0 0-1 0 0,0 0 0 0 0,1 0 1 0 0,-1 0-1 0 0,1 0 0 0 0,-1 0 1 0 0,1 0-1 0 0,0 1 0 0 0,0-1 1 0 0,2-4-1 0 0,0 1-404 0 0,0 1 0 0 0,1-1 0 0 0,0 1-1 0 0,-1 0 1 0 0,2 1 0 0 0,-1-1 0 0 0,0 1 0 0 0,1 0-1 0 0,0 0 1 0 0,9-6 0 0 0,3-1-1482 0 0</inkml:trace>
</inkml:ink>
</file>

<file path=ppt/ink/ink7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4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613 184 6447 0 0,'0'0'586'0'0,"-2"0"-486"0"0,-12-1 924 0 0,12 1 84 0 0,0 0 0 0 0,-1-1 0 0 0,1 1 0 0 0,0-1 0 0 0,0 1 0 0 0,0-1 0 0 0,-1 0 0 0 0,-2-2 1352 0 0,4 3-2373 0 0,0 0 0 0 0,1-1 1 0 0,-1 1-1 0 0,1 0 0 0 0,-1-1 1 0 0,0 1-1 0 0,1-1 0 0 0,-1 1 1 0 0,1-1-1 0 0,-1 1 0 0 0,1-1 1 0 0,-1 0-1 0 0,1 1 0 0 0,0-1 1 0 0,-1 0-1 0 0,1 1 0 0 0,0-1 1 0 0,-1 0-1 0 0,1 1 0 0 0,0-1 1 0 0,0 0-1 0 0,0 1 1 0 0,0-2-1 0 0,-4-22 662 0 0,3 18-636 0 0,-1-11 148 0 0,1 7-162 0 0,-1 0-1 0 0,0 0 0 0 0,-6-20 1 0 0,6 27-95 0 0,0-1 0 0 0,1 1 0 0 0,-1 0-1 0 0,0 0 1 0 0,-1 0 0 0 0,1 0 0 0 0,0 0 0 0 0,-1 0 0 0 0,0 1 0 0 0,0-1 0 0 0,1 1 0 0 0,-1-1 0 0 0,-1 1 0 0 0,-5-3-1 0 0,4 3-44 0 0,-1 0-1 0 0,1 1 0 0 0,0 0 0 0 0,-1-1 0 0 0,1 2 0 0 0,-1-1 0 0 0,1 1 0 0 0,-1 0 1 0 0,0 0-1 0 0,1 0 0 0 0,-1 1 0 0 0,1 0 0 0 0,-7 2 0 0 0,-10 3-181 0 0,-37 15-1 0 0,59-21 224 0 0,-27 12-3 0 0,1 1 1 0 0,0 1-1 0 0,1 1 0 0 0,-42 33 1 0 0,48-32 203 0 0,1 0 0 0 0,1 1 0 0 0,0 1 0 0 0,2 1 0 0 0,0 0-1 0 0,-14 25 1 0 0,23-34-72 0 0,1 0 0 0 0,0 1-1 0 0,0 0 1 0 0,1 0 0 0 0,-3 15-1 0 0,6-20-107 0 0,0 0-1 0 0,0 0 1 0 0,1 0-1 0 0,-1 0 1 0 0,1 0-1 0 0,1 0 0 0 0,-1 0 1 0 0,1 0-1 0 0,0 0 1 0 0,0 0-1 0 0,4 8 1 0 0,-5-13-16 0 0,1 0 1 0 0,0 0-1 0 0,0 1 0 0 0,0-1 1 0 0,0 0-1 0 0,0 0 1 0 0,0 0-1 0 0,0 0 1 0 0,0 0-1 0 0,0 0 0 0 0,0 0 1 0 0,0-1-1 0 0,1 1 1 0 0,-1 0-1 0 0,0 0 1 0 0,1-1-1 0 0,-1 1 0 0 0,1-1 1 0 0,-1 0-1 0 0,0 1 1 0 0,1-1-1 0 0,1 0 1 0 0,2 1 11 0 0,0-1 0 0 0,0 0 0 0 0,0 0 0 0 0,7-1 0 0 0,-2-1-8 0 0,0-1 0 0 0,0 0 0 0 0,0-1-1 0 0,-1 0 1 0 0,1-1 0 0 0,12-8 0 0 0,-7 4-4 0 0,30-19-80 0 0,66-53 0 0 0,-64 44-30 0 0,-9 5 75 0 0,-26 25-41 0 0,-11 7 67 0 0,-1 1-1 0 0,0-1 1 0 0,1 0-1 0 0,-1 0 1 0 0,1 0 0 0 0,-1 1-1 0 0,1-1 1 0 0,-1 0-1 0 0,0 1 1 0 0,1-1 0 0 0,-1 0-1 0 0,0 1 1 0 0,1-1-1 0 0,-1 0 1 0 0,0 1-1 0 0,0-1 1 0 0,1 1 0 0 0,-1-1-1 0 0,0 1 1 0 0,0-1-1 0 0,0 1 1 0 0,0-1 0 0 0,1 1-1 0 0,2 13-39 0 0,-3-13 41 0 0,3 15-189 0 0,0 24 1 0 0,-3-25-267 0 0,1 1 1 0 0,4 18 0 0 0,-4-29-256 0 0,0-1 0 0 0,1 0 0 0 0,-1 0 0 0 0,1 1 0 0 0,0-1-1 0 0,0 0 1 0 0,0 0 0 0 0,1-1 0 0 0,-1 1 0 0 0,1 0 0 0 0,0-1 0 0 0,4 4 0 0 0,3 2-5041 0 0</inkml:trace>
</inkml:ink>
</file>

<file path=ppt/ink/ink7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4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56 370 7367 0 0,'-2'0'8899'0'0,"-9"1"-8018"0"0,7-1-291 0 0,0 0-1 0 0,0 1 1 0 0,1-1-1 0 0,-1-1 1 0 0,0 1-1 0 0,-7-2 1 0 0,11 2-519 0 0,-1 0 1 0 0,1 0 0 0 0,-1-1-1 0 0,1 1 1 0 0,-1 0-1 0 0,1 0 1 0 0,-1-1 0 0 0,1 1-1 0 0,0 0 1 0 0,-1-1-1 0 0,1 1 1 0 0,-1-1 0 0 0,1 1-1 0 0,0 0 1 0 0,0-1-1 0 0,-1 1 1 0 0,1-1 0 0 0,0 1-1 0 0,0-1 1 0 0,-1 1-1 0 0,1-1 1 0 0,0 0 0 0 0,0 0-45 0 0,0 0 0 0 0,0-1 0 0 0,0 1 0 0 0,0 0 0 0 0,0-1 0 0 0,0 1 0 0 0,1 0 0 0 0,-1-1 0 0 0,1 1 0 0 0,-1 0 0 0 0,1 0 0 0 0,-1 0 0 0 0,2-2 0 0 0,2-3 1 0 0,0 0 0 0 0,1 0 0 0 0,0 0 0 0 0,0 1 0 0 0,0 0 0 0 0,0 0 0 0 0,1 0 0 0 0,8-5 0 0 0,54-30 182 0 0,-57 34-204 0 0,-1 1-6 0 0,-1 0 2 0 0,1 0 1 0 0,0 0 0 0 0,0 1 0 0 0,0 0-1 0 0,0 1 1 0 0,1 0 0 0 0,18-2-1 0 0,-28 5 7 0 0,-1 0 0 0 0,1 0-1 0 0,-1 0 1 0 0,1 1 0 0 0,-1-1-1 0 0,1 0 1 0 0,-1 1 0 0 0,1-1-1 0 0,-1 0 1 0 0,0 1 0 0 0,1-1-1 0 0,-1 1 1 0 0,0-1 0 0 0,1 1-1 0 0,-1-1 1 0 0,0 1 0 0 0,0-1-1 0 0,1 1 1 0 0,-1-1 0 0 0,0 1-1 0 0,0-1 1 0 0,0 1 0 0 0,1 0-1 0 0,-1 0 11 0 0,1 2 12 0 0,0 1-1 0 0,-1 0 0 0 0,1 0 1 0 0,-1-1-1 0 0,0 1 0 0 0,1 0 1 0 0,-2 0-1 0 0,1 0 1 0 0,0-1-1 0 0,-1 1 0 0 0,0 0 1 0 0,0 0-1 0 0,-2 6 1 0 0,-4 5 41 0 0,0 0 0 0 0,-12 19 1 0 0,24-41-112 0 0,1 0-1 0 0,0 0 1 0 0,12-10 0 0 0,1-1-196 0 0,35-33-397 0 0,2 2 0 0 0,86-57 0 0 0,-126 95 622 0 0,0-1 1 0 0,1 2 0 0 0,0 0-1 0 0,1 1 1 0 0,30-10 0 0 0,-47 18 42 0 0,0 1 0 0 0,1-1 0 0 0,-1 1 0 0 0,0 0 1 0 0,1 0-1 0 0,-1-1 0 0 0,1 1 0 0 0,-1 0 0 0 0,0 0 0 0 0,1 0 1 0 0,-1 0-1 0 0,0 1 0 0 0,1-1 0 0 0,-1 0 0 0 0,0 0 0 0 0,1 1 0 0 0,-1-1 1 0 0,0 1-1 0 0,1-1 0 0 0,-1 1 0 0 0,0 0 0 0 0,0 0 0 0 0,0-1 1 0 0,0 1-1 0 0,0 0 0 0 0,0 0 0 0 0,0 0 0 0 0,0 0 0 0 0,0 0 0 0 0,0 0 1 0 0,0 0-1 0 0,0 0 0 0 0,-1 1 0 0 0,1-1 0 0 0,-1 0 0 0 0,1 0 0 0 0,-1 1 1 0 0,1-1-1 0 0,0 2 0 0 0,0 3 119 0 0,0-1 0 0 0,-1 1 0 0 0,1 0 0 0 0,-1 0 0 0 0,0 0 0 0 0,-1 0 0 0 0,-1 10 0 0 0,-23 85 306 0 0,-4 25 27 0 0,29-99-561 0 0,0-24-327 0 0,2-2-170 0 0,6 7-1066 0 0,4-2-4050 0 0,2-5-1811 0 0</inkml:trace>
</inkml:ink>
</file>

<file path=ppt/ink/ink7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4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17623 0 0,'0'0'1595'0'0,"0"3"-1310"0"0,-2 6-184 0 0,0 0 0 0 0,0-1 0 0 0,-1 1 1 0 0,0 0-1 0 0,-1-1 0 0 0,-4 9 0 0 0,-33 50 2151 0 0,18-31-1283 0 0,-237 436 2126 0 0,201-346-5191 0 0,-11 65-5528 0 0</inkml:trace>
</inkml:ink>
</file>

<file path=ppt/ink/ink7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4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1 475 5983 0 0,'27'-90'542'0'0,"-15"51"-132"0"0,34-69 1 0 0,-40 95 262 0 0,1 1-1 0 0,1 0 1 0 0,0 0 0 0 0,1 1-1 0 0,0 0 1 0 0,0 0 0 0 0,1 1-1 0 0,1 1 1 0 0,15-12 0 0 0,0 4-293 0 0,1 1 0 0 0,1 1-1 0 0,51-20 1 0 0,-57 28 216 0 0,0 0-1 0 0,0 2 0 0 0,0 0 0 0 0,1 1 0 0 0,43-1 0 0 0,-52 6-250 0 0,-1 0 0 0 0,0 0 0 0 0,0 1-1 0 0,1 1 1 0 0,-2 1 0 0 0,1-1 0 0 0,0 2 0 0 0,-1 0 0 0 0,0 0-1 0 0,0 1 1 0 0,0 1 0 0 0,16 12 0 0 0,-23-14-251 0 0,1 0 0 0 0,-1 1-1 0 0,-1-1 1 0 0,1 1 0 0 0,-1 0 0 0 0,0 1 0 0 0,-1-1 0 0 0,1 1 0 0 0,-1-1 0 0 0,0 1 0 0 0,-1 0 0 0 0,0 0-1 0 0,0 0 1 0 0,0 0 0 0 0,-1 1 0 0 0,0-1 0 0 0,-1 0 0 0 0,1 1 0 0 0,-2 12 0 0 0,0-7 4 0 0,-1 0 1 0 0,0 0-1 0 0,-1 0 1 0 0,-1 0-1 0 0,0-1 1 0 0,0 1-1 0 0,-1-1 1 0 0,-1 0-1 0 0,0 0 1 0 0,-9 12-1 0 0,0-3-35 0 0,-1-1 1 0 0,0 0-1 0 0,-2-1 0 0 0,0-1 0 0 0,-1-1 1 0 0,-1-1-1 0 0,-1 0 0 0 0,0-2 1 0 0,-1 0-1 0 0,-40 18 0 0 0,34-20-254 0 0,0-1-1 0 0,-60 15 1 0 0,68-22 64 0 0,0 0 0 0 0,0-2 0 0 0,0-1 0 0 0,0 0 0 0 0,-33-4 0 0 0,46 2-248 0 0,0 0 0 0 0,0 0-1 0 0,0-1 1 0 0,0 0 0 0 0,0 0-1 0 0,0-1 1 0 0,1 1 0 0 0,-1-2 0 0 0,1 1-1 0 0,0-1 1 0 0,0 0 0 0 0,-10-8 0 0 0,0-7-7379 0 0</inkml:trace>
</inkml:ink>
</file>

<file path=ppt/ink/ink7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4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6 8287 0 0,'0'0'639'0'0,"7"-6"5106"0"0,-8 13-817 0 0,0-2-4066 0 0,-8 23-154 0 0,-2 0 1 0 0,0-1 0 0 0,-24 42-1 0 0,6-13-51 0 0,-190 349 1184 0 0,-25 52-3167 0 0,237-444 981 0 0,-8 24-6626 0 0,12-20-421 0 0</inkml:trace>
</inkml:ink>
</file>

<file path=ppt/ink/ink7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4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54 153 10591 0 0,'0'2'4995'0'0,"-7"28"780"0"0,7-27-5459 0 0,-1 1-1 0 0,1-1 1 0 0,0 0 0 0 0,1 1-1 0 0,-1-1 1 0 0,1 5 0 0 0,0-6-232 0 0,0 1 0 0 0,0 0 0 0 0,1 0 0 0 0,-1-1 0 0 0,0 1 1 0 0,1-1-1 0 0,0 1 0 0 0,-1-1 0 0 0,1 0 0 0 0,0 1 0 0 0,0-1 1 0 0,0 0-1 0 0,1 0 0 0 0,-1-1 0 0 0,0 1 0 0 0,1 0 0 0 0,-1-1 1 0 0,5 3-1 0 0,4 1 26 0 0,1 0 0 0 0,-1-1 1 0 0,1 0-1 0 0,0-1 0 0 0,0 0 0 0 0,0-1 1 0 0,0 0-1 0 0,1-1 0 0 0,13-1 0 0 0,-9-1-52 0 0,0 0 0 0 0,0-2 0 0 0,1 0 0 0 0,-2-1-1 0 0,34-12 1 0 0,-20 4 0 0 0,0-1 1 0 0,52-32-1 0 0,-69 37-40 0 0,-1-1-1 0 0,0 0 0 0 0,-1-1 1 0 0,0 0-1 0 0,-1-1 1 0 0,0 0-1 0 0,0 0 1 0 0,13-22-1 0 0,-22 30-26 0 0,1 0-1 0 0,-1 1 1 0 0,0-1 0 0 0,0 0-1 0 0,0 0 1 0 0,0 0-1 0 0,0 0 1 0 0,0 0 0 0 0,-1 0-1 0 0,1-1 1 0 0,-1 1-1 0 0,0-6 1 0 0,-1 8 3 0 0,1-1 0 0 0,-1 1 0 0 0,1-1 0 0 0,-1 1 0 0 0,1 0 0 0 0,-1-1 0 0 0,0 1 0 0 0,1 0 0 0 0,-1-1 0 0 0,0 1 0 0 0,0 0 0 0 0,0 0 0 0 0,0 0 0 0 0,0 0 0 0 0,0 0 0 0 0,0 0 0 0 0,-1 0 0 0 0,1 0 0 0 0,0 0 0 0 0,0 1 0 0 0,-1-1 0 0 0,1 0 0 0 0,-1 1 0 0 0,1-1 0 0 0,0 1 0 0 0,-1 0 0 0 0,1-1 0 0 0,-3 1 0 0 0,-5-1-57 0 0,0 0-1 0 0,0 1 1 0 0,1 0-1 0 0,-1 1 1 0 0,0 0-1 0 0,0 0 1 0 0,0 1-1 0 0,-9 3 1 0 0,-3 1-133 0 0,1 1 0 0 0,-25 13 0 0 0,12-1 156 0 0,0 1-1 0 0,1 1 0 0 0,1 2 0 0 0,1 1 0 0 0,1 2 0 0 0,1 0 1 0 0,1 2-1 0 0,2 1 0 0 0,1 1 0 0 0,-24 39 0 0 0,37-50 62 0 0,0 0-1 0 0,1 0 1 0 0,1 1 0 0 0,-12 40-1 0 0,19-49-9 0 0,-1 0-1 0 0,1-1 0 0 0,0 1 1 0 0,1 0-1 0 0,1 0 0 0 0,0 0 0 0 0,0 0 1 0 0,1 0-1 0 0,0 0 0 0 0,1-1 0 0 0,5 19 1 0 0,-5-23-15 0 0,0-1 1 0 0,0 0-1 0 0,1 0 1 0 0,0 0-1 0 0,0 0 0 0 0,0 0 1 0 0,0 0-1 0 0,1-1 1 0 0,0 1-1 0 0,0-1 1 0 0,0 0-1 0 0,0-1 0 0 0,1 1 1 0 0,7 5-1 0 0,-5-6 21 0 0,0 0-1 0 0,1 0 0 0 0,-1 0 1 0 0,0-1-1 0 0,1 0 0 0 0,0 0 1 0 0,-1-1-1 0 0,1 0 0 0 0,13 0 1 0 0,7-3-897 0 0,-1-1 0 0 0,1-2 1 0 0,-1 0-1 0 0,50-17 1 0 0,-34 8-6820 0 0</inkml:trace>
</inkml:ink>
</file>

<file path=ppt/ink/ink7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5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 10367 0 0,'0'0'472'0'0,"-1"-2"-9"0"0,-4-8-296 0 0,0-1 4475 0 0,7 12-3978 0 0,2 1-545 0 0,0 0 0 0 0,0 1-1 0 0,0 0 1 0 0,-1-1-1 0 0,1 1 1 0 0,-1 0 0 0 0,0 1-1 0 0,0-1 1 0 0,0 1 0 0 0,0-1-1 0 0,0 1 1 0 0,2 5 0 0 0,5 9 401 0 0,10 30 1 0 0,-7-18-65 0 0,164 303 3796 0 0,-153-291-3969 0 0,2-2 1 0 0,1 0-1 0 0,2-2 0 0 0,2-1 1 0 0,65 59-1 0 0,-29-41-90 0 0,3-3 0 0 0,79 44 0 0 0,-59-39-105 0 0,-76-48-74 0 0,-1 2 0 0 0,0 0 0 0 0,0 1-1 0 0,11 14 1 0 0,-17-16-130 0 0,0 0 0 0 0,9 20 0 0 0,-16-30 112 0 0,0 1-54 0 0,0 0 0 0 0,0 0 0 0 0,-1 0 0 0 0,1 0 0 0 0,0 0 0 0 0,0 0 0 0 0,-1 0 0 0 0,1-1 0 0 0,0 1 0 0 0,-1 0 0 0 0,1 0 0 0 0,-1 0 0 0 0,1-1 0 0 0,-1 1 0 0 0,0 0 0 0 0,1 0 0 0 0,-1-1 0 0 0,0 1 0 0 0,1-1 0 0 0,-1 1 0 0 0,0-1 0 0 0,0 1 0 0 0,1-1-1 0 0,-3 1 1 0 0,-1-2-21 0 0,0 0-1 0 0,0-1 1 0 0,0 1-1 0 0,1-1 1 0 0,-1 0-1 0 0,1 0 0 0 0,-1-1 1 0 0,1 1-1 0 0,-1-1 1 0 0,1 1-1 0 0,0-1 1 0 0,0 0-1 0 0,1 0 1 0 0,-1-1-1 0 0,1 1 0 0 0,-3-5 1 0 0,-6-9-1029 0 0,2-1-1 0 0,-9-23 1 0 0,2 5-3898 0 0,-2 0-1476 0 0</inkml:trace>
</inkml:ink>
</file>

<file path=ppt/ink/ink7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5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23 9671 0 0,'3'-4'276'0'0,"0"0"-31"0"0,13-7 238 0 0,-16 10-304 0 0,1 1-1 0 0,-1 0 0 0 0,0-1 0 0 0,1 1 0 0 0,-1 0 0 0 0,1 0 1 0 0,-1-1-1 0 0,1 1 0 0 0,-1 0 0 0 0,1 0 0 0 0,-1 0 0 0 0,1 0 1 0 0,-1 0-1 0 0,1 0 0 0 0,-1 0 0 0 0,1-1 0 0 0,-1 1 1 0 0,1 1-1 0 0,-1-1 0 0 0,1 0 0 0 0,-1 0 0 0 0,0 0 0 0 0,1 0 1 0 0,-1 0-1 0 0,1 0 0 0 0,-1 0 0 0 0,1 1 0 0 0,4 5 3625 0 0,-3 0-4383 0 0,-1-2 708 0 0,0 0-1 0 0,0 0 0 0 0,-1 0 1 0 0,0 0-1 0 0,0 0 1 0 0,0 0-1 0 0,0-1 1 0 0,0 1-1 0 0,-1 0 1 0 0,0 0-1 0 0,0 0 0 0 0,0 0 1 0 0,0-1-1 0 0,-2 5 1 0 0,-3 5 113 0 0,-1 0 0 0 0,-11 18 0 0 0,-56 73 832 0 0,-101 108 0 0 0,88-109-703 0 0,-107 103-207 0 0,112-123-165 0 0,59-61-101 0 0,-2-1-1 0 0,0 0 1 0 0,-28 16 0 0 0,22-15-2318 0 0</inkml:trace>
</inkml:ink>
</file>

<file path=ppt/ink/ink7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5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38 188 10567 0 0,'-1'2'482'0'0,"-3"1"-255"0"0,0 2-149 0 0,0-1 0 0 0,0 1 0 0 0,1-1 0 0 0,-1 1 0 0 0,1 0 0 0 0,-3 6 0 0 0,6-10 79 0 0,-1 0-1 0 0,1 0 1 0 0,-1 0 0 0 0,1 0-1 0 0,-1 0 1 0 0,1 0 0 0 0,0 0-1 0 0,-1 0 1 0 0,1 0 0 0 0,0 0-1 0 0,0 0 1 0 0,0 0 0 0 0,0 1-1 0 0,0 0 1 0 0,0 0 1074 0 0,0-1-1137 0 0,1 0-1 0 0,0 0 1 0 0,-1 0-1 0 0,1-1 1 0 0,0 1-1 0 0,0 0 1 0 0,0 0-1 0 0,0 0 1 0 0,-1-1-1 0 0,1 1 1 0 0,2 0-1 0 0,-1 0 61 0 0,0 1-18 0 0,0-1-1 0 0,0 0 1 0 0,0 1-1 0 0,0-1 1 0 0,0 0-1 0 0,1-1 1 0 0,-1 1-1 0 0,0 0 1 0 0,1-1-1 0 0,-1 1 1 0 0,1-1-1 0 0,-1 0 1 0 0,1 1-1 0 0,-1-1 1 0 0,1 0-1 0 0,-1-1 1 0 0,1 1-1 0 0,-1 0 1 0 0,0-1-1 0 0,1 1 1 0 0,-1-1-1 0 0,1 0 1 0 0,-1 0 0 0 0,0 0-1 0 0,0 0 1 0 0,0 0-1 0 0,3-2 1 0 0,5-4 228 0 0,-1-1 0 0 0,1 0 1 0 0,-2 0-1 0 0,12-13 0 0 0,-5 5-149 0 0,60-47 440 0 0,-35 31-501 0 0,-8 6 197 0 0,1 2 0 0 0,38-22 0 0 0,-70 45-331 0 0,-1 1 0 0 0,1 0 0 0 0,-1-1 0 0 0,1 1 0 0 0,0 0 0 0 0,-1 0 0 0 0,1-1-1 0 0,-1 1 1 0 0,1 0 0 0 0,0 0 0 0 0,-1 0 0 0 0,1 0 0 0 0,0 0 0 0 0,-1 0-1 0 0,1 0 1 0 0,0 0 0 0 0,0 0 0 0 0,-1 0 0 0 0,1 0 0 0 0,-1 1 0 0 0,1-1 0 0 0,0 0-1 0 0,-1 0 1 0 0,1 0 0 0 0,0 1 0 0 0,-1-1 0 0 0,1 1 0 0 0,1 0-5 0 0,-1 0-1 0 0,0 1 1 0 0,0-1 0 0 0,0 0 0 0 0,0 1-1 0 0,0-1 1 0 0,-1 0 0 0 0,1 1 0 0 0,0-1 0 0 0,0 4-1 0 0,1 2-3 0 0,0 0-1 0 0,-1 0 0 0 0,0 0 1 0 0,0 11-1 0 0,-3 28 108 0 0,1 21-46 0 0,1-59-68 0 0,1 1 1 0 0,0-1-1 0 0,1 0 0 0 0,0 0 1 0 0,5 15-1 0 0,-6-19 1 0 0,1-1-1 0 0,0 0 1 0 0,0 1-1 0 0,0-1 1 0 0,0 0-1 0 0,1 0 1 0 0,-1 0-1 0 0,1-1 1 0 0,0 1-1 0 0,0 0 1 0 0,0-1-1 0 0,0 0 1 0 0,0 0 0 0 0,0 0-1 0 0,1 0 1 0 0,-1 0-1 0 0,1-1 1 0 0,-1 1-1 0 0,1-1 1 0 0,0 0-1 0 0,-1 0 1 0 0,1 0-1 0 0,0-1 1 0 0,0 1-1 0 0,0-1 1 0 0,4 0-1 0 0,9-1 25 0 0,1 0 0 0 0,0-1-1 0 0,0-1 1 0 0,21-7-1 0 0,-32 9-16 0 0,126-38 204 0 0,38-8-26 0 0,-150 43-175 0 0,1 0 11 0 0,22-8-1 0 0,-35 9-37 0 0,-7 3-100 0 0,-1-2-17 0 0,5-2 1 0 0,-4 3-120 0 0,-10 11-2488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6911 0 0,'0'0'736'0'0,"-9"5"616"0"0,0 3 248 0 0,0-1 56 0 0,2 0 8 0 0,2 0-1440 0 0,-1 0-288 0 0</inkml:trace>
</inkml:ink>
</file>

<file path=ppt/ink/ink7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57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18 7831 0 0,'0'0'706'0'0,"0"-2"-578"0"0,5-7 4729 0 0,-3 8-3298 0 0,6-4-798 0 0,-6 4 2 0 0,0 3-439 0 0,0 1-187 0 0,1 0-49 0 0,-1-1 0 0 0,-1 1 0 0 0,1 0 0 0 0,0 0-1 0 0,-1 0 1 0 0,1 0 0 0 0,-1 0 0 0 0,0 0 0 0 0,0 0 0 0 0,0 0 0 0 0,0 0 0 0 0,0 0 0 0 0,-1 1 0 0 0,1 4 0 0 0,-4 14 134 0 0,-1 0 1 0 0,0-1 0 0 0,-2 0-1 0 0,0 0 1 0 0,-1 0 0 0 0,-10 20-1 0 0,-323 602 226 0 0,318-604-426 0 0,2 1-1 0 0,-24 71 0 0 0,42-107-22 0 0,0 5 13 0 0,-1 1 0 0 0,1 0 1 0 0,-1 11-1 0 0,3-21-14 0 0,0 0 0 0 0,0 0 1 0 0,0 0-1 0 0,0 0 0 0 0,0 1 0 0 0,0-1 0 0 0,0 0 0 0 0,0 0 0 0 0,0 0 0 0 0,0 0 0 0 0,0 0 1 0 0,0 0-1 0 0,0 0 0 0 0,0 0 0 0 0,0 0 0 0 0,0 1 0 0 0,0-1 0 0 0,0 0 0 0 0,0 0 0 0 0,0 0 1 0 0,0 0-1 0 0,0 0 0 0 0,0 0 0 0 0,1 0 0 0 0,-1 0 0 0 0,0 0 0 0 0,0 0 0 0 0,0 0 0 0 0,0 1 1 0 0,0-1-1 0 0,0 0 0 0 0,0 0 0 0 0,0 0 0 0 0,0 0 0 0 0,0 0 0 0 0,0 0 0 0 0,0 0 0 0 0,1 0 1 0 0,-1 0-1 0 0,0 0 0 0 0,0 0 0 0 0,0 0 0 0 0,0 0 0 0 0,0 0 0 0 0,0 0 0 0 0,0 0 0 0 0,0 0 1 0 0,2 1-105 0 0,0-1 1 0 0,0 0 0 0 0,0 1 0 0 0,0-1-1 0 0,0 0 1 0 0,0 0 0 0 0,0 0 0 0 0,0 0-1 0 0,0 0 1 0 0,0 0 0 0 0,0-1 0 0 0,4 0-1 0 0,15-8-4401 0 0,3-4-1743 0 0</inkml:trace>
</inkml:ink>
</file>

<file path=ppt/ink/ink7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57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78 13159 0 0,'59'-69'1424'0'0,"-50"61"246"0"0,-12 10-748 0 0,-53 64 675 0 0,27-30-1291 0 0,3-3 36 0 0,3 1 1 0 0,-26 47-1 0 0,34-56-192 0 0,-33 65 486 0 0,-38 98 0 0 0,65-138-429 0 0,-1 4 78 0 0,-16 66 1 0 0,-6 59 2 0 0,16-62-207 0 0,24-102-86 0 0,-6 26 83 0 0,-25 65 0 0 0,30-94-71 0 0,0-1-1 0 0,-1 1 0 0 0,-1-1 1 0 0,0 0-1 0 0,0-1 0 0 0,-1 0 0 0 0,0 0 1 0 0,-1 0-1 0 0,-18 15 0 0 0,17-18-310 0 0,0 1-1 0 0,-15 6 0 0 0,23-13-127 0 0,1 0-363 0 0,0-1 622 0 0,0 1-1 0 0,1-1 0 0 0,-1 0 0 0 0,1 0 0 0 0,-1 0 0 0 0,0 0 0 0 0,1 1 0 0 0,-1-1 0 0 0,0 0 0 0 0,1 0 1 0 0,-1 0-1 0 0,0 0 0 0 0,1-1 0 0 0,-1 1 0 0 0,0 0 0 0 0,0 0 0 0 0,-1-11-1386 0 0,3-1-296 0 0</inkml:trace>
</inkml:ink>
</file>

<file path=ppt/ink/ink7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5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8751 0 0,'0'0'1164'0'0,"3"0"182"0"0,19 4 712 0 0,0-2 1 0 0,41-1-1 0 0,-28-3-1030 0 0,41-8-1 0 0,139-45 1004 0 0,-162 36-1457 0 0,0-2 1 0 0,69-39 0 0 0,-121 60-577 0 0,44-25-209 0 0,1 2 1 0 0,79-27-1 0 0,-123 49-154 0 0</inkml:trace>
</inkml:ink>
</file>

<file path=ppt/ink/ink7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8:5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15 13215 0 0,'2'-1'604'0'0,"-2"1"-526"0"0,0 0-1 0 0,1-1 0 0 0,-1 1 1 0 0,0 0-1 0 0,0 0 1 0 0,1 0-1 0 0,-1-1 0 0 0,0 1 1 0 0,0 0-1 0 0,0 0 1 0 0,1-1-1 0 0,-1 1 0 0 0,0 0 1 0 0,0 0-1 0 0,0-1 1 0 0,0 1-1 0 0,1 0 0 0 0,-1 0 1 0 0,0-1-1 0 0,0 1 1 0 0,0 0-1 0 0,0-1 0 0 0,0 1 1 0 0,0 0-1 0 0,0-1 1 0 0,0 1-1 0 0,0 0 0 0 0,0-1 1 0 0,0 1-1 0 0,0 0 1 0 0,0-1-1 0 0,0 1 0 0 0,0 0 1 0 0,0-1-1 0 0,0 1 1 0 0,-1 0-1 0 0,0-1 27 0 0,1 1-1 0 0,-1-1 1 0 0,0 1-1 0 0,0 0 1 0 0,0-1 0 0 0,0 1-1 0 0,1 0 1 0 0,-1 0 0 0 0,0 0-1 0 0,0 0 1 0 0,0 0 0 0 0,-1 0-1 0 0,-32 4 858 0 0,11 3-644 0 0,0 2 0 0 0,0 0 1 0 0,1 1-1 0 0,1 2 0 0 0,0 0 0 0 0,-26 20 0 0 0,16-9-218 0 0,0 2 1 0 0,2 2-1 0 0,-47 53 0 0 0,-59 104 196 0 0,118-157-216 0 0,1 0 1 0 0,2 0-1 0 0,1 1 0 0 0,1 1 0 0 0,1 0 0 0 0,-6 31 0 0 0,13-42-23 0 0,1 0 0 0 0,0 0 0 0 0,2 0-1 0 0,0 0 1 0 0,1 0 0 0 0,0 0-1 0 0,2 0 1 0 0,0 0 0 0 0,1 0-1 0 0,1 0 1 0 0,10 28 0 0 0,-6-25 50 0 0,0 0 0 0 0,2-1 0 0 0,0 0 0 0 0,1-1-1 0 0,1 0 1 0 0,1-1 0 0 0,1 0 0 0 0,27 28 0 0 0,-38-41-86 0 0,1-1 1 0 0,15 5 87 0 0,-15-7-26 0 0,-1-1 0 0 0,1 1 0 0 0,0-1 0 0 0,0 0 0 0 0,0-1 0 0 0,0 1 0 0 0,0-1 0 0 0,0 1-1 0 0,0-1 1 0 0,0 0 0 0 0,0-1 0 0 0,-1 1 0 0 0,1-1 0 0 0,0 0 0 0 0,0 0 0 0 0,0 0 0 0 0,0 0-1 0 0,-1-1 1 0 0,1 1 0 0 0,0-1 0 0 0,-1 0 0 0 0,1 0 0 0 0,4-4 0 0 0,12-12-29 0 0,-8 6-479 0 0,-11 7-429 0 0,-1 2 509 0 0</inkml:trace>
</inkml:ink>
</file>

<file path=ppt/ink/ink7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0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0 842 3223 0 0,'0'0'6747'0'0,"1"3"-5779"0"0,9 23 6405 0 0,2-26-6503 0 0,-9-1-786 0 0,0 0 1 0 0,0 0 0 0 0,-1 0 0 0 0,1 0 0 0 0,0-1 0 0 0,-1 1-1 0 0,1-1 1 0 0,-1 0 0 0 0,1 0 0 0 0,-1 0 0 0 0,0 0 0 0 0,0 0-1 0 0,3-4 1 0 0,-1 2-50 0 0,4-5 56 0 0,0-1 1 0 0,-1 0-1 0 0,12-22 0 0 0,2-3 10 0 0,221-297 479 0 0,-41 96 158 0 0,-199 233-679 0 0,-1 6-21 0 0,2 7-68 0 0,0-1-1 0 0,0 1 0 0 0,-1-1 0 0 0,1 18 0 0 0,-1 45-33 0 0,1 9-3 0 0,4-13 67 0 0,9 63 0 0 0,-11-103 0 0 0,16 86 0 0 0,-16-94 0 0 0,1 0 0 0 0,1 0 0 0 0,15 29 0 0 0,-11-26 28 0 0,-9-21-6 0 0,3 5 58 0 0,15 14 138 0 0,-18-19-22 0 0,-1-2-157 0 0,0 1 0 0 0,0-1-1 0 0,0 1 1 0 0,0-1 0 0 0,0 1 0 0 0,0-1 0 0 0,0 0-1 0 0,0 1 1 0 0,0-1 0 0 0,0 0 0 0 0,0 0-1 0 0,2 0 1 0 0,0-1 9 0 0,0 0 1 0 0,1-1-1 0 0,-1 0 0 0 0,0 0 0 0 0,0 0 0 0 0,0 0 1 0 0,0 0-1 0 0,-1-1 0 0 0,1 1 0 0 0,-1-1 0 0 0,1 0 1 0 0,-1 1-1 0 0,0-1 0 0 0,2-4 0 0 0,5-9 203 0 0,12-27 0 0 0,-10 19-135 0 0,31-56 149 0 0,4 1 0 0 0,86-113 0 0 0,137-122-214 0 0,-263 307-64 0 0,3-2-11 0 0,0-1 0 0 0,0 0 0 0 0,-2 0 0 0 0,1-1 0 0 0,-1 0 0 0 0,-1 0 0 0 0,8-20-1 0 0,-13 29-203 0 0,-2 2-162 0 0,1-1 249 0 0,-1 0-1 0 0,0 1 1 0 0,0-1 0 0 0,0 1 0 0 0,0-1 0 0 0,0 1-1 0 0,0-1 1 0 0,0 1 0 0 0,0 0 0 0 0,0 0 0 0 0,0-1-1 0 0,0 1 1 0 0,0 0 0 0 0,0 0 0 0 0,0 0-1 0 0,0 0 1 0 0,0 0 0 0 0,-1 0 0 0 0,1 0 0 0 0,0 1-1 0 0,-1-1 1 0 0,-11 10-2463 0 0,2 1-4376 0 0</inkml:trace>
</inkml:ink>
</file>

<file path=ppt/ink/ink7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01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14743 0 0,'0'0'1335'0'0,"0"3"-1096"0"0,1 6-71 0 0,0 0 0 0 0,1-1 0 0 0,0 1 0 0 0,1 0 0 0 0,0 0 0 0 0,0-1 0 0 0,0 0 0 0 0,1 0 0 0 0,1 0 0 0 0,-1 0 0 0 0,1 0 0 0 0,1-1 0 0 0,-1 0 0 0 0,1 0 0 0 0,1 0 0 0 0,-1-1 0 0 0,11 8 0 0 0,11 4 123 0 0,0-2 0 0 0,47 20 0 0 0,-51-25-96 0 0,1 0 1 0 0,-1 2-1 0 0,-1 1 1 0 0,36 27-1 0 0,-57-39-195 0 0,1 0 0 0 0,-1 1 0 0 0,0-1 0 0 0,0 0 0 0 0,0 1 0 0 0,0-1 0 0 0,0 1 0 0 0,0 0 0 0 0,-1-1 0 0 0,1 1 0 0 0,-1 0 0 0 0,0 0 0 0 0,2 6 0 0 0,-3-7 0 0 0,0 0 0 0 0,0 1 0 0 0,0-1 0 0 0,0 0 0 0 0,-1 0 0 0 0,1 1 0 0 0,-1-1 0 0 0,1 0 0 0 0,-1 0 0 0 0,0 0 0 0 0,0 0 0 0 0,1 0 0 0 0,-2 0 0 0 0,1 0 0 0 0,0 0 0 0 0,0 0 0 0 0,-1 0 0 0 0,1-1 0 0 0,0 1 0 0 0,-3 2 0 0 0,-9 7-4 0 0,0-1 0 0 0,0 1 0 0 0,-1-2 0 0 0,0 0 0 0 0,0-1 0 0 0,-1 0 0 0 0,-16 5 0 0 0,-15 4-12 0 0,-52 11 0 0 0,81-24-94 0 0,0-2 0 0 0,0 0 0 0 0,-23 0 0 0 0,38-2-218 0 0,1-2-773 0 0,-5-9-342 0 0,2-3-69 0 0</inkml:trace>
</inkml:ink>
</file>

<file path=ppt/ink/ink7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0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10591 0 0,'0'0'1302'0'0,"-2"2"-249"0"0,-59 77 3513 0 0,-22 52-3742 0 0,34-52 143 0 0,-26 49 39 0 0,46-75-776 0 0,-2-2 0 0 0,-45 58 0 0 0,63-93-380 0 0,-1-1 1 0 0,0 0-1 0 0,-2-1 0 0 0,0-1 0 0 0,-18 13 1 0 0,25-21-598 0 0,-6 2-5541 0 0</inkml:trace>
</inkml:ink>
</file>

<file path=ppt/ink/ink7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0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58 385 5527 0 0,'0'0'250'0'0,"2"-3"-2"0"0,13-12-429 0 0,15-15 2004 0 0,1 1 1 0 0,35-26-1 0 0,-20 25 410 0 0,79-38-1 0 0,55-12-356 0 0,-28 23-277 0 0,-135 52-1362 0 0,0 1-1 0 0,1 1 0 0 0,-1 0 0 0 0,1 2 1 0 0,-1 0-1 0 0,1 1 0 0 0,20 2 1 0 0,-33-2-204 0 0,0 1 1 0 0,0 0-1 0 0,0 0 1 0 0,-1 1-1 0 0,1 0 1 0 0,0-1-1 0 0,-1 1 1 0 0,1 1 0 0 0,-1-1-1 0 0,0 1 1 0 0,1 0-1 0 0,-1 0 1 0 0,0 0-1 0 0,-1 0 1 0 0,1 1-1 0 0,-1-1 1 0 0,4 6 0 0 0,-5-6-34 0 0,0 0 1 0 0,-1 0 0 0 0,1 0-1 0 0,-1 1 1 0 0,0-1 0 0 0,0 0 0 0 0,0 1-1 0 0,0-1 1 0 0,0 1 0 0 0,-1-1-1 0 0,0 1 1 0 0,1-1 0 0 0,-2 1 0 0 0,1 0-1 0 0,0-1 1 0 0,-1 1 0 0 0,1-1-1 0 0,-1 1 1 0 0,0-1 0 0 0,0 0 0 0 0,0 1-1 0 0,-1-1 1 0 0,1 0 0 0 0,-1 0-1 0 0,-2 4 1 0 0,-4 6-1 0 0,-1-1 0 0 0,-1 0 0 0 0,0 0 0 0 0,-21 18 0 0 0,-52 37 0 0 0,72-59 0 0 0,-25 18-168 0 0,-1-2 0 0 0,-1-1 0 0 0,-53 22 1 0 0,-127 40-1409 0 0,154-61 1095 0 0,-8-1 14 0 0,-96 18-1 0 0,124-31 419 0 0,32-7 60 0 0,9-3 42 0 0,7 1 1 0 0,18 6 91 0 0,1 1 0 0 0,-1 1 0 0 0,0 1 0 0 0,-1 1 0 0 0,32 22 0 0 0,-25-13 227 0 0,0 2 0 0 0,-2 1 0 0 0,31 34 0 0 0,-23-20 197 0 0,9 10 369 0 0,41 56-1 0 0,-79-95-773 0 0,0 1 1 0 0,-1-1-1 0 0,5 11 0 0 0,-8-16-16 0 0,0-1-26 0 0,4 8-9 0 0,-4-8 63 0 0,13 4-96 0 0,1-4-32 0 0,2-9-108 0 0,0-3-16 0 0</inkml:trace>
</inkml:ink>
</file>

<file path=ppt/ink/ink7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0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6447 0 0,'0'0'8760'0'0,"3"1"-7925"0"0,43 28 741 0 0,53 44 1 0 0,-67-49-877 0 0,-23-17-518 0 0,87 73 1186 0 0,-87-72-1293 0 0,0 1-1 0 0,-1 1 0 0 0,0-1 1 0 0,-1 2-1 0 0,0-1 1 0 0,-1 1-1 0 0,10 21 0 0 0,-15-29-72 0 0,0 0 0 0 0,0 1-1 0 0,0-1 1 0 0,0 0-1 0 0,-1 1 1 0 0,0-1 0 0 0,1 1-1 0 0,-1-1 1 0 0,-1 1-1 0 0,1-1 1 0 0,0 1 0 0 0,-1-1-1 0 0,-2 7 1 0 0,1-4 8 0 0,0 0 0 0 0,-1-1 1 0 0,0 0-1 0 0,0 1 0 0 0,0-1 0 0 0,-1 0 1 0 0,-5 6-1 0 0,-4 2 25 0 0,-1-1 1 0 0,1-1-1 0 0,-2 0 0 0 0,-22 13 1 0 0,12-10-15 0 0,-1-1 0 0 0,0-1 1 0 0,0-2-1 0 0,-1 0 0 0 0,-1-2 1 0 0,-43 7-1 0 0,63-13-33 0 0,5-1-8 0 0,0-1 0 0 0,0 0 0 0 0,0 0 0 0 0,0 0 0 0 0,0 0 0 0 0,-1 0 0 0 0,1 0 0 0 0,-6-2 0 0 0,7 2-166 0 0,2 0 112 0 0,-1 0-1 0 0,0 0 1 0 0,1 0-1 0 0,-1 0 1 0 0,1 0-1 0 0,-1 0 1 0 0,1 0-1 0 0,-1 0 1 0 0,0-1-1 0 0,1 1 1 0 0,-1 0-1 0 0,1 0 1 0 0,-1 0-1 0 0,1-1 1 0 0,-1 1-1 0 0,1 0 1 0 0,-1 0-1 0 0,1-1 1 0 0,-1 0-1 0 0,-5-6-913 0 0</inkml:trace>
</inkml:ink>
</file>

<file path=ppt/ink/ink7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0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183 176 4607 0 0,'0'0'354'0'0,"-1"3"142"0"0,-15 35 6141 0 0,9-23-4686 0 0,0 0 1 0 0,-7 28 0 0 0,-25 139 1570 0 0,34-171-3430 0 0,4-8-66 0 0,-1-1-16 0 0,1 0 0 0 0,0 0 0 0 0,0-1 0 0 0,-1 1 0 0 0,1 0 0 0 0,-1-1 0 0 0,1 1 0 0 0,-1-1 0 0 0,0 0 0 0 0,0 1 0 0 0,0-1 0 0 0,1 0 0 0 0,-1 0 0 0 0,0 0 0 0 0,0 0 0 0 0,0-1 0 0 0,-1 1 0 0 0,1 0 0 0 0,0-1 0 0 0,-4 1 0 0 0,4-1 0 0 0,1 1-1 0 0,-1-1 0 0 0,0 1 1 0 0,1-1-1 0 0,-1 0 0 0 0,0 0 1 0 0,1 0-1 0 0,-1 0 0 0 0,0 0 1 0 0,0 0-1 0 0,1 0 0 0 0,-1-1 1 0 0,0 1-1 0 0,1-1 0 0 0,-1 1 1 0 0,1-1-1 0 0,-1 1 0 0 0,1-1 1 0 0,-1 0-1 0 0,1 0 0 0 0,-1 0 1 0 0,1 0-1 0 0,0 0 0 0 0,-1 0 1 0 0,1 0-1 0 0,0 0 0 0 0,0-1 1 0 0,0 1-1 0 0,0 0 0 0 0,0-1 1 0 0,0 1-1 0 0,0-1 0 0 0,0 1 1 0 0,1-1-1 0 0,-2-2 0 0 0,2 2 0 0 0,-1-1 1 0 0,1 1-1 0 0,0 0 0 0 0,0 0 0 0 0,0 0 0 0 0,0 0 1 0 0,1 0-1 0 0,-1 0 0 0 0,0 0 0 0 0,1 0 0 0 0,-1 0 1 0 0,1 1-1 0 0,0-1 0 0 0,1-3 0 0 0,0 1-3 0 0,2-6 7 0 0,1 1 0 0 0,0-1-1 0 0,0 1 1 0 0,1 0 0 0 0,11-13 0 0 0,41-38 31 0 0,-38 40-29 0 0,11-8-15 0 0,1 0 0 0 0,1 3 0 0 0,43-27 0 0 0,116-53 0 0 0,-170 94 131 0 0,1 1-1 0 0,-1 1 1 0 0,2 2 0 0 0,-1 0-1 0 0,1 1 1 0 0,47-5 0 0 0,-66 12-89 0 0,4 9-31 0 0,-8-7-9 0 0,1-1 1 0 0,-1 1-1 0 0,0 0 1 0 0,-1 0-1 0 0,1-1 0 0 0,0 1 1 0 0,-1 0-1 0 0,0 0 0 0 0,0 0 1 0 0,0 0-1 0 0,0 0 0 0 0,0 0 1 0 0,0-1-1 0 0,-1 1 0 0 0,1 0 1 0 0,-1 0-1 0 0,0 0 0 0 0,0-1 1 0 0,-2 5-1 0 0,-1 3 5 0 0,-1 0 0 0 0,0-1 0 0 0,-12 18 0 0 0,-89 122 46 0 0,102-142-50 0 0,-38 61-11 0 0,39-62 14 0 0,0 1 0 0 0,0-1 0 0 0,1 0-1 0 0,0 1 1 0 0,0-1 0 0 0,1 1 0 0 0,0-1 0 0 0,0 1 0 0 0,0 10-1 0 0,5-2 6 0 0,-2-11-6 0 0,0-1 1 0 0,0 1-1 0 0,1-1 0 0 0,0 0 0 0 0,0 0 1 0 0,0 0-1 0 0,0 0 0 0 0,0-1 0 0 0,0 1 1 0 0,1-1-1 0 0,-1 0 0 0 0,1 0 0 0 0,0 0 1 0 0,0 0-1 0 0,0-1 0 0 0,0 1 0 0 0,6 1 1 0 0,4-1 102 0 0,0 1 0 0 0,1-1 1 0 0,26-1-1 0 0,38-7 71 0 0,1 0-70 0 0,-67 6-517 0 0,-1 0 0 0 0,1-2 0 0 0,-1 1 0 0 0,19-6 0 0 0,-28 5-1158 0 0,3-6-68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8:56:5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14599 0 0,'0'0'1610'0'0,"-1"1"-1318"0"0,-5 11-43 0 0,0 0 0 0 0,1 1 0 0 0,0-1 0 0 0,-4 14 0 0 0,-9 57-246 0 0,3-15 99 0 0,2-18-210 0 0,-35 82 0 0 0,34-101-285 0 0,-2 0 0 0 0,-1 0-1 0 0,-33 42 1 0 0,-16 10-191 0 0,-81 79 0 0 0,108-120 1000 0 0,34-36-387 0 0,4-5 279 0 0,-2-14-236 0 0,3 7-83 0 0,0 0 0 0 0,0 0 0 0 0,0 0 0 0 0,1 0-1 0 0,0-1 1 0 0,0 1 0 0 0,1 0 0 0 0,-1 0 0 0 0,1 1 0 0 0,3-7-1 0 0,2-3-19 0 0,1 1 0 0 0,14-23 0 0 0,-13 26 13 0 0,1-1 1 0 0,0 1-1 0 0,0 0 0 0 0,1 1 0 0 0,1 0 0 0 0,0 1 0 0 0,0 1 0 0 0,26-15 0 0 0,-19 14-10 0 0,0 1 0 0 0,1 0 0 0 0,-1 2-1 0 0,1 0 1 0 0,40-6 0 0 0,-51 11 103 0 0,-1 0 1 0 0,0 1-1 0 0,1 0 0 0 0,-1 1 1 0 0,0-1-1 0 0,1 2 1 0 0,-1-1-1 0 0,0 1 1 0 0,16 6-1 0 0,-15-4 72 0 0,1 1 0 0 0,-1 0 0 0 0,0 1 0 0 0,0 0 0 0 0,0 0 0 0 0,-1 1 0 0 0,10 10 0 0 0,-14-14-63 0 0,-1 1 1 0 0,1 0-1 0 0,-1 0 0 0 0,0 0 0 0 0,0 1 1 0 0,-1-1-1 0 0,1 1 0 0 0,2 6 0 0 0,-4-8-46 0 0,0 0 0 0 0,-1-1 0 0 0,1 1 0 0 0,-1 0 0 0 0,0 0 0 0 0,1-1-1 0 0,-1 1 1 0 0,-1 0 0 0 0,1 0 0 0 0,0 0 0 0 0,-1-1 0 0 0,1 1 0 0 0,-1 0 0 0 0,0-1 0 0 0,0 1-1 0 0,0-1 1 0 0,-2 5 0 0 0,-5 5 3 0 0,0 1 0 0 0,-1-1-1 0 0,0 0 1 0 0,-1-1-1 0 0,0 0 1 0 0,-1-1 0 0 0,-20 15-1 0 0,-91 54 5 0 0,107-70-15 0 0,13-8-30 0 0,-21 12 25 0 0,-44 20-1 0 0,60-30-22 0 0,1-1 1 0 0,-1 0-1 0 0,0 0 0 0 0,0-1 0 0 0,0 0 1 0 0,0 0-1 0 0,0 0 0 0 0,0-1 1 0 0,0 0-1 0 0,0 0 0 0 0,0-1 1 0 0,-8-1-1 0 0,12 1 17 0 0,0 0 1 0 0,0-1-1 0 0,0 1 0 0 0,1 0 1 0 0,-1-1-1 0 0,0 1 1 0 0,1-1-1 0 0,-1 0 0 0 0,1 0 1 0 0,0 0-1 0 0,0 0 0 0 0,0-1 1 0 0,-3-2-1 0 0,0-3-6 0 0,-1-1 1 0 0,-6-14-1 0 0,10 20-44 0 0,2 1-72 0 0,0-7-2231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1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11519 0 0,'0'0'4842'0'0,"-2"0"-3661"0"0,-1 1-1043 0 0,0 0 1 0 0,0 1 0 0 0,0-1-1 0 0,0 1 1 0 0,1 0-1 0 0,-1 0 1 0 0,0 0-1 0 0,1 0 1 0 0,-1 0-1 0 0,1 0 1 0 0,0 1-1 0 0,0-1 1 0 0,0 1 0 0 0,0 0-1 0 0,-3 5 1 0 0,-3 6 85 0 0,-11 27 0 0 0,-51 154 585 0 0,-14 32-250 0 0,-5-45-399 0 0,64-137 5 0 0,-60 80 0 0 0,84-125-164 0 0,-12 15 87 0 0,2 1 0 0 0,-1-1 0 0 0,2 2 0 0 0,0 0 0 0 0,-9 21 0 0 0,18-28-46 0 0,1-9-69 0 0,1 0 0 0 0,-1-1 0 0 0,1 1-1 0 0,0 0 1 0 0,-1-1 0 0 0,1 1 0 0 0,0-1-1 0 0,0 1 1 0 0,-1-1 0 0 0,1 1 0 0 0,0-1-1 0 0,0 0 1 0 0,0 1 0 0 0,0-1 0 0 0,0 0-1 0 0,-1 0 1 0 0,1 0 0 0 0,0 1 0 0 0,0-1-1 0 0,0 0 1 0 0,0 0 0 0 0,0 0 0 0 0,0 0-1 0 0,0-1 1 0 0,0 1 0 0 0,-1 0 0 0 0,1 0-1 0 0,2-1 1 0 0,25-9-2613 0 0,-10 0-4375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7831 0 0,'-2'2'2744'0'0,"-9"10"958"0"0,-21 27-1 0 0,17-16-3658 0 0,1 1 1 0 0,1 1-1 0 0,-16 42 0 0 0,23-53 8 0 0,4-11 70 0 0,1 1-1 0 0,-1 0 1 0 0,1-1 0 0 0,-1 1 0 0 0,1 0 0 0 0,0 0 0 0 0,0 7 0 0 0,1-11-76 0 0,0 1 1 0 0,0-1 0 0 0,0 0 0 0 0,0 1 0 0 0,1-1 0 0 0,-1 0 0 0 0,0 1 0 0 0,0-1 0 0 0,1 0 0 0 0,-1 1 0 0 0,0-1 0 0 0,1 0 0 0 0,-1 1 0 0 0,0-1 0 0 0,1 0-1 0 0,-1 0 1 0 0,0 1 0 0 0,1-1 0 0 0,-1 0 0 0 0,1 0 0 0 0,-1 0 0 0 0,0 1 0 0 0,1-1 0 0 0,-1 0 0 0 0,1 0 0 0 0,-1 0 0 0 0,1 0 0 0 0,-1 0 0 0 0,0 0 0 0 0,1 0-1 0 0,-1 0 1 0 0,1 0 0 0 0,0 0 0 0 0,16-2 654 0 0,-8-1-565 0 0,1 0 0 0 0,-1-1 0 0 0,0 0 0 0 0,0-1 0 0 0,0 1 0 0 0,0-2 0 0 0,-1 1 0 0 0,8-8 0 0 0,61-58-431 0 0,-61 54 158 0 0,-9 10-166 0 0,-1 0 0 0 0,1-1 0 0 0,-1 0 0 0 0,0 0 0 0 0,-1 0 0 0 0,0-1 0 0 0,0 0 0 0 0,5-16 0 0 0,-9 21-244 0 0,3-4 527 0 0</inkml:trace>
  <inkml:trace contextRef="#ctx0" brushRef="#br0" timeOffset="1">428 187 5983 0 0,'0'0'15950'0'0,"-2"-7"-15031"0"0,2 3-872 0 0,0 1-1 0 0,0 0 1 0 0,0 0-1 0 0,0 0 1 0 0,0 0-1 0 0,1 0 0 0 0,-1 0 1 0 0,1 0-1 0 0,0 0 1 0 0,0 0-1 0 0,0 0 1 0 0,0 0-1 0 0,1 1 0 0 0,-1-1 1 0 0,1 0-1 0 0,0 1 1 0 0,-1-1-1 0 0,4-3 1 0 0,6-5-339 0 0,0-1 0 0 0,17-12 0 0 0,-16 13 68 0 0,-4 4-38 0 0,-6 4 132 0 0,0 1 1 0 0,1-1-1 0 0,-1 1 1 0 0,1 0-1 0 0,-1 0 1 0 0,1 0 0 0 0,0 0-1 0 0,0 0 1 0 0,0 1-1 0 0,0-1 1 0 0,0 1-1 0 0,5-2 1 0 0,-6 3 141 0 0,-1 0 1 0 0,0 1 0 0 0,0-1-1 0 0,1 0 1 0 0,-1 1-1 0 0,0-1 1 0 0,0 1 0 0 0,0-1-1 0 0,0 1 1 0 0,1 0-1 0 0,-1-1 1 0 0,0 1-1 0 0,0 0 1 0 0,0 0 0 0 0,-1 0-1 0 0,1 0 1 0 0,0 0-1 0 0,0 0 1 0 0,0 0 0 0 0,-1 0-1 0 0,1 0 1 0 0,0 0-1 0 0,-1 0 1 0 0,1 0 0 0 0,-1 0-1 0 0,0 1 1 0 0,1-1-1 0 0,-1 0 1 0 0,1 2-1 0 0,0 4 141 0 0,0 0-1 0 0,0-1 0 0 0,0 15 1 0 0,-1-15-275 0 0,0-1 0 0 0,1 1 0 0 0,0 0 0 0 0,0 0 0 0 0,0 0 0 0 0,0-1 0 0 0,1 1 0 0 0,0-1 0 0 0,4 8 0 0 0,-4-10-1876 0 0</inkml:trace>
</inkml:ink>
</file>

<file path=ppt/ink/ink8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03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11519 0 0,'0'0'887'0'0,"2"2"-583"0"0,18 33 949 0 0,3-2 0 0 0,0 0 0 0 0,52 54 0 0 0,118 86 558 0 0,-125-117-438 0 0,111 119 0 0 0,-164-157-1134 0 0,-1 1-1 0 0,0 0 0 0 0,-1 1 1 0 0,-1 1-1 0 0,14 33 1 0 0,-21-41-132 0 0,-1 1 1 0 0,0-1 0 0 0,0 1-1 0 0,-1 0 1 0 0,-1 1 0 0 0,-1-1-1 0 0,0 0 1 0 0,-1 0-1 0 0,0 1 1 0 0,-3 19 0 0 0,-3-7 67 0 0,0-1-1 0 0,-2 0 1 0 0,-1-1 0 0 0,0 0 0 0 0,-16 27-1 0 0,-4 1 123 0 0,-42 57-1 0 0,51-81-283 0 0,-1-1 0 0 0,-1-1 0 0 0,-1-1-1 0 0,-29 25 1 0 0,43-45-200 0 0,0 1 1 0 0,-18 9-1 0 0,26-15-186 0 0</inkml:trace>
</inkml:ink>
</file>

<file path=ppt/ink/ink8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1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0 6447 0 0,'-2'2'499'0'0,"-19"27"1418"0"0,1 1 0 0 0,-20 38 0 0 0,-28 71 1286 0 0,46-92-3077 0 0,-74 193 1260 0 0,26-57-1135 0 0,43-115-250 0 0,18-40 12 0 0,-3-1 0 0 0,0 0 0 0 0,-21 33 1 0 0,-21 18-6 0 0,25-38 18 0 0,-38 69 1 0 0,65-106-91 0 0,5-6-379 0 0,41-49-1306 0 0,-10 14-3870 0 0</inkml:trace>
</inkml:ink>
</file>

<file path=ppt/ink/ink8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1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46 525 2303 0 0,'0'0'102'0'0,"-1"1"-1"0"0,-7 5-80 0 0,-26 14 10227 0 0,33-22-9754 0 0,1-4-384 0 0,-1 1 1 0 0,1 0-1 0 0,0-1 1 0 0,0 1-1 0 0,0 0 1 0 0,1-1-1 0 0,-1 1 0 0 0,1 0 1 0 0,1 0-1 0 0,-1 0 1 0 0,1 0-1 0 0,3-8 1 0 0,6-9 173 0 0,20-31 0 0 0,-18 31-94 0 0,8-11-47 0 0,2 2 0 0 0,2 0 0 0 0,0 1 0 0 0,2 2 0 0 0,1 0-1 0 0,56-41 1 0 0,-63 56 4 0 0,0 0 0 0 0,0 2 0 0 0,1 0 0 0 0,1 2 0 0 0,25-8 0 0 0,-5 1 133 0 0,-23 9-103 0 0,-1 0 0 0 0,1 1 0 0 0,1 1 0 0 0,-1 1 0 0 0,38-3 0 0 0,-51 7-138 0 0,-5 0-36 0 0,0 0 0 0 0,0 0 1 0 0,1 0-1 0 0,-1 0 0 0 0,0 1 0 0 0,1-1 0 0 0,-1 1 0 0 0,0-1 0 0 0,0 1 0 0 0,0 0 0 0 0,1 0 0 0 0,-1 0 0 0 0,0 0 0 0 0,0 0 0 0 0,0 0 0 0 0,0 1 1 0 0,-1-1-1 0 0,1 0 0 0 0,0 1 0 0 0,-1 0 0 0 0,3 2 0 0 0,-3-3 3 0 0,0 0 0 0 0,-1 0-1 0 0,1 0 1 0 0,0-1 0 0 0,-1 1 0 0 0,1 0 0 0 0,-1 0 0 0 0,1 0-1 0 0,-1 0 1 0 0,1 0 0 0 0,-1 0 0 0 0,0 0 0 0 0,0 0-1 0 0,1 0 1 0 0,-1 2 0 0 0,1 2 8 0 0,1 1 30 0 0,-1 1 0 0 0,0 0 0 0 0,0 0 0 0 0,-1 0 0 0 0,1 0 0 0 0,-1 0 0 0 0,-1-1 0 0 0,0 1 0 0 0,0 0 0 0 0,0 0 0 0 0,0 0 0 0 0,-1-1 0 0 0,0 1 0 0 0,-5 9 0 0 0,-5 7 228 0 0,0 0 0 0 0,-24 32 0 0 0,16-25-90 0 0,0-1-50 0 0,-1-1 1 0 0,-1-1-1 0 0,-2 0 0 0 0,0-2 1 0 0,-51 39-1 0 0,36-36-158 0 0,-1-1-1 0 0,-1-2 1 0 0,-74 32-1 0 0,70-41-242 0 0,43-15 37 0 0</inkml:trace>
</inkml:ink>
</file>

<file path=ppt/ink/ink8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1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9 4607 0 0,'11'-9'11208'0'0,"-14"22"-9926"0"0,3-7-1188 0 0,-3 3 8 0 0,0 0 0 0 0,-1 0 0 0 0,0 0 0 0 0,0-1 0 0 0,-1 1 0 0 0,-6 8 0 0 0,-37 44 622 0 0,48-60-714 0 0,-105 114 1339 0 0,29-34-540 0 0,46-49-567 0 0,12-12-58 0 0,0 0 0 0 0,1 1-1 0 0,-20 33 1 0 0,30-44-132 0 0,1 2 0 0 0,1-1 0 0 0,0 1 0 0 0,1 0 0 0 0,0 0 1 0 0,-4 21-1 0 0,7-29-104 0 0,1 1-1 0 0,0-1 1 0 0,-1 1 0 0 0,2-1 0 0 0,-1 1 0 0 0,0-1 0 0 0,1 0 0 0 0,0 1 0 0 0,0-1 0 0 0,0 0 0 0 0,1 0 0 0 0,-1 0-1 0 0,1 1 1 0 0,0-2 0 0 0,0 1 0 0 0,1 0 0 0 0,-1 0 0 0 0,1-1 0 0 0,-1 1 0 0 0,1-1 0 0 0,0 0 0 0 0,6 5 0 0 0,-5-5-344 0 0,-1-1 0 0 0,1 1 0 0 0,0-1 0 0 0,-1 0 0 0 0,1 0 0 0 0,0-1 0 0 0,5 2 0 0 0,13 3-6162 0 0</inkml:trace>
</inkml:ink>
</file>

<file path=ppt/ink/ink8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1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8751 0 0,'0'0'399'0'0,"-1"2"-4"0"0,-3 5-273 0 0,0 0-1 0 0,1 0 1 0 0,0 1 0 0 0,0-1 0 0 0,0 1 0 0 0,1 0 0 0 0,0-1-1 0 0,1 1 1 0 0,-1 10 0 0 0,1-2 1133 0 0,0 0 0 0 0,1 0-1 0 0,4 29 1 0 0,-2-34-1012 0 0,0 0 0 0 0,1 0 1 0 0,1-1-1 0 0,0 1 0 0 0,0-1 0 0 0,1 1 1 0 0,0-1-1 0 0,1 0 0 0 0,0-1 0 0 0,0 0 0 0 0,1 0 1 0 0,12 12-1 0 0,-5-8 65 0 0,2 1 0 0 0,-1-2 1 0 0,2 0-1 0 0,0-1 0 0 0,0-1 1 0 0,22 9-1 0 0,-34-16-240 0 0,121 52 1042 0 0,-107-48-1055 0 0,1-1 1 0 0,-1-1 0 0 0,1 0 0 0 0,34 2 0 0 0,-27-6-809 0 0,-25-1 314 0 0,4-15-3281 0 0</inkml:trace>
</inkml:ink>
</file>

<file path=ppt/ink/ink8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1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4143 0 0,'0'0'191'0'0,"-1"3"-11"0"0,-4 10 1447 0 0,0 0 1 0 0,-2 0-1 0 0,1-1 0 0 0,-2 0 0 0 0,-11 16 0 0 0,-53 55 2989 0 0,34-40-4618 0 0,-237 249 1161 0 0,212-239-1105 0 0,24-22-49 0 0,37-29-248 0 0</inkml:trace>
</inkml:ink>
</file>

<file path=ppt/ink/ink8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1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6911 0 0,'0'0'528'0'0,"-1"2"-341"0"0,0 1 98 0 0,0 0 0 0 0,-1-1 0 0 0,1 1 0 0 0,1 0 0 0 0,-1-1 1 0 0,0 1-1 0 0,1 0 0 0 0,-1 0 0 0 0,1 0 0 0 0,0 0 0 0 0,0 0 0 0 0,0-1 0 0 0,0 1 0 0 0,1 4 0 0 0,0-2 75 0 0,0 0 0 0 0,1 0 0 0 0,0 0 0 0 0,0 0 0 0 0,0 0 0 0 0,1 0 0 0 0,3 5 1 0 0,2 1-75 0 0,0-1 1 0 0,1 0-1 0 0,0-1 1 0 0,1 0-1 0 0,19 15 1 0 0,5 0 205 0 0,-2-2 344 0 0,-1 2 1 0 0,51 48 0 0 0,-73-63-713 0 0,-1 0 1 0 0,-1 1 0 0 0,0 0 0 0 0,0 0 0 0 0,-1 0 0 0 0,0 1 0 0 0,-1 0 0 0 0,0 0 0 0 0,0 0 0 0 0,-2 1 0 0 0,1 0 0 0 0,-1-1 0 0 0,1 18 0 0 0,-3-14-72 0 0,0-1 1 0 0,-1 0-1 0 0,-1 1 1 0 0,-1-1 0 0 0,0 0-1 0 0,0 0 1 0 0,-2 0-1 0 0,-8 24 1 0 0,5-21 17 0 0,-1-1 0 0 0,0 0 0 0 0,-1 0 0 0 0,-1-1-1 0 0,-1 0 1 0 0,-19 20 0 0 0,3-6-276 0 0,-1-1-1 0 0,-2-2 1 0 0,0-1-1 0 0,-2-1 1 0 0,-1-1-1 0 0,-49 24 1 0 0,54-35-797 0 0</inkml:trace>
</inkml:ink>
</file>

<file path=ppt/ink/ink8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1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5527 0 0,'0'0'3095'0'0,"3"0"-270"0"0,14 0 466 0 0,24-5-1 0 0,53-14-2759 0 0,-65 12-23 0 0,86-21 448 0 0,-43 10-48 0 0,103-14 0 0 0,-168 31-1312 0 0,1 1-1 0 0,-1 0 0 0 0,0 0 1 0 0,0 0-1 0 0,14 4 0 0 0</inkml:trace>
  <inkml:trace contextRef="#ctx0" brushRef="#br0" timeOffset="1">57 390 19439 0 0,'0'0'892'0'0,"2"-2"-25"0"0,-2 2-867 0 0,17-8 165 0 0,0 0 0 0 0,0 0 0 0 0,33-7 0 0 0,-18 8 87 0 0,0 2 0 0 0,0 1 0 0 0,1 2 1 0 0,-1 1-1 0 0,43 5 0 0 0,-48-2-744 0 0,40-3-1 0 0,-46 0-954 0 0,0-1 0 0 0,27-7 0 0 0,-8-3-5279 0 0</inkml:trace>
</inkml:ink>
</file>

<file path=ppt/ink/ink8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1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 5063 0 0,'0'0'232'0'0,"-3"0"-13"0"0,2 0-82 0 0,-1 0-1 0 0,0 0 1 0 0,0 0-1 0 0,0 0 1 0 0,0 1-1 0 0,1-1 1 0 0,-1 0 0 0 0,0 1-1 0 0,0-1 1 0 0,1 1-1 0 0,-1 0 1 0 0,0 0-1 0 0,1 0 1 0 0,-1-1 0 0 0,1 1-1 0 0,-1 1 1 0 0,1-1-1 0 0,-1 0 1 0 0,1 0-1 0 0,0 1 1 0 0,-1-1-1 0 0,0 2 1 0 0,0 1 502 0 0,1-1 0 0 0,-1 0 1 0 0,1 1-1 0 0,0 0 0 0 0,0-1 0 0 0,0 1 0 0 0,-1 5 0 0 0,1-5-237 0 0,-11 60 1251 0 0,-3 0 0 0 0,-41 106-1 0 0,39-130-1376 0 0,-2 0 0 0 0,-2-1 0 0 0,-1-2 0 0 0,-2 0-1 0 0,-30 35 1 0 0,-110 119-300 0 0,163-189-1234 0 0</inkml:trace>
</inkml:ink>
</file>

<file path=ppt/ink/ink8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1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27 430 14711 0 0,'5'-17'201'0'0,"1"1"0"0"0,1-1 1 0 0,1 2-1 0 0,0-1 0 0 0,0 1 0 0 0,2 0 0 0 0,0 1 0 0 0,17-19 0 0 0,3 1-78 0 0,2 1 0 0 0,40-30 0 0 0,-49 43 89 0 0,0 1 0 0 0,1 1 0 0 0,1 2-1 0 0,1 0 1 0 0,0 2 0 0 0,0 0 0 0 0,1 2 0 0 0,1 1 0 0 0,-1 1 0 0 0,2 2 0 0 0,31-4 0 0 0,-49 9-45 0 0,0 1 1 0 0,0 0 0 0 0,1 1 0 0 0,-1 0 0 0 0,0 0 0 0 0,0 1 0 0 0,0 1 0 0 0,20 7 0 0 0,-24-7-82 0 0,1 1 0 0 0,-1-1 0 0 0,-1 1 0 0 0,1 1 0 0 0,-1-1 1 0 0,1 1-1 0 0,-1 0 0 0 0,-1 1 0 0 0,1-1 0 0 0,-1 1 0 0 0,0 0 1 0 0,0 1-1 0 0,5 9 0 0 0,-4-5-60 0 0,-1 0 0 0 0,-1 0 1 0 0,0 0-1 0 0,-1 0 0 0 0,0 1 1 0 0,0 0-1 0 0,-1-1 0 0 0,-1 1 0 0 0,0 0 1 0 0,-1 0-1 0 0,0 0 0 0 0,0 0 1 0 0,-2 0-1 0 0,1 0 0 0 0,-2-1 1 0 0,1 1-1 0 0,-1-1 0 0 0,-1 1 0 0 0,0-1 1 0 0,-1 0-1 0 0,0 0 0 0 0,-1-1 1 0 0,0 0-1 0 0,-14 18 0 0 0,2-7 19 0 0,0-2-1 0 0,-2 0 0 0 0,0-1 1 0 0,-1-1-1 0 0,-1-1 1 0 0,0-1-1 0 0,-1-1 1 0 0,-50 21-1 0 0,-179 59-327 0 0,206-79-16 0 0,-73 20-107 0 0,107-32 91 0 0,-1-1-1 0 0,0 0 0 0 0,1-1 0 0 0,-1-1 0 0 0,0 0 0 0 0,0 0 0 0 0,-16-4 1 0 0,26 4-627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97 3679 0 0,'12'-17'325'0'0,"-10"15"-159"0"0,0-1 0 0 0,-1 1 0 0 0,1-1 0 0 0,0 1 0 0 0,-1-1 0 0 0,0 0 0 0 0,1 1 0 0 0,-1-1 0 0 0,0 0 0 0 0,0 0-1 0 0,0-4 1 0 0,0 4 304 0 0,0 1-1 0 0,0 0 0 0 0,0 0 0 0 0,0 0 0 0 0,0 0 0 0 0,1 0 1 0 0,-1 0-1 0 0,1 0 0 0 0,-1 0 0 0 0,1 0 0 0 0,0 1 1 0 0,0-1-1 0 0,3-2 0 0 0,9-10 4405 0 0,-15 16-4619 0 0,-7 10-292 0 0,1 1 1 0 0,-7 18-1 0 0,13-29 37 0 0,0 0 0 0 0,0 0 0 0 0,0 0 0 0 0,0 0 0 0 0,0 0 0 0 0,1 0 0 0 0,-1 0 0 0 0,1 0 0 0 0,0 0 0 0 0,-1 0 0 0 0,1 1 0 0 0,0-1 0 0 0,0 0 0 0 0,1 0 0 0 0,-1 3 0 0 0,1 2 0 0 0,2 8 0 0 0,0 0 0 0 0,1 0 0 0 0,1 0 0 0 0,0-1 0 0 0,12 23-1 0 0,7 23 14 0 0,-20-49-56 0 0,-2-7 330 0 0,0 0-1 0 0,-1 0 0 0 0,1 0 1 0 0,-1 0-1 0 0,0 0 1 0 0,-1 0-1 0 0,1 1 0 0 0,-1-1 1 0 0,1 0-1 0 0,-1 0 0 0 0,0 0 1 0 0,-1 1-1 0 0,1-1 0 0 0,-1 0 1 0 0,0 0-1 0 0,-2 7 0 0 0,0-5-181 0 0,0 1-1 0 0,-1-1 1 0 0,0 0-1 0 0,0 0 0 0 0,0-1 1 0 0,-1 1-1 0 0,0-1 1 0 0,0 0-1 0 0,-6 5 0 0 0,-4 2-395 0 0,0-1 0 0 0,-22 11 0 0 0,33-20-153 0 0,1 0-1 0 0,-1 0 1 0 0,0-1-1 0 0,0 0 1 0 0,0 1 0 0 0,0-1-1 0 0,-1-1 1 0 0,-4 2-1 0 0,-2-2-1579 0 0</inkml:trace>
</inkml:ink>
</file>

<file path=ppt/ink/ink8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1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17 4607 0 0,'8'-2'407'0'0,"0"-2"-527"0"0,12-6 7741 0 0,-24 18-4411 0 0,2-3-2964 0 0,-6 8 30 0 0,-1-1-1 0 0,0 0 1 0 0,0-1-1 0 0,-19 17 1 0 0,-51 36 82 0 0,5-3-88 0 0,-1 12 294 0 0,-76 96 0 0 0,123-133-296 0 0,2 0 0 0 0,2 2 1 0 0,-25 49-1 0 0,41-69-59 0 0,0 0 0 0 0,1 1 0 0 0,-9 38 1 0 0,14-48-182 0 0,1-1 0 0 0,0 1 0 0 0,0 0 1 0 0,1-1-1 0 0,0 1 0 0 0,1 0 0 0 0,-1-1 1 0 0,2 1-1 0 0,-1 0 0 0 0,1-1 1 0 0,5 13-1 0 0,-5-16-70 0 0,1 0 0 0 0,0 0 0 0 0,0 0 0 0 0,0-1-1 0 0,1 1 1 0 0,-1-1 0 0 0,1 0 0 0 0,0 0 0 0 0,0 0 0 0 0,1-1 0 0 0,-1 1 0 0 0,1-1 0 0 0,0 0 0 0 0,5 2 0 0 0,-2-1-379 0 0,-1-1 0 0 0,1 0 0 0 0,0-1 0 0 0,-1 0 0 0 0,1 0 0 0 0,1-1 0 0 0,-1 0 0 0 0,0 0 0 0 0,9-1 0 0 0,14-2-5709 0 0</inkml:trace>
</inkml:ink>
</file>

<file path=ppt/ink/ink8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1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10591 0 0,'0'0'1291'0'0,"-1"4"-294"0"0,-2 12-476 0 0,1 0 0 0 0,1-1-1 0 0,0 1 1 0 0,1 0 0 0 0,1 0-1 0 0,0 0 1 0 0,1 0 0 0 0,1 0-1 0 0,0-1 1 0 0,1 1 0 0 0,1-1-1 0 0,7 16 1 0 0,0-3-45 0 0,1-1-1 0 0,1 0 1 0 0,2-1-1 0 0,1 0 1 0 0,30 35 0 0 0,138 167 1241 0 0,-148-181-1686 0 0,-19-22-17 0 0,25 25 1 0 0,7 6-503 0 0,-49-55 264 0 0,0 2-895 0 0,4 5 554 0 0</inkml:trace>
</inkml:ink>
</file>

<file path=ppt/ink/ink8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1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0 10591 0 0,'0'0'819'0'0,"0"4"-534"0"0,-3 9 308 0 0,-1 1-1 0 0,0-1 1 0 0,-1 0-1 0 0,0 0 1 0 0,-1-1-1 0 0,-13 22 1 0 0,-55 68 1678 0 0,-20 10-461 0 0,-210 192 0 0 0,242-251-1486 0 0,-33 31 118 0 0,89-79-435 0 0,-11 15-36 0 0,31-22-1231 0 0,6-5 465 0 0</inkml:trace>
</inkml:ink>
</file>

<file path=ppt/ink/ink8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1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41 7831 0 0,'-2'2'356'0'0,"-24"35"-232"0"0,9-15 1633 0 0,6-6 6972 0 0,26-13-7760 0 0,0-4-635 0 0,0 0 0 0 0,0-1 0 0 0,-1-1 0 0 0,1 0 0 0 0,-1-1 0 0 0,22-9 1 0 0,-11 5-154 0 0,29-11 66 0 0,80-23 173 0 0,-104 34-620 0 0,1 2 1 0 0,43-5-1 0 0,-33 13-3387 0 0,-41 1 2047 0 0,-2 11-40 0 0</inkml:trace>
  <inkml:trace contextRef="#ctx0" brushRef="#br0" timeOffset="1">0 341 15919 0 0,'0'0'3395'0'0,"3"0"-2484"0"0,34 3 638 0 0,71-5 0 0 0,-28-1-822 0 0,19 8-3323 0 0,-83-5-2749 0 0,1-3-1605 0 0</inkml:trace>
</inkml:ink>
</file>

<file path=ppt/ink/ink8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1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9215 0 0,'0'3'707'0'0,"-2"6"-831"0"0,-2 3 868 0 0,2 0 1 0 0,-1 0-1 0 0,1 0 1 0 0,1 0 0 0 0,1 1-1 0 0,-1-1 1 0 0,2 1 0 0 0,3 23-1 0 0,0-21-254 0 0,1 0-1 0 0,0-1 0 0 0,1 0 1 0 0,1 1-1 0 0,0-2 1 0 0,1 1-1 0 0,1-1 1 0 0,17 20-1 0 0,-12-17-145 0 0,1-1 0 0 0,1-1 0 0 0,0 0-1 0 0,1-1 1 0 0,34 20 0 0 0,-7-10-124 0 0,1-3-1 0 0,1-1 0 0 0,1-2 1 0 0,0-3-1 0 0,1-1 1 0 0,66 8-1 0 0,-102-20-1179 0 0,0 0-1 0 0,0 0 1 0 0,24-3 0 0 0,-35 2 763 0 0,0 0 1 0 0,0 0-1 0 0,0-1 1 0 0,0 1-1 0 0,0 0 1 0 0,0 0-1 0 0,-1-1 1 0 0,1 1-1 0 0,0 0 1 0 0,0-1-1 0 0,0 1 1 0 0,1-2-1 0 0,1 1-281 0 0,6-8-1272 0 0</inkml:trace>
</inkml:ink>
</file>

<file path=ppt/ink/ink8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2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14279 0 0,'0'0'2183'0'0,"2"2"-1468"0"0,-1 1-616 0 0,1 0 0 0 0,-1 0 0 0 0,0-1 0 0 0,0 1 0 0 0,0 0 0 0 0,0 0 1 0 0,0 0-1 0 0,0 0 0 0 0,-1 0 0 0 0,0 0 0 0 0,1 0 0 0 0,-1 0 0 0 0,0 1 1 0 0,-1-1-1 0 0,1 0 0 0 0,-1 0 0 0 0,1 0 0 0 0,-1 0 0 0 0,0 0 0 0 0,0 0 1 0 0,0-1-1 0 0,0 1 0 0 0,0 0 0 0 0,-3 3 0 0 0,-3 5 78 0 0,-1-1 0 0 0,0 0 0 0 0,0 0 0 0 0,-15 11 0 0 0,-43 33 434 0 0,16-15-288 0 0,-86 67 201 0 0,-46 41-403 0 0,164-131-174 0 0,2-1-405 0 0,-16 18 0 0 0,30-31-618 0 0</inkml:trace>
</inkml:ink>
</file>

<file path=ppt/ink/ink8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2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13735 0 0,'0'0'1246'0'0,"1"3"-1028"0"0,4 6-219 0 0,1 0 0 0 0,0 0 1 0 0,1-1-1 0 0,-1 0 0 0 0,1 0 0 0 0,1-1 0 0 0,0 0 0 0 0,11 8 0 0 0,77 46-40 0 0,-82-52 50 0 0,150 96 1948 0 0,-148-92-1367 0 0,0 0-1 0 0,-1 2 0 0 0,0-1 1 0 0,-1 2-1 0 0,-1 0 0 0 0,-1 0 1 0 0,15 25-1 0 0,-15-18-127 0 0,-1 0 1 0 0,-2 0-1 0 0,0 1 0 0 0,-1 0 1 0 0,-1 0-1 0 0,5 47 0 0 0,-10-55-424 0 0,0 1 1 0 0,-2 0-1 0 0,0 0 0 0 0,-1 0 1 0 0,-1 0-1 0 0,0-1 0 0 0,-2 1 1 0 0,0-1-1 0 0,0 1 0 0 0,-1-1 1 0 0,-10 18-1 0 0,11-26-99 0 0,-1 0 0 0 0,-1 0 0 0 0,0 0 0 0 0,0 0 0 0 0,0-1 0 0 0,-1 0 0 0 0,0-1 0 0 0,0 1 0 0 0,-1-1 0 0 0,-10 6 0 0 0,-10 5-454 0 0,-52 21 1 0 0,34-17-11 0 0,-6 3-375 0 0,-72 22 1 0 0,119-44 744 0 0,-1-1 0 0 0,1 0 0 0 0,0 0 0 0 0,-7 0 1 0 0,9-1-394 0 0,8-11-5487 0 0,3-3-64 0 0</inkml:trace>
  <inkml:trace contextRef="#ctx0" brushRef="#br0" timeOffset="1">970 453 16351 0 0,'0'0'1859'0'0,"1"2"-1254"0"0,0 0-492 0 0,1 0 1 0 0,-1 1-1 0 0,1-1 0 0 0,-1 0 1 0 0,1 0-1 0 0,0 0 0 0 0,-1-1 0 0 0,1 1 1 0 0,0 0-1 0 0,0-1 0 0 0,1 1 1 0 0,-1-1-1 0 0,0 1 0 0 0,0-1 0 0 0,1 0 1 0 0,-1 0-1 0 0,1 0 0 0 0,-1-1 1 0 0,1 1-1 0 0,-1 0 0 0 0,4-1 0 0 0,8 3 40 0 0,0-2 0 0 0,24 0 0 0 0,-37-1-144 0 0,47-1 238 0 0,-1-3 1 0 0,0-1-1 0 0,0-3 0 0 0,0-1 0 0 0,-1-3 1 0 0,67-26-1 0 0,-20 0-174 0 0,-90 36-728 0 0</inkml:trace>
</inkml:ink>
</file>

<file path=ppt/ink/ink8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2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3679 0 0,'-10'13'-484'0'0,"-4"5"2097"0"0,-12 21 1 0 0,23-34-359 0 0,1 0 0 0 0,-1 0 0 0 0,1 0 0 0 0,0 0-1 0 0,0 0 1 0 0,1 1 0 0 0,-1-1 0 0 0,1 1 0 0 0,0 9 0 0 0,1-13-1124 0 0,0-1 0 0 0,0 1 0 0 0,1 0 0 0 0,-1-1-1 0 0,1 1 1 0 0,-1 0 0 0 0,1-1 0 0 0,-1 1 0 0 0,1-1 0 0 0,0 1-1 0 0,0-1 1 0 0,0 1 0 0 0,0-1 0 0 0,0 0 0 0 0,0 1 0 0 0,1-1 0 0 0,-1 0-1 0 0,0 0 1 0 0,0 0 0 0 0,1 0 0 0 0,-1 0 0 0 0,1 0 0 0 0,-1 0-1 0 0,1 0 1 0 0,-1-1 0 0 0,1 1 0 0 0,0-1 0 0 0,3 2 0 0 0,4 0 78 0 0,1 0 0 0 0,0 0 1 0 0,17 0-1 0 0,-22-2-80 0 0,29 1 93 0 0,1-2 0 0 0,66-10 0 0 0,66-27 283 0 0,-111 25-2319 0 0,-8 2-3228 0 0,-24 4-2710 0 0</inkml:trace>
</inkml:ink>
</file>

<file path=ppt/ink/ink8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2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0 7367 0 0,'0'0'4896'0'0,"-2"2"-3536"0"0,-87 70 2045 0 0,54-41-2707 0 0,-76 67 67 0 0,24-26-750 0 0,-83 72-22 0 0,123-101 41 0 0,-61 74 0 0 0,82-84-4 0 0,-24 28 57 0 0,-52 83 0 0 0,89-124 68 0 0,2 1 0 0 0,0 1 1 0 0,1-1-1 0 0,1 2 0 0 0,2-1 1 0 0,0 1-1 0 0,1 0 0 0 0,-4 39 1 0 0,9-55-77 0 0,1 1 0 0 0,0-1 0 0 0,1 0 1 0 0,-1 1-1 0 0,2-1 0 0 0,-1 0 0 0 0,1 0 1 0 0,0 1-1 0 0,0-1 0 0 0,1-1 0 0 0,0 1 1 0 0,0 0-1 0 0,7 10 0 0 0,-4-9 20 0 0,0 0 0 0 0,1-1-1 0 0,0 1 1 0 0,0-2 0 0 0,0 1 0 0 0,1-1 0 0 0,0 0-1 0 0,0-1 1 0 0,16 9 0 0 0,18 5 303 0 0,0-1 0 0 0,1-2 0 0 0,1-2 1 0 0,0-2-1 0 0,61 9 0 0 0,-94-19-311 0 0,1-2-1 0 0,12 1 1 0 0,-22-2-19 0 0,13-2 743 0 0,-14 0-686 0 0,-1 3-119 0 0,0-1-1 0 0,0 1 0 0 0,0-1 1 0 0,1 1-1 0 0,-1-1 1 0 0,0 1-1 0 0,0-1 1 0 0,0 0-1 0 0,0 1 1 0 0,0-1-1 0 0,0 1 1 0 0,0-1-1 0 0,0 1 1 0 0,0-1-1 0 0,0 1 1 0 0,0-1-1 0 0,-1 1 0 0 0,1-1 1 0 0,0 0-1 0 0,-1 0-8 0 0,1 0-1 0 0,0 0 0 0 0,-1 0 1 0 0,1 1-1 0 0,0-1 0 0 0,-1 0 1 0 0,1 0-1 0 0,-1 1 0 0 0,0-1 1 0 0,1 0-1 0 0,-1 1 0 0 0,1-1 1 0 0,-1 1-1 0 0,0-1 0 0 0,0 1 1 0 0,1-1-1 0 0,-1 1 0 0 0,0-1 1 0 0,0 1-1 0 0,-1-1 0 0 0,-1 0-15 0 0,-2-2-149 0 0,0 1 0 0 0,1 0 0 0 0,-1-1 0 0 0,0 2 0 0 0,0-1 0 0 0,-1 1 0 0 0,1-1-1 0 0,0 1 1 0 0,-8 0 0 0 0,12 1 32 0 0,1 0 1 0 0,-1 0-1 0 0,0 0 0 0 0,0 0 0 0 0,1 0 0 0 0,-1-1 0 0 0,0 1 1 0 0,0 0-1 0 0,1-1 0 0 0,-1 1 0 0 0,0 0 0 0 0,0-1 1 0 0,1 1-1 0 0,-1-1 0 0 0,0 0 0 0 0,-2-1-980 0 0,-7-4-6679 0 0</inkml:trace>
</inkml:ink>
</file>

<file path=ppt/ink/ink8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2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4607 0 0,'-2'1'8239'0'0,"-7"4"-7716"0"0,0 0-1 0 0,0 1 1 0 0,0 0-1 0 0,1 1 1 0 0,-1 0-1 0 0,2 0 1 0 0,-1 0 0 0 0,1 1-1 0 0,-12 16 1 0 0,-3 9 311 0 0,-23 45 1 0 0,9-7-164 0 0,-31 53-289 0 0,56-106-369 0 0,-2 0 0 0 0,0-1 1 0 0,-1 0-1 0 0,-24 22 1 0 0,-96 86 46 0 0,111-101-363 0 0,22-23 51 0 0,4-1-2640 0 0,15-5 1601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3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14047 0 0,'0'0'3082'0'0,"0"2"-2554"0"0,-1 8-281 0 0,-1 0 0 0 0,0 0 1 0 0,0 0-1 0 0,-1 0 0 0 0,0-1 1 0 0,0 1-1 0 0,-8 12 0 0 0,-9 31-19 0 0,-11 38-160 0 0,-62 133 0 0 0,-10-38-1366 0 0,115-203-3240 0 0,6-4-1546 0 0</inkml:trace>
</inkml:ink>
</file>

<file path=ppt/ink/ink8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2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199 313 7367 0 0,'-19'9'288'0'0,"1"2"-1"0"0,-31 24 0 0 0,16-6 9475 0 0,37-44-8876 0 0,4-1-761 0 0,0 0 0 0 0,1 1 0 0 0,0 0 0 0 0,1 0 0 0 0,17-18 0 0 0,-6 6-113 0 0,-1 2-12 0 0,1 2 0 0 0,1 0 0 0 0,0 2 0 0 0,47-34 0 0 0,-52 44 2 0 0,1 1 1 0 0,0 1-1 0 0,0 0 0 0 0,1 1 1 0 0,23-6-1 0 0,1 2 270 0 0,56-7 1 0 0,-80 17 27 0 0,0 0 1 0 0,24 1-1 0 0,-36 1-160 0 0,1 1 0 0 0,-1-1 0 0 0,1 2 0 0 0,-1-1 0 0 0,1 1 0 0 0,-1 0 0 0 0,0 1 0 0 0,11 4 0 0 0,-16-6-111 0 0,0 1 0 0 0,1-1-1 0 0,-1 1 1 0 0,0-1 0 0 0,0 1 0 0 0,0 0-1 0 0,0 0 1 0 0,0 0 0 0 0,-1 0 0 0 0,1 1-1 0 0,-1-1 1 0 0,1 0 0 0 0,-1 0 0 0 0,0 1-1 0 0,0-1 1 0 0,0 1 0 0 0,0 0 0 0 0,0-1-1 0 0,0 1 1 0 0,-1-1 0 0 0,1 1 0 0 0,-1 0-1 0 0,0 0 1 0 0,0 4 0 0 0,-1-2-13 0 0,1 0 0 0 0,-1-1 0 0 0,0 1 0 0 0,0-1 0 0 0,-1 1 0 0 0,0-1 1 0 0,1 1-1 0 0,-2-1 0 0 0,1 0 0 0 0,0 0 0 0 0,-1 0 0 0 0,0 0 0 0 0,-5 6 0 0 0,-13 10 29 0 0,0-1 0 0 0,-1-1-1 0 0,-1-1 1 0 0,-26 15 0 0 0,-105 50 36 0 0,11-6-378 0 0,84-40 95 0 0,-67 37-1204 0 0,115-67 1209 0 0,-48 24-1163 0 0,52-26 917 0 0,1 0 0 0 0,-1 0 0 0 0,1 1-1 0 0,0 0 1 0 0,-10 11 0 0 0,15-14-205 0 0,3 10-1521 0 0,-1-4 2509 0 0,-1 1 0 0 0,1-1 0 0 0,-1 1 0 0 0,0-1 0 0 0,-1 1 1 0 0,0-1-1 0 0,-1 1 0 0 0,1-1 0 0 0,-2 0 0 0 0,1 0 0 0 0,-1 0 0 0 0,-5 11 0 0 0,6-16-257 0 0,1 1 1 0 0,-1 0-1 0 0,1 0 0 0 0,0-1 0 0 0,0 1 0 0 0,0 0 0 0 0,0 0 0 0 0,1 0 1 0 0,0 0-1 0 0,-1 0 0 0 0,2 0 0 0 0,-1 0 0 0 0,0 0 0 0 0,1 0 0 0 0,0 0 1 0 0,0 0-1 0 0,0 0 0 0 0,0 0 0 0 0,0 0 0 0 0,1-1 0 0 0,0 1 0 0 0,0 0 1 0 0,0-1-1 0 0,0 0 0 0 0,5 6 0 0 0,0-2 39 0 0,-1 0 0 0 0,1 0-1 0 0,0-1 1 0 0,1 0 0 0 0,-1-1 0 0 0,1 0 0 0 0,0 0 0 0 0,1-1-1 0 0,15 7 1 0 0,4-1 194 0 0,4 1 311 0 0,0 2-1 0 0,49 27 1 0 0,-72-32-462 0 0,-7-6-134 0 0,0 0 65 0 0,0 0-1 0 0,30 22 213 0 0,-30-23-356 0 0</inkml:trace>
</inkml:ink>
</file>

<file path=ppt/ink/ink8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2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9559 0 0,'0'0'7788'0'0,"2"2"-7217"0"0,12 17 501 0 0,0-1 0 0 0,26 24 0 0 0,-5-5-175 0 0,13 13 372 0 0,63 52 1 0 0,-79-78-1000 0 0,1-1 1 0 0,47 24 0 0 0,30 20-150 0 0,-63-36 130 0 0,-45-30-411 0 0,-13-8-4096 0 0,-2-1 2585 0 0,1 0-253 0 0</inkml:trace>
</inkml:ink>
</file>

<file path=ppt/ink/ink8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2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17 8751 0 0,'0'0'399'0'0,"0"-2"-4"0"0,-1-5 30 0 0,1 6-254 0 0,-1 1 0 0 0,1-1 0 0 0,0 1 0 0 0,-1 0 0 0 0,1-1 0 0 0,0 1 0 0 0,-1-1 0 0 0,1 1 0 0 0,-1 0 0 0 0,1-1 0 0 0,-1 1 0 0 0,1 0 0 0 0,-1-1 0 0 0,1 1 0 0 0,-1 0 0 0 0,1 0 0 0 0,-1-1 0 0 0,1 1 0 0 0,-1 0 0 0 0,1 0-1 0 0,-1 0 1 0 0,1 0 0 0 0,-1 0 0 0 0,0 0 0 0 0,1 0 0 0 0,-1 0 0 0 0,1 0 0 0 0,-1 0 0 0 0,1 0 0 0 0,-1 0 0 0 0,0 0 0 0 0,1 0 0 0 0,-1 1 0 0 0,1-1 0 0 0,-1 0 0 0 0,0 1 0 0 0,-20 6 1650 0 0,15-3-1675 0 0,0 0 0 0 0,0 0 0 0 0,1 1 0 0 0,-1 0 0 0 0,-9 10 1 0 0,-22 33 982 0 0,10-13-401 0 0,-31 31-143 0 0,-2-3-1 0 0,-112 91 0 0 0,118-117-577 0 0,9-8 81 0 0,67-50-1672 0 0,-1 0-3076 0 0,11-4-2412 0 0</inkml:trace>
</inkml:ink>
</file>

<file path=ppt/ink/ink8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2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2759 0 0,'-2'0'207'0'0,"-26"-1"1429"0"0,18 2 2417 0 0,-2-1 3635 0 0,8 12-6560 0 0,4-11-1078 0 0,-1-1 0 0 0,1 1 0 0 0,0 0 1 0 0,0 0-1 0 0,0 0 0 0 0,0 0 0 0 0,0 0 0 0 0,0 0 0 0 0,0-1 0 0 0,0 1 0 0 0,0 0 0 0 0,0 0 0 0 0,0 0 0 0 0,1 0 1 0 0,-1 0-1 0 0,0-1 0 0 0,1 1 0 0 0,0 1 0 0 0,0 1 118 0 0,3 8 41 0 0,0-1-1 0 0,1 1 1 0 0,0-1-1 0 0,1-1 1 0 0,0 1-1 0 0,10 12 1 0 0,48 47 294 0 0,73 53 28 0 0,-18-19-215 0 0,-99-83-257 0 0,-1 0 1 0 0,-1 1 0 0 0,25 38-1 0 0,-33-41-46 0 0,0-1 0 0 0,-1 1 0 0 0,-1 1 0 0 0,-1-1 0 0 0,0 1 0 0 0,-2 0 0 0 0,0 1 0 0 0,-1 0 0 0 0,-1 0 0 0 0,-1-1 0 0 0,0 2 0 0 0,-2-1 0 0 0,0 0 0 0 0,-1 0 0 0 0,-6 26 0 0 0,-2-1 78 0 0,-3-2 0 0 0,-1 1-1 0 0,-3-2 1 0 0,-1 0-1 0 0,-2-1 1 0 0,-2-1 0 0 0,-1 0-1 0 0,-35 44 1 0 0,-127 136-16 0 0,69-91-22 0 0,101-107-65 0 0,13-20-73 0 0</inkml:trace>
</inkml:ink>
</file>

<file path=ppt/ink/ink8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2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917 0 5527 0 0,'0'0'498'0'0,"-3"3"-406"0"0,-17 13 2383 0 0,-40 23 0 0 0,8-5 803 0 0,38-25-3167 0 0,-148 111 1922 0 0,125-90-1239 0 0,2 1 0 0 0,-40 47 0 0 0,4 8-742 0 0,-117 182 1 0 0,154-208 38 0 0,2 0 0 0 0,3 2 0 0 0,3 1 0 0 0,-26 95 0 0 0,44-124 12 0 0,1 1 1 0 0,2 0-1 0 0,-1 39 0 0 0,5-48 47 0 0,2 1-1 0 0,1-1 1 0 0,1 0 0 0 0,11 47 0 0 0,-10-59-67 0 0,1-1 0 0 0,0 0 0 0 0,1 0 0 0 0,0-1 0 0 0,1 1 0 0 0,0-2 0 0 0,1 1 0 0 0,0-1 0 0 0,1 0 0 0 0,12 12 0 0 0,-9-12 30 0 0,1-1-1 0 0,0 0 1 0 0,0 0-1 0 0,1-1 1 0 0,1-1-1 0 0,-1-1 1 0 0,1 0 0 0 0,21 7-1 0 0,-2-3 135 0 0,1-2-1 0 0,0-1 0 0 0,0-2 1 0 0,43 2-1 0 0,-64-8-182 0 0,-3-4-92 0 0,-10 3 5 0 0,-1 1 0 0 0,0-1-1 0 0,1 1 1 0 0,-1-1 0 0 0,1 1 0 0 0,-1-1-1 0 0,0 1 1 0 0,1-1 0 0 0,-1 1-1 0 0,0-1 1 0 0,0 0 0 0 0,1 1 0 0 0,-1-1-1 0 0,0 1 1 0 0,0-1 0 0 0,0 0 0 0 0,0 1-1 0 0,0-1 1 0 0,0 0 0 0 0,0 1 0 0 0,0-2-1 0 0,0 0-63 0 0,0-1-335 0 0,0 0-1 0 0,0-1 0 0 0,-1 1 0 0 0,0-1 1 0 0,1 1-1 0 0,-1 0 0 0 0,0 0 0 0 0,-1-1 1 0 0,-1-2-1 0 0,3 5 127 0 0</inkml:trace>
</inkml:ink>
</file>

<file path=ppt/ink/ink8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29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14 865 6591 0 0,'0'0'2254'0'0,"-1"2"-1396"0"0,-8 21 1825 0 0,8-21-2319 0 0,-2 9 5856 0 0,11-16-6084 0 0,0-2-1 0 0,-1 1 1 0 0,1-1 0 0 0,-2 0 0 0 0,1-1-1 0 0,-1 1 1 0 0,0-1 0 0 0,-1-1-1 0 0,6-9 1 0 0,51-107 259 0 0,-31 59-302 0 0,8-13-96 0 0,54-78 0 0 0,-84 141-89 0 0,-7 11 50 0 0,0 1 0 0 0,0 0 0 0 0,1 0 0 0 0,-1 0 0 0 0,1 0 0 0 0,0 1 0 0 0,5-5 0 0 0,-7 7-34 0 0,-1 2 3 0 0,0 0 67 0 0,1 0 1 0 0,-1 0-1 0 0,1 0 0 0 0,-1-1 0 0 0,1 1 1 0 0,-1 0-1 0 0,1 0 0 0 0,-1-1 1 0 0,1 1-1 0 0,1 1 0 0 0,1 2 4 0 0,4 10 2 0 0,-1 4 0 0 0,-2 0 0 0 0,0 1 0 0 0,2 26 0 0 0,-4-28 0 0 0,4 26 138 0 0,2-1 0 0 0,2 0 0 0 0,1 0 0 0 0,24 54 0 0 0,-26-74 7 0 0,-5-11-17 0 0,0 0-1 0 0,1 0 0 0 0,1-1 1 0 0,13 20-1 0 0,-8-16 227 0 0,20 19 0 0 0,-28-31-195 0 0,3 1 72 0 0,-6-2-200 0 0,1-1 1 0 0,-1 0 0 0 0,0 1-1 0 0,0-1 1 0 0,1 0 0 0 0,-1 0 0 0 0,0 1-1 0 0,1-1 1 0 0,-1 0 0 0 0,0 0-1 0 0,0 0 1 0 0,1 0 0 0 0,-1 1-1 0 0,0-1 1 0 0,1 0 0 0 0,-1 0-1 0 0,1 0 1 0 0,-1 0 0 0 0,0 0 0 0 0,1 0-1 0 0,-1 0 1 0 0,0 0 0 0 0,1 0-1 0 0,-1 0 1 0 0,0 0 0 0 0,1 0-1 0 0,-1 0 1 0 0,0 0 0 0 0,1 0-1 0 0,0-1 1 0 0,1 1 38 0 0,1-1 0 0 0,-1 0 0 0 0,0 0 0 0 0,1 0 0 0 0,-1-1 0 0 0,0 1 0 0 0,1 0 0 0 0,-1-1 0 0 0,0 0 0 0 0,0 1 0 0 0,0-1 0 0 0,-1 0 0 0 0,4-3 0 0 0,0-6-2 0 0,0 0 0 0 0,0 0 0 0 0,-1 0 0 0 0,0 0 0 0 0,-1-1 0 0 0,-1 1 0 0 0,3-22 1 0 0,-2 12-14 0 0,7-23 0 0 0,39-102 52 0 0,-37 117-104 0 0,1 1 1 0 0,33-51-1 0 0,88-93-3 0 0,-111 145-3 0 0,0-1 1 0 0,-2-1-1 0 0,0-1 0 0 0,25-52 1 0 0,-45 80-11 0 0,0-1 0 0 0,0 1 1 0 0,0-1-1 0 0,0 0 0 0 0,0 0 0 0 0,-1 1 1 0 0,1-6-1 0 0,-1 6-26 0 0,0 1 1 0 0,0 0-1 0 0,0 0 1 0 0,-1-1-1 0 0,1 1 0 0 0,0 0 1 0 0,-1 0-1 0 0,1 0 1 0 0,-1 0-1 0 0,0-1 1 0 0,1 1-1 0 0,-1 0 1 0 0,0 0-1 0 0,1 0 0 0 0,-1 0 1 0 0,0 0-1 0 0,0 0 1 0 0,-2-1-1 0 0,2 2-13 0 0,0-1-1 0 0,0 0 1 0 0,0 1-1 0 0,0 0 1 0 0,0-1-1 0 0,0 1 1 0 0,0 0-1 0 0,0-1 1 0 0,0 1-1 0 0,0 0 1 0 0,-1 0-1 0 0,1 0 1 0 0,0 0-1 0 0,0 0 1 0 0,0 0-1 0 0,0 0 1 0 0,0 0-1 0 0,-2 1 1 0 0,-16 7-735 0 0,17-7 560 0 0,0 1 1 0 0,0 0-1 0 0,0 0 1 0 0,1 0-1 0 0,-1 0 0 0 0,0 0 1 0 0,1 0-1 0 0,-2 4 0 0 0,-3 6-1405 0 0</inkml:trace>
</inkml:ink>
</file>

<file path=ppt/ink/ink8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2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28 6447 0 0,'0'0'499'0'0,"-1"1"-328"0"0,-20 27 11878 0 0,26-25-7476 0 0,2-2-6320 0 0,2 1 1914 0 0,0-1 1 0 0,0 0-1 0 0,0-1 0 0 0,0 0 0 0 0,0-1 0 0 0,0 0 0 0 0,12-3 0 0 0,13 0 38 0 0,7-1-14 0 0,0-3 0 0 0,49-14 0 0 0,-19 3-178 0 0,-68 19-85 0 0</inkml:trace>
</inkml:ink>
</file>

<file path=ppt/ink/ink8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3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3223 0 0,'0'0'12559'0'0,"2"1"-12110"0"0,2 2-316 0 0,1 0 0 0 0,-1-1 0 0 0,0 2-1 0 0,0-1 1 0 0,-1 0 0 0 0,1 1 0 0 0,-1 0 0 0 0,1 0-1 0 0,-1 0 1 0 0,-1 0 0 0 0,1 0 0 0 0,0 1 0 0 0,-1-1-1 0 0,2 7 1 0 0,-3-9 42 0 0,-1 1 60 0 0,-3 15 49 0 0,0 1 0 0 0,-1-1 0 0 0,-2 0 0 0 0,1 0 0 0 0,-13 24 0 0 0,-50 85 896 0 0,25-50-637 0 0,13-23-253 0 0,-24 52 151 0 0,53-104-426 0 0,-1 2 6 0 0,1-1 0 0 0,0 0-1 0 0,-1 1 1 0 0,1 0 0 0 0,1-1-1 0 0,-2 7 1 0 0,4-9 59 0 0,8 5-64 0 0,-7-6-98 0 0,0 0 0 0 0,0-1 1 0 0,-1 1-1 0 0,1 0 0 0 0,0-1 0 0 0,-1 0 0 0 0,1 1 0 0 0,-1-1 1 0 0,1 0-1 0 0,-1-1 0 0 0,1 1 0 0 0,3-3 0 0 0,14-11-1142 0 0</inkml:trace>
</inkml:ink>
</file>

<file path=ppt/ink/ink8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3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98 412 10999 0 0,'-22'9'620'0'0,"-30"11"32"0"0,29-18 2235 0 0,24-4-2502 0 0,7-11-139 0 0,1 1-1 0 0,0 0 1 0 0,0 1-1 0 0,1 0 1 0 0,19-15-1 0 0,-2 0-52 0 0,58-66 15 0 0,22-22-58 0 0,-90 98-43 0 0,0 2-1 0 0,1 0 1 0 0,1 1 0 0 0,37-20 0 0 0,-43 27 63 0 0,-1 1 0 0 0,1 0 0 0 0,0 0 0 0 0,0 2 0 0 0,0 0 0 0 0,0 0 0 0 0,18-1 0 0 0,-24 4-87 0 0,0 0 0 0 0,0 0 0 0 0,0 1 0 0 0,0 0 0 0 0,-1 0 0 0 0,1 1 0 0 0,0-1 0 0 0,0 2 0 0 0,-1-1 0 0 0,1 1 0 0 0,-1 0 0 0 0,0 0 0 0 0,0 0 0 0 0,0 1 0 0 0,10 8 0 0 0,-9-5-61 0 0,0 0 0 0 0,0 1 0 0 0,0 0 1 0 0,-1 0-1 0 0,0 1 0 0 0,-1 0 1 0 0,0-1-1 0 0,0 2 0 0 0,-1-1 0 0 0,0 1 1 0 0,-1-1-1 0 0,0 1 0 0 0,-1 0 0 0 0,1 0 1 0 0,-1 11-1 0 0,-1-14-19 0 0,0 0 1 0 0,-1 0-1 0 0,0 0 0 0 0,-1 0 0 0 0,0 0 1 0 0,0 0-1 0 0,0 0 0 0 0,-1 0 1 0 0,0 0-1 0 0,0 0 0 0 0,-1-1 0 0 0,1 1 1 0 0,-2-1-1 0 0,1 1 0 0 0,-1-1 1 0 0,0 0-1 0 0,0-1 0 0 0,0 1 0 0 0,-1-1 1 0 0,0 0-1 0 0,0 0 0 0 0,-8 6 1 0 0,-5 1 25 0 0,-1-1 1 0 0,0-1-1 0 0,-35 14 1 0 0,-65 16 10 0 0,100-34-25 0 0,-153 39-333 0 0,141-39 110 0 0,0-2 1 0 0,0 0-1 0 0,-53-3 1 0 0,57-7-337 0 0,25 5 329 0 0,12 1-242 0 0,7 1 626 0 0,-11 1-81 0 0,0 0-1 0 0,-1 1 0 0 0,1 0 1 0 0,-1 0-1 0 0,1 1 1 0 0,-1-1-1 0 0,0 1 0 0 0,-1 0 1 0 0,1 1-1 0 0,7 8 0 0 0,2 5 280 0 0,20 33 0 0 0,-9-12-138 0 0,-13-24-158 0 0,1 0 0 0 0,0-1 0 0 0,1 0 0 0 0,1-1 0 0 0,0-1 0 0 0,0 0-1 0 0,1-1 1 0 0,22 11 0 0 0,14 4 680 0 0,79 28 0 0 0,-89-40-435 0 0,-28-10-184 0 0,0 0 1 0 0,0 1-1 0 0,17 10 0 0 0,-29-14 111 0 0,0 1-115 0 0,6 9-21 0 0,9 10-135 0 0,-16-19-234 0 0</inkml:trace>
</inkml:ink>
</file>

<file path=ppt/ink/ink8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3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87 289 2759 0 0,'0'0'12510'0'0,"2"-1"-11960"0"0,-2 0-454 0 0,0 1-1 0 0,1 0 1 0 0,-1 0 0 0 0,0 0-1 0 0,1 0 1 0 0,-1-1 0 0 0,0 1-1 0 0,1 0 1 0 0,-1 0-1 0 0,1 0 1 0 0,-1 0 0 0 0,0 0-1 0 0,1 0 1 0 0,-1 0 0 0 0,0 0-1 0 0,1 0 1 0 0,-1 0-1 0 0,1 0 1 0 0,-1 0 0 0 0,0 0-1 0 0,1 0 1 0 0,-1 1-1 0 0,0-1 1 0 0,1 0 0 0 0,-1 0-1 0 0,0 0 1 0 0,1 1 0 0 0,-1-1-1 0 0,5 13 928 0 0,-5-9-953 0 0,0 1 0 0 0,0-1 0 0 0,0 1 0 0 0,-1-1 0 0 0,1 1 0 0 0,-1-1 0 0 0,0 1 0 0 0,0-1 0 0 0,-1 0 0 0 0,-1 5 0 0 0,-4 7 245 0 0,-12 18 0 0 0,14-24-220 0 0,-16 23 226 0 0,13-23-230 0 0,1 1-1 0 0,1 0 1 0 0,0 1-1 0 0,0 0 0 0 0,-3 12 1 0 0,8-22 150 0 0,4-3-161 0 0,4-5-47 0 0,-1 0 0 0 0,1 0 0 0 0,-1-1 0 0 0,0 0 0 0 0,0 0 0 0 0,5-9 0 0 0,29-54 268 0 0,-22 38-249 0 0,-8 14-61 0 0,16-29-186 0 0,38-52-1 0 0,-49 80 106 0 0,60-74-398 0 0,-64 81 421 0 0,1 0 0 0 0,0 1 1 0 0,0 0-1 0 0,1 1 0 0 0,17-9 1 0 0,-23 15 80 0 0,0 1 1 0 0,1 1 0 0 0,-1-1 0 0 0,1 1 0 0 0,-1 0 0 0 0,1 1-1 0 0,0 0 1 0 0,0 0 0 0 0,0 1 0 0 0,0 0 0 0 0,15 1 0 0 0,5 3 182 0 0,52 15 1 0 0,-74-19-188 0 0,-3 1-4 0 0,-1 0-1 0 0,1-1 1 0 0,-1 1 0 0 0,1 0-1 0 0,-1 0 1 0 0,1 0 0 0 0,-1 1-1 0 0,0-1 1 0 0,2 2-1 0 0,9 5 6 0 0,-5 0 0 0 0,-7-3 31 0 0,-1 5-4 0 0,-1-1-1 0 0,0 0 1 0 0,-1 0-1 0 0,0 0 0 0 0,-1 0 1 0 0,1 0-1 0 0,-7 11 0 0 0,-34 61 345 0 0,23-46-352 0 0,3-5 90 0 0,-17 35 50 0 0,30-57-148 0 0,2-1 1 0 0,-1 1 0 0 0,1-1-1 0 0,0 1 1 0 0,1 0 0 0 0,0 0-1 0 0,0 10 1 0 0,0-15 14 0 0,1 1 0 0 0,0-1 0 0 0,0 0 0 0 0,1 1-1 0 0,-1-1 1 0 0,1 0 0 0 0,0 1 0 0 0,-1-1 0 0 0,2 0 0 0 0,-1 0 0 0 0,0 0 0 0 0,1 1 0 0 0,-1-2 0 0 0,1 1 0 0 0,0 0 0 0 0,0 0 0 0 0,0 0 0 0 0,0-1 0 0 0,3 4-1 0 0,-2-3-87 0 0,0 0 0 0 0,0-1 0 0 0,0 1 0 0 0,0 0 0 0 0,0-1 0 0 0,1 0 0 0 0,-1 0 0 0 0,1 0 0 0 0,0 0 0 0 0,5 2 0 0 0,-7-4-446 0 0,26-11-9282 0 0,-4 0 9454 0 0,0-1 0 0 0,0-2-1 0 0,-1 0 1 0 0,24-21 0 0 0,-20 14-3849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3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46 428 2759 0 0,'-7'6'8799'0'0,"6"-8"-8669"0"0,1 0 0 0 0,-1 0 1 0 0,0 0-1 0 0,1 0 0 0 0,-1-1 0 0 0,1 1 1 0 0,0 0-1 0 0,-1 0 0 0 0,1 0 0 0 0,0 0 1 0 0,0 0-1 0 0,1-1 0 0 0,-1 1 0 0 0,0 0 1 0 0,1 0-1 0 0,-1 0 0 0 0,1 0 0 0 0,0 0 1 0 0,0 0-1 0 0,2-4 0 0 0,2-6 286 0 0,16-23 1 0 0,-20 34-356 0 0,78-105 1078 0 0,-38 52-763 0 0,-16 20-146 0 0,30-38-39 0 0,-47 62-188 0 0,1 1 0 0 0,0 1 1 0 0,0-1-1 0 0,1 2 1 0 0,12-9-1 0 0,-18 14 10 0 0,0 0-1 0 0,0 1 0 0 0,0-1 1 0 0,1 1-1 0 0,-1 0 0 0 0,0 0 0 0 0,1 0 1 0 0,-1 1-1 0 0,0-1 0 0 0,1 1 1 0 0,-1 0-1 0 0,1 0 0 0 0,-1 1 1 0 0,0-1-1 0 0,1 1 0 0 0,-1 0 1 0 0,0 0-1 0 0,0 1 0 0 0,8 2 1 0 0,6 5 60 0 0,-1 0 1 0 0,0 1 0 0 0,19 14 0 0 0,-15-9-34 0 0,-12-9 117 0 0,1 0 0 0 0,-1 1 1 0 0,-1 1-1 0 0,16 15 0 0 0,-21-19-73 0 0,0 0-1 0 0,-1-1 1 0 0,0 1 0 0 0,1 0-1 0 0,-2 0 1 0 0,1 1-1 0 0,0-1 1 0 0,-1 0-1 0 0,1 0 1 0 0,-1 1 0 0 0,-1-1-1 0 0,1 1 1 0 0,0-1-1 0 0,-1 1 1 0 0,0 5 0 0 0,-1 0-86 0 0,-1 0-1 0 0,0 0 1 0 0,0 0 0 0 0,-1 0 0 0 0,-1-1 0 0 0,1 1 0 0 0,-1-1 0 0 0,-1 0 0 0 0,0 0 0 0 0,0-1 0 0 0,-1 1 0 0 0,0-1 0 0 0,0 0 0 0 0,-1-1 0 0 0,-11 11 0 0 0,-9 6-340 0 0,-1-2 0 0 0,-61 37 0 0 0,54-39 86 0 0,-1-2 0 0 0,-67 25 0 0 0,-81 10 169 0 0,180-52 62 0 0,1 0 0 0 0,-1 0 0 0 0,0-1-1 0 0,0 1 1 0 0,1-1 0 0 0,-1 0 0 0 0,0 0 0 0 0,-5-1 0 0 0,8 0-125 0 0,1-1-5 0 0,1 0-1 0 0,0 0 0 0 0,0 0 0 0 0,0 0 1 0 0,0 0-1 0 0,0 1 0 0 0,1-1 1 0 0,-1 0-1 0 0,0 0 0 0 0,1 1 1 0 0,-1-1-1 0 0,1 1 0 0 0,3-3 1 0 0,-3 2-211 0 0,12-10-5097 0 0</inkml:trace>
</inkml:ink>
</file>

<file path=ppt/ink/ink8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3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18 6447 0 0,'0'0'499'0'0,"-2"1"-328"0"0,1 1 60 0 0,-1-1 1 0 0,0 0 0 0 0,1 0-1 0 0,-1 1 1 0 0,1-1 0 0 0,-1 1-1 0 0,1-1 1 0 0,0 1 0 0 0,0-1-1 0 0,0 1 1 0 0,0 0-1 0 0,0 0 1 0 0,0-1 0 0 0,0 1-1 0 0,-1 3 1 0 0,1 0 555 0 0,0-4-644 0 0,1 0 0 0 0,0 0 0 0 0,-1 0 0 0 0,1 0 0 0 0,0 0 0 0 0,-1 0 0 0 0,1 0 0 0 0,0 0 0 0 0,0 0 0 0 0,0 1 0 0 0,0-1 0 0 0,0 0 0 0 0,0 0 0 0 0,0 0 0 0 0,1 0 1 0 0,-1 0-1 0 0,0 1 0 0 0,1-1 0 0 0,-1 0 0 0 0,0 0 0 0 0,1 0 0 0 0,0 0 0 0 0,-1 0 0 0 0,1 0 0 0 0,-1 0 0 0 0,1 0 0 0 0,0-1 0 0 0,0 1 0 0 0,0 0 0 0 0,-1 0 0 0 0,1-1 0 0 0,0 1 0 0 0,0 0 0 0 0,0-1 0 0 0,0 1 0 0 0,0-1 0 0 0,0 1 0 0 0,0-1 0 0 0,0 1 0 0 0,0-1 0 0 0,1 0 0 0 0,1 1 0 0 0,3 0 186 0 0,1 0-1 0 0,0 0 1 0 0,-1-1-1 0 0,1 1 1 0 0,10-2-1 0 0,25-5 1294 0 0,59-16-1 0 0,-27 6-752 0 0,-20 4-455 0 0,81-12 104 0 0,-130 24-519 0 0,20-6-94 0 0,-18 4-36 0 0,15-3-2024 0 0</inkml:trace>
</inkml:ink>
</file>

<file path=ppt/ink/ink8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3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15119 0 0,'0'0'1366'0'0,"-2"1"-1126"0"0,-1 0-187 0 0,1 0 0 0 0,-1 1 0 0 0,0 0 0 0 0,1-1 0 0 0,0 1 0 0 0,-1 0 0 0 0,1 0 0 0 0,0 1 1 0 0,0-1-1 0 0,0 0 0 0 0,1 1 0 0 0,-1-1 0 0 0,0 1 0 0 0,1-1 0 0 0,-2 6 0 0 0,1-4 105 0 0,1 0 0 0 0,0 0 0 0 0,1 0 0 0 0,-1 1 0 0 0,1-1 0 0 0,-1 0 0 0 0,1 1 0 0 0,1-1 0 0 0,-1 0 0 0 0,1 5 0 0 0,1-1 53 0 0,0 1 0 0 0,1-1 0 0 0,0-1 0 0 0,0 1 1 0 0,0 0-1 0 0,1-1 0 0 0,0 1 0 0 0,1-1 0 0 0,0 0 0 0 0,0-1 1 0 0,6 8-1 0 0,11 6 165 0 0,1-2 0 0 0,0 0 0 0 0,1-1 0 0 0,1-1 0 0 0,33 16 0 0 0,-1-6-13 0 0,86 27 0 0 0,-101-41-229 0 0,0-1 0 0 0,1-3 0 0 0,72 6 0 0 0,-88-14-66 0 0,29-2-1 0 0,-1-1-18 0 0,-43 1-845 0 0,-16-2-2072 0 0,-20-4-495 0 0,24 8 3384 0 0,-18-6-1780 0 0</inkml:trace>
</inkml:ink>
</file>

<file path=ppt/ink/ink8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3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2303 0 0,'0'0'13572'0'0,"-2"2"-12258"0"0,-11 17-621 0 0,-1 0 0 0 0,-1-1 1 0 0,0-1-1 0 0,-33 28 0 0 0,-82 51 835 0 0,63-55-1344 0 0,39-25-68 0 0,-41 30 0 0 0,57-35-105 0 0,5 0 43 0 0,4-1-50 0 0,2-8-282 0 0</inkml:trace>
</inkml:ink>
</file>

<file path=ppt/ink/ink8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35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29 5983 0 0,'-2'-1'274'0'0,"-7"-7"-690"0"0,3 1 1673 0 0,-6-5 5674 0 0,15 14-6694 0 0,1 1 0 0 0,-1 0 0 0 0,1-1 0 0 0,6 3 0 0 0,4 3-85 0 0,62 39 517 0 0,23 15-23 0 0,-79-49-577 0 0,190 137 1455 0 0,-147-100-578 0 0,70 71 1 0 0,-89-76-502 0 0,-1 3 1 0 0,-3 1-1 0 0,42 70 0 0 0,-63-87-396 0 0,-1 0-1 0 0,-2 2 0 0 0,-1 0 1 0 0,-2 1-1 0 0,-1 0 0 0 0,-2 1 1 0 0,6 38-1 0 0,-11-35-48 0 0,-1 0 0 0 0,-2 0 0 0 0,-1 0 0 0 0,-6 46 0 0 0,1-58 0 0 0,0-1 0 0 0,-2 0 0 0 0,-1 0 0 0 0,-1 0 0 0 0,-1-1 0 0 0,-24 48 0 0 0,0-19 421 0 0,-65 79-1 0 0,14-22 43 0 0,-22 29-335 0 0,97-131-279 0 0,-1 0 0 0 0,0 0 0 0 0,0-1 0 0 0,-1 0 0 0 0,0-1-1 0 0,0-1 1 0 0,-1 1 0 0 0,1-2 0 0 0,-1 0 0 0 0,-1 0 0 0 0,-14 3 0 0 0,26-8-41 0 0,0 0 0 0 0,0 0 0 0 0,0 0-1 0 0,0 0 1 0 0,0 0 0 0 0,0 0 0 0 0,0 0 0 0 0,0 0 0 0 0,0-1 0 0 0,0 1 0 0 0,1 0 0 0 0,-1-1-1 0 0,0 1 1 0 0,0-1 0 0 0,0 1 0 0 0,0-1 0 0 0,1 1 0 0 0,-1-1 0 0 0,0 1 0 0 0,0-1 0 0 0,1 0 0 0 0,-1 0-1 0 0,1 1 1 0 0,-1-1 0 0 0,0 0 0 0 0,1 0 0 0 0,-1 0 0 0 0,1 1 0 0 0,0-1 0 0 0,-1 0 0 0 0,1 0 0 0 0,0 0-1 0 0,-1-2 1 0 0,1 3 195 0 0</inkml:trace>
</inkml:ink>
</file>

<file path=ppt/ink/ink8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3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0 275 6479 0 0,'0'0'1091'0'0,"2"-1"-651"0"0,19-7 1340 0 0,-17 6-1408 0 0,-1 0 0 0 0,1 0 0 0 0,0 1 1 0 0,0 0-1 0 0,0-1 0 0 0,0 1 0 0 0,0 1 0 0 0,0-1 0 0 0,7 0 0 0 0,17 0 708 0 0,0-2 0 0 0,0 0 0 0 0,34-11 0 0 0,46-2 679 0 0,120-38-1390 0 0,-183 48-369 0 0,-29 5 11 0 0,19-1 102 0 0,145-15 707 0 0,-152 16-686 0 0,94-1-4 0 0,-111 1-130 0 0,-7 0 0 0 0,1 1 0 0 0,0 0 0 0 0,0 0 0 0 0,8 1 0 0 0,19 0 0 0 0,-1 2 0 0 0,-21-1 2 0 0,-5-2 7 0 0,1 0-1 0 0,0 0 1 0 0,-1 0-1 0 0,1 0 1 0 0,6-2 0 0 0,64-11 2 0 0,-53 8-11 0 0,1 1 0 0 0,40-2-1 0 0,-19 6 1 0 0,-36 1 0 0 0,31-2 0 0 0,-7 1 0 0 0,7-3 0 0 0,-22 0 0 0 0,32 1 0 0 0,-19 4 0 0 0,8 1 0 0 0,74-4 0 0 0,-108 1 0 0 0,21 2 0 0 0,6-1 0 0 0,13 7-64 0 0,0-8 64 0 0,46-8 0 0 0,3 0 0 0 0,-81 8 0 0 0,223 7 0 0 0,-203-5 40 0 0,35-4-1 0 0,29 2 162 0 0,49 3-61 0 0,-36-2-136 0 0,115 2 103 0 0,-95-11 388 0 0,0 0-260 0 0,-15 6-224 0 0,-81 2 12 0 0,17 2 18 0 0,-19 0-41 0 0,0-2 0 0 0,36-3 0 0 0,38 0 0 0 0,66 0 123 0 0,-51-1-35 0 0,-1 10 134 0 0,0-1-51 0 0,-28-9 116 0 0,26 1 54 0 0,-31 13-325 0 0,-71-8-16 0 0,-4-1 0 0 0,0 0 0 0 0,14 0 0 0 0,2-2 12 0 0,-17 1 1 0 0,-1 0-1 0 0,1-1 1 0 0,0 0-1 0 0,11-4 1 0 0,-1 1 59 0 0,27-4 0 0 0,0 1 69 0 0,8-5-34 0 0,0 3 1 0 0,1 3-1 0 0,90 0 0 0 0,183-3 363 0 0,-275 6-337 0 0,355-10 86 0 0,-367 9-166 0 0,4 2-53 0 0,36-5 0 0 0,-62 4 0 0 0,-19 2 0 0 0,34 2 0 0 0,-24-1-13 0 0,-10 0-55 0 0,-63-4-4055 0 0,45 4-3625 0 0</inkml:trace>
</inkml:ink>
</file>

<file path=ppt/ink/ink8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4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23 13159 0 0,'3'-2'598'0'0,"9"-5"-9"0"0,10-5-137 0 0,-17 11-318 0 0,-1 2 25 0 0,-1-2 1923 0 0,-7 13-1809 0 0,1-7-169 0 0,0 1 0 0 0,0-1 0 0 0,-1 0 1 0 0,1-1-1 0 0,-1 1 0 0 0,0 0 0 0 0,-1-1 0 0 0,1 0 1 0 0,-6 4-1 0 0,3-2-7 0 0,0 0 1 0 0,1 0-1 0 0,-8 10 1 0 0,-27 29 167 0 0,21-24-249 0 0,-1-1 1 0 0,-25 20-1 0 0,5-4-1 0 0,-7 5-15 0 0,-32 31 0 0 0,76-68 0 0 0,-154 159 33 0 0,14 12-2 0 0,134-160-9 0 0,0 0-1 0 0,1 1 1 0 0,1 0-1 0 0,0 0 1 0 0,1 0-1 0 0,1 1 1 0 0,-7 32-1 0 0,11-39-6 0 0,1 0 1 0 0,0 0-1 0 0,0-1 0 0 0,1 1 0 0 0,1 0 1 0 0,-1 0-1 0 0,1 0 0 0 0,1 0 0 0 0,0 0 1 0 0,1-1-1 0 0,0 1 0 0 0,0-1 0 0 0,1 0 1 0 0,0 0-1 0 0,8 14 0 0 0,-1-7 206 0 0,1-1 0 0 0,0-1 0 0 0,1 0 0 0 0,1-1 0 0 0,0 0 0 0 0,29 19 0 0 0,103 54 1797 0 0,-105-64-1470 0 0,74 37 347 0 0,-113-58-558 0 0,-2-3-278 0 0,-2-21-196 0 0,2 21-2 0 0</inkml:trace>
</inkml:ink>
</file>

<file path=ppt/ink/ink8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4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28 533 11311 0 0,'0'0'522'0'0,"-2"3"-13"0"0,-20 32-229 0 0,21-33-121 0 0,1 0 0 0 0,-1 0 0 0 0,1 0 0 0 0,-1 0-1 0 0,1 0 1 0 0,0 0 0 0 0,0 0 0 0 0,-1 0 0 0 0,1 0 0 0 0,1 2 0 0 0,-1 0 118 0 0,0-1 1311 0 0,2-2-1268 0 0,-2 0-248 0 0,1 0 0 0 0,0 0-1 0 0,0 0 1 0 0,0 0 0 0 0,-1-1 0 0 0,1 1-1 0 0,0 0 1 0 0,0-1 0 0 0,0 1 0 0 0,0-1-1 0 0,0 1 1 0 0,0-1 0 0 0,0 1 0 0 0,1-1-1 0 0,-1 0 1 0 0,0 1 0 0 0,0-1 0 0 0,0 0-1 0 0,0 0 1 0 0,0 0 0 0 0,1 0 0 0 0,-1 0-1 0 0,1 0 1 0 0,1-1 29 0 0,0 0-1 0 0,-1 0 1 0 0,1 0-1 0 0,0 0 1 0 0,-1 0-1 0 0,1-1 1 0 0,-1 1-1 0 0,1-1 1 0 0,2-2-1 0 0,2-2 178 0 0,0-1 1 0 0,-1 1-1 0 0,0-1 0 0 0,0-1 0 0 0,6-9 0 0 0,26-44 1125 0 0,20-34-382 0 0,-42 66-940 0 0,0 0 0 0 0,2 2 1 0 0,1 0-1 0 0,1 1 0 0 0,1 1 0 0 0,30-27 0 0 0,-38 42-81 0 0,-1 2 0 0 0,-4 1-15 0 0,-8 7 14 0 0,0 0 0 0 0,0 0 0 0 0,0 0 0 0 0,0 1-1 0 0,0-1 1 0 0,0 0 0 0 0,0 0 0 0 0,0 0 0 0 0,0 0 0 0 0,0 0-1 0 0,0 0 1 0 0,0 0 0 0 0,0 0 0 0 0,0 0 0 0 0,0 0-1 0 0,0 0 1 0 0,0 0 0 0 0,0 0 0 0 0,0 0 0 0 0,0 0-1 0 0,0 1 1 0 0,0-1 0 0 0,0 0 0 0 0,0 0 0 0 0,0 0-1 0 0,0 0 1 0 0,0 0 0 0 0,0 0 0 0 0,0 0 0 0 0,0 0-1 0 0,0 0 1 0 0,0 0 0 0 0,0 0 0 0 0,0 0 0 0 0,0 0-1 0 0,0 0 1 0 0,0 0 0 0 0,1 0 0 0 0,-1 0 0 0 0,0 0-1 0 0,0 0 1 0 0,0 0 0 0 0,0 0 0 0 0,0 0 0 0 0,0 0-1 0 0,0 0 1 0 0,0 0 0 0 0,0 0 0 0 0,0 0 0 0 0,0 0 0 0 0,0 0-1 0 0,0 0 1 0 0,0 0 0 0 0,1 0 0 0 0,-1 0 0 0 0,0 0-1 0 0,0 0 1 0 0,2 46-41 0 0,0-18 29 0 0,4 31 0 0 0,-2-42 78 0 0,0-1-1 0 0,2 1 1 0 0,-1-2-1 0 0,2 1 1 0 0,0-1-1 0 0,1 0 1 0 0,0 0-1 0 0,2-1 1 0 0,-1 0-1 0 0,2 0 1 0 0,0-1 0 0 0,0-1-1 0 0,1 0 1 0 0,22 17-1 0 0,-1-2 488 0 0,-31-25-440 0 0,-1-1-8 0 0,7 4-28 0 0,-7-5-57 0 0,0 1 1 0 0,0-1-1 0 0,0 1 0 0 0,1-1 0 0 0,-1 0 1 0 0,0 1-1 0 0,0-1 0 0 0,1 0 1 0 0,-1 0-1 0 0,0 0 0 0 0,1 0 0 0 0,-1 0 1 0 0,0 0-1 0 0,1 0 0 0 0,-1-1 0 0 0,0 1 1 0 0,0 0-1 0 0,1-1 0 0 0,-1 1 1 0 0,0-1-1 0 0,0 1 0 0 0,0-1 0 0 0,0 1 1 0 0,1-1-1 0 0,-1 0 0 0 0,0 0 0 0 0,0 0 1 0 0,1-1-1 0 0,4-3 54 0 0,-1 0 1 0 0,-1-1-1 0 0,8-9 0 0 0,9-18 61 0 0,-1-1 0 0 0,19-45 0 0 0,-1 2-16 0 0,-8 16-106 0 0,-14 28 5 0 0,1 1 1 0 0,38-54-1 0 0,-45 74-17 0 0,32-37 0 0 0,-30 35-10 0 0,-10 11-19 0 0,-2 0-12 0 0,1 1-39 0 0,3 12-8604 0 0,-4-10 8583 0 0,1 1 0 0 0,-1-1 1 0 0,0 0-1 0 0,0 0 0 0 0,0 1 0 0 0,1-1 0 0 0,-1 0 0 0 0,0 0 1 0 0,0 0-1 0 0,1 1 0 0 0</inkml:trace>
</inkml:ink>
</file>

<file path=ppt/ink/ink8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4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92 251 5063 0 0,'0'0'2746'0'0,"-2"2"-2049"0"0,-4 4-389 0 0,5-5 556 0 0,-4 11 331 0 0,4-6-443 0 0,-1 0 1 0 0,1-1-1 0 0,0 1 0 0 0,0 0 1 0 0,1 0-1 0 0,0 0 1 0 0,0 11-1 0 0,1-11-450 0 0,-1 1-1 0 0,0-1 0 0 0,0 0 1 0 0,-3 12-1 0 0,2-13-191 0 0,0-1-1 0 0,-1 0 1 0 0,1 1 0 0 0,-1-1-1 0 0,0 0 1 0 0,0 0-1 0 0,0 0 1 0 0,-1 0 0 0 0,-2 3-1 0 0,-44 45 2899 0 0,62-61-2876 0 0,-7 4-115 0 0,1-1 1 0 0,-1 1-1 0 0,0-2 0 0 0,6-7 1 0 0,12-12 19 0 0,1-1-37 0 0,-1 0 0 0 0,37-56 0 0 0,-18 23 0 0 0,26-28 0 0 0,-53 72 0 0 0,0 0 0 0 0,35-27 0 0 0,-41 35 8 0 0,-7 5 3 0 0,1 0 0 0 0,0 0 0 0 0,0 0 0 0 0,0 1 0 0 0,0 0 0 0 0,0 0 0 0 0,8-3 0 0 0,-9 4 15 0 0,-2 0-9 0 0,0 0-1 0 0,1 1 1 0 0,-1-1 0 0 0,0 1-1 0 0,1-1 1 0 0,-1 1 0 0 0,1-1 0 0 0,-1 1-1 0 0,1 0 1 0 0,-1 0 0 0 0,0 0-1 0 0,1 0 1 0 0,1 0 0 0 0,-1 0-10 0 0,-1 1 1 0 0,1 0-1 0 0,-1 0 0 0 0,1 0 1 0 0,-1-1-1 0 0,1 1 1 0 0,-1 1-1 0 0,0-1 1 0 0,1 0-1 0 0,-1 0 1 0 0,0 0-1 0 0,0 1 1 0 0,0-1-1 0 0,0 0 0 0 0,0 1 1 0 0,0-1-1 0 0,0 1 1 0 0,-1-1-1 0 0,1 1 1 0 0,0 2-1 0 0,2 5-7 0 0,0 0 0 0 0,-1 0 0 0 0,0 0 0 0 0,-1 0 0 0 0,1 15 0 0 0,-2-8 0 0 0,-2-10 0 0 0,1 1 0 0 0,-1-1 0 0 0,-1 0 0 0 0,1 1 0 0 0,-1-1 0 0 0,0-1 0 0 0,0 1 0 0 0,-6 8 0 0 0,-5 9 0 0 0,-17 34 0 0 0,-25 66 0 0 0,42-91 0 0 0,9-21 0 0 0,1 0 0 0 0,0 0 0 0 0,1 1 0 0 0,0-1 0 0 0,-1 21 0 0 0,5-20 0 0 0,0-9 5 0 0,0-1-1 0 0,0 1 1 0 0,0-1 0 0 0,1 0-1 0 0,-1 0 1 0 0,1 0-1 0 0,0 0 1 0 0,-1 0-1 0 0,1 0 1 0 0,0 0 0 0 0,0-1-1 0 0,0 1 1 0 0,0-1-1 0 0,1 1 1 0 0,-1-1 0 0 0,0 0-1 0 0,1 0 1 0 0,-1 0-1 0 0,0 0 1 0 0,1 0 0 0 0,-1 0-1 0 0,6 0 1 0 0,2 1 33 0 0,-1-1 0 0 0,1 0 1 0 0,0-1-1 0 0,18-1 0 0 0,29-6 213 0 0,1-3-1 0 0,92-29 0 0 0,-125 32-847 0 0,0-2-1 0 0,0-1 0 0 0,-1 0 1 0 0,31-20-1 0 0,-54 30 249 0 0,0-1-1 0 0,-1 1 1 0 0,1-1 0 0 0,0 1-1 0 0,-1-1 1 0 0,1 0 0 0 0,0 1-1 0 0,-1-1 1 0 0,1 0 0 0 0,-1 1-1 0 0,0-1 1 0 0,1 0 0 0 0,-1 0-1 0 0,1-1 1 0 0,1-1-1203 0 0,3-11-4732 0 0</inkml:trace>
</inkml:ink>
</file>

<file path=ppt/ink/ink8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39:4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45 5983 0 0,'0'-6'90'0'0,"-4"-10"362"0"0,-1 6-356 0 0,-1 1 264 0 0,5 8 6 0 0,0 1 0 0 0,0-1 1 0 0,-1 1-1 0 0,1-1 0 0 0,0 1 1 0 0,-1 0-1 0 0,1-1 0 0 0,-1 1 1 0 0,1 0-1 0 0,0 0 0 0 0,-1 0 1 0 0,1 0-1 0 0,0 0 0 0 0,-1 0 1 0 0,1 1-1 0 0,-4 0 601 0 0,-5 4 2267 0 0,-2 7-2931 0 0,9-9 66 0 0,1-1-266 0 0,0 1-1 0 0,0 0 0 0 0,0-1 1 0 0,0 1-1 0 0,1 0 0 0 0,-1 0 1 0 0,1 0-1 0 0,0 0 1 0 0,-1 0-1 0 0,2 1 0 0 0,-1-1 1 0 0,0 0-1 0 0,0 5 0 0 0,1-3 3 0 0,0 1 0 0 0,0 0 0 0 0,1-1 0 0 0,-1 1-1 0 0,1-1 1 0 0,1 1 0 0 0,2 6 0 0 0,0 1-15 0 0,2-1 0 0 0,0 0 0 0 0,0 0 0 0 0,1-1 0 0 0,17 20 0 0 0,-6-9-84 0 0,2-2-1 0 0,1 0 1 0 0,0-1-1 0 0,2-2 1 0 0,32 21-1 0 0,130 61-20 0 0,11 8-3 0 0,-182-99 67 0 0,-2 1 1 0 0,1 1-1 0 0,-1 1 0 0 0,-1-1 0 0 0,0 2 0 0 0,17 21 1 0 0,-22-23-7 0 0,0 0 1 0 0,0 0 0 0 0,-1 0 0 0 0,0 1 0 0 0,-1 0 0 0 0,0-1-1 0 0,-1 2 1 0 0,0-1 0 0 0,2 21 0 0 0,-4-10 53 0 0,0 0 0 0 0,-2 0 0 0 0,-1 0 0 0 0,0 0 1 0 0,-2 0-1 0 0,0-1 0 0 0,-12 35 0 0 0,4-23 96 0 0,-2 0 1 0 0,-1-1-1 0 0,-37 59 0 0 0,35-68-143 0 0,0-1 0 0 0,-32 31 0 0 0,-45 34 51 0 0,73-69-100 0 0,-15 13 31 0 0,-59 65-1 0 0,84-83-12 0 0,3-4-10 0 0,0 1 0 0 0,1 0 0 0 0,0 0 0 0 0,-10 19 0 0 0,1 10-401 0 0,15-37 167 0 0,1 0-49 0 0,-1 9-180 0 0,1-8-81 0 0</inkml:trace>
</inkml:ink>
</file>

<file path=ppt/ink/ink8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0:2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5063 0 0,'2'0'6894'0'0,"24"4"-4178"0"0,28 0 1 0 0,-31-4-1906 0 0,0-1 1 0 0,0 0 0 0 0,29-7 0 0 0,73-10 425 0 0,-115 18-1306 0 0,0 0-3371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3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81 537 9215 0 0,'-9'0'950'0'0,"4"0"-93"0"0,-1 0 0 0 0,1 0 1 0 0,-1-1-1 0 0,1 1 0 0 0,-1-1 1 0 0,-8-3-1 0 0,13 3-542 0 0,-1 1 1 0 0,1-1-1 0 0,0 0 0 0 0,-1 0 1 0 0,1 0-1 0 0,0 1 1 0 0,-1-2-1 0 0,1 1 0 0 0,0 0 1 0 0,0 0-1 0 0,0 0 0 0 0,0 0 1 0 0,0-1-1 0 0,-1-1 0 0 0,1 1-288 0 0,0 0 0 0 0,1 0-1 0 0,-1 0 1 0 0,0 0 0 0 0,1-1-1 0 0,-1 1 1 0 0,1-4 0 0 0,0-2 76 0 0,0-1-1 0 0,1 1 1 0 0,0-1 0 0 0,0 1 0 0 0,1-1-1 0 0,1 1 1 0 0,-1 0 0 0 0,1 0 0 0 0,5-9-1 0 0,5-11 305 0 0,21-28 0 0 0,-7 16-328 0 0,3 3-1 0 0,53-56 1 0 0,-57 67 199 0 0,36-28 0 0 0,-47 43-404 0 0,0 0 1 0 0,1 1-1 0 0,0 0 1 0 0,24-9-1 0 0,-37 18-176 0 0,0 0 1 0 0,0 0-1 0 0,0 0 0 0 0,0 1 1 0 0,0-1-1 0 0,0 1 0 0 0,0 0 0 0 0,0-1 1 0 0,5 2-1 0 0,-5-1-435 0 0,0 1-1 0 0,0-1 1 0 0,0 1-1 0 0,-1 0 1 0 0,1 0-1 0 0,0 0 0 0 0,4 3 1 0 0,14 8-1310 0 0</inkml:trace>
</inkml:ink>
</file>

<file path=ppt/ink/ink8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0:2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10591 0 0,'0'0'964'0'0,"-1"0"-794"0"0,-7 2 6002 0 0,27 2-2328 0 0,4 0-3186 0 0,21-2 387 0 0,-2-1-562 0 0,0 2 0 0 0,57 11-1 0 0,-86-11-695 0 0,0-1-1 0 0,0-1 0 0 0,16 0 0 0 0,16-4-8178 0 0,-25-2 1642 0 0</inkml:trace>
</inkml:ink>
</file>

<file path=ppt/ink/ink8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52:4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58 3679 0 0,'0'0'167'0'0,"1"-1"-7"0"0,-1-5 238 0 0,0-1 0 0 0,0 1 0 0 0,-1 0-1 0 0,0 0 1 0 0,0 0 0 0 0,0 0 0 0 0,-2-6 0 0 0,2 11-812 0 0,0 1 550 0 0,0 1 47 0 0,0-1 1 0 0,0 1-1 0 0,0 0 1 0 0,0-1-1 0 0,0 1 0 0 0,0 0 1 0 0,1 0-1 0 0,-1 0 1 0 0,0-1-1 0 0,0 1 1 0 0,1 0-1 0 0,-1 0 0 0 0,0 0 1 0 0,1 0-1 0 0,-1 0 1 0 0,1 0-1 0 0,-1 2 1 0 0,1-2-242 0 0,-1 1 1133 0 0,1 0-578 0 0,-2 9-25 0 0,2-8-100 0 0,0 0-41 0 0,1 0-131 0 0,0 3-85 0 0,-1 0 4491 0 0,14-10-3678 0 0,-11 5-717 0 0,8 1-38 0 0,-1 1-1 0 0,1 0 1 0 0,0 1 0 0 0,10 5-1 0 0,1 1 34 0 0,-17-8-127 0 0,0 0 1 0 0,0 1-1 0 0,-1 0 0 0 0,7 5 0 0 0,-7-5-14 0 0,0 0-1 0 0,0 0 0 0 0,0-1 1 0 0,0 0-1 0 0,0 0 1 0 0,5 2-1 0 0,36 10 153 0 0,-23-12-216 0 0,-17-4 7 0 0,-1 0 6 0 0,16-4 176 0 0,-11 4-29 0 0,0 0-1 0 0,-1-1 1 0 0,0 0-1 0 0,1 0 1 0 0,7-6-1 0 0,8-1 308 0 0,-20 8-424 0 0,-1 1 47 0 0,-1 0-33 0 0,9 0-36 0 0,-6 2 20 0 0,8 4-31 0 0,9 3-11 0 0,-17-6 0 0 0,16 12 0 0 0,-18-11 0 0 0,0-1 0 0 0,1 0 0 0 0,-1 0 0 0 0,1 0 0 0 0,0-1 0 0 0,0 1 0 0 0,0-1 0 0 0,6 2 0 0 0,0-1 0 0 0,6 1 0 0 0,0-3 0 0 0,-3-1 11 0 0,-12 1-7 0 0,0 0 0 0 0,0 0 0 0 0,0 0 0 0 0,0 0 0 0 0,0 0 0 0 0,0 0 0 0 0,0 0 0 0 0,0 0 0 0 0,0 0 0 0 0,0 0 0 0 0,0 1 0 0 0,0-1 0 0 0,1 1 0 0 0,1 0 6 0 0,0 0 57 0 0,0-1 0 0 0,11 2-54 0 0,3 1-13 0 0,1-1-13 0 0,25 6-117 0 0,-36-7 113 0 0,1 1 0 0 0,0-2 0 0 0,0 1 1 0 0,0-1-1 0 0,0 0 0 0 0,0 0 1 0 0,12-3-1 0 0,11-1 6 0 0,-3-4 11 0 0,-13 5 0 0 0,0 2 12 0 0,5-1 48 0 0,-15 4-60 0 0,2 2 60 0 0,7 1-48 0 0,24 6-156 0 0,-20-11-73 0 0,-13-1 194 0 0,-3 1-4 0 0,1 0-1 0 0,-1 0 1 0 0,0 0-1 0 0,1-1 0 0 0,-1 1 1 0 0,0-1-1 0 0,0 0 1 0 0,0 1-1 0 0,1-1 1 0 0,-1 0-1 0 0,0 0 1 0 0,2-2-1 0 0,39-21-339 0 0,-42 23 420 0 0,5-2 41 0 0,-6 3-91 0 0,0 0 0 0 0,0 0 1 0 0,1-1-1 0 0,-1 1 0 0 0,0 0 0 0 0,1 0 1 0 0,-1 0-1 0 0,0-1 0 0 0,1 1 0 0 0,-1 0 1 0 0,0 0-1 0 0,1 0 0 0 0,-1 0 0 0 0,1 0 1 0 0,-1 0-1 0 0,0 0 0 0 0,1 0 0 0 0,-1 0 1 0 0,0 0-1 0 0,1 0 0 0 0,-1 0 0 0 0,1 0 1 0 0,-1 0-1 0 0,0 0 0 0 0,1 0 0 0 0,0 0 0 0 0,24 5-57 0 0,-15-6-18 0 0,-6 0 72 0 0,14 6-87 0 0,-17-5-550 0 0,7 2 1639 0 0,-3 18-14943 0 0</inkml:trace>
</inkml:ink>
</file>

<file path=ppt/ink/ink8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0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23 10591 0 0,'0'0'964'0'0,"3"-9"6580"0"0,9-3-4794 0 0,-11 11-2531 0 0,0 1-183 0 0,0 0-1 0 0,0 0 0 0 0,0 0 0 0 0,0 0 0 0 0,0 0 0 0 0,0 0 0 0 0,0 0 0 0 0,1 0 0 0 0,-1 1 1 0 0,0-1-1 0 0,0 0 0 0 0,0 1 0 0 0,-1-1 0 0 0,1 0 0 0 0,0 1 0 0 0,0-1 0 0 0,0 1 0 0 0,0 0 1 0 0,0-1-1 0 0,0 1 0 0 0,-1 0 0 0 0,1-1 0 0 0,0 1 0 0 0,-1 0 0 0 0,1 0 0 0 0,0 0 0 0 0,-1-1 1 0 0,1 1-1 0 0,-1 0 0 0 0,1 0 0 0 0,-1 0 0 0 0,0 0 0 0 0,1 0 0 0 0,-1 0 0 0 0,0 0 0 0 0,0 0 1 0 0,1 0-1 0 0,-1 2 0 0 0,0 4 14 0 0,1 0-1 0 0,-1 0 1 0 0,0 0 0 0 0,0 0-1 0 0,-1-1 1 0 0,0 1 0 0 0,0 0-1 0 0,-1 0 1 0 0,-4 11 0 0 0,-4 8 80 0 0,-14 25 0 0 0,23-48-121 0 0,-26 44 76 0 0,-57 76 0 0 0,37-57-291 0 0,16-23-144 0 0,-1 1-1111 0 0,13-14-2302 0 0,13-21-3132 0 0</inkml:trace>
</inkml:ink>
</file>

<file path=ppt/ink/ink8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0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16495 0 0,'0'0'760'0'0,"2"-1"-21"0"0,7-8-441 0 0,1 1 0 0 0,0 1 0 0 0,1 0 0 0 0,-1 0 0 0 0,1 1 0 0 0,1 1 0 0 0,-1 0 1 0 0,1 0-1 0 0,0 1 0 0 0,0 1 0 0 0,0-1 0 0 0,20-1 0 0 0,16 0 1406 0 0,95 3 1 0 0,-86 3-1593 0 0,222-12 349 0 0,-264 10-454 0 0,46-6-25 0 0,-1 3-1 0 0,98 7 1 0 0,-153-3-138 0 0,0 1 1 0 0,0 0-1 0 0,0 0 0 0 0,0 1 0 0 0,7 3 0 0 0,-10-4-645 0 0,2 2 236 0 0,-2 0-1830 0 0</inkml:trace>
</inkml:ink>
</file>

<file path=ppt/ink/ink8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0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10591 0 0,'0'0'819'0'0,"2"1"-299"0"0,9 3 468 0 0,1-1 0 0 0,-1 0 1 0 0,0 0-1 0 0,1-1 0 0 0,0-1 0 0 0,17 1 1 0 0,74-7 793 0 0,137-36 372 0 0,-4-19-801 0 0,5-1-435 0 0,-211 55-802 0 0,-1 1-1 0 0,1 1 1 0 0,0 2-1 0 0,38 2 1 0 0,-48 1-394 0 0,-1 1 0 0 0,35 9-1 0 0,-40-7-649 0 0,0 1 0 0 0,0 0-1 0 0,0 1 1 0 0,15 10 0 0 0,-12-5-814 0 0</inkml:trace>
</inkml:ink>
</file>

<file path=ppt/ink/ink8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0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514 846 15519 0 0,'-4'-4'237'0'0,"-15"-6"1180"0"0,17 9-1346 0 0,1 0 1 0 0,0 0 0 0 0,0 1-1 0 0,0-1 1 0 0,0 0 0 0 0,-1 0 0 0 0,1 0-1 0 0,0 0 1 0 0,1 0 0 0 0,-1-1-1 0 0,0 1 1 0 0,0 0 0 0 0,0 0 0 0 0,1-1-1 0 0,-1 1 1 0 0,1 0 0 0 0,-1-1-1 0 0,1 1 1 0 0,-1 0 0 0 0,1-1 0 0 0,0 1-1 0 0,-1-1 1 0 0,1 1 0 0 0,0-1-1 0 0,0 1 1 0 0,0 0 0 0 0,0-1-1 0 0,1 1 1 0 0,-1-1 0 0 0,0 1 0 0 0,1-1-1 0 0,0-2 1 0 0,2-4 342 0 0,0 0 1 0 0,1 0-1 0 0,0 1 0 0 0,6-10 0 0 0,-9 15-476 0 0,116-166 858 0 0,-6 10-261 0 0,-20 4-535 0 0,-75 122 0 0 0,-2 0 0 0 0,-1-1 0 0 0,10-35 0 0 0,-21 62-50 0 0,-1 0 0 0 0,0 0-1 0 0,0 0 1 0 0,-1 1 0 0 0,0-1 0 0 0,0 0 0 0 0,0 0-1 0 0,-1-7 1 0 0,0 11 35 0 0,1 1 0 0 0,0-1 0 0 0,-1 1-1 0 0,1-1 1 0 0,-1 1 0 0 0,1-1 0 0 0,-1 1 0 0 0,0-1-1 0 0,0 1 1 0 0,1 0 0 0 0,-1-1 0 0 0,0 1 0 0 0,0 0-1 0 0,0 0 1 0 0,-1 0 0 0 0,1-1 0 0 0,0 1 0 0 0,0 0-1 0 0,-1 1 1 0 0,1-1 0 0 0,0 0 0 0 0,-1 0 0 0 0,1 1-1 0 0,-1-1 1 0 0,1 0 0 0 0,-1 1 0 0 0,1 0 0 0 0,-1-1-1 0 0,1 1 1 0 0,-1 0 0 0 0,0 0 0 0 0,1 0 0 0 0,-1 0-1 0 0,-2 0 1 0 0,-2 1-14 0 0,-1 0 0 0 0,1 0 0 0 0,0 1 0 0 0,-1 0 0 0 0,1 0 1 0 0,0 0-1 0 0,0 1 0 0 0,0 0 0 0 0,1 0 0 0 0,-1 1 0 0 0,1-1 0 0 0,-1 1 0 0 0,1 0 0 0 0,0 1 0 0 0,-7 7 0 0 0,-4 7 12 0 0,1 1 0 0 0,-22 37-1 0 0,35-54 9 0 0,-130 256 22 0 0,74-136 50 0 0,19-43-50 0 0,-186 398 74 0 0,201-424-117 0 0,-3 0 0 0 0,-2-2 1 0 0,-2-1-1 0 0,-52 65 0 0 0,72-103-1593 0 0,3-5-2961 0 0,-1-2-1960 0 0</inkml:trace>
</inkml:ink>
</file>

<file path=ppt/ink/ink8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0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2 120 5527 0 0,'0'-1'423'0'0,"-1"-2"7"0"0,1 0 0 0 0,0 0 1 0 0,-1 0-1 0 0,1 1 0 0 0,0-1 0 0 0,1 0 0 0 0,-1 0 0 0 0,0 0 1 0 0,1 0-1 0 0,0 0 0 0 0,-1 1 0 0 0,1-1 0 0 0,0 0 0 0 0,0 1 1 0 0,1-1-1 0 0,-1 0 0 0 0,1 1 0 0 0,-1 0 0 0 0,1-1 0 0 0,0 1 1 0 0,0 0-1 0 0,0 0 0 0 0,0 0 0 0 0,0 0 0 0 0,0 0 0 0 0,0 0 1 0 0,1 1-1 0 0,-1-1 0 0 0,1 1 0 0 0,5-3 0 0 0,4-1 261 0 0,0 1 0 0 0,1 0 0 0 0,-1 1 0 0 0,1 0 0 0 0,22-2 0 0 0,393-13 1629 0 0,-362 20-4797 0 0,-36-2-5926 0 0</inkml:trace>
</inkml:ink>
</file>

<file path=ppt/ink/ink8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0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0,'0'2'3115'0'0,"3"60"4729"0"0,7 0-3372 0 0,-3-36-3963 0 0,0 0-1 0 0,1 0 1 0 0,2-1-1 0 0,1 0 1 0 0,1-1-1 0 0,0 0 1 0 0,2 0 0 0 0,31 38-1 0 0,-11-22-46 0 0,2-1 0 0 0,1-1 0 0 0,74 56 0 0 0,-72-65-355 0 0,-8-8 6 0 0,-2 1 1 0 0,48 47 0 0 0,-72-63-141 0 0,0 0-1 0 0,0 0 1 0 0,0 1 0 0 0,-1-1 0 0 0,0 1-1 0 0,0 0 1 0 0,-1 0 0 0 0,0 1-1 0 0,0-1 1 0 0,-1 1 0 0 0,3 12-1 0 0,-5-14-2 0 0,1 0 0 0 0,-1 0 0 0 0,0 1 0 0 0,0-1 0 0 0,-1 0 0 0 0,0 0 0 0 0,0 0 0 0 0,0 1 0 0 0,-1-1-1 0 0,0-1 1 0 0,0 1 0 0 0,-1 0 0 0 0,1 0 0 0 0,-1-1 0 0 0,-4 7 0 0 0,6-11-11 0 0,-26 34-818 0 0,26-33 754 0 0,0-1-1 0 0,-1 1 1 0 0,1-1-1 0 0,-1 1 1 0 0,0-1 0 0 0,1 0-1 0 0,-1 0 1 0 0,0 0-1 0 0,1 0 1 0 0,-1 0-1 0 0,0 0 1 0 0,0 0 0 0 0,0 0-1 0 0,0-1 1 0 0,0 1-1 0 0,0-1 1 0 0,-4 1-1 0 0,5-1-33 0 0,0 0 0 0 0,0-1 0 0 0,0 1 0 0 0,0 0 0 0 0,0-1 0 0 0,0 1 0 0 0,0-1 0 0 0,0 1 0 0 0,0-1 0 0 0,1 1 0 0 0,-1-1 0 0 0,0 0 0 0 0,0 1 0 0 0,0-1 0 0 0,1 0 0 0 0,-1 0 0 0 0,0-1 0 0 0,-7-9-1264 0 0</inkml:trace>
</inkml:ink>
</file>

<file path=ppt/ink/ink8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0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29 11519 0 0,'-1'-1'528'0'0,"0"-1"-307"0"0,0 0 0 0 0,0 0 0 0 0,0 0-1 0 0,0 0 1 0 0,-1 1 0 0 0,1-1 0 0 0,0 0 0 0 0,-1 1-1 0 0,0-1 1 0 0,1 1 0 0 0,-1-1 0 0 0,0 1-1 0 0,0 0 1 0 0,0 0 0 0 0,0 0 0 0 0,-2-1 0 0 0,1 2 93 0 0,0 0 0 0 0,0 0 0 0 0,0 0 0 0 0,0 1 0 0 0,0 0 0 0 0,1-1 0 0 0,-1 1 0 0 0,0 0 0 0 0,0 0 0 0 0,1 0 0 0 0,-1 1 0 0 0,0-1 0 0 0,1 1 0 0 0,-4 2 0 0 0,-5 4-232 0 0,-17 19-1 0 0,16-15 330 0 0,-150 171 653 0 0,69-73-934 0 0,27-37-71 0 0,-138 120-1 0 0,192-184-163 0 0,1 0-1 0 0,0 2 1 0 0,0-1-1 0 0,1 1 1 0 0,-13 18-1 0 0,22-27-699 0 0,11 3-6624 0 0,2-1 1579 0 0</inkml:trace>
</inkml:ink>
</file>

<file path=ppt/ink/ink8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0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31 337 6447 0 0,'-8'1'670'0'0,"-3"2"-689"0"0,1-2 7541 0 0,10-1-7451 0 0,0 0 0 0 0,0 0 1 0 0,0-1-1 0 0,0 1 1 0 0,0 0-1 0 0,-1 0 0 0 0,1 0 1 0 0,0 0-1 0 0,0 0 0 0 0,0-1 1 0 0,0 1-1 0 0,0 0 1 0 0,0 0-1 0 0,0 0 0 0 0,0-1 1 0 0,0 1-1 0 0,0 0 0 0 0,0 0 1 0 0,0 0-1 0 0,0 0 0 0 0,0-1 1 0 0,0 1-1 0 0,0 0 1 0 0,0 0-1 0 0,0 0 0 0 0,0-1 1 0 0,0 1-1 0 0,0 0 0 0 0,0 0 1 0 0,0 0-1 0 0,0 0 1 0 0,0-1-1 0 0,0 1 0 0 0,0 0 1 0 0,1 0-1 0 0,-1 0 0 0 0,0 0 1 0 0,0-1-1 0 0,0 1 0 0 0,0 0 1 0 0,0 0-1 0 0,1 0 1 0 0,5-10 312 0 0,0 1 1 0 0,1 0 0 0 0,0 0 0 0 0,0 0 0 0 0,13-10 0 0 0,48-35 224 0 0,-53 42-417 0 0,63-44 296 0 0,130-72 0 0 0,-170 110-472 0 0,-38 18-16 0 0,1 0 0 0 0,-1 0 0 0 0,0-1 0 0 0,1 1 0 0 0,-1 0 0 0 0,1 0 0 0 0,-1 0 0 0 0,1 0 0 0 0,-1 0 0 0 0,1 0 0 0 0,-1 0 0 0 0,0 0 0 0 0,1 0 0 0 0,-1 0 0 0 0,1 0 0 0 0,-1 0 0 0 0,1 0 0 0 0,-1 0 0 0 0,1 0 0 0 0,-1 1 0 0 0,1-1 0 0 0,0 1 0 0 0,0 0 0 0 0,-1 0 0 0 0,1 1 0 0 0,0-1 0 0 0,-1 0 0 0 0,1 0 0 0 0,-1 1 0 0 0,0-1 0 0 0,1 0 0 0 0,-1 0 0 0 0,0 1 0 0 0,0-1 0 0 0,0 0 0 0 0,0 1 0 0 0,0-1 0 0 0,0 0 0 0 0,0 1 0 0 0,0-1 0 0 0,-1 0 0 0 0,0 3 0 0 0,-9 28 0 0 0,-17 25 40 0 0,-6 18 97 0 0,29-65-125 0 0,0 1 0 0 0,1 0 0 0 0,1 0 0 0 0,0 0-1 0 0,-1 12 1 0 0,3-21-6 0 0,0-1-1 0 0,0 1 1 0 0,0 0-1 0 0,0 0 1 0 0,0 0-1 0 0,1 0 1 0 0,-1 0-1 0 0,0 0 1 0 0,1-1-1 0 0,0 1 1 0 0,-1 0-1 0 0,1 0 1 0 0,0-1-1 0 0,0 1 1 0 0,0 0-1 0 0,0-1 0 0 0,0 1 1 0 0,0-1-1 0 0,0 0 1 0 0,1 1-1 0 0,-1-1 1 0 0,1 0-1 0 0,-1 1 1 0 0,1-1-1 0 0,-1 0 1 0 0,1 0-1 0 0,0-1 1 0 0,-1 1-1 0 0,1 0 1 0 0,0 0-1 0 0,0-1 1 0 0,-1 1-1 0 0,1-1 1 0 0,2 1-1 0 0,6 0 82 0 0,0 0 0 0 0,1 0 0 0 0,-1-1 0 0 0,20-2 0 0 0,-26 1-58 0 0,90-10 635 0 0,41-2 253 0 0,-76 9-633 0 0,-29 1-207 0 0,0 2 0 0 0,0 0 0 0 0,0 2 0 0 0,40 7-1 0 0,-46-1-383 0 0,-9 1-4089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3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 7367 0 0,'7'-3'12120'0'0,"-6"15"-9632"0"0,0-10-2342 0 0,-1 0 0 0 0,0 0-1 0 0,0 0 1 0 0,0 0-1 0 0,0 1 1 0 0,0-1 0 0 0,-1 0-1 0 0,0 4 1 0 0,-9 22 227 0 0,-25 49 0 0 0,22-50-134 0 0,-18 52 1 0 0,29-74-458 0 0,0-1 0 0 0,1 1 0 0 0,0 0 0 0 0,0 0 1 0 0,0 0-1 0 0,1 0 0 0 0,0 0 0 0 0,0 8 0 0 0,0-11-618 0 0,13-8-5399 0 0</inkml:trace>
</inkml:ink>
</file>

<file path=ppt/ink/ink8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1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53 1839 0 0,'2'-1'83'0'0,"22"-22"-253"0"0,13-5 16568 0 0,-40 40-14160 0 0,-7 20-3249 0 0,9-30 1431 0 0,-19 49-132 0 0,-35 63 1 0 0,9-21-176 0 0,-174 444 79 0 0,169-411-253 0 0,26-73-7992 0 0</inkml:trace>
</inkml:ink>
</file>

<file path=ppt/ink/ink8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1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437 110 13103 0 0,'20'-32'1045'0'0,"37"-45"2756"0"0,-63 92-3007 0 0,-22 41-156 0 0,-59 84-1 0 0,13-22-32 0 0,23-27-38 0 0,-75 192 0 0 0,98-204-233 0 0,4 1 0 0 0,-26 161 0 0 0,49-229-330 0 0,-1-1 10 0 0,1 0-1 0 0,-1 0 1 0 0,-1 0 0 0 0,-6 18-1 0 0,2-16-444 0 0,3-10-441 0 0,1-2 517 0 0,-4 2-547 0 0</inkml:trace>
</inkml:ink>
</file>

<file path=ppt/ink/ink8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1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20 155 5527 0 0,'-3'-3'252'0'0,"2"1"-185"0"0,-1 1 1 0 0,1 0 0 0 0,0 0-1 0 0,-1 0 1 0 0,-8-6 8369 0 0,55 9-3448 0 0,-26 0-4274 0 0,36-3 1 0 0,142-32 1237 0 0,-12-17-1338 0 0,-7 1-4351 0 0,-159 45-1259 0 0,0-1-1401 0 0</inkml:trace>
</inkml:ink>
</file>

<file path=ppt/ink/ink8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1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38 2759 0 0,'1'0'18'0'0,"7"-7"142"0"0,0 1 0 0 0,1 1 0 0 0,15-13 11577 0 0,-29 17-7832 0 0,-1 1-5226 0 0,-2 1 1487 0 0,1 1 0 0 0,-1 0-1 0 0,1 0 1 0 0,-1 1 0 0 0,1 0 0 0 0,-12 7 0 0 0,-40 29 197 0 0,49-33-323 0 0,-117 95 77 0 0,78-60-113 0 0,5-4 10 0 0,2 2 0 0 0,-61 75 0 0 0,75-79 154 0 0,2 2-1 0 0,1 1 1 0 0,-38 80-1 0 0,57-105-53 0 0,1 1 0 0 0,0 0 0 0 0,1 0-1 0 0,1 0 1 0 0,0 0 0 0 0,1 1 0 0 0,0-1 0 0 0,1 16-1 0 0,1-22-21 0 0,0 1 0 0 0,1-1 0 0 0,1 0 0 0 0,-1 0 0 0 0,1 0 0 0 0,0 0 0 0 0,1-1 0 0 0,0 1 0 0 0,0 0 0 0 0,1-1 0 0 0,0 0 0 0 0,0 0 0 0 0,1 0 0 0 0,0-1 0 0 0,10 12 0 0 0,-6-9-48 0 0,1 0 0 0 0,0-1 0 0 0,1 0 0 0 0,0-1 0 0 0,0 0 0 0 0,0-1 0 0 0,1 0 0 0 0,0-1 0 0 0,23 8 0 0 0,-22-9-1964 0 0,-4-1-120 0 0</inkml:trace>
</inkml:ink>
</file>

<file path=ppt/ink/ink8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1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0 874 6911 0 0,'0'0'12523'0'0,"1"-2"-12200"0"0,8-24 544 0 0,7-33 0 0 0,9-27-95 0 0,-3 30-544 0 0,41-72 0 0 0,-59 122-228 0 0,3-7-2 0 0,0 1-1 0 0,1 0 0 0 0,18-22 0 0 0,-25 33-55 0 0,1 2-28 0 0,2 1 67 0 0,0 0 0 0 0,0 0 0 0 0,0 0 0 0 0,0 1-1 0 0,0-1 1 0 0,-1 1 0 0 0,1 0 0 0 0,-1 0 0 0 0,1 1-1 0 0,-1-1 1 0 0,0 1 0 0 0,2 4 0 0 0,6 8-13 0 0,14 29 0 0 0,-17-29 36 0 0,1 5-4 0 0,0 1 0 0 0,-2-1 0 0 0,7 35 0 0 0,-14-55 0 0 0,12 64-3 0 0,-9-44 59 0 0,1-1-1 0 0,0 0 0 0 0,9 22 1 0 0,-13-41 37 0 0,1 0-72 0 0,0 0-1 0 0,-1-1 1 0 0,1 1-1 0 0,-1-1 1 0 0,1 1-1 0 0,0-1 1 0 0,-1 1-1 0 0,1-1 1 0 0,0 1-1 0 0,0-1 1 0 0,-1 0-1 0 0,1 1 1 0 0,0-1-1 0 0,0 0 1 0 0,0 0-1 0 0,-1 1 1 0 0,1-1-1 0 0,1 0 1 0 0,16 3 302 0 0,-13-4-252 0 0,-1 0-1 0 0,1 1 0 0 0,-1-2 0 0 0,1 1 1 0 0,-1 0-1 0 0,0-1 0 0 0,0 0 0 0 0,0 0 1 0 0,0 0-1 0 0,0 0 0 0 0,0-1 0 0 0,0 0 1 0 0,4-4-1 0 0,7-6 217 0 0,22-26 0 0 0,-34 35-271 0 0,10-12 49 0 0,0-1 1 0 0,-1 0-1 0 0,-1-1 1 0 0,-1 0-1 0 0,10-26 1 0 0,33-102 278 0 0,-19 44-56 0 0,-19 61-251 0 0,2 1-1 0 0,2 0 1 0 0,1 1-1 0 0,3 1 1 0 0,0 1 0 0 0,43-48-1 0 0,-55 72-84 0 0,2 1 0 0 0,0 1-1 0 0,0 1 1 0 0,17-11 0 0 0,-28 20 12 0 0,0 0 0 0 0,0 0 0 0 0,0 0-1 0 0,0 0 1 0 0,0 0 0 0 0,0 0 0 0 0,0 1 0 0 0,0-1 0 0 0,0 1 0 0 0,1 0 0 0 0,-1-1 0 0 0,0 1 0 0 0,0 0 0 0 0,0 0 0 0 0,3 1-1 0 0,-3 0-187 0 0,-1 0 0 0 0,0 0 0 0 0,0 0-1 0 0,0 0 1 0 0,0 0 0 0 0,0 0 0 0 0,0 0-1 0 0,0 1 1 0 0,0-1 0 0 0,0 0 0 0 0,0 1 0 0 0,-1-1-1 0 0,1 0 1 0 0,-1 1 0 0 0,2 2 0 0 0,-2-4 105 0 0,3 18-5340 0 0,-4 3-1517 0 0</inkml:trace>
</inkml:ink>
</file>

<file path=ppt/ink/ink8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16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5527 0 0,'-2'0'250'0'0,"-30"1"13"0"0,25-1 217 0 0,-1 0 0 0 0,1 1 0 0 0,-1-1 0 0 0,-7 3-1 0 0,12-2 281 0 0,0-1 0 0 0,1 1 0 0 0,-1 0-1 0 0,0 0 1 0 0,1 0 0 0 0,-1 1 0 0 0,1-1-1 0 0,-1 1 1 0 0,1-1 0 0 0,0 1 0 0 0,-4 3-1 0 0,5-3-626 0 0,0-1 0 0 0,0 1-1 0 0,0-1 1 0 0,0 1 0 0 0,1-1-1 0 0,-1 1 1 0 0,1 0-1 0 0,-1-1 1 0 0,1 1 0 0 0,-1 0-1 0 0,1-1 1 0 0,0 1 0 0 0,0 0-1 0 0,0 0 1 0 0,0-1 0 0 0,0 1-1 0 0,0 0 1 0 0,1 0 0 0 0,-1-1-1 0 0,2 4 1 0 0,3 9-22 0 0,1-1 1 0 0,0 0-1 0 0,1 0 1 0 0,1 0-1 0 0,0-1 0 0 0,14 17 1 0 0,-11-16 210 0 0,1-1-1 0 0,0-1 1 0 0,24 17 0 0 0,-24-19 0 0 0,-1 0 1 0 0,0 1-1 0 0,0 0 0 0 0,-1 0 1 0 0,11 15-1 0 0,-20-24-310 0 0,0 1-1 0 0,0 0 1 0 0,0-1-1 0 0,0 1 1 0 0,0 0-1 0 0,0 0 1 0 0,-1 0-1 0 0,1-1 1 0 0,-1 1-1 0 0,1 0 1 0 0,-1 0-1 0 0,0 0 1 0 0,0 0-1 0 0,1 0 1 0 0,-1 0 0 0 0,-1 0-1 0 0,1 0 1 0 0,0 0-1 0 0,0 0 1 0 0,-1 0-1 0 0,1 0 1 0 0,-1 0-1 0 0,0 0 1 0 0,1-1-1 0 0,-1 1 1 0 0,0 0-1 0 0,0 0 1 0 0,0-1-1 0 0,0 1 1 0 0,-1-1-1 0 0,1 1 1 0 0,0-1-1 0 0,-2 2 1 0 0,-6 5 55 0 0,1-2-1 0 0,-1 1 1 0 0,0-1 0 0 0,-18 9-1 0 0,18-10-55 0 0,-43 23-1670 0 0,-75 29 0 0 0,126-57 1579 0 0,-1 1-218 0 0,0 0 1 0 0,0 0-1 0 0,0-1 1 0 0,0 1-1 0 0,0-1 1 0 0,0 0-1 0 0,0 1 1 0 0,-5-1-1 0 0,-2-2-1202 0 0</inkml:trace>
</inkml:ink>
</file>

<file path=ppt/ink/ink8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17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25 2303 0 0,'4'-6'137'0'0,"-2"4"-45"0"0,1-1-1 0 0,-1 1 1 0 0,0-1-1 0 0,1 1 1 0 0,10-5 9533 0 0,-1 12-4062 0 0,-11-3-5434 0 0,-1-1 0 0 0,1 0-1 0 0,0 0 1 0 0,-1 0 0 0 0,1 1 0 0 0,-1-1 0 0 0,0 0 0 0 0,1 0 0 0 0,-1 1-1 0 0,0-1 1 0 0,0 0 0 0 0,0 1 0 0 0,0-1 0 0 0,0 0 0 0 0,0 1 0 0 0,0-1-1 0 0,0 0 1 0 0,-1 2 0 0 0,-7 27 138 0 0,7-25-51 0 0,-17 43 214 0 0,-2 0 0 0 0,-1-2 1 0 0,-31 46-1 0 0,32-56-306 0 0,-77 122 235 0 0,76-128-599 0 0,-2-2 1 0 0,-1 0 0 0 0,-28 25-1 0 0,47-50-6 0 0,-4 4-394 0 0</inkml:trace>
</inkml:ink>
</file>

<file path=ppt/ink/ink8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1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169 306 6911 0 0,'2'-2'528'0'0,"6"-7"215"0"0,2-1 0 0 0,-1 1 0 0 0,1 0-1 0 0,1 1 1 0 0,0 0 0 0 0,17-9 0 0 0,79-35 3199 0 0,-65 34-3354 0 0,-3 0 76 0 0,153-66 1756 0 0,-148 67-1887 0 0,0 3 0 0 0,69-14 1 0 0,-105 27-472 0 0,1 0 1 0 0,0 1-1 0 0,0-1 1 0 0,0 2-1 0 0,0-1 1 0 0,0 1 0 0 0,-1 1-1 0 0,13 2 1 0 0,-18-3-38 0 0,0 0 1 0 0,-1 0-1 0 0,1 1 1 0 0,0-1-1 0 0,0 1 1 0 0,-1-1-1 0 0,1 1 1 0 0,-1 0-1 0 0,1 0 1 0 0,-1 0-1 0 0,4 4 1 0 0,-5-4-19 0 0,0 0 1 0 0,1 0-1 0 0,-1 0 0 0 0,0 0 1 0 0,-1 0-1 0 0,1 1 1 0 0,0-1-1 0 0,-1 0 0 0 0,1 0 1 0 0,-1 0-1 0 0,1 1 1 0 0,-1-1-1 0 0,0 0 1 0 0,0 1-1 0 0,0-1 0 0 0,-1 0 1 0 0,0 5-1 0 0,-1 3-7 0 0,-2 0 0 0 0,1 0 0 0 0,-1-1 0 0 0,0 1 0 0 0,-1-1 0 0 0,0 0 0 0 0,-1 0 0 0 0,0 0 0 0 0,0-1 0 0 0,-14 14 0 0 0,-2 0 0 0 0,-1-2 0 0 0,-35 25 0 0 0,11-12-28 0 0,-2-3 0 0 0,-1-2 0 0 0,-1-2 0 0 0,-1-2-1 0 0,-1-3 1 0 0,-1-2 0 0 0,-1-2 0 0 0,-67 11 0 0 0,60-17-346 0 0,0-3-1 0 0,-84 0 1 0 0,145-8 198 0 0,2-1-12 0 0,1 0 165 0 0,-1 0-1 0 0,1 0 0 0 0,-1 0 0 0 0,1 0 0 0 0,-1 0 1 0 0,1 1-1 0 0,0-1 0 0 0,-1 0 0 0 0,1 1 1 0 0,2-1-1 0 0,-3 1 9 0 0,9-2 78 0 0,1 0 0 0 0,-1 0 0 0 0,1 1 0 0 0,0 1 0 0 0,-1 0 0 0 0,1 1 0 0 0,0 0 0 0 0,-1 0 0 0 0,1 1 0 0 0,-1 0 0 0 0,1 1 1 0 0,-1 0-1 0 0,19 10 0 0 0,-10-4 259 0 0,0 1 0 0 0,-1 0 0 0 0,-1 2 0 0 0,0 0 0 0 0,0 1 0 0 0,17 18 0 0 0,-11-6-50 0 0,-2 1-1 0 0,-1 1 0 0 0,21 37 1 0 0,21 28-80 0 0,-52-78-165 0 0,2 0-1 0 0,0-2 1 0 0,0 1 0 0 0,20 14-1 0 0,0-5-14 0 0,-31-21-360 0 0</inkml:trace>
</inkml:ink>
</file>

<file path=ppt/ink/ink8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1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10735 0 0,'0'0'979'0'0,"1"1"-808"0"0,32 31 13 0 0,50 53 4478 0 0,-70-70-4369 0 0,2 1 771 0 0,-1 1 0 0 0,-1 0 1 0 0,-1 1-1 0 0,14 26 0 0 0,-23-39-889 0 0,-1-1 1 0 0,0 1-1 0 0,0 0 0 0 0,-1 1 0 0 0,1-1 0 0 0,-1 0 1 0 0,0 0-1 0 0,-1 1 0 0 0,1-1 0 0 0,-1 1 1 0 0,0-1-1 0 0,0 0 0 0 0,-1 1 0 0 0,1-1 0 0 0,-1 0 1 0 0,-1 1-1 0 0,1-1 0 0 0,-1 0 0 0 0,0 0 0 0 0,0 0 1 0 0,0 0-1 0 0,-6 9 0 0 0,5-10-171 0 0,0-1-1 0 0,0 1 1 0 0,-1-1 0 0 0,0 1-1 0 0,1-1 1 0 0,-1 0 0 0 0,-7 4-1 0 0,-33 16 37 0 0,33-18-37 0 0,-31 13-470 0 0,-63 18 0 0 0,-20 7-482 0 0,110-36 435 0 0,-30 8 0 0 0,41-14 343 0 0,0 0 1 0 0,0-1 0 0 0,-1 1 0 0 0,1-1-1 0 0,-1 1 1 0 0,1-1 0 0 0,0 0-1 0 0,-1-1 1 0 0,1 1 0 0 0,0-1-1 0 0,-1 0 1 0 0,-4-1 0 0 0,9 1 104 0 0,0 1 1 0 0,0-1-1 0 0,0 1 0 0 0,0-1 1 0 0,0 1-1 0 0,0-1 0 0 0,0 1 1 0 0,0-1-1 0 0,0 1 0 0 0,1-1 1 0 0,-1 1-1 0 0,0-1 0 0 0,0 1 1 0 0,0-1-1 0 0,0 1 0 0 0,1 0 1 0 0,-1-1-1 0 0,0 1 1 0 0,0-1-1 0 0,1 0 0 0 0,0 1-39 0 0,4-7-414 0 0,1-1 0 0 0,0 2-1 0 0,0-1 1 0 0,13-9 0 0 0,-13 10 119 0 0,18-15-1115 0 0</inkml:trace>
</inkml:ink>
</file>

<file path=ppt/ink/ink8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1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150 228 11975 0 0,'0'0'1402'0'0,"-1"2"-556"0"0,-14 20 1778 0 0,-14 30-1 0 0,1 1-1138 0 0,-41 80 931 0 0,62-117-2112 0 0,6-13 35 0 0,5-12-181 0 0,17-31-50 0 0,1 1-1 0 0,50-67 0 0 0,70-60 158 0 0,-63 89-349 0 0,-68 67 70 0 0,1 0 0 0 0,0 1 0 0 0,1 1 0 0 0,0 0 0 0 0,17-7 0 0 0,-24 12 30 0 0,0 1 1 0 0,1 0-1 0 0,-1 1 0 0 0,1 0 1 0 0,-1 0-1 0 0,1 0 0 0 0,0 1 0 0 0,8 0 1 0 0,-12 0-9 0 0,0 0-1 0 0,0 0 1 0 0,0 1 0 0 0,0-1 0 0 0,0 1-1 0 0,0 0 1 0 0,0 0 0 0 0,-1 0-1 0 0,1 0 1 0 0,0 1 0 0 0,0-1 0 0 0,-1 1-1 0 0,1-1 1 0 0,-1 1 0 0 0,0 0 0 0 0,1 0-1 0 0,-1 0 1 0 0,0 0 0 0 0,0 1 0 0 0,2 2-1 0 0,-3-2 3 0 0,1 1 0 0 0,-1-1-1 0 0,0 1 1 0 0,0-1-1 0 0,-1 1 1 0 0,1-1-1 0 0,-1 1 1 0 0,0 0 0 0 0,1-1-1 0 0,-2 1 1 0 0,1 0-1 0 0,0-1 1 0 0,-1 1-1 0 0,-1 4 1 0 0,-1 4 16 0 0,0 0 1 0 0,-9 20-1 0 0,-44 78 257 0 0,37-78-150 0 0,2 0-1 0 0,2 2 0 0 0,-14 42 0 0 0,26-65-132 0 0,3 0-11 0 0,1-9 13 0 0,1 1-1 0 0,-1-1 0 0 0,0 0 1 0 0,1 0-1 0 0,0 0 0 0 0,-1 0 1 0 0,1 0-1 0 0,0 0 0 0 0,0 0 1 0 0,0 0-1 0 0,0-1 0 0 0,0 1 1 0 0,1-1-1 0 0,-1 0 0 0 0,0 0 1 0 0,1 1-1 0 0,-1-2 0 0 0,1 1 1 0 0,-1 0-1 0 0,1 0 0 0 0,0-1 1 0 0,4 1-1 0 0,8 1-91 0 0,-1-1 1 0 0,27-1-1 0 0,-38-1 51 0 0,69-6-1854 0 0,-26-4-5576 0 0,-23 1 439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3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16 268 13103 0 0,'0'0'1186'0'0,"1"2"-978"0"0,-1 2 245 0 0,2 10-1101 0 0,-1-4 6377 0 0,-13-26-5114 0 0,10 13-591 0 0,1 0 0 0 0,0-1 0 0 0,0 1 0 0 0,0 0 0 0 0,1 0 0 0 0,-1-1 0 0 0,1 1 1 0 0,0-1-1 0 0,0 1 0 0 0,0 0 0 0 0,0-1 0 0 0,1 1 0 0 0,-1 0 0 0 0,1-1 0 0 0,0 1 0 0 0,0 0 0 0 0,0 0 0 0 0,0 0 0 0 0,1-1 1 0 0,-1 1-1 0 0,1 1 0 0 0,0-1 0 0 0,0 0 0 0 0,2-3 0 0 0,6-6 1 0 0,1 0 0 0 0,0 1 0 0 0,21-17 0 0 0,-31 27-22 0 0,23-19-58 0 0,2 2 0 0 0,-1 0 0 0 0,36-17 0 0 0,-46 28 48 0 0,0 0 0 0 0,1 1 0 0 0,0 0 0 0 0,0 1-1 0 0,0 1 1 0 0,1 1 0 0 0,28-3 0 0 0,-41 6 35 0 0,1 0-1 0 0,-1 0 1 0 0,1 1 0 0 0,-1-1 0 0 0,1 1 0 0 0,-1 0 0 0 0,0 0-1 0 0,1 0 1 0 0,-1 0 0 0 0,7 4 0 0 0,-9-4-15 0 0,0 1 0 0 0,-1-1-1 0 0,1 0 1 0 0,-1 0 0 0 0,1 1 0 0 0,-1-1 0 0 0,0 1 0 0 0,0-1 0 0 0,1 1-1 0 0,-1-1 1 0 0,0 1 0 0 0,0 0 0 0 0,0 0 0 0 0,-1 0 0 0 0,1-1 0 0 0,0 1 0 0 0,-1 0-1 0 0,1 0 1 0 0,-1 0 0 0 0,0 0 0 0 0,0 0 0 0 0,1 0 0 0 0,-1 0 0 0 0,0 0-1 0 0,-1 0 1 0 0,1 2 0 0 0,-3 7 68 0 0,0-1 0 0 0,0 0 0 0 0,-1 1 0 0 0,0-2 1 0 0,-1 1-1 0 0,0 0 0 0 0,-12 16 0 0 0,-3 7 150 0 0,12-19-245 0 0,1 2 1 0 0,0-1-1 0 0,-5 21 0 0 0,8-23-1434 0 0,2 1 0 0 0,-3 17 1 0 0,5-21-307 0 0</inkml:trace>
</inkml:ink>
</file>

<file path=ppt/ink/ink8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18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15 11975 0 0,'-5'-4'182'0'0,"-7"-5"719"0"0,12 9-877 0 0,-1 0-1 0 0,1 0 1 0 0,0-1 0 0 0,0 1-1 0 0,0 0 1 0 0,-1 0 0 0 0,1 0-1 0 0,0 0 1 0 0,0 0 0 0 0,-1 0-1 0 0,1 0 1 0 0,0 0 0 0 0,0 0-1 0 0,-1 0 1 0 0,1 0 0 0 0,0 0-1 0 0,-1 0 1 0 0,1 0 0 0 0,0 0-1 0 0,0 0 1 0 0,-1 0 0 0 0,1 0-1 0 0,0 0 1 0 0,0 1 0 0 0,0-1-1 0 0,-1 0 1 0 0,1 0 0 0 0,0 0 0 0 0,0 0-1 0 0,-1 0 1 0 0,1 1 0 0 0,0-1-1 0 0,0 0 1 0 0,0 0 0 0 0,0 0-1 0 0,-1 1 1 0 0,1-1 0 0 0,0 0-1 0 0,0 0 1 0 0,0 1 0 0 0,0-1-1 0 0,0 0 1 0 0,0 0 0 0 0,0 1-1 0 0,0-1 1 0 0,0 0 0 0 0,0 0-1 0 0,0 1 1 0 0,0-1 0 0 0,0 0-1 0 0,0 0 1 0 0,0 1 0 0 0,0-1-1 0 0,0 1 115 0 0,-1 5 287 0 0,0 0 0 0 0,0 1 0 0 0,1-1 0 0 0,0 1 0 0 0,0-1 0 0 0,1 0 0 0 0,0 1 1 0 0,0-1-1 0 0,1 0 0 0 0,2 9 0 0 0,5 8-168 0 0,14 29 0 0 0,-21-47-171 0 0,37 68 1111 0 0,84 116 1 0 0,-73-119 176 0 0,60 115 1 0 0,-94-152-957 0 0,-1 1 0 0 0,15 49-1 0 0,-26-72-342 0 0,-2 0 0 0 0,0 1 0 0 0,0-1-1 0 0,-1 0 1 0 0,0 0 0 0 0,-1 1 0 0 0,-1-1-1 0 0,0 0 1 0 0,0 1 0 0 0,-1-1 0 0 0,0 0-1 0 0,-5 14 1 0 0,-1-6-31 0 0,-1 0 0 0 0,0-1 1 0 0,-2 0-1 0 0,0 0 0 0 0,-1-1 0 0 0,-21 23 0 0 0,-94 85-131 0 0,64-68-231 0 0,27-25-725 0 0,11-13-2533 0 0,16-12-4645 0 0</inkml:trace>
</inkml:ink>
</file>

<file path=ppt/ink/ink8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2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44 833 16095 0 0,'-3'4'366'0'0,"-30"37"1022"0"0,32-40-1228 0 0,1-1 0 0 0,-1 1 0 0 0,0-1 0 0 0,1 1 1 0 0,-1 0-1 0 0,1-1 0 0 0,0 1 0 0 0,-1 0 1 0 0,1 0-1 0 0,-1-1 0 0 0,1 1 0 0 0,0 0 1 0 0,0 0-1 0 0,-1 0 0 0 0,1-1 0 0 0,0 1 0 0 0,0 0 1 0 0,0 0-1 0 0,0 0 0 0 0,0 0 0 0 0,0 1 1 0 0,0-2-112 0 0,1 1 0 0 0,-1-1 0 0 0,0 1 0 0 0,1-1 0 0 0,-1 1 0 0 0,1-1 0 0 0,-1 1 0 0 0,1-1 0 0 0,-1 1 0 0 0,1-1 0 0 0,-1 1 0 0 0,1-1 0 0 0,-1 0 0 0 0,1 1 0 0 0,0-1 0 0 0,-1 0 0 0 0,1 1 0 0 0,0-1 0 0 0,0 0 0 0 0,2 1 12 0 0,0 0-1 0 0,0-1 1 0 0,0 1-1 0 0,0-1 0 0 0,1 0 1 0 0,-1 0-1 0 0,5-1 1 0 0,4-2 111 0 0,-1-2-1 0 0,1 1 1 0 0,-1-2 0 0 0,0 1-1 0 0,14-10 1 0 0,49-41 166 0 0,-44 32-250 0 0,16-13-3 0 0,-2-1 0 0 0,69-77-1 0 0,-1-27-4 0 0,-87 105-60 0 0,-2-1-1 0 0,20-42 1 0 0,-17 25-95 0 0,-23 48-72 0 0,-5 7 6 0 0,-7 8 72 0 0,-1 6 37 0 0,0 1 0 0 0,1-1 0 0 0,-12 28 0 0 0,-15 52-87 0 0,32-85 118 0 0,-72 232 1 0 0,71-223 0 0 0,-3 30 0 0 0,8-41 0 0 0,-1 1 0 0 0,1-1 0 0 0,1 0 0 0 0,-1 1 0 0 0,1-1 0 0 0,4 14 0 0 0,-5-19 4 0 0,1 0 0 0 0,-1 0 0 0 0,1-1 0 0 0,0 1-1 0 0,-1 0 1 0 0,1-1 0 0 0,0 1 0 0 0,0-1 0 0 0,1 1 0 0 0,-1-1 0 0 0,0 1 0 0 0,0-1-1 0 0,1 0 1 0 0,-1 1 0 0 0,0-1 0 0 0,1 0 0 0 0,0 0 0 0 0,-1 0 0 0 0,1 0 0 0 0,2 0-1 0 0,-1 0 13 0 0,0 0-1 0 0,-1-1 1 0 0,1 1-1 0 0,0-1 1 0 0,0 0-1 0 0,0 0 1 0 0,0 0-1 0 0,0-1 1 0 0,0 1-1 0 0,0-1 1 0 0,5-1-1 0 0,5-3 52 0 0,0 0 1 0 0,-1-2-1 0 0,1 1 0 0 0,13-11 1 0 0,-24 16-64 0 0,53-39 52 0 0,-1-3-1 0 0,72-74 1 0 0,-52 45-39 0 0,-33 33-1 0 0,44-55 0 0 0,-64 68-8 0 0,-2-1 0 0 0,-1-1 0 0 0,22-43 0 0 0,-20 28-44 0 0,-2 0 0 0 0,-1-1 0 0 0,14-63 0 0 0,-69 193-740 0 0,-85 269 680 0 0,112-316 108 0 0,1 1 0 0 0,-3 43 0 0 0,10-61-6 0 0,2-1 0 0 0,0 1 0 0 0,2 0 0 0 0,0 0 0 0 0,7 33 0 0 0,-7-49-28 0 0,1 1 0 0 0,0-1 0 0 0,1 1-1 0 0,0-1 1 0 0,0 0 0 0 0,0 0 0 0 0,0 0 0 0 0,1 0-1 0 0,0 0 1 0 0,0-1 0 0 0,1 0 0 0 0,0 0 0 0 0,7 6-1 0 0,-8-7-12 0 0,0-1 0 0 0,1-1-1 0 0,-1 1 1 0 0,1 0-1 0 0,0-1 1 0 0,0 0-1 0 0,0 0 1 0 0,0-1-1 0 0,0 1 1 0 0,0-1-1 0 0,0 0 1 0 0,0 0-1 0 0,1-1 1 0 0,-1 0-1 0 0,0 0 1 0 0,0 0-1 0 0,10-2 1 0 0,2-2-2285 0 0,-7 2-2245 0 0,1 0-2369 0 0</inkml:trace>
</inkml:ink>
</file>

<file path=ppt/ink/ink8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20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12895 0 0,'0'0'1172'0'0,"0"2"-696"0"0,-1 1 2 0 0,0 0 0 0 0,0 0 0 0 0,1 0 0 0 0,-1 1 0 0 0,1-1 0 0 0,0 0 0 0 0,0 0 0 0 0,0 0 0 0 0,1 1 0 0 0,-1-1 0 0 0,1 0 0 0 0,0 0 0 0 0,0 0 0 0 0,1 4 0 0 0,4 7 473 0 0,13 23 1 0 0,-13-26-713 0 0,11 19 79 0 0,2-1 0 0 0,1-1-1 0 0,1-1 1 0 0,1-1 0 0 0,2-1-1 0 0,27 23 1 0 0,-33-33-300 0 0,0-1 0 0 0,1-1-1 0 0,0-1 1 0 0,24 11 0 0 0,-29-16-35 0 0,0-1 0 0 0,0-1 0 0 0,1 0 0 0 0,0-1-1 0 0,0-1 1 0 0,0 0 0 0 0,16 1 0 0 0,-23-4-105 0 0,0 0-1 0 0,1-1 1 0 0,-1 1-1 0 0,0-2 1 0 0,-1 1-1 0 0,10-4 1 0 0,-13 4-214 0 0,0 0 1 0 0,0-1-1 0 0,0 0 0 0 0,0 0 1 0 0,0 0-1 0 0,0 0 1 0 0,-1-1-1 0 0,0 0 0 0 0,1 1 1 0 0,-1-1-1 0 0,0-1 0 0 0,0 1 1 0 0,2-4-1 0 0,5-8-7204 0 0</inkml:trace>
</inkml:ink>
</file>

<file path=ppt/ink/ink8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2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0 16759 0 0,'-7'4'1514'0'0,"-2"2"-1170"0"0,1 1 0 0 0,0 0 1 0 0,1 0-1 0 0,-1 1 0 0 0,2 0 1 0 0,-9 13-1 0 0,6-9 355 0 0,0-1 1 0 0,-17 17 0 0 0,-29 18-25 0 0,-118 75 0 0 0,-74 15-1480 0 0,225-126 376 0 0,20-9-301 0 0,12-9-1935 0 0,2-3-2261 0 0,4-3-1364 0 0</inkml:trace>
</inkml:ink>
</file>

<file path=ppt/ink/ink8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2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6911 0 0,'2'-1'2874'0'0,"36"-9"4761"0"0,5 3-5321 0 0,30-2-14 0 0,81-21 0 0 0,-76 18-2094 0 0,-28 6-1587 0 0,-48 6 726 0 0</inkml:trace>
  <inkml:trace contextRef="#ctx0" brushRef="#br0" timeOffset="1">13 439 2303 0 0,'0'0'17219'0'0,"3"0"-15296"0"0,6 0-1516 0 0,0 1 0 0 0,0-2 0 0 0,-1 1 0 0 0,1-1 0 0 0,0-1 1 0 0,14-4-1 0 0,54-21 686 0 0,-40 12-485 0 0,138-37 412 0 0,-98 31-2840 0 0,-76 20 1153 0 0,7-1 741 0 0</inkml:trace>
</inkml:ink>
</file>

<file path=ppt/ink/ink8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2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152 288 14599 0 0,'0'0'4088'0'0,"-2"0"-3706"0"0,0 2-344 0 0,-1 1 0 0 0,1-1 0 0 0,0 0 1 0 0,-1 1-1 0 0,1-1 0 0 0,1 1 0 0 0,-1-1 1 0 0,0 1-1 0 0,0 0 0 0 0,1 0 0 0 0,-2 4 1 0 0,-13 40 417 0 0,12-33-409 0 0,-23 83-47 0 0,24-84 62 0 0,-1 0 0 0 0,-1 0 0 0 0,0 0 1 0 0,-1-1-1 0 0,0 0 0 0 0,-14 21 0 0 0,19-32 127 0 0,-4 1-45 0 0,2 0 260 0 0,-3-7 0 0 0,5 3-379 0 0,-1-1 0 0 0,1 1 0 0 0,-1 0 0 0 0,1-1 0 0 0,0 1-1 0 0,0-1 1 0 0,0 1 0 0 0,0-1 0 0 0,0 0 0 0 0,0 1 0 0 0,1-1 0 0 0,0 0 0 0 0,-1 0 0 0 0,1 1-1 0 0,0-1 1 0 0,0 0 0 0 0,1-4 0 0 0,0-2-38 0 0,1 0 0 0 0,0 0 0 0 0,0 0 1 0 0,1 0-1 0 0,0 1 0 0 0,1-1 0 0 0,0 1 0 0 0,6-10 0 0 0,6-7-69 0 0,24-27 0 0 0,-17 24-65 0 0,2 2-1 0 0,1 1 1 0 0,1 1-1 0 0,36-25 1 0 0,127-72-122 0 0,-149 97 314 0 0,-13 8 147 0 0,42-19 1 0 0,-57 30-49 0 0,0 1 0 0 0,0 0 0 0 0,0 0 0 0 0,1 1 0 0 0,25-2 0 0 0,-37 5-119 0 0,0 0 0 0 0,1 0 0 0 0,-1 0 0 0 0,0 0 0 0 0,0 0 0 0 0,1 1 0 0 0,-1-1 0 0 0,0 1 0 0 0,0-1 0 0 0,0 1 0 0 0,0 0 0 0 0,0 0 0 0 0,0 0 0 0 0,0 0 0 0 0,0 0 0 0 0,0 1 0 0 0,0-1 0 0 0,0 0 0 0 0,-1 1 0 0 0,4 3 0 0 0,-4-3-3 0 0,1 0 0 0 0,-1 1 0 0 0,0-1 0 0 0,0 0 0 0 0,0 1 0 0 0,0-1 0 0 0,-1 1 0 0 0,1-1 0 0 0,-1 1 0 0 0,1 0 0 0 0,-1-1 0 0 0,0 1 0 0 0,0-1 0 0 0,0 1 0 0 0,0 0 0 0 0,-1-1 0 0 0,0 5 0 0 0,-4 10 111 0 0,-1 0-1 0 0,0-1 0 0 0,-2 0 1 0 0,-13 24-1 0 0,1-3-46 0 0,-25 39-68 0 0,15-26-92 0 0,28-46 70 0 0,-1 1-1 0 0,1-1 0 0 0,0 1 1 0 0,1 0-1 0 0,-1 0 0 0 0,1 0 1 0 0,0 0-1 0 0,0 0 0 0 0,0 0 1 0 0,1 0-1 0 0,0 0 0 0 0,0 0 1 0 0,0 0-1 0 0,1 6 0 0 0,0-7 10 0 0,0 0-1 0 0,0-1 0 0 0,0 0 1 0 0,1 1-1 0 0,-1-1 0 0 0,1 0 1 0 0,0 1-1 0 0,0-1 0 0 0,0 0 1 0 0,0 0-1 0 0,0-1 1 0 0,1 1-1 0 0,-1 0 0 0 0,1-1 1 0 0,0 1-1 0 0,0-1 0 0 0,0 0 1 0 0,0 0-1 0 0,0 0 0 0 0,4 1 1 0 0,3 1 86 0 0,1 0 0 0 0,-1-1 0 0 0,1 0-1 0 0,0 0 1 0 0,19 0 0 0 0,57 0 160 0 0,-78-3-241 0 0,12 0-433 0 0,24-4 0 0 0,-1-5-3824 0 0,-26 4-2949 0 0</inkml:trace>
</inkml:ink>
</file>

<file path=ppt/ink/ink8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2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16 11519 0 0,'26'-15'1448'0'0,"-26"15"-1289"0"0,1 0 0 0 0,-1 1 0 0 0,0 0 1 0 0,1-1-1 0 0,-1 1 0 0 0,0-1 0 0 0,1 1 0 0 0,-1-1 0 0 0,0 1 0 0 0,1 0 0 0 0,-1-1 0 0 0,0 1 0 0 0,0-1 0 0 0,0 1 0 0 0,0 0 0 0 0,0 0 0 0 0,0 5 205 0 0,0 1-1 0 0,-1-1 1 0 0,0 0 0 0 0,-1 0-1 0 0,1 0 1 0 0,-1 0 0 0 0,0 0-1 0 0,0 0 1 0 0,-1 0-1 0 0,-4 7 1 0 0,0 3-145 0 0,-118 243 2586 0 0,74-156-2213 0 0,11-25-617 0 0,-63 93-1 0 0,53-90-1979 0 0,49-79 1347 0 0,14-15-4988 0 0</inkml:trace>
</inkml:ink>
</file>

<file path=ppt/ink/ink8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2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40 481 10135 0 0,'-1'-1'778'0'0,"0"-3"-500"0"0,0 0 0 0 0,0 0 1 0 0,0-1-1 0 0,1 1 0 0 0,0 0 1 0 0,0 0-1 0 0,0 0 1 0 0,0 0-1 0 0,0 0 0 0 0,1-1 1 0 0,1-3-1 0 0,0 1 314 0 0,0-1 1 0 0,1 1-1 0 0,0 1 0 0 0,1-1 1 0 0,6-10-1 0 0,3-1 262 0 0,0 1 1 0 0,1 1-1 0 0,23-20 1 0 0,-17 19-548 0 0,1 0 1 0 0,0 2 0 0 0,44-24-1 0 0,77-29 207 0 0,-83 42-388 0 0,-7 2 23 0 0,1 2 1 0 0,105-29-1 0 0,-144 49-75 0 0,0-1-1 0 0,1 2 0 0 0,-1 0 1 0 0,16 1-1 0 0,-24 0-37 0 0,-1 0-1 0 0,1 1 1 0 0,0 0 0 0 0,0 0-1 0 0,0 1 1 0 0,-1-1 0 0 0,1 1-1 0 0,-1 0 1 0 0,1 1 0 0 0,-1 0-1 0 0,0-1 1 0 0,8 7 0 0 0,-11-7-25 0 0,0 0 0 0 0,0 1 1 0 0,0-1-1 0 0,0 1 0 0 0,0-1 0 0 0,-1 1 1 0 0,1 0-1 0 0,-1-1 0 0 0,1 1 0 0 0,-1 0 1 0 0,0 0-1 0 0,0 0 0 0 0,-1 0 0 0 0,1 0 1 0 0,0 0-1 0 0,-1 0 0 0 0,0 0 0 0 0,0 0 1 0 0,0 0-1 0 0,0 1 0 0 0,0-1 0 0 0,-1 0 0 0 0,1 0 1 0 0,-2 5-1 0 0,-2 3 6 0 0,1-1 1 0 0,-2 1-1 0 0,1-1 0 0 0,-2 0 1 0 0,-8 14-1 0 0,-6 4 28 0 0,-1 0 0 0 0,-1-2 0 0 0,-26 24 0 0 0,-83 64 111 0 0,50-53-495 0 0,-2-4-1 0 0,-161 85 0 0 0,225-133 111 0 0,0 0 0 0 0,0-1-1 0 0,-1-1 1 0 0,0-1 0 0 0,0-1-1 0 0,0 0 1 0 0,-1-2 0 0 0,-26 2-1 0 0,23-8-101 0 0,22 3 193 0 0,2-2 14 0 0,0 0 116 0 0,0 0 1 0 0,0 1-1 0 0,1-1 0 0 0,-1 0 0 0 0,0 0 1 0 0,1 0-1 0 0,-1 1 0 0 0,1-1 0 0 0,0 0 0 0 0,-1 0 1 0 0,1 1-1 0 0,0-1 0 0 0,0 0 0 0 0,0 1 1 0 0,0-1-1 0 0,1 1 0 0 0,-1 0 0 0 0,0-1 0 0 0,2 0 1 0 0,0 0 9 0 0,0 0-1 0 0,0 0 1 0 0,0 0 0 0 0,0 1 0 0 0,1-1 0 0 0,-1 1 0 0 0,1 0 0 0 0,-1 0 0 0 0,6-1 0 0 0,1 1 75 0 0,0 0 0 0 0,0 0 0 0 0,0 1 1 0 0,0 1-1 0 0,0 0 0 0 0,15 3 0 0 0,5 5 322 0 0,0 2 1 0 0,-1 1-1 0 0,0 1 0 0 0,29 18 0 0 0,-35-19-147 0 0,14 10 100 0 0,0 2 0 0 0,-1 1 0 0 0,-1 2 0 0 0,59 59 0 0 0,-75-67-351 0 0,69 63 116 0 0,-77-73-152 0 0,0-1 0 0 0,1 0 0 0 0,0-1 0 0 0,0 0 0 0 0,0-1 0 0 0,22 7 0 0 0,-14-10-631 0 0,-5-4-3359 0 0,-6-2-3717 0 0</inkml:trace>
</inkml:ink>
</file>

<file path=ppt/ink/ink8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2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0 308 11055 0 0,'0'0'1431'0'0,"3"0"84"0"0,10 1-224 0 0,1-1 1 0 0,0 0 0 0 0,0-1-1 0 0,0 0 1 0 0,14-4 0 0 0,71-20-197 0 0,-64 15-393 0 0,709-167 3121 0 0,-553 143-3249 0 0,378-16 0 0 0,-515 50-559 0 0,125-5-407 0 0,-178 5 335 0 0,1-1-1 0 0,-1 1 1 0 0,1 0 0 0 0,-1 0 0 0 0,1 0 0 0 0,-1 0 0 0 0,1 1 0 0 0,-1-1-1 0 0,0 0 1 0 0,1 0 0 0 0,-1 1 0 0 0,1-1 0 0 0,-1 1 0 0 0,0 0 0 0 0,1-1-1 0 0,-1 1 1 0 0,0 0 0 0 0,0 0 0 0 0,1-1 0 0 0,-1 1 0 0 0,0 0 0 0 0,0 0-1 0 0,0 0 1 0 0,1 2 0 0 0,-2-2-164 0 0,1 1 0 0 0,-1-1 0 0 0,0 1 0 0 0,1-1 0 0 0,-1 1-1 0 0,0-1 1 0 0,0 1 0 0 0,0-1 0 0 0,0 1 0 0 0,0-1 0 0 0,0 1 0 0 0,-1-1-1 0 0,1 1 1 0 0,0-1 0 0 0,-1 1 0 0 0,1-1 0 0 0,-1 1 0 0 0,0-1 0 0 0,1 0 0 0 0,-1 1-1 0 0,0-1 1 0 0,-2 2 0 0 0,-4 8-1479 0 0</inkml:trace>
</inkml:ink>
</file>

<file path=ppt/ink/ink8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2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1056 5527 0 0,'0'0'12710'0'0,"1"-1"-11762"0"0,6-9-278 0 0,0 1 1 0 0,-1-1 0 0 0,0 1 0 0 0,0-2-1 0 0,6-17 1 0 0,2-2 0 0 0,146-339 2000 0 0,-106 251-2731 0 0,-50 109 47 0 0,-3 7 2 0 0,0-1 1 0 0,1 0-1 0 0,-1 1 1 0 0,1-1-1 0 0,0 1 0 0 0,0-1 1 0 0,0 1-1 0 0,0 0 1 0 0,0 0-1 0 0,0 0 1 0 0,4-3-1 0 0,-5 4-60 0 0,0 2-19 0 0,2 2 78 0 0,-1-1 0 0 0,0 1-1 0 0,0-1 1 0 0,0 1 0 0 0,0 0 0 0 0,-1 0 0 0 0,1-1 0 0 0,-1 1 0 0 0,0 0 0 0 0,1 1 0 0 0,-1-1-1 0 0,-1 0 1 0 0,2 6 0 0 0,1 7-37 0 0,0 23 0 0 0,-2-33 42 0 0,1 32-6 0 0,2 0 0 0 0,15 63 0 0 0,-15-87 11 0 0,0 0 0 0 0,1 0 0 0 0,1 0 0 0 0,1-1 1 0 0,-1 0-1 0 0,2 0 0 0 0,0-1 0 0 0,1 0 0 0 0,0 0 0 0 0,11 11 0 0 0,-11-14 9 0 0,1-1-1 0 0,0 1 0 0 0,0-2 1 0 0,21 13-1 0 0,-24-17 4 0 0,0 1-1 0 0,0-1 1 0 0,1-1 0 0 0,-1 1-1 0 0,1-1 1 0 0,-1-1-1 0 0,1 1 1 0 0,0-1 0 0 0,9 0-1 0 0,-9-1 92 0 0,-1 0-1 0 0,1-1 1 0 0,0 0-1 0 0,-1 0 1 0 0,11-3 0 0 0,-15 3-30 0 0,0 0 1 0 0,0-1 0 0 0,1 1 0 0 0,-1-1-1 0 0,-1 0 1 0 0,1 0 0 0 0,0 0 0 0 0,0 0-1 0 0,-1 0 1 0 0,1-1 0 0 0,-1 1 0 0 0,0-1 0 0 0,0 0-1 0 0,3-4 1 0 0,44-89 999 0 0,-13 24-838 0 0,27-44-101 0 0,155-304 152 0 0,-186 341-196 0 0,10-20-16 0 0,-38 91-165 0 0,-3 6-387 0 0,-2 4-148 0 0,0 2 269 0 0,-9 16-7627 0 0,3-4-620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3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25 1839 0 0,'2'-1'83'0'0,"3"-2"-31"0"0,38-18 20637 0 0,-52 32-20161 0 0,-165 186-75 0 0,172-194-448 0 0,-9 8-26 0 0,-18 25 0 0 0,27-33 11 0 0,0 0 0 0 0,0 0 0 0 0,0 0 1 0 0,1 0-1 0 0,-1 0 0 0 0,1 1 0 0 0,0-1 0 0 0,0 0 1 0 0,0 1-1 0 0,0-1 0 0 0,1 0 0 0 0,-1 1 0 0 0,1-1 0 0 0,0 1 1 0 0,0 4-1 0 0,1-7 9 0 0,-1 1 1 0 0,1 0 0 0 0,0 0-1 0 0,0 0 1 0 0,0-1-1 0 0,0 1 1 0 0,0 0-1 0 0,0-1 1 0 0,0 1 0 0 0,0-1-1 0 0,1 0 1 0 0,-1 1-1 0 0,0-1 1 0 0,1 0-1 0 0,-1 0 1 0 0,1 1 0 0 0,0-1-1 0 0,-1-1 1 0 0,1 1-1 0 0,0 0 1 0 0,0 0 0 0 0,-1-1-1 0 0,1 1 1 0 0,0 0-1 0 0,4-1 1 0 0,5 2-1 0 0,0 0-1 0 0,0-2 1 0 0,14 1 0 0 0,-16-2-5 0 0,6 1-383 0 0,0-1-1 0 0,0-1 0 0 0,0-1 0 0 0,-1 0 0 0 0,1-1 0 0 0,20-7 0 0 0,-16 2-1454 0 0</inkml:trace>
</inkml:ink>
</file>

<file path=ppt/ink/ink8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3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1319 94 5063 0 0,'51'-4'601'0'0,"60"-13"-1"0"0,49-18 3971 0 0,-20 3 616 0 0,-105 27-1570 0 0,-47 15-2605 0 0,-12 8-460 0 0,0-2 0 0 0,-38 17 0 0 0,29-15-212 0 0,-35 16 246 0 0,-119 42 0 0 0,-78 8-207 0 0,192-63-306 0 0,-24 6-85 0 0,-2-4-1 0 0,-118 12 1 0 0,-58-13-112 0 0,209-18 133 0 0,55-3-11 0 0,-289 13-387 0 0,298-14 324 0 0,15-4-127 0 0,-1 1 213 0 0,1 1-1 0 0,0 0 0 0 0,-1 0 1 0 0,1 1-1 0 0,0 1 1 0 0,0 0-1 0 0,0 1 0 0 0,-1 0 1 0 0,19 4-1 0 0,-23-3-5 0 0,1 1-1 0 0,0 0 1 0 0,-1 0-1 0 0,0 1 1 0 0,0 0 0 0 0,0 1-1 0 0,0-1 1 0 0,0 1-1 0 0,-1 1 1 0 0,0 0-1 0 0,0 0 1 0 0,-1 0 0 0 0,11 14-1 0 0,9 18-14 0 0,-2 1 0 0 0,-3 2 0 0 0,23 54 0 0 0,-4-6 0 0 0,-26-62 0 0 0,1 0 0 0 0,2-1 0 0 0,0-1 0 0 0,1-1 0 0 0,2 0 0 0 0,0-2 0 0 0,1 0 0 0 0,2-1 0 0 0,25 19 0 0 0,-35-31 0 0 0,-4-3 16 0 0,-7-5 1104 0 0,-4-17-976 0 0,2-2-102 0 0,1 1 0 0 0,0 0 0 0 0,1 0-1 0 0,1 0 1 0 0,6-21 0 0 0,32-82 19 0 0,-26 80-53 0 0,63-152 90 0 0,14-41-1196 0 0,-92 231 889 0 0,0 4-1498 0 0,-12 35-2957 0 0,12-35 3012 0 0</inkml:trace>
</inkml:ink>
</file>

<file path=ppt/ink/ink8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3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127 111 7831 0 0,'-2'-7'810'0'0,"0"2"107"0"0,0-1 0 0 0,0 1 0 0 0,1 0 1 0 0,0-1-1 0 0,0 1 0 0 0,1-11 0 0 0,0 14-529 0 0,0 0 0 0 0,0 0 0 0 0,1 0 0 0 0,-1 0 0 0 0,1 0 0 0 0,-1 1 1 0 0,1-1-1 0 0,0 0 0 0 0,0 0 0 0 0,0 1 0 0 0,0-1 0 0 0,2-2 0 0 0,-2 2-338 0 0,1 1 0 0 0,0-1 1 0 0,0 0-1 0 0,0 1 0 0 0,0-1 1 0 0,4-2-1 0 0,1 1 112 0 0,-1 1-1 0 0,1-1 1 0 0,0 1 0 0 0,0 1 0 0 0,0-1 0 0 0,0 1-1 0 0,0 0 1 0 0,1 1 0 0 0,-1 0 0 0 0,0 0 0 0 0,0 0-1 0 0,0 1 1 0 0,13 3 0 0 0,-15-3-118 0 0,-1 0 0 0 0,1 1 0 0 0,-1-1 0 0 0,0 1 0 0 0,0 0 0 0 0,0 1 0 0 0,0-1 0 0 0,0 0 0 0 0,-1 1-1 0 0,5 4 1 0 0,-6-5-27 0 0,0 1-1 0 0,0-1 0 0 0,0 0 0 0 0,0 1 0 0 0,-1 0 1 0 0,1-1-1 0 0,-1 1 0 0 0,0 0 0 0 0,0 0 0 0 0,0 0 1 0 0,0 0-1 0 0,0 0 0 0 0,0 0 0 0 0,-1 0 0 0 0,0 0 1 0 0,1 4-1 0 0,-2-1-6 0 0,0 1 0 0 0,0-1 0 0 0,0 0 0 0 0,-1 0 0 0 0,0 0 0 0 0,0 0 0 0 0,0 0 0 0 0,-1 0 0 0 0,0-1 0 0 0,0 1 0 0 0,-1-1 0 0 0,-4 6 0 0 0,-5 5 21 0 0,0-1-1 0 0,-23 21 0 0 0,10-15-88 0 0,-52 33 1 0 0,50-36-2 0 0,-48 39 1 0 0,74-55 76 0 0,1-1 0 0 0,-1 1 0 0 0,0 0 1 0 0,1 0-1 0 0,-1 0 0 0 0,1 0 0 0 0,0 0 0 0 0,-1 0 0 0 0,1 0 0 0 0,0 0 0 0 0,0 0 1 0 0,1 1-1 0 0,-1-1 0 0 0,0 0 0 0 0,1 1 0 0 0,-1 2 0 0 0,1-3-5 0 0,0-1 0 0 0,0 1 0 0 0,1-1 0 0 0,-1 1 0 0 0,1-1 0 0 0,-1 0 0 0 0,1 1 0 0 0,-1-1 0 0 0,1 1 0 0 0,0-1 0 0 0,-1 0 0 0 0,1 0 0 0 0,0 1 0 0 0,0-1 0 0 0,0 0 0 0 0,0 0 0 0 0,0 0 0 0 0,0 0 0 0 0,1 0 0 0 0,-1 0 0 0 0,0 0 0 0 0,0 0 0 0 0,1-1 0 0 0,-1 1 0 0 0,0-1 0 0 0,1 1 0 0 0,1 0 0 0 0,3 1 30 0 0,0 0 0 0 0,0-1 0 0 0,1 0 0 0 0,-1 0-1 0 0,0 0 1 0 0,9-1 0 0 0,40-3 99 0 0,-48 2-131 0 0,50-7 59 0 0,-34 4-25 0 0,38-1 0 0 0,-58 5-182 0 0,1 0-1 0 0,-1 0 1 0 0,0 0-1 0 0,0 0 1 0 0,0 1-1 0 0,0 0 1 0 0,0 0-1 0 0,0-1 1 0 0,0 2-1 0 0,0-1 1 0 0,0 0-1 0 0,-1 1 0 0 0,1-1 1 0 0,0 1-1 0 0,-1 0 1 0 0,1-1-1 0 0,-1 1 1 0 0,1 1-1 0 0,-1-1 1 0 0,0 0-1 0 0,0 1 1 0 0,0-1-1 0 0,0 1 1 0 0,-1-1-1 0 0,1 1 0 0 0,-1 0 1 0 0,1 0-1 0 0,-1-1 1 0 0,0 1-1 0 0,0 0 1 0 0,1 7-1 0 0,0 9-1626 0 0</inkml:trace>
</inkml:ink>
</file>

<file path=ppt/ink/ink8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3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14943 0 0,'0'0'1358'0'0,"2"1"-1118"0"0,37 29 2605 0 0,52 49-1 0 0,-80-69-2694 0 0,90 93 1795 0 0,-13-11-1050 0 0,-69-74-678 0 0,1 0 0 0 0,41 25 0 0 0,-44-32-105 0 0,23 14 81 0 0,2-1 0 0 0,51 21 0 0 0,-87-43-290 0 0,0 0 0 0 0,0-1 0 0 0,0 1 0 0 0,0-1 0 0 0,0 0 0 0 0,1-1 0 0 0,-1 1 0 0 0,12-2 0 0 0,-15 1-235 0 0,0-1 0 0 0,1 1 0 0 0,-1-1 0 0 0,0 0 0 0 0,0 0 0 0 0,0 0-1 0 0,0 0 1 0 0,0-1 0 0 0,-1 1 0 0 0,1-1 0 0 0,0 0 0 0 0,-1 0 0 0 0,1 0 0 0 0,-1 0 0 0 0,1 0 0 0 0,-1 0-1 0 0,0-1 1 0 0,3-4 0 0 0,1-3-1408 0 0</inkml:trace>
</inkml:ink>
</file>

<file path=ppt/ink/ink8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3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0 16327 0 0,'0'0'1867'0'0,"-2"1"-1179"0"0,-2 2-208 0 0,0 0 0 0 0,1 0 1 0 0,-1 0-1 0 0,1 0 0 0 0,-1 0 0 0 0,1 1 1 0 0,0 0-1 0 0,-4 6 0 0 0,-7 9 38 0 0,-3 3-176 0 0,-13 23 1 0 0,-13 18-75 0 0,9-24-190 0 0,-2-2 0 0 0,-2-1-1 0 0,-1-1 1 0 0,-1-3 0 0 0,-2-1-1 0 0,-65 36 1 0 0,86-54-66 0 0,17-10-33 0 0,-1 1-1 0 0,0-1 0 0 0,1-1 0 0 0,-1 1 1 0 0,0-1-1 0 0,-1 1 0 0 0,1-2 1 0 0,0 1-1 0 0,-1 0 0 0 0,-6 0 0 0 0,10-2-124 0 0,1-11-484 0 0,1 8 580 0 0,0 1-1 0 0,-1 0 1 0 0,1 0-1 0 0,1 0 1 0 0,-1 0-1 0 0,0 0 1 0 0,0 0-1 0 0,1-1 1 0 0,0-1-1 0 0,2-4-380 0 0,0 0 0 0 0,1 0 0 0 0,0 1-1 0 0,9-13 1 0 0,11-9-1485 0 0</inkml:trace>
</inkml:ink>
</file>

<file path=ppt/ink/ink8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31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10591 0 0,'0'0'4626'0'0,"3"0"-2697"0"0,63-16 2289 0 0,34-8-2343 0 0,77-9-52 0 0,-59 15-3382 0 0,-87 16-814 0 0,-29 2 458 0 0</inkml:trace>
</inkml:ink>
</file>

<file path=ppt/ink/ink8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3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12439 0 0,'0'0'958'0'0,"0"-1"-625"0"0,2-1-43 0 0,0 0 0 0 0,0 0 0 0 0,0 0 0 0 0,0 0 1 0 0,0 1-1 0 0,1-1 0 0 0,-1 0 0 0 0,0 1 0 0 0,1 0 0 0 0,-1 0 0 0 0,1 0 0 0 0,3-2 0 0 0,39-9 5878 0 0,-33 10-5434 0 0,129-30 1563 0 0,40-10-1422 0 0,-154 35-918 0 0,67-15-174 0 0,-81 20-409 0 0,0 0 1 0 0,-1 1-1 0 0,1 1 0 0 0,0 0 0 0 0,17 2 0 0 0,-15 1-895 0 0</inkml:trace>
</inkml:ink>
</file>

<file path=ppt/ink/ink8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5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56 13359 0 0,'2'-5'395'0'0,"-1"1"-186"0"0,0 0-1 0 0,1-1 0 0 0,-2 1 1 0 0,1-1-1 0 0,0 1 0 0 0,-1-1 0 0 0,0-8 1 0 0,0 12-139 0 0,-1 1 1 0 0,1 0 0 0 0,0-1 0 0 0,-1 1-1 0 0,1-1 1 0 0,0 1 0 0 0,-1 0-1 0 0,1-1 1 0 0,-1 1 0 0 0,1 0 0 0 0,-1-1-1 0 0,1 1 1 0 0,-1 0 0 0 0,1 0 0 0 0,-1-1-1 0 0,1 1 1 0 0,-1 0 0 0 0,1 0-1 0 0,-1 0 1 0 0,1 0 0 0 0,-1 0 0 0 0,1 0-1 0 0,-1 0 1 0 0,1 0 0 0 0,-1 0 0 0 0,0 0-1 0 0,-13 1 499 0 0,7 1-478 0 0,1 1-1 0 0,0-1 1 0 0,0 1-1 0 0,1 0 1 0 0,-1 0 0 0 0,1 1-1 0 0,-1 0 1 0 0,1 0-1 0 0,0 0 1 0 0,1 0-1 0 0,-8 10 1 0 0,-4 5-63 0 0,-22 36 0 0 0,31-44 9 0 0,-235 372-37 0 0,-74 157 0 0 0,277-468-15 0 0,-45 122 0 0 0,75-168 83 0 0,1 1 1 0 0,1 0-1 0 0,1 0 0 0 0,2 0 1 0 0,1 1-1 0 0,1 0 1 0 0,1-1-1 0 0,4 42 1 0 0,-2-60 58 0 0,1 0 1 0 0,0 0 0 0 0,0 0 0 0 0,1-1 0 0 0,0 1 0 0 0,0-1 0 0 0,1 1 0 0 0,0-1 0 0 0,10 14-1 0 0,-5-12 93 0 0,0 1-1 0 0,0-2 1 0 0,1 1-1 0 0,0-1 0 0 0,1-1 1 0 0,11 8-1 0 0,3-1 185 0 0,0-1 0 0 0,0-1 0 0 0,1-1 0 0 0,1-2 0 0 0,28 8 0 0 0,143 27 979 0 0,-178-41-1331 0 0,-12-2-45 0 0,56 13 144 0 0,-94-20-63 0 0,24 4-198 0 0,-1 1 1 0 0,1-2-1 0 0,-1 1 1 0 0,1-1 0 0 0,-13-4-1 0 0,17 5-137 0 0,-18-11 7 0 0,18 11-186 0 0,1 1 1 0 0,0-1-1 0 0,0 0 1 0 0,0 0-1 0 0,0 0 0 0 0,-1 0 1 0 0,1 0-1 0 0,1 0 1 0 0,-1 0-1 0 0,0 0 1 0 0,0-1-1 0 0,0 1 0 0 0,0-2 1 0 0</inkml:trace>
</inkml:ink>
</file>

<file path=ppt/ink/ink8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5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0 824 2759 0 0,'1'1'207'0'0,"2"3"-782"0"0,11 17 18442 0 0,4-34-16294 0 0,-9 3-1233 0 0,0-2 0 0 0,-1 1 1 0 0,-1-1-1 0 0,0 0 0 0 0,10-25 0 0 0,2-3-30 0 0,198-392 595 0 0,-216 430-905 0 0,47-88-13 0 0,-47 88-51 0 0,1 2 57 0 0,-1 1 0 0 0,1-1 0 0 0,-1 1 0 0 0,1-1 0 0 0,-1 1 1 0 0,0-1-1 0 0,1 1 0 0 0,-1 0 0 0 0,0-1 0 0 0,0 1 0 0 0,1 0 0 0 0,-1 0 0 0 0,0 0 1 0 0,0 0-1 0 0,0 0 0 0 0,0 0 0 0 0,0 1 0 0 0,0-1 0 0 0,0 0 0 0 0,0 2 1 0 0,15 28-55 0 0,-16-31 60 0 0,8 24-12 0 0,-1 2 0 0 0,0-1-1 0 0,4 44 1 0 0,2 10 13 0 0,-3-33 18 0 0,2 0 0 0 0,1-1 1 0 0,3 0-1 0 0,25 49 0 0 0,-39-90 32 0 0,0-1 0 0 0,0 1 0 0 0,1-1 0 0 0,-1 1 0 0 0,1-1 0 0 0,0 0 1 0 0,0 0-1 0 0,1 0 0 0 0,-1 0 0 0 0,0 0 0 0 0,1-1 0 0 0,0 0 0 0 0,-1 0 0 0 0,9 4 0 0 0,-9-5-3 0 0,0-1 0 0 0,0 1-1 0 0,0 0 1 0 0,-1-1-1 0 0,1 0 1 0 0,0 1 0 0 0,0-1-1 0 0,0-1 1 0 0,0 1 0 0 0,0 0-1 0 0,0-1 1 0 0,0 1 0 0 0,-1-1-1 0 0,1 0 1 0 0,0 0-1 0 0,0 0 1 0 0,-1 0 0 0 0,1 0-1 0 0,-1-1 1 0 0,1 1 0 0 0,-1-1-1 0 0,1 0 1 0 0,2-2-1 0 0,-1-1-37 0 0,1 1-1 0 0,-1-1 0 0 0,-1 0 0 0 0,1 0 0 0 0,-1 0 1 0 0,0 0-1 0 0,0-1 0 0 0,0 0 0 0 0,-1 1 0 0 0,2-7 1 0 0,2-9 56 0 0,5-34 1 0 0,2-11-9 0 0,12-12-36 0 0,3 2 1 0 0,52-99-1 0 0,22 4-21 0 0,-74 123-105 0 0,-27 48 56 0 0,-1-1 0 0 0,1 1 1 0 0,-1-1-1 0 0,1 1 1 0 0,-1 0-1 0 0,1-1 0 0 0,-1 1 1 0 0,1-1-1 0 0,0 1 0 0 0,-1 0 1 0 0,1 0-1 0 0,0-1 0 0 0,-1 1 1 0 0,1 0-1 0 0,0 0 0 0 0,-1 0 1 0 0,1 0-1 0 0,0 0 1 0 0,-1 0-1 0 0,1 0 0 0 0,0 0 1 0 0,1 0-1 0 0,16 5-3088 0 0,3 8 245 0 0,-12-6 1025 0 0</inkml:trace>
</inkml:ink>
</file>

<file path=ppt/ink/ink8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5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1375 0 0,'0'-2'17539'0'0,"2"-1"-17249"0"0,-1 1 0 0 0,0 0 1 0 0,1 0-1 0 0,-1-1 0 0 0,1 1 1 0 0,0 0-1 0 0,-1 0 0 0 0,1 1 0 0 0,0-1 1 0 0,0 0-1 0 0,0 0 0 0 0,1 1 1 0 0,-1 0-1 0 0,0-1 0 0 0,1 1 1 0 0,3-2-1 0 0,7-2 109 0 0,27-7 1 0 0,-24 8-65 0 0,54-16 250 0 0,112-33 90 0 0,17-7-479 0 0,-190 58-1005 0 0,1 0 0 0 0,1 0 0 0 0,-1 0 0 0 0,0 2 0 0 0,12-1 0 0 0</inkml:trace>
</inkml:ink>
</file>

<file path=ppt/ink/ink8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5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71 243 9215 0 0,'0'0'3503'0'0,"1"3"-2108"0"0,-1 5-944 0 0,0-1 0 0 0,0 1 1 0 0,-1 0-1 0 0,0-1 1 0 0,0 1-1 0 0,-1-1 0 0 0,-3 10 1 0 0,-23 52 1729 0 0,19-50-1711 0 0,1 0-1 0 0,-5 22 1 0 0,12-39-290 0 0,-1 2 612 0 0,2-5-293 0 0,4-12-115 0 0,11-21-214 0 0,7-3-51 0 0,45-59 0 0 0,37-27-393 0 0,-80 99 254 0 0,2 1-1 0 0,0 0 1 0 0,1 2-1 0 0,1 1 1 0 0,36-19-1 0 0,-59 37 60 0 0,-1 0 0 0 0,0 0 0 0 0,1 0 0 0 0,0 0-1 0 0,-1 1 1 0 0,1 0 0 0 0,0 0 0 0 0,0 0 0 0 0,0 0-1 0 0,5 1 1 0 0,-9 0 78 0 0,0 0-111 0 0,0 0 0 0 0,-1 0-1 0 0,1 0 1 0 0,-1 0 0 0 0,1 0-1 0 0,-1 1 1 0 0,1-1 0 0 0,-1 0-1 0 0,1 0 1 0 0,0 0 0 0 0,-1 1-1 0 0,1-1 1 0 0,-1 0 0 0 0,1 1-1 0 0,-1-1 1 0 0,0 0 0 0 0,1 1-1 0 0,-1-1 1 0 0,1 1 0 0 0,-1-1-1 0 0,0 0 1 0 0,1 1 0 0 0,-1-1-1 0 0,0 1 1 0 0,1-1 0 0 0,-1 1-1 0 0,0 0 1 0 0,0 0 0 0 0,9 16 80 0 0,-7-8-63 0 0,0 0 0 0 0,0-1 1 0 0,-1 1-1 0 0,0 0 0 0 0,-1 0 0 0 0,0 0 0 0 0,-1 10 0 0 0,-13 65 46 0 0,9-53-67 0 0,0-5-2 0 0,-1-1 0 0 0,2 0 0 0 0,-1 38 0 0 0,5-57 0 0 0,0 0 0 0 0,1 1 0 0 0,-1-1 0 0 0,1 0 0 0 0,0 1 0 0 0,1-1 0 0 0,-1 0 0 0 0,1 0 0 0 0,1 0 0 0 0,-1 0 0 0 0,1-1 0 0 0,0 1 0 0 0,0-1 0 0 0,1 1 0 0 0,4 5 0 0 0,-5-8 3 0 0,1 0 0 0 0,-1-1-1 0 0,1 1 1 0 0,-1-1 0 0 0,1 0 0 0 0,0 0-1 0 0,0 0 1 0 0,0 0 0 0 0,0 0 0 0 0,0-1-1 0 0,0 0 1 0 0,1 0 0 0 0,-1 0 0 0 0,0-1-1 0 0,1 1 1 0 0,6-1 0 0 0,7-1 35 0 0,0 0 0 0 0,30-6 0 0 0,-36 4-23 0 0,126-27-496 0 0,-81 13-2895 0 0,-38 10 1465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35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17135 0 0,'0'0'1942'0'0,"0"2"-1314"0"0,0 20 784 0 0,-1 0 0 0 0,-7 34 1 0 0,6-33-1207 0 0,2-16-234 0 0,0 0 1 0 0,-1 0-1 0 0,0-1 0 0 0,-2 9 1 0 0,-4 3-1781 0 0</inkml:trace>
</inkml:ink>
</file>

<file path=ppt/ink/ink8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5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21 286 16095 0 0,'-7'0'228'0'0,"-6"0"728"0"0,24 4-372 0 0,23 0-213 0 0,0-1 0 0 0,0-2 1 0 0,52-5-1 0 0,-58 3-198 0 0,415-41 2226 0 0,-2-22-896 0 0,-97 13-632 0 0,-55 7-215 0 0,265-30 702 0 0,-305 57-779 0 0,-237 17-652 0 0,0 0-1 0 0,0 1 1 0 0,-1 0 0 0 0,18 5-1 0 0,-27-5-95 0 0,-1 0-63 0 0,-1 1 126 0 0,1-1-1 0 0,-1 1 1 0 0,0-1 0 0 0,0 1-1 0 0,0-1 1 0 0,0 1 0 0 0,0-1-1 0 0,0 1 1 0 0,0 0 0 0 0,-1-1-1 0 0,1 1 1 0 0,0-1 0 0 0,-1 0-1 0 0,1 1 1 0 0,-1-1 0 0 0,0 1-1 0 0,1-1 1 0 0,-1 0 0 0 0,0 1-1 0 0,0-1 1 0 0,0 0 0 0 0,0 0-1 0 0,0 0 1 0 0,0 0 0 0 0,0 0-1 0 0,-2 2 1 0 0,-3 2-876 0 0,-1-1 0 0 0,1 1 0 0 0,-1-1 0 0 0,-7 4 0 0 0,-3-1-5861 0 0</inkml:trace>
</inkml:ink>
</file>

<file path=ppt/ink/ink8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5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9 664 6447 0 0,'0'0'499'0'0,"-6"11"769"0"0,6-9-812 0 0,-1 0-1 0 0,1-1 0 0 0,-1 1 1 0 0,1 0-1 0 0,0 0 1 0 0,0 0-1 0 0,-1 0 1 0 0,1 0-1 0 0,1 0 1 0 0,-1 3-1 0 0,1-2-179 0 0,0 0-1 0 0,0 0 1 0 0,0 0 0 0 0,0 1-1 0 0,0-2 1 0 0,1 1 0 0 0,-1 0-1 0 0,1 0 1 0 0,0 0 0 0 0,0-1-1 0 0,0 1 1 0 0,0-1-1 0 0,0 1 1 0 0,0-1 0 0 0,1 0-1 0 0,3 3 1 0 0,-5-4 181 0 0,18 7 774 0 0,-17-7-1126 0 0,0 0 1 0 0,0-1-1 0 0,0 1 0 0 0,0-1 1 0 0,0 1-1 0 0,1-1 1 0 0,-1 0-1 0 0,0 0 0 0 0,0 0 1 0 0,1 0-1 0 0,-1 0 0 0 0,0 0 1 0 0,0-1-1 0 0,0 1 1 0 0,5-2-1 0 0,-4 0 34 0 0,0 0-1 0 0,1 0 1 0 0,-1 0-1 0 0,0 0 1 0 0,0 0 0 0 0,0 0-1 0 0,-1-1 1 0 0,5-4 0 0 0,2-5 170 0 0,-1 1 1 0 0,-1-1 0 0 0,12-24 0 0 0,-18 33-291 0 0,90-171 274 0 0,-68 134-225 0 0,3 1 0 0 0,37-43 0 0 0,-38 53-74 0 0,39-47-52 0 0,-72 108-59 0 0,7-31 116 0 0,-9 29-1 0 0,1 0 0 0 0,-8 49 0 0 0,16-70-2 0 0,0 0 0 0 0,0 0 0 0 0,1 1 0 0 0,1-1 0 0 0,-1 0-1 0 0,2 1 1 0 0,-1-1 0 0 0,1 0 0 0 0,1 0 0 0 0,-1 0 0 0 0,1-1 0 0 0,1 1 0 0 0,6 11 0 0 0,0-5 4 0 0,1 1 0 0 0,1-1 0 0 0,1-1 0 0 0,0 0 0 0 0,0-1 0 0 0,1 0 0 0 0,1-1 0 0 0,0-1 0 0 0,1 0 0 0 0,0-2 0 0 0,24 12 0 0 0,-37-19 42 0 0,3 1-10 0 0,-4-2 867 0 0,-1-2-859 0 0,1 0-1 0 0,0-1 1 0 0,-1 1-1 0 0,0 0 1 0 0,1-1-1 0 0,-1 0 1 0 0,2-1-1 0 0,-2 1-4 0 0,6-8 11 0 0,-1-1 0 0 0,0 0-1 0 0,0-1 1 0 0,-1 1 0 0 0,5-17 0 0 0,4-9 53 0 0,-1 6-61 0 0,50-103 142 0 0,-13 47-106 0 0,2-4-282 0 0,54-125-1 0 0,-107 216 95 0 0,1 0 0 0 0,0 0 0 0 0,0 0 0 0 0,0 0 0 0 0,0 0-1 0 0,-1 1 1 0 0,1-1 0 0 0,0 0 0 0 0,0 0 0 0 0,0 0 0 0 0,0 0 0 0 0,-1 0 0 0 0,1 0-1 0 0,0 0 1 0 0,0 0 0 0 0,0 0 0 0 0,0 0 0 0 0,-1 0 0 0 0,1 0 0 0 0,0-1 0 0 0,0 1 0 0 0,0 0-1 0 0,0 0 1 0 0,-1 0 0 0 0,1 0 0 0 0,0 0 0 0 0,0 0 0 0 0,0 0 0 0 0,0 0 0 0 0,-1-1-799 0 0,1 1 799 0 0,0-1-1 0 0,0 1 1 0 0,0 0 0 0 0,0 0 0 0 0,0 0 0 0 0,-1 0 0 0 0,1-1 0 0 0,0 1 0 0 0,0 0 0 0 0,0 0-1 0 0,0 0 1 0 0,0 0 0 0 0,0-1 0 0 0,0 1 0 0 0,0 0 0 0 0,0 0 0 0 0,1 0 0 0 0,-1 0 0 0 0,0-1-1 0 0,0 1 1 0 0,0 0 0 0 0,0 0 0 0 0,0 0 0 0 0,0 0 0 0 0,0-1 0 0 0,-14 10-3812 0 0,12-8 2417 0 0</inkml:trace>
</inkml:ink>
</file>

<file path=ppt/ink/ink8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5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9 115 13647 0 0,'0'0'1239'0'0,"-1"0"-1022"0"0,-7 2 6279 0 0,23-2-5199 0 0,3-2-798 0 0,-1-1-1 0 0,1 0 0 0 0,25-8 0 0 0,51-24 102 0 0,-6 3-250 0 0,-65 24-354 0 0,-4 2 90 0 0,36-8 0 0 0,-49 13-206 0 0,-1 0-1 0 0,1 1 1 0 0,-1 0-1 0 0,1 0 0 0 0,-1 0 1 0 0,1 1-1 0 0,-1-1 1 0 0,1 1-1 0 0,-1 1 1 0 0,1-1-1 0 0,6 4 0 0 0,-1-1-2760 0 0,-2 1 1201 0 0</inkml:trace>
</inkml:ink>
</file>

<file path=ppt/ink/ink8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0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6911 0 0,'1'-2'315'0'0,"7"-8"259"0"0,19-21-631 0 0,-11 19 2634 0 0,5 4 7412 0 0,-18 11-8073 0 0,-2-3-1879 0 0,-1 1-1 0 0,0-1 0 0 0,1 0 0 0 0,-1 0 0 0 0,0 0 0 0 0,1 0 0 0 0,-1 0 0 0 0,0 1 1 0 0,1-1-1 0 0,-1 0 0 0 0,0 0 0 0 0,1 1 0 0 0,-1-1 0 0 0,0 0 0 0 0,0 1 0 0 0,1-1 1 0 0,-1 0-1 0 0,0 1 0 0 0,0-1 0 0 0,0 0 0 0 0,1 1 0 0 0,-1-1 0 0 0,0 1 0 0 0,2 7 119 0 0,0 1 0 0 0,0-1 0 0 0,-1 0 0 0 0,-1 1 0 0 0,1-1 0 0 0,-1 1 0 0 0,-2 13 0 0 0,-14 65 205 0 0,6-35-173 0 0,-25 172-244 0 0,34-208-73 0 0,1-8-2844 0 0,11-7 198 0 0,1-2 921 0 0</inkml:trace>
</inkml:ink>
</file>

<file path=ppt/ink/ink8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0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10 5983 0 0,'-2'-1'181'0'0,"0"0"0"0"0,0 0 0 0 0,0 0 0 0 0,0 0 0 0 0,0 0 0 0 0,0 0-1 0 0,0 1 1 0 0,0-1 0 0 0,0 0 0 0 0,0 1 0 0 0,-1 0 0 0 0,1 0 0 0 0,0-1-1 0 0,0 1 1 0 0,0 1 0 0 0,-1-1 0 0 0,1 0 0 0 0,0 0 0 0 0,0 1 0 0 0,0-1-1 0 0,0 1 1 0 0,0 0 0 0 0,0 0 0 0 0,0-1 0 0 0,0 1 0 0 0,0 1 0 0 0,0-1-1 0 0,0 0 1 0 0,0 0 0 0 0,1 1 0 0 0,-1-1 0 0 0,0 1 0 0 0,1-1 0 0 0,0 1-1 0 0,-1 0 1 0 0,1-1 0 0 0,-2 4 0 0 0,0 0 509 0 0,-1 1 0 0 0,1 0-1 0 0,0 0 1 0 0,1 0 0 0 0,0 0 0 0 0,-3 10 0 0 0,0 18-634 0 0,5-16 262 0 0,1-1 0 0 0,1 0 0 0 0,1 1 0 0 0,8 29 0 0 0,28 67 558 0 0,-32-95-744 0 0,96 211 457 0 0,17-5-306 0 0,-92-175-239 0 0,19 36 29 0 0,139 271 278 0 0,-171-323-318 0 0,-1 0 0 0 0,-3 1 0 0 0,13 58-1 0 0,-19-66-10 0 0,-2 0 1 0 0,-1 0-1 0 0,-1 0 0 0 0,-1 0 0 0 0,-7 45 0 0 0,1-38-17 0 0,-1 0 0 0 0,-2-1 0 0 0,-1 0 0 0 0,-19 40 0 0 0,8-31 9 0 0,-1-1-1 0 0,-43 60 1 0 0,-71 66 37 0 0,-14-10 5 0 0,58-62-21 0 0,52-53-27 0 0,-93 105 112 0 0,130-142-119 0 0,1-4 0 0 0,1 1 0 0 0,0 0-1 0 0,-1-1 1 0 0,1 1 0 0 0,0 0 0 0 0,0 0 0 0 0,1-1 0 0 0,-1 1-1 0 0,0 0 1 0 0,1 0 0 0 0,-2 4 0 0 0,3-5 2 0 0,-1-1-1 0 0,1 1 1 0 0,-1 0 0 0 0,1 0 0 0 0,0 0 0 0 0,-1-1-1 0 0,1 1 1 0 0,0 0 0 0 0,0-1 0 0 0,-1 1-1 0 0,1-1 1 0 0,0 1 0 0 0,0-1 0 0 0,0 1 0 0 0,0-1-1 0 0,0 1 1 0 0,0-1 0 0 0,1 1 0 0 0,-2-1-3 0 0,8 2-125 0 0,0-1 0 0 0,0 1 0 0 0,0-1 0 0 0,0-1 0 0 0,0 1-1 0 0,0-2 1 0 0,0 1 0 0 0,10-2 0 0 0,17-1-1993 0 0</inkml:trace>
</inkml:ink>
</file>

<file path=ppt/ink/ink8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4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27 16327 0 0,'7'-27'2232'0'0,"-3"39"-1768"0"0,2 4-134 0 0,-5 0-93 0 0,-1 1 1 0 0,-1 0 0 0 0,0-1 0 0 0,-6 28 0 0 0,-21 63 338 0 0,26-100-537 0 0,-28 97 298 0 0,-4-2 1 0 0,-68 140 0 0 0,39-130-269 0 0,-107 142 0 0 0,113-172-2051 0 0,49-72 103 0 0</inkml:trace>
</inkml:ink>
</file>

<file path=ppt/ink/ink8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4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8 191 1839 0 0,'-7'-2'11764'0'0,"18"5"-8569"0"0,12 2-51 0 0,-13-2-3013 0 0,1-1 0 0 0,0-1 0 0 0,13 0 0 0 0,59-4 1068 0 0,0-3-1 0 0,126-27 1 0 0,-109 10-1753 0 0,-1-5 0 0 0,141-58 0 0 0,-184 61-631 0 0</inkml:trace>
</inkml:ink>
</file>

<file path=ppt/ink/ink8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4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0 17103 0 0,'-1'2'786'0'0,"-21"55"446"0"0,-55 99 1 0 0,39-83-54 0 0,-119 263 1639 0 0,123-265-2711 0 0,-3-2-1 0 0,-64 92 1 0 0,91-147-107 0 0,1-1 0 0 0,-2-1 0 0 0,0 1 0 0 0,0-2 0 0 0,-1 1 0 0 0,-1-2 0 0 0,-16 12 0 0 0,20-19 0 0 0,9-2 0 0 0,0-1 0 0 0,-1 0 0 0 0,1 0 0 0 0,0 0 0 0 0,0 0 0 0 0,-1 0 0 0 0,1 0 0 0 0,0 0 0 0 0,0 0 0 0 0,-1 0 0 0 0,1 0 0 0 0,0 0 0 0 0,-1 0 0 0 0,1 0 0 0 0,0 0 0 0 0,0 0 0 0 0,-1 0 0 0 0,1 0 0 0 0,0 0 0 0 0,0 0 0 0 0,-1 0 0 0 0,1 0 0 0 0,0-1 0 0 0,0 1 0 0 0,-1 0 0 0 0,1 0 0 0 0,0 0 0 0 0,0 0 0 0 0,-1-1 0 0 0,1 1 0 0 0,0 0 0 0 0,0 0 0 0 0,0 0 0 0 0,0-1 0 0 0,-1 1 0 0 0,1 0 0 0 0,0 0 0 0 0,0-1 0 0 0,0 1 0 0 0,0 0 0 0 0,0 0 0 0 0,0-1 0 0 0,0 1 0 0 0,0 0 0 0 0,0 0 0 0 0,0-1 0 0 0,0 1 0 0 0,0 0 0 0 0,0-1 0 0 0,0 1 0 0 0,0 0 0 0 0,0 0 0 0 0,0-1 0 0 0,0 1 0 0 0,0 0 0 0 0,0 0 0 0 0,0-1 0 0 0,0 1 0 0 0,0 0 0 0 0,0 0 0 0 0,1-1 0 0 0,1-7-1 0 0,0 0 1 0 0,0 1-1 0 0,1-1 0 0 0,0 1 0 0 0,0 0 1 0 0,1-1-1 0 0,0 2 0 0 0,1-1 0 0 0,9-11 1 0 0,6-5-80 0 0,28-25 0 0 0,-44 44 60 0 0,20-19-118 0 0,1 2 0 0 0,0 1 0 0 0,2 0 0 0 0,0 2-1 0 0,44-21 1 0 0,-60 34 122 0 0,1 0 0 0 0,-1 1 0 0 0,1 1 0 0 0,-1 0 0 0 0,1 0 0 0 0,0 2 0 0 0,0-1 0 0 0,0 1 0 0 0,21 1 0 0 0,-30 1 38 0 0,-1-1 0 0 0,1 0 0 0 0,-1 1 0 0 0,1 0-1 0 0,-1 0 1 0 0,0-1 0 0 0,1 1 0 0 0,-1 1 0 0 0,0-1 0 0 0,0 0-1 0 0,1 1 1 0 0,-1-1 0 0 0,0 1 0 0 0,0-1 0 0 0,-1 1 0 0 0,1 0-1 0 0,0 0 1 0 0,2 3 0 0 0,-2-2 14 0 0,0 1 1 0 0,-1 0-1 0 0,1 0 0 0 0,-1-1 0 0 0,0 1 0 0 0,0 0 1 0 0,0 0-1 0 0,0 0 0 0 0,-1 0 0 0 0,0 7 0 0 0,-1 6 45 0 0,0 0 1 0 0,-2 0-1 0 0,0-1 0 0 0,-7 23 0 0 0,1-13 32 0 0,-14 31-1 0 0,-3 7-2009 0 0</inkml:trace>
</inkml:ink>
</file>

<file path=ppt/ink/ink8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4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2 100 9671 0 0,'19'-1'511'0'0,"7"5"4456"0"0,3 0 1021 0 0,-9-6-4776 0 0,-9-1-838 0 0,18-4 308 0 0,31-12 1 0 0,-53 16-715 0 0,0 1-1 0 0,-1-1 1 0 0,1-1 0 0 0,-1 1 0 0 0,0-1 0 0 0,0-1 0 0 0,0 1 0 0 0,-1-1 0 0 0,1 0 0 0 0,5-7 0 0 0,-11 12 5 0 0,0-1-1 0 0,1 1 0 0 0,-1-1 1 0 0,0 1-1 0 0,0-1 1 0 0,1 1-1 0 0,-1-1 1 0 0,0 1-1 0 0,0-1 1 0 0,0 1-1 0 0,0-1 0 0 0,0 1 1 0 0,0-1-1 0 0,0 0 1 0 0,0 1-1 0 0,0-1 1 0 0,0 1-1 0 0,0-1 1 0 0,0 1-1 0 0,0-1 0 0 0,0 1 1 0 0,-1-1-1 0 0,1 1 1 0 0,0-1-1 0 0,0 1 1 0 0,-1-1-1 0 0,1 1 1 0 0,0-1-1 0 0,-1 1 0 0 0,1-1 1 0 0,-1 0-1 0 0,0 1-27 0 0,1-1-1 0 0,-1 0 1 0 0,0 0-1 0 0,0 0 1 0 0,0 1-1 0 0,0-1 0 0 0,0 0 1 0 0,0 1-1 0 0,0-1 1 0 0,0 1-1 0 0,0-1 1 0 0,-2 0-1 0 0,-1 1-1 0 0,0 0 1 0 0,0 0-1 0 0,1 1 0 0 0,-1-1 1 0 0,0 1-1 0 0,0-1 0 0 0,1 1 1 0 0,-1 0-1 0 0,0 1 0 0 0,1-1 1 0 0,-1 1-1 0 0,1-1 0 0 0,-1 1 1 0 0,1 0-1 0 0,-5 4 0 0 0,-2 2-121 0 0,0 0 0 0 0,0 1-1 0 0,-10 13 1 0 0,-8 7 411 0 0,17-18 10 0 0,1 0 0 0 0,-1 1 0 0 0,2 1 0 0 0,-11 16 0 0 0,9-8 200 0 0,0 0-1 0 0,-15 41 1 0 0,26-59-427 0 0,-1 0 0 0 0,1-1 0 0 0,-1 1 1 0 0,1 0-1 0 0,0 0 0 0 0,0-1 0 0 0,0 1 0 0 0,0 0 0 0 0,1 0 0 0 0,-1-1 0 0 0,1 1 0 0 0,-1 0 1 0 0,1 0-1 0 0,0-1 0 0 0,0 1 0 0 0,0-1 0 0 0,1 1 0 0 0,-1-1 0 0 0,1 1 0 0 0,-1-1 0 0 0,1 0 1 0 0,0 0-1 0 0,0 0 0 0 0,0 0 0 0 0,0 0 0 0 0,0 0 0 0 0,0 0 0 0 0,0-1 0 0 0,1 1 0 0 0,-1-1 1 0 0,1 0-1 0 0,-1 1 0 0 0,1-1 0 0 0,-1 0 0 0 0,4 0 0 0 0,5 1 5 0 0,0-1 0 0 0,0-1 0 0 0,-1 0 0 0 0,1 0 0 0 0,16-3 0 0 0,54-13-444 0 0,-77 15 352 0 0,33-10-554 0 0,-1-5-42 0 0</inkml:trace>
</inkml:ink>
</file>

<file path=ppt/ink/ink8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5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 11055 0 0,'0'0'852'0'0,"-2"2"-560"0"0,-20 37 1433 0 0,-2-1-1 0 0,-33 38 0 0 0,11-12-789 0 0,-52 77 497 0 0,-39 55-884 0 0,129-186-561 0 0,-5 9-323 0 0,-22 22 0 0 0,33-39-875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35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253 182 7367 0 0,'0'2'568'0'0,"-1"7"-363"0"0,-1 0 0 0 0,0-1 0 0 0,-1 0 0 0 0,0 0 0 0 0,-5 11-1 0 0,-24 41 3853 0 0,15-30-2224 0 0,-34 58 1257 0 0,20-36-1326 0 0,-45 103-1 0 0,71-139-1682 0 0,-1 0 0 0 0,2 0 0 0 0,0 0 0 0 0,1 0 0 0 0,1 1 0 0 0,-1 18 0 0 0,3-34-1185 0 0</inkml:trace>
  <inkml:trace contextRef="#ctx0" brushRef="#br0" timeOffset="1">199 72 3679 0 0,'17'-9'129'0'0,"0"0"0"0"0,1 0-1 0 0,0 2 1 0 0,0 0 0 0 0,26-5-1 0 0,26-1 2534 0 0,1 8 3368 0 0,-62 4-5470 0 0,1 2 1 0 0,-1-1-1 0 0,0 1 0 0 0,1 1 0 0 0,-1-1 0 0 0,0 2 0 0 0,11 3 0 0 0,-16-5-371 0 0,-1 1 0 0 0,1-1 0 0 0,0 1 0 0 0,-1 0 0 0 0,0 0 0 0 0,0 1 0 0 0,1-1 0 0 0,-1 1 0 0 0,0-1 0 0 0,-1 1 0 0 0,1 0 0 0 0,0 0 0 0 0,-1 0 0 0 0,0 0 0 0 0,0 1 0 0 0,0-1 0 0 0,0 0 0 0 0,0 1 0 0 0,1 5 1 0 0,-1-2-59 0 0,0 0 0 0 0,-1 0 0 0 0,0 0 0 0 0,-1 0 0 0 0,1 0 0 0 0,-1 0 1 0 0,-1 0-1 0 0,1 0 0 0 0,-1 0 0 0 0,0 0 0 0 0,-1 0 0 0 0,0-1 1 0 0,0 1-1 0 0,0 0 0 0 0,-5 8 0 0 0,4-9-106 0 0,-1 0 0 0 0,0 1 0 0 0,0-1-1 0 0,0-1 1 0 0,-1 1 0 0 0,0-1 0 0 0,-7 7-1 0 0,-44 31 168 0 0,38-30-174 0 0,-10 6-169 0 0,0-2 0 0 0,-1-1 0 0 0,0-1 0 0 0,-34 11 0 0 0,56-24-114 0 0,-1 0-1 0 0,0 0 0 0 0,1 0 0 0 0,-1-1 0 0 0,0-1 0 0 0,-11 1 0 0 0,16-2-802 0 0,-3-4-40 0 0</inkml:trace>
</inkml:ink>
</file>

<file path=ppt/ink/ink8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5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46 309 5063 0 0,'-5'7'12183'0'0,"21"-10"-11677"0"0,-1-1 0 0 0,1 0 0 0 0,25-10 1 0 0,47-25 338 0 0,-25 9-442 0 0,179-61 301 0 0,-98 39-584 0 0,-81 29-88 0 0,126-29 0 0 0,-184 51-32 0 0,0 0 0 0 0,0 0 0 0 0,0 1 0 0 0,1 0 0 0 0,6 0 0 0 0,-11 0 0 0 0,0 0 0 0 0,-1 0 0 0 0,1 1 0 0 0,0-1 0 0 0,-1 0 0 0 0,1 0 0 0 0,0 1 0 0 0,-1-1 0 0 0,1 0 0 0 0,0 1 0 0 0,-1-1 0 0 0,1 1 0 0 0,-1-1 0 0 0,1 0 0 0 0,0 1 0 0 0,-1-1 0 0 0,0 1 0 0 0,2 1 0 0 0,-2-2 0 0 0,0 1 0 0 0,1 0 0 0 0,-1 0 0 0 0,0 0 0 0 0,0 0 0 0 0,0 0 0 0 0,0 0 0 0 0,0 0 0 0 0,0 0 0 0 0,0 0 0 0 0,0 0 0 0 0,0 0 0 0 0,0 0 0 0 0,-1 0 0 0 0,1 0 0 0 0,0 0 0 0 0,-1 1 0 0 0,-5 10 20 0 0,0-1 0 0 0,-1 0 0 0 0,0-1 0 0 0,0 1-1 0 0,-14 12 1 0 0,2 1 37 0 0,-13 16 136 0 0,-2-1-1 0 0,-46 39 1 0 0,58-59-187 0 0,-1-1 1 0 0,0-1-1 0 0,-1-1 0 0 0,-1-1 1 0 0,-37 16-1 0 0,-6 0-4 0 0,29-13-92 0 0,-53 18 1 0 0,74-31 7 0 0,-51 14-579 0 0,68-19 541 0 0,3 0-190 0 0,44-9 290 0 0,1 3 0 0 0,58-2 0 0 0,-69 6 14 0 0,-16 1 4 0 0,-1 1 0 0 0,1 0 0 0 0,-1 1 0 0 0,1 1 0 0 0,35 9 0 0 0,-49-9 40 0 0,1 0-1 0 0,-2 0 1 0 0,1 0 0 0 0,0 1 0 0 0,0 0 0 0 0,-1 0 0 0 0,0 0 0 0 0,1 1 0 0 0,-1 0-1 0 0,0 0 1 0 0,-1 0 0 0 0,1 0 0 0 0,-1 1 0 0 0,0 0 0 0 0,0 0 0 0 0,0 0 0 0 0,-1 0-1 0 0,0 0 1 0 0,0 1 0 0 0,0 0 0 0 0,-1 0 0 0 0,3 6 0 0 0,-4-7 18 0 0,1 0 0 0 0,-1 0 0 0 0,0 0 0 0 0,0 0 0 0 0,0 0 0 0 0,-1 1 0 0 0,0-1 0 0 0,0 0 0 0 0,0 0 0 0 0,-1 0 0 0 0,1 0 1 0 0,-1 0-1 0 0,0 0 0 0 0,-1 0 0 0 0,1 0 0 0 0,-1 0 0 0 0,0 0 0 0 0,0-1 0 0 0,-1 1 0 0 0,1-1 0 0 0,-6 7 0 0 0,1-2 47 0 0,0 0 1 0 0,-1-1-1 0 0,0 0 0 0 0,0-1 0 0 0,-10 8 1 0 0,-48 29 353 0 0,58-40-410 0 0,-20 12 45 0 0,-1-2 0 0 0,-38 13 0 0 0,29-12-45 0 0,-133 45 51 0 0,146-53-81 0 0,0-1 0 0 0,-1-2-1 0 0,1 0 1 0 0,-51-1-1 0 0,69-3-63 0 0,0 0 1 0 0,0-1-1 0 0,0-1 0 0 0,-1 1 0 0 0,2-1 1 0 0,-1 0-1 0 0,0 0 0 0 0,0-1 0 0 0,1 0 1 0 0,-1 0-1 0 0,-8-7 0 0 0,13 9 15 0 0,0-1 0 0 0,-1 0 1 0 0,1 0-1 0 0,0 0 0 0 0,0-1 0 0 0,0 1 0 0 0,0 0 0 0 0,1-1 1 0 0,-1 1-1 0 0,1-1 0 0 0,0 0 0 0 0,-1 1 0 0 0,1-1 0 0 0,0 0 1 0 0,0 0-1 0 0,1 0 0 0 0,-1 0 0 0 0,1 0 0 0 0,-1 0 0 0 0,1 1 1 0 0,0-1-1 0 0,0 0 0 0 0,0 0 0 0 0,1 0 0 0 0,-1 0 0 0 0,1 0 1 0 0,0 0-1 0 0,-1 0 0 0 0,3-5 0 0 0,0 2-447 0 0,-1 0 0 0 0,1 1 0 0 0,0-1-1 0 0,0 0 1 0 0,0 1 0 0 0,1 0 0 0 0,0 0 0 0 0,0 0-1 0 0,9-8 1 0 0,1 4-1205 0 0</inkml:trace>
</inkml:ink>
</file>

<file path=ppt/ink/ink8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5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 20815 0 0,'0'0'1892'0'0,"-1"-1"-1557"0"0,-5-1-223 0 0,4 2-10 0 0,1 1-1 0 0,-1-1 1 0 0,1 1 0 0 0,0-1 0 0 0,-1 1 0 0 0,1 0-1 0 0,-1 0 1 0 0,1 0 0 0 0,0 0 0 0 0,0 0-1 0 0,-2 2 1 0 0,1-2 42 0 0,-7 7 120 0 0,1 1 0 0 0,0 0 0 0 0,0 0 0 0 0,-11 17 0 0 0,-21 43 4 0 0,40-68-267 0 0,-35 79 10 0 0,20-48-188 0 0,2-6-1871 0 0,3-8-4199 0 0,3-6-1353 0 0</inkml:trace>
</inkml:ink>
</file>

<file path=ppt/ink/ink8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5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0 305 16927 0 0,'0'0'1536'0'0,"2"0"-1172"0"0,0-1-190 0 0,0-1 0 0 0,0 1-1 0 0,0-1 1 0 0,0 1 0 0 0,0-1 0 0 0,0 0 0 0 0,-1 0-1 0 0,1 0 1 0 0,0 0 0 0 0,-1 0 0 0 0,0 0-1 0 0,1 0 1 0 0,-1 0 0 0 0,0-1 0 0 0,1-2-1 0 0,0 0 37 0 0,0 1-1 0 0,0 0 0 0 0,0 1 1 0 0,1-1-1 0 0,5-6 0 0 0,40-41 562 0 0,-22 23-780 0 0,1 1 1 0 0,45-35-1 0 0,-48 45-219 0 0,27-15-1 0 0,-44 28 144 0 0,0 1 0 0 0,1 0 0 0 0,-1 0 0 0 0,1 0-1 0 0,-1 1 1 0 0,1 0 0 0 0,0 0 0 0 0,15-1 0 0 0,-22 3 78 0 0,-1 1 1 0 0,1-1 0 0 0,0 0-1 0 0,-1 0 1 0 0,1 0 0 0 0,-1 1 0 0 0,1-1-1 0 0,-1 0 1 0 0,1 1 0 0 0,0-1-1 0 0,-1 1 1 0 0,1-1 0 0 0,-1 0 0 0 0,0 1-1 0 0,1-1 1 0 0,-1 1 0 0 0,1-1-1 0 0,-1 1 1 0 0,0 0 0 0 0,1-1 0 0 0,-1 1-1 0 0,0-1 1 0 0,0 1 0 0 0,1-1 0 0 0,-1 1-1 0 0,0 0 1 0 0,4 17 14 0 0,-4-6 68 0 0,-1 1 1 0 0,0 0-1 0 0,0 0 0 0 0,-1-1 0 0 0,-1 1 0 0 0,-8 22 1 0 0,2 0 133 0 0,0-5-37 0 0,-5 21 109 0 0,13-46-379 0 0,1-1 0 0 0,-1 1 0 0 0,1 0 0 0 0,0 0 0 0 0,0-1 0 0 0,0 1 1 0 0,1 0-1 0 0,2 7 0 0 0,2-1-846 0 0,3-2-65 0 0</inkml:trace>
</inkml:ink>
</file>

<file path=ppt/ink/ink8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5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26 10591 0 0,'0'0'819'0'0,"-1"0"-534"0"0,-3 0 210 0 0,-1 1 0 0 0,1 0 1 0 0,0 0-1 0 0,0 0 0 0 0,1 0 0 0 0,-1 1 0 0 0,0-1 0 0 0,0 1 0 0 0,1 0 0 0 0,-5 3 0 0 0,-36 28 3756 0 0,41-31-4244 0 0,-8 8 388 0 0,0-1 1 0 0,0 2-1 0 0,1-1 0 0 0,0 1 1 0 0,-15 25-1 0 0,21-30-379 0 0,1-1 0 0 0,0 1-1 0 0,1 0 1 0 0,-1 0 0 0 0,1 0 0 0 0,0 0-1 0 0,1 0 1 0 0,0 0 0 0 0,0 1 0 0 0,0-1-1 0 0,1 0 1 0 0,-1 1 0 0 0,1-1 0 0 0,1 0 0 0 0,0 1-1 0 0,1 7 1 0 0,0-10-16 0 0,-1 1 0 0 0,1-1 0 0 0,0 0 0 0 0,0 0 0 0 0,1-1 0 0 0,-1 1 0 0 0,1 0 0 0 0,0-1 0 0 0,0 0 0 0 0,0 0 0 0 0,0 0 0 0 0,1 0 0 0 0,-1 0 0 0 0,1 0 0 0 0,-1-1 0 0 0,1 0 0 0 0,0 0 0 0 0,4 2 0 0 0,-1-1 0 0 0,0 0 0 0 0,0-1 0 0 0,0 1 0 0 0,0-2 0 0 0,0 1 0 0 0,0-1 0 0 0,0 0 0 0 0,1 0 0 0 0,-1-1 0 0 0,10-1 0 0 0,-10 0 70 0 0,0 0 0 0 0,-1-1 1 0 0,1 0-1 0 0,0-1 0 0 0,-1 1 0 0 0,0-1 0 0 0,1 0 1 0 0,-1-1-1 0 0,0 0 0 0 0,-1 0 0 0 0,1 0 0 0 0,-1 0 0 0 0,1-1 1 0 0,-1 0-1 0 0,-1 0 0 0 0,1-1 0 0 0,-1 1 0 0 0,0-1 0 0 0,5-9 1 0 0,-4 6 39 0 0,0-1 0 0 0,0-1 0 0 0,-1 1 1 0 0,-1 0-1 0 0,0-1 0 0 0,0 0 0 0 0,-1 0 1 0 0,-1 1-1 0 0,1-1 0 0 0,-2 0 0 0 0,0-20 1 0 0,-1 25-131 0 0,0-1 1 0 0,0 0 0 0 0,-1 0 0 0 0,1 0-1 0 0,-2 0 1 0 0,1 1 0 0 0,-1-1-1 0 0,0 1 1 0 0,0 0 0 0 0,-5-8-1 0 0,5 11-42 0 0,0-1 0 0 0,0 0 0 0 0,0 1 0 0 0,-1 0 0 0 0,1 0 0 0 0,-1 0 0 0 0,0 0 0 0 0,0 1 0 0 0,0 0 0 0 0,0-1 0 0 0,0 1 0 0 0,0 1 0 0 0,-1-1 0 0 0,1 0 0 0 0,-1 1 0 0 0,-5-1 0 0 0,-3 1-267 0 0,0 0 0 0 0,0 0 0 0 0,0 1-1 0 0,-24 4 1 0 0,-7 4-2224 0 0,2 3-3848 0 0,21-4-43 0 0</inkml:trace>
</inkml:ink>
</file>

<file path=ppt/ink/ink8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5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86 299 8751 0 0,'-2'1'674'0'0,"-14"8"-552"0"0,4-2 3930 0 0,-21 15 0 0 0,30-20-3482 0 0,-12 11 4327 0 0,10-12-2769 0 0,8-8-1692 0 0,6-6-410 0 0,1 1 0 0 0,0 0 0 0 0,0 0 0 0 0,19-15 0 0 0,53-36-184 0 0,-45 36-1 0 0,-9 6 27 0 0,42-21 0 0 0,-62 38 132 0 0,4 4 13 0 0,-9 3 25 0 0,-3-3-25 0 0,1 1-3 0 0,0-1 0 0 0,-1 1 0 0 0,1 0 0 0 0,0 0 0 0 0,0 0 0 0 0,0 0-1 0 0,-1 0 1 0 0,1 0 0 0 0,0 0 0 0 0,-1 0 0 0 0,1 0 0 0 0,-1 0 0 0 0,1 0 0 0 0,-1 0 0 0 0,0 0 0 0 0,0 0 0 0 0,1 3-1 0 0,1 18 93 0 0,-3-10-66 0 0,0 0 0 0 0,-1 0 0 0 0,-4 15 1 0 0,3-13 2 0 0,-4 25 1 0 0,6-26-40 0 0,1-13 0 0 0,0-1 0 0 0,0 1 0 0 0,1 0 0 0 0,-1 0 0 0 0,0 0 0 0 0,0 0 0 0 0,0 0 0 0 0,1-1 0 0 0,-1 1 0 0 0,0 0 0 0 0,0 0 0 0 0,0 0 0 0 0,1 0 0 0 0,-1 0 0 0 0,0 0 0 0 0,0 0 0 0 0,1 0 0 0 0,-1 0 0 0 0,0 0 0 0 0,0 0 0 0 0,0 0 0 0 0,1 0 0 0 0,-1 0 0 0 0,0 0 0 0 0,0 0 0 0 0,1 0 0 0 0,-1 0 0 0 0,0 0 0 0 0,0 0 0 0 0,0 1 0 0 0,1-1 0 0 0,-1 0 0 0 0,0 0 0 0 0,0 0 0 0 0,0 0 0 0 0,1 0 0 0 0,-1 0 0 0 0,0 1 0 0 0,0-1 0 0 0,0 0 0 0 0,0 0 0 0 0,0 0 0 0 0,1 1 0 0 0,-1-1 0 0 0,0 0 0 0 0,0 0 0 0 0,0 0 0 0 0,0 1 0 0 0,0-1 0 0 0,0 0 0 0 0,0 0 0 0 0,0 1 0 0 0,0-1 0 0 0,0 0 0 0 0,0 0 0 0 0,0 0 0 0 0,0 1 0 0 0,0-1 0 0 0,0 0 0 0 0,0 1 0 0 0,14-12-394 0 0,-1-1-1 0 0,0 0 1 0 0,-1 0 0 0 0,20-27-1 0 0,3-4-474 0 0,60-50-1598 0 0,-83 83 2452 0 0,1 0-1 0 0,0 0 0 0 0,1 2 1 0 0,16-9-1 0 0,-25 15 178 0 0,0-1 0 0 0,1 1-1 0 0,-1 0 1 0 0,1 0 0 0 0,0 1 0 0 0,-1 0-1 0 0,1 0 1 0 0,0 0 0 0 0,0 1-1 0 0,-1 0 1 0 0,1 0 0 0 0,0 0 0 0 0,0 1-1 0 0,10 2 1 0 0,-14-2-61 0 0,1 0 0 0 0,-1 0 0 0 0,0 0-1 0 0,0 1 1 0 0,0-1 0 0 0,0 1 0 0 0,0-1 0 0 0,-1 1 0 0 0,1 0-1 0 0,0 0 1 0 0,-1-1 0 0 0,1 1 0 0 0,-1 0 0 0 0,1 1-1 0 0,-1-1 1 0 0,0 0 0 0 0,0 0 0 0 0,0 0 0 0 0,0 1 0 0 0,-1-1-1 0 0,1 1 1 0 0,-1-1 0 0 0,1 4 0 0 0,1 6 131 0 0,-1 0 1 0 0,0 0-1 0 0,-2 16 0 0 0,-9 55 129 0 0,4-42-331 0 0,4-31-178 0 0,-9 62 608 0 0,9-64-902 0 0,0 0 1 0 0,-1 0 0 0 0,0 0 0 0 0,0 0-1 0 0,-1 0 1 0 0,-4 8 0 0 0</inkml:trace>
</inkml:ink>
</file>

<file path=ppt/ink/ink8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5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77 534 13823 0 0,'4'-7'11280'0'0,"13"17"-9217"0"0,-15-8-2036 0 0,-1 0 0 0 0,1 0 0 0 0,-1 0 0 0 0,0 0 0 0 0,1 0 0 0 0,-1 0 0 0 0,0 0 0 0 0,-1 1 0 0 0,1-1 1 0 0,0 0-1 0 0,-1 1 0 0 0,1-1 0 0 0,-1 0 0 0 0,1 1 0 0 0,-1-1 0 0 0,0 0 0 0 0,0 1 0 0 0,-1 3 0 0 0,0 6 114 0 0,-1 0 0 0 0,-4 16 1 0 0,3-18-119 0 0,-4 14-938 0 0,-1-1 0 0 0,-2 0-1 0 0,0-1 1 0 0,-2 0 0 0 0,-21 32 0 0 0,14-22 41 0 0</inkml:trace>
  <inkml:trace contextRef="#ctx0" brushRef="#br0" timeOffset="1">481 1 1839 0 0,'-18'12'160'0'0,"9"-5"-160"0"0,-4 2 0 0 0,1 4 0 0 0</inkml:trace>
</inkml:ink>
</file>

<file path=ppt/ink/ink8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5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324 128 19007 0 0,'1'-2'870'0'0,"4"-8"-338"0"0,0-1 1 0 0,0 0 0 0 0,-1 0-1 0 0,0-1 1 0 0,-1 1 0 0 0,-1-1 0 0 0,0 0-1 0 0,1-13 1 0 0,-4 24-523 0 0,1 0 0 0 0,-1 0 0 0 0,1 1 0 0 0,-1-1 0 0 0,0 0 0 0 0,1 1 0 0 0,-1-1 0 0 0,0 1 0 0 0,0-1 0 0 0,1 1 0 0 0,-1-1 0 0 0,0 1 0 0 0,0-1 0 0 0,0 1 0 0 0,0 0 0 0 0,1 0 0 0 0,-1-1 0 0 0,0 1 0 0 0,-2 0 0 0 0,0 0-18 0 0,-1-1 0 0 0,0 1-1 0 0,1 1 1 0 0,-1-1 0 0 0,1 0-1 0 0,-1 1 1 0 0,0 0 0 0 0,1 0 0 0 0,-6 2-1 0 0,-32 17-74 0 0,30-14 70 0 0,-25 14-16 0 0,1 1 0 0 0,1 3-1 0 0,-47 40 1 0 0,73-57 29 0 0,1 0 0 0 0,-1 1 0 0 0,1 0 0 0 0,0 0 0 0 0,1 1 0 0 0,-8 13 0 0 0,9-9 11 0 0,5-12-7 0 0,0 0 0 0 0,0 0 0 0 0,0 0 1 0 0,0 0-1 0 0,0 0 0 0 0,1 0 0 0 0,-1 0 0 0 0,0 0 1 0 0,1 0-1 0 0,-1 0 0 0 0,0 0 0 0 0,1 0 0 0 0,-1 0 1 0 0,1 0-1 0 0,-1 0 0 0 0,1 0 0 0 0,0 0 0 0 0,-1 0 1 0 0,1-1-1 0 0,0 1 0 0 0,0 0 0 0 0,0-1 0 0 0,-1 1 0 0 0,1 0 1 0 0,0-1-1 0 0,0 1 0 0 0,0-1 0 0 0,0 0 0 0 0,0 1 1 0 0,0-1-1 0 0,0 0 0 0 0,0 1 0 0 0,0-1 0 0 0,0 0 1 0 0,2 0-1 0 0,5 1 43 0 0,-1 0 1 0 0,1 0 0 0 0,11-1-1 0 0,14-3 42 0 0,-1-1 1 0 0,0-2-1 0 0,0-1 0 0 0,0-1 1 0 0,-1-2-1 0 0,0-1 0 0 0,29-15 1 0 0,-53 23 51 0 0,-5 2 212 0 0,-2 3-294 0 0,-2 8 0 0 0,-1-1 0 0 0,0 0-1 0 0,-5 13 1 0 0,4-13-31 0 0,0 1 0 0 0,-4 18 0 0 0,8-27-59 0 0,0-1 0 0 0,1 1 1 0 0,-1 0-1 0 0,0-1 0 0 0,0 1 1 0 0,1 0-1 0 0,-1-1 0 0 0,0 1 1 0 0,1 0-1 0 0,-1-1 0 0 0,1 1 1 0 0,-1-1-1 0 0,1 1 0 0 0,-1 0 0 0 0,1-1 1 0 0,-1 0-1 0 0,1 1 0 0 0,0-1 1 0 0,-1 1-1 0 0,1-1 0 0 0,0 0 1 0 0,-1 1-1 0 0,1-1 0 0 0,0 0 1 0 0,0 0-1 0 0,-1 1 0 0 0,1-1 1 0 0,0 0-1 0 0,1 0 0 0 0,-1 0-38 0 0,14 3-2095 0 0,4-4-6301 0 0</inkml:trace>
</inkml:ink>
</file>

<file path=ppt/ink/ink8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5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19351 0 0,'0'0'2018'0'0,"-1"2"-1782"0"0,-4 11 609 0 0,0 0 0 0 0,1 0 1 0 0,-4 20-1 0 0,-2 7-221 0 0,-51 145 341 0 0,-21 81-237 0 0,35-44-549 0 0,4-17-171 0 0,40-181-1339 0 0</inkml:trace>
</inkml:ink>
</file>

<file path=ppt/ink/ink8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463 248 4143 0 0,'0'0'682'0'0,"3"1"644"0"0,8 1 444 0 0,-7-1 1852 0 0,17 8-183 0 0,-18-8-1730 0 0,-2 0-1598 0 0,0-1 0 0 0,0 1 0 0 0,0-1-1 0 0,0 1 1 0 0,0-1 0 0 0,0 1 0 0 0,0 0 0 0 0,0-1-1 0 0,0 1 1 0 0,3 2 2679 0 0,-3-2-2767 0 0,1-1 1 0 0,0 1-1 0 0,-1-1 1 0 0,1 0 0 0 0,-1 1-1 0 0,1-1 1 0 0,0 0-1 0 0,-1 0 1 0 0,1 0 0 0 0,0 0-1 0 0,-1 0 1 0 0,1-1-1 0 0,-1 1 1 0 0,1 0 0 0 0,0-1-1 0 0,-1 1 1 0 0,1-1-1 0 0,-1 0 1 0 0,1 1 0 0 0,-1-1-1 0 0,0 0 1 0 0,2-1-1 0 0,4-3 21 0 0,0 0-1 0 0,-1-1 0 0 0,6-6 0 0 0,-7 7-24 0 0,4-5-2 0 0,0 0-1 0 0,0-1 0 0 0,-1-1 1 0 0,0 1-1 0 0,-1-1 0 0 0,0 0 1 0 0,-1-1-1 0 0,-1 0 0 0 0,0 0 1 0 0,0 0-1 0 0,2-16 0 0 0,-6 26-21 0 0,-1 1 1 0 0,1-1-1 0 0,-1 1 0 0 0,0-1 0 0 0,0 0 0 0 0,0 1 0 0 0,-1-1 1 0 0,1 1-1 0 0,-1-1 0 0 0,1 0 0 0 0,-1 1 0 0 0,0-1 1 0 0,0 1-1 0 0,0 0 0 0 0,0-1 0 0 0,0 1 0 0 0,-1 0 1 0 0,1-1-1 0 0,-1 1 0 0 0,1 0 0 0 0,-1 0 0 0 0,0 0 0 0 0,0 1 1 0 0,0-1-1 0 0,0 0 0 0 0,0 1 0 0 0,0-1 0 0 0,0 1 1 0 0,-1-1-1 0 0,1 1 0 0 0,0 0 0 0 0,-1 0 0 0 0,1 0 1 0 0,-1 1-1 0 0,0-1 0 0 0,1 1 0 0 0,-1-1 0 0 0,1 1 0 0 0,-1 0 1 0 0,-3 0-1 0 0,-9 2-18 0 0,0 0 0 0 0,0 2 0 0 0,0 0 0 0 0,1 0 0 0 0,-27 13 0 0 0,-65 42-68 0 0,60-28 61 0 0,2 3 1 0 0,1 1 0 0 0,-51 56-1 0 0,63-60 3 0 0,-33 45 0 0 0,53-61 25 0 0,0 0 0 0 0,1 2 1 0 0,1-1-1 0 0,1 1 1 0 0,-10 27-1 0 0,17-41 3 0 0,0 0 0 0 0,0 0 1 0 0,0 0-1 0 0,1 1 0 0 0,-1-1 0 0 0,1 0 0 0 0,0 1 0 0 0,0-1 0 0 0,0 0 1 0 0,0 1-1 0 0,1-1 0 0 0,-1 0 0 0 0,3 5 0 0 0,0-4 86 0 0,3-2-44 0 0,0 0 0 0 0,0 0 0 0 0,0 0 0 0 0,0-1 0 0 0,0 0 0 0 0,0 0 0 0 0,0-1 0 0 0,1 0 0 0 0,-1 0 0 0 0,0 0 0 0 0,0-1 0 0 0,0 0 0 0 0,8-2 0 0 0,11-3 133 0 0,45-19-1 0 0,-56 19-148 0 0,43-17 10 0 0,-1-4 0 0 0,-2-1 1 0 0,55-39-1 0 0,-103 63-23 0 0,1 0 1 0 0,-1-1-1 0 0,0 0 0 0 0,-1 0 0 0 0,1 0 0 0 0,-1-1 0 0 0,0 0 1 0 0,0 0-1 0 0,0 0 0 0 0,5-12 0 0 0,-9 17 262 0 0,-5 1-236 0 0,0 1 0 0 0,1-1 0 0 0,-1 1 0 0 0,0 1 0 0 0,1-1 0 0 0,-1 0-1 0 0,1 1 1 0 0,-1 0 0 0 0,1 0 0 0 0,0 0 0 0 0,-1 0 0 0 0,1 0 0 0 0,0 1 0 0 0,0-1 0 0 0,1 1 0 0 0,-1 0-1 0 0,1 0 1 0 0,-1 0 0 0 0,-2 5 0 0 0,-5 7 143 0 0,2 0-1 0 0,-1 0 1 0 0,-5 17-1 0 0,10-21-194 0 0,0 0 1 0 0,0 0-1 0 0,1 1 0 0 0,1-1 1 0 0,0 1-1 0 0,0-1 0 0 0,1 1 0 0 0,1 20 1 0 0,1-20-186 0 0,-1-8-56 0 0,0 1 0 0 0,0-1 0 0 0,1 0 0 0 0,0 1 0 0 0,2 7 0 0 0,-3-11-924 0 0</inkml:trace>
</inkml:ink>
</file>

<file path=ppt/ink/ink8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1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35 6911 0 0,'20'-11'1313'0'0,"32"-12"8508"0"0,-53 26-9329 0 0,-5 6-223 0 0,0 1 0 0 0,-1-1 1 0 0,0 0-1 0 0,0-1 0 0 0,0 0 1 0 0,-1 0-1 0 0,-1-1 1 0 0,1 0-1 0 0,-1 0 0 0 0,-18 9 1 0 0,-6 2 19 0 0,-67 26 0 0 0,54-26-357 0 0,-87 20 0 0 0,54-17-328 0 0,77-20 331 0 0,203 83 5 0 0,-98-43 213 0 0,65 24 352 0 0,-154-60-292 0 0,29 6 0 0 0,-5-1 280 0 0,-36-9 404 0 0,-2 1-856 0 0,0-1-1 0 0,-1 1 1 0 0,1 0 0 0 0,0 0-1 0 0,-1 0 1 0 0,0-1 0 0 0,1 1-1 0 0,-1 0 1 0 0,0-1-1 0 0,0 1 1 0 0,1 0 0 0 0,-1-1-1 0 0,-1 1 1 0 0,1-1-1 0 0,0 1 1 0 0,0-1 0 0 0,0 0-1 0 0,-1 0 1 0 0,1 1 0 0 0,-3 0-1 0 0,-4 3 13 0 0,1-1 0 0 0,-1 0 0 0 0,-10 4 0 0 0,3-2 33 0 0,-44 20 69 0 0,-89 26-1 0 0,107-41-306 0 0,-1-2 0 0 0,1-2-1 0 0,-52 3 1 0 0,85-10-68 0 0,0 1 168 0 0,1-1 0 0 0,-1 0 0 0 0,0 0 0 0 0,0 0 0 0 0,-10-3 0 0 0,17 3-56 0 0,0-1-1 0 0,0 1 1 0 0,0 0-1 0 0,-1-1 1 0 0,1 1-1 0 0,0-1 1 0 0,0 1-1 0 0,0-1 1 0 0,0 0-1 0 0,0 0 1 0 0,0 1-1 0 0,0-1 1 0 0,0 0-1 0 0,0 0 1 0 0,0 0-1 0 0,0 0 1 0 0,1 0-1 0 0,-1 0 1 0 0,0 0-1 0 0,1 0 1 0 0,-1 0-1 0 0,1 0 1 0 0,-1 0-1 0 0,1-1 1 0 0,-1 1-1 0 0,1 0 1 0 0,0 0-1 0 0,0-1 1 0 0,-1 1-1 0 0,1 0 1 0 0,0 0-1 0 0,0-1 1 0 0,0 1-1 0 0,0 0 1 0 0,1 0-1 0 0,-1-1 1 0 0,0 1-1 0 0,1 0 1 0 0,-1 0-1 0 0,1-2 1 0 0,0 0-155 0 0,0 0 0 0 0,0 0-1 0 0,0 0 1 0 0,1 1 0 0 0,-1-1 0 0 0,1 1 0 0 0,2-4 0 0 0,1 1-446 0 0,0 0 1 0 0,12-9-1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1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2 163 16495 0 0,'0'0'760'0'0,"-2"-9"243"0"0,5 0-974 0 0,1 5 112 0 0,1-1 0 0 0,0 2 0 0 0,0-1 0 0 0,0 1 0 0 0,0-1 0 0 0,1 1 1 0 0,-1 1-1 0 0,12-5 0 0 0,-10 4-3 0 0,49-17 852 0 0,113-26 0 0 0,-138 39-814 0 0,26-5 2 0 0,2 3 0 0 0,-1 2 0 0 0,60 1 0 0 0,8 9-3934 0 0,-93-1-3148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36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15775 0 0,'0'0'1432'0'0,"-2"2"-1180"0"0,-31 31 429 0 0,1 2 0 0 0,2 1 0 0 0,-40 62 0 0 0,-50 133 563 0 0,20 11-898 0 0,58-137-336 0 0,24-60-226 0 0,-2 0 0 0 0,-2-2 0 0 0,-40 60 0 0 0,56-95-1114 0 0</inkml:trace>
</inkml:ink>
</file>

<file path=ppt/ink/ink8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1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359 396 6703 0 0,'3'1'307'0'0,"3"0"-154"0"0,1 0 1 0 0,-1 0-1 0 0,0 0 0 0 0,1-1 0 0 0,-1 1 1 0 0,0-2-1 0 0,1 1 0 0 0,-1-1 1 0 0,1 0-1 0 0,-1 0 0 0 0,0-1 0 0 0,0 1 1 0 0,0-2-1 0 0,0 1 0 0 0,0 0 1 0 0,0-1-1 0 0,-1 0 0 0 0,7-5 0 0 0,2-2 680 0 0,0 0 0 0 0,-1-1 0 0 0,0 0 0 0 0,-1-1-1 0 0,20-25 1 0 0,-23 25-254 0 0,-1 0-1 0 0,0 0 0 0 0,-1 0 1 0 0,-1-1-1 0 0,0 0 0 0 0,-1-1 1 0 0,6-18-1 0 0,-10 25-415 0 0,1 1 0 0 0,-1 0 0 0 0,0-1 1 0 0,0 1-1 0 0,-1-1 0 0 0,0 1 0 0 0,0-1 0 0 0,-1 1 0 0 0,0-1 0 0 0,0 1 1 0 0,0 0-1 0 0,-1-1 0 0 0,0 1 0 0 0,0 0 0 0 0,0 0 0 0 0,-1 0 1 0 0,0 0-1 0 0,-5-7 0 0 0,5 10-139 0 0,1 0 1 0 0,-1 0 0 0 0,1 0-1 0 0,-1 1 1 0 0,0 0 0 0 0,0-1-1 0 0,0 1 1 0 0,0 0 0 0 0,0 0-1 0 0,0 1 1 0 0,-1-1-1 0 0,1 1 1 0 0,-1-1 0 0 0,1 1-1 0 0,-1 0 1 0 0,0 1 0 0 0,1-1-1 0 0,-1 0 1 0 0,0 1 0 0 0,1 0-1 0 0,-7 0 1 0 0,1 1-50 0 0,0 1 0 0 0,-1 0 0 0 0,1 0 0 0 0,0 1 0 0 0,0 0 0 0 0,0 0 0 0 0,-10 6 0 0 0,-77 41-709 0 0,-105 74-1 0 0,184-112 638 0 0,1 0-1 0 0,0 1 0 0 0,1 1 1 0 0,0 1-1 0 0,1 0 1 0 0,0 0-1 0 0,2 1 0 0 0,0 1 1 0 0,-14 25-1 0 0,25-40 104 0 0,0 0-1 0 0,0 1 1 0 0,0-1-1 0 0,0 0 1 0 0,0 1-1 0 0,0-1 1 0 0,0 1-1 0 0,1-1 1 0 0,0 0-1 0 0,-1 1 1 0 0,1-1 0 0 0,0 1-1 0 0,0 0 1 0 0,0-1-1 0 0,0 1 1 0 0,1-1-1 0 0,-1 1 1 0 0,1-1-1 0 0,0 0 1 0 0,-1 1-1 0 0,1-1 1 0 0,0 0-1 0 0,0 1 1 0 0,1-1-1 0 0,-1 0 1 0 0,0 0 0 0 0,1 0-1 0 0,-1 0 1 0 0,1 0-1 0 0,0 0 1 0 0,0 0-1 0 0,-1-1 1 0 0,1 1-1 0 0,0 0 1 0 0,5 1-1 0 0,0 1 58 0 0,1 0 0 0 0,0-1 0 0 0,0 0 0 0 0,0 0 0 0 0,0-1 0 0 0,0 0 0 0 0,1-1-1 0 0,-1 0 1 0 0,12 1 0 0 0,2-3 16 0 0,0 0-1 0 0,-1-1 0 0 0,37-9 1 0 0,57-23 42 0 0,-88 23-85 0 0,-2-1-1 0 0,1-1 1 0 0,-2-1 0 0 0,0-1 0 0 0,-1-1 0 0 0,29-26-1 0 0,-50 40 685 0 0,-7 3-587 0 0,0-1-1 0 0,0 1 1 0 0,0 0-1 0 0,0 1 1 0 0,1-1-1 0 0,-1 1 1 0 0,0 0-1 0 0,1 0 1 0 0,-1 0-1 0 0,1 1 1 0 0,-5 3-1 0 0,-2 3-73 0 0,0-1 0 0 0,-16 18 0 0 0,14-12-5 0 0,-15 20 0 0 0,24-29-63 0 0,1 1 0 0 0,-1 0-1 0 0,1 0 1 0 0,0 0 0 0 0,0 0 0 0 0,-3 12 0 0 0,5-16-58 0 0,1 0 0 0 0,-1 1 0 0 0,1-1-1 0 0,0 0 1 0 0,0 1 0 0 0,0-1 0 0 0,0 0 0 0 0,0 1-1 0 0,0-1 1 0 0,1 0 0 0 0,-1 0 0 0 0,1 1 0 0 0,-1-1-1 0 0,1 0 1 0 0,0 0 0 0 0,0 0 0 0 0,0 0 0 0 0,0 0-1 0 0,0 0 1 0 0,3 3 0 0 0,-2-2-175 0 0,1-1-1 0 0,-1 0 1 0 0,1-1 0 0 0,-1 1 0 0 0,1 0-1 0 0,-1-1 1 0 0,1 1 0 0 0,0-1 0 0 0,0 0-1 0 0,0 0 1 0 0,0 0 0 0 0,0 0-1 0 0,0 0 1 0 0,4 0 0 0 0,22 0-1805 0 0</inkml:trace>
</inkml:ink>
</file>

<file path=ppt/ink/ink8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1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115 346 11975 0 0,'-2'1'923'0'0,"-33"24"-188"0"0,-18 21 6086 0 0,30-27-4829 0 0,21-17-336 0 0,3-2-1612 0 0,1-1 0 0 0,-1 1 0 0 0,0 0 0 0 0,0-1 0 0 0,0 1 0 0 0,0-1 0 0 0,1 1 0 0 0,-1-1 0 0 0,0 0 0 0 0,0 1 0 0 0,1-3 0 0 0,4-1 45 0 0,190-130 458 0 0,-138 93-655 0 0,-14 9 9 0 0,137-91-109 0 0,-148 103 176 0 0,1 2 0 0 0,1 1 0 0 0,58-20 0 0 0,-90 36 31 0 0,0 0-1 0 0,0 1 1 0 0,0-1 0 0 0,0 0-1 0 0,0 1 1 0 0,1 0-1 0 0,-1-1 1 0 0,0 1 0 0 0,0 1-1 0 0,6 0 1 0 0,-8-1 2 0 0,0 1 0 0 0,0-1 0 0 0,0 1-1 0 0,0-1 1 0 0,0 1 0 0 0,0 0 0 0 0,0-1 0 0 0,0 1 0 0 0,-1 0 0 0 0,1 0 0 0 0,0 0-1 0 0,0 0 1 0 0,-1 0 0 0 0,1 0 0 0 0,0 0 0 0 0,-1 0 0 0 0,1 0 0 0 0,-1 0 0 0 0,1 0-1 0 0,-1 0 1 0 0,0 0 0 0 0,1 0 0 0 0,-1 1 0 0 0,0-1 0 0 0,0 0 0 0 0,0 0 0 0 0,0 0-1 0 0,0 0 1 0 0,0 1 0 0 0,0 0 0 0 0,-2 13 70 0 0,0 0 0 0 0,-1 0 0 0 0,0 0 0 0 0,-1 0-1 0 0,-1-1 1 0 0,-9 19 0 0 0,4-7-50 0 0,-13 30 46 0 0,-9 28 6 0 0,27-70-99 0 0,1 0 1 0 0,1 0 0 0 0,1 0 0 0 0,-2 16 0 0 0,4-28-164 0 0,0 0 1 0 0,0 1-1 0 0,0-1 1 0 0,0 0-1 0 0,0 0 0 0 0,0 1 1 0 0,1-1-1 0 0,-1 0 1 0 0,1 0-1 0 0,0 0 1 0 0,0 0-1 0 0,-1 0 1 0 0,1 0-1 0 0,0 0 0 0 0,1 0 1 0 0,-1 0-1 0 0,0 0 1 0 0,2 2-1 0 0,9 5-7711 0 0</inkml:trace>
</inkml:ink>
</file>

<file path=ppt/ink/ink8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1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451 364 1375 0 0,'0'0'2356'0'0,"11"7"5206"0"0,-10-6-7359 0 0,1 1 1 0 0,0-1 0 0 0,0 0 0 0 0,0 0 0 0 0,0 0-1 0 0,0 0 1 0 0,1 0 0 0 0,-1 0 0 0 0,0 0 0 0 0,0-1-1 0 0,1 1 1 0 0,-1-1 0 0 0,0 1 0 0 0,0-1 0 0 0,1 0-1 0 0,-1 0 1 0 0,0 0 0 0 0,1 0 0 0 0,-1-1 0 0 0,0 1-1 0 0,1-1 1 0 0,-1 1 0 0 0,0-1 0 0 0,0 0 0 0 0,1 0-1 0 0,-1 0 1 0 0,0 0 0 0 0,3-2 0 0 0,-1 0-27 0 0,0 0 1 0 0,0-1-1 0 0,-1 1 1 0 0,1-1-1 0 0,-1 1 1 0 0,0-1-1 0 0,0 0 0 0 0,-1 0 1 0 0,1 0-1 0 0,-1 0 1 0 0,0-1-1 0 0,0 1 1 0 0,2-8-1 0 0,-1-1 154 0 0,0-1 0 0 0,-1 1 0 0 0,0-1 0 0 0,-2 0 0 0 0,1 0-1 0 0,-2 0 1 0 0,-3-23 0 0 0,1 18-238 0 0,-1-1-1 0 0,-1 1 1 0 0,-1-1-1 0 0,-14-30 0 0 0,18 46-128 0 0,0 0-1 0 0,0 0 0 0 0,0 0 1 0 0,-1 1-1 0 0,0-1 0 0 0,1 1 1 0 0,-1 0-1 0 0,0 0 0 0 0,-1 0 1 0 0,-4-4-1 0 0,6 5-2 0 0,0 1 0 0 0,-1 0 1 0 0,1 0-1 0 0,0 0 0 0 0,0 0 1 0 0,0 1-1 0 0,-1-1 0 0 0,1 1 1 0 0,0-1-1 0 0,-1 1 0 0 0,1 0 1 0 0,0 0-1 0 0,-1 0 0 0 0,1 0 1 0 0,0 0-1 0 0,-1 1 0 0 0,1-1 1 0 0,0 1-1 0 0,-1-1 0 0 0,1 1 0 0 0,-3 1 1 0 0,-18 9-116 0 0,-1 1-1 0 0,1 1 1 0 0,1 1 0 0 0,-27 22 0 0 0,-73 72 154 0 0,116-103-12 0 0,-19 20 74 0 0,0 1-1 0 0,-28 38 0 0 0,40-46 21 0 0,1 1 0 0 0,1 0-1 0 0,1 1 1 0 0,-13 32-1 0 0,21-46-45 0 0,0 1-1 0 0,0 0 1 0 0,0-1 0 0 0,1 1-1 0 0,0 0 1 0 0,0 0-1 0 0,1 0 1 0 0,0 0 0 0 0,0 0-1 0 0,2 7 1 0 0,-1-11-19 0 0,-1 0 0 0 0,1-1-1 0 0,0 1 1 0 0,0-1 0 0 0,0 1 0 0 0,0-1 0 0 0,0 1 0 0 0,0-1 0 0 0,1 0 0 0 0,0 1-1 0 0,-1-1 1 0 0,1 0 0 0 0,0 0 0 0 0,0 0 0 0 0,0-1 0 0 0,0 1 0 0 0,0 0-1 0 0,0-1 1 0 0,1 1 0 0 0,-1-1 0 0 0,0 0 0 0 0,1 1 0 0 0,-1-1 0 0 0,1 0 0 0 0,0-1-1 0 0,-1 1 1 0 0,5 0 0 0 0,4 1 32 0 0,1-1 0 0 0,0-1 0 0 0,0 0 0 0 0,0-1-1 0 0,23-3 1 0 0,-3-3-14 0 0,32-12 0 0 0,-34 9-255 0 0,0-1 0 0 0,-1-2 0 0 0,-1-1 0 0 0,0-1 1 0 0,-1-1-1 0 0,-1-2 0 0 0,0 0 0 0 0,38-38 0 0 0,-49 39 87 0 0,-14 15 426 0 0,-23-1 621 0 0,18 5-816 0 0,0-1 0 0 0,0 0 0 0 0,0 1 0 0 0,0 0 1 0 0,0 0-1 0 0,0 0 0 0 0,1 1 0 0 0,-1-1 0 0 0,1 1 1 0 0,-7 6-1 0 0,-2 4 90 0 0,-13 16 0 0 0,22-25-134 0 0,-11 15 99 0 0,-17 27 0 0 0,26-37-120 0 0,1 0 0 0 0,0-1 0 0 0,0 2 0 0 0,0-1 0 0 0,-3 17 0 0 0,7-24-40 0 0,-1-1 0 0 0,1 1-1 0 0,0-1 1 0 0,-1 1 0 0 0,1 0 0 0 0,0-1-1 0 0,0 1 1 0 0,0-1 0 0 0,1 1-1 0 0,-1 0 1 0 0,0-1 0 0 0,1 1 0 0 0,-1-1-1 0 0,0 1 1 0 0,1-1 0 0 0,0 1 0 0 0,-1-1-1 0 0,1 1 1 0 0,0-1 0 0 0,0 1-1 0 0,0-1 1 0 0,0 0 0 0 0,0 0 0 0 0,0 1-1 0 0,0-1 1 0 0,0 0 0 0 0,2 1-1 0 0,0-1-28 0 0,-1 0-1 0 0,1 0 1 0 0,-1 0-1 0 0,1-1 1 0 0,0 1-1 0 0,-1-1 1 0 0,1 1-1 0 0,0-1 0 0 0,-1 0 1 0 0,1 0-1 0 0,0 0 1 0 0,-1 0-1 0 0,1-1 1 0 0,0 1-1 0 0,-1-1 0 0 0,3 0 1 0 0,17-7-1279 0 0,3-2-393 0 0</inkml:trace>
</inkml:ink>
</file>

<file path=ppt/ink/ink8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1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0 18111 0 0,'-2'2'828'0'0,"-16"17"-520"0"0,2 1 0 0 0,0 0 0 0 0,1 2-1 0 0,-17 31 1 0 0,-41 100 1129 0 0,39-77-629 0 0,-45 102-119 0 0,-62 123-365 0 0,119-266-902 0 0,-1-1 0 0 0,-48 53-1 0 0,-66 46-5687 0 0,135-131 5468 0 0</inkml:trace>
</inkml:ink>
</file>

<file path=ppt/ink/ink8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1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78 10135 0 0,'16'-10'433'0'0,"1"0"-1"0"0,0 1 0 0 0,0 1 1 0 0,1 1-1 0 0,0 0 0 0 0,0 1 1 0 0,1 1-1 0 0,-1 1 0 0 0,27-3 1 0 0,-6 4 804 0 0,1 2 1 0 0,0 1 0 0 0,58 8 0 0 0,-77-6-874 0 0,0 2 0 0 0,0 0 1 0 0,29 11-1 0 0,-43-13-270 0 0,0 1 0 0 0,0 0 0 0 0,0 1 0 0 0,-1-1 0 0 0,1 1 0 0 0,-1 1 0 0 0,0-1 0 0 0,0 1 0 0 0,-1 0 0 0 0,1 0 0 0 0,-1 1 0 0 0,0 0 0 0 0,5 8 0 0 0,-8-10-46 0 0,0 0 0 0 0,0-1 0 0 0,0 1-1 0 0,-1 0 1 0 0,1 0 0 0 0,-1 0 0 0 0,0 0 0 0 0,-1 0 0 0 0,1 0-1 0 0,-1 1 1 0 0,0-1 0 0 0,0 8 0 0 0,-1-6-2 0 0,0 0 1 0 0,0 0-1 0 0,-1 0 0 0 0,0 0 1 0 0,0 0-1 0 0,-1-1 0 0 0,-5 11 1 0 0,-2-2 54 0 0,0 0 0 0 0,0-1 0 0 0,-2 0 1 0 0,1-1-1 0 0,-20 15 0 0 0,-69 53 400 0 0,-150 89-1 0 0,214-146-1329 0 0,-2-2 0 0 0,0-2-1 0 0,-2-2 1 0 0,0-1 0 0 0,-77 19 0 0 0,84-30-609 0 0,6-4-30 0 0</inkml:trace>
</inkml:ink>
</file>

<file path=ppt/ink/ink8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1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528 408 10591 0 0,'0'0'964'0'0,"0"3"-794"0"0,-3 12 25 0 0,0 0 1 0 0,-2-1 0 0 0,-7 19-1 0 0,4-10 1277 0 0,-38 88 5353 0 0,-38 49-3901 0 0,58-113-2630 0 0,-239 430 822 0 0,257-462-1235 0 0,-7 11-2260 0 0,-25 35 0 0 0,27-46-5115 0 0</inkml:trace>
  <inkml:trace contextRef="#ctx0" brushRef="#br0" timeOffset="1">90 480 18487 0 0,'3'-8'283'0'0,"33"-88"1338"0"0,-31 85-1580 0 0,1 0 0 0 0,0 0 1 0 0,1 1-1 0 0,0 0 0 0 0,0 0 0 0 0,13-11 0 0 0,18-13 252 0 0,1 2 0 0 0,2 2 0 0 0,1 2-1 0 0,82-42 1 0 0,-85 52-103 0 0,1 1 0 0 0,1 2 1 0 0,48-12-1 0 0,-57 20-27 0 0,-1 1 0 0 0,1 2 0 0 0,1 1 0 0 0,59 2 0 0 0,-77 2-78 0 0,0 1 0 0 0,-1 1-1 0 0,1 0 1 0 0,-1 0 0 0 0,0 2 0 0 0,0 0-1 0 0,-1 0 1 0 0,1 1 0 0 0,22 14 0 0 0,-28-14-45 0 0,-1-1-1 0 0,1 1 1 0 0,-1 0 0 0 0,-1 0 0 0 0,1 1 0 0 0,-1 0 0 0 0,0 0 0 0 0,-1 1 0 0 0,1 0-1 0 0,-1 0 1 0 0,-1 0 0 0 0,0 0 0 0 0,0 1 0 0 0,-1-1 0 0 0,0 1 0 0 0,3 12-1 0 0,-4-9-2 0 0,0 0-1 0 0,-1 1 0 0 0,-1-1 0 0 0,0 0 0 0 0,-1 1 0 0 0,0-1 0 0 0,-1 0 0 0 0,0 0 0 0 0,-1 0 1 0 0,0 0-1 0 0,-1 0 0 0 0,-10 22 0 0 0,5-17-13 0 0,-1-1 1 0 0,0 1-1 0 0,-1-2 1 0 0,-1 0-1 0 0,0 0 1 0 0,-1-1-1 0 0,-26 21 1 0 0,12-13 0 0 0,-2-2 0 0 0,0 0 0 0 0,-1-3 0 0 0,-1 0 0 0 0,0-2 0 0 0,-1-1 0 0 0,-67 19 0 0 0,69-25-689 0 0,0-1 1 0 0,0-1 0 0 0,-58 3-1 0 0,61-10-1132 0 0</inkml:trace>
</inkml:ink>
</file>

<file path=ppt/ink/ink8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1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94 619 6447 0 0,'0'2'499'0'0,"-1"2"-289"0"0,0 0-1 0 0,-1 0 1 0 0,1 0 0 0 0,-1-1 0 0 0,-4 8-1 0 0,2-4 2206 0 0,-1 0 1 0 0,0 0-1 0 0,0-1 0 0 0,-9 9 1 0 0,12-14-2153 0 0,0 0 1 0 0,1 0-1 0 0,-1 0 1 0 0,0 0-1 0 0,1-1 1 0 0,-1 1-1 0 0,0 0 1 0 0,0-1-1 0 0,0 1 1 0 0,-2-1-1 0 0,1 1 1868 0 0,-4-17-1114 0 0,3 8-818 0 0,1 0-91 0 0,1 0 0 0 0,0 0-1 0 0,0 0 1 0 0,1-1 0 0 0,0 1 0 0 0,1 0 0 0 0,0-1 0 0 0,0 1 0 0 0,0-1-1 0 0,4-12 1 0 0,-1 4-42 0 0,1 1-1 0 0,1-1 0 0 0,1 1 1 0 0,8-18-1 0 0,0 9-45 0 0,0 0 0 0 0,1 1 0 0 0,22-27-1 0 0,63-59-281 0 0,-64 74-165 0 0,2 1-1 0 0,1 2 1 0 0,2 2 0 0 0,58-35-1 0 0,-86 59 27 0 0,0 1 0 0 0,1 0 0 0 0,15-4 0 0 0,-22 8-63 0 0,1 0-1 0 0,-1 0 1 0 0,0 1-1 0 0,1 0 1 0 0,0 1 0 0 0,-1 0-1 0 0,1 0 1 0 0,7 1-1 0 0,9 4-1551 0 0</inkml:trace>
</inkml:ink>
</file>

<file path=ppt/ink/ink8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1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451 120 5983 0 0,'0'0'542'0'0,"-1"-1"-446"0"0,-1-3-589 0 0,-1 0 1101 0 0,1-1 0 0 0,-1 1 0 0 0,0 1 0 0 0,0-1 0 0 0,-4-4 0 0 0,5 6 74 0 0,0 1 0 0 0,0 0 0 0 0,0-1 0 0 0,0 1 0 0 0,0 0-1 0 0,-1 0 1 0 0,1 0 0 0 0,0 0 0 0 0,-1 1 0 0 0,1-1-1 0 0,0 1 1 0 0,-1-1 0 0 0,-4 1 0 0 0,-3 0-250 0 0,0 1 1 0 0,0 0 0 0 0,-1 0-1 0 0,1 1 1 0 0,0 0 0 0 0,0 1-1 0 0,1 0 1 0 0,-14 6-1 0 0,0 2-215 0 0,0 0 0 0 0,-25 19 0 0 0,23-13 6 0 0,0 2 0 0 0,-39 37 0 0 0,56-48-198 0 0,-1 1 1 0 0,2 1 0 0 0,-1-1-1 0 0,1 1 1 0 0,1 1-1 0 0,-1-1 1 0 0,2 1 0 0 0,0 0-1 0 0,-8 23 1 0 0,12-29-29 0 0,0 0-1 0 0,0 0 0 0 0,0 0 1 0 0,1 1-1 0 0,0-1 0 0 0,0 0 1 0 0,0 0-1 0 0,1 1 0 0 0,-1-1 1 0 0,1 0-1 0 0,1 0 0 0 0,-1 0 1 0 0,1 0-1 0 0,-1 0 1 0 0,1 0-1 0 0,1 0 0 0 0,-1-1 1 0 0,1 1-1 0 0,0-1 0 0 0,0 0 1 0 0,6 7-1 0 0,-4-6-1 0 0,1 0-1 0 0,0 0 1 0 0,0 0 0 0 0,0-1-1 0 0,0 0 1 0 0,1 0 0 0 0,0-1-1 0 0,0 0 1 0 0,0 0 0 0 0,0-1-1 0 0,0 1 1 0 0,1-1 0 0 0,-1-1-1 0 0,11 1 1 0 0,-7-1 10 0 0,0-1-1 0 0,0 0 1 0 0,0-1-1 0 0,0 0 1 0 0,0-1-1 0 0,-1 0 1 0 0,1 0-1 0 0,-1-1 1 0 0,1-1-1 0 0,-1 0 1 0 0,0 0-1 0 0,0-1 1 0 0,-1-1-1 0 0,0 1 1 0 0,11-9-1 0 0,-13 8 1 0 0,0 1 1 0 0,-1-1-1 0 0,0-1 0 0 0,0 1 0 0 0,0-1 0 0 0,-1 0 1 0 0,0-1-1 0 0,0 1 0 0 0,0-1 0 0 0,-1 0 0 0 0,-1 0 1 0 0,1 0-1 0 0,-1-1 0 0 0,-1 1 0 0 0,0-1 0 0 0,0 0 1 0 0,0 1-1 0 0,-1-1 0 0 0,0-9 0 0 0,-2-2 32 0 0,0 0-1 0 0,-2 1 1 0 0,0-1-1 0 0,-9-29 1 0 0,-34-74-343 0 0,28 71-3751 0 0,15 39-3515 0 0</inkml:trace>
</inkml:ink>
</file>

<file path=ppt/ink/ink8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1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14279 0 0,'0'0'1652'0'0,"-1"1"-750"0"0,-1 2-699 0 0,0 1 0 0 0,1-1 0 0 0,-1 1 1 0 0,0 0-1 0 0,1 0 0 0 0,0 0 0 0 0,0 0 1 0 0,0 0-1 0 0,1 0 0 0 0,-1 0 0 0 0,1 0 1 0 0,0 0-1 0 0,0 0 0 0 0,0 0 0 0 0,1 0 1 0 0,-1 0-1 0 0,1 0 0 0 0,0 0 0 0 0,0 0 1 0 0,1-1-1 0 0,2 7 0 0 0,1 2-121 0 0,1 0-1 0 0,0 0 0 0 0,1 0 1 0 0,1-1-1 0 0,11 14 0 0 0,1-3 131 0 0,1-1-1 0 0,1-1 1 0 0,0-1-1 0 0,49 31 1 0 0,-34-27-64 0 0,1-3 1 0 0,72 28-1 0 0,24-5 220 0 0,7 3 476 0 0,-134-43-816 0 0,1 0 0 0 0,-1 0 0 0 0,1 1 0 0 0,-1 0 0 0 0,0 0 0 0 0,-1 0 0 0 0,1 1 0 0 0,10 10 0 0 0,-17-15-28 0 0,1 0 0 0 0,-1 1-1 0 0,0-1 1 0 0,1 0 0 0 0,-1 1-1 0 0,0-1 1 0 0,0 0 0 0 0,1 1-1 0 0,-1-1 1 0 0,0 0 0 0 0,0 1-1 0 0,1-1 1 0 0,-1 1 0 0 0,0-1 0 0 0,0 0-1 0 0,0 1 1 0 0,0-1 0 0 0,0 1-1 0 0,1-1 1 0 0,-1 1 0 0 0,0-1-1 0 0,0 1 1 0 0,0-1 0 0 0,0 0 0 0 0,0 1-1 0 0,-1-1 1 0 0,1 1 0 0 0,0-1-1 0 0,0 1 1 0 0,0-1 0 0 0,0 1-1 0 0,0-1 1 0 0,-1 0 0 0 0,1 1-1 0 0,0-1 1 0 0,-1 1 0 0 0,1 0-20 0 0,-1 1-54 0 0,0-1-1 0 0,0 1 0 0 0,0 0 0 0 0,-1 0 0 0 0,1-1 0 0 0,0 1 0 0 0,-1-1 0 0 0,1 1 0 0 0,-1-1 1 0 0,1 1-1 0 0,-1-1 0 0 0,0 0 0 0 0,0 0 0 0 0,1 0 0 0 0,-1 0 0 0 0,0 0 0 0 0,0 0 0 0 0,0-1 1 0 0,0 1-1 0 0,0-1 0 0 0,-3 1 0 0 0,-1 0-508 0 0,1 0 0 0 0,-1 0 0 0 0,1-1-1 0 0,-1 0 1 0 0,1 0 0 0 0,-11-2 0 0 0,2-2-957 0 0,-2-4-104 0 0</inkml:trace>
</inkml:ink>
</file>

<file path=ppt/ink/ink8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1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13823 0 0,'0'0'1062'0'0,"-2"1"-693"0"0,-8 7 86 0 0,0-1-1 0 0,1 2 1 0 0,0-1 0 0 0,-10 13-1 0 0,-31 44 2242 0 0,23-28-1920 0 0,17-22-309 0 0,0 0-1 0 0,-7 18 0 0 0,-13 19 606 0 0,10-20-648 0 0,-19 43 0 0 0,25-44-165 0 0,-2-2 0 0 0,-21 30 0 0 0,-27 19-1052 0 0,5-8-2338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3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80 10135 0 0,'-1'1'464'0'0,"-1"0"-301"0"0,-9 10 289 0 0,-7 17 7692 0 0,30-25-6296 0 0,-5-2-1592 0 0,0-1 0 0 0,-1 0 0 0 0,1 0 0 0 0,0-1 0 0 0,0 0 0 0 0,12-3-1 0 0,42-17 537 0 0,-32 10-534 0 0,-8 4-562 0 0,0-2-1 0 0,-1 0 1 0 0,0-2-1 0 0,0 0 1 0 0,34-27-1 0 0,-52 37-284 0 0,-7 2-2697 0 0,2 0 3115 0 0,1 0 0 0 0,-1 0 0 0 0,1 0 0 0 0,0 0 0 0 0,0 0 0 0 0,-4 2 0 0 0,2 0-50 0 0,-29 17 544 0 0,1 2 1 0 0,1 1-1 0 0,-47 44 0 0 0,20-15 38 0 0,39-36-218 0 0,-62 57 187 0 0,70-63-255 0 0,1 1-1 0 0,1 1 0 0 0,0 0 1 0 0,0 0-1 0 0,-7 16 1 0 0,15-27-44 0 0,0 1 1 0 0,1-1 0 0 0,-1 0-1 0 0,1 1 1 0 0,-1-1 0 0 0,1 1 0 0 0,-1-1-1 0 0,1 1 1 0 0,0-1 0 0 0,0 1 0 0 0,-1-1-1 0 0,1 1 1 0 0,0-1 0 0 0,0 1 0 0 0,1-1-1 0 0,-1 1 1 0 0,0-1 0 0 0,0 1-1 0 0,1-1 1 0 0,-1 1 0 0 0,1-1 0 0 0,-1 0-1 0 0,1 1 1 0 0,0-1 0 0 0,0 0 0 0 0,-1 1-1 0 0,1-1 1 0 0,0 0 0 0 0,0 0 0 0 0,0 0-1 0 0,0 0 1 0 0,1 0 0 0 0,-1 0-1 0 0,0 0 1 0 0,0 0 0 0 0,0 0 0 0 0,2 1-1 0 0,3 0 82 0 0,0 1-1 0 0,-1-1 0 0 0,1 0 0 0 0,0 0 0 0 0,0-1 0 0 0,0 0 0 0 0,12 1 0 0 0,5-1-95 0 0,1-1 1 0 0,-1-1-1 0 0,0-1 0 0 0,43-9 0 0 0,-45 5-3266 0 0,22-8 0 0 0,-20 5-3295 0 0</inkml:trace>
</inkml:ink>
</file>

<file path=ppt/ink/ink8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1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18687 0 0,'0'0'4433'0'0,"-2"1"-3637"0"0,-15 15-513 0 0,0 1 0 0 0,1 1 0 0 0,1 0 0 0 0,1 1 0 0 0,1 0 0 0 0,0 1 0 0 0,1 1 0 0 0,2 0-1 0 0,0 0 1 0 0,1 1 0 0 0,-6 24 0 0 0,4-11-229 0 0,-10 39 46 0 0,20-65-174 0 0,-1-1 1 0 0,1 1 0 0 0,1 0-1 0 0,-1 0 1 0 0,1 0-1 0 0,2 11 1 0 0,-2-18-240 0 0,11-3-1555 0 0,0-5-638 0 0,2-7-5663 0 0</inkml:trace>
</inkml:ink>
</file>

<file path=ppt/ink/ink8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1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0 435 12407 0 0,'0'0'8302'0'0,"0"-2"-7549"0"0,1-6-585 0 0,0 0 0 0 0,0 0 0 0 0,1 0 0 0 0,0 0 0 0 0,1 1 0 0 0,-1-1 0 0 0,1 1 0 0 0,1-1 0 0 0,4-7-1 0 0,3-4 269 0 0,1 1-1 0 0,18-21 0 0 0,20-12-398 0 0,-8 9-10 0 0,-35 34-37 0 0,-1 1 0 0 0,1 0 0 0 0,0 1 0 0 0,0 0 0 0 0,1 0 0 0 0,0 0 0 0 0,9-4 0 0 0,-8 7 22 0 0,0 5 47 0 0,-7-1-54 0 0,0 1 0 0 0,0 0 0 0 0,0 0 1 0 0,0-1-1 0 0,0 1 0 0 0,0 0 0 0 0,-1 1 0 0 0,1-1 1 0 0,-1 0-1 0 0,1 0 0 0 0,-1 1 0 0 0,0-1 1 0 0,0 1-1 0 0,0-1 0 0 0,0 1 0 0 0,0-1 0 0 0,-1 1 1 0 0,1-1-1 0 0,-1 1 0 0 0,0 0 0 0 0,1-1 0 0 0,-2 5 1 0 0,1 4 14 0 0,0 0 0 0 0,-1-1 0 0 0,-1 1 0 0 0,-3 13 0 0 0,-3 4 76 0 0,-17 39 0 0 0,21-56-54 0 0,3-2-20 0 0,0-7 111 0 0,3-13-53 0 0,2-1-136 0 0,-1 1-1 0 0,2 0 0 0 0,-1 1 1 0 0,1-1-1 0 0,1 1 1 0 0,10-14-1 0 0,45-54-438 0 0,-59 76 490 0 0,17-20-217 0 0,1 1 0 0 0,1 0 0 0 0,0 2 0 0 0,2 0 0 0 0,0 2 0 0 0,1 0 0 0 0,35-17 0 0 0,-55 32 245 0 0,0 0-1 0 0,0 1 1 0 0,0-1-1 0 0,0 1 1 0 0,0 0-1 0 0,0 0 1 0 0,0 1-1 0 0,1-1 1 0 0,-1 1-1 0 0,0 0 1 0 0,1 0 0 0 0,-1 0-1 0 0,0 0 1 0 0,0 1-1 0 0,1 0 1 0 0,4 1-1 0 0,-6 0 62 0 0,1-1 1 0 0,-1 1-1 0 0,1 0 0 0 0,-1 0 1 0 0,0 0-1 0 0,0 1 0 0 0,0-1 0 0 0,0 1 1 0 0,-1-1-1 0 0,1 1 0 0 0,-1 0 0 0 0,1 0 1 0 0,-1 0-1 0 0,0 1 0 0 0,0-1 0 0 0,0 0 1 0 0,-1 1-1 0 0,3 4 0 0 0,1 7 83 0 0,0 0 1 0 0,0 0-1 0 0,3 23 0 0 0,-8-31-137 0 0,1 0-1 0 0,-1 1 0 0 0,0-1 0 0 0,-1 1 0 0 0,0-1 0 0 0,0 0 0 0 0,0 1 0 0 0,-1-1 0 0 0,-4 12 0 0 0,-3-1 3 0 0,0 0-1 0 0,-15 22 1 0 0,13-23-531 0 0,1 0 1 0 0,-9 21-1 0 0</inkml:trace>
</inkml:ink>
</file>

<file path=ppt/ink/ink8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1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403 129 17735 0 0,'0'0'812'0'0,"0"-1"-14"0"0,0-10-341 0 0,-1 0 0 0 0,0 1 0 0 0,0-1 1 0 0,-4-13-1 0 0,4 20-399 0 0,-1 0 0 0 0,1 0 0 0 0,-1 0 0 0 0,0-1 0 0 0,0 2 0 0 0,0-1 0 0 0,0 0 0 0 0,-1 0 0 0 0,0 1 0 0 0,0-1 0 0 0,-4-3 0 0 0,5 6-58 0 0,0-1 0 0 0,0 1 0 0 0,-1 0 0 0 0,1 0 0 0 0,0 0 1 0 0,0 0-1 0 0,-1 1 0 0 0,1-1 0 0 0,0 1 0 0 0,-1-1 0 0 0,1 1 0 0 0,-1 0 0 0 0,1 0 0 0 0,-1 0 0 0 0,1 0 0 0 0,0 0 0 0 0,-1 1 0 0 0,1-1 0 0 0,-1 1 0 0 0,-2 0 1 0 0,-4 2-6 0 0,0 0 1 0 0,0 1 0 0 0,-15 8-1 0 0,0 3 2 0 0,0 1 0 0 0,1 0 0 0 0,1 2 0 0 0,1 1 0 0 0,0 1-1 0 0,2 0 1 0 0,0 2 0 0 0,-17 25 0 0 0,25-31 136 0 0,-13 26 0 0 0,21-37-106 0 0,1 1 0 0 0,-1 1 0 0 0,1-1 0 0 0,0 0 0 0 0,1 1-1 0 0,-1-1 1 0 0,1 1 0 0 0,0 6 0 0 0,1-11-17 0 0,0-1 0 0 0,0 1 0 0 0,0-1 0 0 0,0 1 0 0 0,0 0 1 0 0,1-1-1 0 0,-1 1 0 0 0,0-1 0 0 0,1 0 0 0 0,-1 1 0 0 0,1-1 0 0 0,0 1 0 0 0,-1-1 0 0 0,1 0 0 0 0,0 1 0 0 0,0-1 0 0 0,0 0 0 0 0,0 0 0 0 0,0 0 0 0 0,0 1 0 0 0,2 0 0 0 0,-2-1 14 0 0,1 0 0 0 0,0 0 0 0 0,0 0 0 0 0,0-1 0 0 0,0 1 0 0 0,1-1 0 0 0,-1 1 0 0 0,0-1 0 0 0,0 0 0 0 0,0 0 0 0 0,0 0 0 0 0,0 0 0 0 0,4 0 0 0 0,4-2 90 0 0,1 0 0 0 0,-1-1 0 0 0,1 0 1 0 0,15-8-1 0 0,-8 3 14 0 0,0 0-1 0 0,24-18 0 0 0,39-35 150 0 0,-80 60 40 0 0,-7 14-221 0 0,-21 33-98 0 0,-6 11 8 0 0,30-51-13 0 0,0 0 0 0 0,1 0 0 0 0,0 0 0 0 0,1 0 0 0 0,-1 0-1 0 0,1 0 1 0 0,0 0 0 0 0,0 7 0 0 0,1-11-81 0 0,0-1 0 0 0,0 1 0 0 0,0-1 1 0 0,0 0-1 0 0,1 1 0 0 0,-1-1 0 0 0,0 1 0 0 0,1-1 0 0 0,-1 1 0 0 0,1-1 0 0 0,-1 0 0 0 0,1 1 0 0 0,0-1 1 0 0,-1 0-1 0 0,1 1 0 0 0,0-1 0 0 0,0 0 0 0 0,0 0 0 0 0,0 0 0 0 0,0 0 0 0 0,0 0 0 0 0,0 0 0 0 0,2 1 1 0 0,-1-1-610 0 0,0 0 1 0 0,0 0-1 0 0,0-1 1 0 0,1 1 0 0 0,-1 0-1 0 0,0-1 1 0 0,0 0 0 0 0,0 1-1 0 0,4-1 1 0 0,12-1-6147 0 0</inkml:trace>
</inkml:ink>
</file>

<file path=ppt/ink/ink8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18 17047 0 0,'0'-9'1543'0'0,"0"2"-1183"0"0,0 5 108 0 0,-1 3 99 0 0,-2 1-436 0 0,0-1 1 0 0,0 1-1 0 0,0 0 1 0 0,0 0-1 0 0,1 0 1 0 0,-1 0-1 0 0,1 1 1 0 0,0-1-1 0 0,-1 0 1 0 0,-1 4-1 0 0,-20 32 58 0 0,16-23-42 0 0,-19 32 377 0 0,-23 57 1 0 0,-12 54 351 0 0,26-65-473 0 0,-29 59-51 0 0,-7-4 0 0 0,-133 206 0 0 0,99-192-352 0 0,92-134-1576 0 0,6-11 439 0 0,11-17-232 0 0,10-2-242 0 0,5-5-48 0 0</inkml:trace>
</inkml:ink>
</file>

<file path=ppt/ink/ink8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52 14743 0 0,'-15'5'672'0'0,"12"-4"-9"0"0,3 1-576 0 0,0-1 1 0 0,1 1 0 0 0,-1 0-1 0 0,0-1 1 0 0,1 1-1 0 0,-1 0 1 0 0,1-1-1 0 0,-1 1 1 0 0,1-1-1 0 0,0 1 1 0 0,-1-1-1 0 0,1 1 1 0 0,0-1-1 0 0,0 1 1 0 0,0-1-1 0 0,3 3 1 0 0,-2-2 239 0 0,1 0 0 0 0,0 0 1 0 0,0 0-1 0 0,0 0 0 0 0,1 0 0 0 0,-1 0 0 0 0,6 1 1 0 0,2 0 528 0 0,1 0 1 0 0,-1 0 0 0 0,23 1 0 0 0,7-2-71 0 0,-1-2 0 0 0,67-8-1 0 0,79-24 100 0 0,-48 7-468 0 0,-37 9-207 0 0,157-20-1680 0 0,-250 36 1085 0 0,24-1-1140 0 0,-12 5-2565 0 0</inkml:trace>
  <inkml:trace contextRef="#ctx0" brushRef="#br0" timeOffset="1">929 331 11055 0 0,'0'0'852'0'0,"0"2"-560"0"0,3 2 474 0 0,-1 1 0 0 0,0 0 0 0 0,-1-1 0 0 0,1 1 0 0 0,-1 0 0 0 0,0 0 0 0 0,0 0 0 0 0,0 0 0 0 0,-1 0 0 0 0,0 1 0 0 0,0-1 0 0 0,0 0 0 0 0,-1 0 0 0 0,1 0 0 0 0,-4 9 0 0 0,2-6-159 0 0,-1-1 0 0 0,0 0 0 0 0,-6 11 0 0 0,-32 45 173 0 0,24-38-345 0 0,1 0-1 0 0,-21 46 1 0 0,19-28-3386 0 0,28-48-3555 0 0,-7 4 4773 0 0,9-9-5949 0 0</inkml:trace>
</inkml:ink>
</file>

<file path=ppt/ink/ink8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15863 0 0,'0'0'1656'0'0,"12"6"-1568"0"0,-6 4-88 0 0,1 1 0 0 0,2 2 0 0 0,-2 1-480 0 0,0-1-104 0 0,-2-1-24 0 0,3 1-5832 0 0</inkml:trace>
</inkml:ink>
</file>

<file path=ppt/ink/ink8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7831 0 0,'2'1'5286'0'0,"18"20"1315"0"0,-19-20-5840 0 0,0 1-377 0 0,0 1-296 0 0,-1 1 0 0 0,0-1 0 0 0,0 0 0 0 0,0 0 0 0 0,0 1 0 0 0,0-1 0 0 0,-1 0 0 0 0,1 0 0 0 0,-1 1 0 0 0,0-1 0 0 0,0 0 0 0 0,0 0 0 0 0,0 0 0 0 0,-1 0 0 0 0,1 0 0 0 0,-1-1 0 0 0,1 1 0 0 0,-1 0 0 0 0,-3 3 0 0 0,-6 7 141 0 0,-1 0-1 0 0,-19 16 0 0 0,18-18-41 0 0,-49 42 398 0 0,39-36-354 0 0,2 2 0 0 0,0 0 0 0 0,1 2 0 0 0,-21 26 0 0 0,39-45-183 0 0,0 1-1 0 0,1-1 1 0 0,-1 1-1 0 0,1 0 1 0 0,-1 0-1 0 0,1 0 0 0 0,0 0 1 0 0,0 0-1 0 0,0 0 1 0 0,1 0-1 0 0,-1 0 1 0 0,1 0-1 0 0,-1 4 1 0 0,1-5-15 0 0,1 0-1 0 0,-1 0 1 0 0,1-1 0 0 0,-1 1 0 0 0,1 0-1 0 0,-1-1 1 0 0,1 1 0 0 0,0 0 0 0 0,0-1 0 0 0,0 1-1 0 0,0-1 1 0 0,0 1 0 0 0,0-1 0 0 0,1 0-1 0 0,-1 1 1 0 0,0-1 0 0 0,1 0 0 0 0,-1 0-1 0 0,1 0 1 0 0,-1 0 0 0 0,1 0 0 0 0,-1 0 0 0 0,1 0-1 0 0,2 0 1 0 0,8 3-22 0 0,0 0 1 0 0,0 0-1 0 0,0-1 0 0 0,1-1 1 0 0,-1 0-1 0 0,1-1 0 0 0,0 0 0 0 0,-1-1 1 0 0,1-1-1 0 0,0 0 0 0 0,-1 0 1 0 0,1-1-1 0 0,-1-1 0 0 0,1 0 1 0 0,-1-1-1 0 0,23-10 0 0 0,-32 13-82 0 0,0-1 0 0 0,1 0 0 0 0,-1 0 0 0 0,0-1 0 0 0,0 1 0 0 0,0 0 0 0 0,-1-1 0 0 0,1 0 0 0 0,-1 0-1 0 0,1 0 1 0 0,-1 0 0 0 0,0 0 0 0 0,0 0 0 0 0,0-1 0 0 0,-1 1 0 0 0,1 0 0 0 0,-1-1 0 0 0,0 0 0 0 0,0 1 0 0 0,0-1 0 0 0,0 0 0 0 0,-1 1 0 0 0,1-1 0 0 0,-1-4 0 0 0,0-8-350 0 0,-2-1 1 0 0,0 1 0 0 0,0 0 0 0 0,-7-22-1 0 0,-1-6-570 0 0,7 18-433 0 0,2-1-331 0 0</inkml:trace>
</inkml:ink>
</file>

<file path=ppt/ink/ink8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14 209 2759 0 0,'0'2'126'0'0,"-1"1"-86"0"0,1-2-47 0 0,-13 29 18088 0 0,22-24-14338 0 0,8-2-5350 0 0,-12-4 3523 0 0,3 0-1727 0 0,0-1-1 0 0,0 0 0 0 0,0-1 1 0 0,0 1-1 0 0,14-7 0 0 0,38-18 193 0 0,-5-4-186 0 0,62-44 1 0 0,45-26-17 0 0,-158 98-177 0 0,-1 1-1 0 0,0-1 1 0 0,1 1-1 0 0,-1 0 0 0 0,1 0 1 0 0,0 0-1 0 0,-1 0 1 0 0,7 0-1 0 0,-8 1-2 0 0,-1 0 1 0 0,0 0 0 0 0,1 0-1 0 0,-1 1 1 0 0,0-1-1 0 0,1 1 1 0 0,-1-1-1 0 0,0 1 1 0 0,0-1-1 0 0,1 1 1 0 0,-1 0-1 0 0,0-1 1 0 0,0 1-1 0 0,0 0 1 0 0,0 0 0 0 0,0 0-1 0 0,0 0 1 0 0,0 0-1 0 0,0 0 1 0 0,0 0-1 0 0,0 0 1 0 0,-1 1-1 0 0,1-1 1 0 0,0 0-1 0 0,-1 0 1 0 0,1 2-1 0 0,1 3-2 0 0,0 0-1 0 0,0-1 0 0 0,-1 1 1 0 0,1 0-1 0 0,-2 0 0 0 0,1 12 1 0 0,-4 39-19 0 0,0-18 16 0 0,3-33 7 0 0,-1 24 100 0 0,4 42 0 0 0,-2-63-74 0 0,1 0 0 0 0,-1 0 1 0 0,2 0-1 0 0,-1 0 0 0 0,1 0 0 0 0,1-1 1 0 0,-1 1-1 0 0,10 14 0 0 0,1-3 48 0 0,0-1-1 0 0,1-1 1 0 0,1 0 0 0 0,1-2-1 0 0,36 29 1 0 0,-36-34-1552 0 0</inkml:trace>
</inkml:ink>
</file>

<file path=ppt/ink/ink8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3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5063 0 0,'0'0'232'0'0,"-1"1"-13"0"0,-35 30-151 0 0,21-14 12979 0 0,10 8-10926 0 0,4-21-1849 0 0,1-2-215 0 0,0 0 0 0 0,0 0 0 0 0,0 0 0 0 0,1 0 0 0 0,-1 0 0 0 0,1 1 0 0 0,-1-1 0 0 0,1 0 0 0 0,0-1 0 0 0,1 5 0 0 0,0-3-176 0 0,2 7-2385 0 0</inkml:trace>
</inkml:ink>
</file>

<file path=ppt/ink/ink8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3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50 6447 0 0,'1'-1'237'0'0,"-1"1"0"0"0,0-1 0 0 0,1 0 0 0 0,-1 1 0 0 0,0-1-1 0 0,0 0 1 0 0,1 1 0 0 0,-1-1 0 0 0,0 0 0 0 0,0 0 0 0 0,0 1-1 0 0,0-1 1 0 0,0 0 0 0 0,0 0 0 0 0,0 1 0 0 0,0-1 0 0 0,0 0-1 0 0,-1 0 1 0 0,1 1 0 0 0,0-1 0 0 0,0 0 0 0 0,-1 1 0 0 0,1-1-1 0 0,0 0 1 0 0,-1 1 0 0 0,1-1 0 0 0,0 0 0 0 0,-1 1 0 0 0,1-1-1 0 0,-1 1 1 0 0,1-1 0 0 0,-1 1 0 0 0,0-1 0 0 0,0 0 0 0 0,-16-3 3898 0 0,5 4-5369 0 0,3 1 1365 0 0,1 0 1 0 0,0 1-1 0 0,0 1 0 0 0,0-1 1 0 0,0 1-1 0 0,0 1 0 0 0,0-1 1 0 0,1 1-1 0 0,-10 7 0 0 0,-7 5 122 0 0,-28 27 0 0 0,40-32-115 0 0,0 1 1 0 0,1 0-1 0 0,0 1 1 0 0,1 0-1 0 0,0 0 1 0 0,1 1 0 0 0,0 1-1 0 0,2 0 1 0 0,0 0-1 0 0,0 0 1 0 0,1 1-1 0 0,1 0 1 0 0,1 0 0 0 0,-3 19-1 0 0,6-26-35 0 0,0 0 1 0 0,1-1-1 0 0,0 1 0 0 0,0 0 1 0 0,1 0-1 0 0,1-1 0 0 0,-1 1 1 0 0,1-1-1 0 0,4 10 0 0 0,-5-14-62 0 0,1 0 0 0 0,-1 0 1 0 0,1 0-1 0 0,0-1 0 0 0,1 1 0 0 0,-1 0 0 0 0,0-1 0 0 0,1 0 0 0 0,0 0 0 0 0,0 1 0 0 0,0-2 0 0 0,0 1 0 0 0,1 0 1 0 0,-1-1-1 0 0,1 1 0 0 0,-1-1 0 0 0,1 0 0 0 0,0 0 0 0 0,0 0 0 0 0,5 1 0 0 0,2-1-6 0 0,0 0 1 0 0,1-1-1 0 0,-1 0 0 0 0,0-1 1 0 0,0 0-1 0 0,1-1 0 0 0,-1 0 0 0 0,0 0 1 0 0,0-2-1 0 0,0 1 0 0 0,0-1 1 0 0,0-1-1 0 0,17-8 0 0 0,-10 3 26 0 0,-1 0 0 0 0,0-2 0 0 0,0 0 0 0 0,-1-1-1 0 0,-1 0 1 0 0,28-29 0 0 0,-31 28-91 0 0,0-2 0 0 0,-1 0 0 0 0,-1 0 0 0 0,-1 0 0 0 0,0-2 0 0 0,13-30 0 0 0,-18 35 1 0 0,0 0 0 0 0,-1 0 1 0 0,0 0-1 0 0,-1-1 0 0 0,0 1 0 0 0,-1-1 1 0 0,0 1-1 0 0,-1-1 0 0 0,-1 0 0 0 0,-3-22 0 0 0,3 31-28 0 0,0 0 0 0 0,0 0 0 0 0,0 0 0 0 0,-1 0 0 0 0,0 0 0 0 0,0 0 0 0 0,0 0 0 0 0,0 1 0 0 0,0-1 0 0 0,-1 1 0 0 0,0-1 0 0 0,1 1 0 0 0,-1 0 0 0 0,-1 0 0 0 0,1 0 0 0 0,0 0 0 0 0,-1 1 0 0 0,-6-4 0 0 0,5 3 18 0 0,-1 1-1 0 0,0 0 1 0 0,0 0-1 0 0,0 0 0 0 0,0 1 1 0 0,0 0-1 0 0,-1 0 1 0 0,1 0-1 0 0,0 1 1 0 0,-1 0-1 0 0,1 0 1 0 0,-8 2-1 0 0,4-1-35 0 0,0 1-1 0 0,0 0 0 0 0,0 0 1 0 0,0 1-1 0 0,0 1 1 0 0,0-1-1 0 0,1 2 0 0 0,0-1 1 0 0,-11 8-1 0 0,19-11-242 0 0,14 6-2121 0 0,2-3 1036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37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19 12959 0 0,'0'0'595'0'0,"-8"-1"188"0"0,0-1-586 0 0,-1 2 0 0 0,1 0 0 0 0,0 0 0 0 0,0 0-1 0 0,-1 1 1 0 0,1 0 0 0 0,-15 4 0 0 0,-3 3 94 0 0,-26 11 0 0 0,46-17-365 0 0,0 1 0 0 0,0 0 0 0 0,1 1 0 0 0,-1-1-1 0 0,1 1 1 0 0,-5 5 0 0 0,8-7 83 0 0,1 0 0 0 0,0 0 0 0 0,0 0 0 0 0,0 1 0 0 0,0-1 0 0 0,0 1 0 0 0,0-1 1 0 0,1 0-1 0 0,-1 5 0 0 0,-1 1 54 0 0,-4 13 368 0 0,0 0 1 0 0,2 1 0 0 0,1-1-1 0 0,-1 29 1 0 0,4-49-210 0 0,0 1-147 0 0,1-1 0 0 0,-1 1 1 0 0,1-1-1 0 0,0 1 1 0 0,-1-1-1 0 0,1 0 1 0 0,0 1-1 0 0,0-1 1 0 0,2 2-1 0 0,-1-1 18 0 0,0-1 0 0 0,0 1 1 0 0,0-1-1 0 0,1 0 0 0 0,-1 0 0 0 0,1 1 0 0 0,-1-1 0 0 0,1-1 0 0 0,-1 1 1 0 0,1 0-1 0 0,-1-1 0 0 0,1 1 0 0 0,-1-1 0 0 0,1 0 0 0 0,0 0 0 0 0,-1 0 0 0 0,4 0 1 0 0,6-2 85 0 0,0 0 0 0 0,16-4 1 0 0,-27 6-163 0 0,20-6 156 0 0,11-2-2 0 0,58-22-1 0 0,-82 26-171 0 0,0 1-1 0 0,0-1 0 0 0,-1 0 0 0 0,0-1 0 0 0,0 0 1 0 0,0 0-1 0 0,0-1 0 0 0,-1 0 0 0 0,0 0 0 0 0,0 0 0 0 0,0-1 1 0 0,6-10-1 0 0,-10 14-15 0 0,0 0 0 0 0,-1 0 0 0 0,1-1 0 0 0,-1 1 1 0 0,0 0-1 0 0,0-1 0 0 0,0 1 0 0 0,-1 0 0 0 0,1-1 0 0 0,-1 1 0 0 0,0-1 0 0 0,0 1 1 0 0,0-1-1 0 0,0 1 0 0 0,0-1 0 0 0,-1 1 0 0 0,0 0 0 0 0,1-1 0 0 0,-1 1 1 0 0,-1 0-1 0 0,1-1 0 0 0,0 1 0 0 0,-1 0 0 0 0,0 0 0 0 0,1 0 0 0 0,-1 0 1 0 0,0 0-1 0 0,-4-3 0 0 0,2 2-102 0 0,-1-1 0 0 0,0 1 0 0 0,0 0 0 0 0,0 0 0 0 0,-1 0 0 0 0,0 1 0 0 0,1-1 0 0 0,-1 2 0 0 0,0-1 0 0 0,-1 0 0 0 0,1 1 0 0 0,0 1 0 0 0,-13-3 0 0 0,1 3-226 0 0,1 0-1 0 0,0 2 0 0 0,-23 2 0 0 0,-19 2-2368 0 0</inkml:trace>
</inkml:ink>
</file>

<file path=ppt/ink/ink8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3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948 18 16439 0 0,'0'0'1651'0'0,"-2"-1"-1418"0"0,-7-4 529 0 0,7 3-528 0 0,0 1-1 0 0,-1-1 0 0 0,1 1 0 0 0,0 0 0 0 0,-1 0 0 0 0,1 0 0 0 0,-1 0 0 0 0,-4-1 0 0 0,-2 2-133 0 0,1 1 0 0 0,-1-1-1 0 0,0 1 1 0 0,1 1 0 0 0,-1-1-1 0 0,-12 5 1 0 0,-49 22 559 0 0,57-22-632 0 0,-34 15-27 0 0,-122 46 0 0 0,160-65-1 0 0,-25 10-94 0 0,-1-3 0 0 0,0 0 0 0 0,-39 2 0 0 0,63-10 67 0 0,0 0-1 0 0,1-1 1 0 0,-1 0 0 0 0,0-1 0 0 0,1-1 0 0 0,-1 1 0 0 0,1-2-1 0 0,0 1 1 0 0,-1-2 0 0 0,1 1 0 0 0,0-1 0 0 0,1-1 0 0 0,-1 0-1 0 0,1 0 1 0 0,-9-7 0 0 0,-6-4-260 0 0,19 13 203 0 0,1 1 1 0 0,-1-1 0 0 0,1-1 0 0 0,-1 1-1 0 0,1-1 1 0 0,0 1 0 0 0,1-1-1 0 0,-1 0 1 0 0,1-1 0 0 0,-1 1-1 0 0,-2-6 1 0 0,5 9-24 0 0,0 2-7 0 0,-1 1 103 0 0,1 0 1 0 0,0-1-1 0 0,-1 1 0 0 0,1 0 1 0 0,0 0-1 0 0,0 0 1 0 0,-1 4-1 0 0,-6 17 76 0 0,0 0-1 0 0,-4 27 1 0 0,6-23 54 0 0,-12 31 0 0 0,12-30-11 0 0,6-23-82 0 0,-1 0 1 0 0,0-1 0 0 0,0 1 0 0 0,0-1-1 0 0,-3 8 1 0 0,3-10-3 0 0,-1 0 1 0 0,2 1-1 0 0,-1-1 0 0 0,0 1 0 0 0,0-1 1 0 0,1 1-1 0 0,-1-1 0 0 0,1 1 0 0 0,0 0 1 0 0,0-1-1 0 0,0 1 0 0 0,0-1 0 0 0,1 1 0 0 0,-1-1 1 0 0,0 1-1 0 0,1 0 0 0 0,0-1 0 0 0,0 0 1 0 0,1 4-1 0 0,-2-5-17 0 0,1 2 38 0 0,0-2-30 0 0,-1 0 0 0 0,0 1 0 0 0,1-1-1 0 0,-1 0 1 0 0,0 1 0 0 0,0-1-1 0 0,0 1 1 0 0,0-1 0 0 0,0 0 0 0 0,0 1-1 0 0,0-1 1 0 0,0 0 0 0 0,-1 1 0 0 0,1-1-1 0 0,0 0 1 0 0,-1 1 0 0 0,1-1 0 0 0,-1 0-1 0 0,0 1 1 0 0,1-1 0 0 0,-3 2 0 0 0,-11 19 11 0 0,13-21 28 0 0,0 0 13 0 0,-3 5 6 0 0,3-4 4 0 0,25-3-51 0 0,-1-2 1 0 0,39-8 0 0 0,-34 5-65 0 0,35-3 1 0 0,-15 6 13 0 0,78 5 1 0 0,-106 0 20 0 0,0 1 0 0 0,-1 1 0 0 0,1 0-1 0 0,-1 2 1 0 0,1 0 0 0 0,29 14 0 0 0,-32-11 9 0 0,2 0 23 0 0,-1 0 0 0 0,0 2 0 0 0,26 19 1 0 0,-24-16 4 0 0,-17-11-15 0 0,1-1-1 0 0,0 1 0 0 0,-1 0 1 0 0,1 0-1 0 0,-1 0 0 0 0,0 0 0 0 0,0 1 1 0 0,0-1-1 0 0,3 7 0 0 0,-5-9 4 0 0,1 1 0 0 0,-1 0 0 0 0,0 0 0 0 0,1 0 0 0 0,-1-1-1 0 0,1 1 1 0 0,0-1 0 0 0,2 3 0 0 0,-4-4-11 0 0,1 0 0 0 0,-1 1 0 0 0,0-1 0 0 0,1 1 0 0 0,-1-1 0 0 0,0 1 0 0 0,0-1 0 0 0,0 1 0 0 0,0 0 0 0 0,1-1 0 0 0,-1 1 0 0 0,0-1 0 0 0,0 1 0 0 0,0-1 0 0 0,0 1 0 0 0,0-1 0 0 0,0 1 0 0 0,0-1 0 0 0,-1 1 0 0 0,1-1 0 0 0,0 1 0 0 0,0 0 0 0 0,-1 1 27 0 0,1 2 15 0 0,-1 0-1 0 0,-1 0 1 0 0,1 0 0 0 0,0 0 0 0 0,-1 0 0 0 0,0 0-1 0 0,0-1 1 0 0,0 1 0 0 0,-1-1 0 0 0,1 1 0 0 0,-1-1-1 0 0,0 0 1 0 0,1 0 0 0 0,-1 0 0 0 0,-1 0 0 0 0,1 0 0 0 0,-6 3-1 0 0,-5 3 119 0 0,-1-1-1 0 0,-32 13 0 0 0,39-18-153 0 0,-32 12-4 0 0,0-2 0 0 0,0-2 0 0 0,-2-1 0 0 0,1-2 1 0 0,-1-2-1 0 0,0-2 0 0 0,-1-2 0 0 0,-68-5 0 0 0,110 3-12 0 0,-33-5-21 0 0,32 5 4 0 0,1-1 1 0 0,-1 1-1 0 0,1 0 0 0 0,0-1 0 0 0,-1 1 0 0 0,1-1 0 0 0,0 0 0 0 0,0 1 0 0 0,0-1 1 0 0,-1 0-1 0 0,1 0 0 0 0,0 0 0 0 0,0 0 0 0 0,0 0 0 0 0,0 0 0 0 0,0 0 1 0 0,0 0-1 0 0,1 0 0 0 0,-1 0 0 0 0,0 0 0 0 0,0-3 0 0 0,1 3-26 0 0,0 0 0 0 0,0-1 0 0 0,0 1 0 0 0,0-1 0 0 0,0 1 0 0 0,1 0 0 0 0,-1-1 0 0 0,1 1 0 0 0,-1 0 0 0 0,1 0 0 0 0,-1-1 0 0 0,1 1 0 0 0,0 0 0 0 0,0 0 0 0 0,0 0 0 0 0,-1 0 0 0 0,1 0 0 0 0,0 0 0 0 0,0 0 0 0 0,0 0 0 0 0,2-1 0 0 0,24-17-899 0 0,35-14-3155 0 0,-39 23 2594 0 0</inkml:trace>
</inkml:ink>
</file>

<file path=ppt/ink/ink8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4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1 905 9671 0 0,'0'0'1167'0'0,"1"2"-446"0"0,1 1-349 0 0,0 0-1 0 0,1-1 1 0 0,-1 1 0 0 0,1 0-1 0 0,0-1 1 0 0,0 0-1 0 0,0 1 1 0 0,0-1-1 0 0,0 0 1 0 0,0-1-1 0 0,0 1 1 0 0,1-1-1 0 0,-1 1 1 0 0,1-1 0 0 0,-1 0-1 0 0,1 0 1 0 0,6 1-1 0 0,-7-3-238 0 0,-1 0-1 0 0,0 0 1 0 0,0 0-1 0 0,0 0 0 0 0,0 0 1 0 0,0 0-1 0 0,-1 0 1 0 0,1-1-1 0 0,0 1 0 0 0,0-1 1 0 0,-1 1-1 0 0,1-1 1 0 0,-1 0-1 0 0,2-2 1 0 0,-1 2 40 0 0,17-22 605 0 0,-1-1 0 0 0,26-47 0 0 0,20-59-105 0 0,-58 119-635 0 0,95-253 87 0 0,-71 181-126 0 0,-28 75-14 0 0,1-1-160 0 0,-3 10 171 0 0,1 0 0 0 0,-1 0 1 0 0,0 0-1 0 0,0 0 0 0 0,1 0 0 0 0,-1 0 0 0 0,0 0 1 0 0,0 0-1 0 0,1 0 0 0 0,-1 0 0 0 0,0 0 0 0 0,0 0 0 0 0,1 0 1 0 0,-1 0-1 0 0,0 0 0 0 0,0 1 0 0 0,0-1 0 0 0,1 0 0 0 0,-1 0 1 0 0,0 0-1 0 0,0 0 0 0 0,0 0 0 0 0,1 0 0 0 0,-1 1 0 0 0,0-1 1 0 0,0 0-1 0 0,0 0 0 0 0,0 0 0 0 0,1 1 0 0 0,-1-1 0 0 0,0 0 1 0 0,0 0-1 0 0,0 0 0 0 0,0 1 0 0 0,0-1 0 0 0,0 0 0 0 0,5 8-7 0 0,-1-1-1 0 0,0 1 0 0 0,0 0 0 0 0,-1 0 1 0 0,0 0-1 0 0,3 16 0 0 0,1 0 1 0 0,10 36 58 0 0,17 115 1 0 0,-31-152 77 0 0,2 0 0 0 0,0-1 0 0 0,1 0 0 0 0,2 0 0 0 0,0 0 0 0 0,14 25 0 0 0,-16-37-29 0 0,-1-1 0 0 0,1 0 0 0 0,1 0 0 0 0,-1 0 0 0 0,2-1 0 0 0,-1 0 0 0 0,1 0 0 0 0,0-1 0 0 0,1 0 0 0 0,-1 0 0 0 0,1-1 0 0 0,1 0 0 0 0,-1-1 0 0 0,1 0 0 0 0,12 4-1 0 0,-16-7-9 0 0,0-1-1 0 0,0 1 0 0 0,0-1 0 0 0,1-1 0 0 0,-1 1 0 0 0,0-1 0 0 0,0-1 0 0 0,1 1 0 0 0,-1-1 0 0 0,0 0 1 0 0,0 0-1 0 0,0-1 0 0 0,0 1 0 0 0,0-1 0 0 0,0-1 0 0 0,-1 1 0 0 0,9-6 0 0 0,1-1 74 0 0,0-1 0 0 0,-1-1 0 0 0,0 0 0 0 0,23-26 0 0 0,-26 25-147 0 0,-1-1 1 0 0,0-1-1 0 0,-1 1 0 0 0,-1-1 0 0 0,0-1 1 0 0,-1 0-1 0 0,0 0 0 0 0,4-17 0 0 0,4-21 53 0 0,9-59-1 0 0,2-9-23 0 0,-4 43-63 0 0,3 1 0 0 0,53-112-1 0 0,-75 183 6 0 0,1 0-1 0 0,0 0 1 0 0,0 0-1 0 0,0 1 1 0 0,0 0 0 0 0,1-1-1 0 0,0 1 1 0 0,10-7-1 0 0,-14 11-350 0 0,0 14-3445 0 0,0 1 2538 0 0</inkml:trace>
</inkml:ink>
</file>

<file path=ppt/ink/ink8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46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13103 0 0,'0'0'2138'0'0,"2"1"-1344"0"0,10 7 242 0 0,-1 0 1 0 0,15 6-1 0 0,-12-7-519 0 0,-1 1-1 0 0,14 10 1 0 0,20 18 323 0 0,-26-22-721 0 0,-1 1 1 0 0,-1 1 0 0 0,21 22 0 0 0,-38-36-117 0 0,0 1 1 0 0,0-1 0 0 0,0 0 0 0 0,-1 1 0 0 0,1 0 0 0 0,-1-1 0 0 0,1 1 0 0 0,-1 0 0 0 0,0 0 0 0 0,0 0 0 0 0,0 0 0 0 0,0 0 0 0 0,0 0 0 0 0,-1 0 0 0 0,0 0 0 0 0,1 0 0 0 0,-1 0 0 0 0,0 0 0 0 0,0 0 0 0 0,-1 0 0 0 0,1 1 0 0 0,-1-1 0 0 0,1 0 0 0 0,-1 0 0 0 0,0 0 0 0 0,0-1-1 0 0,-1 1 1 0 0,1 0 0 0 0,0 0 0 0 0,-1 0 0 0 0,0-1 0 0 0,0 1 0 0 0,1-1 0 0 0,-1 0 0 0 0,-1 1 0 0 0,-2 1 0 0 0,-8 7 8 0 0,-1-1 0 0 0,0 0 0 0 0,0-1 0 0 0,-1-1 0 0 0,-31 12 0 0 0,34-14-12 0 0,-16 7-231 0 0,-1-2 0 0 0,-50 13 0 0 0,75-23 89 0 0,0 0-1 0 0,0-1 1 0 0,0 0 0 0 0,-1 0-1 0 0,1 0 1 0 0,-8-1 0 0 0,12 1 83 0 0,0 0 0 0 0,0 0 0 0 0,-1 0 0 0 0,1-1-1 0 0,0 1 1 0 0,0 0 0 0 0,-1 0 0 0 0,1 0 0 0 0,0 0 0 0 0,0-1 0 0 0,-1 1 0 0 0,1 0 0 0 0,0 0 0 0 0,0 0 0 0 0,0-1 0 0 0,0 1 0 0 0,-1 0 0 0 0,1 0-1 0 0,0-1 1 0 0,0 1 0 0 0,0 0 0 0 0,0 0 0 0 0,0-1 0 0 0,0 1 0 0 0,0 0 0 0 0,0 0 0 0 0,0-1 0 0 0,0 1 0 0 0,0 0 0 0 0,0-1 0 0 0,0 1-1 0 0,0 0 1 0 0,0-1 0 0 0,3-10-1499 0 0,7-9-194 0 0,7-1-8 0 0</inkml:trace>
</inkml:ink>
</file>

<file path=ppt/ink/ink8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46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8 9671 0 0,'-6'-7'9024'0'0,"-3"14"-7617"0"0,5-2-1313 0 0,1 0-1 0 0,-1 0 1 0 0,1 0 0 0 0,0 1 0 0 0,1-1-1 0 0,-1 1 1 0 0,1 0 0 0 0,0 0 0 0 0,0 0-1 0 0,-1 10 1 0 0,-3 9 12 0 0,-38 159 683 0 0,1-5-245 0 0,17-100-485 0 0,-4 0 0 0 0,-3-3-1 0 0,-66 113 1 0 0,85-165-578 0 0,-1-1 0 0 0,-2 0 0 0 0,-20 22 0 0 0</inkml:trace>
</inkml:ink>
</file>

<file path=ppt/ink/ink8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4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9215 0 0,'0'0'831'0'0,"2"0"-686"0"0,44 1 511 0 0,56-3 6372 0 0,-22-9-4282 0 0,97-27-1 0 0,-83 16-2027 0 0,-88 20-688 0 0,416-106 446 0 0,-332 74-3002 0 0,-48 16 1021 0 0</inkml:trace>
</inkml:ink>
</file>

<file path=ppt/ink/ink8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47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11055 0 0,'-1'2'506'0'0,"-5"6"-268"0"0,0 1 0 0 0,-9 8-1 0 0,-8 10-256 0 0,-10 21 4052 0 0,-50 100 0 0 0,-10 61-975 0 0,30-49-2769 0 0,25-58-27 0 0,-59 110-1 0 0,92-204-261 0 0,0 1 0 0 0,0-1 0 0 0,-1 0 0 0 0,-10 11 0 0 0,8-12 0 0 0,-1-3 0 0 0,1-6 0 0 0,7 1-1 0 0,0 0 0 0 0,0 0 0 0 0,0 0 0 0 0,0-1-1 0 0,1 1 1 0 0,-1 0 0 0 0,0-1 0 0 0,1 1 0 0 0,-1-1 0 0 0,1 1 0 0 0,0-1-1 0 0,-1 1 1 0 0,1-1 0 0 0,0 1 0 0 0,0-1 0 0 0,0 1 0 0 0,0-1 0 0 0,0 1-1 0 0,0-1 1 0 0,1 1 0 0 0,-1-1 0 0 0,0 1 0 0 0,2-3 0 0 0,-1-3-17 0 0,2 0 0 0 0,-1 1 0 0 0,7-13 0 0 0,-1 6-29 0 0,1 1-1 0 0,0 0 0 0 0,0 0 0 0 0,15-13 0 0 0,48-37-246 0 0,-57 50 217 0 0,1 1 0 0 0,0 0 0 0 0,24-10 0 0 0,-30 16 41 0 0,1 0 0 0 0,0 1 0 0 0,0 1 0 0 0,0 0 0 0 0,0 0 0 0 0,23-2 0 0 0,-32 5 43 0 0,1 0-1 0 0,-1 0 1 0 0,0 0 0 0 0,1 0-1 0 0,-1 1 1 0 0,1-1 0 0 0,-1 1-1 0 0,0-1 1 0 0,1 1 0 0 0,-1 0-1 0 0,0 0 1 0 0,1 0 0 0 0,-1 0-1 0 0,0 0 1 0 0,0 0 0 0 0,0 1-1 0 0,0-1 1 0 0,2 3 0 0 0,-2-1 16 0 0,1 0 1 0 0,-1 0-1 0 0,-1 0 0 0 0,1 0 1 0 0,0 0-1 0 0,-1 0 1 0 0,0 0-1 0 0,1 1 0 0 0,-1-1 1 0 0,0 0-1 0 0,0 6 0 0 0,0 3 39 0 0,0 0-1 0 0,-1-1 0 0 0,0 1 0 0 0,-1 0 0 0 0,-1-1 0 0 0,-4 20 0 0 0,-9 25-5 0 0,-14 71-684 0 0,29-125-158 0 0</inkml:trace>
</inkml:ink>
</file>

<file path=ppt/ink/ink8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4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58 10135 0 0,'1'1'8306'0'0,"0"1"-7996"0"0,1 0 1 0 0,0 0-1 0 0,0-1 0 0 0,0 1 1 0 0,0-1-1 0 0,0 0 1 0 0,0 0-1 0 0,0 1 1 0 0,1-1-1 0 0,-1-1 1 0 0,0 1-1 0 0,1 0 1 0 0,-1 0-1 0 0,0-1 1 0 0,1 0-1 0 0,-1 1 1 0 0,4-1-1 0 0,6 0 67 0 0,0 0-1 0 0,17-4 1 0 0,-9 2 12 0 0,-8 0-408 0 0,0-1-1 0 0,-1 0 0 0 0,0-1 1 0 0,1 0-1 0 0,-1 0 0 0 0,-1-1 1 0 0,19-11-1 0 0,-28 15-7 0 0,-1 1 1 0 0,1-1-1 0 0,0 1 1 0 0,0-1-1 0 0,0 0 0 0 0,-1 1 1 0 0,1-1-1 0 0,0 0 0 0 0,-1 1 1 0 0,1-1-1 0 0,-1 0 1 0 0,1 0-1 0 0,0-1 0 0 0,-1 2-8 0 0,0-1 0 0 0,0 1-1 0 0,0-1 1 0 0,0 1-1 0 0,0 0 1 0 0,0-1-1 0 0,0 1 1 0 0,0-1 0 0 0,0 1-1 0 0,0 0 1 0 0,0-1-1 0 0,0 1 1 0 0,0 0 0 0 0,0-1-1 0 0,0 1 1 0 0,-1 0-1 0 0,1-1 1 0 0,0 1 0 0 0,0 0-1 0 0,0-1 1 0 0,-1 1-1 0 0,1 0 1 0 0,-1-1 0 0 0,0 0-41 0 0,-1 0 0 0 0,0 0 0 0 0,1 0 0 0 0,-1 0 1 0 0,0 0-1 0 0,0 0 0 0 0,0 0 0 0 0,0 1 0 0 0,1-1 1 0 0,-1 1-1 0 0,0-1 0 0 0,-3 1 0 0 0,-2 0 4 0 0,0 0 0 0 0,0 0-1 0 0,0 1 1 0 0,0 0 0 0 0,0 1 0 0 0,0-1-1 0 0,0 1 1 0 0,0 1 0 0 0,1-1 0 0 0,-1 1 0 0 0,1 0-1 0 0,-10 6 1 0 0,-1 3 138 0 0,0 0 0 0 0,-31 29 0 0 0,23-18 251 0 0,2 2 1 0 0,-36 47-1 0 0,50-59-206 0 0,1 0 1 0 0,0 1 0 0 0,1 0-1 0 0,0 0 1 0 0,1 0-1 0 0,1 1 1 0 0,0 0-1 0 0,-3 19 1 0 0,7-31-98 0 0,1 1-1 0 0,-1 0 1 0 0,1-1 0 0 0,0 1 0 0 0,0 0 0 0 0,0-1-1 0 0,1 1 1 0 0,-1 0 0 0 0,1-1 0 0 0,0 1 0 0 0,0-1-1 0 0,0 1 1 0 0,0-1 0 0 0,1 0 0 0 0,-1 1 0 0 0,1-1-1 0 0,0 0 1 0 0,3 4 0 0 0,-2-4-7 0 0,1 1 0 0 0,-1-2 0 0 0,1 1 0 0 0,0 0 0 0 0,0-1 0 0 0,-1 1 0 0 0,2-1 0 0 0,-1 0 0 0 0,0-1 0 0 0,0 1 0 0 0,1-1 0 0 0,-1 0 0 0 0,0 0-1 0 0,8 1 1 0 0,1-1-64 0 0,1 0-1 0 0,-1-1 1 0 0,1 0-1 0 0,-1-1 0 0 0,16-3 1 0 0,34-11-6492 0 0,-15 2-1130 0 0</inkml:trace>
</inkml:ink>
</file>

<file path=ppt/ink/ink8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4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37 263 4143 0 0,'-3'2'319'0'0,"0"1"81"0"0,-1 1-1 0 0,0-1 1 0 0,1 1 0 0 0,0-1-1 0 0,0 1 1 0 0,-4 5 0 0 0,6-6 404 0 0,0 0 0 0 0,0-1 0 0 0,0 1 1 0 0,0 0-1 0 0,1 0 0 0 0,-1 4 0 0 0,0 4 5098 0 0,8-21-4745 0 0,8-18-1718 0 0,-13 24 963 0 0,11-20-361 0 0,2 1 0 0 0,0 1 0 0 0,1 0 0 0 0,2 1 0 0 0,0 1 1 0 0,1 1-1 0 0,1 0 0 0 0,38-27 0 0 0,-42 35-34 0 0,0 2 0 0 0,0 0 0 0 0,0 1 0 0 0,1 0 0 0 0,30-8 0 0 0,-37 13 88 0 0,1 1 0 0 0,0 0 0 0 0,0 0 1 0 0,0 1-1 0 0,-1 0 0 0 0,1 1 0 0 0,0 1 1 0 0,0-1-1 0 0,0 2 0 0 0,20 4 1 0 0,-27-5-70 0 0,0 1 0 0 0,0 0 0 0 0,0-1 0 0 0,-1 1 0 0 0,1 1 0 0 0,-1-1 0 0 0,1 0 0 0 0,-1 1 0 0 0,0 0 0 0 0,0 0 0 0 0,0 0-1 0 0,0 0 1 0 0,0 0 0 0 0,-1 0 0 0 0,1 1 0 0 0,-1-1 0 0 0,0 1 0 0 0,0 0 0 0 0,0 0 0 0 0,-1 0 0 0 0,1 0 0 0 0,-1 0 0 0 0,0 0 0 0 0,0 0 0 0 0,-1 0 0 0 0,1 0 0 0 0,-1 0 0 0 0,0 1 0 0 0,0-1 0 0 0,0 0 0 0 0,0 0 0 0 0,-1 0 0 0 0,-1 7 0 0 0,-8 21 17 0 0,0 0 0 0 0,-18 35-1 0 0,0 2 30 0 0,27-67-112 0 0,0-1-1 0 0,1 1 0 0 0,-1 0 0 0 0,1 0 1 0 0,-1 0-1 0 0,1-1 0 0 0,0 1 0 0 0,0 0 0 0 0,-1 0 1 0 0,2 0-1 0 0,-1 0 0 0 0,0 0 0 0 0,0-1 0 0 0,0 1 1 0 0,1 0-1 0 0,-1 0 0 0 0,1 0 0 0 0,0-1 0 0 0,-1 1 1 0 0,1 0-1 0 0,0-1 0 0 0,0 1 0 0 0,0 0 0 0 0,0-1 1 0 0,0 1-1 0 0,0-1 0 0 0,1 0 0 0 0,-1 1 1 0 0,0-1-1 0 0,1 0 0 0 0,-1 0 0 0 0,1 0 0 0 0,0 0 1 0 0,-1 0-1 0 0,1 0 0 0 0,3 1 0 0 0,9 2-1423 0 0</inkml:trace>
</inkml:ink>
</file>

<file path=ppt/ink/ink8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25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0 942 7367 0 0,'0'0'4674'0'0,"2"2"-3372"0"0,0 0-968 0 0,0 0-1 0 0,1 1 0 0 0,-1-1 1 0 0,1 0-1 0 0,0 0 0 0 0,0 0 1 0 0,0-1-1 0 0,0 1 0 0 0,0-1 1 0 0,0 1-1 0 0,0-1 0 0 0,6 1 1 0 0,-7-1-245 0 0,1-1 1 0 0,-1 1-1 0 0,1-1 1 0 0,0 0-1 0 0,-1 0 1 0 0,1 0-1 0 0,-1 0 0 0 0,1-1 1 0 0,-1 1-1 0 0,1-1 1 0 0,-1 1-1 0 0,1-1 1 0 0,-1 0-1 0 0,0 0 1 0 0,1 0-1 0 0,-1 0 1 0 0,0 0-1 0 0,3-3 1 0 0,6-5 149 0 0,-1-1 1 0 0,-1 1 0 0 0,0-2 0 0 0,0 0 0 0 0,-1 0-1 0 0,10-18 1 0 0,137-240 560 0 0,-1 38-635 0 0,-118 180-159 0 0,1 0 7 0 0,14-20 7 0 0,44-80 0 0 0,-91 142-31 0 0,-3 7-44 0 0,-1 5-87 0 0,-14 159-258 0 0,1-30 56 0 0,12 66 142 0 0,4-158 217 0 0,1 1 1 0 0,19 73-1 0 0,-19-95 13 0 0,1-1-1 0 0,1 0 0 0 0,1 0 1 0 0,0-1-1 0 0,2 1 1 0 0,13 20-1 0 0,-21-36-8 0 0,0 0 0 0 0,0-1-1 0 0,1 1 1 0 0,-1-1 0 0 0,0 0 0 0 0,1 1-1 0 0,-1-1 1 0 0,1 0 0 0 0,-1 0-1 0 0,1 0 1 0 0,0 0 0 0 0,0 0 0 0 0,-1 0-1 0 0,1 0 1 0 0,0-1 0 0 0,0 1 0 0 0,0 0-1 0 0,0-1 1 0 0,0 0 0 0 0,0 1-1 0 0,0-1 1 0 0,0 0 0 0 0,-1 0 0 0 0,1 0-1 0 0,0-1 1 0 0,0 1 0 0 0,0 0 0 0 0,0-1-1 0 0,0 1 1 0 0,3-2 0 0 0,0 0 41 0 0,0-1 1 0 0,0 1-1 0 0,0-1 1 0 0,-1 0-1 0 0,0-1 1 0 0,1 1-1 0 0,-1-1 1 0 0,0 1-1 0 0,6-9 1 0 0,8-12 181 0 0,-1-1 1 0 0,25-50-1 0 0,18-61-60 0 0,-32 69-124 0 0,144-276 101 0 0,-151 303-171 0 0,-13 25 14 0 0,0 0 1 0 0,2 1-1 0 0,0 0 0 0 0,0 1 0 0 0,14-14 0 0 0,-20 23-24 0 0,-1 1 0 0 0,1-1-1 0 0,0 1 1 0 0,1 0-1 0 0,-1 0 1 0 0,0 0 0 0 0,1 0-1 0 0,0 1 1 0 0,0 0 0 0 0,-1 0-1 0 0,1 0 1 0 0,0 0-1 0 0,1 1 1 0 0,-1 0 0 0 0,0 0-1 0 0,0 1 1 0 0,0-1-1 0 0,1 1 1 0 0,8 1-1 0 0,-12-1-124 0 0,-1 1-1 0 0,0-1 0 0 0,1 1 0 0 0,-1-1 1 0 0,0 1-1 0 0,0 0 0 0 0,0 0 0 0 0,0-1 0 0 0,0 1 1 0 0,0 0-1 0 0,0 0 0 0 0,0 0 0 0 0,0 0 0 0 0,0 0 1 0 0,1 2-1 0 0,9 16-4465 0 0,-11-18 3732 0 0,8 17-5666 0 0</inkml:trace>
</inkml:ink>
</file>

<file path=ppt/ink/ink8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2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8 6447 0 0,'4'-7'7472'0'0,"-18"13"-5933"0"0,5-2-1350 0 0,0 1 0 0 0,0 0 1 0 0,1 1-1 0 0,-1 0 0 0 0,1 0 0 0 0,1 1 1 0 0,-12 13-1 0 0,-46 60 42 0 0,52-62-99 0 0,6-9-39 0 0,0 0-1 0 0,1 1 0 0 0,0 0 0 0 0,0 0 1 0 0,1 0-1 0 0,1 0 0 0 0,0 1 1 0 0,0 0-1 0 0,1 0 0 0 0,1 0 1 0 0,0 0-1 0 0,-2 17 0 0 0,4-26-56 0 0,0-1 0 0 0,1 1 0 0 0,-1 0 0 0 0,0-1-1 0 0,0 1 1 0 0,1 0 0 0 0,-1-1 0 0 0,1 1 0 0 0,-1-1 0 0 0,1 1 0 0 0,0-1-1 0 0,0 1 1 0 0,0-1 0 0 0,-1 1 0 0 0,1-1 0 0 0,1 0 0 0 0,-1 1-1 0 0,0-1 1 0 0,1 1 0 0 0,1 0 24 0 0,0 0 0 0 0,-1-1 0 0 0,1 1 0 0 0,0-1 0 0 0,0 0 0 0 0,0 1 0 0 0,0-1 0 0 0,0-1-1 0 0,5 2 1 0 0,2-1 107 0 0,0 0 1 0 0,0 0-1 0 0,0-1 0 0 0,0-1 0 0 0,16-2 0 0 0,-10-1-102 0 0,1-1 0 0 0,-1 0 1 0 0,-1-2-1 0 0,1 0 0 0 0,-1 0 0 0 0,0-1 1 0 0,-1-1-1 0 0,0-1 0 0 0,0 0 0 0 0,-1-1 0 0 0,0 0 1 0 0,-1-1-1 0 0,15-18 0 0 0,-24 26-80 0 0,0 0 1 0 0,0 0-1 0 0,-1 0 0 0 0,1 0 1 0 0,-1-1-1 0 0,0 1 0 0 0,0-1 0 0 0,-1 0 1 0 0,1 1-1 0 0,-1-1 0 0 0,0 0 0 0 0,0 0 1 0 0,-1 0-1 0 0,1 0 0 0 0,-1 0 0 0 0,0 0 1 0 0,0 0-1 0 0,-1 0 0 0 0,0 0 1 0 0,0 1-1 0 0,0-1 0 0 0,0 0 0 0 0,-1 0 1 0 0,1 1-1 0 0,-1-1 0 0 0,0 1 0 0 0,-1-1 1 0 0,1 1-1 0 0,-1 0 0 0 0,0 0 1 0 0,0 0-1 0 0,0 0 0 0 0,-1 0 0 0 0,1 1 1 0 0,-1 0-1 0 0,0-1 0 0 0,0 2 0 0 0,0-1 1 0 0,0 0-1 0 0,0 1 0 0 0,-6-3 1 0 0,1 2-181 0 0,0 0 1 0 0,0 1 0 0 0,0 0 0 0 0,-1 0 0 0 0,1 1 0 0 0,-1 0 0 0 0,1 0 0 0 0,-1 1 0 0 0,0 1 0 0 0,1 0 0 0 0,-1 0 0 0 0,-17 5 0 0 0,25-5-1003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3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390 657 15695 0 0,'0'0'2882'0'0,"1"-1"-2242"0"0,145-153 3310 0 0,-105 110-3774 0 0,67-97 0 0 0,-84 105-196 0 0,37-58 16 0 0,-53 81-145 0 0,-2 0 0 0 0,0 0-1 0 0,-1-1 1 0 0,0 0-1 0 0,5-21 1 0 0,-9 29-49 0 0,-1 0 0 0 0,1-1 0 0 0,-1 1 0 0 0,0 0 0 0 0,0 0 0 0 0,-3-11 0 0 0,3 15 134 0 0,0 1 0 0 0,0-1 0 0 0,-1 1 0 0 0,1-1 0 0 0,-1 1 0 0 0,1 0 0 0 0,-1-1 0 0 0,1 1 1 0 0,-1 0-1 0 0,0 0 0 0 0,0-1 0 0 0,1 1 0 0 0,-1 0 0 0 0,0 0 0 0 0,0 0 0 0 0,0 0 0 0 0,0 0 0 0 0,-1 0 0 0 0,1 0 0 0 0,0 0 0 0 0,0 1 0 0 0,0-1 0 0 0,-1 0 1 0 0,1 1-1 0 0,0-1 0 0 0,-1 1 0 0 0,1-1 0 0 0,-1 1 0 0 0,1 0 0 0 0,0-1 0 0 0,-1 1 0 0 0,1 0 0 0 0,-3 0 0 0 0,0 1 21 0 0,-1 0-1 0 0,1 0 1 0 0,-1 0 0 0 0,1 1-1 0 0,0 0 1 0 0,0-1-1 0 0,0 1 1 0 0,0 1-1 0 0,0-1 1 0 0,0 1 0 0 0,0-1-1 0 0,1 1 1 0 0,-7 7-1 0 0,-3 3 186 0 0,-21 31-1 0 0,33-43-144 0 0,-23 35 269 0 0,1 2-1 0 0,1 1 1 0 0,-16 41-1 0 0,-40 128 660 0 0,71-190-856 0 0,-143 442 623 0 0,142-436-669 0 0,-36 103 47 0 0,38-112-49 0 0,-2 0 1 0 0,0 0-1 0 0,-1-1 0 0 0,0 0 0 0 0,-1-1 0 0 0,-13 14 0 0 0,7-10-87 0 0,-2-1-1 0 0,0 0 0 0 0,0-2 0 0 0,-2 0 0 0 0,1-1 1 0 0,-2-1-1 0 0,-26 11 0 0 0,45-22 141 0 0,-11 3-1118 0 0,13-4 924 0 0,0 0 1 0 0,-1 0-1 0 0,1 0 1 0 0,0 0-1 0 0,0 0 0 0 0,-1 0 1 0 0,1 0-1 0 0,0 0 0 0 0,0 0 1 0 0,0-1-1 0 0,0 1 1 0 0,-1 0-1 0 0,1 0 0 0 0,0 0 1 0 0,0 0-1 0 0,0-1 0 0 0,0 1 1 0 0,-1 0-1 0 0,1 0 0 0 0,0 0 1 0 0,0-1-1 0 0,0 1 1 0 0,0 0-1 0 0,0 0 0 0 0,0 0 1 0 0,0-1-1 0 0,0 1 0 0 0,0 0 1 0 0,0 0-1 0 0,0-1 1 0 0,0 1-1 0 0,0 0 0 0 0,0 0 1 0 0,0 0-1 0 0,0-1 0 0 0,0 1 1 0 0,0 0-1 0 0,0 0 0 0 0,0-1 1 0 0,0 1-1 0 0,0 0 1 0 0,0 0-1 0 0,0 0 0 0 0,0-1 1 0 0,1 1-1 0 0,-1 0 0 0 0,0 0 1 0 0,0 0-1 0 0,0-1 1 0 0,0 1-1 0 0,1 0 0 0 0,5-15-5896 0 0</inkml:trace>
</inkml:ink>
</file>

<file path=ppt/ink/ink8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2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16 12439 0 0,'0'0'958'0'0,"-1"-2"-625"0"0,0 1-216 0 0,1 0 0 0 0,-1 0 0 0 0,0 0-1 0 0,0 1 1 0 0,0-1 0 0 0,1 0 0 0 0,-1 0 0 0 0,0 0 0 0 0,0 1 0 0 0,0-1 0 0 0,0 0-1 0 0,-1 1 1 0 0,1-1 0 0 0,0 1 0 0 0,0-1 0 0 0,0 1 0 0 0,0-1 0 0 0,0 1 0 0 0,-1 0-1 0 0,1 0 1 0 0,0 0 0 0 0,0 0 0 0 0,-1 0 0 0 0,1 0 0 0 0,0 0 0 0 0,0 0 0 0 0,0 0-1 0 0,-1 0 1 0 0,1 1 0 0 0,0-1 0 0 0,0 0 0 0 0,-2 1 0 0 0,-1 2 125 0 0,0-1 1 0 0,0 1-1 0 0,0-1 1 0 0,1 1-1 0 0,-1 0 0 0 0,-3 5 1 0 0,3-5-146 0 0,-6 8 163 0 0,1-1 0 0 0,0 1 1 0 0,0 1-1 0 0,1 0 1 0 0,1 0-1 0 0,-8 18 1 0 0,-29 82 465 0 0,-99 437-7 0 0,131-495-705 0 0,3-15-625 0 0,-2 0-1 0 0,-30 68 1 0 0,31-85 250 0 0,-1-1 1 0 0,-1 0-1 0 0,-1-1 1 0 0,-1 0 0 0 0,0-1-1 0 0,-19 17 1 0 0,19-21-1064 0 0,2-2-43 0 0</inkml:trace>
</inkml:ink>
</file>

<file path=ppt/ink/ink8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2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9671 0 0,'0'0'4771'0'0,"2"0"-2699"0"0,62-3 654 0 0,73-13 0 0 0,-78 8-2394 0 0,104-3 1 0 0,-144 12-543 0 0,0 0-1 0 0,24 6 1 0 0,-10 2-5695 0 0,-12 0-1007 0 0</inkml:trace>
</inkml:ink>
</file>

<file path=ppt/ink/ink8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2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18 135 4607 0 0,'0'0'208'0'0,"2"1"-9"0"0,23 15-424 0 0,-16-11 2520 0 0,0-1 1 0 0,0 0-1 0 0,0 0 0 0 0,0-1 0 0 0,0-1 0 0 0,15 4 0 0 0,15-4-847 0 0,-20-3-1179 0 0,-1 0 0 0 0,0-1 0 0 0,1-1 0 0 0,-1-1 0 0 0,0 0 0 0 0,0-1 0 0 0,-1-1 0 0 0,1-1-1 0 0,-2 0 1 0 0,1-2 0 0 0,-1 1 0 0 0,21-16 0 0 0,-35 22-318 0 0,0 1 1 0 0,0-1-1 0 0,0 0 0 0 0,0 0 1 0 0,0 0-1 0 0,0-1 0 0 0,-1 1 0 0 0,1 0 1 0 0,-1-1-1 0 0,0 1 0 0 0,1-1 1 0 0,-1 1-1 0 0,0-1 0 0 0,-1 1 0 0 0,1-1 1 0 0,0 0-1 0 0,-1 1 0 0 0,1-1 0 0 0,-1-5 1 0 0,0 5 5 0 0,0 1 1 0 0,-1 0 0 0 0,1 0-1 0 0,-1 0 1 0 0,1 0-1 0 0,-1 0 1 0 0,0 0 0 0 0,0 0-1 0 0,0 0 1 0 0,0 0 0 0 0,0 0-1 0 0,0 1 1 0 0,-1-1-1 0 0,1 0 1 0 0,0 1 0 0 0,-1-1-1 0 0,1 1 1 0 0,-1-1 0 0 0,0 1-1 0 0,0 0 1 0 0,1 0-1 0 0,-1 0 1 0 0,0 0 0 0 0,0 0-1 0 0,0 0 1 0 0,-3-1-1 0 0,1 1-44 0 0,-1 0 0 0 0,0 1-1 0 0,0-1 1 0 0,0 1-1 0 0,1 0 1 0 0,-1 0 0 0 0,0 0-1 0 0,0 1 1 0 0,0-1-1 0 0,0 1 1 0 0,1 1 0 0 0,-1-1-1 0 0,0 1 1 0 0,-4 2-1 0 0,-11 5-185 0 0,-32 20-1 0 0,46-26 230 0 0,-25 16 34 0 0,1 1 0 0 0,1 1 0 0 0,-30 29 0 0 0,49-41 109 0 0,1 0 0 0 0,0 1 1 0 0,0 1-1 0 0,1-1 0 0 0,1 1 0 0 0,-1 1 0 0 0,2-1 1 0 0,0 1-1 0 0,0 1 0 0 0,1-1 0 0 0,-6 23 0 0 0,10-31-50 0 0,0 1-1 0 0,1-1 0 0 0,-1 1 1 0 0,1-1-1 0 0,0 0 0 0 0,0 1 1 0 0,0-1-1 0 0,1 1 0 0 0,0-1 1 0 0,0 1-1 0 0,0-1 0 0 0,0 0 1 0 0,1 0-1 0 0,-1 1 0 0 0,1-1 1 0 0,0 0-1 0 0,4 4 0 0 0,-3-3-20 0 0,1-1 0 0 0,0 0 0 0 0,0 0 0 0 0,0-1 0 0 0,0 1 0 0 0,0-1 0 0 0,1 0 0 0 0,0 0 0 0 0,0 0 0 0 0,0-1 0 0 0,0 0 0 0 0,0 0 0 0 0,10 3 0 0 0,-3-3-12 0 0,1 0 0 0 0,-1 0 0 0 0,1-1 1 0 0,0-1-1 0 0,-1 0 0 0 0,1-1 0 0 0,0 0 0 0 0,12-3 1 0 0,4-2-172 0 0,-1-1 0 0 0,39-17 0 0 0,-30 8-2310 0 0,45-27 0 0 0,-43 20 595 0 0</inkml:trace>
</inkml:ink>
</file>

<file path=ppt/ink/ink8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2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23 1839 0 0,'0'0'83'0'0,"0"-2"-6"0"0,6-18 16525 0 0,-8 22-15977 0 0,-10 15-126 0 0,2 0 0 0 0,0 1 1 0 0,1 0-1 0 0,0 1 0 0 0,-10 37 0 0 0,-16 104-617 0 0,35-158-256 0 0</inkml:trace>
</inkml:ink>
</file>

<file path=ppt/ink/ink8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2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228 908 7367 0 0,'3'0'568'0'0,"11"-5"1027"0"0,0 0 0 0 0,-1 0 0 0 0,1-1 0 0 0,23-15 0 0 0,16-16 3318 0 0,-21 12-5394 0 0,-8 3 718 0 0,-1-1 0 0 0,-1 0 0 0 0,-1-2 1 0 0,-1-1-1 0 0,-2 0 0 0 0,0-1 0 0 0,26-56 0 0 0,-28 44-171 0 0,-1-1-1 0 0,-2-1 1 0 0,12-70 0 0 0,-16 52-605 0 0,-2-1 0 0 0,-2-61 0 0 0,-5 107 239 0 0,1 9 124 0 0,-1 0-1 0 0,0 0 0 0 0,0 0 1 0 0,0 0-1 0 0,-1 1 1 0 0,1-1-1 0 0,-1 0 0 0 0,0 0 1 0 0,-3-7-1 0 0,4 11 165 0 0,-1 1-1 0 0,1-1 1 0 0,0 1-1 0 0,-1-1 1 0 0,1 1 0 0 0,-1 0-1 0 0,1-1 1 0 0,0 1-1 0 0,-1 0 1 0 0,1-1-1 0 0,-1 1 1 0 0,1 0-1 0 0,-1-1 1 0 0,1 1 0 0 0,-1 0-1 0 0,1 0 1 0 0,-1-1-1 0 0,1 1 1 0 0,-1 0-1 0 0,1 0 1 0 0,-1 0-1 0 0,1 0 1 0 0,-1 0 0 0 0,0 0-1 0 0,1 0 1 0 0,-1 0-1 0 0,0 0 1 0 0,0 0-1 0 0,0 1 1 0 0,-1-1-1 0 0,1 1 1 0 0,0 0-1 0 0,0-1 1 0 0,0 1-1 0 0,-1 0 1 0 0,1 0-1 0 0,0-1 1 0 0,0 1-1 0 0,-1 1 0 0 0,-2 3 16 0 0,0 0 1 0 0,0 1-1 0 0,-5 8 0 0 0,-7 18 152 0 0,1 0 0 0 0,-14 44 0 0 0,-14 72 383 0 0,33-110-417 0 0,-40 155 372 0 0,-29 104 111 0 0,54-220-446 0 0,-62 131 1 0 0,40-113-87 0 0,-71 103 0 0 0,62-120-641 0 0,13-31-3536 0 0,29-34-1981 0 0</inkml:trace>
</inkml:ink>
</file>

<file path=ppt/ink/ink8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2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9215 0 0,'2'2'6922'0'0,"1"0"-6161"0"0,0 1 0 0 0,0-1 1 0 0,0 0-1 0 0,1-1 0 0 0,-1 1 0 0 0,1-1 1 0 0,0 1-1 0 0,6 1 0 0 0,-2-2-229 0 0,-1 0 0 0 0,1 0 0 0 0,14-1 0 0 0,3-2-666 0 0,45-10 0 0 0,-52 8 740 0 0,74-19-528 0 0,112-43 0 0 0,-140 43-1186 0 0,43-19-2213 0 0,-62 24 1603 0 0</inkml:trace>
</inkml:ink>
</file>

<file path=ppt/ink/ink8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31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163 336 1839 0 0,'0'0'9526'0'0,"2"0"-9262"0"0,24-7 8701 0 0,-26 8-8997 0 0,0 6 32 0 0,0-5 517 0 0,-9 22-293 0 0,-15 30 25 0 0,-32 51-1 0 0,25-49-153 0 0,18-26-31 0 0,8-22-53 0 0,-11 17 42 0 0,9-15-53 0 0,2-6 0 0 0,-5 1 0 0 0,3-1 11 0 0,5-4 42 0 0,2-1 0 0 0,-1 1-51 0 0,0-1 0 0 0,1 1-1 0 0,0-1 1 0 0,-1 1 0 0 0,1-1-1 0 0,-1 0 1 0 0,1 1-1 0 0,0-1 1 0 0,-1 0 0 0 0,1 1-1 0 0,0-1 1 0 0,0 0-1 0 0,0 0 1 0 0,0 1 0 0 0,-1-1-1 0 0,1 0 1 0 0,0 1-1 0 0,0-1 1 0 0,0 0 0 0 0,0 0-1 0 0,1 1 1 0 0,-1-1-1 0 0,0 0 1 0 0,0 0 0 0 0,0 1-1 0 0,0-1 1 0 0,1 0 0 0 0,-1 1-1 0 0,0-1 1 0 0,1-1-1 0 0,1 0 13 0 0,7-21-20 0 0,1 0-1 0 0,1 1 1 0 0,1 0-1 0 0,19-25 1 0 0,-4 5-207 0 0,7-10-165 0 0,2 1-1 0 0,45-49 0 0 0,-43 61 123 0 0,1 3 0 0 0,72-52 0 0 0,-93 75 333 0 0,1 1-1 0 0,0 0 0 0 0,0 2 1 0 0,1 0-1 0 0,0 1 0 0 0,1 1 1 0 0,40-10-1 0 0,-59 18-45 0 0,0-1 0 0 0,0 1 0 0 0,0 0 0 0 0,0 0 0 0 0,0 0 1 0 0,0 0-1 0 0,-1 0 0 0 0,1 0 0 0 0,0 0 0 0 0,0 0 0 0 0,0 1 0 0 0,0-1 0 0 0,0 1 0 0 0,-1 0 1 0 0,1-1-1 0 0,0 1 0 0 0,0 0 0 0 0,-1 0 0 0 0,1 0 0 0 0,-1 0 0 0 0,1 1 0 0 0,2 1 0 0 0,-2 0-15 0 0,-1 0 0 0 0,1 0 0 0 0,0 0-1 0 0,-1 0 1 0 0,0 0 0 0 0,0 0-1 0 0,0 0 1 0 0,0 0 0 0 0,0 0 0 0 0,-1 1-1 0 0,1-1 1 0 0,-1 6 0 0 0,0-1-4 0 0,0 1-1 0 0,-1-1 1 0 0,0 1 0 0 0,0-1-1 0 0,-5 15 1 0 0,-18 40 82 0 0,9-23-69 0 0,-19 46-25 0 0,-17 56 0 0 0,45-123 0 0 0,1 1 0 0 0,2-1 0 0 0,0 1 0 0 0,1-1 0 0 0,0 31 0 0 0,3-44 40 0 0,-1 1 1 0 0,1-1-1 0 0,0 0 0 0 0,0 0 0 0 0,1 0 0 0 0,0 0 0 0 0,0 0 1 0 0,0 0-1 0 0,1-1 0 0 0,4 9 0 0 0,-4-11-13 0 0,-1 0 0 0 0,1 0 0 0 0,-1 0 0 0 0,1 0 0 0 0,0 0 0 0 0,0-1 0 0 0,0 0 0 0 0,0 1 0 0 0,1-1 0 0 0,-1 0 0 0 0,1 0 0 0 0,-1-1 0 0 0,1 1 0 0 0,-1-1 0 0 0,1 0 0 0 0,0 0 0 0 0,7 1 0 0 0,6-1-107 0 0,1 0 0 0 0,0-1-1 0 0,-1-1 1 0 0,1-1 0 0 0,0 0-1 0 0,-1-1 1 0 0,0-1 0 0 0,30-11 0 0 0,-19 4-470 0 0</inkml:trace>
</inkml:ink>
</file>

<file path=ppt/ink/ink8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3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95 5063 0 0,'49'-25'263'0'0,"24"-11"4501"0"0,-3 2 3108 0 0,-79 44-7443 0 0,-84 91 205 0 0,8-11-516 0 0,61-65-102 0 0,0-1 0 0 0,-2-1 0 0 0,-38 25 0 0 0,-40 13-16 0 0,3-1 0 0 0,93-55-1 0 0,0 0 0 0 0,-13 5 1 0 0,10-5 3 0 0,1 0 0 0 0,0 0 1 0 0,-14 11-1 0 0,23-15 54 0 0,4 0-22 0 0,0 0 0 0 0,0-1-1 0 0,1 1 1 0 0,-1-1 0 0 0,0 1-1 0 0,0-1 1 0 0,1 0 0 0 0,-1 0-1 0 0,4-1 1 0 0,-7 1-27 0 0,78-5 535 0 0,282-13 518 0 0,-317 19-1010 0 0,-26-1-57 0 0,1 0-1 0 0,21-2 1 0 0,-38 1-95 0 0,-8 7-3105 0 0</inkml:trace>
</inkml:ink>
</file>

<file path=ppt/ink/ink8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3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27 5063 0 0,'-9'0'12964'0'0,"15"7"-12626"0"0,-5-5 74 0 0,9 5 39 0 0,0 1 1 0 0,1-2-1 0 0,0 1 1 0 0,0-1 0 0 0,1-1-1 0 0,12 4 1 0 0,-16-6-374 0 0,-1-1 0 0 0,1-1 0 0 0,1 1 0 0 0,-1-1-1 0 0,0-1 1 0 0,0 1 0 0 0,0-1 0 0 0,10-2 0 0 0,7-1 87 0 0,33-9 1 0 0,46-20-84 0 0,-8 2-81 0 0,-79 26-40 0 0,0 0 1 0 0,0 1 0 0 0,30 0-1 0 0,-44 3-220 0 0,0 0 0 0 0,0 1 1 0 0,0 0-1 0 0,-1-1 0 0 0,1 1 0 0 0,0 0 0 0 0,-1 0 1 0 0,1 0-1 0 0,0 1 0 0 0,-1-1 0 0 0,0 1 0 0 0,1-1 0 0 0,-1 1 1 0 0,0 0-1 0 0,0 0 0 0 0,0 0 0 0 0,0 0 0 0 0,0 0 0 0 0,0 0 1 0 0,1 4-1 0 0,-1-5 73 0 0,-1 1-1125 0 0</inkml:trace>
</inkml:ink>
</file>

<file path=ppt/ink/ink8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5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376 593 10335 0 0,'-1'1'472'0'0,"-5"3"-388"0"0,0 0-1 0 0,-1 0 1 0 0,1 0 0 0 0,-1-1-1 0 0,0 0 1 0 0,0 0-1 0 0,-11 3 1 0 0,-12 5 379 0 0,17-5-131 0 0,0-1 0 0 0,0 0-1 0 0,-1-1 1 0 0,1-1 0 0 0,-1 0 0 0 0,0-1-1 0 0,0 0 1 0 0,-1-1 0 0 0,1-1-1 0 0,0 0 1 0 0,0-1 0 0 0,0 0 0 0 0,-20-6-1 0 0,30 6-268 0 0,1 0-1 0 0,-1 0 0 0 0,1-1 0 0 0,-1 1 1 0 0,1-1-1 0 0,0 0 0 0 0,0 0 1 0 0,0 0-1 0 0,0 0 0 0 0,0-1 0 0 0,0 1 1 0 0,1-1-1 0 0,-1 0 0 0 0,-2-4 1 0 0,2 3 4 0 0,1-1 0 0 0,0 1 0 0 0,-1-1 0 0 0,2 0 0 0 0,-1 0 0 0 0,1 1 0 0 0,-1-1 0 0 0,2 0 0 0 0,-2-8 0 0 0,2 0 15 0 0,0 1 0 0 0,1-1 0 0 0,0 1 0 0 0,1 0 0 0 0,0 0 0 0 0,1 0 0 0 0,9-23 1 0 0,2 1-122 0 0,3-1 0 0 0,0 2 1 0 0,42-57-1 0 0,-41 65-207 0 0,2 1 0 0 0,0 1 1 0 0,2 1-1 0 0,1 1 0 0 0,29-21 0 0 0,-33 29 354 0 0,0 1 0 0 0,1 1 0 0 0,1 1 0 0 0,0 0 0 0 0,0 2 0 0 0,1 0 0 0 0,0 1-1 0 0,0 2 1 0 0,1 0 0 0 0,0 1 0 0 0,-1 1 0 0 0,28 1 0 0 0,-42 2 65 0 0,-1 0 0 0 0,1 1 0 0 0,-1 0 1 0 0,0 1-1 0 0,1-1 0 0 0,-1 1 0 0 0,0 1 0 0 0,0-1 1 0 0,0 1-1 0 0,0 1 0 0 0,12 7 0 0 0,-14-7-83 0 0,0 0 1 0 0,-1 0-1 0 0,1 1 0 0 0,-1-1 0 0 0,0 1 0 0 0,-1 0 0 0 0,1 0 0 0 0,-1 0 1 0 0,0 1-1 0 0,0-1 0 0 0,0 1 0 0 0,-1 0 0 0 0,0 0 0 0 0,2 10 0 0 0,-1-3-2 0 0,0 1-1 0 0,-1 0 1 0 0,-1 0-1 0 0,-1 0 1 0 0,0 0-1 0 0,0 1 1 0 0,-2-1-1 0 0,-4 24 1 0 0,3-28-65 0 0,0 0 0 0 0,0-1 0 0 0,-1 0 1 0 0,0 0-1 0 0,0 0 0 0 0,-1 0 1 0 0,-1-1-1 0 0,1 0 0 0 0,-1 0 1 0 0,0 0-1 0 0,-1-1 0 0 0,0 0 1 0 0,-10 8-1 0 0,0-2-30 0 0,-1-1 1 0 0,-1-1 0 0 0,-27 12-1 0 0,-64 21-320 0 0,60-25 45 0 0,-7 0-207 0 0,-1-3 0 0 0,-75 12-1 0 0,121-26 270 0 0,-2 1-101 0 0,-23 1-1 0 0,33-3 57 0 0,1-1-1 0 0,-1-1 0 0 0,0 1 1 0 0,0 0-1 0 0,0-1 0 0 0,0 0 1 0 0,1 0-1 0 0,-1 0 0 0 0,0 0 1 0 0,-5-3-1 0 0,-3-5-1137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3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36 163 19319 0 0,'-5'-3'295'0'0,"4"2"-169"0"0,0 1 0 0 0,-1-1 0 0 0,1 0 1 0 0,0 1-1 0 0,-1-1 0 0 0,1 1 0 0 0,0-1 0 0 0,-1 1 1 0 0,1 0-1 0 0,-1 0 0 0 0,1-1 0 0 0,-1 1 0 0 0,-2 1 1 0 0,-3-2-58 0 0,5 1 1068 0 0,5 0-780 0 0,47-3 747 0 0,97-19 0 0 0,93-33-666 0 0,78-13-489 0 0,-269 62-1576 0 0,-35 8 634 0 0</inkml:trace>
</inkml:ink>
</file>

<file path=ppt/ink/ink8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5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10591 0 0,'-24'16'517'0'0,"0"1"0"0"0,-25 24 0 0 0,-38 42 1290 0 0,82-77-1574 0 0,-28 28 709 0 0,2 2-1 0 0,2 1 1 0 0,-38 61 0 0 0,36-45-779 0 0,3 2 1 0 0,-25 70-1 0 0,-57 208-436 0 0,74-214-1494 0 0,25-93-3 0 0,10-24 372 0 0</inkml:trace>
</inkml:ink>
</file>

<file path=ppt/ink/ink8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5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11519 0 0,'0'0'1040'0'0,"-1"2"-586"0"0,-9 13 1473 0 0,-1-1 0 0 0,0 0 0 0 0,-22 21-1 0 0,-9 11-335 0 0,-27 47-359 0 0,60-79-1269 0 0,1 0-1 0 0,0 1 1 0 0,1 0 0 0 0,1 0-1 0 0,-5 17 1 0 0,10-27-416 0 0,0 0 1 0 0,1-1-1 0 0,-1 1 0 0 0,1 0 0 0 0,0 0 1 0 0,1 8-1 0 0,-1-11-746 0 0</inkml:trace>
</inkml:ink>
</file>

<file path=ppt/ink/ink8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5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4143 0 0,'0'0'319'0'0,"-3"1"-210"0"0,-14 1 1746 0 0,0 1-1 0 0,1 1 0 0 0,0 1 0 0 0,0 0 0 0 0,0 2 0 0 0,0-1 0 0 0,1 2 0 0 0,-16 10 1 0 0,16-8-1614 0 0,0 0 1 0 0,-15 14-1 0 0,23-17-177 0 0,5-5-124 0 0,0 0-78 0 0,0 1-1 0 0,0 0 1 0 0,0 0 0 0 0,0 1-1 0 0,0-1 1 0 0,1 0-1 0 0,-1 1 1 0 0,-1 4-1 0 0,2-4 35 0 0,-1 1 53 0 0,0 0 1 0 0,1 0-1 0 0,-1 0 0 0 0,1-1 1 0 0,0 1-1 0 0,1 0 1 0 0,-1 1-1 0 0,1-1 1 0 0,0 0-1 0 0,0 0 1 0 0,1 0-1 0 0,-1 0 1 0 0,1 0-1 0 0,3 7 1 0 0,-1-4 65 0 0,0 0 0 0 0,1 0 1 0 0,0-1-1 0 0,1 0 0 0 0,-1 0 0 0 0,2 0 0 0 0,10 12 1 0 0,27 24 519 0 0,71 54 0 0 0,-102-89-242 0 0,-1 1-1 0 0,-1 1 1 0 0,0-1-1 0 0,0 2 1 0 0,-1-1 0 0 0,13 21-1 0 0,-21-29 12 0 0,-9 7 321 0 0,1-4-472 0 0,-1 0-1 0 0,-1 0 1 0 0,1-1-1 0 0,0 0 1 0 0,-1-1-1 0 0,0 0 1 0 0,-15 4-1 0 0,1 0-70 0 0,-6 2 10 0 0,-304 84-2339 0 0,321-90 986 0 0,-1-2 0 0 0,-14 2-1 0 0,7-4-5934 0 0</inkml:trace>
</inkml:ink>
</file>

<file path=ppt/ink/ink8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5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0 11519 0 0,'0'0'528'0'0,"-1"1"-16"0"0,-5 4-480 0 0,1 1 0 0 0,0 0 0 0 0,0-1 0 0 0,0 2 0 0 0,1-1 0 0 0,-5 8 0 0 0,-2 4 211 0 0,-97 169 6480 0 0,13 9-4407 0 0,80-164-2187 0 0,-141 316 359 0 0,31 9-171 0 0,104-245-621 0 0,10-49 96 0 0,10-57 51 0 0,0 0 1 0 0,-1 0-1 0 0,0 0 0 0 0,0 0 1 0 0,0 0-1 0 0,-1 0 0 0 0,-4 6 1 0 0,5-9-669 0 0,0 0 0 0 0,0 0 0 0 0,-1 0 0 0 0,1-1 0 0 0,-1 1 0 0 0,0-1 1 0 0,0 0-1 0 0,-5 4 0 0 0,-5 1-5146 0 0</inkml:trace>
</inkml:ink>
</file>

<file path=ppt/ink/ink8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5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5063 0 0,'2'1'6595'0'0,"6"2"-5104"0"0,0 1 0 0 0,0-1 0 0 0,0-1 0 0 0,12 3 0 0 0,-5-3-351 0 0,28 1-1 0 0,75-10-230 0 0,-112 6-626 0 0,321-51 2146 0 0,-4-28-3504 0 0,-244 55-1488 0 0,-66 20 315 0 0,20-11-1 0 0,-30 13 314 0 0</inkml:trace>
</inkml:ink>
</file>

<file path=ppt/ink/ink8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5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108 649 5063 0 0,'-1'1'232'0'0,"-2"0"-157"0"0,1 1 0 0 0,0-1 0 0 0,-1 0 0 0 0,0 0-1 0 0,1 0 1 0 0,-1 0 0 0 0,1 0 0 0 0,-1-1-1 0 0,0 1 1 0 0,0-1 0 0 0,1 1 0 0 0,-1-1 0 0 0,0 0-1 0 0,0 0 1 0 0,0 0 0 0 0,-4-2 0 0 0,5 2 401 0 0,0-1 0 0 0,0 1 0 0 0,0-1 0 0 0,0 0 0 0 0,0 0 0 0 0,0 1 0 0 0,0-2 0 0 0,0 1 0 0 0,0 0 0 0 0,1 0 0 0 0,-1 0 0 0 0,1-1 0 0 0,-1 1 0 0 0,-2-3 0 0 0,1-1 235 0 0,0 0-1 0 0,0 0 0 0 0,0 0 0 0 0,1-1 1 0 0,0 1-1 0 0,0 0 0 0 0,0-1 0 0 0,-2-10 1 0 0,3 6-161 0 0,0 1 0 0 0,1-1 0 0 0,0 1 0 0 0,2-18 0 0 0,2 4-189 0 0,1 0 0 0 0,1 1 1 0 0,14-36-1 0 0,-8 31-307 0 0,1 1 1 0 0,2-1-1 0 0,0 2 0 0 0,2 0 1 0 0,0 1-1 0 0,25-26 0 0 0,-18 26-7 0 0,1 0 1 0 0,0 1-1 0 0,2 2 0 0 0,0 1 1 0 0,35-20-1 0 0,-52 35-357 0 0,1-1 0 0 0,-1 2 1 0 0,1-1-1 0 0,0 2 0 0 0,0-1 0 0 0,0 1 0 0 0,0 1 0 0 0,1 0 1 0 0,-1 1-1 0 0,1 0 0 0 0,-1 0 0 0 0,1 2 0 0 0,0-1 1 0 0,-1 1-1 0 0,13 3 0 0 0,-6 1-1309 0 0</inkml:trace>
  <inkml:trace contextRef="#ctx0" brushRef="#br0" timeOffset="1">882 191 13359 0 0,'0'0'1027'0'0,"-2"2"-400"0"0,-13 17 2872 0 0,-17 26 1 0 0,-8 26-494 0 0,-28 81-2336 0 0,47-102-228 0 0,9-21-1193 0 0,1 0 0 0 0,-12 54-1 0 0,22-80-973 0 0</inkml:trace>
</inkml:ink>
</file>

<file path=ppt/ink/ink8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 15199 0 0,'-3'1'1172'0'0,"-8"7"-931"0"0,0 1 1 0 0,1-1-1 0 0,0 2 0 0 0,0-1 0 0 0,-13 19 0 0 0,-40 61 2261 0 0,48-66-2016 0 0,-27 42-8 0 0,3 1 1 0 0,3 2-1 0 0,-41 108 0 0 0,-67 288-670 0 0,107-344-834 0 0,27-93-133 0 0,-1-1 0 0 0,-22 36 1 0 0,28-53 89 0 0,-1-1 0 0 0,-1 0 1 0 0,-12 13-1 0 0,5-8-4202 0 0</inkml:trace>
</inkml:ink>
</file>

<file path=ppt/ink/ink8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5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0 551 4607 0 0,'1'-9'387'0'0,"0"0"0"0"0,0 0 0 0 0,1 0-1 0 0,0 0 1 0 0,0 1 0 0 0,1-1 0 0 0,4-9-1 0 0,5-6 3159 0 0,15-25-1 0 0,-9 21-2958 0 0,2 1 0 0 0,0 0 1 0 0,32-31-1 0 0,-10 18-318 0 0,51-39 0 0 0,-63 58 86 0 0,0 1-1 0 0,2 2 0 0 0,0 1 1 0 0,1 1-1 0 0,51-16 0 0 0,-74 29-99 0 0,0 0-1 0 0,0 0 0 0 0,0 1 0 0 0,0 0 1 0 0,1 1-1 0 0,-1 1 0 0 0,0-1 1 0 0,16 3-1 0 0,-22-2-153 0 0,0 1-1 0 0,0 0 1 0 0,0 0 0 0 0,0 0-1 0 0,0 1 1 0 0,0-1 0 0 0,0 1-1 0 0,0 0 1 0 0,-1 0 0 0 0,1 0-1 0 0,-1 1 1 0 0,0-1 0 0 0,1 1-1 0 0,-1 0 1 0 0,0 0 0 0 0,-1 0-1 0 0,1 0 1 0 0,0 1 0 0 0,-1-1-1 0 0,0 0 1 0 0,0 1 0 0 0,0 0-1 0 0,3 6 1 0 0,-2 1 10 0 0,0 0 0 0 0,-1 0 0 0 0,0 0 0 0 0,0 0 0 0 0,-1 0 0 0 0,-1 0 0 0 0,0 1 0 0 0,0-1 0 0 0,-1 0 0 0 0,-3 15 0 0 0,-1-5 13 0 0,0-1 0 0 0,-1 0 0 0 0,-1 0 0 0 0,-16 31 0 0 0,16-39-93 0 0,0 1 0 0 0,0-1 0 0 0,-2 0 0 0 0,1-1-1 0 0,-2 0 1 0 0,1 0 0 0 0,-2-1 0 0 0,1-1 0 0 0,-1 1 0 0 0,-1-2-1 0 0,1 1 1 0 0,-1-2 0 0 0,-22 11 0 0 0,-1-3 71 0 0,-40 12 0 0 0,61-23-822 0 0,0 0-1 0 0,0-2 0 0 0,0 0 1 0 0,0 0-1 0 0,0-1 0 0 0,-19-2 0 0 0,11-2-7327 0 0</inkml:trace>
</inkml:ink>
</file>

<file path=ppt/ink/ink8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5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11 9671 0 0,'0'0'748'0'0,"-6"-6"-97"0"0,5 5-330 0 0,-1 1 1 0 0,1-1-1 0 0,-1 0 0 0 0,0 1 0 0 0,1 0 1 0 0,-1-1-1 0 0,1 1 0 0 0,-1 0 0 0 0,0-1 1 0 0,1 1-1 0 0,-1 0 0 0 0,0 0 1 0 0,1 1-1 0 0,-1-1 0 0 0,0 0 0 0 0,1 0 1 0 0,-1 1-1 0 0,1-1 0 0 0,-1 1 0 0 0,0-1 1 0 0,1 1-1 0 0,-1 0 0 0 0,1 0 1 0 0,0 0-1 0 0,-1 0 0 0 0,1 0 0 0 0,-2 1 1 0 0,-5 5 275 0 0,0-1 0 0 0,-14 17 0 0 0,21-23-636 0 0,-12 15 124 0 0,1-1 0 0 0,1 2 0 0 0,1-1 0 0 0,0 2 0 0 0,0-1 0 0 0,2 1 1 0 0,0 1-1 0 0,1-1 0 0 0,1 1 0 0 0,1 0 0 0 0,-4 21 0 0 0,9-34-71 0 0,-1-1 0 0 0,1 1 0 0 0,0 0 0 0 0,0 0 0 0 0,0 0 0 0 0,1-1 1 0 0,-1 1-1 0 0,1 0 0 0 0,0-1 0 0 0,1 1 0 0 0,-1 0 0 0 0,1-1 0 0 0,4 8 0 0 0,-4-9-10 0 0,-1-1 1 0 0,1 1-1 0 0,0-1 0 0 0,0 0 1 0 0,0 0-1 0 0,1 0 0 0 0,-1 0 1 0 0,0 0-1 0 0,1 0 0 0 0,-1-1 1 0 0,1 1-1 0 0,0-1 1 0 0,-1 0-1 0 0,1 0 0 0 0,0 0 1 0 0,0 0-1 0 0,-1 0 0 0 0,1-1 1 0 0,0 1-1 0 0,0-1 0 0 0,0 1 1 0 0,0-1-1 0 0,4-1 0 0 0,4 0-2 0 0,-1 0 0 0 0,0-1-1 0 0,1-1 1 0 0,-1 1 0 0 0,0-2-1 0 0,-1 1 1 0 0,19-11 0 0 0,-8 3-3 0 0,-1-1 0 0 0,29-24 0 0 0,-31 22 3 0 0,-1-1 0 0 0,0 0 0 0 0,-1-1 1 0 0,-1-1-1 0 0,-1 0 0 0 0,19-32 0 0 0,-24 35 233 0 0,1 0 0 0 0,18-21 0 0 0,-6 9 417 0 0,-20 25-33 0 0,-1 16-362 0 0,-17 53 159 0 0,5 39-61 0 0,12-104-362 0 0,-1 1 1 0 0,1-1-1 0 0,0 0 1 0 0,0 1 0 0 0,0-1-1 0 0,0 1 1 0 0,1-1-1 0 0,-1 0 1 0 0,1 0-1 0 0,0 1 1 0 0,0-1 0 0 0,0 0-1 0 0,0 0 1 0 0,1 0-1 0 0,-1 0 1 0 0,1 0-1 0 0,0 0 1 0 0,0 0-1 0 0,0-1 1 0 0,0 1 0 0 0,0-1-1 0 0,1 1 1 0 0,-1-1-1 0 0,1 0 1 0 0,-1 0-1 0 0,1 0 1 0 0,0 0 0 0 0,3 1-1 0 0,-1 0-68 0 0,-1-1 0 0 0,1 0 0 0 0,0 0 0 0 0,0 0 0 0 0,0-1 0 0 0,0 0 0 0 0,0 0-1 0 0,0 0 1 0 0,0-1 0 0 0,0 1 0 0 0,1-1 0 0 0,-1 0 0 0 0,0-1 0 0 0,0 1 0 0 0,0-1 0 0 0,0 0 0 0 0,5-2 0 0 0,8-3-852 0 0,0-1 1 0 0,-1 0-1 0 0,22-13 1 0 0,-4 0-945 0 0</inkml:trace>
</inkml:ink>
</file>

<file path=ppt/ink/ink8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5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36 2759 0 0,'4'-6'172'0'0,"1"1"0"0"0,0 0 0 0 0,17-15 16034 0 0,-22 23-14634 0 0,-3 8-1269 0 0,0 0 1 0 0,0 0-1 0 0,-10 20 1 0 0,2-5 84 0 0,-126 306 2703 0 0,-34 93-1918 0 0,125-284-1097 0 0,-14 35-1040 0 0,49-149-2395 0 0,8-20 1670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3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1073 1 9215 0 0,'0'1'6107'0'0,"-6"5"-5621"0"0,0-1 0 0 0,-1 1 0 0 0,1-1 0 0 0,-1-1 0 0 0,0 1 0 0 0,0-1 0 0 0,-15 6-1 0 0,5-2-68 0 0,-150 72 739 0 0,78-38-1115 0 0,78-37-34 0 0,-199 105-447 0 0,105-46 35 0 0,-110 73 51 0 0,192-121 404 0 0,1 1 1 0 0,0 2-1 0 0,2 0 0 0 0,0 1 1 0 0,1 1-1 0 0,-17 24 0 0 0,32-39-2 0 0,0 0-1 0 0,1 0 1 0 0,0 1 0 0 0,0-1-1 0 0,0 1 1 0 0,1-1-1 0 0,-3 10 1 0 0,5-14-18 0 0,-1 1 0 0 0,1-1 0 0 0,0 1 1 0 0,0-1-1 0 0,0 0 0 0 0,0 1 0 0 0,0-1 1 0 0,1 1-1 0 0,-1-1 0 0 0,1 0 0 0 0,0 1 0 0 0,-1-1 1 0 0,1 0-1 0 0,0 0 0 0 0,0 1 0 0 0,0-1 0 0 0,1 0 1 0 0,-1 0-1 0 0,0 0 0 0 0,1 0 0 0 0,0-1 1 0 0,-1 1-1 0 0,1 0 0 0 0,3 2 0 0 0,2 1 52 0 0,0-1 0 0 0,1 0 0 0 0,-1 0 0 0 0,1-1 0 0 0,0 0 0 0 0,0 0 0 0 0,0-1 0 0 0,0 0 0 0 0,0 0 1 0 0,13 1-1 0 0,11-2 130 0 0,45-2 0 0 0,-59 0-158 0 0,51-4 60 0 0,83-16 0 0 0,-59 2-2584 0 0,-73 14 97 0 0,-2 0-4273 0 0</inkml:trace>
</inkml:ink>
</file>

<file path=ppt/ink/ink8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59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0 433 19951 0 0,'0'0'1811'0'0,"2"-1"-1490"0"0,14-6 329 0 0,-1 1 0 0 0,1 0 0 0 0,0 2-1 0 0,28-6 1 0 0,71-3 1029 0 0,-54 8-1059 0 0,512-91 460 0 0,-559 92-1856 0 0,0 2 0 0 0,0-1 0 0 0,0 2 0 0 0,0 0 0 0 0,22 2 0 0 0</inkml:trace>
  <inkml:trace contextRef="#ctx0" brushRef="#br0" timeOffset="1">1162 370 6447 0 0,'1'1'499'0'0,"1"1"-4"0"0,0-1 0 0 0,0 1 0 0 0,0-1 0 0 0,0 1 1 0 0,-1-1-1 0 0,1 1 0 0 0,-1 0 0 0 0,1 0 0 0 0,-1 0 0 0 0,0 0 0 0 0,0 0 0 0 0,0 0 0 0 0,0 0 0 0 0,0 1 1 0 0,0-1-1 0 0,-1 0 0 0 0,1 0 0 0 0,-1 1 0 0 0,1-1 0 0 0,-1 0 0 0 0,0 1 0 0 0,0-1 0 0 0,0 0 0 0 0,0 1 0 0 0,-1-1 1 0 0,1 0-1 0 0,-2 5 0 0 0,0 0 235 0 0,-2 0 0 0 0,1 0 0 0 0,-1-1 0 0 0,0 1 1 0 0,0-1-1 0 0,-8 8 0 0 0,7-7-643 0 0,-7 9 408 0 0,-55 74 1051 0 0,56-72-1536 0 0,0 0 0 0 0,1 1 0 0 0,-9 24 0 0 0,14-34-66 0 0,-1 8-1566 0 0</inkml:trace>
  <inkml:trace contextRef="#ctx0" brushRef="#br0" timeOffset="2">1442 0 1839 0 0,'0'0'12984'0'0,"4"13"-13560"0"0</inkml:trace>
</inkml:ink>
</file>

<file path=ppt/ink/ink8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2:5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103 109 9671 0 0,'0'0'1388'0'0,"-18"-3"12405"0"0,16 3-13791 0 0,-1 0-1 0 0,0 1 0 0 0,0-1 0 0 0,0 1 0 0 0,1 0 0 0 0,-1 0 0 0 0,1 0 0 0 0,-1 0 0 0 0,0 1 1 0 0,1-1-1 0 0,0 1 0 0 0,-1-1 0 0 0,1 1 0 0 0,0 0 0 0 0,0 0 0 0 0,0 0 0 0 0,0 0 0 0 0,0 0 1 0 0,0 1-1 0 0,1-1 0 0 0,-3 5 0 0 0,-1 1-7 0 0,1 1 0 0 0,-1 1 0 0 0,2-1 0 0 0,-6 19 0 0 0,8-21-3 0 0,-1 0 1 0 0,1 0-1 0 0,0 0 0 0 0,1-1 1 0 0,0 1-1 0 0,0 0 0 0 0,2 11 1 0 0,-1 0 13 0 0,-1 3 12 0 0,1-20 14 0 0,-1 1 0 0 0,0 0 0 0 0,0 0-1 0 0,1-1 1 0 0,0 1 0 0 0,-1 0-1 0 0,1-1 1 0 0,0 1 0 0 0,-1-1 0 0 0,1 1-1 0 0,0-1 1 0 0,0 1 0 0 0,0-1-1 0 0,1 1 1 0 0,-1-1 0 0 0,0 0-1 0 0,0 0 1 0 0,3 3 0 0 0,-1-2 45 0 0,0 0-1 0 0,0-1 1 0 0,0 1 0 0 0,1 0 0 0 0,-1-1-1 0 0,0 0 1 0 0,1 1 0 0 0,3 0 0 0 0,3-1-20 0 0,0-1-1 0 0,0 0 1 0 0,0 0 0 0 0,0-1 0 0 0,0 0 0 0 0,0-1-1 0 0,0 0 1 0 0,-1-1 0 0 0,1 0 0 0 0,-1 0-1 0 0,0-1 1 0 0,13-7 0 0 0,-18 9-65 0 0,0 0 0 0 0,-1-1-1 0 0,1 0 1 0 0,-1 0 0 0 0,1 0-1 0 0,-1 0 1 0 0,0 0 0 0 0,0-1-1 0 0,0 1 1 0 0,-1-1 0 0 0,1 0 0 0 0,-1 0-1 0 0,0 0 1 0 0,0 0 0 0 0,0 0-1 0 0,-1 0 1 0 0,3-9 0 0 0,-3 6-16 0 0,0 0 1 0 0,0 0-1 0 0,0-1 1 0 0,-1 1-1 0 0,0 0 1 0 0,0-1-1 0 0,-1 1 0 0 0,0 0 1 0 0,0 0-1 0 0,-3-9 1 0 0,-3-6-24 0 0,2 2 13 0 0,-18-36-1 0 0,20 50-17 0 0,0 0-1 0 0,0 1 1 0 0,-1-1-1 0 0,0 1 1 0 0,0 0-1 0 0,0 0 1 0 0,-1 0-1 0 0,1 1 1 0 0,-1-1 0 0 0,-9-4-1 0 0,1-1-1438 0 0</inkml:trace>
</inkml:ink>
</file>

<file path=ppt/ink/ink8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0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119 344 5983 0 0,'-7'5'-277'0'0,"-6"4"2213"0"0,-27 13 1 0 0,37-20-1051 0 0,-1-1 0 0 0,0 1 1 0 0,0-1-1 0 0,0 0 0 0 0,0 0 0 0 0,0 0 1 0 0,0-1-1 0 0,0 1 0 0 0,0-1 1 0 0,0 0-1 0 0,0 0 0 0 0,-7-1 1323 0 0,11-2-1963 0 0,1 0-1 0 0,-1 0 1 0 0,1 0-1 0 0,-1 1 0 0 0,1-1 1 0 0,0 0-1 0 0,0 1 1 0 0,0-1-1 0 0,1 1 1 0 0,-1-1-1 0 0,1 1 1 0 0,-1-1-1 0 0,1 1 1 0 0,2-3-1 0 0,5-4-132 0 0,19-16 0 0 0,-16 16 50 0 0,184-140 28 0 0,-156 124-217 0 0,1 1-1 0 0,2 2 1 0 0,51-19-1 0 0,-57 28 76 0 0,0 2 0 0 0,45-7 0 0 0,-80 18 144 0 0,-1 1-1 0 0,0 2-166 0 0,0-1 1 0 0,0 0-1 0 0,0 0 0 0 0,0 1 1 0 0,-1-1-1 0 0,1 0 1 0 0,-1 1-1 0 0,0-1 0 0 0,1 0 1 0 0,-1 1-1 0 0,0-1 0 0 0,0 1 1 0 0,-1-1-1 0 0,1 0 0 0 0,0 1 1 0 0,-1-1-1 0 0,-1 3 0 0 0,-1 6 19 0 0,-1-1-1 0 0,-10 16 1 0 0,2-2 0 0 0,8-14-41 0 0,-3 5 5 0 0,0 0 0 0 0,1 0-1 0 0,1 1 1 0 0,-4 21 0 0 0,8-32-7 0 0,1 0-1 0 0,0 0 0 0 0,-1 0 1 0 0,2 0-1 0 0,-1 0 1 0 0,0 0-1 0 0,1 0 0 0 0,0-1 1 0 0,0 1-1 0 0,1 0 1 0 0,-1 0-1 0 0,1-1 1 0 0,0 1-1 0 0,1-1 0 0 0,-1 1 1 0 0,1-1-1 0 0,-1 0 1 0 0,7 7-1 0 0,-3-5-37 0 0,0 0 0 0 0,0-1 1 0 0,0 0-1 0 0,1 0 0 0 0,0-1 0 0 0,0 1 1 0 0,12 4-1 0 0,-5-3-730 0 0,1-1 0 0 0,-1 0 0 0 0,18 3-1 0 0,-10-3-8098 0 0</inkml:trace>
</inkml:ink>
</file>

<file path=ppt/ink/ink8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0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134 407 13991 0 0,'0'0'2011'0'0,"-2"1"-1476"0"0,-5 4-268 0 0,1 1 0 0 0,0 0 0 0 0,0 0 0 0 0,0 1 0 0 0,1 0 0 0 0,-9 14 0 0 0,7-10-99 0 0,-13 22-147 0 0,1 0 1 0 0,-15 42-1 0 0,33-73-116 0 0,30-20-713 0 0,22-32 725 0 0,-12 10 26 0 0,-7 10 46 0 0,4-4 5 0 0,52-38 1 0 0,-64 55 52 0 0,97-64-199 0 0,-104 71 492 0 0,1 1 1 0 0,0 0-1 0 0,0 1 1 0 0,1 1 0 0 0,23-5-1 0 0,-41 11-297 0 0,0 1 0 0 0,-1 0 0 0 0,1 0 0 0 0,0 0 0 0 0,0 0 0 0 0,-1 0 0 0 0,1 0 0 0 0,0 0 0 0 0,0 0 0 0 0,-1 0 0 0 0,1 0 0 0 0,0 0 0 0 0,0 1-1 0 0,-1-1 1 0 0,1 0 0 0 0,0 0 0 0 0,-1 1 0 0 0,1-1 0 0 0,0 1 0 0 0,-1-1 0 0 0,1 0 0 0 0,0 1 0 0 0,-1-1 0 0 0,1 1 0 0 0,0 0 0 0 0,0 1-4 0 0,0 0 0 0 0,0-1 0 0 0,0 1 1 0 0,-1 0-1 0 0,1 0 0 0 0,-1-1 0 0 0,1 1 0 0 0,-1 0 1 0 0,1 0-1 0 0,-1 2 0 0 0,0 3-15 0 0,0 0 0 0 0,0-1-1 0 0,0 1 1 0 0,-1 0 0 0 0,-2 6 0 0 0,-3 9-39 0 0,-1-2 0 0 0,0 1 0 0 0,-2-1 0 0 0,0 0 0 0 0,-1-1 1 0 0,-2 0-1 0 0,1 0 0 0 0,-2-1 0 0 0,-1-1 0 0 0,0 0 0 0 0,-19 16 0 0 0,26-28-95 0 0,0 0-1 0 0,0-1 0 0 0,0 0 1 0 0,0 0-1 0 0,-10 3 0 0 0,15-6-7 0 0,2-4-925 0 0,1 1 960 0 0,-1 0 0 0 0,1-1 1 0 0,-1 1-1 0 0,1 0 0 0 0,0 0 0 0 0,0-1 1 0 0,0 1-1 0 0,0 0 0 0 0,0 0 0 0 0,1 0 1 0 0,-1 0-1 0 0,2-1 0 0 0,25-26-128 0 0,-18 19 115 0 0,82-87-182 0 0,-44 43 399 0 0,62-51 0 0 0,-55 61-59 0 0,1 3 0 0 0,72-41 0 0 0,-101 68 252 0 0,1 0 0 0 0,-1 2 1 0 0,48-14-1 0 0,-65 23-63 0 0,0 0 1 0 0,1 1-1 0 0,-1 1 1 0 0,16-1-1 0 0,-20 4 139 0 0,-5 0-367 0 0,1-1 1 0 0,-1 1-1 0 0,0 0 1 0 0,1 0 0 0 0,-1 0-1 0 0,0 0 1 0 0,0 0-1 0 0,0 1 1 0 0,0-1 0 0 0,-1 0-1 0 0,1 0 1 0 0,-1 1-1 0 0,1-1 1 0 0,-1 0 0 0 0,0 1-1 0 0,0-1 1 0 0,0 0 0 0 0,0 1-1 0 0,0-1 1 0 0,0 0-1 0 0,-1 0 1 0 0,1 1 0 0 0,-2 2-1 0 0,-1 7 17 0 0,-1-1 1 0 0,0 0-1 0 0,-1-1 0 0 0,0 1 0 0 0,-1-1 0 0 0,0 0 1 0 0,-9 12-1 0 0,-58 59 174 0 0,6-8-108 0 0,54-55-80 0 0,0 1 0 0 0,-18 33 1 0 0,25-39-199 0 0,1-1 0 0 0,0 1 0 0 0,0 0 0 0 0,2 0 0 0 0,-5 23 1 0 0,8-17-989 0 0,1-2-318 0 0</inkml:trace>
</inkml:ink>
</file>

<file path=ppt/ink/ink8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0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71 13823 0 0,'-5'-7'374'0'0,"-1"1"0"0"0,0-1 0 0 0,-1 1 0 0 0,0 1 0 0 0,0-1 0 0 0,0 1 0 0 0,0 1 0 0 0,-15-8 0 0 0,16 10-55 0 0,0-1-1 0 0,0 1 0 0 0,0 1 1 0 0,0-1-1 0 0,0 1 0 0 0,0 0 1 0 0,0 1-1 0 0,0-1 0 0 0,-1 1 1 0 0,1 1-1 0 0,0-1 0 0 0,0 1 1 0 0,-8 2-1 0 0,4 0-344 0 0,-1 0-1 0 0,1 1 1 0 0,0 1 0 0 0,0 0 0 0 0,0 0 0 0 0,1 1-1 0 0,-18 14 1 0 0,0 4-737 0 0,-27 30-1 0 0,36-35 322 0 0,-18 20-83 0 0,1 3-1 0 0,3 0 0 0 0,1 2 1 0 0,-31 60-1 0 0,57-95 559 0 0,0 1 1 0 0,1-1-1 0 0,0 1 0 0 0,1 0 0 0 0,0 0 0 0 0,1 0 1 0 0,-1 0-1 0 0,2 0 0 0 0,-1 15 0 0 0,2-23-11 0 0,0-1-1 0 0,0 0 1 0 0,0 1-1 0 0,0-1 1 0 0,0 0-1 0 0,0 1 0 0 0,1-1 1 0 0,-1 0-1 0 0,1 0 1 0 0,-1 1-1 0 0,1-1 1 0 0,-1 0-1 0 0,1 0 1 0 0,-1 0-1 0 0,1 0 0 0 0,0 0 1 0 0,0 0-1 0 0,0 0 1 0 0,0 0-1 0 0,0 0 1 0 0,0 0-1 0 0,0 0 1 0 0,0 0-1 0 0,0-1 1 0 0,0 1-1 0 0,0 0 0 0 0,0-1 1 0 0,0 1-1 0 0,1-1 1 0 0,-1 1-1 0 0,0-1 1 0 0,2 1-1 0 0,0-1 51 0 0,-1 0 0 0 0,1 0 0 0 0,0 0 0 0 0,0 0 0 0 0,0-1 0 0 0,-1 1 0 0 0,1-1 0 0 0,0 1 0 0 0,0-1 0 0 0,-1 0 0 0 0,1 0 0 0 0,0 0 0 0 0,2-2 0 0 0,13-9 281 0 0,0 0 0 0 0,0-2 0 0 0,25-25-1 0 0,41-52-23 0 0,-60 65-298 0 0,-8 5-14 0 0,0 0 1 0 0,-2-1-1 0 0,0 0 0 0 0,13-30 1 0 0,-37 73 561 0 0,-11 41 0 0 0,18-52-437 0 0,0 1 0 0 0,0 0 0 0 0,1 0 0 0 0,1 0 0 0 0,0 0 0 0 0,1 0 0 0 0,1 22 0 0 0,-1-31-327 0 0,1 0 0 0 0,-1 0 0 0 0,1 0 0 0 0,-1 0 0 0 0,1 0 0 0 0,-1 0 0 0 0,1-1 0 0 0,0 1 0 0 0,0 0 0 0 0,0 0 0 0 0,0-1 0 0 0,0 1-1 0 0,1 0 1 0 0,-1-1 0 0 0,0 1 0 0 0,1-1 0 0 0,-1 0 0 0 0,1 1 0 0 0,0-1 0 0 0,-1 0 0 0 0,1 0 0 0 0,0 0 0 0 0,2 1 0 0 0,10 2-6694 0 0</inkml:trace>
</inkml:ink>
</file>

<file path=ppt/ink/ink8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0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7831 0 0,'-2'2'603'0'0,"-3"10"377"0"0,0 0 0 0 0,0 0 0 0 0,1 0 1 0 0,0 0-1 0 0,2 1 0 0 0,-1-1 0 0 0,1 1 0 0 0,1 0 0 0 0,0-1 0 0 0,1 1 0 0 0,1 14 1 0 0,0-19-440 0 0,1 1 1 0 0,0-1 0 0 0,0 0-1 0 0,0 0 1 0 0,1 0 0 0 0,0 0 0 0 0,1 0-1 0 0,0-1 1 0 0,8 12 0 0 0,-7-12-664 0 0,0-1 0 0 0,0 0 0 0 0,1-1 0 0 0,0 1 0 0 0,0-1 0 0 0,12 8 0 0 0,-2-4-234 0 0,0-1 0 0 0,1 0 0 0 0,24 7 0 0 0,3 1-2170 0 0,-29-10 564 0 0</inkml:trace>
</inkml:ink>
</file>

<file path=ppt/ink/ink8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0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2 11519 0 0,'0'0'887'0'0,"-3"0"-583"0"0,0-1-160 0 0,0 1 0 0 0,0 0-1 0 0,0 0 1 0 0,0 0 0 0 0,0 0 0 0 0,0 1 0 0 0,0-1-1 0 0,1 1 1 0 0,-1 0 0 0 0,0-1 0 0 0,0 1-1 0 0,0 1 1 0 0,1-1 0 0 0,-1 0 0 0 0,0 1 0 0 0,1-1-1 0 0,-3 3 1 0 0,-6 4 1327 0 0,0 2-1 0 0,-14 14 1 0 0,14-13-988 0 0,-45 48 755 0 0,3 3 0 0 0,-87 131 1 0 0,77-87-1059 0 0,-63 140-1 0 0,105-198-385 0 0,3 0 0 0 0,-23 92-1 0 0,32-96-1877 0 0,-6 76-1 0 0,13-53-611 0 0,1-49-3384 0 0</inkml:trace>
</inkml:ink>
</file>

<file path=ppt/ink/ink8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0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22 10135 0 0,'0'0'778'0'0,"0"-2"-506"0"0,-5-18 8276 0 0,5 23-8474 0 0,-11 71 289 0 0,-2 1 0 0 0,-25 74 1 0 0,-1-39 155 0 0,-55 111 0 0 0,47-122-299 0 0,-47 92 99 0 0,69-140-272 0 0,13-24-6 0 0,-28 41 0 0 0,35-61 23 0 0,12-27 121 0 0,-3 4-194 0 0,55-110-283 0 0,-32 72 172 0 0,8-10-113 0 0,51-70-1 0 0,-78 122 200 0 0,1-2-87 0 0,1-1 1 0 0,1 1-1 0 0,1 1 1 0 0,0 0-1 0 0,22-18 1 0 0,-29 27 121 0 0,1 0 1 0 0,0 0-1 0 0,0 1 0 0 0,1 0 1 0 0,-1 0-1 0 0,1 0 1 0 0,0 1-1 0 0,-1 0 1 0 0,1 0-1 0 0,0 0 1 0 0,0 1-1 0 0,0 0 0 0 0,0 1 1 0 0,0 0-1 0 0,1 0 1 0 0,10 1-1 0 0,-6 2 94 0 0,0-1 0 0 0,-1 1 0 0 0,1 1-1 0 0,-1 0 1 0 0,0 1 0 0 0,20 11 0 0 0,58 46 711 0 0,-72-50-693 0 0,-1 0 73 0 0,-1 1-1 0 0,24 24 1 0 0,-34-32-133 0 0,0 1 0 0 0,-1-1 0 0 0,0 1 0 0 0,0 0 0 0 0,-1 0 0 0 0,1 0 0 0 0,-1 1 0 0 0,-1-1 0 0 0,1 1 0 0 0,-1-1 0 0 0,2 10 0 0 0,-4-13-25 0 0,0 0-1 0 0,0 0 1 0 0,-1 0-1 0 0,1 0 1 0 0,-1 0-1 0 0,1 0 1 0 0,-1 0 0 0 0,0 0-1 0 0,0 0 1 0 0,0 0-1 0 0,-1 0 1 0 0,1-1-1 0 0,-1 1 1 0 0,1 0 0 0 0,-1-1-1 0 0,0 1 1 0 0,-4 3-1 0 0,-2 3 23 0 0,-1-1 0 0 0,0 0 0 0 0,-12 7 0 0 0,-36 23 8 0 0,-93 44 1 0 0,144-79-69 0 0,-138 60-290 0 0,113-52 117 0 0,0-2-1 0 0,-56 10 0 0 0,85-19 154 0 0,0 1 0 0 0,0-1 0 0 0,1 0-1 0 0,-1 0 1 0 0,0 0 0 0 0,0 0 0 0 0,1 0 0 0 0,-1 0 0 0 0,0-1 0 0 0,0 1-1 0 0,1 0 1 0 0,-1-1 0 0 0,0 0 0 0 0,1 1 0 0 0,-3-2 0 0 0,3 1-4 0 0,0 0 1 0 0,1 1-1 0 0,-1-1 1 0 0,0 0 0 0 0,1 1-1 0 0,-1-1 1 0 0,1 0-1 0 0,-1 0 1 0 0,1 0 0 0 0,-1 0-1 0 0,1 0 1 0 0,0 1-1 0 0,-1-1 1 0 0,1 0 0 0 0,0 0-1 0 0,0 0 1 0 0,0 0-1 0 0,0 0 1 0 0,0 0 0 0 0,0-2-1 0 0,0-1-336 0 0,1 0 0 0 0,0 0 0 0 0,0-1-1 0 0,1 1 1 0 0,-1 0 0 0 0,1 0 0 0 0,0 0 0 0 0,0 0 0 0 0,0 1-1 0 0,5-7 1 0 0,13-16-6510 0 0</inkml:trace>
</inkml:ink>
</file>

<file path=ppt/ink/ink8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04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11519 0 0,'2'0'887'0'0,"235"-12"10373"0"0,-136-2-9819 0 0,-78 10-1242 0 0,36-11-1 0 0,-53 13-176 0 0,0 0 0 0 0,0-1 0 0 0,0 1 0 0 0,-1-1 0 0 0,1-1 0 0 0,-1 1 0 0 0,0-1-1 0 0,0 1 1 0 0,0-2 0 0 0,-1 1 0 0 0,6-7 0 0 0,-9 11-73 0 0,0-1 0 0 0,0 0 0 0 0,0 0 0 0 0,-1 0 0 0 0,1 0 0 0 0,0 0 0 0 0,-1 0-1 0 0,1 0 1 0 0,-1 0 0 0 0,1 0 0 0 0,-1 0 0 0 0,0 0 0 0 0,0-1 0 0 0,1 1 0 0 0,-1 0 0 0 0,0 0 0 0 0,0 0 0 0 0,0 0 0 0 0,0 0-1 0 0,0-1 1 0 0,0 1 0 0 0,0 0 0 0 0,-1 0 0 0 0,1 0 0 0 0,0 0 0 0 0,-1 0 0 0 0,1 0 0 0 0,0-1 0 0 0,-1 1 0 0 0,1 0 0 0 0,-1 0 0 0 0,0 0-1 0 0,1 1 1 0 0,-1-1 0 0 0,0 0 0 0 0,0 0 0 0 0,0 0 0 0 0,1 0 0 0 0,-1 1 0 0 0,0-1 0 0 0,0 0 0 0 0,0 1 0 0 0,0-1 0 0 0,-2 0-1 0 0,-2-1-216 0 0,0 0 0 0 0,1 0 0 0 0,-1 0-1 0 0,0 1 1 0 0,0 0 0 0 0,0 0 0 0 0,-1 0-1 0 0,1 1 1 0 0,-6 0 0 0 0,-4 1 116 0 0,1 1 0 0 0,1 1 0 0 0,-1 1 0 0 0,0 0 0 0 0,1 0 1 0 0,-1 1-1 0 0,1 1 0 0 0,1 0 0 0 0,-15 10 0 0 0,-10 8 447 0 0,-52 44 0 0 0,77-58-63 0 0,1 0 1 0 0,0 0-1 0 0,1 1 1 0 0,0 0-1 0 0,1 1 1 0 0,0 0-1 0 0,1 0 1 0 0,0 1-1 0 0,1 0 1 0 0,0 1 0 0 0,-5 18-1 0 0,11-29-183 0 0,0 1 0 0 0,1-1 1 0 0,-1 0-1 0 0,1 1 0 0 0,0-1 0 0 0,0 1 0 0 0,0-1 0 0 0,1 0 0 0 0,-1 1 0 0 0,1-1 1 0 0,0 0-1 0 0,0 0 0 0 0,0 1 0 0 0,0-1 0 0 0,0 0 0 0 0,1 0 0 0 0,-1 0 0 0 0,1 0 1 0 0,0-1-1 0 0,0 1 0 0 0,0 0 0 0 0,0-1 0 0 0,1 1 0 0 0,-1-1 0 0 0,5 4 1 0 0,1 0-5 0 0,-1-1 0 0 0,1 0 0 0 0,0 0 0 0 0,0-1 0 0 0,1 0 0 0 0,0 0 1 0 0,16 5-1 0 0,2-4 12 0 0,0-1 1 0 0,0-1-1 0 0,46-1 0 0 0,-18-1-74 0 0,-4 0-60 0 0,90 7-474 0 0,-138-7 250 0 0,0-1-1 0 0,0 0 1 0 0,-1 1 0 0 0,1 0 0 0 0,0 0 0 0 0,-1 0 0 0 0,1 0 0 0 0,-1 0-1 0 0,1 1 1 0 0,-1-1 0 0 0,0 1 0 0 0,1-1 0 0 0,-1 1 0 0 0,3 3 0 0 0</inkml:trace>
</inkml:ink>
</file>

<file path=ppt/ink/ink8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0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117 182 5527 0 0,'16'-33'560'0'0,"-4"17"10391"0"0,-53 114-8828 0 0,16-41-1454 0 0,12-25-354 0 0,-29 76 209 0 0,36-89-416 0 0,1 0 1 0 0,0 1 0 0 0,-2 35-1 0 0,7-50-57 0 0,0 0 0 0 0,0 0 0 0 0,0-1-1 0 0,1 1 1 0 0,0 0 0 0 0,0 0 0 0 0,1-1-1 0 0,-1 1 1 0 0,1-1 0 0 0,0 1 0 0 0,0-1 0 0 0,0 0-1 0 0,1 0 1 0 0,-1 0 0 0 0,1 0 0 0 0,3 4 0 0 0,-3-6 6 0 0,0 1 0 0 0,-1 0 0 0 0,1-1 0 0 0,0 1 0 0 0,0-1 1 0 0,1 0-1 0 0,-1 0 0 0 0,0 0 0 0 0,1-1 0 0 0,-1 1 0 0 0,1-1 1 0 0,0 1-1 0 0,-1-1 0 0 0,1-1 0 0 0,0 1 0 0 0,0 0 0 0 0,-1-1 1 0 0,1 0-1 0 0,0 0 0 0 0,6 0 0 0 0,-4-1-13 0 0,-1-1 0 0 0,1 0 0 0 0,0 0 0 0 0,0 0 1 0 0,-1 0-1 0 0,1-1 0 0 0,-1 0 0 0 0,0 0 0 0 0,0-1 0 0 0,0 1 0 0 0,0-1 0 0 0,-1 0 0 0 0,1 0 0 0 0,-1-1 0 0 0,7-9 0 0 0,4-7-11 0 0,-2 0-1 0 0,18-36 1 0 0,-18 31 15 0 0,4-8-50 0 0,70-136 81 0 0,-63 115-404 0 0,22-67 1 0 0,-44 117-107 0 0,0-1 1 0 0,-1 0 0 0 0,1 0-1 0 0,-1 0 1 0 0,0 0-1 0 0,-1-1 1 0 0,1 1-1 0 0,-1 0 1 0 0,-1 0-1 0 0,1 0 1 0 0,-3-12 0 0 0,2 16-450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3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2759 0 0,'-2'0'603'0'0,"-29"4"6630"0"0,0 6-3672 0 0,-30 18-2060 0 0,40-18-1125 0 0,-22 12 397 0 0,-53 36 0 0 0,74-44-633 0 0,2 2 0 0 0,0 0 0 0 0,1 2 0 0 0,-21 23 0 0 0,37-37-112 0 0,0 0-1 0 0,0 0 0 0 0,0 0 1 0 0,0 0-1 0 0,1 1 1 0 0,0-1-1 0 0,0 1 0 0 0,-3 8 1 0 0,5-11 1 0 0,-1-1 1 0 0,1 0-1 0 0,0 1 0 0 0,0-1 1 0 0,0 1-1 0 0,0-1 1 0 0,0 0-1 0 0,1 1 1 0 0,-1-1-1 0 0,0 0 0 0 0,0 1 1 0 0,1-1-1 0 0,-1 0 1 0 0,1 1-1 0 0,0-1 0 0 0,-1 0 1 0 0,1 0-1 0 0,0 0 1 0 0,0 1-1 0 0,-1-1 0 0 0,1 0 1 0 0,0 0-1 0 0,0 0 1 0 0,0 0-1 0 0,0 0 0 0 0,0-1 1 0 0,1 1-1 0 0,-1 0 1 0 0,0 0-1 0 0,0-1 1 0 0,1 1-1 0 0,-1-1 0 0 0,0 1 1 0 0,0-1-1 0 0,3 1 1 0 0,5 1 138 0 0,0 0 1 0 0,0 0-1 0 0,0-1 1 0 0,0 0-1 0 0,1-1 1 0 0,-1 0-1 0 0,0 0 1 0 0,11-3-1 0 0,4-1 181 0 0,44-13 0 0 0,-51 11-178 0 0,-1 0-1 0 0,19-9 1 0 0,-28 11-121 0 0,-1 1-1 0 0,1-2 1 0 0,-1 1 0 0 0,0-1-1 0 0,0 0 1 0 0,0 0 0 0 0,7-9-1 0 0,-10 10-37 0 0,-1 0-1 0 0,1-1 0 0 0,-1 1 0 0 0,0-1 0 0 0,0 0 0 0 0,-1 1 0 0 0,1-1 0 0 0,-1 0 0 0 0,0 0 0 0 0,0 0 0 0 0,0-8 0 0 0,-1-1-104 0 0,0 1 0 0 0,-1-1 0 0 0,-2-13-1 0 0,0 9-1326 0 0,-7-20-1 0 0,6 27-527 0 0</inkml:trace>
</inkml:ink>
</file>

<file path=ppt/ink/ink8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0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38 3223 0 0,'4'-9'240'0'0,"-4"8"-5"0"0,0 1 0 0 0,0-1 0 0 0,1 0 0 0 0,-1 0 0 0 0,0 1 0 0 0,0-1 0 0 0,0 0 0 0 0,0 0 0 0 0,1 0 0 0 0,-1 1 0 0 0,-1-1 0 0 0,1 0 0 0 0,0 0 0 0 0,0 1 0 0 0,0-1 0 0 0,0 0-1 0 0,0 0 1 0 0,-1 1 0 0 0,1-1 0 0 0,0 0 0 0 0,-1 0 0 0 0,1 1 0 0 0,0-1 0 0 0,-1 0 0 0 0,1 1 0 0 0,-1-1 0 0 0,1 1 0 0 0,-1-1 0 0 0,1 0 0 0 0,-1 1 0 0 0,0-1 0 0 0,1 1 0 0 0,-1 0 0 0 0,-1-2-1 0 0,0 2 612 0 0,0-1-1 0 0,0 0 0 0 0,0 1 0 0 0,0 0 0 0 0,-1-1 0 0 0,1 1 0 0 0,-3 0 0 0 0,5 0-829 0 0,-14 1 435 0 0,0 2 0 0 0,1-1 0 0 0,-1 1 0 0 0,1 1 0 0 0,-14 6-1 0 0,13-5-228 0 0,-8 3-124 0 0,0 1 0 0 0,1 1 0 0 0,0 0 1 0 0,0 2-1 0 0,2 0 0 0 0,-1 2 0 0 0,-21 18 0 0 0,38-28-96 0 0,0-1-1 0 0,0 0 1 0 0,0 1-1 0 0,0 0 0 0 0,1-1 1 0 0,-1 1-1 0 0,1 0 1 0 0,-4 8-1 0 0,6-10 1 0 0,-1-1 0 0 0,1 1 0 0 0,0 0 0 0 0,-1-1-1 0 0,1 1 1 0 0,0-1 0 0 0,0 1 0 0 0,0 0 0 0 0,0-1-1 0 0,0 1 1 0 0,0 0 0 0 0,0-1 0 0 0,1 1 0 0 0,-1-1 0 0 0,0 1-1 0 0,1-1 1 0 0,0 1 0 0 0,-1-1 0 0 0,1 1 0 0 0,0-1-1 0 0,0 1 1 0 0,-1-1 0 0 0,1 0 0 0 0,0 0 0 0 0,1 1 0 0 0,-1-1-1 0 0,2 2 1 0 0,17 12-38 0 0,38 21 0 0 0,-7-6 36 0 0,-43-25 10 0 0,9 6 60 0 0,0 1 1 0 0,-1 1 0 0 0,16 15 0 0 0,-29-25-32 0 0,0 1 0 0 0,1-1 0 0 0,-1 1-1 0 0,-1 0 1 0 0,1-1 0 0 0,-1 1 0 0 0,1 0 0 0 0,-1 1 0 0 0,0-1 0 0 0,-1 0 0 0 0,1 0 0 0 0,-1 1 0 0 0,1-1-1 0 0,-2 1 1 0 0,1 0 0 0 0,0-1 0 0 0,-1 1 0 0 0,0-1 0 0 0,0 8 0 0 0,-1-6 44 0 0,-1-1 0 0 0,1 0 0 0 0,-1 0 0 0 0,0-1 0 0 0,-1 1 0 0 0,1 0 1 0 0,-1-1-1 0 0,0 1 0 0 0,0-1 0 0 0,0 0 0 0 0,0 0 0 0 0,-1 0 0 0 0,0 0 0 0 0,0-1 0 0 0,0 1 0 0 0,-5 3 1 0 0,-4 1 51 0 0,-1 0 1 0 0,0-1-1 0 0,0 0 1 0 0,-17 6-1 0 0,6-5-84 0 0,0 0 0 0 0,-1-1 0 0 0,-29 3-1 0 0,42-9-130 0 0,0 1-1 0 0,-1-2 0 0 0,1 0 1 0 0,0-1-1 0 0,0 0 1 0 0,0-1-1 0 0,0 0 0 0 0,-15-5 1 0 0,26 6-51 0 0,-1 0 0 0 0,1 0 0 0 0,-1 0 0 0 0,1 0 0 0 0,0 0-1 0 0,-1-1 1 0 0,1 1 0 0 0,0-1 0 0 0,0 0 0 0 0,0 0 0 0 0,0 1 0 0 0,1-1 0 0 0,-1 0 0 0 0,0-1 0 0 0,1 1 0 0 0,0 0 0 0 0,-1 0 0 0 0,1-1 0 0 0,0 1 0 0 0,0-1 0 0 0,0 1 0 0 0,0-1-1 0 0,1 1 1 0 0,-1-1 0 0 0,1 1 0 0 0,-1-1 0 0 0,1 0 0 0 0,0 1 0 0 0,0-1 0 0 0,0 1 0 0 0,1-1 0 0 0,-1 0 0 0 0,1-3 0 0 0,6-20-1228 0 0</inkml:trace>
</inkml:ink>
</file>

<file path=ppt/ink/ink8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0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87 9671 0 0,'0'0'748'0'0,"0"2"-492"0"0,2 3 452 0 0,0 1-1 0 0,0-1 1 0 0,0 0 0 0 0,0 0-1 0 0,1 0 1 0 0,0 0-1 0 0,0 0 1 0 0,1 0-1 0 0,-1-1 1 0 0,5 6 0 0 0,-5-8-395 0 0,0 1 1 0 0,1-1-1 0 0,-1 1 1 0 0,0-1 0 0 0,1 0-1 0 0,0 0 1 0 0,-1-1 0 0 0,1 1-1 0 0,0-1 1 0 0,0 0-1 0 0,0 0 1 0 0,0 0 0 0 0,0 0-1 0 0,0-1 1 0 0,8 1-1 0 0,7-2-64 0 0,1 0-1 0 0,-1-1 0 0 0,0-1 1 0 0,29-9-1 0 0,-35 8-130 0 0,0-1 0 0 0,0 0 0 0 0,-1 0 0 0 0,0-1 1 0 0,0-1-1 0 0,0 0 0 0 0,13-12 0 0 0,-22 17-135 0 0,-1 0 0 0 0,1-1-1 0 0,-1 1 1 0 0,0-1 0 0 0,0 0-1 0 0,0 1 1 0 0,0-1 0 0 0,-1 0 0 0 0,1 0-1 0 0,-1 0 1 0 0,0-1 0 0 0,0 1 0 0 0,0 0-1 0 0,0 0 1 0 0,0-1 0 0 0,0-3-1 0 0,-1 5 7 0 0,0 0-1 0 0,0 1 1 0 0,-1-1-1 0 0,1 0 0 0 0,0 0 1 0 0,-1 1-1 0 0,1-1 0 0 0,-1 1 1 0 0,1-1-1 0 0,-1 0 0 0 0,0 1 1 0 0,0-1-1 0 0,1 1 1 0 0,-1-1-1 0 0,0 1 0 0 0,0 0 1 0 0,-1-1-1 0 0,1 1 0 0 0,0 0 1 0 0,0 0-1 0 0,-1 0 0 0 0,1 0 1 0 0,-1 0-1 0 0,1 0 1 0 0,0 0-1 0 0,-1 0 0 0 0,0 1 1 0 0,1-1-1 0 0,-1 0 0 0 0,0 1 1 0 0,1 0-1 0 0,-1-1 0 0 0,-1 1 1 0 0,-7-2-92 0 0,-1 2 0 0 0,1-1 0 0 0,0 1 0 0 0,0 1 0 0 0,0 0 0 0 0,0 0 0 0 0,0 1 0 0 0,-15 4 0 0 0,-5 4-134 0 0,-40 19-1 0 0,45-17 222 0 0,1 1-1 0 0,0 2 1 0 0,2 0-1 0 0,-1 2 1 0 0,2 0-1 0 0,0 1 1 0 0,2 1-1 0 0,0 1 1 0 0,-23 32-1 0 0,37-46 7 0 0,1 0 1 0 0,0 1-1 0 0,0 0 0 0 0,1 0 1 0 0,0 0-1 0 0,0 0 0 0 0,1 0 1 0 0,-1 1-1 0 0,2-1 0 0 0,-3 16 1 0 0,4-18-31 0 0,0-1 0 0 0,0 0 0 0 0,1 0 0 0 0,-1 0 0 0 0,1 0 0 0 0,0 0 0 0 0,0 0 1 0 0,1 0-1 0 0,-1 0 0 0 0,1 0 0 0 0,-1 0 0 0 0,1 0 0 0 0,1-1 0 0 0,-1 1 0 0 0,0-1 0 0 0,1 0 1 0 0,0 0-1 0 0,0 0 0 0 0,0 0 0 0 0,0 0 0 0 0,6 4 0 0 0,-3-3-191 0 0,1 0 0 0 0,-1 0 1 0 0,1-1-1 0 0,0 0 0 0 0,0-1 0 0 0,9 3 0 0 0,19 3-1209 0 0</inkml:trace>
</inkml:ink>
</file>

<file path=ppt/ink/ink8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0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248 493 5063 0 0,'-1'-1'17065'0'0,"-17"-8"-15903"0"0,0 0-1 0 0,-31-23 0 0 0,11 7-1017 0 0,21 14-103 0 0,0-1 0 0 0,-28-24-1 0 0,41 32-43 0 0,0 0 0 0 0,0 0 0 0 0,0 0-1 0 0,1-1 1 0 0,-1 1 0 0 0,1-1 0 0 0,0 0 0 0 0,1 0-1 0 0,-1 0 1 0 0,1-1 0 0 0,0 1 0 0 0,0 0 0 0 0,1-1-1 0 0,-1 1 1 0 0,0-8 0 0 0,2 9-82 0 0,1 0-1 0 0,0-1 0 0 0,-1 1 1 0 0,1 0-1 0 0,1 0 1 0 0,-1-1-1 0 0,0 1 0 0 0,1 0 1 0 0,0 0-1 0 0,0 1 1 0 0,4-6-1 0 0,3-5-714 0 0,18-19-1 0 0,-10 15 435 0 0,1 1 0 0 0,1 0 0 0 0,0 2 0 0 0,1 0 0 0 0,0 2 0 0 0,1 0 0 0 0,31-14 0 0 0,-33 20 428 0 0,0 0 1 0 0,1 1-1 0 0,0 1 0 0 0,0 1 0 0 0,0 1 0 0 0,0 1 0 0 0,28-1 1 0 0,-15 4 499 0 0,1 1 0 0 0,-1 2-1 0 0,56 13 1 0 0,-73-13-293 0 0,-1 1 0 0 0,1 0 0 0 0,18 9-1 0 0,-30-12-218 0 0,-1-1 0 0 0,1 1 0 0 0,-1 0 0 0 0,0 0-1 0 0,0 1 1 0 0,0-1 0 0 0,0 1 0 0 0,0-1-1 0 0,-1 1 1 0 0,1 0 0 0 0,-1 0 0 0 0,1 0 0 0 0,-1 0-1 0 0,0 1 1 0 0,-1-1 0 0 0,1 1 0 0 0,0-1 0 0 0,-1 1-1 0 0,2 6 1 0 0,-2-4 31 0 0,0 0-1 0 0,0 0 1 0 0,-1 0 0 0 0,0 0-1 0 0,-1 8 1 0 0,0-10-46 0 0,1-1 0 0 0,-1 1 0 0 0,0-1 1 0 0,-1 0-1 0 0,1 1 0 0 0,-1-1 0 0 0,1 0 0 0 0,-1 0 0 0 0,0 0 1 0 0,-4 4-1 0 0,-7 7 34 0 0,0-2 1 0 0,-1 0 0 0 0,0 0 0 0 0,-1-1-1 0 0,-21 12 1 0 0,14-10-47 0 0,-35 22-1230 0 0,-1-4 0 0 0,-2-1 0 0 0,-84 28 0 0 0,141-57 696 0 0,-1 1 0 0 0,1-1 0 0 0,-1 0 0 0 0,0-1 0 0 0,0 1 0 0 0,1-1-1 0 0,-1 1 1 0 0,0-1 0 0 0,0 0 0 0 0,1 0 0 0 0,-7-2 0 0 0,-3-2-5376 0 0</inkml:trace>
</inkml:ink>
</file>

<file path=ppt/ink/ink8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0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26 6447 0 0,'0'-1'499'0'0,"7"-23"7558"0"0,-12 28-4603 0 0,-4 7-3369 0 0,6-8 223 0 0,-6 12-131 0 0,-1 1 0 0 0,2-1 1 0 0,0 1-1 0 0,-11 34 0 0 0,-4 8 146 0 0,1-10-6 0 0,-93 210 1191 0 0,16 6-762 0 0,21 44-534 0 0,75-298-181 0 0,2-8-39 0 0,0 0 0 0 0,0 0 0 0 0,0 1 0 0 0,1-1 0 0 0,-1 0 0 0 0,1 0 0 0 0,0 1 1 0 0,-1-1-1 0 0,1 5 0 0 0,0-6-515 0 0</inkml:trace>
</inkml:ink>
</file>

<file path=ppt/ink/ink8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586 155 14047 0 0,'12'-21'526'0'0,"2"1"1"0"0,22-27-1 0 0,-29 40-155 0 0,0-1 1 0 0,0 1 0 0 0,1 1-1 0 0,0 0 1 0 0,0 0-1 0 0,1 0 1 0 0,0 1-1 0 0,14-6 1 0 0,-21 10-258 0 0,-1 0 0 0 0,0 1 0 0 0,1-1 0 0 0,-1 1 0 0 0,1-1-1 0 0,-1 1 1 0 0,0 0 0 0 0,1 0 0 0 0,-1 0 0 0 0,1 0 0 0 0,-1 0 0 0 0,1 0 0 0 0,1 0 0 0 0,-2 1-57 0 0,-1-1 0 0 0,1 0 0 0 0,-1 1 0 0 0,1-1 0 0 0,0 1 0 0 0,-1 0 0 0 0,1-1 0 0 0,-1 1 0 0 0,1-1-1 0 0,-1 1 1 0 0,1 0 0 0 0,-1-1 0 0 0,0 1 0 0 0,1 0 0 0 0,-1 0 0 0 0,0-1 0 0 0,0 1 0 0 0,1 0 0 0 0,-1 0 0 0 0,0-1 0 0 0,0 1 0 0 0,0 0 0 0 0,0 0 0 0 0,0 0 0 0 0,0-1 0 0 0,0 1 0 0 0,0 0 0 0 0,-1 1-1 0 0,-1 13 164 0 0,-2 0-1 0 0,1 0 0 0 0,-2 0 0 0 0,0 0 0 0 0,-12 23 0 0 0,5-11-59 0 0,-282 589 1217 0 0,36-180-1508 0 0,167-292-370 0 0,69-108 218 0 0,-28 47-2950 0 0,49-81 1776 0 0</inkml:trace>
</inkml:ink>
</file>

<file path=ppt/ink/ink8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16 318 12895 0 0,'-16'-9'4346'0'0,"25"-2"-2756"0"0,-1 6-1387 0 0,-1 1-1 0 0,1-1 1 0 0,0 1-1 0 0,1 0 1 0 0,-1 1-1 0 0,16-4 1 0 0,8-4 279 0 0,190-60 1480 0 0,-89 30-1313 0 0,-51 14-284 0 0,129-39 307 0 0,-150 50-493 0 0,91-13 1 0 0,-128 26-111 0 0,0 2 1 0 0,31 1 0 0 0,-44 0-560 0 0,0 2 0 0 0,16 4-1 0 0,-20-4-655 0 0,0 0 0 0 0,-1 1-1 0 0,0-1 1 0 0,12 8 0 0 0,13 16-6480 0 0</inkml:trace>
</inkml:ink>
</file>

<file path=ppt/ink/ink8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52 7831 0 0,'0'0'603'0'0,"-2"-2"-396"0"0,-9-10 1252 0 0,8 8-244 0 0,-1 0-1 0 0,0 0 1 0 0,0 0 0 0 0,0 1 0 0 0,0 0 0 0 0,-9-6 0 0 0,12 9-955 0 0,-1-1 0 0 0,1 0 0 0 0,-1 1 0 0 0,1 0 1 0 0,-1-1-1 0 0,1 1 0 0 0,-1 0 0 0 0,0 0 0 0 0,1 0 0 0 0,-1 0 1 0 0,-2 0-1 0 0,1 1-276 0 0,1-1 0 0 0,0 1 0 0 0,0 0 0 0 0,0-1 0 0 0,0 1 0 0 0,0 0 0 0 0,0 1 0 0 0,0-1 0 0 0,0 0 0 0 0,-2 3 0 0 0,-5 4 151 0 0,0 1 0 0 0,1 1 0 0 0,1-1 1 0 0,-1 1-1 0 0,-7 14 0 0 0,-27 58-68 0 0,40-77-17 0 0,-3 5 54 0 0,1 0-1 0 0,0 0 1 0 0,1 1 0 0 0,0-1 0 0 0,1 1 0 0 0,-2 15-1 0 0,3-24-78 0 0,1 1 0 0 0,0-1 0 0 0,0 0 0 0 0,0 0 0 0 0,0 0 0 0 0,0 0-1 0 0,1 0 1 0 0,-1 0 0 0 0,1 1 0 0 0,-1-1 0 0 0,1 0 0 0 0,0 0 0 0 0,0 0-1 0 0,0-1 1 0 0,0 1 0 0 0,0 0 0 0 0,0 0 0 0 0,0 0 0 0 0,1-1 0 0 0,-1 1 0 0 0,1-1-1 0 0,-1 1 1 0 0,1-1 0 0 0,-1 1 0 0 0,1-1 0 0 0,0 0 0 0 0,0 0 0 0 0,0 0 0 0 0,0 0-1 0 0,0 0 1 0 0,0 0 0 0 0,0-1 0 0 0,0 1 0 0 0,0-1 0 0 0,0 1 0 0 0,0-1 0 0 0,0 0-1 0 0,0 0 1 0 0,4 0 0 0 0,9 0 45 0 0,0-1 0 0 0,0 0 0 0 0,-1-1 0 0 0,1-1-1 0 0,-1 0 1 0 0,24-9 0 0 0,79-39 214 0 0,-103 43-254 0 0,0 1-1 0 0,0-2 0 0 0,-1 0 0 0 0,0 0 1 0 0,22-22-1 0 0,-31 27-49 0 0,0-1 0 0 0,0 1 0 0 0,0-1 0 0 0,0 0 0 0 0,-1 0 0 0 0,0-1 1 0 0,0 1-1 0 0,0-1 0 0 0,-1 1 0 0 0,0-1 0 0 0,0 0 0 0 0,0 0 0 0 0,-1 0 0 0 0,1 0 0 0 0,-2 0 1 0 0,1 0-1 0 0,-1-13 0 0 0,0 17-6 0 0,0-1 0 0 0,-1 1 0 0 0,1-1 0 0 0,-1 1 0 0 0,0-1 0 0 0,1 1 0 0 0,-1-1 0 0 0,-1 1 0 0 0,1-1 0 0 0,0 1 0 0 0,0 0 0 0 0,-1 0 1 0 0,1 0-1 0 0,-1 0 0 0 0,0 0 0 0 0,-2-2 0 0 0,1 1-16 0 0,0 1 1 0 0,0 0 0 0 0,0 1-1 0 0,0-1 1 0 0,-1 0-1 0 0,1 1 1 0 0,-1 0 0 0 0,1 0-1 0 0,-1 0 1 0 0,-4-1 0 0 0,-6 1-517 0 0,0 0 0 0 0,-1 1 0 0 0,1 0 0 0 0,-23 4 0 0 0,37-4 511 0 0,-29 4-1299 0 0</inkml:trace>
</inkml:ink>
</file>

<file path=ppt/ink/ink8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14 5983 0 0,'13'-12'464'0'0,"-12"12"-402"0"0,-1 0-1 0 0,0 0 1 0 0,0 0-1 0 0,1-1 0 0 0,-1 1 1 0 0,0 0-1 0 0,0 0 1 0 0,1 0-1 0 0,-1 0 0 0 0,0 0 1 0 0,1 0-1 0 0,-1 0 1 0 0,0 0-1 0 0,0 0 0 0 0,1 0 1 0 0,-1 0-1 0 0,0 0 1 0 0,1 0-1 0 0,-1 0 0 0 0,0 0 1 0 0,0 0-1 0 0,1 0 1 0 0,-1 1-1 0 0,0-1 0 0 0,0 0 1 0 0,1 0-1 0 0,-1 0 1 0 0,0 0-1 0 0,0 1 0 0 0,0-1 1 0 0,1 0-1 0 0,-1 0 1 0 0,0 0-1 0 0,0 1 0 0 0,0-1 1 0 0,0 0-1 0 0,1 0 1 0 0,-1 0-1 0 0,0 1 0 0 0,0-1 1 0 0,5 10 2211 0 0,-5-7-1778 0 0,1 0 0 0 0,-1 0 0 0 0,0-1 0 0 0,0 1 0 0 0,-1 0 0 0 0,1 0 0 0 0,0 0 0 0 0,-1 0 0 0 0,-1 5 0 0 0,-12 26 972 0 0,8-22-1165 0 0,-19 39 848 0 0,-2-2 1 0 0,-35 46 0 0 0,32-49-477 0 0,29-45-656 0 0,-372 603 2528 0 0,330-522-2647 0 0,-48 122 0 0 0,48-76-3109 0 0,39-118 2454 0 0,-2 7-2384 0 0</inkml:trace>
</inkml:ink>
</file>

<file path=ppt/ink/ink8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5 202 3223 0 0,'-4'-4'11972'0'0,"9"10"-11520"0"0,-2-3-70 0 0,3 1-154 0 0,0 1 0 0 0,1-1 1 0 0,0-1-1 0 0,-1 0 0 0 0,1 1 1 0 0,1-2-1 0 0,-1 1 0 0 0,0-1 1 0 0,1-1-1 0 0,-1 1 0 0 0,1-1 1 0 0,8 0-1 0 0,12 0 660 0 0,53-5 1 0 0,37-10 108 0 0,0-5-1 0 0,-1-5 1 0 0,160-56-1 0 0,-205 56-982 0 0,99-36-1445 0 0,-133 43-289 0 0</inkml:trace>
</inkml:ink>
</file>

<file path=ppt/ink/ink8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0 18975 0 0,'0'0'870'0'0,"0"3"-20"0"0,-25 89 132 0 0,-67 163 0 0 0,60-186-564 0 0,-2-2 0 0 0,-83 119 1 0 0,-162 188-206 0 0,262-353-216 0 0,0-1 0 0 0,-1 0 0 0 0,0-1-1 0 0,-34 25 1 0 0,49-42-19 0 0,1 0 0 0 0,-1 0 0 0 0,0 0 0 0 0,0 0 0 0 0,0-1 0 0 0,-1 1 0 0 0,1-1 0 0 0,0 0 0 0 0,-1 0 0 0 0,1 0 0 0 0,-6 1 0 0 0,5-3-51 0 0,3 1 71 0 0,1-1 1 0 0,-1 1-1 0 0,0-1 0 0 0,0 1 1 0 0,1-1-1 0 0,-1 1 0 0 0,0-1 1 0 0,1 1-1 0 0,-1-1 0 0 0,1 1 1 0 0,-1-1-1 0 0,1 0 1 0 0,-1 0-1 0 0,1 1 0 0 0,-1-1 1 0 0,1 0-1 0 0,0 0 0 0 0,-1 1 1 0 0,1-1-1 0 0,0 0 0 0 0,0 0 1 0 0,-1 0-1 0 0,1 1 1 0 0,0-1-1 0 0,0 0 0 0 0,0 0 1 0 0,0 0-1 0 0,0 0 0 0 0,0 1 1 0 0,0-1-1 0 0,1-2 0 0 0,-1 1-13 0 0,1-4 13 0 0,0 1 1 0 0,0 0 0 0 0,1-1-1 0 0,0 1 1 0 0,0 0-1 0 0,0 0 1 0 0,0 0 0 0 0,1 0-1 0 0,-1 0 1 0 0,1 1-1 0 0,1-1 1 0 0,6-7 0 0 0,5-3-18 0 0,0 1 1 0 0,18-13-1 0 0,-21 18 7 0 0,13-11 29 0 0,1 2-1 0 0,0 1 1 0 0,2 1-1 0 0,0 1 0 0 0,0 1 1 0 0,1 2-1 0 0,1 1 0 0 0,0 1 1 0 0,1 2-1 0 0,57-9 0 0 0,-78 16 92 0 0,0 1 0 0 0,0 0 0 0 0,17 2 0 0 0,-23-2-47 0 0,0 1 1 0 0,0 0-1 0 0,0 0 1 0 0,-1 0-1 0 0,1 0 1 0 0,0 0-1 0 0,-1 1 1 0 0,1 0-1 0 0,-1 0 1 0 0,0 0-1 0 0,1 0 1 0 0,3 4-1 0 0,-5-4-29 0 0,-1 0 0 0 0,0 0 1 0 0,0-1-1 0 0,0 1 0 0 0,0 0 0 0 0,0 0 0 0 0,0 0 0 0 0,0 0 0 0 0,-1 1 0 0 0,1-1 1 0 0,-1 0-1 0 0,1 0 0 0 0,-1 0 0 0 0,0 0 0 0 0,0 4 0 0 0,0 0 24 0 0,-1 1-1 0 0,0 0 1 0 0,-3 11-1 0 0,-1-5-2 0 0,-1-1-1 0 0,0 1 0 0 0,-1-1 1 0 0,0 0-1 0 0,-18 21 1 0 0,11-14-8 0 0,-49 75-469 0 0,41-53-3612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4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 8287 0 0,'0'2'6363'0'0,"-5"8"-5756"0"0,0-1 0 0 0,0 0 1 0 0,-1 0-1 0 0,0 0 0 0 0,0-1 0 0 0,-1 1 1 0 0,-9 7-1 0 0,5-3-309 0 0,0-1 0 0 0,-9 15 0 0 0,11-14-132 0 0,-5 10 213 0 0,-20 40-1 0 0,32-57-317 0 0,-1 1 0 0 0,1-1 0 0 0,0 1 0 0 0,0-1 0 0 0,0 1 1 0 0,1 0-1 0 0,0 0 0 0 0,1-1 0 0 0,0 1 0 0 0,0 0 0 0 0,1 12 0 0 0,-1-18 91 0 0,2 0 21 0 0,1 1-111 0 0,0-1 0 0 0,1 0 0 0 0,-1 0 0 0 0,0 0-1 0 0,1 0 1 0 0,-1-1 0 0 0,0 1 0 0 0,1-1 0 0 0,-1 0 0 0 0,1 0-1 0 0,-1 0 1 0 0,1-1 0 0 0,-1 1 0 0 0,1-1 0 0 0,-1 1 0 0 0,0-1 0 0 0,1 0-1 0 0,4-3 1 0 0,7-3 149 0 0,1 0-1 0 0,20-14 1 0 0,-30 17-195 0 0,8-5 38 0 0,0 0 0 0 0,-1-2 0 0 0,0 1 1 0 0,-1-2-1 0 0,21-24 0 0 0,-9 4-1 0 0,25-45-1 0 0,-39 61-534 0 0,22-29 0 0 0,-28 40-57 0 0,0 1-1 0 0,0 0 0 0 0,0 0 0 0 0,1 0 0 0 0,0 1 0 0 0,-1-1 0 0 0,1 1 0 0 0,1 0 1 0 0,-1 1-1 0 0,8-4 0 0 0,1 2-939 0 0</inkml:trace>
</inkml:ink>
</file>

<file path=ppt/ink/ink8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4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224 157 7831 0 0,'2'0'3614'0'0,"47"5"3959"0"0,0-6-3332 0 0,-22-1-3815 0 0,-1-1 0 0 0,0-2-1 0 0,0-1 1 0 0,0 0 0 0 0,-1-2-1 0 0,44-20 1 0 0,-63 25-413 0 0,0-1 0 0 0,0 1 0 0 0,0-1 0 0 0,-1-1 0 0 0,1 1 0 0 0,6-8 0 0 0,-10 10-46 0 0,0 0-1 0 0,0 0 1 0 0,0 0-1 0 0,-1-1 1 0 0,1 1 0 0 0,-1 0-1 0 0,1-1 1 0 0,-1 1-1 0 0,0-1 1 0 0,0 1 0 0 0,0-1-1 0 0,-1 0 1 0 0,1 1-1 0 0,-1-1 1 0 0,1 0-1 0 0,-1 1 1 0 0,0-1 0 0 0,0-4-1 0 0,0 6 0 0 0,-1 0 1 0 0,1 1-1 0 0,-1-1 0 0 0,1 0 0 0 0,-1 0 0 0 0,1 1 1 0 0,-1-1-1 0 0,0 0 0 0 0,1 1 0 0 0,-1-1 1 0 0,0 1-1 0 0,0-1 0 0 0,1 1 0 0 0,-1-1 1 0 0,0 1-1 0 0,0 0 0 0 0,0-1 0 0 0,1 1 0 0 0,-1 0 1 0 0,-2-1-1 0 0,2 1-25 0 0,-5-2-4 0 0,1 1-1 0 0,-1 0 1 0 0,0 1 0 0 0,1-1-1 0 0,-1 1 1 0 0,0 0 0 0 0,1 1-1 0 0,-1-1 1 0 0,0 1 0 0 0,1 0-1 0 0,-1 0 1 0 0,-9 4 0 0 0,-6 4-90 0 0,-37 19-1 0 0,51-24 124 0 0,-29 17 34 0 0,0 1 1 0 0,2 2-1 0 0,-43 39 0 0 0,35-24 216 0 0,-70 85 0 0 0,94-102-56 0 0,-27 46 0 0 0,41-60-122 0 0,0 0 1 0 0,0 0 0 0 0,1 1 0 0 0,0-1-1 0 0,0 1 1 0 0,1-1 0 0 0,0 1 0 0 0,0 0-1 0 0,1 0 1 0 0,0 10 0 0 0,1-15-41 0 0,0-1 1 0 0,0 1 0 0 0,1-1-1 0 0,0 0 1 0 0,-1 1 0 0 0,1-1-1 0 0,1 1 1 0 0,-1-1 0 0 0,0 0-1 0 0,1 0 1 0 0,-1 0 0 0 0,1 0-1 0 0,0 0 1 0 0,0 0 0 0 0,4 4-1 0 0,-3-4-7 0 0,0 0 0 0 0,1-1 0 0 0,0 1 1 0 0,-1-1-1 0 0,1 1 0 0 0,0-1 0 0 0,0 0 0 0 0,0-1 0 0 0,1 1 0 0 0,6 1 0 0 0,3-1-50 0 0,-1 0 0 0 0,1-1-1 0 0,-1 0 1 0 0,1-1 0 0 0,-1-1-1 0 0,27-4 1 0 0,25-8-1104 0 0,-1-3-1 0 0,95-38 1 0 0,-92 27-507 0 0</inkml:trace>
</inkml:ink>
</file>

<file path=ppt/ink/ink8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58 7831 0 0,'1'-1'356'0'0,"3"-8"-183"0"0,0-1 0 0 0,4-14-1 0 0,-4 11 10272 0 0,-5 14-9934 0 0,-14 17-99 0 0,1 0-1 0 0,1 1 0 0 0,1 0 1 0 0,-17 38-1 0 0,14-28-144 0 0,-42 80 443 0 0,-75 138 47 0 0,113-215-726 0 0,-172 312-554 0 0,184-331 445 0 0,-2 5-179 0 0,0 0 0 0 0,1 1-1 0 0,1 0 1 0 0,-7 27 0 0 0,14-44 168 0 0,-1 0 0 0 0,1 0-1 0 0,0 0 1 0 0,0 0 0 0 0,0 0 0 0 0,0 0 0 0 0,0 0 0 0 0,0 0-1 0 0,1-1 1 0 0,-1 1 0 0 0,0 0 0 0 0,2 3 0 0 0,2-3-549 0 0,1-2 346 0 0,-1 0-1 0 0,0 0 1 0 0,1-1-1 0 0,-1 1 1 0 0,0-1-1 0 0,0 0 1 0 0,5-2-1 0 0,12-6-1558 0 0</inkml:trace>
</inkml:ink>
</file>

<file path=ppt/ink/ink8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67 9671 0 0,'6'-14'707'0'0,"-1"1"515"0"0,7-26 7104 0 0,-20 42-7009 0 0,3 0-1205 0 0,0-1 0 0 0,-1 1-1 0 0,1 0 1 0 0,1 0 0 0 0,-1 1-1 0 0,0 0 1 0 0,1-1 0 0 0,-8 10-1 0 0,-29 41 571 0 0,28-36-420 0 0,-22 34 409 0 0,2 2 0 0 0,-46 104-1 0 0,68-133-600 0 0,-236 483 682 0 0,197-420-735 0 0,-111 203-517 0 0,141-254-2691 0 0</inkml:trace>
</inkml:ink>
</file>

<file path=ppt/ink/ink8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18367 0 0,'0'0'1668'0'0,"3"0"-1376"0"0,328-27 4395 0 0,-224 14-3805 0 0,163 0 1 0 0,-246 14-1848 0 0,37 6 1 0 0,-31 0-215 0 0</inkml:trace>
  <inkml:trace contextRef="#ctx0" brushRef="#br0" timeOffset="1">1006 18 10591 0 0,'-14'31'2100'0'0,"-8"34"0"0"0,19-55-1405 0 0,0 0-1 0 0,2 0 1 0 0,-1 0-1 0 0,1 0 1 0 0,0 0-1 0 0,1 0 1 0 0,0 0-1 0 0,2 11 1 0 0,-1-15-610 0 0,0-1 1 0 0,1 0 0 0 0,-1 0-1 0 0,1 0 1 0 0,0 0 0 0 0,1 0-1 0 0,-1 0 1 0 0,1-1 0 0 0,0 1-1 0 0,0-1 1 0 0,0 1-1 0 0,1-1 1 0 0,0 0 0 0 0,-1-1-1 0 0,1 1 1 0 0,1 0 0 0 0,-1-1-1 0 0,0 0 1 0 0,1 0 0 0 0,0-1-1 0 0,-1 1 1 0 0,1-1-1 0 0,0 0 1 0 0,0 0 0 0 0,1-1-1 0 0,-1 1 1 0 0,0-1 0 0 0,0 0-1 0 0,1-1 1 0 0,-1 1 0 0 0,1-1-1 0 0,-1 0 1 0 0,0 0-1 0 0,8-2 1 0 0,-1-1-998 0 0,0 0-1 0 0,-1-1 1 0 0,22-9 0 0 0,-10 1-6551 0 0</inkml:trace>
</inkml:ink>
</file>

<file path=ppt/ink/ink8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628 116 11775 0 0,'-1'-23'700'0'0,"1"-35"0"0"0,5 24 7263 0 0,-6 56-7039 0 0,0 0 0 0 0,-2 1-1 0 0,-10 40 1 0 0,-29 67-502 0 0,34-106-190 0 0,-120 291 245 0 0,-172 224-697 0 0,179-319-1693 0 0,118-215 1676 0 0,1 1 1 0 0,0 0-1 0 0,0 0 0 0 0,0 0 0 0 0,1 0 1 0 0,0 0-1 0 0,0 0 0 0 0,0 8 1 0 0,1-11-778 0 0</inkml:trace>
</inkml:ink>
</file>

<file path=ppt/ink/ink8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16 5527 0 0,'6'-16'5681'0'0,"-8"23"-3881"0"0,1-4-337 0 0,-25 53 7348 0 0,-20 26-6452 0 0,-6 13-2337 0 0,15-21 173 0 0,-37 79 29 0 0,59-121-428 0 0,-138 298 500 0 0,42-115-5847 0 0,110-212 3775 0 0</inkml:trace>
</inkml:ink>
</file>

<file path=ppt/ink/ink8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110 266 6911 0 0,'11'-23'444'0'0,"1"-1"111"0"0,17-27-1 0 0,-22 41 853 0 0,0 0 1 0 0,17-16-1 0 0,-6 10 346 0 0,0 0 1 0 0,1 1-1 0 0,40-23 1 0 0,-50 32-1534 0 0,1 1 0 0 0,0 1 0 0 0,0-1 0 0 0,1 2 1 0 0,-1-1-1 0 0,1 2 0 0 0,0-1 0 0 0,0 2 0 0 0,-1-1 1 0 0,22 1-1 0 0,-27 1-82 0 0,0 1-1 0 0,1 0 1 0 0,-1 0 0 0 0,1 0 0 0 0,-1 1 0 0 0,0 0-1 0 0,0 0 1 0 0,0 0 0 0 0,0 0 0 0 0,0 1 0 0 0,-1 0-1 0 0,1 0 1 0 0,6 6 0 0 0,-5-3-40 0 0,0 0 0 0 0,-1 0 0 0 0,0 1 0 0 0,0 0 0 0 0,0 0 0 0 0,-1 0 0 0 0,0 0 0 0 0,3 10 1 0 0,0 0-15 0 0,-2 0 1 0 0,0 1 0 0 0,-1-1 0 0 0,-1 1 0 0 0,-1 0 0 0 0,0 0 0 0 0,-2 29-1 0 0,-1-29-55 0 0,0 0-1 0 0,-2 1 0 0 0,0-1 0 0 0,-1 0 0 0 0,0-1 0 0 0,-2 1 0 0 0,0-1 1 0 0,-1 0-1 0 0,-1-1 0 0 0,0 1 0 0 0,-2-1 0 0 0,1-1 0 0 0,-2 0 1 0 0,0 0-1 0 0,-1-1 0 0 0,0-1 0 0 0,-18 15 0 0 0,9-10-47 0 0,-1-1-1 0 0,0 0 1 0 0,-2-2 0 0 0,0-1-1 0 0,-1-1 1 0 0,0-1 0 0 0,0-1-1 0 0,-2-1 1 0 0,1-1 0 0 0,-1-2-1 0 0,-48 7 1 0 0,66-13-58 0 0,1 0-1 0 0,-1-1 1 0 0,0 0 0 0 0,0-1-1 0 0,-9-2 1 0 0,16 3-87 0 0,0 0 1 0 0,-1-1-1 0 0,1 1 0 0 0,-1-1 0 0 0,1 0 1 0 0,0 0-1 0 0,0 0 0 0 0,-1 0 1 0 0,1 0-1 0 0,0 0 0 0 0,0-1 0 0 0,0 1 1 0 0,0-1-1 0 0,1 1 0 0 0,-1-1 1 0 0,0 0-1 0 0,1 0 0 0 0,-1 0 0 0 0,1 0 1 0 0,-1 0-1 0 0,1 0 0 0 0,0 0 1 0 0,-2-4-1 0 0,3 2-94 0 0,-1 1 0 0 0,0-1 0 0 0,1 1 0 0 0,0-1 0 0 0,0 1 0 0 0,0-1 0 0 0,1-4 0 0 0,0 2-259 0 0,1 0 0 0 0,0 0 0 0 0,4-10 0 0 0,-6 16 506 0 0</inkml:trace>
  <inkml:trace contextRef="#ctx0" brushRef="#br0" timeOffset="1">742 302 1839 0 0,'2'30'-1334'0'0,"-2"-23"2794"0"0,1 0 1 0 0,1-1 0 0 0,-1 0-1 0 0,1 1 1 0 0,3 5-1 0 0,-3-9-544 0 0,-1 0-1 0 0,1 0 1 0 0,-1 0-1 0 0,1 0 1 0 0,0-1-1 0 0,0 1 1 0 0,1 0-1 0 0,-1-1 0 0 0,0 0 1 0 0,1 0-1 0 0,3 3 1 0 0,-3-3-626 0 0,0-1 1 0 0,0 1-1 0 0,-1-1 1 0 0,1 0-1 0 0,0 0 1 0 0,0 0-1 0 0,1-1 1 0 0,3 2-1 0 0,4-2 180 0 0,0 0-1 0 0,1 0 0 0 0,-1-1 0 0 0,0 0 0 0 0,0-1 0 0 0,19-5 0 0 0,-6-1 10 0 0,45-20 0 0 0,-57 22-483 0 0,0-1 1 0 0,-1-1-1 0 0,0 0 0 0 0,0 0 1 0 0,0-1-1 0 0,-1-1 1 0 0,16-19-1 0 0,-19 20-49 0 0,0 0-1 0 0,-1 0 1 0 0,0 0 0 0 0,0-1 0 0 0,-1 0-1 0 0,-1 0 1 0 0,0-1 0 0 0,0 1 0 0 0,-1-1-1 0 0,2-12 1 0 0,-4 20 21 0 0,-1 0 0 0 0,1 0 0 0 0,-1 0 0 0 0,0 0 0 0 0,0 0 0 0 0,0 0 0 0 0,-1 0 0 0 0,1 0-1 0 0,-2-5 1 0 0,2 7 17 0 0,-1 0-1 0 0,0 0 1 0 0,1 0 0 0 0,-1 0-1 0 0,0 1 1 0 0,0-1-1 0 0,1 0 1 0 0,-1 0-1 0 0,0 0 1 0 0,0 1-1 0 0,0-1 1 0 0,0 1 0 0 0,0-1-1 0 0,0 1 1 0 0,0-1-1 0 0,0 1 1 0 0,0-1-1 0 0,0 1 1 0 0,0 0 0 0 0,0 0-1 0 0,-1-1 1 0 0,1 1-1 0 0,0 0 1 0 0,0 0-1 0 0,0 0 1 0 0,0 0-1 0 0,0 0 1 0 0,0 1 0 0 0,-2-1-1 0 0,-6 2-7 0 0,1-1 0 0 0,0 1 1 0 0,0 1-1 0 0,0-1 0 0 0,0 2 0 0 0,0-1 0 0 0,1 1 0 0 0,-1 0 1 0 0,1 0-1 0 0,0 1 0 0 0,-9 8 0 0 0,-7 7-76 0 0,-36 42 0 0 0,32-30 175 0 0,-44 67 0 0 0,58-78-45 0 0,2-1-1 0 0,1 2 0 0 0,0-1 1 0 0,-12 45-1 0 0,20-60-93 0 0,1-1 0 0 0,0 1-1 0 0,0 0 1 0 0,1 0 0 0 0,0 0-1 0 0,0 0 1 0 0,0-1 0 0 0,0 1 0 0 0,1 0-1 0 0,0 0 1 0 0,0 0 0 0 0,1-1 0 0 0,0 1-1 0 0,0-1 1 0 0,3 6 0 0 0,-3-6-40 0 0,1-1 1 0 0,0 0-1 0 0,0-1 1 0 0,0 1 0 0 0,0 0-1 0 0,1-1 1 0 0,-1 0-1 0 0,1 1 1 0 0,0-2-1 0 0,0 1 1 0 0,0 0 0 0 0,1-1-1 0 0,-1 0 1 0 0,1 0-1 0 0,-1 0 1 0 0,1 0-1 0 0,0-1 1 0 0,6 2-1 0 0,15 1-1858 0 0</inkml:trace>
</inkml:ink>
</file>

<file path=ppt/ink/ink8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1 740 7367 0 0,'0'0'8740'0'0,"2"-7"-6156"0"0,9-31 3721 0 0,11-19-4457 0 0,-8 24-968 0 0,-1 3-486 0 0,1 1 0 0 0,1 0 0 0 0,2 0 0 0 0,21-27-1 0 0,-8 18-328 0 0,2 2-1 0 0,40-37 1 0 0,-14 19-305 0 0,2 4-1 0 0,85-56 1 0 0,-80 67-512 0 0,-20 17-2547 0 0,-32 16-2974 0 0,-2-1-1850 0 0</inkml:trace>
</inkml:ink>
</file>

<file path=ppt/ink/ink8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754 299 5063 0 0,'3'0'390'0'0,"29"-8"-514"0"0,-21 4 2408 0 0,1-1 0 0 0,13-7 0 0 0,-17 8-395 0 0,-1-1 0 0 0,1 0 0 0 0,12-11 0 0 0,-15 11-1608 0 0,0 0 1 0 0,-1 0 0 0 0,5-7-1 0 0,-7 8-113 0 0,-1 1 0 0 0,1-1-1 0 0,-1 1 1 0 0,1-1 0 0 0,-1 1 0 0 0,-1-1-1 0 0,1 0 1 0 0,0 0 0 0 0,-1 0 0 0 0,0 1-1 0 0,0-1 1 0 0,0 0 0 0 0,0 0 0 0 0,0 0-1 0 0,-1 0 1 0 0,0 1 0 0 0,0-1 0 0 0,0 0 0 0 0,0 1-1 0 0,-4-7 1 0 0,0-2-4 0 0,-1 0 0 0 0,0 1 0 0 0,-1 0 0 0 0,-16-19 0 0 0,18 26-175 0 0,1-1-1 0 0,0 1 1 0 0,-1-1 0 0 0,0 1 0 0 0,0 1 0 0 0,0-1-1 0 0,0 1 1 0 0,-1 0 0 0 0,1 0 0 0 0,-1 0 0 0 0,0 1-1 0 0,0 0 1 0 0,-11-3 0 0 0,7 4-98 0 0,0 0-1 0 0,-1 0 1 0 0,1 1-1 0 0,0 1 1 0 0,0 0 0 0 0,0 0-1 0 0,-19 5 1 0 0,8 0-55 0 0,1 1 0 0 0,-1 1 0 0 0,1 0 0 0 0,0 2 0 0 0,1 0 0 0 0,-34 25-1 0 0,30-18 124 0 0,1 2 0 0 0,1 0 0 0 0,1 1 0 0 0,-29 37 0 0 0,44-50 38 0 0,1-1 1 0 0,0 1-1 0 0,0 0 0 0 0,0 0 0 0 0,1 1 0 0 0,0-1 0 0 0,1 0 0 0 0,0 1 0 0 0,-2 12 0 0 0,3-17 11 0 0,1-1 1 0 0,-1 1 0 0 0,1 0 0 0 0,0 0 0 0 0,0 0 0 0 0,1 0 0 0 0,-1 0-1 0 0,0-1 1 0 0,1 1 0 0 0,0 0 0 0 0,0 0 0 0 0,0 0 0 0 0,0-1-1 0 0,0 1 1 0 0,0-1 0 0 0,1 1 0 0 0,-1-1 0 0 0,1 1 0 0 0,0-1 0 0 0,-1 0-1 0 0,1 0 1 0 0,0 0 0 0 0,0 0 0 0 0,1 0 0 0 0,-1 0 0 0 0,0 0-1 0 0,1-1 1 0 0,3 3 0 0 0,2-1 15 0 0,1 0 0 0 0,-1-1 0 0 0,1 0 0 0 0,0 0 0 0 0,0-1 0 0 0,-1 0 0 0 0,1 0 0 0 0,0-1 0 0 0,0 0 0 0 0,13-2 0 0 0,3-2 23 0 0,0-1 0 0 0,37-12 0 0 0,-33 6-78 0 0,0-1 0 0 0,-1-1-1 0 0,-1-1 1 0 0,0-1-1 0 0,-1-2 1 0 0,39-32-1 0 0,-63 48-57 0 0,-5 1-496 0 0,-7 4 487 0 0,1-1 0 0 0,0 2-1 0 0,0-1 1 0 0,1 1 0 0 0,-1 0 0 0 0,-9 9 0 0 0,-47 41-67 0 0,55-45 122 0 0,-26 24 168 0 0,1 2 0 0 0,3 1 0 0 0,-41 61 0 0 0,-64 132 367 0 0,77-110-353 0 0,-54 155 0 0 0,-19 135 1111 0 0,85-264-709 0 0,47-144-194 0 0,3-6-243 0 0,73-211-366 0 0,-33 101-1491 0 0,-17 40 544 0 0</inkml:trace>
</inkml:ink>
</file>

<file path=ppt/ink/ink8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14279 0 0,'0'0'655'0'0,"2"1"-12"0"0,3 0-539 0 0,0 0 0 0 0,0 0 1 0 0,-1 1-1 0 0,1 0 1 0 0,-1 0-1 0 0,0 0 1 0 0,7 5-1 0 0,31 24 3472 0 0,-16-10-1817 0 0,-4-6-1049 0 0,1-1 0 0 0,0 0 0 0 0,30 12 0 0 0,-44-22-599 0 0,0-1-1 0 0,0 0 1 0 0,0 0-1 0 0,1-1 0 0 0,-1 0 1 0 0,1 0-1 0 0,-1-1 1 0 0,1-1-1 0 0,-1 1 1 0 0,1-2-1 0 0,0 1 1 0 0,13-4-1 0 0,-15 2-43 0 0,-8 2-62 0 0,1-1 0 0 0,-1 1 0 0 0,1 0 0 0 0,-1 0 1 0 0,1-1-1 0 0,-1 1 0 0 0,1 0 0 0 0,-1 0 0 0 0,1-1 1 0 0,-1 1-1 0 0,0-1 0 0 0,1 1 0 0 0,-1 0 0 0 0,0-1 0 0 0,1 1 1 0 0,-1-1-1 0 0,0 1 0 0 0,1-1 0 0 0,-1 0 0 0 0,1-1 36 0 0,0 2-44 0 0,-1-1-1 0 0,1 1 1 0 0,-1-1 0 0 0,0 0 0 0 0,1 1 0 0 0,-1-1-1 0 0,0 0 1 0 0,1 0 0 0 0,-1 1 0 0 0,0-1 0 0 0,0 0-1 0 0,0 0 1 0 0,1 1 0 0 0,-1-1 0 0 0,0 0 0 0 0,0 0 0 0 0,0 0-1 0 0,0 1 1 0 0,-1-1 0 0 0,1 0 0 0 0,0 0 0 0 0,0 1-1 0 0,0-1 1 0 0,-1 0 0 0 0,1 0 0 0 0,0 1 0 0 0,-1-1-1 0 0,1 0 1 0 0,0 1 0 0 0,-2-2 0 0 0,1 0-24 0 0,-1-1-47 0 0,0-1 0 0 0,-1 1 0 0 0,1 0 0 0 0,-1 0 0 0 0,0 1-1 0 0,0-1 1 0 0,0 0 0 0 0,0 1 0 0 0,0 0 0 0 0,0 0-1 0 0,-1 0 1 0 0,1 0 0 0 0,-1 0 0 0 0,0 1 0 0 0,1-1 0 0 0,-7 0-1 0 0,2-1-64 0 0,0 2 0 0 0,0-1 0 0 0,0 1-1 0 0,-1 0 1 0 0,1 1 0 0 0,-16 1-1 0 0,4 2 42 0 0,0 1-1 0 0,0 1 1 0 0,0 1-1 0 0,1 1 0 0 0,0 0 1 0 0,0 1-1 0 0,1 1 1 0 0,-25 17-1 0 0,31-18 168 0 0,0 1 1 0 0,0 0-1 0 0,1 1 0 0 0,1 0 0 0 0,0 0 1 0 0,0 1-1 0 0,1 0 0 0 0,1 1 1 0 0,-1 0-1 0 0,2 0 0 0 0,0 1 1 0 0,-9 23-1 0 0,13-30-20 0 0,1 1 0 0 0,1 0 0 0 0,-1-1 0 0 0,1 1 0 0 0,0 0 0 0 0,1-1 0 0 0,0 1 0 0 0,0 0 0 0 0,1 10 0 0 0,0-14-34 0 0,0 0 0 0 0,-1 0-1 0 0,1 1 1 0 0,0-1-1 0 0,1 0 1 0 0,-1-1 0 0 0,1 1-1 0 0,-1 0 1 0 0,1 0-1 0 0,0-1 1 0 0,0 1 0 0 0,0-1-1 0 0,0 1 1 0 0,0-1-1 0 0,1 0 1 0 0,-1 0 0 0 0,1 0-1 0 0,-1 0 1 0 0,1 0 0 0 0,0-1-1 0 0,5 3 1 0 0,2 0-38 0 0,-1-1 0 0 0,0-1 0 0 0,1 0 0 0 0,-1 0 0 0 0,1-1 0 0 0,16 0 0 0 0,58-7-1832 0 0,-38 0-76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4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149 153 5527 0 0,'0'7'360'0'0,"-1"0"-1"0"0,0-1 1 0 0,0 1 0 0 0,0-1-1 0 0,-1 1 1 0 0,0-1-1 0 0,0 0 1 0 0,-1 1-1 0 0,0-1 1 0 0,0 0-1 0 0,0-1 1 0 0,-8 10-1 0 0,5-7 463 0 0,-1 0 0 0 0,0-1 0 0 0,0 0 0 0 0,0 0 0 0 0,-1-1 0 0 0,0 0 0 0 0,-16 9 0 0 0,-16 4 1360 0 0,38-18-1058 0 0,2-3-977 0 0,1-1-106 0 0,-1-1 1 0 0,1 1-1 0 0,0 0 1 0 0,0 0-1 0 0,0 0 1 0 0,0 0-1 0 0,0 1 1 0 0,1-1-1 0 0,-1 0 1 0 0,1 0-1 0 0,0 1 1 0 0,0-1-1 0 0,3-3 1 0 0,7-7 181 0 0,17-13 1 0 0,-15 13-87 0 0,-13 13-134 0 0,140-124 583 0 0,-115 104-469 0 0,0 1 1 0 0,2 1 0 0 0,51-24 0 0 0,-77 41-65 0 0,0 0 0 0 0,0 0 0 0 0,0 0 0 0 0,0 1 0 0 0,0-1 0 0 0,1 1 0 0 0,-1-1 0 0 0,0 1 0 0 0,0 0 0 0 0,1 0 0 0 0,-1 0 0 0 0,0 0 0 0 0,0 0 0 0 0,0 0 0 0 0,1 1 0 0 0,-1-1 0 0 0,3 2 0 0 0,-4-1-22 0 0,1 0 0 0 0,-1 0 0 0 0,1 0 0 0 0,-1 0 1 0 0,1 0-1 0 0,-1 0 0 0 0,1 1 0 0 0,-1-1 0 0 0,0 1 0 0 0,0-1 1 0 0,0 1-1 0 0,0-1 0 0 0,0 1 0 0 0,0 0 0 0 0,0-1 0 0 0,-1 1 0 0 0,1 0 1 0 0,-1 0-1 0 0,1-1 0 0 0,0 4 0 0 0,0 5 0 0 0,0 0 0 0 0,0-1-1 0 0,0 1 1 0 0,-2 0 0 0 0,1 0-1 0 0,-3 11 1 0 0,-15 57-150 0 0,8-41-145 0 0,-21 71-2641 0 0,31-106 1444 0 0,-4 9-7421 0 0</inkml:trace>
</inkml:ink>
</file>

<file path=ppt/ink/ink8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34 10135 0 0,'-1'-1'137'0'0,"1"-1"-1"0"0,0 1 1 0 0,0-1 0 0 0,-1 1-1 0 0,1-1 1 0 0,1 0-1 0 0,-1 1 1 0 0,0-1-1 0 0,0 1 1 0 0,0-1 0 0 0,1 1-1 0 0,-1-1 1 0 0,1 1-1 0 0,-1-1 1 0 0,1 1-1 0 0,6-9 7647 0 0,-9 10-7088 0 0,-1 1-531 0 0,0-1 0 0 0,0 1 0 0 0,-1 0 0 0 0,1 0 1 0 0,0 0-1 0 0,0 0 0 0 0,0 0 0 0 0,0 1 0 0 0,1-1 0 0 0,-5 3 0 0 0,-28 23 494 0 0,27-21-467 0 0,-21 21 79 0 0,0 0-1 0 0,1 2 0 0 0,2 1 1 0 0,-33 47-1 0 0,42-52-243 0 0,2 1 0 0 0,-19 40 0 0 0,29-55-26 0 0,1 1-1 0 0,0-1 0 0 0,1 1 1 0 0,0 0-1 0 0,0 0 0 0 0,2 0 0 0 0,-1 0 1 0 0,1 23-1 0 0,2-30 5 0 0,-1-1 0 0 0,1 1 0 0 0,0 0 0 0 0,0-1 0 0 0,1 1 0 0 0,-1-1 0 0 0,1 1-1 0 0,0-1 1 0 0,0 0 0 0 0,1 0 0 0 0,-1 1 0 0 0,1-2 0 0 0,0 1 0 0 0,0 0 0 0 0,0-1 0 0 0,5 5 0 0 0,-3-4-4 0 0,1 0 0 0 0,0 0 0 0 0,0-1 1 0 0,0 1-1 0 0,0-1 0 0 0,0-1 0 0 0,1 1 1 0 0,-1-1-1 0 0,1 0 0 0 0,10 1 0 0 0,-7-2 1 0 0,0 0 0 0 0,0 0-1 0 0,0-1 1 0 0,0 0-1 0 0,0-1 1 0 0,0-1 0 0 0,11-2-1 0 0,-14 3 7 0 0,0-1 1 0 0,0-1-1 0 0,-1 1 0 0 0,1-1 0 0 0,0-1 1 0 0,-1 1-1 0 0,0-1 0 0 0,0 0 1 0 0,9-8-1 0 0,-8 5 8 0 0,-1-1 1 0 0,0 0 0 0 0,0 0-1 0 0,-1 0 1 0 0,0-1 0 0 0,0 0-1 0 0,-1 0 1 0 0,0 0 0 0 0,-1 0 0 0 0,0-1-1 0 0,0 1 1 0 0,-1-1 0 0 0,0 0-1 0 0,0-11 1 0 0,0-6 13 0 0,-2 0 0 0 0,0-1 0 0 0,-9-50-1 0 0,6 53-384 0 0,-1 1 0 0 0,-1 0 0 0 0,-2 0 0 0 0,0 0 0 0 0,-2 1 0 0 0,-15-31 0 0 0,23 52 162 0 0,0 0-1 0 0,-1 1 0 0 0,1-1 0 0 0,0 0 0 0 0,-1 0 0 0 0,0 1 0 0 0,-2-4 0 0 0,-4 1-5396 0 0</inkml:trace>
</inkml:ink>
</file>

<file path=ppt/ink/ink8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141 354 19319 0 0,'-1'1'886'0'0,"-10"13"-452"0"0,0-1 0 0 0,-1 0 0 0 0,-1-1-1 0 0,0 0 1 0 0,0-1 0 0 0,-1-1 0 0 0,-16 9 0 0 0,29-18-394 0 0,0-1-1 0 0,1 1 0 0 0,-1-1 0 0 0,1 0 0 0 0,-1 1 0 0 0,0-1 0 0 0,1 0 0 0 0,-1 0 1 0 0,0 1-1 0 0,0-1 0 0 0,1 0 0 0 0,-1 0 0 0 0,0 0 0 0 0,0 0 0 0 0,1 0 0 0 0,-1 0 1 0 0,0 0-1 0 0,0 0 0 0 0,1 0 0 0 0,-1 0 0 0 0,0 0 0 0 0,-1-1 0 0 0,2 0 10 0 0,-1 1-1 0 0,1-1 0 0 0,0 1 1 0 0,-1-1-1 0 0,1 1 0 0 0,-1-1 1 0 0,1 1-1 0 0,0-1 0 0 0,0 0 1 0 0,-1 1-1 0 0,1-1 0 0 0,0 0 0 0 0,0 1 1 0 0,0-1-1 0 0,0 0 0 0 0,0 1 1 0 0,-1-1-1 0 0,1 0 0 0 0,1 0 1 0 0,-1-3 9 0 0,0 0 1 0 0,1 1 0 0 0,0-1 0 0 0,0 0-1 0 0,0 1 1 0 0,0-1 0 0 0,0 1-1 0 0,2-4 1 0 0,20-28-184 0 0,1 2 0 0 0,1 0 0 0 0,1 2 0 0 0,2 1 0 0 0,2 1 0 0 0,0 1 0 0 0,58-39 0 0 0,-82 63 148 0 0,0 0-1 0 0,1 0 1 0 0,7-2 0 0 0,-12 5 270 0 0,10 17 119 0 0,-12-13-391 0 0,1 0 1 0 0,0 0-1 0 0,-1 1 0 0 0,0-1 1 0 0,1 0-1 0 0,-1 0 0 0 0,0 0 0 0 0,-1 0 1 0 0,0 5-1 0 0,-9 29 127 0 0,5-19-73 0 0,2-5-29 0 0,1 0-1 0 0,-2 21 1 0 0,2-15-39 0 0,2-16 0 0 0,1 6 29 0 0,-1-8-54 0 0,1 0 1 0 0,0 0-1 0 0,-1 0 1 0 0,1 0-1 0 0,0 0 1 0 0,-1 0 0 0 0,1 0-1 0 0,0 0 1 0 0,0 0-1 0 0,0 0 1 0 0,0 0-1 0 0,0 0 1 0 0,0 0-1 0 0,0-1 1 0 0,0 1-1 0 0,1 0 1 0 0,-1-1 0 0 0,0 1-1 0 0,0-1 1 0 0,0 1-1 0 0,1-1 1 0 0,-1 0-1 0 0,0 0 1 0 0,1 1-1 0 0,-1-1 1 0 0,3 0-1 0 0,-1-1-46 0 0,-1 1 0 0 0,1-1-1 0 0,0 1 1 0 0,-1-1 0 0 0,1 0-1 0 0,0 0 1 0 0,-1 0-1 0 0,3-2 1 0 0,9-6-112 0 0,-1-1 0 0 0,-1 0-1 0 0,0 0 1 0 0,20-24 0 0 0,19-16 28 0 0,-14 18 135 0 0,73-57 211 0 0,-93 77-107 0 0,0 1-1 0 0,1 0 1 0 0,0 2 0 0 0,35-14-1 0 0,-48 22 6 0 0,0-1 0 0 0,0 1 0 0 0,0 1 0 0 0,1-1-1 0 0,4 0 1 0 0,-8 1 105 0 0,1 16 134 0 0,-3-9-283 0 0,-1 0 0 0 0,1 0 1 0 0,-1 0-1 0 0,-1 0 0 0 0,1 0 0 0 0,-1 0 0 0 0,-3 8 1 0 0,-23 46 181 0 0,25-56-214 0 0,-18 37 26 0 0,-32 68 105 0 0,44-89-130 0 0,1 1 0 0 0,1 0-1 0 0,-5 28 1 0 0,11-49-110 0 0,1 1 0 0 0,-1 0 0 0 0,1-1 0 0 0,0 1 0 0 0,0-1 1 0 0,0 1-1 0 0,0-1 0 0 0,0 1 0 0 0,0-1 0 0 0,0 1 0 0 0,1 0 0 0 0,-1-1 0 0 0,0 1 0 0 0,1-1 0 0 0,-1 1 0 0 0,1-1 0 0 0,0 0 0 0 0,-1 1 0 0 0,1-1 1 0 0,0 1-1 0 0,0-1 0 0 0,1 2 0 0 0,8 3-994 0 0</inkml:trace>
</inkml:ink>
</file>

<file path=ppt/ink/ink8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126 118 17567 0 0,'0'0'5847'0'0,"2"1"-5131"0"0,4 1-498 0 0,-1 0 1 0 0,1-1 0 0 0,0 0-1 0 0,0 0 1 0 0,1 0 0 0 0,-1-1-1 0 0,0 0 1 0 0,0 0-1 0 0,7-2 1 0 0,59-11 392 0 0,-59 10-511 0 0,2 0-92 0 0,-1 0-1 0 0,1-1 1 0 0,-1-1-1 0 0,0-1 1 0 0,-1 0-1 0 0,1 0 1 0 0,-1-2 0 0 0,20-14-1 0 0,-32 22-14 0 0,0-1-1 0 0,0 0 1 0 0,0 1 0 0 0,0-1-1 0 0,0 0 1 0 0,0 0 0 0 0,0 0-1 0 0,0 0 1 0 0,-1 0-1 0 0,1 0 1 0 0,0 0 0 0 0,-1 0-1 0 0,1 0 1 0 0,-1 0 0 0 0,1 0-1 0 0,-1 0 1 0 0,0-1 0 0 0,1 1-1 0 0,-1 0 1 0 0,0 0-1 0 0,0 0 1 0 0,0-1 0 0 0,1 1-1 0 0,-2 0 1 0 0,1 0 0 0 0,0-1-1 0 0,0 0 1 0 0,-1 1 1 0 0,0 0-1 0 0,1-1 1 0 0,-1 1 0 0 0,0 0 0 0 0,0 0-1 0 0,0 0 1 0 0,0 0 0 0 0,0 1 0 0 0,0-1-1 0 0,-1 0 1 0 0,1 0 0 0 0,0 1 0 0 0,0-1 0 0 0,-1 0-1 0 0,1 1 1 0 0,0 0 0 0 0,-1-1 0 0 0,1 1-1 0 0,0 0 1 0 0,-1-1 0 0 0,1 1 0 0 0,0 0-1 0 0,-4 0 1 0 0,-5 0-25 0 0,-1 1 0 0 0,0 0-1 0 0,1 0 1 0 0,-1 1 0 0 0,1 1 0 0 0,-1 0-1 0 0,1 0 1 0 0,0 1 0 0 0,-13 6 0 0 0,-11 9 16 0 0,-40 27 0 0 0,49-30-20 0 0,3-1 64 0 0,1 0 0 0 0,-21 21-1 0 0,32-27-13 0 0,1 1 0 0 0,0 0-1 0 0,1 0 1 0 0,0 1 0 0 0,1 0-1 0 0,-7 13 1 0 0,13-22-15 0 0,0 0 0 0 0,0 0 1 0 0,0 0-1 0 0,0 0 0 0 0,0 0 0 0 0,1 0 0 0 0,-1 0 1 0 0,1 1-1 0 0,-1-1 0 0 0,1 0 0 0 0,0 1 0 0 0,0-1 0 0 0,0 0 1 0 0,0 0-1 0 0,1 1 0 0 0,-1-1 0 0 0,0 0 0 0 0,1 0 1 0 0,0 0-1 0 0,-1 1 0 0 0,3 2 0 0 0,-1-2-1 0 0,0-1 0 0 0,0 0-1 0 0,0 1 1 0 0,0-1 0 0 0,0 0 0 0 0,1 0-1 0 0,-1 0 1 0 0,1 0 0 0 0,0-1 0 0 0,-1 1-1 0 0,1-1 1 0 0,0 1 0 0 0,0-1 0 0 0,0 0-1 0 0,3 0 1 0 0,19 5-198 0 0,0-2 0 0 0,-1-1 0 0 0,1-1 1 0 0,0-2-1 0 0,48-3 0 0 0,-38-1-1432 0 0,-1-1-4067 0 0,-4-1-2060 0 0</inkml:trace>
</inkml:ink>
</file>

<file path=ppt/ink/ink8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2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12439 0 0,'0'0'958'0'0,"1"2"-625"0"0,0 1 69 0 0,0 1 0 0 0,0 0 0 0 0,-1 0 0 0 0,1-1 0 0 0,-1 1 0 0 0,0 0-1 0 0,0 0 1 0 0,0 0 0 0 0,-1-1 0 0 0,1 1 0 0 0,-3 7 0 0 0,-1 5 1289 0 0,-11 23 1 0 0,8-21-1334 0 0,-45 104 1591 0 0,-72 120 0 0 0,40-84-1505 0 0,-121 281-65 0 0,164-348-632 0 0,-18 48-407 0 0,59-137 138 0 0</inkml:trace>
</inkml:ink>
</file>

<file path=ppt/ink/ink8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3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172 117 14279 0 0,'-1'-1'1103'0'0,"-3"0"-903"0"0,1-1 0 0 0,0 1 0 0 0,0-1 0 0 0,-1 1 0 0 0,1 0 0 0 0,-1 0 0 0 0,1 0 0 0 0,-1 1 1 0 0,1-1-1 0 0,-1 1 0 0 0,0 0 0 0 0,1 0 0 0 0,-1 0 0 0 0,0 1 0 0 0,1-1 0 0 0,-1 1 0 0 0,1 0 0 0 0,-6 2 0 0 0,0 0 1080 0 0,0 1 0 0 0,-17 10 0 0 0,20-10-1098 0 0,0 0 0 0 0,0 0 0 0 0,1 0 0 0 0,0 1 0 0 0,-1 0 0 0 0,2 0 1 0 0,-1 0-1 0 0,-4 8 0 0 0,8-13-161 0 0,1 1-1 0 0,0-1 1 0 0,-1 1 0 0 0,1 0 0 0 0,0-1-1 0 0,0 1 1 0 0,0 0 0 0 0,0-1 0 0 0,-1 1-1 0 0,1 0 1 0 0,0-1 0 0 0,0 1 0 0 0,0 0-1 0 0,0-1 1 0 0,0 1 0 0 0,1 0 0 0 0,-1-1-1 0 0,0 1 1 0 0,0 0 0 0 0,0-1 0 0 0,1 1-1 0 0,-1 0 1 0 0,0-1 0 0 0,0 1 0 0 0,1-1-1 0 0,-1 1 1 0 0,1-1 0 0 0,-1 1 0 0 0,0-1-1 0 0,1 1 1 0 0,-1-1 0 0 0,1 1 0 0 0,0-1-1 0 0,-1 1 1 0 0,1-1 0 0 0,-1 0 0 0 0,1 1-1 0 0,-1-1 1 0 0,2 1 0 0 0,1 0 21 0 0,0 1 1 0 0,0-1 0 0 0,0 0-1 0 0,0 0 1 0 0,1 0-1 0 0,3 0 1 0 0,11 0 114 0 0,0 0 1 0 0,0-2-1 0 0,33-5 1 0 0,-21 3-27 0 0,306-59 437 0 0,-60-13-450 0 0,-56 14-499 0 0,-212 59 77 0 0,-6 1-56 0 0,0 1 1 0 0,1-1-1 0 0,-1 0 1 0 0,1 1-1 0 0,0 0 0 0 0,-1 0 1 0 0,5 0-1 0 0,-9 2-925 0 0,-41 54-3988 0 0,23-32 3235 0 0,6-6 582 0 0</inkml:trace>
</inkml:ink>
</file>

<file path=ppt/ink/ink8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3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28 356 4607 0 0,'12'40'-482'0'0,"-8"-26"3103"0"0,-1 1-1 0 0,1 21 1 0 0,-3-28-974 0 0,-1 0 0 0 0,0 1 1 0 0,-1-1-1 0 0,0 0 0 0 0,-4 15 1 0 0,4-18-1204 0 0,-1-1 1 0 0,0 1 0 0 0,0-1-1 0 0,0 1 1 0 0,0-1-1 0 0,-5 5 1 0 0,7-8-401 0 0,0-1 0 0 0,0 1 0 0 0,0-1-1 0 0,0 1 1 0 0,-1-1 0 0 0,1 1 0 0 0,0-1 0 0 0,0 0 0 0 0,-1 1 0 0 0,1-1-1 0 0,0 0 1 0 0,-1 1 0 0 0,1-1 0 0 0,-1 0 0 0 0,1 1 0 0 0,0-1-1 0 0,-1 0 1 0 0,1 0 0 0 0,-1 1 0 0 0,1-1 0 0 0,0 0 0 0 0,-1 0 0 0 0,1 0-1 0 0,-1 0 1 0 0,1 0 0 0 0,-1 0 0 0 0,1 1 0 0 0,-1-1 0 0 0,1 0-1 0 0,-1 0 1 0 0,1 0 0 0 0,-1-1 0 0 0,1 1 0 0 0,-1 0 0 0 0,1 0 0 0 0,-1 0-1 0 0,1 0 1 0 0,0 0 0 0 0,-1-1 0 0 0,1 1 0 0 0,-1 0 0 0 0,1 0-1 0 0,-1 0 1 0 0,1-1 0 0 0,0 1 0 0 0,-1 0 0 0 0,1-1 0 0 0,0 1-1 0 0,-1 0 1 0 0,1-1 0 0 0,0 1 0 0 0,-1-1 0 0 0,1 1 0 0 0,0 0 0 0 0,0-1-1 0 0,-1 0 1 0 0,0-1 29 0 0,0 0-1 0 0,1 0 1 0 0,-1-1-1 0 0,0 1 1 0 0,1 0-1 0 0,-1 0 1 0 0,1-1-1 0 0,-1 1 1 0 0,1-5-1 0 0,2-2 46 0 0,0-1 1 0 0,1 0-1 0 0,0 1 0 0 0,0-1 1 0 0,1 1-1 0 0,0 0 0 0 0,1 0 1 0 0,0 0-1 0 0,0 1 0 0 0,1-1 0 0 0,12-12 1 0 0,7-5-36 0 0,54-44-1 0 0,-55 50-75 0 0,252-180-2177 0 0,-214 157-2247 0 0,0 0-3516 0 0,-47 33 1317 0 0</inkml:trace>
  <inkml:trace contextRef="#ctx0" brushRef="#br0" timeOffset="1">712 31 7831 0 0,'0'0'603'0'0,"2"2"-396"0"0,2 6 1211 0 0,1 0 0 0 0,-1 0 0 0 0,0 0 1 0 0,-1 1-1 0 0,5 16 0 0 0,-5-12-220 0 0,-1 1 0 0 0,0 0 0 0 0,0 17 0 0 0,-3 8 874 0 0,-12 70-1 0 0,8-79-1281 0 0,0 41 670 0 0,-3 10-1068 0 0,7-76-774 0 0,-1 0 1 0 0,1 0-1 0 0,-1 0 0 0 0,-1 0 1 0 0,1-1-1 0 0,-1 1 0 0 0,0-1 1 0 0,1 0-1 0 0,-2 1 0 0 0,1-2 1 0 0,-7 7-1 0 0</inkml:trace>
</inkml:ink>
</file>

<file path=ppt/ink/ink8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3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13 11055 0 0,'0'0'984'0'0,"-6"-7"-792"0"0,-3 3-192 0 0,-1 3 544 0 0,-1 2 64 0 0,2 1 632 0 0,2 5-4624 0 0</inkml:trace>
</inkml:ink>
</file>

<file path=ppt/ink/ink8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3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22 14743 0 0,'16'-21'8960'0'0,"-17"21"-8801"0"0,-16 8-13 0 0,0 0 0 0 0,1 2 1 0 0,-26 17-1 0 0,-40 41 157 0 0,68-56-196 0 0,1 1 1 0 0,1 1 0 0 0,1 0-1 0 0,0 0 1 0 0,0 1-1 0 0,1 1 1 0 0,1-1-1 0 0,1 2 1 0 0,0-1 0 0 0,1 1-1 0 0,1 0 1 0 0,-7 35-1 0 0,12-49-101 0 0,-4 16 79 0 0,1 1 0 0 0,0 0-1 0 0,2 0 1 0 0,0 33-1 0 0,2-47-20 0 0,1-1-1 0 0,0 1 1 0 0,0-1 0 0 0,0 0-1 0 0,1 0 1 0 0,-1 0-1 0 0,1 0 1 0 0,1 0-1 0 0,3 8 1 0 0,-3-10 21 0 0,-1 1-1 0 0,1-1 1 0 0,0 0 0 0 0,0 0-1 0 0,0 0 1 0 0,0-1 0 0 0,1 1 0 0 0,-1-1-1 0 0,1 1 1 0 0,0-1 0 0 0,-1-1 0 0 0,1 1-1 0 0,8 2 1 0 0,4 1 163 0 0,1-1 0 0 0,0-1-1 0 0,0-1 1 0 0,0 0 0 0 0,20-1-1 0 0,-10-2-142 0 0,0-2 0 0 0,42-7-1 0 0,4-9-45 0 0,-63 15-287 0 0,-1 1 0 0 0,0-1 0 0 0,0 0 1 0 0,-1 0-1 0 0,15-11 0 0 0,-12 4-2221 0 0,-2-1-7130 0 0</inkml:trace>
</inkml:ink>
</file>

<file path=ppt/ink/ink8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4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14 4143 0 0,'0'0'191'0'0,"0"-2"-11"0"0,-7-10 6899 0 0,-10 12-3095 0 0,13 2-3851 0 0,1 0 0 0 0,0-1 1 0 0,0 1-1 0 0,0 0 1 0 0,0 1-1 0 0,1-1 1 0 0,-1 0-1 0 0,0 1 1 0 0,1-1-1 0 0,0 1 0 0 0,-3 3 1 0 0,-2 6 98 0 0,-11 20 0 0 0,-3 7-163 0 0,11-24-69 0 0,0-1 0 0 0,-1 0 0 0 0,-1-1 0 0 0,-22 21 0 0 0,-24 14 123 0 0,-5 3 284 0 0,-70 74-1 0 0,87-77-209 0 0,-110 127 460 0 0,136-149-520 0 0,1 1 1 0 0,1 1-1 0 0,2 0 1 0 0,0 2-1 0 0,-13 35 1 0 0,26-55-34 0 0,0 1-1 0 0,0-1 1 0 0,1 0 0 0 0,0 1 0 0 0,1 0 0 0 0,0-1 0 0 0,0 1-1 0 0,1-1 1 0 0,1 1 0 0 0,0 0 0 0 0,0-1 0 0 0,5 14 0 0 0,-4-16-21 0 0,0-1 1 0 0,1 0-1 0 0,1 1 1 0 0,-1-1 0 0 0,1-1-1 0 0,0 1 1 0 0,1 0-1 0 0,0-1 1 0 0,0 0 0 0 0,0 0-1 0 0,0-1 1 0 0,1 1-1 0 0,0-1 1 0 0,0 0 0 0 0,1-1-1 0 0,-1 1 1 0 0,14 5-1 0 0,12 4 84 0 0,0-3-1 0 0,1 0 1 0 0,51 9-1 0 0,109 10 426 0 0,-185-29-591 0 0,60 6-1418 0 0,-65-7 66 0 0</inkml:trace>
</inkml:ink>
</file>

<file path=ppt/ink/ink8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44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123 186 2759 0 0,'5'-15'536'0'0,"0"1"-1"0"0,9-17 0 0 0,21-29 13131 0 0,-43 69-12988 0 0,-6 11-462 0 0,2 0 0 0 0,0 1 0 0 0,0 0 0 0 0,2 1 0 0 0,-7 23 0 0 0,-32 119 8 0 0,32-99-94 0 0,9-39-64 0 0,-12 55 110 0 0,19-74-154 0 0,0-1 0 0 0,0 1 0 0 0,1-1 0 0 0,0 1 0 0 0,0-1 0 0 0,1 1 0 0 0,0-1 0 0 0,0 1 0 0 0,3 10 0 0 0,-3-15 122 0 0,0-1-120 0 0,-1 0 1 0 0,1 0-1 0 0,0-1 1 0 0,-1 1-1 0 0,1 0 1 0 0,0-1-1 0 0,0 1 1 0 0,0-1-1 0 0,0 1 1 0 0,0-1-1 0 0,1 1 1 0 0,-1-1-5 0 0,0 1 9 0 0,1 0 0 0 0,0-1-1 0 0,0 0 1 0 0,0 1 0 0 0,0-1-1 0 0,0 0 1 0 0,0 0 0 0 0,0 0 0 0 0,0 0-1 0 0,0 0 1 0 0,0 0 0 0 0,-1-1-1 0 0,1 1 1 0 0,0-1 0 0 0,0 1 0 0 0,0-1-1 0 0,0 0 1 0 0,-1 0 0 0 0,4-1-1 0 0,4-4 168 0 0,-1 1-1 0 0,13-12 1 0 0,-7 5-76 0 0,24-20 251 0 0,45-47-1 0 0,-41 36-275 0 0,-4 5-37 0 0,-2-1 0 0 0,34-48 0 0 0,-56 68-116 0 0,-1-2 0 0 0,-1 1 0 0 0,0-2-1 0 0,-2 0 1 0 0,-1 0 0 0 0,-1 0 0 0 0,6-26-1 0 0,-12 41-308 0 0,-1-1-1 0 0,0 1 0 0 0,-1 0 0 0 0,0-1 0 0 0,0 1 0 0 0,0-1 0 0 0,-1 1 1 0 0,0 0-1 0 0,-4-14 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4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404 182 11743 0 0,'42'-53'1310'0'0,"75"-74"-1"0"0,-116 125-512 0 0,-10 7-210 0 0,3-2-411 0 0,1 1 0 0 0,-1 0-1 0 0,1 0 1 0 0,0 1 0 0 0,0-1 0 0 0,-7 10 0 0 0,-23 36 850 0 0,18-25-542 0 0,-65 102 585 0 0,5 4 0 0 0,-91 210 0 0 0,106-164-397 0 0,28-73-758 0 0,31-96-388 0 0,-1 1-1 0 0,0-1 1 0 0,0 1-1 0 0,-7 8 0 0 0,9-15-938 0 0,-6 1-298 0 0</inkml:trace>
</inkml:ink>
</file>

<file path=ppt/ink/ink8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4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58 5063 0 0,'52'-57'14634'0'0,"-53"57"-14570"0"0,0 0 1 0 0,0 0 0 0 0,0 0 0 0 0,0 0 0 0 0,0 0-1 0 0,0 0 1 0 0,-1 0 0 0 0,1 0 0 0 0,0 1 0 0 0,0-1-1 0 0,0 0 1 0 0,0 1 0 0 0,0-1 0 0 0,0 1 0 0 0,0-1 0 0 0,0 1-1 0 0,-1 0 1 0 0,-3 4-15 0 0,-3 1-11 0 0,2 1 0 0 0,-1-1 1 0 0,1 1-1 0 0,0 0 0 0 0,-9 15 1 0 0,8-12-30 0 0,3 0-10 0 0,1 2 0 0 0,2 0 0 0 0,6 3 0 0 0,3-1 103 0 0,1 0-1 0 0,1-1 0 0 0,0 0 1 0 0,16 16-1 0 0,19 24 466 0 0,-33-37-442 0 0,2 3 193 0 0,18 30 0 0 0,-29-44-270 0 0,0 0 0 0 0,-1 0 0 0 0,0 0 0 0 0,0 0 0 0 0,0 1 0 0 0,-1-1 0 0 0,1 1-1 0 0,-1-1 1 0 0,-1 1 0 0 0,1-1 0 0 0,-1 1 0 0 0,0 6 0 0 0,-1-8-34 0 0,0 0 0 0 0,0 0 0 0 0,-1 0 0 0 0,1 0 0 0 0,-1 0 0 0 0,0 0 1 0 0,0 0-1 0 0,-1 0 0 0 0,1-1 0 0 0,-1 1 0 0 0,0-1 0 0 0,0 0 0 0 0,0 0 0 0 0,0 0 0 0 0,0 0 0 0 0,-6 3 0 0 0,-2 2 27 0 0,0-1-1 0 0,0-1 1 0 0,-1 0 0 0 0,-14 5-1 0 0,3-3-220 0 0,-1 0 1 0 0,0-2-1 0 0,0-1 0 0 0,0-1 1 0 0,-1-1-1 0 0,1-1 0 0 0,-1-2 1 0 0,0 0-1 0 0,-36-5 0 0 0,54 3 50 0 0,1 1 0 0 0,-1-1 0 0 0,1 0-1 0 0,-10-5 1 0 0,13 6-103 0 0,0-1-1 0 0,0 1 1 0 0,0-1-1 0 0,1 0 1 0 0,-1 0-1 0 0,1 0 1 0 0,-1 0-1 0 0,1 0 1 0 0,0-1 0 0 0,0 1-1 0 0,-3-5 1 0 0,1-3-1202 0 0</inkml:trace>
</inkml:ink>
</file>

<file path=ppt/ink/ink8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4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88 7831 0 0,'0'0'603'0'0,"1"2"-160"0"0,0 0 80 0 0,1 1 1 0 0,-1 0 0 0 0,0-1 0 0 0,-1 1-1 0 0,1 0 1 0 0,0 0 0 0 0,-1-1-1 0 0,0 1 1 0 0,0 0 0 0 0,0 5 0 0 0,-5 31 2870 0 0,1-16-1476 0 0,3-21-1810 0 0,1 0 0 0 0,0 0 1 0 0,1 0-1 0 0,-1-1 0 0 0,0 1 1 0 0,1 0-1 0 0,-1 0 0 0 0,1-1 1 0 0,-1 1-1 0 0,2 2 0 0 0,0 0 93 0 0,-2-2 64 0 0,4-1-10 0 0,4 2-143 0 0,1 0 1 0 0,0-1-1 0 0,0 0 1 0 0,0-1-1 0 0,1 0 1 0 0,16 0-1 0 0,-10-2-47 0 0,0-1 0 0 0,0-1 0 0 0,20-5-1 0 0,-11 1-30 0 0,1-2 0 0 0,29-13-1 0 0,-43 16-142 0 0,0 0 1 0 0,-1-1-1 0 0,1-1 0 0 0,-1 1 0 0 0,-1-2 0 0 0,14-12 0 0 0,-22 19 51 0 0,0 0 0 0 0,-1 0 0 0 0,1 0 0 0 0,0-1 0 0 0,-1 1 0 0 0,1 0 0 0 0,-1-1-1 0 0,0 1 1 0 0,0-1 0 0 0,0 1 0 0 0,0-1 0 0 0,0 0 0 0 0,0 1 0 0 0,-1-1 0 0 0,1 0 0 0 0,-1 1 0 0 0,0-1-1 0 0,0-5 1 0 0,0 6 24 0 0,-1-1 0 0 0,0 1 0 0 0,0 0 0 0 0,0 0 0 0 0,0-1 0 0 0,0 1 0 0 0,0 0 0 0 0,0 0-1 0 0,-1 0 1 0 0,1 0 0 0 0,-1 0 0 0 0,0 0 0 0 0,1 0 0 0 0,-1 1 0 0 0,0-1 0 0 0,0 1 0 0 0,0-1 0 0 0,0 1-1 0 0,0 0 1 0 0,-4-2 0 0 0,-4-1 6 0 0,1 1 0 0 0,-1 0 0 0 0,0 0 0 0 0,0 1 0 0 0,1 0 0 0 0,-2 1 0 0 0,1 0 0 0 0,0 1-1 0 0,0 0 1 0 0,0 0 0 0 0,-19 4 0 0 0,3 1-39 0 0,1 1 1 0 0,0 1-1 0 0,-33 14 0 0 0,35-11 140 0 0,0 1 0 0 0,1 0 1 0 0,0 2-1 0 0,-27 20 0 0 0,36-22-17 0 0,1 0 1 0 0,0 0-1 0 0,0 1 1 0 0,1 1-1 0 0,1 0 1 0 0,0 0-1 0 0,-11 22 1 0 0,17-29-16 0 0,1 1 0 0 0,0 0 1 0 0,0 1-1 0 0,1-1 0 0 0,0 0 1 0 0,0 1-1 0 0,1-1 0 0 0,0 1 1 0 0,0 0-1 0 0,1-1 0 0 0,0 1 1 0 0,0 0-1 0 0,0-1 0 0 0,1 1 1 0 0,1-1-1 0 0,-1 1 0 0 0,1-1 1 0 0,0 1-1 0 0,1-1 0 0 0,0 0 1 0 0,0 0-1 0 0,0 0 0 0 0,1-1 1 0 0,0 1-1 0 0,1-1 0 0 0,-1 0 1 0 0,9 9-1 0 0,1-1-16 0 0,0-1 1 0 0,1-1-1 0 0,0 0 0 0 0,1-1 1 0 0,0 0-1 0 0,0-1 1 0 0,2-1-1 0 0,-1-1 1 0 0,1-1-1 0 0,0 0 0 0 0,0-1 1 0 0,1-1-1 0 0,0-1 1 0 0,0 0-1 0 0,0-2 0 0 0,0 0 1 0 0,21-1-1 0 0,48-5-709 0 0,-29-2-4777 0 0,-7-1-1458 0 0</inkml:trace>
</inkml:ink>
</file>

<file path=ppt/ink/ink8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4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7367 0 0,'0'0'10522'0'0,"-1"3"-9666"0"0,-26 67-210 0 0,-43 78 1 0 0,-10 26 230 0 0,-2 9-409 0 0,66-153-537 0 0,-2-1 0 0 0,0-1-1 0 0,-44 50 1 0 0,60-76-6 0 0,0 0 0 0 0,0 0 0 0 0,0 0 0 0 0,0 0 0 0 0,0-1 0 0 0,0 1 0 0 0,-1-1 0 0 0,1 1 0 0 0,-1-1 0 0 0,-4 2 0 0 0,-8-1-3093 0 0,13-2 1446 0 0</inkml:trace>
</inkml:ink>
</file>

<file path=ppt/ink/ink8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4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255 258 3223 0 0,'0'0'402'0'0,"-1"3"476"0"0,-16 29 9090 0 0,19-34-9361 0 0,89-56 2090 0 0,-51 36-2297 0 0,16-9-43 0 0,1 2 1 0 0,73-25-1 0 0,-59 30-127 0 0,113-33 1092 0 0,-182 56-1312 0 0,14-3 196 0 0,0 1 1 0 0,0 0-1 0 0,0 1 0 0 0,21-1 0 0 0,-34 3-155 0 0,1 1 0 0 0,0-1 0 0 0,-1 0 0 0 0,1 1 0 0 0,0 0 0 0 0,-1 0 0 0 0,1 0 0 0 0,-1 0 0 0 0,1 1-1 0 0,-1-1 1 0 0,4 4 0 0 0,-5-4-37 0 0,0 1 0 0 0,0-1-1 0 0,-1 1 1 0 0,1-1-1 0 0,-1 1 1 0 0,0 0-1 0 0,0 0 1 0 0,1 0 0 0 0,-1 0-1 0 0,0 0 1 0 0,0 0-1 0 0,-1 0 1 0 0,1 0-1 0 0,0 0 1 0 0,-1 0 0 0 0,1 0-1 0 0,-1 1 1 0 0,0-1-1 0 0,0 0 1 0 0,0 4-1 0 0,0 4 0 0 0,-1-1-1 0 0,0 1 1 0 0,-1-1-1 0 0,0 0 1 0 0,-1 1-1 0 0,0-1 0 0 0,-5 11 1 0 0,2-6 0 0 0,-1-1-1 0 0,0 0 1 0 0,-19 24 0 0 0,13-23-12 0 0,1-1 0 0 0,-2 0 0 0 0,0 0 0 0 0,-1-2 0 0 0,-21 14 0 0 0,-85 42-81 0 0,108-60 53 0 0,-225 106-760 0 0,228-109 742 0 0,-153 57-1038 0 0,143-54 891 0 0,17-5 158 0 0,-1 0-1 0 0,0-1 1 0 0,0 1-1 0 0,-1-1 1 0 0,1 0-1 0 0,-8 1 1 0 0,13-5-41 0 0,2-2 59 0 0,-1 1 0 0 0,1 0 0 0 0,0 0 0 0 0,0 0 0 0 0,1 0 0 0 0,-1 0 0 0 0,1 0 0 0 0,0 1 0 0 0,0 0 0 0 0,0 0 0 0 0,0 0 0 0 0,0 0 0 0 0,10-3 0 0 0,8-5 28 0 0,38-10-1 0 0,-60 21-8 0 0,28-7 266 0 0,-1 1 1 0 0,1 1 0 0 0,1 1 0 0 0,-1 2 0 0 0,0 0 0 0 0,52 6 0 0 0,-57-2-80 0 0,-1 1 0 0 0,1 1 1 0 0,30 10-1 0 0,-46-11-168 0 0,1-1 0 0 0,-1 1 0 0 0,0 1 0 0 0,1-1 0 0 0,-2 1 0 0 0,1 1-1 0 0,0-1 1 0 0,-1 1 0 0 0,0 0 0 0 0,0 0 0 0 0,0 1 0 0 0,-1 0 0 0 0,8 9 0 0 0,-11-11-12 0 0,-1-1 1 0 0,1 0-1 0 0,-1 1 0 0 0,1-1 1 0 0,-1 1-1 0 0,0-1 1 0 0,0 1-1 0 0,-1 0 1 0 0,1 0-1 0 0,-1-1 0 0 0,1 1 1 0 0,-2 4-1 0 0,1-1 8 0 0,-1-1 0 0 0,0 1 1 0 0,-1-1-1 0 0,0 1 0 0 0,0-1 0 0 0,-3 8 0 0 0,-5 5 28 0 0,0-2 1 0 0,-1 1-1 0 0,-18 21 1 0 0,22-30-37 0 0,-1-1 0 0 0,0 0 0 0 0,0 0 0 0 0,-1-1 0 0 0,0 0 0 0 0,0-1 1 0 0,-1 0-1 0 0,0 0 0 0 0,-10 4 0 0 0,-15 4 57 0 0,-50 14 1 0 0,26-10-43 0 0,-24 9-25 0 0,-1-4 0 0 0,-134 18 0 0 0,200-39 0 0 0,-36 0 0 0 0,47-2 0 0 0,0-1 0 0 0,0 1 0 0 0,0-2 0 0 0,0 1 0 0 0,0-1 0 0 0,0 0 0 0 0,1 0 0 0 0,-8-4 0 0 0,5-3-13 0 0,8 8 6 0 0,1 0 1 0 0,-1-1 0 0 0,1 1-1 0 0,0-1 1 0 0,0 1 0 0 0,-1-1-1 0 0,1 1 1 0 0,0-1 0 0 0,0 1-1 0 0,0-1 1 0 0,0 1 0 0 0,1-1-1 0 0,-1 1 1 0 0,0-1 0 0 0,1 1-1 0 0,-1 0 1 0 0,1-1-1 0 0,-1 1 1 0 0,1 0 0 0 0,0-1-1 0 0,-1 1 1 0 0,1 0 0 0 0,0-1-1 0 0,1 0 1 0 0,4-5-107 0 0,0 0 0 0 0,13-11-1 0 0,-12 10 10 0 0,28-23-1837 0 0,1 1 0 0 0,74-48 1 0 0,-87 66 245 0 0,-3 2-116 0 0</inkml:trace>
</inkml:ink>
</file>

<file path=ppt/ink/ink8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4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15 8287 0 0,'0'0'382'0'0,"-1"-3"-8"0"0,-3-9 9201 0 0,5 18-6229 0 0,-2 5-2512 0 0,0 1-772 0 0,3 6-2 0 0,0-1 0 0 0,7 21-1 0 0,-4-22-9 0 0,-2 0-1 0 0,4 29 0 0 0,-7-38-83 0 0,0 1 1 0 0,0-1-1 0 0,0 0 0 0 0,-1 0 0 0 0,-2 11 0 0 0,2-15-50 0 0,0-1-1 0 0,-1 1 1 0 0,1 0-1 0 0,0 0 1 0 0,-1 0-1 0 0,0-1 0 0 0,1 1 1 0 0,-1-1-1 0 0,0 1 1 0 0,0-1-1 0 0,-1 0 0 0 0,1 0 1 0 0,0 0-1 0 0,-1 0 1 0 0,-2 1-1 0 0,-4 3-196 0 0,7-4 123 0 0,-1 0 1 0 0,1 0 0 0 0,-1 0 0 0 0,0-1 0 0 0,0 1-1 0 0,0-1 1 0 0,0 0 0 0 0,0 0 0 0 0,0 0 0 0 0,0 0-1 0 0,-5 0 1 0 0,6-1-593 0 0</inkml:trace>
</inkml:ink>
</file>

<file path=ppt/ink/ink8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4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88 384 8287 0 0,'-1'2'382'0'0,"-38"49"158"0"0,-9 8 10661 0 0,54-73-9834 0 0,14-21-1153 0 0,57-64 222 0 0,-42 56-440 0 0,5-4-262 0 0,2 1-1 0 0,1 2 1 0 0,3 2 0 0 0,91-65-1 0 0,-133 104 411 0 0,0 1 0 0 0,0-1-1 0 0,0 1 1 0 0,1 0-1 0 0,-1 0 1 0 0,0 1 0 0 0,9-3-1 0 0,-12 5-107 0 0,0-1 0 0 0,-1 0-1 0 0,1 1 1 0 0,-1-1 0 0 0,1 1-1 0 0,-1-1 1 0 0,1 1 0 0 0,-1 0-1 0 0,1-1 1 0 0,-1 1 0 0 0,0-1-1 0 0,1 1 1 0 0,-1 0 0 0 0,0-1-1 0 0,1 1 1 0 0,-1 0 0 0 0,0-1-1 0 0,0 1 1 0 0,1 1-1 0 0,-1-2 31 0 0,2 7 48 0 0,-1 0 1 0 0,1-1-1 0 0,-1 1 0 0 0,0 0 1 0 0,-1 0-1 0 0,1 0 0 0 0,-2 8 1 0 0,-7 49 149 0 0,7-57-247 0 0,-15 74 73 0 0,9-54-57 0 0,1 1 1 0 0,2 0 0 0 0,-1 33-1 0 0,5-54-84 0 0,0 0 0 0 0,0 0 0 0 0,1 0-1 0 0,0 0 1 0 0,1 0 0 0 0,-1 0 0 0 0,2-1 0 0 0,-1 1-1 0 0,0 0 1 0 0,1-1 0 0 0,6 10 0 0 0,-6-11-16 0 0,1-1 0 0 0,0 0 0 0 0,-1 0 0 0 0,1 0 0 0 0,1 0 0 0 0,-1 0 0 0 0,1-1 0 0 0,-1 0 0 0 0,1 0 0 0 0,0 0 0 0 0,0-1 0 0 0,0 1 0 0 0,0-1 0 0 0,1 0 0 0 0,5 1-1 0 0,24 3-2386 0 0,-11-6-2897 0 0,-1-1-1109 0 0</inkml:trace>
</inkml:ink>
</file>

<file path=ppt/ink/ink8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4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67 8751 0 0,'6'-8'275'0'0,"0"0"-1"0"0,1 1 0 0 0,0 0 1 0 0,0 0-1 0 0,10-7 0 0 0,10-1 7823 0 0,-31 26-7168 0 0,-2 1-647 0 0,0-1 1 0 0,-1 0-1 0 0,0 0 0 0 0,-11 13 0 0 0,-38 38 41 0 0,41-47-225 0 0,-42 41 148 0 0,-87 64 0 0 0,23-21-15 0 0,85-67-273 0 0,2 1 1 0 0,1 2-1 0 0,-41 57 1 0 0,61-73 41 0 0,0 0 1 0 0,1 1-1 0 0,2 1 0 0 0,0 0 1 0 0,1 0-1 0 0,1 1 0 0 0,1 0 1 0 0,1 0-1 0 0,-4 28 0 0 0,9-42 71 0 0,1 1-1 0 0,0-1 1 0 0,0 0-1 0 0,0 0 0 0 0,1 0 1 0 0,0 0-1 0 0,1 0 1 0 0,0-1-1 0 0,0 1 1 0 0,0 0-1 0 0,1-1 1 0 0,1 1-1 0 0,-1-1 0 0 0,1 0 1 0 0,0 0-1 0 0,0 0 1 0 0,6 6-1 0 0,-1-4 114 0 0,-1 0-1 0 0,1-1 1 0 0,0 0-1 0 0,1 0 1 0 0,0-1-1 0 0,0-1 1 0 0,1 1-1 0 0,0-2 1 0 0,0 1-1 0 0,19 5 1 0 0,-15-5-39 0 0,26 8 177 0 0,0-2 0 0 0,57 10 1 0 0,-96-22-445 0 0,0 0-748 0 0,1-1 576 0 0,-1 0-1 0 0,0 1 1 0 0,0-1-1 0 0,0 0 1 0 0,0 0-1 0 0,0-1 1 0 0,0 1-1 0 0,0 0 1 0 0,0-1-1 0 0,0 1 1 0 0,1-3 0 0 0,5-5-1428 0 0</inkml:trace>
</inkml:ink>
</file>

<file path=ppt/ink/ink8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4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88 311 1839 0 0,'-1'1'134'0'0,"-8"7"-471"0"0,6-5 2113 0 0,-1 0 1 0 0,1 0-1 0 0,0 1 0 0 0,0-1 1 0 0,-3 6-1 0 0,3-4-1253 0 0,1 0 0 0 0,-1 0 0 0 0,1 1 0 0 0,0-1 0 0 0,1 1 0 0 0,-1 0 0 0 0,0 9 0 0 0,0 43 1926 0 0,2-41-1449 0 0,-2 29-1 0 0,-5-14-167 0 0,6-30-647 0 0,-1 2 59 0 0,2-4-225 0 0,0 0 0 0 0,0 0-1 0 0,0 1 1 0 0,0-1 0 0 0,0 0 0 0 0,0 0 0 0 0,0 1 0 0 0,0-1 0 0 0,-1 0-1 0 0,1 0 1 0 0,0 0 0 0 0,0 1 0 0 0,0-1 0 0 0,0 0 0 0 0,0 0 0 0 0,-1 1-1 0 0,1-1 1 0 0,0 0 0 0 0,0 0 0 0 0,0 0 0 0 0,-1 0 0 0 0,1 1 0 0 0,0-1 0 0 0,0 0-1 0 0,0 0 1 0 0,-1 0 0 0 0,1 0 0 0 0,-1 0 0 0 0,1 1-8 0 0,-1-1 0 0 0,1 0 0 0 0,-1 0 0 0 0,0 0 0 0 0,1 0 0 0 0,-1 0 0 0 0,1 0 0 0 0,-1 0 0 0 0,0 0 0 0 0,1 0 0 0 0,-1 0 0 0 0,1 0 0 0 0,-1 0 0 0 0,0-1 0 0 0,1 1 0 0 0,-1 0 0 0 0,1 0 0 0 0,-1-1 0 0 0,1 1 0 0 0,-1 0 0 0 0,1 0 0 0 0,-1-1 0 0 0,1 1 0 0 0,-1-1 0 0 0,1 1 0 0 0,-1-1 0 0 0,0 0 0 0 0,1 0-2 0 0,-1 0 1 0 0,1-1 0 0 0,-1 1 0 0 0,1-1-1 0 0,0 1 1 0 0,-1 0 0 0 0,1-1 0 0 0,0 1-1 0 0,0-1 1 0 0,0 1 0 0 0,0-3 0 0 0,1-2 10 0 0,0 0-1 0 0,0 0 1 0 0,1-1 0 0 0,3-9 0 0 0,12-21-208 0 0,1 0 1 0 0,2 1-1 0 0,2 1 0 0 0,1 1 1 0 0,1 0-1 0 0,2 3 1 0 0,1 0-1 0 0,1 1 1 0 0,2 2-1 0 0,1 1 0 0 0,1 1 1 0 0,63-38-1 0 0,-83 57 290 0 0,0 0 0 0 0,1 1-1 0 0,0 1 1 0 0,0 0 0 0 0,0 0-1 0 0,1 1 1 0 0,23-3 0 0 0,-34 7-25 0 0,0 0 1 0 0,1 1-1 0 0,-1-1 1 0 0,0 1 0 0 0,0 0-1 0 0,0 0 1 0 0,5 2-1 0 0,-6-3-46 0 0,-1 1 132 0 0,8 8 152 0 0,-7-2-226 0 0,1 1 0 0 0,-1-1-1 0 0,0 0 1 0 0,-1 1 0 0 0,2 10 0 0 0,-4-3-89 0 0,0-1 0 0 0,0 0 0 0 0,-2 0 0 0 0,0 0 0 0 0,-8 26 0 0 0,-2-8 0 0 0,-21 38 0 0 0,16-37 73 0 0,-15 31 255 0 0,29-55-286 0 0,0-1 0 0 0,1 2 0 0 0,0-1 0 0 0,1 0 0 0 0,-2 12 0 0 0,4-19-12 0 0,-1 1 0 0 0,1 0 0 0 0,0 0 0 0 0,0 0 0 0 0,0 0 0 0 0,1 0 0 0 0,-1-1-1 0 0,1 1 1 0 0,0 0 0 0 0,-1 0 0 0 0,1-1 0 0 0,0 1 0 0 0,1 0 0 0 0,-1-1-1 0 0,0 1 1 0 0,1-1 0 0 0,-1 0 0 0 0,1 1 0 0 0,0-1 0 0 0,0 0 0 0 0,0 0-1 0 0,0 0 1 0 0,0 0 0 0 0,0 0 0 0 0,1-1 0 0 0,-1 1 0 0 0,1-1 0 0 0,-1 1 0 0 0,1-1-1 0 0,-1 0 1 0 0,1 0 0 0 0,0 0 0 0 0,3 1 0 0 0,10 1 169 0 0,-1 0 0 0 0,1-1 0 0 0,0-1 1 0 0,28-1-1 0 0,-29 0-112 0 0,1 0-2 0 0,66-2 194 0 0,-69 1-355 0 0,-1 0 0 0 0,0-1-1 0 0,0-1 1 0 0,18-6 0 0 0,-2-4-1035 0 0,-27 12 671 0 0</inkml:trace>
</inkml:ink>
</file>

<file path=ppt/ink/ink8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4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12695 0 0,'0'0'1150'0'0,"1"0"-946"0"0,19 5 381 0 0,0 1 0 0 0,33 15 0 0 0,-45-17-268 0 0,20 9 1405 0 0,32 21 0 0 0,-28-14-689 0 0,86 61 2008 0 0,-111-76-2978 0 0,-1 0-1 0 0,0 1 0 0 0,0-1 1 0 0,-1 2-1 0 0,1-1 1 0 0,-1 0-1 0 0,-1 1 1 0 0,1 0-1 0 0,-1 0 1 0 0,0 1-1 0 0,-1-1 0 0 0,0 1 1 0 0,0-1-1 0 0,-1 1 1 0 0,0 0-1 0 0,0 0 1 0 0,0 0-1 0 0,-1 1 1 0 0,-1-1-1 0 0,1 0 0 0 0,-1 0 1 0 0,-1 0-1 0 0,1 1 1 0 0,-2-1-1 0 0,1 0 1 0 0,-1 0-1 0 0,0 0 1 0 0,0 0-1 0 0,-7 14 0 0 0,-4 1 88 0 0,0 0 0 0 0,-1-1 0 0 0,-2 0 0 0 0,0-1 0 0 0,-1 0 0 0 0,-26 23 0 0 0,18-22-856 0 0,-37 26 1 0 0,35-29-3670 0 0,-39 18 0 0 0</inkml:trace>
</inkml:ink>
</file>

<file path=ppt/ink/ink8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5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7367 0 0,'0'0'978'0'0,"1"1"155"0"0,10 15 3355 0 0,-9-5-1747 0 0,-3 10-1423 0 0,-2-1 0 0 0,-7 32 1 0 0,4-24-848 0 0,3-12-249 0 0,-16 79 783 0 0,-32 95 1 0 0,35-143-1042 0 0,-20 55 464 0 0,29-84-923 0 0,-1-2 1 0 0,-1 1-1 0 0,-18 26 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1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13015 0 0,'0'0'6655'0'0,"-2"0"-6048"0"0,0 0-492 0 0,0 1 0 0 0,0-1 0 0 0,-1 1 0 0 0,1-1 0 0 0,0 1 0 0 0,0 0 0 0 0,0 0 0 0 0,-1 0 1 0 0,1 0-1 0 0,-3 2 0 0 0,-22 18 74 0 0,9-7-102 0 0,-46 30-81 0 0,-95 48 0 0 0,154-90-6 0 0,1 1 0 0 0,-1-1 0 0 0,1 1 0 0 0,0 0 0 0 0,0 0 0 0 0,0 0 0 0 0,0 0 0 0 0,0 1 0 0 0,1-1 0 0 0,-1 1 0 0 0,-3 6 0 0 0,4 0 0 0 0,3-9-4 0 0,1 0 0 0 0,-1 0-1 0 0,1 0 1 0 0,-1 1 0 0 0,1-1-1 0 0,0 0 1 0 0,-1 0 0 0 0,1 0-1 0 0,0 0 1 0 0,0 0 0 0 0,0 0 0 0 0,0 0-1 0 0,0 0 1 0 0,0-1 0 0 0,0 1-1 0 0,0 0 1 0 0,0 0 0 0 0,0-1-1 0 0,2 2 1 0 0,24 8-118 0 0,55 9-377 0 0,-55-14 526 0 0,-1 1 1 0 0,0 2-1 0 0,0 0 0 0 0,36 18 1 0 0,-59-25 57 0 0,0 1 1 0 0,-1-1-1 0 0,1 1 1 0 0,-1 0-1 0 0,0 0 1 0 0,1 0-1 0 0,-1 0 1 0 0,0 1-1 0 0,0-1 1 0 0,0 0 0 0 0,2 6-1 0 0,-3-7 91 0 0,-1 1-146 0 0,0 0 0 0 0,0-1-1 0 0,0 1 1 0 0,0 0 0 0 0,-1 0-1 0 0,1-1 1 0 0,0 1 0 0 0,-1-1 0 0 0,0 1-1 0 0,1 0 1 0 0,-1-1 0 0 0,0 1-1 0 0,0-1 1 0 0,0 1 0 0 0,0-1 0 0 0,0 0-1 0 0,0 1 1 0 0,0-1 0 0 0,0 0-1 0 0,0 0 1 0 0,-1 0 0 0 0,1 0 0 0 0,0 0-1 0 0,-1 0 1 0 0,1 0 0 0 0,-1 0-1 0 0,-2 0 1 0 0,-6 4 49 0 0,0-1 0 0 0,-1-1 1 0 0,1 0-1 0 0,-1 0 0 0 0,-12 1 0 0 0,-58 3 264 0 0,68-6-316 0 0,-154 14-43 0 0,161-15-317 0 0,-4 1-201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4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18079 0 0,'0'0'1639'0'0,"2"0"-1254"0"0,22 4 425 0 0,0-3-1 0 0,0 0 1 0 0,0-1-1 0 0,28-3 0 0 0,97-22 283 0 0,-37 6-791 0 0,-67 12-340 0 0,-23 2-368 0 0,0 2-1 0 0,0 1 1 0 0,1 0 0 0 0,32 3-1 0 0,-41 1-1756 0 0</inkml:trace>
</inkml:ink>
</file>

<file path=ppt/ink/ink8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5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0 390 9071 0 0,'0'0'816'0'0,"1"-1"-672"0"0,47-32 1187 0 0,-23 17-54 0 0,29-25-1 0 0,43-47 1208 0 0,-64 60-1388 0 0,1 1 0 0 0,63-36 0 0 0,-72 49-841 0 0,0 1-1 0 0,2 1 0 0 0,-1 1 1 0 0,2 1-1 0 0,-1 2 0 0 0,1 1 1 0 0,0 1-1 0 0,1 1 1 0 0,-1 2-1 0 0,1 1 0 0 0,0 1 1 0 0,-1 1-1 0 0,36 5 0 0 0,-55-3-199 0 0,1-1 0 0 0,-1 1 0 0 0,0 1 0 0 0,1 0 0 0 0,-1 0 0 0 0,0 0 0 0 0,-1 1 0 0 0,1 1 0 0 0,-1 0 0 0 0,9 6 0 0 0,-13-8-35 0 0,0 0 0 0 0,0 1 1 0 0,0-1-1 0 0,-1 1 0 0 0,1 0 1 0 0,-1 0-1 0 0,0 1 0 0 0,-1-1 0 0 0,1 0 1 0 0,-1 1-1 0 0,0 0 0 0 0,0-1 1 0 0,0 1-1 0 0,0 0 0 0 0,-1 0 1 0 0,0 0-1 0 0,0 0 0 0 0,0 0 0 0 0,-1 0 1 0 0,0 8-1 0 0,-1-3-14 0 0,0-1 0 0 0,-1 1-1 0 0,0-1 1 0 0,-1 1 0 0 0,0-1 0 0 0,0 0 0 0 0,-1 0-1 0 0,0-1 1 0 0,-1 1 0 0 0,0-1 0 0 0,-10 13-1 0 0,-1 0 17 0 0,-2-1-1 0 0,0-1 0 0 0,-21 17 1 0 0,9-11-19 0 0,-1-2 1 0 0,0-2 0 0 0,-2-1 0 0 0,-68 31-1 0 0,58-33-318 0 0,-1-2-1 0 0,-1-2 0 0 0,-78 13 1 0 0,103-24-16 0 0,0 0 0 0 0,-1-2 0 0 0,-32-2 0 0 0,44 0 219 0 0,0 0 1 0 0,0 0-1 0 0,0-1 0 0 0,1 0 0 0 0,-1-1 1 0 0,0 0-1 0 0,1 0 0 0 0,0-1 0 0 0,0 0 0 0 0,-12-8 1 0 0,16 9 109 0 0,0 0 0 0 0,1 0 0 0 0,-1-1 1 0 0,1 0-1 0 0,0 1 0 0 0,0-1 1 0 0,1 0-1 0 0,-1 0 0 0 0,1-1 0 0 0,0 1 1 0 0,0 0-1 0 0,0-1 0 0 0,-1-5 1 0 0,2 9 10 0 0,1 0 1 0 0,0 0 0 0 0,-1 0-1 0 0,1 0 1 0 0,0 0 0 0 0,0 0-1 0 0,0 0 1 0 0,0 0 0 0 0,0 0-1 0 0,0 0 1 0 0,0 0 0 0 0,0 0-1 0 0,0 0 1 0 0,0 0 0 0 0,0 0 0 0 0,1 0-1 0 0,-1 0 1 0 0,0 1 0 0 0,1-1-1 0 0,-1 0 1 0 0,1 0 0 0 0,-1 0-1 0 0,1 0 1 0 0,0 0 0 0 0,0-1 76 0 0,0 0 356 0 0,1 2-371 0 0,0 1-1 0 0,1-1 0 0 0,-1 1 1 0 0,0-1-1 0 0,0 1 1 0 0,0 0-1 0 0,0 0 1 0 0,0 0-1 0 0,0 0 0 0 0,0 0 1 0 0,0 0-1 0 0,0 0 1 0 0,-1 1-1 0 0,1-1 1 0 0,0 1-1 0 0,-1-1 0 0 0,1 1 1 0 0,1 2-1 0 0,4 5 162 0 0,-1 1 0 0 0,8 14 0 0 0,-5-8-18 0 0,12 18-59 0 0,2-2 0 0 0,2 0 0 0 0,0-2 0 0 0,2 0 1 0 0,2-2-1 0 0,0-2 0 0 0,2 0 0 0 0,1-2 0 0 0,0-1 0 0 0,2-2 0 0 0,1-1 0 0 0,43 18 0 0 0,-55-29-65 0 0,1 0 0 0 0,0-2 0 0 0,0-1-1 0 0,0 0 1 0 0,1-2 0 0 0,-1-1 0 0 0,47 0 0 0 0,-112-8-2037 0 0,33 5 1469 0 0,-15 0-6517 0 0,9 2-312 0 0</inkml:trace>
</inkml:ink>
</file>

<file path=ppt/ink/ink8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5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5527 0 0,'0'0'498'0'0,"-9"9"1670"0"0,2-1 722 0 0,5-6-2299 0 0,0 0-1 0 0,1-1 1 0 0,-1 1-1 0 0,1 0 1 0 0,-1 0 0 0 0,1 0-1 0 0,0 0 1 0 0,0 0-1 0 0,0 1 1 0 0,0-1-1 0 0,0 0 1 0 0,0 0 0 0 0,0 3-1 0 0,1-3 594 0 0,1-1-592 0 0,2 2-410 0 0,1 0-1 0 0,0-1 1 0 0,-1 1-1 0 0,1-1 0 0 0,0 0 1 0 0,0 0-1 0 0,1 0 1 0 0,-1-1-1 0 0,0 0 1 0 0,0 0-1 0 0,1 0 1 0 0,-1 0-1 0 0,7 0 1 0 0,10 0 293 0 0,34-2 1 0 0,-29 0-256 0 0,248-21 744 0 0,-3-19-418 0 0,7-1 31 0 0,-213 35-436 0 0,0 2 0 0 0,118 8-1 0 0,-176-3-224 0 0,0 1 0 0 0,-1-1 0 0 0,1 2 0 0 0,0-1 0 0 0,-1 1 0 0 0,1 0 0 0 0,-1 0 0 0 0,1 1 0 0 0,-1 0 0 0 0,0 0 0 0 0,0 0 0 0 0,-1 1 0 0 0,9 6 0 0 0,-13-9-313 0 0,-5 10-891 0 0,2-9 1035 0 0,0 0 0 0 0,0 1 0 0 0,0-1 0 0 0,0 0 0 0 0,-1 0-1 0 0,1 0 1 0 0,0 0 0 0 0,-1-1 0 0 0,0 1 0 0 0,1-1 0 0 0,-1 1 0 0 0,0-1 0 0 0,0 0 0 0 0,1 0 0 0 0,-1 0-1 0 0,0 0 1 0 0,-5 0 0 0 0,-12 4-1447 0 0</inkml:trace>
</inkml:ink>
</file>

<file path=ppt/ink/ink8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5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1 723 8207 0 0,'0'0'742'0'0,"2"1"-610"0"0,4 1 1031 0 0,0 1 0 0 0,0-1 0 0 0,0-1 0 0 0,11 2 3819 0 0,-15-3-4315 0 0,19-8 2110 0 0,-19 7-2309 0 0,-1 1-395 0 0,0 0 0 0 0,0-1 0 0 0,0 1 0 0 0,0-1 0 0 0,0 1-1 0 0,0-1 1 0 0,0 0 0 0 0,0 1 0 0 0,0-1 0 0 0,0 0 0 0 0,0 1 0 0 0,-1-1 0 0 0,1 0 0 0 0,0 0-1 0 0,1-2 1 0 0,9-14 526 0 0,6-20 108 0 0,18-49 0 0 0,-11 22-443 0 0,58-111-34 0 0,-61 134-211 0 0,-14 28-22 0 0,-1-1-1 0 0,-1 0 1 0 0,8-29 0 0 0,-13 41-51 0 0,0-3 28 0 0,0 4-38 0 0,2 14-166 0 0,2 17 203 0 0,1 0 0 0 0,1 0 0 0 0,1-1 0 0 0,2 0 0 0 0,1 0 0 0 0,19 37 0 0 0,14 0 154 0 0,-11-20-6 0 0,-3-2-67 0 0,2-2 1 0 0,37 39-1 0 0,-62-74-17 0 0,-1-1-15 0 0,0 0 0 0 0,1 0 0 0 0,0-1 0 0 0,13 10-1 0 0,-11-11 2 0 0,3-1 46 0 0,-10-3-52 0 0,0-1 0 0 0,-1 1 0 0 0,1 0 0 0 0,0 0 0 0 0,0 0 0 0 0,0 0-1 0 0,0-1 1 0 0,0 1 0 0 0,0 0 0 0 0,0-1 0 0 0,-1 1 0 0 0,1 0 0 0 0,0-1 0 0 0,0 0-1 0 0,0 1 1 0 0,-1-1 0 0 0,1 1 0 0 0,0-1 0 0 0,-1 0 0 0 0,1 1 0 0 0,0-1-1 0 0,0-1 1 0 0,12-18 225 0 0,-12 19-214 0 0,1-5 65 0 0,1 0 0 0 0,0 1 1 0 0,-1-1-1 0 0,0 0 0 0 0,-1 0 1 0 0,1-1-1 0 0,0-8 0 0 0,-1-6 86 0 0,-1-20 0 0 0,0 22-83 0 0,2-25 0 0 0,40-179 165 0 0,18 2-247 0 0,-27 100-12 0 0,-31 113-13 0 0,-1 7-66 0 0,-3 1 19 0 0,1 1 0 0 0,0-1 0 0 0,-1 0 0 0 0,1 1 0 0 0,0-1 0 0 0,0 1 0 0 0,0-1 0 0 0,0 1 0 0 0,-1 0 0 0 0,1 0 0 0 0,0-1 0 0 0,0 1 0 0 0,0 0 0 0 0,0 0 0 0 0,1 0 0 0 0,-1 0 0 0 0,-1 1 0 0 0,-12 19-643 0 0,7-6-1337 0 0,-9 22 0 0 0,13-26 315 0 0</inkml:trace>
</inkml:ink>
</file>

<file path=ppt/ink/ink8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5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54 8287 0 0,'-9'-7'586'0'0,"0"1"-1"0"0,0 0 0 0 0,-1 0 1 0 0,0 1-1 0 0,0 0 1 0 0,-1 1-1 0 0,-18-5 0 0 0,24 7-213 0 0,0 1 0 0 0,0 0 0 0 0,-1 0 0 0 0,1 1 0 0 0,0 0 0 0 0,-1 0 0 0 0,1 0 0 0 0,0 0-1 0 0,0 1 1 0 0,-1 0 0 0 0,1 0 0 0 0,0 0 0 0 0,0 1 0 0 0,0 0 0 0 0,0 0 0 0 0,0 0 0 0 0,1 0 0 0 0,-8 5 0 0 0,11-5-295 0 0,-1-1 1 0 0,1 0-1 0 0,-1 1 1 0 0,1-1 0 0 0,0 1-1 0 0,0-1 1 0 0,0 1-1 0 0,0-1 1 0 0,0 1 0 0 0,0 0-1 0 0,0 0 1 0 0,0-1 0 0 0,1 1-1 0 0,-1 0 1 0 0,1 2-1 0 0,-1 1 2 0 0,0-1 0 0 0,1 1-1 0 0,0-1 1 0 0,0 1-1 0 0,1 0 1 0 0,0 4-1 0 0,2 7 64 0 0,2 0-1 0 0,9 24 0 0 0,-13-37-110 0 0,15 33 49 0 0,1 0-1 0 0,2-2 0 0 0,1 0 1 0 0,31 39-1 0 0,110 118 26 0 0,-120-146-88 0 0,393 449 100 0 0,-396-451-125 0 0,33 39 50 0 0,-60-67-31 0 0,0 1-1 0 0,0 0 0 0 0,12 27 0 0 0,-21-37 4 0 0,0-1 1 0 0,0 1 0 0 0,0 0-1 0 0,0 0 1 0 0,-1 0 0 0 0,0 0-1 0 0,0 0 1 0 0,-1 11 0 0 0,0-14-2 0 0,0 0 0 0 0,-1 0 0 0 0,1 0 0 0 0,-1 1 0 0 0,0-1 0 0 0,0 0 1 0 0,0 0-1 0 0,-1 0 0 0 0,1 0 0 0 0,-1-1 0 0 0,1 1 0 0 0,-1 0 0 0 0,0 0 0 0 0,0-1 1 0 0,0 1-1 0 0,0-1 0 0 0,-1 0 0 0 0,-3 3 0 0 0,-3 1 142 0 0,0 0 0 0 0,-1 0 0 0 0,0-1 0 0 0,0 0 0 0 0,0-1 0 0 0,-21 6 0 0 0,-70 9 921 0 0,54-11-509 0 0,29-5-401 0 0,-18 3 370 0 0,-62 19 0 0 0,89-22-557 0 0,0 1 0 0 0,0 0 0 0 0,0 0 0 0 0,1 0 0 0 0,-1 1 0 0 0,1 1 0 0 0,0-1 0 0 0,1 1 1 0 0,-1 0-1 0 0,1 1 0 0 0,-12 14 0 0 0,18-19-184 0 0,0 0 0 0 0,-1 0 1 0 0,1 0-1 0 0,0 0 0 0 0,0 0 1 0 0,1 0-1 0 0,-1 1 0 0 0,0-1 1 0 0,1 0-1 0 0,-1 1 0 0 0,1-1 1 0 0,0 0-1 0 0,-1 1 0 0 0,1-1 1 0 0,0 0-1 0 0,1 1 0 0 0,-1-1 1 0 0,0 0-1 0 0,1 1 0 0 0,-1-1 1 0 0,1 0-1 0 0,0 0 1 0 0,1 3-1 0 0,3 5-1486 0 0</inkml:trace>
</inkml:ink>
</file>

<file path=ppt/ink/ink8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5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174 116 2759 0 0,'-4'-8'248'0'0,"-2"-2"779"0"0,0 1 0 0 0,0 0 0 0 0,-1 0-1 0 0,-1 0 1 0 0,1 1 0 0 0,-1 0-1 0 0,-12-9 1 0 0,16 14-561 0 0,0-1 0 0 0,0 2 0 0 0,-1-1 0 0 0,1 0 0 0 0,-1 1 0 0 0,0 0 0 0 0,0 0 0 0 0,0 0 0 0 0,0 1 0 0 0,0 0 0 0 0,0 0 0 0 0,0 0 0 0 0,0 0 0 0 0,-1 1 0 0 0,1 0 0 0 0,0 0 0 0 0,-9 1 0 0 0,13 0 188 0 0,-1 14-158 0 0,1-13-482 0 0,1 1 0 0 0,-1-1 1 0 0,1 0-1 0 0,0 1 0 0 0,0-1 0 0 0,0 0 1 0 0,0 1-1 0 0,1 3 0 0 0,2 7 1 0 0,2 0 0 0 0,0-1 0 0 0,0 1-1 0 0,1-1 1 0 0,0 0 0 0 0,1-1 0 0 0,1 1 0 0 0,0-1-1 0 0,17 18 1 0 0,8 4 14 0 0,53 42-1 0 0,-86-75-27 0 0,57 43-113 0 0,2-4 1 0 0,64 33 0 0 0,44 27-117 0 0,-139-79 252 0 0,0 1-1 0 0,-1 1 0 0 0,37 40 1 0 0,-54-51 41 0 0,-1 0 0 0 0,0 0 0 0 0,-1 1 0 0 0,0 0 0 0 0,8 20 0 0 0,-13-25 11 0 0,0 1 0 0 0,0-1 0 0 0,-1 1 0 0 0,-1-1 0 0 0,1 1 0 0 0,-1 0 0 0 0,0 0 0 0 0,-1 0 0 0 0,0-1 0 0 0,0 1 0 0 0,-2 12 0 0 0,-1-6 52 0 0,-1 0-1 0 0,0-1 1 0 0,0 1 0 0 0,-2-1-1 0 0,0 0 1 0 0,0-1 0 0 0,-1 1-1 0 0,0-1 1 0 0,-1-1 0 0 0,-1 1-1 0 0,0-1 1 0 0,0-1 0 0 0,-20 17-1 0 0,10-11 81 0 0,-2-1-1 0 0,0-1 0 0 0,-1-1 1 0 0,0 0-1 0 0,-1-2 0 0 0,-42 15 1 0 0,11-9 112 0 0,23-7 29 0 0,-52 22-1 0 0,79-29-345 0 0,1-1 0 0 0,-1 0 0 0 0,1 1 0 0 0,0-1 0 0 0,0 1 0 0 0,-3 3 0 0 0,-9 8-689 0 0,10-7-1468 0 0,4-5 1701 0 0</inkml:trace>
</inkml:ink>
</file>

<file path=ppt/ink/ink8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3:5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22543 0 0,'11'3'2408'0'0,"-9"-2"-2359"0"0,-1 1 0 0 0,1-1 0 0 0,0 1 0 0 0,-1 0-1 0 0,1 0 1 0 0,-1-1 0 0 0,1 1 0 0 0,-1 0 0 0 0,0 0 0 0 0,0 0 0 0 0,0 1-1 0 0,0-1 1 0 0,0 0 0 0 0,0 0 0 0 0,-1 0 0 0 0,1 1 0 0 0,-1-1 0 0 0,0 0-1 0 0,1 4 1 0 0,-2 2 146 0 0,0 0 0 0 0,0-1 0 0 0,0 1 0 0 0,-5 12 0 0 0,0 1-395 0 0,4-12-199 0 0,0 0-4464 0 0</inkml:trace>
</inkml:ink>
</file>

<file path=ppt/ink/ink8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3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162 354 10591 0 0,'-2'0'819'0'0,"-3"0"-434"0"0,1 0-1 0 0,-1 0 1 0 0,0 1-1 0 0,1 0 1 0 0,-1 0-1 0 0,1 0 1 0 0,-1 1-1 0 0,1-1 1 0 0,-1 1-1 0 0,1 0 1 0 0,0 0-1 0 0,0 0 1 0 0,0 1-1 0 0,0 0 1 0 0,1 0-1 0 0,-1 0 1 0 0,-5 6-1 0 0,0 1-215 0 0,1 0 0 0 0,0 0 0 0 0,1 1 0 0 0,0 0 0 0 0,1 0-1 0 0,0 1 1 0 0,1 0 0 0 0,-4 13 0 0 0,6-17-113 0 0,1 1 1 0 0,0 0-1 0 0,1 0 0 0 0,-1 0 1 0 0,2 0-1 0 0,-1 0 0 0 0,1 0 1 0 0,1 1-1 0 0,0-1 0 0 0,0 0 1 0 0,0 0-1 0 0,4 10 0 0 0,4 2 211 0 0,-5-17 154 0 0,-3-12-205 0 0,-3-11-109 0 0,-8-31 1 0 0,6 39-64 0 0,2 0 0 0 0,-1 0 0 0 0,2-1 0 0 0,-1 1 1 0 0,2-1-1 0 0,-1 1 0 0 0,3-22 0 0 0,2 18-63 0 0,0 0 1 0 0,0 0-1 0 0,2 1 0 0 0,0 0 0 0 0,0 0 0 0 0,1 0 1 0 0,1 1-1 0 0,0 0 0 0 0,1 0 0 0 0,14-15 1 0 0,5-2-57 0 0,2 2 1 0 0,54-42 0 0 0,-49 44 90 0 0,1 2 1 0 0,56-29-1 0 0,-65 40 165 0 0,0 2 0 0 0,0 0 0 0 0,1 2 0 0 0,45-9 0 0 0,-66 17-142 0 0,0-1-1 0 0,0 2 0 0 0,0-1 0 0 0,1 1 0 0 0,-1 0 0 0 0,11 2 0 0 0,-6 3 22 0 0,-11-4-56 0 0,0 0-1 0 0,-1 1 0 0 0,1-1 1 0 0,0 0-1 0 0,-1 0 0 0 0,1 1 1 0 0,-1-1-1 0 0,0 1 1 0 0,1-1-1 0 0,-1 0 0 0 0,0 1 1 0 0,0-1-1 0 0,0 1 0 0 0,0-1 1 0 0,0 1-1 0 0,0-1 1 0 0,0 0-1 0 0,0 1 0 0 0,-1-1 1 0 0,1 1-1 0 0,-1 1 0 0 0,-13 30 135 0 0,-8 7 125 0 0,-30 39-1 0 0,1-1-20 0 0,35-51-224 0 0,3-7-8 0 0,1 0 1 0 0,1 0-1 0 0,1 1 1 0 0,1 0 0 0 0,-8 24-1 0 0,16-41-10 0 0,0 0 0 0 0,1 0 0 0 0,-1-1 0 0 0,1 1 0 0 0,-1 0 0 0 0,1 0 0 0 0,0 0 0 0 0,1 0 0 0 0,-1 0 0 0 0,1-1 0 0 0,-1 1 0 0 0,1 0 0 0 0,0 0 0 0 0,1-1 0 0 0,-1 1 0 0 0,1 0 0 0 0,-1-1 0 0 0,1 0 0 0 0,0 1 0 0 0,0-1 0 0 0,1 0 0 0 0,-1 0 0 0 0,1 0 0 0 0,-1 0 0 0 0,1 0 0 0 0,0-1 0 0 0,0 1 0 0 0,0-1 0 0 0,5 3 0 0 0,8 4 73 0 0,29 13 0 0 0,-13-7-3 0 0,-14-6-75 0 0,0-1 0 0 0,1 0 0 0 0,0-2 0 0 0,0 0 0 0 0,1-1 0 0 0,0-1 0 0 0,0-1 0 0 0,0 0 0 0 0,27-1-1 0 0,-32-4-2015 0 0,1-1-5987 0 0</inkml:trace>
</inkml:ink>
</file>

<file path=ppt/ink/ink8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40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0 5983 0 0,'0'0'4898'0'0,"-2"0"-3442"0"0,-14 4 670 0 0,-30 9 0 0 0,-45 26 99 0 0,60-23-1901 0 0,2 2 0 0 0,0 0 0 0 0,1 2 0 0 0,-43 41 1 0 0,-91 107 28 0 0,99-99-214 0 0,25-27 57 0 0,3 1 0 0 0,1 1 0 0 0,-36 63 0 0 0,55-82-6 0 0,2 0 0 0 0,1 1 1 0 0,2 1-1 0 0,0 0 1 0 0,2 0-1 0 0,0 1 1 0 0,2 0-1 0 0,-3 37 0 0 0,8-51-123 0 0,1 1 0 0 0,0-1 0 0 0,1 0 0 0 0,0 0 0 0 0,1 1 0 0 0,1-1 0 0 0,0-1 0 0 0,1 1 0 0 0,1 0 0 0 0,0-1 0 0 0,1 0 0 0 0,0 0 0 0 0,1-1 0 0 0,0 1 0 0 0,1-1 0 0 0,0-1 0 0 0,1 0 0 0 0,0 0 0 0 0,1-1 0 0 0,15 13 0 0 0,17 12 221 0 0,2-2-1 0 0,61 35 1 0 0,-75-50-233 0 0,45 24 166 0 0,-74-41-335 0 0,3-10-2966 0 0,0-3 1767 0 0</inkml:trace>
</inkml:ink>
</file>

<file path=ppt/ink/ink8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4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 10591 0 0,'-5'-1'120'0'0,"0"1"0"0"0,1 0 0 0 0,-1 0 0 0 0,1 0 0 0 0,-1 1 0 0 0,1-1-1 0 0,-1 1 1 0 0,1 0 0 0 0,-1 0 0 0 0,1 0 0 0 0,-1 1 0 0 0,1 0 0 0 0,0 0-1 0 0,0 0 1 0 0,0 0 0 0 0,0 1 0 0 0,-4 3 0 0 0,3-2 543 0 0,0 1 1 0 0,1 0-1 0 0,-1 0 1 0 0,-3 5-1 0 0,1 1 41 0 0,1 0 0 0 0,0 0 0 0 0,0 1 0 0 0,-6 20 0 0 0,-10 51 755 0 0,15-53-857 0 0,-5 16-7 0 0,-1 11 56 0 0,-27 70 0 0 0,36-119-605 0 0,0 1 0 0 0,-1 0 0 0 0,0-1 0 0 0,0 0 0 0 0,-1 0 0 0 0,-12 13-1 0 0,11-14-783 0 0,0-1 0 0 0,-1 1 0 0 0,-15 8 0 0 0,14-10-1672 0 0,1-4-4454 0 0</inkml:trace>
</inkml:ink>
</file>

<file path=ppt/ink/ink8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4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58 445 5527 0 0,'2'-1'250'0'0,"18"-23"102"0"0,-13 16-267 0 0,0 0 0 0 0,0 1 0 0 0,12-11 0 0 0,58-37 7396 0 0,1 1-4279 0 0,47-33-1656 0 0,-90 62-1272 0 0,1 2 1 0 0,2 1-1 0 0,0 1 1 0 0,0 3-1 0 0,2 1 1 0 0,1 2-1 0 0,0 1 1 0 0,44-8 0 0 0,-74 20-146 0 0,0 1 1 0 0,1-1 0 0 0,0 2 0 0 0,-1 0-1 0 0,1 0 1 0 0,14 3 0 0 0,-23-3-110 0 0,0 0-1 0 0,0 1 1 0 0,0 0 0 0 0,0 0-1 0 0,0 0 1 0 0,0 0 0 0 0,0 0 0 0 0,0 1-1 0 0,-1-1 1 0 0,1 1 0 0 0,-1 0-1 0 0,1-1 1 0 0,-1 1 0 0 0,1 1 0 0 0,-1-1-1 0 0,0 0 1 0 0,0 0 0 0 0,0 1-1 0 0,0-1 1 0 0,-1 1 0 0 0,1-1 0 0 0,-1 1-1 0 0,0 0 1 0 0,1 0 0 0 0,-1 0-1 0 0,0 0 1 0 0,-1 0 0 0 0,2 4-1 0 0,-2-2-15 0 0,1 1 0 0 0,-1 0-1 0 0,-1 0 1 0 0,1 0-1 0 0,-1-1 1 0 0,0 1-1 0 0,0 0 1 0 0,-1 0-1 0 0,0-1 1 0 0,0 1-1 0 0,0-1 1 0 0,-1 0-1 0 0,1 0 1 0 0,-1 0 0 0 0,-6 8-1 0 0,-6 5 52 0 0,0 0-1 0 0,-27 24 1 0 0,41-41-53 0 0,-41 37 79 0 0,-60 40-1 0 0,-53 25-54 0 0,114-76-18 0 0,-19 10-367 0 0,-89 41 1 0 0,110-61-147 0 0,-1-2 0 0 0,0-1 1 0 0,-68 13-1 0 0,38-18-347 0 0,68-9 1085 0 0,3 0-161 0 0,1-1 0 0 0,0 0 1 0 0,0 1-1 0 0,0 0 0 0 0,0-1 0 0 0,0 1 0 0 0,0 0 0 0 0,0 0 0 0 0,2 0 1 0 0,2 1 63 0 0,-1 0 0 0 0,0 0 0 0 0,0 1 1 0 0,0-1-1 0 0,0 1 0 0 0,0 0 0 0 0,0 1 1 0 0,0-1-1 0 0,-1 1 0 0 0,1 0 0 0 0,-1 0 1 0 0,0 1-1 0 0,4 3 0 0 0,7 8 278 0 0,-1 0 1 0 0,12 18-1 0 0,-13-16-163 0 0,1 1-32 0 0,6 8 82 0 0,0-2-1 0 0,1 0 1 0 0,45 38-1 0 0,-30-36-191 0 0,1-2 1 0 0,2-1-1 0 0,0-2 0 0 0,73 28 1 0 0,-100-44-2237 0 0,-5-3-4029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4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7367 0 0,'0'0'568'0'0,"0"1"-38"0"0,4 21 3551 0 0,-2-13-2121 0 0,0-1 0 0 0,-1 1 0 0 0,1 14-1 0 0,-3-19-1624 0 0,1 0 0 0 0,-1 0 0 0 0,1 0 0 0 0,-1-1 0 0 0,0 1 0 0 0,-3 7 0 0 0,-8 12 893 0 0,-27 43 0 0 0,-2 3-1775 0 0,40-68 139 0 0</inkml:trace>
</inkml:ink>
</file>

<file path=ppt/ink/ink8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4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13 945 6911 0 0,'0'0'7591'0'0,"-7"-3"-6104"0"0,6 1-1383 0 0,0-1 0 0 0,0 1 0 0 0,0-1 1 0 0,1 1-1 0 0,-1-1 0 0 0,1 1 0 0 0,-1-1 0 0 0,1 0 1 0 0,0 1-1 0 0,0-1 0 0 0,1 1 0 0 0,-1-1 1 0 0,0 0-1 0 0,1 1 0 0 0,0-1 0 0 0,-1 1 0 0 0,1-1 1 0 0,2-3-1 0 0,2-4 232 0 0,1 0 0 0 0,14-19 0 0 0,-5 7 70 0 0,9-17 506 0 0,-1-1 0 0 0,-1-1 0 0 0,26-74 0 0 0,-1-36-87 0 0,-46 149-897 0 0,4 15-260 0 0,7 26 310 0 0,-7-20 58 0 0,16 35 1 0 0,-18-47-4 0 0,1-1-1 0 0,0 1 1 0 0,0-1 0 0 0,0 0 0 0 0,1 0 0 0 0,0 0 0 0 0,0-1 0 0 0,10 8 0 0 0,43 31 65 0 0,-26-21-35 0 0,-2 1 1 0 0,40 39-1 0 0,-23-10 1385 0 0,-45-51-1399 0 0,0 0-1 0 0,0 0 1 0 0,0 0 0 0 0,0-1-1 0 0,0 1 1 0 0,1-1 0 0 0,-1 1-1 0 0,1-1 1 0 0,-1 0 0 0 0,1 0-1 0 0,-1 0 1 0 0,1 0 0 0 0,-1 0-1 0 0,1 0 1 0 0,0-1 0 0 0,-1 1-1 0 0,6-1 1 0 0,-3 0 46 0 0,1 0-1 0 0,-1 0 1 0 0,1-1-1 0 0,-1 0 1 0 0,0 0-1 0 0,1 0 1 0 0,6-3-1 0 0,-8 2-82 0 0,1 0 1 0 0,-1 0-1 0 0,0-1 0 0 0,0 1 1 0 0,0-1-1 0 0,0 0 0 0 0,0 0 0 0 0,0-1 1 0 0,-1 1-1 0 0,0-1 0 0 0,0 1 1 0 0,0-1-1 0 0,0 0 0 0 0,0 0 0 0 0,-1 0 1 0 0,0-1-1 0 0,4-7 0 0 0,-1-5 78 0 0,0 0 1 0 0,-2 0-1 0 0,4-29 0 0 0,0 0 0 0 0,10-48 112 0 0,34-146 51 0 0,-41 206-315 0 0,2-1 0 0 0,1 2 0 0 0,1 0-1 0 0,34-56 1 0 0,3 20-370 0 0,-50 68 275 0 0,-3 28-5307 0 0,1-13 3829 0 0</inkml:trace>
</inkml:ink>
</file>

<file path=ppt/ink/ink8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4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12895 0 0,'-2'1'595'0'0,"-3"1"-521"0"0,1 0 0 0 0,-1 1 0 0 0,0-1 0 0 0,1 1 0 0 0,0 0-1 0 0,-1 1 1 0 0,1-1 0 0 0,1 1 0 0 0,-1 0 0 0 0,-5 6 0 0 0,4-3 132 0 0,1 0-1 0 0,-1 1 1 0 0,1-1-1 0 0,1 1 1 0 0,-6 16-1 0 0,4-1 391 0 0,0 1-1 0 0,1 0 0 0 0,-1 41 1 0 0,5-43-387 0 0,0 1 0 0 0,2-1 1 0 0,1 0-1 0 0,0 1 0 0 0,2-2 0 0 0,0 1 0 0 0,1 0 1 0 0,2-1-1 0 0,0 0 0 0 0,1-1 0 0 0,17 30 1 0 0,18 16 123 0 0,98 114 0 0 0,-21-30 97 0 0,-96-116-259 0 0,-2 2 0 0 0,29 57 0 0 0,-44-74-108 0 0,0 1 0 0 0,-1 0 1 0 0,-1 0-1 0 0,-1 0 0 0 0,-1 0 0 0 0,0 1 1 0 0,-2 0-1 0 0,0 37 0 0 0,-3-33 22 0 0,-2 0 1 0 0,0 0-1 0 0,-2 0 0 0 0,-1-1 1 0 0,-1 0-1 0 0,-19 45 0 0 0,12-37 124 0 0,-3-1 0 0 0,0-1 0 0 0,-2-1-1 0 0,-24 29 1 0 0,12-20 289 0 0,-2-3 1 0 0,-51 43-1 0 0,25-28-240 0 0,-77 68 683 0 0,112-94-803 0 0,1 0 0 0 0,0 2 1 0 0,-22 35-1 0 0,42-57-292 0 0,0 0 1 0 0,1 1-1 0 0,0-1 1 0 0,0 1-1 0 0,0 0 0 0 0,0 0 1 0 0,1-1-1 0 0,-1 1 1 0 0,0 7-1 0 0,2-8 40 0 0,0-1 0 0 0,0 0 0 0 0,0 1 0 0 0,1-1 0 0 0,-1 0 0 0 0,1 0 0 0 0,0 1 0 0 0,0-1 0 0 0,0 0 0 0 0,0 0 0 0 0,1 0 0 0 0,-1 0 0 0 0,1 0 0 0 0,0 0 0 0 0,2 2 0 0 0,-2-2-601 0 0,5 6-669 0 0</inkml:trace>
</inkml:ink>
</file>

<file path=ppt/ink/ink8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4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20 3679 0 0,'8'-3'213'0'0,"25"-14"13839"0"0,-34 28-11712 0 0,-9 14-3258 0 0,-13 9 1034 0 0,-2-2-1 0 0,-44 44 1 0 0,-14 18-126 0 0,36-36 10 0 0,-9 12 0 0 0,-57 93 0 0 0,-76 158 7 0 0,159-268 133 0 0,2 1 0 0 0,2 1 0 0 0,-23 74 0 0 0,44-112-47 0 0,0 1 1 0 0,1 0 0 0 0,2 0-1 0 0,-1 0 1 0 0,2 0 0 0 0,1 0-1 0 0,0 0 1 0 0,1 0 0 0 0,3 18-1 0 0,-1-24 16 0 0,0 0 0 0 0,0 0-1 0 0,1-1 1 0 0,0 0 0 0 0,1 0-1 0 0,1 0 1 0 0,0 0 0 0 0,0-1-1 0 0,1 0 1 0 0,0 0 0 0 0,0-1-1 0 0,1 0 1 0 0,1 0 0 0 0,14 11-1 0 0,-3-5 212 0 0,0-1-1 0 0,1-1 0 0 0,1-1 0 0 0,0-1 0 0 0,46 16 0 0 0,-31-15-108 0 0,0-2 0 0 0,1-2-1 0 0,42 3 1 0 0,-42-10 58 0 0,-37-1-259 0 0,-1 0 0 0 0,1 0 0 0 0,-1 0 0 0 0,0 0 0 0 0,1 0-1 0 0,-1-1 1 0 0,0 1 0 0 0,1 0 0 0 0,-1 0 0 0 0,1 0 0 0 0,-1 0 0 0 0,0-1 0 0 0,1 1 0 0 0,-1 0-1 0 0,0 0 1 0 0,0-1 0 0 0,1 1 0 0 0,-1 0 0 0 0,0 0 0 0 0,1-1 0 0 0,5-16 405 0 0,-5 16-498 0 0,-3 0-28 0 0,1 0-1 0 0,0 0 1 0 0,-1 0 0 0 0,1 0-1 0 0,-1 0 1 0 0,1 1-1 0 0,-1-1 1 0 0,1 0 0 0 0,-1 1-1 0 0,0-1 1 0 0,1 1 0 0 0,-1-1-1 0 0,0 1 1 0 0,-1 0-1 0 0,-17 3-1673 0 0,18-3 116 0 0</inkml:trace>
</inkml:ink>
</file>

<file path=ppt/ink/ink8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4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26 15375 0 0,'0'-2'704'0'0,"11"-21"3063"0"0,-13 34-2766 0 0,-67 262 2195 0 0,-22-6-2152 0 0,7-61-505 0 0,72-173-634 0 0,11-31-461 0 0</inkml:trace>
</inkml:ink>
</file>

<file path=ppt/ink/ink8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46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7831 0 0,'2'1'9500'0'0,"4"1"-8950"0"0,1-1 1 0 0,0 0-1 0 0,0 0 0 0 0,-1 0 0 0 0,1-1 0 0 0,0 0 1 0 0,0 0-1 0 0,0-1 0 0 0,0 0 0 0 0,-1 0 0 0 0,8-3 1 0 0,13-4-183 0 0,36-17 1 0 0,-36 14 303 0 0,38-14-218 0 0,1 3 0 0 0,0 3 0 0 0,80-12 0 0 0,-129 28-422 0 0,21 0-1 0 0,-33 3-65 0 0,1 0 1 0 0,-1 1-1 0 0,1-1 0 0 0,-1 1 0 0 0,0 0 0 0 0,0 0 0 0 0,0 1 1 0 0,6 1-1 0 0,-10-2-41 0 0,0 0 1 0 0,0-1-1 0 0,0 1 1 0 0,0-1-1 0 0,0 1 1 0 0,0 0-1 0 0,0 0 1 0 0,0 0-1 0 0,0-1 1 0 0,-1 1-1 0 0,1 0 1 0 0,0 0-1 0 0,0 0 0 0 0,-1 0 1 0 0,1 0-1 0 0,-1 0 1 0 0,1 1-1 0 0,-1-1 1 0 0,1 0-1 0 0,-1 0 1 0 0,0 0-1 0 0,0 0 1 0 0,1 1-1 0 0,-1-1 1 0 0,0 0-1 0 0,0 0 1 0 0,0 0-1 0 0,0 1 1 0 0,0-1-1 0 0,-1 0 1 0 0,1 0-1 0 0,0 0 1 0 0,-1 1-1 0 0,1-1 1 0 0,0 0-1 0 0,-2 2 0 0 0,-3 11-1214 0 0</inkml:trace>
</inkml:ink>
</file>

<file path=ppt/ink/ink8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4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10 13215 0 0,'-15'-7'1408'0'0,"14"7"-1307"0"0,-1-1 1 0 0,0 1-1 0 0,0-1 0 0 0,0 1 0 0 0,0 0 0 0 0,0-1 1 0 0,0 1-1 0 0,0 0 0 0 0,0 0 0 0 0,0 1 0 0 0,0-1 0 0 0,1 0 1 0 0,-1 1-1 0 0,0-1 0 0 0,0 1 0 0 0,0-1 0 0 0,0 1 0 0 0,1 0 1 0 0,-1 0-1 0 0,0 0 0 0 0,0 0 0 0 0,1 0 0 0 0,-1 0 1 0 0,1 1-1 0 0,-1-1 0 0 0,1 0 0 0 0,0 1 0 0 0,0-1 0 0 0,-1 1 1 0 0,1-1-1 0 0,0 1 0 0 0,0 0 0 0 0,0-1 0 0 0,1 1 0 0 0,-2 2 1 0 0,-2 7 429 0 0,0 0 1 0 0,1 1 0 0 0,0-1-1 0 0,-2 19 1 0 0,4-23-641 0 0,-3 15 349 0 0,-27 146 624 0 0,23-136-816 0 0,-1 1-1 0 0,-2-1 0 0 0,-16 32 0 0 0,13-38-42 0 0,-2 0 0 0 0,0-1 0 0 0,-1-1 0 0 0,-2 0-1 0 0,0-1 1 0 0,-2-2 0 0 0,0 0 0 0 0,-1-1 0 0 0,-33 23-1 0 0,37-33-2477 0 0,23-18 453 0 0</inkml:trace>
</inkml:ink>
</file>

<file path=ppt/ink/ink8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4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97 363 6447 0 0,'-8'-2'11126'0'0,"16"-14"-8874"0"0,19-17-2051 0 0,17-11 671 0 0,82-64 1 0 0,-90 81-815 0 0,1 2 1 0 0,2 2-1 0 0,43-20 0 0 0,-64 35 37 0 0,0 1-1 0 0,1 0 0 0 0,0 2 0 0 0,31-7 0 0 0,-41 11 6 0 0,-1 0 0 0 0,1 1 0 0 0,0 0 0 0 0,-1 0 0 0 0,1 1 0 0 0,0 0 0 0 0,-1 0 0 0 0,0 1 0 0 0,1 0 0 0 0,-1 0 0 0 0,0 1 0 0 0,15 8 0 0 0,-18-9-26 0 0,0 1-1 0 0,-1 0 1 0 0,0 0 0 0 0,1 0-1 0 0,-1 1 1 0 0,0-1 0 0 0,-1 1-1 0 0,1 0 1 0 0,5 7 0 0 0,-7-7-42 0 0,0 0 0 0 0,-1-1 0 0 0,1 1 1 0 0,-1 0-1 0 0,0 0 0 0 0,0 0 0 0 0,0 0 1 0 0,0 0-1 0 0,-1 0 0 0 0,1 1 0 0 0,-1-1 1 0 0,0 0-1 0 0,-1 4 0 0 0,0 0-12 0 0,0 0 0 0 0,0-1-1 0 0,-1 1 1 0 0,0-1 0 0 0,-1 1-1 0 0,0-1 1 0 0,0 0 0 0 0,-6 9 0 0 0,2-5-4 0 0,0 0 1 0 0,-1-1-1 0 0,0 0 1 0 0,-14 12-1 0 0,-6 2-44 0 0,0-2 1 0 0,-50 29-1 0 0,34-26-418 0 0,0-2 0 0 0,-1-2 0 0 0,-1-2 0 0 0,-1-2 0 0 0,0-2 0 0 0,-68 12 0 0 0,53-16-116 0 0,-60 14-215 0 0,112-22 775 0 0,10-3 10 0 0,0 1 1 0 0,-1-1-1 0 0,1 0 1 0 0,0 0-1 0 0,0 1 1 0 0,0-1-1 0 0,0 0 1 0 0,-1 1-1 0 0,1-1 1 0 0,0 0-1 0 0,0 0 1 0 0,0 1-1 0 0,0-1 1 0 0,0 0-1 0 0,0 1 1 0 0,0-1 0 0 0,0 0-1 0 0,0 1 1 0 0,0-1-1 0 0,0 0 1 0 0,0 1-1 0 0,0-1 1 0 0,0 0-1 0 0,0 1 1 0 0,0-1-1 0 0,0 0 1 0 0,0 1-1 0 0,0-1 1 0 0,0 0-1 0 0,1 1 1 0 0,-1-1-1 0 0,0 1 1 0 0,5 9 162 0 0,-1-6-72 0 0,-1 1 1 0 0,1-1-1 0 0,-1 0 1 0 0,1 0 0 0 0,1 0-1 0 0,7 6 1 0 0,33 18 711 0 0,-33-21-600 0 0,44 22 873 0 0,75 27 0 0 0,-2 0 104 0 0,-102-42-917 0 0,0 0 1 0 0,40 30 0 0 0,-60-39-231 0 0,0 1 1 0 0,-1 0-1 0 0,1 0 0 0 0,7 10 0 0 0,26 47 235 0 0,-35-55-235 0 0,-4-7-135 0 0,0 1 31 0 0,1 0-1 0 0,-1-1 0 0 0,1 1 0 0 0,0-1 0 0 0,0 0 0 0 0,0 1 0 0 0,3 1 0 0 0,-4-3-75 0 0,0 1-1101 0 0</inkml:trace>
</inkml:ink>
</file>

<file path=ppt/ink/ink8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4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20527 0 0,'0'0'1863'0'0,"2"-1"-1531"0"0,12-3-45 0 0,-1 0 0 0 0,0 2 0 0 0,1-1 0 0 0,0 2 0 0 0,16-1 0 0 0,11-1 392 0 0,194-37 1353 0 0,-133 21-1604 0 0,451-83 52 0 0,-499 94-515 0 0,-49 8-46 0 0,1 0 1 0 0,0 0-1 0 0,0 0 0 0 0,0 1 1 0 0,-1 0-1 0 0,11 2 0 0 0,-15-2 5 0 0,-1-1 1 0 0,1 0-1 0 0,0 1 1 0 0,-1-1-1 0 0,1 1 0 0 0,0-1 1 0 0,-1 1-1 0 0,1 0 1 0 0,-1-1-1 0 0,1 1 0 0 0,-1 0 1 0 0,1-1-1 0 0,-1 1 1 0 0,0 0-1 0 0,1-1 0 0 0,-1 1 1 0 0,0 0-1 0 0,1 0 1 0 0,-1 0-1 0 0,0-1 0 0 0,0 1 1 0 0,0 0-1 0 0,0 0 1 0 0,0 0-1 0 0,0 1 0 0 0,-2 19-1687 0 0,-2-5 612 0 0</inkml:trace>
</inkml:ink>
</file>

<file path=ppt/ink/ink8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4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0 845 6911 0 0,'0'0'9847'0'0,"2"-1"-9086"0"0,2-4-373 0 0,0 1 0 0 0,1 0 0 0 0,-1-1 0 0 0,-1 0-1 0 0,1 0 1 0 0,-1 0 0 0 0,0-1 0 0 0,0 1 0 0 0,2-7 0 0 0,19-59 1465 0 0,-16 42-1382 0 0,5-16-340 0 0,33-92 622 0 0,-37 113-633 0 0,1 1 1 0 0,2 1-1 0 0,23-37 0 0 0,2 8-133 0 0,-36 50-51 0 0,0 3 55 0 0,-1 0 1 0 0,1 0-1 0 0,-1 0 0 0 0,1 0 1 0 0,0 0-1 0 0,0 0 0 0 0,1 3 1 0 0,4 6 10 0 0,14 83-70 0 0,-16-67 68 0 0,2-1 1 0 0,0 0 0 0 0,2 0 0 0 0,15 34 0 0 0,-20-54 9 0 0,0 0 0 0 0,1-1 0 0 0,0 0-1 0 0,0 1 1 0 0,1-1 0 0 0,-1 0 0 0 0,1-1 0 0 0,0 1 0 0 0,0-1-1 0 0,11 6 1 0 0,-4-3 126 0 0,1 0 0 0 0,0-2-1 0 0,0 1 1 0 0,15 3 0 0 0,-14-6 103 0 0,-1-1 0 0 0,1 0 1 0 0,25 0-1 0 0,-33-3-141 0 0,11-3-13 0 0,-14 3-55 0 0,0 0 0 0 0,1 0 0 0 0,-1 0 0 0 0,0 0 0 0 0,0-1-1 0 0,0 0 1 0 0,0 1 0 0 0,0-1 0 0 0,-1 0 0 0 0,1 0 0 0 0,-1 0 0 0 0,1-1 0 0 0,-1 1 0 0 0,0 0 0 0 0,1-1 0 0 0,-1 0 0 0 0,0 1 0 0 0,-1-1 0 0 0,4-6 0 0 0,1-5 105 0 0,-1 0 1 0 0,0 0-1 0 0,4-19 1 0 0,-3 10 52 0 0,24-64 203 0 0,76-157-1 0 0,-56 128-255 0 0,-44 101-137 0 0,-1-1-1 0 0,-1 0 0 0 0,-1 0 1 0 0,0 0-1 0 0,0-27 0 0 0,-3 42-137 0 0,4 10-4844 0 0,1 2 3152 0 0</inkml:trace>
</inkml:ink>
</file>

<file path=ppt/ink/ink8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1:4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17 11975 0 0,'-7'-4'1244'0'0,"-6"-8"5084"0"0,14 14-5817 0 0,293 578 3686 0 0,-274-530-4171 0 0,-3 1 0 0 0,-2 0 0 0 0,-2 1 0 0 0,-3 0 0 0 0,-1 1 0 0 0,-3 0 0 0 0,-3 1 0 0 0,-2-1 0 0 0,-2 1 0 0 0,-2-1 0 0 0,-16 83 0 0 0,-1-50 22 0 0,-54 150 0 0 0,-60 71 72 0 0,-40-10 1933 0 0,138-247-1801 0 0,21-31-312 0 0,1 1 0 0 0,-12 23 0 0 0,26-41-81 0 0,9-4-4830 0 0,14-2-2432 0 0,-14-1 1169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4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5527 0 0,'0'0'14728'0'0,"10"-1"-12332"0"0,3-10-1897 0 0,-1 0 0 0 0,0-1 0 0 0,16-20 0 0 0,33-36-426 0 0,-52 58-66 0 0,1 1-78 0 0,0 0 1 0 0,0 1-1 0 0,1 1 1 0 0,16-10-1 0 0,-24 15 48 0 0,-2 2 12 0 0,1 0-1 0 0,0 0 1 0 0,-1 0-1 0 0,1 1 0 0 0,-1-1 1 0 0,1 0-1 0 0,0 1 1 0 0,-1-1-1 0 0,1 1 1 0 0,-1-1-1 0 0,2 2 1 0 0,0-2 5 0 0,0 2 3 0 0,-1-1-1 0 0,1 0 1 0 0,0 1-1 0 0,0 0 1 0 0,-1-1-1 0 0,1 1 1 0 0,-1 0 0 0 0,1 0-1 0 0,-1 0 1 0 0,0 1-1 0 0,0-1 1 0 0,0 1-1 0 0,0-1 1 0 0,0 1 0 0 0,-1 0-1 0 0,1-1 1 0 0,-1 1-1 0 0,0 0 1 0 0,0 0-1 0 0,0 0 1 0 0,0 0-1 0 0,1 6 1 0 0,0 5 6 0 0,0 1 1 0 0,-1 0-1 0 0,-2 23 0 0 0,1-16-9 0 0,0-13 6 0 0,-1-5-169 0 0,0 0 0 0 0,1 0-1 0 0,0-1 1 0 0,0 1 0 0 0,0 0 0 0 0,1 0-1 0 0,0 5 1 0 0,0-3-706 0 0,0-5-352 0 0</inkml:trace>
</inkml:ink>
</file>

<file path=ppt/ink/ink8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53:3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58 331 7743 0 0,'0'0'4366'0'0,"-2"-1"-4520"0"0,1 1 119 0 0,1-1-1 0 0,-1 1 1 0 0,1-1-1 0 0,-1 1 0 0 0,0 0 1 0 0,1-1-1 0 0,-1 1 1 0 0,0 0-1 0 0,1 0 0 0 0,-1 0 1 0 0,0-1-1 0 0,1 1 1 0 0,-1 0-1 0 0,0 0 1 0 0,0 0-1 0 0,1 0 0 0 0,-1 0 1 0 0,0 0-1 0 0,0 0 1 0 0,1 1-1 0 0,-1-1 0 0 0,0 0 1 0 0,1 0-1 0 0,-1 0 1 0 0,0 1-1 0 0,1-1 0 0 0,-1 0 1 0 0,0 1-1 0 0,0 0 1 0 0,-19 18-707 0 0,12-10 43 0 0,8-9 681 0 0,0 1 0 0 0,-1-1 0 0 0,1 0 0 0 0,0 0 0 0 0,0 0-1 0 0,-1 1 1 0 0,1-1 0 0 0,0 0 0 0 0,0 1 0 0 0,-1-1-1 0 0,1 0 1 0 0,0 1 0 0 0,0-1 0 0 0,0 0 0 0 0,0 1 0 0 0,-1-1-1 0 0,1 0 1 0 0,0 1 0 0 0,0-1 0 0 0,0 0 0 0 0,0 1 0 0 0,0-1-1 0 0,0 0 1 0 0,0 1 0 0 0,0-1 0 0 0,0 1 0 0 0,0-1 3 0 0,0 1 1 0 0,0-1-1 0 0,0 1 0 0 0,0-1 1 0 0,0 1-1 0 0,0-1 1 0 0,0 1-1 0 0,0-1 0 0 0,0 0 1 0 0,0 1-1 0 0,0-1 1 0 0,0 1-1 0 0,0-1 0 0 0,-1 1 1 0 0,1-1-1 0 0,0 0 1 0 0,0 1-1 0 0,-1-1 0 0 0,1 1 1 0 0,9-30 4100 0 0,14-23-3506 0 0,-22 50-449 0 0,0 0 34 0 0,1-2-133 0 0,-1 5 64 0 0,1 29-149 0 0,-2-28 101 0 0,0 1 7 0 0,1 25 1931 0 0,2-28-1644 0 0,9 0 1387 0 0,-10 0-1628 0 0,2 0-87 0 0,-1-1-26 0 0,-1 1 0 0 0,1 0 0 0 0,-1 1 0 0 0,1-1 0 0 0,-1 0-1 0 0,1 1 1 0 0,-1-1 0 0 0,0 1 0 0 0,1 0 0 0 0,-1 0 0 0 0,0 0-1 0 0,4 2 1 0 0,-4-2 280 0 0,-1 1-214 0 0,5 5-33 0 0,-4-5 112 0 0,0 2-30 0 0,-1-1-93 0 0,13 8 705 0 0,-9-9-647 0 0,3 2-2 0 0,-6-3 203 0 0,4-2-154 0 0,-3 2-114 0 0,14 4 331 0 0,-3-4-228 0 0,-9-2-89 0 0,13-1 1 0 0,-16 1-28 0 0,1-1 27 0 0,18-2 94 0 0,3 1-24 0 0,-22 3 32 0 0,11-6 609 0 0,-3 2-716 0 0,-1 0 1 0 0,-5 2 32 0 0,2-3-22 0 0,-3 2 22 0 0,4-5-33 0 0,11-7-10 0 0,-15 13 0 0 0,8-4 0 0 0,2 3 0 0 0,0 1 0 0 0,-1 1 0 0 0,3 0 0 0 0,-1-1 0 0 0,0-4 0 0 0,-1 2 0 0 0,-3 0 11 0 0,-2 1 37 0 0,12-7 184 0 0,12-9-139 0 0,-21 14-93 0 0,0 0 0 0 0,1 2 0 0 0,0-1 0 0 0,0-3 0 0 0,1 4 0 0 0,0 0 0 0 0,2 1 0 0 0,-4 1 56 0 0,1-1-1 0 0,-1 0 1 0 0,1 0-1 0 0,13-6 0 0 0,-17 5-33 0 0,26-5 85 0 0,-18 6-86 0 0,-1-2 0 0 0,27-9 0 0 0,-28 9 6 0 0,14 0 21 0 0,4-4-44 0 0,-22 4-30 0 0,1 2 1 0 0,15-3-1 0 0,-12 3 11 0 0,86-23 327 0 0,-78 17-199 0 0,19-2-14 0 0,-30 7-88 0 0,-6 1 0 0 0,0 0 0 0 0,0 1 0 0 0,0-1-1 0 0,0 1 1 0 0,6 0 0 0 0,10-3-11 0 0,-17 4 0 0 0,18 2 0 0 0,-6 0 0 0 0,-2-1 0 0 0,2 1 0 0 0,-1 0 0 0 0,1-2 0 0 0,0-1 86 0 0,-1-1-1 0 0,1 0 1 0 0,-1-1 0 0 0,0-1-1 0 0,16-5 1 0 0,12-4 160 0 0,2 0 63 0 0,46-19 1 0 0,-88 29-300 0 0,18-3 73 0 0,-7 2-83 0 0,0 1-15 0 0,2 0-43 0 0,-7 2 53 0 0,-3 4 62 0 0,7 0-44 0 0,2 2-13 0 0,8 7 25 0 0,-14-7 3 0 0,0 0 107 0 0,0-1-1 0 0,18 5 0 0 0,-14-7-81 0 0,-10-1-48 0 0,-1-1-1 0 0,1 0 1 0 0,0 1-1 0 0,-1-1 1 0 0,1 0-1 0 0,-1 0 1 0 0,1-1-1 0 0,0 1 1 0 0,-1 0-1 0 0,4-2 1 0 0,-5 2 7 0 0,1 0 1 0 0,0-1 0 0 0,0 1-1 0 0,-1 0 1 0 0,1 0-1 0 0,0 0 1 0 0,-1 0 0 0 0,1 0-1 0 0,0 1 1 0 0,0-1 0 0 0,-1 0-1 0 0,1 1 1 0 0,0-1 0 0 0,1 2-1 0 0,-1-2-55 0 0,1 1-11 0 0,6 1 54 0 0,-6-1 29 0 0,-1 0-72 0 0,10 3 30 0 0,0 2 13 0 0,-2 1-11 0 0,-7-4-31 0 0,3 3 20 0 0,-3-2-20 0 0,3 3 20 0 0,-5-5-35 0 0,6-15-707 0 0,-5 7 660 0 0,0 0-1 0 0,0 1 1 0 0,-1-1-1 0 0,0 0 1 0 0,0-1-1 0 0,0 1 1 0 0,-1 0 0 0 0,0 0-1 0 0,0 0 1 0 0,0 0-1 0 0,-2-7 1 0 0,-2 2-1440 0 0,2 8 1233 0 0,-7-8-757 0 0</inkml:trace>
</inkml:ink>
</file>

<file path=ppt/ink/ink8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54:3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1839 0 0,'0'0'5030'0'0,"0"-2"-4692"0"0,1-31 2133 0 0,-1 30-2142 0 0,4-9 326 0 0,-1-8 290 0 0,-2 18-338 0 0,0 1-478 0 0,6-7-22 0 0,4 1-86 0 0,8-8 106 0 0,-18 14-6 0 0,1-1-6 0 0,0 0 0 0 0,0 1 0 0 0,0 0 0 0 0,0-1 0 0 0,1 1 0 0 0,-1 0 0 0 0,3-1 0 0 0,-5 2-171 0 0,2-1 280 0 0,10 0 48 0 0,-9 0-139 0 0,1 0-1 0 0,-1 0 0 0 0,1 0 1 0 0,-1 0-1 0 0,7-4 0 0 0,11-3 402 0 0,-16 7-428 0 0,-3 1-31 0 0,19-10 183 0 0,-7 4-203 0 0,0 1-45 0 0,1 2-10 0 0,7-1 86 0 0,-13 5-30 0 0,-9-1-56 0 0,8 0 76 0 0,1 1 1 0 0,-1 0 0 0 0,12 2-1 0 0,-8 0-9 0 0,2 2 10 0 0,0 0-10 0 0,1 1-54 0 0,11 2-13 0 0,-20-7 0 0 0,20 3-3 0 0,-15-6 6 0 0,-5 0 13 0 0,42-9 655 0 0,-37 7-508 0 0,-4 1-71 0 0,-1 1 1 0 0,1 0 0 0 0,-1 0 0 0 0,14-1 0 0 0,-6 3-79 0 0,2-1-14 0 0,0 4 0 0 0,9 4 0 0 0,-24-7 0 0 0,1 0 0 0 0,0 1 0 0 0,-1-1 0 0 0,1 1 0 0 0,-1 0 0 0 0,1 0 0 0 0,0-1 0 0 0,-1 1 0 0 0,0 0 0 0 0,2 1 0 0 0,12 8 0 0 0,25 18 0 0 0,-23-17 0 0 0,-11-10 0 0 0,-2 0 0 0 0,18 4 7 0 0,-16-5 25 0 0,-1-2 28 0 0,3 1 155 0 0,0 0 1 0 0,0-1-1 0 0,0 0 1 0 0,0 0-1 0 0,0-1 1 0 0,0 0-1 0 0,7-4 1 0 0,16-5 193 0 0,-18 6-393 0 0,0 1-16 0 0,1 1 0 0 0,0-1 0 0 0,-1 2 0 0 0,5 0 0 0 0,-14 5-5 0 0,-2-1-2 0 0,-1 0-111 0 0,0-1-1 0 0,0 0 1 0 0,0 1-1 0 0,-1-1 1 0 0,1 0-1 0 0,0 1 0 0 0,0-1 1 0 0,-1 1-1 0 0,1-1 1 0 0,0 1-1 0 0,-1-1 1 0 0,1 1-1 0 0,-1 0 1 0 0,1-1-1 0 0,-1 1 1 0 0,1 0-1 0 0,-1 0 0 0 0,1-1 1 0 0,-1 1-1 0 0,1 0 1 0 0,-1 0-1 0 0,0-1 1 0 0,0 1-1 0 0,1 0 1 0 0,-1 0-1 0 0,0 0 1 0 0,0 0-1 0 0,0 0 1 0 0,0-1-1 0 0,0 1 0 0 0,0 0 1 0 0,0 0-1 0 0,0 1 1 0 0,0 0 400 0 0,-2 14-1146 0 0</inkml:trace>
</inkml:ink>
</file>

<file path=ppt/ink/ink8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1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29 13103 0 0,'2'-5'201'0'0,"9"-12"3584"0"0,-28 10-1975 0 0,1 7-1581 0 0,0 1-1 0 0,0 1 1 0 0,1 0-1 0 0,-1 1 1 0 0,-27 10-1 0 0,13-5 61 0 0,-302 70 845 0 0,307-71-1123 0 0,1 2 1 0 0,0 0 0 0 0,0 1 0 0 0,1 2-1 0 0,-43 27 1 0 0,60-35-10 0 0,1-1 0 0 0,0 1 0 0 0,0 0 0 0 0,0 1 0 0 0,0-1-1 0 0,1 1 1 0 0,-6 7 0 0 0,9-10-2 0 0,0-1 0 0 0,0 1 0 0 0,0 0 0 0 0,1-1 0 0 0,-1 1 0 0 0,0 0-1 0 0,1 0 1 0 0,-1 0 0 0 0,1 0 0 0 0,0 0 0 0 0,-1-1 0 0 0,1 1 0 0 0,0 0 0 0 0,0 0 0 0 0,0 0 0 0 0,1 0-1 0 0,-1 0 1 0 0,0 0 0 0 0,1 0 0 0 0,-1-1 0 0 0,1 1 0 0 0,0 0 0 0 0,-1 0 0 0 0,1 0 0 0 0,0-1-1 0 0,0 1 1 0 0,0-1 0 0 0,3 4 0 0 0,1 1-3 0 0,1 0 0 0 0,0 0 0 0 0,0-1-1 0 0,1 0 1 0 0,0 0 0 0 0,0-1 0 0 0,0 1 0 0 0,0-2-1 0 0,9 4 1 0 0,5 2-7 0 0,0-2-1 0 0,25 5 0 0 0,121 18 11 0 0,-106-21 0 0 0,1 2 0 0 0,71 24 0 0 0,-120-30 0 0 0,0 0 0 0 0,-1 1 0 0 0,0 0 0 0 0,0 1 0 0 0,-1 1 0 0 0,1-1 0 0 0,-1 2 0 0 0,-1 0 0 0 0,10 10 0 0 0,-16-16 5 0 0,-1 2 0 0 0,1-1 1 0 0,-1 0-1 0 0,0 1 1 0 0,0-1-1 0 0,0 1 0 0 0,-1 0 1 0 0,1 0-1 0 0,-1 0 0 0 0,0 0 1 0 0,-1 0-1 0 0,1 0 0 0 0,-1 1 1 0 0,0-1-1 0 0,-1 1 0 0 0,1-1 1 0 0,-1 0-1 0 0,0 1 0 0 0,0-1 1 0 0,-1 1-1 0 0,0-1 0 0 0,1 1 1 0 0,-2-1-1 0 0,1 0 0 0 0,-3 6 1 0 0,-1 0 41 0 0,-1-1 1 0 0,1 0-1 0 0,-2 0 1 0 0,0-1-1 0 0,0 0 1 0 0,0 0-1 0 0,-1-1 1 0 0,-1 0-1 0 0,1 0 1 0 0,-19 12 0 0 0,2-3 78 0 0,-1-3 1 0 0,0 0-1 0 0,-31 12 1 0 0,35-18-122 0 0,0 0 1 0 0,-1-2-1 0 0,1 0 0 0 0,-1-2 1 0 0,-1 0-1 0 0,1-2 0 0 0,0-1 1 0 0,-1 0-1 0 0,1-2 0 0 0,-1 0 1 0 0,-27-7-1 0 0,43 7 7 0 0,1-1-1 0 0,-1-1 1 0 0,1 1-1 0 0,0-1 1 0 0,0-1-1 0 0,0 1 1 0 0,0-1-1 0 0,0-1 1 0 0,1 1 0 0 0,0-1-1 0 0,0 0 1 0 0,-9-9-1 0 0,12 10-2 0 0,0 0 1 0 0,0-1-1 0 0,0 1 0 0 0,0-1 1 0 0,1 0-1 0 0,-1 0 0 0 0,1 1 1 0 0,1-2-1 0 0,-1 1 0 0 0,1 0 0 0 0,-1 0 1 0 0,2 0-1 0 0,-1-1 0 0 0,0 1 1 0 0,1 0-1 0 0,0-1 0 0 0,0 1 1 0 0,1 0-1 0 0,1-7 0 0 0,1-2 23 0 0,1 0-1 0 0,1 1 0 0 0,0-1 1 0 0,1 1-1 0 0,0 0 1 0 0,1 0-1 0 0,0 1 1 0 0,13-16-1 0 0,2 1 27 0 0,0 1-1 0 0,37-31 1 0 0,-6 14 165 0 0,1 2 0 0 0,67-38 0 0 0,-22 22-124 0 0,-92 53-89 0 0,-1 1 1 0 0,1-1-1 0 0,-1 0 0 0 0,1-1 1 0 0,-1 1-1 0 0,-1-1 0 0 0,1-1 0 0 0,-1 1 1 0 0,1-1-1 0 0,-1 0 0 0 0,-1 0 1 0 0,0 0-1 0 0,5-9 0 0 0,-7 11-24 0 0,0 0 1 0 0,0 0-1 0 0,0 0 0 0 0,-1 0 1 0 0,0 0-1 0 0,0 0 0 0 0,0 0 0 0 0,0-1 1 0 0,-1 1-1 0 0,0 0 0 0 0,0-5 1 0 0,0 7-35 0 0,0 1 1 0 0,0-1-1 0 0,-1 0 1 0 0,1 1-1 0 0,-1-1 1 0 0,1 1-1 0 0,-1 0 1 0 0,0-1-1 0 0,0 1 1 0 0,1 0-1 0 0,-1-1 1 0 0,0 1-1 0 0,0 0 1 0 0,0 0 0 0 0,0-1-1 0 0,-1 1 1 0 0,1 0-1 0 0,0 0 1 0 0,0 1-1 0 0,-1-1 1 0 0,1 0-1 0 0,0 0 1 0 0,-1 0-1 0 0,1 1 1 0 0,-1-1-1 0 0,1 1 1 0 0,-1-1-1 0 0,1 1 1 0 0,-1 0-1 0 0,1 0 1 0 0,-1-1-1 0 0,0 1 1 0 0,-1 0-1 0 0,-2 1-509 0 0,0-1-1 0 0,0 1 0 0 0,0 0 0 0 0,0 0 1 0 0,0 0-1 0 0,-8 4 0 0 0,-6 1-1768 0 0,15-6 479 0 0</inkml:trace>
</inkml:ink>
</file>

<file path=ppt/ink/ink8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1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21391 0 0,'0'0'2151'0'0,"2"1"-1970"0"0,31 16 1178 0 0,-32-17-1895 0 0</inkml:trace>
</inkml:ink>
</file>

<file path=ppt/ink/ink8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11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1160 1 14479 0 0,'0'0'1314'0'0,"-2"1"-1078"0"0,-88 17 992 0 0,-10 3 1402 0 0,-48 31-367 0 0,8-2-1857 0 0,83-31-380 0 0,1 2 0 0 0,-103 55 0 0 0,121-54-14 0 0,2 2 0 0 0,1 1 1 0 0,1 1-1 0 0,-57 59 0 0 0,79-73-9 0 0,-76 89 157 0 0,78-87-134 0 0,0 0-1 0 0,1 1 0 0 0,1 0 0 0 0,0 0 1 0 0,-10 29-1 0 0,16-35-19 0 0,-1 0 1 0 0,1 0 0 0 0,1 0-1 0 0,0 0 1 0 0,0 0-1 0 0,0 0 1 0 0,3 18 0 0 0,-2-22-4 0 0,1 0 0 0 0,0-1 1 0 0,0 1-1 0 0,1-1 0 0 0,-1 1 1 0 0,1-1-1 0 0,0 0 0 0 0,0 0 1 0 0,0 1-1 0 0,1-2 1 0 0,-1 1-1 0 0,1 0 0 0 0,0 0 1 0 0,0-1-1 0 0,1 1 0 0 0,-1-1 1 0 0,5 4-1 0 0,3-1 50 0 0,1 1-1 0 0,0-1 0 0 0,-1-1 1 0 0,2 0-1 0 0,-1-1 0 0 0,0 0 1 0 0,1-1-1 0 0,15 2 1 0 0,13 0 349 0 0,53 0 0 0 0,-26-6-82 0 0,1-2 0 0 0,-1-4 0 0 0,0-3 0 0 0,-1-2 0 0 0,109-36 0 0 0,-88 21-228 0 0,-28 9 26 0 0,111-48 0 0 0,-161 61-126 0 0,-1-1 0 0 0,0 1 0 0 0,0-2 0 0 0,0 1-1 0 0,-1-1 1 0 0,0 0 0 0 0,0-1 0 0 0,-1 0 0 0 0,0 0 0 0 0,8-13 0 0 0,-10 13 0 0 0,-1 1 1 0 0,0-1-1 0 0,-1 0 1 0 0,1 0-1 0 0,-2 0 1 0 0,1-1-1 0 0,-1 1 1 0 0,0 0-1 0 0,-1-1 1 0 0,0 0-1 0 0,0 1 0 0 0,-1-1 1 0 0,-1-11-1 0 0,1 15 1 0 0,-2-17-25 0 0,-8-35 0 0 0,8 51 21 0 0,1 1 1 0 0,-1-1-1 0 0,0 0 1 0 0,-1 1-1 0 0,1-1 1 0 0,-1 1-1 0 0,0 0 1 0 0,0 0 0 0 0,-1 0-1 0 0,0 0 1 0 0,-4-4-1 0 0,5 7-7 0 0,0 0-1 0 0,-1 0 1 0 0,1 0 0 0 0,-1 0-1 0 0,1 1 1 0 0,-1-1-1 0 0,0 1 1 0 0,1 0 0 0 0,-1 0-1 0 0,0 0 1 0 0,0 1 0 0 0,0 0-1 0 0,1-1 1 0 0,-1 1-1 0 0,0 0 1 0 0,-5 1 0 0 0,-5 1-42 0 0,0 0 1 0 0,0 1-1 0 0,-15 5 0 0 0,2 1 6 0 0,-1 2-1 0 0,-35 20 0 0 0,-50 35 22 0 0,37-20 13 0 0,47-28 20 0 0,0-2 0 0 0,-33 16 0 0 0,42-23-41 0 0,0-2-1 0 0,0 0 0 0 0,-1-1 1 0 0,1-1-1 0 0,-36 4 1 0 0,54-9 15 0 0,0 0 0 0 0,1 0-1 0 0,-1 0 1 0 0,0 0 0 0 0,1 0 0 0 0,-1 0 0 0 0,0-1 0 0 0,1 1 0 0 0,-1-1 0 0 0,1 1-1 0 0,-1-1 1 0 0,0 1 0 0 0,1-1 0 0 0,-1 0 0 0 0,1 0 0 0 0,0 0 0 0 0,-1 0 0 0 0,1 0-1 0 0,0 0 1 0 0,-1 0 0 0 0,-1-3 0 0 0,3 4-11 0 0,0-1-1 0 0,0 1 0 0 0,0 0 1 0 0,0-1-1 0 0,0 1 1 0 0,0-1-1 0 0,0 1 1 0 0,0-1-1 0 0,0 1 0 0 0,0 0 1 0 0,0-1-1 0 0,0 1 1 0 0,0-1-1 0 0,0 1 1 0 0,0 0-1 0 0,1-1 0 0 0,-1 1 1 0 0,0-1-1 0 0,0 1 1 0 0,0 0-1 0 0,1-1 1 0 0,-1 1-1 0 0,0 0 0 0 0,1-1 1 0 0,-1 1-1 0 0,1 0 1 0 0,8-9-666 0 0,-9 9 664 0 0,8-6-573 0 0,0 0-1 0 0,0 1 0 0 0,0 1 1 0 0,1-1-1 0 0,12-3 0 0 0,47-15-2651 0 0,-54 19 2879 0 0,37-9-1566 0 0</inkml:trace>
</inkml:ink>
</file>

<file path=ppt/ink/ink8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1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96 149 12751 0 0,'0'0'1158'0'0,"-2"1"-954"0"0,-2 0-1151 0 0,-11 6 6046 0 0,15-7-4977 0 0,0 1 1 0 0,0-1 0 0 0,-1 0-1 0 0,1 1 1 0 0,0-1 0 0 0,0 1-1 0 0,0-1 1 0 0,-1 0 0 0 0,1 1-1 0 0,0-1 1 0 0,0 1 0 0 0,0-1-1 0 0,0 1 1 0 0,0-1 0 0 0,0 1-1 0 0,0-1 1 0 0,0 0 0 0 0,0 1-1 0 0,0-1 1 0 0,0 1 0 0 0,0-1-1 0 0,0 1 1 0 0,1-1 0 0 0,-1 0-1 0 0,0 1 1 0 0,0-1 0 0 0,0 1-1 0 0,1-1 1 0 0,-1 0 0 0 0,0 1-1 0 0,0-1 1 0 0,1 0 0 0 0,0 1-1 0 0,1 2-51 0 0,0-1-1 0 0,1 1 1 0 0,-1-1 0 0 0,1 0-1 0 0,-1 0 1 0 0,1 0-1 0 0,0 0 1 0 0,0 0 0 0 0,0-1-1 0 0,0 1 1 0 0,0-1-1 0 0,1 0 1 0 0,-1 0 0 0 0,0 0-1 0 0,1 0 1 0 0,4 0-1 0 0,7 0 62 0 0,0 0-1 0 0,20-1 0 0 0,-33 0-113 0 0,17-2 71 0 0,0 0 0 0 0,-1-1 1 0 0,1-1-1 0 0,34-12 0 0 0,-14 1 140 0 0,42-24 0 0 0,-72 35-185 0 0,0-2-1 0 0,0 1 1 0 0,12-11-1 0 0,-18 14-34 0 0,-1-1 1 0 0,1 1-1 0 0,-1-1 0 0 0,1 0 1 0 0,-1 0-1 0 0,0 0 0 0 0,0 0 0 0 0,0 0 1 0 0,-1 0-1 0 0,1-1 0 0 0,-1 1 1 0 0,0-1-1 0 0,2-4 0 0 0,-3 6-9 0 0,0 1 0 0 0,0 0 0 0 0,0-1 0 0 0,-1 1 1 0 0,1-1-1 0 0,0 1 0 0 0,-1 0 0 0 0,1-1 0 0 0,0 1 0 0 0,-1 0 0 0 0,0 0 0 0 0,1-1 0 0 0,-1 1 0 0 0,0 0 0 0 0,0 0 1 0 0,1 0-1 0 0,-1 0 0 0 0,0 0 0 0 0,0 0 0 0 0,0 0 0 0 0,0 0 0 0 0,0 0 0 0 0,0 0 0 0 0,-1 1 0 0 0,1-1 0 0 0,0 0 1 0 0,0 1-1 0 0,-1-1 0 0 0,0 0 0 0 0,-3-1-2 0 0,-1 0 0 0 0,1 1 0 0 0,0-1 0 0 0,0 1 0 0 0,-1 0 0 0 0,-6 0 0 0 0,-4 1-30 0 0,0 0-1 0 0,0 2 0 0 0,0 0 1 0 0,0 1-1 0 0,1 0 0 0 0,-21 8 0 0 0,3 1-37 0 0,-57 30-1 0 0,72-32 67 0 0,0 1 0 0 0,0 0 1 0 0,1 2-1 0 0,1 0 0 0 0,-25 26 0 0 0,33-30 17 0 0,0 0 0 0 0,1 0-1 0 0,0 1 1 0 0,0 0-1 0 0,1 1 1 0 0,1-1-1 0 0,0 1 1 0 0,0 0-1 0 0,1 0 1 0 0,0 1-1 0 0,-3 16 1 0 0,7-23 5 0 0,-1 0 1 0 0,1 0 0 0 0,0 0-1 0 0,0 0 1 0 0,1 0 0 0 0,-1 0-1 0 0,1-1 1 0 0,0 1-1 0 0,0 0 1 0 0,1 0 0 0 0,0-1-1 0 0,-1 1 1 0 0,2-1 0 0 0,-1 1-1 0 0,0-1 1 0 0,1 0 0 0 0,0 0-1 0 0,0 0 1 0 0,0 0-1 0 0,0 0 1 0 0,1-1 0 0 0,-1 0-1 0 0,8 6 1 0 0,-3-4-203 0 0,-1 0 0 0 0,1 0 0 0 0,0-1 0 0 0,0-1 0 0 0,0 1 0 0 0,1-1 0 0 0,-1 0 0 0 0,1-1 1 0 0,0 0-1 0 0,0-1 0 0 0,0 0 0 0 0,12 1 0 0 0,4-4-1027 0 0</inkml:trace>
</inkml:ink>
</file>

<file path=ppt/ink/ink8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12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56 17391 0 0,'2'-3'104'0'0,"4"-7"533"0"0,1 0 0 0 0,1 1 0 0 0,13-15 3113 0 0,-22 25-3657 0 0,0-1 0 0 0,-1 0 0 0 0,1 1-1 0 0,-1-1 1 0 0,1 1 0 0 0,-1-1 0 0 0,1 1-1 0 0,0-1 1 0 0,-1 1 0 0 0,1 0 0 0 0,0 0-1 0 0,-2 1 1 0 0,2-1-33 0 0,-25 19 54 0 0,1 1 0 0 0,1 1-1 0 0,0 1 1 0 0,-25 34 0 0 0,40-45-114 0 0,0-1 0 0 0,1 1 0 0 0,1 0 0 0 0,-8 17 0 0 0,13-25 0 0 0,1 0 0 0 0,-1 1 0 0 0,1-1 0 0 0,0 1 0 0 0,0 0 0 0 0,0-1 0 0 0,1 9 0 0 0,0-11 0 0 0,0 0 0 0 0,0 1 0 0 0,1-1 0 0 0,-1 0 0 0 0,1 1 0 0 0,-1-1 0 0 0,1 0 0 0 0,0 1 0 0 0,0-1 0 0 0,0 0 0 0 0,0 0 0 0 0,1 0 0 0 0,-1 0 0 0 0,0 0 0 0 0,4 3 0 0 0,-2-3 0 0 0,0 0 0 0 0,0 0 0 0 0,0 0 0 0 0,0 0 0 0 0,0-1 0 0 0,1 1 0 0 0,-1-1 0 0 0,0 0 0 0 0,1 0 0 0 0,-1 0 0 0 0,1 0 0 0 0,0-1 0 0 0,-1 1 0 0 0,1-1 0 0 0,6 0 0 0 0,0-1 0 0 0,0 0 0 0 0,0 0 0 0 0,-1-1 0 0 0,17-5 0 0 0,-17 4 9 0 0,0-1 1 0 0,0 0-1 0 0,-1 0 0 0 0,1-1 0 0 0,-1 0 1 0 0,0-1-1 0 0,-1 0 0 0 0,1 0 0 0 0,-1 0 1 0 0,0-1-1 0 0,-1 0 0 0 0,0-1 0 0 0,0 1 1 0 0,7-14-1 0 0,-7 13 5 0 0,0-1 1 0 0,-1 0 0 0 0,0 0-1 0 0,-1 0 1 0 0,0-1-1 0 0,-1 1 1 0 0,4-15 0 0 0,-6 19-18 0 0,-1 1 0 0 0,0-1 0 0 0,1 0 0 0 0,-1 0 0 0 0,-1 0 0 0 0,1 0 1 0 0,-1 1-1 0 0,0-1 0 0 0,0 0 0 0 0,0 1 0 0 0,-1-1 0 0 0,0 1 0 0 0,1-1 1 0 0,-2 1-1 0 0,1-1 0 0 0,0 1 0 0 0,-6-7 0 0 0,5 7-61 0 0,0 1 0 0 0,0-1 0 0 0,-1 1 1 0 0,1 0-1 0 0,-1 0 0 0 0,1 0 0 0 0,-1 0 0 0 0,0 0 0 0 0,0 1 0 0 0,-7-3 0 0 0,8 4-78 0 0,0 0 0 0 0,0 0 0 0 0,0 0 0 0 0,0 1 0 0 0,-1-1 0 0 0,1 1 0 0 0,0 0 0 0 0,0 0 0 0 0,0 0 0 0 0,-1 0 0 0 0,1 1-1 0 0,0-1 1 0 0,0 1 0 0 0,0 0 0 0 0,-5 2 0 0 0,6-2-447 0 0</inkml:trace>
</inkml:ink>
</file>

<file path=ppt/ink/ink8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83 310 11055 0 0,'0'0'852'0'0,"-7"6"-240"0"0,3-5 301 0 0,-1 1 1 0 0,1-1-1 0 0,0 1 0 0 0,-1-1 0 0 0,1 0 0 0 0,-1-1 0 0 0,1 1 0 0 0,-1-1 0 0 0,1 0 0 0 0,-1 0 1 0 0,1 0-1 0 0,-6-2 0 0 0,9 2-886 0 0,0 0-1 0 0,0 0 1 0 0,1-1 0 0 0,-1 1 0 0 0,1 0 0 0 0,-1-1 0 0 0,0 1-1 0 0,1-1 1 0 0,-1 1 0 0 0,1-1 0 0 0,-1 1 0 0 0,1-1 0 0 0,-1 1-1 0 0,1-1 1 0 0,-1 0 0 0 0,1 1 0 0 0,0-1 0 0 0,-1 1 0 0 0,1-1-1 0 0,0 0 1 0 0,-1 1 0 0 0,1-1 0 0 0,0 0 0 0 0,0 0 0 0 0,0 1-1 0 0,0-1 1 0 0,0 0 0 0 0,0 0 0 0 0,0 1 0 0 0,0-1 0 0 0,0 0-1 0 0,0 1 1 0 0,0-1 0 0 0,0 0 0 0 0,1 0 0 0 0,6-24 49 0 0,-6 24-69 0 0,4-9-7 0 0,0 1 1 0 0,1-1-1 0 0,0 1 0 0 0,0 0 1 0 0,15-14-1 0 0,44-38-112 0 0,-34 34-34 0 0,-21 19 104 0 0,0-1 0 0 0,0 1-1 0 0,1 1 1 0 0,0 0 0 0 0,18-9 0 0 0,-26 15 47 0 0,0 0 1 0 0,0 0 0 0 0,0 0 0 0 0,0 0 0 0 0,0 1 0 0 0,0-1 0 0 0,0 1-1 0 0,0-1 1 0 0,0 1 0 0 0,1 1 0 0 0,-1-1 0 0 0,4 1 0 0 0,-5-1 12 0 0,0 1 0 0 0,1 0 1 0 0,-1 0-1 0 0,0 0 1 0 0,0 0-1 0 0,-1 1 0 0 0,1-1 1 0 0,0 0-1 0 0,0 1 1 0 0,-1-1-1 0 0,1 1 1 0 0,0 0-1 0 0,-1-1 0 0 0,0 1 1 0 0,1 0-1 0 0,-1 0 1 0 0,0 0-1 0 0,0 0 0 0 0,1 3 1 0 0,1 3 0 0 0,-1-1-1 0 0,1 1 1 0 0,-2 0 0 0 0,1-1 0 0 0,-1 1 0 0 0,0 0-1 0 0,-1 0 1 0 0,0 9 0 0 0,-9 66 175 0 0,4-48-164 0 0,3-23-30 0 0,2-11 0 0 0,0-1 1 0 0,0 0-1 0 0,0 0 1 0 0,0 0-1 0 0,0 0 0 0 0,0 1 1 0 0,0-1-1 0 0,0 0 0 0 0,0 0 1 0 0,0 0-1 0 0,0 1 0 0 0,0-1 1 0 0,0 0-1 0 0,0 0 0 0 0,0 0 1 0 0,0 1-1 0 0,0-1 0 0 0,0 0 1 0 0,0 0-1 0 0,0 0 1 0 0,0 1-1 0 0,0-1 0 0 0,0 0 1 0 0,0 0-1 0 0,0 0 0 0 0,0 0 1 0 0,1 1-1 0 0,-1-1 0 0 0,0 0 1 0 0,0 0-1 0 0,0 0 0 0 0,6-3 24 0 0,4-7-6 0 0,56-96-528 0 0,-42 70 285 0 0,-7 11-42 0 0,33-38 0 0 0,-44 56 229 0 0,0 1 0 0 0,1 0 0 0 0,0 0 0 0 0,0 0 0 0 0,1 1 0 0 0,-1 0 0 0 0,1 1 0 0 0,0 0 0 0 0,0 0-1 0 0,10-3 1 0 0,-17 7 52 0 0,0 0 0 0 0,0-1 0 0 0,1 1 0 0 0,-1 0-1 0 0,0 0 1 0 0,0 0 0 0 0,0 0 0 0 0,1 0-1 0 0,-1 0 1 0 0,0 0 0 0 0,0 0 0 0 0,0 0-1 0 0,1 1 1 0 0,-1-1 0 0 0,0 0 0 0 0,0 1-1 0 0,0-1 1 0 0,0 1 0 0 0,2 0 0 0 0,-1 1 22 0 0,-1-1 1 0 0,1 1-1 0 0,0 0 1 0 0,-1 0-1 0 0,1-1 1 0 0,-1 1-1 0 0,1 0 1 0 0,-1 0-1 0 0,2 3 1 0 0,1 5 140 0 0,0 0 0 0 0,-1 0 0 0 0,3 17 0 0 0,-4-20-91 0 0,5 29 339 0 0,4 60 1 0 0,-10-90-453 0 0,0 0 0 0 0,0-1 1 0 0,0 1-1 0 0,1-1 0 0 0,0 1 1 0 0,0-1-1 0 0,0 0 1 0 0,1 0-1 0 0,-1 0 0 0 0,8 9 1 0 0,10 7-7880 0 0</inkml:trace>
</inkml:ink>
</file>

<file path=ppt/ink/ink8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1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69 8287 0 0,'0'0'15115'0'0,"6"-7"-14094"0"0,1 2-886 0 0,0 1 0 0 0,0 0 0 0 0,1 0 0 0 0,-1 1 0 0 0,1 0 0 0 0,0 0 0 0 0,15-2 0 0 0,1-2-111 0 0,38-16-376 0 0,-61 22 209 0 0,-16 7-1402 0 0,-12 5 1497 0 0,1 0 1 0 0,1 2-1 0 0,0 1 0 0 0,-33 23 0 0 0,37-22 149 0 0,-11 7 85 0 0,1 2 1 0 0,0 1-1 0 0,-41 45 1 0 0,68-66-156 0 0,1 0 0 0 0,0 0 1 0 0,1 1-1 0 0,-1-1 0 0 0,-2 7 0 0 0,4-10-26 0 0,1 0 0 0 0,-1-1 1 0 0,1 1-1 0 0,0 0 0 0 0,-1 0 0 0 0,1 0 0 0 0,0 0 1 0 0,0 0-1 0 0,0 0 0 0 0,0 0 0 0 0,0 0 0 0 0,0 0 0 0 0,0 0 1 0 0,0 0-1 0 0,0 0 0 0 0,0 0 0 0 0,0 0 0 0 0,1-1 0 0 0,-1 1 1 0 0,0 0-1 0 0,1 0 0 0 0,-1 0 0 0 0,1 0 0 0 0,-1 0 1 0 0,1-1-1 0 0,-1 1 0 0 0,1 0 0 0 0,-1 0 0 0 0,1-1 0 0 0,0 1 1 0 0,0 0-1 0 0,-1-1 0 0 0,1 1 0 0 0,0-1 0 0 0,1 2 0 0 0,7 1 12 0 0,-1 1 0 0 0,1-2 0 0 0,-1 1 0 0 0,1-1-1 0 0,0 0 1 0 0,0-1 0 0 0,0 0 0 0 0,13 0-1 0 0,10-2-40 0 0,33-6 0 0 0,-32 3-59 0 0,85-13-1077 0 0,-94 12-3318 0 0,29-11 1 0 0,-31 8-1753 0 0</inkml:trace>
</inkml:ink>
</file>

<file path=ppt/ink/ink8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1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33 4607 0 0,'8'-5'104'0'0,"-6"3"-23"0"0,0 1 0 0 0,0-1 0 0 0,0 0-1 0 0,0 0 1 0 0,0 1 0 0 0,-1-1-1 0 0,1 0 1 0 0,-1-1 0 0 0,1 1 0 0 0,2-6 2821 0 0,-5 8-2001 0 0,0 0 0 0 0,-1 0 1 0 0,1 1-1 0 0,0-1 0 0 0,-1 0 1 0 0,1 1-1 0 0,0-1 1 0 0,0 1-1 0 0,-3 0 0 0 0,-10 10 2523 0 0,-8 18-2740 0 0,19-25-271 0 0,-19 29 213 0 0,2 2-1 0 0,-27 61 0 0 0,-21 82 194 0 0,52-134-662 0 0,-60 183 96 0 0,-33 86 38 0 0,87-262-2802 0 0,-44 79 0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4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54 11055 0 0,'11'-31'2542'0'0,"-17"17"2012"0"0,5 13-4472 0 0,0 0-1 0 0,-1 0 1 0 0,1 0-1 0 0,-1 1 1 0 0,1-1-1 0 0,-1 0 0 0 0,1 1 1 0 0,-1-1-1 0 0,1 1 1 0 0,-1-1-1 0 0,1 1 1 0 0,-1 0-1 0 0,1 0 1 0 0,-1-1-1 0 0,0 1 1 0 0,1 0-1 0 0,-1 1 0 0 0,1-1 1 0 0,-1 0-1 0 0,0 0 1 0 0,1 1-1 0 0,-1-1 1 0 0,-1 1-1 0 0,-3 1-14 0 0,0 0 0 0 0,1 0 0 0 0,-1 1 0 0 0,1 0 0 0 0,-6 3 1 0 0,-14 11-16 0 0,1 1 1 0 0,1 1 0 0 0,1 1 0 0 0,0 0-1 0 0,2 2 1 0 0,-30 40 0 0 0,34-31 180 0 0,16-30-153 0 0,7 4 120 0 0,4 1-93 0 0,-5-6-107 0 0,0 0 0 0 0,1 0 0 0 0,-1 0 1 0 0,0-1-1 0 0,1 0 0 0 0,-1 0 0 0 0,0-1 0 0 0,0 0 0 0 0,10-4 1 0 0,-6 1-33 0 0,1 0 1 0 0,-1 0-1 0 0,0-1 0 0 0,13-10 1 0 0,4-10-32 0 0,-25 25 149 0 0,-8 11 166 0 0,-12 16 14 0 0,8-13-112 0 0,0 1 1 0 0,-13 28 0 0 0,8-4-164 0 0,2 0 1 0 0,-12 53-1 0 0,-7 83-1383 0 0,11-57 874 0 0,16-88 1034 0 0,-1 0 1 0 0,-2-1-1 0 0,-1-1 0 0 0,-1 1 0 0 0,-1-1 0 0 0,-26 44 0 0 0,29-58-117 0 0,-8 12 156 0 0,1-1-1 0 0,1 2 1 0 0,-12 30 0 0 0,20-44-1877 0 0,1-33-14279 0 0</inkml:trace>
</inkml:ink>
</file>

<file path=ppt/ink/ink8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1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19 113 14743 0 0,'-2'0'1136'0'0,"-14"-5"5085"0"0,31 6-5091 0 0,14-1-244 0 0,56-8 0 0 0,-47 4-700 0 0,21-6-87 0 0,-1-2 1 0 0,67-22-1 0 0,-28 6-505 0 0,-47 18-562 0 0,-16 7-5714 0 0,-15 3-829 0 0</inkml:trace>
  <inkml:trace contextRef="#ctx0" brushRef="#br0" timeOffset="1">678 533 5983 0 0,'-2'-1'11658'0'0,"-5"-8"-9025"0"0,6 4-2239 0 0,0 1 1 0 0,0-1 0 0 0,0 1-1 0 0,1-1 1 0 0,-1 1-1 0 0,1-1 1 0 0,0 1-1 0 0,1-1 1 0 0,-1 1-1 0 0,1-1 1 0 0,0 1-1 0 0,0-1 1 0 0,3-6 0 0 0,-1 0-161 0 0,2 1 1 0 0,0 0 0 0 0,0 1 0 0 0,10-15 0 0 0,8-4-126 0 0,1 1 0 0 0,1 1-1 0 0,43-34 1 0 0,-61 54-104 0 0,90-72-499 0 0,-23 17-1970 0 0,-26 20-4569 0 0,-32 28-477 0 0</inkml:trace>
</inkml:ink>
</file>

<file path=ppt/ink/ink8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14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86 312 10591 0 0,'1'2'11947'0'0,"0"5"-11586"0"0,0 1 0 0 0,0-1-1 0 0,-1 1 1 0 0,0-1 0 0 0,-1 1 0 0 0,1-1 0 0 0,-1 1 0 0 0,-1-1 0 0 0,1 1 0 0 0,-1-1 0 0 0,-6 13-1 0 0,-15 27-373 0 0,14-30-286 0 0,0 0-1 0 0,2 1 1 0 0,0 0 0 0 0,0 0-1 0 0,-5 31 1 0 0,13-27-3342 0 0</inkml:trace>
  <inkml:trace contextRef="#ctx0" brushRef="#br0" timeOffset="1">530 1 5527 0 0,'0'0'600'0'0,"5"11"-600"0"0</inkml:trace>
</inkml:ink>
</file>

<file path=ppt/ink/ink8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1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31 24447 0 0,'0'-3'234'0'0,"0"2"-73"0"0,0-1 1 0 0,0 1-1 0 0,0-1 1 0 0,0 1 0 0 0,0-1-1 0 0,0 0 1 0 0,0 1-1 0 0,-1-1 1 0 0,1 1 0 0 0,0-1-1 0 0,-1 1 1 0 0,1-1-1 0 0,-1 1 1 0 0,-1-3-1 0 0,1 3-160 0 0,-1 1 0 0 0,1 0 0 0 0,0-1 0 0 0,-1 1 0 0 0,1 0 0 0 0,0 0 0 0 0,-1 0 0 0 0,1-1 0 0 0,0 1 0 0 0,-1 1 0 0 0,1-1 0 0 0,0 0 0 0 0,-1 0 0 0 0,1 0 0 0 0,0 1 0 0 0,-1-1 0 0 0,1 1 0 0 0,0-1-1 0 0,0 1 1 0 0,-1-1 0 0 0,1 1 0 0 0,0 0 0 0 0,0 0 0 0 0,-2 1 0 0 0,0 0-2 0 0,-2 1 1 0 0,0 0 0 0 0,-1 1 0 0 0,1-1 0 0 0,1 1 0 0 0,-1 0 0 0 0,1 1 0 0 0,-1-1 0 0 0,1 1 0 0 0,0 0 0 0 0,1 0 0 0 0,-1 0 0 0 0,-3 8 0 0 0,-4 9-8 0 0,1 1 0 0 0,1 0 0 0 0,1 1 0 0 0,0 0 0 0 0,2 0 0 0 0,1 0 0 0 0,1 1 0 0 0,1-1 0 0 0,1 44 0 0 0,2-64 44 0 0,0 0-1 0 0,1-1 1 0 0,-1 1-1 0 0,1 0 1 0 0,0-1 0 0 0,-1 1-1 0 0,2-1 1 0 0,-1 1-1 0 0,0-1 1 0 0,1 0-1 0 0,0 1 1 0 0,-1-1 0 0 0,1 0-1 0 0,1 0 1 0 0,-1 0-1 0 0,0 0 1 0 0,1 0 0 0 0,-1-1-1 0 0,1 1 1 0 0,0-1-1 0 0,0 0 1 0 0,0 0-1 0 0,0 0 1 0 0,0 0 0 0 0,0 0-1 0 0,1 0 1 0 0,-1-1-1 0 0,1 0 1 0 0,-1 0 0 0 0,1 0-1 0 0,-1 0 1 0 0,1 0-1 0 0,0-1 1 0 0,5 1-1 0 0,10-2 31 0 0,1 0 0 0 0,-1-2 0 0 0,26-6 0 0 0,56-20 746 0 0,-41 10-3690 0 0,1 4-4849 0 0,-49 13-357 0 0</inkml:trace>
</inkml:ink>
</file>

<file path=ppt/ink/ink8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2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134 462 5959 0 0,'0'0'1180'0'0,"2"0"-942"0"0,5 2 483 0 0,1-1 1 0 0,-1-1 0 0 0,10 0-1 0 0,-15 0-111 0 0,27-2 9252 0 0,-28 5-9778 0 0,-1 0-1 0 0,0-1 1 0 0,0 1-1 0 0,-1 0 1 0 0,1-1 0 0 0,0 1-1 0 0,-1-1 1 0 0,0 1-1 0 0,1 0 1 0 0,-1-1-1 0 0,0 1 1 0 0,0-1-1 0 0,-1 0 1 0 0,1 1-1 0 0,0-1 1 0 0,-1 0 0 0 0,1 0-1 0 0,-1 0 1 0 0,0 0-1 0 0,-3 3 1 0 0,-3 3 62 0 0,-2 0 1 0 0,1-1 0 0 0,-13 8-1 0 0,18-13-117 0 0,0 1-1 0 0,0-1 0 0 0,-1 0 0 0 0,1 0 0 0 0,-1 0 0 0 0,1-1 0 0 0,-1 0 0 0 0,0 0 0 0 0,1 0 0 0 0,-1 0 0 0 0,-9-1 0 0 0,11 0-13 0 0,1 0 1 0 0,-1 0-1 0 0,1-1 1 0 0,-1 1-1 0 0,1-1 1 0 0,-1 0-1 0 0,1 0 0 0 0,0 0 1 0 0,-1 0-1 0 0,1 0 1 0 0,0 0-1 0 0,0 0 1 0 0,0-1-1 0 0,0 1 1 0 0,0-1-1 0 0,0 0 1 0 0,0 0-1 0 0,1 1 0 0 0,-1-1 1 0 0,1 0-1 0 0,-1 0 1 0 0,1-1-1 0 0,0 1 1 0 0,-2-2-1 0 0,-1-7 29 0 0,0 1-1 0 0,1-1 1 0 0,0 0-1 0 0,1 0 1 0 0,0 0-1 0 0,1-1 1 0 0,-1-12-1 0 0,3-5 41 0 0,5-46-1 0 0,-5 62-125 0 0,1 1-1 0 0,1-1 1 0 0,0 1 0 0 0,0 0 0 0 0,1 0-1 0 0,1 0 1 0 0,0 1 0 0 0,0 0 0 0 0,1 0-1 0 0,1 0 1 0 0,0 0 0 0 0,1 1 0 0 0,-1 0-1 0 0,2 1 1 0 0,-1 0 0 0 0,2 0 0 0 0,-1 1-1 0 0,16-11 1 0 0,-8 9-5 0 0,-1 2 0 0 0,1 0 0 0 0,0 1 0 0 0,1 0 0 0 0,23-5 0 0 0,95-13-48 0 0,-67 14 16 0 0,8-2 203 0 0,108-4 0 0 0,-180 17-104 0 0,-1 0 0 0 0,0 0 0 0 0,0 0 0 0 0,1 1 1 0 0,-1-1-1 0 0,0 1 0 0 0,0 1 0 0 0,0-1 0 0 0,6 3 0 0 0,-8-3-17 0 0,-1 0 0 0 0,1 0 0 0 0,-1-1 0 0 0,0 1 0 0 0,0 1 0 0 0,1-1 0 0 0,-1 0 0 0 0,0 0 0 0 0,0 0 0 0 0,0 1 0 0 0,0-1 0 0 0,0 0 0 0 0,0 1 0 0 0,-1-1 0 0 0,1 1 0 0 0,0-1 0 0 0,-1 1 0 0 0,1-1 0 0 0,-1 1 0 0 0,0 0 0 0 0,1-1 0 0 0,-1 1 0 0 0,0-1 0 0 0,0 1 0 0 0,0 0 0 0 0,0-1 0 0 0,0 1 0 0 0,-1 1 0 0 0,0 4 10 0 0,-1 0 0 0 0,0 0 0 0 0,-1 0 0 0 0,1-1 0 0 0,-1 1 0 0 0,-1-1 0 0 0,1 1 0 0 0,-7 8 0 0 0,-39 45 142 0 0,45-56-147 0 0,-33 34 21 0 0,-1-1-1 0 0,-2-2 1 0 0,-1-2-1 0 0,-1-1 1 0 0,-2-3 0 0 0,-85 43-1 0 0,92-54-33 0 0,0-1 0 0 0,-51 16 0 0 0,78-31-109 0 0,0 1 0 0 0,0-1 0 0 0,-1-1 1 0 0,-18 1-1 0 0,25-2-42 0 0,0-1 0 0 0,0 1 0 0 0,0 0 1 0 0,0-1-1 0 0,0 0 0 0 0,0 0 1 0 0,0 0-1 0 0,1 0 0 0 0,-1-1 0 0 0,0 1 1 0 0,1-1-1 0 0,-1 0 0 0 0,1 0 1 0 0,0 0-1 0 0,-4-4 0 0 0,6 5 63 0 0,0 1 1 0 0,1-1-1 0 0,-1 0 0 0 0,1 1 1 0 0,0-1-1 0 0,-1 0 0 0 0,1 0 1 0 0,-1 0-1 0 0,1 0 0 0 0,0 1 1 0 0,0-1-1 0 0,0 0 0 0 0,-1 0 1 0 0,1 0-1 0 0,0 0 0 0 0,0 0 0 0 0,0 0 1 0 0,0 1-1 0 0,0-1 0 0 0,1 0 1 0 0,-1 0-1 0 0,0 0 0 0 0,0 0 1 0 0,1-1-1 0 0,10-19-2207 0 0,-10 19 1915 0 0,24-32-5431 0 0,-9 13 1382 0 0</inkml:trace>
</inkml:ink>
</file>

<file path=ppt/ink/ink8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22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46 16847 0 0,'7'-4'355'0'0,"-1"-1"0"0"0,0 0 0 0 0,10-11 0 0 0,-10 10-87 0 0,0-1-14 0 0,-8 4-147 0 0,-3 3 55 0 0,-2 2-13 0 0,0-1 1 0 0,-1 1-1 0 0,1 0 1 0 0,0 1-1 0 0,0 0 1 0 0,0 0-1 0 0,1 0 1 0 0,-1 1-1 0 0,1 0 0 0 0,-6 5 1 0 0,-2 1 21 0 0,1 1 1 0 0,0 1-1 0 0,-15 18 0 0 0,4 1 19 0 0,1 0 1 0 0,2 2-1 0 0,-33 66 0 0 0,-34 114-100 0 0,-9 20-73 0 0,-96 84 25 0 0,178-295-20 0 0,9-11-310 0 0,-1 0 0 0 0,2 1 0 0 0,0 0 0 0 0,-4 12 0 0 0</inkml:trace>
</inkml:ink>
</file>

<file path=ppt/ink/ink8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2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20959 0 0,'0'0'2107'0'0,"-2"0"-1930"0"0,-2 3-151 0 0,0 0 0 0 0,1 0-1 0 0,-1 0 1 0 0,1 1 0 0 0,-1-1 0 0 0,-4 8-1 0 0,-10 9 490 0 0,-58 58 425 0 0,68-68-813 0 0,-1 1 0 0 0,2 0 0 0 0,0 1 0 0 0,0 0-1 0 0,-10 24 1 0 0,16-33-190 0 0,0 1-1 0 0,0-1 0 0 0,0 0 1 0 0,0 0-1 0 0,1 1 0 0 0,-1-1 1 0 0,1 0-1 0 0,0 0 1 0 0,0 1-1 0 0,0-1 0 0 0,0 0 1 0 0,1 1-1 0 0,0 4 0 0 0,0-8-46 0 0,0 1-1 0 0,0 0 0 0 0,-1 0 1 0 0,1-1-1 0 0,0 1 0 0 0,0-1 0 0 0,0 1 1 0 0,0-1-1 0 0,0 1 0 0 0,0-1 0 0 0,0 0 1 0 0,0 1-1 0 0,0-1 0 0 0,0 0 0 0 0,0 0 1 0 0,2 0-1 0 0,17 1-1704 0 0,-3-4-675 0 0,0-2-4416 0 0</inkml:trace>
</inkml:ink>
</file>

<file path=ppt/ink/ink8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2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62 7831 0 0,'88'-45'1274'0'0,"-60"31"10322"0"0,-44 13-9756 0 0,12 0-1742 0 0,0 1 1 0 0,0 0-1 0 0,0 0 1 0 0,0 0-1 0 0,1 1 0 0 0,-7 0 1 0 0,-11 6 59 0 0,0 1 1 0 0,0 1-1 0 0,1 1 0 0 0,0 1 1 0 0,-26 18-1 0 0,-9 4 13 0 0,-27 20-171 0 0,72-45 0 0 0,0 0 0 0 0,0 0 0 0 0,1 2 0 0 0,0-1 0 0 0,-11 16 0 0 0,18-23 0 0 0,1-1 0 0 0,-1 1 0 0 0,1 1 0 0 0,0-1 0 0 0,0 0 0 0 0,0 0 0 0 0,0 0 0 0 0,1 1 0 0 0,-1-1 0 0 0,0 0 0 0 0,1 0 0 0 0,0 1 0 0 0,-1-1 0 0 0,1 1 0 0 0,0 3 0 0 0,5 3 0 0 0,-2-6-3 0 0,0-1-1 0 0,0 1 1 0 0,0-1 0 0 0,0 0-1 0 0,0 0 1 0 0,1 0 0 0 0,-1 0-1 0 0,6 1 1 0 0,33 10-47 0 0,-15-6 34 0 0,-1 3 16 0 0,-1 0 0 0 0,1 2 0 0 0,32 20 0 0 0,-41-21 0 0 0,0 1 0 0 0,-1 0 0 0 0,-1 1 0 0 0,0 1 0 0 0,19 22 0 0 0,-33-34 6 0 0,1 0-1 0 0,-1 0 1 0 0,1 0-1 0 0,-1 0 1 0 0,0 0 0 0 0,0 1-1 0 0,0-1 1 0 0,0 0-1 0 0,0 1 1 0 0,0-1-1 0 0,-1 1 1 0 0,2 4 0 0 0,-3-6-2 0 0,1 1 1 0 0,0-1 0 0 0,0 0-1 0 0,0 0 1 0 0,-1 0 0 0 0,1 1-1 0 0,0-1 1 0 0,-1 0 0 0 0,1 0-1 0 0,-1 0 1 0 0,0 0 0 0 0,1 0-1 0 0,-1 0 1 0 0,0 0 0 0 0,0 0-1 0 0,1 0 1 0 0,-1 0 0 0 0,0 0-1 0 0,0 0 1 0 0,0-1 0 0 0,0 1-1 0 0,0 0 1 0 0,0-1 0 0 0,0 1-1 0 0,-1-1 1 0 0,1 1 0 0 0,0-1-1 0 0,-2 1 1 0 0,-13 3 150 0 0,-1 0 1 0 0,0-1-1 0 0,-32 1 1 0 0,15-1 5 0 0,-40 6-40 0 0,-39 4 61 0 0,92-12-344 0 0,-1-1 0 0 0,1-1 0 0 0,-26-4-1 0 0,44 5 26 0 0,-1-1 0 0 0,1 0-1 0 0,0 1 1 0 0,0-1 0 0 0,0-1-1 0 0,0 1 1 0 0,-4-2-1 0 0,6 2-346 0 0,0 0-1 0 0,0 0 0 0 0,0 0 1 0 0,0 0-1 0 0,0 0 1 0 0,0 0-1 0 0,0 0 0 0 0,1 0 1 0 0,-1 0-1 0 0,0 0 0 0 0,0 0 1 0 0,1 0-1 0 0,-1-2 1 0 0,-2-11-6846 0 0</inkml:trace>
</inkml:ink>
</file>

<file path=ppt/ink/ink8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2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1114 27 19231 0 0,'-5'-17'884'0'0,"3"13"-24"0"0,1 3-846 0 0,1 1-1 0 0,-1-1 1 0 0,0 0-1 0 0,0 1 0 0 0,0 0 1 0 0,0-1-1 0 0,0 1 1 0 0,0-1-1 0 0,0 1 1 0 0,0 0-1 0 0,0 0 0 0 0,0-1 1 0 0,0 1-1 0 0,0 0 1 0 0,0 0-1 0 0,0 0 1 0 0,0 0-1 0 0,0 0 1 0 0,0 0-1 0 0,-1 1 0 0 0,1-1 1 0 0,0 0-1 0 0,0 1 1 0 0,-1 0-1 0 0,-2 0 55 0 0,-5 2 79 0 0,0 0-1 0 0,0 1 0 0 0,1 0 1 0 0,-1 0-1 0 0,1 1 1 0 0,0 0-1 0 0,0 1 1 0 0,0 0-1 0 0,1 0 0 0 0,0 0 1 0 0,0 1-1 0 0,1 0 1 0 0,-1 0-1 0 0,-5 10 1 0 0,0 1 18 0 0,2 0 0 0 0,0 1 0 0 0,0 0 0 0 0,2 0 0 0 0,-9 30 0 0 0,1 16 189 0 0,-11 91 1 0 0,14-69-192 0 0,-30 126 42 0 0,31-168-153 0 0,-2-1 0 0 0,-34 72 0 0 0,22-66-109 0 0,-2-1 1 0 0,-65 86-1 0 0,64-100-62 0 0,-1-1-1 0 0,-2-2 0 0 0,0-2 1 0 0,-44 32-1 0 0,47-44-1970 0 0,16-13-4160 0 0</inkml:trace>
  <inkml:trace contextRef="#ctx0" brushRef="#br0" timeOffset="1">87 930 3223 0 0,'-12'0'213'0'0,"0"1"0"0"0,0 0-1 0 0,-13 4 1 0 0,0 2 16146 0 0,38-4-14822 0 0,1-1-1073 0 0,1 0 1 0 0,-1-2-1 0 0,29-2 1 0 0,45-10 351 0 0,-64 8-626 0 0,427-102 1190 0 0,-307 67-1272 0 0,-99 26-141 0 0,-26 7-322 0 0,0 1 0 0 0,0 0 0 0 0,0 2 0 0 0,30-3 0 0 0,-48 6 82 0 0,1 0 1 0 0,-1 0-1 0 0,0 1 1 0 0,0-1-1 0 0,0 0 1 0 0,0 1-1 0 0,0-1 1 0 0,0 1-1 0 0,0-1 1 0 0,0 1-1 0 0,0-1 1 0 0,0 1-1 0 0,0-1 1 0 0,0 1-1 0 0,0 0 1 0 0,-1 0-1 0 0,1-1 1 0 0,0 1-1 0 0,0 1 1 0 0,1 0 66 0 0,7 8-1773 0 0</inkml:trace>
</inkml:ink>
</file>

<file path=ppt/ink/ink8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2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170 431 3223 0 0,'1'10'-73'0'0,"0"1"0"0"0,-2 14 0 0 0,0-15 1178 0 0,0-1 0 0 0,0 1 0 0 0,-2-1 0 0 0,1 0 0 0 0,-6 14 0 0 0,6-18-514 0 0,0 0 1 0 0,-1 0-1 0 0,0 0 0 0 0,0 0 0 0 0,0 0 0 0 0,0 0 0 0 0,-1-1 0 0 0,0 1 1 0 0,0-1-1 0 0,0 0 0 0 0,-1-1 0 0 0,1 1 0 0 0,-1-1 0 0 0,0 1 0 0 0,0-1 0 0 0,0-1 1 0 0,0 1-1 0 0,-8 2 0 0 0,11-4-469 0 0,0-1 0 0 0,0 1 0 0 0,0 0 0 0 0,0-1-1 0 0,0 0 1 0 0,0 1 0 0 0,0-1 0 0 0,0 0 0 0 0,0 0 0 0 0,0 0 0 0 0,0 0 0 0 0,0 0 0 0 0,0-1 0 0 0,0 1 0 0 0,0-1 0 0 0,0 1 0 0 0,1-1-1 0 0,-1 0 1 0 0,0 0 0 0 0,0 0 0 0 0,0 0 0 0 0,1 0 0 0 0,-1 0 0 0 0,0 0 0 0 0,1 0 0 0 0,-1-1 0 0 0,1 1 0 0 0,-1-1 0 0 0,1 1 0 0 0,0-1-1 0 0,0 1 1 0 0,0-1 0 0 0,-1 0 0 0 0,2 0 0 0 0,-1 1 0 0 0,-1-3 0 0 0,0-3 15 0 0,0 0 0 0 0,0 0 0 0 0,1 1 1 0 0,0-1-1 0 0,0 0 0 0 0,0 0 0 0 0,1 0 0 0 0,0 0 0 0 0,2-10 0 0 0,1 0-48 0 0,0 1-1 0 0,2-1 0 0 0,0 1 0 0 0,1 0 0 0 0,0 1 0 0 0,1 0 0 0 0,16-25 1 0 0,74-93 0 0 0,-84 117-89 0 0,143-163-537 0 0,-152 174 516 0 0,0 1-11 0 0,1-1 0 0 0,0 1-1 0 0,0-1 1 0 0,0 1-1 0 0,8-4 1 0 0,-11 7-60 0 0,0 0 0 0 0,0 1 0 0 0,0-1 0 0 0,0 0 0 0 0,0 1 0 0 0,0 0 0 0 0,0-1 0 0 0,0 1 0 0 0,0 0 0 0 0,0 0-1 0 0,0 0 1 0 0,0 0 0 0 0,0 1 0 0 0,0-1 0 0 0,0 0 0 0 0,0 1 0 0 0,0 0 0 0 0,0-1 0 0 0,0 1 0 0 0,-1 0 0 0 0,4 1 0 0 0,33 25-4328 0 0,-21-15 2441 0 0</inkml:trace>
</inkml:ink>
</file>

<file path=ppt/ink/ink8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2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169 864 18863 0 0,'0'0'1706'0'0,"-1"2"-1405"0"0,-16 39 1901 0 0,-28 45 1 0 0,4-7-935 0 0,24-45-976 0 0,-15 33 72 0 0,29-59-355 0 0,0 0 0 0 0,0 1 1 0 0,1-1-1 0 0,1 0 0 0 0,-1 1 0 0 0,1 12 0 0 0,1-18-12 0 0,0 0 0 0 0,0 0 0 0 0,1 0-1 0 0,-1 0 1 0 0,1-1 0 0 0,0 1 0 0 0,0 0 0 0 0,0 0 0 0 0,3 4 0 0 0,7 6-1937 0 0,-10-12 1350 0 0,1 0 0 0 0,-1-1 0 0 0,0 1 0 0 0,0-1 0 0 0,0 1 0 0 0,0-1 0 0 0,0 1 0 0 0,0-1-1 0 0,1 1 1 0 0,-1-1 0 0 0,2 0 0 0 0,9 1-7254 0 0</inkml:trace>
  <inkml:trace contextRef="#ctx0" brushRef="#br0" timeOffset="1">1198 29 15199 0 0,'8'-23'1379'0'0,"-8"23"-1366"0"0,0 0 1 0 0,0 0-1 0 0,0-1 0 0 0,0 1 1 0 0,0 0-1 0 0,0 0 0 0 0,0 0 1 0 0,0 0-1 0 0,0 0 0 0 0,0 0 1 0 0,0-1-1 0 0,0 1 0 0 0,0 0 1 0 0,0 0-1 0 0,0 0 0 0 0,0 0 1 0 0,0 0-1 0 0,0-1 0 0 0,0 1 1 0 0,0 0-1 0 0,0 0 0 0 0,0 0 0 0 0,0 0 1 0 0,0 0-1 0 0,0 0 0 0 0,0-1 1 0 0,0 1-1 0 0,0 0 0 0 0,0 0 1 0 0,-1 0-1 0 0,1 0 0 0 0,0 0 1 0 0,0 0-1 0 0,0 0 0 0 0,0-1 1 0 0,0 1-1 0 0,0 0 0 0 0,0 0 1 0 0,-1 0-1 0 0,1 0 0 0 0,0 0 1 0 0,0 0-1 0 0,0 0 0 0 0,0 0 1 0 0,0 0-1 0 0,0 0 0 0 0,-1 0 1 0 0,1 0-1 0 0,0 0 0 0 0,0 0 1 0 0,0 0-1 0 0,0 0 0 0 0,0 0 1 0 0,-1 0-1 0 0,1 0 0 0 0,0 0 1 0 0,0 0-1 0 0,0 0 0 0 0,0 0 1 0 0,0 0-1 0 0,0 0 0 0 0,-1 0 1 0 0,1 0-1 0 0,-7 4 475 0 0,7-4-476 0 0,-13 12 782 0 0,0 0 0 0 0,1 1 1 0 0,1 1-1 0 0,-17 24 0 0 0,25-33-786 0 0,-24 35 109 0 0,2 1 1 0 0,-27 61-1 0 0,-29 94 486 0 0,75-182-557 0 0,-268 659 778 0 0,261-642-1412 0 0,0 1 0 0 0,-11 52 0 0 0,22-72-1117 0 0,3-5-3403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0:42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42 17215 0 0,'-9'-14'1688'0'0,"6"3"-1504"0"0,-1 4 136 0 0,11 1-160 0 0,4 3 0 0 0,2 3-568 0 0,5 2-112 0 0</inkml:trace>
</inkml:ink>
</file>

<file path=ppt/ink/ink8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4143 0 0,'22'-55'158'0'0,"12"-26"8222"0"0,-28 70-7137 0 0,0 1-1 0 0,11-13 1 0 0,8-4-1509 0 0,-6 11 547 0 0,0 0 0 0 0,2 1 0 0 0,26-14 0 0 0,-36 23-109 0 0,-1 1-1 0 0,1 0 1 0 0,0 1 0 0 0,0 0-1 0 0,0 1 1 0 0,0 0-1 0 0,0 1 1 0 0,1 0 0 0 0,14 0-1 0 0,-20 2-65 0 0,1 0 0 0 0,-1 1 0 0 0,0 0 0 0 0,1 0 1 0 0,-1 0-1 0 0,0 1 0 0 0,0 0 0 0 0,0 0 0 0 0,0 1 0 0 0,0-1 0 0 0,0 1 0 0 0,-1 1 0 0 0,9 6 0 0 0,-7-5 27 0 0,-1 1 0 0 0,-1 0 0 0 0,1 0 0 0 0,-1 0 0 0 0,0 1 0 0 0,0 0 0 0 0,-1 0 0 0 0,0 0 0 0 0,6 14 0 0 0,-6-10 48 0 0,-1 0 0 0 0,0 1 0 0 0,0-1 0 0 0,-1 1 0 0 0,0-1 0 0 0,-1 1 0 0 0,0 0 0 0 0,-1-1 0 0 0,-1 1 1 0 0,0 0-1 0 0,0-1 0 0 0,-1 1 0 0 0,-1 0 0 0 0,0-1 0 0 0,-4 12 0 0 0,-1-6 97 0 0,0-1-1 0 0,-1 0 1 0 0,-1-1-1 0 0,0 0 1 0 0,-1 0 0 0 0,-18 18-1 0 0,8-12-133 0 0,-2-1 1 0 0,-1-1-1 0 0,-26 17 0 0 0,45-33-137 0 0,-17 12-69 0 0,0-1 0 0 0,-1-1 1 0 0,-32 14-1 0 0,44-23 22 0 0,-23 8-410 0 0,32-12 345 0 0,-1 1 0 0 0,1-1 0 0 0,0 0 0 0 0,0 0 0 0 0,0 0-1 0 0,0 0 1 0 0,0 0 0 0 0,-1 0 0 0 0,1-1 0 0 0,0 1 0 0 0,0-1 0 0 0,0 1 0 0 0,-3-2 0 0 0,5 1-25 0 0,-1 1-1 0 0,1 0 1 0 0,0-1 0 0 0,0 1 0 0 0,0-1 0 0 0,0 1-1 0 0,-1-1 1 0 0,1 1 0 0 0,0-1 0 0 0,0 1 0 0 0,0-1-1 0 0,0 1 1 0 0,0-1 0 0 0,0 0 0 0 0,0 1 0 0 0,0-1-1 0 0,1 1 1 0 0,-1-1 0 0 0,0 1 0 0 0,0-1 0 0 0,1 0-151 0 0,3-11-1455 0 0</inkml:trace>
</inkml:ink>
</file>

<file path=ppt/ink/ink8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2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16847 0 0,'0'0'770'0'0,"-1"1"-18"0"0,-15 22-45 0 0,0-1-1 0 0,-34 35 1 0 0,34-41-166 0 0,1 1 0 0 0,0 1 0 0 0,2 0-1 0 0,0 0 1 0 0,-14 27 0 0 0,22-34-421 0 0,1 0-1 0 0,-1 1 1 0 0,2-1 0 0 0,0 1-1 0 0,0 0 1 0 0,-1 17 0 0 0,3-26-93 0 0,1 0 1 0 0,0 0-1 0 0,0 0 1 0 0,0 0-1 0 0,0 0 1 0 0,1 0-1 0 0,-1 0 1 0 0,1 0-1 0 0,0 0 1 0 0,0 0-1 0 0,0 0 1 0 0,0 0-1 0 0,0 0 1 0 0,1-1-1 0 0,-1 1 1 0 0,1-1-1 0 0,0 1 1 0 0,-1-1-1 0 0,1 1 1 0 0,1-1-1 0 0,-1 0 1 0 0,0 0-1 0 0,0 0 1 0 0,1 0-1 0 0,-1-1 1 0 0,1 1-1 0 0,-1 0 1 0 0,1-1-1 0 0,0 0 1 0 0,5 2-1 0 0,0-1 42 0 0,-1-1 0 0 0,1 0-1 0 0,-1 0 1 0 0,1-1-1 0 0,-1 0 1 0 0,1 0 0 0 0,-1-1-1 0 0,0 0 1 0 0,1 0-1 0 0,-1-1 1 0 0,0 0 0 0 0,1 0-1 0 0,-1 0 1 0 0,9-6-1 0 0,6-3 66 0 0,0-1 0 0 0,40-29 0 0 0,-41 24-90 0 0,0 0-1 0 0,31-35 1 0 0,28-47 44 0 0,-77 98-71 0 0,-3 7 0 0 0,-3 9 2 0 0,3-15-19 0 0,-1 7 1 0 0,-4 14 52 0 0,-3 32 0 0 0,8-48-45 0 0,0 1 0 0 0,0-1 0 0 0,0 0-1 0 0,0 1 1 0 0,1-1 0 0 0,0 1-1 0 0,0-1 1 0 0,0 0 0 0 0,1 0 0 0 0,0 1-1 0 0,3 6 1 0 0,-4-10-110 0 0,1 1-1 0 0,0-1 1 0 0,0 0 0 0 0,0 0-1 0 0,0 1 1 0 0,0-1 0 0 0,0 0-1 0 0,0-1 1 0 0,1 1 0 0 0,-1 0 0 0 0,1-1-1 0 0,-1 1 1 0 0,1-1 0 0 0,0 0-1 0 0,-1 0 1 0 0,1 0 0 0 0,0 0-1 0 0,0-1 1 0 0,0 1 0 0 0,0-1-1 0 0,5 1 1 0 0,4-1-1012 0 0,-1-1-1 0 0,1 0 1 0 0,-1-1 0 0 0,14-3-1 0 0,-14 3-59 0 0,16-4-6717 0 0</inkml:trace>
</inkml:ink>
</file>

<file path=ppt/ink/ink8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2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38 15199 0 0,'43'-38'4118'0'0,"-46"46"-3683"0"0,0-1 0 0 0,0 1 0 0 0,-1-1 1 0 0,0 0-1 0 0,-1 0 0 0 0,1-1 1 0 0,-1 1-1 0 0,-7 6 0 0 0,-8 12 41 0 0,-41 65 308 0 0,-80 161 0 0 0,-20 112-583 0 0,30 18-153 0 0,72-199-32 0 0,26-101-843 0 0,2-7-659 0 0,31-72-1 0 0</inkml:trace>
</inkml:ink>
</file>

<file path=ppt/ink/ink8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2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18 133 17503 0 0,'-1'-1'803'0'0,"-14"-6"474"0"0,13 6-167 0 0,18-5 1831 0 0,153-42-1678 0 0,4 14-375 0 0,-98 20-778 0 0,-27 6-496 0 0,0 1 0 0 0,1 3 0 0 0,0 2 0 0 0,0 2 0 0 0,52 6 0 0 0,-72-2-1866 0 0</inkml:trace>
  <inkml:trace contextRef="#ctx0" brushRef="#br0" timeOffset="1">1022 250 10135 0 0,'-1'2'464'0'0,"-7"19"231"0"0,-16 27 0 0 0,5-8 4461 0 0,8-17-1402 0 0,-20 47 1075 0 0,27-59-4611 0 0,1 0-1 0 0,0 0 0 0 0,0 0 1 0 0,-1 17-1 0 0,4-17-178 0 0,0-10-67 0 0,0-1-1 0 0,0 1 1 0 0,0 0 0 0 0,0 0 0 0 0,1 0 0 0 0,-1-1 0 0 0,0 1-1 0 0,1 0 1 0 0,-1 0 0 0 0,0-1 0 0 0,1 1 0 0 0,-1 0 0 0 0,1-1-1 0 0,-1 1 1 0 0,1-1 0 0 0,0 1 0 0 0,-1 0 0 0 0,1-1 0 0 0,-1 1-1 0 0,1-1 1 0 0,0 0 0 0 0,0 1 0 0 0,-1-1 0 0 0,1 1 0 0 0,0-1-1 0 0,0 0 1 0 0,-1 0 0 0 0,3 1 0 0 0,20 1-2562 0 0,-7-3 854 0 0</inkml:trace>
</inkml:ink>
</file>

<file path=ppt/ink/ink8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2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 8287 0 0,'0'0'816'0'0,"-7"-5"-728"0"0,0-1-88 0 0,-11 8 12864 0 0,12 5-11976 0 0,6 4-432 0 0,7 0-456 0 0,1 0 0 0 0,2-2-9352 0 0</inkml:trace>
</inkml:ink>
</file>

<file path=ppt/ink/ink8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2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23 11975 0 0,'0'0'11015'0'0,"0"2"-10930"0"0,0 1-78 0 0,0 0 1 0 0,-1 0-1 0 0,0 0 0 0 0,1 0 1 0 0,-1 0-1 0 0,-1 0 0 0 0,1 0 1 0 0,0 0-1 0 0,-1-1 0 0 0,1 1 1 0 0,-1 0-1 0 0,0-1 0 0 0,1 1 1 0 0,-5 2-1 0 0,-5 6 55 0 0,-21 17 0 0 0,10-9-36 0 0,1 0-11 0 0,1 1 0 0 0,1 1 0 0 0,1 1 1 0 0,1 1-1 0 0,-27 45 0 0 0,42-64 38 0 0,0-1-1 0 0,1 1 1 0 0,-1-1 0 0 0,1 1 0 0 0,0-1 0 0 0,0 1-1 0 0,0 0 1 0 0,1-1 0 0 0,-1 1 0 0 0,1 0 0 0 0,0 0-1 0 0,0 0 1 0 0,0-1 0 0 0,1 7 0 0 0,0-8-20 0 0,0 0 1 0 0,-1 0 0 0 0,1 0-1 0 0,0 0 1 0 0,0 0-1 0 0,1 0 1 0 0,-1 0-1 0 0,0-1 1 0 0,1 1-1 0 0,-1 0 1 0 0,1-1-1 0 0,-1 1 1 0 0,1-1-1 0 0,0 1 1 0 0,-1-1-1 0 0,1 0 1 0 0,0 0 0 0 0,0 0-1 0 0,0 0 1 0 0,0 0-1 0 0,0 0 1 0 0,0-1-1 0 0,0 1 1 0 0,1 0-1 0 0,3-1 1 0 0,4 2 4 0 0,0-1 1 0 0,1-1 0 0 0,-1 0-1 0 0,1 0 1 0 0,-1-1-1 0 0,0 0 1 0 0,14-4 0 0 0,-7 1 5 0 0,-1-1 1 0 0,0-1 0 0 0,26-14 0 0 0,-37 18-34 0 0,-1-1 1 0 0,0 1-1 0 0,0-1 1 0 0,0 0-1 0 0,0 0 0 0 0,-1-1 1 0 0,1 1-1 0 0,-1-1 1 0 0,0 0-1 0 0,0 1 1 0 0,0-1-1 0 0,-1-1 1 0 0,1 1-1 0 0,-1 0 0 0 0,0-1 1 0 0,0 1-1 0 0,0-1 1 0 0,-1 1-1 0 0,0-1 1 0 0,1-7-1 0 0,0-5 69 0 0,-1-1-1 0 0,-1 0 1 0 0,-1 1-1 0 0,-4-26 1 0 0,2 26-346 0 0,1-1 1 0 0,1 0-1 0 0,2-28 1 0 0,3 25-1683 0 0,3 1-3616 0 0,2 0-2039 0 0</inkml:trace>
</inkml:ink>
</file>

<file path=ppt/ink/ink8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2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13 411 20503 0 0,'0'0'1855'0'0,"-1"2"-1523"0"0,-11 11 1026 0 0,15-14-1182 0 0,-1 0 0 0 0,1 0 0 0 0,-1 0-1 0 0,1 0 1 0 0,-1 0 0 0 0,0 0 0 0 0,0-1-1 0 0,1 1 1 0 0,1-3 0 0 0,3-1 125 0 0,65-47 1013 0 0,98-92 1 0 0,-18 13-1001 0 0,-132 115-299 0 0,37-22 1 0 0,-50 34-13 0 0,0 1 0 0 0,1-1 0 0 0,-1 1 0 0 0,1 1 1 0 0,-1-1-1 0 0,1 1 0 0 0,0 0 0 0 0,0 1 0 0 0,11-1 0 0 0,-19 3-7 0 0,1-1 0 0 0,-1 1 0 0 0,1 0 0 0 0,-1-1 0 0 0,1 1 0 0 0,-1 0 0 0 0,0 0 0 0 0,1-1 0 0 0,-1 1 0 0 0,0 0 0 0 0,0 0 0 0 0,0-1 0 0 0,1 1 0 0 0,-1 0 0 0 0,0 0 0 0 0,0 0 0 0 0,0 1 0 0 0,0-1 3 0 0,0 7-3 0 0,0 1 1 0 0,0 0-1 0 0,-1 0 0 0 0,0-1 0 0 0,-1 1 1 0 0,-2 10-1 0 0,-21 52-35 0 0,13-40 32 0 0,2-3 7 0 0,-1 2 0 0 0,1 0 0 0 0,-7 35 0 0 0,15-56 0 0 0,1-1 0 0 0,0 0 0 0 0,0 0 0 0 0,1 1 0 0 0,0-1 0 0 0,0 0 0 0 0,1 0 0 0 0,0 1 0 0 0,1-1 0 0 0,0 0 0 0 0,0 0 0 0 0,0 0 0 0 0,6 10 0 0 0,-6-15-48 0 0,0 0 0 0 0,0 1 0 0 0,1-1 0 0 0,-1 0-1 0 0,1 0 1 0 0,0 0 0 0 0,0-1 0 0 0,0 1 0 0 0,0-1 0 0 0,0 1 0 0 0,0-1 0 0 0,1 0-1 0 0,-1 0 1 0 0,1-1 0 0 0,0 1 0 0 0,-1-1 0 0 0,1 0 0 0 0,5 2 0 0 0,4-1-265 0 0,0-1 0 0 0,1 0 0 0 0,-1 0 0 0 0,16-2 0 0 0,-9-1-1000 0 0</inkml:trace>
</inkml:ink>
</file>

<file path=ppt/ink/ink8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40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21 2759 0 0,'20'-20'20495'0'0,"-20"22"-20286"0"0,-2 5-146 0 0,0-1-1 0 0,0 1 0 0 0,0 0 1 0 0,-1 0-1 0 0,0-1 1 0 0,-5 9-1 0 0,-29 38 21 0 0,13-19-31 0 0,-316 426-360 0 0,315-425-2796 0 0</inkml:trace>
</inkml:ink>
</file>

<file path=ppt/ink/ink8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4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233 310 2303 0 0,'-1'1'167'0'0,"-15"16"13019"0"0,25-16-10618 0 0,16-6-2521 0 0,12-10 729 0 0,0-2 0 0 0,-2-1 0 0 0,40-27 1 0 0,-49 29-522 0 0,68-43 443 0 0,138-77 188 0 0,-227 133-882 0 0,1 0 0 0 0,0 1-1 0 0,-1-1 1 0 0,1 1 0 0 0,11-2-1 0 0,-15 4-5 0 0,-1 0 0 0 0,1 0 0 0 0,-1 0 0 0 0,1 0 0 0 0,-1 0 0 0 0,1 0 0 0 0,-1 1 0 0 0,0-1 0 0 0,1 0 0 0 0,-1 1 0 0 0,1-1 0 0 0,-1 1 0 0 0,1-1 0 0 0,-1 1 1 0 0,0 0-1 0 0,0 0 0 0 0,1-1 0 0 0,-1 1 0 0 0,0 0 0 0 0,0 0 0 0 0,0 0 0 0 0,0 0 0 0 0,0 0 0 0 0,0 1 0 0 0,0-1 0 0 0,0 0 0 0 0,0 0 0 0 0,-1 1 0 0 0,2 1 0 0 0,0 2 0 0 0,0 1 1 0 0,-1-1 0 0 0,1 1-1 0 0,-1 0 1 0 0,0-1-1 0 0,-1 1 1 0 0,1 0 0 0 0,-1-1-1 0 0,-1 7 1 0 0,-1 10 12 0 0,-5 22-1 0 0,3-20 32 0 0,0 5-19 0 0,-2-1-1 0 0,0-1 0 0 0,-18 45 1 0 0,19-61-42 0 0,0 0-1 0 0,-1 0 1 0 0,0 0 0 0 0,-1-1 0 0 0,0 0 0 0 0,-1 0 0 0 0,0-1 0 0 0,0 0 0 0 0,-1 0-1 0 0,0-1 1 0 0,-11 8 0 0 0,-2-3-167 0 0,0 0 0 0 0,0-1 0 0 0,-1-1 0 0 0,-26 8 0 0 0,-101 25-1546 0 0,24-8 626 0 0,106-30 973 0 0,-20 8 18 0 0,38-14 38 0 0,5 0-75 0 0,283-22 48 0 0,-273 22 249 0 0,0 0 0 0 0,1 2-1 0 0,-1 0 1 0 0,18 5 0 0 0,-26-6-16 0 0,0 1 0 0 0,0-1 0 0 0,-1 1 1 0 0,1 0-1 0 0,0 1 0 0 0,-1-1 0 0 0,0 1 0 0 0,1 0 0 0 0,-1 0 0 0 0,0 0 1 0 0,-1 0-1 0 0,1 1 0 0 0,-1 0 0 0 0,5 6 0 0 0,-6-8-58 0 0,-1 1 0 0 0,1 0-1 0 0,-1 0 1 0 0,0-1 0 0 0,0 1 0 0 0,-1 0-1 0 0,1 0 1 0 0,0 0 0 0 0,-1 0 0 0 0,0 0-1 0 0,0 0 1 0 0,0 0 0 0 0,0 0 0 0 0,0 0-1 0 0,-1 0 1 0 0,1 0 0 0 0,-1 0 0 0 0,0 0-1 0 0,0 0 1 0 0,0 0 0 0 0,0 0 0 0 0,0 0-1 0 0,-4 4 1 0 0,0 1 19 0 0,0 0-1 0 0,-1-1 1 0 0,0 0 0 0 0,-1 0-1 0 0,1 0 1 0 0,-12 8-1 0 0,1-3-28 0 0,-1 0 0 0 0,0-1 0 0 0,-38 17 0 0 0,-64 14-14 0 0,68-28-47 0 0,0-3 0 0 0,-94 9 0 0 0,127-18-5 0 0,-51 2 16 0 0,62-4-20 0 0,0 0-1 0 0,0-1 1 0 0,0 0 0 0 0,1 0 0 0 0,-1-1 0 0 0,-11-4-1 0 0,18 6-294 0 0,-1-20-1014 0 0,3 16 1025 0 0,0 1 0 0 0,1 0 0 0 0,-1 0 0 0 0,0 0 0 0 0,1 0 1 0 0,0 0-1 0 0,3-5 0 0 0,11-9-5572 0 0,-6 6-230 0 0</inkml:trace>
</inkml:ink>
</file>

<file path=ppt/ink/ink8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4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142 218 8751 0 0,'0'0'674'0'0,"0"1"-438"0"0,4 25 1021 0 0,-4-24-680 0 0,1 1-1 0 0,-1-1 1 0 0,1 0-1 0 0,0 0 1 0 0,0 0-1 0 0,0 0 1 0 0,0 0-1 0 0,1 0 1 0 0,2 3-1 0 0,-3-4-370 0 0,1 0-1 0 0,0 0 1 0 0,0-1-1 0 0,0 1 1 0 0,0 0-1 0 0,-1-1 1 0 0,1 1-1 0 0,0-1 1 0 0,0 0 0 0 0,0 1-1 0 0,3-1 1 0 0,-2 0 82 0 0,4 1-39 0 0,1-1 1 0 0,-1-1 0 0 0,1 1-1 0 0,-1-1 1 0 0,1-1 0 0 0,-1 1-1 0 0,9-4 1 0 0,52-21 565 0 0,-51 18-709 0 0,124-55 146 0 0,-102 43-358 0 0,56-37-1 0 0,-95 57 99 0 0,47-36-287 0 0,-42 33 204 0 0,-1-1 0 0 0,0 0 0 0 0,-1 0 1 0 0,1-1-1 0 0,-1 1 0 0 0,0 0 1 0 0,0-1-1 0 0,3-6 0 0 0,-7 8-266 0 0,-4 1 271 0 0,0 0 0 0 0,0 1 1 0 0,0 0-1 0 0,-1 0 0 0 0,1 0 0 0 0,0 0 1 0 0,0 1-1 0 0,-1 0 0 0 0,1 0 1 0 0,-9 2-1 0 0,-11 1-25 0 0,-22 8 0 0 0,32-7 31 0 0,-30 9 432 0 0,0 1 1 0 0,0 3 0 0 0,2 2 0 0 0,0 1 0 0 0,2 3 0 0 0,0 1-1 0 0,-50 39 1 0 0,72-49-103 0 0,1 1 0 0 0,0 1 0 0 0,1 0 0 0 0,1 2 0 0 0,1 0 0 0 0,-16 23-1 0 0,29-38-222 0 0,0 0-1 0 0,0 1 0 0 0,1-1 1 0 0,0 1-1 0 0,-1-1 0 0 0,1 1 0 0 0,0 0 1 0 0,1-1-1 0 0,-1 1 0 0 0,1 0 1 0 0,-1 3-1 0 0,2-5-19 0 0,-1 0 1 0 0,0 0-1 0 0,0 0 1 0 0,1-1-1 0 0,-1 1 0 0 0,1 0 1 0 0,-1 0-1 0 0,1-1 1 0 0,0 1-1 0 0,0-1 1 0 0,-1 1-1 0 0,1 0 1 0 0,0-1-1 0 0,1 1 0 0 0,-1-1 1 0 0,0 0-1 0 0,0 1 1 0 0,1-1-1 0 0,-1 0 1 0 0,0 0-1 0 0,1 0 0 0 0,-1 0 1 0 0,1 0-1 0 0,3 1 1 0 0,6 2-12 0 0,0 0 1 0 0,0-1-1 0 0,0 0 0 0 0,22 2 1 0 0,49-1-771 0 0,-40-5-1220 0 0,2-3-5951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6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88 6447 0 0,'1'-1'499'0'0,"4"-15"-476"0"0,-4 12 491 0 0,0 0 0 0 0,0 0 0 0 0,1 0 0 0 0,-1 0 0 0 0,1 0 0 0 0,0 1 0 0 0,0-1 1 0 0,0 1-1 0 0,1-1 0 0 0,-1 1 0 0 0,4-3 0 0 0,12-11 1584 0 0,-13 10 3223 0 0,-19 27-5179 0 0,1 1 0 0 0,1 0 1 0 0,1 0-1 0 0,1 1 0 0 0,-8 24 1 0 0,-16 33-139 0 0,-116 170 57 0 0,36-67-58 0 0,98-154-15 0 0,1 0-1 0 0,2 1 0 0 0,1 1 1 0 0,2 0-1 0 0,-11 47 0 0 0,20-73-192 0 0,1-2-12 0 0,-1 0 0 0 0,1 0-1 0 0,0 0 1 0 0,-1-1 0 0 0,1 1 0 0 0,0 0-1 0 0,0 0 1 0 0,0 0 0 0 0,1 3 0 0 0,10-7-8250 0 0</inkml:trace>
</inkml:ink>
</file>

<file path=ppt/ink/ink8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4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95 542 19519 0 0,'0'0'895'0'0,"-2"0"-18"0"0,-7-6-554 0 0,0 0-1 0 0,1 0 1 0 0,-1 0-1 0 0,1-1 1 0 0,1-1-1 0 0,-1 1 1 0 0,-7-11-1 0 0,12 13-169 0 0,0 0-1 0 0,1 1 1 0 0,0-1 0 0 0,0 0-1 0 0,0 0 1 0 0,1 0 0 0 0,0 0-1 0 0,-1 0 1 0 0,2 0 0 0 0,-1-1-1 0 0,1 1 1 0 0,-1 0 0 0 0,2 0-1 0 0,-1-1 1 0 0,1-5 0 0 0,1-2 11 0 0,1-1 0 0 0,0 1 0 0 0,1 0 1 0 0,9-21-1 0 0,-3 13-129 0 0,1 1 0 0 0,0 1-1 0 0,1 0 1 0 0,2 0 0 0 0,-1 2 0 0 0,32-32 0 0 0,-23 29-693 0 0,1 1 0 0 0,1 0 0 0 0,1 2 1 0 0,44-24-1 0 0,-44 30-1227 0 0,0 2-3927 0 0,-4 5-1278 0 0</inkml:trace>
</inkml:ink>
</file>

<file path=ppt/ink/ink8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4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57 337 2759 0 0,'-1'2'694'0'0,"-3"2"-416"0"0,3-2 917 0 0,0 0 0 0 0,0-1 0 0 0,-1 1 0 0 0,1 0 0 0 0,-1-1 0 0 0,1 1 0 0 0,-1-1 1 0 0,0 0-1 0 0,0 1 0 0 0,0-1 0 0 0,1 0 0 0 0,-1 0 0 0 0,-5 1 1937 0 0,-9-11-875 0 0,15 7-2208 0 0,0 0-1 0 0,0 1 0 0 0,0-1 1 0 0,0 0-1 0 0,0 0 0 0 0,1 0 0 0 0,-1 0 1 0 0,1 0-1 0 0,-1 0 0 0 0,1 0 0 0 0,0 0 1 0 0,0 0-1 0 0,0 0 0 0 0,0-1 1 0 0,0 1-1 0 0,0 0 0 0 0,0 0 0 0 0,1 0 1 0 0,-1 0-1 0 0,1 0 0 0 0,-1 0 0 0 0,1 0 1 0 0,0 0-1 0 0,0 0 0 0 0,0 1 0 0 0,1-3 1 0 0,4-6 3 0 0,0 0-1 0 0,1 1 1 0 0,10-11 0 0 0,-17 20-51 0 0,38-40-62 0 0,1 2 0 0 0,2 1 0 0 0,74-50 0 0 0,-105 80 47 0 0,0 1 0 0 0,0 0 0 0 0,1 1 0 0 0,0 0-1 0 0,0 0 1 0 0,0 1 0 0 0,19-3 0 0 0,-27 6 30 0 0,1 0 0 0 0,0 0 1 0 0,0 1-1 0 0,-1 0 0 0 0,1 0 1 0 0,0 0-1 0 0,0 0 0 0 0,-1 0 1 0 0,1 1-1 0 0,0 0 0 0 0,0 0 0 0 0,-1 0 1 0 0,1 0-1 0 0,-1 0 0 0 0,1 1 1 0 0,-1 0-1 0 0,0-1 0 0 0,1 1 0 0 0,-1 1 1 0 0,0-1-1 0 0,0 0 0 0 0,0 1 1 0 0,-1-1-1 0 0,1 1 0 0 0,-1 0 1 0 0,1 0-1 0 0,2 5 0 0 0,-2-2 10 0 0,0 1 0 0 0,-1-1 0 0 0,0 0 0 0 0,0 1 0 0 0,0-1 0 0 0,-1 1 0 0 0,0 0 0 0 0,-1-1-1 0 0,1 1 1 0 0,-1 0 0 0 0,0 0 0 0 0,-1 0 0 0 0,0-1 0 0 0,0 1 0 0 0,-3 10 0 0 0,-3 7 21 0 0,-1-1 0 0 0,-20 42 0 0 0,18-44-102 0 0,-37 70-1775 0 0,46-90 614 0 0</inkml:trace>
</inkml:ink>
</file>

<file path=ppt/ink/ink8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4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11055 0 0,'-1'2'4858'0'0,"-20"12"-683"0"0,16-11-3933 0 0,0 0 0 0 0,1 0-1 0 0,0 0 1 0 0,0 1-1 0 0,0-1 1 0 0,0 1-1 0 0,0 0 1 0 0,1 0 0 0 0,0 0-1 0 0,-3 5 1 0 0,-5 13-66 0 0,1-1 1 0 0,1 1 0 0 0,-7 29-1 0 0,-12 71 363 0 0,25-104-539 0 0,-1-3 0 0 0,2 0 0 0 0,-2 20 0 0 0,4-32 0 0 0,0 1 0 0 0,0-1 0 0 0,0 1 0 0 0,0-1 0 0 0,1 1 0 0 0,-1-1 0 0 0,1 0 0 0 0,0 1 0 0 0,0-1 0 0 0,1 0 0 0 0,-1 1 0 0 0,1-1 0 0 0,-1 0 0 0 0,1 0 0 0 0,3 4 0 0 0,-3-5 15 0 0,1 0-1 0 0,-1-1 1 0 0,1 1-1 0 0,-1-1 1 0 0,1 1-1 0 0,-1-1 1 0 0,1 0-1 0 0,0 0 1 0 0,0 0-1 0 0,-1 0 1 0 0,1 0-1 0 0,0-1 1 0 0,0 0 0 0 0,0 1-1 0 0,0-1 1 0 0,0 0-1 0 0,0 0 1 0 0,4-1-1 0 0,6-1 99 0 0,-1 0 1 0 0,23-6-1 0 0,-18 2-32 0 0,0 0 0 0 0,-1-1 0 0 0,1 0 0 0 0,-2-2 0 0 0,1 0-1 0 0,-2-1 1 0 0,1 0 0 0 0,13-12 0 0 0,-23 16-66 0 0,0 1 1 0 0,-1-1-1 0 0,1 1 0 0 0,-1-1 0 0 0,0 0 0 0 0,-1-1 1 0 0,1 1-1 0 0,-1-1 0 0 0,-1 0 0 0 0,1 1 1 0 0,-1-1-1 0 0,0 0 0 0 0,0-1 0 0 0,-1 1 0 0 0,0 0 1 0 0,0-12-1 0 0,-1 8-4 0 0,-1 1 0 0 0,1-1 0 0 0,-2 1-1 0 0,1-1 1 0 0,-1 1 0 0 0,-1 0 0 0 0,0 0 0 0 0,0 0 0 0 0,-1 0 0 0 0,-10-18 0 0 0,11 23-21 0 0,-1 1 0 0 0,1-1 1 0 0,-1 1-1 0 0,1-1 0 0 0,-1 1 0 0 0,-1 1 0 0 0,1-1 1 0 0,0 0-1 0 0,-1 1 0 0 0,0 0 0 0 0,0 0 1 0 0,-5-2-1 0 0,6 3-83 0 0,0 1 0 0 0,1 0 0 0 0,-1 0 0 0 0,0 0 1 0 0,0 0-1 0 0,0 1 0 0 0,0-1 0 0 0,0 1 0 0 0,0 0 0 0 0,0 1 0 0 0,-1-1 0 0 0,1 1 1 0 0,0-1-1 0 0,1 1 0 0 0,-1 0 0 0 0,0 1 0 0 0,-6 2 0 0 0,6-2-788 0 0,0 0 0 0 0,0 1 0 0 0,0-1 1 0 0,1 1-1 0 0,-5 4 0 0 0,8-7 584 0 0</inkml:trace>
</inkml:ink>
</file>

<file path=ppt/ink/ink8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4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15407 0 0,'0'0'1758'0'0,"0"1"-1113"0"0,-16 35 1977 0 0,-22 33 0 0 0,-16 38-1162 0 0,49-95-1427 0 0,0 0-1 0 0,1 0 1 0 0,1 1-1 0 0,0-1 1 0 0,1 1 0 0 0,0 0-1 0 0,0 13 1 0 0,2-22-25 0 0,0-1-1 0 0,1 0 0 0 0,-1 1 1 0 0,0-1-1 0 0,1 1 1 0 0,0-1-1 0 0,0 0 0 0 0,0 0 1 0 0,0 1-1 0 0,0-1 1 0 0,1 0-1 0 0,0 0 0 0 0,-1 0 1 0 0,1 0-1 0 0,0-1 1 0 0,0 1-1 0 0,1 0 0 0 0,-1-1 1 0 0,0 0-1 0 0,1 1 1 0 0,0-1-1 0 0,-1 0 0 0 0,1 0 1 0 0,0 0-1 0 0,0-1 1 0 0,0 1-1 0 0,0-1 0 0 0,0 0 1 0 0,1 1-1 0 0,-1-1 1 0 0,0-1-1 0 0,7 2 0 0 0,-1-1 45 0 0,1 0-1 0 0,0 0 0 0 0,0-1 0 0 0,-1-1 1 0 0,1 1-1 0 0,0-2 0 0 0,-1 1 0 0 0,1-1 1 0 0,-1-1-1 0 0,14-5 0 0 0,-1-1 75 0 0,-2 0 0 0 0,1-2 0 0 0,-1 0-1 0 0,-1-2 1 0 0,21-16 0 0 0,-31 22-66 0 0,-1-1 1 0 0,-1 0-1 0 0,1 0 1 0 0,-1-1-1 0 0,0 1 0 0 0,-1-1 1 0 0,0-1-1 0 0,-1 0 1 0 0,0 1-1 0 0,0-1 0 0 0,-1-1 1 0 0,5-18-1 0 0,-4 6-691 0 0,1-41 0 0 0,-4 45-880 0 0,2-3-912 0 0,1 11 751 0 0</inkml:trace>
</inkml:ink>
</file>

<file path=ppt/ink/ink8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4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0 18367 0 0,'0'0'900'0'0,"0"2"-392"0"0,-2 10-389 0 0,0 1-1 0 0,-1-1 0 0 0,0 0 0 0 0,-1 1 1 0 0,0-2-1 0 0,-11 21 0 0 0,6-11 377 0 0,-21 51-249 0 0,-114 257 2371 0 0,-22-11-779 0 0,147-287-2083 0 0,2 1-1 0 0,-19 49 1 0 0,34-71 253 0 0,0-2-1158 0 0,0-2-3157 0 0,4-7 2691 0 0,10 0-87 0 0</inkml:trace>
</inkml:ink>
</file>

<file path=ppt/ink/ink8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43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46 11519 0 0,'1'-2'528'0'0,"0"-3"-157"0"0,1-33 11954 0 0,-1 47-12316 0 0,0 0 0 0 0,-1 1-1 0 0,-1-1 1 0 0,1 0 0 0 0,-1 1 0 0 0,-5 16-1 0 0,-19 54 138 0 0,-128 313 1404 0 0,52-142-739 0 0,47-100-306 0 0,42-112-371 0 0,-12 77-1 0 0,23-109-127 0 0,0 0 0 0 0,1 0 1 0 0,0-1-1 0 0,0 1 0 0 0,0 0 0 0 0,1 0 0 0 0,3 13 0 0 0,-4-19-68 0 0,11 2-846 0 0,4-13-1235 0 0,-5 1-4153 0 0</inkml:trace>
</inkml:ink>
</file>

<file path=ppt/ink/ink8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4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79 10135 0 0,'6'-10'270'0'0,"-1"-1"-1"0"0,0 0 0 0 0,0-1 1 0 0,6-23 7424 0 0,-19 40-6635 0 0,5-2-952 0 0,-1 1 0 0 0,1-1 0 0 0,0 1 0 0 0,0 0 0 0 0,0 1 0 0 0,0-1 0 0 0,1 0 0 0 0,-1 1 0 0 0,-1 6-1 0 0,-15 47 187 0 0,18-52-255 0 0,-60 240 477 0 0,-22 76-117 0 0,60-249-345 0 0,-3-1 1 0 0,-3-2-1 0 0,-4-1 0 0 0,-66 106 1 0 0,84-151-48 0 0,-64 87 147 0 0,64-91-156 0 0,-2-1 0 0 0,0-1 1 0 0,-27 22-1 0 0,43-39-126 0 0,0 0 1 0 0,-1 0-1 0 0,1 0 1 0 0,0-1-1 0 0,-1 1 1 0 0,1 0-1 0 0,-1-1 1 0 0,1 1-1 0 0,-1-1 1 0 0,1 1-1 0 0,-1-1 1 0 0,1 1-1 0 0,-1-1 1 0 0,0 0-1 0 0,1 0 1 0 0,-1 0-1 0 0,-1 0 1 0 0,-5-3-1822 0 0</inkml:trace>
</inkml:ink>
</file>

<file path=ppt/ink/ink8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45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94 14279 0 0,'-8'5'1486'0'0,"7"-5"-1228"0"0,-1 1 0 0 0,1 0 0 0 0,-1-1 0 0 0,1 1 1 0 0,-1 0-1 0 0,1 0 0 0 0,0 0 0 0 0,-1 0 1 0 0,1 0-1 0 0,0 0 0 0 0,0 0 0 0 0,0 1 0 0 0,0-1 1 0 0,0 0-1 0 0,0 1 0 0 0,0-1 0 0 0,0 0 1 0 0,0 1-1 0 0,1-1 0 0 0,-1 1 0 0 0,1 0 0 0 0,-1-1 1 0 0,1 1-1 0 0,-1-1 0 0 0,1 1 0 0 0,0 0 0 0 0,0-1 1 0 0,0 1-1 0 0,0 2 0 0 0,0-3-189 0 0,0 1 1 0 0,0-1-1 0 0,1 1 0 0 0,-1-1 0 0 0,0 0 1 0 0,1 1-1 0 0,-1-1 0 0 0,1 1 1 0 0,-1-1-1 0 0,1 0 0 0 0,0 1 0 0 0,-1-1 1 0 0,1 0-1 0 0,0 1 0 0 0,0-1 0 0 0,0 0 1 0 0,2 2-1 0 0,0-1 0 0 0,-1 0 0 0 0,1 0 0 0 0,0 0 0 0 0,0-1 0 0 0,0 1 0 0 0,0-1-1 0 0,5 2 1 0 0,3 0 102 0 0,1 0 0 0 0,-1-1 0 0 0,18 1-1 0 0,18-2 440 0 0,88-7 0 0 0,46-20 14 0 0,239-77-1526 0 0,-260 59-4994 0 0,-127 32-1911 0 0</inkml:trace>
</inkml:ink>
</file>

<file path=ppt/ink/ink8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4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49 511 8751 0 0,'0'0'794'0'0,"-1"-1"-294"0"0,-19-30 7663 0 0,5-2-4210 0 0,12 25-3678 0 0,0 0-1 0 0,1-1 0 0 0,1 1 1 0 0,-1-1-1 0 0,1 0 0 0 0,1 1 1 0 0,-1-1-1 0 0,2 0 0 0 0,-1 1 1 0 0,3-15-1 0 0,2 3-181 0 0,0 1-1 0 0,2 0 1 0 0,0 0-1 0 0,1 0 1 0 0,1 1-1 0 0,0 0 1 0 0,2 1 0 0 0,0 0-1 0 0,0 1 1 0 0,2 0-1 0 0,0 0 1 0 0,1 2-1 0 0,1 0 1 0 0,0 0-1 0 0,0 1 1 0 0,29-17-1 0 0,-35 24-234 0 0,1 1-1 0 0,0 0 0 0 0,1 1 0 0 0,-1 0 0 0 0,17-4 1 0 0,-16 6-1023 0 0,-1 0 0 0 0,1 1 0 0 0,12 0 0 0 0,-4 1-6688 0 0</inkml:trace>
  <inkml:trace contextRef="#ctx0" brushRef="#br0" timeOffset="1">735 197 21743 0 0,'0'0'1965'0'0,"-1"1"-1617"0"0,-22 43 751 0 0,7-15-441 0 0,-14 37 0 0 0,-7 18-439 0 0,24-57-2801 0 0,2-1-4040 0 0,5-14-913 0 0</inkml:trace>
</inkml:ink>
</file>

<file path=ppt/ink/ink8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4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60 16871 0 0,'-1'-2'771'0'0,"0"0"-472"0"0,-1-3-122 0 0,0 0 0 0 0,-1 1 0 0 0,1-1 0 0 0,-7-6 0 0 0,8 8 34 0 0,-1 1-1 0 0,1 0 1 0 0,-1 1 0 0 0,0-1 0 0 0,1 0-1 0 0,-1 0 1 0 0,0 1 0 0 0,0-1 0 0 0,0 1-1 0 0,0 0 1 0 0,0-1 0 0 0,-5-1 0 0 0,5 3-141 0 0,1 0 0 0 0,-1-1 0 0 0,0 1 0 0 0,0 0 1 0 0,0 0-1 0 0,0 0 0 0 0,0 0 0 0 0,0 0 1 0 0,1 0-1 0 0,-1 1 0 0 0,0-1 0 0 0,0 1 1 0 0,0-1-1 0 0,1 1 0 0 0,-1 0 0 0 0,0-1 1 0 0,-2 3-1 0 0,-17 10-48 0 0,1 0 0 0 0,0 1 0 0 0,1 2 0 0 0,1 0 0 0 0,-18 19-1 0 0,14-10-15 0 0,1 1-1 0 0,2 1 1 0 0,-21 35-1 0 0,37-56-18 0 0,0-1-1 0 0,1 1 1 0 0,-1 0-1 0 0,1 0 1 0 0,0 0-1 0 0,-1 6 1 0 0,3-11 9 0 0,0 0 1 0 0,0 0 0 0 0,-1 0-1 0 0,1 1 1 0 0,0-1 0 0 0,0 0-1 0 0,0 0 1 0 0,0 0 0 0 0,0 0-1 0 0,0 0 1 0 0,1 0 0 0 0,-1 0-1 0 0,0 0 1 0 0,1 0-1 0 0,-1 0 1 0 0,0 0 0 0 0,1 0-1 0 0,-1 0 1 0 0,1 0 0 0 0,-1 0-1 0 0,1 0 1 0 0,0 0 0 0 0,-1 0-1 0 0,1 0 1 0 0,0-1 0 0 0,0 1-1 0 0,0 0 1 0 0,0-1 0 0 0,-1 1-1 0 0,1 0 1 0 0,0-1-1 0 0,0 1 1 0 0,0-1 0 0 0,0 1-1 0 0,0-1 1 0 0,0 0 0 0 0,0 1-1 0 0,1-1 1 0 0,-1 0 0 0 0,0 0-1 0 0,0 0 1 0 0,1 0-1 0 0,8 0-8 0 0,0 0 0 0 0,0-1-1 0 0,0 0 1 0 0,-1-1-1 0 0,1 0 1 0 0,0 0-1 0 0,-1-1 1 0 0,12-5-1 0 0,10-6-26 0 0,29-19-1 0 0,-46 25 38 0 0,0 0 114 0 0,0 1 0 0 0,16-6 0 0 0,-28 12 489 0 0,-15 19-229 0 0,-15 16-318 0 0,27-32-902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6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2 135 8751 0 0,'0'0'674'0'0,"0"-1"-438"0"0,-1-4 72 0 0,1 4-146 0 0,0 1 1 0 0,0-1-1 0 0,1 0 1 0 0,-1 1-1 0 0,0-1 1 0 0,1 1-1 0 0,-1-1 1 0 0,1 1 0 0 0,-1-1-1 0 0,0 1 1 0 0,1-1-1 0 0,-1 1 1 0 0,1 0-1 0 0,-1-1 1 0 0,1 1-1 0 0,0 0 1 0 0,-1-1-1 0 0,2 1 1 0 0,-2-1 158 0 0,10-4 633 0 0,0 1 0 0 0,0 0 1 0 0,0 0-1 0 0,12-2 0 0 0,12-4-504 0 0,31-12 209 0 0,1 4 1 0 0,2 3-1 0 0,-1 2 0 0 0,73-3 0 0 0,-118 15-485 0 0,1 0-1 0 0,28 4 1 0 0,-40-2-734 0 0,-1 1 1 0 0,15 4-1 0 0,-18-4-903 0 0,-1 1 1 0 0,1-1 0 0 0,-1 1-1 0 0,9 6 1 0 0</inkml:trace>
</inkml:ink>
</file>

<file path=ppt/ink/ink8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46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21535 0 0,'0'0'992'0'0,"-1"1"-27"0"0,-10 11-875 0 0,1 0 0 0 0,1 1 0 0 0,-10 17 0 0 0,4-6-39 0 0,-43 69 166 0 0,5 1 0 0 0,3 4 0 0 0,5 1 0 0 0,4 2 0 0 0,-33 129-1 0 0,64-194-211 0 0,-15 64 5 0 0,21-82-19 0 0,1 0 0 0 0,2 0 0 0 0,-1 29 0 0 0,2-44-74 0 0,1 0 0 0 0,-1 0 1 0 0,0 0-1 0 0,1 0 0 0 0,0 0 0 0 0,-1 0 0 0 0,1 0 0 0 0,0 0 0 0 0,1 0 0 0 0,-1 0 1 0 0,0-1-1 0 0,1 1 0 0 0,0 0 0 0 0,-1-1 0 0 0,1 1 0 0 0,0-1 0 0 0,0 0 1 0 0,1 1-1 0 0,2 1 0 0 0,-4-4-264 0 0,0 1 0 0 0,-1-1 0 0 0,1 0 0 0 0,0 0 0 0 0,0 0 0 0 0,0 0 0 0 0,0 0 0 0 0,0 0 0 0 0,0 0 0 0 0,0 0 0 0 0,0 0 0 0 0,0 0 0 0 0,0-1 0 0 0,0 1 0 0 0,0 0 0 0 0,0-1 0 0 0,0 1 0 0 0,1-1 0 0 0,10-5-7707 0 0</inkml:trace>
</inkml:ink>
</file>

<file path=ppt/ink/ink8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4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78 2759 0 0,'4'-16'-99'0'0,"3"-21"4169"0"0,-5 13 11546 0 0,-10 25-13943 0 0,1 1-1567 0 0,-1 0 0 0 0,1 0 0 0 0,0 1-1 0 0,0 0 1 0 0,0 1 0 0 0,-9 6 0 0 0,-39 31 460 0 0,40-29-525 0 0,2-2-42 0 0,-34 27-38 0 0,-55 55-1 0 0,97-87-57 0 0,1 1 0 0 0,0-1 0 0 0,0 1 1 0 0,0 0-1 0 0,1 0 0 0 0,-1 0 0 0 0,1 0 0 0 0,-2 9 0 0 0,5-15 68 0 0,0 1 1 0 0,0-1-1 0 0,0 1 0 0 0,0 0 0 0 0,0-1 0 0 0,0 1 1 0 0,0-1-1 0 0,1 1 0 0 0,-1-1 0 0 0,0 1 0 0 0,0-1 1 0 0,1 1-1 0 0,-1-1 0 0 0,0 1 0 0 0,1-1 0 0 0,-1 1 1 0 0,0-1-1 0 0,1 1 0 0 0,-1-1 0 0 0,1 0 1 0 0,-1 1-1 0 0,1 0 0 0 0,0 0-82 0 0,2 1-16 0 0,0 1 1 0 0,0-1-1 0 0,0 1 1 0 0,0-1-1 0 0,1 0 1 0 0,-1-1-1 0 0,1 1 1 0 0,-1 0-1 0 0,5 1 1 0 0,38 8-604 0 0,-25-7 516 0 0,9 3-28 0 0,72 21-741 0 0,-92-24 996 0 0,1 1 0 0 0,-1 0 0 0 0,0 0 0 0 0,0 1 0 0 0,0 0-1 0 0,-1 1 1 0 0,11 9 0 0 0,-17-14 130 0 0,0 1 0 0 0,-1 0 1 0 0,1 0-1 0 0,0 0 0 0 0,-1 0 0 0 0,0 1 0 0 0,1-1 0 0 0,-1 1 0 0 0,-1-1 1 0 0,1 1-1 0 0,-1 0 0 0 0,1-1 0 0 0,-1 1 0 0 0,0 0 0 0 0,0 0 0 0 0,-1 0 1 0 0,1 0-1 0 0,-1 0 0 0 0,0 0 0 0 0,0 0 0 0 0,0 0 0 0 0,0 0 1 0 0,-1 0-1 0 0,0 0 0 0 0,0 0 0 0 0,0 0 0 0 0,0 0 0 0 0,0 0 0 0 0,-1 0 1 0 0,0-1-1 0 0,0 1 0 0 0,0-1 0 0 0,0 1 0 0 0,0-1 0 0 0,-1 0 0 0 0,1 0 1 0 0,-1 0-1 0 0,-5 4 0 0 0,-9 5 49 0 0,-1-1 0 0 0,0 0 0 0 0,-1-1 1 0 0,0-1-1 0 0,0-1 0 0 0,-23 6 0 0 0,-78 14-67 0 0,69-19-819 0 0,49-8 376 0 0,0-1 0 0 0,0 0-1 0 0,0 1 1 0 0,0-1 0 0 0,0 0 0 0 0,0 0 0 0 0,0-1 0 0 0,0 1 0 0 0,-4-1-1 0 0</inkml:trace>
</inkml:ink>
</file>

<file path=ppt/ink/ink8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4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0,'25'3'736'0'0,"12"1"641"0"0,-14-6 4684 0 0,-2 1 3696 0 0,-14 2-8343 0 0,-6-1-888 0 0</inkml:trace>
</inkml:ink>
</file>

<file path=ppt/ink/ink8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2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13303 0 0,'0'0'1560'0'0,"1"0"-793"0"0,83-5 3688 0 0,145-48-1012 0 0,-134 28-2784 0 0,123-16 1 0 0,-133 31-3388 0 0,-59 6 1200 0 0</inkml:trace>
</inkml:ink>
</file>

<file path=ppt/ink/ink8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1204 13039 0 0,'0'0'2666'0'0,"3"-1"-1986"0"0,9-5-260 0 0,0-1 0 0 0,0 0 0 0 0,-1-1 0 0 0,15-12 0 0 0,5-4 57 0 0,41-27 268 0 0,105-95-1 0 0,28-72-179 0 0,-13-10-395 0 0,-93 109-120 0 0,158-211-39 0 0,-254 326-11 0 0,1 0 0 0 0,-1-1 0 0 0,0 0 0 0 0,5-11 0 0 0,-7 12 0 0 0,-4 5 0 0 0,-3 6 0 0 0,-20 29 41 0 0,2 0-1 0 0,1 1 1 0 0,2 2-1 0 0,2 0 1 0 0,2 1-1 0 0,1 1 1 0 0,2 0-1 0 0,2 1 1 0 0,-7 46 0 0 0,16-62-8 0 0,0 0 1 0 0,2 1-1 0 0,1-1 1 0 0,1 1-1 0 0,2-1 1 0 0,0 0-1 0 0,2 0 1 0 0,1 0-1 0 0,0 0 1 0 0,2-1 0 0 0,14 30-1 0 0,-7-20 75 0 0,40 103 165 0 0,-51-127-241 0 0,1 4 36 0 0,4 31 0 0 0,-9-44-335 0 0,0-1 0 0 0,-1 1 0 0 0,1-1 0 0 0,0 1 0 0 0,-1-1 0 0 0,0 1 0 0 0,1-1 0 0 0,-1 1 0 0 0,0-1-1 0 0,0 0 1 0 0,-1 3 0 0 0,-2-4-1391 0 0,-16 1-20 0 0</inkml:trace>
</inkml:ink>
</file>

<file path=ppt/ink/ink8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15119 0 0,'0'0'1366'0'0,"3"0"-1126"0"0,9-1 186 0 0,0 0-1 0 0,0-1 1 0 0,0 0 0 0 0,17-5 0 0 0,50-21 1483 0 0,-47 16-1514 0 0,105-39 955 0 0,-33 10-1644 0 0,120-29-1 0 0,-191 63-5069 0 0,-7 3-1760 0 0</inkml:trace>
</inkml:ink>
</file>

<file path=ppt/ink/ink8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1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0 11951 0 0,'0'0'2482'0'0,"-2"1"-1156"0"0,-48 20 787 0 0,-57 32 0 0 0,-46 36-1889 0 0,22-13-95 0 0,43-18-77 0 0,73-47-51 0 0,6-5-18 0 0,8-5-80 0 0,14-1-245 0 0,40-3 111 0 0,-39 2 159 0 0,-1 0 0 0 0,1 1 0 0 0,0 0-1 0 0,0 1 1 0 0,0 0 0 0 0,15 4 0 0 0,-1 4 148 0 0,0 1 0 0 0,0 1 0 0 0,-1 1 0 0 0,0 2 0 0 0,-1 0-1 0 0,-1 2 1 0 0,0 1 0 0 0,-1 1 0 0 0,26 26 0 0 0,-25-20 971 0 0,-25-23-1005 0 0,1-1 1 0 0,-1 1 0 0 0,0 0 0 0 0,0-1 0 0 0,1 1-1 0 0,-1 0 1 0 0,0 0 0 0 0,0-1 0 0 0,0 1 0 0 0,0 0-1 0 0,0-1 1 0 0,0 1 0 0 0,0 0 0 0 0,0 0 0 0 0,0-1 0 0 0,0 1-1 0 0,0 0 1 0 0,0 0 0 0 0,-1-1 0 0 0,1 1 0 0 0,0 0-1 0 0,0-1 1 0 0,-1 2 0 0 0,-10 12 443 0 0,3-9-402 0 0,-1 0 0 0 0,0 0 1 0 0,0-1-1 0 0,0 0 0 0 0,-1-1 0 0 0,0 0 1 0 0,-17 3-1 0 0,12-2-72 0 0,-142 22 93 0 0,83-16-79 0 0,32-3-31 0 0,1 0-23 0 0,-1-2 1 0 0,-67 1-1 0 0,105-6 3 0 0,-2 0-39 0 0,-1-1 0 0 0,1 1 0 0 0,0-1 0 0 0,-11-3 0 0 0,16 4 18 0 0,1 0 1 0 0,-1-1 0 0 0,0 1-1 0 0,0 0 1 0 0,1 0-1 0 0,-1-1 1 0 0,0 1 0 0 0,1-1-1 0 0,-1 1 1 0 0,0 0-1 0 0,1-1 1 0 0,-1 1 0 0 0,1-1-1 0 0,-1 0 1 0 0,1 1 0 0 0,-1-1-1 0 0,1 1 1 0 0,-1-1-1 0 0,1 0 1 0 0,0 1 0 0 0,-1-1-1 0 0,1 0 1 0 0,0 1-1 0 0,-1-1 1 0 0,1 0 0 0 0,0 0-1 0 0,0 1 1 0 0,0-1 0 0 0,0 0-1 0 0,0 0 1 0 0,0 1-1 0 0,0-1 1 0 0,0 0 0 0 0,0 0-1 0 0,0 0 1 0 0,0 1-1 0 0,0-1 1 0 0,0 0 0 0 0,1 0-1 0 0,-1 1 1 0 0,0-1 0 0 0,1 0-1 0 0,-1 1 1 0 0,0-1-1 0 0,1 0 1 0 0,-1 1 0 0 0,2-2-1 0 0,1-2-570 0 0,0 0 1 0 0,0 0-1 0 0,1 0 0 0 0,0 1 0 0 0,5-5 1 0 0,12-8-5743 0 0</inkml:trace>
</inkml:ink>
</file>

<file path=ppt/ink/ink8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219 128 16615 0 0,'0'0'2859'0'0,"1"2"-2286"0"0,0 0-447 0 0,0 0 0 0 0,0 1-1 0 0,1-1 1 0 0,-1 0 0 0 0,1 0-1 0 0,0 1 1 0 0,0-1 0 0 0,-1-1-1 0 0,1 1 1 0 0,0 0 0 0 0,0 0-1 0 0,1-1 1 0 0,-1 1 0 0 0,0-1 0 0 0,1 0-1 0 0,-1 1 1 0 0,0-1 0 0 0,1 0-1 0 0,0-1 1 0 0,-1 1 0 0 0,1 0-1 0 0,-1-1 1 0 0,1 1 0 0 0,5-1-1 0 0,5 1 184 0 0,-1-1 0 0 0,1 0 0 0 0,24-5-1 0 0,-13 2-91 0 0,0-2 0 0 0,-1-1-1 0 0,23-9 1 0 0,-34 10-217 0 0,-1 0 0 0 0,1-1 0 0 0,-1 0 0 0 0,0-1 0 0 0,0 0 0 0 0,-1 0 0 0 0,14-14 0 0 0,-23 20-25 0 0,1-1 0 0 0,-1 1 0 0 0,1-1 0 0 0,-1 0 0 0 0,0 0 0 0 0,1 0 1 0 0,-1 0-1 0 0,0 0 0 0 0,0 0 0 0 0,0 0 0 0 0,-1 0 0 0 0,1 0 0 0 0,0-1 0 0 0,-1 1 0 0 0,1 0 0 0 0,-1-5 0 0 0,0 6-10 0 0,0-1 0 0 0,-1 1-1 0 0,1 0 1 0 0,-1-1 0 0 0,1 1 0 0 0,-1 0-1 0 0,1-1 1 0 0,-1 1 0 0 0,0 0 0 0 0,1 0-1 0 0,-1 0 1 0 0,0 0 0 0 0,0 0-1 0 0,0 0 1 0 0,0 0 0 0 0,0 0 0 0 0,0 0-1 0 0,0 0 1 0 0,-1 0 0 0 0,1 0 0 0 0,0 1-1 0 0,0-1 1 0 0,-1 1 0 0 0,1-1 0 0 0,0 1-1 0 0,-1-1 1 0 0,1 1 0 0 0,-3-1-1 0 0,-4 0-89 0 0,0 0 0 0 0,0 0-1 0 0,0 1 1 0 0,0 0-1 0 0,0 0 1 0 0,0 1 0 0 0,-14 3-1 0 0,-56 17-531 0 0,75-20 632 0 0,-36 14-110 0 0,0 1 0 0 0,0 1-1 0 0,2 3 1 0 0,0 1 0 0 0,2 1 0 0 0,-57 48 0 0 0,80-61 219 0 0,1 2 0 0 0,0 0 0 0 0,-17 22 0 0 0,26-29-34 0 0,-1 0 1 0 0,1 0 0 0 0,-1 0 0 0 0,1 0-1 0 0,1 1 1 0 0,-1-1 0 0 0,-1 7-1 0 0,3-9-10 0 0,-1 1-1 0 0,1-1 0 0 0,0 0 0 0 0,0 1 1 0 0,0-1-1 0 0,0 1 0 0 0,0-1 1 0 0,1 1-1 0 0,-1-1 0 0 0,1 0 1 0 0,-1 1-1 0 0,1-1 0 0 0,0 0 1 0 0,0 1-1 0 0,2 1 0 0 0,-1 0 19 0 0,1-1-1 0 0,-1 0 1 0 0,1 0-1 0 0,0 0 0 0 0,0 0 1 0 0,1-1-1 0 0,-1 1 1 0 0,1-1-1 0 0,-1 0 1 0 0,1 0-1 0 0,0 0 1 0 0,-1 0-1 0 0,5 1 1 0 0,6 1 94 0 0,0 1 0 0 0,20 2 0 0 0,7-2-588 0 0,1-1-1 0 0,0-2 1 0 0,0-3-1 0 0,68-7 1 0 0,-62 1-539 0 0</inkml:trace>
</inkml:ink>
</file>

<file path=ppt/ink/ink8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58 588 7831 0 0,'0'0'706'0'0,"-6"-4"-564"0"0,2 2 881 0 0,0-1-1 0 0,0 0 0 0 0,1 0 0 0 0,-1 0 0 0 0,1 0 1 0 0,0-1-1 0 0,0 0 0 0 0,0 1 0 0 0,0-1 1 0 0,1 0-1 0 0,-1 0 0 0 0,1-1 0 0 0,0 1 1 0 0,0 0-1 0 0,-2-8 0 0 0,3 6-906 0 0,0-1 0 0 0,1 1 0 0 0,-1 0 0 0 0,2-8 0 0 0,0 2-43 0 0,1 0-1 0 0,0 0 1 0 0,1 0 0 0 0,0 0 0 0 0,1 1-1 0 0,0-1 1 0 0,1 1 0 0 0,0 0-1 0 0,12-18 1 0 0,7-6 265 0 0,41-46 1 0 0,-46 60-311 0 0,5-7-309 0 0,1 1-1 0 0,45-36 1 0 0,-54 50 104 0 0,2 1 1 0 0,-1 0-1 0 0,1 1 0 0 0,1 1 1 0 0,39-14-1 0 0,-51 22-195 0 0,0 0-1 0 0,0 0 1 0 0,1 1-1 0 0,-1 0 1 0 0,0 1 0 0 0,12 0-1 0 0,23 6-7525 0 0,-25-3 1563 0 0</inkml:trace>
</inkml:ink>
</file>

<file path=ppt/ink/ink8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4143 0 0,'0'0'319'0'0,"1"2"-210"0"0,2 1 459 0 0,-2 1-1 0 0,1 0 0 0 0,0-1 0 0 0,-1 1 0 0 0,1 0 0 0 0,-1 0 0 0 0,0 0 1 0 0,-1 0-1 0 0,1 0 0 0 0,-1 0 0 0 0,1 0 0 0 0,-1 0 0 0 0,-1 0 1 0 0,1 0-1 0 0,0 0 0 0 0,-1 0 0 0 0,0 0 0 0 0,-2 6 0 0 0,-2 10 605 0 0,-2-1 0 0 0,-11 24 0 0 0,17-40-1165 0 0,-102 204 6318 0 0,92-187-6094 0 0,8-16-187 0 0,1 1 0 0 0,-1 0-1 0 0,1 0 1 0 0,0 0 0 0 0,0 0 0 0 0,0 0-1 0 0,1 0 1 0 0,0 0 0 0 0,0 1 0 0 0,0-1-1 0 0,0 8 1 0 0,1-10-254 0 0,0-1-1 0 0,0 1 1 0 0,0-1-1 0 0,0 1 1 0 0,0-1-1 0 0,1 0 0 0 0,-1 1 1 0 0,1-1-1 0 0,-1 0 1 0 0,1 1-1 0 0,0-1 1 0 0,0 0-1 0 0,0 0 1 0 0,0 0-1 0 0,0 1 1 0 0,1-1-1 0 0,1 2 1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11775 0 0,'-2'2'539'0'0,"-7"10"-391"0"0,-1-1 0 0 0,0-1-1 0 0,-1 1 1 0 0,-18 12 0 0 0,1 0 216 0 0,-90 92 2330 0 0,113-110-2515 0 0,1 0-1 0 0,1 0 1 0 0,-1 0-1 0 0,1 1 0 0 0,0-1 1 0 0,0 1-1 0 0,0 0 1 0 0,1 0-1 0 0,0 0 1 0 0,-2 8-1 0 0,4-12-128 0 0,-1 0 0 0 0,1 0 0 0 0,0 0 0 0 0,0 0 0 0 0,0 1-1 0 0,0-1 1 0 0,0 0 0 0 0,1 0 0 0 0,-1 0 0 0 0,0 0 0 0 0,1 1 0 0 0,0-1 0 0 0,0 0 0 0 0,-1 0 0 0 0,1 0 0 0 0,0 0 0 0 0,1-1 0 0 0,-1 1-1 0 0,0 0 1 0 0,0 0 0 0 0,1-1 0 0 0,-1 1 0 0 0,1-1 0 0 0,0 1 0 0 0,-1-1 0 0 0,1 1 0 0 0,0-1 0 0 0,0 0 0 0 0,0 0 0 0 0,0 0-1 0 0,0 0 1 0 0,0 0 0 0 0,2 0 0 0 0,4 1 88 0 0,-1 0-1 0 0,1 0 1 0 0,-1-1 0 0 0,1 0-1 0 0,0-1 1 0 0,0 0 0 0 0,11-1-1 0 0,57-10 491 0 0,-63 9-513 0 0,14-3 92 0 0,-11 3-128 0 0,0-1 1 0 0,0 0 0 0 0,24-10-1 0 0,-38 13-84 0 0,0-1-1 0 0,0 0 1 0 0,0 0-1 0 0,-1 0 0 0 0,1 0 1 0 0,0 0-1 0 0,-1-1 0 0 0,1 1 1 0 0,0 0-1 0 0,-1-1 0 0 0,0 1 1 0 0,1-1-1 0 0,-1 1 0 0 0,0-1 1 0 0,0 0-1 0 0,0 0 0 0 0,0 1 1 0 0,0-1-1 0 0,0 0 0 0 0,1-4 1 0 0,-2 3-25 0 0,0 0 0 0 0,0 0 0 0 0,0 0 1 0 0,0 0-1 0 0,0 0 0 0 0,-1 0 0 0 0,1 0 0 0 0,-1 0 1 0 0,0 0-1 0 0,0 0 0 0 0,0 0 0 0 0,-2-5 1 0 0,-2 0-88 0 0,0 1 0 0 0,0-1 0 0 0,0 1 0 0 0,-1 0 0 0 0,0 0 1 0 0,0 1-1 0 0,0-1 0 0 0,-14-9 0 0 0,-22-7-783 0 0,41 22 584 0 0</inkml:trace>
</inkml:ink>
</file>

<file path=ppt/ink/ink8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18511 0 0,'0'0'2662'0'0,"2"1"-1953"0"0,4 1-408 0 0,-1 0 1 0 0,1 0 0 0 0,0-1-1 0 0,-1 0 1 0 0,1 0 0 0 0,0 0-1 0 0,0-1 1 0 0,9 0 0 0 0,53-6 904 0 0,-46 3-907 0 0,209-31 510 0 0,-230 34-825 0 0,1 0 0 0 0,-1-1-1 0 0,1 1 1 0 0,-1 0 0 0 0,0-1-1 0 0,1 1 1 0 0,-1-1 0 0 0,0 1 0 0 0,0-1-1 0 0,0 0 1 0 0,1 1 0 0 0,-1-1-1 0 0,2-2 1 0 0,-3 2 6 0 0,0 0 1 0 0,1 1-1 0 0,-1-1 0 0 0,0 0 1 0 0,0 0-1 0 0,0 1 0 0 0,0-1 1 0 0,0 0-1 0 0,0 0 0 0 0,0 0 0 0 0,0 1 1 0 0,0-1-1 0 0,-1 0 0 0 0,1 0 1 0 0,0 0-1 0 0,0 1 0 0 0,-1-1 1 0 0,1 0-1 0 0,0 1 0 0 0,-1-1 1 0 0,1 0-1 0 0,-1 1 0 0 0,1-1 1 0 0,-1 0-1 0 0,0 0 0 0 0,-1-1 4 0 0,0 0-1 0 0,-1 0 1 0 0,1 0-1 0 0,0 0 0 0 0,-1 0 1 0 0,1 1-1 0 0,-1-1 1 0 0,0 1-1 0 0,0 0 1 0 0,1 0-1 0 0,-1 0 1 0 0,0 0-1 0 0,0 0 1 0 0,0 1-1 0 0,0-1 1 0 0,0 1-1 0 0,0 0 1 0 0,0 0-1 0 0,0 0 1 0 0,-4 0-1 0 0,-1 1-4 0 0,0 0 0 0 0,0 0-1 0 0,0 0 1 0 0,0 1 0 0 0,0 1-1 0 0,-10 3 1 0 0,4 1 11 0 0,1 1-1 0 0,0 0 1 0 0,1 0-1 0 0,0 2 1 0 0,0-1-1 0 0,-18 21 1 0 0,9-7 43 0 0,1 2-1 0 0,-20 32 1 0 0,29-39-13 0 0,0 1 0 0 0,-9 25 0 0 0,15-33-18 0 0,1 0 0 0 0,1 0 0 0 0,0 1 1 0 0,0-1-1 0 0,-1 22 0 0 0,4-29-27 0 0,0 0 0 0 0,-1-1 0 0 0,2 1 0 0 0,-1 0 0 0 0,0 0 0 0 0,1-1 0 0 0,0 1 0 0 0,-1 0 0 0 0,1-1 0 0 0,1 1-1 0 0,-1-1 1 0 0,1 0 0 0 0,-1 1 0 0 0,1-1 0 0 0,0 0 0 0 0,0 0 0 0 0,0 0 0 0 0,1 0 0 0 0,-1 0 0 0 0,1 0 0 0 0,-1-1 0 0 0,1 1 0 0 0,0-1 0 0 0,0 0 0 0 0,0 0 0 0 0,0 0 0 0 0,1 0-1 0 0,-1 0 1 0 0,0-1 0 0 0,1 1 0 0 0,-1-1 0 0 0,1 0 0 0 0,3 0 0 0 0,25 5-1328 0 0,3-6-426 0 0</inkml:trace>
</inkml:ink>
</file>

<file path=ppt/ink/ink8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26 11519 0 0,'0'0'887'0'0,"-1"-1"-583"0"0,-1-2-5 0 0,0 1 0 0 0,-1 0 0 0 0,0 0 0 0 0,1 0 0 0 0,-1 0 0 0 0,0 0 0 0 0,0 1 0 0 0,0-1 0 0 0,0 1-1 0 0,0 0 1 0 0,0 0 0 0 0,0 0 0 0 0,0 0 0 0 0,0 1 0 0 0,-1-1 0 0 0,1 1 0 0 0,0 0 0 0 0,0-1 0 0 0,-5 2 0 0 0,-4-1 811 0 0,-1 1-1 0 0,0 0 1 0 0,-23 6-1 0 0,26-4-943 0 0,1 0-1 0 0,0 1 1 0 0,0 0 0 0 0,0 0-1 0 0,0 1 1 0 0,1 0 0 0 0,0 0-1 0 0,0 1 1 0 0,-12 11-1 0 0,15-12-166 0 0,1 0-1 0 0,-1 0 0 0 0,1 0 0 0 0,0 1 0 0 0,0 0 1 0 0,0 0-1 0 0,1 0 0 0 0,0 0 0 0 0,0 1 0 0 0,0-1 1 0 0,1 1-1 0 0,0 0 0 0 0,1-1 0 0 0,-2 10 0 0 0,3-8-69 0 0,-1 0 0 0 0,1-1 0 0 0,1 1 0 0 0,0 0 0 0 0,0 0 0 0 0,0 0 0 0 0,1-1 0 0 0,0 1-1 0 0,1-1 1 0 0,0 1 0 0 0,0-1 0 0 0,0 0 0 0 0,1 0 0 0 0,6 9 0 0 0,3 1-130 0 0,0-2 1 0 0,1 1-1 0 0,1-2 1 0 0,21 17-1 0 0,-6-6 345 0 0,-1 2 0 0 0,45 52 0 0 0,-71-74-64 0 0,1 1 1 0 0,-1-1-1 0 0,0 1 1 0 0,0-1-1 0 0,0 1 0 0 0,2 8 1 0 0,-4-11-13 0 0,0-1 0 0 0,-1 1 0 0 0,1 0 0 0 0,-1-1 0 0 0,1 1 0 0 0,-1 0 0 0 0,0 0 0 0 0,0 0 0 0 0,0-1 0 0 0,-1 1 1 0 0,1 0-1 0 0,-1 0 0 0 0,1-1 0 0 0,-1 1 0 0 0,0 0 0 0 0,-2 4 0 0 0,1-5-18 0 0,1 0 0 0 0,0-1 0 0 0,-1 1 0 0 0,1-1 0 0 0,-1 0 0 0 0,0 1 0 0 0,0-1 0 0 0,1 0 0 0 0,-1 0 0 0 0,0 0 0 0 0,0 0 0 0 0,-4 1 0 0 0,-28 7 326 0 0,25-6-266 0 0,-150 21 730 0 0,91-16-696 0 0,-31 2-701 0 0,57-10-6450 0 0,14-1-1325 0 0</inkml:trace>
</inkml:ink>
</file>

<file path=ppt/ink/ink8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82 3223 0 0,'0'0'143'0'0,"2"-1"-3"0"0,0-1-88 0 0,-1 1-30 0 0,0 1 0 0 0,0-1 0 0 0,0 0 0 0 0,0 0-1 0 0,0 1 1 0 0,0-1 0 0 0,-1 0 0 0 0,1 0 0 0 0,0 0 0 0 0,0 0 0 0 0,-1 0 0 0 0,1 0-1 0 0,0 0 1 0 0,-1 0 0 0 0,0-1 0 0 0,1 1 0 0 0,-1-8 7362 0 0,-4 2-4610 0 0,2 2-869 0 0,1 4-1731 0 0,0 0 1 0 0,0 0 0 0 0,0-1-1 0 0,1 1 1 0 0,-1 0 0 0 0,-1 0-1 0 0,1 0 1 0 0,0 0 0 0 0,0 0-1 0 0,0 0 1 0 0,0 1 0 0 0,-1-1-1 0 0,1 0 1 0 0,0 0 0 0 0,-1 1-1 0 0,1-1 1 0 0,0 1 0 0 0,-1 0-1 0 0,1-1 1 0 0,-1 1 0 0 0,-1 0-1 0 0,0 0-54 0 0,1 0-1 0 0,-1 0 0 0 0,0 1 0 0 0,0-1 0 0 0,1 1 0 0 0,-1 0 0 0 0,0 0 1 0 0,1 0-1 0 0,-1 0 0 0 0,-3 2 0 0 0,-5 4-43 0 0,1 1-1 0 0,0 0 0 0 0,-17 17 1 0 0,27-25-66 0 0,-13 14 137 0 0,1 1-1 0 0,0 0 1 0 0,1 0-1 0 0,0 1 1 0 0,1 0 0 0 0,1 1-1 0 0,1 0 1 0 0,1 1 0 0 0,0 0-1 0 0,-5 22 1 0 0,10-31-56 0 0,0-1 1 0 0,1 1-1 0 0,1 0 0 0 0,-1 0 0 0 0,2 12 0 0 0,-1-18-67 0 0,1 1-1 0 0,-1-1 0 0 0,1 0 0 0 0,0 0 0 0 0,0 1 0 0 0,0-1 1 0 0,0 0-1 0 0,0 0 0 0 0,1 0 0 0 0,-1 0 0 0 0,1 0 1 0 0,0-1-1 0 0,0 1 0 0 0,0 0 0 0 0,0-1 0 0 0,5 4 0 0 0,-6-5-2 0 0,1-1-1 0 0,-1 1 0 0 0,1-1 1 0 0,0 0-1 0 0,-1 0 0 0 0,1 0 0 0 0,0 0 1 0 0,-1 0-1 0 0,1 0 0 0 0,0-1 0 0 0,-1 1 1 0 0,1 0-1 0 0,0-1 0 0 0,1 0 1 0 0,-3 1-19 0 0,9-4 28 0 0,-2 1 0 0 0,1-1-1 0 0,0 0 1 0 0,-1 0 0 0 0,0-1-1 0 0,11-9 1 0 0,36-38 63 0 0,-34 32-86 0 0,-1-2 0 0 0,25-38-1 0 0,-38 51-16 0 0,-1-1 0 0 0,1 1-1 0 0,-2-1 1 0 0,1-1 0 0 0,-1 1 0 0 0,-1-1 0 0 0,0 1-1 0 0,-1-1 1 0 0,3-19 0 0 0,-5 26-17 0 0,0 1 1 0 0,0-1 0 0 0,0 1-1 0 0,0-1 1 0 0,-1 1-1 0 0,0 0 1 0 0,1-1-1 0 0,-1 1 1 0 0,0 0 0 0 0,-1 0-1 0 0,1-1 1 0 0,0 1-1 0 0,-1 0 1 0 0,0 0 0 0 0,0 0-1 0 0,0 1 1 0 0,0-1-1 0 0,0 0 1 0 0,0 1 0 0 0,-1 0-1 0 0,1-1 1 0 0,-1 1-1 0 0,0 0 1 0 0,0 0-1 0 0,0 0 1 0 0,0 1 0 0 0,0-1-1 0 0,0 1 1 0 0,0-1-1 0 0,0 1 1 0 0,-1 0 0 0 0,1 0-1 0 0,0 1 1 0 0,-1-1-1 0 0,1 1 1 0 0,-7-1-1 0 0,3 1-37 0 0,1 0 0 0 0,-1 0 0 0 0,1 1 0 0 0,-1 0 0 0 0,1 0 0 0 0,-1 0 0 0 0,1 1 0 0 0,0-1 0 0 0,-1 2 0 0 0,1-1 0 0 0,0 1 0 0 0,0 0-1 0 0,1 0 1 0 0,-1 1 0 0 0,1-1 0 0 0,-6 6 0 0 0,10-8-128 0 0,4-1-1933 0 0,-2 1 1745 0 0,-1-1-1 0 0,1 0 1 0 0,0 0-1 0 0,0 0 1 0 0,0 0 0 0 0,0 0-1 0 0,0 0 1 0 0,2-1-1 0 0,1 0-1274 0 0,17-2-4837 0 0</inkml:trace>
</inkml:ink>
</file>

<file path=ppt/ink/ink8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624 679 17567 0 0,'0'0'2470'0'0,"-1"-1"-1850"0"0,1-3-418 0 0,-1 1 1 0 0,0 0 0 0 0,1 0 0 0 0,0-1-1 0 0,0 1 1 0 0,0 0 0 0 0,0 0 0 0 0,1-1 0 0 0,-1 1-1 0 0,1 0 1 0 0,1-5 0 0 0,16-38 1438 0 0,-10 28-1220 0 0,92-191 847 0 0,-23 57-1231 0 0,-59 112-192 0 0,22-79 0 0 0,-39 114 69 0 0,1 0 0 0 0,-1 0 1 0 0,0 0-1 0 0,-1 0 0 0 0,1-1 0 0 0,-1 1 0 0 0,0-8 0 0 0,-1 13 57 0 0,0 0 0 0 0,0 0 0 0 0,1 0 0 0 0,-1 0 0 0 0,0 0 0 0 0,0 0 0 0 0,1 0 0 0 0,-1 0 0 0 0,0 0 0 0 0,0 0 0 0 0,1 1 0 0 0,-1-1 0 0 0,0 0 0 0 0,1 1 0 0 0,-1-1 0 0 0,-1 1 0 0 0,-15 11-110 0 0,0 0 0 0 0,1 1 0 0 0,1 1 0 0 0,-15 16 0 0 0,6-3 96 0 0,1 1-1 0 0,1 1 0 0 0,-35 61 0 0 0,-39 105 78 0 0,80-161-38 0 0,-139 377 690 0 0,24-56 60 0 0,-27-14-618 0 0,146-316-128 0 0,-4 12-20 0 0,1 1 0 0 0,1 1 0 0 0,-15 73 0 0 0,28-106-670 0 0,-3 12 887 0 0,3-18-633 0 0,1 1 0 0 0,-8 4-6537 0 0</inkml:trace>
</inkml:ink>
</file>

<file path=ppt/ink/ink8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0 266 23471 0 0,'0'0'1139'0'0,"3"0"-498"0"0,303-54 1227 0 0,-4-25-1122 0 0,-251 65-740 0 0,2-1-305 0 0,53-24 0 0 0,-75 26-1751 0 0,37-23-1 0 0,-42 21 406 0 0</inkml:trace>
</inkml:ink>
</file>

<file path=ppt/ink/ink8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5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7367 0 0,'0'0'568'0'0,"-1"0"-373"0"0,-5 1-1486 0 0,-4 2 7971 0 0,1 0-944 0 0,4-2-4732 0 0,4 0-298 0 0,-6 1 1968 0 0,-3 6-2548 0 0,0 0 0 0 0,1 1 0 0 0,-1 0 0 0 0,2 1-1 0 0,0-1 1 0 0,0 2 0 0 0,-8 12 0 0 0,-8 10-85 0 0,-159 210 235 0 0,175-233-278 0 0,-11 22 0 0 0,18-30-73 0 0,14-9-1305 0 0,6-4-85 0 0</inkml:trace>
</inkml:ink>
</file>

<file path=ppt/ink/ink8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238 326 7831 0 0,'0'0'603'0'0,"-1"1"-396"0"0,-1 5 114 0 0,-1 0 0 0 0,0-1 1 0 0,-1 0-1 0 0,1 0 1 0 0,-1 0-1 0 0,0 0 0 0 0,0 0 1 0 0,0-1-1 0 0,-1 0 0 0 0,1 1 1 0 0,-1-2-1 0 0,-9 6 1 0 0,1 0 717 0 0,-1-1 1 0 0,0-1 0 0 0,-29 10 0 0 0,36-15-722 0 0,1 0 138 0 0,0 1 0 0 0,0-2 0 0 0,0 1 0 0 0,0-1 1 0 0,-11 1-1 0 0,16-2-358 0 0,-1 0 0 0 0,1 0 0 0 0,-1-1 1 0 0,0 1-1 0 0,1 0 0 0 0,-1-1 0 0 0,1 1 1 0 0,-1-1-1 0 0,1 1 0 0 0,-1-1 0 0 0,1 0 0 0 0,0 1 1 0 0,-1-1-1 0 0,1 0 0 0 0,0 0 0 0 0,0 0 1 0 0,-1 0-1 0 0,1 0 0 0 0,0-1 0 0 0,0 1 1 0 0,0 0-1 0 0,0 0 0 0 0,1-1 0 0 0,-1 1 0 0 0,0 0 1 0 0,0-1-1 0 0,0-2 0 0 0,0 0 14 0 0,0 1 0 0 0,0-1 0 0 0,0 0 0 0 0,1 0 0 0 0,0 0 0 0 0,-1 0 0 0 0,1 0 1 0 0,1 0-1 0 0,-1 0 0 0 0,1 0 0 0 0,-1 0 0 0 0,1 0 0 0 0,0 0 0 0 0,1 0 0 0 0,-1 0 0 0 0,1 1 0 0 0,-1-1 0 0 0,5-6 0 0 0,3-3 27 0 0,-1 1 0 0 0,2 0 0 0 0,17-18 0 0 0,3 0-106 0 0,1 2 0 0 0,1 1 0 0 0,2 1 0 0 0,1 2 0 0 0,0 2 0 0 0,2 1 0 0 0,1 2 0 0 0,0 1 0 0 0,1 2 0 0 0,74-19 0 0 0,-103 32-34 0 0,1 1 1 0 0,0 0-1 0 0,13 1 0 0 0,-20 0 3 0 0,0 1-1 0 0,-1 1 0 0 0,1-1 0 0 0,0 0 0 0 0,0 1 0 0 0,0 0 0 0 0,0 0 0 0 0,0 0 0 0 0,0 1 1 0 0,-1-1-1 0 0,8 5 0 0 0,-10-5 5 0 0,1 0 1 0 0,0 1 0 0 0,-1-1-1 0 0,0 1 1 0 0,1-1-1 0 0,-1 1 1 0 0,0 0 0 0 0,0 0-1 0 0,0-1 1 0 0,0 1-1 0 0,0 0 1 0 0,0 0 0 0 0,-1 0-1 0 0,1 0 1 0 0,0 0-1 0 0,-1 0 1 0 0,0 0 0 0 0,1 0-1 0 0,-1 0 1 0 0,0 0-1 0 0,0 1 1 0 0,0-1 0 0 0,-1 0-1 0 0,0 3 1 0 0,0 4 6 0 0,-2 1 0 0 0,1-1-1 0 0,-8 16 1 0 0,9-23-16 0 0,-13 29 4 0 0,-3-1 0 0 0,-31 47 0 0 0,26-45-9 0 0,-31 61 0 0 0,47-79-203 0 0,-10 24-23 0 0,11-13-2917 0 0</inkml:trace>
</inkml:ink>
</file>

<file path=ppt/ink/ink8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220 565 11519 0 0,'0'0'11763'0'0,"-1"-2"-11105"0"0,-2-4-432 0 0,-1 1 0 0 0,0-1 0 0 0,1 1 0 0 0,-2 0 0 0 0,1 0 0 0 0,-1 1 0 0 0,-6-6 0 0 0,-41-28 167 0 0,22 18-391 0 0,7 4-10 0 0,14 11 9 0 0,0-2-1 0 0,0 1 0 0 0,1-1 1 0 0,-14-14-1 0 0,20 18-15 0 0,0 1 1 0 0,0-1-1 0 0,0 0 0 0 0,1 0 0 0 0,-1 1 1 0 0,1-1-1 0 0,0 0 0 0 0,0 0 0 0 0,0-1 0 0 0,0 1 1 0 0,0 0-1 0 0,1 0 0 0 0,-1 0 0 0 0,1 0 1 0 0,0-1-1 0 0,0 1 0 0 0,0 0 0 0 0,1 0 1 0 0,-1-1-1 0 0,2-5 0 0 0,1 0-126 0 0,1-1 1 0 0,0 1-1 0 0,0 0 0 0 0,1 0 1 0 0,0 0-1 0 0,1 1 0 0 0,0 0 1 0 0,11-12-1 0 0,62-56-1066 0 0,-76 73 1139 0 0,17-13-133 0 0,1 1 1 0 0,0 0 0 0 0,1 2-1 0 0,1 0 1 0 0,0 1 0 0 0,0 2-1 0 0,36-11 1 0 0,-19 10 422 0 0,0 1 1 0 0,0 3-1 0 0,80-5 0 0 0,-105 11-11 0 0,0 1-1 0 0,0 1 1 0 0,0 0-1 0 0,0 1 1 0 0,28 7-1 0 0,-38-7-122 0 0,1 0-1 0 0,-1 1 1 0 0,0-1-1 0 0,1 1 1 0 0,-1 0-1 0 0,0 0 1 0 0,8 8-1 0 0,-10-9-39 0 0,-1 1-1 0 0,1 0 1 0 0,-1 0-1 0 0,0 0 1 0 0,1 0-1 0 0,-1 0 1 0 0,-1 1-1 0 0,1-1 1 0 0,0 1-1 0 0,-1-1 1 0 0,0 1-1 0 0,0 0 1 0 0,1 4-1 0 0,-2-3-35 0 0,1 0 0 0 0,-1 0 0 0 0,-1 0 0 0 0,1 0 0 0 0,-1 0 0 0 0,0 0 0 0 0,0-1 0 0 0,0 1 0 0 0,-1 0 0 0 0,1 0-1 0 0,-1-1 1 0 0,0 1 0 0 0,-1-1 0 0 0,1 1 0 0 0,-1-1 0 0 0,0 0 0 0 0,-6 7 0 0 0,-2 1 18 0 0,0 0 1 0 0,-1-1-1 0 0,-1-1 1 0 0,-16 12-1 0 0,-20 7 10 0 0,-1-1 0 0 0,-102 40 0 0 0,97-48-776 0 0,-74 17 0 0 0,122-36 184 0 0,1 0 0 0 0,0 0 0 0 0,-1 0 0 0 0,-8-1 0 0 0,-2-2-1056 0 0</inkml:trace>
</inkml:ink>
</file>

<file path=ppt/ink/ink8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6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20 2759 0 0,'-5'-7'248'0'0,"5"6"-130"0"0,-1 0 0 0 0,0 0 0 0 0,0 0 0 0 0,0 0 0 0 0,0 0 0 0 0,0 0 0 0 0,0 1 0 0 0,0-1 0 0 0,0 0 0 0 0,-1 1 0 0 0,1-1 0 0 0,0 0 0 0 0,0 1 0 0 0,-1 0 0 0 0,1-1 0 0 0,0 1 0 0 0,-1 0 0 0 0,-1-1 0 0 0,0 1 432 0 0,1 0-1 0 0,-1 1 0 0 0,0-1 1 0 0,0 0-1 0 0,1 1 1 0 0,-1 0-1 0 0,0 0 0 0 0,-3 1 1 0 0,-3 3 911 0 0,1-1 1 0 0,0 1 0 0 0,0 0-1 0 0,-10 9 1 0 0,-2 4-1218 0 0,1 1 1 0 0,1 1-1 0 0,-21 28 1 0 0,-40 71 852 0 0,27-33-728 0 0,4 2 0 0 0,3 2 0 0 0,-50 149 0 0 0,77-180-431 0 0,-6 18 67 0 0,4-28-5678 0 0,9-28-907 0 0</inkml:trace>
</inkml:ink>
</file>

<file path=ppt/ink/ink8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29 10135 0 0,'0'0'464'0'0,"1"1"-9"0"0,19 6 996 0 0,1-1 0 0 0,-1 0 0 0 0,1-2 0 0 0,0 0 0 0 0,0-2 0 0 0,0 0 0 0 0,0-1 0 0 0,1-1 1 0 0,30-4-1 0 0,-28 0-1306 0 0,-1 0 1 0 0,33-12 0 0 0,-52 15-135 0 0,12-7 15 0 0,-16 7-42 0 0,0 1 0 0 0,0-1 0 0 0,0 1 0 0 0,0-1 0 0 0,0 1-1 0 0,0-1 1 0 0,0 1 0 0 0,0-1 0 0 0,0 1 0 0 0,-1 0 0 0 0,1-1 0 0 0,0 1 0 0 0,0-1 0 0 0,-1 1 0 0 0,1 0-1 0 0,0-1 1 0 0,0 1 0 0 0,-1-1 0 0 0,1 1 0 0 0,-1 0 0 0 0,1-1 0 0 0,0 1 11 0 0,-3-2-52 0 0,1 1 0 0 0,-1-1 0 0 0,0 1 0 0 0,0-1 0 0 0,1 1 0 0 0,-1 0 0 0 0,0 0 0 0 0,0 0 0 0 0,0 0 0 0 0,0 1 0 0 0,0-1 0 0 0,0 1 0 0 0,0 0 0 0 0,-6 0 0 0 0,-3 0-155 0 0,1 1 1 0 0,-19 4 0 0 0,11 0 66 0 0,0 0 1 0 0,1 2-1 0 0,0 0 1 0 0,0 1-1 0 0,1 1 0 0 0,-28 19 1 0 0,-89 77 40 0 0,126-98 110 0 0,-51 48 117 0 0,53-49-78 0 0,1 1 0 0 0,0 0 1 0 0,0-1-1 0 0,0 2 1 0 0,1-1-1 0 0,0 1 1 0 0,-4 9-1 0 0,7-15-31 0 0,0-1-1 0 0,1 1 1 0 0,-1 0-1 0 0,1 0 1 0 0,-1 0-1 0 0,1 0 1 0 0,0-1-1 0 0,0 1 1 0 0,0 0-1 0 0,0 0 1 0 0,0 0-1 0 0,0 0 1 0 0,0 0-1 0 0,1 0 1 0 0,-1-1-1 0 0,1 1 1 0 0,-1 0-1 0 0,1 0 1 0 0,0-1-1 0 0,1 4 1 0 0,0-3-3 0 0,-1 0 1 0 0,1-1 0 0 0,0 1-1 0 0,0-1 1 0 0,0 1 0 0 0,0-1 0 0 0,0 0-1 0 0,0 1 1 0 0,0-1 0 0 0,0 0-1 0 0,0-1 1 0 0,1 1 0 0 0,-1 0 0 0 0,3 0-1 0 0,7 1 3 0 0,1-1 0 0 0,0 0 0 0 0,-1 0-1 0 0,25-4 1 0 0,27-4-1511 0 0,77-21 1 0 0,-83 14-127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12751 0 0,'-1'2'587'0'0,"-87"191"1168"0"0,60-135-1066 0 0,-59 164-11 0 0,50-121-584 0 0,12-25-23 0 0,14-41-49 0 0,-25 54 0 0 0,32-80-66 0 0,-1-1 0 0 0,1 0 0 0 0,-2-1 0 0 0,1 1 1 0 0,-1-1-1 0 0,0 0 0 0 0,-1 0 0 0 0,0-1 1 0 0,0 0-1 0 0,0 0 0 0 0,-13 7 0 0 0,19-12 44 0 0,-1-1 0 0 0,1 1 0 0 0,-1 0 0 0 0,0-1 0 0 0,1 0 0 0 0,-1 1 0 0 0,1-1 0 0 0,-1 0 0 0 0,-2 0 0 0 0,4 0 2 0 0,-1 0-1 0 0,1 0 1 0 0,-1 0-1 0 0,0 0 0 0 0,1 0 1 0 0,-1 0-1 0 0,0 0 1 0 0,1-1-1 0 0,-1 1 1 0 0,1 0-1 0 0,-1 0 0 0 0,1-1 1 0 0,-1 1-1 0 0,0 0 1 0 0,1-1-1 0 0,-1 1 1 0 0,1 0-1 0 0,-1-1 0 0 0,1 1 1 0 0,0-1-1 0 0,-1 1 1 0 0,1-1-1 0 0,-1 1 1 0 0,1-1-1 0 0,0 1 1 0 0,-1-1-1 0 0,1 1 0 0 0,0-1 1 0 0,0 0-1 0 0,-1 1 1 0 0,1-1-1 0 0,0 1 1 0 0,0-1-1 0 0,0 0 0 0 0,0 1 1 0 0,0-1-1 0 0,0 0 1 0 0,0-1 14 0 0,-1-2 19 0 0,1 1 1 0 0,0-1-1 0 0,1 0 1 0 0,-1 0-1 0 0,1 0 1 0 0,0 1-1 0 0,-1-1 1 0 0,4-6-1 0 0,13-30 251 0 0,-15 37-255 0 0,5-10 64 0 0,0 1 1 0 0,1 0-1 0 0,0 1 1 0 0,1-1-1 0 0,15-14 1 0 0,-6 9-79 0 0,1 0 0 0 0,28-18 0 0 0,-23 19-128 0 0,1 1 1 0 0,50-21 0 0 0,-60 30 65 0 0,0 1 1 0 0,1 0-1 0 0,-1 1 1 0 0,1 1-1 0 0,0 0 1 0 0,28 0-1 0 0,-39 3 125 0 0,0 0 0 0 0,0 1 0 0 0,0 0 1 0 0,0 0-1 0 0,0 0 0 0 0,0 0 0 0 0,0 1 0 0 0,0 0 0 0 0,-1 0 0 0 0,1 0 0 0 0,0 1 0 0 0,-1-1 0 0 0,0 1 0 0 0,0 0 0 0 0,0 1 0 0 0,7 6 1 0 0,-9-7-17 0 0,1 0 0 0 0,-1 0 1 0 0,0 0-1 0 0,0 0 1 0 0,0 1-1 0 0,0-1 0 0 0,0 1 1 0 0,-1-1-1 0 0,1 1 1 0 0,-1 0-1 0 0,0-1 0 0 0,0 1 1 0 0,-1 0-1 0 0,1 0 1 0 0,-1 0-1 0 0,0 0 0 0 0,0 0 1 0 0,0 0-1 0 0,0-1 1 0 0,-1 1-1 0 0,0 0 0 0 0,-1 5 1 0 0,0-5 2 0 0,1 0 1 0 0,-1 0 0 0 0,-1 0-1 0 0,1 0 1 0 0,-1-1-1 0 0,1 1 1 0 0,-1-1-1 0 0,0 1 1 0 0,0-1 0 0 0,-1 0-1 0 0,-3 2 1 0 0,-7 6 129 0 0,-21 12 1 0 0,28-19-151 0 0,-19 11-20 0 0,0-2 0 0 0,-1-1 0 0 0,-52 16-1 0 0,-31-1-3090 0 0</inkml:trace>
</inkml:ink>
</file>

<file path=ppt/ink/ink8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609 245 16127 0 0,'0'0'1460'0'0,"0"2"-1204"0"0,-11 23-292 0 0,-28 60 1711 0 0,-122 166 3116 0 0,58-96-3441 0 0,47-68-1103 0 0,-95 161 322 0 0,73-107-792 0 0,77-139 26 0 0,0 1 0 0 0,0-1 0 0 0,-1 0-1 0 0,1 0 1 0 0,1 1 0 0 0,-1-1 0 0 0,0 1 0 0 0,1-1-1 0 0,-1 0 1 0 0,1 1 0 0 0,0-1 0 0 0,-1 1-1 0 0,2 3 1 0 0</inkml:trace>
  <inkml:trace contextRef="#ctx0" brushRef="#br0" timeOffset="1">446 268 10591 0 0,'7'-21'344'0'0,"2"-1"0"0"0,0 1 1 0 0,21-33-1 0 0,-25 46 16 0 0,1-1 1 0 0,1 2 0 0 0,-1-1-1 0 0,1 1 1 0 0,0 0 0 0 0,1 0-1 0 0,0 1 1 0 0,0 0 0 0 0,0 1 0 0 0,19-10-1 0 0,1 3 301 0 0,2 0-1 0 0,-1 2 1 0 0,1 0 0 0 0,32-4-1 0 0,-47 12-464 0 0,-1 0-1 0 0,1 0 0 0 0,-1 2 0 0 0,1 0 0 0 0,-1 0 1 0 0,1 2-1 0 0,-1 0 0 0 0,0 0 0 0 0,1 1 1 0 0,26 10-1 0 0,-34-10-65 0 0,0 1 0 0 0,1 0 0 0 0,-1 0 0 0 0,-1 0 0 0 0,1 1 0 0 0,-1 0 0 0 0,0 0 0 0 0,0 1 0 0 0,0 0 0 0 0,-1 0-1 0 0,1 0 1 0 0,-2 0 0 0 0,1 1 0 0 0,-1 0 0 0 0,0 0 0 0 0,0 0 0 0 0,-1 1 0 0 0,3 7 0 0 0,-3-4-33 0 0,0-1-1 0 0,-1 1 1 0 0,-1-1-1 0 0,0 1 1 0 0,0 0-1 0 0,-1-1 1 0 0,0 1-1 0 0,-1 0 0 0 0,0-1 1 0 0,-1 1-1 0 0,0-1 1 0 0,-1 1-1 0 0,-4 12 1 0 0,-1-5-35 0 0,-1-1 1 0 0,0 1-1 0 0,-1-2 1 0 0,0 1-1 0 0,-2-1 1 0 0,0-1-1 0 0,0 0 1 0 0,-2-1-1 0 0,0 0 0 0 0,0-1 1 0 0,-19 13-1 0 0,4-6 44 0 0,-2 0 0 0 0,0-2 0 0 0,-1-1 0 0 0,-1-2 0 0 0,-37 13 0 0 0,37-18-177 0 0,-66 14 0 0 0,79-21 27 0 0,0-1 1 0 0,-1-1-1 0 0,1 0 1 0 0,-33-4-1 0 0,49 2-164 0 0,-1 0-1 0 0,0 1 1 0 0,1-2 0 0 0,-1 1-1 0 0,1-1 1 0 0,-1 1 0 0 0,-7-6-1 0 0,-4-5-1476 0 0</inkml:trace>
</inkml:ink>
</file>

<file path=ppt/ink/ink8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18 139 3679 0 0,'0'0'167'0'0,"1"1"-7"0"0,16 14-590 0 0,8 7 3872 0 0,-21-20-2363 0 0,-1 1 0 0 0,1-1 1 0 0,0 1-1 0 0,0-1 0 0 0,0 0 1 0 0,0-1-1 0 0,1 1 1 0 0,-1-1-1 0 0,6 2 0 0 0,2-2-338 0 0,1 0 1 0 0,-1 0-1 0 0,0-1 0 0 0,0 0 0 0 0,1-1 1 0 0,11-3-1 0 0,-7 0-331 0 0,-1 0 0 0 0,0-1 0 0 0,31-14 1 0 0,-26 8-383 0 0,-1 0 0 0 0,0-2 1 0 0,0-1-1 0 0,-1 0 0 0 0,-1-1 1 0 0,24-26-1 0 0,-40 39-29 0 0,0 0-1 0 0,0 0 1 0 0,0 0 0 0 0,-1 0-1 0 0,1-1 1 0 0,0 1 0 0 0,-1-1-1 0 0,0 1 1 0 0,1-1 0 0 0,-1 0-1 0 0,0 1 1 0 0,-1-1 0 0 0,1 0-1 0 0,1-5 1 0 0,-2 7-67 0 0,-17 0-183 0 0,13 1 205 0 0,0 0 1 0 0,-1 0-1 0 0,1 0 1 0 0,0 0-1 0 0,0 1 0 0 0,0-1 1 0 0,-5 3-1 0 0,-11 4 0 0 0,0 1 0 0 0,0 1-1 0 0,1 0 1 0 0,0 2 0 0 0,1 0-1 0 0,1 1 1 0 0,-1 1 0 0 0,-23 24-1 0 0,5-1 167 0 0,2 2 0 0 0,-44 62 0 0 0,59-73-16 0 0,-21 39-1 0 0,35-57-85 0 0,1 0-1 0 0,0 0 0 0 0,1 0 0 0 0,0 1 0 0 0,0 0 0 0 0,1-1 0 0 0,0 1 0 0 0,-1 17 0 0 0,3-24-94 0 0,0 0 1 0 0,0 0-1 0 0,0-1 0 0 0,1 1 1 0 0,-1 0-1 0 0,1 0 0 0 0,0-1 1 0 0,-1 1-1 0 0,1 0 0 0 0,0-1 0 0 0,1 1 1 0 0,-1-1-1 0 0,0 1 0 0 0,1-1 1 0 0,-1 0-1 0 0,1 0 0 0 0,0 0 1 0 0,0 1-1 0 0,-1-2 0 0 0,2 1 1 0 0,-1 0-1 0 0,3 2 0 0 0,12 4-1823 0 0</inkml:trace>
</inkml:ink>
</file>

<file path=ppt/ink/ink8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30 309 17359 0 0,'0'0'1574'0'0,"-2"-1"-1292"0"0,-22-7 158 0 0,23 8 0 0 0,0-2 10 0 0,0 0-308 0 0,1 0 0 0 0,0 0 0 0 0,0 0 0 0 0,-1 0 0 0 0,1 0 0 0 0,0 0 0 0 0,1 0 0 0 0,-1 0 0 0 0,0 0 0 0 0,0 0 0 0 0,1 0 1 0 0,-1 0-1 0 0,1 0 0 0 0,0 0 0 0 0,0 0 0 0 0,0 0 0 0 0,0 1 0 0 0,0-1 0 0 0,2-3 0 0 0,4-4 304 0 0,0 0 0 0 0,11-10 0 0 0,-15 15-406 0 0,96-85 690 0 0,-62 58-649 0 0,-20 17-57 0 0,1 1-1 0 0,0 0 1 0 0,23-12-1 0 0,-32 20-45 0 0,0 1 0 0 0,1 0 0 0 0,0 0 0 0 0,0 1 0 0 0,0 0 0 0 0,0 1 0 0 0,0 0 0 0 0,20-1 0 0 0,-28 3 16 0 0,-1 0 0 0 0,1 0 0 0 0,-1 1 0 0 0,1-1-1 0 0,-1 0 1 0 0,1 0 0 0 0,-1 1 0 0 0,0-1 0 0 0,1 1 0 0 0,-1-1 0 0 0,1 1 0 0 0,-1-1-1 0 0,0 1 1 0 0,1 0 0 0 0,-1 0 0 0 0,0 0 0 0 0,0 0 0 0 0,0 0 0 0 0,0 0 0 0 0,0 0-1 0 0,0 0 1 0 0,1 2 0 0 0,0-1 3 0 0,-1 1 0 0 0,0 0-1 0 0,0-1 1 0 0,0 1 0 0 0,0 0-1 0 0,0 0 1 0 0,-1 0 0 0 0,1 0-1 0 0,-1 0 1 0 0,0 5 0 0 0,-1 4-8 0 0,0 1 1 0 0,-1 0 0 0 0,0 0-1 0 0,-5 13 1 0 0,-7 16 171 0 0,-38 76 0 0 0,-6 18 106 0 0,56-132-350 0 0,1 0-1 0 0,0 0 0 0 0,0 0 1 0 0,1 0-1 0 0,-1 0 1 0 0,1 0-1 0 0,0 0 0 0 0,0 0 1 0 0,0 6-1 0 0,1-9 40 0 0,-1 1-1 0 0,0-1 0 0 0,1 1 1 0 0,0-1-1 0 0,-1 1 1 0 0,1-1-1 0 0,0 0 0 0 0,-1 1 1 0 0,1-1-1 0 0,0 0 1 0 0,0 1-1 0 0,0-1 0 0 0,0 0 1 0 0,1 0-1 0 0,-1 0 1 0 0,0 0-1 0 0,0 0 0 0 0,1 0 1 0 0,-1 0-1 0 0,0-1 1 0 0,1 1-1 0 0,-1 0 1 0 0,1-1-1 0 0,-1 1 0 0 0,1-1 1 0 0,2 1-1 0 0,2 0-512 0 0,0 0-1 0 0,0-1 1 0 0,0 1 0 0 0,9-2 0 0 0,10-2-1665 0 0</inkml:trace>
</inkml:ink>
</file>

<file path=ppt/ink/ink8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269 395 3679 0 0,'0'0'284'0'0,"-1"2"-186"0"0,1-1-420 0 0,-8 23 1485 0 0,-10 17 10860 0 0,8-26-9958 0 0,9-14-1109 0 0,-15 7 1817 0 0,9-8-2508 0 0,0 1-1 0 0,0-1 0 0 0,-1 0 1 0 0,1-1-1 0 0,0 1 1 0 0,0-1-1 0 0,0-1 0 0 0,0 1 1 0 0,0-1-1 0 0,0-1 1 0 0,-9-4-1 0 0,2 1-239 0 0,0-2-1 0 0,0 1 1 0 0,1-2-1 0 0,-15-12 1 0 0,25 18-17 0 0,-1 1 1 0 0,1-1-1 0 0,1 0 0 0 0,-1-1 1 0 0,0 1-1 0 0,1 0 0 0 0,-1-1 1 0 0,1 1-1 0 0,0-1 0 0 0,0 0 1 0 0,1 1-1 0 0,-1-1 0 0 0,1 0 1 0 0,0 0-1 0 0,0 0 0 0 0,0 0 1 0 0,0-1-1 0 0,1 1 0 0 0,-1 0 1 0 0,1 0-1 0 0,1-7 0 0 0,0 3 4 0 0,1 0 1 0 0,0 0-1 0 0,1 0 0 0 0,-1 1 0 0 0,1-1 0 0 0,1 1 1 0 0,-1 0-1 0 0,2 0 0 0 0,-1 0 0 0 0,8-9 0 0 0,8-8-179 0 0,1-1 0 0 0,1 2 0 0 0,2 1 0 0 0,0 1-1 0 0,29-19 1 0 0,-35 28-38 0 0,1 0 1 0 0,0 2-1 0 0,1 0 0 0 0,0 1 1 0 0,0 1-1 0 0,1 1 0 0 0,0 1 1 0 0,29-5-1 0 0,-42 10 205 0 0,-1 1-1 0 0,1-1 0 0 0,0 1 1 0 0,-1 1-1 0 0,1-1 0 0 0,-1 1 1 0 0,1 1-1 0 0,-1-1 0 0 0,1 1 1 0 0,-1 1-1 0 0,0-1 0 0 0,0 1 1 0 0,0 0-1 0 0,8 5 1 0 0,-11-5 63 0 0,1 0 1 0 0,-1 1 0 0 0,0-1-1 0 0,0 1 1 0 0,0 0 0 0 0,0 0-1 0 0,-1 0 1 0 0,0 0 0 0 0,0 0-1 0 0,0 1 1 0 0,0 0 0 0 0,-1-1 0 0 0,1 1-1 0 0,-1 0 1 0 0,-1 0 0 0 0,1 1-1 0 0,-1-1 1 0 0,1 0 0 0 0,-2 0-1 0 0,2 10 1 0 0,-2-4 107 0 0,-1 1 0 0 0,0 0-1 0 0,-1 0 1 0 0,0-1 0 0 0,-1 1-1 0 0,0-1 1 0 0,-5 12 0 0 0,1-6 19 0 0,0 0 0 0 0,-2-1 0 0 0,-18 29 1 0 0,18-35-179 0 0,0 1 1 0 0,-1-1-1 0 0,0-1 0 0 0,0 0 1 0 0,-1 0-1 0 0,-14 9 1 0 0,-74 38-44 0 0,80-46-497 0 0,1-1 1 0 0,-1-1 0 0 0,0-1-1 0 0,-1 0 1 0 0,-34 6 0 0 0,40-13-2060 0 0,3-5-5253 0 0</inkml:trace>
</inkml:ink>
</file>

<file path=ppt/ink/ink8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17 7831 0 0,'0'-14'356'0'0,"0"12"-6"0"0,-1 1-222 0 0,-2 1 70 0 0,1 0 0 0 0,-1 1 0 0 0,1-1 0 0 0,0 0 0 0 0,0 1 0 0 0,-1-1 0 0 0,1 1 1 0 0,0 0-1 0 0,0 0 0 0 0,-1 0 0 0 0,1 0 0 0 0,0 0 0 0 0,0 0 0 0 0,-2 2 0 0 0,-28 22 5030 0 0,31-25-5154 0 0,-19 19 1208 0 0,1 0 0 0 0,0 0 0 0 0,-26 38-1 0 0,-39 74-726 0 0,66-101-112 0 0,-48 79-264 0 0,-112 178 531 0 0,-12-8-295 0 0,147-224-423 0 0,23-31-5 0 0,2 0 0 0 0,0 1 0 0 0,-19 38 0 0 0,30-38-770 0 0,7-24 676 0 0,0-1-1 0 0,0 1 0 0 0,0-1 0 0 0,1 1 1 0 0,-1-1-1 0 0,0 1 0 0 0,1-1 0 0 0,-1 0 1 0 0,0 1-1 0 0,1-1 0 0 0,-1 1 0 0 0,1-1 1 0 0,-1 0-1 0 0,1 1 0 0 0,-1-1 0 0 0,0 0 1 0 0,1 0-1 0 0,-1 1 0 0 0,1-1 0 0 0,-1 0 1 0 0,1 0-1 0 0,0 0 0 0 0,0 0 0 0 0,13 3-7847 0 0</inkml:trace>
</inkml:ink>
</file>

<file path=ppt/ink/ink8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37 10591 0 0,'0'0'819'0'0,"-1"1"-534"0"0,-9 11 813 0 0,4-5 501 0 0,1-1 1 0 0,-1 1 0 0 0,2 0-1 0 0,-8 14 1 0 0,11-19-952 0 0,6 5 952 0 0,3 1-688 0 0,-3-5-856 0 0,0-1 0 0 0,1 0 0 0 0,-1-1 0 0 0,0 0 0 0 0,1 1 0 0 0,-1-2 0 0 0,1 1 0 0 0,-1 0 0 0 0,1-1 0 0 0,-1 0 0 0 0,1-1 0 0 0,-1 1 0 0 0,1-1 0 0 0,-1 0 0 0 0,1 0 0 0 0,5-3 0 0 0,0 1 36 0 0,0-1-1 0 0,0-1 0 0 0,0 0 1 0 0,-1 0-1 0 0,0-1 1 0 0,16-12-1 0 0,-23 16-91 0 0,1-1 0 0 0,0 0 0 0 0,-1 1 0 0 0,0-1 0 0 0,0-1 0 0 0,0 1 0 0 0,0 0 0 0 0,0-1 0 0 0,0 1 0 0 0,2-6 0 0 0,-3-2-12 0 0,-2 10 10 0 0,0 0-1 0 0,0 0 1 0 0,0 1 0 0 0,0-1-1 0 0,0 0 1 0 0,0 0 0 0 0,-1 0-1 0 0,1 0 1 0 0,0 0 0 0 0,0 0 0 0 0,-1 1-1 0 0,1-1 1 0 0,-1 0 0 0 0,1 0-1 0 0,0 0 1 0 0,-1 1 0 0 0,0-1-1 0 0,1 0 1 0 0,-1 1 0 0 0,1-1-1 0 0,-1 0 1 0 0,0 1 0 0 0,1-1-1 0 0,-1 1 1 0 0,0-1 0 0 0,-1 0-1 0 0,0 1-2 0 0,0-1 0 0 0,0 1 0 0 0,0-1-1 0 0,0 1 1 0 0,0 0 0 0 0,-1-1 0 0 0,1 1 0 0 0,0 0-1 0 0,0 1 1 0 0,-4-1 0 0 0,-4 2-24 0 0,0 1 0 0 0,0 0 0 0 0,-14 6 0 0 0,7-1 27 0 0,1 0-1 0 0,0 1 1 0 0,1 1-1 0 0,0 1 1 0 0,1 0-1 0 0,0 1 1 0 0,-13 13-1 0 0,12-8 4 0 0,0 0-1 0 0,1 1 1 0 0,1 0 0 0 0,0 1-1 0 0,-12 26 1 0 0,22-38-37 0 0,0 0-1 0 0,1-1 1 0 0,0 1-1 0 0,0 0 1 0 0,0 0-1 0 0,1 0 1 0 0,0 15-1 0 0,0-19-85 0 0,1-1-1 0 0,0 1 0 0 0,1 0 1 0 0,-1 0-1 0 0,1 0 0 0 0,-1-1 1 0 0,1 1-1 0 0,0 0 0 0 0,0 0 1 0 0,0-1-1 0 0,0 1 0 0 0,0-1 1 0 0,1 1-1 0 0,-1-1 0 0 0,1 0 1 0 0,-1 1-1 0 0,1-1 0 0 0,0 0 1 0 0,0 0-1 0 0,0 0 0 0 0,0 0 1 0 0,5 3-1 0 0,9 2-7916 0 0</inkml:trace>
</inkml:ink>
</file>

<file path=ppt/ink/ink8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1157 5527 0 0,'0'0'17479'0'0,"2"-2"-16891"0"0,8-8-106 0 0,0 1 0 0 0,1 0 0 0 0,0 0 0 0 0,1 1 0 0 0,22-11 0 0 0,-10 4-334 0 0,352-205-262 0 0,-364 212 34 0 0,34-16-199 0 0,-42 23 246 0 0,-1-1 1 0 0,1 1 0 0 0,0 0 0 0 0,0 0 0 0 0,0 0 0 0 0,0 0 0 0 0,-1 1 0 0 0,1 0-1 0 0,0 0 1 0 0,6 0 0 0 0,-10 0 26 0 0,1 0 0 0 0,-1 0 0 0 0,1 1 1 0 0,-1-1-1 0 0,1 0 0 0 0,0 0 0 0 0,-1 0 0 0 0,1 1 0 0 0,-1-1 0 0 0,1 0 0 0 0,-1 0 1 0 0,0 1-1 0 0,1-1 0 0 0,-1 0 0 0 0,1 1 0 0 0,0 0 0 0 0,0 0 4 0 0,-1 1 1 0 0,1 0-1 0 0,0 0 1 0 0,-1 0-1 0 0,1 0 0 0 0,-1-1 1 0 0,1 1-1 0 0,-1 0 1 0 0,0 0-1 0 0,0 0 0 0 0,0 0 1 0 0,0 0-1 0 0,0 3 1 0 0,-5 28 9 0 0,3-25-3 0 0,-3 14 41 0 0,-2 0 0 0 0,0 0 0 0 0,-1-1 0 0 0,-12 22 1 0 0,8-20 34 0 0,2 0 0 0 0,-13 47 0 0 0,21-55-75 0 0,4-10-51 0 0,-1-3-17 0 0,0 0-237 0 0,0 0-1 0 0,0 1 1 0 0,0-1 0 0 0,1 0-1 0 0,-1 0 1 0 0,0 0 0 0 0,1 0-1 0 0,-1 0 1 0 0,1 0 0 0 0,0 0-1 0 0,4 3 1 0 0,4-1-7885 0 0</inkml:trace>
  <inkml:trace contextRef="#ctx0" brushRef="#br0" timeOffset="1">1810 1 7367 0 0,'-2'0'568'0'0,"-3"0"-350"0"0,0 1 1 0 0,-1 0-1 0 0,1 0 0 0 0,0 1 0 0 0,0-1 0 0 0,0 1 0 0 0,0 0 0 0 0,0 1 0 0 0,1-1 0 0 0,-1 1 1 0 0,-7 6-1 0 0,-7 5 3123 0 0,-20 22 0 0 0,39-36-3334 0 0,-17 19 1401 0 0,0 0 0 0 0,1 0-1 0 0,-22 37 1 0 0,-30 70-114 0 0,25-32-456 0 0,-43 141 0 0 0,-8 106-82 0 0,80-286-644 0 0,-24 56 0 0 0,23-80-636 0 0,2-18-1941 0 0,10-11 1601 0 0</inkml:trace>
</inkml:ink>
</file>

<file path=ppt/ink/ink8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3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44 23495 0 0,'-5'-6'156'0'0,"2"3"116"0"0,1 0-1 0 0,0 0 1 0 0,-1 1-1 0 0,1 0 0 0 0,-1-1 1 0 0,0 1-1 0 0,0 0 0 0 0,-4-2 1 0 0,5 3 836 0 0,5 2-763 0 0,28 5 62 0 0,0-1 0 0 0,1-1 0 0 0,62-1-1 0 0,-40-2-217 0 0,187 2 445 0 0,-121-10-2179 0 0,-1-9-6273 0 0,-63 4-1057 0 0</inkml:trace>
</inkml:ink>
</file>

<file path=ppt/ink/ink8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4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17 137 10591 0 0,'-17'6'11274'0'0,"18"-5"-11142"0"0,0 0 1 0 0,0 0 0 0 0,0 0 0 0 0,1 0 0 0 0,-1 0 0 0 0,0 0 0 0 0,0 0 0 0 0,1 0 0 0 0,-1 0-1 0 0,0 0 1 0 0,1-1 0 0 0,-1 1 0 0 0,1-1 0 0 0,2 2 0 0 0,-2-2 72 0 0,5 3-26 0 0,0-1 1 0 0,0-1-1 0 0,0 1 0 0 0,0-1 0 0 0,0 0 0 0 0,0-1 1 0 0,13 0-1 0 0,52-9 505 0 0,-62 8-619 0 0,248-64 370 0 0,-154 35-996 0 0,41-10-2415 0 0,-78 19-5441 0 0</inkml:trace>
</inkml:ink>
</file>

<file path=ppt/ink/ink8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4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2 10591 0 0,'-11'-1'323'0'0,"1"1"-1"0"0,-1 0 0 0 0,1 0 0 0 0,-1 1 0 0 0,1 1 0 0 0,0-1 1 0 0,-19 7-1 0 0,-69 30 5007 0 0,82-31-4234 0 0,-29 14 551 0 0,-47 28 0 0 0,73-37-1302 0 0,0 1 1 0 0,0 1 0 0 0,1 0 0 0 0,-26 28-1 0 0,40-37-317 0 0,0 0 0 0 0,0 0 0 0 0,0 0 0 0 0,1 1 0 0 0,0-1 0 0 0,0 1-1 0 0,0 0 1 0 0,-3 11 0 0 0,6-15-26 0 0,-1 0 0 0 0,1 0 0 0 0,-1 1 0 0 0,1-1 0 0 0,0 0 1 0 0,0 0-1 0 0,0 0 0 0 0,0 0 0 0 0,0 0 0 0 0,1 0 0 0 0,-1 0 0 0 0,0 1 0 0 0,1-1 0 0 0,0 0 0 0 0,0 0 0 0 0,-1 0 0 0 0,1-1 0 0 0,0 1 0 0 0,0 0 0 0 0,1 0 0 0 0,-1 0 0 0 0,0-1 0 0 0,1 1 0 0 0,-1-1 1 0 0,1 1-1 0 0,-1-1 0 0 0,1 1 0 0 0,0-1 0 0 0,3 2 0 0 0,1 0 9 0 0,1 0 0 0 0,-1 0 1 0 0,1-1-1 0 0,0 0 0 0 0,0 0 1 0 0,0-1-1 0 0,0 0 0 0 0,8 1 1 0 0,60-2 147 0 0,-57-1-108 0 0,2 1 6 0 0,0-2 1 0 0,0-1-1 0 0,0 0 0 0 0,0-1 0 0 0,27-10 0 0 0,-46 13-69 0 0,0 1 0 0 0,0 0 0 0 0,1-1 0 0 0,-1 1-1 0 0,0-1 1 0 0,0 0 0 0 0,0 1 0 0 0,0-1 0 0 0,0 0-1 0 0,0 0 1 0 0,0 1 0 0 0,0-1 0 0 0,0 0-1 0 0,0 0 1 0 0,0 0 0 0 0,0 0 0 0 0,-1 0 0 0 0,1 0-1 0 0,0-1 1 0 0,-1 1 0 0 0,1 0 0 0 0,0-2 0 0 0,-1 1-1 0 0,0 0 0 0 0,0 0 0 0 0,0 0 0 0 0,-1 0 0 0 0,1 0 0 0 0,0 0 0 0 0,-1 1 0 0 0,0-1 0 0 0,1 0 0 0 0,-1 0 0 0 0,0 0 0 0 0,0 1 0 0 0,0-1 0 0 0,-1-2 0 0 0,0 1-10 0 0,-8-12-37 0 0,1-1 0 0 0,1 0 0 0 0,-7-18 0 0 0,13 29-116 0 0,1 0 0 0 0,-1 1-1 0 0,1-1 1 0 0,0 0 0 0 0,1 0 0 0 0,-1 0 0 0 0,1 0 0 0 0,0 0 0 0 0,0 0-1 0 0,0 0 1 0 0,1 0 0 0 0,0 0 0 0 0,0 0 0 0 0,0 0 0 0 0,4-9 0 0 0,6-7-1729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265 162 12607 0 0,'0'0'1143'0'0,"-1"2"-940"0"0,0 7 1519 0 0,3-8-788 0 0,1 0-676 0 0,1-1 0 0 0,0 0-1 0 0,0 1 1 0 0,-1-1 0 0 0,1-1 0 0 0,0 1 0 0 0,0 0 0 0 0,-1-1 0 0 0,1 0 0 0 0,0 0 0 0 0,-1 0 0 0 0,1 0 0 0 0,5-3 0 0 0,9-5 350 0 0,21-13-1 0 0,-37 20-583 0 0,31-18 119 0 0,-2-2 0 0 0,-1-1-1 0 0,36-35 1 0 0,-60 50-294 0 0,-5 7-93 0 0,-2 1-385 0 0,-6 3 198 0 0,1 0 0 0 0,-1 0 0 0 0,1 0 0 0 0,0 1 0 0 0,-12 8 0 0 0,-2 2-80 0 0,-198 133-1129 0 0,158-101 2409 0 0,-80 77 0 0 0,132-114-644 0 0,-24 24 206 0 0,30-30-299 0 0,0 0 0 0 0,0 0 0 0 0,0 0 0 0 0,0 0 0 0 0,0 0 0 0 0,1 0 0 0 0,-1 0 0 0 0,1 1 0 0 0,-2 5 0 0 0,3-8-15 0 0,0 0-1 0 0,0 0 0 0 0,0 0 0 0 0,0 0 1 0 0,1 0-1 0 0,-1 0 0 0 0,0 0 1 0 0,0-1-1 0 0,1 1 0 0 0,-1 0 1 0 0,0 0-1 0 0,1 0 0 0 0,-1-1 0 0 0,1 1 1 0 0,-1 0-1 0 0,1 0 0 0 0,-1-1 1 0 0,1 1-1 0 0,0 0 0 0 0,-1-1 1 0 0,1 1-1 0 0,0-1 0 0 0,-1 1 1 0 0,1-1-1 0 0,0 1 0 0 0,0-1 0 0 0,0 1 1 0 0,-1-1-1 0 0,1 0 0 0 0,0 1 1 0 0,0-1-1 0 0,0 0 0 0 0,0 0 1 0 0,1 0-1 0 0,5 2 88 0 0,0-1 1 0 0,-1-1-1 0 0,11 0 1 0 0,-16 0-94 0 0,40-2 203 0 0,1-2 0 0 0,-1-2 0 0 0,58-16 0 0 0,44-20-2296 0 0,-99 26-4540 0 0</inkml:trace>
</inkml:ink>
</file>

<file path=ppt/ink/ink8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49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0 303 5983 0 0,'7'51'1170'0'0,"-9"-18"12364"0"0,6-46-11887 0 0,6-16-1327 0 0,0 0 0 0 0,2 1 0 0 0,2 0 0 0 0,0 1 0 0 0,31-43 0 0 0,-30 51-246 0 0,1 1 1 0 0,1 0-1 0 0,0 1 1 0 0,1 1-1 0 0,1 0 1 0 0,39-23-1 0 0,-53 36-49 0 0,0 0 1 0 0,1 0-1 0 0,-1 1 0 0 0,1-1 1 0 0,-1 1-1 0 0,8-1 0 0 0,-11 3-14 0 0,-1-1-1 0 0,0 1 0 0 0,1 0 1 0 0,-1 0-1 0 0,1 0 0 0 0,-1 1 1 0 0,0-1-1 0 0,1 0 0 0 0,-1 0 1 0 0,0 1-1 0 0,1-1 0 0 0,-1 1 1 0 0,0-1-1 0 0,1 1 0 0 0,-1 0 1 0 0,0-1-1 0 0,0 1 0 0 0,0 0 1 0 0,0 0-1 0 0,1 0 0 0 0,-1 0 1 0 0,0 0-1 0 0,-1 0 0 0 0,1 0 1 0 0,0 0-1 0 0,0 0 0 0 0,0 1 1 0 0,-1-1-1 0 0,1 0 0 0 0,0 0 1 0 0,0 2-1 0 0,2 7 33 0 0,1-1-1 0 0,-2 1 1 0 0,1 0-1 0 0,-1 0 1 0 0,-1 0 0 0 0,1 19-1 0 0,-6 65 277 0 0,0-2-172 0 0,4-87-165 0 0,0 0 1 0 0,1 0-1 0 0,-1 0 0 0 0,1 0 0 0 0,0 0 0 0 0,1-1 0 0 0,-1 1 1 0 0,1 0-1 0 0,3 5 0 0 0,-4-8-143 0 0,0 0 1 0 0,1 0-1 0 0,-1 0 0 0 0,1 0 1 0 0,0 0-1 0 0,0-1 0 0 0,0 1 1 0 0,0-1-1 0 0,0 1 0 0 0,0-1 1 0 0,0 0-1 0 0,0 0 0 0 0,1 0 1 0 0,-1 0-1 0 0,0 0 0 0 0,0 0 1 0 0,1-1-1 0 0,-1 1 0 0 0,1-1 1 0 0,3 1-1 0 0,15-1-1535 0 0</inkml:trace>
</inkml:ink>
</file>

<file path=ppt/ink/ink8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4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262 232 17047 0 0,'6'-15'384'0'0,"0"0"-1"0"0,1 0 1 0 0,1 1-1 0 0,11-15 0 0 0,42-49 1190 0 0,-25 34 948 0 0,-22 24-1636 0 0,-13 18-212 0 0,-6 3-638 0 0,0-1-1 0 0,1 1 1 0 0,-1 0-1 0 0,1 0 0 0 0,-1 1 1 0 0,1 0-1 0 0,-1-1 1 0 0,1 1-1 0 0,0 1 0 0 0,-6 3 1 0 0,-5 4 95 0 0,-17 16 0 0 0,24-20-147 0 0,1 0 0 0 0,1 1 0 0 0,-1 0-1 0 0,1 1 1 0 0,0-1 0 0 0,1 1 0 0 0,-1 0 0 0 0,2 1-1 0 0,-1-1 1 0 0,-5 18 0 0 0,8-20 6 0 0,0 0-1 0 0,1 1 1 0 0,0-1-1 0 0,0 1 1 0 0,1-1-1 0 0,-1 0 1 0 0,2 1-1 0 0,-1-1 1 0 0,1 1-1 0 0,-1-1 1 0 0,2 0-1 0 0,-1 1 1 0 0,1-1-1 0 0,0 0 1 0 0,0 0-1 0 0,1 0 1 0 0,3 6-1 0 0,0-3 9 0 0,0 1 1 0 0,0-1-1 0 0,1-1 0 0 0,16 17 1 0 0,36 23 4 0 0,-12-10 50 0 0,-45-36-44 0 0,0 0-1 0 0,0 0 0 0 0,0 0 0 0 0,0 0 0 0 0,0 0 0 0 0,0 1 0 0 0,0-1 0 0 0,-1 1 0 0 0,1-1 0 0 0,-1 1 0 0 0,0-1 0 0 0,0 1 0 0 0,0 0 0 0 0,0 0 1 0 0,0-1-1 0 0,-1 1 0 0 0,1 4 0 0 0,-1-3 9 0 0,0-1 1 0 0,-1 0 0 0 0,1 0 0 0 0,-1 0-1 0 0,0 0 1 0 0,0 0 0 0 0,0 0-1 0 0,0 0 1 0 0,-1 0 0 0 0,1 0 0 0 0,-1-1-1 0 0,0 1 1 0 0,1-1 0 0 0,-1 1-1 0 0,-5 4 1 0 0,-4 3 114 0 0,0 0 1 0 0,-1 0-1 0 0,-1-1 0 0 0,1 0 1 0 0,-1-1-1 0 0,-1-1 1 0 0,-25 11-1 0 0,11-8 61 0 0,0-1 0 0 0,-1-1 1 0 0,-33 4-1 0 0,49-10-166 0 0,-1-1-1 0 0,1 0 1 0 0,-16-1-1 0 0,25-1-39 0 0,-1 1-1 0 0,0-1 1 0 0,0 1 0 0 0,1-1-1 0 0,-1-1 1 0 0,1 1 0 0 0,-1-1 0 0 0,1 0-1 0 0,-1 0 1 0 0,1 0 0 0 0,0 0-1 0 0,-5-4 1 0 0,8 4-88 0 0,0 1 1 0 0,-1 0-1 0 0,1-1 1 0 0,0 1-1 0 0,0-1 0 0 0,0 1 1 0 0,0-1-1 0 0,1 1 1 0 0,-1-1-1 0 0,0 0 0 0 0,1 0 1 0 0,-1 1-1 0 0,1-1 1 0 0,0 0-1 0 0,-1 0 0 0 0,1 0 1 0 0,0 1-1 0 0,0-1 0 0 0,0 0 1 0 0,0 0-1 0 0,0 0 1 0 0,1 1-1 0 0,0-4 0 0 0,4-15-1195 0 0</inkml:trace>
</inkml:ink>
</file>

<file path=ppt/ink/ink8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4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10 15199 0 0,'-1'-2'1172'0'0,"1"1"-1134"0"0,0 1 0 0 0,-1-1 0 0 0,1 1 0 0 0,-1-1 0 0 0,1 1-1 0 0,0-1 1 0 0,-1 1 0 0 0,1 0 0 0 0,-1-1 0 0 0,1 1 0 0 0,-1-1 0 0 0,1 1-1 0 0,-1 0 1 0 0,0-1 0 0 0,1 1 0 0 0,-1 0 0 0 0,1 0 0 0 0,-1 0 0 0 0,0-1-1 0 0,1 1 1 0 0,-1 0 0 0 0,0 0 0 0 0,1 0 0 0 0,-1 0 0 0 0,0 0 0 0 0,1 0 0 0 0,-1 0-1 0 0,0 0 1 0 0,1 0 0 0 0,-1 1 0 0 0,1-1 0 0 0,-1 0 0 0 0,0 0 0 0 0,1 1-1 0 0,-1-1 1 0 0,1 0 0 0 0,-1 0 0 0 0,0 1 0 0 0,1-1 0 0 0,-1 1 0 0 0,0 0-1 0 0,0-1 239 0 0,-7 6 356 0 0,0 0 1 0 0,0 0-1 0 0,1 1 0 0 0,0 0 1 0 0,0 0-1 0 0,1 0 1 0 0,-10 14-1 0 0,3-4-376 0 0,-13 18 26 0 0,3 1-1 0 0,0 1 0 0 0,2 1 0 0 0,2 1 0 0 0,-27 82 0 0 0,-41 214 446 0 0,83-316-730 0 0,-33 158 102 0 0,-52 205-167 0 0,88-380-326 0 0,-1 4 505 0 0</inkml:trace>
</inkml:ink>
</file>

<file path=ppt/ink/ink8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0 266 2759 0 0,'10'-16'23972'0'0,"-3"15"-23228"0"0,1 0-3619 0 0,244-56 5670 0 0,-122 26-2086 0 0,35-7-286 0 0,225-53-371 0 0,-300 71-575 0 0,-30 11-3755 0 0,-44 7-4437 0 0</inkml:trace>
  <inkml:trace contextRef="#ctx0" brushRef="#br0" timeOffset="1">1248 341 10591 0 0,'2'0'488'0'0,"64"-37"5443"0"0,-64 36-5611 0 0,0-1 1 0 0,0 0-1 0 0,0 0 1 0 0,0 1-1 0 0,0-1 1 0 0,0-1-1 0 0,-1 1 1 0 0,1 0-1 0 0,-1 0 1 0 0,1-1-1 0 0,-1 1 1 0 0,2-5 0 0 0,-4 6-229 0 0,0 0 0 0 0,-1 0 1 0 0,1 0-1 0 0,0 0 1 0 0,0 0-1 0 0,0 0 1 0 0,-1 0-1 0 0,1 0 0 0 0,0 0 1 0 0,-1 1-1 0 0,1-1 1 0 0,-3 0-1 0 0,4 1-67 0 0,-6-2 54 0 0,1 0-1 0 0,-1 1 1 0 0,1 0-1 0 0,-1 1 1 0 0,0-1-1 0 0,0 1 1 0 0,0 0 0 0 0,1 0-1 0 0,-1 1 1 0 0,0-1-1 0 0,0 1 1 0 0,1 1-1 0 0,-1-1 1 0 0,-8 4-1 0 0,-9 4 111 0 0,-42 24-1 0 0,64-33-187 0 0,-25 16 182 0 0,0 0 0 0 0,0 2 0 0 0,-36 34 0 0 0,46-37 8 0 0,0 2 1 0 0,1 0 0 0 0,1 0-1 0 0,1 1 1 0 0,-20 34-1 0 0,30-46-135 0 0,1-1 1 0 0,0 1-1 0 0,-1 0 0 0 0,2 0 0 0 0,-1 0 0 0 0,1 0 0 0 0,0 0 0 0 0,-1 12 0 0 0,2-17-47 0 0,0 1 1 0 0,0-1-1 0 0,0 1 0 0 0,1-1 1 0 0,-1 1-1 0 0,0-1 0 0 0,1 0 1 0 0,-1 1-1 0 0,1-1 0 0 0,-1 1 1 0 0,1-1-1 0 0,-1 0 0 0 0,1 1 0 0 0,0-1 1 0 0,0 0-1 0 0,0 0 0 0 0,0 1 1 0 0,0-1-1 0 0,0 0 0 0 0,0 0 1 0 0,0 0-1 0 0,0 0 0 0 0,1 0 1 0 0,-1-1-1 0 0,0 1 0 0 0,1 0 1 0 0,-1-1-1 0 0,0 1 0 0 0,1 0 1 0 0,-1-1-1 0 0,1 0 0 0 0,-1 1 1 0 0,1-1-1 0 0,-1 0 0 0 0,1 0 1 0 0,-1 0-1 0 0,1 0 0 0 0,-1 0 0 0 0,1 0 1 0 0,1 0-1 0 0,8-1 9 0 0,0-1-1 0 0,0 0 0 0 0,-1 0 1 0 0,1-1-1 0 0,-1-1 1 0 0,13-5-1 0 0,59-33-686 0 0,-61 29 295 0 0,79-44-3538 0 0,-60 34-2808 0 0,-18 10 153 0 0</inkml:trace>
</inkml:ink>
</file>

<file path=ppt/ink/ink8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63 185 1839 0 0,'0'2'83'0'0,"-3"5"-79"0"0,1 0 0 0 0,-1-1-1 0 0,-1 1 1 0 0,-5 8 0 0 0,-10 13 3834 0 0,7-11 1679 0 0,2 0 8411 0 0,25-23-12804 0 0,45-20-627 0 0,-1-3 0 0 0,63-41 0 0 0,-94 51-497 0 0,32-20 0 0 0,110-55 0 0 0,-156 88 0 0 0,-14 6 0 0 0,1 0-1 0 0,-1-1 1 0 0,0 1 0 0 0,0 0-1 0 0,0 0 1 0 0,1 0 0 0 0,-1 0-1 0 0,0 0 1 0 0,0 0 0 0 0,0-1-1 0 0,1 1 1 0 0,-1 0 0 0 0,0 0-1 0 0,0 0 1 0 0,0 0 0 0 0,1 0-1 0 0,-1 0 1 0 0,0 0 0 0 0,0 0-1 0 0,1 0 1 0 0,-1 0 0 0 0,0 0-1 0 0,0 0 1 0 0,1 0 0 0 0,-1 0-1 0 0,0 0 1 0 0,0 0 0 0 0,0 1-1 0 0,1-1 1 0 0,-1 0 0 0 0,0 0-1 0 0,0 0 1 0 0,0 0 0 0 0,1 0-1 0 0,-1 0 1 0 0,0 1 0 0 0,0-1-1 0 0,0 0 1 0 0,0 0 0 0 0,1 0-1 0 0,-1 0 1 0 0,0 1 0 0 0,0-1-1 0 0,0 0 1 0 0,0 0 0 0 0,0 0-1 0 0,0 1 1 0 0,1-1 0 0 0,-3 9-32 0 0,2-9 27 0 0,-6 22 83 0 0,-2-1 0 0 0,0 0 1 0 0,-15 28-1 0 0,14-31-38 0 0,0 1 0 0 0,1-1 0 0 0,2 1 0 0 0,-10 37 0 0 0,16-53-94 0 0,0-1-1 0 0,-1 1 1 0 0,1-1-1 0 0,0 1 1 0 0,0-1 0 0 0,0 1-1 0 0,1-1 1 0 0,-1 1-1 0 0,1-1 1 0 0,-1 1-1 0 0,1-1 1 0 0,0 0 0 0 0,0 1-1 0 0,0-1 1 0 0,0 0-1 0 0,2 3 1 0 0,-2-4-64 0 0,0 1 0 0 0,1-1 0 0 0,-1 0 0 0 0,1 1 0 0 0,-1-1-1 0 0,1 0 1 0 0,0 0 0 0 0,-1 0 0 0 0,1 0 0 0 0,0 0 0 0 0,0 0 0 0 0,-1-1 0 0 0,1 1 0 0 0,0 0 0 0 0,0-1 0 0 0,0 0 0 0 0,0 1 0 0 0,0-1 0 0 0,0 0 0 0 0,0 0 0 0 0,2 0-1 0 0,5-1-654 0 0,0 0 0 0 0,-1-1-1 0 0,11-3 1 0 0,7-3-911 0 0</inkml:trace>
</inkml:ink>
</file>

<file path=ppt/ink/ink8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5 14191 0 0,'23'-4'1291'0'0,"-23"4"-1285"0"0,1 0 0 0 0,-1 0 0 0 0,1 0 0 0 0,-1 0 1 0 0,1 0-1 0 0,-1 0 0 0 0,1 0 0 0 0,-1 0 0 0 0,1 0 0 0 0,-1 0 0 0 0,1 0 1 0 0,-1 0-1 0 0,1 0 0 0 0,-1 0 0 0 0,1 0 0 0 0,-1 0 0 0 0,1 1 0 0 0,-1-1 1 0 0,1 0-1 0 0,-1 0 0 0 0,0 1 0 0 0,1-1 0 0 0,-1 0 0 0 0,1 1 0 0 0,-1-1 1 0 0,0 0-1 0 0,1 1 0 0 0,-1-1 0 0 0,0 0 0 0 0,1 1 0 0 0,-1-1 0 0 0,0 1 0 0 0,0-1 1 0 0,0 1-1 0 0,1-1 0 0 0,-1 1 0 0 0,0 0 0 0 0,0 0 14 0 0,2 2 105 0 0,-1 0 0 0 0,-1 0 0 0 0,1 0-1 0 0,0 0 1 0 0,-1 0 0 0 0,1 1 0 0 0,-1-1 0 0 0,0 0-1 0 0,0 0 1 0 0,0 0 0 0 0,-1 1 0 0 0,0 2 0 0 0,-12 40 1966 0 0,-146 330 3877 0 0,91-229-4901 0 0,50-106-988 0 0,-74 175 571 0 0,74-165-513 0 0,1 0-1 0 0,-12 72 1 0 0,27-111-158 0 0,0 0 0 0 0,0 0 0 0 0,2 0 0 0 0,0 24 0 0 0,0-34-129 0 0</inkml:trace>
  <inkml:trace contextRef="#ctx0" brushRef="#br0" timeOffset="1">1 885 7367 0 0,'0'0'334'0'0,"1"-2"-1"0"0,1-1-324 0 0,0 1 1 0 0,0 0-1 0 0,0 0 0 0 0,0 0 0 0 0,0 0 1 0 0,1 1-1 0 0,-1-1 0 0 0,1 0 1 0 0,-1 1-1 0 0,1 0 0 0 0,0 0 0 0 0,4-2 1 0 0,40-8 1497 0 0,-25 6 690 0 0,111-28 8617 0 0,17-4-6741 0 0,511-140-1583 0 0,-624 164-2674 0 0,-24 8-78 0 0,0 0-1 0 0,0 2 0 0 0,15-3 1 0 0,-25 5-902 0 0,-4 3-306 0 0,-2 7-59 0 0</inkml:trace>
</inkml:ink>
</file>

<file path=ppt/ink/ink8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13015 0 0,'0'0'596'0'0,"-2"0"-13"0"0,2 0-575 0 0,-1-1 0 0 0,0 1 1 0 0,1 0-1 0 0,-1 0 0 0 0,0 0 0 0 0,0 0 1 0 0,1 0-1 0 0,-1 0 0 0 0,0 0 1 0 0,0 1-1 0 0,1-1 0 0 0,-1 0 0 0 0,0 0 1 0 0,1 0-1 0 0,-1 1 0 0 0,0-1 0 0 0,1 0 1 0 0,-1 1-1 0 0,0-1 0 0 0,1 1 0 0 0,-1-1 1 0 0,1 1-1 0 0,-1-1 0 0 0,0 1 0 0 0,1-1 1 0 0,0 1-1 0 0,-1-1 0 0 0,1 1 0 0 0,-1 0 1 0 0,1-1-1 0 0,0 1 0 0 0,-1 0 0 0 0,1 0 1 0 0,-1 1 110 0 0,-2 2 268 0 0,1 0 1 0 0,1 0-1 0 0,-1 0 1 0 0,0 0-1 0 0,1 0 0 0 0,0 1 1 0 0,-1 7-1 0 0,-2 36 1774 0 0,1-7-1048 0 0,-6 11-361 0 0,-2-1-1 0 0,-3 0 1 0 0,-1-1 0 0 0,-25 51-1 0 0,-107 184 71 0 0,-124 154-1074 0 0,263-427 197 0 0,-10 13-1281 0 0</inkml:trace>
</inkml:ink>
</file>

<file path=ppt/ink/ink8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2 419 11975 0 0,'0'0'923'0'0,"0"-1"-602"0"0,-1-6 2491 0 0,1 5-1284 0 0,3-6-978 0 0,1 0 0 0 0,0 0 0 0 0,0 1 1 0 0,0-1-1 0 0,9-9 0 0 0,33-36 1019 0 0,-22 26-804 0 0,13-14-33 0 0,58-51 0 0 0,-75 75-686 0 0,0 2 0 0 0,1 0 1 0 0,1 2-1 0 0,0 0 0 0 0,32-13 0 0 0,-32 18-26 0 0,0 0-1 0 0,1 2 1 0 0,0 0-1 0 0,0 2 1 0 0,0 0-1 0 0,1 1 1 0 0,-1 2 0 0 0,1 0-1 0 0,24 4 1 0 0,-35-2-7 0 0,-1 1 0 0 0,1 1 1 0 0,-1 0-1 0 0,1 1 0 0 0,-1 0 1 0 0,0 1-1 0 0,21 12 0 0 0,-25-12 9 0 0,0 1 1 0 0,-1-1-1 0 0,1 2 0 0 0,-1-1 0 0 0,0 1 0 0 0,-1 0 0 0 0,0 0 0 0 0,0 1 1 0 0,0 0-1 0 0,-1 0 0 0 0,6 14 0 0 0,-8-16 1 0 0,0 1 1 0 0,-1 0-1 0 0,0 0 1 0 0,0 0-1 0 0,0 0 0 0 0,-1 0 1 0 0,0 0-1 0 0,-1 0 0 0 0,1 0 1 0 0,-1 0-1 0 0,-1 1 0 0 0,0-1 1 0 0,0 0-1 0 0,0 0 0 0 0,0 0 1 0 0,-1 0-1 0 0,-1 0 1 0 0,1 0-1 0 0,-1-1 0 0 0,-5 11 1 0 0,-1-4 6 0 0,1-1 1 0 0,-2 1-1 0 0,1-1 1 0 0,-2-1-1 0 0,1 0 1 0 0,-2-1-1 0 0,1 0 1 0 0,-22 14-1 0 0,10-8-37 0 0,1-2-1 0 0,-2 0 0 0 0,0-2 1 0 0,-1 0-1 0 0,0-2 0 0 0,0-1 1 0 0,-1-1-1 0 0,-36 7 0 0 0,-53-3-202 0 0,99-12 144 0 0,0 0 0 0 0,-1-1-1 0 0,1-1 1 0 0,0 0 0 0 0,-16-5-1 0 0,30 6 34 0 0,0 1-1 0 0,0-1 0 0 0,0 0 1 0 0,-1 0-1 0 0,1 0 1 0 0,0 0-1 0 0,1 0 1 0 0,-1 0-1 0 0,0-1 1 0 0,0 1-1 0 0,0 0 1 0 0,1-1-1 0 0,-1 0 0 0 0,-1-1 1 0 0,3 2-61 0 0,-1 0 0 0 0,1-1-1 0 0,-1 1 1 0 0,1 0 0 0 0,-1 0 0 0 0,1 0 0 0 0,0 0 0 0 0,0-1-1 0 0,-1 1 1 0 0,1 0 0 0 0,0 0 0 0 0,0 0 0 0 0,0-1 0 0 0,1 1-1 0 0,-1 0 1 0 0,0 0 0 0 0,0-1 0 0 0,1 1 0 0 0,-1 0 0 0 0,0 0-1 0 0,1 0 1 0 0,-1 0 0 0 0,1 0 0 0 0,0 0 0 0 0,-1 0 0 0 0,1 0-1 0 0,1-1 1 0 0,12-15-5488 0 0,6-2-1688 0 0</inkml:trace>
</inkml:ink>
</file>

<file path=ppt/ink/ink8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262 444 7831 0 0,'0'2'603'0'0,"-1"0"-553"0"0,1-1-1 0 0,-1 1 1 0 0,1 0 0 0 0,-1-1 0 0 0,1 1-1 0 0,-1 0 1 0 0,0-1 0 0 0,0 1-1 0 0,0-1 1 0 0,0 1 0 0 0,0-1 0 0 0,-1 2-1 0 0,-1-1 463 0 0,0 0 1 0 0,1 0-1 0 0,-1 0 0 0 0,0 0 0 0 0,0 0 0 0 0,0-1 1 0 0,0 1-1 0 0,0-1 0 0 0,-6 2 0 0 0,-3 0 1151 0 0,0-1 1 0 0,0 0-1 0 0,-19 0 0 0 0,17-2-796 0 0,0 0-1 0 0,0-1 1 0 0,-18-3 0 0 0,27 3-708 0 0,1 0 0 0 0,-1 0 0 0 0,0 0 0 0 0,1-1 0 0 0,-1 0 1 0 0,1 0-1 0 0,0 0 0 0 0,-1 0 0 0 0,1-1 0 0 0,0 1 0 0 0,1-1 0 0 0,-1 0 1 0 0,-4-5-1 0 0,6 6-110 0 0,1-1 1 0 0,0 0-1 0 0,-1 1 1 0 0,1-1-1 0 0,0 0 1 0 0,1 0-1 0 0,-1 0 1 0 0,0 0 0 0 0,1 0-1 0 0,-1 0 1 0 0,1 0-1 0 0,0 0 1 0 0,0 0-1 0 0,0 1 1 0 0,1-1-1 0 0,-1 0 1 0 0,1 0-1 0 0,0 0 1 0 0,1-4-1 0 0,2-7 44 0 0,1 0 0 0 0,10-19 0 0 0,-15 33-92 0 0,11-20 51 0 0,0 1-1 0 0,2 0 0 0 0,0 0 0 0 0,20-21 0 0 0,69-59-39 0 0,-86 85-148 0 0,1 0 0 0 0,0 1-1 0 0,1 1 1 0 0,0 1-1 0 0,1 1 1 0 0,28-12-1 0 0,-32 17-465 0 0,0 0-1 0 0,0 1 1 0 0,1 1-1 0 0,-1 1 0 0 0,0 0 1 0 0,1 0-1 0 0,0 2 0 0 0,-1 0 1 0 0,25 3-1 0 0,-15 1-1081 0 0</inkml:trace>
</inkml:ink>
</file>

<file path=ppt/ink/ink8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27 7367 0 0,'-3'1'3316'0'0,"-27"7"3423"0"0,-1 8-3601 0 0,-28 25-2058 0 0,30-20-238 0 0,-15 9-190 0 0,0-1 63 0 0,-54 48-1 0 0,87-67-615 0 0,0 1 0 0 0,0 0-1 0 0,1 1 1 0 0,0 0 0 0 0,1 0 0 0 0,1 1 0 0 0,0 1-1 0 0,0-1 1 0 0,-6 19 0 0 0,13-29-86 0 0,0 0-1 0 0,0 0 1 0 0,1 0-1 0 0,-1 0 1 0 0,0 1-1 0 0,1-1 1 0 0,0 0-1 0 0,0 0 1 0 0,0 1-1 0 0,0-1 1 0 0,1 0-1 0 0,-1 0 1 0 0,1 1-1 0 0,0-1 1 0 0,-1 0-1 0 0,3 3 1 0 0,-2-4-9 0 0,0 1 0 0 0,1-1 0 0 0,-1 0 0 0 0,1 0 0 0 0,-1 0 0 0 0,1 0 0 0 0,0-1 1 0 0,0 1-1 0 0,0 0 0 0 0,0-1 0 0 0,0 1 0 0 0,0-1 0 0 0,0 0 0 0 0,1 1 0 0 0,-1-1 0 0 0,0 0 0 0 0,1 0 0 0 0,-1-1 1 0 0,1 1-1 0 0,4 0 0 0 0,4 0 12 0 0,-1 0 0 0 0,1-1-1 0 0,0 0 1 0 0,0-1 0 0 0,0 0 0 0 0,-1-1 0 0 0,1 0 0 0 0,20-7 0 0 0,-8 0 24 0 0,1-1 1 0 0,37-22 0 0 0,-43 21-29 0 0,0-1 0 0 0,-1 0 0 0 0,-1-1 0 0 0,0-1 0 0 0,-1-1 0 0 0,0 0 0 0 0,-1-1 0 0 0,-1 0 0 0 0,0-1 0 0 0,13-25 0 0 0,-23 36-116 0 0,0 0 0 0 0,0-1-1 0 0,-1 1 1 0 0,0 0 0 0 0,0-1-1 0 0,-1 0 1 0 0,0 1 0 0 0,0-1 0 0 0,0 0-1 0 0,-1 1 1 0 0,0-1 0 0 0,-2-13-1 0 0,0 12-82 0 0,0-1 1 0 0,0 0-1 0 0,-1 1 0 0 0,-1-1 0 0 0,1 1 0 0 0,-1 0 0 0 0,-1 0 0 0 0,0 1 0 0 0,-6-9 0 0 0,9 13-184 0 0,-10-13-1576 0 0,6 3-3759 0 0,2 1-773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1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29 6911 0 0,'-16'1'15079'0'0,"20"2"-14980"0"0,0-1 0 0 0,1 0 1 0 0,-1 0-1 0 0,1-1 0 0 0,0 1 1 0 0,0-1-1 0 0,0 0 0 0 0,-1 0 1 0 0,1-1-1 0 0,7 1 0 0 0,11-2 103 0 0,22-2 0 0 0,-22 1-40 0 0,113-16 346 0 0,31-2-51 0 0,-147 19-497 0 0,0 1-1 0 0,0 1 0 0 0,0 1 1 0 0,-1 1-1 0 0,1 0 0 0 0,26 9 0 0 0,-45-12-44 0 0,1 1 0 0 0,-1-1-1 0 0,0 0 1 0 0,1 1 0 0 0,-1 0-1 0 0,1-1 1 0 0,-1 1 0 0 0,0 0-1 0 0,1-1 1 0 0,-1 1 0 0 0,0 0-1 0 0,0 0 1 0 0,0 0 0 0 0,0 0 0 0 0,0 0-1 0 0,0 0 1 0 0,0 1 0 0 0,0-1-1 0 0,0 0 1 0 0,0 0 0 0 0,-1 1-1 0 0,1-1 1 0 0,0 1 0 0 0,-1-1-1 0 0,1 0 1 0 0,-1 1 0 0 0,0-1-1 0 0,1 3 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8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5 1839 0 0,'-4'-4'11381'0'0,"3"4"-11058"0"0,-3 4 61 0 0,0 1 0 0 0,1-1 0 0 0,-1 1 0 0 0,1 0 0 0 0,0 0 0 0 0,0 1 0 0 0,0-1 0 0 0,1 0 0 0 0,-3 10-1 0 0,-7 12 554 0 0,-202 326 1853 0 0,184-311-3472 0 0,2 3 1 0 0,-42 89 0 0 0</inkml:trace>
</inkml:ink>
</file>

<file path=ppt/ink/ink8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4 12439 0 0,'1'-1'958'0'0,"5"-1"-402"0"0,-4 1 632 0 0,-1 3-861 0 0,-1-1-1 0 0,1 1 1 0 0,-1-1 0 0 0,1 1 0 0 0,-1-1 0 0 0,0 1 0 0 0,1-1 0 0 0,-1 1 0 0 0,0 0 0 0 0,0-1 0 0 0,0 1 0 0 0,0 0 0 0 0,-1 1 0 0 0,-2 12 19 0 0,-1 0 0 0 0,0 0 0 0 0,-1 0 1 0 0,-1-1-1 0 0,-10 20 0 0 0,-2 5 58 0 0,-147 342 1779 0 0,88-189-1909 0 0,-44 101-155 0 0,119-288-124 0 0,-66 130 33 0 0,59-119-67 0 0,-1-1 0 0 0,-1 1 0 0 0,0-2 0 0 0,-1 0 0 0 0,-1 0 1 0 0,-15 12-1 0 0,21-20-42 0 0,0-1 1 0 0,0-1-1 0 0,0 0 0 0 0,-1 0 1 0 0,1 0-1 0 0,-1-1 1 0 0,0 0-1 0 0,-10 3 0 0 0,16-6 66 0 0,0 1-1 0 0,0-1 1 0 0,0 1-1 0 0,0-1 0 0 0,-1 0 1 0 0,1 0-1 0 0,0 0 0 0 0,0 0 1 0 0,0 0-1 0 0,0 0 0 0 0,-1-1 1 0 0,1 1-1 0 0,0-1 0 0 0,0 1 1 0 0,0-1-1 0 0,0 0 1 0 0,0 0-1 0 0,0 0 0 0 0,0 0 1 0 0,1 0-1 0 0,-1 0 0 0 0,0-1 1 0 0,1 1-1 0 0,-1-1 0 0 0,0 1 1 0 0,1-1-1 0 0,0 1 1 0 0,-1-1-1 0 0,1 0 0 0 0,0 0 1 0 0,0 0-1 0 0,0 0 0 0 0,0 0 1 0 0,0 0-1 0 0,0 0 0 0 0,0-3 1 0 0,-1-2 10 0 0,1 0 1 0 0,1 1 0 0 0,-1-1-1 0 0,1 0 1 0 0,0 0 0 0 0,0 0-1 0 0,1 1 1 0 0,0-1 0 0 0,0 0-1 0 0,1 1 1 0 0,0-1 0 0 0,3-6-1 0 0,3-9 1 0 0,2 0-1 0 0,14-21 0 0 0,-6 13-40 0 0,0 1 0 0 0,2 1 0 0 0,2 1 0 0 0,0 1-1 0 0,1 1 1 0 0,2 0 0 0 0,1 2 0 0 0,0 1 0 0 0,2 2 0 0 0,0 0 0 0 0,1 2-1 0 0,1 1 1 0 0,55-22 0 0 0,-77 35 46 0 0,1 1-1 0 0,1 0 1 0 0,-1 1-1 0 0,0 0 1 0 0,1 0-1 0 0,18 0 1 0 0,-24 2 25 0 0,1 1 0 0 0,-1-1 0 0 0,1 1 0 0 0,-1 0 1 0 0,1 0-1 0 0,-1 0 0 0 0,0 1 0 0 0,0 0 0 0 0,0 0 0 0 0,0 0 0 0 0,0 0 0 0 0,0 0 1 0 0,0 1-1 0 0,-1 0 0 0 0,1-1 0 0 0,5 7 0 0 0,-1 1 66 0 0,0 0 1 0 0,0 1-1 0 0,-1 0 0 0 0,-1 0 0 0 0,0 1 0 0 0,0-1 0 0 0,-1 1 1 0 0,-1 1-1 0 0,5 18 0 0 0,1 14 288 0 0,5 61 1 0 0,-12-87-260 0 0,-2-7 77 0 0,0 0 1 0 0,0-1-1 0 0,-3 23 0 0 0,2-30-145 0 0,-1-1 1 0 0,1 0-1 0 0,-1 1 0 0 0,0-1 0 0 0,0 0 1 0 0,0 0-1 0 0,-1 1 0 0 0,1-1 1 0 0,-1 0-1 0 0,0 0 0 0 0,1-1 0 0 0,-1 1 1 0 0,-1 0-1 0 0,1-1 0 0 0,0 1 1 0 0,-1-1-1 0 0,-4 4 0 0 0,-5 1 37 0 0,0 0-1 0 0,-1-1 0 0 0,0 0 1 0 0,0-1-1 0 0,0-1 1 0 0,-21 4-1 0 0,-83 8-111 0 0,108-15-126 0 0,-16 1-50 0 0,-40 0 0 0 0,59-3-224 0 0,-1 1 1 0 0,1-1-1 0 0,0 0 1 0 0,-1 0-1 0 0,1-1 1 0 0,0 1-1 0 0,0-2 1 0 0,0 1-1 0 0,0-1 1 0 0,0 1-1 0 0,-8-7 1 0 0,2-2-7481 0 0</inkml:trace>
</inkml:ink>
</file>

<file path=ppt/ink/ink8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3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468 221 11687 0 0,'0'0'1060'0'0,"2"0"-869"0"0,1-1 42 0 0,0 0 0 0 0,0 0-1 0 0,0-1 1 0 0,0 1 0 0 0,0-1 0 0 0,0 1 0 0 0,0-1-1 0 0,0 0 1 0 0,-1 0 0 0 0,1 0 0 0 0,-1 0 0 0 0,0-1-1 0 0,1 1 1 0 0,-1-1 0 0 0,0 1 0 0 0,-1-1-1 0 0,1 0 1 0 0,2-5 0 0 0,4-7 779 0 0,-2-1 0 0 0,8-23 0 0 0,-9 25-736 0 0,-2 3-92 0 0,-1 1 1 0 0,1-1 0 0 0,-1 0 0 0 0,-1 0 0 0 0,0-18 0 0 0,-1 27-112 0 0,-1 1-63 0 0,1 1 1 0 0,-1-1-1 0 0,0 0 0 0 0,0 0 1 0 0,0 1-1 0 0,0-1 0 0 0,0 1 0 0 0,0-1 1 0 0,0 1-1 0 0,0-1 0 0 0,0 1 1 0 0,0-1-1 0 0,-2 1 0 0 0,-1 0-26 0 0,0-1 1 0 0,0 1-1 0 0,0 1 0 0 0,0-1 0 0 0,0 0 1 0 0,0 1-1 0 0,0 0 0 0 0,-6 2 0 0 0,-31 14-135 0 0,-27 19-15 0 0,1 3-1 0 0,-89 69 1 0 0,130-88 221 0 0,-44 45 0 0 0,57-51 57 0 0,0 1 1 0 0,1 1-1 0 0,1 0 1 0 0,-14 27-1 0 0,24-42-96 0 0,0 0 0 0 0,1 0-1 0 0,-1 0 1 0 0,1 0 0 0 0,-1 0-1 0 0,1 0 1 0 0,0 0 0 0 0,-1 0-1 0 0,1 1 1 0 0,0-1 0 0 0,0 0-1 0 0,0 0 1 0 0,0 0 0 0 0,0 1-1 0 0,0-1 1 0 0,0 0 0 0 0,0 0-1 0 0,1 0 1 0 0,0 2 0 0 0,-1-2-1 0 0,1 0 1 0 0,-1-1-1 0 0,1 1 1 0 0,0 0 0 0 0,-1 0-1 0 0,1-1 1 0 0,0 1-1 0 0,0 0 1 0 0,-1-1-1 0 0,1 1 1 0 0,0-1-1 0 0,0 1 1 0 0,0-1-1 0 0,0 1 1 0 0,0-1-1 0 0,0 0 1 0 0,2 1 0 0 0,2 0 32 0 0,0-1 1 0 0,0 1 0 0 0,0-1-1 0 0,0 0 1 0 0,0-1 0 0 0,0 1-1 0 0,8-2 1 0 0,305-94 832 0 0,-307 92-881 0 0,0 0 0 0 0,0 1 0 0 0,1 0 0 0 0,-1 1 0 0 0,16-2 0 0 0,-27 4 0 0 0,1 0 0 0 0,-1 0 0 0 0,1 0 0 0 0,-1 0 0 0 0,1 0 0 0 0,-1 0 0 0 0,1 1 0 0 0,0-1 0 0 0,-1 0 0 0 0,1 0 0 0 0,-1 0 0 0 0,1 0 0 0 0,-1 1 0 0 0,1-1 0 0 0,-1 0 0 0 0,1 1 0 0 0,0 0 0 0 0,0 0 0 0 0,-1 0 0 0 0,1 1 0 0 0,-1-1 0 0 0,1 1 0 0 0,-1-1 0 0 0,1 1 0 0 0,-1-1 0 0 0,0 1 0 0 0,1-1 0 0 0,-1 1 0 0 0,0-1 0 0 0,0 1 0 0 0,0-1 0 0 0,0 1 0 0 0,0-1 0 0 0,-1 1 0 0 0,1-1 0 0 0,0 1 0 0 0,-1-1 0 0 0,1 1 0 0 0,-1-1 0 0 0,0 1 0 0 0,0 1 0 0 0,-4 6 0 0 0,0 0 0 0 0,-7 11 0 0 0,9-16 0 0 0,-11 17-96 0 0,-19 30-586 0 0,30-44 529 0 0,-1-1 1 0 0,1 1-1 0 0,0 0 0 0 0,1 0 0 0 0,-3 12 1 0 0,5-19-9 0 0,1 1 1 0 0,-1-1-1 0 0,1 0 1 0 0,-1 0-1 0 0,0 1 1 0 0,1-1 0 0 0,-1 0-1 0 0,1 0 1 0 0,-1 0-1 0 0,1 1 1 0 0,-1-1-1 0 0,1 0 1 0 0,-1 0 0 0 0,1 0-1 0 0,-1 0 1 0 0,1 0-1 0 0,0 0 1 0 0,-1 0-1 0 0,1 0 1 0 0,-1 0 0 0 0,2-1-1 0 0,14-3-1887 0 0</inkml:trace>
</inkml:ink>
</file>

<file path=ppt/ink/ink8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14 14279 0 0,'-1'-1'71'0'0,"0"0"0"0"0,0 0-1 0 0,0 0 1 0 0,0 0 0 0 0,0 0-1 0 0,0 0 1 0 0,0 0 0 0 0,0 1-1 0 0,-1-1 1 0 0,1 0 0 0 0,0 1 0 0 0,0-1-1 0 0,-1 1 1 0 0,1-1 0 0 0,0 1-1 0 0,-1-1 1 0 0,1 1 0 0 0,0 0-1 0 0,-1 0 1 0 0,1 0 0 0 0,0 0-1 0 0,-1 0 1 0 0,1 0 0 0 0,-1 0 0 0 0,1 0-1 0 0,0 0 1 0 0,-1 1 0 0 0,1-1-1 0 0,0 0 1 0 0,-1 1 0 0 0,1 0-1 0 0,0-1 1 0 0,0 1 0 0 0,0 0-1 0 0,-1-1 1 0 0,1 1 0 0 0,-1 1-1 0 0,-4 3 400 0 0,0 0 0 0 0,0 0 0 0 0,0 1 0 0 0,1-1 0 0 0,-6 10 0 0 0,-8 11 128 0 0,2 1 0 0 0,1 0 0 0 0,2 1 1 0 0,-18 46-1 0 0,-31 127 176 0 0,44-133-320 0 0,-32 116-156 0 0,-70 212-221 0 0,106-356-155 0 0,-2-2-1 0 0,-36 61 1 0 0,41-80 40 0 0,-1 0-1 0 0,-1-1 1 0 0,-1-1 0 0 0,0 0 0 0 0,-1-1 0 0 0,-30 23-1 0 0,41-35 39 0 0,-1-1 0 0 0,0 0 0 0 0,0 0 0 0 0,0 0-1 0 0,0 0 1 0 0,0-1 0 0 0,0 0 0 0 0,-1-1 0 0 0,1 1-1 0 0,-1-1 1 0 0,0 0 0 0 0,-6-1 0 0 0,9 0 0 0 0,1 0 1 0 0,0 0-1 0 0,0 0 1 0 0,0-1-1 0 0,0 1 1 0 0,0-1-1 0 0,0 0 1 0 0,0 0-1 0 0,0 0 1 0 0,0 0-1 0 0,0 0 1 0 0,0-1-1 0 0,1 1 0 0 0,-1-1 1 0 0,1 0-1 0 0,-1 0 1 0 0,1 0-1 0 0,-1 0 1 0 0,1 0-1 0 0,0-1 1 0 0,0 1-1 0 0,0-1 1 0 0,1 1-1 0 0,-1-1 1 0 0,0 0-1 0 0,1 0 1 0 0,-2-4-1 0 0,1 0-14 0 0,0-1 0 0 0,0 0 0 0 0,1 0 0 0 0,0 0 0 0 0,1 0 0 0 0,0 0 0 0 0,0 0 0 0 0,0 0 0 0 0,1 0 0 0 0,1 1 0 0 0,-1-1 0 0 0,1 0 0 0 0,0 0 0 0 0,5-10 0 0 0,1 0-49 0 0,1 0-1 0 0,1 0 0 0 0,0 0 1 0 0,20-24-1 0 0,-15 24-192 0 0,0 0 0 0 0,2 1 0 0 0,0 0-1 0 0,1 1 1 0 0,1 1 0 0 0,31-19 0 0 0,-33 24 209 0 0,1 1 1 0 0,0 0-1 0 0,1 2 0 0 0,-1 0 1 0 0,1 1-1 0 0,1 1 0 0 0,-1 0 1 0 0,25-2-1 0 0,-33 7 209 0 0,0-1 0 0 0,0 2 0 0 0,0-1 0 0 0,0 1 0 0 0,0 1 0 0 0,0 0 0 0 0,-1 1 0 0 0,1 0-1 0 0,-1 0 1 0 0,1 1 0 0 0,-1 0 0 0 0,-1 1 0 0 0,1 0 0 0 0,-1 1 0 0 0,1 0 0 0 0,-2 0 0 0 0,1 1 0 0 0,11 11 0 0 0,1 3 0 0 0,0 0 0 0 0,21 28 0 0 0,-37-42-149 0 0,0 0-1 0 0,-1 0 1 0 0,1 0 0 0 0,-1 1-1 0 0,-1 0 1 0 0,0 0 0 0 0,0 0-1 0 0,0 0 1 0 0,-1 0 0 0 0,0 0-1 0 0,-1 1 1 0 0,2 12 0 0 0,-4-16 2 0 0,0 0 1 0 0,1 0-1 0 0,-1 0 1 0 0,-1 0-1 0 0,1 0 1 0 0,-1 0-1 0 0,0 0 0 0 0,0-1 1 0 0,0 1-1 0 0,-1-1 1 0 0,0 1-1 0 0,0-1 1 0 0,0 0-1 0 0,0 0 1 0 0,0 0-1 0 0,-1 0 1 0 0,0-1-1 0 0,-8 6 0 0 0,-4 3 21 0 0,0-2-1 0 0,0 0 0 0 0,-32 13 0 0 0,11-7-19 0 0,-1-1-1 0 0,-1-3 1 0 0,0-1-1 0 0,-1-1 0 0 0,0-3 1 0 0,0-1-1 0 0,-1-2 1 0 0,-54-1-1 0 0,44-9-88 0 0,47 5 34 0 0,0 0 1 0 0,-1 0 0 0 0,1 0 0 0 0,0-1-1 0 0,0 0 1 0 0,0 0 0 0 0,0 0 0 0 0,0 0-1 0 0,-3-3 1 0 0,6 4-53 0 0,0 0-1 0 0,0-1 0 0 0,0 1 1 0 0,0 0-1 0 0,1 0 1 0 0,-1-1-1 0 0,0 1 1 0 0,1 0-1 0 0,-1-1 0 0 0,1 1 1 0 0,-1-1-1 0 0,1 1 1 0 0,0-1-1 0 0,0 1 1 0 0,0-1-1 0 0,-1 1 0 0 0,1-1 1 0 0,1 1-1 0 0,-1-1 1 0 0,0 1-1 0 0,0-1 1 0 0,0 1-1 0 0,1-1 0 0 0,-1 1 1 0 0,1-1-1 0 0,-1 1 1 0 0,1 0-1 0 0,0-1 1 0 0,0 1-1 0 0,1-2 0 0 0,9-18-1373 0 0</inkml:trace>
</inkml:ink>
</file>

<file path=ppt/ink/ink8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19607 0 0,'0'0'1779'0'0,"0"2"-1464"0"0,-3 6-117 0 0,-1-1 0 0 0,1 1 0 0 0,-1-1 1 0 0,0 0-1 0 0,-1 0 0 0 0,-9 12 1 0 0,-40 34 1868 0 0,0 2-187 0 0,49-49-1769 0 0,0 1 1 0 0,0 0-1 0 0,0 0 0 0 0,1 1 0 0 0,0-1 1 0 0,-5 15-1 0 0,8-21-263 0 0,1 0 0 0 0,0 0 0 0 0,-1 0 0 0 0,1 0 0 0 0,0 0 0 0 0,0 0 0 0 0,0 0 0 0 0,-1 1-1 0 0,1-1 1 0 0,1 0 0 0 0,-1 0 0 0 0,0 0 0 0 0,0 0 0 0 0,0 0 0 0 0,0 0 0 0 0,1 0 0 0 0,-1 0 0 0 0,0 0 0 0 0,1 0 0 0 0,-1 0 0 0 0,1 0 0 0 0,0 0 0 0 0,-1 0-1 0 0,1 0 1 0 0,0 0 0 0 0,-1 0 0 0 0,1 0 0 0 0,0-1 0 0 0,0 1 0 0 0,0 0 0 0 0,-1-1 0 0 0,1 1 0 0 0,0 0 0 0 0,0-1 0 0 0,0 1 0 0 0,0-1 0 0 0,0 0 0 0 0,2 1 0 0 0,8 2-7942 0 0</inkml:trace>
</inkml:ink>
</file>

<file path=ppt/ink/ink8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50 7831 0 0,'1'-1'356'0'0,"0"-9"0"0"0,1 4-225 0 0,-1 0-1 0 0,-1 0 1 0 0,1 0-1 0 0,-3-9 10096 0 0,-1 16-9716 0 0,0 0 1 0 0,-1 0-1 0 0,1 1 0 0 0,0-1 1 0 0,0 0-1 0 0,0 1 0 0 0,0 0 0 0 0,-4 2 1 0 0,2 1-225 0 0,0-1 1 0 0,1 0 0 0 0,-9 10-1 0 0,1 3-478 0 0,-17 33-1 0 0,24-42 507 0 0,-255 518 869 0 0,140-268-977 0 0,-5 10 261 0 0,100-202-361 0 0,22-59-109 0 0,1 1 1 0 0,1 0-1 0 0,-1-1 1 0 0,1 1-1 0 0,1 0 1 0 0,0 15-1 0 0,0-21-76 0 0,0-1 1 0 0,1 1-1 0 0,-1-1 0 0 0,1 1 0 0 0,-1-1 1 0 0,1 1-1 0 0,0-1 0 0 0,-1 0 0 0 0,1 1 1 0 0,0-1-1 0 0,0 0 0 0 0,0 0 1 0 0,0 1-1 0 0,0-1 0 0 0,0 0 0 0 0,0 0 1 0 0,0 0-1 0 0,2 1 0 0 0,-1-1-702 0 0,0 0-1 0 0,-1 0 0 0 0,1 0 1 0 0,0 0-1 0 0,0-1 0 0 0,0 1 1 0 0,0-1-1 0 0,3 1 1 0 0,12 0-7129 0 0</inkml:trace>
</inkml:ink>
</file>

<file path=ppt/ink/ink8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1024 23295 0 0,'0'0'2113'0'0,"-2"0"-1739"0"0,-6 5-328 0 0,1-1 1 0 0,0 2 0 0 0,0-1-1 0 0,0 1 1 0 0,-6 7-1 0 0,0-2 156 0 0,-4 6 66 0 0,0 0 0 0 0,1 1 0 0 0,-18 25 0 0 0,26-31-181 0 0,0 0 0 0 0,1 0 0 0 0,1 0 0 0 0,0 1-1 0 0,1 0 1 0 0,-8 28 0 0 0,12-37-130 0 0,1 0 1 0 0,-1 0-1 0 0,1 1 1 0 0,0-1-1 0 0,0 0 0 0 0,0 1 1 0 0,1-1-1 0 0,0 0 1 0 0,0 1-1 0 0,1 3 0 0 0,-1-6-191 0 0,-1 0-1 0 0,1 0 1 0 0,0 0 0 0 0,0 0-1 0 0,0 0 1 0 0,0 0-1 0 0,1 0 1 0 0,-1-1-1 0 0,0 1 1 0 0,1 0-1 0 0,-1-1 1 0 0,1 1 0 0 0,0-1-1 0 0,-1 0 1 0 0,1 1-1 0 0,0-1 1 0 0,0 0-1 0 0,0 0 1 0 0,0 0-1 0 0,0 0 1 0 0,3 0 0 0 0,10 2-7996 0 0</inkml:trace>
  <inkml:trace contextRef="#ctx0" brushRef="#br0" timeOffset="1">1342 0 11055 0 0,'0'0'1002'0'0,"-2"2"-824"0"0,-15 18 1855 0 0,1 0 0 0 0,0 1 0 0 0,2 1 0 0 0,-22 43 0 0 0,-75 208 364 0 0,63-145-1546 0 0,-65 147 419 0 0,-15-8-434 0 0,-16-36-843 0 0,103-170-210 0 0,18-28-1 0 0,-2 3-301 0 0,10-10-2660 0 0</inkml:trace>
</inkml:ink>
</file>

<file path=ppt/ink/ink8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20127 0 0,'0'0'1825'0'0,"1"1"-1502"0"0,1 1-299 0 0,0 0 0 0 0,0 0 0 0 0,0 0 0 0 0,0-1 0 0 0,1 1 0 0 0,-1 0 0 0 0,1-1 0 0 0,-1 0 0 0 0,1 0 0 0 0,0 1 0 0 0,-1-2 0 0 0,1 1 0 0 0,0 0 0 0 0,0 0 0 0 0,-1-1 0 0 0,5 1 0 0 0,7 0 314 0 0,-1-1 0 0 0,16-1 1 0 0,-18 0-198 0 0,23-2 590 0 0,59-14 0 0 0,-48 7-313 0 0,216-57 515 0 0,-6-18-3151 0 0,-204 67 1090 0 0,-1 0-907 0 0</inkml:trace>
  <inkml:trace contextRef="#ctx0" brushRef="#br0" timeOffset="1">701 391 10135 0 0,'0'0'464'0'0,"1"1"-9"0"0,4 7-37 0 0,0-1 0 0 0,0 0 0 0 0,1 0 0 0 0,0-1 0 0 0,0 1 0 0 0,1-1 0 0 0,13 10 0 0 0,-5-7 1206 0 0,0 0-1 0 0,0-2 1 0 0,21 9 0 0 0,9 1-986 0 0,51 21 1367 0 0,-81-30-3401 0 0,28 18 1 0 0,-30-17-6143 0 0</inkml:trace>
</inkml:ink>
</file>

<file path=ppt/ink/ink8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0 14279 0 0,'0'0'5748'0'0,"0"3"-3413"0"0,-3 16-1623 0 0,-1-1 1 0 0,0 0 0 0 0,-2 0-1 0 0,0 0 1 0 0,-17 34 0 0 0,-55 82-231 0 0,63-112-139 0 0,-307 453 705 0 0,286-425-987 0 0,-193 291 454 0 0,198-290-659 0 0,-39 74-731 0 0,64-108-771 0 0,3-6-4923 0 0</inkml:trace>
</inkml:ink>
</file>

<file path=ppt/ink/ink8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11 9671 0 0,'-4'-8'13716'0'0,"2"7"-13638"0"0,0 1 0 0 0,0-1-1 0 0,0 1 1 0 0,0 0 0 0 0,0 0-1 0 0,-1 0 1 0 0,1 0 0 0 0,0 0-1 0 0,0 0 1 0 0,0 1 0 0 0,0-1 0 0 0,0 1-1 0 0,-3 0 1 0 0,-29 14 158 0 0,24-10-252 0 0,-90 43 80 0 0,89-42-47 0 0,0 0-1 0 0,0 1 1 0 0,1 0 0 0 0,0 0-1 0 0,0 1 1 0 0,1 1 0 0 0,0-1-1 0 0,0 2 1 0 0,1-1 0 0 0,0 1-1 0 0,1 0 1 0 0,0 1 0 0 0,1 0-1 0 0,0 0 1 0 0,1 0 0 0 0,0 1-1 0 0,0-1 1 0 0,1 1 0 0 0,1 0-1 0 0,0 1 1 0 0,-2 21 0 0 0,4-26 5 0 0,0 0 1 0 0,0 0-1 0 0,1 0 1 0 0,0 0-1 0 0,0 1 1 0 0,1-1 0 0 0,0 0-1 0 0,1 0 1 0 0,3 11-1 0 0,1-7-11 0 0,-5-11-6 0 0,1 1 0 0 0,-1-1 1 0 0,1 1-1 0 0,0-1 0 0 0,-1 0 1 0 0,1 0-1 0 0,0 0 0 0 0,0 0 1 0 0,0 0-1 0 0,0 0 0 0 0,0 0 1 0 0,0-1-1 0 0,0 1 0 0 0,0-1 1 0 0,0 1-1 0 0,0-1 0 0 0,0 0 1 0 0,0 0-1 0 0,0 0 0 0 0,0 0 1 0 0,0 0-1 0 0,0 0 0 0 0,0-1 1 0 0,0 1-1 0 0,3-2 0 0 0,5-1 13 0 0,-1 0-1 0 0,0-1 0 0 0,0 0 1 0 0,8-6-1 0 0,-14 8-16 0 0,17-8 7 0 0,0-2-1 0 0,-1 0 0 0 0,-1-2 0 0 0,0 0 0 0 0,-1-1 0 0 0,-1 0 1 0 0,28-34-1 0 0,-26 26-105 0 0,20-31-342 0 0,-33 47 293 0 0,-1-1 0 0 0,0 1 1 0 0,-1-1-1 0 0,0 0 0 0 0,4-13 0 0 0,-6 19 81 0 0,-1 0 0 0 0,0 0-1 0 0,1 0 1 0 0,-1 1 0 0 0,0-1 0 0 0,0 0-1 0 0,0 0 1 0 0,0 0 0 0 0,0 0 0 0 0,0 0-1 0 0,-1 0 1 0 0,1 0 0 0 0,-1 1 0 0 0,1-1-1 0 0,-1 0 1 0 0,0 0 0 0 0,1 1 0 0 0,-1-1-1 0 0,0 0 1 0 0,0 1 0 0 0,0-1 0 0 0,0 1-1 0 0,-3-3 1 0 0,2 2 9 0 0,0 1 1 0 0,0 0-1 0 0,0 0 1 0 0,0 0-1 0 0,0 0 0 0 0,0 1 1 0 0,0-1-1 0 0,0 0 0 0 0,0 1 1 0 0,-1-1-1 0 0,1 1 1 0 0,0 0-1 0 0,0 0 0 0 0,0 0 1 0 0,-1 0-1 0 0,1 0 0 0 0,0 1 1 0 0,0-1-1 0 0,-4 1 1 0 0,2 1-35 0 0,-1-1 1 0 0,1 1-1 0 0,0-1 1 0 0,-1 1-1 0 0,1 0 1 0 0,-6 5-1 0 0,8-6-101 0 0,24-17-13664 0 0</inkml:trace>
</inkml:ink>
</file>

<file path=ppt/ink/ink8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662 853 14743 0 0,'0'0'1136'0'0,"-1"2"-746"0"0,-3 14-222 0 0,3-14 474 0 0,1 0 193 0 0,0 16 2208 0 0,3-19-2417 0 0,5-2-380 0 0,0 1 1 0 0,0-2-1 0 0,0 1 0 0 0,0-1 1 0 0,-1-1-1 0 0,1 1 0 0 0,-1-1 1 0 0,11-11-1 0 0,51-53 615 0 0,-68 69-855 0 0,29-34-46 0 0,-2 0-1 0 0,-2-2 1 0 0,-1-1 0 0 0,-2-1-1 0 0,-1-1 1 0 0,-3-1-1 0 0,-1 0 1 0 0,-1-2 0 0 0,-3 0-1 0 0,-1-1 1 0 0,-3 0 0 0 0,-1 0-1 0 0,6-77 1 0 0,-14 105-118 0 0,-1 0 1 0 0,0 0-1 0 0,-1 0 1 0 0,-1 0-1 0 0,0 0 1 0 0,-5-18-1 0 0,7 32 146 0 0,0 0 0 0 0,-1 0 0 0 0,1 0-1 0 0,0 0 1 0 0,-1 0 0 0 0,1 0 0 0 0,-1 0 0 0 0,1 0 0 0 0,-1 0-1 0 0,1 0 1 0 0,-1 0 0 0 0,0 0 0 0 0,1 0 0 0 0,-1 0-1 0 0,0 0 1 0 0,0 1 0 0 0,0-1 0 0 0,0 0 0 0 0,0 1 0 0 0,0-1-1 0 0,0 0 1 0 0,0 1 0 0 0,0 0 0 0 0,0-1 0 0 0,0 1-1 0 0,0-1 1 0 0,0 1 0 0 0,0 0 0 0 0,0 0 0 0 0,0 0 0 0 0,0 0-1 0 0,0-1 1 0 0,-1 2 0 0 0,1-1 0 0 0,0 0 0 0 0,0 0-1 0 0,0 0 1 0 0,0 0 0 0 0,0 1 0 0 0,0-1 0 0 0,0 0 0 0 0,0 1-1 0 0,0-1 1 0 0,0 1 0 0 0,-1 0 0 0 0,-5 3 4 0 0,1 0 0 0 0,1 0 0 0 0,-1 1 0 0 0,1 0 0 0 0,-9 9 0 0 0,-3 7 57 0 0,1 1 0 0 0,0 0-1 0 0,2 2 1 0 0,-17 34 0 0 0,-36 105 532 0 0,-35 157 545 0 0,19 5-566 0 0,38-146-492 0 0,38-149-50 0 0,-3-1 0 0 0,0 0 0 0 0,-2-1 0 0 0,0 0 0 0 0,-2-1 1 0 0,-2-1-1 0 0,0 0 0 0 0,-1-1 0 0 0,-27 28 0 0 0,7-13-406 0 0,-84 67-1 0 0,-54 21-654 0 0,145-108-1155 0 0,-41 22 0 0 0,80-56-7450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6 383 3223 0 0,'0'0'14112'0'0,"-4"-9"-12816"0"0,3-16-712 0 0,1 11-466 0 0,0 1 0 0 0,0 0 0 0 0,1 0 0 0 0,3-14 0 0 0,-2 17-130 0 0,1 0 0 0 0,0 0 0 0 0,1 1 0 0 0,0-1 0 0 0,1 1 0 0 0,0 0 0 0 0,0 0 0 0 0,1 0 0 0 0,0 1 0 0 0,1 0 0 0 0,0 0 0 0 0,0 0 0 0 0,0 1 0 0 0,1 0 0 0 0,0 1 0 0 0,0-1 0 0 0,14-6 0 0 0,17-9-176 0 0,1 3 1 0 0,0 0 0 0 0,77-21-1 0 0,-105 36 301 0 0,-1 2 0 0 0,1 0 0 0 0,0 0 0 0 0,-1 1 0 0 0,1 0 0 0 0,0 1 0 0 0,0 1 0 0 0,0-1 0 0 0,11 4 1 0 0,-18-3-67 0 0,0 0 0 0 0,0 0 0 0 0,-1 1 0 0 0,1 0 1 0 0,-1 0-1 0 0,1 0 0 0 0,-1 0 0 0 0,0 1 0 0 0,0-1 1 0 0,0 1-1 0 0,0 0 0 0 0,0 1 0 0 0,-1-1 1 0 0,1 0-1 0 0,-1 1 0 0 0,0 0 0 0 0,0 0 0 0 0,0 0 1 0 0,-1 0-1 0 0,1 0 0 0 0,-1 1 0 0 0,0-1 0 0 0,0 1 1 0 0,1 5-1 0 0,-2-5-24 0 0,1 1 1 0 0,-2 0-1 0 0,1-1 0 0 0,0 1 1 0 0,-1 0-1 0 0,0 0 0 0 0,-1-1 1 0 0,1 1-1 0 0,-1 0 0 0 0,0-1 1 0 0,-3 9-1 0 0,2-6-8 0 0,-2 0 0 0 0,1 0 0 0 0,-1 0-1 0 0,-1-1 1 0 0,1 1 0 0 0,-12 12 0 0 0,3-6-2 0 0,-1 0 1 0 0,-1-1-1 0 0,0 0 1 0 0,-1-2-1 0 0,0 1 1 0 0,-19 8 0 0 0,-7 2-33 0 0,-82 29 1 0 0,-50 2-311 0 0,138-46-279 0 0,34-7 319 0 0,3-2-1095 0 0,3-7-332 0 0,4-3-4567 0 0</inkml:trace>
</inkml:ink>
</file>

<file path=ppt/ink/ink8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94 12495 0 0,'-3'1'113'0'0,"0"-1"-1"0"0,-1 1 0 0 0,1 0 1 0 0,0 0-1 0 0,0 0 1 0 0,0 0-1 0 0,0 1 0 0 0,0-1 1 0 0,-3 3-1 0 0,4-3-86 0 0,1 1 0 0 0,-1-1 0 0 0,1 1 0 0 0,-1 0 1 0 0,1-1-1 0 0,0 1 0 0 0,0 0 0 0 0,0 0 0 0 0,0-1 0 0 0,0 1 0 0 0,0 0 0 0 0,0 0 0 0 0,1 0 0 0 0,-1 0 1 0 0,0 3-1 0 0,1-5 74 0 0,1 1 1 0 0,-1-1-1 0 0,0 1 1 0 0,0-1-1 0 0,0 1 1 0 0,0-1-1 0 0,0 1 1 0 0,1-1 0 0 0,-1 1-1 0 0,0-1 1 0 0,1 1-1 0 0,-1-1 1 0 0,0 1-1 0 0,1-1 1 0 0,-1 1-1 0 0,0-1 1 0 0,1 0 0 0 0,-1 1-1 0 0,1-1 1 0 0,-1 0-1 0 0,1 1 1 0 0,-1-1-1 0 0,1 0 1 0 0,0 1-1 0 0,13 5 953 0 0,-14-6-961 0 0,10 3 319 0 0,0 0-1 0 0,0-1 0 0 0,0 0 1 0 0,0-1-1 0 0,0 0 0 0 0,0 0 0 0 0,0-2 1 0 0,16-1-1 0 0,84-18 1208 0 0,-86 14-1306 0 0,177-41 1149 0 0,170-37-1494 0 0,-339 77-634 0 0</inkml:trace>
</inkml:ink>
</file>

<file path=ppt/ink/ink8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 12895 0 0,'0'0'8490'0'0,"1"1"-7629"0"0,0 1-790 0 0,0 0-1 0 0,-1 0 1 0 0,1 0 0 0 0,-1 0 0 0 0,1 0 0 0 0,-1 0-1 0 0,0 0 1 0 0,0 0 0 0 0,0 0 0 0 0,0 1 0 0 0,0-1-1 0 0,0 0 1 0 0,-1 0 0 0 0,1 0 0 0 0,-1 0-1 0 0,1 0 1 0 0,-1 0 0 0 0,0 0 0 0 0,0 0 0 0 0,1-1-1 0 0,-1 1 1 0 0,-1 0 0 0 0,1 0 0 0 0,-2 1 0 0 0,-5 8 60 0 0,-1 0 1 0 0,-16 15 0 0 0,13-13-77 0 0,-6 5-25 0 0,-26 18-1 0 0,30-25-89 0 0,0 0-1 0 0,1 2 1 0 0,0-1 0 0 0,-16 22-1 0 0,28-33 57 0 0,0 1-1 0 0,0 0 1 0 0,0 0-1 0 0,0 0 1 0 0,0 0-1 0 0,1 0 1 0 0,-1 0-1 0 0,1 1 0 0 0,-1-1 1 0 0,1 0-1 0 0,0 0 1 0 0,0 0-1 0 0,0 0 1 0 0,0 0-1 0 0,0 1 1 0 0,0-1-1 0 0,1 0 1 0 0,-1 0-1 0 0,1 0 1 0 0,-1 0-1 0 0,1 0 1 0 0,0 0-1 0 0,0 0 1 0 0,0 0-1 0 0,0 0 1 0 0,0 0-1 0 0,0 0 1 0 0,1-1-1 0 0,-1 1 1 0 0,2 1-1 0 0,5 6-18 0 0,1-1 0 0 0,-1 0 0 0 0,1-1-1 0 0,13 9 1 0 0,-4-4 32 0 0,4 3 58 0 0,0 1 0 0 0,28 27 0 0 0,-45-39-53 0 0,-1 1-1 0 0,1 1 0 0 0,-1-1 0 0 0,0 0 0 0 0,0 1 1 0 0,0 0-1 0 0,-1 0 0 0 0,0 0 0 0 0,0 1 0 0 0,0-1 0 0 0,-1 0 1 0 0,0 1-1 0 0,0 0 0 0 0,1 12 0 0 0,-3-17-3 0 0,0 1 0 0 0,0 0 0 0 0,0 0 0 0 0,-1-1 0 0 0,1 1 0 0 0,-1 0 0 0 0,1-1 0 0 0,-1 1 0 0 0,0-1 0 0 0,0 1 0 0 0,0 0 0 0 0,0-1 0 0 0,-1 0 0 0 0,1 1 0 0 0,-1-1 0 0 0,1 0 0 0 0,-3 2 0 0 0,1 0 16 0 0,-1-1-1 0 0,0 0 1 0 0,1 0-1 0 0,-1-1 1 0 0,-1 1-1 0 0,1-1 1 0 0,0 0-1 0 0,0 0 1 0 0,-6 2-1 0 0,-5 0 61 0 0,-1 0-1 0 0,0-1 1 0 0,0-1-1 0 0,-28 1 1 0 0,5-3-14 0 0,1-2 0 0 0,0-1 0 0 0,0-2 1 0 0,0-1-1 0 0,-73-23 0 0 0,102 25-490 0 0,0 1 1 0 0,0-1-1 0 0,0 0 0 0 0,1-1 1 0 0,-15-10-1 0 0,21 13 192 0 0,0 0 0 0 0,0 0 1 0 0,0 0-1 0 0,0 0 0 0 0,1 0 0 0 0,-1 0 0 0 0,1 0 1 0 0,-1-1-1 0 0,1 1 0 0 0,0 0 0 0 0,-2-4 1 0 0,3 4 60 0 0,0 1-1 0 0,-1-1 1 0 0,1 0 0 0 0,0 0 0 0 0,0 1 0 0 0,0-1 0 0 0,0 0-1 0 0,0 1 1 0 0,1-1 0 0 0,-1 0 0 0 0,0 0 0 0 0,1 1 0 0 0,-1-1-1 0 0,1 0 1 0 0,0 1 0 0 0,0-1 0 0 0,-1 1 0 0 0,1-1 0 0 0,1-1 0 0 0,13-14-7229 0 0</inkml:trace>
</inkml:ink>
</file>

<file path=ppt/ink/ink8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31 12439 0 0,'0'0'1530'0'0,"-2"0"-260"0"0,-2-1-695 0 0,-1 1 0 0 0,1 0 0 0 0,-1 0 0 0 0,1 0 0 0 0,-1 1 0 0 0,1-1 0 0 0,-1 1 0 0 0,-5 2 0 0 0,1 0-175 0 0,0 1-1 0 0,0-1 0 0 0,-12 9 0 0 0,5-2-108 0 0,0 1 0 0 0,1 1 0 0 0,-19 19 0 0 0,22-19 19 0 0,0 1 0 0 0,1 0-1 0 0,-16 26 1 0 0,23-31-241 0 0,0 0-1 0 0,0 0 1 0 0,0 0 0 0 0,1 0 0 0 0,1 0 0 0 0,-1 1-1 0 0,1-1 1 0 0,1 1 0 0 0,-1 10 0 0 0,2-15-43 0 0,0 0 0 0 0,0 0-1 0 0,1 0 1 0 0,0 0 0 0 0,-1 0 0 0 0,2 0 0 0 0,-1 0 0 0 0,0-1 0 0 0,1 1-1 0 0,-1 0 1 0 0,1-1 0 0 0,0 1 0 0 0,0-1 0 0 0,1 0 0 0 0,-1 0 0 0 0,1 0 0 0 0,-1 0-1 0 0,1 0 1 0 0,0 0 0 0 0,0-1 0 0 0,0 1 0 0 0,7 3 0 0 0,0 0 45 0 0,0-1 1 0 0,1 0-1 0 0,0 0 1 0 0,0-1 0 0 0,0-1-1 0 0,17 4 1 0 0,-16-5-25 0 0,0 0 0 0 0,0 0-1 0 0,0-1 1 0 0,1-1 0 0 0,-1 0 0 0 0,0-1 0 0 0,0 0 0 0 0,19-5 0 0 0,-25 4-32 0 0,1 0-1 0 0,-1 0 1 0 0,0-1 0 0 0,1 0 0 0 0,-1 0 0 0 0,-1 0 0 0 0,1-1 0 0 0,0 0-1 0 0,-1 0 1 0 0,0 0 0 0 0,0-1 0 0 0,0 0 0 0 0,0 0 0 0 0,-1 0 0 0 0,0 0-1 0 0,0-1 1 0 0,3-6 0 0 0,-2 3-2 0 0,-1-1 1 0 0,0 0-1 0 0,0 0 0 0 0,-1-1 0 0 0,-1 1 1 0 0,0-1-1 0 0,1-12 0 0 0,-1-78-230 0 0,-1 22-1375 0 0,1 51 88 0 0,1 1-65 0 0</inkml:trace>
</inkml:ink>
</file>

<file path=ppt/ink/ink8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29 7831 0 0,'4'-4'177'0'0,"0"0"-1"0"0,1 0 1 0 0,0 0-1 0 0,20-9 13743 0 0,-26 17-13762 0 0,1-1 0 0 0,-1 1-1 0 0,0-1 1 0 0,1 1 0 0 0,-2-1-1 0 0,1 1 1 0 0,0-1-1 0 0,-1 0 1 0 0,1 0 0 0 0,-1 1-1 0 0,0-1 1 0 0,0 0-1 0 0,0-1 1 0 0,-1 1 0 0 0,-2 3-1 0 0,-7 5-68 0 0,0 0 0 0 0,-15 10 0 0 0,12-9 164 0 0,-139 116 38 0 0,73-59-211 0 0,6 0-42 0 0,66-60-29 0 0,1 0 0 0 0,1 0-1 0 0,0 1 1 0 0,0 0 0 0 0,1 0-1 0 0,-7 17 1 0 0,12-25-1 0 0,0 0 1 0 0,0 1 0 0 0,0-1 0 0 0,0 1-1 0 0,1-1 1 0 0,-1 0 0 0 0,1 1-1 0 0,0 0 1 0 0,0-1 0 0 0,0 1-1 0 0,0-1 1 0 0,0 1 0 0 0,0-1-1 0 0,1 1 1 0 0,-1-1 0 0 0,1 1-1 0 0,0-1 1 0 0,0 0 0 0 0,0 1-1 0 0,0-1 1 0 0,0 0 0 0 0,0 0 0 0 0,1 1-1 0 0,-1-1 1 0 0,1 0 0 0 0,-1 0-1 0 0,1-1 1 0 0,0 1 0 0 0,0 0-1 0 0,0-1 1 0 0,0 1 0 0 0,0-1-1 0 0,2 2 1 0 0,3 1 9 0 0,1 0 0 0 0,0-1 1 0 0,-1 0-1 0 0,1 0 0 0 0,0 0 0 0 0,0-1 0 0 0,1-1 1 0 0,14 2-1 0 0,-10-2-159 0 0,69 2 280 0 0,-73-4-914 0 0,1 0 0 0 0,-1 0 0 0 0,1-1 1 0 0,-1 0-1 0 0,0-1 0 0 0,14-6 0 0 0,-5 1-6976 0 0</inkml:trace>
</inkml:ink>
</file>

<file path=ppt/ink/ink8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26 17623 0 0,'0'0'804'0'0,"1"-1"-13"0"0,36-9-355 0 0,-29 7 321 0 0,1 0 0 0 0,0 0 0 0 0,0 1 0 0 0,0 1-1 0 0,11-2 1 0 0,-22 18-620 0 0,0-8-129 0 0,0-1-1 0 0,0 1 0 0 0,0-1 0 0 0,-1 0 0 0 0,0 0 0 0 0,0 0 1 0 0,-1 0-1 0 0,0 0 0 0 0,0-1 0 0 0,0 1 0 0 0,-6 4 0 0 0,-9 9 25 0 0,-33 24-1 0 0,31-26 7 0 0,-77 59 107 0 0,41-33 47 0 0,-90 87-1 0 0,142-125-112 0 0,1 0-1 0 0,-1 1 1 0 0,1-1-1 0 0,1 1 1 0 0,-1 0-1 0 0,-4 10 1 0 0,7-15-61 0 0,0 1 1 0 0,1-1-1 0 0,-1 1 1 0 0,1-1-1 0 0,0 1 1 0 0,-1-1-1 0 0,1 1 1 0 0,0-1-1 0 0,0 1 1 0 0,0-1-1 0 0,0 1 1 0 0,0-1-1 0 0,0 1 1 0 0,1-1-1 0 0,-1 1 1 0 0,0-1-1 0 0,1 1 1 0 0,-1-1-1 0 0,1 1 1 0 0,-1-1-1 0 0,1 0 1 0 0,0 1 0 0 0,0-1-1 0 0,0 0 1 0 0,0 1-1 0 0,0-1 1 0 0,0 0-1 0 0,0 0 1 0 0,0 0-1 0 0,0 0 1 0 0,0 0-1 0 0,0 0 1 0 0,1 0-1 0 0,-1-1 1 0 0,2 2-1 0 0,4 1 39 0 0,0 0-1 0 0,0 0 1 0 0,0-1-1 0 0,1 0 1 0 0,-1 0-1 0 0,10 0 1 0 0,50 2 95 0 0,-30-3-111 0 0,-9 0-210 0 0,0-1-1 0 0,0-2 0 0 0,0 0 0 0 0,-1-2 1 0 0,46-13-1 0 0,-57 12-1147 0 0,-1-2 0 0 0,27-14 0 0 0,-34 17 573 0 0,13-9-1396 0 0</inkml:trace>
</inkml:ink>
</file>

<file path=ppt/ink/ink8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4:5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75 150 10591 0 0,'-7'8'7852'0'0,"17"-5"-5933"0"0,2-3-1502 0 0,0 0 0 0 0,0 0 1 0 0,0-1-1 0 0,0-1 0 0 0,12-3 0 0 0,7 0 53 0 0,10-1-255 0 0,-1-2-1 0 0,1-2 0 0 0,-1-2 1 0 0,59-25-1 0 0,-87 31-226 0 0,20-12 0 0 0,-28 15 1 0 0,0 0 0 0 0,0 0 0 0 0,0 0 0 0 0,0-1-1 0 0,-1 1 1 0 0,0-1 0 0 0,5-7 0 0 0,-7 10-140 0 0,-7-4-188 0 0,1 3 269 0 0,1 0 0 0 0,-1 0 0 0 0,0 1-1 0 0,0 0 1 0 0,0 0 0 0 0,1 0-1 0 0,-1 1 1 0 0,0 0 0 0 0,0 0 0 0 0,0 0-1 0 0,0 0 1 0 0,0 1 0 0 0,-9 2-1 0 0,-7 2 18 0 0,-35 14 0 0 0,18-3 320 0 0,1 2 0 0 0,0 1 0 0 0,1 2 0 0 0,-65 50-1 0 0,87-59-14 0 0,1 1 0 0 0,-1 0 0 0 0,-17 24 0 0 0,23-27-128 0 0,1 1 1 0 0,1 0-1 0 0,0-1 1 0 0,0 2-1 0 0,1-1 1 0 0,-5 18-1 0 0,9-25-103 0 0,0 1 0 0 0,0 0 0 0 0,1-1 0 0 0,-1 1 0 0 0,1 0 0 0 0,0 0-1 0 0,0-1 1 0 0,1 1 0 0 0,0 0 0 0 0,-1 0 0 0 0,1-1 0 0 0,1 1 0 0 0,1 4 0 0 0,-2-6-128 0 0,1 0 0 0 0,-1-1 0 0 0,0 1 0 0 0,1-1 0 0 0,0 1 0 0 0,0-1 0 0 0,0 0 0 0 0,0 1 0 0 0,0-1 0 0 0,0 0 0 0 0,0 0 0 0 0,1-1 0 0 0,-1 1 0 0 0,1 0 0 0 0,-1-1 0 0 0,1 0 0 0 0,-1 1 0 0 0,1-1 0 0 0,0 0 0 0 0,0 0 0 0 0,5 0 0 0 0,10 1-1080 0 0</inkml:trace>
</inkml:ink>
</file>

<file path=ppt/ink/ink8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0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87 17447 0 0,'2'-6'321'0'0,"0"0"-1"0"0,0 0 1 0 0,-1 0-1 0 0,1 0 1 0 0,-1-11-1 0 0,-1 16-261 0 0,0-1 0 0 0,0 1 0 0 0,0-1 0 0 0,-1 1 0 0 0,1-1 0 0 0,0 1 0 0 0,-1-1 0 0 0,1 1 0 0 0,-1 0 0 0 0,0-1 0 0 0,1 1 0 0 0,-1 0 0 0 0,0-1 0 0 0,0 1 0 0 0,0 0 0 0 0,0 0 0 0 0,0 0 0 0 0,0 0 0 0 0,0 0 0 0 0,0 0 0 0 0,0 0 0 0 0,-1 0 0 0 0,1 0 0 0 0,0 0 0 0 0,-1 1 0 0 0,1-1 0 0 0,0 1 0 0 0,-4-2 0 0 0,-1 1 101 0 0,-1-1 1 0 0,1 1-1 0 0,-1 0 1 0 0,1 1-1 0 0,-1 0 1 0 0,0 0-1 0 0,1 0 1 0 0,-1 1-1 0 0,0-1 1 0 0,-12 5-1 0 0,-4 2-25 0 0,-37 16 0 0 0,44-16-134 0 0,0 1 0 0 0,1 0 0 0 0,0 1 0 0 0,0 1 0 0 0,0 0 0 0 0,2 1 0 0 0,-1 1 0 0 0,1 0 0 0 0,1 0 0 0 0,-12 17 0 0 0,22-27-6 0 0,0 1 0 0 0,0 0-1 0 0,1 1 1 0 0,-1-1 0 0 0,1 0 0 0 0,-1 0-1 0 0,1 1 1 0 0,0-1 0 0 0,0 1 0 0 0,1-1-1 0 0,-1 1 1 0 0,1-1 0 0 0,0 1 0 0 0,-1-1-1 0 0,2 6 1 0 0,0-4-12 0 0,0 0 0 0 0,0 0-1 0 0,1 0 1 0 0,0-1 0 0 0,0 1 0 0 0,0-1-1 0 0,0 1 1 0 0,1-1 0 0 0,-1 0-1 0 0,5 4 1 0 0,4 5-37 0 0,2 0-1 0 0,0-1 1 0 0,0-1 0 0 0,1 0-1 0 0,17 10 1 0 0,25 21-59 0 0,-50-37 116 0 0,-1 0 1 0 0,0 0-1 0 0,0 1 0 0 0,0 0 1 0 0,0 0-1 0 0,-1 0 0 0 0,4 9 0 0 0,-6-12 22 0 0,-1 1 0 0 0,0 0 0 0 0,0 0-1 0 0,0 0 1 0 0,0 0 0 0 0,-1 0 0 0 0,0 1-1 0 0,0-1 1 0 0,0 0 0 0 0,0 0-1 0 0,0 0 1 0 0,-1 0 0 0 0,0 0 0 0 0,0 0-1 0 0,0 0 1 0 0,0 0 0 0 0,-1 0-1 0 0,1-1 1 0 0,-4 6 0 0 0,0-1 59 0 0,0 0 0 0 0,0 0 1 0 0,-1 0-1 0 0,0-1 0 0 0,0 1 0 0 0,-1-2 0 0 0,-9 9 0 0 0,3-6-6 0 0,-1 1-1 0 0,0-2 0 0 0,0 0 0 0 0,-1 0 1 0 0,0-2-1 0 0,0 0 0 0 0,0 0 0 0 0,-1-2 1 0 0,0 0-1 0 0,0 0 0 0 0,0-2 0 0 0,-1 0 1 0 0,-25 0-1 0 0,38-2-311 0 0,-1-1 0 0 0,0 1 0 0 0,1-1 1 0 0,-1 0-1 0 0,1 0 0 0 0,-1 0 0 0 0,1-1 1 0 0,-7-2-1 0 0,0-3-897 0 0</inkml:trace>
</inkml:ink>
</file>

<file path=ppt/ink/ink8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0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15 21167 0 0,'-1'-2'78'0'0,"0"1"0"0"0,0 0 0 0 0,-1 0 0 0 0,1 0 1 0 0,0 0-1 0 0,-1 0 0 0 0,1 0 0 0 0,-1 0 0 0 0,1 0 0 0 0,-1 0 0 0 0,0 1 0 0 0,1-1 0 0 0,-1 1 0 0 0,1-1 0 0 0,-1 1 0 0 0,0 0 0 0 0,0 0 0 0 0,1-1 1 0 0,-1 1-1 0 0,-3 1 0 0 0,-3 0 74 0 0,-1 0 1 0 0,0 0 0 0 0,-8 4-1 0 0,0-1-102 0 0,-206 54-36 0 0,177-42 19 0 0,1 2-1 0 0,-75 41 1 0 0,1 17 131 0 0,101-62-144 0 0,2 0 0 0 0,-1 0 0 0 0,2 2 0 0 0,-20 23 0 0 0,32-35-47 0 0,0 0-1 0 0,0 0 1 0 0,1 1 0 0 0,-1-1 0 0 0,1 0-1 0 0,0 1 1 0 0,0 0 0 0 0,1-1-1 0 0,-1 1 1 0 0,1 0 0 0 0,-1 9-1 0 0,2-10-41 0 0,0-1 0 0 0,1 0 0 0 0,-1 0-1 0 0,1 0 1 0 0,-1 0 0 0 0,1 0 0 0 0,0 0 0 0 0,0 0-1 0 0,0 0 1 0 0,1 0 0 0 0,-1 0 0 0 0,1-1 0 0 0,-1 1-1 0 0,1-1 1 0 0,0 1 0 0 0,0-1 0 0 0,0 1 0 0 0,0-1-1 0 0,5 3 1 0 0,3 2-335 0 0,0 0 0 0 0,0-1 0 0 0,1-1-1 0 0,0 0 1 0 0,0 0 0 0 0,14 3 0 0 0,27 13-627 0 0,-29-10 1080 0 0,1 2-1 0 0,-1 0 1 0 0,37 30-1 0 0,-51-36 321 0 0,-1 1-1 0 0,1 1 1 0 0,-1-1-1 0 0,-1 2 1 0 0,0-1-1 0 0,0 1 1 0 0,-1 0-1 0 0,0 0 1 0 0,-1 0-1 0 0,0 1 1 0 0,4 11-1 0 0,-7-16-118 0 0,0 1 0 0 0,-1-1 0 0 0,0 1-1 0 0,0-1 1 0 0,0 1 0 0 0,-1-1 0 0 0,0 1-1 0 0,0-1 1 0 0,0 1 0 0 0,-1 0 0 0 0,0-1 0 0 0,-3 9-1 0 0,2-10-132 0 0,0 0 0 0 0,0 0 1 0 0,-1 0-1 0 0,1 0 0 0 0,-1-1 0 0 0,0 1 0 0 0,-1-1 0 0 0,1 0 0 0 0,-1 0 0 0 0,0 0 0 0 0,0 0 0 0 0,0-1 0 0 0,0 1 0 0 0,-1-1 0 0 0,-5 3 0 0 0,-5 2 70 0 0,1-1-1 0 0,-2-1 1 0 0,1 0 0 0 0,0-1 0 0 0,-1-1-1 0 0,-27 4 1 0 0,-27-3-1717 0 0,-1-7-6147 0 0,34-1-975 0 0</inkml:trace>
</inkml:ink>
</file>

<file path=ppt/ink/ink8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0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54 2303 0 0,'27'-54'12191'0'0,"-33"71"-8130"0"0,1-4-1707 0 0,-186 471 2493 0 0,155-373-4661 0 0,-45 147-81 0 0,33-65-1816 0 0,45-182-1088 0 0</inkml:trace>
</inkml:ink>
</file>

<file path=ppt/ink/ink8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0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12 454 9215 0 0,'-5'-9'9315'0'0,"4"8"-8236"0"0,0-4-775 0 0,0 0 1 0 0,0-1 0 0 0,0 1 0 0 0,0 0 0 0 0,1 0 0 0 0,0-1 0 0 0,0 1-1 0 0,0 0 1 0 0,1 0 0 0 0,-1-1 0 0 0,1 1 0 0 0,1 0 0 0 0,2-9 0 0 0,4-7 356 0 0,21-37 0 0 0,-18 39-592 0 0,1 0-1 0 0,2 1 1 0 0,-1 0-1 0 0,2 1 1 0 0,1 0-1 0 0,0 2 1 0 0,0 0-1 0 0,2 0 1 0 0,0 2-1 0 0,0 0 1 0 0,38-18-1 0 0,-30 18-80 0 0,0 2 0 0 0,0 1 0 0 0,1 1 0 0 0,0 1 0 0 0,1 2 0 0 0,-1 0 0 0 0,1 2 0 0 0,0 1 0 0 0,30 1-1 0 0,-37 3-11 0 0,0 1 0 0 0,-1 1 0 0 0,1 0 0 0 0,-1 2 0 0 0,0 0-1 0 0,0 2 1 0 0,-1 0 0 0 0,0 1 0 0 0,0 1 0 0 0,26 17 0 0 0,-25-13 76 0 0,-1 1 0 0 0,0 1 0 0 0,-1 1 0 0 0,-1 0 0 0 0,0 2 0 0 0,-1 0 0 0 0,-1 0 0 0 0,22 37 0 0 0,-30-43-20 0 0,0 1-1 0 0,-1-1 1 0 0,-1 1-1 0 0,0 0 1 0 0,0 0-1 0 0,4 26 1 0 0,-8-33-13 0 0,-1 0-1 0 0,1 1 1 0 0,-1-1-1 0 0,0 1 1 0 0,-1-1 0 0 0,1 1-1 0 0,-1-1 1 0 0,-1 1 0 0 0,1-1-1 0 0,-1 0 1 0 0,0 0-1 0 0,0 1 1 0 0,-1-2 0 0 0,0 1-1 0 0,0 0 1 0 0,-7 9-1 0 0,0-3 35 0 0,-1-1 0 0 0,0 0 0 0 0,0 0 0 0 0,-2-1-1 0 0,1-1 1 0 0,-28 16 0 0 0,10-9 39 0 0,-1-1 1 0 0,-38 12-1 0 0,19-11-92 0 0,0-2-1 0 0,-1-3 1 0 0,-1-1-1 0 0,0-3 1 0 0,-54 0-1 0 0,77-6-121 0 0,4 1-234 0 0,0-2 1 0 0,0 0 0 0 0,0-2 0 0 0,-29-5 0 0 0,37 2-568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32 11055 0 0,'0'0'852'0'0,"-7"6"-528"0"0,-4 8 6915 0 0,13-13-6878 0 0,2 1-299 0 0,0-1 1 0 0,1 0-1 0 0,-1 0 0 0 0,0 0 0 0 0,1-1 0 0 0,-1 1 1 0 0,1-1-1 0 0,-1 0 0 0 0,0 0 0 0 0,1-1 0 0 0,-1 1 1 0 0,1-1-1 0 0,6-2 0 0 0,-1 0-50 0 0,0 0 1 0 0,0-1-1 0 0,0 0 1 0 0,16-10 0 0 0,-23 13-154 0 0,-1 0-41 0 0,0 0 0 0 0,0 0-1 0 0,0-1 1 0 0,-1 1 0 0 0,1 0-1 0 0,0-1 1 0 0,2-2 0 0 0,-4 3 117 0 0,0 0 1 0 0,0 1-1 0 0,-1-1 0 0 0,1 1 0 0 0,0-1 1 0 0,0 1-1 0 0,-1-1 0 0 0,1 1 1 0 0,-1-1-1 0 0,1 1 0 0 0,-1-1 1 0 0,1 1-1 0 0,0 0 0 0 0,-1-1 1 0 0,1 1-1 0 0,-1 0 0 0 0,0-1 1 0 0,1 1-1 0 0,-1 0 0 0 0,1-1 1 0 0,-1 1-1 0 0,1 0 0 0 0,-1 0 1 0 0,0 0-1 0 0,1 0 0 0 0,-1 0 1 0 0,0 0-1 0 0,-18-2-519 0 0,4 3 464 0 0,0 0 0 0 0,0 1 0 0 0,1 1 0 0 0,-1 0 0 0 0,1 2 0 0 0,0-1 0 0 0,0 2 0 0 0,0-1 0 0 0,-12 9-1 0 0,0 1 799 0 0,1 1-1 0 0,0 1 0 0 0,-33 30 0 0 0,53-42-450 0 0,-1 0-1 0 0,2 0 1 0 0,-1 0-1 0 0,0 1 1 0 0,1 0-1 0 0,-6 12 1 0 0,9-17-184 0 0,0 1 0 0 0,0-1 0 0 0,1 1 0 0 0,-1-1 0 0 0,1 1 0 0 0,-1-1 1 0 0,1 1-1 0 0,0 0 0 0 0,-1-1 0 0 0,1 1 0 0 0,0 0 0 0 0,0-1 0 0 0,0 1 0 0 0,1-1 0 0 0,-1 1 1 0 0,0 0-1 0 0,0-1 0 0 0,1 1 0 0 0,-1-1 0 0 0,1 1 0 0 0,0 0 0 0 0,-1-1 0 0 0,1 1 1 0 0,0-1-1 0 0,0 0 0 0 0,0 1 0 0 0,0-1 0 0 0,0 0 0 0 0,0 0 0 0 0,0 1 0 0 0,0-1 0 0 0,1 0 1 0 0,-1 0-1 0 0,3 1 0 0 0,2 2 102 0 0,0-1 1 0 0,0 0 0 0 0,1-1-1 0 0,0 1 1 0 0,-1-1 0 0 0,1 0-1 0 0,0-1 1 0 0,11 1-1 0 0,21 0-890 0 0,-2-2-4414 0 0,-34 0 4546 0 0,27-2-6331 0 0</inkml:trace>
</inkml:ink>
</file>

<file path=ppt/ink/ink8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0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69 13359 0 0,'0'0'1424'0'0,"-8"-5"-1424"0"0,-2-4 1944 0 0,-1 2 336 0 0,-2-2 72 0 0,-1 1 16 0 0,-2 1-1472 0 0,-2 2-296 0 0,0 1-56 0 0,0 1-16 0 0,0-3-912 0 0,0 3-192 0 0,2 1-32 0 0,0 2-9344 0 0</inkml:trace>
</inkml:ink>
</file>

<file path=ppt/ink/ink8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0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101 158 6911 0 0,'0'0'528'0'0,"-2"0"-341"0"0,-43 1 3156 0 0,-2 0 6209 0 0,46 0-8972 0 0,0-1-530 0 0,1 0 0 0 0,0 0 1 0 0,0 0-1 0 0,0 0 1 0 0,-1 0-1 0 0,1 0 0 0 0,0 0 1 0 0,0 0-1 0 0,0 0 1 0 0,-1 0-1 0 0,1 0 1 0 0,0 0-1 0 0,0 0 0 0 0,0 0 1 0 0,-1 1-1 0 0,1-1 1 0 0,0 0-1 0 0,0 0 0 0 0,0 0 1 0 0,0 0-1 0 0,0 0 1 0 0,-1 1-1 0 0,1-1 1 0 0,0 0-1 0 0,0 0 0 0 0,0 0 1 0 0,0 1-1 0 0,0-1 1 0 0,0 0-1 0 0,0 0 0 0 0,0 0 1 0 0,0 1-1 0 0,0-1 1 0 0,-1 0-1 0 0,1 0 1 0 0,0 0-1 0 0,0 1 0 0 0,0-1 1 0 0,0 0-1 0 0,1 0 1 0 0,-1 1-1 0 0,8 6 550 0 0,19 4-227 0 0,-18-9-243 0 0,-1-1 0 0 0,0 0 0 0 0,0-1 0 0 0,1 1 0 0 0,-1-2 0 0 0,0 1 0 0 0,15-3 0 0 0,59-19 471 0 0,-47 12-397 0 0,150-51 519 0 0,-119 37-1139 0 0,0 3-1 0 0,96-18 1 0 0,-94 31-2334 0 0,-35 7 1157 0 0</inkml:trace>
</inkml:ink>
</file>

<file path=ppt/ink/ink8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0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11055 0 0,'2'-1'852'0'0,"0"0"-752"0"0,0 0-1 0 0,-1 1 0 0 0,1-1 1 0 0,0 0-1 0 0,0 1 0 0 0,0-1 0 0 0,0 1 1 0 0,0 0-1 0 0,0 0 0 0 0,0 0 1 0 0,0 0-1 0 0,0 0 0 0 0,0 0 1 0 0,0 0-1 0 0,0 1 0 0 0,0-1 0 0 0,-1 1 1 0 0,1-1-1 0 0,0 1 0 0 0,0 0 1 0 0,0-1-1 0 0,2 3 0 0 0,11 5 1923 0 0,0 1 0 0 0,26 21 0 0 0,24 27 171 0 0,-49-41-1996 0 0,31 27 297 0 0,-2 3-1 0 0,-2 1 1 0 0,-2 2 0 0 0,-2 2-1 0 0,-2 2 1 0 0,-3 1 0 0 0,42 90-1 0 0,-39-56-412 0 0,-10-24 75 0 0,45 81 0 0 0,-61-127-135 0 0,0 0 0 0 0,2-1-1 0 0,0 0 1 0 0,1-1 0 0 0,0-1-1 0 0,1 0 1 0 0,1-1-1 0 0,31 22 1 0 0,-39-31-296 0 0,1 0 0 0 0,0 0 0 0 0,0-1 0 0 0,0 0 0 0 0,1-1 0 0 0,0 0 0 0 0,-1 0 0 0 0,1-1 0 0 0,0-1 0 0 0,0 1 0 0 0,0-2 0 0 0,11 1 0 0 0,-19-2-64 0 0,0 1-1 0 0,0 0 0 0 0,0-1 0 0 0,1 1 0 0 0,-1-1 0 0 0,0 0 0 0 0,0 0 0 0 0,0 0 1 0 0,0 0-1 0 0,2-1 0 0 0,5-7-1579 0 0</inkml:trace>
</inkml:ink>
</file>

<file path=ppt/ink/ink8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0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9 7831 0 0,'-5'-6'834'0'0,"3"5"-751"0"0,1 1 0 0 0,-1 0 0 0 0,0-1 0 0 0,0 1 0 0 0,1 0 0 0 0,-1 0 0 0 0,0 0 0 0 0,0 0 0 0 0,0 0 0 0 0,1 1 0 0 0,-1-1 0 0 0,0 0 0 0 0,0 1 0 0 0,1-1 0 0 0,-1 1 1 0 0,0 0-1 0 0,1-1 0 0 0,-1 1 0 0 0,1 0 0 0 0,-1 0 0 0 0,-1 2 0 0 0,-7 4 1796 0 0,0 1-1 0 0,-9 9 1 0 0,8-7-277 0 0,-59 52 2830 0 0,-84 91-2623 0 0,33-21-908 0 0,-115 162 1 0 0,110-108-653 0 0,70-101-590 0 0,30-51-2854 0 0</inkml:trace>
</inkml:ink>
</file>

<file path=ppt/ink/ink8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0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7367 0 0,'0'0'667'0'0,"-1"1"-547"0"0,-31 15 739 0 0,27-12 568 0 0,0 0 1 0 0,0 0 0 0 0,-8 9-1 0 0,-89 113 4404 0 0,91-110-5256 0 0,1 1-1 0 0,1 0 0 0 0,0 0 1 0 0,1 1-1 0 0,1-1 1 0 0,-7 27-1 0 0,13-40-711 0 0,1 1-1 0 0,-1-1 1 0 0,1 0-1 0 0,0 0 1 0 0,0 0-1 0 0,1 6 0 0 0,-1-10-105 0 0,1 0-1 0 0,-1 1 0 0 0,0-1 0 0 0,0 1 0 0 0,1-1 0 0 0,-1 0 0 0 0,0 1 1 0 0,0-1-1 0 0,1 0 0 0 0,-1 1 0 0 0,0-1 0 0 0,1 0 0 0 0,-1 0 0 0 0,1 1 0 0 0,-1-1 1 0 0,0 0-1 0 0,1 0 0 0 0,-1 0 0 0 0,1 1 0 0 0,-1-1 0 0 0,0 0 0 0 0,1 0 0 0 0,0 0 1 0 0,10 3-8038 0 0</inkml:trace>
</inkml:ink>
</file>

<file path=ppt/ink/ink8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0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 13359 0 0,'0'0'1184'0'0,"-5"-5"152"0"0,5 16-64 0 0,5 3 32 0 0,6 4 8 0 0,3 2-1648 0 0,6 0-328 0 0,7-2-64 0 0,5-2-6568 0 0</inkml:trace>
</inkml:ink>
</file>

<file path=ppt/ink/ink8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0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7 8751 0 0,'-8'-2'121'0'0,"0"1"0"0"0,0-1 0 0 0,0 1 0 0 0,-1 1 0 0 0,1 0 0 0 0,0 0 0 0 0,-1 0 0 0 0,-11 3 0 0 0,-7 3 2441 0 0,-32 11-1 0 0,34-9 1294 0 0,20-7-3405 0 0,-57 18 3620 0 0,35-10-3631 0 0,1 0-1 0 0,1 2 1 0 0,-38 22-1 0 0,61-32-440 0 0,0 0 0 0 0,0 0 0 0 0,1 0-1 0 0,-1 1 1 0 0,0-1 0 0 0,1 0 0 0 0,-1 1-1 0 0,1-1 1 0 0,-1 1 0 0 0,1 0-1 0 0,0 0 1 0 0,-1-1 0 0 0,1 1 0 0 0,0 0-1 0 0,0 0 1 0 0,1 0 0 0 0,-1 0 0 0 0,0 0-1 0 0,1 0 1 0 0,-1 4 0 0 0,1-3-31 0 0,0-1 0 0 0,0 1 1 0 0,1-1-1 0 0,0 1 0 0 0,-1-1 1 0 0,1 0-1 0 0,0 1 0 0 0,0-1 1 0 0,0 0-1 0 0,0 0 0 0 0,1 0 1 0 0,-1 0-1 0 0,1 0 0 0 0,-1 0 0 0 0,1 0 1 0 0,-1 0-1 0 0,4 2 0 0 0,76 70-703 0 0,90 88 679 0 0,-165-157 82 0 0,0 2 1 0 0,-1-1-1 0 0,0 1 0 0 0,-1-1 0 0 0,1 1 0 0 0,-1 1 0 0 0,4 10 1 0 0,-7-16-16 0 0,0 0 0 0 0,-1 0 0 0 0,1 0 0 0 0,0 0 0 0 0,-1 1 0 0 0,0-1 0 0 0,0 0 0 0 0,0 0 1 0 0,0 1-1 0 0,0-1 0 0 0,0 0 0 0 0,0 1 0 0 0,-1-1 0 0 0,1 0 0 0 0,-1 0 0 0 0,0 0 0 0 0,1 1 0 0 0,-1-1 1 0 0,0 0-1 0 0,0 0 0 0 0,-1 0 0 0 0,1 0 0 0 0,0-1 0 0 0,0 1 0 0 0,-1 0 0 0 0,0 0 0 0 0,1-1 0 0 0,-1 1 1 0 0,0-1-1 0 0,-3 3 0 0 0,0-1 33 0 0,-1 0 1 0 0,0 0-1 0 0,0-1 1 0 0,0 0-1 0 0,0 0 1 0 0,0 0-1 0 0,0-1 1 0 0,-7 1-1 0 0,-51 3 200 0 0,35-5-198 0 0,-1-2 0 0 0,1-1-1 0 0,-49-10 1 0 0,30 1-426 0 0,-63-26 1 0 0,82 26-852 0 0,2-3-4467 0 0,7-1-1745 0 0</inkml:trace>
</inkml:ink>
</file>

<file path=ppt/ink/ink8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0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958 0 14279 0 0,'0'0'1103'0'0,"-1"1"-568"0"0,-4 4-50 0 0,0 0 0 0 0,1 0 0 0 0,0 0 0 0 0,0 1-1 0 0,0-1 1 0 0,1 1 0 0 0,-4 7 0 0 0,-9 15 116 0 0,-355 566 2908 0 0,131-201-2872 0 0,168-272-818 0 0,-83 185 1 0 0,124-240-1186 0 0,7-26-2389 0 0,13-26-3323 0 0</inkml:trace>
</inkml:ink>
</file>

<file path=ppt/ink/ink8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0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49 7831 0 0,'0'0'356'0'0,"-1"0"-6"0"0,0 0-340 0 0,0 0 0 0 0,0 0 0 0 0,0 1 0 0 0,1-1 1 0 0,-1 0-1 0 0,0 1 0 0 0,1-1 0 0 0,-1 0 0 0 0,0 1 1 0 0,1-1-1 0 0,-1 1 0 0 0,0-1 0 0 0,1 1 0 0 0,-1-1 1 0 0,1 1-1 0 0,-1-1 0 0 0,1 1 0 0 0,-1 0 0 0 0,1-1 1 0 0,-1 1-1 0 0,1 0 0 0 0,-1-1 0 0 0,1 1 0 0 0,0 0 0 0 0,0 0 1 0 0,-1-1-1 0 0,1 1 0 0 0,0 0 0 0 0,0 0 0 0 0,0 1 1 0 0,-1 0 285 0 0,1-1 167 0 0,0 1 0 0 0,-1-1 0 0 0,1 1 0 0 0,0 0-1 0 0,0-1 1 0 0,0 1 0 0 0,0 0 0 0 0,0-1 0 0 0,0 1 0 0 0,1-1 0 0 0,-1 1 0 0 0,0-1 0 0 0,1 1 0 0 0,-1-1 0 0 0,1 1 0 0 0,0-1 0 0 0,-1 1 0 0 0,2 1 0 0 0,0-1 6 0 0,0 1 0 0 0,0-1 1 0 0,0 1-1 0 0,1-1 0 0 0,-1 0 1 0 0,1 0-1 0 0,-1 0 0 0 0,6 2 0 0 0,1 1-191 0 0,0-1 0 0 0,0-1 0 0 0,0 1 0 0 0,1-2 0 0 0,10 3 0 0 0,8-1-46 0 0,-1-1 0 0 0,1-1 0 0 0,0-2 0 0 0,37-3-1 0 0,112-23 321 0 0,-143 20-481 0 0,470-94-1721 0 0,-429 81-6935 0 0</inkml:trace>
</inkml:ink>
</file>

<file path=ppt/ink/ink8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0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0 14743 0 0,'-1'1'1136'0'0,"-5"7"-867"0"0,0 0-1 0 0,1 0 0 0 0,-1 1 1 0 0,2-1-1 0 0,-1 1 0 0 0,1 0 1 0 0,-4 17-1 0 0,-1-2 640 0 0,-74 191 3567 0 0,-89 221-2322 0 0,141-362-2139 0 0,-4 0 0 0 0,-3-3 0 0 0,-3-1 0 0 0,-95 123 0 0 0,120-175-100 0 0,-1 0-1 0 0,0-2 0 0 0,-24 19 0 0 0,32-28 12 0 0,-1 0 1 0 0,1-1-1 0 0,-1-1 1 0 0,0 1-1 0 0,-1-2 0 0 0,1 1 1 0 0,-1-1-1 0 0,-21 4 1 0 0,28-7 60 0 0,0-1 0 0 0,0 1 0 0 0,-1-1 0 0 0,1 0 0 0 0,0 0 0 0 0,0-1 0 0 0,0 1 0 0 0,0-1 0 0 0,-7-2 0 0 0,10 3 10 0 0,0-1 0 0 0,0 1 0 0 0,0-1 1 0 0,0 0-1 0 0,0 1 0 0 0,0-1 0 0 0,0 0 1 0 0,0 0-1 0 0,0 1 0 0 0,0-1 0 0 0,0 0 0 0 0,0 0 1 0 0,1 0-1 0 0,-1 0 0 0 0,0 0 0 0 0,1 0 1 0 0,-1 0-1 0 0,1-1 0 0 0,-1 1 0 0 0,1 0 0 0 0,0 0 1 0 0,-1 0-1 0 0,1-1 0 0 0,0 1 0 0 0,0 0 1 0 0,0 0-1 0 0,0-1 0 0 0,0 1 0 0 0,0 0 0 0 0,0 0 1 0 0,0 0-1 0 0,0-1 0 0 0,0 1 0 0 0,1 0 1 0 0,0-2-1 0 0,2-7-65 0 0,0 1 0 0 0,1 0 0 0 0,1 0 0 0 0,-1 0 0 0 0,1 0 1 0 0,10-12-1 0 0,42-46-330 0 0,-38 47 329 0 0,11-14-32 0 0,2 1 0 0 0,36-28 0 0 0,-54 50 93 0 0,1 0 1 0 0,0 2-1 0 0,1-1 1 0 0,0 2-1 0 0,0 0 1 0 0,1 1-1 0 0,0 1 1 0 0,20-5-1 0 0,-29 9 42 0 0,-1 1 0 0 0,1-1 0 0 0,0 2 0 0 0,0-1 0 0 0,0 1 0 0 0,0 1 0 0 0,-1-1 0 0 0,1 1 0 0 0,0 0 0 0 0,0 1 0 0 0,9 3 0 0 0,-11-3 9 0 0,-1 1 0 0 0,1 0 0 0 0,-1 0 0 0 0,1 0 0 0 0,-1 1 0 0 0,0-1 0 0 0,0 1 0 0 0,-1 0 0 0 0,1 1 0 0 0,-1-1 0 0 0,0 1 0 0 0,0 0 0 0 0,0 0 0 0 0,4 9 0 0 0,-3-5-25 0 0,-1 0 1 0 0,0 1 0 0 0,-1-1-1 0 0,0 1 1 0 0,0 0-1 0 0,-1 0 1 0 0,0 0 0 0 0,-1 0-1 0 0,0 0 1 0 0,-1 17-1 0 0,-2-10 5 0 0,0 1-1 0 0,-1-1 0 0 0,-1 0 1 0 0,0 0-1 0 0,-10 22 0 0 0,12-31-1834 0 0,-1 4-5038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2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5 432 16671 0 0,'0'0'1512'0'0,"-2"-11"-429"0"0,1 1-634 0 0,0 1-1 0 0,1-1 1 0 0,0 1 0 0 0,1-1-1 0 0,0 1 1 0 0,0-1 0 0 0,1 1-1 0 0,1-1 1 0 0,-1 1 0 0 0,9-17-1 0 0,3-5-484 0 0,33-50 0 0 0,-44 77 90 0 0,11-16-155 0 0,0 2 0 0 0,2-1 1 0 0,0 2-1 0 0,1 0 0 0 0,1 1 0 0 0,1 1 0 0 0,28-19 0 0 0,-42 31-19 0 0,0-1 0 0 0,0 1 0 0 0,0 1-1 0 0,0-1 1 0 0,0 1 0 0 0,1 0-1 0 0,-1 0 1 0 0,1 0 0 0 0,-1 1 0 0 0,1 0-1 0 0,0 0 1 0 0,-1 0 0 0 0,1 1-1 0 0,0 0 1 0 0,0 0 0 0 0,-1 0 0 0 0,1 1-1 0 0,0 0 1 0 0,0 0 0 0 0,-1 0-1 0 0,1 1 1 0 0,6 3 0 0 0,6 2-1467 0 0</inkml:trace>
</inkml:ink>
</file>

<file path=ppt/ink/ink8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0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18 14279 0 0,'0'8'1486'0'0,"-7"32"-327"0"0,4-24 1114 0 0,-2 27 1 0 0,5-39-2042 0 0,0 1 0 0 0,0-1-1 0 0,1 0 1 0 0,-1 1-1 0 0,1-1 1 0 0,0 0 0 0 0,0 0-1 0 0,0 0 1 0 0,1 1 0 0 0,3 6-1 0 0,-4-9-192 0 0,0-1 0 0 0,0 0-1 0 0,0 1 1 0 0,1-1 0 0 0,-1 0 0 0 0,0 1 0 0 0,1-1-1 0 0,-1 0 1 0 0,1 0 0 0 0,-1 0 0 0 0,1 0-1 0 0,0 0 1 0 0,-1-1 0 0 0,1 1 0 0 0,0 0 0 0 0,0-1-1 0 0,-1 1 1 0 0,1-1 0 0 0,0 0 0 0 0,0 0-1 0 0,0 1 1 0 0,0-1 0 0 0,-1 0 0 0 0,1-1 0 0 0,2 1-1 0 0,5-1 41 0 0,0-1 0 0 0,0 0 0 0 0,16-6 0 0 0,-18 6-47 0 0,6-3-43 0 0,0-1 0 0 0,0 0 0 0 0,-1 0-1 0 0,0-1 1 0 0,0-1 0 0 0,0 0 0 0 0,-1 0 0 0 0,-1-1-1 0 0,16-16 1 0 0,-24 22-18 0 0,1 0-1 0 0,-1-1 1 0 0,0 1 0 0 0,0-1-1 0 0,0 0 1 0 0,0 0-1 0 0,-1 0 1 0 0,0 1 0 0 0,1-1-1 0 0,-1-1 1 0 0,-1 1-1 0 0,1 0 1 0 0,0-5 0 0 0,-1 8 18 0 0,0-1 0 0 0,0 1 0 0 0,-1-1 0 0 0,1 1 0 0 0,0-1 0 0 0,0 1 0 0 0,-1-1 0 0 0,1 1 0 0 0,-1-1 0 0 0,1 1 0 0 0,-1 0 1 0 0,0-1-1 0 0,0 1 0 0 0,1 0 0 0 0,-1 0 0 0 0,0-1 0 0 0,0 1 0 0 0,0 0 0 0 0,0 0 0 0 0,0 0 0 0 0,-1 0 0 0 0,1 0 0 0 0,0 0 1 0 0,0 1-1 0 0,-1-1 0 0 0,1 0 0 0 0,0 1 0 0 0,-1-1 0 0 0,1 0 0 0 0,-1 1 0 0 0,1 0 0 0 0,-1-1 0 0 0,1 1 0 0 0,-1 0 0 0 0,1 0 1 0 0,-1 0-1 0 0,1 0 0 0 0,-3 0 0 0 0,-3 1 4 0 0,0-1 0 0 0,1 1 1 0 0,-1 1-1 0 0,0-1 0 0 0,1 1 1 0 0,0 1-1 0 0,-1-1 0 0 0,1 1 1 0 0,0 0-1 0 0,-6 4 0 0 0,-3 3 4 0 0,0 0 0 0 0,-21 20 0 0 0,17-12 76 0 0,2 1-1 0 0,0 0 1 0 0,1 1-1 0 0,-27 44 1 0 0,35-49-10 0 0,0 0-1 0 0,1 0 1 0 0,1 0 0 0 0,0 1 0 0 0,1 0 0 0 0,1 1 0 0 0,0-1-1 0 0,-2 28 1 0 0,6-37-50 0 0,0 0 1 0 0,0 0-1 0 0,0 0 0 0 0,1 0 1 0 0,0 0-1 0 0,1-1 0 0 0,-1 1 1 0 0,1-1-1 0 0,1 1 0 0 0,-1-1 1 0 0,6 10-1 0 0,-5-11-6 0 0,0-1 0 0 0,0 0 0 0 0,1 0 0 0 0,-1 0 0 0 0,1 0 0 0 0,0-1 0 0 0,0 1 0 0 0,0-1 0 0 0,1 0 0 0 0,-1 0 0 0 0,1-1 0 0 0,0 1 0 0 0,-1-1 0 0 0,1 0 0 0 0,8 2 0 0 0,1-1-210 0 0,0 0 0 0 0,0-1 0 0 0,0 0 0 0 0,0-2 0 0 0,0 1 0 0 0,17-3 0 0 0,15-3-600 0 0</inkml:trace>
</inkml:ink>
</file>

<file path=ppt/ink/ink8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0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47 10591 0 0,'-7'-15'992'0'0,"-1"-5"-455"0"0,5 9 6690 0 0,-8 23-5919 0 0,-6 12-1038 0 0,2 0-1 0 0,0 2 1 0 0,-12 27-1 0 0,13-24-73 0 0,-179 426 1740 0 0,29-59-999 0 0,-61 43-699 0 0,192-375-332 0 0,-32 52-2009 0 0,61-111 1887 0 0,1-2-1236 0 0</inkml:trace>
</inkml:ink>
</file>

<file path=ppt/ink/ink8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0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36 209 8751 0 0,'-2'-1'220'0'0,"1"1"-190"0"0,1 0 0 0 0,-1 0 0 0 0,0-1 0 0 0,1 1 0 0 0,-1 0 0 0 0,0 0 0 0 0,1 0 0 0 0,-1 0 0 0 0,0 0 0 0 0,1 0 0 0 0,-1 0 0 0 0,1 1 0 0 0,-1-1 0 0 0,0 0 0 0 0,1 0 0 0 0,-1 0 0 0 0,0 1 0 0 0,1-1 0 0 0,-1 0 0 0 0,1 1 0 0 0,-1-1 0 0 0,0 1 0 0 0,0 0 200 0 0,0-1-1 0 0,0 0 1 0 0,0 1 0 0 0,0-1 0 0 0,0 1 0 0 0,0-1 0 0 0,0 1 0 0 0,0 0-1 0 0,0-1 1 0 0,0 1 0 0 0,0 0 0 0 0,1-1 0 0 0,-1 1 0 0 0,0 0 0 0 0,1 0-1 0 0,-1 0 1 0 0,0 0 0 0 0,1 0 0 0 0,-1 0 0 0 0,1 0 0 0 0,0 0 0 0 0,-1 0-1 0 0,1 0 1 0 0,0 0 0 0 0,0 0 0 0 0,-1 0 0 0 0,1 0 0 0 0,0 0 0 0 0,0 0-1 0 0,0 0 1 0 0,0 0 0 0 0,0 1 0 0 0,1-1 0 0 0,-1 0 0 0 0,0 0 0 0 0,0 0-1 0 0,1 0 1 0 0,-1 0 0 0 0,1 2 0 0 0,1-1 260 0 0,-1 0 0 0 0,1 1 1 0 0,-1-1-1 0 0,1 0 0 0 0,0 0 0 0 0,0 0 0 0 0,0 0 0 0 0,2 2 1 0 0,12 6-463 0 0,-3-6 195 0 0,0-1-1 0 0,0 0 0 0 0,0 0 1 0 0,0-1-1 0 0,0-1 0 0 0,0 0 1 0 0,19-2-1 0 0,94-14 688 0 0,123-45 148 0 0,-4-17-523 0 0,114-32-648 0 0,-268 85-1857 0 0,-57 15-141 0 0</inkml:trace>
</inkml:ink>
</file>

<file path=ppt/ink/ink8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0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81 607 5983 0 0,'0'2'464'0'0,"-1"12"764"0"0,-5 24-1 0 0,2-13 5665 0 0,4-25-6764 0 0,0 1 1 0 0,0-1-1 0 0,1 0 0 0 0,-1 0 0 0 0,0 1 1 0 0,0-1-1 0 0,0 0 0 0 0,0 0 1 0 0,0 1-1 0 0,0-1 0 0 0,-1 0 0 0 0,1 1 1 0 0,0-1-1 0 0,0 0 0 0 0,0 0 1 0 0,0 1-1 0 0,0-1 0 0 0,0 0 0 0 0,0 0 1 0 0,0 0-1 0 0,-1 1 0 0 0,1-1 1 0 0,0 0-1 0 0,0 0 0 0 0,0 0 1 0 0,-1 1-1 0 0,1-1 0 0 0,0 0 0 0 0,0 0 1 0 0,0 0-1 0 0,-1 0 0 0 0,1 0 1 0 0,0 1-1 0 0,0-1 0 0 0,-1 0 0 0 0,1 0 1 0 0,-1 0-1 0 0,-10-5 1500 0 0,7 2-1398 0 0,1 0 0 0 0,-1 0-1 0 0,1-1 1 0 0,-4-5 0 0 0,2 1-58 0 0,0 0 1 0 0,1-1-1 0 0,1 0 1 0 0,0 1-1 0 0,0-1 1 0 0,0-1-1 0 0,1 1 1 0 0,0 0-1 0 0,1 0 1 0 0,0-1-1 0 0,1 1 1 0 0,0-1-1 0 0,0 1 1 0 0,1-1-1 0 0,3-13 1 0 0,2-7 46 0 0,2 1 0 0 0,1-1 0 0 0,18-38 0 0 0,-10 30-147 0 0,1 2 1 0 0,38-58-1 0 0,-41 74-143 0 0,0 0-1 0 0,1 0 1 0 0,1 2 0 0 0,1 0-1 0 0,31-23 1 0 0,-41 35-33 0 0,0 1-1 0 0,0 0 1 0 0,0 0-1 0 0,1 1 1 0 0,0 0-1 0 0,0 1 1 0 0,0-1-1 0 0,11-1 1 0 0,-10 4-743 0 0,0-1-1 0 0,16 1 1 0 0,25 4-5835 0 0,-17 2-538 0 0</inkml:trace>
  <inkml:trace contextRef="#ctx0" brushRef="#br0" timeOffset="1">977 178 22543 0 0,'0'0'513'0'0,"-2"1"73"0"0,-25 25 253 0 0,-44 53 0 0 0,42-45-119 0 0,-45 54 62 0 0,57-66-1127 0 0,1 0 0 0 0,0 1 0 0 0,2 1 0 0 0,1 1 0 0 0,-12 27 0 0 0,20-41-1273 0 0</inkml:trace>
</inkml:ink>
</file>

<file path=ppt/ink/ink8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0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81 7367 0 0,'0'0'568'0'0,"3"-7"-352"0"0,-2 4 82 0 0,0 1-1 0 0,-1 0 0 0 0,1 0 0 0 0,-1 0 0 0 0,1-1 1 0 0,-1 1-1 0 0,0 0 0 0 0,0-1 0 0 0,0 1 1 0 0,0 0-1 0 0,0-1 0 0 0,-1 1 0 0 0,1 0 0 0 0,-1 0 1 0 0,1-1-1 0 0,-1 1 0 0 0,0 0 0 0 0,0 0 1 0 0,0 0-1 0 0,0 0 0 0 0,0 0 0 0 0,0 0 0 0 0,-1 0 1 0 0,1 0-1 0 0,-1 1 0 0 0,1-1 0 0 0,-1 0 0 0 0,0 1 1 0 0,1-1-1 0 0,-1 1 0 0 0,0 0 0 0 0,0 0 1 0 0,0-1-1 0 0,0 1 0 0 0,0 1 0 0 0,0-1 0 0 0,-1 0 1 0 0,1 0-1 0 0,0 1 0 0 0,0-1 0 0 0,-1 1 1 0 0,1 0-1 0 0,0-1 0 0 0,0 1 0 0 0,-1 0 0 0 0,1 1 1 0 0,-4-1-1 0 0,-6 4-168 0 0,0 0-1 0 0,1 1 1 0 0,-1 0 0 0 0,1 1 0 0 0,-18 12 0 0 0,14-9-89 0 0,-21 15 39 0 0,0 1-1 0 0,3 3 0 0 0,0 0 1 0 0,-40 46-1 0 0,56-56 20 0 0,2 0-1 0 0,-1 1 1 0 0,2 0 0 0 0,-19 36-1 0 0,27-40-66 0 0,6-15-27 0 0,0 1 0 0 0,0 0 1 0 0,0-1-1 0 0,0 1 0 0 0,0-1 0 0 0,0 1 0 0 0,0 0 1 0 0,0-1-1 0 0,0 1 0 0 0,0-1 0 0 0,0 1 1 0 0,0-1-1 0 0,0 1 0 0 0,1 0 0 0 0,-1-1 1 0 0,0 1-1 0 0,1 0 1 0 0,0 0 1 0 0,-1-1-1 0 0,1 1 1 0 0,0-1 0 0 0,0 1-1 0 0,0-1 1 0 0,-1 1-1 0 0,1-1 1 0 0,0 0-1 0 0,0 1 1 0 0,0-1-1 0 0,0 0 1 0 0,0 0 0 0 0,0 1-1 0 0,0-1 1 0 0,0 0-1 0 0,0 0 1 0 0,0 0-1 0 0,-1 0 1 0 0,1 0-1 0 0,2-1 1 0 0,22-4 30 0 0,-23 4-33 0 0,23-7 33 0 0,0-2-1 0 0,0-1 1 0 0,33-20-1 0 0,39-16 39 0 0,-83 42-74 0 0,-3 5 0 0 0,-10 1 0 0 0,0 0 0 0 0,-1 0 0 0 0,1 0 0 0 0,0 0 0 0 0,0 0 0 0 0,-1 0 0 0 0,1 0 0 0 0,-1 0 0 0 0,1 1 0 0 0,-1-1 0 0 0,1 0 0 0 0,-1 0 0 0 0,0 0 0 0 0,0 0 0 0 0,1 1 0 0 0,-1-1 0 0 0,0 0 0 0 0,0 0 0 0 0,0 1 0 0 0,0-1 0 0 0,0 0 0 0 0,-1 0 0 0 0,1 2 0 0 0,-8 30 0 0 0,-7 9-9 0 0,8-25-13 0 0,0 1 1 0 0,2-1-1 0 0,-6 32 0 0 0,10-47-36 0 0,1 1 0 0 0,0-1 1 0 0,1 1-1 0 0,-1-1 0 0 0,0 1 0 0 0,1-1 0 0 0,0 4 0 0 0,2-4-1446 0 0,11 0-489 0 0</inkml:trace>
</inkml:ink>
</file>

<file path=ppt/ink/ink8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0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7 19463 0 0,'-8'-4'1766'0'0,"7"3"-1751"0"0,0 1 0 0 0,0 0 1 0 0,-1-1-1 0 0,1 1 1 0 0,0 0-1 0 0,-1 0 1 0 0,1 0-1 0 0,0 0 1 0 0,0 0-1 0 0,-1 0 1 0 0,1 0-1 0 0,0 0 1 0 0,0 1-1 0 0,-1-1 1 0 0,1 0-1 0 0,0 1 1 0 0,0-1-1 0 0,0 1 1 0 0,0-1-1 0 0,-1 1 1 0 0,1 0-1 0 0,0 0 1 0 0,0-1-1 0 0,0 1 1 0 0,0 0-1 0 0,1 0 1 0 0,-1 0-1 0 0,0 0 0 0 0,-1 2 1 0 0,-5 5 164 0 0,1 0 1 0 0,-9 16-1 0 0,11-17 17 0 0,-28 50 995 0 0,-29 73-1 0 0,-16 68 344 0 0,33-82-957 0 0,29-79-530 0 0,-95 266 375 0 0,91-241-348 0 0,3 1 0 0 0,-16 125 0 0 0,32-182-76 0 0,-4 67-602 0 0,4-67 281 0 0,0 0 1 0 0,1 0-1 0 0,0 0 1 0 0,0 0-1 0 0,0 0 0 0 0,1 0 1 0 0,-1 0-1 0 0,2-1 1 0 0,3 10-1 0 0</inkml:trace>
</inkml:ink>
</file>

<file path=ppt/ink/ink8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0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48 12439 0 0,'-1'-2'81'0'0,"1"-1"0"0"0,-1 0 0 0 0,0 0 0 0 0,1 1-1 0 0,-1-1 1 0 0,-1 0 0 0 0,1 1 0 0 0,0-1-1 0 0,-3-3 1 0 0,3 5-51 0 0,0 0 0 0 0,0 0 0 0 0,0 0-1 0 0,-1-1 1 0 0,1 1 0 0 0,-1 0 0 0 0,1 1 0 0 0,-1-1-1 0 0,1 0 1 0 0,-1 0 0 0 0,1 1 0 0 0,-1-1-1 0 0,1 1 1 0 0,-1-1 0 0 0,0 1 0 0 0,1-1 0 0 0,-3 1-1 0 0,-15-2 580 0 0,0 1 0 0 0,0 0-1 0 0,0 1 1 0 0,-1 2 0 0 0,1 0-1 0 0,1 0 1 0 0,-1 2 0 0 0,0 0-1 0 0,1 2 1 0 0,0 0 0 0 0,-32 15-1 0 0,22-5-419 0 0,0 2 0 0 0,1 0 0 0 0,-49 45 0 0 0,60-49-193 0 0,2 2-1 0 0,0-1 1 0 0,1 2-1 0 0,1 0 1 0 0,0 0-1 0 0,1 1 1 0 0,-11 27-1 0 0,20-40 0 0 0,0-1 0 0 0,0 1 0 0 0,1 0 0 0 0,0 0 0 0 0,0-1 0 0 0,0 1 0 0 0,1 0 0 0 0,-1 0 0 0 0,1 0 0 0 0,0 0 0 0 0,1 0 0 0 0,-1 0 0 0 0,2 5 0 0 0,-1-7 6 0 0,0 1 0 0 0,1-1 0 0 0,-1 0 1 0 0,1 1-1 0 0,0-1 0 0 0,0 0 0 0 0,0 0 0 0 0,0 0 0 0 0,0 0 0 0 0,0-1 0 0 0,1 1 0 0 0,0-1 0 0 0,-1 1 0 0 0,1-1 0 0 0,0 0 1 0 0,0 0-1 0 0,0 0 0 0 0,5 2 0 0 0,1 0 22 0 0,1-1 0 0 0,-1 0 1 0 0,1-1-1 0 0,-1 0 0 0 0,1 0 0 0 0,0-1 0 0 0,-1-1 1 0 0,1 1-1 0 0,0-1 0 0 0,0-1 0 0 0,0 0 1 0 0,-1 0-1 0 0,1-1 0 0 0,11-4 0 0 0,-4 1 13 0 0,0-1 1 0 0,0 0-1 0 0,-1-2 0 0 0,0 0 0 0 0,0-1 0 0 0,27-20 0 0 0,-33 21-18 0 0,-1 0 0 0 0,0 0 0 0 0,0-1 0 0 0,-1 0 0 0 0,0 0-1 0 0,-1-1 1 0 0,12-20 0 0 0,-15 21-22 0 0,0 1 0 0 0,-1-1 0 0 0,0 1 0 0 0,-1-1-1 0 0,1 0 1 0 0,-2 0 0 0 0,1 0 0 0 0,-1 0 0 0 0,-1 0 0 0 0,1-1 0 0 0,-2-9-1 0 0,-7-31-573 0 0,5 34-788 0 0,0 0 0 0 0,0-20 1 0 0,3 28-173 0 0</inkml:trace>
</inkml:ink>
</file>

<file path=ppt/ink/ink8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0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114 443 12815 0 0,'-1'5'129'0'0,"-1"-1"-1"0"0,1 0 0 0 0,-1 0 1 0 0,0 0-1 0 0,0 0 0 0 0,0 0 1 0 0,-1 0-1 0 0,1 0 1 0 0,-6 5-1 0 0,7-8 35 0 0,-1 1 0 0 0,0-1 0 0 0,0 1-1 0 0,1-1 1 0 0,-1 0 0 0 0,0 0 0 0 0,0 0 0 0 0,0 0 0 0 0,-1 0 0 0 0,1 0 0 0 0,0 0-1 0 0,0-1 1 0 0,0 1 0 0 0,0-1 0 0 0,-1 1 0 0 0,1-1 0 0 0,0 0 0 0 0,-1 0-1 0 0,1 0 1 0 0,-4-1 0 0 0,3 1 175 0 0,0 0 0 0 0,0-1-1 0 0,0 0 1 0 0,1 0 0 0 0,-1 0 0 0 0,0 0-1 0 0,0 0 1 0 0,0 0 0 0 0,-2-3-1 0 0,4 4-251 0 0,0-1-1 0 0,0 0 1 0 0,0 0-1 0 0,0 0 1 0 0,1 0-1 0 0,-1 0 1 0 0,0-1-1 0 0,1 1 0 0 0,-1 0 1 0 0,1 0-1 0 0,-1 0 1 0 0,1-1-1 0 0,0 1 1 0 0,-1 0-1 0 0,1 0 1 0 0,0-1-1 0 0,0 1 0 0 0,0 0 1 0 0,0-1-1 0 0,0 1 1 0 0,0 0-1 0 0,0 0 1 0 0,0-1-1 0 0,1 0 0 0 0,0-4 31 0 0,1 1 0 0 0,-1 0 0 0 0,1-1 0 0 0,0 1 0 0 0,1 0 0 0 0,-1 1 0 0 0,1-1 0 0 0,3-4-1 0 0,31-36 291 0 0,-33 41-393 0 0,30-32 32 0 0,1 2 0 0 0,68-50 0 0 0,89-43 37 0 0,-159 108 45 0 0,33-15 0 0 0,-53 28-73 0 0,0 1 0 0 0,0 1 0 0 0,1 0 1 0 0,-1 0-1 0 0,1 2 0 0 0,14-2 0 0 0,-25 4-27 0 0,0 0 0 0 0,-1-1-1 0 0,1 2 1 0 0,0-1-1 0 0,0 0 1 0 0,0 0 0 0 0,-1 1-1 0 0,1 0 1 0 0,0-1-1 0 0,0 1 1 0 0,-1 0 0 0 0,1 0-1 0 0,-1 1 1 0 0,1-1-1 0 0,-1 0 1 0 0,1 1-1 0 0,-1 0 1 0 0,0-1 0 0 0,0 1-1 0 0,0 0 1 0 0,0 0-1 0 0,0 0 1 0 0,0 0 0 0 0,2 4-1 0 0,-2-2-2 0 0,0 1 0 0 0,0-1 1 0 0,0 1-1 0 0,-1 0 0 0 0,0-1 0 0 0,0 1 0 0 0,0 0 0 0 0,-1 0 0 0 0,1 0 1 0 0,-1-1-1 0 0,0 1 0 0 0,0 0 0 0 0,-2 7 0 0 0,-4 14-38 0 0,-1 1 0 0 0,-1-1 0 0 0,-17 37 0 0 0,0 1 29 0 0,23-59 74 0 0,-6 20-1567 0 0,1 1-4333 0 0,3-3-2392 0 0</inkml:trace>
</inkml:ink>
</file>

<file path=ppt/ink/ink8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9215 0 0,'0'0'707'0'0,"0"2"-191"0"0,-8 18 2996 0 0,-16 30 0 0 0,6-15-2199 0 0,4-6-642 0 0,-81 184 2649 0 0,82-177-2985 0 0,1 1 1 0 0,1 1 0 0 0,-10 74-1 0 0,21-106-321 0 0,-1 0-1 0 0,1-1 1 0 0,0 1-1 0 0,1 0 0 0 0,-1 0 1 0 0,1-1-1 0 0,3 9 0 0 0,-4-12-10 0 0,0-1-1 0 0,1 0 0 0 0,-1 1 1 0 0,1-1-1 0 0,0 0 1 0 0,-1 1-1 0 0,1-1 0 0 0,0 0 1 0 0,0 0-1 0 0,0 0 1 0 0,0 0-1 0 0,0 0 0 0 0,0 0 1 0 0,0 0-1 0 0,0 0 1 0 0,0 0-1 0 0,0 0 0 0 0,0 0 1 0 0,1-1-1 0 0,-1 1 1 0 0,0-1-1 0 0,1 1 0 0 0,-1-1 1 0 0,0 1-1 0 0,1-1 1 0 0,-1 0-1 0 0,1 1 0 0 0,-1-1 1 0 0,1 0-1 0 0,-1 0 1 0 0,0 0-1 0 0,1 0 0 0 0,-1 0 1 0 0,3-1-1 0 0,4-1 5 0 0,0-1 0 0 0,-1 1 0 0 0,1-2 0 0 0,-1 1 1 0 0,0-1-1 0 0,0 0 0 0 0,0 0 0 0 0,-1-1 0 0 0,1 1 0 0 0,6-8 0 0 0,9-10-107 0 0,25-31-1 0 0,-42 48 61 0 0,182-258-1644 0 0,-181 254 1673 0 0,12-22-49 0 0,-17 29 165 0 0,-2 8-34 0 0,0 0 1 0 0,0 0-1 0 0,0 0 0 0 0,0 0 1 0 0,-5 10-1 0 0,0 0 46 0 0,-6 25 302 0 0,-12 69 0 0 0,22-95-328 0 0,0 1 1 0 0,1 1-1 0 0,1-1 1 0 0,0 0-1 0 0,1 0 0 0 0,1 0 1 0 0,6 25-1 0 0,-7-37-73 0 0,1 0-1 0 0,-1 0 0 0 0,1 0 0 0 0,0 0 1 0 0,0 0-1 0 0,0 0 0 0 0,0 0 0 0 0,0-1 1 0 0,1 1-1 0 0,0-1 0 0 0,5 6 0 0 0,-5-7-4 0 0,-1 0 0 0 0,1-1 0 0 0,0 1 0 0 0,0 0 0 0 0,1-1 0 0 0,-1 0 0 0 0,0 0 0 0 0,0 0 0 0 0,1 0 0 0 0,-1 0 0 0 0,0-1 0 0 0,1 1 0 0 0,-1-1 0 0 0,1 0 0 0 0,3 0 0 0 0,7-2 6 0 0,0 0 1 0 0,0 0-1 0 0,-1-1 1 0 0,1-1-1 0 0,-1 0 0 0 0,0-1 1 0 0,0 0-1 0 0,0-1 0 0 0,-1-1 1 0 0,19-12-1 0 0,-10 3 5 0 0,0 0 0 0 0,-1-2 0 0 0,-1 0 0 0 0,29-35 0 0 0,-34 35-27 0 0,-1-1-1 0 0,-2-1 1 0 0,0 0-1 0 0,0 0 1 0 0,-2-1-1 0 0,-1 0 1 0 0,0-1-1 0 0,-2 1 0 0 0,-1-1 1 0 0,0-1-1 0 0,-2 1 1 0 0,0-1-1 0 0,-1 0 1 0 0,-3-30-1 0 0,0 42 1064 0 0,-2-3-3405 0 0,1 4-3215 0 0,5 20-351 0 0,2 6 467 0 0</inkml:trace>
</inkml:ink>
</file>

<file path=ppt/ink/ink8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6 14943 0 0,'0'0'687'0'0,"-1"-1"-16"0"0,0 0-664 0 0,1 1 1 0 0,-1 0 0 0 0,1-1-1 0 0,-1 1 1 0 0,0-1 0 0 0,1 1-1 0 0,-1 0 1 0 0,1 0 0 0 0,-1-1 0 0 0,0 1-1 0 0,1 0 1 0 0,-1 0 0 0 0,0 0-1 0 0,1 0 1 0 0,-1 0 0 0 0,0 0 0 0 0,1 0-1 0 0,-1 0 1 0 0,0 0 0 0 0,1 0-1 0 0,-1 0 1 0 0,0 0 0 0 0,1 0-1 0 0,-1 1 1 0 0,0-1 0 0 0,1 0 0 0 0,-1 1-1 0 0,1-1 1 0 0,-1 0 0 0 0,0 1-1 0 0,1-1 1 0 0,-1 0 0 0 0,1 1-1 0 0,-1-1 1 0 0,0 2 0 0 0,0-1 59 0 0,-4 3 104 0 0,0 0 1 0 0,1 0 0 0 0,0 1 0 0 0,0 0-1 0 0,1-1 1 0 0,-1 1 0 0 0,1 0 0 0 0,0 1-1 0 0,-3 7 1 0 0,-19 56 786 0 0,19-49-728 0 0,-35 111 813 0 0,-50 138-282 0 0,-75 86-561 0 0,119-273-143 0 0,-4-1 0 0 0,-68 82 0 0 0,95-132-44 0 0,13-16 11 0 0,0 0 0 0 0,-1-2 0 0 0,0 1 0 0 0,-1-1 0 0 0,-26 19 0 0 0,30-27 29 0 0,0-5 15 0 0,8-1-60 0 0,0 0 0 0 0,0 0 0 0 0,0 0 0 0 0,0 0 0 0 0,0 0 0 0 0,0 0 0 0 0,1 0 0 0 0,-1 0 0 0 0,0 0 0 0 0,0 0 0 0 0,1 0 0 0 0,-1-1 0 0 0,1 1 0 0 0,-1 0 0 0 0,1 0 0 0 0,0-1 0 0 0,0 1 0 0 0,-1 0 0 0 0,1-1 0 0 0,0 1 0 0 0,0 0 0 0 0,0-1 0 0 0,0 1 0 0 0,0 0 0 0 0,1 0 0 0 0,-1-1 0 0 0,1-1 0 0 0,0-4 5 0 0,1 0 0 0 0,0 0 0 0 0,5-12 0 0 0,6-6-13 0 0,2 0 0 0 0,0 1 0 0 0,2 1 0 0 0,34-38 0 0 0,-23 30-127 0 0,1 1 0 0 0,2 2 0 0 0,1 0 0 0 0,1 2 0 0 0,1 2 0 0 0,1 1 0 0 0,76-35 0 0 0,-105 55 129 0 0,0 0 0 0 0,1 1 0 0 0,-1 0 0 0 0,1 0 0 0 0,0 1 0 0 0,0 0 0 0 0,0 0 0 0 0,7 1 0 0 0,-12 0 15 0 0,-1 0-1 0 0,1 0 0 0 0,0 0 0 0 0,0 1 0 0 0,0-1 0 0 0,0 1 1 0 0,-1-1-1 0 0,1 1 0 0 0,0 0 0 0 0,-1 0 0 0 0,1-1 0 0 0,0 1 1 0 0,-1 1-1 0 0,1-1 0 0 0,-1 0 0 0 0,0 0 0 0 0,1 0 0 0 0,-1 1 0 0 0,0-1 1 0 0,0 1-1 0 0,0-1 0 0 0,0 1 0 0 0,0-1 0 0 0,0 1 0 0 0,0 0 1 0 0,0-1-1 0 0,-1 1 0 0 0,1 0 0 0 0,0 0 0 0 0,-1-1 0 0 0,0 1 1 0 0,1 0-1 0 0,-1 0 0 0 0,0 2 0 0 0,0 6 80 0 0,1 1 0 0 0,-2-1-1 0 0,0 0 1 0 0,0 0 0 0 0,0 0-1 0 0,-4 11 1 0 0,-23 60 425 0 0,4-11-248 0 0,17-49-366 0 0,-7 37 88 0 0,13-50-737 0 0,0-1 0 0 0,0 0 0 0 0,1 11 0 0 0,2-6-6624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3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519 533 14335 0 0,'0'0'3336'0'0,"3"0"-2697"0"0,2 0-407 0 0,0-1 1 0 0,0 0-1 0 0,0 0 1 0 0,0 0-1 0 0,0-1 1 0 0,0 0-1 0 0,0 0 1 0 0,0 0-1 0 0,0-1 1 0 0,-1 1-1 0 0,5-5 1 0 0,5-2 35 0 0,-2-1-1 0 0,17-17 1 0 0,-8 5-267 0 0,0-2-1 0 0,-2 0 1 0 0,-1-1-1 0 0,-1-1 1 0 0,-1 0 0 0 0,-2-1-1 0 0,0-1 1 0 0,-2 0-1 0 0,-1-1 1 0 0,-1-1-1 0 0,7-36 1 0 0,-16 61-138 0 0,0 1-1 0 0,-1-1 1 0 0,0 0 0 0 0,1 0 0 0 0,-2 0-1 0 0,1 1 1 0 0,0-1 0 0 0,-1 0 0 0 0,0 0-1 0 0,0 0 1 0 0,0 1 0 0 0,-1-1 0 0 0,-2-4-1 0 0,3 6 24 0 0,-1 1-1 0 0,1-1 0 0 0,-1 1 0 0 0,0 0 0 0 0,0 0 0 0 0,0 0 1 0 0,0-1-1 0 0,0 2 0 0 0,0-1 0 0 0,0 0 0 0 0,-1 0 1 0 0,1 1-1 0 0,-1-1 0 0 0,1 1 0 0 0,-1 0 0 0 0,0 0 0 0 0,1 0 1 0 0,-1 0-1 0 0,0 0 0 0 0,0 1 0 0 0,0-1 0 0 0,1 1 0 0 0,-5-1 1 0 0,-1 1 41 0 0,0 1 0 0 0,0 0 0 0 0,0 0 0 0 0,1 0 0 0 0,-1 1 0 0 0,0 0 0 0 0,0 0 0 0 0,1 1 0 0 0,0 0 1 0 0,-1 1-1 0 0,1-1 0 0 0,1 1 0 0 0,-1 0 0 0 0,0 1 0 0 0,-10 9 0 0 0,4-1 155 0 0,0 0 1 0 0,1 1-1 0 0,0 1 0 0 0,1 0 0 0 0,-15 27 0 0 0,11-15 222 0 0,2 1 0 0 0,-13 41 0 0 0,-12 60 578 0 0,9-24-236 0 0,18-74-419 0 0,-2 1 1 0 0,-1-2-1 0 0,-35 58 0 0 0,-68 78 293 0 0,64-96-333 0 0,35-44-109 0 0,-25 32 14 0 0,-64 114 0 0 0,107-171-192 0 0,4-11-2328 0 0,-3 5 1432 0 0,4-12-5358 0 0</inkml:trace>
</inkml:ink>
</file>

<file path=ppt/ink/ink8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187 286 20271 0 0,'0'0'1839'0'0,"0"2"-1514"0"0,-2 8-126 0 0,0-1 0 0 0,-1 0 0 0 0,0 0 0 0 0,0 0 0 0 0,-7 13 0 0 0,-30 44 796 0 0,-1 4-324 0 0,20-26-606 0 0,-21 64-1 0 0,25-39-4250 0 0,15-54-3605 0 0</inkml:trace>
  <inkml:trace contextRef="#ctx0" brushRef="#br0" timeOffset="1">559 1 1839 0 0,'0'0'160'0'0,"4"12"1728"0"0,1 3 336 0 0,-1 1 72 0 0,3-2-5432 0 0</inkml:trace>
</inkml:ink>
</file>

<file path=ppt/ink/ink8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4143 0 0,'-1'0'319'0'0,"-6"0"99"0"0,0 0 0 0 0,1 1 0 0 0,-1 0 0 0 0,-7 2 0 0 0,5 0 1322 0 0,-1 1 0 0 0,1-1-1 0 0,1 2 1 0 0,-13 7 0 0 0,5-2 1993 0 0,-20 18 0 0 0,4 1-3834 0 0,12-10 382 0 0,1 0 0 0 0,1 1 0 0 0,-19 30 0 0 0,30-40-218 0 0,0 1-1 0 0,1 0 1 0 0,0 0 0 0 0,1 1 0 0 0,1-1-1 0 0,0 1 1 0 0,0 0 0 0 0,1 0-1 0 0,-2 19 1 0 0,5-28-58 0 0,-1 0 0 0 0,1-1 0 0 0,0 1 0 0 0,1 0-1 0 0,-1 0 1 0 0,0-1 0 0 0,1 1 0 0 0,-1 0 0 0 0,1 0 0 0 0,0-1-1 0 0,0 1 1 0 0,0-1 0 0 0,0 1 0 0 0,0-1 0 0 0,1 1 0 0 0,-1-1 0 0 0,3 3-1 0 0,-1-2-7 0 0,-1-1 0 0 0,1 0-1 0 0,0 0 1 0 0,0 0-1 0 0,-1 0 1 0 0,1-1-1 0 0,1 1 1 0 0,-1-1 0 0 0,0 1-1 0 0,0-1 1 0 0,0 0-1 0 0,5 0 1 0 0,4 1-58 0 0,0-1-1 0 0,0 0 1 0 0,-1-1 0 0 0,1-1 0 0 0,0 0 0 0 0,0 0 0 0 0,11-4-1 0 0,2-1-773 0 0,-1-1-1 0 0,0-1 1 0 0,-1-1-1 0 0,0-2 1 0 0,28-16-1 0 0,-18 6-1000 0 0</inkml:trace>
</inkml:ink>
</file>

<file path=ppt/ink/ink8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 15199 0 0,'0'0'696'0'0,"-2"3"-13"0"0,-112 170 2190 0 0,-100 206-1 0 0,-64 203-50 0 0,274-573-2840 0 0,-29 60 54 0 0,-27 63 8 0 0,57-125-44 0 0,1-1 0 0 0,0 1 0 0 0,-2 10 0 0 0,4-17 0 0 0,0 1 0 0 0,0-1-1 0 0,-1 0 1 0 0,1 0 0 0 0,0 1 0 0 0,0-1 0 0 0,0 0-1 0 0,0 1 1 0 0,0-1 0 0 0,0 0 0 0 0,0 0 0 0 0,0 1-1 0 0,0-1 1 0 0,0 0 0 0 0,0 1 0 0 0,0-1-1 0 0,0 0 1 0 0,0 0 0 0 0,0 1 0 0 0,0-1 0 0 0,1 0-1 0 0,-1 1 1 0 0,0-1 0 0 0,0 0 0 0 0,0 0 0 0 0,0 1-1 0 0,0-1 1 0 0,1 0 0 0 0,-1 0 0 0 0,0 0 0 0 0,0 1-1 0 0,0-1 1 0 0,1 0 0 0 0,-1 0 0 0 0,0 0-1 0 0,0 0 1 0 0,1 1 0 0 0,-1-1 0 0 0,0 0 0 0 0,0 0-1 0 0,1 0 1 0 0,-1 0 0 0 0,0 0 0 0 0,1 0 0 0 0,-1 0-1 0 0,0 0 1 0 0,0 0 0 0 0,1 0 0 0 0,-1 0-1 0 0,0 0 1 0 0,1 0 0 0 0,-1 0 0 0 0,0 0 0 0 0,0 0-1 0 0,1 0 1 0 0,-1 0 0 0 0,0 0 0 0 0,0-1 0 0 0,1 1-1 0 0,-1 0 1 0 0,0 0 0 0 0,0 0 0 0 0,1 0-1 0 0,-1 0 1 0 0,0-1 0 0 0,0 1 0 0 0,1 0 0 0 0,-1-1-1 0 0,12-6-48 0 0,0-1-1 0 0,-1 0 0 0 0,0-1 0 0 0,0 0 0 0 0,17-20 0 0 0,0 0 19 0 0,134-111-182 0 0,-143 125 222 0 0,1 2 0 0 0,0 1 0 0 0,1 0 0 0 0,0 1-1 0 0,1 2 1 0 0,45-15 0 0 0,-62 23 12 0 0,0 0-1 0 0,0 0 1 0 0,0 0-1 0 0,0 1 1 0 0,0 0-1 0 0,0 0 1 0 0,0 0-1 0 0,0 0 1 0 0,0 1-1 0 0,9 2 1 0 0,-12-2 3 0 0,0 0 0 0 0,0 0 0 0 0,0 0 0 0 0,1 0 0 0 0,-1 0-1 0 0,0 1 1 0 0,0-1 0 0 0,-1 1 0 0 0,1 0 0 0 0,0-1 0 0 0,0 1 0 0 0,-1 0 0 0 0,1 0 0 0 0,-1 0 0 0 0,0 0 0 0 0,1 0 0 0 0,-1 0 0 0 0,0 1-1 0 0,0-1 1 0 0,-1 0 0 0 0,1 1 0 0 0,0-1 0 0 0,0 4 0 0 0,1 9 83 0 0,-1-1-1 0 0,-1 1 0 0 0,-1 18 1 0 0,1 24 24 0 0,1-41-194 0 0,2 18-132 0 0,-3-32-86 0 0,0 0 0 0 0,1 0 0 0 0,-1 1-1 0 0,1-1 1 0 0,0 0 0 0 0,0 0 0 0 0,-1 0 0 0 0,1 0 0 0 0,1 0 0 0 0,-1 0 0 0 0,2 2-1 0 0</inkml:trace>
</inkml:ink>
</file>

<file path=ppt/ink/ink8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7831 0 0,'0'0'1179'0'0,"1"2"760"0"0,0 4-1011 0 0,-1 0 0 0 0,1 0 0 0 0,-1 0 1 0 0,0 0-1 0 0,0 0 0 0 0,-1 0 0 0 0,-1 8 0 0 0,-13 45 1096 0 0,10-38-1665 0 0,-131 359 2601 0 0,103-299-2629 0 0,-31 76 81 0 0,-65 181 2 0 0,116-301-797 0 0,-1 0 0 0 0,-1-1 0 0 0,-2-1 0 0 0,-34 53 0 0 0,40-73-1426 0 0,0-4-86 0 0</inkml:trace>
</inkml:ink>
</file>

<file path=ppt/ink/ink8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19727 0 0,'0'0'903'0'0,"2"-1"-19"0"0,3-1-833 0 0,0 0 0 0 0,0 1-1 0 0,0 0 1 0 0,1 0 0 0 0,-1 0 0 0 0,0 1 0 0 0,1 0 0 0 0,-1 0 0 0 0,0 0 0 0 0,10 2-1 0 0,16-1 366 0 0,47-7 846 0 0,81-17 1 0 0,-65 8-654 0 0,177-39 204 0 0,-158 18-3417 0 0,-84 25 1203 0 0</inkml:trace>
</inkml:ink>
</file>

<file path=ppt/ink/ink8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 11975 0 0,'-2'1'547'0'0,"-4"4"-440"0"0,0 0-1 0 0,0 0 1 0 0,1 0 0 0 0,-1 1 0 0 0,1 0-1 0 0,1 0 1 0 0,-1 0 0 0 0,-5 12-1 0 0,-26 60 1833 0 0,26-53-654 0 0,-97 258 4511 0 0,-14 154-4907 0 0,118-424-892 0 0,-9 44 26 0 0,-3-1-1 0 0,-34 85 0 0 0,46-133-28 0 0,-1 0 0 0 0,0 0 0 0 0,-1-1 0 0 0,1 1 0 0 0,-1-1 0 0 0,-1 0 0 0 0,0 0 1 0 0,1-1-1 0 0,-2 0 0 0 0,1 0 0 0 0,-1 0 0 0 0,0-1 0 0 0,0 0 0 0 0,-10 6 0 0 0,15-11-2 0 0,0 1 1 0 0,1 0 0 0 0,-1-1-1 0 0,0 1 1 0 0,1-1-1 0 0,-1 1 1 0 0,0-1 0 0 0,0 0-1 0 0,1 1 1 0 0,-1-1 0 0 0,0 0-1 0 0,0 0 1 0 0,0 0-1 0 0,1-1 1 0 0,-1 1 0 0 0,0 0-1 0 0,0-1 1 0 0,-1 0-1 0 0,1 0 7 0 0,1 0 0 0 0,0 0-1 0 0,0 0 1 0 0,-1 0-1 0 0,1 0 1 0 0,0 0 0 0 0,0 0-1 0 0,0 0 1 0 0,0 0-1 0 0,0-1 1 0 0,0 1-1 0 0,0-1 1 0 0,1 1 0 0 0,-1 0-1 0 0,0-1 1 0 0,0-2-1 0 0,0-1 4 0 0,0 0 0 0 0,0 0 0 0 0,0 0 0 0 0,1 0 1 0 0,0 0-1 0 0,0-1 0 0 0,0 1 0 0 0,1 0 0 0 0,-1 0 0 0 0,1 0 0 0 0,2-6 0 0 0,2-2-12 0 0,1 0 0 0 0,0 0 1 0 0,1 0-1 0 0,0 1 0 0 0,1 0 1 0 0,0 0-1 0 0,1 1 0 0 0,13-13 1 0 0,-3 6-73 0 0,0 0 1 0 0,1 2-1 0 0,37-24 0 0 0,-50 36 83 0 0,0 0-1 0 0,0 0 0 0 0,0 1 1 0 0,0 0-1 0 0,1 0 0 0 0,0 1 0 0 0,-1 0 1 0 0,1 0-1 0 0,8 0 0 0 0,-13 1 20 0 0,0 1 0 0 0,0 0 0 0 0,0 0-1 0 0,0 1 1 0 0,-1-1 0 0 0,1 1 0 0 0,0-1-1 0 0,0 1 1 0 0,0 0 0 0 0,-1 0 0 0 0,1 0-1 0 0,0 0 1 0 0,-1 1 0 0 0,1-1 0 0 0,-1 1-1 0 0,0 0 1 0 0,1-1 0 0 0,-1 1 0 0 0,0 0-1 0 0,0 0 1 0 0,0 0 0 0 0,0 1 0 0 0,0-1-1 0 0,-1 0 1 0 0,1 1 0 0 0,-1-1 0 0 0,3 6-1 0 0,-2-1 88 0 0,1 0-1 0 0,-1 0 0 0 0,-1 0 1 0 0,1 1-1 0 0,-1-1 0 0 0,-1 0 1 0 0,1 10-1 0 0,-6 54 508 0 0,2-37-360 0 0,0-5-269 0 0,1-5 170 0 0,1 28-1 0 0,1-44-805 0 0,1 0 0 0 0,0 0 0 0 0,0 0 0 0 0,4 9 0 0 0,0-4-7388 0 0</inkml:trace>
</inkml:ink>
</file>

<file path=ppt/ink/ink8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121 106 21999 0 0,'0'-2'497'0'0,"0"-10"74"0"0,0 10-487 0 0,1 1 0 0 0,0 0 0 0 0,-1 0 0 0 0,1 0 0 0 0,0-1 0 0 0,0 1 0 0 0,0 0 0 0 0,0 0 0 0 0,0 0-1 0 0,0 1 1 0 0,0-1 0 0 0,0 0 0 0 0,0 0 0 0 0,3-1 0 0 0,-2 1 5 0 0,9-8 21 0 0,0 1 1 0 0,1 0-1 0 0,-1 1 0 0 0,2 0 1 0 0,-1 0-1 0 0,1 2 0 0 0,19-7 1 0 0,-27 11-235 0 0,5-3-549 0 0,0-1-1802 0 0,-12 7 1943 0 0,-90 114-651 0 0,67-81 1459 0 0,-65 98 1600 0 0,77-112-1385 0 0,2 1-1 0 0,0 0 1 0 0,2 1 0 0 0,-11 35-1 0 0,19-51-366 0 0,-1-1-1 0 0,1 1 1 0 0,0 0-1 0 0,1 0 1 0 0,-1 0-1 0 0,1 0 0 0 0,1 0 1 0 0,-1 0-1 0 0,1 0 1 0 0,4 12-1 0 0,-4-15-74 0 0,0-1 0 0 0,1 1 0 0 0,0 0 0 0 0,0 0 0 0 0,0-1 0 0 0,0 1 0 0 0,1-1-1 0 0,-1 0 1 0 0,1 0 0 0 0,0 0 0 0 0,0 0 0 0 0,0 0 0 0 0,0-1 0 0 0,0 1 0 0 0,1-1 0 0 0,-1 0 0 0 0,1 0 0 0 0,0 0 0 0 0,5 2-1 0 0,2 0-17 0 0,0-1 0 0 0,1-1 0 0 0,-1 0 0 0 0,1 0-1 0 0,0-1 1 0 0,0 0 0 0 0,-1-1 0 0 0,1-1 0 0 0,0 0 0 0 0,14-3-1 0 0,11-4-1557 0 0,65-23-1 0 0,-77 22 127 0 0</inkml:trace>
</inkml:ink>
</file>

<file path=ppt/ink/ink8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4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636 908 14279 0 0,'-17'8'1161'0'0,"0"2"-1"0"0,-28 20 1999 0 0,48-31-2719 0 0,12-8-74 0 0,0 0-1 0 0,-1-1 0 0 0,0 0 1 0 0,0-2-1 0 0,-1 1 1 0 0,16-20-1 0 0,0-3-103 0 0,33-53 1 0 0,-37 47-242 0 0,-2-1 0 0 0,-2-1 0 0 0,18-55 0 0 0,36-138-143 0 0,-44 129-251 0 0,-24 81-77 0 0,5-27-1 0 0,-11 43 252 0 0,1 0 0 0 0,-2 0-1 0 0,1 0 1 0 0,-1-1 0 0 0,-1 1-1 0 0,-1-13 1 0 0,2 21 179 0 0,-1 0 0 0 0,1-1-1 0 0,0 1 1 0 0,0 0 0 0 0,-1 0 0 0 0,1 0-1 0 0,-1-1 1 0 0,1 1 0 0 0,-1 0 0 0 0,1 0-1 0 0,-1 0 1 0 0,0 0 0 0 0,0 0-1 0 0,1 0 1 0 0,-1 0 0 0 0,0 0 0 0 0,0 1-1 0 0,0-1 1 0 0,0 0 0 0 0,0 0 0 0 0,0 1-1 0 0,0-1 1 0 0,0 0 0 0 0,0 1 0 0 0,0-1-1 0 0,0 1 1 0 0,-1 0 0 0 0,1-1-1 0 0,-2 1 1 0 0,1 0 13 0 0,1 0 0 0 0,-1 0-1 0 0,0 1 1 0 0,0-1 0 0 0,0 0-1 0 0,1 1 1 0 0,-1 0 0 0 0,0-1-1 0 0,0 1 1 0 0,1 0 0 0 0,-1 0-1 0 0,1 0 1 0 0,-1 0 0 0 0,1 0-1 0 0,-1 0 1 0 0,1 0 0 0 0,0 1-1 0 0,-1-1 1 0 0,0 2 0 0 0,-10 15 22 0 0,0 1 0 0 0,1 0 0 0 0,1 0 0 0 0,1 1 0 0 0,-7 24 0 0 0,2-9 49 0 0,-125 370 752 0 0,3-11 377 0 0,-84 73 374 0 0,56-102-595 0 0,158-350-980 0 0,0-1-1 0 0,-1 0 1 0 0,0 0-1 0 0,-2-1 1 0 0,1 0-1 0 0,-2 0 1 0 0,1-1 0 0 0,-2 0-1 0 0,0-1 1 0 0,0 0-1 0 0,-23 16 1 0 0,32-26-82 0 0,1 0 0 0 0,-1 1 1 0 0,0-1-1 0 0,0 0 0 0 0,0-1 1 0 0,0 1-1 0 0,0 0 0 0 0,-1-1 0 0 0,1 1 1 0 0,0-1-1 0 0,0 1 0 0 0,0-1 1 0 0,0 0-1 0 0,-1 0 0 0 0,1 0 1 0 0,0 0-1 0 0,0-1 0 0 0,0 1 0 0 0,0 0 1 0 0,-1-1-1 0 0,1 0 0 0 0,0 1 1 0 0,0-1-1 0 0,-3-2 0 0 0,-8-7-1458 0 0</inkml:trace>
</inkml:ink>
</file>

<file path=ppt/ink/ink8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 10591 0 0,'0'0'819'0'0,"0"2"-166"0"0,-1 1-158 0 0,0-1 0 0 0,1 1-1 0 0,-1-1 1 0 0,1 0-1 0 0,0 1 1 0 0,0-1 0 0 0,0 1-1 0 0,0-1 1 0 0,0 1-1 0 0,1-1 1 0 0,-1 1 0 0 0,1-1-1 0 0,-1 0 1 0 0,1 1-1 0 0,0-1 1 0 0,0 0 0 0 0,0 0-1 0 0,0 1 1 0 0,0-1 0 0 0,2 2-1 0 0,0-1-324 0 0,-1 0-1 0 0,1-1 1 0 0,-1 1-1 0 0,1-1 1 0 0,3 3-1 0 0,1-1-4 0 0,0 0-1 0 0,-1-1 0 0 0,1 0 1 0 0,0 0-1 0 0,0-1 1 0 0,1 0-1 0 0,-1 0 1 0 0,0-1-1 0 0,1 0 0 0 0,-1 0 1 0 0,13 0-1 0 0,10-2 335 0 0,46-8-1 0 0,-53 6-376 0 0,72-13-693 0 0,-1-4-1 0 0,114-40 0 0 0,-171 47-1337 0 0</inkml:trace>
</inkml:ink>
</file>

<file path=ppt/ink/ink8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156 353 16415 0 0,'0'0'1484'0'0,"-1"2"-1221"0"0,-31 121 2897 0 0,23-81-1449 0 0,-28 80-1 0 0,-13-20-1339 0 0,45-91-375 0 0,-17 38-1723 0 0</inkml:trace>
  <inkml:trace contextRef="#ctx0" brushRef="#br0" timeOffset="1">350 17 9215 0 0,'3'-16'5704'0'0,"8"25"-6128"0"0,0 4-336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3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9671 0 0,'2'1'8716'0'0,"5"2"-7959"0"0,1 0-1 0 0,0-1 0 0 0,0 1 1 0 0,0-2-1 0 0,0 1 1 0 0,0-1-1 0 0,0 0 1 0 0,12-1-1 0 0,69-7-68 0 0,-61 4-340 0 0,2-1-824 0 0,0-1-1 0 0,-1-1 1 0 0,55-20 0 0 0,-41 15-3967 0 0,-25 6-2993 0 0</inkml:trace>
</inkml:ink>
</file>

<file path=ppt/ink/ink8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0 622 16271 0 0,'0'0'1908'0'0,"1"-2"-961"0"0,10-32 157 0 0,1 1 0 0 0,32-59-1 0 0,45-59 3052 0 0,-50 88-3556 0 0,89-130-3224 0 0,-95 141-99 0 0,-33 51 1940 0 0</inkml:trace>
</inkml:ink>
</file>

<file path=ppt/ink/ink8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15199 0 0,'0'0'1766'0'0,"-2"0"-758"0"0,-5 2-446 0 0,0 0 0 0 0,0 1 0 0 0,0-1 0 0 0,0 2 0 0 0,0-1 0 0 0,1 1 0 0 0,-8 5 0 0 0,-42 36-516 0 0,45-35 198 0 0,-16 13-191 0 0,2 1-1 0 0,-45 53 0 0 0,70-75-185 0 0,2-2-1270 0 0,0 1 1313 0 0,0 0-1 0 0,0-1 0 0 0,0 1 0 0 0,0-1 0 0 0,0 0 1 0 0,1 1-1 0 0,-1-1 0 0 0,4-1 0 0 0,1 1-89 0 0,-3 1 230 0 0,0 0 0 0 0,0 0 0 0 0,0 0 0 0 0,0 0 0 0 0,0 0 0 0 0,-1 1 0 0 0,1 0-1 0 0,0 0 1 0 0,-1 0 0 0 0,1 0 0 0 0,-1 0 0 0 0,0 1 0 0 0,0-1 0 0 0,0 1 0 0 0,0 0 0 0 0,0 0 0 0 0,-1 0-1 0 0,1 0 1 0 0,-1 1 0 0 0,0-1 0 0 0,0 1 0 0 0,0-1 0 0 0,2 7 0 0 0,2 6 296 0 0,0 0 0 0 0,-2 0 0 0 0,0 1 0 0 0,2 21 0 0 0,-2-12 23 0 0,1 2 470 0 0,1 45-1 0 0,-5-65-766 0 0,-2 0 0 0 0,1 0 1 0 0,-1 1-1 0 0,0-1 0 0 0,-1-1 0 0 0,0 1 0 0 0,0 0 1 0 0,-1 0-1 0 0,0-1 0 0 0,-4 10 0 0 0,5-14-123 0 0,-1 0 0 0 0,1 0-1 0 0,0 0 1 0 0,-1 0 0 0 0,0-1 0 0 0,0 1-1 0 0,1-1 1 0 0,-1 1 0 0 0,-1-1 0 0 0,1 0-1 0 0,0 0 1 0 0,0-1 0 0 0,-1 1-1 0 0,1-1 1 0 0,-1 1 0 0 0,-6 0 0 0 0,3 0-338 0 0,0-1 0 0 0,0 0 0 0 0,0-1 1 0 0,0 0-1 0 0,0 0 0 0 0,0 0 0 0 0,0-1 0 0 0,-9-2 1 0 0,-8-4-1498 0 0</inkml:trace>
</inkml:ink>
</file>

<file path=ppt/ink/ink8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60 15199 0 0,'9'-59'1918'0'0,"-11"65"-509"0"0,0 0 0 0 0,0 0 0 0 0,-5 11 0 0 0,-2 2-127 0 0,-67 236-651 0 0,41-126-614 0 0,-48 179 51 0 0,-43 144-12 0 0,109-409-56 0 0,13-34 0 0 0,-1 1 0 0 0,2 0 0 0 0,-1 0 0 0 0,1 0 0 0 0,1 1 0 0 0,0-1 0 0 0,0 1 0 0 0,0 16 0 0 0,3-25-115 0 0,-1-1 0 0 0,0 1 0 0 0,1-1 0 0 0,-1 1 0 0 0,1-1 0 0 0,-1 0 0 0 0,1 1 0 0 0,0-1 0 0 0,0 1 0 0 0,-1-1 0 0 0,1 0 0 0 0,0 0 0 0 0,0 1 0 0 0,0-1 0 0 0,0 0 0 0 0,1 0 0 0 0,-1 0 0 0 0,0 0 0 0 0,0 0 0 0 0,1-1 0 0 0,-1 1 0 0 0,0 0 0 0 0,1 0 0 0 0,-1-1 0 0 0,1 1 0 0 0,-1-1 0 0 0,1 0 0 0 0,-1 1 0 0 0,1-1 0 0 0,-1 0 0 0 0,1 0 0 0 0,-1 0 0 0 0,1 0 1 0 0,0 0-1 0 0,-1 0 0 0 0,3 0 0 0 0,6-3-1887 0 0</inkml:trace>
</inkml:ink>
</file>

<file path=ppt/ink/ink8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16 204 17967 0 0,'-5'-5'273'0'0,"-5"-8"1086"0"0,10 13-1352 0 0,0 0 0 0 0,0 0 0 0 0,0 0 1 0 0,0 0-1 0 0,0-1 0 0 0,0 1 0 0 0,-1 0 0 0 0,1 0 0 0 0,0 0 0 0 0,0 0 0 0 0,0 0 0 0 0,0-1 0 0 0,0 1 0 0 0,0 0 0 0 0,0 0 0 0 0,0 0 0 0 0,0 0 1 0 0,0 0-1 0 0,0-1 0 0 0,0 1 0 0 0,0 0 0 0 0,0 0 0 0 0,0 0 0 0 0,0 0 0 0 0,0 0 0 0 0,0-1 0 0 0,1 1 0 0 0,-1 0 0 0 0,0 0 0 0 0,0 0 1 0 0,0 0-1 0 0,0 0 0 0 0,0 0 0 0 0,0-1 0 0 0,0 1 0 0 0,0 0 0 0 0,1 0 0 0 0,-1 0 0 0 0,0 0 0 0 0,0 0 0 0 0,0 0 0 0 0,0 0 0 0 0,0 0 1 0 0,0 0-1 0 0,1 0 0 0 0,-1-1 0 0 0,0 1 0 0 0,0 0 0 0 0,0 0 0 0 0,1 0 0 0 0,6 0 75 0 0,-7 1-19 0 0,52 0 3044 0 0,98-9 0 0 0,51-21-2573 0 0,-152 21-100 0 0,537-114-225 0 0,-555 114-1378 0 0,-5 2-367 0 0</inkml:trace>
</inkml:ink>
</file>

<file path=ppt/ink/ink8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679 135 10911 0 0,'39'-29'913'0'0,"-9"5"10"0"0,2 2-1 0 0,41-23 0 0 0,-47 30 4829 0 0,-38 25-4276 0 0,-143 93 828 0 0,110-76-1896 0 0,-191 110 481 0 0,212-123-880 0 0,-2 1 39 0 0,-29 16-36 0 0,-64 27 0 0 0,117-58-67 0 0,24-12-737 0 0,-15 10 759 0 0,0 0 1 0 0,-1 0-1 0 0,1 1 0 0 0,0 0 0 0 0,0 1 0 0 0,0 0 1 0 0,0 0-1 0 0,0 0 0 0 0,0 1 0 0 0,0-1 1 0 0,0 2-1 0 0,0-1 0 0 0,12 5 0 0 0,6 4 40 0 0,0 0 0 0 0,27 17-1 0 0,-49-26-9 0 0,105 52 5 0 0,6 2 153 0 0,-109-52-126 0 0,0-1-1 0 0,0 2 1 0 0,0-1 0 0 0,-1 0 0 0 0,1 1-1 0 0,-1 0 1 0 0,0 0 0 0 0,5 6 0 0 0,-8-8-18 0 0,0-1 1 0 0,0 1 0 0 0,-1-1-1 0 0,1 0 1 0 0,0 1-1 0 0,-1-1 1 0 0,1 1 0 0 0,-1-1-1 0 0,0 1 1 0 0,1 0-1 0 0,-1-1 1 0 0,0 1 0 0 0,0-1-1 0 0,0 1 1 0 0,0 0-1 0 0,0-1 1 0 0,0 1 0 0 0,-1-1-1 0 0,1 1 1 0 0,0 0 0 0 0,-1-1-1 0 0,1 1 1 0 0,-1-1-1 0 0,0 0 1 0 0,1 1 0 0 0,-1-1-1 0 0,0 1 1 0 0,0-1-1 0 0,0 0 1 0 0,0 0 0 0 0,0 1-1 0 0,0-1 1 0 0,0 0 0 0 0,-3 2-1 0 0,-3 2 39 0 0,0 1-1 0 0,-1-1 1 0 0,0 0 0 0 0,0 0-1 0 0,0-1 1 0 0,-17 6 0 0 0,-56 13 211 0 0,56-16-189 0 0,-59 13-39 0 0,0-4 1 0 0,-1-3-1 0 0,-146 3 0 0 0,193-22-1077 0 0,44-5 369 0 0,-4 9 546 0 0,0 0 0 0 0,0-1-1 0 0,1 1 1 0 0,-1 0 0 0 0,1 0 0 0 0,-1 0-1 0 0,1 0 1 0 0,0 1 0 0 0,0-1 0 0 0,3-1-1 0 0,35-9-1572 0 0,-20 6 245 0 0,2-1-388 0 0</inkml:trace>
</inkml:ink>
</file>

<file path=ppt/ink/ink8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112 140 5063 0 0,'23'-54'1034'0'0,"-13"29"3246"0"0,-2 4 6604 0 0,-8 25-10824 0 0,-1-1 1 0 0,0 1-1 0 0,0 0 1 0 0,0-1-1 0 0,0 1 1 0 0,0 0-1 0 0,-4 5 1 0 0,0 2 25 0 0,-17 38 231 0 0,-43 106 190 0 0,52-119-441 0 0,2 1 0 0 0,-10 50-1 0 0,19-75-31 0 0,1 0-1 0 0,0 0 0 0 0,1 0 0 0 0,0 0 0 0 0,1 0 0 0 0,2 12 0 0 0,-2-20-6 0 0,-1-1 0 0 0,1 1 0 0 0,1-1 0 0 0,-1 1-1 0 0,0-1 1 0 0,1 0 0 0 0,0 1 0 0 0,0-1 0 0 0,0 0-1 0 0,4 4 1 0 0,-5-5 7 0 0,1 0 0 0 0,0-1 0 0 0,0 0-1 0 0,0 1 1 0 0,0-1 0 0 0,0 0 0 0 0,0 0 0 0 0,0 0 0 0 0,0 0-1 0 0,0-1 1 0 0,0 1 0 0 0,1 0 0 0 0,-1-1 0 0 0,0 0 0 0 0,1 1-1 0 0,-1-1 1 0 0,0 0 0 0 0,4 0 0 0 0,0-1 64 0 0,0 0 0 0 0,0-1 1 0 0,0 1-1 0 0,0-1 0 0 0,0 0 0 0 0,-1-1 1 0 0,1 1-1 0 0,-1-1 0 0 0,1 0 1 0 0,6-6-1 0 0,7-5 209 0 0,23-22 1 0 0,-22 17-255 0 0,-1 0 0 0 0,-1-1 0 0 0,-1-1 1 0 0,0-1-1 0 0,-2 0 0 0 0,0-1 0 0 0,-2-1 0 0 0,0 0 1 0 0,-2-1-1 0 0,11-35 0 0 0,-13 31-1311 0 0,9-59 0 0 0,-16 79 972 0 0,-1 0 1 0 0,-1 0-1 0 0,0 0 0 0 0,0 0 1 0 0,-1 0-1 0 0,0 0 0 0 0,0 1 1 0 0,-1-1-1 0 0,0 0 1 0 0,-1 1-1 0 0,-4-11 0 0 0,0 7-1602 0 0</inkml:trace>
</inkml:ink>
</file>

<file path=ppt/ink/ink8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8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47 18199 0 0,'6'-9'305'0'0,"16"-27"1472"0"0,-22 34-1195 0 0,-5 3-285 0 0,0-1 0 0 0,0 1 0 0 0,0 0 0 0 0,0 0 0 0 0,0 1 0 0 0,0 0 0 0 0,1-1 0 0 0,-1 2 0 0 0,-5 2 0 0 0,-40 28-106 0 0,34-21 91 0 0,-169 139 351 0 0,180-146-632 0 0,-101 97 13 0 0,94-87-15 0 0,-1 0 1 0 0,2 0-1 0 0,0 1 1 0 0,1 0 0 0 0,-13 29-1 0 0,20-37 16 0 0,0-1 0 0 0,1 0 0 0 0,1 1 0 0 0,-1 0 0 0 0,1-1 0 0 0,0 1 0 0 0,1 0 0 0 0,0-1 0 0 0,0 1 0 0 0,1 0 0 0 0,-1 0 0 0 0,2-1 0 0 0,-1 1 0 0 0,1-1 0 0 0,4 11 0 0 0,-2-10 4 0 0,-1 1-1 0 0,2 0 1 0 0,-1-1-1 0 0,1 0 0 0 0,1 0 1 0 0,0-1-1 0 0,0 1 1 0 0,0-1-1 0 0,1-1 1 0 0,0 1-1 0 0,0-1 1 0 0,9 6-1 0 0,-14-10-62 0 0,5 3 57 0 0,1-1 0 0 0,-1 1 0 0 0,1-1 0 0 0,10 4 0 0 0,-15-8-198 0 0,-1 1 0 0 0,1 0 1 0 0,0-1-1 0 0,0 1 0 0 0,0-1 1 0 0,0 0-1 0 0,0 0 0 0 0,0 0 1 0 0,0 0-1 0 0,0-1 0 0 0,0 1 1 0 0,-1-1-1 0 0,1 0 0 0 0,0 0 1 0 0,0 0-1 0 0,4-2 0 0 0,7-5-1344 0 0</inkml:trace>
</inkml:ink>
</file>

<file path=ppt/ink/ink8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8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 17191 0 0,'0'0'1558'0'0,"2"1"-1282"0"0,-1-1-209 0 0,0 0 0 0 0,1 0 0 0 0,-1 1 0 0 0,0-1 0 0 0,0 1 0 0 0,0-1 0 0 0,0 1 0 0 0,0-1 0 0 0,0 1 1 0 0,0 0-1 0 0,-1 0 0 0 0,1-1 0 0 0,0 1 0 0 0,0 0 0 0 0,0 0 0 0 0,-1 0 0 0 0,1 0 0 0 0,0 0 1 0 0,-1 0-1 0 0,1 0 0 0 0,-1 0 0 0 0,1 2 0 0 0,0-1 103 0 0,-1 0 0 0 0,0 1 1 0 0,0-1-1 0 0,-1 0 0 0 0,1 1 0 0 0,0-1 0 0 0,-1 0 1 0 0,1 0-1 0 0,-1 1 0 0 0,0-1 0 0 0,0 0 0 0 0,-1 2 0 0 0,-7 12 122 0 0,0-1-1 0 0,-1-1 0 0 0,0 1 0 0 0,-1-2 0 0 0,-15 15 0 0 0,11-12-155 0 0,-138 131 49 0 0,43-44-78 0 0,82-76-85 0 0,-42 59 0 0 0,63-77-16 0 0,1 0 0 0 0,1 0 0 0 0,0 1 0 0 0,0 0 0 0 0,1 0-1 0 0,0 0 1 0 0,1 1 0 0 0,-4 18 0 0 0,6-26-4 0 0,1 1 1 0 0,0-1-1 0 0,-1 0 0 0 0,1 1 0 0 0,0-1 0 0 0,1 0 1 0 0,-1 1-1 0 0,1-1 0 0 0,-1 0 0 0 0,1 1 1 0 0,0-1-1 0 0,0 0 0 0 0,1 0 0 0 0,-1 0 0 0 0,1 0 1 0 0,-1 0-1 0 0,1 0 0 0 0,0 0 0 0 0,0 0 0 0 0,0-1 1 0 0,0 1-1 0 0,1-1 0 0 0,-1 0 0 0 0,1 1 1 0 0,-1-1-1 0 0,1 0 0 0 0,0 0 0 0 0,0-1 0 0 0,0 1 1 0 0,0-1-1 0 0,6 3 0 0 0,3-1 20 0 0,-1 0 1 0 0,1-1-1 0 0,0 0 0 0 0,-1-1 1 0 0,1 0-1 0 0,0-1 0 0 0,0 0 1 0 0,0-1-1 0 0,0 0 0 0 0,-1-1 0 0 0,1 0 1 0 0,0-1-1 0 0,14-5 0 0 0,11-6-624 0 0,-1-2-1 0 0,58-34 0 0 0,-59 29-1697 0 0,0-2-5508 0 0</inkml:trace>
</inkml:ink>
</file>

<file path=ppt/ink/ink8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78 11055 0 0,'-1'1'852'0'0,"-2"2"-658"0"0,0 0-1 0 0,0 1 0 0 0,1-1 1 0 0,-5 8-1 0 0,6-9 291 0 0,-1 1 0 0 0,1 0-1 0 0,0 0 1 0 0,0 0 0 0 0,0 0 0 0 0,1 0 0 0 0,-1 0-1 0 0,1 0 1 0 0,-1 0 0 0 0,1 0 0 0 0,0 0-1 0 0,1 5 1 0 0,0-7-362 0 0,-1 0-1 0 0,1 0 1 0 0,0 1-1 0 0,0-1 0 0 0,0 0 1 0 0,0 0-1 0 0,0 0 1 0 0,0 0-1 0 0,0 0 1 0 0,0 0-1 0 0,0 0 1 0 0,0 0-1 0 0,1-1 0 0 0,-1 1 1 0 0,0 0-1 0 0,1-1 1 0 0,0 1-1 0 0,-1 0-41 0 0,5 1 82 0 0,0 0 0 0 0,1 0 0 0 0,-1-1 1 0 0,1 0-1 0 0,-1 0 0 0 0,1 0 1 0 0,-1-1-1 0 0,1 0 0 0 0,-1 0 1 0 0,10-1-1 0 0,10-3 179 0 0,31-10 0 0 0,-38 10-263 0 0,18-6 78 0 0,56-21 0 0 0,-77 24-133 0 0,-1 0 0 0 0,0-1-1 0 0,0-1 1 0 0,-1 0-1 0 0,0-1 1 0 0,12-12-1 0 0,-23 20-19 0 0,0-1-1 0 0,-1 1 1 0 0,0-1-1 0 0,1 0 0 0 0,-1 0 1 0 0,0 0-1 0 0,0 0 0 0 0,1-4 1 0 0,-3 7-2 0 0,0 0 0 0 0,0-1 0 0 0,0 1 1 0 0,0 0-1 0 0,0-1 0 0 0,-1 1 0 0 0,1 0 1 0 0,0 0-1 0 0,0-1 0 0 0,0 1 0 0 0,0 0 0 0 0,0-1 1 0 0,-1 1-1 0 0,1 0 0 0 0,0 0 0 0 0,0 0 0 0 0,0-1 1 0 0,-1 1-1 0 0,1 0 0 0 0,0 0 0 0 0,0 0 1 0 0,-1 0-1 0 0,1-1 0 0 0,0 1 0 0 0,-1 0 0 0 0,1 0 1 0 0,0 0-1 0 0,0 0 0 0 0,-1 0 0 0 0,1 0 1 0 0,0 0-1 0 0,-1 0 0 0 0,1 0 0 0 0,-11-2-49 0 0,3 2 15 0 0,1 1-1 0 0,-1 0 1 0 0,1 0 0 0 0,-1 1-1 0 0,1 0 1 0 0,0 1 0 0 0,-13 5-1 0 0,7-3 1 0 0,-19 9 11 0 0,0 2 0 0 0,1 0 0 0 0,1 2 0 0 0,-37 30 0 0 0,11-3-11 0 0,-55 58 0 0 0,92-84 34 0 0,-33 44 1 0 0,46-55-4 0 0,1 0 1 0 0,0 0 0 0 0,0 0-1 0 0,1 1 1 0 0,1-1 0 0 0,-1 1-1 0 0,1 0 1 0 0,1 0 0 0 0,-3 14-1 0 0,5-20-76 0 0,-1-1 0 0 0,1 0 0 0 0,0 0-1 0 0,1 1 1 0 0,-1-1 0 0 0,0 0 0 0 0,1 0-1 0 0,-1 0 1 0 0,1 1 0 0 0,-1-1 0 0 0,1 0-1 0 0,0 0 1 0 0,0 0 0 0 0,0 0 0 0 0,0 0-1 0 0,0 0 1 0 0,1-1 0 0 0,-1 1 0 0 0,1 0-1 0 0,-1-1 1 0 0,1 1 0 0 0,-1-1 0 0 0,1 1-1 0 0,0-1 1 0 0,2 2 0 0 0,10 3-1005 0 0</inkml:trace>
</inkml:ink>
</file>

<file path=ppt/ink/ink8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52 14855 0 0,'1'-1'46'0'0,"-1"0"1"0"0,0-1-1 0 0,0 1 0 0 0,0 0 0 0 0,0-1 0 0 0,0 1 0 0 0,0-1 1 0 0,0 1-1 0 0,0 0 0 0 0,0-1 0 0 0,-1 1 0 0 0,1 0 0 0 0,-1-1 1 0 0,1 1-1 0 0,-1 0 0 0 0,1 0 0 0 0,-1-1 0 0 0,0 1 1 0 0,1 0-1 0 0,-1 0 0 0 0,0 0 0 0 0,0 0 0 0 0,0 0 0 0 0,0 0 1 0 0,0 0-1 0 0,0 0 0 0 0,0 0 0 0 0,0 0 0 0 0,-1 1 0 0 0,1-1 1 0 0,0 0-1 0 0,0 1 0 0 0,-1-1 0 0 0,-2 0 0 0 0,-4-2 142 0 0,0 1 1 0 0,0 0-1 0 0,0 0 0 0 0,-1 0 0 0 0,1 1 1 0 0,-1 1-1 0 0,1-1 0 0 0,-1 1 0 0 0,-16 2 0 0 0,2 2 332 0 0,1 0-1 0 0,-33 12 0 0 0,39-10-377 0 0,0 0 0 0 0,1 2 0 0 0,0 0 0 0 0,0 0 0 0 0,1 2 0 0 0,-20 15-1 0 0,17-9-103 0 0,-1 0 0 0 0,2 1-1 0 0,0 1 1 0 0,-14 21 0 0 0,27-35-37 0 0,1-1 0 0 0,-1 2 0 0 0,1-1 0 0 0,0 0 1 0 0,0 0-1 0 0,1 1 0 0 0,-1-1 0 0 0,1 1 0 0 0,0-1 1 0 0,0 1-1 0 0,0 0 0 0 0,1-1 0 0 0,0 6 0 0 0,0-7-5 0 0,0 0-1 0 0,1 0 0 0 0,-1-1 0 0 0,1 1 0 0 0,0 0 1 0 0,0 0-1 0 0,0 0 0 0 0,0-1 0 0 0,0 1 1 0 0,1 0-1 0 0,-1-1 0 0 0,1 0 0 0 0,0 1 1 0 0,0-1-1 0 0,0 0 0 0 0,0 0 0 0 0,0 0 1 0 0,0 0-1 0 0,0 0 0 0 0,1 0 0 0 0,3 2 1 0 0,23 11-62 0 0,50 19 1 0 0,-2-2 162 0 0,-65-26-58 0 0,2 0 164 0 0,1 2 0 0 0,-1-1 0 0 0,0 2 0 0 0,0 0 0 0 0,12 12 0 0 0,-23-19-148 0 0,-1 0 0 0 0,0 0 0 0 0,1 1 0 0 0,-1-1 0 0 0,0 1 0 0 0,0-1 0 0 0,-1 1 0 0 0,1 0 0 0 0,-1 0 0 0 0,1 0 1 0 0,-1 0-1 0 0,0 0 0 0 0,0 0 0 0 0,0 0 0 0 0,0 0 0 0 0,-1 0 0 0 0,1 1 0 0 0,-1-1 0 0 0,0 0 0 0 0,0 0 0 0 0,0 1 0 0 0,0-1 0 0 0,-1 0 0 0 0,1 0 0 0 0,-1 1 0 0 0,0-1 1 0 0,0 0-1 0 0,0 0 0 0 0,0 0 0 0 0,-1 0 0 0 0,-2 5 0 0 0,-3 2 20 0 0,0 0 0 0 0,0-1 1 0 0,-1 0-1 0 0,0 0 1 0 0,-1 0-1 0 0,0-1 0 0 0,0-1 1 0 0,-1 0-1 0 0,0 0 0 0 0,0-1 1 0 0,-15 8-1 0 0,6-5-145 0 0,-1-1-1 0 0,0-1 1 0 0,-1-1 0 0 0,1 0 0 0 0,-33 4-1 0 0,42-9-106 0 0,0 0 0 0 0,1-1 0 0 0,-16-1 0 0 0,23 1-21 0 0,0 0 1 0 0,0-1-1 0 0,0 1 1 0 0,0-1 0 0 0,0 0-1 0 0,0 0 1 0 0,0 0-1 0 0,1 0 1 0 0,-1 0-1 0 0,0-1 1 0 0,1 1-1 0 0,-1-1 1 0 0,1 0 0 0 0,-1 0-1 0 0,1 0 1 0 0,-3-3-1 0 0,-5-12-1514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3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 6911 0 0,'0'0'12062'0'0,"-2"2"-11786"0"0,-97 87 140 0 0,86-75-430 0 0,0 0 1 0 0,1 1-1 0 0,0 1 0 0 0,2 0 1 0 0,-10 17-1 0 0,18-30 19 0 0,1-2-1 0 0,0 0 1 0 0,1 0-1 0 0,-1-1 1 0 0,1 1-1 0 0,-1 0 1 0 0,1 0-1 0 0,-1 0 1 0 0,1 0-1 0 0,0 0 1 0 0,0 0-1 0 0,-1 0 0 0 0,1 0 1 0 0,0 0-1 0 0,0 0 1 0 0,0 0-1 0 0,0 0 1 0 0,0 0-1 0 0,0 0 1 0 0,0 0-1 0 0,1 1 1 0 0,-1-1 30 0 0,0-1-1 0 0,0 1 1 0 0,0 0 0 0 0,0 0 0 0 0,0-1-1 0 0,0 1 1 0 0,1 0 0 0 0,-1 0 0 0 0,0-1-1 0 0,0 1 1 0 0,1 0 0 0 0,-1-1 0 0 0,0 1-1 0 0,1 0 1 0 0,-1-1 0 0 0,1 1 0 0 0,-1 0-1 0 0,1-1 1 0 0,-1 1 0 0 0,1-1 0 0 0,-1 1-1 0 0,1-1 1 0 0,1 1 0 0 0,0 0 23 0 0,-1 0 1 0 0,1 0-1 0 0,0-1 1 0 0,0 1 0 0 0,0-1-1 0 0,0 0 1 0 0,0 1-1 0 0,0-1 1 0 0,2 0-1 0 0,5-1 205 0 0,-1 1-1 0 0,0-2 1 0 0,12-2-1 0 0,1-2-82 0 0,0-1 0 0 0,-1-1 0 0 0,0-1 0 0 0,23-12 0 0 0,-33 14-107 0 0,1 1 1 0 0,-1-2-1 0 0,0 1 0 0 0,0-1 1 0 0,-1-1-1 0 0,0 1 0 0 0,-1-2 1 0 0,13-17-1 0 0,-18 23-114 0 0,-1 1-1 0 0,0-1 1 0 0,0 0-1 0 0,-1 0 1 0 0,1 0 0 0 0,-1 0-1 0 0,0 0 1 0 0,0 0-1 0 0,0 0 1 0 0,-1 0 0 0 0,1 0-1 0 0,-1 0 1 0 0,0 0-1 0 0,0 0 1 0 0,0-1 0 0 0,-2-7-1 0 0,1 9 7 0 0,0 0-1 0 0,-1 0 1 0 0,1 1-1 0 0,0-1 1 0 0,-1 0-1 0 0,0 0 1 0 0,0 1-1 0 0,0-1 1 0 0,0 1-1 0 0,0 0 1 0 0,0-1-1 0 0,0 1 1 0 0,-1 0-1 0 0,1 0 1 0 0,-1 1 0 0 0,0-1-1 0 0,0 0 1 0 0,1 1-1 0 0,-1 0 1 0 0,0-1-1 0 0,0 1 1 0 0,-5-1-1 0 0,-10-1-735 0 0,11 2-2061 0 0</inkml:trace>
</inkml:ink>
</file>

<file path=ppt/ink/ink8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1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6 7831 0 0,'0'0'603'0'0,"-1"-1"-396"0"0,-6-3 4227 0 0,1 6-2998 0 0,5-1-430 0 0,-75 19 7477 0 0,0 5-6909 0 0,50-15-1719 0 0,0 1-1 0 0,0 1 0 0 0,-37 25 0 0 0,56-32 36 0 0,0 0-1 0 0,1 1 1 0 0,-1-1-1 0 0,1 1 1 0 0,1 1-1 0 0,-1-1 1 0 0,1 1-1 0 0,1 0 1 0 0,-1 0-1 0 0,1 0 1 0 0,-4 11-1 0 0,5-12-11 0 0,1 0-1 0 0,0 0 0 0 0,1 0 1 0 0,-1 0-1 0 0,1 0 1 0 0,1 0-1 0 0,-1 0 0 0 0,1 1 1 0 0,0-1-1 0 0,0 0 0 0 0,1 1 1 0 0,0-1-1 0 0,0 0 0 0 0,1 0 1 0 0,2 10-1 0 0,0-8 59 0 0,0 0-1 0 0,0 0 1 0 0,1-1-1 0 0,-1 1 0 0 0,2-1 1 0 0,-1 0-1 0 0,1 0 1 0 0,0 0-1 0 0,1-1 1 0 0,11 9-1 0 0,4 0-225 0 0,0 0 0 0 0,30 12 0 0 0,-24-12 453 0 0,28 19 0 0 0,-48-28 134 0 0,0 0 0 0 0,0 0 0 0 0,0 1 0 0 0,-1 0 0 0 0,0 0 0 0 0,-1 1-1 0 0,9 13 1 0 0,-12-16-129 0 0,0 0-1 0 0,-1 0 0 0 0,0 0 0 0 0,0 0 0 0 0,0 1 0 0 0,0-1 0 0 0,-1 1 0 0 0,0-1 0 0 0,0 1 0 0 0,0 0 0 0 0,-1-1 0 0 0,0 7 0 0 0,0-8-117 0 0,-1 0 0 0 0,1 0 0 0 0,-1-1-1 0 0,0 1 1 0 0,0 0 0 0 0,-1-1 0 0 0,1 1 0 0 0,-1-1-1 0 0,1 0 1 0 0,-1 1 0 0 0,0-1 0 0 0,0 0 0 0 0,-1 0 0 0 0,1 0-1 0 0,-1 0 1 0 0,1-1 0 0 0,-1 1 0 0 0,0-1 0 0 0,-4 3-1 0 0,-5 3 36 0 0,-1-1 0 0 0,0 0-1 0 0,-1-1 1 0 0,1-1 0 0 0,-24 6-1 0 0,-76 12 136 0 0,93-20-189 0 0,-45 6-1068 0 0,-100 0-1 0 0,111-11-5016 0 0,3-1-1961 0 0</inkml:trace>
</inkml:ink>
</file>

<file path=ppt/ink/ink8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2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24 11519 0 0,'-2'0'887'0'0,"-26"1"1631"0"0,0 0 0 0 0,-1 2 0 0 0,-47 11 0 0 0,72-13-2494 0 0,0 0-1 0 0,1 1 1 0 0,-1 0 0 0 0,1 0 0 0 0,-1 0 0 0 0,1 0-1 0 0,0 0 1 0 0,-1 1 0 0 0,1-1 0 0 0,1 1-1 0 0,-1 0 1 0 0,0 0 0 0 0,-2 4 0 0 0,-4 5 78 0 0,2 1 1 0 0,-9 17 0 0 0,8-14-79 0 0,-4 8-23 0 0,1 1-1 0 0,1 1 1 0 0,-7 27 0 0 0,13-36-1 0 0,0 0 1 0 0,1 1-1 0 0,1-1 1 0 0,1 0-1 0 0,1 33 0 0 0,1-42 61 0 0,0-1-1 0 0,0 0 0 0 0,1 1 0 0 0,0-1 0 0 0,0 0 0 0 0,0 0 0 0 0,1 0 0 0 0,0-1 0 0 0,1 1 1 0 0,0-1-1 0 0,5 8 0 0 0,-6-11-21 0 0,-1 1 1 0 0,1-1 0 0 0,1 0 0 0 0,-1 0-1 0 0,0-1 1 0 0,1 1 0 0 0,-1-1-1 0 0,1 1 1 0 0,0-1 0 0 0,0 0-1 0 0,0-1 1 0 0,0 1 0 0 0,0-1-1 0 0,0 0 1 0 0,0 0 0 0 0,1 0-1 0 0,-1 0 1 0 0,0-1 0 0 0,1 1-1 0 0,4-2 1 0 0,2 0 6 0 0,-1 0 0 0 0,0-1 1 0 0,1-1-1 0 0,-1 0 0 0 0,0 0 0 0 0,0-1 0 0 0,-1 0 0 0 0,1-1 1 0 0,-1 0-1 0 0,0 0 0 0 0,0-1 0 0 0,11-9 0 0 0,1-3 76 0 0,-2-1 0 0 0,1 0 0 0 0,25-36 0 0 0,-34 40-129 0 0,-1 0 1 0 0,0-1-1 0 0,-1 0 0 0 0,-1-1 0 0 0,0 0 1 0 0,5-20-1 0 0,-10 27-5 0 0,0-1 1 0 0,-1 1 0 0 0,0 0-1 0 0,0-1 1 0 0,-2 1 0 0 0,1-1-1 0 0,-1 1 1 0 0,0-1 0 0 0,-1 1-1 0 0,-1-1 1 0 0,0 1 0 0 0,-3-12-1 0 0,3 16-42 0 0,0 1 0 0 0,0 0 0 0 0,-1 1 0 0 0,1-1-1 0 0,-1 0 1 0 0,0 1 0 0 0,0-1 0 0 0,-1 1-1 0 0,0 0 1 0 0,1 0 0 0 0,-1 0 0 0 0,0 1 0 0 0,-1-1-1 0 0,-4-2 1 0 0,2 2-65 0 0,0 1 0 0 0,-1-1-1 0 0,1 1 1 0 0,0 1 0 0 0,-1 0-1 0 0,0 0 1 0 0,0 0 0 0 0,-14-1 0 0 0,5 3-159 0 0,0 0 0 0 0,-1 1 0 0 0,1 1-1 0 0,0 0 1 0 0,1 2 0 0 0,-1-1 0 0 0,1 2 0 0 0,-21 8 0 0 0,19-5-288 0 0,-22 12-1 0 0,35-17 393 0 0,0 1 1 0 0,0-1-1 0 0,0 1 0 0 0,1 0 1 0 0,-1 0-1 0 0,1 0 1 0 0,0 1-1 0 0,-3 5 0 0 0,7-9 137 0 0,-1-1 0 0 0,1 1-1 0 0,0-1 1 0 0,0 1 0 0 0,0 0 0 0 0,0-1-1 0 0,0 1 1 0 0,0 0 0 0 0,0-1 0 0 0,0 1-1 0 0,0 0 1 0 0,1-1 0 0 0,-1 1 0 0 0,0 0-1 0 0,0-1 1 0 0,0 1 0 0 0,1-1 0 0 0,-1 1-1 0 0,0-1 1 0 0,1 1 0 0 0,-1 0 0 0 0,1-1-1 0 0,-1 0 1 0 0,1 1 0 0 0,-1-1 0 0 0,0 1-1 0 0,1-1 1 0 0,0 1 0 0 0,-1-1 0 0 0,1 0-1 0 0,-1 1 1 0 0,1-1 0 0 0,-1 0-1 0 0,2 1 1 0 0,13 1-1455 0 0,5-5-4208 0 0</inkml:trace>
</inkml:ink>
</file>

<file path=ppt/ink/ink8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2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98 20159 0 0,'1'-10'563'0'0,"0"2"-258"0"0,0 0 0 0 0,-1 0 0 0 0,0 0 0 0 0,-1 0 0 0 0,-1-12 1 0 0,1 19-264 0 0,1-1 0 0 0,-1 1 1 0 0,1 0-1 0 0,-1-1 1 0 0,1 1-1 0 0,-1-1 0 0 0,0 1 1 0 0,0 0-1 0 0,1 0 1 0 0,-1-1-1 0 0,0 1 0 0 0,0 0 1 0 0,0 0-1 0 0,-1 0 1 0 0,1 0-1 0 0,0 0 0 0 0,0 0 1 0 0,0 0-1 0 0,-1 1 1 0 0,1-1-1 0 0,0 0 0 0 0,-1 1 1 0 0,1-1-1 0 0,-1 1 1 0 0,1-1-1 0 0,-1 1 0 0 0,1 0 1 0 0,-1 0-1 0 0,1-1 1 0 0,-1 1-1 0 0,1 0 0 0 0,-1 0 1 0 0,1 1-1 0 0,-1-1 1 0 0,-1 0-1 0 0,-5 2-22 0 0,-1 0 0 0 0,1 0 0 0 0,0 1 0 0 0,0 0-1 0 0,0 0 1 0 0,0 0 0 0 0,1 1 0 0 0,0 1 0 0 0,-8 4 0 0 0,-10 11 76 0 0,-26 23 1 0 0,17-13-65 0 0,-195 173 54 0 0,19 18 91 0 0,200-208-8 0 0,-16 23 0 0 0,23-31-118 0 0,0-1 0 0 0,1 1 0 0 0,0-1 0 0 0,0 1-1 0 0,0 0 1 0 0,1-1 0 0 0,0 1 0 0 0,0 0 0 0 0,0 0-1 0 0,0 6 1 0 0,1-10-27 0 0,0 1-1 0 0,0 0 1 0 0,1 0-1 0 0,-1-1 1 0 0,1 1 0 0 0,-1 0-1 0 0,1-1 1 0 0,0 1-1 0 0,0-1 1 0 0,0 1 0 0 0,0-1-1 0 0,0 1 1 0 0,0-1-1 0 0,0 1 1 0 0,0-1-1 0 0,0 0 1 0 0,1 0 0 0 0,-1 0-1 0 0,0 0 1 0 0,1 0-1 0 0,-1 0 1 0 0,1 0 0 0 0,-1 0-1 0 0,1 0 1 0 0,0-1-1 0 0,-1 1 1 0 0,1-1-1 0 0,2 1 1 0 0,5 2 65 0 0,0-1 0 0 0,0-1 0 0 0,17 2 0 0 0,23-2 391 0 0,1-1 0 0 0,92-15 0 0 0,-23-8-1851 0 0,-3-10-6866 0 0,-88 24 253 0 0</inkml:trace>
</inkml:ink>
</file>

<file path=ppt/ink/ink8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2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 19727 0 0,'0'0'1787'0'0,"-2"1"-1472"0"0,-124 92 1348 0 0,-12 8-905 0 0,66-51-612 0 0,-89 78 1 0 0,95-64-131 0 0,58-55-8 0 0,0 1 0 0 0,1 0 0 0 0,0 0 0 0 0,1 0 0 0 0,-8 17 0 0 0,12-24 18 0 0,1 0 0 0 0,0 0-1 0 0,0 0 1 0 0,1 0 0 0 0,-1 0-1 0 0,1 0 1 0 0,-1 0 0 0 0,1 0 0 0 0,0 0-1 0 0,0 0 1 0 0,0 0 0 0 0,1 0-1 0 0,-1 0 1 0 0,1 0 0 0 0,0 0 0 0 0,0 0-1 0 0,0 0 1 0 0,0 0 0 0 0,0 0-1 0 0,0 0 1 0 0,1-1 0 0 0,-1 1 0 0 0,1-1-1 0 0,0 1 1 0 0,0-1 0 0 0,0 1-1 0 0,0-1 1 0 0,0 0 0 0 0,1 0 0 0 0,-1 0-1 0 0,4 2 1 0 0,3 2 80 0 0,1 0-1 0 0,0-1 1 0 0,0 1 0 0 0,1-2-1 0 0,0 0 1 0 0,0 0-1 0 0,11 2 1 0 0,6 0-66 0 0,-1-1-1 0 0,1-1 1 0 0,0-1 0 0 0,0-2-1 0 0,44-3 1 0 0,-51-1-3070 0 0,0 0 0 0 0,26-8 0 0 0,-26 4-4490 0 0</inkml:trace>
</inkml:ink>
</file>

<file path=ppt/ink/ink8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2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65 9671 0 0,'0'0'748'0'0,"-2"0"-150"0"0,-1 1 54 0 0,-1 0 0 0 0,1 1 1 0 0,0-1-1 0 0,0 0 0 0 0,0 1 0 0 0,0 0 1 0 0,0 0-1 0 0,0 0 0 0 0,1 0 1 0 0,-1 0-1 0 0,1 0 0 0 0,-1 1 1 0 0,1-1-1 0 0,-3 5 0 0 0,1-1-342 0 0,0 0-1 0 0,0 0 1 0 0,0 0-1 0 0,1 1 0 0 0,-5 13 1 0 0,1 2-35 0 0,1 0 1 0 0,-5 34-1 0 0,3 4-143 0 0,3-25 148 0 0,1 0 0 0 0,1 0-1 0 0,4 53 1 0 0,-1-82-233 0 0,1-1 0 0 0,0 0-1 0 0,0 1 1 0 0,1-1 0 0 0,0 0-1 0 0,-1 0 1 0 0,2 0 0 0 0,-1 0 0 0 0,1 0-1 0 0,-1 0 1 0 0,1 0 0 0 0,0-1 0 0 0,6 7-1 0 0,-6-8-17 0 0,1-1 0 0 0,-1 1-1 0 0,0-1 1 0 0,1 1 0 0 0,0-1 0 0 0,-1 0-1 0 0,1 0 1 0 0,0 0 0 0 0,0-1 0 0 0,0 0-1 0 0,0 1 1 0 0,0-2 0 0 0,0 1-1 0 0,1 0 1 0 0,-1-1 0 0 0,0 1 0 0 0,0-1-1 0 0,5-1 1 0 0,-2 0 10 0 0,0 0 1 0 0,0-1-1 0 0,0 0 0 0 0,0 0 0 0 0,-1 0 1 0 0,1-1-1 0 0,-1 0 0 0 0,0-1 1 0 0,0 1-1 0 0,0-1 0 0 0,0 0 0 0 0,8-8 1 0 0,6-6 156 0 0,32-39 0 0 0,-51 55-187 0 0,39-47 141 0 0,-2-2 1 0 0,-2-1-1 0 0,38-75 0 0 0,-18-5-2871 0 0,-47 106 550 0 0,-2 1-3634 0 0,-3 2-1443 0 0</inkml:trace>
</inkml:ink>
</file>

<file path=ppt/ink/ink8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2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43 814 20903 0 0,'0'0'960'0'0,"-2"-1"-21"0"0,-27-15 54 0 0,27 15-321 0 0,-6-6 1232 0 0,8 6-1876 0 0,0 0 0 0 0,-1 0 0 0 0,1 0 0 0 0,0 0 1 0 0,-1 0-1 0 0,1 0 0 0 0,0 0 0 0 0,0 0 0 0 0,0 0 0 0 0,0-1 0 0 0,0 1 0 0 0,0 0 0 0 0,0 0 0 0 0,1 0 0 0 0,-1 0 1 0 0,0 0-1 0 0,1 0 0 0 0,-1 0 0 0 0,1 0 0 0 0,-1 0 0 0 0,1 0 0 0 0,-1 0 0 0 0,1 0 0 0 0,1-1 0 0 0,22-29 103 0 0,-14 18-89 0 0,120-175 204 0 0,51-51 104 0 0,-142 194-709 0 0,2 1 0 0 0,2 2 0 0 0,49-36 0 0 0,-76 66-210 0 0,0 2 1 0 0,1 0-1 0 0,0 0 1 0 0,22-7-1 0 0,10 0-6715 0 0,-29 12 252 0 0</inkml:trace>
</inkml:ink>
</file>

<file path=ppt/ink/ink8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2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77 18975 0 0,'14'-20'972'0'0,"-5"8"-222"0"0,14-24-1 0 0,-23 35-723 0 0,0 1 1 0 0,0 0-1 0 0,0 0 1 0 0,0 0-1 0 0,0-1 1 0 0,0 1-1 0 0,0 0 1 0 0,0 0-1 0 0,0-1 1 0 0,0 1-1 0 0,0 0 1 0 0,0 0-1 0 0,0 0 1 0 0,0-1-1 0 0,0 1 1 0 0,0 0-1 0 0,-1 0 1 0 0,1 0-1 0 0,0-1 1 0 0,0 1-1 0 0,0 0 1 0 0,0 0-1 0 0,0 0 1 0 0,-1 0-1 0 0,1 0 1 0 0,0-1-1 0 0,0 1 1 0 0,0 0-1 0 0,-1 0 1 0 0,1 0-1 0 0,0 0 1 0 0,0 0-1 0 0,0 0 1 0 0,-1 0-1 0 0,1 0 1 0 0,-9-3 339 0 0,2 4-245 0 0,1-1 1 0 0,-1 1-1 0 0,1 1 1 0 0,0-1-1 0 0,-1 1 1 0 0,-7 3-1 0 0,-38 19 229 0 0,39-17-289 0 0,-87 49 101 0 0,-124 93-1 0 0,211-141-160 0 0,5-2-34 0 0,0-1-1 0 0,1 1 1 0 0,-1 1 0 0 0,-11 13-1 0 0,18-19 28 0 0,0 0-1 0 0,0 0 1 0 0,0 1-1 0 0,0-1 0 0 0,1 0 1 0 0,-1 0-1 0 0,0 1 1 0 0,1-1-1 0 0,-1 0 0 0 0,0 1 1 0 0,1-1-1 0 0,0 1 1 0 0,-1-1-1 0 0,1 1 0 0 0,0-1 1 0 0,0 1-1 0 0,0-1 1 0 0,0 1-1 0 0,0-1 0 0 0,0 1 1 0 0,0-1-1 0 0,0 0 1 0 0,1 1-1 0 0,-1-1 0 0 0,1 1 1 0 0,-1-1-1 0 0,1 1 1 0 0,-1-1-1 0 0,1 0 0 0 0,0 0 1 0 0,0 1-1 0 0,-1-1 1 0 0,1 0-1 0 0,0 0 0 0 0,0 0 1 0 0,0 0-1 0 0,0 0 1 0 0,1 0-1 0 0,-1 0 0 0 0,2 2 1 0 0,7 2-102 0 0,-1 0 0 0 0,1-1 0 0 0,0 0 0 0 0,0-1 0 0 0,0 0 0 0 0,13 3 0 0 0,20 5-122 0 0,-3 5 231 0 0,0 2-1 0 0,-2 1 0 0 0,61 40 1 0 0,-80-45 419 0 0,-2 0 1 0 0,0 1-1 0 0,0 1 1 0 0,27 34-1 0 0,-39-43-207 0 0,0-1 0 0 0,-1 1 0 0 0,0 0 0 0 0,0 0 0 0 0,-1 0 0 0 0,0 0 0 0 0,0 1 0 0 0,-1-1 0 0 0,0 1 0 0 0,0 0 0 0 0,-1-1 0 0 0,0 1 0 0 0,0 12 0 0 0,-1-14-148 0 0,-1-1 0 0 0,1 1 0 0 0,-1-1 0 0 0,0 1 0 0 0,-1-1 0 0 0,0 1 0 0 0,1-1 0 0 0,-2 1 0 0 0,1-1 0 0 0,-1 0 0 0 0,1 0 0 0 0,-1 0 0 0 0,-1-1 0 0 0,1 1 0 0 0,-1-1 0 0 0,1 0 0 0 0,-1 0 0 0 0,-1 0 0 0 0,-5 4 0 0 0,-6 3-59 0 0,0-1 1 0 0,-1 0-1 0 0,0-1 1 0 0,-1-1 0 0 0,0-1-1 0 0,0-1 1 0 0,-1 0-1 0 0,0-1 1 0 0,-21 2-1 0 0,12-3-22 0 0,0-2-1 0 0,0-1 1 0 0,0-1-1 0 0,0-1 1 0 0,-44-8-1 0 0,71 9 13 0 0,-7-1-188 0 0,0-1-1 0 0,-15-5 1 0 0,20 6-896 0 0,0-1 1 0 0,0 1-1 0 0,0-1 1 0 0,1 0-1 0 0,-1 0 0 0 0,-3-3 1 0 0,-10-13-7976 0 0</inkml:trace>
</inkml:ink>
</file>

<file path=ppt/ink/ink8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2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12895 0 0,'0'0'1152'0'0,"2"-9"-928"0"0,1 0-224 0 0,1 2 1248 0 0,1 0 1704 0 0,4-2 152 0 0,-2 23-8864 0 0,-1 4-1152 0 0</inkml:trace>
</inkml:ink>
</file>

<file path=ppt/ink/ink8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3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15807 0 0,'0'0'727'0'0,"-2"1"-22"0"0,-3 4-657 0 0,1-1 0 0 0,0 1 0 0 0,-1 0 0 0 0,2 1 0 0 0,-1-1-1 0 0,1 1 1 0 0,0-1 0 0 0,0 1 0 0 0,0 0 0 0 0,1 0 0 0 0,0 0 0 0 0,0 1-1 0 0,0-1 1 0 0,1 0 0 0 0,0 1 0 0 0,0-1 0 0 0,1 1 0 0 0,0 9 0 0 0,2 9 238 0 0,0-1 1 0 0,2 1 0 0 0,9 35-1 0 0,2-9 228 0 0,3 0 0 0 0,1-1 0 0 0,52 92 0 0 0,-48-102-317 0 0,2-1-1 0 0,2-2 0 0 0,36 41 1 0 0,111 93 116 0 0,-81-80-297 0 0,-83-79-16 0 0,0-1 0 0 0,-1 1-1 0 0,-1 1 1 0 0,0-1-1 0 0,0 2 1 0 0,10 26-1 0 0,-16-33 0 0 0,0 0 0 0 0,-1-1 0 0 0,0 1 1 0 0,0 0-1 0 0,-1 0 0 0 0,1-1 0 0 0,-1 1 0 0 0,-1 0 0 0 0,0 0 0 0 0,0 0 0 0 0,-3 10 0 0 0,4-15-59 0 0,0-1 38 0 0,-1 0-1 0 0,1 0 0 0 0,0 0 0 0 0,-1-1 0 0 0,1 1 0 0 0,-1 0 0 0 0,1 0 0 0 0,-1-1 0 0 0,1 1 0 0 0,-1 0 0 0 0,1-1 0 0 0,-1 1 0 0 0,0 0 1 0 0,1-1-1 0 0,-1 1 0 0 0,0-1 0 0 0,0 0 0 0 0,1 1 0 0 0,-1-1 0 0 0,0 1 0 0 0,0-1 0 0 0,0 0 0 0 0,1 0 0 0 0,-1 1 0 0 0,0-1 0 0 0,0 0 1 0 0,-1 0-1 0 0,-1 1-129 0 0,1-1 0 0 0,-1 1 1 0 0,0-1-1 0 0,0 0 1 0 0,0 0-1 0 0,0 0 0 0 0,-5-1 1 0 0,-6-5-1302 0 0,1-5-385 0 0</inkml:trace>
</inkml:ink>
</file>

<file path=ppt/ink/ink8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3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1118 1 17135 0 0,'0'0'1551'0'0,"-1"2"-1276"0"0,-8 24-57 0 0,-2-1 0 0 0,-1 0 1 0 0,-24 37-1 0 0,-58 66 817 0 0,-79 61-200 0 0,-14-13-583 0 0,169-160-249 0 0,-313 255 114 0 0,93-108 22 0 0,231-157-171 0 0,7-4 9 0 0,10-2-16 0 0,-9 0 28 0 0,20-3-225 0 0,-1-1 1 0 0,1 0-1 0 0,22-9 0 0 0,5-2-660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3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23 367 9215 0 0,'0'0'707'0'0,"-5"-8"-64"0"0,3 6 212 0 0,0-1 0 0 0,0 0 1 0 0,0 0-1 0 0,0 0 0 0 0,1-1 1 0 0,0 1-1 0 0,-1 0 0 0 0,1-1 1 0 0,0 1-1 0 0,1 0 0 0 0,-1-1 1 0 0,1 1-1 0 0,-1-8 0 0 0,2 7-463 0 0,-1-1-1 0 0,1 0 0 0 0,0 1 1 0 0,0-1-1 0 0,1 1 0 0 0,-1-1 1 0 0,1 1-1 0 0,0 0 0 0 0,3-6 1 0 0,6-5-635 0 0,0 0 0 0 0,1 0 0 0 0,1 1 0 0 0,18-15 0 0 0,-8 8 1060 0 0,59-55-1640 0 0,-32 32-325 0 0,-46 40 866 0 0,-1 1 0 0 0,1 1 0 0 0,-1-1 0 0 0,1 1 0 0 0,0-1 0 0 0,0 1 0 0 0,0 0 0 0 0,8-3 0 0 0,-2 3-1377 0 0</inkml:trace>
</inkml:ink>
</file>

<file path=ppt/ink/ink8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3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49 575 7831 0 0,'-48'43'8567'0'0,"56"-53"-7226"0"0,100-130 1446 0 0,178-210-1212 0 0,-218 285-1394 0 0,-59 58-166 0 0,1 0 1 0 0,-1 0 0 0 0,2 1-1 0 0,-1 0 1 0 0,21-8-1 0 0,-16 9-4 0 0,-15 5-10 0 0,0 0 0 0 0,0 0 0 0 0,0 0 1 0 0,0 0-1 0 0,0 0 0 0 0,0 0 0 0 0,0 0 0 0 0,1 0 1 0 0,-1 0-1 0 0,0 0 0 0 0,0 0 0 0 0,0 0 0 0 0,0 0 1 0 0,0 0-1 0 0,0 0 0 0 0,1 0 0 0 0,-1 0 0 0 0,0 0 1 0 0,0 0-1 0 0,0 0 0 0 0,0 0 0 0 0,0 0 0 0 0,0 0 1 0 0,0 0-1 0 0,1 0 0 0 0,-1 0 0 0 0,0 0 0 0 0,0 0 1 0 0,0 1-1 0 0,0-1 0 0 0,0 0 0 0 0,0 0 0 0 0,0 0 1 0 0,0 0-1 0 0,0 0 0 0 0,1 0 0 0 0,-1 0 0 0 0,0 0 1 0 0,0 0-1 0 0,0 1 0 0 0,0-1 0 0 0,0 0 0 0 0,0 0 1 0 0,0 0-1 0 0,0 0 0 0 0,0 0 0 0 0,0 0 0 0 0,0 1 0 0 0,4 7 39 0 0,-1 0 0 0 0,0 0 0 0 0,-1 0-1 0 0,1 1 1 0 0,-2-1 0 0 0,1 1-1 0 0,-1 0 1 0 0,0-1 0 0 0,-1 1 0 0 0,0 0-1 0 0,-1 0 1 0 0,-1 8 0 0 0,-4 19 232 0 0,-16 57 0 0 0,6-36-58 0 0,15-52-191 0 0,-19 93 260 0 0,18-81-264 0 0,0 0-1 0 0,1 0 0 0 0,2 32 0 0 0,0-45-15 0 0,-1-1-1 0 0,1 1 1 0 0,0 0 0 0 0,0-1 0 0 0,0 1-1 0 0,0 0 1 0 0,1-1 0 0 0,-1 1 0 0 0,1-1-1 0 0,0 0 1 0 0,0 0 0 0 0,0 0 0 0 0,1 0-1 0 0,-1 0 1 0 0,1 0 0 0 0,0 0 0 0 0,-1-1-1 0 0,1 1 1 0 0,0-1 0 0 0,1 0 0 0 0,-1 0-1 0 0,0 0 1 0 0,0 0 0 0 0,1-1 0 0 0,-1 1 0 0 0,1-1-1 0 0,0 0 1 0 0,-1 0 0 0 0,6 0 0 0 0,7 2 37 0 0,0-2 0 0 0,0 0 1 0 0,1-1-1 0 0,-1 0 1 0 0,25-5-1 0 0,4-3 109 0 0,0-2-1 0 0,0-2 0 0 0,-1-2 1 0 0,-1-2-1 0 0,61-32 1 0 0,-91 42-100 0 0,-1 0 1 0 0,1-2 0 0 0,22-17-1 0 0,-32 22-39 0 0,1 0 0 0 0,-1-1 0 0 0,0 1 0 0 0,0-1 0 0 0,0 0 0 0 0,-1 0 0 0 0,1 0 0 0 0,-1 0 0 0 0,0-1 0 0 0,0 1 0 0 0,0 0-1 0 0,0-1 1 0 0,-1 0 0 0 0,0 1 0 0 0,1-9 0 0 0,-1-20-377 0 0,-2 26 218 0 0,1 1 1 0 0,0 0-1 0 0,1 0 1 0 0,-1-1-1 0 0,1 1 1 0 0,0 0-1 0 0,1 0 1 0 0,2-7-1 0 0,2 8-1968 0 0</inkml:trace>
</inkml:ink>
</file>

<file path=ppt/ink/ink8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39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1092 62 7831 0 0,'1'-1'603'0'0,"20"-22"347"0"0,-1-2 3340 0 0,-20 25-4014 0 0,1-1 0 0 0,-1 1 1 0 0,1-1-1 0 0,-1 1 0 0 0,1-1 1 0 0,-1 1-1 0 0,0-1 0 0 0,1 0 0 0 0,-1 1 1 0 0,0-1-1 0 0,1 0 0 0 0,-1 0 0 0 0,0 1 1 0 0,0-1-1 0 0,0-1 0 0 0,0 2-191 0 0,0 0 0 0 0,0 0 0 0 0,0 0 0 0 0,0 0 0 0 0,0-1-1 0 0,-1 1 1 0 0,1 0 0 0 0,0 0 0 0 0,0 0 0 0 0,0 0 0 0 0,0 0 0 0 0,-1 0 0 0 0,1 0-1 0 0,0 0 1 0 0,0 0 0 0 0,0-1 0 0 0,-1 1 0 0 0,1 0 0 0 0,0 0 0 0 0,0 0 0 0 0,-1 0-1 0 0,1 0 1 0 0,0 0 0 0 0,0 0 0 0 0,0 0 0 0 0,-1 1 0 0 0,1-1 0 0 0,0 0 0 0 0,0 0-1 0 0,-1 0 1 0 0,-19 7 660 0 0,12-2-721 0 0,0 0 1 0 0,0 0-1 0 0,1 1 1 0 0,0 0-1 0 0,0 0 0 0 0,-6 8 1 0 0,-8 6-27 0 0,-96 77 6 0 0,-132 83-1 0 0,-31 24-82 0 0,168-121 21 0 0,60-46 55 0 0,-83 76 0 0 0,125-103 3 0 0,0 0 0 0 0,0 1 0 0 0,1 0 0 0 0,1 1 0 0 0,0-1 0 0 0,1 2 0 0 0,0-1 0 0 0,-9 24 0 0 0,13-25 0 0 0,3 4 0 0 0,1-10 13 0 0,0 1-1 0 0,0-1 1 0 0,0 0-1 0 0,1 1 1 0 0,0-1-1 0 0,0 0 1 0 0,0 0-1 0 0,1 0 1 0 0,0 0-1 0 0,0-1 1 0 0,3 5-1 0 0,0-2 55 0 0,0-1-1 0 0,0 0 0 0 0,0 0 0 0 0,1-1 1 0 0,0 0-1 0 0,11 7 0 0 0,2-2 201 0 0,1-1-1 0 0,0 0 1 0 0,0-1-1 0 0,33 6 1 0 0,-15-6 154 0 0,-1-2 1 0 0,0-2-1 0 0,1-2 0 0 0,71-4 1 0 0,154-30 407 0 0,-244 29-833 0 0,0 0 13 0 0,92-17 69 0 0,-91 14-65 0 0,0 0-1 0 0,0-1 1 0 0,26-13-1 0 0,-19 6-64 0 0,-1-1-1 0 0,-1-1 1 0 0,34-27-1 0 0,-50 34 30 0 0,-1 0 0 0 0,1 0 0 0 0,-1-1 0 0 0,-1 0 0 0 0,0-1 0 0 0,0 1-1 0 0,-1-2 1 0 0,0 1 0 0 0,-1-1 0 0 0,8-21 0 0 0,-8 12-143 0 0,-1-1-1 0 0,-1 0 1 0 0,0 0 0 0 0,-2 0-1 0 0,-1 0 1 0 0,0 0 0 0 0,-2-1-1 0 0,-1 1 1 0 0,0 0 0 0 0,-2 0-1 0 0,-6-23 1 0 0,9 43 145 0 0,1-1-8 0 0,-1 0 0 0 0,0 0-1 0 0,0 0 1 0 0,0 0 0 0 0,0 0 0 0 0,-1 0 0 0 0,1 0-1 0 0,-1 0 1 0 0,0 0 0 0 0,0 0 0 0 0,0 1 0 0 0,0-1 0 0 0,0 1-1 0 0,0 0 1 0 0,-5-4 0 0 0,6 6 24 0 0,1-1 0 0 0,-1 1 0 0 0,0 0 0 0 0,0-1 0 0 0,1 1 0 0 0,-1 0 0 0 0,0 0-1 0 0,0 0 1 0 0,0 0 0 0 0,0 0 0 0 0,1-1 0 0 0,-1 1 0 0 0,0 1 0 0 0,0-1 0 0 0,0 0 0 0 0,0 0 0 0 0,1 0 0 0 0,-1 0 0 0 0,0 0-1 0 0,0 1 1 0 0,1-1 0 0 0,-1 0 0 0 0,0 1 0 0 0,0-1 0 0 0,0 1 0 0 0,-18 15-71 0 0,14-11 59 0 0,-78 73-178 0 0,64-61 195 0 0,-1 0 0 0 0,-1-1 0 0 0,-1-1 0 0 0,0-1 0 0 0,-1-1 0 0 0,0-1 0 0 0,-27 9 0 0 0,-5-1 0 0 0,-93 21 0 0 0,87-25 0 0 0,48-13-21 0 0,-22 11 1 0 0,33-14-188 0 0,6 0-659 0 0,0-1 511 0 0,1 0 0 0 0,-1 0 0 0 0,0 0-1 0 0,-1 0 1 0 0,1-1 0 0 0,0 1 0 0 0,4-3 0 0 0,-2 1-71 0 0,37-18-1431 0 0,5-2-20 0 0</inkml:trace>
</inkml:ink>
</file>

<file path=ppt/ink/ink8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4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145 195 15951 0 0,'-6'0'240'0'0,"-10"1"966"0"0,5 2-952 0 0,-1 2 2057 0 0,14-3-2018 0 0,3 3-175 0 0,0-1 0 0 0,0-1 1 0 0,0 1-1 0 0,0-1 0 0 0,1 0 0 0 0,-1 0 0 0 0,1 0 0 0 0,0-1 0 0 0,8 3 1 0 0,9 1 156 0 0,29 3 1 0 0,-6-1 23 0 0,-28-4-211 0 0,0-1 0 0 0,0-1 0 0 0,1 0-1 0 0,32-3 1 0 0,-42 0-29 0 0,-1 0 1 0 0,1 0-1 0 0,-1-1 0 0 0,1-1 0 0 0,-1 1 0 0 0,0-2 0 0 0,0 1 0 0 0,0-1 1 0 0,-1 0-1 0 0,1 0 0 0 0,-1-1 0 0 0,11-9 0 0 0,-10 6 21 0 0,0-1 0 0 0,-1 0 0 0 0,0-1 0 0 0,0 0 0 0 0,-1 0 0 0 0,0 0 0 0 0,-1 0 0 0 0,0-1 0 0 0,-1 0 0 0 0,0 0 0 0 0,4-19 0 0 0,-8 26-73 0 0,1-1-1 0 0,-1 1 1 0 0,1-1-1 0 0,-1 1 1 0 0,-1-1-1 0 0,1 0 1 0 0,-1 1 0 0 0,0-1-1 0 0,0 1 1 0 0,0 0-1 0 0,-2-6 1 0 0,2 8-21 0 0,0 0 1 0 0,1 1 0 0 0,-1-1-1 0 0,0 0 1 0 0,0 1 0 0 0,0-1-1 0 0,0 1 1 0 0,-1 0-1 0 0,1-1 1 0 0,0 1 0 0 0,0 0-1 0 0,-1 0 1 0 0,1 0 0 0 0,-1 0-1 0 0,1 0 1 0 0,-1 0-1 0 0,0 0 1 0 0,1 0 0 0 0,-1 1-1 0 0,0-1 1 0 0,1 1 0 0 0,-1-1-1 0 0,0 1 1 0 0,0-1-1 0 0,1 1 1 0 0,-1 0 0 0 0,0 0-1 0 0,0 0 1 0 0,0 0 0 0 0,-3 1-1 0 0,-6 1-53 0 0,1 1 0 0 0,-1 1 0 0 0,1-1 0 0 0,0 2 0 0 0,-14 7 0 0 0,-52 36-248 0 0,42-25 209 0 0,-130 91-241 0 0,138-93 310 0 0,1 1 1 0 0,1 1 0 0 0,1 2-1 0 0,-23 30 1 0 0,39-45 36 0 0,0 1 0 0 0,0 0-1 0 0,1 0 1 0 0,0 1 0 0 0,-7 23 0 0 0,12-31 1 0 0,0 1 1 0 0,0-1-1 0 0,0 0 1 0 0,1 0-1 0 0,0 1 1 0 0,-1-1-1 0 0,2 0 1 0 0,-1 0-1 0 0,0 1 1 0 0,2 3-1 0 0,-1-5 3 0 0,0 0-1 0 0,0-1 0 0 0,0 1 0 0 0,0-1 1 0 0,1 1-1 0 0,-1-1 0 0 0,1 0 1 0 0,-1 0-1 0 0,1 1 0 0 0,0-1 1 0 0,0 0-1 0 0,0 0 0 0 0,0-1 1 0 0,0 1-1 0 0,1 0 0 0 0,-1-1 0 0 0,3 2 1 0 0,3 1 3 0 0,1-1 1 0 0,-1 0 0 0 0,1 0-1 0 0,-1-1 1 0 0,1 0 0 0 0,0 0-1 0 0,0-1 1 0 0,0-1 0 0 0,0 1-1 0 0,9-2 1 0 0,15-1 35 0 0,44-10 0 0 0,-51 6-850 0 0,1-1-1 0 0,-2-1 0 0 0,1-2 0 0 0,25-13 0 0 0,-5 1-6174 0 0</inkml:trace>
</inkml:ink>
</file>

<file path=ppt/ink/ink8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40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97 10135 0 0,'100'-70'9223'0'0,"-102"71"-8676"0"0,-49 26 302 0 0,2 2 1 0 0,0 2-1 0 0,-60 52 1 0 0,99-75-844 0 0,1 1 0 0 0,0 1-1 0 0,1-1 1 0 0,0 1 0 0 0,0 1-1 0 0,1-1 1 0 0,0 1 0 0 0,1 1 0 0 0,0-1-1 0 0,1 1 1 0 0,1 0 0 0 0,0 0-1 0 0,-5 24 1 0 0,8-32-1 0 0,1 0-1 0 0,0-1 1 0 0,0 1-1 0 0,0 0 1 0 0,0 0 0 0 0,0-1-1 0 0,1 1 1 0 0,0 0-1 0 0,0-1 1 0 0,0 1-1 0 0,0-1 1 0 0,0 1 0 0 0,1-1-1 0 0,-1 1 1 0 0,1-1-1 0 0,0 0 1 0 0,4 6-1 0 0,-2-5 27 0 0,0 0 0 0 0,1 0 0 0 0,-1-1 0 0 0,1 1 0 0 0,0-1 0 0 0,0 0 0 0 0,0 0 0 0 0,0-1 0 0 0,0 1 0 0 0,11 2 0 0 0,-6-2 19 0 0,1 0 0 0 0,0-1 0 0 0,0 0 0 0 0,0 0 0 0 0,0-2 0 0 0,0 1 1 0 0,12-2-1 0 0,-16 0-29 0 0,0 0 0 0 0,0 0 0 0 0,0-1 0 0 0,0 1 0 0 0,0-2 1 0 0,0 1-1 0 0,-1-1 0 0 0,1 0 0 0 0,-1 0 0 0 0,0-1 0 0 0,0 0 1 0 0,6-5-1 0 0,-3 1 22 0 0,-1 0 0 0 0,0-1 0 0 0,0 0 0 0 0,0 0 0 0 0,-2-1 0 0 0,1 0 1 0 0,-1-1-1 0 0,-1 1 0 0 0,9-21 0 0 0,-4-2 100 0 0,-1 0 1 0 0,6-40-1 0 0,-12 58-127 0 0,1-2-43 0 0,-1 0 0 0 0,-1 0 0 0 0,0 0 0 0 0,-1 0 1 0 0,-3-34-1 0 0,1 49-22 0 0,1-1 1 0 0,-1 1-1 0 0,1 0 0 0 0,-1-1 1 0 0,0 1-1 0 0,0 0 0 0 0,0 0 1 0 0,0 0-1 0 0,0 0 1 0 0,-1 0-1 0 0,1 0 0 0 0,-1 0 1 0 0,1 0-1 0 0,-1 0 0 0 0,0 1 1 0 0,0-1-1 0 0,1 1 1 0 0,-4-2-1 0 0,2 1-61 0 0,0 1 0 0 0,0 0 0 0 0,0-1 0 0 0,0 2 0 0 0,0-1 0 0 0,0 0 0 0 0,0 0 0 0 0,-1 1 0 0 0,1 0 0 0 0,0 0 0 0 0,0 0 0 0 0,-4 0 0 0 0,0 1-376 0 0,0 0 0 0 0,1 1-1 0 0,-1-1 1 0 0,1 1 0 0 0,0 0-1 0 0,0 1 1 0 0,-1 0 0 0 0,1 0-1 0 0,1 0 1 0 0,-1 1 0 0 0,0-1-1 0 0,-7 8 1 0 0,-16 21-2838 0 0,26-29 1645 0 0</inkml:trace>
</inkml:ink>
</file>

<file path=ppt/ink/ink8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4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43 164 10591 0 0,'0'0'819'0'0,"1"2"-534"0"0,-1 7 309 0 0,0-1-1 0 0,0 0 0 0 0,0 0 0 0 0,-1 0 0 0 0,0 0 0 0 0,-4 14 1 0 0,-18 46 4738 0 0,16-50-4577 0 0,6-15-339 0 0,0-2-37 0 0,-2 4 118 0 0,2-6-185 0 0,2-12-74 0 0,8-21-117 0 0,2 13-267 0 0,0 0 0 0 0,1 1 0 0 0,1 1 0 0 0,0 0-1 0 0,2 0 1 0 0,0 2 0 0 0,1 0 0 0 0,22-18 0 0 0,-34 32 161 0 0,0-1 0 0 0,0 1-1 0 0,0 0 1 0 0,1 0 0 0 0,0 0 0 0 0,-1 1-1 0 0,1-1 1 0 0,0 1 0 0 0,0 0 0 0 0,1 1 0 0 0,-1-1-1 0 0,0 1 1 0 0,11-1 0 0 0,-15 2 45 0 0,0 0 0 0 0,1 0 0 0 0,-1 1 1 0 0,0-1-1 0 0,0 1 0 0 0,1-1 0 0 0,-1 1 1 0 0,0-1-1 0 0,0 1 0 0 0,0 0 0 0 0,0 0 0 0 0,0-1 1 0 0,0 1-1 0 0,0 0 0 0 0,0 0 0 0 0,0 0 0 0 0,1 2 1 0 0,12 19 524 0 0,-14-21-529 0 0,4 6 24 0 0,-1 1-1 0 0,-1-1 1 0 0,1 1 0 0 0,-1 0-1 0 0,-1 0 1 0 0,1 0-1 0 0,-1 0 1 0 0,-1 0 0 0 0,0 0-1 0 0,0 10 1 0 0,-1 0-60 0 0,2 1 0 0 0,3 18 0 0 0,-4-35-115 0 0,4-5-254 0 0,0 0 270 0 0,-1 0-1 0 0,0 0 1 0 0,0 0 0 0 0,1 0 0 0 0,-2-1 0 0 0,1 0 0 0 0,0 1 0 0 0,-1-1 0 0 0,0 0 0 0 0,2-5 0 0 0,6-8-59 0 0,8-10-72 0 0,1 1 0 0 0,31-32 0 0 0,-36 44 167 0 0,0 1-1 0 0,1 0 1 0 0,0 1 0 0 0,1 1 0 0 0,22-12 0 0 0,-35 22 95 0 0,-1-1 1 0 0,1 1-1 0 0,0 0 1 0 0,0 0-1 0 0,-1 0 1 0 0,1 0 0 0 0,0 1-1 0 0,0-1 1 0 0,0 1-1 0 0,0 0 1 0 0,0 0-1 0 0,0 0 1 0 0,0 0-1 0 0,0 0 1 0 0,0 1-1 0 0,0-1 1 0 0,0 1-1 0 0,0 0 1 0 0,-1 0-1 0 0,1 0 1 0 0,0 0-1 0 0,0 0 1 0 0,-1 1 0 0 0,4 1-1 0 0,-2 0 21 0 0,-1 0 0 0 0,1 1-1 0 0,-1-1 1 0 0,0 0 0 0 0,0 1 0 0 0,0 0 0 0 0,0 0-1 0 0,-1-1 1 0 0,0 2 0 0 0,1-1 0 0 0,-1 0 0 0 0,-1 0-1 0 0,1 1 1 0 0,1 7 0 0 0,-1 2-36 0 0,0 0 1 0 0,-1 0-1 0 0,-1 0 1 0 0,-2 21-1 0 0,1-15-51 0 0,1 23 0 0 0,6-20-238 0 0,-5-21-566 0 0,1 0-248 0 0,7 5-49 0 0</inkml:trace>
</inkml:ink>
</file>

<file path=ppt/ink/ink8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4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31 6911 0 0,'50'-30'8434'0'0,"-62"37"-6956"0"0,-6 1-875 0 0,0 0-1 0 0,-20 5 0 0 0,-18 6 539 0 0,21-3-717 0 0,1 1 1 0 0,0 2-1 0 0,-49 36 0 0 0,60-37-368 0 0,1 0 0 0 0,1 2 0 0 0,1 1 0 0 0,1 1 0 0 0,-24 33 1 0 0,26-31 54 0 0,2 2 1 0 0,0-1 0 0 0,2 2 0 0 0,0 0 0 0 0,2 0 0 0 0,-12 47 0 0 0,21-61-43 0 0,0-1 1 0 0,0 1-1 0 0,1 0 1 0 0,1 0-1 0 0,0 0 1 0 0,1 0-1 0 0,3 20 1 0 0,-2-24-32 0 0,1 1-1 0 0,0-1 1 0 0,0 0 0 0 0,1 0 0 0 0,0 0-1 0 0,1 0 1 0 0,0-1 0 0 0,0 1 0 0 0,1-1-1 0 0,13 14 1 0 0,-13-16-31 0 0,0-1 0 0 0,0 0 1 0 0,0 0-1 0 0,1 0 0 0 0,-1-1 0 0 0,1 0 0 0 0,0-1 0 0 0,0 1 0 0 0,1-1 0 0 0,-1-1 0 0 0,15 4 1 0 0,-11-4-2173 0 0,0 0 0 0 0,14 0 0 0 0,3-2-5194 0 0</inkml:trace>
</inkml:ink>
</file>

<file path=ppt/ink/ink8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4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0 11055 0 0,'0'0'852'0'0,"0"2"-256"0"0,1 2-101 0 0,-1 0 0 0 0,1 0 0 0 0,-1 0 0 0 0,0-1-1 0 0,0 1 1 0 0,-1 0 0 0 0,1 0 0 0 0,-1 0 0 0 0,0-1-1 0 0,0 1 1 0 0,0 0 0 0 0,-2 3 0 0 0,-5 11 916 0 0,-10 18-1 0 0,8-17-1176 0 0,-211 432 2902 0 0,169-323-3349 0 0,20-46-118 0 0,15-49-1190 0 0,2-15-5819 0 0</inkml:trace>
</inkml:ink>
</file>

<file path=ppt/ink/ink8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4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43 271 10135 0 0,'0'0'778'0'0,"-2"0"-506"0"0,-13-6-7 0 0,-10-3 4640 0 0,24 8-3982 0 0,7-10-264 0 0,8-7-525 0 0,1 0 0 0 0,0 0 0 0 0,2 2 0 0 0,34-29 0 0 0,-22 24-141 0 0,2 1 0 0 0,46-24 0 0 0,-62 37 96 0 0,0 0 0 0 0,0 1 0 0 0,0 0 0 0 0,1 1 0 0 0,0 1 0 0 0,28-4 0 0 0,-38 8 8 0 0,-1-1-1 0 0,1 1 1 0 0,0 1-1 0 0,-1-1 1 0 0,1 1-1 0 0,-1-1 1 0 0,1 2 0 0 0,-1-1-1 0 0,1 0 1 0 0,-1 1-1 0 0,1 0 1 0 0,-1 1-1 0 0,0-1 1 0 0,0 1-1 0 0,0 0 1 0 0,-1 0 0 0 0,1 0-1 0 0,-1 1 1 0 0,1 0-1 0 0,-1 0 1 0 0,0 0-1 0 0,5 8 1 0 0,-3-3 134 0 0,0 0 0 0 0,-1 1 0 0 0,0 0 0 0 0,-1 0 0 0 0,0 1 0 0 0,0-1 0 0 0,3 20-1 0 0,-3-10 49 0 0,-2 1-1 0 0,0-1 1 0 0,-2 25-1 0 0,-1-36-208 0 0,0 0-1 0 0,0 0 1 0 0,-1 0-1 0 0,0-1 1 0 0,0 1-1 0 0,-1-1 1 0 0,-1 1-1 0 0,1-1 1 0 0,-1 0-1 0 0,0 0 1 0 0,-7 8-1 0 0,7-10-54 0 0,0-1 0 0 0,0 0 0 0 0,0-1 0 0 0,-1 1 0 0 0,1-1 0 0 0,-1 0 0 0 0,0 0 0 0 0,-1 0 0 0 0,1-1-1 0 0,-1 0 1 0 0,1 0 0 0 0,-1 0 0 0 0,0 0 0 0 0,0-1 0 0 0,0 0 0 0 0,-7 1 0 0 0,3-1-238 0 0,0-1 0 0 0,0 0 1 0 0,0 0-1 0 0,0-1 0 0 0,-1-1 0 0 0,1 1 0 0 0,0-2 0 0 0,0 1 1 0 0,0-1-1 0 0,0-1 0 0 0,0 0 0 0 0,1 0 0 0 0,-1-1 0 0 0,-13-7 0 0 0,4-3-1178 0 0</inkml:trace>
</inkml:ink>
</file>

<file path=ppt/ink/ink8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4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17447 0 0,'0'0'1580'0'0,"1"3"-1296"0"0,2 4-195 0 0,1 0 0 0 0,-1 0-1 0 0,1 0 1 0 0,0 0 0 0 0,1-1 0 0 0,0 0-1 0 0,0 0 1 0 0,8 8 0 0 0,54 43 661 0 0,-47-41-537 0 0,252 206 1960 0 0,-252-207-2053 0 0,-2 2 0 0 0,1 0 1 0 0,-2 1-1 0 0,0 1 0 0 0,-2 1 1 0 0,0 0-1 0 0,16 30 0 0 0,-26-41-93 0 0,0 1 0 0 0,-1 0-1 0 0,0 0 1 0 0,0 0 0 0 0,-1 1 0 0 0,-1-1-1 0 0,0 1 1 0 0,0-1 0 0 0,-1 1 0 0 0,0 0-1 0 0,-1-1 1 0 0,-1 1 0 0 0,1 0 0 0 0,-2-1-1 0 0,1 1 1 0 0,-1 0 0 0 0,-1-1 0 0 0,0 0-1 0 0,-8 18 1 0 0,3-13-1 0 0,-1 1 0 0 0,-1-1-1 0 0,-1 0 1 0 0,0-1 0 0 0,0-1-1 0 0,-2 1 1 0 0,1-2 0 0 0,-2 0 0 0 0,-16 11-1 0 0,-22 14-4 0 0,-69 35 0 0 0,74-46-115 0 0,29-15-894 0 0,-1-1 0 0 0,0-1 0 0 0,-27 9 1 0 0,17-11-531 0 0</inkml:trace>
</inkml:ink>
</file>

<file path=ppt/ink/ink8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4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0 14943 0 0,'0'0'1358'0'0,"-1"2"-993"0"0,-36 63 2518 0 0,-8 17-1450 0 0,-125 227 376 0 0,25-49-1810 0 0,133-238-339 0 0,2 1 1 0 0,-13 42-1 0 0,22-55-567 0 0,5-10-1446 0 0,8-10-2132 0 0,-12 9 4412 0 0,16-18-5937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3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46 281 919 0 0,'-1'1'15662'0'0,"-25"26"-11541"0"0,24-26-3817 0 0,-14 4 357 0 0,16-7-646 0 0,-1 0 0 0 0,1 0-1 0 0,0 0 1 0 0,0 0 0 0 0,0 0-1 0 0,0 0 1 0 0,1 0 0 0 0,0-4-1 0 0,3-6-157 0 0,1-1 1 0 0,1 1-1 0 0,0 0 0 0 0,0 0 0 0 0,1 1 1 0 0,1 0-1 0 0,0 0 0 0 0,0 1 1 0 0,1 0-1 0 0,0 0 0 0 0,1 1 0 0 0,0 0 1 0 0,1 1-1 0 0,0 0 0 0 0,0 0 0 0 0,0 1 1 0 0,24-10-1 0 0,-28 15 284 0 0,0 1 1 0 0,0-1-1 0 0,0 1 1 0 0,0 0-1 0 0,0 1 1 0 0,0-1-1 0 0,1 1 1 0 0,12 2-1 0 0,-18-1-85 0 0,0 0-1 0 0,0 0 1 0 0,0 1 0 0 0,-1-1-1 0 0,1 0 1 0 0,0 1-1 0 0,-1-1 1 0 0,1 1 0 0 0,-1-1-1 0 0,0 1 1 0 0,0 0 0 0 0,1-1-1 0 0,-1 1 1 0 0,1 2-1 0 0,-1-2 3 0 0,1 2 5 0 0,0-1 0 0 0,-1 1 1 0 0,1-1-1 0 0,-1 1 0 0 0,2 7 0 0 0,-3-10 17 0 0,0 12 1 0 0,0-11-69 0 0,0 0-1 0 0,0 0 1 0 0,0 0 0 0 0,-1 0-1 0 0,1 0 1 0 0,0 0 0 0 0,-1-1-1 0 0,0 1 1 0 0,1 0-1 0 0,-1 0 1 0 0,0 0 0 0 0,0 0-1 0 0,0-1 1 0 0,0 1 0 0 0,0 0-1 0 0,0-1 1 0 0,-1 1-1 0 0,1-1 1 0 0,-2 2 0 0 0,-3 4 15 0 0,4-5 21 0 0,-3 1-63 0 0,4-2-129 0 0,149-135-7973 0 0,-132 122 8268 0 0,0 2-1 0 0,1 0 0 0 0,0 1 1 0 0,1 0-1 0 0,0 2 0 0 0,1 0 1 0 0,26-6-1 0 0,-41 12 38 0 0,0 0 0 0 0,0 0 0 0 0,0 0 0 0 0,1 1 1 0 0,-1 0-1 0 0,0 0 0 0 0,0 0 0 0 0,1 0 0 0 0,-1 1 0 0 0,6 1 0 0 0,-9-1-60 0 0,1 0-1 0 0,-1 0 1 0 0,0 0 0 0 0,0 1-1 0 0,0-1 1 0 0,0 0-1 0 0,0 1 1 0 0,0-1-1 0 0,-1 0 1 0 0,1 1 0 0 0,0-1-1 0 0,-1 1 1 0 0,1-1-1 0 0,-1 1 1 0 0,0 0-1 0 0,1-1 1 0 0,-1 1 0 0 0,0 2-1 0 0,0-2-55 0 0,2 20 420 0 0,-1-1 1 0 0,-3 36-1 0 0,1-48-449 0 0,-1 15-281 0 0,-2 0-1 0 0,0-1 0 0 0,-1 0 1 0 0,-2 0-1 0 0,-10 24 0 0 0,17-45-389 0 0</inkml:trace>
</inkml:ink>
</file>

<file path=ppt/ink/ink8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4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137 607 5527 0 0,'-16'26'2083'0'0,"-33"40"-1"0"0,41-56-924 0 0,2-3-553 0 0,0 0-1 0 0,-1-1 1 0 0,0 0 0 0 0,0 0-1 0 0,-9 6 1 0 0,14-11 584 0 0,-1-1-281 0 0,3 0-872 0 0,0 0 0 0 0,-1 0 0 0 0,1 0 0 0 0,0 1-1 0 0,-1-1 1 0 0,1 0 0 0 0,0 0 0 0 0,-1 0 0 0 0,1 0-1 0 0,0 0 1 0 0,-1 0 0 0 0,1 0 0 0 0,0 0 0 0 0,-1 0 0 0 0,1-1-1 0 0,0 1 1 0 0,-1 0 0 0 0,1 0 0 0 0,0 0 0 0 0,-1 0-1 0 0,1 0 1 0 0,0-1 0 0 0,0 1 0 0 0,-1 0 0 0 0,1 0-1 0 0,0 0 1 0 0,-1-1 0 0 0,1 1 0 0 0,0-9 154 0 0,1 1-1 0 0,0 0 1 0 0,1 0 0 0 0,0 0-1 0 0,0 0 1 0 0,5-11 0 0 0,25-48 282 0 0,-19 42-352 0 0,10-21 4 0 0,3 2 1 0 0,1 1-1 0 0,2 1 0 0 0,3 2 0 0 0,0 1 1 0 0,3 1-1 0 0,43-36 0 0 0,-46 47-36 0 0,1 1-1 0 0,1 2 0 0 0,2 1 0 0 0,0 2 0 0 0,1 1 0 0 0,1 2 0 0 0,0 2 0 0 0,2 2 0 0 0,44-11 0 0 0,-68 21 120 0 0,0 1 0 0 0,1 1 0 0 0,-1 0 0 0 0,1 1-1 0 0,0 1 1 0 0,-1 1 0 0 0,1 0 0 0 0,26 6 0 0 0,-36-6-169 0 0,-1 1-1 0 0,-1 0 1 0 0,1 0-1 0 0,0 1 1 0 0,0-1 0 0 0,-1 1-1 0 0,0 0 1 0 0,1 1-1 0 0,-1-1 1 0 0,0 1 0 0 0,-1 0-1 0 0,1 0 1 0 0,-1 1 0 0 0,1-1-1 0 0,-2 1 1 0 0,1 0-1 0 0,0 0 1 0 0,-1 1 0 0 0,0-1-1 0 0,0 0 1 0 0,0 1-1 0 0,-1 0 1 0 0,0 0 0 0 0,0 0-1 0 0,-1 0 1 0 0,2 9-1 0 0,-1 2-25 0 0,-2 0 0 0 0,1 0 0 0 0,-2 0-1 0 0,-1 0 1 0 0,0 0 0 0 0,-1 0 0 0 0,0-1 0 0 0,-2 1-1 0 0,0-1 1 0 0,-10 22 0 0 0,-3 1 16 0 0,-2 0 0 0 0,-1-2 1 0 0,-28 36-1 0 0,34-54-24 0 0,0-1 0 0 0,-1-1 1 0 0,-1 0-1 0 0,-1-1 0 0 0,0-1 0 0 0,-1-1 0 0 0,-26 16 1 0 0,-149 67 26 0 0,154-79-35 0 0,-18 7-559 0 0,-73 22 0 0 0,86-36-1794 0 0,30-9 979 0 0</inkml:trace>
</inkml:ink>
</file>

<file path=ppt/ink/ink8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4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51 4055 0 0,'1'-1'184'0'0,"5"-6"238"0"0,5-9-735 0 0,-3-10 16962 0 0,-24 42-14104 0 0,-19 26-2992 0 0,-85 121 1027 0 0,88-118-597 0 0,1 1-1 0 0,-37 79 1 0 0,56-99 17 0 0,2 0 0 0 0,1 1 0 0 0,-7 33 0 0 0,12-44 0 0 0,2 1 0 0 0,0-1 0 0 0,0 1 0 0 0,2-1 0 0 0,0 1 0 0 0,5 31 0 0 0,-3-38-696 0 0,1 0 1 0 0,5 15-1 0 0,-5-20-201 0 0,-1 1 1 0 0,1-1-1 0 0,0 0 1 0 0,0 0-1 0 0,7 8 1 0 0,-1-3-6062 0 0</inkml:trace>
</inkml:ink>
</file>

<file path=ppt/ink/ink8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4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10135 0 0,'0'2'778'0'0,"-5"11"-283"0"0,2 1 0 0 0,0 0 1 0 0,0 0-1 0 0,2 0 0 0 0,-1 23 1 0 0,3-19 7 0 0,2 0 1 0 0,0 1-1 0 0,0-1 1 0 0,2 0 0 0 0,0-1-1 0 0,2 1 1 0 0,-1-1-1 0 0,2 0 1 0 0,0-1-1 0 0,12 17 1 0 0,-2-7-236 0 0,1-1 1 0 0,1 0-1 0 0,2-1 1 0 0,46 39-1 0 0,4-4 424 0 0,127 78 0 0 0,-182-126-611 0 0,0 0 1 0 0,-1 1 0 0 0,0 1-1 0 0,19 20 1 0 0,-30-28-68 0 0,0 1 0 0 0,-1-1 0 0 0,1 1 0 0 0,-1 0-1 0 0,0 1 1 0 0,-1-1 0 0 0,1 1 0 0 0,-1-1 0 0 0,-1 1 0 0 0,1 0 0 0 0,-1 0 0 0 0,0 1 0 0 0,-1-1 0 0 0,0 0 0 0 0,1 9-1 0 0,-3-10-10 0 0,1 0-1 0 0,-1-1 0 0 0,-1 1 0 0 0,1 0 0 0 0,-1 0 1 0 0,0-1-1 0 0,0 1 0 0 0,0-1 0 0 0,-1 1 0 0 0,0-1 1 0 0,0 0-1 0 0,-1 0 0 0 0,-4 5 0 0 0,7-8-93 0 0,0-2-726 0 0,0-1 475 0 0,0 1 0 0 0,0 0 0 0 0,0-1 0 0 0,0 1 0 0 0,0-1 0 0 0,0 1 1 0 0,0-1-1 0 0,1 1 0 0 0,-1-1 0 0 0,0 0 0 0 0,0 1 0 0 0,1-1 0 0 0,-1 0 1 0 0,0 0-1 0 0,1 0 0 0 0,-1 1 0 0 0,1-1 0 0 0,-1-1 0 0 0,-5-12-6298 0 0</inkml:trace>
</inkml:ink>
</file>

<file path=ppt/ink/ink8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4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 13823 0 0,'0'0'1247'0'0,"-1"2"-1023"0"0,-3 12 101 0 0,0-1 1 0 0,-1 1-1 0 0,-1-1 1 0 0,-1 0 0 0 0,1 0-1 0 0,-11 13 1 0 0,-68 92 3025 0 0,29-44-2765 0 0,-20 24-190 0 0,-119 116 1 0 0,55-64-173 0 0,131-141-218 0 0,4-3-16 0 0,1-1-1 0 0,-1 1 0 0 0,1 0 0 0 0,0 0 0 0 0,-3 7 0 0 0,6-11-283 0 0,13-9-5537 0 0</inkml:trace>
</inkml:ink>
</file>

<file path=ppt/ink/ink8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4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2303 0 0,'0'0'20636'0'0,"3"0"-20080"0"0,21-6 34 0 0,25-10 1 0 0,7-1-377 0 0,-12 5-531 0 0,37-9 395 0 0,-26 12-7530 0 0,-41 8 52 0 0</inkml:trace>
  <inkml:trace contextRef="#ctx0" brushRef="#br0" timeOffset="1">85 401 15231 0 0,'0'0'1379'0'0,"2"1"-1018"0"0,2 0-151 0 0,0 0 0 0 0,0 0 0 0 0,0 0-1 0 0,0 0 1 0 0,0-1 0 0 0,0 1 0 0 0,0-1-1 0 0,0 0 1 0 0,0-1 0 0 0,0 1 0 0 0,0-1 0 0 0,0 1-1 0 0,-1-1 1 0 0,7-2 0 0 0,7-4 335 0 0,-1 0 0 0 0,18-10 0 0 0,-9 3-131 0 0,41-17-265 0 0,-20 11-3112 0 0,-26 11-4095 0 0</inkml:trace>
</inkml:ink>
</file>

<file path=ppt/ink/ink8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4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4607 0 0,'-1'2'208'0'0,"-5"8"679"0"0,1 0 0 0 0,0 0 0 0 0,1 1 0 0 0,0 0-1 0 0,1 0 1 0 0,0 0 0 0 0,0 1 0 0 0,1-1 0 0 0,1 1 0 0 0,0-1-1 0 0,0 1 1 0 0,1-1 0 0 0,1 1 0 0 0,0-1 0 0 0,0 1-1 0 0,5 13 1 0 0,-2-11 81 0 0,0 1-1 0 0,1-1 1 0 0,1 0-1 0 0,1 0 1 0 0,0-1 0 0 0,12 17-1 0 0,-9-16-1479 0 0,1 0-1 0 0,24 23 1 0 0,0-6 594 0 0,2-2 1 0 0,1-1-1 0 0,1-2 0 0 0,1-2 1 0 0,1-2-1 0 0,66 26 0 0 0,-77-36-55 0 0,48 12-1 0 0,-73-23-35 0 0,0 0 0 0 0,1-1 0 0 0,-1 1-1 0 0,0-1 1 0 0,1 0 0 0 0,-1-1 0 0 0,1 1-1 0 0,-1-1 1 0 0,0 0 0 0 0,0 0 0 0 0,1-1-1 0 0,-1 1 1 0 0,0-1 0 0 0,0-1 0 0 0,5-2-1 0 0,14-14-2630 0 0,-20 16 1341 0 0,-1-1 0 0 0,0 0 0 0 0,0 0 0 0 0,3-6 0 0 0,2-7-5815 0 0</inkml:trace>
</inkml:ink>
</file>

<file path=ppt/ink/ink8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4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3223 0 0,'0'2'3430'0'0,"-1"1"-2399"0"0,1-1 0 0 0,-1 1-1 0 0,0 0 1 0 0,0-1 0 0 0,0 1 0 0 0,-2 3 0 0 0,-12 14 2829 0 0,4-8-2734 0 0,-18 13-1 0 0,9-8-380 0 0,-192 156 1165 0 0,139-116-1642 0 0,39-29-1063 0 0,-45 46 1 0 0,71-63-745 0 0,2 0-3537 0 0,2-4-1272 0 0</inkml:trace>
</inkml:ink>
</file>

<file path=ppt/ink/ink8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4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0,'0'0'667'0'0,"0"3"-547"0"0,-1 3 9 0 0,1 1 0 0 0,0 0 0 0 0,0 0 0 0 0,3 12 0 0 0,0-7 1600 0 0,0 0 0 0 0,1 0 1 0 0,11 22-1 0 0,23 34 4820 0 0,-11-28-6559 0 0,83 95 1413 0 0,-72-92-804 0 0,-2 1-1 0 0,31 51 1 0 0,-58-79-503 0 0,0 0 0 0 0,-1 0-1 0 0,-1 1 1 0 0,0-1 0 0 0,-2 2 0 0 0,0-1 0 0 0,0 1 0 0 0,-2 0 0 0 0,0-1 0 0 0,0 31-1 0 0,-3-27-62 0 0,-2 1-1 0 0,0-1 0 0 0,-1 0 1 0 0,-2 0-1 0 0,0 0 1 0 0,-1-1-1 0 0,-1 1 0 0 0,0-1 1 0 0,-14 22-1 0 0,7-16-20 0 0,-2-1 1 0 0,-1 0-1 0 0,-1-2 1 0 0,-1 0-1 0 0,-1-1 1 0 0,-24 20-1 0 0,-99 75-2119 0 0</inkml:trace>
</inkml:ink>
</file>

<file path=ppt/ink/ink8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4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 10943 0 0,'0'0'498'0'0,"-1"1"-9"0"0,-7 2 3292 0 0,10-2-2754 0 0,4 5-481 0 0,1-1 0 0 0,0 1 1 0 0,0-2-1 0 0,0 1 0 0 0,1-1 1 0 0,0 0-1 0 0,0 0 0 0 0,0-1 1 0 0,0 0-1 0 0,0-1 0 0 0,1 0 0 0 0,11 2 1 0 0,13-1 361 0 0,64 0 0 0 0,-67-4-616 0 0,7-1 46 0 0,0-2-1 0 0,0-1 0 0 0,36-11 0 0 0,5 0 77 0 0,89-21-1370 0 0</inkml:trace>
  <inkml:trace contextRef="#ctx0" brushRef="#br0" timeOffset="1">216 435 11975 0 0,'0'0'923'0'0,"2"1"-202"0"0,6 3 1651 0 0,1 0 0 0 0,-1 0 0 0 0,11 3 0 0 0,31 4 1284 0 0,53-2-2730 0 0,-82-8-184 0 0,32 3-196 0 0,87 1 335 0 0,-119-5-914 0 0,0-2 0 0 0,0 0 0 0 0,0-1 0 0 0,32-10-1 0 0,-38 7-976 0 0,-1-2-329 0 0</inkml:trace>
</inkml:ink>
</file>

<file path=ppt/ink/ink8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4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10591 0 0,'0'0'2708'0'0,"-1"3"-949"0"0,-24 23 2053 0 0,20-21-3462 0 0,0 0 0 0 0,0 1 1 0 0,0-1-1 0 0,0 1 0 0 0,1 0 0 0 0,0 0 0 0 0,-5 11 0 0 0,1 7 70 0 0,1 1 0 0 0,-6 40 0 0 0,-8 26-153 0 0,2-30-153 0 0,-3-1 0 0 0,-3-2-1 0 0,-2 0 1 0 0,-62 97 0 0 0,-169 176 277 0 0,251-323-374 0 0,3-3-8 0 0,0 0-1 0 0,0 1 1 0 0,0 0 0 0 0,1-1-1 0 0,-5 12 1 0 0,6-13-18 0 0,1-3-193 0 0,2-1 159 0 0,0 0-1 0 0,0-1 1 0 0,0 1-1 0 0,0-1 0 0 0,-1 0 1 0 0,1 1-1 0 0,0-1 1 0 0,0 0-1 0 0,-1 1 0 0 0,1-1 1 0 0,1-1-1 0 0,1-2-59 0 0,36-37-1997 0 0,-15 10 153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3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50 10135 0 0,'0'0'5992'0'0,"2"1"-4341"0"0,9 0-830 0 0,-1-1 0 0 0,0 0 0 0 0,1 0 1 0 0,17-4-1 0 0,45-12 439 0 0,-42 9-908 0 0,25-11-361 0 0,-37 12-170 0 0,-17 5 30 0 0,-9 2-1492 0 0,0-1 1477 0 0,-1 1-1 0 0,1 1 0 0 0,0 0 1 0 0,0 0-1 0 0,0 0 0 0 0,-8 4 1 0 0,-46 26 100 0 0,54-27 23 0 0,-10 4 36 0 0,-80 51 135 0 0,85-52-24 0 0,1 1 0 0 0,0 0 0 0 0,1 1 1 0 0,0 0-1 0 0,-16 21 0 0 0,25-29-82 0 0,0-1-1 0 0,0 0 0 0 0,0 1 1 0 0,0-1-1 0 0,0 1 1 0 0,1-1-1 0 0,-1 1 0 0 0,0-1 1 0 0,1 1-1 0 0,0-1 1 0 0,-1 1-1 0 0,1 0 0 0 0,0-1 1 0 0,0 1-1 0 0,0 0 1 0 0,0-1-1 0 0,0 1 0 0 0,0 0 1 0 0,0-1-1 0 0,1 3 1 0 0,0-3-11 0 0,-1 0 1 0 0,1 0 0 0 0,0 0 0 0 0,0 0-1 0 0,0 0 1 0 0,-1 0 0 0 0,1 0 0 0 0,0 0-1 0 0,0 0 1 0 0,1-1 0 0 0,-1 1 0 0 0,0 0-1 0 0,0-1 1 0 0,0 1 0 0 0,0-1 0 0 0,1 1-1 0 0,-1-1 1 0 0,0 1 0 0 0,0-1 0 0 0,1 0-1 0 0,-1 0 1 0 0,0 0 0 0 0,1 0 0 0 0,-1 0-1 0 0,0 0 1 0 0,2 0 0 0 0,17-1-295 0 0,0-1 1 0 0,37-10 0 0 0,-45 10-376 0 0,20-5-1238 0 0</inkml:trace>
</inkml:ink>
</file>

<file path=ppt/ink/ink8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5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225 428 7367 0 0,'-26'26'-25'0'0,"4"-3"1904"0"0,-1 0 0 0 0,-1-1 0 0 0,-2-1 0 0 0,-31 20 0 0 0,54-40-1760 0 0,0 1-1 0 0,0-1 1 0 0,0 0 0 0 0,-1 0 0 0 0,1 0 0 0 0,0 0 0 0 0,-1-1 0 0 0,-6 1 0 0 0,8-1 412 0 0,1-1-504 0 0,0 0 1 0 0,0-1-1 0 0,0 1 0 0 0,1-1 1 0 0,-1 1-1 0 0,0 0 1 0 0,1-1-1 0 0,-1 0 0 0 0,1 1 1 0 0,-1-1-1 0 0,1 1 1 0 0,0-1-1 0 0,0 0 0 0 0,-1 1 1 0 0,1-1-1 0 0,0 1 1 0 0,1-1-1 0 0,-1 0 0 0 0,1-2 1 0 0,9-32 65 0 0,-7 28-57 0 0,15-36-36 0 0,2 1-1 0 0,1 1 0 0 0,29-39 1 0 0,-37 60 37 0 0,1 0 1 0 0,2 2 0 0 0,0 0-1 0 0,0 0 1 0 0,2 2 0 0 0,0 0-1 0 0,1 1 1 0 0,1 1 0 0 0,1 1-1 0 0,-1 1 1 0 0,2 0 0 0 0,0 2-1 0 0,1 0 1 0 0,37-11 0 0 0,-4 6 316 0 0,0 3-1 0 0,87-10 1 0 0,-137 23-336 0 0,124-5 733 0 0,-115 5-603 0 0,-1 1 0 0 0,1 1 0 0 0,0 1 0 0 0,-1 0-1 0 0,0 0 1 0 0,24 11 0 0 0,-34-13-127 0 0,0 1 1 0 0,0 0-1 0 0,0 1 0 0 0,-1-1 0 0 0,1 1 0 0 0,-1-1 1 0 0,1 1-1 0 0,-1 0 0 0 0,0 0 0 0 0,0 1 1 0 0,-1-1-1 0 0,1 1 0 0 0,0-1 0 0 0,-1 1 0 0 0,0 0 1 0 0,0 0-1 0 0,2 7 0 0 0,-3-7-10 0 0,0-1 0 0 0,0 1 0 0 0,-1-1 0 0 0,0 1 0 0 0,0-1 0 0 0,0 1 0 0 0,0-1 0 0 0,0 1 0 0 0,-1-1 1 0 0,1 1-1 0 0,-1-1 0 0 0,0 1 0 0 0,0-1 0 0 0,0 0 0 0 0,-1 1 0 0 0,1-1 0 0 0,-1 0 0 0 0,0 0 0 0 0,0 0 0 0 0,0 0 0 0 0,0 0 0 0 0,-4 3 0 0 0,-120 113 618 0 0,120-113-594 0 0,-36 27 79 0 0,-1-2 0 0 0,-81 44 0 0 0,103-63-112 0 0,-278 149-479 0 0,296-159 440 0 0,-13 6-378 0 0,0-1 0 0 0,-1 0 0 0 0,1-1 0 0 0,-29 6 0 0 0,43-12-157 0 0</inkml:trace>
</inkml:ink>
</file>

<file path=ppt/ink/ink8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5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1 7831 0 0,'0'0'603'0'0,"-1"1"-396"0"0,-2 7 481 0 0,-1-1 0 0 0,-1 0 0 0 0,1 0 1 0 0,-1 0-1 0 0,0 0 0 0 0,-9 8 0 0 0,-39 34 2072 0 0,-89 55 54 0 0,93-70-2108 0 0,-75 67 1 0 0,50-25 41 0 0,-121 165-1 0 0,186-228-626 0 0,1 1 0 0 0,0 1 0 0 0,1 0 0 0 0,0 0-1 0 0,1 0 1 0 0,1 1 0 0 0,0-1 0 0 0,1 1-1 0 0,1 1 1 0 0,1-1 0 0 0,0 0 0 0 0,1 1-1 0 0,2 30 1 0 0,0-38-88 0 0,0 0 1 0 0,1 0-1 0 0,0 0 0 0 0,1-1 1 0 0,0 1-1 0 0,0 0 0 0 0,1-1 0 0 0,0 0 1 0 0,0 0-1 0 0,1 0 0 0 0,0 0 1 0 0,1-1-1 0 0,-1 0 0 0 0,1 0 0 0 0,1 0 1 0 0,-1-1-1 0 0,1 0 0 0 0,0 0 1 0 0,1-1-1 0 0,-1 0 0 0 0,1 0 0 0 0,0-1 1 0 0,0 0-1 0 0,1 0 0 0 0,-1-1 1 0 0,1 0-1 0 0,9 2 0 0 0,1-1-248 0 0,-1 0 0 0 0,1-2-1 0 0,0 0 1 0 0,0-2 0 0 0,0 0 0 0 0,0 0-1 0 0,0-2 1 0 0,21-4 0 0 0,-18 2-1316 0 0</inkml:trace>
</inkml:ink>
</file>

<file path=ppt/ink/ink8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5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17535 0 0,'0'0'1959'0'0,"0"3"-1482"0"0,0 3-283 0 0,0 0 1 0 0,0 0-1 0 0,-1 1 0 0 0,0-1 1 0 0,0 0-1 0 0,-1 0 0 0 0,1 0 0 0 0,-6 10 1 0 0,-25 50 442 0 0,25-54-555 0 0,-124 217 1041 0 0,99-168-1246 0 0,-31 86 0 0 0,54-118-381 0 0,0-1-4583 0 0</inkml:trace>
</inkml:ink>
</file>

<file path=ppt/ink/ink8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5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15751 0 0,'6'-3'260'0'0,"0"0"-1"0"0,1 0 1 0 0,0 1-1 0 0,0 0 1 0 0,0 0 0 0 0,11-1-1 0 0,45 0 1706 0 0,-42 3-549 0 0,24-4-1 0 0,6-6-433 0 0,0-3 0 0 0,68-26 0 0 0,-59 18-833 0 0,63-14 0 0 0,-115 33-747 0 0,0 1 0 0 0,0 0-1 0 0,0 1 1 0 0,13 0-1 0 0,-10 2-994 0 0</inkml:trace>
</inkml:ink>
</file>

<file path=ppt/ink/ink8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5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 9671 0 0,'0'0'748'0'0,"-1"2"-492"0"0,-8 29 4190 0 0,-18 43 0 0 0,-21 31-741 0 0,35-78-3765 0 0,-181 318 1653 0 0,95-180-1527 0 0,80-132-99 0 0,-3 3-55 0 0,2 0 1 0 0,2 2 0 0 0,-23 64-1 0 0,40-100-89 0 0</inkml:trace>
</inkml:ink>
</file>

<file path=ppt/ink/ink8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5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44 356 5527 0 0,'-8'-25'208'0'0,"-8"-8"5767"0"0,4 8-12 0 0,10 21-5735 0 0,1-1 1 0 0,0 1 0 0 0,0-1 0 0 0,0 1 0 0 0,0-1 0 0 0,1 0 0 0 0,0 1 0 0 0,0-1 0 0 0,0 1 0 0 0,0-1 0 0 0,1 0 0 0 0,0 1 0 0 0,0-1 0 0 0,0 1-1 0 0,0-1 1 0 0,1 1 0 0 0,0 0 0 0 0,0 0 0 0 0,0-1 0 0 0,4-4 0 0 0,1-2-46 0 0,1 0 0 0 0,0 0 1 0 0,0 1-1 0 0,2 0 0 0 0,18-15 0 0 0,-16 15-161 0 0,1 2-1 0 0,1-1 1 0 0,-1 2 0 0 0,1 0-1 0 0,0 1 1 0 0,23-8 0 0 0,-5 5 9 0 0,-1 2 1 0 0,37-4 0 0 0,-32 6 145 0 0,0 3 1 0 0,67 3-1 0 0,-81 1 20 0 0,1 1 0 0 0,-1 1 0 0 0,-1 1 0 0 0,1 1 0 0 0,38 16 0 0 0,-54-19-145 0 0,0 0-1 0 0,1 0 0 0 0,-1 0 0 0 0,-1 1 0 0 0,1 0 0 0 0,0 1 0 0 0,-1-1 0 0 0,0 1 0 0 0,0 0 0 0 0,-1 0 0 0 0,1 1 0 0 0,-1-1 0 0 0,0 1 0 0 0,0 0 0 0 0,-1 0 0 0 0,0 0 0 0 0,0 1 1 0 0,0-1-1 0 0,-1 1 0 0 0,0 0 0 0 0,0-1 0 0 0,-1 1 0 0 0,0 0 0 0 0,0 0 0 0 0,-1 0 0 0 0,0 7 0 0 0,1-7-25 0 0,-2-1-1 0 0,1 0 1 0 0,-1 1 0 0 0,0-1-1 0 0,0 1 1 0 0,0-1 0 0 0,-1 0-1 0 0,0 0 1 0 0,-1 0-1 0 0,1 0 1 0 0,-1 0 0 0 0,0-1-1 0 0,-1 1 1 0 0,1-1 0 0 0,-1 0-1 0 0,0 1 1 0 0,-9 7-1 0 0,0-2-3 0 0,0 0-1 0 0,-1-1 0 0 0,0-1 0 0 0,-1 0 0 0 0,0-1 1 0 0,-17 7-1 0 0,-100 31-218 0 0,70-27-71 0 0,-14 8-161 0 0,27-9-727 0 0,0-2-1 0 0,-67 12 1 0 0,115-27 1085 0 0,0-1-108 0 0,-1 1 1 0 0,1-1-1 0 0,0 0 1 0 0,-1 0-1 0 0,1 1 0 0 0,-1-1 1 0 0,1 0-1 0 0,-1 0 1 0 0,1 0-1 0 0,0 0 0 0 0,-1-1 1 0 0,1 1-1 0 0,-1 0 1 0 0,1-1-1 0 0,0 1 0 0 0,-1-1 1 0 0,1 1-1 0 0,0-1 1 0 0,-1 1-1 0 0,1-1 0 0 0,0 0 1 0 0,-2-1-1 0 0,-1-7-1513 0 0</inkml:trace>
</inkml:ink>
</file>

<file path=ppt/ink/ink8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5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0,'0'0'639'0'0,"2"1"-183"0"0,10 12 708 0 0,0 0 0 0 0,-1 0 0 0 0,-1 2 0 0 0,0-1 0 0 0,8 18 0 0 0,2 0-851 0 0,20 26 821 0 0,55 62-1 0 0,56 45 1268 0 0,-62-70-1397 0 0,-59-62-560 0 0,-1 1 1 0 0,-1 2-1 0 0,27 46 0 0 0,-48-69-361 0 0,0 0 0 0 0,0 1 0 0 0,-1 0-1 0 0,-1 0 1 0 0,0 1 0 0 0,-1-1 0 0 0,-1 1-1 0 0,0 0 1 0 0,-1 0 0 0 0,0 0 0 0 0,-2 0 0 0 0,0 0-1 0 0,-2 20 1 0 0,-2-15-23 0 0,-1 0 0 0 0,0-1 1 0 0,-2 1-1 0 0,0-1 0 0 0,-1-1 0 0 0,-1 1 0 0 0,-1-1 1 0 0,0-1-1 0 0,-2 0 0 0 0,0 0 0 0 0,0-1 0 0 0,-17 15 1 0 0,-20 16 275 0 0,-3-1 1 0 0,-68 46 0 0 0,89-69-226 0 0,-12 8-143 0 0,-3 2-1235 0 0,-66 62 1 0 0</inkml:trace>
</inkml:ink>
</file>

<file path=ppt/ink/ink8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58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5063 0 0,'0'0'390'0'0,"-1"2"-252"0"0,0 3 469 0 0,0-1 0 0 0,0 1 0 0 0,0 0 0 0 0,1 0-1 0 0,0-1 1 0 0,0 1 0 0 0,0 0 0 0 0,0 0 0 0 0,1-1-1 0 0,0 1 1 0 0,0 0 0 0 0,2 4 0 0 0,-1-2-71 0 0,1 0 1 0 0,1 0-1 0 0,-1 0 1 0 0,1 0-1 0 0,1-1 1 0 0,8 11 0 0 0,4 1 219 0 0,2-1 1 0 0,-1-1-1 0 0,33 21 1 0 0,-47-35-594 0 0,51 44 1017 0 0,-15-13-491 0 0,-8-5 31 0 0,-2 0 0 0 0,0 2 0 0 0,34 46 0 0 0,-54-64-616 0 0,3 4-15 0 0,0-1 1 0 0,2 0 0 0 0,-1-2 0 0 0,2 1-1 0 0,0-2 1 0 0,30 19 0 0 0,-30-23-38 0 0,-12-8-58 0 0,0-1-3 0 0,-1 2-65 0 0,1-1 0 0 0,-1 0-1 0 0,1 0 1 0 0,-1 0 0 0 0,1 0-1 0 0,-1-1 1 0 0,0 0 0 0 0,1 1 0 0 0,-1-1-1 0 0,0 0 1 0 0,1-1 0 0 0,-1 1-1 0 0,6-4 1 0 0,-8 4-68 0 0,1-1 1 0 0,-1 1-1 0 0,0 0 0 0 0,0-1 0 0 0,0 1 1 0 0,0-1-1 0 0,0 0 0 0 0,0 1 1 0 0,0-1-1 0 0,-1 0 0 0 0,1 1 0 0 0,-1-1 1 0 0,1 0-1 0 0,-1-2 0 0 0,2 0-337 0 0,-2 0 20 0 0,1-1 1 0 0,0 1 0 0 0,-1-1-1 0 0,0 1 1 0 0,0-1-1 0 0,0 0 1 0 0,-1 1-1 0 0,0-1 1 0 0,0 1-1 0 0,0 0 1 0 0,0-1 0 0 0,0 1-1 0 0,-1 0 1 0 0,0 0-1 0 0,0-1 1 0 0,0 1-1 0 0,-3-3 1 0 0,-9-13-1517 0 0</inkml:trace>
</inkml:ink>
</file>

<file path=ppt/ink/ink8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5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 5983 0 0,'-2'1'9100'0'0,"-6"6"-7356"0"0,0 1 0 0 0,-12 14 0 0 0,-29 46-696 0 0,23-30-508 0 0,-125 157 88 0 0,108-147-553 0 0,-56 50 0 0 0,87-87-57 0 0,-16 13-30 0 0,-48 30 0 0 0,57-41-136 0 0,8-5-138 0 0,0-1 0 0 0,0-1 1 0 0,-1 0-1 0 0,-16 6 0 0 0,26-11 109 0 0,5-3-801 0 0,65-28-375 0 0,-38 15 746 0 0</inkml:trace>
</inkml:ink>
</file>

<file path=ppt/ink/ink8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5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94 9215 0 0,'0'0'831'0'0,"-2"0"-686"0"0,-8 0 8458 0 0,52-1-7634 0 0,0-2-1 0 0,0-2 1 0 0,58-15-1 0 0,0-7 70 0 0,46-10-1444 0 0,-144 37-531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1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1040 33 4143 0 0,'27'-11'1127'0'0,"34"-10"12514"0"0,-66 22-13577 0 0,0 0-1 0 0,0 0 0 0 0,0 1 1 0 0,0 0-1 0 0,0 0 0 0 0,0 0 1 0 0,0 1-1 0 0,1-1 0 0 0,-5 4 1 0 0,-5 2-66 0 0,-121 73 2 0 0,-31 16 0 0 0,-95 20-12 0 0,141-64-46 0 0,78-33 56 0 0,62-28-14 0 0,0 2-1 0 0,1 0 1 0 0,0 1-1 0 0,25-2 1 0 0,100-5-35 0 0,-119 11 40 0 0,0 1 1 0 0,-1 2-1 0 0,1 0 0 0 0,-1 2 1 0 0,0 1-1 0 0,36 11 0 0 0,-42-9 11 0 0,60 25 0 0 0,-71-28 0 0 0,-1 0 0 0 0,0 1 0 0 0,0 0 0 0 0,0 1 0 0 0,-1 0 0 0 0,14 13 0 0 0,-20-18 0 0 0,0 0 0 0 0,-1 0 0 0 0,1 0 0 0 0,0-1 0 0 0,0 2 0 0 0,-1-1 0 0 0,1 0 0 0 0,0 0 0 0 0,-1 0 0 0 0,1 0 0 0 0,-1 0 0 0 0,1 0 0 0 0,-1 1 0 0 0,0-1 0 0 0,1 0 0 0 0,-1 0 0 0 0,0 0 0 0 0,0 1 0 0 0,0-1 0 0 0,0 0 0 0 0,0 1 0 0 0,0-1 0 0 0,0 0 0 0 0,-1 2 0 0 0,0 2 0 0 0,0 2 3 0 0,0 1-1 0 0,-1-1 0 0 0,0 1 0 0 0,0-1 1 0 0,-1 0-1 0 0,0 1 0 0 0,0-2 1 0 0,-1 1-1 0 0,1 0 0 0 0,-2-1 1 0 0,-5 9-1 0 0,-3 0 25 0 0,-1 0 0 0 0,0 0 0 0 0,-17 13 0 0 0,9-11 35 0 0,-1 0 1 0 0,0-2-1 0 0,-1-1 0 0 0,-1-1 1 0 0,-43 17-1 0 0,5-8 103 0 0,-80 15 0 0 0,113-30-149 0 0,0-1 0 0 0,-1-2-1 0 0,1-1 1 0 0,-47-2 0 0 0,63-1-17 0 0,0-2 1 0 0,1 1-1 0 0,-1-2 1 0 0,1 0-1 0 0,-1-1 1 0 0,1 0-1 0 0,0-1 1 0 0,0 0-1 0 0,1-1 1 0 0,0-1-1 0 0,0 0 1 0 0,-15-11-1 0 0,11 4 14 0 0,3 3-146 0 0,-26-17 0 0 0,36 26 111 0 0,0 0-1 0 0,0 1 1 0 0,0-1 0 0 0,0 1-1 0 0,0-1 1 0 0,-1 1-1 0 0,1 0 1 0 0,0 0-1 0 0,-1 1 1 0 0,1-1 0 0 0,-1 1-1 0 0,1 0 1 0 0,-1-1-1 0 0,-5 2 1 0 0,8-1-45 0 0,2 2-695 0 0,4 7-781 0 0,5 0-4680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3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161 367 13103 0 0,'0'0'1186'0'0,"-1"1"-978"0"0,-1 1 102 0 0,0-1 1 0 0,-1 1-1 0 0,1-1 1 0 0,0 0-1 0 0,-1 0 1 0 0,1 0-1 0 0,0 0 1 0 0,-1 0-1 0 0,1-1 1 0 0,-1 1-1 0 0,1-1 1 0 0,-1 1-1 0 0,0-1 1 0 0,1 0-1 0 0,-1 0 1 0 0,1 0-1 0 0,-1-1 1 0 0,1 1-1 0 0,-1 0 1 0 0,1-1 0 0 0,-1 0-1 0 0,1 1 1 0 0,-5-3-1 0 0,-1 0-181 0 0,2 2 68 0 0,-1-2-1 0 0,0 1 1 0 0,1-1 0 0 0,0 0-1 0 0,0 0 1 0 0,0-1 0 0 0,0 1-1 0 0,-9-9 1 0 0,13 10-195 0 0,-1 0 0 0 0,1 0 0 0 0,0-1 0 0 0,1 1 0 0 0,-1-1 0 0 0,0 1 0 0 0,1-1 0 0 0,-1 0 0 0 0,1 1 0 0 0,0-1 0 0 0,0 0 0 0 0,0 0 0 0 0,0 0-1 0 0,1 0 1 0 0,-1 0 0 0 0,1 0 0 0 0,-1 0 0 0 0,1 0 0 0 0,0 0 0 0 0,0-1 0 0 0,2-4 0 0 0,0-3-84 0 0,1 1 1 0 0,1 0-1 0 0,-1 0 0 0 0,2 0 0 0 0,-1 1 1 0 0,2-1-1 0 0,-1 1 0 0 0,12-13 0 0 0,-3 4-154 0 0,1 1 0 0 0,34-30 0 0 0,-33 33 26 0 0,2 0 0 0 0,-1 1 0 0 0,1 1 0 0 0,31-15 0 0 0,-42 25 208 0 0,-1 0 1 0 0,1 0 0 0 0,0 1-1 0 0,0 0 1 0 0,-1 1 0 0 0,1 0-1 0 0,0 0 1 0 0,0 0 0 0 0,0 1-1 0 0,-1 0 1 0 0,1 0 0 0 0,0 0-1 0 0,-1 1 1 0 0,1 0 0 0 0,-1 1-1 0 0,0-1 1 0 0,7 5 0 0 0,-8-4 66 0 0,0 1 0 0 0,0 1 0 0 0,0-1 0 0 0,0 1 0 0 0,-1-1 0 0 0,0 1 0 0 0,0 0 0 0 0,0 1 0 0 0,-1-1 0 0 0,1 1 0 0 0,-1 0 0 0 0,-1-1 0 0 0,1 1 0 0 0,-1 1 0 0 0,0-1 0 0 0,2 9 0 0 0,-3-9-16 0 0,0 0-1 0 0,0-1 1 0 0,-1 1-1 0 0,1 0 1 0 0,-1 0-1 0 0,0 0 1 0 0,-1-1 0 0 0,0 1-1 0 0,0 0 1 0 0,0 0-1 0 0,0-1 1 0 0,-1 1-1 0 0,0-1 1 0 0,0 1-1 0 0,-1-1 1 0 0,1 0-1 0 0,-1 0 1 0 0,-5 7-1 0 0,0-3-96 0 0,-1 0 0 0 0,-1 0 0 0 0,0-1 0 0 0,0 0 0 0 0,-1 0 0 0 0,0-1 0 0 0,0-1 0 0 0,0 0 0 0 0,-1 0 0 0 0,0-1 0 0 0,0-1-1 0 0,0 0 1 0 0,-1 0 0 0 0,0-2 0 0 0,-17 3 0 0 0,3-1-708 0 0,11-2-1562 0 0,-22 1 0 0 0,29-3 406 0 0</inkml:trace>
</inkml:ink>
</file>

<file path=ppt/ink/ink8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5:5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31 17479 0 0,'14'-30'5013'0'0,"-14"32"-4561"0"0,-1 18-144 0 0,-2-1 0 0 0,0 0 0 0 0,-9 29 0 0 0,1-2 11 0 0,-34 204 468 0 0,42-216-760 0 0,1 0 1 0 0,1 0-1 0 0,2 0 1 0 0,2 0 0 0 0,10 49-1 0 0,-11-73-30 0 0,-1-5-3 0 0,1 1 0 0 0,-1 0 0 0 0,-1-1 0 0 0,1 1-1 0 0,-1 8 1 0 0,-4 9-1349 0 0,-2-11-4916 0 0,1-2-1375 0 0</inkml:trace>
</inkml:ink>
</file>

<file path=ppt/ink/ink8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0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2 834 9239 0 0,'0'0'838'0'0,"0"2"-692"0"0,-1 9-30 0 0,1-8 400 0 0,1-1 167 0 0,-1-1-544 0 0,1-1-1 0 0,-1 1 1 0 0,1 0-1 0 0,-1-1 1 0 0,1 1-1 0 0,0 0 1 0 0,-1-1-1 0 0,1 1 1 0 0,0 0-1 0 0,0-1 1 0 0,0 0 0 0 0,-1 1-1 0 0,1-1 1 0 0,0 1-1 0 0,0-1 1 0 0,0 0-1 0 0,0 1 1 0 0,1-1-1 0 0,23 1 1830 0 0,-9-3-659 0 0,21-5-1 0 0,-33 7-1105 0 0,9-4 50 0 0,1-1-1 0 0,-1 0 1 0 0,0 0 0 0 0,0-2 0 0 0,0 1 0 0 0,-1-2-1 0 0,0 1 1 0 0,-1-2 0 0 0,14-11 0 0 0,44-39-106 0 0,-2-3 0 0 0,64-77 0 0 0,138-153-83 0 0,-242 261-64 0 0,-27 31 0 0 0,0 0 0 0 0,0 0 0 0 0,0 0 0 0 0,0 0 0 0 0,0 0 0 0 0,0 0 0 0 0,0 0 0 0 0,-1 0 0 0 0,1 0 0 0 0,0 0 0 0 0,0 0 0 0 0,0 0 0 0 0,0 0 0 0 0,0 0 0 0 0,0 0 0 0 0,0 0 0 0 0,0 0 0 0 0,0 0 0 0 0,0 0 0 0 0,0-1 0 0 0,0 1 0 0 0,0 0 0 0 0,0 0 0 0 0,0 0 0 0 0,0 0 0 0 0,0 0 0 0 0,0 0 0 0 0,0 0 0 0 0,0 0 0 0 0,0 0 0 0 0,0 0 0 0 0,-7 5 0 0 0,-11 9 0 0 0,-25 28-42 0 0,2 2 1 0 0,-48 64-1 0 0,30-33 15 0 0,47-61 27 0 0,-75 100 0 0 0,77-100 0 0 0,1 1 0 0 0,1 0 0 0 0,1 0 0 0 0,0 1 0 0 0,1 0 0 0 0,-6 21 0 0 0,11-32 9 0 0,0-1 1 0 0,1 0-1 0 0,-1 0 0 0 0,1 1 0 0 0,-1-1 0 0 0,1 1 0 0 0,0-1 1 0 0,1 0-1 0 0,-1 1 0 0 0,1-1 0 0 0,0 0 0 0 0,0 0 1 0 0,0 1-1 0 0,1-1 0 0 0,0 0 0 0 0,-1 0 0 0 0,1 0 0 0 0,1-1 1 0 0,-1 1-1 0 0,0 0 0 0 0,1-1 0 0 0,0 1 0 0 0,0-1 1 0 0,0 0-1 0 0,0 0 0 0 0,0 0 0 0 0,1-1 0 0 0,-1 1 0 0 0,1-1 1 0 0,0 1-1 0 0,0-1 0 0 0,0-1 0 0 0,0 1 0 0 0,6 2 0 0 0,1-2 69 0 0,0 1-1 0 0,-1-1 0 0 0,1-1 1 0 0,0 0-1 0 0,0-1 0 0 0,0 0 0 0 0,-1-1 1 0 0,1 0-1 0 0,0 0 0 0 0,0-1 0 0 0,-1 0 1 0 0,12-5-1 0 0,1-1 69 0 0,0-1 0 0 0,0-1 0 0 0,-1-2 0 0 0,27-17 0 0 0,229-182 395 0 0,-208 153-452 0 0,81-90-1 0 0,-123 117-37 0 0,-1-1 0 0 0,-2-1 0 0 0,-2-1 0 0 0,-1-2 0 0 0,22-47 0 0 0,-39 75-41 0 0,-2-1 0 0 0,1 1 0 0 0,-1-1 0 0 0,-1 0-1 0 0,0 0 1 0 0,0 0 0 0 0,-1 0 0 0 0,0-1 0 0 0,0-14 0 0 0,-1 23-16 0 0,0 1 1 0 0,0-1-1 0 0,0 0 1 0 0,-1 0-1 0 0,1 0 1 0 0,0 0-1 0 0,-1 0 0 0 0,1 0 1 0 0,0 0-1 0 0,-1 1 1 0 0,1-1-1 0 0,-2-1 1 0 0,1 1-4 0 0,0 0 1 0 0,0 0 0 0 0,0 0-1 0 0,-1 1 1 0 0,1-1 0 0 0,0 0-1 0 0,-1 1 1 0 0,1-1 0 0 0,-1 1-1 0 0,1 0 1 0 0,0-1 0 0 0,-1 1-1 0 0,1 0 1 0 0,-1 0 0 0 0,1 0-1 0 0,-1 0 1 0 0,1 0 0 0 0,-1 0-1 0 0,1 0 1 0 0,-1 1 0 0 0,1-1-1 0 0,0 0 1 0 0,-1 1 0 0 0,1-1-1 0 0,-1 1 1 0 0,-1 1 0 0 0,-4 1-25 0 0,0 0 0 0 0,0 1 0 0 0,-10 8-1 0 0,-17 14-60 0 0,2 2-1 0 0,0 1 0 0 0,2 2 0 0 0,2 0 0 0 0,-44 63 0 0 0,50-62-17 0 0,2 1 0 0 0,-24 53 0 0 0,37-69 9 0 0,0 1 0 0 0,1 0-1 0 0,2 0 1 0 0,-1 0 0 0 0,2 1 0 0 0,1-1 0 0 0,-1 26 0 0 0,4-33 89 0 0,0 0 1 0 0,0 1 0 0 0,2-1-1 0 0,-1 0 1 0 0,1 0-1 0 0,1 0 1 0 0,0 0 0 0 0,1-1-1 0 0,0 0 1 0 0,7 13-1 0 0,1-4 120 0 0,0-1 0 0 0,1 0 0 0 0,1 0-1 0 0,19 17 1 0 0,-23-25-85 0 0,-1-1 0 0 0,1 0 0 0 0,1-1-1 0 0,13 8 1 0 0,-24-16-440 0 0</inkml:trace>
</inkml:ink>
</file>

<file path=ppt/ink/ink8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0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0,'1'2'7452'0'0,"25"30"-359"0"0,-2 2-3611 0 0,-8-11-3089 0 0,1-1 1 0 0,1 0 0 0 0,0-1-1 0 0,23 19 1 0 0,-5-13-279 0 0,0-1 1 0 0,2-1 0 0 0,0-2-1 0 0,2-2 1 0 0,0-2 0 0 0,1-1-1 0 0,48 13 1 0 0,-19-8-373 0 0,-67-23 98 0 0,1-2-1276 0 0,-3 2 1382 0 0,-1 0 0 0 0,1 0 0 0 0,-1 0 0 0 0,1 0 0 0 0,0-1 0 0 0,-1 1 0 0 0,1 0 0 0 0,-1 0 0 0 0,1-1 0 0 0,-1 1 0 0 0,1 0 0 0 0,-1 0 1 0 0,1-1-1 0 0,-1 1 0 0 0,0-1 0 0 0,1 1 0 0 0,-1 0 0 0 0,1-1 0 0 0,2-4-736 0 0,-1-1 0 0 0,1 1 1 0 0,-1 0-1 0 0,-1-1 0 0 0,1 1 0 0 0,1-12 1 0 0,-1-4-5826 0 0</inkml:trace>
</inkml:ink>
</file>

<file path=ppt/ink/ink8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0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11975 0 0,'-2'2'923'0'0,"-78"80"5230"0"0,-72 70-2552 0 0,119-123-3323 0 0,-1-1 1 0 0,-71 43-1 0 0,-5-1-117 0 0,-47 24-933 0 0,155-92 502 0 0,5-3-470 0 0,0 0 587 0 0,1 0-1 0 0,-1 0 1 0 0,0 0 0 0 0,0 0 0 0 0,0-1-1 0 0,0 1 1 0 0,5-4 0 0 0,2-1-1172 0 0,19-9-5671 0 0</inkml:trace>
</inkml:ink>
</file>

<file path=ppt/ink/ink8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0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8751 0 0,'0'0'794'0'0,"2"0"-652"0"0,20-1 1507 0 0,-1 0 1 0 0,1-2-1 0 0,0 0 0 0 0,28-9 0 0 0,9-8-800 0 0,27-11 1098 0 0,140-32-1 0 0,-223 62-2043 0 0,-10 16-4594 0 0</inkml:trace>
</inkml:ink>
</file>

<file path=ppt/ink/ink8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0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 8751 0 0,'-1'2'399'0'0,"-1"2"-266"0"0,1-1 0 0 0,-1 0 0 0 0,1 1 0 0 0,-1-1 0 0 0,1 1 0 0 0,1 0-1 0 0,-1-1 1 0 0,0 1 0 0 0,1 0 0 0 0,0 0 0 0 0,0-1 0 0 0,0 1 0 0 0,0 0 0 0 0,0 0 0 0 0,2 6 0 0 0,-1-7 427 0 0,0 0 0 0 0,0-1 0 0 0,0 1 0 0 0,1-1 0 0 0,-1 1 0 0 0,0-1 0 0 0,1 0 0 0 0,0 0 0 0 0,-1 1 0 0 0,1-1 0 0 0,0 0 0 0 0,0 0 0 0 0,0-1 0 0 0,3 3 0 0 0,-4-3-454 0 0,0-1 1 0 0,0 1 0 0 0,0-1 0 0 0,0 0 0 0 0,0 1 0 0 0,0-1 0 0 0,0 0 0 0 0,0 0 0 0 0,0 1 0 0 0,1-1-1 0 0,-1 0 1 0 0,0 0 0 0 0,0 0 0 0 0,0 0 0 0 0,0-1 0 0 0,1 1 0 0 0,3 0 148 0 0,5-1 67 0 0,0 0 1 0 0,0 0 0 0 0,0-1 0 0 0,0 0 0 0 0,18-6 0 0 0,47-26 1050 0 0,-51 23-891 0 0,41-15 0 0 0,-57 24-476 0 0,18-6-1276 0 0,30-5-1 0 0,-40 11-74 0 0</inkml:trace>
</inkml:ink>
</file>

<file path=ppt/ink/ink8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0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18 15863 0 0,'2'-18'3444'0'0,"-4"19"-2502"0"0,-4 3-764 0 0,0 1 1 0 0,1-1 0 0 0,0 1-1 0 0,-1 0 1 0 0,1 0 0 0 0,1 1-1 0 0,-1-1 1 0 0,1 1 0 0 0,0 0 0 0 0,-3 7-1 0 0,-6 13 47 0 0,-12 31 0 0 0,20-45-82 0 0,-8 20 30 0 0,2 0 0 0 0,1 0 0 0 0,1 1-1 0 0,-6 46 1 0 0,-3 57 47 0 0,13-110-353 0 0,-1-1 0 0 0,-1-1 0 0 0,-14 32 0 0 0,20-53 122 0 0,-4 9-933 0 0,0-1 0 0 0,-1 1 0 0 0,-1-1 0 0 0,-13 19 1 0 0,9-17-3859 0 0,3-2-1186 0 0</inkml:trace>
</inkml:ink>
</file>

<file path=ppt/ink/ink8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0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16207 0 0,'0'0'1470'0'0,"3"0"-1122"0"0,32-2 1186 0 0,1-2-1 0 0,53-12 1 0 0,28-5 542 0 0,220-13 333 0 0,-269 25-2391 0 0,-19 1-897 0 0,64 0 0 0 0,-113 8 491 0 0,1 0 0 0 0,0 0-1 0 0,0 0 1 0 0,0 0 0 0 0,-1 0 0 0 0,1 0-1 0 0,0 0 1 0 0,0 1 0 0 0,-1-1 0 0 0,1 0 0 0 0,0 0-1 0 0,-1 1 1 0 0,1-1 0 0 0,1 1 0 0 0</inkml:trace>
</inkml:ink>
</file>

<file path=ppt/ink/ink8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0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13559 0 0,'0'0'622'0'0,"-1"3"-13"0"0,-16 45 1204 0 0,-31 60 0 0 0,16-40 233 0 0,-43 78 732 0 0,43-86-2215 0 0,-82 128 409 0 0,103-172-936 0 0,0 1 1 0 0,2 0-1 0 0,0 1 0 0 0,-12 34 0 0 0,19-45-31 0 0,1 0-1 0 0,0 0 0 0 0,0 0 1 0 0,1 8-1 0 0,0-12 22 0 0,9 6-223 0 0,-7-8 68 0 0,10 4-1061 0 0,-10-4 8 0 0,10-4-1421 0 0,-11 3 2396 0 0,0-1 0 0 0,0 1 0 0 0,-1 0 0 0 0,1 0 0 0 0,0 0 0 0 0,-1-1 0 0 0,1 1 0 0 0,0 0 0 0 0,-1-1-1 0 0,1 1 1 0 0,0-1 0 0 0,-1 1 0 0 0,1-1 0 0 0,-1 1 0 0 0,2-2 0 0 0,-1 1-445 0 0</inkml:trace>
</inkml:ink>
</file>

<file path=ppt/ink/ink8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0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96 410 2303 0 0,'-2'0'9338'0'0,"-2"0"-8782"0"0,-1 1-1 0 0,1 0 1 0 0,0 0 0 0 0,0 0 0 0 0,0 0 0 0 0,0 1 0 0 0,0 0 0 0 0,0 0-1 0 0,-6 3 1 0 0,9-4-421 0 0,0 0-1 0 0,-1 0 1 0 0,1-1-1 0 0,-1 1 1 0 0,0 0-1 0 0,1-1 1 0 0,-1 1-1 0 0,0-1 1 0 0,1 0-1 0 0,-1 1 1 0 0,0-1-1 0 0,1 0 1 0 0,-1 0-1 0 0,0 0 1 0 0,1 0 0 0 0,-1 0-1 0 0,0-1 1 0 0,0 1-1 0 0,1 0 1 0 0,-1-1-1 0 0,1 0 1 0 0,-1 1-1 0 0,0-1 1 0 0,1 0-1 0 0,-1 1 1 0 0,-1-3-1 0 0,2 2 72 0 0,1-12 11 0 0,1 7-200 0 0,0-1 1 0 0,1 0 0 0 0,0 1-1 0 0,0 0 1 0 0,0-1 0 0 0,1 1-1 0 0,0 0 1 0 0,0 0 0 0 0,6-7-1 0 0,3-4 79 0 0,24-27 0 0 0,-15 23 51 0 0,2 0 1 0 0,0 1-1 0 0,1 1 0 0 0,49-29 1 0 0,-26 22 232 0 0,97-37 0 0 0,-103 48 55 0 0,0 2-1 0 0,77-12 1 0 0,-92 21-218 0 0,1 1 0 0 0,0 2 0 0 0,0 0 0 0 0,0 2-1 0 0,44 7 1 0 0,-57-5-153 0 0,-14-3-62 0 0,0 0-1 0 0,0 0 1 0 0,0 0-1 0 0,1 0 0 0 0,-1 0 1 0 0,0 0-1 0 0,0 0 1 0 0,0 0-1 0 0,0 0 0 0 0,0 1 1 0 0,0-1-1 0 0,1 0 1 0 0,-1 0-1 0 0,0 0 0 0 0,0 0 1 0 0,0 0-1 0 0,0 0 1 0 0,0 0-1 0 0,0 0 0 0 0,0 0 1 0 0,1 0-1 0 0,-1 1 1 0 0,0-1-1 0 0,0 0 0 0 0,0 0 1 0 0,0 0-1 0 0,0 0 1 0 0,0 0-1 0 0,0 0 0 0 0,0 0 1 0 0,0 1-1 0 0,0-1 1 0 0,0 0-1 0 0,0 0 0 0 0,0 0 1 0 0,0 0-1 0 0,0 0 1 0 0,0 1-1 0 0,0-1 0 0 0,1 3 12 0 0,-1 0-1 0 0,0 1 0 0 0,0-1 0 0 0,0 0 0 0 0,0 1 0 0 0,-1-1 1 0 0,1 0-1 0 0,-1 0 0 0 0,0 1 0 0 0,0-1 0 0 0,0 0 0 0 0,0 0 1 0 0,0 0-1 0 0,-1 0 0 0 0,-2 4 0 0 0,-5 5 40 0 0,1-1 0 0 0,-16 15 0 0 0,5-5-11 0 0,-88 99 130 0 0,48-50-171 0 0,8-10 0 0 0,20-24-22 0 0,10-12-48 0 0,-1 0 1 0 0,-29 24 0 0 0,43-42 55 0 0,0 0 1 0 0,-1 0-1 0 0,1-1 0 0 0,-1 0 0 0 0,0 0 1 0 0,-1-1-1 0 0,1-1 0 0 0,-1 1 1 0 0,1-2-1 0 0,-1 1 0 0 0,-12 1 0 0 0,9-3-20 0 0,1-1-1 0 0,0 1 1 0 0,-23-4-1 0 0,29 2-9 0 0,-1 0 0 0 0,1-1-1 0 0,0 0 1 0 0,0 0 0 0 0,0 0-1 0 0,0 0 1 0 0,0-1 0 0 0,1 0-1 0 0,-7-5 1 0 0,10 7-92 0 0,1 0-1 0 0,0-1 1 0 0,-1 1 0 0 0,1-1-1 0 0,0 1 1 0 0,0-1 0 0 0,-1 1-1 0 0,1-1 1 0 0,1 0 0 0 0,-1 0-1 0 0,-1-2 1 0 0,-3-10-1548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3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11487 0 0,'0'0'1040'0'0,"0"1"-853"0"0,-5 7-299 0 0,-4 7 930 0 0,0 0-1 0 0,1 1 1 0 0,-9 25 0 0 0,-10 30 496 0 0,-3-2 0 0 0,-44 76 1 0 0,31-63-686 0 0,31-58-277 0 0,-14 39 1 0 0,23-55-291 0 0,0 0-1 0 0,1 0 0 0 0,1 0 0 0 0,-1 1 1 0 0,1-1-1 0 0,1 0 0 0 0,0 1 1 0 0,0-1-1 0 0,2 12 0 0 0,-1-16-28 0 0,0 0-1 0 0,0 0 1 0 0,1 0 0 0 0,0 0-1 0 0,4 7 1 0 0,-5-9 5 0 0</inkml:trace>
</inkml:ink>
</file>

<file path=ppt/ink/ink8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0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1135 26 11487 0 0,'109'-11'2527'0'0,"156"4"0"0"0,-225 7-1511 0 0,-18 0-693 0 0,79-4 4756 0 0,-104 4-4470 0 0,-3-2-519 0 0,-1 2-1 0 0,1-1 1 0 0,-1 1-1 0 0,1 0 0 0 0,-1 0 1 0 0,0 0-1 0 0,-10 3 0 0 0,-49 15 669 0 0,33-9-616 0 0,-248 72-126 0 0,31-8-20 0 0,170-55-120 0 0,-144 12-1 0 0,190-26 90 0 0,-34 0 30 0 0,0-4 0 0 0,-76-8 0 0 0,111 5 4 0 0,-138-18 1 0 0,41 3 0 0 0,116 16 0 0 0,6 1 21 0 0,6 0 86 0 0,5 3 21 0 0,24 14-58 0 0,2-1-1 0 0,0-2 1 0 0,35 12-1 0 0,-32-13-76 0 0,-1 1 0 0 0,57 32-1 0 0,-53-21 8 0 0,57 52 0 0 0,26 39 0 0 0,-32-29-11 0 0,-78-78-3 0 0,12 11-60 0 0,18 22 0 0 0,-29-28 10 0 0,-5 3 8 0 0,-5 0 45 0 0,0-12 10 0 0,-7 15 13 0 0,7-17 7 0 0,-1 0 0 0 0,1 0 0 0 0,-1 0-1 0 0,0 0 1 0 0,0-1 0 0 0,0 1 0 0 0,0-1 0 0 0,-2 2 0 0 0,0 1 3 0 0,-3-1 548 0 0,5-4-224 0 0,5-12-118 0 0,12-19-159 0 0,121-205 195 0 0,-124 214-243 0 0,19-38-15 0 0,30-87-1 0 0,-55 117-43 0 0,-2 8-548 0 0,-3 21 322 0 0,-1 1 205 0 0,0-1 0 0 0,1 1 0 0 0,-1 0-1 0 0,0 0 1 0 0,1 0 0 0 0,0-1 0 0 0,-1 1 0 0 0,1 0 0 0 0,-1 0-1 0 0,1 0 1 0 0,0 0 0 0 0,0 0 0 0 0,0 0 0 0 0,-1 0 0 0 0,1 0 0 0 0,0 1-1 0 0,0-1 1 0 0,0 0 0 0 0,0 0 0 0 0,1 1 0 0 0,-1-1 0 0 0,2 0-1 0 0,20-8-1403 0 0,-20 9 854 0 0,-1 1-812 0 0,0 0 874 0 0,0 0 0 0 0,-1 0 0 0 0,1 0 0 0 0,0 0 0 0 0,-1 1 0 0 0,1-1 0 0 0,-1 1 0 0 0,1-1 0 0 0,-1 1 0 0 0,0-1 0 0 0,0 1 0 0 0,2 2 0 0 0,2 10-5480 0 0</inkml:trace>
</inkml:ink>
</file>

<file path=ppt/ink/ink8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08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30 155 6447 0 0,'0'0'499'0'0,"2"-1"-119"0"0,10-14 2525 0 0,29-24 0 0 0,-22 24-2095 0 0,1 0-1 0 0,1 1 0 0 0,0 2 1 0 0,0 0-1 0 0,34-13 1 0 0,-50 23-501 0 0,0 1 0 0 0,0 0 1 0 0,1 0-1 0 0,-1 0 1 0 0,0 1-1 0 0,0-1 1 0 0,1 1-1 0 0,-1 1 0 0 0,0-1 1 0 0,1 1-1 0 0,-1 0 1 0 0,7 2-1 0 0,-11-2-211 0 0,1-1 0 0 0,-1 1 0 0 0,1 0 0 0 0,-1 1 0 0 0,1-1 0 0 0,-1 0 0 0 0,0 0 0 0 0,1 0 0 0 0,-1 1 0 0 0,0-1 0 0 0,0 1 0 0 0,0-1 0 0 0,0 1 0 0 0,1 3 0 0 0,-1-3 47 0 0,1 1-91 0 0,-1-1 0 0 0,0 1-1 0 0,0 0 1 0 0,0 0 0 0 0,0 0 0 0 0,-1 1 0 0 0,1-1 0 0 0,-1 0 0 0 0,0 0 0 0 0,0 0 0 0 0,0 0-1 0 0,0 0 1 0 0,-1 1 0 0 0,1-1 0 0 0,-1 0 0 0 0,0 0 0 0 0,0 0 0 0 0,0 0 0 0 0,0 0-1 0 0,0 0 1 0 0,-1-1 0 0 0,-2 6 0 0 0,-4 4 7 0 0,-1 0 0 0 0,0 0 0 0 0,-16 15 0 0 0,22-24-47 0 0,-147 135 150 0 0,72-70-168 0 0,70-61-18 0 0,1 1 0 0 0,0-1 0 0 0,-10 14 0 0 0,7-5 24 0 0,9-12-3 0 0,0-1-11 0 0,1 2-30 0 0,7 6 20 0 0,-4-8 18 0 0,-1-1 0 0 0,1 0-1 0 0,0 1 1 0 0,1-1-1 0 0,-1-1 1 0 0,0 1 0 0 0,1 0-1 0 0,-1-1 1 0 0,0 0-1 0 0,1 0 1 0 0,0 0 0 0 0,-1 0-1 0 0,8 1 1 0 0,4-1 24 0 0,1 0 1 0 0,15-1-1 0 0,86-12 122 0 0,-73 7-94 0 0,74-1 0 0 0,-82 10-263 0 0,-34-3-104 0 0,-1 0-124 0 0,0 0-1 0 0,-1 0 1 0 0,0 0-1 0 0,1 0 1 0 0,-1 0-1 0 0,0 0 1 0 0,1 0-1 0 0,-1 0 1 0 0,0 0-1 0 0,0 0 1 0 0,0 0-1 0 0,0 1 1 0 0,0 1-1 0 0,0-2-472 0 0,-4 19-6700 0 0</inkml:trace>
</inkml:ink>
</file>

<file path=ppt/ink/ink8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0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9215 0 0,'2'-1'707'0'0,"-1"-1"-577"0"0,3-1-88 0 0,14-3 430 0 0,-15 6-10 0 0,1-1 0 0 0,-1 1 0 0 0,0 0 0 0 0,1 0 0 0 0,-1 1 0 0 0,0-1 0 0 0,0 1 0 0 0,0-1-1 0 0,1 1 1 0 0,-1 0 0 0 0,0 0 0 0 0,0 1 0 0 0,0-1 0 0 0,0 1 0 0 0,0-1 0 0 0,-1 1 0 0 0,1 0 0 0 0,0 0 0 0 0,-1 0 0 0 0,3 3 0 0 0,8 7 500 0 0,-2 0-1 0 0,17 24 1 0 0,-21-27-980 0 0,74 115 1938 0 0,-14-20-872 0 0,-54-86-864 0 0,1-1 0 0 0,1 0 1 0 0,25 23-1 0 0,-20-23-55 0 0,1-1-1 0 0,28 17 1 0 0,-39-28-92 0 0,0 1 0 0 0,1-1-1 0 0,-1-1 1 0 0,1 0 0 0 0,0 0 0 0 0,0-1-1 0 0,19 2 1 0 0,-16-5-216 0 0,0 0 1 0 0,0-1-1 0 0,0-1 0 0 0,0 0 1 0 0,0-1-1 0 0,0 0 0 0 0,0-1 1 0 0,21-10-1 0 0,-22 6-877 0 0,-11 6 513 0 0,-1-1-863 0 0,-1 2 1356 0 0,1 1 0 0 0,-1 0 0 0 0,0 0 1 0 0,0-1-1 0 0,1 1 0 0 0,-1 0 0 0 0,0-1 0 0 0,0 1 0 0 0,0 0 0 0 0,0 0 0 0 0,1-1 0 0 0,-1 1 0 0 0,0 0 1 0 0,0-1-1 0 0,0 1 0 0 0,0-1 0 0 0,0 1 0 0 0,0 0 0 0 0,0-1 0 0 0,0 1 0 0 0,0 0 0 0 0,0-1 0 0 0,0 1 0 0 0,0 0 1 0 0,0-1-1 0 0,0 1 0 0 0,0 0 0 0 0,-1-1 0 0 0,1 1 0 0 0,0-1 0 0 0,-7-2-262 0 0,1 0 1 0 0,-1 0-1 0 0,0 1 0 0 0,-1-1 0 0 0,1 1 1 0 0,0 1-1 0 0,0 0 0 0 0,-1 0 0 0 0,-8 0 1 0 0,-22-4-1060 0 0,31 4 1111 0 0,0-1 0 0 0,1 1 0 0 0,-1-1 0 0 0,1-1 0 0 0,0 1 0 0 0,0-1 0 0 0,0 0 0 0 0,0-1 0 0 0,0 1 0 0 0,1-1 0 0 0,-1 0 0 0 0,1-1 0 0 0,-6-5 0 0 0,-2-4-316 0 0</inkml:trace>
</inkml:ink>
</file>

<file path=ppt/ink/ink8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0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 16327 0 0,'0'0'1920'0'0,"-2"0"-954"0"0,-2 0-548 0 0,0 1 0 0 0,0 0 1 0 0,0 0-1 0 0,0 0 0 0 0,0 1 1 0 0,0-1-1 0 0,1 1 0 0 0,-1 0 1 0 0,0 0-1 0 0,1 0 0 0 0,-1 1 1 0 0,-3 3-1 0 0,-41 39 293 0 0,39-37-354 0 0,-79 84 67 0 0,-37 37-424 0 0,-124 107-197 0 0,238-226 175 0 0,9-9-31 0 0,18-11-7363 0 0</inkml:trace>
</inkml:ink>
</file>

<file path=ppt/ink/ink8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0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78 4607 0 0,'-3'1'354'0'0,"-45"32"14804"0"0,51-33-14759 0 0,3 1-267 0 0,1 0 1 0 0,-1-1-1 0 0,0 0 0 0 0,0 0 1 0 0,0-1-1 0 0,0 0 1 0 0,1 0-1 0 0,7-2 0 0 0,52-21 715 0 0,-31 10-404 0 0,17-3-119 0 0,1 1 0 0 0,0 3 0 0 0,82-10 0 0 0,-134 23-556 0 0,1 0 0 0 0,-1 0 1 0 0,0 0-1 0 0,1 0 0 0 0,-1 0 0 0 0,1 0 0 0 0,-1 0 0 0 0,0 0 0 0 0,1 1 1 0 0,-1-1-1 0 0,0 1 0 0 0,1-1 0 0 0,-1 1 0 0 0,0-1 0 0 0,1 1 1 0 0,-1 0-1 0 0,2 1 0 0 0</inkml:trace>
</inkml:ink>
</file>

<file path=ppt/ink/ink8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1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14743 0 0,'0'0'5218'0'0,"3"2"-3209"0"0,2 0-1731 0 0,1 0 0 0 0,-1 0 0 0 0,1 0 1 0 0,-1-1-1 0 0,1 0 0 0 0,0 0 0 0 0,-1 0 1 0 0,1-1-1 0 0,0 0 0 0 0,0 0 0 0 0,10-1 0 0 0,10-3-141 0 0,34-10-1 0 0,-38 8 234 0 0,24-5-194 0 0,91-20 872 0 0,-115 28-912 0 0,0 0 0 0 0,1 2 0 0 0,-1 0 0 0 0,29 3 0 0 0,-37 1-1226 0 0,-1 0-1 0 0,24 7 1 0 0,12 4-4729 0 0,-26-10-2259 0 0</inkml:trace>
</inkml:ink>
</file>

<file path=ppt/ink/ink8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1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63 3679 0 0,'0'0'284'0'0,"1"-1"-186"0"0,1-5 978 0 0,1 0 0 0 0,1 1 0 0 0,-1-1 0 0 0,1 1 0 0 0,8-9 0 0 0,-9 11-462 0 0,0 1 1 0 0,1-1-1 0 0,-1 1 0 0 0,0 0 0 0 0,1 0 0 0 0,8-4 1959 0 0,-4 39-1086 0 0,-9-17-1223 0 0,-2-1-1 0 0,1 1 1 0 0,-2-1 0 0 0,0 0-1 0 0,-1 0 1 0 0,-10 21 0 0 0,6-15-55 0 0,-16 37 171 0 0,-4 0 1 0 0,-57 86 0 0 0,57-102-308 0 0,18-28-48 0 0,1 0 0 0 0,1 1 0 0 0,0 0 1 0 0,-13 32-1 0 0,21-45 2 0 0,5-2-612 0 0,-1 0 334 0 0,1 0-1 0 0,-1 0 1 0 0,0-1 0 0 0,1 0 0 0 0,-1 0-1 0 0,0 1 1 0 0,5-3 0 0 0,11-7-920 0 0</inkml:trace>
</inkml:ink>
</file>

<file path=ppt/ink/ink8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1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15863 0 0,'0'0'1439'0'0,"2"0"-1186"0"0,32 2 691 0 0,-1-2-1 0 0,0-1 0 0 0,1-1 1 0 0,-1-2-1 0 0,38-9 0 0 0,-37 4-444 0 0,37-16 0 0 0,10-2-317 0 0,-66 22-237 0 0,7-3-1152 0 0,-11 6-5705 0 0</inkml:trace>
</inkml:ink>
</file>

<file path=ppt/ink/ink8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1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 7367 0 0,'-1'2'4956'0'0,"-17"25"-2144"0"0,-15 29 0 0 0,-31 81-1504 0 0,21-44-260 0 0,-3 4-355 0 0,-21 43-335 0 0,37-76-296 0 0,21-42-58 0 0,-1-1 0 0 0,-1 0 0 0 0,0 0-1 0 0,-19 23 1 0 0,28-42-94 0 0,6-4-1955 0 0,-3 1 1803 0 0,1 0 0 0 0,-1 0-1 0 0,1 0 1 0 0,-1 0 0 0 0,1 0 0 0 0,-1 0-1 0 0,0-1 1 0 0,0 1 0 0 0,2-2 0 0 0,0-1-658 0 0,10-9-3216 0 0,1-2-1019 0 0</inkml:trace>
</inkml:ink>
</file>

<file path=ppt/ink/ink8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1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161 422 2759 0 0,'-1'2'126'0'0,"-2"7"68"0"0,-1 0 1 0 0,0 0-1 0 0,-9 15 1 0 0,6-13 2053 0 0,-1 1-1 0 0,-12 12 1 0 0,14-18-1648 0 0,0 1 1 0 0,-1-1-1 0 0,0-1 1 0 0,0 1-1 0 0,0-1 1 0 0,0-1-1 0 0,-10 5 1 0 0,16-9-568 0 0,0 1 1 0 0,1-1-1 0 0,-1 1 0 0 0,0-1 1 0 0,0 1-1 0 0,0-1 1 0 0,0 0-1 0 0,0 0 0 0 0,0 1 1 0 0,0-1-1 0 0,0 0 0 0 0,0 0 1 0 0,0 0-1 0 0,1 0 1 0 0,-1 0-1 0 0,0 0 0 0 0,0 0 1 0 0,0-1-1 0 0,0 1 1 0 0,0 0-1 0 0,0 0 0 0 0,0-1 1 0 0,0 1-1 0 0,0-1 0 0 0,1 1 1 0 0,-1-1-1 0 0,0 1 1 0 0,0-1-1 0 0,0 1 0 0 0,1-1 1 0 0,-1 0-1 0 0,0 1 0 0 0,1-1 1 0 0,-1 0-1 0 0,1 1 1 0 0,-1-1-1 0 0,0-1 0 0 0,0 0 37 0 0,0 0-1 0 0,1 0 0 0 0,-1-1 1 0 0,1 1-1 0 0,-1 0 0 0 0,1 0 0 0 0,0-1 1 0 0,0 1-1 0 0,0 0 0 0 0,0 0 1 0 0,0-1-1 0 0,1 1 0 0 0,0-4 1 0 0,4-11 211 0 0,2 0 0 0 0,0 1 1 0 0,0 0-1 0 0,18-26 0 0 0,47-57-6 0 0,-52 72-240 0 0,-4 6-28 0 0,0 1 0 0 0,1 0 0 0 0,1 1 0 0 0,1 1 0 0 0,0 1 0 0 0,2 1 0 0 0,0 0 0 0 0,37-20 1 0 0,127-44 573 0 0,-170 74-343 0 0,0 0 1 0 0,1 2-1 0 0,0 0 1 0 0,0 0 0 0 0,0 2-1 0 0,0 0 1 0 0,25 0-1 0 0,-35 2-189 0 0,-1 1 1 0 0,0-1-1 0 0,0 1 0 0 0,1 0 0 0 0,-1 0 1 0 0,0 1-1 0 0,0 0 0 0 0,0-1 0 0 0,0 2 0 0 0,-1-1 1 0 0,1 0-1 0 0,-1 1 0 0 0,1 0 0 0 0,-1 0 1 0 0,0 0-1 0 0,0 1 0 0 0,0 0 0 0 0,0-1 0 0 0,-1 1 1 0 0,1 0-1 0 0,-1 1 0 0 0,0-1 0 0 0,-1 1 1 0 0,1-1-1 0 0,-1 1 0 0 0,4 9 0 0 0,-4-8-32 0 0,-1 0 0 0 0,1 0 1 0 0,-2 0-1 0 0,1 0 0 0 0,0 0 0 0 0,-1 0 0 0 0,0 0 0 0 0,-1 0 0 0 0,1 0 0 0 0,-1 0 1 0 0,0 0-1 0 0,-1 0 0 0 0,1 0 0 0 0,-1-1 0 0 0,0 1 0 0 0,-1 0 0 0 0,1-1 1 0 0,-1 0-1 0 0,-5 8 0 0 0,-7 7 90 0 0,0-1 0 0 0,-1 0 0 0 0,-28 24-1 0 0,21-20-76 0 0,-2 2-24 0 0,7-6 1 0 0,-1 0 1 0 0,0-2 0 0 0,-2 0-1 0 0,-37 24 1 0 0,5-15-298 0 0,-1-2 1 0 0,-64 19-1 0 0,56-21-89 0 0,-49 12-349 0 0,95-30 642 0 0,6-3-213 0 0,10-1 120 0 0,0 0 149 0 0,0 0 0 0 0,0 0 0 0 0,0 0 0 0 0,0 0 0 0 0,0 0 1 0 0,0 0-1 0 0,0 0 0 0 0,0 0 0 0 0,0 0 0 0 0,0 0 0 0 0,0 0 0 0 0,0 0 1 0 0,0 0-1 0 0,0 0 0 0 0,0 0 0 0 0,0-1 0 0 0,0 1 0 0 0,0 0 1 0 0,0 0-1 0 0,0 0 0 0 0,0 0 0 0 0,0 0 0 0 0,0 0 0 0 0,0 0-298 0 0,7-9-1267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4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152 252 8719 0 0,'0'0'7352'0'0,"0"2"-7000"0"0,1 7-185 0 0,-1 1-1 0 0,0-1 1 0 0,0 1 0 0 0,-1-1-1 0 0,0 1 1 0 0,-1-1-1 0 0,0 0 1 0 0,0 0 0 0 0,-7 15-1 0 0,-5 8 22 0 0,-23 38 0 0 0,20-39-99 0 0,5-10-54 0 0,0 0 1 0 0,-1-1-1 0 0,-17 20 0 0 0,38-52-33 0 0,-1 0-1 0 0,0-1 1 0 0,6-14 0 0 0,5-8-51 0 0,24-40-218 0 0,3 3 1 0 0,4 2 0 0 0,64-72-1 0 0,-96 124 330 0 0,1 0 1 0 0,0 1-1 0 0,2 0 0 0 0,41-26 0 0 0,-54 39 70 0 0,-1 1 1 0 0,1-1-1 0 0,0 1 0 0 0,0 1 0 0 0,0-1 0 0 0,0 1 1 0 0,0 1-1 0 0,12-2 0 0 0,-18 3-119 0 0,0 0 1 0 0,0 1-1 0 0,1 0 1 0 0,-1-1-1 0 0,0 1 1 0 0,0 0-1 0 0,0-1 1 0 0,0 1-1 0 0,-1 0 1 0 0,1 0-1 0 0,0 0 0 0 0,0 0 1 0 0,0 0-1 0 0,-1 0 1 0 0,1 0-1 0 0,-1 0 1 0 0,1 0-1 0 0,0 0 1 0 0,-1 2-1 0 0,2 1 19 0 0,-1 0-1 0 0,0-1 1 0 0,-1 1-1 0 0,1 0 1 0 0,-1 0-1 0 0,0 0 1 0 0,0 0 0 0 0,0 0-1 0 0,0 0 1 0 0,-1-1-1 0 0,-1 9 1 0 0,-2 3 145 0 0,-9 22 0 0 0,12-36-170 0 0,-45 110 423 0 0,-25 69 279 0 0,69-174-710 0 0,0 0 0 0 0,1 0 0 0 0,0 0 0 0 0,0 0 0 0 0,0 7 0 0 0,1-11-28 0 0,0 0 0 0 0,0 0-1 0 0,1 0 1 0 0,-1 1 0 0 0,0-1 0 0 0,1 0-1 0 0,-1 0 1 0 0,1 0 0 0 0,0 0 0 0 0,0 0-1 0 0,0 0 1 0 0,0 0 0 0 0,0 0 0 0 0,2 2-1 0 0,2 4-195 0 0,-4-1-158 0 0,0-1 0 0 0,0 1 1 0 0,0 0-1 0 0,-1-1 0 0 0,0 1 0 0 0,0 0 0 0 0,-1-1 0 0 0,0 1 0 0 0,0-1 0 0 0,-1 1 0 0 0,-2 7 1 0 0,0-2-1557 0 0</inkml:trace>
</inkml:ink>
</file>

<file path=ppt/ink/ink8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1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31 234 13215 0 0,'-29'3'1520'0'0,"27"-3"-917"0"0,6 0 165 0 0,122-23 1989 0 0,-53 8-2086 0 0,10 0 85 0 0,389-65 2843 0 0,3 27-1537 0 0,5 40-1542 0 0,-154 8-328 0 0,-278 4-197 0 0,-12 1-100 0 0,-1-2-1 0 0,0-1 0 0 0,50-11 0 0 0,-56 3-2258 0 0,-27 9 948 0 0</inkml:trace>
</inkml:ink>
</file>

<file path=ppt/ink/ink8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1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13 7831 0 0,'0'0'603'0'0,"2"-1"-396"0"0,23-6 449 0 0,4 3 5634 0 0,-28 3-6210 0 0,0 1 1 0 0,-1 0-1 0 0,1 0 0 0 0,-1 0 0 0 0,1 0 0 0 0,0 0 0 0 0,-1 0 1 0 0,1 0-1 0 0,-1 0 0 0 0,1 0 0 0 0,0 0 0 0 0,-1 1 1 0 0,1-1-1 0 0,-1 0 0 0 0,1 0 0 0 0,-1 0 0 0 0,2 1 0 0 0,5 1 888 0 0,-6 1-340 0 0,1 0-501 0 0,-1 1 0 0 0,0-1 0 0 0,0 1 0 0 0,0 0 0 0 0,0 0 0 0 0,-1-1 0 0 0,1 1 0 0 0,-1 0 0 0 0,0 0 0 0 0,0 0 0 0 0,-1-1 0 0 0,1 1 0 0 0,-2 5 0 0 0,-1 2 188 0 0,-1 0 0 0 0,-1 0-1 0 0,-7 15 1 0 0,-13 19 577 0 0,-45 64 0 0 0,8-16-681 0 0,-20 24-62 0 0,19-25-193 0 0,-9 12-48 0 0,71-103-11 0 0,10-12-2471 0 0,3-5 979 0 0</inkml:trace>
</inkml:ink>
</file>

<file path=ppt/ink/ink8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1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95 360 3679 0 0,'-2'2'167'0'0,"-4"5"21"0"0,3-3-114 0 0,0 0 0 0 0,0-1 0 0 0,-1 0 0 0 0,1 1 0 0 0,-1-1 0 0 0,0 0 1 0 0,0-1-1 0 0,0 1 0 0 0,0-1 0 0 0,-8 4 0 0 0,12-6 109 0 0,-1 0 0 0 0,1 0 0 0 0,0 0 0 0 0,0 0 0 0 0,-1 0 1 0 0,1 1-1 0 0,0-1 0 0 0,-1 0 0 0 0,1 0 0 0 0,0 0 0 0 0,-1 0 0 0 0,1 0 0 0 0,0 0 1 0 0,-1 0-1 0 0,1 0 0 0 0,0 0 0 0 0,-1 0 0 0 0,1 0 0 0 0,0 0 0 0 0,-1 0 0 0 0,1 0 1 0 0,0 0-1 0 0,-1-1 0 0 0,1 1 0 0 0,0 0 0 0 0,-1 0 0 0 0,-5-10 8203 0 0,2 2-9878 0 0,3 7 1908 0 0,0-1-21 0 0,-1-1-331 0 0,0 0 0 0 0,0 1 1 0 0,0-1-1 0 0,1 0 0 0 0,-1 0 0 0 0,1-1 0 0 0,0 1 1 0 0,0 0-1 0 0,0 0 0 0 0,0 0 0 0 0,0-1 0 0 0,1 1 1 0 0,0-1-1 0 0,-1 1 0 0 0,1 0 0 0 0,1-1 0 0 0,-1 1 1 0 0,0-1-1 0 0,1 1 0 0 0,-1 0 0 0 0,1 0 0 0 0,0-1 1 0 0,0 1-1 0 0,1 0 0 0 0,2-5 0 0 0,2-3-24 0 0,1 1-1 0 0,0 1 1 0 0,0-1 0 0 0,1 1-1 0 0,0 1 1 0 0,1 0 0 0 0,11-9-1 0 0,73-47 35 0 0,-74 52-9 0 0,106-58 437 0 0,-101 60-238 0 0,0 0 1 0 0,1 1 0 0 0,37-7-1 0 0,-18 9 342 0 0,88-2 0 0 0,24 1 254 0 0,-153 8-791 0 0,1 0-1 0 0,-1 0 1 0 0,1 0-1 0 0,-1 1 1 0 0,0-1 0 0 0,6 2-1 0 0,-7-1 92 0 0,0 2 0 0 0,-1 0-143 0 0,1 0-1 0 0,-1 0 1 0 0,0 0-1 0 0,0 1 1 0 0,0-1 0 0 0,0 1-1 0 0,0-1 1 0 0,-1 1-1 0 0,0-1 1 0 0,1 1-1 0 0,-1-1 1 0 0,-1 1 0 0 0,1-1-1 0 0,0 1 1 0 0,-1-1-1 0 0,0 0 1 0 0,0 1-1 0 0,0-1 1 0 0,-2 6 0 0 0,0-2-9 0 0,0-1 0 0 0,-1 0 0 0 0,1 0 0 0 0,-1 0 0 0 0,0-1 1 0 0,0 1-1 0 0,-1-1 0 0 0,0 0 0 0 0,-9 7 0 0 0,-17 14 3 0 0,-30 20 42 0 0,-4-1-39 0 0,-22 14-17 0 0,60-43-2 0 0,-97 52-89 0 0,110-62 83 0 0,1-1 0 0 0,-1 0 0 0 0,0-1 0 0 0,0 0 0 0 0,0-1 0 0 0,-1-1 0 0 0,-21 1 0 0 0,32-3-13 0 0,1 0-1 0 0,-1 0 0 0 0,1 0 0 0 0,-1-1 0 0 0,1 0 0 0 0,0 0 0 0 0,-1 0 0 0 0,1 0 1 0 0,-5-3-1 0 0,6 3-24 0 0,0 0 1 0 0,0 0 0 0 0,1 0-1 0 0,-1-1 1 0 0,0 1-1 0 0,1-1 1 0 0,-1 1 0 0 0,1-1-1 0 0,0 0 1 0 0,-1 1 0 0 0,1-1-1 0 0,0 0 1 0 0,0 0 0 0 0,0 0-1 0 0,-1-3 1 0 0,2 3-255 0 0,0 0-62 0 0,0-10-405 0 0,0 11 201 0 0,0 0 0 0 0,0 0 0 0 0,0 0 0 0 0,0 0-1 0 0,1 1 1 0 0,-1-1 0 0 0,1 0 0 0 0,-1 0-1 0 0,1 0 1 0 0,-1 0 0 0 0,1 0 0 0 0,-1 0-1 0 0,1 1 1 0 0,0-1 0 0 0,0-1 0 0 0</inkml:trace>
</inkml:ink>
</file>

<file path=ppt/ink/ink8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1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35 2759 0 0,'0'0'126'0'0,"-2"0"-5"0"0,-29 14 17010 0 0,30-14-17013 0 0,18 0 1805 0 0,21-8-1601 0 0,-32 6-58 0 0,18-7 291 0 0,31-16 0 0 0,-53 24-471 0 0,1 1 54 0 0,22-3 342 0 0,-23 3-388 0 0,1 1-36 0 0,-2-1-41 0 0,0 1 0 0 0,0 0-1 0 0,0 0 1 0 0,0-1-1 0 0,1 1 1 0 0,-1 0-1 0 0,0 0 1 0 0,-1 0-1 0 0,1 0 1 0 0,0 0-1 0 0,0 0 1 0 0,0 0-1 0 0,-1 0 1 0 0,1 1-1 0 0,0-1 1 0 0,-1 0-1 0 0,1 0 1 0 0,-1 1 0 0 0,0-1-1 0 0,1 0 1 0 0,-1 0-1 0 0,0 1 1 0 0,0-1-1 0 0,0 0 1 0 0,1 1-1 0 0,-2-1 1 0 0,1 1-1 0 0,0 1 1 0 0,-1 2-14 0 0,0-1 1 0 0,-1 0-1 0 0,0 1 1 0 0,1-1-1 0 0,-1 0 0 0 0,0 0 1 0 0,-1 0-1 0 0,1 0 1 0 0,-1-1-1 0 0,-3 5 1 0 0,-4 2-3 0 0,-22 17 1 0 0,4-3-2 0 0,16-14-28 0 0,-1 0-1 0 0,-1 0 1 0 0,-23 12-1 0 0,23-15 5 0 0,1 1-1 0 0,-1 0 0 0 0,2 1 0 0 0,-17 15 0 0 0,19-17 30 0 0,6-4-6 0 0,1-1 1 0 0,-1 1 0 0 0,1 0 0 0 0,0-1 0 0 0,-4 5-1 0 0,-2 3-39 0 0,3-1 20 0 0,19-7-31 0 0,94-17 200 0 0,-74 9 76 0 0,0 2 0 0 0,34-1 0 0 0,-56 5-146 0 0,4-1-18 0 0,0 2-1 0 0,0 0 0 0 0,1 0 1 0 0,-1 1-1 0 0,-1 1 0 0 0,1 1 1 0 0,23 8-1 0 0,-6 0-10 0 0,-27-10-40 0 0,0 0 0 0 0,-1 0 0 0 0,1-1 0 0 0,0 1 0 0 0,0-1 0 0 0,0-1 0 0 0,1 1 0 0 0,-1-1 0 0 0,7 0 0 0 0,26-1-2 0 0,41-8 0 0 0,8-1-1477 0 0,-83 10 875 0 0,0-1 0 0 0,-1 1 0 0 0,1-1 0 0 0,-1 0-1 0 0,5-2 1 0 0</inkml:trace>
</inkml:ink>
</file>

<file path=ppt/ink/ink8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3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397 331 5527 0 0,'0'0'15203'0'0,"0"-2"-14678"0"0,14-36 1023 0 0,-9 21-1171 0 0,1 0 0 0 0,9-15 0 0 0,3-7-269 0 0,18-55 1 0 0,-9 6-720 0 0,-26 86 411 0 0,-12 1-513 0 0,10 1 697 0 0,0 0-1 0 0,0 0 0 0 0,0 0 1 0 0,0 0-1 0 0,0 0 0 0 0,0 0 1 0 0,0 0-1 0 0,-1 0 0 0 0,1 0 1 0 0,0 0-1 0 0,0 1 0 0 0,0-1 1 0 0,0 0-1 0 0,0 1 0 0 0,0-1 0 0 0,0 1 1 0 0,-1 0-1 0 0,-22 14-139 0 0,1 0 0 0 0,0 2 0 0 0,-32 31 0 0 0,-54 67-132 0 0,103-109 259 0 0,-20 25-48 0 0,1 1 0 0 0,2 0 0 0 0,1 2 0 0 0,2 0 1 0 0,-29 69-1 0 0,31-55 208 0 0,1 1 1 0 0,3 0 0 0 0,2 1 0 0 0,-6 57-1 0 0,16-94-47 0 0,1 0 0 0 0,0 0 0 0 0,1 1-1 0 0,1-1 1 0 0,2 16 0 0 0,-3-25-21 0 0,1-1 0 0 0,0 1-1 0 0,0-1 1 0 0,0 1 0 0 0,0-1 0 0 0,1 0-1 0 0,-1 1 1 0 0,1-1 0 0 0,0 0 0 0 0,0 0 0 0 0,0 0-1 0 0,0 0 1 0 0,1 0 0 0 0,-1-1 0 0 0,1 1-1 0 0,-1-1 1 0 0,1 0 0 0 0,0 1 0 0 0,0-1-1 0 0,0-1 1 0 0,0 1 0 0 0,1 0 0 0 0,5 2-1 0 0,-1-2 128 0 0,1 0 0 0 0,-1 0 0 0 0,1-1 0 0 0,0 0 0 0 0,0-1-1 0 0,14 0 1 0 0,52-12 788 0 0,-43 7-630 0 0,-11 0-181 0 0,-15 3-288 0 0,0 1-1 0 0,0 0 0 0 0,13-1 0 0 0,9 1-330 0 0,-1-2 0 0 0,1-1 0 0 0,-1-1-1 0 0,0-1 1 0 0,0-2 0 0 0,-1 0 0 0 0,31-15 0 0 0,-55 22-1172 0 0</inkml:trace>
</inkml:ink>
</file>

<file path=ppt/ink/ink8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55:2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0 515 2303 0 0,'0'0'102'0'0,"2"0"-1"0"0,1-2-3 0 0,1 1 0 0 0,-1 0 1 0 0,-1-1-1 0 0,1 1 0 0 0,0-1 0 0 0,0 0 0 0 0,-1 0 1 0 0,1 0-1 0 0,-1 0 0 0 0,3-3 0 0 0,2-2 1002 0 0,-4 5-428 0 0,5-5 682 0 0,0 1 0 0 0,1 0 0 0 0,14-8 0 0 0,-20 12-1279 0 0,1 1 0 0 0,-1 0 0 0 0,1 0-1 0 0,-1 0 1 0 0,1 0 0 0 0,0 1 0 0 0,-1 0-1 0 0,1-1 1 0 0,0 1 0 0 0,0 1-1 0 0,-1-1 1 0 0,1 0 0 0 0,3 2 0 0 0,19 5 34 0 0,-23-7-89 0 0,4 3 56 0 0,0-2 1 0 0,-1 1 0 0 0,1-1 0 0 0,0 0-1 0 0,10 0 1 0 0,57-13 1010 0 0,28-3 58 0 0,-95 14-1134 0 0,-5 1-11 0 0,1 0 0 0 0,0 0 0 0 0,-1 0 1 0 0,1 0-1 0 0,0 0 0 0 0,0 1 0 0 0,-1 0 0 0 0,1-1 1 0 0,0 1-1 0 0,-1 0 0 0 0,3 1 0 0 0,38 14 0 0 0,-12-5 0 0 0,-24-9 33 0 0,0 0 1 0 0,0-1-1 0 0,0 0 0 0 0,0 0 0 0 0,0 0 0 0 0,0-1 1 0 0,1 0-1 0 0,-1 0 0 0 0,0-1 0 0 0,0 0 0 0 0,12-4 0 0 0,5-2 177 0 0,0-1-1 0 0,22-13 1 0 0,-10 6-85 0 0,-6 2 83 0 0,63-23 163 0 0,-82 33-352 0 0,0 1 0 0 0,1-1 0 0 0,-1 2 0 0 0,1 0 0 0 0,0 0 0 0 0,17 1 0 0 0,44 10-17 0 0,-54-6 8 0 0,-1-1 0 0 0,1-1 1 0 0,1-1-1 0 0,-1 0 0 0 0,0-2 0 0 0,26-3 1 0 0,-16-2 289 0 0,0-1 1 0 0,44-17 0 0 0,-18 1 3 0 0,0 3 0 0 0,2 2 0 0 0,0 3 0 0 0,114-15 0 0 0,-127 25-157 0 0,-6 1 192 0 0,54 0-1 0 0,42 3 401 0 0,-44-1-447 0 0,258 10 61 0 0,-317-6-340 0 0,152 8 380 0 0,-131-9-208 0 0,78-10 0 0 0,-94 4-18 0 0,-1-2 0 0 0,1-1 0 0 0,-1-2 0 0 0,-1-1-1 0 0,0-2 1 0 0,56-29 0 0 0,-61 26-86 0 0,2 2-1 0 0,0 1 0 0 0,1 1 1 0 0,61-14-1 0 0,-51 18 2 0 0,1 2-1 0 0,-1 2 1 0 0,62 2-1 0 0,204 29-81 0 0,-222-18 197 0 0,0-3 0 0 0,1-4 0 0 0,129-13 0 0 0,42-25-49 0 0,-221 27-12 0 0,0 2 0 0 0,68-3 0 0 0,-100 10-119 0 0,0 0 0 0 0,-1 0 0 0 0,1 1 0 0 0,0-1 0 0 0,-1 1-1 0 0,1 0 1 0 0,4 2 0 0 0,1 0 24 0 0,-5-2 23 0 0,7 3-48 0 0,2-2-5 0 0,-2 0 43 0 0,-7-1 16 0 0,3 1 0 0 0,-6-1 173 0 0,13 3 50 0 0,-7-2-271 0 0,-4 0 20 0 0,5 0-20 0 0,-5-1 20 0 0,4 1-20 0 0,-3 0 20 0 0,7 0-31 0 0,0 0 1 0 0,-8-1 47 0 0,6 1 6 0 0,-8-1-1 0 0,4 0 1 0 0,17-3-2 0 0,-9 0-63 0 0,1 1 0 0 0,-1 1 0 0 0,1-2 11 0 0,-2-1 42 0 0,-3-1 11 0 0,-8 3 43 0 0,10 2-1059 0 0,-10 0 646 0 0,10 1-1488 0 0,5-1-11853 0 0</inkml:trace>
</inkml:ink>
</file>

<file path=ppt/ink/ink8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55:2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13 278 8287 0 0,'0'0'4912'0'0,"-2"0"-3645"0"0,-5-2-728 0 0,5 1-170 0 0,2-1-254 0 0,0 1-111 0 0,-1 0-7 0 0,1 1 0 0 0,0-1-1 0 0,0 1 1 0 0,0-1 0 0 0,0 1 0 0 0,0-1-1 0 0,0 1 1 0 0,0-1 0 0 0,0 1-1 0 0,0-1 1 0 0,0 1 0 0 0,0-1 0 0 0,0 1-1 0 0,0-1 1 0 0,1 1 0 0 0,-1-1 0 0 0,0 1-1 0 0,0-1 1 0 0,0 1 0 0 0,1-1 0 0 0,5-8-77 0 0,3 0 4494 0 0,0 8-4224 0 0,1 1-1 0 0,-1-2 1 0 0,0 1-1 0 0,0-1 1 0 0,0 0-1 0 0,10-5 1 0 0,-5 3-131 0 0,1 0 1 0 0,-1 1-1 0 0,0 1 1 0 0,1 0-1 0 0,0 1 1 0 0,-1 1-1 0 0,29 2 1 0 0,-16 2 39 0 0,-1 1 0 0 0,1 1 1 0 0,34 13-1 0 0,-51-15-99 0 0,166 49 0 0 0,-156-48 0 0 0,1-2 0 0 0,-1 0 0 0 0,1-1 0 0 0,0-1 0 0 0,-1-2 0 0 0,40-4 0 0 0,-27-2 42 0 0,-1-1 0 0 0,1-2-1 0 0,57-25 1 0 0,85-57 315 0 0,-23 11-60 0 0,-117 64-253 0 0,1 3-1 0 0,56-16 1 0 0,-81 27-52 0 0,5-2 13 0 0,1 1 0 0 0,30-2-1 0 0,-39 5-26 0 0,-1 2 0 0 0,1-1-1 0 0,-1 1 1 0 0,1 0-1 0 0,-1 0 1 0 0,0 1 0 0 0,1 0-1 0 0,-1 0 1 0 0,0 1 0 0 0,7 3-1 0 0,-11-3-41 0 0,3 6 11 0 0,-3 5 42 0 0,-4-10 28 0 0,1-1 0 0 0,-1 0 0 0 0,0 0 0 0 0,0 0 0 0 0,0 0 0 0 0,0 0 0 0 0,0 0 0 0 0,-1 0 0 0 0,1-1 0 0 0,-1 1 0 0 0,0 0 0 0 0,0-1 0 0 0,0 1 0 0 0,0-1 0 0 0,-4 4 0 0 0,-3 2 101 0 0,-1 0 0 0 0,-17 11-1 0 0,-39 18 368 0 0,-4 2-211 0 0,62-34-291 0 0,0 1 0 0 0,0 1-1 0 0,1-1 1 0 0,0 1 0 0 0,0 1 0 0 0,-7 8 0 0 0,11-12-249 0 0,1 0 0 0 0,-1 0 0 0 0,1 0 0 0 0,-1 1 0 0 0,1-1 0 0 0,1 0 0 0 0,-1 1 0 0 0,0 0 0 0 0,1-1-1 0 0,0 1 1 0 0,0 0 0 0 0,1 0 0 0 0,-1-1 0 0 0,1 1 0 0 0,0 0 0 0 0,0 0 0 0 0,2 7 0 0 0,2 11-6745 0 0</inkml:trace>
</inkml:ink>
</file>

<file path=ppt/ink/ink8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24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478 323 8663 0 0,'0'0'787'0'0,"1"0"-646"0"0,0 1 139 0 0,0-1 0 0 0,-1 0 0 0 0,1 0 0 0 0,0 0 0 0 0,-1 0 0 0 0,1 1 0 0 0,0-1 1 0 0,-1 0-1 0 0,1 1 0 0 0,0-1 0 0 0,-1 0 0 0 0,1 1 0 0 0,-1-1 0 0 0,1 1 0 0 0,-1-1 0 0 0,1 1 0 0 0,-1-1 0 0 0,1 1 0 0 0,-1 0 0 0 0,1-1 0 0 0,-1 1 0 0 0,0-1 0 0 0,1 1 0 0 0,-1 0 0 0 0,0-1 0 0 0,1 2 0 0 0,2 7-557 0 0,-3-7 792 0 0,1 1-10 0 0,2 3-216 0 0,-2-3-78 0 0,0 0-1 0 0,0 0 1 0 0,1 1-1 0 0,-2-1 1 0 0,2 6-1 0 0,1-7 125 0 0,8 5-6 0 0,-9-5-1 0 0,0-2-226 0 0,0 0-1 0 0,0 0 1 0 0,0 0-1 0 0,0-1 1 0 0,0 1-1 0 0,0 0 1 0 0,-1-1 0 0 0,1 1-1 0 0,3-2 1 0 0,-5 2-100 0 0,3-1 91 0 0,-1 0 0 0 0,1 0 0 0 0,0-1 0 0 0,-1 1 0 0 0,1 0 0 0 0,-1-1 0 0 0,1 0 0 0 0,-1 0 0 0 0,0 0 0 0 0,0 0 0 0 0,0 0 0 0 0,0 0 0 0 0,0-1 0 0 0,0 1 0 0 0,-1 0 0 0 0,1-1 1 0 0,-1 0-1 0 0,0 1 0 0 0,1-1 0 0 0,-1 0 0 0 0,0 1 0 0 0,-1-1 0 0 0,2-4 0 0 0,0-6-88 0 0,-1 0-1 0 0,-1 0 1 0 0,1 0-1 0 0,-3-15 1 0 0,0-5 182 0 0,2 22-182 0 0,1-15 15 0 0,-7-46 1 0 0,5 65-19 0 0,0 0-1 0 0,-1 0 1 0 0,0 0 0 0 0,0 0 0 0 0,0 0 0 0 0,-1 0-1 0 0,0 1 1 0 0,-1 0 0 0 0,1-1 0 0 0,-1 1-1 0 0,-7-8 1 0 0,8 12-10 0 0,1-1 0 0 0,0 1 0 0 0,-1 0 0 0 0,0 1 0 0 0,1-1 0 0 0,-1 0 0 0 0,0 1 0 0 0,0-1 0 0 0,0 1 0 0 0,0 0 0 0 0,0 0 0 0 0,0 0 0 0 0,0 0 0 0 0,0 1-1 0 0,-1-1 1 0 0,1 1 0 0 0,0 0 0 0 0,0 0 0 0 0,-1 0 0 0 0,1 0 0 0 0,-4 1 0 0 0,-3 1-24 0 0,1 1-1 0 0,0 0 1 0 0,0 0-1 0 0,0 1 1 0 0,-17 9-1 0 0,20-10 30 0 0,0 2-1 0 0,1-1 1 0 0,-11 10 0 0 0,-10 8-49 0 0,-197 165-83 0 0,209-174 107 0 0,0 2 0 0 0,1-1 0 0 0,0 2 0 0 0,1 0 0 0 0,-10 19 0 0 0,17-26 19 0 0,-1 1 0 0 0,2 0 0 0 0,-1 0 0 0 0,2 1 0 0 0,-1-1 0 0 0,1 1 0 0 0,1 0 0 0 0,0 0 0 0 0,0 0 0 0 0,1 17 0 0 0,1-24 4 0 0,0 0 0 0 0,1 0 0 0 0,-1 0-1 0 0,1 0 1 0 0,0 0 0 0 0,0 0 0 0 0,1 0-1 0 0,-1 0 1 0 0,1-1 0 0 0,0 1 0 0 0,0 0-1 0 0,0-1 1 0 0,0 0 0 0 0,0 1 0 0 0,1-1-1 0 0,0 0 1 0 0,-1 0 0 0 0,1-1 0 0 0,0 1-1 0 0,0 0 1 0 0,1-1 0 0 0,-1 0 0 0 0,1 0-1 0 0,-1 0 1 0 0,1 0 0 0 0,0 0 0 0 0,3 0-1 0 0,2 1 13 0 0,0-1 0 0 0,-1 0 0 0 0,1-1-1 0 0,0 1 1 0 0,0-2 0 0 0,0 0-1 0 0,0 0 1 0 0,0 0 0 0 0,0-1-1 0 0,0 0 1 0 0,10-3 0 0 0,2-3 40 0 0,0 0 0 0 0,-1-1 0 0 0,0-1 0 0 0,0-1 0 0 0,-1-1 0 0 0,35-26 0 0 0,-27 15 11 0 0,0-1-1 0 0,-2-2 0 0 0,35-42 0 0 0,-52 58-18 0 0,-1 0 0 0 0,-1-1-1 0 0,1 1 1 0 0,-2-1 0 0 0,1-1-1 0 0,-2 1 1 0 0,1-1 0 0 0,-1 0-1 0 0,3-15 1 0 0,-5 7-55 0 0,-4 14-19 0 0,0 2 13 0 0,2 3 22 0 0,0-1-1 0 0,-1 0 1 0 0,1 1 0 0 0,0-1 0 0 0,-1 1-1 0 0,1-1 1 0 0,-1 1 0 0 0,1-1 0 0 0,0 1-1 0 0,-1-1 1 0 0,1 1 0 0 0,-1 0 0 0 0,1-1 0 0 0,-1 1-1 0 0,0 0 1 0 0,0-1 0 0 0,-1 0 3 0 0,0 1 0 0 0,0 0-1 0 0,-1-1 1 0 0,1 1 0 0 0,0 0 0 0 0,0 0 0 0 0,0 1 0 0 0,-1-1 0 0 0,1 0 0 0 0,0 1-1 0 0,0-1 1 0 0,0 1 0 0 0,0 0 0 0 0,0-1 0 0 0,0 1 0 0 0,0 0 0 0 0,0 0 0 0 0,0 1 0 0 0,0-1-1 0 0,1 0 1 0 0,-3 3 0 0 0,-2 0-18 0 0,1 1 0 0 0,0 0 0 0 0,1 0 0 0 0,-1 0 0 0 0,-6 10 0 0 0,5-3 8 0 0,0-1 1 0 0,1 1-1 0 0,0 1 0 0 0,0-1 1 0 0,1 1-1 0 0,-3 20 0 0 0,-3 80-51 0 0,8-81 45 0 0,0 0 0 0 0,-11 45 0 0 0,5-43 34 0 0,-2-1 1 0 0,-1 0-1 0 0,-2 0 0 0 0,-1-1 1 0 0,-26 43-1 0 0,1-22 149 0 0,-2-1-1 0 0,-61 62 1 0 0,65-75-111 0 0,37-39-51 0 0,0 0 0 0 0,-1 0 0 0 0,1 0 0 0 0,0 1 0 0 0,0-1 0 0 0,-1 0 0 0 0,1 0 0 0 0,0 0 0 0 0,0 1 0 0 0,-1-1 0 0 0,1 0 0 0 0,0 0-1 0 0,0 1 1 0 0,0-1 0 0 0,-1 0 0 0 0,1 1 0 0 0,0-1 0 0 0,0 0 0 0 0,0 1 0 0 0,0-1 0 0 0,0 0 0 0 0,0 1 0 0 0,-1-1 0 0 0,1 0 0 0 0,0 1 0 0 0,0-1 0 0 0,0 0 0 0 0,0 1 0 0 0,0-1 0 0 0,0 0 0 0 0,0 1-1 0 0,1-1 1 0 0,-1 0 0 0 0,0 1 0 0 0,0-1 0 0 0,0 0 0 0 0,0 1 0 0 0,1-1-41 0 0,0 1 0 0 0,0-1 0 0 0,0 0 0 0 0,1 0 0 0 0,-1 0 0 0 0,0 0-1 0 0,0 0 1 0 0,0 0 0 0 0,0 0 0 0 0,0 0 0 0 0,0 0 0 0 0,1-1 0 0 0,6-1-401 0 0,-1 0 0 0 0,1 0 0 0 0,7-4 0 0 0,11-9-798 0 0</inkml:trace>
</inkml:ink>
</file>

<file path=ppt/ink/ink8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2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 16439 0 0,'0'0'1491'0'0,"2"-1"-1227"0"0,25-9 7654 0 0,-28 12-7334 0 0,-6 6-80 0 0,2 0-1 0 0,-1 1 0 0 0,-8 16 1 0 0,14-24-506 0 0,-1 1 0 0 0,0-1 0 0 0,1 0 0 0 0,-1 0 0 0 0,1 0 0 0 0,0 1 0 0 0,-1-1 0 0 0,1 0 0 0 0,0 0 0 0 0,0 1 0 0 0,0-1 0 0 0,0 0 0 0 0,0 0 0 0 0,0 1 0 0 0,0-1 0 0 0,0 0 0 0 0,0 0 0 0 0,0 1 0 0 0,2 1 0 0 0,-2-1-81 0 0,1 0-677 0 0,-1 0-232 0 0,3 8-36 0 0</inkml:trace>
</inkml:ink>
</file>

<file path=ppt/ink/ink8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3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1156 6447 0 0,'0'0'586'0'0,"-1"1"-486"0"0,-14 9 9045 0 0,16-12-8362 0 0,6-12-183 0 0,1 1 0 0 0,0-1 0 0 0,1 1 0 0 0,1 0 0 0 0,11-12 0 0 0,14-17 274 0 0,-5 1-347 0 0,71-108 298 0 0,38-74-350 0 0,-100 167-218 0 0,86-92-1 0 0,-100 122-146 0 0,-8 7 78 0 0,26-22 1 0 0,-47 60-136 0 0,-17 61-69 0 0,3 1 0 0 0,4 1 0 0 0,-6 161 0 0 0,21-204 16 0 0,7 44-1 0 0,-4-51-11 0 0,-3-23-12 0 0,1 15-27 0 0,9 35 0 0 0,-10-53 51 0 0,1 0-1 0 0,-1 0 1 0 0,2-1-1 0 0,-1 1 1 0 0,1-1 0 0 0,0 1-1 0 0,0-1 1 0 0,0 0-1 0 0,1 0 1 0 0,-1 0 0 0 0,6 5-1 0 0,4-1 2 0 0,-8-9 3 0 0,-3 0 2 0 0,0 0 0 0 0,0 0 1 0 0,0 0-1 0 0,0 0 1 0 0,0 0-1 0 0,0 0 1 0 0,0 0 0 0 0,0-1-1 0 0,0 1 1 0 0,0-1-1 0 0,0 0 1 0 0,0 1-1 0 0,-1-1 1 0 0,1 0-1 0 0,0 0 1 0 0,0 0-1 0 0,-1 0 1 0 0,1-1-1 0 0,-1 1 1 0 0,1 0-1 0 0,2-3 1 0 0,2-3 22 0 0,0-1 1 0 0,0 0-1 0 0,5-10 0 0 0,-5 8-2 0 0,89-164 36 0 0,-38 64-42 0 0,-56 109-21 0 0,237-405 128 0 0,-29 84-128 0 0,-164 246-99 0 0,-44 74-2 0 0,-1 4-1019 0 0,-11 50-2158 0 0,4-25 1724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4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0,'0'0'12175'0'0,"1"1"-11618"0"0,2 7-342 0 0,0-1 0 0 0,0 1 1 0 0,-1 0-1 0 0,0 0 0 0 0,0 0 0 0 0,0 0 0 0 0,-1 0 0 0 0,-1 0 0 0 0,1 10 0 0 0,-3 4-195 0 0,0 1-1 0 0,-7 25 0 0 0,8-40-27 0 0,0-1-1 0 0,1 1 0 0 0,0 0 0 0 0,1 9 0 0 0,0 1-1562 0 0,7-11-4727 0 0,0-1 278 0 0</inkml:trace>
</inkml:ink>
</file>

<file path=ppt/ink/ink8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3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168 179 8287 0 0,'0'0'1156'0'0,"2"-1"242"0"0,3 0-747 0 0,0 0-1 0 0,0 0 1 0 0,0 1 0 0 0,0-1 0 0 0,1 1 0 0 0,-1 0 0 0 0,0 0 0 0 0,0 1 0 0 0,0-1 0 0 0,9 3 0 0 0,0 0-206 0 0,1 0 1 0 0,-1-2 0 0 0,1 0 0 0 0,0-1 0 0 0,-1 0 0 0 0,1-1 0 0 0,19-4 0 0 0,-12 1-88 0 0,0-2 0 0 0,0-1 0 0 0,-1 0 0 0 0,22-12 0 0 0,-37 17-321 0 0,-1-1 0 0 0,-1 1 0 0 0,1-1 0 0 0,0-1 0 0 0,-1 1 0 0 0,0-1 0 0 0,1 0 0 0 0,-2 0 0 0 0,1 0 0 0 0,6-9 0 0 0,-9 11-36 0 0,0 0-1 0 0,0 0 0 0 0,0 1 0 0 0,0-1 0 0 0,0 0 0 0 0,-1-1 0 0 0,1 1 0 0 0,-1 0 0 0 0,1 0 0 0 0,-1 0 0 0 0,0 0 0 0 0,0 0 0 0 0,0 0 0 0 0,0-1 0 0 0,0 1 0 0 0,-1 0 0 0 0,1 0 0 0 0,0 0 0 0 0,-1 0 1 0 0,0 0-1 0 0,0 0 0 0 0,1 0 0 0 0,-1 0 0 0 0,0 0 0 0 0,0 0 0 0 0,-1 1 0 0 0,1-1 0 0 0,0 0 0 0 0,-1 1 0 0 0,1-1 0 0 0,-3-1 0 0 0,1 0-43 0 0,-1 0 0 0 0,1 1 0 0 0,-1-1 0 0 0,0 1 0 0 0,0 0 0 0 0,0 0 1 0 0,0 1-1 0 0,0-1 0 0 0,-1 1 0 0 0,1 0 0 0 0,0 0 0 0 0,-8-1 0 0 0,1 1-108 0 0,0 1 0 0 0,0 0 0 0 0,0 0 0 0 0,-11 2 0 0 0,-7 4-98 0 0,1 1 0 0 0,1 1 1 0 0,-1 1-1 0 0,1 2 0 0 0,1 0 0 0 0,0 2 1 0 0,1 1-1 0 0,-26 19 0 0 0,37-24 300 0 0,1 1-1 0 0,0 1 1 0 0,1 0-1 0 0,0 1 1 0 0,0 1 0 0 0,2-1-1 0 0,-1 2 1 0 0,2-1-1 0 0,0 1 1 0 0,0 1-1 0 0,2 0 1 0 0,-9 20 0 0 0,15-30-12 0 0,-1 0 1 0 0,1-1 0 0 0,0 1 0 0 0,0 0 0 0 0,1 0 0 0 0,-1 0 0 0 0,1 0 0 0 0,0-1 0 0 0,0 1 0 0 0,1 0-1 0 0,0 0 1 0 0,0 0 0 0 0,0 0 0 0 0,0-1 0 0 0,3 6 0 0 0,-3-6-11 0 0,2-1 1 0 0,-1 1-1 0 0,0-1 0 0 0,1 1 0 0 0,0-1 1 0 0,-1 0-1 0 0,1 0 0 0 0,0 0 0 0 0,1-1 1 0 0,-1 1-1 0 0,0-1 0 0 0,1 0 1 0 0,0 1-1 0 0,-1-2 0 0 0,1 1 0 0 0,0 0 1 0 0,0-1-1 0 0,4 2 0 0 0,9 1-78 0 0,0-1 0 0 0,0 0-1 0 0,27 1 1 0 0,20-4-5831 0 0,-16-3-999 0 0</inkml:trace>
</inkml:ink>
</file>

<file path=ppt/ink/ink8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3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725 243 10135 0 0,'139'-103'5637'0'0,"-84"61"-1872"0"0,-46 35-3518 0 0,0 0 1 0 0,0 0 0 0 0,-1-1 0 0 0,0 0 0 0 0,0-1 0 0 0,-1 1-1 0 0,0-2 1 0 0,6-9 0 0 0,-13 18-235 0 0,0 1 1 0 0,0 0-1 0 0,0-1 0 0 0,0 1 0 0 0,0 0 1 0 0,0-1-1 0 0,0 1 0 0 0,0 0 0 0 0,0-1 0 0 0,0 1 1 0 0,0 0-1 0 0,0-1 0 0 0,-1 1 0 0 0,1 0 1 0 0,0-1-1 0 0,0 1 0 0 0,0 0 0 0 0,-1-1 0 0 0,1 1 1 0 0,0 0-1 0 0,0 0 0 0 0,-1 0 0 0 0,1-1 1 0 0,0 1-1 0 0,0 0 0 0 0,-1 0 0 0 0,1 0 1 0 0,0-1-1 0 0,-1 1 0 0 0,1 0 0 0 0,0 0 0 0 0,-1 0 1 0 0,1 0-1 0 0,0 0 0 0 0,-1 0 0 0 0,1 0 1 0 0,-1 0-1 0 0,-12-3 137 0 0,2 1-145 0 0,-1 2 0 0 0,1 0 0 0 0,0 0 0 0 0,-1 1 0 0 0,-11 2 0 0 0,-57 16-13 0 0,50-11 2 0 0,10-2-8 0 0,1 1-1 0 0,-1 0 1 0 0,-30 18-1 0 0,-52 38 24 0 0,82-50-13 0 0,14-9 2 0 0,-70 50 29 0 0,69-49 10 0 0,0 1 1 0 0,1 0-1 0 0,0 0 1 0 0,0 1-1 0 0,1 0 0 0 0,0 0 1 0 0,0 0-1 0 0,-6 11 0 0 0,11-17-22 0 0,-1 0 0 0 0,1 1 0 0 0,-1-1 0 0 0,1 0 0 0 0,-1 0 0 0 0,1 0 0 0 0,0 0 0 0 0,0 1 0 0 0,0-1 0 0 0,-1 0 1 0 0,1 0-1 0 0,0 0 0 0 0,1 1 0 0 0,-1-1 0 0 0,0 0 0 0 0,0 0 0 0 0,0 1 0 0 0,1-1 0 0 0,-1 0 0 0 0,0 0 0 0 0,1 0 0 0 0,-1 0 0 0 0,1 0 0 0 0,0 0 0 0 0,-1 0 0 0 0,1 0 0 0 0,0 0 0 0 0,0 0 0 0 0,-1 0 0 0 0,1 0 0 0 0,0 0 0 0 0,0 0 0 0 0,0-1 0 0 0,0 1 0 0 0,0 0 0 0 0,0-1 0 0 0,0 1 0 0 0,2 0 0 0 0,1 0 8 0 0,0 1 0 0 0,-1-1 0 0 0,1 0 0 0 0,0 0 0 0 0,0-1 0 0 0,0 1 0 0 0,0-1 0 0 0,0 0 0 0 0,0 0 0 0 0,7-1 0 0 0,11-4-8 0 0,0-1 0 0 0,0 0 0 0 0,0-2-1 0 0,-1 0 1 0 0,0-2 0 0 0,0 0 0 0 0,-1-2 0 0 0,33-24-1 0 0,-51 35-55 0 0,0-1-41 0 0,0 1 0 0 0,0-1-1 0 0,0 0 1 0 0,0 1 0 0 0,0-1 0 0 0,0 0 0 0 0,0 0 0 0 0,-1 0 0 0 0,1-1 0 0 0,-1 1-1 0 0,1 0 1 0 0,0-3 0 0 0,-3 4 22 0 0,0 0 0 0 0,0 0 0 0 0,-1 0 0 0 0,1 1 0 0 0,0-1 0 0 0,-1 1 0 0 0,1-1 0 0 0,-1 1 0 0 0,1-1 0 0 0,-1 1 0 0 0,-1 0 0 0 0,0 0 22 0 0,0 0-1 0 0,1 0 1 0 0,-1 1-1 0 0,0-1 1 0 0,0 1-1 0 0,0 0 1 0 0,1 0 0 0 0,-1 0-1 0 0,1 0 1 0 0,-1 1-1 0 0,0-1 1 0 0,1 0-1 0 0,0 1 1 0 0,-1 0-1 0 0,1 0 1 0 0,0 0 0 0 0,0 0-1 0 0,-2 2 1 0 0,-4 5-30 0 0,0 1 1 0 0,-12 18 0 0 0,7-3 31 0 0,2-1 1 0 0,0 1-1 0 0,-10 36 0 0 0,17-48 29 0 0,-19 58-46 0 0,-16 46 63 0 0,-68 253 473 0 0,100-340-470 0 0,-16 64 49 0 0,-50 174 174 0 0,69-256-157 0 0,-1 0 0 0 0,-1 0 0 0 0,0-1 0 0 0,0 1 0 0 0,-1-1 0 0 0,-1-1 0 0 0,-10 13-1 0 0,12-17 19 0 0,0 0 0 0 0,0 0 0 0 0,0-1 0 0 0,-1 0 0 0 0,1 0 0 0 0,-1 0 0 0 0,-1-1 0 0 0,1 0 0 0 0,-1-1-1 0 0,1 0 1 0 0,-1 0 0 0 0,-9 2 0 0 0,13-4-71 0 0,0 0 0 0 0,0 0 0 0 0,0-1 1 0 0,0 1-1 0 0,0-1 0 0 0,0 0 0 0 0,0-1 0 0 0,0 1 0 0 0,0-1 0 0 0,0 1 0 0 0,0-1 1 0 0,0 0-1 0 0,1-1 0 0 0,-1 1 0 0 0,0-1 0 0 0,1 1 0 0 0,-1-1 0 0 0,1 0 0 0 0,-1-1 0 0 0,1 1 1 0 0,0 0-1 0 0,0-1 0 0 0,0 0 0 0 0,0 0 0 0 0,1 0 0 0 0,-1 0 0 0 0,1 0 0 0 0,-1 0 1 0 0,1-1-1 0 0,0 1 0 0 0,-2-6 0 0 0,-1-3-127 0 0,1 0 0 0 0,0 0 0 0 0,1-1 0 0 0,0 0 0 0 0,0 1 0 0 0,2-1 0 0 0,0 0 0 0 0,0-19 0 0 0,2 10-1045 0 0,8-44 0 0 0,5 6-4366 0 0,3 2-1203 0 0</inkml:trace>
</inkml:ink>
</file>

<file path=ppt/ink/ink8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3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133 258 11775 0 0,'0'0'1068'0'0,"2"1"-877"0"0,1 1-9 0 0,0-1 1 0 0,0 1-1 0 0,0-1 1 0 0,1 0-1 0 0,-1 0 1 0 0,0 0-1 0 0,1-1 1 0 0,-1 1-1 0 0,1-1 1 0 0,-1 0-1 0 0,1 0 1 0 0,-1 0-1 0 0,1 0 0 0 0,-1-1 1 0 0,1 1-1 0 0,-1-1 1 0 0,0 0-1 0 0,1 0 1 0 0,4-2-1 0 0,12-3 546 0 0,17-6 644 0 0,54-23 0 0 0,-81 30-1234 0 0,-1 0 0 0 0,1-1-1 0 0,-1 0 1 0 0,0 0 0 0 0,0-1-1 0 0,-1 0 1 0 0,1 0 0 0 0,-2-1-1 0 0,1 0 1 0 0,6-11 0 0 0,-12 16-114 0 0,0 0 0 0 0,-1 0 0 0 0,1 0 0 0 0,-1 0 0 0 0,0 0 0 0 0,0-1 0 0 0,0 1 0 0 0,0 0 0 0 0,-1-1 0 0 0,1 1 0 0 0,-1-1-1 0 0,0 1 1 0 0,0-1 0 0 0,0 1 0 0 0,0 0 0 0 0,-1-1 0 0 0,0 1 0 0 0,1-1 0 0 0,-1 1 0 0 0,0 0 0 0 0,-1 0 0 0 0,1-1 0 0 0,0 1 0 0 0,-1 0 0 0 0,0 0 0 0 0,0 0 0 0 0,0 1 0 0 0,0-1 0 0 0,0 0 0 0 0,0 1 0 0 0,-1-1 0 0 0,0 1 0 0 0,1 0 0 0 0,-1 0 0 0 0,0 0 0 0 0,0 0 0 0 0,0 1 0 0 0,0-1 0 0 0,0 1 0 0 0,0-1 0 0 0,0 1 0 0 0,-1 0 0 0 0,1 0 0 0 0,-4 0-1 0 0,-6-1-22 0 0,0 1-1 0 0,0 1 0 0 0,0 0 0 0 0,0 0 0 0 0,0 1 0 0 0,0 1 0 0 0,0 0 0 0 0,0 1 0 0 0,1 0 1 0 0,-1 1-1 0 0,1 1 0 0 0,-20 9 0 0 0,12-3-2 0 0,1 1 0 0 0,0 0 0 0 0,0 2-1 0 0,1 0 1 0 0,1 1 0 0 0,-22 24 0 0 0,31-28-7 0 0,-1-1 0 0 0,1 1 0 0 0,1 0 0 0 0,0 1-1 0 0,0-1 1 0 0,-7 22 0 0 0,13-30 5 0 0,0 0-1 0 0,0 0 0 0 0,0 1 1 0 0,1-1-1 0 0,0 0 1 0 0,-1 1-1 0 0,1-1 1 0 0,0 0-1 0 0,1 0 0 0 0,-1 1 1 0 0,1-1-1 0 0,-1 0 1 0 0,3 5-1 0 0,-3-6 3 0 0,1 0-1 0 0,-1-1 0 0 0,1 1 1 0 0,0 0-1 0 0,0-1 1 0 0,0 1-1 0 0,0-1 1 0 0,0 1-1 0 0,1-1 1 0 0,-1 1-1 0 0,0-1 0 0 0,1 0 1 0 0,-1 0-1 0 0,0 1 1 0 0,1-1-1 0 0,0 0 1 0 0,-1 0-1 0 0,1-1 1 0 0,0 1-1 0 0,-1 0 0 0 0,1 0 1 0 0,0-1-1 0 0,0 1 1 0 0,2-1-1 0 0,4 1-52 0 0,1 0-1 0 0,-1-1 1 0 0,1-1-1 0 0,-1 1 1 0 0,1-1-1 0 0,-1-1 1 0 0,0 0 0 0 0,1 0-1 0 0,-1 0 1 0 0,0-1-1 0 0,14-7 1 0 0,-6 1-52 0 0,-1-1 0 0 0,0 0 0 0 0,-1-1 0 0 0,-1-1 0 0 0,15-15 987 0 0,-24 99-440 0 0,-4-62-832 0 0,0 0 0 0 0,1-1 0 0 0,1 1 0 0 0,0-1-1 0 0,3 12 1 0 0,-3-16-99 0 0,-1 0 0 0 0,1 0 0 0 0,1-1-1 0 0,-1 1 1 0 0,1 0 0 0 0,0-1 0 0 0,0 0 0 0 0,0 0 0 0 0,0 1-1 0 0,9 6 1 0 0,-2-4-5937 0 0</inkml:trace>
</inkml:ink>
</file>

<file path=ppt/ink/ink8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3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33 17279 0 0,'12'-31'1923'0'0,"-11"29"-931"0"0,-2 2-907 0 0,0 1-1 0 0,-1-1 1 0 0,1 0 0 0 0,0 1-1 0 0,0-1 1 0 0,0 1 0 0 0,0-1 0 0 0,0 1-1 0 0,0-1 1 0 0,0 1 0 0 0,0 0 0 0 0,0-1-1 0 0,0 1 1 0 0,0 0 0 0 0,0 0-1 0 0,0 1 1 0 0,-14 17 59 0 0,12-14 2 0 0,-18 29 89 0 0,1 1 0 0 0,2 1 0 0 0,-18 50 0 0 0,16-37-121 0 0,-174 518 35 0 0,189-552-149 0 0,-14 44-284 0 0,-3 0 0 0 0,-2-2 0 0 0,-35 60 0 0 0,35-83-1046 0 0,14-21-49 0 0,3-2 96 0 0</inkml:trace>
</inkml:ink>
</file>

<file path=ppt/ink/ink8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3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4 112 5983 0 0,'-3'0'16247'0'0,"10"6"-14856"0"0,2 1-1120 0 0,-2-4-106 0 0,0-1-1 0 0,0 1 0 0 0,0-1 0 0 0,1 0 0 0 0,-1-1 1 0 0,1 0-1 0 0,-1 0 0 0 0,1-1 0 0 0,0 1 0 0 0,13-3 0 0 0,7-2 79 0 0,43-12-1 0 0,-43 9-147 0 0,166-47 126 0 0,-25 6-2664 0 0,-132 39 1242 0 0</inkml:trace>
  <inkml:trace contextRef="#ctx0" brushRef="#br0" timeOffset="1">698 258 5527 0 0,'0'0'498'0'0,"0"1"-406"0"0,-4 11 2919 0 0,1 0 0 0 0,0 0 0 0 0,1 1 0 0 0,1-1 0 0 0,-1 15 0 0 0,-1 11-1711 0 0,0-23-1167 0 0,-1 0 1 0 0,-10 28-1 0 0,-6-5-2737 0 0,17-29 1252 0 0</inkml:trace>
</inkml:ink>
</file>

<file path=ppt/ink/ink8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35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0,'0'0'440'0'0</inkml:trace>
</inkml:ink>
</file>

<file path=ppt/ink/ink8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3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9671 0 0,'0'0'748'0'0,"1"2"-492"0"0,3 15 2062 0 0,0 0 0 0 0,-2 1 0 0 0,1 19 0 0 0,2 5-276 0 0,12 53 523 0 0,3 21-1152 0 0,-19-108-1488 0 0,1 6 720 0 0,1-14-251 0 0,2-5-214 0 0,34-54 260 0 0,-21 31-387 0 0,26-31 1 0 0,8-4-117 0 0,58-65-152 0 0,-84 102-1364 0 0,31-24 0 0 0,-55 48 1200 0 0,1 0 1 0 0,-1 0 0 0 0,1 1-1 0 0,0-1 1 0 0,-1 0 0 0 0,1 1 0 0 0,4-1-1 0 0,4-2-1841 0 0</inkml:trace>
</inkml:ink>
</file>

<file path=ppt/ink/ink8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36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28 145 15087 0 0,'0'0'1366'0'0,"1"1"-1126"0"0,11 2 243 0 0,-1 1 1 0 0,0-2 0 0 0,1 0-1 0 0,-1 0 1 0 0,1-1 0 0 0,0 0 0 0 0,-1-1-1 0 0,19-2 1 0 0,-10 0 79 0 0,0-1 0 0 0,-1-1 1 0 0,1-1-1 0 0,24-10 0 0 0,58-31 158 0 0,-96 43-719 0 0,0-1 0 0 0,0 0-1 0 0,0 0 1 0 0,0-1 0 0 0,0 1 0 0 0,-1-1 0 0 0,0-1-1 0 0,8-9 1 0 0,-13 15-4 0 0,1-1 1 0 0,-1 1-1 0 0,0 0 0 0 0,1 0 0 0 0,-1-1 0 0 0,0 1 1 0 0,0 0-1 0 0,1-1 0 0 0,-1 1 0 0 0,0 0 1 0 0,0-1-1 0 0,0 1 0 0 0,0 0 0 0 0,0-1 0 0 0,1 1 1 0 0,-1-1-1 0 0,0 1 0 0 0,0 0 0 0 0,0-1 1 0 0,0 1-1 0 0,0-1 0 0 0,0 1 0 0 0,0 0 0 0 0,0-1 1 0 0,0 1-1 0 0,-1 0 0 0 0,1-1 0 0 0,0 1 0 0 0,0-1 1 0 0,0 1-1 0 0,0 0 0 0 0,0-1 0 0 0,-1 1 1 0 0,1 0-1 0 0,0-1 0 0 0,0 1 0 0 0,-1 0 0 0 0,1-1 1 0 0,0 1-1 0 0,0 0 0 0 0,-1 0 0 0 0,1-1 1 0 0,0 1-1 0 0,-1 0 0 0 0,1 0 0 0 0,0 0 0 0 0,-1-1 1 0 0,1 1-1 0 0,-1 0 0 0 0,1 0 0 0 0,-1 0-20 0 0,-3-3-36 0 0,0 1 0 0 0,0 0 0 0 0,-1 0 1 0 0,1 0-1 0 0,-1 0 0 0 0,0 1 0 0 0,1 0 0 0 0,-1 0 1 0 0,0 0-1 0 0,0 1 0 0 0,0-1 0 0 0,0 1 0 0 0,1 0 1 0 0,-1 1-1 0 0,0-1 0 0 0,0 1 0 0 0,-6 1 0 0 0,-3 2-8 0 0,0 0 0 0 0,0 1 0 0 0,0 0 0 0 0,-19 11 0 0 0,12-3 36 0 0,0 1-1 0 0,1 1 1 0 0,-22 22 0 0 0,32-29 27 0 0,-6 6 35 0 0,2 1 0 0 0,-1 1 0 0 0,2 0 0 0 0,0 1 0 0 0,1 0 0 0 0,0 1 0 0 0,2 0 0 0 0,-9 20 0 0 0,16-32 8 0 0,1 0-1 0 0,0 1 1 0 0,0 0 0 0 0,0-1-1 0 0,1 1 1 0 0,0 0-1 0 0,1 0 1 0 0,-1 12 0 0 0,2-15-4 0 0,-1-1 1 0 0,1 0-1 0 0,-1 0 1 0 0,1 0 0 0 0,0 0-1 0 0,0 0 1 0 0,0-1-1 0 0,1 1 1 0 0,-1 0-1 0 0,1 0 1 0 0,-1-1 0 0 0,1 1-1 0 0,0-1 1 0 0,0 1-1 0 0,0-1 1 0 0,0 0 0 0 0,1 0-1 0 0,-1 0 1 0 0,1 0-1 0 0,-1 0 1 0 0,5 2-1 0 0,3 1 97 0 0,-1-1-1 0 0,1 0 1 0 0,0-1-1 0 0,0 0 1 0 0,1-1-1 0 0,19 3 1 0 0,66-3 550 0 0,-69-2-540 0 0,-2-1-66 0 0,0-2 0 0 0,26-5 0 0 0,-23 3-192 0 0,-23 4-74 0 0,0 0 0 0 0,0 0 0 0 0,0 0 0 0 0,-1 0 0 0 0,1-1 0 0 0,0 0 1 0 0,-1 0-1 0 0,7-4 0 0 0,0-2-1486 0 0</inkml:trace>
</inkml:ink>
</file>

<file path=ppt/ink/ink8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38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52 6911 0 0,'40'-52'13186'0'0,"-47"60"-13075"0"0,0 0 0 0 0,1 0 0 0 0,0 1 0 0 0,0 0 0 0 0,1 0 0 0 0,-4 10 0 0 0,-23 64 247 0 0,16-37-176 0 0,-22 45-34 0 0,-74 130-1 0 0,-69 75 94 0 0,168-276-240 0 0,-110 163-1 0 0,82-130 53 0 0,36-47-41 0 0,-1 1 0 0 0,0-2 0 0 0,0 1 0 0 0,-1-1-1 0 0,-13 9 1 0 0,-2-7 69 0 0,19-7-75 0 0,2 0-3 0 0,1 0-1 0 0,-1 0 1 0 0,1 0 0 0 0,-1-1 0 0 0,1 1 0 0 0,-1 0 0 0 0,1 0-1 0 0,-1-1 1 0 0,1 1 0 0 0,-1 0 0 0 0,1 0 0 0 0,-1-1 0 0 0,1 1-1 0 0,0-1 1 0 0,-1 1 0 0 0,1 0 0 0 0,-1-1 0 0 0,1 1-1 0 0,0-1 1 0 0,0 1 0 0 0,-1-1 0 0 0,1 1 0 0 0,0-1 0 0 0,0 0-1 0 0,-6-12 35 0 0,4 5-52 0 0,1-1 0 0 0,-1 1 0 0 0,1-1 0 0 0,1 0 0 0 0,0 1 0 0 0,0-1 0 0 0,1 0 0 0 0,0 1 1 0 0,0-1-1 0 0,1 0 0 0 0,3-8 0 0 0,4-9-147 0 0,1-1-1 0 0,14-26 1 0 0,-11 26-59 0 0,1 2 0 0 0,2 0 0 0 0,0 1 0 0 0,30-33-1 0 0,-31 41 173 0 0,1 0-1 0 0,1 1 0 0 0,0 1 0 0 0,1 1 0 0 0,0 0 0 0 0,30-15 1 0 0,-6 8 40 0 0,55-20 0 0 0,-81 35 104 0 0,0 0 0 0 0,0 1-1 0 0,1 1 1 0 0,0 1 0 0 0,0 0-1 0 0,31 1 1 0 0,-42 1-38 0 0,1 1 0 0 0,-1 0 0 0 0,0 0 0 0 0,1 1 0 0 0,-1 0 0 0 0,0 0 1 0 0,0 0-1 0 0,0 1 0 0 0,0 0 0 0 0,-1 0 0 0 0,1 0 0 0 0,-1 1 0 0 0,0 0 0 0 0,0 0 0 0 0,0 0 0 0 0,0 1 0 0 0,-1-1 1 0 0,1 1-1 0 0,-1 0 0 0 0,-1 1 0 0 0,1-1 0 0 0,-1 1 0 0 0,0-1 0 0 0,0 1 0 0 0,0 0 0 0 0,2 9 0 0 0,-1-3 0 0 0,-1 0-1 0 0,-1 0 0 0 0,0 1 0 0 0,-1-1 0 0 0,0 0 0 0 0,-1 1 1 0 0,0-1-1 0 0,-1 0 0 0 0,0 1 0 0 0,-1-1 0 0 0,0 0 0 0 0,-1 0 1 0 0,-5 12-1 0 0,2-8-22 0 0,-1 0 0 0 0,-1 0 0 0 0,0 0 0 0 0,-1-1 0 0 0,0-1-1 0 0,-1 1 1 0 0,-1-1 0 0 0,-1-1 0 0 0,0 0 0 0 0,-26 21 0 0 0,12-13 2 0 0,-2-1-1 0 0,0-1 1 0 0,-1-2-1 0 0,-1 0 1 0 0,-35 12-1 0 0,60-27-31 0 0,-162 57 50 0 0,143-52-39 0 0,0-1 1 0 0,0-2-1 0 0,-1 0 0 0 0,0-2 1 0 0,-27 0-1 0 0,45-3-9 0 0,-1 1 1 0 0,1-2-1 0 0,-1 1 1 0 0,1-1-1 0 0,0 0 1 0 0,-9-3-1 0 0,14 4-22 0 0,0 0 0 0 0,0 0-1 0 0,0 0 1 0 0,0-1-1 0 0,0 1 1 0 0,1 0-1 0 0,-1-1 1 0 0,0 1-1 0 0,1-1 1 0 0,-1 0-1 0 0,-1-1 1 0 0,3 2-15 0 0,-1 0 0 0 0,1-1 1 0 0,-1 1-1 0 0,1 0 0 0 0,-1 0 0 0 0,1 0 1 0 0,0-1-1 0 0,0 1 0 0 0,-1 0 0 0 0,1 0 1 0 0,0-1-1 0 0,0 1 0 0 0,0 0 1 0 0,1 0-1 0 0,-1-1 0 0 0,0 1 0 0 0,0 0 1 0 0,0 0-1 0 0,1-1 0 0 0,0-1 0 0 0,3-4-213 0 0,0 0 0 0 0,0 0 0 0 0,1 1 0 0 0,-1 0 0 0 0,2-1 0 0 0,7-6 0 0 0,-6 5-247 0 0,19-19-1115 0 0</inkml:trace>
</inkml:ink>
</file>

<file path=ppt/ink/ink8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3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13823 0 0,'0'0'1744'0'0,"-1"2"-301"0"0,-15 17 2050 0 0,-18 33 1 0 0,-29 67-2896 0 0,39-72 43 0 0,0 0-618 0 0,-38 69-342 0 0,15-43-3052 0 0,40-63 1745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4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3679 0 0,'0'0'12912'0'0,"0"2"-12533"0"0,1 13 166 0 0,0 0 0 0 0,5 18 0 0 0,2 12 343 0 0,4 23-438 0 0,-12-68-439 0 0,0 0-1 0 0,0 1 1 0 0,0-1 0 0 0,0 1-1 0 0,0-1 1 0 0,0 0 0 0 0,0 1-1 0 0,1-1 1 0 0,-1 1-1 0 0,0-1 1 0 0,0 0 0 0 0,0 1-1 0 0,0-1 1 0 0,1 0 0 0 0,-1 1-1 0 0,0-1 1 0 0,0 1-1 0 0,0-1 1 0 0,1 0 0 0 0,-1 0-1 0 0,0 1 1 0 0,1-1-1 0 0,-1 0 1 0 0,0 0 0 0 0,1 1-1 0 0,-1-1 1 0 0,0 0 0 0 0,1 0-1 0 0,0 0-5 0 0,-1 0-1 0 0,1 0 1 0 0,0 0 0 0 0,-1 0-1 0 0,1 0 1 0 0,-1-1 0 0 0,1 1-1 0 0,-1 0 1 0 0,1 0-1 0 0,0-1 1 0 0,-1 1 0 0 0,1 0-1 0 0,-1-1 1 0 0,1 1 0 0 0,-1-1-1 0 0,1 0 1 0 0,19-24-77 0 0,-18 21 91 0 0,21-29-213 0 0,17-23-186 0 0,-34 49 303 0 0,0 1-1 0 0,0-1 1 0 0,0 1 0 0 0,1 1 0 0 0,13-9-1 0 0,-19 13-2 0 0,1 1 0 0 0,7 2 64 0 0,-1 4 16 0 0,-6-4 5 0 0,-1 0 0 0 0,1 1-1 0 0,-1-1 1 0 0,0 0 0 0 0,0 1-1 0 0,0-1 1 0 0,0 1 0 0 0,0-1-1 0 0,-1 1 1 0 0,1-1-1 0 0,-1 1 1 0 0,1 3 0 0 0,-1 36 101 0 0,-1-13-65 0 0,1-12-23 0 0,2-12 18 0 0,3 8-15 0 0,1-2 34 0 0,-1-4 14 0 0,-3-5-58 0 0,1-1 0 0 0,-1 1 0 0 0,0-1 0 0 0,1 0 0 0 0,-1 0 0 0 0,0 0 0 0 0,1 0 0 0 0,-1 0 0 0 0,1 0 1 0 0,0-1-1 0 0,-1 1 0 0 0,1-1 0 0 0,-1 0 0 0 0,1 0 0 0 0,0 0 0 0 0,3 0 0 0 0,-4 0 0 0 0,6-1 4 0 0,-1 1 0 0 0,0-1 1 0 0,0 0-1 0 0,1 0 0 0 0,-1-1 1 0 0,0 0-1 0 0,0 0 0 0 0,0-1 1 0 0,12-7-1 0 0,-14 8-7 0 0,-1-1 1 0 0,0 0 0 0 0,0 0-1 0 0,0 0 1 0 0,0-1-1 0 0,-1 1 1 0 0,1-1 0 0 0,-1 0-1 0 0,0 0 1 0 0,0 0-1 0 0,0 0 1 0 0,-1-1-1 0 0,0 1 1 0 0,0-1 0 0 0,2-5-1 0 0,20-64 56 0 0,-22 67-84 0 0,1 1-1 0 0,-1-1 1 0 0,2 1 0 0 0,-1 0-1 0 0,1 0 1 0 0,0 0 0 0 0,0 0-1 0 0,0 1 1 0 0,9-8 0 0 0,-5 6-305 0 0,0 0 1 0 0,1 1-1 0 0,0 0 1 0 0,0 1-1 0 0,16-8 1 0 0,0 2-2524 0 0</inkml:trace>
</inkml:ink>
</file>

<file path=ppt/ink/ink8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3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20 318 9215 0 0,'0'0'707'0'0,"0"2"-464"0"0,-1 18 544 0 0,-1 2 3738 0 0,2-21-4369 0 0,0-1 0 0 0,0 1 0 0 0,0 0 1 0 0,0 0-1 0 0,0 0 0 0 0,0-1 1 0 0,-1 1-1 0 0,1 0 0 0 0,0 0 1 0 0,0 0-1 0 0,0-1 0 0 0,-1 1 0 0 0,1 0 1 0 0,-1 0-1 0 0,1-1 0 0 0,0 1 1 0 0,-2 1-1 0 0,2-2-94 0 0,0 0 1 0 0,0 0-1 0 0,-1 0 0 0 0,1 0 1 0 0,0 0-1 0 0,-1 0 1 0 0,1 0-1 0 0,0 0 0 0 0,0 0 1 0 0,-1 0-1 0 0,1 0 0 0 0,0-1 1 0 0,0 1-1 0 0,-1 0 1 0 0,1 0-1 0 0,0 0 0 0 0,0 0 1 0 0,-1 0-1 0 0,1 0 1 0 0,0-1-1 0 0,0 1 0 0 0,-1 0 1 0 0,1 0-1 0 0,0 0 0 0 0,0-1 1 0 0,0 1-1 0 0,0 0 1 0 0,-1 0-1 0 0,1 0 0 0 0,0-1 1 0 0,0 1-1 0 0,0 0 0 0 0,0 0 1 0 0,0-1-1 0 0,0 1 1 0 0,0 0-1 0 0,0-1 0 0 0,0 1 1 0 0,-1 0-1 0 0,1 0 0 0 0,0-1 1 0 0,-1-3 8 0 0,0-1 0 0 0,0 0 0 0 0,1 1 0 0 0,-1-1 0 0 0,1 0 0 0 0,0 1-1 0 0,0-1 1 0 0,1 0 0 0 0,-1 1 0 0 0,1-1 0 0 0,0 0 0 0 0,1 1 0 0 0,-1-1 0 0 0,1 1 0 0 0,2-6 0 0 0,4-6-45 0 0,0 0 0 0 0,17-23 0 0 0,-9 16-139 0 0,1 1-1 0 0,1 0 1 0 0,1 2 0 0 0,1 0 0 0 0,1 2-1 0 0,0 0 1 0 0,1 1 0 0 0,39-22-1 0 0,-55 36 74 0 0,0 0-1 0 0,0 0 0 0 0,1 0 1 0 0,-1 1-1 0 0,1 0 1 0 0,0 0-1 0 0,11 0 0 0 0,-16 1 63 0 0,0 1 0 0 0,-1 0 0 0 0,1 1-1 0 0,0-1 1 0 0,0 0 0 0 0,0 0-1 0 0,0 1 1 0 0,-1-1 0 0 0,1 1 0 0 0,0 0-1 0 0,0 0 1 0 0,-1-1 0 0 0,1 1-1 0 0,0 0 1 0 0,-1 0 0 0 0,1 0 0 0 0,-1 1-1 0 0,1-1 1 0 0,-1 0 0 0 0,0 0 0 0 0,0 1-1 0 0,1-1 1 0 0,-1 1 0 0 0,0-1-1 0 0,0 1 1 0 0,0 0 0 0 0,-1-1 0 0 0,1 1-1 0 0,0 0 1 0 0,-1 0 0 0 0,1-1-1 0 0,0 4 1 0 0,1 6 135 0 0,0-1 0 0 0,-1 1 0 0 0,0-1 0 0 0,-1 1 0 0 0,0-1 0 0 0,-1 1 0 0 0,-2 13 0 0 0,-21 74 783 0 0,18-74-765 0 0,-32 99 356 0 0,12-40-665 0 0,24-76-220 0 0</inkml:trace>
</inkml:ink>
</file>

<file path=ppt/ink/ink8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3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11519 0 0,'0'0'887'0'0,"-1"1"-583"0"0,-32 40 5375 0 0,-51 68-1728 0 0,78-99-3956 0 0,0 0-1 0 0,1 1 0 0 0,0 0 1 0 0,1 0-1 0 0,0 0 0 0 0,1 0 0 0 0,0 1 1 0 0,1-1-1 0 0,0 1 0 0 0,1 0 0 0 0,0 0 1 0 0,1 16-1 0 0,0-14 4 0 0,1-1 0 0 0,0 1 0 0 0,1-1 1 0 0,0 1-1 0 0,5 14 0 0 0,-7-27 9 0 0,0 0-1 0 0,0 0 1 0 0,1-1 0 0 0,-1 1-1 0 0,0 0 1 0 0,1 0 0 0 0,-1 0-1 0 0,1-1 1 0 0,-1 1-1 0 0,1 0 1 0 0,-1 0 0 0 0,1-1-1 0 0,-1 1 1 0 0,1 0 0 0 0,0-1-1 0 0,-1 1 1 0 0,1-1-1 0 0,0 1 1 0 0,0-1 0 0 0,-1 1-1 0 0,1-1 1 0 0,0 1 0 0 0,0-1-1 0 0,0 0 1 0 0,0 1-1 0 0,0-1 1 0 0,-1 0 0 0 0,1 0-1 0 0,0 0 1 0 0,0 0 0 0 0,0 0-1 0 0,0 0 1 0 0,0 0-1 0 0,0 0 1 0 0,0 0 0 0 0,-1 0-1 0 0,1 0 1 0 0,0-1 0 0 0,0 1-1 0 0,0 0 1 0 0,1-1 0 0 0,0 0 67 0 0,2 0 21 0 0,0 0 0 0 0,0-1-1 0 0,0 0 1 0 0,0 0 0 0 0,-1 0-1 0 0,1 0 1 0 0,-1-1-1 0 0,1 1 1 0 0,-1-1 0 0 0,0 0-1 0 0,3-3 1 0 0,5-7 276 0 0,14-21 0 0 0,-2 3-13 0 0,-4 8-287 0 0,52-70 455 0 0,-64 84-482 0 0,-1-1 0 0 0,-1 0-1 0 0,0-1 1 0 0,0 1 0 0 0,-1-1 0 0 0,0 0-1 0 0,4-22 1 0 0,-8 30-89 0 0,1-1 0 0 0,-1 1 1 0 0,0-1-1 0 0,0 0 0 0 0,0 1 0 0 0,0-1 0 0 0,-1 1 0 0 0,1-1 0 0 0,-1 1 1 0 0,0-1-1 0 0,0 1 0 0 0,0-1 0 0 0,-3-3 0 0 0,3 5 3 0 0,-1 0-1 0 0,1 0 0 0 0,-1 0 1 0 0,0 0-1 0 0,0 0 1 0 0,0 0-1 0 0,0 1 0 0 0,0-1 1 0 0,0 1-1 0 0,0-1 1 0 0,0 1-1 0 0,-1 0 0 0 0,1 0 1 0 0,0 0-1 0 0,-1 0 1 0 0,1 0-1 0 0,-1 1 0 0 0,1-1 1 0 0,-4 1-1 0 0,-13-4-896 0 0,1 1 0 0 0,-1 1 1 0 0,-1 1-1 0 0,1 1 0 0 0,0 0 0 0 0,-29 6 0 0 0,33-3-585 0 0</inkml:trace>
</inkml:ink>
</file>

<file path=ppt/ink/ink8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39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135 363 2759 0 0,'-1'1'207'0'0,"-31"15"476"0"0,12-5 8827 0 0,-32 23-1 0 0,24-14-8239 0 0,27-19-978 0 0,1-4-284 0 0,1 0 0 0 0,-1 0 0 0 0,1 0 1 0 0,0 0-1 0 0,-1 1 0 0 0,2-1 0 0 0,-1 0 0 0 0,0 1 1 0 0,0-1-1 0 0,1 1 0 0 0,2-3 0 0 0,21-26 55 0 0,-24 30-63 0 0,35-35-235 0 0,2 1 1 0 0,1 2-1 0 0,2 2 0 0 0,55-32 1 0 0,-86 57 213 0 0,0 0 1 0 0,0 2-1 0 0,16-7 1 0 0,-21 10 104 0 0,0-1 1 0 0,1 1-1 0 0,-1 0 0 0 0,0 0 1 0 0,1 1-1 0 0,-1 0 0 0 0,0 0 1 0 0,11 1-1 0 0,-15 0-51 0 0,0 0 0 0 0,0 0 1 0 0,0 0-1 0 0,0 0 0 0 0,0 0 0 0 0,0 0 0 0 0,0 0 0 0 0,-1 0 1 0 0,1 0-1 0 0,0 0 0 0 0,-1 0 0 0 0,1 1 0 0 0,0-1 0 0 0,-1 0 0 0 0,1 2 1 0 0,0 0 42 0 0,1 1-35 0 0,-1 0 1 0 0,1 0 0 0 0,-1 0-1 0 0,0 0 1 0 0,0 0-1 0 0,0 0 1 0 0,-1 1 0 0 0,0 6-1 0 0,-6 38 194 0 0,3-33-84 0 0,3-14 66 0 0,2-3-243 0 0,1-1 0 0 0,-1 1 0 0 0,0-1-1 0 0,0 1 1 0 0,0-1 0 0 0,3-3 0 0 0,-3 3-44 0 0,95-100-2929 0 0,-55 58 1712 0 0,-23 24 1019 0 0,0 1 0 0 0,33-26 1 0 0,-46 41 441 0 0,0 0-1 0 0,0 0 1 0 0,0 0 0 0 0,1 1 0 0 0,0 0 0 0 0,-1 0 0 0 0,1 1 0 0 0,0 0-1 0 0,0 0 1 0 0,1 0 0 0 0,-1 1 0 0 0,0 0 0 0 0,0 1 0 0 0,9 0-1 0 0,-10 0-48 0 0,1 1 0 0 0,-1 1 0 0 0,0-1 0 0 0,0 1 0 0 0,0 1 0 0 0,0-1 0 0 0,0 1 0 0 0,0 0 0 0 0,-1 0 0 0 0,1 0 0 0 0,7 7 0 0 0,-9-7-81 0 0,0 0 0 0 0,-1 1 0 0 0,1-1 0 0 0,-1 1 0 0 0,1 0 0 0 0,-1 0 0 0 0,0 0 0 0 0,-1 0 0 0 0,1 1 0 0 0,-1-1-1 0 0,0 1 1 0 0,0 0 0 0 0,0-1 0 0 0,2 11 0 0 0,-3-5 41 0 0,0 1 1 0 0,-1 0-1 0 0,-1-1 1 0 0,1 1-1 0 0,-1-1 0 0 0,-1 1 1 0 0,0-1-1 0 0,-1 1 0 0 0,0-1 1 0 0,-5 12-1 0 0,-6 8-674 0 0,-34 54 1 0 0,10-19-7326 0 0,32-54 690 0 0</inkml:trace>
</inkml:ink>
</file>

<file path=ppt/ink/ink8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3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15199 0 0,'0'0'6955'0'0,"0"2"-5282"0"0,-1 11-1361 0 0,0 0 1 0 0,-1-1-1 0 0,0 1 0 0 0,-1-1 1 0 0,-7 22-1 0 0,-32 63 589 0 0,13-35-643 0 0,29-61-260 0 0,-10 21-58 0 0,1 1 0 0 0,1-1-1 0 0,2 1 1 0 0,-7 37-1 0 0,13-53-124 0 0</inkml:trace>
</inkml:ink>
</file>

<file path=ppt/ink/ink8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40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19375 0 0,'7'-21'424'0'0,"-4"14"1280"0"0,8 8-1704 0 0,0 3 0 0 0,0 1-912 0 0,-1 6-208 0 0,-1 2-32 0 0</inkml:trace>
</inkml:ink>
</file>

<file path=ppt/ink/ink8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4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361 554 15263 0 0,'0'-27'1078'0'0,"0"-41"970"0"0,-5 23 4539 0 0,3 45-6573 0 0,0 1 0 0 0,0-1-1 0 0,0 1 1 0 0,0 0 0 0 0,0 0-1 0 0,1 0 1 0 0,-1 0 0 0 0,0 0-1 0 0,0 0 1 0 0,1 1 0 0 0,-3 1-1 0 0,0 0-6 0 0,-44 39-164 0 0,2 2 0 0 0,-53 64 0 0 0,25-16-178 0 0,62-75 216 0 0,2 0-1 0 0,0 0 1 0 0,-15 35-1 0 0,22-39 40 0 0,3-13 80 0 0,0 0-1 0 0,0 1 0 0 0,0-1 1 0 0,0 0-1 0 0,0 1 1 0 0,0-1-1 0 0,0 0 1 0 0,0 1-1 0 0,0-1 0 0 0,0 0 1 0 0,0 1-1 0 0,0-1 1 0 0,0 0-1 0 0,0 1 1 0 0,1-1-1 0 0,-1 0 0 0 0,0 1 1 0 0,0-1-1 0 0,0 0 1 0 0,0 0-1 0 0,1 1 1 0 0,-1-1-1 0 0,0 0 0 0 0,0 0 1 0 0,1 1-1 0 0,-1-1 1 0 0,0 0-1 0 0,3 0 7 0 0,0 0 0 0 0,-1 0 0 0 0,1 0-1 0 0,-1-1 1 0 0,1 1 0 0 0,-1-1 0 0 0,1 0 0 0 0,-1 0-1 0 0,0 0 1 0 0,1 0 0 0 0,2-2 0 0 0,-2 2 9 0 0,29-15 67 0 0,-2-2 0 0 0,57-41 0 0 0,48-54 312 0 0,-116 97-262 0 0,4-2 91 0 0,-23 18-222 0 0,0 0 0 0 0,0 0 0 0 0,0 0 0 0 0,0-1-1 0 0,0 1 1 0 0,0 0 0 0 0,0 0 0 0 0,0 0 0 0 0,0 0 0 0 0,0 0 0 0 0,1 0-1 0 0,-1 0 1 0 0,0 0 0 0 0,0 0 0 0 0,0 0 0 0 0,0 0 0 0 0,0 0 0 0 0,0 0-1 0 0,0 0 1 0 0,0 0 0 0 0,0 0 0 0 0,0 0 0 0 0,0 0 0 0 0,1 0 0 0 0,-1 0-1 0 0,0 0 1 0 0,0 0 0 0 0,0 0 0 0 0,0 0 0 0 0,0 0 0 0 0,0 0 0 0 0,0 0-1 0 0,0 0 1 0 0,0 0 0 0 0,1 0 0 0 0,-1 0 0 0 0,0 0 0 0 0,0 0 0 0 0,0 0-1 0 0,0 0 1 0 0,0 0 0 0 0,0 0 0 0 0,0 0 0 0 0,0 0 0 0 0,0 0 0 0 0,0 0 0 0 0,0 0-1 0 0,0 0 1 0 0,1 0 0 0 0,-1 0 0 0 0,0 1 0 0 0,0-1 0 0 0,0 0 0 0 0,0 0-1 0 0,0 0 1 0 0,0 0 0 0 0,-1 8 34 0 0,-5 7-7 0 0,-23 41-40 0 0,19-39-2 0 0,0 0 1 0 0,-12 38-1 0 0,21-52 1 0 0,0 0-1 0 0,0 1 1 0 0,1-1 0 0 0,-1 1 0 0 0,1-1 0 0 0,0 6-1 0 0,0-8-60 0 0,0 0-1 0 0,0 0 0 0 0,0-1 0 0 0,0 1 0 0 0,1 0 0 0 0,-1 0 1 0 0,0 0-1 0 0,1 0 0 0 0,-1 0 0 0 0,0 0 0 0 0,1 0 0 0 0,-1-1 1 0 0,1 1-1 0 0,-1 0 0 0 0,1 0 0 0 0,0-1 0 0 0,-1 1 0 0 0,1 0 0 0 0,0-1 1 0 0,-1 1-1 0 0,1-1 0 0 0,0 1 0 0 0,0-1 0 0 0,-1 1 0 0 0,1-1 1 0 0,0 1-1 0 0,0-1 0 0 0,1 1 0 0 0,10 0-1097 0 0</inkml:trace>
  <inkml:trace contextRef="#ctx0" brushRef="#br0" timeOffset="1">1313 1 19175 0 0,'-2'0'878'0'0,"-3"0"-772"0"0,1 0 1 0 0,-1 0-1 0 0,0 1 1 0 0,0-1-1 0 0,1 1 1 0 0,-1 1-1 0 0,0-1 1 0 0,1 1 0 0 0,-1-1-1 0 0,1 1 1 0 0,-7 4-1 0 0,1 1 200 0 0,-1 1-1 0 0,1-1 1 0 0,1 1-1 0 0,-1 1 1 0 0,2 0-1 0 0,-15 18 0 0 0,11-10 77 0 0,1 0 0 0 0,1 0 0 0 0,-13 31-1 0 0,4 3 124 0 0,3 0-1 0 0,-12 66 1 0 0,23-97-490 0 0,-36 157 250 0 0,26-122-172 0 0,-27 63-1 0 0,35-102-271 0 0,0-1 0 0 0,-2 1 0 0 0,0-1 0 0 0,0-1 0 0 0,-18 21-1 0 0,15-20-1065 0 0</inkml:trace>
</inkml:ink>
</file>

<file path=ppt/ink/ink8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4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382 449 4143 0 0,'0'0'319'0'0,"-1"1"-210"0"0,-18 13 2236 0 0,1-2-1 0 0,-1 0 0 0 0,-1-2 1 0 0,-22 10-1 0 0,15-9-699 0 0,-31 8 0 0 0,54-19-1609 0 0,0 1 0 0 0,0-1 0 0 0,0 0-1 0 0,0 0 1 0 0,0 0 0 0 0,0 0 0 0 0,0-1 0 0 0,0 0-1 0 0,0 0 1 0 0,0 0 0 0 0,0 0 0 0 0,1 0 0 0 0,-1-1-1 0 0,0 0 1 0 0,1 1 0 0 0,0-2 0 0 0,-6-3 0 0 0,-4-3 31 0 0,1-1 0 0 0,1 0 0 0 0,-12-14 1 0 0,18 19-26 0 0,0-1 1 0 0,1 1 0 0 0,0-1-1 0 0,0 0 1 0 0,1-1 0 0 0,0 1-1 0 0,0-1 1 0 0,0 1 0 0 0,1-1-1 0 0,0 0 1 0 0,0 0 0 0 0,0 0-1 0 0,1 0 1 0 0,0 0 0 0 0,1 0-1 0 0,0 0 1 0 0,0 0 0 0 0,0 0-1 0 0,2-9 1 0 0,0 4-40 0 0,1 1 1 0 0,0-1-1 0 0,1 1 0 0 0,0 0 0 0 0,1 0 1 0 0,0 1-1 0 0,1-1 0 0 0,0 1 0 0 0,1 0 1 0 0,13-16-1 0 0,-3 9-135 0 0,0 0 0 0 0,1 1 1 0 0,1 1-1 0 0,0 0 0 0 0,1 2 1 0 0,43-22-1 0 0,-32 21 5 0 0,0 1 1 0 0,0 2-1 0 0,1 1 1 0 0,51-9-1 0 0,-70 17 225 0 0,-1 0-1 0 0,1 1 0 0 0,0 0 1 0 0,0 1-1 0 0,0 1 1 0 0,0 0-1 0 0,0 1 1 0 0,0 0-1 0 0,0 1 0 0 0,-1 0 1 0 0,1 1-1 0 0,-1 1 1 0 0,0 0-1 0 0,0 0 0 0 0,14 10 1 0 0,-22-12-63 0 0,0 0 1 0 0,0 0 0 0 0,0 1-1 0 0,0-1 1 0 0,-1 1 0 0 0,1 0-1 0 0,-1 0 1 0 0,0 1-1 0 0,-1-1 1 0 0,1 1 0 0 0,-1-1-1 0 0,1 1 1 0 0,-2 0 0 0 0,1 0-1 0 0,0 0 1 0 0,-1 0-1 0 0,0 0 1 0 0,0 0 0 0 0,0 0-1 0 0,-1 0 1 0 0,0 0 0 0 0,0 7-1 0 0,-1-4-19 0 0,0 0 0 0 0,0 0-1 0 0,-1 0 1 0 0,0 0 0 0 0,-1 0-1 0 0,1 0 1 0 0,-2-1 0 0 0,1 1-1 0 0,-1-1 1 0 0,0 0-1 0 0,0 0 1 0 0,-1 0 0 0 0,-8 8-1 0 0,-5 4 3 0 0,-2-1 0 0 0,0-1-1 0 0,-1-1 1 0 0,-1-1 0 0 0,0-1-1 0 0,-1-1 1 0 0,-25 11 0 0 0,9-7-26 0 0,-1-2 1 0 0,-1-2 0 0 0,-67 14-1 0 0,60-21-400 0 0,-53 2 0 0 0,76-7-54 0 0,24-1 469 0 0,-13 0-1377 0 0,2-3-3463 0 0,3-2-1650 0 0</inkml:trace>
</inkml:ink>
</file>

<file path=ppt/ink/ink8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4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 6447 0 0,'-1'0'3222'0'0,"-4"2"-1736"0"0,0 1 1 0 0,1-1-1 0 0,-1 1 1 0 0,1 0-1 0 0,-6 5 1 0 0,-3 5-796 0 0,-18 20 0 0 0,7-5-104 0 0,-145 180 81 0 0,151-184-675 0 0,-120 187 36 0 0,16 10-7 0 0,74-133-20 0 0,28-49 68 0 0,1 1-1 0 0,-20 62 0 0 0,38-98-111 0 0,-25 67 292 0 0,24-65-447 0 0,-1-1 0 0 0,0 1 0 0 0,-1 0 0 0 0,1-1 0 0 0,-1 1 0 0 0,0-1 0 0 0,0 0 0 0 0,-1-1 0 0 0,-4 5 0 0 0</inkml:trace>
</inkml:ink>
</file>

<file path=ppt/ink/ink8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4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31 8751 0 0,'12'-6'895'0'0,"29"-13"-1014"0"0,-37 18 1228 0 0,-1 0-1 0 0,1 0 0 0 0,0 0 0 0 0,-1 1 0 0 0,9-1 3365 0 0,-12 1-4407 0 0,1 0 0 0 0,-1 0 0 0 0,0 0 1 0 0,1 0-1 0 0,-1 0 0 0 0,1 0 0 0 0,-1 0 1 0 0,0 0-1 0 0,1 1 0 0 0,-1-1 0 0 0,1 0 1 0 0,-1 0-1 0 0,0 0 0 0 0,1 1 0 0 0,-1-1 1 0 0,0 0-1 0 0,1 0 0 0 0,-1 1 0 0 0,0-1 1 0 0,0 0-1 0 0,1 1 0 0 0,-1-1 0 0 0,0 0 1 0 0,0 1-1 0 0,1-1 0 0 0,-1 0 0 0 0,0 1 1 0 0,0-1-1 0 0,0 1 0 0 0,0-1 0 0 0,0 0 1 0 0,0 1-1 0 0,0-1 0 0 0,1 1 0 0 0,-1-1 1 0 0,0 0-1 0 0,0 1 0 0 0,0-1 1 0 0,-1 1-1 0 0,1 0 0 0 0,-1 18 956 0 0,-1-13-803 0 0,0 0 0 0 0,0 1 0 0 0,-1-1 0 0 0,1-1 0 0 0,-1 1 1 0 0,-5 7-1 0 0,-27 32 394 0 0,17-23-344 0 0,-4 6-56 0 0,-55 79 237 0 0,67-92-526 0 0,1 1 0 0 0,0 0 0 0 0,1 1 0 0 0,1 0 0 0 0,-5 18 0 0 0,12-33-125 0 0,0-1 1 0 0,0 1-1 0 0,0 0 1 0 0,-1-1-1 0 0,1 1 0 0 0,1 0 1 0 0,-1 0-1 0 0,0-1 1 0 0,0 1-1 0 0,1 0 1 0 0,-1-1-1 0 0,1 1 1 0 0,-1-1-1 0 0,1 1 0 0 0,0-1 1 0 0,-1 1-1 0 0,1-1 1 0 0,0 1-1 0 0,0-1 1 0 0,0 1-1 0 0,0-1 1 0 0,0 0-1 0 0,2 2 1 0 0,7 0-1530 0 0</inkml:trace>
</inkml:ink>
</file>

<file path=ppt/ink/ink8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4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19 13359 0 0,'13'-14'3046'0'0,"-21"9"655"0"0,5 5-3485 0 0,0 1 1 0 0,0-1-1 0 0,0 0 0 0 0,0 1 0 0 0,0 0 1 0 0,1-1-1 0 0,-1 1 0 0 0,0 0 1 0 0,0 1-1 0 0,1-1 0 0 0,-4 2 1 0 0,-4 2-32 0 0,-15 5-84 0 0,0 2 0 0 0,1 0 0 0 0,1 1-1 0 0,-26 20 1 0 0,23-12-139 0 0,0-2 56 0 0,-26 28 0 0 0,46-41-132 0 0,0 0 0 0 0,0 1 0 0 0,1 0 0 0 0,0 0 0 0 0,0 0 0 0 0,1 0 0 0 0,0 1 0 0 0,0 0 0 0 0,-3 11-1 0 0,7-19 72 0 0,0 1-1 0 0,0 0 0 0 0,0-1 0 0 0,0 1 0 0 0,0 0 0 0 0,0 0 0 0 0,0-1 0 0 0,0 1 0 0 0,0 0 0 0 0,0-1 0 0 0,0 1 0 0 0,1 0 0 0 0,-1-1 0 0 0,0 1 1 0 0,0 0-1 0 0,1-1 0 0 0,-1 1 0 0 0,1 0 0 0 0,-1-1 0 0 0,0 1 0 0 0,1-1 0 0 0,-1 1 0 0 0,1-1 0 0 0,-1 1 0 0 0,1-1 0 0 0,-1 1 0 0 0,1-1 0 0 0,0 1 0 0 0,19 8-387 0 0,-16-7 305 0 0,45 15-474 0 0,-33-12 614 0 0,-1 0 1 0 0,0 1 0 0 0,0 1 0 0 0,0 0 0 0 0,14 11 0 0 0,-20-11 105 0 0,1 1 0 0 0,-2 0 0 0 0,1 1 0 0 0,-1 0 0 0 0,0 0 0 0 0,-1 1 0 0 0,0 0 0 0 0,-1 0 0 0 0,0 1 0 0 0,0-1 0 0 0,5 18 0 0 0,-10-25-46 0 0,0 0 0 0 0,0 0 0 0 0,0 0 0 0 0,-1 0 0 0 0,1 1 0 0 0,-1-1 0 0 0,0 0 1 0 0,0 0-1 0 0,0 1 0 0 0,0-1 0 0 0,0 0 0 0 0,-1 0 0 0 0,1 1 0 0 0,-1-1 0 0 0,0 0 0 0 0,0 0 0 0 0,0 0 0 0 0,-1 0 1 0 0,1 0-1 0 0,-1 0 0 0 0,1 0 0 0 0,-1-1 0 0 0,0 1 0 0 0,0-1 0 0 0,0 1 0 0 0,-1-1 0 0 0,1 1 0 0 0,-1-1 0 0 0,-2 2 0 0 0,-2 1-16 0 0,0-1-1 0 0,-1 1 1 0 0,1-1-1 0 0,-1 0 1 0 0,0-1-1 0 0,0 0 1 0 0,0 0-1 0 0,-1-1 1 0 0,1 0-1 0 0,0 0 1 0 0,-1-1-1 0 0,-11 1 1 0 0,6-2-109 0 0,1-1 1 0 0,-1 0-1 0 0,0-1 0 0 0,1 0 1 0 0,0-1-1 0 0,-1-1 1 0 0,-13-5-1 0 0,-51-15-701 0 0,55 19-396 0 0,1-2 1 0 0,0-1-1 0 0,-23-10 1 0 0,24 6-767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4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260 151 5063 0 0,'9'-16'1572'0'0,"-1"1"0"0"0,6-20-1 0 0,-12 30-1087 0 0,0 0-1 0 0,-1 0 1 0 0,0 0-1 0 0,0-1 1 0 0,0 1-1 0 0,-1 0 1 0 0,0-1-1 0 0,0 1 1 0 0,0 0 0 0 0,-1-1-1 0 0,-1-5 1 0 0,-3 2-163 0 0,4 9-317 0 0,1-1 1 0 0,-1 1-1 0 0,1-1 0 0 0,-1 1 1 0 0,1-1-1 0 0,-1 1 0 0 0,0 0 1 0 0,1-1-1 0 0,-1 1 0 0 0,1 0 1 0 0,-1-1-1 0 0,0 1 0 0 0,1 0 1 0 0,-1 0-1 0 0,0-1 0 0 0,0 1 1 0 0,1 0-1 0 0,-1 0 0 0 0,0 0 1 0 0,1 0-1 0 0,-1 0 0 0 0,0 0 1 0 0,0 0-1 0 0,1 0 0 0 0,-1 0 1 0 0,0 0-1 0 0,1 1 0 0 0,-1-1 1 0 0,0 0-1 0 0,1 0 0 0 0,-1 1 1 0 0,0-1-1 0 0,1 0 0 0 0,-1 1 1 0 0,0 0-1 0 0,-1 0 1 0 0,-16 8 2 0 0,0 0-1 0 0,0 1 0 0 0,2 1 1 0 0,-31 26-1 0 0,20-12 10 0 0,-44 51 0 0 0,63-67 72 0 0,0 1-1 0 0,1 0 0 0 0,0 0 1 0 0,1 0-1 0 0,-8 17 0 0 0,14-27-63 0 0,0 1-1 0 0,0-1 1 0 0,0 1 0 0 0,0-1-1 0 0,0 1 1 0 0,0-1 0 0 0,0 1-1 0 0,0 0 1 0 0,0-1-1 0 0,0 1 1 0 0,1-1 0 0 0,-1 1-1 0 0,0-1 1 0 0,0 1 0 0 0,0-1-1 0 0,1 1 1 0 0,-1-1-1 0 0,0 1 1 0 0,1-1 0 0 0,-1 1-1 0 0,0-1 1 0 0,1 1 0 0 0,-1-1-1 0 0,1 0 1 0 0,-1 1-1 0 0,0-1 1 0 0,1 0 0 0 0,-1 1-1 0 0,1-1 1 0 0,-1 0 0 0 0,1 1-1 0 0,-1-1 1 0 0,1 0-1 0 0,0 0 1 0 0,20 5 265 0 0,-15-4-252 0 0,1-1-1 0 0,0-1 0 0 0,-1 1 0 0 0,1-1 1 0 0,-1-1-1 0 0,1 1 0 0 0,-1-1 0 0 0,0 0 1 0 0,0 0-1 0 0,8-4 0 0 0,9-7 9 0 0,26-16 0 0 0,-38 22-38 0 0,-4 2-19 0 0,-6 6 8 0 0,-1-1 0 0 0,1 1 1 0 0,-1-1-1 0 0,1 1 0 0 0,-1-1 0 0 0,0 1 0 0 0,1-1 0 0 0,-1 1 0 0 0,0 0 0 0 0,0-1 0 0 0,1 1 1 0 0,-1-1-1 0 0,0 1 0 0 0,0 1 0 0 0,0-2 2 0 0,1 7-33 0 0,0-1-1 0 0,0 1 0 0 0,-1 0 1 0 0,0 8-1 0 0,-1-3-170 0 0,1-10 77 0 0,20 6-3439 0 0,-9-7 2385 0 0</inkml:trace>
</inkml:ink>
</file>

<file path=ppt/ink/ink8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4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1 19607 0 0,'0'0'2375'0'0,"-1"3"-2262"0"0,-20 150 1234 0 0,9-50-782 0 0,1-33-293 0 0,-2 0 0 0 0,-4-1-1 0 0,-2-1 1 0 0,-31 70 0 0 0,14-55-89 0 0,-86 138 0 0 0,95-179-197 0 0,-2-2 0 0 0,-2-1 0 0 0,-2-2 0 0 0,-69 63 0 0 0,85-84-489 0 0,-16 12-65 0 0,31-26-197 0 0,-1 0-1 0 0,0-1 0 0 0,0 1 0 0 0,0-1 1 0 0,1 1-1 0 0,-2-1 0 0 0,1 0 1 0 0,0 0-1 0 0,0 0 0 0 0,-4 0 1 0 0,-6-2-6213 0 0</inkml:trace>
  <inkml:trace contextRef="#ctx0" brushRef="#br0" timeOffset="1">10 790 8751 0 0,'0'0'674'0'0,"-1"2"-438"0"0,0 0 115 0 0,0-1 1 0 0,0 1 0 0 0,0-1 0 0 0,0 1 0 0 0,0 0-1 0 0,1 0 1 0 0,-1 0 0 0 0,0-1 0 0 0,1 1 0 0 0,0 0-1 0 0,-1 0 1 0 0,1 0 0 0 0,0 0 0 0 0,0 0 0 0 0,0 0-1 0 0,0 0 1 0 0,1-1 0 0 0,-1 1 0 0 0,0 0 0 0 0,1 0-1 0 0,-1 0 1 0 0,1 0 0 0 0,0-1 0 0 0,-1 1 0 0 0,1 0-1 0 0,0-1 1 0 0,0 1 0 0 0,0 0 0 0 0,0-1 0 0 0,3 3-1 0 0,-1-1-85 0 0,0 1 0 0 0,0-1-1 0 0,0 0 1 0 0,1 0-1 0 0,0 0 1 0 0,-1 0 0 0 0,1 0-1 0 0,0-1 1 0 0,0 0-1 0 0,1 0 1 0 0,-1 0 0 0 0,6 1-1 0 0,7 1 36 0 0,0-1 0 0 0,0-1 0 0 0,1-1 0 0 0,-1-1 0 0 0,32-2-1 0 0,86-20 699 0 0,-26-4-571 0 0,126-47 0 0 0,-13-14-3081 0 0,-220 86 2565 0 0,16-6-1831 0 0,-2 0-3950 0 0,-4 4-1538 0 0</inkml:trace>
</inkml:ink>
</file>

<file path=ppt/ink/ink8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4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35 535 11055 0 0,'-1'-1'9396'0'0,"-2"-5"-7837"0"0,-2-2-1091 0 0,1-1 0 0 0,0-1 0 0 0,0 1 1 0 0,1-1-1 0 0,0 1 0 0 0,1-1 0 0 0,0 0 1 0 0,1 0-1 0 0,0 0 0 0 0,0 0 0 0 0,1-12 0 0 0,2 8-374 0 0,0 1-1 0 0,0-1 0 0 0,1 1 1 0 0,1-1-1 0 0,0 1 0 0 0,1 0 1 0 0,11-20-1 0 0,-2 6-161 0 0,2 0-1 0 0,1 1 1 0 0,1 1 0 0 0,31-35-1 0 0,-38 49-122 0 0,0 0-1 0 0,0 1 0 0 0,1 0 0 0 0,0 1 1 0 0,1 1-1 0 0,0 0 0 0 0,0 0 0 0 0,1 1 1 0 0,0 1-1 0 0,0 0 0 0 0,17-3 0 0 0,-28 7-3 0 0,1 1 0 0 0,0 0 0 0 0,-1 1-1 0 0,1-1 1 0 0,0 1 0 0 0,0 0-1 0 0,0 0 1 0 0,-1 0 0 0 0,1 0 0 0 0,0 0-1 0 0,0 1 1 0 0,-1 0 0 0 0,1 0-1 0 0,0 0 1 0 0,-1 0 0 0 0,4 2-1 0 0,4 4-1809 0 0</inkml:trace>
</inkml:ink>
</file>

<file path=ppt/ink/ink8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4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1001 11055 0 0,'0'2'6455'0'0,"-12"38"1095"0"0,9-29-7091 0 0,1 0-1 0 0,0 0 0 0 0,0 20 1 0 0,1-15-410 0 0,0-1 0 0 0,-1 1 1 0 0,-1-1-1 0 0,0 0 0 0 0,-1 0 0 0 0,0 0 1 0 0,-2 0-1 0 0,0-1 0 0 0,-13 24 0 0 0,-5 2-2052 0 0,-56 68-1 0 0</inkml:trace>
  <inkml:trace contextRef="#ctx0" brushRef="#br0" timeOffset="1">1301 28 6447 0 0,'0'-1'499'0'0,"0"-26"7785"0"0,-5 32-6678 0 0,3-3-287 0 0,-18 26 3284 0 0,-3 20-4219 0 0,12-25-99 0 0,-91 224 333 0 0,21 7-227 0 0,-11 28-329 0 0,22-111-660 0 0,52-136-390 0 0,0-1 0 0 0,-41 54 1 0 0,45-71-460 0 0,-22 21 0 0 0,11-14-141 0 0</inkml:trace>
</inkml:ink>
</file>

<file path=ppt/ink/ink8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4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1 384 7831 0 0,'177'-195'8332'0'0,"-47"37"-5160"0"0,-127 155-3152 0 0,0-1 0 0 0,1 0 0 0 0,0 1 0 0 0,-1 0 0 0 0,1 0 0 0 0,1 0 0 0 0,7-4 0 0 0,-11 6 292 0 0,7 8 168 0 0,4 5-38 0 0,67 131 1780 0 0,-74-133-1941 0 0,0 2-1 0 0,0-1 1 0 0,-1 1-1 0 0,3 19 1 0 0,-6-23-67 0 0,0 0 1 0 0,-1 1-1 0 0,0-1 1 0 0,0 0-1 0 0,-1 1 1 0 0,0-1-1 0 0,-4 14 1 0 0,3-13-117 0 0,-2 0 1 0 0,1 0-1 0 0,-1 0 1 0 0,-1-1-1 0 0,1 0 1 0 0,-1 0-1 0 0,-9 11 0 0 0,0-3 107 0 0,-1 1 0 0 0,-19 14-1 0 0,22-21-290 0 0,1-2 0 0 0,-2 0 0 0 0,1 0 0 0 0,-1-1 0 0 0,-1 0 0 0 0,1-1 0 0 0,-24 6 0 0 0,13-5-138 0 0,0-2 0 0 0,0 0 0 0 0,-44 1 0 0 0,63-5 111 0 0,1-2-1 0 0,0 1 0 0 0,-1 0 1 0 0,1-1-1 0 0,0 0 1 0 0,-1 0-1 0 0,1 0 0 0 0,0-1 1 0 0,0 1-1 0 0,0-1 1 0 0,-5-3-1 0 0,7 4-782 0 0,0-1 1 0 0,0 1-1 0 0,0-1 1 0 0,0 0-1 0 0,0 0 0 0 0,1 1 1 0 0,-4-5-1 0 0,0-5-6576 0 0</inkml:trace>
</inkml:ink>
</file>

<file path=ppt/ink/ink8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44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12439 0 0,'0'0'1452'0'0,"-2"2"-582"0"0,-26 46 2372 0 0,-36 66 1273 0 0,50-86-3821 0 0,2 0-1 0 0,-12 37 1 0 0,22-60-648 0 0,1 1 0 0 0,-1-1 0 0 0,1 1-1 0 0,0-1 1 0 0,1 1 0 0 0,-1-1 0 0 0,2 9 0 0 0,-1-13-36 0 0,0 0 0 0 0,0-1 0 0 0,1 1 0 0 0,-1 0 1 0 0,0-1-1 0 0,1 1 0 0 0,-1-1 0 0 0,1 1 0 0 0,-1 0 0 0 0,1-1 0 0 0,-1 1 1 0 0,1-1-1 0 0,0 1 0 0 0,-1-1 0 0 0,1 1 0 0 0,-1-1 0 0 0,1 0 0 0 0,0 1 1 0 0,-1-1-1 0 0,1 0 0 0 0,0 0 0 0 0,0 1 0 0 0,-1-1 0 0 0,1 0 0 0 0,0 0 1 0 0,0 0-1 0 0,0 0 0 0 0,1 0-5 0 0,7 2 24 0 0,0-2 0 0 0,0 1 0 0 0,0-1-1 0 0,0 0 1 0 0,0-1 0 0 0,0 0 0 0 0,-1-1 0 0 0,1 0 0 0 0,8-3-1 0 0,13-5-50 0 0,33-17-1 0 0,-40 17-175 0 0,-1-2 1 0 0,0 0-1 0 0,-1-2 0 0 0,-1 0 1 0 0,0-1-1 0 0,-1-1 1 0 0,0-1-1 0 0,-1-1 1 0 0,-2 0-1 0 0,17-22 0 0 0,-33 38 289 0 0,0 4 108 0 0,-5 10-83 0 0,0 1 1 0 0,1-1 0 0 0,0 1-1 0 0,1 0 1 0 0,-2 23-1 0 0,5-32-89 0 0,0 1 0 0 0,0-1 0 0 0,0 1 0 0 0,1-1-1 0 0,0 0 1 0 0,0 1 0 0 0,0-1 0 0 0,0 0 0 0 0,1 1-1 0 0,-1-1 1 0 0,1 0 0 0 0,0 0 0 0 0,0 0 0 0 0,1-1 0 0 0,-1 1-1 0 0,1 0 1 0 0,0-1 0 0 0,0 0 0 0 0,0 1 0 0 0,0-1-1 0 0,4 3 1 0 0,1-1-295 0 0,0 0-1 0 0,0 0 1 0 0,1-1-1 0 0,-1 0 1 0 0,1-1-1 0 0,0 1 1 0 0,13 2-1 0 0,-10-3-1687 0 0</inkml:trace>
</inkml:ink>
</file>

<file path=ppt/ink/ink8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4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945 2 11519 0 0,'-4'-1'74'0'0,"0"1"-1"0"0,0 0 1 0 0,0-1-1 0 0,0 2 0 0 0,0-1 1 0 0,0 0-1 0 0,0 1 1 0 0,0 0-1 0 0,0-1 0 0 0,0 2 1 0 0,0-1-1 0 0,1 0 1 0 0,-1 1-1 0 0,0 0 0 0 0,1 0 1 0 0,-4 2-1 0 0,-16 12 789 0 0,2 0-1 0 0,0 2 0 0 0,0 0 1 0 0,2 2-1 0 0,-28 35 0 0 0,7-1 1851 0 0,-37 67 0 0 0,-54 141-1994 0 0,20 10 51 0 0,57-135-632 0 0,52-132-137 0 0,-73 170 33 0 0,56-138-23 0 0,-1 0 1 0 0,-37 51-1 0 0,44-70-624 0 0,-27 27 0 0 0,34-40 393 0 0,0 0 0 0 0,0 0 1 0 0,0 0-1 0 0,0-1 0 0 0,-1 0 1 0 0,0 0-1 0 0,0 0 0 0 0,-10 3 0 0 0,0-3-1308 0 0</inkml:trace>
</inkml:ink>
</file>

<file path=ppt/ink/ink8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4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38 137 11055 0 0,'0'0'852'0'0,"-2"0"-560"0"0,-14 3-554 0 0,-4 0 11897 0 0,39 2-10336 0 0,-4 0-915 0 0,5-2-115 0 0,1 0-1 0 0,-1-2 1 0 0,34-1 0 0 0,62-12-4 0 0,-84 8-200 0 0,174-34 54 0 0,-4-18-293 0 0,-114 30-305 0 0,-50 17-901 0 0,-1 0-4737 0 0,-5 4-1897 0 0</inkml:trace>
  <inkml:trace contextRef="#ctx0" brushRef="#br0" timeOffset="1">883 195 16127 0 0,'0'1'1242'0'0,"-9"11"-362"0"0,1 0 1 0 0,1 0-1 0 0,1 1 1 0 0,-1 0-1 0 0,2 0 1 0 0,0 1-1 0 0,1-1 1 0 0,0 1-1 0 0,-3 25 1 0 0,6-37-894 0 0,-1 18 362 0 0,-8 33 1 0 0,8-46-820 0 0,0 0 0 0 0,-1-1 0 0 0,0 1 0 0 0,0 0 0 0 0,-1-1 0 0 0,1 0 0 0 0,-1 0 0 0 0,-6 7 0 0 0,-1-1-7801 0 0</inkml:trace>
</inkml:ink>
</file>

<file path=ppt/ink/ink8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4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16007 0 0,'19'-40'704'0'0,"-8"22"160"0"0,0-3-696 0 0,0 1-168 0 0,-1 2 0 0 0,-1 6 0 0 0,0 3 128 0 0,-1 1 120 0 0</inkml:trace>
</inkml:ink>
</file>

<file path=ppt/ink/ink8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4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190 217 5063 0 0,'22'-20'13351'0'0,"-24"20"-13260"0"0,-1 0 0 0 0,1 0-1 0 0,-1 0 1 0 0,1 0 0 0 0,-1 0 0 0 0,1 1 0 0 0,0-1 0 0 0,-1 1 0 0 0,1 0-1 0 0,0-1 1 0 0,-1 1 0 0 0,1 0 0 0 0,0 0 0 0 0,0 1 0 0 0,0-1-1 0 0,-3 2 1 0 0,-4 4 14 0 0,0 0 0 0 0,-10 11 0 0 0,8-7 237 0 0,-3 4 158 0 0,2 0-1 0 0,-1 1 1 0 0,2 0 0 0 0,-16 29-1 0 0,9-14 91 0 0,13-23-358 0 0,0 1-1 0 0,-7 18 1 0 0,11-25-198 0 0,0 1 0 0 0,1-1 0 0 0,-1 1 0 0 0,0 0 0 0 0,1-1 0 0 0,0 1 0 0 0,-1-1-1 0 0,1 1 1 0 0,0 0 0 0 0,0-1 0 0 0,1 1 0 0 0,-1-1 0 0 0,1 1 0 0 0,-1 0 0 0 0,1-1 0 0 0,1 3 0 0 0,-2-4-24 0 0,1-1-1 0 0,-1 0 1 0 0,1 1 0 0 0,-1-1-1 0 0,1 1 1 0 0,-1-1-1 0 0,1 0 1 0 0,0 0 0 0 0,-1 1-1 0 0,1-1 1 0 0,-1 0 0 0 0,1 0-1 0 0,0 0 1 0 0,-1 0-1 0 0,1 0 1 0 0,0 1 0 0 0,-1-1-1 0 0,2-1 1 0 0,0 2 22 0 0,7 0 27 0 0,0-1 1 0 0,0 1 0 0 0,0-1-1 0 0,0-1 1 0 0,0 0-1 0 0,0 0 1 0 0,0-1-1 0 0,-1 0 1 0 0,17-5 0 0 0,-3-2-17 0 0,0-1 1 0 0,31-19-1 0 0,-38 20-41 0 0,0-1 0 0 0,0 0-1 0 0,-1-1 1 0 0,-1-1 0 0 0,0-1-1 0 0,0 0 1 0 0,19-26 0 0 0,-25 28-2 0 0,0 0-1 0 0,-1-1 1 0 0,0 1 0 0 0,-1-2 0 0 0,0 1-1 0 0,-1 0 1 0 0,0-1 0 0 0,-1 0 0 0 0,0 0 0 0 0,-1 0-1 0 0,0-17 1 0 0,-1 17-297 0 0,-1 0 0 0 0,-1 0 1 0 0,-1 1-1 0 0,-4-22 0 0 0,5 30 124 0 0,-1-1 0 0 0,1 1 1 0 0,-1 0-1 0 0,0-1 0 0 0,0 1 1 0 0,-6-8-1 0 0,7 10 110 0 0,-1 1 0 0 0,0-1 0 0 0,1 0 0 0 0,-1 1 0 0 0,0-1 0 0 0,0 1 0 0 0,0-1 0 0 0,0 1 0 0 0,0 0 0 0 0,0 0 0 0 0,0 0 0 0 0,-1 0 0 0 0,1 0 0 0 0,-4 0-1 0 0</inkml:trace>
</inkml:ink>
</file>

<file path=ppt/ink/ink8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4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9 443 10135 0 0,'0'0'778'0'0,"0"2"-506"0"0,-2 3-1651 0 0,1 1 3403 0 0,-5 12 7336 0 0,8-19-8529 0 0,30-13 549 0 0,0-2 0 0 0,44-29 0 0 0,57-50-1291 0 0,-83 58 244 0 0,31-22-241 0 0,150-108-536 0 0,-216 158 365 0 0,0 0 1 0 0,23-11-1 0 0,-38 20 78 0 0,1 0 1 0 0,-1 0-1 0 0,1-1 0 0 0,0 1 0 0 0,-1 0 1 0 0,1 0-1 0 0,0-1 0 0 0,-1 1 0 0 0,1 0 1 0 0,-1 0-1 0 0,1 0 0 0 0,0 0 0 0 0,-1 0 1 0 0,1 0-1 0 0,1 0 0 0 0,-2 1 1 0 0,1 0 0 0 0,0-1 0 0 0,-1 1 0 0 0,1-1 0 0 0,-1 1 0 0 0,1 0 0 0 0,-1 0 0 0 0,1-1 0 0 0,-1 1 0 0 0,0 0 0 0 0,1 0 0 0 0,-1 0 0 0 0,0-1 0 0 0,0 1 0 0 0,1 0 0 0 0,-1 0 0 0 0,0 0 0 0 0,0 0 0 0 0,0-1 0 0 0,0 1 0 0 0,0 0 0 0 0,0 2 0 0 0,-4 21 0 0 0,-3 0 128 0 0,-2 0 0 0 0,-13 28 0 0 0,-8 23 225 0 0,25-62-218 0 0,1 1-1 0 0,0 1 0 0 0,2-1 0 0 0,-1 0 0 0 0,2 1 0 0 0,0 18 0 0 0,1-23-33 0 0,1-1 0 0 0,1 1 0 0 0,0 0 1 0 0,0-1-1 0 0,1 1 0 0 0,0-1 0 0 0,0 0 0 0 0,1 0 0 0 0,0 0 0 0 0,7 10 0 0 0,18 33 454 0 0,-22-38-533 0 0,1 1 0 0 0,0-1 0 0 0,1-1 0 0 0,1 0 0 0 0,16 19 0 0 0,-20-28-407 0 0,0 0 0 0 0,0 0 0 0 0,1 0 0 0 0,-1-1 0 0 0,1 1 0 0 0,-1-2 0 0 0,1 1 0 0 0,0-1 0 0 0,0 0 0 0 0,1 0 0 0 0,-1-1-1 0 0,11 1 1 0 0,10-1-8580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44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0,'1'2'13754'0'0,"4"3"-13287"0"0,114 119 4118 0 0,-73-79-4118 0 0,-18-18-5942 0 0</inkml:trace>
</inkml:ink>
</file>

<file path=ppt/ink/ink8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6:5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123 121 3223 0 0,'-1'0'240'0'0,"-13"1"743"0"0,1 1 0 0 0,-15 2 0 0 0,14-1 646 0 0,0-1-1 0 0,-24-2 7470 0 0,50-6-7181 0 0,28-7-2672 0 0,-36 12 1395 0 0,243-71 1270 0 0,-205 60-1618 0 0,77-12-1 0 0,-103 22-397 0 0,0 0-1 0 0,0 2 0 0 0,0 0 0 0 0,1 0 1 0 0,-1 2-1 0 0,0 0 0 0 0,0 1 1 0 0,17 5-1 0 0,-16-1-482 0 0,-13-5-215 0 0,-1 0-1 0 0,1 0 1 0 0,0-1 0 0 0,1 0 0 0 0,6 2-1 0 0,-1-2-795 0 0</inkml:trace>
</inkml:ink>
</file>

<file path=ppt/ink/ink8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03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1147 11487 0 0,'0'0'1040'0'0,"6"-7"-832"0"0,-1 2-56 0 0,1-1 0 0 0,0 1-1 0 0,7-5 1 0 0,14-11 545 0 0,34-38 329 0 0,61-65-333 0 0,68-111-223 0 0,-14 16-72 0 0,16 14 317 0 0,68-31 937 0 0,-243 222-1204 0 0,-15 13-202 0 0,-3 3-16 0 0,-7 10-115 0 0,1 0 0 0 0,-2 0 1 0 0,-9 10-1 0 0,-7 8-14 0 0,-54 86 27 0 0,66-92-104 0 0,0-1 0 0 0,1 1 0 0 0,-10 33 0 0 0,8-7 102 0 0,2 1 0 0 0,2 0 1 0 0,2 1-1 0 0,3 0 0 0 0,1 0 0 0 0,3 0 0 0 0,3 0 0 0 0,1 0 0 0 0,16 75 0 0 0,-14-97 100 0 0,-2 0 0 0 0,0 0-1 0 0,-2 1 1 0 0,-2-1-1 0 0,-7 56 1 0 0,8-85-337 0 0,2-3-1211 0 0,5-8-28 0 0</inkml:trace>
</inkml:ink>
</file>

<file path=ppt/ink/ink8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0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9215 0 0,'0'0'707'0'0,"3"1"-464"0"0,14 2 1245 0 0,0-1 0 0 0,0 0 1 0 0,1-2-1 0 0,-1 0 1 0 0,0 0-1 0 0,25-6 0 0 0,106-27 812 0 0,-90 18-1976 0 0,13-2-198 0 0,83-22 452 0 0,-53 7-4239 0 0,-75 21-3758 0 0</inkml:trace>
</inkml:ink>
</file>

<file path=ppt/ink/ink8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0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18 16007 0 0,'3'-14'731'0'0,"-2"12"-10"0"0,-3 1-465 0 0,-7 1-135 0 0,1-1-1 0 0,-1 1 0 0 0,0 1 1 0 0,1-1-1 0 0,-1 1 0 0 0,0 1 1 0 0,1 0-1 0 0,-16 5 0 0 0,-5 4 541 0 0,-32 17-1 0 0,46-19-560 0 0,-1 0-1 0 0,2 1 1 0 0,-21 17-1 0 0,-35 40 183 0 0,22-17-306 0 0,47-49-4 0 0,1 0-1 0 0,-1-1 1 0 0,1 1-1 0 0,0 0 1 0 0,-1-1-1 0 0,1 1 1 0 0,0 0-1 0 0,-1 0 1 0 0,1-1-1 0 0,0 1 1 0 0,0 0-1 0 0,-1 0 1 0 0,1-1-1 0 0,0 1 1 0 0,0 0-1 0 0,0 0 1 0 0,0 0-1 0 0,0-1 1 0 0,0 1-1 0 0,0 0 1 0 0,1 0-1 0 0,-1-1 1 0 0,0 1-1 0 0,0 0 1 0 0,0 0 0 0 0,1-1-1 0 0,-1 1 1 0 0,1 0-1 0 0,-1 0 1 0 0,0-1-1 0 0,1 1 1 0 0,-1-1-1 0 0,1 1 1 0 0,-1 0-1 0 0,1-1 1 0 0,0 1-1 0 0,-1-1 1 0 0,2 1-1 0 0,1 2-43 0 0,2 0 0 0 0,-1-1 0 0 0,0 1 0 0 0,8 2 0 0 0,-11-4 70 0 0,196 81 843 0 0,-185-76-692 0 0,-1-2 27 0 0,0 1 1 0 0,-1 0-1 0 0,1 1 0 0 0,-1 0 1 0 0,17 15-1 0 0,-25-19-49 0 0,-2-1-21 0 0,0 2-79 0 0,0-1 1 0 0,0 1-1 0 0,0-1 0 0 0,0 1 0 0 0,-1-1 0 0 0,1 1 0 0 0,-1-1 1 0 0,0 1-1 0 0,0-1 0 0 0,0 0 0 0 0,0 1 0 0 0,0-1 0 0 0,0 0 1 0 0,0 0-1 0 0,-1 0 0 0 0,1 0 0 0 0,-1 0 0 0 0,1 0 0 0 0,-1 0 1 0 0,0 0-1 0 0,0-1 0 0 0,0 1 0 0 0,0-1 0 0 0,-4 3 0 0 0,-3 2 34 0 0,-1-1 0 0 0,0 0 0 0 0,-1 0 0 0 0,-14 4 0 0 0,-11 2-75 0 0,-1-2 0 0 0,0-1-1 0 0,-44 3 1 0 0,-115-7-365 0 0,191-4 330 0 0,-37-4-54 0 0,40 4 62 0 0,-1 0 0 0 0,1-1 0 0 0,-1 1 0 0 0,1-1 0 0 0,0 0-1 0 0,0 0 1 0 0,-1 0 0 0 0,1 0 0 0 0,0 0 0 0 0,0-1 0 0 0,0 1 0 0 0,0 0 0 0 0,0-1 0 0 0,-2-2 0 0 0,4 3-17 0 0,0 0 0 0 0,-1 1 0 0 0,1-1 0 0 0,0 0-1 0 0,-1 0 1 0 0,1 0 0 0 0,0 0 0 0 0,0 1 0 0 0,0-1 0 0 0,0 0-1 0 0,0 0 1 0 0,0 0 0 0 0,0 0 0 0 0,0 0 0 0 0,0 1 0 0 0,0-1-1 0 0,1 0 1 0 0,-1 0 0 0 0,0 0 0 0 0,1 0 0 0 0,-1 1 0 0 0,0-1-1 0 0,1 0 1 0 0,-1 0 0 0 0,1 1 0 0 0,-1-1 0 0 0,1 0 0 0 0,-1 1 0 0 0,1-1-1 0 0,0 0 1 0 0,-1 1 0 0 0,2-1 0 0 0,23-19-2499 0 0,-23 19 2335 0 0,17-11-1492 0 0</inkml:trace>
</inkml:ink>
</file>

<file path=ppt/ink/ink8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0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231 115 3223 0 0,'-1'2'3206'0'0,"-2"4"-873"0"0,0 1 1 0 0,1 0-1 0 0,-3 9 1 0 0,4-7-1606 0 0,-1-1 1 0 0,2 0-1 0 0,-1 9 1 0 0,1-11-611 0 0,0-1-1 0 0,0 0 1 0 0,1 1 0 0 0,0-1-1 0 0,0 0 1 0 0,0 0 0 0 0,1 1-1 0 0,-1-1 1 0 0,1 0 0 0 0,0-1-1 0 0,1 1 1 0 0,-1 0 0 0 0,6 6 0 0 0,-7-9-66 0 0,1-1 0 0 0,-1 1 0 0 0,1-1 1 0 0,-1 1-1 0 0,1-1 0 0 0,0 0 1 0 0,0 0-1 0 0,0 1 0 0 0,0-1 1 0 0,0-1-1 0 0,0 1 0 0 0,0 0 1 0 0,0 0-1 0 0,0-1 0 0 0,2 1 1 0 0,0 0-1 0 0,0-1 0 0 0,1 0 0 0 0,-1 0 0 0 0,0 0 0 0 0,0-1 0 0 0,0 1 0 0 0,6-3 0 0 0,5-2-3 0 0,-1 0 0 0 0,0-1 0 0 0,18-11 0 0 0,-25 13-36 0 0,12-6-100 0 0,-1-1 0 0 0,0-1-1 0 0,23-21 1 0 0,-32 25-14 0 0,0 0 1 0 0,-1-1-1 0 0,0-1 1 0 0,0 1-1 0 0,-1-1 1 0 0,0-1-1 0 0,7-15 1 0 0,-13 23 72 0 0,1 1 0 0 0,-1-1 0 0 0,0 0 1 0 0,0 0-1 0 0,0-1 0 0 0,-1 1 0 0 0,1 0 0 0 0,-1 0 0 0 0,1 0 1 0 0,-1 0-1 0 0,0 0 0 0 0,0-1 0 0 0,-1 1 0 0 0,1 0 0 0 0,-1 0 1 0 0,1 0-1 0 0,-2-4 0 0 0,0 5-3 0 0,1 0 1 0 0,0 0-1 0 0,-1-1 0 0 0,1 1 1 0 0,-1 1-1 0 0,0-1 1 0 0,1 0-1 0 0,-1 0 0 0 0,0 0 1 0 0,0 1-1 0 0,0-1 0 0 0,0 1 1 0 0,-1 0-1 0 0,1 0 1 0 0,0 0-1 0 0,0 0 0 0 0,-1 0 1 0 0,1 0-1 0 0,-1 0 0 0 0,1 1 1 0 0,-5-1-1 0 0,-7-1-32 0 0,-1 1 0 0 0,0 1 0 0 0,0 0 0 0 0,1 2 1 0 0,-1-1-1 0 0,0 2 0 0 0,1-1 0 0 0,-1 2 0 0 0,1 0 0 0 0,-26 12 0 0 0,12-3 253 0 0,0 2 1 0 0,0 1-1 0 0,2 1 1 0 0,-27 22-1 0 0,28-19 174 0 0,-42 45 1 0 0,58-55-288 0 0,0 0 1 0 0,1 1 0 0 0,1 0-1 0 0,0 1 1 0 0,0-1-1 0 0,1 1 1 0 0,-6 17 0 0 0,11-26-53 0 0,0 0 0 0 0,0 0 0 0 0,0 0 1 0 0,1 0-1 0 0,-1 0 0 0 0,1 0 1 0 0,0 0-1 0 0,0 0 0 0 0,0 0 1 0 0,0 1-1 0 0,1-1 0 0 0,-1 0 0 0 0,1 0 1 0 0,0 0-1 0 0,-1 0 0 0 0,1 0 1 0 0,1-1-1 0 0,-1 1 0 0 0,0 0 1 0 0,3 4-1 0 0,-1-4 24 0 0,1 1-1 0 0,-1-1 1 0 0,0 0 0 0 0,1 0-1 0 0,0-1 1 0 0,-1 1 0 0 0,1-1 0 0 0,0 1-1 0 0,0-1 1 0 0,1 0 0 0 0,-1-1-1 0 0,0 1 1 0 0,5 0 0 0 0,13 3-200 0 0,0-2 0 0 0,0 0 0 0 0,1-2 0 0 0,-1 0 1 0 0,0-2-1 0 0,32-4 0 0 0,-22 1-644 0 0</inkml:trace>
</inkml:ink>
</file>

<file path=ppt/ink/ink8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0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10 549 16783 0 0,'0'0'1522'0'0,"-3"-7"-1081"0"0,1-3 348 0 0,0 0 0 0 0,1 0 1 0 0,0 0-1 0 0,0-1 0 0 0,2-14 0 0 0,-1 4-232 0 0,1 4-439 0 0,1 0 0 0 0,0 1 0 0 0,1-1 0 0 0,1 1-1 0 0,0 0 1 0 0,2 0 0 0 0,0 0 0 0 0,0 1 0 0 0,1 0 0 0 0,1 0 0 0 0,11-15 0 0 0,-1 4-322 0 0,2 1 1 0 0,0 1-1 0 0,1 0 0 0 0,1 2 1 0 0,26-20-1 0 0,-34 30-237 0 0,1 1 0 0 0,0 0 0 0 0,33-16 0 0 0,-41 24-69 0 0,-1 0-1 0 0,1 1 1 0 0,0 0-1 0 0,0 1 0 0 0,10-2 1 0 0,-11 2-461 0 0,-1 1-1 0 0,1 0 1 0 0,0 1 0 0 0,-1-1 0 0 0,1 1-1 0 0,-1 0 1 0 0,11 3 0 0 0,2 3-4080 0 0</inkml:trace>
</inkml:ink>
</file>

<file path=ppt/ink/ink8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0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31 13415 0 0,'49'-30'4794'0'0,"-51"41"-2678"0"0,-4 4-1406 0 0,0 1 1 0 0,-1-1-1 0 0,0 0 1 0 0,-1-1 0 0 0,-18 25-1 0 0,14-21-274 0 0,10-14-414 0 0,-36 53 20 0 0,-56 114 0 0 0,83-141-1304 0 0,6-9-5447 0 0,4-9-683 0 0</inkml:trace>
</inkml:ink>
</file>

<file path=ppt/ink/ink8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0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50 11055 0 0,'12'-4'262'0'0,"1"2"-1"0"0,-1-1 0 0 0,1 2 0 0 0,-1 0 1 0 0,1 0-1 0 0,15 2 0 0 0,11-2 2905 0 0,1-1 738 0 0,-17 0-2798 0 0,1 1 0 0 0,-1 1 1 0 0,40 5-1 0 0,-62-4-991 0 0,1-1-10 0 0,5 1-34 0 0,-5 0-139 0 0,-7-8-1263 0 0,1 3 1231 0 0,0 0-1 0 0,0 0 0 0 0,0 1 1 0 0,-8-6-1 0 0,10 7 97 0 0,0 1 1 0 0,1 0-1 0 0,-1 0 0 0 0,0 1 1 0 0,0-1-1 0 0,0 0 0 0 0,0 1 0 0 0,0-1 1 0 0,0 1-1 0 0,0-1 0 0 0,0 1 0 0 0,0 0 1 0 0,0 0-1 0 0,0 0 0 0 0,-3 0 0 0 0,-7 4-4 0 0,0-1-1 0 0,0 2 0 0 0,0 0 0 0 0,0 0 0 0 0,1 1 0 0 0,-15 10 0 0 0,-59 49 60 0 0,71-53-29 0 0,-4 2-6 0 0,1 0 1 0 0,1 2-1 0 0,0 0 0 0 0,1 0 1 0 0,1 2-1 0 0,0 0 0 0 0,2 0 1 0 0,-11 22-1 0 0,21-36-15 0 0,0 0-1 0 0,0 0 1 0 0,1 1 0 0 0,-1-1-1 0 0,1 0 1 0 0,0 1 0 0 0,1-1-1 0 0,-1 1 1 0 0,1 0 0 0 0,0 7 0 0 0,0-10-24 0 0,1 0 0 0 0,-1 0 0 0 0,0-1 0 0 0,1 1 0 0 0,0 0 0 0 0,-1 0 1 0 0,1-1-1 0 0,0 1 0 0 0,0 0 0 0 0,0-1 0 0 0,0 1 0 0 0,0-1 1 0 0,0 1-1 0 0,0-1 0 0 0,1 0 0 0 0,-1 1 0 0 0,0-1 0 0 0,1 0 1 0 0,-1 0-1 0 0,1 0 0 0 0,0 0 0 0 0,-1 0 0 0 0,1 0 0 0 0,0 0 1 0 0,-1-1-1 0 0,1 1 0 0 0,0-1 0 0 0,3 1 0 0 0,18 1-763 0 0,7-3-56 0 0</inkml:trace>
</inkml:ink>
</file>

<file path=ppt/ink/ink8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0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10135 0 0,'0'0'778'0'0,"-2"0"-506"0"0,-4 1 444 0 0,0 0 0 0 0,1 0 0 0 0,-1 0 0 0 0,0 1 0 0 0,1 0 0 0 0,-1 0 0 0 0,1 1 0 0 0,-1-1 0 0 0,1 1 0 0 0,-5 4 0 0 0,0 0-515 0 0,4-2 141 0 0,-1 0-1 0 0,1 0 0 0 0,0 0 1 0 0,0 1-1 0 0,-9 12 0 0 0,14-17-300 0 0,0 1-1 0 0,0-1 0 0 0,0 1 0 0 0,0-1 1 0 0,1 1-1 0 0,-1-1 0 0 0,1 1 0 0 0,-1 0 1 0 0,1-1-1 0 0,0 1 0 0 0,-1 0 0 0 0,1-1 1 0 0,0 1-1 0 0,0 0 0 0 0,0 0 0 0 0,1-1 1 0 0,-1 1-1 0 0,0 0 0 0 0,0-1 0 0 0,1 1 1 0 0,-1 0-1 0 0,1-1 0 0 0,0 1 0 0 0,-1-1 1 0 0,1 1-1 0 0,0-1 0 0 0,0 1 0 0 0,0-1 1 0 0,0 0-1 0 0,0 1 0 0 0,0-1 0 0 0,1 0 1 0 0,-1 0-1 0 0,2 2 0 0 0,6 3-77 0 0,1 0-1 0 0,-1 0 1 0 0,1-1 0 0 0,-1 0-1 0 0,2-1 1 0 0,-1 0 0 0 0,13 3-1 0 0,0 0-31 0 0,-3 0 5 0 0,0 1 0 0 0,-1 1 0 0 0,0 0 0 0 0,0 2 0 0 0,-1 0-1 0 0,27 21 1 0 0,-40-27 78 0 0,1 0 0 0 0,-1 1-1 0 0,1-1 1 0 0,-2 1 0 0 0,1 0-1 0 0,0 0 1 0 0,-1 1 0 0 0,-1 0-1 0 0,1-1 1 0 0,-1 1 0 0 0,0 0-1 0 0,0 0 1 0 0,-1 1 0 0 0,0-1-1 0 0,0 1 1 0 0,-1-1 0 0 0,0 1-1 0 0,0-1 1 0 0,-1 1 0 0 0,0 0-1 0 0,-2 12 1 0 0,1-10 103 0 0,-1-1 0 0 0,-1 1-1 0 0,1-1 1 0 0,-1 0 0 0 0,-1 0-1 0 0,0 0 1 0 0,0-1 0 0 0,-1 1-1 0 0,0-1 1 0 0,0 0 0 0 0,-1 0-1 0 0,0-1 1 0 0,0 1 0 0 0,-1-1 0 0 0,0-1-1 0 0,-9 8 1 0 0,3-5 46 0 0,1-2-1 0 0,-1 1 1 0 0,0-1 0 0 0,0-1-1 0 0,-1-1 1 0 0,1 1 0 0 0,-1-2-1 0 0,-1 0 1 0 0,-28 4 0 0 0,10-4-576 0 0,0-1 1 0 0,-1-1-1 0 0,1-2 1 0 0,-52-6-1 0 0,54-1-795 0 0</inkml:trace>
</inkml:ink>
</file>

<file path=ppt/ink/ink8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0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9 6447 0 0,'-2'0'499'0'0,"-16"-3"-714"0"0,12 1 1020 0 0,0 1 1 0 0,-1 0-1 0 0,1 0 0 0 0,0 0 0 0 0,-1 1 1 0 0,1 0-1 0 0,-1 0 0 0 0,1 1 0 0 0,-1 0 0 0 0,1 0 1 0 0,-7 2-1 0 0,-9 5-327 0 0,0 2-1 0 0,0 0 1 0 0,-36 24 0 0 0,47-27-360 0 0,0 1 0 0 0,1 0 0 0 0,0 1 0 0 0,1 0 0 0 0,0 0 0 0 0,0 1 0 0 0,1 0 0 0 0,-11 18 0 0 0,16-23-92 0 0,1 0 0 0 0,0 0 0 0 0,0 0 0 0 0,0 0 0 0 0,0 1 0 0 0,1-1-1 0 0,0 1 1 0 0,0-1 0 0 0,0 1 0 0 0,1-1 0 0 0,0 1 0 0 0,0 0 0 0 0,0-1 0 0 0,1 1 0 0 0,-1-1 0 0 0,2 1-1 0 0,-1-1 1 0 0,3 9 0 0 0,-1-8 12 0 0,0 0 0 0 0,0 0-1 0 0,0-1 1 0 0,1 1 0 0 0,0-1 0 0 0,0 0-1 0 0,0 0 1 0 0,0 0 0 0 0,1-1 0 0 0,0 0-1 0 0,0 0 1 0 0,0 0 0 0 0,0 0 0 0 0,1-1-1 0 0,10 5 1 0 0,-3-2 107 0 0,1 0 0 0 0,-1-2 0 0 0,1 0 0 0 0,19 3 0 0 0,-26-6-100 0 0,0 0 1 0 0,0 0-1 0 0,0-1 1 0 0,0-1-1 0 0,-1 1 1 0 0,1-1-1 0 0,0 0 1 0 0,0 0-1 0 0,-1-1 1 0 0,1 0-1 0 0,8-3 1 0 0,-13 4-35 0 0,0 0 1 0 0,0 0 0 0 0,-1 0-1 0 0,1 0 1 0 0,0-1-1 0 0,-1 1 1 0 0,1 0 0 0 0,-1-1-1 0 0,1 1 1 0 0,-1-1 0 0 0,1 0-1 0 0,-1 1 1 0 0,0-1-1 0 0,0 0 1 0 0,0 0 0 0 0,0 1-1 0 0,0-1 1 0 0,0-3-1 0 0,0 1 8 0 0,0 1-1 0 0,-1-1 1 0 0,1 0-1 0 0,-1 1 0 0 0,0-1 1 0 0,-1 0-1 0 0,1 1 0 0 0,0-1 1 0 0,-3-6-1 0 0,0-2 21 0 0,-1 1-1 0 0,-1 0 1 0 0,0 0 0 0 0,-1 1-1 0 0,-9-16 1 0 0,-9-6-59 0 0,-17-28-309 0 0,36 53 161 0 0,1-1 0 0 0,1 1 1 0 0,0-1-1 0 0,0 1 0 0 0,0-1 1 0 0,-2-12-1 0 0,5 18 39 0 0,0-1 0 0 0,-1 1 0 0 0,1 0 0 0 0,0 0 0 0 0,0 0 0 0 0,1-1 0 0 0,-1 1 0 0 0,0 0 0 0 0,1 0 0 0 0,-1 0 0 0 0,1 0 0 0 0,1-3 0 0 0,8-9-1266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45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51 4607 0 0,'33'-37'373'0'0,"-16"23"10270"0"0,-18 17-10307 0 0,-165 484 2915 0 0,151-435-2988 0 0,1 1 1 0 0,3 0-1 0 0,-5 74 0 0 0,15-114-206 0 0,0-10-34 0 0,1 0 1 0 0,0 1-1 0 0,-1-1 1 0 0,1 0-1 0 0,1 1 1 0 0,0 4 0 0 0,8-18-1427 0 0,-1-2 536 0 0</inkml:trace>
</inkml:ink>
</file>

<file path=ppt/ink/ink8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0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709 656 12895 0 0,'-6'-3'344'0'0,"-1"1"0"0"0,0 0 0 0 0,0 0 0 0 0,-1 0 0 0 0,1 1 0 0 0,0 0 0 0 0,0 0 0 0 0,-1 1 0 0 0,1-1 0 0 0,-13 3 0 0 0,9-2 446 0 0,0 1 0 0 0,0-2 0 0 0,-14-1 0 0 0,25 1-743 0 0,-1 1 0 0 0,1 0-1 0 0,-1 0 1 0 0,1-1 0 0 0,0 1-1 0 0,-1 0 1 0 0,1 0 0 0 0,0-1 0 0 0,-1 1-1 0 0,1 0 1 0 0,0-1 0 0 0,0 1-1 0 0,-1 0 1 0 0,1-1 0 0 0,0 1-1 0 0,0-1 1 0 0,-1 1 0 0 0,1 0 0 0 0,0-1-1 0 0,0 1 1 0 0,0-1 0 0 0,0 1-1 0 0,0-1 1 0 0,0 1 0 0 0,0 0 0 0 0,0-2-1 0 0,0-10 445 0 0,3 5-283 0 0,0-1 0 0 0,0 1 0 0 0,0-1 0 0 0,1 1 0 0 0,1 0 0 0 0,-1 0 0 0 0,10-11 0 0 0,1-1 40 0 0,-14 17-243 0 0,116-171 591 0 0,-95 135-458 0 0,0-1 1 0 0,26-70-1 0 0,-42 92-302 0 0,0-1-1 0 0,4-24 1 0 0,-10 38 129 0 0,1 0 0 0 0,0 0 0 0 0,-1 0 0 0 0,0 0 0 0 0,0 0 0 0 0,0 0 0 0 0,0 0 0 0 0,-1 0 0 0 0,0 0 0 0 0,0 0 0 0 0,0 1 0 0 0,0-1 0 0 0,0 0 0 0 0,-1 0 0 0 0,1 1 0 0 0,-1-1 0 0 0,-4-4 0 0 0,5 6-3 0 0,0 1 0 0 0,-1-1-1 0 0,0 1 1 0 0,1-1-1 0 0,-1 1 1 0 0,0 0-1 0 0,0 0 1 0 0,0 0-1 0 0,0 0 1 0 0,0 0-1 0 0,0 0 1 0 0,0 0-1 0 0,0 1 1 0 0,0-1-1 0 0,0 1 1 0 0,0-1-1 0 0,-3 1 1 0 0,1 0-5 0 0,-1 0 1 0 0,1 1 0 0 0,0-1-1 0 0,-1 1 1 0 0,1 0-1 0 0,0 0 1 0 0,0 1 0 0 0,-5 1-1 0 0,-3 3-14 0 0,1 0-1 0 0,0 1 0 0 0,1 0 0 0 0,0 0 0 0 0,-11 11 0 0 0,-3 6 56 0 0,0 2 0 0 0,1 1 0 0 0,2 0 0 0 0,1 2 0 0 0,1 0 0 0 0,-22 48 0 0 0,6 0 257 0 0,-37 123 0 0 0,49-119-4 0 0,3 2-1 0 0,-16 145 1 0 0,34-212-210 0 0,-28 197 430 0 0,25-189-445 0 0,-1-1 1 0 0,-1 0 0 0 0,-1-1 0 0 0,-1 0-1 0 0,-1 0 1 0 0,-25 39 0 0 0,28-51-181 0 0,0-1 1 0 0,-1 0-1 0 0,0 0 1 0 0,-1-1 0 0 0,0 0-1 0 0,0 0 1 0 0,-1-1-1 0 0,0 0 1 0 0,-12 6-1 0 0,8-6-1151 0 0,0-1-1 0 0,0-1 0 0 0,-28 7 1 0 0,24-8-509 0 0</inkml:trace>
</inkml:ink>
</file>

<file path=ppt/ink/ink8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0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0 271 10591 0 0,'0'0'819'0'0,"2"0"-246"0"0,43-13 6870 0 0,-12 10-5284 0 0,4 2-1003 0 0,0-2 0 0 0,46-9 1 0 0,73-24-188 0 0,-119 27-801 0 0,65-20-257 0 0,-1-4 0 0 0,115-56 0 0 0,-172 68-1951 0 0,-5-1-6573 0 0</inkml:trace>
</inkml:ink>
</file>

<file path=ppt/ink/ink8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0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5063 0 0,'0'0'10720'0'0,"-1"2"-9558"0"0,-13 26-33 0 0,-27 41 0 0 0,-1 0-531 0 0,-43 76-449 0 0,53-92-3381 0 0</inkml:trace>
</inkml:ink>
</file>

<file path=ppt/ink/ink8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0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213 395 9215 0 0,'-12'1'195'0'0,"1"1"-1"0"0,-1 0 0 0 0,0 1 0 0 0,1 0 0 0 0,-14 5 1 0 0,-30 8 2404 0 0,49-15-1775 0 0,1-1-1 0 0,-1 1 1 0 0,1-1-1 0 0,-1 0 1 0 0,1 0-1 0 0,-1 0 1 0 0,-10-3 0 0 0,15 3-754 0 0,0 0 1 0 0,0 0-1 0 0,0 0 1 0 0,0-1-1 0 0,0 1 1 0 0,0 0-1 0 0,0-1 1 0 0,1 1-1 0 0,-1 0 1 0 0,0-1-1 0 0,0 0 1 0 0,0 1 0 0 0,1-1-1 0 0,-1 1 1 0 0,0-1-1 0 0,0 0 1 0 0,1 1-1 0 0,-1-1 1 0 0,1 0-1 0 0,-1 0 1 0 0,1 1-1 0 0,-1-1 1 0 0,1 0-1 0 0,-1-2 1 0 0,1 2-13 0 0,0 0 0 0 0,0-1-1 0 0,0 1 1 0 0,0 0 0 0 0,0-1 0 0 0,0 1-1 0 0,1-1 1 0 0,-1 1 0 0 0,1 0 0 0 0,-1 0 0 0 0,1-1-1 0 0,-1 1 1 0 0,1 0 0 0 0,0 0 0 0 0,0-2 0 0 0,6-5 75 0 0,-1 0 1 0 0,1 0 0 0 0,14-11 0 0 0,-17 15-83 0 0,59-52-411 0 0,99-68-1 0 0,-121 97 176 0 0,0 2 1 0 0,2 2-1 0 0,87-33 0 0 0,-103 47 291 0 0,1 1-1 0 0,-1 2 0 0 0,38-4 1 0 0,-62 9-54 0 0,1 1 1 0 0,-1 0 0 0 0,1 0 0 0 0,-1 0 0 0 0,0 1 0 0 0,1-1 0 0 0,-1 1 0 0 0,0-1 0 0 0,1 1 0 0 0,-1 0 0 0 0,0 1 0 0 0,0-1-1 0 0,0 0 1 0 0,0 1 0 0 0,6 4 0 0 0,-8-5-28 0 0,1 1-1 0 0,0-1 0 0 0,-1 1 0 0 0,1 0 1 0 0,-1 0-1 0 0,0 0 0 0 0,0 0 0 0 0,0 0 1 0 0,0 0-1 0 0,0 0 0 0 0,0 0 0 0 0,0 0 1 0 0,-1 1-1 0 0,1-1 0 0 0,-1 0 0 0 0,1 1 1 0 0,-1-1-1 0 0,0 0 0 0 0,0 0 1 0 0,0 1-1 0 0,0-1 0 0 0,-1 0 0 0 0,1 1 1 0 0,-1 2-1 0 0,-2 5 44 0 0,0-1 1 0 0,0 0-1 0 0,-1 0 0 0 0,-1 0 1 0 0,-5 10-1 0 0,-32 42 191 0 0,19-29-198 0 0,-4 3 25 0 0,-47 49 0 0 0,21-26-1400 0 0,43-44-579 0 0,5-6-3078 0 0</inkml:trace>
</inkml:ink>
</file>

<file path=ppt/ink/ink8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0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146 543 11519 0 0,'0'0'9130'0'0,"-2"0"-8337"0"0,-4-1-600 0 0,-1 0 1 0 0,1 1-1 0 0,0-2 1 0 0,-1 1-1 0 0,1-1 1 0 0,0 0 0 0 0,0 0-1 0 0,0-1 1 0 0,0 0-1 0 0,0 0 1 0 0,1 0-1 0 0,-1-1 1 0 0,-9-8-1 0 0,11 9-196 0 0,-1-1-1 0 0,1-1 1 0 0,0 1-1 0 0,0-1 1 0 0,1 1-1 0 0,0-1 1 0 0,-1 0-1 0 0,1 0 1 0 0,1-1-1 0 0,-1 1 1 0 0,1-1-1 0 0,0 1 1 0 0,0-1-1 0 0,1 0 1 0 0,-2-9-1 0 0,3 1-95 0 0,0 0 1 0 0,1 0-1 0 0,1 0 0 0 0,0 0 0 0 0,0 1 0 0 0,2-1 1 0 0,0 1-1 0 0,0-1 0 0 0,1 1 0 0 0,14-23 0 0 0,-7 13-169 0 0,2 1-1 0 0,1 1 1 0 0,1 0-1 0 0,36-36 1 0 0,-41 47 222 0 0,0 1 0 0 0,1-1 1 0 0,0 2-1 0 0,0 0 0 0 0,1 0 0 0 0,0 1 1 0 0,0 1-1 0 0,1 0 0 0 0,-1 1 0 0 0,1 1 1 0 0,1 0-1 0 0,-1 0 0 0 0,0 2 0 0 0,1 0 1 0 0,15-1-1 0 0,-14 2 190 0 0,-1 1 0 0 0,0 0 0 0 0,0 1 0 0 0,0 1 0 0 0,0 0 0 0 0,0 1 0 0 0,19 6 0 0 0,-28-7-68 0 0,0 0 0 0 0,0 1 0 0 0,1 0 0 0 0,-2 0 0 0 0,1 1 0 0 0,0-1 0 0 0,-1 1 0 0 0,1 0 0 0 0,-1 1 0 0 0,0-1 0 0 0,-1 1 0 0 0,1 0 0 0 0,-1 1 0 0 0,0-1 0 0 0,0 1 0 0 0,-1-1 0 0 0,1 1 0 0 0,3 11 0 0 0,-4-9-29 0 0,-1 0 1 0 0,0-1-1 0 0,-1 1 1 0 0,0 0-1 0 0,0 0 1 0 0,0 0-1 0 0,-1 0 0 0 0,-1 0 1 0 0,1 0-1 0 0,-1 0 1 0 0,-1 0-1 0 0,1 0 1 0 0,-1 0-1 0 0,-1-1 1 0 0,1 1-1 0 0,-1-1 0 0 0,-1 1 1 0 0,1-1-1 0 0,-1 0 1 0 0,-6 8-1 0 0,-2 0 11 0 0,1 0-1 0 0,-2-1 1 0 0,0 0-1 0 0,0-1 0 0 0,-1-1 1 0 0,-1 0-1 0 0,-26 16 1 0 0,11-11-147 0 0,0-1 1 0 0,-1-1-1 0 0,0-2 1 0 0,-1-1 0 0 0,-45 11-1 0 0,67-21-384 0 0,1 0 0 0 0,-1-1 0 0 0,1-1 1 0 0,-1 1-1 0 0,-18-3 0 0 0,5-2-962 0 0</inkml:trace>
</inkml:ink>
</file>

<file path=ppt/ink/ink8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0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34 13823 0 0,'2'-26'1619'0'0,"-2"26"-1556"0"0,0-1 1 0 0,-1 1-1 0 0,1 0 1 0 0,0-1-1 0 0,0 1 1 0 0,0 0-1 0 0,0-1 1 0 0,0 1-1 0 0,0 0 1 0 0,-1-1-1 0 0,1 1 1 0 0,0 0-1 0 0,0-1 1 0 0,0 1-1 0 0,-1 0 1 0 0,1-1-1 0 0,0 1 1 0 0,-1 0-1 0 0,1 0 1 0 0,0 0-1 0 0,0-1 1 0 0,-1 1-1 0 0,1 0 1 0 0,0 0-1 0 0,-1 0 1 0 0,1 0-1 0 0,-1-1 0 0 0,1 1 1 0 0,0 0-1 0 0,-1 0 1 0 0,1 0-1 0 0,0 0 1 0 0,-1 0-1 0 0,1 0 1 0 0,-1 0-1 0 0,1 0 1 0 0,0 0-1 0 0,-1 0 1 0 0,1 0-1 0 0,-15 4 1097 0 0,7 0-1047 0 0,0 0 1 0 0,0 1-1 0 0,1 1 1 0 0,0-1-1 0 0,0 1 1 0 0,0 0-1 0 0,0 1 1 0 0,1-1-1 0 0,-9 15 1 0 0,-4 7 68 0 0,-19 37-1 0 0,-50 115 108 0 0,-5 11-164 0 0,-54 32-44 0 0,3-5-196 0 0,141-213 43 0 0,0 0 1 0 0,0 1-1 0 0,1-1 0 0 0,0 1 0 0 0,-2 7 1 0 0,4 4-5735 0 0</inkml:trace>
</inkml:ink>
</file>

<file path=ppt/ink/ink8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1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49 13359 0 0,'0'0'1027'0'0,"-1"3"-670"0"0,-2 11 655 0 0,0 0 0 0 0,-1 16 0 0 0,4-24-650 0 0,0-1 0 0 0,0 0 0 0 0,0 0 0 0 0,0 0 0 0 0,1 1 0 0 0,0-1 0 0 0,0 0 0 0 0,1 0 0 0 0,3 9 0 0 0,-4-12-273 0 0,0 0 0 0 0,0-1 0 0 0,1 1 0 0 0,-1 0 0 0 0,0 0-1 0 0,1-1 1 0 0,0 1 0 0 0,-1-1 0 0 0,1 1 0 0 0,0-1 0 0 0,0 0 0 0 0,0 0 0 0 0,0 0 0 0 0,0 0-1 0 0,0 0 1 0 0,0 0 0 0 0,0 0 0 0 0,0-1 0 0 0,0 1 0 0 0,0-1 0 0 0,1 0 0 0 0,-1 1 0 0 0,0-1-1 0 0,0 0 1 0 0,1 0 0 0 0,-1-1 0 0 0,0 1 0 0 0,3-1 0 0 0,6-1 102 0 0,0 0 1 0 0,0-2-1 0 0,0 1 0 0 0,11-6 1 0 0,-20 8-159 0 0,100-47 302 0 0,-90 41-478 0 0,0-1 1 0 0,-1 0-1 0 0,1 0 1 0 0,-2-1 0 0 0,20-21-1 0 0,-28 27 68 0 0,0 0 0 0 0,0 1-1 0 0,0-1 1 0 0,0 0 0 0 0,-1-1-1 0 0,1 1 1 0 0,-1 0 0 0 0,1-5-1 0 0,-1 8 48 0 0,-1-1-1 0 0,0 0 0 0 0,0 0 0 0 0,0 1 0 0 0,0-1 0 0 0,0 0 0 0 0,0 0 1 0 0,0 0-1 0 0,0 1 0 0 0,0-1 0 0 0,0 0 0 0 0,0 0 0 0 0,0 0 0 0 0,-1 1 0 0 0,1-1 1 0 0,0 0-1 0 0,0 0 0 0 0,-1 1 0 0 0,1-1 0 0 0,-1 0 0 0 0,1 1 0 0 0,-1-1 0 0 0,1 0 1 0 0,-1 1-1 0 0,1-1 0 0 0,-1 1 0 0 0,1-1 0 0 0,-1 1 0 0 0,0-1 0 0 0,1 1 1 0 0,-1-1-1 0 0,0 1 0 0 0,1 0 0 0 0,-1-1 0 0 0,0 1 0 0 0,0 0 0 0 0,0 0 0 0 0,1 0 1 0 0,-1-1-1 0 0,-1 1 0 0 0,-4 0-34 0 0,0-1 0 0 0,0 1 1 0 0,0 0-1 0 0,0 1 0 0 0,0-1 0 0 0,0 1 0 0 0,0 0 1 0 0,0 1-1 0 0,0 0 0 0 0,0 0 0 0 0,-5 2 1 0 0,-11 7 19 0 0,-29 17 0 0 0,40-21 79 0 0,-27 15 165 0 0,-50 40 0 0 0,77-53-149 0 0,0 0 0 0 0,1 1 0 0 0,0 0 0 0 0,1 1 0 0 0,0-1 0 0 0,0 2 0 0 0,2 0 0 0 0,-12 21-1 0 0,17-30-43 0 0,1 1-1 0 0,0-1 1 0 0,0 0-1 0 0,0 1 1 0 0,0-1-1 0 0,0 1 1 0 0,1-1-1 0 0,0 1 1 0 0,-1-1-1 0 0,1 1 0 0 0,0-1 1 0 0,1 1-1 0 0,-1-1 1 0 0,2 7-1 0 0,-1-7-16 0 0,1-1 0 0 0,-1 1-1 0 0,0-1 1 0 0,0 0 0 0 0,1 0 0 0 0,-1 0-1 0 0,1 0 1 0 0,0 0 0 0 0,0 0 0 0 0,-1 0-1 0 0,1 0 1 0 0,0-1 0 0 0,1 1 0 0 0,-1-1-1 0 0,0 1 1 0 0,0-1 0 0 0,1 0 0 0 0,-1 0-1 0 0,0 0 1 0 0,6 1 0 0 0,20 2-1106 0 0,4-3-405 0 0</inkml:trace>
</inkml:ink>
</file>

<file path=ppt/ink/ink8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1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90 371 7367 0 0,'-1'1'568'0'0,"-28"21"371"0"0,20-14 1205 0 0,-1 1-1 0 0,2 0 1 0 0,-1 0-1 0 0,1 0 1 0 0,-8 13 1895 0 0,29-30-3054 0 0,24-20-631 0 0,-2-2 0 0 0,-2-2 0 0 0,34-40 0 0 0,-22 23-378 0 0,17-21-160 0 0,-37 41-184 0 0,0 1 0 0 0,2 1-1 0 0,56-44 1 0 0,-58 57 17 0 0,-22 13 206 0 0,-2 2 151 0 0,0 1 0 0 0,0 0-1 0 0,0-1 1 0 0,0 1 0 0 0,0 0 0 0 0,0 0-1 0 0,0 0 1 0 0,-1 0 0 0 0,1-1 0 0 0,0 1-1 0 0,-1 0 1 0 0,0 0 0 0 0,1 0 0 0 0,-1 3-1 0 0,-2 31 246 0 0,1-30-220 0 0,-21 137 843 0 0,11-84-523 0 0,-4 63 0 0 0,15-121-350 0 0,0 5 22 0 0,0 0 0 0 0,0 0-1 0 0,1 0 1 0 0,-1 0 0 0 0,1 0-1 0 0,2 6 1 0 0,-3-10 14 0 0,-7 7-331 0 0,-2 2-406 0 0,-1-1-1 0 0,-1 0 1 0 0,-15 11 0 0 0,1-4-7256 0 0</inkml:trace>
</inkml:ink>
</file>

<file path=ppt/ink/ink8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1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97 421 6447 0 0,'0'0'1011'0'0,"-1"10"7912"0"0,1-9-8730 0 0,0 0 1 0 0,1 0-1 0 0,-1-1 1 0 0,0 1 0 0 0,1 0-1 0 0,-1 0 1 0 0,0-1 0 0 0,1 1-1 0 0,-1 0 1 0 0,1-1-1 0 0,-1 1 1 0 0,1-1 0 0 0,0 1-1 0 0,-1-1 1 0 0,4 3 3476 0 0,-4-4-3539 0 0,-4-7-83 0 0,0 1 0 0 0,-1 0 0 0 0,0 0 0 0 0,0 1 0 0 0,-11-12 0 0 0,-13-16-20 0 0,24 26-18 0 0,0 0 1 0 0,1 0-1 0 0,-1-1 1 0 0,2 0-1 0 0,-1 1 1 0 0,1-1-1 0 0,-4-19 1 0 0,6 21-10 0 0,1 1-1 0 0,-1-1 1 0 0,1 1 0 0 0,0-1 0 0 0,1 1-1 0 0,-1-1 1 0 0,1 1 0 0 0,1-1-1 0 0,-1 1 1 0 0,1 0 0 0 0,0 0-1 0 0,4-9 1 0 0,1 2-119 0 0,0 0 0 0 0,1 1 0 0 0,0 0-1 0 0,1 0 1 0 0,1 1 0 0 0,-1 0 0 0 0,2 0 0 0 0,0 1 0 0 0,0 1 0 0 0,0 0-1 0 0,20-12 1 0 0,-21 16 37 0 0,-1 1 0 0 0,1-1-1 0 0,0 1 1 0 0,0 1 0 0 0,1 0-1 0 0,-1 0 1 0 0,1 1 0 0 0,-1 1 0 0 0,1 0-1 0 0,0 0 1 0 0,-1 1 0 0 0,1 0-1 0 0,0 1 1 0 0,0 0 0 0 0,-1 0-1 0 0,16 5 1 0 0,-10 0 292 0 0,0 0-1 0 0,0 1 0 0 0,0 1 1 0 0,-1 0-1 0 0,-1 1 1 0 0,1 1-1 0 0,-1 0 0 0 0,-1 1 1 0 0,23 23-1 0 0,-33-31-155 0 0,0 0-1 0 0,-1 1 1 0 0,1-1-1 0 0,-1 0 1 0 0,0 1-1 0 0,0 0 1 0 0,0-1-1 0 0,0 1 1 0 0,-1 0-1 0 0,1 0 1 0 0,-1 0-1 0 0,0 0 1 0 0,0 0-1 0 0,-1 0 0 0 0,1 0 1 0 0,-1 0-1 0 0,0 1 1 0 0,0-1-1 0 0,0 0 1 0 0,-2 5-1 0 0,1-3-19 0 0,-1 0 0 0 0,0 0 0 0 0,0 0 0 0 0,-1 0 0 0 0,1 0 0 0 0,-1 0 0 0 0,-1-1 0 0 0,1 1 0 0 0,-1-1 0 0 0,0 0 0 0 0,0 0 0 0 0,-7 6 0 0 0,-7 4-34 0 0,0 0 0 0 0,-1-1-1 0 0,0-1 1 0 0,-2-1 0 0 0,-33 15 0 0 0,-114 36-1930 0 0,166-63 1891 0 0,-12 5-689 0 0,0-1 0 0 0,0 0 0 0 0,0-1 0 0 0,0-1-1 0 0,-1 0 1 0 0,-14-1 0 0 0,27-1 513 0 0,0 0 0 0 0,0-1 0 0 0,0 1 0 0 0,0-1 0 0 0,0 1 0 0 0,0-1 0 0 0,0 0 0 0 0,0 0 0 0 0,1 1 0 0 0,-1-1 0 0 0,0 0 0 0 0,1-1 0 0 0,-1 1 0 0 0,1 0 0 0 0,-1 0 0 0 0,1-1 0 0 0,-3-2 0 0 0,4 3 17 0 0,-1-1 1 0 0,0 1-1 0 0,1-1 0 0 0,-1 1 1 0 0,1-1-1 0 0,-1 0 0 0 0,1 1 1 0 0,0-1-1 0 0,-1-3 0 0 0</inkml:trace>
</inkml:ink>
</file>

<file path=ppt/ink/ink8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1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 10591 0 0,'-1'0'819'0'0,"-7"3"-601"0"0,1 1 1 0 0,-1-1-1 0 0,1 1 0 0 0,0 0 0 0 0,1 1 1 0 0,-12 9-1 0 0,-34 38 3300 0 0,40-40-2828 0 0,-115 139 2553 0 0,73-77-2863 0 0,4 2 1 0 0,4 3 0 0 0,-39 86-1 0 0,-46 121-340 0 0,96-195-985 0 0,34-89 398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45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24 8287 0 0,'0'0'382'0'0,"1"-1"-8"0"0,12-21 9013 0 0,-14 22-9379 0 0,-1 0 1 0 0,1 1-1 0 0,-1-1 1 0 0,1 0-1 0 0,-1 1 1 0 0,1-1-1 0 0,-1 1 1 0 0,1 0-1 0 0,-1 0 0 0 0,1-1 1 0 0,0 1-1 0 0,-1 0 1 0 0,1 0-1 0 0,-1 1 1 0 0,-18 19 54 0 0,10-9-52 0 0,-8 8-11 0 0,1 1 0 0 0,-16 24 0 0 0,25-33 0 0 0,-13 24 0 0 0,16-19 0 0 0,5-14 0 0 0,0-2 0 0 0,0 0 0 0 0,-1 1 0 0 0,1-1 0 0 0,0 0 0 0 0,0 0 0 0 0,0 0 0 0 0,0 0 0 0 0,0 1 0 0 0,0-1 0 0 0,1 0 0 0 0,-1 0 0 0 0,0 0 0 0 0,1 0 0 0 0,-1 0 0 0 0,1 0 0 0 0,-1 0 0 0 0,1 1 0 0 0,0 0 0 0 0,2 2 0 0 0,1 3 0 0 0,0-1 0 0 0,0 0 0 0 0,1 0 0 0 0,0 0 0 0 0,0-1 0 0 0,0 0 0 0 0,1 0 0 0 0,-1 0 0 0 0,11 6 0 0 0,-3-1 0 0 0,12 7-3 0 0,-17-12 7 0 0,0 0 0 0 0,0 0 0 0 0,-1 1 0 0 0,11 11 1 0 0,-17-16 528 0 0,-2 0-467 0 0,0 0-1 0 0,0 1 1 0 0,0-1 0 0 0,-1 0-1 0 0,1 0 1 0 0,0 0 0 0 0,-1 0 0 0 0,1 0-1 0 0,-1 0 1 0 0,1 0 0 0 0,-3 0-1 0 0,2 0 20 0 0,-11 5 54 0 0,0-1-1 0 0,0 0 0 0 0,-25 5 1 0 0,-17 5-283 0 0,-15 7-693 0 0,24-12-2677 0 0</inkml:trace>
</inkml:ink>
</file>

<file path=ppt/ink/ink8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1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11055 0 0,'0'0'506'0'0,"2"0"-10"0"0,9 1-215 0 0,1-1 1 0 0,-1 0-1 0 0,1-1 1 0 0,14-3 0 0 0,-3 1 1684 0 0,128-20 4717 0 0,-123 18-6350 0 0,0-2 0 0 0,0-2 1 0 0,33-13-1 0 0,-23 1-271 0 0,-24 12-80 0 0,-12 8-90 0 0,-2 1 96 0 0,0-1-1 0 0,0 1 1 0 0,-1 0-1 0 0,1-1 1 0 0,0 1-1 0 0,0 0 1 0 0,0-1 0 0 0,0 1-1 0 0,-1 0 1 0 0,1 0-1 0 0,0-1 1 0 0,0 1-1 0 0,-1 0 1 0 0,1 0-1 0 0,0-1 1 0 0,-1 1 0 0 0,1 0-1 0 0,0 0 1 0 0,-1 0-1 0 0,1-1 1 0 0,0 1-1 0 0,-1 0 1 0 0,1 0-1 0 0,0 0 1 0 0,-1 0-1 0 0,1 0 1 0 0,0 0 0 0 0,-1 0-1 0 0,1 0 1 0 0,-13-1-139 0 0,3 3 89 0 0,0 1 0 0 0,0-1-1 0 0,1 2 1 0 0,-1-1 0 0 0,1 1 0 0 0,-1 1 0 0 0,1-1-1 0 0,-9 8 1 0 0,-67 52 385 0 0,81-61-290 0 0,-22 20 157 0 0,-39 41 0 0 0,54-51-141 0 0,1 0-1 0 0,0 0 1 0 0,0 2 0 0 0,2-1-1 0 0,-11 22 1 0 0,18-33-107 0 0,0 0 0 0 0,0-1 0 0 0,0 1 0 0 0,0 0 0 0 0,1 0 0 0 0,-1 0 1 0 0,1-1-1 0 0,0 1 0 0 0,0 0 0 0 0,0 0 0 0 0,0 0 0 0 0,1 3 0 0 0,-1-4-82 0 0,1 0 0 0 0,0-1 0 0 0,-1 1 0 0 0,1-1 0 0 0,0 1-1 0 0,0 0 1 0 0,0-1 0 0 0,0 0 0 0 0,0 1 0 0 0,0-1 0 0 0,0 0 0 0 0,0 1 0 0 0,1-1 0 0 0,-1 0 0 0 0,0 0 0 0 0,1 0 0 0 0,-1 0 0 0 0,1 0 0 0 0,-1 0 0 0 0,1-1 0 0 0,2 2 0 0 0,13 3-7002 0 0</inkml:trace>
</inkml:ink>
</file>

<file path=ppt/ink/ink8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11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1074 4143 0 0,'0'0'17490'0'0,"1"-1"-16947"0"0,97-65 1295 0 0,-71 50-1758 0 0,116-68-355 0 0,-106 64-296 0 0,76-27-1 0 0,-110 46 571 0 0,3-1-66 0 0,1-1-1 0 0,-1 2 1 0 0,1-1-1 0 0,0 1 1 0 0,7-1 0 0 0,-13 2 71 0 0,0 0 0 0 0,1 0 0 0 0,-1 0 1 0 0,0 1-1 0 0,1-1 0 0 0,-1 0 0 0 0,0 0 0 0 0,1 1 1 0 0,-1-1-1 0 0,0 1 0 0 0,0-1 0 0 0,1 1 0 0 0,-1-1 1 0 0,0 1-1 0 0,0 0 0 0 0,0 0 0 0 0,0 0 1 0 0,0-1-1 0 0,0 1 0 0 0,0 0 0 0 0,0 0 0 0 0,0 0 1 0 0,0 0-1 0 0,-1 1 0 0 0,1-1 0 0 0,0 0 1 0 0,-1 0-1 0 0,1 0 0 0 0,-1 1 0 0 0,1-1 0 0 0,-1 0 1 0 0,1 2-1 0 0,0 3 79 0 0,0 0 0 0 0,-1 0 0 0 0,0 0 1 0 0,0 0-1 0 0,0 0 0 0 0,-2 10 0 0 0,-10 37 526 0 0,8-38-435 0 0,-18 55 404 0 0,15-52-514 0 0,1 1 0 0 0,1 0 0 0 0,0 0-1 0 0,2 0 1 0 0,-2 25 0 0 0,5-42-186 0 0,1 1-70 0 0,-1-2 137 0 0,0-1 1 0 0,0 0-1 0 0,0 0 0 0 0,0 0 0 0 0,0 1 0 0 0,0-1 1 0 0,0 0-1 0 0,0 0 0 0 0,0 0 0 0 0,0 1 1 0 0,0-1-1 0 0,0 0 0 0 0,0 0 0 0 0,0 0 0 0 0,0 0 1 0 0,1 1-1 0 0,-1-1 0 0 0,0 0 0 0 0,0 0 1 0 0,0 0-1 0 0,0 0 0 0 0,0 1 0 0 0,0-1 0 0 0,0 0 1 0 0,1 0-1 0 0,-1 0 0 0 0,0 0 0 0 0,0 0 1 0 0,0 0-1 0 0,0 1 0 0 0,1-1 0 0 0,-1 0 0 0 0,0 0 1 0 0,0 0-1 0 0,0 0 0 0 0,1 0 0 0 0,-1 0 1 0 0,0 0-1 0 0,11 2-1872 0 0</inkml:trace>
  <inkml:trace contextRef="#ctx0" brushRef="#br0" timeOffset="1">1703 1 17047 0 0,'0'0'779'0'0,"-2"-1"-15"0"0,-2 1-662 0 0,-1 0 0 0 0,1 1 1 0 0,-1-1-1 0 0,1 1 0 0 0,-1 0 0 0 0,1 0 0 0 0,0 0 1 0 0,-1 1-1 0 0,1-1 0 0 0,0 1 0 0 0,0 0 0 0 0,0 0 1 0 0,0 1-1 0 0,1-1 0 0 0,-1 1 0 0 0,-5 5 0 0 0,-6 5 1001 0 0,1 1-1 0 0,-19 24 0 0 0,6-3-569 0 0,2 1 0 0 0,-39 76 0 0 0,-23 88-100 0 0,5 31-167 0 0,1-3 132 0 0,52-156-295 0 0,-43 75-1 0 0,51-110-99 0 0,-44 57-1 0 0,63-91-269 0 0,-1-1 0 0 0,1 1-1 0 0,-1-1 1 0 0,1 1 0 0 0,-1-1-1 0 0,0 0 1 0 0,-5 3 0 0 0</inkml:trace>
</inkml:ink>
</file>

<file path=ppt/ink/ink8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1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76 117 17047 0 0,'-3'-2'221'0'0,"0"-1"1"0"0,-1 1-1 0 0,1 0 0 0 0,-1-1 0 0 0,0 2 1 0 0,0-1-1 0 0,-7-2 0 0 0,9 3-34 0 0,0 1 1 0 0,0-1-1 0 0,0 1 0 0 0,0 0 1 0 0,0 0-1 0 0,0 0 0 0 0,0 0 1 0 0,0 0-1 0 0,-1 0 0 0 0,1 1 1 0 0,0-1-1 0 0,0 0 0 0 0,0 1 1 0 0,0 0-1 0 0,0 0 0 0 0,-4 2 3266 0 0,6-2-3372 0 0,1 0 0 0 0,-1 0 0 0 0,0 0 0 0 0,1 0 0 0 0,-1 0 0 0 0,1 0 0 0 0,-1-1 0 0 0,1 1 0 0 0,0 0 0 0 0,-1 0 0 0 0,1-1 0 0 0,0 1 0 0 0,-1 0 0 0 0,1-1 0 0 0,0 1 0 0 0,1 1 0 0 0,16 8 186 0 0,-9-7-156 0 0,1 1 1 0 0,-1-2-1 0 0,1 1 0 0 0,0-1 0 0 0,0-1 1 0 0,12 1-1 0 0,63-1 312 0 0,-80-1-401 0 0,137-11 91 0 0,161-32 1 0 0,-246 33-1008 0 0,1-2 0 0 0,99-35 0 0 0,-105 25-627 0 0</inkml:trace>
</inkml:ink>
</file>

<file path=ppt/ink/ink8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1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30 5527 0 0,'2'-2'250'0'0,"0"-2"-103"0"0,-1 3-132 0 0,0-1 1 0 0,0 0 0 0 0,0 1-1 0 0,0-1 1 0 0,1 1 0 0 0,-1-1-1 0 0,0 1 1 0 0,1 0 0 0 0,-1 0-1 0 0,1 0 1 0 0,-1-1 0 0 0,4 0-1 0 0,13-3 10887 0 0,-18 6-10633 0 0,0 10 6501 0 0,-3 0-9383 0 0,-6 13 2791 0 0,-1 0 0 0 0,-1-1 0 0 0,-2-1 0 0 0,-18 28-1 0 0,2-4-18 0 0,23-36-136 0 0,-266 415 322 0 0,255-400-790 0 0,-27 53 1 0 0,47-80-61 0 0,34-29-2258 0 0,-13 6 1168 0 0</inkml:trace>
</inkml:ink>
</file>

<file path=ppt/ink/ink8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1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236 381 5527 0 0,'-13'5'444'0'0,"7"-3"-118"0"0,0 0 1 0 0,0 0 0 0 0,-1 1 0 0 0,2 0 0 0 0,-1 0-1 0 0,-8 6 1 0 0,-36 34 11185 0 0,58-43-11345 0 0,1-1 0 0 0,-1 0 1 0 0,0-1-1 0 0,0 0 0 0 0,0 0 0 0 0,0-1 1 0 0,-1 0-1 0 0,12-6 0 0 0,59-39-50 0 0,-63 38 2 0 0,338-235 364 0 0,-344 239-490 0 0,101-63 262 0 0,-93 60-98 0 0,1 0 1 0 0,0 1-1 0 0,0 1 0 0 0,29-7 0 0 0,-41 13-98 0 0,0 0-1 0 0,1 0 0 0 0,-1 0 1 0 0,0 1-1 0 0,0 0 0 0 0,1 0 1 0 0,11 2-1 0 0,-16-1-46 0 0,1-1 0 0 0,-1 1 1 0 0,0 0-1 0 0,0 0 0 0 0,1 0 0 0 0,-1 0 0 0 0,0 0 0 0 0,0 0 1 0 0,0 1-1 0 0,0-1 0 0 0,-1 1 0 0 0,1-1 0 0 0,0 1 0 0 0,0 0 1 0 0,-1 0-1 0 0,1 0 0 0 0,-1-1 0 0 0,0 1 0 0 0,0 1 0 0 0,1-1 1 0 0,-1 0-1 0 0,0 0 0 0 0,0 4 0 0 0,1 0-7 0 0,-1 1 1 0 0,0-1-1 0 0,-1 1 0 0 0,1 0 0 0 0,-1 0 0 0 0,-1-1 1 0 0,1 1-1 0 0,-1 0 0 0 0,0-1 0 0 0,-1 1 1 0 0,0-1-1 0 0,0 1 0 0 0,0-1 0 0 0,-1 0 0 0 0,-4 8 1 0 0,-6 10 29 0 0,-1-2 0 0 0,-25 31 1 0 0,36-48-26 0 0,-2 1-7 0 0,-86 107 61 0 0,73-94-62 0 0,-1 1 0 0 0,-1-2 1 0 0,-30 21-1 0 0,13-14-82 0 0,0-2 0 0 0,-2-2 0 0 0,-79 31 0 0 0,62-29-13 0 0,32-13 38 0 0,-1 0-1 0 0,0-2 1 0 0,-26 5-1 0 0,50-12 3 0 0,14-6-139 0 0,11-2 123 0 0,1 1 1 0 0,0 1-1 0 0,0 1 0 0 0,0 1 1 0 0,45 2-1 0 0,125 19 160 0 0,-178-15-29 0 0,0 0 0 0 0,0 2 1 0 0,18 6-1 0 0,-26-8-32 0 0,0 1 1 0 0,-1 0 0 0 0,0 1 0 0 0,0-1-1 0 0,0 2 1 0 0,-1-1 0 0 0,11 10-1 0 0,-16-13-26 0 0,0 0 0 0 0,0 0 0 0 0,-1 0 0 0 0,1 0 0 0 0,-1 1 0 0 0,1-1 0 0 0,-1 0 0 0 0,0 1-1 0 0,0-1 1 0 0,0 1 0 0 0,0-1 0 0 0,-1 1 0 0 0,1-1 0 0 0,0 1 0 0 0,-1-1 0 0 0,0 1-1 0 0,0 0 1 0 0,0-1 0 0 0,0 1 0 0 0,0 0 0 0 0,0-1 0 0 0,-1 1 0 0 0,1 0 0 0 0,-1-1 0 0 0,0 1-1 0 0,0-1 1 0 0,0 1 0 0 0,0-1 0 0 0,0 0 0 0 0,0 1 0 0 0,-1-1 0 0 0,-1 3 0 0 0,-4 4 27 0 0,1-1 0 0 0,-1-1 1 0 0,0 1-1 0 0,-1-1 0 0 0,0 0 1 0 0,0-1-1 0 0,-10 6 0 0 0,-7 3 41 0 0,-1-1-1 0 0,0-2 1 0 0,-1 0 0 0 0,-33 9-1 0 0,-117 23 143 0 0,131-34-214 0 0,-29 4 93 0 0,-129 7-1 0 0,191-20-86 0 0,1-1-1 0 0,-23-3 1 0 0,30 2-12 0 0,0 0 0 0 0,0 0 0 0 0,0 0 0 0 0,1-1 0 0 0,-1 0 0 0 0,0 0 0 0 0,0 0 1 0 0,1 0-1 0 0,-6-4 0 0 0,8 5-25 0 0,1 0 0 0 0,0 0 0 0 0,0-1 0 0 0,0 1 0 0 0,0 0 0 0 0,1 0 0 0 0,-1 0 0 0 0,0-1 0 0 0,0 1 0 0 0,1 0 0 0 0,-1-1 0 0 0,1 1 0 0 0,-1 0 0 0 0,1-1 0 0 0,0 1 0 0 0,-1-1 0 0 0,1 1 0 0 0,0-1 0 0 0,0 1 0 0 0,0 0 0 0 0,0-1 0 0 0,0 1 0 0 0,1-1 0 0 0,-1 1 0 0 0,0-1 0 0 0,1 1 0 0 0,-1-1 0 0 0,0 1 1 0 0,1 0-1 0 0,0-1 0 0 0,1-1 0 0 0,2-4-350 0 0,0-1 0 0 0,1 1 0 0 0,0 1 0 0 0,7-8 1 0 0,-9 10 99 0 0,8-8-3113 0 0,18-17 0 0 0,-5 10-2861 0 0</inkml:trace>
</inkml:ink>
</file>

<file path=ppt/ink/ink8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1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60 2759 0 0,'8'-3'130'0'0,"-6"2"-119"0"0,0 0-1 0 0,0 0 1 0 0,1 1 0 0 0,-1-1 0 0 0,0 1-1 0 0,0-1 1 0 0,1 1 0 0 0,-1 0 0 0 0,0 0 0 0 0,4 1-1 0 0,-4-1 260 0 0,0 0 0 0 0,0 0 0 0 0,0 0 0 0 0,0 1 0 0 0,0-1-1 0 0,0 1 1 0 0,0 0 0 0 0,0 0 0 0 0,-1-1 0 0 0,1 1-1 0 0,0 0 1 0 0,0 0 0 0 0,-1 1 0 0 0,3 1 0 0 0,20 24 7831 0 0,-20-23-7155 0 0,-1 1 1 0 0,1-1-1 0 0,-1 0 0 0 0,1 0 1 0 0,1 0-1 0 0,4 3 1 0 0,-4-4-791 0 0,0-1 1 0 0,0 0 0 0 0,0 0 0 0 0,0-1 0 0 0,0 1 0 0 0,0-1 0 0 0,1 0 0 0 0,-1 0 0 0 0,0-1 0 0 0,1 1 0 0 0,-1-1 0 0 0,1-1 0 0 0,-1 1 0 0 0,0-1 0 0 0,6-1 0 0 0,-2 0-77 0 0,0-1-1 0 0,-1 0 0 0 0,1 0 1 0 0,-1-1-1 0 0,0 0 1 0 0,0 0-1 0 0,0-1 1 0 0,8-6-1 0 0,-14 10-86 0 0,-1-1 0 0 0,1 1-1 0 0,-1 0 1 0 0,1-1 0 0 0,-1 1-1 0 0,1-1 1 0 0,-1 1 0 0 0,0-1-1 0 0,0 0 1 0 0,0 0 0 0 0,0 1-1 0 0,0-1 1 0 0,0 0 0 0 0,-1 0-1 0 0,1 0 1 0 0,0 0 0 0 0,-1 0 0 0 0,0 0-1 0 0,1 0 1 0 0,-1 0 0 0 0,0 0-1 0 0,0 0 1 0 0,0 0 0 0 0,-1-3-1 0 0,1 3-38 0 0,-1 0-1 0 0,0-1 1 0 0,0 1 0 0 0,0 0-1 0 0,0 0 1 0 0,0 0-1 0 0,-1-1 1 0 0,1 1-1 0 0,-1 1 1 0 0,1-1-1 0 0,-1 0 1 0 0,0 0-1 0 0,1 1 1 0 0,-1-1-1 0 0,0 1 1 0 0,0-1-1 0 0,0 1 1 0 0,0 0-1 0 0,0 0 1 0 0,-4-2-1 0 0,-2 1-18 0 0,0-1 0 0 0,0 1 0 0 0,0 1 0 0 0,0 0 0 0 0,-1 0 0 0 0,1 0 0 0 0,0 1 0 0 0,-1 0 0 0 0,1 1-1 0 0,0 0 1 0 0,-1 0 0 0 0,-9 4 0 0 0,-5 1 50 0 0,1 1 1 0 0,0 2-1 0 0,-25 12 0 0 0,29-11 116 0 0,0 0 0 0 0,1 1 0 0 0,0 1 0 0 0,-26 25 0 0 0,33-27-9 0 0,0 0-1 0 0,0 1 0 0 0,1 0 0 0 0,1 1 0 0 0,0 0 0 0 0,0 0 1 0 0,-9 22-1 0 0,15-29-83 0 0,0 1 0 0 0,1-1 0 0 0,-1 1 0 0 0,1 0 0 0 0,0-1 0 0 0,1 1 0 0 0,-1 0 0 0 0,1 0 0 0 0,0 0 0 0 0,1 0 0 0 0,-1-1 0 0 0,2 8 0 0 0,-1-9-2 0 0,1 0 0 0 0,-1 0 1 0 0,1 0-1 0 0,-1 0 0 0 0,1 0 0 0 0,0 0 1 0 0,1 0-1 0 0,-1 0 0 0 0,1-1 1 0 0,0 0-1 0 0,0 1 0 0 0,0-1 0 0 0,0 0 1 0 0,0 0-1 0 0,1 0 0 0 0,5 3 0 0 0,0-1-273 0 0,0-1-1 0 0,0 0 1 0 0,0 0-1 0 0,0-1 1 0 0,1 0-1 0 0,-1 0 1 0 0,17 1-1 0 0,12-1-949 0 0</inkml:trace>
</inkml:ink>
</file>

<file path=ppt/ink/ink8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1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115 502 5983 0 0,'-1'1'464'0'0,"-5"1"-962"0"0,-44 12 5098 0 0,46-13-3725 0 0,0 0 0 0 0,0-1-1 0 0,0 0 1 0 0,0 1 0 0 0,0-1 0 0 0,0 0 0 0 0,0-1 0 0 0,0 1 0 0 0,0-1 0 0 0,-7-2 0 0 0,11 2-735 0 0,-1 0 1 0 0,0 0 0 0 0,1 0 0 0 0,-1 0 0 0 0,1 0 0 0 0,-1 0 0 0 0,1 0 0 0 0,-1 0 0 0 0,1 0 0 0 0,0 0 0 0 0,-1-1 0 0 0,1 1-1 0 0,0 0 1 0 0,0 0 0 0 0,0 0 0 0 0,0-1 0 0 0,0-1 0 0 0,0 3-43 0 0,0-5 95 0 0,1 0-1 0 0,0 0 0 0 0,0 0 1 0 0,0 1-1 0 0,0-1 0 0 0,1 0 1 0 0,0 1-1 0 0,3-8 1 0 0,25-35 507 0 0,-17 27-541 0 0,19-26-216 0 0,2 1 1 0 0,2 2 0 0 0,2 1-1 0 0,1 2 1 0 0,3 2-1 0 0,59-43 1 0 0,-93 75-286 0 0,2-1-400 0 0,0 0 1 0 0,16-8-1 0 0,-24 14 540 0 0,0 0 0 0 0,-1 0 1 0 0,1 0-1 0 0,0 0 0 0 0,0 1 0 0 0,0-1 1 0 0,0 1-1 0 0,0-1 0 0 0,0 1 0 0 0,0 0 0 0 0,0 0 1 0 0,0 0-1 0 0,0 0 0 0 0,0 0 0 0 0,0 0 1 0 0,0 0-1 0 0,0 1 0 0 0,0-1 0 0 0,0 1 1 0 0,0-1-1 0 0,0 1 0 0 0,2 1 0 0 0,6 8-1706 0 0</inkml:trace>
</inkml:ink>
</file>

<file path=ppt/ink/ink8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14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187 323 7367 0 0,'-1'1'334'0'0,"-9"15"251"0"0,-1 0-1 0 0,-16 18 1 0 0,16-23 1109 0 0,0 0-1 0 0,0-1 0 0 0,-1 0 1 0 0,0 0-1 0 0,-1-2 0 0 0,-14 9 1 0 0,17-12-1014 0 0,8-3-421 0 0,-1 0 0 0 0,1-1 0 0 0,-1 0 0 0 0,0 1 0 0 0,-5 0 0 0 0,7-1 757 0 0,-3-8-254 0 0,4 6-751 0 0,0 1 0 0 0,-1-1 0 0 0,1 1 0 0 0,-1-1 0 0 0,1 0 1 0 0,0 1-1 0 0,-1-1 0 0 0,1 0 0 0 0,0 1 0 0 0,-1-1 0 0 0,1 0 0 0 0,0 0 0 0 0,0 1 0 0 0,0-1 1 0 0,0 0-1 0 0,0 0 0 0 0,0-4 19 0 0,1 1 1 0 0,0-1-1 0 0,1 0 0 0 0,-1 1 1 0 0,1 0-1 0 0,0-1 1 0 0,0 1-1 0 0,4-7 0 0 0,25-32 146 0 0,16-12-394 0 0,2 1 1 0 0,78-66-1 0 0,-100 98-15 0 0,-1-1-47 0 0,0 1-1 0 0,1 1 1 0 0,42-23-1 0 0,-65 42 310 0 0,0 0 1 0 0,0 1-1 0 0,0-1 0 0 0,0 1 0 0 0,0 0 1 0 0,1 0-1 0 0,-1 0 0 0 0,0 0 0 0 0,1 1 1 0 0,-1 0-1 0 0,7 0 0 0 0,-9 1 12 0 0,1-1 1 0 0,-1 0-1 0 0,0 1 1 0 0,0 0-1 0 0,1-1 1 0 0,-1 1-1 0 0,0 0 1 0 0,0 0-1 0 0,0 1 0 0 0,0-1 1 0 0,0 0-1 0 0,0 1 1 0 0,0-1-1 0 0,0 1 1 0 0,-1-1-1 0 0,1 1 0 0 0,-1 0 1 0 0,1 0-1 0 0,-1 0 1 0 0,1-1-1 0 0,-1 2 1 0 0,2 2-1 0 0,-1 3 33 0 0,1 0 1 0 0,-1 0-1 0 0,0 0 0 0 0,-1 0 1 0 0,0 0-1 0 0,0 0 1 0 0,-1 0-1 0 0,0 0 0 0 0,-2 16 1 0 0,-3 7 86 0 0,-10 37 0 0 0,11-53-107 0 0,-14 74 114 0 0,11-49-8137 0 0,6-38 7366 0 0,0 7-7137 0 0</inkml:trace>
</inkml:ink>
</file>

<file path=ppt/ink/ink8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1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47 11975 0 0,'30'-29'10448'0'0,"-30"30"-10385"0"0,1 1 0 0 0,-1-1-1 0 0,0 1 1 0 0,-1-1 0 0 0,1 1 0 0 0,0-1-1 0 0,0 1 1 0 0,-1-1 0 0 0,1 0-1 0 0,-1 1 1 0 0,1-1 0 0 0,-1 1 0 0 0,1-1-1 0 0,-2 2 1 0 0,2-3-31 0 0,-15 27 3 0 0,-2 0 0 0 0,0-2 0 0 0,-1 0 0 0 0,-30 30 0 0 0,-29 41 25 0 0,63-76-54 0 0,2-5 15 0 0,1 2 1 0 0,-13 25 0 0 0,22-37-18 0 0,0-1 0 0 0,0 1 0 0 0,0-1 0 0 0,1 1 0 0 0,0-1-1 0 0,0 1 1 0 0,0 0 0 0 0,0 0 0 0 0,1 0 0 0 0,0-1 0 0 0,0 1 0 0 0,0 0 0 0 0,1 0 0 0 0,0 0 0 0 0,1 6-1 0 0,-1-9 10 0 0,-1 0 0 0 0,1 0 0 0 0,0 0-1 0 0,0-1 1 0 0,0 1 0 0 0,0 0 0 0 0,0-1-1 0 0,1 1 1 0 0,-1-1 0 0 0,0 1 0 0 0,1-1-1 0 0,-1 1 1 0 0,1-1 0 0 0,0 0-1 0 0,-1 0 1 0 0,1 0 0 0 0,2 1 0 0 0,0 0 18 0 0,0-1 0 0 0,0 0 0 0 0,0 0 0 0 0,0 0 0 0 0,0 0 1 0 0,0-1-1 0 0,0 0 0 0 0,5 0 0 0 0,3-1 75 0 0,0 0 0 0 0,0-1 1 0 0,0-1-1 0 0,0 0 0 0 0,11-5 0 0 0,-11 3-63 0 0,-1 0 0 0 0,0-1 0 0 0,0 0 1 0 0,0-1-1 0 0,-1-1 0 0 0,0 0 0 0 0,-1 0 0 0 0,0 0 0 0 0,0-2 0 0 0,0 1 0 0 0,-1-1 1 0 0,-1 0-1 0 0,0 0 0 0 0,0-1 0 0 0,-1 0 0 0 0,0 0 0 0 0,7-21 0 0 0,-8 17-103 0 0,-1 1-1 0 0,0-1 1 0 0,0 0 0 0 0,-2-1-1 0 0,0 1 1 0 0,-1 0-1 0 0,0-1 1 0 0,-1 1-1 0 0,-1-1 1 0 0,0 1-1 0 0,-1 0 1 0 0,-1 0-1 0 0,-1-1 1 0 0,-5-16-1 0 0,6 26-41 0 0,1 1-1 0 0,-1-1 1 0 0,0 1-1 0 0,0 0 1 0 0,0 0-1 0 0,-1 0 1 0 0,0 0-1 0 0,-7-6 1 0 0,10 9 18 0 0,-1 1 0 0 0,1-1 1 0 0,-1 1-1 0 0,0 0 1 0 0,0 0-1 0 0,0 0 0 0 0,0 0 1 0 0,0 0-1 0 0,0 0 1 0 0,0 0-1 0 0,0 1 0 0 0,0-1 1 0 0,0 1-1 0 0,0-1 0 0 0,0 1 1 0 0,0 0-1 0 0,-1 0 1 0 0,1 0-1 0 0,0 0 0 0 0,0 0 1 0 0,0 0-1 0 0,0 1 1 0 0,0-1-1 0 0,-1 1 0 0 0,1 0 1 0 0,0-1-1 0 0,-2 2 1 0 0,-7 4-1028 0 0,-1 0 1 0 0,-11 9 0 0 0,19-12-53 0 0,0 0 0 0 0,1 0-1 0 0,-1 1 1 0 0,1-1-1 0 0,-5 7 1 0 0,1 1-3700 0 0</inkml:trace>
</inkml:ink>
</file>

<file path=ppt/ink/ink8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1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163 158 13823 0 0,'0'0'1247'0'0,"-2"0"-1023"0"0,-2 1 170 0 0,0 0 0 0 0,-1 0-1 0 0,1 0 1 0 0,0 0 0 0 0,0 1 0 0 0,0-1-1 0 0,0 1 1 0 0,0 0 0 0 0,0 0 0 0 0,0 1 0 0 0,1-1-1 0 0,-1 1 1 0 0,1 0 0 0 0,0 0 0 0 0,-4 3 0 0 0,-3 6 324 0 0,0-1 0 0 0,0 1 1 0 0,-8 15-1 0 0,11-17-594 0 0,1 1 0 0 0,0 0 0 0 0,0 0 0 0 0,1 1 0 0 0,1-1-1 0 0,0 1 1 0 0,-3 18 0 0 0,6-26-96 0 0,0 0 0 0 0,1 1 0 0 0,0-1 0 0 0,0 0 0 0 0,0 1 0 0 0,1-1-1 0 0,-1 1 1 0 0,1-1 0 0 0,0 0 0 0 0,0 0 0 0 0,1 1 0 0 0,-1-1 0 0 0,1 0 0 0 0,0 0 0 0 0,0 0-1 0 0,0-1 1 0 0,0 1 0 0 0,1 0 0 0 0,0-1 0 0 0,0 0 0 0 0,0 1 0 0 0,0-1 0 0 0,0 0 0 0 0,6 3-1 0 0,-4-2 25 0 0,1-1-1 0 0,0 0 1 0 0,0 0-1 0 0,0-1 0 0 0,0 1 1 0 0,1-1-1 0 0,-1-1 0 0 0,1 1 1 0 0,-1-1-1 0 0,1-1 0 0 0,-1 1 1 0 0,1-1-1 0 0,12-1 0 0 0,-6 0 46 0 0,0-1 0 0 0,0 0 0 0 0,0-1 0 0 0,0-1 0 0 0,24-10-1 0 0,-23 7-19 0 0,-1-1 0 0 0,1 0 0 0 0,-2-1-1 0 0,1 0 1 0 0,-1-1 0 0 0,-1-1-1 0 0,0 0 1 0 0,0 0 0 0 0,-1-1 0 0 0,11-17-1 0 0,-8 9-37 0 0,-1-1 1 0 0,0 0-1 0 0,-2-1 0 0 0,0 0 0 0 0,12-46 0 0 0,-9 12-157 0 0,9-31-4339 0 0,-16 68-4296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4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357 479 4143 0 0,'0'0'191'0'0,"-1"1"-11"0"0,-18 21-118 0 0,15-18 776 0 0,0-1-1 0 0,1 1 1 0 0,0 0 0 0 0,0 0-1 0 0,-3 6 4846 0 0,17-18-4855 0 0,17-17-10 0 0,0-1-1 0 0,42-53 1 0 0,-37 41-463 0 0,-24 28-369 0 0,-1 0-1 0 0,0-1 0 0 0,-1 1 1 0 0,0-2-1 0 0,0 1 0 0 0,-1-1 1 0 0,-1 0-1 0 0,0 0 0 0 0,-1 0 1 0 0,0-1-1 0 0,0 1 0 0 0,-2-1 1 0 0,0 0-1 0 0,0 0 0 0 0,-1 0 1 0 0,-1 0-1 0 0,0-1 0 0 0,0 1 1 0 0,-2 0-1 0 0,-3-20 0 0 0,2 24-21 0 0,2 0 10 0 0,-1 1-1 0 0,0 0 0 0 0,-1 0 1 0 0,0 0-1 0 0,0 0 0 0 0,-6-10 1 0 0,8 18 19 0 0,1-1 1 0 0,0 1-1 0 0,-1 0 1 0 0,1-1 0 0 0,-1 1-1 0 0,1 0 1 0 0,-1 0 0 0 0,1-1-1 0 0,-1 1 1 0 0,1 0-1 0 0,-1 0 1 0 0,1 0 0 0 0,-1 0-1 0 0,1 0 1 0 0,-1-1-1 0 0,0 1 1 0 0,1 0 0 0 0,-1 0-1 0 0,1 0 1 0 0,-1 1 0 0 0,1-1-1 0 0,-1 0 1 0 0,1 0-1 0 0,-1 0 1 0 0,1 0 0 0 0,-2 1-1 0 0,-11 6-67 0 0,9-4 61 0 0,0 1 0 0 0,0 0 0 0 0,0-1 0 0 0,1 1 0 0 0,0 1 0 0 0,0-1 0 0 0,0 0 0 0 0,0 1 0 0 0,-3 8 0 0 0,-1 7 4 0 0,-7 22 0 0 0,9-25 40 0 0,-61 250 275 0 0,-19 58 86 0 0,75-301-381 0 0,-1 0-1 0 0,-2-1 1 0 0,-29 41-1 0 0,25-38 2 0 0,-37 49 25 0 0,-82 88 0 0 0,130-157-79 0 0,27-25-1829 0 0,-4 6-3936 0 0</inkml:trace>
</inkml:ink>
</file>

<file path=ppt/ink/ink8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1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606 182 19439 0 0,'2'-6'287'0'0,"-2"5"-182"0"0,0 0 0 0 0,1 0 0 0 0,-1 0 0 0 0,0 0 1 0 0,0 0-1 0 0,1 0 0 0 0,-1 0 0 0 0,0 0 0 0 0,0 0 0 0 0,0 0 0 0 0,0 0 1 0 0,0 0-1 0 0,-1-1 0 0 0,1 1-91 0 0,0 1 1 0 0,0 0-1 0 0,0-1 0 0 0,0 1 1 0 0,0-1-1 0 0,-1 1 1 0 0,1 0-1 0 0,0-1 0 0 0,0 1 1 0 0,0 0-1 0 0,0-1 1 0 0,-1 1-1 0 0,1 0 0 0 0,0 0 1 0 0,-1-1-1 0 0,1 1 1 0 0,0 0-1 0 0,0 0 0 0 0,-1-1 1 0 0,1 1-1 0 0,0 0 1 0 0,-1 0-1 0 0,1 0 0 0 0,0 0 1 0 0,-1-1-1 0 0,1 1 1 0 0,-1 0-1 0 0,1 0 0 0 0,0 0 1 0 0,-1 0-1 0 0,1 0 1 0 0,0 0-1 0 0,-1 0 1 0 0,1 0-1 0 0,-1 0 0 0 0,1 0 1 0 0,0 0-1 0 0,-1 0 1 0 0,1 0-1 0 0,-1 1 0 0 0,0-1 56 0 0,-2 1 4 0 0,-1-1 0 0 0,0 1 0 0 0,1 1 0 0 0,-1-1 0 0 0,1 0 0 0 0,-1 1 0 0 0,1 0 0 0 0,0 0 1 0 0,-1 0-1 0 0,1 0 0 0 0,0 1 0 0 0,0-1 0 0 0,-4 6 0 0 0,-5 5 192 0 0,-16 23 0 0 0,24-31-222 0 0,-78 117 1051 0 0,-106 210 1 0 0,53-31-841 0 0,93-202-221 0 0,28-70-25 0 0,5-8 2 0 0,0-1-1 0 0,1 1 0 0 0,-5 24 1 0 0,13-44-75 0 0,2-2-735 0 0,27-18-2190 0 0,-8 2-5082 0 0</inkml:trace>
  <inkml:trace contextRef="#ctx0" brushRef="#br0" timeOffset="1">1026 56 17967 0 0,'-3'-13'488'0'0,"2"6"368"0"0,0 0 0 0 0,0 1 1 0 0,0-1-1 0 0,1-9 0 0 0,-8 30 456 0 0,-96 247-379 0 0,65-155-788 0 0,-1 2-43 0 0,-51 130 114 0 0,-17-6 91 0 0,45-123-146 0 0,-31 60-18 0 0,94-169-154 0 0,-3 7 36 0 0,0 0 1 0 0,0 0 0 0 0,-3 13-1 0 0,6-19-78 0 0,0 0-1 0 0,0 0 0 0 0,-1 0 1 0 0,1 0-1 0 0,0 0 0 0 0,0 0 1 0 0,0 0-1 0 0,0 0 0 0 0,0 1 1 0 0,0-1-1 0 0,0 0 0 0 0,0 0 1 0 0,1 0-1 0 0,-1 0 0 0 0,0 0 1 0 0,1 0-1 0 0,-1 0 0 0 0,1 0 1 0 0,-1 0-1 0 0,1 0 0 0 0,-1 0 1 0 0,1 0-1 0 0,0 0 0 0 0,-1 0 1 0 0,1 0-1 0 0,0-1 0 0 0,0 1 1 0 0,0 0-1 0 0,-1 0 0 0 0,1-1 1 0 0,0 1-1 0 0,0-1 0 0 0,2 2 1 0 0,12 2-902 0 0</inkml:trace>
</inkml:ink>
</file>

<file path=ppt/ink/ink8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1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217 449 17967 0 0,'0'0'1632'0'0,"-2"1"-1344"0"0,-12 9 512 0 0,0 1 1 0 0,1 1-1 0 0,0 0 0 0 0,-12 15 1 0 0,5-1 585 0 0,-24 36 1 0 0,29-38-833 0 0,-19 41-1 0 0,30-54-506 0 0,0-1 1 0 0,1 0-1 0 0,-1 1 0 0 0,2 0 0 0 0,0-1 0 0 0,0 1 0 0 0,0 13 0 0 0,2-19-79 0 0,1 0 1 0 0,-1-1-1 0 0,1 1 1 0 0,0 0 0 0 0,0 0-1 0 0,1-1 1 0 0,0 1-1 0 0,3 8 1 0 0,7 3-2790 0 0</inkml:trace>
  <inkml:trace contextRef="#ctx0" brushRef="#br0" timeOffset="1">563 38 23783 0 0,'-3'-29'1056'0'0,"3"20"472"0"0,-9 11-2472 0 0,-6 1 384 0 0,-2 3-9448 0 0</inkml:trace>
</inkml:ink>
</file>

<file path=ppt/ink/ink8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1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60 7831 0 0,'0'-3'84'0'0,"0"1"-1"0"0,0-1 0 0 0,-1 0 0 0 0,1 1 0 0 0,-1-1 1 0 0,1 0-1 0 0,-1 1 0 0 0,0-1 0 0 0,0 1 0 0 0,-1-1 1 0 0,-1-3-1 0 0,2 4 176 0 0,-1 1 0 0 0,1-1 0 0 0,-1 0 0 0 0,1 0 0 0 0,-1 1 0 0 0,0-1 0 0 0,0 1 0 0 0,1-1 0 0 0,-1 1 0 0 0,0 0 1 0 0,0 0-1 0 0,0 0 0 0 0,-1 0 0 0 0,1 0 0 0 0,0 0 0 0 0,0 0 0 0 0,0 1 0 0 0,-1-1 0 0 0,1 1 0 0 0,0 0 0 0 0,-1 0 0 0 0,1 0 0 0 0,0 0 0 0 0,-1 0 0 0 0,1 0 0 0 0,0 0 0 0 0,0 1 1 0 0,-1-1-1 0 0,1 1 0 0 0,0 0 0 0 0,0 0 0 0 0,0 0 0 0 0,-3 1 0 0 0,-4 4 137 0 0,0 0 0 0 0,0 1 0 0 0,1 0 1 0 0,0 0-1 0 0,1 1 0 0 0,-1 0 0 0 0,1 0 0 0 0,-10 17 0 0 0,-2 7 84 0 0,-17 41 1 0 0,31-64-374 0 0,-154 392 1230 0 0,65-151-967 0 0,88-235-377 0 0,-53 140 118 0 0,44-113-246 0 0,-13 75 0 0 0,24-98-1057 0 0,-1-1-4321 0 0,0-5-1835 0 0</inkml:trace>
</inkml:ink>
</file>

<file path=ppt/ink/ink8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17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96 11055 0 0,'-11'-1'350'0'0,"-1"0"0"0"0,1 1 1 0 0,0 1-1 0 0,-12 2 0 0 0,17-2 159 0 0,0 1 0 0 0,0-1 0 0 0,0 1 1 0 0,1 1-1 0 0,-1-1 0 0 0,1 1 0 0 0,0 0 0 0 0,0 0 1 0 0,-6 5-1 0 0,4-3 47 0 0,0 1 1 0 0,0 0-1 0 0,1 1 1 0 0,0 0-1 0 0,0 0 0 0 0,-6 9 1 0 0,11-14-522 0 0,0 0 1 0 0,0 0 0 0 0,0-1 0 0 0,0 1-1 0 0,0 0 1 0 0,1 0 0 0 0,-1 0-1 0 0,0 0 1 0 0,1 0 0 0 0,-1 0-1 0 0,1 0 1 0 0,0 0 0 0 0,0 0-1 0 0,0 1 1 0 0,0-1 0 0 0,0 0-1 0 0,0 0 1 0 0,1 0 0 0 0,-1 0-1 0 0,1 0 1 0 0,-1 0 0 0 0,1 0-1 0 0,0 0 1 0 0,0 0 0 0 0,-1 0-1 0 0,1-1 1 0 0,1 1 0 0 0,-1 0-1 0 0,0 0 1 0 0,0-1 0 0 0,1 1-1 0 0,-1-1 1 0 0,2 2 0 0 0,2 1 4 0 0,0-1 1 0 0,1 0-1 0 0,-1 0 0 0 0,0 0 1 0 0,1 0-1 0 0,0-1 1 0 0,-1 0-1 0 0,1 0 0 0 0,0-1 1 0 0,10 2-1 0 0,2-1 34 0 0,0-1 0 0 0,24-1-1 0 0,-3-3-4 0 0,-1-1 0 0 0,0-2 0 0 0,38-12-1 0 0,109-41 53 0 0,-126 40-69 0 0,39-15-128 0 0,137-42 405 0 0,-161 55-1058 0 0,91-13 0 0 0,-138 31-811 0 0,-6 2-83 0 0</inkml:trace>
</inkml:ink>
</file>

<file path=ppt/ink/ink8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1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96 492 14887 0 0,'0'0'1350'0'0,"-2"0"-1110"0"0,-9-7 825 0 0,1 0 1 0 0,-17-13 0 0 0,23 16-731 0 0,1 1 0 0 0,-1-1 0 0 0,1 0 0 0 0,0-1 0 0 0,0 1 0 0 0,0 0 0 0 0,1-1-1 0 0,-1 0 1 0 0,-2-7 0 0 0,2 3-232 0 0,0-1 1 0 0,1 0-1 0 0,0 0 0 0 0,1 0 0 0 0,0 0 1 0 0,0 0-1 0 0,1 0 0 0 0,1 0 0 0 0,0 0 1 0 0,0 0-1 0 0,0 0 0 0 0,2 0 0 0 0,-1 0 1 0 0,1 1-1 0 0,6-15 0 0 0,-2 11 25 0 0,0-1-1 0 0,1 2 1 0 0,0-1 0 0 0,1 1-1 0 0,0 1 1 0 0,1 0-1 0 0,0 0 1 0 0,1 1 0 0 0,23-18-1 0 0,-14 14-507 0 0,1 0-1 0 0,0 1 1 0 0,1 2-1 0 0,35-14 0 0 0,-41 19 59 0 0,0 1-1 0 0,1 1 0 0 0,-1 1 0 0 0,1 0 0 0 0,0 1 1 0 0,0 1-1 0 0,25 2 0 0 0,14 4-6730 0 0,-29-1 815 0 0</inkml:trace>
  <inkml:trace contextRef="#ctx0" brushRef="#br0" timeOffset="1">792 31 10591 0 0,'0'2'9322'0'0,"1"4"-8948"0"0,-1 0 0 0 0,0-1 1 0 0,0 1-1 0 0,-1 0 1 0 0,0-1-1 0 0,0 1 1 0 0,0-1-1 0 0,-3 8 1 0 0,-21 46 622 0 0,17-42-734 0 0,-8 15-3 0 0,-31 43 0 0 0,18-28-164 0 0,11-19-747 0 0,1 0-3541 0 0,-20 40 1 0 0</inkml:trace>
</inkml:ink>
</file>

<file path=ppt/ink/ink8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1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1375 0 0,'10'-22'128'0'0,"-2"13"-128"0"0,1-1 0 0 0,1-1 0 0 0,3 0 1800 0 0,1 0 344 0 0,2 1 64 0 0,2 1 8 0 0,2 1-1624 0 0,2 1-328 0 0,-1 2-64 0 0,3 1-4552 0 0</inkml:trace>
</inkml:ink>
</file>

<file path=ppt/ink/ink8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1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494 113 7831 0 0,'0'-9'810'0'0,"1"-46"4575"0"0,0 53-5163 0 0,-1 0 0 0 0,0 0 1 0 0,-1 1-1 0 0,1-1 0 0 0,0 0 0 0 0,0 0 1 0 0,-1 0-1 0 0,1 0 0 0 0,-1 1 0 0 0,0-1 0 0 0,1 0 1 0 0,-1 1-1 0 0,0-1 0 0 0,0 0 0 0 0,0 1 1 0 0,0-1-1 0 0,-2-1 0 0 0,2 2-160 0 0,-1-1 1 0 0,0 1-1 0 0,1-1 1 0 0,-1 1-1 0 0,0 0 1 0 0,0 0-1 0 0,0 0 1 0 0,0 0-1 0 0,0 0 1 0 0,0 0-1 0 0,0 1 1 0 0,0-1-1 0 0,0 1 1 0 0,0-1-1 0 0,-1 1 1 0 0,1 0-1 0 0,0 0 1 0 0,0 0-1 0 0,0 0 1 0 0,0 0-1 0 0,-1 0 1 0 0,-1 1-1 0 0,-17 6 71 0 0,0 0-1 0 0,1 1 1 0 0,0 1-1 0 0,0 0 1 0 0,1 2 0 0 0,-34 25-1 0 0,17-8 111 0 0,2 2-1 0 0,-40 44 1 0 0,72-72-235 0 0,-64 74 394 0 0,58-65-298 0 0,0 0 0 0 0,1 1 0 0 0,0-1 0 0 0,1 1 0 0 0,-7 18-1 0 0,12-28 67 0 0,32 1 403 0 0,-20-5-477 0 0,-1-1 0 0 0,0 1 0 0 0,0-2 0 0 0,0 1 1 0 0,10-6-1 0 0,48-29 222 0 0,-38 21-280 0 0,183-107 365 0 0,-211 123-384 0 0,-1 0-14 0 0,-1 1 0 0 0,0 0-1 0 0,1-1 1 0 0,-1 1 0 0 0,0 0-1 0 0,1 0 1 0 0,-1-1 0 0 0,0 1-1 0 0,1 0 1 0 0,-1 0 0 0 0,0 0-1 0 0,1 0 1 0 0,-1 0 0 0 0,1-1-1 0 0,-1 1 1 0 0,0 0 0 0 0,1 0-1 0 0,-1 0 1 0 0,1 0 0 0 0,0 0-1 0 0,4 6-4 0 0,-4-3-7 0 0,-1-1-1 0 0,0 1 0 0 0,0 0 0 0 0,0-1 0 0 0,0 1 0 0 0,0 0 0 0 0,-1-1 0 0 0,1 1 0 0 0,-2 4 0 0 0,-9 26-81 0 0,-1-6-210 0 0,9-20-93 0 0,-1 0 0 0 0,1 0 0 0 0,1 1 0 0 0,-1-1 0 0 0,1 0 0 0 0,0 1 0 0 0,0 10 0 0 0,3-14-2139 0 0,7 5-4268 0 0</inkml:trace>
</inkml:ink>
</file>

<file path=ppt/ink/ink8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1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35 7367 0 0,'0'-2'568'0'0,"1"-30"13179"0"0,-35 127-11022 0 0,-59 124-1889 0 0,-98 161-544 0 0,62-105-2041 0 0,118-248 1095 0 0,-4 9-805 0 0,6-3-63 0 0</inkml:trace>
  <inkml:trace contextRef="#ctx0" brushRef="#br0" timeOffset="1">525 672 2759 0 0,'11'-15'100'0'0,"24"-39"806"0"0,-22 25 2180 0 0,-11 26-2004 0 0,-1-1 0 0 0,-1 0 0 0 0,1 0-1 0 0,0 1 1 0 0,-1-8 1447 0 0,0 11-2444 0 0,-1-1 0 0 0,0 1 0 0 0,1 0 1 0 0,-1-1-1 0 0,0 1 0 0 0,1 0 0 0 0,-1 0 0 0 0,0 0 1 0 0,0 0-1 0 0,1 0 0 0 0,-1 0 0 0 0,0 0 1 0 0,0 0-1 0 0,1 0 0 0 0,-1 0 0 0 0,0 0 1 0 0,0 0-1 0 0,0 1 0 0 0,-15 4 609 0 0,16-5-669 0 0,-7 3 147 0 0,1 0 0 0 0,0 1 0 0 0,0 0 0 0 0,0 0 0 0 0,1 0 0 0 0,-1 1-1 0 0,1 0 1 0 0,0 0 0 0 0,1 0 0 0 0,-1 0 0 0 0,1 1 0 0 0,0 0 0 0 0,-4 8 0 0 0,4-7-70 0 0,1 0 0 0 0,-1 0 0 0 0,1 0 0 0 0,1 0 0 0 0,-1 0 1 0 0,2 1-1 0 0,-1 0 0 0 0,1-1 0 0 0,0 1 0 0 0,0 0 0 0 0,1-1 1 0 0,0 9-1 0 0,1-12-71 0 0,0 1 0 0 0,0-1 0 0 0,0 0 0 0 0,1 0 0 0 0,0-1 0 0 0,-1 1 1 0 0,1 0-1 0 0,1 0 0 0 0,-1-1 0 0 0,0 1 0 0 0,1-1 0 0 0,0 0 0 0 0,0 0 0 0 0,0 0 0 0 0,0 0 1 0 0,0 0-1 0 0,7 3 0 0 0,5 4 4 0 0,1-2 1 0 0,33 14 0 0 0,-21-10 21 0 0,-6-3-43 0 0,-1 2 0 0 0,0 0 0 0 0,-1 2 1 0 0,32 25-1 0 0,-45-32 42 0 0,-1 1 0 0 0,1 0 0 0 0,-1 0 0 0 0,0 1 0 0 0,0-1 0 0 0,5 12 0 0 0,-8-14 60 0 0,-1 1-1 0 0,1 0 1 0 0,-1 0-1 0 0,0 0 0 0 0,-1 1 1 0 0,1-1-1 0 0,-1 0 1 0 0,-1 1-1 0 0,1-1 1 0 0,-1 9-1 0 0,0-10-5 0 0,-1 0 0 0 0,0 0 0 0 0,0 1 0 0 0,0-1 0 0 0,-1 0 0 0 0,1 0 0 0 0,-1 0 0 0 0,0-1 0 0 0,-1 1 1 0 0,1 0-1 0 0,-5 4 0 0 0,2-2 34 0 0,0 0 0 0 0,-1-1 1 0 0,0 0-1 0 0,0 0 0 0 0,-1-1 1 0 0,-9 7-1 0 0,-2-1 104 0 0,0-1 1 0 0,-1-1-1 0 0,0-1 1 0 0,-35 11-1 0 0,20-9 45 0 0,-57 8 0 0 0,74-16-302 0 0,0 0 0 0 0,0-1 0 0 0,-1-2 0 0 0,1 1 0 0 0,-25-5 0 0 0,39 4-233 0 0,-1 1 0 0 0,0-1 0 0 0,0 0 0 0 0,0-1 0 0 0,0 1 0 0 0,1 0 0 0 0,-1-1-1 0 0,0 0 1 0 0,1 0 0 0 0,-1 0 0 0 0,1 0 0 0 0,0-1 0 0 0,0 1 0 0 0,-3-4-1 0 0,-1-11-8414 0 0</inkml:trace>
</inkml:ink>
</file>

<file path=ppt/ink/ink8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2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32 4143 0 0,'6'-12'368'0'0,"-3"1"-296"0"0,1 2 4328 0 0,-11 18-1936 0 0,0 7 24 0 0,-1 6-2040 0 0,1 5-448 0 0,2 1 0 0 0,0 3-5760 0 0</inkml:trace>
</inkml:ink>
</file>

<file path=ppt/ink/ink8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2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35 100 6911 0 0,'0'0'623'0'0,"-9"3"4304"0"0,-9 3 3063 0 0,11-3-3554 0 0,22-1-4101 0 0,12-1-204 0 0,-1-2 0 0 0,1-1 0 0 0,0-1 0 0 0,46-11 0 0 0,-13 3-18 0 0,129-16 213 0 0,-29 4-944 0 0,-53 4-2553 0 0,-72 12-2482 0 0,0 0-1630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1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390 201 10479 0 0,'-5'3'217'0'0,"-42"23"5998"0"0,48-26-6177 0 0,-1-1-1 0 0,1 1 0 0 0,0 0 1 0 0,-1 0-1 0 0,1-1 0 0 0,-1 1 1 0 0,1 0-1 0 0,-1-1 0 0 0,1 1 1 0 0,-1-1-1 0 0,1 1 0 0 0,-1-1 1 0 0,1 1-1 0 0,-1-1 0 0 0,1 1 1 0 0,-1-1-1 0 0,0 0 0 0 0,1 1 1 0 0,-1-1-1 0 0,1-1 0 0 0,4-13 171 0 0,5-50 504 0 0,-4 25-313 0 0,-5 30-326 0 0,-1-1 0 0 0,0 1 0 0 0,-1 0 0 0 0,0 0 0 0 0,-5-20 0 0 0,6 29-78 0 0,0 0 5 0 0,0 0 0 0 0,-1 0 0 0 0,1 0 0 0 0,0 0 0 0 0,-1 1 0 0 0,1-1 0 0 0,-1 0 0 0 0,1 0 0 0 0,-1 1 0 0 0,1-1 0 0 0,-1 0 0 0 0,0 1 0 0 0,1-1 0 0 0,-1 0 0 0 0,0 1 0 0 0,1-1 0 0 0,-1 1 0 0 0,0-1 0 0 0,0 1 0 0 0,0-1 0 0 0,1 1 0 0 0,-1 0 0 0 0,0-1 0 0 0,0 1 0 0 0,0 0 0 0 0,0 0 0 0 0,0 0 0 0 0,0 0 0 0 0,0-1 0 0 0,0 1 0 0 0,1 0 0 0 0,-1 1 0 0 0,0-1 0 0 0,0 0 0 0 0,0 0 0 0 0,0 0 0 0 0,0 0 0 0 0,-1 1 0 0 0,0-1 0 0 0,-5 2 0 0 0,-1 0 0 0 0,0 0 0 0 0,0 0 0 0 0,1 1 0 0 0,-13 6 0 0 0,-34 24 0 0 0,43-26 0 0 0,-8 6-30 0 0,1 1-1 0 0,1 0 0 0 0,-20 21 1 0 0,-42 55-80 0 0,73-83 111 0 0,0 1 1 0 0,1-1-1 0 0,0 1 0 0 0,-7 15 0 0 0,11-20 3 0 0,0-1 0 0 0,1 1-1 0 0,-1 0 1 0 0,0-1 0 0 0,1 1 0 0 0,0 0-1 0 0,-1-1 1 0 0,1 1 0 0 0,0 4 0 0 0,1-6 0 0 0,-1 0-1 0 0,0 1 1 0 0,1-1 0 0 0,-1 0 0 0 0,1 1 0 0 0,-1-1 0 0 0,1 0-1 0 0,-1 0 1 0 0,1 0 0 0 0,0 0 0 0 0,0 0 0 0 0,-1 0 0 0 0,1 0-1 0 0,0 0 1 0 0,0 0 0 0 0,0 0 0 0 0,0 0 0 0 0,0 0 0 0 0,1 0-1 0 0,0 0 1 0 0,0 0 3 0 0,0-1 0 0 0,0 1 0 0 0,0 0-1 0 0,0-1 1 0 0,1 0 0 0 0,-1 1 0 0 0,0-1-1 0 0,0 0 1 0 0,0 0 0 0 0,1 0 0 0 0,-1-1-1 0 0,0 1 1 0 0,0 0 0 0 0,4-2 0 0 0,31-12 152 0 0,-31 11-144 0 0,51-22 101 0 0,61-39 0 0 0,-88 43-129 0 0,-29 20-52 0 0,19 12-218 0 0,-16-8-110 0 0,1 0 1 0 0,-1 0-1 0 0,1 0 1 0 0,0-1-1 0 0,0 0 0 0 0,0 0 1 0 0,1 0-1 0 0,5 1 1 0 0,2-1-1674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4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8 191 16527 0 0,'0'0'760'0'0,"-1"-1"-21"0"0,-5-2 2329 0 0,22-7-2291 0 0,6 3-664 0 0,-1 0 0 0 0,37-5 0 0 0,-8 1-38 0 0,103-32-17 0 0,78-16-2491 0 0,-220 57 1967 0 0,139-27-9713 0 0,-124 23 6489 0 0</inkml:trace>
</inkml:ink>
</file>

<file path=ppt/ink/ink8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3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967 1 1375 0 0,'-1'0'9239'0'0,"-7"2"-6274"0"0,-17 4-2227 0 0,1 0 0 0 0,1 2-1 0 0,0 1 1 0 0,0 1-1 0 0,-23 14 1 0 0,-103 71 3562 0 0,55-32-3254 0 0,89-60-1046 0 0,-253 169-85 0 0,213-138 64 0 0,1 2 1 0 0,2 3-1 0 0,-54 61 0 0 0,86-88 21 0 0,1 1 0 0 0,0 0 0 0 0,-8 15 0 0 0,15-23 0 0 0,0-1 0 0 0,-1 0 0 0 0,2 1 0 0 0,-1 0 0 0 0,1-1 0 0 0,-1 1 0 0 0,1 0 0 0 0,0 0 0 0 0,1 0 0 0 0,0 0 0 0 0,-1 0 0 0 0,1-1 0 0 0,2 10 0 0 0,-1-11 8 0 0,0 1 0 0 0,0-1 0 0 0,1 0-1 0 0,-1 0 1 0 0,1 0 0 0 0,0 0 0 0 0,0-1 0 0 0,0 1-1 0 0,0 0 1 0 0,1-1 0 0 0,-1 1 0 0 0,1-1 0 0 0,-1 0-1 0 0,1 0 1 0 0,0 0 0 0 0,0 0 0 0 0,0 0 0 0 0,0-1-1 0 0,0 1 1 0 0,0-1 0 0 0,5 1 0 0 0,7 3 55 0 0,0-2 1 0 0,1 0 0 0 0,20 2-1 0 0,-25-4-41 0 0,49 3-104 0 0,0-3 0 0 0,102-11 0 0 0,-127 7-363 0 0,33-7-1526 0 0,-24 0-3823 0 0,-12 3-758 0 0</inkml:trace>
</inkml:ink>
</file>

<file path=ppt/ink/ink8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3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47 16271 0 0,'0'0'744'0'0,"0"-2"-18"0"0,3-5 1186 0 0,-3 6-1847 0 0,0 1 1 0 0,0-1-1 0 0,0 1 1 0 0,0-1-1 0 0,-1 1 1 0 0,1 0-1 0 0,0-1 1 0 0,0 1 0 0 0,0-1-1 0 0,-1 1 1 0 0,1 0-1 0 0,0-1 1 0 0,-1 1-1 0 0,1 0 1 0 0,0-1 0 0 0,-1 1-1 0 0,1 0 1 0 0,0-1-1 0 0,-1 1 1 0 0,1 0-1 0 0,-1 0 1 0 0,1 0-1 0 0,-1-1 1 0 0,1 1 0 0 0,0 0-1 0 0,-1 0 1 0 0,1 0-1 0 0,-1 0 1 0 0,1 0-1 0 0,-1 0 1 0 0,1 0 0 0 0,-1 0-1 0 0,-15 0 371 0 0,4 2-293 0 0,1 1 0 0 0,-1 0 0 0 0,1 0-1 0 0,0 1 1 0 0,-20 11 0 0 0,-49 34-215 0 0,64-39 131 0 0,-22 16-163 0 0,2 0 0 0 0,-57 55-1 0 0,83-70 60 0 0,-17 21 0 0 0,24-27 58 0 0,0-1 0 0 0,0 1 0 0 0,0 0 0 0 0,1 0 0 0 0,0 0 1 0 0,0 0-1 0 0,-3 10 0 0 0,5-14-5 0 0,0-1 0 0 0,0 1 0 0 0,1-1 1 0 0,-1 1-1 0 0,0 0 0 0 0,0-1 0 0 0,0 1 1 0 0,0-1-1 0 0,1 1 0 0 0,-1 0 0 0 0,0-1 0 0 0,0 1 1 0 0,1-1-1 0 0,-1 1 0 0 0,1-1 0 0 0,-1 1 1 0 0,0-1-1 0 0,1 1 0 0 0,-1-1 0 0 0,1 0 0 0 0,-1 1 1 0 0,1-1-1 0 0,-1 0 0 0 0,1 1 0 0 0,-1-1 1 0 0,1 0-1 0 0,-1 1 0 0 0,2-1 0 0 0,15 5 266 0 0,-12-4-185 0 0,0-1 0 0 0,0 1 0 0 0,0-1 1 0 0,0-1-1 0 0,0 1 0 0 0,0-1 0 0 0,0 0 0 0 0,1 0 1 0 0,5-2-1 0 0,7-4 169 0 0,21-11 1 0 0,-11 5-59 0 0,148-74 373 0 0,-152 72-722 0 0,0-1 1 0 0,-1-1 0 0 0,-1 0-1 0 0,37-40 1 0 0,-54 51-81 0 0,0 0 1 0 0,-1 1-1 0 0,0-2 0 0 0,0 1 1 0 0,-1 0-1 0 0,5-14 0 0 0,-7 18 93 0 0,0 0-1 0 0,-1-1 0 0 0,1 1 0 0 0,-1 0 1 0 0,0-1-1 0 0,1 1 0 0 0,-1 0 0 0 0,0 0 1 0 0,0-1-1 0 0,-1 1 0 0 0,0-4 0 0 0,1 5-7 0 0,-1 0 0 0 0,1-1 0 0 0,-1 1 0 0 0,0 0 0 0 0,1 0 0 0 0,-1 0 0 0 0,0-1 0 0 0,0 1 0 0 0,0 0 0 0 0,0 0 0 0 0,0 0 0 0 0,0 0 0 0 0,0 1 0 0 0,0-1 0 0 0,0 0-1 0 0,-1 0 1 0 0,1 1 0 0 0,0-1 0 0 0,0 0 0 0 0,-3 0 0 0 0,-6-1-1196 0 0</inkml:trace>
</inkml:ink>
</file>

<file path=ppt/ink/ink8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33 330 16871 0 0,'0'0'771'0'0,"-9"0"260"0"0,-8 3-897 0 0,11 0 4031 0 0,13-6-2891 0 0,6-7-1181 0 0,0-1 1 0 0,0 1 0 0 0,16-21-1 0 0,16-13 54 0 0,-3 11-144 0 0,1 2 0 0 0,2 2 0 0 0,0 2 0 0 0,2 1 0 0 0,1 3 0 0 0,64-21 0 0 0,-104 41 35 0 0,-3 1-5 0 0,1 0-1 0 0,-1 0 1 0 0,0 1 0 0 0,0 0-1 0 0,1 0 1 0 0,-1 0-1 0 0,7 0 1 0 0,0 5 62 0 0,-11-3-87 0 0,0 1-1 0 0,1-1 1 0 0,-1 1 0 0 0,0-1 0 0 0,-1 1 0 0 0,1-1-1 0 0,0 1 1 0 0,0-1 0 0 0,-1 1 0 0 0,1 0 0 0 0,-1 0-1 0 0,1-1 1 0 0,-1 1 0 0 0,0 0 0 0 0,0 2 0 0 0,1 28 110 0 0,-1-30-104 0 0,-7 68 231 0 0,3-45-145 0 0,2 0-1 0 0,1 49 0 0 0,1-66-106 0 0,1-1 0 0 0,1 1-1 0 0,-1-1 1 0 0,1 0-1 0 0,0 0 1 0 0,1 1-1 0 0,-1-2 1 0 0,1 1 0 0 0,1 0-1 0 0,0 0 1 0 0,-1-1-1 0 0,2 0 1 0 0,-1 0 0 0 0,8 8-1 0 0,26 23-4429 0 0</inkml:trace>
</inkml:ink>
</file>

<file path=ppt/ink/ink8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4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65 3679 0 0,'36'-31'-66'0'0,"-16"14"1971"0"0,0 1 12816 0 0,-22 16-14654 0 0,1 1-1 0 0,0 0 1 0 0,-1 0-1 0 0,1 0 0 0 0,0 0 1 0 0,0 0-1 0 0,0 0 1 0 0,0 0-1 0 0,0 0 1 0 0,-2 2-1 0 0,1 0 35 0 0,-20 21-15 0 0,-1-2 0 0 0,-1 0 0 0 0,-1-1 0 0 0,0-1-1 0 0,-2-2 1 0 0,0 0 0 0 0,-47 21 0 0 0,-27 7-431 0 0,101-46 341 0 0,0 1 1 0 0,0 0-1 0 0,1-1 1 0 0,-1 1 0 0 0,0-1-1 0 0,0 1 1 0 0,0-1 0 0 0,1 1-1 0 0,-1-1 1 0 0,0 1-1 0 0,1-1 1 0 0,-1 1 0 0 0,0-1-1 0 0,1 0 1 0 0,-1 1 0 0 0,1-1-1 0 0,-1 1 1 0 0,1-1 0 0 0,5 5-2 0 0,1-1 0 0 0,0-1 0 0 0,-1 1 0 0 0,1-1 0 0 0,1 0 0 0 0,-1-1 0 0 0,0 0 1 0 0,1 0-1 0 0,14 1 0 0 0,4 3 0 0 0,129 18 5 0 0,-106-18 0 0 0,-39-4 80 0 0,-1 1-1 0 0,1 0 1 0 0,-1 0-1 0 0,16 8 1 0 0,-9-3 30 0 0,-14-7 71 0 0,1 5 237 0 0,-3-5-381 0 0,0 0 0 0 0,1 0-1 0 0,-1 0 1 0 0,0 0 0 0 0,1 0 0 0 0,-1-1 0 0 0,0 1 0 0 0,0 0 0 0 0,0 0 0 0 0,0 0 0 0 0,0 0 0 0 0,0 0 0 0 0,0 0 0 0 0,0 0-1 0 0,0 0 1 0 0,-1 0 0 0 0,1-1 0 0 0,-1 3 0 0 0,0 0 24 0 0,-1 0 0 0 0,0 0 0 0 0,0 0 0 0 0,0 0 0 0 0,0-1 0 0 0,-1 1 0 0 0,1 0 0 0 0,-1-1 0 0 0,0 0 0 0 0,1 0 0 0 0,-1 0-1 0 0,-3 2 1 0 0,-9 4 80 0 0,-19 9-1 0 0,12-7-90 0 0,-28 12-53 0 0,-2-3 1 0 0,-76 19 0 0 0,22-7-135 0 0,93-26-117 0 0,-1-1 1 0 0,-1-1-1 0 0,1 0 0 0 0,-26 1 1 0 0,41-15-305 0 0,1 3 354 0 0,1-1 0 0 0,0 1-1 0 0,1 0 1 0 0,0 1-1 0 0,0-1 1 0 0,1 0-1 0 0,8-9 1 0 0,27-32-2256 0 0,-18 22 1050 0 0</inkml:trace>
</inkml:ink>
</file>

<file path=ppt/ink/ink8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4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9 17503 0 0,'0'0'1352'0'0,"-2"-1"-873"0"0,1 0-429 0 0,-1 0 0 0 0,1 0 0 0 0,-1 0 0 0 0,0 1 0 0 0,1-1 0 0 0,-1 0 0 0 0,0 1 0 0 0,0 0 0 0 0,1-1 0 0 0,-1 1 0 0 0,0 0 0 0 0,0 0 1 0 0,0-1-1 0 0,1 1 0 0 0,-1 1 0 0 0,0-1 0 0 0,0 0 0 0 0,0 0 0 0 0,1 1 0 0 0,-1-1 0 0 0,0 1 0 0 0,1-1 0 0 0,-1 1 0 0 0,0 0 0 0 0,1 0 0 0 0,-1 0 0 0 0,1 0 0 0 0,-1 0 0 0 0,1 0 0 0 0,-2 2 0 0 0,-5 3 223 0 0,0 2 0 0 0,1-1 0 0 0,-12 17-1 0 0,18-23-278 0 0,-21 30 130 0 0,1 2 1 0 0,2 0-1 0 0,-23 53 1 0 0,-32 112 173 0 0,0 51-192 0 0,-54 146 69 0 0,118-373-520 0 0,0 0-1 0 0,-1-1 1 0 0,-1 0-1 0 0,-1-1 1 0 0,-1 0 0 0 0,-1-1-1 0 0,0-1 1 0 0,-1-1-1 0 0,-1 0 1 0 0,-1-1 0 0 0,-1 0-1 0 0,0-2 1 0 0,0 0-1 0 0,-40 20 1 0 0,37-25-1546 0 0</inkml:trace>
</inkml:ink>
</file>

<file path=ppt/ink/ink8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4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84 5983 0 0,'-1'0'464'0'0,"-1"2"-459"0"0,0-1 1 0 0,1 0-1 0 0,-1 0 0 0 0,1 0 0 0 0,-1 1 0 0 0,1-1 0 0 0,-1 1 0 0 0,1-1 0 0 0,0 1 0 0 0,-2 2 0 0 0,3-3 409 0 0,-1 0-1 0 0,0 1 1 0 0,1-1-1 0 0,-1 1 1 0 0,1 0-1 0 0,0-1 1 0 0,-1 1-1 0 0,1-1 1 0 0,0 1-1 0 0,0-1 1 0 0,0 1-1 0 0,0 0 1 0 0,0-1-1 0 0,1 1 1 0 0,-1-1-1 0 0,0 1 1 0 0,1 2 0 0 0,0-2 251 0 0,0 1 1 0 0,1-1 0 0 0,-1 0 0 0 0,0 1 0 0 0,1-1 0 0 0,-1 0 0 0 0,1 0 0 0 0,0 0 0 0 0,0 0 0 0 0,3 3 0 0 0,-2-3-692 0 0,0 0 0 0 0,-1 0 1 0 0,1-1-1 0 0,0 1 0 0 0,5 1 1 0 0,0 0 219 0 0,-1-1 0 0 0,1-1 0 0 0,0 1 0 0 0,0-1 0 0 0,0-1 0 0 0,0 1 0 0 0,0-1 0 0 0,12-2 0 0 0,9-2 264 0 0,28-9 1 0 0,-35 8-294 0 0,202-59 875 0 0,-137 36-801 0 0,165-30-1 0 0,-176 52-527 0 0,-66 6-51 0 0,1 0 1 0 0,-1 1 0 0 0,0 0 0 0 0,0 1 0 0 0,14 3 0 0 0,-2 6-2221 0 0,-9 0-2990 0 0,-4-1-952 0 0</inkml:trace>
</inkml:ink>
</file>

<file path=ppt/ink/ink8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4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8 3223 0 0,'-1'-1'578'0'0,"-4"0"583"0"0,0-1 1 0 0,0 1-1 0 0,0 0 1 0 0,0 0-1 0 0,0 1 1 0 0,0-1-1 0 0,-7 1 1 0 0,1 1-334 0 0,1 0 0 0 0,0 1 0 0 0,-11 3 0 0 0,-5 3 453 0 0,-45 21 0 0 0,42-14-811 0 0,0 0 1 0 0,1 2-1 0 0,1 1 0 0 0,0 1 0 0 0,2 2 0 0 0,0 0 0 0 0,-23 27 0 0 0,43-43-294 0 0,1 0 0 0 0,0 0 0 0 0,-4 9-1 0 0,6-12-114 0 0,1 0 0 0 0,1 0 0 0 0,-1 0 0 0 0,0 0 0 0 0,0 0 1 0 0,1 0-1 0 0,-1 0 0 0 0,1 0 0 0 0,0 1 0 0 0,0-1 0 0 0,-1 0 0 0 0,1 0 0 0 0,1 3 0 0 0,0-4-29 0 0,-1 0 1 0 0,1 1-1 0 0,0-1 1 0 0,0 0-1 0 0,0 0 1 0 0,0 0-1 0 0,0 0 1 0 0,0 0-1 0 0,0 0 1 0 0,0 0-1 0 0,0-1 1 0 0,1 1-1 0 0,-1 0 1 0 0,0 0-1 0 0,0-1 1 0 0,1 1-1 0 0,2 0 1 0 0,-2 0 11 0 0,4 1 7 0 0,0 0 1 0 0,0-1-1 0 0,0 1 0 0 0,1-1 0 0 0,-1 0 0 0 0,0-1 1 0 0,1 1-1 0 0,-1-1 0 0 0,11-2 0 0 0,3-1-686 0 0,33-10 0 0 0,-33 8-2165 0 0,31-5 0 0 0,-34 8 542 0 0,26-3-1397 0 0,-37 5 3580 0 0,0 0-1 0 0,0 1 1 0 0,0-1 0 0 0,8 3-1 0 0,-12-2-120 0 0,0 0-1 0 0,0 0 0 0 0,0 0 1 0 0,0 0-1 0 0,0 0 0 0 0,0 1 0 0 0,-1-1 1 0 0,1 1-1 0 0,-1-1 0 0 0,1 1 1 0 0,-1-1-1 0 0,0 1 0 0 0,1 0 1 0 0,-1 0-1 0 0,0 0 0 0 0,2 4 1 0 0,-1-2-839 0 0,11 21-3036 0 0,15 36 20750 0 0,-12-51-14149 0 0,-12-10-2379 0 0,0-1 1 0 0,0 0-1 0 0,0 0 0 0 0,0 0 1 0 0,-1-1-1 0 0,1 1 0 0 0,0-1 1 0 0,-1 0-1 0 0,1 0 0 0 0,-1 0 1 0 0,3-3-1 0 0,-2 2-43 0 0,25-18 68 0 0,-1-1-1 0 0,48-52 0 0 0,-16 14-181 0 0,26-12-48 0 0,-74 63 11 0 0,-9 20-60 0 0,-3 4 131 0 0,-1 0 0 0 0,-3 26 0 0 0,1-23 13 0 0,0 22-1 0 0,3-32-10 0 0,0-1 0 0 0,1 1 0 0 0,0 0 0 0 0,0-1 0 0 0,1 1 0 0 0,3 10 0 0 0,-5-16-107 0 0,1 0 0 0 0,1 1-1 0 0,-1-1 1 0 0,0 0-1 0 0,0 0 1 0 0,1 0 0 0 0,-1 0-1 0 0,1 0 1 0 0,0 0-1 0 0,0 0 1 0 0,0 0-1 0 0,0-1 1 0 0,0 1 0 0 0,0-1-1 0 0,0 1 1 0 0,0-1-1 0 0,0 0 1 0 0,1 0 0 0 0,-1 0-1 0 0,0 0 1 0 0,1 0-1 0 0,-1-1 1 0 0,4 1-1 0 0,12 1-2233 0 0,3-2-5551 0 0</inkml:trace>
</inkml:ink>
</file>

<file path=ppt/ink/ink8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4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6 12895 0 0,'1'-1'998'0'0,"5"-3"994"0"0,-3 15 1693 0 0,-3-6-3339 0 0,0-1 1 0 0,-1 0 0 0 0,1 1-1 0 0,-1-1 1 0 0,0 0 0 0 0,0 0-1 0 0,-3 7 1 0 0,-15 30 212 0 0,12-27-241 0 0,-5 9-13 0 0,-117 254 2086 0 0,93-191-1925 0 0,-30 115-1 0 0,-4 169-479 0 0,59-297-337 0 0,8-57-105 0 0,-6 32-175 0 0,0-26-2383 0 0,-5-3-4066 0 0,6-13 458 0 0</inkml:trace>
</inkml:ink>
</file>

<file path=ppt/ink/ink8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41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11519 0 0,'2'0'6656'0'0,"46"5"569"0"0,-26-4-6681 0 0,-1-1 1 0 0,1-1-1 0 0,27-5 1 0 0,187-48 1058 0 0,-5-18-1371 0 0,-173 53-214 0 0,-3 2-200 0 0,57-20-3491 0 0,-81 25-5616 0 0</inkml:trace>
</inkml:ink>
</file>

<file path=ppt/ink/ink8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4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358 203 3679 0 0,'2'-11'282'0'0,"0"0"-1"0"0,1 0 1 0 0,6-11-1 0 0,-3 9 818 0 0,0 0 1 0 0,1 0-1 0 0,1 1 0 0 0,0-1 1 0 0,0 2-1 0 0,1 0 0 0 0,16-16 0 0 0,-19 22-456 0 0,1-1 0 0 0,0 2-1 0 0,0-1 1 0 0,0 1 0 0 0,15-6-1 0 0,-21 9 30 0 0,0 2-543 0 0,1-1 0 0 0,-1 1 0 0 0,0 0 0 0 0,0 0 1 0 0,0-1-1 0 0,0 1 0 0 0,-1 0 0 0 0,1 0 0 0 0,0 0 0 0 0,0 0 0 0 0,-1 0 0 0 0,1 0 0 0 0,0 0 0 0 0,0 2 0 0 0,0 0 11 0 0,0 1 0 0 0,-1-1 0 0 0,0 0 1 0 0,1 0-1 0 0,-1 1 0 0 0,-1-1 0 0 0,1 0 0 0 0,0 1 0 0 0,-2 4 0 0 0,-10 32 431 0 0,9-31-456 0 0,-18 50 396 0 0,-4-1 1 0 0,-33 58-1 0 0,-74 104-148 0 0,-10-4-426 0 0,42-67-767 0 0,89-133 727 0 0,0 0-880 0 0,4-6-5080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4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5527 0 0,'-2'2'250'0'0,"-34"33"-33"0"0,-61 40 9380 0 0,84-66-9236 0 0,0 1 1 0 0,1 0-1 0 0,0 1 0 0 0,0 0 0 0 0,2 1 1 0 0,-1 0-1 0 0,1 1 0 0 0,1 0 0 0 0,0 1 0 0 0,-10 21 1 0 0,17-29-294 0 0,0-1-1 0 0,0 0 1 0 0,0 1 0 0 0,1-1 0 0 0,0 0 0 0 0,0 1 0 0 0,1-1 0 0 0,0 1 0 0 0,0 0 0 0 0,0-1 0 0 0,0 1 0 0 0,1-1 0 0 0,0 1 0 0 0,0-1 0 0 0,1 1 0 0 0,2 7 0 0 0,-2-10-29 0 0,-1 0 1 0 0,1 0-1 0 0,-1 0 0 0 0,1 0 0 0 0,0 0 1 0 0,0-1-1 0 0,0 1 0 0 0,0-1 0 0 0,1 1 0 0 0,-1-1 1 0 0,1 0-1 0 0,0 0 0 0 0,-1 0 0 0 0,1 0 1 0 0,0-1-1 0 0,0 1 0 0 0,0-1 0 0 0,0 1 1 0 0,0-1-1 0 0,1 0 0 0 0,-1 0 0 0 0,0-1 0 0 0,0 1 1 0 0,1-1-1 0 0,-1 0 0 0 0,0 1 0 0 0,1-1 1 0 0,4-1-1 0 0,2-1 22 0 0,0 0 1 0 0,-1-1 0 0 0,1 0-1 0 0,-1 0 1 0 0,0-1-1 0 0,0 0 1 0 0,0-1-1 0 0,0 0 1 0 0,-1 0 0 0 0,0-1-1 0 0,0 0 1 0 0,0 0-1 0 0,-1-1 1 0 0,0 0-1 0 0,0 0 1 0 0,8-13-1 0 0,-10 11-62 0 0,0 1-1 0 0,-1-2 0 0 0,0 1 0 0 0,0 0 1 0 0,-1-1-1 0 0,0 1 0 0 0,-1-1 0 0 0,2-18 0 0 0,-3 23-121 0 0,-1-1 0 0 0,0 1-1 0 0,0-1 1 0 0,0 1 0 0 0,0 0-1 0 0,-1-1 1 0 0,0 1 0 0 0,0 0-1 0 0,-1-1 1 0 0,1 1 0 0 0,-1 0 0 0 0,0 0-1 0 0,-1 0 1 0 0,1 0 0 0 0,-1 1-1 0 0,0-1 1 0 0,-6-7 0 0 0,8 11-541 0 0</inkml:trace>
</inkml:ink>
</file>

<file path=ppt/ink/ink8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4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166 499 5063 0 0,'-8'1'222'0'0,"0"0"-1"0"0,-17-1 0 0 0,17 0 919 0 0,0 0 0 0 0,-1 0-1 0 0,-11 3 1 0 0,-13 5 3794 0 0,1 3-3292 0 0,32-11-1606 0 0,0 0 1 0 0,-1 1-1 0 0,1-1 0 0 0,-1 0 1 0 0,1 0-1 0 0,-1 0 1 0 0,1 0-1 0 0,0 0 0 0 0,-1 0 1 0 0,1 0-1 0 0,-1 0 1 0 0,1 0-1 0 0,-1 0 0 0 0,1 0 1 0 0,0 0-1 0 0,-1 0 1 0 0,1 0-1 0 0,-1 0 0 0 0,1 0 1 0 0,0-1-1 0 0,-1 1 0 0 0,1 0 1 0 0,-1 0-1 0 0,1 0 1 0 0,0-1-1 0 0,-1 1 0 0 0,1 0 1 0 0,0-1-1 0 0,-1 1 1 0 0,1 0-1 0 0,0-1 0 0 0,0 1 1 0 0,-1 0-1 0 0,1-1 0 0 0,0 1 1 0 0,0 0-1 0 0,0-1 1 0 0,-1 1-1 0 0,1-1 0 0 0,0 1 1 0 0,0 0-1 0 0,0-1 1 0 0,0 1-1 0 0,0-1 0 0 0,0 1 1 0 0,0-1-1 0 0,0 0 1 0 0,1-19 537 0 0,1 11-418 0 0,0 1 1 0 0,1 1-1 0 0,0-1 0 0 0,0 0 0 0 0,9-13 0 0 0,26-35-25 0 0,-28 42-68 0 0,22-31-13 0 0,2 2 0 0 0,2 1 0 0 0,44-39-1 0 0,-62 65 50 0 0,2 1-1 0 0,-1 0 0 0 0,2 1 1 0 0,0 1-1 0 0,0 2 0 0 0,2 0 1 0 0,-1 1-1 0 0,1 1 0 0 0,31-8 1 0 0,-26 10 141 0 0,0 2 0 0 0,1 1 1 0 0,34 0-1 0 0,-44 4-103 0 0,0 1-1 0 0,0 0 1 0 0,0 2 0 0 0,0 0-1 0 0,32 11 1 0 0,-43-11-123 0 0,0 0-1 0 0,-1 1 1 0 0,0 0 0 0 0,0 0 0 0 0,0 1 0 0 0,0 0-1 0 0,0 0 1 0 0,-1 1 0 0 0,0-1 0 0 0,-1 1-1 0 0,1 1 1 0 0,-1-1 0 0 0,0 1 0 0 0,0 0 0 0 0,-1 0-1 0 0,0 0 1 0 0,-1 1 0 0 0,1 0 0 0 0,-1-1 0 0 0,-1 1-1 0 0,1 0 1 0 0,-2 0 0 0 0,1 0 0 0 0,-1 1 0 0 0,0-1-1 0 0,0 0 1 0 0,-1 1 0 0 0,0-1 0 0 0,-1 0-1 0 0,0 1 1 0 0,0-1 0 0 0,-1 0 0 0 0,0 0 0 0 0,0 0-1 0 0,-1 0 1 0 0,0 0 0 0 0,-1-1 0 0 0,1 1 0 0 0,-1-1-1 0 0,-6 8 1 0 0,-5 3 7 0 0,-1 0-1 0 0,0-1 1 0 0,-2 0-1 0 0,0-2 1 0 0,0 0-1 0 0,-2-1 1 0 0,1-1-1 0 0,-29 14 1 0 0,-19 5-16 0 0,-93 31 1 0 0,136-54-108 0 0,0-1 0 0 0,-1-1 0 0 0,0-1 0 0 0,-33 4-1 0 0,55-10-113 0 0,1 0 0 0 0,-1 0 0 0 0,1 0 0 0 0,-1-1 0 0 0,1 1 0 0 0,0 0 0 0 0,-1-1 0 0 0,1 0 0 0 0,-4-1 1 0 0</inkml:trace>
</inkml:ink>
</file>

<file path=ppt/ink/ink8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43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20 581 3679 0 0,'25'7'15521'0'0,"-26"-16"-13440"0"0,-3-6-777 0 0,-11-24 1 0 0,10 29-1032 0 0,1 0 1 0 0,0 0-1 0 0,1 0 0 0 0,0 0 1 0 0,-2-21-1 0 0,4 15-196 0 0,2 1 0 0 0,0-1 0 0 0,1 1 0 0 0,1 0 0 0 0,0-1 0 0 0,1 1 0 0 0,0 1 1 0 0,1-1-1 0 0,1 1 0 0 0,1-1 0 0 0,10-16 0 0 0,-2 7-124 0 0,1 0 1 0 0,1 1-1 0 0,1 0 0 0 0,1 2 1 0 0,26-24-1 0 0,-34 35-44 0 0,1 1 0 0 0,0 0-1 0 0,1 0 1 0 0,0 1 0 0 0,0 1 0 0 0,0 0-1 0 0,1 1 1 0 0,19-5 0 0 0,-24 8-143 0 0,1 1-1 0 0,0 0 1 0 0,0 0 0 0 0,0 1 0 0 0,0 1 0 0 0,0 0-1 0 0,0 0 1 0 0,-1 1 0 0 0,1 0 0 0 0,0 1 0 0 0,0 0 0 0 0,0 0-1 0 0,13 6 1 0 0,-2 2-1140 0 0,0 1 0 0 0,-1 1 0 0 0,25 19 0 0 0,-28-18 127 0 0,0-1 0 0 0,2-1 0 0 0,-1 0-1 0 0,25 9 1 0 0,-34-17 2231 0 0,-10-1-284 0 0,-2 3-50 0 0,-1 0 0 0 0,0 0-1 0 0,-1 0 1 0 0,1 0-1 0 0,-1-1 1 0 0,-8 7-1 0 0,-37 22 1396 0 0,39-27-1707 0 0,-16 10 248 0 0,4-3-290 0 0,1 1-1 0 0,0 1 0 0 0,-28 25 1 0 0,45-35-280 0 0,0 0 0 0 0,0 1-1 0 0,0 0 1 0 0,0 0 0 0 0,1 0 0 0 0,0 0 0 0 0,1 0 0 0 0,-1 1 0 0 0,1 0 0 0 0,0 0 0 0 0,1 0 0 0 0,0 0 0 0 0,0 0-1 0 0,0 0 1 0 0,1 1 0 0 0,-1 14 0 0 0,2-18 12 0 0,0 0-1 0 0,1 0 1 0 0,-1 0-1 0 0,1 0 0 0 0,0 1 1 0 0,0-1-1 0 0,0 0 1 0 0,0-1-1 0 0,0 1 1 0 0,1 0-1 0 0,0 0 1 0 0,0-1-1 0 0,0 1 1 0 0,0-1-1 0 0,1 1 1 0 0,-1-1-1 0 0,1 0 0 0 0,0 0 1 0 0,0 0-1 0 0,4 3 1 0 0,-1-3 41 0 0,-1 1 0 0 0,1-1 0 0 0,-1-1 1 0 0,1 1-1 0 0,0-1 0 0 0,0 0 0 0 0,0 0 0 0 0,1-1 0 0 0,-1 0 1 0 0,0 0-1 0 0,1 0 0 0 0,8-1 0 0 0,-1 0 12 0 0,0-1-1 0 0,-1-1 1 0 0,0 0-1 0 0,1-1 1 0 0,-1 0-1 0 0,0-1 1 0 0,0 0 0 0 0,-1-1-1 0 0,1-1 1 0 0,-1 0-1 0 0,22-15 1 0 0,-32 20-77 0 0,0-1-1 0 0,1 0 1 0 0,-1 0 0 0 0,0 0 0 0 0,0-1 0 0 0,0 1-1 0 0,0 0 1 0 0,0-1 0 0 0,-1 1 0 0 0,1-1 0 0 0,-1 0-1 0 0,0 1 1 0 0,0-1 0 0 0,0 0 0 0 0,0 0 0 0 0,1-6-1 0 0,-2 5-1 0 0,1 0 0 0 0,-2 0 0 0 0,1 0 0 0 0,0 0-1 0 0,-1 0 1 0 0,0 0 0 0 0,0 0 0 0 0,0 0 0 0 0,0 0-1 0 0,-1 0 1 0 0,-1-4 0 0 0,-3-3-14 0 0,-1 1-1 0 0,0-1 1 0 0,-1 1 0 0 0,0 0-1 0 0,0 1 1 0 0,-19-17 0 0 0,14 16-34 0 0,-20-11 0 0 0,24 16-54 0 0,1 1-1 0 0,1-2 1 0 0,-1 1 0 0 0,1-1-1 0 0,0 0 1 0 0,0 0-1 0 0,-11-15 1 0 0,17 20 16 0 0,1 1 1 0 0,-1-1-1 0 0,1 0 0 0 0,0 0 1 0 0,-1 0-1 0 0,1 0 0 0 0,0 1 1 0 0,0-1-1 0 0,-1 0 0 0 0,1 0 1 0 0,0 0-1 0 0,0 0 0 0 0,0 0 1 0 0,0 0-1 0 0,0 1 0 0 0,1-1 1 0 0,-1 0-1 0 0,0 0 0 0 0,0 0 1 0 0,0 0-1 0 0,1 0 0 0 0,-1 1 1 0 0,0-1-1 0 0,1 0 0 0 0,-1 0 1 0 0,1 1-1 0 0,-1-1 0 0 0,1 0 1 0 0,-1 0-1 0 0,2 0 0 0 0,2-3-341 0 0,0 0-1 0 0,0 1 1 0 0,1 0 0 0 0,5-3-1 0 0,-2 1-458 0 0,14-11-919 0 0</inkml:trace>
</inkml:ink>
</file>

<file path=ppt/ink/ink8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44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938 17 6447 0 0,'-3'-2'152'0'0,"0"0"-1"0"0,0 0 0 0 0,0 1 0 0 0,0-1 0 0 0,0 1 0 0 0,0-1 0 0 0,0 1 1 0 0,-1 0-1 0 0,1 0 0 0 0,0 1 0 0 0,-1-1 0 0 0,1 1 0 0 0,-1-1 0 0 0,-6 2 1 0 0,5-1 524 0 0,-1 1 1 0 0,1 0 0 0 0,0 1 0 0 0,0-1 0 0 0,-1 1 0 0 0,1 0 0 0 0,0 1 0 0 0,-8 4-1 0 0,3 0 519 0 0,1 0 0 0 0,-1 0 0 0 0,1 1-1 0 0,-10 12 1 0 0,-10 15-1650 0 0,11-7 722 0 0,0 2 0 0 0,2 0 0 0 0,-21 57 0 0 0,-22 102 147 0 0,19-31-338 0 0,-21 73 43 0 0,49-195-159 0 0,-2 0-1 0 0,-2 0 1 0 0,-1-2 0 0 0,-25 39 0 0 0,24-49-119 0 0,-1-1 1 0 0,-1-1-1 0 0,-1-1 1 0 0,0 0 0 0 0,-2-2-1 0 0,0-1 1 0 0,-2 0 0 0 0,-29 15-1 0 0,41-25-46 0 0,0-1 1 0 0,-28 10-1 0 0,37-16 133 0 0,-1 1-1 0 0,1-1 1 0 0,-1 0-1 0 0,0 0 1 0 0,1-1 0 0 0,-1 1-1 0 0,0-1 1 0 0,0 0-1 0 0,0 0 1 0 0,1-1-1 0 0,-1 1 1 0 0,0-1 0 0 0,-5-1-1 0 0,8 1 58 0 0,1 0 0 0 0,-1 1 0 0 0,0-1 0 0 0,1 0 0 0 0,-1 0 0 0 0,1 0 0 0 0,-1 0 0 0 0,1 0 0 0 0,-1-1 0 0 0,1 1 0 0 0,0 0 0 0 0,0 0 0 0 0,-1-1 0 0 0,1 1 0 0 0,0-1-1 0 0,0 1 1 0 0,1-1 0 0 0,-1 0 0 0 0,-1-2 0 0 0,1 1 7 0 0,1 0 0 0 0,-1 0-1 0 0,1 0 1 0 0,0 0-1 0 0,0 0 1 0 0,0 0 0 0 0,0 0-1 0 0,0 0 1 0 0,0 0 0 0 0,2-5-1 0 0,2-4-2 0 0,0-1 0 0 0,1 1-1 0 0,1 0 1 0 0,8-13 0 0 0,-1 4-23 0 0,1 0 1 0 0,1 1-1 0 0,1 1 1 0 0,1 0-1 0 0,29-25 1 0 0,105-72-41 0 0,-65 59 98 0 0,-73 50 114 0 0,2-1-1 0 0,-1 2 1 0 0,1 0 0 0 0,21-6-1 0 0,-30 11-65 0 0,-1 0-1 0 0,1 0 1 0 0,0 0-1 0 0,-1 1 0 0 0,1 0 1 0 0,0 0-1 0 0,-1 0 1 0 0,1 1-1 0 0,0 0 1 0 0,-1 0-1 0 0,1 0 1 0 0,0 1-1 0 0,-1 0 0 0 0,7 3 1 0 0,-5-1 19 0 0,0 0 0 0 0,0 1 0 0 0,0 0 0 0 0,0 0 1 0 0,-1 1-1 0 0,1 0 0 0 0,-2 0 0 0 0,11 14 0 0 0,0 2 357 0 0,-1 0 1 0 0,0 2-1 0 0,-2 0 0 0 0,-1 0 0 0 0,-1 2 0 0 0,9 28 0 0 0,-18-50-397 0 0,-1 1-1 0 0,0 0 0 0 0,0 0 1 0 0,0 0-1 0 0,-1-1 0 0 0,0 1 1 0 0,0 0-1 0 0,0 0 0 0 0,0 0 0 0 0,-1 0 1 0 0,0 0-1 0 0,0 0 0 0 0,0-1 1 0 0,0 1-1 0 0,-1 0 0 0 0,0-1 1 0 0,0 1-1 0 0,0-1 0 0 0,-1 0 0 0 0,1 1 1 0 0,-1-1-1 0 0,0 0 0 0 0,0-1 1 0 0,-1 1-1 0 0,1 0 0 0 0,-1-1 1 0 0,1 0-1 0 0,-9 5 0 0 0,-16 12-98 0 0,-1-2 0 0 0,0-1 0 0 0,-2-1 0 0 0,0-1 0 0 0,-1-2 0 0 0,0-2 0 0 0,-1 0 0 0 0,0-3 0 0 0,0 0 0 0 0,-1-2 0 0 0,-43 2 0 0 0,72-8-150 0 0,-1 0 1 0 0,0 0-1 0 0,-10-3 0 0 0,14 3-3 0 0,1 0 0 0 0,-1-1-1 0 0,1 1 1 0 0,-1-1 0 0 0,1 1 0 0 0,-1-1-1 0 0,1 0 1 0 0,-1 0 0 0 0,1 1 0 0 0,0-1-1 0 0,0 0 1 0 0,-1 0 0 0 0,1 0 0 0 0,0 0-1 0 0,0-1 1 0 0,0 1 0 0 0,0 0 0 0 0,-1-2 0 0 0,-1-9-7177 0 0</inkml:trace>
</inkml:ink>
</file>

<file path=ppt/ink/ink8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44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468 160 6911 0 0,'-7'5'715'0'0,"4"-4"-932"0"0,-28 15 3712 0 0,28-15-2877 0 0,1 0 0 0 0,-1 0 1 0 0,0-1-1 0 0,1 1 0 0 0,-1-1 0 0 0,0 1 1 0 0,1-1-1 0 0,-1 0 0 0 0,0 0 0 0 0,-4 0 1 0 0,6-1-542 0 0,-4 1 372 0 0,0-1-1 0 0,0-1 0 0 0,0 1 0 0 0,0-1 0 0 0,-5-2 0 0 0,8 3-372 0 0,0-1 0 0 0,0 1 0 0 0,1-1 0 0 0,-1 1 0 0 0,0-1 1 0 0,1 1-1 0 0,-1-1 0 0 0,1 0 0 0 0,0 0 0 0 0,-1 0 0 0 0,1 0 0 0 0,0 0 0 0 0,0 0 0 0 0,-1-3 1 0 0,-1-5 43 0 0,0 0 0 0 0,1 0 1 0 0,0 0-1 0 0,0-13 1 0 0,1 12-17 0 0,0 0 0 0 0,-1 0 0 0 0,-4-13 0 0 0,6 23-104 0 0,-1-1 0 0 0,1 1 0 0 0,-1-1 0 0 0,0 1 0 0 0,1 0 0 0 0,-1-1 0 0 0,0 1 0 0 0,0 0 0 0 0,0-1 1 0 0,0 1-1 0 0,0 0 0 0 0,0 0 0 0 0,0 0 0 0 0,-1 0 0 0 0,1 0 0 0 0,0 0 0 0 0,0 0 0 0 0,-1 0 0 0 0,1 1 0 0 0,-3-2 0 0 0,1 1 0 0 0,0 1 0 0 0,0 0 0 0 0,1-1 0 0 0,-1 1 0 0 0,0 0-1 0 0,0 0 1 0 0,0 1 0 0 0,1-1 0 0 0,-1 0 0 0 0,-5 2 0 0 0,-3 2-5 0 0,0 1 1 0 0,0-1-1 0 0,1 2 0 0 0,-15 9 0 0 0,6-3-13 0 0,2 1 0 0 0,0 0 0 0 0,1 2 0 0 0,0 0 0 0 0,-18 22 0 0 0,27-27 52 0 0,-1 0 0 0 0,1 0 0 0 0,1 0 1 0 0,0 1-1 0 0,0 0 0 0 0,1 1 0 0 0,1-1 0 0 0,0 1 1 0 0,0 0-1 0 0,-3 22 0 0 0,6-29-14 0 0,1 0 0 0 0,0 0 0 0 0,0 0 0 0 0,0 0 0 0 0,1 0-1 0 0,-1 0 1 0 0,1-1 0 0 0,0 1 0 0 0,1 0 0 0 0,-1 0 0 0 0,1-1 0 0 0,0 1 0 0 0,3 4-1 0 0,-4-6-5 0 0,1-1 0 0 0,0 0 0 0 0,-1 0 0 0 0,1 0 0 0 0,0 0 0 0 0,0 0 0 0 0,1 0 0 0 0,-1 0 0 0 0,0-1 0 0 0,1 1 0 0 0,-1-1 0 0 0,1 0 0 0 0,-1 1 0 0 0,1-1 0 0 0,-1 0 0 0 0,1-1 0 0 0,0 1 0 0 0,0 0 0 0 0,-1-1 0 0 0,1 0 0 0 0,0 1 0 0 0,0-1 0 0 0,0 0 0 0 0,3-1 0 0 0,4 0 40 0 0,0-1 0 0 0,0 0 0 0 0,-1-1 0 0 0,1 0 0 0 0,-1-1 0 0 0,0 1 1 0 0,0-2-1 0 0,15-9 0 0 0,-10 5-37 0 0,0-1 0 0 0,-1 0 0 0 0,-1-1 0 0 0,17-19 0 0 0,-23 23-109 0 0,-1-1 1 0 0,0 1-1 0 0,6-13 0 0 0,-10 19-98 0 0,-3 1-384 0 0,-5 3 525 0 0,1 1-1 0 0,0-1 1 0 0,-1 1-1 0 0,1 0 1 0 0,0 0-1 0 0,1 1 1 0 0,-1-1-1 0 0,1 1 1 0 0,0 1-1 0 0,0-1 1 0 0,-6 10-1 0 0,7-10 45 0 0,0 1 0 0 0,1-1 0 0 0,-1 1-1 0 0,2 0 1 0 0,-1 0 0 0 0,0 0-1 0 0,1 0 1 0 0,0 0 0 0 0,1 1 0 0 0,-1-1-1 0 0,1 1 1 0 0,0-1 0 0 0,1 10-1 0 0,2-6-70 0 0,-1-8-63 0 0,1-1 0 0 0,-1 0 0 0 0,0 1-1 0 0,0-1 1 0 0,1 0 0 0 0,-1 0-1 0 0,0 0 1 0 0,1 0 0 0 0,-1 0-1 0 0,1 0 1 0 0,1 0 0 0 0,11 2-1623 0 0</inkml:trace>
</inkml:ink>
</file>

<file path=ppt/ink/ink8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4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592 139 11519 0 0,'86'-94'2396'0'0,"-53"50"4983"0"0,-38 56-6345 0 0,-36 71-511 0 0,14-33-359 0 0,-304 680-252 0 0,223-475-140 0 0,93-224 212 0 0,-2 0-1 0 0,-1-1 1 0 0,-25 32 0 0 0,34-50 9 0 0,-1-1 0 0 0,-13 13-1 0 0,23-24 7 0 0,0 1 0 0 0,0-1 0 0 0,0 0 0 0 0,-1 0 0 0 0,1 1 0 0 0,0-1 0 0 0,0 0 0 0 0,-1 0 0 0 0,1 0 0 0 0,0 1 0 0 0,0-1 0 0 0,-1 0 0 0 0,1 0 0 0 0,0 0 0 0 0,-1 0 0 0 0,1 1 0 0 0,0-1 0 0 0,-1 0 0 0 0,1 0 0 0 0,0 0 0 0 0,-1 0 0 0 0,1 0-1 0 0,0 0 1 0 0,-1 0 0 0 0,1 0 0 0 0,0 0 0 0 0,-1 0 0 0 0,1 0 0 0 0,0 0 0 0 0,-1 0 0 0 0,1-1 0 0 0,0 1 0 0 0,-1 0 0 0 0,1 0 0 0 0,0 0 0 0 0,0 0 0 0 0,-1-1 0 0 0,1 1 0 0 0,0 0 0 0 0,-1 0 0 0 0,1 0 0 0 0,0-1 0 0 0,0 1 0 0 0,0 0-1 0 0,-1 0 1 0 0,1-1 0 0 0,0 1 0 0 0,0 0 0 0 0,0-1 0 0 0,-1 1 0 0 0,0-3-1 0 0,-1 1 0 0 0,1-1 0 0 0,-1 1 0 0 0,1-1 1 0 0,0 0-1 0 0,0 1 0 0 0,0-1 0 0 0,0 0 0 0 0,0 0 0 0 0,1 0 0 0 0,-1 1 0 0 0,1-1 0 0 0,0 0 0 0 0,0 0 0 0 0,0-5 0 0 0,2-5-25 0 0,0 1 0 0 0,4-16 0 0 0,-5 22 14 0 0,4-12-173 0 0,2 0 1 0 0,-1 0 0 0 0,2 0 0 0 0,0 1-1 0 0,11-16 1 0 0,4-2-338 0 0,33-39 1 0 0,-47 63 500 0 0,0 1 0 0 0,1 0 0 0 0,1 0 0 0 0,0 1 0 0 0,0 0 0 0 0,0 1 0 0 0,1 0 1 0 0,1 1-1 0 0,-1 0 0 0 0,15-5 0 0 0,-18 9 130 0 0,0 0 0 0 0,0 1 1 0 0,1 0-1 0 0,-1 0 0 0 0,1 1 0 0 0,-1 0 0 0 0,1 1 1 0 0,-1 0-1 0 0,1 0 0 0 0,-1 1 0 0 0,1 0 0 0 0,-1 1 1 0 0,1 0-1 0 0,-1 1 0 0 0,16 6 0 0 0,-18-5 6 0 0,0-1-1 0 0,0 1 1 0 0,-1 0 0 0 0,0 1-1 0 0,0 0 1 0 0,0 0-1 0 0,0 0 1 0 0,-1 0 0 0 0,0 1-1 0 0,0 0 1 0 0,-1 0 0 0 0,1 1-1 0 0,-1-1 1 0 0,-1 1-1 0 0,1 0 1 0 0,-1 0 0 0 0,0 0-1 0 0,-1 0 1 0 0,0 0-1 0 0,2 9 1 0 0,-2-4-18 0 0,0 1 0 0 0,0-1 0 0 0,-2 1-1 0 0,1-1 1 0 0,-2 1 0 0 0,0 0 0 0 0,0-1 0 0 0,-1 1 0 0 0,0-1-1 0 0,-1 1 1 0 0,-7 16 0 0 0,6-21-67 0 0,0-1-1 0 0,0 1 1 0 0,-1-1 0 0 0,1 0-1 0 0,-2-1 1 0 0,1 1 0 0 0,-1-1-1 0 0,0 0 1 0 0,0 0 0 0 0,-1-1-1 0 0,1 0 1 0 0,-14 8-1 0 0,-7 1 4 0 0,-1 0 0 0 0,-32 11 0 0 0,42-18-20 0 0,-121 39-392 0 0,114-40 151 0 0,-1-1 0 0 0,1-1 0 0 0,-44 1 0 0 0,63-5 149 0 0,0-1 0 0 0,0 1 0 0 0,1-1 1 0 0,-1 0-1 0 0,1 0 0 0 0,-9-3 0 0 0,13 3-78 0 0,-1 1 0 0 0,1-1 0 0 0,-1 0 0 0 0,1 0 1 0 0,0 0-1 0 0,0 0 0 0 0,-1 1 0 0 0,1-2 0 0 0,0 1 0 0 0,0 0 1 0 0,0 0-1 0 0,-1-2 0 0 0,1 2-182 0 0,1 0 1 0 0,-1 0 0 0 0,1 0-1 0 0,0 0 1 0 0,-1-1-1 0 0,1 1 1 0 0,0 0 0 0 0,0 0-1 0 0,0 0 1 0 0,0 0-1 0 0,0 0 1 0 0,0-1 0 0 0,0 1-1 0 0,0 0 1 0 0,0 0-1 0 0,1 0 1 0 0,-1 0 0 0 0,1-2-1 0 0,8-16-6312 0 0</inkml:trace>
</inkml:ink>
</file>

<file path=ppt/ink/ink8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4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11 17503 0 0,'0'0'803'0'0,"1"-2"-18"0"0,4-7 1818 0 0,-12 21-198 0 0,-5 9-2105 0 0,0 0-1 0 0,2 0 1 0 0,1 2-1 0 0,0-1 1 0 0,2 1-1 0 0,1 0 1 0 0,0 0 0 0 0,-2 33-1 0 0,11-17-1327 0 0,-3-37 553 0 0</inkml:trace>
</inkml:ink>
</file>

<file path=ppt/ink/ink8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4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32 5527 0 0,'0'-2'423'0'0,"7"-27"13773"0"0,-17 37-12128 0 0,2-2-1614 0 0,-9 12-363 0 0,1 1 0 0 0,1 1 0 0 0,1 0 0 0 0,-22 41 0 0 0,-35 98 561 0 0,40-87-275 0 0,-263 578 1265 0 0,183-447-1588 0 0,49-96-74 0 0,57-99-202 0 0,1 0-1 0 0,0 0 0 0 0,0 0 0 0 0,1 1 0 0 0,0-1 1 0 0,1 1-1 0 0,0 0 0 0 0,-2 16 0 0 0,4-23-1344 0 0</inkml:trace>
</inkml:ink>
</file>

<file path=ppt/ink/ink8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4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1192 19439 0 0,'0'0'1759'0'0,"-1"2"-1342"0"0,-7 18 1485 0 0,-13 23 1 0 0,0 1-343 0 0,17-33-1445 0 0,0-1 0 0 0,0 1-1 0 0,1 0 1 0 0,-2 13 0 0 0,5-21-326 0 0,-1 0-1 0 0,1-1 1 0 0,0 1 0 0 0,0 0 0 0 0,0-1 0 0 0,0 1 0 0 0,0 0 0 0 0,0-1 0 0 0,1 1 0 0 0,-1-1 0 0 0,1 1-1 0 0,0 0 1 0 0,0-1 0 0 0,0 0 0 0 0,0 1 0 0 0,0-1 0 0 0,1 1 0 0 0,-1-1 0 0 0,1 0 0 0 0,-1 0-1 0 0,1 0 1 0 0,0 0 0 0 0,3 3 0 0 0,5-1-2005 0 0</inkml:trace>
  <inkml:trace contextRef="#ctx0" brushRef="#br0" timeOffset="1">1326 5 3679 0 0,'-2'0'284'0'0,"1"-1"-205"0"0,-1 0-1 0 0,0 1 0 0 0,1-1 0 0 0,-1 1 0 0 0,0-1 0 0 0,1 1 0 0 0,-1 0 0 0 0,0 0 0 0 0,0 0 1 0 0,1 0-1 0 0,-1 0 0 0 0,0 0 0 0 0,0 0 0 0 0,-2 1 0 0 0,2 0 556 0 0,0 0 0 0 0,-1 1 1 0 0,1-1-1 0 0,0 0 0 0 0,-1 1 0 0 0,1 0 0 0 0,0-1 0 0 0,0 1 1 0 0,-2 3-1 0 0,-7 8 3225 0 0,-14 19 0 0 0,-6 19-1435 0 0,-21 56-3221 0 0,36-71 1667 0 0,-131 300 908 0 0,54-120-1046 0 0,59-138-579 0 0,-69 147 219 0 0,74-166-304 0 0,-3-2 0 0 0,-3-2 0 0 0,-47 60 0 0 0,66-97-361 0 0,1-1-1710 0 0,1 1-1 0 0,0 0 0 0 0,-14 27 0 0 0</inkml:trace>
</inkml:ink>
</file>

<file path=ppt/ink/ink8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4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45 9215 0 0,'0'0'707'0'0,"-2"1"-464"0"0,-7 11 9083 0 0,9-11-9095 0 0,12 5 6444 0 0,0-3-8704 0 0,4-1 2458 0 0,-1 0-1 0 0,1-2 0 0 0,30-2 1 0 0,46-12 109 0 0,-36 5-400 0 0,63-9-175 0 0,-35 5-2315 0 0,-28 5-3630 0 0,-7 0-1934 0 0</inkml:trace>
</inkml:ink>
</file>

<file path=ppt/ink/ink8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4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51 144 4143 0 0,'-1'2'319'0'0,"-3"7"-416"0"0,-12 29 2577 0 0,12-25 309 0 0,0-1 0 0 0,-5 27 1 0 0,8-33-2053 0 0,0-1-1 0 0,1 1 1 0 0,0-1 0 0 0,0 1 0 0 0,0 0 0 0 0,1-1 0 0 0,0 1 0 0 0,0-1 0 0 0,2 8 0 0 0,-1-9-659 0 0,-1 0 0 0 0,1 0 1 0 0,0 0-1 0 0,1 0 0 0 0,-1-1 0 0 0,1 1 0 0 0,-1-1 1 0 0,5 4-1 0 0,6 5 514 0 0,1 0 1 0 0,0-1-1 0 0,27 16 0 0 0,51 21-340 0 0,-64-34-467 0 0,-26-13 146 0 0,-1-1 0 0 0,0 1 0 0 0,1-1 0 0 0,-1 0 0 0 0,1 1 0 0 0,-1-1 0 0 0,1 0-1 0 0,-1 0 1 0 0,1 0 0 0 0,-1 0 0 0 0,1 0 0 0 0,-1 0 0 0 0,1 0 0 0 0,-1 0 0 0 0,1-1 0 0 0,-1 1-1 0 0,2-1 1 0 0,0 0-227 0 0,1-1 0 0 0,-1 0-1 0 0,0 1 1 0 0,0-1-1 0 0,-1 0 1 0 0,1-1 0 0 0,3-2-1 0 0,2-3-1030 0 0,-1-1-1 0 0,1 0 0 0 0,8-15 0 0 0,-5 5-1065 0 0,16-35 1 0 0,15-64 792 0 0,-17 43 1786 0 0,-15 46 428 0 0,15-35 2928 0 0,-22 57-2537 0 0,0-1 0 0 0,1 1 1 0 0,1 1-1 0 0,-1-1 1 0 0,1 1-1 0 0,7-8 1686 0 0,-11 15-2281 0 0,0-1-389 0 0,0 1-1 0 0,-1 0 0 0 0,1-1 0 0 0,-1 1 1 0 0,1 0-1 0 0,0-1 0 0 0,-1 1 0 0 0,0 0 0 0 0,1-1 1 0 0,-1 1-1 0 0,1 0 0 0 0,-1 0 0 0 0,0 0 1 0 0,1 0-1 0 0,-1-1 0 0 0,0 1 0 0 0,0 0 1 0 0,0 0-1 0 0,0 0 0 0 0,0 0 0 0 0,0 0 0 0 0,0-1 1 0 0,0 1-1 0 0,0 0 0 0 0,0 0 0 0 0,0 0 1 0 0,0 0-1 0 0,-1 1 0 0 0,-11 29 237 0 0,8-23-169 0 0,-161 286 1958 0 0,38-78-1074 0 0,89-139-742 0 0,2 2 1 0 0,-32 110 0 0 0,59-159-206 0 0,-5 17-11 0 0,-24 55 0 0 0,33-95-51 0 0,0-1-879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4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48 320 6911 0 0,'0'0'4907'0'0,"-1"2"-4106"0"0,-4 6-224 0 0,1-1-1 0 0,-1 0 1 0 0,-1 0-1 0 0,1 0 0 0 0,-8 6 1 0 0,12-12-365 0 0,1-1-115 0 0,0 1 0 0 0,0-1 0 0 0,-1 0 0 0 0,1 0 0 0 0,0 1 0 0 0,0-1 1 0 0,0 0-1 0 0,-1 0 0 0 0,1 1 0 0 0,0-1 0 0 0,0 0 0 0 0,-1 0 0 0 0,1 0 0 0 0,0 0 0 0 0,-1 0 0 0 0,1 0 0 0 0,0 1 0 0 0,-1-1 1 0 0,1 0-1 0 0,0 0 0 0 0,0 0 0 0 0,-1 0 0 0 0,1 0 0 0 0,0 0 0 0 0,-1 0 0 0 0,1 0 0 0 0,-1-4 59 0 0,1-1 0 0 0,0 1 0 0 0,1 0 1 0 0,-1 0-1 0 0,1-1 0 0 0,-1 1 0 0 0,1 0 0 0 0,1 0 0 0 0,-1 0 0 0 0,0 0 0 0 0,5-7 0 0 0,4-7 400 0 0,14-20 0 0 0,-9 16-54 0 0,13-19 22 0 0,38-41 1 0 0,-58 73-602 0 0,0 1-1 0 0,0 0 0 0 0,1 1 1 0 0,1 0-1 0 0,10-6 0 0 0,53-26-577 0 0,-50 29-687 0 0,0 1-3787 0 0,-1 2-1695 0 0</inkml:trace>
</inkml:ink>
</file>

<file path=ppt/ink/ink8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4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5063 0 0,'-2'0'6819'0'0,"-5"0"-6151"0"0,0 0 0 0 0,0 1 1 0 0,0 0-1 0 0,1 0 0 0 0,-1 1 1 0 0,0 0-1 0 0,1 0 0 0 0,-1 1 0 0 0,-6 3 1 0 0,-18 11-321 0 0,0 2 0 0 0,1 1 0 0 0,1 1 0 0 0,-43 42 0 0 0,58-50-127 0 0,0 1 1 0 0,-22 30 0 0 0,32-39-164 0 0,0 1-1 0 0,1-1 1 0 0,0 0 0 0 0,0 1 0 0 0,0 0 0 0 0,1-1 0 0 0,0 1-1 0 0,0 0 1 0 0,0 0 0 0 0,1 1 0 0 0,0-1 0 0 0,0 0-1 0 0,1 7 1 0 0,0-11-41 0 0,0-1-1 0 0,0 1 0 0 0,0 0 1 0 0,0-1-1 0 0,1 1 0 0 0,-1-1 1 0 0,1 1-1 0 0,-1-1 0 0 0,1 1 1 0 0,0-1-1 0 0,-1 0 0 0 0,1 1 1 0 0,0-1-1 0 0,0 0 0 0 0,0 1 1 0 0,0-1-1 0 0,0 0 0 0 0,0 0 1 0 0,0 0-1 0 0,2 1 0 0 0,-1-1 18 0 0,1 0-1 0 0,-1 0 0 0 0,0 0 0 0 0,1 0 0 0 0,-1 0 0 0 0,1 0 1 0 0,-1-1-1 0 0,1 0 0 0 0,-1 1 0 0 0,1-1 0 0 0,3 0 1 0 0,3-1 95 0 0,0 0 0 0 0,0 0 1 0 0,0-1-1 0 0,0-1 0 0 0,16-5 0 0 0,4-5-149 0 0,-1-1 0 0 0,0-1 0 0 0,-1-1 0 0 0,0-1-1 0 0,43-39 1 0 0,-47 30-664 0 0,-23 25 602 0 0,0-1 0 0 0,0 1 1 0 0,0-1-1 0 0,0 0 0 0 0,0 1 0 0 0,-1-1 0 0 0,1 1 0 0 0,0-1 0 0 0,-1 1 0 0 0,0-1 0 0 0,1 1 1 0 0,-1 0-1 0 0,0-1 0 0 0,0 1 0 0 0,1-1 0 0 0,-2 0 0 0 0,-2-2-185 0 0,-1-1 0 0 0,1 1 0 0 0,-1 0 0 0 0,1 1 0 0 0,-9-5 0 0 0,-11-10-455 0 0,19 13 557 0 0,0 0-1 0 0,0 0 1 0 0,0 0-1 0 0,-4-7 1 0 0,8 10 50 0 0,0 0-1 0 0,0 0 1 0 0,0 0 0 0 0,0 0 0 0 0,0 0-1 0 0,1 0 1 0 0,-1 0 0 0 0,1 0 0 0 0,-1 0 0 0 0,1-1-1 0 0,0 1 1 0 0,0 0 0 0 0,0 0 0 0 0,0 0 0 0 0,0-1-1 0 0,1 1 1 0 0,0-3 0 0 0,3-9-840 0 0</inkml:trace>
</inkml:ink>
</file>

<file path=ppt/ink/ink8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4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530 955 9215 0 0,'-57'-60'1319'0'0,"55"58"-861"0"0,1 0 0 0 0,0 0-1 0 0,-1 0 1 0 0,1 0 0 0 0,0 0 0 0 0,0 0 0 0 0,0-1 0 0 0,0 1-1 0 0,1 0 1 0 0,-1-1 0 0 0,1 1 0 0 0,-1-1 0 0 0,1-2-1 0 0,0 2-69 0 0,0-1-1 0 0,0 0 0 0 0,1 0 0 0 0,-1 0 0 0 0,1 1 1 0 0,0-1-1 0 0,3-6 0 0 0,2-3-42 0 0,1 0-1 0 0,0 1 1 0 0,15-19 0 0 0,-9 13 45 0 0,107-163 82 0 0,126-252 0 0 0,-241 423-530 0 0,1-1-79 0 0,0 0 1 0 0,-1 0 0 0 0,-1 0 0 0 0,0 0-1 0 0,-1-1 1 0 0,4-18 0 0 0,-7 30 110 0 0,0-1 0 0 0,0 0-1 0 0,0 1 1 0 0,0-1 0 0 0,0 1 0 0 0,0-1 0 0 0,0 0 0 0 0,0 1 0 0 0,0-1 0 0 0,0 1-1 0 0,0-1 1 0 0,-1 0 0 0 0,1 1 0 0 0,0-1 0 0 0,0 1 0 0 0,-1-1 0 0 0,1 0-1 0 0,0 1 1 0 0,0-1 0 0 0,-1 1 0 0 0,1-1 0 0 0,-1 1 0 0 0,1-1 0 0 0,-1 1 0 0 0,1 0-1 0 0,-1-1 1 0 0,0 1-6 0 0,0-1-1 0 0,0 1 0 0 0,0 0 0 0 0,0 0 0 0 0,1 0 1 0 0,-1 0-1 0 0,0 0 0 0 0,0 0 0 0 0,0 0 1 0 0,0 0-1 0 0,0 0 0 0 0,0 1 0 0 0,0-1 0 0 0,1 0 1 0 0,-3 1-1 0 0,-2 2-45 0 0,-1-1 0 0 0,1 1 1 0 0,0 1-1 0 0,-6 4 0 0 0,0 2 65 0 0,0 0-1 0 0,0 1 1 0 0,1 0-1 0 0,1 1 1 0 0,-14 21-1 0 0,-33 70 338 0 0,47-86-232 0 0,-57 125 982 0 0,-61 186 0 0 0,-20 160 799 0 0,130-431-1752 0 0,-2 0-1 0 0,-39 79 1 0 0,46-111-122 0 0,-2-1-1 0 0,-1 0 1 0 0,-1-1-1 0 0,-1 0 1 0 0,-1-2 0 0 0,-1 0-1 0 0,-31 27 1 0 0,24-26-213 0 0,7-6-677 0 0,0 0 0 0 0,-41 24 0 0 0,45-33-645 0 0</inkml:trace>
</inkml:ink>
</file>

<file path=ppt/ink/ink8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4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3 212 12895 0 0,'-1'-12'998'0'0,"0"11"-842"0"0,1 0 1 0 0,0 0 0 0 0,0 0-1 0 0,0 0 1 0 0,0 0 0 0 0,0 0-1 0 0,0 0 1 0 0,0-1 0 0 0,1 1-1 0 0,-1 0 1 0 0,0 0 0 0 0,1 0-1 0 0,-1 0 1 0 0,0 0 0 0 0,1 0 0 0 0,0 0-1 0 0,-1 0 1 0 0,1 0 0 0 0,-1 0-1 0 0,1 1 1 0 0,0-1 0 0 0,0 0-1 0 0,-1 0 1 0 0,1 0 0 0 0,0 1-1 0 0,0-1 1 0 0,0 0 0 0 0,0 1-1 0 0,0-1 1 0 0,0 1 0 0 0,0-1-1 0 0,0 1 1 0 0,0 0 0 0 0,0-1 0 0 0,0 1-1 0 0,0 0 1 0 0,3 0 0 0 0,-1-2 230 0 0,31-8 1608 0 0,56-9 0 0 0,-13 4-1447 0 0,121-26 443 0 0,-33 8-604 0 0,-129 25-367 0 0,28-7-255 0 0,109-12 0 0 0,-137 28-2687 0 0</inkml:trace>
</inkml:ink>
</file>

<file path=ppt/ink/ink8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49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11 3679 0 0,'0'0'284'0'0,"1"-1"-186"0"0,4-2 274 0 0,-5 2 222 0 0,1 0 0 0 0,0 1 0 0 0,0-1 0 0 0,-1 1 0 0 0,1-1 0 0 0,0 1 0 0 0,0 0 0 0 0,0-1 0 0 0,0 1 0 0 0,0 0 0 0 0,-1-1 0 0 0,1 1 0 0 0,0 0 0 0 0,0 0 0 0 0,0 0 0 0 0,0 0 0 0 0,0 0 0 0 0,7 5 6275 0 0,-7 2-7212 0 0,-2-3 387 0 0,0 0 1 0 0,0 0-1 0 0,-1 0 0 0 0,1 0 1 0 0,-1-1-1 0 0,0 1 0 0 0,0 0 1 0 0,0-1-1 0 0,0 1 0 0 0,-1-1 1 0 0,1 0-1 0 0,-5 5 0 0 0,-5 2 39 0 0,1 0-1 0 0,-15 9 1 0 0,11-8-31 0 0,-13 8 4 0 0,0 0 0 0 0,-34 14 1 0 0,-63 24 78 0 0,123-56-135 0 0,-41 16 20 0 0,19-8 2 0 0,-26 14 0 0 0,50-23-22 0 0,0 0 0 0 0,0 0 0 0 0,0 0 0 0 0,-1 0 0 0 0,1 0 0 0 0,0 0 0 0 0,0 0 0 0 0,0 0 0 0 0,0 0 0 0 0,-1 0 0 0 0,1 0 0 0 0,0 0 0 0 0,0 0 0 0 0,0 0 0 0 0,0 0 0 0 0,-1 1 0 0 0,1-1 0 0 0,0 0 0 0 0,0 0 0 0 0,0 0 0 0 0,0 0 0 0 0,0 0 0 0 0,-1 0 0 0 0,1 1 0 0 0,0-1 0 0 0,0 0 0 0 0,0 0 0 0 0,0 0 0 0 0,0 0 0 0 0,0 1 0 0 0,0-1 0 0 0,0 0 0 0 0,0 0 0 0 0,0 0 0 0 0,0 0 0 0 0,0 1 0 0 0,0-1 0 0 0,0 0 0 0 0,0 0 0 0 0,0 0 0 0 0,0 1 0 0 0,0-1 0 0 0,0 0 0 0 0,0 0 0 0 0,0 0 0 0 0,0 0 0 0 0,0 1 0 0 0,0-1 0 0 0,0 0 0 0 0,0 0 0 0 0,0 0 0 0 0,0 0 0 0 0,0 1 0 0 0,8 1 0 0 0,-8-2 0 0 0,55 24 78 0 0,-2 2-1 0 0,52 35 1 0 0,15 7 609 0 0,-115-65-643 0 0,8 3 149 0 0,-1 0 0 0 0,0 1 0 0 0,0 1-1 0 0,17 15 1 0 0,-27-22-29 0 0,-3 1-77 0 0,-2 0-80 0 0,0 1 0 0 0,0 0 0 0 0,0-1 1 0 0,0 0-1 0 0,0 0 0 0 0,0 0 0 0 0,-1 0 1 0 0,1 0-1 0 0,-1-1 0 0 0,1 0 0 0 0,-8 2 0 0 0,-8 2-23 0 0,-21 1-1 0 0,15-2-30 0 0,-34 5-282 0 0,-1-2-1 0 0,1-2 0 0 0,-1-4 0 0 0,-93-8 0 0 0,152 7 324 0 0,-17-2-95 0 0,-33-9 1 0 0,47 10 57 0 0,0 0 1 0 0,0 0 0 0 0,0-1 0 0 0,1 0 0 0 0,-1 1 0 0 0,0-1-1 0 0,1-1 1 0 0,-1 1 0 0 0,1 0 0 0 0,0-1 0 0 0,0 0 0 0 0,0 0-1 0 0,0 1 1 0 0,-4-7 0 0 0,7 9 12 0 0,-1-1-1 0 0,1 0 1 0 0,0 0 0 0 0,-1 0-1 0 0,1 0 1 0 0,0 0 0 0 0,-1 0-1 0 0,1 0 1 0 0,0 0-1 0 0,0 0 1 0 0,0 0 0 0 0,0 0-1 0 0,0 0 1 0 0,0 0 0 0 0,0 0-1 0 0,0 0 1 0 0,1 1-1 0 0,-1-1 1 0 0,0 0 0 0 0,0 0-1 0 0,1-2 1 0 0,1 1-41 0 0,-1 0 0 0 0,0 0 0 0 0,1 0 0 0 0,-1 0 0 0 0,1 0 0 0 0,0 1 0 0 0,-1-1 0 0 0,4-2 0 0 0,2-1-237 0 0,0 1 0 0 0,0 0 0 0 0,0 0-1 0 0,10-4 1 0 0,17-2-5637 0 0,-14 6-6 0 0</inkml:trace>
</inkml:ink>
</file>

<file path=ppt/ink/ink8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4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58 1839 0 0,'18'-24'17934'0'0,"-18"26"-17410"0"0,-26 68 1186 0 0,18-50-1375 0 0,0 0 0 0 0,1 0 0 0 0,-4 26 0 0 0,9-33-193 0 0,0 1-1 0 0,1-1 0 0 0,1 0 1 0 0,2 25-1 0 0,-1-33-91 0 0,-1 0 0 0 0,1 0 0 0 0,0 0 0 0 0,1 0 0 0 0,-1 0 0 0 0,1-1 0 0 0,0 1 0 0 0,0 0 0 0 0,1-1 0 0 0,-1 0 0 0 0,1 1 0 0 0,0-1 0 0 0,0 0 0 0 0,1 0 0 0 0,-1-1 0 0 0,5 4 0 0 0,-5-5-2 0 0,0 0 0 0 0,0-1-1 0 0,1 1 1 0 0,-1-1-1 0 0,1 0 1 0 0,-1 0-1 0 0,1 0 1 0 0,-1 0 0 0 0,1-1-1 0 0,0 0 1 0 0,-1 1-1 0 0,1-1 1 0 0,0-1 0 0 0,-1 1-1 0 0,1 0 1 0 0,0-1-1 0 0,-1 0 1 0 0,1 0-1 0 0,-1 0 1 0 0,6-2 0 0 0,0-1 32 0 0,0 0 1 0 0,-1 0 0 0 0,0-1 0 0 0,1 0 0 0 0,-2 0 0 0 0,15-13 0 0 0,-14 11-51 0 0,-1-1 1 0 0,0-1-1 0 0,0 1 0 0 0,-1-1 1 0 0,-1-1-1 0 0,1 1 1 0 0,-1-1-1 0 0,-1 0 1 0 0,0 0-1 0 0,0 0 0 0 0,2-12 1 0 0,-1-2-330 0 0,-1-1 0 0 0,-1 1 0 0 0,-1-44 0 0 0,-2 61-284 0 0,1 0-1 0 0,-1 0 1 0 0,3-10-1 0 0,-2 14 173 0 0,0 0-1 0 0,-1 1 1 0 0,1-1 0 0 0,0 1-1 0 0,1-1 1 0 0,-1 0 0 0 0,0 1-1 0 0,1 0 1 0 0,0-1-1 0 0,-1 1 1 0 0,4-3 0 0 0,6-3-1663 0 0</inkml:trace>
</inkml:ink>
</file>

<file path=ppt/ink/ink8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5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20 7367 0 0,'0'0'568'0'0,"1"0"-373"0"0,6-15 7241 0 0,-7 15-7236 0 0,-12-4 5335 0 0,1 4-7038 0 0,5 1 1704 0 0,0 0 0 0 0,0 0 1 0 0,0 1-1 0 0,0 0 0 0 0,0 0 0 0 0,0 0 1 0 0,-10 7-1 0 0,-38 27 675 0 0,39-26-633 0 0,-22 16 94 0 0,2 2 1 0 0,1 0-1 0 0,2 3 0 0 0,0 1 1 0 0,-40 53-1 0 0,66-76-317 0 0,0 0 0 0 0,0 0 0 0 0,1 1 0 0 0,1 0 0 0 0,-1 0 0 0 0,2 0 0 0 0,-1 1 0 0 0,1-1 0 0 0,1 1 0 0 0,-2 12 0 0 0,4-18-8 0 0,0 0 0 0 0,0 0 0 0 0,0 1 0 0 0,0-1 0 0 0,1 0 0 0 0,0 0 0 0 0,0 0 0 0 0,0 0 0 0 0,1 0 0 0 0,0 0 0 0 0,0 0 0 0 0,0 0 1 0 0,0-1-1 0 0,1 1 0 0 0,0-1 0 0 0,-1 1 0 0 0,2-1 0 0 0,-1 0 0 0 0,0 0 0 0 0,1-1 0 0 0,0 1 0 0 0,0-1 0 0 0,5 4 0 0 0,-3-3-49 0 0,1 1-1 0 0,0-1 1 0 0,0 0-1 0 0,0-1 1 0 0,0 0-1 0 0,0 0 1 0 0,1 0-1 0 0,-1-1 1 0 0,1 0-1 0 0,0-1 1 0 0,15 2-1 0 0,-16-3-1476 0 0,1-1-1 0 0,0 0 1 0 0,-1 0-1 0 0,12-3 1 0 0,0-3-5829 0 0</inkml:trace>
</inkml:ink>
</file>

<file path=ppt/ink/ink8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5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6 9215 0 0,'0'0'707'0'0,"9"-5"6848"0"0,-8 17-6071 0 0,-2-8-1384 0 0,0-1 0 0 0,0 1 0 0 0,0-1 0 0 0,0 1 1 0 0,0-1-1 0 0,-1 0 0 0 0,1 0 0 0 0,-1 0 1 0 0,0 0-1 0 0,0 0 0 0 0,0 0 0 0 0,0 0 0 0 0,-6 4 1 0 0,-3 4 179 0 0,-25 17 0 0 0,26-20-117 0 0,-73 51 365 0 0,-48 37 262 0 0,111-79-543 0 0,1 1 0 0 0,1 1-1 0 0,0 0 1 0 0,-17 25 0 0 0,31-38-168 0 0,0-1 0 0 0,1 1 0 0 0,-1 0 0 0 0,1 0 0 0 0,1 0 0 0 0,-1 0 0 0 0,1 1 0 0 0,-2 8 0 0 0,4-12-49 0 0,0-1 0 0 0,-1 1 1 0 0,1 0-1 0 0,1-1 0 0 0,-1 1 0 0 0,0-1 0 0 0,1 1 0 0 0,-1-1 1 0 0,1 1-1 0 0,-1-1 0 0 0,1 1 0 0 0,0-1 0 0 0,0 0 1 0 0,0 0-1 0 0,1 1 0 0 0,-1-1 0 0 0,1 0 0 0 0,-1 0 0 0 0,1 0 1 0 0,-1 0-1 0 0,1 0 0 0 0,0-1 0 0 0,0 1 0 0 0,4 3 0 0 0,4 1 54 0 0,0 0 0 0 0,1-1 0 0 0,-1 0-1 0 0,1-1 1 0 0,0 0 0 0 0,1 0-1 0 0,11 1 1 0 0,7 1 51 0 0,46 2 0 0 0,-61-8-241 0 0,1 0-1 0 0,0-1 0 0 0,0-1 0 0 0,-1 0 0 0 0,1-1 0 0 0,-1-1 0 0 0,0-1 0 0 0,0 0 0 0 0,0 0 0 0 0,23-14 0 0 0,-11 6-886 0 0,14-9-6137 0 0,-17 8-88 0 0</inkml:trace>
</inkml:ink>
</file>

<file path=ppt/ink/ink8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5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157 113 11055 0 0,'0'0'852'0'0,"-1"1"-560"0"0,-3 5 163 0 0,0 0-1 0 0,0 1 0 0 0,0-1 1 0 0,1 1-1 0 0,-4 9 0 0 0,7-14-181 0 0,-1 0-1 0 0,0 0 1 0 0,1 1-1 0 0,-1-1 1 0 0,1 1-1 0 0,0-1 1 0 0,0 0-1 0 0,0 1 1 0 0,0 3-1 0 0,1-5-204 0 0,-1 0-1 0 0,0 0 1 0 0,1 0 0 0 0,-1 0-1 0 0,0 0 1 0 0,1 0 0 0 0,-1 0-1 0 0,1 0 1 0 0,0 0-1 0 0,-1 0 1 0 0,1-1 0 0 0,0 1-1 0 0,-1 0 1 0 0,1 0 0 0 0,0-1-1 0 0,0 1 1 0 0,0 0 0 0 0,0-1-1 0 0,0 1 1 0 0,0-1 0 0 0,-1 1-1 0 0,3 0 1 0 0,5 1 166 0 0,1 1 0 0 0,0-1-1 0 0,0-1 1 0 0,0 0 0 0 0,0 0 0 0 0,0-1 0 0 0,0 0 0 0 0,0 0 0 0 0,0-1 0 0 0,14-3-1 0 0,9-3 195 0 0,47-18 0 0 0,-74 23-391 0 0,27-10 148 0 0,41-21 0 0 0,-60 26-139 0 0,0 0 1 0 0,-1-1-1 0 0,1-1 0 0 0,-2 0 1 0 0,17-17-1 0 0,-26 24-66 0 0,0 0-1 0 0,-1 1 0 0 0,1-1 1 0 0,-1 0-1 0 0,0 0 0 0 0,1 0 1 0 0,-1 0-1 0 0,0 0 1 0 0,0-1-1 0 0,-1 1 0 0 0,1 0 1 0 0,0 0-1 0 0,-1-1 0 0 0,1 1 1 0 0,-1-4-1 0 0,0 4 5 0 0,0 1 1 0 0,0 0-1 0 0,-1-1 0 0 0,1 1 1 0 0,-1 0-1 0 0,1 0 0 0 0,-1-1 1 0 0,1 1-1 0 0,-1 0 0 0 0,0 0 1 0 0,1 0-1 0 0,-1 0 1 0 0,0 0-1 0 0,0 0 0 0 0,0 0 1 0 0,0 0-1 0 0,0 0 0 0 0,0 0 1 0 0,0 1-1 0 0,0-1 0 0 0,0 0 1 0 0,-1 1-1 0 0,1-1 0 0 0,0 1 1 0 0,0-1-1 0 0,-1 1 0 0 0,1 0 1 0 0,0-1-1 0 0,-2 1 0 0 0,-3-1-64 0 0,0 0-1 0 0,0 0 1 0 0,0 1 0 0 0,0 0-1 0 0,0 0 1 0 0,0 0 0 0 0,-9 2-1 0 0,-43 13-234 0 0,28-6 265 0 0,-5 0 142 0 0,0 3-1 0 0,1 0 1 0 0,0 2-1 0 0,1 2 1 0 0,1 1-1 0 0,1 1 1 0 0,0 2 0 0 0,-39 32-1 0 0,62-44-21 0 0,1-1-1 0 0,-1 1 1 0 0,1 0-1 0 0,0 1 1 0 0,1-1 0 0 0,0 1-1 0 0,1 1 1 0 0,-7 13-1 0 0,10-18-19 0 0,0-1-1 0 0,1 0 1 0 0,-1 1-1 0 0,1-1 1 0 0,0 1-1 0 0,0 0 1 0 0,1-1-1 0 0,-1 1 1 0 0,1-1-1 0 0,0 1 1 0 0,0 0-1 0 0,1-1 1 0 0,0 1-1 0 0,-1 0 0 0 0,1-1 1 0 0,1 1-1 0 0,-1-1 1 0 0,1 1-1 0 0,0-1 1 0 0,0 0-1 0 0,4 7 1 0 0,1-2-19 0 0,0 0 0 0 0,1 0-1 0 0,0 0 1 0 0,0-1 0 0 0,1 0 0 0 0,0-1 0 0 0,0 0 0 0 0,1-1 0 0 0,0 1 0 0 0,14 5 0 0 0,-15-8-516 0 0,1-1 0 0 0,-1 0 0 0 0,1 0 0 0 0,-1-1 1 0 0,1 0-1 0 0,0 0 0 0 0,16-1 0 0 0,-1-1-1339 0 0</inkml:trace>
</inkml:ink>
</file>

<file path=ppt/ink/ink8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5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28 4607 0 0,'0'0'208'0'0,"-3"-14"32"0"0,3 13-169 0 0,0 1-1 0 0,-1 0 0 0 0,1-1 1 0 0,0 1-1 0 0,0-1 0 0 0,0 1 1 0 0,0-1-1 0 0,0 1 0 0 0,-1-1 1 0 0,1 1-1 0 0,0 0 0 0 0,0-1 1 0 0,-1 1-1 0 0,1-1 0 0 0,0 1 1 0 0,-1 0-1 0 0,1-1 0 0 0,0 1 1 0 0,-1 0-1 0 0,1-1 1 0 0,0 1-1 0 0,-1 0 0 0 0,1 0 1 0 0,-1-1-1 0 0,1 1 0 0 0,-1 0 1 0 0,1 0-1 0 0,0 0 0 0 0,-1 0 1 0 0,1 0-1 0 0,-1 0 0 0 0,1-1 1 0 0,-1 1-1 0 0,0 0 0 0 0,0 0 502 0 0,-3-1 622 0 0,0 1 0 0 0,-1-1 1 0 0,1 1-1 0 0,0-1 0 0 0,0 1 1 0 0,-1 0-1 0 0,-4 1 0 0 0,2 1-381 0 0,-1-1-1 0 0,1 1 1 0 0,-11 4 0 0 0,-3 3-783 0 0,-33 21 0 0 0,41-22 654 0 0,3-2-582 0 0,-7 4 115 0 0,-22 16 1 0 0,35-23-201 0 0,0 0 1 0 0,1 0 0 0 0,-1 1-1 0 0,1-1 1 0 0,0 1 0 0 0,0 0 0 0 0,0 0-1 0 0,0 0 1 0 0,1 0 0 0 0,-1 0-1 0 0,-1 5 1 0 0,4-7-12 0 0,0-1-1 0 0,-1 0 1 0 0,1 0-1 0 0,0 1 1 0 0,0-1 0 0 0,0 0-1 0 0,1 1 1 0 0,-1-1-1 0 0,0 0 1 0 0,0 0-1 0 0,1 1 1 0 0,-1-1-1 0 0,1 0 1 0 0,-1 0 0 0 0,1 0-1 0 0,-1 0 1 0 0,1 1-1 0 0,0-1 1 0 0,1 1-1 0 0,16 17 61 0 0,-7-11-55 0 0,0-1-1 0 0,1-1 0 0 0,0 0 0 0 0,0-1 1 0 0,0 0-1 0 0,15 4 0 0 0,7 3 84 0 0,-17-6-55 0 0,43 19 319 0 0,-53-21-251 0 0,0-1 1 0 0,-1 1 0 0 0,0 1-1 0 0,0-1 1 0 0,0 1 0 0 0,7 7-1 0 0,-11-10-80 0 0,-1-1 0 0 0,0 0 0 0 0,0 1 0 0 0,0 0 0 0 0,0-1 0 0 0,0 1 0 0 0,-1-1 0 0 0,1 1 0 0 0,0 0 0 0 0,-1 0 0 0 0,1-1 0 0 0,-1 1 0 0 0,0 0 0 0 0,1 0 0 0 0,-1 0 0 0 0,0 0-1 0 0,0-1 1 0 0,0 1 0 0 0,0 0 0 0 0,-1 0 0 0 0,1 0 0 0 0,0-1 0 0 0,-1 1 0 0 0,1 0 0 0 0,-1 0 0 0 0,0-1 0 0 0,1 1 0 0 0,-1 0 0 0 0,0-1 0 0 0,0 1 0 0 0,-2 2 0 0 0,-1 0-10 0 0,1 1 0 0 0,-1-1 1 0 0,0 0-1 0 0,0 0 1 0 0,-1-1-1 0 0,1 1 0 0 0,-1-1 1 0 0,0 0-1 0 0,-6 3 0 0 0,-6 1 11 0 0,-1 0 0 0 0,-1-1-1 0 0,1-1 1 0 0,-28 5 0 0 0,-79 3-48 0 0,105-11-3 0 0,-29 1-1317 0 0,-92-4 0 0 0,117-3-233 0 0,5-3-67 0 0</inkml:trace>
</inkml:ink>
</file>

<file path=ppt/ink/ink8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5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49 5527 0 0,'36'-21'261'0'0,"-9"6"1038"0"0,-9 3 10528 0 0,-32 16-10039 0 0,-19 8-1316 0 0,0 1 1 0 0,-52 31-1 0 0,64-33-347 0 0,-60 39 104 0 0,59-36-231 0 0,18-11 2 0 0,-1 0 0 0 0,1 0 0 0 0,0 0 0 0 0,0 0 0 0 0,0 1 0 0 0,0-1 0 0 0,1 1 0 0 0,-1 0 0 0 0,1 0 0 0 0,0 0 0 0 0,0 1 0 0 0,1-1 0 0 0,-1 1 0 0 0,1 0 0 0 0,0-1 0 0 0,0 1 0 0 0,0 0 0 0 0,1 0 0 0 0,0 0 0 0 0,0 0 0 0 0,0 0 0 0 0,1 1 0 0 0,-1-1 0 0 0,1 0 0 0 0,1 0 0 0 0,0 6 0 0 0,1 0-5 0 0,0 0 0 0 0,1 0 0 0 0,0 0 0 0 0,1 0 1 0 0,1 0-1 0 0,-1-1 0 0 0,2 0 0 0 0,-1 0 0 0 0,9 10 0 0 0,4 5 0 0 0,1-2 0 0 0,27 26 0 0 0,21 11-14 0 0,-46-43 266 0 0,-1 1 0 0 0,0 0-1 0 0,22 29 1 0 0,-41-45-182 0 0,1 0 0 0 0,-1 0 0 0 0,0 0 0 0 0,0-1 0 0 0,0 1 1 0 0,0 1-1 0 0,0-1 0 0 0,-1 0 0 0 0,1 0 0 0 0,-1 0 0 0 0,1 0 0 0 0,-1 0 0 0 0,0 1 0 0 0,0-1 0 0 0,0 0 0 0 0,0 0 0 0 0,0 0 0 0 0,0 1 0 0 0,-1-1 0 0 0,1 0 0 0 0,-1 0 1 0 0,1 0-1 0 0,-1 0 0 0 0,0 0 0 0 0,0 0 0 0 0,0 0 0 0 0,0 0 0 0 0,0 0 0 0 0,0 0 0 0 0,-1 0 0 0 0,1-1 0 0 0,-1 1 0 0 0,1-1 0 0 0,-3 3 0 0 0,-4 3 44 0 0,0-1-1 0 0,-1 1 1 0 0,1-1-1 0 0,-1-1 1 0 0,-18 9-1 0 0,3-4-54 0 0,0 0 1 0 0,-1-2-1 0 0,-34 8 1 0 0,44-13-321 0 0,0-1 0 0 0,0 0 1 0 0,0-1-1 0 0,0-1 0 0 0,-1-1 0 0 0,1 0 1 0 0,-17-3-1 0 0,11-3-746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4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437 560 9671 0 0,'0'0'4976'0'0,"0"-1"-4248"0"0,1-5-466 0 0,0 1 0 0 0,1-1-1 0 0,-1 1 1 0 0,1 0 0 0 0,1-1 0 0 0,-1 1-1 0 0,1 0 1 0 0,0 0 0 0 0,0 1-1 0 0,5-7 1 0 0,4-8 35 0 0,38-59 327 0 0,25-43-106 0 0,-65 102-644 0 0,0-1 1 0 0,-2 0-1 0 0,0 0 0 0 0,6-31 1 0 0,-13 45-67 0 0,0 1 0 0 0,0-1 1 0 0,-1 0-1 0 0,0 1 0 0 0,0-1 1 0 0,0 0-1 0 0,-1 1 0 0 0,0-1 1 0 0,0 0-1 0 0,0 1 0 0 0,-1-1 1 0 0,0 1-1 0 0,0 0 0 0 0,0 0 1 0 0,-1-1-1 0 0,0 1 0 0 0,0 1 1 0 0,0-1-1 0 0,0 0 1 0 0,-1 1-1 0 0,0 0 0 0 0,0 0 1 0 0,0 0-1 0 0,0 0 0 0 0,-1 0 1 0 0,-5-2-1 0 0,8 4 156 0 0,0 1 0 0 0,0 0-1 0 0,0 0 1 0 0,0 0 0 0 0,-1 0 0 0 0,1 1 0 0 0,0-1-1 0 0,-1 1 1 0 0,1-1 0 0 0,0 1 0 0 0,-1 0 0 0 0,1-1-1 0 0,0 1 1 0 0,-1 1 0 0 0,1-1 0 0 0,-1 0 0 0 0,1 1-1 0 0,0-1 1 0 0,-1 1 0 0 0,1-1 0 0 0,0 1 0 0 0,-1 0-1 0 0,1 0 1 0 0,0 0 0 0 0,0 1 0 0 0,0-1 0 0 0,0 0-1 0 0,0 1 1 0 0,-2 2 0 0 0,-2 1 36 0 0,1 1 1 0 0,0 0-1 0 0,0 0 1 0 0,0 1-1 0 0,1-1 0 0 0,0 1 1 0 0,-5 12-1 0 0,-12 36 733 0 0,3 1 0 0 0,-14 76 0 0 0,-13 40 684 0 0,18-95-1148 0 0,-49 96 0 0 0,-55 65-41 0 0,95-178 70 0 0,-56 88-192 0 0,88-142-243 0 0</inkml:trace>
</inkml:ink>
</file>

<file path=ppt/ink/ink8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5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51 4607 0 0,'0'0'208'0'0,"6"-7"32"0"0,-2 2 1883 0 0,1-1-1 0 0,0 2 0 0 0,0-1 0 0 0,12-8 1 0 0,-5 5 109 0 0,-12 8-2133 0 0,0 0 0 0 0,0-1 0 0 0,0 1 0 0 0,0 0-1 0 0,0 0 1 0 0,1 0 0 0 0,-1 0 0 0 0,0-1 0 0 0,0 1-1 0 0,0 0 1 0 0,0 0 0 0 0,1 0 0 0 0,-1 0 0 0 0,0 0 0 0 0,0 0-1 0 0,1 0 1 0 0,-1 0 0 0 0,0-1 0 0 0,0 1 0 0 0,0 0 0 0 0,1 0-1 0 0,-1 0 1 0 0,0 0 0 0 0,0 0 0 0 0,1 0 0 0 0,-1 0 0 0 0,0 0-1 0 0,0 0 1 0 0,0 0 0 0 0,1 1 0 0 0,-1-1 0 0 0,0 0-1 0 0,0 0 1 0 0,1 0 0 0 0,-1 0 0 0 0,0 0 0 0 0,0 0 0 0 0,0 0-1 0 0,1 1 1 0 0,-1-1 0 0 0,0 0 0 0 0,0 0 0 0 0,0 0 0 0 0,0 0-1 0 0,1 1 1 0 0,0 14 852 0 0,-6 19-1128 0 0,-14 27 499 0 0,-35 77 0 0 0,26-72-114 0 0,20-44-143 0 0,-182 406 515 0 0,178-406-602 0 0,0-1-1 0 0,-2 0 0 0 0,0 0 0 0 0,-1-2 0 0 0,-1 1 0 0 0,-34 30 0 0 0,47-47-106 0 0,0-1 0 0 0,1 0 0 0 0,-1 0 1 0 0,0-1-1 0 0,0 1 0 0 0,-5 2 0 0 0,7-4 50 0 0,0 0 1 0 0,0 0 0 0 0,1 0 0 0 0,-1 0-1 0 0,0 1 1 0 0,0-1 0 0 0,0 0 0 0 0,1 0-1 0 0,-1-1 1 0 0,0 1 0 0 0,0 0 0 0 0,0 0-1 0 0,1 0 1 0 0,-1 0 0 0 0,0-1 0 0 0,1 1-1 0 0,-1 0 1 0 0,0-1 0 0 0,0 1 0 0 0,1-1-1 0 0,-1 1 1 0 0,1-1 0 0 0,-1 1 0 0 0,0-1-1 0 0,1 1 1 0 0,-1-1 0 0 0,1 1-1 0 0,-1-1 1 0 0,1 0 0 0 0,-1 1 0 0 0,1-1-1 0 0,0 0 1 0 0,-1 1 0 0 0,1-1 0 0 0,0-1 0 0 0,-5-11-1728 0 0</inkml:trace>
</inkml:ink>
</file>

<file path=ppt/ink/ink8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5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51 633 13247 0 0,'0'0'1195'0'0,"-9"1"-958"0"0,8-1-182 0 0,0 1 1 0 0,-1-1-1 0 0,1 0 0 0 0,-1 0 0 0 0,1 0 1 0 0,0 0-1 0 0,-1 0 0 0 0,1 0 0 0 0,-1 0 0 0 0,1 0 1 0 0,0-1-1 0 0,-1 1 0 0 0,1 0 0 0 0,-1-1 1 0 0,1 1-1 0 0,0-1 0 0 0,0 0 0 0 0,-1 1 0 0 0,1-1 1 0 0,0 0-1 0 0,0 0 0 0 0,0 0 0 0 0,0 0 1 0 0,0 0-1 0 0,0 0 0 0 0,0 0 0 0 0,0 0 0 0 0,0 0 1 0 0,0 0-1 0 0,1-1 0 0 0,-1 1 0 0 0,0 0 0 0 0,1 0 1 0 0,-1-1-1 0 0,1 1 0 0 0,0 0 0 0 0,-1-2 1 0 0,1-2 153 0 0,0 1 1 0 0,0 0 0 0 0,0-1 0 0 0,0 1 0 0 0,1 0 0 0 0,0-1-1 0 0,0 1 1 0 0,0 0 0 0 0,0 0 0 0 0,4-7 0 0 0,2-4 24 0 0,1 1 0 0 0,1 0 0 0 0,0 0 1 0 0,22-23-1 0 0,52-45-30 0 0,-76 76-163 0 0,226-193 312 0 0,-200 176-339 0 0,1 1-1 0 0,0 1 0 0 0,2 2 1 0 0,0 2-1 0 0,62-21 0 0 0,-69 29-15 0 0,2 1 1 0 0,38-5-1 0 0,-59 12 14 0 0,1 0 0 0 0,-1 1 0 0 0,0 0 0 0 0,1 0 0 0 0,-1 1 1 0 0,0 0-1 0 0,1 1 0 0 0,-1 1 0 0 0,0-1 0 0 0,15 7 0 0 0,-20-6 9 0 0,0-1 0 0 0,0 1 0 0 0,-1 0 1 0 0,1 1-1 0 0,-1-1 0 0 0,0 1 0 0 0,0-1 0 0 0,0 1 0 0 0,-1 0 0 0 0,1 1 0 0 0,5 8 0 0 0,-5-6 52 0 0,-1 1-1 0 0,1 0 1 0 0,-1 0 0 0 0,-1 0-1 0 0,1 0 1 0 0,2 17 0 0 0,-4-5 134 0 0,0 0 1 0 0,0 0 0 0 0,-2 0 0 0 0,-1 0-1 0 0,-6 33 1 0 0,3-33-17 0 0,0 0-1 0 0,0 0 1 0 0,-2-1 0 0 0,-1 0-1 0 0,0 0 1 0 0,-13 21-1 0 0,15-31-132 0 0,0 0-1 0 0,-1 0 0 0 0,0-1 0 0 0,0 0 1 0 0,-1 0-1 0 0,0 0 0 0 0,-1-1 0 0 0,1-1 1 0 0,-1 1-1 0 0,-1-1 0 0 0,1-1 1 0 0,-1 0-1 0 0,-13 5 0 0 0,0-2-32 0 0,0-2 0 0 0,0 0 0 0 0,-1-2 0 0 0,-32 3 0 0 0,-98-4-275 0 0,120-3 99 0 0,-48 0-3578 0 0,64-2-4018 0 0</inkml:trace>
</inkml:ink>
</file>

<file path=ppt/ink/ink8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5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85 2759 0 0,'-2'0'207'0'0,"-46"16"17586"0"0,68-16-15049 0 0,28-4-3000 0 0,153-35 1375 0 0,-47 7 117 0 0,-113 25-933 0 0,76-1-1 0 0,-31 3-1559 0 0,-7-1-801 0 0</inkml:trace>
</inkml:ink>
</file>

<file path=ppt/ink/ink8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5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9215 0 0,'3'-7'487'0'0,"-2"3"-382"0"0,1 1-1 0 0,0 0 1 0 0,0-1 0 0 0,0 1 0 0 0,1 0 0 0 0,2-3-1 0 0,-5 5 153 0 0,1 0-1 0 0,-1 0 0 0 0,1 1 1 0 0,0-1-1 0 0,-1 0 0 0 0,1 1 1 0 0,0-1-1 0 0,-1 0 0 0 0,1 1 1 0 0,0-1-1 0 0,0 1 0 0 0,-1-1 0 0 0,1 1 1 0 0,0 0-1 0 0,0-1 0 0 0,0 1 1 0 0,0 0-1 0 0,0 0 0 0 0,-1-1 1 0 0,1 1-1 0 0,0 0 0 0 0,2 0 1 0 0,-2 0-96 0 0,0 1 0 0 0,1-1 1 0 0,-1 0-1 0 0,0 1 1 0 0,0 0-1 0 0,1-1 0 0 0,-1 1 1 0 0,0 0-1 0 0,0-1 1 0 0,0 1-1 0 0,0 0 0 0 0,0 0 1 0 0,0 0-1 0 0,1 1 1 0 0,2 3 58 0 0,-1 0 0 0 0,1 0 0 0 0,-1 1 0 0 0,0-1 0 0 0,4 10 1 0 0,45 130 1888 0 0,25 63-165 0 0,-37-119-1631 0 0,50 84-1 0 0,-69-138-240 0 0,3 0 0 0 0,0-2 0 0 0,2-1 0 0 0,2 0 0 0 0,31 27 0 0 0,42 25-75 0 0,-85-73-26 0 0,0 0 0 0 0,1-1 1 0 0,0-1-1 0 0,31 13 0 0 0,-41-20-224 0 0,0 1-1 0 0,0-1 0 0 0,13 1 1 0 0,-18-3 129 0 0,0 1 1 0 0,0-1-1 0 0,-1 0 1 0 0,1 0-1 0 0,0-1 0 0 0,-1 1 1 0 0,1 0-1 0 0,0-1 1 0 0,0 1-1 0 0,-1-1 1 0 0,1 1-1 0 0,-1-1 0 0 0,1 0 1 0 0,-1 1-1 0 0,1-1 1 0 0,-1 0-1 0 0,1 0 0 0 0,-1 0 1 0 0,1 0-1 0 0,-1 0 1 0 0,2-3-1 0 0,6-9-1596 0 0</inkml:trace>
</inkml:ink>
</file>

<file path=ppt/ink/ink8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5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1020 15 5527 0 0,'8'-14'11114'0'0,"-14"25"-9998"0"0,-11 13-462 0 0,0-1 0 0 0,-2 0 0 0 0,-41 38 0 0 0,58-59-644 0 0,-109 98 479 0 0,-36 37-290 0 0,-212 267 626 0 0,336-376-730 0 0,-8 6-26 0 0,-1-1 1 0 0,-1-1-1 0 0,-54 39 0 0 0,66-56-60 0 0,4-3-17 0 0,-27 23 0 0 0,43-33-93 0 0,6-2-204 0 0,18-1-300 0 0,1-1-1 0 0,-1 0 0 0 0,26-7 1 0 0,1-4-645 0 0</inkml:trace>
</inkml:ink>
</file>

<file path=ppt/ink/ink8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5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63 1375 0 0,'-1'-8'1755'0'0,"-1"-17"-5266"0"0,1-5 25017 0 0,1 32-21371 0 0,0 0 1 0 0,-1 0 0 0 0,1 0-1 0 0,-1 0 1 0 0,0 0 0 0 0,0 0-1 0 0,-1 3 1 0 0,-3 4 82 0 0,-56 120 1851 0 0,42-90-1784 0 0,-76 116-442 0 0,92-150 74 0 0,2-4-383 0 0,8-20-5229 0 0,8-5 3553 0 0</inkml:trace>
</inkml:ink>
</file>

<file path=ppt/ink/ink8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5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193 135 6447 0 0,'104'-56'1720'0'0,"0"3"5147"0"0,-78 40-4575 0 0,-5 1-963 0 0,-20 11-781 0 0,-2 1-41 0 0,-9 1-328 0 0,0 0 1 0 0,0 0 0 0 0,0 1-1 0 0,1 1 1 0 0,-1-1-1 0 0,1 2 1 0 0,-17 7-1 0 0,-62 38-209 0 0,65-35 97 0 0,20-12-67 0 0,-115 72 102 0 0,91-55-69 0 0,1 1-1 0 0,-29 29 1 0 0,46-39-22 0 0,5 1 42 0 0,4-10-49 0 0,0 0 0 0 0,0 0 1 0 0,1 0-1 0 0,-1 0 0 0 0,0 0 0 0 0,1 0 0 0 0,-1 0 0 0 0,1 0 0 0 0,0 0 0 0 0,-1 0 1 0 0,1 0-1 0 0,0 0 0 0 0,-1-1 0 0 0,1 1 0 0 0,0 0 0 0 0,0 0 0 0 0,0-1 1 0 0,0 1-1 0 0,-1 0 0 0 0,1-1 0 0 0,0 1 0 0 0,0-1 0 0 0,0 0 0 0 0,2 1 0 0 0,29 9 51 0 0,-23-7-31 0 0,19 5-2 0 0,48 21 1 0 0,-64-23-19 0 0,-1 0 0 0 0,-1 0 0 0 0,1 1 1 0 0,-1 1-1 0 0,0 0 0 0 0,15 16 0 0 0,-4 0 105 0 0,-1 1-1 0 0,-2 1 1 0 0,0 1-1 0 0,26 54 1 0 0,-43-80-39 0 0,-1 1 0 0 0,1-1 1 0 0,0 1-1 0 0,-1-1 0 0 0,1 1 0 0 0,-1-1 1 0 0,1 1-1 0 0,-1 0 0 0 0,0-1 1 0 0,1 1-1 0 0,-1 0 0 0 0,0-1 0 0 0,0 1 1 0 0,0 0-1 0 0,-1 0 0 0 0,1-1 0 0 0,0 1 1 0 0,-2 3-1 0 0,1-4 7 0 0,0 1 0 0 0,0-1 0 0 0,0 1 0 0 0,-1-1 0 0 0,1 0 0 0 0,-1 0 0 0 0,1 1 0 0 0,-1-1 0 0 0,1 0 0 0 0,-1 0 0 0 0,1-1 0 0 0,-1 1 0 0 0,0 0 0 0 0,0 0 0 0 0,1-1 0 0 0,-5 1 0 0 0,-10 3 158 0 0,0-1 1 0 0,-1 0 0 0 0,1-2-1 0 0,-30 0 1 0 0,-68-11-354 0 0,46 3-1342 0 0,35 5 505 0 0</inkml:trace>
</inkml:ink>
</file>

<file path=ppt/ink/ink8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5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20 18079 0 0,'-6'-16'1639'0'0,"6"16"-1624"0"0,0 0 0 0 0,0 0 0 0 0,0 0-1 0 0,0-1 1 0 0,0 1 0 0 0,0 0 0 0 0,0 0 0 0 0,0 0 0 0 0,0-1 0 0 0,0 1 0 0 0,-1 0 0 0 0,1 0 0 0 0,0 0-1 0 0,0 0 1 0 0,0 0 0 0 0,0-1 0 0 0,0 1 0 0 0,-1 0 0 0 0,1 0 0 0 0,0 0 0 0 0,0 0 0 0 0,0 0-1 0 0,0 0 1 0 0,-1 0 0 0 0,1 0 0 0 0,0 0 0 0 0,0-1 0 0 0,0 1 0 0 0,-1 0 0 0 0,1 0 0 0 0,0 0 0 0 0,0 0-1 0 0,0 0 1 0 0,-1 0 0 0 0,1 0 0 0 0,0 0 0 0 0,0 1 0 0 0,0-1 0 0 0,-1 0 0 0 0,1 0 0 0 0,0 0 0 0 0,0 0-1 0 0,0 0 1 0 0,-1 0 0 0 0,1 0 0 0 0,0 0 0 0 0,0 0 0 0 0,0 0 0 0 0,0 1 0 0 0,0-1 0 0 0,-1 0-1 0 0,1 0 1 0 0,0 0 0 0 0,0 0 0 0 0,0 1 0 0 0,0-1 0 0 0,0 0 0 0 0,-7 10 293 0 0,6-9-220 0 0,-25 47 834 0 0,1 1 1 0 0,-24 67-1 0 0,37-83-720 0 0,-53 128 10 0 0,-200 478 860 0 0,180-440-5513 0 0,78-185-3182 0 0</inkml:trace>
</inkml:ink>
</file>

<file path=ppt/ink/ink8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5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0 277 10591 0 0,'0'0'964'0'0,"2"-1"-794"0"0,2 0 161 0 0,0-1 1 0 0,1 1 0 0 0,-1 0 0 0 0,0 0-1 0 0,0 0 1 0 0,1 1 0 0 0,-1-1 0 0 0,9 2-1 0 0,8-2 1782 0 0,246-41 1456 0 0,-3-22 564 0 0,-75 17-2875 0 0,-144 37-1362 0 0,30-7-2595 0 0,142-51 1 0 0,-173 49-4857 0 0</inkml:trace>
</inkml:ink>
</file>

<file path=ppt/ink/ink8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5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10591 0 0,'0'0'819'0'0,"1"2"-242"0"0,1 5 103 0 0,0-1 0 0 0,-1 1-1 0 0,0 0 1 0 0,-1 0 0 0 0,1 0-1 0 0,-1 0 1 0 0,0 0 0 0 0,-1-1-1 0 0,-1 8 1 0 0,-15 65 1630 0 0,14-70-2285 0 0,-19 65 874 0 0,-3-1 0 0 0,-37 75 0 0 0,-81 132 318 0 0,139-272-1208 0 0,-4 7-1 0 0,-135 243 188 0 0,99-188-135 0 0,-80 100-1 0 0,93-137 70 0 0,16-18-95 0 0,15-16-30 0 0,0 1-1 0 0,-1 0 1 0 0,1-1-1 0 0,-1 1 0 0 0,1-1 1 0 0,0 1-1 0 0,0-1 0 0 0,-1 1 1 0 0,1-1-1 0 0,0 1 1 0 0,0-1-1 0 0,0 1 0 0 0,-1-1 1 0 0,1 0-1 0 0,0 1 0 0 0,0-1 1 0 0,0 0-1 0 0,0-3-7 0 0,0 1 0 0 0,1-1 0 0 0,-1 0 0 0 0,1 1 0 0 0,0-1 0 0 0,0 0 0 0 0,0 1 0 0 0,1 0 0 0 0,-1-1 0 0 0,1 1 0 0 0,2-5 0 0 0,27-34-223 0 0,-24 32 205 0 0,15-17-163 0 0,2 0 1 0 0,0 2-1 0 0,52-42 0 0 0,-57 53 131 0 0,1 0 0 0 0,0 1 0 0 0,1 1 0 0 0,1 1 1 0 0,-1 1-1 0 0,37-11 0 0 0,-54 20 78 0 0,0 0 0 0 0,1 0 0 0 0,-1 0 0 0 0,0 1 0 0 0,0-1 0 0 0,0 1 0 0 0,0 0-1 0 0,1 0 1 0 0,-1 1 0 0 0,0-1 0 0 0,0 1 0 0 0,0 0 0 0 0,4 2 0 0 0,-5-2 7 0 0,0 0 0 0 0,0 1 1 0 0,0 0-1 0 0,0-1 0 0 0,-1 1 0 0 0,1 1 0 0 0,-1-1 0 0 0,1 0 1 0 0,-1 0-1 0 0,0 1 0 0 0,0-1 0 0 0,0 1 0 0 0,0 0 0 0 0,0 0 1 0 0,-1 0-1 0 0,1-1 0 0 0,0 5 0 0 0,1 1 28 0 0,-1-1 1 0 0,0 1-1 0 0,0 0 0 0 0,-1 0 1 0 0,0 0-1 0 0,0-1 0 0 0,-1 15 0 0 0,-2 2 100 0 0,-6 28 0 0 0,5-35-148 0 0,0-1 1 0 0,1 1-1 0 0,1-1 1 0 0,2 30-1 0 0,-1-44-67 0 0,0 0 1 0 0,0-1-1 0 0,1 1 0 0 0,-1 0 0 0 0,0-1 1 0 0,1 1-1 0 0,-1-1 0 0 0,1 1 0 0 0,0-1 1 0 0,0 1-1 0 0,-1-1 0 0 0,1 1 1 0 0,0-1-1 0 0,0 0 0 0 0,0 0 0 0 0,0 1 1 0 0,1-1-1 0 0,-1 0 0 0 0,0 0 0 0 0,0 0 1 0 0,1 0-1 0 0,-1 0 0 0 0,1 0 0 0 0,-1-1 1 0 0,0 1-1 0 0,4 1 0 0 0,-2-2-309 0 0,0 1 0 0 0,0-1 0 0 0,0 0-1 0 0,0 0 1 0 0,0 0 0 0 0,0 0 0 0 0,0-1-1 0 0,0 1 1 0 0,0-1 0 0 0,0 0 0 0 0,0 1-1 0 0,0-1 1 0 0,5-3 0 0 0,13-8-6883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4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17479 0 0,'0'0'1580'0'0,"2"1"-1296"0"0,9 1 6 0 0,0 0 0 0 0,0-1-1 0 0,0 0 1 0 0,0-1 0 0 0,0 0 0 0 0,0 0-1 0 0,19-4 1 0 0,79-22 1709 0 0,-96 22-1868 0 0,37-9 152 0 0,92-25 410 0 0,-47 18-4357 0 0,-71 16-4048 0 0</inkml:trace>
</inkml:ink>
</file>

<file path=ppt/ink/ink8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5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77 14567 0 0,'0'0'98'0'0,"1"0"-1"0"0,0 0 0 0 0,-1-1 1 0 0,1 1-1 0 0,-1 0 0 0 0,1 0 1 0 0,0 0-1 0 0,-1 0 0 0 0,1 0 1 0 0,0 0-1 0 0,-1 0 0 0 0,1 0 1 0 0,-1 0-1 0 0,1 0 0 0 0,1 1 1 0 0,27 23 3304 0 0,-25-20-3046 0 0,0 0-1 0 0,0 0 1 0 0,0-1 0 0 0,1 1 0 0 0,-1-1 0 0 0,1 0 0 0 0,0 0-1 0 0,0-1 1 0 0,0 1 0 0 0,0-1 0 0 0,1 0 0 0 0,9 2-1 0 0,-1-3-223 0 0,-1-1 0 0 0,0 0 0 0 0,1-1 0 0 0,-1-1 0 0 0,1 0 0 0 0,-1-1 0 0 0,0 0 0 0 0,0-1 0 0 0,0 0 0 0 0,-1-1 0 0 0,0-1-1 0 0,0 0 1 0 0,0 0 0 0 0,0-2 0 0 0,17-13 0 0 0,-26 18-178 0 0,1 0-1 0 0,-1 0 1 0 0,0-1 0 0 0,-1 1-1 0 0,1-1 1 0 0,-1 0 0 0 0,1 1 0 0 0,1-6-1 0 0,-4 9 18 0 0,1-1-1 0 0,-1 0 1 0 0,0 0-1 0 0,1 0 1 0 0,-1 0 0 0 0,0 0-1 0 0,0 0 1 0 0,1 0-1 0 0,-1 0 1 0 0,0 0-1 0 0,0 0 1 0 0,0 0-1 0 0,0 0 1 0 0,0 0 0 0 0,0 0-1 0 0,-1 0 1 0 0,1 0-1 0 0,0 0 1 0 0,0 0-1 0 0,-1 0 1 0 0,1 1 0 0 0,-1-1-1 0 0,1 0 1 0 0,0 0-1 0 0,-1 0 1 0 0,0 0-1 0 0,1 0 1 0 0,-1 1-1 0 0,0-1 1 0 0,1 0 0 0 0,-1 1-1 0 0,0-1 1 0 0,0 0-1 0 0,1 1 1 0 0,-1-1-1 0 0,0 1 1 0 0,0-1-1 0 0,0 1 1 0 0,0 0 0 0 0,-1-1-1 0 0,-2 0-72 0 0,1 0 1 0 0,0 1-1 0 0,0 0 0 0 0,-1 0 1 0 0,1 0-1 0 0,0 0 0 0 0,-1 0 1 0 0,1 0-1 0 0,0 1 0 0 0,-1 0 1 0 0,-3 1-1 0 0,-37 14-461 0 0,40-14 531 0 0,-23 10 145 0 0,1 2-1 0 0,0 0 1 0 0,0 2-1 0 0,2 1 1 0 0,0 0-1 0 0,1 2 1 0 0,1 1-1 0 0,1 1 1 0 0,1 1-1 0 0,0 0 1 0 0,2 2-1 0 0,1 0 1 0 0,-26 48-1 0 0,39-64 0 0 0,0 0-1 0 0,1 0 0 0 0,0 1 1 0 0,1-1-1 0 0,0 1 1 0 0,0-1-1 0 0,1 1 0 0 0,0 0 1 0 0,1-1-1 0 0,1 18 1 0 0,-1-22-97 0 0,1 1 1 0 0,0-1 0 0 0,0 0-1 0 0,0 0 1 0 0,0 0-1 0 0,1 0 1 0 0,0 0 0 0 0,0 0-1 0 0,0 0 1 0 0,0-1-1 0 0,1 1 1 0 0,-1-1 0 0 0,1 1-1 0 0,0-1 1 0 0,0 0 0 0 0,0 0-1 0 0,0 0 1 0 0,0-1-1 0 0,1 1 1 0 0,-1-1 0 0 0,1 0-1 0 0,0 0 1 0 0,0 0-1 0 0,4 2 1 0 0,3-1-90 0 0,0 0 0 0 0,-1-1-1 0 0,1 0 1 0 0,0 0 0 0 0,1-1 0 0 0,11-1 0 0 0,24-2-1838 0 0,-2-2-4009 0 0,-4-3-1687 0 0</inkml:trace>
</inkml:ink>
</file>

<file path=ppt/ink/ink8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5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24 5983 0 0,'1'-2'464'0'0,"0"0"-369"0"0,0 1-69 0 0,-1 0 0 0 0,1 1 0 0 0,-1-1 1 0 0,1 0-1 0 0,-1 0 0 0 0,0 0 0 0 0,1 1 0 0 0,-1-1 1 0 0,0 0-1 0 0,0 0 0 0 0,0-10 8850 0 0,-2 11-8522 0 0,1 1 0 0 0,0-1 1 0 0,0 0-1 0 0,0 0 0 0 0,0 1 0 0 0,0-1 0 0 0,0 0 1 0 0,0 1-1 0 0,0-1 0 0 0,0 1 0 0 0,-1 1 1 0 0,-16 15-236 0 0,15-13 236 0 0,-11 12-34 0 0,2 0 0 0 0,0 1 0 0 0,-18 33-1 0 0,-21 60 699 0 0,50-108-1001 0 0,-145 435 2203 0 0,115-331-2114 0 0,-8 26-58 0 0,-113 350 174 0 0,138-443-225 0 0,-3 0 1 0 0,-1-1-1 0 0,-1 0 0 0 0,-3-2 1 0 0,-1 0-1 0 0,-29 34 0 0 0,49-67-129 0 0,0 1 1 0 0,0-1-1 0 0,0 0 0 0 0,0-1 0 0 0,-1 1 1 0 0,-6 3-1 0 0,9-5-11 0 0,-1 0 0 0 0,1 0-1 0 0,-1 0 1 0 0,0-1 0 0 0,1 1 0 0 0,-1-1 0 0 0,0 0 0 0 0,1 1-1 0 0,-1-1 1 0 0,0 0 0 0 0,0 0 0 0 0,1 0 0 0 0,-1 0 0 0 0,0 0-1 0 0,0 0 1 0 0,1-1 0 0 0,-1 1 0 0 0,0-1 0 0 0,-2 0-1 0 0,-8-6-1630 0 0</inkml:trace>
</inkml:ink>
</file>

<file path=ppt/ink/ink8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7:5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 11519 0 0,'0'2'3399'0'0,"1"0"-2852"0"0,0 1 0 0 0,0-1 0 0 0,0 0 0 0 0,1 0-1 0 0,-1 0 1 0 0,0 0 0 0 0,1 0 0 0 0,0 0 0 0 0,-1 0 0 0 0,4 3 0 0 0,-1-2-147 0 0,0-1 0 0 0,0 1 0 0 0,0-1 0 0 0,0 0 0 0 0,6 3 0 0 0,4-1-59 0 0,-1 0 0 0 0,28 4-1 0 0,1-3 102 0 0,0-2-1 0 0,0-2 0 0 0,71-7 0 0 0,124-30 316 0 0,69-35-291 0 0,-6-19-1503 0 0,-257 76-855 0 0,-1-1-1 0 0,78-41 1 0 0,-96 42 309 0 0</inkml:trace>
</inkml:ink>
</file>

<file path=ppt/ink/ink8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0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123 409 11487 0 0,'-3'14'508'0'0,"-36"102"1265"0"0,15-68 5224 0 0,18-47-5964 0 0,5-1-980 0 0,0 0 1 0 0,1 0-1 0 0,-1 0 0 0 0,1 0 1 0 0,-1 0-1 0 0,1 0 0 0 0,-1 0 1 0 0,1 0-1 0 0,-1 0 0 0 0,1 0 1 0 0,-1 0-1 0 0,0 0 0 0 0,1-1 0 0 0,-1 1 1 0 0,1 0-1 0 0,-1-1 0 0 0,-2 0 50 0 0,0-1-1 0 0,0 0 1 0 0,1 0-1 0 0,-1 0 1 0 0,1 0-1 0 0,-1 0 0 0 0,1-1 1 0 0,0 1-1 0 0,0-1 1 0 0,0 1-1 0 0,0-1 1 0 0,0 0-1 0 0,1 0 0 0 0,-1 0 1 0 0,1 0-1 0 0,0 0 1 0 0,0 0-1 0 0,0 0 1 0 0,0 0-1 0 0,1 0 0 0 0,-1-1 1 0 0,1-5-1 0 0,-1-3 110 0 0,1 0 0 0 0,1 0 0 0 0,0-1-1 0 0,4-21 1 0 0,1 10 101 0 0,2 0 1 0 0,0 1-1 0 0,1 0 1 0 0,22-40-1 0 0,-8 24 15 0 0,50-62 0 0 0,-60 85-318 0 0,0 1 0 0 0,1 1 0 0 0,1 0 0 0 0,0 1 0 0 0,28-20 1 0 0,-35 29-230 0 0,-1-1 0 0 0,1 1 1 0 0,0 0-1 0 0,0 1 0 0 0,0 0 1 0 0,0 0-1 0 0,1 1 1 0 0,-1 0-1 0 0,1 0 0 0 0,-1 1 1 0 0,1 0-1 0 0,0 1 0 0 0,0 0 1 0 0,-1 0-1 0 0,15 3 0 0 0,18 7-3774 0 0,-21-3-3751 0 0</inkml:trace>
  <inkml:trace contextRef="#ctx0" brushRef="#br0" timeOffset="1">861 170 9671 0 0,'0'2'3902'0'0,"-3"12"-106"0"0,0 0 0 0 0,-8 19 0 0 0,-30 59-2226 0 0,11-30-647 0 0,25-49-885 0 0,-30 79 349 0 0,32-83-466 0 0,0 1 0 0 0,1 0 0 0 0,0 0 0 0 0,1 0-1 0 0,0 0 1 0 0,1 0 0 0 0,1 15 0 0 0,-1-23-31 0 0,0-1 1 0 0,0 0-1 0 0,1 1 1 0 0,-1-1-1 0 0,1 0 1 0 0,-1 1-1 0 0,1-1 0 0 0,-1 0 1 0 0,1 0-1 0 0,-1 0 1 0 0,1 0-1 0 0,0 0 1 0 0,0 1-1 0 0,0-1 1 0 0,-1 0-1 0 0,1-1 1 0 0,0 1-1 0 0,0 0 1 0 0,0 0-1 0 0,1 0 1 0 0,-1 0-1 0 0,0-1 0 0 0,0 1 1 0 0,0-1-1 0 0,0 1 1 0 0,1-1-1 0 0,-1 1 1 0 0,0-1-1 0 0,1 0 1 0 0,-1 1-1 0 0,0-1 1 0 0,2 0-1 0 0,11-1-1666 0 0</inkml:trace>
</inkml:ink>
</file>

<file path=ppt/ink/ink8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0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44 9671 0 0,'-1'-9'1004'0'0,"1"8"-808"0"0,0-1-1 0 0,0 1 0 0 0,0-1 1 0 0,-1 1-1 0 0,1 0 0 0 0,0-1 1 0 0,-1 1-1 0 0,1-1 0 0 0,-1 1 1 0 0,0 0-1 0 0,0 0 0 0 0,1-1 1 0 0,-1 1-1 0 0,0 0 0 0 0,0 0 1 0 0,0 0-1 0 0,0 0 0 0 0,0 0 0 0 0,0 0 1 0 0,0 0-1 0 0,-3-1 0 0 0,1 1 87 0 0,0 0-1 0 0,1 0 1 0 0,-1 0-1 0 0,0 0 0 0 0,0 1 1 0 0,0-1-1 0 0,0 1 0 0 0,1 0 1 0 0,-1 0-1 0 0,-5 0 1 0 0,-4 2 14 0 0,0 1 0 0 0,0-1 0 0 0,0 2 0 0 0,-12 4 1 0 0,-6 5-146 0 0,0 1 1 0 0,1 2 0 0 0,1 0 0 0 0,-40 32-1 0 0,-95 92 984 0 0,135-114-825 0 0,1 2 0 0 0,-36 47 0 0 0,61-72-279 0 0,0-1-11 0 0,1 0-1 0 0,-1-1 1 0 0,1 1-1 0 0,0 0 1 0 0,0 0-1 0 0,0 0 1 0 0,0 0-1 0 0,0 0 1 0 0,0 1-1 0 0,0 1 1 0 0,12-3 346 0 0,0-3-255 0 0,0-1-1 0 0,0 0 0 0 0,0 0 0 0 0,-1-1 1 0 0,0-1-1 0 0,15-8 0 0 0,-6 4 21 0 0,10-5 37 0 0,0 2 0 0 0,46-14 0 0 0,-51 22-101 0 0,-23 5-53 0 0,0 1 0 0 0,0-1 1 0 0,0 0-1 0 0,-1 1 0 0 0,1-1 1 0 0,0 1-1 0 0,-1-1 0 0 0,1 0 1 0 0,-1 1-1 0 0,1 2 0 0 0,0 23-73 0 0,-1-25-250 0 0,1 0-124 0 0,-1-1 333 0 0,1 0 0 0 0,0 0 0 0 0,-1 0 0 0 0,1 0 0 0 0,0 0 0 0 0,-1 0 1 0 0,1 0-1 0 0,0 0 0 0 0,0 0 0 0 0,0 0 0 0 0,0 0 0 0 0,0 0 0 0 0,0-1 0 0 0,0 1 0 0 0,0 0 0 0 0,0-1 1 0 0,0 1-1 0 0,0-1 0 0 0,1 1 0 0 0,-1-1 0 0 0,0 1 0 0 0,0-1 0 0 0,0 0 0 0 0,1 0 0 0 0,-1 0 0 0 0,3 0 1 0 0,15 0-1851 0 0</inkml:trace>
</inkml:ink>
</file>

<file path=ppt/ink/ink8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0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17 8287 0 0,'7'-17'1379'0'0,"-16"24"5829"0"0,-4 2-4320 0 0,-41 53 1376 0 0,-18 40-2408 0 0,-27 81-1035 0 0,57-94-114 0 0,-42 128-1 0 0,69-168-625 0 0,3-1 0 0 0,1 1 0 0 0,3 1 1 0 0,-3 80-1 0 0,11-78-178 0 0,-3 55 304 0 0,1-91-744 0 0,0 0-1 0 0,-1-1 1 0 0,-1 0 0 0 0,-9 28 0 0 0,6-29-2134 0 0,-1-3-5877 0 0</inkml:trace>
</inkml:ink>
</file>

<file path=ppt/ink/ink8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0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46 10135 0 0,'1'-2'778'0'0,"2"-12"-1197"0"0,-3 13 728 0 0,0 0 0 0 0,0 0 0 0 0,-1 0 0 0 0,1 0 0 0 0,0-1 1 0 0,0 1-1 0 0,-1 0 0 0 0,1 0 0 0 0,0 0 0 0 0,-1 0 0 0 0,1 0 0 0 0,-1 0 0 0 0,0 0 0 0 0,0-1 0 0 0,0 1 123 0 0,0 0-1 0 0,0 0 1 0 0,0 0 0 0 0,0 0-1 0 0,-1 1 1 0 0,1-1-1 0 0,0 0 1 0 0,0 0-1 0 0,-1 1 1 0 0,1-1-1 0 0,-3 0 1 0 0,-11-1 113 0 0,3 3-415 0 0,0 0 0 0 0,0 0 0 0 0,0 2 1 0 0,1-1-1 0 0,-1 2 0 0 0,1-1 0 0 0,-12 6 1 0 0,-75 42 851 0 0,84-43-957 0 0,-3 1-42 0 0,0 1 1 0 0,0 1-1 0 0,1 1 0 0 0,-20 20 0 0 0,29-25 10 0 0,0 1-1 0 0,0 0 0 0 0,1 0 1 0 0,0 1-1 0 0,1-1 0 0 0,0 2 1 0 0,1-1-1 0 0,-1 0 0 0 0,2 1 1 0 0,-5 13-1 0 0,5-8 7 0 0,0-1 1 0 0,1 1-1 0 0,0 0 0 0 0,1 25 0 0 0,1-35 3 0 0,0 1-1 0 0,1 0 0 0 0,0 0 0 0 0,0 0 1 0 0,0 0-1 0 0,1-1 0 0 0,0 1 0 0 0,0 0 0 0 0,0-1 1 0 0,0 0-1 0 0,1 1 0 0 0,0-1 0 0 0,0 0 1 0 0,7 8-1 0 0,-8-12 10 0 0,-1 0 0 0 0,0 0-1 0 0,0 0 1 0 0,1 0 0 0 0,-1 0 0 0 0,1-1 0 0 0,-1 1 0 0 0,1 0 0 0 0,-1-1 0 0 0,1 1-1 0 0,-1-1 1 0 0,1 1 0 0 0,-1-1 0 0 0,1 0 0 0 0,0 0 0 0 0,-1 0 0 0 0,1 0 0 0 0,0 0 0 0 0,-1 0-1 0 0,1 0 1 0 0,0 0 0 0 0,-1-1 0 0 0,1 1 0 0 0,-1-1 0 0 0,1 1 0 0 0,-1-1 0 0 0,4-1-1 0 0,3-2 55 0 0,-1-1-1 0 0,1 0 1 0 0,13-12-1 0 0,-12 10-9 0 0,20-19 12 0 0,-1-2-1 0 0,-1-1 0 0 0,-1-1 1 0 0,32-50-1 0 0,-42 55-657 0 0,0-1 1 0 0,17-40-1 0 0,-32 63 388 0 0,0 0 0 0 0,0 0-1 0 0,0-1 1 0 0,0 1 0 0 0,0-1-1 0 0,-1 1 1 0 0,1-1 0 0 0,-1 1-1 0 0,0-1 1 0 0,0 1 0 0 0,-1-7-1 0 0,1 9 158 0 0,-1 1 0 0 0,1-1 0 0 0,-1 0 0 0 0,1 1 0 0 0,0-1 1 0 0,-1 1-1 0 0,1-1 0 0 0,-1 1 0 0 0,1-1 0 0 0,-1 1 0 0 0,1-1 0 0 0,-1 1 0 0 0,0 0 0 0 0,1-1 0 0 0,-1 1 0 0 0,0 0 0 0 0,1-1 0 0 0,-1 1 0 0 0,0 0 0 0 0,1 0 0 0 0,-1 0 0 0 0,0 0 1 0 0,1 0-1 0 0,-1-1 0 0 0,0 1 0 0 0,1 0 0 0 0,-1 1 0 0 0,0-1 0 0 0,1 0 0 0 0,-1 0 0 0 0,-1 0 0 0 0,-20 6-548 0 0,9 0 101 0 0,9-4 242 0 0,0-1 0 0 0,0 1 0 0 0,1 0 0 0 0,-1 0 0 0 0,0 0 0 0 0,1 1 0 0 0,0-1 0 0 0,-1 1 0 0 0,1 0 0 0 0,0 0 0 0 0,0 0 0 0 0,-4 6 0 0 0,3-2-1385 0 0</inkml:trace>
</inkml:ink>
</file>

<file path=ppt/ink/ink8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0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44 429 14191 0 0,'0'0'1291'0'0,"-15"9"960"0"0,14-9-2112 0 0,-1 0 1 0 0,1 0 0 0 0,0 0 0 0 0,0 0 0 0 0,0-1 0 0 0,0 1 0 0 0,0 0 0 0 0,0 0 0 0 0,0-1 0 0 0,0 1 0 0 0,0-1 0 0 0,0 1 0 0 0,0-1-1 0 0,0 1 1 0 0,0-1 0 0 0,0 0 0 0 0,0 1 0 0 0,0-1 0 0 0,0 0 0 0 0,0 0 0 0 0,0 0 0 0 0,0-1-22 0 0,0 1-1 0 0,1-1 1 0 0,-1 0 0 0 0,0 1 0 0 0,1-1-1 0 0,-1 0 1 0 0,1 1 0 0 0,0-1 0 0 0,0 0-1 0 0,-1 1 1 0 0,1-1 0 0 0,0-2 0 0 0,1-4 58 0 0,0 1 0 0 0,1 0 0 0 0,0 0 1 0 0,0 0-1 0 0,5-12 0 0 0,2 1-13 0 0,0 0-1 0 0,2 1 0 0 0,0 0 1 0 0,1 1-1 0 0,22-24 1 0 0,78-65-77 0 0,-88 85-79 0 0,45-29 0 0 0,-54 40-8 0 0,-1 1 1 0 0,1 1-1 0 0,0 0 1 0 0,32-8-1 0 0,-45 14 2 0 0,0 0-1 0 0,1 1 1 0 0,-1 0-1 0 0,0-1 1 0 0,1 1-1 0 0,-1 0 1 0 0,0 0 0 0 0,1 0-1 0 0,-1 1 1 0 0,0-1-1 0 0,1 1 1 0 0,-1-1-1 0 0,0 1 1 0 0,0 0-1 0 0,1 0 1 0 0,-1 0 0 0 0,3 2-1 0 0,-2-1 2 0 0,0 0 0 0 0,-1 0 0 0 0,1 1 0 0 0,-1-1 0 0 0,0 1 0 0 0,1 0 0 0 0,-1 0 0 0 0,0-1 0 0 0,-1 2 0 0 0,3 4 0 0 0,1 4 3 0 0,-1 0 1 0 0,-1 0-1 0 0,0 1 0 0 0,-1-1 1 0 0,2 19-1 0 0,-4 3 25 0 0,-1-1-1 0 0,-1 1 1 0 0,-12 60-1 0 0,10-75-39 0 0,2-6-205 0 0,1 0-1 0 0,0 12 1 0 0,3 8-6155 0 0,1-12-1210 0 0</inkml:trace>
</inkml:ink>
</file>

<file path=ppt/ink/ink8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0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3223 0 0,'18'-24'-7'0'0,"8"-11"3280"0"0,2 3 10577 0 0,-34 50-12652 0 0,3-9-960 0 0,-10 33 147 0 0,3-1 0 0 0,1 1 0 0 0,2 1 0 0 0,2 0 0 0 0,1 67-1 0 0,4-105-373 0 0,0 1-1 0 0,0-1 1 0 0,1 0-1 0 0,0 1 1 0 0,0-1-1 0 0,0 0 1 0 0,1 0-1 0 0,0 0 1 0 0,0 0-1 0 0,0 0 1 0 0,0-1-1 0 0,7 10 0 0 0,-8-13-9 0 0,0-1-1 0 0,0 1 1 0 0,1 0-1 0 0,-1-1 1 0 0,0 1-1 0 0,0-1 1 0 0,1 1-1 0 0,-1-1 0 0 0,0 1 1 0 0,1-1-1 0 0,-1 0 1 0 0,1 0-1 0 0,-1 0 1 0 0,0 0-1 0 0,1 0 1 0 0,-1 0-1 0 0,1 0 0 0 0,-1 0 1 0 0,0 0-1 0 0,1-1 1 0 0,-1 1-1 0 0,0 0 1 0 0,1-1-1 0 0,-1 0 1 0 0,2 0-1 0 0,4-2 0 0 0,0-1-1 0 0,13-9 1 0 0,-20 13 0 0 0,17-13-36 0 0,0-1-1 0 0,0 0 0 0 0,-2-2 1 0 0,19-22-1 0 0,47-73-252 0 0,-38 49 225 0 0,-17 29 27 0 0,-25 31 185 0 0,6 49 80 0 0,-4 2-45 0 0,-1-15 7 0 0,7 35 0 0 0,-7-58-144 0 0,0-1 1 0 0,1 0-1 0 0,0 1 0 0 0,1-1 0 0 0,0-1 1 0 0,1 1-1 0 0,9 14 0 0 0,-12-21-37 0 0,0 0 0 0 0,0 0 0 0 0,1 0 1 0 0,0-1-1 0 0,-1 1 0 0 0,1-1 0 0 0,0 1 0 0 0,0-1 0 0 0,0 0 0 0 0,0 0 0 0 0,1-1 1 0 0,-1 1-1 0 0,0-1 0 0 0,1 1 0 0 0,-1-1 0 0 0,1 0 0 0 0,-1 0 0 0 0,1-1 0 0 0,0 1 1 0 0,-1-1-1 0 0,1 0 0 0 0,0 0 0 0 0,0 0 0 0 0,3-1 0 0 0,7-1 24 0 0,-1-1-1 0 0,1 0 1 0 0,-1-1 0 0 0,0-1-1 0 0,14-7 1 0 0,-21 9-28 0 0,0 0 0 0 0,0 0 0 0 0,0-1 1 0 0,-1 0-1 0 0,1 0 0 0 0,-1 0 0 0 0,0-1 0 0 0,0 0 0 0 0,-1 0 0 0 0,1 0 0 0 0,4-7 0 0 0,-2-1 11 0 0,0 1-1 0 0,-1-1 1 0 0,0-1-1 0 0,5-16 1 0 0,-4 8-135 0 0,1-1 0 0 0,1 1-1 0 0,1 1 1 0 0,1 0 0 0 0,1 0 0 0 0,1 1 0 0 0,1 1 0 0 0,22-25 0 0 0,16-8-2517 0 0,-22 25 1277 0 0</inkml:trace>
</inkml:ink>
</file>

<file path=ppt/ink/ink8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0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11 13823 0 0,'0'0'1062'0'0,"1"-2"-693"0"0,1-5-130 0 0,-1 5 778 0 0,-1 5 327 0 0,0 7-848 0 0,-1 0 0 0 0,0 0 0 0 0,0 0 0 0 0,-1 0 0 0 0,0 0 0 0 0,-1-1 0 0 0,-6 16 0 0 0,2-2-160 0 0,-119 330 733 0 0,-18-6 142 0 0,99-239-1106 0 0,19-49-197 0 0,-1-1 0 0 0,-3-1 0 0 0,-65 92 0 0 0,88-141 42 0 0,0 1-1 0 0,-14 11 0 0 0,19-17 52 0 0,-1-1-1 0 0,1 0 0 0 0,-1 0 0 0 0,1-1 1 0 0,-1 1-1 0 0,0-1 0 0 0,0 1 1 0 0,1-1-1 0 0,-1 0 0 0 0,0 0 0 0 0,0 0 1 0 0,0 0-1 0 0,-5 0 0 0 0,5-2 48 0 0,-3-8-36 0 0,6 7-14 0 0,-1-1-1 0 0,1 1 1 0 0,0 0-1 0 0,0-1 0 0 0,0 1 1 0 0,0-1-1 0 0,0 1 1 0 0,1 0-1 0 0,-1-1 1 0 0,1 1-1 0 0,-1 0 1 0 0,1-1-1 0 0,0 1 1 0 0,0 0-1 0 0,0 0 1 0 0,2-3-1 0 0,22-34-274 0 0,-24 38 270 0 0,21-24-272 0 0,1 0-1 0 0,1 1 0 0 0,47-35 0 0 0,-56 47 225 0 0,19-13-22 0 0,0 1 1 0 0,2 2-1 0 0,1 1 1 0 0,53-22-1 0 0,-79 38 115 0 0,0 1 0 0 0,0 1-1 0 0,0 0 1 0 0,0 1 0 0 0,1 0-1 0 0,-1 1 1 0 0,1 0 0 0 0,14 1-1 0 0,-21 0 24 0 0,0 0-1 0 0,-1 1 0 0 0,1-1 1 0 0,-1 1-1 0 0,1 0 0 0 0,-1 1 0 0 0,1-1 1 0 0,-1 1-1 0 0,0 0 0 0 0,0 0 1 0 0,0 0-1 0 0,0 0 0 0 0,0 1 1 0 0,0 0-1 0 0,-1 0 0 0 0,1 0 1 0 0,-1 0-1 0 0,0 0 0 0 0,0 1 1 0 0,0-1-1 0 0,0 1 0 0 0,-1 0 0 0 0,3 5 1 0 0,-1 0-8 0 0,0 0 0 0 0,-1 1 0 0 0,-1-1 0 0 0,0 1 0 0 0,0 0 0 0 0,-1 0 0 0 0,0 0 0 0 0,0 0 0 0 0,-1-1 0 0 0,-1 1 0 0 0,0 0 0 0 0,-3 17 0 0 0,-5 8 240 0 0,-1-1 1 0 0,-18 41-1 0 0,6-18-165 0 0,10-21-1196 0 0,12-34 455 0 0,12-6-3114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4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157 118 15487 0 0,'0'0'1750'0'0,"-2"1"-1229"0"0,-25 22 543 0 0,0 0 1 0 0,2 2-1 0 0,-38 47 0 0 0,51-54-1132 0 0,12-16-546 0 0,14-6-2253 0 0,2-1-3904 0 0</inkml:trace>
  <inkml:trace contextRef="#ctx0" brushRef="#br0" timeOffset="1">327 398 6447 0 0,'0'0'499'0'0,"-8"-2"64"0"0,6 2-187 0 0,1-1 1 0 0,0 0-1 0 0,-1 0 1 0 0,1 0 0 0 0,0 0-1 0 0,0 0 1 0 0,0 0-1 0 0,0 0 1 0 0,0 0 0 0 0,0-1-1 0 0,0 1 1 0 0,0 0-1 0 0,0-1 1 0 0,0 1-1 0 0,1 0 1 0 0,-1-1 0 0 0,1 1-1 0 0,-1-1 1 0 0,1 1-1 0 0,-1-1 1 0 0,1 1 0 0 0,0-1-1 0 0,0 1 1 0 0,0-1-1 0 0,0 1 1 0 0,0-4-1 0 0,0-4 145 0 0,1 0 0 0 0,0 0 0 0 0,2-9-1 0 0,-3 18-522 0 0,4-18 127 0 0,1 0 0 0 0,0 0 1 0 0,1 0-1 0 0,1 1 0 0 0,0 0 1 0 0,2 1-1 0 0,0 0 0 0 0,1 0 1 0 0,0 1-1 0 0,1 0 0 0 0,1 0 1 0 0,0 2-1 0 0,1-1 0 0 0,0 2 1 0 0,1 0-1 0 0,19-12 0 0 0,-22 16-723 0 0,1 0 0 0 0,0 1 0 0 0,24-10 0 0 0,-35 17 502 0 0,1 0-1 0 0,-1 0 0 0 0,0 0 1 0 0,0 0-1 0 0,0 0 1 0 0,0 0-1 0 0,0 1 0 0 0,0-1 1 0 0,0 0-1 0 0,0 0 0 0 0,0 1 1 0 0,0-1-1 0 0,0 1 1 0 0,0-1-1 0 0,0 1 0 0 0,0-1 1 0 0,0 1-1 0 0,0 0 1 0 0,0-1-1 0 0,0 1 0 0 0,0 0 1 0 0,-1 0-1 0 0,1 0 0 0 0,0-1 1 0 0,0 3-1 0 0,0-2-327 0 0</inkml:trace>
</inkml:ink>
</file>

<file path=ppt/ink/ink8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0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132 166 6911 0 0,'0'2'7470'0'0,"-1"6"-5307"0"0,1 1 1 0 0,-1 0 0 0 0,-3 11 0 0 0,-19 52-978 0 0,10-36-326 0 0,-14 45-40 0 0,-34 119-366 0 0,60-193-565 0 0,1-1-1 0 0,-1 1 1 0 0,1 10-1 0 0,1-3-1311 0 0,0-14 71 0 0,8 0-64 0 0</inkml:trace>
  <inkml:trace contextRef="#ctx0" brushRef="#br0" timeOffset="1">408 0 10591 0 0,'0'0'1136'0'0,"11"4"-1136"0"0,0-2 576 0 0,1 0 72 0 0,1-1 24 0 0,3-1 0 0 0,2 0-1144 0 0,0 0-224 0 0</inkml:trace>
</inkml:ink>
</file>

<file path=ppt/ink/ink8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04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7367 0 0,'0'0'667'0'0,"-1"1"-547"0"0,-102 111 10487 0 0,65-74-8508 0 0,-52 68 0 0 0,75-86-1926 0 0,-37 57 339 0 0,46-66-430 0 0,0 0-1 0 0,1 0 1 0 0,0 0 0 0 0,1 1-1 0 0,-5 16 1 0 0,9-26-52 0 0,-1 1 1 0 0,1-1-1 0 0,0 0 1 0 0,-1 1 0 0 0,1-1-1 0 0,0 1 1 0 0,0-1-1 0 0,1 1 1 0 0,-1-1-1 0 0,0 1 1 0 0,1-1-1 0 0,0 0 1 0 0,-1 1-1 0 0,1-1 1 0 0,0 0 0 0 0,0 1-1 0 0,0-1 1 0 0,1 0-1 0 0,-1 0 1 0 0,0 0-1 0 0,1 0 1 0 0,2 3-1 0 0,-2-4 6 0 0,1 1 0 0 0,-1 0 0 0 0,1-1 0 0 0,-1 1 0 0 0,1-1 0 0 0,0 0-1 0 0,0 0 1 0 0,-1 0 0 0 0,1 0 0 0 0,0 0 0 0 0,0-1 0 0 0,0 1 0 0 0,0-1-1 0 0,0 0 1 0 0,0 0 0 0 0,0 0 0 0 0,0 0 0 0 0,4-1 0 0 0,12-3-12 0 0,-1 0 0 0 0,1-2 0 0 0,24-10 0 0 0,52-28-822 0 0,-28 6-2317 0 0,-34 14 1269 0 0</inkml:trace>
</inkml:ink>
</file>

<file path=ppt/ink/ink8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0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0 16871 0 0,'0'2'771'0'0,"-63"159"1340"0"0,41-108-1113 0 0,-55 136 1155 0 0,-102 264-551 0 0,176-443-1600 0 0,-114 331 113 0 0,112-316-100 0 0,4-24 59 0 0,3-1-58 0 0,-1-1 0 0 0,1 0 0 0 0,-1 1 0 0 0,0-1 0 0 0,1 0 0 0 0,-1 0 0 0 0,0 0 0 0 0,0 0 0 0 0,0 0 0 0 0,0 0 0 0 0,0 0 0 0 0,1-2 0 0 0,1 0 15 0 0,139-153-666 0 0,-120 134 467 0 0,8-9-341 0 0,40-31 0 0 0,-60 54 389 0 0,0 1 1 0 0,1 0-1 0 0,0 1 0 0 0,0 0 0 0 0,1 0 1 0 0,-1 1-1 0 0,1 1 0 0 0,19-5 1 0 0,-29 8 136 0 0,0 1 0 0 0,0-1 0 0 0,1 1 0 0 0,-1 0 0 0 0,0-1 0 0 0,0 1 0 0 0,0 0 0 0 0,0 0 0 0 0,0 1 0 0 0,0-1 0 0 0,0 0 0 0 0,0 1 0 0 0,0-1 0 0 0,0 1 0 0 0,0 0 0 0 0,0-1 0 0 0,0 1 0 0 0,0 0 0 0 0,0 0 0 0 0,-1 1 0 0 0,3 0 0 0 0,-2 0 48 0 0,-1 0 1 0 0,0 0 0 0 0,1 1-1 0 0,-1-1 1 0 0,0 0 0 0 0,0 1-1 0 0,0-1 1 0 0,0 1 0 0 0,-1-1-1 0 0,1 0 1 0 0,-1 1 0 0 0,1 0-1 0 0,-1-1 1 0 0,0 1 0 0 0,0-1-1 0 0,-1 5 1 0 0,-5 63 493 0 0,3-45-305 0 0,1-1 0 0 0,1 1 1 0 0,3 37-1 0 0,-1-58-365 0 0,0 1 1 0 0,0-1-1 0 0,0 0 0 0 0,1 1 1 0 0,-1-1-1 0 0,1 0 0 0 0,0 0 1 0 0,0 0-1 0 0,0-1 0 0 0,1 1 1 0 0,0 0-1 0 0,-1-1 0 0 0,1 0 1 0 0,0 0-1 0 0,1 0 0 0 0,-1 0 1 0 0,0 0-1 0 0,1 0 0 0 0,0-1 1 0 0,-1 0-1 0 0,1 1 0 0 0,0-1 1 0 0,0-1-1 0 0,8 3 0 0 0,11 4-1370 0 0</inkml:trace>
</inkml:ink>
</file>

<file path=ppt/ink/ink8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0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29 5983 0 0,'3'-9'-707'0'0,"-2"2"3087"0"0,2-6 8689 0 0,-4 16-10755 0 0,0-1 0 0 0,0 0 0 0 0,0 0 0 0 0,0 1 1 0 0,0-1-1 0 0,-4 3 0 0 0,-4 8-17 0 0,-15 41 617 0 0,3 1 1 0 0,-25 96-1 0 0,15-46-327 0 0,-191 690 1146 0 0,215-764-1740 0 0,2-7-34 0 0,0-1 0 0 0,-2 1 0 0 0,-1-1-1 0 0,-18 37 1 0 0,25-59-31 0 0,0 1 0 0 0,0 0 0 0 0,-1 0 0 0 0,1 0 0 0 0,-1-1 0 0 0,1 1-1 0 0,-1-1 1 0 0,1 1 0 0 0,-3 1 0 0 0,3-3-78 0 0,0 1 0 0 0,0-1 0 0 0,1 0 0 0 0,-1 1 0 0 0,0-1 0 0 0,0 0 0 0 0,0 0 0 0 0,0 1 0 0 0,1-1 0 0 0,-1 0-1 0 0,0 0 1 0 0,0 0 0 0 0,0 0 0 0 0,0 0 0 0 0,0 0 0 0 0,0 0 0 0 0,1 0 0 0 0,-1-1 0 0 0,0 1 0 0 0,0 0 0 0 0,0 0 0 0 0,0-1 0 0 0,1 1 0 0 0,-1-1 0 0 0,-1 0 0 0 0,-9-8-7740 0 0</inkml:trace>
</inkml:ink>
</file>

<file path=ppt/ink/ink8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0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13823 0 0,'0'0'1692'0'0,"1"2"-298"0"0,4 4-807 0 0,0 0 0 0 0,1 0 1 0 0,-1-1-1 0 0,1 0 0 0 0,0 0 1 0 0,1 0-1 0 0,-1 0 1 0 0,1-1-1 0 0,0 0 0 0 0,10 4 1 0 0,6 1-291 0 0,0-1 1 0 0,28 7 0 0 0,-5-5 171 0 0,75 6 0 0 0,49-7 177 0 0,10-9-134 0 0,236-30 0 0 0,-355 23-380 0 0,102-25 1 0 0,-135 24-1149 0 0,51-23 0 0 0,-61 22-940 0 0,0-1 0 0 0,-1-1-1 0 0,25-19 1 0 0,-9 0-5508 0 0</inkml:trace>
</inkml:ink>
</file>

<file path=ppt/ink/ink8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0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 13359 0 0,'0'0'1027'0'0,"1"1"-670"0"0,2 0-249 0 0,-1 1-1 0 0,0 0 1 0 0,0-1-1 0 0,0 1 1 0 0,0 0-1 0 0,0 0 1 0 0,-1 0-1 0 0,1 1 1 0 0,0-1-1 0 0,-1 0 1 0 0,0 1-1 0 0,1-1 1 0 0,-1 1-1 0 0,0-1 1 0 0,0 1-1 0 0,-1-1 1 0 0,1 1-1 0 0,0 0 1 0 0,-1-1-1 0 0,0 1 1 0 0,0 0-1 0 0,1 0 1 0 0,-2 3-1 0 0,1 8 434 0 0,-1 0 0 0 0,-1 0 0 0 0,-4 18 0 0 0,-49 150 1331 0 0,-15-4-448 0 0,35-94-784 0 0,-76 208 569 0 0,-36 87-589 0 0,105-286-474 0 0,34-77-38 0 0,-1 0 0 0 0,-1-1 1 0 0,-18 23-1 0 0,23-33-17 0 0,9-19-34 0 0,3-6-147 0 0,2 0 0 0 0,0 1-1 0 0,19-29 1 0 0,42-49-278 0 0,-56 79 313 0 0,1 1 0 0 0,1 1 0 0 0,34-28 0 0 0,-42 38 40 0 0,1 0 0 0 0,0 0 1 0 0,0 0-1 0 0,1 1 0 0 0,-1 1 1 0 0,1 0-1 0 0,0 0 0 0 0,1 1 1 0 0,-1 0-1 0 0,15-2 0 0 0,-22 5 18 0 0,0-1 0 0 0,0 1-1 0 0,0 0 1 0 0,0 0-1 0 0,0 1 1 0 0,0-1-1 0 0,0 1 1 0 0,0-1 0 0 0,0 1-1 0 0,0 0 1 0 0,-1 0-1 0 0,1 0 1 0 0,0 1-1 0 0,0-1 1 0 0,-1 1 0 0 0,1-1-1 0 0,2 3 1 0 0,-2 0 17 0 0,1-1 0 0 0,-1 1 0 0 0,0-1 0 0 0,-1 1 0 0 0,1 0 0 0 0,-1 0 0 0 0,1 0 0 0 0,-1 1 0 0 0,3 8 1 0 0,-1 2 31 0 0,0 1 1 0 0,-1 0-1 0 0,-1 0 1 0 0,-1 1 0 0 0,0 19-1 0 0,-9 76 227 0 0,0-33-1434 0 0,8-64-535 0 0,1-3-3908 0 0</inkml:trace>
</inkml:ink>
</file>

<file path=ppt/ink/ink8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0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8 123 15199 0 0,'0'0'1172'0'0,"-1"2"-765"0"0,-6 29 768 0 0,7-10 3494 0 0,0-21-4576 0 0,1 1 0 0 0,-1 0 0 0 0,0 0 0 0 0,1 0 0 0 0,-1-1 0 0 0,1 1 0 0 0,-1 0 0 0 0,1-1 0 0 0,-1 1 0 0 0,1 0 0 0 0,-1-1 0 0 0,1 1 0 0 0,0 0 0 0 0,-1-1 0 0 0,1 1 0 0 0,0-1 0 0 0,0 0 0 0 0,-1 1 0 0 0,1-1 0 0 0,0 1 0 0 0,1-1 0 0 0,17 4 763 0 0,-9-4-692 0 0,-1 0-1 0 0,0-1 1 0 0,0 0-1 0 0,0-1 0 0 0,0 0 1 0 0,0-1-1 0 0,0 1 0 0 0,0-2 1 0 0,-1 1-1 0 0,1-1 1 0 0,11-8-1 0 0,-3 2-108 0 0,-1-2 1 0 0,0 0-1 0 0,-1-1 0 0 0,18-19 1 0 0,-25 23-46 0 0,-1 0 1 0 0,-1 0 0 0 0,1-1-1 0 0,7-17 1 0 0,-14 27-12 0 0,1 0 0 0 0,-1-1 0 0 0,0 1 0 0 0,1-1 0 0 0,-1 1 0 0 0,0-1 0 0 0,0 1 0 0 0,0-1 0 0 0,1 1 0 0 0,-1 0 0 0 0,0-1 0 0 0,0 0 0 0 0,0 1 0 0 0,0-1 0 0 0,0 1 0 0 0,0-1 0 0 0,0 1 0 0 0,0-1 0 0 0,0 1 0 0 0,0-1 0 0 0,0 1 0 0 0,0-1 0 0 0,0 1 0 0 0,0-1 0 0 0,0 1 0 0 0,-1-1 0 0 0,1 1 0 0 0,0-1 0 0 0,-6 0-73 0 0,6 1 72 0 0,-3-1-21 0 0,-1 1 0 0 0,1 0 1 0 0,0 0-1 0 0,-1 0 0 0 0,1 0 1 0 0,0 1-1 0 0,-1 0 0 0 0,1-1 0 0 0,0 1 1 0 0,0 0-1 0 0,-1 1 0 0 0,1-1 1 0 0,0 0-1 0 0,-4 4 0 0 0,-2 0-50 0 0,-1 2-1 0 0,-16 13 0 0 0,-1 4 66 0 0,2 2-1 0 0,-33 41 0 0 0,49-56 9 0 0,1 1 1 0 0,0 1 0 0 0,1-1-1 0 0,0 2 1 0 0,1-1-1 0 0,0 0 1 0 0,1 1-1 0 0,-6 27 1 0 0,10-35 0 0 0,0 0 0 0 0,1 0-1 0 0,0-1 1 0 0,0 1 0 0 0,0 0 0 0 0,1 0-1 0 0,0 0 1 0 0,0 0 0 0 0,0 0 0 0 0,1-1 0 0 0,0 1-1 0 0,5 10 1 0 0,-3-9 2 0 0,0 0-1 0 0,1 0 0 0 0,0-1 1 0 0,0 1-1 0 0,1-1 1 0 0,0 0-1 0 0,0 0 1 0 0,9 6-1 0 0,0-2 2 0 0,0-1-1 0 0,1 0 1 0 0,0-1-1 0 0,0-1 1 0 0,0 0-1 0 0,1-2 1 0 0,0 0 0 0 0,19 3-1 0 0,-14-4-146 0 0,0-1 0 0 0,0-1 0 0 0,1-1 0 0 0,-1-1 0 0 0,1-1 0 0 0,33-6 0 0 0,-24 1-992 0 0</inkml:trace>
</inkml:ink>
</file>

<file path=ppt/ink/ink8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0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17 268 11687 0 0,'0'0'2071'0'0,"0"2"-1178"0"0,-10 159 3709 0 0,20 83-3556 0 0,-8-198-786 0 0,-2 0 0 0 0,-9 74 0 0 0,9-118 584 0 0,0-5-564 0 0,-4-110 175 0 0,0 68-203 0 0,3 1-1 0 0,1-1 0 0 0,9-62 0 0 0,-6 94-254 0 0,1 0-1 0 0,0-1 1 0 0,1 1-1 0 0,0 1 1 0 0,8-15-1 0 0,40-56-39 0 0,-34 53 27 0 0,0 3-17 0 0,2 0-1 0 0,0 1 1 0 0,2 1-1 0 0,0 1 1 0 0,2 2-1 0 0,52-38 1 0 0,-53 43 120 0 0,2 2 0 0 0,-1 1 0 0 0,2 1 0 0 0,0 1 0 0 0,1 2 0 0 0,0 1 0 0 0,0 0 0 0 0,32-3 0 0 0,-49 10 0 0 0,0 1 0 0 0,0 0-1 0 0,0 1 1 0 0,0 0-1 0 0,20 3 1 0 0,-26-2-73 0 0,1 0-1 0 0,-1 1 1 0 0,0-1 0 0 0,-1 1-1 0 0,1 0 1 0 0,0 1 0 0 0,0-1 0 0 0,-1 1-1 0 0,0-1 1 0 0,1 2 0 0 0,-1-1 0 0 0,0 0-1 0 0,0 1 1 0 0,4 4 0 0 0,-4-3-5 0 0,0 0 0 0 0,0 1-1 0 0,-1-1 1 0 0,0 1 0 0 0,4 6 0 0 0,-6-10-16 0 0,-1-1 0 0 0,1 1 0 0 0,0-1-1 0 0,-1 1 1 0 0,1 0 0 0 0,-1-1 0 0 0,1 1-1 0 0,-1-1 1 0 0,0 1 0 0 0,0 0 0 0 0,0-1 0 0 0,0 1-1 0 0,0 0 1 0 0,0-1 0 0 0,-1 3 0 0 0,1 1-38 0 0,0-3-19 0 0</inkml:trace>
</inkml:ink>
</file>

<file path=ppt/ink/ink8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0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11519 0 0,'1'0'887'0'0,"2"0"-710"0"0,-1 0 0 0 0,0 0 1 0 0,0 0-1 0 0,0 0 0 0 0,0 1 0 0 0,0-1 0 0 0,0 1 1 0 0,0 0-1 0 0,0-1 0 0 0,0 1 0 0 0,0 0 0 0 0,0 0 1 0 0,0 1-1 0 0,0-1 0 0 0,-1 0 0 0 0,1 0 0 0 0,1 3 1 0 0,0-2 155 0 0,-1 1 1 0 0,0 0-1 0 0,0 0 1 0 0,-1 0-1 0 0,1 0 0 0 0,-1 0 1 0 0,1 0-1 0 0,-1 0 1 0 0,2 7-1 0 0,-1 0 59 0 0,-1 0 0 0 0,0 1 0 0 0,-1-1-1 0 0,1 0 1 0 0,-2 1 0 0 0,-1 13-1 0 0,-4 8 26 0 0,-2 1 0 0 0,-14 40 0 0 0,-30 60 249 0 0,0-1-216 0 0,42-102-448 0 0,-120 365-979 0 0,130-393 181 0 0</inkml:trace>
</inkml:ink>
</file>

<file path=ppt/ink/ink8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0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17135 0 0,'0'0'1551'0'0,"0"1"-1276"0"0,2 1-235 0 0,-1 0 0 0 0,0-1 0 0 0,0 1 1 0 0,1 0-1 0 0,-1-1 0 0 0,1 0 1 0 0,0 1-1 0 0,-1-1 0 0 0,1 0 1 0 0,0 0-1 0 0,0 0 0 0 0,-1 0 1 0 0,1 0-1 0 0,0 0 0 0 0,0-1 1 0 0,0 1-1 0 0,0-1 0 0 0,0 1 0 0 0,0-1 1 0 0,0 0-1 0 0,4 1 0 0 0,5-1 448 0 0,0 0 0 0 0,20-3 0 0 0,-30 3-472 0 0,65-10 1325 0 0,83-23 0 0 0,62-31-315 0 0,-160 47-886 0 0,137-47 462 0 0,-101 34-1605 0 0,-1 1-3429 0 0,-62 21 2569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4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56 15551 0 0,'50'-56'5344'0'0,"-59"63"-4628"0"0,-142 90-182 0 0,24-18-1510 0 0,127-79 954 0 0,0 0 0 0 0,0 0 0 0 0,0 1 0 0 0,0-1 0 0 0,0 0 0 0 0,-1 0 0 0 0,1 0 0 0 0,0 0 0 0 0,0 0 0 0 0,0 0 0 0 0,0 0 1 0 0,0 1-1 0 0,-1-1 0 0 0,1 0 0 0 0,0 0 0 0 0,0 0 0 0 0,0 0 0 0 0,0 0 0 0 0,0 1 0 0 0,0-1 0 0 0,0 0 0 0 0,0 0 1 0 0,0 0-1 0 0,0 1 0 0 0,0-1 0 0 0,0 0 0 0 0,0 0 0 0 0,0 0 0 0 0,0 0 0 0 0,0 1 0 0 0,0-1 0 0 0,0 0 0 0 0,0 0 1 0 0,0 0-1 0 0,0 0 0 0 0,0 1 0 0 0,0-1 0 0 0,0 0 0 0 0,0 0 0 0 0,0 0 0 0 0,0 0 0 0 0,1 1 0 0 0,-1-1 0 0 0,0 0 1 0 0,0 0-1 0 0,0 0 0 0 0,0 0 0 0 0,0 0 0 0 0,0 0 0 0 0,1 1 0 0 0,-1-1 0 0 0,0 0 0 0 0,15 6-442 0 0,20 2 26 0 0,6-3 40 0 0,-31-5 479 0 0,0 1-1 0 0,-1 0 1 0 0,1 1-1 0 0,-1 0 0 0 0,1 1 1 0 0,-1 0-1 0 0,0 0 1 0 0,10 5-1 0 0,-15-5-17 0 0,0-1-1 0 0,0 1 1 0 0,0 0-1 0 0,0 0 1 0 0,-1 0-1 0 0,1 0 1 0 0,-1 1 0 0 0,0 0-1 0 0,0-1 1 0 0,0 1-1 0 0,-1 0 1 0 0,1 0-1 0 0,-1 0 1 0 0,0 1-1 0 0,0-1 1 0 0,0 1-1 0 0,-1-1 1 0 0,1 1 0 0 0,-1-1-1 0 0,0 1 1 0 0,0 8-1 0 0,-1-11-31 0 0,0 0-1 0 0,-1-1 0 0 0,1 1 1 0 0,0-1-1 0 0,-1 1 1 0 0,1 0-1 0 0,-1-1 0 0 0,0 1 1 0 0,1-1-1 0 0,-1 1 1 0 0,0-1-1 0 0,0 0 0 0 0,0 1 1 0 0,0-1-1 0 0,0 0 1 0 0,0 0-1 0 0,0 0 0 0 0,-1 0 1 0 0,1 0-1 0 0,-2 2 0 0 0,0-2 25 0 0,0 1-1 0 0,0 0 1 0 0,0-1-1 0 0,0 1 1 0 0,0-1-1 0 0,0 0 0 0 0,0 0 1 0 0,-6 0-1 0 0,-21 1-42 0 0,-1-2 0 0 0,1-1 0 0 0,-33-5 0 0 0,46 4-577 0 0,10 2 278 0 0,1-1-284 0 0,0 0 0 0 0,0 1 0 0 0,0-2 0 0 0,-6-1 1 0 0,1-2-1364 0 0</inkml:trace>
</inkml:ink>
</file>

<file path=ppt/ink/ink8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0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3679 0 0,'0'0'284'0'0,"0"2"-186"0"0,-5 16 3593 0 0,-1 1 0 0 0,0-1-1 0 0,-12 23 1 0 0,8-18-2582 0 0,-138 393 2666 0 0,101-270-3156 0 0,-25 49-608 0 0,72-193 45 0 0,7-9 34 0 0,55-54-33 0 0,-37 35-20 0 0,50-40 0 0 0,-53 50-37 0 0,1 0 0 0 0,0 2 0 0 0,39-18 0 0 0,-60 31 10 0 0,1 0-1 0 0,-1 0 0 0 0,1 0 1 0 0,-1 0-1 0 0,1 1 1 0 0,0-1-1 0 0,-1 1 1 0 0,1 0-1 0 0,0-1 1 0 0,-1 1-1 0 0,4 1 0 0 0,-5-1-2 0 0,1 1 0 0 0,-1-1-1 0 0,0 0 1 0 0,0 1 0 0 0,0 0-1 0 0,0-1 1 0 0,0 1-1 0 0,0 0 1 0 0,0-1 0 0 0,0 1-1 0 0,-1 0 1 0 0,1 0 0 0 0,0 0-1 0 0,0 0 1 0 0,-1-1-1 0 0,1 1 1 0 0,0 0 0 0 0,-1 0-1 0 0,1 1 1 0 0,-1-1-1 0 0,1 0 1 0 0,-1 0 0 0 0,0 0-1 0 0,0 0 1 0 0,1 0 0 0 0,-1 0-1 0 0,0 2 1 0 0,1 14 116 0 0,0-1 0 0 0,-1 0 0 0 0,-1 0-1 0 0,0 0 1 0 0,-5 18 0 0 0,-2 37 241 0 0,8-62-342 0 0,0 0 0 0 0,0 0 1 0 0,1 0-1 0 0,0 0 0 0 0,5 16 0 0 0,-4-20-106 0 0,0 0-1 0 0,1 1 1 0 0,0-1-1 0 0,0 0 1 0 0,0-1-1 0 0,1 1 1 0 0,-1 0-1 0 0,1-1 1 0 0,0 0-1 0 0,0 0 1 0 0,1 0-1 0 0,-1 0 1 0 0,1-1-1 0 0,0 0 0 0 0,0 0 1 0 0,0 0-1 0 0,0 0 1 0 0,1-1-1 0 0,-1 0 1 0 0,1 0-1 0 0,-1-1 1 0 0,1 1-1 0 0,0-1 1 0 0,7 0-1 0 0,7 1-895 0 0</inkml:trace>
</inkml:ink>
</file>

<file path=ppt/ink/ink8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1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83 4143 0 0,'34'-5'819'0'0,"0"-1"0"0"0,50-17-1 0 0,-55 13 1893 0 0,6-2 1979 0 0,58-12 0 0 0,-85 22-882 0 0,-13 6-2588 0 0,-45 32-1025 0 0,-2-3 0 0 0,-89 44 0 0 0,-39 24 77 0 0,147-80-312 0 0,16-11-18 0 0,0 1 0 0 0,0 1 0 0 0,-20 19 0 0 0,45-21-70 0 0,-4-5 108 0 0,0-1 1 0 0,0 0-1 0 0,0 0 0 0 0,1 0 0 0 0,0-1 1 0 0,0 0-1 0 0,0 0 0 0 0,7 4 0 0 0,47 16-68 0 0,-56-22 79 0 0,67 24 4 0 0,-2-3 42 0 0,-2 3-1 0 0,75 40 0 0 0,-140-64-30 0 0,9 4 10 0 0,-1 1-1 0 0,17 13 1 0 0,-24-18-10 0 0,-1 0-1 0 0,1 0 1 0 0,-1 0 0 0 0,0 0 0 0 0,1 1 0 0 0,-1-1 0 0 0,0 0 0 0 0,0 1 0 0 0,0-1 0 0 0,0 1 0 0 0,0-1 0 0 0,0 1 0 0 0,-1 0 0 0 0,1-1-1 0 0,0 1 1 0 0,-1 0 0 0 0,1-1 0 0 0,-1 1 0 0 0,0 0 0 0 0,0 0 0 0 0,1-1 0 0 0,-1 1 0 0 0,0 0 0 0 0,-1 0 0 0 0,1 0 0 0 0,-1 2-1 0 0,0-2 11 0 0,0 0 0 0 0,0 0 0 0 0,-1 0-1 0 0,1 0 1 0 0,-1 0 0 0 0,1 0-1 0 0,-1-1 1 0 0,0 1 0 0 0,0-1 0 0 0,0 1-1 0 0,0-1 1 0 0,0 0 0 0 0,0 1-1 0 0,-3 0 1 0 0,-34 12 143 0 0,34-12-139 0 0,-46 11 46 0 0,-2-2 0 0 0,-57 3 0 0 0,67-8-39 0 0,-17 1-150 0 0,-1-2 0 0 0,-73-5 0 0 0,126 0 121 0 0,-8-1-37 0 0,0 0 1 0 0,-20-5-1 0 0,32 5 30 0 0,1 0 1 0 0,-1 0-1 0 0,0 0 0 0 0,1-1 1 0 0,-1 0-1 0 0,1 1 0 0 0,-1-1 1 0 0,1 0-1 0 0,0 0 0 0 0,0-1 1 0 0,0 1-1 0 0,0-1 0 0 0,0 1 1 0 0,-5-7-1 0 0,7 8-5 0 0,1 0 0 0 0,-1-1 0 0 0,0 1 0 0 0,0 0 0 0 0,1-1-1 0 0,-1 1 1 0 0,1 0 0 0 0,-1-1 0 0 0,1 1 0 0 0,0 0 0 0 0,-1-1 0 0 0,1 1 0 0 0,0-1-1 0 0,0 1 1 0 0,0-1 0 0 0,0 1 0 0 0,0-1 0 0 0,0 1 0 0 0,0 0 0 0 0,1-1 0 0 0,-1 1-1 0 0,0-1 1 0 0,1 1 0 0 0,0 0 0 0 0,-1-1 0 0 0,1 1 0 0 0,-1 0 0 0 0,1 0 0 0 0,0-1-1 0 0,0 1 1 0 0,0 0 0 0 0,0 0 0 0 0,0 0 0 0 0,0 0 0 0 0,0 0 0 0 0,2-1 0 0 0,0-1-40 0 0,1 1 1 0 0,0 0 0 0 0,-1 0 0 0 0,1 0 0 0 0,0 1 0 0 0,0-1 0 0 0,0 1 0 0 0,1 0-1 0 0,-1 0 1 0 0,0 0 0 0 0,6 0 0 0 0,15 1-1271 0 0,1 0-1 0 0,43 9 1 0 0,-42-4-5679 0 0</inkml:trace>
</inkml:ink>
</file>

<file path=ppt/ink/ink8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1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31 16559 0 0,'0'0'760'0'0,"-1"-2"-21"0"0,-2-8-475 0 0,-4-2-93 0 0,6 12-83 0 0,0-1 0 0 0,0 0 1 0 0,0 1-1 0 0,0-1 1 0 0,0 0-1 0 0,0 1 1 0 0,0-1-1 0 0,0 1 0 0 0,0 0 1 0 0,0-1-1 0 0,0 1 1 0 0,0 0-1 0 0,-1 0 1 0 0,1 0-1 0 0,0 0 0 0 0,0 0 1 0 0,0 0-1 0 0,0 0 1 0 0,-2 0-1 0 0,0 1 77 0 0,1 0-1 0 0,0-1 1 0 0,0 1 0 0 0,0 0 0 0 0,0 0-1 0 0,0 1 1 0 0,0-1 0 0 0,0 0-1 0 0,-2 3 1 0 0,-3 2 99 0 0,2 0 1 0 0,-1 1-1 0 0,1-1 0 0 0,-7 12 1 0 0,1 3-210 0 0,1 0 0 0 0,1 0 0 0 0,0 1 0 0 0,2 0 0 0 0,1 0 0 0 0,0 1-1 0 0,2-1 1 0 0,0 1 0 0 0,2 0 0 0 0,1 1 0 0 0,0-1 0 0 0,2 0 0 0 0,4 29 0 0 0,-3-40-12 0 0,0-1 0 0 0,1 1 0 0 0,0-1 0 0 0,1 1 0 0 0,0-1 1 0 0,1 0-1 0 0,0-1 0 0 0,10 15 0 0 0,-13-22-26 0 0,1 1 0 0 0,-1-1 0 0 0,1 0 0 0 0,0 1 0 0 0,0-1 0 0 0,0-1 0 0 0,1 1 1 0 0,-1 0-1 0 0,1-1 0 0 0,-1 0 0 0 0,1 1 0 0 0,0-1 0 0 0,0-1 0 0 0,0 1 0 0 0,0-1 0 0 0,0 1 0 0 0,0-1 1 0 0,0 0-1 0 0,1-1 0 0 0,-1 1 0 0 0,0-1 0 0 0,0 0 0 0 0,1 0 0 0 0,-1 0 0 0 0,0 0 0 0 0,5-2 0 0 0,0 0 38 0 0,0-1 0 0 0,0 0 1 0 0,0-1-1 0 0,-1 0 0 0 0,1 0 0 0 0,-1-1 0 0 0,0 0 0 0 0,-1 0 0 0 0,14-12 0 0 0,-5 2 18 0 0,-1-1 1 0 0,0 0-1 0 0,12-19 0 0 0,-14 15 83 0 0,-1 1 0 0 0,0-2 0 0 0,-2 0 0 0 0,0 0 0 0 0,-2-1 0 0 0,12-41 0 0 0,-13 30-1025 0 0,4-37 0 0 0,-6-33-8787 0 0,-5 94 2993 0 0</inkml:trace>
</inkml:ink>
</file>

<file path=ppt/ink/ink8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1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17 9215 0 0,'5'-4'495'0'0,"-3"2"-395"0"0,0 0 0 0 0,0 1-1 0 0,1 0 1 0 0,-1-1 0 0 0,1 1 0 0 0,-1 0 0 0 0,14-1 8852 0 0,-15 3-8699 0 0,-2 10 1699 0 0,-11 14-1842 0 0,0-10 183 0 0,-1 0 0 0 0,-1-1 0 0 0,0 0 0 0 0,-1-1-1 0 0,-27 18 1 0 0,1 0 65 0 0,-19 15-27 0 0,-37 31-73 0 0,84-64-192 0 0,0 0 1 0 0,0 0-1 0 0,1 1 0 0 0,-16 25 0 0 0,24-32-17 0 0,1 0-1 0 0,0 1 1 0 0,1-1-1 0 0,-1 1 1 0 0,1-1 0 0 0,1 1-1 0 0,-1 0 1 0 0,1-1-1 0 0,1 1 1 0 0,-1 0 0 0 0,2 0-1 0 0,-1 0 1 0 0,3 12-1 0 0,-1-6 17 0 0,1 1 0 0 0,1-1 0 0 0,0-1-1 0 0,1 1 1 0 0,0-1 0 0 0,12 20-1 0 0,-15-29-67 0 0,0 0 0 0 0,1 0 0 0 0,0 0 0 0 0,0-1 0 0 0,0 1 0 0 0,0-1-1 0 0,1 1 1 0 0,-1-1 0 0 0,1 0 0 0 0,0-1 0 0 0,0 1 0 0 0,0-1 0 0 0,0 1-1 0 0,0-1 1 0 0,0 0 0 0 0,1-1 0 0 0,-1 1 0 0 0,10 1 0 0 0,-6-2-139 0 0,0 0 1 0 0,0-1-1 0 0,1-1 1 0 0,-1 1-1 0 0,0-1 1 0 0,0 0-1 0 0,0-1 1 0 0,0 0-1 0 0,16-6 1 0 0,-13 3-616 0 0,1 0 1 0 0,11-7-1 0 0,6-7-5080 0 0,-6 1-1187 0 0</inkml:trace>
</inkml:ink>
</file>

<file path=ppt/ink/ink8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1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17 11975 0 0,'0'0'923'0'0,"1"-2"-602"0"0,2-12 8531 0 0,-17 17-8722 0 0,1 1-1 0 0,0 1 1 0 0,0 0 0 0 0,-21 12-1 0 0,10-3 91 0 0,-33 24 0 0 0,28-14-82 0 0,0 0-1 0 0,2 2 1 0 0,-34 41-1 0 0,43-44-30 0 0,1 0 0 0 0,1 1 0 0 0,1 1 0 0 0,2 0 0 0 0,-12 30 0 0 0,21-47-29 0 0,1 1 0 0 0,0 0-1 0 0,1 0 1 0 0,0 0 0 0 0,0 0 0 0 0,0 14 0 0 0,2-20-46 0 0,0 1 1 0 0,0-1 0 0 0,1 0-1 0 0,-1 0 1 0 0,1 0 0 0 0,0 0-1 0 0,-1 0 1 0 0,1 0 0 0 0,1 0-1 0 0,-1 0 1 0 0,0 0 0 0 0,1-1-1 0 0,-1 1 1 0 0,1 0 0 0 0,0-1-1 0 0,0 0 1 0 0,0 1 0 0 0,0-1-1 0 0,0 0 1 0 0,1 0 0 0 0,-1 0-1 0 0,6 3 1 0 0,1 0 29 0 0,1 0 0 0 0,1 0 0 0 0,-1-2 0 0 0,0 1 0 0 0,1-1 0 0 0,18 2 0 0 0,-2-1 117 0 0,42-1 0 0 0,-29-3-1595 0 0,62-8 1 0 0,-89 6 1030 0 0,0 0 1 0 0,0-2 0 0 0,-1 1-1 0 0,1-1 1 0 0,-1-1 0 0 0,0 0-1 0 0,0-1 1 0 0,19-13 0 0 0,9-10-6216 0 0,-19 11 738 0 0</inkml:trace>
</inkml:ink>
</file>

<file path=ppt/ink/ink8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1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38 5527 0 0,'0'1'423'0'0,"0"7"-1010"0"0,0 19 1479 0 0,1-19 1161 0 0,-1 1 0 0 0,4 14 1 0 0,-3-19-1254 0 0,1 0 1 0 0,-1 0 0 0 0,1 0 0 0 0,-1 0-1 0 0,1 0 1 0 0,1 0 0 0 0,2 4 0 0 0,-3-5-580 0 0,1 0 1 0 0,0 0-1 0 0,0 0 1 0 0,0 0-1 0 0,3 2 1 0 0,-1-2-2 0 0,0 0-1 0 0,0-1 1 0 0,0 0 0 0 0,0 0 0 0 0,0 0-1 0 0,0-1 1 0 0,1 1 0 0 0,-1-1-1 0 0,0-1 1 0 0,1 1 0 0 0,9-1 0 0 0,5 0 545 0 0,37-6 1 0 0,-27 1-424 0 0,0-1 1 0 0,30-11 0 0 0,-48 13-312 0 0,0 0-1 0 0,0-2 1 0 0,-1 1-1 0 0,0-1 1 0 0,0-1 0 0 0,0 0-1 0 0,16-14 1 0 0,-24 17-22 0 0,1 1 0 0 0,-1-1-1 0 0,0 1 1 0 0,0-1 0 0 0,0 0 0 0 0,-1 0-1 0 0,0-1 1 0 0,1 1 0 0 0,-1 0 0 0 0,1-6 0 0 0,-2 8-36 0 0,-1 1-1 0 0,0 0 1 0 0,0-1 0 0 0,0 1 0 0 0,1 0 0 0 0,-1-1 0 0 0,0 1 0 0 0,-1 0 0 0 0,1-1 0 0 0,0 1 0 0 0,0 0 0 0 0,0-1 0 0 0,-1 1 0 0 0,1 0 0 0 0,-1-1 0 0 0,1 1 0 0 0,-1 0 0 0 0,0 0 0 0 0,1 0 0 0 0,-1 0 0 0 0,0-1 0 0 0,0 1 0 0 0,0 0 0 0 0,0 0 0 0 0,1 0 0 0 0,-2 1 0 0 0,1-1 0 0 0,0 0 0 0 0,0 0 0 0 0,0 0 0 0 0,0 1 0 0 0,0-1 0 0 0,-1 1 0 0 0,1-1 0 0 0,0 1 0 0 0,0-1 0 0 0,-1 1 0 0 0,1 0 0 0 0,-3-1 0 0 0,-7-1-184 0 0,0 1 1 0 0,0 0-1 0 0,0 0 0 0 0,0 1 1 0 0,0 1-1 0 0,0-1 0 0 0,0 2 1 0 0,0 0-1 0 0,0 0 0 0 0,-13 5 0 0 0,-1 2 68 0 0,0 1 0 0 0,0 1 0 0 0,-25 15-1 0 0,28-12 280 0 0,0 0-1 0 0,1 2 1 0 0,1 0-1 0 0,1 2 0 0 0,0 0 1 0 0,1 1-1 0 0,1 0 1 0 0,1 2-1 0 0,1 0 0 0 0,1 0 1 0 0,0 2-1 0 0,-14 35 0 0 0,23-46-17 0 0,0 0-1 0 0,2 0 0 0 0,-1 1 1 0 0,1-1-1 0 0,1 1 0 0 0,-1 18 0 0 0,3-26-91 0 0,0 0 0 0 0,1 0-1 0 0,-1 0 1 0 0,1 0-1 0 0,0 0 1 0 0,0 0 0 0 0,1 0-1 0 0,2 6 1 0 0,-2-8-26 0 0,-1 0-1 0 0,1 0 1 0 0,0-1 0 0 0,0 1-1 0 0,0-1 1 0 0,0 1 0 0 0,0-1-1 0 0,1 0 1 0 0,-1 0 0 0 0,1 0-1 0 0,-1 0 1 0 0,1 0 0 0 0,0 0-1 0 0,4 1 1 0 0,-1 0-184 0 0,1-1 1 0 0,0 0-1 0 0,0 0 0 0 0,0 0 1 0 0,0-1-1 0 0,0 0 0 0 0,13 0 1 0 0,6-2-1336 0 0</inkml:trace>
</inkml:ink>
</file>

<file path=ppt/ink/ink8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1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84 14599 0 0,'50'-66'1584'0'0,"-36"51"1912"0"0,-15 15-2354 0 0,-3-1-1005 0 0,1 0 0 0 0,-1 1 0 0 0,1 0 0 0 0,-1 0 0 0 0,1 0 0 0 0,-1 0 0 0 0,1 0 0 0 0,-1 1 0 0 0,1-1 1 0 0,-1 1-1 0 0,1 0 0 0 0,-1 0 0 0 0,1 0 0 0 0,0 1 0 0 0,-5 2 0 0 0,-7 4-48 0 0,-27 20 0 0 0,29-19-30 0 0,1 0-50 0 0,1-1-1 0 0,-1 2 1 0 0,1 0-1 0 0,1 0 1 0 0,-13 17-1 0 0,19-23-6 0 0,1 1 0 0 0,0 1 0 0 0,0-1 0 0 0,0 0 0 0 0,0 1 1 0 0,1 0-1 0 0,0-1 0 0 0,0 1 0 0 0,1 0 0 0 0,-1 0 0 0 0,1 0 0 0 0,1 0 0 0 0,-1 0 0 0 0,1 0 0 0 0,0 10 0 0 0,1-12-13 0 0,1 1 1 0 0,-1-1-1 0 0,1 0 0 0 0,0 1 1 0 0,-1-1-1 0 0,2 0 0 0 0,-1 0 1 0 0,0 0-1 0 0,1-1 0 0 0,0 1 1 0 0,6 6-1 0 0,3 2-65 0 0,24 18 0 0 0,34 16-35 0 0,-4-4 405 0 0,-64-40-222 0 0,0-1 1 0 0,0 1-1 0 0,-1-1 0 0 0,1 1 1 0 0,0-1-1 0 0,-1 1 1 0 0,0 0-1 0 0,1 0 0 0 0,-1 0 1 0 0,0-1-1 0 0,0 1 0 0 0,2 4 1 0 0,-3-4-21 0 0,0-1 0 0 0,0 1 0 0 0,1-1 0 0 0,-1 1 0 0 0,0-1 0 0 0,0 1 0 0 0,-1-1 0 0 0,1 1 1 0 0,0-1-1 0 0,-1 1 0 0 0,1-1 0 0 0,0 1 0 0 0,-1-1 0 0 0,0 1 0 0 0,1-1 0 0 0,-1 0 0 0 0,0 1 0 0 0,0-1 0 0 0,1 0 0 0 0,-3 2 0 0 0,-4 5 19 0 0,-1-1 0 0 0,1 0 0 0 0,-2 0 0 0 0,1-1 0 0 0,-1 0-1 0 0,0 0 1 0 0,-11 5 0 0 0,-10 6 17 0 0,9-4-123 0 0,-2-1 0 0 0,1-1 0 0 0,-32 10 0 0 0,51-20-19 0 0,0 0 0 0 0,0 0 0 0 0,-1-1 0 0 0,1 1-1 0 0,0-1 1 0 0,-1 0 0 0 0,1 0 0 0 0,-1 0 0 0 0,-3-1 0 0 0,6 1-85 0 0,0 0 0 0 0,0 0 1 0 0,1-1-1 0 0,-1 1 0 0 0,0 0 1 0 0,0 0-1 0 0,0-1 0 0 0,0 1 1 0 0,0-1-1 0 0,0 1 0 0 0,1-1 1 0 0,-1 1-1 0 0,0-1 0 0 0,0 0 1 0 0,1 1-1 0 0,-1-1 0 0 0,0 0 1 0 0,1 1-1 0 0,-1-1 0 0 0,1 0 1 0 0,-1 0-1 0 0,1 0 0 0 0,-1 1 1 0 0,1-1-1 0 0,0 0 0 0 0,-1 0 1 0 0,1 0-1 0 0,0 0 0 0 0,0 0 1 0 0,-1 0-1 0 0,1 0 0 0 0,0 0 1 0 0,0 0-1 0 0,0-1 1 0 0,3-12-7408 0 0</inkml:trace>
</inkml:ink>
</file>

<file path=ppt/ink/ink8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1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76 12895 0 0,'16'-13'572'0'0,"15"-15"256"0"0,-30 27-553 0 0,1-1 0 0 0,-1 1-1 0 0,0-1 1 0 0,0 1-1 0 0,1-1 1 0 0,-1 1 0 0 0,0-1-1 0 0,0 0 1 0 0,2-7 6821 0 0,-4 5-6196 0 0,1 3-879 0 0,0 1 1 0 0,0 0-1 0 0,0 0 1 0 0,0-1 0 0 0,0 1-1 0 0,0 0 1 0 0,0 0-1 0 0,0 0 1 0 0,0-1 0 0 0,0 1-1 0 0,0 0 1 0 0,0 0-1 0 0,0-1 1 0 0,0 1-1 0 0,0 0 1 0 0,-1 0 0 0 0,1-1-1 0 0,0 1 1 0 0,0 0-1 0 0,0 0 1 0 0,0 0-1 0 0,0-1 1 0 0,-1 1 0 0 0,1 0-1 0 0,0 0 1 0 0,0 0-1 0 0,0 0 1 0 0,0 0 0 0 0,-1-1-1 0 0,1 1 1 0 0,0 0-1 0 0,0 0 1 0 0,-1 0-1 0 0,-8 1 21 0 0,1 0-1 0 0,-1 0 0 0 0,0 1 0 0 0,1 0 0 0 0,-1 0 0 0 0,1 1 1 0 0,0 0-1 0 0,-12 7 0 0 0,-7 5-50 0 0,-25 19-1 0 0,-9 7-193 0 0,-105 74-887 0 0,141-97 767 0 0,12-9-23 0 0,-20 18 1 0 0,30-23 238 0 0,-1-1 1 0 0,0 1 0 0 0,1 1-1 0 0,0-1 1 0 0,0 0-1 0 0,0 1 1 0 0,1 0 0 0 0,-4 8-1 0 0,5-11 56 0 0,1-1 0 0 0,0 1-1 0 0,0-1 1 0 0,0 1 0 0 0,0 0-1 0 0,0-1 1 0 0,0 1 0 0 0,0-1-1 0 0,0 1 1 0 0,0-1 0 0 0,1 1-1 0 0,-1-1 1 0 0,1 0 0 0 0,-1 1 0 0 0,1-1-1 0 0,0 1 1 0 0,-1-1 0 0 0,1 0-1 0 0,0 0 1 0 0,0 1 0 0 0,0-1-1 0 0,0 0 1 0 0,0 0 0 0 0,0 0-1 0 0,0 0 1 0 0,0 0 0 0 0,1 0 0 0 0,0 1-1 0 0,5 2-225 0 0,-1 1 0 0 0,1-1 0 0 0,14 5 0 0 0,43 16-624 0 0,-36-15 886 0 0,-1 2 1 0 0,0 0 0 0 0,32 21 0 0 0,-49-27 423 0 0,0 1 0 0 0,-1 0 0 0 0,0 1 0 0 0,12 13 1 0 0,-17-16-168 0 0,-1 0 1 0 0,1 0-1 0 0,-1 0 1 0 0,0 0 0 0 0,-1 0-1 0 0,1 1 1 0 0,-1-1-1 0 0,0 1 1 0 0,0 0 0 0 0,1 10-1 0 0,-2-10-43 0 0,0 0 0 0 0,-1-1 0 0 0,1 1 0 0 0,-2 0-1 0 0,1 0 1 0 0,0 0 0 0 0,-1 0 0 0 0,0 0 0 0 0,-1-1 0 0 0,-2 10 0 0 0,2-11-113 0 0,0 0 0 0 0,0 0 0 0 0,0 0 0 0 0,-1-1 0 0 0,0 1 0 0 0,0 0 0 0 0,0-1 0 0 0,0 0 0 0 0,0 0 0 0 0,0 0 0 0 0,-1 0 1 0 0,0 0-1 0 0,1-1 0 0 0,-7 4 0 0 0,-8 2-38 0 0,0-1 1 0 0,0 0-1 0 0,-37 8 0 0 0,-60 3 80 0 0,89-16-925 0 0,0 0 0 0 0,-46-5 0 0 0,57 1-95 0 0,0 0 0 0 0,1-1 0 0 0,-1-1 0 0 0,1 0 0 0 0,0-1 0 0 0,-19-8 1 0 0,10-1-7251 0 0</inkml:trace>
</inkml:ink>
</file>

<file path=ppt/ink/ink8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1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38 7367 0 0,'0'0'568'0'0,"0"-1"-373"0"0,-2-1 943 0 0,1-1-1 0 0,-1 0 1 0 0,1 1-1 0 0,0-1 1 0 0,0 0-1 0 0,-1-4 1 0 0,-4-7 3499 0 0,-14 21-3545 0 0,8 1-1022 0 0,0 1 0 0 0,1 0 1 0 0,-1 1-1 0 0,2 0 0 0 0,-16 19 0 0 0,0-1 46 0 0,3-3 9 0 0,1 0-1 0 0,2 2 1 0 0,-27 43-1 0 0,38-55-41 0 0,1 1 1 0 0,0 0-1 0 0,1 0 0 0 0,1 1 1 0 0,1 0-1 0 0,0 0 0 0 0,1 0 1 0 0,-2 26-1 0 0,6-35-34 0 0,-1 0 1 0 0,2 0-1 0 0,-1 0 1 0 0,1 0-1 0 0,0 1 0 0 0,1-2 1 0 0,0 1-1 0 0,0 0 0 0 0,1 0 1 0 0,0 0-1 0 0,7 13 0 0 0,-6-16-10 0 0,-1 0 0 0 0,1 0 0 0 0,0 0 0 0 0,0 0 0 0 0,1-1 0 0 0,0 0 0 0 0,-1 0 0 0 0,1 0 0 0 0,1 0 0 0 0,-1-1 0 0 0,0 0 0 0 0,1 0 0 0 0,0 0 0 0 0,0-1 0 0 0,11 3 0 0 0,-4-2-10 0 0,0 0 0 0 0,0-2 1 0 0,1 1-1 0 0,-1-2 0 0 0,0 0 0 0 0,0 0 0 0 0,1-1 0 0 0,-1-1 1 0 0,0 0-1 0 0,0-1 0 0 0,0-1 0 0 0,-1 0 0 0 0,1 0 1 0 0,-1-1-1 0 0,15-8 0 0 0,-16 7-31 0 0,-1-1 1 0 0,0 1-1 0 0,0-2 1 0 0,0 1-1 0 0,-1-2 0 0 0,0 1 1 0 0,-1-1-1 0 0,0 0 1 0 0,0-1-1 0 0,-1 0 1 0 0,0 0-1 0 0,-1 0 0 0 0,0-1 1 0 0,-1 0-1 0 0,0 0 1 0 0,6-20-1 0 0,-8 14-69 0 0,0 0 0 0 0,-1 0 1 0 0,0 0-1 0 0,-2-1 0 0 0,0 1 0 0 0,-1 0 0 0 0,0-1 1 0 0,-2 1-1 0 0,0 0 0 0 0,-1 0 0 0 0,0 0 0 0 0,-2 1 0 0 0,0-1 1 0 0,0 1-1 0 0,-2 1 0 0 0,-12-21 0 0 0,16 30-26 0 0,-1 0 0 0 0,0 0 1 0 0,0 0-1 0 0,0 1 0 0 0,0-1 0 0 0,-1 1 0 0 0,0 1 0 0 0,0-1 0 0 0,0 1 0 0 0,-14-6 1 0 0,18 8 52 0 0,0 1 1 0 0,-1 0-1 0 0,1 0 1 0 0,-1 1-1 0 0,1-1 1 0 0,-1 1-1 0 0,1-1 1 0 0,-1 1-1 0 0,1 0 1 0 0,-1-1-1 0 0,0 1 1 0 0,1 1-1 0 0,-1-1 1 0 0,1 0-1 0 0,-1 1 1 0 0,1-1-1 0 0,-1 1 1 0 0,1 0-1 0 0,-1 0 1 0 0,1 0-1 0 0,0 0 1 0 0,-1 0-1 0 0,1 0 1 0 0,0 1-1 0 0,0-1 1 0 0,0 1-1 0 0,0-1 1 0 0,0 1-1 0 0,0 0 1 0 0,0 0-1 0 0,1 0 1 0 0,-1 0-1 0 0,0 0 1 0 0,-1 4-1 0 0,2-4-89 0 0,-1 1-1 0 0,1-1 1 0 0,0 1 0 0 0,0-1-1 0 0,0 1 1 0 0,1 0 0 0 0,-1-1-1 0 0,0 1 1 0 0,1 0-1 0 0,0 0 1 0 0,0-1 0 0 0,0 1-1 0 0,0 0 1 0 0,0 0 0 0 0,0-1-1 0 0,1 1 1 0 0,-1 0-1 0 0,1 0 1 0 0,0-1 0 0 0,0 1-1 0 0,0-1 1 0 0,0 1 0 0 0,0-1-1 0 0,0 1 1 0 0,1-1 0 0 0,-1 0-1 0 0,1 1 1 0 0,0-1-1 0 0,0 0 1 0 0,0 0 0 0 0,0 0-1 0 0,0-1 1 0 0,2 3 0 0 0,14 8-1653 0 0</inkml:trace>
</inkml:ink>
</file>

<file path=ppt/ink/ink8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1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0 8287 0 0,'0'0'15556'0'0,"-2"1"-15292"0"0,-72 67 356 0 0,11-9-601 0 0,-156 146 31 0 0,168-155-47 0 0,34-34-5 0 0,0 2 1 0 0,-17 24-1 0 0,30-38 4 0 0,0 2-1 0 0,1-1 1 0 0,0 0 0 0 0,0 1-1 0 0,1-1 1 0 0,-1 1 0 0 0,1 0-1 0 0,0 0 1 0 0,1-1 0 0 0,0 1-1 0 0,0 1 1 0 0,0-1 0 0 0,0 0-1 0 0,1 9 1 0 0,1-12 17 0 0,-1 0-1 0 0,1 0 0 0 0,-1 0 1 0 0,1 0-1 0 0,0-1 0 0 0,0 1 1 0 0,0 0-1 0 0,1 0 1 0 0,-1-1-1 0 0,1 1 0 0 0,-1-1 1 0 0,1 1-1 0 0,0-1 0 0 0,0 0 1 0 0,0 0-1 0 0,0 1 1 0 0,1-2-1 0 0,-1 1 0 0 0,0 0 1 0 0,1 0-1 0 0,-1-1 1 0 0,1 1-1 0 0,0-1 0 0 0,0 0 1 0 0,-1 0-1 0 0,1 0 0 0 0,0 0 1 0 0,0 0-1 0 0,5 0 1 0 0,6 1 65 0 0,1-1 0 0 0,0 0 0 0 0,0-1 0 0 0,23-3 0 0 0,-32 3-71 0 0,34-5 31 0 0,-1-2-1 0 0,0-1 0 0 0,58-20 0 0 0,6-12-2352 0 0,-3-5-5536 0 0,-59 25 997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4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7 14279 0 0,'0'0'1103'0'0,"-1"-1"-720"0"0,1 0-331 0 0,-1 1 1 0 0,1-1-1 0 0,-1 1 1 0 0,0 0-1 0 0,1-1 0 0 0,-1 1 1 0 0,0-1-1 0 0,1 1 1 0 0,-1 0-1 0 0,0 0 1 0 0,0-1-1 0 0,1 1 1 0 0,-1 0-1 0 0,0 0 1 0 0,0 0-1 0 0,1 0 1 0 0,-1 0-1 0 0,0 0 1 0 0,0 0-1 0 0,1 0 1 0 0,-1 0-1 0 0,0 0 1 0 0,0 1-1 0 0,1-1 1 0 0,-1 0-1 0 0,0 0 1 0 0,0 1-1 0 0,1-1 1 0 0,-1 0-1 0 0,0 1 1 0 0,0 0-1 0 0,0 0 61 0 0,-4 2 134 0 0,1 0 1 0 0,0 0 0 0 0,-1 1 0 0 0,1-1-1 0 0,1 1 1 0 0,-1 0 0 0 0,0 1 0 0 0,1-1 0 0 0,-3 6-1 0 0,-2 3-66 0 0,-12 28 1 0 0,-12 43 609 0 0,4 2 0 0 0,-29 150 0 0 0,41-120-685 0 0,12-72-395 0 0,-19 76 0 0 0,20-110-67 0 0,2-9-76 0 0</inkml:trace>
</inkml:ink>
</file>

<file path=ppt/ink/ink8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1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13 3223 0 0,'40'-3'907'0'0,"-7"-7"19294"0"0,-41 19-19716 0 0,5-7-415 0 0,-25 21 51 0 0,-1-1 0 0 0,-61 34 0 0 0,20-14-43 0 0,-54 45-30 0 0,100-69-28 0 0,1 2 0 0 0,1 1 0 0 0,-19 24 0 0 0,21-23 39 0 0,8-8 3 0 0,0 0-1 0 0,1 0 1 0 0,0 1 0 0 0,-13 26 0 0 0,23-38-48 0 0,0 0 1 0 0,0 0-1 0 0,0-1 1 0 0,0 1-1 0 0,1 0 0 0 0,-1 0 1 0 0,1 0-1 0 0,0 0 0 0 0,0 0 1 0 0,0 0-1 0 0,0 0 1 0 0,0 0-1 0 0,0 0 0 0 0,1 0 1 0 0,0 0-1 0 0,-1 0 0 0 0,1-1 1 0 0,0 1-1 0 0,1 0 1 0 0,-1 0-1 0 0,0-1 0 0 0,1 1 1 0 0,-1-1-1 0 0,1 1 0 0 0,2 1 1 0 0,0 0 15 0 0,0 0 0 0 0,0 0 1 0 0,0 0-1 0 0,1-1 0 0 0,-1 0 0 0 0,1 0 0 0 0,0 0 1 0 0,0-1-1 0 0,0 0 0 0 0,0 0 0 0 0,0 0 1 0 0,10 2-1 0 0,4-1 37 0 0,0 0-1 0 0,0-1 1 0 0,31-2 0 0 0,59-9-55 0 0,-66 4-70 0 0,1 0-2206 0 0,86-20 0 0 0,-121 22 894 0 0,0 0 1 0 0,15-8-1 0 0,-2-1-5429 0 0</inkml:trace>
</inkml:ink>
</file>

<file path=ppt/ink/ink8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14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42 11375 0 0,'0'0'2196'0'0,"-2"1"-1114"0"0,-5 15 3804 0 0,0 15-2861 0 0,5-23-1826 0 0,1-1 0 0 0,-6 16-1 0 0,-45 84 468 0 0,-12 28 150 0 0,57-117-681 0 0,1 1 1 0 0,1 0-1 0 0,0 0 1 0 0,1 0 0 0 0,-1 30-1 0 0,4-43-79 0 0,1 0 1 0 0,0-1-1 0 0,1 1 1 0 0,-1 0-1 0 0,1-1 0 0 0,0 1 1 0 0,0 0-1 0 0,1-1 0 0 0,0 0 1 0 0,0 1-1 0 0,3 5 1 0 0,-3-8-14 0 0,0 0 0 0 0,0-1 1 0 0,0 1-1 0 0,1-1 1 0 0,-1 1-1 0 0,1-1 1 0 0,0 0-1 0 0,-1 0 1 0 0,1 0-1 0 0,0 0 0 0 0,0 0 1 0 0,0 0-1 0 0,0-1 1 0 0,1 0-1 0 0,-1 0 1 0 0,0 0-1 0 0,0 0 1 0 0,1 0-1 0 0,4 0 0 0 0,11 0 62 0 0,0 0 0 0 0,0-2-1 0 0,0 0 1 0 0,0-1 0 0 0,0-1-1 0 0,0-1 1 0 0,-1-1 0 0 0,1 0-1 0 0,24-12 1 0 0,-33 13-92 0 0,1-1 0 0 0,-1 0 1 0 0,-1-1-1 0 0,1 0 0 0 0,-1 0 0 0 0,0-1 0 0 0,-1 0 1 0 0,15-15-1 0 0,-18 16-4 0 0,0 0 1 0 0,-1-1 0 0 0,1 0-1 0 0,-2 0 1 0 0,1 0-1 0 0,0 0 1 0 0,-1-1 0 0 0,-1 1-1 0 0,1-1 1 0 0,-1 1 0 0 0,-1-1-1 0 0,1 0 1 0 0,-1-8-1 0 0,0 2 21 0 0,-1-1-1 0 0,-1 1 1 0 0,0 0-1 0 0,-5-18 1 0 0,-17-53 109 0 0,15 60-118 0 0,1 1 1 0 0,1-1-1 0 0,-4-47 0 0 0,9 65-130 0 0,1 1 0 0 0,1-1 0 0 0,-1 0 0 0 0,1 0-1 0 0,0 0 1 0 0,4-12 0 0 0,-4 18-30 0 0,-1-1 1 0 0,1 0-1 0 0,0 1 0 0 0,-1-1 0 0 0,1 1 1 0 0,0-1-1 0 0,0 1 0 0 0,0-1 1 0 0,0 1-1 0 0,0 0 0 0 0,0-1 1 0 0,1 1-1 0 0,-1 0 0 0 0,0 0 1 0 0,1 0-1 0 0,-1 0 0 0 0,1 0 0 0 0,-1 0 1 0 0,1 0-1 0 0,-1 1 0 0 0,1-1 1 0 0,0 0-1 0 0,-1 1 0 0 0,1-1 1 0 0,0 1-1 0 0,0 0 0 0 0,-1 0 1 0 0,1 0-1 0 0,0 0 0 0 0,-1 0 1 0 0,4 0-1 0 0,11 3-5496 0 0,1 2-1625 0 0</inkml:trace>
</inkml:ink>
</file>

<file path=ppt/ink/ink8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14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13503 0 0,'0'0'620'0'0,"0"1"-16"0"0,4 19-364 0 0,-4-18 18 0 0,1 1 0 0 0,0-1 0 0 0,-1 0 0 0 0,1 0-1 0 0,0 0 1 0 0,0 0 0 0 0,0 0 0 0 0,1 0 0 0 0,-1 0 0 0 0,0 0-1 0 0,1 0 1 0 0,-1-1 0 0 0,1 1 0 0 0,-1 0 0 0 0,4 1 0 0 0,-3-2 730 0 0,0 0 10 0 0,-1-1-841 0 0,0 1 0 0 0,0-1 0 0 0,1 0 0 0 0,-1 1 0 0 0,0-1 0 0 0,1 0 0 0 0,-1 0 0 0 0,0 0 0 0 0,1 0 0 0 0,-1 0 0 0 0,0 0-1 0 0,1-1 1 0 0,-1 1 0 0 0,0 0 0 0 0,0-1 0 0 0,1 1 0 0 0,-1-1 0 0 0,0 1 0 0 0,2-2 0 0 0,-1 1-7 0 0,0-1 1 0 0,0 1-1 0 0,-1-1 1 0 0,1 0-1 0 0,-1 0 0 0 0,1 0 1 0 0,-1 0-1 0 0,1 0 1 0 0,-1 0-1 0 0,1-3 0 0 0,3-6 156 0 0,-1-1-1 0 0,0 0 0 0 0,3-18 0 0 0,-4 14 65 0 0,13-68 518 0 0,4-19-260 0 0,-13 76-653 0 0,2 0 0 0 0,1 1 0 0 0,0 0 0 0 0,2 1 0 0 0,26-41-1 0 0,-33 59-49 0 0,11-16-402 0 0,23-27-1 0 0,-34 45 254 0 0,0-1-1 0 0,0 1 1 0 0,1 0 0 0 0,0 1 0 0 0,0-1-1 0 0,0 1 1 0 0,0 0 0 0 0,1 1 0 0 0,-1 0-1 0 0,9-3 1 0 0,-9 4-154 0 0,0 1-1 0 0,0 0 1 0 0,0 1 0 0 0,0-1-1 0 0,0 1 1 0 0,0 1 0 0 0,0-1-1 0 0,0 1 1 0 0,0 0 0 0 0,0 0 0 0 0,7 3-1 0 0,10 3-1189 0 0</inkml:trace>
</inkml:ink>
</file>

<file path=ppt/ink/ink8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1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55 18367 0 0,'23'-44'2123'0'0,"-22"43"-1451"0"0,-7-5 1133 0 0,4 5-1709 0 0,1 0 0 0 0,-1 1-1 0 0,0-1 1 0 0,1 1 0 0 0,-1 0 0 0 0,0 0-1 0 0,0 0 1 0 0,1-1 0 0 0,-1 2 0 0 0,0-1-1 0 0,1 0 1 0 0,-1 0 0 0 0,0 0 0 0 0,1 1-1 0 0,-4 0 1 0 0,-27 11 253 0 0,27-9-215 0 0,-33 16 61 0 0,-56 36 1 0 0,58-33-134 0 0,-198 141-50 0 0,224-155-12 0 0,1 0 0 0 0,-12 14 0 0 0,15-15 0 0 0,6-7-6 0 0,-1 1-1 0 0,0-1 1 0 0,1 1-1 0 0,-1 0 1 0 0,0 0 0 0 0,1-1-1 0 0,-1 1 1 0 0,1 0-1 0 0,-1 0 1 0 0,1-1-1 0 0,0 1 1 0 0,-1 0 0 0 0,1 0-1 0 0,0 0 1 0 0,-1 0-1 0 0,1 0 1 0 0,0 0-1 0 0,0 0 1 0 0,0 0 0 0 0,0-1-1 0 0,0 1 1 0 0,0 1-1 0 0,0-1-2 0 0,1 0 0 0 0,-1-1 0 0 0,0 1 0 0 0,1-1 0 0 0,-1 1 0 0 0,0 0 0 0 0,1-1 0 0 0,-1 1 0 0 0,1-1 0 0 0,-1 0 1 0 0,1 1-1 0 0,0-1 0 0 0,-1 1 0 0 0,2 0 0 0 0,-1-1-21 0 0,6 4-85 0 0,0 0 0 0 0,0-1 0 0 0,1-1 0 0 0,-1 1 1 0 0,1-1-1 0 0,-1 0 0 0 0,17 1 0 0 0,3 2-230 0 0,89 26-545 0 0,-95-24 788 0 0,0 1 1 0 0,0 1 0 0 0,25 15-1 0 0,-37-18 157 0 0,-1 0-1 0 0,0 1 0 0 0,0-1 1 0 0,0 1-1 0 0,-1 1 0 0 0,0 0 1 0 0,10 15-1 0 0,0 4 864 0 0,15 34 0 0 0,3 6 670 0 0,-19-33-871 0 0,-15-32-510 0 0,-2 7 121 0 0,0-8-306 0 0,1 0 0 0 0,-1 1 0 0 0,0-1 0 0 0,0 0 0 0 0,0 0 0 0 0,0 1 0 0 0,0-1 0 0 0,0 0 1 0 0,-1 0-1 0 0,1 0 0 0 0,0 0 0 0 0,0 0 0 0 0,-1-1 0 0 0,1 1 0 0 0,0 0 0 0 0,-1-1 0 0 0,1 1 0 0 0,-1-1 0 0 0,1 1 1 0 0,-4 0-1 0 0,-34 3 234 0 0,29-3-191 0 0,-312 6 32 0 0,315-7-443 0 0,0-1 0 0 0,0 0 0 0 0,0 0-1 0 0,0 0 1 0 0,1-1 0 0 0,-9-3-1 0 0,1-2-958 0 0</inkml:trace>
</inkml:ink>
</file>

<file path=ppt/ink/ink8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1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25567 0 0,'0'0'3024'0'0,"14"4"-2800"0"0,-1-2 8 0 0,1-1 0 0 0,1 1-1328 0 0,-1 0-272 0 0,-1 0-48 0 0</inkml:trace>
</inkml:ink>
</file>

<file path=ppt/ink/ink8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1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57 8751 0 0,'-24'-37'970'0'0,"10"18"6762"0"0,15 30-7271 0 0,0-1 1 0 0,0 1-1 0 0,1-1 1 0 0,1 1-1 0 0,5 14 1 0 0,23 50 124 0 0,-23-57-312 0 0,238 448 1803 0 0,-209-400-1944 0 0,18 27 123 0 0,103 134-1 0 0,-110-167-9 0 0,77 76 0 0 0,-117-127-189 0 0,-2-3-27 0 0,-1-1 0 0 0,0 1-1 0 0,11 6 1 0 0,-3-2 37 0 0,-2-1-126 0 0,-9-7-305 0 0,-9-19-5214 0 0,-6-22 3828 0 0,6 19 28 0 0,-3-12-3896 0 0</inkml:trace>
</inkml:ink>
</file>

<file path=ppt/ink/ink8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1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910 32 16439 0 0,'1'-1'5'0'0,"2"-2"190"0"0,0-1-1 0 0,0 1 0 0 0,0 0 1 0 0,0 1-1 0 0,1-1 1 0 0,-1 0-1 0 0,1 1 0 0 0,7-4 1 0 0,-11 6-191 0 0,0 0 0 0 0,1-1 0 0 0,-1 1 0 0 0,0 0 0 0 0,1 0 0 0 0,-1 0 0 0 0,0 0 0 0 0,1 0 0 0 0,-1 0 0 0 0,1 0 1 0 0,-1 0-1 0 0,0 0 0 0 0,1 0 0 0 0,-1 0 0 0 0,0 0 0 0 0,1 0 0 0 0,-1 0 0 0 0,0 0 0 0 0,1 0 0 0 0,-1 0 0 0 0,0 1 0 0 0,1-1 0 0 0,0 2 43 0 0,0 0 0 0 0,-1 0 0 0 0,1-1 1 0 0,-1 1-1 0 0,1 0 0 0 0,-1 0 0 0 0,0 0 0 0 0,0 0 0 0 0,0 0 0 0 0,0 0 0 0 0,0 0 0 0 0,0 0 0 0 0,0 0 0 0 0,-1 0 0 0 0,0 3 1 0 0,-2 4 115 0 0,0 0 1 0 0,-1 0 0 0 0,0 0 0 0 0,0 0 0 0 0,-1-1 0 0 0,0 0 0 0 0,0 0 0 0 0,-12 12 0 0 0,4-2-41 0 0,-340 414 2645 0 0,2-4-2059 0 0,223-250-634 0 0,112-158-63 0 0,7-9-1 0 0,1 1 0 0 0,0 0-1 0 0,-13 26 1 0 0,20-36-105 0 0,17-1-195 0 0,-10-2 33 0 0,1 0 1 0 0,-1 0-1 0 0,1-1 0 0 0,-1 0 0 0 0,10-4 0 0 0,17-9-1281 0 0</inkml:trace>
</inkml:ink>
</file>

<file path=ppt/ink/ink8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1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45 253 5527 0 0,'-1'2'250'0'0,"-9"10"178"0"0,-13 17-296 0 0,12-7 8270 0 0,28-10-6166 0 0,-14-11-2106 0 0,0 0 0 0 0,0 0 0 0 0,0 0 0 0 0,0-1 0 0 0,0 1 1 0 0,0-1-1 0 0,1 0 0 0 0,-1 0 0 0 0,0 0 0 0 0,0 0 0 0 0,0-1 0 0 0,0 0 0 0 0,1 1 0 0 0,-1-1 0 0 0,0 0 0 0 0,0 0 0 0 0,0 0 0 0 0,0-1 0 0 0,-1 1 0 0 0,1-1 0 0 0,5-3 0 0 0,3-4 87 0 0,1 0 0 0 0,-1 0-1 0 0,13-15 1 0 0,57-68 1195 0 0,30-30-137 0 0,-104 116-1199 0 0,6-6 251 0 0,19-23 0 0 0,-31 34 169 0 0,-7 23-113 0 0,-8 20-241 0 0,7-21-113 0 0,0 0 0 0 0,1 0 1 0 0,1 1-1 0 0,-4 41 0 0 0,9-48-29 0 0,0 0 0 0 0,1-1 0 0 0,0 1 0 0 0,1 0 0 0 0,1-1 0 0 0,6 19 0 0 0,-7-26 0 0 0,1 0 0 0 0,0 0 0 0 0,0-1 0 0 0,0 0 0 0 0,1 1 0 0 0,0-1 0 0 0,0-1 0 0 0,1 1 0 0 0,-1-1 0 0 0,1 1 0 0 0,1-1 0 0 0,-1-1 0 0 0,1 1 0 0 0,-1-1 0 0 0,9 5 0 0 0,-5-5 0 0 0,0 1 0 0 0,0-1 0 0 0,1-1 0 0 0,-1 0 0 0 0,1 0 0 0 0,0-1 0 0 0,0-1 0 0 0,14 2 0 0 0,-9-3 0 0 0,0 0 0 0 0,-1-1 0 0 0,1-1 0 0 0,0-1 0 0 0,17-4 0 0 0,3-4 0 0 0,0-1 0 0 0,0-2-1 0 0,51-29 1 0 0,89-70 12 0 0,-174 112-11 0 0,3-1-18 0 0,-1-1 0 0 0,1 0 1 0 0,-1 0-1 0 0,1 0 0 0 0,-1 0 0 0 0,5-6 1 0 0,-7 7-192 0 0,-5 2-984 0 0,0 1 643 0 0,0 0 1 0 0,1 0 0 0 0,-1 0 0 0 0,0 0 0 0 0,-3 2 0 0 0,0 0-180 0 0,-8 2-982 0 0</inkml:trace>
</inkml:ink>
</file>

<file path=ppt/ink/ink8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1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36 932 1839 0 0,'0'2'83'0'0,"-6"27"-776"0"0,-5 17 4557 0 0,-8 41 7034 0 0,22-85-9955 0 0,-3-2-907 0 0,1 0-1 0 0,-1 0 0 0 0,0 1 1 0 0,0-1-1 0 0,0 0 1 0 0,0 0-1 0 0,1 1 1 0 0,-1-1-1 0 0,0 0 0 0 0,0 0 1 0 0,0 0-1 0 0,1 0 1 0 0,-1 1-1 0 0,0-1 1 0 0,0 0-1 0 0,1 0 0 0 0,-1 0 1 0 0,0 0-1 0 0,0 0 1 0 0,1 0-1 0 0,-1 0 1 0 0,0 0-1 0 0,0 0 0 0 0,1 0 1 0 0,-1 0-1 0 0,5 0 191 0 0,0 0 0 0 0,0 0 0 0 0,-1-1 0 0 0,1 1 0 0 0,0-1 0 0 0,-1 0 0 0 0,1-1 0 0 0,-1 1 0 0 0,1-1 0 0 0,-1 0-1 0 0,0 0 1 0 0,1 0 0 0 0,-1-1 0 0 0,7-5 0 0 0,2-2 195 0 0,-1-1 0 0 0,0 0-1 0 0,12-15 1 0 0,-17 17-211 0 0,0 0 0 0 0,0-1 0 0 0,-1 0-1 0 0,-1 0 1 0 0,7-18 0 0 0,16-57 515 0 0,-18 52-550 0 0,25-71 28 0 0,5 2 0 0 0,69-126 0 0 0,-105 220-204 0 0,22-37-40 0 0,-24 42 37 0 0,1 0-1 0 0,-1 0 1 0 0,1 0-1 0 0,-1 0 1 0 0,1 0 0 0 0,0 1-1 0 0,1-1 1 0 0,-1 1-1 0 0,0 0 1 0 0,6-3-1 0 0,-9 5 3 0 0,1-1-1 0 0,-1 1 0 0 0,1 0 1 0 0,-1 0-1 0 0,1 0 0 0 0,-1 0 1 0 0,1 0-1 0 0,-1 0 0 0 0,1 0 1 0 0,-1-1-1 0 0,1 2 0 0 0,-1-1 1 0 0,1 0-1 0 0,-1 0 0 0 0,1 0 1 0 0,-1 0-1 0 0,1 0 0 0 0,-1 0 1 0 0,1 1-1 0 0,1 0-7 0 0,-1 0 1 0 0,1 1-1 0 0,-1-1 1 0 0,1 1-1 0 0,-1-1 0 0 0,0 1 1 0 0,0 0-1 0 0,0 0 1 0 0,0-1-1 0 0,0 1 0 0 0,0 0 1 0 0,0 0-1 0 0,-1 0 0 0 0,1 0 1 0 0,0 3-1 0 0,6 35-120 0 0,-6-35 110 0 0,11 112-18 0 0,5 38 7 0 0,-11-123 27 0 0,1 1 1 0 0,19 53-1 0 0,-19-68 57 0 0,1 0-1 0 0,2-1 1 0 0,-1 1 0 0 0,2-2-1 0 0,15 19 1 0 0,-6-12 52 0 0,0-1 1 0 0,41 33-1 0 0,-43-42 871 0 0,-11-28-512 0 0,-1 5-320 0 0,27-76 407 0 0,70-128 0 0 0,-22 51-533 0 0,-38 73-18 0 0,55-134 0 0 0,-79 171-197 0 0,-2 0 0 0 0,12-75 0 0 0,-29 127-93 0 0,-2 14-1928 0 0,-8 50-1204 0 0,6-35 1631 0 0</inkml:trace>
</inkml:ink>
</file>

<file path=ppt/ink/ink8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2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45 5063 0 0,'4'-5'96'0'0,"-1"0"41"0"0,1 0 0 0 0,-1 0 0 0 0,0 0 0 0 0,14-15 14548 0 0,-11 35-13119 0 0,-4-6-1419 0 0,-1-1 0 0 0,0 0 0 0 0,-1 1 0 0 0,0-1 0 0 0,-1 14 0 0 0,-9 43 340 0 0,9-60-431 0 0,-15 75 240 0 0,-4-1 0 0 0,-2-1 0 0 0,-34 74 0 0 0,47-131-486 0 0,-1-1 1 0 0,-1-1-1 0 0,-1 1 0 0 0,0-2 1 0 0,-1 0-1 0 0,-22 23 0 0 0,34-40-766 0 0,3-17-5481 0 0,3-11 4918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4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11519 0 0,'0'0'1426'0'0,"3"-1"-181"0"0,61-8 4985 0 0,37-4-4022 0 0,62-5-165 0 0,-9 1-2339 0 0,-52 1-6066 0 0,-78 12-1388 0 0</inkml:trace>
</inkml:ink>
</file>

<file path=ppt/ink/ink8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2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52 130 12463 0 0,'0'0'1134'0'0,"-1"2"-937"0"0,-1 2 47 0 0,0 0 1 0 0,1-1-1 0 0,-1 1 0 0 0,1 0 1 0 0,0 0-1 0 0,0 0 0 0 0,0 0 1 0 0,1 0-1 0 0,-1 0 0 0 0,1 0 1 0 0,0 0-1 0 0,0 0 0 0 0,0 0 1 0 0,1 0-1 0 0,0 0 1 0 0,-1 0-1 0 0,1 0 0 0 0,2 5 1 0 0,-2-8-170 0 0,0 1 0 0 0,0-1 0 0 0,0 0 1 0 0,0 0-1 0 0,0 0 0 0 0,0 0 0 0 0,0 0 1 0 0,1 0-1 0 0,-1 0 0 0 0,0 0 0 0 0,0 0 1 0 0,1 0-1 0 0,-1-1 0 0 0,1 1 1 0 0,-1-1-1 0 0,1 1 0 0 0,-1-1 0 0 0,1 1 1 0 0,-1-1-1 0 0,1 0 0 0 0,-1 0 0 0 0,1 0 1 0 0,1 0-1 0 0,2 0 57 0 0,1 0 1 0 0,0-1 0 0 0,-1 1-1 0 0,9-3 1 0 0,13-5 334 0 0,-1-1 1 0 0,42-20-1 0 0,48-32 293 0 0,-51 25-378 0 0,-38 21-298 0 0,-3 1-27 0 0,0 2 1 0 0,1 1-1 0 0,47-16 0 0 0,-69 26-50 0 0,1 1 0 0 0,0-1 0 0 0,-1 1 0 0 0,1 0 0 0 0,-1 0-1 0 0,1 0 1 0 0,0 0 0 0 0,-1 0 0 0 0,1 1 0 0 0,-1 0 0 0 0,7 1 0 0 0,-10-1-3 0 0,1-1 1 0 0,-1 0-1 0 0,0 1 1 0 0,1-1-1 0 0,-1 1 1 0 0,0-1 0 0 0,1 0-1 0 0,-1 1 1 0 0,0-1-1 0 0,1 1 1 0 0,-1-1-1 0 0,0 1 1 0 0,0-1-1 0 0,1 1 1 0 0,-1-1-1 0 0,0 1 1 0 0,0 0 0 0 0,0-1-1 0 0,0 1 1 0 0,0-1-1 0 0,0 1 1 0 0,0-1-1 0 0,0 1 1 0 0,0 0-1 0 0,0 0 12 0 0,0 5 12 0 0,0 0 0 0 0,0 0 0 0 0,0 0-1 0 0,-1 0 1 0 0,0 0 0 0 0,0-1 0 0 0,-1 1 0 0 0,-3 8 0 0 0,-21 45 198 0 0,21-50-195 0 0,-7 13-4 0 0,0-1-1 0 0,-2 0 1 0 0,0-1-1 0 0,-1-1 1 0 0,-1 0-1 0 0,-1-1 1 0 0,-1-1-1 0 0,0-1 1 0 0,-1 0 0 0 0,-23 14-1 0 0,4-6-191 0 0,-1-2 1 0 0,-1-1-1 0 0,0-2 0 0 0,-79 24 0 0 0,116-42 165 0 0,4 0 0 0 0,10 0 0 0 0,16-2 0 0 0,36-3 0 0 0,0 3 0 0 0,0 2 0 0 0,90 14 0 0 0,-144-13 31 0 0,1 0 0 0 0,0 0-1 0 0,-1 1 1 0 0,1 0 0 0 0,-1 1 0 0 0,0 0-1 0 0,0 0 1 0 0,16 11 0 0 0,-23-13-21 0 0,1 0 0 0 0,-1 0 0 0 0,1 0 1 0 0,-1 0-1 0 0,0 0 0 0 0,0 1 0 0 0,0-1 0 0 0,-1 1 1 0 0,1-1-1 0 0,0 1 0 0 0,-1 0 0 0 0,0 0 0 0 0,0 0 1 0 0,0-1-1 0 0,0 1 0 0 0,0 0 0 0 0,0 0 0 0 0,-1 0 1 0 0,1 1-1 0 0,-1-1 0 0 0,0 0 0 0 0,0 0 0 0 0,0 0 1 0 0,0 0-1 0 0,-1 0 0 0 0,1 0 0 0 0,-1 0 0 0 0,0 0 1 0 0,0 0-1 0 0,0 0 0 0 0,0 0 0 0 0,-2 3 0 0 0,-4 7 151 0 0,-1 0-1 0 0,0-1 0 0 0,-1 0 0 0 0,-15 18 0 0 0,-45 38 309 0 0,53-54-434 0 0,-1-1-1 0 0,0 0 1 0 0,-1-1 0 0 0,0-1 0 0 0,-21 8-1 0 0,-100 36 6 0 0,109-45-30 0 0,1-1 1 0 0,-2-1 0 0 0,1-2-1 0 0,-46 4 1 0 0,74-10-18 0 0,0 1-1 0 0,0-1 1 0 0,0 0 0 0 0,0 0-1 0 0,0 0 1 0 0,0 0 0 0 0,0 0-1 0 0,0-1 1 0 0,0 1-1 0 0,0-1 1 0 0,0 1 0 0 0,0-1-1 0 0,0 0 1 0 0,0 0 0 0 0,1 0-1 0 0,-1 0 1 0 0,0 0 0 0 0,0 0-1 0 0,1 0 1 0 0,-3-3-1 0 0,4 0-493 0 0,2-3 94 0 0,0 0 0 0 0,0 1 0 0 0,5-8 1 0 0,9-8-6019 0 0,1 6-1083 0 0</inkml:trace>
</inkml:ink>
</file>

<file path=ppt/ink/ink8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2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13 9671 0 0,'5'-4'272'0'0,"-4"3"-208"0"0,0 0-1 0 0,0 0 1 0 0,0 0 0 0 0,0 1-1 0 0,0-1 1 0 0,1 0-1 0 0,-1 1 1 0 0,0-1-1 0 0,0 1 1 0 0,1 0-1 0 0,-1-1 1 0 0,0 1 0 0 0,1 0-1 0 0,2-1 1 0 0,-3 1 936 0 0,-1 3-675 0 0,0-1 0 0 0,-1 1 0 0 0,1 0 0 0 0,-1-1 0 0 0,0 1 0 0 0,0-1 0 0 0,0 1 1 0 0,0-1-1 0 0,0 1 0 0 0,0-1 0 0 0,-1 0 0 0 0,-1 3 0 0 0,-25 26 192 0 0,16-19-204 0 0,-28 29 333 0 0,-54 42 1 0 0,-51 27 425 0 0,-22 18 105 0 0,119-87-1047 0 0,3 1-1 0 0,-42 50 1 0 0,67-68-101 0 0,1 1 1 0 0,1 1-1 0 0,2 0 1 0 0,0 1-1 0 0,-22 55 1 0 0,34-69 53 0 0,0 1 0 0 0,1 0 0 0 0,0 0 0 0 0,1 0 0 0 0,0 0 0 0 0,2 25 0 0 0,1-13 140 0 0,2-1 0 0 0,9 41 0 0 0,-8-49-156 0 0,1-1 0 0 0,1 1 0 0 0,0-1 0 0 0,1 0 1 0 0,1 0-1 0 0,0-1 0 0 0,1 0 0 0 0,0-1 0 0 0,2 0 0 0 0,0 0 0 0 0,0-1 0 0 0,15 13 0 0 0,-22-23-56 0 0,0-1 0 0 0,-1 0 0 0 0,1 1-1 0 0,0-1 1 0 0,1-1 0 0 0,-1 1 0 0 0,0-1 0 0 0,0 1 0 0 0,1-1-1 0 0,-1 0 1 0 0,0-1 0 0 0,1 1 0 0 0,-1-1 0 0 0,1 0 0 0 0,-1 0-1 0 0,1 0 1 0 0,6-2 0 0 0,3-1-196 0 0,0 0-1 0 0,-1-1 1 0 0,27-11-1 0 0,-5-1-1703 0 0,-1-1-5619 0 0</inkml:trace>
</inkml:ink>
</file>

<file path=ppt/ink/ink8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2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12 311 10591 0 0,'0'0'964'0'0,"0"3"-576"0"0,-9 50 4962 0 0,6 4-3392 0 0,10 57-194 0 0,-4-91-1287 0 0,1 0 0 0 0,14 42-1 0 0,-14-52-331 0 0,1-1-1 0 0,0 0 0 0 0,1 0 0 0 0,0 0 1 0 0,1-1-1 0 0,12 15 0 0 0,-17-24-89 0 0,-1-1 1 0 0,1 1-1 0 0,0-1 0 0 0,-1 1 0 0 0,1-1 1 0 0,0 0-1 0 0,3 2 0 0 0,-1-1 32 0 0,-2 0 464 0 0,7-11-166 0 0,-8 7-342 0 0,0 0 1 0 0,0-1-1 0 0,0 1 0 0 0,-1 0 0 0 0,1 0 0 0 0,0-1 0 0 0,-1 1 0 0 0,1 0 0 0 0,-1 0 0 0 0,0-5 0 0 0,-2-25 204 0 0,1 22-153 0 0,-10-67 244 0 0,7 57-220 0 0,1 1 0 0 0,1-1 0 0 0,0 0 0 0 0,3-33 0 0 0,2 30-118 0 0,1 0-1 0 0,1 0 1 0 0,1 1-1 0 0,0 0 1 0 0,2 0-1 0 0,1 0 1 0 0,1 1 0 0 0,17-27-1 0 0,-18 33 3 0 0,2 0-1 0 0,-1 1 1 0 0,2 1 0 0 0,0-1-1 0 0,1 2 1 0 0,0 0 0 0 0,1 1-1 0 0,0 0 1 0 0,0 1 0 0 0,2 0-1 0 0,23-11 1 0 0,1 5 99 0 0,0 2 0 0 0,0 2-1 0 0,62-11 1 0 0,127-2 369 0 0,-180 25-560 0 0,-1 2 0 0 0,1 2-1 0 0,48 11 1 0 0,-85-13-155 0 0,-9-2-394 0 0</inkml:trace>
</inkml:ink>
</file>

<file path=ppt/ink/ink8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2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9007 0 0,'0'0'414'0'0,"-3"0"-12"0"0,-8 2-258 0 0,-15 3 9215 0 0,28-4-8806 0 0,31 26 531 0 0,-1 1-1 0 0,-2 2 1 0 0,38 46 0 0 0,1 9-697 0 0,25 34-37 0 0,-90-114-345 0 0,0 0 0 0 0,-1 0 0 0 0,0 1 0 0 0,0-1-1 0 0,-1 1 1 0 0,1-1 0 0 0,-1 1 0 0 0,0 0 0 0 0,-1 0 0 0 0,0 0 0 0 0,0 0-1 0 0,0 1 1 0 0,0 6 0 0 0,-1-8-2 0 0,-1 0 0 0 0,0 1-1 0 0,0-1 1 0 0,0 0 0 0 0,0 0 0 0 0,-1 1-1 0 0,0-1 1 0 0,0 0 0 0 0,0-1 0 0 0,-1 1-1 0 0,0 0 1 0 0,0-1 0 0 0,0 1 0 0 0,0-1-1 0 0,-6 5 1 0 0,-3 3-2 0 0,0-1-1 0 0,-1-1 1 0 0,-1 0-1 0 0,1-1 1 0 0,-25 12-1 0 0,-79 29-13 0 0,110-47 11 0 0,-26 9-51 0 0,0 0 0 0 0,-1-3 0 0 0,-56 10 0 0 0,78-19 22 0 0,10 0-122 0 0,4-1-432 0 0,7-6 157 0 0,0 2 0 0 0,-1-1 0 0 0,2 1 0 0 0,-1 1 0 0 0,0-1 0 0 0,20-5 0 0 0,-4 3-1055 0 0</inkml:trace>
</inkml:ink>
</file>

<file path=ppt/ink/ink8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2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8719 0 0,'0'0'6199'0'0,"0"3"-5406"0"0,-15 247 5496 0 0,11-221-6098 0 0,-1 0-1 0 0,-2 0 0 0 0,0-1 0 0 0,-2 1 0 0 0,-2-2 0 0 0,-18 37 0 0 0,-4-4-147 0 0,-61 83 1 0 0,43-64-19 0 0,51-77-85 0 0,3-4-24 0 0,9-6-419 0 0,17-15 0 0 0,1-5-5205 0 0,-1-1-1422 0 0</inkml:trace>
</inkml:ink>
</file>

<file path=ppt/ink/ink8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2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178 438 13415 0 0,'-142'142'3056'0'0,"112"-103"-1688"0"0,29-38-848 0 0,1-3-453 0 0,-1-2-57 0 0,0-1 0 0 0,0 0 0 0 0,0 0 0 0 0,0 0 0 0 0,1 0 1 0 0,0 0-1 0 0,0 0 0 0 0,1 0 0 0 0,-1 0 0 0 0,1 1 0 0 0,0-1 0 0 0,1 0 0 0 0,1-4 0 0 0,5-14 42 0 0,15-30 0 0 0,-12 29-28 0 0,2-2 113 0 0,0 1 0 0 0,2 0 0 0 0,1 1 0 0 0,1 1 0 0 0,0 1 0 0 0,2 0 0 0 0,1 1 0 0 0,0 2 0 0 0,2 0 0 0 0,0 1 0 0 0,1 1 0 0 0,0 1 0 0 0,2 1 0 0 0,0 1 0 0 0,34-14 0 0 0,14-2 412 0 0,109-28 0 0 0,-153 51-448 0 0,0 1 1 0 0,1 1-1 0 0,-1 2 1 0 0,1 1-1 0 0,0 2 1 0 0,0 0-1 0 0,29 5 0 0 0,-50-3-86 0 0,0-1-1 0 0,0 1 1 0 0,0 1-1 0 0,0 0 1 0 0,-1 0-1 0 0,1 0 1 0 0,-1 1-1 0 0,8 6 0 0 0,-13-9-4 0 0,0 1 0 0 0,-1 0 0 0 0,1 0 0 0 0,-1 1 0 0 0,0-1-1 0 0,0 0 1 0 0,0 1 0 0 0,0-1 0 0 0,0 1 0 0 0,0 0 0 0 0,-1-1-1 0 0,1 1 1 0 0,-1 0 0 0 0,0 0 0 0 0,0 0 0 0 0,0 0-1 0 0,0 0 1 0 0,-1 1 0 0 0,1-1 0 0 0,-1 0 0 0 0,0 0 0 0 0,1 0-1 0 0,-1 0 1 0 0,-1 1 0 0 0,0 4 0 0 0,-1 1 50 0 0,0 0 0 0 0,-1-1 1 0 0,0 1-1 0 0,0-1 0 0 0,-9 15 1 0 0,-27 36 208 0 0,28-44-210 0 0,-21 29 103 0 0,-2-2-1 0 0,-2-1 0 0 0,-45 40 1 0 0,51-55-119 0 0,-1-1 0 0 0,-2-3 1 0 0,0 0-1 0 0,-67 31 0 0 0,54-33-67 0 0,-1-2 0 0 0,0-2 0 0 0,-70 14 0 0 0,102-27-36 0 0,1-1 0 0 0,-19 1 0 0 0,29-3-56 0 0,1 0 1 0 0,-1 0 0 0 0,0 0 0 0 0,0-1 0 0 0,0 0 0 0 0,1 1 0 0 0,-1-1 0 0 0,0 0-1 0 0,1-1 1 0 0,-1 1 0 0 0,1-1 0 0 0,-1 1 0 0 0,-4-4 0 0 0,7 1-961 0 0,5-8-684 0 0,3-3-3416 0 0,3 1-1235 0 0</inkml:trace>
</inkml:ink>
</file>

<file path=ppt/ink/ink8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23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12895 0 0,'0'0'1172'0'0,"-1"3"-966"0"0,-1 8 77 0 0,1 1 1 0 0,0 0-1 0 0,0 1 1 0 0,1-1-1 0 0,0 0 1 0 0,1 0-1 0 0,1 0 1 0 0,0 0-1 0 0,0-1 1 0 0,8 22-1 0 0,-3-14 49 0 0,1-1 0 0 0,0 0 0 0 0,1-1-1 0 0,1 1 1 0 0,24 30 0 0 0,3-7 114 0 0,3-1 1 0 0,64 51-1 0 0,-56-52 999 0 0,71 77-1 0 0,-109-104-1378 0 0,-1 1 1 0 0,0-1-1 0 0,-1 1 0 0 0,0 1 1 0 0,-1 0-1 0 0,-1 0 0 0 0,0 0 1 0 0,-1 1-1 0 0,-1 0 1 0 0,0 0-1 0 0,-1 0 0 0 0,-1 0 1 0 0,0 0-1 0 0,-1 1 0 0 0,0-1 1 0 0,-1 1-1 0 0,-3 15 0 0 0,1-16-13 0 0,-1 0-1 0 0,0 0 0 0 0,-1 0 0 0 0,0-1 0 0 0,-1 0 0 0 0,-1 0 0 0 0,0 0 1 0 0,-1 0-1 0 0,-1-1 0 0 0,0 0 0 0 0,-1-1 0 0 0,0 0 0 0 0,-1 0 1 0 0,0-1-1 0 0,-1 0 0 0 0,0-1 0 0 0,-17 12 0 0 0,2-3-454 0 0,12-8-576 0 0,-30 18 1 0 0</inkml:trace>
</inkml:ink>
</file>

<file path=ppt/ink/ink8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2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3 10535 0 0,'0'0'956'0'0,"0"-2"-786"0"0,1 12 1691 0 0,-1 0 0 0 0,1 0 0 0 0,-2-1 0 0 0,-2 20 0 0 0,-2-2-874 0 0,-9 30 0 0 0,-4-4-1155 0 0,-28 60 1 0 0,29-79 201 0 0,-37 54 0 0 0,-30 27 44 0 0,53-75-70 0 0,-18 24 18 0 0,13-19 35 0 0,-42 69-1 0 0,72-103 39 0 0,0 0 0 0 0,-7 20 0 0 0,10-19-3592 0 0,2-1-3808 0 0</inkml:trace>
</inkml:ink>
</file>

<file path=ppt/ink/ink8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2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226 727 2303 0 0,'-17'7'182'0'0,"0"-1"-1"0"0,-1 0 0 0 0,1-1 0 0 0,-35 4 0 0 0,38-7 2036 0 0,-25-2-1 0 0,35 0-1820 0 0,1 0-1 0 0,-1 0 1 0 0,1-1-1 0 0,-1 0 1 0 0,0 0-1 0 0,1 0 1 0 0,-1 0-1 0 0,-5-3 1 0 0,8 3-283 0 0,0 0 1 0 0,0 0-1 0 0,0 0 0 0 0,0 0 1 0 0,0 0-1 0 0,0 0 1 0 0,0 0-1 0 0,1 0 0 0 0,-1-1 1 0 0,0 1-1 0 0,1 0 0 0 0,-1 0 1 0 0,1-1-1 0 0,-1 1 1 0 0,1 0-1 0 0,0-2 0 0 0,-1-21 821 0 0,2 16-715 0 0,2 0-1 0 0,-1 0 1 0 0,1 0-1 0 0,0 1 1 0 0,1-1-1 0 0,-1 1 1 0 0,7-9-1 0 0,36-46 370 0 0,-16 28-323 0 0,57-48-1 0 0,-30 30-173 0 0,-4 2 1 0 0,3 3 0 0 0,2 2 0 0 0,2 3 0 0 0,72-39 0 0 0,-86 57 379 0 0,0 2-1 0 0,2 2 1 0 0,0 2 0 0 0,1 2-1 0 0,1 3 1 0 0,87-13 0 0 0,-115 24-136 0 0,38 0 0 0 0,-49 3-225 0 0,-1 0 0 0 0,0 0 0 0 0,1 1 0 0 0,-1 1 0 0 0,17 5 0 0 0,-25-7-92 0 0,1 0-1 0 0,-1 0 0 0 0,0 0 0 0 0,1 0 0 0 0,-1 1 0 0 0,0-1 0 0 0,0 1 0 0 0,0-1 0 0 0,0 1 0 0 0,0 0 0 0 0,-1 0 0 0 0,1 0 1 0 0,0 0-1 0 0,-1 0 0 0 0,1 0 0 0 0,-1 0 0 0 0,0 1 0 0 0,2 3 0 0 0,-2-3 1 0 0,-1 1-1 0 0,1 0 1 0 0,-1-1 0 0 0,1 1 0 0 0,-1-1-1 0 0,0 1 1 0 0,-1 0 0 0 0,1-1-1 0 0,-1 1 1 0 0,1-1 0 0 0,-3 7-1 0 0,-2 2 95 0 0,0 0 0 0 0,0-1 1 0 0,-1 0-1 0 0,-1 0 0 0 0,0 0 0 0 0,-12 13 0 0 0,-126 144 1285 0 0,74-93-1306 0 0,-3-2-1 0 0,-93 68 1 0 0,-206 113-410 0 0,322-219-211 0 0,49-34-741 0 0</inkml:trace>
</inkml:ink>
</file>

<file path=ppt/ink/ink8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2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499 108 15807 0 0,'21'-26'885'0'0,"37"-35"1"0"0,-55 57-945 0 0,19-13 3262 0 0,-20 31-2598 0 0,-2-10-545 0 0,-1 0 0 0 0,1 1 0 0 0,-1-1 0 0 0,0 0 0 0 0,-1 0 0 0 0,1 0 0 0 0,-1 0 0 0 0,0 0 0 0 0,-3 6 0 0 0,-26 34 269 0 0,27-38-282 0 0,-103 118 1044 0 0,26-34-357 0 0,68-74-679 0 0,-50 59 135 0 0,-87 136 0 0 0,120-159-134 0 0,-41 95-1 0 0,63-127-55 0 0,0 1 1 0 0,2 1-1 0 0,1-1 0 0 0,0 1 1 0 0,2 0-1 0 0,0 0 0 0 0,1 45 0 0 0,3-58 20 0 0,0-1-1 0 0,1 1 1 0 0,0 0-1 0 0,0-1 1 0 0,0 0-1 0 0,1 1 1 0 0,1-1-1 0 0,8 15 0 0 0,-9-18-305 0 0,1 1-1 0 0,0-1 1 0 0,0 0 0 0 0,1 0-1 0 0,5 5 1 0 0,-6-7-573 0 0,0 1 0 0 0,0-2 0 0 0,1 1 0 0 0,-1 0 0 0 0,1-1 0 0 0,0 0 0 0 0,5 2 0 0 0,10 1-6147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5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121 157 5063 0 0,'-1'1'4843'0'0,"1"0"-4628"0"0,-21 43 7115 0 0,18-36-7004 0 0,0 0 0 0 0,1 0 1 0 0,0 0-1 0 0,0 1 0 0 0,0-1 0 0 0,1 0 0 0 0,0 9 1 0 0,5 21-88 0 0,-3-31-236 0 0,0 1-1 0 0,0-1 1 0 0,-1 1 0 0 0,0 0 0 0 0,-1 0-1 0 0,-1 11 1 0 0,-9 20-7 0 0,-2 0 0 0 0,-2-1 0 0 0,-27 52 0 0 0,38-83 15 0 0,3-5 256 0 0,1-3-249 0 0,0-11 63 0 0,0 0-1 0 0,0 0 1 0 0,2 0-1 0 0,-1 1 0 0 0,5-15 1 0 0,2 2-157 0 0,2 0 1 0 0,0 0-1 0 0,2 0 0 0 0,0 2 1 0 0,1-1-1 0 0,2 2 0 0 0,0 0 1 0 0,2 1-1 0 0,19-20 0 0 0,15-10-86 0 0,2 3-1 0 0,65-43 1 0 0,-91 68 321 0 0,-20 16-58 0 0,0 0 0 0 0,0 0 0 0 0,0 1 0 0 0,1 0 1 0 0,0 0-1 0 0,0 1 0 0 0,0 0 0 0 0,1 0 0 0 0,-1 1 0 0 0,1 0 0 0 0,12-2 0 0 0,-20 5-96 0 0,1 1-1 0 0,-1-1 1 0 0,0 1 0 0 0,0-1 0 0 0,0 1 0 0 0,0-1-1 0 0,0 1 1 0 0,0 0 0 0 0,0 0 0 0 0,0-1 0 0 0,-1 1-1 0 0,1 0 1 0 0,0 0 0 0 0,0 0 0 0 0,-1 0 0 0 0,1 0-1 0 0,0 1 1 0 0,0 0 2 0 0,1 0 0 0 0,0 1 0 0 0,0 0-1 0 0,-1 1 1 0 0,1-1 0 0 0,-1 0-1 0 0,0 0 1 0 0,0 1 0 0 0,0-1-1 0 0,0 0 1 0 0,0 7 0 0 0,-1-9-17 0 0,1 6 17 0 0,0-1 0 0 0,-1 1-1 0 0,1-1 1 0 0,-2 0 0 0 0,1 1 0 0 0,-1-1 0 0 0,1 1-1 0 0,-2-1 1 0 0,-1 8 0 0 0,-5 9-7 0 0,-11 25 0 0 0,5-12 63 0 0,-92 217 674 0 0,95-232-701 0 0,7-12-26 0 0,-1 0 0 0 0,1 0 0 0 0,-3 10 0 0 0,3-9-10 0 0,2-5-21 0 0,-1 0 0 0 0,0 0 0 0 0,0 0 0 0 0,-1 0 0 0 0,-6 7 0 0 0,-2 3-167 0 0,8-9 85 0 0,3-5-8 0 0,0 1-1 0 0,0 3 4 0 0,1-4 99 0 0,0-1 1 0 0,0 1-1 0 0,1-1 0 0 0,-1 1 0 0 0,0-1 0 0 0,0 1 1 0 0,0-1-1 0 0,1 1 0 0 0,-1-1 0 0 0,0 0 0 0 0,0 1 1 0 0,1-1-1 0 0,-1 0 0 0 0,0 1 0 0 0,1-1 0 0 0,-1 0 1 0 0,0 1-1 0 0,1-1 0 0 0,-1 0 0 0 0,1 1 0 0 0,-1-1 1 0 0,0 0-1 0 0,2 0 0 0 0,8 5-156 0 0,-7-4 121 0 0,0 0 1 0 0,0-1-1 0 0,-1 0 0 0 0,1 1 0 0 0,0-1 1 0 0,0 0-1 0 0,-1 0 0 0 0,1-1 0 0 0,0 1 1 0 0,0-1-1 0 0,3 0 0 0 0,30-12-1592 0 0,-34 12 1469 0 0,22-10-1653 0 0</inkml:trace>
</inkml:ink>
</file>

<file path=ppt/ink/ink8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2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12439 0 0,'0'0'958'0'0,"-1"2"-625"0"0,-2 4-49 0 0,0 0 1 0 0,1 1-1 0 0,-1-1 0 0 0,1 1 1 0 0,0-1-1 0 0,1 1 0 0 0,0 0 1 0 0,0-1-1 0 0,0 1 0 0 0,1 0 1 0 0,0 0-1 0 0,0 0 0 0 0,2 9 1 0 0,1 5 463 0 0,1-1 0 0 0,1 0 0 0 0,9 25 0 0 0,-7-27-390 0 0,2 0 1 0 0,-1-1-1 0 0,2 0 0 0 0,0 0 0 0 0,1-1 0 0 0,1-1 0 0 0,1 0 1 0 0,26 25-1 0 0,-9-14-37 0 0,2-1 1 0 0,0-2 0 0 0,45 25 0 0 0,-34-24-236 0 0,-1 3-1 0 0,51 40 1 0 0,-88-62-78 0 0,1 0 0 0 0,-1 1 0 0 0,0-1 0 0 0,0 1 0 0 0,-1 0 0 0 0,0 0 0 0 0,5 9 0 0 0,-2 2-8 0 0,-5-6-60 0 0,0 0-1 0 0,0 1 1 0 0,0 19 0 0 0,-2-28-108 0 0</inkml:trace>
</inkml:ink>
</file>

<file path=ppt/ink/ink8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2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 3223 0 0,'-1'1'699'0'0,"-35"52"8401"0"0,0 0-5213 0 0,-24 35-2521 0 0,-51 53 175 0 0,-11-9-160 0 0,107-116-1244 0 0,-241 255 1256 0 0,242-254-1495 0 0,12-14-19 0 0,1-1-666 0 0</inkml:trace>
</inkml:ink>
</file>

<file path=ppt/ink/ink8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2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16439 0 0,'23'-16'588'0'0,"1"0"-1"0"0,1 2 0 0 0,0 1 1 0 0,47-18-1 0 0,-10 5 1303 0 0,-42 17-1628 0 0,1 2 1 0 0,0 0-1 0 0,0 1 1 0 0,0 1-1 0 0,0 2 1 0 0,1 0-1 0 0,0 1 1 0 0,29 0-1 0 0,-33 6-827 0 0,-12-1-1194 0 0</inkml:trace>
  <inkml:trace contextRef="#ctx0" brushRef="#br0" timeOffset="1">155 436 11519 0 0,'0'0'887'0'0,"-1"2"-583"0"0,-3 4 1087 0 0,1 0 0 0 0,0 0 0 0 0,0 0 0 0 0,-2 9 0 0 0,4-12 135 0 0,4-2-999 0 0,2 2-394 0 0,1-1 0 0 0,-1 0 0 0 0,0 0 1 0 0,1-1-1 0 0,-1 1 0 0 0,1-1 0 0 0,-1-1 1 0 0,1 1-1 0 0,-1-1 0 0 0,1 0 0 0 0,0 0 0 0 0,-1 0 1 0 0,1-1-1 0 0,0 0 0 0 0,9-3 0 0 0,9-3 185 0 0,1-2 0 0 0,27-12 0 0 0,-39 14-234 0 0,124-58 321 0 0,-60 26-2552 0 0,-50 25-343 0 0,-2 1-5126 0 0</inkml:trace>
</inkml:ink>
</file>

<file path=ppt/ink/ink8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2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11231 0 0,'0'0'514'0'0,"0"-2"-12"0"0,1-7-248 0 0,-1 9-247 0 0,0 0 0 0 0,0 0 0 0 0,0 0 1 0 0,0 0-1 0 0,0 0 0 0 0,0 0 0 0 0,0 0 0 0 0,0-1 1 0 0,0 1-1 0 0,0 0 0 0 0,0 0 0 0 0,0 0 1 0 0,0 0-1 0 0,0 0 0 0 0,0 0 0 0 0,0 0 0 0 0,0 0 1 0 0,0 0-1 0 0,1 0 0 0 0,-1 0 0 0 0,0 0 1 0 0,0-1-1 0 0,0 1 0 0 0,0 0 0 0 0,0 0 0 0 0,0 0 1 0 0,0 0-1 0 0,0 0 0 0 0,0 0 0 0 0,0 0 1 0 0,0 0-1 0 0,0 0 0 0 0,1 0 0 0 0,-1 0 0 0 0,0 0 1 0 0,0 0-1 0 0,0 0 0 0 0,0 0 0 0 0,0 0 1 0 0,0 0-1 0 0,0 0 0 0 0,0 0 0 0 0,0 0 1 0 0,0 0-1 0 0,1 0 0 0 0,-1 0 0 0 0,0 0 0 0 0,0 0 1 0 0,0 0-1 0 0,0 0 0 0 0,0 0 0 0 0,0 0 1 0 0,0 0-1 0 0,0 0 0 0 0,5 1 119 0 0,-1 0 1 0 0,0 0-1 0 0,0 1 1 0 0,0-1-1 0 0,0 1 1 0 0,0 0-1 0 0,0 0 1 0 0,0 0-1 0 0,0 1 1 0 0,-1-1-1 0 0,0 1 1 0 0,1 0-1 0 0,-1 0 1 0 0,0 0-1 0 0,5 6 1 0 0,4 7 420 0 0,0 1 1 0 0,10 21-1 0 0,-13-23-190 0 0,63 119 3232 0 0,39 63-229 0 0,-99-179-3251 0 0,1-2 0 0 0,1 0 0 0 0,0 0 0 0 0,1-2 1 0 0,0 1-1 0 0,1-2 0 0 0,1 0 0 0 0,31 18 0 0 0,-36-25-111 0 0,0 0 0 0 0,0 0-1 0 0,0-1 1 0 0,1-1 0 0 0,0 0 0 0 0,0 0-1 0 0,0-2 1 0 0,0 1 0 0 0,0-2-1 0 0,1 0 1 0 0,-1 0 0 0 0,0-1-1 0 0,1-1 1 0 0,22-4 0 0 0,-30 3-567 0 0,0 0 0 0 0,1 0 0 0 0,-1 0-1 0 0,0-1 1 0 0,0 0 0 0 0,0-1 0 0 0,-1 1 0 0 0,1-1 0 0 0,-1 0 0 0 0,6-6 0 0 0</inkml:trace>
</inkml:ink>
</file>

<file path=ppt/ink/ink8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2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483 105 1839 0 0,'11'-42'54'0'0,"-1"4"1822"0"0,1 14 10921 0 0,-11 25-12716 0 0,0 0 0 0 0,0 0-1 0 0,-1 0 1 0 0,1-1 0 0 0,0 1 0 0 0,-1 0 0 0 0,1 0 0 0 0,-1 0 0 0 0,1 0-1 0 0,-1 0 1 0 0,0 1 0 0 0,-3 3 117 0 0,-16 33 994 0 0,-3-1 0 0 0,-49 63 1 0 0,-68 60 162 0 0,78-92-977 0 0,-92 93 33 0 0,148-155-426 0 0,2-2-8 0 0,0 0 0 0 0,1 1 0 0 0,-1-1 0 0 0,1 1 0 0 0,0-1 0 0 0,-4 9 0 0 0,6-11-900 0 0,4-2-354 0 0,14-2-75 0 0</inkml:trace>
</inkml:ink>
</file>

<file path=ppt/ink/ink8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2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11519 0 0,'0'0'887'0'0,"-2"0"-583"0"0,1 0-261 0 0,0 1-1 0 0,-1-1 1 0 0,1 0-1 0 0,-1 0 1 0 0,1 0-1 0 0,-1 1 1 0 0,1-1 0 0 0,0 1-1 0 0,-1-1 1 0 0,1 1-1 0 0,0-1 1 0 0,0 1-1 0 0,-1 0 1 0 0,1 0 0 0 0,0-1-1 0 0,0 1 1 0 0,0 0-1 0 0,0 0 1 0 0,-1 2 0 0 0,0-1 182 0 0,1 0 0 0 0,-1 1 0 0 0,1-1 0 0 0,0 1 1 0 0,0-1-1 0 0,0 1 0 0 0,0 0 0 0 0,0-1 1 0 0,0 6-1 0 0,0-1 189 0 0,0 1 1 0 0,1 0-1 0 0,0 0 1 0 0,1 0-1 0 0,0 0 1 0 0,3 13-1 0 0,2 0-220 0 0,1-1 0 0 0,1 1 1 0 0,1-2-1 0 0,1 1 0 0 0,1-1 0 0 0,14 19 0 0 0,88 103 588 0 0,-68-89-253 0 0,38 57 472 0 0,-71-90-776 0 0,-1 1 0 0 0,0 0 0 0 0,-2 1 0 0 0,8 21 0 0 0,-8-10-153 0 0,-1 0 0 0 0,-2 0 0 0 0,-1 1 0 0 0,-1 0 0 0 0,-2 0 0 0 0,-1 0 0 0 0,-2 0 0 0 0,-1 0 0 0 0,-2 0 0 0 0,-1-1 0 0 0,-2 1 0 0 0,-1-1 0 0 0,-1 0 0 0 0,-2-1 0 0 0,-18 38 0 0 0,21-52-233 0 0,-1-1 1 0 0,-1-1-1 0 0,-1 0 0 0 0,0 0 1 0 0,0-1-1 0 0,-1-1 0 0 0,-20 18 0 0 0,22-23-173 0 0,-1 0 0 0 0,1 0 0 0 0,-1-1 0 0 0,-1 0 0 0 0,1-1 0 0 0,-1 0-1 0 0,0-1 1 0 0,0 0 0 0 0,-1-1 0 0 0,-25 5 0 0 0,20-7-6913 0 0</inkml:trace>
</inkml:ink>
</file>

<file path=ppt/ink/ink8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2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14799 0 0,'0'0'1679'0'0,"2"-1"-1151"0"0,18-11 503 0 0,1 0 0 0 0,0 2 0 0 0,44-16 1 0 0,74-13 226 0 0,-82 24-725 0 0,27-9-88 0 0,-37 9-436 0 0,0 3 0 0 0,68-10 0 0 0,-112 22-640 0 0</inkml:trace>
</inkml:ink>
</file>

<file path=ppt/ink/ink8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29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98 3223 0 0,'-10'13'87'0'0,"0"1"-1"0"0,-15 28 1 0 0,12-11 3521 0 0,11-26 1319 0 0,1 6 3837 0 0,4-9-7959 0 0,0 0-692 0 0,0 0 0 0 0,1-1 0 0 0,-1 0 0 0 0,1 0 0 0 0,-1 0 0 0 0,1 0-1 0 0,-1 0 1 0 0,1-1 0 0 0,0 1 0 0 0,-1-1 0 0 0,1 0 0 0 0,0 0 0 0 0,-1-1 0 0 0,1 1 0 0 0,4-2 0 0 0,10-2 462 0 0,32-12 0 0 0,-37 12-352 0 0,102-37 295 0 0,175-56 604 0 0,-219 74-1780 0 0,38-9-1460 0 0,-76 26 558 0 0</inkml:trace>
</inkml:ink>
</file>

<file path=ppt/ink/ink8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4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923 1 5063 0 0,'-54'28'1728'0'0,"1"3"-1"0"0,2 2 0 0 0,-62 53 1 0 0,54-35-1623 0 0,-93 107 0 0 0,120-119 115 0 0,-33 55 0 0 0,-21 49 545 0 0,42-68-511 0 0,2-1 145 0 0,3 1 1 0 0,4 2-1 0 0,-35 111 0 0 0,63-164-286 0 0,1 1-1 0 0,1-1 1 0 0,1 1-1 0 0,1 0 1 0 0,1 0-1 0 0,2 0 1 0 0,0 1-1 0 0,7 45 1 0 0,-4-56 14 0 0,1-1 0 0 0,0 1-1 0 0,1-1 1 0 0,1 0 0 0 0,0 0 0 0 0,14 24 0 0 0,-13-29-2 0 0,0 1 1 0 0,0-1-1 0 0,1 0 0 0 0,0 0 1 0 0,1-1-1 0 0,0 0 1 0 0,0-1-1 0 0,1 0 0 0 0,14 9 1 0 0,2-4 386 0 0,1 0-1 0 0,0-2 1 0 0,0-1-1 0 0,1-1 1 0 0,0-1 0 0 0,47 4-1 0 0,20 8 656 0 0,-81-17-1055 0 0,-2-1-39 0 0,-10-1 60 0 0,0-1-43 0 0,8-3-2 0 0,-8 3-148 0 0</inkml:trace>
</inkml:ink>
</file>

<file path=ppt/ink/ink8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4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6911 0 0,'0'0'528'0'0,"-1"2"-93"0"0,-1 3 69 0 0,0-1-1 0 0,1 1 1 0 0,-1 0-1 0 0,1 0 1 0 0,1 0-1 0 0,-1 0 1 0 0,1-1-1 0 0,-1 1 1 0 0,1 0-1 0 0,1 0 1 0 0,0 5-1 0 0,0-1-18 0 0,2 0 0 0 0,-1 0 0 0 0,1 0 0 0 0,0-1 0 0 0,7 13 0 0 0,5 4 394 0 0,1 0 0 0 0,33 39 0 0 0,-46-61-743 0 0,35 39 874 0 0,2-2 1 0 0,77 59-1 0 0,-85-73-793 0 0,95 85 292 0 0,-111-95-477 0 0,28 33 0 0 0,-39-42-9 0 0,-2-3 25 0 0,2 4-63 0 0,-4-6-113 0 0,-2-4-1677 0 0,-3-10 61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1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22 204 11743 0 0,'0'0'539'0'0,"0"2"-10"0"0,-7 11-1613 0 0,-4 3 4619 0 0,7-11 420 0 0,10-12-2691 0 0,23-21-1154 0 0,1 1 0 0 0,2 2 0 0 0,50-32 1 0 0,-78 55-106 0 0,24-15-5 0 0,-18 14-13 0 0,-8 3 8 0 0,-1 0 0 0 0,0 1 0 0 0,0-1 0 0 0,0 1 1 0 0,0 0-1 0 0,0-1 0 0 0,0 1 0 0 0,0 0 0 0 0,0 0 0 0 0,0-1 0 0 0,-1 1 1 0 0,1 0-1 0 0,0 0 0 0 0,0 0 0 0 0,-1 0 0 0 0,1 0 0 0 0,-1 0 1 0 0,1 0-1 0 0,-1 0 0 0 0,1 0 0 0 0,0 3 0 0 0,0 1 0 0 0,1-1 1 0 0,-1 1-1 0 0,0 0 0 0 0,1 5 0 0 0,-3 24 5 0 0,-2-9 0 0 0,2-17 11 0 0,11-10 42 0 0,-1-4-53 0 0,-1 1-1 0 0,0-1 1 0 0,-1-1-1 0 0,0 1 1 0 0,0-1 0 0 0,0 0-1 0 0,8-12 1 0 0,-6 8-20 0 0,0 0-1 0 0,18-15 1 0 0,-25 25 22 0 0,16-14-19 0 0,41-25 0 0 0,-54 37 15 0 0,1 0-1 0 0,-1 1 1 0 0,1-1-1 0 0,-1 1 0 0 0,1 0 1 0 0,0 1-1 0 0,0-1 1 0 0,0 1-1 0 0,0 0 0 0 0,0 1 1 0 0,0-1-1 0 0,0 1 1 0 0,7 1-1 0 0,-9-1 54 0 0,-1 1 0 0 0,0-1 0 0 0,0 1 0 0 0,1 0 0 0 0,-1 0 0 0 0,0 0 0 0 0,0 0-1 0 0,0 0 1 0 0,0 1 0 0 0,0 0 0 0 0,0-1 0 0 0,-1 1 0 0 0,1 0 0 0 0,0 0 0 0 0,-1 0 0 0 0,1 1 0 0 0,-1-1-1 0 0,0 1 1 0 0,0-1 0 0 0,0 1 0 0 0,0 0 0 0 0,-1 0 0 0 0,1 0 0 0 0,-1-1 0 0 0,1 2 0 0 0,-1-1 0 0 0,1 4-1 0 0,-2-4-44 0 0,1 1 0 0 0,-1-1-1 0 0,0 0 1 0 0,0 1 0 0 0,-1-1-1 0 0,1 0 1 0 0,-1 1 0 0 0,0-1-1 0 0,1 0 1 0 0,-1 0 0 0 0,-1 1-1 0 0,1-1 1 0 0,0 0 0 0 0,-1 0-1 0 0,-2 3 1 0 0,-5 8 17 0 0,-19 23 0 0 0,19-27-21 0 0,-44 58-574 0 0,52-67 151 0 0,7-1-2176 0 0,-2 1 2129 0 0,0-1 0 0 0,-1 0 0 0 0,1-1 1 0 0,7 0-1 0 0,9-5-971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5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93 8751 0 0,'-1'3'243'0'0,"1"-2"-192"0"0,0 0 1 0 0,0 0-1 0 0,-1 0 1 0 0,1 0-1 0 0,0-1 1 0 0,-1 1 0 0 0,1 0-1 0 0,-1 0 1 0 0,1-1-1 0 0,-1 1 1 0 0,1 0-1 0 0,-1-1 1 0 0,1 1-1 0 0,-10 9 8183 0 0,19-20-5338 0 0,1-1-3454 0 0,-1 2 704 0 0,0 0-1 0 0,1 0 0 0 0,0 1 1 0 0,0 1-1 0 0,21-13 0 0 0,-20 15 73 0 0,0 0 1 0 0,0 0-1 0 0,0 1 0 0 0,0 0 0 0 0,1 1 0 0 0,-1 0 1 0 0,1 1-1 0 0,22-1 0 0 0,-23 9 42 0 0,-3 1-153 0 0,-8-5-106 0 0,1 0 0 0 0,0 0 0 0 0,0 0 1 0 0,-1 0-1 0 0,0 0 0 0 0,1 0 0 0 0,-1 0 1 0 0,0 1-1 0 0,0-1 0 0 0,0 0 0 0 0,0 0 0 0 0,0 0 1 0 0,-1 0-1 0 0,1 0 0 0 0,-1 0 0 0 0,1 0 1 0 0,-1 0-1 0 0,-1 2 0 0 0,0 3-1 0 0,-1-1-1 0 0,0 0 1 0 0,-1 1 0 0 0,-4 5-1 0 0,-10 10-182 0 0,0 0 0 0 0,-32 29 0 0 0,-48 33-1037 0 0,30-27 224 0 0,27-27 397 0 0,40-29 639 0 0,14 6 348 0 0,-3-5-247 0 0,-1 0-1 0 0,1-1 0 0 0,0 0 1 0 0,-1-1-1 0 0,1 0 1 0 0,0 0-1 0 0,10-3 0 0 0,-2 2 53 0 0,73-6 896 0 0,77-4 817 0 0,-163 11-1863 0 0,14 2 131 0 0,-17-2-250 0 0</inkml:trace>
</inkml:ink>
</file>

<file path=ppt/ink/ink8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4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49 4607 0 0,'15'-29'448'0'0,"-9"16"6900"0"0,-6 13-7219 0 0,0-1-1 0 0,0 1 0 0 0,-1 0 1 0 0,1-1-1 0 0,0 1 1 0 0,0 0-1 0 0,-1-1 0 0 0,1 1 1 0 0,0 0-1 0 0,0 0 0 0 0,-1-1 1 0 0,1 1-1 0 0,0 0 1 0 0,-1 0-1 0 0,1-1 0 0 0,0 1 1 0 0,-1 0-1 0 0,1 0 0 0 0,-1 0 1 0 0,1 0-1 0 0,0 0 1 0 0,-1-1-1 0 0,1 1 0 0 0,0 0 1 0 0,-1 0-1 0 0,1 0 1 0 0,-1 0-1 0 0,-12 0 92 0 0,7 2-99 0 0,0 0 0 0 0,0 0 1 0 0,0 1-1 0 0,0-1 0 0 0,0 2 0 0 0,1-1 1 0 0,0 0-1 0 0,-10 9 0 0 0,1 1 177 0 0,-22 23 1 0 0,-59 80 687 0 0,67-79-743 0 0,-34 54 204 0 0,43-60-362 0 0,-35 43-1 0 0,19-31-48 0 0,-50 76 0 0 0,80-110-73 0 0,4-7-151 0 0,4-1-551 0 0,2 0 539 0 0,0-1 1 0 0,0 1-1 0 0,0-1 0 0 0,10 0 1 0 0,4-5-359 0 0</inkml:trace>
</inkml:ink>
</file>

<file path=ppt/ink/ink8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45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6911 0 0,'0'0'528'0'0,"2"-1"-341"0"0,5-4 249 0 0,12-7 993 0 0,1 1-1 0 0,0 0 0 0 0,0 2 1 0 0,1 0-1 0 0,0 1 1 0 0,1 1-1 0 0,0 1 1 0 0,0 1-1 0 0,0 1 1 0 0,37-2-1 0 0,-14 6-1699 0 0,29-2-474 0 0,-25-2-1232 0 0,-25 2 178 0 0</inkml:trace>
</inkml:ink>
</file>

<file path=ppt/ink/ink8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4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 11519 0 0,'2'-1'887'0'0,"5"-4"-375"0"0,-5 4 595 0 0,9 9 1805 0 0,-10-7-2741 0 0,0 0 0 0 0,0 0 0 0 0,1 0 0 0 0,-1 1 0 0 0,0-1 0 0 0,0 1 1 0 0,0-1-1 0 0,-1 1 0 0 0,1-1 0 0 0,0 1 0 0 0,0-1 0 0 0,-1 1 1 0 0,1 0-1 0 0,0 2 0 0 0,1 22 539 0 0,-3-7-334 0 0,-2-1-1 0 0,0 1 1 0 0,-1-1-1 0 0,0 0 1 0 0,-2 0 0 0 0,-9 22-1 0 0,6-16-213 0 0,1 0-1 0 0,-9 42 0 0 0,15-49-145 0 0,0 0 0 0 0,1 0 0 0 0,1 1 0 0 0,1-1 0 0 0,0 0 0 0 0,1 1 0 0 0,6 22 0 0 0,3 3-4168 0 0</inkml:trace>
</inkml:ink>
</file>

<file path=ppt/ink/ink8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4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42 122 10223 0 0,'0'0'920'0'0,"1"3"-637"0"0,3 15 531 0 0,-1 0 0 0 0,-1 0 0 0 0,0 1 0 0 0,-2-1 0 0 0,-1 27 0 0 0,1 42 851 0 0,2-66-1451 0 0,1-1-1 0 0,0 1 1 0 0,2-1 0 0 0,10 31-1 0 0,-9-39-153 0 0,3 0 11 0 0,0-2-6 0 0,-8-8 238 0 0,-3-3-282 0 0,-1 0 0 0 0,1 0 0 0 0,-1 0 0 0 0,1 0 0 0 0,0 0 0 0 0,-1-1 0 0 0,1 1 0 0 0,0-1 0 0 0,-2-1 0 0 0,1 0 12 0 0,-4-2 21 0 0,0-1 0 0 0,1 0 0 0 0,0-1 1 0 0,0 0-1 0 0,1 0 0 0 0,0 0 0 0 0,0 0 1 0 0,1-1-1 0 0,-1 0 0 0 0,2 0 1 0 0,-1 0-1 0 0,1 0 0 0 0,0-1 0 0 0,1 1 1 0 0,0-1-1 0 0,-1-16 0 0 0,2 16-39 0 0,0 0-1 0 0,1 0 0 0 0,1 0 1 0 0,-1 0-1 0 0,1 0 0 0 0,1 0 1 0 0,0 0-1 0 0,0 0 0 0 0,1 1 1 0 0,0-1-1 0 0,0 1 0 0 0,1-1 1 0 0,0 1-1 0 0,1 0 0 0 0,0 1 1 0 0,8-11-1 0 0,-4 7-16 0 0,1 2 0 0 0,1-1 1 0 0,0 1-1 0 0,0 1 0 0 0,1 0 0 0 0,0 0 0 0 0,23-10 0 0 0,4 2 54 0 0,52-14 0 0 0,-42 16 157 0 0,124-36 1237 0 0,-168 49-1306 0 0,29-6-2696 0 0,-29 6 1958 0 0,-3 0-972 0 0</inkml:trace>
</inkml:ink>
</file>

<file path=ppt/ink/ink8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4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26 3679 0 0,'0'0'167'0'0,"-1"2"-7"0"0,-5 10-127 0 0,1 1 5810 0 0,5-13-5759 0 0,0 0 0 0 0,0 0 0 0 0,0 0 0 0 0,1 0 0 0 0,-1 0 1 0 0,0 0-1 0 0,0 0 0 0 0,0 0 0 0 0,1 0 0 0 0,-1 0 0 0 0,0 0 0 0 0,0 0 0 0 0,0 0 0 0 0,0 1 0 0 0,1-1 1 0 0,-1 0-1 0 0,0 0 0 0 0,0 0 0 0 0,0 0 0 0 0,0 0 0 0 0,1 1 0 0 0,-1-1 0 0 0,0 0 0 0 0,0 0 0 0 0,0 0 0 0 0,0 0 1 0 0,0 1-1 0 0,0-1 0 0 0,0 0 0 0 0,0 0 0 0 0,0 0 0 0 0,0 1 0 0 0,1-1-17 0 0,-1 1 0 0 0,0-1 0 0 0,0 0-1 0 0,0 1 1 0 0,1-1 0 0 0,-1 1 0 0 0,0-1 0 0 0,0 0-1 0 0,1 1 1 0 0,-1-1 0 0 0,0 0 0 0 0,0 1 0 0 0,1-1-1 0 0,-1 0 1 0 0,1 0 0 0 0,-1 1 0 0 0,0-1 0 0 0,1 0-1 0 0,-1 0 1 0 0,0 0 0 0 0,1 1 0 0 0,-1-1 0 0 0,1 0-1 0 0,-1 0 1 0 0,1 0 0 0 0,5 1 433 0 0,1 0-1 0 0,-1-1 1 0 0,0 0 0 0 0,0 0-1 0 0,1 0 1 0 0,9-3 0 0 0,42-10 1843 0 0,-34 6-1627 0 0,11-2 168 0 0,4-1-48 0 0,64-9-1 0 0,-97 18-814 0 0,-5 0-19 0 0,1 0-1 0 0,0 1 1 0 0,0-1-1 0 0,0 1 1 0 0,0 0-1 0 0,0 0 1 0 0,0 0 0 0 0,0-1-1 0 0,0 2 1 0 0,0-1-1 0 0,2 0 1 0 0,9 1 18 0 0,-10 0-130 0 0,-1-1-60 0 0,40 6-4951 0 0,-39-5 3411 0 0</inkml:trace>
</inkml:ink>
</file>

<file path=ppt/ink/ink8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4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18023 0 0,'0'0'1632'0'0,"-2"1"-1344"0"0,-4 4-170 0 0,0 1-1 0 0,0-1 1 0 0,1 1-1 0 0,-1 1 1 0 0,1-1-1 0 0,1 1 1 0 0,-1-1-1 0 0,1 1 1 0 0,0 1-1 0 0,1-1 1 0 0,0 0 0 0 0,0 1-1 0 0,0 0 1 0 0,1 0-1 0 0,-2 12 1 0 0,-1 12 120 0 0,2 1 1 0 0,2 50-1 0 0,1-66-282 0 0,-3 19 46 0 0,1 7-447 0 0,5-16-6618 0 0</inkml:trace>
</inkml:ink>
</file>

<file path=ppt/ink/ink8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4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9215 0 0,'0'0'2780'0'0,"0"2"-1790"0"0,1 4-790 0 0,0-1 0 0 0,0 0 0 0 0,0 0 1 0 0,1 0-1 0 0,-1 0 0 0 0,1 0 0 0 0,1 0 0 0 0,-1 0 1 0 0,1 0-1 0 0,5 6 0 0 0,37 47 609 0 0,-40-52-619 0 0,209 252 2643 0 0,-139-166-2384 0 0,153 202 313 0 0,-207-263-744 0 0,0 2 0 0 0,-2 0 0 0 0,-2 1 0 0 0,-1 1-1 0 0,-2 0 1 0 0,-1 1 0 0 0,-2 1 0 0 0,13 71 0 0 0,-20-61 0 0 0,-1 0 0 0 0,-3 1 0 0 0,-1-1 0 0 0,-3 1 0 0 0,-1-1 0 0 0,-3 0 1 0 0,-2-1-1 0 0,-2 0 0 0 0,-1 0 0 0 0,-3-2 0 0 0,-2 0 0 0 0,-46 83 0 0 0,6-29 591 0 0,-117 153 1 0 0,-91 93 944 0 0,132-138-874 0 0,127-194-680 0 0,3-2-16 0 0,4-10 6 0 0,0 0 0 0 0,1 1 0 0 0,-1-1 0 0 0,0 0 1 0 0,1 1-1 0 0,-1-1 0 0 0,1 0 0 0 0,-1 0 0 0 0,1 1 0 0 0,-1-1 0 0 0,1 0 0 0 0,-1 0 0 0 0,0 0 0 0 0,1 0 0 0 0,-1 0 1 0 0,1 0-1 0 0,-1 0 0 0 0,1 0 0 0 0,-1 0 0 0 0,1 0 0 0 0,-1 0 0 0 0,1 0 0 0 0,-1 0 0 0 0,1 0 0 0 0,-1 0 0 0 0,1 0 1 0 0,-1 0-1 0 0,1 0 0 0 0,-1-1 0 0 0,5-2-196 0 0,-1-1 1 0 0,0 0-1 0 0,0 0 0 0 0,-1 0 1 0 0,1-1-1 0 0,-1 1 0 0 0,0-1 1 0 0,5-8-1 0 0,-1-8-1438 0 0</inkml:trace>
</inkml:ink>
</file>

<file path=ppt/ink/ink8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5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9 4143 0 0,'0'0'319'0'0,"5"-8"5396"0"0,-7 18 2396 0 0,-14 57-7497 0 0,-104 290 567 0 0,40-128-625 0 0,0-22-417 0 0,79-205-224 0 0,6-14-1169 0 0,-2 6 936 0 0,7-16-652 0 0</inkml:trace>
</inkml:ink>
</file>

<file path=ppt/ink/ink8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5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84 510 8143 0 0,'-1'2'374'0'0,"-5"6"-153"0"0,-1 0 0 0 0,-1-1 0 0 0,1 0 0 0 0,-1 0 1 0 0,-1 0-1 0 0,1-1 0 0 0,-17 9 1745 0 0,20-36-583 0 0,6 9-1069 0 0,0-1-1 0 0,0 0 1 0 0,2 0 0 0 0,-1 1-1 0 0,2-1 1 0 0,5-15 0 0 0,-5 16-98 0 0,12-36 408 0 0,1 1 1 0 0,45-84-1 0 0,-52 113-616 0 0,1 1 0 0 0,1 0-1 0 0,0 1 1 0 0,1 0-1 0 0,1 1 1 0 0,0 1-1 0 0,1 0 1 0 0,1 0 0 0 0,33-21-1 0 0,-39 30 93 0 0,1-1 1 0 0,0 1-1 0 0,0 1 0 0 0,1 0 1 0 0,-1 1-1 0 0,1 0 0 0 0,0 0 0 0 0,0 1 1 0 0,0 1-1 0 0,0 0 0 0 0,0 1 0 0 0,0 0 1 0 0,0 1-1 0 0,0 0 0 0 0,0 1 0 0 0,0 0 1 0 0,-1 1-1 0 0,1 0 0 0 0,-1 1 0 0 0,1 0 1 0 0,-1 1-1 0 0,0 0 0 0 0,-1 1 0 0 0,1 0 1 0 0,-1 1-1 0 0,-1 0 0 0 0,1 0 0 0 0,-1 1 1 0 0,0 1-1 0 0,13 16 0 0 0,-15-17-60 0 0,-2 1-1 0 0,1 0 0 0 0,-1 0 0 0 0,0 0 1 0 0,-1 1-1 0 0,0-1 0 0 0,-1 1 1 0 0,0 0-1 0 0,0 0 0 0 0,-1 0 1 0 0,-1 1-1 0 0,0-1 0 0 0,0 0 1 0 0,-1 1-1 0 0,0-1 0 0 0,-2 17 1 0 0,0-15 9 0 0,-1 0 1 0 0,0-1-1 0 0,-1 1 1 0 0,0-1 0 0 0,0 0-1 0 0,-1 0 1 0 0,-1 0-1 0 0,0-1 1 0 0,0 0-1 0 0,-1 0 1 0 0,-1-1-1 0 0,1 1 1 0 0,-1-2 0 0 0,-11 10-1 0 0,-1-1-15 0 0,-1-2 0 0 0,-43 24 0 0 0,-51 17 90 0 0,21-11-78 0 0,90-42-46 0 0,-17 8-34 0 0,-28 10 1 0 0,43-19 23 0 0,0 0 0 0 0,0 0 0 0 0,-1-1 0 0 0,1 0-1 0 0,0 0 1 0 0,-1 0 0 0 0,1-1 0 0 0,-1 0 0 0 0,-9-1 0 0 0,15 1-5 0 0,-1 0 0 0 0,1-1 0 0 0,0 1-1 0 0,-1 0 1 0 0,1-1 0 0 0,0 1 0 0 0,0-1 0 0 0,-1 1-1 0 0,1-1 1 0 0,0 1 0 0 0,0-1 0 0 0,0 0 0 0 0,0 0-1 0 0,0 0 1 0 0,0 0 0 0 0,0 1 0 0 0,0-1 0 0 0,0-1-1 0 0,0 1 1 0 0,0 0 0 0 0,1 0 0 0 0,-1 0 0 0 0,0 0-1 0 0,1 0 1 0 0,-1-1 0 0 0,1 1 0 0 0,-1 0 0 0 0,1 0-1 0 0,0-1 1 0 0,0 1 0 0 0,-1 0 0 0 0,1-1 0 0 0,0 1-1 0 0,0 0 1 0 0,0-1 0 0 0,0 1 0 0 0,1 0 0 0 0,-1-1-1 0 0,0 1 1 0 0,0 0 0 0 0,1-1 0 0 0,0 0 0 0 0,0-3-284 0 0,1-1 1 0 0,0 1-1 0 0,0 0 1 0 0,3-4-1 0 0,11-15-5329 0 0,-4 10-670 0 0</inkml:trace>
</inkml:ink>
</file>

<file path=ppt/ink/ink8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51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9383 0 0,'0'0'8224'0'0,"2"1"-7888"0"0,2 5-114 0 0,-1-1-1 0 0,1 0 1 0 0,-1 1-1 0 0,0 0 1 0 0,0-1-1 0 0,-1 1 1 0 0,0 0 0 0 0,0 1-1 0 0,0-1 1 0 0,-1 0-1 0 0,0 0 1 0 0,0 1-1 0 0,0-1 1 0 0,-1 1-1 0 0,0-1 1 0 0,0 1-1 0 0,-1-1 1 0 0,-1 9-1 0 0,5-28 62 0 0,-1 7-243 0 0,0 0 0 0 0,-1-1 1 0 0,0 1-1 0 0,0-11 0 0 0,-1 3-34 0 0,0 1-3 0 0,0 0-1 0 0,3-14 1 0 0,-2 22-4 0 0,0 0 1 0 0,0 0 0 0 0,1 0 0 0 0,-1 1-1 0 0,1-1 1 0 0,1 0 0 0 0,-1 1-1 0 0,6-8 1 0 0,-1 3 0 0 0,1 0 0 0 0,0 1 0 0 0,0 0 0 0 0,1 0 0 0 0,0 1 0 0 0,1 0 0 0 0,0 1 0 0 0,13-7 0 0 0,11-3 0 0 0,43-15 0 0 0,-71 29 1 0 0,99-32 107 0 0,-93 31-96 0 0,0 1 1 0 0,0 1-1 0 0,0-1 0 0 0,0 2 1 0 0,1 0-1 0 0,-1 0 1 0 0,12 3-1 0 0,-13-1-12 0 0,-10-2-89 0 0,0 0-1 0 0,0 0 1 0 0,0 0-1 0 0,0 0 0 0 0,0 1 1 0 0,0-1-1 0 0,0 0 1 0 0,0 1-1 0 0,-1-1 1 0 0,1 0-1 0 0,0 1 1 0 0,0-1-1 0 0,0 1 1 0 0,0 0-1 0 0,-1-1 1 0 0,1 1-1 0 0,1 1 1 0 0,1-2-1290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5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22 10591 0 0,'7'-2'583'0'0,"22"-16"7865"0"0,-44 17-7463 0 0,4 3-883 0 0,0 1 0 0 0,0 0 0 0 0,0 1 0 0 0,0 0 1 0 0,-14 8-1 0 0,-11 5 37 0 0,-9 1-351 0 0,-68 41 0 0 0,45-12 116 0 0,45-30 40 0 0,18-11 56 0 0,7-3 0 0 0,6-1 0 0 0,31 7 0 0 0,-9-2 0 0 0,46 16 0 0 0,-55-13 64 0 0,-1 0 0 0 0,0 1-1 0 0,37 27 1 0 0,-56-37 737 0 0,-2 1-612 0 0,0 1-137 0 0,-1 1-1 0 0,0-1 0 0 0,0 0 0 0 0,0 0 0 0 0,0-1 1 0 0,0 1-1 0 0,-1 0 0 0 0,1-1 0 0 0,-1 1 0 0 0,0-1 1 0 0,0 0-1 0 0,0 0 0 0 0,-5 3 0 0 0,-8 4 6 0 0,-24 8-1 0 0,35-15-51 0 0,-32 14-201 0 0,-2-2 0 0 0,0-1 0 0 0,-58 11 0 0 0,93-23 174 0 0,-6 0-41 0 0,1 1 0 0 0,-1-1 0 0 0,0 0 0 0 0,0-1 0 0 0,1 0-1 0 0,-17-3 1 0 0,25 3 46 0 0,1 0-1 0 0,-1 0 0 0 0,0 0 1 0 0,1 0-1 0 0,-1-1 0 0 0,0 1 1 0 0,1 0-1 0 0,-1 0 1 0 0,0-1-1 0 0,1 1 0 0 0,-1 0 1 0 0,1-1-1 0 0,-1 1 0 0 0,1 0 1 0 0,-1-1-1 0 0,1 1 1 0 0,-1-1-1 0 0,1 1 0 0 0,-1-1 1 0 0,1 1-1 0 0,-1-1 0 0 0,1 0 1 0 0,0 1-1 0 0,-1-1 1 0 0,1 1-1 0 0,0-1 0 0 0,0 0 1 0 0,-1-1-1 0 0,1 1-34 0 0,0 0 1 0 0,1-1-1 0 0,-1 1 0 0 0,0 0 0 0 0,1 0 1 0 0,-1-1-1 0 0,1 1 0 0 0,-1 0 1 0 0,1 0-1 0 0,0 0 0 0 0,-1 0 0 0 0,1-1 1 0 0,2 0-1 0 0,3-5-553 0 0,0 1 1 0 0,1 0-1 0 0,8-6 1 0 0,3-1-663 0 0</inkml:trace>
</inkml:ink>
</file>

<file path=ppt/ink/ink8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5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0 9215 0 0,'-1'2'6371'0'0,"-4"6"-5853"0"0,0 0 0 0 0,0 0 0 0 0,-1 0 1 0 0,0-1-1 0 0,0 0 0 0 0,-8 7 0 0 0,-48 37-250 0 0,19-18 98 0 0,41-31-359 0 0,-112 98 384 0 0,86-72-298 0 0,-46 57 0 0 0,53-57 22 0 0,2 1-1 0 0,1 1 0 0 0,-28 62 1 0 0,39-76-36 0 0,2 1 0 0 0,-1 0 0 0 0,2 0 0 0 0,0 0 0 0 0,1 1 0 0 0,1-1 0 0 0,1 1 0 0 0,0 0 0 0 0,3 28 0 0 0,1-30 46 0 0,0-1 1 0 0,1 0-1 0 0,0 0 0 0 0,1 0 1 0 0,1-1-1 0 0,12 23 0 0 0,-6-17 142 0 0,0-2 0 0 0,1 1-1 0 0,29 30 1 0 0,-26-34 0 0 0,1-1 0 0 0,0-1 0 0 0,1 0-1 0 0,29 14 1 0 0,-46-26-257 0 0,2 0 59 0 0,0 1 0 0 0,0-1-1 0 0,0 1 1 0 0,1-1 0 0 0,-1 0 0 0 0,0 0-1 0 0,6 0 1 0 0,21 5 253 0 0,-25-5-269 0 0,6-2-55 0 0,3-1-137 0 0,-11 1-84 0 0,-3 1 182 0 0,0 0 0 0 0,0 0 0 0 0,0 0 0 0 0,0 0 0 0 0,0-1 0 0 0,0 1 0 0 0,0 0 0 0 0,0 0 0 0 0,0 0 0 0 0,1 0 0 0 0,-1 0 0 0 0,0-1 0 0 0,0 1 0 0 0,0 0 0 0 0,0 0 0 0 0,0 0 0 0 0,0 0 0 0 0,1 0 0 0 0,-1 0 0 0 0,0 0 0 0 0,0 0 0 0 0,0-1 0 0 0,0 1 0 0 0,0 0 0 0 0,1 0 0 0 0,-1 0 0 0 0,0 0 0 0 0,0 0 0 0 0,0 0-1 0 0,0 0 1 0 0,1 0 0 0 0,-1 0 0 0 0,0 0-19 0 0,1 0-1 0 0,-1 0 1 0 0,0 0-1 0 0,1 0 1 0 0,-1 0-1 0 0,0 0 1 0 0,0 0-1 0 0,1 0 0 0 0,-1-1 1 0 0,0 1-1 0 0,1 0 1 0 0,-1 0-1 0 0,0 0 1 0 0,0 0-1 0 0,1-1 1 0 0,-1 1-1 0 0,0 0 0 0 0,0 0 1 0 0,0 0-1 0 0,1-1 1 0 0,-1 1-1 0 0,0 0 1 0 0,0 0-1 0 0,0-1 1 0 0,0 1-1 0 0,1 0 0 0 0,-1-1 1 0 0,0 1-1 0 0,0-1 1 0 0,1-8-1139 0 0</inkml:trace>
</inkml:ink>
</file>

<file path=ppt/ink/ink8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5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13 3223 0 0,'0'0'143'0'0,"-1"-2"-3"0"0,-2-9 2133 0 0,1 29 8566 0 0,-6 31-7821 0 0,-5 32-3367 0 0,3-25 599 0 0,-2-1 0 0 0,-2 0 0 0 0,-33 78 0 0 0,38-111-89 0 0,-1-2 1 0 0,-25 39-1 0 0,-34 32 594 0 0,50-65-8 0 0,11-12-1839 0 0,4-2-5652 0 0</inkml:trace>
</inkml:ink>
</file>

<file path=ppt/ink/ink8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55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5063 0 0,'0'0'390'0'0,"2"-1"-252"0"0,36-6 6535 0 0,3 2-3483 0 0,31-6-397 0 0,290-59 1765 0 0,-332 65-4541 0 0,18-5-663 0 0,-45 10 92 0 0</inkml:trace>
</inkml:ink>
</file>

<file path=ppt/ink/ink8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5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 11519 0 0,'0'0'887'0'0,"2"2"-583"0"0,1 1-55 0 0,0 0-1 0 0,0 1 1 0 0,0 0-1 0 0,-1-1 1 0 0,1 1 0 0 0,-1 0-1 0 0,0 0 1 0 0,0 0-1 0 0,-1 0 1 0 0,1 1 0 0 0,-1-1-1 0 0,0 0 1 0 0,0 1 0 0 0,0-1-1 0 0,-1 1 1 0 0,0-1-1 0 0,1 1 1 0 0,-2 8 0 0 0,-1 6 488 0 0,-1 0 0 0 0,0 0 0 0 0,-7 21 0 0 0,-69 189 13 0 0,-18-6 355 0 0,26-61-743 0 0,59-132-477 0 0,-2 0 1 0 0,-1-1-1 0 0,-1 0 0 0 0,-1-1 1 0 0,-24 28-1 0 0,21-38-513 0 0,18-17 239 0 0,3-3-835 0 0,0-2 931 0 0,0 1 0 0 0,0-1-1 0 0,0 1 1 0 0,1-1 0 0 0,-1 1 0 0 0,5-6 0 0 0,7-13-6086 0 0</inkml:trace>
</inkml:ink>
</file>

<file path=ppt/ink/ink8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5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56 401 5527 0 0,'-19'11'561'0'0,"12"-7"123"0"0,1 0-1 0 0,-1 0 1 0 0,-10 10 6752 0 0,19-16-7062 0 0,25-28 1120 0 0,46-38 1 0 0,39-22-1783 0 0,-96 77-121 0 0,226-160-89 0 0,-222 161 448 0 0,0 0 0 0 0,29-11 0 0 0,-42 20 84 0 0,1 0 0 0 0,-1 1 0 0 0,0 0-1 0 0,1 0 1 0 0,-1 1 0 0 0,1 0 0 0 0,-1 1 0 0 0,1-1 0 0 0,-1 1 0 0 0,1 1-1 0 0,8 1 1 0 0,-12-1 18 0 0,0 0 0 0 0,0 1-1 0 0,0 0 1 0 0,0 0 0 0 0,0 0 0 0 0,-1 1-1 0 0,1-1 1 0 0,-1 1 0 0 0,0 0 0 0 0,1 0-1 0 0,-1 0 1 0 0,0 0 0 0 0,-1 0 0 0 0,1 1-1 0 0,-1-1 1 0 0,1 1 0 0 0,-1 0 0 0 0,2 4-1 0 0,2 4 146 0 0,-1 1 0 0 0,0 0 0 0 0,-1 0 0 0 0,4 20 0 0 0,-5-13-2 0 0,0 0 1 0 0,-2 0-1 0 0,-1 37 0 0 0,-14 60 256 0 0,12-106-358 0 0,0-1 0 0 0,0 0-1 0 0,-1 1 1 0 0,0-1 0 0 0,-1-1 0 0 0,0 1-1 0 0,-1 0 1 0 0,0-1 0 0 0,-7 10 0 0 0,6-12-22 0 0,1-1 1 0 0,-1 1 0 0 0,0-1 0 0 0,-1 0 0 0 0,1-1 0 0 0,-1 0 0 0 0,-1 0 0 0 0,1 0 0 0 0,0-1 0 0 0,-1 0 0 0 0,-13 5 0 0 0,2-3-1 0 0,-1-1 1 0 0,1 0-1 0 0,-36 3 0 0 0,-61-3-73 0 0,57-4-75 0 0,-97 2-816 0 0,112-9-1813 0 0,46-12-8492 0 0</inkml:trace>
</inkml:ink>
</file>

<file path=ppt/ink/ink8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8:5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0,'1'2'250'0'0,"44"59"84"0"0,7 9 1656 0 0,-17-34 231 0 0,1-2 0 0 0,2-1 0 0 0,50 32 0 0 0,-38-29-790 0 0,69 65 0 0 0,-99-81-869 0 0,-2 1 1 0 0,0 0-1 0 0,27 44 0 0 0,-36-47-319 0 0,0-1 0 0 0,-1 1 0 0 0,0 0 0 0 0,-2 1 1 0 0,0 0-1 0 0,4 23 0 0 0,-6-15-140 0 0,-1 0 1 0 0,-2 0 0 0 0,0 1-1 0 0,-2-1 1 0 0,-1 0 0 0 0,-1 0-1 0 0,-13 51 1 0 0,7-45-70 0 0,-2 0 0 0 0,-2-1 0 0 0,-1 0 0 0 0,-1-1 0 0 0,-35 52 0 0 0,-67 71 162 0 0,89-119-265 0 0,11-15-126 0 0,10-12-584 0 0,0 1 0 0 0,0 0 0 0 0,-7 13 0 0 0,13-20-774 0 0</inkml:trace>
</inkml:ink>
</file>

<file path=ppt/ink/ink8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0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10911 0 0,'0'0'5536'0'0,"2"1"-5345"0"0,18 22 733 0 0,-2 0 0 0 0,0 1 0 0 0,24 46 1 0 0,24 31 698 0 0,-32-58-961 0 0,1-1 1 0 0,49 43-1 0 0,-62-65-534 0 0,2-1 0 0 0,0-1 0 0 0,1-1 1 0 0,0-1-1 0 0,44 19 0 0 0,-62-32-116 0 0,1 0 1 0 0,-1-1-1 0 0,12 3 1 0 0,13 2 70 0 0,-27-6-6 0 0,5-1-41 0 0,-8 0-122 0 0,-4-1-1253 0 0,-37-5-2205 0 0,23 2 1832 0 0</inkml:trace>
</inkml:ink>
</file>

<file path=ppt/ink/ink8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0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11631 0 0,'0'0'2691'0'0,"-2"1"-1908"0"0,-2 5-308 0 0,0-1 0 0 0,0 1 1 0 0,0 0-1 0 0,1 0 0 0 0,-6 13 1 0 0,6-11-278 0 0,-1 1 0 0 0,-1-1 0 0 0,-8 13 0 0 0,-67 68 491 0 0,-13 18-334 0 0,79-91-240 0 0,0 0 1 0 0,0-1-1 0 0,-2 0 1 0 0,-24 18 0 0 0,-74 42 177 0 0,-4 4-86 0 0,115-76-242 0 0,7-3 11 0 0,8-3-26 0 0,133-60-2567 0 0,-117 49 1326 0 0,-3 0-12 0 0</inkml:trace>
</inkml:ink>
</file>

<file path=ppt/ink/ink8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0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5527 0 0,'0'0'8660'0'0,"3"1"-7372"0"0,3 0-935 0 0,0 1-1 0 0,0-2 1 0 0,0 1-1 0 0,0-1 1 0 0,0 0-1 0 0,0 0 0 0 0,0 0 1 0 0,0-1-1 0 0,0 0 1 0 0,6-2-1 0 0,65-21 1543 0 0,-54 16-1480 0 0,3-1-52 0 0,157-47 760 0 0,-182 56-1122 0 0,-1 0-1 0 0,0 0 0 0 0,0 0 0 0 0,1 0 0 0 0,-1 0 0 0 0,0 0 0 0 0,1 0 0 0 0,-1 1 0 0 0,0-1 0 0 0,0 0 0 0 0,1 0 0 0 0,-1 0 0 0 0,0 0 0 0 0,0 0 0 0 0,1 0 0 0 0,-1 1 0 0 0,0-1 0 0 0,0 0 0 0 0,0 0 0 0 0,1 0 1 0 0,-1 1-1 0 0,0-1 0 0 0,0 0 0 0 0,0 0 0 0 0,0 0 0 0 0,0 1 0 0 0,1-1 0 0 0,-1 1-207 0 0,0-1 1 0 0,0 0-1 0 0,0 1 0 0 0,1-1 1 0 0,-1 0-1 0 0,0 0 0 0 0,0 1 1 0 0,1-1-1 0 0,-1 0 0 0 0,0 0 1 0 0,0 1-1 0 0,1-1 0 0 0,-1 0 1 0 0,0 0-1 0 0,1 0 0 0 0,-1 1 1 0 0,0-1-1 0 0,1 0 0 0 0,-1 0 1 0 0,1 0-1 0 0,8 13-10644 0 0</inkml:trace>
</inkml:ink>
</file>

<file path=ppt/ink/ink8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0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92 4143 0 0,'0'0'2008'0'0,"-1"3"-238"0"0,-1 7-490 0 0,1-1 0 0 0,0 1 0 0 0,1 0 0 0 0,0 0 0 0 0,2 13 0 0 0,11 53-14 0 0,-7-46-230 0 0,26 115 959 0 0,-29-135-1886 0 0,0 0 0 0 0,7 14 1887 0 0,-11-47-1525 0 0,-4-24-1 0 0,2 27-431 0 0,1 0 1 0 0,1-23-1 0 0,4 13-37 0 0,2 1 0 0 0,1-1 0 0 0,1 1 0 0 0,1 0 0 0 0,13-28 0 0 0,-16 45 89 0 0,-1 0-1 0 0,2 0 1 0 0,11-19-1 0 0,-15 28-66 0 0,0 0-1 0 0,0 0 1 0 0,0 1-1 0 0,1-1 1 0 0,-1 1-1 0 0,1 0 1 0 0,-1 0-1 0 0,1-1 1 0 0,0 2-1 0 0,-1-1 1 0 0,1 0-1 0 0,0 1 1 0 0,0-1-1 0 0,0 1 1 0 0,1 0-1 0 0,-1 0 1 0 0,0 0-1 0 0,0 0 1 0 0,6 0-1 0 0,25 1 257 0 0,65 8-1 0 0,-23 0-86 0 0,68-10-62 0 0,-137 2-121 0 0,-5-1-5 0 0,0 1 0 0 0,0 0 0 0 0,0-1 0 0 0,0 1 0 0 0,0-1-1 0 0,0 0 1 0 0,0 1 0 0 0,-1-1 0 0 0,3-1 0 0 0,8-3 2 0 0,-10 4-148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5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69 18079 0 0,'0'0'1820'0'0,"1"0"-1672"0"0,59 5 1095 0 0,-15-1-62 0 0,-37-3-1058 0 0,0-1-1 0 0,0 0 1 0 0,1-1-1 0 0,-1 0 1 0 0,0 0-1 0 0,9-3 1 0 0,-13 3-164 0 0,-1 0 1 0 0,1-1 0 0 0,-1 1-1 0 0,1-1 1 0 0,-1 0-1 0 0,0 0 1 0 0,1 0-1 0 0,-1 0 1 0 0,0 0-1 0 0,-1-1 1 0 0,1 1 0 0 0,0-1-1 0 0,-1 0 1 0 0,1 0-1 0 0,1-3 1 0 0,-3 4-268 0 0,-3-10-727 0 0,1 11 984 0 0,1 0-1 0 0,-1-1 0 0 0,1 1 1 0 0,-1 0-1 0 0,0 0 0 0 0,1 0 1 0 0,-1 0-1 0 0,0 0 0 0 0,0 0 1 0 0,0 0-1 0 0,0 0 0 0 0,0 0 1 0 0,0 0-1 0 0,0 0 0 0 0,0 1 1 0 0,-1-1-1 0 0,1 0 0 0 0,0 1 1 0 0,0-1-1 0 0,-1 1 0 0 0,1 0 1 0 0,0-1-1 0 0,0 1 0 0 0,-1 0 1 0 0,1-1-1 0 0,-1 1 0 0 0,1 0 1 0 0,0 0-1 0 0,-1 0 0 0 0,1 1 1 0 0,0-1-1 0 0,-2 0 0 0 0,-6 1-165 0 0,1 1 0 0 0,-1 0 0 0 0,-13 4 0 0 0,6 1 287 0 0,0 0 1 0 0,0 0 0 0 0,0 2-1 0 0,1 0 1 0 0,0 0-1 0 0,1 2 1 0 0,0 0 0 0 0,1 0-1 0 0,0 1 1 0 0,1 1-1 0 0,0 0 1 0 0,1 1 0 0 0,0 0-1 0 0,1 1 1 0 0,1 0-1 0 0,0 0 1 0 0,1 1 0 0 0,-8 25-1 0 0,15-39-46 0 0,0 0 0 0 0,1 1 0 0 0,-1-1 0 0 0,1 0 0 0 0,0 1 0 0 0,-1-1 0 0 0,1 0-1 0 0,0 1 1 0 0,0-1 0 0 0,1 1 0 0 0,-1-1 0 0 0,0 0 0 0 0,1 1 0 0 0,0-1 0 0 0,-1 0 0 0 0,1 0 0 0 0,0 0 0 0 0,0 1-1 0 0,0-1 1 0 0,1 0 0 0 0,-1 0 0 0 0,0 0 0 0 0,1-1 0 0 0,-1 1 0 0 0,1 0 0 0 0,0 0 0 0 0,-1-1 0 0 0,1 1 0 0 0,0-1-1 0 0,0 0 1 0 0,0 1 0 0 0,0-1 0 0 0,0 0 0 0 0,0 0 0 0 0,1 0 0 0 0,-1 0 0 0 0,0-1 0 0 0,0 1 0 0 0,1-1-1 0 0,-1 1 1 0 0,0-1 0 0 0,4 0 0 0 0,14 1-193 0 0,-1-1 0 0 0,0-1 0 0 0,1-1 0 0 0,-1 0-1 0 0,0-1 1 0 0,0-2 0 0 0,34-11 0 0 0,-25 4-582 0 0</inkml:trace>
</inkml:ink>
</file>

<file path=ppt/ink/ink8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1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97 8287 0 0,'0'0'639'0'0,"1"-2"-415"0"0,2-8 1196 0 0,0 1-1 0 0,0-1 0 0 0,1 1 1 0 0,1 0-1 0 0,0 0 1 0 0,0 0-1 0 0,10-13 1 0 0,-14 21-677 0 0,2-3 230 0 0,-3 4-944 0 0,0 0 0 0 0,0 0 0 0 0,0 0 0 0 0,0-1 0 0 0,0 1 1 0 0,0 0-1 0 0,0 0 0 0 0,0 0 0 0 0,0 0 0 0 0,0 0 0 0 0,0 0 0 0 0,0 0 0 0 0,0 0 0 0 0,0 0 0 0 0,0 0 0 0 0,0-1 1 0 0,1 1-1 0 0,-1 0 0 0 0,0 0 0 0 0,0 0 0 0 0,0 0 0 0 0,0 0 0 0 0,0 0 0 0 0,0 0 0 0 0,0 0 0 0 0,0 0 0 0 0,0 0 1 0 0,0 0-1 0 0,0 0 0 0 0,1 0 0 0 0,-1 0 0 0 0,0 0 0 0 0,0 0 0 0 0,0 0 0 0 0,0 0 0 0 0,0 0 0 0 0,0 0 0 0 0,0 0 1 0 0,0 0-1 0 0,0 0 0 0 0,1 0 0 0 0,-1 0 0 0 0,0 0 0 0 0,0 0 0 0 0,0 0 0 0 0,0 0 0 0 0,0 0 0 0 0,0 0 0 0 0,0 0 1 0 0,0 0-1 0 0,0 0 0 0 0,0 1 0 0 0,0-1 0 0 0,0 0 0 0 0,1 0 0 0 0,0 3 22 0 0,0 1-1 0 0,-1-1 1 0 0,1 1 0 0 0,0-1-1 0 0,-1 1 1 0 0,0 0 0 0 0,0-1-1 0 0,0 1 1 0 0,0 0 0 0 0,-2 6-1 0 0,-12 41 61 0 0,8-33-55 0 0,-62 175 27 0 0,23-75-406 0 0,28-71-55 0 0,-15 50-3068 0 0,29-88 1774 0 0</inkml:trace>
</inkml:ink>
</file>

<file path=ppt/ink/ink8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1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11055 0 0,'0'0'852'0'0,"2"-1"-560"0"0,19-11 1931 0 0,0 0 0 0 0,1 2 0 0 0,37-13 0 0 0,-15 10-1367 0 0,0 2 1 0 0,1 2-1 0 0,84-6 0 0 0,376-37 499 0 0,-417 35-1310 0 0,134-16 54 0 0,-215 33-261 0 0,1-1-1 0 0,-1 1 0 0 0,0 1 1 0 0,12 2-1 0 0,-16-3-123 0 0,0 1 0 0 0,0 0 0 0 0,-1 0 0 0 0,1 0 0 0 0,0 0 0 0 0,-1 0-1 0 0,1 1 1 0 0,-1-1 0 0 0,0 1 0 0 0,1 0 0 0 0,-1 0 0 0 0,0 0 0 0 0,3 3 0 0 0,-5-5 114 0 0,1 1 0 0 0,-1-1 0 0 0,0 1 1 0 0,0-1-1 0 0,1 1 0 0 0,-1-1 0 0 0,0 1 1 0 0,0 0-1 0 0,0-1 0 0 0,0 1 0 0 0,0-1 1 0 0,0 1-1 0 0,0-1 0 0 0,0 1 0 0 0,0-1 1 0 0,0 1-1 0 0,0 0 0 0 0,0-1 0 0 0,0 1 1 0 0,-1 0-1 0 0,1 1-725 0 0,-3 9-5429 0 0</inkml:trace>
</inkml:ink>
</file>

<file path=ppt/ink/ink8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1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52 223 8287 0 0,'-31'0'583'0'0,"10"0"3325"0"0,38-7-1806 0 0,-5 2-1747 0 0,18-1 393 0 0,-1 2 0 0 0,0 2-1 0 0,32 0 1 0 0,-17 1-73 0 0,60-3 960 0 0,-1-5 0 0 0,106-22 0 0 0,-51-3-944 0 0,167-34 1034 0 0,-108 26-9610 0 0,-174 34-5 0 0</inkml:trace>
</inkml:ink>
</file>

<file path=ppt/ink/ink8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1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417 856 17191 0 0,'-5'0'124'0'0,"-2"-2"27"0"0,0 1 0 0 0,0 1-1 0 0,1-1 1 0 0,-1 1 0 0 0,0 1 0 0 0,0-1 0 0 0,0 1-1 0 0,1 0 1 0 0,-1 0 0 0 0,0 1 0 0 0,-7 3 0 0 0,12-4 470 0 0,4-2-521 0 0,0 0 0 0 0,-1 0 1 0 0,1 0-1 0 0,-1 0 0 0 0,1 0 0 0 0,-1 0 1 0 0,0 0-1 0 0,3-2 0 0 0,1-1 66 0 0,50-36 242 0 0,-2-1 1 0 0,91-94-1 0 0,-112 99-456 0 0,-1-3-1 0 0,-2 0 0 0 0,-2-2 1 0 0,34-68-1 0 0,-46 78-30 0 0,-2 0 1 0 0,-2 0-1 0 0,0-2 1 0 0,-3 1-1 0 0,0-1 0 0 0,-2 0 1 0 0,2-50-1 0 0,-8 80 86 0 0,1-4-54 0 0,-1 1 0 0 0,0-1 0 0 0,-1 1 0 0 0,-1-9 0 0 0,2 14 39 0 0,0 0 0 0 0,0 0 1 0 0,-1 0-1 0 0,1 1 0 0 0,0-1 1 0 0,0 0-1 0 0,-1 0 0 0 0,1 1 0 0 0,0-1 1 0 0,-1 0-1 0 0,1 0 0 0 0,-1 1 1 0 0,1-1-1 0 0,-1 0 0 0 0,1 1 1 0 0,-1-1-1 0 0,1 1 0 0 0,-1-1 0 0 0,0 1 1 0 0,1-1-1 0 0,-1 1 0 0 0,0-1 1 0 0,1 1-1 0 0,-1 0 0 0 0,0-1 1 0 0,0 1-1 0 0,1 0 0 0 0,-1 0 0 0 0,0-1 1 0 0,0 1-1 0 0,0 0 0 0 0,1 0 1 0 0,-1 0-1 0 0,0 0 0 0 0,0 0 1 0 0,0 0-1 0 0,1 0 0 0 0,-1 0 0 0 0,0 1 1 0 0,0-1-1 0 0,0 0 0 0 0,1 0 1 0 0,-1 1-1 0 0,0-1 0 0 0,0 1 1 0 0,-5 2-8 0 0,0 0 1 0 0,1 1 0 0 0,0-1-1 0 0,0 1 1 0 0,0 0 0 0 0,0 1-1 0 0,1-1 1 0 0,-6 7 0 0 0,-29 44-22 0 0,34-48 35 0 0,-53 86-19 0 0,4 2 0 0 0,-56 136 0 0 0,15 50 412 0 0,-3 8 560 0 0,69-222-510 0 0,-49 78 0 0 0,56-108-338 0 0,-2-2-1 0 0,-2-1 0 0 0,-46 48 0 0 0,68-78-441 0 0,0 0 0 0 0,0 0-1 0 0,0-1 1 0 0,-1 1 0 0 0,0-1-1 0 0,1 0 1 0 0,-1 0-1 0 0,0-1 1 0 0,-8 3 0 0 0,3-4-6816 0 0</inkml:trace>
</inkml:ink>
</file>

<file path=ppt/ink/ink8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1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16127 0 0,'0'0'1242'0'0,"2"0"-641"0"0,53-1 2798 0 0,69-12 1 0 0,55-18-2625 0 0,-134 22-336 0 0,59-13-12 0 0,126-44 0 0 0,-92 15-3289 0 0,-103 36-5810 0 0</inkml:trace>
</inkml:ink>
</file>

<file path=ppt/ink/ink8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2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16 107 1375 0 0,'0'0'1272'0'0,"-1"-9"72"0"0,-1-4 48 0 0,0 2 8 0 0,-2 2-1016 0 0,3 0-208 0 0,-1 0-40 0 0,0 1-8 0 0,0-3-128 0 0,2 2 0 0 0,0-2-88 0 0,2 4-2928 0 0</inkml:trace>
</inkml:ink>
</file>

<file path=ppt/ink/ink8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2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28 933 6911 0 0,'0'2'528'0'0,"-2"0"-566"0"0,-16 32 1244 0 0,16-31-771 0 0,1 0 0 0 0,0 0 0 0 0,0 0 0 0 0,1 0 1 0 0,-1 0-1 0 0,1 0 0 0 0,-1 0 0 0 0,1 0 1 0 0,0 0-1 0 0,0 5 0 0 0,1-7 590 0 0,-1 0-908 0 0,0 0-1 0 0,0 0 0 0 0,0 0 1 0 0,1 0-1 0 0,-1 0 1 0 0,0-1-1 0 0,1 1 0 0 0,-1 0 1 0 0,0 0-1 0 0,1 0 1 0 0,-1-1-1 0 0,1 1 0 0 0,0 0 1 0 0,-1 0-1 0 0,1-1 1 0 0,0 1-1 0 0,0 0 0 0 0,14 11 993 0 0,-12-10-904 0 0,1-1-1 0 0,-1 0 1 0 0,1 1-1 0 0,-1-1 1 0 0,1 0 0 0 0,-1-1-1 0 0,1 1 1 0 0,0-1-1 0 0,-1 1 1 0 0,1-1-1 0 0,0 0 1 0 0,-1 0-1 0 0,1-1 1 0 0,-1 1 0 0 0,1-1-1 0 0,0 0 1 0 0,-1 0-1 0 0,1 0 1 0 0,5-3-1 0 0,3-1 186 0 0,-1-1-1 0 0,0 0 1 0 0,0-1-1 0 0,14-11 1 0 0,7-11 152 0 0,0-1 1 0 0,50-65-1 0 0,-28 31-289 0 0,122-144 105 0 0,18-22-319 0 0,-180 214-51 0 0,119-127-700 0 0,-132 141 617 0 0,-2 4-162 0 0,-64 123 176 0 0,-20 39-65 0 0,60-110 107 0 0,-19 62 1 0 0,40-104 73 0 0,0 0-1 0 0,1 1 1 0 0,0-1 0 0 0,1 1-1 0 0,0 16 1 0 0,2-25-23 0 0,0-1 0 0 0,0 1 1 0 0,0-1-1 0 0,1 0 0 0 0,-1 1 0 0 0,1-1 0 0 0,0 0 0 0 0,0 0 1 0 0,0 1-1 0 0,1-1 0 0 0,-1 0 0 0 0,1 0 0 0 0,-1 0 0 0 0,1-1 1 0 0,0 1-1 0 0,0 0 0 0 0,0-1 0 0 0,1 1 0 0 0,-1-1 0 0 0,1 1 0 0 0,-1-1 1 0 0,1 0-1 0 0,0 0 0 0 0,5 2 0 0 0,0 0 56 0 0,0-2 0 0 0,0 1-1 0 0,0-1 1 0 0,0 0 0 0 0,0 0-1 0 0,0-1 1 0 0,1-1 0 0 0,-1 1-1 0 0,1-1 1 0 0,-1-1 0 0 0,0 1-1 0 0,1-1 1 0 0,-1-1 0 0 0,12-3 0 0 0,5-2 76 0 0,0-2 0 0 0,-1-1 0 0 0,30-17 0 0 0,-14 5-144 0 0,-2-2-1 0 0,-1-2 1 0 0,-2-1-1 0 0,0-1 1 0 0,-2-3-1 0 0,36-40 1 0 0,-9-1-422 0 0,97-153 0 0 0,-103 132 205 0 0,-47 78 186 0 0,-1 0 0 0 0,0 0 0 0 0,-1 0 0 0 0,5-24 0 0 0,-9 36 27 0 0,-1 1-1 0 0,1-1 0 0 0,-1 0 1 0 0,0 1-1 0 0,0-1 0 0 0,0 0 0 0 0,0 1 1 0 0,-1-1-1 0 0,0-2 0 0 0,1 4 4 0 0,0 0-1 0 0,-1 1 0 0 0,1-1 0 0 0,-1 0 1 0 0,1 0-1 0 0,-1 1 0 0 0,1-1 0 0 0,-1 1 1 0 0,1-1-1 0 0,-1 0 0 0 0,0 1 0 0 0,1-1 1 0 0,-1 1-1 0 0,0 0 0 0 0,1-1 0 0 0,-1 1 1 0 0,0-1-1 0 0,0 1 0 0 0,1 0 0 0 0,-1 0 1 0 0,0-1-1 0 0,0 1 0 0 0,0 0 0 0 0,1 0 1 0 0,-1 0-1 0 0,0 0 0 0 0,0 0 0 0 0,0 0 1 0 0,0 0-1 0 0,1 0 0 0 0,-1 0 0 0 0,0 0 1 0 0,-1 1-1 0 0,-1 0-4 0 0,0 0 1 0 0,1 0 0 0 0,-1 0-1 0 0,0 0 1 0 0,0 0 0 0 0,1 1-1 0 0,-1-1 1 0 0,0 1 0 0 0,1 0-1 0 0,0 0 1 0 0,-1 0 0 0 0,1 0-1 0 0,0 0 1 0 0,-3 4-1 0 0,-4 6-36 0 0,-12 22-1 0 0,15-24 38 0 0,-11 20-2 0 0,2 0 0 0 0,1 1 0 0 0,2 1-1 0 0,-10 36 1 0 0,-24 137-29 0 0,46-202 36 0 0,-12 59 0 0 0,-5 78 0 0 0,15-121 0 0 0,2-1 0 0 0,0 1 0 0 0,2-1 0 0 0,0 0 0 0 0,1 1 0 0 0,0-1 0 0 0,2-1 0 0 0,0 1 0 0 0,8 18 0 0 0,-10-29-140 0 0,1 0-1 0 0,0 0 0 0 0,0-1 1 0 0,1 1-1 0 0,0-1 0 0 0,0 0 1 0 0,0 0-1 0 0,1-1 1 0 0,0 0-1 0 0,0 0 0 0 0,9 6 1 0 0,-8-7-346 0 0,1 0 0 0 0,-1 0-1 0 0,1-1 1 0 0,-1 0 0 0 0,1-1 0 0 0,0 0 0 0 0,0 0 0 0 0,0-1 0 0 0,0 1 0 0 0,15-1 0 0 0,3-2-7272 0 0</inkml:trace>
</inkml:ink>
</file>

<file path=ppt/ink/ink8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27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16871 0 0,'0'0'771'0'0,"0"2"-14"0"0,-1 7-511 0 0,0 0-1 0 0,1 1 1 0 0,0-1-1 0 0,1 0 1 0 0,0 0-1 0 0,1 0 1 0 0,0 0-1 0 0,0 0 1 0 0,1 0-1 0 0,0 0 1 0 0,0 0-1 0 0,1-1 1 0 0,0 0-1 0 0,1 0 1 0 0,7 10 0 0 0,-3-5 70 0 0,1 0 0 0 0,1-1 0 0 0,0 0 1 0 0,0-1-1 0 0,1 0 0 0 0,1-1 0 0 0,-1 0 1 0 0,17 9-1 0 0,26 9 39 0 0,1-3 0 0 0,61 19 1 0 0,-23-8-133 0 0,-73-28-275 0 0,13 6-498 0 0,1-1-1 0 0,59 13 0 0 0,-92-26 102 0 0,14-13-4286 0 0,-15 10 4294 0 0,1 0 0 0 0,0 0 0 0 0,-1 0 0 0 0,0 0-1 0 0,0 0 1 0 0,0-1 0 0 0,0 1 0 0 0,-1 0 0 0 0,1 0 0 0 0,-1-1 0 0 0,0 1-1 0 0,0-1 1 0 0,0 1 0 0 0,0-4 0 0 0,-2-11-4478 0 0</inkml:trace>
</inkml:ink>
</file>

<file path=ppt/ink/ink8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27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584 372 6911 0 0,'-9'3'482'0'0,"1"2"-1"0"0,0-1 0 0 0,0 1 1 0 0,1 0-1 0 0,-1 1 0 0 0,-9 9 1 0 0,-37 44 7243 0 0,24-25-5988 0 0,-240 238 2744 0 0,107-130-4930 0 0,161-141-288 0 0,12-8-2484 0 0,4-4-4061 0 0</inkml:trace>
  <inkml:trace contextRef="#ctx0" brushRef="#br0" timeOffset="1">1184 129 14743 0 0,'-26'4'3247'0'0,"19"-2"210"0"0,17-3-2001 0 0,14-3-1198 0 0,0-1 0 0 0,30-11 0 0 0,-3 0-136 0 0,57-13-4 0 0,84-22-625 0 0,-137 41-725 0 0,-19 8-5027 0 0,-17 3-605 0 0</inkml:trace>
</inkml:ink>
</file>

<file path=ppt/ink/ink8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2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92 9671 0 0,'0'0'875'0'0,"-2"7"-702"0"0,0 6 238 0 0,3 2 5618 0 0,0-14-5528 0 0,-1 0 1 0 0,1 0 0 0 0,-1 0 0 0 0,1 0 0 0 0,0 0 0 0 0,-1 0 0 0 0,1 0 0 0 0,0-1 0 0 0,0 1-1 0 0,-1 0 1 0 0,3 1 0 0 0,9 4-103 0 0,-5-3-196 0 0,0-1 0 0 0,0 0 0 0 0,0 0 0 0 0,1-1 0 0 0,-1 0-1 0 0,1-1 1 0 0,-1 1 0 0 0,1-1 0 0 0,-1-1 0 0 0,1 1 0 0 0,10-4-1 0 0,9-2 149 0 0,46-17-1 0 0,-59 18-269 0 0,77-27 44 0 0,63-22 76 0 0,-48 26-4133 0 0,-86 24-4531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5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58 3679 0 0,'2'-2'167'0'0,"15"-12"80"0"0,14-10 1921 0 0,-9 8 10002 0 0,-20 15-11494 0 0,-4 3 31 0 0,-10 9 650 0 0,-20 17 87 0 0,-10 2-1494 0 0,17-13-27 0 0,1 0 1 0 0,1 2 0 0 0,0 1-1 0 0,-32 36 1 0 0,51-50 75 0 0,0-1-1 0 0,0 1 1 0 0,1 0-1 0 0,0 0 1 0 0,0 0-1 0 0,-3 9 1 0 0,5-13 17 0 0,1 1-1 0 0,-1-1 1 0 0,1 0 0 0 0,-1 1-1 0 0,1-1 1 0 0,0 0 0 0 0,0 1 0 0 0,0-1-1 0 0,0 1 1 0 0,0-1 0 0 0,0 0 0 0 0,1 1-1 0 0,-1-1 1 0 0,1 0 0 0 0,0 0 0 0 0,0 1-1 0 0,0-1 1 0 0,0 0 0 0 0,0 0-1 0 0,2 3 1 0 0,0-2 13 0 0,0-1-1 0 0,0 0 0 0 0,1 1 1 0 0,-1-1-1 0 0,0-1 0 0 0,1 1 1 0 0,0 0-1 0 0,-1-1 0 0 0,1 0 1 0 0,5 2-1 0 0,-4-2 12 0 0,29 7-681 0 0,-11-3-6350 0 0,-12-4 431 0 0</inkml:trace>
</inkml:ink>
</file>

<file path=ppt/ink/ink8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5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1 267 12607 0 0,'0'0'1143'0'0,"0"-2"-940"0"0,4-2-62 0 0,-3 2 47 0 0,1 1 0 0 0,-1 0 0 0 0,1 0 0 0 0,0 0 1 0 0,-1 0-1 0 0,1 0 0 0 0,0 0 0 0 0,0 0 0 0 0,-1 1 0 0 0,1-1 0 0 0,2 0 1 0 0,8-3 652 0 0,-5 0-309 0 0,0 0 1 0 0,1 1 0 0 0,-1 0-1 0 0,1 0 1 0 0,8-1 0 0 0,-14 4-20 0 0,-1 0-489 0 0,0 1 0 0 0,-1 0 1 0 0,1 0-1 0 0,0-1 0 0 0,0 1 0 0 0,-1 0 0 0 0,1 0 1 0 0,-1 0-1 0 0,1 0 0 0 0,-1 0 0 0 0,1 0 1 0 0,-1 0-1 0 0,1 0 0 0 0,-1 0 0 0 0,0 1 1 0 0,0 0-1 0 0,3 19 163 0 0,-3 3 20 0 0,-2 1 0 0 0,0 0 0 0 0,-2-1 0 0 0,-10 37 0 0 0,0 5 16 0 0,11-47-119 0 0,-11 74 461 0 0,21-105-2 0 0,-1 1-467 0 0,0 0 0 0 0,0 0 0 0 0,-1-1 0 0 0,3-14 0 0 0,12-52 398 0 0,-14 52-444 0 0,24-130-235 0 0,-15 72 69 0 0,-13 75 67 0 0,0 1 0 0 0,0-1 0 0 0,1 1 0 0 0,0 0 0 0 0,1 0 0 0 0,6-13-1 0 0,-8 18 35 0 0,0 0 0 0 0,0 0-1 0 0,1 1 1 0 0,-1-1 0 0 0,0 0-1 0 0,1 1 1 0 0,0 0 0 0 0,0-1-1 0 0,-1 1 1 0 0,1 1 0 0 0,1-1-1 0 0,-1 0 1 0 0,0 1 0 0 0,0-1-1 0 0,0 1 1 0 0,1 0 0 0 0,-1 0-1 0 0,8-1 1 0 0,24-1 155 0 0,42 3 1 0 0,33-2 162 0 0,-20-9-14 0 0,130-33-1 0 0,-218 43-392 0 0,-4 2-769 0 0,-23 16-824 0 0,11-6 186 0 0</inkml:trace>
</inkml:ink>
</file>

<file path=ppt/ink/ink8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5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7367 0 0,'0'0'667'0'0,"2"-1"-547"0"0,13-5 2319 0 0,0 0 1 0 0,0 2-1 0 0,19-5 0 0 0,15-3 1388 0 0,46-18-2328 0 0,331-91 582 0 0,-376 111-1923 0 0,112-22 472 0 0,-118 25-486 0 0,75-1 1 0 0,-117 8-145 0 0,1 0 0 0 0,0 0 0 0 0,0 1-1 0 0,0-1 1 0 0,-1 0 0 0 0,5 2 0 0 0,-7-1-13 0 0,0-1 1 0 0,0 1 0 0 0,0-1-1 0 0,0 1 1 0 0,1-1-1 0 0,-1 1 1 0 0,0-1 0 0 0,0 1-1 0 0,0-1 1 0 0,0 1-1 0 0,0-1 1 0 0,0 1-1 0 0,-1-1 1 0 0,1 1 0 0 0,0-1-1 0 0,0 1 1 0 0,0-1-1 0 0,0 1 1 0 0,-1-1 0 0 0,1 1-1 0 0,0 0-16 0 0,-1 2-166 0 0,0 0 0 0 0,-1-1 0 0 0,1 1 0 0 0,-1 0 0 0 0,1 0 0 0 0,-1-1 0 0 0,-4 5 0 0 0,-9 8-5779 0 0,-2-1-2013 0 0</inkml:trace>
</inkml:ink>
</file>

<file path=ppt/ink/ink8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5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7831 0 0,'1'0'9852'0'0,"1"1"-9649"0"0,-1 0-1 0 0,1 0 1 0 0,-1 0-1 0 0,0 0 1 0 0,1 0-1 0 0,-1 1 1 0 0,0-1 0 0 0,1 0-1 0 0,-1 1 1 0 0,0-1-1 0 0,0 1 1 0 0,0-1-1 0 0,0 1 1 0 0,-1-1-1 0 0,1 1 1 0 0,0 0-1 0 0,-1-1 1 0 0,1 1 0 0 0,-1 0-1 0 0,1-1 1 0 0,-1 1-1 0 0,0 0 1 0 0,0 0-1 0 0,0 0 1 0 0,0-1-1 0 0,0 4 1 0 0,-1 5-122 0 0,0 1 0 0 0,-1 0 1 0 0,-3 12-1 0 0,5-20 88 0 0,-11 35 70 0 0,0 0-1 0 0,-3-1 1 0 0,-1-1 0 0 0,-24 42 0 0 0,1-14-236 0 0,-60 77 1 0 0,92-133-9 0 0,-21 26 25 0 0,1 3-1 0 0,-39 73 0 0 0,60-101-77 0 0,4-8-76 0 0,4-5-2582 0 0,-1 3 2229 0 0,0-1 0 0 0,0 0 0 0 0,-1 1-1 0 0,1-1 1 0 0,4-2 0 0 0,2-2-1320 0 0,11-9-4704 0 0</inkml:trace>
</inkml:ink>
</file>

<file path=ppt/ink/ink8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5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146 388 5983 0 0,'-37'16'425'0'0,"2"5"3917"0"0,-7 4 4053 0 0,41-24-7990 0 0,-11-1 620 0 0,10-2-1002 0 0,0-1 1 0 0,0 1-1 0 0,0-1 0 0 0,1 0 0 0 0,-1 0 1 0 0,1 0-1 0 0,0 0 0 0 0,0 0 0 0 0,0 0 1 0 0,0 0-1 0 0,0-1 0 0 0,1 1 0 0 0,-1 0 1 0 0,1 0-1 0 0,0-1 0 0 0,0 1 0 0 0,0 0 1 0 0,0 0-1 0 0,1-1 0 0 0,-1 1 0 0 0,1 0 1 0 0,1-4-1 0 0,3-8-5 0 0,0 0 0 0 0,1 0 0 0 0,9-16 1 0 0,-15 30-13 0 0,13-24-15 0 0,1 1 0 0 0,1 1 0 0 0,1 0 1 0 0,0 1-1 0 0,37-36 0 0 0,-40 46 131 0 0,0 0-1 0 0,1 1 1 0 0,1 1-1 0 0,0 0 1 0 0,0 1-1 0 0,1 0 1 0 0,0 1-1 0 0,0 1 1 0 0,1 1-1 0 0,19-5 0 0 0,-4 4 314 0 0,0 2 0 0 0,0 1 0 0 0,0 1 0 0 0,39 2-1 0 0,-46 2-268 0 0,1 2-1 0 0,-1 0 1 0 0,1 2-1 0 0,-1 1 1 0 0,43 15-1 0 0,-55-16-126 0 0,-7-2-29 0 0,1-1-1 0 0,-1 1 1 0 0,0 0 0 0 0,0 0-1 0 0,0 1 1 0 0,0-1 0 0 0,-1 1-1 0 0,0 0 1 0 0,1 1-1 0 0,-1 0 1 0 0,4 5 0 0 0,-2 0 32 0 0,-7-7-33 0 0,1 0 0 0 0,-1 0 0 0 0,0 0 0 0 0,0 0 0 0 0,0 0 0 0 0,0 0 0 0 0,0 0 0 0 0,-1 0 0 0 0,1 0 0 0 0,-1 0 0 0 0,0 0 0 0 0,0 0 0 0 0,0 0 0 0 0,0 0 0 0 0,-1 0 0 0 0,-1 2 0 0 0,-5 7 33 0 0,1 0 0 0 0,-12 12 0 0 0,15-20-19 0 0,-17 20 57 0 0,-1-1-1 0 0,-2-1 1 0 0,0-1 0 0 0,-38 26-1 0 0,-115 60 283 0 0,156-95-325 0 0,1-1-7 0 0,-1 0 0 0 0,0-2-1 0 0,-1 0 1 0 0,0-1 0 0 0,0-2-1 0 0,-37 7 1 0 0,55-12-29 0 0,0-1 0 0 0,0 0 1 0 0,0 0-1 0 0,0 0 0 0 0,0 0 0 0 0,0-1 0 0 0,0 1 0 0 0,0-1 1 0 0,0 0-1 0 0,0 0 0 0 0,-6-4 0 0 0,8 4-4 0 0,0 0 0 0 0,1 0 0 0 0,-1 0 0 0 0,0-1 0 0 0,1 1 0 0 0,-1-1 0 0 0,0 1 0 0 0,1-1 0 0 0,0 0 0 0 0,-1 1 0 0 0,1-1 0 0 0,0 0 0 0 0,0 0-1 0 0,0 0 1 0 0,0 0 0 0 0,0 0 0 0 0,1 0 0 0 0,-1 0 0 0 0,0 0 0 0 0,1 0 0 0 0,0-1 0 0 0,-1-3 0 0 0,1 1-129 0 0,1-1 0 0 0,-1 1 0 0 0,1-1 0 0 0,0 1 0 0 0,0-1-1 0 0,0 1 1 0 0,1 0 0 0 0,0 0 0 0 0,4-8 0 0 0,2-3-2072 0 0,17-23 0 0 0,-21 34 1443 0 0,5-8-1053 0 0</inkml:trace>
</inkml:ink>
</file>

<file path=ppt/ink/ink8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5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1217 84 8951 0 0,'76'-16'743'0'0,"-36"9"1079"0"0,0-2 1 0 0,73-27 0 0 0,-106 33-1331 0 0,-1 0 1 0 0,0 1-1 0 0,1 0 0 0 0,-1 1 1 0 0,1-1-1 0 0,14 0 3226 0 0,-18 13-2713 0 0,-4-8-920 0 0,1 1 0 0 0,-2-1-1 0 0,1 0 1 0 0,0 0 0 0 0,-1 0 0 0 0,1 1 0 0 0,-1-1-1 0 0,0 0 1 0 0,0-1 0 0 0,0 1 0 0 0,-1 0-1 0 0,1-1 1 0 0,0 1 0 0 0,-1-1 0 0 0,0 0 0 0 0,0 0-1 0 0,1 0 1 0 0,-1 0 0 0 0,-4 2 0 0 0,-7 3 24 0 0,-1-1-1 0 0,0-1 1 0 0,-16 5 0 0 0,19-6-57 0 0,-356 80-15 0 0,127-55-455 0 0,-3-19-55 0 0,241-9 468 0 0,-137 0-154 0 0,-26 1-148 0 0,120 0 202 0 0,-71 14 0 0 0,112-15 89 0 0,-41 12-48 0 0,43-12 64 0 0,0 0 0 0 0,0 0 0 0 0,0 0 0 0 0,0 1 0 0 0,1-1 0 0 0,-1 1 0 0 0,1 0 0 0 0,-1 0 0 0 0,1 0 0 0 0,0 0 0 0 0,-1 0 0 0 0,1 0 0 0 0,-2 3 0 0 0,4-4 0 0 0,-1 0 0 0 0,1-1 0 0 0,0 1 0 0 0,-1 0 0 0 0,1 0 0 0 0,0-1 0 0 0,0 1 0 0 0,-1 0 0 0 0,1 0 0 0 0,0-1 0 0 0,0 1 0 0 0,0 0 0 0 0,0 0 1 0 0,0 0-1 0 0,0 0 0 0 0,0-1 0 0 0,0 1 0 0 0,0 0 0 0 0,1 0 0 0 0,-1 0 0 0 0,0-1 0 0 0,0 1 0 0 0,1 0 0 0 0,0 1 0 0 0,0-1 0 0 0,0 1-1 0 0,1 0 1 0 0,-1-1 0 0 0,1 0 0 0 0,-1 1 0 0 0,1-1 0 0 0,-1 0 0 0 0,1 0-1 0 0,3 2 1 0 0,2 0 3 0 0,0 0-1 0 0,1 0 0 0 0,-1-1 1 0 0,11 2-1 0 0,-3-1 28 0 0,0-2 1 0 0,0 0 0 0 0,1-1-1 0 0,29-4 1 0 0,59-16 130 0 0,-58 10-129 0 0,-43 9-31 0 0,0 1 0 0 0,0-1 0 0 0,0 1 0 0 0,0-1 0 0 0,1 1 0 0 0,-1 0 0 0 0,0 0 0 0 0,0 1-1 0 0,1-1 1 0 0,-1 1 0 0 0,0-1 0 0 0,0 1 0 0 0,0 0 0 0 0,4 2 0 0 0,-5-2-1 0 0,0 1 0 0 0,-1-1-1 0 0,1 0 1 0 0,-1 1 0 0 0,1-1 0 0 0,-1 1 0 0 0,1 0 0 0 0,-1 0 0 0 0,0-1 0 0 0,0 1 0 0 0,0 0-1 0 0,0 0 1 0 0,0 0 0 0 0,0 0 0 0 0,-1 0 0 0 0,1 0 0 0 0,0 1 0 0 0,-1-1 0 0 0,0 0-1 0 0,0 0 1 0 0,1 0 0 0 0,-2 3 0 0 0,1 27-17 0 0,-2-1 0 0 0,-6 38-1 0 0,3-35 14 0 0,0 61-1 0 0,5-71 95 0 0,2-1 0 0 0,8 43 0 0 0,-7-56-67 0 0,-1-1 0 0 0,2 0 1 0 0,-1 1-1 0 0,1-2 1 0 0,0 1-1 0 0,1 0 1 0 0,0-1-1 0 0,0 0 0 0 0,12 14 1 0 0,-12-18-12 0 0,0 0 0 0 0,0 0 0 0 0,0 0 0 0 0,0-1 0 0 0,1 0 0 0 0,-1 0 0 0 0,1 0 0 0 0,0 0 0 0 0,11 2 0 0 0,-7-2-5 0 0,1 0-1 0 0,0-1 0 0 0,0-1 0 0 0,17 1 1 0 0,-26-2 139 0 0,-3-5-110 0 0,0 0-1 0 0,0 0 0 0 0,-1 0 0 0 0,1 0 0 0 0,-1 0 0 0 0,0 1 0 0 0,-1-1 1 0 0,1 1-1 0 0,-1-1 0 0 0,0 1 0 0 0,0 0 0 0 0,-5-5 0 0 0,-14-23 351 0 0,19 26-312 0 0,1 0 0 0 0,-1-1 1 0 0,1 1-1 0 0,0 0 0 0 0,0-1 0 0 0,1 0 0 0 0,0 1 0 0 0,0-1 1 0 0,1-13-1 0 0,1 11-42 0 0,0 0 1 0 0,1 0 0 0 0,0 0 0 0 0,0 0-1 0 0,1 0 1 0 0,7-16 0 0 0,4-2-24 0 0,1 0 1 0 0,1 1 0 0 0,2 1 0 0 0,39-44-1 0 0,-21 32 1 0 0,1 1 0 0 0,48-33-1 0 0,-66 55-364 0 0,2 1 1 0 0,27-13-1 0 0,-57 39-1763 0 0,3-5 1116 0 0,-8 5-550 0 0</inkml:trace>
</inkml:ink>
</file>

<file path=ppt/ink/ink8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5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1839 0 0,'0'0'514'0'0,"2"-8"4130"0"0,-1 4-3899 0 0,1 0 0 0 0,-1 0 0 0 0,1 0 0 0 0,0 0 0 0 0,0 0 0 0 0,0 1 0 0 0,1-1 0 0 0,-1 1 0 0 0,5-4 0 0 0,29-25 950 0 0,-12 12-278 0 0,-7 7-974 0 0,0 1 0 0 0,1 1 0 0 0,0 0 0 0 0,0 1 0 0 0,1 1-1 0 0,1 1 1 0 0,-1 1 0 0 0,1 0 0 0 0,1 2 0 0 0,-1 0 0 0 0,1 1 0 0 0,22-1-1 0 0,-36 5-331 0 0,0-1-1 0 0,-1 1 1 0 0,1 1-1 0 0,0-1 1 0 0,0 1-1 0 0,7 2 1 0 0,-13-3-104 0 0,-1 0 0 0 0,1 0 1 0 0,-1 1-1 0 0,1-1 0 0 0,-1 0 0 0 0,1 1 1 0 0,0-1-1 0 0,-1 0 0 0 0,1 1 0 0 0,-1-1 1 0 0,0 0-1 0 0,1 1 0 0 0,-1-1 0 0 0,1 1 1 0 0,0 0-1 0 0,-1 1-1 0 0,1-1 0 0 0,-1 1 0 0 0,1 0 0 0 0,-1-1 0 0 0,0 1 0 0 0,0 0-1 0 0,1-1 1 0 0,-1 1 0 0 0,0 0 0 0 0,-1 0 0 0 0,1-1 0 0 0,0 1 0 0 0,0 0 0 0 0,-1-1 0 0 0,1 1 0 0 0,-1 0 0 0 0,1-1 0 0 0,-1 1 0 0 0,0-1 0 0 0,0 1 0 0 0,0-1 0 0 0,-1 3 0 0 0,-3 3 11 0 0,0 0 1 0 0,0-1-1 0 0,-8 8 0 0 0,-26 21 17 0 0,-76 53-1 0 0,17-14 17 0 0,76-56-43 0 0,2 0 1 0 0,-26 31-1 0 0,17-6-67 0 0,22-31 46 0 0,8-8 15 0 0,0-2 0 0 0,2 12 9 0 0,1-11 28 0 0,-2-2-6 0 0,1 0 1 0 0,0 1 0 0 0,0 0 0 0 0,0-1-1 0 0,1 0 1 0 0,-1 0 0 0 0,0 0 0 0 0,1 0 0 0 0,-1-1 0 0 0,5 1-1 0 0,34 0 192 0 0,-28-1-152 0 0,69-2 246 0 0,-44 0-268 0 0,1 1 1 0 0,-1 3 0 0 0,73 11-1 0 0,-109-13-205 0 0,0 1 0 0 0,-1 0 0 0 0,1-1 0 0 0,-1 1 1 0 0,1 0-1 0 0,-1 0 0 0 0,0 0 0 0 0,1 1 0 0 0,-1-1 0 0 0,0 1 0 0 0,0-1 0 0 0,0 1 0 0 0,0 0 0 0 0,0 0 0 0 0,3 3 0 0 0,-1 6-1174 0 0</inkml:trace>
</inkml:ink>
</file>

<file path=ppt/ink/ink8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5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13359 0 0,'0'0'1027'0'0,"1"2"-432"0"0,7 11 511 0 0,0-1 1 0 0,0-1 0 0 0,1 0-1 0 0,1 0 1 0 0,21 19 0 0 0,-15-17-382 0 0,0-1 0 0 0,1-1 0 0 0,30 15 0 0 0,6-3-300 0 0,2-2 1 0 0,60 14-1 0 0,-44-15 440 0 0,-30-7-593 0 0,0 1 1 0 0,74 36-1 0 0,-88-36-207 0 0,-19-11-63 0 0,-1 1 0 0 0,1 0 0 0 0,-1 0 0 0 0,0 0 0 0 0,0 1-1 0 0,-1 0 1 0 0,10 10 0 0 0,-9-4-2 0 0,-5 0 0 0 0,-3-2-19 0 0,-1 0 3 0 0</inkml:trace>
</inkml:ink>
</file>

<file path=ppt/ink/ink8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5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24 15951 0 0,'-2'-6'245'0'0,"-10"-11"7109"0"0,12 29-6076 0 0,-1 1-1156 0 0,-1-1 0 0 0,1 0 0 0 0,-2 0-1 0 0,0 0 1 0 0,0 0 0 0 0,-1 0-1 0 0,-1 0 1 0 0,0-1 0 0 0,0 0 0 0 0,-14 20-1 0 0,1-5-93 0 0,-1-2-1 0 0,-1 0 0 0 0,-27 25 0 0 0,-76 60 58 0 0,97-89-136 0 0,-1-1 0 0 0,-59 30 0 0 0,83-47-33 0 0,-1 1-1 0 0,0-2 0 0 0,-1 1 0 0 0,1 0 0 0 0,0-1 0 0 0,0 0 0 0 0,-1 0 0 0 0,1 0 0 0 0,-1 0 1 0 0,1-1-1 0 0,-8 0 0 0 0,12-1-61 0 0,0 1 0 0 0,0-1 0 0 0,0 0-1 0 0,0 0 1 0 0,0 1 0 0 0,0-1 0 0 0,0 0 0 0 0,0 0 0 0 0,0 1 0 0 0,0-1 0 0 0,0 0 0 0 0,0 0 0 0 0,0 1 0 0 0,1-1 0 0 0,-1-1 0 0 0,0 2-25 0 0,6-15-1298 0 0,6-4-17 0 0</inkml:trace>
</inkml:ink>
</file>

<file path=ppt/ink/ink8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5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 9671 0 0,'0'0'875'0'0,"-1"1"-719"0"0,-14 11 10912 0 0,16-11-10916 0 0,1-1-1 0 0,-1 1 1 0 0,0 0 0 0 0,1 0-1 0 0,-1-1 1 0 0,1 1 0 0 0,-1-1-1 0 0,1 1 1 0 0,-1-1 0 0 0,1 0-1 0 0,-1 0 1 0 0,4 0 0 0 0,16 0 189 0 0,0-1 0 0 0,-1-1 0 0 0,1 0 0 0 0,22-7 0 0 0,-17 3-256 0 0,47-3-1 0 0,-63 8-378 0 0,22 1 461 0 0,-30 0-499 0 0,0 0-1 0 0,0 1 1 0 0,-1-1 0 0 0,1 0 0 0 0,0 1 0 0 0,-1 0 0 0 0,1-1-1 0 0,-1 1 1 0 0,3 2 0 0 0,2 1-1404 0 0</inkml:trace>
</inkml:ink>
</file>

<file path=ppt/ink/ink8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5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20271 0 0,'0'0'1839'0'0,"2"0"-1514"0"0,84-31 2720 0 0,73-22-1070 0 0,-106 38-1755 0 0,42-10 126 0 0,-79 22-445 0 0,0 1 0 0 0,1 0 1 0 0,30 1-1 0 0,-44 1-265 0 0,0 0-1 0 0,-1 0 1 0 0,1 1 0 0 0,0 0 0 0 0,0-1-1 0 0,-1 1 1 0 0,1 0 0 0 0,0 0 0 0 0,-1 1 0 0 0,1-1-1 0 0,4 3 1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5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43 2759 0 0,'9'-8'172'0'0,"1"1"-1"0"0,0 0 0 0 0,0 0 0 0 0,17-7 16790 0 0,-28 16-16364 0 0,-66 81 710 0 0,44-56-1266 0 0,-26 37 0 0 0,46-59-41 0 0,0 0 0 0 0,0 0 0 0 0,1 0 0 0 0,-1 0 0 0 0,1 1 0 0 0,0-1 0 0 0,-2 11 0 0 0,4-15 0 0 0,0 1 0 0 0,0 0 0 0 0,0 0 0 0 0,0 0 0 0 0,0 0 0 0 0,0-1 0 0 0,0 1 0 0 0,1 0 0 0 0,-1 0 0 0 0,1 0 0 0 0,-1-1 0 0 0,1 1 0 0 0,0 0 0 0 0,0-1 0 0 0,-1 1 0 0 0,1 0 0 0 0,0-1 0 0 0,0 1 0 0 0,1-1 0 0 0,-1 0 0 0 0,0 1 0 0 0,0-1 0 0 0,1 0 0 0 0,-1 0 0 0 0,1 0 0 0 0,-1 0 0 0 0,1 0 0 0 0,1 1 0 0 0,4 1 33 0 0,1 0 1 0 0,0 0-1 0 0,-1-1 0 0 0,1 0 1 0 0,0 0-1 0 0,0-1 0 0 0,0 0 1 0 0,0 0-1 0 0,10-1 0 0 0,-8-1 31 0 0,-1-2-8 0 0,-7 2-50 0 0,-1-1-1 0 0,0 1 0 0 0,1-1 0 0 0,-1 1 0 0 0,0-1 1 0 0,0 0-1 0 0,0 1 0 0 0,0-1 0 0 0,0 0 0 0 0,-1 0 1 0 0,1 1-1 0 0,0-1 0 0 0,-1 0 0 0 0,0 0 0 0 0,1 0 1 0 0,-1 0-1 0 0,0 0 0 0 0,0 0 0 0 0,0 0 0 0 0,0-2 0 0 0,-1-6 29 0 0,1-1 0 0 0,-4-13 0 0 0,3 22-34 0 0,-10-48-551 0 0,6 31 40 0 0,1 1 1 0 0,0-1-1 0 0,0-28 1 0 0,6 40-742 0 0,8 0-3767 0 0</inkml:trace>
</inkml:ink>
</file>

<file path=ppt/ink/ink8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0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5983 0 0,'0'0'7442'0'0,"1"3"-6261"0"0,12 133 4676 0 0,-10-71-4509 0 0,-5 78 0 0 0,-2 6-997 0 0,4-133-350 0 0,1-28 126 0 0,0 0 0 0 0,5-16 0 0 0,-1 0-52 0 0,1-12-11 0 0,21-116 85 0 0,-19 120-151 0 0,2 0 0 0 0,18-42 0 0 0,-16 48-124 0 0,30-51-1 0 0,-35 70 99 0 0,0 0 0 0 0,1 1 0 0 0,1 0-1 0 0,-1 1 1 0 0,1 0 0 0 0,1 0-1 0 0,16-11 1 0 0,-5 7 155 0 0,1 0 0 0 0,1 2-1 0 0,0 1 1 0 0,0 1 0 0 0,1 0 0 0 0,40-7-1 0 0,2 4 368 0 0,82-5 0 0 0,-43 12-129 0 0,-92 6-412 0 0,1-1 1 0 0,-1 2-1 0 0,1 0 0 0 0,-1 1 1 0 0,21 7-1 0 0,-32-10-142 0 0,0 1 0 0 0,0 0 0 0 0,0 0 0 0 0,0 0 0 0 0,-1 0 0 0 0,1 0 0 0 0,0 0 1 0 0,-1 1-1 0 0,1-1 0 0 0,-1 1 0 0 0,1-1 0 0 0,-1 1 0 0 0,2 3 0 0 0</inkml:trace>
</inkml:ink>
</file>

<file path=ppt/ink/ink8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0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6 4607 0 0,'0'0'354'0'0,"-2"-1"272"0"0,-2 0 888 0 0,-1 0-1 0 0,1 0 1 0 0,-1 0 0 0 0,1 1-1 0 0,-1-1 1 0 0,1 1-1 0 0,-6 1 1 0 0,1 0-412 0 0,0 0 1 0 0,0 1-1 0 0,-9 3 1 0 0,-7 5-675 0 0,-35 16 1 0 0,51-21 84 0 0,-15 8-468 0 0,0 1-1 0 0,1 0 1 0 0,0 2-1 0 0,2 1 1 0 0,0 1-1 0 0,0 1 0 0 0,-18 23 1 0 0,15-13-1 0 0,1 1 1 0 0,1 1 0 0 0,2 1-1 0 0,-26 55 1 0 0,37-67-52 0 0,0 1 0 0 0,2 1-1 0 0,0-1 1 0 0,-6 44 0 0 0,11-54 6 0 0,1-1 0 0 0,1 1 0 0 0,0 0 1 0 0,0 0-1 0 0,1-1 0 0 0,0 1 0 0 0,1 0 0 0 0,1-1 1 0 0,-1 1-1 0 0,1-1 0 0 0,1 0 0 0 0,6 13 0 0 0,-4-14 46 0 0,1 0-1 0 0,0 0 0 0 0,0-1 0 0 0,1 0 1 0 0,0-1-1 0 0,0 0 0 0 0,0 0 0 0 0,1 0 0 0 0,0-1 1 0 0,1-1-1 0 0,16 8 0 0 0,-14-8-39 0 0,1-1 0 0 0,0-1-1 0 0,24 4 1 0 0,-26-5-111 0 0,14-2-630 0 0,-8-2-4202 0 0,-14 2 3527 0 0,11-2-6061 0 0</inkml:trace>
</inkml:ink>
</file>

<file path=ppt/ink/ink8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0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 18919 0 0,'0'0'1712'0'0,"0"2"-1409"0"0,-41 109 2711 0 0,-7 16-1702 0 0,35-98-1115 0 0,-71 151 424 0 0,-13-8-556 0 0,82-151-129 0 0,9-13-110 0 0,0 0 0 0 0,1 0 0 0 0,0 1 1 0 0,0 0-1 0 0,1 0 0 0 0,-6 15 0 0 0</inkml:trace>
</inkml:ink>
</file>

<file path=ppt/ink/ink8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0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13823 0 0,'0'0'9133'0'0,"1"1"-8105"0"0,2 0-896 0 0,0 0 0 0 0,0 0-1 0 0,-1-1 1 0 0,1 1 0 0 0,0-1-1 0 0,0 0 1 0 0,0 1-1 0 0,0-1 1 0 0,0-1 0 0 0,-1 1-1 0 0,1 0 1 0 0,5-2 0 0 0,37-11 579 0 0,-33 8-528 0 0,102-34 688 0 0,88-28-3197 0 0,-181 61 199 0 0,39-5 1 0 0,-39 9 315 0 0</inkml:trace>
</inkml:ink>
</file>

<file path=ppt/ink/ink8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01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 3679 0 0,'0'0'284'0'0,"2"1"-186"0"0,1 1 415 0 0,0 0 0 0 0,-1 0 0 0 0,1 0 0 0 0,-1 1 0 0 0,1-1 0 0 0,-1 1 0 0 0,0 0 0 0 0,0 0 0 0 0,0-1 1 0 0,0 1-1 0 0,0 0 0 0 0,0 1 0 0 0,-1-1 0 0 0,0 0 0 0 0,2 6 0 0 0,-2-4 83 0 0,0 1 0 0 0,-1 0 1 0 0,1-1-1 0 0,-1 1 0 0 0,-1 0 0 0 0,1-1 1 0 0,-1 1-1 0 0,-2 10 0 0 0,-4 5 439 0 0,0 0 0 0 0,-2 0 0 0 0,-21 36 0 0 0,28-52-1008 0 0,-141 243 3992 0 0,-46 87-2762 0 0,141-254-1933 0 0,25-49-2247 0 0</inkml:trace>
</inkml:ink>
</file>

<file path=ppt/ink/ink8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0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1 294 12439 0 0,'0'0'958'0'0,"0"-2"-625"0"0,0-2-71 0 0,0 1 1 0 0,0-1-1 0 0,0 0 1 0 0,1 0-1 0 0,-1 1 1 0 0,1-1-1 0 0,0 0 1 0 0,0 1-1 0 0,1-1 1 0 0,-1 1 0 0 0,1 0-1 0 0,-1-1 1 0 0,1 1-1 0 0,0 0 1 0 0,1 0-1 0 0,1-3 1 0 0,7-7 677 0 0,1 0 0 0 0,15-13 1 0 0,-7 8-705 0 0,2 1-1 0 0,0 1 1 0 0,1 1 0 0 0,1 0-1 0 0,0 2 1 0 0,0 1 0 0 0,2 1-1 0 0,37-11 1 0 0,-29 12-170 0 0,1 1 0 0 0,58-7-1 0 0,-69 14-7 0 0,0 1-1 0 0,0 1 0 0 0,0 1 0 0 0,46 8 0 0 0,-63-8 13 0 0,1 1 0 0 0,0 0 1 0 0,-1 1-1 0 0,1 0 0 0 0,-1 0 0 0 0,0 0 0 0 0,0 1 1 0 0,0 0-1 0 0,-1 1 0 0 0,12 9 0 0 0,-13-9-12 0 0,0 0-1 0 0,-1 1 0 0 0,1-1 0 0 0,-1 1 0 0 0,-1 0 1 0 0,1 0-1 0 0,-1 1 0 0 0,0-1 0 0 0,0 0 0 0 0,-1 1 0 0 0,0 0 1 0 0,2 9-1 0 0,-2-4 18 0 0,-1 1 0 0 0,0 0 0 0 0,-1 0 0 0 0,0 0 0 0 0,-1 0 0 0 0,0-1 0 0 0,-1 1 0 0 0,0 0 0 0 0,-1-1 1 0 0,-1 1-1 0 0,0-1 0 0 0,-1 0 0 0 0,0 0 0 0 0,0-1 0 0 0,-2 0 0 0 0,1 0 0 0 0,-1 0 0 0 0,-1 0 0 0 0,0-1 0 0 0,0-1 0 0 0,-1 1 0 0 0,-1-1 1 0 0,1-1-1 0 0,-1 0 0 0 0,-16 10 0 0 0,2-3-79 0 0,-1-1 1 0 0,0-2-1 0 0,-1 0 1 0 0,0-2 0 0 0,-1-1-1 0 0,0-1 1 0 0,0-1-1 0 0,-1-1 1 0 0,1-2-1 0 0,-1-1 1 0 0,0-1 0 0 0,0-1-1 0 0,-35-3 1 0 0,58 1-260 0 0,0 0 1 0 0,-1 0 0 0 0,1 0 0 0 0,-1 0-1 0 0,1-1 1 0 0,0 0 0 0 0,-8-4-1 0 0,11 5-729 0 0,0 0-1 0 0,0-1 1 0 0,0 0-1 0 0,0 1 0 0 0,0-1 1 0 0,-2-3-1 0 0,-4-7-6759 0 0</inkml:trace>
</inkml:ink>
</file>

<file path=ppt/ink/ink8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0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0,'37'26'1492'0'0,"0"1"-1"0"0,-2 2 0 0 0,43 46 1 0 0,-27-25-271 0 0,-21-22-345 0 0,-1 1 0 0 0,-2 1 0 0 0,-1 2 1 0 0,43 69-1 0 0,-59-84-541 0 0,-1 0-1 0 0,-1 1 1 0 0,-1 0 0 0 0,-1 0 0 0 0,0 1 0 0 0,-2 0-1 0 0,0-1 1 0 0,-1 2 0 0 0,0-1 0 0 0,-2 0 0 0 0,0 0-1 0 0,-4 34 1 0 0,0-32-167 0 0,-1-1 0 0 0,0 1-1 0 0,-2-1 1 0 0,-1 0 0 0 0,0-1 0 0 0,-1 0 0 0 0,-1 0-1 0 0,-1-1 1 0 0,0 0 0 0 0,-2-1 0 0 0,0 0 0 0 0,-15 17-1 0 0,-5 1-319 0 0,-1-1 0 0 0,-1-2-1 0 0,-2-1 1 0 0,-1-2 0 0 0,-2-2-1 0 0,-41 23 1 0 0,53-35-2358 0 0,2-1-6479 0 0</inkml:trace>
</inkml:ink>
</file>

<file path=ppt/ink/ink8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0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16 240 7367 0 0,'-15'-2'5935'0'0,"74"-1"281"0"0,33-8-4460 0 0,-12 2-1012 0 0,582-81 2609 0 0,-553 73-2997 0 0,94-16-2 0 0,75-11 249 0 0,1 16-296 0 0,-235 26-587 0 0,0 1 0 0 0,71 9 0 0 0,-114-8 236 0 0,0 0-1 0 0,-1 0 1 0 0,1 0-1 0 0,0 1 1 0 0,-1-1-1 0 0,1 0 0 0 0,0 0 1 0 0,-1 0-1 0 0,1 0 1 0 0,-1 1-1 0 0,1-1 1 0 0,0 0-1 0 0,-1 1 1 0 0,1-1-1 0 0,-1 0 1 0 0,1 1-1 0 0,-1-1 1 0 0,1 1-1 0 0,-1-1 1 0 0,0 1-1 0 0,1-1 1 0 0,-1 1-1 0 0,1-1 1 0 0,-1 1-1 0 0,0 0 1 0 0,0 0-1 0 0,0-1 0 0 0,0 1 1 0 0,0 0-1 0 0,0-1 1 0 0,-1 1-1 0 0,1 0 0 0 0,0-1 1 0 0,0 1-1 0 0,-1-1 1 0 0,1 1-1 0 0,-1-1 0 0 0,1 1 1 0 0,0-1-1 0 0,-1 1 1 0 0,1-1-1 0 0,-1 1 0 0 0,1-1 1 0 0,-1 1-1 0 0,1-1 1 0 0,-1 0-1 0 0,0 1 0 0 0,1-1 1 0 0,-2 1-1 0 0,-29 13-2661 0 0,11-7 1160 0 0</inkml:trace>
</inkml:ink>
</file>

<file path=ppt/ink/ink8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0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17047 0 0,'0'0'779'0'0,"0"2"-15"0"0,-42 111 2228 0 0,-67 167 580 0 0,83-222-3428 0 0,-3-1 0 0 0,-62 91 0 0 0,-2-25-110 0 0,67-92-24 0 0,-53 48-1 0 0,46-54-114 0 0,32-24-9 0 0,1-3-569 0 0,1 0 564 0 0,0 0 0 0 0,0 1 1 0 0,0-1-1 0 0,0 0 1 0 0,0 0-1 0 0,0 1 1 0 0,0-1-1 0 0,0 0 1 0 0,4-2-1 0 0,-2 0-205 0 0,33-32-3080 0 0,-12 12-3900 0 0</inkml:trace>
</inkml:ink>
</file>

<file path=ppt/ink/ink8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0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73 355 17215 0 0,'-2'1'794'0'0,"-68"11"3559"0"0,80-21-4212 0 0,61-59-81 0 0,-33 29 15 0 0,2 3 0 0 0,1 1 0 0 0,52-33 0 0 0,-56 46 128 0 0,1 1 0 0 0,47-17 0 0 0,-68 31-48 0 0,0 1 1 0 0,1 1-1 0 0,0 1 0 0 0,0 0 1 0 0,0 2-1 0 0,0 0 1 0 0,33 0-1 0 0,-41 3-76 0 0,0 1-1 0 0,0-1 1 0 0,0 2 0 0 0,-1-1-1 0 0,1 1 1 0 0,-1 1-1 0 0,1 0 1 0 0,-1 0 0 0 0,0 0-1 0 0,14 11 1 0 0,-19-12-51 0 0,0 0 0 0 0,1 1 0 0 0,-1-1 0 0 0,-1 1 0 0 0,1 0 1 0 0,0 0-1 0 0,-1 0 0 0 0,0 1 0 0 0,0-1 0 0 0,0 1 0 0 0,-1 0 1 0 0,0-1-1 0 0,1 1 0 0 0,-2 1 0 0 0,1-1 0 0 0,0 0 0 0 0,-1 0 0 0 0,0 0 1 0 0,-1 1-1 0 0,1-1 0 0 0,-1 7 0 0 0,0-3 6 0 0,-1-1-1 0 0,-1 1 1 0 0,1-1 0 0 0,-2 1-1 0 0,1-1 1 0 0,-1 0 0 0 0,0 0-1 0 0,-1 0 1 0 0,-4 9 0 0 0,1-7-1 0 0,0 1 0 0 0,-1-2 0 0 0,0 1 1 0 0,0-1-1 0 0,-17 14 0 0 0,3-6 2 0 0,-2 0-1 0 0,1-2 1 0 0,-2-1 0 0 0,-50 20-1 0 0,-197 55-463 0 0,249-83 88 0 0,0-1 0 0 0,0-2 0 0 0,-43 3 0 0 0,66-7 182 0 0,0 0 0 0 0,0 1 0 0 0,0-1 0 0 0,0 0 0 0 0,0 0-1 0 0,0 1 1 0 0,0-1 0 0 0,0 0 0 0 0,0 0 0 0 0,0 1 0 0 0,0-1 0 0 0,0 0 0 0 0,1 1 0 0 0,-1-2-1 0 0,7-13-1233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53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93 271 16007 0 0,'0'0'1452'0'0,"-8"-2"-1168"0"0,5 1-371 0 0,-5-1 590 0 0,0 0 1 0 0,0-1-1 0 0,0 0 1 0 0,1 0 0 0 0,-1-1-1 0 0,1 0 1 0 0,-9-6 0 0 0,15 9-432 0 0,0-1 0 0 0,0 0 0 0 0,0 1 0 0 0,0-1 0 0 0,0 0 1 0 0,0 0-1 0 0,0 1 0 0 0,0-1 0 0 0,1 0 0 0 0,-1 0 0 0 0,1 0 1 0 0,-1 0-1 0 0,1 0 0 0 0,0 0 0 0 0,0 0 0 0 0,0 0 0 0 0,0 0 1 0 0,0 0-1 0 0,0 0 0 0 0,0 0 0 0 0,1 0 0 0 0,-1 0 0 0 0,1 0 1 0 0,0 0-1 0 0,-1 0 0 0 0,1 0 0 0 0,2-3 0 0 0,1-3-191 0 0,1 1 1 0 0,0-1-1 0 0,0 1 0 0 0,13-13 0 0 0,-1 3-152 0 0,1 1 1 0 0,1 1-1 0 0,1 1 0 0 0,0 0 1 0 0,1 2-1 0 0,0 0 1 0 0,34-13-1 0 0,-53 24 283 0 0,1 0 1 0 0,0 0-1 0 0,-1 0 0 0 0,1 1 1 0 0,0-1-1 0 0,0 1 1 0 0,0 0-1 0 0,0-1 0 0 0,-1 1 1 0 0,1 1-1 0 0,0-1 1 0 0,0 0-1 0 0,0 1 0 0 0,-1-1 1 0 0,5 2-1 0 0,-5-1 27 0 0,-1 0 0 0 0,1 0 0 0 0,0 0 0 0 0,0 0 1 0 0,-1 1-1 0 0,1-1 0 0 0,-1 0 0 0 0,1 1 0 0 0,-1-1 0 0 0,0 1 0 0 0,1-1 0 0 0,-1 1 0 0 0,0 0 0 0 0,0-1 0 0 0,0 1 1 0 0,0 0-1 0 0,-1 0 0 0 0,1 0 0 0 0,0 0 0 0 0,-1 0 0 0 0,1 0 0 0 0,-1 2 0 0 0,2 6 83 0 0,-1 0 0 0 0,-1 0 0 0 0,0 0 0 0 0,-1 0 0 0 0,1 0 0 0 0,-4 11 0 0 0,-17 58 280 0 0,4-18-403 0 0,16-42-3202 0 0</inkml:trace>
</inkml:ink>
</file>

<file path=ppt/ink/ink8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04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90 170 5983 0 0,'-22'-4'631'0'0,"11"2"-195"0"0,0-1 0 0 0,-11-3 0 0 0,20 5 542 0 0,-1 0 0 0 0,1 0 0 0 0,-1-1 0 0 0,1 1 0 0 0,-1-1 0 0 0,1 1 0 0 0,-3-4 0 0 0,5 5-815 0 0,-1-1 0 0 0,1 1 1 0 0,0 0-1 0 0,0-1 0 0 0,0 1 1 0 0,0-1-1 0 0,0 1 0 0 0,0 0 0 0 0,0-1 1 0 0,0 1-1 0 0,0-1 0 0 0,0 1 0 0 0,0 0 1 0 0,0-1-1 0 0,0 1 0 0 0,0-1 1 0 0,0 1-1 0 0,0 0 0 0 0,0-1 0 0 0,0 1 1 0 0,0 0-1 0 0,1-1 0 0 0,-1 1 1 0 0,0 0-1 0 0,0-1 0 0 0,1 1 0 0 0,-1 0 1 0 0,1-1-1 0 0,7-9-13 0 0,-8 10 26 0 0,6-6 50 0 0,1 1 0 0 0,-1 0-1 0 0,1 0 1 0 0,0 1 0 0 0,12-6-1 0 0,41-15 166 0 0,-20 9-136 0 0,-16 6-159 0 0,0 2 0 0 0,36-9 0 0 0,-48 14 51 0 0,1 1-1 0 0,0 0 1 0 0,0 1-1 0 0,0 1 1 0 0,-1 0-1 0 0,24 3 0 0 0,-33-2-92 0 0,1-1-1 0 0,-1 1 1 0 0,0 0-1 0 0,1 0 1 0 0,-1 0-1 0 0,0 1 0 0 0,0-1 1 0 0,0 1-1 0 0,0-1 1 0 0,0 1-1 0 0,0 0 1 0 0,0 0-1 0 0,0 1 0 0 0,-1-1 1 0 0,1 0-1 0 0,-1 1 1 0 0,0 0-1 0 0,0-1 1 0 0,0 1-1 0 0,2 4 0 0 0,-2-4-16 0 0,-1 1 0 0 0,0 0-1 0 0,0 0 1 0 0,0 0 0 0 0,0 0-1 0 0,-1 0 1 0 0,1 0-1 0 0,-1 0 1 0 0,0 0 0 0 0,0 0-1 0 0,-1 0 1 0 0,1-1 0 0 0,-1 1-1 0 0,0 0 1 0 0,0 0 0 0 0,0 0-1 0 0,-2 4 1 0 0,-2 3 32 0 0,-1 0 1 0 0,0-1 0 0 0,0 1-1 0 0,-1-1 1 0 0,0-1-1 0 0,-17 17 1 0 0,-57 47 463 0 0,80-73-528 0 0,-19 17 65 0 0,-1-2-1 0 0,-1-1 1 0 0,0 0-1 0 0,-39 16 1 0 0,60-30-167 0 0,3 0-338 0 0,88-5 131 0 0,94 11 696 0 0,-40 1-120 0 0,-112-7-205 0 0,67-2-2953 0 0,-70-2-5879 0 0</inkml:trace>
</inkml:ink>
</file>

<file path=ppt/ink/ink8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0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99 884 5063 0 0,'-77'107'3528'0'0,"55"-74"6256"0"0,25-35-8982 0 0,20-14-88 0 0,-1-2 0 0 0,-1 0 0 0 0,22-25 0 0 0,54-70-22 0 0,-59 67-390 0 0,12-14-31 0 0,-2-3-1 0 0,72-126 1 0 0,27-81-47 0 0,-131 245-171 0 0,-16 25-51 0 0,1-1-1 0 0,-1 1 0 0 0,0 0 0 0 0,0 0 0 0 0,0-1 0 0 0,0 1 0 0 0,1 0 0 0 0,-1 0 0 0 0,0-1 0 0 0,0 1 0 0 0,1 0 0 0 0,-1 0 0 0 0,0 0 0 0 0,0-1 0 0 0,1 1 1 0 0,-1 0-1 0 0,0 0 0 0 0,0 0 0 0 0,1 0 0 0 0,-1 0 0 0 0,0 0 0 0 0,1 0 0 0 0,-1 0 0 0 0,0-1 0 0 0,1 1 0 0 0,-1 0 0 0 0,0 0 0 0 0,1 0 0 0 0,-1 0 0 0 0,0 1 1 0 0,1-1-1 0 0,-1 0 0 0 0,0 0 0 0 0,0 0 0 0 0,1 0 0 0 0,-1 0 0 0 0,0 0 0 0 0,1 0 0 0 0,-1 0 0 0 0,0 1 0 0 0,0-1 0 0 0,1 0 0 0 0,-1 0 0 0 0,0 0 0 0 0,0 1 1 0 0,1-1-1 0 0,-1 0 0 0 0,0 0 0 0 0,0 1 0 0 0,0-1 0 0 0,1 0 0 0 0,-1 1 0 0 0,0-1 0 0 0,0 0 0 0 0,0 0 0 0 0,0 1 0 0 0,0-1 0 0 0,0 0 0 0 0,0 1 0 0 0,4 6-4 0 0,-2 1-1 0 0,1-1 1 0 0,-1 1-1 0 0,0 0 0 0 0,-1-1 1 0 0,0 1-1 0 0,0 0 0 0 0,0 0 1 0 0,-1 8-1 0 0,0-4-26 0 0,3 173-15 0 0,3 65-14 0 0,-2-210 54 0 0,1 0-1 0 0,2 0 1 0 0,2 0 0 0 0,15 40-1 0 0,-20-67 49 0 0,1-2 0 0 0,1 1 0 0 0,-1-1 0 0 0,2 1 0 0 0,0-2 0 0 0,0 1 0 0 0,13 13 0 0 0,-17-20-22 0 0,1 0 0 0 0,0 0 0 0 0,1-1-1 0 0,-1 0 1 0 0,0 1 0 0 0,1-1 0 0 0,0-1 0 0 0,0 1-1 0 0,0-1 1 0 0,0 0 0 0 0,0 0 0 0 0,0 0 0 0 0,1-1-1 0 0,-1 0 1 0 0,1 0 0 0 0,-1 0 0 0 0,1-1 0 0 0,-1 1-1 0 0,10-2 1 0 0,-10 0 34 0 0,0 0 0 0 0,0 0-1 0 0,-1-1 1 0 0,1 0 0 0 0,0 0 0 0 0,-1 0 0 0 0,0 0-1 0 0,1 0 1 0 0,-1-1 0 0 0,0 0 0 0 0,0 0 0 0 0,-1 0-1 0 0,1-1 1 0 0,-1 1 0 0 0,1-1 0 0 0,-1 0 0 0 0,5-7-1 0 0,3-7 230 0 0,-1 0-1 0 0,16-37 0 0 0,-15 28-82 0 0,292-609 698 0 0,-257 539-1114 0 0,42-78-607 0 0,-87 174 112 0 0,-1 4-1095 0 0,3 93-3979 0 0,-3-62-1016 0 0</inkml:trace>
</inkml:ink>
</file>

<file path=ppt/ink/ink8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0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360 129 7367 0 0,'-1'0'334'0'0,"-3"-3"-366"0"0,0 0 0 0 0,0 1 0 0 0,-1-1 0 0 0,1 1 1 0 0,-1 0-1 0 0,-7-2 0 0 0,4 2 861 0 0,-1 1 1 0 0,1 0 0 0 0,0 0-1 0 0,-1 1 1 0 0,1 0-1 0 0,-10 1 1 0 0,4 1 829 0 0,0 0 1 0 0,0 1-1 0 0,-13 5 1 0 0,-14 8-406 0 0,31-10-1056 0 0,-1 0 0 0 0,1 1 0 0 0,0 0 1 0 0,1 1-1 0 0,-1 0 0 0 0,1 0 1 0 0,1 1-1 0 0,0 0 0 0 0,0 1 0 0 0,-7 11 1 0 0,11-15-165 0 0,0 1-1 0 0,0 0 1 0 0,0 0 0 0 0,1 0 0 0 0,0 1 0 0 0,0-1-1 0 0,1 1 1 0 0,0 0 0 0 0,0-1 0 0 0,1 1 0 0 0,0 0-1 0 0,0 0 1 0 0,1 0 0 0 0,0 0 0 0 0,0 0 0 0 0,2 9-1 0 0,-1-14-22 0 0,0-1-1 0 0,-1 0 1 0 0,1 1-1 0 0,0-1 1 0 0,0 0-1 0 0,0 0 1 0 0,1 0-1 0 0,-1 0 1 0 0,0 0-1 0 0,1 0 1 0 0,-1 0-1 0 0,1 0 1 0 0,0-1-1 0 0,-1 1 1 0 0,1-1-1 0 0,0 1 1 0 0,2 1-1 0 0,0-1 12 0 0,0-1 0 0 0,0 1-1 0 0,-1-1 1 0 0,1 0 0 0 0,0 0 0 0 0,0 0-1 0 0,0 0 1 0 0,0-1 0 0 0,6 1 0 0 0,3-1 31 0 0,1-1 1 0 0,0-1 0 0 0,-1 0-1 0 0,24-7 1 0 0,-13 2-31 0 0,0-1 0 0 0,-1-2 0 0 0,0 0-1 0 0,0-1 1 0 0,-1-2 0 0 0,22-15 0 0 0,-32 19-6 0 0,-1 0-1 0 0,0 0 1 0 0,-1-1 0 0 0,1 0 0 0 0,-2-1 0 0 0,0 0 0 0 0,0-1 0 0 0,-1 0-1 0 0,0 0 1 0 0,-1 0 0 0 0,-1-1 0 0 0,6-15 0 0 0,-10 23-19 0 0,-1 0 0 0 0,0 0 1 0 0,0 0-1 0 0,0 0 0 0 0,-1 0 1 0 0,1 0-1 0 0,-1-1 0 0 0,0 1 0 0 0,-1 0 1 0 0,1 0-1 0 0,-1 0 0 0 0,0 0 1 0 0,-2-5-1 0 0,-3-4-844 0 0,1 1 0 0 0,-2 0-1 0 0,-10-16 1 0 0,12 21-65 0 0,0-1-476 0 0</inkml:trace>
</inkml:ink>
</file>

<file path=ppt/ink/ink8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0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39 2759 0 0,'7'-9'67'0'0,"-5"7"19"0"0,0-1-1 0 0,1 0 1 0 0,-2 0 0 0 0,1 0 0 0 0,-3-12 11182 0 0,-8 22-7766 0 0,-5 10-1631 0 0,13-16-1582 0 0,-8 13 295 0 0,0 0 1 0 0,1 0 0 0 0,-10 25-1 0 0,-13 51 231 0 0,15-42-450 0 0,-130 436 929 0 0,67-208-1089 0 0,62-218-211 0 0,-6 22-432 0 0,-57 132-1 0 0,68-190-960 0 0,-3-1-418 0 0</inkml:trace>
</inkml:ink>
</file>

<file path=ppt/ink/ink8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06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14279 0 0,'0'0'1298'0'0,"2"1"-1069"0"0,3 2 378 0 0,1 0 0 0 0,-1 0 0 0 0,1-1 0 0 0,0 1 1 0 0,0-1-1 0 0,0-1 0 0 0,0 1 0 0 0,0-1 0 0 0,1 0 0 0 0,-1-1 0 0 0,8 0 1 0 0,9 0 606 0 0,40-7 0 0 0,-46 4-1218 0 0,294-63 1464 0 0,-137 24-3652 0 0,-144 36 372 0 0,-4 4-89 0 0</inkml:trace>
  <inkml:trace contextRef="#ctx0" brushRef="#br0" timeOffset="1">705 360 16871 0 0,'0'0'1528'0'0,"2"1"-1254"0"0,2 0-136 0 0,0 1 1 0 0,0-1-1 0 0,1 0 1 0 0,-1 0 0 0 0,1 0-1 0 0,-1 0 1 0 0,1-1 0 0 0,0 0-1 0 0,-1 0 1 0 0,1 0-1 0 0,6-2 1 0 0,9-2 916 0 0,26-8 0 0 0,-25 6-858 0 0,39-9 532 0 0,-1 0-158 0 0,72-28 0 0 0,-127 41-569 0 0,6-1-10 0 0,-1-1 1 0 0,1-1-1 0 0,-1 1 1 0 0,0-1-1 0 0,-1-1 1 0 0,10-7-1 0 0,-17 12-97 0 0,-1 0 92 0 0,0 1 0 0 0,-1-1 0 0 0,1 1 0 0 0,0-1 0 0 0,-1 1 0 0 0,1 0 0 0 0,-1-1 0 0 0,1 1 0 0 0,0-1 0 0 0,-1 1 0 0 0,1 0 0 0 0,-1-1 0 0 0,1 1 0 0 0,-1 0 0 0 0,0 0 0 0 0,1-1 0 0 0,-1 1 0 0 0,1 0 0 0 0,-1 0 0 0 0,1 0 0 0 0,-2 0 0 0 0,-13-3-144 0 0,-4 3 29 0 0,0 1-1 0 0,0 0 0 0 0,0 2 1 0 0,0 0-1 0 0,1 1 1 0 0,-29 11-1 0 0,20-6 93 0 0,1 2-1 0 0,0 0 1 0 0,1 2-1 0 0,0 1 0 0 0,2 1 1 0 0,-26 20-1 0 0,33-22 159 0 0,0 1-1 0 0,1 0 1 0 0,1 1-1 0 0,0 1 1 0 0,1 0-1 0 0,1 1 1 0 0,0 0-1 0 0,-17 37 0 0 0,25-45-4 0 0,1-1 0 0 0,0 1 0 0 0,0 0 0 0 0,1 0 0 0 0,0 0 0 0 0,1 0 0 0 0,0 0 0 0 0,0 0 0 0 0,2 13 0 0 0,-1-18-75 0 0,1 0 0 0 0,-1 0 0 0 0,1 0 0 0 0,0 0 0 0 0,0 0 0 0 0,1 0 0 0 0,-1 0 1 0 0,1 0-1 0 0,0 0 0 0 0,0-1 0 0 0,0 1 0 0 0,0-1 0 0 0,1 1 0 0 0,0-1 0 0 0,-1 0 0 0 0,1 0 0 0 0,0 0 0 0 0,1-1 0 0 0,-1 1 1 0 0,0-1-1 0 0,1 1 0 0 0,5 2 0 0 0,0-2-12 0 0,-1 1 1 0 0,1-2-1 0 0,0 1 0 0 0,-1-1 1 0 0,1-1-1 0 0,0 0 1 0 0,0 0-1 0 0,16-1 0 0 0,-3-1 34 0 0,-1-1 0 0 0,35-9 0 0 0,-30 5-610 0 0,0-1 0 0 0,-1-2 0 0 0,26-12 0 0 0,-14 2-694 0 0</inkml:trace>
</inkml:ink>
</file>

<file path=ppt/ink/ink8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0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0,'2'1'9515'0'0,"6"4"-8071"0"0,1 0 0 0 0,-1-1 0 0 0,19 7 1 0 0,-9-6-1862 0 0,0 0 1 0 0,33 3 0 0 0,-36-6-667 0 0</inkml:trace>
</inkml:ink>
</file>

<file path=ppt/ink/ink8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0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 8751 0 0,'-41'14'1130'0'0,"16"-4"2783"0"0,2 0 6257 0 0,22-10-9776 0 0,1 0-471 0 0,0 0 0 0 0,0 0 0 0 0,0 0 0 0 0,0 0 0 0 0,1 0 0 0 0,-1 0-1 0 0,0 0 1 0 0,0 0 0 0 0,0 0 0 0 0,0-1 0 0 0,0 1 0 0 0,0 0 0 0 0,0 0 0 0 0,0 0 0 0 0,0 0 0 0 0,0 0 0 0 0,1 0 0 0 0,-1-1 0 0 0,0 1 0 0 0,0 0 0 0 0,0 0 0 0 0,0 0 0 0 0,0 0 0 0 0,0 0 0 0 0,0-1 0 0 0,0 1 0 0 0,0 0 0 0 0,0 0 0 0 0,0 0 0 0 0,0 0-1 0 0,0 0 1 0 0,0 0 0 0 0,0-1 0 0 0,0 1 0 0 0,0 0 0 0 0,0 0 0 0 0,-1 0 0 0 0,1 0 0 0 0,0 0 0 0 0,0-1 0 0 0,0 1 0 0 0,0 0 0 0 0,0 0 0 0 0,0 0 0 0 0,0 0 0 0 0,0 0 0 0 0,0 0 0 0 0,-1 0 0 0 0,1 0 0 0 0,0 0 0 0 0,0-1 0 0 0,0 1 0 0 0,0 0-1 0 0,0 0 1 0 0,0 0 0 0 0,-1 0 0 0 0,1 0 0 0 0,0 0 0 0 0,0 0 0 0 0,0 0 0 0 0,0 0 0 0 0,0 0 0 0 0,-1 0 0 0 0,1 0 0 0 0,0 0 0 0 0,0 0 0 0 0,0 0 0 0 0,0 0 0 0 0,-1 0 0 0 0,14-11-156 0 0,-10 8-390 0 0,21-16-1119 0 0</inkml:trace>
</inkml:ink>
</file>

<file path=ppt/ink/ink8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0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1197 4607 0 0,'0'2'208'0'0,"-6"11"-17"0"0,1-1 0 0 0,-13 20 0 0 0,9-18 2600 0 0,-12 30 0 0 0,17-33-1135 0 0,-4 8-280 0 0,6-6 5548 0 0,11-21-5182 0 0,43-40-509 0 0,48-55-1 0 0,-79 79-1082 0 0,190-196-6 0 0,29-31-47 0 0,255-342 130 0 0,-421 484-216 0 0,-85 114 42 0 0,5 1-53 0 0,0 0 0 0 0,0 0 0 0 0,0 0 0 0 0,1 1 0 0 0,-5 7 0 0 0,-22 40 0 0 0,29-48 0 0 0,-20 39-1 0 0,1 1 0 0 0,-18 60-1 0 0,-15 100 21 0 0,42-143 56 0 0,2 1 0 0 0,-3 122 0 0 0,14-149-52 0 0,2-1 1 0 0,1 1-1 0 0,2-1 0 0 0,2 0 0 0 0,1-1 1 0 0,20 56-1 0 0,-7-42 2 0 0,-10-24-259 0 0,-1 1 0 0 0,11 44 1 0 0,-21-69-491 0 0,-10-8-4423 0 0</inkml:trace>
</inkml:ink>
</file>

<file path=ppt/ink/ink8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0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22255 0 0,'0'0'2019'0'0,"1"1"-1662"0"0,15 1-211 0 0,1 0 1 0 0,-1-1-1 0 0,0-1 0 0 0,0-1 0 0 0,19-2 0 0 0,82-19 368 0 0,19-17-196 0 0,-19 5-155 0 0,-46 15-498 0 0,6-2-3225 0 0,-50 14-4697 0 0</inkml:trace>
</inkml:ink>
</file>

<file path=ppt/ink/ink8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0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1157 117 5527 0 0,'26'-11'373'0'0,"25"-9"520"0"0,53-31 0 0 0,-30 16 7803 0 0,-88 49-6959 0 0,-4 2-1013 0 0,-1-1-1 0 0,-40 25 0 0 0,-52 20 482 0 0,47-26-760 0 0,-10 6-102 0 0,-247 142 379 0 0,255-142-705 0 0,-5 5 12 0 0,-116 52 0 0 0,144-78-58 0 0,-76 34-228 0 0,93-41 190 0 0,2 2-1 0 0,-37 27 1 0 0,50-31 47 0 0,0 0-1 0 0,1 1 0 0 0,0 0 1 0 0,1 0-1 0 0,0 1 1 0 0,0 1-1 0 0,1-1 1 0 0,1 1-1 0 0,0 1 0 0 0,-5 17 1 0 0,5-12 9 0 0,1 0 0 0 0,1 0 1 0 0,0 1-1 0 0,2-1 0 0 0,0 1 1 0 0,1 0-1 0 0,2 22 0 0 0,0-36 41 0 0,0-1 0 0 0,0 1 0 0 0,1-1 0 0 0,0 1 0 0 0,0-1 0 0 0,1 1 0 0 0,-1-1 0 0 0,1 0 0 0 0,0 0 0 0 0,1 0 0 0 0,-1 0 0 0 0,1 0 0 0 0,0 0 0 0 0,0-1 0 0 0,1 1 0 0 0,-1-1 0 0 0,1 0 0 0 0,0 0 0 0 0,0 0 0 0 0,0 0 0 0 0,1-1 0 0 0,-1 0 0 0 0,1 0 0 0 0,0 0 0 0 0,0 0 0 0 0,0-1 0 0 0,0 0 0 0 0,0 0 0 0 0,0 0 0 0 0,1-1 0 0 0,7 2 0 0 0,9 0 108 0 0,1 0 0 0 0,0-2 0 0 0,0 0 0 0 0,33-4-1 0 0,-17-1 141 0 0,-1-1 0 0 0,73-21 0 0 0,68-35 394 0 0,-174 59-651 0 0,174-68 486 0 0,72-25-31 0 0,-202 79-385 0 0,96-36 124 0 0,-115 39-340 0 0,-1-1-1 0 0,46-28 0 0 0,-59 29-14 0 0,-13 5 124 0 0,-3 5-1 0 0,1 2 12 0 0,-1-1 1 0 0,1 0-1 0 0,-1 1 1 0 0,0-1-1 0 0,0 0 1 0 0,0 0-1 0 0,0 1 0 0 0,0-1 1 0 0,0 0-1 0 0,0 0 1 0 0,-1 1-1 0 0,1-1 1 0 0,-1 0-1 0 0,1 1 1 0 0,-2-3-1 0 0,-13-22 12 0 0,15 26-8 0 0,-6-8-3 0 0,-1 0-1 0 0,0 0 1 0 0,0 1 0 0 0,0 0-1 0 0,-1 1 1 0 0,0 0 0 0 0,0 0-1 0 0,-1 0 1 0 0,0 1 0 0 0,0 0-1 0 0,0 1 1 0 0,-1 0-1 0 0,1 1 1 0 0,-11-3 0 0 0,-3 0-88 0 0,0 2 0 0 0,0 0 0 0 0,0 1 0 0 0,-1 2 0 0 0,-23 0 0 0 0,27 3 19 0 0,0 0 1 0 0,0 1-1 0 0,1 1 1 0 0,-1 1-1 0 0,1 1 0 0 0,-22 9 1 0 0,-106 58-605 0 0,118-57 551 0 0,5-2 53 0 0,-22 18 1 0 0,26-18 79 0 0,-36 21 0 0 0,49-33-233 0 0,11-6-572 0 0,12-9-1913 0 0,1 3-4711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5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266 286 6911 0 0,'0'0'623'0'0,"-1"2"-514"0"0,-11 15-258 0 0,9-14 1128 0 0,0 0 1 0 0,0 0 0 0 0,0-1 0 0 0,0 1-1 0 0,-1-1 1 0 0,1 1 0 0 0,-1-1 0 0 0,0 0-1 0 0,0-1 1 0 0,1 1 0 0 0,-6 1 0 0 0,-17 3 44 0 0,14-5-740 0 0,0 0 0 0 0,-1 0-1 0 0,1-1 1 0 0,0 0 0 0 0,-18-4 0 0 0,25 4-267 0 0,0-1 0 0 0,-1-1 1 0 0,1 1-1 0 0,0-1 0 0 0,0 0 1 0 0,1 0-1 0 0,-1 0 0 0 0,0 0 1 0 0,1-1-1 0 0,-1 0 0 0 0,1 0 1 0 0,0 0-1 0 0,0-1 0 0 0,0 1 1 0 0,-4-6-1 0 0,6 6-41 0 0,0 0 1 0 0,1 0-1 0 0,0 0 0 0 0,0 0 1 0 0,0 0-1 0 0,0-1 0 0 0,0 1 1 0 0,0 0-1 0 0,1 0 0 0 0,0-1 1 0 0,-1 1-1 0 0,1 0 0 0 0,0 0 1 0 0,1-1-1 0 0,-1 1 0 0 0,1 0 1 0 0,-1 0-1 0 0,1-1 0 0 0,0 1 1 0 0,2-5-1 0 0,2-4-240 0 0,1 0-1 0 0,0 1 1 0 0,14-20 0 0 0,-10 17-3 0 0,1 0 0 0 0,0 2 0 0 0,1-1 0 0 0,1 1 0 0 0,0 1 0 0 0,0 0 0 0 0,1 1 0 0 0,29-16 0 0 0,-31 20 282 0 0,-1 1 1 0 0,1 0 0 0 0,0 1 0 0 0,0 0 0 0 0,0 0-1 0 0,0 2 1 0 0,1-1 0 0 0,-1 2 0 0 0,1 0 0 0 0,0 0 0 0 0,-1 1-1 0 0,24 3 1 0 0,-31-2 81 0 0,-1 0 0 0 0,0 0 0 0 0,1 0 1 0 0,-1 1-1 0 0,0-1 0 0 0,0 1 0 0 0,0 0 0 0 0,0 0 0 0 0,0 1 0 0 0,0-1 0 0 0,-1 1 0 0 0,1 0 0 0 0,-1 0 0 0 0,0 0 0 0 0,0 0 0 0 0,0 0 0 0 0,0 1 1 0 0,0 0-1 0 0,-1-1 0 0 0,0 1 0 0 0,0 0 0 0 0,0 0 0 0 0,0 0 0 0 0,0 0 0 0 0,-1 1 0 0 0,0-1 0 0 0,0 0 0 0 0,0 1 0 0 0,0-1 0 0 0,-1 1 0 0 0,1-1 1 0 0,-1 1-1 0 0,-1-1 0 0 0,1 1 0 0 0,-1 5 0 0 0,0-5-59 0 0,-1 1 0 0 0,1 0 1 0 0,-1-1-1 0 0,0 1 0 0 0,0-1 0 0 0,-1 0 1 0 0,1 0-1 0 0,-1 0 0 0 0,0 0 0 0 0,-1 0 1 0 0,1 0-1 0 0,-1-1 0 0 0,0 0 0 0 0,0 0 0 0 0,0 0 1 0 0,-1 0-1 0 0,-5 4 0 0 0,-9 3-269 0 0,0 1 0 0 0,0-2 0 0 0,-26 9 0 0 0,12-5-1105 0 0,-23 11-2552 0 0,38-19 2061 0 0</inkml:trace>
</inkml:ink>
</file>

<file path=ppt/ink/ink8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0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202 116 7367 0 0,'0'0'10198'0'0,"-1"2"-8941"0"0,-6 14 246 0 0,6-14-838 0 0,1 0-77 0 0,0 0-486 0 0,0 0 1 0 0,0 0 0 0 0,0-1-1 0 0,0 1 1 0 0,1 0-1 0 0,-1 0 1 0 0,0 0 0 0 0,1-1-1 0 0,0 1 1 0 0,-1 0-1 0 0,1 0 1 0 0,0-1-1 0 0,0 1 1 0 0,0-1 0 0 0,0 1-1 0 0,0 0 1 0 0,0-1-1 0 0,0 0 1 0 0,0 1 0 0 0,1-1-1 0 0,-1 0 1 0 0,2 2-1 0 0,1-1-25 0 0,-1-1 0 0 0,1 1 0 0 0,0-1 0 0 0,0 0 0 0 0,-1 0 0 0 0,1 0 0 0 0,0 0 0 0 0,0-1 0 0 0,8 1 0 0 0,11-1 2 0 0,1-1-1 0 0,-1 0 1 0 0,1-2-1 0 0,-1-1 1 0 0,0-1-1 0 0,0 0 1 0 0,-1-2-1 0 0,1-1 1 0 0,21-10-1 0 0,-31 10-75 0 0,1 1 0 0 0,-1-2 0 0 0,15-12 0 0 0,-22 16-3 0 0,0 0 0 0 0,-1 0 0 0 0,1-1 0 0 0,-1 0 0 0 0,-1 0-1 0 0,1 0 1 0 0,-1-1 0 0 0,5-9 0 0 0,-5 5-16 0 0,-4 11 12 0 0,0-1 0 0 0,0 1-1 0 0,0 0 1 0 0,0-1 0 0 0,0 1 0 0 0,0 0-1 0 0,0-1 1 0 0,0 1 0 0 0,0 0 0 0 0,0-1-1 0 0,0 1 1 0 0,0-1 0 0 0,0 1 0 0 0,0 0-1 0 0,0-1 1 0 0,-1 1 0 0 0,1 0 0 0 0,0 0 0 0 0,0-1-1 0 0,0 1 1 0 0,-1-1 0 0 0,0 0-16 0 0,-1 0-1 0 0,1 0 1 0 0,-1 0 0 0 0,0 0 0 0 0,1 0-1 0 0,-1 0 1 0 0,0 1 0 0 0,0-1 0 0 0,0 1 0 0 0,1-1-1 0 0,-1 1 1 0 0,0 0 0 0 0,0-1 0 0 0,0 1-1 0 0,0 0 1 0 0,0 0 0 0 0,-2 1 0 0 0,-39 5-188 0 0,33-4 162 0 0,-34 6-5 0 0,1 2 0 0 0,-1 2 0 0 0,2 2 0 0 0,0 1 0 0 0,0 3-1 0 0,2 1 1 0 0,-61 39 0 0 0,85-47 73 0 0,0 1-1 0 0,1 1 1 0 0,1 0 0 0 0,-20 25-1 0 0,28-32-13 0 0,1 1 1 0 0,0 0-1 0 0,0 1 0 0 0,1 0 1 0 0,0-1-1 0 0,0 1 0 0 0,1 0 1 0 0,0 1-1 0 0,0-1 0 0 0,1 1 1 0 0,0-1-1 0 0,-1 14 0 0 0,3-18-109 0 0,0 1 0 0 0,1-1 1 0 0,-1 0-1 0 0,1 0 0 0 0,-1 0 0 0 0,1-1 0 0 0,1 1 1 0 0,-1 0-1 0 0,0 0 0 0 0,1 0 0 0 0,0-1 0 0 0,0 1 0 0 0,0-1 1 0 0,0 1-1 0 0,1-1 0 0 0,-1 0 0 0 0,1 0 0 0 0,0 0 0 0 0,0 0 1 0 0,0-1-1 0 0,0 1 0 0 0,6 3 0 0 0,-2-2-374 0 0,-1-1 0 0 0,1 1 0 0 0,0-2 0 0 0,0 1 0 0 0,1-1 0 0 0,-1 0 0 0 0,0 0 0 0 0,1-1-1 0 0,0 0 1 0 0,-1 0 0 0 0,11-1 0 0 0,12-2-6665 0 0</inkml:trace>
</inkml:ink>
</file>

<file path=ppt/ink/ink8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1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20 5063 0 0,'6'-2'257'0'0,"19"-15"16033"0"0,-32 17-16147 0 0,0 1 1 0 0,0 0-1 0 0,0 1 1 0 0,1-1-1 0 0,-1 1 1 0 0,0 1 0 0 0,1-1-1 0 0,0 1 1 0 0,-1 0-1 0 0,1 1 1 0 0,0-1-1 0 0,1 1 1 0 0,-7 5-1 0 0,-3 4-15 0 0,1 0 0 0 0,0 2 0 0 0,-16 19 0 0 0,11-10-89 0 0,1 1 0 0 0,-18 32 0 0 0,31-48-32 0 0,1-1-1 0 0,0 1 1 0 0,0 0-1 0 0,1 0 1 0 0,0 0 0 0 0,1 0-1 0 0,0 0 1 0 0,0 1-1 0 0,1-1 1 0 0,1 0 0 0 0,0 15-1 0 0,0-20-1 0 0,0-1-1 0 0,1 0 0 0 0,0 1 1 0 0,0-1-1 0 0,0 0 1 0 0,0 0-1 0 0,0 0 0 0 0,1 0 1 0 0,0 0-1 0 0,-1 0 0 0 0,1 0 1 0 0,0 0-1 0 0,0-1 1 0 0,0 1-1 0 0,5 3 0 0 0,-3-3 12 0 0,1 1 0 0 0,-1-2-1 0 0,1 1 1 0 0,-1 0 0 0 0,1-1-1 0 0,0 0 1 0 0,0 0 0 0 0,0-1-1 0 0,7 2 1 0 0,-1-1 8 0 0,-1 0 0 0 0,0-1 1 0 0,1-1-1 0 0,-1 0 0 0 0,1 0 0 0 0,-1-1 1 0 0,1-1-1 0 0,-1 1 0 0 0,18-7 0 0 0,-23 6-15 0 0,0 0-1 0 0,0 0 1 0 0,0-1-1 0 0,0 0 1 0 0,0 0-1 0 0,0 0 1 0 0,-1 0-1 0 0,0-1 1 0 0,0 0-1 0 0,0 0 1 0 0,0 0-1 0 0,5-8 1 0 0,-4 5 53 0 0,-1-1 0 0 0,0 1 0 0 0,-1-1 0 0 0,1 1 0 0 0,-2-1 0 0 0,1 0 0 0 0,2-16 0 0 0,-3 9 36 0 0,-1-1 1 0 0,0 1 0 0 0,-1 0 0 0 0,-1 0 0 0 0,0 0 0 0 0,-1 0 0 0 0,-1 0-1 0 0,0 0 1 0 0,-6-16 0 0 0,5 22-108 0 0,1 0 0 0 0,-1 1-1 0 0,-1 0 1 0 0,1 0 0 0 0,-1 0 0 0 0,-1 1 0 0 0,-11-14-1 0 0,15 18-118 0 0,-1 1 0 0 0,1 0 0 0 0,-1 0 0 0 0,1 0 0 0 0,-1 0 0 0 0,1 0-1 0 0,-1 1 1 0 0,0-1 0 0 0,0 1 0 0 0,0 0 0 0 0,0 0 0 0 0,0 0 0 0 0,0 0-1 0 0,0 0 1 0 0,0 1 0 0 0,0-1 0 0 0,-1 1 0 0 0,1 0 0 0 0,0 0 0 0 0,0 0 0 0 0,0 0-1 0 0,0 1 1 0 0,-1-1 0 0 0,1 1 0 0 0,-6 2 0 0 0</inkml:trace>
</inkml:ink>
</file>

<file path=ppt/ink/ink8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1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43 372 16439 0 0,'0'0'1491'0'0,"0"2"-1227"0"0,-2 4 27 0 0,-1 0 0 0 0,1-1 0 0 0,-8 11 2586 0 0,7-13-2433 0 0,-11 5 3081 0 0,13-8-3502 0 0,1 1 0 0 0,0-1 0 0 0,0 0 0 0 0,-1 0 0 0 0,1 0 0 0 0,0 0 0 0 0,-1 0 0 0 0,1 0 0 0 0,0-1 0 0 0,-1 1 0 0 0,1 0 0 0 0,0 0-1 0 0,0 0 1 0 0,-1 0 0 0 0,1 0 0 0 0,0 0 0 0 0,-1 0 0 0 0,1-1 0 0 0,0 1 0 0 0,0 0 0 0 0,0 0 0 0 0,-1 0 0 0 0,1-1 0 0 0,0 1 0 0 0,0 0-1 0 0,-1 0 1 0 0,1-1 0 0 0,0 1 0 0 0,0 0 0 0 0,0 0 0 0 0,0-1 0 0 0,0 1 0 0 0,0 0 0 0 0,-1 0 0 0 0,1-1 0 0 0,0 1 0 0 0,0 0 0 0 0,0-1-1 0 0,0 1 1 0 0,0 0 0 0 0,0-1 0 0 0,0 1 0 0 0,0 0 0 0 0,0 0 0 0 0,0-1 0 0 0,0 1 0 0 0,1-1 0 0 0,-1-3-10 0 0,0 0 0 0 0,1-1 1 0 0,-1 1-1 0 0,1-1 1 0 0,0 1-1 0 0,0 0 0 0 0,1 0 1 0 0,0 0-1 0 0,-1-1 0 0 0,1 2 1 0 0,0-1-1 0 0,4-4 1 0 0,4-8-32 0 0,19-20 1 0 0,-26 33 18 0 0,19-23-195 0 0,2 2 1 0 0,1 0-1 0 0,0 1 1 0 0,2 1-1 0 0,1 2 1 0 0,55-31-1 0 0,-79 49 227 0 0,0 0 0 0 0,1 0-1 0 0,-1 1 1 0 0,1 0 0 0 0,-1 0 0 0 0,1 0-1 0 0,0 0 1 0 0,-1 1 0 0 0,1-1 0 0 0,7 2-1 0 0,-11-1-19 0 0,1 0 0 0 0,0 0 0 0 0,-1 1 0 0 0,1-1-1 0 0,-1 0 1 0 0,1 1 0 0 0,-1-1 0 0 0,1 1 0 0 0,-1 0-1 0 0,0-1 1 0 0,1 1 0 0 0,-1 0 0 0 0,0 0 0 0 0,1 0-1 0 0,-1 0 1 0 0,0 0 0 0 0,0 0 0 0 0,0 0 0 0 0,0 0-1 0 0,0 1 1 0 0,0-1 0 0 0,0 0 0 0 0,0 1 0 0 0,0-1-1 0 0,-1 0 1 0 0,1 1 0 0 0,-1-1 0 0 0,1 1 0 0 0,-1-1-1 0 0,1 1 1 0 0,-1 0 0 0 0,0 2 0 0 0,2 15 159 0 0,-1-14-135 0 0,0 0 1 0 0,-1 0-1 0 0,1 1 0 0 0,-1-1 1 0 0,0 0-1 0 0,-1 0 0 0 0,0 0 0 0 0,1 0 1 0 0,-4 7-1 0 0,-20 65 199 0 0,21-68-244 0 0,2-7-87 0 0,3-3 74 0 0,-1 0 0 0 0,0 0-1 0 0,0-1 1 0 0,1 1-1 0 0,-1 0 1 0 0,0-1 0 0 0,0 1-1 0 0,-1-1 1 0 0,1 1-1 0 0,0-1 1 0 0,0 1-1 0 0,0-3 1 0 0,2-3-78 0 0,7-7-88 0 0,1 0 0 0 0,0 0 1 0 0,1 2-1 0 0,25-22 0 0 0,-19 18 29 0 0,8-9-71 0 0,53-46-178 0 0,-63 58 363 0 0,0 1 0 0 0,1 0 0 0 0,20-9 0 0 0,-34 19 56 0 0,0 1-1 0 0,0 0 1 0 0,-1 0 0 0 0,1 0-1 0 0,0 0 1 0 0,0 0-1 0 0,0 1 1 0 0,0-1 0 0 0,4 1-1 0 0,-6 1 31 0 0,1 0 0 0 0,-1 1 0 0 0,1-1 1 0 0,-1 1-1 0 0,0-1 0 0 0,1 1 0 0 0,-1 0 0 0 0,0-1 0 0 0,0 1 0 0 0,0 0 0 0 0,1 2 0 0 0,1 6 120 0 0,0 0 0 0 0,-1 0 0 0 0,0 0 0 0 0,0 0 0 0 0,-1 0 0 0 0,-1 0 0 0 0,0 20 0 0 0,1 23 309 0 0,2-21-280 0 0,7 47-199 0 0,-3-56-1199 0 0</inkml:trace>
</inkml:ink>
</file>

<file path=ppt/ink/ink8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1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53 15695 0 0,'-4'4'185'0'0,"-1"0"-1"0"0,1 1 0 0 0,0 0 0 0 0,0-1 1 0 0,0 1-1 0 0,1 0 0 0 0,-1 1 0 0 0,1-1 1 0 0,-2 7-1 0 0,5-11-63 0 0,-1 0 0 0 0,1 0 0 0 0,0 0 0 0 0,0 0-1 0 0,0-1 1 0 0,0 1 0 0 0,0 0 0 0 0,0 0 0 0 0,0 0 0 0 0,1 0 0 0 0,-1-1 0 0 0,0 1 0 0 0,0 0 0 0 0,1 0 0 0 0,-1 0-1 0 0,0-1 1 0 0,1 1 0 0 0,-1 0 0 0 0,1-1 0 0 0,-1 1 0 0 0,1 0 0 0 0,-1-1 0 0 0,1 1 0 0 0,-1 0 0 0 0,1-1 0 0 0,0 1 0 0 0,-1-1-1 0 0,1 1 1 0 0,0-1 0 0 0,-1 0 0 0 0,1 1 0 0 0,0-1 0 0 0,0 0 0 0 0,1 1 0 0 0,3 1 70 0 0,-1-1 1 0 0,1 0 0 0 0,0 0-1 0 0,6 1 1 0 0,-10-2-92 0 0,18 2 318 0 0,1-2 0 0 0,0 0 0 0 0,0-1 0 0 0,0-1-1 0 0,23-5 1 0 0,-5-2-66 0 0,62-22 0 0 0,-89 27-322 0 0,43-18-20 0 0,-49 19-60 0 0,0 0 1 0 0,0 0-1 0 0,0 0 1 0 0,0 0-1 0 0,0-1 1 0 0,-1 0 0 0 0,7-6-1 0 0,-11 9 27 0 0,1 0 1 0 0,0 1-1 0 0,-1-1 0 0 0,1 0 1 0 0,-1 1-1 0 0,1-1 0 0 0,-1 0 1 0 0,0 0-1 0 0,1 0 0 0 0,-1 1 0 0 0,0-1 1 0 0,1 0-1 0 0,-1 0 0 0 0,0 0 1 0 0,0 0-1 0 0,0 1 0 0 0,0-1 1 0 0,0 0-1 0 0,0 0 0 0 0,0 0 0 0 0,0-1 1 0 0,0 1 3 0 0,-1 1 1 0 0,1-1 0 0 0,-1 0-1 0 0,1 1 1 0 0,-1-1-1 0 0,1 0 1 0 0,-1 1-1 0 0,1-1 1 0 0,-1 1 0 0 0,0-1-1 0 0,1 1 1 0 0,-1-1-1 0 0,0 1 1 0 0,1 0 0 0 0,-1-1-1 0 0,0 1 1 0 0,0 0-1 0 0,-1-1 1 0 0,-2 0-20 0 0,0 1 1 0 0,0-1-1 0 0,0 1 0 0 0,0 0 1 0 0,0-1-1 0 0,0 2 0 0 0,0-1 1 0 0,-4 1-1 0 0,-34 10-108 0 0,-59 25 0 0 0,47-16 75 0 0,17-6 168 0 0,0 2-1 0 0,-62 37 1 0 0,75-38 19 0 0,2 1 0 0 0,0 0 0 0 0,1 2 1 0 0,1 1-1 0 0,-18 20 0 0 0,33-33-96 0 0,1-1 0 0 0,-1 1 0 0 0,1 0 0 0 0,1 0 0 0 0,-1 0 0 0 0,1 1 0 0 0,-5 12 0 0 0,8-17-17 0 0,-1 0-1 0 0,1 0 1 0 0,0-1-1 0 0,0 1 1 0 0,0 0-1 0 0,0 0 1 0 0,0-1-1 0 0,0 1 1 0 0,0 0-1 0 0,0 0 1 0 0,1-1-1 0 0,-1 1 1 0 0,1 0-1 0 0,-1-1 1 0 0,1 1 0 0 0,-1 0-1 0 0,1-1 1 0 0,0 1-1 0 0,0-1 1 0 0,0 1-1 0 0,0-1 1 0 0,0 0-1 0 0,0 1 1 0 0,1-1-1 0 0,-1 0 1 0 0,0 0-1 0 0,1 1 1 0 0,-1-1-1 0 0,1 0 1 0 0,-1-1-1 0 0,1 1 1 0 0,-1 0 0 0 0,1 0-1 0 0,-1-1 1 0 0,1 1-1 0 0,0-1 1 0 0,1 1-1 0 0,10 3-28 0 0,-1-1 0 0 0,1-1 0 0 0,0 0 0 0 0,21 0 0 0 0,53-5-408 0 0,-73 2 323 0 0,80-7-2551 0 0,-52 1 1079 0 0</inkml:trace>
</inkml:ink>
</file>

<file path=ppt/ink/ink8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1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 20735 0 0,'-2'1'951'0'0,"-8"10"-760"0"0,0-1 1 0 0,1 2-1 0 0,0 0 0 0 0,1 0 1 0 0,0 0-1 0 0,-7 17 0 0 0,5-12 107 0 0,-11 23 258 0 0,-25 69-1 0 0,-6 47-2 0 0,31-88-368 0 0,-65 185 631 0 0,-68 227-29 0 0,122-313-1045 0 0,30-153 140 0 0,1 10-766 0 0,1-22 77 0 0</inkml:trace>
</inkml:ink>
</file>

<file path=ppt/ink/ink8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1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42 12439 0 0,'-5'8'9907'0'0,"14"-5"-9075"0"0,-8-2-356 0 0,8 2 28 0 0,0-1 0 0 0,0 1 1 0 0,1-2-1 0 0,17 2 0 0 0,41-2 355 0 0,-39-1-551 0 0,462-29 1029 0 0,-444 25-1331 0 0,184-24-1221 0 0,-181 23-780 0 0,-31 4 279 0 0</inkml:trace>
</inkml:ink>
</file>

<file path=ppt/ink/ink8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1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23 520 18799 0 0,'0'0'5461'0'0,"-1"-1"-4811"0"0,-5-5-156 0 0,4 5-425 0 0,1 0-1 0 0,0 1 1 0 0,0-1 0 0 0,0 0-1 0 0,0-1 1 0 0,0 1-1 0 0,0 0 1 0 0,0 0-1 0 0,0 0 1 0 0,1-1-1 0 0,-1 1 1 0 0,0 0-1 0 0,1-1 1 0 0,-1 1-1 0 0,1 0 1 0 0,-1-1-1 0 0,1 1 1 0 0,0-1-1 0 0,-1 1 1 0 0,1-1-1 0 0,0 1 1 0 0,0-3-1 0 0,2-12 36 0 0,1 0-1 0 0,0 1 0 0 0,1 0 1 0 0,0 0-1 0 0,1 0 0 0 0,1 0 0 0 0,1 1 1 0 0,0-1-1 0 0,0 2 0 0 0,2-1 0 0 0,17-22 1 0 0,6 0 238 0 0,0 0 1 0 0,60-48-1 0 0,-71 66-428 0 0,1 0 0 0 0,1 1-1 0 0,1 1 1 0 0,0 1 0 0 0,32-13 0 0 0,-48 24 40 0 0,1 1 0 0 0,-1 1 0 0 0,1 0 0 0 0,11-2 0 0 0,6 5-1387 0 0,-23-1 722 0 0,0 1 1 0 0,0 0 0 0 0,0 0 0 0 0,0 0 0 0 0,0 0-1 0 0,4 3 1 0 0</inkml:trace>
  <inkml:trace contextRef="#ctx0" brushRef="#br0" timeOffset="1">607 142 8751 0 0,'0'0'399'0'0,"1"0"-4"0"0,26 10-564 0 0,-14-6 3971 0 0,21 10-1 0 0,-30-12-3255 0 0,-1 0 0 0 0,1 0 0 0 0,-1 0 0 0 0,0 1 0 0 0,0-1 0 0 0,0 1 0 0 0,0 0 0 0 0,-1-1 0 0 0,1 1 0 0 0,3 6-1 0 0,-5-7-329 0 0,0 1-1 0 0,-1-1 0 0 0,1 1 1 0 0,-1-1-1 0 0,0 1 0 0 0,0-1 0 0 0,0 1 1 0 0,0-1-1 0 0,0 1 0 0 0,0-1 1 0 0,0 1-1 0 0,-1-1 0 0 0,0 3 0 0 0,-1 4 387 0 0,-2 15 116 0 0,-1-1 0 0 0,-2 0-1 0 0,-17 41 1 0 0,21-56-679 0 0,-39 102-793 0 0,41-109 261 0 0</inkml:trace>
</inkml:ink>
</file>

<file path=ppt/ink/ink8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12895 0 0,'0'0'5464'0'0</inkml:trace>
  <inkml:trace contextRef="#ctx0" brushRef="#br0" timeOffset="1">613 304 18431 0 0,'1'-7'245'0'0,"-1"-1"0"0"0,0 0 0 0 0,0 0 0 0 0,-1 1 0 0 0,0-1 1 0 0,0 0-1 0 0,-5-13 0 0 0,5 18-3 0 0,0 0 1 0 0,-1 0 0 0 0,1 1 0 0 0,-1-1 0 0 0,0 1 0 0 0,0-1 0 0 0,0 1 0 0 0,0 0 0 0 0,0-1-1 0 0,0 1 1 0 0,-1 0 0 0 0,1 1 0 0 0,0-1 0 0 0,-1 0 0 0 0,0 1 0 0 0,0-1 0 0 0,1 1-1 0 0,-1 0 1 0 0,0 0 0 0 0,0 0 0 0 0,0 0 0 0 0,-5 0 0 0 0,-1 0-51 0 0,0 0-1 0 0,1 1 1 0 0,-1 0 0 0 0,0 0 0 0 0,1 1-1 0 0,-1 0 1 0 0,1 1 0 0 0,-1 0 0 0 0,1 0 0 0 0,-1 1-1 0 0,1 0 1 0 0,0 0 0 0 0,-10 7 0 0 0,2-1-227 0 0,0 1 0 0 0,1 1 1 0 0,0 1-1 0 0,1 0 1 0 0,-16 17-1 0 0,1 3-48 0 0,0 2 0 0 0,-40 63 0 0 0,55-73-83 0 0,1 0 0 0 0,1 0 1 0 0,1 1-1 0 0,1 1 0 0 0,-11 42 0 0 0,20-62 136 0 0,0 0 0 0 0,0 1 0 0 0,0-1 0 0 0,1 1 0 0 0,0-1 0 0 0,0 1 0 0 0,0-1 0 0 0,1 1 0 0 0,0-1 0 0 0,1 0 0 0 0,-1 1 0 0 0,4 6 0 0 0,-3-9 37 0 0,0 1-1 0 0,0-1 1 0 0,1 0 0 0 0,-1 0-1 0 0,1 0 1 0 0,1-1-1 0 0,-1 1 1 0 0,0-1 0 0 0,1 1-1 0 0,-1-1 1 0 0,1 0 0 0 0,0 0-1 0 0,0-1 1 0 0,0 1 0 0 0,1-1-1 0 0,8 3 1 0 0,6 2 163 0 0,1-1 1 0 0,0-1 0 0 0,0-1 0 0 0,1-1-1 0 0,22 0 1 0 0,103-3 819 0 0,-140-1-963 0 0,24 0 239 0 0,-1-2 1 0 0,48-10-1 0 0,-62 9-454 0 0,1-1 0 0 0,-1 0 1 0 0,0-1-1 0 0,0-1 0 0 0,-1 0 0 0 0,20-13 0 0 0,-14 6-568 0 0</inkml:trace>
</inkml:ink>
</file>

<file path=ppt/ink/ink8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1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52 13991 0 0,'0'0'1268'0'0,"1"-2"-1041"0"0,10-24 17 0 0,-8 18 2606 0 0,3-8 2929 0 0,-6 16-5752 0 0,0 0-1 0 0,0 0 1 0 0,0 0-1 0 0,0 0 1 0 0,0 0-1 0 0,0 0 1 0 0,0 1-1 0 0,0-1 1 0 0,0 0-1 0 0,1 0 213 0 0,-1 0-213 0 0,0 0 1 0 0,0 0-1 0 0,0 0 1 0 0,0 0-1 0 0,0 0 1 0 0,0 0-1 0 0,0 0 1 0 0,0 0-1 0 0,0 0 1 0 0,0 0-1 0 0,0 0 1 0 0,0 0 0 0 0,0 0-1 0 0,0 0 1 0 0,0 0-1 0 0,0 0 1 0 0,0 0-1 0 0,0 0 1 0 0,0 0-1 0 0,0 0 1 0 0,0 0-1 0 0,0 0 1 0 0,0 0-1 0 0,0 0 1 0 0,0 0-1 0 0,1 0 266 0 0,-1 0-266 0 0,0 0 1 0 0,0 0-1 0 0,0 0 1 0 0,0 0-1 0 0,0 0 1 0 0,0-1-1 0 0,0 1 1 0 0,0 0-1 0 0,0 10 331 0 0,-3 10-294 0 0,-1 1 0 0 0,0-1-1 0 0,-2-1 1 0 0,0 1 0 0 0,-11 21-1 0 0,9-23-38 0 0,-75 173-51 0 0,61-156-63 0 0,1-1-3272 0 0</inkml:trace>
</inkml:ink>
</file>

<file path=ppt/ink/ink8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1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0,'0'0'264'0'0,"4"9"56"0"0,-2 0-256 0 0,3 9-64 0 0,4 6 0 0 0,0-6 0 0 0,3 5 1912 0 0,6 0 360 0 0,4 1 80 0 0,14 8 16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5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5063 0 0,'1'2'12628'0'0,"2"4"-12380"0"0,0 0-1 0 0,0 0 0 0 0,-1 1 1 0 0,0 0-1 0 0,0-1 0 0 0,-1 1 1 0 0,0 0-1 0 0,0 11 1 0 0,0-4-100 0 0,-1 0 0 0 0,-1 0 1 0 0,-4 20-1 0 0,0-14-58 0 0,0 0 0 0 0,-2 0 0 0 0,0 0 0 0 0,-1-1 0 0 0,-1 0 0 0 0,-1-1 0 0 0,-12 18 0 0 0,-95 113-181 0 0,16-24-103 0 0,87-101 47 0 0,13-23 67 0 0,1 0 74 0 0,0-1 0 0 0,0 0 0 0 0,0 0 1 0 0,0 0-1 0 0,-1 0 0 0 0,1 0 0 0 0,0 1 0 0 0,0-1 0 0 0,0 0 0 0 0,0 0 0 0 0,0 0 0 0 0,0 0 0 0 0,0 1 0 0 0,0-1 0 0 0,1 0 0 0 0,-1 0 1 0 0,0 0-1 0 0,0 0 0 0 0,0 0 0 0 0,0 1 0 0 0,0-1 0 0 0,0 0 0 0 0,0 0 0 0 0,0 0 0 0 0,0 0 0 0 0,0 0 0 0 0,0 1 0 0 0,1-1 1 0 0,-1 0-1 0 0,0 0 0 0 0,0 0 0 0 0,0 0 0 0 0,0 0 0 0 0,0 0 0 0 0,0 0 0 0 0,1 0 0 0 0,-1 0 0 0 0,0 0 0 0 0,9 3-117 0 0,9-2-1096 0 0,-6-4-3453 0 0,2-3-1555 0 0</inkml:trace>
</inkml:ink>
</file>

<file path=ppt/ink/ink8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1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55 10135 0 0,'-1'-4'140'0'0,"-1"1"-1"0"0,0-1 0 0 0,0 1 0 0 0,-1 0 0 0 0,1-1 0 0 0,-1 1 1 0 0,1 0-1 0 0,-1 1 0 0 0,0-1 0 0 0,0 0 0 0 0,-1 1 0 0 0,1-1 1 0 0,0 1-1 0 0,-1 0 0 0 0,0 0 0 0 0,-4-1 0 0 0,2 1 308 0 0,1 1 0 0 0,0 0-1 0 0,-1 0 1 0 0,1 1 0 0 0,-1-1 0 0 0,1 1-1 0 0,-1 1 1 0 0,1-1 0 0 0,-1 1 0 0 0,-8 2-1 0 0,-6 3 730 0 0,1 1 0 0 0,1 0 0 0 0,-1 2 0 0 0,1 0 0 0 0,-20 15 0 0 0,6-5-1486 0 0,2 2 1 0 0,-37 31-1 0 0,65-49 249 0 0,-1 0 1 0 0,1-1 0 0 0,0 1-1 0 0,0 0 1 0 0,0 0 0 0 0,0 1-1 0 0,0-1 1 0 0,1 0-1 0 0,-1 1 1 0 0,1-1 0 0 0,0 0-1 0 0,0 1 1 0 0,-1 6-1 0 0,2-8 49 0 0,0-1 0 0 0,1 1 0 0 0,-1-1 0 0 0,0 1 0 0 0,1-1-1 0 0,-1 1 1 0 0,1-1 0 0 0,-1 1 0 0 0,1-1 0 0 0,0 0 0 0 0,0 1-1 0 0,-1-1 1 0 0,1 0 0 0 0,0 0 0 0 0,0 1 0 0 0,3 1 0 0 0,-2-1-3 0 0,3 4 2 0 0,1-1 0 0 0,0 1 0 0 0,0-2 0 0 0,1 1 0 0 0,-1-1 0 0 0,1 0 0 0 0,0 0 0 0 0,8 3 0 0 0,64 21 7 0 0,-40-16 5 0 0,92 45-44 0 0,-93-38 26 0 0,65 33 8 0 0,-88-43 46 0 0,0 1 0 0 0,0 0-1 0 0,26 24 1 0 0,-40-33-8 0 0,-1 0 0 0 0,1-1 0 0 0,0 1 0 0 0,-1 0 1 0 0,1 0-1 0 0,-1 0 0 0 0,1 0 0 0 0,-1 0 0 0 0,0 0 0 0 0,1 0 0 0 0,-1 0 0 0 0,0 0 0 0 0,0 0 0 0 0,1 0 0 0 0,-1 0 0 0 0,0 0 1 0 0,0 0-1 0 0,0 0 0 0 0,0 0 0 0 0,0 0 0 0 0,-1 0 0 0 0,1 0 0 0 0,0 0 0 0 0,0 0 0 0 0,-1 0 0 0 0,1 0 0 0 0,0 0 0 0 0,-1 0 1 0 0,0 1-1 0 0,-1 1 73 0 0,0 0 1 0 0,0 0 0 0 0,0 0-1 0 0,-1-1 1 0 0,1 1 0 0 0,-4 3-1 0 0,-6 2 130 0 0,0-1-1 0 0,0 0 0 0 0,-1 0 1 0 0,0-1-1 0 0,0 0 0 0 0,-21 5 0 0 0,7-2-175 0 0,6-2-48 0 0,-1 0 1 0 0,1-2-1 0 0,-1 0 0 0 0,0-2 0 0 0,-34 2 0 0 0,41-6-213 0 0,0-1-1 0 0,1 0 0 0 0,-1-1 0 0 0,0 0 0 0 0,1-2 0 0 0,0 1 1 0 0,0-2-1 0 0,-13-6 0 0 0,16 6-404 0 0,1 0-1 0 0,0-1 1 0 0,0 0 0 0 0,1 0 0 0 0,-15-15 0 0 0,6 2-674 0 0</inkml:trace>
</inkml:ink>
</file>

<file path=ppt/ink/ink8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1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530 241 2303 0 0,'0'-2'167'0'0,"-2"-17"-449"0"0,-1-9 3231 0 0,2 24-1600 0 0,0 0 1 0 0,0 0 0 0 0,0 0 0 0 0,-1 0 0 0 0,-1-4-1 0 0,-2-2 453 0 0,1 1 0 0 0,1-1 0 0 0,-4-14 0 0 0,4 13-1355 0 0,0 0 0 0 0,0 1 0 0 0,-7-13 0 0 0,7 18-365 0 0,1 0 0 0 0,-1 1-1 0 0,0-1 1 0 0,-1 1 0 0 0,1 0 0 0 0,-1 0 0 0 0,0 0-1 0 0,-6-5 1 0 0,8 8-57 0 0,0-1 1 0 0,0 1-1 0 0,-1 0 0 0 0,1 0 0 0 0,-1-1 0 0 0,1 2 1 0 0,-1-1-1 0 0,1 0 0 0 0,-1 0 0 0 0,1 1 0 0 0,-1 0 1 0 0,0-1-1 0 0,1 1 0 0 0,-1 0 0 0 0,0 0 0 0 0,1 1 1 0 0,-1-1-1 0 0,1 0 0 0 0,-5 2 0 0 0,-7 3-47 0 0,0 1 0 0 0,0 0-1 0 0,1 0 1 0 0,0 2 0 0 0,0 0-1 0 0,-22 17 1 0 0,-60 63-158 0 0,8 8 32 0 0,73-78 141 0 0,0 2 0 0 0,1 0 0 0 0,-13 29 0 0 0,22-40 14 0 0,0 0 0 0 0,1 0 1 0 0,0 0-1 0 0,1 0 0 0 0,0 0 0 0 0,0 1 0 0 0,-1 16 1 0 0,3-22 11 0 0,0-1 0 0 0,0 0 0 0 0,1 0 0 0 0,-1 0 0 0 0,1 0 0 0 0,-1 0 0 0 0,1 0 0 0 0,0 0 0 0 0,0 0 0 0 0,0 0 1 0 0,1 0-1 0 0,-1 0 0 0 0,1-1 0 0 0,-1 1 0 0 0,1 0 0 0 0,0-1 0 0 0,0 0 0 0 0,0 1 0 0 0,0-1 0 0 0,0 0 0 0 0,1 0 1 0 0,-1 0-1 0 0,1 0 0 0 0,-1 0 0 0 0,1-1 0 0 0,0 1 0 0 0,3 0 0 0 0,2 1 15 0 0,-1-2 1 0 0,1 1-1 0 0,-1-1 0 0 0,1 0 1 0 0,-1-1-1 0 0,1 1 0 0 0,0-2 1 0 0,-1 1-1 0 0,1-1 0 0 0,0 0 1 0 0,-1 0-1 0 0,1-1 0 0 0,9-4 1 0 0,6-2-60 0 0,0-2 0 0 0,39-22 1 0 0,-30 12-254 0 0,-1-1 0 0 0,0-2 1 0 0,50-49-1 0 0,-70 62 276 0 0,-1-1-1 0 0,0 0 1 0 0,14-23 0 0 0,-22 32 707 0 0,-5 2-645 0 0,0 0 0 0 0,1 1 0 0 0,-1 0 0 0 0,1-1 0 0 0,-1 1 0 0 0,1 0-1 0 0,-1 0 1 0 0,1 0 0 0 0,0 1 0 0 0,0-1 0 0 0,-1 0 0 0 0,1 1 0 0 0,0-1 0 0 0,0 1 0 0 0,0 0-1 0 0,1 0 1 0 0,-1 0 0 0 0,0 0 0 0 0,1 0 0 0 0,-1 0 0 0 0,1 0 0 0 0,0 1 0 0 0,0-1 0 0 0,0 0 0 0 0,0 1-1 0 0,-1 3 1 0 0,0-2-42 0 0,1 1 0 0 0,-1-1-1 0 0,1 1 1 0 0,0 0-1 0 0,1-1 1 0 0,-1 1 0 0 0,1 0-1 0 0,0-1 1 0 0,0 1 0 0 0,1 0-1 0 0,-1-1 1 0 0,1 1-1 0 0,2 8 1 0 0,-2-11-62 0 0,1 1-1 0 0,-1-1 1 0 0,0 0 0 0 0,1 0-1 0 0,-1 0 1 0 0,1 0-1 0 0,-1 0 1 0 0,1-1 0 0 0,0 1-1 0 0,0 0 1 0 0,0-1-1 0 0,0 1 1 0 0,0-1 0 0 0,0 0-1 0 0,0 1 1 0 0,5 0 0 0 0,0 1-697 0 0,0-1 0 0 0,0 0 1 0 0,1-1-1 0 0,13 1 1 0 0,17 0-6963 0 0</inkml:trace>
</inkml:ink>
</file>

<file path=ppt/ink/ink8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1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61 850 6071 0 0,'0'0'275'0'0,"-1"1"-2"0"0,-2 18 234 0 0,-1 0 0 0 0,-1-1 0 0 0,-9 22 1860 0 0,13-34-2245 0 0,0 0 563 0 0,0 0-1 0 0,0 0 0 0 0,-1 0 1 0 0,0-1-1 0 0,0 1 1 0 0,-1 0-1 0 0,-3 5 0 0 0,-7 20 1961 0 0,13-29-2065 0 0,-1-2-511 0 0,1 1 1 0 0,0-1 0 0 0,0 0 0 0 0,0 0 0 0 0,0 1 0 0 0,0-1 0 0 0,0 0 0 0 0,0 0 0 0 0,0 1 0 0 0,0-1 0 0 0,0 0 0 0 0,0 0 0 0 0,0 1 0 0 0,0-1 0 0 0,0 0 0 0 0,0 0-1 0 0,0 1 1 0 0,0-1 0 0 0,0 0 0 0 0,1 0 0 0 0,-1 1 0 0 0,0-1 0 0 0,0 0 0 0 0,0 0 0 0 0,0 0 0 0 0,0 1 0 0 0,1-1 0 0 0,-1 0 0 0 0,0 0 0 0 0,0 0 0 0 0,0 0-1 0 0,0 1 1 0 0,1-1 0 0 0,-1 0 0 0 0,0 0 0 0 0,0 0 0 0 0,1 0 0 0 0,-1 0 0 0 0,0 0 0 0 0,0 0 0 0 0,1 0 0 0 0,-1 1 0 0 0,12-2 1218 0 0,-10 1-1530 0 0,-1-1 436 0 0,1 0-14 0 0,2-2 41 0 0,-1 0 0 0 0,1 0 0 0 0,-1 0 0 0 0,0 0 0 0 0,0-1 0 0 0,0 1 0 0 0,-1-1 0 0 0,1 0 0 0 0,1-5 0 0 0,18-42 482 0 0,-7 14-373 0 0,21-34-127 0 0,53-78 0 0 0,51-55 134 0 0,-133 194-336 0 0,46-57-17 0 0,4-7-21 0 0,-46 59 15 0 0,-11 15 22 0 0,0 0-1 0 0,0 0 0 0 0,0 0 0 0 0,0 0 0 0 0,0 0 0 0 0,0 0 0 0 0,0 0 1 0 0,0 0-1 0 0,0 0 0 0 0,0 0 0 0 0,0 0 0 0 0,0 0 0 0 0,0 0 1 0 0,0 0-1 0 0,0 0 0 0 0,0 1 0 0 0,0-1 0 0 0,0 0 0 0 0,0 0 0 0 0,0 0 1 0 0,0 0-1 0 0,0 0 0 0 0,0 0 0 0 0,1 0 0 0 0,-1 0 0 0 0,0 0 1 0 0,0 0-1 0 0,0 0 0 0 0,0 0 0 0 0,0 0 0 0 0,0 0 0 0 0,0 0 1 0 0,0 0-1 0 0,0 0 0 0 0,0 0 0 0 0,0 0 0 0 0,0 0 0 0 0,0 0 0 0 0,0 0 1 0 0,0 0-1 0 0,0 0 0 0 0,0 0 0 0 0,0 0 0 0 0,0 0 0 0 0,1 0 1 0 0,-1 0-1 0 0,0 0 0 0 0,0 0 0 0 0,0 0 0 0 0,0 0 0 0 0,0 0 0 0 0,0 0 1 0 0,0 0-1 0 0,0 0 0 0 0,0 0 0 0 0,0 0 0 0 0,0 0 0 0 0,0 0 1 0 0,0 0-1 0 0,0 0 0 0 0,0 0 0 0 0,0 0 0 0 0,7 18-27 0 0,-1 1-1 0 0,7 37 1 0 0,-8-31 6 0 0,12 36 1 0 0,41 118 21 0 0,-1-5 0 0 0,-53-163 3 0 0,0 0 0 0 0,1 0 0 0 0,1-1 0 0 0,0 0 0 0 0,11 15 0 0 0,-14-21 1 0 0,1 1 0 0 0,0-1 0 0 0,0-1-1 0 0,0 1 1 0 0,0-1 0 0 0,1 1 0 0 0,-1-1-1 0 0,1-1 1 0 0,0 1 0 0 0,0-1 0 0 0,0 1-1 0 0,0-1 1 0 0,11 2 0 0 0,-6-2 41 0 0,1 0 1 0 0,1-1-1 0 0,16 0 1 0 0,-23-1 2 0 0,0 0 1 0 0,-1-1-1 0 0,1 0 1 0 0,0 0-1 0 0,0 0 0 0 0,-1 0 1 0 0,1-1-1 0 0,-1 1 1 0 0,1-1-1 0 0,7-5 0 0 0,-9 5-9 0 0,0-1 0 0 0,0 0-1 0 0,0 0 1 0 0,-1 0 0 0 0,1 0-1 0 0,-1 0 1 0 0,0-1 0 0 0,0 1-1 0 0,0-1 1 0 0,0 1 0 0 0,-1-1-1 0 0,1 0 1 0 0,1-7-1 0 0,0-5 81 0 0,0-1 0 0 0,1-17 0 0 0,-3 18-27 0 0,3-98 368 0 0,-2 21-268 0 0,-1 74-186 0 0,12-106 75 0 0,-9 103-68 0 0,1 0 1 0 0,1 1-1 0 0,17-40 1 0 0,8-5-107 0 0,2 2-1 0 0,64-91 1 0 0,-88 142 35 0 0,1 1 0 0 0,1-1 0 0 0,0 2 1 0 0,16-14-1 0 0,-26 24-36 0 0,0 1-16 0 0,0 0 81 0 0,0 1 1 0 0,0-1-1 0 0,0 0 0 0 0,0 0 0 0 0,-1 0 0 0 0,1 1 1 0 0,0-1-1 0 0,0 0 0 0 0,0 1 0 0 0,0-1 0 0 0,0 1 1 0 0,-1-1-1 0 0,1 1 0 0 0,0-1 0 0 0,0 1 0 0 0,-1-1 1 0 0,1 1-1 0 0,0 0 0 0 0,-1-1 0 0 0,1 1 0 0 0,-1 0 1 0 0,1 0-1 0 0,0 1 0 0 0,2 3-185 0 0,0 1 0 0 0,-1 0 0 0 0,0-1 0 0 0,0 1 0 0 0,0 0 0 0 0,0 1 0 0 0,-1-1 0 0 0,1 9-1 0 0,0 56-2930 0 0,-2-62 2470 0 0,-1 62-3722 0 0,2-31 2157 0 0</inkml:trace>
</inkml:ink>
</file>

<file path=ppt/ink/ink8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1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37 13935 0 0,'1'-1'638'0'0,"2"-2"-489"0"0,0 0 1 0 0,0 0-1 0 0,0 0 1 0 0,0 0-1 0 0,1 1 1 0 0,-1-1 0 0 0,1 1-1 0 0,-1 0 1 0 0,1 0-1 0 0,0 0 1 0 0,0 1-1 0 0,0-1 1 0 0,0 1 0 0 0,0 0-1 0 0,0 0 1 0 0,8 0-1 0 0,-9 1 34 0 0,0 0-1 0 0,0 0 1 0 0,1 0-1 0 0,-1 0 0 0 0,0 1 1 0 0,0-1-1 0 0,0 1 1 0 0,0 0-1 0 0,0 0 1 0 0,0 0-1 0 0,0 1 1 0 0,0-1-1 0 0,-1 1 0 0 0,1-1 1 0 0,0 1-1 0 0,-1 0 1 0 0,1 0-1 0 0,-1 0 1 0 0,0 0-1 0 0,1 1 0 0 0,-1-1 1 0 0,0 0-1 0 0,2 5 1 0 0,0 0 46 0 0,0 1 1 0 0,-1-1-1 0 0,0 0 1 0 0,0 1 0 0 0,-1 0-1 0 0,1 0 1 0 0,-2 0-1 0 0,2 14 1 0 0,-2-9-44 0 0,-1 0 1 0 0,-1-1-1 0 0,0 1 1 0 0,0 0-1 0 0,-4 12 0 0 0,-3 1 47 0 0,0 0 0 0 0,-2-1 0 0 0,0 0 0 0 0,-23 38 0 0 0,-37 47 17 0 0,54-89-268 0 0,0 0 1 0 0,-38 35-1 0 0,27-36-848 0 0,27-19 791 0 0,-1-1 0 0 0,1 0 1 0 0,-1 1-1 0 0,1-1 0 0 0,-1 0 0 0 0,1 0 1 0 0,-1 1-1 0 0,1-1 0 0 0,-1 0 0 0 0,1 0 1 0 0,-1 0-1 0 0,1 0 0 0 0,-1 0 0 0 0,0 0 1 0 0,1 0-1 0 0,-1 0 0 0 0,1 0 1 0 0,-1 0-1 0 0,1 0 0 0 0,-1 0 0 0 0,0 0 1 0 0,1 0-1 0 0,-1-1 0 0 0,1 1 0 0 0,-1 0 1 0 0,1 0-1 0 0,-1-1 0 0 0,1 1 0 0 0,-1 0 1 0 0,1-1-1 0 0,-1 1 0 0 0,1 0 0 0 0,0-1 1 0 0,-1 1-1 0 0,1-1 0 0 0,0 1 1 0 0,-1-1-1 0 0,0 0 0 0 0,-7-18-3366 0 0,5 4-3578 0 0</inkml:trace>
</inkml:ink>
</file>

<file path=ppt/ink/ink8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1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113 172 10135 0 0,'1'1'8110'0'0,"-1"1"-7697"0"0,1 1-77 0 0,0 1-1 0 0,0-1 1 0 0,1 0 0 0 0,-1 0-1 0 0,1 0 1 0 0,-1 0-1 0 0,1-1 1 0 0,0 1 0 0 0,0 0-1 0 0,2 2 1 0 0,-3-4-292 0 0,1-1 0 0 0,-1 1 1 0 0,0 0-1 0 0,0-1 0 0 0,0 1 1 0 0,0-1-1 0 0,0 1 0 0 0,1-1 1 0 0,-1 0-1 0 0,0 1 0 0 0,0-1 1 0 0,1 0-1 0 0,-1 0 0 0 0,0 0 0 0 0,3 0 1 0 0,18-3 221 0 0,-19 2-199 0 0,25-6 180 0 0,0-2 0 0 0,-1 0 0 0 0,0-2-1 0 0,39-23 1 0 0,-9 6-114 0 0,3-2 9 0 0,65-27 86 0 0,-109 51-151 0 0,0 1 1 0 0,1 1-1 0 0,-1 0 1 0 0,1 1-1 0 0,-1 1 1 0 0,21 0-1 0 0,-32 2-44 0 0,0 0 1 0 0,0 0-1 0 0,1 1 0 0 0,-1 0 0 0 0,0 0 1 0 0,0 0-1 0 0,0 1 0 0 0,0 0 0 0 0,0 0 1 0 0,0 0-1 0 0,0 1 0 0 0,-1-1 1 0 0,1 1-1 0 0,-1 0 0 0 0,0 1 0 0 0,0-1 1 0 0,0 1-1 0 0,0-1 0 0 0,0 1 0 0 0,-1 0 1 0 0,0 1-1 0 0,0-1 0 0 0,0 0 0 0 0,0 1 1 0 0,-1 0-1 0 0,0 0 0 0 0,0-1 0 0 0,0 1 1 0 0,0 1-1 0 0,-1-1 0 0 0,0 0 1 0 0,0 0-1 0 0,0 0 0 0 0,-1 1 0 0 0,1-1 1 0 0,-1 0-1 0 0,-1 6 0 0 0,-1 5-4 0 0,0 0 0 0 0,-1 0 0 0 0,0-1 0 0 0,-1 1 0 0 0,-1-1 0 0 0,-1 0 0 0 0,0 0 0 0 0,-1-1 0 0 0,-13 21 0 0 0,10-19 1 0 0,-2-1 0 0 0,0 0-1 0 0,0-1 1 0 0,-1 0 0 0 0,-1-1 0 0 0,0-1-1 0 0,-28 19 1 0 0,23-19-127 0 0,0-1 0 0 0,-1-1 0 0 0,0-1 0 0 0,-1-1 0 0 0,0 0 0 0 0,0-2 1 0 0,0 0-1 0 0,-1-1 0 0 0,-39 2 0 0 0,26-7-220 0 0,-59-8 0 0 0,93 7 306 0 0,3 1-1 0 0,8-2-13 0 0,15 0-4 0 0,100 2 29 0 0,69 5 0 0 0,-172-2 0 0 0,-1 0 0 0 0,1 1 0 0 0,-1 2 0 0 0,0 0 0 0 0,-1 1 0 0 0,37 18 0 0 0,-49-21 21 0 0,0 1 0 0 0,-1 0 0 0 0,1 0 0 0 0,-1 0 0 0 0,0 1 0 0 0,10 12-1 0 0,-15-16-9 0 0,1 1-1 0 0,-1 1 0 0 0,0-1 1 0 0,0 0-1 0 0,0 0 0 0 0,-1 1 1 0 0,1-1-1 0 0,-1 1 0 0 0,0-1 1 0 0,0 1-1 0 0,0 0 0 0 0,0-1 1 0 0,-1 1-1 0 0,1 0 0 0 0,-1-1 1 0 0,0 1-1 0 0,0 0 0 0 0,-1 4 1 0 0,-1 4 52 0 0,-1-1 1 0 0,-1 1-1 0 0,0-1 0 0 0,0 0 1 0 0,-1 0-1 0 0,0 0 0 0 0,-1-1 1 0 0,-1 0-1 0 0,1 0 1 0 0,-1-1-1 0 0,-15 16 0 0 0,11-15-25 0 0,0 0-1 0 0,0 0 1 0 0,-1-1-1 0 0,0 0 0 0 0,-1-1 1 0 0,0-1-1 0 0,0 0 1 0 0,-28 10-1 0 0,4-6 26 0 0,-1-2 0 0 0,0-1 1 0 0,-1-2-1 0 0,-64 2 0 0 0,26-8 75 0 0,-105-14 0 0 0,153 11-138 0 0,-32-8 0 0 0,53 8 0 0 0,-1 1 0 0 0,1-1 0 0 0,0 0 0 0 0,0 0 0 0 0,0-1 0 0 0,1 0 0 0 0,-1-1 0 0 0,-9-7 0 0 0,16 10-78 0 0,-1 1 0 0 0,0-1-1 0 0,1 1 1 0 0,-1-1 0 0 0,1 0-1 0 0,0 1 1 0 0,-1-1 0 0 0,1 0 0 0 0,0 0-1 0 0,0 0 1 0 0,0 0 0 0 0,1 0 0 0 0,-1 0-1 0 0,0 0 1 0 0,1-1 0 0 0,-1 1-1 0 0,1 0 1 0 0,0 0 0 0 0,0 0 0 0 0,0-1-1 0 0,0 1 1 0 0,0 0 0 0 0,0 0 0 0 0,0 0-1 0 0,1-1 1 0 0,-1 1 0 0 0,1 0-1 0 0,0 0 1 0 0,0 0 0 0 0,-1 0 0 0 0,1 0-1 0 0,1 0 1 0 0,1-3 0 0 0,2-3-845 0 0,1 0 0 0 0,0 1 0 0 0,1-1 0 0 0,0 1 0 0 0,0 1 0 0 0,10-8 0 0 0,0 1-7115 0 0</inkml:trace>
</inkml:ink>
</file>

<file path=ppt/ink/ink8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1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7367 0 0,'0'0'667'0'0,"2"-2"537"0"0,16-14 8452 0 0,-17 16-9557 0 0,0 0 0 0 0,0 1 0 0 0,0-1 0 0 0,0 1 0 0 0,0-1 0 0 0,0 1 0 0 0,0-1 0 0 0,0 1 0 0 0,0 0 0 0 0,0 0 0 0 0,0-1 1 0 0,0 1-1 0 0,0 0 0 0 0,0 0 0 0 0,0 1 0 0 0,11 14 508 0 0,-10-10-450 0 0,0 0 1 0 0,0 0 0 0 0,0 0-1 0 0,-1 1 1 0 0,0-1-1 0 0,0 0 1 0 0,-1 0-1 0 0,1 1 1 0 0,-2 11-1 0 0,1 16 421 0 0,0 56 180 0 0,-2-60-604 0 0,2 0 0 0 0,1 1 0 0 0,5 30-1 0 0,-6-59-75 0 0,3-3 35 0 0,1 1-89 0 0,0-1-1 0 0,0-1 1 0 0,0 1-1 0 0,0-1 1 0 0,-1 1-1 0 0,1-1 1 0 0,0 0-1 0 0,-1 0 1 0 0,0-1 0 0 0,1 1-1 0 0,-1-1 1 0 0,0 1-1 0 0,0-1 1 0 0,-1 0-1 0 0,1 0 1 0 0,2-4-1 0 0,7-10 70 0 0,19-35 0 0 0,-29 47-79 0 0,38-80-150 0 0,13-23-300 0 0,-41 86 409 0 0,-11 20 58 0 0,5 12 106 0 0,2 12 12 0 0,0 0-1 0 0,5 27 0 0 0,9 24 250 0 0,-17-58-324 0 0,1 0 0 0 0,0-1 0 0 0,1 0 0 0 0,1 0 0 0 0,0 0 0 0 0,12 14 0 0 0,-16-24-53 0 0,0 1-1 0 0,0-1 1 0 0,1 0-1 0 0,-1 0 1 0 0,1 0-1 0 0,0-1 1 0 0,0 0-1 0 0,0 0 1 0 0,1 0-1 0 0,-1 0 1 0 0,1-1-1 0 0,-1 0 1 0 0,1 0-1 0 0,0-1 1 0 0,0 1-1 0 0,0-1 1 0 0,0 0-1 0 0,0-1 1 0 0,10 0-1 0 0,-7-1-9 0 0,0 0 0 0 0,0-1 0 0 0,-1 0-1 0 0,1 0 1 0 0,-1-1 0 0 0,1 0 0 0 0,-1-1 0 0 0,0 0 0 0 0,0 0-1 0 0,-1 0 1 0 0,1-1 0 0 0,-1-1 0 0 0,0 1 0 0 0,0-1-1 0 0,-1 0 1 0 0,7-8 0 0 0,2-4 16 0 0,0 0-1 0 0,-2-1 1 0 0,0-1 0 0 0,-1 0-1 0 0,9-23 1 0 0,-15 29-45 0 0,0-1 1 0 0,-1 0-1 0 0,-1-1 1 0 0,0 1-1 0 0,-1-1 0 0 0,-1 0 1 0 0,0 0-1 0 0,-1 0 1 0 0,-1-16-1 0 0,-5 10-414 0 0,4 20 53 0 0</inkml:trace>
</inkml:ink>
</file>

<file path=ppt/ink/ink8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1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5983 0 0,'0'2'13134'0'0,"-2"8"-11300"0"0,0-1 0 0 0,0 0 0 0 0,-6 12 0 0 0,-29 54-558 0 0,18-39-827 0 0,1-1-412 0 0,5-11-794 0 0,-16 42 1 0 0,28-64 189 0 0,10 4-6268 0 0,-8-5 6349 0 0,0-1 0 0 0,0 0 1 0 0,0 1-1 0 0,0-1 0 0 0,0 0 1 0 0,0 0-1 0 0,0 1 0 0 0,2-1 1 0 0,10-2-5981 0 0</inkml:trace>
</inkml:ink>
</file>

<file path=ppt/ink/ink8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1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0 10135 0 0,'0'0'919'0'0,"-1"3"-316"0"0,-13 38 6801 0 0,0 2-3417 0 0,-31 86-1995 0 0,-68 238-718 0 0,101-323-1209 0 0,-35 124 128 0 0,33-126-291 0 0,-39 78-1 0 0,52-117-119 0 0,-1 0 0 0 0,0 0 0 0 0,-1 1 0 0 0,1-2 0 0 0,0 1 0 0 0,-1 0 0 0 0,0 0 0 0 0,0-1 0 0 0,1 1 0 0 0,-7 2 0 0 0,7-3-511 0 0,0-1-1 0 0,-1 0 1 0 0,1 0 0 0 0,-1 0 0 0 0,1-1 0 0 0,-1 1-1 0 0,1 0 1 0 0,-1-1 0 0 0,1 0 0 0 0,-4 1-1 0 0,-7-3-6178 0 0</inkml:trace>
  <inkml:trace contextRef="#ctx0" brushRef="#br0" timeOffset="1">110 510 15863 0 0,'0'0'728'0'0,"-2"-1"-17"0"0,-1-1-543 0 0,0 0 0 0 0,-1 0-1 0 0,1 1 1 0 0,-1-1 0 0 0,0 1 0 0 0,1 0 0 0 0,-1 0-1 0 0,0 0 1 0 0,1 1 0 0 0,-1-1 0 0 0,0 1 0 0 0,0 0-1 0 0,0 0 1 0 0,0 0 0 0 0,1 1 0 0 0,-1-1 0 0 0,0 1-1 0 0,0 0 1 0 0,1 0 0 0 0,-1 0 0 0 0,0 1 0 0 0,1-1-1 0 0,0 1 1 0 0,-1 0 0 0 0,1 0 0 0 0,0 0 0 0 0,-6 5 0 0 0,9-7-127 0 0,-1 1 1 0 0,1-1 0 0 0,0 1 0 0 0,0-1 0 0 0,0 1 0 0 0,-1 0 0 0 0,1-1 0 0 0,0 1-1 0 0,0-1 1 0 0,0 1 0 0 0,0-1 0 0 0,0 1 0 0 0,0 0 0 0 0,0-1 0 0 0,0 1 0 0 0,0-1-1 0 0,0 1 1 0 0,1-1 0 0 0,-1 1 0 0 0,0-1 0 0 0,0 1 0 0 0,0 0 0 0 0,1-1 0 0 0,-1 1 0 0 0,0-1-1 0 0,1 1 1 0 0,-1-1 0 0 0,0 0 0 0 0,1 1 0 0 0,11 12 352 0 0,-7-9-304 0 0,0-1-1 0 0,0 1 1 0 0,1-1-1 0 0,-1-1 1 0 0,1 1-1 0 0,0-1 0 0 0,0 0 1 0 0,0 0-1 0 0,0-1 1 0 0,12 2-1 0 0,5-1 115 0 0,36-2-1 0 0,-52 0-166 0 0,46-3 30 0 0,-1-1-1 0 0,-1-3 1 0 0,1-3-1 0 0,-1-1 1 0 0,84-32-1 0 0,23-28-2665 0 0,-125 53 1183 0 0</inkml:trace>
</inkml:ink>
</file>

<file path=ppt/ink/ink8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1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1839 0 0,'0'0'83'0'0,"0"1"-6"0"0,-10 46 432 0 0,-17 65 13388 0 0,10-50-8383 0 0,-10 38-3634 0 0,14-61-1423 0 0,2 0 1 0 0,-8 56-1 0 0,-26 194 76 0 0,24-212-461 0 0,-1 6 47 0 0,18-66-92 0 0,-1 0 0 0 0,-8 17 0 0 0,1 0-8 0 0,1-14 73 0 0,5-9-44 0 0,5-9 256 0 0,2-4-224 0 0,13-15 64 0 0,17-22 56 0 0,-19 23-185 0 0,0 2 0 0 0,1-1-1 0 0,23-20 1 0 0,-15 16-66 0 0,-2 2-109 0 0,0 1 1 0 0,1 2-1 0 0,42-24 0 0 0,-59 36 157 0 0,0 0 0 0 0,0 1 0 0 0,1-1-1 0 0,-1 1 1 0 0,1 0 0 0 0,-1 0 0 0 0,1 0-1 0 0,-1 0 1 0 0,1 1 0 0 0,4-1 0 0 0,-6 1 7 0 0,0 1 0 0 0,-1-1 0 0 0,1 0 1 0 0,0 1-1 0 0,-1-1 0 0 0,1 1 0 0 0,-1-1 1 0 0,1 1-1 0 0,-1 0 0 0 0,1 0 0 0 0,-1 0 1 0 0,0 0-1 0 0,1 0 0 0 0,-1 0 1 0 0,0 0-1 0 0,0 0 0 0 0,0 0 0 0 0,0 0 1 0 0,0 1-1 0 0,0-1 0 0 0,0 0 0 0 0,0 1 1 0 0,0-1-1 0 0,0 3 0 0 0,4 8 128 0 0,-1-1 0 0 0,-1 1 0 0 0,4 17 1 0 0,-5-17-31 0 0,0-1 0 0 0,1 0 0 0 0,1 1 0 0 0,5 10 0 0 0,-6-15-90 0 0,1-1 1 0 0,0 1-1 0 0,1-1 1 0 0,-1 0 0 0 0,1 0-1 0 0,0-1 1 0 0,1 1-1 0 0,0-1 1 0 0,-1 0-1 0 0,1-1 1 0 0,1 1-1 0 0,-1-1 1 0 0,10 4 0 0 0,-10-6-399 0 0,-1 0 0 0 0,1 0 1 0 0,-1 0-1 0 0,1-1 0 0 0,0 0 0 0 0,8 1 1 0 0,4-2-1050 0 0</inkml:trace>
</inkml:ink>
</file>

<file path=ppt/ink/ink8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1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28 315 2759 0 0,'-14'1'12362'0'0,"12"2"-12053"0"0,1-1 1 0 0,-1 0-1 0 0,1 1 1 0 0,0-1 0 0 0,-1 1-1 0 0,1 0 1 0 0,1-1-1 0 0,-1 1 1 0 0,0 0 0 0 0,1-1-1 0 0,-1 1 1 0 0,1 0-1 0 0,0 0 1 0 0,0 0 0 0 0,0-1-1 0 0,0 1 1 0 0,0 0-1 0 0,1 0 1 0 0,1 4 0 0 0,0 5 98 0 0,2-1 0 0 0,-1 1 1 0 0,8 14-1 0 0,3 1 418 0 0,32 46 0 0 0,-12-22-65 0 0,-24-36-461 0 0,15 16-1 0 0,-16-20-178 0 0,0 0 0 0 0,-1 1 0 0 0,9 16 0 0 0,-28-25-31 0 0,7-2-65 0 0,0-1 0 0 0,0 0 0 0 0,-1 0 0 0 0,1 0 0 0 0,0 0-1 0 0,0-1 1 0 0,-1 0 0 0 0,1 0 0 0 0,0 0 0 0 0,0 0 0 0 0,0-1-1 0 0,0 1 1 0 0,0-1 0 0 0,1 0 0 0 0,-7-4 0 0 0,2 1-9 0 0,1-1 0 0 0,-1 0 0 0 0,1 0 1 0 0,0-1-1 0 0,1 1 0 0 0,-7-9 0 0 0,9 9-2 0 0,0 0-1 0 0,1 0 1 0 0,-1-1 0 0 0,1 1 0 0 0,0-1-1 0 0,1 0 1 0 0,0 0 0 0 0,0 0-1 0 0,0 0 1 0 0,0-10 0 0 0,1 6 16 0 0,1 0 1 0 0,0-1-1 0 0,1 1 1 0 0,0 0-1 0 0,0-1 1 0 0,4-11-1 0 0,1 3-8 0 0,1 0 0 0 0,1 0-1 0 0,1 1 1 0 0,0 0 0 0 0,1 1-1 0 0,21-29 1 0 0,-15 28-25 0 0,0 0 0 0 0,2 1 0 0 0,0 0 0 0 0,1 2 0 0 0,0 0 1 0 0,1 1-1 0 0,1 1 0 0 0,1 1 0 0 0,0 1 0 0 0,26-10 0 0 0,7 1 29 0 0,0 2 0 0 0,1 4 0 0 0,71-12 0 0 0,-103 23-5 0 0,12-4-8 0 0,1 3 0 0 0,40-1 0 0 0,-76 6-109 0 0,-4-1-537 0 0,-1 0 296 0 0,1 0 0 0 0,0 0 0 0 0,-1 1 0 0 0,1 0 0 0 0,-1 0 0 0 0,1 0-1 0 0,-1 0 1 0 0,1 0 0 0 0,-1 1 0 0 0,-3 0 0 0 0,-1 1-741 0 0,-4-1-891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5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33 10479 0 0,'0'0'950'0'0,"1"-1"-782"0"0,22-19 641 0 0,-6 8 6742 0 0,-17 15-7093 0 0,0 9-108 0 0,-1 1 0 0 0,-1-1-1 0 0,0 1 1 0 0,-5 12 0 0 0,-18 51 351 0 0,9-27-499 0 0,13-40-226 0 0,0-1-65 0 0,0 1 0 0 0,1-1 1 0 0,0 1-1 0 0,0-1 0 0 0,0 17 0 0 0,15-26-1972 0 0,1-2 843 0 0</inkml:trace>
</inkml:ink>
</file>

<file path=ppt/ink/ink8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20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79 4607 0 0,'-1'0'354'0'0,"-25"-9"18048"0"0,28 9-17577 0 0,145-15 546 0 0,-91 11-675 0 0,73-14 0 0 0,-86 8-1344 0 0,-17 3-496 0 0,-1 2 0 0 0,1 0 0 0 0,32-1 0 0 0,-56 6-436 0 0,-7 8-2032 0 0,-5 1 1756 0 0</inkml:trace>
</inkml:ink>
</file>

<file path=ppt/ink/ink8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2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10479 0 0,'-2'1'480'0'0,"-12"9"-121"0"0,-24 13 0 0 0,21-14 1683 0 0,-20 16 0 0 0,15-9 3740 0 0,36-11-4190 0 0,-2-2-1236 0 0,1-1 1 0 0,-1-1-1 0 0,1 0 0 0 0,0-1 1 0 0,-1 0-1 0 0,22-3 0 0 0,-11 1-37 0 0,154-17 694 0 0,35-3-519 0 0,-183 21-757 0 0,26-1 167 0 0,-18-4-4813 0 0</inkml:trace>
</inkml:ink>
</file>

<file path=ppt/ink/ink8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2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19839 0 0,'8'-16'3305'0'0,"-5"15"-3186"0"0,-1 0 0 0 0,1 0-1 0 0,0 1 1 0 0,-1-1-1 0 0,1 1 1 0 0,0-1-1 0 0,-1 1 1 0 0,1 0-1 0 0,0 0 1 0 0,-1 0-1 0 0,1 1 1 0 0,0-1 0 0 0,-1 1-1 0 0,1-1 1 0 0,-1 1-1 0 0,1 0 1 0 0,0 0-1 0 0,-1 0 1 0 0,0 0-1 0 0,1 0 1 0 0,2 3-1 0 0,-2-2-60 0 0,0 1-1 0 0,0 1 1 0 0,0-1-1 0 0,0 0 0 0 0,0 1 1 0 0,-1-1-1 0 0,0 1 1 0 0,1 0-1 0 0,-2 0 0 0 0,4 7 1 0 0,1 5 132 0 0,4 24 1 0 0,-7-28-118 0 0,2 12 75 0 0,-2 1 0 0 0,0 0 0 0 0,-1 0 0 0 0,-2 0 0 0 0,-5 49 0 0 0,-31 125 484 0 0,30-174-607 0 0,-15 57 81 0 0,12-53-64 0 0,1 1 1 0 0,2 0-1 0 0,-3 36 0 0 0,8-62-58 0 0,1-1 1 0 0,0 1 0 0 0,1 0-1 0 0,-1 0 1 0 0,1 0 0 0 0,-1-1-1 0 0,1 1 1 0 0,0 0 0 0 0,3 5-1 0 0,-3-7-246 0 0,0-1-1 0 0,0 1 0 0 0,0 0 0 0 0,0-1 0 0 0,0 1 1 0 0,1 0-1 0 0,-1-1 0 0 0,1 0 0 0 0,-1 1 1 0 0,1-1-1 0 0,2 1 0 0 0</inkml:trace>
  <inkml:trace contextRef="#ctx0" brushRef="#br0" timeOffset="1">620 793 13823 0 0,'3'0'402'0'0,"-1"0"-1"0"0,1-1 0 0 0,0 1 1 0 0,-1 0-1 0 0,1 0 0 0 0,-1 0 1 0 0,1 1-1 0 0,0-1 0 0 0,-1 1 1 0 0,1-1-1 0 0,-1 1 0 0 0,1 0 1 0 0,-1 0-1 0 0,5 2 0 0 0,2 2 2225 0 0,0 0-1 0 0,13 9 0 0 0,-19-11-2393 0 0,5 2 358 0 0,0 1-1 0 0,-1 1 1 0 0,9 9 0 0 0,-15-15-612 0 0</inkml:trace>
</inkml:ink>
</file>

<file path=ppt/ink/ink8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1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 6911 0 0,'-1'-6'96'0'0,"-1"-25"13008"0"0,28 99-11098 0 0,-5-13-653 0 0,40 77 0 0 0,-32-81-980 0 0,1-1 0 0 0,3-2 0 0 0,2-1 1 0 0,2-2-1 0 0,56 53 0 0 0,102 60 5 0 0,-106-88-286 0 0,-55-45-95 0 0,21 19 15 0 0,-49-39-75 0 0,0 0 0 0 0,-1 1-1 0 0,0 0 1 0 0,-1 0 0 0 0,1 0 0 0 0,6 14 0 0 0,-10-19-31 0 0,-1 1-1 0 0,1-1 1 0 0,-1 0 0 0 0,0 0-1 0 0,1 0 1 0 0,-1 0 0 0 0,0 0-1 0 0,0 1 1 0 0,0-1-1 0 0,0 0 1 0 0,0 0 0 0 0,0 0-1 0 0,0 0 1 0 0,0 1 0 0 0,-1-1-1 0 0,1 0 1 0 0,0 0-1 0 0,-1 0 1 0 0,1 0 0 0 0,0 0-1 0 0,-1 0 1 0 0,0 0 0 0 0,1 0-1 0 0,-1 0 1 0 0,0 0-1 0 0,1 0 1 0 0,-1 0 0 0 0,0 0-1 0 0,0 0 1 0 0,0-1 0 0 0,-1 2-1 0 0,0 0-186 0 0,0-1-1 0 0,0 0 1 0 0,0 0-1 0 0,-1 0 0 0 0,1 0 1 0 0,0 0-1 0 0,0-1 1 0 0,0 1-1 0 0,-1-1 0 0 0,1 1 1 0 0,0-1-1 0 0,-1 0 1 0 0,1 0-1 0 0,0 0 0 0 0,-4 0 1 0 0,-10-5-1326 0 0</inkml:trace>
</inkml:ink>
</file>

<file path=ppt/ink/ink8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16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1 17015 0 0,'0'0'1543'0'0,"-1"1"-1268"0"0,-16 13 395 0 0,2 1 0 0 0,-28 31 1 0 0,9-7-226 0 0,-176 194 230 0 0,-14 14-96 0 0,184-206-707 0 0,-82 62 0 0 0,90-79 40 0 0,-2-2 0 0 0,0-1 0 0 0,-50 21 0 0 0,82-41-252 0 0,5-3-1846 0 0,15-7 904 0 0</inkml:trace>
</inkml:ink>
</file>

<file path=ppt/ink/ink8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1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103 286 13703 0 0,'-2'0'630'0'0,"-30"2"208"0"0,22-1-339 0 0,1 0 0 0 0,0-1-1 0 0,0 0 1 0 0,0-1 0 0 0,-14-2 1869 0 0,30-6-1778 0 0,0 2-514 0 0,1 0 1 0 0,0 1-1 0 0,0 0 0 0 0,1 1 1 0 0,10-6-1 0 0,11-7-12 0 0,203-137-50 0 0,-232 154-14 0 0,14-9 0 0 0,1 0 0 0 0,0 1 0 0 0,1 0 0 0 0,30-10 0 0 0,-45 18 13 0 0,0 0-1 0 0,0 1 0 0 0,0-1 1 0 0,0 1-1 0 0,0 0 1 0 0,0-1-1 0 0,0 1 1 0 0,0 0-1 0 0,1 0 0 0 0,-1 0 1 0 0,0 1-1 0 0,0-1 1 0 0,0 0-1 0 0,0 1 0 0 0,0-1 1 0 0,0 1-1 0 0,-1 0 1 0 0,1 0-1 0 0,0 0 1 0 0,0 0-1 0 0,0 0 0 0 0,-1 0 1 0 0,1 0-1 0 0,3 3 1 0 0,-3-1 20 0 0,-1 0 0 0 0,1 0 0 0 0,0 0 0 0 0,-1 0 1 0 0,0 0-1 0 0,1 0 0 0 0,-1 0 0 0 0,0 1 0 0 0,-1-1 0 0 0,1 0 1 0 0,0 1-1 0 0,-1-1 0 0 0,0 0 0 0 0,0 5 0 0 0,-6 95 517 0 0,3-63-398 0 0,2 65-1 0 0,2-102-143 0 0,-1 0 0 0 0,0 0 0 0 0,1 0-1 0 0,0 0 1 0 0,-1 0 0 0 0,1 0-1 0 0,0 0 1 0 0,1 0 0 0 0,-1 0 0 0 0,0-1-1 0 0,1 1 1 0 0,0-1 0 0 0,-1 1-1 0 0,1-1 1 0 0,0 1 0 0 0,0-1-1 0 0,1 0 1 0 0,-1 0 0 0 0,0 0 0 0 0,5 3-1 0 0,-3-3 9 0 0,1 0 0 0 0,-1 0 0 0 0,0-1 1 0 0,1 1-1 0 0,-1-1 0 0 0,1 0 0 0 0,0 0 0 0 0,-1-1 0 0 0,1 1 0 0 0,0-1 0 0 0,-1 0 0 0 0,1 0 0 0 0,5-1 0 0 0,28-7 199 0 0,1-1 0 0 0,66-25 0 0 0,-56 17-28 0 0,219-94 533 0 0,-155 53-843 0 0,-112 57-18 0 0</inkml:trace>
</inkml:ink>
</file>

<file path=ppt/ink/ink8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1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13 844 5983 0 0,'0'0'464'0'0,"0"2"-100"0"0,-12 35 12483 0 0,23-44-11890 0 0,6-8-676 0 0,-1 0 0 0 0,0-1 0 0 0,-1 0-1 0 0,23-32 1 0 0,42-81 1233 0 0,-63 101-1440 0 0,203-314 58 0 0,-209 331-222 0 0,-11 11 85 0 0,0 0 1 0 0,0 0-1 0 0,0 0 1 0 0,0 0-1 0 0,0 0 1 0 0,1-1-1 0 0,-1 1 1 0 0,0 0-1 0 0,0 0 1 0 0,0 0-1 0 0,1 0 1 0 0,-1 0-1 0 0,0 0 1 0 0,0 0-1 0 0,0 0 1 0 0,0 0-1 0 0,1 1 1 0 0,-1-1-1 0 0,0 0 1 0 0,0 0-1 0 0,0 0 1 0 0,0 0-1 0 0,1 0 1 0 0,-1 0-1 0 0,0 0 1 0 0,0 0-1 0 0,0 0 1 0 0,0 0-1 0 0,0 1 1 0 0,0-1-1 0 0,1 0 1 0 0,-1 0-1 0 0,0 0 1 0 0,0 0-1 0 0,0 0 1 0 0,0 1-1 0 0,0-1 1 0 0,0 0-1 0 0,1 3-16 0 0,0 0-1 0 0,0 1 1 0 0,-1-1-1 0 0,1 0 1 0 0,-1 1 0 0 0,0 2-1 0 0,0 55-60 0 0,-14 98 0 0 0,7-100 6 0 0,0 106 0 0 0,8-145 80 0 0,1 0 0 0 0,0 0 0 0 0,10 34 0 0 0,-10-48-1 0 0,0 0 0 0 0,0 0 0 0 0,0-1-1 0 0,1 1 1 0 0,-1-1 0 0 0,2 0 0 0 0,-1 0 0 0 0,0 0 0 0 0,1 0-1 0 0,0 0 1 0 0,0-1 0 0 0,0 0 0 0 0,1 0 0 0 0,-1 0 0 0 0,1 0-1 0 0,9 5 1 0 0,-11-7 14 0 0,1-1 0 0 0,0 1 0 0 0,-1-1 0 0 0,1 0 0 0 0,0 0-1 0 0,0 0 1 0 0,0-1 0 0 0,0 1 0 0 0,0-1 0 0 0,0 0 0 0 0,-1 0 0 0 0,1 0 0 0 0,0-1-1 0 0,5-1 1 0 0,-3 1 24 0 0,-1-1 1 0 0,1 0-1 0 0,-1 0 0 0 0,0-1 0 0 0,1 0 0 0 0,-1 0 0 0 0,-1 0 1 0 0,10-8-1 0 0,-6 4 49 0 0,0-2 1 0 0,0 1-1 0 0,-1-1 1 0 0,0 0 0 0 0,0-1-1 0 0,-1 1 1 0 0,-1-1-1 0 0,0-1 1 0 0,6-14-1 0 0,23-102 679 0 0,-22 79-518 0 0,18-51 0 0 0,-1 29-118 0 0,63-109 0 0 0,59-52 73 0 0,-119 193-206 0 0,-28 31-33 0 0,-4 6-131 0 0,1 3-415 0 0,1 6 212 0 0,-1 0 0 0 0,0 1 0 0 0,0-1 0 0 0,-1 0 0 0 0,0 1 0 0 0,-2 14 1 0 0,0-8-886 0 0,0 10-1000 0 0</inkml:trace>
</inkml:ink>
</file>

<file path=ppt/ink/ink8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1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16 10591 0 0,'0'-1'819'0'0,"1"-1"-674"0"0,7-11 4587 0 0,-7 15-3260 0 0,0 2-1307 0 0,0 0 0 0 0,0 0 1 0 0,-1 0-1 0 0,1 0 0 0 0,-1 1 0 0 0,0-1 0 0 0,0 0 0 0 0,0 0 0 0 0,0 0 0 0 0,-1 0 1 0 0,-1 8-1 0 0,-3 6 188 0 0,-9 23 1 0 0,9-28-163 0 0,-15 39 51 0 0,-1-1 0 0 0,-3-2 0 0 0,-32 50 0 0 0,0-20-176 0 0,23-36-49 0 0,-44 56-1665 0 0,71-92-3268 0 0</inkml:trace>
</inkml:ink>
</file>

<file path=ppt/ink/ink8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1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45 346 12671 0 0,'0'0'5384'0'0,"2"0"-4834"0"0,3-1-331 0 0,-1 0 0 0 0,1-1 1 0 0,-1 1-1 0 0,0-1 1 0 0,1 0-1 0 0,-1 0 1 0 0,5-4-1 0 0,31-22 704 0 0,-15 9-623 0 0,216-129 791 0 0,-183 119-870 0 0,1 2 0 0 0,84-25-1 0 0,-117 44-20 0 0,36-6 0 0 0,-55 13-160 0 0,1 0 0 0 0,0 0 0 0 0,0 1 0 0 0,0 0 0 0 0,-1 0 0 0 0,1 1 0 0 0,0 0-1 0 0,0 1 1 0 0,10 3 0 0 0,-15-4-32 0 0,-1-1 0 0 0,0 2-1 0 0,1-1 1 0 0,-1 0 0 0 0,0 0 0 0 0,0 1-1 0 0,0-1 1 0 0,0 1 0 0 0,0 0 0 0 0,0-1-1 0 0,0 1 1 0 0,-1 0 0 0 0,1 0 0 0 0,-1 0-1 0 0,1 0 1 0 0,1 5 0 0 0,-1-4-2 0 0,-1 0-1 0 0,0 1 1 0 0,-1-1 0 0 0,1 1-1 0 0,0-1 1 0 0,-1 1 0 0 0,0 0-1 0 0,0-1 1 0 0,0 1 0 0 0,-1 5-1 0 0,-1 4 9 0 0,-2-1 0 0 0,1 0 0 0 0,-1 0 0 0 0,-1 0 0 0 0,-10 18-1 0 0,-2 1-6 0 0,-1-1 0 0 0,-2 0 0 0 0,-1-2 0 0 0,-1 0 0 0 0,-2-2 0 0 0,0 0 0 0 0,-45 35 0 0 0,22-25-113 0 0,-2-2 0 0 0,-91 48 0 0 0,124-74 53 0 0,1-1 0 0 0,-1-1 0 0 0,-31 8 0 0 0,42-13 34 0 0,0 1-1 0 0,-1-1 0 0 0,1-1 1 0 0,-1 1-1 0 0,0-1 0 0 0,1 0 0 0 0,-1 0 1 0 0,1-1-1 0 0,-1 1 0 0 0,1-1 1 0 0,-1 0-1 0 0,1-1 0 0 0,0 0 1 0 0,-1 0-1 0 0,-7-3 0 0 0,12 4-5 0 0,0 0 0 0 0,-1 0-1 0 0,1 0 1 0 0,0 0 0 0 0,0 0-1 0 0,0 0 1 0 0,0 0 0 0 0,0-1-1 0 0,0 1 1 0 0,0 0 0 0 0,0 0-1 0 0,0-1 1 0 0,0 1 0 0 0,1-1-1 0 0,-1 1 1 0 0,1-1 0 0 0,-1 1 0 0 0,1-1-1 0 0,-1 1 1 0 0,1-3 0 0 0,0 2-9 0 0,0-1 1 0 0,0 1 0 0 0,1-1 0 0 0,-1 1 0 0 0,1-1-1 0 0,-1 1 1 0 0,1 0 0 0 0,0-1 0 0 0,0 1 0 0 0,0 0-1 0 0,0 0 1 0 0,2-3 0 0 0,-1 2-5 0 0,1-1 0 0 0,-1 1 0 0 0,1-1 0 0 0,0 1 0 0 0,0 0-1 0 0,0 0 1 0 0,1 0 0 0 0,-1 1 0 0 0,1-1 0 0 0,-1 1 0 0 0,1 0 0 0 0,0 0 0 0 0,0 0 0 0 0,7-2-1 0 0,-2 3 38 0 0,0 1 0 0 0,0 0-1 0 0,-1 1 1 0 0,1 0 0 0 0,0 0-1 0 0,-1 1 1 0 0,1 0 0 0 0,9 4-1 0 0,13 2 50 0 0,12 2 91 0 0,0 1 0 0 0,-1 2-1 0 0,60 27 1 0 0,-75-27-19 0 0,-12-7-9 0 0,0 1 1 0 0,-1 1-1 0 0,0 1 1 0 0,19 14-1 0 0,-30-21-84 0 0,0 1-1 0 0,0-1 0 0 0,0 1 1 0 0,-1 0-1 0 0,0 0 0 0 0,1 0 1 0 0,-1 0-1 0 0,0 1 0 0 0,0-1 1 0 0,-1 1-1 0 0,1-1 0 0 0,-1 1 1 0 0,1-1-1 0 0,-1 1 1 0 0,0 0-1 0 0,-1 0 0 0 0,1 0 1 0 0,-1-1-1 0 0,0 1 0 0 0,1 0 1 0 0,-2 0-1 0 0,1 0 0 0 0,0 0 1 0 0,-2 4-1 0 0,1-4-13 0 0,0 0-1 0 0,-1 0 1 0 0,0 0-1 0 0,0 0 1 0 0,0 0 0 0 0,0-1-1 0 0,-1 1 1 0 0,1 0-1 0 0,-1-1 1 0 0,0 0-1 0 0,0 0 1 0 0,0 0-1 0 0,-1 0 1 0 0,-4 3 0 0 0,-5 3 46 0 0,0-1 1 0 0,-24 11 0 0 0,-40 12 15 0 0,-103 26 0 0 0,-30 12 7 0 0,192-61-82 0 0,0-2 0 0 0,-1 0 0 0 0,1-1 0 0 0,-1-1 0 0 0,-21 2 0 0 0,39-6-12 0 0,0 0 1 0 0,-1 0-1 0 0,1 0 0 0 0,-1 0 1 0 0,1 0-1 0 0,-1 0 0 0 0,1-1 1 0 0,0 1-1 0 0,-1 0 0 0 0,1-1 1 0 0,-1 1-1 0 0,1-1 0 0 0,0 1 0 0 0,0-1 1 0 0,-1 0-1 0 0,1 1 0 0 0,0-1 1 0 0,0 0-1 0 0,0 0 0 0 0,0 0 1 0 0,0 0-1 0 0,-1-1 0 0 0,0 0-40 0 0,1-1 0 0 0,0 1 0 0 0,0 0-1 0 0,0 0 1 0 0,0-1 0 0 0,0 1 0 0 0,1-1-1 0 0,-1 1 1 0 0,1-1 0 0 0,0 1 0 0 0,-1-5-1 0 0,2-3-155 0 0,-1 1 0 0 0,1 0 0 0 0,1-1-1 0 0,0 1 1 0 0,5-16 0 0 0,-3 16-750 0 0,1-5-4864 0 0,-2 3-941 0 0</inkml:trace>
</inkml:ink>
</file>

<file path=ppt/ink/ink8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2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395 132 14047 0 0,'47'-28'1055'0'0,"50"-28"-722"0"0,-76 46 404 0 0,1 0-1 0 0,36-11 1 0 0,-54 19-475 0 0,1 1 1 0 0,-1 0-1 0 0,1 0 1 0 0,-1 1-1 0 0,1-1 1 0 0,-1 1-1 0 0,1 0 1 0 0,-1 0 0 0 0,1 0-1 0 0,-1 1 1 0 0,6 1-1 0 0,-10-2-231 0 0,1 1 0 0 0,-1-1 0 0 0,0 1 0 0 0,1 0 0 0 0,-1-1 0 0 0,0 1 0 0 0,0 0 0 0 0,1 0 1 0 0,-1-1-1 0 0,0 1 0 0 0,0 0 0 0 0,0-1 0 0 0,0 1 0 0 0,0 0 0 0 0,0 0 0 0 0,0-1 0 0 0,0 1 0 0 0,0 1 0 0 0,0-1 29 0 0,-1 3-35 0 0,1-1 1 0 0,-1 1 0 0 0,0 0 0 0 0,0 0-1 0 0,0 0 1 0 0,0 0 0 0 0,-1-1 0 0 0,1 1-1 0 0,-1 0 1 0 0,0-1 0 0 0,-3 4 0 0 0,-4 6 52 0 0,-16 16 0 0 0,19-22-29 0 0,-30 29 194 0 0,-2-1 0 0 0,-46 34 0 0 0,36-32-65 0 0,-178 165 451 0 0,181-157-332 0 0,-51 67-1 0 0,87-100-251 0 0,0 1 0 0 0,1-1 0 0 0,1 1 0 0 0,0 0 0 0 0,1 1-1 0 0,0 0 1 0 0,1 0 0 0 0,-5 20 0 0 0,9-26-13 0 0,0-1 0 0 0,0 1 0 0 0,0 0 1 0 0,1 0-1 0 0,0-1 0 0 0,1 1 0 0 0,-1 0 0 0 0,2 0 0 0 0,-1-1 1 0 0,1 1-1 0 0,0-1 0 0 0,1 1 0 0 0,-1-1 0 0 0,1 0 1 0 0,1 0-1 0 0,0 0 0 0 0,7 10 0 0 0,-5-10 27 0 0,0 0 1 0 0,1 0-1 0 0,0 0 0 0 0,0-1 0 0 0,1 0 1 0 0,0 0-1 0 0,0-1 0 0 0,0 0 1 0 0,0 0-1 0 0,1-1 0 0 0,17 6 0 0 0,-13-6-455 0 0,0-1 0 0 0,0 0 0 0 0,14 1 0 0 0,-14-3-2018 0 0,1 0-1 0 0,25-3 1 0 0,-14-1-4894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5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10135 0 0,'0'0'778'0'0,"-9"6"3632"0"0,9-6-4266 0 0,-1 1 0 0 0,1-1 0 0 0,-1 1 0 0 0,1-1 0 0 0,0 1 0 0 0,-1-1-1 0 0,1 1 1 0 0,-1 0 0 0 0,1-1 0 0 0,0 1 0 0 0,0 0 0 0 0,-1-1 0 0 0,1 1-1 0 0,0 0 1 0 0,0-1 0 0 0,0 1 0 0 0,0 0 0 0 0,0 0 0 0 0,0-1 0 0 0,0 1 0 0 0,0 0-1 0 0,0-1 1 0 0,0 1 0 0 0,0 0 0 0 0,1 1 0 0 0,5 27 4722 0 0,-2-11-3253 0 0,-4-10-1798 0 0,0 0-1 0 0,0 0 0 0 0,0 0 1 0 0,-1 0-1 0 0,0-1 1 0 0,-1 1-1 0 0,0 0 1 0 0,0-1-1 0 0,-1 1 1 0 0,1-1-1 0 0,-7 11 0 0 0,0 2-1475 0 0</inkml:trace>
</inkml:ink>
</file>

<file path=ppt/ink/ink8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2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49 281 2759 0 0,'-1'1'2083'0'0,"-5"10"654"0"0,0 1 1 0 0,1-1-1 0 0,-7 24 1 0 0,6-12-1107 0 0,1 1 1 0 0,-2 41 0 0 0,7-42-532 0 0,3-18 474 0 0,1-13-876 0 0,-2-1-601 0 0,-1 0 0 0 0,0 0-1 0 0,0-1 1 0 0,-1 1 0 0 0,0-1-1 0 0,-2-11 1 0 0,0-2-95 0 0,2 10 22 0 0,0 0 0 0 0,1 0 1 0 0,0 0-1 0 0,1 0 0 0 0,1 0 0 0 0,0 0 1 0 0,0 0-1 0 0,1 1 0 0 0,1-1 0 0 0,0 1 1 0 0,1 0-1 0 0,0 1 0 0 0,1 0 0 0 0,0 0 1 0 0,1 0-1 0 0,0 1 0 0 0,1 0 0 0 0,0 0 1 0 0,0 1-1 0 0,16-12 0 0 0,-1 3-28 0 0,-10 6-8 0 0,1 1-1 0 0,0 0 1 0 0,32-16 0 0 0,-27 19 41 0 0,1 0 0 0 0,1 0 0 0 0,-1 2 0 0 0,1 1 0 0 0,0 1 0 0 0,0 0 1 0 0,0 2-1 0 0,0 1 0 0 0,1 0 0 0 0,-1 2 0 0 0,31 4 0 0 0,-50-4-114 0 0,1-1 1 0 0,-1 1-1 0 0,0 0 0 0 0,1 1 0 0 0,-1-1 1 0 0,0 0-1 0 0,0 1 0 0 0,0 0 1 0 0,0-1-1 0 0,6 6 0 0 0,-8-6-12 0 0,1 1-1 0 0,0 0 0 0 0,-1 0 1 0 0,0 0-1 0 0,1 0 1 0 0,-1 0-1 0 0,0 0 1 0 0,0 0-1 0 0,0 0 1 0 0,0 1-1 0 0,0-1 0 0 0,-1 0 1 0 0,1 1-1 0 0,-1-1 1 0 0,0 1-1 0 0,1-1 1 0 0,-1 4-1 0 0,0 3-1630 0 0</inkml:trace>
</inkml:ink>
</file>

<file path=ppt/ink/ink8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2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8751 0 0,'0'0'3711'0'0,"1"2"-2179"0"0,10 17-282 0 0,2 0 0 0 0,0 0-1 0 0,32 32 1 0 0,-27-30-206 0 0,0 0-1 0 0,20 33 1 0 0,-33-47-810 0 0,-1 1 0 0 0,0 0 1 0 0,-1 0-1 0 0,1 0 0 0 0,-2 1 0 0 0,1-1 0 0 0,-1 1 0 0 0,-1-1 0 0 0,1 1 1 0 0,-1 0-1 0 0,-1 15 0 0 0,-1-18-154 0 0,0 0 0 0 0,0 0 1 0 0,0 0-1 0 0,-1 0 0 0 0,0 0 1 0 0,0 0-1 0 0,-1 0 0 0 0,1 0 0 0 0,-1-1 1 0 0,-1 0-1 0 0,1 1 0 0 0,-1-1 1 0 0,0 0-1 0 0,0-1 0 0 0,0 1 1 0 0,-1-1-1 0 0,-5 5 0 0 0,-10 6-19 0 0,0-2 0 0 0,0 0-1 0 0,-24 11 1 0 0,30-17-48 0 0,7-3-40 0 0,-62 30-319 0 0,59-30 54 0 0,0 0-1 0 0,1-1 1 0 0,-1 0-1 0 0,-1-1 1 0 0,-13 1-1 0 0,5-4-2324 0 0</inkml:trace>
</inkml:ink>
</file>

<file path=ppt/ink/ink8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2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18287 0 0,'0'0'1654'0'0,"-1"2"-1364"0"0,-19 37 509 0 0,1 1 0 0 0,2 1 0 0 0,-11 44 0 0 0,-6 12 528 0 0,31-88-1232 0 0,-61 150 909 0 0,46-120-942 0 0,-2-2 0 0 0,-23 36 0 0 0,24-45-121 0 0,9-11-165 0 0,-1 0 1 0 0,-1-1 0 0 0,-1 0-1 0 0,-29 28 1 0 0,40-43-701 0 0</inkml:trace>
</inkml:ink>
</file>

<file path=ppt/ink/ink8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2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0 303 15863 0 0,'0'0'728'0'0,"0"-1"-17"0"0,1-4-612 0 0,-1 0-1 0 0,1 0 1 0 0,1-1-1 0 0,-1 2 1 0 0,0-1-1 0 0,1 0 1 0 0,0 0 0 0 0,0 0-1 0 0,1 1 1 0 0,-1-1-1 0 0,1 1 1 0 0,0 0 0 0 0,7-7-1 0 0,4-5 903 0 0,1 2 0 0 0,18-15-1 0 0,-4 7-613 0 0,2 1-1 0 0,0 2 0 0 0,1 0 0 0 0,1 3 1 0 0,36-14-1 0 0,-46 21-379 0 0,-1 1 1 0 0,1 1 0 0 0,1 2-1 0 0,-1 0 1 0 0,1 1-1 0 0,30-1 1 0 0,-44 5 15 0 0,-1 0 0 0 0,1 1 1 0 0,-1 0-1 0 0,0 0 0 0 0,0 1 0 0 0,1 0 1 0 0,-1 0-1 0 0,-1 1 0 0 0,1 1 1 0 0,0-1-1 0 0,-1 1 0 0 0,1 1 0 0 0,-1 0 1 0 0,-1 0-1 0 0,1 0 0 0 0,-1 1 1 0 0,1 0-1 0 0,-2 0 0 0 0,8 9 0 0 0,-7-6 53 0 0,0 1-1 0 0,-1 0 0 0 0,0 0 0 0 0,0 0 0 0 0,-1 1 0 0 0,0 0 0 0 0,-1 0 0 0 0,-1 0 0 0 0,0 0 0 0 0,3 19 0 0 0,-5-23-32 0 0,0 1-1 0 0,-1 0 1 0 0,0-1-1 0 0,0 1 1 0 0,-1 0-1 0 0,0-1 1 0 0,0 1-1 0 0,-1-1 1 0 0,0 1-1 0 0,0-1 1 0 0,-1 0-1 0 0,0 0 1 0 0,0 0-1 0 0,0 0 1 0 0,-1 0-1 0 0,0-1 1 0 0,-7 8-1 0 0,-3 1 69 0 0,-1 0 1 0 0,0-1-1 0 0,-1 0 0 0 0,0-2 1 0 0,-35 21-1 0 0,-96 38-225 0 0,101-51-152 0 0,1-1-1259 0 0,-2-2 0 0 0,0-2 0 0 0,-1-3 0 0 0,-58 9 0 0 0,85-18-1727 0 0,-24-1 0 0 0,19-3-2075 0 0</inkml:trace>
</inkml:ink>
</file>

<file path=ppt/ink/ink8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2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14 2759 0 0,'-3'0'25'0'0,"-1"0"0"0"0,1 0 0 0 0,0 0-1 0 0,-1-1 1 0 0,1 0 0 0 0,-1 0 0 0 0,1 0-1 0 0,0 0 1 0 0,0 0 0 0 0,-23-7 16718 0 0,27 9-16685 0 0,-1 0-1 0 0,1 0 1 0 0,-1 0 0 0 0,1 0-1 0 0,0 0 1 0 0,-1 0 0 0 0,1 0 0 0 0,0 0-1 0 0,0-1 1 0 0,0 1 0 0 0,1 1 0 0 0,2 1 38 0 0,43 47 448 0 0,67 91-1 0 0,21 70-76 0 0,-109-167-42 0 0,-3 1 0 0 0,-2 1 1 0 0,-1 1-1 0 0,19 76 0 0 0,-32-98-216 0 0,-2 0 0 0 0,-1 1 0 0 0,-1-1 1 0 0,-1 1-1 0 0,-2-1 0 0 0,0 1 0 0 0,-2 0 0 0 0,0-1 0 0 0,-2 1 0 0 0,-14 47 0 0 0,14-60-119 0 0,-2 0 0 0 0,0-1 0 0 0,0 0 0 0 0,-1 0-1 0 0,0 0 1 0 0,-1-1 0 0 0,-1 0 0 0 0,0-1 0 0 0,-15 15 0 0 0,8-11-793 0 0,-1 0 0 0 0,-1-1-1 0 0,0-1 1 0 0,-1-1 0 0 0,-25 11 0 0 0,22-12-7745 0 0</inkml:trace>
</inkml:ink>
</file>

<file path=ppt/ink/ink8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2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5527 0 0,'2'1'3224'0'0,"25"4"3495"0"0,23 4-2620 0 0,-35-8-3921 0 0,-1 1 1 0 0,0 1-1 0 0,0 0 1 0 0,0 1 0 0 0,0 0-1 0 0,-1 1 1 0 0,0 1 0 0 0,0 0-1 0 0,21 13 1 0 0,-24-11-52 0 0,0-1 0 0 0,-1 1 0 0 0,0 1 0 0 0,0-1 0 0 0,-1 2 0 0 0,0-1 0 0 0,-1 1 0 0 0,0 0 0 0 0,0 1 0 0 0,-1 0 0 0 0,8 18 0 0 0,-10-19-137 0 0,0 1 1 0 0,-1-1-1 0 0,0 0 0 0 0,-1 1 0 0 0,0 0 0 0 0,-1-1 1 0 0,0 14-1 0 0,-1-18 4 0 0,0-1 0 0 0,0 0 0 0 0,-1 0 1 0 0,0 0-1 0 0,0 0 0 0 0,-1 0 0 0 0,1 0 0 0 0,-1 0 1 0 0,0 0-1 0 0,0-1 0 0 0,-1 1 0 0 0,0-1 0 0 0,1 1 1 0 0,-1-1-1 0 0,-1 0 0 0 0,1 0 0 0 0,-6 4 0 0 0,-1 1-16 0 0,-1-1-1 0 0,-1 0 0 0 0,0-1 1 0 0,0 0-1 0 0,0-1 0 0 0,-16 6 1 0 0,-83 22-186 0 0,56-18-107 0 0,42-13 91 0 0,-68 20-465 0 0,68-21-287 0 0,-1 1 0 0 0,0-2 1 0 0,1 0-1 0 0,-16-1 0 0 0,14-1-5088 0 0</inkml:trace>
</inkml:ink>
</file>

<file path=ppt/ink/ink8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2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20095 0 0,'0'0'1826'0'0,"-2"1"-1504"0"0,-1 2-315 0 0,-1-1 0 0 0,1 1 0 0 0,-1 0 1 0 0,1 1-1 0 0,0-1 0 0 0,0 1 0 0 0,1-1 0 0 0,-4 7 0 0 0,-19 36 41 0 0,16-27-32 0 0,-166 332 986 0 0,117-232-873 0 0,-30 40-29 0 0,20-37-47 0 0,28-48-7 0 0,-3-2 1 0 0,-59 77-1 0 0,91-134 81 0 0</inkml:trace>
</inkml:ink>
</file>

<file path=ppt/ink/ink8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2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19519 0 0,'0'0'1772'0'0,"2"0"-1458"0"0,4 2-105 0 0,1-1 0 0 0,-1 0 0 0 0,0-1 0 0 0,1 1 0 0 0,-1-1 0 0 0,11-2 0 0 0,42-8 1127 0 0,-31 4-945 0 0,112-21 405 0 0,-3-7 0 0 0,199-75 0 0 0,-179 51-4904 0 0,-50 19-1420 0 0,-71 26-2044 0 0</inkml:trace>
</inkml:ink>
</file>

<file path=ppt/ink/ink8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2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29 5063 0 0,'7'-8'185'0'0,"18"-13"6977"0"0,-22 32-3214 0 0,1 0-3251 0 0,-3-5-384 0 0,-1 1 0 0 0,0-1 0 0 0,-1 0 0 0 0,1 0 0 0 0,-1 0 0 0 0,-1 0 0 0 0,-1 7-1 0 0,-17 42 1162 0 0,12-35-979 0 0,-158 344 2450 0 0,110-249-2709 0 0,45-93-221 0 0,-59 117 166 0 0,54-111-138 0 0,-1-1-1 0 0,-38 46 0 0 0,46-63-5 0 0,0 0-1 0 0,-1 0 0 0 0,0 0 1 0 0,0-1-1 0 0,-22 13 1 0 0,31-21 101 0 0,1-3-126 0 0,-1 0 0 0 0,1 0 0 0 0,0-1 0 0 0,0 1 0 0 0,1 0 0 0 0,-1 0 0 0 0,0 0 0 0 0,1 0 0 0 0,-1 0-1 0 0,1 0 1 0 0,0 0 0 0 0,1-2 0 0 0,1-3-28 0 0,0 1 0 0 0,1-1 0 0 0,0 1 1 0 0,0 0-1 0 0,0 1 0 0 0,1-1 0 0 0,0 1 0 0 0,9-8 0 0 0,50-35-244 0 0,-41 32 183 0 0,11-8-212 0 0,2 1 0 0 0,41-20 0 0 0,-72 41 294 0 0,2-2-23 0 0,0 1 1 0 0,1 0 0 0 0,-1 1 0 0 0,11-3-1 0 0,-16 5 23 0 0,-1-1-1 0 0,1 1 0 0 0,0 0 1 0 0,-1 0-1 0 0,1 0 0 0 0,0 0 1 0 0,0 0-1 0 0,-1 0 0 0 0,1 1 1 0 0,0-1-1 0 0,0 1 0 0 0,-1-1 1 0 0,1 1-1 0 0,-1-1 0 0 0,1 1 1 0 0,0 0-1 0 0,-1 0 0 0 0,1 0 1 0 0,-1 0-1 0 0,0 0 0 0 0,1 0 1 0 0,-1 0-1 0 0,0 0 0 0 0,0 1 1 0 0,2 1-1 0 0,0 3 51 0 0,0 0 0 0 0,0 0-1 0 0,0 0 1 0 0,0 0 0 0 0,-1 1-1 0 0,0-1 1 0 0,-1 1 0 0 0,0 0-1 0 0,0 0 1 0 0,0-1 0 0 0,0 1 0 0 0,-1 0-1 0 0,-1 7 1 0 0,-2 14 273 0 0,-10 50 1 0 0,9-59-221 0 0,-1 3-268 0 0,-4 24 516 0 0,9-41-755 0 0,0-1-1 0 0,-1 0 1 0 0,1 0-1 0 0,1 0 1 0 0,-1 0-1 0 0,1 0 1 0 0,-1 0 0 0 0,4 7-1 0 0</inkml:trace>
</inkml:ink>
</file>

<file path=ppt/ink/ink8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2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55 116 5063 0 0,'2'0'13367'0'0,"20"-4"-10184"0"0,38-11 0 0 0,-52 12-3119 0 0,1-1 1 0 0,0 0-1 0 0,-1 0 0 0 0,0 0 1 0 0,1-1-1 0 0,-2-1 1 0 0,9-6-1 0 0,-11 7-65 0 0,2 0-1 0 0,-1-1 0 0 0,0 1 0 0 0,0-1-1 0 0,8-13 1 0 0,-10 12-74 0 0,-4 6-75 0 0,-11 12-302 0 0,-30 30 234 0 0,-56 58 301 0 0,80-80-38 0 0,1 1 1 0 0,1 0-1 0 0,-17 32 0 0 0,26-41-102 0 0,1 0 0 0 0,0 0 1 0 0,0 0-1 0 0,-4 22 0 0 0,8-30-58 0 0,1 1 1 0 0,-1-1-1 0 0,1 1 1 0 0,0-1-1 0 0,0 0 1 0 0,0 1-1 0 0,1-1 1 0 0,-1 0-1 0 0,3 6 1 0 0,-3-7-31 0 0,1 0 0 0 0,0 0 0 0 0,0 0 0 0 0,0 0 0 0 0,1 0 0 0 0,-1 0 0 0 0,0-1 0 0 0,1 1 0 0 0,-1 0 0 0 0,1-1 0 0 0,-1 0 0 0 0,1 1 0 0 0,0-1 0 0 0,0 0 0 0 0,0 0 0 0 0,3 2 0 0 0,15 5-1892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2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9671 0 0,'0'0'748'0'0,"-1"1"-492"0"0,-11 12 1126 0 0,0 0 0 0 0,1 0 0 0 0,1 1 0 0 0,1 1 0 0 0,-14 25 0 0 0,15-22-767 0 0,0 1-1 0 0,1 0 0 0 0,2 0 1 0 0,-7 36-1 0 0,-15 151-110 0 0,24-192-594 0 0,-1 1 1 0 0,-1-1-1 0 0,0 0 0 0 0,0-1 1 0 0,-2 1-1 0 0,1-1 0 0 0,-2 0 1 0 0,0-1-1 0 0,0 0 0 0 0,-1 0 1 0 0,-1 0-1 0 0,-11 10 0 0 0,-13 9-358 0 0,0-2-1 0 0,-63 41 0 0 0,70-51-701 0 0,-2-2 1 0 0,-37 16-1 0 0,64-32 3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56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2759 0 0,'0'0'2324'0'0,"2"0"-1190"0"0,23-2 16627 0 0,-23 1-17939 0 0,6-2 76 0 0</inkml:trace>
</inkml:ink>
</file>

<file path=ppt/ink/ink8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49:2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1 305 1839 0 0,'0'0'16336'0'0,"2"-1"-15240"0"0,116-73 3150 0 0,-24 14-3623 0 0,-76 49-568 0 0,47-29 9 0 0,1 3 0 0 0,85-34 0 0 0,-147 69-53 0 0,1 0-1 0 0,0 1 1 0 0,0-1 0 0 0,0 1-1 0 0,0 0 1 0 0,1 0 0 0 0,6 1-1 0 0,-11 0 3 0 0,0 0 0 0 0,1 0 0 0 0,-1 1 0 0 0,1-1 0 0 0,-1 0-1 0 0,0 1 1 0 0,1-1 0 0 0,-1 1 0 0 0,0 0 0 0 0,1-1 0 0 0,-1 1 0 0 0,0 0 0 0 0,0 0-1 0 0,0 0 1 0 0,0 0 0 0 0,0 0 0 0 0,0 0 0 0 0,0 0 0 0 0,0 0 0 0 0,0 0-1 0 0,0 1 1 0 0,-1-1 0 0 0,1 0 0 0 0,-1 0 0 0 0,1 1 0 0 0,0-1 0 0 0,-1 0-1 0 0,0 1 1 0 0,1-1 0 0 0,-1 3 0 0 0,2 13 156 0 0,0-1-1 0 0,-2 1 0 0 0,0 0 1 0 0,0-1-1 0 0,-6 26 1 0 0,0 24 372 0 0,6-48-478 0 0,0-1 0 0 0,1 1 0 0 0,0-1 0 0 0,2 0 0 0 0,5 24 0 0 0,-6-35-50 0 0,0-1 0 0 0,0 0 0 0 0,0 1 0 0 0,1-1 1 0 0,-1 0-1 0 0,1 0 0 0 0,0 0 0 0 0,1 0 0 0 0,0-1 0 0 0,-1 1 0 0 0,1-1 0 0 0,1 0 0 0 0,-1 0 1 0 0,0-1-1 0 0,1 1 0 0 0,0-1 0 0 0,0 0 0 0 0,0 0 0 0 0,11 4 0 0 0,-5-4-307 0 0,1 0 0 0 0,0 0 0 0 0,0-1 0 0 0,0-1 1 0 0,0 0-1 0 0,22-1 0 0 0,-9-2-1793 0 0</inkml:trace>
</inkml:ink>
</file>

<file path=ppt/ink/ink8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1:27:0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97 153 11255 0 0,'0'0'515'0'0,"-1"-3"-7"0"0,-22-25-319 0 0,10 13 712 0 0,-14-22 0 0 0,17 23 174 0 0,7 9-702 0 0,-1 1 1 0 0,1-1-1 0 0,1 0 1 0 0,-1 0-1 0 0,1 0 0 0 0,-3-8 1 0 0,4 12 345 0 0,3-4-504 0 0,-2 5-225 0 0,0 0 0 0 0,0 0 0 0 0,0-1 0 0 0,0 1 0 0 0,0 0 0 0 0,0 0-1 0 0,0-1 1 0 0,0 1 0 0 0,0 0 0 0 0,0 0 0 0 0,0-1 0 0 0,0 1 0 0 0,0 0 0 0 0,0 0 0 0 0,0-1 0 0 0,0 1 0 0 0,0 0-1 0 0,0 0 1 0 0,0-1 0 0 0,1 1 0 0 0,-1 0 0 0 0,0 0 0 0 0,0 0 0 0 0,0-1 0 0 0,0 1 0 0 0,1 0 0 0 0,-1 0 0 0 0,0 0 0 0 0,0 0-1 0 0,1-1 1 0 0,-1 1 0 0 0,0 0 0 0 0,0 0 0 0 0,0 0 0 0 0,1 0 0 0 0,-1 0 0 0 0,0 0 0 0 0,0 0 0 0 0,1 0 0 0 0,15 3-668 0 0,6 6-38 0 0</inkml:trace>
</inkml:ink>
</file>

<file path=ppt/ink/ink8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2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264 110 5063 0 0,'8'-12'930'0'0,"17"-22"-1"0"0,16-7 7828 0 0,-38 38-8150 0 0,1 0 0 0 0,0 1 0 0 0,0 0 0 0 0,0-1 1 0 0,0 1-1 0 0,1 1 0 0 0,-1-1 0 0 0,0 1 0 0 0,8-2 0 0 0,-10 3-509 0 0,-1 0 0 0 0,0 0 0 0 0,0 0 0 0 0,0 0 0 0 0,0 0 0 0 0,0 0 0 0 0,0 0-1 0 0,0 0 1 0 0,0 0 0 0 0,1 1 0 0 0,-1-1 0 0 0,0 0 0 0 0,0 1 0 0 0,0-1 0 0 0,0 1 0 0 0,0-1 0 0 0,0 1 0 0 0,0 0 0 0 0,-1-1 0 0 0,1 1 0 0 0,0 0 0 0 0,0-1 0 0 0,0 1 0 0 0,-1 0 0 0 0,1 0 0 0 0,0 0 0 0 0,-1 0-1 0 0,1 0 1 0 0,-1 0 0 0 0,1 0 0 0 0,-1 0 0 0 0,1 0 0 0 0,-1 2 0 0 0,2 1-60 0 0,-2-1 0 0 0,1 1 1 0 0,0-1-1 0 0,-1 1 0 0 0,1 0 0 0 0,-1-1 0 0 0,0 1 0 0 0,-1 6 0 0 0,-3 5 61 0 0,0-2-1 0 0,-1 1 0 0 0,0 0 1 0 0,-9 14-1 0 0,1 0 13 0 0,-162 299-26 0 0,-12-36-85 0 0,175-273 0 0 0,86-88-871 0 0,-21 16-2403 0 0,-30 30 1331 0 0</inkml:trace>
</inkml:ink>
</file>

<file path=ppt/ink/ink8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2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331 138 10135 0 0,'2'-2'778'0'0,"57"-41"3217"0"0,-18 13 1090 0 0,-8 12-2442 0 0,-32 17-1379 0 0,-3 1-1233 0 0,-1 1 0 0 0,0-1-1 0 0,0 1 1 0 0,0-1 0 0 0,1 1-1 0 0,-1 0 1 0 0,0 0-1 0 0,1 0 1 0 0,-1 0 0 0 0,1 0-1 0 0,-3 3 1 0 0,-26 20 118 0 0,14-9-47 0 0,-20 16-12 0 0,2 1-1 0 0,-35 41 0 0 0,-55 80-59 0 0,112-137-29 0 0,-6 9 45 0 0,-27 46 0 0 0,39-59-12 0 0,1 0 0 0 0,1 0 0 0 0,0 0 0 0 0,1 1 0 0 0,0 0 0 0 0,-3 21 0 0 0,6-31-23 0 0,1 1 0 0 0,0-1 1 0 0,0 1-1 0 0,0 0 0 0 0,0-1 0 0 0,1 1 0 0 0,0-1 0 0 0,-1 1 0 0 0,1-1 0 0 0,1 0 0 0 0,-1 1 0 0 0,0-1 0 0 0,1 0 0 0 0,0 0 0 0 0,-1 0 0 0 0,1 0 0 0 0,0 0 0 0 0,1 0 0 0 0,-1 0 0 0 0,0-1 0 0 0,1 1 0 0 0,0-1 0 0 0,-1 0 0 0 0,1 1 0 0 0,0-1 0 0 0,0-1 0 0 0,0 1 0 0 0,7 2 0 0 0,1 1 48 0 0,0-1-1 0 0,0-1 1 0 0,0 0 0 0 0,1 0 0 0 0,-1-2-1 0 0,1 1 1 0 0,19-1 0 0 0,5-3 148 0 0,0-1 1 0 0,0-3-1 0 0,-1 0 1 0 0,66-23-1 0 0,-83 23-141 0 0,-1 0 0 0 0,1-2 0 0 0,-1 0 0 0 0,-1-1 1 0 0,0 0-1 0 0,27-22 0 0 0,-32 22-19 0 0,-1 0 1 0 0,0-1-1 0 0,-1-1 1 0 0,0 1-1 0 0,0-1 1 0 0,-1-1-1 0 0,-1 1 0 0 0,0-2 1 0 0,10-22-1 0 0,-10 15 27 0 0,-1 1 0 0 0,-1-1 0 0 0,0 0 0 0 0,-2-1-1 0 0,0 1 1 0 0,-2-1 0 0 0,0 1 0 0 0,-1-1 0 0 0,-4-25 0 0 0,2 30-117 0 0,-1 1 1 0 0,0 0 0 0 0,-1 0 0 0 0,-1 0 0 0 0,0 1 0 0 0,-1-1 0 0 0,-1 1 0 0 0,0 1 0 0 0,-1-1-1 0 0,0 1 1 0 0,-1 1 0 0 0,-20-24 0 0 0,26 34 6 0 0,1 0 1 0 0,-1 0-1 0 0,1 0 1 0 0,-1 0-1 0 0,0 0 1 0 0,0 0-1 0 0,0 0 0 0 0,0 1 1 0 0,0 0-1 0 0,0-1 1 0 0,0 1-1 0 0,0 1 0 0 0,0-1 1 0 0,-1 0-1 0 0,1 1 1 0 0,0-1-1 0 0,-5 1 0 0 0,4 0-7 0 0,0 1 0 0 0,0 0 0 0 0,-1 0 0 0 0,1 0 0 0 0,0 0 0 0 0,0 0 0 0 0,0 1-1 0 0,0 0 1 0 0,0 0 0 0 0,1 0 0 0 0,-1 0 0 0 0,-4 4 0 0 0,3-2-106 0 0,1 0-1 0 0,0 0 1 0 0,-1 0 0 0 0,1 0-1 0 0,1 1 1 0 0,-1 0 0 0 0,1 0 0 0 0,-1 0-1 0 0,2 0 1 0 0,-1 0 0 0 0,0 1 0 0 0,1-1-1 0 0,0 1 1 0 0,0 0 0 0 0,1 0 0 0 0,0-1-1 0 0,0 1 1 0 0,0 0 0 0 0,0 10-1 0 0,5 6-1792 0 0,3-1-3474 0 0,3 1-1727 0 0</inkml:trace>
</inkml:ink>
</file>

<file path=ppt/ink/ink8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29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12895 0 0,'0'0'15799'0'0</inkml:trace>
</inkml:ink>
</file>

<file path=ppt/ink/ink8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3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85 4143 0 0,'0'0'6103'0'0,"-1"-2"-5196"0"0,1 0-737 0 0,0 0 0 0 0,0 0 1 0 0,0 1-1 0 0,0-1 0 0 0,0 0 0 0 0,0 0 1 0 0,0 0-1 0 0,1 0 0 0 0,-1 1 0 0 0,1-1 1 0 0,0 0-1 0 0,-1 1 0 0 0,1-1 1 0 0,0 0-1 0 0,0 1 0 0 0,0-1 0 0 0,0 1 1 0 0,0-1-1 0 0,0 1 0 0 0,1-1 1 0 0,1-1-1 0 0,7-6 1017 0 0,19-16-1 0 0,-16 15 5237 0 0,-21 19-6667 0 0</inkml:trace>
</inkml:ink>
</file>

<file path=ppt/ink/ink8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3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1163 6911 0 0,'0'0'315'0'0,"-1"-1"-7"0"0,-1-1-151 0 0,-1 0 1 0 0,1-1-1 0 0,-1 1 1 0 0,0 0-1 0 0,-5-2 0 0 0,-13-3 8519 0 0,8 4-4295 0 0,56-34-3793 0 0,-1-2 0 0 0,-2-2 0 0 0,44-59 0 0 0,64-83-219 0 0,195-189 1 0 0,-263 295-306 0 0,-88 97-10 0 0,5-10-44 0 0,-25 59 8 0 0,3 0-1 0 0,-28 127 1 0 0,43-133-18 0 0,-16 73 0 0 0,-1-53 11 0 0,27-82 133 0 0,0 1-86 0 0,0-2-57 0 0,1 1-1 0 0,-1 0 0 0 0,0 0 1 0 0,0-1-1 0 0,0 1 0 0 0,1 0 1 0 0,-1-1-1 0 0,0 1 0 0 0,1-1 0 0 0,-1 1 1 0 0,1 0-1 0 0,-1-1 0 0 0,1 1 1 0 0,-1-1-1 0 0,1 1 0 0 0,-1-1 0 0 0,1 1 1 0 0,-1-1-1 0 0,1 1 0 0 0,-1-1 1 0 0,1 0-1 0 0,0 1 0 0 0,-1-1 1 0 0,1 0-1 0 0,0 0 0 0 0,-1 1 0 0 0,1-1 1 0 0,0 0-1 0 0,-1 0 0 0 0,1 0 1 0 0,0 0-1 0 0,0 0 0 0 0,-1 0 0 0 0,1 0 1 0 0,0 0-1 0 0,0 0 0 0 0,1 0 0 0 0,1-1 4 0 0,1 1 0 0 0,0-1 0 0 0,0 0 0 0 0,0 0 0 0 0,-1 0 0 0 0,1 0 0 0 0,-1 0 0 0 0,1-1 0 0 0,-1 0 0 0 0,1 0 0 0 0,4-4 0 0 0,5-4 35 0 0,16-16-1 0 0,-19 16-24 0 0,19-17 5 0 0,-1-2 0 0 0,-1-1 1 0 0,27-42-1 0 0,266-382-88 0 0,-291 413 95 0 0,59-63 1 0 0,-73 89-20 0 0,0 1 1 0 0,2 0-1 0 0,0 1 0 0 0,0 1 0 0 0,1 1 1 0 0,23-11-1 0 0,-29 16-18 0 0,0 2 0 0 0,0 0-1 0 0,1 0 1 0 0,-1 1 0 0 0,20-2 0 0 0,-29 5 9 0 0,-1-1-2 0 0,-1 1 0 0 0,1 0 0 0 0,-1 0 0 0 0,1 0 0 0 0,-1 0 0 0 0,1 0 0 0 0,-1 0 0 0 0,1 1 0 0 0,-1-1 1 0 0,1 0-1 0 0,-1 1 0 0 0,3 0 0 0 0,2 5-7 0 0,-5-3 11 0 0,0-1 0 0 0,0 0 0 0 0,-1 1 0 0 0,1-1 0 0 0,-1 1 0 0 0,0-1 0 0 0,0 0 0 0 0,0 1 0 0 0,0-1 0 0 0,0 1 0 0 0,0-1 0 0 0,0 1 0 0 0,-1-1 0 0 0,-1 5 0 0 0,-14 34 0 0 0,16-41 0 0 0,-26 50 110 0 0,-38 56 0 0 0,-2 2 62 0 0,-40 92 207 0 0,15 8-246 0 0,75-162-195 0 0,1 1-1 0 0,3 0 1 0 0,2 0 0 0 0,-7 77-1 0 0,17-99-1113 0 0,0-23-13 0 0</inkml:trace>
</inkml:ink>
</file>

<file path=ppt/ink/ink8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3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76 5063 0 0,'14'-28'576'0'0,"-4"6"2022"0"0,-9 19-1333 0 0,1 1 0 0 0,0-1 0 0 0,0 0-1 0 0,0 1 1 0 0,4-4 0 0 0,4 0 5099 0 0,-17 18-4286 0 0,4-7-2451 0 0,-14 24 497 0 0,2 0 0 0 0,1 1 0 0 0,2 1 0 0 0,1 0 0 0 0,-8 34 0 0 0,17-56-79 0 0,0 0 1 0 0,1 0-1 0 0,0 1 0 0 0,0-1 1 0 0,1 1-1 0 0,1 13 0 0 0,0-21-30 0 0,-1 1-1 0 0,1-1 0 0 0,-1 1 0 0 0,1-1 0 0 0,0 1 1 0 0,0-1-1 0 0,0 1 0 0 0,0-1 0 0 0,0 0 0 0 0,0 1 1 0 0,1-1-1 0 0,-1 0 0 0 0,1 0 0 0 0,0 0 0 0 0,0 0 1 0 0,0-1-1 0 0,-1 1 0 0 0,1 0 0 0 0,1-1 0 0 0,-1 1 0 0 0,0-1 1 0 0,0 0-1 0 0,1 0 0 0 0,-1 1 0 0 0,0-2 0 0 0,1 1 1 0 0,4 1-1 0 0,-1-1 66 0 0,-1 0 0 0 0,1-1 1 0 0,-1 0-1 0 0,1 0 0 0 0,0 0 1 0 0,-1-1-1 0 0,1 0 0 0 0,-1 0 1 0 0,1 0-1 0 0,-1-1 0 0 0,0 0 1 0 0,1 0-1 0 0,6-4 0 0 0,6-3 158 0 0,-1-2 0 0 0,21-17-1 0 0,-31 24-206 0 0,3-6-80 0 0,1 1-1 0 0,-1-1 1 0 0,-1-1 0 0 0,0 0 0 0 0,0 0 0 0 0,-1-1 0 0 0,0 0 0 0 0,-1-1-1 0 0,-1 1 1 0 0,0-1 0 0 0,-1 0 0 0 0,0-1 0 0 0,4-20 0 0 0,-8 31-304 0 0,0 2 138 0 0,-1-1-1 0 0,0 1 1 0 0,1-1-1 0 0,-1 1 1 0 0,0-1-1 0 0,0 1 1 0 0,0-1-1 0 0,0 1 1 0 0,0-1-1 0 0,0 1 1 0 0,0 0-1 0 0,-1-1 1 0 0,1 1-1 0 0,0-1 1 0 0,-1 1-1 0 0,0-3 1 0 0,-4-2-1680 0 0</inkml:trace>
</inkml:ink>
</file>

<file path=ppt/ink/ink8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3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75 16007 0 0,'5'-9'357'0'0,"-1"1"-168"0"0,1 0 1 0 0,0 1-1 0 0,0 0 0 0 0,0 0 0 0 0,1 0 0 0 0,0 0 1 0 0,10-7 2570 0 0,-17 22-2441 0 0,0 0 0 0 0,-1 0 0 0 0,0-1 0 0 0,0 1 0 0 0,-1-1 1 0 0,0 1-1 0 0,-1-1 0 0 0,-7 12 0 0 0,3-4-29 0 0,-124 249 672 0 0,-106 301 0 0 0,229-540-1073 0 0,0 1 1 0 0,2 0-1 0 0,1 0 0 0 0,1 0 1 0 0,-2 50-1 0 0,7-74-193 0 0,6 4-1495 0 0</inkml:trace>
</inkml:ink>
</file>

<file path=ppt/ink/ink8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3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84 16583 0 0,'3'-4'606'0'0,"2"-8"-157"0"0,0 0 0 0 0,6-19 0 0 0,-8 6 4269 0 0,-16 31-3940 0 0,6-1-692 0 0,0 1-1 0 0,0-1 0 0 0,1 1 0 0 0,0 0 0 0 0,0 1 0 0 0,0-1 0 0 0,-7 11 0 0 0,-29 55 417 0 0,-128 317 139 0 0,127-282-578 0 0,-40 145 29 0 0,42-115-56 0 0,30-105 88 0 0,-1-2 0 0 0,-19 37-1 0 0,22-52-624 0 0,-20 28 0 0 0,21-33-780 0 0,0-1 0 0 0,-1 0 0 0 0,-14 12 1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5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18 3223 0 0,'-1'-2'240'0'0,"-1"0"550"0"0,0 1 1 0 0,0-1-1 0 0,-1 1 0 0 0,1-1 0 0 0,0 1 0 0 0,0 0 0 0 0,-1 0 0 0 0,1 0 0 0 0,0 0 0 0 0,-1 0 0 0 0,1 1 0 0 0,-1-1 0 0 0,1 1 0 0 0,-1 0 0 0 0,0-1 0 0 0,1 1 0 0 0,-5 1 0 0 0,4-1-597 0 0,0 0 0 0 0,1 0-1 0 0,-1 0 1 0 0,1 1 0 0 0,-1-1 0 0 0,0 1 0 0 0,1 0-1 0 0,-1 0 1 0 0,1 0 0 0 0,0 0 0 0 0,-1 0 0 0 0,1 0-1 0 0,0 1 1 0 0,-1-1 0 0 0,1 1 0 0 0,0 0 0 0 0,0 0-1 0 0,-3 3 1 0 0,1 2-179 0 0,2-5-125 0 0,34 3-589 0 0,-26-6 612 0 0,-1 0 0 0 0,0 0 0 0 0,1-1-1 0 0,-1 1 1 0 0,6-4 0 0 0,1 0-6 0 0,-1 1-1 0 0,19-4 1 0 0,-27 8 57 0 0,-1 2-934 0 0,5 10 368 0 0</inkml:trace>
</inkml:ink>
</file>

<file path=ppt/ink/ink8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3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1 393 19319 0 0,'0'0'2170'0'0,"2"0"-1581"0"0,184-50 3165 0 0,71-20-2987 0 0,89-36-844 0 0,-332 101-153 0 0,28-3 1 0 0,-37 7-20 0 0,0 0 1 0 0,1 1-1 0 0,-1 0 0 0 0,0 0 0 0 0,1 0 1 0 0,-1 1-1 0 0,0 0 0 0 0,8 2 0 0 0,-1 4-1521 0 0,-5 3-77 0 0</inkml:trace>
  <inkml:trace contextRef="#ctx0" brushRef="#br0" timeOffset="1">942 379 12895 0 0,'0'0'998'0'0,"1"2"-353"0"0,2 7 823 0 0,1 0 0 0 0,-2 1-1 0 0,1-1 1 0 0,-1 1 0 0 0,1 17 0 0 0,-2-16-767 0 0,-1 1-1 0 0,-1-1 1 0 0,0 1 0 0 0,-3 14 0 0 0,-3-1-367 0 0,-1 0 0 0 0,0-1 0 0 0,-23 43 1 0 0,22-51-916 0 0,0 0 1 0 0,-19 26-1 0 0</inkml:trace>
  <inkml:trace contextRef="#ctx0" brushRef="#br0" timeOffset="2">1152 0 17503 0 0,'0'0'4920'0'0,"-7"9"-4736"0"0,3 2-120 0 0,0 2-64 0 0</inkml:trace>
</inkml:ink>
</file>

<file path=ppt/ink/ink8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3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168 278 7831 0 0,'0'0'603'0'0,"10"5"5981"0"0,-7 0-6051 0 0,-1 0 0 0 0,0 0 0 0 0,0 0 0 0 0,0 0 0 0 0,-1 0 0 0 0,0 0 0 0 0,0 0 1 0 0,0 1-1 0 0,0-1 0 0 0,-1 9 0 0 0,-1-4-131 0 0,0-1 0 0 0,0 0 0 0 0,-1 1 0 0 0,-1-1 0 0 0,-4 13 1 0 0,-2-1-144 0 0,-1 0 1 0 0,0-1 0 0 0,-2 0 0 0 0,-17 22 0 0 0,21-32-225 0 0,0 0 0 0 0,-14 13-1 0 0,18-20-27 0 0,0 1 0 0 0,0-1 0 0 0,-1 0-1 0 0,1 0 1 0 0,-1 0 0 0 0,0-1 0 0 0,0 1-1 0 0,-7 1 1 0 0,11-3-6 0 0,1-1-1 0 0,-1 0 1 0 0,0 0 0 0 0,1 1-1 0 0,-1-1 1 0 0,0 0 0 0 0,1 0-1 0 0,-1 0 1 0 0,0 0 0 0 0,1 0-1 0 0,-1 0 1 0 0,0 0 0 0 0,0-1-1 0 0,1 1 1 0 0,-1 0 0 0 0,0 0-1 0 0,1 0 1 0 0,-1-1 0 0 0,0 1-1 0 0,1 0 1 0 0,-1-1-1 0 0,1 1 1 0 0,-1 0 0 0 0,0-1-1 0 0,1 1 1 0 0,-1-1 0 0 0,1 1-1 0 0,-1-1 1 0 0,1 1 0 0 0,0-1-1 0 0,-1 1 1 0 0,1-1 0 0 0,-1 0-1 0 0,1 1 1 0 0,0-1 0 0 0,0 0-1 0 0,-1 1 1 0 0,1-1 0 0 0,0 0-1 0 0,0 1 1 0 0,0-1 0 0 0,0 0-1 0 0,-1 1 1 0 0,1-1-1 0 0,0 0 1 0 0,0 0 0 0 0,1 1-1 0 0,-1-2 1 0 0,0-4 6 0 0,1 1-1 0 0,-1 0 0 0 0,1-1 1 0 0,3-9-1 0 0,11-26-11 0 0,2 1 1 0 0,2 0-1 0 0,1 1 0 0 0,2 2 1 0 0,41-56-1 0 0,-38 61-166 0 0,1 1 0 0 0,2 1-1 0 0,55-47 1 0 0,-68 65 151 0 0,1 1 0 0 0,0 1 0 0 0,0 0 0 0 0,1 1 0 0 0,0 0 0 0 0,0 2 0 0 0,1 0 0 0 0,0 1 0 0 0,1 1 0 0 0,23-4 0 0 0,-34 8 70 0 0,-1 1 1 0 0,0 0-1 0 0,1 0 1 0 0,-1 0-1 0 0,0 1 1 0 0,0 0-1 0 0,0 1 0 0 0,1 0 1 0 0,-1 0-1 0 0,-1 0 1 0 0,1 1-1 0 0,0 0 1 0 0,-1 0-1 0 0,1 1 1 0 0,10 8-1 0 0,-13-9-9 0 0,1 1 0 0 0,-1 0 0 0 0,0 0 0 0 0,0 0 0 0 0,-1 0 0 0 0,1 0 0 0 0,-1 1 0 0 0,0 0 0 0 0,0 0 0 0 0,0 0 0 0 0,-1 0 0 0 0,0 0 0 0 0,0 0 0 0 0,0 1 0 0 0,-1-1 0 0 0,0 1 0 0 0,0-1 0 0 0,0 1 0 0 0,0 0 0 0 0,-1-1 0 0 0,0 7 0 0 0,-3 9 3 0 0,0 0-1 0 0,-1 0 1 0 0,-1 0-1 0 0,0 0 1 0 0,-2-1-1 0 0,-1 0 1 0 0,0 0 0 0 0,-15 24-1 0 0,9-21-21 0 0,-1-1-1 0 0,-19 21 1 0 0,2-3-1459 0 0,25-30-33 0 0,2-2-4448 0 0</inkml:trace>
</inkml:ink>
</file>

<file path=ppt/ink/ink8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3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18079 0 0,'0'0'3864'0'0,"-1"1"-3243"0"0,-27 30-21 0 0,2 0 0 0 0,-33 53 0 0 0,45-62-593 0 0,1 0 0 0 0,-14 35 0 0 0,23-46-7 0 0,0-1-1 0 0,0 1 1 0 0,1 1 0 0 0,1-1 0 0 0,0 0 0 0 0,1 1-1 0 0,-1 21 1 0 0,2-31 2 0 0,0 1-1 0 0,1 0 1 0 0,-1 0-1 0 0,1-1 1 0 0,0 1-1 0 0,-1 0 1 0 0,1 0-1 0 0,0-1 1 0 0,1 1-1 0 0,-1-1 1 0 0,0 1 0 0 0,1-1-1 0 0,-1 0 1 0 0,1 1-1 0 0,0-1 1 0 0,0 0-1 0 0,0 0 1 0 0,0 0-1 0 0,0-1 1 0 0,0 1-1 0 0,0 0 1 0 0,1-1-1 0 0,-1 1 1 0 0,1-1-1 0 0,-1 0 1 0 0,1 0-1 0 0,-1 0 1 0 0,1 0 0 0 0,0 0-1 0 0,0 0 1 0 0,-1-1-1 0 0,1 0 1 0 0,4 1-1 0 0,2-1 52 0 0,1 1 0 0 0,0-2 0 0 0,-1 1 0 0 0,1-2 0 0 0,-1 1 0 0 0,1-1 0 0 0,-1 0 0 0 0,14-6 0 0 0,-15 5-33 0 0,0 0-1 0 0,-1-1 0 0 0,1 0 1 0 0,-1 0-1 0 0,1-1 0 0 0,-2 0 1 0 0,1 0-1 0 0,0-1 0 0 0,-1 1 1 0 0,0-2-1 0 0,0 1 0 0 0,-1 0 1 0 0,0-1-1 0 0,0 0 0 0 0,0-1 0 0 0,-1 1 1 0 0,0-1-1 0 0,-1 1 0 0 0,0-1 1 0 0,0 0-1 0 0,0 0 0 0 0,-1-1 1 0 0,0 1-1 0 0,-1 0 0 0 0,0-1 1 0 0,0 1-1 0 0,-1-1 0 0 0,0 1 0 0 0,0-1 1 0 0,-4-16-1 0 0,2 14-32 0 0,-1-1 0 0 0,0 1 0 0 0,-1 0 0 0 0,0 0 0 0 0,-1 1 0 0 0,0-1 0 0 0,0 1 0 0 0,-12-16 0 0 0,12 20-41 0 0,0 1 1 0 0,0-1-1 0 0,0 1 1 0 0,0 0-1 0 0,-1 1 0 0 0,0-1 1 0 0,0 1-1 0 0,0 0 0 0 0,0 1 1 0 0,-1-1-1 0 0,1 1 1 0 0,-1 0-1 0 0,0 1 0 0 0,-13-4 1 0 0,9 4-120 0 0,0 1 1 0 0,0 0-1 0 0,-12 0 0 0 0,18 1 66 0 0,1 0 0 0 0,0 1 0 0 0,0 0 0 0 0,-1-1 0 0 0,1 1 0 0 0,0 1 0 0 0,0-1 0 0 0,0 1 0 0 0,0-1 0 0 0,-6 5 0 0 0,8-5-1000 0 0,3 1-291 0 0,2 7-60 0 0</inkml:trace>
</inkml:ink>
</file>

<file path=ppt/ink/ink8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3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112 363 14279 0 0,'0'0'1298'0'0,"-1"1"-1069"0"0,-24 21 369 0 0,18-17 802 0 0,0 0-1 0 0,0-1 1 0 0,0 0-1 0 0,-9 4 1 0 0,14-7-1293 0 0,1-1-1 0 0,-1 1 1 0 0,1-1 0 0 0,-1 0 0 0 0,1 1-1 0 0,-1-1 1 0 0,1 0 0 0 0,-1 0-1 0 0,0 0 1 0 0,1 0 0 0 0,-1 0 0 0 0,1 0-1 0 0,-1-1 1 0 0,1 1 0 0 0,-1-1 0 0 0,-1 0-1 0 0,2 1-105 0 0,0-1 0 0 0,0 0 0 0 0,0 0 0 0 0,0 0 0 0 0,0 1 0 0 0,0-1 0 0 0,1 0 0 0 0,-1 0 0 0 0,0 0 0 0 0,1 0 0 0 0,-1 0 0 0 0,1 0 0 0 0,-1-1-1 0 0,1 1 1 0 0,-1 0 0 0 0,1 0 0 0 0,0 0 0 0 0,-1 0 0 0 0,1-1 0 0 0,0 1 0 0 0,0 0 0 0 0,0 0 0 0 0,0-1 0 0 0,0-1 0 0 0,0 1-2 0 0,2-5 1 0 0,-1 1 0 0 0,1 0 0 0 0,0-1 0 0 0,0 1 0 0 0,1 0 0 0 0,0 0 0 0 0,0 0 0 0 0,0 0 0 0 0,6-6 0 0 0,-5 5 0 0 0,9-14-25 0 0,1 2-1 0 0,29-32 1 0 0,-34 41 14 0 0,1 0 0 0 0,1 1 1 0 0,-1 1-1 0 0,1 0 0 0 0,1 0 0 0 0,16-8 0 0 0,-26 15 15 0 0,0 0 1 0 0,0 1-1 0 0,0-1 1 0 0,1 0-1 0 0,-1 0 0 0 0,0 1 1 0 0,0-1-1 0 0,0 1 0 0 0,1 0 1 0 0,-1 0-1 0 0,0 0 0 0 0,0 0 1 0 0,1 0-1 0 0,-1 0 1 0 0,0 1-1 0 0,0-1 0 0 0,1 1 1 0 0,3 1-1 0 0,-4-1 9 0 0,1 1 0 0 0,-1-1 1 0 0,0 1-1 0 0,1 0 0 0 0,-1 0 0 0 0,0 0 0 0 0,0 0 0 0 0,-1 0 1 0 0,1 0-1 0 0,0 1 0 0 0,-1-1 0 0 0,1 1 0 0 0,1 2 0 0 0,0 3 14 0 0,-1-1-1 0 0,1 1 0 0 0,-1-1 0 0 0,0 1 0 0 0,-1 0 0 0 0,0-1 0 0 0,0 1 0 0 0,-1 0 1 0 0,1 0-1 0 0,-2 8 0 0 0,0-11-17 0 0,0 0 1 0 0,0-1-1 0 0,0 1 1 0 0,-1-1-1 0 0,1 1 1 0 0,-1-1-1 0 0,0 0 1 0 0,0 0 0 0 0,-1 1-1 0 0,-3 3 1 0 0,-3 8-11 0 0,9-16 2 0 0,0 0 0 0 0,0 0 0 0 0,0 0 0 0 0,0 0 0 0 0,0 0 0 0 0,0 0 0 0 0,0 0 0 0 0,0 0 0 0 0,0 0 0 0 0,-1 0 0 0 0,1 0 0 0 0,0 0 0 0 0,0-1 0 0 0,0 1 0 0 0,0 0 0 0 0,0 0 0 0 0,0 0 0 0 0,0 0 0 0 0,0 0 0 0 0,0 0 0 0 0,0 0 0 0 0,0 0 0 0 0,0 0 0 0 0,0 0 0 0 0,0 0 0 0 0,0 0 0 0 0,0 0 0 0 0,0 0 0 0 0,0 0 0 0 0,0 1 0 0 0,0-1 0 0 0,0 0 0 0 0,0 0 0 0 0,0 0 0 0 0,0 0 0 0 0,0 0 0 0 0,0 0 0 0 0,0 0 0 0 0,0 0 0 0 0,0 0 0 0 0,0 0 0 0 0,-1-2-2 0 0,1 1-1 0 0,0 0 0 0 0,0-1 0 0 0,-1 1 0 0 0,1-1 0 0 0,0 1 0 0 0,1-1 0 0 0,-1 1 0 0 0,0-1 0 0 0,0 1 1 0 0,0 0-1 0 0,1-1 0 0 0,-1 1 0 0 0,1 0 0 0 0,-1-1 0 0 0,1 1 0 0 0,0 0 0 0 0,1-2 0 0 0,0-2-28 0 0,8-15-97 0 0,0 1-1 0 0,1 0 1 0 0,1 1 0 0 0,18-22 0 0 0,-6 13 14 0 0,48-43 0 0 0,-54 55 101 0 0,1 2-1 0 0,1 0 0 0 0,0 1 0 0 0,30-12 0 0 0,-43 21 80 0 0,0 0-1 0 0,0 1 0 0 0,0 0 0 0 0,0 1 0 0 0,0 0 0 0 0,0 0 0 0 0,1 0 0 0 0,-1 1 0 0 0,0 0 1 0 0,15 2-1 0 0,-16-1-1 0 0,1 0-1 0 0,-1 0 1 0 0,1 1 0 0 0,-1 0 0 0 0,0 0 0 0 0,0 1 0 0 0,0 0 0 0 0,0 0 0 0 0,0 0-1 0 0,-1 1 1 0 0,0-1 0 0 0,8 8 0 0 0,-10-8-39 0 0,0 1-1 0 0,-1 0 1 0 0,1-1-1 0 0,-1 1 1 0 0,0 1 0 0 0,0-1-1 0 0,0 0 1 0 0,0 0-1 0 0,-1 1 1 0 0,0-1-1 0 0,0 1 1 0 0,0-1 0 0 0,0 1-1 0 0,-1 0 1 0 0,0-1-1 0 0,0 1 1 0 0,-1 8 0 0 0,-1 5 7 0 0,-1 0 1 0 0,-1 0-1 0 0,-7 20 1 0 0,3-17-21 0 0,-1 0 0 0 0,-1 0 0 0 0,-1-1 0 0 0,-16 22 0 0 0,-13 25-185 0 0,38-64-130 0 0,0 1 1 0 0,1-1-1 0 0,0 1 1 0 0,-1-1-1 0 0,1 1 0 0 0,0 0 1 0 0,1-1-1 0 0,-1 8 0 0 0</inkml:trace>
</inkml:ink>
</file>

<file path=ppt/ink/ink8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3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20 8287 0 0,'0'0'382'0'0,"-5"-6"126"0"0,4 5-307 0 0,0 0 0 0 0,0 0 0 0 0,0 0 0 0 0,0 0 0 0 0,0 0 1 0 0,0 0-1 0 0,-1 0 0 0 0,1 0 0 0 0,0 0 0 0 0,0 1 0 0 0,-1-1 0 0 0,1 1 0 0 0,0-1 1 0 0,-1 1-1 0 0,1-1 0 0 0,-1 1 0 0 0,1 0 0 0 0,0-1 0 0 0,-1 1 0 0 0,-1 0 1 0 0,1 1 464 0 0,0-1 0 0 0,0 0 0 0 0,0 1 0 0 0,0 0 0 0 0,0-1 0 0 0,0 1 0 0 0,0 0 0 0 0,0 0 0 0 0,0 0 0 0 0,0 1 0 0 0,1-1 0 0 0,-4 2 0 0 0,1 1 558 0 0,0 0-1 0 0,0 1 0 0 0,0-1 0 0 0,1 1 0 0 0,-4 6 0 0 0,-4 12-3239 0 0,-1 16 1981 0 0,1 0 0 0 0,3 1 0 0 0,1 0 0 0 0,2 0 0 0 0,1 78 0 0 0,7-85-1239 0 0,-3-31 726 0 0,9-10-4852 0 0,0-4-1935 0 0</inkml:trace>
</inkml:ink>
</file>

<file path=ppt/ink/ink8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3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0,'0'0'688'0'0,"3"11"416"0"0,1 2 200 0 0,-1 1 40 0 0,3 2 0 0 0,1 0-1224 0 0,4 0-248 0 0</inkml:trace>
</inkml:ink>
</file>

<file path=ppt/ink/ink8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3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183 171 15407 0 0,'0'0'1394'0'0,"1"-1"-1150"0"0,16-14-645 0 0,1 0 0 0 0,31-18 0 0 0,-32 22 458 0 0,0-1 1 0 0,-1 0-1 0 0,30-29 0 0 0,-46 41 49 0 0,1 0 1 0 0,-1-1-1 0 0,1 1 0 0 0,-1-1 0 0 0,0 1 0 0 0,1-1 0 0 0,-1 1 1 0 0,0-1-1 0 0,1 0 0 0 0,-1 1 0 0 0,0-1 0 0 0,1 1 0 0 0,-1-1 1 0 0,0 0-1 0 0,0 1 0 0 0,0-1 0 0 0,0 1 0 0 0,1-1 0 0 0,-1 0 1 0 0,0 1-1 0 0,0-1 0 0 0,0 0 0 0 0,0 1 0 0 0,-1-1 0 0 0,1 0 1 0 0,0 1-1 0 0,0-1 0 0 0,0 0 0 0 0,-1 0 0 0 0,0 0 56 0 0,0 0 0 0 0,0 0 0 0 0,0 0 0 0 0,0 0 0 0 0,0 1 0 0 0,0-1 0 0 0,0 0 0 0 0,0 1 0 0 0,0-1 0 0 0,0 1 0 0 0,-1-1 0 0 0,1 1 0 0 0,0-1 0 0 0,-2 1 0 0 0,-4-1 22 0 0,1 0 0 0 0,0 1 0 0 0,0 0 1 0 0,0 0-1 0 0,0 0 0 0 0,0 1 0 0 0,0 0 0 0 0,0 0 0 0 0,0 0 1 0 0,0 1-1 0 0,0 0 0 0 0,-10 6 0 0 0,-1 0-151 0 0,2 1-1 0 0,-1 1 0 0 0,-14 11 1 0 0,7-4 43 0 0,2 1 1 0 0,0 1-1 0 0,1 0 0 0 0,1 2 1 0 0,0 0-1 0 0,-28 45 0 0 0,45-62-34 0 0,0 0 0 0 0,0 0 0 0 0,1 0-1 0 0,-1 0 1 0 0,1 0 0 0 0,0 1 0 0 0,0-1-1 0 0,1 0 1 0 0,-1 1 0 0 0,1-1-1 0 0,0 0 1 0 0,0 1 0 0 0,1-1 0 0 0,0 6-1 0 0,0-8-19 0 0,-1 0 0 0 0,1 0 0 0 0,-1 0 0 0 0,1 0-1 0 0,0 0 1 0 0,0 0 0 0 0,0-1 0 0 0,0 1 0 0 0,0 0 0 0 0,0-1-1 0 0,1 1 1 0 0,-1-1 0 0 0,0 1 0 0 0,1-1 0 0 0,-1 0 0 0 0,1 1-1 0 0,-1-1 1 0 0,1 0 0 0 0,0 0 0 0 0,0 0 0 0 0,-1 0 0 0 0,1-1-1 0 0,0 1 1 0 0,0 0 0 0 0,0-1 0 0 0,0 1 0 0 0,0-1-1 0 0,0 0 1 0 0,0 1 0 0 0,0-1 0 0 0,0 0 0 0 0,0 0 0 0 0,2-1-1 0 0,3 0 32 0 0,-1 0-1 0 0,1 0 0 0 0,-1-1 0 0 0,1 0 1 0 0,-1 0-1 0 0,0 0 0 0 0,0-1 0 0 0,7-4 0 0 0,46-33 107 0 0,-7 5-316 0 0,-21 16-332 0 0,-29 18 265 0 0,-1 2 37 0 0,3 7 150 0 0,-4-7 39 0 0,1 0 1 0 0,-1 0-1 0 0,1 0 1 0 0,-1 0-1 0 0,1 0 0 0 0,-1 0 1 0 0,0 0-1 0 0,0 0 0 0 0,1 0 1 0 0,-1 0-1 0 0,0 0 1 0 0,0 0-1 0 0,0 0 0 0 0,0 1 1 0 0,0-1-1 0 0,0 0 0 0 0,0 0 1 0 0,-1 1-1 0 0,0 2 26 0 0,1 6-310 0 0,1 1 0 0 0,0-1 0 0 0,0 0 0 0 0,1 0-1 0 0,5 14 1 0 0,-5-21-2062 0 0</inkml:trace>
</inkml:ink>
</file>

<file path=ppt/ink/ink8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3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42 12895 0 0,'2'-4'721'0'0,"0"2"-460"0"0,0-1 1 0 0,-1 0-1 0 0,1 0 1 0 0,-1 0-1 0 0,0-1 1 0 0,0 1 0 0 0,0 0-1 0 0,-1 0 1 0 0,2-7-1 0 0,-12 15 4662 0 0,1 0-3301 0 0,2 2-1363 0 0,1 0 0 0 0,0 1 0 0 0,0 0 0 0 0,0 0 0 0 0,1 1-1 0 0,0-1 1 0 0,-4 10 0 0 0,0 0-2 0 0,-96 208 1292 0 0,15 7-604 0 0,72-186-805 0 0,-26 77-2 0 0,-30 139 1 0 0,68-241-409 0 0,2 0 0 0 0,-3 39-1 0 0,7-59-861 0 0</inkml:trace>
</inkml:ink>
</file>

<file path=ppt/ink/ink8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4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267 423 8207 0 0,'0'0'742'0'0,"0"2"-449"0"0,0 18 1686 0 0,0-18-801 0 0,0-1-26 0 0,0 1-571 0 0,0 0-1 0 0,0 0 0 0 0,0-1 0 0 0,0 1 0 0 0,0 0 1 0 0,-1-1-1 0 0,1 1 0 0 0,-1 0 0 0 0,1-1 0 0 0,-1 1 1 0 0,1-1-1 0 0,-2 3 0 0 0,-6 4 2285 0 0,-6 0-3604 0 0,8-5 760 0 0,1-1-1 0 0,-1 0 0 0 0,0 0 0 0 0,0 0 1 0 0,1-1-1 0 0,-1 0 0 0 0,0 0 0 0 0,0-1 1 0 0,0 0-1 0 0,0 0 0 0 0,0 0 0 0 0,0 0 1 0 0,0-1-1 0 0,0 0 0 0 0,0 0 0 0 0,0-1 1 0 0,0 0-1 0 0,0 0 0 0 0,1 0 0 0 0,-1-1 1 0 0,-8-5-1 0 0,6 3 4 0 0,0 0 1 0 0,0-1-1 0 0,1 0 0 0 0,0 0 1 0 0,0-1-1 0 0,0 0 0 0 0,1 0 1 0 0,0 0-1 0 0,0-1 1 0 0,1 0-1 0 0,0 0 0 0 0,0 0 1 0 0,-4-12-1 0 0,7 14-68 0 0,1 0 1 0 0,-1-1-1 0 0,1 0 0 0 0,0 1 1 0 0,0-1-1 0 0,1 0 0 0 0,0 0 1 0 0,0 1-1 0 0,1-1 0 0 0,0 0 1 0 0,0 1-1 0 0,0-1 0 0 0,1 1 1 0 0,0-1-1 0 0,0 1 0 0 0,1 0 0 0 0,6-12 1 0 0,-2 5-82 0 0,2 1-1 0 0,-1-1 1 0 0,2 1 0 0 0,0 1 0 0 0,0 0 0 0 0,22-18 0 0 0,-18 18 76 0 0,0 1 0 0 0,1 0 0 0 0,0 1 0 0 0,0 1 0 0 0,26-10 0 0 0,-11 8-19 0 0,0 1 0 0 0,37-5 0 0 0,2 0 172 0 0,43-8 319 0 0,-87 19-290 0 0,0 0 0 0 0,37 2-1 0 0,-52 2-6 0 0,0-1-1 0 0,0 2 0 0 0,0-1 0 0 0,0 2 0 0 0,0-1 0 0 0,0 1 0 0 0,-1 1 0 0 0,13 5 0 0 0,-18-7-105 0 0,-1 0 0 0 0,0 0-1 0 0,0 0 1 0 0,-1 0 0 0 0,1 1 0 0 0,0-1 0 0 0,-1 1 0 0 0,1-1 0 0 0,-1 1 0 0 0,0 0 0 0 0,0 0 0 0 0,0 0 0 0 0,0 0 0 0 0,0 0 0 0 0,-1 1 0 0 0,0-1 0 0 0,1 1 0 0 0,-1-1 0 0 0,0 1 0 0 0,-1-1 0 0 0,1 1 0 0 0,-1-1 0 0 0,1 1 0 0 0,-1-1 0 0 0,0 1 0 0 0,-1 5-1 0 0,0-1-16 0 0,-1-1 0 0 0,0 1 0 0 0,0-1-1 0 0,-1 1 1 0 0,0-1 0 0 0,0 0-1 0 0,-1 0 1 0 0,0 0 0 0 0,0 0 0 0 0,0-1-1 0 0,-1 1 1 0 0,0-1 0 0 0,0 0-1 0 0,-9 7 1 0 0,-9 7 8 0 0,-1-2 0 0 0,-36 23 0 0 0,38-27-10 0 0,-49 29-152 0 0,-2-3 1 0 0,-100 39-1 0 0,157-72-160 0 0,1-2 0 0 0,-1 0 0 0 0,0-1 0 0 0,-1 0 0 0 0,-21 2 0 0 0,29-6-1533 0 0,-1 0 0 0 0,0 0 1 0 0,-12-2-1 0 0,5-2-4559 0 0</inkml:trace>
</inkml:ink>
</file>

<file path=ppt/ink/ink8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4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19 12895 0 0,'2'-9'998'0'0,"-2"8"-975"0"0,0 1 0 0 0,0 0 1 0 0,0 0-1 0 0,0 0 1 0 0,0-1-1 0 0,0 1 0 0 0,0 0 1 0 0,0 0-1 0 0,1-1 1 0 0,-1 1-1 0 0,0 0 1 0 0,0 0-1 0 0,0-1 0 0 0,0 1 1 0 0,0 0-1 0 0,-1 0 1 0 0,1-1-1 0 0,0 1 0 0 0,0 0 1 0 0,0 0-1 0 0,0-1 1 0 0,0 1-1 0 0,0 0 0 0 0,0 0 1 0 0,0 0-1 0 0,0-1 1 0 0,-1 1-1 0 0,1 0 0 0 0,0 0 1 0 0,0 0-1 0 0,0-1 1 0 0,0 1-1 0 0,-1 0 0 0 0,1 0 1 0 0,0 0-1 0 0,0 0 1 0 0,0 0-1 0 0,-1-1 0 0 0,1 1 1 0 0,0 0-1 0 0,0 0 1 0 0,-1 0-1 0 0,1 0 1 0 0,0 0-1 0 0,0 0 0 0 0,-1 0 1 0 0,1 0-1 0 0,0 0 1 0 0,0 0-1 0 0,-1 0 0 0 0,1 0 1 0 0,0 0-1 0 0,0 0 1 0 0,-1 0-1 0 0,1 0 0 0 0,0 0 1 0 0,0 0-1 0 0,-1 1 1 0 0,1-1-1 0 0,0 0 0 0 0,0 0 1 0 0,0 0-1 0 0,-1 0 1 0 0,1 0-1 0 0,0 0 0 0 0,0 1 1 0 0,0-1-1 0 0,-1 0 1 0 0,1 0 121 0 0,-9 5 488 0 0,0 0 1 0 0,1 0 0 0 0,-1 1 0 0 0,1 0 0 0 0,1 0 0 0 0,-1 1 0 0 0,-8 10-1 0 0,6-7-491 0 0,-24 25 149 0 0,2 2 1 0 0,-53 76 0 0 0,-39 94-85 0 0,94-155-192 0 0,-80 144 42 0 0,-81 136-61 0 0,134-248 68 0 0,-69 79 0 0 0,121-156 12 0 0,0 0 0 0 0,1 0 0 0 0,-5 10-1 0 0,9-17-67 0 0,-1 2 198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5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7831 0 0,'0'0'603'0'0,"3"0"-124"0"0,71-19 12566 0 0,-75 21-12971 0 0,-11 17-185 0 0,11-17-9 0 0</inkml:trace>
</inkml:ink>
</file>

<file path=ppt/ink/ink8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4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10135 0 0,'1'2'10155'0'0,"0"-1"-9938"0"0,0 0 0 0 0,0 1 0 0 0,0-1 0 0 0,0 1 0 0 0,0-1 0 0 0,-1 0-1 0 0,1 1 1 0 0,-1-1 0 0 0,1 1 0 0 0,-1-1 0 0 0,0 1 0 0 0,1 0 0 0 0,-1-1 0 0 0,0 1 0 0 0,0-1 0 0 0,0 1 0 0 0,0 0 0 0 0,0-1 0 0 0,-1 1 0 0 0,1-1 0 0 0,0 1 0 0 0,-1-1 0 0 0,1 1 0 0 0,-2 2-1 0 0,-2 6-151 0 0,-1-1-1 0 0,-10 17 0 0 0,4-8 389 0 0,-2 6-208 0 0,-16 41-1 0 0,25-53-267 0 0,1 0 0 0 0,-1 0 1 0 0,2 0-1 0 0,0 1 0 0 0,-1 23 0 0 0,3-31-125 0 0,0-1 0 0 0,0 0 1 0 0,1 1-1 0 0,1 7 0 0 0,5-1-8702 0 0</inkml:trace>
</inkml:ink>
</file>

<file path=ppt/ink/ink8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4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 11167 0 0,'0'0'3759'0'0,"2"0"-3135"0"0,0 1-404 0 0,-1-1 0 0 0,0 1 0 0 0,1-1 0 0 0,-1 1 1 0 0,1 0-1 0 0,-1 0 0 0 0,0-1 0 0 0,1 1 0 0 0,-1 0 0 0 0,0 0 0 0 0,0 0 0 0 0,0 1 0 0 0,1-1 1 0 0,-1 0-1 0 0,0 0 0 0 0,-1 0 0 0 0,3 3 0 0 0,-3-2-102 0 0,1 0 0 0 0,-1 0 0 0 0,0-1 0 0 0,1 1 0 0 0,-1 0 0 0 0,0 0 0 0 0,0 0 1 0 0,0-1-1 0 0,0 1 0 0 0,-1 0 0 0 0,1 0 0 0 0,0 0 0 0 0,-1-1 0 0 0,1 1 0 0 0,-1 0 0 0 0,-1 2 0 0 0,-1 2 44 0 0,0 0 0 0 0,-1-1 0 0 0,1 1-1 0 0,-1-1 1 0 0,-1 0 0 0 0,1 0 0 0 0,-1 0-1 0 0,1-1 1 0 0,-1 0 0 0 0,-8 6 0 0 0,-8 3 96 0 0,-31 16 1 0 0,30-17-188 0 0,13-8-64 0 0,-9 6 17 0 0,-32 22 0 0 0,46-29-22 0 0,1 0 0 0 0,-1 0-1 0 0,1 0 1 0 0,-1 0 0 0 0,1 0-1 0 0,0 1 1 0 0,1-1 0 0 0,-1 1-1 0 0,1 0 1 0 0,-1 0-1 0 0,1 0 1 0 0,0 0 0 0 0,1 0-1 0 0,-3 9 1 0 0,4-11-10 0 0,0 1 0 0 0,0 0-1 0 0,0 0 1 0 0,0-1 0 0 0,1 1 0 0 0,-1 0-1 0 0,1 0 1 0 0,0-1 0 0 0,0 1 0 0 0,0-1-1 0 0,0 1 1 0 0,0 0 0 0 0,1-1 0 0 0,-1 0 0 0 0,1 1-1 0 0,-1-1 1 0 0,1 0 0 0 0,0 0 0 0 0,0 0-1 0 0,0 0 1 0 0,4 3 0 0 0,0 0-20 0 0,0-1-1 0 0,1 1 1 0 0,0-1 0 0 0,0-1 0 0 0,0 1 0 0 0,12 3-1 0 0,152 51-88 0 0,-168-57 138 0 0,0 1 0 0 0,0-1 1 0 0,0 1-1 0 0,0-1 0 0 0,-1 1 0 0 0,1 0 0 0 0,-1 0 1 0 0,0 0-1 0 0,1 0 0 0 0,-1 1 0 0 0,0-1 0 0 0,0 1 0 0 0,0-1 1 0 0,-1 1-1 0 0,1 0 0 0 0,1 4 0 0 0,-2-6 6 0 0,-1 0 1 0 0,0 0-1 0 0,-1 0 0 0 0,1 1 0 0 0,0-1 1 0 0,0 0-1 0 0,0 0 0 0 0,-1 0 0 0 0,1 0 1 0 0,0 0-1 0 0,-1 0 0 0 0,1 0 1 0 0,-1 0-1 0 0,0 0 0 0 0,1 0 0 0 0,-1 0 1 0 0,-1 2-1 0 0,-2 2 39 0 0,-1 0-1 0 0,0 0 1 0 0,0-1 0 0 0,0 0 0 0 0,-1 0 0 0 0,1 0 0 0 0,-1 0-1 0 0,0-1 1 0 0,-7 3 0 0 0,-11 4-30 0 0,-26 7 0 0 0,32-11-4 0 0,-27 7-181 0 0,0-2-1 0 0,-1-1 0 0 0,0-3 0 0 0,-64 2 0 0 0,104-9 107 0 0,-1 0-1 0 0,1 0 1 0 0,-1-1-1 0 0,1 1 1 0 0,-1-2-1 0 0,1 1 1 0 0,-1-1-1 0 0,1 0 0 0 0,0 0 1 0 0,-6-3-1 0 0,9 3-123 0 0,0 1 0 0 0,1-1 0 0 0,0 0 0 0 0,-1 0-1 0 0,1 0 1 0 0,0 0 0 0 0,0 0 0 0 0,0 0-1 0 0,0 0 1 0 0,0-1 0 0 0,1 1 0 0 0,-1-1 0 0 0,1 0-1 0 0,-1 1 1 0 0,1-1 0 0 0,0 0 0 0 0,0 0 0 0 0,0 0-1 0 0,1 1 1 0 0,-1-1 0 0 0,1 0 0 0 0,-1 0-1 0 0,1-6 1 0 0,1-12-7085 0 0</inkml:trace>
</inkml:ink>
</file>

<file path=ppt/ink/ink8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4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12439 0 0,'0'0'958'0'0,"-10"0"4310"0"0,5 5-4887 0 0,0 1 0 0 0,1-1 0 0 0,0 1 0 0 0,0 0 1 0 0,1 1-1 0 0,0-1 0 0 0,-3 8 0 0 0,-16 54 144 0 0,13-36 40 0 0,-32 106 990 0 0,-53 155-82 0 0,65-224-1365 0 0,-2-1 0 0 0,-3-2-1 0 0,-71 102 1 0 0,1-36-77 0 0,81-107-264 0 0,-1-1 0 0 0,-51 38 0 0 0,53-48-1040 0 0,1-2-402 0 0</inkml:trace>
</inkml:ink>
</file>

<file path=ppt/ink/ink8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4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15663 0 0,'0'0'719'0'0,"1"-1"-20"0"0,1-2-651 0 0,1 1 1 0 0,-1 0 0 0 0,1 0-1 0 0,-1 0 1 0 0,1 0 0 0 0,0 0-1 0 0,0 0 1 0 0,0 1 0 0 0,0-1-1 0 0,0 1 1 0 0,3-1 0 0 0,41-9 3384 0 0,-23 7-456 0 0,321-50 2046 0 0,-303 49-4906 0 0,103-7-117 0 0,-99 9 0 0 0,78-10-168 0 0,-107 10-2 0 0,0-1 1 0 0,0 0-1 0 0,-1-2 0 0 0,27-12 1 0 0,-24 10-929 0 0,-1 1 1 0 0,1 1-1 0 0,23-6 0 0 0,-17 9-591 0 0</inkml:trace>
</inkml:ink>
</file>

<file path=ppt/ink/ink8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4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1 492 7831 0 0,'2'-1'6618'0'0,"5"-3"-4458"0"0,1 0 0 0 0,-1-1-1 0 0,8-6 1 0 0,-10 7-1840 0 0,0-1 0 0 0,0 0 0 0 0,-1 0 0 0 0,1 0 0 0 0,-1 0 0 0 0,-1-1-1 0 0,1 1 1 0 0,3-9 0 0 0,-6 11-217 0 0,79-155 2907 0 0,-63 130-2897 0 0,0 0 0 0 0,2 2 0 0 0,31-36 0 0 0,-37 50-187 0 0,-1 0 1 0 0,2 1-1 0 0,-1 1 0 0 0,1 0 0 0 0,1 0 0 0 0,21-9 0 0 0,-22 13-1256 0 0,1 2-1 0 0,-1 0 1 0 0,20-3 0 0 0,-16 4-7397 0 0</inkml:trace>
  <inkml:trace contextRef="#ctx0" brushRef="#br0" timeOffset="1">694 129 20903 0 0,'0'0'2777'0'0,"-1"2"-2231"0"0,-10 17 264 0 0,1-1 0 0 0,-9 27 0 0 0,-8 14-427 0 0,16-38-364 0 0,0 1 0 0 0,2 0 1 0 0,0 1-1 0 0,-5 24 0 0 0,12-25-55 0 0,2-20-151 0 0,2-1-319 0 0,1 0 163 0 0,0-1 0 0 0,0 1-1 0 0,0-1 1 0 0,1 1 0 0 0,-1-1 0 0 0,0 0 0 0 0,0 0 0 0 0,0 0 0 0 0,1-1 0 0 0,-1 1 0 0 0,0-1-1 0 0,0 1 1 0 0,0-1 0 0 0,5-2 0 0 0,10-6-7501 0 0</inkml:trace>
</inkml:ink>
</file>

<file path=ppt/ink/ink8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4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24 22831 0 0,'-3'-20'1049'0'0,"2"16"-27"0"0,-1 6-641 0 0,-6 8-347 0 0,-1 0 0 0 0,2 0 0 0 0,-1 1-1 0 0,1 0 1 0 0,-9 18 0 0 0,-22 67-59 0 0,15-37 51 0 0,-15 31-1 0 0,-65 154 93 0 0,-15-8-45 0 0,-79 76-386 0 0,171-269-291 0 0,11-14-2720 0 0,11-21 1541 0 0</inkml:trace>
</inkml:ink>
</file>

<file path=ppt/ink/ink8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44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0 450 6447 0 0,'6'-14'34'0'0,"44"-113"7610"0"0,-37 103-6933 0 0,0 0 1 0 0,1 1 0 0 0,1 1 0 0 0,1 1-1 0 0,1 0 1 0 0,1 1 0 0 0,31-27-1 0 0,-34 35-528 0 0,0 0-1 0 0,0 1 1 0 0,1 1-1 0 0,0 0 0 0 0,1 1 1 0 0,0 1-1 0 0,1 1 1 0 0,0 0-1 0 0,0 2 0 0 0,0 0 1 0 0,26-4-1 0 0,-39 8-105 0 0,0 1 0 0 0,1-1 0 0 0,-1 1 0 0 0,1 0 0 0 0,-1 1 0 0 0,0-1 0 0 0,1 1 0 0 0,-1 0 0 0 0,0 1 0 0 0,0-1 0 0 0,0 1 0 0 0,0 0 0 0 0,0 0 0 0 0,0 1 0 0 0,6 4 0 0 0,-6-4 1 0 0,-2 0-1 0 0,1 1 1 0 0,0 0-1 0 0,-1 0 0 0 0,1 0 1 0 0,-1 0-1 0 0,0 1 1 0 0,-1-1-1 0 0,1 1 0 0 0,-1 0 1 0 0,0 0-1 0 0,0 0 1 0 0,0 0-1 0 0,-1 0 0 0 0,2 8 1 0 0,-1 3 84 0 0,0-1 1 0 0,-1 0-1 0 0,-1 1 1 0 0,0-1-1 0 0,-1 0 0 0 0,-1 1 1 0 0,0-1-1 0 0,-1 0 1 0 0,-1 0-1 0 0,0 0 1 0 0,-1-1-1 0 0,0 1 0 0 0,-2-1 1 0 0,1 0-1 0 0,-2-1 1 0 0,-11 17-1 0 0,1-2 14 0 0,-2-1-1 0 0,-1-2 1 0 0,-1 1 0 0 0,-30 24 0 0 0,43-42-189 0 0,0-2 0 0 0,0 1 0 0 0,-1-1 0 0 0,0-1 0 0 0,0 0 0 0 0,-19 7 0 0 0,21-10 14 0 0,0 0-1 0 0,-1 0 1 0 0,1 0-1 0 0,-1-2 1 0 0,0 1 0 0 0,1-1-1 0 0,-1 0 1 0 0,1 0 0 0 0,-1-1-1 0 0,-8-2 1 0 0,13 2-6 0 0,0 0-1 0 0,0 0 1 0 0,0 0 0 0 0,0-1 0 0 0,0 1 0 0 0,1-1 0 0 0,-1 0 0 0 0,0 0 0 0 0,1-1-1 0 0,0 1 1 0 0,-6-5 0 0 0,7 5-3 0 0,0-1 0 0 0,0 0 0 0 0,0 1 0 0 0,1-1 0 0 0,-1 0 0 0 0,0 0 0 0 0,1 0 0 0 0,0 0 0 0 0,0 0 0 0 0,0 0-1 0 0,0-1 1 0 0,0 1 0 0 0,1 0 0 0 0,-1 0 0 0 0,1-4 0 0 0,0 0-419 0 0,0 0 0 0 0,1 0-1 0 0,-1 0 1 0 0,1 0 0 0 0,1 0 0 0 0,-1 0 0 0 0,1 1-1 0 0,1-1 1 0 0,-1 1 0 0 0,1-1 0 0 0,4-6-1 0 0,3-5-1649 0 0</inkml:trace>
</inkml:ink>
</file>

<file path=ppt/ink/ink8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4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2759 0 0,'23'-25'-747'0'0,"1"2"4590"0"0,-9 8 3932 0 0,24-28 2319 0 0,-42 58-9410 0 0,-3 5-530 0 0,-1 1-1 0 0,-13 25 0 0 0,-1 5 26 0 0,19-48-168 0 0,-22 70 127 0 0,22-66-118 0 0,1 1 0 0 0,-1 0-1 0 0,1 0 1 0 0,0 0 0 0 0,1 0-1 0 0,0 0 1 0 0,2 10 0 0 0,-2-16 265 0 0,1-1-133 0 0,2 1-107 0 0,0 0-1 0 0,-1 0 1 0 0,1 0 0 0 0,0 0 0 0 0,0 0-1 0 0,0-1 1 0 0,1 0 0 0 0,-1 1-1 0 0,0-1 1 0 0,0 0 0 0 0,1 0-1 0 0,-1-1 1 0 0,1 1 0 0 0,-1-1-1 0 0,0 0 1 0 0,1 0 0 0 0,-1 0-1 0 0,1 0 1 0 0,-1 0 0 0 0,1-1 0 0 0,-1 1-1 0 0,0-1 1 0 0,1 0 0 0 0,-1 0-1 0 0,0-1 1 0 0,0 1 0 0 0,0-1-1 0 0,5-2 1 0 0,11-10-3 0 0,1-1 1 0 0,-2-1-1 0 0,23-25 0 0 0,-19 19-27 0 0,-5 5-29 0 0,-8 9-12 0 0,0-1-1 0 0,-1 0 1 0 0,0 0-1 0 0,0-1 0 0 0,7-14 1 0 0,-14 23-92 0 0,-6 71-227 0 0,3-51 344 0 0,0-1 0 0 0,1 1 0 0 0,2 24 0 0 0,0-38 1 0 0,0 3 0 0 0,-1-1 0 0 0,2 1 0 0 0,-1-1 0 0 0,5 13 0 0 0,2-5-1 0 0,-4-13-5 0 0,-1-1-2 0 0,0 0-33 0 0,1 1 0 0 0,0-1-1 0 0,0 0 1 0 0,0 0-1 0 0,0 0 1 0 0,0 0-1 0 0,0-1 1 0 0,0 0-1 0 0,0 1 1 0 0,0-2 0 0 0,0 1-1 0 0,6-1 1 0 0,3-2-810 0 0,-1 0 0 0 0,21-7 1 0 0,-3-2-669 0 0</inkml:trace>
</inkml:ink>
</file>

<file path=ppt/ink/ink8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4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35 19751 0 0,'1'-2'447'0'0,"-1"0"-243"0"0,1 0-56 0 0,-1 1 0 0 0,0-1-1 0 0,0 0 1 0 0,1 1 0 0 0,-1-1 0 0 0,0 0 0 0 0,0 0 0 0 0,-1-2-1 0 0,-1-2 22 0 0,-4 0-75 0 0,5 6-32 0 0,0 0-1 0 0,-1 0 1 0 0,1 0-1 0 0,0 0 1 0 0,0 0-1 0 0,-1 0 1 0 0,1 0-1 0 0,0 0 1 0 0,0 1-1 0 0,-1-1 1 0 0,1 0-1 0 0,0 1 1 0 0,0-1-1 0 0,0 1 1 0 0,-1-1 0 0 0,1 1-1 0 0,0 0 1 0 0,0-1-1 0 0,0 1 1 0 0,0 0-1 0 0,0 0 1 0 0,0 0-1 0 0,-1 2 1 0 0,-20 26 709 0 0,20-26-767 0 0,-53 91 526 0 0,-46 106 0 0 0,54-104-333 0 0,1-2-119 0 0,-195 408 547 0 0,141-301-561 0 0,67-149-2550 0 0,24-39-562 0 0,-20 20 0 0 0</inkml:trace>
</inkml:ink>
</file>

<file path=ppt/ink/ink8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4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94 17823 0 0,'-5'-1'259'0'0,"4"1"-169"0"0,1-1 1 0 0,-1 1 0 0 0,0 0-1 0 0,0 0 1 0 0,0 0-1 0 0,0-1 1 0 0,0 1-1 0 0,0 0 1 0 0,0 0 0 0 0,1 1-1 0 0,-1-1 1 0 0,0 0-1 0 0,0 0 1 0 0,-2 1 0 0 0,3-1 86 0 0,-1 0 0 0 0,1 0 0 0 0,-1 0 0 0 0,1 0 0 0 0,-1 1 1 0 0,1-1-1 0 0,-1 0 0 0 0,1 0 0 0 0,-1 1 0 0 0,1-1 0 0 0,-1 0 1 0 0,1 1-1 0 0,0-1 0 0 0,-1 0 0 0 0,1 1 0 0 0,-1-1 0 0 0,1 1 1 0 0,0-1-1 0 0,-1 0 0 0 0,1 1 0 0 0,0-1 0 0 0,0 1 1 0 0,-1-1-1 0 0,1 1 0 0 0,0-1 0 0 0,0 2 0 0 0,0-1-106 0 0,0-1 1 0 0,0 1-1 0 0,1-1 0 0 0,-1 1 0 0 0,0 0 1 0 0,1-1-1 0 0,-1 1 0 0 0,1-1 0 0 0,-1 1 1 0 0,0-1-1 0 0,1 1 0 0 0,-1-1 0 0 0,1 1 1 0 0,0-1-1 0 0,-1 1 0 0 0,1-1 0 0 0,0 1 1 0 0,27 10 508 0 0,8-3-430 0 0,1-2 0 0 0,-1-1 0 0 0,1-2 0 0 0,0-1 0 0 0,54-6 0 0 0,-10-4 184 0 0,111-27 0 0 0,6-18-2007 0 0,-82 22 367 0 0,-84 22-96 0 0,-5 2-49 0 0</inkml:trace>
  <inkml:trace contextRef="#ctx0" brushRef="#br0" timeOffset="1">1036 83 9215 0 0,'0'0'831'0'0,"0"3"-686"0"0,-3 6 1738 0 0,-18 74 8939 0 0,-3 0-7174 0 0,12-45-3190 0 0,-2-1 1 0 0,-27 49-1 0 0,21-45-324 0 0,14-27-353 0 0,-1 0 0 0 0,0 0 0 0 0,-1-1 0 0 0,-17 20 0 0 0,18-23-2132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14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71 4607 0 0,'1'-3'354'0'0,"12"-30"639"0"0,3-1 10523 0 0,-16 37-11247 0 0,-7 29 75 0 0,-33 193 1224 0 0,27-135-1418 0 0,-27 93 0 0 0,30-148-190 0 0,-1 0 0 0 0,-2-1-1 0 0,-20 37 1 0 0,25-57-175 0 0,-17 21 0 0 0,-5 6-170 0 0,25-29-93 0 0,12-16-763 0 0,15-19-676 0 0,-6 2-1916 0 0,0-2-1130 0 0</inkml:trace>
</inkml:ink>
</file>

<file path=ppt/ink/ink8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4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 11055 0 0,'0'0'1176'0'0,"-4"-9"2608"0"0,-3 7 2136 0 0,0 7-6320 0 0</inkml:trace>
</inkml:ink>
</file>

<file path=ppt/ink/ink8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4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0 9671 0 0,'0'0'875'0'0,"-2"2"-719"0"0,-4 3 704 0 0,-1 1 0 0 0,-13 7 1 0 0,-4 3 3122 0 0,-3 4-1726 0 0,-28 31 0 0 0,-54 69-2122 0 0,103-112-35 0 0,-4 3-46 0 0,0 1-4 0 0,-13 17 0 0 0,21-26 14 0 0,0-1 0 0 0,1 1 0 0 0,-1 0 0 0 0,1 0 0 0 0,-1 0 0 0 0,1 0 0 0 0,0 0 0 0 0,0 0 0 0 0,1 0 0 0 0,-1 0 0 0 0,0 1 0 0 0,1 5-1 0 0,0-8 2 0 0,0 0-1 0 0,1 0 1 0 0,-1 1-1 0 0,0-1 0 0 0,1 0 1 0 0,-1 0-1 0 0,1 0 1 0 0,-1 0-1 0 0,1 1 0 0 0,0-1 1 0 0,-1 0-1 0 0,1 0 1 0 0,0 0-1 0 0,0 0 0 0 0,0-1 1 0 0,-1 1-1 0 0,1 0 1 0 0,0 0-1 0 0,0 0 0 0 0,0-1 1 0 0,1 1-1 0 0,-1-1 1 0 0,0 1-1 0 0,0 0 0 0 0,0-1 1 0 0,0 0-1 0 0,3 1 1 0 0,3 1 166 0 0,0-1-1 0 0,0 0 1 0 0,14 0 0 0 0,-6-1 52 0 0,11 1-183 0 0,1-1 1 0 0,-1-1-1 0 0,0-2 1 0 0,1 0-1 0 0,-1-2 1 0 0,0-1-1 0 0,-1-1 1 0 0,0-1 0 0 0,36-17-1 0 0,-56 23-105 0 0,0-1 0 0 0,-1 1 0 0 0,0-1 0 0 0,1 0 0 0 0,-1 0 0 0 0,0 0 0 0 0,-1 0 0 0 0,1-1 0 0 0,-1 0 0 0 0,4-4 0 0 0,-5 5 1 0 0,-1 1 1 0 0,1 0-1 0 0,-1-1 0 0 0,0 1 1 0 0,0-1-1 0 0,-1 1 1 0 0,1-1-1 0 0,0 0 0 0 0,-1 1 1 0 0,1-1-1 0 0,-1 0 1 0 0,0 1-1 0 0,0-1 1 0 0,0 0-1 0 0,0 0 0 0 0,-1 1 1 0 0,1-1-1 0 0,-1 0 1 0 0,0 1-1 0 0,-1-5 0 0 0,-3-6-29 0 0,-1 0-1 0 0,-1 1 0 0 0,0 0 1 0 0,0 0-1 0 0,-14-16 0 0 0,-51-48-241 0 0,54 58 87 0 0,4 3-432 0 0,14 15 267 0 0,7-6-5270 0 0</inkml:trace>
</inkml:ink>
</file>

<file path=ppt/ink/ink8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4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13 426 13823 0 0,'-1'2'1062'0'0,"0"0"-876"0"0,-10 10 6380 0 0,19-13-6126 0 0,0 0 1 0 0,0-1-1 0 0,0 0 1 0 0,-1-1-1 0 0,1 0 1 0 0,-1 0-1 0 0,1 0 1 0 0,9-7 0 0 0,-1 2-159 0 0,91-52 164 0 0,104-76 0 0 0,-200 128-432 0 0,88-52 98 0 0,148-68 1 0 0,-247 128-113 0 0,5-3 0 0 0,-1 1 0 0 0,1 0 0 0 0,0 0 0 0 0,0 1 0 0 0,5-2 0 0 0,-9 3 0 0 0,-1 0 0 0 0,0 0 0 0 0,1 0 0 0 0,-1 0 0 0 0,0 0 0 0 0,1 0 0 0 0,-1 0 0 0 0,1 0 0 0 0,-1 0 0 0 0,0 0 0 0 0,1 0 0 0 0,-1 0 0 0 0,1 0 0 0 0,-1 0 0 0 0,0 0 0 0 0,1 0 0 0 0,-1 0 0 0 0,0 1 0 0 0,1-1 0 0 0,-1 0 0 0 0,0 0 0 0 0,1 0 0 0 0,-1 1 0 0 0,1 0 1 0 0,-1 0-1 0 0,0 0 1 0 0,0 0 0 0 0,1 1 0 0 0,-1-1-1 0 0,0 0 1 0 0,0 0 0 0 0,0 0-1 0 0,-1 0 1 0 0,1 0 0 0 0,0 0 0 0 0,0 0-1 0 0,-1 1 1 0 0,0 0 0 0 0,-7 21 33 0 0,5-16-12 0 0,-45 88 309 0 0,35-72-220 0 0,0 1 1 0 0,2 0-1 0 0,-14 43 1 0 0,22-59-62 0 0,2 0 1 0 0,-1 0-1 0 0,1 0 1 0 0,0 0-1 0 0,1 0 1 0 0,0 0-1 0 0,0 0 1 0 0,1 0 0 0 0,0 0-1 0 0,0 0 1 0 0,1 0-1 0 0,0-1 1 0 0,0 1-1 0 0,1 0 1 0 0,0-1-1 0 0,7 12 1 0 0,-6-13-19 0 0,1 0 1 0 0,-1 0 0 0 0,1 0-1 0 0,0-1 1 0 0,1 0 0 0 0,-1 0-1 0 0,1-1 1 0 0,0 1 0 0 0,0-1-1 0 0,1-1 1 0 0,-1 1 0 0 0,1-1-1 0 0,-1 0 1 0 0,1 0 0 0 0,13 2-1 0 0,1 0 3 0 0,0-1 0 0 0,1-1 0 0 0,-1-1 0 0 0,26 0 0 0 0,171-12-2199 0 0,-176 5 992 0 0</inkml:trace>
</inkml:ink>
</file>

<file path=ppt/ink/ink8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5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4143 0 0,'1'-8'371'0'0,"0"6"57"0"0,-1 0-1 0 0,1 0 1 0 0,0 0-1 0 0,0 0 1 0 0,0 0-1 0 0,0 0 1 0 0,0 0-1 0 0,0 0 1 0 0,1 0-1 0 0,-1 0 1 0 0,0 1 0 0 0,1-1-1 0 0,0 1 1 0 0,-1-1-1 0 0,1 1 1 0 0,0-1-1 0 0,0 1 1 0 0,0 0-1 0 0,-1 0 1 0 0,1 0-1 0 0,1 0 1 0 0,-1 0 0 0 0,3-1-1 0 0,2 1 611 0 0,0 0-1 0 0,0 0 1 0 0,0 0 0 0 0,0 1 0 0 0,10 0-1 0 0,-6 0-1359 0 0,45 1 1392 0 0,0-3-1 0 0,0-2 1 0 0,68-14 0 0 0,-76 6-794 0 0,-30 6-339 0 0,1 1 0 0 0,0 1 0 0 0,0 1 0 0 0,22-1 0 0 0,-20 3-686 0 0,1-2-46 0 0</inkml:trace>
</inkml:ink>
</file>

<file path=ppt/ink/ink8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09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13 11975 0 0,'0'0'547'0'0,"-1"-2"-11"0"0,-4-5-344 0 0,5 7-149 0 0,0 0 0 0 0,0 0-1 0 0,-1-1 1 0 0,1 1 0 0 0,0 0 0 0 0,0 0-1 0 0,-1-1 1 0 0,1 1 0 0 0,0 0 0 0 0,-1 0-1 0 0,1 0 1 0 0,0-1 0 0 0,-1 1 0 0 0,1 0 0 0 0,0 0-1 0 0,-1 0 1 0 0,1 0 0 0 0,0 0 0 0 0,-1 0-1 0 0,1 0 1 0 0,0 0 0 0 0,-1 0 0 0 0,1 0-1 0 0,0 0 1 0 0,-1 0 0 0 0,1 0 0 0 0,0 0 0 0 0,-1 0-1 0 0,1 0 1 0 0,0 0 0 0 0,-1 0 0 0 0,1 1-1 0 0,0-1 1 0 0,-1 0 0 0 0,1 0 0 0 0,0 0 0 0 0,-1 0-1 0 0,1 1 1 0 0,0-1 0 0 0,0 0 0 0 0,-1 0-1 0 0,1 1 1 0 0,0-1 0 0 0,0 0 0 0 0,0 1-1 0 0,-1-1 1 0 0,1 0 0 0 0,0 1 0 0 0,0 0 150 0 0,-13 13 2565 0 0,0 0-1 0 0,-14 23 0 0 0,-36 75-1768 0 0,40-63-534 0 0,-19 60-1 0 0,-8 55 25 0 0,-28 76 81 0 0,50-174-368 0 0,12-30-26 0 0,-20 64 0 0 0,35-96-278 0 0,0-1-1 0 0,0 1 1 0 0,0 0-1 0 0,0 0 0 0 0,1 0 1 0 0,0 0-1 0 0,0 0 1 0 0,0 0-1 0 0,0 0 0 0 0,1 5 1 0 0,4 2-619 0 0</inkml:trace>
</inkml:ink>
</file>

<file path=ppt/ink/ink8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1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0,'0'0'680'0'0</inkml:trace>
</inkml:ink>
</file>

<file path=ppt/ink/ink8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2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13359 0 0,'0'0'2168'0'0,"-1"1"-1357"0"0,-4 11-279 0 0,0 0 0 0 0,1-1 0 0 0,1 1 1 0 0,-3 15-1 0 0,-6 54 60 0 0,3-11-29 0 0,-62 209 1757 0 0,71-277-2306 0 0,-1 0 217 0 0</inkml:trace>
</inkml:ink>
</file>

<file path=ppt/ink/ink8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5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51 9815 0 0,'1'-2'448'0'0,"1"-3"-268"0"0,-1 1-117 0 0,0 1-1 0 0,1 0 0 0 0,-1 0 0 0 0,1-1 1 0 0,0 1-1 0 0,2-2 0 0 0,-4 4 26 0 0,1 0 0 0 0,-1 1 0 0 0,1-1 0 0 0,-1 1 0 0 0,1-1-1 0 0,-1 1 1 0 0,0-1 0 0 0,1 0 0 0 0,-1 1 0 0 0,0-1 0 0 0,0 0 0 0 0,1 0-1 0 0,-1 1 1 0 0,0-1 0 0 0,0-1 0 0 0,0 2 32 0 0,0-1 0 0 0,0 1 0 0 0,0 0 0 0 0,0-1 0 0 0,0 1 0 0 0,-1 0 0 0 0,1 0 0 0 0,0-1-1 0 0,0 1 1 0 0,0 0 0 0 0,0 0 0 0 0,-1-1 0 0 0,1 1 0 0 0,0 0 0 0 0,0 0 0 0 0,-1 0 0 0 0,1-1 0 0 0,0 1 0 0 0,0 0 0 0 0,-1 0 0 0 0,1 0 0 0 0,0 0-1 0 0,0-1 1 0 0,-1 1 0 0 0,1 0 0 0 0,-1 0 132 0 0,-1 0-1 0 0,1 0 1 0 0,0-1 0 0 0,0 1-1 0 0,0 0 1 0 0,-1 0-1 0 0,1 1 1 0 0,0-1-1 0 0,0 0 1 0 0,0 0 0 0 0,0 1-1 0 0,-1-1 1 0 0,1 0-1 0 0,0 1 1 0 0,0-1-1 0 0,0 1 1 0 0,0-1 0 0 0,-1 2-1 0 0,-4 4 147 0 0,-1 1-1 0 0,2-1 1 0 0,-1 1-1 0 0,1 1 1 0 0,0-1-1 0 0,1 1 1 0 0,-6 11-1 0 0,2-4-62 0 0,-37 65-102 0 0,-74 146 427 0 0,115-219-999 0 0,1 0 0 0 0,0 0 0 0 0,0 1 0 0 0,1-1 0 0 0,0 1 0 0 0,1-1 0 0 0,-2 10 0 0 0</inkml:trace>
</inkml:ink>
</file>

<file path=ppt/ink/ink8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59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19 18863 0 0,'3'-18'2040'0'0,"-14"21"-2040"0"0,2 5 0 0 0,-1 4-72 0 0,2 2 72 0 0,3 3-696 0 0,1 1-80 0 0,3 1-24 0 0</inkml:trace>
</inkml:ink>
</file>

<file path=ppt/ink/ink8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5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214 412 17135 0 0,'-8'2'268'0'0,"0"1"0"0"0,0 0 0 0 0,0 0 0 0 0,0 1 0 0 0,1 0 0 0 0,-9 6-1 0 0,6-4-115 0 0,-1 0-1 0 0,-12 5 1 0 0,16-8 117 0 0,0-1 0 0 0,0 0 0 0 0,0 0 0 0 0,0-1 0 0 0,-1 0 0 0 0,1 0 0 0 0,-9 0 1 0 0,14-1-208 0 0,0 0 0 0 0,0 0 0 0 0,1-1 1 0 0,-1 1-1 0 0,1 0 0 0 0,-1-1 0 0 0,0 1 1 0 0,1-1-1 0 0,-1 1 0 0 0,1-1 0 0 0,-1 0 1 0 0,1 0-1 0 0,-1 1 0 0 0,1-1 0 0 0,-1 0 1 0 0,1-1-1 0 0,0 1 0 0 0,0 0 0 0 0,0 0 1 0 0,0 0-1 0 0,-1-1 0 0 0,1 1 0 0 0,1 0 1 0 0,-1-1-1 0 0,0 1 0 0 0,0-1 0 0 0,1 1 1 0 0,-1-1-1 0 0,0 0 0 0 0,1 1 0 0 0,0-1 1 0 0,-1 0-1 0 0,1 1 0 0 0,0-1 0 0 0,0 0 1 0 0,0 1-1 0 0,0-3 0 0 0,0 0-36 0 0,1 0 0 0 0,0 0-1 0 0,0 0 1 0 0,0 0 0 0 0,0 0-1 0 0,0 1 1 0 0,1-1 0 0 0,-1 1-1 0 0,1-1 1 0 0,0 1 0 0 0,0-1 0 0 0,1 1-1 0 0,-1 0 1 0 0,4-3 0 0 0,6-7 142 0 0,26-21 0 0 0,-20 19-130 0 0,66-54-189 0 0,123-76 1 0 0,-176 126 119 0 0,50-24 0 0 0,-63 35 52 0 0,0 1-1 0 0,0 1 1 0 0,1 0 0 0 0,29-4 0 0 0,-41 9 16 0 0,-1 0 0 0 0,1 1 0 0 0,-1 0 0 0 0,1 0 0 0 0,-1 1-1 0 0,1 0 1 0 0,-1 0 0 0 0,1 0 0 0 0,-1 1 0 0 0,0 0-1 0 0,0 0 1 0 0,0 1 0 0 0,0 0 0 0 0,6 3 0 0 0,-8-3 3 0 0,-1-1 1 0 0,0 0-1 0 0,0 1 0 0 0,0 0 1 0 0,0 0-1 0 0,0 0 1 0 0,-1 0-1 0 0,0 0 1 0 0,1 0-1 0 0,-1 1 0 0 0,0-1 1 0 0,0 1-1 0 0,-1 0 1 0 0,1-1-1 0 0,-1 1 1 0 0,0 0-1 0 0,0 0 0 0 0,0 0 1 0 0,0 0-1 0 0,-1 0 1 0 0,0 0-1 0 0,1 0 1 0 0,-2 7-1 0 0,-1 1 37 0 0,0 0 1 0 0,0 1-1 0 0,-2-1 0 0 0,1 0 0 0 0,-10 21 1 0 0,-35 56 25 0 0,8-16-203 0 0,35-63-15 0 0,1 0 0 0 0,0 0 0 0 0,-2 11 0 0 0,5-17-128 0 0,0-1 1 0 0,1 1-1 0 0,-1 0 0 0 0,1 0 1 0 0,0-1-1 0 0,0 1 0 0 0,0 0 0 0 0,1 0 1 0 0,-1-1-1 0 0,1 1 0 0 0,2 7 1 0 0,-1-9-1307 0 0,7 3-277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1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1 431 9503 0 0,'0'0'5908'0'0,"3"-1"-5210"0"0,9-1-129 0 0,-1-2 0 0 0,1 0 0 0 0,0 0 0 0 0,19-11 0 0 0,43-31 1478 0 0,-28 16-1042 0 0,-13 8-720 0 0,41-36 0 0 0,-25 18-150 0 0,-7 9-496 0 0,20-17-934 0 0,-53 41 1095 0 0,-1-1 0 0 0,0-1 0 0 0,0 0 0 0 0,11-17 0 0 0,3-5-1105 0 0,-3 6-4892 0 0,-12 14 779 0 0</inkml:trace>
</inkml:ink>
</file>

<file path=ppt/ink/ink8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5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452 491 1839 0 0,'-2'1'455'0'0,"-9"3"2926"0"0,-1 0 0 0 0,-17 4 1 0 0,16-6-2372 0 0,0-1-1 0 0,0 0 1 0 0,0 0 0 0 0,-20-3 0 0 0,1-1-11 0 0,-66-7 1151 0 0,80 7-1821 0 0,0-1 0 0 0,0-1 0 0 0,-21-8 0 0 0,32 10-288 0 0,0 0-1 0 0,0 0 0 0 0,0-1 0 0 0,0 0 0 0 0,1 0 0 0 0,-1-1 0 0 0,1 0 0 0 0,-7-7 0 0 0,11 9-25 0 0,-1 0-1 0 0,1 0 0 0 0,0 0 0 0 0,0 0 0 0 0,0-1 1 0 0,0 1-1 0 0,1-1 0 0 0,-1 1 0 0 0,1-1 0 0 0,0 0 1 0 0,0 0-1 0 0,1 1 0 0 0,-1-1 0 0 0,1 0 0 0 0,-1 0 1 0 0,1 0-1 0 0,0 1 0 0 0,2-8 0 0 0,0 0 0 0 0,1 0 0 0 0,0 0 0 0 0,1 0 0 0 0,0 1-1 0 0,0-1 1 0 0,2 1 0 0 0,-1 0 0 0 0,1 1 0 0 0,12-16 0 0 0,4-2-152 0 0,48-43 1 0 0,-62 62 109 0 0,14-13-64 0 0,1 0 1 0 0,49-33 0 0 0,-63 49 80 0 0,0 0 1 0 0,0 1-1 0 0,0 0 1 0 0,1 0 0 0 0,-1 1-1 0 0,1 0 1 0 0,0 1-1 0 0,0 0 1 0 0,0 0 0 0 0,0 1-1 0 0,0 1 1 0 0,0 0 0 0 0,11 1-1 0 0,4 2 26 0 0,-1 1 1 0 0,46 13-1 0 0,-57-12 21 0 0,0 0 1 0 0,0 0-1 0 0,-1 1 0 0 0,1 1 1 0 0,-1 0-1 0 0,18 14 0 0 0,-26-18-6 0 0,-1 0-1 0 0,0 0 1 0 0,0 0 0 0 0,0 0-1 0 0,-1 1 1 0 0,1-1 0 0 0,-1 1-1 0 0,0-1 1 0 0,0 1 0 0 0,0 0-1 0 0,0 0 1 0 0,0 0 0 0 0,-1 0-1 0 0,1 5 1 0 0,-1-4 31 0 0,-1 0 0 0 0,0 1 0 0 0,0-1 0 0 0,0 0 1 0 0,-1 0-1 0 0,1 0 0 0 0,-1 0 0 0 0,0 0 0 0 0,-1 0 0 0 0,1 0 1 0 0,-4 7-1 0 0,0-2-2 0 0,0 0 0 0 0,-1 0 0 0 0,0-1 0 0 0,0 0 0 0 0,-1 0 1 0 0,0 0-1 0 0,-16 14 0 0 0,10-12-15 0 0,0 0 1 0 0,-1-2-1 0 0,0 0 1 0 0,-26 13-1 0 0,4-7-26 0 0,-1-2 1 0 0,-1-1-1 0 0,-68 12 0 0 0,-56-3-1876 0 0,142-21-239 0 0,8-1-2620 0 0,0-3-2002 0 0</inkml:trace>
</inkml:ink>
</file>

<file path=ppt/ink/ink8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0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1 9215 0 0,'0'0'422'0'0,"-3"1"-13"0"0,-8 5-351 0 0,0 0 0 0 0,0 1 1 0 0,1 0-1 0 0,0 1 0 0 0,-15 14 0 0 0,-44 52 2563 0 0,52-55-1322 0 0,-103 120 3756 0 0,41-40-4159 0 0,-93 152 1 0 0,148-209-786 0 0,3 0-1 0 0,-28 78 0 0 0,-12 96 123 0 0,57-198-586 0 0,-2 1 1 0 0,0-1-1 0 0,0 0 0 0 0,-14 25 0 0 0,15-36 155 0 0,1 0-1 0 0,-1 0 1 0 0,0-1-1 0 0,0 1 1 0 0,-1-1-1 0 0,0 0 1 0 0,0-1 0 0 0,-1 1-1 0 0,1-1 1 0 0,-1-1-1 0 0,0 1 1 0 0,-13 5-1 0 0,2-2-1449 0 0</inkml:trace>
</inkml:ink>
</file>

<file path=ppt/ink/ink8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0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93 6447 0 0,'0'0'586'0'0,"1"1"-486"0"0,14 12-782 0 0,0 2 3493 0 0,-8-7-457 0 0,1-1-1 0 0,0 0 1 0 0,0 0-1 0 0,11 7 1 0 0,-9-9-2133 0 0,0-1 0 0 0,0 0 0 0 0,1 0 1 0 0,-1-1-1 0 0,1 0 0 0 0,0-1 0 0 0,0 0 1 0 0,0-1-1 0 0,0 0 0 0 0,0-1 0 0 0,0 0 0 0 0,21-4 1 0 0,-13 1-139 0 0,0 0 1 0 0,-1-2 0 0 0,0 0 0 0 0,0-1 0 0 0,0-1 0 0 0,29-17-1 0 0,-41 21-99 0 0,1-2 0 0 0,-1 1 0 0 0,0-1-1 0 0,0 0 1 0 0,-1 0 0 0 0,1 0 0 0 0,4-8-1 0 0,-7 9-47 0 0,-1 1 0 0 0,1-1 0 0 0,-1 1 0 0 0,0-1 0 0 0,-1 0 0 0 0,1 0 0 0 0,-1 0 0 0 0,1 0 0 0 0,-1 0 0 0 0,0 0 0 0 0,-1 0 0 0 0,1-1 0 0 0,-1 1 0 0 0,0-6 0 0 0,0 9 32 0 0,0 0 0 0 0,0-1 0 0 0,-1 1 0 0 0,1 0 0 0 0,-1 0 1 0 0,1-1-1 0 0,-1 1 0 0 0,1 0 0 0 0,-1 0 0 0 0,0 0 0 0 0,1 0 0 0 0,-1 0 1 0 0,0 0-1 0 0,0 0 0 0 0,0 0 0 0 0,0 0 0 0 0,0 0 0 0 0,0 1 0 0 0,0-1 0 0 0,0 0 1 0 0,0 1-1 0 0,0-1 0 0 0,0 0 0 0 0,0 1 0 0 0,-1 0 0 0 0,1-1 0 0 0,0 1 1 0 0,0 0-1 0 0,-1-1 0 0 0,1 1 0 0 0,0 0 0 0 0,0 0 0 0 0,-2 0 0 0 0,-3 0-44 0 0,0 0 1 0 0,-1 0-1 0 0,1 1 0 0 0,0 0 0 0 0,-9 2 0 0 0,-3 2-41 0 0,-1 1 0 0 0,1 1 1 0 0,-21 12-1 0 0,-51 33 219 0 0,64-35 88 0 0,1 1 0 0 0,-43 39 1 0 0,55-45-82 0 0,1 1 0 0 0,1 1-1 0 0,0-1 1 0 0,1 2 0 0 0,0-1 0 0 0,-11 26 0 0 0,20-38-84 0 0,0-1 0 0 0,0 1 0 0 0,0 0 0 0 0,1 0 1 0 0,-1 0-1 0 0,0 0 0 0 0,1 0 0 0 0,0 0 0 0 0,0 0 0 0 0,-1 0 0 0 0,1 0 0 0 0,0 0 0 0 0,1 0 0 0 0,-1 0 0 0 0,0 0 1 0 0,0 0-1 0 0,1 0 0 0 0,-1 0 0 0 0,1 0 0 0 0,0 0 0 0 0,0 0 0 0 0,0-1 0 0 0,-1 1 0 0 0,2 0 0 0 0,0 2 0 0 0,1-2 22 0 0,-1 0 0 0 0,0 0 0 0 0,1 0 0 0 0,0 0-1 0 0,-1-1 1 0 0,1 1 0 0 0,0-1 0 0 0,0 1 0 0 0,0-1 0 0 0,0 0-1 0 0,0 0 1 0 0,0 0 0 0 0,0-1 0 0 0,0 1 0 0 0,6-1-1 0 0,23 1 89 0 0,1-3-1 0 0,0 0 0 0 0,41-9 0 0 0,23-3-2216 0 0,-78 12-612 0 0,22-6 0 0 0,-21 4-3798 0 0</inkml:trace>
</inkml:ink>
</file>

<file path=ppt/ink/ink8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0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1 6447 0 0,'0'0'586'0'0,"0"2"-486"0"0,1 3 128 0 0,0-1 1 0 0,-1 1-1 0 0,0-1 0 0 0,0 1 1 0 0,0 0-1 0 0,0-1 1 0 0,-1 1-1 0 0,0 0 0 0 0,0-1 1 0 0,-2 7-1 0 0,-19 46 6485 0 0,20-52-6237 0 0,-58 117 5342 0 0,-45 53-3851 0 0,-140 177-613 0 0,-25-19-1623 0 0,238-297-2460 0 0,19-24 1105 0 0</inkml:trace>
</inkml:ink>
</file>

<file path=ppt/ink/ink8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01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12895 0 0,'4'-13'221'0'0,"0"0"1"0"0,1 0-1 0 0,0 0 0 0 0,1 0 0 0 0,0 1 0 0 0,1 0 1 0 0,1 0-1 0 0,0 1 0 0 0,18-20 0 0 0,-4 8 188 0 0,1 2 0 0 0,1 0 0 0 0,33-22 0 0 0,-37 30-166 0 0,2 0-1 0 0,-1 1 1 0 0,2 1-1 0 0,-1 1 1 0 0,1 1-1 0 0,1 1 1 0 0,35-8 0 0 0,-43 13-75 0 0,-1 1 0 0 0,1 1 0 0 0,0 0 0 0 0,0 0 0 0 0,-1 2 1 0 0,1 0-1 0 0,0 1 0 0 0,0 1 0 0 0,-1 0 0 0 0,0 1 0 0 0,0 0 1 0 0,26 12-1 0 0,-33-12-43 0 0,0 1 1 0 0,0 0-1 0 0,-1 0 1 0 0,0 0-1 0 0,0 1 1 0 0,0 0-1 0 0,0 1 1 0 0,-1-1-1 0 0,0 1 1 0 0,-1 1-1 0 0,0-1 1 0 0,0 1-1 0 0,0 0 1 0 0,-1 0-1 0 0,0 0 1 0 0,-1 0-1 0 0,1 1 1 0 0,3 16-1 0 0,-5-14-22 0 0,-1-1 0 0 0,0 1 0 0 0,0 0 0 0 0,-1 0 0 0 0,0 0 0 0 0,-1-1 1 0 0,0 1-1 0 0,-1 0 0 0 0,0 0 0 0 0,-1-1 0 0 0,0 0 0 0 0,0 1 0 0 0,-1-1 0 0 0,-1 0 0 0 0,-8 14 0 0 0,4-10-37 0 0,-1 0 0 0 0,-1-1-1 0 0,0 0 1 0 0,0-1 0 0 0,-1 0 0 0 0,-21 15-1 0 0,13-13 27 0 0,1-1 0 0 0,-2-2 0 0 0,0 0 0 0 0,-25 9 0 0 0,4-5-45 0 0,0-2 1 0 0,-1-3-1 0 0,-1-1 0 0 0,-67 5 0 0 0,100-13-175 0 0,2 0-72 0 0,0 0 0 0 0,0 0 0 0 0,0-1 0 0 0,0 0 0 0 0,0-1 0 0 0,0 0 0 0 0,0 0 0 0 0,-11-4 0 0 0,3-3-1476 0 0</inkml:trace>
</inkml:ink>
</file>

<file path=ppt/ink/ink8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0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88 148 14279 0 0,'0'0'1103'0'0,"1"1"-720"0"0,5 2 52 0 0,0-1 1 0 0,0 1-1 0 0,0-1 1 0 0,0 0 0 0 0,1 0-1 0 0,-1-1 1 0 0,0 1 0 0 0,1-2-1 0 0,-1 1 1 0 0,1-1-1 0 0,-1 0 1 0 0,1 0 0 0 0,-1 0-1 0 0,1-1 1 0 0,-1 0 0 0 0,1-1-1 0 0,10-3 1 0 0,96-42 2155 0 0,-91 37-2416 0 0,-7 4-204 0 0,-1-1-1 0 0,0 0 1 0 0,-1-1 0 0 0,0-1-1 0 0,0 0 1 0 0,-1-1-1 0 0,0 0 1 0 0,14-16-1 0 0,-24 25-199 0 0,-3 0-26 0 0,1 1 239 0 0,0-1 1 0 0,0 1-1 0 0,0-1 0 0 0,-1 1 0 0 0,1 0 0 0 0,0-1 0 0 0,0 1 0 0 0,-1 0 1 0 0,1-1-1 0 0,0 1 0 0 0,-1 0 0 0 0,1-1 0 0 0,0 1 0 0 0,-1 0 1 0 0,1 0-1 0 0,0-1 0 0 0,-1 1 0 0 0,1 0 0 0 0,-1 0 0 0 0,1 0 0 0 0,-1-1 1 0 0,1 1-1 0 0,0 0 0 0 0,-1 0 0 0 0,1 0 0 0 0,-1 0 0 0 0,1 0 0 0 0,-1 0 1 0 0,1 0-1 0 0,-1 0 0 0 0,1 0 0 0 0,-1 0 0 0 0,1 0 0 0 0,0 0 1 0 0,-2 1-1 0 0,-17 3-206 0 0,6 0 175 0 0,1 1 1 0 0,-1 1-1 0 0,1 0 0 0 0,0 1 1 0 0,-18 13-1 0 0,-52 48 53 0 0,72-59 9 0 0,-37 34 194 0 0,-47 55-1 0 0,74-75-120 0 0,1 2 1 0 0,1 0-1 0 0,2 1 1 0 0,-20 40-1 0 0,33-61-74 0 0,1 1 0 0 0,0-1 0 0 0,0 1 1 0 0,1 0-1 0 0,-1 0 0 0 0,1-1 0 0 0,1 1 0 0 0,-1 9 0 0 0,1-14-62 0 0,0 1-1 0 0,0 0 1 0 0,0-1 0 0 0,1 1 0 0 0,-1 0-1 0 0,0-1 1 0 0,1 1 0 0 0,0-1-1 0 0,-1 1 1 0 0,1-1 0 0 0,0 1 0 0 0,0-1-1 0 0,0 1 1 0 0,0-1 0 0 0,0 0 0 0 0,0 1-1 0 0,0-1 1 0 0,0 0 0 0 0,0 0-1 0 0,1 0 1 0 0,-1 0 0 0 0,0 0 0 0 0,1 0-1 0 0,-1 0 1 0 0,1 0 0 0 0,-1-1-1 0 0,1 1 1 0 0,-1 0 0 0 0,1-1 0 0 0,0 1-1 0 0,-1-1 1 0 0,1 0 0 0 0,3 1-1 0 0,19-1-5774 0 0,4 0-1959 0 0</inkml:trace>
  <inkml:trace contextRef="#ctx0" brushRef="#br0" timeOffset="1">650 356 8751 0 0,'-3'1'674'0'0,"-10"9"-998"0"0,-21 14 5530 0 0,-49 45 2153 0 0,84-70-6594 0 0,217-194 2163 0 0,-170 155-2887 0 0,-29 24-82 0 0,67-55-33 0 0,-68 58-24 0 0,1 0 0 0 0,36-18 0 0 0,-49 28 70 0 0,0 1 0 0 0,0 0-1 0 0,1 0 1 0 0,-1 0 0 0 0,0 0 0 0 0,1 1 0 0 0,-1 1-1 0 0,8-1 1 0 0,-12 1 32 0 0,-1 0-1 0 0,1 0 1 0 0,-1 0-1 0 0,1 0 1 0 0,-1 0 0 0 0,0 1-1 0 0,1-1 1 0 0,-1 0-1 0 0,1 1 1 0 0,-1-1-1 0 0,0 1 1 0 0,1 0 0 0 0,-1-1-1 0 0,0 1 1 0 0,0 0-1 0 0,0 0 1 0 0,1 0-1 0 0,-1 0 1 0 0,0 0 0 0 0,0 0-1 0 0,0 0 1 0 0,-1 0-1 0 0,1 1 1 0 0,0-1-1 0 0,0 0 1 0 0,0 0 0 0 0,-1 1-1 0 0,1-1 1 0 0,-1 0-1 0 0,1 1 1 0 0,-1-1-1 0 0,0 1 1 0 0,1-1 0 0 0,-1 1-1 0 0,0-1 1 0 0,0 0-1 0 0,0 1 1 0 0,0-1-1 0 0,0 1 1 0 0,0-1 0 0 0,-1 3-1 0 0,-1 7 42 0 0,0-1 1 0 0,0 1-1 0 0,-1-1 0 0 0,0 1 1 0 0,-9 18-1 0 0,-31 47 191 0 0,28-50-156 0 0,-17 25 16 0 0,19-32-228 0 0,0 1 0 0 0,2 1 0 0 0,-13 30 0 0 0,20-39-1491 0 0,2-1-526 0 0</inkml:trace>
</inkml:ink>
</file>

<file path=ppt/ink/ink8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0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123 517 20735 0 0,'0'0'5040'0'0,"-4"-7"-3888"0"0,-4-7-993 0 0,1-1 0 0 0,1 0 0 0 0,1 0 0 0 0,0 0 0 0 0,0-1 0 0 0,2 0 0 0 0,-3-23 0 0 0,5 29-262 0 0,0 0-1 0 0,1 0 0 0 0,1 0 1 0 0,0 0-1 0 0,0 0 0 0 0,1 0 1 0 0,0 0-1 0 0,0 0 1 0 0,1 1-1 0 0,1-1 0 0 0,-1 1 1 0 0,2 0-1 0 0,5-11 0 0 0,5 0-397 0 0,0 0-1 0 0,2 1 0 0 0,0 1 0 0 0,1 0 1 0 0,0 1-1 0 0,2 2 0 0 0,0-1 0 0 0,38-20 0 0 0,-46 30 537 0 0,-1 0-1 0 0,2 1 0 0 0,-1 0 0 0 0,1 1 0 0 0,-1 1 0 0 0,1 0 1 0 0,0 0-1 0 0,0 1 0 0 0,1 1 0 0 0,-1 0 0 0 0,0 1 0 0 0,0 1 0 0 0,0 0 1 0 0,1 0-1 0 0,-1 2 0 0 0,0-1 0 0 0,15 6 0 0 0,3 2 458 0 0,-14-5-147 0 0,-1 1 0 0 0,31 14-1 0 0,-44-19-272 0 0,0 1-1 0 0,1 0 0 0 0,-1 0 0 0 0,0 0 1 0 0,0 1-1 0 0,0-1 0 0 0,-1 1 0 0 0,1-1 1 0 0,-1 1-1 0 0,1 0 0 0 0,-1 0 0 0 0,0 0 1 0 0,0 0-1 0 0,0 1 0 0 0,0-1 0 0 0,-1 0 1 0 0,1 1-1 0 0,1 7 0 0 0,-3-7-13 0 0,0 1-1 0 0,0 0 1 0 0,0 0 0 0 0,-1 0-1 0 0,0 0 1 0 0,0-1-1 0 0,0 1 1 0 0,0 0 0 0 0,-1-1-1 0 0,0 1 1 0 0,0-1-1 0 0,0 1 1 0 0,0-1 0 0 0,-1 0-1 0 0,-4 6 1 0 0,-6 7 68 0 0,0-1-1 0 0,-18 16 1 0 0,30-32-122 0 0,-26 26 123 0 0,-1-2 1 0 0,-44 29 0 0 0,-69 31-62 0 0,93-59-160 0 0,-1-2 1 0 0,-94 31-1 0 0,123-50-672 0 0,0 0 0 0 0,0-1 1 0 0,-21 1-1 0 0,25-4-754 0 0</inkml:trace>
</inkml:ink>
</file>

<file path=ppt/ink/ink8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0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0 18575 0 0,'0'0'1859'0'0,"-1"2"-1703"0"0,-8 17-47 0 0,-2 0 0 0 0,0 0 0 0 0,-2-1 0 0 0,-16 20 1 0 0,12-16 9 0 0,-123 156 916 0 0,-128 178 458 0 0,-3 86-1045 0 0,249-396-190 0 0,15-21-1876 0 0,7-2-5096 0 0</inkml:trace>
</inkml:ink>
</file>

<file path=ppt/ink/ink8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0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28 171 11975 0 0,'0'0'923'0'0,"1"0"-602"0"0,10-1 1139 0 0,0-1 1 0 0,0 0-1 0 0,0 0 0 0 0,0-1 0 0 0,14-6 0 0 0,11-3 168 0 0,6 0-93 0 0,49-21 0 0 0,-76 26-1531 0 0,0 0 1 0 0,0-1-1 0 0,-1-1 1 0 0,0 0 0 0 0,-1-1-1 0 0,18-16 1 0 0,-17 9-339 0 0,-13 15 174 0 0,-3 2-308 0 0,-5 1 377 0 0,0 0-1 0 0,0 0 0 0 0,1 0 0 0 0,-1 1 0 0 0,1 0 1 0 0,-1 0-1 0 0,-8 5 0 0 0,-47 26-174 0 0,42-21 260 0 0,-20 11-32 0 0,0 3 0 0 0,1 1 1 0 0,-53 49-1 0 0,91-75 38 0 0,-8 7 10 0 0,1 1 0 0 0,-14 17 1 0 0,21-24-10 0 0,-1 0 1 0 0,1 0 0 0 0,0 0 0 0 0,0 0 0 0 0,0 0 0 0 0,0 0 0 0 0,0 0 0 0 0,0 0 0 0 0,0 0 0 0 0,1 0 0 0 0,-1 0 0 0 0,1 1 0 0 0,0-1-1 0 0,-1 0 1 0 0,1 0 0 0 0,0 1 0 0 0,0-1 0 0 0,1 0 0 0 0,-1 1 0 0 0,0-1 0 0 0,1 0 0 0 0,0 3 0 0 0,0-3-102 0 0,1-1 0 0 0,-1 0 0 0 0,0 1 0 0 0,0-1 1 0 0,0 0-1 0 0,1 0 0 0 0,-1 0 0 0 0,1 0 0 0 0,-1 0 0 0 0,1 0 0 0 0,-1-1 1 0 0,1 1-1 0 0,0 0 0 0 0,-1-1 0 0 0,1 1 0 0 0,0-1 0 0 0,-1 0 0 0 0,3 1 0 0 0,12 1-997 0 0</inkml:trace>
</inkml:ink>
</file>

<file path=ppt/ink/ink8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0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0 382 14743 0 0,'0'0'3295'0'0,"0"-8"637"0"0,2 3-3477 0 0,-1-1 0 0 0,1 1 1 0 0,-1-1-1 0 0,2 1 0 0 0,-1 0 1 0 0,0 0-1 0 0,1 0 0 0 0,0 0 1 0 0,0 0-1 0 0,1 1 0 0 0,5-6 0 0 0,7-8 35 0 0,24-19-1 0 0,-37 35-366 0 0,56-44 77 0 0,129-76 0 0 0,-175 114-267 0 0,-11 7 58 0 0,29-18-385 0 0,36-15 1 0 0,-59 30 245 0 0,1 1 0 0 0,0 0 0 0 0,-1 0 0 0 0,1 0 0 0 0,1 2 0 0 0,-1-1 0 0 0,0 1 0 0 0,0 0 0 0 0,16 1 0 0 0,-24 0 142 0 0,0 0 0 0 0,0 0 0 0 0,0 1 0 0 0,-1-1 0 0 0,1 0 0 0 0,0 0 0 0 0,0 1 0 0 0,-1-1 0 0 0,1 1-1 0 0,0-1 1 0 0,0 0 0 0 0,-1 1 0 0 0,1-1 0 0 0,-1 1 0 0 0,1 0 0 0 0,0-1 0 0 0,-1 1 0 0 0,1-1 0 0 0,-1 1 0 0 0,1 0-1 0 0,-1-1 1 0 0,0 1 0 0 0,1 0 0 0 0,-1 0 0 0 0,0-1 0 0 0,1 1 0 0 0,-1 0 0 0 0,0 0 0 0 0,0 0 0 0 0,0-1 0 0 0,0 1-1 0 0,1 0 1 0 0,-1 0 0 0 0,0 0 0 0 0,-1 0 0 0 0,1-1 0 0 0,0 1 0 0 0,0 0 0 0 0,0 0 0 0 0,-1 1 0 0 0,0 5 12 0 0,-1-1 0 0 0,0 1 0 0 0,-6 11 0 0 0,6-14-11 0 0,-8 16 135 0 0,-1-1 0 0 0,-18 25 1 0 0,0-2 110 0 0,17-22-151 0 0,-19 31 168 0 0,28-46-245 0 0,1 0-1 0 0,0 0 1 0 0,0 0-1 0 0,0 1 1 0 0,1-1-1 0 0,0 0 1 0 0,0 1 0 0 0,0 6-1 0 0,1-10-29 0 0,0-1-1 0 0,0 0 1 0 0,0 0 0 0 0,0 0-1 0 0,0 0 1 0 0,0 0 0 0 0,1 0-1 0 0,-1 0 1 0 0,0 0 0 0 0,1 0-1 0 0,-1 0 1 0 0,1 0 0 0 0,-1 0-1 0 0,1 0 1 0 0,-1 0 0 0 0,1 0-1 0 0,0 0 1 0 0,-1 0 0 0 0,1 0-1 0 0,0-1 1 0 0,0 1 0 0 0,0 0-1 0 0,0-1 1 0 0,-1 1 0 0 0,1 0-1 0 0,0-1 1 0 0,0 1 0 0 0,0-1-1 0 0,0 0 1 0 0,1 1 0 0 0,-1-1-1 0 0,0 0 1 0 0,0 1 0 0 0,0-1-1 0 0,0 0 1 0 0,1 0 0 0 0,5 0-271 0 0,0 0 0 0 0,-1-1-1 0 0,1 1 1 0 0,11-4 0 0 0,-13 3 121 0 0,18-4-1424 0 0,2-4-361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15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2303 0 0,'-3'1'2883'0'0,"1"1"-2185"0"0,-8 5 2316 0 0,0 1-1 0 0,-12 11 0 0 0,19-16-2801 0 0,1 0-1 0 0,-1 1 1 0 0,0-1-1 0 0,1 0 1 0 0,0 1 0 0 0,0 0-1 0 0,0 0 1 0 0,0-1-1 0 0,1 1 1 0 0,-1 0 0 0 0,0 7-1 0 0,0-3 1 0 0,1 1-1 0 0,0-1 0 0 0,0 1 1 0 0,1 0-1 0 0,0-1 1 0 0,1 1-1 0 0,0-1 1 0 0,0 1-1 0 0,4 9 0 0 0,-4-14-138 0 0,1 1-1 0 0,0 0 0 0 0,0-1 1 0 0,0 0-1 0 0,1 1 0 0 0,0-1 1 0 0,0 0-1 0 0,0 0 0 0 0,0-1 1 0 0,0 1-1 0 0,1-1 0 0 0,0 1 1 0 0,-1-1-1 0 0,1 0 0 0 0,0-1 1 0 0,1 1-1 0 0,5 2 0 0 0,0 0 90 0 0,0-2-1 0 0,0 1 1 0 0,0-1 0 0 0,0-1-1 0 0,1 0 1 0 0,-1 0 0 0 0,12 0-1 0 0,10-2 515 0 0,31-3 0 0 0,-38 1-281 0 0,-1 1 0 0 0,0 1 0 0 0,30 3 0 0 0,-49-2-381 0 0,0 0 0 0 0,0 0 0 0 0,-1 0 0 0 0,1 0 0 0 0,0 1 0 0 0,4 2 0 0 0,-8-3-12 0 0,0-1 1 0 0,1 1-1 0 0,-1-1 1 0 0,0 1-1 0 0,0 0 1 0 0,0 0-1 0 0,0-1 1 0 0,0 1-1 0 0,0 0 1 0 0,0 0-1 0 0,0 0 1 0 0,-1 0-1 0 0,1 0 1 0 0,0 0-1 0 0,0 0 1 0 0,-1 1-1 0 0,1-1 1 0 0,-1 0-1 0 0,1 2 1 0 0,1 0 0 0 0,2 8-3 0 0,7 16-175 0 0,-10-25 77 0 0,1-2-605 0 0,1-1 514 0 0,-1 1 0 0 0,1 0-1 0 0,0-1 1 0 0,-1 0 0 0 0,1 1 0 0 0,-1-1-1 0 0,1 0 1 0 0,-1 0 0 0 0,1 0-1 0 0,-1-1 1 0 0,4-2 0 0 0,5-5-6242 0 0</inkml:trace>
</inkml:ink>
</file>

<file path=ppt/ink/ink8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03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12 20015 0 0,'0'-1'87'0'0,"0"1"-1"0"0,-1-1 1 0 0,1 0-1 0 0,0 0 1 0 0,-1 1-1 0 0,1-1 1 0 0,0 1 0 0 0,-1-1-1 0 0,1 0 1 0 0,-1 1-1 0 0,1-1 1 0 0,-1 1-1 0 0,1-1 1 0 0,-1 1-1 0 0,0-1 1 0 0,1 1-1 0 0,-1 0 1 0 0,0-1 0 0 0,0 0-1 0 0,0 1-52 0 0,-1 0-1 0 0,1 0 1 0 0,0 0 0 0 0,-1 0-1 0 0,1 1 1 0 0,0-1-1 0 0,0 0 1 0 0,-1 0 0 0 0,1 1-1 0 0,0-1 1 0 0,0 1 0 0 0,-2 0-1 0 0,-3 2-2 0 0,-1 1-1 0 0,1-1 1 0 0,0 2-1 0 0,0-1 0 0 0,1 0 1 0 0,-1 1-1 0 0,-9 11 1 0 0,-31 43 567 0 0,46-58-592 0 0,-36 53 875 0 0,3 0-1 0 0,-33 77 0 0 0,-38 125 720 0 0,61-140-1186 0 0,-61 157 219 0 0,85-226-577 0 0,-3 8 16 0 0,-39 71 0 0 0,49-106-87 0 0,-37 71-178 0 0,47-87 714 0 0,1-1-2247 0 0</inkml:trace>
  <inkml:trace contextRef="#ctx0" brushRef="#br0" timeOffset="1">0 766 18431 0 0,'0'0'2168'0'0,"3"0"-1357"0"0,191-14 5657 0 0,-103 3-5528 0 0,106-14 190 0 0,-110 10-1081 0 0,231-47-1996 0 0,-276 51 792 0 0</inkml:trace>
</inkml:ink>
</file>

<file path=ppt/ink/ink8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05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39 284 4143 0 0,'0'0'319'0'0,"1"-1"-210"0"0,18-14 881 0 0,-9 9 2319 0 0,1 1 0 0 0,19-8 1 0 0,-12 6-496 0 0,-16 9-2135 0 0,-1 0-565 0 0,0-1 0 0 0,0 1 1 0 0,0 0-1 0 0,0 0 0 0 0,0 0 0 0 0,-1 0 1 0 0,1 0-1 0 0,0 0 0 0 0,-1 0 1 0 0,1 0-1 0 0,-1 0 0 0 0,0 0 0 0 0,0 4 1 0 0,0-1 18 0 0,-1 0 1 0 0,1 0 0 0 0,-1 0 0 0 0,0 0-1 0 0,-3 7 1 0 0,-3 3 140 0 0,0 1-1 0 0,-13 20 0 0 0,7-15-141 0 0,-2-1-1 0 0,0-1 0 0 0,-1 0 0 0 0,-23 21 0 0 0,40-53-276 0 0,2 6 113 0 0,-1 0-1 0 0,1 0 0 0 0,0 0 1 0 0,0 1-1 0 0,0-1 1 0 0,7-7-1 0 0,29-36-164 0 0,-26 35 130 0 0,13-15-125 0 0,1 1 0 0 0,2 2 0 0 0,1 1 0 0 0,0 1 0 0 0,2 2 0 0 0,1 1 0 0 0,67-33 0 0 0,-91 50 271 0 0,1 1-1 0 0,-1 0 1 0 0,1 1-1 0 0,0 0 1 0 0,15-3 0 0 0,-22 6-25 0 0,0-1 1 0 0,0 1 0 0 0,0 0 0 0 0,-1 0-1 0 0,1 0 1 0 0,0 0 0 0 0,0 1 0 0 0,0-1-1 0 0,0 1 1 0 0,0 0 0 0 0,0 0-1 0 0,-1 0 1 0 0,1 0 0 0 0,0 0 0 0 0,-1 0-1 0 0,1 1 1 0 0,-1 0 0 0 0,1-1 0 0 0,-1 1-1 0 0,0 0 1 0 0,0 0 0 0 0,0 0 0 0 0,0 0-1 0 0,2 3 1 0 0,0 2 43 0 0,0 0 0 0 0,0 0 0 0 0,-1 0 0 0 0,0 1 0 0 0,0 0 0 0 0,0-1 0 0 0,-1 1-1 0 0,-1 0 1 0 0,2 9 0 0 0,-1 5 34 0 0,-1 1-1 0 0,-2 23 0 0 0,0-35-101 0 0,0 0-1 0 0,0 0 1 0 0,-6 17-1 0 0,6-24-35 0 0,0 0 1 0 0,-1 0-1 0 0,1 0 0 0 0,-1 0 0 0 0,0-1 0 0 0,0 1 0 0 0,-1-1 0 0 0,1 1 0 0 0,-1-1 0 0 0,1 0 1 0 0,-1 0-1 0 0,-5 4 0 0 0,6-6-58 0 0,0 0 5 0 0,-10 1 20 0 0,12-2 35 0 0,0 0-1 0 0,-1 0 0 0 0,1-1 0 0 0,-1 1 0 0 0,1 0 0 0 0,0 0 0 0 0,-1 0 0 0 0,1-1 0 0 0,-1 1 0 0 0,1 0 1 0 0,0 0-1 0 0,-1-1 0 0 0,1 1 0 0 0,0 0 0 0 0,0-1 0 0 0,-1 1 0 0 0,1 0 0 0 0,0-1 0 0 0,0 1 0 0 0,-1-1 1 0 0,1 1-1 0 0,0 0 0 0 0,0-2 0 0 0,-4-8-59 0 0,3 6 27 0 0,1-1 0 0 0,0 1 0 0 0,0-1 0 0 0,1 1-1 0 0,-1-1 1 0 0,1 1 0 0 0,0 0 0 0 0,0-1 0 0 0,1 1 0 0 0,-1 0-1 0 0,5-8 1 0 0,0 1-90 0 0,0 1 0 0 0,0-1 0 0 0,10-10-1 0 0,8-7-311 0 0,1 2 0 0 0,42-35 0 0 0,64-37-297 0 0,-115 88 886 0 0,0 0 0 0 0,0 1 0 0 0,1 1-1 0 0,0 1 1 0 0,22-7 0 0 0,-27 11 75 0 0,0 0-1 0 0,0 1 1 0 0,0 0-1 0 0,0 0 1 0 0,1 2-1 0 0,-1-1 1 0 0,0 2 0 0 0,24 2-1 0 0,-34-2-199 0 0,0-1-1 0 0,0 1 1 0 0,0-1-1 0 0,0 1 1 0 0,0 0-1 0 0,-1-1 1 0 0,1 1-1 0 0,0 0 1 0 0,0 0-1 0 0,0 0 1 0 0,-1 1-1 0 0,1-1 1 0 0,0 0-1 0 0,-1 1 1 0 0,1-1-1 0 0,-1 1 1 0 0,0-1-1 0 0,0 1 1 0 0,1 0-1 0 0,-1 0 1 0 0,0-1-1 0 0,0 1 1 0 0,0 0-1 0 0,-1 0 1 0 0,2 3-1 0 0,-1 0-16 0 0,-1 0-1 0 0,1 0 1 0 0,-1 1-1 0 0,0-1 1 0 0,0 0-1 0 0,-1 0 1 0 0,1 0-1 0 0,-1 0 1 0 0,-2 6-1 0 0,-1 2 1 0 0,-1-1 1 0 0,0 1-1 0 0,-1-1 0 0 0,-8 12 1 0 0,-7 17 86 0 0,-16 28-85 0 0,-1 2-437 0 0,32-58-1 0 0,-12 29-817 0 0,11-13-5928 0 0,5-17 659 0 0</inkml:trace>
</inkml:ink>
</file>

<file path=ppt/ink/ink8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0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23 128 2303 0 0,'-3'-7'17540'0'0,"-1"15"-17330"0"0,1 1 1 0 0,0-1-1 0 0,1 1 0 0 0,0 0 0 0 0,0-1 0 0 0,1 1 0 0 0,0 0 1 0 0,0 0-1 0 0,1 0 0 0 0,0 0 0 0 0,2 13 0 0 0,3 8 56 0 0,18 59 0 0 0,-15-63-132 0 0,-2-6 55 0 0,1-1-1 0 0,11 22 0 0 0,-17-39-65 0 0,3 0 55 0 0,-4-2-162 0 0,0 1 1 0 0,1-1-1 0 0,-1 0 0 0 0,0 0 1 0 0,0 1-1 0 0,0-1 0 0 0,1 0 1 0 0,-1 0-1 0 0,0 0 1 0 0,0 0-1 0 0,0 1 0 0 0,1-1 1 0 0,-1 0-1 0 0,0 0 0 0 0,0 0 1 0 0,1 0-1 0 0,-1 0 1 0 0,0 0-1 0 0,1 0 0 0 0,-1 0 1 0 0,0 0-1 0 0,0 1 0 0 0,1-1 1 0 0,-1 0-1 0 0,0 0 0 0 0,0-1 1 0 0,1 1-1 0 0,4 0 70 0 0,0-1-1 0 0,0 1 1 0 0,-1-1 0 0 0,1-1-1 0 0,0 1 1 0 0,-1-1-1 0 0,1 1 1 0 0,-1-1 0 0 0,1-1-1 0 0,-1 1 1 0 0,0-1-1 0 0,0 1 1 0 0,0-1 0 0 0,-1 0-1 0 0,1-1 1 0 0,0 1 0 0 0,3-5-1 0 0,7-9 135 0 0,-1-1-1 0 0,18-31 1 0 0,-15 24-52 0 0,12-21-324 0 0,-2 0 0 0 0,-1-2 0 0 0,-3 0 0 0 0,16-53 0 0 0,-37 97-424 0 0,1 0 0 0 0,-1-1 0 0 0,-1 1 0 0 0,1-1 0 0 0,0-5 0 0 0</inkml:trace>
</inkml:ink>
</file>

<file path=ppt/ink/ink8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0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 14047 0 0,'0'0'1276'0'0,"-2"1"-1049"0"0,-2 0-165 0 0,0 1 0 0 0,0 0 1 0 0,0 0-1 0 0,0 1 0 0 0,1-1 0 0 0,-1 1 0 0 0,1 0 1 0 0,-1 0-1 0 0,1 0 0 0 0,0 0 0 0 0,0 0 1 0 0,1 1-1 0 0,-6 7 0 0 0,0 5 385 0 0,-1 0 0 0 0,-6 21 0 0 0,-1-1 120 0 0,-87 178 1370 0 0,-65 138 383 0 0,25 9-692 0 0,136-340-1614 0 0,0 0 1 0 0,2 1 0 0 0,0 0-1 0 0,1 0 1 0 0,0 22 0 0 0,4-42-166 0 0,0 6-5033 0 0</inkml:trace>
</inkml:ink>
</file>

<file path=ppt/ink/ink8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0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8 10591 0 0,'0'0'819'0'0,"-1"-1"-534"0"0,0 0-212 0 0,0 0-1 0 0,0 0 0 0 0,0 1 0 0 0,0-1 1 0 0,0 1-1 0 0,0-1 0 0 0,0 1 1 0 0,0-1-1 0 0,0 1 0 0 0,-1 0 0 0 0,1 0 1 0 0,0-1-1 0 0,0 1 0 0 0,0 0 1 0 0,0 0-1 0 0,0 0 0 0 0,-1 0 1 0 0,1 0-1 0 0,0 1 0 0 0,0-1 0 0 0,0 0 1 0 0,0 0-1 0 0,0 1 0 0 0,0-1 1 0 0,-1 1-1 0 0,1-1 0 0 0,0 1 0 0 0,0-1 1 0 0,0 1-1 0 0,1-1 0 0 0,-3 2 1 0 0,-3 3 915 0 0,0-1 0 0 0,1 1 0 0 0,-10 10 0 0 0,-12 18 861 0 0,-41 65 1 0 0,54-77-1562 0 0,-110 200 1403 0 0,20 11-516 0 0,-4 37-815 0 0,-50 113 73 0 0,136-336-1332 0 0,-47 76 1 0 0,62-115 489 0 0,2-2-1454 0 0</inkml:trace>
</inkml:ink>
</file>

<file path=ppt/ink/ink8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0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19783 0 0,'0'0'2175'0'0,"2"1"-1799"0"0,4 3-196 0 0,0 0 1 0 0,0-1-1 0 0,0 0 1 0 0,0 0-1 0 0,1 0 1 0 0,-1 0-1 0 0,1-1 1 0 0,-1-1-1 0 0,1 1 1 0 0,0-1-1 0 0,0 0 1 0 0,9 0-1 0 0,13-1 438 0 0,47-5-1 0 0,-65 4-542 0 0,243-41 630 0 0,-143 21-750 0 0,-58 11-496 0 0,19-4-878 0 0,-23 8-5157 0 0,-16 4-1227 0 0</inkml:trace>
</inkml:ink>
</file>

<file path=ppt/ink/ink8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0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181 411 20591 0 0,'0'0'1561'0'0,"0"2"-1062"0"0,0 10-323 0 0,-2 0 1 0 0,0 0-1 0 0,0 0 0 0 0,-1-1 1 0 0,0 1-1 0 0,-1-1 1 0 0,-5 12-1 0 0,-5 5 835 0 0,-26 42 0 0 0,2-13-303 0 0,-25 41-709 0 0,62-97-988 0 0</inkml:trace>
  <inkml:trace contextRef="#ctx0" brushRef="#br0" timeOffset="1">469 15 14943 0 0,'9'-15'1624'0'0,"0"15"-1624"0"0,1 2 0 0 0,1 0-6616 0 0</inkml:trace>
</inkml:ink>
</file>

<file path=ppt/ink/ink8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0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8 391 21311 0 0,'-4'-7'2267'0'0,"2"1"-2186"0"0,1 4 140 0 0,1 0 50 0 0,0-2-168 0 0,1-1 1 0 0,0 1-1 0 0,0-1 0 0 0,0 1 0 0 0,1-1 1 0 0,-1 1-1 0 0,1 0 0 0 0,0-1 0 0 0,0 1 1 0 0,5-6-1 0 0,5-7 52 0 0,14-15 1 0 0,-24 29-147 0 0,37-38-110 0 0,2 1 0 0 0,90-67 0 0 0,-111 92 63 0 0,0 0 0 0 0,1 2 0 0 0,42-21 0 0 0,-63 34 54 0 0,1-1-1 0 0,0 1 0 0 0,0 0 0 0 0,0-1 0 0 0,0 1 0 0 0,0 0 0 0 0,0 0 0 0 0,0 0 1 0 0,0 0-1 0 0,0 0 0 0 0,0 0 0 0 0,-1 0 0 0 0,1 0 0 0 0,0 0 0 0 0,0 0 0 0 0,0 0 1 0 0,0 0-1 0 0,0 1 0 0 0,0-1 0 0 0,0 0 0 0 0,0 1 0 0 0,0-1 0 0 0,-1 1 0 0 0,1-1 1 0 0,0 1-1 0 0,0-1 0 0 0,-1 1 0 0 0,1-1 0 0 0,0 1 0 0 0,-1 0 0 0 0,1 0 0 0 0,0-1 0 0 0,-1 1 1 0 0,2 1-1 0 0,-1 2 36 0 0,1-1 0 0 0,-1 1 0 0 0,0 0 0 0 0,0-1 0 0 0,0 1 0 0 0,0 0 0 0 0,0 6 0 0 0,-1 2 30 0 0,0 0 1 0 0,0 0-1 0 0,-1 0 1 0 0,-1 0-1 0 0,-4 15 1 0 0,-20 59 207 0 0,18-64-230 0 0,-22 58 50 0 0,15-40-464 0 0,-14 50 1 0 0,28-88 174 0 0,1 0 0 0 0,-1 0 0 0 0,1 1 0 0 0,0-1 0 0 0,0 0 0 0 0,0 0 0 0 0,0 0 0 0 0,0 0 0 0 0,0 0 0 0 0,1 1 0 0 0,-1-1 0 0 0,2 4 0 0 0,5 4-2144 0 0</inkml:trace>
</inkml:ink>
</file>

<file path=ppt/ink/ink8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0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13823 0 0,'0'0'1062'0'0,"-2"1"-461"0"0,-69 59 5999 0 0,2 7-4758 0 0,46-44-1808 0 0,2 1 0 0 0,1 2-1 0 0,-32 51 1 0 0,47-67-31 0 0,0 0-1 0 0,0 1 1 0 0,1-1 0 0 0,0 1-1 0 0,1 0 1 0 0,0 0 0 0 0,1 0-1 0 0,-1 22 1 0 0,2-30 10 0 0,1 1-1 0 0,0-1 0 0 0,0 0 1 0 0,1 1-1 0 0,-1-1 1 0 0,1 0-1 0 0,0 0 1 0 0,-1 1-1 0 0,1-1 1 0 0,1 0-1 0 0,-1 0 1 0 0,0 0-1 0 0,1 0 1 0 0,0 0-1 0 0,-1-1 1 0 0,1 1-1 0 0,0 0 1 0 0,1-1-1 0 0,-1 1 1 0 0,0-1-1 0 0,1 0 0 0 0,-1 0 1 0 0,1 0-1 0 0,0 0 1 0 0,-1 0-1 0 0,1 0 1 0 0,0-1-1 0 0,0 0 1 0 0,0 1-1 0 0,0-1 1 0 0,1 0-1 0 0,-1 0 1 0 0,7 0-1 0 0,-2 0 68 0 0,1 0 1 0 0,0 0-1 0 0,0-1 0 0 0,-1 0 0 0 0,1-1 0 0 0,0 0 1 0 0,0-1-1 0 0,-1 1 0 0 0,1-2 0 0 0,-1 1 1 0 0,0-1-1 0 0,0 0 0 0 0,0-1 0 0 0,0 0 0 0 0,10-7 1 0 0,-9 5 4 0 0,-1 0-1 0 0,0-1 1 0 0,0 0 0 0 0,-1-1 0 0 0,1 0 0 0 0,-2 0 0 0 0,1 0-1 0 0,-1-1 1 0 0,0 0 0 0 0,-1 0 0 0 0,0-1 0 0 0,5-14 0 0 0,-2 1 26 0 0,-1-1 0 0 0,-1 0 0 0 0,4-26 1 0 0,-9 35-110 0 0,1 1 0 0 0,-2-1 0 0 0,0 1 0 0 0,-1-1 0 0 0,0 1 1 0 0,-6-25-1 0 0,6 35-92 0 0,0 0 1 0 0,0 1 0 0 0,-1-1-1 0 0,1 0 1 0 0,-1 0 0 0 0,0 1-1 0 0,0-1 1 0 0,0 1 0 0 0,-1 0-1 0 0,1-1 1 0 0,-1 1 0 0 0,0 0 0 0 0,0 1-1 0 0,-5-5 1 0 0,5 5-156 0 0,1 0 1 0 0,-1 1-1 0 0,0 0 0 0 0,0 0 1 0 0,0 0-1 0 0,0 0 0 0 0,-1 0 1 0 0,1 0-1 0 0,0 1 1 0 0,0 0-1 0 0,0-1 0 0 0,-1 1 1 0 0,1 0-1 0 0,0 1 0 0 0,0-1 1 0 0,0 0-1 0 0,0 1 0 0 0,-6 1 1 0 0,-5 4-1495 0 0</inkml:trace>
</inkml:ink>
</file>

<file path=ppt/ink/ink8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0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0 464 19295 0 0,'0'0'1744'0'0,"2"-1"-1326"0"0,5-2 122 0 0,0 0 1 0 0,-1 0 0 0 0,1 0-1 0 0,-1-1 1 0 0,1 0 0 0 0,-1-1 0 0 0,0 1-1 0 0,-1-1 1 0 0,10-10 0 0 0,1-6-550 0 0,22-32 1 0 0,5-7 104 0 0,41-32-208 0 0,-72 80 29 0 0,1 1 1 0 0,0 1-1 0 0,1 0 0 0 0,0 0 1 0 0,20-9-1 0 0,-31 18 75 0 0,0-1 0 0 0,1 1 0 0 0,-1 0-1 0 0,0 0 1 0 0,0 0 0 0 0,1 0 0 0 0,-1 1 0 0 0,1-1 0 0 0,-1 1-1 0 0,0 0 1 0 0,1 0 0 0 0,-1 0 0 0 0,1 0 0 0 0,-1 1-1 0 0,0-1 1 0 0,1 1 0 0 0,3 1 0 0 0,-5-1 25 0 0,1 1 0 0 0,0-1 0 0 0,-1 1 0 0 0,1 0 0 0 0,-1 0 0 0 0,0 0 0 0 0,1 0 0 0 0,-1 0 0 0 0,0 0 0 0 0,0 0-1 0 0,0 1 1 0 0,-1-1 0 0 0,1 1 0 0 0,-1 0 0 0 0,1 0 0 0 0,-1-1 0 0 0,0 1 0 0 0,0 0 0 0 0,1 3 0 0 0,1 4 35 0 0,0 0-1 0 0,-1 0 1 0 0,0 1 0 0 0,-1-1-1 0 0,0 1 1 0 0,-1-1 0 0 0,0 0-1 0 0,0 1 1 0 0,-1-1 0 0 0,-1 1-1 0 0,0-1 1 0 0,0 0-1 0 0,-1 0 1 0 0,-6 15 0 0 0,9-24 77 0 0,7-5-112 0 0,0-1 0 0 0,0-1 0 0 0,0 1 0 0 0,6-7-1 0 0,2-1-108 0 0,22-20-206 0 0,47-38-732 0 0,55-29-818 0 0,-107 80 1931 0 0,1 1 1 0 0,51-21 0 0 0,-82 40 570 0 0,6 20 309 0 0,-7-12-854 0 0,-1-1 1 0 0,1 1-1 0 0,-2 0 0 0 0,1-1 1 0 0,-1 1-1 0 0,-4 14 0 0 0,0 7 10 0 0,-26 170 217 0 0,29-186-737 0 0,-1 1 1 0 0,-1 0-1 0 0,0-1 0 0 0,-9 20 1 0 0,8-20-1217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1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11831 0 0,'0'0'1075'0'0,"-1"2"-883"0"0,-29 53 2783 0 0,-38 96-1 0 0,58-125-2414 0 0,-21 62 550 0 0,27-74-1022 0 0,1 0-1 0 0,0 0 1 0 0,1 0 0 0 0,-1 20-1 0 0,3-33-83 0 0,0 0 0 0 0,0 0-1 0 0,0 0 1 0 0,0 0 0 0 0,0 0-1 0 0,0 0 1 0 0,0 0 0 0 0,1 0-1 0 0,-1 0 1 0 0,0 0 0 0 0,0 0-1 0 0,1 0 1 0 0,-1 0 0 0 0,1 0-1 0 0,-1-1 1 0 0,1 1 0 0 0,-1 0-1 0 0,1 0 1 0 0,-1 0 0 0 0,1-1-1 0 0,1 2 1 0 0,-2-2-18 0 0,1 1 0 0 0,0-1 0 0 0,0 0 0 0 0,0 0 0 0 0,-1 0 0 0 0,1 0 0 0 0,0 1-1 0 0,0-1 1 0 0,0 0 0 0 0,-1-1 0 0 0,1 1 0 0 0,0 0 0 0 0,0 0 0 0 0,0 0 0 0 0,-1 0 0 0 0,1 0 0 0 0,0-1 0 0 0,0 1 0 0 0,0-1 0 0 0,3-1-165 0 0,0 0 0 0 0,0-1 0 0 0,0 0 0 0 0,0 1 0 0 0,4-6 0 0 0,0 0-1227 0 0,-1-1-390 0 0</inkml:trace>
</inkml:ink>
</file>

<file path=ppt/ink/ink8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0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119 595 12439 0 0,'0'2'7523'0'0,"-1"5"-6709"0"0,-1 0 1 0 0,0 0-1 0 0,0 0 1 0 0,-4 6-1 0 0,-27 50 1077 0 0,22-44-1372 0 0,2-3-383 0 0,0 0-1 0 0,2 1 1 0 0,0-1-1 0 0,0 1 1 0 0,2 1 0 0 0,0-1-1 0 0,1 1 1 0 0,1 0-1 0 0,0 0 1 0 0,1 23-1 0 0,2-40-164 0 0,0 11-2291 0 0,0-11 2182 0 0,0-1 0 0 0,0 1-1 0 0,0-1 1 0 0,0 1 0 0 0,0-1 0 0 0,0 1 0 0 0,0-1 0 0 0,0 1-1 0 0,0-1 1 0 0,0 1 0 0 0,0-1 0 0 0,0 1 0 0 0,1-1-1 0 0,-1 0 1 0 0,0 1 0 0 0,0-1 0 0 0,1 1 0 0 0,-1-1-1 0 0,0 1 1 0 0,0-1 0 0 0,1 1 0 0 0,8-1-2025 0 0</inkml:trace>
  <inkml:trace contextRef="#ctx0" brushRef="#br0" timeOffset="1">550 1 4143 0 0,'0'0'2584'0'0,"-9"5"-24"0"0,0 2 88 0 0</inkml:trace>
</inkml:ink>
</file>

<file path=ppt/ink/ink8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0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85 12439 0 0,'9'-14'1535'0'0,"-1"0"0"0"0,13-14-1 0 0,-19 25-728 0 0,11-22 5344 0 0,-16 26-6096 0 0,0-1 0 0 0,1 1 1 0 0,0 0-1 0 0,-1 0 0 0 0,1 1 0 0 0,-1-1 0 0 0,1 0 1 0 0,-3 4-1 0 0,-1-1-22 0 0,-20 13-32 0 0,2 1 0 0 0,-36 35 0 0 0,-38 48 0 0 0,90-92 49 0 0,0 1-1 0 0,1-1 1 0 0,-9 16-1 0 0,14-22-34 0 0,0 0 0 0 0,1 0 0 0 0,-1 0 0 0 0,1 0 0 0 0,0 0 0 0 0,0 1 0 0 0,0-1 0 0 0,1 0 0 0 0,-1 0 0 0 0,1 1 0 0 0,0-1 0 0 0,-1 0 0 0 0,1 1 0 0 0,1-1 0 0 0,-1 0 0 0 0,2 6 0 0 0,-1-8 1 0 0,0 0 1 0 0,0 0-1 0 0,0 0 0 0 0,0 0 0 0 0,0 0 1 0 0,0-1-1 0 0,0 1 0 0 0,0 0 0 0 0,0-1 1 0 0,1 1-1 0 0,-1-1 0 0 0,0 0 1 0 0,0 1-1 0 0,1-1 0 0 0,1 1 0 0 0,-1-1 14 0 0,3 1 8 0 0,0-1-1 0 0,0 1 1 0 0,0-1-1 0 0,0 0 0 0 0,0-1 1 0 0,0 1-1 0 0,0-1 1 0 0,0 0-1 0 0,0 0 0 0 0,0-1 1 0 0,7-2-1 0 0,7-5 87 0 0,27-16 0 0 0,-29 15-39 0 0,-8 6-77 0 0,0-1 1 0 0,0 1-1 0 0,1 0 0 0 0,0 1 0 0 0,0 0 1 0 0,16-2-1 0 0,-25 4-73 0 0,14 13-167 0 0,12 24-4068 0 0</inkml:trace>
</inkml:ink>
</file>

<file path=ppt/ink/ink8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5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1125 5983 0 0,'-2'0'274'0'0,"-37"18"5518"0"0,155-106-154 0 0,-69 45-4641 0 0,62-71 0 0 0,153-204 219 0 0,-184 222-1135 0 0,72-79 29 0 0,-25 31-103 0 0,-14 21-17 0 0,-106 119-10 0 0,0-1 17 0 0,-1 1 1 0 0,1 0-1 0 0,1 0 1 0 0,-1 0-1 0 0,1 1 1 0 0,-1-1-1 0 0,1 1 0 0 0,8-3 1 0 0,-12 6 161 0 0,5 11 63 0 0,-5-6-198 0 0,-1-1 0 0 0,1 1 1 0 0,-1 0-1 0 0,0 0 0 0 0,0 0 0 0 0,-1 0 0 0 0,0 0 0 0 0,1 0 0 0 0,-2 0 1 0 0,1 0-1 0 0,-2 9 0 0 0,-2 6 90 0 0,-10 29 1 0 0,12-40-54 0 0,-28 84 444 0 0,-40 141 977 0 0,58-182-1113 0 0,2-1 0 0 0,-6 86-1 0 0,15-122-349 0 0,1 0-1 0 0,0-1 0 0 0,2 1 0 0 0,-1 0 0 0 0,2-1 1 0 0,-1 1-1 0 0,2-1 0 0 0,0 0 0 0 0,1 0 0 0 0,1 0 1 0 0,0-1-1 0 0,0 1 0 0 0,12 16 0 0 0,-6-13-4662 0 0</inkml:trace>
</inkml:ink>
</file>

<file path=ppt/ink/ink8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53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12 148 19663 0 0,'-7'-4'1029'0'0,"3"0"84"0"0,99-11 723 0 0,231-46-110 0 0,-275 49-1765 0 0,95-27-2246 0 0,-109 27-6007 0 0</inkml:trace>
</inkml:ink>
</file>

<file path=ppt/ink/ink8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5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11 6911 0 0,'-1'-9'9438'0'0,"-2"8"-9265"0"0,0 1 1 0 0,0 0-1 0 0,1 0 1 0 0,-1 0-1 0 0,0 0 1 0 0,0 1-1 0 0,0-1 1 0 0,1 1-1 0 0,-1-1 1 0 0,0 1-1 0 0,-3 1 1 0 0,-32 16 384 0 0,23-10-228 0 0,-205 116 1202 0 0,38-18-1418 0 0,162-95-109 0 0,-25 17 0 0 0,45-28-5 0 0,-1 1 0 0 0,1-1 0 0 0,0 0 0 0 0,0 0 0 0 0,-1 0 0 0 0,1 0 0 0 0,0 0 0 0 0,0 0 0 0 0,0 1 0 0 0,-1-1 0 0 0,1 0 0 0 0,0 0 0 0 0,0 0 0 0 0,0 1 0 0 0,0-1 0 0 0,-1 0 0 0 0,1 0 0 0 0,0 0 0 0 0,0 1 0 0 0,0-1 0 0 0,0 0 0 0 0,0 0 0 0 0,0 1 0 0 0,0-1 0 0 0,0 0 0 0 0,-1 0 0 0 0,1 1 0 0 0,0-1 0 0 0,0 0 0 0 0,0 1 0 0 0,0-1 0 0 0,1 0 0 0 0,-1 0 0 0 0,0 1 0 0 0,0-1 0 0 0,0 0 0 0 0,0 0 0 0 0,0 1 0 0 0,0-1 0 0 0,0 0 0 0 0,0 0 0 0 0,0 1 0 0 0,1-1 0 0 0,-1 0 0 0 0,0 0 0 0 0,0 0 0 0 0,0 1 0 0 0,0-1 0 0 0,1 0 0 0 0,10 6 0 0 0,-9-6 0 0 0,25 12-22 0 0,1-2 1 0 0,0-1-1 0 0,30 6 0 0 0,7 2-19 0 0,11 4 35 0 0,75 24 45 0 0,-127-36-13 0 0,0 1 1 0 0,0 1-1 0 0,42 27 1 0 0,-58-30 32 0 0,-8-7-53 0 0,0 0 0 0 0,0 0 0 0 0,0 0 0 0 0,0 0 1 0 0,0 0-1 0 0,-1 0 0 0 0,1 0 0 0 0,0 0 1 0 0,0 0-1 0 0,-1-1 0 0 0,1 1 0 0 0,-1 0 1 0 0,1 0-1 0 0,-1 0 0 0 0,1 0 0 0 0,-1-1 1 0 0,1 1-1 0 0,-1 0 0 0 0,0-1 0 0 0,1 1 1 0 0,-1 0-1 0 0,0-1 0 0 0,0 1 0 0 0,1-1 1 0 0,-1 1-1 0 0,0-1 0 0 0,0 1 0 0 0,-1-1 1 0 0,-29 14 104 0 0,26-13-87 0 0,-33 12 77 0 0,-1-2 0 0 0,-54 9 1 0 0,-82 1 269 0 0,110-14-328 0 0,26-2-36 0 0,-84 6 66 0 0,100-10-56 0 0,1-1-1 0 0,-1-1 1 0 0,-30-6 0 0 0,51 7-22 0 0,0 0-1 0 0,-1-1 1 0 0,1 1 0 0 0,0-1 0 0 0,0 0-1 0 0,0 0 1 0 0,0 1 0 0 0,0-1 0 0 0,0-1-1 0 0,0 1 1 0 0,0 0 0 0 0,0 0 0 0 0,0-1-1 0 0,1 1 1 0 0,-1-1 0 0 0,1 1 0 0 0,-3-4-1 0 0,3 3-43 0 0,0 0-1 0 0,1 1 1 0 0,0-1-1 0 0,-1 0 0 0 0,1 1 1 0 0,0-1-1 0 0,0 0 1 0 0,-1 1-1 0 0,2-1 1 0 0,-1 0-1 0 0,0 0 1 0 0,0 1-1 0 0,0-1 0 0 0,1 0 1 0 0,-1 1-1 0 0,1-1 1 0 0,-1 1-1 0 0,1-1 1 0 0,0 0-1 0 0,0 1 1 0 0,-1-1-1 0 0,1 1 0 0 0,2-3 1 0 0,2-1-328 0 0,-1-1 0 0 0,1 1 0 0 0,0 1 0 0 0,0-1 0 0 0,0 1-1 0 0,1-1 1 0 0,-1 1 0 0 0,1 1 0 0 0,11-6 0 0 0,2 0-1051 0 0</inkml:trace>
</inkml:ink>
</file>

<file path=ppt/ink/ink8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5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210 167 7831 0 0,'3'-4'387'0'0,"-2"3"-321"0"0,0 0 1 0 0,0-1-1 0 0,0 1 0 0 0,4-13 12333 0 0,4 32-11604 0 0,-4-11-694 0 0,0-1 0 0 0,0 0 1 0 0,0 0-1 0 0,1 0 0 0 0,-1 0 1 0 0,1-1-1 0 0,1 0 0 0 0,-1 0 1 0 0,1-1-1 0 0,0 0 0 0 0,0 0 1 0 0,0 0-1 0 0,13 3 0 0 0,-10-3-46 0 0,1-2 0 0 0,0 0 0 0 0,-1 0 0 0 0,1 0 0 0 0,0-2 0 0 0,0 1 0 0 0,0-1 0 0 0,0-1 0 0 0,17-3 0 0 0,-17 2-50 0 0,0-1 1 0 0,0 0 0 0 0,0-1 0 0 0,-1 0 0 0 0,0 0-1 0 0,0-1 1 0 0,0-1 0 0 0,0 0 0 0 0,11-9-1 0 0,-14 9-8 0 0,-1 1-1 0 0,0-1 0 0 0,0 0 0 0 0,-1 0 0 0 0,0-1 0 0 0,0 0 0 0 0,0 0 0 0 0,-1 0 0 0 0,0-1 0 0 0,-1 1 0 0 0,1-1 0 0 0,-1 0 0 0 0,2-9 0 0 0,-5 14-11 0 0,1 0-1 0 0,0 0 1 0 0,-1 0 0 0 0,0 0-1 0 0,1-1 1 0 0,-1 1-1 0 0,-1 0 1 0 0,1 0 0 0 0,0 0-1 0 0,-1-1 1 0 0,0 1 0 0 0,1 0-1 0 0,-1 0 1 0 0,-2-4-1 0 0,1 4 2 0 0,1 1 0 0 0,-1 0-1 0 0,0 0 1 0 0,1-1 0 0 0,-1 1-1 0 0,0 0 1 0 0,0 1 0 0 0,0-1-1 0 0,-1 0 1 0 0,1 1-1 0 0,0-1 1 0 0,-1 1 0 0 0,1 0-1 0 0,-1-1 1 0 0,1 1 0 0 0,-1 1-1 0 0,-3-2 1 0 0,-3 0-27 0 0,-1 0-1 0 0,0 1 1 0 0,0 0 0 0 0,1 1 0 0 0,-1 0 0 0 0,0 1-1 0 0,0 0 1 0 0,1 0 0 0 0,-12 3 0 0 0,-6 4-57 0 0,-51 19 1 0 0,47-13 92 0 0,1 1 0 0 0,0 1 0 0 0,1 2 0 0 0,1 1 0 0 0,0 1 0 0 0,2 1 0 0 0,0 2-1 0 0,2 0 1 0 0,0 1 0 0 0,-31 44 0 0 0,49-59 33 0 0,0 0 0 0 0,0 1 0 0 0,1-1 0 0 0,0 1 0 0 0,1 0-1 0 0,0 0 1 0 0,1 1 0 0 0,-3 17 0 0 0,5-25-20 0 0,1 0 0 0 0,-1 0 0 0 0,1 0-1 0 0,0 1 1 0 0,0-1 0 0 0,1 0 0 0 0,-1 0 0 0 0,1 1 0 0 0,-1-1-1 0 0,1 0 1 0 0,0 0 0 0 0,0 0 0 0 0,1 0 0 0 0,-1 0 0 0 0,1 0-1 0 0,-1 0 1 0 0,1-1 0 0 0,0 1 0 0 0,0 0 0 0 0,0-1 0 0 0,0 0-1 0 0,0 1 1 0 0,1-1 0 0 0,-1 0 0 0 0,1 0 0 0 0,0 0 0 0 0,-1 0-1 0 0,1-1 1 0 0,0 1 0 0 0,0-1 0 0 0,0 0 0 0 0,5 2-1 0 0,7 1 16 0 0,-1-1 0 0 0,0 0-1 0 0,1-1 1 0 0,0-1 0 0 0,-1 0-1 0 0,17-1 1 0 0,87-12-1137 0 0,-57 2-200 0 0</inkml:trace>
</inkml:ink>
</file>

<file path=ppt/ink/ink8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5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14 417 11519 0 0,'0'0'528'0'0,"0"2"-16"0"0,-4 8 409 0 0,-4 20-1941 0 0,7-20 4322 0 0,2-1 3954 0 0,8-15-6284 0 0,-7 3-862 0 0,1 0 0 0 0,-1 0 0 0 0,0 0 0 0 0,0 0 0 0 0,0 0 0 0 0,0-1 0 0 0,0 1 0 0 0,-1 0 0 0 0,3-8 0 0 0,7-37 206 0 0,-3 10-124 0 0,1 8-143 0 0,27-58-1 0 0,-29 76-38 0 0,0-1-1 0 0,0 1 0 0 0,2 0 0 0 0,-1 1 0 0 0,1 0 0 0 0,19-17 0 0 0,-11 13-583 0 0,1 1 0 0 0,0 1 0 0 0,0 1 1 0 0,2 1-1 0 0,-1 1 0 0 0,1 0 0 0 0,1 1 0 0 0,-1 2 0 0 0,2 0 0 0 0,-1 1 0 0 0,1 1 0 0 0,-1 1 0 0 0,36-2 1 0 0,-35 5-6113 0 0</inkml:trace>
</inkml:ink>
</file>

<file path=ppt/ink/ink8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5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3223 0 0,'0'1'3422'0'0,"-3"34"6932"0"0,-6 1-5327 0 0,-18 35-2898 0 0,12-33-678 0 0,-21 70-173 0 0,-33 78-3442 0 0,61-171 867 0 0</inkml:trace>
</inkml:ink>
</file>

<file path=ppt/ink/ink8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5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21 129 3223 0 0,'1'2'240'0'0,"16"9"-279"0"0,-13-8 1357 0 0,1-1 0 0 0,-1 1 1 0 0,1-1-1 0 0,0 0 0 0 0,0-1 0 0 0,0 1 0 0 0,0-1 0 0 0,7 1 1 0 0,13-2 402 0 0,-8-1-602 0 0,0-2 1 0 0,0 0 0 0 0,0-1 0 0 0,30-11-1 0 0,62-33 1061 0 0,-80 34-1744 0 0,-16 8-353 0 0,0 0-1 0 0,19-14 1 0 0,-31 19-92 0 0,-1 1 0 0 0,1-1-1 0 0,0 0 1 0 0,-1 1 0 0 0,1-1-1 0 0,-1 0 1 0 0,1 1 0 0 0,0-1 0 0 0,-1 0-1 0 0,0 0 1 0 0,1 0 0 0 0,-1 1-1 0 0,1-1 1 0 0,-1 0 0 0 0,0 0 0 0 0,0 0-1 0 0,1 0 1 0 0,-1 0 0 0 0,0 0 0 0 0,0 1-1 0 0,0-1 1 0 0,0 0 0 0 0,0 0-1 0 0,0 0 1 0 0,0 0 0 0 0,0 0 0 0 0,-1 0-1 0 0,1 0 1 0 0,0 0 0 0 0,-1 1-1 0 0,1-1 1 0 0,0 0 0 0 0,-1 0 0 0 0,1 0-1 0 0,-1 0 1 0 0,1 1 0 0 0,-1-1 0 0 0,1 0-1 0 0,-1 1 1 0 0,0-1 0 0 0,1 0-1 0 0,-1 1 1 0 0,0-1 0 0 0,0 1 0 0 0,1-1-1 0 0,-1 1 1 0 0,0-1 0 0 0,-1 1-1 0 0,-1-1-35 0 0,0 0 0 0 0,0 1-1 0 0,0 0 1 0 0,0 0-1 0 0,0 0 1 0 0,0 0-1 0 0,0 0 1 0 0,0 0-1 0 0,0 1 1 0 0,0-1 0 0 0,0 1-1 0 0,-3 1 1 0 0,-38 16-413 0 0,38-15 385 0 0,-26 13 10 0 0,2 2 0 0 0,1 1 1 0 0,0 1-1 0 0,1 1 0 0 0,1 1 0 0 0,-44 50 0 0 0,59-59 111 0 0,0 1-1 0 0,-15 26 1 0 0,22-33-4 0 0,1 0 0 0 0,0 1 0 0 0,1 0 1 0 0,0 0-1 0 0,0 0 0 0 0,0 1 0 0 0,-1 14 0 0 0,3-20-26 0 0,1-1 0 0 0,0 1 1 0 0,0-1-1 0 0,0 1 0 0 0,0 0 0 0 0,1-1 0 0 0,-1 1 0 0 0,1-1 0 0 0,-1 1 1 0 0,1-1-1 0 0,0 0 0 0 0,0 1 0 0 0,0-1 0 0 0,0 0 0 0 0,0 1 0 0 0,1-1 1 0 0,-1 0-1 0 0,1 0 0 0 0,-1 0 0 0 0,1 0 0 0 0,0 0 0 0 0,0-1 0 0 0,0 1 1 0 0,0 0-1 0 0,0-1 0 0 0,0 0 0 0 0,0 1 0 0 0,0-1 0 0 0,4 1 0 0 0,0 1-295 0 0,0-1-1 0 0,0 0 0 0 0,0-1 0 0 0,10 2 0 0 0,25-1-6113 0 0,-15-3-805 0 0</inkml:trace>
</inkml:ink>
</file>

<file path=ppt/ink/ink8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0:5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87 5983 0 0,'42'-28'552'0'0,"-2"-3"4008"0"0,-5 3 6256 0 0,-72 72-10256 0 0,14-24-560 0 0,-1-2 0 0 0,-29 18 0 0 0,-9 6 0 0 0,-17 24 32 0 0,71-59-28 0 0,1 1 0 0 0,-1 0 0 0 0,2 0 0 0 0,-1 1 0 0 0,1-1 0 0 0,1 2 0 0 0,-7 13 0 0 0,11-21-5 0 0,0 0 0 0 0,1 0 1 0 0,-1 0-1 0 0,1 0 0 0 0,-1 0 0 0 0,1 0 0 0 0,0 0 0 0 0,0 0 1 0 0,0 0-1 0 0,0 0 0 0 0,0 0 0 0 0,1 0 0 0 0,-1 0 0 0 0,1 0 0 0 0,-1 0 1 0 0,1 0-1 0 0,-1 0 0 0 0,1 0 0 0 0,0 0 0 0 0,0-1 0 0 0,0 1 1 0 0,0 0-1 0 0,0 0 0 0 0,1-1 0 0 0,-1 1 0 0 0,0-1 0 0 0,1 1 0 0 0,-1-1 1 0 0,3 2-1 0 0,5 3-9 0 0,-1 0 0 0 0,2-1 0 0 0,-1 1 0 0 0,15 4 0 0 0,-9-3-3 0 0,74 33-116 0 0,-44-21 188 0 0,80 47 0 0 0,-118-62 94 0 0,-1 0-1 0 0,-1 1 0 0 0,1 0 0 0 0,-1 0 0 0 0,1 0 0 0 0,-2 1 0 0 0,1 0 0 0 0,0 0 0 0 0,-1 0 0 0 0,-1 1 0 0 0,1-1 0 0 0,3 9 0 0 0,-6-11-89 0 0,0-1-1 0 0,1 1 1 0 0,-1 0 0 0 0,-1 0-1 0 0,1 0 1 0 0,-1 0 0 0 0,1 0-1 0 0,-1 0 1 0 0,0-1 0 0 0,-1 1 0 0 0,1 0-1 0 0,-1 0 1 0 0,1 0 0 0 0,-1 0-1 0 0,0 0 1 0 0,-1 0 0 0 0,1-1-1 0 0,-1 1 1 0 0,1-1 0 0 0,-1 1 0 0 0,0-1-1 0 0,0 0 1 0 0,-1 1 0 0 0,-3 3-1 0 0,-4 3 12 0 0,0-2 0 0 0,0 1 1 0 0,-1-1-1 0 0,0-1 0 0 0,0 0 0 0 0,-1 0 0 0 0,1-1 0 0 0,-2-1 0 0 0,-17 6 0 0 0,-5-1-56 0 0,-1-1 0 0 0,-42 5 0 0 0,41-11-18 0 0,-50 0 0 0 0,81-3 0 0 0,-2 0-63 0 0,1-1-1 0 0,-1 1 1 0 0,1-1 0 0 0,0-1-1 0 0,-1 1 1 0 0,-9-5 0 0 0,13 4-366 0 0,0 1 1 0 0,0-1-1 0 0,0-1 0 0 0,0 1 1 0 0,0 0-1 0 0,1-1 1 0 0,-5-4-1 0 0,-4-7-7923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1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5983 0 0,'0'0'464'0'0,"2"-1"-305"0"0,7-2 284 0 0,6-1 2118 0 0,-1-2 1 0 0,1 0-1 0 0,15-9 0 0 0,-20 10-2033 0 0,0 0 1 0 0,0 1-1 0 0,1 0 0 0 0,0 0 1 0 0,0 1-1 0 0,13-2 1 0 0,50-10 63 0 0,88-22-506 0 0,-141 30-377 0 0,39-13-95 0 0,-53 17-473 0 0,-1-1 1 0 0,1 1-1 0 0,8-7 0 0 0,-6 1-1005 0 0</inkml:trace>
</inkml:ink>
</file>

<file path=ppt/ink/ink8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1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19 5063 0 0,'1'-1'390'0'0,"1"-1"-307"0"0,-1 2-52 0 0,-1-1 0 0 0,1 1 0 0 0,-1-1 0 0 0,1 0 0 0 0,-1 0 0 0 0,1 1 0 0 0,2-11 9181 0 0,-35 87-3627 0 0,-1 0-3372 0 0,-47 114-1241 0 0,-34 63-751 0 0,67-153-186 0 0,1 1-33 0 0,-123 236-17 0 0,78-187-1143 0 0,90-147 729 0 0</inkml:trace>
</inkml:ink>
</file>

<file path=ppt/ink/ink8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1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102 184 11519 0 0,'-13'4'471'0'0,"0"0"-1"0"0,0 1 1 0 0,-21 11-1 0 0,29-14 400 0 0,1 1 0 0 0,-1 0 0 0 0,1 0 0 0 0,-4 4 0 0 0,8-6-787 0 0,0-1-1 0 0,-1 1 0 0 0,1-1 0 0 0,0 0 1 0 0,0 1-1 0 0,-1-1 0 0 0,1 1 1 0 0,0-1-1 0 0,0 1 0 0 0,0-1 1 0 0,0 1-1 0 0,0-1 0 0 0,0 1 0 0 0,-1-1 1 0 0,1 1-1 0 0,0-1 0 0 0,1 1 1 0 0,-1-1-1 0 0,0 1 0 0 0,0-1 1 0 0,0 1-1 0 0,0-1 0 0 0,0 1 1 0 0,0-1-1 0 0,1 1 0 0 0,-1-1 0 0 0,0 1 1 0 0,0-1-1 0 0,1 1 0 0 0,-1-1 1 0 0,0 0-1 0 0,1 1 0 0 0,-1-1 1 0 0,1 1-1 0 0,13 10 355 0 0,-9-9-306 0 0,0 0 0 0 0,1-1 0 0 0,-1 1 0 0 0,0-1 0 0 0,1-1 0 0 0,-1 1 1 0 0,1-1-1 0 0,6 0 0 0 0,46-6 754 0 0,-47 5-735 0 0,67-13 716 0 0,88-28 0 0 0,-134 33-716 0 0,195-59 685 0 0,198-46-464 0 0,-313 101-2777 0 0,-111 14 2004 0 0,0 0 1 0 0,0 0-1 0 0,-1 1 1 0 0,1-1-1 0 0,-1 0 1 0 0,1 0-1 0 0,-1 1 1 0 0,1-1-1 0 0,-1 0 0 0 0,0 1 1 0 0,1-1-1 0 0,-1 2 1 0 0,-1 8-6594 0 0</inkml:trace>
</inkml:ink>
</file>

<file path=ppt/ink/ink8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1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60 544 9671 0 0,'0'0'748'0'0,"-1"1"-492"0"0,-2-1 274 0 0,1 1-1 0 0,0-1 1 0 0,0 0-1 0 0,0 1 0 0 0,0-1 1 0 0,0 0-1 0 0,-1 0 1 0 0,1-1-1 0 0,0 1 0 0 0,0 0 1 0 0,0-1-1 0 0,0 1 1 0 0,0-1-1 0 0,-1 0 0 0 0,1 1 1 0 0,0-1-1 0 0,-2-2 1 0 0,2 2-289 0 0,1-1 1 0 0,-1 1 0 0 0,1-1 0 0 0,0 1 0 0 0,-1-1-1 0 0,1 1 1 0 0,0-1 0 0 0,0 0 0 0 0,0 0 0 0 0,1 0 0 0 0,-1 1-1 0 0,0-1 1 0 0,1 0 0 0 0,-1 0 0 0 0,0-3 0 0 0,1-5 84 0 0,-1 1 0 0 0,1-1 0 0 0,1 0 0 0 0,0 0 0 0 0,3-16 0 0 0,-4 25-236 0 0,5-21 83 0 0,1 1 0 0 0,1 0-1 0 0,0 0 1 0 0,2 0-1 0 0,0 1 1 0 0,2 0 0 0 0,0 1-1 0 0,20-27 1 0 0,-11 21-157 0 0,1 0-1 0 0,2 2 1 0 0,0 0 0 0 0,1 2 0 0 0,33-24-1 0 0,-44 36-146 0 0,1 1 0 0 0,0 0 0 0 0,0 1 0 0 0,26-9-1 0 0,-33 13-347 0 0,1 1-1 0 0,-1 0 0 0 0,1 0 0 0 0,0 1 0 0 0,0 0 0 0 0,0 1 0 0 0,0 0 0 0 0,-1 0 0 0 0,1 0 1 0 0,0 1-1 0 0,11 3 0 0 0,-2 1-1499 0 0</inkml:trace>
</inkml:ink>
</file>

<file path=ppt/ink/ink8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1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143 379 12439 0 0,'0'0'1126'0'0,"-1"2"-929"0"0,-52 133 3580 0 0,5-16 2030 0 0,38-90-4800 0 0,1 1 0 0 0,-5 36 0 0 0,11-41-3505 0 0,-1 49 0 0 0</inkml:trace>
  <inkml:trace contextRef="#ctx0" brushRef="#br0" timeOffset="1">317 19 13823 0 0,'0'0'608'0'0,"7"-8"128"0"0,0 1-584 0 0,2 4-152 0 0,2 3 0 0 0,1 1 792 0 0,-1 5 128 0 0,0 1 24 0 0,-2 6 8 0 0,0-3-816 0 0,-2 7-136 0 0,0 4-72 0 0,1 2-7536 0 0</inkml:trace>
</inkml:ink>
</file>

<file path=ppt/ink/ink8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1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465 113 15031 0 0,'2'-6'371'0'0,"3"-32"766"0"0,-5 34-935 0 0,1 0 0 0 0,-1 0 0 0 0,0 0 0 0 0,-1 1-1 0 0,1-1 1 0 0,-1 0 0 0 0,-1-7 0 0 0,1 9-63 0 0,0 0 1 0 0,0 0 0 0 0,0 0-1 0 0,0 1 1 0 0,0-1-1 0 0,0 0 1 0 0,0 1-1 0 0,0-1 1 0 0,-1 1-1 0 0,1-1 1 0 0,-1 1-1 0 0,1 0 1 0 0,-1 0-1 0 0,0-1 1 0 0,1 1 0 0 0,-1 0-1 0 0,-2 0 1 0 0,1 0-44 0 0,0 0 1 0 0,0 0-1 0 0,0 1 0 0 0,0-1 1 0 0,0 1-1 0 0,0 0 1 0 0,0 0-1 0 0,0 0 1 0 0,0 1-1 0 0,0-1 1 0 0,-4 2-1 0 0,-6 2-42 0 0,1 0-1 0 0,0 1 0 0 0,0 0 1 0 0,0 1-1 0 0,1 0 0 0 0,0 1 1 0 0,0 0-1 0 0,0 1 0 0 0,-18 17 1 0 0,-4 9-80 0 0,-40 52 0 0 0,72-84 30 0 0,-136 160-46 0 0,133-157 64 0 0,1-1 0 0 0,0 1-1 0 0,0 0 1 0 0,0 0 0 0 0,1 1-1 0 0,-4 9 1 0 0,5-13 115 0 0,3-1 17 0 0,2 0-120 0 0,0 1 0 0 0,0-2 0 0 0,0 1 0 0 0,1 0 0 0 0,-1-1 0 0 0,0 0 0 0 0,0 0 0 0 0,0 0 1 0 0,0 0-1 0 0,0-1 0 0 0,0 0 0 0 0,0 1 0 0 0,0-1 0 0 0,0-1 0 0 0,0 1 0 0 0,0-1 0 0 0,6-3 0 0 0,7-4 65 0 0,-1-1 0 0 0,23-19 0 0 0,-35 27-91 0 0,106-89 164 0 0,-61 49 34 0 0,-47 40 132 0 0,-6 17-192 0 0,-19 58 103 0 0,15-53-395 0 0,1 1-1 0 0,1 0 0 0 0,1 0 1 0 0,-4 34-1 0 0,8-53-48 0 0,1 1 1 0 0,0-1 0 0 0,0 0-1 0 0,1 0 1 0 0,-1 1-1 0 0,0-1 1 0 0,1 2 0 0 0,0-3 81 0 0,-1 0 1 0 0,0 0-1 0 0,1-1 1 0 0,-1 1-1 0 0,1 0 1 0 0,-1-1-1 0 0,1 1 1 0 0,-1-1-1 0 0,1 1 1 0 0,-1-1-1 0 0,1 1 1 0 0,-1-1-1 0 0,1 1 1 0 0,0-1-1 0 0,-1 1 1 0 0,1-1 0 0 0,0 0-1 0 0,-1 1 1 0 0,1-1-1 0 0,0 0 1 0 0,0 0-1 0 0,-1 1 1 0 0,2-1-1 0 0,14 1-1391 0 0</inkml:trace>
</inkml:ink>
</file>

<file path=ppt/ink/ink8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1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35 14279 0 0,'4'-7'483'0'0,"-4"6"-406"0"0,1 0 0 0 0,0-1 0 0 0,0 1 0 0 0,-1 0 0 0 0,1-1 0 0 0,-1 1 1 0 0,1-1-1 0 0,-1 1 0 0 0,0-1 0 0 0,1 1 0 0 0,-1-1 0 0 0,0-1 1 0 0,0 3-53 0 0,0 0 1 0 0,0-1 0 0 0,0 1 0 0 0,0 0-1 0 0,0 0 1 0 0,0-1 0 0 0,0 1-1 0 0,0 0 1 0 0,0-1 0 0 0,0 1 0 0 0,0 0-1 0 0,0 0 1 0 0,0-1 0 0 0,0 1 0 0 0,0 0-1 0 0,0 0 1 0 0,0-1 0 0 0,-1 1 0 0 0,1 0-1 0 0,0 0 1 0 0,0 0 0 0 0,0-1 0 0 0,0 1-1 0 0,-1 0 1 0 0,1 0 0 0 0,0 0-1 0 0,0-1 1 0 0,0 1 0 0 0,-1 0 0 0 0,1 0-1 0 0,0 0 1 0 0,0 0 0 0 0,-1 0 0 0 0,1-1-1 0 0,0 1 1 0 0,0 0 0 0 0,-1 0 0 0 0,1 0-1 0 0,0 0 1 0 0,0 0 0 0 0,-1 0-1 0 0,1 0 1 0 0,0 0 0 0 0,0 0 0 0 0,-1 0-1 0 0,1 0 1 0 0,0 0 0 0 0,0 0 0 0 0,-1 0-1 0 0,1 0 1 0 0,0 1 0 0 0,-1-1 0 0 0,1 0-1 0 0,0 0 1 0 0,0 0 0 0 0,0 0 0 0 0,-1 0-1 0 0,1 0 1 0 0,0 1 0 0 0,0-1-1 0 0,0 0 1 0 0,-1 0 0 0 0,-8 6 708 0 0,1 1 1 0 0,0-1-1 0 0,0 1 0 0 0,1 1 1 0 0,-1-1-1 0 0,2 1 0 0 0,-10 13 1 0 0,9-12-632 0 0,-25 37 169 0 0,2 0 0 0 0,1 2 0 0 0,3 1 0 0 0,-26 68-1 0 0,-61 217 1160 0 0,94-271-1378 0 0,7-24-102 0 0,-40 137-920 0 0,16 1-21 0 0,34-157-985 0 0,2-7-3148 0 0,1-2-2243 0 0</inkml:trace>
</inkml:ink>
</file>

<file path=ppt/ink/ink8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1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35 7831 0 0,'2'-5'468'0'0,"-3"-25"14103"0"0,-12 32-11358 0 0,-15 14-4646 0 0,27-15 2235 0 0,-38 24-819 0 0,0 2 0 0 0,3 2 0 0 0,-49 48 0 0 0,80-72-68 0 0,-1 1-1 0 0,2 0 1 0 0,-1 0-1 0 0,1 1 1 0 0,0-1-1 0 0,0 1 1 0 0,-3 8-1 0 0,6-13 44 0 0,0 0-1 0 0,1-1 0 0 0,-1 1 0 0 0,1 0 0 0 0,0 0 1 0 0,-1-1-1 0 0,1 1 0 0 0,0 0 0 0 0,0 0 0 0 0,0 0 0 0 0,0 0 1 0 0,0-1-1 0 0,1 1 0 0 0,-1 0 0 0 0,1 0 0 0 0,-1-1 1 0 0,1 1-1 0 0,-1 0 0 0 0,1 0 0 0 0,0-1 0 0 0,0 1 1 0 0,0-1-1 0 0,0 1 0 0 0,0-1 0 0 0,0 1 0 0 0,0-1 0 0 0,1 0 1 0 0,-1 1-1 0 0,0-1 0 0 0,1 0 0 0 0,-1 0 0 0 0,1 0 1 0 0,0 0-1 0 0,-1 0 0 0 0,3 0 0 0 0,33 15-344 0 0,61 19 1 0 0,11 3 635 0 0,-94-31 264 0 0,0 0-1 0 0,0 1 1 0 0,-1 0-1 0 0,25 20 1 0 0,-37-26-483 0 0,1 0 0 0 0,-1 0 1 0 0,0 0-1 0 0,0 0 0 0 0,0 0 1 0 0,-1 1-1 0 0,1-1 1 0 0,0 0-1 0 0,-1 1 0 0 0,0 0 1 0 0,1-1-1 0 0,-1 1 0 0 0,0 0 1 0 0,0-1-1 0 0,-1 1 0 0 0,1 0 1 0 0,0 0-1 0 0,-1 0 0 0 0,0 0 1 0 0,0 0-1 0 0,0-1 0 0 0,0 1 1 0 0,0 0-1 0 0,0 0 0 0 0,-1 0 1 0 0,0 0-1 0 0,1 0 0 0 0,-1-1 1 0 0,0 1-1 0 0,0 0 0 0 0,-1-1 1 0 0,1 1-1 0 0,0-1 0 0 0,-1 1 1 0 0,0-1-1 0 0,1 1 0 0 0,-1-1 1 0 0,0 0-1 0 0,0 0 0 0 0,0 0 1 0 0,-1 0-1 0 0,1 0 0 0 0,0-1 1 0 0,-1 1-1 0 0,1-1 0 0 0,-1 1 1 0 0,1-1-1 0 0,-4 1 0 0 0,-13 4 20 0 0,0-1 0 0 0,0-1 0 0 0,-30 3 0 0 0,18-4-12 0 0,-132 14 29 0 0,124-16-842 0 0,0-1 1 0 0,-47-7 0 0 0,55 2-301 0 0</inkml:trace>
</inkml:ink>
</file>

<file path=ppt/ink/ink8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4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38 331 7423 0 0,'1'-1'340'0'0,"5"-10"187"0"0,-1 1 0 0 0,0-1 0 0 0,-1 1 0 0 0,6-22 6495 0 0,-12 32-6500 0 0,-2 3-385 0 0,0-1 0 0 0,1 1-1 0 0,-1-1 1 0 0,0 1-1 0 0,1 0 1 0 0,0 0 0 0 0,0 1-1 0 0,0-1 1 0 0,0 1 0 0 0,0-1-1 0 0,1 1 1 0 0,0 0-1 0 0,-1 0 1 0 0,1 0 0 0 0,1 0-1 0 0,-3 7 1 0 0,0 0-83 0 0,1-1 0 0 0,1 1 1 0 0,-1 0-1 0 0,2 0 0 0 0,-2 20 0 0 0,3-22-46 0 0,1 1 0 0 0,0-1 1 0 0,0 1-1 0 0,1-1 0 0 0,3 12 0 0 0,3 2 58 0 0,18 33 1 0 0,-21-47-57 0 0,-2 2-10 0 0,0-4 11 0 0,-2-5 106 0 0,8-7 41 0 0,-1-1-116 0 0,0-1 0 0 0,-1 0 1 0 0,0-1-1 0 0,0 0 1 0 0,0 0-1 0 0,9-17 1 0 0,10-11-30 0 0,3 0 143 0 0,2 2 0 0 0,53-47 0 0 0,-82 80 188 0 0,10 20-108 0 0,-7-2-202 0 0,0-1 1 0 0,-2 0-1 0 0,1 1 0 0 0,0 23 1 0 0,0-4-8 0 0,0-3 20 0 0,-3-20-46 0 0,1 1 0 0 0,0-1 0 0 0,0 0 0 0 0,1 0-1 0 0,1 0 1 0 0,9 20 0 0 0,-9-25 15 0 0,-3-7-2 0 0,0 0 0 0 0,0 0-1 0 0,-1 0 1 0 0,1 0 0 0 0,0 0 0 0 0,0-1-1 0 0,0 1 1 0 0,0 0 0 0 0,0 0 0 0 0,0-1-1 0 0,1 1 1 0 0,-1-1 0 0 0,0 1 0 0 0,0-1-1 0 0,0 0 1 0 0,0 1 0 0 0,1-1 0 0 0,-1 0-1 0 0,0 0 1 0 0,0 0 0 0 0,1 0 0 0 0,-1 0-1 0 0,0 0 1 0 0,0 0 0 0 0,1 0 0 0 0,-1 0 0 0 0,2-1-1 0 0,2-1 152 0 0,0 1-1 0 0,1-1 1 0 0,-1 0 0 0 0,7-4-1 0 0,0-1 45 0 0,0-1 0 0 0,-1 0 0 0 0,0-1 0 0 0,15-16 0 0 0,37-45-42 0 0,-46 50-136 0 0,18-20-81 0 0,-3-2 0 0 0,-2-1 0 0 0,-1-2 0 0 0,23-49 0 0 0,30-106-3896 0 0,-76 181 2331 0 0</inkml:trace>
</inkml:ink>
</file>

<file path=ppt/ink/ink8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4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3223 0 0,'-2'1'3908'0'0,"-16"22"3234"0"0,-28 35 753 0 0,-57 86-7762 0 0,68-80-1 0 0,-38 97 1 0 0,34-70-213 0 0,33-77 62 0 0,-22 48-20 0 0,-46 75-1 0 0,40-82 58 0 0,-3-3-1 0 0,-2 0 0 0 0,-52 51 0 0 0,71-83 82 0 0,73-78 592 0 0,86-91-698 0 0,-104 116-179 0 0,1 3 1 0 0,53-35-1 0 0,-83 61 176 0 0,-4 2 9 0 0,0 1 0 0 0,0 0 0 0 0,0-1 0 0 0,0 1 1 0 0,0 0-1 0 0,1 0 0 0 0,-1 0 0 0 0,1 0 0 0 0,-1 1 0 0 0,1-1 0 0 0,-1 1 1 0 0,1-1-1 0 0,-1 1 0 0 0,1 0 0 0 0,-1 0 0 0 0,1 0 0 0 0,-1 0 1 0 0,1 1-1 0 0,3 0 0 0 0,-4-1 14 0 0,0 1 0 0 0,-1 0 0 0 0,1-1 0 0 0,0 1 0 0 0,-1 0 0 0 0,1 0 0 0 0,-1 0 0 0 0,1 0 0 0 0,-1 0 0 0 0,0 0 0 0 0,1 0 0 0 0,-1 0 0 0 0,0 1 0 0 0,0-1 0 0 0,0 0 0 0 0,1 2 0 0 0,1 1 46 0 0,-1 1 0 0 0,0-1-1 0 0,0 0 1 0 0,2 6 0 0 0,-2-5-38 0 0,-1 1 1 0 0,-1-1-1 0 0,1 0 0 0 0,-1 1 1 0 0,1-1-1 0 0,-1 0 0 0 0,-1 1 1 0 0,1-1-1 0 0,-3 9 0 0 0,-2 7 111 0 0,-8 21-1 0 0,5-18-96 0 0,6-16-80 0 0,0-5-53 0 0,1 1 0 0 0,0 0 1 0 0,0-1-1 0 0,0 1 1 0 0,0 0-1 0 0,1-1 0 0 0,0 1 1 0 0,0 0-1 0 0,0 4 1 0 0,0-7-479 0 0,11 4-3126 0 0,0-2 2027 0 0</inkml:trace>
</inkml:ink>
</file>

<file path=ppt/ink/ink8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4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22 189 13591 0 0,'0'0'1231'0'0,"0"2"-1014"0"0,-1 1-21 0 0,0 0 0 0 0,0 0 0 0 0,1 0-1 0 0,0 0 1 0 0,-1 0 0 0 0,1 5 0 0 0,1-7 539 0 0,0 1-3 0 0,0-1-590 0 0,0 1 1 0 0,1-1-1 0 0,-1 1 0 0 0,0-1 1 0 0,1 0-1 0 0,-1 1 1 0 0,1-1-1 0 0,0 0 1 0 0,-1 0-1 0 0,1 0 1 0 0,0 0-1 0 0,0-1 1 0 0,0 1-1 0 0,2 1 1 0 0,0-2-3 0 0,-1 0 0 0 0,0 0 0 0 0,0 0 0 0 0,1 0 0 0 0,-1 0 0 0 0,0-1 0 0 0,0 1 0 0 0,0-1 0 0 0,4-1 0 0 0,9-3 39 0 0,0-1 0 0 0,0-1 0 0 0,0 0-1 0 0,-1-2 1 0 0,0 1 0 0 0,21-17 0 0 0,-29 20-206 0 0,0-1-1 0 0,0-1 0 0 0,0 1 1 0 0,-1-1-1 0 0,0 0 0 0 0,0 0 1 0 0,-1-1-1 0 0,0 0 0 0 0,0 0 1 0 0,-1 0-1 0 0,0 0 0 0 0,0-1 1 0 0,4-15-1 0 0,-7 22 11 0 0,-1 1-1 0 0,0-1 1 0 0,1 0 0 0 0,-1 0-1 0 0,0 0 1 0 0,0 0 0 0 0,0 0-1 0 0,0 0 1 0 0,0 0 0 0 0,0 0-1 0 0,-1 0 1 0 0,1 0 0 0 0,-1 1-1 0 0,1-1 1 0 0,-1 0 0 0 0,0 0-1 0 0,0 0 1 0 0,-2-2 0 0 0,2 3 2 0 0,0 0 1 0 0,0 0 0 0 0,0 0 0 0 0,-1 0-1 0 0,1 0 1 0 0,0 1 0 0 0,-1-1 0 0 0,1 0-1 0 0,-1 1 1 0 0,1-1 0 0 0,-1 1-1 0 0,1 0 1 0 0,-1-1 0 0 0,1 1 0 0 0,-1 0-1 0 0,0 0 1 0 0,1 0 0 0 0,-1 0 0 0 0,1 0-1 0 0,-1 0 1 0 0,1 1 0 0 0,-1-1-1 0 0,-2 1 1 0 0,-8 3-17 0 0,1-1 0 0 0,-1 2 0 0 0,1 0-1 0 0,0 0 1 0 0,1 1 0 0 0,-1 0 0 0 0,-16 13 0 0 0,7-2 20 0 0,1 1 1 0 0,-27 30 0 0 0,39-39 48 0 0,-1 1-1 0 0,2-1 1 0 0,-1 1-1 0 0,1 0 1 0 0,1 1-1 0 0,0 0 1 0 0,-6 18-1 0 0,10-26-20 0 0,0 1 1 0 0,0 0-1 0 0,0 0 0 0 0,1 0 0 0 0,0-1 0 0 0,0 1 0 0 0,0 0 1 0 0,0 0-1 0 0,1 0 0 0 0,-1 0 0 0 0,3 6 0 0 0,-2-7-11 0 0,0 0-1 0 0,1-1 0 0 0,-1 1 0 0 0,1-1 0 0 0,-1 1 1 0 0,1-1-1 0 0,0 0 0 0 0,0 0 0 0 0,0 1 1 0 0,0-1-1 0 0,1-1 0 0 0,-1 1 0 0 0,0 0 0 0 0,1 0 1 0 0,-1-1-1 0 0,1 0 0 0 0,3 2 0 0 0,0-1-233 0 0,-1 0 1 0 0,1 0-1 0 0,-1-1 0 0 0,7 1 1 0 0,8 0-1051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1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5983 0 0,'0'0'464'0'0,"-1"1"-305"0"0,-9 17 2105 0 0,1 0 0 0 0,1 1-1 0 0,-7 23 1 0 0,-14 63 1095 0 0,23-80-3412 0 0,-13 61 696 0 0,-15 54-643 0 0,30-126 36 0 0,3-9-31 0 0,0 0 0 0 0,0 0 0 0 0,-1 0 1 0 0,0 0-1 0 0,0-1 0 0 0,-5 9 0 0 0,7-11 280 0 0,8-11-51 0 0,11-10-140 0 0,1 1 0 0 0,23-16 0 0 0,-34 28-68 0 0,0 0 1 0 0,1 0-1 0 0,0 1 1 0 0,0 0 0 0 0,0 1-1 0 0,1 0 1 0 0,18-4-1 0 0,-26 8-5 0 0,-1-1 0 0 0,1 1 1 0 0,0 0-1 0 0,-1 0 0 0 0,1 1 0 0 0,0-1 0 0 0,-1 1 0 0 0,1-1 1 0 0,0 1-1 0 0,-1 0 0 0 0,1 0 0 0 0,-1 0 0 0 0,0 0 0 0 0,1 0 0 0 0,-1 0 1 0 0,0 1-1 0 0,1-1 0 0 0,-1 1 0 0 0,0 0 0 0 0,0 0 0 0 0,0-1 1 0 0,-1 1-1 0 0,1 0 0 0 0,0 1 0 0 0,-1-1 0 0 0,3 4 0 0 0,3 7 175 0 0,-1-1 0 0 0,0 1-1 0 0,7 26 1 0 0,-8-26-138 0 0,-4-8 20 0 0,1 0-1 0 0,0 0 1 0 0,0 0-1 0 0,1 0 1 0 0,-1-1 0 0 0,1 1-1 0 0,0-1 1 0 0,0 0-1 0 0,1 0 1 0 0,-1 0-1 0 0,1 0 1 0 0,7 5-1 0 0,-8-6-299 0 0,1-1-1 0 0,-1 0 0 0 0,1 0 0 0 0,0-1 0 0 0,0 1 1 0 0,7 1-1 0 0,-6-2-864 0 0,1 0 0 0 0,-1 0 1 0 0,1-1-1 0 0,0 0 0 0 0,7 0 0 0 0,8-3-5405 0 0</inkml:trace>
</inkml:ink>
</file>

<file path=ppt/ink/ink8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4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34 449 5063 0 0,'0'0'232'0'0,"-14"-3"6666"0"0,12 2-6315 0 0,1 0-1 0 0,0 0 1 0 0,-1 0 0 0 0,1-1 0 0 0,0 1 0 0 0,0 0 0 0 0,-1 0 0 0 0,1-1 0 0 0,0 1 0 0 0,1-1 0 0 0,-1 1 0 0 0,0-1-1 0 0,0 1 1 0 0,0-1 0 0 0,0-1 0 0 0,1 0-311 0 0,-1 0 1 0 0,1 0-1 0 0,-1 0 0 0 0,1 0 1 0 0,0 0-1 0 0,0 0 0 0 0,0 0 1 0 0,1-3-1 0 0,1-2-224 0 0,0-1 1 0 0,1 1-1 0 0,0 0 1 0 0,0 0-1 0 0,5-8 0 0 0,2-1-35 0 0,1 0-1 0 0,0 0 0 0 0,2 2 0 0 0,0-1 0 0 0,27-23 0 0 0,83-60-943 0 0,-109 88 676 0 0,-8 7-65 0 0,95-67-1668 0 0,-54 48-4534 0 0,-31 17 340 0 0</inkml:trace>
</inkml:ink>
</file>

<file path=ppt/ink/ink8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4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78 108 11575 0 0,'0'0'1047'0'0,"3"8"1536"0"0,0-7-2303 0 0,-1 0-1 0 0,1 1 1 0 0,-1-1 0 0 0,1 0 0 0 0,0-1 0 0 0,-1 1 0 0 0,1 0 0 0 0,0-1 0 0 0,0 1 0 0 0,-1-1 0 0 0,1 0 0 0 0,0 0-1 0 0,0 0 1 0 0,0-1 0 0 0,0 1 0 0 0,-1 0 0 0 0,1-1 0 0 0,4-1 0 0 0,8-3 180 0 0,0-1 0 0 0,17-8 0 0 0,-16 6-92 0 0,15-7-76 0 0,50-33 0 0 0,-78 47-300 0 0,6-9-80 0 0,-8 9-20 0 0,-6-9-471 0 0,2 9 536 0 0,0 1-1 0 0,0-1 1 0 0,0 1-1 0 0,0-1 1 0 0,-1 1-1 0 0,1 0 1 0 0,0 1-1 0 0,0-1 1 0 0,0 0-1 0 0,0 1 1 0 0,-1 0-1 0 0,1-1 1 0 0,0 1-1 0 0,0 1 0 0 0,1-1 1 0 0,-1 0-1 0 0,0 1 1 0 0,-3 2-1 0 0,-8 4-34 0 0,1 1-1 0 0,-16 14 1 0 0,25-19 58 0 0,-16 12 76 0 0,1 1 0 0 0,1 2 0 0 0,0-1 1 0 0,1 2-1 0 0,1 0 0 0 0,1 1 0 0 0,-17 32 0 0 0,19-27 295 0 0,-18 50 0 0 0,28-65-283 0 0,0 1 0 0 0,0-1 1 0 0,1 1-1 0 0,1 0 0 0 0,-1-1 1 0 0,2 1-1 0 0,1 15 0 0 0,-1-25-62 0 0,0 1 1 0 0,0-1-1 0 0,1 1 0 0 0,-1-1 0 0 0,1 1 1 0 0,0-1-1 0 0,0 0 0 0 0,0 1 0 0 0,0-1 0 0 0,0 0 1 0 0,0 0-1 0 0,1 0 0 0 0,-1 0 0 0 0,1 0 1 0 0,-1 0-1 0 0,4 3 0 0 0,-2-3-4 0 0,-1-1-1 0 0,0 0 1 0 0,1 1-1 0 0,-1-1 1 0 0,1 0-1 0 0,0 0 1 0 0,-1-1-1 0 0,1 1 1 0 0,0 0 0 0 0,-1-1-1 0 0,1 0 1 0 0,0 0-1 0 0,0 1 1 0 0,-1-2-1 0 0,5 1 1 0 0,3-1-413 0 0,0-1 1 0 0,0 0 0 0 0,13-4 0 0 0,9-6-7176 0 0</inkml:trace>
</inkml:ink>
</file>

<file path=ppt/ink/ink8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4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218 237 9215 0 0,'0'0'422'0'0,"-1"1"-13"0"0,-7 0 2338 0 0,16 8-1058 0 0,-4-5-1410 0 0,0-1 0 0 0,0 1-1 0 0,1-1 1 0 0,0 0 0 0 0,-1 0 0 0 0,1-1 0 0 0,0 0-1 0 0,0 1 1 0 0,0-2 0 0 0,1 1 0 0 0,9 2 0 0 0,-2-2 255 0 0,1 0 1 0 0,-1-1-1 0 0,23 0 1 0 0,-8-3-46 0 0,0-1 0 0 0,-1 0 0 0 0,41-12 0 0 0,-53 10-426 0 0,-1 0 1 0 0,1-1-1 0 0,0 0 0 0 0,-1-1 1 0 0,-1 0-1 0 0,1-1 0 0 0,20-17 0 0 0,-31 22-74 0 0,0 0-1 0 0,0 0 1 0 0,0 0-1 0 0,-1 0 1 0 0,1-1-1 0 0,-1 1 0 0 0,0-1 1 0 0,0 0-1 0 0,0 1 1 0 0,0-1-1 0 0,-1 0 1 0 0,0 0-1 0 0,1 0 0 0 0,-1 0 1 0 0,-1-1-1 0 0,1 1 1 0 0,-1 0-1 0 0,1 0 1 0 0,-1 0-1 0 0,0-1 0 0 0,-1-4 1 0 0,0 4-83 0 0,0 0 1 0 0,0 0 0 0 0,-1 0-1 0 0,1 1 1 0 0,-1-1-1 0 0,0 0 1 0 0,-1 1 0 0 0,1-1-1 0 0,-1 1 1 0 0,0 0-1 0 0,0 0 1 0 0,0 0 0 0 0,0 0-1 0 0,-1 0 1 0 0,1 1-1 0 0,-1-1 1 0 0,-6-3 0 0 0,3 3-27 0 0,0 1 0 0 0,0-1 0 0 0,0 1 1 0 0,-1 1-1 0 0,1-1 0 0 0,-1 1 1 0 0,0 1-1 0 0,0-1 0 0 0,-14 0 0 0 0,-8 2-86 0 0,-36 3 0 0 0,57-3 194 0 0,-8 2 22 0 0,-1 1-1 0 0,1 0 0 0 0,-1 1 1 0 0,1 1-1 0 0,1 1 0 0 0,-1 0 1 0 0,1 1-1 0 0,-22 13 0 0 0,-48 32 377 0 0,71-41-227 0 0,0 0 1 0 0,0 2-1 0 0,-17 18 0 0 0,20-17 34 0 0,0 1 0 0 0,1 0 1 0 0,0 0-1 0 0,1 1 0 0 0,-8 19 1 0 0,14-26-136 0 0,0-1 0 0 0,1 1 0 0 0,1 0 0 0 0,-1 0 0 0 0,1 0 0 0 0,1 1 0 0 0,-1-1 0 0 0,2 0 0 0 0,-1 0 0 0 0,1 1 0 0 0,1-1 0 0 0,1 12 1 0 0,-1-18-53 0 0,0 0 1 0 0,0 0 0 0 0,0 0-1 0 0,0-1 1 0 0,0 1 0 0 0,1 0 0 0 0,-1-1-1 0 0,1 1 1 0 0,0-1 0 0 0,0 1 0 0 0,0-1-1 0 0,0 0 1 0 0,0 1 0 0 0,0-1-1 0 0,1-1 1 0 0,-1 1 0 0 0,1 0 0 0 0,-1 0-1 0 0,1-1 1 0 0,0 0 0 0 0,2 2 0 0 0,7 1 24 0 0,0 0 1 0 0,0-1 0 0 0,23 3 0 0 0,-21-3-1 0 0,82 10 90 0 0,39 7-194 0 0,-127-18-86 0 0,16 4-1814 0 0,47 4 1 0 0,-55-9 356 0 0</inkml:trace>
</inkml:ink>
</file>

<file path=ppt/ink/ink8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4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619 128 7831 0 0,'0'-1'603'0'0,"0"-1"-223"0"0,0 0 0 0 0,0-1 1 0 0,-1 1-1 0 0,1 0 0 0 0,-1 0 0 0 0,0 0 0 0 0,1-1 0 0 0,-1 1 1 0 0,0 0-1 0 0,-1 0 0 0 0,1 0 0 0 0,0 0 0 0 0,-2-2 0 0 0,-4-8 1707 0 0,3 3-1328 0 0,0 0 1 0 0,-1 1-1 0 0,1 0 0 0 0,-12-15 0 0 0,14 21-730 0 0,0-1 1 0 0,0 1-1 0 0,-1 0 0 0 0,1 0 1 0 0,0 1-1 0 0,-1-1 0 0 0,0 0 1 0 0,1 1-1 0 0,-1 0 0 0 0,0-1 1 0 0,0 1-1 0 0,1 0 0 0 0,-1 0 1 0 0,0 1-1 0 0,0-1 0 0 0,0 0 1 0 0,0 1-1 0 0,0 0 0 0 0,0 0 1 0 0,-4 0-1 0 0,-4 1-38 0 0,-1 1 0 0 0,0 1 0 0 0,0-1 0 0 0,1 2 0 0 0,-18 7-1 0 0,-55 31-30 0 0,67-33 18 0 0,8-4 26 0 0,-123 69 13 0 0,102-56 186 0 0,2 2 0 0 0,-36 31 1 0 0,58-46-113 0 0,0 1 0 0 0,0 0 0 0 0,1 0 0 0 0,-1 0 0 0 0,1 0 0 0 0,1 1 0 0 0,-1 0 0 0 0,1 0 0 0 0,-4 10 0 0 0,7-16-82 0 0,1 0 0 0 0,0-1 0 0 0,0 1 0 0 0,0-1 1 0 0,0 1-1 0 0,0-1 0 0 0,1 1 0 0 0,-1-1 0 0 0,0 1 0 0 0,0 0 0 0 0,0-1 0 0 0,0 1 0 0 0,1-1 0 0 0,-1 1 0 0 0,0-1 0 0 0,0 1 0 0 0,1-1 0 0 0,-1 0 1 0 0,0 1-1 0 0,1-1 0 0 0,-1 1 0 0 0,1-1 0 0 0,-1 0 0 0 0,1 1 0 0 0,10 6 44 0 0,-8-5-37 0 0,1-1 0 0 0,0 0-1 0 0,0 0 1 0 0,-1 0 0 0 0,1 0 0 0 0,0 0-1 0 0,0-1 1 0 0,0 0 0 0 0,0 0-1 0 0,5-1 1 0 0,42-8 88 0 0,-29 4-61 0 0,40-9-82 0 0,0-2-1 0 0,89-38 0 0 0,-107 38-377 0 0,-46 17 426 0 0,1 0 0 0 0,-1 0-1 0 0,1 1 1 0 0,0-1 0 0 0,0 1-1 0 0,-1-1 1 0 0,1 1 0 0 0,-1 2 0 0 0,-5 5 131 0 0,-21 17 283 0 0,-14 16 496 0 0,38-37-817 0 0,0 0-1 0 0,0 0 1 0 0,0 1-1 0 0,1-1 1 0 0,0 1 0 0 0,-5 12-1 0 0,9-15-8 0 0,5 5-74 0 0,-4-6-141 0 0,1-1-1 0 0,-1 1 1 0 0,1-1-1 0 0,0 0 1 0 0,0 0 0 0 0,0 0-1 0 0,-1 0 1 0 0,1 0-1 0 0,0-1 1 0 0,0 0 0 0 0,0 1-1 0 0,0-1 1 0 0,0 0-1 0 0,0 0 1 0 0,5-1 0 0 0,7-1-2408 0 0,25-8 1 0 0,-35 8 1885 0 0,25-6-6447 0 0</inkml:trace>
</inkml:ink>
</file>

<file path=ppt/ink/ink8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4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11055 0 0,'0'0'1438'0'0,"-2"0"114"0"0,-42 13 5039 0 0,25-7-5826 0 0,-1 0 0 0 0,1 0-1 0 0,-33 19 1 0 0,27-10-582 0 0,0 1-1 0 0,-37 34 0 0 0,50-38-184 0 0,0-1-1 0 0,1 2 0 0 0,0 0 0 0 0,1 0 1 0 0,0 1-1 0 0,-9 19 0 0 0,17-29 3 0 0,0 0-1 0 0,0 0 1 0 0,1 0-1 0 0,-1 0 1 0 0,1 1 0 0 0,0-1-1 0 0,1 0 1 0 0,-1 1-1 0 0,1-1 1 0 0,0 10-1 0 0,0-12 4 0 0,1 0 0 0 0,-1 1-1 0 0,1-1 1 0 0,-1 0 0 0 0,1 0-1 0 0,0 1 1 0 0,0-1 0 0 0,0 0-1 0 0,0 0 1 0 0,1 0-1 0 0,-1 0 1 0 0,0 0 0 0 0,1 0-1 0 0,-1 0 1 0 0,1-1 0 0 0,0 1-1 0 0,0 0 1 0 0,-1-1 0 0 0,1 0-1 0 0,0 1 1 0 0,5 1-1 0 0,3 2-164 0 0,1-2 0 0 0,0 1-1 0 0,0-1 1 0 0,1 0-1 0 0,-1-1 1 0 0,1-1-1 0 0,-1 0 1 0 0,1 0-1 0 0,-1-1 1 0 0,1-1 0 0 0,12-1-1 0 0,3-2-965 0 0</inkml:trace>
</inkml:ink>
</file>

<file path=ppt/ink/ink8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4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 9671 0 0,'0'0'748'0'0,"-1"0"-492"0"0,-7 7 818 0 0,0 0-1 0 0,0 0 0 0 0,0 0 1 0 0,1 1-1 0 0,0 0 0 0 0,1 0 1 0 0,-9 16-1 0 0,-15 17 754 0 0,-5-1-1423 0 0,23-28-302 0 0,0 1-1 0 0,1 1 1 0 0,1-1 0 0 0,0 2-1 0 0,-12 23 1 0 0,-211 435 863 0 0,203-422-889 0 0,-67 85 0 0 0,92-130-9 0 0,4-4 77 0 0,1-6-153 0 0,1 0 0 0 0,-1 0 0 0 0,1 1 0 0 0,0-1 0 0 0,0 0 0 0 0,1 1 0 0 0,-1-1 0 0 0,1 1 0 0 0,-1 0 0 0 0,1-1 0 0 0,4-5 0 0 0,4-3-124 0 0,16-17 0 0 0,-19 22 107 0 0,38-37-184 0 0,-39 39 194 0 0,0 1 0 0 0,0 0-1 0 0,0 0 1 0 0,0 0 0 0 0,1 1-1 0 0,10-5 1 0 0,-5 6 4 0 0,-11 2 16 0 0,0 1-1 0 0,1-1 1 0 0,-1 0 0 0 0,0 1-1 0 0,1-1 1 0 0,-1 1 0 0 0,0-1-1 0 0,0 1 1 0 0,0 0 0 0 0,0 0-1 0 0,1-1 1 0 0,-1 1 0 0 0,0 0-1 0 0,0 0 1 0 0,0 0 0 0 0,-1 0-1 0 0,1 0 1 0 0,0 0 0 0 0,0 0-1 0 0,-1 1 1 0 0,1-1 0 0 0,0 0-1 0 0,-1 0 1 0 0,1 1 0 0 0,-1-1-1 0 0,0 0 1 0 0,1 0 0 0 0,-1 3-1 0 0,2 4 44 0 0,-1 0-1 0 0,-1 0 0 0 0,0 13 1 0 0,0-13-15 0 0,0 6 109 0 0,0-1 43 0 0,0 0 0 0 0,1 0 0 0 0,4 23 0 0 0,-5-32-173 0 0,1-1 1 0 0,1 1-1 0 0,-1-1 1 0 0,0 1-1 0 0,1-1 1 0 0,0 1-1 0 0,0-1 1 0 0,0 0-1 0 0,0 0 1 0 0,0 0-1 0 0,0 0 0 0 0,1 0 1 0 0,0-1-1 0 0,-1 1 1 0 0,1-1-1 0 0,0 0 1 0 0,0 0-1 0 0,4 2 1 0 0,7 2-311 0 0,0 0 1 0 0,1-1-1 0 0,0-1 1 0 0,0-1-1 0 0,0 0 1 0 0,20 1-1 0 0,-20-2-894 0 0</inkml:trace>
</inkml:ink>
</file>

<file path=ppt/ink/ink8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4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21 11519 0 0,'1'-2'887'0'0,"9"-16"4562"0"0,-19 28-4775 0 0,-5 8-448 0 0,0 0 1 0 0,2 2-1 0 0,-12 22 1 0 0,-26 66 459 0 0,40-85-596 0 0,-150 318 837 0 0,56-160-618 0 0,-174 230-1 0 0,241-355-210 0 0,26-37-591 0 0,-1-1 0 0 0,0-1 0 0 0,-17 17 0 0 0</inkml:trace>
</inkml:ink>
</file>

<file path=ppt/ink/ink8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4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8 156 5063 0 0,'0'0'390'0'0,"-7"-3"5590"0"0,14 2-759 0 0,0-2-3634 0 0,6 0-822 0 0,87 0 1442 0 0,-38 2-1557 0 0,51-7 394 0 0,135-26 0 0 0,109-41-644 0 0,-296 61-460 0 0,-47 11-346 0 0,-7 1-185 0 0,0 0 1 0 0,1 0-1 0 0,-1 1 0 0 0,0 1 0 0 0,0-1 1 0 0,9 1-1 0 0,-22 9-3304 0 0</inkml:trace>
</inkml:ink>
</file>

<file path=ppt/ink/ink8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4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52 410 4607 0 0,'-1'1'208'0'0,"-11"14"207"0"0,-12 15-413 0 0,9-8 14061 0 0,17-23-13873 0 0,0-1 1 0 0,-1 1-1 0 0,1 0 0 0 0,-1-1 0 0 0,1 1 1 0 0,-1-1-1 0 0,0 0 0 0 0,3-3 0 0 0,-2 2 30 0 0,56-76 1704 0 0,5-7-928 0 0,-13 27-709 0 0,2 3-1 0 0,79-65 1 0 0,-123 114-738 0 0,1 0 0 0 0,0 1 0 0 0,1 0 0 0 0,0 1 0 0 0,0 0 0 0 0,0 1 0 0 0,16-5 0 0 0,-19 6-104 0 0,1 2 1 0 0,-1-1-1 0 0,1 1 1 0 0,0 1-1 0 0,-1-1 1 0 0,1 1-1 0 0,0 0 1 0 0,-1 1-1 0 0,1 0 1 0 0,-1 0-1 0 0,13 4 1 0 0,-7 0-5824 0 0</inkml:trace>
</inkml:ink>
</file>

<file path=ppt/ink/ink8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4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225 335 8751 0 0,'2'0'399'0'0,"0"0"-253"0"0,14-3 5564 0 0,-15 5-5077 0 0,-1 1 0 0 0,0 0 0 0 0,0 0 1 0 0,-1 0-1 0 0,1 0 0 0 0,-1 0 0 0 0,1-1 0 0 0,-1 1 0 0 0,-1 3 0 0 0,-1 1-63 0 0,0-1 0 0 0,0 1-1 0 0,-5 6 1 0 0,-6 6-59 0 0,-19 21-1 0 0,29-36-228 0 0,-19 23-130 0 0,1 1 0 0 0,2 1 0 0 0,-21 39 0 0 0,1-4-307 0 0,13-21-3627 0 0</inkml:trace>
  <inkml:trace contextRef="#ctx0" brushRef="#br0" timeOffset="1">532 1 9815 0 0,'0'0'1064'0'0,"2"16"-1064"0"0,-2 2 0 0 0,0 2-2888 0 0,2 1-600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5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66 275 8495 0 0,'0'0'388'0'0,"1"3"-10"0"0,1 12 286 0 0,0-1 0 0 0,-1 1 0 0 0,-1-1 0 0 0,-1 1 0 0 0,-3 23 0 0 0,3-35 62 0 0,1-1-107 0 0,-1 1-464 0 0,0-1 0 0 0,1 1-1 0 0,-1-1 1 0 0,0 0 0 0 0,0 0 0 0 0,0 1 0 0 0,-1-1-1 0 0,1 0 1 0 0,0 0 0 0 0,-1 0 0 0 0,0 0 0 0 0,1-1 0 0 0,-1 1-1 0 0,0 0 1 0 0,0-1 0 0 0,0 1 0 0 0,0-1 0 0 0,0 1-1 0 0,0-1 1 0 0,0 0 0 0 0,0 0 0 0 0,-1 0 0 0 0,1 0 0 0 0,0-1-1 0 0,-4 2 1 0 0,-12 1 573 0 0,16-3-645 0 0,2-2-214 0 0,1 1 118 0 0,-1-1 0 0 0,0 0-1 0 0,1 0 1 0 0,0 0 0 0 0,-1 1 0 0 0,1-1-1 0 0,0 0 1 0 0,0 0 0 0 0,0 1-1 0 0,0-1 1 0 0,0 1 0 0 0,0-1 0 0 0,3-2-1 0 0,2-2 8 0 0,107-179 66 0 0,-113 185-60 0 0,18-34 7 0 0,42-58-1 0 0,-54 83-6 0 0,2 0 0 0 0,-1 1 0 0 0,1 0 0 0 0,0 0 0 0 0,1 1 0 0 0,0 0 0 0 0,0 0 0 0 0,0 1-1 0 0,1 1 1 0 0,0-1 0 0 0,11-3 0 0 0,-8 5 0 0 0,-1 1 20 0 0,-10 2 351 0 0,-1 4-298 0 0,0-1-20 0 0,-1 1 0 0 0,1 0 1 0 0,-1 0-1 0 0,1 0 0 0 0,-1-1 0 0 0,0 1 0 0 0,0 0 0 0 0,0 0 0 0 0,-1 0 0 0 0,1-1 0 0 0,-1 1 1 0 0,1 0-1 0 0,-2 3 0 0 0,-2 6 265 0 0,-12 20-1 0 0,0 3 190 0 0,11-20-343 0 0,1 0 1 0 0,0 0-1 0 0,-2 27 1 0 0,3 54 29 0 0,3-57-135 0 0,-2 1 2 0 0,1-27-47 0 0,-1 0-14 0 0,-1 2 0 0 0,-1 0 0 0 0,-1-1 0 0 0,-2 13-13 0 0,6-25-58 0 0,-2 12-1762 0 0</inkml:trace>
</inkml:ink>
</file>

<file path=ppt/ink/ink8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4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58 12895 0 0,'3'-8'274'0'0,"0"-10"830"0"0,-3 16-985 0 0,0 1 1 0 0,0 0-1 0 0,0 0 0 0 0,0 0 1 0 0,-1-1-1 0 0,1 1 1 0 0,0 0-1 0 0,-1 0 1 0 0,1 0-1 0 0,0 0 1 0 0,-1 0-1 0 0,0-1 1 0 0,1 1-1 0 0,-1 0 1 0 0,1 0-1 0 0,-1 0 1 0 0,0 1-1 0 0,0-1 0 0 0,0 0 1 0 0,0 0-1 0 0,1 0 1 0 0,-1 0-1 0 0,0 1 1 0 0,0-1-1 0 0,0 0 1 0 0,-1 1-1 0 0,1-1 1 0 0,0 1-1 0 0,0 0 1 0 0,0-1-1 0 0,0 1 0 0 0,-2-1 1 0 0,0 1 134 0 0,0-1 1 0 0,-1 1-1 0 0,1 0 1 0 0,-1 0-1 0 0,1 0 0 0 0,-1 0 1 0 0,1 1-1 0 0,-4 0 1 0 0,-8 4-230 0 0,0 1 0 0 0,1 1 0 0 0,-1 0 0 0 0,-16 11 0 0 0,10-5-16 0 0,-118 81 49 0 0,108-71-52 0 0,10-8-6 0 0,2 0 0 0 0,-1 0 0 0 0,2 2 0 0 0,0 1 0 0 0,-21 26 0 0 0,37-41 15 0 0,0 1-1 0 0,0-1 1 0 0,1 0-1 0 0,-1 1 1 0 0,1-1-1 0 0,-1 1 1 0 0,0 7-1 0 0,2-10-5 0 0,0-1 0 0 0,0 1 0 0 0,0-1 0 0 0,0 1-1 0 0,0-1 1 0 0,1 1 0 0 0,-1-1 0 0 0,0 1 0 0 0,0-1 0 0 0,1 1 0 0 0,-1-1-1 0 0,0 1 1 0 0,1-1 0 0 0,-1 1 0 0 0,0-1 0 0 0,1 1 0 0 0,-1-1 0 0 0,1 0-1 0 0,-1 1 1 0 0,1-1 0 0 0,-1 0 0 0 0,2 1 0 0 0,10 5 72 0 0,-12-6-78 0 0,8 3 83 0 0,-1 0 0 0 0,1-1 0 0 0,1 0 0 0 0,-1-1 0 0 0,0 0 0 0 0,15 1 0 0 0,53-6 294 0 0,-53 2-318 0 0,2 0-62 0 0,-22 3 0 0 0,23-9 0 0 0,-23 8 0 0 0,-2 0 0 0 0,0-1 0 0 0,0 1 0 0 0,0 0 0 0 0,0 0 0 0 0,0-1 0 0 0,0 1 0 0 0,-1 0 0 0 0,1-1 0 0 0,0 1 0 0 0,0-1 0 0 0,0 1 0 0 0,0-1 0 0 0,-1 1 0 0 0,1-1 0 0 0,0 0 0 0 0,-1 1 0 0 0,2-2 0 0 0,33-28-12 0 0,-34 29-87 0 0,19 5-846 0 0,0 1-1289 0 0,-10-3 140 0 0</inkml:trace>
</inkml:ink>
</file>

<file path=ppt/ink/ink8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4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10 12895 0 0,'0'-1'48'0'0,"0"1"-1"0"0,0 0 1 0 0,0 0-1 0 0,1-1 1 0 0,-1 1-1 0 0,0 0 1 0 0,0-1-1 0 0,0 1 1 0 0,0 0-1 0 0,0 0 1 0 0,0-1-1 0 0,0 1 1 0 0,0 0-1 0 0,0-1 1 0 0,0 1-1 0 0,0 0 1 0 0,0-1-1 0 0,0 1 1 0 0,0 0-1 0 0,0-1 1 0 0,0 1-1 0 0,0 0 1 0 0,0 0-1 0 0,-1-1 1 0 0,1 1-1 0 0,0 0 1 0 0,0-1-1 0 0,-1 1 1 0 0,-2 0 34 0 0,0 1 1 0 0,0-1-1 0 0,0 1 1 0 0,-1 0 0 0 0,1 0-1 0 0,0 1 1 0 0,0-1-1 0 0,1 0 1 0 0,-1 1-1 0 0,0 0 1 0 0,0 0 0 0 0,1 0-1 0 0,-5 4 1 0 0,-5 6 1061 0 0,-15 18-1 0 0,23-26-980 0 0,-32 41 1189 0 0,3 1 0 0 0,-49 89 0 0 0,-38 112 125 0 0,89-179-1122 0 0,7-13-268 0 0,2 1 1 0 0,3 0-1 0 0,2 2 0 0 0,-17 101 0 0 0,21-89-764 0 0,5-43-6328 0 0</inkml:trace>
</inkml:ink>
</file>

<file path=ppt/ink/ink8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5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73 3679 0 0,'15'-10'801'0'0,"23"-18"-1488"0"0,-27 17 3424 0 0,-2 0 3280 0 0,-6 7-3753 0 0,0 0 1503 0 0,-10 1-1919 0 0,4 2-1816 0 0,0 1-1 0 0,-1 0 1 0 0,1 0 0 0 0,0 0-1 0 0,0 0 1 0 0,0 0 0 0 0,0 1 0 0 0,0-1-1 0 0,0 1 1 0 0,0 0 0 0 0,-6 2 0 0 0,-33 19 81 0 0,29-15-106 0 0,-267 163-15 0 0,244-142-24 0 0,-52 52 0 0 0,83-75 42 0 0,0 0 0 0 0,0 1 0 0 0,0 0 0 0 0,1 0 0 0 0,0 0 1 0 0,0 0-1 0 0,-5 14 0 0 0,8-18 5 0 0,0 0 0 0 0,1 0 0 0 0,-1 0 0 0 0,1 0 0 0 0,-1-1 0 0 0,1 1 0 0 0,0 0 0 0 0,0 0 0 0 0,0 0 0 0 0,0 1 0 0 0,0-2 0 0 0,1 1 0 0 0,-1 0 0 0 0,1 0 0 0 0,-1 0 0 0 0,1 0 0 0 0,-1 0 0 0 0,1 0 1 0 0,0 0-1 0 0,0 0 0 0 0,0-1 0 0 0,0 1 0 0 0,0 0 0 0 0,1-1 0 0 0,-1 1 0 0 0,0-1 0 0 0,1 1 0 0 0,-1-1 0 0 0,1 0 0 0 0,-1 0 0 0 0,1 0 0 0 0,0 0 0 0 0,2 2 0 0 0,6 2 23 0 0,0-1 0 0 0,0 0 0 0 0,0-1 0 0 0,0 1 0 0 0,11 0 0 0 0,56 7 196 0 0,-56-8-216 0 0,98 18-2611 0 0,-90-19 1130 0 0</inkml:trace>
</inkml:ink>
</file>

<file path=ppt/ink/ink8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5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4 2759 0 0,'-1'0'207'0'0,"-9"-1"442"0"0,0 0 0 0 0,-1 0-1 0 0,1 1 1 0 0,0 0 0 0 0,-20 3 0 0 0,-51 15 8102 0 0,65-14-7759 0 0,-58 17 579 0 0,-83 34-1 0 0,135-46-1462 0 0,0 1-1 0 0,-20 13 0 0 0,33-17-93 0 0,1-1-1 0 0,0 1 1 0 0,1 0-1 0 0,0 1 0 0 0,0-1 1 0 0,0 2-1 0 0,-10 13 1 0 0,16-19-12 0 0,-1 0 1 0 0,1 0 0 0 0,0 0 0 0 0,0 0 0 0 0,0 0 0 0 0,0 1 0 0 0,0-1 0 0 0,1 0-1 0 0,-1 0 1 0 0,1 1 0 0 0,-1-1 0 0 0,1 0 0 0 0,0 1 0 0 0,0-1 0 0 0,0 0 0 0 0,0 1 0 0 0,0-1-1 0 0,1 0 1 0 0,0 4 0 0 0,0-3 21 0 0,1 0 0 0 0,-1-1-1 0 0,1 1 1 0 0,0 0 0 0 0,-1-1-1 0 0,1 0 1 0 0,0 1 0 0 0,1-1-1 0 0,-1 0 1 0 0,0 0 0 0 0,0 0 0 0 0,6 3-1 0 0,1 1 70 0 0,1-2-1 0 0,0 1 0 0 0,-1-1 0 0 0,1-1 1 0 0,1 0-1 0 0,-1 0 0 0 0,16 2 1 0 0,-13-4-36 0 0,0 0 1 0 0,0-1 0 0 0,0-1 0 0 0,0 1-1 0 0,0-2 1 0 0,14-3 0 0 0,-19 3-55 0 0,0 0 0 0 0,0-1 0 0 0,0 0-1 0 0,0 0 1 0 0,-1-1 0 0 0,1 0 0 0 0,-1-1 0 0 0,0 1 0 0 0,0-1 0 0 0,9-8 0 0 0,-7 2-21 0 0,-8 10-49 0 0,0-1-1 0 0,0 1 1 0 0,0 0 0 0 0,1 0 0 0 0,-1-1 0 0 0,0 1 0 0 0,0 0 0 0 0,1 0 0 0 0,-1 0 0 0 0,1 0 0 0 0,-1 0 0 0 0,1 1 0 0 0,0-1 0 0 0,-1 0 0 0 0,1 1 0 0 0,0-1 0 0 0,-1 1 0 0 0,3-1 0 0 0,-1 1-174 0 0,0 0 0 0 0,0-1 0 0 0,0 1 0 0 0,-1 0 0 0 0,1 0 0 0 0,0 0 1 0 0,0 1-1 0 0,0-1 0 0 0,0 1 0 0 0,2 1 0 0 0,10 3-1723 0 0</inkml:trace>
</inkml:ink>
</file>

<file path=ppt/ink/ink8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5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27 264 7831 0 0,'0'0'603'0'0,"-2"-1"-396"0"0,0-1 364 0 0,0-1 1 0 0,-1 1 0 0 0,1-1 0 0 0,0 1 0 0 0,1-1-1 0 0,-1 0 1 0 0,0 0 0 0 0,1 0 0 0 0,-1 0 0 0 0,1 0-1 0 0,0 0 1 0 0,0 0 0 0 0,0 0 0 0 0,1-1 0 0 0,-1 1-1 0 0,1-5 1 0 0,0 4-329 0 0,0 0 1 0 0,1-1-1 0 0,0 1 0 0 0,0-1 1 0 0,0 1-1 0 0,0 0 0 0 0,1 0 1 0 0,0 0-1 0 0,0 0 0 0 0,0 0 1 0 0,0 0-1 0 0,4-4 1 0 0,4-6-37 0 0,1 0 1 0 0,1 1 0 0 0,0 1 0 0 0,1-1 0 0 0,23-15-1 0 0,-25 20-147 0 0,0 1-1 0 0,0 0 1 0 0,1 1-1 0 0,0 0 1 0 0,0 1-1 0 0,1 0 1 0 0,25-5-1 0 0,-35 9-29 0 0,-1 0 0 0 0,1 1 0 0 0,0 0 0 0 0,0-1 0 0 0,0 1 0 0 0,-1 0 0 0 0,1 1 0 0 0,0-1 0 0 0,0 0 0 0 0,0 1 1 0 0,-1-1-1 0 0,1 1 0 0 0,0 0 0 0 0,-1 0 0 0 0,1 0 0 0 0,-1 0 0 0 0,1 1 0 0 0,-1-1 0 0 0,1 1 0 0 0,-1-1 0 0 0,0 1 0 0 0,0 0 0 0 0,0 0 0 0 0,0 0 0 0 0,0 0 0 0 0,0 0 0 0 0,1 3 0 0 0,3 5 71 0 0,-2 0 0 0 0,1 0 0 0 0,-1 0 0 0 0,-1 1 0 0 0,4 17-1 0 0,-3-13 30 0 0,8 21-1 0 0,-1-9-306 0 0,5 11-11 0 0,-2-13-7386 0 0,-7-14 248 0 0</inkml:trace>
</inkml:ink>
</file>

<file path=ppt/ink/ink8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5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84 242 5983 0 0,'0'0'542'0'0,"1"3"-446"0"0,0 1 469 0 0,0 0-1 0 0,0 1 1 0 0,-1-1 0 0 0,0 0 0 0 0,1 1 0 0 0,-1-1 0 0 0,-1 1 0 0 0,1-1-1 0 0,-1 0 1 0 0,0 1 0 0 0,0-1 0 0 0,0 0 0 0 0,0 0 0 0 0,-4 8-1 0 0,-5 8 1913 0 0,-20 32 0 0 0,20-36-2955 0 0,1-3 588 0 0,6-10-81 0 0,1 0 0 0 0,-1 0 0 0 0,1 1 0 0 0,0-1 0 0 0,0 1 0 0 0,-3 7 0 0 0,21-28 174 0 0,-3-8 31 0 0,0 0 1 0 0,19-53-1 0 0,9-22 355 0 0,-28 75-509 0 0,26-47 58 0 0,-33 61-131 0 0,1 0 0 0 0,1 1 1 0 0,0-1-1 0 0,11-9 0 0 0,-14 15 16 0 0,1 1-1 0 0,0 0 0 0 0,-1 0 1 0 0,1 0-1 0 0,0 0 0 0 0,1 1 1 0 0,-1 0-1 0 0,1 1 1 0 0,-1-1-1 0 0,1 1 0 0 0,0 1 1 0 0,0-1-1 0 0,0 1 0 0 0,13-1 1 0 0,-12 2-257 0 0,0 1 1 0 0,1 0-1 0 0,-1 0 0 0 0,0 0 1 0 0,8 3-1 0 0,-7-1-1082 0 0,-1 0 0 0 0,0 0 0 0 0,0 1 0 0 0,13 8 0 0 0,-6-2-4718 0 0</inkml:trace>
</inkml:ink>
</file>

<file path=ppt/ink/ink8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5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306 113 3679 0 0,'3'0'3140'0'0,"6"3"-947"0"0,1-1 0 0 0,0-1-1 0 0,-1 0 1 0 0,16 0-1 0 0,-8-1-1212 0 0,-1-2-1 0 0,18-3 0 0 0,4-3-636 0 0,53-21 0 0 0,-75 23-184 0 0,26-14 1 0 0,-37 18-154 0 0,0-1 1 0 0,-1 0-1 0 0,0 0 1 0 0,0 0-1 0 0,0 0 1 0 0,0-1-1 0 0,0 0 1 0 0,0 1-1 0 0,4-8 1 0 0,-8 11-12 0 0,0-1 0 0 0,0 1 0 0 0,1 0 0 0 0,-1 0-1 0 0,0-1 1 0 0,0 1 0 0 0,0 0 0 0 0,0 0 0 0 0,0-1 0 0 0,0 1 0 0 0,0 0 0 0 0,1-1 0 0 0,-1 1 0 0 0,0 0 0 0 0,0 0 0 0 0,0-1 0 0 0,0 1 0 0 0,0 0 0 0 0,0-1-1 0 0,0 1 1 0 0,-1 0 0 0 0,1-1 0 0 0,0 1 0 0 0,0 0 0 0 0,0 0 0 0 0,0-1 0 0 0,0 1 0 0 0,0 0 0 0 0,0-1 0 0 0,-1 1 0 0 0,1 0 0 0 0,0 0 0 0 0,0 0-1 0 0,0-1 1 0 0,-1 1 0 0 0,1 0 0 0 0,0 0 0 0 0,0 0 0 0 0,-1-1 0 0 0,1 1 0 0 0,0 0 0 0 0,0 0 0 0 0,-1 0 0 0 0,1 0 0 0 0,0 0 0 0 0,0-1 0 0 0,-1 1-1 0 0,1 0 1 0 0,0 0 0 0 0,-1 0 0 0 0,1 0 0 0 0,0 0 0 0 0,-1 0 0 0 0,1 0 0 0 0,-18 1-281 0 0,-12 5-59 0 0,0 2 0 0 0,0 1 1 0 0,-36 16-1 0 0,39-15 266 0 0,-187 87-68 0 0,173-75 368 0 0,1 3 0 0 0,1 1 0 0 0,-36 32-1 0 0,40-25 49 0 0,33-31-251 0 0,0 1 0 0 0,0-1 0 0 0,0 1 1 0 0,0-1-1 0 0,1 1 0 0 0,-1 0 0 0 0,1 0 0 0 0,-1 0 0 0 0,1 0 0 0 0,0 0 0 0 0,0 0 0 0 0,0 4 0 0 0,1-6-14 0 0,0 0 0 0 0,0 0 0 0 0,1 0 0 0 0,-1 0 0 0 0,0 0 0 0 0,1 0-1 0 0,-1 0 1 0 0,0 0 0 0 0,1 0 0 0 0,-1 0 0 0 0,1 0 0 0 0,0 0 0 0 0,-1 0 0 0 0,1 0 0 0 0,0-1-1 0 0,0 1 1 0 0,-1 0 0 0 0,1-1 0 0 0,0 1 0 0 0,0 0 0 0 0,0-1 0 0 0,0 1 0 0 0,0-1 0 0 0,0 1-1 0 0,0-1 1 0 0,0 1 0 0 0,0-1 0 0 0,0 0 0 0 0,0 0 0 0 0,0 1 0 0 0,2-1 0 0 0,5 1 7 0 0,0 1 1 0 0,16-1 0 0 0,-22-1-9 0 0,53 0-421 0 0,0-2 1 0 0,0-3-1 0 0,91-20 0 0 0,-88 11-1234 0 0</inkml:trace>
</inkml:ink>
</file>

<file path=ppt/ink/ink8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5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18 8287 0 0,'0'0'639'0'0,"-1"-2"-415"0"0,-1-2 99 0 0,1 3-13 0 0,1 0 0 0 0,-1 0 0 0 0,0 0 0 0 0,0 0 0 0 0,1 1 0 0 0,-1-1 0 0 0,0 0 0 0 0,0 1 0 0 0,0-1 0 0 0,0 1 0 0 0,0-1 0 0 0,0 1 0 0 0,0-1 0 0 0,0 1 0 0 0,0-1 0 0 0,0 1 0 0 0,0 0 0 0 0,0 0 0 0 0,0 0 0 0 0,0-1 0 0 0,-2 1 0 0 0,0 0 62 0 0,0 0 0 0 0,0 0 0 0 0,0 1 1 0 0,0-1-1 0 0,-6 2 0 0 0,4 0-278 0 0,0 1-1 0 0,0 0 1 0 0,0 0 0 0 0,0 0-1 0 0,0 0 1 0 0,1 1 0 0 0,-1 0 0 0 0,1 0-1 0 0,0 0 1 0 0,-6 9 0 0 0,-4 5-41 0 0,-13 28 0 0 0,23-40-44 0 0,0 1-1 0 0,1-1 1 0 0,0 1-1 0 0,1 0 1 0 0,-1 0 0 0 0,1 0-1 0 0,-1 11 1 0 0,2-14-9 0 0,1-1 0 0 0,0 0 1 0 0,0 1-1 0 0,1-1 0 0 0,-1 0 0 0 0,1 1 1 0 0,-1-1-1 0 0,1 0 0 0 0,0 0 1 0 0,0 0-1 0 0,0 0 0 0 0,1 0 1 0 0,-1 0-1 0 0,1 0 0 0 0,0 0 1 0 0,0 0-1 0 0,0-1 0 0 0,0 1 1 0 0,3 2-1 0 0,3 2 17 0 0,0-1 0 0 0,1 0 1 0 0,0-1-1 0 0,0 0 0 0 0,0 0 1 0 0,0-1-1 0 0,1 0 0 0 0,18 4 0 0 0,15 7 75 0 0,-10-4-7 0 0,-16-5-2 0 0,23 10 1 0 0,-36-14-49 0 0,0 0 1 0 0,0 0-1 0 0,-1 1 1 0 0,1-1-1 0 0,-1 1 1 0 0,1 0-1 0 0,-1 0 1 0 0,0 0-1 0 0,0 1 1 0 0,5 6-1 0 0,-8-10-13 0 0,1 1 1 0 0,-1 0-1 0 0,0 0 0 0 0,1-1 0 0 0,-1 1 0 0 0,0 0 1 0 0,0 0-1 0 0,1 0 0 0 0,-1-1 0 0 0,0 1 0 0 0,0 0 1 0 0,0 0-1 0 0,0 0 0 0 0,0 0 0 0 0,0 0 0 0 0,0-1 1 0 0,0 1-1 0 0,0 0 0 0 0,-1 0 0 0 0,1 0 0 0 0,0 0 1 0 0,-1-1-1 0 0,1 1 0 0 0,-1 1 0 0 0,0 0 19 0 0,-1 0 0 0 0,1-1 0 0 0,-1 1 0 0 0,0 0 0 0 0,1-1-1 0 0,-1 1 1 0 0,0-1 0 0 0,0 0 0 0 0,-2 2 0 0 0,-5 1 113 0 0,0 0 0 0 0,0 0 0 0 0,-12 3 0 0 0,-114 25 648 0 0,106-27-783 0 0,0-1 0 0 0,-51 0 0 0 0,73-4-195 0 0,0 0 0 0 0,0-1 0 0 0,1 1 0 0 0,-1-1 0 0 0,0 0 0 0 0,1-1 0 0 0,-1 0 0 0 0,1 0 0 0 0,-1 0 0 0 0,1-1 0 0 0,-9-5 0 0 0,3-2-939 0 0</inkml:trace>
</inkml:ink>
</file>

<file path=ppt/ink/ink8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5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49 12895 0 0,'0'0'998'0'0,"-1"2"-657"0"0,-2 11 473 0 0,0 0 0 0 0,-1 0 0 0 0,-1-1 0 0 0,0 1 0 0 0,-1-1 0 0 0,0 0 0 0 0,-1-1 0 0 0,-15 21 1 0 0,20-29-786 0 0,0 0 1 0 0,0 1 0 0 0,1-1 0 0 0,0 0 0 0 0,-1 1 0 0 0,1-1-1 0 0,0 1 1 0 0,1-1 0 0 0,-1 1 0 0 0,1-1 0 0 0,-1 1 0 0 0,1-1-1 0 0,0 1 1 0 0,1 0 0 0 0,-1-1 0 0 0,0 1 0 0 0,1-1 0 0 0,0 1-1 0 0,0-1 1 0 0,2 6 0 0 0,-2-8-21 0 0,-1 1 1 0 0,1-1-1 0 0,0 1 0 0 0,0-1 0 0 0,0 1 0 0 0,1-1 1 0 0,-1 0-1 0 0,0 0 0 0 0,0 1 0 0 0,1-1 0 0 0,-1 0 1 0 0,0 0-1 0 0,1 0 0 0 0,-1 0 0 0 0,1-1 0 0 0,0 1 1 0 0,-1 0-1 0 0,1-1 0 0 0,0 1 0 0 0,-1-1 1 0 0,1 1-1 0 0,2-1 0 0 0,4 1 80 0 0,-1-1 0 0 0,1 0 0 0 0,12-1 0 0 0,-18 1-61 0 0,11-2 57 0 0,-1 0 0 0 0,1-1-1 0 0,-1-1 1 0 0,0 0 0 0 0,0 0 0 0 0,0-1 0 0 0,11-7-1 0 0,3-3 129 0 0,45-35 0 0 0,-57 39-243 0 0,-1-1 0 0 0,0-1 0 0 0,-1 0 0 0 0,-1-1 1 0 0,0 0-1 0 0,11-19 0 0 0,-13 18-1718 0 0,10-25 1 0 0,-14 24 27 0 0</inkml:trace>
</inkml:ink>
</file>

<file path=ppt/ink/ink8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5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7831 0 0,'0'0'5035'0'0,"5"12"464"0"0,-4-1-5175 0 0,-1 1 0 0 0,-1-1 0 0 0,0 1 0 0 0,0-1 1 0 0,-1 0-1 0 0,-6 19 0 0 0,-27 67 713 0 0,-129 245 1221 0 0,50-117-1761 0 0,111-219-505 0 0,-19 47 86 0 0,20-48-144 0 0,1 0 1 0 0,-1 0-1 0 0,1 0 0 0 0,0 0 0 0 0,1 0 0 0 0,-1 0 0 0 0,1 0 0 0 0,0 9 0 0 0,3-11-1327 0 0,6 1-446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2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2759 0 0,'2'-1'468'0'0,"24"-19"3524"0"0,36-21-1 0 0,-37 27-3331 0 0,1 0 0 0 0,0 2 0 0 0,1 1 0 0 0,0 1 0 0 0,1 1 0 0 0,52-9 0 0 0,-69 17-422 0 0,0 0-1 0 0,0 0 1 0 0,0 1 0 0 0,0 0 0 0 0,0 1 0 0 0,0 1-1 0 0,0-1 1 0 0,-1 2 0 0 0,1-1 0 0 0,0 2-1 0 0,-1-1 1 0 0,0 1 0 0 0,0 1 0 0 0,15 9 0 0 0,-22-12-167 0 0,0 0 1 0 0,-1 0-1 0 0,1 0 1 0 0,0 0-1 0 0,-1 1 1 0 0,0-1 0 0 0,0 1-1 0 0,0 0 1 0 0,0-1-1 0 0,0 1 1 0 0,0 0 0 0 0,-1 0-1 0 0,0 0 1 0 0,1 1-1 0 0,-1-1 1 0 0,0 0-1 0 0,0 0 1 0 0,-1 1 0 0 0,1-1-1 0 0,-1 0 1 0 0,0 1-1 0 0,1-1 1 0 0,-2 0 0 0 0,1 1-1 0 0,0-1 1 0 0,-1 1-1 0 0,1-1 1 0 0,-1 0 0 0 0,-2 5-1 0 0,0 2-27 0 0,-1 0 0 0 0,-1-1 0 0 0,0 1 0 0 0,0-1 0 0 0,-1 0-1 0 0,0 0 1 0 0,-1-1 0 0 0,-8 9 0 0 0,-3 1-92 0 0,-1-1-1 0 0,0 0 1 0 0,-2-2 0 0 0,0 0-1 0 0,0-1 1 0 0,-1-1 0 0 0,-1-2-1 0 0,0 0 1 0 0,-1-1 0 0 0,0-1-1 0 0,-1-1 1 0 0,1-2 0 0 0,-1 0-1 0 0,-47 4 1 0 0,63-10 8 0 0,0 0 0 0 0,1 0 0 0 0,-11-3 0 0 0,16 3-148 0 0,1-1 1 0 0,-1 1-1 0 0,0-1 0 0 0,1 0 0 0 0,-1 0 1 0 0,-2-2-1 0 0,4 2-183 0 0,0 0 1 0 0,0 1-1 0 0,0-1 0 0 0,0 0 1 0 0,0 0-1 0 0,0 0 0 0 0,0 0 0 0 0,0 0 1 0 0,1 0-1 0 0,-1 0 0 0 0,0 0 0 0 0,1 0 1 0 0,-1 0-1 0 0,0-2 0 0 0,-1-9-5737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5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5063 0 0,'0'0'232'0'0,"3"0"-13"0"0,1 1 365 0 0,0-1 0 0 0,0 1 0 0 0,0 0 0 0 0,0 0-1 0 0,0 0 1 0 0,0 0 0 0 0,0 1 0 0 0,7 3 0 0 0,-1 0 3902 0 0,-8-4-3268 0 0,0 0-1085 0 0,0 0 1 0 0,-1 0 0 0 0,1 0 0 0 0,0 0 0 0 0,-1 1 0 0 0,1-1 0 0 0,-1 0 0 0 0,0 1 0 0 0,1-1 0 0 0,-1 1 0 0 0,0-1 0 0 0,0 1-1 0 0,0 0 1 0 0,0-1 0 0 0,0 1 0 0 0,0 0 0 0 0,1 3 0 0 0,-2-2-77 0 0,1 0 0 0 0,-1 0 1 0 0,0 0-1 0 0,0 0 0 0 0,0-1 0 0 0,0 1 1 0 0,0 0-1 0 0,-1 0 0 0 0,1 0 0 0 0,-1 0 1 0 0,0-1-1 0 0,-1 6 0 0 0,-42 83 1148 0 0,29-61-731 0 0,1 0 1 0 0,-13 40-1 0 0,8-12-259 0 0,18-55-327 0 0</inkml:trace>
</inkml:ink>
</file>

<file path=ppt/ink/ink8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5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14 18655 0 0,'0'-1'50'0'0,"0"1"-1"0"0,-1-1 0 0 0,1 0 1 0 0,0 0-1 0 0,-1 1 0 0 0,1-1 1 0 0,-1 0-1 0 0,1 1 1 0 0,-1-1-1 0 0,1 0 0 0 0,-1 1 1 0 0,0-1-1 0 0,1 1 0 0 0,-1-1 1 0 0,0 1-1 0 0,1-1 0 0 0,-1 1 1 0 0,0 0-1 0 0,0-1 1 0 0,1 1-1 0 0,-1 0 0 0 0,0 0 1 0 0,0-1-1 0 0,0 1 0 0 0,1 0 1 0 0,-1 0-1 0 0,0 0 0 0 0,0 0 1 0 0,0 0-1 0 0,0 0 1 0 0,1 0-1 0 0,-1 0 0 0 0,0 0 1 0 0,0 1-1 0 0,0-1 0 0 0,1 0 1 0 0,-1 0-1 0 0,0 1 0 0 0,0-1 1 0 0,-1 1-1 0 0,-5 2 24 0 0,0 0-1 0 0,0 1 0 0 0,1 0 1 0 0,-1 0-1 0 0,1 0 1 0 0,0 1-1 0 0,0 0 1 0 0,0 0-1 0 0,1 0 0 0 0,-7 8 1 0 0,-1 4 200 0 0,0 1 1 0 0,-15 27-1 0 0,8-6 187 0 0,-23 61-1 0 0,-7 45-42 0 0,16-42-298 0 0,5-24 22 0 0,-3 0 1 0 0,-70 120-1 0 0,-20-10 274 0 0,92-144-461 0 0,29-44-270 0 0</inkml:trace>
  <inkml:trace contextRef="#ctx0" brushRef="#br0" timeOffset="1">15 748 17735 0 0,'-14'-10'2600'0'0,"22"5"-1094"0"0,2 1-1080 0 0,0 1 1 0 0,1 1 0 0 0,0 0 0 0 0,0 0 0 0 0,-1 1 0 0 0,22 1 0 0 0,-7-1 15 0 0,120-9-461 0 0,-1-7-1 0 0,259-64 0 0 0,-356 69-1505 0 0</inkml:trace>
</inkml:ink>
</file>

<file path=ppt/ink/ink8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5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12439 0 0,'0'0'958'0'0,"-9"0"-588"0"0,6 1-40 0 0,0 1 0 0 0,0-1 0 0 0,0 0 0 0 0,0 1-1 0 0,0-1 1 0 0,1 1 0 0 0,-1 0 0 0 0,0 0 0 0 0,1 0-1 0 0,0 0 1 0 0,-1 0 0 0 0,-2 4 0 0 0,-2 4 1508 0 0,-13 19 0 0 0,19-26-1758 0 0,-41 73 2046 0 0,37-65-1922 0 0,0 0-1 0 0,1 0 0 0 0,1 0 0 0 0,0 1 0 0 0,-2 16 0 0 0,1-1-70 0 0,-1 25-180 0 0,5-50-353 0 0</inkml:trace>
</inkml:ink>
</file>

<file path=ppt/ink/ink8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55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8287 0 0,'0'0'756'0'0,"1"-1"-622"0"0,12-10 4294 0 0,26-18 1 0 0,0 0-1696 0 0,89-67 330 0 0,-84 65-2435 0 0,-6 6-544 0 0,1 1 0 0 0,1 3 1 0 0,1 1-1 0 0,79-26 0 0 0,-113 43-69 0 0,-4 2 3 0 0,-1 0-1 0 0,1 0 1 0 0,0 0-1 0 0,-1 1 1 0 0,1-1-1 0 0,0 1 1 0 0,-1 0 0 0 0,1 0-1 0 0,4 0 1 0 0,-5 12 224 0 0,-2 7 20 0 0,-1 23-1 0 0,-1-32-206 0 0,2-1 0 0 0,-1 1 0 0 0,1-1 0 0 0,1 1-1 0 0,0-1 1 0 0,0 1 0 0 0,1-1 0 0 0,0 1 0 0 0,0-1 0 0 0,6 13 0 0 0,-3-13-37 0 0,0 0 1 0 0,0 0-1 0 0,1-1 0 0 0,0 1 0 0 0,1-1 0 0 0,0-1 1 0 0,0 1-1 0 0,16 11 0 0 0,-12-11 35 0 0,1 0-1 0 0,0-1 1 0 0,0-1 0 0 0,1 0 0 0 0,26 9 0 0 0,-16-9-311 0 0,1 0 0 0 0,0-2 0 0 0,0-1 1 0 0,0-1-1 0 0,0-1 0 0 0,0-1 1 0 0,32-4-1 0 0,-8-2-729 0 0</inkml:trace>
</inkml:ink>
</file>

<file path=ppt/ink/ink8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5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351 148 5983 0 0,'61'-91'2315'0'0,"-16"34"9266"0"0,-45 60-10783 0 0,-1 8-499 0 0,0 0 0 0 0,0-1 0 0 0,-1 1 0 0 0,-1-1 0 0 0,0 1 0 0 0,-6 14 0 0 0,-32 62 320 0 0,19-44-302 0 0,-158 317 333 0 0,70-143-747 0 0,72-138-89 0 0,19-40-1812 0 0,0-1-4839 0 0,12-25 254 0 0</inkml:trace>
</inkml:ink>
</file>

<file path=ppt/ink/ink8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5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0 593 10591 0 0,'2'1'4778'0'0,"1"1"-4410"0"0,-1 0 1 0 0,1-1 0 0 0,0 1-1 0 0,0-1 1 0 0,0 1 0 0 0,0-1 0 0 0,0 0-1 0 0,0 0 1 0 0,0-1 0 0 0,1 1-1 0 0,-1-1 1 0 0,0 1 0 0 0,0-1 0 0 0,1 0-1 0 0,-1 0 1 0 0,5-1 0 0 0,7-2 52 0 0,0 0-1 0 0,20-7 1 0 0,-17 5 110 0 0,39-14 300 0 0,0-2 0 0 0,64-34 1 0 0,104-69-118 0 0,-156 84-577 0 0,113-70 26 0 0,-130 74-1307 0 0,64-56 0 0 0,-106 82 371 0 0,1 0 1 0 0,-2-1-1 0 0,0 0 1 0 0,11-17-1 0 0,-8 8-1023 0 0</inkml:trace>
</inkml:ink>
</file>

<file path=ppt/ink/ink8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5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0,'0'0'819'0'0,"2"0"-534"0"0,6 4 615 0 0,0 0 1 0 0,0 1-1 0 0,13 9 0 0 0,2 0 2006 0 0,95 50 3021 0 0,-96-54-5524 0 0,1-1 0 0 0,-1-2 1 0 0,39 9-1 0 0,-19-9-708 0 0,0-1 1 0 0,50-1-1 0 0,-90-5-348 0 0</inkml:trace>
</inkml:ink>
</file>

<file path=ppt/ink/ink8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5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9071 0 0,'0'0'414'0'0,"-2"1"-12"0"0,-13 5-225 0 0,-19 10-1 0 0,8-2 1114 0 0,20-11-577 0 0,0 0 1 0 0,0 0-1 0 0,0 1 0 0 0,-9 8 1 0 0,14-11 268 0 0,2 12 698 0 0,0-11-1581 0 0,0 1-1 0 0,0-1 0 0 0,0 0 0 0 0,0 1 1 0 0,0-1-1 0 0,0 0 0 0 0,1 0 0 0 0,-1 0 1 0 0,1 0-1 0 0,0 0 0 0 0,0 0 0 0 0,-1 0 1 0 0,1-1-1 0 0,0 1 0 0 0,0-1 1 0 0,1 1-1 0 0,-1-1 0 0 0,0 0 0 0 0,0 0 1 0 0,1 0-1 0 0,-1 0 0 0 0,4 1 0 0 0,6 1 46 0 0,1 0 0 0 0,0 0-1 0 0,15 0 1 0 0,-18-2-56 0 0,139 4 151 0 0,-66-5-38 0 0,-59 1-150 0 0,149 9 573 0 0,-146-7-411 0 0,-1 2 0 0 0,1 1 1 0 0,0 1-1 0 0,33 13 0 0 0,-55-18-240 0 0,-1 0 0 0 0,1 0 0 0 0,-1 0 0 0 0,0 1 0 0 0,0 0 0 0 0,0 0 0 0 0,0 0 0 0 0,0 0-1 0 0,0 0 1 0 0,-1 1 0 0 0,0 0 0 0 0,6 7 0 0 0,-8-9 19 0 0,-1-1 0 0 0,0 0 0 0 0,1 0-1 0 0,-1 0 1 0 0,0 1 0 0 0,0-1 0 0 0,0 0 0 0 0,0 0 0 0 0,0 1-1 0 0,0-1 1 0 0,0 0 0 0 0,0 0 0 0 0,0 0 0 0 0,-1 1-1 0 0,1-1 1 0 0,0 0 0 0 0,-1 0 0 0 0,1 0 0 0 0,-1 0 0 0 0,0 2-1 0 0,0-1 11 0 0,0 0-1 0 0,-1 0 1 0 0,1 1-1 0 0,-1-1 1 0 0,1 0-1 0 0,-1 0 1 0 0,-3 3-1 0 0,-10 4-50 0 0,1-1-1 0 0,-1-1 1 0 0,-1 0 0 0 0,-19 6 0 0 0,-113 28-460 0 0,12-4 496 0 0,23 5 143 0 0,92-33 104 0 0,1 1 0 0 0,0 1 0 0 0,-24 18-1 0 0,36-23-85 0 0,0 0-1 0 0,1 1 1 0 0,0 0-1 0 0,-7 9 0 0 0,12-14-185 0 0,0 1-1 0 0,0-1 1 0 0,1 1-1 0 0,-1-1 1 0 0,1 1-1 0 0,-1 0 1 0 0,1 0-1 0 0,0 0 0 0 0,0 0 1 0 0,0 0-1 0 0,0 0 1 0 0,1 0-1 0 0,-1 0 1 0 0,1 0-1 0 0,0 0 0 0 0,0 5 1 0 0,1-5-882 0 0,4 4-51 0 0</inkml:trace>
</inkml:ink>
</file>

<file path=ppt/ink/ink8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5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9 18255 0 0,'-2'0'836'0'0,"-17"-3"81"0"0,6 1-860 0 0,1 0 0 0 0,0 1 0 0 0,-1 0 1 0 0,-18 2-1 0 0,-30 9 790 0 0,-113 35 0 0 0,135-34-872 0 0,-141 48 149 0 0,147-46-364 0 0,2 2 0 0 0,-1 0 0 0 0,-41 30 0 0 0,51-27-688 0 0,20-16 415 0 0,7-1-2165 0 0,-2 0 2503 0 0,0-1-1 0 0,0 0 1 0 0,0 1 0 0 0,0-1 0 0 0,0 0-1 0 0,0-1 1 0 0,0 1 0 0 0,0-1 0 0 0,5-1-1 0 0,10-3-448 0 0</inkml:trace>
</inkml:ink>
</file>

<file path=ppt/ink/ink8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58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289 255 12439 0 0,'-5'-5'1291'0'0,"-1"-1"260"0"0,5-8 3522 0 0,3 10-4856 0 0,-1 0-1 0 0,1 0 1 0 0,0 0 0 0 0,0 1 0 0 0,0-1-1 0 0,0 1 1 0 0,1-1 0 0 0,0 1 0 0 0,-1 0-1 0 0,1 0 1 0 0,0 0 0 0 0,5-3 0 0 0,4-4 196 0 0,26-15 0 0 0,9 0-266 0 0,1 1 0 0 0,1 3 1 0 0,1 1-1 0 0,1 3 0 0 0,67-14 1 0 0,-110 30-169 0 0,31-6-22 0 0,-36 7 42 0 0,0-1 0 0 0,1 1-1 0 0,-1 0 1 0 0,0 0 0 0 0,0 1 0 0 0,0-1-1 0 0,0 0 1 0 0,0 1 0 0 0,0 0 0 0 0,3 1-1 0 0,-6-2 1 0 0,1 1-1 0 0,0-1 1 0 0,0 1-1 0 0,-1-1 0 0 0,1 1 1 0 0,-1 0-1 0 0,1-1 0 0 0,0 1 1 0 0,-1-1-1 0 0,1 1 1 0 0,-1 0-1 0 0,0 0 0 0 0,1-1 1 0 0,-1 1-1 0 0,1 0 0 0 0,-1 0 1 0 0,0 0-1 0 0,0-1 1 0 0,1 1-1 0 0,-1 0 0 0 0,0 0 1 0 0,0 0-1 0 0,0 0 0 0 0,0-1 1 0 0,0 1-1 0 0,0 0 1 0 0,0 0-1 0 0,0 0 0 0 0,-1 0 1 0 0,1-1-1 0 0,0 1 0 0 0,0 0 1 0 0,-1 0-1 0 0,0 1 1 0 0,0 2 1 0 0,-1 0 1 0 0,0-1-1 0 0,0 1 1 0 0,-1 0 0 0 0,-4 5-1 0 0,-12 12 1 0 0,-2-1-1 0 0,-35 28 1 0 0,26-24 12 0 0,-222 172 297 0 0,169-133-259 0 0,-11 4-179 0 0,-21 17-216 0 0,92-65 253 0 0,0 2 0 0 0,-33 37 0 0 0,53-54 8 0 0,0 0 1 0 0,0 0-1 0 0,0 0 1 0 0,0 1-1 0 0,1-1 1 0 0,-1 1-1 0 0,-2 8 1 0 0,5-12 66 0 0,0 1 1 0 0,-1-1-1 0 0,1 1 0 0 0,0-1 1 0 0,0 1-1 0 0,0-1 1 0 0,0 1-1 0 0,0 0 1 0 0,0-1-1 0 0,0 1 0 0 0,1-1 1 0 0,-1 1-1 0 0,0-1 1 0 0,1 0-1 0 0,0 1 0 0 0,-1-1 1 0 0,1 1-1 0 0,0-1 1 0 0,-1 0-1 0 0,1 1 1 0 0,0-1-1 0 0,0 0 0 0 0,0 0 1 0 0,0 0-1 0 0,0 0 1 0 0,0 0-1 0 0,0 0 0 0 0,1 0 1 0 0,-1 0-1 0 0,0 0 1 0 0,2 0-1 0 0,2 2 49 0 0,1-1 0 0 0,-1 0 0 0 0,1 0-1 0 0,0-1 1 0 0,-1 1 0 0 0,1-1 0 0 0,0 0 0 0 0,9-1 0 0 0,50-2 493 0 0,-52 1-453 0 0,397-61 2176 0 0,-253 33-1761 0 0,-140 25-877 0 0,10-1-3370 0 0</inkml:trace>
</inkml:ink>
</file>

<file path=ppt/ink/ink8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5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0 6911 0 0,'0'0'528'0'0,"-1"2"-341"0"0,-21 21 1595 0 0,1 1 0 0 0,2 2 0 0 0,0 0 0 0 0,-19 37 0 0 0,-52 122 2350 0 0,22-40-2418 0 0,-1-26-1045 0 0,-89 117 0 0 0,139-210-654 0 0,1 1-186 0 0,-2-1 0 0 0,0-2 0 0 0,-2 0 0 0 0,-31 28 0 0 0,51-51-622 0 0,-2-9-2028 0 0,4-5-2066 0 0,3-4-1325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5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1 372 4607 0 0,'0'0'12302'0'0,"2"1"-11589"0"0,3 0-540 0 0,-1-1-1 0 0,0 0 1 0 0,0 0 0 0 0,0 0 0 0 0,0-1-1 0 0,0 1 1 0 0,1-1 0 0 0,-1 0 0 0 0,0 0-1 0 0,0 0 1 0 0,-1-1 0 0 0,8-3 0 0 0,7-4 372 0 0,23-17 1 0 0,-25 15-274 0 0,41-25 404 0 0,10-6 322 0 0,113-94 0 0 0,-145 106-915 0 0,-13 11-1051 0 0,29-31 1 0 0,-49 48-474 0 0</inkml:trace>
</inkml:ink>
</file>

<file path=ppt/ink/ink8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5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62 424 1839 0 0,'-8'4'160'0'0,"-1"-1"772"0"0,5-2 286 0 0,0 1 0 0 0,0-1 1 0 0,1 1-1 0 0,-1 0 0 0 0,1 0 1 0 0,-1 0-1 0 0,1 0 1 0 0,-1 0-1 0 0,1 1 0 0 0,-5 5 2330 0 0,10-8-3459 0 0,-1-1 1 0 0,1 0-1 0 0,0 1 1 0 0,0-1-1 0 0,0 0 0 0 0,-1 0 1 0 0,1 0-1 0 0,-1-1 1 0 0,1 1-1 0 0,1-2 1 0 0,0 0 83 0 0,117-110 2060 0 0,-18 14-1631 0 0,-61 63-501 0 0,3 2 1 0 0,1 2 0 0 0,1 2-1 0 0,94-44 1 0 0,-129 69-123 0 0,1 0-1 0 0,-1 1 1 0 0,1 1 0 0 0,22-4 0 0 0,-31 7 15 0 0,1 0 1 0 0,-1 0-1 0 0,1 0 0 0 0,-1 0 1 0 0,1 1-1 0 0,-1-1 0 0 0,0 1 1 0 0,1 0-1 0 0,4 1 1 0 0,-6-1 8 0 0,0 0 0 0 0,0 0 1 0 0,0 1-1 0 0,-1-1 1 0 0,1 0-1 0 0,0 1 1 0 0,-1-1-1 0 0,1 1 0 0 0,-1-1 1 0 0,1 1-1 0 0,-1 0 1 0 0,0-1-1 0 0,0 1 1 0 0,0 0-1 0 0,0 0 0 0 0,2 3 1 0 0,-1 4 45 0 0,0-1 1 0 0,0 0-1 0 0,-1 1 0 0 0,0-1 1 0 0,-1 1-1 0 0,0-1 0 0 0,0 1 1 0 0,0-1-1 0 0,-1 0 0 0 0,-1 1 1 0 0,1-1-1 0 0,-4 10 1 0 0,-3 9 126 0 0,-2 0 1 0 0,-16 31 0 0 0,11-26-93 0 0,-2-1 1 0 0,-1 0-1 0 0,-2-2 0 0 0,0 0 1 0 0,-27 28-1 0 0,35-44-107 0 0,-1-1-1 0 0,0-1 1 0 0,0 0-1 0 0,-1 0 1 0 0,0-2-1 0 0,-1 1 1 0 0,0-2-1 0 0,0 0 1 0 0,-1-1 0 0 0,0-1-1 0 0,-1 0 1 0 0,-23 5-1 0 0,15-6-194 0 0,-45 2 0 0 0,57-7 68 0 0,1 0 0 0 0,-1-1 0 0 0,1 0 0 0 0,0-1 0 0 0,-20-6 0 0 0,30 8-5 0 0,1 0 1 0 0,-1-1-1 0 0,1 1 0 0 0,-1-1 0 0 0,1 1 0 0 0,-1-1 0 0 0,1 0 1 0 0,0 1-1 0 0,-1-1 0 0 0,1 0 0 0 0,0 0 0 0 0,0 0 0 0 0,0 0 1 0 0,-1 0-1 0 0,1 0 0 0 0,0 0 0 0 0,0-1 0 0 0,1 1 0 0 0,-1 0 1 0 0,0 0-1 0 0,0-1 0 0 0,1 1 0 0 0,-1-1 0 0 0,0 1 1 0 0,1 0-1 0 0,-1-1 0 0 0,1 1 0 0 0,0-1 0 0 0,0 0 0 0 0,-1 1 1 0 0,1-1-1 0 0,1-2 0 0 0,3-13-6536 0 0</inkml:trace>
</inkml:ink>
</file>

<file path=ppt/ink/ink8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5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7 7831 0 0,'0'0'706'0'0,"0"2"-578"0"0,-2 2-65 0 0,0 0 0 0 0,0-1 0 0 0,0 1 0 0 0,0 0 0 0 0,0-1 0 0 0,-1 1-1 0 0,0-1 1 0 0,0 1 0 0 0,0-1 0 0 0,0 0 0 0 0,-4 3 0 0 0,-46 30 3381 0 0,34-24-1994 0 0,-70 44 1999 0 0,-36 24-797 0 0,105-65-1996 0 0,1 0-1 0 0,0 2 1 0 0,-31 35 0 0 0,46-47-558 0 0,0 0-1 0 0,0 1 1 0 0,0-1 0 0 0,1 1 0 0 0,0 0-1 0 0,1 0 1 0 0,-1 0 0 0 0,1 0 0 0 0,0 1 0 0 0,0-1-1 0 0,1 0 1 0 0,-1 8 0 0 0,2-11-82 0 0,0 0 0 0 0,0 0 1 0 0,0 0-1 0 0,1 0 0 0 0,-1-1 0 0 0,1 1 1 0 0,0 0-1 0 0,-1 0 0 0 0,1-1 0 0 0,0 1 1 0 0,1 0-1 0 0,-1-1 0 0 0,0 1 0 0 0,1-1 1 0 0,0 0-1 0 0,-1 1 0 0 0,1-1 0 0 0,0 0 1 0 0,0 0-1 0 0,0 0 0 0 0,0 0 0 0 0,1-1 1 0 0,-1 1-1 0 0,0 0 0 0 0,1-1 0 0 0,0 0 0 0 0,-1 0 1 0 0,1 1-1 0 0,-1-2 0 0 0,4 2 0 0 0,5 1 23 0 0,-1 0 0 0 0,1-1 0 0 0,-1-1 0 0 0,1 0 0 0 0,0 0 0 0 0,0-1 0 0 0,-1 0 0 0 0,1-1 0 0 0,0 0 0 0 0,-1-1 0 0 0,1 0 0 0 0,-1 0-1 0 0,1-1 1 0 0,15-8 0 0 0,-18 8-28 0 0,-1 0-1 0 0,0-1 1 0 0,0 0-1 0 0,0-1 1 0 0,-1 0 0 0 0,1 0-1 0 0,-1 0 1 0 0,0-1-1 0 0,-1 1 1 0 0,1-1-1 0 0,-1-1 1 0 0,0 1-1 0 0,-1-1 1 0 0,0 0-1 0 0,0 0 1 0 0,0 0 0 0 0,-1 0-1 0 0,0-1 1 0 0,0 0-1 0 0,1-8 1 0 0,-1 1-4 0 0,-2 0 0 0 0,0 0-1 0 0,0 1 1 0 0,-2-1 0 0 0,0 0 0 0 0,0 0 0 0 0,-6-23 0 0 0,-5-8-621 0 0,-20-46-1 0 0,11 32-1257 0 0,20 54 1127 0 0,11 6-5523 0 0</inkml:trace>
</inkml:ink>
</file>

<file path=ppt/ink/ink8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1:5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58 11055 0 0,'44'-38'2301'0'0,"-27"22"7646"0"0,-18 15-9842 0 0,-1 0 1 0 0,1 1-1 0 0,-1-1 0 0 0,1 1 1 0 0,-1 0-1 0 0,1-1 0 0 0,-1 1 1 0 0,1 0-1 0 0,-1 0 0 0 0,0 0 1 0 0,-1 0-1 0 0,-7 2-73 0 0,0-1 0 0 0,0 2 1 0 0,1-1-1 0 0,-1 1 0 0 0,1 1 0 0 0,-1 0 0 0 0,1 0 1 0 0,0 0-1 0 0,1 2 0 0 0,-9 5 0 0 0,-3 4 26 0 0,0 0 0 0 0,-31 35 0 0 0,47-46-60 0 0,1 0 0 0 0,-1 0 0 0 0,1 0-1 0 0,0 1 1 0 0,0-1 0 0 0,1 1 0 0 0,0 0 0 0 0,-1 0 0 0 0,1 0 0 0 0,1 0-1 0 0,-1 0 1 0 0,1 0 0 0 0,0 0 0 0 0,0 0 0 0 0,1 1 0 0 0,-1-1-1 0 0,1 0 1 0 0,0 1 0 0 0,1-1 0 0 0,-1 0 0 0 0,1 1 0 0 0,0-1 0 0 0,0 0-1 0 0,1 0 1 0 0,0 0 0 0 0,0 0 0 0 0,0 0 0 0 0,0 0 0 0 0,1-1-1 0 0,-1 1 1 0 0,1-1 0 0 0,0 1 0 0 0,8 7 0 0 0,12 11-46 0 0,0-1 0 0 0,30 20 0 0 0,3 3 49 0 0,-52-42-1 0 0,-1 0 0 0 0,1 0 0 0 0,-1 1 0 0 0,0-1 0 0 0,0 1 0 0 0,-1 0-1 0 0,1-1 1 0 0,-1 1 0 0 0,3 6 0 0 0,-4-8 1 0 0,-1 0-1 0 0,1 0 1 0 0,-1 0-1 0 0,0 0 1 0 0,1 0-1 0 0,-1 0 1 0 0,0 0-1 0 0,0 0 1 0 0,-1 0-1 0 0,1 0 1 0 0,0 0-1 0 0,-1-1 0 0 0,1 1 1 0 0,-1 0-1 0 0,1 0 1 0 0,-1 0-1 0 0,0 0 1 0 0,0 0-1 0 0,0-1 1 0 0,0 1-1 0 0,0 0 1 0 0,0-1-1 0 0,-3 3 1 0 0,-5 6 19 0 0,0 0 0 0 0,-2-1 1 0 0,1 0-1 0 0,-1-1 0 0 0,-14 9 0 0 0,-62 29-19 0 0,54-31-66 0 0,-51 16-1 0 0,66-25 36 0 0,-1-2 0 0 0,1 0 0 0 0,-1-1 0 0 0,-30 0 0 0 0,44-2 19 0 0,1-2 0 0 0,0 1 0 0 0,-1 0 0 0 0,1-1 1 0 0,-1 0-1 0 0,1 0 0 0 0,0-1 0 0 0,-6-1 0 0 0,9 2-35 0 0,0 1 0 0 0,0-1 0 0 0,0 1 1 0 0,0-1-1 0 0,0 0 0 0 0,0 1 0 0 0,1-1 1 0 0,-1 0-1 0 0,0 0 0 0 0,0 0 0 0 0,1 0 1 0 0,-1 0-1 0 0,0 0 0 0 0,1 0 0 0 0,-1 0 0 0 0,1 0 1 0 0,-1 0-1 0 0,1 0 0 0 0,0 0 0 0 0,-1 0 1 0 0,1 0-1 0 0,0-1 0 0 0,0 1 0 0 0,0 0 0 0 0,0 0 1 0 0,0 0-1 0 0,0 0 0 0 0,0-1 0 0 0,0 1 1 0 0,0 0-1 0 0,0 0 0 0 0,1 0 0 0 0,-1 0 0 0 0,0 0 1 0 0,1 0-1 0 0,0-2 0 0 0,12-19-887 0 0,7-6-10 0 0</inkml:trace>
</inkml:ink>
</file>

<file path=ppt/ink/ink8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0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18 21943 0 0,'-2'-2'138'0'0,"-1"0"1"0"0,1 1-1 0 0,-1-1 0 0 0,1 1 0 0 0,-1-1 1 0 0,0 1-1 0 0,1 0 0 0 0,-1 0 0 0 0,0 0 1 0 0,0 0-1 0 0,0 0 0 0 0,0 1 1 0 0,0-1-1 0 0,1 1 0 0 0,-1 0 0 0 0,0 0 1 0 0,0 0-1 0 0,-5 1 0 0 0,-8 0-128 0 0,-32 8 0 0 0,45-8 111 0 0,-16 5-145 0 0,0 1 1 0 0,0 0-1 0 0,1 1 0 0 0,0 1 1 0 0,0 1-1 0 0,1 1 0 0 0,-20 15 1 0 0,28-18-174 0 0,0 1 1 0 0,1 0 0 0 0,0 0-1 0 0,0 0 1 0 0,1 1-1 0 0,0 0 1 0 0,1 1 0 0 0,0-1-1 0 0,-5 15 1 0 0,9-20 167 0 0,-1 1 1 0 0,2-1-1 0 0,-1 1 1 0 0,0 0 0 0 0,1 0-1 0 0,0-1 1 0 0,1 1-1 0 0,-1 0 1 0 0,1 0-1 0 0,0 0 1 0 0,1 0-1 0 0,-1 0 1 0 0,1 0 0 0 0,0 0-1 0 0,1 0 1 0 0,-1-1-1 0 0,1 1 1 0 0,0-1-1 0 0,1 1 1 0 0,-1-1-1 0 0,7 10 1 0 0,-1-4 132 0 0,0-1-1 0 0,1 0 1 0 0,0 0-1 0 0,1-1 1 0 0,0 0 0 0 0,0-1-1 0 0,1 0 1 0 0,19 11-1 0 0,-10-7 489 0 0,22 17-1 0 0,-41-28-192 0 0,-1 2-357 0 0,0 0 1 0 0,-1 1-1 0 0,0-1 1 0 0,0 0-1 0 0,0 0 1 0 0,0 0-1 0 0,0 0 0 0 0,0 0 1 0 0,-1 0-1 0 0,0 0 1 0 0,1 0-1 0 0,-1-1 1 0 0,0 1-1 0 0,0-1 1 0 0,-1 1-1 0 0,1-1 1 0 0,0 0-1 0 0,-1 1 0 0 0,0-2 1 0 0,1 1-1 0 0,-6 3 1 0 0,-6 3 19 0 0,0-1 0 0 0,-1-1 0 0 0,-17 6 0 0 0,24-9-64 0 0,-30 11-106 0 0,-1-2 0 0 0,0-2 0 0 0,-1-1 0 0 0,-76 5 0 0 0,113-13-17 0 0,0-1 0 0 0,0 0 1 0 0,0 0-1 0 0,0 0 0 0 0,0 0 1 0 0,0 0-1 0 0,0-1 0 0 0,0 0 0 0 0,0 1 1 0 0,0-1-1 0 0,0 0 0 0 0,0-1 1 0 0,0 1-1 0 0,-5-3 0 0 0,2-5-1507 0 0</inkml:trace>
</inkml:ink>
</file>

<file path=ppt/ink/ink8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0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0 17503 0 0,'0'0'3391'0'0,"-2"3"-1742"0"0,-19 29 643 0 0,-26 33-1 0 0,-20 29-1914 0 0,54-70-608 0 0,0 0 1 0 0,2 1-1 0 0,1 0 0 0 0,1 1 1 0 0,0 0-1 0 0,3 0 0 0 0,-5 30 1 0 0</inkml:trace>
</inkml:ink>
</file>

<file path=ppt/ink/ink8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0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 11519 0 0,'-46'97'9131'0'0,"-23"67"-6544"0"0,-21 46-2202 0 0,-94 167 107 0 0,119-247-415 0 0,-22 40-66 0 0,62-131-210 0 0,22-35-308 0 0,0-1 0 0 0,0 1 1 0 0,0-1-1 0 0,0 0 0 0 0,-1 0 0 0 0,0 0 0 0 0,-6 3 1 0 0</inkml:trace>
</inkml:ink>
</file>

<file path=ppt/ink/ink8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0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1085 5063 0 0,'27'-33'498'0'0,"35"-36"-1"0"0,-50 59 514 0 0,-1 0 1 0 0,1 1-1 0 0,0 0 1 0 0,1 1-1 0 0,0 0 1 0 0,27-11-1 0 0,-12 8 262 0 0,55-12 1 0 0,-69 20-963 0 0,-1 1 0 0 0,1 0 0 0 0,0 1 1 0 0,0 0-1 0 0,0 1 0 0 0,19 3 0 0 0,-29-2-175 0 0,0 0-1 0 0,1 0 1 0 0,-1 0-1 0 0,0 0 0 0 0,0 1 1 0 0,0 0-1 0 0,0 0 1 0 0,0 0-1 0 0,-1 0 1 0 0,1 1-1 0 0,0-1 1 0 0,-1 1-1 0 0,0 0 1 0 0,0 0-1 0 0,0 0 1 0 0,0 0-1 0 0,0 1 0 0 0,0-1 1 0 0,2 6-1 0 0,-3-4 26 0 0,1 1-1 0 0,-1-1 0 0 0,0 1 0 0 0,0 0 0 0 0,-1-1 1 0 0,0 1-1 0 0,0 0 0 0 0,0 0 0 0 0,-1 0 0 0 0,0 0 1 0 0,0 0-1 0 0,-1 0 0 0 0,-1 9 0 0 0,-2 6 167 0 0,-2-1-1 0 0,0 0 1 0 0,-1 0 0 0 0,-1-1-1 0 0,-1 0 1 0 0,-1 0 0 0 0,0-1-1 0 0,-2 0 1 0 0,0-1 0 0 0,-1 0-1 0 0,0-1 1 0 0,-1-1 0 0 0,-27 23-1 0 0,27-28-326 0 0,-2 0 0 0 0,1 0 0 0 0,-2-1 0 0 0,1-1 0 0 0,-1-1 0 0 0,0-1 0 0 0,-21 6-1 0 0,23-8-463 0 0,0-1 0 0 0,-1-1 0 0 0,0 0 0 0 0,0-1 0 0 0,1 0-1 0 0,-1-1 1 0 0,0-1 0 0 0,-24-5 0 0 0,21 1-1492 0 0,2-3-3581 0 0,2-2-1253 0 0</inkml:trace>
  <inkml:trace contextRef="#ctx0" brushRef="#br0" timeOffset="1">1646 0 20615 0 0,'-6'1'173'0'0,"0"0"0"0"0,-1 0 0 0 0,1 0 0 0 0,0 1 0 0 0,-1 0 0 0 0,1 0 0 0 0,0 0 0 0 0,0 1 0 0 0,1 0 0 0 0,-1 0 0 0 0,0 1 0 0 0,1 0 0 0 0,-7 5 0 0 0,-8 9-232 0 0,-33 38 0 0 0,48-50 203 0 0,-25 30 158 0 0,2 2 0 0 0,1 1 0 0 0,-42 82 0 0 0,-43 138 904 0 0,108-249-1181 0 0,-52 140 235 0 0,-15 36-23 0 0,4-38-1479 0 0,52-120 757 0 0,-1 0-1 0 0,-1-1 1 0 0,-21 24-1 0 0,37-49-930 0 0</inkml:trace>
</inkml:ink>
</file>

<file path=ppt/ink/ink8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0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26 282 4143 0 0,'1'1'4174'0'0,"2"2"-2693"0"0,0-1 0 0 0,-1 1-1 0 0,1-1 1 0 0,1 0 0 0 0,-1 0 0 0 0,0 0 0 0 0,5 2 0 0 0,-5-3-1053 0 0,0 0-1 0 0,0 0 1 0 0,1 0-1 0 0,-1-1 1 0 0,0 1 0 0 0,1-1-1 0 0,-1 0 1 0 0,8 0-1 0 0,16-5 247 0 0,0 0-1 0 0,0-2 0 0 0,-1-1 0 0 0,44-19 1 0 0,-43 16-463 0 0,3-3-179 0 0,1-1 0 0 0,-2-1 1 0 0,0-1-1 0 0,38-30 0 0 0,-59 39-116 0 0,1 1 0 0 0,-1-1 0 0 0,-1 0 1 0 0,9-13-1 0 0,-12 17 37 0 0,-2 0 1 0 0,1 0-1 0 0,0-1 0 0 0,-1 1 1 0 0,0-1-1 0 0,0 0 0 0 0,0 0 1 0 0,-1 1-1 0 0,1-1 1 0 0,-1 0-1 0 0,0-9 0 0 0,-1 14 24 0 0,0-1-1 0 0,1 0 0 0 0,-2 0 0 0 0,1 0 0 0 0,0 1 0 0 0,0-1 1 0 0,0 0-1 0 0,0 0 0 0 0,0 0 0 0 0,-1 1 0 0 0,1-1 0 0 0,0 0 1 0 0,-1 1-1 0 0,1-1 0 0 0,0 0 0 0 0,-1 1 0 0 0,1-1 0 0 0,-1 0 1 0 0,1 1-1 0 0,-1-1 0 0 0,0 1 0 0 0,1-1 0 0 0,-2 0 0 0 0,1 0-11 0 0,0 1 0 0 0,-1-1-1 0 0,1 1 1 0 0,0 0 0 0 0,0 0-1 0 0,-1-1 1 0 0,1 1 0 0 0,0 0-1 0 0,-1 0 1 0 0,1 0 0 0 0,0 0-1 0 0,-3 1 1 0 0,-3 0-98 0 0,0 1 1 0 0,0 1-1 0 0,0-1 0 0 0,-6 4 1 0 0,-14 8-144 0 0,1 1 0 0 0,-46 35 0 0 0,-43 47 660 0 0,103-85-371 0 0,-104 99 621 0 0,94-87-427 0 0,1 1 0 0 0,-33 53 0 0 0,51-72-172 0 0,-1 0 0 0 0,1 0 0 0 0,1 0 1 0 0,-1 0-1 0 0,1 1 0 0 0,-2 9 0 0 0,3-14-21 0 0,1 0 0 0 0,0 0 0 0 0,0 0 0 0 0,0 0 0 0 0,0 0 0 0 0,0 0 0 0 0,0 0 0 0 0,0 0 0 0 0,1 0 1 0 0,-1 0-1 0 0,1 0 0 0 0,0 0 0 0 0,-1 0 0 0 0,1 0 0 0 0,0-1 0 0 0,0 1 0 0 0,0 0 0 0 0,0-1 0 0 0,0 1 0 0 0,1 0 0 0 0,-1-1 0 0 0,0 0 0 0 0,1 1 0 0 0,-1-1 0 0 0,1 0 0 0 0,2 2 0 0 0,3 1 25 0 0,0-1 0 0 0,0 0 0 0 0,1 0 0 0 0,-1-1 0 0 0,1 0 0 0 0,-1 0 0 0 0,1 0 0 0 0,9-1-1 0 0,65 1 207 0 0,-72-2-221 0 0,45-2-39 0 0,105-18-1 0 0,-121 11-1687 0 0,60-20-1 0 0,-54 10-6909 0 0</inkml:trace>
</inkml:ink>
</file>

<file path=ppt/ink/ink8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0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63 919 0 0,'3'-3'67'0'0,"-1"-1"0"0"0,-1 1-1 0 0,1-1 1 0 0,0 0-1 0 0,-1 0 1 0 0,0 1-1 0 0,1-7 1 0 0,0-5 11308 0 0,-2 14-11128 0 0,0 1 0 0 0,0 0 1 0 0,0-1-1 0 0,0 1 0 0 0,0-1 0 0 0,0 1 0 0 0,0-1 0 0 0,-1 1 0 0 0,1-1 0 0 0,0 1 0 0 0,0 0 0 0 0,0-1 0 0 0,-1 1 0 0 0,1-1 0 0 0,0 1 0 0 0,0 0 1 0 0,-1-1-1 0 0,1 1 0 0 0,0 0 0 0 0,-1-1 0 0 0,1 1 0 0 0,0 0 0 0 0,-1 0 0 0 0,0-1 0 0 0,-12-2 1732 0 0,-14 8-1184 0 0,8 1-548 0 0,0 2 1 0 0,1 0 0 0 0,0 2-1 0 0,-33 22 1 0 0,45-28-241 0 0,-30 21-7 0 0,0 2 0 0 0,2 2 0 0 0,2 1 0 0 0,-38 45 0 0 0,61-65 39 0 0,1 0 0 0 0,0 1 0 0 0,0 0-1 0 0,1 0 1 0 0,1 1 0 0 0,-10 22 0 0 0,15-31-28 0 0,0 0 1 0 0,0 0-1 0 0,0 1 1 0 0,1-1-1 0 0,-1 0 0 0 0,1 0 1 0 0,-1 1-1 0 0,1-1 1 0 0,0 1-1 0 0,1-1 1 0 0,-1 0-1 0 0,0 1 1 0 0,1-1-1 0 0,0 0 0 0 0,0 0 1 0 0,0 1-1 0 0,0-1 1 0 0,0 0-1 0 0,1 0 1 0 0,-1 0-1 0 0,1 0 1 0 0,0 0-1 0 0,0-1 0 0 0,0 1 1 0 0,0 0-1 0 0,1-1 1 0 0,-1 0-1 0 0,1 1 1 0 0,-1-1-1 0 0,1 0 1 0 0,0 0-1 0 0,3 1 0 0 0,2 2 59 0 0,1-1 0 0 0,0-1-1 0 0,0 1 1 0 0,0-1-1 0 0,1-1 1 0 0,-1 0-1 0 0,1 0 1 0 0,-1-1-1 0 0,1 0 1 0 0,0-1 0 0 0,-1 0-1 0 0,14-1 1 0 0,-4-1 12 0 0,-1-1 0 0 0,1-1 1 0 0,-1-1-1 0 0,1 0 1 0 0,23-11-1 0 0,-25 9-41 0 0,-2-1 0 0 0,1 0 0 0 0,-1-2 0 0 0,0 1 0 0 0,18-17 0 0 0,-29 22-68 0 0,1 0 0 0 0,-1 0-1 0 0,0-1 1 0 0,0 0 0 0 0,0 0 0 0 0,-1 0-1 0 0,0 0 1 0 0,0 0 0 0 0,0-1 0 0 0,0 1-1 0 0,-1-1 1 0 0,0 0 0 0 0,0 0-1 0 0,-1 0 1 0 0,1 0 0 0 0,-1 0 0 0 0,-1 0-1 0 0,1-10 1 0 0,-2 4-99 0 0,-1 1 0 0 0,-1-1-1 0 0,0 1 1 0 0,0 0 0 0 0,-1 0 0 0 0,-1 0-1 0 0,0 0 1 0 0,-9-14 0 0 0,-14-32-631 0 0,28 54 594 0 0,-1 1-1 0 0,0 0 1 0 0,1 0 0 0 0,-1 0 0 0 0,1 0 0 0 0,0-1 0 0 0,0 1-1 0 0,0 0 1 0 0,0 0 0 0 0,0-1 0 0 0,1 1 0 0 0,-1 0 0 0 0,0 0-1 0 0,1 0 1 0 0,0 0 0 0 0,-1 0 0 0 0,1-1 0 0 0,0 1-1 0 0,0 0 1 0 0,0 1 0 0 0,1-1 0 0 0,-1 0 0 0 0,0 0 0 0 0,1 0-1 0 0,1-1 1 0 0,7-6-1693 0 0</inkml:trace>
</inkml:ink>
</file>

<file path=ppt/ink/ink8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0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214 101 5527 0 0,'0'0'250'0'0,"-7"-4"90"0"0,-11-5-1100 0 0,16 8 1624 0 0,0 0 1 0 0,-1 0-1 0 0,1 0 0 0 0,-1 0 1 0 0,1 1-1 0 0,-1-1 0 0 0,1 1 1 0 0,-1 0-1 0 0,1 0 0 0 0,-1 0 1 0 0,1 0-1 0 0,-1 0 0 0 0,1 1 1 0 0,-1-1-1 0 0,1 1 0 0 0,-5 1 1 0 0,-15 10 947 0 0,16-7-1561 0 0,0 0 0 0 0,1 0 0 0 0,0 0 0 0 0,0 1-1 0 0,0 0 1 0 0,-6 10 0 0 0,-21 43 137 0 0,30-55-333 0 0,-6 13-5 0 0,0-1 1 0 0,2 1-1 0 0,0 1 1 0 0,-6 27-1 0 0,11-37-8 0 0,0 0 1 0 0,0 0-1 0 0,0 0 0 0 0,1 0 0 0 0,1 0 1 0 0,-1 0-1 0 0,1 0 0 0 0,0 0 0 0 0,1 0 0 0 0,0 0 1 0 0,0-1-1 0 0,6 14 0 0 0,-6-18-24 0 0,-1-1-1 0 0,1 1 1 0 0,-1-1-1 0 0,1 1 0 0 0,0-1 1 0 0,0 0-1 0 0,0 1 1 0 0,0-1-1 0 0,0 0 1 0 0,1 0-1 0 0,-1 0 1 0 0,0-1-1 0 0,1 1 1 0 0,0-1-1 0 0,-1 1 1 0 0,5 1-1 0 0,-3-2 14 0 0,0 0-1 0 0,1-1 1 0 0,-1 1-1 0 0,0-1 1 0 0,0 1-1 0 0,1-1 1 0 0,-1-1-1 0 0,0 1 1 0 0,0-1-1 0 0,7-1 1 0 0,2-1 46 0 0,-1-2 1 0 0,1 0 0 0 0,-1 0-1 0 0,1-1 1 0 0,-2-1-1 0 0,16-10 1 0 0,1-4 25 0 0,-1-1 1 0 0,-1-2-1 0 0,-1 0 0 0 0,30-39 1 0 0,-11 6-771 0 0,39-70 0 0 0,-77 118-243 0 0,-1-2 1 0 0,0 1 0 0 0,-1 0 0 0 0,0-1-1 0 0,3-16 1 0 0,-5 16-650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1:5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4143 0 0,'-1'3'3166'0'0,"0"-1"-2495"0"0,1 0 0 0 0,-1 1 0 0 0,1-1 0 0 0,0 1 1 0 0,0-1-1 0 0,0 1 0 0 0,0-1 0 0 0,0 1 0 0 0,0-1 1 0 0,1 1-1 0 0,-1-1 0 0 0,1 1 0 0 0,0-1 0 0 0,-1 0 1 0 0,3 4-1 0 0,-1-3-284 0 0,0 0-1 0 0,0 0 1 0 0,0-1 0 0 0,0 1-1 0 0,0-1 1 0 0,1 0 0 0 0,-1 0-1 0 0,1 1 1 0 0,0-1 0 0 0,4 2 0 0 0,6 2-279 0 0,1 0 1 0 0,0-1-1 0 0,1 0 1 0 0,19 4 0 0 0,-5-2 972 0 0,1 2-961 0 0,77 19 265 0 0,-92-27-406 0 0,-5-2-437 0 0,1-1 0 0 0,-1 0 0 0 0,0-1-1 0 0,1 0 1 0 0,-1 0 0 0 0,15-8 0 0 0</inkml:trace>
</inkml:ink>
</file>

<file path=ppt/ink/ink8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0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8 16583 0 0,'1'-7'6340'0'0,"-6"12"-6096"0"0,0 1 0 0 0,0 1 1 0 0,1-1-1 0 0,-1 1 0 0 0,-4 11 0 0 0,-14 40 111 0 0,12-30-179 0 0,-260 693 976 0 0,172-463-809 0 0,64-182-416 0 0,-57 92 0 0 0,80-151-595 0 0,0-1 0 0 0,-1 0-1 0 0,-16 16 1 0 0,16-20-1448 0 0</inkml:trace>
</inkml:ink>
</file>

<file path=ppt/ink/ink8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03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52 108 18775 0 0,'-3'0'157'0'0,"0"-1"-1"0"0,1 1 0 0 0,-1-1 0 0 0,0 1 1 0 0,0 0-1 0 0,0 0 0 0 0,1 0 1 0 0,-1 1-1 0 0,0-1 0 0 0,0 1 1 0 0,1-1-1 0 0,-5 2 0 0 0,7-2-123 0 0,-1 0-1 0 0,1 1 0 0 0,-1-1 1 0 0,0 0-1 0 0,1 0 0 0 0,-1 1 1 0 0,1-1-1 0 0,-1 0 1 0 0,1 1-1 0 0,-1-1 0 0 0,1 1 1 0 0,-1-1-1 0 0,1 0 1 0 0,-1 1-1 0 0,1-1 0 0 0,0 1 1 0 0,-1-1-1 0 0,1 1 0 0 0,0-1 1 0 0,-1 1-1 0 0,1 0 1 0 0,0-1-1 0 0,0 1 0 0 0,-1-1 1 0 0,1 1-1 0 0,0 0 0 0 0,0-1 1 0 0,0 1-1 0 0,0-1 1 0 0,0 1-1 0 0,0 0 0 0 0,0-1 1 0 0,0 1-1 0 0,0 0 1 0 0,0-1-1 0 0,0 1 0 0 0,1-1 1 0 0,-1 1-1 0 0,0 0 0 0 0,0-1 1 0 0,1 2-1 0 0,-1-2 124 0 0,0 1-78 0 0,1-1-1 0 0,-1 1 1 0 0,1 0-1 0 0,-1-1 1 0 0,1 1-1 0 0,-1-1 1 0 0,1 1-1 0 0,-1-1 1 0 0,1 1-1 0 0,-1-1 0 0 0,1 1 1 0 0,0-1-1 0 0,-1 1 1 0 0,1-1-1 0 0,0 0 1 0 0,-1 1-1 0 0,2-1 1 0 0,1 1 134 0 0,5 4-36 0 0,1-1 1 0 0,0-1-1 0 0,0 0 1 0 0,0 0-1 0 0,0-1 1 0 0,0 0-1 0 0,1 0 1 0 0,-1-1-1 0 0,11 0 1 0 0,11-1 51 0 0,45-7 0 0 0,19-7-1 0 0,111-31 0 0 0,89-43-1661 0 0,-274 80 95 0 0,-7 3-62 0 0</inkml:trace>
</inkml:ink>
</file>

<file path=ppt/ink/ink8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0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373 110 8751 0 0,'88'-43'1306'0'0,"16"-9"5436"0"0,-82 38-5116 0 0,-21 13-1046 0 0,-3 1-450 0 0,-1 0 1 0 0,1 1 0 0 0,-1-1-1 0 0,1 0 1 0 0,0 1 0 0 0,-1-1-1 0 0,1 1 1 0 0,0 0 0 0 0,-3 1-1 0 0,1-1 21 0 0,-15 7 92 0 0,-1 1 1 0 0,1 1 0 0 0,-19 13-1 0 0,4-2-228 0 0,-18 9 71 0 0,2 3 1 0 0,2 2-1 0 0,1 2 0 0 0,1 2 1 0 0,3 1-1 0 0,-51 61 0 0 0,88-93-26 0 0,0 0 0 0 0,1 0-1 0 0,-1 0 1 0 0,1 0 0 0 0,1 1-1 0 0,0 0 1 0 0,-4 12 0 0 0,7-18-35 0 0,0 0-1 0 0,0 1 1 0 0,1-1 0 0 0,0 0 0 0 0,-1 0-1 0 0,1 1 1 0 0,0-1 0 0 0,0 0 0 0 0,1 1-1 0 0,-1-1 1 0 0,1 0 0 0 0,0 0 0 0 0,-1 0-1 0 0,1 0 1 0 0,1 1 0 0 0,-1-1 0 0 0,0 0-1 0 0,1-1 1 0 0,-1 1 0 0 0,1 0 0 0 0,0 0-1 0 0,0-1 1 0 0,0 1 0 0 0,1-1 0 0 0,2 3-1 0 0,3 1 113 0 0,0 0 0 0 0,0-1-1 0 0,0 0 1 0 0,1 0-1 0 0,0-1 1 0 0,16 6 0 0 0,59 13 315 0 0,-78-22-422 0 0,17 3-311 0 0,0 0 1 0 0,1-2-1 0 0,0 0 0 0 0,-1-2 0 0 0,1-1 1 0 0,25-3-1 0 0,-6-3-1650 0 0</inkml:trace>
</inkml:ink>
</file>

<file path=ppt/ink/ink8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0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7 12895 0 0,'-2'-1'998'0'0,"-7"-1"-609"0"0,-1 1 0 0 0,1 0 0 0 0,-1 0 1 0 0,0 1-1 0 0,1 0 0 0 0,-1 1 1 0 0,0 0-1 0 0,1 0 0 0 0,-15 5 0 0 0,-7 2 1624 0 0,-47 21-1 0 0,54-18-1499 0 0,1 0 0 0 0,-39 26-1 0 0,49-28-413 0 0,1 0-1 0 0,0 1 1 0 0,1 1-1 0 0,0 0 1 0 0,0 0-1 0 0,-8 14 1 0 0,16-21-91 0 0,0 0 0 0 0,0 1 0 0 0,1-1 0 0 0,0 1 0 0 0,0 0 0 0 0,0 0 0 0 0,1 0 0 0 0,-1 0 1 0 0,1 0-1 0 0,0 0 0 0 0,1 0 0 0 0,-1 11 0 0 0,1-14-11 0 0,0 1 0 0 0,1 0 1 0 0,-1 0-1 0 0,1-1 0 0 0,0 1 0 0 0,0 0 1 0 0,0-1-1 0 0,0 1 0 0 0,0-1 0 0 0,0 1 1 0 0,1-1-1 0 0,-1 1 0 0 0,1-1 0 0 0,0 0 0 0 0,0 0 1 0 0,0 0-1 0 0,0 0 0 0 0,0 0 0 0 0,0 0 1 0 0,0 0-1 0 0,0-1 0 0 0,1 1 0 0 0,-1-1 1 0 0,1 0-1 0 0,2 2 0 0 0,8 1-1 0 0,-1 0 0 0 0,1-1 0 0 0,0 0 0 0 0,0-1 0 0 0,0-1 0 0 0,0 0 0 0 0,24-1 0 0 0,-19-1-2 0 0,1-2-1 0 0,-1 1 1 0 0,0-2 0 0 0,34-12-1 0 0,-47 15 4 0 0,-1-1-1 0 0,1 0 0 0 0,-1 0 1 0 0,0 0-1 0 0,0-1 1 0 0,0 0-1 0 0,0 1 1 0 0,0-1-1 0 0,4-5 0 0 0,-7 6 2 0 0,1 0-1 0 0,-1 1 0 0 0,0-1 1 0 0,0 0-1 0 0,0 0 0 0 0,0 0 1 0 0,0 0-1 0 0,-1 0 0 0 0,1 0 1 0 0,0 0-1 0 0,-1-1 0 0 0,0 1 1 0 0,1 0-1 0 0,-1 0 0 0 0,0 0 1 0 0,0 0-1 0 0,0-1 0 0 0,-1 1 1 0 0,1 0-1 0 0,0 0 0 0 0,-1 0 0 0 0,0-3 1 0 0,-4-7-73 0 0,0 1 0 0 0,0 0 1 0 0,-1 1-1 0 0,-10-15 0 0 0,8 14-647 0 0,1-1 0 0 0,-11-24 0 0 0,14 21-881 0 0,4 0-3502 0 0,2 2-1230 0 0</inkml:trace>
</inkml:ink>
</file>

<file path=ppt/ink/ink8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0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124 300 11311 0 0,'0'0'1031'0'0,"-1"1"-850"0"0,-2 3 20 0 0,0-1-1 0 0,0 0 0 0 0,-1 0 0 0 0,1 0 0 0 0,-1 0 1 0 0,0-1-1 0 0,0 0 0 0 0,0 1 0 0 0,0-1 0 0 0,0 0 1 0 0,0-1-1 0 0,-6 2 0 0 0,7-2 116 0 0,0 0 0 0 0,0-1 0 0 0,-1 1 0 0 0,1-1 0 0 0,0 0 0 0 0,-1 1 0 0 0,1-2 0 0 0,0 1 0 0 0,-1 0 0 0 0,1-1 0 0 0,0 1 0 0 0,0-1 0 0 0,-1 0 0 0 0,1 0 0 0 0,0-1 0 0 0,0 1 0 0 0,-4-3 0 0 0,6 2-235 0 0,0 0-1 0 0,0 1 1 0 0,1-1 0 0 0,-1 0 0 0 0,1 0 0 0 0,-1 0 0 0 0,1 0-1 0 0,0 0 1 0 0,-1-3 0 0 0,1 3-4 0 0,0-2-34 0 0,0-1-1 0 0,0 1 1 0 0,1 0 0 0 0,-1-1-1 0 0,1 1 1 0 0,0 0 0 0 0,0 0-1 0 0,0 0 1 0 0,1 0 0 0 0,-1 0-1 0 0,1 0 1 0 0,0 0-1 0 0,3-4 1 0 0,5-7 90 0 0,21-25-1 0 0,-22 29-77 0 0,1 0-20 0 0,0 0 0 0 0,1 1 0 0 0,0 0 0 0 0,1 1 0 0 0,0 0-1 0 0,26-15 1 0 0,-27 19 37 0 0,0-1 1 0 0,1 2-1 0 0,0-1 0 0 0,-1 2 1 0 0,1-1-1 0 0,0 2 0 0 0,1-1 1 0 0,23 0-1 0 0,-31 3-2 0 0,-1 0 0 0 0,1 1 0 0 0,-1-1 0 0 0,1 1 0 0 0,-1 0 0 0 0,1 0 0 0 0,-1 0 0 0 0,1 1 0 0 0,-1 0 0 0 0,0 0 0 0 0,0 0 0 0 0,0 0 0 0 0,0 1 0 0 0,0-1 0 0 0,0 1 0 0 0,-1 0 0 0 0,1 0 0 0 0,-1 0 0 0 0,0 1 0 0 0,0-1 0 0 0,4 7 0 0 0,-4-5-24 0 0,0 1 0 0 0,0-1 0 0 0,-1 1 1 0 0,0-1-1 0 0,0 1 0 0 0,-1 0 1 0 0,1 0-1 0 0,-1-1 0 0 0,-1 1 1 0 0,1 0-1 0 0,-1 0 0 0 0,0 0 1 0 0,0 0-1 0 0,-1 0 0 0 0,1 0 0 0 0,-3 9 1 0 0,0-5-16 0 0,0 0 0 0 0,-1-1-1 0 0,0 1 1 0 0,0-1 0 0 0,-10 16 0 0 0,6-16-20 0 0,1-3 13 0 0,5-5-103 0 0,2-1 56 0 0,-1-1 1 0 0,0 0-1 0 0,1 1 0 0 0,-1-1 0 0 0,0 0 1 0 0,1 0-1 0 0,-1 0 0 0 0,1 0 0 0 0,-1 1 1 0 0,1-1-1 0 0,-1 0 0 0 0,1 0 0 0 0,0 0 1 0 0,0 0-1 0 0,-1 0 0 0 0,1 0 1 0 0,0-1-1 0 0,0-5-85 0 0,0 1 1 0 0,0-1 0 0 0,0 1-1 0 0,1-1 1 0 0,0 1-1 0 0,1 0 1 0 0,-1 0 0 0 0,1-1-1 0 0,0 1 1 0 0,4-8-1 0 0,1 1-145 0 0,-1 1 0 0 0,2-1 0 0 0,14-18 0 0 0,-10 16 59 0 0,2 0 0 0 0,0 0 0 0 0,1 2 0 0 0,1 0 0 0 0,0 0 0 0 0,1 1 0 0 0,0 2 0 0 0,24-13 0 0 0,-38 22 253 0 0,0-1 1 0 0,0 1-1 0 0,0 0 0 0 0,1 0 1 0 0,-1 0-1 0 0,0 1 1 0 0,1-1-1 0 0,-1 1 0 0 0,0 0 1 0 0,1 0-1 0 0,-1 0 0 0 0,0 0 1 0 0,1 0-1 0 0,-1 1 1 0 0,6 1-1 0 0,-5 0 75 0 0,1 0 0 0 0,-1 0-1 0 0,1 0 1 0 0,-1 1 0 0 0,0-1 0 0 0,0 1-1 0 0,0 0 1 0 0,0 1 0 0 0,5 5 0 0 0,0 2 116 0 0,-1-1 0 0 0,-1 1 0 0 0,0 1 0 0 0,0-1 0 0 0,-1 1 0 0 0,-1 1 0 0 0,5 13 0 0 0,3 9 77 0 0,-6-17-113 0 0,0 0 0 0 0,5 25 0 0 0,-10-36-214 0 0,1 19 0 0 0,-4 29-96 0 0,1-53 1 0 0</inkml:trace>
</inkml:ink>
</file>

<file path=ppt/ink/ink8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0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88 14279 0 0,'-7'-1'8116'0'0,"16"9"-6960"0"0,-1-6-1038 0 0,0 0-1 0 0,0 0 1 0 0,0 0 0 0 0,0-1-1 0 0,0 0 1 0 0,0-1-1 0 0,0 0 1 0 0,0 0 0 0 0,11-2-1 0 0,2-1-30 0 0,-1-1 0 0 0,30-9 0 0 0,-29 6-110 0 0,-1 0 0 0 0,21-12 0 0 0,-39 18-34 0 0,0 0 0 0 0,0 0 1 0 0,-1-1-1 0 0,1 1 0 0 0,0-1 0 0 0,0 1 0 0 0,-1-1 0 0 0,1 0 1 0 0,-1 1-1 0 0,0-1 0 0 0,1 0 0 0 0,-1 0 0 0 0,0 0 0 0 0,0 0 1 0 0,1-3-1 0 0,-2 5 21 0 0,0-1 1 0 0,0 0-1 0 0,0 1 0 0 0,0-1 1 0 0,0 0-1 0 0,0 1 1 0 0,0-1-1 0 0,0 1 1 0 0,-1-1-1 0 0,1 0 0 0 0,0 1 1 0 0,0-1-1 0 0,-1 0 1 0 0,1 1-1 0 0,0-1 1 0 0,-1 1-1 0 0,1-1 0 0 0,0 1 1 0 0,-1-1-1 0 0,1 1 1 0 0,-1-1-1 0 0,1 1 0 0 0,-1 0 1 0 0,1-1-1 0 0,-1 1 1 0 0,1-1-1 0 0,-1 1 1 0 0,1 0-1 0 0,-1 0 0 0 0,0-1 1 0 0,1 1-1 0 0,-1 0 1 0 0,0 0-1 0 0,-2-1-16 0 0,0 0-1 0 0,1 0 1 0 0,-1 1-1 0 0,0-1 1 0 0,1 1-1 0 0,-5 0 0 0 0,-29 4-117 0 0,0 1-1 0 0,0 2 0 0 0,1 2 0 0 0,0 1 0 0 0,-35 15 0 0 0,49-16 348 0 0,1 0 1 0 0,0 2-1 0 0,0 0 0 0 0,-20 16 0 0 0,28-18-48 0 0,1 1 1 0 0,0 0-1 0 0,0 0 0 0 0,1 1 0 0 0,1 0 1 0 0,0 0-1 0 0,-11 19 0 0 0,18-25-89 0 0,-1 0 0 0 0,1 0-1 0 0,0 0 1 0 0,1 0 0 0 0,-1 1 0 0 0,1-1-1 0 0,0 1 1 0 0,0-1 0 0 0,0 1 0 0 0,1-1 0 0 0,0 1-1 0 0,0-1 1 0 0,1 1 0 0 0,-1-1 0 0 0,1 1-1 0 0,0-1 1 0 0,1 1 0 0 0,-1-1 0 0 0,1 0-1 0 0,0 1 1 0 0,1-1 0 0 0,-1 0 0 0 0,1-1-1 0 0,0 1 1 0 0,0 0 0 0 0,0-1 0 0 0,1 0-1 0 0,0 1 1 0 0,-1-1 0 0 0,6 3 0 0 0,-5-3-341 0 0,1-1 0 0 0,0 0 0 0 0,-1 0 0 0 0,1 0 1 0 0,1-1-1 0 0,-1 0 0 0 0,0 0 0 0 0,1 0 0 0 0,-1 0 0 0 0,1-1 1 0 0,10 1-1 0 0,5 0-7346 0 0</inkml:trace>
</inkml:ink>
</file>

<file path=ppt/ink/ink8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0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36 13823 0 0,'1'-1'202'0'0,"-1"0"0"0"0,0-1 0 0 0,0 1-1 0 0,0-1 1 0 0,0 1 0 0 0,0-1 0 0 0,0 1-1 0 0,-1 0 1 0 0,1-1 0 0 0,0 1 0 0 0,-1-1 0 0 0,1 1-1 0 0,-1 0 1 0 0,0-3 0 0 0,-1 3 132 0 0,0-1-1 0 0,-1 1 1 0 0,1 0 0 0 0,0 0 0 0 0,0 0-1 0 0,0 0 1 0 0,-1 0 0 0 0,1 0-1 0 0,0 0 1 0 0,-1 1 0 0 0,1-1 0 0 0,-1 1-1 0 0,1 0 1 0 0,-1 0 0 0 0,1 0-1 0 0,-4 0 1 0 0,-5 1-11 0 0,0 0 0 0 0,-12 4 0 0 0,8-2-274 0 0,1 1-1 0 0,0 0 0 0 0,1 1 0 0 0,-1 1 1 0 0,1 0-1 0 0,0 1 0 0 0,0 0 0 0 0,-13 11 1 0 0,17-10-163 0 0,0 0 0 0 0,0 0 0 0 0,1 1 0 0 0,0 0 0 0 0,1 0 0 0 0,0 1 0 0 0,0 0 0 0 0,1 0 0 0 0,0 0 0 0 0,-6 16-1 0 0,9-17 36 0 0,-1-1-1 0 0,2 1 1 0 0,-1 0-1 0 0,1 0 1 0 0,1 0-1 0 0,-2 14 1 0 0,3-19 66 0 0,0 0 1 0 0,1 0 0 0 0,-1 0 0 0 0,1 0-1 0 0,0 0 1 0 0,0 0 0 0 0,0 0 0 0 0,1 0-1 0 0,-1 0 1 0 0,1 0 0 0 0,0-1-1 0 0,0 1 1 0 0,0-1 0 0 0,1 1 0 0 0,-1-1-1 0 0,7 6 1 0 0,-3-3 10 0 0,1-1 0 0 0,-1 0 1 0 0,1 0-1 0 0,1 0 0 0 0,-1-1 0 0 0,1 0 0 0 0,-1-1 0 0 0,16 6 0 0 0,5-1 15 0 0,37 4-1 0 0,-26-5 48 0 0,-3 0 155 0 0,-22-6 24 0 0,0 1-1 0 0,-1 1 0 0 0,1 1 0 0 0,-1-1 0 0 0,0 2 0 0 0,0 0 0 0 0,12 7 0 0 0,-23-11-192 0 0,0 0 0 0 0,0 0 0 0 0,0 0 0 0 0,-1 0-1 0 0,1 1 1 0 0,-1-1 0 0 0,1 1 0 0 0,-1-1 0 0 0,1 1 0 0 0,-1-1 0 0 0,0 1-1 0 0,0 0 1 0 0,0 0 0 0 0,0-1 0 0 0,0 1 0 0 0,0 0 0 0 0,0 0 0 0 0,0 0-1 0 0,-1 0 1 0 0,1 0 0 0 0,-1 0 0 0 0,0 0 0 0 0,1 0 0 0 0,-1 0-1 0 0,0 0 1 0 0,0 0 0 0 0,0 1 0 0 0,-1-1 0 0 0,1 0 0 0 0,0 0 0 0 0,-1 0-1 0 0,0 0 1 0 0,1 0 0 0 0,-1 0 0 0 0,0-1 0 0 0,-2 4 0 0 0,0 1 8 0 0,-1 0 1 0 0,-1 0 0 0 0,1-1-1 0 0,-1 1 1 0 0,0-1-1 0 0,0 0 1 0 0,0-1 0 0 0,-1 1-1 0 0,-9 4 1 0 0,2-1 27 0 0,-1-1-1 0 0,0-1 1 0 0,-1-1 0 0 0,1 0-1 0 0,-1-1 1 0 0,0 0 0 0 0,0-1 0 0 0,0-1-1 0 0,0 0 1 0 0,-16-1 0 0 0,-3-1-298 0 0,0-2 0 0 0,-1-2 1 0 0,-46-10-1 0 0,65 10-896 0 0,1-1 1 0 0,-18-7-1 0 0,5-1-7304 0 0</inkml:trace>
</inkml:ink>
</file>

<file path=ppt/ink/ink8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08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10135 0 0,'3'-8'14660'0'0,"6"13"-15041"0"0,43 18 832 0 0,-46-21-2231 0 0,0 0 0 0 0,0-1 1 0 0,12 2-1 0 0,5-2-5847 0 0</inkml:trace>
</inkml:ink>
</file>

<file path=ppt/ink/ink8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09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1839 0 0,'1'2'8934'0'0,"6"22"-3669"0"0,-6-21-4224 0 0,0-1-66 0 0,8 24 904 0 0,-8-24-479 0 0,2 0-758 0 0,0 0-494 0 0,1 1 0 0 0,-1-1 0 0 0,1 0 0 0 0,0 0 0 0 0,0 0 0 0 0,0-1 0 0 0,1 1 0 0 0,-1-1 0 0 0,0 0 0 0 0,0 0 0 0 0,1 0 0 0 0,-1-1 0 0 0,1 0 0 0 0,-1 0 0 0 0,8 0 0 0 0,17-5 385 0 0,52-16-1 0 0,-26 5-416 0 0,-21 8-201 0 0,95-22 424 0 0,-103 25-758 0 0,0 2-1 0 0,0 1 1 0 0,27 0-1 0 0,-30 5-1804 0 0,-9 2-2891 0 0,-1 3-2119 0 0</inkml:trace>
</inkml:ink>
</file>

<file path=ppt/ink/ink8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1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1118 51 5063 0 0,'34'-14'254'0'0,"-15"6"-92"0"0,0 1 0 0 0,1 0 0 0 0,37-7 0 0 0,-46 15 1102 0 0,2-1 5326 0 0,-16 7-2979 0 0,1-2-3324 0 0,-3 2-29 0 0,1-1-1 0 0,-1 1 1 0 0,-1-1 0 0 0,1 0 0 0 0,-11 9 0 0 0,-37 25 487 0 0,30-23-427 0 0,-110 76 588 0 0,-147 77-1 0 0,148-93-816 0 0,-134 101 0 0 0,105-39-78 0 0,108-90-11 0 0,33-31 47 0 0,2 1-1 0 0,0 0 1 0 0,1 1 0 0 0,-16 25-1 0 0,27-36 20 0 0,1 1-1 0 0,0-1 1 0 0,0 1 0 0 0,1 0-1 0 0,-4 15 1 0 0,7-19-13 0 0,0 1 1 0 0,0-1-1 0 0,0 1 0 0 0,1-1 1 0 0,0 1-1 0 0,0 0 0 0 0,0-1 1 0 0,1 1-1 0 0,3 11 0 0 0,-2-12-15 0 0,0 0 0 0 0,0 1 0 0 0,1-1 0 0 0,0-1-1 0 0,0 1 1 0 0,0 0 0 0 0,1-1 0 0 0,0 1 0 0 0,0-1 0 0 0,0 0 0 0 0,0 0-1 0 0,11 7 1 0 0,-8-7-21 0 0,0 0-1 0 0,1 0 1 0 0,0-1 0 0 0,0 0-1 0 0,0-1 1 0 0,1 0-1 0 0,-1 0 1 0 0,14 2-1 0 0,6-1 28 0 0,-1-2 0 0 0,1-1 0 0 0,0-1 0 0 0,55-7 0 0 0,131-25-199 0 0,-74-3-3808 0 0,-98 21-3476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3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133 260 2303 0 0,'-2'2'6618'0'0,"-18"11"-3094"0"0,19-11-3116 0 0,-1 0-38 0 0,-2 5-157 0 0,0 0 0 0 0,1 1 0 0 0,-1-1-1 0 0,2 1 1 0 0,-1 0 0 0 0,1 0 0 0 0,-2 14 0 0 0,3-14-164 0 0,-1 0 0 0 0,0 0 0 0 0,0 0 0 0 0,0 0 0 0 0,-1 0 0 0 0,-1 0 0 0 0,1-1 0 0 0,-1 0 0 0 0,-8 12 1 0 0,-6 0 315 0 0,16-18-209 0 0,-11 5 545 0 0,13-6-686 0 0,-1 0-1 0 0,1 0 1 0 0,-1 0-1 0 0,1 0 1 0 0,-1 0-1 0 0,1-1 1 0 0,-1 1-1 0 0,0 0 1 0 0,1 0-1 0 0,-1 0 1 0 0,1 0-1 0 0,-1-1 1 0 0,1 1-1 0 0,-1 0 1 0 0,1 0-1 0 0,-1-1 0 0 0,1 1 1 0 0,0 0-1 0 0,-1-1 1 0 0,1 1-1 0 0,-1-1 1 0 0,1 1-1 0 0,0-1 1 0 0,-1 1-1 0 0,1 0 1 0 0,0-1-1 0 0,0 1 1 0 0,-1-1-1 0 0,1 1 1 0 0,0-1-1 0 0,0 0 1 0 0,0 1-1 0 0,-1-1 1 0 0,1 1-1 0 0,0-1 1 0 0,0 1-1 0 0,0-1 1 0 0,0 1-1 0 0,0-1 1 0 0,0 0-1 0 0,0 1 1 0 0,0-1-1 0 0,1 1 1 0 0,-1-1-1 0 0,0 0 0 0 0,1-3 7 0 0,0 0 0 0 0,0 1 0 0 0,1-1 0 0 0,-1 1 0 0 0,3-5 0 0 0,7-11 26 0 0,120-195-1131 0 0,-110 186 452 0 0,44-45 1 0 0,-52 60 606 0 0,1 1 1 0 0,1 0 0 0 0,0 1-1 0 0,1 0 1 0 0,17-8 0 0 0,-30 17 136 0 0,1 0 1 0 0,0 0 0 0 0,0 1 0 0 0,0-1 0 0 0,0 1 0 0 0,0 0 0 0 0,0 0 0 0 0,6 0 0 0 0,-8 2-22 0 0,0 1 1 0 0,1-1-1 0 0,-1 1 1 0 0,0-1-1 0 0,-1 1 1 0 0,1 0-1 0 0,0-1 0 0 0,0 1 1 0 0,-1 0-1 0 0,1 0 1 0 0,-1 1-1 0 0,2 1 1 0 0,0 2-54 0 0,-1-1 1 0 0,1 1 0 0 0,-1-1-1 0 0,-1 1 1 0 0,1 0-1 0 0,-1-1 1 0 0,0 1-1 0 0,0 0 1 0 0,0 8 0 0 0,-1 7 104 0 0,-2 26 1 0 0,0-18-144 0 0,2-18 0 0 0,-1-1 0 0 0,0 1 0 0 0,0-1 0 0 0,-1 1 0 0 0,-6 18 0 0 0,6-23 11 0 0,-1 0-1 0 0,1 0 1 0 0,-1-1 0 0 0,0 1-1 0 0,-6 7 1 0 0,-16 25-76 0 0,24-37-266 0 0</inkml:trace>
</inkml:ink>
</file>

<file path=ppt/ink/ink8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1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40 8287 0 0,'5'-19'863'0'0,"-5"18"-704"0"0,0 0 0 0 0,0 0 0 0 0,0 1 1 0 0,0-1-1 0 0,-1 0 0 0 0,1 0 0 0 0,0 0 0 0 0,0 1 0 0 0,0-1 0 0 0,-1 0 0 0 0,1 0 1 0 0,0 1-1 0 0,-1-1 0 0 0,1 0 0 0 0,0 1 0 0 0,-1-1 0 0 0,1 0 0 0 0,-1 1 0 0 0,1-1 1 0 0,-1 1-1 0 0,0-1 0 0 0,1 1 0 0 0,-1-1 0 0 0,1 1 0 0 0,-1-1 0 0 0,0 1 0 0 0,1 0 1 0 0,-1-1-1 0 0,0 1 0 0 0,0 0 0 0 0,1-1 0 0 0,-1 1 0 0 0,0 0 0 0 0,0 0 1 0 0,0 0-1 0 0,1 0 0 0 0,-1 0 0 0 0,0 0 0 0 0,0 0 0 0 0,0 0 0 0 0,0 0 0 0 0,-1 0 355 0 0,-7 0-45 0 0,-1 0 0 0 0,0 1 0 0 0,1 0-1 0 0,-1 1 1 0 0,1 0 0 0 0,0 0 0 0 0,-1 1-1 0 0,1 0 1 0 0,-9 5 0 0 0,-3 2-195 0 0,-1 2 1 0 0,-27 19-1 0 0,23-12-178 0 0,1 0-1 0 0,-40 42 1 0 0,54-50-95 0 0,2 1 0 0 0,-1 0-1 0 0,1 0 1 0 0,1 1 0 0 0,0 0-1 0 0,1 1 1 0 0,1-1 0 0 0,-6 16-1 0 0,11-25 23 0 0,0 0 0 0 0,0-1 0 0 0,1 1 0 0 0,-1 0 1 0 0,1 0-1 0 0,-1 0 0 0 0,1 0 0 0 0,0 0 0 0 0,1-1 0 0 0,-1 1 0 0 0,1 0 0 0 0,-1 0 0 0 0,1 0 0 0 0,1-1 0 0 0,1 7 0 0 0,-1-7 22 0 0,-1 0-1 0 0,1-1 0 0 0,0 1 1 0 0,0-1-1 0 0,0 1 0 0 0,0-1 1 0 0,1 0-1 0 0,-1 0 0 0 0,1 0 1 0 0,-1 0-1 0 0,1 0 0 0 0,0-1 1 0 0,-1 1-1 0 0,1-1 0 0 0,0 1 1 0 0,0-1-1 0 0,0 0 0 0 0,0 0 1 0 0,6 0-1 0 0,1 1 52 0 0,1-1 1 0 0,-1-1-1 0 0,0 0 0 0 0,1 0 0 0 0,-1-1 0 0 0,0 0 0 0 0,20-6 1 0 0,-14 2-46 0 0,-1 0 1 0 0,1-1 0 0 0,-1-1-1 0 0,18-10 1 0 0,-29 15-77 0 0,0-1 0 0 0,0 0 0 0 0,0 0 0 0 0,-1 0 0 0 0,1 0 0 0 0,-1-1 0 0 0,1 1 1 0 0,-1-1-1 0 0,0 0 0 0 0,0 0 0 0 0,-1 0 0 0 0,1 0 0 0 0,-1-1 0 0 0,0 1 0 0 0,2-8 0 0 0,-1-1-167 0 0,0 0 0 0 0,-1-1 0 0 0,-1 1 0 0 0,0-16 0 0 0,0 11-34 0 0,0 9-123 0 0,0 1 1 0 0,0-1 0 0 0,1 0-1 0 0,0 1 1 0 0,5-16 0 0 0,-5 19-409 0 0,1-1 0 0 0,0 1 0 0 0,0 0 1 0 0,0 0-1 0 0,7-7 0 0 0,4-3-5359 0 0</inkml:trace>
</inkml:ink>
</file>

<file path=ppt/ink/ink8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1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51 2303 0 0,'4'15'329'0'0,"0"1"0"0"0,-1 0-1 0 0,-1-1 1 0 0,0 30 0 0 0,-2-35 794 0 0,-1 1 0 0 0,0-1 0 0 0,-1 1 0 0 0,0-1 0 0 0,0 1 0 0 0,-2-1 0 0 0,1 0 0 0 0,-6 11 0 0 0,7-17-694 0 0,0 0 1 0 0,-1 0-1 0 0,0 0 1 0 0,0-1-1 0 0,-6 7 1 0 0,8-8-260 0 0,-1-1-1 0 0,1 0 1 0 0,-1 1 0 0 0,1-1 0 0 0,-1 0 0 0 0,0 0-1 0 0,0 0 1 0 0,0 0 0 0 0,1 0 0 0 0,-1-1 0 0 0,0 1-1 0 0,0-1 1 0 0,0 1 0 0 0,-4 0 0 0 0,4-1 794 0 0,3-2-521 0 0,0-4-344 0 0,1 0 1 0 0,0 1-1 0 0,0-1 1 0 0,1 1-1 0 0,-1-1 1 0 0,1 1-1 0 0,0 0 1 0 0,1 0-1 0 0,7-9 1 0 0,43-40-56 0 0,-42 43-37 0 0,15-14 25 0 0,2 2 0 0 0,0 0 0 0 0,1 2 0 0 0,2 1 0 0 0,0 2 0 0 0,37-16 0 0 0,-64 32 57 0 0,1 0-1 0 0,-1 0 0 0 0,0 1 1 0 0,1-1-1 0 0,-1 1 0 0 0,1 1 1 0 0,-1-1-1 0 0,1 1 0 0 0,6 0 1 0 0,-10 0-33 0 0,0 1 0 0 0,0-1 0 0 0,0 1 0 0 0,0-1-1 0 0,0 1 1 0 0,0 0 0 0 0,-1-1 0 0 0,1 1 0 0 0,0 0 0 0 0,0 0 0 0 0,-1 0 0 0 0,1 1 0 0 0,0-1 0 0 0,-1 0 0 0 0,1 1 0 0 0,-1-1 0 0 0,1 1 0 0 0,-1-1 0 0 0,0 1 0 0 0,0 0 0 0 0,0 0 0 0 0,0-1 0 0 0,0 1 0 0 0,0 0 0 0 0,0 0 0 0 0,-1 0 0 0 0,2 3 0 0 0,-1 3 79 0 0,1 1-1 0 0,-1 0 1 0 0,0-1 0 0 0,-1 1-1 0 0,0 0 1 0 0,-2 16 0 0 0,-14 53 373 0 0,10-49-330 0 0,-3 8 9 0 0,-8 41 28 0 0,16-69-230 0 0,0 0-1 0 0,0-1 1 0 0,1 1 0 0 0,1-1-1 0 0,-1 1 1 0 0,4 16 0 0 0,-3-23-19 0 0,-1-1 1 0 0,1 1 0 0 0,-1 0 0 0 0,1-1-1 0 0,0 1 1 0 0,-1-1 0 0 0,1 1-1 0 0,0-1 1 0 0,0 1 0 0 0,0-1-1 0 0,0 0 1 0 0,1 0 0 0 0,-1 1 0 0 0,0-1-1 0 0,0 0 1 0 0,1 0 0 0 0,-1 0-1 0 0,3 1 1 0 0,-1-1-141 0 0,-1 0 0 0 0,1 0-1 0 0,0 0 1 0 0,0-1 0 0 0,0 1 0 0 0,-1-1-1 0 0,1 0 1 0 0,0 0 0 0 0,0 0 0 0 0,5 0-1 0 0,21-5-1114 0 0</inkml:trace>
</inkml:ink>
</file>

<file path=ppt/ink/ink8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1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354 116 2759 0 0,'66'-46'548'0'0,"-23"13"3260"0"0,-37 28-2917 0 0,0 1-1 0 0,0 0 0 0 0,1 0 0 0 0,-1 0 0 0 0,1 1 1 0 0,0 0-1 0 0,0 0 0 0 0,13-3 2927 0 0,-21 8-3603 0 0,0-1 1 0 0,0 1-1 0 0,-1-1 0 0 0,1 0 1 0 0,-1 1-1 0 0,1-1 1 0 0,0 0-1 0 0,-1 0 0 0 0,-1 1 1 0 0,-1 0 38 0 0,-38 28 726 0 0,-54 30 0 0 0,24-17-381 0 0,-42 37-521 0 0,104-72-71 0 0,4-2 11 0 0,7-3-28 0 0,6-1-22 0 0,56 11-120 0 0,-43-9 120 0 0,-1 0 0 0 0,33 11 0 0 0,66 39 20 0 0,-101-45 13 0 0,0 2 1 0 0,0-1-1 0 0,-1 2 0 0 0,22 21 0 0 0,-35-31 9 0 0,-1 0 0 0 0,0 1 0 0 0,0-1 0 0 0,0 1 0 0 0,0 0 0 0 0,0 0 0 0 0,0 0 0 0 0,0 0 0 0 0,-1 0 0 0 0,0 0 0 0 0,0 0 0 0 0,0 0 0 0 0,0 0 0 0 0,1 5 0 0 0,-2-6 4 0 0,0 1 1 0 0,-1-1-1 0 0,1 0 1 0 0,0 1-1 0 0,-1-1 0 0 0,1 0 1 0 0,-1 1-1 0 0,0-1 1 0 0,0 0-1 0 0,0 0 0 0 0,0 0 1 0 0,0 1-1 0 0,-1-1 0 0 0,1 0 1 0 0,0-1-1 0 0,-1 1 1 0 0,0 0-1 0 0,1 0 0 0 0,-1-1 1 0 0,-3 3-1 0 0,-5 4 54 0 0,-1-1 0 0 0,0 0-1 0 0,0-1 1 0 0,-1-1 0 0 0,1 1 0 0 0,-20 4-1 0 0,-77 17 153 0 0,100-26-209 0 0,-18 5 9 0 0,-48 9 28 0 0,-125 11 0 0 0,196-26-84 0 0,0 1 0 0 0,0-1-1 0 0,-1 0 1 0 0,1 0 0 0 0,0 0-1 0 0,0-1 1 0 0,0 1 0 0 0,0-1-1 0 0,0 0 1 0 0,0 1 0 0 0,0-1-1 0 0,0-1 1 0 0,0 1 0 0 0,-4-3-1 0 0,7 4-37 0 0,0-1 0 0 0,0 0-1 0 0,0 0 1 0 0,0 1 0 0 0,0-1 0 0 0,0 0-1 0 0,0 1 1 0 0,0-1 0 0 0,0 0-1 0 0,0 1 1 0 0,1-1 0 0 0,-1 0-1 0 0,0 1 1 0 0,0-1 0 0 0,1 1-1 0 0,-1-1 1 0 0,0 0 0 0 0,1 0-1 0 0,0 0-106 0 0,4-8-456 0 0,1 0-1 0 0,0 1 0 0 0,1 0 1 0 0,11-12-1 0 0,-12 13 154 0 0,20-19-1393 0 0</inkml:trace>
</inkml:ink>
</file>

<file path=ppt/ink/ink8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12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61 7367 0 0,'4'-6'48'0'0,"-2"4"3"0"0,0-1-1 0 0,0 0 0 0 0,0 1 0 0 0,-1-1 0 0 0,0 0 0 0 0,1 0 0 0 0,-1 0 0 0 0,0 0 1 0 0,0 0-1 0 0,0 0 0 0 0,-1 0 0 0 0,1 0 0 0 0,-1 0 0 0 0,0-4 0 0 0,0 7-21 0 0,0-1-1 0 0,0 1 0 0 0,0-1 0 0 0,0 1 0 0 0,0 0 0 0 0,-1-1 0 0 0,1 1 0 0 0,0-1 1 0 0,0 1-1 0 0,-1 0 0 0 0,1-1 0 0 0,0 1 0 0 0,-1 0 0 0 0,1-1 0 0 0,0 1 1 0 0,-1 0-1 0 0,1 0 0 0 0,0-1 0 0 0,-1 1 0 0 0,1 0 0 0 0,-1 0 0 0 0,1 0 0 0 0,0 0 1 0 0,-1-1-1 0 0,1 1 0 0 0,-1 0 0 0 0,1 0 0 0 0,-1 0 0 0 0,1 0 0 0 0,0 0 1 0 0,-1 0-1 0 0,1 0 0 0 0,-1 0 0 0 0,1 0 0 0 0,-1 0 0 0 0,1 0 0 0 0,-1 1 0 0 0,1-1 1 0 0,0 0-1 0 0,-1 0 0 0 0,0 1 0 0 0,-18 9 3428 0 0,4 1-1686 0 0,-1 2 1 0 0,2 0 0 0 0,-20 22 0 0 0,-33 49-172 0 0,31-34-1056 0 0,3 1 0 0 0,2 1 0 0 0,2 2-1 0 0,3 1 1 0 0,2 2 0 0 0,3 0 0 0 0,-25 106 0 0 0,38-128-458 0 0,-56 217 263 0 0,50-207-366 0 0,-3 0 0 0 0,-1-1 0 0 0,-35 59 0 0 0,-44 39-3262 0 0,84-125 1720 0 0</inkml:trace>
</inkml:ink>
</file>

<file path=ppt/ink/ink8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12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28 126 19407 0 0,'-2'0'892'0'0,"-15"6"286"0"0,10 1-1144 0 0,7-6-9 0 0,0 0-1 0 0,-1 0 1 0 0,1 0 0 0 0,0 0-1 0 0,0 0 1 0 0,-1 0 0 0 0,1 0-1 0 0,0 0 1 0 0,0 0 0 0 0,0 0-1 0 0,0 0 1 0 0,1 0 0 0 0,-1 0-1 0 0,0 0 1 0 0,0 0-1 0 0,1 0 1 0 0,-1 0 0 0 0,0 0-1 0 0,1 0 1 0 0,0 1 0 0 0,0 0 46 0 0,1 0-1 0 0,-1-1 1 0 0,1 1 0 0 0,-1-1 0 0 0,1 1 0 0 0,0-1-1 0 0,-1 1 1 0 0,1-1 0 0 0,2 1 0 0 0,2 1 92 0 0,0 0 1 0 0,0 0-1 0 0,0-1 1 0 0,0 0-1 0 0,10 2 1 0 0,11-2 121 0 0,0-1 0 0 0,1-1 0 0 0,-1-2 1 0 0,47-8-1 0 0,-47 6-215 0 0,121-20-422 0 0,-1-7 0 0 0,151-53 0 0 0,-180 50-3863 0 0,-90 26 2239 0 0</inkml:trace>
</inkml:ink>
</file>

<file path=ppt/ink/ink8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1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0,'0'0'4104'0'0</inkml:trace>
</inkml:ink>
</file>

<file path=ppt/ink/ink8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1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372 152 3679 0 0,'0'0'10144'0'0,"9"-5"-5762"0"0,-2 5-4361 0 0,-4-1 18 0 0,0 1 0 0 0,-1 0-1 0 0,1-1 1 0 0,-1 0 0 0 0,1 0 0 0 0,0 0 0 0 0,-1 0-1 0 0,0 0 1 0 0,1 0 0 0 0,-1 0 0 0 0,0-1 0 0 0,0 1-1 0 0,1-1 1 0 0,-1 0 0 0 0,0 0 0 0 0,-1 0 0 0 0,4-4-1 0 0,0 0 38 0 0,0 0-1 0 0,-1-1 0 0 0,0 1 0 0 0,5-13 1 0 0,-8 15-70 0 0,0 1 0 0 0,0-1 1 0 0,0 1-1 0 0,0-1 0 0 0,0 0 1 0 0,-1 1-1 0 0,0-1 0 0 0,0 0 1 0 0,0 0-1 0 0,0 1 1 0 0,-1-5-1 0 0,1 6-8 0 0,-1 1 1 0 0,1-1-1 0 0,0 1 0 0 0,-1 0 1 0 0,1-1-1 0 0,-1 1 1 0 0,0 0-1 0 0,1 0 0 0 0,-1-1 1 0 0,0 1-1 0 0,0 0 0 0 0,0 0 1 0 0,0 0-1 0 0,0 0 1 0 0,0 0-1 0 0,0 0 0 0 0,0 0 1 0 0,0 0-1 0 0,0 0 0 0 0,-1 1 1 0 0,1-1-1 0 0,0 0 0 0 0,0 1 1 0 0,-1-1-1 0 0,1 1 1 0 0,0 0-1 0 0,-1-1 0 0 0,1 1 1 0 0,-1 0-1 0 0,1 0 0 0 0,-1 0 1 0 0,0 0-1 0 0,-6 0-110 0 0,0 1 0 0 0,0 0 0 0 0,0 1 0 0 0,1 0 0 0 0,-1 0 0 0 0,-7 3-1 0 0,-43 22-300 0 0,30-11 442 0 0,2 0 0 0 0,0 2 0 0 0,-27 23 0 0 0,14-6 689 0 0,-37 43 1 0 0,67-68-546 0 0,0 0 0 0 0,1 1-1 0 0,0 0 1 0 0,-5 12 0 0 0,10-18-124 0 0,1 0 0 0 0,0 0-1 0 0,0 0 1 0 0,0 0 0 0 0,1 0-1 0 0,0 0 1 0 0,0 1 0 0 0,0-1-1 0 0,1 1 1 0 0,-1-1 0 0 0,1 0-1 0 0,1 10 1 0 0,0-13-35 0 0,0 0 0 0 0,-1 0 0 0 0,1 0-1 0 0,0 0 1 0 0,0 0 0 0 0,0 0 0 0 0,0 0-1 0 0,0 0 1 0 0,1 0 0 0 0,-1 0 0 0 0,0-1 0 0 0,1 1-1 0 0,-1 0 1 0 0,1-1 0 0 0,0 1 0 0 0,0-1 0 0 0,-1 0-1 0 0,1 0 1 0 0,0 1 0 0 0,0-1 0 0 0,0 0-1 0 0,0-1 1 0 0,1 1 0 0 0,-1 0 0 0 0,0-1 0 0 0,0 1-1 0 0,0-1 1 0 0,0 1 0 0 0,5-1 0 0 0,1 0 12 0 0,-1 0 0 0 0,1 0 1 0 0,-1 0-1 0 0,1-1 0 0 0,-1 0 1 0 0,1-1-1 0 0,11-3 0 0 0,34-17-112 0 0,94-52 0 0 0,-109 56-280 0 0,-26 12-65 0 0,-1 1-1 0 0,1-1 1 0 0,13-10-1 0 0,-15 11-2332 0 0</inkml:trace>
</inkml:ink>
</file>

<file path=ppt/ink/ink8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1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1240 1839 0 0,'0'0'18542'0'0,"2"-1"-17630"0"0,10-5-402 0 0,0-1 1 0 0,-1 0 0 0 0,0-1 0 0 0,0 0 0 0 0,14-13-1 0 0,8-8-388 0 0,79-48-46 0 0,-38 27-264 0 0,-25 20-15 0 0,-45 27 175 0 0,1 1 0 0 0,0 0-1 0 0,0 0 1 0 0,0 0 0 0 0,0 0 0 0 0,0 1-1 0 0,0 0 1 0 0,8-1 0 0 0,-11 2 73 0 0,-1 2 40 0 0,0 1-60 0 0,0 0-1 0 0,-1 0 0 0 0,1 0 0 0 0,-1 0 0 0 0,1-1 0 0 0,-1 1 0 0 0,0 0 1 0 0,0 0-1 0 0,0 0 0 0 0,-1 0 0 0 0,0 3 0 0 0,-10 35 280 0 0,4-19-150 0 0,-6 20 38 0 0,6-23-7 0 0,-6 28-1 0 0,12-42-286 0 0,0 1-1 0 0,1 0 0 0 0,-1 0 0 0 0,1 0 1 0 0,0 0-1 0 0,0 0 0 0 0,1-1 0 0 0,0 1 1 0 0,2 7-1 0 0,2-2-979 0 0,0-1-55 0 0</inkml:trace>
  <inkml:trace contextRef="#ctx0" brushRef="#br0" timeOffset="1">1749 1 9215 0 0,'-2'1'3666'0'0,"-31"27"3170"0"0,1 6-3919 0 0,-25 39-2136 0 0,55-70-753 0 0,-32 45 140 0 0,3 3 1 0 0,1 0-1 0 0,3 2 0 0 0,-30 82 0 0 0,-54 233 603 0 0,94-301-909 0 0,4 0 1 0 0,2 2-1 0 0,-2 127 0 0 0,12-188-358 0 0,2 9-3695 0 0</inkml:trace>
</inkml:ink>
</file>

<file path=ppt/ink/ink8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1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4 281 14279 0 0,'0'0'1103'0'0,"-1"-2"-720"0"0,-1-2-90 0 0,4 2 1002 0 0,18-2 1160 0 0,27 0 1 0 0,3 0-1192 0 0,428-72 2548 0 0,-393 62-3473 0 0,96-18-721 0 0,243-76 0 0 0,-383 93-2079 0 0,-5 0-6442 0 0</inkml:trace>
</inkml:ink>
</file>

<file path=ppt/ink/ink8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1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6 4143 0 0,'0'0'319'0'0,"-2"0"126"0"0,0-1 153 0 0,-1 0 1 0 0,1 0-1 0 0,-1 0 0 0 0,1 1 0 0 0,-1-1 0 0 0,1 1 0 0 0,-1 0 0 0 0,1 0 0 0 0,-1 0 0 0 0,1 0 0 0 0,-1 0 0 0 0,1 0 0 0 0,-1 1 0 0 0,-4 1 0 0 0,4-1-276 0 0,-1 1 0 0 0,1-1 0 0 0,0 1-1 0 0,0 0 1 0 0,-1 0 0 0 0,1 1 0 0 0,0-1-1 0 0,1 1 1 0 0,-4 2 0 0 0,-3 6 34 0 0,1 0 1 0 0,0 1-1 0 0,0 0 0 0 0,-7 17 1 0 0,-94 210 2229 0 0,35-70-1772 0 0,-42 64-262 0 0,50-105-367 0 0,16-41-178 0 0,43-75-3 0 0,5-10-79 0 0,2-5-1362 0 0,0-12 554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3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96 4607 0 0,'0'0'10358'0'0,"1"2"-10046"0"0,1 1-256 0 0,-1-1 1 0 0,-1 1 0 0 0,1-1-1 0 0,0 1 1 0 0,-1-1 0 0 0,1 1-1 0 0,-1 0 1 0 0,0-1 0 0 0,0 1-1 0 0,0-1 1 0 0,0 1 0 0 0,0 0-1 0 0,0-1 1 0 0,-1 1 0 0 0,0 3-1 0 0,-3 7 243 0 0,-10 22-1 0 0,4-10-119 0 0,-7 17 24 0 0,13-33-115 0 0,-1 0-1 0 0,2 1 1 0 0,-1 0-1 0 0,2-1 1 0 0,-1 2-1 0 0,1-1 0 0 0,-1 18 1 0 0,3-26 133 0 0,0 1 31 0 0,1-1-194 0 0,-1-1 1 0 0,1 0-1 0 0,-1 0 0 0 0,1 1 0 0 0,-1-1 1 0 0,1 0-1 0 0,0 0 0 0 0,0 1 0 0 0,0-1 1 0 0,-1 0-1 0 0,1 0 0 0 0,0 0 1 0 0,0 0-1 0 0,0 0 0 0 0,1 0 0 0 0,-1-1 1 0 0,0 1-1 0 0,0 0 0 0 0,0 0 0 0 0,1-1 1 0 0,-1 1-1 0 0,0-1 0 0 0,1 1 0 0 0,-1-1 1 0 0,0 0-1 0 0,1 1 0 0 0,-1-1 0 0 0,3 0 1 0 0,-1 0 0 0 0,1-1 0 0 0,-1 1 1 0 0,0-1-1 0 0,0 0 1 0 0,0 0-1 0 0,0 0 0 0 0,0 0 1 0 0,0-1-1 0 0,0 1 1 0 0,0-1-1 0 0,0 0 0 0 0,-1 1 1 0 0,5-5-1 0 0,4-4 162 0 0,17-20-1 0 0,-13 12-54 0 0,-3 5-109 0 0,-1 0 0 0 0,-1-1 0 0 0,0-1 0 0 0,9-18 0 0 0,27-68-357 0 0,-10 21-1501 0 0,-22 54-1371 0 0,-10 16 1784 0 0</inkml:trace>
</inkml:ink>
</file>

<file path=ppt/ink/ink8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1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180 449 6911 0 0,'-2'1'315'0'0,"-19"12"252"0"0,-34 27 1 0 0,-16 23 5735 0 0,50-44-3650 0 0,13-13-2348 0 0,7-4 560 0 0,1-4-691 0 0,12-25 24 0 0,1 1 1 0 0,29-44 0 0 0,43-45 55 0 0,-43 60-94 0 0,-14 16-77 0 0,2 1 0 0 0,2 2 0 0 0,57-51 1 0 0,-76 76 26 0 0,1 1 0 0 0,0 0 0 0 0,1 0 0 0 0,0 2 0 0 0,0 0 0 0 0,1 1 0 0 0,-1 0 0 0 0,2 1 0 0 0,-1 1 0 0 0,1 0 0 0 0,0 2 0 0 0,0 0 0 0 0,27-1 1 0 0,-17 4 116 0 0,0 1 1 0 0,0 2 0 0 0,0 0-1 0 0,-1 2 1 0 0,1 1 0 0 0,-1 2 0 0 0,0 0-1 0 0,-1 2 1 0 0,28 13 0 0 0,-49-21-211 0 0,0 1 1 0 0,-1-1-1 0 0,1 0 1 0 0,0 1-1 0 0,-1 0 1 0 0,0 0-1 0 0,1 0 1 0 0,-1 0-1 0 0,-1 0 0 0 0,1 1 1 0 0,0-1-1 0 0,-1 1 1 0 0,0 0-1 0 0,3 5 1 0 0,-4-6-13 0 0,1 1 0 0 0,-2 0 1 0 0,1-1-1 0 0,0 1 1 0 0,-1 0-1 0 0,1-1 0 0 0,-1 1 1 0 0,0 0-1 0 0,-1 0 0 0 0,1-1 1 0 0,-1 1-1 0 0,1 0 1 0 0,-1-1-1 0 0,0 1 0 0 0,0-1 1 0 0,-1 1-1 0 0,-1 4 0 0 0,-2 1 4 0 0,0-1 0 0 0,-1 0 1 0 0,0 0-1 0 0,0 0 0 0 0,-1 0 0 0 0,1-1 0 0 0,-15 11 0 0 0,-61 39 116 0 0,56-39-85 0 0,-223 124 27 0 0,188-110-65 0 0,9-4-119 0 0,-52 27-526 0 0,80-44 449 0 0,0-1 0 0 0,-38 9 1 0 0,54-17-291 0 0,7-1-86 0 0,2-11-6008 0 0,5-4-105 0 0</inkml:trace>
</inkml:ink>
</file>

<file path=ppt/ink/ink8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1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154 628 11055 0 0,'-1'0'506'0'0,"-32"-1"-183"0"0,24 0 1146 0 0,-1-1 0 0 0,0 0 0 0 0,-11-3 0 0 0,16 3-747 0 0,0 0 0 0 0,0 0 0 0 0,1 0 1 0 0,-1-1-1 0 0,0 0 0 0 0,1 0 0 0 0,-7-5 1 0 0,9 6-702 0 0,-1-1 0 0 0,0 0 1 0 0,1 0-1 0 0,-1-1 0 0 0,1 1 1 0 0,-3-6-1 0 0,4 6 6 0 0,0 0 0 0 0,0 0-1 0 0,0 0 1 0 0,1 0 0 0 0,-1 0 0 0 0,1 0 0 0 0,0 0-1 0 0,0 0 1 0 0,0-1 0 0 0,0 1 0 0 0,0 0 0 0 0,1 0-1 0 0,0 0 1 0 0,1-5 0 0 0,1 0-11 0 0,0 0-1 0 0,0 0 1 0 0,1 1-1 0 0,5-10 1 0 0,26-33-5 0 0,2 2-1 0 0,2 1 1 0 0,1 2 0 0 0,3 2-1 0 0,51-39 1 0 0,-70 61-178 0 0,2 2 0 0 0,0 1 0 0 0,2 0 0 0 0,0 2 0 0 0,0 2 0 0 0,53-20 0 0 0,-72 31-288 0 0,0 1 0 0 0,0 0 0 0 0,10-1 0 0 0,-15 3-565 0 0,0 0 0 0 0,0 0 0 0 0,0 0 0 0 0,0 1 0 0 0,7 1 0 0 0,7 4-5511 0 0</inkml:trace>
</inkml:ink>
</file>

<file path=ppt/ink/ink8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1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38 9671 0 0,'2'-1'440'0'0,"0"-2"-206"0"0,16-30 10580 0 0,-20 33-10208 0 0,-1 0-495 0 0,0 0 0 0 0,0 1 0 0 0,0 0 0 0 0,-1 0 0 0 0,1 0 0 0 0,0 0 0 0 0,0 0 1 0 0,0 0-1 0 0,0 1 0 0 0,0-1 0 0 0,-4 5 0 0 0,-32 27 92 0 0,22-16-60 0 0,-6 3-129 0 0,-85 77 6 0 0,82-72-23 0 0,2 1 1 0 0,-22 30 0 0 0,41-49 4 0 0,0 0 1 0 0,1 1-1 0 0,0-1 0 0 0,0 1 1 0 0,1 0-1 0 0,0 0 0 0 0,-3 13 1 0 0,5-20-2 0 0,1 1 0 0 0,-1 0 0 0 0,1 0 0 0 0,0 0-1 0 0,0 0 1 0 0,-1 0 0 0 0,2 0 0 0 0,-1 1 0 0 0,0-1 0 0 0,0 0 0 0 0,1-1 0 0 0,-1 1 0 0 0,1 0 0 0 0,-1 0 0 0 0,1 0 0 0 0,0 0 0 0 0,0 0 0 0 0,0 0 0 0 0,0-1 0 0 0,0 1-1 0 0,0 0 1 0 0,0-1 0 0 0,1 1 0 0 0,-1-1 0 0 0,1 0 0 0 0,-1 1 0 0 0,1-1 0 0 0,-1 0 0 0 0,1 0 0 0 0,0 0 0 0 0,0 0 0 0 0,-1 0 0 0 0,1 0 0 0 0,0 0 0 0 0,0-1 0 0 0,4 2-1 0 0,2-1 14 0 0,1 1-1 0 0,0-1 0 0 0,0-1 1 0 0,0 0-1 0 0,0 0 0 0 0,-1 0 0 0 0,1-1 1 0 0,0-1-1 0 0,14-3 0 0 0,-5-1 10 0 0,0 0-1 0 0,-1-1 1 0 0,26-13-1 0 0,-32 14-8 0 0,-1 0-1 0 0,1-1 0 0 0,-1-1 1 0 0,-1 1-1 0 0,1-2 1 0 0,-1 1-1 0 0,-1-1 1 0 0,12-15-1 0 0,-17 20-10 0 0,-1 0 0 0 0,1 0 0 0 0,-1 0 0 0 0,0-1 0 0 0,0 1-1 0 0,0 0 1 0 0,-1-1 0 0 0,1 0 0 0 0,-1 1 0 0 0,0-1 0 0 0,-1 0 0 0 0,1 1 0 0 0,-1-1 0 0 0,0 0 0 0 0,0 0-1 0 0,0 0 1 0 0,-1 1 0 0 0,0-1 0 0 0,0 0 0 0 0,0 1 0 0 0,0-1 0 0 0,-1 1 0 0 0,1-1 0 0 0,-5-6-1 0 0,-1-1-46 0 0,-1 0-1 0 0,0 0 0 0 0,-1 1 0 0 0,0 1 0 0 0,0-1 0 0 0,-1 2 1 0 0,-15-12-1 0 0,24 20-154 0 0,12-5-5481 0 0</inkml:trace>
</inkml:ink>
</file>

<file path=ppt/ink/ink8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1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35 14711 0 0,'8'-8'288'0'0,"-6"7"-162"0"0,0-1-1 0 0,0 0 1 0 0,-1 0 0 0 0,1 0 0 0 0,-1 0-1 0 0,1 0 1 0 0,-1 0 0 0 0,1 0-1 0 0,-1-1 1 0 0,1-2 0 0 0,-1 3 402 0 0,-2 5 133 0 0,-3 27 224 0 0,-1-1-1 0 0,-17 52 1 0 0,-29 56-3 0 0,42-113-718 0 0,-326 686 816 0 0,289-630-917 0 0,-3-1-1 0 0,-91 110 1 0 0,135-183-61 0 0,1-2-7 0 0,0 1 0 0 0,0-1 0 0 0,0 0 0 0 0,-8 5 1 0 0,10-8-105 0 0,-4-17-190 0 0,7 9 271 0 0,0 1 1 0 0,0-1 0 0 0,1 1 0 0 0,0 0 0 0 0,1-1 0 0 0,-1 1-1 0 0,1 0 1 0 0,0 0 0 0 0,5-6 0 0 0,3-7 33 0 0,13-22-37 0 0,34-45-1 0 0,-21 34 31 0 0,-10 11-3 0 0,53-58 1 0 0,-67 85 14 0 0,0 2 1 0 0,0-1-1 0 0,2 2 1 0 0,-1 0 0 0 0,1 0-1 0 0,1 2 1 0 0,27-14 0 0 0,-36 20 40 0 0,0 1 0 0 0,-1 0 0 0 0,1 0 0 0 0,1 0 0 0 0,-1 1 1 0 0,0 0-1 0 0,0 0 0 0 0,0 1 0 0 0,1 0 0 0 0,-1 0 1 0 0,0 1-1 0 0,0-1 0 0 0,0 2 0 0 0,0-1 0 0 0,1 1 1 0 0,-2 0-1 0 0,1 1 0 0 0,0-1 0 0 0,0 1 0 0 0,-1 1 0 0 0,0-1 1 0 0,0 1-1 0 0,0 0 0 0 0,0 1 0 0 0,0-1 0 0 0,-1 1 1 0 0,0 0-1 0 0,0 1 0 0 0,0-1 0 0 0,-1 1 0 0 0,1 0 1 0 0,-1 0-1 0 0,-1 0 0 0 0,6 13 0 0 0,-5-7 44 0 0,0 1-1 0 0,-1 0 0 0 0,0 0 1 0 0,-2 1-1 0 0,1-1 0 0 0,-1 0 1 0 0,-1 1-1 0 0,-1-1 1 0 0,0 0-1 0 0,0 1 0 0 0,-1-1 1 0 0,-1 0-1 0 0,0 0 0 0 0,-1 0 1 0 0,-7 15-1 0 0,6-15-7 0 0,-1-1 0 0 0,0-1 0 0 0,-1 1 1 0 0,-1-1-1 0 0,1 0 0 0 0,-2-1 0 0 0,1 1 0 0 0,-1-2 0 0 0,-1 1 0 0 0,0-1 0 0 0,0-1 1 0 0,-1 0-1 0 0,0 0 0 0 0,0-1 0 0 0,-17 7 0 0 0,-4 0-209 0 0,-1-2 1 0 0,-1 0-1 0 0,0-3 0 0 0,-1-1 1 0 0,-58 6-1 0 0,84-13-36 0 0,-1-1 0 0 0,1 0 0 0 0,-1-1-1 0 0,-17-3 1 0 0,25 4 27 0 0,0-1-1 0 0,0 1 1 0 0,-1-1 0 0 0,1 1-1 0 0,0-1 1 0 0,0 0-1 0 0,0 0 1 0 0,0 0 0 0 0,0-1-1 0 0,0 1 1 0 0,0 0-1 0 0,1-1 1 0 0,-1 1 0 0 0,0-1-1 0 0,1 1 1 0 0,-1-1-1 0 0,1 0 1 0 0,-1 0 0 0 0,1 0-1 0 0,0 0 1 0 0,0 0-1 0 0,0 0 1 0 0,0 0 0 0 0,0 0-1 0 0,1 0 1 0 0,-2-3 0 0 0,1-14-1384 0 0</inkml:trace>
</inkml:ink>
</file>

<file path=ppt/ink/ink8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1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358 233 5063 0 0,'0'0'12831'0'0,"1"-2"-11734"0"0,14-23 804 0 0,31-42 1 0 0,-25 37-1597 0 0,-16 23-280 0 0,0 0-1 0 0,0-1 1 0 0,-1 1 0 0 0,0-1-1 0 0,0 0 1 0 0,-1 0 0 0 0,0 0-1 0 0,0-1 1 0 0,2-12 0 0 0,-5 20-25 0 0,0 0 1 0 0,0 0 0 0 0,0 0-1 0 0,0 1 1 0 0,0-1 0 0 0,0 0-1 0 0,0 0 1 0 0,0 0-1 0 0,0 0 1 0 0,0 0 0 0 0,-1 1-1 0 0,1-1 1 0 0,0 0 0 0 0,-1-1-1 0 0,-4 0-40 0 0,4 2 31 0 0,0 0-5 0 0,-1-1 0 0 0,0 1 0 0 0,0 0-1 0 0,1 0 1 0 0,-1-1 0 0 0,0 2 0 0 0,0-1 0 0 0,0 0 0 0 0,1 0 0 0 0,-1 0 0 0 0,0 1 0 0 0,0-1 0 0 0,1 1-1 0 0,-3 0 1 0 0,-26 13-246 0 0,20-8 152 0 0,-20 10-182 0 0,-53 39 1 0 0,-23 29 258 0 0,62-48-42 0 0,40-32 71 0 0,-23 17 0 0 0,1 0-1 0 0,2 2 1 0 0,-33 39-1 0 0,57-62 3 0 0,-1 0 0 0 0,1 1 0 0 0,0-1 0 0 0,-1 1 0 0 0,1-1 0 0 0,-1 1 0 0 0,1-1 0 0 0,0 1 0 0 0,0-1 0 0 0,-1 1 0 0 0,1-1 0 0 0,0 1 0 0 0,0 0 0 0 0,0-1 0 0 0,-1 1 0 0 0,1-1 0 0 0,0 1 0 0 0,0 0 0 0 0,0 0 0 0 0,1-1 2 0 0,0 1-1 0 0,0-1 1 0 0,-1 1-1 0 0,1-1 1 0 0,0 0-1 0 0,0 1 1 0 0,0-1-1 0 0,0 0 1 0 0,0 0-1 0 0,0 1 1 0 0,-1-1-1 0 0,1 0 1 0 0,0 0-1 0 0,0 0 1 0 0,0 0-1 0 0,1-1 1 0 0,20-1 45 0 0,-5-3-40 0 0,1 0 0 0 0,-1-1 0 0 0,1-1-1 0 0,17-11 1 0 0,12-3-169 0 0,5-2 13 0 0,-30 12 95 0 0,1 1 0 0 0,0 1 1 0 0,1 1-1 0 0,27-6 0 0 0,-49 14 314 0 0,-6 12 129 0 0,-2 1-217 0 0,-1-1-1 0 0,-1 0 1 0 0,0 0-1 0 0,0 0 1 0 0,-17 15 0 0 0,13-13-578 0 0,-22 32 1 0 0,33-45-654 0 0</inkml:trace>
</inkml:ink>
</file>

<file path=ppt/ink/ink8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1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12495 0 0,'0'0'1134'0'0,"1"2"-937"0"0,2 16 52 0 0,0-1 1 0 0,-1 1 0 0 0,-1-1-1 0 0,-1 1 1 0 0,-1 0-1 0 0,0-1 1 0 0,-1 1-1 0 0,-1-1 1 0 0,-5 18-1 0 0,-9 25 977 0 0,-31 70-1 0 0,32-89-983 0 0,-38 91 260 0 0,-6-2-1 0 0,-119 189 1 0 0,140-262-595 0 0,-2-2 0 0 0,-56 57-1 0 0,74-89 94 0 0,23-23 0 0 0,0 0 0 0 0,0 0 0 0 0,0 0-1 0 0,0 0 1 0 0,0 0 0 0 0,0-1 0 0 0,0 1-1 0 0,0 0 1 0 0,0 0 0 0 0,0 0 0 0 0,0 0-1 0 0,0 0 1 0 0,0-1 0 0 0,0 1 0 0 0,0 0 0 0 0,0 0-1 0 0,-1 0 1 0 0,1 0 0 0 0,0 0 0 0 0,0 0-1 0 0,0 0 1 0 0,0-1 0 0 0,0 1 0 0 0,0 0 0 0 0,0 0-1 0 0,0 0 1 0 0,-1 0 0 0 0,1 0 0 0 0,0 0-1 0 0,0 0 1 0 0,0 0 0 0 0,0 0 0 0 0,0 0 0 0 0,-1 0-1 0 0,1 0 1 0 0,0 0 0 0 0,0 0 0 0 0,0 0-1 0 0,0 0 1 0 0,0 0 0 0 0,0 0 0 0 0,-1 0 0 0 0,1 0-1 0 0,0 0 1 0 0,0 0 0 0 0,0 0 0 0 0,0 0-1 0 0,0 0 1 0 0,-1 0 0 0 0,1 0 0 0 0,0 0 0 0 0,0 0-1 0 0,0 0 1 0 0,0 0 0 0 0,0 0 0 0 0,-1 1-1 0 0,4-15-33 0 0,-2 13 28 0 0,4-18-11 0 0,1 1 0 0 0,1 1-1 0 0,0-1 1 0 0,16-26 0 0 0,47-61 82 0 0,23-9-486 0 0,-81 102 154 0 0,0 0-1 0 0,0 1 1 0 0,1 0 0 0 0,0 1 0 0 0,1 1 0 0 0,27-14 0 0 0,-38 22 278 0 0,0 0 0 0 0,0-1 0 0 0,0 1-1 0 0,0 0 1 0 0,0 1 0 0 0,1-1 0 0 0,-1 1 0 0 0,0-1 0 0 0,1 1 0 0 0,-1 0 0 0 0,0 0 0 0 0,0 1-1 0 0,1-1 1 0 0,-1 0 0 0 0,0 1 0 0 0,1 0 0 0 0,-1 0 0 0 0,0 0 0 0 0,0 0 0 0 0,0 1 0 0 0,0-1-1 0 0,0 1 1 0 0,3 2 0 0 0,4 4 164 0 0,-1 0 1 0 0,0 1-1 0 0,0 0 0 0 0,13 20 0 0 0,4 3 333 0 0,-2-5 116 0 0,-2 0 1 0 0,0 2-1 0 0,-2 0 0 0 0,-2 1 0 0 0,19 40 0 0 0,-36-68-537 0 0,0 1-1 0 0,0 0 0 0 0,0 0 0 0 0,0 0 0 0 0,-1 0 1 0 0,1 0-1 0 0,-1 0 0 0 0,1 0 0 0 0,-1 0 0 0 0,0 0 1 0 0,-1 0-1 0 0,1 0 0 0 0,0 0 0 0 0,-2 6 0 0 0,0-5-8 0 0,0 0 1 0 0,0 0-1 0 0,0-1 0 0 0,0 1 0 0 0,0 0 0 0 0,-1-1 0 0 0,1 1 0 0 0,-1-1 0 0 0,-5 4 0 0 0,-5 4 38 0 0,0-1 0 0 0,-1-1 0 0 0,0 0 0 0 0,-20 9 0 0 0,34-18-116 0 0,-42 21 42 0 0,-1-3 0 0 0,-1-1 1 0 0,-51 12-1 0 0,75-24-69 0 0,-1-1 0 0 0,1-1 0 0 0,-40 1 0 0 0,53-3-57 0 0,0-2-1 0 0,0 1 1 0 0,0-1-1 0 0,0 0 1 0 0,0 0-1 0 0,0-1 0 0 0,0 0 1 0 0,0 0-1 0 0,0-1 1 0 0,1 0-1 0 0,-1 0 1 0 0,1 0-1 0 0,0-1 1 0 0,-10-8-1 0 0,13 10-93 0 0,1 0 0 0 0,0-1-1 0 0,0 1 1 0 0,0-1 0 0 0,1 1-1 0 0,-1-1 1 0 0,1 0 0 0 0,-1 0 0 0 0,1 1-1 0 0,0-1 1 0 0,0 0 0 0 0,0 0 0 0 0,0 0-1 0 0,1 0 1 0 0,-1 0 0 0 0,1-4 0 0 0,0-14-1304 0 0</inkml:trace>
</inkml:ink>
</file>

<file path=ppt/ink/ink8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1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38 5527 0 0,'1'-2'36'0'0,"0"0"0"0"0,0 0 0 0 0,0-1 0 0 0,0 1 0 0 0,0 0 0 0 0,-1-1 0 0 0,1 1 0 0 0,-1-17 16827 0 0,0 21-16694 0 0,-1 0 1 0 0,1 0 0 0 0,-1 0-1 0 0,0 1 1 0 0,0-1 0 0 0,0 0-1 0 0,-3 3 1 0 0,-1 5 54 0 0,-65 194 1998 0 0,38-101-1764 0 0,25-81-458 0 0,7-21-185 0 0</inkml:trace>
</inkml:ink>
</file>

<file path=ppt/ink/ink8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18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 19607 0 0,'0'0'896'0'0,"-2"1"-13"0"0,-2 2-845 0 0,0-1 0 0 0,1 1 0 0 0,-1 1 1 0 0,1-1-1 0 0,-1 0 0 0 0,1 1 0 0 0,0 0 0 0 0,0 0 0 0 0,-2 4 1 0 0,-21 44-60 0 0,16-33 103 0 0,-314 742 3776 0 0,252-578-3170 0 0,49-130-552 0 0,-43 68 0 0 0,30-54-754 0 0,23-39-3136 0 0</inkml:trace>
</inkml:ink>
</file>

<file path=ppt/ink/ink8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1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11055 0 0,'0'2'7530'0'0,"1"1"-7045"0"0,0 1 0 0 0,-1-1 0 0 0,0 1 0 0 0,1-1 0 0 0,-1 1 0 0 0,0-1 0 0 0,-1 1-1 0 0,1-1 1 0 0,-1 1 0 0 0,1-1 0 0 0,-1 0 0 0 0,-2 5 0 0 0,-3 8 218 0 0,-10 20 0 0 0,4-13 166 0 0,-10 24-639 0 0,11-23-119 0 0,0 0 1 0 0,1 0-1 0 0,-12 49 0 0 0,21-71-204 0 0,1 1-1 0 0,-1 0 1 0 0,1-1-1 0 0,0 1 1 0 0,0-1-1 0 0,0 1 1 0 0,0 0 0 0 0,0-1-1 0 0,0 1 1 0 0,1 0-1 0 0,-1-1 1 0 0,1 1-1 0 0,0-1 1 0 0,0 1-1 0 0,0-1 1 0 0,0 1 0 0 0,0-1-1 0 0,1 0 1 0 0,-1 1-1 0 0,1-1 1 0 0,-1 0-1 0 0,1 0 1 0 0,0 0 0 0 0,3 2-1 0 0,-4-3-368 0 0,0-1 0 0 0,0 1 0 0 0,1-1 0 0 0,-1 0 1 0 0,0 1-1 0 0,1-1 0 0 0,-1 0 0 0 0,0 0 0 0 0,1 0 0 0 0,-1 0 0 0 0,0 0 0 0 0,1 0 0 0 0,-1 0 0 0 0,0 0 0 0 0,1-1 0 0 0,-1 1 1 0 0,0 0-1 0 0,2-1 0 0 0,-3 0 357 0 0,15-5-7078 0 0</inkml:trace>
</inkml:ink>
</file>

<file path=ppt/ink/ink8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1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1 10591 0 0,'0'0'819'0'0,"-2"1"-206"0"0,-3 1 142 0 0,1 2 1 0 0,-1-1-1 0 0,0 0 0 0 0,1 1 0 0 0,0 0 0 0 0,0 0 0 0 0,0 0 1 0 0,-4 7-1 0 0,-26 41 1741 0 0,29-43-2409 0 0,-76 154 803 0 0,14 8 234 0 0,35-89-503 0 0,-104 249 903 0 0,-24-11-431 0 0,-4-79-688 0 0,152-225-402 0 0,-4 6-70 0 0,0 1-309 0 0,-1 0 0 0 0,-1-2 0 0 0,-33 31 0 0 0,35-40-1982 0 0,5-5-3010 0 0,-2-2-2287 0 0</inkml:trace>
  <inkml:trace contextRef="#ctx0" brushRef="#br0" timeOffset="1">11 909 19295 0 0,'0'0'1744'0'0,"-1"2"-1434"0"0,0-2-196 0 0,0 1 1 0 0,1 0-1 0 0,-1-1 0 0 0,0 1 1 0 0,0 0-1 0 0,1 0 1 0 0,-1 0-1 0 0,1 0 1 0 0,-1-1-1 0 0,1 1 1 0 0,-1 0-1 0 0,1 0 1 0 0,0 0-1 0 0,-1 0 1 0 0,1 0-1 0 0,0 0 1 0 0,0 2-1 0 0,0-2-59 0 0,0-1 0 0 0,0 1 0 0 0,0-1 0 0 0,0 1-1 0 0,1-1 1 0 0,-1 1 0 0 0,0 0 0 0 0,1-1-1 0 0,-1 1 1 0 0,0-1 0 0 0,1 1 0 0 0,-1-1 0 0 0,0 1-1 0 0,1-1 1 0 0,-1 0 0 0 0,1 1 0 0 0,-1-1 0 0 0,1 1-1 0 0,-1-1 1 0 0,2 1 0 0 0,1 0 126 0 0,0 0 1 0 0,0 1 0 0 0,0-1-1 0 0,1 0 1 0 0,-1-1-1 0 0,4 1 1 0 0,-6-1-161 0 0,18 3 648 0 0,1-2-1 0 0,39-3 0 0 0,39-10-192 0 0,-94 12-459 0 0,147-27 72 0 0,73-8-5050 0 0,-181 33-1007 0 0,-2 1-1599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32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10 261 10047 0 0,'0'0'1788'0'0,"-1"2"-1005"0"0,0 2-223 0 0,-6 12 1389 0 0,6-13-1276 0 0,4-9-650 0 0,8-17 59 0 0,25-40-1 0 0,-29 53-98 0 0,1 0 1 0 0,0 0 0 0 0,0 1-1 0 0,1-1 1 0 0,17-12-1 0 0,-23 19 22 0 0,1 1-1 0 0,-1 0 0 0 0,0 0 0 0 0,1 0 1 0 0,0 1-1 0 0,-1-1 0 0 0,1 1 0 0 0,0 0 1 0 0,-1 0-1 0 0,1 0 0 0 0,0 0 0 0 0,0 1 1 0 0,0 0-1 0 0,0-1 0 0 0,8 2 0 0 0,-10 0 51 0 0,0 0 1 0 0,1 1-1 0 0,-1-1 0 0 0,0 1 0 0 0,0-1 1 0 0,0 1-1 0 0,0 0 0 0 0,0-1 0 0 0,0 1 1 0 0,2 4-1 0 0,-1-3 21 0 0,0 0-43 0 0,0 0-1 0 0,-1 1 0 0 0,1-1 1 0 0,-1 1-1 0 0,0 0 0 0 0,0-1 1 0 0,0 1-1 0 0,0 0 0 0 0,-1 0 1 0 0,0 0-1 0 0,1 0 0 0 0,-2 1 1 0 0,1-1-1 0 0,0 0 0 0 0,-1 0 1 0 0,0 1-1 0 0,0-1 0 0 0,0 0 1 0 0,0 0-1 0 0,-1 1 0 0 0,1-1 1 0 0,-1 0-1 0 0,-2 5 0 0 0,0 1 22 0 0,-3 0-33 0 0,0-3-5 0 0,5-5-139 0 0,12-22-1581 0 0,0 0 1398 0 0,2 1-1 0 0,0 1 1 0 0,29-31-1 0 0,54-42-1665 0 0,-90 86 1977 0 0,0 1 1 0 0,0-1 0 0 0,0 1 0 0 0,0 1 0 0 0,1-1 0 0 0,0 1 0 0 0,0 0-1 0 0,10-3 1 0 0,-15 5 71 0 0,0 1 0 0 0,0 0 0 0 0,0-1 0 0 0,0 1 0 0 0,1 0 0 0 0,-1 0 0 0 0,0 0 0 0 0,0 0 0 0 0,0 0 0 0 0,0 0 0 0 0,0 1 0 0 0,0-1 0 0 0,0 1 0 0 0,1 0 0 0 0,-2-1 0 0 0,1 1 0 0 0,0 0 0 0 0,0 0 0 0 0,0 0 0 0 0,0 0-1 0 0,0 1 1 0 0,-1-1 0 0 0,1 0 0 0 0,-1 1 0 0 0,1-1 0 0 0,-1 1 0 0 0,1 0 0 0 0,-1-1 0 0 0,0 1 0 0 0,0 0 0 0 0,0 0 0 0 0,0 0 0 0 0,1 2 0 0 0,1 4 92 0 0,-1 0-1 0 0,0-1 1 0 0,0 1 0 0 0,-1 0 0 0 0,1 0-1 0 0,-2 0 1 0 0,0 0 0 0 0,0 11-1 0 0,-10 64 425 0 0,9-77-568 0 0,-2 7 8 0 0,0-1 1 0 0,0 1 0 0 0,-1-1-1 0 0,0 0 1 0 0,-10 18-1 0 0,4-14-126 0 0,14-25-840 0 0,6-3-3078 0 0,0-2-1344 0 0</inkml:trace>
</inkml:ink>
</file>

<file path=ppt/ink/ink8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1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35 499 11055 0 0,'0'0'852'0'0,"0"2"-560"0"0,0 5 1111 0 0,-1 1-1 0 0,-1-1 1 0 0,-2 11-1 0 0,-3 14 3492 0 0,3-3-2784 0 0,1-10-1027 0 0,1 0-1 0 0,0 38 0 0 0,2-32-874 0 0,1-17-464 0 0,0-4 163 0 0,-1 1 0 0 0,0 0 0 0 0,0 0 1 0 0,-1 8-1 0 0,0-11-670 0 0,1-1 0 0 0,-1 1 0 0 0,0 0 0 0 0,1-1 1 0 0,-1 1-1 0 0,0 0 0 0 0,0-1 0 0 0,0 1 0 0 0,0-1 0 0 0,-1 2 1 0 0</inkml:trace>
  <inkml:trace contextRef="#ctx0" brushRef="#br0" timeOffset="1">331 20 12439 0 0,'0'-20'10888'0'0,"6"29"-12192"0"0,-1 2 248 0 0,1 1-7440 0 0</inkml:trace>
</inkml:ink>
</file>

<file path=ppt/ink/ink8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2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18 117 11631 0 0,'22'-16'989'0'0,"31"-24"37"0"0,-15 16 8268 0 0,-37 25-8798 0 0,0 0-436 0 0,0 0 0 0 0,0 0 0 0 0,0 0-1 0 0,0 0 1 0 0,-1 0 0 0 0,1 0 0 0 0,0 1-1 0 0,-1-1 1 0 0,1 0 0 0 0,-1 0-1 0 0,1 1 1 0 0,-1-1 0 0 0,0 0 0 0 0,1 1-1 0 0,-1-1 1 0 0,0 0 0 0 0,0 1-1 0 0,0-1 1 0 0,0 1 0 0 0,0-1 0 0 0,0 0-1 0 0,-1 1 1 0 0,0 1 0 0 0,-1 3 107 0 0,0 0-1 0 0,-1 0 1 0 0,1-1 0 0 0,-6 8 0 0 0,5-9-34 0 0,1 0-1 0 0,-1 0 1 0 0,1 0 0 0 0,0 0 0 0 0,0 0-1 0 0,1 1 1 0 0,-3 8 0 0 0,4-7-85 0 0,1 0 1 0 0,-1 0-1 0 0,1 0 1 0 0,0-1-1 0 0,0 1 1 0 0,1 0 0 0 0,-1-1-1 0 0,1 1 1 0 0,1-1-1 0 0,-1 0 1 0 0,1 1-1 0 0,0-1 1 0 0,0 0-1 0 0,7 7 1 0 0,-4-4-31 0 0,0-1 1 0 0,1 0-1 0 0,0-1 0 0 0,0 1 1 0 0,1-1-1 0 0,0-1 0 0 0,0 0 1 0 0,11 6-1 0 0,-14-8-8 0 0,1-1-1 0 0,0 0 1 0 0,-1 0 0 0 0,1-1-1 0 0,0 0 1 0 0,-1 0 0 0 0,1 0-1 0 0,7 0 1 0 0,-1-2 7 0 0,0 0 1 0 0,-1-1-1 0 0,13-2 0 0 0,0-3-7 0 0,-1 0 0 0 0,0-1 0 0 0,-1-1 0 0 0,35-19-1 0 0,-47 22-127 0 0,0-1 1 0 0,-1 1-1 0 0,0-1 0 0 0,0-1 0 0 0,0 0 0 0 0,-1 0 0 0 0,0-1 0 0 0,8-11 0 0 0,-12 14-79 0 0,0 0 0 0 0,-1 0-1 0 0,0-1 1 0 0,0 1 0 0 0,0-1 0 0 0,-1 0-1 0 0,1 1 1 0 0,-2-1 0 0 0,1 0 0 0 0,-1-1-1 0 0,0 1 1 0 0,-1 0 0 0 0,1 0 0 0 0,-2-10-1 0 0,1 14 83 0 0,0 0-1 0 0,-1 1 0 0 0,1-1 1 0 0,-1 1-1 0 0,0-1 0 0 0,0 1 1 0 0,0-1-1 0 0,0 1 0 0 0,0 0 1 0 0,0-1-1 0 0,-1 1 0 0 0,1 0 1 0 0,-1 0-1 0 0,1 0 0 0 0,-1 0 1 0 0,0 0-1 0 0,0 0 0 0 0,0 1 1 0 0,0-1-1 0 0,0 1 0 0 0,0-1 1 0 0,-1 1-1 0 0,1 0 0 0 0,0 0 0 0 0,-1 0 1 0 0,1 0-1 0 0,-1 0 0 0 0,1 0 1 0 0,-1 1-1 0 0,1-1 0 0 0,-1 1 1 0 0,1-1-1 0 0,-4 1 0 0 0,-3 0-9 0 0,1 0-1 0 0,-1 1 1 0 0,0 0-1 0 0,0 0 1 0 0,0 1-1 0 0,1 0 1 0 0,-1 0-1 0 0,-13 7 1 0 0,-21 12 450 0 0,0 1 0 0 0,2 3 0 0 0,0 1-1 0 0,2 2 1 0 0,-64 60 0 0 0,84-70 40 0 0,2 0-1 0 0,0 1 1 0 0,1 1-1 0 0,-16 25 1 0 0,27-35-210 0 0,0-1 0 0 0,1 1 0 0 0,-1 0 0 0 0,2 0 0 0 0,-4 14 0 0 0,6-18-66 0 0,0 1-1 0 0,0-1 0 0 0,0 1 0 0 0,1 0 1 0 0,0-1-1 0 0,1 1 0 0 0,-1 0 1 0 0,1-1-1 0 0,3 10 0 0 0,-3-13-38 0 0,0 1 0 0 0,0-1 0 0 0,1 0-1 0 0,-1 1 1 0 0,1-1 0 0 0,0 0 0 0 0,0 0 0 0 0,0 0-1 0 0,0 0 1 0 0,1-1 0 0 0,-1 1 0 0 0,1 0 0 0 0,-1-1 0 0 0,1 0-1 0 0,0 0 1 0 0,0 0 0 0 0,0 0 0 0 0,0 0 0 0 0,1 0-1 0 0,-1-1 1 0 0,0 0 0 0 0,1 1 0 0 0,-1-1 0 0 0,1 0-1 0 0,-1-1 1 0 0,1 1 0 0 0,-1-1 0 0 0,7 1 0 0 0,7-2 46 0 0,0 0 1 0 0,0 0 0 0 0,-1-2-1 0 0,29-6 1 0 0,-45 9-97 0 0,34-10-1211 0 0,0 0 0 0 0,42-20 0 0 0,-40 13-7044 0 0</inkml:trace>
</inkml:ink>
</file>

<file path=ppt/ink/ink8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20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14 5983 0 0,'-7'-4'623'0'0,"0"2"258"0"0,1 0-1 0 0,0 0 1 0 0,-1 1 0 0 0,0 0-1 0 0,1 0 1 0 0,-1 0 0 0 0,0 1-1 0 0,1 0 1 0 0,-1 1 0 0 0,0-1-1 0 0,1 1 1 0 0,-1 0 0 0 0,0 1-1 0 0,-7 2 1 0 0,-10 5 313 0 0,0 0 0 0 0,-29 18 0 0 0,38-19-1089 0 0,0 0 0 0 0,1 1 0 0 0,-18 16 1 0 0,28-22-130 0 0,-1 1 0 0 0,1 1 0 0 0,0-1-1 0 0,0 0 1 0 0,0 1 0 0 0,1 0 0 0 0,0 0 0 0 0,0 0 0 0 0,0 0 0 0 0,0 1 0 0 0,1-1 0 0 0,-4 12 0 0 0,6-16-57 0 0,0 1-1 0 0,0 0 1 0 0,0 0 0 0 0,0-1-1 0 0,0 1 1 0 0,0 0 0 0 0,1 0 0 0 0,-1-1-1 0 0,1 1 1 0 0,-1 0 0 0 0,1 0 0 0 0,-1-1-1 0 0,1 1 1 0 0,0-1 0 0 0,0 1 0 0 0,0-1-1 0 0,0 1 1 0 0,0-1 0 0 0,0 1-1 0 0,0-1 1 0 0,1 0 0 0 0,-1 0 0 0 0,0 1-1 0 0,1-1 1 0 0,-1 0 0 0 0,2 1 0 0 0,6 3-466 0 0,-1-1 0 0 0,1 0 1 0 0,15 6-1 0 0,-11-5 24 0 0,3 1 62 0 0,0 0-50 0 0,30 16-1 0 0,-41-19 656 0 0,1 1 0 0 0,-1 0-1 0 0,0 0 1 0 0,0 1 0 0 0,0-1-1 0 0,0 1 1 0 0,-1 0 0 0 0,6 8-1 0 0,-3 0 761 0 0,0 0-1 0 0,-1 0 1 0 0,-1 1 0 0 0,0 0-1 0 0,4 21 1 0 0,3 7 1377 0 0,-11-39-2209 0 0,0 0 0 0 0,0 0 0 0 0,0 1 0 0 0,0-1 0 0 0,-1 1 0 0 0,0-1 1 0 0,0 0-1 0 0,0 1 0 0 0,0-1 0 0 0,0 1 0 0 0,-1-1 0 0 0,1 0 0 0 0,-1 1 0 0 0,-1 3 1 0 0,1-5-65 0 0,0 0 0 0 0,-1 0 0 0 0,1 1 0 0 0,0-1 0 0 0,-1 0 1 0 0,1 0-1 0 0,-1-1 0 0 0,0 1 0 0 0,1 0 0 0 0,-1 0 0 0 0,0-1 1 0 0,0 1-1 0 0,0-1 0 0 0,0 0 0 0 0,-1 0 0 0 0,1 0 1 0 0,0 0-1 0 0,0 0 0 0 0,-3 1 0 0 0,-16 3-67 0 0,1-1 0 0 0,-1 0 0 0 0,1-2-1 0 0,-1 0 1 0 0,-23-2 0 0 0,-4-3-801 0 0,-51-9 0 0 0,54 5-326 0 0,0-4-49 0 0</inkml:trace>
</inkml:ink>
</file>

<file path=ppt/ink/ink8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2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98 13903 0 0,'6'-8'1262'0'0,"-3"1"-1037"0"0,-3-2-69 0 0,0 8 519 0 0,-15-1 1570 0 0,13 1-2100 0 0,-1 0-1 0 0,1 1 0 0 0,-1 0 1 0 0,1 0-1 0 0,-1 0 0 0 0,1 0 0 0 0,-4 0 1 0 0,-5 3 177 0 0,0 0 1 0 0,0 1 0 0 0,0 0 0 0 0,0 0 0 0 0,-19 12 0 0 0,-47 35 127 0 0,73-48-421 0 0,-27 21-7 0 0,1 1 1 0 0,2 1 0 0 0,-30 36-1 0 0,54-58-19 0 0,1 1 0 0 0,-1-1 0 0 0,1 1 0 0 0,0 0-1 0 0,0 1 1 0 0,0-1 0 0 0,1 0 0 0 0,0 1 0 0 0,0-1 0 0 0,0 1-1 0 0,1 0 1 0 0,-1 8 0 0 0,1-11 13 0 0,1 0-1 0 0,1 0 0 0 0,-1 0 1 0 0,0 0-1 0 0,1 0 1 0 0,-1 0-1 0 0,1 0 1 0 0,0 0-1 0 0,0-1 1 0 0,0 1-1 0 0,0 0 1 0 0,0 0-1 0 0,1-1 1 0 0,-1 1-1 0 0,1-1 1 0 0,0 1-1 0 0,0-1 1 0 0,0 0-1 0 0,0 0 1 0 0,0 0-1 0 0,0 0 0 0 0,0 0 1 0 0,1 0-1 0 0,-1 0 1 0 0,1-1-1 0 0,3 2 1 0 0,5 2 53 0 0,-1-1 0 0 0,2 0-1 0 0,-1-1 1 0 0,0 0 0 0 0,1 0 0 0 0,-1-2 0 0 0,1 1 0 0 0,21-1 0 0 0,-5-2 68 0 0,-1-1-1 0 0,44-10 1 0 0,-59 10-129 0 0,0-1-1 0 0,-1 0 1 0 0,1-1-1 0 0,-1 0 1 0 0,0-1-1 0 0,0-1 0 0 0,16-10 1 0 0,-23 14-7 0 0,-1-1 0 0 0,0 0 0 0 0,0 0 0 0 0,0 0-1 0 0,0 0 1 0 0,0 0 0 0 0,-1 0 0 0 0,1-1 0 0 0,-1 1 0 0 0,0-1 0 0 0,0 0 0 0 0,0 0 0 0 0,-1 0 0 0 0,1 0 0 0 0,-1 0 0 0 0,0 0 0 0 0,0 0 0 0 0,0 0 0 0 0,-1 0-1 0 0,1 0 1 0 0,-1-1 0 0 0,0 1 0 0 0,-1 0 0 0 0,0-8 0 0 0,-4-10-231 0 0,-2 0 0 0 0,0 0 0 0 0,-15-31-1 0 0,13 32-202 0 0,0 0-1 0 0,2 0 0 0 0,-9-38 0 0 0,15 54 59 0 0,1 1-1 0 0,0-1 1 0 0,-1 1 0 0 0,1 0-1 0 0,1-1 1 0 0,-1 1-1 0 0,1-1 1 0 0,1-4 0 0 0,8-11-1367 0 0</inkml:trace>
</inkml:ink>
</file>

<file path=ppt/ink/ink8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2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593 665 11519 0 0,'0'0'887'0'0,"-9"-2"1569"0"0,4 1-261 0 0,0 1 1 0 0,0-1-1 0 0,0 1 1 0 0,-9 1-1 0 0,61-48-1792 0 0,110-118 50 0 0,-134 137-498 0 0,-1 0 1 0 0,-2-1 0 0 0,-1-1 0 0 0,21-47 0 0 0,-27 48-226 0 0,15-51 1 0 0,-26 71 113 0 0,1 0 1 0 0,-2-1-1 0 0,1 1 1 0 0,-1 0-1 0 0,-1-1 1 0 0,1 1-1 0 0,-2-1 1 0 0,1 1-1 0 0,-2-1 1 0 0,-1-9-1 0 0,3 17 87 0 0,-1 0 0 0 0,1 0 0 0 0,-1 0 0 0 0,0 0 0 0 0,0 0 0 0 0,1 1-1 0 0,-1-1 1 0 0,0 0 0 0 0,0 1 0 0 0,-1-1 0 0 0,1 0 0 0 0,0 1-1 0 0,0 0 1 0 0,-1-1 0 0 0,1 1 0 0 0,-1 0 0 0 0,1-1 0 0 0,-1 1-1 0 0,0 0 1 0 0,-2-1 0 0 0,1 1 19 0 0,1 1-1 0 0,0 0 1 0 0,0-1-1 0 0,-1 1 1 0 0,1 0-1 0 0,0 0 1 0 0,0 0-1 0 0,-1 1 1 0 0,1-1-1 0 0,0 0 1 0 0,0 1-1 0 0,-1 0 1 0 0,1-1 0 0 0,0 1-1 0 0,-2 1 1 0 0,-4 3-15 0 0,0 0 0 0 0,0 0 0 0 0,0 0 0 0 0,1 1 0 0 0,0 0 1 0 0,0 0-1 0 0,-8 11 0 0 0,-6 11 85 0 0,2 0 0 0 0,-27 51 0 0 0,-21 68 495 0 0,54-119-361 0 0,-105 261 1137 0 0,-55 119-317 0 0,150-359-968 0 0,-3-1-1 0 0,-2-2 0 0 0,-2 0 0 0 0,-68 78 0 0 0,-14 5-400 0 0,107-124 167 0 0,-6-1-7489 0 0</inkml:trace>
</inkml:ink>
</file>

<file path=ppt/ink/ink8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2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8751 0 0,'0'0'794'0'0,"2"-1"-652"0"0,2-2-43 0 0,0 0-1 0 0,1 0 0 0 0,-1 1 1 0 0,10-4-1 0 0,43-11 5845 0 0,-29 10-3071 0 0,47-15 752 0 0,131-33 263 0 0,-157 45-3634 0 0,0 1-1 0 0,62-2 1 0 0,-59 11-870 0 0,-35 0-6436 0 0</inkml:trace>
</inkml:ink>
</file>

<file path=ppt/ink/ink8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2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1 6911 0 0,'-2'1'4771'0'0,"-12"8"-3570"0"0,0-1 0 0 0,0 0 1 0 0,-1-1-1 0 0,-1-1 0 0 0,-28 9 0 0 0,-4 1 227 0 0,-29 12-692 0 0,-37 14 282 0 0,98-35-1018 0 0,-57 26 0 0 0,63-28 0 0 0,0 1 0 0 0,0 0 0 0 0,1 0 0 0 0,-16 15 0 0 0,19-15-12 0 0,6-4-47 0 0,0-1 52 0 0,0 1-1 0 0,0-1 0 0 0,1 1 1 0 0,-1-1-1 0 0,1 0 0 0 0,-1 1 0 0 0,1-1 1 0 0,0 1-1 0 0,0-1 0 0 0,-1 0 0 0 0,1 0 1 0 0,0 1-1 0 0,0-1 0 0 0,0 0 1 0 0,0 0-1 0 0,0 0 0 0 0,1 0 0 0 0,-1 0 1 0 0,0 0-1 0 0,0 0 0 0 0,1-1 0 0 0,-1 1 1 0 0,0 0-1 0 0,3 0 0 0 0,3 2-22 0 0,1-1 0 0 0,-1 1 0 0 0,12 1 0 0 0,10 0-55 0 0,45 0 0 0 0,-51-4 41 0 0,0 1 1 0 0,0 1 0 0 0,41 9-1 0 0,-59-10 53 0 0,0 1-1 0 0,0 0 0 0 0,0 0 1 0 0,0 1-1 0 0,0-1 0 0 0,-1 1 1 0 0,1 0-1 0 0,-1 0 0 0 0,0 1 1 0 0,0-1-1 0 0,0 1 0 0 0,0 0 1 0 0,4 6-1 0 0,-6-8 39 0 0,-1 0 1 0 0,1 1-1 0 0,-1-1 0 0 0,0 1 0 0 0,0 0 0 0 0,0-1 1 0 0,0 1-1 0 0,0 0 0 0 0,-1 0 0 0 0,1 0 1 0 0,-1 0-1 0 0,1-1 0 0 0,-1 1 0 0 0,0 0 0 0 0,0 0 1 0 0,-1 0-1 0 0,1 0 0 0 0,-1 0 0 0 0,1-1 1 0 0,-1 1-1 0 0,0 0 0 0 0,0 0 0 0 0,0-1 0 0 0,0 1 1 0 0,0 0-1 0 0,-3 2 0 0 0,-1 4 31 0 0,-1 0-1 0 0,-1-1 1 0 0,0 1-1 0 0,0-1 1 0 0,-1-1-1 0 0,0 1 1 0 0,0-1 0 0 0,0-1-1 0 0,-1 1 1 0 0,0-1-1 0 0,-11 5 1 0 0,1-2-59 0 0,-1 0 0 0 0,0-1 0 0 0,0-1 0 0 0,-1-1 0 0 0,-32 5 0 0 0,26-7 6 0 0,-1-1 0 0 0,1-1-1 0 0,-52-4 1 0 0,67 1-21 0 0,0-1 1 0 0,-1 0-1 0 0,1 0 0 0 0,0-2 1 0 0,0 1-1 0 0,1-1 0 0 0,-1-1 1 0 0,-13-8-1 0 0,21 11-3 0 0,1 0-1 0 0,-1 0 1 0 0,1-1 0 0 0,0 0 0 0 0,-1 0 0 0 0,1 0-1 0 0,1 0 1 0 0,-1 0 0 0 0,0 0 0 0 0,1-1 0 0 0,0 1 0 0 0,0-1-1 0 0,0 0 1 0 0,0 0 0 0 0,0 0 0 0 0,1 0 0 0 0,0 0-1 0 0,0 0 1 0 0,0 0 0 0 0,0 0 0 0 0,1 0 0 0 0,-1 0-1 0 0,1-1 1 0 0,0 1 0 0 0,0 0 0 0 0,1 0 0 0 0,0-7-1 0 0,2 1-156 0 0,-1 0 0 0 0,7-15-1 0 0,-9 24 0 0 0,19 19-2487 0 0,-4-2 679 0 0,1 0-1 0 0,19 13 1 0 0,-6-12 150 0 0</inkml:trace>
</inkml:ink>
</file>

<file path=ppt/ink/ink8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2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123 142 6447 0 0,'0'0'499'0'0,"-2"0"-328"0"0,-1 0 365 0 0,-1 0 1 0 0,0 0-1 0 0,1 0 1 0 0,-1 0 0 0 0,1 1-1 0 0,-1-1 1 0 0,1 1-1 0 0,-1 0 1 0 0,1 0-1 0 0,-1 1 1 0 0,1-1 0 0 0,0 1-1 0 0,0-1 1 0 0,-1 1-1 0 0,-4 4 1 0 0,2-1-33 0 0,1-1 0 0 0,-1 1 0 0 0,1 0 1 0 0,0 0-1 0 0,1 0 0 0 0,-1 1 0 0 0,-4 8 0 0 0,6-10-426 0 0,1 0 0 0 0,0 0 0 0 0,1 1 0 0 0,-1-1 1 0 0,1 0-1 0 0,-1 1 0 0 0,2 0 0 0 0,-1-1 0 0 0,0 1 0 0 0,1 0 0 0 0,0-1 0 0 0,0 1 0 0 0,0 0 0 0 0,1-1 0 0 0,-1 1 0 0 0,1-1 0 0 0,0 1 1 0 0,0-1-1 0 0,1 1 0 0 0,0-1 0 0 0,2 6 0 0 0,-1-4-41 0 0,1 0 0 0 0,0 1 0 0 0,1-2 0 0 0,-1 1 0 0 0,1 0 0 0 0,0-1 1 0 0,0 0-1 0 0,1 0 0 0 0,0-1 0 0 0,-1 1 0 0 0,1-1 0 0 0,10 5 0 0 0,-8-5 19 0 0,1 0 0 0 0,-1-1 0 0 0,0 0 0 0 0,1-1 0 0 0,0 1 0 0 0,-1-1 0 0 0,1-1 0 0 0,0 0 0 0 0,0 0 0 0 0,0-1 0 0 0,0 0 0 0 0,0-1 0 0 0,0 1 0 0 0,12-4 0 0 0,-20 4-44 0 0,1-1-1 0 0,0 0 0 0 0,0 1 1 0 0,0-1-1 0 0,0 0 0 0 0,-1 0 1 0 0,1 0-1 0 0,0 0 0 0 0,-1-1 1 0 0,1 1-1 0 0,-1 0 1 0 0,1 0-1 0 0,-1-1 0 0 0,0 1 1 0 0,1-1-1 0 0,-1 0 0 0 0,0 1 1 0 0,0-1-1 0 0,0 0 0 0 0,0 0 1 0 0,-1 1-1 0 0,1-1 1 0 0,0 0-1 0 0,0-3 0 0 0,0-3 12 0 0,1 0-1 0 0,-1 0 1 0 0,-1 0 0 0 0,0-11-1 0 0,0 12-8 0 0,0-22-113 0 0,2 0-1 0 0,1 0 1 0 0,9-42 0 0 0,-8 55-718 0 0,1 0 0 0 0,1 0 0 0 0,0 0 0 0 0,1 0 1 0 0,1 1-1 0 0,0 0 0 0 0,13-17 0 0 0,-11 21-1022 0 0</inkml:trace>
</inkml:ink>
</file>

<file path=ppt/ink/ink8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2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4 12895 0 0,'6'-3'4426'0'0,"-10"9"-3655"0"0,0 0 1 0 0,-1 0 0 0 0,1 0 0 0 0,-8 6 0 0 0,-46 36 314 0 0,27-25-574 0 0,-64 46 165 0 0,61-46-552 0 0,1 1 0 0 0,-37 36 0 0 0,63-53-79 0 0,1 0 1 0 0,0 0-1 0 0,0 0 1 0 0,0 1-1 0 0,1 0 1 0 0,-5 11-1 0 0,9-16-20 0 0,0-1-1 0 0,0 0 0 0 0,0 1 1 0 0,0-1-1 0 0,0 0 0 0 0,1 1 1 0 0,-1-1-1 0 0,1 1 0 0 0,0-1 1 0 0,0 1-1 0 0,0-1 0 0 0,0 1 1 0 0,0-1-1 0 0,0 0 0 0 0,1 1 1 0 0,-1-1-1 0 0,1 1 0 0 0,0-1 1 0 0,0 0-1 0 0,0 1 0 0 0,0-1 1 0 0,0 0-1 0 0,0 0 0 0 0,0 0 0 0 0,1 0 1 0 0,-1 0-1 0 0,1 0 0 0 0,2 3 1 0 0,2 0 29 0 0,1 0 0 0 0,-1-1 0 0 0,0 0 1 0 0,1 0-1 0 0,0 0 0 0 0,0-1 0 0 0,10 3 0 0 0,2 0-611 0 0,32 5-1 0 0,-49-11 77 0 0,1 0 0 0 0,-1 0 0 0 0,0 1 0 0 0,1-2 1 0 0,-1 1-1 0 0,1 0 0 0 0,-1 0 0 0 0,0-1 0 0 0,4 0 0 0 0,6-4-6724 0 0</inkml:trace>
</inkml:ink>
</file>

<file path=ppt/ink/ink8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2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8287 0 0,'0'0'10318'0'0,"-1"1"-9806"0"0,-29 12 465 0 0,1 2 1 0 0,-48 31 0 0 0,-51 48-368 0 0,78-56-423 0 0,29-22-125 0 0,-37 37 1 0 0,50-44-11 0 0,0-1 0 0 0,1 2-1 0 0,0-1 1 0 0,1 1 0 0 0,0 0 0 0 0,-9 21 0 0 0,14-29-18 0 0,0 1 0 0 0,0-1 0 0 0,1 0-1 0 0,-1 0 1 0 0,1 1 0 0 0,0-1 0 0 0,-1 1 0 0 0,1-1-1 0 0,0 0 1 0 0,1 1 0 0 0,-1-1 0 0 0,0 0 0 0 0,1 1-1 0 0,-1-1 1 0 0,1 0 0 0 0,0 0 0 0 0,1 3 0 0 0,-1-2 25 0 0,1 1 0 0 0,1-1 0 0 0,-1 0 0 0 0,0 0 0 0 0,1 0 0 0 0,-1 0 0 0 0,1-1 1 0 0,0 1-1 0 0,5 3 0 0 0,2 0 48 0 0,0 0 0 0 0,1-1 1 0 0,-1 0-1 0 0,1-1 0 0 0,0 0 0 0 0,12 2 1 0 0,9 1 85 0 0,0-1 1 0 0,64 2 0 0 0,-77-7-530 0 0,0-2 0 0 0,0 0-1 0 0,0-1 1 0 0,0-1 0 0 0,0-1 0 0 0,26-9 0 0 0,-12-3-7035 0 0,-17 5 403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3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12815 0 0,'0'0'1158'0'0,"0"1"-954"0"0,-1 13-100 0 0,-1-1-1 0 0,-1 1 1 0 0,0-1 0 0 0,0 0 0 0 0,-9 19 0 0 0,-3 12 45 0 0,-36 140-65 0 0,-24 76 142 0 0,56-200 121 0 0,-2-1 0 0 0,-4-2 0 0 0,-48 85 0 0 0,73-141-330 0 0,-37 53 916 0 0,37-54-931 0 0,0 0 1 0 0,-1 0 0 0 0,1 0 0 0 0,0 0 0 0 0,-1 0 0 0 0,1 0 0 0 0,0 0-1 0 0,-1 0 1 0 0,1 0 0 0 0,0-1 0 0 0,0 1 0 0 0,-1 0 0 0 0,1 0 0 0 0,0 0-1 0 0,0 0 1 0 0,-1 0 0 0 0,1-1 0 0 0,0 1 0 0 0,0 0 0 0 0,-1 0 0 0 0,1 0-1 0 0,0-1 1 0 0,0 1 0 0 0,0 0 0 0 0,-1 0 0 0 0,1 0 0 0 0,0-1 0 0 0,0 1-1 0 0,-6-8-60 0 0,5 5 18 0 0,0 0 1 0 0,0 0-1 0 0,1 0 1 0 0,-1 0-1 0 0,1 0 1 0 0,0 0-1 0 0,-1 0 1 0 0,1 0-1 0 0,1 0 1 0 0,-1 0-1 0 0,0 0 1 0 0,1 0-1 0 0,1-4 1 0 0,1-6-225 0 0,9-19-1 0 0,3-3-794 0 0,2 0 0 0 0,2 1-1 0 0,44-61 1 0 0,-59 91 932 0 0,0-1 0 0 0,-1 1 0 0 0,1 0 0 0 0,1 0 0 0 0,-1 1 0 0 0,1-1 0 0 0,-1 1 0 0 0,1 0 0 0 0,9-4 0 0 0,-9 5 286 0 0,0 0 0 0 0,1 1 1 0 0,-1-1-1 0 0,0 1 0 0 0,1 1 0 0 0,-1-1 0 0 0,0 1 1 0 0,1 0-1 0 0,-1 0 0 0 0,1 1 0 0 0,-1-1 0 0 0,0 1 1 0 0,1 0-1 0 0,-1 1 0 0 0,10 3 0 0 0,-2 1 131 0 0,0 0 0 0 0,0 1 0 0 0,0 0 0 0 0,-1 1 1 0 0,0 1-1 0 0,-1 0 0 0 0,0 0 0 0 0,0 1 0 0 0,-1 0 0 0 0,0 1 0 0 0,-1 1 0 0 0,8 11 0 0 0,-14-18-216 0 0,0-1-1 0 0,-1 0 1 0 0,0 1 0 0 0,1-1 0 0 0,-2 1 0 0 0,1 0-1 0 0,0 0 1 0 0,-1-1 0 0 0,0 1 0 0 0,0 0 0 0 0,0 0-1 0 0,-1 0 1 0 0,0 0 0 0 0,0 1 0 0 0,-1 9 0 0 0,0-11-35 0 0,-1 1 0 0 0,1 0 0 0 0,-1-1 0 0 0,0 1 0 0 0,0-1 1 0 0,-1 0-1 0 0,1 1 0 0 0,-1-1 0 0 0,0 0 0 0 0,0 0 0 0 0,0-1 1 0 0,0 1-1 0 0,-1-1 0 0 0,0 0 0 0 0,1 0 0 0 0,-8 4 1 0 0,-9 5 21 0 0,-1-1 1 0 0,0-2 0 0 0,-1 0 0 0 0,-40 10-1 0 0,-4 2-199 0 0,31-7-551 0 0,15-5 453 0 0,-27 6 1 0 0,41-13-453 0 0,-1-1 0 0 0,1 0 0 0 0,0 0 0 0 0,0 0 1 0 0,-1-1-1 0 0,1 0 0 0 0,0 0 0 0 0,0-1 0 0 0,-7-1 1 0 0,2-1-4211 0 0</inkml:trace>
</inkml:ink>
</file>

<file path=ppt/ink/ink8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2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40 16759 0 0,'0'0'763'0'0,"-1"2"-12"0"0,0 1-677 0 0,0 0 1 0 0,1 0-1 0 0,-1 0 1 0 0,0 0 0 0 0,1 1-1 0 0,0-1 1 0 0,0 0-1 0 0,0 0 1 0 0,0 0-1 0 0,0 1 1 0 0,1-1 0 0 0,-1 0-1 0 0,1 0 1 0 0,0 0-1 0 0,0 0 1 0 0,0 0 0 0 0,0 0-1 0 0,4 5 1 0 0,-4-4 80 0 0,1-1-1 0 0,0-1 1 0 0,0 1 0 0 0,0 0 0 0 0,0 0 0 0 0,0-1-1 0 0,1 1 1 0 0,-1-1 0 0 0,1 1 0 0 0,0-1 0 0 0,-1 0 0 0 0,1 0-1 0 0,0-1 1 0 0,0 1 0 0 0,0 0 0 0 0,1-1 0 0 0,-1 0-1 0 0,4 1 1 0 0,9 0 61 0 0,-1-1 0 0 0,1 0 0 0 0,0-1 0 0 0,-1-1 0 0 0,1-1-1 0 0,24-5 1 0 0,-11 0-178 0 0,0-2 0 0 0,40-17-1 0 0,-61 23-66 0 0,0-1 0 0 0,-1 0 0 0 0,1 0 0 0 0,-1 0 0 0 0,0-1 0 0 0,-1 0 0 0 0,1 0 0 0 0,-1-1 0 0 0,0 0 0 0 0,8-10 0 0 0,-13 15 19 0 0,-1 1-1 0 0,0-1 0 0 0,1 1 0 0 0,-1-1 0 0 0,0 1 0 0 0,0-1 0 0 0,1 0 0 0 0,-1 1 0 0 0,0-1 0 0 0,0 1 0 0 0,0-1 0 0 0,0 1 0 0 0,0-1 0 0 0,0 0 0 0 0,0 1 1 0 0,0-1-1 0 0,0 1 0 0 0,0-1 0 0 0,0 0 0 0 0,0 1 0 0 0,0-1 0 0 0,0 1 0 0 0,-1-1 0 0 0,1 1 0 0 0,0-1 0 0 0,0 0 0 0 0,-1 1 0 0 0,0-1 0 0 0,0-1-21 0 0,0 1 0 0 0,0 0 0 0 0,-1 0 0 0 0,1 0 0 0 0,-1 0 1 0 0,1 0-1 0 0,-1 0 0 0 0,0 0 0 0 0,-2-1 0 0 0,-4 0-107 0 0,1 0 0 0 0,0 0 0 0 0,-15-1 0 0 0,4 2 63 0 0,1 1-1 0 0,-1 1 0 0 0,0 1 0 0 0,1 1 1 0 0,-1 0-1 0 0,1 1 0 0 0,0 1 0 0 0,0 0 1 0 0,0 1-1 0 0,1 1 0 0 0,-28 17 0 0 0,12-4 314 0 0,1 1 0 0 0,1 2 0 0 0,0 2 0 0 0,-37 40 0 0 0,61-59-150 0 0,1-1-1 0 0,0 1 1 0 0,1 0-1 0 0,0 1 1 0 0,0-1-1 0 0,0 1 1 0 0,0 0-1 0 0,-3 13 1 0 0,6-17-56 0 0,0 0 0 0 0,0 1 1 0 0,0-1-1 0 0,1 1 1 0 0,0-1-1 0 0,0 1 0 0 0,0-1 1 0 0,0 1-1 0 0,0-1 0 0 0,1 1 1 0 0,-1-1-1 0 0,1 1 0 0 0,0-1 1 0 0,0 1-1 0 0,0-1 0 0 0,1 0 1 0 0,-1 0-1 0 0,1 0 0 0 0,0 1 1 0 0,-1-2-1 0 0,5 5 0 0 0,-1-1 16 0 0,1 0-1 0 0,0-1 1 0 0,1 1-1 0 0,-1-1 1 0 0,1-1-1 0 0,0 1 0 0 0,0-1 1 0 0,1-1-1 0 0,-1 1 1 0 0,1-1-1 0 0,0-1 1 0 0,0 1-1 0 0,14 1 0 0 0,-9-1-690 0 0,1-2 0 0 0,26 1-1 0 0,-27-3-1892 0 0,1 0 0 0 0,21-5 0 0 0,-11 1-4198 0 0</inkml:trace>
</inkml:ink>
</file>

<file path=ppt/ink/ink8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2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316 163 1839 0 0,'8'-10'-4'0'0,"-1"0"0"0"0,18-16-1 0 0,-12 15 1278 0 0,1 0-1 0 0,0 0 0 0 0,19-10 0 0 0,0 4 1480 0 0,1 1-1 0 0,38-12 1 0 0,-72 28-2689 0 0,0 0 1 0 0,0 0-1 0 0,0-1 1 0 0,1 1-1 0 0,-1 0 1 0 0,0 0-1 0 0,0 0 1 0 0,0 0-1 0 0,0 0 1 0 0,1 0-1 0 0,-1 0 1 0 0,0-1-1 0 0,0 1 1 0 0,0 0-1 0 0,1 0 1 0 0,-1 0-1 0 0,0 0 1 0 0,0 0-1 0 0,0 0 1 0 0,1 0-1 0 0,-1 0 1 0 0,0 0-1 0 0,0 0 1 0 0,0 0-1 0 0,1 0 1 0 0,-1 0-1 0 0,0 0 1 0 0,0 0-1 0 0,0 0 1 0 0,1 1-1 0 0,-1-1 1 0 0,0 0-1 0 0,0 0 1 0 0,0 0-1 0 0,0 0 1 0 0,1 0-1 0 0,-1 0 1 0 0,0 1-1 0 0,0-1 1 0 0,0 0-1 0 0,0 0 1 0 0,0 0-1 0 0,1 0 1 0 0,-1 1-1 0 0,-6 9 625 0 0,-14 12-460 0 0,0-5 345 0 0,-31 21-1 0 0,33-27-302 0 0,0 2 0 0 0,2 1-1 0 0,-17 15 1 0 0,19-13-99 0 0,3-6 4 0 0,1 1-1 0 0,1 0 0 0 0,0 0 0 0 0,0 1 0 0 0,-8 16 0 0 0,6-7 162 0 0,8-16-252 0 0,0 1 0 0 0,0-1 0 0 0,0 1 0 0 0,0 0 0 0 0,1 0 0 0 0,0 0 0 0 0,0 0 0 0 0,1 0 0 0 0,-2 12 0 0 0,4-10-57 0 0,0 1 0 0 0,0-1-1 0 0,1 0 1 0 0,0 0 0 0 0,1 0 0 0 0,0 0-1 0 0,0-1 1 0 0,7 14 0 0 0,-5-11 3 0 0,0 1 0 0 0,0 0-1 0 0,3 14 1 0 0,-7-21 20 0 0,-2 27 37 0 0,2-30-62 0 0,-1 0 0 0 0,0 0-1 0 0,0 0 1 0 0,-1 0-1 0 0,1 0 1 0 0,0 1 0 0 0,0-1-1 0 0,0 0 1 0 0,-1 0-1 0 0,1 0 1 0 0,-1 0 0 0 0,1 0-1 0 0,-1 0 1 0 0,1 0-1 0 0,-1 0 1 0 0,0 0 0 0 0,1 0-1 0 0,-1 0 1 0 0,0 0-1 0 0,0-1 1 0 0,1 1 0 0 0,-1 0-1 0 0,0 0 1 0 0,0-1-1 0 0,0 1 1 0 0,-2 0-1 0 0,0 1 21 0 0,0-1-1 0 0,0 1 0 0 0,0-1 0 0 0,0 0 0 0 0,-1 0 0 0 0,1 0 0 0 0,0 0 0 0 0,-1-1 1 0 0,1 0-1 0 0,-1 1 0 0 0,-4-1 0 0 0,-39-6 207 0 0,32 3-201 0 0,-30-4-976 0 0,-58-18 0 0 0,94 22 42 0 0,0-1 0 0 0,-1 0 0 0 0,-11-7 0 0 0,10 2-808 0 0</inkml:trace>
</inkml:ink>
</file>

<file path=ppt/ink/ink8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2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19 15343 0 0,'-2'0'704'0'0,"-4"-4"-589"0"0,-1 2-1 0 0,0-1 0 0 0,1 1 0 0 0,-1 0 1 0 0,0 0-1 0 0,0 1 0 0 0,0 0 1 0 0,-1 0-1 0 0,1 1 0 0 0,0 0 1 0 0,-14 1-1 0 0,0 2 315 0 0,0 1 0 0 0,-38 10 0 0 0,38-7-196 0 0,0 1 1 0 0,0 1-1 0 0,0 1 1 0 0,1 1-1 0 0,1 1 1 0 0,0 0-1 0 0,0 1 0 0 0,2 1 1 0 0,-1 1-1 0 0,-27 32 1 0 0,39-40-220 0 0,1 0 0 0 0,0 0 0 0 0,1 0 0 0 0,0 1 0 0 0,0 0 0 0 0,0-1 1 0 0,1 2-1 0 0,0-1 0 0 0,1 0 0 0 0,-2 12 0 0 0,3-16-9 0 0,1 0 0 0 0,0-1 0 0 0,-1 1 0 0 0,1 0 0 0 0,1 0 0 0 0,-1 0 0 0 0,1 0 0 0 0,-1-1 0 0 0,1 1 0 0 0,0 0 0 0 0,1 0 0 0 0,-1-1 0 0 0,1 1 0 0 0,-1-1 0 0 0,1 1 0 0 0,0-1 0 0 0,0 0 0 0 0,1 0 0 0 0,-1 0 0 0 0,1 0 0 0 0,-1 0 0 0 0,1 0 0 0 0,0-1 0 0 0,0 1 0 0 0,4 1 0 0 0,14 8 13 0 0,1-1-1 0 0,0-1 0 0 0,36 11 1 0 0,-2-1-24 0 0,-33-10 177 0 0,-1 0 0 0 0,40 25-1 0 0,-53-30 49 0 0,-1 1-1 0 0,0 1 0 0 0,0 0 1 0 0,-1 0-1 0 0,0 0 1 0 0,0 1-1 0 0,-1 0 0 0 0,0 0 1 0 0,9 16-1 0 0,-12-19-77 0 0,-1 0-1 0 0,0 0 0 0 0,0 0 1 0 0,-1 0-1 0 0,1 0 1 0 0,-1 0-1 0 0,0 0 1 0 0,-1 0-1 0 0,1 1 1 0 0,-1-1-1 0 0,0 0 1 0 0,0 1-1 0 0,-1 5 0 0 0,0-8-114 0 0,0 1-1 0 0,0-1 0 0 0,-1 0 1 0 0,1 1-1 0 0,-1-1 1 0 0,1 0-1 0 0,-1 0 0 0 0,0 0 1 0 0,0 0-1 0 0,0 0 0 0 0,-1-1 1 0 0,1 1-1 0 0,-1-1 0 0 0,1 1 1 0 0,-1-1-1 0 0,0 0 0 0 0,0 0 1 0 0,0 0-1 0 0,0 0 0 0 0,-5 1 1 0 0,-8 4-14 0 0,-1-2 0 0 0,0 0 0 0 0,0 0 0 0 0,-31 3 0 0 0,13-5-28 0 0,-49-2 1 0 0,62-1-205 0 0,8 0-158 0 0,1 0 1 0 0,0-1-1 0 0,-1 0 1 0 0,1-1-1 0 0,-22-6 1 0 0,20 1-1658 0 0</inkml:trace>
</inkml:ink>
</file>

<file path=ppt/ink/ink8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5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10591 0 0,'0'0'819'0'0,"3"-1"-374"0"0,83-8 4476 0 0,146-19-282 0 0,3-29-4039 0 0,-212 50-525 0 0,-1 1 1 0 0,1 1-1 0 0,1 1 0 0 0,31-1 0 0 0,-53 5-133 0 0,-1 0 0 0 0,1 0 0 0 0,0 1 0 0 0,-1-1 0 0 0,1 1 0 0 0,-1-1 0 0 0,0 1 0 0 0,1 0 0 0 0,-1 0 0 0 0,1-1 0 0 0,-1 1 0 0 0,0 0 1 0 0,0 0-1 0 0,3 3 0 0 0,9 12-1438 0 0,-13-16 1491 0 0,2 2-1254 0 0</inkml:trace>
</inkml:ink>
</file>

<file path=ppt/ink/ink8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5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22 141 3679 0 0,'0'0'167'0'0,"-2"1"261"0"0,-17 3 11725 0 0,31-11-10574 0 0,2 1-1183 0 0,1 0 1 0 0,0 2-1 0 0,0-1 1 0 0,0 2-1 0 0,0 0 1 0 0,20-1-1 0 0,-12 1 110 0 0,61-5 683 0 0,-49 6-880 0 0,47-10 1 0 0,85-29-43 0 0,-10 0-247 0 0,-156 41-37 0 0,-1 0 0 0 0,1 0 0 0 0,0 0 0 0 0,-1 0 0 0 0,1 0 0 0 0,-1 0 0 0 0,1 0 0 0 0,0 0 0 0 0,-1 0 0 0 0,1 0 1 0 0,-1 0-1 0 0,1 0 0 0 0,-1 0 0 0 0,1 0 0 0 0,0 0 0 0 0,-1 0 0 0 0,1 1 0 0 0,0-1 0 0 0,4 2-332 0 0,-4 1-104 0 0,1 11-828 0 0,-3 2-353 0 0</inkml:trace>
</inkml:ink>
</file>

<file path=ppt/ink/ink8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5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12151 0 0,'0'-2'555'0'0,"0"1"-433"0"0,1 0-1 0 0,-1 0 1 0 0,0-1 0 0 0,1 1 0 0 0,-1 0-1 0 0,0 0 1 0 0,1 0 0 0 0,-1 0 0 0 0,1 0-1 0 0,0 0 1 0 0,-1 0 0 0 0,1 0-1 0 0,0 0 1 0 0,0 0 0 0 0,0 0 0 0 0,-1 0-1 0 0,1 0 1 0 0,0 1 0 0 0,0-1 0 0 0,0 0-1 0 0,0 1 1 0 0,0-1 0 0 0,1 0 0 0 0,1 0-1 0 0,-1 1-43 0 0,1-1-1 0 0,-1 1 1 0 0,1-1 0 0 0,-1 1-1 0 0,1 0 1 0 0,0 0-1 0 0,-1 0 1 0 0,1 1 0 0 0,-1-1-1 0 0,1 0 1 0 0,-1 1-1 0 0,4 1 1 0 0,2 1 183 0 0,1 0 1 0 0,-1 1-1 0 0,0 1 0 0 0,-1-1 1 0 0,1 1-1 0 0,12 11 0 0 0,38 40 1060 0 0,-48-45-1094 0 0,21 22 315 0 0,-3 1 0 0 0,0 1 0 0 0,-3 1 0 0 0,26 48-1 0 0,-38-60-434 0 0,179 358 501 0 0,-176-332-551 0 0,-13-39-131 0 0,0 0-1 0 0,0 0 0 0 0,1-1 0 0 0,1 0 0 0 0,7 13 0 0 0,-12-23-38 0 0,1 1-1 0 0,-1 0 1 0 0,1-1-1 0 0,-1 1 1 0 0,1-1-1 0 0,0 1 1 0 0,-1-1-1 0 0,1 1 0 0 0,-1-1 1 0 0,1 1-1 0 0,0-1 1 0 0,0 0-1 0 0,-1 1 1 0 0,1-1-1 0 0,0 0 1 0 0,0 0-1 0 0,-1 1 1 0 0,1-1-1 0 0,0 0 1 0 0,0 0-1 0 0,0 0 1 0 0,-1 0-1 0 0,1 0 1 0 0,0 0-1 0 0,0 0 1 0 0,0-1-1 0 0,-1 1 1 0 0,1 0-1 0 0,0 0 1 0 0,1-1-1 0 0,-1 1-43 0 0,3-5-1655 0 0,6-14-838 0 0,1-3-3092 0 0</inkml:trace>
</inkml:ink>
</file>

<file path=ppt/ink/ink8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5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11 6911 0 0,'0'0'315'0'0,"2"-2"-7"0"0,5-7 5695 0 0,-7 12-4126 0 0,-5 7-1525 0 0,0-1-1 0 0,0 1 1 0 0,-1-1 0 0 0,0 0-1 0 0,-14 17 1 0 0,-44 39 436 0 0,48-50-533 0 0,-41 44 507 0 0,-93 123-1 0 0,-28 81-201 0 0,172-255-549 0 0,-27 43 41 0 0,-1-2 0 0 0,-55 59 1 0 0,2-18-37 0 0,85-88-139 0 0,5 0-1019 0 0,-1 0 765 0 0,1-1 1 0 0,0 1-1 0 0,0 0 1 0 0,0-1-1 0 0,0 1 1 0 0,0-1-1 0 0,6 1 1 0 0,10 1-5742 0 0</inkml:trace>
</inkml:ink>
</file>

<file path=ppt/ink/ink8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5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0,'0'0'1284'0'0,"2"1"-37"0"0,1 0-886 0 0,-1 0 1 0 0,0 1-1 0 0,1-1 0 0 0,-1 0 1 0 0,0 1-1 0 0,0 0 0 0 0,0-1 0 0 0,0 1 1 0 0,0 0-1 0 0,-1 0 0 0 0,1 0 1 0 0,-1 0-1 0 0,1 1 0 0 0,-1-1 1 0 0,1 0-1 0 0,-1 1 0 0 0,0-1 1 0 0,0 1-1 0 0,0-1 0 0 0,-1 1 0 0 0,2 3 1 0 0,1 10 96 0 0,0 0 1 0 0,1 20 0 0 0,-3-28-107 0 0,0-1-304 0 0,0 1 0 0 0,-1-1 0 0 0,1 0 0 0 0,-2 0 0 0 0,1 0 0 0 0,-1 0 0 0 0,0 0 0 0 0,-2 8 0 0 0,1-11-323 0 0,0 2 476 0 0</inkml:trace>
</inkml:ink>
</file>

<file path=ppt/ink/ink8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5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10591 0 0,'0'0'3270'0'0,"3"1"-2098"0"0,7 2-867 0 0,0-1 0 0 0,-1 0 0 0 0,1 0 0 0 0,0-1 0 0 0,0-1 0 0 0,0 0 0 0 0,0 0 0 0 0,0-1 0 0 0,12-2 0 0 0,93-24 763 0 0,-86 19-720 0 0,-15 4-563 0 0,0 0 0 0 0,0 2 0 0 0,0 0 0 0 0,0 0 0 0 0,0 2 0 0 0,24 0 0 0 0,-36 1-797 0 0</inkml:trace>
</inkml:ink>
</file>

<file path=ppt/ink/ink8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5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39 8287 0 0,'-2'2'639'0'0,"0"0"-610"0"0,-5 6 282 0 0,0 1 0 0 0,-10 14 0 0 0,16-19 310 0 0,-1-1 0 0 0,0 1 0 0 0,1 0-1 0 0,-1-1 1 0 0,1 1 0 0 0,-1 7 0 0 0,2-10-417 0 0,0 1 0 0 0,1-1 0 0 0,-1 1 0 0 0,1 0-1 0 0,-1-1 1 0 0,1 1 0 0 0,0-1 0 0 0,-1 1 0 0 0,1-1 0 0 0,0 0 0 0 0,0 1 0 0 0,0-1 0 0 0,0 0 0 0 0,3 3 0 0 0,-3-3 144 0 0,0 0-286 0 0,0-1-1 0 0,-1 1 1 0 0,1 0 0 0 0,0-1 0 0 0,0 1 0 0 0,0-1 0 0 0,0 0 0 0 0,-1 1 0 0 0,1-1 0 0 0,0 1 0 0 0,0-1 0 0 0,0 0 0 0 0,0 0 0 0 0,0 0 0 0 0,0 0 0 0 0,0 1 0 0 0,2-1 0 0 0,1 0 125 0 0,6 2 19 0 0,1-1-1 0 0,-1-1 1 0 0,1 1-1 0 0,0-2 1 0 0,-1 1 0 0 0,1-1-1 0 0,-1-1 1 0 0,17-4-1 0 0,-6-1-27 0 0,-1 0-1 0 0,1-1 1 0 0,21-12-1 0 0,35-24 416 0 0,-44 24-1870 0 0,1 1-3827 0 0,-4 3-1644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3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13 125 14567 0 0,'0'0'664'0'0,"0"2"-8"0"0,0 4-428 0 0,0 0-1 0 0,1 0 1 0 0,-1 0-1 0 0,1 0 1 0 0,1 1-1 0 0,2 9 1 0 0,-3-14-98 0 0,0 0 1 0 0,0-1-1 0 0,0 1 1 0 0,0 0-1 0 0,0 0 1 0 0,0-1-1 0 0,0 1 1 0 0,1-1 0 0 0,-1 1-1 0 0,1-1 1 0 0,-1 1-1 0 0,1-1 1 0 0,-1 0-1 0 0,1 0 1 0 0,0 0-1 0 0,-1 0 1 0 0,1 0-1 0 0,0 0 1 0 0,0 0 0 0 0,0 0-1 0 0,0-1 1 0 0,0 1-1 0 0,0-1 1 0 0,0 0-1 0 0,2 1 1 0 0,5-1-8 0 0,-1 0 0 0 0,1-1 0 0 0,-1 0 0 0 0,1 0-1 0 0,-1-1 1 0 0,0 0 0 0 0,0-1 0 0 0,0 1 0 0 0,0-1 0 0 0,0-1 0 0 0,-1 0 0 0 0,1 0 0 0 0,-1 0 0 0 0,7-6 0 0 0,-3 1-223 0 0,0 0 0 0 0,0-1 0 0 0,-1 0 0 0 0,-1-1 1 0 0,1 0-1 0 0,-2 0 0 0 0,12-21 0 0 0,-18 28-78 0 0,0 0 0 0 0,0 0 1 0 0,0-1-1 0 0,-1 1 0 0 0,1-1 0 0 0,-1 1 0 0 0,0-7 0 0 0,-1 11 133 0 0,0-1-1 0 0,1 0 0 0 0,-1 0 1 0 0,0 0-1 0 0,0 0 0 0 0,0 0 0 0 0,0 0 1 0 0,0 0-1 0 0,-1 1 0 0 0,1-1 1 0 0,0 0-1 0 0,0 0 0 0 0,0 0 0 0 0,-1 0 1 0 0,1 1-1 0 0,0-1 0 0 0,-1 0 1 0 0,1 0-1 0 0,-1 1 0 0 0,1-1 0 0 0,-1 0 1 0 0,0 0-1 0 0,1 1 0 0 0,-1-1 0 0 0,1 1 1 0 0,-1-1-1 0 0,0 1 0 0 0,0-1 1 0 0,1 1-1 0 0,-1-1 0 0 0,0 1 0 0 0,0-1 1 0 0,0 1-1 0 0,1 0 0 0 0,-1 0 1 0 0,0-1-1 0 0,0 1 0 0 0,0 0 0 0 0,0 0 1 0 0,0 0-1 0 0,1 0 0 0 0,-1 0 1 0 0,0 0-1 0 0,-2 0 0 0 0,-4 1-79 0 0,0 1-1 0 0,-1 0 0 0 0,1 0 1 0 0,0 0-1 0 0,0 1 0 0 0,1 0 1 0 0,-1 0-1 0 0,0 1 0 0 0,1 0 1 0 0,-7 5-1 0 0,-9 8 140 0 0,-25 26 0 0 0,43-39-14 0 0,-10 10 245 0 0,2 2 1 0 0,-1-1-1 0 0,2 2 1 0 0,0-1 0 0 0,1 2-1 0 0,1-1 1 0 0,0 1 0 0 0,-6 23-1 0 0,13-37-164 0 0,0 1 0 0 0,1 0 0 0 0,0 0 0 0 0,0 0 0 0 0,0 0 0 0 0,0-1-1 0 0,1 1 1 0 0,0 10 0 0 0,0-13-62 0 0,1 1 1 0 0,-1-1-1 0 0,1 0 0 0 0,-1 0 0 0 0,1 0 0 0 0,0 1 0 0 0,0-1 0 0 0,0 0 1 0 0,0 0-1 0 0,0 0 0 0 0,0 0 0 0 0,1 0 0 0 0,-1-1 0 0 0,1 1 1 0 0,-1 0-1 0 0,1-1 0 0 0,0 1 0 0 0,-1-1 0 0 0,1 1 0 0 0,0-1 0 0 0,3 2 1 0 0,-1-1-85 0 0,0 0 0 0 0,1-1 0 0 0,-1 1 1 0 0,1-1-1 0 0,-1 1 0 0 0,1-1 1 0 0,0-1-1 0 0,5 1 0 0 0,38-3-5948 0 0,-44 2 5070 0 0,16-2-4636 0 0</inkml:trace>
</inkml:ink>
</file>

<file path=ppt/ink/ink8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5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4607 0 0,'0'2'4870'0'0,"-36"84"1070"0"0,-4-1-3632 0 0,-50 126-671 0 0,78-179-1534 0 0,4-11-101 0 0,-8 31 0 0 0,16-49-480 0 0,16-1-8026 0 0</inkml:trace>
</inkml:ink>
</file>

<file path=ppt/ink/ink8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0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0 8287 0 0,'0'0'3746'0'0,"-2"2"-2162"0"0,-3 2-1220 0 0,0 1 1 0 0,0 0 0 0 0,0 0-1 0 0,1 0 1 0 0,0 1 0 0 0,0 0-1 0 0,0 0 1 0 0,0 0 0 0 0,1 0-1 0 0,0 0 1 0 0,-3 11 0 0 0,-3 12 226 0 0,-7 41 1 0 0,9-39-86 0 0,-50 259 694 0 0,51-265-1276 0 0,-1-1 1 0 0,-20 44-1 0 0,3-25-6694 0 0</inkml:trace>
  <inkml:trace contextRef="#ctx0" brushRef="#br0" timeOffset="1">10 478 10135 0 0,'0'0'778'0'0,"-2"1"-506"0"0,-5 7 4185 0 0,8-6-3010 0 0,1-1-1337 0 0,0 1 1 0 0,0 0 0 0 0,0-1 0 0 0,0 0-1 0 0,0 1 1 0 0,0-1 0 0 0,0 0 0 0 0,0 0-1 0 0,1 0 1 0 0,-1 0 0 0 0,0-1 0 0 0,1 1 0 0 0,-1 0-1 0 0,1-1 1 0 0,-1 0 0 0 0,0 0 0 0 0,1 0-1 0 0,-1 0 1 0 0,4 0 0 0 0,7-1 196 0 0,1-1-1 0 0,18-6 1 0 0,-16 4-69 0 0,241-45 1355 0 0,-25 6-721 0 0,-105 24-1123 0 0,-86 14-7554 0 0</inkml:trace>
</inkml:ink>
</file>

<file path=ppt/ink/ink8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0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14423 0 0,'0'0'2242'0'0,"2"2"-1497"0"0,4 5-486 0 0,0 0-1 0 0,1-1 1 0 0,0 0 0 0 0,0-1 0 0 0,0 1 0 0 0,1-1-1 0 0,-1-1 1 0 0,1 1 0 0 0,1-2 0 0 0,-1 1-1 0 0,0-1 1 0 0,1 0 0 0 0,15 3 0 0 0,-1-2-5 0 0,0 0 0 0 0,0-2 0 0 0,0 0 0 0 0,31-2 0 0 0,-7-4 104 0 0,0-2 0 0 0,62-16 0 0 0,89-37 252 0 0,270-133-2195 0 0,-444 179 534 0 0</inkml:trace>
</inkml:ink>
</file>

<file path=ppt/ink/ink8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0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7 6911 0 0,'0'0'315'0'0,"-3"-1"-7"0"0,-3-1-179 0 0,-1 1 0 0 0,1 0 0 0 0,-1 0 0 0 0,0 1 0 0 0,1 0 0 0 0,-1 0-1 0 0,1 0 1 0 0,-1 1 0 0 0,0 0 0 0 0,1 0 0 0 0,-1 1 0 0 0,1 0 0 0 0,0 0 0 0 0,-11 5 0 0 0,-9 6 1553 0 0,1 1 0 0 0,-27 19 0 0 0,25-15-1567 0 0,8-6-80 0 0,1 2 1 0 0,0 0-1 0 0,-23 24 0 0 0,32-30-27 0 0,2 1 0 0 0,0 0 0 0 0,0 1 0 0 0,0 0 0 0 0,1 0 0 0 0,1 0 0 0 0,0 1 0 0 0,-6 17 0 0 0,9-24 56 0 0,1 1 0 0 0,0 0-1 0 0,0 0 1 0 0,0-1 0 0 0,1 1 0 0 0,0 0 0 0 0,0 0-1 0 0,0 0 1 0 0,0 0 0 0 0,1-1 0 0 0,0 1 0 0 0,0 0 0 0 0,0 0-1 0 0,0-1 1 0 0,1 1 0 0 0,0-1 0 0 0,0 1 0 0 0,0-1-1 0 0,1 0 1 0 0,-1 0 0 0 0,1 0 0 0 0,0 0 0 0 0,0 0-1 0 0,0-1 1 0 0,1 1 0 0 0,-1-1 0 0 0,1 0 0 0 0,0 0 0 0 0,4 3-1 0 0,2 0 109 0 0,0-1-1 0 0,0 1 0 0 0,0-2 0 0 0,1 1 1 0 0,0-2-1 0 0,0 1 0 0 0,0-1 0 0 0,0-1 0 0 0,1 0 1 0 0,-1-1-1 0 0,15 1 0 0 0,-10-2 91 0 0,1-1 0 0 0,0 0 0 0 0,-1-1-1 0 0,28-6 1 0 0,-39 6-213 0 0,-1 1 0 0 0,1-1 0 0 0,-1 0 0 0 0,1-1 0 0 0,-1 1 0 0 0,0-1 0 0 0,0 1 0 0 0,7-8 0 0 0,-8 8-37 0 0,-1-1 1 0 0,0 1-1 0 0,0-1 0 0 0,0 0 0 0 0,0 0 0 0 0,-1 0 1 0 0,1 0-1 0 0,-1 0 0 0 0,0 0 0 0 0,0 0 1 0 0,0-1-1 0 0,0 1 0 0 0,0 0 0 0 0,0-5 1 0 0,-1-3 3 0 0,0 1 0 0 0,0-1 0 0 0,-1 1 0 0 0,0-1 0 0 0,-1 1 1 0 0,-3-13-1 0 0,-2 2-112 0 0,-17-39 1 0 0,14 41-238 0 0,-22-32 0 0 0,8 16-302 0 0,19 27 470 0 0,-1-3-270 0 0,0 2-1 0 0,-15-18 1 0 0,20 26 75 0 0</inkml:trace>
</inkml:ink>
</file>

<file path=ppt/ink/ink8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0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176 173 10855 0 0,'0'0'980'0'0,"-2"0"-804"0"0,-4-1 4 0 0,0 1-1 0 0,1 0 1 0 0,-1 0-1 0 0,1 0 0 0 0,-1 1 1 0 0,1 0-1 0 0,-1 0 1 0 0,1 0-1 0 0,-1 1 0 0 0,1-1 1 0 0,0 1-1 0 0,0 1 1 0 0,0-1-1 0 0,0 1 1 0 0,-6 4-1 0 0,4-3 30 0 0,0 1 0 0 0,1-1 0 0 0,0 1 0 0 0,0 1 0 0 0,0-1 0 0 0,1 1 1 0 0,0 0-1 0 0,0 0 0 0 0,0 0 0 0 0,-6 14 0 0 0,8-14-114 0 0,1 1-1 0 0,0 0 1 0 0,0 0 0 0 0,1 0-1 0 0,0 0 1 0 0,0 1 0 0 0,0-1-1 0 0,1 0 1 0 0,0 0 0 0 0,1 0 0 0 0,0 1-1 0 0,3 12 1 0 0,-3-14-27 0 0,1 0 0 0 0,0-1 0 0 0,0 1 0 0 0,0-1-1 0 0,1 0 1 0 0,0 0 0 0 0,0 0 0 0 0,0 0 0 0 0,1 0 0 0 0,-1-1 0 0 0,1 1 0 0 0,0-1 0 0 0,0 0 0 0 0,1 0-1 0 0,-1-1 1 0 0,7 5 0 0 0,-5-5-42 0 0,-2 0 120 0 0,1 0 0 0 0,-1-1 0 0 0,1 1 0 0 0,0-1-1 0 0,0 0 1 0 0,0 0 0 0 0,0-1 0 0 0,1 1-1 0 0,8 0 1 0 0,-11-2 85 0 0,9-3 278 0 0,-11 3-484 0 0,0 0 0 0 0,0-1 0 0 0,-1 1 0 0 0,1 0 0 0 0,0-1 0 0 0,0 1 0 0 0,0-1 0 0 0,0 1 0 0 0,-1-1 0 0 0,1 0 0 0 0,0 1 0 0 0,-1-1 0 0 0,1 0 0 0 0,0 1 0 0 0,-1-1 0 0 0,1-1 0 0 0,2-1 54 0 0,12-13 120 0 0,-1 0 0 0 0,-1-1 1 0 0,-1 0-1 0 0,-1-1 0 0 0,11-20 0 0 0,28-43-106 0 0,16-3-114 0 0,13-18-638 0 0,-73 93-1 0 0,0 0 0 0 0,1 1 1 0 0,0 0-1 0 0,0 0 0 0 0,1 0 0 0 0,0 1 0 0 0,0 0 0 0 0,14-8 1 0 0</inkml:trace>
</inkml:ink>
</file>

<file path=ppt/ink/ink8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0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4 6447 0 0,'0'0'499'0'0,"-2"-1"-328"0"0,0 1 102 0 0,0-1 0 0 0,-1 1 1 0 0,1-1-1 0 0,0 1 0 0 0,-1 0 1 0 0,1 0-1 0 0,0 0 0 0 0,-1 0 1 0 0,1 0-1 0 0,0 0 0 0 0,0 1 0 0 0,-1-1 1 0 0,1 1-1 0 0,0 0 0 0 0,-3 0 1 0 0,1 1-19 0 0,0 1 0 0 0,0-1 0 0 0,0 1 1 0 0,0 0-1 0 0,0 0 0 0 0,1 0 0 0 0,-4 3 0 0 0,-3 6 44 0 0,1 0-1 0 0,0 0 0 0 0,-13 24 1 0 0,-53 107 1187 0 0,6 4 0 0 0,-87 269 0 0 0,124-318-1008 0 0,-62 132-1 0 0,81-203-590 0 0,-9 19 300 0 0,6-18-3146 0 0</inkml:trace>
</inkml:ink>
</file>

<file path=ppt/ink/ink8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0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87 12695 0 0,'-2'1'580'0'0,"1"0"-533"0"0,-3 2 78 0 0,1 1-1 0 0,-1-1 1 0 0,0 1 0 0 0,1 0 0 0 0,-6 8 0 0 0,4 1-37 0 0,5-12-26 0 0,0 1 0 0 0,0-1 0 0 0,0 0 0 0 0,0 1 0 0 0,0-1 0 0 0,0 1 0 0 0,0-1 1 0 0,0 0-1 0 0,0 1 0 0 0,1-1 0 0 0,-1 0 0 0 0,1 1 0 0 0,-1-1 0 0 0,1 0 0 0 0,-1 1 0 0 0,1-1 0 0 0,0 0 0 0 0,0 0 0 0 0,-1 0 0 0 0,1 1 0 0 0,0-1 0 0 0,0 0 0 0 0,0 0 0 0 0,0-1 0 0 0,0 1 0 0 0,1 0 0 0 0,-1 0 0 0 0,0 0 0 0 0,0-1 0 0 0,1 1 0 0 0,-1 0 0 0 0,0-1 0 0 0,3 1 0 0 0,3 1 179 0 0,0 0-1 0 0,1 0 0 0 0,0-1 1 0 0,14 1-1 0 0,-7-1 15 0 0,1-2 0 0 0,-1 0 1 0 0,0-1-1 0 0,28-6 0 0 0,60-25 359 0 0,-44 13-293 0 0,62-21 110 0 0,84-24 128 0 0,-195 62-709 0 0,-1 2 0 0 0,0-1-1 0 0,1 1 1 0 0,-1 0 0 0 0,1 1-1 0 0,17 1 1 0 0,-12 3-1270 0 0</inkml:trace>
</inkml:ink>
</file>

<file path=ppt/ink/ink8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0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48 6911 0 0,'69'-32'1240'0'0,"-21"16"7474"0"0,-49 31-7145 0 0,-1-9-1466 0 0,0 0 0 0 0,-1 0 0 0 0,1 0 0 0 0,-1 0 0 0 0,-1 0 0 0 0,1-1 1 0 0,-1 0-1 0 0,-7 9 0 0 0,-38 36 325 0 0,48-49-421 0 0,-104 88 624 0 0,-39 39 652 0 0,138-121-1172 0 0,0 1-1 0 0,1 0 0 0 0,-1 1 1 0 0,-6 15-1 0 0,12-24-105 0 0,0 1 0 0 0,0 0 0 0 0,0-1 0 0 0,0 1 0 0 0,0 0 0 0 0,0-1 0 0 0,0 1 0 0 0,0 0 0 0 0,0-1 0 0 0,0 1 0 0 0,0 0 0 0 0,1-1 0 0 0,-1 1 0 0 0,0 0 0 0 0,0-1 0 0 0,1 1-1 0 0,-1-1 1 0 0,1 1 0 0 0,-1-1 0 0 0,1 2 0 0 0,0-1 7 0 0,1 1-8 0 0,-1 0 0 0 0,1 0 0 0 0,0 0 0 0 0,0 0 0 0 0,0-1 0 0 0,1 1 0 0 0,-1-1 0 0 0,0 1 0 0 0,0-1 0 0 0,1 0 0 0 0,-1 0 0 0 0,1 0 0 0 0,-1 0 0 0 0,1 0 0 0 0,2 0 0 0 0,8 2 25 0 0,23 2 0 0 0,-28-5-27 0 0,-3 1-65 0 0,8 0-1564 0 0,-1 0 1 0 0,0 0-1 0 0,1-1 0 0 0,14-2 0 0 0,-13-2-4552 0 0</inkml:trace>
</inkml:ink>
</file>

<file path=ppt/ink/ink8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0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20 10591 0 0,'0'0'2646'0'0,"0"3"-1820"0"0,-4 5-558 0 0,0 1 1 0 0,0-1-1 0 0,0-1 0 0 0,-1 1 0 0 0,0-1 0 0 0,-1 0 1 0 0,0 0-1 0 0,0 0 0 0 0,-13 10 0 0 0,7-4 34 0 0,0-2-8 0 0,2 1 0 0 0,-1 1-1 0 0,-14 24 1 0 0,21-31-223 0 0,0 1 0 0 0,1 0 0 0 0,0 0 0 0 0,0 0 0 0 0,1 0-1 0 0,0 0 1 0 0,0 0 0 0 0,1 1 0 0 0,0-1 0 0 0,0 9 0 0 0,1-15-67 0 0,0 0 1 0 0,0 0-1 0 0,0-1 1 0 0,0 1-1 0 0,0 0 1 0 0,0-1-1 0 0,0 1 1 0 0,1 0-1 0 0,-1-1 1 0 0,0 1-1 0 0,0 0 1 0 0,1-1-1 0 0,-1 1 1 0 0,1 0-1 0 0,0 0 1 0 0,0 2 7 0 0,7 8 71 0 0,-4-8-38 0 0,0 0 0 0 0,0 0 1 0 0,0 0-1 0 0,0 0 0 0 0,1 0 1 0 0,-1-1-1 0 0,1 0 1 0 0,-1 0-1 0 0,1 0 0 0 0,0-1 1 0 0,0 1-1 0 0,0-1 0 0 0,0 0 1 0 0,5 0-1 0 0,1 0 19 0 0,1-1 0 0 0,-1 0-1 0 0,0 0 1 0 0,1-1 0 0 0,14-3-1 0 0,-15 0-11 0 0,1 0-1 0 0,-1-1 1 0 0,0-1-1 0 0,0 1 1 0 0,-1-2-1 0 0,0 1 1 0 0,17-15-1 0 0,-7 5 75 0 0,-6 6-64 0 0,0-1 0 0 0,-1-1 0 0 0,-1-1 0 0 0,0 1 0 0 0,-1-2 0 0 0,0 0 0 0 0,-1 0 0 0 0,-1-1 0 0 0,0 0 0 0 0,-1 0 0 0 0,0-1 0 0 0,6-23 0 0 0,-13 37-85 0 0,0 0 0 0 0,-1 0 0 0 0,1 0 0 0 0,-1-1 0 0 0,0 1 1 0 0,0 0-1 0 0,0 0 0 0 0,0 0 0 0 0,0 0 0 0 0,0-1 0 0 0,0 1 0 0 0,-1 0 0 0 0,1 0 0 0 0,-1 0 0 0 0,0 0 0 0 0,1 0 0 0 0,-1 0 0 0 0,-2-4 0 0 0,1 5-23 0 0,1-1 1 0 0,0 1-1 0 0,0 0 0 0 0,-1 0 0 0 0,1 0 0 0 0,-1-1 1 0 0,1 1-1 0 0,-1 1 0 0 0,0-1 0 0 0,1 0 0 0 0,-1 0 1 0 0,0 1-1 0 0,1-1 0 0 0,-1 1 0 0 0,0-1 0 0 0,0 1 1 0 0,0 0-1 0 0,1-1 0 0 0,-1 1 0 0 0,0 0 0 0 0,0 0 1 0 0,-3 1-1 0 0,-14 2-540 0 0,-1 2 0 0 0,1 0 1 0 0,0 1-1 0 0,0 1 0 0 0,-33 17 0 0 0,41-18-743 0 0,9-5-50 0 0</inkml:trace>
</inkml:ink>
</file>

<file path=ppt/ink/ink8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0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32 350 7367 0 0,'-2'2'568'0'0,"2"-1"-532"0"0,-5 11 690 0 0,-1 0 0 0 0,-12 18 9053 0 0,18-32-9677 0 0,0 1 1 0 0,0-1-1 0 0,0 0 1 0 0,0 0 0 0 0,0 0-1 0 0,0 0 1 0 0,1 1-1 0 0,-1-1 1 0 0,1 0-1 0 0,-1 0 1 0 0,1 1-1 0 0,0-1 1 0 0,0 0-1 0 0,1-1 1 0 0,-1 1-76 0 0,6-12 43 0 0,0 1-1 0 0,1 0 1 0 0,1 1 0 0 0,0-1-1 0 0,1 2 1 0 0,0-1-1 0 0,21-17 1 0 0,-12 14-173 0 0,0 1-1 0 0,1 0 1 0 0,0 1 0 0 0,27-11-1 0 0,-40 20 71 0 0,-4 2 23 0 0,1 1 0 0 0,-1 0 1 0 0,1-1-1 0 0,-1 1 0 0 0,1 1 0 0 0,-1-1 0 0 0,5 0 0 0 0,15-2 12 0 0,-20 4-16 0 0,1 0-34 0 0,0 0 66 0 0,-1 0-1 0 0,1 1 1 0 0,-1-1-1 0 0,0 1 1 0 0,5 4-1 0 0,-1 3 105 0 0,-5-6-111 0 0,0 1 19 0 0,0-1 0 0 0,-1 1 0 0 0,1 0 0 0 0,-1-1 0 0 0,0 1 1 0 0,0 0-1 0 0,0 0 0 0 0,0 0 0 0 0,-1 0 0 0 0,1 0 0 0 0,-1 0 1 0 0,0 7-1 0 0,-1-7 8 0 0,2 40 422 0 0,57-99-721 0 0,42-34-795 0 0,-81 74 879 0 0,86-61-861 0 0,-86 64 1018 0 0,1 1 0 0 0,0 1-1 0 0,36-14 1 0 0,-54 23 60 0 0,-1 1 0 0 0,0-1-1 0 0,0 1 1 0 0,0-1 0 0 0,1 1 0 0 0,-1 0 0 0 0,0 0 0 0 0,0 0 0 0 0,1-1 0 0 0,-1 1-1 0 0,0 0 1 0 0,1 0 0 0 0,-1 1 0 0 0,0-1 0 0 0,0 0 0 0 0,1 0 0 0 0,-1 1 0 0 0,0-1-1 0 0,0 0 1 0 0,0 1 0 0 0,1 0 0 0 0,-1-1 0 0 0,0 1 0 0 0,0 0 0 0 0,0-1 0 0 0,0 1-1 0 0,0 0 1 0 0,0 0 0 0 0,0 0 0 0 0,0 0 0 0 0,-1 0 0 0 0,1 0 0 0 0,0 0 0 0 0,0 0-1 0 0,-1 0 1 0 0,1 0 0 0 0,-1 0 0 0 0,1 0 0 0 0,-1 1 0 0 0,1-1 0 0 0,-1 0-1 0 0,0 0 1 0 0,0 1 0 0 0,0-1 0 0 0,1 2 0 0 0,-1 4 53 0 0,1 0-1 0 0,-1 0 1 0 0,0 0 0 0 0,-1 1-1 0 0,1-1 1 0 0,-4 12 0 0 0,-15 45 370 0 0,-3 15-72 0 0,18-65-335 0 0,3-9-45 0 0,0 0 1 0 0,0-1-1 0 0,0 1 1 0 0,0 0-1 0 0,1 0 1 0 0,0-1-1 0 0,0 1 1 0 0,0 0-1 0 0,1 0 1 0 0,-1 0-1 0 0,1-1 1 0 0,2 7-1 0 0,-2-9-201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3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0 448 2303 0 0,'0'0'102'0'0,"1"2"-1"0"0,2 6 2199 0 0,0 8 11420 0 0,6-27-7901 0 0,3-5-6266 0 0,53-51 1286 0 0,-13 14-570 0 0,50-51-209 0 0,-25 27-39 0 0,-47 49-821 0 0,1 1 1 0 0,36-23-1 0 0,-40 30 281 0 0,-10 9-1988 0 0,-1 2-4780 0 0</inkml:trace>
</inkml:ink>
</file>

<file path=ppt/ink/ink8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0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64 6911 0 0,'0'0'4771'0'0,"2"2"-3422"0"0,-1-1-1138 0 0,0 1-1 0 0,0 0 1 0 0,0 0-1 0 0,1-1 0 0 0,-1 1 1 0 0,1-1-1 0 0,-1 0 1 0 0,1 1-1 0 0,0-1 0 0 0,-1 0 1 0 0,1 0-1 0 0,0 0 1 0 0,0 0-1 0 0,3 1 0 0 0,-1-1 36 0 0,0 1 0 0 0,0-2 0 0 0,0 1-1 0 0,1 0 1 0 0,-1-1 0 0 0,8 0 0 0 0,4-1 230 0 0,0-2 1 0 0,30-7 0 0 0,-38 8-298 0 0,23-5 87 0 0,0-2 1 0 0,59-25 0 0 0,-78 26-257 0 0,-5 0-32 0 0,-9 4 7 0 0,-4 1-8 0 0,3 3 14 0 0,-1-1 0 0 0,1 0 0 0 0,0 1 0 0 0,-1 0 0 0 0,1 0-1 0 0,0 0 1 0 0,0 0 0 0 0,-1 0 0 0 0,1 1 0 0 0,0 0 0 0 0,-1-1 0 0 0,-3 3 0 0 0,-40 16-42 0 0,36-14 48 0 0,-17 8 26 0 0,1 2 1 0 0,0 0-1 0 0,-34 27 0 0 0,49-32 60 0 0,0 0 1 0 0,0 1-1 0 0,1 1 0 0 0,0 0 0 0 0,1 0 0 0 0,1 1 0 0 0,0 0 0 0 0,-12 22 1 0 0,20-32-71 0 0,0 0 1 0 0,-1 0 0 0 0,1 0 0 0 0,0 0 0 0 0,1 0 0 0 0,-1 0 0 0 0,1 1 0 0 0,-1-1 0 0 0,1 0-1 0 0,0 0 1 0 0,1 6 0 0 0,-1-7-9 0 0,1-1 0 0 0,0 1 0 0 0,0 0 0 0 0,0 0 0 0 0,0-1 0 0 0,1 1 0 0 0,-1-1-1 0 0,0 1 1 0 0,1-1 0 0 0,-1 0 0 0 0,1 1 0 0 0,-1-1 0 0 0,1 0 0 0 0,2 1 0 0 0,-2 0 1 0 0,7 3-485 0 0,-1 0 0 0 0,1-1-1 0 0,0 0 1 0 0,0-1 0 0 0,1 0-1 0 0,-1 0 1 0 0,12 1 0 0 0,-1 1-911 0 0</inkml:trace>
</inkml:ink>
</file>

<file path=ppt/ink/ink8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0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6 9671 0 0,'0'0'748'0'0,"-2"-1"-492"0"0,-7 0 308 0 0,1-1 0 0 0,0 1-1 0 0,-1 1 1 0 0,1 0-1 0 0,-1 0 1 0 0,1 1-1 0 0,-1 0 1 0 0,-12 3 0 0 0,-9 4 1390 0 0,-29 12 0 0 0,40-13-2147 0 0,16-6 195 0 0,0 0-1 0 0,0 0 1 0 0,0 1-1 0 0,0-1 1 0 0,0 1-1 0 0,0 0 1 0 0,1 0-1 0 0,-1 0 1 0 0,1 0-1 0 0,-1 0 1 0 0,1 1 0 0 0,0-1-1 0 0,0 1 1 0 0,0-1-1 0 0,0 1 1 0 0,0 0-1 0 0,1 0 1 0 0,-1 0-1 0 0,1 0 1 0 0,0 0-1 0 0,0 0 1 0 0,0 0-1 0 0,0 0 1 0 0,0 0-1 0 0,1 1 1 0 0,-1-1-1 0 0,1 0 1 0 0,0 0-1 0 0,0 1 1 0 0,0-1 0 0 0,1 0-1 0 0,-1 0 1 0 0,1 1-1 0 0,-1-1 1 0 0,1 0-1 0 0,0 0 1 0 0,0 0-1 0 0,1 0 1 0 0,-1 0-1 0 0,1 0 1 0 0,-1 0-1 0 0,1 0 1 0 0,0-1-1 0 0,0 1 1 0 0,0-1-1 0 0,1 1 1 0 0,-1-1 0 0 0,0 0-1 0 0,1 0 1 0 0,0 0-1 0 0,-1 0 1 0 0,1 0-1 0 0,0-1 1 0 0,3 2-1 0 0,9 3-628 0 0,24 8 1 0 0,-30-11 414 0 0,1 0 0 0 0,0 0 1 0 0,-1 1-1 0 0,0 0 0 0 0,0 1 1 0 0,0 0-1 0 0,10 8 1 0 0,0 2 351 0 0,41 39 544 0 0,-55-48-524 0 0,1 1 0 0 0,-1-1-1 0 0,0 1 1 0 0,0 0 0 0 0,-1 0 0 0 0,0 1-1 0 0,4 11 1 0 0,-6-16-63 0 0,-1 0 1 0 0,0 0-1 0 0,-1 1 0 0 0,1-1 0 0 0,0 0 0 0 0,-1 1 0 0 0,0-1 0 0 0,0 1 1 0 0,0-1-1 0 0,0 0 0 0 0,-1 1 0 0 0,1-1 0 0 0,-1 0 0 0 0,0 1 0 0 0,-2 4 1 0 0,1-4 60 0 0,0 0 1 0 0,0 0-1 0 0,0-1 1 0 0,-1 0-1 0 0,0 1 1 0 0,1-1-1 0 0,-1 0 1 0 0,-1 0-1 0 0,1 0 1 0 0,-7 4-1 0 0,-5 1 290 0 0,0 0 0 0 0,0-2 0 0 0,-1 1 0 0 0,1-2 0 0 0,-18 4-1 0 0,-1 1-259 0 0,-105 25 867 0 0,45-20-4255 0 0,76-14-5028 0 0</inkml:trace>
</inkml:ink>
</file>

<file path=ppt/ink/ink8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1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26 316 3223 0 0,'-1'3'507'0'0,"-2"4"681"0"0,0 0-1 0 0,1 0 1 0 0,-1 0-1 0 0,2 0 1 0 0,-3 14-1 0 0,1 40 2158 0 0,0-4-2082 0 0,3-54-1131 0 0,-1 0-49 0 0,0 7-12 0 0,1-7 1523 0 0,0-6-1514 0 0,0-1-1 0 0,0 1 0 0 0,0 0 0 0 0,1-1 1 0 0,1-4-1 0 0,0-5 45 0 0,4-17-51 0 0,1 1-1 0 0,1 0 0 0 0,1 0 1 0 0,2 0-1 0 0,0 2 1 0 0,18-30-1 0 0,-15 32-64 0 0,1 1-1 0 0,2 1 1 0 0,0 1-1 0 0,1 0 1 0 0,1 1 0 0 0,26-22-1 0 0,-31 33-7 0 0,0 1 0 0 0,0 0 0 0 0,1 1 0 0 0,17-7 0 0 0,-26 12 0 0 0,16-6 2 0 0,-19 9-18 0 0,2 0-43 0 0,7 4 34 0 0,0 3-34 0 0,-1 7-32 0 0,16 32-3174 0 0,-20-35 2122 0 0</inkml:trace>
</inkml:ink>
</file>

<file path=ppt/ink/ink8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1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94 5063 0 0,'0'0'390'0'0,"1"3"23"0"0,0-1-74 0 0,-1 0 0 0 0,1 0-1 0 0,1 1 1 0 0,-1-1 0 0 0,0 0 0 0 0,0 0-1 0 0,1 0 1 0 0,-1 0 0 0 0,1 0 0 0 0,-1-1 0 0 0,1 1-1 0 0,0 0 1 0 0,0-1 0 0 0,0 1 0 0 0,0-1-1 0 0,0 0 1 0 0,0 1 0 0 0,0-1 0 0 0,0 0-1 0 0,1 0 1 0 0,-1-1 0 0 0,0 1 0 0 0,1 0 0 0 0,2 0-1 0 0,31-3 598 0 0,-1-1 0 0 0,1-2 0 0 0,-1-1 0 0 0,0-2 0 0 0,62-22 0 0 0,-81 23-906 0 0,1-1 1 0 0,26-17-1 0 0,-42 24-91 0 0,0 0 1 0 0,0 0-1 0 0,0 0 0 0 0,-1 0 1 0 0,1 1-1 0 0,0-1 1 0 0,0 0-1 0 0,0-1 1 0 0,-1 1-1 0 0,1 0 0 0 0,-1 0 1 0 0,1 0-1 0 0,-1 0 1 0 0,1 0-1 0 0,-1-1 0 0 0,0 1 1 0 0,1-2-1 0 0,-1 1-344 0 0,-9-7-510 0 0,6 8 832 0 0,0-1 1 0 0,0 1-1 0 0,0 0 0 0 0,0 0 0 0 0,-1 0 1 0 0,1 0-1 0 0,0 0 0 0 0,0 1 0 0 0,-1 0 0 0 0,1-1 1 0 0,0 1-1 0 0,0 0 0 0 0,-4 1 0 0 0,-8 1-168 0 0,-23 6-1 0 0,17-3 226 0 0,-10 2 145 0 0,0 1 0 0 0,1 2 0 0 0,1 1 0 0 0,-1 1 0 0 0,2 2 1 0 0,-47 29-1 0 0,66-37-20 0 0,0 1 0 0 0,1 0 1 0 0,0 0-1 0 0,0 1 1 0 0,1 0-1 0 0,0 0 1 0 0,0 1-1 0 0,1 0 0 0 0,0 0 1 0 0,-4 10-1 0 0,7-14-69 0 0,1 0-1 0 0,0 0 0 0 0,0 1 0 0 0,0-1 1 0 0,1 1-1 0 0,0-1 0 0 0,0 1 0 0 0,0 0 1 0 0,1-1-1 0 0,0 1 0 0 0,0 0 0 0 0,0-1 1 0 0,1 1-1 0 0,-1 0 0 0 0,1-1 0 0 0,1 1 1 0 0,-1-1-1 0 0,1 1 0 0 0,0-1 0 0 0,5 9 1 0 0,-4-9-4 0 0,0 0-1 0 0,1-1 1 0 0,0 0 0 0 0,0 1 0 0 0,0-1 0 0 0,0-1 0 0 0,0 1 0 0 0,1-1 0 0 0,0 0 0 0 0,0 0 0 0 0,0 0 0 0 0,8 3 0 0 0,-4-2-373 0 0,0-1 0 0 0,14 3 0 0 0,18 0-4459 0 0,-13-5-770 0 0</inkml:trace>
</inkml:ink>
</file>

<file path=ppt/ink/ink8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1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10 8287 0 0,'0'0'756'0'0,"2"-2"-622"0"0,7-5 2738 0 0,-11 7-1282 0 0,-6-1-1218 0 0,0 1 0 0 0,1 0 0 0 0,-1 1 0 0 0,0 0 0 0 0,1 0 0 0 0,-1 1 0 0 0,1 0 0 0 0,-11 4 0 0 0,-59 30 243 0 0,55-25-390 0 0,11-5-204 0 0,1 0-1 0 0,0 1 1 0 0,1 0-1 0 0,-13 12 1 0 0,7-3 31 0 0,14-13-51 0 0,-7 11-1 0 0,9-9 0 0 0,-1-2 0 0 0,2 9 0 0 0,1-5 2 0 0,-1-1 0 0 0,1 0 0 0 0,0 0 0 0 0,1 0 0 0 0,0 0-1 0 0,-1 0 1 0 0,10 8 0 0 0,38 35 103 0 0,-14-15 57 0 0,-20-18-76 0 0,5 5 101 0 0,-1 1-1 0 0,31 43 1 0 0,-44-50-96 0 0,-5-1-32 0 0,-3-12-39 0 0,0 0 1 0 0,0-1-1 0 0,-1 1 1 0 0,1-1 0 0 0,-1 0-1 0 0,1 1 1 0 0,-1-1 0 0 0,1 1-1 0 0,-1-1 1 0 0,0 0 0 0 0,0 1-1 0 0,0-1 1 0 0,0 0 0 0 0,0 0-1 0 0,0 0 1 0 0,0 0-1 0 0,0 0 1 0 0,0 0 0 0 0,0 0-1 0 0,-1 0 1 0 0,1 0 0 0 0,0 0-1 0 0,-1 0 1 0 0,1-1 0 0 0,0 1-1 0 0,-3 0 1 0 0,-6 3 97 0 0,0-1 0 0 0,-18 3 0 0 0,22-4-68 0 0,-22 2 79 0 0,0-1-1 0 0,0-1 1 0 0,-28-2 0 0 0,-2 0-149 0 0,41 0-348 0 0,0 0 0 0 0,0-2 1 0 0,0 0-1 0 0,1-1 1 0 0,-17-5-1 0 0,29 5-998 0 0,-2-6-60 0 0</inkml:trace>
</inkml:ink>
</file>

<file path=ppt/ink/ink8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1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79 134 9991 0 0,'0'0'2860'0'0,"-1"2"-1878"0"0,-14 26 95 0 0,1 0 0 0 0,2 1 0 0 0,1 0 0 0 0,-12 52 0 0 0,22-77-1063 0 0,0 1 1 0 0,1-1-1 0 0,-1 0 0 0 0,1 0 1 0 0,0 0-1 0 0,0 1 0 0 0,1-1 1 0 0,-1 0-1 0 0,1 0 0 0 0,0 0 1 0 0,0 0-1 0 0,1 0 0 0 0,-1 0 1 0 0,1 0-1 0 0,-1 0 0 0 0,1 0 1 0 0,1 0-1 0 0,-1-1 0 0 0,0 1 1 0 0,1-1-1 0 0,0 0 0 0 0,0 0 1 0 0,3 4-1 0 0,-3-4 78 0 0,1-1-1 0 0,-1 1 1 0 0,0 0 0 0 0,1-1-1 0 0,-1 1 1 0 0,1-1 0 0 0,0 0-1 0 0,0-1 1 0 0,-1 1 0 0 0,1 0 0 0 0,0-1-1 0 0,1 0 1 0 0,-1 0 0 0 0,0 0-1 0 0,0-1 1 0 0,0 1 0 0 0,1-1-1 0 0,-1 0 1 0 0,5-1 0 0 0,-3 0-22 0 0,0 0 1 0 0,-1 0-1 0 0,1-1 1 0 0,0 0-1 0 0,-1 0 1 0 0,0-1-1 0 0,1 1 1 0 0,-1-1 0 0 0,0 0-1 0 0,-1 0 1 0 0,1-1-1 0 0,0 0 1 0 0,4-5-1 0 0,17-18 66 0 0,-2-1 0 0 0,-1-1 0 0 0,19-33 0 0 0,49-98-276 0 0,-51 86-293 0 0,-16 39-1114 0 0,-23 34 794 0 0</inkml:trace>
</inkml:ink>
</file>

<file path=ppt/ink/ink8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1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0 7367 0 0,'0'0'5512'0'0,"0"3"-3966"0"0,-3 9-1042 0 0,0 0 0 0 0,-1-1 0 0 0,0 0 0 0 0,-8 17-1 0 0,-29 42 1042 0 0,-4 9-444 0 0,-146 367 798 0 0,175-407-1735 0 0,9-21-125 0 0,-6 12 56 0 0,-15 62 0 0 0,27-90-171 0 0,12 2-524 0 0,-11-4 534 0 0,1 1 0 0 0,0-1 1 0 0,-1 0-1 0 0,1 1 1 0 0,0-1-1 0 0,-1 0 0 0 0,1 1 1 0 0,0-1-1 0 0,0 0 1 0 0,0 0-1 0 0,-1 0 0 0 0,1 1 1 0 0,0-1-1 0 0,0 0 1 0 0,-1 0-1 0 0,1 0 0 0 0,0-1 1 0 0,1 1-1 0 0,1-1-233 0 0,0-1 1 0 0,0 1-1 0 0,0-1 0 0 0,0 0 0 0 0,0 0 1 0 0,0 0-1 0 0,0 0 0 0 0,-1 0 1 0 0,5-5-1 0 0,-4 4 44 0 0,20-19-1423 0 0</inkml:trace>
</inkml:ink>
</file>

<file path=ppt/ink/ink8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1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5063 0 0,'0'0'14159'0'0,"1"3"-13750"0"0,1 5-316 0 0,-1 0 1 0 0,0 1-1 0 0,0-1 0 0 0,-1 0 0 0 0,0 1 0 0 0,0-1 1 0 0,-1 0-1 0 0,0 1 0 0 0,-4 15 0 0 0,-5 9 107 0 0,-15 34 0 0 0,23-60-172 0 0,-155 317 1356 0 0,27-73-417 0 0,29-53-590 0 0,88-175-366 0 0,12-21 9 0 0,-8 11-2413 0 0</inkml:trace>
</inkml:ink>
</file>

<file path=ppt/ink/ink8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1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10135 0 0,'0'0'1311'0'0,"1"3"72"0"0,-1-1-1148 0 0,1 0 0 0 0,0 1 0 0 0,0-1 0 0 0,0 1 0 0 0,0-1 0 0 0,0 0 0 0 0,0 0 0 0 0,1 0 0 0 0,-1 0 0 0 0,1 0 0 0 0,0 0 0 0 0,0 0 0 0 0,-1 0 0 0 0,1 0 0 0 0,0-1 0 0 0,0 1 0 0 0,0-1 0 0 0,1 0 0 0 0,-1 1 0 0 0,0-1 0 0 0,1 0 0 0 0,-1 0 0 0 0,0-1 0 0 0,1 1 0 0 0,-1 0 0 0 0,1-1 0 0 0,-1 1 0 0 0,1-1 0 0 0,2 0 0 0 0,18 0 235 0 0,0-1 1 0 0,0-2-1 0 0,0 0 0 0 0,23-7 0 0 0,-14 4-69 0 0,132-33 694 0 0,11-3-2521 0 0,-141 33-2305 0 0,-17 4-3167 0 0</inkml:trace>
  <inkml:trace contextRef="#ctx0" brushRef="#br0" timeOffset="1">763 20 7831 0 0,'0'0'603'0'0,"0"3"-396"0"0,0 26 1691 0 0,-2 0 0 0 0,0 0 0 0 0,-2 0 0 0 0,-2 0 0 0 0,0 0 0 0 0,-19 49 0 0 0,1-8-145 0 0,-3 7-1051 0 0,26-75-676 0 0,0 7-166 0 0</inkml:trace>
</inkml:ink>
</file>

<file path=ppt/ink/ink8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1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1 415 15463 0 0,'0'0'1400'0'0,"2"-2"-1057"0"0,74-87 2464 0 0,-25 27-2142 0 0,-44 54-608 0 0,114-123 360 0 0,-100 112-438 0 0,0 0-1 0 0,2 1 1 0 0,0 1-1 0 0,30-16 1 0 0,-18 17-143 0 0,-32 15 98 0 0,5 14 2 0 0,-7-11 72 0 0,0 1-1 0 0,-1-1 1 0 0,1 0-1 0 0,-1 1 1 0 0,0-1-1 0 0,0 1 1 0 0,1-1-1 0 0,-1 1 1 0 0,-1-1-1 0 0,1 1 1 0 0,0-1-1 0 0,-2 5 1 0 0,-10 30 190 0 0,7-26-131 0 0,-17 45 373 0 0,-9 22 282 0 0,27-65-670 0 0,1 0 1 0 0,0 0 0 0 0,0 0-1 0 0,0 14 1 0 0,3-21-77 0 0,-1-4-57 0 0,1 0 0 0 0,0 0 0 0 0,0 0 1 0 0,0 0-1 0 0,0 0 0 0 0,0 0 0 0 0,0 0 1 0 0,1 1-1 0 0,-1-1 0 0 0,1-1 1 0 0,1 5-1 0 0,4 6-522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3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6 9991 0 0,'-2'1'456'0'0,"-2"1"-364"0"0,0 1 1 0 0,-1-1-1 0 0,1 0 0 0 0,-1-1 0 0 0,1 1 0 0 0,-11 1 0 0 0,-16 6-59 0 0,10 1 383 0 0,1 0 0 0 0,0 2 1 0 0,1 0-1 0 0,0 1 0 0 0,1 0 1 0 0,0 2-1 0 0,-21 22 0 0 0,35-32-266 0 0,-1 0 0 0 0,1 0 0 0 0,0 1 0 0 0,1-1 0 0 0,-1 1 0 0 0,1-1 0 0 0,0 1-1 0 0,0 0 1 0 0,1 0 0 0 0,0 1 0 0 0,0-1 0 0 0,0 0 0 0 0,1 1 0 0 0,0-1 0 0 0,0 1 0 0 0,1-1-1 0 0,0 1 1 0 0,0 10 0 0 0,1-16-112 0 0,0 0 0 0 0,0 0 0 0 0,0 1 0 0 0,0-1 0 0 0,1-1-1 0 0,-1 1 1 0 0,0 0 0 0 0,0 0 0 0 0,1 0 0 0 0,-1-1 0 0 0,0 1 0 0 0,1 0 0 0 0,-1-1-1 0 0,0 1 1 0 0,3 0 0 0 0,-2-1 28 0 0,6 2 52 0 0,-1 0 1 0 0,1 0-1 0 0,-1-1 0 0 0,1 0 0 0 0,-1-1 1 0 0,1 0-1 0 0,0 0 0 0 0,0-1 0 0 0,-1 1 1 0 0,1-2-1 0 0,-1 1 0 0 0,8-3 0 0 0,-4 1-43 0 0,-1-1-1 0 0,1 0 1 0 0,-1-1-1 0 0,0 0 1 0 0,0 0-1 0 0,-1-1 1 0 0,15-12 0 0 0,-21 15-112 0 0,0 0-1 0 0,0 0 1 0 0,0 0 0 0 0,0 0 0 0 0,-1-1 0 0 0,1 1 0 0 0,-1-1 0 0 0,0 0 0 0 0,0 1 0 0 0,0-1 0 0 0,-1 0 0 0 0,1 0 0 0 0,0-6 0 0 0,-1 5-3 0 0,0-1-1 0 0,-1 0 1 0 0,1 0-1 0 0,-1 0 1 0 0,-1 0-1 0 0,1 0 1 0 0,-1 0-1 0 0,-2-9 1 0 0,-3-1-678 0 0,0 0-1 0 0,0 0 1 0 0,-2 0 0 0 0,0 1 0 0 0,-15-22 0 0 0,19 30-4752 0 0</inkml:trace>
</inkml:ink>
</file>

<file path=ppt/ink/ink8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1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84 10135 0 0,'4'-12'778'0'0,"-2"-1"-177"0"0,-3 10-102 0 0,1 0-1 0 0,-1 1 1 0 0,0-1-1 0 0,0 1 1 0 0,0-1-1 0 0,0 1 1 0 0,-1-1 0 0 0,1 1-1 0 0,0 0 1 0 0,-1 0-1 0 0,0-1 1 0 0,0 1-1 0 0,1 0 1 0 0,-1 0 0 0 0,0 1-1 0 0,0-1 1 0 0,-1 0-1 0 0,1 1 1 0 0,-3-2-1 0 0,-5-5-152 0 0,1 3-292 0 0,-2 5-44 0 0,5 1-14 0 0,1 1 1 0 0,1 0-1 0 0,-1 0 0 0 0,0 1 1 0 0,0 0-1 0 0,1-1 0 0 0,0 1 1 0 0,-6 5-1 0 0,-3 3-21 0 0,-14 18 0 0 0,18-20-30 0 0,1 1 0 0 0,0 1 0 0 0,1-1-1 0 0,0 1 1 0 0,-9 21 0 0 0,15-30-67 0 0,1 1 6 0 0,-3 21-72 0 0,2-22 100 0 0,14 3-157 0 0,-9-5 214 0 0,1 0-1 0 0,-1 0 1 0 0,0 0 0 0 0,0 0 0 0 0,0 0-1 0 0,0-1 1 0 0,0 0 0 0 0,1 0 0 0 0,-1 0-1 0 0,0 0 1 0 0,-1-1 0 0 0,1 0-1 0 0,5-2 1 0 0,6-5-257 0 0,25-19-1 0 0,-33 23 197 0 0,27-24-104 0 0,-31 44 136 0 0,-4-3 46 0 0,0-1-1 0 0,-1 1 0 0 0,-7 22 1 0 0,1-1 0 0 0,-42 169-129 0 0,10-42-10 0 0,-45 151 2433 0 0,61-240-690 0 0,13-43-374 0 0,-13 55 1 0 0,22-73-1115 0 0,1 0 0 0 0,0 0 0 0 0,0-1 0 0 0,1 1 0 0 0,1 0 1 0 0,-1 0-1 0 0,2 0 0 0 0,-1-1 0 0 0,6 19 0 0 0,-1-13-135 0 0,0-1 0 0 0,1 0 0 0 0,10 14 0 0 0,-15-25-96 0 0,-20-19-3010 0 0,4 2 2440 0 0,0-1 1 0 0,-12-17-1 0 0,-10-10-4829 0 0,2 5-1052 0 0</inkml:trace>
</inkml:ink>
</file>

<file path=ppt/ink/ink8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1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4143 0 0,'0'0'11854'0'0,"-2"-1"-11204"0"0,-1 1-467 0 0,0 1 0 0 0,1-1 0 0 0,-1 1-1 0 0,0-1 1 0 0,0 1 0 0 0,0 0 0 0 0,1 0-1 0 0,-1 0 1 0 0,0 0 0 0 0,-2 2 0 0 0,-26 15 1644 0 0,29-17-1465 0 0,1 0-305 0 0,0-1-1 0 0,0 1 1 0 0,0-1 0 0 0,0 1-1 0 0,0 0 1 0 0,0-1-1 0 0,0 1 1 0 0,1 0 0 0 0,-1 0-1 0 0,-1 1 1 0 0,1-1 14 0 0,-5 6 19 0 0,1 1 1 0 0,0 0 0 0 0,0 0 0 0 0,1 0 0 0 0,0 0 0 0 0,0 1-1 0 0,-4 14 1 0 0,-5 12-92 0 0,11-31-14 0 0,-10 21-247 0 0,-15 50-1 0 0,26-73-404 0 0</inkml:trace>
</inkml:ink>
</file>

<file path=ppt/ink/ink8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17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0,'0'25'288'0'0,"4"-5"-288"0"0,-1 5 0 0 0,3 2 0 0 0,-1 0 352 0 0</inkml:trace>
</inkml:ink>
</file>

<file path=ppt/ink/ink8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18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62 312 1839 0 0,'-2'3'12'0'0,"1"0"-1"0"0,-1-1 1 0 0,0 0-1 0 0,0 1 1 0 0,0-1-1 0 0,-1 0 1 0 0,1 0-1 0 0,-1 0 1 0 0,1 0-1 0 0,-1 0 1 0 0,-4 2-1 0 0,-12 0 6245 0 0,18-5-6078 0 0,1 1 1 0 0,-1 0-1 0 0,1 0 0 0 0,-1 0 1 0 0,1-1-1 0 0,-1 1 1 0 0,1 0-1 0 0,-1 0 0 0 0,1-1 1 0 0,0 1-1 0 0,-1 0 1 0 0,1-1-1 0 0,-1 1 0 0 0,1-1 1 0 0,0 1-1 0 0,-1 0 1 0 0,1-1-1 0 0,0 1 0 0 0,0-1 1 0 0,-1 1-1 0 0,1-1 1 0 0,0 1-1 0 0,0-1 0 0 0,0 1 1 0 0,0-1-1 0 0,-1 1 1 0 0,1-1-1 0 0,-2-14 992 0 0,3 11-955 0 0,-1 0 0 0 0,1 0 1 0 0,0 0-1 0 0,0 0 0 0 0,0 0 0 0 0,0 0 0 0 0,1 1 1 0 0,-1-1-1 0 0,1 0 0 0 0,0 1 0 0 0,5-7 0 0 0,2-3 388 0 0,20-19 1 0 0,-21 25-378 0 0,9-10-60 0 0,1 1 0 0 0,1 1 0 0 0,0 1 0 0 0,28-15 0 0 0,87-39-98 0 0,-107 56 85 0 0,0 0-1 0 0,1 2 0 0 0,42-10 1 0 0,-65 20-27 0 0,0-1 0 0 0,0 1 1 0 0,0 0-1 0 0,6 0 1 0 0,-9 1 223 0 0,0 1-26 0 0,0 1-286 0 0,0 0 1 0 0,-1 1-1 0 0,1-1 0 0 0,-1 1 0 0 0,0-1 0 0 0,1 1 1 0 0,-2 0-1 0 0,1 0 0 0 0,0-1 0 0 0,-1 1 0 0 0,0 0 1 0 0,0 0-1 0 0,0 0 0 0 0,0-1 0 0 0,0 1 0 0 0,-2 5 0 0 0,-2 8 2 0 0,-1 1 0 0 0,-9 21 0 0 0,1-2-13 0 0,10-31-27 0 0,1-1 0 0 0,-1 17 0 0 0,2-19 29 0 0,1 0 0 0 0,0 0 0 0 0,0 0 0 0 0,0 0-1 0 0,1 0 1 0 0,-1 0 0 0 0,1 0 0 0 0,-1 0 0 0 0,1 0 0 0 0,0 0 0 0 0,0 0-1 0 0,0-1 1 0 0,1 1 0 0 0,-1 0 0 0 0,4 3 0 0 0,12 12-1044 0 0,6-3-4662 0 0,-5-6-1109 0 0</inkml:trace>
</inkml:ink>
</file>

<file path=ppt/ink/ink8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1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10247 0 0,'0'0'927'0'0,"-3"1"-760"0"0,-30 4 469 0 0,-1 1-1 0 0,-39 14 1 0 0,-66 28 1891 0 0,136-47-2495 0 0,-3 2 35 0 0,-1-1 0 0 0,1 1 0 0 0,0 0 0 0 0,1 1-1 0 0,-1-1 1 0 0,1 1 0 0 0,-1 0 0 0 0,1 1 0 0 0,0-1-1 0 0,1 1 1 0 0,-1 0 0 0 0,1 0 0 0 0,0 0 0 0 0,0 1-1 0 0,0 0 1 0 0,1-1 0 0 0,-4 11 0 0 0,-3 4 124 0 0,1 0 0 0 0,2 0-1 0 0,0 1 1 0 0,1 0 0 0 0,1 0 0 0 0,0 0 0 0 0,2 1-1 0 0,-1 29 1 0 0,4-37 33 0 0,0-12 0 0 0,8 11 226 0 0,-7-11-416 0 0,0-1 0 0 0,0 0 0 0 0,0 1 0 0 0,1-1 0 0 0,-1 0 0 0 0,0 1 0 0 0,1-1-1 0 0,-1 0 1 0 0,1 0 0 0 0,-1 0 0 0 0,1 0 0 0 0,0-1 0 0 0,-1 1 0 0 0,1 0 0 0 0,0-1 0 0 0,0 1 0 0 0,1 0 0 0 0,2-1 30 0 0,-1 1-1 0 0,1-1 1 0 0,-1 0-1 0 0,0 0 1 0 0,1-1-1 0 0,8-1 1 0 0,2-2 140 0 0,0-1 1 0 0,29-13 0 0 0,-21 7-115 0 0,-1-1 1 0 0,0-1-1 0 0,-1-1 0 0 0,0 0 1 0 0,-1-2-1 0 0,31-32 0 0 0,-45 41-93 0 0,0 0 0 0 0,0 0 0 0 0,-1-1 0 0 0,0 0 0 0 0,-1 0 0 0 0,0 0 0 0 0,0 0 0 0 0,0-1 0 0 0,-1 0 0 0 0,-1 1 0 0 0,3-15 0 0 0,-4 18 0 0 0,0 0-1 0 0,-1 1 1 0 0,0-1-1 0 0,0 0 1 0 0,0 0-1 0 0,-1 1 1 0 0,0-1-1 0 0,0 0 1 0 0,0 1-1 0 0,0-1 1 0 0,-1 1-1 0 0,0-1 1 0 0,0 1-1 0 0,0 0 1 0 0,0-1-1 0 0,-1 1 1 0 0,1 0-1 0 0,-1 1 1 0 0,0-1-1 0 0,0 0 1 0 0,-1 1-1 0 0,1 0 1 0 0,-8-6-1 0 0,0 1-144 0 0,-24-10 0 0 0,6 2-285 0 0,27 15 273 0 0</inkml:trace>
</inkml:ink>
</file>

<file path=ppt/ink/ink8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1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10247 0 0,'20'-34'882'0'0,"1"1"-1"0"0,33-38 0 0 0,-46 62 18 0 0,-3 9 1504 0 0,-5 1-2282 0 0,1 1 0 0 0,-1 0-1 0 0,0 0 1 0 0,1-1-1 0 0,-1 1 1 0 0,0 0 0 0 0,0 0-1 0 0,-1-1 1 0 0,1 1-1 0 0,0 0 1 0 0,-1 2 0 0 0,-3 12 0 0 0,-1 0 0 0 0,0 0 0 0 0,-1 0 1 0 0,-1-1-1 0 0,-10 18 0 0 0,8-17 44 0 0,1 0-1 0 0,1 1 1 0 0,0 0 0 0 0,-4 18-1 0 0,10-31-54 0 0,0 1-1 0 0,0 0 1 0 0,1 0-1 0 0,-1 0 0 0 0,1-1 1 0 0,1 1-1 0 0,-1 0 1 0 0,0 0-1 0 0,1 0 1 0 0,0-1-1 0 0,3 10 1 0 0,-3-11-46 0 0,1 0-1 0 0,0 0 1 0 0,-1 0 0 0 0,1 0 0 0 0,0-1 0 0 0,1 1 0 0 0,-1 0 0 0 0,0-1 0 0 0,1 0 0 0 0,-1 1 0 0 0,1-1 0 0 0,0 0 0 0 0,0 0-1 0 0,0-1 1 0 0,0 1 0 0 0,0 0 0 0 0,5 1 0 0 0,-2-1 33 0 0,1-1 0 0 0,0 0 0 0 0,0 0 0 0 0,0 0-1 0 0,-1-1 1 0 0,1 0 0 0 0,0 0 0 0 0,0-1 0 0 0,0 0 0 0 0,0 0 0 0 0,-1 0 0 0 0,14-6-1 0 0,5-2 178 0 0,45-24 0 0 0,-56 26-203 0 0,-2 0-1 0 0,1-1 1 0 0,-1-1 0 0 0,20-17 0 0 0,-28 22-57 0 0,0 0 0 0 0,0 0 1 0 0,-1 0-1 0 0,0 0 1 0 0,0-1-1 0 0,0 1 0 0 0,0-1 1 0 0,-1 0-1 0 0,1 0 1 0 0,-1 0-1 0 0,-1 0 0 0 0,1 0 1 0 0,-1 0-1 0 0,0-1 1 0 0,0 1-1 0 0,1-8 0 0 0,-2 3 9 0 0,0 4-15 0 0,0 0 0 0 0,0 0-1 0 0,0 0 1 0 0,-1 0 0 0 0,0 1-1 0 0,0-1 1 0 0,0 0 0 0 0,-1 1-1 0 0,0-1 1 0 0,0 1 0 0 0,0-1-1 0 0,-5-7 1 0 0,6 12-85 0 0,1 1-1 0 0,0-1 1 0 0,0 1-1 0 0,-1-1 0 0 0,1 1 1 0 0,0-1-1 0 0,-1 1 1 0 0,1 0-1 0 0,-1-1 1 0 0,1 1-1 0 0,0-1 1 0 0,-1 1-1 0 0,1 0 1 0 0,-1-1-1 0 0,1 1 1 0 0,-1 0-1 0 0,1 0 1 0 0,-1 0-1 0 0,1-1 1 0 0,-1 1-1 0 0,0 0 0 0 0,1 0 1 0 0,-1 0-1 0 0,1 0 1 0 0,-1 0-1 0 0,1 0 1 0 0,-1 0-1 0 0,0 0 1 0 0,1 0-1 0 0,-1 0 1 0 0,1 0-1 0 0,-1 0 1 0 0,1 0-1 0 0,-1 0 1 0 0,1 1-1 0 0,-2-1 1 0 0,2 1 65 0 0,-13 3-1444 0 0</inkml:trace>
</inkml:ink>
</file>

<file path=ppt/ink/ink8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1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19 3223 0 0,'22'-19'5872'0'0,"-27"33"-2432"0"0,-13 25 0 0 0,-29 38-1654 0 0,3-4-850 0 0,-116 289 2010 0 0,88-185-2227 0 0,54-134-681 0 0,-3-2 0 0 0,-1 0 0 0 0,-1-2 1 0 0,-3-1-1 0 0,-1 0 0 0 0,-2-2 0 0 0,-1-2 1 0 0,-37 33-1 0 0,54-54-371 0 0,-25 31 0 0 0,34-39 188 0 0,3-4-292 0 0</inkml:trace>
</inkml:ink>
</file>

<file path=ppt/ink/ink8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1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54 17479 0 0,'-3'1'796'0'0,"-2"1"-709"0"0,0 0 1 0 0,0 0-1 0 0,0 1 0 0 0,0 0 0 0 0,1 0 1 0 0,-1 0-1 0 0,1 0 0 0 0,0 1 0 0 0,0-1 0 0 0,0 1 1 0 0,0 0-1 0 0,1 0 0 0 0,-1 1 0 0 0,1-1 0 0 0,0 1 1 0 0,-3 8-1 0 0,4-11 322 0 0,7 10 430 0 0,-1-8-423 0 0,2-2-286 0 0,1 1 1 0 0,-1-2-1 0 0,0 1 1 0 0,1-1-1 0 0,0 0 0 0 0,-1 0 1 0 0,1-1-1 0 0,9 0 1 0 0,59-9 532 0 0,-53 5-491 0 0,328-78 998 0 0,-252 56-1036 0 0,-67 16-333 0 0,32-6-959 0 0,-56 15 981 0 0,0 0 1 0 0,-1 0-1 0 0,1 1 1 0 0,0 0-1 0 0,-1 0 1 0 0,1 0-1 0 0,7 2 1 0 0,-11-1-1401 0 0</inkml:trace>
</inkml:ink>
</file>

<file path=ppt/ink/ink8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2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270 171 2303 0 0,'1'-2'167'0'0,"16"-29"265"0"0,-13 23 797 0 0,1 0 0 0 0,1 0 0 0 0,12-13 0 0 0,3-1 1125 0 0,-8 8-1364 0 0,0 1 0 0 0,1 1 0 0 0,17-13 1 0 0,-21 18 4473 0 0,-11 10-5234 0 0,-3 6-105 0 0,0 1 1 0 0,-1-1-1 0 0,0 0 0 0 0,-1 0 1 0 0,0 0-1 0 0,0-1 0 0 0,-1 0 1 0 0,-8 7-1 0 0,-5 4 390 0 0,-44 33-1 0 0,-61 43 825 0 0,100-73-1092 0 0,0 1-1 0 0,-35 45 1 0 0,50-56-202 0 0,4-5-35 0 0,1 0 0 0 0,0 0-1 0 0,-5 9 1 0 0,1 3 51 0 0,10-15-60 0 0,-1-1 9 0 0,1-1-6 0 0,-1 0 1 0 0,1 0-1 0 0,-1 0 0 0 0,1 0 1 0 0,0 0-1 0 0,-1 0 0 0 0,1 0 1 0 0,0 0-1 0 0,0 0 0 0 0,1 0 1 0 0,-1-1-1 0 0,0 1 0 0 0,1 0 1 0 0,-1-1-1 0 0,3 3 0 0 0,-3-4-2 0 0,3 4 3 0 0,0-1 1 0 0,1 1-1 0 0,0-1 0 0 0,0 0 1 0 0,0-1-1 0 0,0 1 0 0 0,0-1 1 0 0,0 0-1 0 0,1 0 1 0 0,10 1-1 0 0,0 0-11 0 0,0-1-1 0 0,27 0 1 0 0,-16-3-856 0 0,1-1 1 0 0,-1-1 0 0 0,1-1 0 0 0,51-16-1 0 0,-43 7-642 0 0</inkml:trace>
</inkml:ink>
</file>

<file path=ppt/ink/ink8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2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 10135 0 0,'0'0'6610'0'0,"-2"1"-4860"0"0,-11 7-1351 0 0,0 0 0 0 0,1 1-1 0 0,0 0 1 0 0,0 1 0 0 0,-18 20-1 0 0,8-8 80 0 0,-3 1-155 0 0,-22 29 1 0 0,39-43-281 0 0,1 1 0 0 0,0 0-1 0 0,1 1 1 0 0,0 0 0 0 0,0 0-1 0 0,-5 16 1 0 0,9-22-42 0 0,1-4 3 0 0,0 1 1 0 0,0 0-1 0 0,1-1 1 0 0,-1 1-1 0 0,1 0 0 0 0,-1-1 1 0 0,1 1-1 0 0,-1 0 0 0 0,1 0 1 0 0,0 0-1 0 0,0 3 0 0 0,0-3 0 0 0,0 0-1 0 0,0 1 0 0 0,0-1 0 0 0,0 0 1 0 0,0 0-1 0 0,0 0 0 0 0,1 0 0 0 0,-1 0 1 0 0,1 0-1 0 0,0 0 0 0 0,-1 0 0 0 0,1 0 1 0 0,0 0-1 0 0,0 0 0 0 0,0 0 0 0 0,0 0 1 0 0,1 0-1 0 0,-1-1 0 0 0,0 1 0 0 0,1-1 1 0 0,0 1-1 0 0,-1-1 0 0 0,1 1 0 0 0,0-1 1 0 0,-1 0-1 0 0,1 0 0 0 0,0 0 0 0 0,0 0 1 0 0,0 0-1 0 0,0 0 0 0 0,0 0 0 0 0,0-1 1 0 0,3 1-1 0 0,2 1 16 0 0,0-1 1 0 0,0 1-1 0 0,1-2 1 0 0,-1 1-1 0 0,0-1 1 0 0,0 0-1 0 0,0-1 0 0 0,14-2 1 0 0,-16 2-12 0 0,-1 0 1 0 0,0-1-1 0 0,0 0 0 0 0,-1 1 1 0 0,1-1-1 0 0,0 0 1 0 0,0-1-1 0 0,-1 1 0 0 0,0-1 1 0 0,1 0-1 0 0,-1 1 0 0 0,0-1 1 0 0,0-1-1 0 0,-1 1 1 0 0,1 0-1 0 0,2-5 0 0 0,3-5 46 0 0,-1-1-1 0 0,-1 0 0 0 0,6-19 0 0 0,8-17 13 0 0,-7 26-1068 0 0,1 0-1 0 0,1 0 1 0 0,1 2-1 0 0,1 0 1 0 0,32-32 0 0 0,-35 41-5392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2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16959 0 0,'0'0'1536'0'0,"-2"1"-1262"0"0,-15 15 63 0 0,0 0 0 0 0,2 2 0 0 0,0-1 0 0 0,-24 38 0 0 0,-42 88 1322 0 0,63-108-1405 0 0,7-14-158 0 0,-38 70 92 0 0,-87 125 0 0 0,116-192-408 0 0,-40 38 0 0 0,29-33-1729 0 0,26-22 156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3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467 386 11055 0 0,'0'0'852'0'0,"-1"-1"-560"0"0,-14-17 1697 0 0,11 13-1270 0 0,-1 0 1 0 0,1 0 0 0 0,1 0-1 0 0,-6-8 1 0 0,9 11-640 0 0,-1 0 1 0 0,0 0 0 0 0,0 0 0 0 0,1-1 0 0 0,-1 1-1 0 0,1 0 1 0 0,-1 0 0 0 0,1-1 0 0 0,0 1 0 0 0,0 0-1 0 0,0 0 1 0 0,0-1 0 0 0,1 1 0 0 0,-1 0 0 0 0,1 0-1 0 0,0-4 1 0 0,3-3 88 0 0,0 1 1 0 0,0 0-1 0 0,7-11 0 0 0,4-6-94 0 0,94-178-159 0 0,-102 184-72 0 0,-6 17 43 0 0,-3 3-528 0 0,-5 2 513 0 0,1 0 1 0 0,-1 0 0 0 0,1 1-1 0 0,0 0 1 0 0,0 0 0 0 0,0 1 0 0 0,1 0-1 0 0,0 0 1 0 0,-7 7 0 0 0,-41 58 20 0 0,50-66 115 0 0,-24 37 269 0 0,1 2 0 0 0,-25 58 0 0 0,-28 96 652 0 0,-38 77-333 0 0,60-175-581 0 0,9-18-229 0 0,38-63-298 0 0,-14 36 1 0 0,20-39-3012 0 0,-5 22 0 0 0,7-23-1511 0 0</inkml:trace>
</inkml:ink>
</file>

<file path=ppt/ink/ink8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20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2 220 10591 0 0,'1'3'819'0'0,"0"23"298"0"0,-3 33-1 0 0,0-9 2152 0 0,4-45 883 0 0,1-5-1726 0 0,7-14-1128 0 0,8-22-1546 0 0,-12 23 261 0 0,1 0 0 0 0,0 1 0 0 0,1 0 0 0 0,1 0 0 0 0,0 0 0 0 0,0 1 0 0 0,1 0 0 0 0,0 1 0 0 0,1 0 0 0 0,1 1 0 0 0,-1 0 0 0 0,1 1 0 0 0,25-13 0 0 0,-33 19-13 0 0,-2 1 0 0 0,0 0-1 0 0,0 0 1 0 0,0 1-1 0 0,0-1 1 0 0,0 1-1 0 0,0-1 1 0 0,0 1-1 0 0,0 0 1 0 0,4 0-1 0 0,-1 0-62 0 0,6 1 37 0 0,-11-1 25 0 0,1 0 0 0 0,0 1-1 0 0,0-1 1 0 0,-1 0-1 0 0,1 0 1 0 0,0 1-1 0 0,-1-1 1 0 0,1 0-1 0 0,0 1 1 0 0,-1-1-1 0 0,1 1 1 0 0,0-1 0 0 0,-1 0-1 0 0,1 1 1 0 0,-1 0-1 0 0,1-1 1 0 0,-1 1-1 0 0,1-1 1 0 0,0 2-1 0 0,0 0-1 0 0,8 10 4 0 0,-7-10 0 0 0,-1 1 0 0 0,1-1 0 0 0,-1 1 0 0 0,0 0 0 0 0,0-1 0 0 0,0 1 0 0 0,-1 0 0 0 0,1 0 0 0 0,-1 0 0 0 0,1 4 0 0 0,-2 7 0 0 0,-4 23 0 0 0,1-5 0 0 0,4-17 0 0 0,0-3 11 0 0,2-8 31 0 0,9 2-31 0 0,-7-5-10 0 0,0 0-1 0 0,0-1 1 0 0,-1 1-1 0 0,1-1 1 0 0,0 0-1 0 0,0 0 1 0 0,0 0-1 0 0,0 0 1 0 0,-1-1-1 0 0,1 0 1 0 0,0 0-1 0 0,0 0 1 0 0,-1 0-1 0 0,1 0 1 0 0,6-4 0 0 0,5-3-10 0 0,-1 0 1 0 0,18-14 0 0 0,-20 13-11 0 0,117-87-763 0 0,73-49 442 0 0,-195 140 440 0 0,0 2 0 0 0,1-1 0 0 0,-1 1 0 0 0,1 0 0 0 0,9-3 0 0 0,-15 6 488 0 0,-2 0-579 0 0,0 0 0 0 0,0 0 1 0 0,1 0-1 0 0,-1 1 1 0 0,0-1-1 0 0,0 0 0 0 0,0 0 1 0 0,0 0-1 0 0,0 1 0 0 0,0-1 1 0 0,0 0-1 0 0,0 0 0 0 0,0 0 1 0 0,0 0-1 0 0,1 0 0 0 0,-1 1 1 0 0,0-1-1 0 0,0 0 0 0 0,0 0 1 0 0,0 0-1 0 0,0 0 0 0 0,1 0 1 0 0,-1 0-1 0 0,0 0 1 0 0,0 0-1 0 0,0 1 0 0 0,1-1 1 0 0,-1 0-1 0 0,0 0 0 0 0,0 0 1 0 0,0 0-1 0 0,1 0 0 0 0,-1 0 4 0 0,1 0-1 0 0,-1 0 0 0 0,1 0 0 0 0,-1 1 0 0 0,1-1 1 0 0,-1 0-1 0 0,1 0 0 0 0,-1 1 0 0 0,1-1 0 0 0,-1 0 1 0 0,1 1-1 0 0,-1-1 0 0 0,0 0 0 0 0,1 1 1 0 0,-1-1-1 0 0,0 0 0 0 0,1 1 0 0 0,-1-1 0 0 0,0 1 1 0 0,1-1-1 0 0,-1 2 0 0 0,3 5 13 0 0,-1 1 0 0 0,0 0 0 0 0,0 0 1 0 0,-1 0-1 0 0,0 0 0 0 0,-1 0 0 0 0,1 0 0 0 0,-2 0 0 0 0,-1 16 0 0 0,-3 5 133 0 0,-14 41 0 0 0,-1 7-45 0 0,15-50-197 0 0,-15 65-1108 0 0,20-90 103 0 0</inkml:trace>
</inkml:ink>
</file>

<file path=ppt/ink/ink8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21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95 11975 0 0,'0'0'1448'0'0,"2"2"-357"0"0,3 3-690 0 0,0-1 0 0 0,1 0 0 0 0,0-1 0 0 0,0 1 0 0 0,0-1 0 0 0,0 0 0 0 0,0-1 0 0 0,0 1 0 0 0,1-1 1 0 0,-1-1-1 0 0,1 1 0 0 0,0-1 0 0 0,0 0 0 0 0,-1 0 0 0 0,10-1 0 0 0,15-1-44 0 0,-1-1 0 0 0,35-7 0 0 0,-40 5 183 0 0,-7 2-451 0 0,-1-1 1 0 0,1-1 0 0 0,25-8-1 0 0,-21 1-77 0 0,-16 3-14 0 0,-4 3 3 0 0,-1 4 0 0 0,0 0 0 0 0,0-1-1 0 0,-1 1 1 0 0,1 0 0 0 0,-1-1 0 0 0,1 1-1 0 0,-1-1 1 0 0,1 1 0 0 0,-1-1 0 0 0,0 1-1 0 0,1-1 1 0 0,-1 1 0 0 0,0-1-1 0 0,0 1 1 0 0,0-1 0 0 0,0 1 0 0 0,-1-1-1 0 0,1 1 1 0 0,-1-3 0 0 0,0 2-8 0 0,0 0 0 0 0,0 0 0 0 0,0 0 0 0 0,0 0-1 0 0,-1 0 1 0 0,1 0 0 0 0,-1 0 0 0 0,1 1 0 0 0,-1-1 0 0 0,0 1 0 0 0,1-1 0 0 0,-3 0 0 0 0,-1-1-20 0 0,1 0 1 0 0,0 1 0 0 0,0 0 0 0 0,-1 0 0 0 0,1 1 0 0 0,-1-1 0 0 0,0 1-1 0 0,1 0 1 0 0,-1 0 0 0 0,0 0 0 0 0,0 1 0 0 0,-6 0 0 0 0,-4 2 1 0 0,-1 1 1 0 0,1 1-1 0 0,0 0 1 0 0,0 1-1 0 0,0 0 0 0 0,1 2 1 0 0,0-1-1 0 0,0 2 1 0 0,-16 11-1 0 0,12-7 27 0 0,1 2 0 0 0,0 0-1 0 0,1 1 1 0 0,0 0 0 0 0,1 2 0 0 0,-13 17-1 0 0,20-21 53 0 0,-1-1-1 0 0,2 1 1 0 0,-1 1-1 0 0,2 0 0 0 0,0 0 1 0 0,0 0-1 0 0,-3 20 0 0 0,7-28-16 0 0,1 0-1 0 0,0 0 1 0 0,0 0-1 0 0,1 0 1 0 0,0 0-1 0 0,0 0 1 0 0,1 0-1 0 0,-1 1 1 0 0,1-1-1 0 0,0 0 1 0 0,1 0-1 0 0,0 0 1 0 0,0-1-1 0 0,0 1 1 0 0,1 0-1 0 0,-1-1 1 0 0,1 1-1 0 0,1-1 1 0 0,-1 0-1 0 0,7 8 1 0 0,-1-5-22 0 0,0 0 1 0 0,0 0-1 0 0,1-1 1 0 0,0-1 0 0 0,0 1-1 0 0,1-2 1 0 0,-1 1-1 0 0,1-1 1 0 0,0-1-1 0 0,1 0 1 0 0,-1-1-1 0 0,1 0 1 0 0,21 2-1 0 0,-8-2 12 0 0,-1-2 0 0 0,1-1-1 0 0,0 0 1 0 0,-1-2 0 0 0,43-9-1 0 0,-51 8-462 0 0,1-2 0 0 0,-1 0 0 0 0,21-9 0 0 0,3-7-1500 0 0</inkml:trace>
</inkml:ink>
</file>

<file path=ppt/ink/ink8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21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10591 0 0,'0'0'819'0'0,"-1"2"-534"0"0,-8 7 406 0 0,1 1-1 0 0,0 0 0 0 0,1 0 0 0 0,0 0 1 0 0,1 1-1 0 0,0 0 0 0 0,-7 20 0 0 0,0 8 391 0 0,-8 41 0 0 0,11-39-334 0 0,-26 112 38 0 0,33-140-837 0 0,0 1 0 0 0,1 0-1 0 0,-1 16 1 0 0,3-28-107 0 0</inkml:trace>
</inkml:ink>
</file>

<file path=ppt/ink/ink8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2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13 11519 0 0,'0'0'887'0'0,"0"-2"-583"0"0,-2-9 4011 0 0,-6 21-2344 0 0,4-7-1740 0 0,-1 4-11 0 0,1 0-1 0 0,-1 1 1 0 0,1-1 0 0 0,1 1-1 0 0,-1 0 1 0 0,1 0-1 0 0,1 0 1 0 0,-1 0-1 0 0,-1 15 1 0 0,2-3 102 0 0,0 0 1 0 0,1-1-1 0 0,2 22 1 0 0,2-13-35 0 0,10 42 1 0 0,2 11-131 0 0,-14-70-149 0 0,-1 1 0 0 0,1-1 0 0 0,-2 1 1 0 0,0-1-1 0 0,-2 15 0 0 0,2-22-66 0 0,0 0-1 0 0,-1 0 0 0 0,1-1 1 0 0,-1 1-1 0 0,1 0 1 0 0,-1 0-1 0 0,0-1 0 0 0,-1 1 1 0 0,1-1-1 0 0,0 0 1 0 0,-1 0-1 0 0,0 0 0 0 0,0 0 1 0 0,-4 3-1 0 0,3-2-406 0 0,-1-1 1 0 0,0 0-1 0 0,0-1 0 0 0,0 1 1 0 0,-1-1-1 0 0,1 0 0 0 0,0 0 0 0 0,-1 0 1 0 0,-8 0-1 0 0,-13 2-6243 0 0</inkml:trace>
</inkml:ink>
</file>

<file path=ppt/ink/ink8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2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187 291 3223 0 0,'-23'-3'646'0'0,"4"0"-2466"0"0,3 1 3367 0 0,0 1 3367 0 0,-5 1 4705 0 0,22 3-7983 0 0,1 0-1521 0 0,0 0 0 0 0,0 0 0 0 0,0 0 0 0 0,1 0 0 0 0,-1-1 0 0 0,1 1 0 0 0,-1-1 0 0 0,1 0 0 0 0,0 1 0 0 0,0-1 0 0 0,0 0 0 0 0,0-1 1 0 0,1 1-1 0 0,-1-1 0 0 0,0 1 0 0 0,1-1 0 0 0,-1 0 0 0 0,1 0 0 0 0,3 0 0 0 0,12 3 191 0 0,-1-2 1 0 0,28 1-1 0 0,-38-3-204 0 0,58 1 318 0 0,122-15 1 0 0,64-28 588 0 0,-132 21-835 0 0,-111 19-181 0 0,152-28-2116 0 0,-118 20-606 0 0,68-26-1 0 0</inkml:trace>
  <inkml:trace contextRef="#ctx0" brushRef="#br0" timeOffset="1">130 58 14655 0 0,'-21'2'336'0'0,"0"1"-1"0"0,1 1 1 0 0,-1 1-1 0 0,-24 9 1 0 0,43-14 1290 0 0,6 2-1019 0 0,9 2-295 0 0,1 0 0 0 0,-1-1 0 0 0,1-1 0 0 0,-1 0 0 0 0,23 0 0 0 0,74-6 607 0 0,-105 4-882 0 0,235-25 1113 0 0,-38 3-680 0 0,24 2-96 0 0,156-12 96 0 0,-263 31-605 0 0,-69 2-2271 0 0,-14 1-2392 0 0,-6-2-2314 0 0</inkml:trace>
</inkml:ink>
</file>

<file path=ppt/ink/ink8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2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10135 0 0,'0'0'6542'0'0,"1"2"-5910"0"0,0 1-490 0 0,0 1 0 0 0,-1-1 0 0 0,1 1 1 0 0,-1-1-1 0 0,0 0 0 0 0,0 1 1 0 0,-1-1-1 0 0,1 1 0 0 0,-1-1 1 0 0,1 0-1 0 0,-1 1 0 0 0,0-1 0 0 0,0 0 1 0 0,-2 4-1 0 0,-6 12 599 0 0,-12 21-1 0 0,5-11-84 0 0,-27 62 1137 0 0,-32 98 0 0 0,58-133-1512 0 0,2 0 0 0 0,2 0 0 0 0,-7 73 0 0 0,19-115-258 0 0,0 0 1 0 0,0 0-1 0 0,2 0 1 0 0,1 16-1 0 0,2-17-23 0 0,-2-11-133 0 0,-1-1 0 0 0,1 1 0 0 0,-1 0 0 0 0,1-1 1 0 0,0 1-1 0 0,0-1 0 0 0,0 0 0 0 0,-1 0 0 0 0,1 1 0 0 0,0-1 0 0 0,0 0 0 0 0,1-1 0 0 0,-1 1 0 0 0,0 0 0 0 0,0-1 1 0 0,0 1-1 0 0,0-1 0 0 0,5 1 0 0 0,9-2-8462 0 0</inkml:trace>
</inkml:ink>
</file>

<file path=ppt/ink/ink8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4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172 129 2303 0 0,'0'0'412'0'0,"-1"0"695"0"0,-3-2-720 0 0,1 1 1 0 0,0 0-1 0 0,0 0 0 0 0,0 1 0 0 0,-1-1 0 0 0,1 1 1 0 0,0-1-1 0 0,-1 1 0 0 0,1 0 0 0 0,0 0 0 0 0,-1 1 1 0 0,-4 0-1 0 0,-16 1-85 0 0,23-2-262 0 0,0-1 0 0 0,1 1 0 0 0,-1 0 0 0 0,0-1 0 0 0,1 1 0 0 0,-1 0 0 0 0,1-1 0 0 0,-1 1 0 0 0,0-1 0 0 0,1 1 0 0 0,-1-1 0 0 0,1 1 0 0 0,-1-1-1 0 0,1 0 1 0 0,0 1 0 0 0,-1-1 0 0 0,1 0 0 0 0,-1 1 0 0 0,1-1 0 0 0,0 0 0 0 0,0 1 0 0 0,-1-2 0 0 0,-5-20 1310 0 0,5 20-1208 0 0,-10-49 2866 0 0,10 49-2642 0 0,0 0-167 0 0,0 0-92 0 0,0 0-1 0 0,0 0 1 0 0,-1 0-1 0 0,1 0 1 0 0,0 0 0 0 0,-1 0-1 0 0,1 0 1 0 0,-1 0-1 0 0,0 1 1 0 0,0-1 0 0 0,0 1-1 0 0,0-1 1 0 0,0 1-1 0 0,0 0 1 0 0,0-1 0 0 0,0 1-1 0 0,0 0 1 0 0,-1 1 0 0 0,1-1-1 0 0,0 0 1 0 0,0 1-1 0 0,-1-1 1 0 0,-4 1 0 0 0,-11 0 780 0 0,25 3 331 0 0,29 6-337 0 0,-28-7-774 0 0,-1 1 0 0 0,0-1 0 0 0,0 1 0 0 0,1 1 0 0 0,-2-1 0 0 0,1 1 0 0 0,0 0 0 0 0,-1 1 0 0 0,0 0 0 0 0,0 0 0 0 0,0 0 0 0 0,-1 0 0 0 0,1 1 0 0 0,-2 0 0 0 0,1 0 0 0 0,7 13-1 0 0,2 7 149 0 0,-1 0 0 0 0,-2 0 0 0 0,10 34-1 0 0,-10-27-43 0 0,2 10 175 0 0,11 61-1 0 0,-19-71-300 0 0,2-1 0 0 0,2 0 0 0 0,0-1 0 0 0,18 37 0 0 0,-23-60-75 0 0,1 0 1 0 0,0 0-1 0 0,0 0 0 0 0,1-1 0 0 0,0 0 0 0 0,0 0 1 0 0,0 0-1 0 0,1-1 0 0 0,0 0 0 0 0,0-1 0 0 0,1 1 1 0 0,0-1-1 0 0,0-1 0 0 0,0 1 0 0 0,0-2 0 0 0,1 1 1 0 0,-1-1-1 0 0,1 0 0 0 0,11 2 0 0 0,2-2-20 0 0,-18-4-27 0 0,-1-1-20 0 0,-1 2-82 0 0,4-4-403 0 0,-2 1-1944 0 0,-11-2 656 0 0,-52-17-3837 0 0,43 15 4243 0 0</inkml:trace>
</inkml:ink>
</file>

<file path=ppt/ink/ink8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4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20 8287 0 0,'0'-2'639'0'0,"0"1"-497"0"0,0 0 0 0 0,0 1 1 0 0,0-1-1 0 0,0 0 0 0 0,0 1 0 0 0,0-1 0 0 0,-1 0 0 0 0,1 0 1 0 0,0 1-1 0 0,0-1 0 0 0,-1 0 0 0 0,1 1 0 0 0,0-1 1 0 0,-1 1-1 0 0,1-1 0 0 0,-1 0 0 0 0,1 1 0 0 0,-1-1 1 0 0,1 1-1 0 0,-1-1 0 0 0,1 1 0 0 0,-1-1 0 0 0,1 1 0 0 0,-1 0 1 0 0,0-1-1 0 0,1 1 0 0 0,-1-1 0 0 0,0 1 0 0 0,1 0 1 0 0,-1 0-1 0 0,0 0 0 0 0,1-1 0 0 0,-1 1 0 0 0,-1 0 0 0 0,0 0 185 0 0,1 1-1 0 0,-1-1 0 0 0,1 0 0 0 0,-1 1 0 0 0,0-1 0 0 0,1 1 0 0 0,-1 0 0 0 0,1-1 0 0 0,-3 3 0 0 0,-3 3-67 0 0,-1 0 0 0 0,1 1 0 0 0,1-1 0 0 0,-1 2-1 0 0,1-1 1 0 0,-7 11 0 0 0,-1 2-17 0 0,-122 175 1133 0 0,26-34-978 0 0,82-124-358 0 0,-100 140 295 0 0,113-154-192 0 0,1 0 0 0 0,1 1 0 0 0,1 1 0 0 0,1-1 0 0 0,1 2 0 0 0,-8 32 0 0 0,18-46-273 0 0,17-9-11231 0 0</inkml:trace>
</inkml:ink>
</file>

<file path=ppt/ink/ink8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4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56 6447 0 0,'0'0'586'0'0,"-1"2"-486"0"0,-16 16 64 0 0,4-6 3445 0 0,-26 15 3247 0 0,42-28-6567 0 0,42-26 416 0 0,-17 10-321 0 0,0 2 0 0 0,1 0 0 0 0,55-19 1 0 0,-54 29 539 0 0,-27 4 53 0 0,-3 2-965 0 0,0-1-1 0 0,0 0 1 0 0,0 0 0 0 0,0 0-1 0 0,0 1 1 0 0,0-1 0 0 0,0 0-1 0 0,0 0 1 0 0,0 0 0 0 0,0 1-1 0 0,0-1 1 0 0,0 0 0 0 0,1 0 0 0 0,-1 0-1 0 0,0 0 1 0 0,0 1 0 0 0,0-1-1 0 0,0 0 1 0 0,0 0 0 0 0,0 0-1 0 0,1 0 1 0 0,-1 0 0 0 0,0 1-1 0 0,0-1 1 0 0,0 0 0 0 0,1 0 0 0 0,-1 0-1 0 0,0 0 1 0 0,0 0 0 0 0,0 0-1 0 0,0 0 1 0 0,1 0 0 0 0,-1 0-2 0 0,1 0 0 0 0,-1 1 1 0 0,1-1-1 0 0,-1 0 0 0 0,0 0 0 0 0,1 0 1 0 0,-1 1-1 0 0,0-1 0 0 0,1 0 1 0 0,-1 1-1 0 0,0-1 0 0 0,1 0 0 0 0,-1 1 1 0 0,0-1-1 0 0,1 0 0 0 0,-1 1 1 0 0,0-1-1 0 0,0 0 0 0 0,0 1 0 0 0,1-1 1 0 0,-1 1-1 0 0,0-1 0 0 0,0 0 1 0 0,0 1-1 0 0,0 0 0 0 0,1 2 15 0 0,-1 0 0 0 0,0 0 0 0 0,1 0 1 0 0,-1 0-1 0 0,-1 0 0 0 0,1 0 0 0 0,0 0 0 0 0,-1 0 0 0 0,1 0 0 0 0,-1 0 0 0 0,0 0 0 0 0,0-1 0 0 0,0 1 1 0 0,-1 0-1 0 0,1 0 0 0 0,-4 4 0 0 0,-2 3 28 0 0,-1-1 0 0 0,0 0 0 0 0,-9 8 0 0 0,-3 4 36 0 0,-92 86 35 0 0,25-26-72 0 0,79-73-85 0 0,1 0 0 0 0,-8 13 0 0 0,15-20 27 0 0,-1 0-1 0 0,1-1 0 0 0,0 1 0 0 0,0 0 0 0 0,-1-1 0 0 0,1 1 0 0 0,0 0 0 0 0,0 0 0 0 0,0-1 0 0 0,0 1 0 0 0,0 0 0 0 0,0 0 0 0 0,0-1 0 0 0,0 1 0 0 0,0 0 0 0 0,0 0 0 0 0,1 1 0 0 0,-1 1-18 0 0,0 0 15 0 0,0 0 0 0 0,1 1 0 0 0,-1-1 0 0 0,1 0 0 0 0,0 1 0 0 0,0-1 1 0 0,0 0-1 0 0,0 0 0 0 0,1 0 0 0 0,-1 0 0 0 0,1 0 0 0 0,-1 0 0 0 0,1-1 0 0 0,0 1 0 0 0,5 4 1 0 0,1 1 87 0 0,1-1 1 0 0,-1 1-1 0 0,14 6 0 0 0,-6-3 168 0 0,-13-10-193 0 0,-1 1 0 0 0,1-1 0 0 0,0 0-1 0 0,0-1 1 0 0,0 1 0 0 0,0 0 0 0 0,0-1 0 0 0,0 0-1 0 0,0 0 1 0 0,0 0 0 0 0,0 0 0 0 0,0 0 0 0 0,0 0-1 0 0,5-2 1 0 0,5-2 127 0 0,-1 0 1 0 0,1 0-1 0 0,-1-1 0 0 0,1-1 1 0 0,12-8-1 0 0,17-8-30 0 0,0 4-510 0 0,-1-2-5281 0 0,-26 13-1782 0 0</inkml:trace>
</inkml:ink>
</file>

<file path=ppt/ink/ink8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4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51 2759 0 0,'-1'1'207'0'0,"-2"2"501"0"0,1-1 1 0 0,-1 1-1 0 0,0-1 0 0 0,0 0 1 0 0,0 0-1 0 0,0 0 0 0 0,-1 0 1 0 0,-5 2-1 0 0,-2 1 8346 0 0,22-5-7879 0 0,-5 0-942 0 0,17-4 443 0 0,0-1 0 0 0,0-1-1 0 0,35-14 1 0 0,21-6-124 0 0,-10 11-419 0 0,-48 12-130 0 0,-17 5-5 0 0,-2-1-15 0 0,-1 0-35 0 0,-1-1-1 0 0,1 0 1 0 0,0 1-1 0 0,-1-1 1 0 0,1 0-1 0 0,-1 1 1 0 0,1-1 0 0 0,-1 0-1 0 0,0 1 1 0 0,1-1-1 0 0,-1 1 1 0 0,1-1-1 0 0,-1 1 1 0 0,0-1-1 0 0,1 1 1 0 0,-1-1 0 0 0,0 1-1 0 0,0-1 1 0 0,1 1-1 0 0,-1 0 1 0 0,0-1-1 0 0,0 1 1 0 0,0-1-1 0 0,0 1 1 0 0,0 0 0 0 0,0 14-1361 0 0,-4-1-83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3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9215 0 0,'0'0'707'0'0,"2"-1"-168"0"0,69-28 7626 0 0,81-31-5468 0 0,-146 58-2651 0 0,127-39 1176 0 0,-113 36-1355 0 0,0 1-1 0 0,1 1 1 0 0,-1 1 0 0 0,38 0-1 0 0,-34 7-3056 0 0</inkml:trace>
</inkml:ink>
</file>

<file path=ppt/ink/ink8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4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16039 0 0,'0'0'1452'0'0,"1"2"-1196"0"0,1 0-128 0 0,0 0-1 0 0,0 1 1 0 0,0-1 0 0 0,1 0-1 0 0,-1-1 1 0 0,1 1-1 0 0,-1 0 1 0 0,1-1 0 0 0,-1 1-1 0 0,1-1 1 0 0,0 0-1 0 0,0 0 1 0 0,0 0 0 0 0,0 0-1 0 0,0 0 1 0 0,0-1-1 0 0,0 1 1 0 0,0-1 0 0 0,0 0-1 0 0,0 0 1 0 0,5 0-1 0 0,7-2 501 0 0,-1 0 0 0 0,1-1-1 0 0,17-6 1 0 0,-19 6-390 0 0,40-15 907 0 0,-36 11-866 0 0,1 1 0 0 0,23-5-1 0 0,-30 9-592 0 0,0-1 0 0 0,-1 0 0 0 0,1-1 0 0 0,-1 0 0 0 0,18-10 0 0 0,-14 5-751 0 0</inkml:trace>
</inkml:ink>
</file>

<file path=ppt/ink/ink8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4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2759 0 0,'0'0'14559'0'0,"2"1"-13854"0"0,0 1-590 0 0,-1-1 0 0 0,1 1 0 0 0,-1-1 0 0 0,0 1 0 0 0,1-1 0 0 0,-1 1 0 0 0,0 0 0 0 0,0 0 0 0 0,0 0 0 0 0,0-1 0 0 0,-1 1 0 0 0,1 0 0 0 0,0 0 0 0 0,-1 0 0 0 0,1 0 0 0 0,-1 0 0 0 0,0 0 0 0 0,0 0 0 0 0,0 1 0 0 0,0-1 0 0 0,0 0 0 0 0,0 3 0 0 0,-2 6-34 0 0,0 1-1 0 0,-8 21 1 0 0,5-16 215 0 0,-67 231 425 0 0,59-200-1109 0 0,12-46 15 0 0,1-1 241 0 0,1 0 1 0 0,-1 0 0 0 0,0 1-1 0 0,0-1 1 0 0,0 0-1 0 0,0 0 1 0 0,0 0-1 0 0,0 0 1 0 0,0 0-1 0 0,0 0 1 0 0,-1 2 0 0 0,4-3-1119 0 0,0 0 821 0 0,0-1-1 0 0,0 1 1 0 0,0 0-1 0 0,0-1 1 0 0,0 0-1 0 0,0 0 1 0 0,0 0-1 0 0,3-1 1 0 0,15-9-5054 0 0</inkml:trace>
</inkml:ink>
</file>

<file path=ppt/ink/ink8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4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31 12551 0 0,'3'-10'1338'0'0,"-5"-10"6286"0"0,1 21-7213 0 0,-3 3-275 0 0,0 0 0 0 0,1 0 0 0 0,-1 0 0 0 0,1 0 0 0 0,0 1 0 0 0,0-1 0 0 0,1 1 0 0 0,-1 0 0 0 0,-2 9 0 0 0,-14 52 261 0 0,14-48-263 0 0,-17 67 134 0 0,-46 118 0 0 0,55-179-425 0 0,0 0-1 0 0,-33 42 1 0 0,38-57-907 0 0,0 0 0 0 0,0-1 0 0 0,-1 0 0 0 0,-18 12-1 0 0,25-19 836 0 0,-11 9-1597 0 0</inkml:trace>
</inkml:ink>
</file>

<file path=ppt/ink/ink8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4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4 163 6911 0 0,'0'0'623'0'0,"-1"2"-191"0"0,0-1 88 0 0,1 0-1 0 0,0 0 1 0 0,-1 1-1 0 0,1-1 1 0 0,0 0-1 0 0,0 0 0 0 0,-1 0 1 0 0,1 1-1 0 0,0-1 1 0 0,0 0-1 0 0,0 0 1 0 0,1 0-1 0 0,-1 1 1 0 0,0-1-1 0 0,0 0 1 0 0,1 2-1 0 0,0-1-305 0 0,0-1 1 0 0,0 1-1 0 0,0-1 0 0 0,0 1 0 0 0,0-1 0 0 0,0 1 0 0 0,1-1 0 0 0,-1 0 0 0 0,0 1 0 0 0,3 0 1 0 0,-1 0-131 0 0,0 0 0 0 0,0 0 1 0 0,0 0-1 0 0,1-1 1 0 0,-1 1-1 0 0,0-1 1 0 0,1 0-1 0 0,0 0 1 0 0,-1-1-1 0 0,1 1 0 0 0,6 0 1 0 0,12-3 290 0 0,-1-1 1 0 0,1-1-1 0 0,-1 0 0 0 0,0-2 1 0 0,22-8-1 0 0,-14 4-98 0 0,164-54 931 0 0,78-23-395 0 0,-252 81-753 0 0,-1 1-1 0 0,1 0 0 0 0,0 2 0 0 0,0 0 0 0 0,27 0 0 0 0,-44 3-73 0 0,1 0 0 0 0,-1 0 1 0 0,1 1-1 0 0,-1 0 0 0 0,0-1 0 0 0,1 1 0 0 0,-1 0 1 0 0,0 0-1 0 0,0 0 0 0 0,4 3 0 0 0,-4-3-123 0 0,-1 2-275 0 0,-1 1 112 0 0,0 0 1 0 0,0 0 0 0 0,0 0-1 0 0,-1 1 1 0 0,1-1-1 0 0,-1 0 1 0 0,0 0 0 0 0,0 0-1 0 0,-1 0 1 0 0,-2 6 0 0 0,-5 6-1491 0 0</inkml:trace>
</inkml:ink>
</file>

<file path=ppt/ink/ink8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4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11055 0 0,'0'0'4864'0'0,"2"-1"-3657"0"0,2-3-921 0 0,1 0-1 0 0,0 1 1 0 0,0-1 0 0 0,0 1 0 0 0,0 0 0 0 0,1 1-1 0 0,-1-1 1 0 0,1 1 0 0 0,0 0 0 0 0,-1 1 0 0 0,1-1-1 0 0,8 0 1 0 0,11-1 687 0 0,42 1 0 0 0,-33 2-329 0 0,35-5 271 0 0,96-20-1 0 0,-131 18-792 0 0,9 0-31 0 0,187-32 240 0 0,2 16-1045 0 0,-98 12-4642 0 0,-80 13 3341 0 0</inkml:trace>
</inkml:ink>
</file>

<file path=ppt/ink/ink8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4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5063 0 0,'-1'2'7898'0'0,"-1"1"-7463"0"0,0 1 0 0 0,1-1 0 0 0,0 1 0 0 0,0-1 1 0 0,0 1-1 0 0,0 0 0 0 0,0-1 0 0 0,1 1 0 0 0,0 0 0 0 0,0 0 1 0 0,0 0-1 0 0,0-1 0 0 0,0 1 0 0 0,1 0 0 0 0,0 0 1 0 0,0-1-1 0 0,2 8 0 0 0,4 8-2 0 0,1-1 0 0 0,11 21 1 0 0,-13-25 108 0 0,25 46 1 0 0,-18-36-504 0 0,-12-22-213 0 0,5 6-937 0 0,0 0-223 0 0,-5-6-66 0 0</inkml:trace>
</inkml:ink>
</file>

<file path=ppt/ink/ink8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4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0,'0'0'923'0'0,"3"0"-602"0"0,12 2 1132 0 0,-1 0 0 0 0,0 1 0 0 0,0 1-1 0 0,0 0 1 0 0,0 1 0 0 0,16 8-1 0 0,-27-12-1009 0 0,-2 0-356 0 0,1 1 0 0 0,-1-1 0 0 0,1 0 0 0 0,-1 1 0 0 0,0-1-1 0 0,0 1 1 0 0,1-1 0 0 0,-1 1 0 0 0,0 0 0 0 0,0-1 0 0 0,0 1 0 0 0,-1 0 0 0 0,2 2 0 0 0,-2-3-104 0 0,5 12 93 0 0,-3 2-7 0 0,-2 0-380 0 0,-3 23-1 0 0,2-28-714 0 0,0-7-702 0 0</inkml:trace>
</inkml:ink>
</file>

<file path=ppt/ink/ink8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4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7367 0 0,'0'0'568'0'0,"-2"1"-125"0"0,-4 1 23 0 0,1-1 190 0 0,0 1 0 0 0,0-1 0 0 0,0 1 0 0 0,1 0-1 0 0,-1 1 1 0 0,0-1 0 0 0,1 1 0 0 0,0 0 0 0 0,0 0 0 0 0,-1 0-1 0 0,2 1 1 0 0,-1-1 0 0 0,-5 8 0 0 0,-8 13 349 0 0,-16 33 1 0 0,-1 1-524 0 0,22-33-434 0 0,11-23-400 0 0</inkml:trace>
</inkml:ink>
</file>

<file path=ppt/ink/ink8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5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44 4143 0 0,'3'-1'191'0'0,"3"0"-86"0"0,-2 0-86 0 0,1-1-1 0 0,0 1 1 0 0,-1-1 0 0 0,1 0 0 0 0,5-3-1 0 0,4-2 802 0 0,-6 2 3103 0 0,1 1 0 0 0,0 1 0 0 0,10-4 0 0 0,2 4-2797 0 0,-20 3-1106 0 0,-1 1 0 0 0,0-1 1 0 0,1 0-1 0 0,-1 0 1 0 0,1 0-1 0 0,-1 0 0 0 0,0 0 1 0 0,1 0-1 0 0,-1 0 1 0 0,0 1-1 0 0,1-1 0 0 0,-1 0 1 0 0,0 0-1 0 0,0 1 1 0 0,1-1-1 0 0,-1 0 0 0 0,0 0 1 0 0,0 1-1 0 0,1-1 1 0 0,-1 0-1 0 0,0 1 0 0 0,0-1 1 0 0,0 0-1 0 0,1 0 1 0 0,-1 1-1 0 0,0-1 0 0 0,0 1 1 0 0,2 15 210 0 0,-5 12-104 0 0,-2-11-43 0 0,-1 0 0 0 0,0 0-1 0 0,-1-1 1 0 0,-19 30 0 0 0,-6 14 130 0 0,10-16-48 0 0,8-18-256 0 0,-19 53-1 0 0,32-76-1015 0 0,5-2-1839 0 0,15 3 1427 0 0</inkml:trace>
</inkml:ink>
</file>

<file path=ppt/ink/ink8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5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40 8287 0 0,'0'0'1256'0'0,"-4"-11"-1792"0"0,10-4-1488 0 0,1 1 872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3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86 158 3679 0 0,'0'0'284'0'0,"-8"1"180"0"0,5-1 205 0 0,0 1 0 0 0,0-1 0 0 0,1 1 0 0 0,-1 0 0 0 0,0 0 0 0 0,0 0 0 0 0,0 0 0 0 0,1 1 0 0 0,-1-1 0 0 0,0 1 0 0 0,1 0 0 0 0,-1-1 0 0 0,1 1 0 0 0,-4 4 0 0 0,3-2-344 0 0,-1 1 0 0 0,2-1 0 0 0,-1 0 0 0 0,0 1 0 0 0,1-1 0 0 0,0 1-1 0 0,0 0 1 0 0,-2 6 0 0 0,2-1-179 0 0,0 1 0 0 0,0 0 0 0 0,1 0-1 0 0,0 0 1 0 0,1-1 0 0 0,0 1 0 0 0,3 19 0 0 0,-3-26-114 0 0,1 0 0 0 0,0 0 1 0 0,1 0-1 0 0,-1 0 1 0 0,1 0-1 0 0,0 0 1 0 0,0 0-1 0 0,0 0 1 0 0,0-1-1 0 0,0 1 1 0 0,1-1-1 0 0,0 0 1 0 0,0 1-1 0 0,0-1 1 0 0,0 0-1 0 0,0-1 1 0 0,6 5-1 0 0,-6-6-6 0 0,0 1 0 0 0,0-1 0 0 0,0 1 0 0 0,0-1 0 0 0,0 0 0 0 0,0 0 0 0 0,1-1-1 0 0,-1 1 1 0 0,0-1 0 0 0,0 1 0 0 0,1-1 0 0 0,-1 0 0 0 0,0 0 0 0 0,1 0 0 0 0,-1-1 0 0 0,0 1 0 0 0,0-1 0 0 0,0 0 0 0 0,1 0 0 0 0,-1 0-1 0 0,0 0 1 0 0,0-1 0 0 0,3-1 0 0 0,2-2 0 0 0,0-1 1 0 0,-1 0-1 0 0,0 0 0 0 0,0 0 0 0 0,-1-1 0 0 0,0 0 0 0 0,0-1 0 0 0,0 1 1 0 0,-1-1-1 0 0,0 0 0 0 0,4-9 0 0 0,5-14-140 0 0,17-52 0 0 0,-29 76 88 0 0,-1 4-22 0 0,2-2 47 0 0,-3 4 54 0 0,4 14 65 0 0,3 13-64 0 0,-4-11-32 0 0,2-1 0 0 0,-1 1 0 0 0,11 19 1 0 0,-11-27-10 0 0,-1-1 0 0 0,2 0 0 0 0,-1 0 0 0 0,1-1 0 0 0,0 1 1 0 0,0-1-1 0 0,0 0 0 0 0,1 0 0 0 0,-1 0 0 0 0,13 6 1 0 0,-17-10 2 0 0,0-1 0 0 0,0 1 1 0 0,1-1-1 0 0,-1 1 1 0 0,0-1-1 0 0,1 0 1 0 0,-1 1-1 0 0,0-1 1 0 0,0 0-1 0 0,1 0 0 0 0,-1 0 1 0 0,0 0-1 0 0,1 0 1 0 0,-1 0-1 0 0,0-1 1 0 0,1 1-1 0 0,-1 0 1 0 0,0-1-1 0 0,1 1 0 0 0,-1-1 1 0 0,0 1-1 0 0,0-1 1 0 0,0 1-1 0 0,0-1 1 0 0,0 0-1 0 0,1 0 1 0 0,-1 1-1 0 0,1-3 0 0 0,3-2 86 0 0,0 0-1 0 0,0-1 1 0 0,8-11-1 0 0,-8 10-13 0 0,19-27 285 0 0,95-116 479 0 0,-105 135-867 0 0,2-5-37 0 0,2 1 1 0 0,1 1 0 0 0,0 1 0 0 0,34-23-1 0 0,-53 39-128 0 0,1 1 0 0 0,0-1-1 0 0,0 1 1 0 0,0 0 0 0 0,0-1-1 0 0,-1 1 1 0 0,1 0-1 0 0,0-1 1 0 0,0 1 0 0 0,0 0-1 0 0,0 0 1 0 0,0 0 0 0 0,0 0-1 0 0,0 0 1 0 0,0 0-1 0 0,0 0 1 0 0,-1 0 0 0 0,1 0-1 0 0,2 1 1 0 0,1 0-752 0 0,5 0-826 0 0</inkml:trace>
</inkml:ink>
</file>

<file path=ppt/ink/ink8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5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6911 0 0,'9'-9'282'0'0,"0"0"1"0"0,1 1-1 0 0,0 1 0 0 0,0 0 0 0 0,1 0 0 0 0,17-8 0 0 0,-6 2 1769 0 0,-10 9-381 0 0,-7 4 1269 0 0,-4 1-2801 0 0,0 1 0 0 0,1 0 1 0 0,-1 0-1 0 0,0 0 0 0 0,0 0 0 0 0,0 0 0 0 0,0 0 1 0 0,-1 0-1 0 0,1 0 0 0 0,0 0 0 0 0,-1 1 0 0 0,0-1 1 0 0,1 0-1 0 0,-1 0 0 0 0,0 1 0 0 0,0-1 0 0 0,0 0 1 0 0,-1 0-1 0 0,1 0 0 0 0,0 1 0 0 0,-2 1 1 0 0,-1 8 358 0 0,0-1 1 0 0,-10 20-1 0 0,8-20-107 0 0,-2 4-146 0 0,-51 138 1213 0 0,53-137-1437 0 0,1 2 0 0 0,0-1-1 0 0,1 0 1 0 0,2 1 0 0 0,-1-1 0 0 0,2 1 0 0 0,1 19 0 0 0,0-35-118 0 0</inkml:trace>
</inkml:ink>
</file>

<file path=ppt/ink/ink8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5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 10335 0 0,'2'-1'472'0'0,"17"-11"1996"0"0,-8 20-490 0 0,-10-7-1849 0 0,1 1 1 0 0,-1-1-1 0 0,1 1 1 0 0,-1 0-1 0 0,0 0 1 0 0,0 0-1 0 0,0 0 1 0 0,0 0-1 0 0,0 0 1 0 0,0 0 0 0 0,-1 0-1 0 0,1 0 1 0 0,-1 0-1 0 0,1 3 1 0 0,0 0 136 0 0,2 16 313 0 0,0 0 1 0 0,-2 1-1 0 0,-1 0 1 0 0,0-1-1 0 0,-7 38 1 0 0,2 0-33 0 0,-4 142 702 0 0,7-186-1233 0 0,-4 13-136 0 0,4-25 57 0 0,1-1-140 0 0,0 0-1 0 0,0 0 1 0 0,0 0-1 0 0,0 0 0 0 0,0 0 1 0 0,0 0-1 0 0,-1 0 1 0 0,1-1-1 0 0,-1 1 0 0 0,1 0 1 0 0,-1-1-1 0 0,0 1 0 0 0,1-1 1 0 0,-1 0-1 0 0,0 0 1 0 0,0 0-1 0 0,0 0 0 0 0,0 0 1 0 0,0 0-1 0 0,0 0 1 0 0,-1 0-1 0 0,1-1 0 0 0,0 1 1 0 0,0-1-1 0 0,0 0 0 0 0,-1 0 1 0 0,-2 0-1 0 0,-13 0-6096 0 0</inkml:trace>
</inkml:ink>
</file>

<file path=ppt/ink/ink8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5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9215 0 0,'0'0'4506'0'0,"3"0"-2553"0"0,170-12 3410 0 0,3-15-3762 0 0,-109 15-628 0 0,136-10 229 0 0,-38 5-1479 0 0,-106 9-395 0 0,-1-3 0 0 0,0-2-1 0 0,89-33 1 0 0,-108 31-283 0 0,0-3 0 0 0,0-1 0 0 0,61-42 0 0 0,-75 42-5577 0 0</inkml:trace>
</inkml:ink>
</file>

<file path=ppt/ink/ink8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5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15319 0 0,'0'0'1386'0'0,"1"-2"-1142"0"0,3-1-204 0 0,0-1 0 0 0,0 1 1 0 0,0 0-1 0 0,1 0 0 0 0,-1 0 1 0 0,1 0-1 0 0,-1 1 0 0 0,1 0 1 0 0,0 0-1 0 0,8-3 0 0 0,10 0 696 0 0,26-5-1 0 0,-25 6-309 0 0,190-24 1769 0 0,-55 8-1167 0 0,-29-1-374 0 0,124-16 549 0 0,-204 32-1251 0 0,-1 3 0 0 0,1 2 0 0 0,56 7-1 0 0,-76-3-483 0 0,14 1-1270 0 0,-14 1-3622 0 0,-4 1-1651 0 0</inkml:trace>
</inkml:ink>
</file>

<file path=ppt/ink/ink8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5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184 199 7831 0 0,'-2'0'603'0'0,"-24"0"-144"0"0,26 0-237 0 0,-1 0 1 0 0,1 0-1 0 0,0 0 1 0 0,-1 0 0 0 0,1 0-1 0 0,0 0 1 0 0,-1 0-1 0 0,1 0 1 0 0,0 0 0 0 0,-1 0-1 0 0,1 0 1 0 0,0 0-1 0 0,-1 0 1 0 0,-2-3 3116 0 0,2 3-3116 0 0,1-1-1 0 0,0 1 1 0 0,0 0-1 0 0,0-1 1 0 0,7-8 2003 0 0,23-8-2257 0 0,-27 15 592 0 0,78-40 630 0 0,3 3 1 0 0,93-30-1 0 0,-163 65-1047 0 0,0 0 1 0 0,16-1-1 0 0,-25 4-75 0 0,0 0 0 0 0,1 1-1 0 0,-1 0 1 0 0,0 0 0 0 0,1 0 0 0 0,-1 1 0 0 0,0 0-1 0 0,9 2 1 0 0,-13-3-52 0 0,0 1 1 0 0,-1-1-1 0 0,1 1 0 0 0,0-1 0 0 0,0 1 0 0 0,-1-1 0 0 0,1 1 1 0 0,-1 0-1 0 0,1-1 0 0 0,-1 1 0 0 0,1 0 0 0 0,-1-1 1 0 0,1 1-1 0 0,-1 0 0 0 0,1 0 0 0 0,-1-1 0 0 0,0 1 0 0 0,0 0 1 0 0,1 0-1 0 0,-1 1 0 0 0,2 15 138 0 0,-3-11-119 0 0,0-1 0 0 0,-1 1 0 0 0,1-1 0 0 0,-1 0 1 0 0,0 1-1 0 0,0-1 0 0 0,-1 0 0 0 0,1 0 0 0 0,-7 8 0 0 0,-35 42 114 0 0,39-49-132 0 0,-21 22-11 0 0,-1-1 0 0 0,-46 36-1 0 0,-68 37-45 0 0,119-85 20 0 0,-208 166-877 0 0,202-156 709 0 0,26-24 174 0 0,-1 1-12 0 0,0 1 0 0 0,0 0 0 0 0,0 0 1 0 0,0 0-1 0 0,0 0 0 0 0,0 0 1 0 0,1 1-1 0 0,-1-1 0 0 0,1 1 1 0 0,-2 4-1 0 0,4 3 14 0 0,2-9 27 0 0,-1 0 0 0 0,0 0 0 0 0,0 0 0 0 0,1-1-1 0 0,-1 1 1 0 0,1 0 0 0 0,0 0 0 0 0,-1-1 0 0 0,1 1 0 0 0,0-1-1 0 0,0 0 1 0 0,0 1 0 0 0,0-1 0 0 0,0 0 0 0 0,0 0 0 0 0,1 0 0 0 0,-1 0-1 0 0,0-1 1 0 0,0 1 0 0 0,5 0 0 0 0,6 1 141 0 0,0 0-1 0 0,18 0 1 0 0,-26-2-136 0 0,102-5 677 0 0,-42 1-460 0 0,130-17 508 0 0,-53 3-204 0 0,21 7-335 0 0,-158 10-391 0 0,1 0-162 0 0</inkml:trace>
</inkml:ink>
</file>

<file path=ppt/ink/ink8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5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2303 0 0,'0'0'13040'0'0,"1"-2"-12056"0"0,14-14 4619 0 0</inkml:trace>
</inkml:ink>
</file>

<file path=ppt/ink/ink8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5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13103 0 0,'0'0'5379'0'0,"1"-2"-4635"0"0,4-12 572 0 0,-3 8-1158 0 0,0 1 1 0 0,1-1-1 0 0,0 1 0 0 0,0-1 0 0 0,0 1 0 0 0,0 0 0 0 0,1 0 0 0 0,0 1 0 0 0,0-1 0 0 0,0 1 0 0 0,5-4 0 0 0,0 0-158 0 0,-7 7-191 0 0</inkml:trace>
</inkml:ink>
</file>

<file path=ppt/ink/ink8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5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5063 0 0,'0'0'390'0'0,"2"-1"-252"0"0,2-5 1708 0 0,2 1-1 0 0,-1 0 0 0 0,6-4 1 0 0,12-10 5715 0 0,-17 19-7525 0 0,5 1-1699 0 0,3-4-2971 0 0,1 0-1504 0 0</inkml:trace>
</inkml:ink>
</file>

<file path=ppt/ink/ink8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5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47 8287 0 0,'0'-2'382'0'0,"0"0"-248"0"0,-6-17 240 0 0,-4-4 9316 0 0,12 26-9460 0 0,20 33 217 0 0,1-1 1 0 0,2-1 0 0 0,45 48-1 0 0,-39-51-15 0 0,1-1 0 0 0,60 42 0 0 0,-27-33 75 0 0,85 37 1 0 0,-108-55-380 0 0,71 34 86 0 0,-101-51-204 0 0,-9-3-2 0 0,1 0 0 0 0,-1 0 1 0 0,1 0-1 0 0,-1 1 0 0 0,0-1 0 0 0,0 1 0 0 0,6 4 0 0 0,0 0-40 0 0,-9-6 29 0 0,0 0-1 0 0,0 0 1 0 0,0 0 0 0 0,0 0-1 0 0,0 0 1 0 0,0 0-1 0 0,0 0 1 0 0,1 0 0 0 0,-1 0-1 0 0,0 0 1 0 0,0 0-1 0 0,0 0 1 0 0,0 0 0 0 0,0 1-1 0 0,0-1 1 0 0,0 0 0 0 0,0 0-1 0 0,0 0 1 0 0,0 0-1 0 0,0 0 1 0 0,0 0 0 0 0,0 0-1 0 0,0 0 1 0 0,0 0-1 0 0,0 0 1 0 0,0 1 0 0 0,0-1-1 0 0,0 0 1 0 0,0 0-1 0 0,0 0 1 0 0,0 0 0 0 0,0 0-1 0 0,0 0 1 0 0,0 0 0 0 0,0 0-1 0 0,0 0 1 0 0,0 1-1 0 0,0-1 1 0 0,0 0 0 0 0,0 0-1 0 0,0 0 1 0 0,0 0-1 0 0,0 0 1 0 0,0 0 0 0 0,0 0-1 0 0,0 0 1 0 0,0 0-1 0 0,-1 3-128 0 0,-1 0-1 0 0,1-1 0 0 0,0 1 0 0 0,-1-1 0 0 0,0 0 0 0 0,1 1 0 0 0,-1-1 0 0 0,0 0 0 0 0,0 0 0 0 0,-1 0 0 0 0,1 0 0 0 0,-4 2 1 0 0,6-4 7 0 0,-12 9-984 0 0,1-5-2455 0 0,-1-4 1620 0 0</inkml:trace>
</inkml:ink>
</file>

<file path=ppt/ink/ink8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5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11055 0 0,'0'0'852'0'0,"-2"1"-381"0"0,-14 15 1291 0 0,1-1 1 0 0,-17 24-1 0 0,-8 7-1029 0 0,-221 244 1177 0 0,60-66-1732 0 0,74-98 19 0 0,123-123-201 0 0,0 2 4 0 0,1-3 0 0 0,-24 19 0 0 0,20-15-460 0 0,28-9-8016 0 0,-15 2 7679 0 0,11-5-3942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36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220 100 3223 0 0,'1'-2'240'0'0,"5"-15"-749"0"0,3-12 6254 0 0,-5 0 601 0 0,-6 10-5788 0 0,2 18-451 0 0,-8-1 88 0 0,4 2-160 0 0,0-1 1 0 0,1 1 0 0 0,-1 1-1 0 0,0-1 1 0 0,0 0 0 0 0,0 1-1 0 0,0 0 1 0 0,0 0 0 0 0,0 0-1 0 0,1 0 1 0 0,-1 1 0 0 0,0-1-1 0 0,1 1 1 0 0,-1 0 0 0 0,1 0-1 0 0,0 1 1 0 0,-1-1 0 0 0,-4 5-1 0 0,-6 6 107 0 0,0 1-1 0 0,-16 22 0 0 0,28-33-116 0 0,-3 2 22 0 0,-11 14 222 0 0,1 0 0 0 0,1 2 0 0 0,0-1 0 0 0,-16 34 0 0 0,30-52 727 0 0,12-1-513 0 0,-11-1-454 0 0,1 0-1 0 0,-1 0 1 0 0,1 0-1 0 0,-1 0 0 0 0,1 0 1 0 0,-1 0-1 0 0,1 0 1 0 0,-1 0-1 0 0,1 0 0 0 0,-1-1 1 0 0,1 1-1 0 0,-1-1 1 0 0,1 1-1 0 0,1-2 1 0 0,11-6-110 0 0,0-1 1 0 0,-1 0 0 0 0,0-1 0 0 0,0 0 0 0 0,-1-2-1 0 0,17-19 1 0 0,-28 29-313 0 0,-1 5-1299 0 0,0-3 1687 0 0,0 1 0 0 0,0-1 1 0 0,0 1-1 0 0,-1-1 0 0 0,1 1 1 0 0,0-1-1 0 0,0 1 0 0 0,-1-1 1 0 0,1 1-1 0 0,0-1 0 0 0,0 1 1 0 0,-1-1-1 0 0,0 1 0 0 0,0 1 6 0 0,0-1-1 0 0,0 1 1 0 0,0-1-1 0 0,0 0 0 0 0,0 1 1 0 0,1 0-1 0 0,-1-1 1 0 0,0 1-1 0 0,1 0 1 0 0,-1-1-1 0 0,1 1 0 0 0,0 0 1 0 0,-1-1-1 0 0,1 1 1 0 0,0 2-1 0 0,0-1-1 0 0,0 0-1 0 0,0-1 0 0 0,0 1 0 0 0,0 0 0 0 0,0 0 0 0 0,1 0 0 0 0,1 5 0 0 0,-2-7 0 0 0,1 0-6 0 0,-1-1 1 0 0,0 1-1 0 0,1-1 0 0 0,-1 1 1 0 0,1-1-1 0 0,-1 1 0 0 0,1-1 0 0 0,-1 1 1 0 0,1-1-1 0 0,0 0 0 0 0,-1 1 1 0 0,1-1-1 0 0,-1 0 0 0 0,1 1 1 0 0,0-1-1 0 0,-1 0 0 0 0,1 0 1 0 0,1 1-1 0 0,-1-1-11 0 0,2 1-156 0 0,1 0 0 0 0,-1 0 0 0 0,1 0 0 0 0,-1 0 1 0 0,1-1-1 0 0,-1 1 0 0 0,1-1 0 0 0,6 0 0 0 0,2-2-1429 0 0</inkml:trace>
</inkml:ink>
</file>

<file path=ppt/ink/ink8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5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7831 0 0,'0'0'959'0'0,"1"2"-166"0"0,0 4-418 0 0,1 0 0 0 0,-1 0 0 0 0,-1 0 0 0 0,1 0 0 0 0,-1 0 0 0 0,0 0 0 0 0,0 0 0 0 0,-1 0 0 0 0,0 0 0 0 0,0 0 0 0 0,0 0 0 0 0,-1 0 0 0 0,-3 9 0 0 0,-5 10 577 0 0,-23 40 0 0 0,32-64-900 0 0,-17 34 287 0 0,-99 166-325 0 0,116-200-471 0 0,-1 1-1029 0 0,-7 5-4034 0 0</inkml:trace>
</inkml:ink>
</file>

<file path=ppt/ink/ink8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5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1 365 6911 0 0,'0'0'528'0'0,"2"0"-22"0"0,6-3 1346 0 0,1 0 1 0 0,-1 1-1 0 0,17-1 1 0 0,-14 1-940 0 0,0 1 0 0 0,19-7 0 0 0,117-52 1481 0 0,-28 11-914 0 0,-75 31-1085 0 0,0-3-1 0 0,-1-1 1 0 0,-1-2-1 0 0,-1-2 1 0 0,48-40-1 0 0,-76 56-403 0 0,-8 6-60 0 0,-1 1 1 0 0,1-1-1 0 0,-1 0 1 0 0,0 0 0 0 0,0 0-1 0 0,6-9 1 0 0,-9 12-261 0 0,-1 1-112 0 0,-1 0 408 0 0,1 0 1 0 0,0 0-1 0 0,0 0 0 0 0,0 0 1 0 0,-1 0-1 0 0,1 0 0 0 0,0 0 1 0 0,0 0-1 0 0,0-1 0 0 0,0 1 1 0 0,-1 0-1 0 0,1 0 0 0 0,0 0 1 0 0,0 0-1 0 0,0 0 0 0 0,0 0 0 0 0,0 0 1 0 0,-1-1-1 0 0,1 1 0 0 0,0 0 1 0 0,0 0-1 0 0,0 0 0 0 0,0 0 1 0 0,0-1-1 0 0,0 1 0 0 0,0 0 1 0 0,0 0-1 0 0,-1-1 0 0 0,1 1-52 0 0,0 0-1 0 0,0-1 0 0 0,0 1 1 0 0,0 0-1 0 0,0-1 0 0 0,-1 1 1 0 0,1 0-1 0 0,0 0 1 0 0,0-1-1 0 0,0 1 0 0 0,-1 0 1 0 0,1 0-1 0 0,0-1 0 0 0,0 1 1 0 0,-1 0-1 0 0,1 0 0 0 0,0 0 1 0 0,-1 0-1 0 0,1-1 1 0 0,0 1-1 0 0,-1 0 0 0 0,1 0 1 0 0,0 0-1 0 0,-1 0 0 0 0,1 0 1 0 0,0 0-1 0 0,0 0 0 0 0,-1 0 1 0 0,1 0-1 0 0,-1 0 0 0 0,1 0 1 0 0,-1 0-1 0 0,-14 0-1842 0 0</inkml:trace>
</inkml:ink>
</file>

<file path=ppt/ink/ink8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5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0,'0'0'706'0'0,"3"1"-578"0"0,70 27 1719 0 0,-51-19 606 0 0,-2-1 598 0 0,30 18 1 0 0,-29-13-1953 0 0,-1 1 1 0 0,30 27 0 0 0,-30-23-625 0 0,1-1 1 0 0,1-1-1 0 0,0 0 0 0 0,2-2 0 0 0,0-1 1 0 0,25 11-1 0 0,-38-21-535 0 0,0 0 0 0 0,0-1 0 0 0,1-1 0 0 0,-1 0 1 0 0,0 0-1 0 0,1-1 0 0 0,-1 0 0 0 0,0-1 0 0 0,0 0 1 0 0,1-1-1 0 0,-1-1 0 0 0,0 1 0 0 0,-1-2 0 0 0,18-6 0 0 0,-12 1-1040 0 0,-2-2-53 0 0</inkml:trace>
</inkml:ink>
</file>

<file path=ppt/ink/ink8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5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7367 0 0,'0'0'7084'0'0,"3"0"-6033"0"0,20-1-202 0 0,0-2-1 0 0,0-1 1 0 0,28-8 0 0 0,-12 2-228 0 0,3 2-117 0 0,1 1 0 0 0,0 2 0 0 0,46 1 0 0 0,-51 5-1655 0 0,68 10-1 0 0,-91-8-5776 0 0</inkml:trace>
</inkml:ink>
</file>

<file path=ppt/ink/ink8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5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15983 0 0,'0'0'1446'0'0,"3"1"-1192"0"0,10 3 82 0 0,0-2-1 0 0,16 3 0 0 0,19 3 1083 0 0,-37-7-1012 0 0,-1 0-1 0 0,0 0 1 0 0,1-1 0 0 0,-1 0-1 0 0,0-1 1 0 0,21-3-1 0 0,9-1 291 0 0,6-1-280 0 0,69-17 1 0 0,-53 9-520 0 0,34-7-1482 0 0,-70 17 749 0 0</inkml:trace>
</inkml:ink>
</file>

<file path=ppt/ink/ink8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5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8495 0 0,'0'0'766'0'0,"-2"1"-558"0"0,-6 7 208 0 0,0 0-1 0 0,1 1 1 0 0,0 0 0 0 0,0 0 0 0 0,1 0 0 0 0,1 1 0 0 0,-9 17 0 0 0,-27 83 2305 0 0,18-43-1505 0 0,19-57-1085 0 0,-92 260 1315 0 0,93-260-1414 0 0,0 0 0 0 0,1 1 0 0 0,0-1 0 0 0,1 1 0 0 0,0 0 0 0 0,1 21 0 0 0,0-30-3 0 0,3-2-141 0 0,12 0-1222 0 0,4-5-4808 0 0</inkml:trace>
</inkml:ink>
</file>

<file path=ppt/ink/ink8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5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40 9671 0 0,'2'-3'440'0'0,"28"-34"3851"0"0,-31 39-2243 0 0,-55 99 1738 0 0,1-3-3263 0 0,0 20-144 0 0,5 2 0 0 0,-59 219-1 0 0,102-313-400 0 0,2 0 0 0 0,1 0 0 0 0,-2 51 0 0 0,6-73-124 0 0,0-1 0 0 0,-1 0-1 0 0,1 1 1 0 0,-1-1 0 0 0,0 1-1 0 0,1-1 1 0 0,-4 6 0 0 0,-4 1-6248 0 0,-2-2 246 0 0</inkml:trace>
</inkml:ink>
</file>

<file path=ppt/ink/ink8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7:0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10591 0 0,'0'0'819'0'0,"3"1"-308"0"0,5 3 167 0 0,0-1 0 0 0,0-1 0 0 0,0 0 0 0 0,1 0 0 0 0,-1 0 1 0 0,1-1-1 0 0,-1 0 0 0 0,15-1 0 0 0,74-9 1061 0 0,-80 7-1583 0 0,54-10 718 0 0,88-25-1 0 0,66-34 404 0 0,-108 31-529 0 0,159-31 0 0 0,-253 67-674 0 0,36-6 60 0 0,-52 10-172 0 0,0-1 1 0 0,-1 1-1 0 0,1 1 0 0 0,0-1 1 0 0,0 1-1 0 0,8 2 0 0 0,-13-2-809 0 0,-10 10-2216 0 0,-6 1-2141 0 0,-3 2-1394 0 0</inkml:trace>
</inkml:ink>
</file>

<file path=ppt/ink/ink8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7:0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16007 0 0,'2'-1'731'0'0,"16"-5"-409"0"0,1 1 0 0 0,-1 1 0 0 0,28-4 1 0 0,60 1 1028 0 0,6-2-60 0 0,287-79 1447 0 0,-102 16-965 0 0,-52 20-1114 0 0,-201 43-558 0 0,90-13-901 0 0,-83 15-5717 0 0,-18 1-1483 0 0</inkml:trace>
</inkml:ink>
</file>

<file path=ppt/ink/ink8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7:00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10591 0 0,'0'0'28'0'0,"0"0"-1"0"0,0 0 1 0 0,0 0-1 0 0,1 0 1 0 0,-1 0-1 0 0,0 0 1 0 0,0 0-1 0 0,0 1 1 0 0,0-1 0 0 0,1 0-1 0 0,-1 0 1 0 0,0 0-1 0 0,0 0 1 0 0,0 0-1 0 0,1 0 1 0 0,-1 0-1 0 0,0 0 1 0 0,0 0-1 0 0,0 1 1 0 0,0-1-1 0 0,0 0 1 0 0,1 0-1 0 0,-1 0 1 0 0,0 0-1 0 0,0 0 1 0 0,0 1-1 0 0,0-1 1 0 0,0 0-1 0 0,0 0 1 0 0,0 0-1 0 0,0 0 1 0 0,0 1-1 0 0,0-1 1 0 0,0 0-1 0 0,0 0 1 0 0,0 0-1 0 0,0 1 1 0 0,0-1-1 0 0,0 0 1 0 0,0 0 0 0 0,0 0-1 0 0,0 1 1 0 0,0-1-1 0 0,0 0 1 0 0,0 0-1 0 0,2 16-77 0 0,-1-14 220 0 0,3 35 1784 0 0,1 6 341 0 0,2-2 0 0 0,17 65-1 0 0,-22-101-2186 0 0,0-1-1 0 0,0 1 0 0 0,0-1 1 0 0,5 6-1 0 0,-3-2 28 0 0,-2-7-128 0 0,-1 1-1 0 0,0 0 1 0 0,1-1 0 0 0,-1 1-1 0 0,1-1 1 0 0,-1 0-1 0 0,1 1 1 0 0,0-1 0 0 0,0 0-1 0 0,0 0 1 0 0,-1 0 0 0 0,1 0-1 0 0,0 0 1 0 0,0-1-1 0 0,0 1 1 0 0,0-1 0 0 0,1 1-1 0 0,-1-1 1 0 0,0 0 0 0 0,0 1-1 0 0,0-1 1 0 0,0 0-1 0 0,0-1 1 0 0,0 1 0 0 0,0 0-1 0 0,4-1 1 0 0,-2 0-299 0 0,0 0 0 0 0,0 0 0 0 0,0 0 1 0 0,0 0-1 0 0,-1-1 0 0 0,8-3 0 0 0,3-7-6788 0 0</inkml:trace>
  <inkml:trace contextRef="#ctx0" brushRef="#br0" timeOffset="1">290 0 10591 0 0,'0'0'819'0'0,"0"3"-230"0"0,4 19 4069 0 0,9 28 0 0 0,-7-29-3348 0 0,7 43 0 0 0,-12-48-1114 0 0,1 1-1 0 0,1-1 1 0 0,8 26-1 0 0,-10-38-215 0 0,1 0 0 0 0,-1 0-1 0 0,1 0 1 0 0,1 0 0 0 0,-1 0 0 0 0,0 0-1 0 0,1 0 1 0 0,0-1 0 0 0,0 1 0 0 0,0-1-1 0 0,0 0 1 0 0,0 0 0 0 0,1 0 0 0 0,0 0-1 0 0,-1-1 1 0 0,1 1 0 0 0,0-1 0 0 0,5 2-1 0 0,-2-1-484 0 0,1-1 0 0 0,0 0 0 0 0,0 0 0 0 0,11 1 0 0 0,13-2-7399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3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0,'0'0'707'0'0,"1"2"-259"0"0,4 16 1471 0 0,1 0 0 0 0,1-1 1 0 0,16 29-1 0 0,34 48 372 0 0,-54-89-2344 0 0,0 0 0 0 0,1-1 1 0 0,-1 0-1 0 0,1 1 0 0 0,0-2 0 0 0,0 1 1 0 0,1 0-1 0 0,-1-1 0 0 0,1 0 0 0 0,-1 0 0 0 0,1 0 1 0 0,5 2-1 0 0,-6-3-824 0 0,0-1 1 0 0,0 0-1 0 0,-1 0 0 0 0,1-1 1 0 0,0 1-1 0 0,6 0 0 0 0,5-3-4951 0 0</inkml:trace>
</inkml:ink>
</file>

<file path=ppt/ink/ink8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7:2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42 7975 0 0,'0'0'720'0'0,"0"-3"-590"0"0,3-5-18 0 0,-2 7 97 0 0,-1-1 1 0 0,1 1-1 0 0,0 0 1 0 0,0 0-1 0 0,0 0 1 0 0,0-1-1 0 0,0 1 1 0 0,0 0-1 0 0,0 0 1 0 0,0 0-1 0 0,1 1 1 0 0,-1-1-1 0 0,0 0 1 0 0,3-1-1 0 0,-4 2-338 0 0,2-1 874 0 0,19-9 2911 0 0,-18 9-2454 0 0,-2 0-554 0 0,0 1-564 0 0,-1 0 1 0 0,0 0-1 0 0,1 0 0 0 0,-1-1 1 0 0,0 1-1 0 0,1 0 1 0 0,-1 0-1 0 0,0 0 1 0 0,1 0-1 0 0,-1 0 1 0 0,0 0-1 0 0,1 0 1 0 0,-1 0-1 0 0,0 0 1 0 0,1 0-1 0 0,-1 0 1 0 0,1 0-1 0 0,-1 0 1 0 0,0 0-1 0 0,1 1 1 0 0,-1-1-1 0 0,0 0 1 0 0,0 0-1 0 0,1 0 1 0 0,-1 0-1 0 0,0 1 0 0 0,1-1 1 0 0,-1 0-1 0 0,0 0 1 0 0,0 1-1 0 0,1-1 1 0 0,-1 0-1 0 0,0 0 1 0 0,1 1-1 0 0,5 16 478 0 0,-5-9-578 0 0,-1 0 0 0 0,1 0 0 0 0,-2 9 0 0 0,-1 8 104 0 0,-2 1 0 0 0,-15 48-1 0 0,-24 49-9 0 0,37-107-75 0 0,-11 32-10 0 0,7-18-270 0 0,-14 29 1 0 0,14-44-845 0 0,-3-3-4307 0 0,1-3-975 0 0</inkml:trace>
</inkml:ink>
</file>

<file path=ppt/ink/ink8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7:2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97 6447 0 0,'11'-20'348'0'0,"2"-5"623"0"0,19-27 8680 0 0,-30 58-9517 0 0,-1 0 0 0 0,0 0 1 0 0,0 0-1 0 0,0 0 1 0 0,-1 0-1 0 0,0 0 1 0 0,0 0-1 0 0,-1 0 1 0 0,1 0-1 0 0,-3 7 1 0 0,2-9-57 0 0,-9 80 743 0 0,-10 54 22 0 0,15-115-675 0 0,-1-1 0 0 0,-1 0 1 0 0,-1-1-1 0 0,-1 1 0 0 0,-1-2 1 0 0,-16 26-1 0 0,-3-1-120 0 0,-52 62-1 0 0,79-105-289 0 0</inkml:trace>
</inkml:ink>
</file>

<file path=ppt/ink/ink8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7:2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72 211 9671 0 0,'-6'-1'248'0'0,"0"0"-1"0"0,0 1 0 0 0,0 0 0 0 0,0 1 1 0 0,0-1-1 0 0,0 1 0 0 0,0 0 0 0 0,-6 2 1 0 0,1-1 5438 0 0,23 0-4182 0 0,1 0-1228 0 0,0 0 1 0 0,0-1-1 0 0,0 0 0 0 0,1-1 0 0 0,15-3 1 0 0,68-12 859 0 0,-85 13-985 0 0,197-48 1652 0 0,-53 12-879 0 0,101-12 238 0 0,15-4-244 0 0,-224 42-877 0 0,-45 12-169 0 0,-4 0-391 0 0,0 0 442 0 0,0 0 1 0 0,0 0-1 0 0,0 0 0 0 0,0 1 0 0 0,0-1 1 0 0,0 1-1 0 0,0-1 0 0 0,0 1 0 0 0,0-1 1 0 0,-2 2-1 0 0,-2 1-224 0 0,-58 24-3257 0 0,21-12-4357 0 0</inkml:trace>
</inkml:ink>
</file>

<file path=ppt/ink/ink8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7:23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13415 0 0,'0'0'5566'0'0,"0"-2"-4810"0"0,2-2-566 0 0,0-1 0 0 0,0 2 1 0 0,0-1-1 0 0,0 0 0 0 0,1 0 1 0 0,0 1-1 0 0,-1-1 0 0 0,1 1 1 0 0,0 0-1 0 0,1 0 0 0 0,-1 0 1 0 0,1 0-1 0 0,-1 1 0 0 0,1-1 1 0 0,0 1-1 0 0,0 0 0 0 0,5-2 1 0 0,9-4 247 0 0,0 1 1 0 0,31-7 0 0 0,20-1 215 0 0,2 2 1 0 0,82-4-1 0 0,146 8-123 0 0,-198 7-516 0 0,-63 2-250 0 0,65-5-73 0 0,-90 4-422 0 0,-1-1-1 0 0,0-1 0 0 0,0 0 1 0 0,0 0-1 0 0,0-1 1 0 0,14-8-1 0 0,-3-1-7153 0 0</inkml:trace>
</inkml:ink>
</file>

<file path=ppt/ink/ink8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7:2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65 3223 0 0,'67'-64'12307'0'0,"-59"76"-11383"0"0,-7-10-847 0 0,0 1 0 0 0,0 0-1 0 0,0 0 1 0 0,0 0 0 0 0,0 0 0 0 0,-1-1 0 0 0,1 1-1 0 0,-1 0 1 0 0,0 0 0 0 0,0 0 0 0 0,0 0-1 0 0,0 0 1 0 0,0 0 0 0 0,-1 0 0 0 0,0 3 0 0 0,-2 7 167 0 0,-1 0 0 0 0,-6 12 0 0 0,6-15-4 0 0,3-7-199 0 0,-22 57 870 0 0,-37 71 1 0 0,-71 112-604 0 0,96-180-318 0 0,34-61-108 0 0,-6 9-2204 0 0</inkml:trace>
</inkml:ink>
</file>

<file path=ppt/ink/ink8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7:2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0 359 9503 0 0,'0'0'4399'0'0,"3"1"-3663"0"0,3 1 18 0 0,1-1-1 0 0,-1 1 1 0 0,1-1 0 0 0,0-1 0 0 0,12 0 0 0 0,39-3 792 0 0,-55 3-1454 0 0,57-9 772 0 0,0-2 0 0 0,107-35 0 0 0,-47 3-564 0 0,141-74-1 0 0,-247 110-286 0 0,-9 5-20 0 0,71-38 50 0 0,-68 35-82 0 0,0 0 0 0 0,0 0 0 0 0,0-1 0 0 0,-1 0 0 0 0,0-1 0 0 0,9-10 0 0 0,-15 16 15 0 0,-1 0 0 0 0,1 1 0 0 0,-1-1 0 0 0,0 1 0 0 0,1-1 0 0 0,-1 1 0 0 0,0-1 0 0 0,1 0 0 0 0,-1 1 0 0 0,0-1 0 0 0,0 0 0 0 0,0 1 1 0 0,1-1-1 0 0,-1 0 0 0 0,0 1 0 0 0,0-1 0 0 0,0-1 0 0 0,0 0-56 0 0,0 2 12 0 0,0-1 1 0 0,0 0-1 0 0,0 1 0 0 0,0-1 1 0 0,0 1-1 0 0,0-1 0 0 0,0 1 1 0 0,-1-1-1 0 0,1 0 0 0 0,0 1 0 0 0,0-1 1 0 0,0 1-1 0 0,-1-1 0 0 0,1 1 1 0 0,0-1-1 0 0,-1 1 0 0 0,1 0 1 0 0,0-1-1 0 0,-1 1 0 0 0,1-1 0 0 0,-1 1 1 0 0,1 0-1 0 0,-1-1 0 0 0,1 1 1 0 0,0 0-1 0 0,-1-1 0 0 0,1 1 1 0 0,-2-1-1 0 0,-13-4-1375 0 0,-9 2-287 0 0</inkml:trace>
</inkml:ink>
</file>

<file path=ppt/ink/ink8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7:2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4143 0 0,'0'0'319'0'0,"1"-1"-210"0"0,4-5 330 0 0,-5 5-215 0 0,1 1 0 0 0,0-1 0 0 0,-1 1 0 0 0,1 0 1 0 0,0-1-1 0 0,-1 1 0 0 0,1 0 0 0 0,0 0 0 0 0,0-1 0 0 0,-1 1 0 0 0,1 0 0 0 0,0 0 0 0 0,0 0 0 0 0,-1 0 0 0 0,1 0 0 0 0,0 0 1 0 0,0 0-1 0 0,-1 0 0 0 0,2 1 0 0 0,0-1 507 0 0,4 0 208 0 0,0 1-1 0 0,0-1 1 0 0,0 2-1 0 0,0-1 0 0 0,0 0 1 0 0,-1 1-1 0 0,11 4 0 0 0,36 24-817 0 0,-11-7 581 0 0,46 20 470 0 0,167 91 2365 0 0,-83-33-1535 0 0,-76-44-1246 0 0,-91-55-747 0 0,11 10 26 0 0,-13-11-31 0 0,7 10-2584 0 0</inkml:trace>
</inkml:ink>
</file>

<file path=ppt/ink/ink8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4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330 219 2303 0 0,'0'0'102'0'0,"1"-2"-1"0"0,12-24 1094 0 0,-12 21-953 0 0,0 4 445 0 0,0-1-543 0 0,9-20 2884 0 0,-9 21-2969 0 0,2-7-37 0 0,6-11 2289 0 0,-8 17-1834 0 0,6-11 299 0 0,9-14 2564 0 0,-15 25-3008 0 0,-1 0-177 0 0,10-19 2045 0 0,-8 20-2131 0 0,4-5-5 0 0,-3 3 0 0 0,3-2 0 0 0,-5 4 0 0 0,0 0-24 0 0,4-4-69 0 0,-4 4 60 0 0,0-1 38 0 0,4-5-14 0 0,1-2-34 0 0,-1 1 32 0 0,-2 5 1 0 0,8-10 358 0 0,-12 18 337 0 0,-2 3-860 0 0,-11 35 197 0 0,-2 0 0 0 0,-38 70 1 0 0,14-32-10 0 0,2 5 121 0 0,-85 167 351 0 0,9-75-485 0 0,113-176-37 0 0,-6 10-321 0 0,-42 62-134 0 0,62-79-266 0 0,4-7-18 0 0,2-3-30 0 0</inkml:trace>
</inkml:ink>
</file>

<file path=ppt/ink/ink8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4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65 483 4607 0 0,'0'0'354'0'0,"-1"2"-233"0"0,-3 2 527 0 0,0-1-1 0 0,1 0 1 0 0,-1 1-1 0 0,0-1 1 0 0,-7 3 0 0 0,1 0 1271 0 0,8-4-376 0 0,0-2-820 0 0,2 1-603 0 0,-1-1 0 0 0,0 0 0 0 0,1 0 0 0 0,-1 1 0 0 0,1-1 0 0 0,-1 0 0 0 0,1 0 1 0 0,-1 0-1 0 0,1 0 0 0 0,-1 0 0 0 0,1 0 0 0 0,-1 0 0 0 0,0 0 0 0 0,1 0 0 0 0,-1 0 1 0 0,1 0-1 0 0,-1 0 0 0 0,1 0 0 0 0,-1-1 0 0 0,1 1 0 0 0,-1 0 0 0 0,0-1 0 0 0,0 1-56 0 0,1-1 0 0 0,-1 0 0 0 0,1 1-1 0 0,-1-1 1 0 0,1 0 0 0 0,-1 1 0 0 0,1-1 0 0 0,-1 0-1 0 0,1 0 1 0 0,0 0 0 0 0,0 1 0 0 0,-1-1-1 0 0,1 0 1 0 0,0 0 0 0 0,0 0 0 0 0,0 0-1 0 0,0-1 1 0 0,0-2-32 0 0,0 0-1 0 0,0 0 0 0 0,1 0 1 0 0,-1-1-1 0 0,1 1 0 0 0,0 0 1 0 0,0 0-1 0 0,3-6 0 0 0,18-31 359 0 0,-11 21 284 0 0,17-33-886 0 0,2 1 1 0 0,64-85 0 0 0,-81 124 261 0 0,0 0 0 0 0,1 1 0 0 0,0 0 1 0 0,0 1-1 0 0,2 0 0 0 0,-1 1 0 0 0,1 1 0 0 0,30-12 0 0 0,-23 12 186 0 0,0 1 0 0 0,0 1 1 0 0,1 2-1 0 0,0 0 0 0 0,0 1 0 0 0,26 0 0 0 0,-39 3-169 0 0,-1 1-1 0 0,1 1 0 0 0,0 0 1 0 0,0 1-1 0 0,-1 0 1 0 0,1 0-1 0 0,-1 1 0 0 0,1 0 1 0 0,17 9-1 0 0,-15-1-66 0 0,-9-6 0 0 0,0 0 0 0 0,1 0 0 0 0,-2 1 0 0 0,1-1 0 0 0,-1 1 0 0 0,6 11 0 0 0,-8-13 11 0 0,1-1-1 0 0,-1 1 1 0 0,0 0 0 0 0,0-1-1 0 0,0 1 1 0 0,0 0 0 0 0,-1 0-1 0 0,0 0 1 0 0,0-1-1 0 0,0 6 1 0 0,-1 6 171 0 0,0 4-11 0 0,-1 0-1 0 0,0-1 1 0 0,-2 1 0 0 0,0-1-1 0 0,-1 0 1 0 0,-12 28 0 0 0,2-10-122 0 0,-3-1-1 0 0,-26 41 1 0 0,36-65-46 0 0,0 1 0 0 0,-1-1 0 0 0,0-1 1 0 0,-1 0-1 0 0,0 0 0 0 0,-20 14 0 0 0,13-13 24 0 0,-1 0 1 0 0,0-1-1 0 0,-38 15 1 0 0,7-9-159 0 0,-1-2 1 0 0,-91 13-1 0 0,92-21-799 0 0,47-6 543 0 0,15 0-2357 0 0,0-1 2425 0 0,0 0-73 0 0,0 0-1 0 0,0 1 1 0 0,0 0 0 0 0,0 1-1 0 0,0 0 1 0 0,14 4 0 0 0,-1 3-1214 0 0,8 4-3266 0 0</inkml:trace>
</inkml:ink>
</file>

<file path=ppt/ink/ink8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4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49 5527 0 0,'0'0'250'0'0,"2"-1"-2"0"0,-2 1-270 0 0,19-19 89 0 0,3 1 5593 0 0,-20 17-4780 0 0,0-1-1 0 0,1 1 1 0 0,-1 0-1 0 0,1 0 1 0 0,-1 0-1 0 0,6-1 0 0 0,10 1 70 0 0,-17 1-877 0 0,0 0 0 0 0,1 0 0 0 0,-1 1 0 0 0,0-1 0 0 0,0 0 0 0 0,1 1 0 0 0,-1-1 0 0 0,0 1 0 0 0,0-1 0 0 0,0 1 0 0 0,0 0 0 0 0,0-1 0 0 0,0 1 1 0 0,0 0-1 0 0,0 0 0 0 0,0 0 0 0 0,0 0 0 0 0,0 0 0 0 0,0 0 0 0 0,0 0 0 0 0,-1 0 0 0 0,1 0 0 0 0,0 0 0 0 0,-1 0 0 0 0,1 0 0 0 0,-1 1 0 0 0,1-1 0 0 0,-1 2 0 0 0,1 0 24 0 0,0 0 0 0 0,0 1 0 0 0,-1-1 1 0 0,1 1-1 0 0,-1-1 0 0 0,0 1 0 0 0,0-1 1 0 0,-1 7-1 0 0,-3 4 131 0 0,-1-1 1 0 0,0 0 0 0 0,-1 0-1 0 0,-1 0 1 0 0,0-1 0 0 0,-15 21-1 0 0,-2 5 92 0 0,16-25-208 0 0,3-6-44 0 0,0 0 1 0 0,1 0-1 0 0,0 0 0 0 0,0 1 1 0 0,1 0-1 0 0,0 0 0 0 0,1 0 1 0 0,-1 0-1 0 0,1 0 0 0 0,0 9 1 0 0,2-16-60 0 0,0 0 0 0 0,0 1 1 0 0,0-1-1 0 0,0 0 0 0 0,0 0 0 0 0,0 1 0 0 0,1-1 1 0 0,-1 0-1 0 0,1 0 0 0 0,-1 0 0 0 0,1 0 1 0 0,-1 1-1 0 0,1-1 0 0 0,0 0 0 0 0,-1 0 1 0 0,1 0-1 0 0,1 1 0 0 0,2 1 2 0 0,1 1 1 0 0,-1 0-1 0 0,1-1 0 0 0,8 5 1 0 0,-11-8-235 0 0,0 1 0 0 0,1-1 0 0 0,-1 1 1 0 0,0-1-1 0 0,1 0 0 0 0,-1 0 0 0 0,1 0 0 0 0,-1 0 0 0 0,0 0 1 0 0,1-1-1 0 0,-1 1 0 0 0,0-1 0 0 0,3 0 0 0 0,-4 1-83 0 0,10-4-5056 0 0,0-1-1524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3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8287 0 0,'0'0'6488'0'0,"1"2"-6084"0"0,0 1-284 0 0,0 0 1 0 0,-1 0-1 0 0,1 0 0 0 0,-1 0 0 0 0,1 0 1 0 0,-1 1-1 0 0,0-1 0 0 0,0 0 0 0 0,0 0 0 0 0,-1 0 1 0 0,1 1-1 0 0,-1-1 0 0 0,0 0 0 0 0,-1 4 0 0 0,-4 10 336 0 0,-11 22 1 0 0,12-29-313 0 0,-121 269 1476 0 0,112-245-1571 0 0,1 1 0 0 0,2 0-1 0 0,-10 55 1 0 0,-1 111 104 0 0,20-176-676 0 0,-5 71-6855 0 0,5-84 2135 0 0</inkml:trace>
</inkml:ink>
</file>

<file path=ppt/ink/ink8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4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5983 0 0,'-2'0'464'0'0,"-70"4"7982"0"0,74-2-8319 0 0,-1 0 1 0 0,0 0 0 0 0,1 0 0 0 0,0 0 0 0 0,-1-1-1 0 0,1 1 1 0 0,0-1 0 0 0,0 1 0 0 0,0-1 0 0 0,0 1 0 0 0,4 1-1 0 0,-4-2 14 0 0,65 36 1842 0 0,20 14-114 0 0,-76-42-1660 0 0,0-1 1 0 0,0 1-1 0 0,-1 0 0 0 0,0 1 0 0 0,11 15 0 0 0,-11-13-84 0 0,-2 1 0 0 0,13 21 0 0 0,-19-29-113 0 0,0 0 1 0 0,0-1-1 0 0,0 1 0 0 0,-1 0 0 0 0,0 0 0 0 0,0 0 0 0 0,0 0 1 0 0,0 1-1 0 0,-1-1 0 0 0,0 0 0 0 0,0 9 0 0 0,-1-11-7 0 0,0 0 0 0 0,0 1 0 0 0,0-1 0 0 0,-1 0 0 0 0,1 0 0 0 0,-1 1 0 0 0,0-1 0 0 0,0 0 0 0 0,0-1-1 0 0,0 1 1 0 0,0 0 0 0 0,0-1 0 0 0,-5 4 0 0 0,-4 4 22 0 0,-24 15-1 0 0,16-12 11 0 0,5-5-17 0 0,0 1 0 0 0,0-2-1 0 0,-1 0 1 0 0,0-1 0 0 0,0-1 0 0 0,-1 0 0 0 0,0-1 0 0 0,-25 4-1 0 0,39-8-168 0 0,-3 0-1307 0 0,-1 0 7 0 0</inkml:trace>
</inkml:ink>
</file>

<file path=ppt/ink/ink8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4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7367 0 0,'0'0'568'0'0,"0"2"-158"0"0,-19 86 6175 0 0,-17 48-4340 0 0,-134 333 1371 0 0,159-443-3516 0 0,-2 6 39 0 0,-19 32 0 0 0,27-56-293 0 0,0 0 1 0 0,0 0-1 0 0,-1-1 1 0 0,0 1-1 0 0,0-1 1 0 0,-1 0-1 0 0,0-1 1 0 0,-14 10-1 0 0,2-7-618 0 0,17-8 376 0 0,3-4-1272 0 0,3-8 1192 0 0,0 0 0 0 0,1 0 0 0 0,0 1 0 0 0,1 0 0 0 0,11-16 0 0 0,-1 3-548 0 0</inkml:trace>
</inkml:ink>
</file>

<file path=ppt/ink/ink8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4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91 499 3679 0 0,'-2'0'167'0'0,"-13"9"250"0"0,-20 8-597 0 0,12-9 7212 0 0,22-9-6919 0 0,-1 0 0 0 0,1 0 0 0 0,0 0-1 0 0,0 0 1 0 0,0 0 0 0 0,0 0-1 0 0,0 0 1 0 0,0 0 0 0 0,0-1 0 0 0,1 1-1 0 0,-1 0 1 0 0,0-1 0 0 0,1 1 0 0 0,-1 0-1 0 0,1-1 1 0 0,-1 1 0 0 0,1-1-1 0 0,0 1 1 0 0,-1 0 0 0 0,1-1 0 0 0,0 1-1 0 0,0-1 1 0 0,0 1 0 0 0,0-1 0 0 0,0 1-1 0 0,1-1 1 0 0,-1 1 0 0 0,0-1-1 0 0,2-2 1 0 0,0-5 440 0 0,1 0 0 0 0,1-1 0 0 0,5-9 0 0 0,-9 18-551 0 0,14-24 5 0 0,0 0-1 0 0,1 2 0 0 0,2 0 1 0 0,30-33-1 0 0,85-74 26 0 0,-103 103 244 0 0,1 1 0 0 0,57-37 0 0 0,-74 56-151 0 0,0 0-1 0 0,0 1 1 0 0,0 0 0 0 0,21-5-1 0 0,-26 9-74 0 0,1 0 0 0 0,1 1 0 0 0,-1 0 0 0 0,0 0-1 0 0,0 1 1 0 0,0 0 0 0 0,18 3 0 0 0,-21-2 25 0 0,0 1 0 0 0,-1 0 0 0 0,0 0 0 0 0,1 0 0 0 0,-1 1 0 0 0,0-1 0 0 0,0 1 1 0 0,0 1-1 0 0,-1-1 0 0 0,1 0 0 0 0,-1 1 0 0 0,0 0 0 0 0,0 0 0 0 0,0 1 1 0 0,-1-1-1 0 0,1 1 0 0 0,-1 0 0 0 0,0-1 0 0 0,0 2 0 0 0,3 8 0 0 0,1 2 54 0 0,-1 1 0 0 0,-1 0 0 0 0,-1 0 0 0 0,0 0-1 0 0,1 26 1 0 0,-3-27-74 0 0,-1 0 0 0 0,-1 0 0 0 0,-1 1 0 0 0,0-1 0 0 0,-1 0 0 0 0,-1 0 0 0 0,-7 22 0 0 0,7-28-29 0 0,-1-1 0 0 0,0 1-1 0 0,0-1 1 0 0,-1-1 0 0 0,0 1-1 0 0,-1 0 1 0 0,1-1 0 0 0,-2 0 0 0 0,1-1-1 0 0,-1 0 1 0 0,0 0 0 0 0,-1 0-1 0 0,-9 7 1 0 0,-16 6-129 0 0,1-2 0 0 0,-2-1 0 0 0,0-2 1 0 0,-1-1-1 0 0,-56 15 0 0 0,-188 27-1028 0 0,263-53 1070 0 0,14-3-1015 0 0,16-3-10583 0 0</inkml:trace>
</inkml:ink>
</file>

<file path=ppt/ink/ink8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4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164 138 14047 0 0,'-34'4'1083'0'0,"24"-2"-588"0"0,0-1-1 0 0,0 0 0 0 0,0 0 1 0 0,0-1-1 0 0,-12-1 1 0 0,20 0 354 0 0,2 0-697 0 0,0-1-1 0 0,-1 1 1 0 0,1-1-1 0 0,0 1 1 0 0,0-1 0 0 0,0 1-1 0 0,0-1 1 0 0,1 1 0 0 0,-1-1-1 0 0,1-1 1 0 0,1-1-61 0 0,0 0 0 0 0,0 1 0 0 0,0-1 0 0 0,0 1 0 0 0,1-1 0 0 0,0 1 0 0 0,0 0 0 0 0,0 0 0 0 0,0 0 0 0 0,5-3 0 0 0,37-23 75 0 0,-44 28-164 0 0,16-9 28 0 0,2 1 1 0 0,-1 0-1 0 0,33-9 0 0 0,-42 15 34 0 0,-1 1 0 0 0,1 0 0 0 0,0 1 0 0 0,-1 0 0 0 0,1 0 0 0 0,0 1 0 0 0,0 0 0 0 0,0 1 0 0 0,0-1 0 0 0,16 5 0 0 0,-23-4-36 0 0,0-1-1 0 0,0 1 0 0 0,0 0 0 0 0,0 0 0 0 0,0 0 0 0 0,0 0 0 0 0,0 0 0 0 0,0 1 0 0 0,0-1 0 0 0,0 1 0 0 0,-1-1 0 0 0,1 1 0 0 0,-1 0 0 0 0,1-1 0 0 0,-1 1 0 0 0,1 0 0 0 0,-1 0 0 0 0,0 0 0 0 0,0 0 0 0 0,0 0 0 0 0,0 0 0 0 0,1 4 0 0 0,-2-3-10 0 0,1 0 0 0 0,-1 0 0 0 0,0 0 0 0 0,0 0 0 0 0,0 0 0 0 0,0 0 0 0 0,-1 0 0 0 0,1 0 0 0 0,-1 0 0 0 0,1 0 0 0 0,-1 0 0 0 0,0 0 0 0 0,0-1 0 0 0,-1 1 0 0 0,1 0 0 0 0,-3 4 0 0 0,-4 4 48 0 0,-1 0 0 0 0,1 0-1 0 0,-2-1 1 0 0,-13 11 0 0 0,-47 33 120 0 0,-97 47-122 0 0,95-60-51 0 0,71-41-14 0 0,0 0 0 0 0,0 1 0 0 0,0-1 0 0 0,1 1 0 0 0,-1-1 0 0 0,0 1 0 0 0,0-1 0 0 0,1 1 0 0 0,-1-1 0 0 0,0 1 0 0 0,1 0 0 0 0,-1-1 0 0 0,1 1 0 0 0,-1 0 0 0 0,1 0 0 0 0,-1-1 0 0 0,1 1 0 0 0,-1 0 0 0 0,1 0 0 0 0,-1 1 0 0 0,2-1 2 0 0,-1 0 0 0 0,0 0-1 0 0,1 0 1 0 0,-1-1-1 0 0,1 1 1 0 0,-1 0 0 0 0,1 0-1 0 0,0 0 1 0 0,-1 0-1 0 0,1-1 1 0 0,0 1 0 0 0,-1 0-1 0 0,1 0 1 0 0,0-1-1 0 0,0 1 1 0 0,0-1 0 0 0,0 1-1 0 0,1 0 1 0 0,6 3 62 0 0,-1 0 0 0 0,1-1 0 0 0,0 0 1 0 0,0 0-1 0 0,0-1 0 0 0,0 1 0 0 0,0-2 0 0 0,9 1 1 0 0,6 1 75 0 0,40-3 1 0 0,-4-5-624 0 0,85-18-1 0 0,-121 17-786 0 0,-1-1-65 0 0</inkml:trace>
</inkml:ink>
</file>

<file path=ppt/ink/ink8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4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 5527 0 0,'0'0'423'0'0,"-9"-2"-262"0"0,8 2 115 0 0,0 0-1 0 0,-1 0 0 0 0,1 0 0 0 0,0 0 0 0 0,0 0 0 0 0,0 0 1 0 0,0 0-1 0 0,-1 1 0 0 0,1-1 0 0 0,0 0 0 0 0,0 1 0 0 0,0-1 1 0 0,0 1-1 0 0,0-1 0 0 0,0 1 0 0 0,0-1 0 0 0,0 1 0 0 0,0 0 1 0 0,0 0-1 0 0,-1 1 0 0 0,1-1 125 0 0,-1 1 1 0 0,1 0 0 0 0,0 0-1 0 0,0 0 1 0 0,0-1-1 0 0,1 1 1 0 0,-1 0-1 0 0,0 0 1 0 0,1 0-1 0 0,-1 0 1 0 0,1 3 0 0 0,-1-2-167 0 0,1 1 0 0 0,0-1 0 0 0,-1 1 0 0 0,2 0 1 0 0,-1-1-1 0 0,0 1 0 0 0,1-1 0 0 0,0 1 0 0 0,0-1 0 0 0,0 1 1 0 0,0-1-1 0 0,0 1 0 0 0,3 4 0 0 0,4 2-27 0 0,0-1 0 0 0,0 0 0 0 0,1 0 0 0 0,0 0 0 0 0,20 12 0 0 0,55 30 475 0 0,-62-41-437 0 0,-2 2 1 0 0,1 1 0 0 0,-2 0-1 0 0,29 26 1 0 0,-45-36-202 0 0,0 0-1 0 0,0 1 1 0 0,0-1 0 0 0,0 1-1 0 0,0 0 1 0 0,-1 0 0 0 0,0 0 0 0 0,0 0-1 0 0,3 8 1 0 0,-5-10-24 0 0,1 1 0 0 0,-1 0 0 0 0,1 0 0 0 0,-1 0 0 0 0,0 0 0 0 0,0-1 0 0 0,0 1 0 0 0,-1 0-1 0 0,1 0 1 0 0,-1 0 0 0 0,1 0 0 0 0,-1-1 0 0 0,0 1 0 0 0,0 0 0 0 0,0-1 0 0 0,0 1 0 0 0,-3 3 0 0 0,-5 8 40 0 0,-1-1 0 0 0,-1 0 0 0 0,0 0 0 0 0,-1-1 0 0 0,0 0 0 0 0,-1-1-1 0 0,0-1 1 0 0,-1 0 0 0 0,-24 13 0 0 0,-9 2 195 0 0,-87 31-1 0 0,133-56-254 0 0,-47 16-337 0 0,44-15 292 0 0,0 0 0 0 0,0-1 0 0 0,1 1 0 0 0,-1-1 0 0 0,0 0 0 0 0,0 0 0 0 0,0 0 0 0 0,0 0 0 0 0,0-1 0 0 0,-4 0 0 0 0,8 1-21 0 0,-1-1-1 0 0,1 1 1 0 0,0 0 0 0 0,0-1-1 0 0,-1 1 1 0 0,1 0-1 0 0,0-1 1 0 0,0 1 0 0 0,0 0-1 0 0,0-1 1 0 0,0 1-1 0 0,0 0 1 0 0,-1-1 0 0 0,1 1-1 0 0,0 0 1 0 0,0-1 0 0 0,0 1-1 0 0,0 0 1 0 0,0-1-1 0 0,0 1 1 0 0,0 0 0 0 0,0-1-1 0 0,1 1 1 0 0,-1-1-1 0 0,0 1 1 0 0,0 0 0 0 0,0-1-1 0 0,0 1 1 0 0,0 0 0 0 0,1-1-1 0 0,4-11-1252 0 0,-5 12 1199 0 0,10-18-1624 0 0,6-8-15 0 0</inkml:trace>
</inkml:ink>
</file>

<file path=ppt/ink/ink8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4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14279 0 0,'0'0'10029'0'0,"11"3"-9255"0"0,-9-2-733 0 0,16 5-45 0 0,12 0-3806 0 0</inkml:trace>
  <inkml:trace contextRef="#ctx0" brushRef="#br0" timeOffset="1">293 31 6911 0 0,'0'0'623'0'0,"2"0"-514"0"0,10-1 2333 0 0,0-1-1 0 0,0 0 0 0 0,0 0 0 0 0,17-7 0 0 0,5 0 1399 0 0,0 3-3685 0 0,-24 7-435 0 0,2 0-2879 0 0,-3-1-4295 0 0</inkml:trace>
</inkml:ink>
</file>

<file path=ppt/ink/ink8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4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6447 0 0,'2'-1'499'0'0,"34"-22"15018"0"0,-27 18-13000 0 0,2 4-2361 0 0,1 0 0 0 0,0 0-1 0 0,-1 2 1 0 0,1-1-1 0 0,16 4 1 0 0,-26-4-1139 0 0</inkml:trace>
</inkml:ink>
</file>

<file path=ppt/ink/ink8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45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11831 0 0,'0'0'540'0'0,"-1"0"-5"0"0,-21 8-429 0 0,1 1 988 0 0,9-7 2534 0 0,31 11-2547 0 0,75 18 720 0 0,-67-24-1178 0 0,-1 2 0 0 0,42 19 0 0 0,-60-24-481 0 0,0 0-1 0 0,0 1 1 0 0,-1 1 0 0 0,0-1-1 0 0,0 1 1 0 0,0 0 0 0 0,-1 0 0 0 0,0 1-1 0 0,0 0 1 0 0,-1 0 0 0 0,0 0-1 0 0,6 12 1 0 0,-6-10-76 0 0,0 1-1 0 0,-1 0 1 0 0,0 1 0 0 0,-1-1-1 0 0,0 1 1 0 0,3 18-1 0 0,-6-23-53 0 0,0 0 0 0 0,0 0-1 0 0,0-1 1 0 0,0 1 0 0 0,-1 0 0 0 0,0 0-1 0 0,0-1 1 0 0,-1 1 0 0 0,1-1-1 0 0,-1 1 1 0 0,-1-1 0 0 0,1 0-1 0 0,-1 1 1 0 0,-4 5 0 0 0,-4 5-20 0 0,-1-2-1 0 0,-1 1 1 0 0,0-2 0 0 0,-1 0 0 0 0,0 0-1 0 0,-21 13 1 0 0,14-13-53 0 0,0 0 0 0 0,-1-1 0 0 0,0-2 0 0 0,-33 12 0 0 0,47-19 11 0 0,-5 1-198 0 0,-22 6 0 0 0,31-10 114 0 0,1 1 0 0 0,0-1 0 0 0,0 0 0 0 0,0 1 0 0 0,0-1 0 0 0,-1-1 0 0 0,1 1 0 0 0,0 0 0 0 0,0-1 0 0 0,0 0 0 0 0,0 0 0 0 0,0 1 0 0 0,-3-3 0 0 0,-3-4-1654 0 0,3-3-450 0 0</inkml:trace>
</inkml:ink>
</file>

<file path=ppt/ink/ink8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4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10591 0 0,'0'0'819'0'0,"2"0"-287"0"0,-1 0-363 0 0,0 0 0 0 0,0 1 0 0 0,0-1 0 0 0,0 0 0 0 0,0 1 0 0 0,0-1 0 0 0,0 1-1 0 0,0-1 1 0 0,0 1 0 0 0,0-1 0 0 0,0 1 0 0 0,0 0 0 0 0,-1-1 0 0 0,1 1 0 0 0,0 0 0 0 0,0 0 0 0 0,-1 0 0 0 0,1 0 0 0 0,0 0 0 0 0,-1 0 0 0 0,1 1 0 0 0,0 1 125 0 0,0 0 1 0 0,0 0 0 0 0,0 0 0 0 0,-1 0 0 0 0,1 0-1 0 0,-1 0 1 0 0,0 5 0 0 0,0 4 312 0 0,-2 1 1 0 0,-4 22-1 0 0,-25 73 580 0 0,-76 177-1 0 0,37-113-495 0 0,33-84-419 0 0,36-86-363 0 0,-4-14-4355 0 0,3 1-2433 0 0</inkml:trace>
</inkml:ink>
</file>

<file path=ppt/ink/ink8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35 383 12671 0 0,'0'0'1143'0'0,"-2"1"-940"0"0,-6 4-201 0 0,7-3 257 0 0,0-1 1 0 0,-1 0-1 0 0,1 0 1 0 0,-1 0-1 0 0,0 0 1 0 0,1 0-1 0 0,-1 0 0 0 0,0 0 1 0 0,0 0-1 0 0,-3 0 1 0 0,5-2-205 0 0,-1 0 1 0 0,1 0 0 0 0,-1 0-1 0 0,1-1 1 0 0,-1 1 0 0 0,1 0 0 0 0,0 0-1 0 0,0-1 1 0 0,0 1 0 0 0,0 0-1 0 0,0-1 1 0 0,0 1 0 0 0,0-2 0 0 0,20-84 692 0 0,-6 30-640 0 0,-11 44-95 0 0,0 1 1 0 0,1-1-1 0 0,1 1 1 0 0,0-1-1 0 0,8-13 1 0 0,-10 20-8 0 0,2-1 0 0 0,-1 1 0 0 0,1 0 0 0 0,0 0 0 0 0,0 1 0 0 0,1-1-1 0 0,0 1 1 0 0,0 0 0 0 0,0 1 0 0 0,9-6 0 0 0,10-3 95 0 0,1 1 0 0 0,0 1-1 0 0,1 1 1 0 0,0 2 0 0 0,0 0 0 0 0,40-4 0 0 0,-34 8 53 0 0,0 1 1 0 0,-1 2 0 0 0,1 1 0 0 0,0 2 0 0 0,42 7 0 0 0,-57-5 119 0 0,0 0-1 0 0,0 1 1 0 0,-1 1-1 0 0,0 0 1 0 0,18 11 0 0 0,-27-13-201 0 0,0 0 1 0 0,0 1-1 0 0,-1 0 0 0 0,0 1 1 0 0,0 0-1 0 0,0 0 0 0 0,-1 0 1 0 0,1 1-1 0 0,-2 0 1 0 0,1 0-1 0 0,-1 0 0 0 0,6 12 1 0 0,-9-15-56 0 0,0 0 1 0 0,0 1-1 0 0,-1-1 1 0 0,0 0-1 0 0,0 1 0 0 0,0-1 1 0 0,0 1-1 0 0,-1-1 1 0 0,0 1-1 0 0,0-1 0 0 0,0 1 1 0 0,0-1-1 0 0,-2 8 1 0 0,0-6 7 0 0,0 0 0 0 0,0 0-1 0 0,0 0 1 0 0,-1-1 0 0 0,0 1 0 0 0,0-1 0 0 0,0 0 0 0 0,-9 10 0 0 0,-4 1 48 0 0,0-1 0 0 0,-1-1 0 0 0,-1 0 0 0 0,-26 16 0 0 0,-18 8-32 0 0,-2-2 0 0 0,-1-4-1 0 0,-1-2 1 0 0,-2-3 0 0 0,-78 21 0 0 0,139-47-180 0 0,-2 2-207 0 0,1 0-1 0 0,-1-1 1 0 0,0-1 0 0 0,0 1 0 0 0,1-1-1 0 0,-1-1 1 0 0,-14 0 0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37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7831 0 0,'0'0'706'0'0,"-2"1"-578"0"0,-12 13 1439 0 0,0 1 0 0 0,1 0 0 0 0,0 1 0 0 0,-16 28 0 0 0,6-10-1150 0 0,-33 46 317 0 0,52-75-658 0 0,3-3-5 0 0,1 4-4 0 0,1-3-60 0 0,-1 1 0 0 0,1-1 0 0 0,1 0 0 0 0,-1 0 1 0 0,0 0-1 0 0,1 0 0 0 0,0 0 0 0 0,2 3 0 0 0,-2-2-1 0 0,4 5 55 0 0,1 0 0 0 0,12 13 0 0 0,1 1 134 0 0,-19-21-194 0 0,8 8 224 0 0,-1 1 0 0 0,-1 0 0 0 0,0 1 0 0 0,7 15 1 0 0,-12-24-166 0 0,-1 0 0 0 0,0 0 0 0 0,0 0 0 0 0,0 0 0 0 0,-1 0 0 0 0,1 0-1 0 0,-1 1 1 0 0,0-1 0 0 0,0 0 0 0 0,0 0 0 0 0,0 1 0 0 0,0-1 0 0 0,-1 0 0 0 0,1 0 0 0 0,-1 0 0 0 0,0 0 0 0 0,0 0 0 0 0,0 0 0 0 0,0 0 0 0 0,-1 0 0 0 0,1 0 0 0 0,-1 0 0 0 0,-3 4 0 0 0,3-5-50 0 0,0 0 0 0 0,0 0 0 0 0,0-1 0 0 0,0 1 0 0 0,-1 0-1 0 0,1-1 1 0 0,-1 0 0 0 0,1 1 0 0 0,-1-1 0 0 0,1 0 0 0 0,-1 0 0 0 0,-3 0-1 0 0,-36 7-87 0 0,25-6-49 0 0,-1 1-174 0 0,-1-1 1 0 0,-37 0-1 0 0,50-2 136 0 0,0 0 0 0 0,-1-1-1 0 0,1 0 1 0 0,0 0 0 0 0,0-1-1 0 0,0 1 1 0 0,0-1 0 0 0,0-1-1 0 0,1 1 1 0 0,-1-1 0 0 0,1 0 0 0 0,-10-7-1 0 0,4-1-1418 0 0,2-1-4288 0 0</inkml:trace>
</inkml:ink>
</file>

<file path=ppt/ink/ink8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46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9671 0 0,'0'0'5856'0'0,"0"2"-4326"0"0,1 6-1282 0 0,-2 0 0 0 0,1 0 0 0 0,-1 0 0 0 0,0 0 0 0 0,-1 0 0 0 0,0-1 0 0 0,-5 15 0 0 0,-2 9 302 0 0,-4 22-190 0 0,-3-2 0 0 0,-2 1 0 0 0,-46 88 0 0 0,42-95-641 0 0,21-43-296 0 0</inkml:trace>
</inkml:ink>
</file>

<file path=ppt/ink/ink8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4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0 416 5527 0 0,'0'0'423'0'0,"1"-1"114"0"0,2-2 781 0 0,-1 0 0 0 0,1 1 0 0 0,0 0 0 0 0,-1-1 0 0 0,1 1 0 0 0,5-3-1 0 0,22-8 3050 0 0,-10 8-3658 0 0,28-4 1 0 0,-3 1 787 0 0,-15 0-1268 0 0,1-2 0 0 0,-1 0-1 0 0,48-26 1 0 0,-33 11 108 0 0,64-49-1 0 0,-88 59-359 0 0,75-59-461 0 0,-79 58 349 0 0,1 0 0 0 0,-2-1-1 0 0,16-20 1 0 0,-32 37 110 0 0,8-15-1137 0 0,-7 9-2817 0 0</inkml:trace>
</inkml:ink>
</file>

<file path=ppt/ink/ink8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2:4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0,'0'0'568'0'0,"1"2"-373"0"0,9 7 2510 0 0,1 0 0 0 0,0 0 1 0 0,19 11-1 0 0,-13-10-1148 0 0,0-1 1 0 0,19 6-1 0 0,14 1-542 0 0,53 11 1 0 0,-72-20-223 0 0,88 31-394 0 0,-74-23-427 0 0,-43-14-164 0 0</inkml:trace>
</inkml:ink>
</file>

<file path=ppt/ink/ink8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20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1 979 7055 0 0,'0'0'9746'0'0,"3"-1"-9492"0"0,3-1-173 0 0,-1-1-1 0 0,0 1 1 0 0,1-1-1 0 0,-1-1 1 0 0,0 1-1 0 0,-1-1 1 0 0,1 1-1 0 0,-1-1 1 0 0,7-8-1 0 0,5-7 208 0 0,14-23-1 0 0,-20 28-179 0 0,118-181 820 0 0,-29 45-312 0 0,-89 135-566 0 0,18-26 351 0 0,-1-1 0 0 0,26-59 1 0 0,-49 92-334 0 0,-3 7 109 0 0,-2 4-168 0 0,1 0-1 0 0,0 0 1 0 0,0 0 0 0 0,0 0-1 0 0,0 0 1 0 0,0 0 0 0 0,1 3-1 0 0,0 4-8 0 0,-10 171-26 0 0,3-120 11 0 0,3 1-1 0 0,9 107 1 0 0,9-72 4 0 0,-12-82 38 0 0,1-1 0 0 0,0 0-1 0 0,1 0 1 0 0,11 23 0 0 0,-15-35-5 0 0,0 1 0 0 0,-1-1 0 0 0,1 1 0 0 0,0-1 0 0 0,0 0 1 0 0,0 1-1 0 0,1-1 0 0 0,-1 0 0 0 0,0 0 0 0 0,0 0 0 0 0,1 0 0 0 0,-1 0 1 0 0,1 0-1 0 0,-1 0 0 0 0,1 0 0 0 0,-1 0 0 0 0,1-1 0 0 0,-1 1 0 0 0,1-1 0 0 0,-1 1 1 0 0,1-1-1 0 0,0 0 0 0 0,-1 1 0 0 0,1-1 0 0 0,0 0 0 0 0,0 0 0 0 0,-1 0 0 0 0,1-1 1 0 0,0 1-1 0 0,-1 0 0 0 0,1 0 0 0 0,0-1 0 0 0,-1 1 0 0 0,1-1 0 0 0,-1 0 0 0 0,3-1 1 0 0,3-1 54 0 0,-1-1 1 0 0,0 0 0 0 0,0-1 0 0 0,0 1 0 0 0,0-1 0 0 0,8-10 0 0 0,1-3 23 0 0,-1 0 0 0 0,-1 0 0 0 0,12-25 1 0 0,30-67 220 0 0,-1 2-232 0 0,195-303 709 0 0,-244 402-798 0 0,0 2 0 0 0,105-158 70 0 0,-102 157-152 0 0,0 0 0 0 0,0 0 0 0 0,18-13-1 0 0,-12 10-9 0 0,-9 8 281 0 0,-4 17-5420 0 0</inkml:trace>
</inkml:ink>
</file>

<file path=ppt/ink/ink8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2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45 8287 0 0,'0'0'639'0'0,"11"-10"7977"0"0,-13 11-8071 0 0,-8 11-190 0 0,0-1 0 0 0,1 2 0 0 0,0-1 0 0 0,-10 19 0 0 0,-25 61 121 0 0,28-58-451 0 0,4-9-9 0 0,-15 34 24 0 0,25-53-38 0 0,0 0 1 0 0,0 0-1 0 0,1 1 1 0 0,-1-1 0 0 0,1 1-1 0 0,1-1 1 0 0,-1 9-1 0 0,3 3-2 0 0,1-15 0 0 0,-1-2 0 0 0,-1 1 32 0 0,1 0-1 0 0,-1-1 0 0 0,0 1 1 0 0,1-1-1 0 0,-1 0 0 0 0,1 1 1 0 0,0-1-1 0 0,-1 0 1 0 0,1 0-1 0 0,0 0 0 0 0,0 0 1 0 0,-1 0-1 0 0,1 0 0 0 0,0 0 1 0 0,2 0-1 0 0,0-1 53 0 0,0 1 1 0 0,0-1-1 0 0,0 0 0 0 0,-1 0 0 0 0,1-1 1 0 0,0 1-1 0 0,6-2 0 0 0,-1-1 135 0 0,0 0 1 0 0,0-1-1 0 0,-1 1 0 0 0,1-1 0 0 0,-1-1 0 0 0,0 0 1 0 0,14-11-1 0 0,45-46 643 0 0,-43 36-709 0 0,-2-1 0 0 0,0 0 1 0 0,-2-2-1 0 0,-1-1 0 0 0,-2 0 0 0 0,21-50 0 0 0,-32 66-335 0 0,0-1 1 0 0,4-24-1 0 0,-9 38-128 0 0</inkml:trace>
</inkml:ink>
</file>

<file path=ppt/ink/ink8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21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13 239 10479 0 0,'0'0'480'0'0,"2"2"-10"0"0,0 1-327 0 0,6 18-100 0 0,-7-18 250 0 0,0 0-1 0 0,-1 0 1 0 0,0 0 0 0 0,0 0-1 0 0,0 1 1 0 0,0-1-1 0 0,0 0 1 0 0,-1 0-1 0 0,1 0 1 0 0,-1 0-1 0 0,0 0 1 0 0,0 0 0 0 0,0 0-1 0 0,0 0 1 0 0,0 0-1 0 0,-1 0 1 0 0,1-1-1 0 0,-3 4 1 0 0,3-4 267 0 0,-10 10 2119 0 0,24-23-2674 0 0,13-18-1 0 0,5-3 11 0 0,3-1 100 0 0,-15 12-3 0 0,2 2-1 0 0,0 0 1 0 0,35-22 0 0 0,-55 40-67 0 0,1 0-1 0 0,-1 1 0 0 0,1-1 1 0 0,0 1-1 0 0,-1-1 1 0 0,1 1-1 0 0,-1 0 0 0 0,1 0 1 0 0,0 0-1 0 0,-1-1 1 0 0,1 2-1 0 0,-1-1 0 0 0,1 0 1 0 0,0 0-1 0 0,-1 0 1 0 0,1 1-1 0 0,-1-1 0 0 0,1 1 1 0 0,-1-1-1 0 0,1 1 1 0 0,-1 0-1 0 0,1 0 0 0 0,-1-1 1 0 0,1 1-1 0 0,-1 0 1 0 0,0 0-1 0 0,0 0 0 0 0,0 1 1 0 0,1-1-1 0 0,0 2 1 0 0,2 1 18 0 0,-1 0 0 0 0,0-1 0 0 0,-1 1 0 0 0,1 0 0 0 0,-1 1 1 0 0,1-1-1 0 0,-1 0 0 0 0,-1 1 0 0 0,3 6 0 0 0,2 25 102 0 0,-6-34 45 0 0,1-3-185 0 0,13-26-247 0 0,0 2-1 0 0,2 0 1 0 0,1 1 0 0 0,38-44-1 0 0,-48 61 196 0 0,1 0 1 0 0,-1 1-1 0 0,1-1 0 0 0,1 1 1 0 0,-1 1-1 0 0,1 0 0 0 0,0 0 1 0 0,11-4-1 0 0,-5 6 27 0 0,-14 3 6 0 0,0 0-1 0 0,0 0 1 0 0,0 0 0 0 0,0 0-1 0 0,-1 0 1 0 0,1 0-1 0 0,0 0 1 0 0,0 0 0 0 0,0 1-1 0 0,0-1 1 0 0,-1 0 0 0 0,1 0-1 0 0,0 1 1 0 0,0-1-1 0 0,-1 1 1 0 0,1-1 0 0 0,0 1-1 0 0,-1-1 1 0 0,1 1 0 0 0,0-1-1 0 0,0 2 1 0 0,0 0 20 0 0,0-1 0 0 0,0 1-1 0 0,0-1 1 0 0,-1 1 0 0 0,1 0 0 0 0,-1-1 0 0 0,1 1 0 0 0,-1 0 0 0 0,0 0 0 0 0,1 1 0 0 0,-1 6 108 0 0,0-1 1 0 0,-1 1 0 0 0,-2 12 0 0 0,3-17-107 0 0,-5 29 195 0 0,1 0 1 0 0,2 0-1 0 0,1 36 0 0 0,2-59-660 0 0,-1 0-1 0 0,0 0 1 0 0,-2 19 0 0 0,0-22-30 0 0,2-4-43 0 0</inkml:trace>
</inkml:ink>
</file>

<file path=ppt/ink/ink8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2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0 13303 0 0,'-2'3'606'0'0,"-15"18"204"0"0,9-12-802 0 0,1 0 0 0 0,-9 13 0 0 0,1 5 88 0 0,1 0 0 0 0,2 2 0 0 0,0-1 0 0 0,2 1 0 0 0,-8 38 0 0 0,8-16 96 0 0,2 0 0 0 0,-1 74 0 0 0,7-98-192 0 0,-1-1 0 0 0,0 1 0 0 0,-2-1 0 0 0,-2 0 0 0 0,0 0 0 0 0,-17 38 0 0 0,14-44 79 0 0,0 0 0 0 0,-2-1 0 0 0,0-1 0 0 0,-1 0 0 0 0,-1-1 0 0 0,-1 0 0 0 0,-17 15 0 0 0,18-19 333 0 0,0-1 1 0 0,0-1-1 0 0,-21 12 0 0 0,26-18-188 0 0,0-1 0 0 0,0 1 0 0 0,-1-1-1 0 0,1-1 1 0 0,-1 0 0 0 0,0 0 0 0 0,-16 1 0 0 0,25-3-218 0 0,-1-1-1 0 0,1 0 1 0 0,-1 0-1 0 0,0 0 1 0 0,1 0-1 0 0,-1 0 1 0 0,0-1-1 0 0,1 1 1 0 0,-1 0-1 0 0,1-1 1 0 0,-1 1-1 0 0,0-1 1 0 0,1 1-1 0 0,-1-1 1 0 0,1 0-1 0 0,0 0 1 0 0,-1 0-1 0 0,1 0 0 0 0,0 0 1 0 0,-1 0-1 0 0,1 0 1 0 0,0 0-1 0 0,0 0 1 0 0,0-1-1 0 0,0 1 1 0 0,0 0-1 0 0,0-1 1 0 0,0 1-1 0 0,1-1 1 0 0,-1 1-1 0 0,0-1 1 0 0,1 1-1 0 0,-1-1 1 0 0,1 1-1 0 0,0-1 1 0 0,-1-1-1 0 0,0-3-30 0 0,1 1 0 0 0,0 0 0 0 0,0 0 0 0 0,0 0 0 0 0,0 0 0 0 0,1-1 0 0 0,0 1 0 0 0,0 0 0 0 0,0 0 0 0 0,3-7 0 0 0,3-1-75 0 0,-1 1 0 0 0,1 0 0 0 0,1 0-1 0 0,1 1 1 0 0,-1 0 0 0 0,1 0 0 0 0,14-11-1 0 0,78-62-963 0 0,-93 78 978 0 0,9-7 73 0 0,1 1 0 0 0,0 0 0 0 0,1 2 0 0 0,0 0 0 0 0,22-8 0 0 0,-34 16 165 0 0,1 1 0 0 0,-1-1 0 0 0,1 1 0 0 0,-1 0 0 0 0,1 1 0 0 0,-1 0 0 0 0,1 0 0 0 0,0 0 0 0 0,9 3 0 0 0,-11-2 4 0 0,0 0 1 0 0,-1 0-1 0 0,1 1 1 0 0,0 0-1 0 0,-1 0 1 0 0,0 1-1 0 0,1-1 1 0 0,-1 1-1 0 0,0 0 1 0 0,0 0-1 0 0,0 1 1 0 0,6 6-1 0 0,-6-5-87 0 0,-1 1-1 0 0,0-1 1 0 0,0 1 0 0 0,0 0-1 0 0,-1 0 1 0 0,1 0-1 0 0,-2 1 1 0 0,1-1-1 0 0,-1 1 1 0 0,0 0 0 0 0,0-1-1 0 0,0 1 1 0 0,0 10-1 0 0,-2-8 30 0 0,0 0-1 0 0,0 0 0 0 0,-1-1 0 0 0,-1 1 0 0 0,1 0 0 0 0,-1-1 0 0 0,0 1 0 0 0,-1-1 0 0 0,0 1 0 0 0,-6 10 0 0 0,1-4 16 0 0,3-4-26 0 0,0 1 0 0 0,-2-1 0 0 0,1 0 0 0 0,-2 0 0 0 0,1 0 0 0 0,-16 15-1 0 0,-129 107 73 0 0,148-129-159 0 0,-1 0 0 0 0,1-1 0 0 0,-1 0 0 0 0,0 0 0 0 0,0 0 0 0 0,0-1 0 0 0,0 1 0 0 0,0-1 0 0 0,0-1 0 0 0,-1 1 0 0 0,-6 1 0 0 0,-1-3 0 0 0,1-3-12 0 0,10 2-14 0 0,0 0 0 0 0,1-1 0 0 0,-1 1-1 0 0,0 0 1 0 0,1-1 0 0 0,-1 1 0 0 0,1-1-1 0 0,0 1 1 0 0,0-1 0 0 0,-1 0 0 0 0,1 0 0 0 0,0 0-1 0 0,0 1 1 0 0,1-1 0 0 0,-1 0 0 0 0,0 0 0 0 0,1 0-1 0 0,-1 0 1 0 0,1 0 0 0 0,-1-1 0 0 0,1 1 0 0 0,0 0-1 0 0,0 0 1 0 0,0 0 0 0 0,0 0 0 0 0,1 0 0 0 0,-1 0-1 0 0,1-4 1 0 0,2-5-472 0 0,0 0-1 0 0,1 1 1 0 0,0-1 0 0 0,6-9-1 0 0,31-58-3655 0 0,-13 36 2012 0 0</inkml:trace>
</inkml:ink>
</file>

<file path=ppt/ink/ink8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22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13215 0 0,'2'0'604'0'0,"83"-3"1177"0"0,42 1 3433 0 0,-117 3-4952 0 0,0 1-1 0 0,0 0 1 0 0,0 0 0 0 0,0 1 0 0 0,-1 1-1 0 0,1 0 1 0 0,-1 0 0 0 0,17 10 0 0 0,-23-12-168 0 0,-2-1-78 0 0,1 0 1 0 0,-1-1-1 0 0,1 1 1 0 0,-1 0-1 0 0,1-1 1 0 0,-1 1-1 0 0,1-1 1 0 0,-1 0-1 0 0,1 1 1 0 0,-1-1-1 0 0,1 0 1 0 0,-1 0-1 0 0,1 0 1 0 0,-1 0-1 0 0,1 0 1 0 0,0-1-1 0 0,2 0 0 0 0,0 1 32 0 0,-2 0-39 0 0,0 0 0 0 0,0 0 0 0 0,0-1 0 0 0,0 1 0 0 0,0-1 1 0 0,0 1-1 0 0,0-1 0 0 0,0 0 0 0 0,0 1 0 0 0,-1-1 0 0 0,1 0 0 0 0,0 0 1 0 0,-1-1-1 0 0,1 1 0 0 0,0 0 0 0 0,1-2 0 0 0,-1 1-28 0 0,0 0 0 0 0,0 0 1 0 0,0 0-1 0 0,0 0 0 0 0,-1-1 0 0 0,1 1 0 0 0,-1 0 0 0 0,1-1 0 0 0,-1 1 1 0 0,0-1-1 0 0,0 0 0 0 0,0 1 0 0 0,1-4 0 0 0,-2 5-3 0 0,0 0-1 0 0,1 0 1 0 0,-1-1-1 0 0,0 1 1 0 0,0 0 0 0 0,0 0-1 0 0,0 0 1 0 0,0-1-1 0 0,-1 1 1 0 0,1 0-1 0 0,0 0 1 0 0,0 0 0 0 0,-1-1-1 0 0,1 1 1 0 0,-1 0-1 0 0,1 0 1 0 0,-1 0 0 0 0,1 0-1 0 0,-1 0 1 0 0,0 0-1 0 0,1 0 1 0 0,-1 0-1 0 0,0 0 1 0 0,0 0 0 0 0,0 1-1 0 0,0-1 1 0 0,0 0-1 0 0,0 0 1 0 0,0 1-1 0 0,0-1 1 0 0,0 1 0 0 0,-1-1-1 0 0,-3-1-43 0 0,0 1-1 0 0,-1 0 1 0 0,1 0-1 0 0,0 0 1 0 0,0 1 0 0 0,-1 0-1 0 0,1 0 1 0 0,0 0-1 0 0,-1 1 1 0 0,1 0-1 0 0,0 0 1 0 0,0 0 0 0 0,0 0-1 0 0,0 1 1 0 0,0 0-1 0 0,-6 3 1 0 0,-3 2 18 0 0,-1 0 0 0 0,2 2 1 0 0,-1-1-1 0 0,-14 14 0 0 0,13-9 148 0 0,0 1 0 0 0,1 0 0 0 0,0 2 0 0 0,1-1 0 0 0,1 1 0 0 0,0 1 0 0 0,1 0 0 0 0,1 1 0 0 0,1 0 0 0 0,1 1 0 0 0,-9 24 0 0 0,16-38-91 0 0,0 0 1 0 0,-1 0-1 0 0,2 0 0 0 0,-1 0 0 0 0,0 0 0 0 0,1 0 1 0 0,0 0-1 0 0,0 1 0 0 0,2 6 0 0 0,-1-10-15 0 0,-1 0 1 0 0,1 0-1 0 0,-1 0 0 0 0,1 0 0 0 0,0-1 1 0 0,0 1-1 0 0,0 0 0 0 0,0 0 0 0 0,0-1 1 0 0,0 1-1 0 0,0-1 0 0 0,1 1 0 0 0,-1-1 1 0 0,1 0-1 0 0,-1 1 0 0 0,1-1 0 0 0,-1 0 0 0 0,1 0 1 0 0,0 0-1 0 0,-1 0 0 0 0,1 0 0 0 0,0-1 1 0 0,0 1-1 0 0,0 0 0 0 0,0-1 0 0 0,0 0 1 0 0,3 1-1 0 0,6 0-264 0 0,0-1 0 0 0,0 0 0 0 0,0-1 0 0 0,0 0 0 0 0,0-1 0 0 0,19-5 1 0 0,9-5-1525 0 0</inkml:trace>
</inkml:ink>
</file>

<file path=ppt/ink/ink8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2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8287 0 0,'0'0'12336'0'0,"3"-1"-11581"0"0,1 0-621 0 0,0 0 1 0 0,1 0 0 0 0,-1-1-1 0 0,0 0 1 0 0,0 0 0 0 0,0 0-1 0 0,0 0 1 0 0,0 0-1 0 0,0-1 1 0 0,-1 0 0 0 0,1 0-1 0 0,-1 0 1 0 0,0 0 0 0 0,3-4-1 0 0,7-9 728 0 0,21-34 0 0 0,-12 16-248 0 0,25-38 299 0 0,26-33-158 0 0,-52 80-681 0 0,2 1 0 0 0,0 1 0 0 0,39-30 0 0 0,-43 39-95 0 0,0 2 0 0 0,0 0 0 0 0,1 1 0 0 0,1 1 0 0 0,40-14-1 0 0,-45 19-294 0 0,-11 3-8 0 0,1 0 0 0 0,-1 0 0 0 0,1 0 0 0 0,-1 1 0 0 0,1 0 0 0 0,0 0 0 0 0,0 0 0 0 0,0 1 0 0 0,-1 0 0 0 0,1 0 0 0 0,6 1 0 0 0,-2 3-1333 0 0</inkml:trace>
</inkml:ink>
</file>

<file path=ppt/ink/ink8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2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0 7367 0 0,'0'0'568'0'0,"-2"0"-373"0"0,-3 1 285 0 0,-1 0 0 0 0,1 0 0 0 0,0 0 0 0 0,0 0 0 0 0,0 1 0 0 0,0 0-1 0 0,0 0 1 0 0,0 0 0 0 0,0 0 0 0 0,0 1 0 0 0,1 0 0 0 0,-9 7 0 0 0,-4 4 312 0 0,-26 30 0 0 0,15-10-40 0 0,2 1 1 0 0,2 1 0 0 0,-25 49 0 0 0,22-38-390 0 0,-70 145 784 0 0,45-81-671 0 0,-4 4-99 0 0,-43 82 87 0 0,69-141-410 0 0,-88 155 156 0 0,110-198-231 0 0,6-11-82 0 0,4-5-1945 0 0,7-11-69 0 0,0-1-4426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3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10591 0 0,'0'0'819'0'0,"-1"0"-692"0"0,1 0 0 0 0,-1 0 0 0 0,1-1-1 0 0,0 1 1 0 0,-1 0 0 0 0,1 0 0 0 0,-1 0 0 0 0,1 0 0 0 0,0 0-1 0 0,-1 0 1 0 0,1 0 0 0 0,-1 1 0 0 0,1-1 0 0 0,0 0 0 0 0,-1 0-1 0 0,1 0 1 0 0,0 0 0 0 0,-1 0 0 0 0,1 1 0 0 0,-1-1 0 0 0,1 0-1 0 0,-1 1 1 0 0,0 5 132 0 0,-1 0-1 0 0,-1 1 0 0 0,1-1 1 0 0,-5 7-1 0 0,-5 12-175 0 0,-63 219 1438 0 0,28-85-881 0 0,-55 135-126 0 0,63-199-119 0 0,-52 92 0 0 0,78-164-141 0 0,2 0-1 0 0,0 0 0 0 0,1 1 1 0 0,-6 27-1 0 0,13-40-240 0 0,2-2-79 0 0,1-7-276 0 0</inkml:trace>
</inkml:ink>
</file>

<file path=ppt/ink/ink8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24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74 9671 0 0,'-33'4'1031'0'0,"15"1"-999"0"0,12 1 3596 0 0,6-6-3457 0 0,0 1 0 0 0,1 0-1 0 0,-1-1 1 0 0,0 1 0 0 0,0 0 0 0 0,1-1 0 0 0,-1 1 0 0 0,1-1 0 0 0,-1 1-1 0 0,0-1 1 0 0,1 1 0 0 0,-1-1 0 0 0,1 1 0 0 0,-1-1 0 0 0,1 1-1 0 0,-1-1 1 0 0,1 1 0 0 0,0-1 0 0 0,-1 0 0 0 0,1 1 0 0 0,-1-1-1 0 0,1 0 1 0 0,0 0 0 0 0,-1 1 0 0 0,1-1 0 0 0,0 0 0 0 0,-1 0 0 0 0,2 0-1 0 0,23 1 393 0 0,19-7 655 0 0,73-20 0 0 0,-46 9-558 0 0,8 0-86 0 0,0 3 0 0 0,158-5-1 0 0,-210 20-1734 0 0,-20 0 491 0 0,0 0 0 0 0,-1-1-1 0 0,1 0 1 0 0,0 0 0 0 0,6-2 0 0 0,0-1-1037 0 0</inkml:trace>
</inkml:ink>
</file>

<file path=ppt/ink/ink8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2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14079 0 0,'0'0'1276'0'0,"-1"1"-1049"0"0,-12 11 400 0 0,1 1 1 0 0,0 0-1 0 0,1 1 1 0 0,1 1-1 0 0,1-1 0 0 0,-11 21 1 0 0,-90 194 2113 0 0,17 9-2361 0 0,84-213-335 0 0,-12 29 5 0 0,-2-1 0 0 0,-2-1-1 0 0,-2-1 1 0 0,-49 67-1 0 0,-57 53 165 0 0,105-140-149 0 0,27-30-6 0 0,2-4 9 0 0,12-18-57 0 0,1 1 0 0 0,1 0 0 0 0,0 1 1 0 0,36-33-1 0 0,-28 29-100 0 0,99-89-436 0 0,-105 98 469 0 0,1 1 1 0 0,1 0 0 0 0,0 2-1 0 0,1 0 1 0 0,26-10-1 0 0,-44 20 125 0 0,-2 4 6 0 0,0 8-46 0 0,-1-1 0 0 0,0 1 0 0 0,-1-1 0 0 0,0 1 0 0 0,-6 14 0 0 0,-24 51 299 0 0,22-55-247 0 0,1 0-1 0 0,1 0 1 0 0,-8 36-1 0 0,15-36-188 0 0,2-19-457 0 0,1-2-215 0 0,23 3-6087 0 0,-9-4 155 0 0</inkml:trace>
</inkml:ink>
</file>

<file path=ppt/ink/ink8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2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13 107 7831 0 0,'2'-1'603'0'0,"0"0"-142"0"0,0 0-1 0 0,1 1 1 0 0,-1-1-1 0 0,1 0 1 0 0,0 1-1 0 0,-1 0 1 0 0,1 0 0 0 0,-1-1-1 0 0,1 1 1 0 0,0 1-1 0 0,-1-1 1 0 0,1 0-1 0 0,-1 1 1 0 0,1-1 0 0 0,-1 1-1 0 0,5 1 1 0 0,0 1-291 0 0,2 0 192 0 0,0-1-1 0 0,0 0 1 0 0,0 0-1 0 0,0-1 1 0 0,1 0 0 0 0,-1 0-1 0 0,1-1 1 0 0,-1 0 0 0 0,1-1-1 0 0,-1 0 1 0 0,0-1 0 0 0,18-5-1 0 0,-14 4-202 0 0,-1-1 0 0 0,0-1 1 0 0,0 0-1 0 0,0-1 0 0 0,0 0 0 0 0,-1-1 0 0 0,0 0 0 0 0,16-14 0 0 0,-17 12-125 0 0,-8 6-12 0 0,4-10-14 0 0,-3 5-24 0 0,-3 8 10 0 0,0-1-1 0 0,0 1 0 0 0,0 0 1 0 0,0-1-1 0 0,0 1 1 0 0,0 0-1 0 0,-1-1 1 0 0,1 1-1 0 0,0 0 1 0 0,0-1-1 0 0,0 1 1 0 0,0 0-1 0 0,-1-1 0 0 0,1 1 1 0 0,0 0-1 0 0,0 0 1 0 0,0-1-1 0 0,-1 1 1 0 0,1 0-1 0 0,0 0 1 0 0,-1-1-1 0 0,1 1 0 0 0,0 0 1 0 0,0 0-1 0 0,-1 0 1 0 0,1 0-1 0 0,0 0 1 0 0,-1-1-1 0 0,-9-3-66 0 0,8 4 65 0 0,-1 0-1 0 0,1-1 0 0 0,0 1 0 0 0,-1 0 0 0 0,1 1 0 0 0,-1-1 0 0 0,1 0 0 0 0,0 1 0 0 0,-1-1 0 0 0,1 1 0 0 0,0 0 0 0 0,0 0 0 0 0,-1 0 0 0 0,-2 1 0 0 0,-31 22 49 0 0,26-17-22 0 0,-9 8 49 0 0,0 0-1 0 0,1 1 0 0 0,1 0 0 0 0,-19 25 0 0 0,8-5 290 0 0,-30 51 0 0 0,47-70-186 0 0,2 1 0 0 0,-14 34 0 0 0,20-46-150 0 0,1 0 0 0 0,0 1 0 0 0,1-1 0 0 0,0 0 0 0 0,0 1-1 0 0,0 0 1 0 0,0-1 0 0 0,1 1 0 0 0,0-1 0 0 0,1 1-1 0 0,0 0 1 0 0,2 9 0 0 0,-3-14-22 0 0,1 0-1 0 0,0 0 0 0 0,0 0 1 0 0,0 0-1 0 0,1 0 1 0 0,-1 0-1 0 0,0 0 0 0 0,1 0 1 0 0,-1-1-1 0 0,1 1 1 0 0,0 0-1 0 0,-1-1 0 0 0,1 0 1 0 0,0 1-1 0 0,0-1 1 0 0,0 0-1 0 0,0 0 0 0 0,0 0 1 0 0,0 0-1 0 0,0 0 1 0 0,0 0-1 0 0,1-1 1 0 0,-1 1-1 0 0,0-1 0 0 0,0 0 1 0 0,4 1-1 0 0,6-1-70 0 0,-1 0-1 0 0,1 0 1 0 0,-1-2-1 0 0,13-1 1 0 0,-11 1-66 0 0,78-16-1154 0 0,-32 4-3166 0 0,-42 10-2141 0 0</inkml:trace>
</inkml:ink>
</file>

<file path=ppt/ink/ink8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2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54 8751 0 0,'0'0'674'0'0,"6"-11"-90"0"0,-6 6 3062 0 0,-1 4-3539 0 0,-1 1-1 0 0,1-1 1 0 0,0 0-1 0 0,-1 1 1 0 0,1-1-1 0 0,0 1 0 0 0,-1 0 1 0 0,1-1-1 0 0,-1 1 1 0 0,1 0-1 0 0,-1 0 1 0 0,1 0-1 0 0,-1 0 1 0 0,1 0-1 0 0,-1 0 0 0 0,1 1 1 0 0,-1-1-1 0 0,1 0 1 0 0,0 1-1 0 0,-1-1 1 0 0,1 1-1 0 0,0-1 1 0 0,-1 1-1 0 0,0 1 0 0 0,-10 3 152 0 0,-18 13 0 0 0,22-13-77 0 0,-61 32 419 0 0,-22 15-150 0 0,91-52-450 0 0,-105 78 634 0 0,96-70-520 0 0,-1 1-1 0 0,2 0 1 0 0,-1 0-1 0 0,1 1 1 0 0,1 0 0 0 0,0 1-1 0 0,0 0 1 0 0,-6 13-1 0 0,12-22-86 0 0,0 1 0 0 0,0-1 0 0 0,1 0-1 0 0,-1 1 1 0 0,1-1 0 0 0,-1 1 0 0 0,1-1-1 0 0,0 0 1 0 0,0 1 0 0 0,0-1 0 0 0,0 1 0 0 0,0-1-1 0 0,1 0 1 0 0,-1 1 0 0 0,1-1 0 0 0,0 1 0 0 0,-1-1-1 0 0,1 0 1 0 0,0 0 0 0 0,0 0 0 0 0,1 1-1 0 0,-1-1 1 0 0,0 0 0 0 0,1 0 0 0 0,-1-1 0 0 0,1 1-1 0 0,0 0 1 0 0,-1 0 0 0 0,1-1 0 0 0,0 1 0 0 0,0-1-1 0 0,0 1 1 0 0,4 1 0 0 0,3 1 33 0 0,-1 0 0 0 0,1-1 0 0 0,0 0 0 0 0,0-1 1 0 0,0 1-1 0 0,0-2 0 0 0,0 1 0 0 0,1-1 0 0 0,9-1 0 0 0,13 0 328 0 0,39-6 0 0 0,-44 3-72 0 0,-1-1-1 0 0,0-2 1 0 0,34-11 0 0 0,-59 16-308 0 0,0 1-1 0 0,0-1 1 0 0,0 0 0 0 0,0 0 0 0 0,0 1 0 0 0,1-1 0 0 0,-1 0-1 0 0,-1 0 1 0 0,1 0 0 0 0,0 0 0 0 0,0 0 0 0 0,0 0 0 0 0,0 0-1 0 0,-1 0 1 0 0,1 0 0 0 0,0-1 0 0 0,-1 1 0 0 0,1 0-1 0 0,-1 0 1 0 0,0-1 0 0 0,1 1 0 0 0,-1 0 0 0 0,0 0 0 0 0,0-1-1 0 0,0 1 1 0 0,0 0 0 0 0,0-1 0 0 0,0 1 0 0 0,0-2 0 0 0,-1-2 2 0 0,1-1 1 0 0,-2 1 0 0 0,1-1 0 0 0,-4-9 0 0 0,-1 2-61 0 0,0 0 0 0 0,-1 0 1 0 0,-1 1-1 0 0,-10-12 0 0 0,7 8-125 0 0,-12-20-1 0 0,19 27 57 0 0,0 1 0 0 0,0-1-1 0 0,1 0 1 0 0,0 0 0 0 0,1 0-1 0 0,0 0 1 0 0,0 0 0 0 0,1-1-1 0 0,0 1 1 0 0,0-11 0 0 0,2 16-64 0 0,-1 0 0 0 0,0 0 0 0 0,1 0 0 0 0,0 0 0 0 0,0 0-1 0 0,0 0 1 0 0,1 0 0 0 0,-1 0 0 0 0,1 1 0 0 0,0-1 0 0 0,0 1 0 0 0,0-1 0 0 0,1 1 0 0 0,-1 0 0 0 0,1-1 0 0 0,0 1 0 0 0,-1 1 0 0 0,2-1 0 0 0,-1 0 0 0 0,0 1 0 0 0,0-1 0 0 0,1 1-1 0 0,-1 0 1 0 0,1 0 0 0 0,5-2 0 0 0,-7 4-193 0 0,1-1-1 0 0,0 1 0 0 0,-1 0 1 0 0,1-1-1 0 0,0 1 1 0 0,-1 0-1 0 0,1 0 0 0 0,0 1 1 0 0,-1-1-1 0 0,1 1 0 0 0,0-1 1 0 0,-1 1-1 0 0,1 0 1 0 0,-1 0-1 0 0,1 0 0 0 0,4 3 1 0 0,-4-3-330 0 0,16 8-3546 0 0</inkml:trace>
</inkml:ink>
</file>

<file path=ppt/ink/ink8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2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79 329 5063 0 0,'0'0'390'0'0,"2"-1"-252"0"0,36-33 11978 0 0,-43 34-12017 0 0,1 0 0 0 0,0 1 0 0 0,0 0 0 0 0,0 0 0 0 0,0 0 0 0 0,0 0 0 0 0,0 1 0 0 0,0-1 0 0 0,1 1 0 0 0,-1 0 0 0 0,0 1 0 0 0,1-1 0 0 0,0 0 0 0 0,-1 1 0 0 0,1 0 1 0 0,-5 5-1 0 0,2-1 74 0 0,1-1 0 0 0,0 1 0 0 0,0 1 0 0 0,0-1 0 0 0,1 1 0 0 0,0-1 0 0 0,-3 12 0 0 0,5-14-97 0 0,0 0 0 0 0,1 1 1 0 0,0-1-1 0 0,0 1 0 0 0,0-1 0 0 0,0 1 0 0 0,1 0 0 0 0,0-1 0 0 0,0 1 1 0 0,1 0-1 0 0,-1-1 0 0 0,4 11 0 0 0,-3-12-3 0 0,1 1-1 0 0,0 0 1 0 0,1-1 0 0 0,-1 1-1 0 0,1-1 1 0 0,0 0 0 0 0,0 0-1 0 0,0 0 1 0 0,1 0 0 0 0,-1 0-1 0 0,1-1 1 0 0,0 1 0 0 0,0-1-1 0 0,6 4 1 0 0,23 12 716 0 0,46 20-1 0 0,-50-26-509 0 0,-21-9-188 0 0,-4-2-59 0 0,0 0 1 0 0,-1 0-1 0 0,1-1 0 0 0,0 0 1 0 0,0 0-1 0 0,7 1 0 0 0,-9-1-17 0 0,0-1-1 0 0,1 0 0 0 0,-1 0 0 0 0,0 0 1 0 0,1 0-1 0 0,-1 0 0 0 0,0-1 0 0 0,1 1 0 0 0,-1-1 1 0 0,0 1-1 0 0,0-1 0 0 0,0 0 0 0 0,1 0 1 0 0,-1 0-1 0 0,0 0 0 0 0,0 0 0 0 0,0-1 0 0 0,0 1 1 0 0,-1-1-1 0 0,1 1 0 0 0,0-1 0 0 0,-1 1 1 0 0,1-1-1 0 0,-1 0 0 0 0,3-3 0 0 0,3-5 50 0 0,-1-1 0 0 0,1 0 0 0 0,6-17 0 0 0,-7 15-30 0 0,138-254 23 0 0,-55 107-2751 0 0,-74 133-552 0 0,22-32-1 0 0,-25 43 1568 0 0</inkml:trace>
</inkml:ink>
</file>

<file path=ppt/ink/ink8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26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0 11055 0 0,'-9'2'1002'0'0,"7"-1"-986"0"0,0-1 0 0 0,-1 1 1 0 0,1 0-1 0 0,0 0 0 0 0,0 0 1 0 0,0 1-1 0 0,0-1 0 0 0,0 0 0 0 0,0 1 1 0 0,0-1-1 0 0,-2 3 0 0 0,-19 24 226 0 0,8-8 771 0 0,-92 102 4019 0 0,65-69-3754 0 0,-58 95 0 0 0,-100 240 753 0 0,135-253-1613 0 0,-70 178-136 0 0,119-278-215 0 0,-29 49 0 0 0,11-23 12 0 0,15-29-61 0 0,13-23-100 0 0,0 1-1 0 0,1-1 1 0 0,-6 14-1 0 0,11-21-122 0 0,7-15-3820 0 0,2-3 2103 0 0</inkml:trace>
</inkml:ink>
</file>

<file path=ppt/ink/ink8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2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60 7831 0 0,'-2'0'603'0'0,"-2"1"-358"0"0,0-1 0 0 0,1 1 0 0 0,-1 0 0 0 0,1 1 0 0 0,-1-1 0 0 0,1 0 0 0 0,-6 4 3984 0 0,7 3-1421 0 0,2-8-2745 0 0,-1 1 0 0 0,1 0 0 0 0,0-1 1 0 0,0 1-1 0 0,0-1 0 0 0,0 1 0 0 0,-1 0 0 0 0,1-1 0 0 0,0 1 0 0 0,0 0 0 0 0,0-1 0 0 0,0 1 0 0 0,1 0 1 0 0,-1-1-1 0 0,0 1 0 0 0,0-1 0 0 0,0 1 0 0 0,0 0 0 0 0,1-1 0 0 0,-1 2 0 0 0,1-1 42 0 0,0 0-1 0 0,-1 0 1 0 0,1 0-1 0 0,0 0 1 0 0,0 0-1 0 0,0-1 1 0 0,0 1 0 0 0,0 0-1 0 0,0 0 1 0 0,0 0-1 0 0,0-1 1 0 0,0 1-1 0 0,0-1 1 0 0,0 1-1 0 0,0-1 1 0 0,1 1-1 0 0,-1-1 1 0 0,0 0-1 0 0,0 1 1 0 0,1-1 0 0 0,1 0-1 0 0,29 0 817 0 0,-29 0-802 0 0,118-18 1359 0 0,-54 6-912 0 0,226-37 1317 0 0,-246 40-1816 0 0,70-10-2434 0 0,-104 19 844 0 0,0 0-1 0 0,-1 1 1 0 0,18 3 0 0 0,-13 0-4983 0 0</inkml:trace>
</inkml:ink>
</file>

<file path=ppt/ink/ink8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2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 6447 0 0,'0'0'298'0'0,"2"0"-10"0"0,16-2 8762 0 0,-18 4-8882 0 0,-1 0 0 0 0,1-1 0 0 0,0 1 0 0 0,-1 0 0 0 0,0-1 0 0 0,1 1 0 0 0,-1 0 0 0 0,0-1 0 0 0,0 1 0 0 0,0-1 0 0 0,0 1 0 0 0,0-1 0 0 0,-2 2-1 0 0,-19 19 239 0 0,15-15-124 0 0,-39 38 590 0 0,22-20-139 0 0,-43 34-1 0 0,29-29-268 0 0,1 1 1 0 0,2 2-1 0 0,-61 73 0 0 0,93-102-423 0 0,-1 1 0 0 0,1 0 0 0 0,0-1 0 0 0,1 1 0 0 0,-4 8 0 0 0,6-12-32 0 0,0-1 1 0 0,0 1-1 0 0,-1-1 1 0 0,1 1-1 0 0,0-1 1 0 0,0 1-1 0 0,0-1 0 0 0,0 0 1 0 0,1 1-1 0 0,-1-1 1 0 0,0 1-1 0 0,0-1 1 0 0,0 1-1 0 0,0-1 1 0 0,0 0-1 0 0,1 1 1 0 0,-1-1-1 0 0,0 0 0 0 0,0 1 1 0 0,0-1-1 0 0,1 1 1 0 0,-1-1-1 0 0,0 0 1 0 0,1 0-1 0 0,-1 1 1 0 0,0-1-1 0 0,1 0 1 0 0,-1 1-1 0 0,1-1 0 0 0,10 6 112 0 0,-9-6-116 0 0,7 3 58 0 0,1 0-1 0 0,0-1 0 0 0,0 0 1 0 0,0-1-1 0 0,0 0 0 0 0,1-1 1 0 0,14-1-1 0 0,71-12-90 0 0,-32-1-1998 0 0,-21 1-4293 0 0,-10 3-619 0 0</inkml:trace>
</inkml:ink>
</file>

<file path=ppt/ink/ink8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2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8 5063 0 0,'8'-7'10804'0'0,"-17"20"-5895"0"0,5-8-6559 0 0,-72 82 3390 0 0,1-4-891 0 0,60-64-717 0 0,1 0-1 0 0,1 0 0 0 0,0 1 0 0 0,2 1 1 0 0,-14 34-1 0 0,24-54-124 0 0,1 1 0 0 0,-1-1 0 0 0,1 1-1 0 0,-1 0 1 0 0,1-1 0 0 0,0 1 0 0 0,0-1 0 0 0,0 1 0 0 0,0 0-1 0 0,0-1 1 0 0,0 1 0 0 0,0 0 0 0 0,1-1 0 0 0,-1 1 0 0 0,1-1-1 0 0,-1 1 1 0 0,1-1 0 0 0,-1 1 0 0 0,1-1 0 0 0,1 2 0 0 0,-1-1 8 0 0,1 0 0 0 0,0 0 1 0 0,-1 0-1 0 0,1-1 1 0 0,0 1-1 0 0,0-1 0 0 0,0 1 1 0 0,0-1-1 0 0,0 0 0 0 0,1 0 1 0 0,-1 0-1 0 0,3 1 1 0 0,3 0 35 0 0,0 0 1 0 0,1 0-1 0 0,-1-1 1 0 0,1 0-1 0 0,0 0 1 0 0,12-1-1 0 0,-13-1-12 0 0,-1 1 0 0 0,0-2-1 0 0,0 1 1 0 0,0-1 0 0 0,0 0-1 0 0,0 0 1 0 0,0-1 0 0 0,-1 0-1 0 0,1 0 1 0 0,-1-1 0 0 0,0 1 0 0 0,0-1-1 0 0,0-1 1 0 0,0 1 0 0 0,-1-1-1 0 0,10-10 1 0 0,-9 7 13 0 0,0 0 0 0 0,-1-1 0 0 0,0 1 0 0 0,0-1 0 0 0,-1 0 0 0 0,0 0 0 0 0,0-1 1 0 0,-1 1-1 0 0,-1-1 0 0 0,1 1 0 0 0,1-19 0 0 0,-3 14-68 0 0,0-1 1 0 0,-1 1 0 0 0,-2-24-1 0 0,1 31-527 0 0,-1 0 0 0 0,0 0-1 0 0,0 0 1 0 0,0 0 0 0 0,-5-8 0 0 0,7 13-317 0 0</inkml:trace>
</inkml:ink>
</file>

<file path=ppt/ink/ink8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2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2 292 9215 0 0,'0'0'707'0'0,"-2"9"-438"0"0,2-7-168 0 0,0-1-1 0 0,0 0 1 0 0,0 0-1 0 0,0 0 1 0 0,0 0-1 0 0,0 0 1 0 0,1 0-1 0 0,-1 0 1 0 0,0 0-1 0 0,0 0 1 0 0,1 0-1 0 0,-1 0 1 0 0,1 0-1 0 0,-1 0 1 0 0,1 0-1 0 0,-1 0 1 0 0,1 0-1 0 0,1 1 1 0 0,-2-1 82 0 0,1-1 0 0 0,0 0 0 0 0,-1 0 0 0 0,1 1 0 0 0,0-1 1 0 0,-1 0-1 0 0,1 0 0 0 0,0 0 0 0 0,-1 0 0 0 0,1 0 0 0 0,0 0 0 0 0,-1 0 1 0 0,1 0-1 0 0,0 0 0 0 0,-1 0 0 0 0,1 0 0 0 0,-1 0 0 0 0,1-1 1 0 0,0 1-1 0 0,-1 0 0 0 0,1 0 0 0 0,0-1 0 0 0,4-2 710 0 0,-1 0-1 0 0,1 0 0 0 0,-1 0 0 0 0,0 0 1 0 0,0-1-1 0 0,4-4 0 0 0,24-26-446 0 0,77-77 110 0 0,-94 98-551 0 0,0 0 0 0 0,1 1 0 0 0,1 1 0 0 0,0 1 0 0 0,30-14 0 0 0,-18 15-5 0 0,-18 9 0 0 0,-8 1 18 0 0,-1 1 1 0 0,0-1-1 0 0,0 0 0 0 0,0 1 0 0 0,0-1 0 0 0,0 1 1 0 0,0-1-1 0 0,0 1 0 0 0,0 0 0 0 0,-1 0 0 0 0,1 0 1 0 0,-1 0-1 0 0,1 0 0 0 0,-1 0 0 0 0,0 0 1 0 0,0 0-1 0 0,0 1 0 0 0,1 2 0 0 0,2 7 86 0 0,0-1-1 0 0,2 20 1 0 0,-2-12 7 0 0,11 31 340 0 0,-14-49-374 0 0,5-3-58 0 0,0-1 0 0 0,1 1-1 0 0,-1-1 1 0 0,0 0 0 0 0,0-1-1 0 0,-1 1 1 0 0,11-9 0 0 0,34-35-205 0 0,-36 32 110 0 0,-3 5 53 0 0,11-13-75 0 0,28-21 1 0 0,-42 38 51 0 0,1 0 1 0 0,-1 0 0 0 0,1 1 0 0 0,1 0 0 0 0,-1 1-1 0 0,1 0 1 0 0,14-4 0 0 0,-21 6 32 0 0,-2 2 10 0 0,0 0 0 0 0,0-1-1 0 0,0 1 1 0 0,0 0 0 0 0,0 0 0 0 0,0 0 0 0 0,0 0 0 0 0,0 0 0 0 0,0 0 0 0 0,0 0 0 0 0,0 0-1 0 0,0 0 1 0 0,0 0 0 0 0,2 1 0 0 0,-3-1 3 0 0,3 0 0 0 0,-1 0 0 0 0,1 0 0 0 0,-1 1 0 0 0,0-1 0 0 0,1 1 0 0 0,-1-1 0 0 0,0 1 0 0 0,1 0 0 0 0,-1 0 0 0 0,0 0 0 0 0,0 0 0 0 0,0 0 0 0 0,0 1 0 0 0,0-1 0 0 0,0 1 0 0 0,0-1 0 0 0,0 1 0 0 0,-1 0 0 0 0,1 0 0 0 0,0-1 0 0 0,-1 1 0 0 0,0 0 0 0 0,1 1 0 0 0,1 3 0 0 0,-1-2 17 0 0,0 0 0 0 0,-1 0 0 0 0,1 0-1 0 0,-1 1 1 0 0,0-1 0 0 0,0 1 0 0 0,0-1 0 0 0,-1 1 0 0 0,0-1-1 0 0,0 1 1 0 0,0-1 0 0 0,0 1 0 0 0,-1 5 0 0 0,-3 7 129 0 0,0 0 1 0 0,-6 17-1 0 0,7-25-94 0 0,-22 55 159 0 0,-1 5-29 0 0,25-68-318 0 0,1 0 0 0 0,0-1 1 0 0,-1 1-1 0 0,1 0 0 0 0,0-1 0 0 0,0 1 0 0 0,0 0 1 0 0,0 0-1 0 0,0-1 0 0 0,0 1 0 0 0,0 0 0 0 0,0-1 0 0 0,0 1 1 0 0,0 0-1 0 0,0 0 0 0 0,1 0 0 0 0,-1-1-140 0 0,1 1-1 0 0,-1-1 1 0 0,0 0-1 0 0,1 0 1 0 0,0 1-1 0 0,-1-1 1 0 0,1 0-1 0 0,-1 0 0 0 0,1 0 1 0 0,-1 0-1 0 0,1 0 1 0 0,-1 1-1 0 0,1-1 1 0 0,-1 0-1 0 0,1 0 1 0 0,0-1-1 0 0,-1 1 1 0 0,1 0-1 0 0,-1 0 1 0 0,2 0-1 0 0,13-3-7111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3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65 8751 0 0,'-8'-2'9754'0'0,"24"8"-8253"0"0,-4-1-1098 0 0,0-3-111 0 0,0-1 0 0 0,-1 0 1 0 0,1-1-1 0 0,14-2 0 0 0,47-8 543 0 0,-63 8-762 0 0,119-25 651 0 0,1 0-262 0 0,-102 23-1041 0 0,1 1-1 0 0,45 0 1 0 0,-50 6-1651 0 0,-10 2-2480 0 0,-3 3-1889 0 0</inkml:trace>
</inkml:ink>
</file>

<file path=ppt/ink/ink8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2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39 9215 0 0,'0'0'10354'0'0,"-4"10"-6637"0"0,11-7-3614 0 0,0-1-1 0 0,1 0 1 0 0,-1 0 0 0 0,1 0 0 0 0,-1-1-1 0 0,0 0 1 0 0,1-1 0 0 0,0 0 0 0 0,-1 0-1 0 0,1 0 1 0 0,-1-1 0 0 0,1 0 0 0 0,10-4-1 0 0,-15 5-115 0 0,-1-1 0 0 0,0 1 0 0 0,1-1 0 0 0,-1 0 0 0 0,0 0 0 0 0,0 0-1 0 0,1 0 1 0 0,-1 0 0 0 0,0-1 0 0 0,0 1 0 0 0,-1-1 0 0 0,1 1-1 0 0,0-1 1 0 0,0 0 0 0 0,-1 1 0 0 0,1-1 0 0 0,-1 0 0 0 0,1 0-1 0 0,-1 0 1 0 0,0 0 0 0 0,0-1 0 0 0,0 1 0 0 0,0 0 0 0 0,0-3 0 0 0,1 0-40 0 0,-1 4-18 0 0,-1 0-1 0 0,0 1 66 0 0,-1 0-1 0 0,1-1 0 0 0,0 1 0 0 0,0-1 1 0 0,0 1-1 0 0,0 0 0 0 0,-1-1 1 0 0,1 1-1 0 0,0-1 0 0 0,-1 1 0 0 0,1 0 1 0 0,0-1-1 0 0,-1 1 0 0 0,1 0 0 0 0,0 0 1 0 0,-1-1-1 0 0,1 1 0 0 0,0 0 1 0 0,-1 0-1 0 0,1 0 0 0 0,-1-1 0 0 0,1 1 1 0 0,-1 0-1 0 0,1 0 0 0 0,0 0 0 0 0,-1 0 1 0 0,1 0-1 0 0,-1 0 0 0 0,1 0 1 0 0,-1 0-1 0 0,1 0 0 0 0,-1 0 0 0 0,-16 1-100 0 0,1 4 72 0 0,1 1 0 0 0,0 0 0 0 0,0 1 0 0 0,1 0 0 0 0,-17 13 0 0 0,-64 51 169 0 0,79-58-64 0 0,1 0 0 0 0,1 1 1 0 0,-15 18-1 0 0,24-26-55 0 0,0 1 0 0 0,0 0 0 0 0,1 1 1 0 0,0-1-1 0 0,0 1 0 0 0,1 0 0 0 0,0 0 0 0 0,0 0 1 0 0,1 0-1 0 0,-2 10 0 0 0,4-16-8 0 0,0 1-1 0 0,-1-1 1 0 0,1 1-1 0 0,0-1 1 0 0,0 1-1 0 0,1-1 1 0 0,-1 0-1 0 0,0 1 1 0 0,1-1 0 0 0,0 1-1 0 0,-1-1 1 0 0,1 0-1 0 0,0 1 1 0 0,0-1-1 0 0,0 0 1 0 0,1 0-1 0 0,-1 0 1 0 0,0 0-1 0 0,1 0 1 0 0,0 0 0 0 0,-1 0-1 0 0,1 0 1 0 0,0 0-1 0 0,0-1 1 0 0,0 1-1 0 0,0-1 1 0 0,0 0-1 0 0,0 1 1 0 0,0-1-1 0 0,0 0 1 0 0,1 0-1 0 0,-1 0 1 0 0,0-1 0 0 0,4 2-1 0 0,1-1-416 0 0,0 1 0 0 0,0-1 0 0 0,0 0 0 0 0,13 0-1 0 0,-11-2-1992 0 0,0 1 0 0 0,17-4-1 0 0,-7-1-4168 0 0</inkml:trace>
</inkml:ink>
</file>

<file path=ppt/ink/ink8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2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43 13935 0 0,'5'-5'338'0'0,"1"0"0"0"0,-1 0 0 0 0,6-9 0 0 0,-1 0 4464 0 0,-15 15-4566 0 0,1-1 0 0 0,-1 1 1 0 0,0 0-1 0 0,0 0 1 0 0,1 1-1 0 0,-1-1 1 0 0,1 1-1 0 0,-1 0 1 0 0,1 0-1 0 0,-7 5 1 0 0,-5 4-282 0 0,-19 17 1 0 0,23-18 206 0 0,-1 1-137 0 0,0 0 1 0 0,1 1-1 0 0,0 1 0 0 0,1 0 1 0 0,0 0-1 0 0,-12 21 0 0 0,21-24-14 0 0,7 1-11 0 0,6 3 11 0 0,-7-12 13 0 0,-1-1-6 0 0,5 3-14 0 0,8 5 1 0 0,26 20 0 0 0,-37-25-6 0 0,0 1 1 0 0,-1-1 0 0 0,1 1 0 0 0,-1 0-1 0 0,0 0 1 0 0,-1 1 0 0 0,1-1-1 0 0,4 12 1 0 0,19 50 0 0 0,-21-54 49 0 0,-1-3 146 0 0,-1 1-1 0 0,0 0 1 0 0,0 0-1 0 0,-1 0 1 0 0,0 1-1 0 0,-1-1 1 0 0,1 16-1 0 0,-3-25-158 0 0,0 0-1 0 0,-1 0 0 0 0,1 0 0 0 0,-1 0 0 0 0,1 0 0 0 0,-1 0 0 0 0,0 0 0 0 0,0 0 0 0 0,0 0 0 0 0,0 0 0 0 0,0-1 0 0 0,0 1 0 0 0,0 0 0 0 0,0-1 0 0 0,-1 1 0 0 0,1-1 0 0 0,-1 1 1 0 0,1-1-1 0 0,-1 0 0 0 0,0 0 0 0 0,-2 2 0 0 0,-4 1 88 0 0,0 1 1 0 0,-1-1-1 0 0,-10 3 1 0 0,11-4-8 0 0,-16 5 147 0 0,0-1 1 0 0,-1-2-1 0 0,-25 3 1 0 0,33-5-241 0 0,5-2-23 0 0,0 0 0 0 0,0 0 0 0 0,0-1 0 0 0,0-1 1 0 0,0 0-1 0 0,0 0 0 0 0,-23-7 0 0 0,27 5-1991 0 0,0 0-1 0 0,0 0 1 0 0,-14-8 0 0 0,11 3-6229 0 0</inkml:trace>
</inkml:ink>
</file>

<file path=ppt/ink/ink8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3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84 133 3223 0 0,'1'-3'240'0'0,"3"-2"-672"0"0,12-20 742 0 0,10-13 4276 0 0,-19 29-3222 0 0,0 0 0 0 0,1 1 0 0 0,0 0 0 0 0,17-13 0 0 0,-13 15-118 0 0,-7 6 945 0 0,-4 2-2065 0 0,-1 0 0 0 0,0 0 1 0 0,1 0-1 0 0,-1 0 0 0 0,0 0 1 0 0,0 0-1 0 0,0-1 0 0 0,0 1 1 0 0,-1 3-1 0 0,-3 20 17 0 0,-1-1 1 0 0,-1 0-1 0 0,-10 26 0 0 0,8-24-92 0 0,-22 67 56 0 0,-60 199 362 0 0,75-244-441 0 0,7-25 12 0 0,1 1-1 0 0,-6 37 1 0 0,11-52 13 0 0,2-5-51 0 0,2 13 50 0 0,4 27-463 0 0,-5-41-688 0 0</inkml:trace>
</inkml:ink>
</file>

<file path=ppt/ink/ink8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3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0,'2'1'7266'0'0,"36"26"-1774"0"0,-34-23-5372 0 0,1-1 1 0 0,0 0 0 0 0,0 0 0 0 0,0 0-1 0 0,9 3 1 0 0,-1 0-245 0 0,1 2 350 0 0,-1 1 0 0 0,0 0 0 0 0,-1 1 0 0 0,0 0-1 0 0,21 25 1 0 0,-13-11 248 0 0,-1 1 0 0 0,15 29 0 0 0,-29-46-396 0 0,0 1 0 0 0,0 0 0 0 0,-1 0 1 0 0,-1 0-1 0 0,1 0 0 0 0,3 17 0 0 0,-7-22-61 0 0,1 0 1 0 0,-1 0-1 0 0,0 0 1 0 0,0 0-1 0 0,0 0 0 0 0,-1 0 1 0 0,1 0-1 0 0,-1 0 0 0 0,0 0 1 0 0,0 0-1 0 0,0-1 1 0 0,-1 1-1 0 0,1 0 0 0 0,-1-1 1 0 0,0 1-1 0 0,0-1 0 0 0,0 0 1 0 0,0 1-1 0 0,-4 3 0 0 0,-1 0 4 0 0,0 0-1 0 0,0 0 0 0 0,0 0 1 0 0,-1-1-1 0 0,0 0 0 0 0,0-1 0 0 0,0 0 1 0 0,-1 0-1 0 0,-14 5 0 0 0,-12 7-813 0 0,29-13 483 0 0,0-1-1 0 0,0 0 0 0 0,0 0 0 0 0,-1-1 0 0 0,1 0 0 0 0,-1 0 0 0 0,1 0 1 0 0,-1-1-1 0 0,-6 1 0 0 0,8-2-2145 0 0,-5-3-3707 0 0</inkml:trace>
</inkml:ink>
</file>

<file path=ppt/ink/ink8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3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123 225 9215 0 0,'0'0'3126'0'0,"2"-2"-1948"0"0,10-8-585 0 0,0 0 1 0 0,0 1-1 0 0,1 0 0 0 0,22-11 0 0 0,-26 14-425 0 0,16-7 107 0 0,1 2 1 0 0,29-10-1 0 0,-17 6-23 0 0,1 0 26 0 0,22-9 882 0 0,120-32 1 0 0,-150 52-517 0 0,-29 4-67 0 0,-1 7-549 0 0,-1-1 0 0 0,0 0-1 0 0,-1 0 1 0 0,0 0 0 0 0,0 0-1 0 0,0 0 1 0 0,-1 0 0 0 0,1 0-1 0 0,-2 0 1 0 0,1-1 0 0 0,0 1-1 0 0,-7 9 1 0 0,-16 18 77 0 0,-1-1 1 0 0,-2-1-1 0 0,-52 45 0 0 0,25-31-128 0 0,-104 63 0 0 0,16-12-862 0 0,106-68 584 0 0,-44 43 0 0 0,70-60 301 0 0,4 2 0 0 0,7-9 24 0 0,-1-1-1 0 0,1 0 1 0 0,-1 0-1 0 0,1 1 1 0 0,0-1-1 0 0,0 0 1 0 0,1 1-1 0 0,-1-1 1 0 0,1 0-1 0 0,-1 0 1 0 0,1 0-1 0 0,0 0 1 0 0,0 1-1 0 0,1-1 1 0 0,2 5-1 0 0,-4-8-6 0 0,1 1 0 0 0,0 0 0 0 0,-1-1 0 0 0,1 1 0 0 0,-1-1 0 0 0,1 1 0 0 0,0-1 0 0 0,-1 1 0 0 0,1-1 0 0 0,0 1 0 0 0,-1-1 0 0 0,1 0 0 0 0,0 1 0 0 0,0-1 0 0 0,-1 0 0 0 0,1 0 0 0 0,0 1 0 0 0,1-1 0 0 0,1 1 48 0 0,7 2 121 0 0,0 0-1 0 0,-1 0 0 0 0,1-1 1 0 0,0 0-1 0 0,0-1 1 0 0,0 0-1 0 0,1 0 0 0 0,10-2 1 0 0,-2-1 14 0 0,-1-1-1 0 0,1 0 1 0 0,26-10 0 0 0,-45 13-197 0 0,158-45 584 0 0,-121 36-540 0 0,0 2 0 0 0,51-3 0 0 0,-14 8-1722 0 0,-70 2 961 0 0,0 0 1 0 0,0 1-1 0 0,0-1 0 0 0,1 1 0 0 0,-1 0 0 0 0,5 1 1 0 0,6 1-4421 0 0,-1-2-480 0 0</inkml:trace>
</inkml:ink>
</file>

<file path=ppt/ink/ink8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3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8319 0 0,'0'0'756'0'0,"0"2"-622"0"0,-2 2 294 0 0,2 1 1 0 0,-1-1 0 0 0,0 1 0 0 0,1-1 0 0 0,0 1-1 0 0,0 0 1 0 0,0-1 0 0 0,0 1 0 0 0,1-1-1 0 0,0 1 1 0 0,0-1 0 0 0,0 1 0 0 0,1-1-1 0 0,-1 0 1 0 0,1 1 0 0 0,0-1 0 0 0,0 0-1 0 0,5 7 1 0 0,6 5 160 0 0,0-2-1 0 0,1 1 0 0 0,1-2 0 0 0,0 0 1 0 0,26 17-1 0 0,-28-20-380 0 0,39 22 488 0 0,-32-21-357 0 0,19 14-1 0 0,-34-21-266 0 0,0 0 0 0 0,-1 0 0 0 0,1 0 1 0 0,-1 1-1 0 0,0 0 0 0 0,0-1 0 0 0,0 1 0 0 0,4 9 0 0 0,-7-12-63 0 0,-1-1-1 0 0,1 0 1 0 0,-1 1 0 0 0,1-1-1 0 0,-1 1 1 0 0,0-1 0 0 0,1 1-1 0 0,-1-1 1 0 0,0 1 0 0 0,0-1-1 0 0,0 1 1 0 0,0-1-1 0 0,0 1 1 0 0,-1-1 0 0 0,1 0-1 0 0,0 1 1 0 0,-1-1 0 0 0,1 1-1 0 0,-1-1 1 0 0,1 1 0 0 0,-1-1-1 0 0,0 0 1 0 0,1 0 0 0 0,-1 1-1 0 0,0-1 1 0 0,0 0-1 0 0,0 0 1 0 0,0 0 0 0 0,0 0-1 0 0,0 0 1 0 0,0 0 0 0 0,-3 2-1 0 0,-4 2 56 0 0,0 0 0 0 0,-1 0 0 0 0,1-1 0 0 0,-12 4 0 0 0,5-1-10 0 0,-88 35 222 0 0,58-25-754 0 0,-61 33 1 0 0,104-48 36 0 0,-7 6-3558 0 0</inkml:trace>
</inkml:ink>
</file>

<file path=ppt/ink/ink8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3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 15695 0 0,'0'0'1418'0'0,"2"0"-1168"0"0,5-3 1821 0 0,-26 28-730 0 0,7 2-873 0 0,11-25-748 0 0</inkml:trace>
</inkml:ink>
</file>

<file path=ppt/ink/ink8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3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12895 0 0,'2'-2'998'0'0,"13"-9"778"0"0,3 5 2877 0 0,-11 2-3836 0 0,14-6 1299 0 0,-13 9-1943 0 0,-7 1-197 0 0,0 0 0 0 0,0 0 0 0 0,0 0-1 0 0,0 0 1 0 0,0 0 0 0 0,0 0-1 0 0,0 0 1 0 0,0 1 0 0 0,0-1 0 0 0,0 0-1 0 0,0 0 1 0 0,0 1 0 0 0,0-1-1 0 0,0 1 1 0 0,0-1 0 0 0,-1 1 0 0 0,2 0-1 0 0,1 1-183 0 0,13 7-1062 0 0,0-1-4922 0 0,-5-4-418 0 0</inkml:trace>
  <inkml:trace contextRef="#ctx0" brushRef="#br0" timeOffset="1">534 56 3679 0 0,'0'0'167'0'0,"7"-5"26"0"0,8 0-662 0 0,-13 5 1269 0 0,1-1 1 0 0,0 1-1 0 0,0 0 1 0 0,0 0 0 0 0,0 1-1 0 0,3 0 1 0 0,33 11 11758 0 0,-17-4-12177 0 0,-6-2 17 0 0,-11-4-323 0 0,-1-1 0 0 0,1 0 0 0 0,0 1 1 0 0,-1-1-1 0 0,6 0 0 0 0,-7-1-67 0 0,-1 0 1 0 0,0-1-1 0 0,1 1 1 0 0,-1 0-1 0 0,0-1 1 0 0,1 0-1 0 0,-1 1 1 0 0,0-1-1 0 0,0 0 1 0 0,0 0 0 0 0,0 0-1 0 0,0-1 1 0 0,0 1-1 0 0,2-2 1 0 0,1-1-145 0 0,1 0 1 0 0,-1 0 0 0 0,-1-1-1 0 0,1 0 1 0 0,-1 0-1 0 0,1 0 1 0 0,-1 0 0 0 0,-1-1-1 0 0,4-6 1 0 0,-1-1-677 0 0</inkml:trace>
</inkml:ink>
</file>

<file path=ppt/ink/ink8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3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12895 0 0,'0'0'1908'0'0,"2"1"-1350"0"0,6 8-12 0 0,0 0 0 0 0,1-1 1 0 0,0 0-1 0 0,1-1 0 0 0,0 1 1 0 0,0-2-1 0 0,0 0 1 0 0,17 8-1 0 0,14 3 202 0 0,43 11 0 0 0,-27-9-251 0 0,-55-19-493 0 0,15 6 84 0 0,0 1-1 0 0,30 16 0 0 0,-43-21-77 0 0,0 0-1 0 0,-1 0 1 0 0,1 1-1 0 0,-1 0 1 0 0,1-1 0 0 0,-1 1-1 0 0,0 0 1 0 0,0 1-1 0 0,-1-1 1 0 0,1 1-1 0 0,-1-1 1 0 0,1 1 0 0 0,-1 0-1 0 0,0-1 1 0 0,-1 1-1 0 0,1 0 1 0 0,-1 1 0 0 0,2 3-1 0 0,-3-4-7 0 0,0 1 0 0 0,0-1-1 0 0,0 0 1 0 0,-1 0 0 0 0,1 0-1 0 0,-1 0 1 0 0,0 0 0 0 0,0 0-1 0 0,-1 0 1 0 0,1 0 0 0 0,-1 0-1 0 0,0 0 1 0 0,0-1 0 0 0,0 1-1 0 0,0-1 1 0 0,-1 1 0 0 0,0-1-1 0 0,-4 5 1 0 0,-2 1 3 0 0,1-1 1 0 0,-2 0-1 0 0,0-1 0 0 0,0 0 1 0 0,-11 7-1 0 0,-20 6-378 0 0,-1-1-1 0 0,-64 19 1 0 0,105-38-757 0 0</inkml:trace>
</inkml:ink>
</file>

<file path=ppt/ink/ink8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4607 0 0,'0'1'5223'0'0,"-5"44"1629"0"0,-2-11-5597 0 0,-14 39-1 0 0,-6 0 194 0 0,-68 128 0 0 0,-64 54-885 0 0,148-241-655 0 0,-20 23 0 0 0,6-15-1899 0 0,21-19 894 0 0,0-1-1 0 0,0 0 1 0 0,0 0-1 0 0,0 0 0 0 0,-4 2 1 0 0,-3-2-4906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3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5063 0 0,'0'0'232'0'0,"-1"1"-13"0"0,-2 12 1263 0 0,-1 0 0 0 0,-1-1-1 0 0,0 0 1 0 0,0 0 0 0 0,-2 0 0 0 0,1-1-1 0 0,-11 13 1 0 0,-16 32 35 0 0,29-48-1372 0 0,0-1 1 0 0,1 1-1 0 0,-1 0 1 0 0,2 0-1 0 0,-1 0 1 0 0,1 0-1 0 0,1 0 1 0 0,-1 1 0 0 0,1-1-1 0 0,1 0 1 0 0,0 12-1 0 0,0-18-120 0 0,1-1 1 0 0,-1 1-1 0 0,0-1 0 0 0,1 1 1 0 0,0-1-1 0 0,-1 1 0 0 0,1-1 0 0 0,0 1 1 0 0,0-1-1 0 0,0 0 0 0 0,0 0 1 0 0,0 1-1 0 0,0-1 0 0 0,0 0 1 0 0,0 0-1 0 0,0 0 0 0 0,1 0 0 0 0,-1 0 1 0 0,0 0-1 0 0,1 0 0 0 0,-1 0 1 0 0,1-1-1 0 0,-1 1 0 0 0,3 0 0 0 0,0 0 17 0 0,-1 0 0 0 0,1 0-1 0 0,-1-1 1 0 0,1 1-1 0 0,-1-1 1 0 0,1 0-1 0 0,-1 0 1 0 0,1 0 0 0 0,4-1-1 0 0,11-4 60 0 0,0 1 0 0 0,-1-2 0 0 0,0-1-1 0 0,27-12 1 0 0,-35 13-55 0 0,1 0 1 0 0,0-1-1 0 0,-1 0 0 0 0,-1-1 0 0 0,1 0 0 0 0,-1-1 1 0 0,0 1-1 0 0,8-13 0 0 0,-15 19-46 0 0,2-2 0 0 0,0-11 0 0 0,-3 4 0 0 0,-4-2 0 0 0,-1 11 0 0 0,2 1 0 0 0,-2-2-15 0 0,0 0-1 0 0,0 0 0 0 0,0 1 1 0 0,-1-1-1 0 0,1 1 1 0 0,-1 0-1 0 0,0 0 0 0 0,1 1 1 0 0,-1-1-1 0 0,-7 0 1 0 0,-24-9-153 0 0,34 10 160 0 0,-1-1 0 0 0,1 1 1 0 0,0 0-1 0 0,0-1 0 0 0,0 1 0 0 0,0-1 1 0 0,0 0-1 0 0,0 1 0 0 0,0-1 0 0 0,1 0 1 0 0,-1 0-1 0 0,-1-4 0 0 0,2 3-87 0 0,0 0 0 0 0,0 0 1 0 0,1 0-1 0 0,-1 0 0 0 0,1-1 0 0 0,0 1 0 0 0,0 0 0 0 0,0 0 1 0 0,0 0-1 0 0,1-1 0 0 0,1-4 0 0 0,-2 5-212 0 0,3-14-1096 0 0</inkml:trace>
</inkml:ink>
</file>

<file path=ppt/ink/ink8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3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29 491 9671 0 0,'0'0'748'0'0,"-1"2"-273"0"0,-21 26 5212 0 0,22-26-4817 0 0,-5 18 1341 0 0,16-14-1274 0 0,-7-5-840 0 0,0 0-1 0 0,0-1 1 0 0,-1 1 0 0 0,1-1-1 0 0,0 0 1 0 0,0 0-1 0 0,0-1 1 0 0,0 1 0 0 0,-1-1-1 0 0,7-1 1 0 0,37-15 632 0 0,5-5-137 0 0,65-40 0 0 0,44-39 65 0 0,-61 38-199 0 0,-95 60-442 0 0,171-110 491 0 0,-11-13-606 0 0,-155 119-246 0 0,9-9 517 0 0,-18 15-498 0 0,0 0 0 0 0,-1 0 1 0 0,1 1-1 0 0,0-1 0 0 0,0 0 0 0 0,-1 0 0 0 0,1 0 1 0 0,0 0-1 0 0,-1 0 0 0 0,1 0 0 0 0,-1 0 1 0 0,0-1-1 0 0,1 1 0 0 0,-1 0 0 0 0,1-1 1 0 0,-12 7-8733 0 0</inkml:trace>
</inkml:ink>
</file>

<file path=ppt/ink/ink8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5:36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0,'0'0'586'0'0,"1"0"-486"0"0,4 0 792 0 0,0 1 1 0 0,0-1-1 0 0,0 1 1 0 0,-1 0-1 0 0,1 1 1 0 0,-1-1 0 0 0,1 1-1 0 0,-1 0 1 0 0,9 5-1 0 0,4 4 616 0 0,18 15-1 0 0,9 6 401 0 0,-11-15-849 0 0,1-2 1 0 0,0-1 0 0 0,67 17 0 0 0,8 3 4 0 0,-87-25-919 0 0,-1 0 0 0 0,40 23 0 0 0,-55-29-145 0 0,-4-3 0 0 0,-1 1 0 0 0,1 0 0 0 0,-1 0 0 0 0,1-1 0 0 0,-1 1 0 0 0,0 0 0 0 0,1 0 0 0 0,-1 0 0 0 0,0 0 0 0 0,1 1 0 0 0,-1-1 0 0 0,0 0 0 0 0,2 3 0 0 0,4 6-11 0 0,0 0-231 0 0,0 0 0 0 0,1-1 0 0 0,0 0 0 0 0,0 0 0 0 0,20 14 0 0 0,-22-19 48 0 0,0-1 1 0 0,1 1-1 0 0,-1-2 1 0 0,1 1-1 0 0,0-1 1 0 0,0 0-1 0 0,0 0 1 0 0,0-1-1 0 0,10 1 0 0 0,1-1-74 0 0,-3-1-1838 0 0</inkml:trace>
</inkml:ink>
</file>

<file path=ppt/ink/ink8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57:3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7343 0 0,'0'0'660'0'0,"-2"2"-541"0"0,-32 28 238 0 0,31-26-290 0 0,0 0 0 0 0,0 0 1 0 0,0 1-1 0 0,-3 8 0 0 0,4-9-78 0 0,0 1 0 0 0,1 0 1 0 0,-1-1-1 0 0,1 1 0 0 0,0 0 0 0 0,-1 7 0 0 0,-7 39-41 0 0,5-37 52 0 0,-18 55 331 0 0,-15 62 570 0 0,21-40 1204 0 0,-8 181 0 0 0,23-247-1477 0 0,0-16-371 0 0,1 1 0 0 0,-1-1 0 0 0,1 0 1 0 0,1 0-1 0 0,0 0 0 0 0,0 1 0 0 0,1-1 0 0 0,4 12 0 0 0,-4-17-156 0 0,12 28 463 0 0,-13-30-553 0 0,1 0-1 0 0,-1 0 1 0 0,1 0-1 0 0,-1 0 1 0 0,1 0-1 0 0,0-1 1 0 0,0 1-1 0 0,0-1 1 0 0,-1 1-1 0 0,2-1 1 0 0,-1 0-1 0 0,0 1 1 0 0,3 0-1 0 0,7 2-12 0 0,0 0 0 0 0,1 0-1 0 0,-1-2 1 0 0,1 1 0 0 0,20 0-1 0 0,2 1-76 0 0,-28-3 54 0 0,0-1 0 0 0,1 1 0 0 0,-1-1-1 0 0,0-1 1 0 0,0 1 0 0 0,0-1 0 0 0,0 0 0 0 0,0-1 0 0 0,0 0 0 0 0,-1 0 0 0 0,1 0 0 0 0,0-1-1 0 0,-1 0 1 0 0,0 0 0 0 0,1 0 0 0 0,-1-1 0 0 0,6-5 0 0 0,180-134 169 0 0,-105 80 83 0 0,119-67-1 0 0,-134 91-218 0 0,2 4 0 0 0,100-34 0 0 0,-47 35-203 0 0,-29 8-50 0 0,-81 21 205 0 0,30-4 0 0 0,-40 8 33 0 0,1 0 1 0 0,-1 1-1 0 0,0 0 0 0 0,1 0 0 0 0,-1 1 0 0 0,14 2 0 0 0,-18-1 14 0 0,0-1-1 0 0,0 1 0 0 0,0-1 1 0 0,-1 1-1 0 0,1 0 0 0 0,0 0 1 0 0,-1 0-1 0 0,1 0 0 0 0,-1 1 1 0 0,0-1-1 0 0,0 1 0 0 0,0-1 1 0 0,0 1-1 0 0,0 0 0 0 0,-1 0 1 0 0,1 0-1 0 0,-1 0 0 0 0,0 0 1 0 0,2 4-1 0 0,0 4 22 0 0,0 0 1 0 0,0 1-1 0 0,-1-1 1 0 0,1 15 0 0 0,1 57 86 0 0,4 46 204 0 0,-2-57-111 0 0,6 42 555 0 0,-9-93-576 0 0,2 0 1 0 0,0 0-1 0 0,10 25 0 0 0,-13-40-176 0 0,1-1 0 0 0,0 1-1 0 0,0-1 1 0 0,0 1 0 0 0,1-1 0 0 0,-1 0-1 0 0,1-1 1 0 0,0 1 0 0 0,1-1 0 0 0,-1 1 0 0 0,1-1-1 0 0,0-1 1 0 0,0 1 0 0 0,0-1 0 0 0,6 4-1 0 0,-6-5-21 0 0,0 0 0 0 0,0-1 0 0 0,0 1 0 0 0,0-1 0 0 0,0 0 0 0 0,0 0 0 0 0,0 0 0 0 0,0-1-1 0 0,1 0 1 0 0,-1 0 0 0 0,0 0 0 0 0,0-1 0 0 0,0 1 0 0 0,1-1 0 0 0,-1-1 0 0 0,0 1 0 0 0,0-1 0 0 0,5-2 0 0 0,11-6-58 0 0,0-1 0 0 0,32-24 0 0 0,37-35-56 0 0,-27 19 119 0 0,-20 19 6 0 0,67-38 0 0 0,206-120-63 0 0,-299 179 62 0 0,13-7 1 0 0,1 1 0 0 0,0 1 0 0 0,1 2 0 0 0,1 1 0 0 0,0 2 0 0 0,0 1 0 0 0,1 1 0 0 0,1 2 0 0 0,-1 2 0 0 0,1 1 0 0 0,47 1 0 0 0,-69 3 54 0 0,0 2-1 0 0,-1 0 0 0 0,1 0 1 0 0,0 1-1 0 0,0 1 0 0 0,-1 0 1 0 0,0 0-1 0 0,0 2 0 0 0,0-1 1 0 0,-1 1-1 0 0,1 1 0 0 0,-1 0 1 0 0,-1 1-1 0 0,0 0 0 0 0,0 0 1 0 0,0 1-1 0 0,-1 1 0 0 0,0 0 1 0 0,-1 0-1 0 0,8 13 0 0 0,55 88 249 0 0,38 56-164 0 0,-101-154-138 0 0,89 117 0 0 0,-82-112 0 0 0,1-1 0 0 0,1-1 0 0 0,0 0 0 0 0,38 25 0 0 0,-42-33-6 0 0,1 0-1 0 0,-1-1 0 0 0,1 0 1 0 0,28 8-1 0 0,-35-13 3 0 0,1 0 0 0 0,-1-1 0 0 0,1 0-1 0 0,-1 0 1 0 0,1-1 0 0 0,-1 0 0 0 0,1 0 0 0 0,0-1 0 0 0,-1 0 0 0 0,1-1 0 0 0,13-4 0 0 0,5-5-5 0 0,-1-1 1 0 0,-1-1 0 0 0,0-2-1 0 0,37-28 1 0 0,71-67 275 0 0,2-2-100 0 0,-101 88-158 0 0,1 1 0 0 0,2 2 1 0 0,0 2-1 0 0,1 1 0 0 0,0 2 1 0 0,2 1-1 0 0,55-12 0 0 0,-76 23-12 0 0,1 2 1 0 0,-1 0-1 0 0,1 1 0 0 0,-1 1 0 0 0,1 0 1 0 0,20 4-1 0 0,107 28-239 0 0,-4-1 95 0 0,-124-29 146 0 0,-1-1 0 0 0,0 0 1 0 0,0-1-1 0 0,1-1 0 0 0,-1-1 0 0 0,0 0 0 0 0,0-1 0 0 0,25-9 0 0 0,-22 5 15 0 0,1-1 0 0 0,-1-2 0 0 0,-1 0 1 0 0,0-1-1 0 0,-1-1 0 0 0,23-18 0 0 0,-14 8 48 0 0,70-52 215 0 0,-80 62-222 0 0,1 1-1 0 0,1 0 1 0 0,32-12-1 0 0,-45 20-48 0 0,1 1 0 0 0,-1 1 0 0 0,1-1-1 0 0,-1 1 1 0 0,1 0 0 0 0,0 1 0 0 0,-1-1-1 0 0,1 1 1 0 0,0 1 0 0 0,-1-1 0 0 0,1 1 0 0 0,10 3-1 0 0,-8-1-3 0 0,0 0-1 0 0,-1 1 0 0 0,1 0 1 0 0,-1 0-1 0 0,0 1 0 0 0,0 0 1 0 0,0 0-1 0 0,7 8 0 0 0,4 5-2 0 0,-1 1 0 0 0,-2 0 0 0 0,1 2 0 0 0,-2 0-1 0 0,19 35 1 0 0,59 99 1 0 0,-47-81 0 0 0,-39-63 0 0 0,1-1 0 0 0,1 1 0 0 0,0-2 0 0 0,14 14 0 0 0,-20-21 2 0 0,0 0-1 0 0,0 0 0 0 0,0-1 1 0 0,0 1-1 0 0,0-1 0 0 0,0 1 1 0 0,0-1-1 0 0,0 0 0 0 0,1 0 1 0 0,-1 0-1 0 0,0-1 1 0 0,1 1-1 0 0,3-1 0 0 0,-1 0 23 0 0,-1 0-1 0 0,1-1 1 0 0,0 0-1 0 0,-1 0 1 0 0,1 0 0 0 0,-1-1-1 0 0,7-2 1 0 0,3-3 62 0 0,-1 0 1 0 0,-1-1-1 0 0,1-1 1 0 0,20-17-1 0 0,102-99 381 0 0,-90 80-420 0 0,1 2 0 0 0,65-46 0 0 0,-78 67-52 0 0,0 1-1 0 0,1 2 1 0 0,1 2-1 0 0,1 1 1 0 0,1 2-1 0 0,0 1 1 0 0,0 2-1 0 0,1 2 1 0 0,1 2-1 0 0,-1 1 1 0 0,1 2-1 0 0,0 1 1 0 0,0 3-1 0 0,56 6 0 0 0,91 21 84 0 0,237 67 0 0 0,-379-81 122 0 0,0 1 0 0 0,-1 3 0 0 0,0 1-1 0 0,42 25 1 0 0,-58-24-142 0 0,-1 1 0 0 0,-1 2 0 0 0,34 37 0 0 0,-36-35-58 0 0,34 32 0 0 0,-48-48 0 0 0,-1-1 0 0 0,1-1 0 0 0,0 1 0 0 0,21 9 0 0 0,-5-6-186 0 0,1 0 0 0 0,41 8-1 0 0,-52-15 88 0 0,0 0-1 0 0,0-2 0 0 0,0 0 0 0 0,0-1 1 0 0,31-4-1 0 0,-18 0 59 0 0,-1-1 1 0 0,0-2-1 0 0,0-1 1 0 0,41-18-1 0 0,22-19 171 0 0,-2-3 1 0 0,109-79-1 0 0,-134 82 84 0 0,1 2 1 0 0,77-34 0 0 0,-142 77-215 0 0,238-107 303 0 0,-179 84-322 0 0,0 3-1 0 0,71-15 1 0 0,-111 32-13 0 0,0-1 0 0 0,0 2-1 0 0,1 1 1 0 0,-1 0 0 0 0,0 2 0 0 0,1 0 0 0 0,-1 1-1 0 0,0 1 1 0 0,0 1 0 0 0,0 0 0 0 0,0 1-1 0 0,-1 2 1 0 0,0 0 0 0 0,0 0 0 0 0,0 2 0 0 0,-1 0-1 0 0,27 20 1 0 0,-24-14-109 0 0,-1 1-1 0 0,0 0 0 0 0,-1 1 1 0 0,30 40-1 0 0,-25-22 18 0 0,-2 2-1 0 0,-1 0 1 0 0,20 55-1 0 0,-17-37 178 0 0,-12-31 269 0 0,23 39-1 0 0,-29-55-234 0 0,0-1-1 0 0,0 0 1 0 0,1 0-1 0 0,0-1 0 0 0,0 0 1 0 0,1 0-1 0 0,0 0 1 0 0,13 8-1 0 0,-8-7-56 0 0,1-1 0 0 0,0 0 0 0 0,0-1 0 0 0,0-1 0 0 0,1 0 0 0 0,-1-1 0 0 0,1 0 0 0 0,0-1 0 0 0,22 1 0 0 0,-15-4 3 0 0,0 0-1 0 0,0-1 1 0 0,-1 0 0 0 0,1-2-1 0 0,35-11 1 0 0,241-98-313 0 0,-9-16-279 0 0,-183 90 275 0 0,134-32 0 0 0,-43 16 120 0 0,-131 34 124 0 0,193-64 190 0 0,79-23 498 0 0,-319 103-634 0 0,0 1 1 0 0,0 1-1 0 0,1 1 1 0 0,-1 0-1 0 0,20 1 1 0 0,-32 1-3 0 0,1 1-1 0 0,-1-1 1 0 0,0 1 0 0 0,1 0-1 0 0,-1 1 1 0 0,0 0 0 0 0,0 0-1 0 0,0 0 1 0 0,0 1 0 0 0,0-1-1 0 0,0 1 1 0 0,-1 1 0 0 0,1-1-1 0 0,-1 1 1 0 0,0 0 0 0 0,0 0-1 0 0,8 10 1 0 0,-4-1 38 0 0,0 0 0 0 0,-1 0 0 0 0,-1 0 0 0 0,0 1 0 0 0,-1 0 0 0 0,8 28-1 0 0,14 94 492 0 0,-13-54-163 0 0,-9-51-174 0 0,2 0-1 0 0,19 50 0 0 0,-24-73-167 0 0,1-1-1 0 0,0 1 0 0 0,0-1 1 0 0,0 0-1 0 0,1 0 1 0 0,0 0-1 0 0,0-1 0 0 0,0 1 1 0 0,1-2-1 0 0,0 1 0 0 0,1 0 1 0 0,-1-1-1 0 0,1 0 0 0 0,0-1 1 0 0,12 7-1 0 0,-10-8-7 0 0,0 0 0 0 0,0-1 0 0 0,1 0 0 0 0,-1 0 0 0 0,0-1 0 0 0,20 0 0 0 0,-11-2 19 0 0,0 0-1 0 0,29-7 1 0 0,17-8-47 0 0,110-43 0 0 0,-16-2-12 0 0,16 2-89 0 0,-62 23-27 0 0,66-31-45 0 0,-80 28 148 0 0,120-31 0 0 0,-187 63 68 0 0,0 1 0 0 0,1 2 0 0 0,0 1 0 0 0,-1 1 0 0 0,1 2 0 0 0,0 1 0 0 0,59 11 0 0 0,-83-10-18 0 0,0 0 1 0 0,0 0-1 0 0,0 1 0 0 0,0 0 0 0 0,0 1 1 0 0,-1 0-1 0 0,0 0 0 0 0,0 1 0 0 0,0 0 1 0 0,0 0-1 0 0,-1 0 0 0 0,10 11 1 0 0,-8-7-5 0 0,-1 1 1 0 0,0-1-1 0 0,-1 2 1 0 0,0-1-1 0 0,-1 0 1 0 0,0 1 0 0 0,0 0-1 0 0,3 16 1 0 0,12 55 49 0 0,-14-50-29 0 0,2 0 0 0 0,16 39 0 0 0,-22-66-44 0 0,0-1-1 0 0,1 1 1 0 0,-1-1-1 0 0,1 0 1 0 0,0 0-1 0 0,0 0 1 0 0,0 0-1 0 0,1 0 1 0 0,-1 0-1 0 0,1-1 1 0 0,0 0-1 0 0,0 0 1 0 0,5 3-1 0 0,-2-2-5 0 0,-1-2-1 0 0,1 1 0 0 0,-1-1 1 0 0,1 1-1 0 0,0-2 0 0 0,-1 1 1 0 0,1-1-1 0 0,12 1 0 0 0,2-3-13 0 0,1 0 0 0 0,-1-1 0 0 0,0-1 0 0 0,1-1 0 0 0,24-8 0 0 0,2-4-25 0 0,0-1 0 0 0,-1-2 1 0 0,45-27-1 0 0,131-87-113 0 0,-77 44 56 0 0,-67 45 59 0 0,137-54-1 0 0,-146 70 35 0 0,272-93-31 0 0,103 15 103 0 0,-343 84-45 0 0,-61 13 25 0 0,0 2 0 0 0,0 1-1 0 0,0 2 1 0 0,81 4-1 0 0,-108 1-40 0 0,1 1 0 0 0,0 1 0 0 0,-1 0 0 0 0,0 1 0 0 0,0 1 0 0 0,0 0 0 0 0,0 1 0 0 0,15 9 0 0 0,-20-10 0 0 0,0 1 0 0 0,-1 0 0 0 0,0 1 0 0 0,0 0 0 0 0,0 0 0 0 0,-1 1 0 0 0,0-1 0 0 0,-1 1 0 0 0,1 1 0 0 0,-2 0 0 0 0,1 0 0 0 0,5 13 0 0 0,5 17 18 0 0,-11-23-2 0 0,1-1-1 0 0,14 24 0 0 0,-16-33-15 0 0,4 8 0 0 0,15 17 0 0 0,-19-26 0 0 0,0-1 0 0 0,0 1 0 0 0,1-1 0 0 0,0 0 0 0 0,0-1 0 0 0,0 1 0 0 0,6 2 0 0 0,1 0 7 0 0,1-1-1 0 0,0 0 1 0 0,0-1 0 0 0,0-1-1 0 0,1 0 1 0 0,-1 0 0 0 0,1-2-1 0 0,14 1 1 0 0,115-8 81 0 0,-88 2-76 0 0,168 1-78 0 0,-130 4 68 0 0,79-10-2 0 0,-137 4 0 0 0,-1-1 0 0 0,65-21 0 0 0,145-49 0 0 0,-218 69 26 0 0,0 2 0 0 0,0 0 0 0 0,38 0 0 0 0,-48 5 26 0 0,0 1-1 0 0,0 0 1 0 0,0 1 0 0 0,-1 1-1 0 0,1 0 1 0 0,-1 1 0 0 0,16 7-1 0 0,5 4-1 0 0,-1 2 1 0 0,39 25-1 0 0,61 50 181 0 0,-72-46-128 0 0,76 39-1 0 0,-98-63-127 0 0,0-3 0 0 0,1-1 1 0 0,1-2-1 0 0,1-2 0 0 0,51 10 0 0 0,-73-21-79 0 0,1 0-1 0 0,-1-2 0 0 0,1 0 1 0 0,-1-2-1 0 0,27-3 1 0 0,-32 1-70 0 0,0-1 1 0 0,0 0-1 0 0,0-1 1 0 0,0-1 0 0 0,-1 0-1 0 0,0-2 1 0 0,22-13-1 0 0,9-13-6099 0 0,4-10-2074 0 0</inkml:trace>
</inkml:ink>
</file>

<file path=ppt/ink/ink8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3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 4607 0 0,'8'-5'12558'0'0,"-11"6"-12477"0"0,0 0-1 0 0,0 0 1 0 0,0 0 0 0 0,0 1 0 0 0,0-1 0 0 0,0 1 0 0 0,1-1 0 0 0,-1 1 0 0 0,1 0 0 0 0,-1 0 0 0 0,1 1 0 0 0,0-1 0 0 0,-4 5 0 0 0,2-2 90 0 0,0 1 1 0 0,1-1 0 0 0,-1 1-1 0 0,1 0 1 0 0,-3 9-1 0 0,-6 14-149 0 0,-2-1-1 0 0,-28 45 0 0 0,-9 6-21 0 0,40-62 15 0 0,10-16 57 0 0,2 0-43 0 0,-1 0 0 0 0,1 0 1 0 0,0 0-1 0 0,0 0 0 0 0,0 0 0 0 0,0 0 0 0 0,0 0 1 0 0,0-1-1 0 0,0 1 0 0 0,0 0 0 0 0,0-1 1 0 0,0 1-1 0 0,0-1 0 0 0,1 1 0 0 0,-1-1 1 0 0,0 1-1 0 0,0-1 0 0 0,0 0 0 0 0,1 1 0 0 0,-1-1 1 0 0,0 0-1 0 0,1 0 0 0 0,-1 0 0 0 0,2 0 1 0 0,2-1 56 0 0,0 1 0 0 0,-1-1 1 0 0,1 0-1 0 0,0 0 1 0 0,5-2-1 0 0,6-4 111 0 0,-1 0 0 0 0,0 0 0 0 0,-1-2-1 0 0,18-12 1 0 0,50-46 108 0 0,-77 63-291 0 0,8-7 41 0 0,16-20 0 0 0,-25 28-44 0 0,-1-1 0 0 0,0 0-1 0 0,-1 0 1 0 0,1 0 0 0 0,-1 0-1 0 0,0-1 1 0 0,0 1 0 0 0,0-1-1 0 0,0 1 1 0 0,1-6 0 0 0,-3 8-9 0 0,0 1 1 0 0,0 0 0 0 0,1-1-1 0 0,-1 1 1 0 0,0 0 0 0 0,0-1-1 0 0,-1 1 1 0 0,1-1 0 0 0,0 1-1 0 0,0 0 1 0 0,-1-1 0 0 0,1 1-1 0 0,0 0 1 0 0,-1-1 0 0 0,0 1-1 0 0,1 0 1 0 0,-1-1 0 0 0,0 1-1 0 0,1 0 1 0 0,-1 0 0 0 0,-1-1-1 0 0,0 0 3 0 0,0 1 0 0 0,0 0-1 0 0,1 0 1 0 0,-1 0 0 0 0,0 0 0 0 0,0 0-1 0 0,0 1 1 0 0,0-1 0 0 0,0 0-1 0 0,0 1 1 0 0,0 0 0 0 0,0-1 0 0 0,-2 1-1 0 0,-3 0-38 0 0,-1 0 1 0 0,1 0-1 0 0,0 1 0 0 0,-1 0 0 0 0,1 1 0 0 0,0 0 0 0 0,-7 2 0 0 0,-1 3-606 0 0,-28 16-1 0 0,42-22 244 0 0,1-5-2397 0 0,1 1 2497 0 0,0 0 0 0 0,0 0 1 0 0,1 0-1 0 0,-1 0 0 0 0,0 0 1 0 0,1 0-1 0 0,3-4 0 0 0,-3 3-45 0 0,16-23-956 0 0,-9 12 672 0 0</inkml:trace>
</inkml:ink>
</file>

<file path=ppt/ink/ink8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3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500 722 5983 0 0,'-2'1'464'0'0,"-4"6"-241"0"0,-11 10 487 0 0,4-8 8107 0 0,13-10-8673 0 0,-1-1 0 0 0,1 0 0 0 0,0 0 1 0 0,1 1-1 0 0,-1-1 0 0 0,0 0 0 0 0,0 0 1 0 0,1 1-1 0 0,0-4 0 0 0,7-17 480 0 0,15-33 0 0 0,-4 12-424 0 0,42-97 46 0 0,13-35-184 0 0,-60 138-149 0 0,-3-1-1 0 0,14-70 1 0 0,-22 87 50 0 0,-1 10-25 0 0,0 0 0 0 0,-1 1 1 0 0,0-1-1 0 0,0 0 0 0 0,-1 0 0 0 0,-3-21 0 0 0,-8 40 97 0 0,5-2-15 0 0,0-1 0 0 0,0 1 1 0 0,1 1-1 0 0,0-1 0 0 0,0 1 1 0 0,1 0-1 0 0,-1 0 0 0 0,2 0 0 0 0,-4 8 1 0 0,-25 74-6 0 0,29-77 20 0 0,-26 96 86 0 0,-13 112-1 0 0,10-44-41 0 0,14-94 190 0 0,-3-2-1 0 0,-4 0 1 0 0,-3-2-1 0 0,-65 128 1 0 0,71-169-93 0 0,-1-2 0 0 0,-35 42 1 0 0,-63 58 1 0 0,112-125-180 0 0,-1 0-118 0 0,1 0 0 0 0,-2 0 0 0 0,0-1 0 0 0,0 0 0 0 0,-22 13 0 0 0,31-21-142 0 0,3-5-164 0 0,0 0 0 0 0,0 1 0 0 0,0-1 0 0 0,0 1 0 0 0,0-1 0 0 0,1 1 0 0 0,-1-1 0 0 0,1 1 0 0 0,0 0 0 0 0,4-6 0 0 0,-2 4-1183 0 0,13-20-4434 0 0</inkml:trace>
</inkml:ink>
</file>

<file path=ppt/ink/ink8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3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7 155 6911 0 0,'-6'1'14600'0'0,"46"-9"-13320"0"0,75-25-1 0 0,-66 17-1006 0 0,44-15-256 0 0,31-9 1313 0 0,-60 24-3975 0 0,1 6-4502 0 0,-47 9 280 0 0</inkml:trace>
</inkml:ink>
</file>

<file path=ppt/ink/ink8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6:3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231 337 5527 0 0,'0'0'498'0'0,"-2"1"-406"0"0,-3 3 587 0 0,-1 1 0 0 0,1-1 0 0 0,0 1 0 0 0,0 0 0 0 0,1 0 0 0 0,0 0 0 0 0,0 1 0 0 0,0 0 0 0 0,0 0 0 0 0,-4 11 0 0 0,2-4 1740 0 0,-8 26-1 0 0,6-6-2355 0 0,5-18 306 0 0,0 0 0 0 0,-1-1-1 0 0,0 0 1 0 0,-13 27 0 0 0,14-34-310 0 0,-1 0 0 0 0,0-1 0 0 0,-1 0 1 0 0,0 0-1 0 0,0 0 0 0 0,0 0 0 0 0,0-1 0 0 0,-1 0 0 0 0,0 0 0 0 0,0 0 0 0 0,-10 5 0 0 0,-27 11 597 0 0,41-20 112 0 0,2-4-725 0 0,0 1 1 0 0,-1 0-1 0 0,1 0 0 0 0,0 0 1 0 0,1 0-1 0 0,-1 0 0 0 0,0-1 1 0 0,1 1-1 0 0,-1 0 0 0 0,1 0 0 0 0,0-2 1 0 0,0 1 12 0 0,4-10 25 0 0,1 1 1 0 0,0 0-1 0 0,1 0 0 0 0,0 0 1 0 0,1 1-1 0 0,11-14 0 0 0,0-1 3 0 0,178-217-17 0 0,-59 99-269 0 0,-109 118 167 0 0,1 2-1 0 0,1 1 1 0 0,39-22-1 0 0,-69 44 36 0 0,37-18 0 0 0,-35 18 0 0 0,0 0 0 0 0,1 0 0 0 0,-1 0 0 0 0,0 0 0 0 0,0 0 0 0 0,1 1 0 0 0,-1-1 0 0 0,0 1 0 0 0,1 0 0 0 0,3 0 0 0 0,2 4 0 0 0,-2 4 0 0 0,-6-4 0 0 0,0-1 0 0 0,0 1-1 0 0,-1 0 1 0 0,1 0 0 0 0,-1 0 0 0 0,0 0-1 0 0,0 0 1 0 0,0 0 0 0 0,-1 0-1 0 0,1 0 1 0 0,-2 5 0 0 0,-3 9 22 0 0,-8 19-1 0 0,9-25 19 0 0,-72 162 285 0 0,45-108-269 0 0,-23 73 0 0 0,51-130-52 0 0,1 0-1 0 0,0 0 0 0 0,1 0 1 0 0,0 1-1 0 0,1-1 0 0 0,0 1 1 0 0,0-1-1 0 0,1 0 0 0 0,0 1 1 0 0,0-1-1 0 0,1 0 0 0 0,1 0 0 0 0,0 0 1 0 0,5 13-1 0 0,-4-14 59 0 0,-1-1-1 0 0,2 1 1 0 0,-1-1 0 0 0,1 0 0 0 0,0 0-1 0 0,0-1 1 0 0,1 0 0 0 0,0 0-1 0 0,0 0 1 0 0,0 0 0 0 0,1-1 0 0 0,0 0-1 0 0,0-1 1 0 0,0 1 0 0 0,1-1-1 0 0,11 4 1 0 0,-12-6-35 0 0,0-1-1 0 0,1 1 1 0 0,-1-2-1 0 0,1 1 1 0 0,-1-1-1 0 0,1 0 1 0 0,0-1-1 0 0,-1 1 1 0 0,15-5-1 0 0,15 0 29 0 0,32-5-280 0 0,-51 6 97 0 0,-1 1 0 0 0,1 1 0 0 0,0 1 0 0 0,0 0 0 0 0,30 4 0 0 0,-29 4-1303 0 0,-17-6 853 0 0</inkml:trace>
</inkml:ink>
</file>

<file path=ppt/ink/ink8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3:58:00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1839 0 0,'0'0'5060'0'0,"-2"0"-4120"0"0,-35 5 2978 0 0,34-5-3883 0 0,0-1-16 0 0,-15 8 145 0 0,5-1-164 0 0,0-1 0 0 0,-9 7 0 0 0,16-5 0 0 0,1-1 0 0 0,3-4 0 0 0,0 0 0 0 0,0 0 0 0 0,0 0 0 0 0,0 1 0 0 0,0-1 0 0 0,1 1 0 0 0,-1-1 0 0 0,1 1 0 0 0,-2 3 0 0 0,-1 2 0 0 0,0 0 39 0 0,-1 0 3 0 0,1 0 0 0 0,0-1-1 0 0,1 1 1 0 0,0 1 0 0 0,0-1-1 0 0,-3 15 1 0 0,6-21 771 0 0,1 0-510 0 0,-1 1-204 0 0,1-1 1 0 0,0 1-1 0 0,0-1 0 0 0,1 0 0 0 0,-1 0 1 0 0,0 1-1 0 0,1-1 0 0 0,-1 0 0 0 0,1 0 1 0 0,0-1-1 0 0,0 1 0 0 0,3 2 1 0 0,2 1-46 0 0,1-1 0 0 0,0-1 1 0 0,0 1-1 0 0,1-1 1 0 0,-1-1-1 0 0,1 0 0 0 0,-1 0 1 0 0,1 0-1 0 0,16 0 0 0 0,3-2 394 0 0,49-7 0 0 0,-50 3-165 0 0,261-11 1013 0 0,-215 13-1164 0 0,-32 3 81 0 0,1 1-1 0 0,47 10 0 0 0,-48-5 24 0 0,0-2 0 0 0,49-1-1 0 0,-14-2 85 0 0,4 0-60 0 0,-57-4-27 0 0,0-2 0 0 0,39-10 0 0 0,-44 10-14 0 0,4-5 155 0 0,-15 5-250 0 0,-5 4 66 0 0,-1-2 8 0 0,-1 2-193 0 0,0 0 0 0 0,1-1-1 0 0,-1 1 1 0 0,0 0 0 0 0,0 0-1 0 0,0 0 1 0 0,0 0 0 0 0,0-1-1 0 0,0 1 1 0 0,0 0 0 0 0,0 0-1 0 0,1 0 1 0 0,-1 0 0 0 0,0-1-1 0 0,0 1 1 0 0,0 0 0 0 0,0 0-1 0 0,0 0 1 0 0,1 0 0 0 0,-1 0-1 0 0,0 0 1 0 0,0 0 0 0 0,0 0-1 0 0,1-1 1 0 0,-1 1 0 0 0,0 0-1 0 0,0 0 1 0 0,0 0 0 0 0,1 0-1 0 0,-1 0 1 0 0,0 0 0 0 0,0 0-1 0 0,0 0 1 0 0,1 0 0 0 0,-1 0-1 0 0,0 0 1 0 0,0 0 0 0 0,0 1-1 0 0,1-1 1 0 0,-1 0 0 0 0,0 0-1 0 0,0 0 1 0 0,0 0 0 0 0,0 0-1 0 0,1 0 1 0 0,-1 0 0 0 0,0 0-1 0 0,0 1 1 0 0,2 11-40 0 0,-2-1-66 0 0,5 36-2017 0 0,-3-33-4929 0 0</inkml:trace>
</inkml:ink>
</file>

<file path=ppt/ink/ink8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0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7831 0 0,'0'0'603'0'0,"0"2"-396"0"0,-1 9 114 0 0,1-1 1 0 0,1 1-1 0 0,-1-1 1 0 0,2 1 0 0 0,-1-1-1 0 0,2 0 1 0 0,-1 0-1 0 0,6 15 1 0 0,6 8 733 0 0,18 34 1 0 0,-9-28-12 0 0,1-2 0 0 0,45 54-1 0 0,10 14 545 0 0,33 76-158 0 0,-95-149-1294 0 0,-1 2 1 0 0,-1 0-1 0 0,17 63 1 0 0,-29-87-101 0 0,-2-6-22 0 0,0 1 0 0 0,0-1 0 0 0,0 0-1 0 0,0 0 1 0 0,-1 0 0 0 0,0 1-1 0 0,0 4 1 0 0,0-7-78 0 0,0 0 0 0 0,-1 0 0 0 0,1 0-1 0 0,0 0 1 0 0,-1 0 0 0 0,0 0 0 0 0,0 0-1 0 0,1 0 1 0 0,-1-1 0 0 0,0 1 0 0 0,-2 2 0 0 0,2-3-787 0 0</inkml:trace>
</inkml:ink>
</file>

<file path=ppt/ink/ink8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0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81 12407 0 0,'50'-81'4024'0'0,"-61"93"-3265"0"0,-87 101 401 0 0,47-50-921 0 0,-230 300 187 0 0,148-168-428 0 0,68-97 68 0 0,36-62-72 0 0,-5 9 25 0 0,31-41-44 0 0,1 1 0 0 0,-1 0 0 0 0,1-1 0 0 0,0 1 0 0 0,0 0 0 0 0,0 1 0 0 0,-1 8 1 0 0,2-12-142 0 0,3 0 6 0 0,-2-2 45 0 0,1 1 65 0 0,-1-1 1 0 0,0 1-1 0 0,1-1 0 0 0,-1 1 0 0 0,0-1 0 0 0,1 0 0 0 0,-1 1 0 0 0,0-1 1 0 0,1 1-1 0 0,-1-1 0 0 0,1 0 0 0 0,-1 0 0 0 0,1 1 0 0 0,-1-1 0 0 0,1 0 1 0 0,-1 0-1 0 0,1 1 0 0 0,-1-1 0 0 0,1 0 0 0 0,-1 0 0 0 0,1 0 0 0 0,0 0 1 0 0,-1 0-1 0 0,1 0 0 0 0,16 0-1285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8:56:5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415 165 5063 0 0,'0'0'7464'0'0,"2"0"-6373"0"0,3-2-670 0 0,0 1-1 0 0,-1-1 1 0 0,1 0 0 0 0,-1 0 0 0 0,0-1 0 0 0,0 1-1 0 0,0-1 1 0 0,0 0 0 0 0,4-4 0 0 0,0 0-172 0 0,-1 0 0 0 0,0 0 1 0 0,10-15-1 0 0,-7 9-178 0 0,-9 12-66 0 0,0 0 0 0 0,0 0 0 0 0,0 0 1 0 0,-1-1-1 0 0,1 1 0 0 0,-1 0 0 0 0,1-1 0 0 0,-1 1 0 0 0,1 0 0 0 0,-1-1 1 0 0,0 1-1 0 0,1-1 0 0 0,-1 1 0 0 0,0-2 0 0 0,0 1-3 0 0,0 0 1 0 0,1 0-1 0 0,-1 0 0 0 0,0 0 0 0 0,0 0 0 0 0,0 0 1 0 0,0 0-1 0 0,-1 0 0 0 0,1 0 0 0 0,-1 0 0 0 0,1 0 1 0 0,-1 1-1 0 0,1-1 0 0 0,-1 0 0 0 0,0 0 0 0 0,0 0 1 0 0,0 1-1 0 0,0-1 0 0 0,0 0 0 0 0,0 1 0 0 0,-1-1 1 0 0,1 1-1 0 0,-1 0 0 0 0,1-1 0 0 0,-1 1 0 0 0,1 0 1 0 0,-1 0-1 0 0,1 0 0 0 0,-1 0 0 0 0,0 0 1 0 0,-3-1-1 0 0,1 0-7 0 0,0 1 0 0 0,0 0 0 0 0,0 0 0 0 0,0 0 0 0 0,-1 0 0 0 0,1 1-1 0 0,0-1 1 0 0,-1 1 0 0 0,1 0 0 0 0,0 0 0 0 0,-1 1 0 0 0,1 0 0 0 0,-7 1 0 0 0,-19 9-14 0 0,0 1 0 0 0,0 2-1 0 0,1 1 1 0 0,1 1 0 0 0,1 2-1 0 0,0 0 1 0 0,1 2 0 0 0,1 1 0 0 0,1 1-1 0 0,1 1 1 0 0,1 1 0 0 0,1 1-1 0 0,1 0 1 0 0,-20 37 0 0 0,36-56 32 0 0,1 0 1 0 0,0 1-1 0 0,0 0 1 0 0,1-1-1 0 0,0 1 1 0 0,-3 14-1 0 0,5-19 3 0 0,0-1 0 0 0,0 0 0 0 0,-1 1 0 0 0,1-1-1 0 0,0 0 1 0 0,0 1 0 0 0,0-1 0 0 0,0 1 0 0 0,1-1-1 0 0,-1 0 1 0 0,0 1 0 0 0,1-1 0 0 0,-1 0-1 0 0,0 1 1 0 0,1-1 0 0 0,0 0 0 0 0,-1 0 0 0 0,1 0-1 0 0,0 1 1 0 0,-1-1 0 0 0,1 0 0 0 0,0 0 0 0 0,0 0-1 0 0,0 0 1 0 0,0 0 0 0 0,0 0 0 0 0,0-1 0 0 0,0 1-1 0 0,0 0 1 0 0,1 0 0 0 0,-1-1 0 0 0,0 1 0 0 0,0-1-1 0 0,1 1 1 0 0,-1-1 0 0 0,0 0 0 0 0,1 1-1 0 0,-1-1 1 0 0,0 0 0 0 0,1 0 0 0 0,-1 0 0 0 0,0 0-1 0 0,2 0 1 0 0,4 0 33 0 0,0-1 0 0 0,-1 0 0 0 0,1 0 0 0 0,-1-1 0 0 0,1 0 0 0 0,-1 0 0 0 0,9-4 0 0 0,42-25 400 0 0,-41 22-330 0 0,105-67 274 0 0,-97 59-388 0 0,-1-2 0 0 0,37-38 0 0 0,-51 47-5 0 0,-71 78-313 0 0,8-9 218 0 0,31-35 95 0 0,-16 23 0 0 0,37-45-3 0 0,1-2 1 0 0,1 1 0 0 0,-1-1 1 0 0,1 1-1 0 0,-1-1 0 0 0,1 1 0 0 0,-1-1 0 0 0,1 1 0 0 0,0-1 0 0 0,-1 1 1 0 0,1 0-1 0 0,0-1 0 0 0,0 1 0 0 0,-1 0 0 0 0,1-1 0 0 0,0 1 0 0 0,0 0 0 0 0,0-1 1 0 0,0 1-1 0 0,0 0 0 0 0,0-1 0 0 0,0 1 0 0 0,0 0 0 0 0,0-1 0 0 0,0 1 1 0 0,0 0-1 0 0,0 0 0 0 0,3 9 2 0 0,-1-9 5 0 0,-1 0 0 0 0,1 1 0 0 0,-1-1 0 0 0,1 0 0 0 0,-1 0 1 0 0,1 0-1 0 0,0 0 0 0 0,0-1 0 0 0,-1 1 0 0 0,1 0 0 0 0,0-1 0 0 0,0 1 1 0 0,0-1-1 0 0,0 0 0 0 0,0 0 0 0 0,0 0 0 0 0,-1 0 0 0 0,1 0 0 0 0,3 0 0 0 0,6-1-1086 0 0,0-1-1 0 0,12-3 1 0 0,-14 3-1564 0 0,18-3-3627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2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5063 0 0,'0'0'232'0'0,"1"2"390"0"0,6 8 3359 0 0,15 22 4235 0 0,3-3-5298 0 0,-21-26-2756 0 0,0 0 0 0 0,0 0 0 0 0,0 0 0 0 0,0 0 0 0 0,0-1 0 0 0,0 0 1 0 0,1 0-1 0 0,-1 0 0 0 0,1 0 0 0 0,-1-1 0 0 0,1 1 0 0 0,0-1 0 0 0,0 0 0 0 0,7 0 0 0 0,3-1-32 0 0,-1-1 0 0 0,1 0 0 0 0,0-1 0 0 0,-1 0 0 0 0,0-2 0 0 0,1 1 0 0 0,16-8 0 0 0,-13 3 11 0 0,0 0 1 0 0,0-1-1 0 0,-1 0 0 0 0,-1-2 1 0 0,16-11-1 0 0,-3-5-499 0 0,-27 25 325 0 0,-1 1-1 0 0,1-1 0 0 0,-1 0 0 0 0,1 0 0 0 0,-1 0 0 0 0,0 0 1 0 0,0-1-1 0 0,0 1 0 0 0,0 0 0 0 0,0 0 0 0 0,0-1 0 0 0,-1 1 0 0 0,1 0 1 0 0,-1-3-1 0 0,0 3-19 0 0,0 1 0 0 0,0 0 0 0 0,-1 0 0 0 0,1 0 0 0 0,0 0 0 0 0,-1 0 0 0 0,1 0 1 0 0,-1-1-1 0 0,0 1 0 0 0,1 0 0 0 0,-1 1 0 0 0,0-1 0 0 0,1 0 0 0 0,-1 0 0 0 0,0 0 0 0 0,0 0 0 0 0,0 1 1 0 0,0-1-1 0 0,0 0 0 0 0,0 1 0 0 0,0-1 0 0 0,0 0 0 0 0,0 1 0 0 0,0 0 0 0 0,0-1 0 0 0,0 1 0 0 0,-1 0 1 0 0,0-1-1 0 0,-4 0-128 0 0,1 0 0 0 0,-1 0 0 0 0,0 0 0 0 0,-7 0 0 0 0,2 2-39 0 0,0 0 0 0 0,0 1-1 0 0,0 0 1 0 0,0 0 0 0 0,1 1 0 0 0,-14 6-1 0 0,5-1-167 0 0,0 1 0 0 0,-24 15 0 0 0,27-13 354 0 0,1 0 1 0 0,1 0-1 0 0,0 2 1 0 0,1 0-1 0 0,0 0 1 0 0,1 1 0 0 0,-14 21-1 0 0,17-21 187 0 0,1 0 0 0 0,0 0-1 0 0,1 0 1 0 0,1 1 0 0 0,0 0-1 0 0,1 0 1 0 0,1 0 0 0 0,-5 29-1 0 0,8-33 42 0 0,0 0 0 0 0,1 0 0 0 0,1 0 0 0 0,-1-1 0 0 0,5 17 0 0 0,-5-23-149 0 0,1-1-1 0 0,0 1 0 0 0,0-1 1 0 0,0 1-1 0 0,0-1 1 0 0,0 0-1 0 0,1 0 1 0 0,0 0-1 0 0,0 0 1 0 0,0 0-1 0 0,0 0 0 0 0,0 0 1 0 0,0 0-1 0 0,1-1 1 0 0,-1 0-1 0 0,1 1 1 0 0,0-1-1 0 0,0 0 1 0 0,-1 0-1 0 0,6 2 0 0 0,-4-2-15 0 0,0-2-1 0 0,0 1 0 0 0,0 0 0 0 0,0-1 0 0 0,0 0 0 0 0,0 1 0 0 0,0-2 0 0 0,0 1 0 0 0,5-1 0 0 0,36-10 68 0 0,-42 11-98 0 0,157-55-2344 0 0,-136 46 599 0 0,4-2-5192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8287 0 0,'0'0'1035'0'0,"-2"3"-119"0"0,-25 43 3029 0 0,19-30-3522 0 0,1-1 1 0 0,0 1-1 0 0,-4 17 1 0 0,-152 503 706 0 0,157-516-1130 0 0,-1 0 0 0 0,-1-1 0 0 0,-1 0 0 0 0,0 0 0 0 0,-1-1 0 0 0,-1-1 0 0 0,-23 28 0 0 0,31-41 14 0 0,-1-1-1 0 0,0 1 0 0 0,-9 5 1 0 0,-3-1-236 0 0,11-8 43 0 0,3-1 24 0 0,-3 1-508 0 0,-5-1-44 0 0</inkml:trace>
</inkml:ink>
</file>

<file path=ppt/ink/ink9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0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14135 0 0,'0'0'1591'0'0,"-1"2"-1154"0"0,-16 68 1850 0 0,9-35-1632 0 0,-13 40 1 0 0,-11 5 229 0 0,32-78-804 0 0,-1 3 1 0 0,0-1-86 0 0,5 10 6 0 0,-4-14-90 0 0,0 1 46 0 0,0-1 1 0 0,0 0-1 0 0,1 1 1 0 0,-1-1-1 0 0,0 0 1 0 0,0 1-1 0 0,0-1 1 0 0,0 0-1 0 0,0 1 1 0 0,1-1-1 0 0,-1 0 1 0 0,0 1-1 0 0,0-1 1 0 0,1 0-1 0 0,-1 0 1 0 0,0 1-1 0 0,0-1 1 0 0,1 0-1 0 0,-1 0 0 0 0,0 1 1 0 0,1-1-1 0 0,-1 0 1 0 0,0 0-1 0 0,1 0 1 0 0,-1 0-1 0 0,1 0 1 0 0,8 0-1334 0 0</inkml:trace>
</inkml:ink>
</file>

<file path=ppt/ink/ink9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0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0,'2'1'11216'0'0,"5"3"-10814"0"0,0-1 1 0 0,0 1-1 0 0,0-2 0 0 0,13 5 0 0 0,13 4 258 0 0,13 8 289 0 0,44 22 1064 0 0,-77-34-1779 0 0,-2 0 0 0 0,1 1 0 0 0,-1 0 0 0 0,0 1 0 0 0,12 12 1 0 0,-17-14-187 0 0,0-1 1 0 0,-1 1 0 0 0,0 0 0 0 0,0 0 0 0 0,0 1 0 0 0,-1 0 0 0 0,0 0 0 0 0,0 0 0 0 0,3 11 0 0 0,-6-14-37 0 0,0 1 0 0 0,0-1 0 0 0,0 0 0 0 0,-1 1 0 0 0,0-1 1 0 0,0 0-1 0 0,0 1 0 0 0,-1-1 0 0 0,0 0 0 0 0,0 1 0 0 0,0-1 1 0 0,0 0-1 0 0,-1 0 0 0 0,0 0 0 0 0,0 0 0 0 0,-5 7 0 0 0,2-3 1 0 0,-2-1-1 0 0,1 1 0 0 0,-1-1 1 0 0,0-1-1 0 0,-1 0 0 0 0,0 0 1 0 0,0 0-1 0 0,-10 6 0 0 0,-1-1-449 0 0,-1-1 0 0 0,-35 15-1 0 0,36-19-973 0 0,0-2-3526 0 0,3-2-1367 0 0</inkml:trace>
</inkml:ink>
</file>

<file path=ppt/ink/ink9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0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17191 0 0,'0'0'1558'0'0,"-2"1"-1256"0"0,-7 8-199 0 0,0 1 0 0 0,0-1-1 0 0,1 2 1 0 0,0-1 0 0 0,-9 17 0 0 0,7-12-100 0 0,4-6-43 0 0,1 1-1 0 0,0 0 1 0 0,1 0-1 0 0,-4 12 1 0 0,7-20-102 0 0</inkml:trace>
</inkml:ink>
</file>

<file path=ppt/ink/ink9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0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16239 0 0,'0'0'1470'0'0,"1"-1"-1209"0"0,7-2-160 0 0,-7 2 742 0 0,19 1 404 0 0,-18 0-809 0 0,8 7-146 0 0,-7-5-284 0 0,-1 1 0 0 0,1-1 0 0 0,-1 1 0 0 0,0-1 1 0 0,0 1-1 0 0,0 0 0 0 0,2 3 0 0 0,4 4-189 0 0,-5-7-277 0 0,1 0-1 0 0,-1-1 0 0 0,1 0 1 0 0,-1 0-1 0 0,1 0 0 0 0,0 0 1 0 0,0 0-1 0 0,6 1 0 0 0,1 0-981 0 0</inkml:trace>
  <inkml:trace contextRef="#ctx0" brushRef="#br0" timeOffset="1">625 0 15343 0 0,'0'0'4747'0'0,"9"8"-11115"0"0,0-1 461 0 0</inkml:trace>
</inkml:ink>
</file>

<file path=ppt/ink/ink9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0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6911 0 0,'0'0'8259'0'0,"2"1"-7615"0"0,2 0-337 0 0,0 0 0 0 0,0 0-1 0 0,0 0 1 0 0,0 1 0 0 0,0 0 0 0 0,0 0 0 0 0,-1 0-1 0 0,1 0 1 0 0,-1 0 0 0 0,6 6 0 0 0,4 4 329 0 0,15 18 0 0 0,-5-5-50 0 0,-7-8-325 0 0,-1 2 0 0 0,0-1 0 0 0,14 26 0 0 0,-27-41-252 0 0,-1 0 1 0 0,1 0-1 0 0,-1 0 0 0 0,0 1 0 0 0,0-1 0 0 0,0 0 1 0 0,0 0-1 0 0,0 1 0 0 0,-1-1 0 0 0,1 0 0 0 0,-1 1 1 0 0,0-1-1 0 0,-1 7 0 0 0,0-4-3 0 0,0-1 0 0 0,0 0 0 0 0,-1 1 0 0 0,0-1-1 0 0,0 0 1 0 0,0 0 0 0 0,-6 8 0 0 0,-3 2 9 0 0,0-1 1 0 0,0 0-1 0 0,-2-1 0 0 0,-15 13 0 0 0,-5 4-7 0 0,-42 36-1012 0 0,58-55-1528 0 0</inkml:trace>
</inkml:ink>
</file>

<file path=ppt/ink/ink9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0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5527 0 0,'0'0'423'0'0,"-3"-9"7073"0"0,4 10-7393 0 0,1 0 0 0 0,-1 0 0 0 0,0 0 0 0 0,0 0 0 0 0,1 0 0 0 0,-1 0 0 0 0,0 0 0 0 0,0 1 0 0 0,0-1 0 0 0,0 0 0 0 0,0 1 0 0 0,0-1 0 0 0,0 3 0 0 0,1-1 54 0 0,39 71 1800 0 0,38 98 0 0 0,2 4-513 0 0,-63-141-1096 0 0,2-1-1 0 0,46 59 1 0 0,-31-51-101 0 0,145 164 806 0 0,-177-203-1035 0 0,-1-1 0 0 0,1 1 0 0 0,0-1 0 0 0,0 0 0 0 0,0 0 0 0 0,0 0 0 0 0,1-1 0 0 0,-1 1 0 0 0,0-1 0 0 0,1 0 0 0 0,-1 0 0 0 0,1 0 0 0 0,4 1 0 0 0,-7-2-63 0 0,1 0 0 0 0,0 0 0 0 0,0 0 0 0 0,0 0 0 0 0,0 0 1 0 0,0-1-1 0 0,0 1 0 0 0,-1 0 0 0 0,1-1 0 0 0,0 0 0 0 0,0 1 1 0 0,0-1-1 0 0,-1 0 0 0 0,1 0 0 0 0,0 0 0 0 0,-1 0 1 0 0,1 0-1 0 0,-1 0 0 0 0,1 0 0 0 0,-1-1 0 0 0,0 1 0 0 0,1-1 1 0 0,-1 1-1 0 0,0-1 0 0 0,0 1 0 0 0,1-4 0 0 0,4-7-1263 0 0</inkml:trace>
</inkml:ink>
</file>

<file path=ppt/ink/ink9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0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1 6447 0 0,'0'0'499'0'0,"-2"0"-15"0"0,0 1 35 0 0,0 0-1 0 0,0 0 1 0 0,0-1-1 0 0,-1 2 1 0 0,1-1-1 0 0,0 0 1 0 0,1 0-1 0 0,-1 1 1 0 0,0-1-1 0 0,-3 4 1 0 0,-17 21 2343 0 0,13-15-2575 0 0,-37 51-48 0 0,-16 19 256 0 0,-199 207 1159 0 0,116-102-1231 0 0,83-102-334 0 0,41-60-542 0 0,-1-1 0 0 0,-1-1 0 0 0,-1-1-1 0 0,-35 24 1 0 0,53-41 411 0 0,5-3-507 0 0</inkml:trace>
</inkml:ink>
</file>

<file path=ppt/ink/ink9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0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11311 0 0,'-8'1'255'0'0,"6"-1"-189"0"0,0 0 1 0 0,-1 0 0 0 0,1 0-1 0 0,0 1 1 0 0,0-1-1 0 0,0 1 1 0 0,0 0 0 0 0,0-1-1 0 0,0 1 1 0 0,0 0-1 0 0,0 0 1 0 0,0 0 0 0 0,0 1-1 0 0,0-1 1 0 0,-1 2-1 0 0,1-2 388 0 0,-13 26 2580 0 0,12-20-2711 0 0,2 0-1 0 0,-1 0 1 0 0,1 1-1 0 0,0-1 0 0 0,0 1 1 0 0,1-1-1 0 0,1 10 1 0 0,-1-6-89 0 0,0 0 0 0 0,-2 14 0 0 0,-3-4-128 0 0,0 0 1 0 0,-1 0 0 0 0,-1-1 0 0 0,-2 1 0 0 0,-10 18 0 0 0,4-12-92 0 0,-1 0 0 0 0,-38 46 0 0 0,43-60-177 0 0,-23 22-1 0 0,32-34-718 0 0</inkml:trace>
</inkml:ink>
</file>

<file path=ppt/ink/ink9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0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0 421 9215 0 0,'0'0'707'0'0,"1"-2"-188"0"0,5-3 895 0 0,34-34 4760 0 0,-22 22-4964 0 0,31-22 1 0 0,223-154 314 0 0,-258 183-1924 0 0,88-61 1057 0 0,-81 58-4266 0 0,32-13 0 0 0,-42 20-2859 0 0</inkml:trace>
</inkml:ink>
</file>

<file path=ppt/ink/ink9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0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12895 0 0,'0'0'1172'0'0,"3"0"-966"0"0,15 6 1050 0 0,1-1 0 0 0,0-2 0 0 0,0 0 0 0 0,0 0 1 0 0,23-2-1 0 0,-26 0-848 0 0,1 1 1 0 0,-1 0-1 0 0,0 1 0 0 0,0 0 1 0 0,22 9-1 0 0,-29-9-342 0 0,0 1 1 0 0,0 0-1 0 0,-1 1 1 0 0,0-1-1 0 0,0 2 1 0 0,0-1-1 0 0,0 1 1 0 0,-1 1-1 0 0,0-1 1 0 0,10 13-1 0 0,-13-13-258 0 0,1 0-1 0 0,1 0 1 0 0,-1 0-1 0 0,1-1 1 0 0,0 1-1 0 0,1-1 1 0 0,-1-1-1 0 0,1 1 1 0 0,0-1-1 0 0,11 5 1 0 0,-4-5-923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1 514 7367 0 0,'0'0'2654'0'0,"1"-2"-1626"0"0,12-22 435 0 0,-4 7-812 0 0,1 0-1 0 0,20-25 0 0 0,151-183 926 0 0,-164 204-1394 0 0,1 0 0 0 0,1 0 0 0 0,0 2 0 0 0,2 1 0 0 0,0 0 0 0 0,0 1 0 0 0,39-21 0 0 0,-56 36-122 0 0,0 0 0 0 0,-1 0 0 0 0,1 1 0 0 0,0-1 0 0 0,0 1 0 0 0,0 0 0 0 0,0 0 0 0 0,0 1 0 0 0,0-1 0 0 0,0 1 0 0 0,0 0 0 0 0,0 0 0 0 0,0 0 0 0 0,1 0 0 0 0,6 3 0 0 0,-6-2 24 0 0,0 1 0 0 0,-1 0 0 0 0,1 1 0 0 0,-1-1 0 0 0,1 1 0 0 0,-1 0 0 0 0,0 0 0 0 0,0 1 0 0 0,0-1 0 0 0,-1 1 0 0 0,1-1 0 0 0,3 6 0 0 0,0 0 21 0 0,-1 1-1 0 0,0 1 1 0 0,0-1-1 0 0,-1 1 1 0 0,0 0-1 0 0,5 17 1 0 0,-3-3 216 0 0,7 50 0 0 0,-13-64-265 0 0,2 7 43 0 0,-1 0 1 0 0,-1 25 0 0 0,-2-37-86 0 0,1 0-1 0 0,-1-1 0 0 0,0 1 1 0 0,0 0-1 0 0,-1-1 0 0 0,0 1 1 0 0,0-1-1 0 0,0 1 0 0 0,-1-1 1 0 0,1 0-1 0 0,-6 8 1 0 0,0-5-13 0 0,1 1 0 0 0,-1-1 0 0 0,0 0 0 0 0,-1-1 0 0 0,0 0 0 0 0,0 0 0 0 0,-1-1 0 0 0,0 0 1 0 0,0-1-1 0 0,0 0 0 0 0,-20 6 0 0 0,-9 1-275 0 0,-78 11 1 0 0,102-20 169 0 0,-7 1-166 0 0,-42 1 0 0 0,58-5 158 0 0,0 0 0 0 0,-1-1 1 0 0,1 1-1 0 0,0-1 0 0 0,0 0 1 0 0,0-1-1 0 0,0 0 1 0 0,0 0-1 0 0,0 0 0 0 0,0-1 1 0 0,-7-3-1 0 0,13 5 52 0 0,-1 1-1 0 0,1-1 1 0 0,0 0-1 0 0,-1 1 1 0 0,1-1-1 0 0,0 1 1 0 0,0-1-1 0 0,-1 1 1 0 0,1-1-1 0 0,0 0 1 0 0,0 1-1 0 0,0-1 1 0 0,0 1-1 0 0,0-1 0 0 0,0 0 1 0 0,0 1-1 0 0,0-1 1 0 0,0 0-1 0 0,0 1 1 0 0,0-1-1 0 0,0 1 1 0 0,1-2-1 0 0,-1 1-163 0 0,5-15-1206 0 0,3-2-60 0 0</inkml:trace>
</inkml:ink>
</file>

<file path=ppt/ink/ink9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08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0 330 8287 0 0,'0'0'7911'0'0,"2"-1"-7300"0"0,31-29 944 0 0,19-14-648 0 0,59-49-55 0 0,7-4-672 0 0,-43 33-304 0 0,-74 63 180 0 0,-1 3-122 0 0,1 0 53 0 0,-1 0 0 0 0,1 0 0 0 0,-1 0 0 0 0,0 0 0 0 0,0 0 0 0 0,0 0 1 0 0,0 0-1 0 0,0 0 0 0 0,0 2 0 0 0,-1-1-12 0 0,-6 56-15 0 0,4-44 32 0 0,1 1 0 0 0,0-1 0 0 0,2 1 0 0 0,0 16 0 0 0,2-17 111 0 0,1 1 0 0 0,0 0 0 0 0,1-1 0 0 0,0 1 0 0 0,12 24 0 0 0,-13-32-50 0 0,1-1 0 0 0,0 0 0 0 0,0 0 0 0 0,1-1 0 0 0,0 1 0 0 0,0-1 0 0 0,0 0 0 0 0,1 0 0 0 0,0-1 0 0 0,0 0 0 0 0,0 0 0 0 0,1 0 0 0 0,8 5 0 0 0,-8-7 0 0 0,1 0-1 0 0,-1 0 1 0 0,0-1 0 0 0,1 0-1 0 0,0 0 1 0 0,-1-1-1 0 0,1 1 1 0 0,0-2-1 0 0,0 1 1 0 0,9-2 0 0 0,-6 0 105 0 0,1 0 1 0 0,-1-2 0 0 0,1 1 0 0 0,-1-1 0 0 0,0-1-1 0 0,12-5 1 0 0,5-6 154 0 0,-2 0 1 0 0,1-1-1 0 0,-2-2 0 0 0,28-25 0 0 0,-34 25-511 0 0,-2 0 0 0 0,0-1 0 0 0,22-35 0 0 0,-34 47 106 0 0,10-15-1826 0 0,-7 6-3941 0 0,-2 4-1000 0 0</inkml:trace>
</inkml:ink>
</file>

<file path=ppt/ink/ink9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0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1 857 10679 0 0,'0'0'4975'0'0,"1"-2"-4248"0"0,32-47 2216 0 0,47-95 1 0 0,-22 36-2173 0 0,9-15-292 0 0,-33 58-419 0 0,3 1 0 0 0,57-75 0 0 0,-78 121-138 0 0,-14 17 20 0 0,10 21-140 0 0,-11-13 185 0 0,0 0-1 0 0,0 1 0 0 0,0-1 0 0 0,-1 1 0 0 0,0 0 0 0 0,-1 9 0 0 0,0 7-6 0 0,3 16 35 0 0,2-1 0 0 0,15 64 0 0 0,3 27 12 0 0,-6-22 402 0 0,-16-106-269 0 0,0-2-135 0 0,0 0 0 0 0,0 1 0 0 0,0-1 0 0 0,0 1 0 0 0,0-1 0 0 0,0 1 0 0 0,0-1-1 0 0,0 0 1 0 0,0 1 0 0 0,1-1 0 0 0,-1 1 0 0 0,0-1 0 0 0,0 0 0 0 0,0 1-1 0 0,1-1 1 0 0,-1 1 0 0 0,0-1 0 0 0,0 0 0 0 0,1 0 0 0 0,-1 1 0 0 0,0-1 0 0 0,1 0-1 0 0,-1 1 1 0 0,0-1 0 0 0,1 0 0 0 0,-1 0 0 0 0,1 1 0 0 0,14-1 144 0 0,-11 0-159 0 0,0-1-1 0 0,0-1 1 0 0,0 1 0 0 0,7-4 0 0 0,-6 2 24 0 0,0 0 1 0 0,0-1-1 0 0,-1 0 0 0 0,0 0 1 0 0,1-1-1 0 0,-1 1 0 0 0,-1-1 0 0 0,1 0 1 0 0,5-10-1 0 0,2-4 95 0 0,9-27 0 0 0,27-78 259 0 0,-26 77-373 0 0,2 1 0 0 0,2 0 0 0 0,2 2 0 0 0,42-52 0 0 0,-36 56-159 0 0,74-67 0 0 0,-101 102 67 0 0,-5 4-6 0 0,1 16-157 0 0,-2 4 218 0 0,-1 1 1 0 0,-1 0-1 0 0,-4 21 1 0 0,-2 21-21 0 0,2 114 42 0 0,8-139 0 0 0,1 0 0 0 0,14 64 0 0 0,-13-84 33 0 0,1 0 1 0 0,1 0-1 0 0,1-1 0 0 0,0 0 1 0 0,14 21-1 0 0,-15-27-8 0 0,1 0 0 0 0,0 0 0 0 0,1-1 0 0 0,0 0 0 0 0,1-1-1 0 0,0 0 1 0 0,0 0 0 0 0,18 11 0 0 0,-26-18 50 0 0,1-1-17 0 0,14 5-180 0 0,-14-5-93 0 0,-1 0-1 0 0,0 0 1 0 0,0-1 0 0 0,1 1 0 0 0,-1 0 0 0 0,0 0 0 0 0,0-1-1 0 0,0 1 1 0 0,0-1 0 0 0,1 1 0 0 0,1-2 0 0 0,-2 1-1240 0 0</inkml:trace>
</inkml:ink>
</file>

<file path=ppt/ink/ink9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0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1020 8287 0 0,'0'0'639'0'0,"-1"0"-415"0"0,-7 0 1385 0 0,-1-16 4791 0 0,8 12-6076 0 0,1 0 1 0 0,0-1-1 0 0,0 1 0 0 0,0 0 0 0 0,0 0 0 0 0,1-1 0 0 0,0 1 1 0 0,2-7-1 0 0,14-35 1000 0 0,-9 27-794 0 0,145-354 1829 0 0,-148 362-2354 0 0,13-28-39 0 0,-11 26 3 0 0,0-1 0 0 0,-1 1 0 0 0,4-18-1 0 0,-9 36 16 0 0,0 0-1 0 0,-1 0 0 0 0,0 1 1 0 0,0 4-1 0 0,0 10 8 0 0,4 32-28 0 0,9 86 17 0 0,-9-114 25 0 0,1-1 0 0 0,1 1 0 0 0,14 37 0 0 0,-13-47 63 0 0,1 0 0 0 0,0 0-1 0 0,0-1 1 0 0,1 0 0 0 0,16 17 0 0 0,60 53 853 0 0,-84-82-900 0 0,10 8 359 0 0,0 0 0 0 0,18 10-1 0 0,-28-18-115 0 0,2-1-210 0 0,-1 0 1 0 0,0 0-1 0 0,1 0 0 0 0,-1 0 1 0 0,1-1-1 0 0,-1 1 0 0 0,1-1 1 0 0,-1 0-1 0 0,1 1 0 0 0,-1-1 1 0 0,0 0-1 0 0,0 0 0 0 0,1-1 0 0 0,-1 1 1 0 0,0 0-1 0 0,0-1 0 0 0,0 1 1 0 0,3-4-1 0 0,2-3 64 0 0,0-1-1 0 0,0 0 1 0 0,-1 0 0 0 0,10-19-1 0 0,16-43 94 0 0,-23 50-182 0 0,47-124 83 0 0,23-52-100 0 0,-8 29-2 0 0,-57 128-149 0 0,-1 1 0 0 0,9-59 0 0 0,-19 80-37 0 0,1-33 1 0 0,-4 47 126 0 0,0-1 1 0 0,-1 1-1 0 0,1-1 1 0 0,-1 0-1 0 0,1 1 1 0 0,-2-1 0 0 0,1 1-1 0 0,0-1 1 0 0,-1 1-1 0 0,0 0 1 0 0,0-1 0 0 0,-3-4-1 0 0,4 8-220 0 0,-1 2-10 0 0,-1 1-197 0 0,-1 0 1 0 0,1 0-1 0 0,0 0 1 0 0,-1 1-1 0 0,1-1 0 0 0,0 1 1 0 0,0 0-1 0 0,1 0 0 0 0,-1 0 1 0 0,-3 5-1 0 0,-1 7-7484 0 0</inkml:trace>
</inkml:ink>
</file>

<file path=ppt/ink/ink9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1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29 5983 0 0,'60'-29'10598'0'0,"-70"38"-9876"0"0,-3 2-314 0 0,-1 0-1 0 0,-27 14 0 0 0,-14 11 43 0 0,-14 16-166 0 0,-90 75-69 0 0,132-102-117 0 0,1 1-1 0 0,1 1 0 0 0,-33 47 0 0 0,36-42 167 0 0,2 1 0 0 0,1 1 0 0 0,2 1 0 0 0,1 1 0 0 0,-19 64 0 0 0,33-90-203 0 0,0-1-1 0 0,0 1 0 0 0,1-1 0 0 0,0 1 1 0 0,1-1-1 0 0,0 1 0 0 0,0 0 1 0 0,1-1-1 0 0,1 1 0 0 0,-1 0 1 0 0,1-1-1 0 0,5 12 0 0 0,-4-14-23 0 0,0 1 0 0 0,1-1 0 0 0,0-1 0 0 0,0 1 0 0 0,1 0 0 0 0,0-1 0 0 0,0 0 0 0 0,0 0 0 0 0,1-1 0 0 0,0 1 0 0 0,0-1 0 0 0,0-1 0 0 0,1 1 0 0 0,0-1 0 0 0,8 5 0 0 0,0-2 59 0 0,1 0 0 0 0,31 10 0 0 0,-39-15-663 0 0,0-1-1 0 0,15 2 0 0 0,-15-3-1039 0 0,1 0 0 0 0,-1-1-1 0 0,10-1 1 0 0,2-2-4853 0 0</inkml:trace>
</inkml:ink>
</file>

<file path=ppt/ink/ink9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1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161 313 11631 0 0,'0'0'531'0'0,"-2"0"-8"0"0,-3 3-398 0 0,0-1 0 0 0,1 1 0 0 0,-1 0 0 0 0,1 0 0 0 0,0 0 0 0 0,-1 1 0 0 0,-5 6 0 0 0,-26 35 2474 0 0,17-20-1732 0 0,-41 55 1345 0 0,59-78-1094 0 0,10-10-502 0 0,0 0-383 0 0,-1 0 1 0 0,-1-1 0 0 0,11-15 0 0 0,4-4 0 0 0,64-87-7 0 0,-63 80-355 0 0,1 2 1 0 0,52-54-1 0 0,-52 65 80 0 0,1 1 0 0 0,1 1 1 0 0,1 1-1 0 0,34-18 0 0 0,-53 34 85 0 0,0-1 0 0 0,0 1 0 0 0,1 0 0 0 0,-1 1 0 0 0,1 0 0 0 0,-1 0 0 0 0,18-1 0 0 0,-24 3 107 0 0,7 8 127 0 0,-8-6-239 0 0,0 0 0 0 0,0-1 0 0 0,0 1 1 0 0,0 0-1 0 0,0 1 0 0 0,0-1 0 0 0,-1 0 0 0 0,1 0 0 0 0,-1 0 1 0 0,1 0-1 0 0,-1 1 0 0 0,0-1 0 0 0,0 0 0 0 0,0 0 1 0 0,0 0-1 0 0,0 1 0 0 0,0-1 0 0 0,-2 4 0 0 0,-1 6 83 0 0,0-1 0 0 0,-7 15-1 0 0,7-17-44 0 0,-81 202 474 0 0,35-63-379 0 0,28-86-187 0 0,21-61-21 0 0,-1-1 0 0 0,1 1 0 0 0,0-1 0 0 0,0 0 0 0 0,0 1 0 0 0,0-1 0 0 0,-1 1 0 0 0,1-1 1 0 0,0 1-1 0 0,0-1 0 0 0,0 1 0 0 0,0-1 0 0 0,0 0 0 0 0,0 1 0 0 0,0-1 0 0 0,0 1 0 0 0,0-1 0 0 0,1 1 0 0 0,-1-1 1 0 0,0 1-1 0 0,0-1 0 0 0,0 0 0 0 0,0 1 0 0 0,1-1 0 0 0,-1 1 0 0 0,0-1 0 0 0,0 0 0 0 0,1 1 0 0 0,-1-1 0 0 0,0 0 1 0 0,1 1-1 0 0,-1-1 0 0 0,0 0 0 0 0,1 0 0 0 0,-1 1 0 0 0,0-1 0 0 0,1 0 0 0 0,-1 0 0 0 0,1 1 0 0 0,-1-1 0 0 0,0 0 0 0 0,1 0 1 0 0,-1 0-1 0 0,1 0 0 0 0,-1 0 0 0 0,1 0 0 0 0,-1 0 0 0 0,1 0 0 0 0,-1 0 0 0 0,1 0 0 0 0,-1 0 25 0 0,13 1-1558 0 0</inkml:trace>
</inkml:ink>
</file>

<file path=ppt/ink/ink9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1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 5063 0 0,'0'0'390'0'0,"2"0"164"0"0,28-3 7871 0 0,4 3-4392 0 0,-25 1-3686 0 0,1 1 1 0 0,-1-1-1 0 0,1 1 0 0 0,-1 1 1 0 0,0 0-1 0 0,0 0 0 0 0,0 1 1 0 0,11 6-1 0 0,-15-6-177 0 0,1 0 0 0 0,0 0 0 0 0,-1 1 0 0 0,0-1 0 0 0,0 1 0 0 0,-1 0 0 0 0,1 1 0 0 0,-1-1 0 0 0,0 1 0 0 0,0 0 0 0 0,2 7 0 0 0,-2-4-34 0 0,0 0 0 0 0,-1 0 0 0 0,0 0 0 0 0,-1 0 1 0 0,0 1-1 0 0,-1-1 0 0 0,1 15 0 0 0,-2-11-80 0 0,0 0 0 0 0,-1 0 0 0 0,0-1 0 0 0,-1 1 0 0 0,-1-1-1 0 0,0 1 1 0 0,-1-1 0 0 0,0 0 0 0 0,-1 0 0 0 0,0-1 0 0 0,-1 1 0 0 0,-10 15 0 0 0,9-17-37 0 0,-1-1 0 0 0,-1 1 0 0 0,0-2 0 0 0,0 1 0 0 0,-1-1 0 0 0,0 0 0 0 0,0-1 0 0 0,0 0 0 0 0,-22 9 0 0 0,14-8-680 0 0,-1-1 0 0 0,0 0 1 0 0,0-2-1 0 0,-1 0 0 0 0,-27 2 0 0 0,32-5-996 0 0</inkml:trace>
</inkml:ink>
</file>

<file path=ppt/ink/ink9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1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16759 0 0,'0'0'763'0'0,"-1"3"-12"0"0,-1 13-563 0 0,-2 1 1 0 0,0-1-1 0 0,-1 0 1 0 0,-1 0-1 0 0,-15 30 1 0 0,-50 73 2391 0 0,30-56-1768 0 0,-145 221 1663 0 0,166-252-3318 0 0,-29 56 1 0 0,49-89 262 0 0,-1-1 1 0 0,1 0 0 0 0,0 0 0 0 0,0 0-1 0 0,0 1 1 0 0,0-1 0 0 0,0 0-1 0 0,0 0 1 0 0,0 0 0 0 0,1-2-1 0 0,-1 0-1426 0 0,2-11-4562 0 0</inkml:trace>
</inkml:ink>
</file>

<file path=ppt/ink/ink9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1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1 541 6447 0 0,'0'0'499'0'0,"0"-2"-328"0"0,0-7 944 0 0,1 0 1 0 0,0 1-1 0 0,0-1 1 0 0,1 0 0 0 0,4-9-1 0 0,-1 3-158 0 0,1 1 0 0 0,10-19 0 0 0,7-4-51 0 0,30-38 1 0 0,-43 62-426 0 0,22-29-41 0 0,71-73 0 0 0,-84 97-402 0 0,1 1-1 0 0,1 1 1 0 0,0 0-1 0 0,2 2 1 0 0,41-21 0 0 0,-57 32 70 0 0,-1 0 0 0 0,1 1 1 0 0,0 0-1 0 0,0 0 0 0 0,0 1 1 0 0,0-1-1 0 0,1 2 1 0 0,-1-1-1 0 0,0 1 0 0 0,0 0 1 0 0,1 1-1 0 0,-1-1 1 0 0,0 1-1 0 0,0 1 0 0 0,0-1 1 0 0,7 4-1 0 0,-8-3 12 0 0,0 1 0 0 0,0 0 1 0 0,0 0-1 0 0,0 1 0 0 0,-1 0 0 0 0,0 0 0 0 0,0 0 0 0 0,0 0 0 0 0,0 1 1 0 0,-1 0-1 0 0,1 0 0 0 0,-1 0 0 0 0,-1 1 0 0 0,1-1 0 0 0,-1 1 1 0 0,0 0-1 0 0,4 10 0 0 0,-3-7-12 0 0,-1-1 0 0 0,-1 1 0 0 0,0 0 0 0 0,0 0 0 0 0,-1 0 0 0 0,0 0 0 0 0,0 1 0 0 0,-1-1 0 0 0,-1 0 0 0 0,1 0 0 0 0,-1 0 0 0 0,-1 0 0 0 0,0 0 0 0 0,0 0 0 0 0,-6 14 0 0 0,2-7-53 0 0,-1 0 0 0 0,-1 0 0 0 0,0-1 1 0 0,-2 0-1 0 0,1 0 0 0 0,-16 16 0 0 0,9-13 59 0 0,-2-1 1 0 0,0 0-1 0 0,-36 25 0 0 0,-5-6-692 0 0,0-2 0 0 0,-80 31 0 0 0,99-47-318 0 0,22-11-930 0 0,1-2-3860 0 0,3-2-1438 0 0</inkml:trace>
</inkml:ink>
</file>

<file path=ppt/ink/ink9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16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16959 0 0,'0'0'1536'0'0,"2"0"-1262"0"0,17 0-140 0 0,-17 0 401 0 0,0 1 166 0 0,-1 2-531 0 0,0-1 1 0 0,0 1-1 0 0,1 0 0 0 0,-2-1 1 0 0,1 1-1 0 0,0 0 0 0 0,0 0 0 0 0,-1 0 1 0 0,0 0-1 0 0,0-1 0 0 0,1 1 1 0 0,-2 0-1 0 0,1 0 0 0 0,0 0 0 0 0,-1 0 1 0 0,1 0-1 0 0,-2 5 0 0 0,-3 5 405 0 0,0 1 0 0 0,-11 18 0 0 0,3-5-282 0 0,1 0-127 0 0,1 0 1 0 0,2 1 0 0 0,0 0-1 0 0,-5 38 1 0 0,13-55-299 0 0,0 1 0 0 0,1-1 0 0 0,3 19 0 0 0,-3-27-169 0 0</inkml:trace>
</inkml:ink>
</file>

<file path=ppt/ink/ink9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1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11055 0 0,'0'0'3626'0'0,"0"2"-2797"0"0,2 4-547 0 0,1-1 0 0 0,0 0 0 0 0,-1 1 0 0 0,2-1 0 0 0,-1 0 1 0 0,1 0-1 0 0,-1-1 0 0 0,1 1 0 0 0,1-1 0 0 0,8 7 0 0 0,5 3 568 0 0,32 18 0 0 0,2 1-85 0 0,-41-25-497 0 0,0 0 0 0 0,-1 1 0 0 0,0 1-1 0 0,17 20 1 0 0,-24-26-199 0 0,-1-1 0 0 0,0 1 0 0 0,0-1 0 0 0,0 1-1 0 0,-1 0 1 0 0,1-1 0 0 0,-1 1 0 0 0,0 0 0 0 0,1 6-1 0 0,-2-8-34 0 0,0 1-1 0 0,0-1 0 0 0,0 1 0 0 0,0-1 0 0 0,0 1 0 0 0,-1-1 0 0 0,1 1 0 0 0,-1-1 0 0 0,0 1 0 0 0,0-1 0 0 0,0 0 0 0 0,0 0 0 0 0,0 1 0 0 0,0-1 0 0 0,0 0 0 0 0,-3 3 0 0 0,-5 5 1 0 0,0-1 0 0 0,0 0 0 0 0,-1-1 0 0 0,0 1 0 0 0,-15 8 0 0 0,-60 30 142 0 0,67-38-168 0 0,-2 1-89 0 0,1-1-1 0 0,-1-2 0 0 0,-1 0 1 0 0,-22 5-1 0 0,41-12-265 0 0,3-2-1814 0 0,0-1 1481 0 0,0 1 1 0 0,0-1 0 0 0,0 1 0 0 0,0-1 0 0 0,1 1 0 0 0,-1 0-1 0 0,1 0 1 0 0,-1 0 0 0 0,1-1 0 0 0,0 2 0 0 0,3-4 0 0 0,7-4-4943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102 115 9671 0 0,'0'0'875'0'0,"1"2"-719"0"0,1 2-208 0 0,0 1 1544 0 0,1 0 1 0 0,0 0-1 0 0,6 8 0 0 0,-8-11-1285 0 0,1-1-1 0 0,-1 0 1 0 0,0 1-1 0 0,1-1 1 0 0,-1 0-1 0 0,1 0 1 0 0,0 0-1 0 0,-1 0 1 0 0,1 0-1 0 0,0 0 1 0 0,-1-1-1 0 0,1 1 1 0 0,0-1-1 0 0,0 1 1 0 0,0-1-1 0 0,2 1 1 0 0,3-1-94 0 0,1 0 1 0 0,-1-1-1 0 0,0 0 1 0 0,1 0-1 0 0,-1-1 1 0 0,0 1-1 0 0,0-1 1 0 0,0-1-1 0 0,0 0 1 0 0,-1 0-1 0 0,1 0 1 0 0,10-8-1 0 0,-8 6-110 0 0,-1-1-1 0 0,0-1 1 0 0,-1 1 0 0 0,1-1-1 0 0,-1-1 1 0 0,-1 1-1 0 0,1-1 1 0 0,8-15 0 0 0,-14 21-67 0 0,1-1 1 0 0,-1 0 0 0 0,0 0-1 0 0,0 0 1 0 0,0 1-1 0 0,-1-1 1 0 0,1 0 0 0 0,-1 0-1 0 0,1 0 1 0 0,-1-4 0 0 0,0 6 20 0 0,0 0 1 0 0,0 0-1 0 0,0 0 1 0 0,-1 1-1 0 0,1-1 1 0 0,0 0-1 0 0,0 0 1 0 0,-1 0-1 0 0,1 0 1 0 0,0 0-1 0 0,-1 0 1 0 0,1 1-1 0 0,-1-1 1 0 0,1 0-1 0 0,-1 0 1 0 0,1 1-1 0 0,-1-1 1 0 0,1 0-1 0 0,-1 1 1 0 0,0-1-1 0 0,0 1 1 0 0,1-1-1 0 0,-1 1 1 0 0,0-1-1 0 0,0 1 1 0 0,1-1-1 0 0,-1 1 1 0 0,0 0-1 0 0,0-1 1 0 0,0 1-1 0 0,0 0 1 0 0,0 0-1 0 0,0 0 1 0 0,0-1-1 0 0,1 1 1 0 0,-1 0-1 0 0,-1 1 1 0 0,-6-1-158 0 0,0 1 0 0 0,0 0 0 0 0,0 1 0 0 0,1 0 1 0 0,-1 0-1 0 0,1 1 0 0 0,-1-1 0 0 0,1 2 0 0 0,-7 3 1 0 0,-10 7 74 0 0,-28 22 1 0 0,-24 27 838 0 0,64-51-354 0 0,-1 1 0 0 0,2 0 0 0 0,-18 26-1 0 0,27-36-289 0 0,0 0-1 0 0,0-1 1 0 0,1 1-1 0 0,0 0 1 0 0,-1 0 0 0 0,1 1-1 0 0,0-1 1 0 0,0 0-1 0 0,1 0 1 0 0,-1 0-1 0 0,1 1 1 0 0,0-1 0 0 0,-1 0-1 0 0,1 1 1 0 0,1-1-1 0 0,-1 0 1 0 0,1 5-1 0 0,0-6-42 0 0,0 1-1 0 0,1-1 1 0 0,-1 1-1 0 0,0 0 1 0 0,1-1-1 0 0,0 0 1 0 0,-1 1-1 0 0,1-1 1 0 0,0 0-1 0 0,0 0 1 0 0,1 0-1 0 0,-1 0 0 0 0,0-1 1 0 0,1 1-1 0 0,-1 0 1 0 0,1-1-1 0 0,-1 0 1 0 0,1 0-1 0 0,-1 1 1 0 0,4-1-1 0 0,15 6-1184 0 0,0-2 1 0 0,32 5-1 0 0,-23-6-5289 0 0</inkml:trace>
</inkml:ink>
</file>

<file path=ppt/ink/ink9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1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 16415 0 0,'0'0'1852'0'0,"-1"1"-1281"0"0,-2 7 137 0 0,2-7 27 0 0,0 0-583 0 0,1-1 1 0 0,0 0 0 0 0,0 1-1 0 0,0-1 1 0 0,-1 0 0 0 0,1 0-1 0 0,0 1 1 0 0,0-1 0 0 0,0 0-1 0 0,0 1 1 0 0,0-1 0 0 0,0 0-1 0 0,-1 1 1 0 0,1-1 0 0 0,0 1-1 0 0,0-1 1 0 0,0 0-1 0 0,0 1 1 0 0,0-1 0 0 0,0 0-1 0 0,1 1 1 0 0,-1-1 0 0 0,0 1-1 0 0,4-2-357 0 0,0 0 0 0 0,0 0 0 0 0,-1-1 0 0 0,1 1-1 0 0,4-3 1 0 0,10-7-3361 0 0,-11 7 596 0 0,7-5-4000 0 0</inkml:trace>
</inkml:ink>
</file>

<file path=ppt/ink/ink9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1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16127 0 0,'0'0'2859'0'0,"-4"10"-1239"0"0,3-8-1568 0 0,1-2-35 0 0,-1 0 0 0 0,1 1 1 0 0,0-1-1 0 0,0 1 0 0 0,-1-1 0 0 0,1 1 0 0 0,0-1 0 0 0,0 1 1 0 0,0-1-1 0 0,0 1 0 0 0,0-1 0 0 0,0 1 0 0 0,0-1 1 0 0,0 1-1 0 0,0-1 0 0 0,0 1 0 0 0,0-1 0 0 0,0 1 1 0 0,0 0-55 0 0,0 0 1 0 0,0 0-1 0 0,0-1 1 0 0,0 1-1 0 0,0 0 1 0 0,0 0-1 0 0,0-1 1 0 0,1 1-1 0 0,-1 0 1 0 0,0-1-1 0 0,1 1 1 0 0,-1 0-1 0 0,0 0 1 0 0,1-1-1 0 0,-1 1 1 0 0,1-1-1 0 0,-1 1 1 0 0,1 0-1 0 0,-1-1 1 0 0,1 1-1 0 0,-1-1 1 0 0,1 1-1 0 0,-1-1 1 0 0,1 1-1 0 0,0-1 1 0 0,-1 0-1 0 0,1 1 1 0 0,0-1-1 0 0,-1 0 1 0 0,1 0-1 0 0,0 1 1 0 0,0-1-1 0 0,-1 0 1 0 0,1 0-1 0 0,0 0 1 0 0,1 0-1 0 0,0 0-180 0 0,10 1-729 0 0</inkml:trace>
</inkml:ink>
</file>

<file path=ppt/ink/ink9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1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3223 0 0,'2'-1'240'0'0,"3"0"-2788"0"0,6-3 4633 0 0,-9 3-136 0 0,1 1 0 0 0,-1-1 0 0 0,0 1 0 0 0,0 0 0 0 0,1 0 0 0 0,-1 0 0 0 0,1 0 0 0 0,-1 0 0 0 0,4 1 0 0 0,6 2-855 0 0,-8-1-1024 0 0,-1-1 0 0 0,0 0-1 0 0,1 0 1 0 0,-1-1 0 0 0,1 1-1 0 0,-1-1 1 0 0,0 1-1 0 0,1-1 1 0 0,-1 0 0 0 0,1 0-1 0 0,5-2 1 0 0,-2 1-88 0 0,0-2 0 0 0,0 1 1 0 0,0-1-1 0 0,10-5 0 0 0,22-14-1841 0 0,-19 8 714 0 0</inkml:trace>
</inkml:ink>
</file>

<file path=ppt/ink/ink9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1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8751 0 0,'0'0'4586'0'0,"9"0"-744"0"0,-2 1-3551 0 0,0 1 1 0 0,0 0-1 0 0,-1 0 0 0 0,1 0 0 0 0,0 1 1 0 0,-1 0-1 0 0,0 0 0 0 0,11 8 0 0 0,-6-4-90 0 0,-1 1-1 0 0,-1 0 1 0 0,1 1 0 0 0,7 9-1 0 0,-11-11-105 0 0,-1 1 1 0 0,1 0-1 0 0,-2 0 0 0 0,1 0 1 0 0,-1 0-1 0 0,0 1 0 0 0,-1-1 1 0 0,0 1-1 0 0,0 0 0 0 0,-1 0 0 0 0,2 14 1 0 0,-4-17-36 0 0,1 1 1 0 0,-1 0 0 0 0,0-1 0 0 0,0 1-1 0 0,-1 0 1 0 0,0-1 0 0 0,0 1 0 0 0,-1-1-1 0 0,0 1 1 0 0,0-1 0 0 0,0 0-1 0 0,-1 0 1 0 0,0 0 0 0 0,0 0 0 0 0,0 0-1 0 0,-7 8 1 0 0,0-3-41 0 0,0-1 0 0 0,0 0 0 0 0,-1 0-1 0 0,-21 14 1 0 0,6-9-39 0 0,-35 16 0 0 0,46-24-591 0 0,0-1-1 0 0,-1 0 1 0 0,-30 7-1 0 0</inkml:trace>
</inkml:ink>
</file>

<file path=ppt/ink/ink9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1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13359 0 0,'0'0'3398'0'0,"1"2"-2600"0"0,2 1-598 0 0,0 1 1 0 0,0 0-1 0 0,-1 0 0 0 0,1 0 0 0 0,-1 0 0 0 0,0 1 0 0 0,0-1 0 0 0,-1 0 1 0 0,1 1-1 0 0,-1 0 0 0 0,0-1 0 0 0,0 1 0 0 0,-1 0 0 0 0,1-1 1 0 0,-1 1-1 0 0,0 7 0 0 0,-2 6 78 0 0,0 0 0 0 0,-1 0 0 0 0,-5 19 0 0 0,-2 0 20 0 0,-2-1 0 0 0,-2 0 0 0 0,-1-1 0 0 0,-27 46 0 0 0,3-18-33 0 0,-59 76 0 0 0,76-113-268 0 0,0-1 0 0 0,-2 0 0 0 0,-31 24 0 0 0,54-48-319 0 0</inkml:trace>
</inkml:ink>
</file>

<file path=ppt/ink/ink9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19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4 604 14279 0 0,'0'0'1432'0'0,"0"0"-1309"0"0,-3-4-35 0 0,3 3 296 0 0,0-2-173 0 0,0 0-1 0 0,1-1 1 0 0,-1 1 0 0 0,1 0 0 0 0,0 0-1 0 0,0 0 1 0 0,0 0 0 0 0,1 0-1 0 0,-1 0 1 0 0,3-4 0 0 0,22-28 693 0 0,-12 18-434 0 0,36-46-294 0 0,2 2 1 0 0,3 3-1 0 0,85-70 0 0 0,-105 101-124 0 0,1 1-1 0 0,2 1 0 0 0,0 3 1 0 0,2 1-1 0 0,0 2 1 0 0,49-16-1 0 0,-75 30 89 0 0,1 0-1 0 0,-1 1 0 0 0,28-4 1 0 0,-38 7-94 0 0,-1 1 0 0 0,1-1 0 0 0,-1 1 1 0 0,0 0-1 0 0,1 0 0 0 0,-1 1 0 0 0,1-1 1 0 0,-1 1-1 0 0,0 0 0 0 0,0 0 1 0 0,1 0-1 0 0,-1 0 0 0 0,0 0 0 0 0,0 1 1 0 0,0-1-1 0 0,0 1 0 0 0,0 0 0 0 0,0 0 1 0 0,-1 0-1 0 0,1 0 0 0 0,-1 0 1 0 0,1 1-1 0 0,2 3 0 0 0,-1 1 11 0 0,0 0 0 0 0,-1 1 1 0 0,0-1-1 0 0,0 1 0 0 0,-1-1 0 0 0,0 1 0 0 0,0 0 0 0 0,-1 0 0 0 0,0 0 0 0 0,0 0 0 0 0,-1 0 1 0 0,-1 10-1 0 0,0 5 146 0 0,-2 0 0 0 0,-1 0 1 0 0,-6 23-1 0 0,3-24-154 0 0,0-1-1 0 0,-1-1 1 0 0,-1 1 0 0 0,-1-1-1 0 0,0-1 1 0 0,-2 0 0 0 0,0 0-1 0 0,-1-1 1 0 0,-1-1-1 0 0,-1 0 1 0 0,0-1 0 0 0,-1-1-1 0 0,-1 0 1 0 0,0-1 0 0 0,-1-1-1 0 0,-1 0 1 0 0,0-2 0 0 0,0 0-1 0 0,-1-1 1 0 0,-28 9-1 0 0,-55 18 7 0 0,-127 52-3007 0 0,215-82 1332 0 0</inkml:trace>
</inkml:ink>
</file>

<file path=ppt/ink/ink9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2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13559 0 0,'0'0'2615'0'0,"2"2"-2208"0"0,1 3-209 0 0,-1 0 0 0 0,1 1 0 0 0,-1-1 1 0 0,0 1-1 0 0,0-1 0 0 0,-1 1 1 0 0,1 0-1 0 0,-1 0 0 0 0,0-1 1 0 0,-1 1-1 0 0,0 0 0 0 0,0 0 0 0 0,0 0 1 0 0,0 0-1 0 0,-1 0 0 0 0,0 0 1 0 0,0-1-1 0 0,-1 1 0 0 0,0 0 1 0 0,0-1-1 0 0,-3 7 0 0 0,-10 27 114 0 0,-21 46 830 0 0,29-71-972 0 0,0 0 1 0 0,-1-1 0 0 0,-18 23-1 0 0,22-30-824 0 0,-1 0 0 0 0,-1 0-1 0 0,1-1 1 0 0,-1 0 0 0 0,0 0-1 0 0,-13 8 1 0 0,10-9-6198 0 0</inkml:trace>
</inkml:ink>
</file>

<file path=ppt/ink/ink9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2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15319 0 0,'0'0'1386'0'0,"1"0"-1142"0"0,53-20 2815 0 0,63-32 0 0 0,-77 33-2448 0 0,207-105 1258 0 0,-128 55-1885 0 0,-117 68-131 0 0</inkml:trace>
  <inkml:trace contextRef="#ctx0" brushRef="#br0" timeOffset="1">139 292 18487 0 0,'0'0'1675'0'0,"1"1"-1382"0"0,7 5 53 0 0,1-1-1 0 0,-1 0 0 0 0,1-1 1 0 0,-1 0-1 0 0,1 0 0 0 0,0-1 1 0 0,15 4-1 0 0,71 10 2328 0 0,-62-12-2310 0 0,-16-3-227 0 0,1 1 0 0 0,0 0-1 0 0,24 9 0 0 0,-30-8-124 0 0,27 7-11 0 0,-34-10-104 0 0,-1 0 0 0 0,1 0-1 0 0,0-1 1 0 0,-1 0 0 0 0,1 0 0 0 0,0 0-1 0 0,0 0 1 0 0,-1-1 0 0 0,7-1 0 0 0,-5 0-832 0 0,-1 0 0 0 0,0 0 0 0 0,1 0 0 0 0,5-4 0 0 0,0-1-6846 0 0</inkml:trace>
</inkml:ink>
</file>

<file path=ppt/ink/ink9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2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11055 0 0,'11'5'398'0'0,"-1"0"0"0"0,0 0-1 0 0,-1 1 1 0 0,1 1 0 0 0,-1 0 0 0 0,0 0-1 0 0,12 14 1 0 0,4 6 1631 0 0,20 31 1 0 0,-24-30-1335 0 0,44 66 2038 0 0,70 133-1 0 0,-112-186-2171 0 0,-2 1 0 0 0,28 77 0 0 0,-44-105-517 0 0,-1 1 0 0 0,-1-1 0 0 0,0 1 0 0 0,-1 0 0 0 0,0 0 0 0 0,-2 0 0 0 0,1 0 0 0 0,-2 1 0 0 0,0-1 0 0 0,-1 0 0 0 0,0 0 0 0 0,-7 23 0 0 0,-3-9-31 0 0,0 0 0 0 0,-2 0-1 0 0,0-1 1 0 0,-24 31 0 0 0,23-34-66 0 0,12-18-153 0 0,-1-1 0 0 0,0 1 0 0 0,0-1 0 0 0,-6 6 0 0 0,9-11-538 0 0,0 1-30 0 0,-18 18-3382 0 0,14-13 2361 0 0</inkml:trace>
</inkml:ink>
</file>

<file path=ppt/ink/ink9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24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1839 0 0,'-1'2'6346'0'0,"-47"99"2608"0"0,-20 55-7235 0 0,12-29-1106 0 0,11-21-446 0 0,6-15-95 0 0,-68 119 1 0 0,101-203-317 0 0,4-12-1179 0 0,5-18-870 0 0,6-14 669 0 0,3-3-8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1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48 468 14367 0 0,'0'0'1306'0'0,"-15"-5"-908"0"0,13 4-132 0 0,0-1 0 0 0,0 1 0 0 0,0 0-1 0 0,0-1 1 0 0,0 1 0 0 0,0-1 0 0 0,1 0-1 0 0,-1 1 1 0 0,0-1 0 0 0,1 0 0 0 0,-1 0-1 0 0,1 0 1 0 0,0 0 0 0 0,0 0 0 0 0,-2-5-1 0 0,2 3-65 0 0,0 0 0 0 0,0 0 1 0 0,0 0-1 0 0,1 0 0 0 0,-1-1 0 0 0,1 1 0 0 0,0 0 0 0 0,1-7 0 0 0,2-2 95 0 0,-1 1 1 0 0,2-1-1 0 0,0 1 0 0 0,10-24 0 0 0,14-18 4 0 0,1 1-1 0 0,43-56 0 0 0,-66 100-572 0 0,0 1 0 0 0,1 1 0 0 0,0-1 0 0 0,0 1 0 0 0,0 0 0 0 0,1 0 0 0 0,15-9 0 0 0,-19 14 110 0 0,1-1 0 0 0,-1 1 1 0 0,1 1-1 0 0,-1-1 0 0 0,1 1 1 0 0,0-1-1 0 0,-1 1 0 0 0,1 1 1 0 0,0-1-1 0 0,0 1 0 0 0,0 0 0 0 0,0 0 1 0 0,0 0-1 0 0,-1 0 0 0 0,1 1 1 0 0,0 0-1 0 0,0 0 0 0 0,4 2 1 0 0,8 3-1689 0 0,-1 1-18 0 0</inkml:trace>
</inkml:ink>
</file>

<file path=ppt/ink/ink9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2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200 528 5063 0 0,'-11'9'773'0'0,"1"1"0"0"0,0 0 0 0 0,-14 19 0 0 0,17-20 187 0 0,0 0-1 0 0,-1 0 1 0 0,0-1 0 0 0,-1 0 0 0 0,1-1 0 0 0,-12 9 0 0 0,18-16-888 0 0,0 1 0 0 0,1 0 0 0 0,-1-1 0 0 0,1 1 0 0 0,-1-1 0 0 0,0 1 0 0 0,1-1-1 0 0,-1 0 1 0 0,0 0 0 0 0,0 0 0 0 0,1 0 0 0 0,-1 0 0 0 0,0 0 0 0 0,0 0 0 0 0,1 0 0 0 0,-1-1 0 0 0,0 1 0 0 0,1-1 0 0 0,-1 1 0 0 0,1-1 0 0 0,-1 0 0 0 0,0 0 0 0 0,1 1 0 0 0,-1-1 0 0 0,1 0-1 0 0,0 0 1 0 0,-1-1 0 0 0,1 1 0 0 0,0 0 0 0 0,0 0 0 0 0,0-1 0 0 0,-2-1 0 0 0,0-1-7 0 0,0 0-1 0 0,1 1 1 0 0,-1-1-1 0 0,1 0 1 0 0,0 0 0 0 0,0-1-1 0 0,0 1 1 0 0,1 0-1 0 0,0-1 1 0 0,0 1 0 0 0,-1-7-1 0 0,2 1-8 0 0,0 0 1 0 0,1-1-1 0 0,1 1 0 0 0,0 0 0 0 0,0 1 0 0 0,1-1 0 0 0,0 0 1 0 0,0 1-1 0 0,6-10 0 0 0,3-5-8 0 0,2 0 1 0 0,18-25-1 0 0,0 7-35 0 0,2 2 1 0 0,2 0-1 0 0,50-40 0 0 0,-54 53 50 0 0,2 1-1 0 0,1 2 0 0 0,47-25 1 0 0,-66 41 82 0 0,0 1 1 0 0,0 0 0 0 0,1 1-1 0 0,0 1 1 0 0,0 1 0 0 0,35-5 0 0 0,-43 8-59 0 0,1 0 0 0 0,-1 1 1 0 0,1 0-1 0 0,-1 1 1 0 0,1 0-1 0 0,-1 0 1 0 0,0 1-1 0 0,0 1 1 0 0,1-1-1 0 0,-1 1 1 0 0,-1 1-1 0 0,1 0 1 0 0,0 0-1 0 0,11 8 1 0 0,-13-6-54 0 0,0-1 0 0 0,0 1 0 0 0,-1 0 0 0 0,0 0 0 0 0,0 0 0 0 0,-1 1 0 0 0,0 0 0 0 0,0 0 0 0 0,-1 1 1 0 0,1-1-1 0 0,-2 1 0 0 0,7 16 0 0 0,-9-18-26 0 0,1 0 1 0 0,-1 1 0 0 0,0-1-1 0 0,0 0 1 0 0,-1 1-1 0 0,0-1 1 0 0,0 1-1 0 0,-1-1 1 0 0,0 1-1 0 0,0-1 1 0 0,0 0 0 0 0,-1 1-1 0 0,0-1 1 0 0,0 0-1 0 0,0 0 1 0 0,-1 0-1 0 0,-6 11 1 0 0,-10 8 40 0 0,0-1 0 0 0,-2-1 0 0 0,-37 34 0 0 0,37-38 3 0 0,-69 59 89 0 0,-115 76 0 0 0,160-121-130 0 0,-43 26-787 0 0,-12 10-946 0 0</inkml:trace>
</inkml:ink>
</file>

<file path=ppt/ink/ink9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2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18 6447 0 0,'14'-18'2926'0'0,"-21"25"1375"0"0,4-4-3436 0 0,-60 51 3123 0 0,-24 23-3402 0 0,39-24-140 0 0,-79 114 0 0 0,112-145-428 0 0,-19 26-11 0 0,-29 59 0 0 0,51-85 7 0 0,2 2 0 0 0,0-1 0 0 0,2 1 0 0 0,0 1 0 0 0,-5 28 0 0 0,12-43 72 0 0,-1 0 0 0 0,2 0 1 0 0,-1 1-1 0 0,1-1 0 0 0,2 13 1 0 0,-1-18-44 0 0,0-1-1 0 0,0 1 1 0 0,0 0 0 0 0,1-1 0 0 0,0 1 0 0 0,0-1 0 0 0,0 0 0 0 0,0 0 0 0 0,0 0 0 0 0,1 0-1 0 0,0 0 1 0 0,0 0 0 0 0,5 4 0 0 0,0-1 49 0 0,-1-1 0 0 0,2 0-1 0 0,-1 0 1 0 0,1-1 0 0 0,17 8 0 0 0,50 14 472 0 0,-26-10-386 0 0,-29-7-912 0 0,-11-3-5103 0 0</inkml:trace>
</inkml:ink>
</file>

<file path=ppt/ink/ink9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26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8751 0 0,'0'0'674'0'0,"0"0"-541"0"0,-1 0 0 0 0,1 0-1 0 0,-1 0 1 0 0,1 0 0 0 0,-1 0 0 0 0,1 0 0 0 0,-1 0 0 0 0,1 1 0 0 0,-1-1 0 0 0,1 0 0 0 0,-1 0 0 0 0,1 0 0 0 0,-1 1-1 0 0,1-1 1 0 0,-1 0 0 0 0,1 1 0 0 0,-1-1 0 0 0,1 1 0 0 0,-1 2 126 0 0,0 0-1 0 0,1 0 1 0 0,0 0 0 0 0,0 0 0 0 0,0 1-1 0 0,0-1 1 0 0,0 0 0 0 0,1 0-1 0 0,-1 0 1 0 0,1 0 0 0 0,0 0 0 0 0,0 0-1 0 0,0 0 1 0 0,2 4 0 0 0,5 8 184 0 0,14 22 0 0 0,-10-18 214 0 0,18 29 573 0 0,3-2-1 0 0,1-1 1 0 0,75 74 0 0 0,139 103 715 0 0,-244-218-1927 0 0,106 97 41 0 0,-102-93-259 0 0</inkml:trace>
</inkml:ink>
</file>

<file path=ppt/ink/ink9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2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0 14623 0 0,'0'0'1328'0'0,"-2"2"-1090"0"0,-23 21 366 0 0,1 1 0 0 0,1 2 0 0 0,-27 37 1 0 0,11-13 92 0 0,-192 207 1204 0 0,-64 82-1690 0 0,289-330-226 0 0,-26 38 49 0 0,29-43-55 0 0,1 0-1 0 0,0 0 0 0 0,0 0 0 0 0,1 0 1 0 0,-1 1-1 0 0,1-1 0 0 0,0 1 0 0 0,0-1 0 0 0,-1 7 1 0 0,2-9-106 0 0</inkml:trace>
</inkml:ink>
</file>

<file path=ppt/ink/ink9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2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17159 0 0,'0'0'1558'0'0,"1"1"-1176"0"0,4 18 598 0 0,0 0 0 0 0,-1 0 0 0 0,-1 0-1 0 0,0 25 1 0 0,-6 79 13 0 0,2-114-1085 0 0,1-7-387 0 0</inkml:trace>
</inkml:ink>
</file>

<file path=ppt/ink/ink9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2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14335 0 0,'0'0'331'0'0,"1"-1"44"0"0,3-5-131 0 0,0 0 1 0 0,1 1-1 0 0,0 0 1 0 0,0 0-1 0 0,1 0 1 0 0,-1 1-1 0 0,1-1 1 0 0,0 1 0 0 0,0 1-1 0 0,1-1 1 0 0,12-5-1 0 0,-1 3 637 0 0,0 0 0 0 0,1 0 0 0 0,27-3 0 0 0,-11 4-945 0 0,0 1 0 0 0,0 3 0 0 0,62 3 0 0 0,-73 0-1072 0 0,6 0-5084 0 0,-16 0 220 0 0</inkml:trace>
</inkml:ink>
</file>

<file path=ppt/ink/ink9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2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9215 0 0,'3'0'7210'0'0,"54"-17"-3376"0"0,28-5-2137 0 0,-73 19-1555 0 0,1 2-1 0 0,-1-1 1 0 0,1 2 0 0 0,0-1 0 0 0,12 3 0 0 0,8 3-136 0 0,0 2-1 0 0,40 14 1 0 0,-1-1-4573 0 0,-54-16-2187 0 0</inkml:trace>
</inkml:ink>
</file>

<file path=ppt/ink/ink9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28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15631 0 0,'0'0'1418'0'0,"0"3"-1168"0"0,1 9 15 0 0,0 0 0 0 0,1 0 0 0 0,1 0 0 0 0,0-1 0 0 0,0 1 0 0 0,1-1 1 0 0,0 0-1 0 0,1 0 0 0 0,13 21 0 0 0,-4-10 441 0 0,1-1 0 0 0,1 0 0 0 0,30 31 0 0 0,-17-26-306 0 0,2-2 0 0 0,0-1 1 0 0,57 32-1 0 0,-23-16-217 0 0,-38-22-151 0 0,0 2 0 0 0,24 22 0 0 0,-41-32-47 0 0,-1 0 0 0 0,0 1 0 0 0,-1 0 0 0 0,0 1 0 0 0,0 0 0 0 0,-1 0 0 0 0,10 22 0 0 0,-9-12-107 0 0,7 13-811 0 0,-14-33 484 0 0,9-7-4282 0 0,-1-5 35 0 0,-1-6-1188 0 0</inkml:trace>
</inkml:ink>
</file>

<file path=ppt/ink/ink9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2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16727 0 0,'0'0'1514'0'0,"-1"1"-1242"0"0,-70 95 2893 0 0,-12 16-1789 0 0,-55 68-863 0 0,11-49-365 0 0,72-78-200 0 0,54-52-200 0 0,12 1-6766 0 0,1-2-32 0 0</inkml:trace>
  <inkml:trace contextRef="#ctx0" brushRef="#br0" timeOffset="1">868 566 2303 0 0,'0'2'17158'0'0,"-12"72"-13135"0"0,9-46-3486 0 0,1 0 0 0 0,1 32 0 0 0,1-57-540 0 0,1 0 0 0 0,-1 0 0 0 0,0-1 0 0 0,1 1 0 0 0,-1 0 1 0 0,1 0-1 0 0,0-1 0 0 0,0 1 0 0 0,0 0 0 0 0,0-1 0 0 0,1 1 0 0 0,-1-1 0 0 0,1 0 0 0 0,3 5 0 0 0,-4-6-202 0 0,0-1 0 0 0,1 1 1 0 0,-1-1-1 0 0,0 0 0 0 0,1 1 0 0 0,-1-1 0 0 0,1 0 0 0 0,-1 0 1 0 0,0 0-1 0 0,1 0 0 0 0,-1 0 0 0 0,1 0 0 0 0,-1 0 0 0 0,0 0 1 0 0,1-1-1 0 0,-1 1 0 0 0,2-1 0 0 0,-3 1 55 0 0,15-5-7609 0 0</inkml:trace>
</inkml:ink>
</file>

<file path=ppt/ink/ink9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2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14567 0 0,'-2'1'664'0'0,"-3"3"-471"0"0,0 0-1 0 0,0 0 1 0 0,0 1 0 0 0,0 0-1 0 0,1 0 1 0 0,0 0-1 0 0,0 0 1 0 0,-5 8 0 0 0,9-12-54 0 0,-1 0 0 0 0,1 1 0 0 0,-1-1 0 0 0,1 0 1 0 0,-1 1-1 0 0,1-1 0 0 0,0 0 0 0 0,0 1 1 0 0,0-1-1 0 0,0 1 0 0 0,0-1 0 0 0,0 0 0 0 0,0 1 1 0 0,0-1-1 0 0,0 1 0 0 0,1-1 0 0 0,-1 0 1 0 0,0 1-1 0 0,1-1 0 0 0,-1 0 0 0 0,2 3 0 0 0,0-2-66 0 0,-1 1-1 0 0,1-1 0 0 0,0 1 1 0 0,0-1-1 0 0,0 1 0 0 0,0-1 0 0 0,0 0 1 0 0,4 2-1 0 0,11 6 23 0 0,0 0-1 0 0,1-2 1 0 0,0 0 0 0 0,1-1 0 0 0,24 5-1 0 0,0 2 123 0 0,-39-13-212 0 0,73 28 582 0 0,-69-25-366 0 0,1 0-1 0 0,-1 0 0 0 0,0 1 0 0 0,-1 1 0 0 0,1-1 0 0 0,11 12 0 0 0,-17-15-140 0 0,1 1 0 0 0,-1 0 0 0 0,0 0-1 0 0,0 0 1 0 0,-1 0 0 0 0,1 0-1 0 0,0 0 1 0 0,-1 0 0 0 0,0 0-1 0 0,0 0 1 0 0,0 1 0 0 0,0-1 0 0 0,0 1-1 0 0,0 5 1 0 0,-1-4 6 0 0,-1 1 0 0 0,1-1 1 0 0,-1 0-1 0 0,0 0 0 0 0,0 0 0 0 0,-1 1 0 0 0,1-1 1 0 0,-5 8-1 0 0,-1 1-9 0 0,-1-1 1 0 0,-1 0 0 0 0,0-1-1 0 0,0 0 1 0 0,-19 18 0 0 0,5-9-411 0 0,0-1 1 0 0,-29 20-1 0 0,21-16-2615 0 0,18-14 1219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268 703 10135 0 0,'0'0'778'0'0,"2"0"-310"0"0,10 0 710 0 0,0-1 0 0 0,0 0 1 0 0,0-1-1 0 0,19-6 0 0 0,-13 2-423 0 0,0-1 0 0 0,22-12 0 0 0,5-8-63 0 0,50-38 1 0 0,-79 54-233 0 0,17-13-220 0 0,-1-1 0 0 0,-2-2 1 0 0,0 0-1 0 0,36-46 0 0 0,-55 58-230 0 0,0 0-1 0 0,-1-1 0 0 0,-1 0 1 0 0,14-33-1 0 0,-19 36-66 0 0,0 1 1 0 0,-1-1-1 0 0,0 0 0 0 0,-1-1 1 0 0,0 1-1 0 0,-1 0 0 0 0,-1-23 0 0 0,-1 28-96 0 0,0 1 0 0 0,-1-1-1 0 0,0 1 1 0 0,0-1-1 0 0,-1 1 1 0 0,0 0-1 0 0,0 0 1 0 0,0 0-1 0 0,-1 0 1 0 0,0 0-1 0 0,-1 1 1 0 0,1 0-1 0 0,-1 0 1 0 0,-1 0-1 0 0,-6-6 1 0 0,9 9 83 0 0,0 1 0 0 0,0-1 0 0 0,0 1-1 0 0,0 0 1 0 0,0 0 0 0 0,0 0 0 0 0,-1 0 0 0 0,1 1 0 0 0,-1 0 0 0 0,1-1 0 0 0,-1 1 0 0 0,1 0-1 0 0,-1 1 1 0 0,0-1 0 0 0,0 1 0 0 0,1-1 0 0 0,-1 1 0 0 0,0 0 0 0 0,0 0 0 0 0,1 1 0 0 0,-1-1-1 0 0,0 1 1 0 0,1 0 0 0 0,-1 0 0 0 0,0 0 0 0 0,1 1 0 0 0,-1-1 0 0 0,1 1 0 0 0,0-1 0 0 0,-1 1-1 0 0,1 0 1 0 0,-5 5 0 0 0,2-2 99 0 0,0 1-1 0 0,1 0 1 0 0,-1 1-1 0 0,1-1 1 0 0,1 1-1 0 0,-1 0 0 0 0,1 0 1 0 0,-6 16-1 0 0,-1 4 172 0 0,-7 35 0 0 0,11-39-138 0 0,-202 645 959 0 0,190-620-933 0 0,-2-1 0 0 0,-2-1 1 0 0,-2-1-1 0 0,-38 52 0 0 0,40-66-584 0 0,-2 0-1 0 0,-1-2 1 0 0,-2 0-1 0 0,0-3 0 0 0,-2 0 1 0 0,-36 24-1 0 0,64-49-940 0 0</inkml:trace>
</inkml:ink>
</file>

<file path=ppt/ink/ink9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2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12439 0 0,'0'0'10239'0'0,"1"2"-9929"0"0,1 1-286 0 0,1 0-1 0 0,0 0 1 0 0,0-1-1 0 0,0 1 0 0 0,0-1 1 0 0,0 1-1 0 0,1-1 1 0 0,-1 0-1 0 0,1 0 0 0 0,-1-1 1 0 0,6 3-1 0 0,5 1-1190 0 0,-1-1-1 0 0,16 3 1 0 0,-3-3-6065 0 0</inkml:trace>
</inkml:ink>
</file>

<file path=ppt/ink/ink9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3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19871 0 0,'14'-34'2195'0'0,"-14"32"-1478"0"0,35 11-4746 0 0,-21-7-2886 0 0</inkml:trace>
</inkml:ink>
</file>

<file path=ppt/ink/ink9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3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0,'0'0'748'0'0,"2"0"-492"0"0,12-1 1744 0 0,-1 1 1647 0 0,25 2-1 0 0,-34-1-3405 0 0,-1 0 0 0 0,1-1 0 0 0,-1 1 0 0 0,1 1 0 0 0,-1-1 0 0 0,6 3 0 0 0,-7-3 137 0 0,0 0-61 0 0,3 1-217 0 0,0-1 0 0 0,0 0-1 0 0,1 0 1 0 0,-1 0 0 0 0,1 0 0 0 0,-1-1 0 0 0,1 0 0 0 0,6 0-1 0 0,-7-1-511 0 0,0 0-1 0 0,1 0 0 0 0,-1-1 1 0 0,0 0-1 0 0,7-3 1 0 0,6-3-7098 0 0</inkml:trace>
</inkml:ink>
</file>

<file path=ppt/ink/ink9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3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3679 0 0,'-2'1'284'0'0,"-20"0"-155"0"0,-3 1 3925 0 0,24-2-3754 0 0,1 0 0 0 0,-1 0-1 0 0,1 0 1 0 0,-1 1 0 0 0,1-1 0 0 0,-1 0 0 0 0,1 0 0 0 0,-1 1-1 0 0,1-1 1 0 0,0 0 0 0 0,-1 1 0 0 0,1-1 0 0 0,-1 0-1 0 0,1 1 1 0 0,0-1 0 0 0,-1 1 0 0 0,1-1 0 0 0,0 1-1 0 0,-1-1 1 0 0,1 1 0 0 0,-1 12 1888 0 0,1-10-1986 0 0,1 0 1 0 0,0 1 0 0 0,0-1 0 0 0,0 0 0 0 0,2 4 0 0 0,0-3-26 0 0,-1-1 0 0 0,1 1 0 0 0,0-1 0 0 0,0 0 0 0 0,0 0 0 0 0,0-1 0 0 0,0 1 0 0 0,1-1 0 0 0,6 4 0 0 0,36 17 899 0 0,12-4-151 0 0,-46-16-749 0 0,-1 0-1 0 0,0 1 1 0 0,0 0-1 0 0,0 1 1 0 0,-1 0 0 0 0,0 0-1 0 0,0 1 1 0 0,0 1-1 0 0,9 7 1 0 0,-15-10-157 0 0,0 0-1 0 0,0 0 1 0 0,-1 0 0 0 0,1 0 0 0 0,-1 1-1 0 0,0-1 1 0 0,-1 1 0 0 0,4 7 0 0 0,-5-10-18 0 0,0 0 1 0 0,-1 1-1 0 0,1-1 0 0 0,-1 0 1 0 0,1 1-1 0 0,-1-1 1 0 0,0 1-1 0 0,0-1 1 0 0,0 0-1 0 0,0 1 1 0 0,-1-1-1 0 0,1 1 1 0 0,0-1-1 0 0,-1 0 1 0 0,0 1-1 0 0,0-1 1 0 0,1 0-1 0 0,-1 0 1 0 0,-1 1-1 0 0,1-1 1 0 0,-1 2-1 0 0,-5 4-31 0 0,1 0-1 0 0,-1 0 1 0 0,-1-1 0 0 0,0 0-1 0 0,0 0 1 0 0,-11 7 0 0 0,-60 32-578 0 0,46-27 212 0 0,10-5-116 0 0,-18 10-208 0 0,37-22 367 0 0,0 0 0 0 0,1 0-1 0 0,-1-1 1 0 0,0 0 0 0 0,0 0-1 0 0,0 0 1 0 0,0 0 0 0 0,-6 0-1 0 0</inkml:trace>
</inkml:ink>
</file>

<file path=ppt/ink/ink9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3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28 12439 0 0,'-8'-6'638'0'0,"-1"-1"-313"0"0,-5-7 5046 0 0,38 45-4231 0 0,11 12-299 0 0,-3 2 0 0 0,38 66 0 0 0,-39-59-330 0 0,-6-12-271 0 0,84 126 456 0 0,-92-145-639 0 0,0 0-1 0 0,2 0 0 0 0,1-2 0 0 0,0 0 0 0 0,28 18 0 0 0,-15-14 32 0 0,1-3 0 0 0,64 30 0 0 0,-90-47-267 0 0,1-1-1 0 0,-1 1 1 0 0,1-2-1 0 0,0 1 1 0 0,-1-2-1 0 0,1 1 0 0 0,15-1 1 0 0,-13 0-1302 0 0</inkml:trace>
</inkml:ink>
</file>

<file path=ppt/ink/ink9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3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17 6447 0 0,'0'0'499'0'0,"0"-1"-328"0"0,-7-15 11215 0 0,2 21-11088 0 0,0 0 0 0 0,0 0 0 0 0,0 0 1 0 0,1 0-1 0 0,0 1 0 0 0,-5 9 0 0 0,-19 41 159 0 0,6-10 23 0 0,-8 7 53 0 0,-60 78 1 0 0,-49 41-240 0 0,88-112-87 0 0,37-42-167 0 0,-2-1 1 0 0,0-1-1 0 0,-1 0 0 0 0,-1-1 1 0 0,0-1-1 0 0,-1 0 0 0 0,-23 11 1 0 0,37-22-59 0 0,-77 38 100 0 0,68-34-280 0 0,0-2 0 0 0,-1 0 0 0 0,-27 6 0 0 0,40-11-521 0 0</inkml:trace>
</inkml:ink>
</file>

<file path=ppt/ink/ink9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3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12095 0 0,'0'0'1091'0'0,"-1"2"-899"0"0,-17 59 2720 0 0,-31 68-1 0 0,13-38-1561 0 0,21-54-1110 0 0,10-27-238 0 0,0 1 0 0 0,0 0 0 0 0,2 0 0 0 0,-1 1 0 0 0,1-1 0 0 0,-2 23 0 0 0,5-32-798 0 0</inkml:trace>
</inkml:ink>
</file>

<file path=ppt/ink/ink9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3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1 325 10591 0 0,'0'0'1360'0'0,"2"-1"-1"0"0,68-33 5660 0 0,32-28-4233 0 0,-60 34-2314 0 0,-4 3-497 0 0,49-44 1 0 0,-27 22-795 0 0,-28 24-1606 0 0,-2-2-4507 0 0,-19 14 1145 0 0</inkml:trace>
</inkml:ink>
</file>

<file path=ppt/ink/ink9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3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0,'0'0'875'0'0,"1"1"-355"0"0,4 4 464 0 0,0-1 0 0 0,0 0 0 0 0,1-1 0 0 0,-1 1 0 0 0,1-1 0 0 0,0 0 0 0 0,0-1 0 0 0,0 1 0 0 0,11 2-1 0 0,8 0 316 0 0,30 4-1 0 0,5 1-305 0 0,-26-2-618 0 0,51 21-1 0 0,-84-29-515 0 0,8 0-2128 0 0</inkml:trace>
</inkml:ink>
</file>

<file path=ppt/ink/ink9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3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62 10591 0 0,'0'0'819'0'0,"-1"0"-534"0"0,-25 5 8473 0 0,29-4-8190 0 0,5 0-337 0 0,0 0 0 0 0,0 0 1 0 0,0-1-1 0 0,0 0 1 0 0,0-1-1 0 0,13-1 1 0 0,50-15 209 0 0,-34 7-291 0 0,3 1-224 0 0,100-20-2370 0 0,-121 26 1105 0 0</inkml:trace>
  <inkml:trace contextRef="#ctx0" brushRef="#br0" timeOffset="1">3 360 16351 0 0,'0'0'1484'0'0,"-1"1"-1105"0"0,1 0-254 0 0,0 0 0 0 0,-1 0 0 0 0,1 0 0 0 0,0-1 0 0 0,0 1 0 0 0,0 0 1 0 0,0 0-1 0 0,0 0 0 0 0,0 0 0 0 0,0 0 0 0 0,0 0 0 0 0,0-1 0 0 0,0 1 0 0 0,1 0 0 0 0,-1 0 0 0 0,0 0 1 0 0,0-1-1 0 0,1 1 0 0 0,-1 0 0 0 0,1 0 0 0 0,-1 0 0 0 0,0-1 0 0 0,1 1 0 0 0,0 0 0 0 0,-1-1 0 0 0,1 1 1 0 0,-1-1-1 0 0,1 1 0 0 0,0 0 0 0 0,0 0 0 0 0,1 0 3 0 0,0 0 1 0 0,0 0-1 0 0,0 0 1 0 0,0-1-1 0 0,1 1 1 0 0,-1 0-1 0 0,0-1 1 0 0,0 0-1 0 0,0 1 0 0 0,1-1 1 0 0,-1 0-1 0 0,3 0 1 0 0,13-2 272 0 0,0-1 1 0 0,32-10 0 0 0,-19 5-277 0 0,89-26-470 0 0,-81 21-2188 0 0,1-3-3510 0 0,-15 5-937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6 261 5527 0 0,'-6'-1'11076'0'0,"9"-1"-9806"0"0,187-93 1986 0 0,-22 9-2741 0 0,-128 68-536 0 0,0 2-1 0 0,55-15 0 0 0,-82 28-792 0 0,-1 0 0 0 0,0 1 0 0 0,1 0 0 0 0,22 0 0 0 0,-17 5-5672 0 0</inkml:trace>
</inkml:ink>
</file>

<file path=ppt/ink/ink9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3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26 5063 0 0,'-24'-11'232'0'0,"24"11"-225"0"0,0 0 0 0 0,0 0-1 0 0,0 0 1 0 0,0 0 0 0 0,0 0-1 0 0,-1 0 1 0 0,1 0 0 0 0,0 0-1 0 0,0 0 1 0 0,0 0 0 0 0,0 0-1 0 0,0 0 1 0 0,-1 0 0 0 0,1 0-1 0 0,0-1 1 0 0,0 1 0 0 0,0 0-1 0 0,0 0 1 0 0,0 0 0 0 0,0 0-1 0 0,0 0 1 0 0,-1 0 0 0 0,1-1-1 0 0,0 1 1 0 0,0 0 0 0 0,0 0-1 0 0,0 0 1 0 0,0 0-1 0 0,0 0 1 0 0,0-1 0 0 0,0 1-1 0 0,0 0 1 0 0,0 0 0 0 0,0 0-1 0 0,0 0 1 0 0,0-1 0 0 0,0 1-1 0 0,9-10 5461 0 0,-8 20-3030 0 0,-1 0-1 0 0,5 18 0 0 0,8 18 264 0 0,27 42-2202 0 0,-28-65 340 0 0,5 9-505 0 0,2-1 0 0 0,0-1 0 0 0,3-1 0 0 0,0-1 0 0 0,2-1-1 0 0,1 0 1 0 0,47 38 0 0 0,16 10-173 0 0,62 51 8 0 0,-57-64-583 0 0,-92-61 234 0 0,1-1-56 0 0,-1 0 0 0 0,0 0 0 0 0,0 1 0 0 0,1-1 0 0 0,-1 0 0 0 0,0 0 0 0 0,0 0 0 0 0,1-1 0 0 0,-1 1 0 0 0,0 0 0 0 0,0 0 0 0 0,3-2 0 0 0</inkml:trace>
</inkml:ink>
</file>

<file path=ppt/ink/ink9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3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5 15463 0 0,'1'0'79'0'0,"-1"0"-1"0"0,0 0 0 0 0,0-1 0 0 0,0 1 0 0 0,0 0 1 0 0,0 0-1 0 0,0 0 0 0 0,0 0 0 0 0,0 0 1 0 0,0 0-1 0 0,0-1 0 0 0,0 1 0 0 0,0 0 1 0 0,0 0-1 0 0,0 0 0 0 0,0 0 0 0 0,0 0 1 0 0,-1 0-1 0 0,1-1 0 0 0,0 1 0 0 0,0 0 1 0 0,0 0-1 0 0,0 0 0 0 0,0 0 0 0 0,0 0 157 0 0,0 0-157 0 0,0 0 0 0 0,0-1 1 0 0,-1 1-1 0 0,1 0 0 0 0,0 0 0 0 0,0 0 1 0 0,0 0-1 0 0,0 0 0 0 0,0 0 0 0 0,0 0 1 0 0,0 0-1 0 0,-1 0 0 0 0,1 0 0 0 0,0 0 1 0 0,0 0-1 0 0,0 0 0 0 0,0 0 0 0 0,0 0 0 0 0,0 0 1 0 0,-1 0-1 0 0,1 0 0 0 0,-23 22 573 0 0,-51 57 466 0 0,-164 224 1104 0 0,144-185-2063 0 0,11-15-490 0 0,82-101 291 0 0,-2 1-349 0 0,0 1 1 0 0,-1 0-1 0 0,2 0 1 0 0,-1 1-1 0 0,0-1 1 0 0,1 1-1 0 0,-3 7 1 0 0</inkml:trace>
</inkml:ink>
</file>

<file path=ppt/ink/ink9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3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5527 0 0,'0'0'14950'0'0,"1"1"-14492"0"0,1 1-389 0 0,-1 0 1 0 0,0 0-1 0 0,0 0 0 0 0,0 0 1 0 0,0 0-1 0 0,0 0 0 0 0,0 0 1 0 0,0 0-1 0 0,-1 0 0 0 0,1 1 0 0 0,-1-1 1 0 0,1 0-1 0 0,-1 0 0 0 0,0 1 1 0 0,0-1-1 0 0,0 0 0 0 0,0 0 0 0 0,-1 1 1 0 0,0 2-1 0 0,-1 8 314 0 0,-2 0 1 0 0,-5 16-1 0 0,3-10-128 0 0,-12 29 81 0 0,-25 53 1 0 0,10-28-650 0 0,18-35-1079 0 0,14-37 683 0 0</inkml:trace>
</inkml:ink>
</file>

<file path=ppt/ink/ink9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3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16095 0 0,'0'0'1460'0'0,"1"-1"-1204"0"0,20-13 1045 0 0,0 0 0 0 0,2 2 0 0 0,-1 0 0 0 0,37-13 0 0 0,20-10 61 0 0,6-2-482 0 0,-50 22-790 0 0,0-1 0 0 0,34-22 0 0 0,-64 34-423 0 0,1 0 0 0 0,-1 0-1 0 0,1-1 1 0 0,-1 0 0 0 0,0 0-1 0 0,-1 0 1 0 0,8-11 0 0 0,-8 7-1582 0 0</inkml:trace>
</inkml:ink>
</file>

<file path=ppt/ink/ink9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3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18575 0 0,'0'0'1683'0'0,"2"0"-1390"0"0,36 13 965 0 0,-1 2-1 0 0,-1 1 1 0 0,50 31 0 0 0,-69-36-1147 0 0,3 2 56 0 0,1-1 0 0 0,29 13 0 0 0,-43-22-244 0 0,0-1-1 0 0,1 0 1 0 0,-1 0-1 0 0,0 0 1 0 0,1-1-1 0 0,-1 0 1 0 0,1 0-1 0 0,0-1 1 0 0,-1 0-1 0 0,1-1 1 0 0,13-1-1 0 0,-18 1-470 0 0,0 0-1 0 0,1 0 1 0 0,-1 0-1 0 0,0-1 1 0 0,0 1-1 0 0,0-1 0 0 0,0 0 1 0 0,4-2-1 0 0</inkml:trace>
</inkml:ink>
</file>

<file path=ppt/ink/ink9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3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9215 0 0,'-4'1'107'0'0,"0"1"1"0"0,1-1-1 0 0,-1 1 0 0 0,0 0 0 0 0,1 0 0 0 0,0 1 0 0 0,0-1 0 0 0,-5 4 0 0 0,6-4 20 0 0,1 0 0 0 0,-1 1 0 0 0,1-1 0 0 0,-1 0 0 0 0,1 0 0 0 0,0 1 0 0 0,0-1 0 0 0,0 1 0 0 0,0-1 0 0 0,0 1 0 0 0,1 0 0 0 0,-1-1 0 0 0,0 5 0 0 0,1 1 453 0 0,0-1 1 0 0,0 1-1 0 0,1-1 1 0 0,0 1-1 0 0,1-1 1 0 0,-1 1-1 0 0,1-1 1 0 0,1 0-1 0 0,-1 0 1 0 0,1 0-1 0 0,6 9 1 0 0,4 7-208 0 0,31 39 0 0 0,169 170 400 0 0,-11-14 872 0 0,-193-206-1422 0 0,0 0 0 0 0,0 1 0 0 0,-1 0 0 0 0,-1 1 0 0 0,0-1 0 0 0,6 21 0 0 0,-11-27-114 0 0,0 0 1 0 0,0 0-1 0 0,-1 0 1 0 0,0 0-1 0 0,-1 0 1 0 0,1 0-1 0 0,-1 1 1 0 0,-1-1-1 0 0,1 0 0 0 0,-1 0 1 0 0,0 0-1 0 0,-1 1 1 0 0,0-1-1 0 0,0-1 1 0 0,-4 11-1 0 0,-5 3 125 0 0,-1 1 0 0 0,0-1 1 0 0,-2-1-1 0 0,-20 23 0 0 0,-70 65 319 0 0,15-17-569 0 0,79-79-70 0 0,-18 23-1889 0 0,21-23-112 0 0</inkml:trace>
</inkml:ink>
</file>

<file path=ppt/ink/ink9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3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42 1375 0 0,'-11'1'497'0'0,"-44"3"18594"0"0,90-13-18794 0 0,90-20 2852 0 0,-61 22-4700 0 0,-47 6-1892 0 0,29 2-1 0 0,-37 1-3440 0 0</inkml:trace>
</inkml:ink>
</file>

<file path=ppt/ink/ink9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36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64 5063 0 0,'-61'22'15012'0'0,"76"-23"-14030"0"0,-1-1-1 0 0,1 0 0 0 0,26-9 1 0 0,-17 5-513 0 0,44-11 139 0 0,114-26-106 0 0,-171 41-447 0 0,0 1 0 0 0,0 0 0 0 0,16 1 0 0 0,3 5-1790 0 0,-26-4 342 0 0,1 1-1 0 0,-1-1 1 0 0,0 1-1 0 0,6 3 1 0 0,3 4-5970 0 0</inkml:trace>
</inkml:ink>
</file>

<file path=ppt/ink/ink9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4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116 392 6911 0 0,'0'0'2112'0'0,"0"18"3535"0"0,-5 2-4399 0 0,0-1 0 0 0,-13 29 0 0 0,-2 11-336 0 0,14-40-670 0 0,1-5-52 0 0,1 0 0 0 0,1 0 1 0 0,0 1-1 0 0,-2 19 0 0 0,5-32-99 0 0,-4 6-22 0 0,-1 0-3 0 0,-2-3-8 0 0,6-4-52 0 0,0-1-1 0 0,0 1 0 0 0,0-1 1 0 0,0 1-1 0 0,0-1 0 0 0,1 1 1 0 0,-1-1-1 0 0,0 0 1 0 0,0 0-1 0 0,0 0 0 0 0,-1 1 1 0 0,1-1-1 0 0,0 0 0 0 0,0 0 1 0 0,-1-1-1 0 0,2 1-3 0 0,-1 0 0 0 0,1 0 0 0 0,0 0 0 0 0,-1 0 0 0 0,1-1 0 0 0,-1 1 0 0 0,1 0 0 0 0,0-1 0 0 0,-1 1 0 0 0,1 0 1 0 0,0-1-1 0 0,-1 1 0 0 0,1 0 0 0 0,0-1 0 0 0,-1 1 0 0 0,1 0 0 0 0,0-1 0 0 0,0 1 0 0 0,0-1 0 0 0,-1 1 0 0 0,1-1 0 0 0,-1-2 5 0 0,1 0 1 0 0,0 1 0 0 0,0-1-1 0 0,0 0 1 0 0,0 1-1 0 0,0-6 1 0 0,1 6 2 0 0,1-9 2 0 0,0-1 1 0 0,1 1 0 0 0,1-1 0 0 0,0 1 0 0 0,10-21 0 0 0,0 7 18 0 0,22-31-1 0 0,15-10-38 0 0,109-110 0 0 0,-9 38-425 0 0,-129 121 424 0 0,1 0 1 0 0,1 1-1 0 0,0 1 0 0 0,1 2 1 0 0,30-13-1 0 0,-51 25 24 0 0,-1 0 1 0 0,1 0-1 0 0,-1 0 0 0 0,1 0 1 0 0,-1 1-1 0 0,1 0 0 0 0,-1-1 1 0 0,1 1-1 0 0,0 0 0 0 0,-1 1 1 0 0,1-1-1 0 0,4 2 0 0 0,-6-2-12 0 0,-1 1 0 0 0,0-1 0 0 0,1 1 0 0 0,-1-1 0 0 0,0 1-1 0 0,1 0 1 0 0,-1 0 0 0 0,0 0 0 0 0,0 0 0 0 0,0 0 0 0 0,0 0-1 0 0,0 0 1 0 0,0 0 0 0 0,0 0 0 0 0,0 1 0 0 0,0-1 0 0 0,0 0 0 0 0,-1 1-1 0 0,1-1 1 0 0,0 0 0 0 0,-1 1 0 0 0,1-1 0 0 0,-1 1 0 0 0,0-1 0 0 0,1 1-1 0 0,-1-1 1 0 0,0 1 0 0 0,0-1 0 0 0,0 1 0 0 0,0-1 0 0 0,-1 3 0 0 0,0 6 15 0 0,-2 1 0 0 0,1 0 1 0 0,-2-1-1 0 0,1 0 0 0 0,-1 0 1 0 0,-8 13-1 0 0,1 1 6 0 0,-58 147 230 0 0,57-135 29 0 0,2 2 0 0 0,-10 67 0 0 0,7 36 261 0 0,12-115-438 0 0,1-1-1 0 0,2 1 0 0 0,6 36 1 0 0,-8-60-52 0 0,0-2-61 0 0,0 0 0 0 0,0 0 0 0 0,0 1 0 0 0,0-1 0 0 0,0 0 0 0 0,0 0-1 0 0,0 0 1 0 0,-1 0 0 0 0,1 1 0 0 0,0-1 0 0 0,0 0 0 0 0,0 0 0 0 0,0 0-1 0 0,0 0 1 0 0,0 1 0 0 0,0-1 0 0 0,0 0 0 0 0,0 0 0 0 0,1 0 0 0 0,-1 1-1 0 0,0-1 1 0 0,0 0 0 0 0,0 0 0 0 0,0 0 0 0 0,0 0 0 0 0,0 1 0 0 0,0-1-1 0 0,0 0 1 0 0,0 0 0 0 0,0 0 0 0 0,1 0 0 0 0,-1 0 0 0 0,0 0 0 0 0,0 1-1 0 0,0-1 1 0 0,0 0 0 0 0,0 0 0 0 0,1 0 0 0 0,-1 0 0 0 0,0 0 0 0 0,0 0 0 0 0,0 0-1 0 0,0 0 1 0 0,1 0 0 0 0,-1 0 0 0 0,0 0 0 0 0,0 0 0 0 0,0 0 0 0 0,8 3-2003 0 0,-6-3 760 0 0</inkml:trace>
</inkml:ink>
</file>

<file path=ppt/ink/ink9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4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27 13823 0 0,'0'-2'1062'0'0,"0"0"-658"0"0,-1 0 0 0 0,1 1 0 0 0,-1-1 0 0 0,1 0 0 0 0,-1 0 0 0 0,0 1 0 0 0,1-1 0 0 0,-1 0 0 0 0,-2-2 0 0 0,2 4-339 0 0,1-1 0 0 0,0 1 0 0 0,-1 0 0 0 0,1-1 0 0 0,0 1 1 0 0,-1 0-1 0 0,1-1 0 0 0,0 1 0 0 0,-1 0 0 0 0,1 0 0 0 0,-1 0 1 0 0,1-1-1 0 0,-1 1 0 0 0,1 0 0 0 0,-1 0 0 0 0,1 0 1 0 0,-1 0-1 0 0,1 0 0 0 0,-1 0 0 0 0,1 0 0 0 0,-1 0 0 0 0,1 0 1 0 0,-1 0-1 0 0,0 0-25 0 0,-1 1-1 0 0,1 0 1 0 0,0-1 0 0 0,0 1 0 0 0,0 0 0 0 0,0-1 0 0 0,0 1-1 0 0,0 0 1 0 0,0 0 0 0 0,0 0 0 0 0,0 0 0 0 0,0 0 0 0 0,0 0-1 0 0,0 0 1 0 0,1 1 0 0 0,-1-1 0 0 0,0 1 0 0 0,-10 25 169 0 0,2 1 1 0 0,1 0 0 0 0,-5 34-1 0 0,10-51-162 0 0,-90 405 2053 0 0,90-402-2059 0 0,-1 4 13 0 0,0-1 1 0 0,1 1-1 0 0,1 0 0 0 0,0 23 0 0 0,3-25-350 0 0,1-10-751 0 0,0-3 729 0 0,4 4-637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77 2303 0 0,'0'0'102'0'0,"-1"2"503"0"0,-26 27 11575 0 0,-20 12-8113 0 0,-9 10-3749 0 0,0 14 168 0 0,51-59-392 0 0,0 1 1 0 0,1 0-1 0 0,0 0 0 0 0,0 1 0 0 0,1-1 1 0 0,0 1-1 0 0,-4 15 0 0 0,6-22-67 0 0,1 0-1 0 0,0 0 1 0 0,0 0-1 0 0,0 0 1 0 0,1 0-1 0 0,-1 0 1 0 0,0 0-1 0 0,0 0 1 0 0,0 0-1 0 0,1 0 1 0 0,-1 0 0 0 0,0 0-1 0 0,1 0 1 0 0,-1-1-1 0 0,1 1 1 0 0,-1 0-1 0 0,1 0 1 0 0,-1 0-1 0 0,1-1 1 0 0,0 1-1 0 0,-1 0 1 0 0,1-1-1 0 0,1 2 1 0 0,0-1 8 0 0,-1 0 1 0 0,1 0-1 0 0,0 0 1 0 0,0 0 0 0 0,0 0-1 0 0,0 0 1 0 0,0 0-1 0 0,0-1 1 0 0,2 1-1 0 0,0 0 8 0 0,0-1 1 0 0,0 0-1 0 0,0-1 0 0 0,0 1 0 0 0,0-1 1 0 0,0 1-1 0 0,0-1 0 0 0,0-1 0 0 0,0 1 1 0 0,-1 0-1 0 0,7-4 0 0 0,-1 0 82 0 0,0 0-1 0 0,0-1 1 0 0,11-9-1 0 0,-14 9-65 0 0,0 0 0 0 0,0 0-1 0 0,0 0 1 0 0,-1-1 0 0 0,0 0-1 0 0,0 0 1 0 0,-1 0-1 0 0,0 0 1 0 0,0-1 0 0 0,-1 0-1 0 0,0 1 1 0 0,0-1-1 0 0,2-15 1 0 0,-1-4-690 0 0,-1 0 0 0 0,-1-52-1 0 0,-2 54-689 0 0,1 2-1699 0 0,1 12 921 0 0</inkml:trace>
  <inkml:trace contextRef="#ctx0" brushRef="#br0" timeOffset="1">402 379 12607 0 0,'0'0'4154'0'0,"0"-1"-3166"0"0,-2-2-746 0 0,1-1 0 0 0,1 1 0 0 0,-1 0 0 0 0,0 0 1 0 0,1-1-1 0 0,0 1 0 0 0,-1-1 0 0 0,1 1 1 0 0,1 0-1 0 0,-1-1 0 0 0,0 1 0 0 0,1 0 0 0 0,0-1 1 0 0,0 1-1 0 0,0 0 0 0 0,0 0 0 0 0,2-4 1 0 0,4-8 287 0 0,1 0 1 0 0,10-16 0 0 0,-12 21-442 0 0,20-26 85 0 0,1 0 1 0 0,55-53-1 0 0,-72 79-176 0 0,8-8 2 0 0,35-25 0 0 0,-39 34 0 0 0,-6 7-144 0 0,-6 2-29 0 0,-1 1 0 0 0,1-1 0 0 0,-1 1 0 0 0,1 0 0 0 0,-1-1 0 0 0,0 1 0 0 0,1 0-1 0 0,-1 0 1 0 0,0 0 0 0 0,0 0 0 0 0,0 0 0 0 0,0 0 0 0 0,0 1 0 0 0,0-1 0 0 0,1 2 0 0 0,2 2-582 0 0,-1 0-1 0 0,0 1 1 0 0,3 9 0 0 0,0 0-553 0 0,3 3-402 0 0</inkml:trace>
</inkml:ink>
</file>

<file path=ppt/ink/ink9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4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34 13359 0 0,'-5'-6'-608'0'0,"5"5"649"0"0,0 1 0 0 0,0 0 0 0 0,0 0 0 0 0,0 0 0 0 0,-1 0 0 0 0,1 0-1 0 0,0 0 1 0 0,0-1 0 0 0,1 1 0 0 0,-1 0 0 0 0,0 0 0 0 0,0 0 0 0 0,0 0 0 0 0,0 0-1 0 0,0 0 1 0 0,0 0 0 0 0,0-1 0 0 0,0 1 0 0 0,0 0 0 0 0,0 0 0 0 0,0 0 0 0 0,0 0-1 0 0,0 0 1 0 0,0 0 0 0 0,0 0 0 0 0,0 0 0 0 0,1-1 0 0 0,-1 1 0 0 0,0 0 0 0 0,0 0-1 0 0,0 0 1 0 0,0 0 0 0 0,0 0 0 0 0,0 0 0 0 0,0 0 0 0 0,1 0 0 0 0,-1 0-1 0 0,0 0 1 0 0,0 0 0 0 0,0 0 0 0 0,16 0 9839 0 0,-13 0-9821 0 0,4-2 9 0 0,-5 2-73 0 0,-1 0 0 0 0,0-1 1 0 0,1 1-1 0 0,-1 0 0 0 0,0-1 1 0 0,0 1-1 0 0,1-1 0 0 0,-1 0 0 0 0,0 0 1 0 0,0 1-1 0 0,0-1 0 0 0,0 0 1 0 0,0 0-1 0 0,0 0 0 0 0,0 0 0 0 0,0 0 1 0 0,0-1-1 0 0,1-1-33 0 0,-1 2-227 0 0,5-3-1995 0 0</inkml:trace>
</inkml:ink>
</file>

<file path=ppt/ink/ink9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4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138 243 3679 0 0,'-41'-6'182'0'0,"2"0"300"0"0,14 5 3085 0 0,-8 0 14455 0 0,45 1-17338 0 0,137-9-461 0 0,154-15 145 0 0,256-75-261 0 0,-369 62-74 0 0,-177 35-24 0 0,196-35 47 0 0,0 17-82 0 0,-192 20-183 0 0,0 0 0 0 0,0 1 1 0 0,0 1-1 0 0,0 0 0 0 0,21 7 1 0 0,-36-9-110 0 0,-2 2-475 0 0,0 5 390 0 0,0-5-615 0 0,-5 5-2806 0 0</inkml:trace>
</inkml:ink>
</file>

<file path=ppt/ink/ink9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5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 5063 0 0,'-5'-1'11343'0'0,"5"11"-11031"0"0,1-1 1 0 0,0 1-1 0 0,1 0 1 0 0,6 18-1 0 0,18 42 677 0 0,-8-28-400 0 0,-4-6 63 0 0,1 0-1 0 0,37 59 1 0 0,-36-72-413 0 0,0 0 0 0 0,2 0 0 0 0,0-2 0 0 0,33 30 0 0 0,-40-42-146 0 0,0 0 1 0 0,0-1-1 0 0,1 0 0 0 0,0-1 0 0 0,17 7 0 0 0,-11-7 39 0 0,1 0 1 0 0,0-2-1 0 0,33 6 0 0 0,-50-11-90 0 0,-8 11-1680 0 0,4-8 1130 0 0,-1 0-1 0 0,0 0 0 0 0,0 0 0 0 0,0 0 0 0 0,-1-1 1 0 0,1 1-1 0 0,-1-1 0 0 0,1 0 0 0 0,-1 0 0 0 0,0 0 1 0 0,0 0-1 0 0,0 0 0 0 0,0-1 0 0 0,0 0 0 0 0,0 0 1 0 0,0 0-1 0 0,-8 0 0 0 0,-7 0-1394 0 0</inkml:trace>
</inkml:ink>
</file>

<file path=ppt/ink/ink9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5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459 114 11719 0 0,'0'-3'532'0'0,"3"-7"-217"0"0,1 0-1 0 0,-1 0 0 0 0,11-18 0 0 0,-11 23 76 0 0,1 0 0 0 0,-1 0 0 0 0,1 0-1 0 0,0 1 1 0 0,0-1 0 0 0,1 1 0 0 0,-1 0 0 0 0,11-6 0 0 0,-4 4 793 0 0,-5 7 490 0 0,-6 1-1613 0 0,1-1-1 0 0,-1 0 1 0 0,0 1 0 0 0,0-1-1 0 0,0 0 1 0 0,-1 1-1 0 0,1-1 1 0 0,0 0 0 0 0,0 1-1 0 0,-1-1 1 0 0,1 0-1 0 0,-1 1 1 0 0,1-1 0 0 0,-2 2-1 0 0,-5 13 99 0 0,-1 0-1 0 0,-1 0 0 0 0,-15 22 1 0 0,-37 40 251 0 0,-71 71 101 0 0,121-136-505 0 0,-188 245 201 0 0,194-249-206 0 0,0 0 0 0 0,0 0 0 0 0,1 0 0 0 0,0 1 0 0 0,0 0 0 0 0,-2 12 0 0 0,4-17-99 0 0,0 1-1 0 0,-1-1 1 0 0,0 0-1 0 0,1 0 1 0 0,-2 1 0 0 0,1-2-1 0 0,-1 1 1 0 0,0 0-1 0 0,0-1 1 0 0,0 0-1 0 0,0 0 1 0 0,-1 0 0 0 0,-7 5-1 0 0,11-9-390 0 0</inkml:trace>
</inkml:ink>
</file>

<file path=ppt/ink/ink9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54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10135 0 0,'0'0'778'0'0,"7"-4"929"0"0,-3 2 1379 0 0,-2 0-2595 0 0,0 1 1 0 0,1 0 0 0 0,-1 1-1 0 0,1-1 1 0 0,-1 0-1 0 0,1 1 1 0 0,-1-1-1 0 0,1 1 1 0 0,-1 0-1 0 0,1 0 1 0 0,0 0 0 0 0,-1 0-1 0 0,1 0 1 0 0,2 1-1 0 0,-3 0-460 0 0,0 0-1 0 0,0 0 0 0 0,0-1 1 0 0,0 1-1 0 0,0 0 0 0 0,0 1 0 0 0,0-1 1 0 0,0 0-1 0 0,0 1 0 0 0,-1-1 1 0 0,1 1-1 0 0,0-1 0 0 0,-1 1 1 0 0,1 0-1 0 0,-1-1 0 0 0,0 1 1 0 0,0 0-1 0 0,0 0 0 0 0,0 0 1 0 0,0 0-1 0 0,0 0 0 0 0,0 0 1 0 0,0 0-1 0 0,-1 1 0 0 0,0-1 0 0 0,1 3 1 0 0,0 1-19 0 0,-1 1 0 0 0,0-1 1 0 0,0 0-1 0 0,-1 0 0 0 0,0 1 0 0 0,0-1 1 0 0,0 0-1 0 0,-3 6 0 0 0,-21 47 64 0 0,20-48-49 0 0,-2 3-23 0 0,5-11 2 0 0,1 0 0 0 0,-1 0 1 0 0,1 0-1 0 0,-1 0 1 0 0,1 1-1 0 0,0-1 1 0 0,0 0-1 0 0,1 0 1 0 0,-1 1-1 0 0,0 3 1 0 0,1-7 38 0 0,0 1 0 0 0,0-1 1 0 0,0 1-1 0 0,0 0 0 0 0,0-1 1 0 0,0 1-1 0 0,1 0 0 0 0,-1-1 0 0 0,0 1 1 0 0,0-1-1 0 0,0 1 0 0 0,1 0 1 0 0,-1-1-1 0 0,0 1 0 0 0,1-1 1 0 0,0 2-1 0 0,2-1-2393 0 0</inkml:trace>
</inkml:ink>
</file>

<file path=ppt/ink/ink9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5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10135 0 0,'0'0'8811'0'0,"0"2"-8198"0"0,-3 20-120 0 0,2 1-1 0 0,0-1 1 0 0,2 0-1 0 0,0 0 1 0 0,1 0 0 0 0,6 23-1 0 0,-5-28-206 0 0,-1 1 0 0 0,0-1 0 0 0,-2 1 0 0 0,0-1-1 0 0,-1 0 1 0 0,-6 35 0 0 0,-34 100 660 0 0,13-58-789 0 0,22-74-222 0 0,3-11-217 0 0,1 0 1 0 0,0 1-1 0 0,0-1 0 0 0,-1 15 1 0 0</inkml:trace>
</inkml:ink>
</file>

<file path=ppt/ink/ink9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5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42 3223 0 0,'-8'8'2842'0'0,"7"-8"-2515"0"0,1 1 0 0 0,-1-1 1 0 0,0 1-1 0 0,1-1 0 0 0,-1 1 1 0 0,1-1-1 0 0,0 1 0 0 0,-1-1 1 0 0,1 1-1 0 0,-1-1 0 0 0,1 1 1 0 0,0 0-1 0 0,-1-1 0 0 0,1 1 0 0 0,0 0 1 0 0,0-1-1 0 0,0 1 0 0 0,-1 0 1 0 0,3 2 1449 0 0,-2-3-1487 0 0,0 0 1 0 0,1 1-1 0 0,-1-1 0 0 0,0 0 0 0 0,1 0 0 0 0,-1 0 0 0 0,1 0 0 0 0,-1 0 0 0 0,0 0 0 0 0,1 0 0 0 0,-1 0 0 0 0,1 0 0 0 0,-1 0 1 0 0,0 0-1 0 0,1 0 0 0 0,-1 0 0 0 0,0 0 0 0 0,1 0 0 0 0,0 0 0 0 0,16-4 4432 0 0,-1-3-5767 0 0,-9 2 1213 0 0,-1 0-1 0 0,0 0 0 0 0,0 0 1 0 0,0-1-1 0 0,0 0 0 0 0,-1 0 1 0 0,6-9-1 0 0,-10 14 438 0 0,-17 12-234 0 0,12-9-313 0 0,3-1-40 0 0,0-1-1 0 0,0 1 1 0 0,1 0 0 0 0,-1 0-1 0 0,0-1 1 0 0,0 1-1 0 0,0 0 1 0 0,1 0-1 0 0,-1 0 1 0 0,0 0 0 0 0,1 0-1 0 0,-1 0 1 0 0,1 0-1 0 0,-1 0 1 0 0,1 0 0 0 0,0 1-1 0 0,-1 0 1 0 0,1 0-116 0 0,12-1-7371 0 0,1-2-555 0 0</inkml:trace>
</inkml:ink>
</file>

<file path=ppt/ink/ink9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5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10135 0 0,'0'0'6786'0'0,"11"1"-2730"0"0,16 0-1526 0 0,-25-1-2198 0 0,0 0-43 0 0,6-1-159 0 0,0-4-84 0 0,-6 4-258 0 0</inkml:trace>
</inkml:ink>
</file>

<file path=ppt/ink/ink9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5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15663 0 0,'1'-18'10415'0'0,"2"19"-10391"0"0,-1 0 0 0 0,0 0 1 0 0,0 0-1 0 0,0 1 0 0 0,0-1 1 0 0,0 1-1 0 0,0 0 0 0 0,-1-1 1 0 0,1 1-1 0 0,1 2 0 0 0,1 1-42 0 0,38 31-3087 0 0,-38-34 1405 0 0,6-2-335 0 0</inkml:trace>
</inkml:ink>
</file>

<file path=ppt/ink/ink9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8:5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9215 0 0,'0'0'422'0'0,"1"-2"-13"0"0,-1 1-293 0 0,0 0-114 0 0,0 0 1 0 0,0 0-1 0 0,1 1 0 0 0,-1-1 1 0 0,0 0-1 0 0,1 0 1 0 0,-1 1-1 0 0,0-1 0 0 0,1 0 1 0 0,-1 1-1 0 0,1-1 1 0 0,-1 1-1 0 0,1-1 0 0 0,-1 0 1 0 0,1 1-1 0 0,-1-1 1 0 0,1 1-1 0 0,0-1 0 0 0,12-12 10594 0 0,-3 9-8692 0 0,14 0-943 0 0,-20 4-927 0 0,0-1-1 0 0,1 1 0 0 0,-1-1 1 0 0,0 0-1 0 0,5-2 0 0 0,22-8-13 0 0,-24 9-126 0 0,-1 0-1 0 0,1 0 1 0 0,-1-1 0 0 0,1 0-1 0 0,-1 0 1 0 0,6-4-1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88 322 3223 0 0,'0'0'143'0'0,"-1"2"-3"0"0,0 0 722 0 0,0 0 0 0 0,0 0 0 0 0,0 0 0 0 0,0 0 0 0 0,0 0-1 0 0,0 0 1 0 0,-1 0 0 0 0,1-1 0 0 0,0 1 0 0 0,-1 0 0 0 0,0-1 0 0 0,1 0 0 0 0,-1 1 0 0 0,0-1-1 0 0,0 0 1 0 0,-2 2 0 0 0,1-2-534 0 0,0 0-1 0 0,1 0 0 0 0,-1 0 1 0 0,0-1-1 0 0,0 1 0 0 0,1-1 1 0 0,-1 1-1 0 0,-4-1 1 0 0,6 0-260 0 0,-1 0 0 0 0,1 0 1 0 0,0 0-1 0 0,-1-1 1 0 0,1 1-1 0 0,0 0 1 0 0,-1-1-1 0 0,1 1 0 0 0,0-1 1 0 0,0 1-1 0 0,-1-1 1 0 0,1 0-1 0 0,0 1 1 0 0,0-1-1 0 0,0 0 0 0 0,0 0 1 0 0,0 0-1 0 0,0 0 1 0 0,0 0-1 0 0,0 0 1 0 0,0 0-1 0 0,1 0 0 0 0,-1 0 1 0 0,0 0-1 0 0,1 0 1 0 0,-1-1-1 0 0,0 1 1 0 0,1 0-1 0 0,0 0 1 0 0,-1-1-1 0 0,1 1 0 0 0,0 0 1 0 0,0-1-1 0 0,0 1 1 0 0,-1 0-1 0 0,1-1 1 0 0,1 1-1 0 0,-1-2 0 0 0,0-2-41 0 0,0 1-1 0 0,1 0 0 0 0,-1-1 1 0 0,1 1-1 0 0,0-1 0 0 0,1 1 1 0 0,-1 0-1 0 0,1-1 0 0 0,0 1 1 0 0,3-6-1 0 0,4 0-99 0 0,0 0 0 0 0,0 1-1 0 0,1-1 1 0 0,1 2 0 0 0,-1 0 0 0 0,17-10 0 0 0,-1 0-264 0 0,-15 11 227 0 0,0 0 0 0 0,1 0-1 0 0,0 1 1 0 0,0 0 0 0 0,16-4 0 0 0,-23 8 117 0 0,1 1-1 0 0,0 0 1 0 0,0 0-1 0 0,-1 0 1 0 0,1 1 0 0 0,8 0-1 0 0,-11 0 14 0 0,0 1 0 0 0,0-1 0 0 0,0 1 0 0 0,0 0 0 0 0,0-1 0 0 0,0 2 0 0 0,0-1 0 0 0,-1 0 0 0 0,1 0 0 0 0,0 1 0 0 0,-1 0 0 0 0,6 3 0 0 0,-6-2 35 0 0,0-1-1 0 0,0 1 1 0 0,-1 0-1 0 0,1 0 1 0 0,0 0-1 0 0,-1 0 1 0 0,0 0-1 0 0,0 0 1 0 0,0 0-1 0 0,0 1 1 0 0,0-1-1 0 0,-1 0 1 0 0,1 1-1 0 0,-1-1 1 0 0,0 0-1 0 0,0 7 1 0 0,0-8-50 0 0,0 0 0 0 0,0 0 0 0 0,0 0 0 0 0,-1 0 0 0 0,1 0 0 0 0,0 0 1 0 0,-1 0-1 0 0,0 0 0 0 0,1 0 0 0 0,-2 3 0 0 0,-5 9-56 0 0,6-12-190 0 0,2-8-1586 0 0,-1 1 1664 0 0,1-1-1 0 0,0 1 1 0 0,1 0 0 0 0,-1-1 0 0 0,1 1 0 0 0,0 0 0 0 0,0 0 0 0 0,6-9 0 0 0,1-1 81 0 0,20-23 0 0 0,-20 26 80 0 0,0 1 1 0 0,1 0-1 0 0,1 1 0 0 0,0 0 1 0 0,0 0-1 0 0,14-8 0 0 0,-16 12 17 0 0,7-3 188 0 0,0 0 0 0 0,18-7 0 0 0,-29 14-153 0 0,0 0 0 0 0,0 1 0 0 0,0 0 0 0 0,0 0-1 0 0,0 0 1 0 0,0 0 0 0 0,0 1 0 0 0,0 0 0 0 0,0 0 0 0 0,0 0-1 0 0,0 0 1 0 0,7 2 0 0 0,-10-1-3 0 0,-1-1 1 0 0,1 1-1 0 0,0 0 0 0 0,-1-1 1 0 0,1 1-1 0 0,-1 0 0 0 0,1 0 1 0 0,-1 0-1 0 0,1 0 0 0 0,-1 0 1 0 0,0 0-1 0 0,1 1 0 0 0,-1-1 1 0 0,0 0-1 0 0,0 1 0 0 0,2 2 1 0 0,-2-1 6 0 0,0 0 0 0 0,1 0 1 0 0,-1 0-1 0 0,0 0 1 0 0,-1 0-1 0 0,1 0 1 0 0,-1 1-1 0 0,1 4 0 0 0,-1 6 67 0 0,-1-1-1 0 0,-1 0 0 0 0,-4 21 0 0 0,3-23-39 0 0,-8 39 247 0 0,-5 25-56 0 0,15-65-257 0 0,0 0-1 0 0,0 1 1 0 0,1-1 0 0 0,0 0-1 0 0,3 12 1 0 0,-3-21-234 0 0,1 0-1 0 0,0 0 1 0 0,0 0 0 0 0,-1 1-1 0 0,1-1 1 0 0,0 0-1 0 0,0 0 1 0 0,0 0 0 0 0,0 0-1 0 0,1 0 1 0 0,-1-1-1 0 0,0 1 1 0 0,0 0 0 0 0,1 0-1 0 0,-1-1 1 0 0,0 1-1 0 0,1-1 1 0 0,-1 1 0 0 0,2 0-1 0 0,8-1-6968 0 0</inkml:trace>
</inkml:ink>
</file>

<file path=ppt/ink/ink9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0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8719 0 0,'0'0'8991'0'0,"1"2"-8523"0"0,90 98 3181 0 0,-28-33-2481 0 0,77 96 60 0 0,-125-146-1189 0 0,1-1 0 0 0,1-1 0 0 0,0 0 0 0 0,1-1 1 0 0,22 13-1 0 0,-30-21-66 0 0,1 0 1 0 0,-1-1 0 0 0,1 0 0 0 0,0 0 0 0 0,1-2-1 0 0,-1 1 1 0 0,1-1 0 0 0,-1-1 0 0 0,1 0 0 0 0,0-1-1 0 0,18 0 1 0 0,-28-1-115 0 0,1 0-1 0 0,-1-1 0 0 0,0 1 1 0 0,1 0-1 0 0,-1-1 0 0 0,0 0 1 0 0,0 0-1 0 0,1 0 1 0 0,-1 0-1 0 0,0 0 0 0 0,0 0 1 0 0,0 0-1 0 0,0-1 1 0 0,2-1-1 0 0,-3 2-71 0 0,0 0 0 0 0,0 0 1 0 0,-1 0-1 0 0,1-1 0 0 0,0 1 0 0 0,0 0 0 0 0,-1-1 1 0 0,1 1-1 0 0,0-1 0 0 0,-1 1 0 0 0,0-1 0 0 0,1 1 1 0 0,-1-1-1 0 0,0 1 0 0 0,0-1 0 0 0,1 1 1 0 0,-1-1-1 0 0,0 0 0 0 0,-1 1 0 0 0,1-1 0 0 0,0 1 1 0 0,0-1-1 0 0,-1 1 0 0 0,0-3 0 0 0,-9-19-1616 0 0,-2 3-10 0 0</inkml:trace>
</inkml:ink>
</file>

<file path=ppt/ink/ink9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0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20 14655 0 0,'0'0'671'0'0,"0"-1"-14"0"0,-10-17 65 0 0,10 17 286 0 0,-2 2-532 0 0,-4 0-373 0 0,-1 1 1 0 0,1 1-1 0 0,0-1 1 0 0,-1 1 0 0 0,1 0-1 0 0,1 1 1 0 0,-1-1 0 0 0,0 1-1 0 0,1 0 1 0 0,-10 10 0 0 0,-3 6-17 0 0,-24 31 1 0 0,19-22 95 0 0,-40 44 205 0 0,-78 71 0 0 0,118-122-313 0 0,1 0 1 0 0,1 2-1 0 0,1 0 0 0 0,-28 46 0 0 0,33-51-3969 0 0</inkml:trace>
</inkml:ink>
</file>

<file path=ppt/ink/ink9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0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4607 0 0,'1'2'6739'0'0,"6"8"-5359"0"0,0 1-1 0 0,-1 0 1 0 0,0 0-1 0 0,-1 1 1 0 0,4 13-1 0 0,-7-19-1190 0 0,-1 0 0 0 0,0-1-1 0 0,0 1 1 0 0,-1 0 0 0 0,1 0-1 0 0,-1 0 1 0 0,-1-1 0 0 0,1 1-1 0 0,-1 0 1 0 0,0 0-1 0 0,0-1 1 0 0,-1 1 0 0 0,-4 10-1 0 0,-15 28-276 0 0,-3-1 0 0 0,-47 64 0 0 0,65-97-247 0 0,-1 1-2060 0 0</inkml:trace>
</inkml:ink>
</file>

<file path=ppt/ink/ink9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0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1839 0 0,'1'1'4043'0'0,"3"-1"-2602"0"0,-1 0 0 0 0,0 0 0 0 0,0 0 0 0 0,1 0 0 0 0,-1 0 0 0 0,0-1 0 0 0,5 0 0 0 0,24-12 3520 0 0,-14 2-4628 0 0,24-18 0 0 0,-13 9 738 0 0,111-78-203 0 0,-119 81-1218 0 0,-1 0 1 0 0,0-1-1 0 0,-2-2 1 0 0,24-30-1 0 0,-31 32-1152 0 0</inkml:trace>
</inkml:ink>
</file>

<file path=ppt/ink/ink9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0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16415 0 0,'0'0'1644'0'0,"2"1"-1504"0"0,6 2 152 0 0,0-1 0 0 0,1 0 0 0 0,-1-1-1 0 0,1 1 1 0 0,-1-2 0 0 0,1 1 0 0 0,-1-1 0 0 0,12-2 0 0 0,6 1 945 0 0,12 2-282 0 0,1 0-1 0 0,58 12 1 0 0,-82-11-945 0 0,-9-1-4 0 0,-1 0-1 0 0,1 1 0 0 0,0-1 0 0 0,0 1 0 0 0,0 0 1 0 0,-1 1-1 0 0,1-1 0 0 0,7 6 0 0 0,-5 0 35 0 0,-3-2-1235 0 0</inkml:trace>
</inkml:ink>
</file>

<file path=ppt/ink/ink9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0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9 13359 0 0,'7'-8'1681'0'0,"-7"8"-1602"0"0,0-1 1 0 0,1 1-1 0 0,-1 0 0 0 0,0 0 0 0 0,0 0 0 0 0,0 0 0 0 0,0 0 1 0 0,0 0-1 0 0,0 0 0 0 0,0 0 0 0 0,1 0 0 0 0,-1 0 0 0 0,0 0 1 0 0,2 1 1503 0 0,-2-1-1504 0 0,0 1 1 0 0,0-1-1 0 0,0 0 0 0 0,0 0 0 0 0,0 0 0 0 0,0 0 0 0 0,0 0 1 0 0,0 0-1 0 0,0 1 0 0 0,2 20 2459 0 0,-2-19-2842 0 0,-18 204 3506 0 0,5-95-2896 0 0,13-107-310 0 0,-1 17-26 0 0,-2 0 1 0 0,0 1-1 0 0,-1-1 1 0 0,-1 0-1 0 0,-13 36 0 0 0,6-30-383 0 0,-10 23-4647 0 0,16-39-1872 0 0</inkml:trace>
  <inkml:trace contextRef="#ctx0" brushRef="#br0" timeOffset="1">94 955 3223 0 0,'1'2'2824'0'0,"21"33"5697"0"0,-13-21-6196 0 0,0 0-1 0 0,13 27 1 0 0,-22-40-2307 0 0,0-1 1 0 0,0 0-1 0 0,0 1 0 0 0,0-1 1 0 0,0 1-1 0 0,0-1 0 0 0,1 0 1 0 0,-1 1-1 0 0,0-1 0 0 0,0 0 1 0 0,0 1-1 0 0,1-1 0 0 0,-1 0 1 0 0,0 1-1 0 0,0-1 0 0 0,1 0 1 0 0,-1 0-1 0 0,0 1 0 0 0,1-1 1 0 0,-1 0-1 0 0,0 0 0 0 0,1 1 1 0 0</inkml:trace>
</inkml:ink>
</file>

<file path=ppt/ink/ink9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0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76 9671 0 0,'0'0'748'0'0,"1"-1"-492"0"0,7-5 1107 0 0,0-1-1 0 0,11-11 0 0 0,-13 11-811 0 0,0 1 1 0 0,0 0 0 0 0,1 1-1 0 0,-1 0 1 0 0,12-7-1 0 0,-17 12-41 0 0,8-2-36 0 0,-9 2-440 0 0,1 0 0 0 0,-1 0 0 0 0,1-1 0 0 0,0 1 0 0 0,-1 0-1 0 0,1 0 1 0 0,-1 0 0 0 0,1 0 0 0 0,0 1 0 0 0,-1-1 0 0 0,1 0 0 0 0,-1 0 0 0 0,1 0 0 0 0,0 0-1 0 0,-1 1 1 0 0,1-1 0 0 0,-1 0 0 0 0,1 0 0 0 0,-1 1 0 0 0,1-1 0 0 0,-1 0 0 0 0,1 1-1 0 0,-1-1 1 0 0,0 1 0 0 0,1-1 0 0 0,-1 0 0 0 0,1 1 0 0 0,-1 0 0 0 0,1 1 0 0 0,0-1 0 0 0,0 1 0 0 0,-1 0 0 0 0,1 0 0 0 0,-1 0-1 0 0,1-1 1 0 0,-1 1 0 0 0,0 0 0 0 0,0 3 0 0 0,0 2 20 0 0,0 1-1 0 0,-1-1 1 0 0,-3 15-1 0 0,-7 16 231 0 0,-21 46 0 0 0,6-16 31 0 0,-93 257 650 0 0,53-145-829 0 0,61-167-448 0 0,-1-1 0 0 0,-9 16 0 0 0,14-27-629 0 0</inkml:trace>
</inkml:ink>
</file>

<file path=ppt/ink/ink9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0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31 624 2759 0 0,'-8'6'12846'0'0,"5"-11"-12532"0"0,1 0 0 0 0,-1-1 0 0 0,1 1 0 0 0,0-1 0 0 0,1 0 0 0 0,-1 0 0 0 0,0-8 0 0 0,-3-43 104 0 0,5 47-341 0 0,1 1-1 0 0,0-1 0 0 0,0 1 0 0 0,1-1 1 0 0,0 1-1 0 0,1-1 0 0 0,0 1 1 0 0,0 0-1 0 0,1 0 0 0 0,1 1 1 0 0,-1-1-1 0 0,10-12 0 0 0,-2 4-49 0 0,1 1 0 0 0,1 1-1 0 0,0 0 1 0 0,0 1 0 0 0,18-13-1 0 0,17-8-9 0 0,1 2 0 0 0,1 2 0 0 0,58-25 0 0 0,-37 24 374 0 0,140-40 0 0 0,-185 64-211 0 0,1 2 0 0 0,30-3 1 0 0,-50 8-142 0 0,0 0 1 0 0,-1 1-1 0 0,1 0 1 0 0,0 1-1 0 0,0-1 1 0 0,0 1-1 0 0,0 1 1 0 0,-1 0-1 0 0,1 0 1 0 0,-1 0-1 0 0,1 1 1 0 0,10 5-1 0 0,-15-6-31 0 0,0 0 0 0 0,0 0 0 0 0,-1 0 1 0 0,1 1-1 0 0,-1-1 0 0 0,1 0 0 0 0,-1 1 0 0 0,0 0 0 0 0,0-1 0 0 0,0 1 0 0 0,0 0 0 0 0,-1 0 0 0 0,1 0 0 0 0,-1 1 0 0 0,1-1 1 0 0,0 3-1 0 0,-1 0 5 0 0,0-1 1 0 0,-1 0-1 0 0,1 0 0 0 0,-1 1 1 0 0,0-1-1 0 0,-1 1 1 0 0,1-1-1 0 0,-1 0 1 0 0,-2 8-1 0 0,-3 4 35 0 0,0 0 0 0 0,-1-1 0 0 0,-1 1 0 0 0,0-1 0 0 0,-11 14 0 0 0,-15 20 43 0 0,-2-2-1 0 0,-2-1 1 0 0,-82 77 0 0 0,96-104-169 0 0,-1 0 0 0 0,-1-2 0 0 0,0-2 0 0 0,-2 0 1 0 0,1-1-1 0 0,-2-2 0 0 0,0-1 0 0 0,0-1 0 0 0,-38 8 0 0 0,49-16 283 0 0,6-1-1808 0 0</inkml:trace>
</inkml:ink>
</file>

<file path=ppt/ink/ink9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06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3223 0 0,'0'0'17218'0'0,"0"2"-16600"0"0,-1 15-127 0 0,-1-1-1 0 0,-1 1 0 0 0,-9 31 1 0 0,-2 15-169 0 0,-13 81-78 0 0,27-142-620 0 0</inkml:trace>
</inkml:ink>
</file>

<file path=ppt/ink/ink9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06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17 6447 0 0,'0'0'499'0'0,"-1"-1"-328"0"0,-1-1 424 0 0,0 1 1 0 0,1-1-1 0 0,-1 1 0 0 0,0-1 1 0 0,0 1-1 0 0,0 0 1 0 0,-1 0-1 0 0,1 0 0 0 0,0 0 1 0 0,0 0-1 0 0,-3 0 1 0 0,3 1 813 0 0,1 1-757 0 0,-1 4-448 0 0,0 0-1 0 0,1 0 0 0 0,0 0 1 0 0,0 0-1 0 0,0 0 0 0 0,0 0 1 0 0,1 0-1 0 0,0 0 0 0 0,0 0 1 0 0,0 0-1 0 0,1 0 0 0 0,0 0 1 0 0,0 0-1 0 0,2 5 0 0 0,2 9 402 0 0,2-1 0 0 0,12 25-1 0 0,-6-18-223 0 0,1-1 0 0 0,1-1-1 0 0,1 0 1 0 0,23 25 0 0 0,84 75 436 0 0,8 11-505 0 0,-67-65-637 0 0,-63-67 157 0 0,8-5-5230 0 0,0-3-1444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37 4607 0 0,'33'-36'842'0'0,"-33"36"-635"0"0,1 0 0 0 0,-1 0 0 0 0,0 0 0 0 0,0 1 0 0 0,1-1 1 0 0,-1 0-1 0 0,0 1 0 0 0,1-1 0 0 0,-1 0 0 0 0,0 1 0 0 0,0-1 0 0 0,0 0 0 0 0,1 1 1 0 0,-1-1-1 0 0,0 0 0 0 0,0 1 0 0 0,0-1 0 0 0,0 1 0 0 0,0-1 0 0 0,0 0 0 0 0,0 1 1 0 0,0 0-1 0 0,1 4 633 0 0,-1 1 1 0 0,0 0-1 0 0,0 0 0 0 0,0 0 1 0 0,-1 0-1 0 0,0 0 1 0 0,-2 9-1 0 0,-17 40-389 0 0,16-44-80 0 0,-179 380 486 0 0,-14 39-105 0 0,189-407-1172 0 0,3-9-444 0 0,0 0-1 0 0,-9 16 1 0 0,13-28-355 0 0</inkml:trace>
</inkml:ink>
</file>

<file path=ppt/ink/ink9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0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35 3679 0 0,'2'-9'382'0'0,"3"-17"15112"0"0,-6 28-15230 0 0,-34 48 193 0 0,-1-2 0 0 0,-3-1-1 0 0,-70 65 1 0 0,-76 66-165 0 0,154-149-445 0 0,-1-1-1 0 0,-49 33 1 0 0,80-60 120 0 0,-6 3-255 0 0,0 0 0 0 0,0 1 1 0 0,1 0-1 0 0,-1 0 0 0 0,-5 7 0 0 0</inkml:trace>
</inkml:ink>
</file>

<file path=ppt/ink/ink9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0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6447 0 0,'13'-2'17772'0'0,"-8"10"-20409"0"0,-2-3 2809 0 0,-1 0 0 0 0,1 0 0 0 0,-1 1 0 0 0,-1-1 0 0 0,1 1 0 0 0,-1-1 1 0 0,1 1-1 0 0,-2 0 0 0 0,1-1 0 0 0,-1 1 0 0 0,0 7 0 0 0,-1 4 135 0 0,-1 0 1 0 0,-7 23-1 0 0,5-21-67 0 0,-4 28-1 0 0,8-36-212 0 0,0-7 21 0 0,2 3-185 0 0,-2-5-631 0 0</inkml:trace>
</inkml:ink>
</file>

<file path=ppt/ink/ink9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0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0,'0'0'18883'0'0,"2"0"-18126"0"0,42 6 1701 0 0,-27-5-2157 0 0,0 1-1 0 0,0 1 1 0 0,26 8-1 0 0,-12-4-3933 0 0,-21-5-4218 0 0</inkml:trace>
</inkml:ink>
</file>

<file path=ppt/ink/ink9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0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19727 0 0,'0'-17'4552'0'0</inkml:trace>
  <inkml:trace contextRef="#ctx0" brushRef="#br0" timeOffset="1">465 48 21191 0 0,'15'-20'936'0'0,"-8"13"200"0"0,-2 0-912 0 0,2 1-224 0 0,2 3 0 0 0,0-1 1248 0 0,2 4-816 0 0,0 2-360 0 0,-2 1-72 0 0,2 3 0 0 0,-1-1-632 0 0,3 0-104 0 0,0 1-16 0 0,-3-1-8576 0 0</inkml:trace>
</inkml:ink>
</file>

<file path=ppt/ink/ink9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0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3223 0 0,'0'0'614'0'0,"0"3"1364"0"0,-3 13 2118 0 0,-7 24-1 0 0,-19 46-679 0 0,13-45-2076 0 0,-44 117 966 0 0,-14 40-1475 0 0,52-145-759 0 0,17-42-222 0 0,0 0 0 0 0,0 1-1 0 0,1-1 1 0 0,0 1 0 0 0,1 0-1 0 0,1 0 1 0 0,-2 17 0 0 0,4-28-801 0 0</inkml:trace>
</inkml:ink>
</file>

<file path=ppt/ink/ink9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0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16 534 10135 0 0,'-4'-7'1050'0'0,"2"2"-717"0"0,0 0 1 0 0,1 1-1 0 0,-1-1 1 0 0,1 0-1 0 0,0 0 1 0 0,0 0-1 0 0,0 0 1 0 0,1 0-1 0 0,0 0 1 0 0,0 0-1 0 0,0-5 1 0 0,1 1-21 0 0,1 1 1 0 0,0 0-1 0 0,0 0 0 0 0,1 1 1 0 0,0-1-1 0 0,4-9 1 0 0,4-2-95 0 0,1 0 1 0 0,1 0 0 0 0,1 1-1 0 0,16-17 1 0 0,78-74-60 0 0,-86 90-134 0 0,1 0 0 0 0,0 2 0 0 0,33-18 0 0 0,64-23 84 0 0,-105 51-82 0 0,1 2 0 0 0,-1 0 0 0 0,2 1 0 0 0,-1 0 1 0 0,0 2-1 0 0,17-2 0 0 0,-27 4 44 0 0,0 0 1 0 0,0 1-1 0 0,0-1 1 0 0,0 1 0 0 0,0 1-1 0 0,0-1 1 0 0,-1 1-1 0 0,1 0 1 0 0,-1 0-1 0 0,1 0 1 0 0,-1 1-1 0 0,0 0 1 0 0,6 3-1 0 0,-4 0-11 0 0,-1-1-1 0 0,0 1 1 0 0,0 0-1 0 0,-1 0 1 0 0,1 0-1 0 0,-1 1 1 0 0,0 0 0 0 0,6 12-1 0 0,-5-5 44 0 0,1 0-1 0 0,-2 1 1 0 0,0 0 0 0 0,-1 1 0 0 0,0-1-1 0 0,-1 1 1 0 0,-1-1 0 0 0,-1 1-1 0 0,0 24 1 0 0,-2-30 1 0 0,0 1 0 0 0,-1-1 0 0 0,0 0 0 0 0,-1 0 0 0 0,0 0 0 0 0,-1 0 0 0 0,0-1 0 0 0,0 1 0 0 0,-1-1 0 0 0,0 0 1 0 0,-1 0-1 0 0,0-1 0 0 0,0 0 0 0 0,-1 0 0 0 0,-11 10 0 0 0,-9 7 89 0 0,-1-2 1 0 0,-62 39-1 0 0,58-45-162 0 0,0-1 0 0 0,0-1 0 0 0,-2-2 0 0 0,-50 13 0 0 0,67-20-93 0 0,-2-2-1 0 0,1 0 1 0 0,0-1 0 0 0,-1-1-1 0 0,-29-1 1 0 0,47-1-5 0 0,0 0 1 0 0,0 0-1 0 0,-1 0 0 0 0,1 0 0 0 0,0 0 1 0 0,0 0-1 0 0,0-1 0 0 0,0 1 0 0 0,0-1 0 0 0,0 1 1 0 0,-1-1-1 0 0,1 1 0 0 0,0-1 0 0 0,-1 0 1 0 0,2 0-187 0 0,-1 0 0 0 0,1 1 1 0 0,0-1-1 0 0,0 1 0 0 0,0-1 1 0 0,-1 1-1 0 0,1-1 0 0 0,0 0 0 0 0,0 1 1 0 0,0-1-1 0 0,0 1 0 0 0,0-1 1 0 0,0 0-1 0 0,0 1 0 0 0,1-1 1 0 0,-1 1-1 0 0,0-1 0 0 0,0 0 1 0 0,0 1-1 0 0,0-1 0 0 0,1 1 0 0 0,-1-1 1 0 0,0 1-1 0 0,1-1 0 0 0,-1 1 1 0 0,0-1-1 0 0,1 1 0 0 0,-1-1 1 0 0,1 0-1 0 0,8-9-6291 0 0</inkml:trace>
</inkml:ink>
</file>

<file path=ppt/ink/ink9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0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44 12959 0 0,'2'-6'79'0'0,"-1"0"200"0"0,1 0 0 0 0,0 1 0 0 0,0-1 1 0 0,5-8 1944 0 0,-3 15-1441 0 0,-4-2-745 0 0,0 1 1 0 0,1 0 0 0 0,-1 0 0 0 0,0 0-1 0 0,0 0 1 0 0,1 0 0 0 0,-1 0 0 0 0,0 0-1 0 0,0 0 1 0 0,0 0 0 0 0,1 0 0 0 0,-1 0-1 0 0,0 0 1 0 0,0 0 0 0 0,1 0 0 0 0,-1 0-1 0 0,0 0 1 0 0,0 0 0 0 0,1 0 0 0 0,-1 0-1 0 0,0 0 1 0 0,0 0 0 0 0,0 0 0 0 0,1 0-1 0 0,-1 0 1 0 0,0 1 0 0 0,0-1-1 0 0,1 0 1 0 0,-1 0 0 0 0,0 0 0 0 0,0 0-1 0 0,0 0 1 0 0,0 1 0 0 0,1-1 0 0 0,-1 0-1 0 0,0 0 1 0 0,2 5 114 0 0,0 0 0 0 0,-1 0 0 0 0,1 0 1 0 0,-1-1-1 0 0,0 1 0 0 0,0 0 0 0 0,-1 0 0 0 0,0 0 0 0 0,1 1 0 0 0,-2-1 0 0 0,1 0 0 0 0,-2 8 0 0 0,-3 11 359 0 0,-9 31-1 0 0,9-40-305 0 0,3-5-168 0 0,-60 239-119 0 0,62-248-1487 0 0</inkml:trace>
</inkml:ink>
</file>

<file path=ppt/ink/ink9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10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0 277 14887 0 0,'0'0'2995'0'0,"2"1"-2244"0"0,1 1-583 0 0,0-1 1 0 0,-1 0 0 0 0,1 0 0 0 0,0 0 0 0 0,0 0 0 0 0,0-1 0 0 0,0 1 0 0 0,0-1 0 0 0,0 0 0 0 0,0 0 0 0 0,0 0 0 0 0,0 0 0 0 0,0 0 0 0 0,0-1 0 0 0,3 0 0 0 0,9-3 587 0 0,25-9 0 0 0,-31 10-592 0 0,25-10-35 0 0,0-1 0 0 0,0-2 0 0 0,-2-1 0 0 0,0-2 0 0 0,-1-1 0 0 0,-1-1 0 0 0,54-51 0 0 0,-76 65-852 0 0,-1-2 0 0 0,0 1 0 0 0,0-1-1 0 0,-1 0 1 0 0,6-11 0 0 0,-8 11-935 0 0</inkml:trace>
</inkml:ink>
</file>

<file path=ppt/ink/ink9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1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0,'0'0'354'0'0,"1"2"-233"0"0,0 2 487 0 0,0 0-1 0 0,1 0 1 0 0,0 0 0 0 0,0 0-1 0 0,0 0 1 0 0,1-1-1 0 0,-1 1 1 0 0,1-1 0 0 0,0 0-1 0 0,0 0 1 0 0,0 0 0 0 0,0 0-1 0 0,0 0 1 0 0,1-1-1 0 0,-1 0 1 0 0,1 1 0 0 0,0-1-1 0 0,-1 0 1 0 0,1-1 0 0 0,7 3-1 0 0,6 1 595 0 0,1-1 1 0 0,0 0-1 0 0,28 1 0 0 0,-38-4-1014 0 0,97 5 1792 0 0,-23-3-1417 0 0,-63-2-507 0 0,30 4-20 0 0,-47-5-232 0 0</inkml:trace>
</inkml:ink>
</file>

<file path=ppt/ink/ink9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1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8319 0 0,'0'0'1430'0'0,"1"-1"-849"0"0,2-2-171 0 0,0 1-1 0 0,0 0 1 0 0,0 0 0 0 0,0 0-1 0 0,1 0 1 0 0,-1 1-1 0 0,0-1 1 0 0,5 0 0 0 0,-6 1 411 0 0,0 2-73 0 0,1-1-550 0 0,1 1 1 0 0,-1 0-1 0 0,1 1 1 0 0,-1-1-1 0 0,0 1 1 0 0,0-1-1 0 0,1 1 1 0 0,-1 0-1 0 0,0 0 1 0 0,0 0-1 0 0,-1 1 0 0 0,1-1 1 0 0,0 1-1 0 0,3 5 1 0 0,4 5 286 0 0,0 1-1 0 0,8 17 1 0 0,0-1 177 0 0,-2-5-98 0 0,2-1 1 0 0,31 34-1 0 0,-35-45-414 0 0,0 0 0 0 0,1-1-1 0 0,0-1 1 0 0,0 0 0 0 0,20 10 0 0 0,33 12 88 0 0,-41-21-107 0 0,0 1-1 0 0,-2 1 1 0 0,36 27-1 0 0,-30-17-314 0 0,-29-23-21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16207 0 0,'0'0'744'0'0,"2"-7"243"0"0,-2 6-985 0 0,1 0 1 0 0,-1 1-1 0 0,0-1 1 0 0,0 0 0 0 0,1 0-1 0 0,-1 1 1 0 0,0-1-1 0 0,1 0 1 0 0,-1 1-1 0 0,1-1 1 0 0,-1 0-1 0 0,1 1 1 0 0,-1-1-1 0 0,1 1 1 0 0,0-1-1 0 0,-1 1 1 0 0,1-1-1 0 0,-1 1 1 0 0,1 0 0 0 0,0-1-1 0 0,1 0 1 0 0,0 0 40 0 0,9-6 330 0 0,0 1 1 0 0,0 0 0 0 0,1 0 0 0 0,14-4 0 0 0,51-14 1303 0 0,-38 16-1056 0 0,0 1-1 0 0,0 1 1 0 0,77 1 0 0 0,-69 6-617 0 0,-29 0-407 0 0,-1 0 1 0 0,1-1-1 0 0,0-1 1 0 0,0-1 0 0 0,18-4-1 0 0,-11-2-1245 0 0,2-2-72 0 0</inkml:trace>
</inkml:ink>
</file>

<file path=ppt/ink/ink9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1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56 14567 0 0,'2'-3'214'0'0,"-1"-1"0"0"0,1 0 1 0 0,-1 0-1 0 0,1 0 0 0 0,0 1 0 0 0,0-1 0 0 0,1 1 0 0 0,-1 0 0 0 0,1-1 0 0 0,0 1 0 0 0,-1 0 0 0 0,1 1 0 0 0,1-1 0 0 0,-1 0 0 0 0,6-2 1702 0 0,-9 7-1411 0 0,1 0-458 0 0,0 0 1 0 0,-1 0-1 0 0,1 0 0 0 0,-1 0 0 0 0,1 0 1 0 0,-1 1-1 0 0,0-1 0 0 0,0 0 0 0 0,0 0 1 0 0,0 1-1 0 0,-1-1 0 0 0,1 0 0 0 0,0 0 1 0 0,-1 0-1 0 0,0 0 0 0 0,1 0 0 0 0,-1 1 1 0 0,-2 2-1 0 0,-2 5 18 0 0,-1 0-1 0 0,-10 13 1 0 0,9-13 70 0 0,-43 56 588 0 0,-80 80-1 0 0,86-98-486 0 0,-37 36 14 0 0,25-27-74 0 0,-49 65-1 0 0,99-114-177 0 0,5-6-169 0 0,14 1-1233 0 0,-8-3 274 0 0,0 0 1 0 0,-1 0-1 0 0,1 0 0 0 0,0-1 0 0 0,9-2 1 0 0,12-3-5497 0 0</inkml:trace>
</inkml:ink>
</file>

<file path=ppt/ink/ink9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1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6447 0 0,'0'0'7624'0'0,"0"2"-6493"0"0,1 4-748 0 0,-1 0 0 0 0,0 0 0 0 0,0 0 0 0 0,-1 0 0 0 0,1 0 0 0 0,-1 0 0 0 0,-1 0 0 0 0,-2 8 0 0 0,-4 7 498 0 0,-10 19-1 0 0,10-24-400 0 0,1 0-1 0 0,-7 25 0 0 0,2 16 142 0 0,-8 29-363 0 0,19-82-310 0 0,-1 1-4069 0 0</inkml:trace>
</inkml:ink>
</file>

<file path=ppt/ink/ink9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1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10591 0 0,'0'0'1327'0'0,"2"0"-143"0"0,16 2 3 0 0,0-1-1 0 0,0 0 1 0 0,0-2 0 0 0,0 0-1 0 0,22-4 1 0 0,-14-1-595 0 0,0 0-1 0 0,-1-2 0 0 0,26-11 1 0 0,-7-1-727 0 0,-2-2 1 0 0,0-2-1 0 0,60-46 1 0 0,-81 55-1266 0 0,-1-2 0 0 0,28-28 0 0 0,-35 29-259 0 0</inkml:trace>
</inkml:ink>
</file>

<file path=ppt/ink/ink9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1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0,'1'1'3727'0'0,"23"8"4199"0"0,2-2-3379 0 0,54 12-2255 0 0,-26-6-1176 0 0,45 20-141 0 0,-24-7-1568 0 0,-24-14-2774 0 0,-41-10-4384 0 0</inkml:trace>
</inkml:ink>
</file>

<file path=ppt/ink/ink9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1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85 13039 0 0,'0'0'3874'0'0,"-2"0"-3062"0"0,1 0-744 0 0,-1 1 0 0 0,1-1 0 0 0,-1 1 0 0 0,1-1 0 0 0,0 1 0 0 0,-1-1 1 0 0,1 1-1 0 0,0 0 0 0 0,0 0 0 0 0,-1 0 0 0 0,1 0 0 0 0,0 0 0 0 0,0 0 1 0 0,0 0-1 0 0,0 0 0 0 0,0 0 0 0 0,0 0 0 0 0,1 1 0 0 0,-1-1 0 0 0,0 0 1 0 0,0 1-1 0 0,1-1 0 0 0,-1 1 0 0 0,1-1 0 0 0,-1 2 0 0 0,-3 9-5 0 0,1 0 0 0 0,-2 12 0 0 0,3-15 27 0 0,-9 54-13 0 0,2-1 0 0 0,3 2 0 0 0,4 91 0 0 0,6-115-17 0 0,1-22-58 0 0,-2-15-6 0 0,-1 2 76 0 0,1-6 13 0 0,1 0-72 0 0,1 0 0 0 0,0 0 0 0 0,0-1 0 0 0,-1 0 0 0 0,1 0 0 0 0,-1 0 0 0 0,1 0 0 0 0,-1-1 0 0 0,0 1 0 0 0,0-1 0 0 0,0-1 0 0 0,0 1 0 0 0,-1 0 0 0 0,7-8 0 0 0,5-8 100 0 0,23-38 0 0 0,-22 32-89 0 0,66-90 17 0 0,-25 38-18 0 0,-54 72-23 0 0,11-12 23 0 0,-13 16 89 0 0,0 3 16 0 0,1 11-61 0 0,-1 1-1 0 0,-1-1 1 0 0,0 0 0 0 0,0 1 0 0 0,-4 17-1 0 0,2-16-54 0 0,1 0-1 0 0,0 0 0 0 0,1 0 1 0 0,3 28-1 0 0,-2-37-16 0 0,0 5 13 0 0,1 0 0 0 0,1 0-1 0 0,0 0 1 0 0,0 0 0 0 0,1 0-1 0 0,1-1 1 0 0,-1 0 0 0 0,8 10-1 0 0,-3-9-7 0 0,5-1 11 0 0,2-4 32 0 0,-2-2-11 0 0,-12-4 35 0 0,1 0 1 0 0,-1-1 0 0 0,0 1-1 0 0,0-1 1 0 0,0 0 0 0 0,0 0-1 0 0,0 0 1 0 0,0 0 0 0 0,0 0-1 0 0,0 0 1 0 0,0 0 0 0 0,-1-1-1 0 0,1 1 1 0 0,0-1 0 0 0,-1 1-1 0 0,1-1 1 0 0,-1 0 0 0 0,1 1-1 0 0,-1-1 1 0 0,1-2 0 0 0,6-9 379 0 0,12-23 0 0 0,-16 29-467 0 0,10-20 57 0 0,23-29 0 0 0,-7 11 17 0 0,60-85-15 0 0,27-46-691 0 0,-88 129-591 0 0,-27 45 686 0 0</inkml:trace>
</inkml:ink>
</file>

<file path=ppt/ink/ink9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1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41 5527 0 0,'4'-6'93'0'0,"17"-29"12814"0"0,-25 50-11276 0 0,-84 275-182 0 0,-27-10-1465 0 0,95-239-14 0 0,-3-1 0 0 0,-1-1-1 0 0,-2-1 1 0 0,-1-1 0 0 0,-2-1 0 0 0,-2-2 0 0 0,-1-1-1 0 0,-65 52 1 0 0,86-76 16 0 0,8-7-61 0 0,13-14-277 0 0,126-125-571 0 0,-92 97 908 0 0,2 3 0 0 0,1 2-1 0 0,86-48 1 0 0,-131 82 56 0 0,0 0 1 0 0,0 0-1 0 0,0 0 0 0 0,0 0 1 0 0,0 0-1 0 0,1 1 1 0 0,-1-1-1 0 0,0 1 0 0 0,0-1 1 0 0,0 1-1 0 0,1 0 0 0 0,-1 0 1 0 0,0 0-1 0 0,0 0 1 0 0,0 0-1 0 0,1 1 0 0 0,-1-1 1 0 0,0 1-1 0 0,0-1 0 0 0,4 3 1 0 0,-4-2 8 0 0,0 0-1 0 0,-1 0 1 0 0,1 1 0 0 0,0-1-1 0 0,-1 0 1 0 0,0 1 0 0 0,1 0 0 0 0,-1-1-1 0 0,0 1 1 0 0,0 0 0 0 0,1 0-1 0 0,-1-1 1 0 0,-1 1 0 0 0,1 0 0 0 0,0 0-1 0 0,0 0 1 0 0,-1 0 0 0 0,1 0-1 0 0,-1 0 1 0 0,0 1 0 0 0,1 3-1 0 0,-2 12 137 0 0,0 1-1 0 0,-1-1 0 0 0,-1 1 0 0 0,-7 28 1 0 0,-2 7 46 0 0,6-31-611 0 0,4-19 237 0 0,1 0 0 0 0,0 0 1 0 0,0 0-1 0 0,0 0 0 0 0,1 0 0 0 0,-1 0 0 0 0,1 0 0 0 0,0 6 0 0 0,1-8-550 0 0,8 1-2614 0 0,1-3 1416 0 0</inkml:trace>
</inkml:ink>
</file>

<file path=ppt/ink/ink9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1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19 148 13559 0 0,'0'0'1231'0'0,"2"0"-1014"0"0,35-5 846 0 0,-12 2 642 0 0,24-7-1 0 0,-18 2-1191 0 0,34-15 0 0 0,-53 18-382 0 0,0-1-1 0 0,0 0 0 0 0,0-1 1 0 0,-1 0-1 0 0,15-13 0 0 0,-13 5-76 0 0,-13 15-54 0 0,0 0 0 0 0,1 0 1 0 0,-1-1-1 0 0,0 1 1 0 0,1 0-1 0 0,-1-1 1 0 0,0 1-1 0 0,1-1 1 0 0,-1 1-1 0 0,0 0 1 0 0,0-1-1 0 0,0 1 1 0 0,1-1-1 0 0,-1 1 0 0 0,0-1 1 0 0,0 1-1 0 0,0-1 1 0 0,0 1-1 0 0,0-1 1 0 0,0 1-1 0 0,0 0 1 0 0,0-1-1 0 0,0 1 1 0 0,0-1-1 0 0,0 1 1 0 0,0-1-1 0 0,0 1 1 0 0,0-1-1 0 0,-1 1 0 0 0,1-1 1 0 0,0 1-1 0 0,0 0 1 0 0,-1-2-1 0 0,1 2 6 0 0,0-1-5 0 0,-1 1 1 0 0,1-1 0 0 0,0 0-1 0 0,0 1 1 0 0,0-1-1 0 0,0 1 1 0 0,0-1 0 0 0,-1 1-1 0 0,1-1 1 0 0,0 1-1 0 0,0-1 1 0 0,-1 1 0 0 0,1-1-1 0 0,0 1 1 0 0,-1 0-1 0 0,1-1 1 0 0,0 1 0 0 0,-1-1-1 0 0,1 1 1 0 0,-1 0 0 0 0,1-1-1 0 0,-1 1 1 0 0,1 0-1 0 0,-1 0 1 0 0,1-1 0 0 0,-1 1-1 0 0,1 0 1 0 0,-1 0-1 0 0,1 0 1 0 0,-2-1 0 0 0,1 1 1 0 0,-4-1-3 0 0,1 0 0 0 0,-1 0 0 0 0,1 0 0 0 0,-1 1 0 0 0,0-1 0 0 0,1 1 0 0 0,-1 0 0 0 0,0 1 0 0 0,1-1 0 0 0,-1 1 0 0 0,1 0 0 0 0,-1 0 0 0 0,1 0 0 0 0,-1 1 0 0 0,1-1 0 0 0,0 1 0 0 0,-5 3 0 0 0,-6 3 0 0 0,0 0 0 0 0,1 2 0 0 0,-17 13 0 0 0,9-5 129 0 0,2 0 0 0 0,-30 35-1 0 0,42-43-67 0 0,1-1 0 0 0,0 1 0 0 0,1 0 0 0 0,0 0-1 0 0,0 1 1 0 0,1 0 0 0 0,1 0 0 0 0,-6 19-1 0 0,9-26-48 0 0,1 0 0 0 0,-1 1 0 0 0,1-1-1 0 0,0 0 1 0 0,0 0 0 0 0,0 1-1 0 0,1-1 1 0 0,0 0 0 0 0,-1 0 0 0 0,1 1-1 0 0,1-1 1 0 0,-1 0 0 0 0,1 0-1 0 0,-1 0 1 0 0,1 0 0 0 0,0-1 0 0 0,1 1-1 0 0,-1 0 1 0 0,1-1 0 0 0,-1 0-1 0 0,5 4 1 0 0,-2-2-253 0 0,1 0 0 0 0,0 0-1 0 0,0-1 1 0 0,0 1 0 0 0,0-2 0 0 0,1 1-1 0 0,-1-1 1 0 0,1 0 0 0 0,0 0 0 0 0,0-1-1 0 0,11 3 1 0 0,3-1-1175 0 0</inkml:trace>
</inkml:ink>
</file>

<file path=ppt/ink/ink9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1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25 441 4143 0 0,'-3'8'14375'0'0,"2"-8"-14249"0"0,0 0-1 0 0,1 0 1 0 0,-1 0 0 0 0,0 0-1 0 0,0 0 1 0 0,1 0 0 0 0,-1 0 0 0 0,0-1-1 0 0,1 1 1 0 0,-1 0 0 0 0,0-1-1 0 0,1 1 1 0 0,-1 0 0 0 0,1-1 0 0 0,-1 1-1 0 0,0-1 1 0 0,1 1 0 0 0,-1-1 0 0 0,1 1-1 0 0,-1-1 1 0 0,1 1 0 0 0,-1-2-1 0 0,0 0 24 0 0,0 0-1 0 0,0 0 0 0 0,1 0 0 0 0,-1 0 0 0 0,0 0 1 0 0,1 0-1 0 0,0 0 0 0 0,-1-2 0 0 0,1-3 46 0 0,0 0-1 0 0,0 0 1 0 0,1 1 0 0 0,1-11-1 0 0,1 7-148 0 0,0 1-1 0 0,1-1 1 0 0,0 0 0 0 0,0 1-1 0 0,1 0 1 0 0,1 0-1 0 0,-1 0 1 0 0,14-15 0 0 0,7-4-408 0 0,29-26 1 0 0,-51 51 320 0 0,-1 0-47 0 0,80-70-1830 0 0,-70 63 1389 0 0,1 1 0 0 0,0 0 0 0 0,0 1-1 0 0,26-11 1 0 0,-35 17 282 0 0,0 1-1 0 0,0-1 0 0 0,0 1 1 0 0,0 0-1 0 0,0 0 1 0 0,0 0-1 0 0,0 1 0 0 0,1 0 1 0 0,-1 0-1 0 0,0 0 0 0 0,0 1 1 0 0,8 1-1 0 0,-12-2 208 0 0,1 1 0 0 0,0 0 1 0 0,-1 0-1 0 0,1 0 0 0 0,-1 0 0 0 0,1 0 0 0 0,-1 1 0 0 0,0-1 0 0 0,1 0 0 0 0,-1 1 0 0 0,0-1 0 0 0,0 1 0 0 0,0-1 0 0 0,0 1 0 0 0,0-1 1 0 0,0 1-1 0 0,0 0 0 0 0,0 2 0 0 0,8 32 240 0 0,-8-31-130 0 0,-1-1 207 0 0,1 0 0 0 0,0 0 0 0 0,0-1 1 0 0,0 1-1 0 0,1 0 0 0 0,-1-1 0 0 0,1 1 0 0 0,0-1 1 0 0,0 0-1 0 0,0 1 0 0 0,0-1 0 0 0,0 0 0 0 0,1 0 0 0 0,-1 0 1 0 0,1-1-1 0 0,4 4 0 0 0,-4-4-122 0 0,1 0-1 0 0,1 0 1 0 0,-1 0-1 0 0,0 0 1 0 0,0-1 0 0 0,1 1-1 0 0,-1-1 1 0 0,1 0-1 0 0,-1-1 1 0 0,1 1-1 0 0,-1-1 1 0 0,1 0 0 0 0,5 0-1 0 0,4-1-94 0 0,-1-1 0 0 0,1 0 0 0 0,-1-1 0 0 0,0 0 0 0 0,0-1 0 0 0,0 0 0 0 0,0-1 0 0 0,-1-1 0 0 0,0 0 0 0 0,0 0 0 0 0,0-2 0 0 0,-1 1-1 0 0,0-1 1 0 0,-1-1 0 0 0,0 0 0 0 0,0 0 0 0 0,-1-1 0 0 0,15-19 0 0 0,-23 27-59 0 0,0 0-1 0 0,0 0 1 0 0,0 0-1 0 0,0 0 1 0 0,0 0 0 0 0,0-1-1 0 0,0 1 1 0 0,-1 0-1 0 0,1 0 1 0 0,-1-1-1 0 0,0 1 1 0 0,0 0 0 0 0,0-1-1 0 0,0 1 1 0 0,0 0-1 0 0,0-1 1 0 0,0 1-1 0 0,-1 0 1 0 0,-1-5-1 0 0,2 6-5 0 0,-1 0-1 0 0,0 0 0 0 0,0-1 0 0 0,0 1 0 0 0,0 0 0 0 0,0 0 0 0 0,0 0 0 0 0,0 0 0 0 0,0 0 0 0 0,0 0 0 0 0,0 0 0 0 0,-1 0 0 0 0,1 0 0 0 0,0 1 0 0 0,-1-1 0 0 0,1 0 0 0 0,0 1 0 0 0,-1-1 0 0 0,1 1 0 0 0,-1 0 0 0 0,1-1 0 0 0,-1 1 0 0 0,1 0 0 0 0,-1 0 0 0 0,1 0 0 0 0,-1 0 0 0 0,1 0 0 0 0,-1 0 0 0 0,1 1 0 0 0,-1-1 0 0 0,-2 1 0 0 0,-9 3-2 0 0,0 0 0 0 0,0 1 0 0 0,0 0 0 0 0,0 1 0 0 0,1 0 0 0 0,0 1 0 0 0,0 1 0 0 0,-10 8 0 0 0,-83 79-45 0 0,94-85 53 0 0,-56 63 41 0 0,58-61-32 0 0,0 1 0 0 0,0 0 0 0 0,1 0 0 0 0,-8 19 0 0 0,15-28-8 0 0,-1 0 0 0 0,1 0 0 0 0,0-1 0 0 0,0 1 0 0 0,0 0 0 0 0,1 0 0 0 0,-1 0 0 0 0,1 0 0 0 0,0 0 0 0 0,0 0 0 0 0,1 6 0 0 0,0-7 0 0 0,-1-1 0 0 0,1 0 0 0 0,0 0 0 0 0,0 0 0 0 0,0 0 0 0 0,0 0 0 0 0,0 0 0 0 0,0 0 0 0 0,0 0 0 0 0,1-1 0 0 0,-1 1 0 0 0,1 0 0 0 0,-1-1 0 0 0,1 1 0 0 0,0-1 0 0 0,0 1 0 0 0,0-1 0 0 0,0 0 0 0 0,-1 0 0 0 0,1 0 0 0 0,4 2 0 0 0,3 0-14 0 0,0-1 0 0 0,1 0-1 0 0,-1 0 1 0 0,1 0 0 0 0,-1-1 0 0 0,1-1 0 0 0,16 0-1 0 0,67-12-206 0 0,-91 12 217 0 0,52-11-1220 0 0,0-4-3874 0 0,-2-2-1761 0 0</inkml:trace>
</inkml:ink>
</file>

<file path=ppt/ink/ink9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1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1005 63 7367 0 0,'33'-16'594'0'0,"38"-16"-433"0"0,-59 28 1658 0 0,24-7 8745 0 0,-49 19-8951 0 0,-82 44 49 0 0,-73 42-716 0 0,-285 147-673 0 0,426-227-273 0 0,0 0 0 0 0,1 2 0 0 0,-41 33 0 0 0,59-41 0 0 0,4-1 0 0 0,4-6 0 0 0,0 0 0 0 0,1 0 0 0 0,-1 0 0 0 0,1-1 0 0 0,-1 1 0 0 0,1 0 0 0 0,-1 0 0 0 0,1-1 0 0 0,-1 1 0 0 0,1 0 0 0 0,0-1 0 0 0,-1 1 0 0 0,1-1 0 0 0,0 1 0 0 0,-1 0 0 0 0,1-1 0 0 0,0 0 0 0 0,0 1 0 0 0,0-1 0 0 0,0 1 0 0 0,-1-1 0 0 0,1 0 0 0 0,0 0 0 0 0,0 0 0 0 0,0 1 0 0 0,2-1 0 0 0,0 0 0 0 0,1 1 0 0 0,0-1 0 0 0,0 0 0 0 0,0 0 0 0 0,6-1 0 0 0,80-18 57 0 0,31-5 54 0 0,-43 10 94 0 0,62-7 293 0 0,-115 19-333 0 0,0 0 1 0 0,0 2 0 0 0,38 4-1 0 0,-57-3-139 0 0,-3 0-7 0 0,1-1 0 0 0,-1 1 0 0 0,0 0 0 0 0,1 0 0 0 0,-1 1 0 0 0,0-1 0 0 0,0 1 0 0 0,4 2-1 0 0,-7-4-14 0 0,0 0-1 0 0,1 1 0 0 0,-1-1 1 0 0,0 0-1 0 0,0 1 0 0 0,1-1 1 0 0,-1 1-1 0 0,0-1 0 0 0,0 0 0 0 0,0 1 1 0 0,0-1-1 0 0,0 1 0 0 0,0-1 1 0 0,1 0-1 0 0,-1 1 0 0 0,0-1 1 0 0,0 1-1 0 0,0-1 0 0 0,0 1 0 0 0,-1-1 1 0 0,1 0-1 0 0,0 1 0 0 0,0-1 1 0 0,0 1-1 0 0,0-1 0 0 0,-1 1 1 0 0,-3 10 30 0 0,2-6-30 0 0,-1-1 0 0 0,0 0-1 0 0,-1 1 1 0 0,1-1 0 0 0,-1-1 0 0 0,0 1-1 0 0,0 0 1 0 0,0-1 0 0 0,-6 4-1 0 0,-45 25 31 0 0,33-21-30 0 0,-245 122-684 0 0,246-123 657 0 0,-207 99-102 0 0,176-81 124 0 0,0 3-1 0 0,-56 45 1 0 0,97-68 13 0 0,1 1 1 0 0,0 0-1 0 0,0 1 0 0 0,1 0 0 0 0,-11 17 0 0 0,19-27 0 0 0,1 1-1 0 0,0-1 1 0 0,-1 1-1 0 0,1 0 0 0 0,-1-1 1 0 0,1 1-1 0 0,0 0 1 0 0,0-1-1 0 0,-1 1 0 0 0,1 0 1 0 0,0 0-1 0 0,0-1 1 0 0,0 1-1 0 0,0 0 0 0 0,0 0 1 0 0,0-1-1 0 0,0 1 0 0 0,0 0 1 0 0,0 0-1 0 0,0-1 1 0 0,0 1-1 0 0,0 0 0 0 0,1 0 1 0 0,-1-1-1 0 0,0 1 1 0 0,1 0-1 0 0,0 1 0 0 0,0-1 12 0 0,0 0 0 0 0,1 0 0 0 0,-1 1 0 0 0,1-1 0 0 0,-1 0 0 0 0,1 0 0 0 0,-1-1 0 0 0,1 1 0 0 0,-1 0-1 0 0,1 0 1 0 0,2 0 0 0 0,6 1 76 0 0,-1 0 1 0 0,0 0-1 0 0,16 0 0 0 0,37 0 208 0 0,156 3 508 0 0,-154-6-452 0 0,88-14 0 0 0,-104 8-218 0 0,89-18-6 0 0,-126 22-108 0 0,-4 1 0 0 0,1 0 1 0 0,0 1 0 0 0,0-1-1 0 0,0 2 1 0 0,13-1-1 0 0,-20 1-122 0 0,16 32-3661 0 0,-14-21-2647 0 0</inkml:trace>
</inkml:ink>
</file>

<file path=ppt/ink/ink9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2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39 2759 0 0,'0'-2'207'0'0,"-6"-25"10060"0"0,-6 18-5146 0 0,12 11-4845 0 0,0 6-146 0 0,1-1 0 0 0,0 1 0 0 0,1-1 1 0 0,0 1-1 0 0,0-1 0 0 0,0 0 0 0 0,1 1 0 0 0,5 7 1 0 0,34 57 568 0 0,-31-56-505 0 0,73 111 863 0 0,62 105 458 0 0,-131-203-1307 0 0,13 38-1 0 0,-16-36-58 0 0,-11-28-146 0 0,0-1-1 0 0,0 0 1 0 0,0 0 0 0 0,0 1-1 0 0,0-1 1 0 0,1 0 0 0 0,-1 0-1 0 0,1 0 1 0 0,0 0-1 0 0,-1 0 1 0 0,1-1 0 0 0,0 1-1 0 0,0 0 1 0 0,0-1 0 0 0,0 0-1 0 0,0 1 1 0 0,1-1 0 0 0,-1 0-1 0 0,0 0 1 0 0,0 0-1 0 0,1 0 1 0 0,-1-1 0 0 0,1 1-1 0 0,-1-1 1 0 0,1 1 0 0 0,-1-1-1 0 0,1 0 1 0 0,-1 0 0 0 0,1 0-1 0 0,-1 0 1 0 0,1 0-1 0 0,-1-1 1 0 0,1 1 0 0 0,-1-1-1 0 0,1 0 1 0 0,-1 1 0 0 0,0-1-1 0 0,1 0 1 0 0,-1 0 0 0 0,0-1-1 0 0,0 1 1 0 0,4-3-1 0 0,-2 0-405 0 0,1 0 0 0 0,0-1 0 0 0,-1 1 0 0 0,0-1 1 0 0,5-8-1 0 0,6-14-5658 0 0,-8 5-622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4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47 6015 0 0,'-7'5'9024'0'0,"6"-5"-8926"0"0,1 1-1 0 0,0-1 0 0 0,0 0 1 0 0,0 0-1 0 0,0 0 0 0 0,-1 0 1 0 0,1 1-1 0 0,0-1 0 0 0,0 0 1 0 0,0 0-1 0 0,0 0 0 0 0,0 0 0 0 0,0 1 1 0 0,-1-1-1 0 0,1 0 0 0 0,0 0 1 0 0,0 1-1 0 0,0-1 0 0 0,0 0 1 0 0,0 0-1 0 0,0 0 0 0 0,0 1 1 0 0,0-1-1 0 0,0 0 0 0 0,0 0 1 0 0,0 1-1 0 0,0-1 0 0 0,0 0 1 0 0,0 0-1 0 0,0 1 0 0 0,0-1 1 0 0,1 0-1 0 0,-1 0 0 0 0,0 0 1 0 0,0 1-1 0 0,0-1 0 0 0,0 0 1 0 0,0 0-1 0 0,0 0 0 0 0,1 0 1 0 0,-1 1-1 0 0,0-1 0 0 0,0 0 0 0 0,0 0 1 0 0,0 0-1 0 0,1 1 0 0 0,15 4 1078 0 0,20-2-676 0 0,3-7 256 0 0,0-2 1 0 0,69-19-1 0 0,-2-1-333 0 0,-96 24-567 0 0,0 0 0 0 0,0 0 0 0 0,0 1 0 0 0,0 0 0 0 0,0 1 0 0 0,0 0 0 0 0,0 0 0 0 0,1 1 0 0 0,-1 1 0 0 0,14 3 0 0 0,-23-4 39 0 0,22 5-2237 0 0,-8-2-2778 0 0,1-2-1274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 9671 0 0,'0'0'440'0'0,"-1"2"-5"0"0,-67 131 1297 0 0,24-51 1888 0 0,-54 126 862 0 0,56-106-3664 0 0,-32 121-1 0 0,-20 44-802 0 0,88-254-157 0 0,-1 0 0 0 0,-1 0 0 0 0,0-1 0 0 0,0 0 0 0 0,-1 0 0 0 0,-1-1 0 0 0,0 0 0 0 0,-1-1 0 0 0,1 0 0 0 0,-2 0 0 0 0,0-1 0 0 0,0-1 0 0 0,0 0 0 0 0,-1-1 0 0 0,-15 7 0 0 0,18-11 111 0 0,10-3 31 0 0,0 0 0 0 0,0 1 1 0 0,-1-1-1 0 0,1 0 0 0 0,0 0 0 0 0,-1 0 0 0 0,1 0 0 0 0,0 0 0 0 0,-1 0 1 0 0,1 0-1 0 0,0 0 0 0 0,0 0 0 0 0,-1 0 0 0 0,1 0 0 0 0,0 0 0 0 0,-1 0 1 0 0,1 0-1 0 0,0 0 0 0 0,-1 0 0 0 0,1 0 0 0 0,0 0 0 0 0,0-1 0 0 0,-1 1 1 0 0,1 0-1 0 0,0 0 0 0 0,-1 0 0 0 0,1 0 0 0 0,0-1 0 0 0,0 1 0 0 0,-1 0 1 0 0,1 0-1 0 0,0 0 0 0 0,0-1 0 0 0,0 1 0 0 0,0 0 0 0 0,-1-1 0 0 0,1 1 1 0 0,0 0-1 0 0,0 0 0 0 0,0-1 0 0 0,0 1 0 0 0,0 0 0 0 0,0-1 0 0 0,0 1 1 0 0,-1 0-1 0 0,1-1 0 0 0,0 1 0 0 0,0 0 0 0 0,0 0 0 0 0,0-1 0 0 0,1 1 1 0 0,-1 0-1 0 0,0-1 0 0 0,0 1 0 0 0,0-1 0 0 0,0-2 23 0 0,0 0 0 0 0,0 1 0 0 0,1-1 0 0 0,-1 0 0 0 0,1 0 0 0 0,0 0 0 0 0,0 0 0 0 0,0 0 0 0 0,0 1 0 0 0,0-1 0 0 0,1 0 0 0 0,-1 1-1 0 0,1-1 1 0 0,0 1 0 0 0,3-4 0 0 0,5-5 54 0 0,0 1-1 0 0,12-8 0 0 0,-11 8-44 0 0,3-2-2 0 0,1 1 0 0 0,0 0 1 0 0,1 1-1 0 0,0 0 0 0 0,34-13 0 0 0,-42 20 40 0 0,1-1-1 0 0,1 2 1 0 0,-1-1 0 0 0,0 1 0 0 0,1 0-1 0 0,-1 1 1 0 0,1 0 0 0 0,-1 1 0 0 0,1 0-1 0 0,0 1 1 0 0,-1-1 0 0 0,1 2 0 0 0,10 2-1 0 0,-17-3-26 0 0,0 0-1 0 0,-1 1 0 0 0,1-1 0 0 0,-1 1 1 0 0,1-1-1 0 0,-1 1 0 0 0,1 0 0 0 0,-1 0 0 0 0,0 0 1 0 0,0 0-1 0 0,0 0 0 0 0,0 0 0 0 0,0 1 0 0 0,-1-1 1 0 0,1 1-1 0 0,-1-1 0 0 0,1 1 0 0 0,-1 0 0 0 0,0 0 1 0 0,0-1-1 0 0,0 1 0 0 0,0 5 0 0 0,1 0-23 0 0,-1 1-1 0 0,0 0 1 0 0,-1-1-1 0 0,0 1 1 0 0,0 0-1 0 0,-2 12 0 0 0,0-12-20 0 0,2-8-209 0 0,0-1 1 0 0,0 1-1 0 0,0 0 1 0 0,0-1-1 0 0,0 1 0 0 0,0 0 1 0 0,0-1-1 0 0,0 1 1 0 0,0-1-1 0 0,1 1 1 0 0,-1 0-1 0 0,0-1 0 0 0,0 1 1 0 0,1-1-1 0 0,-1 1 1 0 0,0 0-1 0 0,1-1 1 0 0,-1 1-1 0 0,0-1 0 0 0,1 1 1 0 0,-1-1-1 0 0,1 0 1 0 0,-1 1-1 0 0,1-1 1 0 0,-1 1-1 0 0,1-1 0 0 0,-1 0 1 0 0,1 1-1 0 0,-1-1 1 0 0,1 0-1 0 0,0 0 1 0 0,-1 1-1 0 0,1-1 1 0 0,-1 0-1 0 0,1 0 0 0 0,0 0 1 0 0,-1 0-1 0 0,1 0 1 0 0,1 0-1 0 0,-2 0 127 0 0,14 1-6012 0 0</inkml:trace>
</inkml:ink>
</file>

<file path=ppt/ink/ink9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28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49 13559 0 0,'40'-49'4678'0'0,"-31"72"-3533"0"0,-9-19-1080 0 0,0 0 0 0 0,0 1 0 0 0,-1-1 0 0 0,0 0 0 0 0,0 0 0 0 0,0 0 1 0 0,-1 1-1 0 0,1-1 0 0 0,-1 0 0 0 0,-3 4 0 0 0,-26 41 299 0 0,19-32-229 0 0,-125 175 618 0 0,9-14-466 0 0,89-120-157 0 0,-69 105 170 0 0,105-156-274 0 0,2-5-23 0 0,0 0 0 0 0,0 0 0 0 0,-1 0 1 0 0,1 0-1 0 0,0 0 0 0 0,-1-1 0 0 0,0 1 0 0 0,1 0 0 0 0,-1-1 0 0 0,-3 3 0 0 0,0 0 53 0 0,-3 1-437 0 0</inkml:trace>
</inkml:ink>
</file>

<file path=ppt/ink/ink9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2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21 6911 0 0,'0'0'528'0'0,"0"-2"-33"0"0,7-16 12646 0 0,-9 19-12866 0 0,-4 4-121 0 0,0 0 0 0 0,0 1 0 0 0,1 0 0 0 0,-1 0 0 0 0,-5 10 0 0 0,2-5-26 0 0,-80 111-43 0 0,84-115-39 0 0,0 1 0 0 0,0 0-1 0 0,1 0 1 0 0,0 0 0 0 0,1 1-1 0 0,-5 16 1 0 0,8-22 0 0 0,-1-1 0 0 0,1 0 0 0 0,0 0 0 0 0,1 0-1 0 0,-1 1 1 0 0,0-1 0 0 0,0 0 0 0 0,1 0 0 0 0,0 0 0 0 0,-1 0-1 0 0,1 0 1 0 0,0 0 0 0 0,0 0 0 0 0,0 0 0 0 0,0 0 0 0 0,0 0 0 0 0,1 0-1 0 0,-1 0 1 0 0,0-1 0 0 0,1 1 0 0 0,-1-1 0 0 0,1 1 0 0 0,0-1 0 0 0,0 1-1 0 0,-1-1 1 0 0,1 0 0 0 0,0 0 0 0 0,2 1 0 0 0,1 1 9 0 0,0-1 0 0 0,0 0 0 0 0,0-1 0 0 0,0 1 0 0 0,0-1 0 0 0,1 0 1 0 0,-1 0-1 0 0,0 0 0 0 0,1-1 0 0 0,5 0 0 0 0,0-1-14 0 0,-1-1-1 0 0,1 0 1 0 0,-1-1 0 0 0,0 0-1 0 0,1-1 1 0 0,9-5-1 0 0,57-33-235 0 0,-70 39 129 0 0,2-3-280 0 0,-1 0 1 0 0,11-9-1 0 0,2-5-3465 0 0,-12 11-3532 0 0</inkml:trace>
</inkml:ink>
</file>

<file path=ppt/ink/ink9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2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53 10135 0 0,'-32'-38'10655'0'0,"34"37"-10200"0"0,2-1-407 0 0,0 0 1 0 0,0 0 0 0 0,0 0 0 0 0,0 1-1 0 0,0 0 1 0 0,1 0 0 0 0,-1 0 0 0 0,0 0 0 0 0,1 1-1 0 0,-1 0 1 0 0,0 0 0 0 0,9 1 0 0 0,-5-1-359 0 0,0 2 1 0 0,-1-1 0 0 0,1 1 0 0 0,-1 0-1 0 0,0 1 1 0 0,14 6 0 0 0,-10-3-798 0 0</inkml:trace>
</inkml:ink>
</file>

<file path=ppt/ink/ink9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2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7367 0 0,'0'0'7166'0'0,"2"0"-6158"0"0,25-1 371 0 0,-1-2 1 0 0,37-9 0 0 0,11-1-373 0 0,-38 9-483 0 0,57 0-1 0 0,-79 5-1756 0 0,25 4-1 0 0</inkml:trace>
</inkml:ink>
</file>

<file path=ppt/ink/ink9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2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 14711 0 0,'0'0'1335'0'0,"-1"2"-1096"0"0,0-1-164 0 0,1-1 1 0 0,-1 1 0 0 0,1 0 0 0 0,-1 0 0 0 0,1-1 0 0 0,-1 1 0 0 0,1 0 0 0 0,-1 0-1 0 0,1 0 1 0 0,0 0 0 0 0,0 0 0 0 0,-1 0 0 0 0,1 0 0 0 0,0 0 0 0 0,0-1-1 0 0,0 1 1 0 0,0 0 0 0 0,0 0 0 0 0,0 0 0 0 0,0 0 0 0 0,1 2 0 0 0,0 3 1529 0 0,0-5-1441 0 0,1 1-1 0 0,-1-1 0 0 0,1 0 1 0 0,0 0-1 0 0,0 0 0 0 0,-1-1 1 0 0,1 1-1 0 0,0 0 0 0 0,0-1 1 0 0,0 1-1 0 0,2 0 0 0 0,7 0 144 0 0,0 0-1 0 0,0-1 1 0 0,0-1-1 0 0,0 1 1 0 0,0-2-1 0 0,11-2 0 0 0,10 0 37 0 0,5-2-414 0 0,68-18-1 0 0,-73 17-2205 0 0,-10 6-4499 0 0,-9 1 372 0 0</inkml:trace>
</inkml:ink>
</file>

<file path=ppt/ink/ink9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3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172 186 9671 0 0,'-1'2'748'0'0,"-13"9"507"0"0,0 1 0 0 0,1 0 0 0 0,-20 25 0 0 0,-24 47 3303 0 0,50-72-4188 0 0,1 0 0 0 0,0 0 0 0 0,1 1 0 0 0,0 0 1 0 0,-4 18-1 0 0,7 4 135 0 0,2-33 67 0 0,2-3-460 0 0,0-1-102 0 0,0 0 0 0 0,0 0-1 0 0,0 0 1 0 0,0 0 0 0 0,0 0 0 0 0,0 0-1 0 0,-1 0 1 0 0,1-1 0 0 0,-1 1 0 0 0,1 0-1 0 0,-1-1 1 0 0,1-3 0 0 0,12-38 117 0 0,-8 22-101 0 0,1 1-27 0 0,0 0-1 0 0,2 0 1 0 0,0 1 0 0 0,2 1-1 0 0,0-1 1 0 0,1 2 0 0 0,0 0-1 0 0,2 0 1 0 0,0 1 0 0 0,1 1-1 0 0,22-19 1 0 0,-14 17-42 0 0,1 0 1 0 0,0 2-1 0 0,28-15 0 0 0,-35 23 33 0 0,1 0 0 0 0,0 1 0 0 0,0 0 0 0 0,0 2-1 0 0,33-6 1 0 0,-44 10 31 0 0,0 1 0 0 0,0-1 0 0 0,0 1 0 0 0,0 1 0 0 0,0 0 0 0 0,0 0 0 0 0,0 0 0 0 0,6 2 0 0 0,-11-2-14 0 0,0-1 0 0 0,0 1 0 0 0,0 0 0 0 0,0-1 0 0 0,-1 1 1 0 0,1 0-1 0 0,0 0 0 0 0,-1 0 0 0 0,1 0 0 0 0,-1 1 0 0 0,1-1 0 0 0,-1 0 0 0 0,1 1 0 0 0,-1-1 0 0 0,0 1 0 0 0,0-1 0 0 0,1 1 0 0 0,-1-1 0 0 0,0 1 0 0 0,-1 0 0 0 0,1 0 0 0 0,0-1 0 0 0,0 1 0 0 0,-1 0 0 0 0,1 0 0 0 0,-1 0 0 0 0,0 0 0 0 0,1 0 0 0 0,-1 0 0 0 0,0 0 0 0 0,0 0 0 0 0,-1 2 0 0 0,-2 12 32 0 0,-2-1-1 0 0,0 0 0 0 0,0 0 0 0 0,-1 0 0 0 0,-1-1 0 0 0,-11 17 0 0 0,2-1 13 0 0,12-22-55 0 0,-9 16 53 0 0,1 1 0 0 0,-12 35 0 0 0,22-53-30 0 0,0-1-1 0 0,0 1 1 0 0,1-1-1 0 0,0 1 1 0 0,0 0-1 0 0,1-1 0 0 0,-1 1 1 0 0,1 0-1 0 0,1 0 1 0 0,0-1-1 0 0,-1 1 1 0 0,2 0-1 0 0,-1-1 1 0 0,1 1-1 0 0,4 8 0 0 0,-4-12 29 0 0,0 1-1 0 0,1-1 1 0 0,0 1-1 0 0,-1-1 0 0 0,2 0 1 0 0,-1 0-1 0 0,0 0 0 0 0,0-1 1 0 0,1 1-1 0 0,-1-1 1 0 0,1 0-1 0 0,0 0 0 0 0,0 0 1 0 0,0 0-1 0 0,0-1 0 0 0,0 1 1 0 0,0-1-1 0 0,8 1 1 0 0,8 1 199 0 0,0-1 0 0 0,34-1 1 0 0,-43-1-189 0 0,13 0 29 0 0,-1-1-1 0 0,1-1 1 0 0,0-1 0 0 0,-1-2-1 0 0,24-7 1 0 0,-9 1-82 0 0,28-9-3767 0 0,-55 15-4633 0 0</inkml:trace>
</inkml:ink>
</file>

<file path=ppt/ink/ink9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3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332 248 6911 0 0,'0'0'13936'0'0,"1"-1"-13480"0"0,7-4-346 0 0,0-1 0 0 0,-1 0 1 0 0,0 0-1 0 0,0 0 0 0 0,0-1 0 0 0,-1 0 0 0 0,0 0 0 0 0,0-1 0 0 0,-1 0 0 0 0,0 0 0 0 0,0 0 1 0 0,-1-1-1 0 0,0 1 0 0 0,0-1 0 0 0,-1 0 0 0 0,2-11 0 0 0,-3 12-119 0 0,8-37-208 0 0,-9 42 199 0 0,-1 0 0 0 0,0 1 0 0 0,0-1 1 0 0,0 0-1 0 0,0 0 0 0 0,0 1 0 0 0,-1-1 0 0 0,1 0 0 0 0,-1 0 1 0 0,0 1-1 0 0,0-1 0 0 0,0 0 0 0 0,-2-3 0 0 0,2 4-17 0 0,0 1-1 0 0,-1 0 1 0 0,1 0-1 0 0,0 0 1 0 0,-1 0-1 0 0,1 0 1 0 0,-1 0-1 0 0,0 0 1 0 0,1 0 0 0 0,-1 0-1 0 0,0 1 1 0 0,1-1-1 0 0,-1 1 1 0 0,0-1-1 0 0,0 1 1 0 0,1 0-1 0 0,-1 0 1 0 0,0 0-1 0 0,0 0 1 0 0,0 0-1 0 0,-2 0 1 0 0,-3 1-45 0 0,1 0 1 0 0,-1 0-1 0 0,0 0 0 0 0,-8 4 1 0 0,-12 5 58 0 0,1 1 1 0 0,1 1-1 0 0,0 2 1 0 0,0 0-1 0 0,2 2 1 0 0,0 0 0 0 0,1 2-1 0 0,0 0 1 0 0,2 2-1 0 0,0 0 1 0 0,1 1 0 0 0,-27 39-1 0 0,42-53 74 0 0,0 0 0 0 0,0 1 1 0 0,0-1-1 0 0,1 0 0 0 0,0 1 0 0 0,0 0 0 0 0,1 0 0 0 0,-2 10 0 0 0,4-14-13 0 0,-1 0-1 0 0,1 0 0 0 0,0 0 0 0 0,1 0 0 0 0,-1 0 1 0 0,1 1-1 0 0,0-1 0 0 0,0 0 0 0 0,0 0 0 0 0,0-1 1 0 0,1 1-1 0 0,-1 0 0 0 0,1 0 0 0 0,0-1 1 0 0,0 1-1 0 0,1-1 0 0 0,4 7 0 0 0,-3-6 15 0 0,0 0-1 0 0,1 0 1 0 0,-1-1-1 0 0,1 1 1 0 0,0-1-1 0 0,0 0 1 0 0,0 0-1 0 0,0-1 0 0 0,1 1 1 0 0,-1-1-1 0 0,1-1 1 0 0,-1 1-1 0 0,1-1 1 0 0,0 0-1 0 0,0 0 1 0 0,-1 0-1 0 0,1-1 1 0 0,0 0-1 0 0,6 0 1 0 0,1-1 22 0 0,0-1 1 0 0,0 0-1 0 0,0-1 1 0 0,-1 0-1 0 0,1-1 1 0 0,-1-1-1 0 0,17-7 0 0 0,-21 8-67 0 0,-1 0 0 0 0,0 0-1 0 0,0-1 1 0 0,0 0 0 0 0,-1 0-1 0 0,1-1 1 0 0,-1 1 0 0 0,-1-1-1 0 0,11-14 1 0 0,-11 11-9 0 0,-3 1-12 0 0,-21 24-352 0 0,14-1-1454 0 0,5-1-5302 0 0</inkml:trace>
</inkml:ink>
</file>

<file path=ppt/ink/ink9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3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46 254 9671 0 0,'0'0'875'0'0,"-15"2"3309"0"0,13-2-3500 0 0,0-1 0 0 0,1 1 0 0 0,-1 0 1 0 0,0 0-1 0 0,0-1 0 0 0,1 1 0 0 0,-1-1 0 0 0,-2 0 0 0 0,3 1-560 0 0,0-1-1 0 0,0 1 0 0 0,1-1 0 0 0,-1 0 1 0 0,0 1-1 0 0,0-1 0 0 0,1 1 1 0 0,-1-1-1 0 0,0 0 0 0 0,1 0 0 0 0,-1 1 1 0 0,0-3-1 0 0,0 2-111 0 0,1 0 1 0 0,0 0-1 0 0,-1-1 1 0 0,1 1-1 0 0,0 0 0 0 0,0 0 1 0 0,0-1-1 0 0,0 1 1 0 0,0 0-1 0 0,0-1 0 0 0,0 1 1 0 0,0 0-1 0 0,0 0 1 0 0,1-1-1 0 0,-1 1 0 0 0,0 0 1 0 0,1 0-1 0 0,-1 0 1 0 0,1-1-1 0 0,0 1 0 0 0,-1 0 1 0 0,2-2-1 0 0,8-8-10 0 0,0 0 0 0 0,0 0 0 0 0,1 1 0 0 0,0 0 0 0 0,1 1 0 0 0,15-9 0 0 0,-2-1-79 0 0,13-8-265 0 0,79-45 0 0 0,-112 69 332 0 0,-1 1 12 0 0,0 1-1 0 0,0-1 1 0 0,0 1-1 0 0,0 0 1 0 0,0 0-1 0 0,6-1 0 0 0,-9 2 9 0 0,-1 0-1 0 0,0 1 1 0 0,1-1-1 0 0,-1 0 1 0 0,1 0-1 0 0,-1 1 1 0 0,0-1-1 0 0,1 0 0 0 0,-1 1 1 0 0,0-1-1 0 0,1 0 1 0 0,-1 1-1 0 0,0-1 1 0 0,1 1-1 0 0,-1-1 1 0 0,0 0-1 0 0,0 1 0 0 0,0-1 1 0 0,1 1-1 0 0,-1-1 1 0 0,0 1-1 0 0,0-1 1 0 0,0 1-1 0 0,3 11 87 0 0,-2-1 19 0 0,0 0 1 0 0,-1 0-1 0 0,0 0 0 0 0,0 0 0 0 0,-2 0 1 0 0,1 0-1 0 0,-1 0 0 0 0,-5 13 0 0 0,4-12-253 0 0,0 1 0 0 0,0-1 0 0 0,1 1 0 0 0,1-1 0 0 0,0 22 0 0 0,2-33-282 0 0,1 10-159 0 0,3-6-3241 0 0,5 0 1878 0 0</inkml:trace>
</inkml:ink>
</file>

<file path=ppt/ink/ink9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3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96 367 13735 0 0,'-1'2'630'0'0,"-7"15"364"0"0,0-1 1 0 0,-18 28 2968 0 0,26-44-3923 0 0,-1 0 0 0 0,1 0 0 0 0,0 1 0 0 0,0-1 0 0 0,0 0 0 0 0,0 0 0 0 0,-1 1 1 0 0,1-1-1 0 0,0 0 0 0 0,0 0 0 0 0,0 0 0 0 0,-1 0 0 0 0,1 1 0 0 0,0-1 1 0 0,0 0-1 0 0,-1 0 0 0 0,1 0 0 0 0,0 0 0 0 0,0 0 0 0 0,-1 0 0 0 0,1 0 1 0 0,0 0-1 0 0,-1 0 0 0 0,1 0 0 0 0,0 0 0 0 0,0 0 0 0 0,-1 0 0 0 0,1 0 1 0 0,0 0-1 0 0,-1 0 0 0 0,1 0 0 0 0,0 0 0 0 0,0 0 0 0 0,-1 0 0 0 0,1 0 0 0 0,0 0 1 0 0,0 0-1 0 0,-1-1 0 0 0,1 1 0 0 0,0 0 0 0 0,0 0 0 0 0,0 0 0 0 0,-1 0 1 0 0,1-1-1 0 0,-13-6 301 0 0,10 4-335 0 0,1 0 0 0 0,-1-1 0 0 0,1 1 0 0 0,0-1 0 0 0,-1 0-1 0 0,2 0 1 0 0,-1 0 0 0 0,0 0 0 0 0,1 0 0 0 0,0 0 0 0 0,0 0-1 0 0,0 0 1 0 0,-1-8 0 0 0,1-6-113 0 0,0-34-1 0 0,3 35 31 0 0,0 0-1 0 0,0 1 1 0 0,2 0-1 0 0,0-1 1 0 0,1 1 0 0 0,0 1-1 0 0,13-24 1 0 0,-12 27 12 0 0,1 0 0 0 0,0 0 1 0 0,1 1-1 0 0,0 0 0 0 0,0 0 0 0 0,2 1 1 0 0,-1 0-1 0 0,1 1 0 0 0,19-14 1 0 0,-22 18 112 0 0,1 1 1 0 0,-1 0-1 0 0,1 0 1 0 0,0 1-1 0 0,1-1 1 0 0,-1 2-1 0 0,1-1 1 0 0,-1 1-1 0 0,1 1 1 0 0,0 0 0 0 0,-1 0-1 0 0,1 0 1 0 0,0 1-1 0 0,0 1 1 0 0,0-1-1 0 0,15 4 1 0 0,-16-2 27 0 0,-1 0-1 0 0,1 1 1 0 0,0 0-1 0 0,-1 1 1 0 0,0-1 0 0 0,0 1-1 0 0,0 0 1 0 0,0 1 0 0 0,-1 0-1 0 0,0 0 1 0 0,1 0 0 0 0,-2 1-1 0 0,1 0 1 0 0,-1 0 0 0 0,0 0-1 0 0,0 1 1 0 0,-1 0 0 0 0,6 10-1 0 0,-6-8 53 0 0,0 1 0 0 0,0 0-1 0 0,-1 0 1 0 0,0 0 0 0 0,-1 0-1 0 0,2 11 1 0 0,-4-16-84 0 0,1-1 0 0 0,-1 0 0 0 0,0 1 1 0 0,0-1-1 0 0,0 0 0 0 0,-1 1 0 0 0,1-1 0 0 0,-1 0 0 0 0,0 0 0 0 0,-1 1 0 0 0,1-1 0 0 0,-1 0 1 0 0,1 0-1 0 0,-1 0 0 0 0,0-1 0 0 0,-1 1 0 0 0,-3 4 0 0 0,-5 3-92 0 0,0 0-1 0 0,-1-2 1 0 0,0 1 0 0 0,-1-2 0 0 0,1 1-1 0 0,-18 7 1 0 0,-87 33-604 0 0,90-39 511 0 0,-11 5-919 0 0,0 0-1978 0 0,-53 14 1 0 0,73-25 1551 0 0</inkml:trace>
</inkml:ink>
</file>

<file path=ppt/ink/ink9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3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11 17303 0 0,'0'0'795'0'0,"0"-2"-18"0"0,-1 2-758 0 0,1-1-1 0 0,0 1 0 0 0,0-1 0 0 0,0 1 1 0 0,-1-1-1 0 0,1 1 0 0 0,0 0 1 0 0,0-1-1 0 0,-1 1 0 0 0,1-1 1 0 0,0 1-1 0 0,-1 0 0 0 0,1-1 1 0 0,-1 1-1 0 0,1-1 0 0 0,0 1 1 0 0,-1 0-1 0 0,1 0 0 0 0,-1-1 1 0 0,1 1-1 0 0,-1 0 0 0 0,1 0 1 0 0,-1 0-1 0 0,1-1 0 0 0,-1 1 1 0 0,1 0-1 0 0,-1 0 0 0 0,1 0 0 0 0,-1 0 1 0 0,1 0-1 0 0,-1 0 0 0 0,1 0 1 0 0,-1 0-1 0 0,1 0 0 0 0,-1 0 1 0 0,1 1-1 0 0,-1-1 0 0 0,1 0 1 0 0,-1 0-1 0 0,1 0 0 0 0,-1 1 1 0 0,1-1-1 0 0,-1 0 0 0 0,1 0 1 0 0,-1 1-1 0 0,1-1 0 0 0,-1 1 1 0 0,0-1 97 0 0,-2 2 105 0 0,-1 1 0 0 0,1-1 0 0 0,0 1 0 0 0,-1-1 0 0 0,1 1 0 0 0,0 0 0 0 0,1 0-1 0 0,-5 6 1 0 0,-17 30 466 0 0,14-22-613 0 0,-21 38-33 0 0,2 1-1 0 0,3 1 1 0 0,3 1-1 0 0,2 1 0 0 0,2 1 1 0 0,-11 72-1 0 0,27-114-234 0 0,0 0 1 0 0,2 0-1 0 0,0 0 0 0 0,1-1 0 0 0,4 35 1 0 0,-1-40-2186 0 0,-1 1 1 0 0,8 18 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13791 0 0,'0'0'1247'0'0,"1"2"-1023"0"0,1 33 2018 0 0,-2-28-1679 0 0,0 0 0 0 0,0 0-1 0 0,1 0 1 0 0,0 0 0 0 0,1 0-1 0 0,2 7 1 0 0,-3-11-444 0 0,0-1 0 0 0,0 0 1 0 0,1 0-1 0 0,-1 0 0 0 0,1 0 0 0 0,-1 0 0 0 0,1 0 0 0 0,0-1 0 0 0,0 1 1 0 0,0-1-1 0 0,0 1 0 0 0,0-1 0 0 0,0 0 0 0 0,0 1 0 0 0,0-1 0 0 0,1 0 1 0 0,-1 0-1 0 0,3 0 0 0 0,2 1 7 0 0,-1-1 0 0 0,1 1 0 0 0,0-1 0 0 0,13 0-1 0 0,-15-1-92 0 0,1-1 0 0 0,0 1 0 0 0,-1-1 0 0 0,1 0 0 0 0,-1 0-1 0 0,1-1 1 0 0,-1 0 0 0 0,0 0 0 0 0,10-5 0 0 0,-13 6-74 0 0,0 0 0 0 0,0 0 0 0 0,-1 0 1 0 0,1-1-1 0 0,-1 1 0 0 0,1 0 0 0 0,-1-1 1 0 0,1 1-1 0 0,-1-1 0 0 0,0 0 0 0 0,0 1 0 0 0,1-1 1 0 0,-1 0-1 0 0,-1 0 0 0 0,1 1 0 0 0,0-1 1 0 0,0 0-1 0 0,-1 0 0 0 0,1 0 0 0 0,-1 0 1 0 0,1 0-1 0 0,-1 0 0 0 0,0 0 0 0 0,0 0 1 0 0,0 0-1 0 0,0 0 0 0 0,0 0 0 0 0,0 0 1 0 0,-1-3-1 0 0,1 5 4 0 0,-1-1 1 0 0,1 1-1 0 0,0-1 1 0 0,0 1-1 0 0,-1-1 1 0 0,1 1-1 0 0,0 0 1 0 0,-1-1-1 0 0,1 1 1 0 0,-1-1-1 0 0,1 1 1 0 0,0 0-1 0 0,-1-1 1 0 0,1 1-1 0 0,-1 0 1 0 0,1 0-1 0 0,-1-1 1 0 0,1 1-1 0 0,-1 0 1 0 0,1 0-1 0 0,-1 0 1 0 0,1 0-1 0 0,-1-1 1 0 0,0 1-1 0 0,1 0 1 0 0,-1 0-1 0 0,1 0 1 0 0,-1 0-1 0 0,-17 3-435 0 0,8 2 316 0 0,-1 0 0 0 0,1 1-1 0 0,0 0 1 0 0,0 1 0 0 0,1 0-1 0 0,0 0 1 0 0,-17 18 0 0 0,0 3 47 0 0,-23 36 0 0 0,3 1 574 0 0,38-53-311 0 0,1 0 0 0 0,1 0 0 0 0,-9 22 1 0 0,15-33-138 0 0,-1 1 0 0 0,1-1 1 0 0,-1 1-1 0 0,1 0 1 0 0,0-1-1 0 0,-1 1 1 0 0,1-1-1 0 0,0 1 0 0 0,0 0 1 0 0,0-1-1 0 0,1 1 1 0 0,-1-1-1 0 0,0 1 1 0 0,0 0-1 0 0,1-1 1 0 0,0 3-1 0 0,0-3-11 0 0,0 0 1 0 0,-1 0-1 0 0,1 0 0 0 0,0 0 1 0 0,0 0-1 0 0,0 0 0 0 0,0-1 1 0 0,0 1-1 0 0,0 0 0 0 0,0-1 1 0 0,0 1-1 0 0,0-1 0 0 0,0 1 1 0 0,0-1-1 0 0,0 1 0 0 0,0-1 1 0 0,2 1-1 0 0,2-1-5 0 0,1 1 0 0 0,-1-1 0 0 0,0 0 0 0 0,1-1 0 0 0,-1 1 0 0 0,0-1 0 0 0,10-2 0 0 0,83-30-1417 0 0,-93 31 1339 0 0,39-15-774 0 0</inkml:trace>
</inkml:ink>
</file>

<file path=ppt/ink/ink9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3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1148 23 11055 0 0,'2'0'506'0'0,"37"-14"6747"0"0,-66 5-4189 0 0,19 9-3028 0 0,-1 0 1 0 0,0 1 0 0 0,0 0-1 0 0,0 0 1 0 0,0 1 0 0 0,1 0-1 0 0,-1 0 1 0 0,1 1 0 0 0,-15 6-1 0 0,-4 5 153 0 0,-39 26-1 0 0,23-12-122 0 0,-486 252-154 0 0,443-238 172 0 0,72-35-62 0 0,1 1-1 0 0,1 1 1 0 0,0 0 0 0 0,-13 12-1 0 0,23-19 58 0 0,3 0-65 0 0,-1-1 1 0 0,0 0-1 0 0,1 1 1 0 0,-1-1-1 0 0,1 0 1 0 0,-1 0-1 0 0,1 1 1 0 0,0-1-1 0 0,0 0 1 0 0,-1 0-1 0 0,1 0 1 0 0,0 0-1 0 0,0 0 0 0 0,0 0 1 0 0,0 0-1 0 0,0 0 1 0 0,0 0-1 0 0,0 0 1 0 0,1-1-1 0 0,-1 1 1 0 0,0 0-1 0 0,0-1 1 0 0,3 1-1 0 0,34 12 278 0 0,-32-11-249 0 0,22 4 154 0 0,0-2-1 0 0,44 2 1 0 0,-52-5-141 0 0,21 1 71 0 0,1-2 0 0 0,0-2 1 0 0,64-11-1 0 0,-51 2 175 0 0,-1-2 1 0 0,61-25-1 0 0,-58 17-13 0 0,-98 40-244 0 0,-48 28-1 0 0,19-9-60 0 0,-55 20-176 0 0,-28 17-144 0 0,39-10 160 0 0,4 6 0 0 0,-141 116-1 0 0,251-187 203 0 0,0 0 1 0 0,-1 0-1 0 0,1 1 1 0 0,0-1-1 0 0,0 0 0 0 0,-1 0 1 0 0,1 0-1 0 0,0 1 0 0 0,-1-1 1 0 0,1 0-1 0 0,0 0 0 0 0,0 1 1 0 0,-1-1-1 0 0,1 0 0 0 0,0 1 1 0 0,0-1-1 0 0,0 0 1 0 0,0 1-1 0 0,-1-1 0 0 0,1 0 1 0 0,0 1-1 0 0,0-1 0 0 0,0 0 1 0 0,0 1-1 0 0,0-1 0 0 0,0 0 1 0 0,0 1-1 0 0,0-1 0 0 0,0 1 1 0 0,0-1-1 0 0,0 0 0 0 0,0 1 1 0 0,1 0-6 0 0,0-1 0 0 0,-1 1 0 0 0,1-1 1 0 0,0 0-1 0 0,-1 1 0 0 0,1-1 0 0 0,0 0 1 0 0,0 0-1 0 0,-1 1 0 0 0,1-1 0 0 0,0 0 0 0 0,0 0 1 0 0,-1 0-1 0 0,2 0 0 0 0,31-2 214 0 0,128-31 571 0 0,-51 9-555 0 0,343-44 705 0 0,-393 66-928 0 0,-58 2-184 0 0,-1 3-266 0 0,0 0 173 0 0,0 0-1 0 0,-1 0 0 0 0,1 0 0 0 0,-1 0 1 0 0,0 0-1 0 0,0 6 0 0 0,-2 2-7976 0 0</inkml:trace>
</inkml:ink>
</file>

<file path=ppt/ink/ink9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3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 11055 0 0,'0'0'5948'0'0,"1"1"-5380"0"0,1 3-470 0 0,0 0 0 0 0,0 0 0 0 0,-1-1 0 0 0,1 1 1 0 0,-1 0-1 0 0,0 0 0 0 0,0 0 0 0 0,-1 1 0 0 0,1-1 0 0 0,-1 0 0 0 0,0 0 0 0 0,0 0 0 0 0,-1 6 0 0 0,-2 8 414 0 0,-8 31 0 0 0,10-44-446 0 0,-10 34 662 0 0,-3-1 0 0 0,-31 66 1 0 0,-51 69 393 0 0,47-88-963 0 0,-52 74-508 0 0,100-158 72 0 0,-7-7-3590 0 0</inkml:trace>
</inkml:ink>
</file>

<file path=ppt/ink/ink9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3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17 471 3223 0 0,'0'0'10419'0'0,"-5"-6"-8808"0"0,3 4-1451 0 0,1 0 0 0 0,0-1 0 0 0,-1 1 0 0 0,1 0 0 0 0,0-1 0 0 0,1 0 0 0 0,-1 1 0 0 0,0-1 0 0 0,1 1 0 0 0,-1-1 0 0 0,1 0 0 0 0,0 1 0 0 0,0-1 0 0 0,0 0 0 0 0,0 0 0 0 0,1 1 0 0 0,-1-1 0 0 0,1 1 1 0 0,0-4-1 0 0,3-7 291 0 0,0 0 0 0 0,9-18-1 0 0,-11 27-377 0 0,13-29 219 0 0,1-1-1 0 0,2 2 1 0 0,1 0-1 0 0,1 2 1 0 0,44-50 0 0 0,-53 69-289 0 0,0 0 1 0 0,1 1-1 0 0,1 1 1 0 0,-1 0-1 0 0,2 0 1 0 0,-1 1-1 0 0,1 1 1 0 0,0 0-1 0 0,0 1 1 0 0,31-8-1 0 0,-35 12 71 0 0,0 0-1 0 0,0 0 1 0 0,0 1-1 0 0,1 1 1 0 0,-1 0 0 0 0,0 0-1 0 0,1 1 1 0 0,-1 0-1 0 0,0 1 1 0 0,0 0-1 0 0,0 1 1 0 0,0 0-1 0 0,0 0 1 0 0,0 1 0 0 0,-1 0-1 0 0,0 1 1 0 0,13 9-1 0 0,-11-6 31 0 0,0 2 0 0 0,-1-1 1 0 0,0 1-1 0 0,-1 1 0 0 0,0 0 0 0 0,-1 0 0 0 0,0 1 0 0 0,0 0 0 0 0,8 20 0 0 0,-12-22-67 0 0,-1-1-1 0 0,0 1 1 0 0,0 0-1 0 0,-1 1 0 0 0,0-1 1 0 0,-1 0-1 0 0,0 1 0 0 0,-1-1 1 0 0,0 1-1 0 0,-3 15 1 0 0,2-20-3 0 0,0 0 0 0 0,0 1 1 0 0,-1-1-1 0 0,0 0 1 0 0,0-1-1 0 0,0 1 1 0 0,-1 0-1 0 0,0-1 1 0 0,0 1-1 0 0,0-1 1 0 0,-1 0-1 0 0,0 0 0 0 0,0 0 1 0 0,0 0-1 0 0,0-1 1 0 0,-1 0-1 0 0,0 0 1 0 0,-8 6-1 0 0,-31 12 46 0 0,-76 29 0 0 0,81-36-157 0 0,-30 12-631 0 0,-2-3 1 0 0,-78 16-1 0 0,144-39 605 0 0,-2 1-243 0 0,0-1-1 0 0,0 0 1 0 0,-1-1 0 0 0,-8 0 0 0 0,6-1-380 0 0</inkml:trace>
</inkml:ink>
</file>

<file path=ppt/ink/ink9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3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14799 0 0,'0'0'1643'0'0,"2"1"-1302"0"0,22 32 1363 0 0,-23-31-1292 0 0,-5 19 548 0 0,2-9-390 0 0,0-5-259 0 0,1 0 0 0 0,-1-1 0 0 0,0 1 0 0 0,-1 0 0 0 0,0-1 1 0 0,0 0-1 0 0,-7 11 0 0 0,5-8-7 0 0,0-1 1 0 0,-6 14 0 0 0,-7 12 38 0 0,9-21-70 0 0,0 0 0 0 0,1 1 0 0 0,1 1 0 0 0,1-1 0 0 0,0 1 0 0 0,-7 25 0 0 0,13-39-248 0 0,0-1 0 0 0,0 1 0 0 0,0 0 0 0 0,0 0 0 0 0,0 0 0 0 0,0 0 0 0 0,0 0 0 0 0,0 0 0 0 0,0-1 0 0 0,1 1 0 0 0,-1 0 0 0 0,0 0 1 0 0,0 0-1 0 0,1 0 0 0 0,-1-1 0 0 0,1 1 0 0 0,-1 0 0 0 0,0 0 0 0 0,1-1 0 0 0,0 1 0 0 0,0 0 0 0 0,1 1 18 0 0,-1-1-1 0 0,1 1 1 0 0,0-1-1 0 0,0 0 1 0 0,0 0 0 0 0,0 0-1 0 0,0 0 1 0 0,2 1-1 0 0,3 0 40 0 0,0 0 0 0 0,0 0-1 0 0,-1-1 1 0 0,11 1-1 0 0,6-2-84 0 0,1-2 0 0 0,0 0-1 0 0,-1-1 1 0 0,0-1-1 0 0,0-1 1 0 0,41-15-1 0 0,-57 17-299 0 0,-1 0-1 0 0,1-1 1 0 0,-1 0-1 0 0,0 0 1 0 0,0 0-1 0 0,0 0 1 0 0,-1-1-1 0 0,0 0 1 0 0,0 0-1 0 0,6-8 1 0 0,0 1-1668 0 0</inkml:trace>
</inkml:ink>
</file>

<file path=ppt/ink/ink9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3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28 13823 0 0,'0'0'1472'0'0,"-4"-11"6392"0"0,12 4-8096 0 0,2 1-456 0 0,1 3-8248 0 0</inkml:trace>
</inkml:ink>
</file>

<file path=ppt/ink/ink9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3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81 101 17535 0 0,'0'0'2179'0'0,"2"0"-1892"0"0,16 1 185 0 0,0-1 0 0 0,0-1 0 0 0,32-7 0 0 0,-16 3-42 0 0,374-79-22 0 0,-383 81-2952 0 0</inkml:trace>
  <inkml:trace contextRef="#ctx0" brushRef="#br0" timeOffset="1">0 417 16415 0 0,'0'0'1484'0'0,"1"2"-1221"0"0,3 4-96 0 0,-3-5 31 0 0,1 1 1 0 0,-1 0 0 0 0,1 0 0 0 0,0-1 0 0 0,-1 1 0 0 0,1 0 0 0 0,0-1 0 0 0,0 0 0 0 0,0 0 0 0 0,0 1-1 0 0,1-1 1 0 0,-1 0 0 0 0,0-1 0 0 0,0 1 0 0 0,1 0 0 0 0,-1-1 0 0 0,0 1 0 0 0,1-1 0 0 0,-1 0 0 0 0,3 1-1 0 0,6-1 299 0 0,-1 0-1 0 0,0-1 0 0 0,12-2 1 0 0,-22 3-485 0 0,166-30 2495 0 0,-31 4-2813 0 0,-82 16-4387 0 0,-38 8-3415 0 0</inkml:trace>
</inkml:ink>
</file>

<file path=ppt/ink/ink9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4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47 2759 0 0,'-4'-8'9187'0'0,"4"6"-8857"0"0,0 1 1 0 0,1 0-1 0 0,-1-1 0 0 0,1 1 0 0 0,-1 0 1 0 0,1-1-1 0 0,-1 1 0 0 0,1 0 0 0 0,-1 0 1 0 0,1-1-1 0 0,0 1 0 0 0,0 0 0 0 0,0 0 1 0 0,0 0-1 0 0,0 0 0 0 0,0 0 0 0 0,2-1 1 0 0,0-1-171 0 0,0 1 0 0 0,1 0 0 0 0,-1-1 0 0 0,8-2 0 0 0,-9 5 36 0 0,-1 0-4 0 0,7 0 0 0 0,-7 0 2 0 0,1 1 4 0 0,0 0-143 0 0,1 1 0 0 0,-1 0 0 0 0,0 0 0 0 0,0 1-1 0 0,0-1 1 0 0,0 0 0 0 0,0 1 0 0 0,0-1 0 0 0,-1 1-1 0 0,1-1 1 0 0,-1 1 0 0 0,0 0 0 0 0,1 0 0 0 0,-1 0 0 0 0,-1-1-1 0 0,1 1 1 0 0,0 0 0 0 0,-1 0 0 0 0,1 0 0 0 0,-1 0 0 0 0,0 5-1 0 0,-1 9 277 0 0,0-1-1 0 0,-7 31 1 0 0,5-30-65 0 0,-43 183 999 0 0,3-20-794 0 0,34-132-425 0 0,-5 87 0 0 0,14-128-39 0 0,-1 1 12 0 0,1 1 0 0 0,0 0 0 0 0,0 0 0 0 0,1 0 0 0 0,0 0 0 0 0,1 0 0 0 0,0-1 0 0 0,0 1 0 0 0,1-1 0 0 0,0 1 0 0 0,0-1 0 0 0,1 0 0 0 0,0 0 0 0 0,8 11 0 0 0,-6-9-8 0 0,-3-7 31 0 0,4 1-118 0 0,-5-2-372 0 0</inkml:trace>
</inkml:ink>
</file>

<file path=ppt/ink/ink9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46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1241 7599 0 0,'0'0'690'0'0,"3"0"-412"0"0,2-1 168 0 0,1-1 0 0 0,-1 1 0 0 0,0-1 0 0 0,1 0 0 0 0,-1 0 0 0 0,0-1-1 0 0,0 1 1 0 0,0-1 0 0 0,0 0 0 0 0,-1-1 0 0 0,1 1 0 0 0,-1-1 0 0 0,0 0-1 0 0,0 0 1 0 0,0 0 0 0 0,3-5 0 0 0,8-11 167 0 0,-2-1 0 0 0,16-32 0 0 0,-15 27-153 0 0,88-187 1520 0 0,-19 35-855 0 0,-49 112-806 0 0,3 1 0 0 0,3 1 0 0 0,58-68 0 0 0,-26 43-312 0 0,-70 87-75 0 0,0 5-19 0 0,0 3 56 0 0,-1 0-1 0 0,1 1 1 0 0,-1-1-1 0 0,0 1 0 0 0,-1-1 1 0 0,1 10-1 0 0,-5 45-19 0 0,2-33 47 0 0,-5 64-47 0 0,-3 81-18 0 0,9-130 65 0 0,3 0 0 0 0,7 45 0 0 0,-6-65 4 0 0,1-1 0 0 0,1 0 0 0 0,1 0 0 0 0,1-1 0 0 0,1 0 0 0 0,19 36 0 0 0,15 17 64 0 0,-30-53 34 0 0,-9-19-55 0 0,-2 0 87 0 0,1 0-9 0 0,7 7 668 0 0,-7-10-730 0 0,1 0-1 0 0,-1 0 0 0 0,0 0 0 0 0,0 0 0 0 0,0 0 0 0 0,0-1 0 0 0,0 1 0 0 0,0-1 0 0 0,0 1 0 0 0,-1-1 0 0 0,1 0 0 0 0,2-4 0 0 0,6-8 140 0 0,-1 0-1 0 0,-1-1 1 0 0,0 0 0 0 0,-1 0-1 0 0,9-31 1 0 0,-3 11-61 0 0,133-290 278 0 0,-113 255-369 0 0,102-197-57 0 0,-88 184-213 0 0,65-87 0 0 0,-75 121 118 0 0,-35 47-74 0 0,-1 6-235 0 0,2 8-163 0 0,0-1-1 0 0,-1 1 1 0 0,0 0-1 0 0,-1 0 0 0 0,0 0 1 0 0,-2 18-1 0 0,1-18-484 0 0,0 26-6264 0 0</inkml:trace>
</inkml:ink>
</file>

<file path=ppt/ink/ink9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4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314 209 4751 0 0,'30'-22'502'0'0,"11"-10"-511"0"0,-15 9 3444 0 0,-27 24-3116 0 0,-1 0 0 0 0,0 1-1 0 0,0-1 1 0 0,0 0-1 0 0,0 0 1 0 0,-1 0 0 0 0,-2 0-1 0 0,-9 5 511 0 0,-23 18 1863 0 0,-64 52 1 0 0,-25 40-692 0 0,106-97-1757 0 0,1 2-1 0 0,-17 22 0 0 0,31-37-181 0 0,1 1-1 0 0,0-1 0 0 0,0 1 0 0 0,0 0 1 0 0,1 0-1 0 0,0 0 0 0 0,0 0 0 0 0,1 0 1 0 0,0 1-1 0 0,0-1 0 0 0,1 1 1 0 0,-1 8-1 0 0,2-15-55 0 0,0-1 0 0 0,0 1 0 0 0,1 0 0 0 0,-1 0-1 0 0,0 0 1 0 0,0 0 0 0 0,1 0 0 0 0,-1 0 0 0 0,1 0 0 0 0,-1 0 0 0 0,1 0 0 0 0,-1-1 0 0 0,1 1 0 0 0,-1 0 0 0 0,1 0 0 0 0,0 0-1 0 0,-1-1 1 0 0,1 1 0 0 0,0-1 0 0 0,0 1 0 0 0,-1 0 0 0 0,1-1 0 0 0,0 1 0 0 0,0-1 0 0 0,0 0 0 0 0,1 1 0 0 0,0 0 4 0 0,1 0 0 0 0,-1 0 1 0 0,1-1-1 0 0,-1 1 0 0 0,1-1 1 0 0,-1 0-1 0 0,6 1 1 0 0,4-3 20 0 0,1-1 1 0 0,0 0-1 0 0,-1-1 1 0 0,1 0-1 0 0,-1-1 1 0 0,0 0 0 0 0,15-10-1 0 0,-2 2 3 0 0,91-49 77 0 0,-98 51-92 0 0,0-2-1 0 0,-1 0 1 0 0,-1 0 0 0 0,17-19-1 0 0,-19 17-18 0 0,-1 0 0 0 0,20-30 0 0 0,-30 39 0 0 0,0 1 0 0 0,-1-1 0 0 0,1 1 0 0 0,-1-1 0 0 0,0 0 0 0 0,0 0 0 0 0,-1 0 0 0 0,1 0 0 0 0,-1 0 0 0 0,-1 0 0 0 0,1 0 0 0 0,-1 0 0 0 0,-1-9 0 0 0,0 6 11 0 0,0 0 0 0 0,-1-1-1 0 0,0 1 1 0 0,-1 0 0 0 0,-7-16-1 0 0,8 21-4 0 0,-1-1-1 0 0,0 0 0 0 0,0 1 1 0 0,0-1-1 0 0,-1 1 0 0 0,1 0 1 0 0,-1 0-1 0 0,0 0 0 0 0,-1 1 1 0 0,1 0-1 0 0,-7-5 0 0 0,-8-1-341 0 0,-38-16-1 0 0,22 12-90 0 0,35 12 214 0 0,-1 1 0 0 0,0-1 0 0 0,1 1 0 0 0,-1 0-1 0 0,1-1 1 0 0,-1 1 0 0 0,1-1 0 0 0,-1 0 0 0 0,1 1 0 0 0,-1-1-1 0 0,1 1 1 0 0,-1-1 0 0 0,1 0 0 0 0,0 1 0 0 0,-1-1 0 0 0,1 0 0 0 0,0 0-1 0 0,0 1 1 0 0,-1-1 0 0 0,1 0 0 0 0,0 0 0 0 0,0 1 0 0 0,0-1-1 0 0,0 0 1 0 0,0 0 0 0 0,0 1 0 0 0,0-1 0 0 0,0 0 0 0 0,0 0-1 0 0,1-1 1 0 0,3-11-5871 0 0</inkml:trace>
</inkml:ink>
</file>

<file path=ppt/ink/ink9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46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20 13823 0 0,'3'-6'410'0'0,"0"-8"700"0"0,-13 19-27 0 0,3 0-767 0 0,0 0 0 0 0,0 0 0 0 0,0 1-1 0 0,-10 13 1 0 0,-23 30 334 0 0,34-41-530 0 0,-23 35 680 0 0,1 2 0 0 0,-42 95-1 0 0,40-77-542 0 0,-4 10 163 0 0,-37 115 0 0 0,36-69-332 0 0,-27 81 16 0 0,31-116-164 0 0,-4-1-1 0 0,-46 78 1 0 0,8-41-5961 0 0,65-108 4471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35 2759 0 0,'7'-3'23'0'0,"1"0"0"0"0,-1 0 0 0 0,11-8 0 0 0,12-4 13648 0 0,-40 21-12368 0 0,6-3-1069 0 0,-102 52 1408 0 0,34-20-1264 0 0,-122 75 78 0 0,182-101-456 0 0,4 0-16 0 0,8-8 9 0 0,0 0 1 0 0,0-1-1 0 0,0 1 0 0 0,0 0 0 0 0,0 0 0 0 0,0 0 0 0 0,0-1 1 0 0,1 1-1 0 0,-1 0 0 0 0,0 0 0 0 0,0-1 0 0 0,1 1 0 0 0,-1 0 1 0 0,0 0-1 0 0,1-1 0 0 0,-1 1 0 0 0,1 0 0 0 0,-1-1 1 0 0,1 1-1 0 0,-1-1 0 0 0,1 1 0 0 0,0 0 0 0 0,-1-1 0 0 0,1 1 1 0 0,0-1-1 0 0,-1 0 0 0 0,1 1 0 0 0,1 0 0 0 0,25 11-237 0 0,-20-10 222 0 0,9 6 67 0 0,-1 0-1 0 0,0 0 0 0 0,0 1 0 0 0,-1 1 1 0 0,0 1-1 0 0,-1 0 0 0 0,0 1 1 0 0,-1 0-1 0 0,0 0 0 0 0,-1 2 1 0 0,0-1-1 0 0,9 17 0 0 0,-19-28 266 0 0,-1-1-265 0 0,0 0 1 0 0,-1 0 0 0 0,1 1-1 0 0,0-1 1 0 0,-1 0 0 0 0,1 0 0 0 0,-1 0-1 0 0,1 1 1 0 0,-1-1 0 0 0,0 0 0 0 0,1 0-1 0 0,-1 0 1 0 0,0 0 0 0 0,0 0 0 0 0,0 0-1 0 0,0 0 1 0 0,0-1 0 0 0,0 1-1 0 0,0 0 1 0 0,0 0 0 0 0,0-1 0 0 0,0 1-1 0 0,-1 0 1 0 0,-6 3 204 0 0,1-1-1 0 0,-14 3 0 0 0,4 0 88 0 0,1 0-293 0 0,0-1 0 0 0,0-1 0 0 0,-1 0 1 0 0,-18 1-1 0 0,-71 2-31 0 0,48-4-24 0 0,-187 20-1736 0 0,226-24 174 0 0,25-14-8030 0 0</inkml:trace>
</inkml:ink>
</file>

<file path=ppt/ink/ink9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4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3 124 6447 0 0,'0'0'499'0'0,"-1"2"-328"0"0,1-1 75 0 0,-1 0 0 0 0,1 1-1 0 0,0-1 1 0 0,0 1 0 0 0,0-1 0 0 0,0 1 0 0 0,0-1 0 0 0,0 0 0 0 0,0 1 0 0 0,0-1 0 0 0,0 1 0 0 0,1-1-1 0 0,-1 0 1 0 0,1 1 0 0 0,-1-1 0 0 0,1 0 0 0 0,-1 0 0 0 0,1 1 0 0 0,0-1 0 0 0,0 0 0 0 0,0 0 0 0 0,-1 0-1 0 0,1 0 1 0 0,0 0 0 0 0,0 0 0 0 0,0 0 0 0 0,1 0 0 0 0,-1 0 0 0 0,0 0 0 0 0,0-1 0 0 0,3 2 0 0 0,-1 0 4 0 0,1 0 1 0 0,0 0 0 0 0,0-1-1 0 0,0 0 1 0 0,0 1 0 0 0,0-1-1 0 0,1-1 1 0 0,-1 1 0 0 0,0-1 0 0 0,5 1-1 0 0,25-5 420 0 0,0-1 1 0 0,-1-2-1 0 0,49-16 0 0 0,-64 18-492 0 0,168-60 756 0 0,-40 11-439 0 0,-132 50-922 0 0,26-5 0 0 0,-36 8 310 0 0,0 1 0 0 0,-1-1 0 0 0,1 1 0 0 0,-1 0 0 0 0,1 0 0 0 0,0 1 0 0 0,-1-1 0 0 0,1 1 0 0 0,0-1 0 0 0,-1 1 0 0 0,1 0 0 0 0,4 3 1 0 0,-6-3-98 0 0,0 0 1 0 0,0 1 0 0 0,0-1-1 0 0,-1 0 1 0 0,1 1 0 0 0,-1 0-1 0 0,1-1 1 0 0,-1 1 0 0 0,0 0-1 0 0,1 0 1 0 0,-1 0-1 0 0,0 0 1 0 0,0 0 0 0 0,0 0-1 0 0,-1 0 1 0 0,1 0 0 0 0,0 0-1 0 0,-1 0 1 0 0,1 0 0 0 0,-1 4-1 0 0,1 1-797 0 0,-1 0 0 0 0,-1 0 0 0 0,1-1 0 0 0,-1 1 0 0 0,-2 9 0 0 0,-1 0-2948 0 0</inkml:trace>
</inkml:ink>
</file>

<file path=ppt/ink/ink9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4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132 105 8951 0 0,'0'0'808'0'0,"1"2"-664"0"0,0 0 73 0 0,0 1 0 0 0,0 0 0 0 0,1-1 0 0 0,-1 1 0 0 0,1-1 0 0 0,-1 1 0 0 0,1-1 0 0 0,0 0 0 0 0,0 0 0 0 0,0 0 0 0 0,0 0 0 0 0,0 0-1 0 0,0 0 1 0 0,0 0 0 0 0,1-1 0 0 0,-1 1 0 0 0,6 1 0 0 0,-5-1 217 0 0,5 1 47 0 0,-1 0-1 0 0,1 0 1 0 0,-1-1 0 0 0,1 0 0 0 0,0 0-1 0 0,0-1 1 0 0,0 0 0 0 0,0-1 0 0 0,14 0-1 0 0,5-3 319 0 0,41-8-1 0 0,-49 7-462 0 0,-1 0-141 0 0,0-1 0 0 0,0-1 0 0 0,0-1-1 0 0,-1 0 1 0 0,21-13 0 0 0,-35 19-186 0 0,-1-1 0 0 0,1 1 0 0 0,-1-1 0 0 0,1 0-1 0 0,-1 0 1 0 0,0 0 0 0 0,0 0 0 0 0,0 0 0 0 0,0-1 0 0 0,0 1-1 0 0,-1-1 1 0 0,1 1 0 0 0,0-1 0 0 0,1-4 0 0 0,-3 5-7 0 0,0 1 1 0 0,1 0-1 0 0,-1-1 1 0 0,0 1-1 0 0,0-1 0 0 0,0 1 1 0 0,0-1-1 0 0,0 1 1 0 0,0-1-1 0 0,-1 1 1 0 0,1-1-1 0 0,0 1 0 0 0,-1-1 1 0 0,1 1-1 0 0,-1-1 1 0 0,0 1-1 0 0,1 0 1 0 0,-1-1-1 0 0,0 1 0 0 0,0 0 1 0 0,0 0-1 0 0,0 0 1 0 0,0 0-1 0 0,0-1 1 0 0,0 1-1 0 0,0 1 0 0 0,0-1 1 0 0,0 0-1 0 0,-1 0 1 0 0,-1-1-1 0 0,-3-1-1 0 0,0 0-1 0 0,-1 0 0 0 0,1 1 1 0 0,-1-1-1 0 0,0 1 1 0 0,1 1-1 0 0,-1-1 0 0 0,0 1 1 0 0,0 0-1 0 0,0 1 1 0 0,0 0-1 0 0,-10 1 0 0 0,7 0-8 0 0,-1 0 0 0 0,1 1 0 0 0,-1 0 0 0 0,1 1 0 0 0,0 0-1 0 0,0 1 1 0 0,-14 6 0 0 0,2 3-24 0 0,0 1 1 0 0,2 1-1 0 0,0 0 0 0 0,1 2 0 0 0,-34 37 0 0 0,19-15-54 0 0,-51 84-1 0 0,76-109 134 0 0,1 1 1 0 0,0-1-1 0 0,1 2 0 0 0,-6 19 0 0 0,11-30-32 0 0,1 0 0 0 0,-1 0 0 0 0,1 0 0 0 0,1 0 0 0 0,-1 0-1 0 0,1 1 1 0 0,0-1 0 0 0,0 0 0 0 0,0 0 0 0 0,1 0 0 0 0,0 0 0 0 0,0 0 0 0 0,0 0 0 0 0,0 0-1 0 0,1 0 1 0 0,0 0 0 0 0,5 9 0 0 0,-5-12-5 0 0,0 1 0 0 0,0 0-1 0 0,0-1 1 0 0,1 1 0 0 0,-1-1 0 0 0,1 0-1 0 0,0 1 1 0 0,0-1 0 0 0,0-1 0 0 0,0 1 0 0 0,6 2-1 0 0,-2-1 4 0 0,-1-1 1 0 0,1 0-1 0 0,0-1 0 0 0,0 0 0 0 0,10 1 0 0 0,0-2-15 0 0,0 0-1 0 0,0-1 1 0 0,33-7 0 0 0,-13-2-733 0 0,57-23 1 0 0,-58 19-836 0 0,16-5-5562 0 0</inkml:trace>
</inkml:ink>
</file>

<file path=ppt/ink/ink9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4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10135 0 0,'-1'2'5947'0'0,"-4"4"-4607"0"0,2-2-1233 0 0,0 1 0 0 0,0-1 0 0 0,1 0 1 0 0,-1 1-1 0 0,1 0 0 0 0,0-1 0 0 0,-2 10 0 0 0,3-11-189 0 0,0 1-1 0 0,0 0 1 0 0,1 0-1 0 0,-1 0 1 0 0,1 0 0 0 0,0 0-1 0 0,0 0 1 0 0,1 0-1 0 0,-1 0 1 0 0,1 0-1 0 0,1 6 1 0 0,-1-8-521 0 0</inkml:trace>
</inkml:ink>
</file>

<file path=ppt/ink/ink9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4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8751 0 0,'-2'1'161'0'0,"-11"3"178"0"0,-1 1 1 0 0,-18 10 0 0 0,10 2 9606 0 0,23-16-9885 0 0,0 0 0 0 0,-1 0 0 0 0,1 0 0 0 0,0-1 0 0 0,0 1 0 0 0,-1 0 0 0 0,1 0 0 0 0,0 0 0 0 0,0 0 0 0 0,2 0 1 0 0,-1 1-37 0 0,0-1 0 0 0,0 1 0 0 0,0-1 0 0 0,0 1 1 0 0,0-1-1 0 0,1 0 0 0 0,-1 0 0 0 0,1 0 0 0 0,-1 0 1 0 0,1-1-1 0 0,-1 1 0 0 0,1-1 0 0 0,-1 1 0 0 0,4-1 1 0 0,3 0-32 0 0,0 0-1 0 0,14-2 1 0 0,-21 2-5 0 0,0-1-26 0 0,33-4-741 0 0,-11-1-4379 0 0,-6-2-1257 0 0</inkml:trace>
</inkml:ink>
</file>

<file path=ppt/ink/ink9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4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25 10911 0 0,'6'-7'193'0'0,"-4"5"-117"0"0,-1 1 0 0 0,1-1-1 0 0,0 0 1 0 0,0 1 0 0 0,0 0 0 0 0,0-1-1 0 0,0 1 1 0 0,0 0 0 0 0,1 0 0 0 0,-1 0-1 0 0,0 0 1 0 0,1 0 0 0 0,2 0 0 0 0,-2 3 280 0 0,-1-1-271 0 0,-1 1 1 0 0,0 0 0 0 0,1 0 0 0 0,-1 0 0 0 0,0 0 0 0 0,0 1-1 0 0,-1-1 1 0 0,1 0 0 0 0,0 0 0 0 0,-1 1 0 0 0,1-1-1 0 0,-1 0 1 0 0,0 3 0 0 0,0 1 118 0 0,0-1 0 0 0,0 0-1 0 0,-1 0 1 0 0,0 1 0 0 0,-2 7 0 0 0,-4 5 393 0 0,0 0 0 0 0,-13 23 0 0 0,13-26-422 0 0,-81 134 2351 0 0,41-74-1973 0 0,-101 186 128 0 0,142-251-785 0 0,-2 5-1885 0 0,-1 1 0 0 0,-14 17 1 0 0,15-24-4294 0 0</inkml:trace>
</inkml:ink>
</file>

<file path=ppt/ink/ink9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4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14047 0 0,'0'0'2028'0'0,"0"3"-1477"0"0,1 2-382 0 0,1-1 1 0 0,-1 1-1 0 0,1-1 1 0 0,0 0-1 0 0,0 1 1 0 0,0-1-1 0 0,0 0 0 0 0,1 0 1 0 0,0 0-1 0 0,0-1 1 0 0,6 8-1 0 0,-3-7-23 0 0,0 1 0 0 0,0-1-1 0 0,0 0 1 0 0,0 0 0 0 0,1 0-1 0 0,0-1 1 0 0,7 2 0 0 0,4 1 102 0 0,1-1-1 0 0,0-1 1 0 0,1 0 0 0 0,-1-2-1 0 0,23 0 1 0 0,8-2 86 0 0,1-2 0 0 0,58-10 1 0 0,101-29 196 0 0,-190 37-497 0 0,358-94 379 0 0,-30-5-417 0 0,-197 73-3430 0 0,-123 25 1601 0 0,-10 1-21 0 0</inkml:trace>
</inkml:ink>
</file>

<file path=ppt/ink/ink9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4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 6447 0 0,'0'0'499'0'0,"0"1"-328"0"0,-5 24 1103 0 0,-1 0 0 0 0,-2-1 0 0 0,0 0 0 0 0,-1 0 0 0 0,-2-1 0 0 0,-15 25 1 0 0,-91 126 1428 0 0,111-166-2585 0 0,-87 116 531 0 0,-83 119-5 0 0,139-188-572 0 0,-136 220 513 0 0,160-253-451 0 0,12-20 23 0 0,9-12 0 0 0,18-18-91 0 0,156-163-37 0 0,-138 150-73 0 0,1 1 0 0 0,69-44 0 0 0,-108 80 57 0 0,9-5-8 0 0,23-13 1 0 0,-35 21 56 0 0,1-1 1 0 0,0 0 0 0 0,0 1-1 0 0,0 0 1 0 0,0 0 0 0 0,0 0-1 0 0,0 0 1 0 0,0 1 0 0 0,0 0-1 0 0,0-1 1 0 0,0 2 0 0 0,5-1-1 0 0,-9 1-18 0 0,1-1-1 0 0,-1 0 1 0 0,1 1-1 0 0,-1-1 0 0 0,0 0 1 0 0,1 1-1 0 0,-1-1 1 0 0,1 1-1 0 0,-1-1 0 0 0,0 1 1 0 0,1-1-1 0 0,-1 1 0 0 0,0 0 1 0 0,1-1-1 0 0,-1 1 1 0 0,0-1-1 0 0,0 1 0 0 0,0-1 1 0 0,0 1-1 0 0,1 0 0 0 0,-1-1 1 0 0,0 1-1 0 0,0 0 1 0 0,0 14 309 0 0,-1-3-216 0 0,0-1 0 0 0,-1 0-1 0 0,-1 1 1 0 0,0-1 0 0 0,-4 11 0 0 0,-27 53 105 0 0,20-47-170 0 0,-9 30 1 0 0,19-48-64 0 0,2-6-2 0 0,1 1-1 0 0,0 0 1 0 0,0-1-1 0 0,0 1 1 0 0,0 0 0 0 0,1 0-1 0 0,-1 0 1 0 0,2 6-1 0 0,-1-10-70 0 0,0-1-1 0 0,0 1 1 0 0,0 0-1 0 0,0 0 1 0 0,0-1-1 0 0,0 1 1 0 0,0 0-1 0 0,1-1 1 0 0,-1 1 0 0 0,0 0-1 0 0,0-1 1 0 0,1 1-1 0 0,-1 0 1 0 0,1-1-1 0 0,-1 1 1 0 0,0-1-1 0 0,1 2 1 0 0,1-1-301 0 0,2 3-1238 0 0,9 3-70 0 0,-9-5-14 0 0</inkml:trace>
</inkml:ink>
</file>

<file path=ppt/ink/ink9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5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9 193 16039 0 0,'0'0'731'0'0,"1"1"-10"0"0,9 3-464 0 0,0-1 1 0 0,0 1-1 0 0,0-2 0 0 0,0 1 0 0 0,0-1 0 0 0,1-1 0 0 0,14 1 0 0 0,-3-2 806 0 0,1-1-1 0 0,32-5 0 0 0,-19 0-590 0 0,0-1-1 0 0,-1-2 1 0 0,0-2-1 0 0,-1-1 1 0 0,65-32-1 0 0,-89 37-447 0 0,1 1 0 0 0,13-13-1 0 0,-21 16-23 0 0,1 0 0 0 0,-1 0-1 0 0,0 0 1 0 0,0-1-1 0 0,-1 1 1 0 0,1-1 0 0 0,-1 1-1 0 0,0-1 1 0 0,0 0-1 0 0,2-6 1 0 0,-3 9-2 0 0,-1 0-1 0 0,1 0 1 0 0,-1 0 0 0 0,1 0-1 0 0,-1 0 1 0 0,0 0 0 0 0,0-1-1 0 0,0 1 1 0 0,1 0-1 0 0,-1 0 1 0 0,0 0 0 0 0,-1-1-1 0 0,1 1 1 0 0,0 0 0 0 0,0 0-1 0 0,0 0 1 0 0,-1 0 0 0 0,1-1-1 0 0,-1 1 1 0 0,1 0-1 0 0,-1 0 1 0 0,1 0 0 0 0,-1 0-1 0 0,1 0 1 0 0,-1 0 0 0 0,0 0-1 0 0,0 0 1 0 0,1 0 0 0 0,-1 1-1 0 0,0-1 1 0 0,0 0-1 0 0,0 0 1 0 0,0 1 0 0 0,0-1-1 0 0,0 1 1 0 0,0-1 0 0 0,0 1-1 0 0,-3-2 1 0 0,0 1-69 0 0,-1 0 1 0 0,1 1-1 0 0,-1-1 0 0 0,0 1 1 0 0,0 0-1 0 0,1 0 0 0 0,-1 0 1 0 0,-8 2-1 0 0,-18 6-335 0 0,0 2-1 0 0,1 1 1 0 0,-1 1 0 0 0,-33 19-1 0 0,38-16 366 0 0,0 1-1 0 0,0 1 1 0 0,2 1 0 0 0,0 2-1 0 0,1 0 1 0 0,1 1 0 0 0,1 2-1 0 0,1 0 1 0 0,-20 31 0 0 0,32-43 66 0 0,0 1 1 0 0,1 1 0 0 0,1-1-1 0 0,0 1 1 0 0,-4 14 0 0 0,9-24-18 0 0,0 1 1 0 0,0-1 0 0 0,0 0 0 0 0,1 1-1 0 0,-1-1 1 0 0,1 0 0 0 0,0 1 0 0 0,0-1-1 0 0,0 0 1 0 0,1 1 0 0 0,-1-1-1 0 0,1 1 1 0 0,-1-1 0 0 0,1 0 0 0 0,0 0-1 0 0,1 1 1 0 0,-1-1 0 0 0,0 0-1 0 0,1 0 1 0 0,0 0 0 0 0,0-1 0 0 0,0 1-1 0 0,0 0 1 0 0,0-1 0 0 0,0 1-1 0 0,3 2 1 0 0,-1-3 10 0 0,-1 0-1 0 0,1 1 1 0 0,-1-1-1 0 0,1-1 1 0 0,0 1-1 0 0,0 0 1 0 0,0-1-1 0 0,0 0 1 0 0,0 0-1 0 0,6 1 1 0 0,5-1 34 0 0,22 0 0 0 0,-27-1-35 0 0,22-1-17 0 0,50-7-1 0 0,-6-8-5453 0 0,-58 10-1207 0 0</inkml:trace>
</inkml:ink>
</file>

<file path=ppt/ink/ink9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5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240 233 9215 0 0,'0'0'831'0'0,"-1"2"-686"0"0,-19 27 1705 0 0,-1-1-1 0 0,-1-1 1 0 0,-29 27 0 0 0,-19 22-923 0 0,60-64-849 0 0,-26 29 118 0 0,30-38-196 0 0,4-6 0 0 0,3-7 0 0 0,-1 9 0 0 0,1-2-2 0 0,1-1-1 0 0,-1 0 1 0 0,1 0-1 0 0,0 1 0 0 0,0-1 1 0 0,1 1-1 0 0,-1-1 1 0 0,1 1-1 0 0,3-4 1 0 0,32-25-38 0 0,-21 17 33 0 0,167-127 583 0 0,-138 112-320 0 0,1 1 0 0 0,62-26 0 0 0,-86 45-89 0 0,90-36 954 0 0,-99 41-966 0 0,0 1 0 0 0,0 1 1 0 0,1 0-1 0 0,-1 1 0 0 0,1 1 1 0 0,17 0-1 0 0,-30 1-149 0 0,0 0 1 0 0,1 0-1 0 0,-1 0 1 0 0,0 0-1 0 0,0 1 1 0 0,1-1-1 0 0,-1 1 1 0 0,0 0-1 0 0,0 0 0 0 0,0 0 1 0 0,0 0-1 0 0,1 0 1 0 0,-2 0-1 0 0,1 0 1 0 0,0 1-1 0 0,0-1 1 0 0,0 0-1 0 0,0 1 1 0 0,-1 0-1 0 0,2 1 0 0 0,-2 0-2 0 0,0-1-1 0 0,0 0 0 0 0,0 0 1 0 0,0 1-1 0 0,0-1 0 0 0,-1 1 0 0 0,0-1 1 0 0,1 1-1 0 0,-1-1 0 0 0,0 0 1 0 0,0 1-1 0 0,0-1 0 0 0,0 1 0 0 0,-1-1 1 0 0,1 1-1 0 0,-1-1 0 0 0,1 1 1 0 0,-1-1-1 0 0,-1 3 0 0 0,-4 10-7 0 0,0-1-1 0 0,-1 0 1 0 0,-1 0-1 0 0,0-1 1 0 0,-1 0-1 0 0,0-1 1 0 0,-19 20-1 0 0,15-19 0 0 0,-1 0 0 0 0,0-1 0 0 0,-1-1 0 0 0,0 0-1 0 0,0-1 1 0 0,-23 10 0 0 0,16-12 5 0 0,21-8 0 0 0,0 0 0 0 0,1 0 0 0 0,-1 0 0 0 0,0 1 0 0 0,1-1-1 0 0,-1 0 1 0 0,1 0 0 0 0,-1 0 0 0 0,0 0 0 0 0,1 0 0 0 0,-1 0 0 0 0,0-1 0 0 0,1 1-1 0 0,-1 0 1 0 0,0 0 0 0 0,1 0 0 0 0,-1 0 0 0 0,1-1 0 0 0,-1 1 0 0 0,1 0 0 0 0,-2-1 0 0 0,2-5 9 0 0,0 6-5 0 0,-1-2 0 0 0,1-1 1 0 0,0 1 0 0 0,1-1-1 0 0,-1 1 1 0 0,0-1-1 0 0,1 0 1 0 0,-1 1-1 0 0,1 0 1 0 0,0-1 0 0 0,0 1-1 0 0,0-1 1 0 0,2-3-1 0 0,19-27-21 0 0,-17 25 13 0 0,10-11-56 0 0,1 1 0 0 0,1 0 0 0 0,0 1 0 0 0,1 1 0 0 0,1 1 0 0 0,0 0-1 0 0,1 1 1 0 0,42-20 0 0 0,-6 7 39 0 0,2 3 0 0 0,75-20 0 0 0,-108 36 172 0 0,35-5 0 0 0,-52 12-100 0 0,-1 0 0 0 0,0 1 0 0 0,1-1 1 0 0,-1 2-1 0 0,1-1 0 0 0,-1 1 0 0 0,0 0 0 0 0,1 0 1 0 0,10 4-1 0 0,-5 3-30 0 0,-12-6-10 0 0,1-1 0 0 0,-1 1 0 0 0,1 1 0 0 0,-1-1-1 0 0,0 0 1 0 0,0 0 0 0 0,0 0 0 0 0,0 1 0 0 0,0-1 0 0 0,-1 1 0 0 0,1-1-1 0 0,-1 0 1 0 0,1 1 0 0 0,-1-1 0 0 0,0 1 0 0 0,0 3 0 0 0,0 4 41 0 0,-1 0 0 0 0,-3 15 0 0 0,-7 19 125 0 0,-1-1-1 0 0,-23 51 0 0 0,-9 32 98 0 0,42-120-314 0 0,1 1-1 0 0,-1 0 1 0 0,1 0-1 0 0,0 13 0 0 0,2-19-76 0 0,-1-1 0 0 0,1 1 0 0 0,-1 0 0 0 0,1 0 0 0 0,-1 0 0 0 0,1 0 0 0 0,0-1 0 0 0,0 1 0 0 0,-1 0 0 0 0,1-1 0 0 0,0 1 0 0 0,1 0 0 0 0,0 0-100 0 0,11 7-818 0 0</inkml:trace>
</inkml:ink>
</file>

<file path=ppt/ink/ink9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5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75 13823 0 0,'0'0'1062'0'0,"1"-2"-693"0"0,2-24 2794 0 0,-3 23-2147 0 0,-13-14 477 0 0,11 14-1433 0 0,-1 1 0 0 0,1-1 1 0 0,-1 1-1 0 0,1 0 0 0 0,-1 0 0 0 0,0 0 1 0 0,0 1-1 0 0,0-1 0 0 0,0 1 0 0 0,0-1 1 0 0,0 1-1 0 0,0 0 0 0 0,-7-1 0 0 0,5 2-39 0 0,0-1-1 0 0,-1 1 0 0 0,1 0 0 0 0,0 1 1 0 0,-1-1-1 0 0,1 1 0 0 0,0 0 0 0 0,-6 2 1 0 0,-7 3-46 0 0,1 2 1 0 0,-1 0 0 0 0,-29 19 0 0 0,43-24 46 0 0,-44 26 7 0 0,0 2 1 0 0,2 3 0 0 0,2 1 0 0 0,1 3-1 0 0,-48 54 1 0 0,81-81 30 0 0,1 1-1 0 0,0-1 1 0 0,1 1-1 0 0,0 1 1 0 0,1 0-1 0 0,0 0 1 0 0,1 0 0 0 0,-8 25-1 0 0,14-36-56 0 0,0-1 1 0 0,-1 1-1 0 0,1 0 0 0 0,0-1 0 0 0,0 1 1 0 0,0 0-1 0 0,0-1 0 0 0,0 1 0 0 0,0 0 1 0 0,0-1-1 0 0,0 1 0 0 0,1-1 1 0 0,-1 1-1 0 0,1 0 0 0 0,-1-1 0 0 0,2 3 1 0 0,-1-3 2 0 0,-1-1 1 0 0,1 1 0 0 0,0 0 0 0 0,0 0 0 0 0,0 0 0 0 0,0 0 0 0 0,0-1 0 0 0,0 1 0 0 0,0 0-1 0 0,0-1 1 0 0,0 1 0 0 0,0-1 0 0 0,0 1 0 0 0,0-1 0 0 0,1 0 0 0 0,-1 0 0 0 0,2 1-1 0 0,2-1 17 0 0,0 0-1 0 0,0 0 0 0 0,0 0 0 0 0,1-1 0 0 0,-1 0 0 0 0,0 0 1 0 0,0 0-1 0 0,8-3 0 0 0,21-10-40 0 0,0-2 1 0 0,-1-1 0 0 0,-1-1-1 0 0,-1-1 1 0 0,-1-2 0 0 0,-1-2-1 0 0,28-26 1 0 0,10-7-259 0 0,-44 37 251 0 0,-23 19 23 0 0,0 0 1 0 0,0 0 0 0 0,0 0-1 0 0,0 0 1 0 0,0 0 0 0 0,0 1-1 0 0,0-1 1 0 0,0 0 0 0 0,0 0-1 0 0,0 0 1 0 0,0 0 0 0 0,0 0-1 0 0,0 0 1 0 0,0 0 0 0 0,0 0-1 0 0,0 0 1 0 0,0 0 0 0 0,0 0-1 0 0,0 0 1 0 0,0 0 0 0 0,0 0-1 0 0,0 0 1 0 0,0 0 0 0 0,0 0-1 0 0,0 1 1 0 0,0-1 0 0 0,0 0-1 0 0,0 0 1 0 0,0 0 0 0 0,0 0-1 0 0,1 0 1 0 0,-1 0 0 0 0,0 0-1 0 0,0 0 1 0 0,0 0 0 0 0,0 0-1 0 0,0 0 1 0 0,0 0 0 0 0,0 0-1 0 0,0 0 1 0 0,0 0 0 0 0,0 0-1 0 0,0 0 1 0 0,0 0 0 0 0,0 0-1 0 0,0 0 1 0 0,0 0 0 0 0,0 0-1 0 0,0 0 1 0 0,1 0 0 0 0,-1 0-1 0 0,-4 39-141 0 0,3-28-213 0 0,0 0 0 0 0,0 0 0 0 0,1 0 0 0 0,2 18 0 0 0,3-8-1358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40 4607 0 0,'-1'1'354'0'0,"-16"29"130"0"0,4-9 2704 0 0,-3 7 3166 0 0,16-25-5745 0 0,0-2-464 0 0,0 0 0 0 0,0 0 0 0 0,-1 0 0 0 0,1-1 1 0 0,0 1-1 0 0,1 0 0 0 0,-1 0 0 0 0,0 0 0 0 0,0-1 1 0 0,0 1-1 0 0,0 0 0 0 0,1 0 0 0 0,-1 0 0 0 0,0-1 1 0 0,1 1-1 0 0,-1 0 0 0 0,0 0 0 0 0,1-1 0 0 0,-1 1 1 0 0,1 0-1 0 0,0-1 0 0 0,-1 1 0 0 0,1-1 0 0 0,-1 1 1 0 0,1-1-1 0 0,0 1 0 0 0,-1-1 0 0 0,1 1 0 0 0,0-1 1 0 0,0 1-1 0 0,1-1 0 0 0,3 3 15 0 0,1-1-1 0 0,-1 0 1 0 0,1-1 0 0 0,0 1-1 0 0,0-1 1 0 0,0 0 0 0 0,0-1-1 0 0,0 0 1 0 0,-1 1 0 0 0,1-2-1 0 0,12-1 1 0 0,1-1 149 0 0,1-1 0 0 0,23-9-1 0 0,-23 5-94 0 0,1 0 0 0 0,-2-1 0 0 0,22-13 0 0 0,-31 16-164 0 0,-1 0-1 0 0,0-1 1 0 0,0 0 0 0 0,0 0 0 0 0,-1-1-1 0 0,0-1 1 0 0,11-14 0 0 0,-18 22-55 0 0,-1 1-1 0 0,0 0 1 0 0,0 0 0 0 0,0-1-1 0 0,1 1 1 0 0,-1 0 0 0 0,0 0 0 0 0,0-1-1 0 0,0 1 1 0 0,0 0 0 0 0,0-1 0 0 0,0 1-1 0 0,1 0 1 0 0,-1-1 0 0 0,0 1 0 0 0,0 0-1 0 0,0-1 1 0 0,0 1 0 0 0,0 0-1 0 0,0-1 1 0 0,0 1 0 0 0,0 0 0 0 0,-1-1-1 0 0,1 1 1 0 0,0 0 0 0 0,0-1 0 0 0,0 1-1 0 0,0 0 1 0 0,0-1 0 0 0,-1 1 0 0 0,-9-5-162 0 0,-17 6-125 0 0,-16 8-284 0 0,-1 3 0 0 0,-58 24-1 0 0,101-36 577 0 0,-46 19 55 0 0,1 1 1 0 0,1 2-1 0 0,1 2 0 0 0,-42 31 0 0 0,68-41 90 0 0,-21 19 0 0 0,33-28-103 0 0,1 1 1 0 0,0-1-1 0 0,0 1 0 0 0,1 0 0 0 0,-1 0 1 0 0,2 1-1 0 0,-7 12 0 0 0,9-17-38 0 0,0-1 1 0 0,1 1-1 0 0,-1 0 0 0 0,1 0 1 0 0,0-1-1 0 0,-1 1 0 0 0,1 0 0 0 0,0 0 1 0 0,0 0-1 0 0,0 0 0 0 0,0-1 0 0 0,0 1 1 0 0,0 0-1 0 0,1 0 0 0 0,-1 0 1 0 0,1-1-1 0 0,-1 1 0 0 0,1 0 0 0 0,1 1 1 0 0,-1-1 1 0 0,1 0 0 0 0,-1 0 0 0 0,1 0 0 0 0,0-1 1 0 0,-1 1-1 0 0,1 0 0 0 0,0-1 0 0 0,0 0 0 0 0,0 1 1 0 0,0-1-1 0 0,0 0 0 0 0,5 1 0 0 0,4 2-51 0 0,0-1 1 0 0,0-1-1 0 0,0 0 0 0 0,21 0 1 0 0,-1-1-1063 0 0,1-3-373 0 0</inkml:trace>
</inkml:ink>
</file>

<file path=ppt/ink/ink9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5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15 586 5527 0 0,'-1'-2'13670'0'0,"-1"-3"-13240"0"0,0 1 0 0 0,0-1 1 0 0,0-1-1 0 0,1 1 1 0 0,-1 0-1 0 0,1 0 0 0 0,0-1 1 0 0,1 1-1 0 0,0 0 1 0 0,0-1-1 0 0,0 1 0 0 0,1-8 1 0 0,1-1-77 0 0,1 0 0 0 0,0 0 0 0 0,9-23 0 0 0,-6 22-209 0 0,1 0-1 0 0,1 0 0 0 0,1 1 0 0 0,17-23 0 0 0,50-49-129 0 0,-46 57-593 0 0,1 0-1 0 0,62-41 1 0 0,78-31-4828 0 0,-136 82 3290 0 0</inkml:trace>
</inkml:ink>
</file>

<file path=ppt/ink/ink9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5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766 106 11519 0 0,'1'-8'1191'0'0,"1"-24"-11"0"0,-2 1 5831 0 0,0 30-6939 0 0,0-1 0 0 0,0 1 1 0 0,0-1-1 0 0,0 1 0 0 0,0 0 1 0 0,-1-1-1 0 0,1 1 0 0 0,-1-1 1 0 0,1 1-1 0 0,-1 0 1 0 0,1-1-1 0 0,-1 1 0 0 0,0 0 1 0 0,1 0-1 0 0,-1 0 0 0 0,0-1 1 0 0,0 1-1 0 0,0 0 0 0 0,0 0 1 0 0,0 0-1 0 0,0 0 1 0 0,-1 1-1 0 0,1-1 0 0 0,0 0 1 0 0,0 0-1 0 0,-1 1 0 0 0,1-1 1 0 0,0 0-1 0 0,-1 1 1 0 0,1 0-1 0 0,0-1 0 0 0,-1 1 1 0 0,1 0-1 0 0,-1 0 0 0 0,1-1 1 0 0,-1 1-1 0 0,1 0 0 0 0,-2 1 1 0 0,-3-1-103 0 0,-1 0-1 0 0,1 1 1 0 0,0 0 0 0 0,0 0-1 0 0,0 1 1 0 0,0 0 0 0 0,-11 4-1 0 0,-3 4 18 0 0,0 1 0 0 0,0 1-1 0 0,1 1 1 0 0,0 1-1 0 0,2 0 1 0 0,-1 1 0 0 0,2 1-1 0 0,0 1 1 0 0,1 0-1 0 0,0 1 1 0 0,2 1-1 0 0,0 0 1 0 0,1 1 0 0 0,-13 29-1 0 0,24-47 14 0 0,0 1 0 0 0,0 0 0 0 0,0-1 0 0 0,1 1 0 0 0,-1 0 0 0 0,0-1 0 0 0,1 1 0 0 0,0 0 0 0 0,0-1 0 0 0,0 1 0 0 0,0 0 0 0 0,1 4 0 0 0,4 3 0 0 0,-4-9 0 0 0,0 0 0 0 0,0-1 0 0 0,1 1 0 0 0,-1-1-1 0 0,0 1 1 0 0,1-1 0 0 0,-1 0 0 0 0,0 1 0 0 0,1-1 0 0 0,-1 0 0 0 0,1 0-1 0 0,-1 0 1 0 0,0 0 0 0 0,1 0 0 0 0,-1 0 0 0 0,1 0 0 0 0,1-1 0 0 0,26-7 8 0 0,-26 7-3 0 0,19-8-137 0 0,0-1 1 0 0,0-1-1 0 0,-1 0 1 0 0,0-2-1 0 0,-1 0 1 0 0,-1-2-1 0 0,25-23 1 0 0,-28 23-242 0 0,0-1 0 0 0,-2-1 0 0 0,0 0 0 0 0,-1-1 0 0 0,-1 0 0 0 0,12-25 0 0 0,-20 32 265 0 0,-4 10 107 0 0,1 1-1 0 0,-1 0 0 0 0,0-1 1 0 0,0 1-1 0 0,0-1 1 0 0,0 1-1 0 0,0-1 0 0 0,0 1 1 0 0,0 0-1 0 0,0-1 1 0 0,0 1-1 0 0,0-1 0 0 0,0 1 1 0 0,0-1-1 0 0,0 1 1 0 0,0-1-1 0 0,0 1 0 0 0,0 0 1 0 0,0-1-1 0 0,-1 1 1 0 0,1-1-1 0 0,0 1 0 0 0,0 0 1 0 0,0-1-1 0 0,-1 1 1 0 0,1 0-1 0 0,0-1 0 0 0,-1 1 1 0 0,1 0-1 0 0,0-1 1 0 0,-1 1-1 0 0,1 0 0 0 0,0-1 1 0 0,-1 1-1 0 0,1 0 1 0 0,-1 0-1 0 0,1 0 0 0 0,0 0 1 0 0,-1-1-1 0 0,1 1 1 0 0,-1 0-1 0 0,1 0 0 0 0,-1 0 1 0 0,1 0-1 0 0,0 0 1 0 0,-1 0-1 0 0,1 0 0 0 0,-1 0 1 0 0,1 0-1 0 0,-1 0 1 0 0,1 0-1 0 0,-1 0 0 0 0,1 0 1 0 0,0 1-1 0 0,-1-1 1 0 0,1 0-1 0 0,-1 0 0 0 0,1 0 1 0 0,0 1-1 0 0,-1-1 1 0 0,0 1-1 0 0,1-1-3 0 0,-7 3-9 0 0,0 1 0 0 0,0 0-1 0 0,1 0 1 0 0,0 1 0 0 0,-1-1-1 0 0,1 2 1 0 0,1-1-1 0 0,-10 11 1 0 0,9-10 10 0 0,-27 30 146 0 0,3 1 0 0 0,0 1 1 0 0,3 1-1 0 0,1 2 0 0 0,2 0 1 0 0,1 2-1 0 0,3 1 0 0 0,2 0 1 0 0,1 1-1 0 0,-17 76 0 0 0,-17 232-64 0 0,24-137-32 0 0,23-191 147 0 0,1 1 501 0 0,-12 42 0 0 0,12-59-560 0 0,0 0-1 0 0,0-1 1 0 0,-1 1 0 0 0,-1-1 0 0 0,1 0 0 0 0,-1 0 0 0 0,-1-1 0 0 0,-8 11-1 0 0,7-10-115 0 0,-1-1 0 0 0,0 0 0 0 0,0 0 0 0 0,0-1 0 0 0,-1 0 0 0 0,0 0-1 0 0,0-1 1 0 0,-1 0 0 0 0,1-1 0 0 0,-1 0 0 0 0,0 0 0 0 0,0-1 0 0 0,-1-1-1 0 0,1 0 1 0 0,0 0 0 0 0,-1-1 0 0 0,-12 1 0 0 0,20-3 17 0 0,1 1 1 0 0,-1-1-1 0 0,0 1 1 0 0,1-1-1 0 0,-1 0 1 0 0,1 0-1 0 0,0 0 1 0 0,-1 0-1 0 0,1-1 1 0 0,0 1-1 0 0,0 0 1 0 0,-1-1-1 0 0,1 0 1 0 0,0 1-1 0 0,1-1 1 0 0,-1 0-1 0 0,0 0 1 0 0,0 0-1 0 0,1 0 1 0 0,-1-1-1 0 0,1 1 1 0 0,0 0-1 0 0,-2-4 1 0 0,-1-5 109 0 0,0 0 1 0 0,0-1 0 0 0,-4-20-1 0 0,6 16-416 0 0,-1 0 0 0 0,1-18 0 0 0,2-3-277 0 0</inkml:trace>
</inkml:ink>
</file>

<file path=ppt/ink/ink9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5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77 7367 0 0,'0'0'334'0'0,"0"-2"-1"0"0,-3-18-195 0 0,-1-8 461 0 0,2 10 11809 0 0,2 17-12320 0 0,0 1 0 0 0,0 0 0 0 0,1-1 0 0 0,-1 1 0 0 0,0-1-1 0 0,0 1 1 0 0,0 0 0 0 0,0-1 0 0 0,0 1 0 0 0,1 0 0 0 0,-1-1 0 0 0,0 1 0 0 0,0 0 0 0 0,0-1-1 0 0,1 1 1 0 0,-1 0 0 0 0,0-1 0 0 0,1 1 0 0 0,-1 0 0 0 0,0 0 0 0 0,1-1 0 0 0,-1 1-1 0 0,2 1-74 0 0,0 1-1 0 0,0 0 0 0 0,0 0 0 0 0,0 0 0 0 0,0 0 0 0 0,-1 0 0 0 0,1 0 0 0 0,-1 0 0 0 0,0 1 0 0 0,0-1 0 0 0,0 0 0 0 0,0 1 0 0 0,0-1 0 0 0,0 1 0 0 0,0-1 0 0 0,-1 1 0 0 0,1-1 0 0 0,-1 1 0 0 0,0 0 0 0 0,0-1 0 0 0,0 1 0 0 0,-1 3 0 0 0,1 4 9 0 0,-1 0 1 0 0,-1-1-1 0 0,0 1 0 0 0,0-1 0 0 0,-5 11 0 0 0,-37 81 62 0 0,2-27-4741 0 0</inkml:trace>
</inkml:ink>
</file>

<file path=ppt/ink/ink9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5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1 338 14191 0 0,'1'-1'5434'0'0,"8"-6"-4651"0"0,0 0 0 0 0,-1-1 0 0 0,-1 0 0 0 0,12-15 0 0 0,-13 16-481 0 0,18-24-181 0 0,2 2 0 0 0,0 0 0 0 0,2 2 0 0 0,33-25 0 0 0,-40 37-287 0 0,1 0 0 0 0,1 2 0 0 0,0 0 0 0 0,0 2 0 0 0,1 0 0 0 0,0 2 0 0 0,37-10 0 0 0,-59 19 158 0 0,1-1-1 0 0,-1 1 0 0 0,0-1 1 0 0,1 1-1 0 0,-1 0 1 0 0,1 0-1 0 0,-1 0 0 0 0,0 0 1 0 0,1 0-1 0 0,-1 1 1 0 0,1-1-1 0 0,-1 1 0 0 0,0 0 1 0 0,0 0-1 0 0,1-1 1 0 0,-1 1-1 0 0,0 1 0 0 0,0-1 1 0 0,0 0-1 0 0,0 0 1 0 0,3 4-1 0 0,-3-3 26 0 0,0 0 0 0 0,0 1 1 0 0,-1-1-1 0 0,1 1 0 0 0,-1 0 0 0 0,1 0 1 0 0,-1 0-1 0 0,0-1 0 0 0,0 1 0 0 0,-1 0 1 0 0,1 0-1 0 0,0 0 0 0 0,-1 0 0 0 0,0 1 1 0 0,0-1-1 0 0,0 6 0 0 0,-3 14 276 0 0,0 0 0 0 0,-8 25 0 0 0,1 0 49 0 0,-1-7-134 0 0,8-33-190 0 0,1 1-1 0 0,-1-1 0 0 0,1 0 1 0 0,1 1-1 0 0,0 0 0 0 0,0-1 1 0 0,1 18-1 0 0,0-24-179 0 0,1 0 0 0 0,0 0 0 0 0,-1-1 0 0 0,1 1 0 0 0,0 0 0 0 0,0 0 0 0 0,0-1 0 0 0,0 1 1 0 0,1 0-1 0 0,-1-1 0 0 0,0 1 0 0 0,1-1 0 0 0,-1 1 0 0 0,3 0 0 0 0,6 3-7897 0 0</inkml:trace>
</inkml:ink>
</file>

<file path=ppt/ink/ink9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5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240 128 1839 0 0,'1'0'134'0'0,"13"2"-664"0"0,3 1 2640 0 0,13-1 8378 0 0,-29-2-10354 0 0,0 0 0 0 0,-1 0 1 0 0,1-1-1 0 0,0 1 0 0 0,-1 0 1 0 0,1 0-1 0 0,0-1 1 0 0,-1 1-1 0 0,1 0 0 0 0,0-1 1 0 0,-1 1-1 0 0,1-1 0 0 0,-1 1 1 0 0,1-1-1 0 0,-1 1 0 0 0,1-1 1 0 0,-1 1-1 0 0,1-1 1 0 0,-1 0-1 0 0,0 1 0 0 0,1-1 1 0 0,-1 1-1 0 0,0-1 0 0 0,1 0 1 0 0,-1 1-1 0 0,0-2 0 0 0,1 0-14 0 0,-1 0-1 0 0,1 1 0 0 0,-1-1 1 0 0,0 0-1 0 0,0 1 0 0 0,1-1 1 0 0,-1 0-1 0 0,0 0 1 0 0,-1-1-1 0 0,-3-8-43 0 0,-1-1 0 0 0,-1 1 1 0 0,0 1-1 0 0,0-1 0 0 0,-13-15 0 0 0,18 24-77 0 0,0 1-1 0 0,-1-1 1 0 0,1 1 0 0 0,0-1-1 0 0,-1 1 1 0 0,1-1-1 0 0,-1 1 1 0 0,0 0 0 0 0,1 0-1 0 0,-1 0 1 0 0,0 0-1 0 0,1 0 1 0 0,-1 0 0 0 0,0 0-1 0 0,0 1 1 0 0,0-1-1 0 0,0 1 1 0 0,0-1 0 0 0,0 1-1 0 0,0 0 1 0 0,0 0-1 0 0,0-1 1 0 0,-4 2 0 0 0,1 0-8 0 0,0 0 1 0 0,-1 1 0 0 0,1 0 0 0 0,0 0-1 0 0,0 0 1 0 0,-7 4 0 0 0,3-1-2 0 0,-8 5 0 0 0,1 0 1 0 0,1 1-1 0 0,-1 0 1 0 0,2 1-1 0 0,0 1 1 0 0,-24 28-1 0 0,32-34 17 0 0,1 0-1 0 0,0 0 1 0 0,1 1-1 0 0,0-1 1 0 0,0 1-1 0 0,-4 11 1 0 0,6-14 9 0 0,1 1 1 0 0,-1-1-1 0 0,1 1 1 0 0,0-1-1 0 0,0 1 1 0 0,1 0-1 0 0,0 0 0 0 0,0 0 1 0 0,0-1-1 0 0,1 7 1 0 0,0-9 26 0 0,5 4-22 0 0,2 0 38 0 0,-5-6-49 0 0,0-1 0 0 0,-1 1 0 0 0,1 0 0 0 0,0-1 0 0 0,0 0 1 0 0,0 1-1 0 0,0-1 0 0 0,0 0 0 0 0,-1-1 0 0 0,1 1 0 0 0,0 0 1 0 0,0-1-1 0 0,0 0 0 0 0,-1 1 0 0 0,1-1 0 0 0,0 0 1 0 0,0 0-1 0 0,3-3 0 0 0,4-1 28 0 0,-1-1 1 0 0,-1 0-1 0 0,14-12 0 0 0,-4 3-38 0 0,0 0 0 0 0,23-13 0 0 0,-33 24 11 0 0,-7 18 42 0 0,-2-6-38 0 0,0-1 0 0 0,0 1-1 0 0,-1 0 1 0 0,0-1 0 0 0,-5 14-1 0 0,4-15-22 0 0,1-1-1 0 0,0 1 0 0 0,0-1 1 0 0,1 1-1 0 0,0 0 0 0 0,0 0 1 0 0,0 0-1 0 0,1 0 0 0 0,0 9 1 0 0,2-12-658 0 0,5 3-254 0 0</inkml:trace>
</inkml:ink>
</file>

<file path=ppt/ink/ink9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5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5983 0 0,'0'2'3695'0'0,"0"3"-2430"0"0,-1-1 1 0 0,1 1-1 0 0,-1-1 1 0 0,0 1-1 0 0,-2 4 1 0 0,-11 23 2258 0 0,-25 30-2288 0 0,28-45-862 0 0,-28 41 281 0 0,3 2 0 0 0,-40 93 1 0 0,59-111-568 0 0,2 0 0 0 0,2 1 1 0 0,1 1-1 0 0,-10 85 0 0 0,18-75-96 0 0,-8 57 7 0 0,10-99-105 0 0,-1 0-1 0 0,0 0 1 0 0,-1 0-1 0 0,0 0 1 0 0,-1-1-1 0 0,-11 19 1 0 0,12-25-479 0 0,0 0 0 0 0,0 0 0 0 0,0 0 0 0 0,-1-1 0 0 0,0 0 0 0 0,0 0 0 0 0,0 0 0 0 0,-11 5 0 0 0,6-2-3161 0 0,-1 1-2758 0 0</inkml:trace>
</inkml:ink>
</file>

<file path=ppt/ink/ink9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5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243 422 2303 0 0,'2'11'22678'0'0,"-10"-6"-26436"0"0,2-3 3776 0 0,0 1-1 0 0,1-1 1 0 0,-1 1-1 0 0,0-2 1 0 0,0 1 0 0 0,-1-1-1 0 0,1 0 1 0 0,0 0-1 0 0,0 0 1 0 0,-1-1-1 0 0,1 0 1 0 0,0 0 0 0 0,-1-1-1 0 0,1 0 1 0 0,0 0-1 0 0,-7-2 1 0 0,6 0-4 0 0,1 1 0 0 0,-1-1 0 0 0,1 0 0 0 0,0 0 0 0 0,0-1 0 0 0,0 1 0 0 0,1-1 0 0 0,-1-1 0 0 0,1 1 0 0 0,0-1 0 0 0,0 0 0 0 0,0 0 0 0 0,1-1 0 0 0,-8-11 1 0 0,8 10 4 0 0,-1 0 0 0 0,1-1 1 0 0,1 1-1 0 0,-1-1 0 0 0,1 0 1 0 0,0 0-1 0 0,1 0 1 0 0,0-1-1 0 0,0 1 0 0 0,1 0 1 0 0,0-1-1 0 0,1 1 0 0 0,0-1 1 0 0,1-16-1 0 0,2 10-26 0 0,0 1 1 0 0,0-1-1 0 0,1 1 0 0 0,1-1 0 0 0,1 1 0 0 0,0 1 1 0 0,10-18-1 0 0,-10 22-51 0 0,0 0-1 0 0,1 0 1 0 0,0 0 0 0 0,1 1-1 0 0,-1 0 1 0 0,2 1 0 0 0,-1-1-1 0 0,1 2 1 0 0,0-1 0 0 0,18-9-1 0 0,-21 14 46 0 0,0-1 0 0 0,1 1 0 0 0,-1 1 0 0 0,1-1 0 0 0,-1 1-1 0 0,1 0 1 0 0,-1 0 0 0 0,1 1 0 0 0,0 0 0 0 0,9 1 0 0 0,7 2 1 0 0,34 9 0 0 0,-42-9 7 0 0,47 13 417 0 0,0 3 1 0 0,66 29-1 0 0,-125-47-383 0 0,9 4 174 0 0,0 0 1 0 0,0 1-1 0 0,0 0 0 0 0,-1 1 0 0 0,0 0 0 0 0,15 12 0 0 0,-25-17-23 0 0,-1-1-11 0 0,-1 2-145 0 0,1 0 0 0 0,-1 0 0 0 0,0 0 0 0 0,0 0 0 0 0,0 0 0 0 0,0-1 0 0 0,0 1 0 0 0,-1 0 0 0 0,1-1 0 0 0,-1 1 0 0 0,0-1 0 0 0,0 0 0 0 0,0 1 0 0 0,-4 3 0 0 0,-6 5-14 0 0,-18 13 1 0 0,29-23-3 0 0,-27 20-147 0 0,0-2 0 0 0,-55 30 0 0 0,-20 1-803 0 0,-22 11-618 0 0,77-43-402 0 0,-65 16 1 0 0</inkml:trace>
</inkml:ink>
</file>

<file path=ppt/ink/ink9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5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53 5063 0 0,'12'-10'107'0'0,"-8"6"2"0"0,1-1 0 0 0,-1 1-1 0 0,0 0 1 0 0,0-1 0 0 0,0 0 0 0 0,6-11 1925 0 0,-20 24 2385 0 0,7-6-3580 0 0,-42 34 136 0 0,3 1 0 0 0,1 3 0 0 0,-38 46 0 0 0,-95 144-871 0 0,129-161 227 0 0,3 3 0 0 0,-55 131-1 0 0,84-167 299 0 0,-16 67-1 0 0,22-72-532 0 0,-2 0 0 0 0,-19 46-1 0 0,19-58-202 0 0,-1 0 0 0 0,-24 34 0 0 0,11-13-1256 0 0,22-38 327 0 0</inkml:trace>
</inkml:ink>
</file>

<file path=ppt/ink/ink9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5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 17391 0 0,'0'0'795'0'0,"1"-1"-16"0"0,6-3-497 0 0,0 2-147 0 0,-7 2-32 0 0,1 0 0 0 0,0 0 0 0 0,-1-1 0 0 0,1 1 0 0 0,-1 0 0 0 0,1 0 1 0 0,-1 0-1 0 0,1 0 0 0 0,0 0 0 0 0,-1 1 0 0 0,1-1 0 0 0,-1 0 0 0 0,1 0 0 0 0,-1 0 0 0 0,1 0 0 0 0,0 1 0 0 0,-1-1 1 0 0,1 0-1 0 0,-1 0 0 0 0,1 1 0 0 0,-1-1 0 0 0,0 1 0 0 0,1-1 0 0 0,-1 0 0 0 0,1 1 0 0 0,0 0-36 0 0,-1 0 0 0 0,1 1-1 0 0,0-1 1 0 0,-1 0 0 0 0,0 0-1 0 0,1 0 1 0 0,-1 1 0 0 0,0-1 0 0 0,1 0-1 0 0,-1 0 1 0 0,0 2 0 0 0,0 2 7 0 0,0 0 1 0 0,0-1-1 0 0,-1 1 1 0 0,1 0-1 0 0,-3 4 1 0 0,-20 57 177 0 0,17-53-289 0 0,1 0 1 0 0,0 1 0 0 0,1 0-1 0 0,0 0 1 0 0,1 0 0 0 0,-2 25-1 0 0,5-37-1294 0 0</inkml:trace>
</inkml:ink>
</file>

<file path=ppt/ink/ink9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5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40 11519 0 0,'9'-6'805'0'0,"-1"-1"-1"0"0,0 0 0 0 0,10-12 6663 0 0,-20 19-6555 0 0,-6 0-843 0 0,0 1-1 0 0,0 1 1 0 0,0-1 0 0 0,0 1-1 0 0,0 1 1 0 0,0-1 0 0 0,1 1-1 0 0,-15 8 1 0 0,-55 39 289 0 0,44-25-514 0 0,-51 52 0 0 0,82-75 101 0 0,-1 0 0 0 0,1 0 0 0 0,0 0 0 0 0,0 0 0 0 0,1 1 0 0 0,-1-1 0 0 0,0 0 0 0 0,1 1 0 0 0,-1 0 0 0 0,1-1 0 0 0,0 1-1 0 0,0 0 1 0 0,0-1 0 0 0,0 1 0 0 0,0 0 0 0 0,0 3 0 0 0,2-4-2 0 0,-1-1 0 0 0,1 0 0 0 0,-1 0 0 0 0,1 1 0 0 0,0-1 0 0 0,-1 0 0 0 0,1 0 0 0 0,0 0 0 0 0,0 0 0 0 0,0 0 0 0 0,0 0 0 0 0,0 0 0 0 0,0 0 0 0 0,0 0 0 0 0,0 0 0 0 0,0 0 0 0 0,1 0 0 0 0,1 1-85 0 0,4 2-27 0 0,1 1 0 0 0,0-1 0 0 0,1-1 0 0 0,-1 0 0 0 0,1 0 0 0 0,-1 0 0 0 0,11 1 0 0 0,14 5-52 0 0,-20-5 220 0 0,-1 0-1 0 0,0 1 1 0 0,-1 1-1 0 0,1 0 1 0 0,-1 1 0 0 0,0 0-1 0 0,12 11 1 0 0,-17-12 50 0 0,0 0-1 0 0,0 0 1 0 0,0 0-1 0 0,-1 1 1 0 0,0 0 0 0 0,0 0-1 0 0,0 0 1 0 0,-1 1 0 0 0,-1 0-1 0 0,1-1 1 0 0,-1 1 0 0 0,2 9-1 0 0,-3-11 29 0 0,-1-1 1 0 0,0 0-1 0 0,-1 0 0 0 0,1 0 0 0 0,-1 0 1 0 0,0 1-1 0 0,-1-1 0 0 0,1 0 0 0 0,-3 8 0 0 0,3-10 8 0 0,-1 0 0 0 0,0 0 0 0 0,0-1 0 0 0,-1 1 0 0 0,1 0 0 0 0,-1-1 0 0 0,1 1 0 0 0,-1-1 0 0 0,0 1-1 0 0,0-1 1 0 0,0 0 0 0 0,0 0 0 0 0,0 0 0 0 0,-1 0 0 0 0,1 0 0 0 0,0-1 0 0 0,-1 1 0 0 0,-4 2 0 0 0,-23 8 298 0 0,-1-1 1 0 0,0-2 0 0 0,0 0 0 0 0,-54 6 0 0 0,74-14-836 0 0,1 0 0 0 0,0 0-1 0 0,-18-2 1 0 0,1-3-7580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717 146 17935 0 0,'82'-122'3138'0'0,"-72"106"-1931"0"0,-9 14-968 0 0,-2 1-146 0 0,1 1-87 0 0,-1-1-1 0 0,0 1 0 0 0,1-1 0 0 0,-1 1 0 0 0,0 0 0 0 0,0-1 1 0 0,1 1-1 0 0,-1 0 0 0 0,0-1 0 0 0,0 1 0 0 0,1 0 0 0 0,-1 0 0 0 0,0-1 1 0 0,0 1-1 0 0,0 0 0 0 0,1 0 0 0 0,-1 0 0 0 0,0 0 0 0 0,0 0 0 0 0,0 0 1 0 0,0 1-1 0 0,1-1 0 0 0,-1 0 0 0 0,0 0 0 0 0,0 1 0 0 0,1-1 1 0 0,-1 0-1 0 0,0 1 0 0 0,-1 0 0 0 0,-1 0 8 0 0,-22 10-165 0 0,0 2 0 0 0,0 0 0 0 0,1 1 0 0 0,1 2-1 0 0,-29 24 1 0 0,13-6-682 0 0,-43 47 0 0 0,54-46 584 0 0,27-34 240 0 0,1 1 177 0 0,0-1-110 0 0,0 0 1 0 0,1 1-1 0 0,-1-1 0 0 0,0 0 1 0 0,0 0-1 0 0,1 0 1 0 0,-1 1-1 0 0,1-1 0 0 0,-1 0 1 0 0,1 0-1 0 0,0 0 1 0 0,-1 0-1 0 0,1 0 0 0 0,0 0 1 0 0,0 0-1 0 0,0 0 1 0 0,-1 0-1 0 0,1-1 0 0 0,2 2 1 0 0,-1-1 95 0 0,-1 0-26 0 0,5 3-91 0 0,-5-3 20 0 0,16-14 75 0 0,9-18-120 0 0,-20 23-11 0 0,1 0-1 0 0,0 1 1 0 0,0-1 0 0 0,1 1 0 0 0,0 1 0 0 0,0-1 0 0 0,16-9 0 0 0,-14 12 0 0 0,-3 1 14 0 0,-6 3-1 0 0,-1 1 0 0 0,1 0 0 0 0,-1-1 0 0 0,1 1 1 0 0,-1 0-1 0 0,0 0 0 0 0,1-1 0 0 0,-1 1 1 0 0,0 0-1 0 0,0 0 0 0 0,0-1 0 0 0,1 1 1 0 0,-1 0-1 0 0,0 1 0 0 0,0 2 12 0 0,-1 0-1 0 0,1 0 1 0 0,0-1-1 0 0,-1 1 1 0 0,0 0-1 0 0,0-1 1 0 0,0 1 0 0 0,0-1-1 0 0,-4 7 1 0 0,-21 31 56 0 0,20-31-84 0 0,-210 279-24 0 0,40-58-85 0 0,122-159-507 0 0,28-39 207 0 0,2 1 1 0 0,-37 67 0 0 0,41-50 322 0 0,19-50 1 0 0,4-1-135 0 0,7-4-111 0 0,0 0 0 0 0,0 0 0 0 0,0-1 0 0 0,0 0-1 0 0,-1-1 1 0 0,0 0 0 0 0,12-10 0 0 0,11-9-585 0 0</inkml:trace>
</inkml:ink>
</file>

<file path=ppt/ink/ink9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5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11519 0 0,'0'2'4239'0'0,"2"2"-3905"0"0,-1 0 0 0 0,0 0 0 0 0,0 0-1 0 0,0 0 1 0 0,0 0 0 0 0,-1 0 0 0 0,1 0 0 0 0,-1 0 0 0 0,0 0 0 0 0,0 0 0 0 0,-2 8 0 0 0,-2 6-422 0 0,-7 24 1 0 0,5-24 375 0 0,-18 52 430 0 0,-49 102 0 0 0,48-119-393 0 0,-140 275 687 0 0,38-81-565 0 0,85-156-405 0 0,-21 42 1 0 0,54-116-623 0 0,-1-1 0 0 0,-13 16 1 0 0,18-25 199 0 0,-1 0 1 0 0,0 0 0 0 0,0-1 0 0 0,-1 0 0 0 0,0 0 0 0 0,-12 8 0 0 0,4-8-1468 0 0</inkml:trace>
</inkml:ink>
</file>

<file path=ppt/ink/ink9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5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28 104 9671 0 0,'0'0'440'0'0,"-1"1"-5"0"0,-17 13-262 0 0,12-3 107 0 0,5-10-25 0 0,1 1-1 0 0,-1-1 1 0 0,1 0-1 0 0,0 1 0 0 0,0-1 1 0 0,0 1-1 0 0,0-1 1 0 0,0 1-1 0 0,0-1 0 0 0,0 1 1 0 0,0-1-1 0 0,0 1 1 0 0,1-1-1 0 0,-1 1 0 0 0,1-1 1 0 0,-1 0-1 0 0,1 1 1 0 0,-1-1-1 0 0,1 0 0 0 0,1 2 1 0 0,0-1 13 0 0,0 1 1 0 0,0-1-1 0 0,0-1 0 0 0,0 1 0 0 0,0 0 1 0 0,1-1-1 0 0,-1 1 0 0 0,0-1 1 0 0,1 1-1 0 0,2 0 0 0 0,5 1 55 0 0,-1 0-1 0 0,0 0 0 0 0,1-1 1 0 0,-1-1-1 0 0,12 1 0 0 0,3-1 101 0 0,0-2 0 0 0,0 0 0 0 0,28-6 0 0 0,70-20 547 0 0,-105 23-884 0 0,223-64 541 0 0,-38 9-270 0 0,-189 56-405 0 0,9-4-1105 0 0,1 2 0 0 0,-1 0 1 0 0,1 1-1 0 0,45-1 0 0 0,-50 7-5987 0 0</inkml:trace>
</inkml:ink>
</file>

<file path=ppt/ink/ink9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5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79 542 6911 0 0,'0'0'528'0'0,"-1"3"-341"0"0,-10 9-671 0 0,8-9 1522 0 0,0 0 0 0 0,0 0 0 0 0,-1 0 0 0 0,-6 4 1 0 0,9-6-771 0 0,0-1 0 0 0,1 1 1 0 0,-1-1-1 0 0,0 1 0 0 0,0-1 1 0 0,0 0-1 0 0,0 1 1 0 0,0-1-1 0 0,0 0 0 0 0,0 0 1 0 0,0 0-1 0 0,-1 0 0 0 0,1 0 1 0 0,0 0-1 0 0,0 0 1 0 0,0 0-1 0 0,0 0 0 0 0,0 0 1 0 0,0 0-1 0 0,0-1 0 0 0,0 1 1 0 0,-1-1-1 0 0,1 0-184 0 0,0 1 0 0 0,0-1 1 0 0,0 0-1 0 0,0 0 0 0 0,0 0 0 0 0,0 0 0 0 0,0 0 0 0 0,1 0 0 0 0,-1 0 1 0 0,0-1-1 0 0,1 1 0 0 0,-1 0 0 0 0,1 0 0 0 0,-1-2 0 0 0,-1-4 215 0 0,0 0 0 0 0,1 0 0 0 0,0-1 0 0 0,0 1-1 0 0,0 0 1 0 0,1-1 0 0 0,0 1 0 0 0,1 0 0 0 0,2-14 0 0 0,1 2 231 0 0,1 0 1 0 0,11-27-1 0 0,-1 10-131 0 0,1 0-1 0 0,1 2 1 0 0,41-60 0 0 0,-29 54-434 0 0,2 2 0 0 0,36-36 1 0 0,-62 70-216 0 0,-1 0 0 0 0,1 0 0 0 0,0 1 0 0 0,-1 0 0 0 0,1 0 0 0 0,1 0 0 0 0,-1 1 0 0 0,0-1 0 0 0,1 1 0 0 0,-1 1 0 0 0,1-1 1 0 0,0 1-1 0 0,-1 0 0 0 0,1 0 0 0 0,0 0 0 0 0,0 1 0 0 0,0 0 0 0 0,-1 0 0 0 0,1 1 0 0 0,0-1 0 0 0,11 4 0 0 0,1 1-1554 0 0</inkml:trace>
</inkml:ink>
</file>

<file path=ppt/ink/ink9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5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42 11887 0 0,'1'-2'547'0'0,"15"-29"350"0"0,-16 31-770 0 0,0-1-1 0 0,1 1 0 0 0,-1-1 0 0 0,0 1 1 0 0,0-1-1 0 0,0 1 0 0 0,1 0 0 0 0,-1-1 1 0 0,0 1-1 0 0,1-1 0 0 0,-1 1 1 0 0,0 0-1 0 0,1-1 0 0 0,-1 1 0 0 0,0 0 1 0 0,1-1-1 0 0,-1 1 0 0 0,1 0 0 0 0,-1-1 1 0 0,1 1-1 0 0,3 7 3743 0 0,-4 8-935 0 0,0-7-3897 0 0,-3 12 1271 0 0,-1-1-1 0 0,-1 0 0 0 0,-1 0 1 0 0,-10 25-1 0 0,9-25-252 0 0,-6 11-16 0 0,0-1 0 0 0,-2 0 0 0 0,-30 45 0 0 0,23-38-1264 0 0,21-35-64 0 0</inkml:trace>
</inkml:ink>
</file>

<file path=ppt/ink/ink9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5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15695 0 0,'0'0'1696'0'0,"-8"9"-1696"0"0,5 0 0 0 0,-1 2-112 0 0,4 1-56 0 0,2-1-16 0 0,3 2-6608 0 0</inkml:trace>
</inkml:ink>
</file>

<file path=ppt/ink/ink9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5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3 11975 0 0,'-2'-1'113'0'0,"0"1"0"0"0,1-1 0 0 0,-1 1 0 0 0,0 0 0 0 0,1-1 0 0 0,-1 1 0 0 0,0 0 0 0 0,0 0-1 0 0,0 0 1 0 0,1 0 0 0 0,-1 1 0 0 0,0-1 0 0 0,1 0 0 0 0,-1 1 0 0 0,0 0 0 0 0,1-1 0 0 0,-1 1-1 0 0,0 0 1 0 0,1-1 0 0 0,-1 1 0 0 0,1 0 0 0 0,-1 0 0 0 0,1 0 0 0 0,0 1 0 0 0,-1-1 0 0 0,1 0 0 0 0,-1 2-1 0 0,-3 2 260 0 0,0 0 1 0 0,1 1-1 0 0,0-1 0 0 0,0 1 0 0 0,-5 12 0 0 0,-7 23-37 0 0,1 1 0 0 0,-10 56 0 0 0,11-41-106 0 0,-20 81-63 0 0,-9 35 132 0 0,27-116-220 0 0,-26 56 0 0 0,-34 46-1783 0 0,60-132 1181 0 0,-1 0 0 0 0,-1 0 0 0 0,-32 34 0 0 0,48-59 232 0 0,0 0 1 0 0,0 0 0 0 0,0 0-1 0 0,0-1 1 0 0,0 1-1 0 0,0-1 1 0 0,0 1-1 0 0,0-1 1 0 0,-1 0-1 0 0,1 1 1 0 0,-1-1-1 0 0,1-1 1 0 0,-1 1 0 0 0,1 0-1 0 0,-1 0 1 0 0,1-1-1 0 0,-1 0 1 0 0,1 1-1 0 0,-1-1 1 0 0,0 0-1 0 0,-3-1 1 0 0,2 0 14 0 0,-1 0-1 0 0,1 0 1 0 0,0-1-1 0 0,0 0 1 0 0,0 0-1 0 0,1 0 1 0 0,-1 0 0 0 0,0 0-1 0 0,1-1 1 0 0,-1 0-1 0 0,1 1 1 0 0,-4-6-1 0 0,4 5 481 0 0,0-1 0 0 0,0 0 0 0 0,0 1 0 0 0,1-1 0 0 0,-1-1 1 0 0,1 1-1 0 0,0 0 0 0 0,1 0 0 0 0,-1-1 0 0 0,1 1 0 0 0,0-1 0 0 0,0 0 0 0 0,0 1 0 0 0,0-1 0 0 0,1 0 0 0 0,0 1 0 0 0,0-1 0 0 0,0 0 0 0 0,1 1 0 0 0,-1-1 0 0 0,3-5 0 0 0,1-7 226 0 0,0 1 0 0 0,2 0 0 0 0,0 1 0 0 0,13-24 0 0 0,-11 25-237 0 0,1 0 0 0 0,1 0 0 0 0,0 1 0 0 0,0 1 0 0 0,1 0 0 0 0,1 0 0 0 0,18-13 0 0 0,7-3-33 0 0,54-30 0 0 0,-79 51-95 0 0,0 0-1 0 0,0 1 1 0 0,1 1 0 0 0,-1 0 0 0 0,1 1 0 0 0,24-5 0 0 0,-28 7 127 0 0,0 2 0 0 0,0-1-1 0 0,-1 1 1 0 0,1 1 0 0 0,0-1-1 0 0,0 1 1 0 0,0 1 0 0 0,-1 0-1 0 0,1 0 1 0 0,-1 1 0 0 0,13 5 0 0 0,-10-2 66 0 0,1 0 1 0 0,-1 1 0 0 0,-1 0 0 0 0,1 1-1 0 0,-1 0 1 0 0,0 1 0 0 0,-1 0 0 0 0,0 0 0 0 0,-1 1-1 0 0,0 0 1 0 0,0 0 0 0 0,-1 1 0 0 0,0 0-1 0 0,-1 1 1 0 0,0 0 0 0 0,-1-1 0 0 0,0 2 0 0 0,-1-1-1 0 0,-1 0 1 0 0,0 1 0 0 0,0 0 0 0 0,-1 0-1 0 0,0 14 1 0 0,-2-22-240 0 0,0 0 0 0 0,-1-1 0 0 0,0 1 0 0 0,0 0 0 0 0,0-1 0 0 0,0 1 0 0 0,0-1 0 0 0,-1 1 0 0 0,0-1 0 0 0,0 0 0 0 0,-5 7 0 0 0,3-5 38 0 0,0-1 0 0 0,-1 1 0 0 0,0-1 0 0 0,0 0 0 0 0,-1 0 0 0 0,-11 7 0 0 0,-1-1 53 0 0,-1-1 0 0 0,0-1 0 0 0,0-1-1 0 0,-25 7 1 0 0,-14 4-174 0 0,13-2-100 0 0,-2-3 0 0 0,-49 8 0 0 0,89-21-167 0 0,-1-1 0 0 0,0 0-1 0 0,0 0 1 0 0,1-1 0 0 0,-15-2 0 0 0,22 3 252 0 0,-1 0-1 0 0,1 0 1 0 0,0 0 0 0 0,0-1 0 0 0,0 1-1 0 0,-1 0 1 0 0,1 0 0 0 0,0 0-1 0 0,0-1 1 0 0,-1 1 0 0 0,1 0 0 0 0,0 0-1 0 0,0-1 1 0 0,0 1 0 0 0,0 0 0 0 0,0 0-1 0 0,-1-1 1 0 0,1 1 0 0 0,0 0-1 0 0,0-1 1 0 0,0 1 0 0 0,0 0 0 0 0,0 0-1 0 0,0-1 1 0 0,0 1 0 0 0,0 0 0 0 0,0-1-1 0 0,0 1 1 0 0,0-1-101 0 0,3-7-1829 0 0</inkml:trace>
</inkml:ink>
</file>

<file path=ppt/ink/ink9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5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10135 0 0,'0'0'6575'0'0,"0"2"-5759"0"0,-4 5-361 0 0,1-1 1 0 0,-1 1-1 0 0,0-1 1 0 0,-8 8-1 0 0,6-6-107 0 0,0 1-1 0 0,-7 10 1 0 0,8-8-211 0 0,0-1 1 0 0,0 2-1 0 0,1-1 1 0 0,1 0-1 0 0,0 1 1 0 0,-2 16-1 0 0,4-23-102 0 0,0 0 0 0 0,1-1-1 0 0,0 1 1 0 0,0 0 0 0 0,1 0 0 0 0,-1 0-1 0 0,1-1 1 0 0,0 1 0 0 0,0 0 0 0 0,0-1-1 0 0,1 1 1 0 0,0-1 0 0 0,0 1 0 0 0,0-1-1 0 0,0 0 1 0 0,1 0 0 0 0,-1 0 0 0 0,7 7-1 0 0,-7-9-26 0 0,1 0-1 0 0,-1 0 0 0 0,0 1 1 0 0,1-2-1 0 0,0 1 0 0 0,-1 0 0 0 0,1-1 1 0 0,0 1-1 0 0,0-1 0 0 0,0 0 0 0 0,0 0 1 0 0,0 0-1 0 0,0 0 0 0 0,1 0 0 0 0,-1-1 1 0 0,4 1-1 0 0,-3-1 14 0 0,1-1 0 0 0,-1 1 1 0 0,0-1-1 0 0,1 0 0 0 0,-1 0 0 0 0,0-1 0 0 0,0 1 1 0 0,0-1-1 0 0,0 0 0 0 0,6-3 0 0 0,5-6 54 0 0,0 0 0 0 0,-1-1 0 0 0,-1-1 1 0 0,19-21-1 0 0,-24 25-69 0 0,127-132-298 0 0,-136 143 290 0 0,0 0 1 0 0,0 0-1 0 0,1 0 0 0 0,-1 0 0 0 0,0 0 0 0 0,1 0 1 0 0,-1 0-1 0 0,1 3 0 0 0,-2 5 51 0 0,-13 34 113 0 0,10-32-126 0 0,1 1 0 0 0,0-1-1 0 0,1 0 1 0 0,0 1 0 0 0,1 0-1 0 0,1-1 1 0 0,0 1 0 0 0,0 15-1 0 0,1-26-31 0 0,1 0-1 0 0,-1 0 1 0 0,0-1-1 0 0,1 1 1 0 0,-1 0 0 0 0,1 0-1 0 0,-1 0 1 0 0,1 0-1 0 0,0-1 1 0 0,0 1 0 0 0,0 0-1 0 0,0-1 1 0 0,0 1-1 0 0,0-1 1 0 0,0 1-1 0 0,0-1 1 0 0,1 1 0 0 0,-1-1-1 0 0,1 0 1 0 0,-1 1-1 0 0,1-1 1 0 0,-1 0-1 0 0,1 0 1 0 0,0 0 0 0 0,-1-1-1 0 0,1 1 1 0 0,0 0-1 0 0,0-1 1 0 0,0 1-1 0 0,0-1 1 0 0,-1 1 0 0 0,5-1-1 0 0,-1 1-374 0 0,1-1 0 0 0,0 0 0 0 0,11-2 0 0 0,17-4-4944 0 0,4-3-1884 0 0</inkml:trace>
</inkml:ink>
</file>

<file path=ppt/ink/ink9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1:59:5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 10135 0 0,'-8'4'1050'0'0,"0"0"-345"0"0,0 1 0 0 0,0 1 0 0 0,1 0 1 0 0,0 0-1 0 0,0 0 0 0 0,0 1 0 0 0,-10 13 1 0 0,-36 57 3659 0 0,52-74-4406 0 0,-10 16 433 0 0,0 1-1 0 0,2 0 1 0 0,0 0-1 0 0,-8 30 1 0 0,9-15-23 0 0,-10 70 0 0 0,17-89-339 0 0,-4 29 104 0 0,-1-1 0 0 0,-19 71 0 0 0,14-82-102 0 0,-2-1 1 0 0,0-1-1 0 0,-3 0 0 0 0,0-1 1 0 0,-2-1-1 0 0,-1-1 0 0 0,-23 27 1 0 0,-136 153-399 0 0,149-171-3931 0 0</inkml:trace>
</inkml:ink>
</file>

<file path=ppt/ink/ink9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0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63 11055 0 0,'-10'2'539'0'0,"0"0"1"0"0,0 1-1 0 0,0 0 0 0 0,0 0 0 0 0,0 1 0 0 0,1 0 0 0 0,-15 10 1901 0 0,36-9-990 0 0,0-3-988 0 0,-1 1-1 0 0,1-1 0 0 0,-1-1 0 0 0,23 0 1 0 0,49-8 1100 0 0,-38 3-1043 0 0,-3 1-210 0 0,129-15 482 0 0,-59-5-744 0 0,202-31-1435 0 0,-305 53 895 0 0,0 0 1 0 0,0 0-1 0 0,1 1 1 0 0,-1 1-1 0 0,0-1 0 0 0,12 4 1 0 0,-4 1-1407 0 0</inkml:trace>
  <inkml:trace contextRef="#ctx0" brushRef="#br0" timeOffset="1">984 130 4143 0 0,'1'2'3956'0'0,"3"4"-1617"0"0,-1 1-1 0 0,0 0 1 0 0,0-1-1 0 0,1 9 0 0 0,-2-8-1804 0 0,-1 1-1 0 0,0-1 1 0 0,0 1-1 0 0,-1 0 1 0 0,0-1-1 0 0,0 1 1 0 0,-2 7-1 0 0,-16 87 619 0 0,4-30-628 0 0,13-66-977 0 0,0 0-1 0 0,-1-1 1 0 0,1 1 0 0 0,-1 0-1 0 0,-1-1 1 0 0,1 1 0 0 0,-1-1 0 0 0,0 0-1 0 0,-5 8 1 0 0,2-6-1822 0 0</inkml:trace>
</inkml:ink>
</file>

<file path=ppt/ink/ink9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00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8287 0 0,'17'-23'368'0'0,"-9"14"80"0"0,-1-2-360 0 0,0 2 3808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17 5983 0 0,'0'0'464'0'0,"-1"1"83"0"0,-8 5 1873 0 0,0 0 1 0 0,0 1-1 0 0,-9 9 0 0 0,-42 52-567 0 0,37-41-1406 0 0,-4 5-155 0 0,2 0 0 0 0,1 2 0 0 0,-26 49 0 0 0,46-75-165 0 0,0-1 1 0 0,1 1-1 0 0,0 0 0 0 0,1 1 0 0 0,0-1 0 0 0,0 0 0 0 0,-1 14 1 0 0,3-22-103 0 0,0 1 0 0 0,1 0 0 0 0,-1 0 0 0 0,0-1 0 0 0,0 1 0 0 0,1 0 0 0 0,-1-1 0 0 0,1 1 0 0 0,-1 0 0 0 0,0-1 0 0 0,1 1 1 0 0,-1-1-1 0 0,1 1 0 0 0,-1-1 0 0 0,1 1 0 0 0,0-1 0 0 0,-1 1 0 0 0,1-1 0 0 0,-1 1 0 0 0,1-1 0 0 0,0 0 0 0 0,0 1 1 0 0,15 5 287 0 0,-11-5-245 0 0,0-1-1 0 0,0 1 0 0 0,-1-1 1 0 0,1 0-1 0 0,0 0 0 0 0,0-1 1 0 0,0 1-1 0 0,9-4 1 0 0,-4 2 15 0 0,0-2 0 0 0,0 0 0 0 0,10-5 0 0 0,9-7 38 0 0,-1-2 0 0 0,0-1 0 0 0,-2-1 0 0 0,0-1 0 0 0,-1-2 0 0 0,-1 0 0 0 0,-1-2 0 0 0,22-30 0 0 0,-31 35-277 0 0,-1-1-1 0 0,19-39 1 0 0,-25 43-1835 0 0,0-1 1 0 0,4-20 0 0 0,-8 29-4578 0 0</inkml:trace>
</inkml:ink>
</file>

<file path=ppt/ink/ink9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0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42 9671 0 0,'1'-1'748'0'0,"17"-12"-738"0"0,-7 5 3063 0 0,0 2 0 0 0,14-7 1 0 0,-23 12-1420 0 0,-4 2-1363 0 0,-32 16-208 0 0,1-1-100 0 0,0 1 0 0 0,-45 32 0 0 0,70-43 39 0 0,-1 1 0 0 0,1 0 0 0 0,0 0 0 0 0,1 1 0 0 0,0 0 0 0 0,0 1 0 0 0,1-1 0 0 0,0 1 0 0 0,0 0 0 0 0,1 1 0 0 0,0 0 0 0 0,1-1 0 0 0,-5 14 0 0 0,8-18 36 0 0,0-1 1 0 0,0 1-1 0 0,0-1 0 0 0,1 1 1 0 0,-1-1-1 0 0,1 1 1 0 0,0-1-1 0 0,1 1 0 0 0,-1-1 1 0 0,1 1-1 0 0,-1 0 1 0 0,3 5-1 0 0,-2-8-28 0 0,1 1 1 0 0,-1 0-1 0 0,0-1 0 0 0,1 1 0 0 0,0-1 1 0 0,-1 0-1 0 0,1 0 0 0 0,0 0 0 0 0,0 1 1 0 0,0-2-1 0 0,1 1 0 0 0,-1 0 0 0 0,0 0 1 0 0,1-1-1 0 0,-1 1 0 0 0,1-1 0 0 0,0 0 1 0 0,-1 0-1 0 0,1 0 0 0 0,5 1 0 0 0,7 1 85 0 0,0-1-1 0 0,0-1 0 0 0,0 0 0 0 0,0-1 0 0 0,1-1 0 0 0,-1 0 0 0 0,0-1 0 0 0,27-7 0 0 0,-24 4-155 0 0,0-1 0 0 0,0-1 0 0 0,25-13 0 0 0,-40 18-126 0 0,0 0-1 0 0,0 0 1 0 0,0-1 0 0 0,0 1-1 0 0,0-1 1 0 0,0 1-1 0 0,-1-1 1 0 0,1 0 0 0 0,-1 0-1 0 0,0 0 1 0 0,0 0-1 0 0,0-1 1 0 0,0 1 0 0 0,-1 0-1 0 0,1-1 1 0 0,-1 0-1 0 0,0 1 1 0 0,0-1 0 0 0,1-5-1 0 0,0-6-551 0 0,-1-1 0 0 0,-1 1-1 0 0,-2-25 1 0 0,0 0 412 0 0,3 3-1061 0 0,2 17-4476 0 0</inkml:trace>
</inkml:ink>
</file>

<file path=ppt/ink/ink9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0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22 243 5983 0 0,'-4'8'957'0'0,"-10"33"-1852"0"0,11-27 3294 0 0,2 0 4003 0 0,14-14-4366 0 0,-3-1-1462 0 0,0 0 0 0 0,-1-1 0 0 0,1-1 0 0 0,0 0 0 0 0,-1 0 0 0 0,0 0 0 0 0,0-1 0 0 0,0-1 0 0 0,15-9 0 0 0,-6 2-206 0 0,-1-2-1 0 0,-1 0 1 0 0,22-23-1 0 0,-19 19-246 0 0,32-24-1 0 0,-26 23-14 0 0,-2-1 0 0 0,2 1-1 0 0,0 2 1 0 0,2 1 0 0 0,35-18-1 0 0,-51 30-95 0 0,-7 1 15 0 0,0 1-1 0 0,0 1 1 0 0,0-1-1 0 0,0 0 1 0 0,0 1-1 0 0,1 0 1 0 0,-1 0-1 0 0,1 1 1 0 0,-1-1 0 0 0,8 1-1 0 0,-10 1 9 0 0,0 0 0 0 0,0 0 0 0 0,0 0 0 0 0,0 0 0 0 0,0 1 0 0 0,-1-1 0 0 0,1 1 0 0 0,0-1 0 0 0,-1 1 0 0 0,1-1 0 0 0,-1 1 0 0 0,0 0 0 0 0,0 0 0 0 0,1 0 0 0 0,0 3 0 0 0,0-1 2 0 0,0 1-1 0 0,-1-1 1 0 0,0 0-1 0 0,1 1 1 0 0,-1-1 0 0 0,-1 1-1 0 0,1-1 1 0 0,-1 1-1 0 0,0-1 1 0 0,0 6 0 0 0,-1 8 129 0 0,-5 22 0 0 0,0 0 62 0 0,1 90 7 0 0,5-124-229 0 0,1 0-1 0 0,0 0 1 0 0,1 0-1 0 0,-1 0 1 0 0,1 0-1 0 0,0 0 1 0 0,1 0 0 0 0,-1-1-1 0 0,1 1 1 0 0,1-1-1 0 0,-1 0 1 0 0,0 0-1 0 0,1 0 1 0 0,0 0-1 0 0,1-1 1 0 0,-1 1 0 0 0,7 4-1 0 0,-9-7 0 0 0,0 0-1 0 0,1 0 1 0 0,-1 0-1 0 0,1 0 1 0 0,-1 0-1 0 0,1 0 1 0 0,0-1 0 0 0,0 1-1 0 0,0-1 1 0 0,0 0-1 0 0,0 0 1 0 0,3 1-1 0 0,6 1 18 0 0,-4 0-10 0 0,-4-2-11 0 0,0 0-1 0 0,0 1 0 0 0,0 0 1 0 0,-1 0-1 0 0,1 0 1 0 0,5 4-1 0 0,-7-5-102 0 0,-3 11-541 0 0,-5 14-689 0 0,3-17-1715 0 0,1 0-3396 0 0</inkml:trace>
</inkml:ink>
</file>

<file path=ppt/ink/ink9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0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0,'0'0'408'0'0</inkml:trace>
</inkml:ink>
</file>

<file path=ppt/ink/ink9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0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4 4143 0 0,'0'0'10675'0'0,"-2"0"-9607"0"0,-3 0-806 0 0,-1 0 1 0 0,0 0-1 0 0,0 0 1 0 0,1 1-1 0 0,-1 0 1 0 0,0 0-1 0 0,1 0 1 0 0,-1 1-1 0 0,1 0 1 0 0,-1 0-1 0 0,1 1 1 0 0,-7 3-1 0 0,-9 6 228 0 0,-31 25-1 0 0,43-30-311 0 0,-147 121 799 0 0,123-97-884 0 0,1 1 0 0 0,-39 54 0 0 0,61-73-60 0 0,-2 4 26 0 0,-15 25 0 0 0,24-38-46 0 0,1 0-1 0 0,0 1 1 0 0,0-1 0 0 0,0 1-1 0 0,1 0 1 0 0,-1 0 0 0 0,1 0-1 0 0,0 0 1 0 0,1-1 0 0 0,-1 1-1 0 0,1 7 1 0 0,0-10-5 0 0,1 0 1 0 0,-1-1 0 0 0,0 1-1 0 0,1-1 1 0 0,-1 1-1 0 0,1-1 1 0 0,-1 0-1 0 0,1 1 1 0 0,0-1 0 0 0,-1 0-1 0 0,1 1 1 0 0,0-1-1 0 0,0 0 1 0 0,0 0-1 0 0,0 0 1 0 0,0 1 0 0 0,3 0-1 0 0,-2 0 4 0 0,1-1 0 0 0,-1 1 0 0 0,1-1 1 0 0,0 0-1 0 0,0 1 0 0 0,0-1 0 0 0,0-1 0 0 0,4 2 0 0 0,4-1 37 0 0,0 0 0 0 0,0-1 1 0 0,20-1-1 0 0,1-3 38 0 0,0-2 0 0 0,0 0-1 0 0,-1-3 1 0 0,0 0 0 0 0,0-2 0 0 0,45-23 0 0 0,-38 14-108 0 0,-1-2 0 0 0,-1-1 0 0 0,-1-2 0 0 0,47-44-1 0 0,-76 64-33 0 0,0-1 0 0 0,0 0 0 0 0,-1 0-1 0 0,1-1 1 0 0,4-8 0 0 0,-9 13 29 0 0,0 1 0 0 0,0-1 1 0 0,0 0-1 0 0,-1 1 0 0 0,1-1 0 0 0,-1 0 0 0 0,1 0 1 0 0,-1 0-1 0 0,0 0 0 0 0,1 1 0 0 0,-1-1 0 0 0,0 0 1 0 0,0 0-1 0 0,0 0 0 0 0,-1 0 0 0 0,1 0 0 0 0,0 0 1 0 0,-1 1-1 0 0,1-1 0 0 0,-1 0 0 0 0,1 0 1 0 0,-1 1-1 0 0,0-1 0 0 0,0 0 0 0 0,0 1 0 0 0,0-1 1 0 0,0 1-1 0 0,0-1 0 0 0,-2-1 0 0 0,-2-2-22 0 0,-1 0-1 0 0,1 1 0 0 0,-1 0 1 0 0,0 0-1 0 0,0 0 1 0 0,0 1-1 0 0,0 0 0 0 0,-10-4 1 0 0,-57-14-7 0 0,34 11 19 0 0,-94-37 108 0 0,131 46-75 0 0,-1 0 0 0 0,1 0 1 0 0,0 0-1 0 0,1 0 0 0 0,-1 0 0 0 0,0-1 0 0 0,0 1 0 0 0,0-1 0 0 0,1 1 0 0 0,-1-1 0 0 0,1 0 1 0 0,-1 1-1 0 0,1-1 0 0 0,-2-3 0 0 0,3 4-18 0 0,-1 0 1 0 0,1 0-1 0 0,0 0 1 0 0,0 0-1 0 0,-1 0 1 0 0,1-1-1 0 0,0 1 1 0 0,0 0-1 0 0,0 0 1 0 0,0 0-1 0 0,1 0 1 0 0,-1 0-1 0 0,0 0 1 0 0,0 0-1 0 0,1 0 1 0 0,-1 0-1 0 0,0 0 0 0 0,1 0 1 0 0,-1 0-1 0 0,1 0 1 0 0,-1 0-1 0 0,1 0 1 0 0,0 0-1 0 0,-1 1 1 0 0,1-1-1 0 0,0 0 1 0 0,0 0-1 0 0,-1 1 1 0 0,1-1-1 0 0,0 0 1 0 0,2 0-1 0 0,15-10-1676 0 0,2 2-5178 0 0</inkml:trace>
</inkml:ink>
</file>

<file path=ppt/ink/ink9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0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575 789 9671 0 0,'2'-1'748'0'0,"19"-9"2094"0"0,-19 8-1437 0 0,1-3-787 0 0,1 0 0 0 0,-1-1 0 0 0,0 1 0 0 0,0-1 0 0 0,0 0 0 0 0,-1 0 1 0 0,3-11-1 0 0,7-50 1906 0 0,-3 16-1593 0 0,5 4-600 0 0,1 2 0 0 0,43-86 1 0 0,-23 56-305 0 0,95-191-572 0 0,-125 257 391 0 0,-4 7 30 0 0,1 0-1 0 0,-1-1 0 0 0,1 1 1 0 0,-1-1-1 0 0,0 1 0 0 0,0-1 1 0 0,0 0-1 0 0,0 0 0 0 0,0-2 1 0 0,-4 7-347 0 0,-13 14 286 0 0,0 0 1 0 0,1 1-1 0 0,1 1 0 0 0,-16 26 0 0 0,12-18 85 0 0,7-10 75 0 0,-138 202 91 0 0,19 14 499 0 0,-39 192 989 0 0,69-153-695 0 0,13-40-539 0 0,61-147-254 0 0,-9 22-174 0 0,31-96-62 0 0,-1 0-1 0 0,0-1 1 0 0,-1 0-1 0 0,0 1 0 0 0,-13 13 1 0 0,14-16-717 0 0,-2-1 0 0 0,1 0 0 0 0,-1 0 0 0 0,-8 5 0 0 0,3-4-5976 0 0</inkml:trace>
</inkml:ink>
</file>

<file path=ppt/ink/ink9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0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12551 0 0,'1'-6'192'0'0,"9"-20"4894"0"0,-8 29-4301 0 0,5 5-483 0 0,0 1 0 0 0,1-1 0 0 0,0 0 0 0 0,0-1 0 0 0,1 0-1 0 0,0-1 1 0 0,0 1 0 0 0,0-1 0 0 0,1-1 0 0 0,0 0 0 0 0,0-1 0 0 0,0 0 0 0 0,1 0 0 0 0,-1-1 0 0 0,1 0 0 0 0,0-1 0 0 0,0 0 0 0 0,0-1 0 0 0,17 0-1 0 0,-12-2-140 0 0,-1-1-1 0 0,1 0 0 0 0,0-1 0 0 0,22-8 1 0 0,60-27 158 0 0,-73 28-253 0 0,65-31 27 0 0,-53 23-1149 0 0,1 1 1 0 0,76-22 0 0 0,-93 34-568 0 0</inkml:trace>
</inkml:ink>
</file>

<file path=ppt/ink/ink9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0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 6911 0 0,'0'0'315'0'0,"-1"-2"-7"0"0,-2-10 7960 0 0,13 30-4305 0 0,0-1-3809 0 0,18 77 977 0 0,-2-7 130 0 0,5-7-144 0 0,4-2 1 0 0,57 95-1 0 0,9-16-234 0 0,16 28-425 0 0,-109-171-505 0 0,6 10-94 0 0,-2-1-1 0 0,0 1 1 0 0,13 45-1 0 0,-24-66 346 0 0,0 1-1301 0 0,-5-15-7626 0 0</inkml:trace>
</inkml:ink>
</file>

<file path=ppt/ink/ink9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0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20 16615 0 0,'1'-2'762'0'0,"1"-1"-507"0"0,14-11 1924 0 0,-17 16-1415 0 0,-2 6-441 0 0,-1-1 1 0 0,0 1-1 0 0,0-1 0 0 0,-1 0 0 0 0,-10 12 0 0 0,-36 33 433 0 0,26-27-443 0 0,-182 205 935 0 0,197-218-1229 0 0,-44 52 82 0 0,-60 92-1 0 0,-120 196-24 0 0,226-342-89 0 0,1 1-1 0 0,1 0 0 0 0,0 0 1 0 0,0 1-1 0 0,-6 21 1 0 0,12-33 7 0 0,0 1 0 0 0,0-1 1 0 0,0 1-1 0 0,0-1 0 0 0,0 1 1 0 0,0-1-1 0 0,1 1 0 0 0,-1-1 1 0 0,0 0-1 0 0,0 1 0 0 0,1-1 1 0 0,-1 1-1 0 0,0-1 0 0 0,0 0 1 0 0,1 1-1 0 0,-1-1 0 0 0,1 0 0 0 0,-1 1 1 0 0,0-1-1 0 0,1 0 0 0 0,-1 1 1 0 0,1-1-1 0 0,-1 0 0 0 0,0 0 1 0 0,1 0-1 0 0,-1 1 0 0 0,1-1 1 0 0,0 0-11 0 0,3 1-141 0 0,0 0 1 0 0,1 0-1 0 0,-1 0 0 0 0,0-1 1 0 0,1 1-1 0 0,-1-1 0 0 0,0 0 0 0 0,1 0 1 0 0,-1-1-1 0 0,0 0 0 0 0,1 1 1 0 0,-1-1-1 0 0,0-1 0 0 0,7-2 0 0 0,25-11-1100 0 0</inkml:trace>
</inkml:ink>
</file>

<file path=ppt/ink/ink9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0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132 127 6015 0 0,'1'-3'274'0'0,"7"-14"68"0"0,21-37 258 0 0,-28 52 36 0 0,8-10 666 0 0,-3 3-832 0 0,-4 7 314 0 0,-1 0-320 0 0,12-14 3016 0 0,-12 15-2811 0 0,0 0 0 0 0,1 0 0 0 0,-1 0 0 0 0,0 1 0 0 0,1-1 0 0 0,-1 0 0 0 0,0 1 0 0 0,1-1 0 0 0,-1 1 0 0 0,1-1 0 0 0,-1 1 0 0 0,1-1 0 0 0,-1 1 0 0 0,3 0 0 0 0,-2 0-297 0 0,-1 1-340 0 0,-1 0-1 0 0,1 0 1 0 0,0 0 0 0 0,-1 0 0 0 0,1 0-1 0 0,-1 0 1 0 0,1 0 0 0 0,-1 0 0 0 0,0 0-1 0 0,1 0 1 0 0,-1 0 0 0 0,0 0 0 0 0,0 0-1 0 0,0 0 1 0 0,0 1 0 0 0,0-1 0 0 0,0 0 0 0 0,0 0-1 0 0,0 0 1 0 0,0 0 0 0 0,0 0 0 0 0,-1 0-1 0 0,1 1 1 0 0,0-1 0 0 0,-1 0 0 0 0,1 0-1 0 0,-1 0 1 0 0,1 0 0 0 0,-2 1 0 0 0,-1 4 15 0 0,-1-1 0 0 0,0 1 0 0 0,-8 7 0 0 0,9-9 5 0 0,-155 178 348 0 0,151-173-400 0 0,1 0 0 0 0,-1 0 0 0 0,2 0 0 0 0,-10 20 0 0 0,12-16 0 0 0,5 2 0 0 0,4-2 0 0 0,-3-10-6 0 0,1 0 0 0 0,-1 0-1 0 0,1-1 1 0 0,-1 1 0 0 0,1-1-1 0 0,0 1 1 0 0,0-1 0 0 0,0-1 0 0 0,0 1-1 0 0,0 0 1 0 0,0-1 0 0 0,1 0-1 0 0,5 1 1 0 0,4 0-23 0 0,0 0-1 0 0,28-2 1 0 0,-8-2 18 0 0,-1-2 1 0 0,0-2-1 0 0,-1-1 0 0 0,0-1 1 0 0,44-18-1 0 0,-72 25-73 0 0,-1-1 1 0 0,1 1-1 0 0,-1-1 0 0 0,1 1 0 0 0,-1-1 1 0 0,0-1-1 0 0,1 1 0 0 0,-1 0 1 0 0,0-1-1 0 0,-1 1 0 0 0,1-1 0 0 0,0 0 1 0 0,-1 0-1 0 0,4-5 0 0 0,-6 7-47 0 0,1 1-1 0 0,-1-1 1 0 0,0 0 0 0 0,0 1 0 0 0,1-1-1 0 0,-1 0 1 0 0,0 1 0 0 0,0-1-1 0 0,0 0 1 0 0,0 1 0 0 0,0-1-1 0 0,0 0 1 0 0,0 1 0 0 0,0-1-1 0 0,0 0 1 0 0,-1-1 0 0 0,1 0-946 0 0,-2-8-6822 0 0</inkml:trace>
</inkml:ink>
</file>

<file path=ppt/ink/ink9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0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 13359 0 0,'-2'0'612'0'0,"-22"0"88"0"0,1 0 6667 0 0,44 6-7289 0 0,-2-1-83 0 0,-11-5-131 0 0,1 0 0 0 0,-1-1 0 0 0,1 0 0 0 0,-1 0 0 0 0,1-1 0 0 0,-1 0 0 0 0,10-4 0 0 0,2 0-1080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14335 0 0,'0'0'662'0'0,"2"1"-18"0"0,4 3-324 0 0,1 1 1 0 0,0-1 0 0 0,1-1 0 0 0,-1 1 0 0 0,1-1-1 0 0,-1 0 1 0 0,1-1 0 0 0,0 0 0 0 0,0 0 0 0 0,0-1 0 0 0,0 0-1 0 0,0 0 1 0 0,0-1 0 0 0,0 0 0 0 0,1 0 0 0 0,-1-1-1 0 0,10-2 1 0 0,-1-1-51 0 0,1 0 0 0 0,-1-1-1 0 0,0-1 1 0 0,0-1 0 0 0,21-11 0 0 0,-37 17-465 0 0,-1 1 139 0 0,0 0 0 0 0,0 0 0 0 0,0-1 0 0 0,0 1 0 0 0,0 0 0 0 0,0 0 0 0 0,0 0 0 0 0,0 0 0 0 0,0-1 0 0 0,0 1-1 0 0,0 0 1 0 0,0 0 0 0 0,0 0 0 0 0,0 0 0 0 0,0-1 0 0 0,0 1 0 0 0,-1 0 0 0 0,1 0 0 0 0,0 0 0 0 0,0 0 0 0 0,0 0 0 0 0,0 0 0 0 0,0-1 0 0 0,0 1 0 0 0,-1 0 0 0 0,1 0 0 0 0,0 0-1 0 0,0 0 1 0 0,0 0 0 0 0,0 0 0 0 0,0 0 0 0 0,-1 0 0 0 0,1 0 0 0 0,0 0 0 0 0,0 0 0 0 0,0 0 0 0 0,-1 0 0 0 0,-9 2-673 0 0,-14 10 731 0 0,19-9-223 0 0,-23 15 468 0 0,1 0 1 0 0,1 2 0 0 0,1 0 0 0 0,1 2-1 0 0,-36 41 1 0 0,57-59-188 0 0,-1 1-1 0 0,1-1 1 0 0,0 1-1 0 0,0 0 0 0 0,-3 7 1 0 0,5-11-60 0 0,1-1 1 0 0,-1 1-1 0 0,1 0 1 0 0,-1 0-1 0 0,1 0 1 0 0,0 0-1 0 0,0-1 1 0 0,-1 1-1 0 0,1 0 0 0 0,0 0 1 0 0,0 0-1 0 0,0 0 1 0 0,0 0-1 0 0,0 0 1 0 0,0 0-1 0 0,0 0 1 0 0,1 0-1 0 0,-1-1 1 0 0,0 1-1 0 0,0 0 1 0 0,1 0-1 0 0,-1 0 0 0 0,0 0 1 0 0,1-1-1 0 0,-1 1 1 0 0,1 0-1 0 0,-1 0 1 0 0,1 0-1 0 0,-1-1 1 0 0,1 1-1 0 0,0 0 1 0 0,-1-1-1 0 0,1 1 1 0 0,0-1-1 0 0,-1 1 0 0 0,1-1 1 0 0,0 1-1 0 0,0-1 1 0 0,0 1-1 0 0,0-1 1 0 0,1 1-1 0 0,30 4-1756 0 0,-11-3-5376 0 0</inkml:trace>
</inkml:ink>
</file>

<file path=ppt/ink/ink9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0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24 14335 0 0,'0'0'662'0'0,"1"-2"-18"0"0,10-19 4002 0 0,-8 35-3783 0 0,-2-7-712 0 0,-1-1 1 0 0,-1 1-1 0 0,1-1 0 0 0,-1 1 1 0 0,0-1-1 0 0,0 1 1 0 0,-4 9-1 0 0,-19 43 588 0 0,17-42-581 0 0,-83 149 690 0 0,21-45-3072 0 0,68-119 1220 0 0</inkml:trace>
</inkml:ink>
</file>

<file path=ppt/ink/ink9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0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0,'0'0'904'0'0,"2"14"-904"0"0,0 0 608 0 0,0 3 96 0 0,1-1 32 0 0</inkml:trace>
</inkml:ink>
</file>

<file path=ppt/ink/ink9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0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81 9671 0 0,'66'-62'6227'0'0,"-65"62"-6085"0"0,-1-1 1 0 0,0 1-1 0 0,1 0 1 0 0,-1 0-1 0 0,0 0 0 0 0,0-1 1 0 0,1 1-1 0 0,-1 0 1 0 0,0 0-1 0 0,0-1 0 0 0,0 1 1 0 0,1 0-1 0 0,-1 0 1 0 0,0-1-1 0 0,0 1 0 0 0,0 0 1 0 0,0-1-1 0 0,1 1 1 0 0,-1 0-1 0 0,0-1 0 0 0,0 1 1 0 0,0 0-1 0 0,0-1 1 0 0,0 1-1 0 0,0 0 0 0 0,0-1 1 0 0,0 1-1 0 0,0 0 1 0 0,0-1-1 0 0,0 1 0 0 0,0 0 1 0 0,0-1-1 0 0,-1 1 1 0 0,1 0-1 0 0,0-1 0 0 0,-1 0-8 0 0,0 0-1 0 0,0 1 1 0 0,1-1-1 0 0,-1 1 1 0 0,0-1 0 0 0,0 1-1 0 0,0-1 1 0 0,0 1-1 0 0,0-1 1 0 0,0 1-1 0 0,0 0 1 0 0,0 0-1 0 0,0-1 1 0 0,-2 1-1 0 0,-4 0-12 0 0,0 0-1 0 0,0 0 1 0 0,0 0 0 0 0,0 1-1 0 0,0 0 1 0 0,0 1 0 0 0,-13 4-1 0 0,-44 20 4 0 0,61-24-126 0 0,-22 11 15 0 0,0 1 0 0 0,2 1 1 0 0,-26 21-1 0 0,38-26-13 0 0,2 0-11 0 0,4 0-54 0 0,5-9 54 0 0,0 0-1 0 0,0 0 1 0 0,-1 0 0 0 0,1 0 0 0 0,0 0-1 0 0,0-1 1 0 0,0 1 0 0 0,1 0-1 0 0,-1 0 1 0 0,0 0 0 0 0,0 0-1 0 0,0 0 1 0 0,1-1 0 0 0,-1 1-1 0 0,0 0 1 0 0,1 0 0 0 0,-1 0-1 0 0,1 0 1 0 0,1 2-26 0 0,-1 1 12 0 0,0-1 0 0 0,1 1 1 0 0,0-1-1 0 0,0 0 0 0 0,0 1 0 0 0,1-1 0 0 0,-1 0 0 0 0,0 0 1 0 0,1-1-1 0 0,5 5 0 0 0,3 2-152 0 0,20 11 0 0 0,-6-5 92 0 0,119 70 39 0 0,-44-28 20 0 0,-89-50 26 0 0,30 20 0 0 0,-20-9 159 0 0,-19-16 146 0 0,-2 0-154 0 0,0 1-123 0 0,0 0 0 0 0,-1 0 0 0 0,1 0 1 0 0,-1 0-1 0 0,0 0 0 0 0,0 0 0 0 0,0-1 0 0 0,0 1 1 0 0,0 0-1 0 0,-1 0 0 0 0,1-1 0 0 0,-1 1 0 0 0,0-1 1 0 0,1 0-1 0 0,-1 1 0 0 0,0-1 0 0 0,-1 0 0 0 0,1 0 1 0 0,0 0-1 0 0,-1 0 0 0 0,-2 1 0 0 0,-8 5 36 0 0,1-2 0 0 0,-2 1-1 0 0,-17 5 1 0 0,9-3-9 0 0,-180 70 32 0 0,184-72-87 0 0,1-2 0 0 0,-1 0 0 0 0,0-1 0 0 0,0-1 0 0 0,0 0 0 0 0,-33 0 0 0 0,46-4 4 0 0,0 1 0 0 0,0-1 0 0 0,0 0 0 0 0,0 0 0 0 0,0-1 0 0 0,0 1 0 0 0,0-1 0 0 0,-8-4 0 0 0,12 5-27 0 0,0 0 0 0 0,0 0 0 0 0,0 0-1 0 0,0 0 1 0 0,0 0 0 0 0,0 0 0 0 0,0 0 0 0 0,0-1 0 0 0,1 1-1 0 0,-1 0 1 0 0,0 0 0 0 0,1-1 0 0 0,-1 1 0 0 0,1 0 0 0 0,-1-1-1 0 0,1 1 1 0 0,-1-1 0 0 0,1 1 0 0 0,0-1 0 0 0,0 1 0 0 0,0 0-1 0 0,0-1 1 0 0,0-1 0 0 0,1-2-351 0 0,-1 0 0 0 0,1-1 1 0 0,0 1-1 0 0,3-8 0 0 0,2-3-1942 0 0,1 2-5035 0 0</inkml:trace>
</inkml:ink>
</file>

<file path=ppt/ink/ink9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0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0 11519 0 0,'0'0'887'0'0,"-1"3"-583"0"0,-25 43 3199 0 0,-39 53-1 0 0,37-64-2881 0 0,-36 37-1 0 0,31-36-298 0 0,-36 37 234 0 0,18-19-243 0 0,-73 99 0 0 0,98-108-317 0 0,26-45-38 0 0,-1 1-1 0 0,1 0 1 0 0,0-1-1 0 0,-1 1 1 0 0,1-1-1 0 0,0 1 1 0 0,-1 0-1 0 0,1-1 1 0 0,0 1-1 0 0,0 0 1 0 0,0-1-1 0 0,0 1 1 0 0,0 0-1 0 0,0-1 1 0 0,0 2-1 0 0,0 1-2630 0 0</inkml:trace>
</inkml:ink>
</file>

<file path=ppt/ink/ink9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0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339 250 11519 0 0,'0'0'887'0'0,"-2"1"-583"0"0,-4 0-114 0 0,0 1 0 0 0,1 0 0 0 0,-1 0 0 0 0,-8 6 5139 0 0,16-10-4743 0 0,182-112 1236 0 0,1 27-1758 0 0,-178 84-64 0 0,25-10 64 0 0,0 2-1 0 0,62-13 0 0 0,-70 19-10 0 0,0 2 1 0 0,0 1-1 0 0,0 1 0 0 0,45 3 0 0 0,-62-1-2 0 0,0 0 0 0 0,1 1 0 0 0,-1-1 0 0 0,0 1 0 0 0,0 1 0 0 0,0 0 0 0 0,0 0-1 0 0,10 6 1 0 0,-14-8-21 0 0,-1 1-1 0 0,1 0 0 0 0,-1 1 1 0 0,1-1-1 0 0,-1 0 0 0 0,0 0 0 0 0,0 1 1 0 0,0 0-1 0 0,0-1 0 0 0,0 1 1 0 0,0 0-1 0 0,-1 0 0 0 0,1 0 0 0 0,-1 0 1 0 0,0 0-1 0 0,0 0 0 0 0,0 0 1 0 0,-1 0-1 0 0,1 1 0 0 0,-1-1 1 0 0,1 6-1 0 0,-2-1 14 0 0,0 1-1 0 0,0 0 1 0 0,0-1 0 0 0,-1 1-1 0 0,-1-1 1 0 0,0 0 0 0 0,0 0 0 0 0,0 0-1 0 0,-1 0 1 0 0,0 0 0 0 0,-1-1-1 0 0,1 0 1 0 0,-7 8 0 0 0,-7 6 117 0 0,-1 0 0 0 0,-39 31 0 0 0,22-24-115 0 0,-1-2 0 0 0,-57 30 0 0 0,36-28-508 0 0,-111 39 0 0 0,-13 5-735 0 0,165-64 1041 0 0,8-5 39 0 0,0 2-1 0 0,0 0 0 0 0,-11 7 0 0 0,19-11-14 0 0,36-3-364 0 0,1-1 348 0 0,44-11-1 0 0,-34 6 247 0 0,24-5 94 0 0,53-8 248 0 0,-94 17-294 0 0,0 2-1 0 0,35 1 1 0 0,-54 2-71 0 0,-1 0-1 0 0,0 0 1 0 0,0 0-1 0 0,0 1 1 0 0,0 1-1 0 0,0 0 1 0 0,14 6-1 0 0,-20-8-39 0 0,-1 1-1 0 0,1-1 0 0 0,-1 1 1 0 0,1-1-1 0 0,-1 1 0 0 0,0 0 1 0 0,0 0-1 0 0,0 0 0 0 0,0 0 1 0 0,0 0-1 0 0,0 1 0 0 0,-1-1 1 0 0,1 0-1 0 0,-1 1 0 0 0,0-1 1 0 0,1 1-1 0 0,-1 0 0 0 0,0-1 1 0 0,0 1-1 0 0,-1 0 0 0 0,1 0 1 0 0,-1-1-1 0 0,1 1 0 0 0,-1 0 1 0 0,0 0-1 0 0,0 0 0 0 0,-1 5 0 0 0,1-5 16 0 0,-1 0 0 0 0,0-1-1 0 0,0 1 1 0 0,-1 0 0 0 0,1 0-1 0 0,0-1 1 0 0,-1 1 0 0 0,0-1-1 0 0,1 1 1 0 0,-5 3 0 0 0,0 1 62 0 0,-2 4 28 0 0,-2-1 1 0 0,0 0-1 0 0,0 0 0 0 0,-18 13 0 0 0,-51 28 304 0 0,29-19-230 0 0,19-12-159 0 0,-2-1 0 0 0,0-2-1 0 0,-1-2 1 0 0,0 0 0 0 0,-65 16 0 0 0,4-8-28 0 0,-111 13 1 0 0,200-36-27 0 0,-19 3 0 0 0,-32 0 0 0 0,51-3 0 0 0,0-1 0 0 0,0 1 0 0 0,-1-1 0 0 0,1 0 0 0 0,0-1 0 0 0,0 1 0 0 0,0-1 0 0 0,0 0 0 0 0,0-1 0 0 0,-8-4 0 0 0,12 6-13 0 0,1 0 0 0 0,0-1 0 0 0,-1 1 0 0 0,1 0 0 0 0,0 0-1 0 0,0-1 1 0 0,0 1 0 0 0,0-1 0 0 0,0 1 0 0 0,0-1 0 0 0,0 1 0 0 0,0-1 0 0 0,0 1 0 0 0,1-1-1 0 0,-1 0 1 0 0,1 1 0 0 0,-1-1 0 0 0,1 0 0 0 0,0 0 0 0 0,0 0 0 0 0,0 1 0 0 0,0-1-1 0 0,0 0 1 0 0,0 0 0 0 0,0 1 0 0 0,0-1 0 0 0,1 0 0 0 0,-1 0 0 0 0,1 1 0 0 0,-1-1 0 0 0,1 0-1 0 0,1-2 1 0 0,2-3-140 0 0,0-1-1 0 0,0 1 1 0 0,1-1 0 0 0,0 2-1 0 0,8-10 1 0 0,3-1-261 0 0,0 1 1 0 0,2 1-1 0 0,35-25 0 0 0,5 4-1620 0 0,2 3-3749 0 0,-22 15-520 0 0</inkml:trace>
</inkml:ink>
</file>

<file path=ppt/ink/ink9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0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17711 0 0,'0'0'1603'0'0,"-3"2"-1318"0"0,-15 11 192 0 0,0 1-1 0 0,1 0 1 0 0,1 1-1 0 0,1 1 0 0 0,0 1 1 0 0,-15 20-1 0 0,14-12 94 0 0,0 0-1 0 0,2 0 0 0 0,0 2 0 0 0,-11 33 0 0 0,15-37-425 0 0,7-17-116 0 0,0 1 0 0 0,0 0 0 0 0,1-1 0 0 0,0 1 0 0 0,-3 13 0 0 0,4-10-32 0 0,1-7-281 0 0</inkml:trace>
</inkml:ink>
</file>

<file path=ppt/ink/ink9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0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10 396 11519 0 0,'0'0'3204'0'0,"-1"0"-2790"0"0,0 0 0 0 0,1 0 0 0 0,-1-1-1 0 0,1 1 1 0 0,-1 0 0 0 0,0-1-1 0 0,1 1 1 0 0,-1-1 0 0 0,1 1 0 0 0,-1-1-1 0 0,1 1 1 0 0,-1-1 0 0 0,1 1 0 0 0,-1-1-1 0 0,0 0 1 0 0,2-3-222 0 0,-1 0 0 0 0,0 0 0 0 0,1-1-1 0 0,0 1 1 0 0,0 0 0 0 0,0 0 0 0 0,0 0 0 0 0,1 1 0 0 0,-1-1-1 0 0,1 0 1 0 0,0 0 0 0 0,0 1 0 0 0,4-5 0 0 0,3-5-24 0 0,1 1 0 0 0,15-15-1 0 0,-4 6-76 0 0,2 2 0 0 0,39-26 0 0 0,56-26 199 0 0,-76 46-258 0 0,-6 4-29 0 0,1 1-1 0 0,1 2 1 0 0,50-17 0 0 0,-87 35 2 0 0,0 0 0 0 0,0-1 0 0 0,0 1 0 0 0,0-1 0 0 0,1 1 0 0 0,-1 0 0 0 0,0 0 1 0 0,0 0-1 0 0,0 0 0 0 0,1 0 0 0 0,-1 0 0 0 0,0 0 0 0 0,0 0 0 0 0,0 0 0 0 0,1 0 0 0 0,-1 1 0 0 0,0-1 1 0 0,0 1-1 0 0,0-1 0 0 0,0 1 0 0 0,2 0 0 0 0,-2 0 3 0 0,-1 0-1 0 0,1 0 1 0 0,0 0-1 0 0,-1 0 1 0 0,1 0-1 0 0,-1 0 1 0 0,1 0-1 0 0,-1 0 1 0 0,1 0-1 0 0,-1 0 1 0 0,0 0-1 0 0,1 1 1 0 0,-1-1 0 0 0,0 0-1 0 0,0 0 1 0 0,0 0-1 0 0,0 2 1 0 0,-1 5 29 0 0,0 0 1 0 0,0-1 0 0 0,-1 1-1 0 0,-5 14 1 0 0,-30 60 60 0 0,-2 5 49 0 0,35-75-134 0 0,1 0 0 0 0,0-1-1 0 0,0 1 1 0 0,1 0-1 0 0,0 23 1 0 0,2-25-13 0 0,0 0 0 0 0,1 0 0 0 0,0-1 0 0 0,0 1 0 0 0,1 0 0 0 0,1-1 0 0 0,0 1 0 0 0,5 12 0 0 0,-5-17 0 0 0,0 0 0 0 0,0 1 0 0 0,1-1 0 0 0,0-1 0 0 0,-1 1 0 0 0,2 0 0 0 0,-1-1 0 0 0,0 0 0 0 0,1 0 0 0 0,0 0 0 0 0,0-1 0 0 0,0 1 0 0 0,0-1 0 0 0,9 3 0 0 0,2 0 32 0 0,0-1 0 0 0,0 0 0 0 0,0-1 0 0 0,1-1 0 0 0,26 1 0 0 0,-31-4-279 0 0,-1 0 0 0 0,0-1 0 0 0,0 0 0 0 0,22-5 0 0 0,-21 2-946 0 0,1 0 0 0 0,-1 0-1 0 0,0-2 1 0 0,11-5 0 0 0,-11 4-430 0 0</inkml:trace>
</inkml:ink>
</file>

<file path=ppt/ink/ink9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08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1 7831 0 0,'0'0'2795'0'0,"-3"1"-586"0"0,-40 11 2622 0 0,-24 17-3705 0 0,13-5 24 0 0,47-21-1015 0 0,0 0 1 0 0,0 0-1 0 0,0 1 0 0 0,1 0 1 0 0,-1 0-1 0 0,1 1 1 0 0,0 0-1 0 0,0 0 0 0 0,1 0 1 0 0,-1 0-1 0 0,1 1 0 0 0,-5 7 1 0 0,-116 139 164 0 0,51-64-236 0 0,-15 16 38 0 0,40-47 95 0 0,2 1 1 0 0,-45 72-1 0 0,84-116-102 0 0,1 0 0 0 0,1 1 0 0 0,0 1-1 0 0,1-1 1 0 0,0 1 0 0 0,-3 20 0 0 0,7-28-9 0 0,1 0 0 0 0,1 0 1 0 0,-1 0-1 0 0,1 0 0 0 0,0 0 1 0 0,1 0-1 0 0,0 0 1 0 0,0 0-1 0 0,1 0 0 0 0,0-1 1 0 0,0 1-1 0 0,1 0 0 0 0,0-1 1 0 0,7 13-1 0 0,-3-9-32 0 0,1-1 0 0 0,0 1 0 0 0,1-2 0 0 0,0 1 0 0 0,0-1 0 0 0,1-1 0 0 0,0 0 0 0 0,0 0 0 0 0,1-1 0 0 0,0 0 0 0 0,1-1 0 0 0,13 5-1 0 0,-1-1 57 0 0,1-1 0 0 0,0-1 0 0 0,0-2 0 0 0,52 8 0 0 0,-67-13-385 0 0,1-1 1 0 0,-1 0-1 0 0,0 0 1 0 0,0-1-1 0 0,1 0 1 0 0,-1-1-1 0 0,15-4 1 0 0,-19 4 44 0 0,0 0 0 0 0,1-1 0 0 0,-1 0 0 0 0,0 0 1 0 0,-1 0-1 0 0,1-1 0 0 0,0 0 0 0 0,-1 0 0 0 0,0 0 0 0 0,0-1 1 0 0,0 0-1 0 0,5-7 0 0 0,1-2-1397 0 0</inkml:trace>
</inkml:ink>
</file>

<file path=ppt/ink/ink9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08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90 284 2759 0 0,'0'2'207'0'0,"-11"37"7369"0"0,-20 51-1 0 0,10-38-5269 0 0,20-50-1771 0 0,-7 10 2373 0 0,7-13-2807 0 0,0 1-90 0 0,0-1-1 0 0,0 1 0 0 0,0-1 1 0 0,0 0-1 0 0,0 0 0 0 0,0 0 1 0 0,0 1-1 0 0,0-1 1 0 0,0 0-1 0 0,1 0 0 0 0,-1 0 1 0 0,0 0-1 0 0,1 0 1 0 0,-1 0-1 0 0,1 0 0 0 0,-1 0 1 0 0,1-1-1 0 0,-1 0 0 0 0,0-1 5 0 0,1 0-1 0 0,0 1 1 0 0,-1-1-1 0 0,1 0 1 0 0,0 0-1 0 0,1 0 1 0 0,0-4-1 0 0,2-5 18 0 0,0 1 0 0 0,9-21 1 0 0,-10 27-27 0 0,6-10-23 0 0,0 0 0 0 0,1 0 0 0 0,0 1-1 0 0,1 0 1 0 0,1 0 0 0 0,0 1 0 0 0,25-22 0 0 0,7-1-184 0 0,50-32 0 0 0,-78 57 163 0 0,16-9 108 0 0,0 1 1 0 0,57-26-1 0 0,-68 37 59 0 0,-1 1 0 0 0,2 0 0 0 0,-1 2 0 0 0,1 0-1 0 0,-1 1 1 0 0,24-1 0 0 0,-29 5-12 0 0,-11 2-53 0 0,4 6-42 0 0,-8-5-19 0 0,1-1 0 0 0,0 1 0 0 0,-1-1 1 0 0,1 1-1 0 0,-1-1 0 0 0,0 1 0 0 0,1-1 1 0 0,-1 1-1 0 0,-1 0 0 0 0,1-1 0 0 0,0 1 1 0 0,-1-1-1 0 0,1 1 0 0 0,-1-1 0 0 0,0 1 1 0 0,0-1-1 0 0,0 1 0 0 0,-1 2 0 0 0,-4 6 16 0 0,0 0-1 0 0,-11 14 0 0 0,13-20-17 0 0,-3 6 1 0 0,1 0-1 0 0,-1 0 1 0 0,2 1-1 0 0,-1 0 1 0 0,2 0-1 0 0,0 0 1 0 0,0 1 0 0 0,1-1-1 0 0,1 1 1 0 0,0 0-1 0 0,-1 24 1 0 0,3-30-1 0 0,0 1 1 0 0,1-1-1 0 0,0 0 1 0 0,0 1-1 0 0,1-1 1 0 0,-1 0-1 0 0,2 0 1 0 0,-1 0-1 0 0,1 0 1 0 0,0-1-1 0 0,0 1 1 0 0,1-1-1 0 0,0 1 1 0 0,0-1-1 0 0,0 0 1 0 0,1-1-1 0 0,0 1 1 0 0,0-1-1 0 0,0 0 1 0 0,1 0-1 0 0,0-1 1 0 0,6 5-1 0 0,1-2 9 0 0,0 0-1 0 0,0 0 0 0 0,0-2 1 0 0,1 0-1 0 0,0 0 0 0 0,0-1 1 0 0,18 2-1 0 0,-1 0-9 0 0,-20-5-603 0 0,0 0 1 0 0,0-1-1 0 0,0 0 0 0 0,0 0 1 0 0,0-1-1 0 0,-1-1 1 0 0,1 0-1 0 0,0 0 0 0 0,18-8 1 0 0,-15 3-1076 0 0</inkml:trace>
</inkml:ink>
</file>

<file path=ppt/ink/ink9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0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7831 0 0,'-1'0'356'0'0,"-21"0"10142"0"0,23 2-10042 0 0,3 5-124 0 0,1 0 0 0 0,-1 0 0 0 0,1-1 0 0 0,0 0 0 0 0,8 8 0 0 0,36 28 799 0 0,-20-17-699 0 0,-11-8-133 0 0,0 1-1 0 0,-1 0 0 0 0,22 32 1 0 0,-32-40-266 0 0,-1 0 0 0 0,0 1 1 0 0,-1 0-1 0 0,0 0 0 0 0,0 0 1 0 0,-1 1-1 0 0,-1 0 0 0 0,0-1 1 0 0,2 17-1 0 0,-4-22-25 0 0,-1 0-1 0 0,0 0 1 0 0,0 0-1 0 0,-1 0 1 0 0,0 0-1 0 0,0-1 1 0 0,0 1-1 0 0,-1 0 1 0 0,0-1-1 0 0,0 1 1 0 0,-3 6-1 0 0,1-4 12 0 0,-1 0-1 0 0,0-1 1 0 0,-1 1-1 0 0,0-1 1 0 0,0 0-1 0 0,-10 8 1 0 0,-6 3 21 0 0,-1-1 1 0 0,-1-1-1 0 0,-38 19 0 0 0,42-24-19 0 0,1 0 32 0 0,-26 10-1 0 0,34-17-426 0 0,15-6-660 0 0,17-8 335 0 0,126-33-4386 0 0,-124 34 3522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18 318 11431 0 0,'-18'5'4418'0'0,"28"-16"-2346"0"0,15-10-623 0 0,41-26 1 0 0,4-3-1160 0 0,0-13-173 0 0,9-7-72 0 0,-66 60-44 0 0,1 1 1 0 0,0 0-1 0 0,0 0 1 0 0,20-7-1 0 0,-29 13-1 0 0,14-2-13 0 0,-19 6 15 0 0,1-1 0 0 0,-1 0 1 0 0,0 0-1 0 0,1 1 0 0 0,-1-1 0 0 0,0 0 1 0 0,0 0-1 0 0,1 1 0 0 0,-1-1 1 0 0,0 0-1 0 0,1 1 0 0 0,-1-1 0 0 0,0 0 1 0 0,0 1-1 0 0,0-1 0 0 0,1 0 1 0 0,-1 1-1 0 0,0-1 0 0 0,0 1 0 0 0,0-1 1 0 0,0 1-1 0 0,0-1 0 0 0,0 0 0 0 0,0 1 1 0 0,0-1-1 0 0,0 1 0 0 0,1 11 136 0 0,-1-5-68 0 0,-1 0 0 0 0,0-1 1 0 0,0 1-1 0 0,-1-1 0 0 0,1 1 1 0 0,-2-1-1 0 0,-3 9 1 0 0,-25 44 428 0 0,19-38-368 0 0,-33 61 66 0 0,44-79-214 0 0,0 0 0 0 0,-1 0 0 0 0,1 0 0 0 0,0 0 0 0 0,0 0 1 0 0,0 0-1 0 0,1 0 0 0 0,-1 1 0 0 0,1 5 0 0 0,0-7-866 0 0,2-1-321 0 0,7 3-68 0 0</inkml:trace>
</inkml:ink>
</file>

<file path=ppt/ink/ink9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1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12351 0 0,'0'0'1119'0'0,"0"3"-923"0"0,2 8 51 0 0,-1 0 0 0 0,0 0 0 0 0,-1 0 0 0 0,-1 0 0 0 0,1-1 0 0 0,-4 14 0 0 0,-18 68 2884 0 0,10-46-2266 0 0,-35 127 1555 0 0,-5 20-1479 0 0,41-145-870 0 0,3 0 0 0 0,-2 51-1 0 0,12-74-28 0 0,-1-19-34 0 0,0 1 0 0 0,-1-1 1 0 0,0 1-1 0 0,0 12 0 0 0,-1-17-85 0 0,1 1-1 0 0,0 0 1 0 0,-1-1-1 0 0,0 1 0 0 0,0-1 1 0 0,1 1-1 0 0,-1-1 1 0 0,-1 1-1 0 0,1-1 1 0 0,0 1-1 0 0,-1-1 1 0 0,1 0-1 0 0,-1 0 0 0 0,0 0 1 0 0,1 0-1 0 0,-1 0 1 0 0,0 0-1 0 0,0 0 1 0 0,-1-1-1 0 0,1 1 1 0 0,0-1-1 0 0,0 1 0 0 0,-1-1 1 0 0,1 0-1 0 0,-5 1 1 0 0,1 0-144 0 0,0 0 1 0 0,-1 0-1 0 0,1-1 0 0 0,0 0 1 0 0,-1-1-1 0 0,1 0 0 0 0,-1 1 1 0 0,1-2-1 0 0,-11-1 1 0 0,16 2 166 0 0,0 0 1 0 0,0-1 0 0 0,0 1 0 0 0,0-1 0 0 0,0 0 0 0 0,0 1 0 0 0,0-1 0 0 0,0 0 0 0 0,1 1 0 0 0,-1-1 0 0 0,0 0-1 0 0,0 0 1 0 0,1 0 0 0 0,-1 0 0 0 0,0 0 0 0 0,0-1 0 0 0,-7-16-510 0 0,7 13 241 0 0,0 0 1 0 0,0 0-1 0 0,1 0 0 0 0,0 0 0 0 0,0 0 1 0 0,0 0-1 0 0,0 0 0 0 0,3-10 0 0 0,0-10-734 0 0</inkml:trace>
</inkml:ink>
</file>

<file path=ppt/ink/ink9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1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61 476 5527 0 0,'-2'1'423'0'0,"-10"10"-64"0"0,-20 11 1 0 0,30-21 253 0 0,-1 1 279 0 0,3-2-832 0 0,-1 0 0 0 0,1 0-1 0 0,0 1 1 0 0,0-1-1 0 0,0 0 1 0 0,-1 0 0 0 0,1 0-1 0 0,0 0 1 0 0,0 0-1 0 0,0 1 1 0 0,-1-1 0 0 0,1 0-1 0 0,0 0 1 0 0,0 0-1 0 0,-1 0 1 0 0,1 0 0 0 0,0 0-1 0 0,0 0 1 0 0,-1 0-1 0 0,1 0 1 0 0,0 0-1 0 0,0 0 1 0 0,-1 0 0 0 0,1 0-1 0 0,0 0 1 0 0,0 0-1 0 0,-1 0 1 0 0,1 0 0 0 0,0 0-1 0 0,0 0 1 0 0,-1 0-1 0 0,1-1 1 0 0,0 1 0 0 0,-1-10 455 0 0,1 0 1 0 0,0 0-1 0 0,1 0 0 0 0,0 0 1 0 0,3-10-1 0 0,15-53 2136 0 0,-7 32-1676 0 0,-7 23-809 0 0,1 0-1 0 0,1 0 0 0 0,1 1 1 0 0,1 0-1 0 0,0 0 0 0 0,1 1 1 0 0,1 0-1 0 0,0 1 0 0 0,1 0 1 0 0,1 1-1 0 0,0 0 0 0 0,1 1 1 0 0,20-15-1 0 0,-18 17-66 0 0,0 0 0 0 0,1 0 0 0 0,1 2 0 0 0,-1 0 0 0 0,2 1 0 0 0,-1 1 0 0 0,1 0 0 0 0,0 2 0 0 0,0 0 0 0 0,1 1 0 0 0,-1 1 0 0 0,35-1 0 0 0,-38 4 107 0 0,1 1 0 0 0,0 1 0 0 0,0 0 0 0 0,-1 1 0 0 0,1 0 0 0 0,26 11 0 0 0,-32-10-108 0 0,-1 1 0 0 0,0 0 0 0 0,0 1-1 0 0,-1 0 1 0 0,0 1 0 0 0,0-1 0 0 0,0 2 0 0 0,-1-1-1 0 0,0 1 1 0 0,13 18 0 0 0,-11-14-32 0 0,-2 1 0 0 0,1 0-1 0 0,-2 0 1 0 0,0 1 0 0 0,10 25-1 0 0,-15-32-45 0 0,-1 0 1 0 0,1 0-1 0 0,-1 1 0 0 0,0-1 0 0 0,0 0 0 0 0,-1 1 0 0 0,0-1 0 0 0,-1 0 0 0 0,1 0 1 0 0,-1 1-1 0 0,-1-1 0 0 0,1 0 0 0 0,-1 0 0 0 0,-4 9 0 0 0,-2 0 79 0 0,-1 1 0 0 0,-1-2 0 0 0,0 0 0 0 0,-13 16 0 0 0,-3 4 2 0 0,14-20-90 0 0,0 0 0 0 0,-1-1 0 0 0,0 0 0 0 0,-1-1 1 0 0,0-1-1 0 0,-1 0 0 0 0,-1-1 0 0 0,0 0 0 0 0,0-2 0 0 0,-1 0 0 0 0,0 0 0 0 0,0-2 0 0 0,-1 0 0 0 0,0-1 0 0 0,-20 4 0 0 0,11-5-11 0 0,0 0-1 0 0,-1-1 1 0 0,1-2-1 0 0,-1-1 1 0 0,0-1-1 0 0,-29-4 0 0 0,56 4-23 0 0,-1-1 0 0 0,0 1 0 0 0,1-1 0 0 0,-1 1 0 0 0,1-1 0 0 0,-1 0 0 0 0,1 1 0 0 0,0-1 0 0 0,-1 0 0 0 0,-1-2 0 0 0,2 3-164 0 0,1-1 0 0 0,-1 1-1 0 0,1-1 1 0 0,-1 1 0 0 0,1-1 0 0 0,-1 1-1 0 0,1-1 1 0 0,-1 1 0 0 0,1-1-1 0 0,0 1 1 0 0,-1-1 0 0 0,1 0-1 0 0,0 1 1 0 0,0-1 0 0 0,-1 0 0 0 0,1 1-1 0 0,0-1 1 0 0,0 0 0 0 0,0 0-1 0 0,0 1 1 0 0,0-1 0 0 0,0 0-1 0 0,0 1 1 0 0,0-1 0 0 0,0 0 0 0 0,3-8-6990 0 0</inkml:trace>
</inkml:ink>
</file>

<file path=ppt/ink/ink9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1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71 5527 0 0,'2'-1'423'0'0,"56"-29"1725"0"0,-36 17 1912 0 0,34-13 6357 0 0,-56 28-10343 0 0,-1 0 1 0 0,1 0-1 0 0,-1 0 0 0 0,1 0 1 0 0,-1 0-1 0 0,0 0 0 0 0,1 0 0 0 0,-1 0 1 0 0,0-1-1 0 0,-1 1 0 0 0,1 0 0 0 0,0 0 1 0 0,-2 2-1 0 0,-23 20 444 0 0,18-16-376 0 0,-27 24 156 0 0,4-5-101 0 0,-40 47 1 0 0,63-65-184 0 0,1 0 0 0 0,0 1 0 0 0,1 0 0 0 0,0 0 0 0 0,1 0 0 0 0,0 1 0 0 0,0 0 0 0 0,1 0 0 0 0,1 0 0 0 0,-3 12 0 0 0,6-20-10 0 0,0 0 0 0 0,0 1 1 0 0,0-1-1 0 0,0 0 0 0 0,0 0 0 0 0,1 1 1 0 0,-1-1-1 0 0,1 0 0 0 0,0 0 0 0 0,0 0 1 0 0,0 0-1 0 0,0 0 0 0 0,1 0 1 0 0,1 3-1 0 0,-1-4 4 0 0,-1-1-1 0 0,1 1 1 0 0,-1-1 0 0 0,1 1 0 0 0,0-1 0 0 0,-1 0-1 0 0,1 0 1 0 0,0 0 0 0 0,0 0 0 0 0,0 0 0 0 0,0 0-1 0 0,0-1 1 0 0,3 2 0 0 0,0-1 16 0 0,4 2-6 0 0,1 0 0 0 0,0-1 0 0 0,0-1 0 0 0,0 0 0 0 0,0 0 0 0 0,0-1 0 0 0,0 0 0 0 0,15-2 0 0 0,-5-2-110 0 0,1 0 0 0 0,-2-1-1 0 0,24-9 1 0 0,-37 12-321 0 0,1-1-1 0 0,-1 1 1 0 0,0-2-1 0 0,0 1 0 0 0,-1-1 1 0 0,1 0-1 0 0,-1 0 0 0 0,1 0 1 0 0,-1-1-1 0 0,-1 0 0 0 0,1 0 1 0 0,5-7-1 0 0,-2-4-1218 0 0</inkml:trace>
</inkml:ink>
</file>

<file path=ppt/ink/ink9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1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14743 0 0,'0'0'5952'0'0,"12"-9"-4384"0"0,3 0-1136 0 0,1 2-224 0 0,2 0-48 0 0,2 1 0 0 0,1 4-160 0 0,1 1 0 0 0,1-1 0 0 0,-1 2 0 0 0,-3 3-1624 0 0,-1-1-352 0 0</inkml:trace>
</inkml:ink>
</file>

<file path=ppt/ink/ink9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1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13 3223 0 0,'-7'-3'108'0'0,"0"1"-1"0"0,1 0 0 0 0,-1 0 0 0 0,0 1 1 0 0,0 0-1 0 0,-8-1 0 0 0,14 3 277 0 0,0-1-1 0 0,0 0 1 0 0,0 0-1 0 0,0 1 1 0 0,1-1-1 0 0,-1 0 1 0 0,0 1-1 0 0,0-1 1 0 0,0 1-1 0 0,0-1 1 0 0,0 1-1 0 0,1-1 0 0 0,-1 1 1 0 0,0 0-1 0 0,1 0 1 0 0,-1-1-1 0 0,0 1 1 0 0,1 0-1 0 0,-1 0 1 0 0,1-1-1 0 0,-1 1 1 0 0,1 0-1 0 0,-1 0 1 0 0,1 0-1 0 0,0 0 1 0 0,-1 1-1 0 0,-5 26 2603 0 0,6-21-2825 0 0,1 1 1 0 0,-1-1-1 0 0,1 0 0 0 0,0 0 1 0 0,1 0-1 0 0,0 0 0 0 0,0 0 1 0 0,0 0-1 0 0,1 0 1 0 0,0 0-1 0 0,1-1 0 0 0,6 11 1 0 0,4 3 171 0 0,0-2 0 0 0,28 29 0 0 0,-14-20-38 0 0,2-1 0 0 0,0-2 0 0 0,44 27-1 0 0,105 51 1093 0 0,-106-63-456 0 0,103 72 0 0 0,-165-102-826 0 0,-1-1 1 0 0,0 1-1 0 0,0 1 0 0 0,-1 0 1 0 0,0 0-1 0 0,0 0 0 0 0,-1 2 0 0 0,-1-1 1 0 0,7 13-1 0 0,-11-16-77 0 0,0 0 0 0 0,0 0 0 0 0,0 0 0 0 0,-1 0-1 0 0,0 1 1 0 0,-1-1 0 0 0,0 1 0 0 0,0 0 0 0 0,-1-1 0 0 0,0 1-1 0 0,-1 0 1 0 0,1-1 0 0 0,-2 1 0 0 0,1-1 0 0 0,-4 11 0 0 0,-3 2 7 0 0,0-1-1 0 0,-1 1 1 0 0,-1-2 0 0 0,-1 1 0 0 0,-1-1-1 0 0,-1-1 1 0 0,-16 19 0 0 0,-7 3 104 0 0,-71 63 0 0 0,82-82-165 0 0,1-1 0 0 0,-2-2 0 0 0,-1 0 0 0 0,-30 14 0 0 0,-134 61-275 0 0,185-91 294 0 0,-14 13-69 0 0,19-14-256 0 0</inkml:trace>
</inkml:ink>
</file>

<file path=ppt/ink/ink9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0:1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23039 0 0,'0'-20'1024'0'0,"1"8"200"0"0,1-1-976 0 0,5 4-248 0 0,9 13 1064 0 0,2 3 168 0 0,2 0 32 0 0,-6-1 8 0 0</inkml:trace>
</inkml:ink>
</file>

<file path=ppt/ink/ink9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56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0 4607 0 0,'0'0'1976'0'0,"-11"7"-208"0"0,2 2 56 0 0,0 4-4288 0 0,2 3-864 0 0</inkml:trace>
</inkml:ink>
</file>

<file path=ppt/ink/ink9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0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0,'0'0'5694'0'0</inkml:trace>
</inkml:ink>
</file>

<file path=ppt/ink/ink9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0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50 5983 0 0,'0'0'542'0'0,"0"-2"-446"0"0,-1 0 284 0 0,1-1 0 0 0,-1 1 0 0 0,1-1 1 0 0,-1 1-1 0 0,0 0 0 0 0,0 0 1 0 0,0-1-1 0 0,0 1 0 0 0,0 0 0 0 0,0 0 1 0 0,-1 0-1 0 0,1 0 0 0 0,-1 0 0 0 0,0 0 1 0 0,1 1-1 0 0,-1-1 0 0 0,0 0 0 0 0,0 1 1 0 0,-3-3-1 0 0,3 4-20 0 0,0-1 1 0 0,0 0-1 0 0,1 1 1 0 0,-1-1-1 0 0,0 1 1 0 0,0-1-1 0 0,0 1 0 0 0,0 0 1 0 0,0 0-1 0 0,0 0 1 0 0,0 0-1 0 0,0 0 1 0 0,-3 1-1 0 0,2 0-444 0 0,0 0 0 0 0,0 0 0 0 0,0 0 0 0 0,1 1 0 0 0,-1-1 0 0 0,-3 3 1 0 0,-23 17 836 0 0,1 2 1 0 0,-43 47 0 0 0,7-7 162 0 0,49-49-590 0 0,-21 26 0 0 0,30-33-248 0 0,1 0 0 0 0,-1 1 0 0 0,2 0 0 0 0,-1 0 0 0 0,-5 16 0 0 0,9-23-70 0 0,1 0 0 0 0,0 0 0 0 0,0 0 0 0 0,0 0 0 0 0,0 0 0 0 0,0 0 0 0 0,0 0 1 0 0,0 0-1 0 0,0 0 0 0 0,0 0 0 0 0,0 0 0 0 0,1 0 0 0 0,-1 0 0 0 0,0 0 0 0 0,1-1 0 0 0,-1 1 0 0 0,0 0 1 0 0,1 0-1 0 0,-1 0 0 0 0,1 0 0 0 0,0-1 0 0 0,-1 1 0 0 0,1 0 0 0 0,-1-1 0 0 0,1 1 0 0 0,0 0 0 0 0,0-1 1 0 0,-1 1-1 0 0,1-1 0 0 0,0 1 0 0 0,0-1 0 0 0,1 1 0 0 0,1 1 16 0 0,0-1 0 0 0,0 0-1 0 0,0 0 1 0 0,0 0 0 0 0,0 0 0 0 0,1 0-1 0 0,4 0 1 0 0,4-1 6 0 0,0 0 1 0 0,0-2-1 0 0,0 1 0 0 0,1-1 0 0 0,-2-1 1 0 0,1 0-1 0 0,14-6 0 0 0,7-5 69 0 0,36-20 0 0 0,-53 26-288 0 0,-1-1 0 0 0,-1 0 0 0 0,1-1 0 0 0,-2-1 0 0 0,24-22-1 0 0,-36 32 101 0 0,0 0-1 0 0,0 0 0 0 0,-1-1 0 0 0,1 1 0 0 0,0 0 0 0 0,0 0 1 0 0,-1-1-1 0 0,1 1 0 0 0,0 0 0 0 0,-1 0 0 0 0,0-1 0 0 0,1 1 1 0 0,-1-1-1 0 0,0 1 0 0 0,0 0 0 0 0,1-1 0 0 0,-1 1 0 0 0,0-1 1 0 0,0 1-1 0 0,-1-1 0 0 0,1 1 0 0 0,0 0 0 0 0,0-1 0 0 0,-1 1 1 0 0,1 0-1 0 0,-1-1 0 0 0,1 1 0 0 0,-1 0 0 0 0,-1-3 0 0 0,-2-1-552 0 0,0-1 0 0 0,0 0 0 0 0,-1 1 0 0 0,-10-9 0 0 0,0 0-30 0 0,13 11 500 0 0,-5-3-77 0 0,1-1-1 0 0,1 0 0 0 0,-1 0 1 0 0,1 0-1 0 0,0-1 0 0 0,0 1 1 0 0,-3-12-1 0 0,5 9-301 0 0</inkml:trace>
</inkml:ink>
</file>

<file path=ppt/ink/ink9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0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607 694 11519 0 0,'0'0'887'0'0,"-2"0"-583"0"0,-68-7 6912 0 0,70 5-7107 0 0,1-1 0 0 0,-1 1 0 0 0,0 0 1 0 0,1-1-1 0 0,0 1 0 0 0,0 0 0 0 0,-1 0 0 0 0,1-1 1 0 0,1 1-1 0 0,-1 0 0 0 0,0 0 0 0 0,0 0 0 0 0,1 0 1 0 0,-1 0-1 0 0,1 1 0 0 0,3-4 0 0 0,4-2 1 0 0,0-1-1 0 0,14-7 1 0 0,4-5-62 0 0,9-11-136 0 0,-2-2 0 0 0,-1-1 0 0 0,-1-2 0 0 0,-3-1 0 0 0,34-55 0 0 0,-51 72 42 0 0,-1-2 0 0 0,-1 0 0 0 0,12-37-1 0 0,-18 45 14 0 0,-1-1 0 0 0,0 0 0 0 0,-1 0-1 0 0,0 0 1 0 0,-1 0 0 0 0,-3-28 0 0 0,2 39 21 0 0,0 0 1 0 0,-1 1-1 0 0,1-1 1 0 0,-1 1 0 0 0,0-1-1 0 0,0 1 1 0 0,0 0-1 0 0,-1-1 1 0 0,1 1-1 0 0,-1 0 1 0 0,0 0-1 0 0,0 0 1 0 0,0 0 0 0 0,0 0-1 0 0,0 1 1 0 0,-1-1-1 0 0,1 0 1 0 0,-1 1-1 0 0,0 0 1 0 0,0 0-1 0 0,1 0 1 0 0,-1 0 0 0 0,-1 0-1 0 0,1 0 1 0 0,0 1-1 0 0,0-1 1 0 0,-1 1-1 0 0,1 0 1 0 0,-1 0-1 0 0,1 0 1 0 0,-1 1-1 0 0,1-1 1 0 0,-1 1 0 0 0,1 0-1 0 0,-1 0 1 0 0,1 0-1 0 0,-1 1 1 0 0,1-1-1 0 0,-1 1 1 0 0,1 0-1 0 0,-1-1 1 0 0,1 2 0 0 0,-1-1-1 0 0,1 0 1 0 0,-5 3-1 0 0,-9 6 12 0 0,0 0-1 0 0,1 1 1 0 0,1 1 0 0 0,0 1-1 0 0,0 0 1 0 0,1 0 0 0 0,1 2-1 0 0,-16 21 1 0 0,4 0 27 0 0,2 0 1 0 0,-30 68-1 0 0,35-63 0 0 0,2 0 0 0 0,-20 88 0 0 0,-3 91 174 0 0,32-173-66 0 0,2-14 86 0 0,-2-1 0 0 0,-1 0-1 0 0,-2-1 1 0 0,-1 1 0 0 0,-1-2-1 0 0,-2 0 1 0 0,0 0-1 0 0,-3-2 1 0 0,0 0 0 0 0,-2-1-1 0 0,-28 33 1 0 0,-58 48 564 0 0,4-5-426 0 0,94-95-381 0 0,1 0-1 0 0,-1 0 1 0 0,1 1 0 0 0,-7 15-1 0 0,12-22-641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9 17535 0 0,'-20'-7'803'0'0,"16"5"1202"0"0,4 11-1921 0 0,-1 0 0 0 0,0-1 0 0 0,0 1 0 0 0,-1-1 0 0 0,0 1 0 0 0,-1-1 0 0 0,0 0 0 0 0,-6 13-1 0 0,-4 2 445 0 0,-23 32-1 0 0,20-32-272 0 0,-15 30 0 0 0,23-38-248 0 0,4-9-1 0 0,0 1 1 0 0,1-1-1 0 0,0 1 0 0 0,0-1 1 0 0,1 1-1 0 0,0 0 0 0 0,0 0 1 0 0,-1 9-1 0 0,6-6-18 0 0,-2-8 6 0 0,1-1 0 0 0,-1 1 0 0 0,1-1-1 0 0,0 0 1 0 0,-1 1 0 0 0,1-1 0 0 0,0 0 0 0 0,0 0 0 0 0,0 0-1 0 0,0-1 1 0 0,-1 1 0 0 0,1 0 0 0 0,0-1 0 0 0,1 1 0 0 0,-1-1-1 0 0,0 0 1 0 0,3 1 0 0 0,4-1-92 0 0,0 0 1 0 0,15-2-1 0 0,2-2-1259 0 0,40-13 0 0 0,-52 13 519 0 0,19-5-946 0 0</inkml:trace>
</inkml:ink>
</file>

<file path=ppt/ink/ink9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0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76 11519 0 0,'-1'-1'528'0'0,"1"-1"-335"0"0,-3-23 10710 0 0,11 23-10822 0 0,-8 2 141 0 0,14-2 44 0 0,1 1 0 0 0,-1 0 1 0 0,24 2-1 0 0,-4 0-90 0 0,291-18 15 0 0,-186-2-7984 0 0,-105 12 435 0 0</inkml:trace>
</inkml:ink>
</file>

<file path=ppt/ink/ink9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1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1426 7 6911 0 0,'0'-7'11130'0'0,"-11"7"-10076"0"0,2 1-880 0 0,1-1 0 0 0,-1 1-1 0 0,0 1 1 0 0,1 0 0 0 0,0 0 0 0 0,-13 5-1 0 0,-49 27-116 0 0,21-10 1 0 0,-189 69-134 0 0,197-81-122 0 0,0-2-1 0 0,-1-1 1 0 0,-83 5 0 0 0,102-13 25 0 0,0-2 0 0 0,0 0 1 0 0,-40-9-1 0 0,49 7 97 0 0,1 0 0 0 0,0-1-1 0 0,0-1 1 0 0,0 0-1 0 0,1-1 1 0 0,-1-1 0 0 0,-15-10-1 0 0,21 12 40 0 0,-2-1-76 0 0,-1-1 0 0 0,1 0 1 0 0,1-1-1 0 0,-1 0 1 0 0,1 0-1 0 0,-11-15 1 0 0,17 20 36 0 0,2 2 68 0 0,0 1 0 0 0,-1-1 0 0 0,1 1 1 0 0,0-1-1 0 0,-1 0 0 0 0,1 1 1 0 0,0-1-1 0 0,0 0 0 0 0,-1 1 0 0 0,1-1 1 0 0,0 0-1 0 0,0 1 0 0 0,0-1 1 0 0,0 0-1 0 0,0 1 0 0 0,0-1 0 0 0,0 0 1 0 0,0 0-1 0 0,0 0 0 0 0,1 0 5 0 0,-1-1-1 0 0,0 1 1 0 0,0 0-1 0 0,1-1 1 0 0,-1 1-1 0 0,0 0 1 0 0,1 0 0 0 0,-1 0-1 0 0,1-1 1 0 0,1 0-1 0 0,3-1 29 0 0,-3 2-22 0 0,0 1 7 0 0,-1-1 0 0 0,1 1 0 0 0,-1-1 0 0 0,1 1 1 0 0,-1 0-1 0 0,1 0 0 0 0,0 0 0 0 0,-1 0 0 0 0,1 0 0 0 0,-1 0 1 0 0,1 0-1 0 0,0 0 0 0 0,-1 1 0 0 0,1-1 0 0 0,-1 1 1 0 0,1-1-1 0 0,-1 1 0 0 0,1 0 0 0 0,-1-1 0 0 0,1 1 0 0 0,-1 0 1 0 0,0 0-1 0 0,1 0 0 0 0,-1 0 0 0 0,0 0 0 0 0,0 0 1 0 0,0 0-1 0 0,0 1 0 0 0,1 0 0 0 0,2 3 4 0 0,0-1 0 0 0,-1 1 0 0 0,0 0-1 0 0,0-1 1 0 0,0 1 0 0 0,-1 1 0 0 0,3 5 0 0 0,-2 1 56 0 0,0 1 1 0 0,-1-1-1 0 0,-1 0 0 0 0,0 1 1 0 0,0-1-1 0 0,-3 23 1 0 0,-15 73 322 0 0,16-103-381 0 0,-9 43 122 0 0,-2 0 0 0 0,-2-1-1 0 0,-2-1 1 0 0,-2 0 0 0 0,-3-1-1 0 0,-40 68 1 0 0,40-84 42 0 0,-1 0 0 0 0,-43 42 0 0 0,-59 43 82 0 0,78-73-230 0 0,6-6-18 0 0,40-35-10 0 0,-1 0 0 0 0,1 0 0 0 0,-1 1 0 0 0,1-1 0 0 0,0 1 0 0 0,-1-1 0 0 0,1 0 0 0 0,-1 1 0 0 0,1-1 0 0 0,0 1 0 0 0,-1-1 0 0 0,1 1 0 0 0,0-1 0 0 0,0 1 0 0 0,0-1 0 0 0,-1 1 0 0 0,1-1 0 0 0,0 2 0 0 0,1-1 0 0 0,-1-1 0 0 0,1 1 0 0 0,0 0 0 0 0,0-1 0 0 0,0 1 0 0 0,0-1 0 0 0,-1 1 0 0 0,1-1 0 0 0,0 1 0 0 0,0-1 0 0 0,0 0 0 0 0,0 0 0 0 0,0 1 0 0 0,0-1 0 0 0,0 0 0 0 0,0 0 0 0 0,0 0 0 0 0,0 0 0 0 0,0 0 0 0 0,0 0 0 0 0,1 0 0 0 0,27-3 0 0 0,40-8 770 0 0,119-37-1 0 0,-152 37-620 0 0,96-26 930 0 0,-106 31-899 0 0,-1 1 1 0 0,1 2-1 0 0,31-1 0 0 0,-32 5-313 0 0,-23 0 11 0 0,2 0-94 0 0,-4-1 131 0 0,0 0-1 0 0,0 0 0 0 0,0 0 0 0 0,0 0 1 0 0,1 0-1 0 0,-1 0 0 0 0,0 0 1 0 0,0 0-1 0 0,0 0 0 0 0,1 0 1 0 0,-1 0-1 0 0,0 0 0 0 0,0 0 1 0 0,0 0-1 0 0,1 1 0 0 0,-1-1 1 0 0,0 0-1 0 0,0 0 0 0 0,0 0 0 0 0,0 0 1 0 0,0 0-1 0 0,1 0 0 0 0,-1 1 1 0 0,0-1-1 0 0,0 0 0 0 0,0 0 1 0 0,0 0-1 0 0,0 0 0 0 0,0 0 1 0 0,0 1-1 0 0,0-1 0 0 0,1 0 1 0 0,-1 0-1 0 0,0 0 0 0 0,0 1 1 0 0,0-1-1 0 0,-4 9-1527 0 0,-1 0-61 0 0</inkml:trace>
</inkml:ink>
</file>

<file path=ppt/ink/ink9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1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9815 0 0,'0'0'4288'0'0,"1"2"-3189"0"0,1 0-945 0 0,-1 1 0 0 0,1-1 0 0 0,0 0 0 0 0,0 0 0 0 0,0 0 0 0 0,0-1 0 0 0,0 1-1 0 0,0 0 1 0 0,0-1 0 0 0,0 1 0 0 0,1-1 0 0 0,-1 0 0 0 0,5 2 0 0 0,-3-2 59 0 0,1 0 1 0 0,0 0-1 0 0,0 0 0 0 0,0 0 0 0 0,0-1 1 0 0,9 0-1 0 0,3-1 269 0 0,0-2 1 0 0,-1 0-1 0 0,24-8 0 0 0,81-33 959 0 0,-12 4-766 0 0,264-94-2341 0 0,-344 123-220 0 0</inkml:trace>
</inkml:ink>
</file>

<file path=ppt/ink/ink9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14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14423 0 0,'0'0'1631'0'0,"1"2"-1146"0"0,5 7-79 0 0,-1-1 0 0 0,0 1 0 0 0,-1 1-1 0 0,1-1 1 0 0,-2 1 0 0 0,4 13 0 0 0,7 18 509 0 0,0-8-277 0 0,2 0-1 0 0,36 57 1 0 0,-39-72-559 0 0,0 0 1 0 0,2-1-1 0 0,0 0 1 0 0,1-2-1 0 0,33 27 0 0 0,-22-23-18 0 0,0-1 0 0 0,37 17 0 0 0,-46-27-23 0 0,2 0 0 0 0,-1-1 0 0 0,1-1 1 0 0,34 6-1 0 0,-41-10-14 0 0,0-1 0 0 0,1 0 1 0 0,-1 0-1 0 0,0-2 0 0 0,23-2 1 0 0,-30 2-261 0 0,0-1 0 0 0,0 0 0 0 0,0 0 1 0 0,0 0-1 0 0,11-6 0 0 0,-13 5-292 0 0,-1 1-1 0 0,1-1 1 0 0,0 0-1 0 0,-1 0 1 0 0,0 0-1 0 0,0 0 1 0 0,0-1 0 0 0,0 1-1 0 0,3-6 1 0 0,0-2-5690 0 0</inkml:trace>
</inkml:ink>
</file>

<file path=ppt/ink/ink9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1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16095 0 0,'0'0'1460'0'0,"-1"0"-1204"0"0,-4 3-172 0 0,0 1-1 0 0,1-1 1 0 0,-1 1 0 0 0,1-1-1 0 0,0 1 1 0 0,0 1 0 0 0,0-1-1 0 0,1 0 1 0 0,0 1-1 0 0,-5 8 1 0 0,-9 10 239 0 0,-162 182 1754 0 0,101-118-1406 0 0,28-34-427 0 0,24-27-201 0 0,2 2 0 0 0,-43 60 0 0 0,66-87-328 0 0</inkml:trace>
</inkml:ink>
</file>

<file path=ppt/ink/ink9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1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 12439 0 0,'-5'3'8671'0'0,"13"-2"-9052"0"0,0-2 0 0 0,1 1 0 0 0,-1-1 1 0 0,1 0-1 0 0,-1-1 0 0 0,0 0 0 0 0,9-3 0 0 0,3-5-835 0 0</inkml:trace>
  <inkml:trace contextRef="#ctx0" brushRef="#br0" timeOffset="1">0 464 17191 0 0,'0'0'3592'0'0,"9"-5"-3592"0"0,0-1 0 0 0,2 1-832 0 0,0-1-120 0 0,-1-1-24 0 0,3-2-8 0 0</inkml:trace>
</inkml:ink>
</file>

<file path=ppt/ink/ink9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1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1200 10103 0 0,'-2'1'464'0'0,"-27"14"3096"0"0,32-17-3072 0 0,309-360 2968 0 0,-117 145-2658 0 0,11 13-358 0 0,-59 60-86 0 0,-114 110-295 0 0,-2 0 0 0 0,51-74-1 0 0,-64 81-58 0 0,-7 11 0 0 0,18-33 0 0 0,-28 45 1 0 0,8-9 14 0 0,-9 12 135 0 0,-1 3-76 0 0,-7 9-39 0 0,0 0-1 0 0,1 1 1 0 0,0 0-1 0 0,1 1 1 0 0,0-1-1 0 0,1 1 1 0 0,-5 21-1 0 0,-17 101 74 0 0,25-117-94 0 0,-23 253 357 0 0,24-257-340 0 0,-40 347 1057 0 0,28-300-991 0 0,7-36-39 0 0,1 1 0 0 0,1 0 0 0 0,1 0 0 0 0,0 41 0 0 0,5-56-5 0 0,-1-3-12 0 0,0-7-95 0 0,7-3-6117 0 0,0-3 123 0 0</inkml:trace>
</inkml:ink>
</file>

<file path=ppt/ink/ink9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1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60 114 12439 0 0,'-8'0'347'0'0,"0"0"1"0"0,0 1-1 0 0,0 0 0 0 0,0 1 0 0 0,-12 3 2489 0 0,45 3-1705 0 0,-3-7-867 0 0,0-2 0 0 0,0-1 0 0 0,0 0 0 0 0,26-7 0 0 0,-25 5-113 0 0,177-37 455 0 0,31-6-691 0 0,-148 31-1728 0 0,-52 7 699 0 0</inkml:trace>
</inkml:ink>
</file>

<file path=ppt/ink/ink9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4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31 5983 0 0,'-9'-12'640'0'0,"8"10"-572"0"0,0 1 0 0 0,1 0 0 0 0,-1 0 0 0 0,0 0 0 0 0,0 0 0 0 0,0-1 0 0 0,0 1 0 0 0,0 0-1 0 0,0 1 1 0 0,0-1 0 0 0,0 0 0 0 0,0 0 0 0 0,0 0 0 0 0,-1 1 0 0 0,1-1 0 0 0,0 0 0 0 0,0 1 0 0 0,-1-1-1 0 0,1 1 1 0 0,0 0 0 0 0,-1-1 0 0 0,-1 1 0 0 0,1 0 162 0 0,1 1 0 0 0,-1-1 0 0 0,0 0 0 0 0,0 1 0 0 0,0-1-1 0 0,1 1 1 0 0,-1 0 0 0 0,0 0 0 0 0,1 0 0 0 0,-1 0 0 0 0,1 0 0 0 0,-1 0 0 0 0,1 0 0 0 0,-3 2 0 0 0,-2 5 798 0 0,-1-1 0 0 0,1 1 0 0 0,0 0 0 0 0,-9 18 0 0 0,-62 157-98 0 0,65-151-853 0 0,-63 180 184 0 0,13-35-184 0 0,-86 182 113 0 0,123-312-197 0 0,-49 70 0 0 0,66-105 8 0 0,3-2 4 0 0,-2-2 1 0 0,-13 17 0 0 0,18-23 151 0 0,2-9-146 0 0,0-3 6 0 0,0 0 0 0 0,0 1 0 0 0,1-1 0 0 0,1 1-1 0 0,-1-1 1 0 0,5-12 0 0 0,5-6-95 0 0,1-1-1 0 0,22-35 1 0 0,38-50-218 0 0,-69 109 291 0 0,17-23-80 0 0,0 0 1 0 0,1 2-1 0 0,2 1 0 0 0,32-28 0 0 0,-37 37 70 0 0,0 2 0 0 0,1 0 0 0 0,1 2-1 0 0,1 0 1 0 0,-1 1 0 0 0,2 1 0 0 0,22-8 0 0 0,-39 16 74 0 0,0 1-1 0 0,0-1 1 0 0,1 1 0 0 0,-1 0-1 0 0,0 1 1 0 0,1-1 0 0 0,-1 1-1 0 0,0 0 1 0 0,1 0 0 0 0,-1 1-1 0 0,6 1 1 0 0,-8-1-13 0 0,0 0 0 0 0,0 0 0 0 0,-1 0-1 0 0,1 0 1 0 0,0 0 0 0 0,-1 1 0 0 0,1 0 0 0 0,-1-1 0 0 0,0 1 0 0 0,0 0 0 0 0,1 0-1 0 0,-1 0 1 0 0,0 1 0 0 0,-1-1 0 0 0,1 0 0 0 0,0 1 0 0 0,-1-1 0 0 0,1 1 0 0 0,-1-1-1 0 0,0 1 1 0 0,2 4 0 0 0,0 4 59 0 0,-1-1 0 0 0,0 1 0 0 0,0-1 0 0 0,-1 1 1 0 0,-1 0-1 0 0,0 0 0 0 0,0 0 0 0 0,-1-1 0 0 0,0 1 0 0 0,-5 18 0 0 0,-3 6 156 0 0,-25 59 1 0 0,19-56-154 0 0,-1-1 0 0 0,-39 62 0 0 0,17-35-55 0 0,32-52-71 0 0,6-12-162 0 0,-1 1 1 0 0,1-1-1 0 0,0 1 1 0 0,-1-1-1 0 0,1 1 1 0 0,0-1-1 0 0,0 1 1 0 0,0 0-1 0 0,-1-1 1 0 0,1 1 0 0 0,0-1-1 0 0,0 1 1 0 0,0 0-1 0 0,0-1 1 0 0,0 1-1 0 0,0 0 1 0 0,0-1-1 0 0,0 1 1 0 0,1-1-1 0 0,-1 1 1 0 0,0 0 0 0 0,0-1-1 0 0,0 1 1 0 0,1-1-1 0 0,-1 1 1 0 0,0 0-1 0 0,1-1 1 0 0,-1 1-1 0 0,0-1 1 0 0,1 1 0 0 0,-1-1-1 0 0,1 1 1 0 0,-1-1-1 0 0,0 0 1 0 0,1 1-1 0 0,-1-1 1 0 0,1 0-1 0 0,0 1 1 0 0,-1-1-1 0 0,1 0 1 0 0,-1 1 0 0 0,1-1-1 0 0,0 0 1 0 0,13 3-5603 0 0</inkml:trace>
</inkml:ink>
</file>

<file path=ppt/ink/ink9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45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44 11167 0 0,'0'0'1016'0'0,"-1"-1"-836"0"0,-2-3 27 0 0,0 0-1 0 0,-1 1 1 0 0,0 0-1 0 0,0 0 1 0 0,0 0-1 0 0,0 0 1 0 0,0 1-1 0 0,-1-1 0 0 0,1 1 1 0 0,-1 0-1 0 0,0 1 1 0 0,1-1-1 0 0,-1 1 1 0 0,-6-1-1 0 0,0 0 305 0 0,0 1 1 0 0,0 0-1 0 0,0 0 0 0 0,0 1 0 0 0,-18 2 0 0 0,21 0-506 0 0,1 0-1 0 0,0 0 1 0 0,0 1 0 0 0,-1-1-1 0 0,2 2 1 0 0,-12 5-1 0 0,0 3 12 0 0,-18 14 0 0 0,3 2 45 0 0,2 1 0 0 0,2 1 0 0 0,0 2-1 0 0,-26 38 1 0 0,48-60 45 0 0,0 0 0 0 0,1 1 0 0 0,0 0 0 0 0,1 0 0 0 0,0 0 0 0 0,0 0 0 0 0,-3 14 0 0 0,8-22 190 0 0,0-3-290 0 0,0 0 0 0 0,0 0 0 0 0,0 0 0 0 0,1 0-1 0 0,-1 0 1 0 0,0 0 0 0 0,0 0 0 0 0,0 1 0 0 0,0-1 0 0 0,1 0 0 0 0,-1 0-1 0 0,0 0 1 0 0,0 0 0 0 0,0 0 0 0 0,0 0 0 0 0,1 0 0 0 0,-1 1 0 0 0,0-1-1 0 0,0 0 1 0 0,0 0 0 0 0,0 0 0 0 0,0 0 0 0 0,0 0 0 0 0,0 1-1 0 0,0-1 1 0 0,1 0 0 0 0,-1 0 0 0 0,0 0 0 0 0,0 0 0 0 0,0 1 0 0 0,0-1-1 0 0,0 0 1 0 0,0 0 0 0 0,0 1 3 0 0,0-1-1 0 0,0 0 1 0 0,0 1 0 0 0,0-1-1 0 0,0 0 1 0 0,0 1 0 0 0,1-1-1 0 0,-1 0 1 0 0,0 1 0 0 0,0-1-1 0 0,0 0 1 0 0,0 0-1 0 0,1 1 1 0 0,-1-1 0 0 0,0 0-1 0 0,0 0 1 0 0,1 1 0 0 0,-1-1-1 0 0,0 0 1 0 0,0 0-1 0 0,1 0 1 0 0,-1 0 0 0 0,0 1-1 0 0,1-1 1 0 0,-1 0 0 0 0,0 0-1 0 0,1 0 1 0 0,-1 0 0 0 0,0 0-1 0 0,1 0 1 0 0,6 0 68 0 0,0 0 0 0 0,0 0 0 0 0,0-1 1 0 0,0 0-1 0 0,0 0 0 0 0,0-1 0 0 0,-1 0 0 0 0,1 0 0 0 0,8-4 1 0 0,9-5 42 0 0,25-16 1 0 0,34-27-248 0 0,-9 6-455 0 0,-74 47 576 0 0,0 1 0 0 0,1 0 0 0 0,-1 0 0 0 0,0 0 1 0 0,0 0-1 0 0,1 0 0 0 0,-1-1 0 0 0,0 1 0 0 0,0 0 0 0 0,1 0 0 0 0,-1 0 0 0 0,0 0 1 0 0,1 0-1 0 0,-1 0 0 0 0,0 0 0 0 0,1 0 0 0 0,-1 0 0 0 0,0 0 0 0 0,0 0 1 0 0,1 0-1 0 0,-1 0 0 0 0,0 0 0 0 0,1 0 0 0 0,-1 0 0 0 0,0 0 0 0 0,1 1 0 0 0,-1-1 1 0 0,0 0-1 0 0,0 0 0 0 0,1 0 0 0 0,-1 0 0 0 0,0 1 0 0 0,0-1 0 0 0,0 0 1 0 0,1 0-1 0 0,-1 0 0 0 0,0 1 0 0 0,0-1 0 0 0,0 0 0 0 0,1 1 0 0 0,-1-1 0 0 0,0 0 1 0 0,0 0-1 0 0,0 1 0 0 0,0-1 0 0 0,0 0 0 0 0,0 1 0 0 0,0-1 0 0 0,0 0 0 0 0,0 0 1 0 0,0 1-1 0 0,0-1 0 0 0,0 0 0 0 0,0 1 0 0 0,0-1 0 0 0,0 0 0 0 0,0 1 1 0 0,0-1-1 0 0,0 1 0 0 0,-3 26 64 0 0,2-19-76 0 0,0-5 34 0 0,1 1 0 0 0,0-1-1 0 0,0 0 1 0 0,0 0 0 0 0,0 0 0 0 0,1 6 0 0 0,0-4-22 0 0,0-4-33 0 0,-1 0 0 0 0,0 0 0 0 0,1-1 0 0 0,-1 1 0 0 0,1 0 0 0 0,-1 0 0 0 0,1 0 0 0 0,0-1 0 0 0,-1 1 0 0 0,1 0 0 0 0,0-1 0 0 0,-1 1 0 0 0,1 0 0 0 0,0-1 0 0 0,0 1 0 0 0,0-1 0 0 0,-1 0 0 0 0,1 1 0 0 0,0-1 0 0 0,1 1 0 0 0,18 4-1914 0 0,-6-3 505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81 6911 0 0,'0'0'12446'0'0,"0"2"-11710"0"0,0-1-642 0 0,0 0 1 0 0,0 0 0 0 0,0 0-1 0 0,1 0 1 0 0,-1 0 0 0 0,0 0-1 0 0,0 0 1 0 0,1 0 0 0 0,-1 0 0 0 0,1 0-1 0 0,-1 0 1 0 0,1 0 0 0 0,-1 0-1 0 0,1 0 1 0 0,0 0 0 0 0,-1-1-1 0 0,1 1 1 0 0,0 0 0 0 0,1 0 0 0 0,0 1 21 0 0,1 0 1 0 0,-1-1-1 0 0,0 0 0 0 0,1 0 1 0 0,0 1-1 0 0,-1-1 1 0 0,4 0-1 0 0,2 1 24 0 0,0 0-1 0 0,1-1 0 0 0,-1-1 1 0 0,12 1-1 0 0,-2-3-92 0 0,-1 0 0 0 0,0-1 0 0 0,0-1-1 0 0,-1-1 1 0 0,1 0 0 0 0,-1-1 0 0 0,0 0 0 0 0,27-17-1 0 0,-39 21-95 0 0,-1 0 0 0 0,1 0 0 0 0,-1-1 0 0 0,0 1 0 0 0,0-1 0 0 0,0 0 0 0 0,0 0 0 0 0,0 0 0 0 0,0 0 0 0 0,-1-1 0 0 0,0 1 0 0 0,1-1 0 0 0,1-5 0 0 0,-3 3-50 0 0,-2 5 90 0 0,1 0-1 0 0,-1 0 1 0 0,0 1-1 0 0,0-1 1 0 0,1 0-1 0 0,-1 1 1 0 0,0-1-1 0 0,0 0 1 0 0,0 1-1 0 0,0-1 1 0 0,0 1-1 0 0,0 0 1 0 0,0-1 0 0 0,0 1-1 0 0,0 0 1 0 0,0-1-1 0 0,0 1 1 0 0,-2 0-1 0 0,-2 0-5 0 0,0 0 0 0 0,0 0 0 0 0,0 0 0 0 0,0 1-1 0 0,0 0 1 0 0,0 0 0 0 0,0 0 0 0 0,0 0 0 0 0,-6 3 0 0 0,-43 23-22 0 0,49-25 37 0 0,-38 24 172 0 0,1 1 0 0 0,-67 58 0 0 0,100-77-125 0 0,1-1 0 0 0,0 2 0 0 0,0-1 0 0 0,0 1 0 0 0,1 1-1 0 0,0-1 1 0 0,1 1 0 0 0,0 0 0 0 0,1 1 0 0 0,0-1 0 0 0,-4 14 0 0 0,8-21-45 0 0,0 1 1 0 0,1-1-1 0 0,-1 0 1 0 0,1 0-1 0 0,0 1 1 0 0,0-1-1 0 0,0 1 1 0 0,0-1 0 0 0,0 0-1 0 0,1 0 1 0 0,0 1-1 0 0,0-1 1 0 0,-1 0-1 0 0,2 0 1 0 0,-1 0-1 0 0,0 0 1 0 0,1 0-1 0 0,-1 0 1 0 0,1 0-1 0 0,0 0 1 0 0,3 3-1 0 0,-1-2 0 0 0,0-1 0 0 0,0 1-1 0 0,1-1 1 0 0,-1 0 0 0 0,1 0-1 0 0,0 0 1 0 0,0 0 0 0 0,0-1-1 0 0,0 0 1 0 0,0 0 0 0 0,0 0-1 0 0,7 0 1 0 0,25 5-94 0 0,0-2 0 0 0,70 0 0 0 0,-31-7-7292 0 0,-59 0 332 0 0</inkml:trace>
</inkml:ink>
</file>

<file path=ppt/ink/ink9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4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3223 0 0,'1'-1'240'0'0,"5"-11"-193"0"0,5-8 754 0 0,6 3 13141 0 0,-15 22-13703 0 0,0 1 0 0 0,-1-1 0 0 0,1 1 0 0 0,-1-1 0 0 0,0 1 0 0 0,0-1 0 0 0,0 12 0 0 0,-4 44 697 0 0,1-42-683 0 0,2-17-235 0 0,-4 97 585 0 0,4-85-558 0 0,1 1-1 0 0,1-1 0 0 0,0 0 0 0 0,8 27 1 0 0,-8-30-257 0 0,2 2 1391 0 0,-1-12-580 0 0,2-7-379 0 0,32-61 181 0 0,-9 15-401 0 0,69-95 0 0 0,-83 129-193 0 0,1 1-1 0 0,1 1 1 0 0,0 0-1 0 0,1 1 1 0 0,28-18-1 0 0,-42 31 70 0 0,-1 1-1 0 0,1 0 0 0 0,-1 0 1 0 0,1 0-1 0 0,-1 0 0 0 0,1 1 1 0 0,0-1-1 0 0,-1 1 0 0 0,1-1 1 0 0,0 1-1 0 0,-1 0 0 0 0,1 0 1 0 0,0 0-1 0 0,5 1 1 0 0,2 1-881 0 0,-1 1 0 0 0,18 7 1 0 0,-18-6-1429 0 0,0-1 0 0 0,14 3 0 0 0,-7-4-2361 0 0</inkml:trace>
</inkml:ink>
</file>

<file path=ppt/ink/ink9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4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9 6911 0 0,'8'-7'15229'0'0,"-8"7"-15227"0"0,0 0 0 0 0,0 0-1 0 0,0-1 1 0 0,1 1 0 0 0,-1 0-1 0 0,0 0 1 0 0,0 0 0 0 0,0 0-1 0 0,1 0 1 0 0,-1 0-1 0 0,0 0 1 0 0,0-1 0 0 0,1 1-1 0 0,-1 0 1 0 0,0 0 0 0 0,0 0-1 0 0,1 0 1 0 0,-1 0-1 0 0,0 0 1 0 0,0 0 0 0 0,1 0-1 0 0,-1 0 1 0 0,0 0 0 0 0,0 0-1 0 0,0 1 1 0 0,1-1 0 0 0,-1 0-1 0 0,0 0 1 0 0,0 0-1 0 0,1 0 1 0 0,-1 0 0 0 0,0 0-1 0 0,0 0 1 0 0,0 1 0 0 0,1-1-1 0 0,-1 0 1 0 0,0 0-1 0 0,0 0 1 0 0,0 0 0 0 0,0 1-1 0 0,1-1 1 0 0,-1 0 0 0 0,0 0-1 0 0,0 0 1 0 0,0 1 0 0 0,0-1-1 0 0,0 0 1 0 0,0 0-1 0 0,0 1 1 0 0,0-1 0 0 0,0 0-1 0 0,0 0 1 0 0,0 1 0 0 0,0-1-1 0 0,0 0 1 0 0,0 0-1 0 0,0 1 1 0 0,0-1 0 0 0,0 0 3 0 0,1 4 38 0 0,0 1 0 0 0,0-1 1 0 0,0 0-1 0 0,-1 1 0 0 0,0-1 0 0 0,0 0 1 0 0,0 1-1 0 0,0-1 0 0 0,-1 1 0 0 0,0-1 1 0 0,0 0-1 0 0,-3 9 0 0 0,-1 1 94 0 0,-1 0 0 0 0,-10 19 0 0 0,3-12-55 0 0,0 0 0 0 0,-1-1 0 0 0,-19 21 0 0 0,31-39-444 0 0,-12 13 1523 0 0,10-12-3151 0 0</inkml:trace>
</inkml:ink>
</file>

<file path=ppt/ink/ink9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4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5983 0 0,'0'0'3776'0'0,"-8"9"-2656"0"0,3-1-688 0 0,3 7-368 0 0,2-1-312 0 0,2 2-56 0 0</inkml:trace>
</inkml:ink>
</file>

<file path=ppt/ink/ink9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4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32 281 4607 0 0,'0'0'354'0'0,"-1"1"-233"0"0,-14 16 807 0 0,1 3 12221 0 0,13-23-12994 0 0,1 1 1 0 0,0-1-1 0 0,0 1 0 0 0,0 0 0 0 0,0-1 1 0 0,1-4-1 0 0,2-4-63 0 0,1-1 0 0 0,0 1 0 0 0,0 0 0 0 0,1 1 1 0 0,11-17-1 0 0,-11 17-68 0 0,7-8-72 0 0,1 0 0 0 0,0 0 0 0 0,1 1 0 0 0,1 1 0 0 0,1 0 0 0 0,0 2 0 0 0,1-1 0 0 0,1 2 0 0 0,0 0 0 0 0,0 1 0 0 0,29-13 0 0 0,-43 24 96 0 0,0-1-1 0 0,-1 1 1 0 0,1-1 0 0 0,0 1-1 0 0,0 0 1 0 0,0 1-1 0 0,1-1 1 0 0,-1 1 0 0 0,0-1-1 0 0,0 1 1 0 0,0 1-1 0 0,0-1 1 0 0,0 0-1 0 0,0 1 1 0 0,0 0 0 0 0,0 0-1 0 0,0 0 1 0 0,0 1-1 0 0,0-1 1 0 0,7 5 0 0 0,-7-3 31 0 0,1 0 1 0 0,-1 0-1 0 0,0 0 1 0 0,0 1-1 0 0,0 0 1 0 0,-1-1 0 0 0,0 2-1 0 0,1-1 1 0 0,-1 0-1 0 0,-1 1 1 0 0,1-1-1 0 0,-1 1 1 0 0,1 0-1 0 0,-1-1 1 0 0,-1 1 0 0 0,2 6-1 0 0,0-1 15 0 0,-1 0 0 0 0,-1 0-1 0 0,0 1 1 0 0,-1-1 0 0 0,0 0 0 0 0,-2 16-1 0 0,0-8-250 0 0,-2 1 0 0 0,-10 27 0 0 0,14-44-497 0 0</inkml:trace>
</inkml:ink>
</file>

<file path=ppt/ink/ink9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4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64 5527 0 0,'2'-1'10403'0'0,"4"-5"-6830"0"0,-4 2-3455 0 0,-1 0 111 0 0,0 1 0 0 0,0-1 0 0 0,0 1 0 0 0,0-1-1 0 0,0 0 1 0 0,-1-5 0 0 0,0-1-175 0 0,-4 2-44 0 0,-3 5-10 0 0,5 3-2 0 0,-1 0 1 0 0,1 0-1 0 0,-1 0 0 0 0,1 1 1 0 0,-1-1-1 0 0,1 1 0 0 0,0 0 1 0 0,-1 0-1 0 0,1 0 0 0 0,-4 2 1 0 0,-23 16-37 0 0,22-15 28 0 0,-8 7 7 0 0,0 0 0 0 0,0 1 0 0 0,2 0 0 0 0,-1 1 0 0 0,2 1 0 0 0,0 0 0 0 0,0 1 0 0 0,1 0 0 0 0,1 1 0 0 0,-12 25 1 0 0,20-37 11 0 0,0 0 0 0 0,1-1 0 0 0,0 1 0 0 0,0 0 0 0 0,0 0 0 0 0,0 0 1 0 0,1 0-1 0 0,-1 0 0 0 0,1 0 0 0 0,0 0 0 0 0,0 0 0 0 0,1 0 0 0 0,0 4 1 0 0,3 1 12 0 0,-3-8-19 0 0,1 0 1 0 0,-1 0-1 0 0,0 0 0 0 0,0 0 0 0 0,0 0 1 0 0,1 0-1 0 0,-1 0 0 0 0,1-1 0 0 0,-1 1 1 0 0,0 0-1 0 0,1-1 0 0 0,-1 1 0 0 0,1-1 1 0 0,-1 0-1 0 0,1 0 0 0 0,2 1 0 0 0,0-1-1 0 0,-1 0 0 0 0,1-1-1 0 0,0 1 1 0 0,-1-1 0 0 0,1 0 0 0 0,6-1-1 0 0,-1-2-6 0 0,0 0-1 0 0,1-1 0 0 0,-1 0 1 0 0,10-7-1 0 0,-11 6-119 0 0,-1 0 0 0 0,1 0 0 0 0,-1-1 1 0 0,-1 0-1 0 0,1 0 0 0 0,-1 0 0 0 0,0-1 0 0 0,-1 0 1 0 0,8-15-1 0 0,-12 22-6 0 0,-2 3-115 0 0,-4 19 206 0 0,-1-1 1 0 0,-1 1-1 0 0,-10 21 1 0 0,4-11 43 0 0,-29 84-199 0 0,5 2-1 0 0,-25 145 1 0 0,18 53-1402 0 0,17-102 1516 0 0,24-193 218 0 0,-1-1 0 0 0,-2 0 0 0 0,0 0 0 0 0,0 0 0 0 0,-2-1 0 0 0,0 0 0 0 0,-1 0 0 0 0,-1-1 0 0 0,-1-1 0 0 0,0 1 0 0 0,-17 17 0 0 0,16-22 68 0 0,0 1 1 0 0,-1-2-1 0 0,0 0 1 0 0,0 0-1 0 0,-2-1 1 0 0,1-1-1 0 0,-1-1 0 0 0,0 0 1 0 0,-1 0-1 0 0,0-2 1 0 0,0 0-1 0 0,0-1 1 0 0,-22 4-1 0 0,31-7-117 0 0,-1-1 0 0 0,0 0 1 0 0,1-1-1 0 0,-1 0 0 0 0,0 0 0 0 0,1-1 0 0 0,-1 0 0 0 0,0 0 0 0 0,1-1 0 0 0,-1 0 1 0 0,1 0-1 0 0,-1 0 0 0 0,1-1 0 0 0,0 0 0 0 0,0-1 0 0 0,1 0 0 0 0,-1 0 0 0 0,1 0 1 0 0,0-1-1 0 0,0 0 0 0 0,0 0 0 0 0,0 0 0 0 0,1-1 0 0 0,0 0 0 0 0,0 0 1 0 0,1 0-1 0 0,-1-1 0 0 0,2 1 0 0 0,-1-1 0 0 0,-4-12 0 0 0,2 3-722 0 0,2 1 0 0 0,0-2 1 0 0,0 1-1 0 0,-1-33 0 0 0,2 2-7153 0 0</inkml:trace>
</inkml:ink>
</file>

<file path=ppt/ink/ink9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4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256 373 3679 0 0,'0'0'12764'0'0,"2"1"-12233"0"0,0 0-434 0 0,0 1 0 0 0,-1-1 0 0 0,1 0-1 0 0,0-1 1 0 0,0 1 0 0 0,0 0 0 0 0,0 0 0 0 0,0-1 0 0 0,0 1 0 0 0,0-1-1 0 0,0 0 1 0 0,0 0 0 0 0,0 0 0 0 0,2 0 0 0 0,0 0-25 0 0,-1-1-1 0 0,0 0 1 0 0,0 1-1 0 0,0-1 1 0 0,-1-1 0 0 0,1 1-1 0 0,0 0 1 0 0,0-1 0 0 0,4-3-1 0 0,2-2-44 0 0,0-1-1 0 0,0 0 1 0 0,-1 0-1 0 0,0-1 1 0 0,-1 0 0 0 0,0 0-1 0 0,0-1 1 0 0,-1 0-1 0 0,0 0 1 0 0,-1-1-1 0 0,0 1 1 0 0,0-1 0 0 0,4-20-1 0 0,-5 17-1 0 0,-1 0 0 0 0,-1 0 0 0 0,0-1 1 0 0,-1 1-1 0 0,0-1 0 0 0,-1 1 0 0 0,-1-1 0 0 0,0 1 0 0 0,-1 0 0 0 0,-7-27 0 0 0,9 39-29 0 0,-1 0 0 0 0,0 0-1 0 0,1 0 1 0 0,-1 1 0 0 0,0-1-1 0 0,0 0 1 0 0,0 0 0 0 0,0 0 0 0 0,0 1-1 0 0,-1-1 1 0 0,1 0 0 0 0,-1 1-1 0 0,1-1 1 0 0,-1 1 0 0 0,1 0-1 0 0,-1 0 1 0 0,-2-2 0 0 0,2 2-1 0 0,0 0-1 0 0,0 1 1 0 0,0 0 0 0 0,0-1 0 0 0,0 1 0 0 0,-1 0 0 0 0,1 0-1 0 0,0 0 1 0 0,0 0 0 0 0,0 1 0 0 0,0-1 0 0 0,0 0-1 0 0,0 1 1 0 0,0-1 0 0 0,0 1 0 0 0,0 0 0 0 0,-3 1 0 0 0,-3 3-9 0 0,0 0 1 0 0,0 1-1 0 0,0 0 1 0 0,1 0-1 0 0,0 1 0 0 0,0 0 1 0 0,-7 9-1 0 0,0 0 5 0 0,-25 25 7 0 0,-73 82-7 0 0,88-93 19 0 0,0 1 0 0 0,-24 42 0 0 0,43-62 13 0 0,-1-1 0 0 0,1 1 0 0 0,1 0 1 0 0,-6 17-1 0 0,10-25-21 0 0,-1 0 1 0 0,1 0 0 0 0,-1 0-1 0 0,1 0 1 0 0,0 0 0 0 0,0 0-1 0 0,0 0 1 0 0,1 0-1 0 0,-1 0 1 0 0,2 4 0 0 0,-1-5 3 0 0,-1-1 0 0 0,1 1 0 0 0,0-1 0 0 0,0 1 0 0 0,0-1 0 0 0,0 1 1 0 0,0-1-1 0 0,0 0 0 0 0,0 1 0 0 0,1-1 0 0 0,-1 0 0 0 0,0 0 0 0 0,1 0 1 0 0,-1 0-1 0 0,1 0 0 0 0,-1 0 0 0 0,1 0 0 0 0,3 1 0 0 0,-1-1 25 0 0,0 0 1 0 0,0-1-1 0 0,0 1 0 0 0,0-1 1 0 0,0 1-1 0 0,0-1 0 0 0,0 0 0 0 0,0-1 1 0 0,7-1-1 0 0,36-10 164 0 0,-46 12-192 0 0,20-9 69 0 0,0 0 0 0 0,0-1 1 0 0,28-20-1 0 0,-23 15-48 0 0,89-59-298 0 0,-96 60 193 0 0,0-1-1 0 0,-1 0 1 0 0,26-30-1 0 0,-42 43-22 0 0,-4 3 60 0 0,-7 6 173 0 0,0 0-1 0 0,1 1 1 0 0,0 0 0 0 0,0 1-1 0 0,0-1 1 0 0,-10 19 0 0 0,5-7 143 0 0,2 0 0 0 0,-13 31 1 0 0,21-43-241 0 0,0-1 0 0 0,1 0 0 0 0,0 1 0 0 0,0-1 0 0 0,1 1 0 0 0,0-1 0 0 0,0 1 0 0 0,1 0 0 0 0,1 13 1 0 0,-1-18-43 0 0,1 0 0 0 0,-1 0 0 0 0,1 0 0 0 0,0-1 0 0 0,0 1 0 0 0,0 0 1 0 0,0-1-1 0 0,1 1 0 0 0,-1-1 0 0 0,1 1 0 0 0,-1-1 0 0 0,1 0 0 0 0,0 0 1 0 0,0 1-1 0 0,0-1 0 0 0,0-1 0 0 0,0 1 0 0 0,0 0 0 0 0,1 0 0 0 0,-1-1 1 0 0,1 1-1 0 0,-1-1 0 0 0,1 0 0 0 0,-1 0 0 0 0,1 0 0 0 0,0 0 0 0 0,-1 0 1 0 0,1-1-1 0 0,4 1 0 0 0,1 0-387 0 0,0 0 0 0 0,0-1 0 0 0,0-1 1 0 0,14-1-1 0 0,11-3-6670 0 0</inkml:trace>
</inkml:ink>
</file>

<file path=ppt/ink/ink9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1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 6911 0 0,'0'0'7586'0'0,"-1"1"-7042"0"0,-33 29 618 0 0,0-2 1 0 0,-50 31-1 0 0,16-12-661 0 0,7-4-228 0 0,12-9 45 0 0,-58 53 0 0 0,93-75-231 0 0,1 2-1 0 0,0 0 0 0 0,1 0 1 0 0,1 1-1 0 0,0 1 0 0 0,1 0 1 0 0,1 0-1 0 0,-11 26 0 0 0,15-26 2 0 0,6-12-71 0 0,0-1 2 0 0,3 7 51 0 0,-2-8-59 0 0,0 0 0 0 0,0-1 0 0 0,0 0 0 0 0,0 1 0 0 0,0-1 0 0 0,0 0 0 0 0,0 0 0 0 0,0 0 0 0 0,0 0 0 0 0,1-1 0 0 0,-1 1 0 0 0,0 0 0 0 0,1-1 0 0 0,-1 0 0 0 0,0 1 0 0 0,4-1 0 0 0,5 0 3 0 0,0-1 0 0 0,14-2 0 0 0,-8 1 5 0 0,199-26-3017 0 0,-173 22 756 0 0,-6 1-3700 0 0</inkml:trace>
</inkml:ink>
</file>

<file path=ppt/ink/ink9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1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107 168 5063 0 0,'0'0'390'0'0,"-7"5"-236"0"0,6-5 128 0 0,0 1 0 0 0,0-1-1 0 0,0 1 1 0 0,0-1 0 0 0,1 1-1 0 0,-1-1 1 0 0,0 1 0 0 0,0-1 0 0 0,1 1-1 0 0,-1 0 1 0 0,0-1 0 0 0,1 1-1 0 0,-1 0 1 0 0,1 0 0 0 0,-1 0-1 0 0,1-1 1 0 0,-1 1 0 0 0,0 2-1 0 0,1-2 69 0 0,0 0-1 0 0,1 0 1 0 0,-1 0-1 0 0,0 0 1 0 0,1 1-1 0 0,-1-1 1 0 0,0 0-1 0 0,1 0 1 0 0,-1 0-1 0 0,1 0 1 0 0,0 0-1 0 0,-1 0 1 0 0,1 0-1 0 0,0 0 1 0 0,1 1-1 0 0,1 1-225 0 0,1 0 0 0 0,-1 0 0 0 0,0 0 0 0 0,1-1 0 0 0,0 1-1 0 0,0-1 1 0 0,-1 0 0 0 0,1 0 0 0 0,1-1 0 0 0,-1 1 0 0 0,0-1 0 0 0,0 0-1 0 0,0 0 1 0 0,8 1 0 0 0,6 0 200 0 0,0-2 1 0 0,21 0-1 0 0,-39 0-324 0 0,21-1 139 0 0,0 0 1 0 0,-1-1-1 0 0,1-1 1 0 0,23-7-1 0 0,-11 2-55 0 0,-28 7-91 0 0,1 0 0 0 0,-1 0 0 0 0,1 0 0 0 0,-1-1 0 0 0,0 0 0 0 0,1 0 0 0 0,-1 0 0 0 0,0 0 0 0 0,0-1-1 0 0,0 0 1 0 0,-1 0 0 0 0,8-7 0 0 0,-11 9-18 0 0,0-1-1 0 0,0 1 0 0 0,0-1 1 0 0,0 1-1 0 0,0-1 0 0 0,-1 1 1 0 0,1-1-1 0 0,0 0 1 0 0,-1 1-1 0 0,0-1 0 0 0,1 0 1 0 0,-1 0-1 0 0,0 1 0 0 0,0-1 1 0 0,0 0-1 0 0,0 0 1 0 0,0 0-1 0 0,0 1 0 0 0,0-1 1 0 0,-1 0-1 0 0,1 1 0 0 0,-1-1 1 0 0,1 0-1 0 0,-1 1 0 0 0,0-1 1 0 0,-1-1-1 0 0,-2-6-148 0 0,-1 1 1 0 0,0 0-1 0 0,-11-12 0 0 0,8 10-31 0 0,2 2 131 0 0,0 0-1 0 0,-1 1 1 0 0,1 0-1 0 0,-1 1 0 0 0,0 0 1 0 0,-1 0-1 0 0,-14-9 1 0 0,17 13 64 0 0,0-1 1 0 0,-1 1-1 0 0,1 0 0 0 0,-1 0 1 0 0,0 1-1 0 0,1 0 1 0 0,-1 0-1 0 0,0 0 0 0 0,0 1 1 0 0,0-1-1 0 0,0 1 1 0 0,0 1-1 0 0,-9 1 1 0 0,2 0 44 0 0,1 2 0 0 0,0-1 0 0 0,0 1 0 0 0,0 1 0 0 0,1 0 0 0 0,0 1 0 0 0,0 0 0 0 0,-19 14 0 0 0,13-6 59 0 0,0 1 0 0 0,1 0 1 0 0,1 1-1 0 0,-16 22 0 0 0,23-28 52 0 0,1 1-1 0 0,1-1 1 0 0,0 1-1 0 0,0 1 1 0 0,1-1-1 0 0,-4 17 1 0 0,7-22-69 0 0,0 1 0 0 0,1-1 0 0 0,-1 0 0 0 0,2 1 0 0 0,-1-1 0 0 0,1 1 0 0 0,0-1 0 0 0,0 1-1 0 0,1-1 1 0 0,-1 1 0 0 0,2-1 0 0 0,-1 0 0 0 0,5 13 0 0 0,-4-15-61 0 0,1 0-1 0 0,0 0 0 0 0,0 0 1 0 0,0 0-1 0 0,0 0 0 0 0,1-1 1 0 0,-1 1-1 0 0,1-1 1 0 0,0 0-1 0 0,0 0 0 0 0,0 0 1 0 0,0-1-1 0 0,1 1 1 0 0,-1-1-1 0 0,1 0 0 0 0,-1 0 1 0 0,1-1-1 0 0,8 2 0 0 0,3 0-617 0 0,-1 0 0 0 0,0-1-1 0 0,1-1 1 0 0,26-1-1 0 0,-6-2-5933 0 0</inkml:trace>
</inkml:ink>
</file>

<file path=ppt/ink/ink9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19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89 541 6911 0 0,'0'0'528'0'0,"0"2"-85"0"0,3 30 10917 0 0,-16-29-10458 0 0,12-3-864 0 0,0 1 0 0 0,-1-1-1 0 0,1 1 1 0 0,0-1 0 0 0,0 0-1 0 0,0 0 1 0 0,-1 0 0 0 0,1 0-1 0 0,0 0 1 0 0,0 0 0 0 0,0 0-1 0 0,-1 0 1 0 0,1 0 0 0 0,0 0-1 0 0,0-1 1 0 0,-3 0 0 0 0,0-1 9 0 0,0 0 0 0 0,1 0 1 0 0,-1-1-1 0 0,1 0 1 0 0,-1 0-1 0 0,1 1 0 0 0,0-2 1 0 0,0 1-1 0 0,0 0 0 0 0,1-1 1 0 0,-1 1-1 0 0,1-1 1 0 0,0 0-1 0 0,0 0 0 0 0,0 0 1 0 0,0 0-1 0 0,1 0 1 0 0,-1 0-1 0 0,1 0 0 0 0,0-1 1 0 0,1 1-1 0 0,-1 0 1 0 0,1-1-1 0 0,-1 1 0 0 0,1-1 1 0 0,1 1-1 0 0,-1 0 1 0 0,1-1-1 0 0,-1 1 0 0 0,3-6 1 0 0,5-8 35 0 0,0 1 1 0 0,1 0 0 0 0,1 0-1 0 0,0 0 1 0 0,1 2 0 0 0,17-19-1 0 0,-10 13-61 0 0,1 2 0 0 0,1 0 0 0 0,30-22 0 0 0,73-38-43 0 0,-61 47-845 0 0,1 2 0 0 0,2 4 0 0 0,71-20 0 0 0,-109 37-417 0 0</inkml:trace>
</inkml:ink>
</file>

<file path=ppt/ink/ink9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2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28 11055 0 0,'1'-2'852'0'0,"14"-23"3026"0"0,-15 29-3633 0 0,-1 0 1 0 0,0 1 0 0 0,0-1 0 0 0,0 0 0 0 0,0 0 0 0 0,0 0 0 0 0,-1 0 0 0 0,-3 6 0 0 0,-19 30-48 0 0,19-33 75 0 0,-105 179 1937 0 0,66-110-1400 0 0,-57 140-1 0 0,62-127-639 0 0,-84 249 1 0 0,97-260-242 0 0,22-67-519 0 0,0 0-1 0 0,0 0 0 0 0,-13 20 0 0 0,10-21-1375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43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208 240 3223 0 0,'0'0'10542'0'0,"-4"-9"-6965"0"0,-4 31-298 0 0,-16 29-2693 0 0,-4 10-618 0 0,-2 5 105 0 0,-54 145 31 0 0,76-187-115 0 0,2 0 1 0 0,1 1 0 0 0,0-1-1 0 0,2 1 1 0 0,1 0-1 0 0,1 0 1 0 0,2 27 0 0 0,0-47 3 0 0,-1 1 0 0 0,1-1 0 0 0,0 0 0 0 0,1 1 1 0 0,-1-1-1 0 0,1 0 0 0 0,0 0 0 0 0,0 0 1 0 0,1 0-1 0 0,5 8 0 0 0,-6-10 19 0 0,0-1-1 0 0,1 0 1 0 0,-1 1 0 0 0,1-1-1 0 0,-1 0 1 0 0,1-1-1 0 0,-1 1 1 0 0,1 0-1 0 0,0-1 1 0 0,0 1 0 0 0,0-1-1 0 0,0 0 1 0 0,0 0-1 0 0,0 0 1 0 0,1 0 0 0 0,-1-1-1 0 0,0 1 1 0 0,0-1-1 0 0,6 0 1 0 0,8-2 132 0 0,-1 0-1 0 0,0-1 1 0 0,0-1 0 0 0,0-1 0 0 0,0 0 0 0 0,28-14-1 0 0,-21 8 56 0 0,-1-2 0 0 0,0 0 0 0 0,-1-1 0 0 0,-1-1-1 0 0,34-33 1 0 0,-22 15-40 0 0,-2 0 1 0 0,36-52-1 0 0,69-138 98 0 0,-78 125-194 0 0,16-23-251 0 0,43-75-352 0 0,-109 183 260 0 0,-6 11-135 0 0,-12 15-4190 0 0,-3 2-2223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8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61 4143 0 0,'0'0'543'0'0,"0"3"382"0"0,-3 2-179 0 0,1 0 0 0 0,0 0 0 0 0,-1-1 0 0 0,-6 9 0 0 0,-3 1-357 0 0,-17 15 0 0 0,8-8 15 0 0,-28 25-256 0 0,30-29 221 0 0,-24 27-1 0 0,38-38-131 0 0,0 0 1 0 0,0 1-1 0 0,1-1 1 0 0,0 1-1 0 0,0 0 0 0 0,0 1 1 0 0,1-1-1 0 0,-3 13 1 0 0,5-18 280 0 0,2 1-20 0 0,-1-1-417 0 0,1 0 1 0 0,-1-1 0 0 0,1 1 0 0 0,0 0-1 0 0,-1-1 1 0 0,1 1 0 0 0,0 0-1 0 0,0-1 1 0 0,0 1 0 0 0,0-1 0 0 0,1 0-1 0 0,-1 1 1 0 0,0-1 0 0 0,1 0-1 0 0,-1 0 1 0 0,0 0 0 0 0,1 1 0 0 0,0-2-1 0 0,2 3 1 0 0,-1-2 17 0 0,1 0 1 0 0,-1 0-1 0 0,0 0 0 0 0,1 0 1 0 0,-1-1-1 0 0,1 1 0 0 0,-1-1 0 0 0,1 0 1 0 0,-1 0-1 0 0,7-1 0 0 0,5-2 148 0 0,-1-1 0 0 0,1 0 0 0 0,-1-1 0 0 0,0-1 0 0 0,-1 0 0 0 0,1 0 0 0 0,-1-2 0 0 0,-1 1 0 0 0,24-20 0 0 0,-3-1 143 0 0,-2-1 0 0 0,34-41 0 0 0,-54 57-219 0 0,0-1-1 0 0,-1 0 1 0 0,8-15 0 0 0,-14 22-112 0 0,-1 0 1 0 0,0 1-1 0 0,0-2 1 0 0,-1 1-1 0 0,1 0 1 0 0,-2 0-1 0 0,1-1 1 0 0,-1 1-1 0 0,1-11 0 0 0,-2 17-57 0 0,0 0 0 0 0,0 0 0 0 0,0 0 0 0 0,-1 0 0 0 0,1 0 0 0 0,0 1 0 0 0,0-1 0 0 0,-1 0 0 0 0,1 0 0 0 0,0 0 0 0 0,-1 0 0 0 0,1 0 0 0 0,-1 0 0 0 0,1 0 0 0 0,-1 0 0 0 0,1 1 0 0 0,-1-1 0 0 0,0 0 0 0 0,1 0 0 0 0,-1 1 0 0 0,0-1 0 0 0,-1 0 0 0 0,1 0-10 0 0,-1 0-1 0 0,0 0 1 0 0,0 0 0 0 0,1 1 0 0 0,-1-1 0 0 0,0 1-1 0 0,0 0 1 0 0,0-1 0 0 0,0 1 0 0 0,0 0-1 0 0,-2 0 1 0 0,-2 1-81 0 0,-1-1 0 0 0,1 1-1 0 0,-1 1 1 0 0,1-1 0 0 0,-11 5-1 0 0,1 0-601 0 0,0 2 0 0 0,1 0 0 0 0,-1 0-1 0 0,-25 20 1 0 0,39-27 210 0 0,3-2-443 0 0,0-1 721 0 0,-1 0 0 0 0,1 0 1 0 0,0 0-1 0 0,0 0 0 0 0,0 1 0 0 0,0-1 1 0 0,1 0-1 0 0,-1 1 0 0 0,3-3 1 0 0,0 0-187 0 0,11-15-1027 0 0,5-3-195 0 0</inkml:trace>
</inkml:ink>
</file>

<file path=ppt/ink/ink9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2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2 177 16127 0 0,'0'-2'1242'0'0,"-1"-4"-681"0"0,1 6-490 0 0,0-1-1 0 0,0 1 1 0 0,0-1 0 0 0,0 1 0 0 0,0-1 0 0 0,0 1-1 0 0,1 0 1 0 0,-1-1 0 0 0,0 1 0 0 0,0-1-1 0 0,1 1 1 0 0,-1 0 0 0 0,0-1 0 0 0,1 1-1 0 0,-1 0 1 0 0,0-1 0 0 0,1 1 0 0 0,-1 0 0 0 0,0-1-1 0 0,1 1 1 0 0,-1 0 0 0 0,1 0 0 0 0,0-1-1 0 0,9-4 677 0 0,-10 5-697 0 0,27-8 534 0 0,0 1 1 0 0,55-7-1 0 0,-61 11-322 0 0,227-30 1000 0 0,144-24-2422 0 0,-288 32-2855 0 0,-71 18 2143 0 0</inkml:trace>
</inkml:ink>
</file>

<file path=ppt/ink/ink9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2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435 146 9215 0 0,'0'0'707'0'0,"1"-2"-464"0"0,12-31 1436 0 0,-9 27-1162 0 0,-1-1 0 0 0,0 1 0 0 0,0-1 0 0 0,-1 0 0 0 0,0 0 0 0 0,0 0 0 0 0,0 0 0 0 0,-1-1 0 0 0,0-11 0 0 0,-1 17-478 0 0,0 1 0 0 0,-1-1 0 0 0,1 1-1 0 0,0 0 1 0 0,-1 0 0 0 0,0-1 0 0 0,1 1 0 0 0,-1 0 0 0 0,0 0 0 0 0,1-1-1 0 0,-1 1 1 0 0,0 0 0 0 0,0 0 0 0 0,0 0 0 0 0,0 0 0 0 0,0 0 0 0 0,0 1-1 0 0,0-1 1 0 0,-1 0 0 0 0,1 0 0 0 0,0 1 0 0 0,0-1 0 0 0,-1 1 0 0 0,1-1 0 0 0,0 1-1 0 0,-1-1 1 0 0,1 1 0 0 0,-3-1 0 0 0,-3 0 52 0 0,-1 1 0 0 0,0-1 0 0 0,-14 2 0 0 0,17-1-45 0 0,-12 2 4 0 0,0 0 0 0 0,0 1 0 0 0,1 1 0 0 0,-1 1 0 0 0,1 0 0 0 0,0 1 0 0 0,0 1 0 0 0,1 0 0 0 0,0 1 0 0 0,-19 14 0 0 0,-8 8 604 0 0,2 2 0 0 0,-41 41 0 0 0,77-69-569 0 0,1-1-1 0 0,-1 1 0 0 0,1 0 1 0 0,0 0-1 0 0,0 0 1 0 0,1 1-1 0 0,-1-1 0 0 0,1 1 1 0 0,-3 6-1 0 0,5-9-66 0 0,0-1 0 0 0,-1 0 0 0 0,1 1-1 0 0,0-1 1 0 0,-1 0 0 0 0,1 1 0 0 0,0-1 0 0 0,0 1-1 0 0,0-1 1 0 0,1 0 0 0 0,-1 1 0 0 0,0-1 0 0 0,0 0-1 0 0,1 1 1 0 0,-1-1 0 0 0,1 0 0 0 0,-1 1-1 0 0,1-1 1 0 0,-1 0 0 0 0,1 0 0 0 0,0 1 0 0 0,0-1-1 0 0,0 0 1 0 0,-1 0 0 0 0,1 0 0 0 0,0 0 0 0 0,0 0-1 0 0,1 0 1 0 0,-1 0 0 0 0,0-1 0 0 0,0 1-1 0 0,0 0 1 0 0,0-1 0 0 0,1 1 0 0 0,-1-1 0 0 0,0 1-1 0 0,3 0 1 0 0,4 1 11 0 0,0 0 1 0 0,0-1-1 0 0,0 0 0 0 0,1 0 0 0 0,-1-1 1 0 0,0 0-1 0 0,0 0 0 0 0,1-1 0 0 0,12-2 0 0 0,8-4 135 0 0,37-14-1 0 0,-34 11-126 0 0,112-48-723 0 0,-62 23 308 0 0,-82 35 349 0 0,1-1-1 0 0,-1 1 0 0 0,0 0 1 0 0,1 0-1 0 0,-1 0 1 0 0,0 0-1 0 0,1 0 0 0 0,-1 0 1 0 0,0-1-1 0 0,1 1 1 0 0,-1 0-1 0 0,0 0 0 0 0,1 0 1 0 0,-1 0-1 0 0,0 0 1 0 0,1 0-1 0 0,-1 0 0 0 0,0 0 1 0 0,1 0-1 0 0,-1 1 1 0 0,0-1-1 0 0,1 0 0 0 0,-1 0 1 0 0,0 0-1 0 0,1 0 1 0 0,-1 0-1 0 0,0 1 0 0 0,1-1 1 0 0,-1 0-1 0 0,0 0 1 0 0,1 1-1 0 0,-1 0 12 0 0,0-1-1 0 0,0 1 1 0 0,1 0-1 0 0,-1 0 1 0 0,0-1 0 0 0,0 1-1 0 0,0 0 1 0 0,0 0 0 0 0,0 0-1 0 0,0-1 1 0 0,0 1-1 0 0,0 0 1 0 0,-1 1 0 0 0,-11 35 414 0 0,7-23-325 0 0,3-9-28 0 0,1-1 1 0 0,0 1-1 0 0,1 0 1 0 0,-1 0-1 0 0,1-1 1 0 0,0 1-1 0 0,0 0 0 0 0,1 7 1 0 0,-1-10-47 0 0,1 0 0 0 0,-1-1 1 0 0,1 1-1 0 0,-1-1 0 0 0,1 1 0 0 0,-1 0 0 0 0,1-1 1 0 0,0 1-1 0 0,0-1 0 0 0,0 1 0 0 0,0-1 1 0 0,0 0-1 0 0,0 1 0 0 0,0-1 0 0 0,0 0 0 0 0,1 0 1 0 0,-1 0-1 0 0,0 0 0 0 0,1 0 0 0 0,-1 0 1 0 0,1 0-1 0 0,-1 0 0 0 0,1-1 0 0 0,-1 1 1 0 0,1 0-1 0 0,0-1 0 0 0,2 1 0 0 0,4 0-493 0 0,0 0 1 0 0,1-1-1 0 0,-1 0 0 0 0,9-1 0 0 0,17-4-5014 0 0,-6-1-437 0 0</inkml:trace>
</inkml:ink>
</file>

<file path=ppt/ink/ink9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2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10591 0 0,'0'0'964'0'0,"-1"1"-794"0"0,-16 33 110 0 0,-29 64 8766 0 0,27-55-7694 0 0,14-31-1047 0 0,0 1 18 0 0,0 1 0 0 0,0-1-1 0 0,-3 23 1 0 0,7-35-442 0 0,3 10-4163 0 0</inkml:trace>
</inkml:ink>
</file>

<file path=ppt/ink/ink9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2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79 210 10135 0 0,'0'0'778'0'0,"-1"1"-506"0"0,-1 2 78 0 0,0 0 0 0 0,-1-1 1 0 0,0 0-1 0 0,1 1 0 0 0,-1-1 1 0 0,0 0-1 0 0,0 0 0 0 0,0-1 1 0 0,0 1-1 0 0,0-1 0 0 0,0 1 1 0 0,-1-1-1 0 0,1 0 0 0 0,0 0 1 0 0,-1 0-1 0 0,1-1 1 0 0,-1 1-1 0 0,1-1 0 0 0,-1 0 1 0 0,-4 0-1 0 0,6-1 707 0 0,-2-6 15 0 0,3 5-1012 0 0,0 0 1 0 0,1 0-1 0 0,0 0 0 0 0,-1 0 1 0 0,1 0-1 0 0,0 0 0 0 0,0 0 1 0 0,0 0-1 0 0,1 0 0 0 0,-1 0 1 0 0,0 0-1 0 0,1 0 0 0 0,-1 0 1 0 0,1 0-1 0 0,0 0 0 0 0,-1 1 0 0 0,1-1 1 0 0,0 0-1 0 0,0 0 0 0 0,2-1 1 0 0,3-6 28 0 0,1 0 1 0 0,11-11 0 0 0,-13 14-58 0 0,14-15-32 0 0,1 2 0 0 0,35-28 0 0 0,-44 39 0 0 0,1 0 0 0 0,0 1 0 0 0,0 0 0 0 0,1 1 0 0 0,0 0 0 0 0,0 1 0 0 0,16-4 0 0 0,-19 8 112 0 0,0 0-1 0 0,0 0 1 0 0,1 1 0 0 0,-1 0-1 0 0,0 1 1 0 0,0 0-1 0 0,0 1 1 0 0,0 0 0 0 0,12 4-1 0 0,-18-5-102 0 0,0 0-1 0 0,-1 1 0 0 0,1-1 1 0 0,-1 1-1 0 0,1-1 1 0 0,-1 1-1 0 0,0 1 1 0 0,1-1-1 0 0,-1 0 0 0 0,0 1 1 0 0,0-1-1 0 0,-1 1 1 0 0,1 0-1 0 0,-1 0 0 0 0,1 0 1 0 0,-1 0-1 0 0,0 0 1 0 0,0 1-1 0 0,0-1 1 0 0,1 5-1 0 0,-1-1-9 0 0,0 0 0 0 0,0 0 0 0 0,-1 0-1 0 0,0 0 1 0 0,-1-1 0 0 0,1 2 0 0 0,-2-1 0 0 0,1 0-1 0 0,-1-1 1 0 0,-1 12 0 0 0,-3 3 1 0 0,-2 15 0 0 0,-3 42 0 0 0,10-72-2 0 0,0-1 0 0 0,0 1 0 0 0,1-1 0 0 0,1 8 0 0 0,-2-11-110 0 0,1-1-1 0 0,-1 1 1 0 0,1 0 0 0 0,-1 0 0 0 0,1 0-1 0 0,0-1 1 0 0,0 1 0 0 0,0 0 0 0 0,0-1-1 0 0,0 1 1 0 0,0-1 0 0 0,0 1-1 0 0,1-1 1 0 0,-1 0 0 0 0,3 3 0 0 0,7 0-1610 0 0</inkml:trace>
</inkml:ink>
</file>

<file path=ppt/ink/ink9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49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70 10999 0 0,'22'-10'564'0'0,"4"-2"191"0"0,0-1 0 0 0,33-22 3041 0 0,-61 36-3218 0 0,-22 5-67 0 0,1 0 0 0 0,-1 2 0 0 0,-37 19-1 0 0,-64 41-304 0 0,120-65-175 0 0,-219 140 227 0 0,167-100 89 0 0,-89 85 0 0 0,143-125-322 0 0,-13 13 90 0 0,-14 18-1 0 0,27-30-94 0 0,0 0-1 0 0,0 0 1 0 0,1 0-1 0 0,-1 1 1 0 0,1-1 0 0 0,0 1-1 0 0,0-1 1 0 0,0 1-1 0 0,1 0 1 0 0,-2 9 0 0 0,3-12-12 0 0,0-1 0 0 0,0 1 0 0 0,0-1 0 0 0,0 1 0 0 0,0-1 0 0 0,0 1 0 0 0,1 0 0 0 0,-1-1 0 0 0,1 1 0 0 0,-1-1 0 0 0,1 0 0 0 0,-1 1 0 0 0,1-1 0 0 0,0 1 0 0 0,0-1 0 0 0,0 0 0 0 0,0 0 0 0 0,0 1 0 0 0,1 0 0 0 0,1 0 9 0 0,-1 0-1 0 0,1 0 0 0 0,-1-1 0 0 0,1 1 1 0 0,0-1-1 0 0,-1 0 0 0 0,1 0 0 0 0,0 0 1 0 0,4 1-1 0 0,4 0 30 0 0,0-1 0 0 0,0 0 1 0 0,0 0-1 0 0,16-2 0 0 0,168-21 385 0 0,-111 10-2906 0 0,-18 3-3222 0 0,-35 3-330 0 0</inkml:trace>
</inkml:ink>
</file>

<file path=ppt/ink/ink9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4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91 14511 0 0,'0'0'663'0'0,"-1"1"-12"0"0,-2 0-474 0 0,2 0-165 0 0,-1 0 0 0 0,1 0 0 0 0,0 0 1 0 0,0 0-1 0 0,0 0 0 0 0,0 0 0 0 0,0 0 1 0 0,0 0-1 0 0,0 0 0 0 0,0 0 1 0 0,0 0-1 0 0,0 1 0 0 0,1-1 0 0 0,-1 0 1 0 0,0 2-1 0 0,0-2 82 0 0,0 0 0 0 0,1 0 0 0 0,-1 0 0 0 0,0 1 1 0 0,1-1-1 0 0,0 0 0 0 0,-1 0 0 0 0,1 0 0 0 0,0 0 0 0 0,-1 0 0 0 0,1 1 1 0 0,0-1-1 0 0,0 0 0 0 0,0 0 0 0 0,0 0 0 0 0,0 0 0 0 0,0 1 0 0 0,1 0 1 0 0,-1-1 11 0 0,1 0 0 0 0,-1 0 0 0 0,1 0 0 0 0,-1 0 0 0 0,1-1 0 0 0,-1 1 1 0 0,1 0-1 0 0,0 0 0 0 0,-1-1 0 0 0,1 1 0 0 0,0 0 0 0 0,0-1 0 0 0,0 1 1 0 0,-1-1-1 0 0,1 1 0 0 0,0-1 0 0 0,2 1 0 0 0,1 0 80 0 0,1 0 0 0 0,-1 0 1 0 0,0 0-1 0 0,1-1 0 0 0,0 1 0 0 0,-1-1 0 0 0,1 0 0 0 0,6-1 0 0 0,15-4 105 0 0,0 0-1 0 0,0-2 1 0 0,0-1-1 0 0,32-15 1 0 0,-10 1-475 0 0,54-35 1 0 0,-93 50-22 0 0,6-3-953 0 0,-24 6 290 0 0,5 3 790 0 0,0 0-1 0 0,0 0 0 0 0,-1 1 1 0 0,1 0-1 0 0,-1 0 1 0 0,1 0-1 0 0,0 0 1 0 0,-1 1-1 0 0,-4 1 0 0 0,-41 13-332 0 0,42-12 351 0 0,-48 17-171 0 0,2 3 0 0 0,-91 53 1 0 0,-91 77 1371 0 0,206-133-651 0 0,1 2-1 0 0,-32 31 0 0 0,57-50-450 0 0,1 0 0 0 0,0 1 0 0 0,0-1 0 0 0,1 1 0 0 0,-1 0 0 0 0,1 0 0 0 0,0 0 0 0 0,0 0 0 0 0,-2 7 0 0 0,3-9-29 0 0,1-1 0 0 0,0 0-1 0 0,0 1 1 0 0,-1-1 0 0 0,1 0 0 0 0,0 1-1 0 0,0-1 1 0 0,1 1 0 0 0,-1-1 0 0 0,0 0-1 0 0,0 1 1 0 0,1-1 0 0 0,-1 0 0 0 0,1 1-1 0 0,-1-1 1 0 0,1 0 0 0 0,-1 0 0 0 0,1 1 0 0 0,0-1-1 0 0,0 0 1 0 0,-1 0 0 0 0,1 0 0 0 0,0 0-1 0 0,0 0 1 0 0,0 0 0 0 0,0 0 0 0 0,0 0-1 0 0,1-1 1 0 0,-1 1 0 0 0,0 0 0 0 0,0 0-1 0 0,0-1 1 0 0,1 1 0 0 0,-1-1 0 0 0,2 1 0 0 0,6 2 14 0 0,1 0 0 0 0,0-1 0 0 0,-1 0 0 0 0,1-1 0 0 0,0 0 0 0 0,18-1 0 0 0,61-8-42 0 0,-69 6-22 0 0,35-5-1153 0 0,1-3-3722 0 0,1-3-1893 0 0</inkml:trace>
</inkml:ink>
</file>

<file path=ppt/ink/ink9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4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38 654 5527 0 0,'0'0'14411'0'0,"-2"-1"-13730"0"0,0-1-557 0 0,0 0 0 0 0,0-1 0 0 0,0 0 0 0 0,0 0 0 0 0,0 1 0 0 0,0-1 0 0 0,1 0 0 0 0,0 0 1 0 0,-1 0-1 0 0,0-6 0 0 0,-9-34 337 0 0,9 29-322 0 0,1 1 0 0 0,0-1 0 0 0,1 1 0 0 0,0 0 0 0 0,1-1 0 0 0,0 1 1 0 0,1-1-1 0 0,6-19 0 0 0,-2 15-73 0 0,0 0-1 0 0,2 1 1 0 0,0 0 0 0 0,0 1-1 0 0,19-27 1 0 0,-10 21-109 0 0,1 0 0 0 0,1 2 0 0 0,1 0 0 0 0,0 0 0 0 0,2 2-1 0 0,0 1 1 0 0,1 1 0 0 0,31-17 0 0 0,-16 12-510 0 0,1 3 1 0 0,1 1-1 0 0,0 1 1 0 0,1 3-1 0 0,55-11 0 0 0,-66 20-1661 0 0,-2 2-4496 0 0</inkml:trace>
</inkml:ink>
</file>

<file path=ppt/ink/ink9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5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9 11519 0 0,'0'0'887'0'0,"0"-1"-583"0"0,0-5-31 0 0,0 4 967 0 0,-9 7 2131 0 0,2 1-2975 0 0,1 0 1 0 0,0 0 0 0 0,0 0-1 0 0,1 1 1 0 0,0 0-1 0 0,-8 13 1 0 0,-4 8-88 0 0,-151 248 1299 0 0,67-81-1488 0 0,-7 13 21 0 0,-15-10-74 0 0,103-171-615 0 0,-46 69-6854 0 0</inkml:trace>
</inkml:ink>
</file>

<file path=ppt/ink/ink9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50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13823 0 0,'0'0'4794'0'0,"2"0"-3718"0"0,8-1-710 0 0,0-1 0 0 0,0 0 0 0 0,-1 0 0 0 0,19-7 1 0 0,1-1 167 0 0,497-113 1892 0 0,-493 117-2598 0 0,81-9 556 0 0,-99 14-760 0 0,1 1 1 0 0,-1 0-1 0 0,0 1 0 0 0,0 1 1 0 0,21 4-1 0 0,-20 0-2012 0 0,-3 1-5003 0 0</inkml:trace>
</inkml:ink>
</file>

<file path=ppt/ink/ink9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5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78 9671 0 0,'0'0'875'0'0,"-1"-8"-380"0"0,-1 3 1178 0 0,1-2-372 0 0,0 0 1 0 0,-1 1 0 0 0,0 0 0 0 0,0-1 0 0 0,-3-5 0 0 0,4 11-1259 0 0,1-1 0 0 0,-1 1 0 0 0,0 0 0 0 0,0 0 0 0 0,0-1 0 0 0,0 1 0 0 0,0 0 0 0 0,0 0 0 0 0,0 0 0 0 0,0 0 0 0 0,0 0 0 0 0,-1 1 0 0 0,1-1 0 0 0,0 0 0 0 0,-1 0 0 0 0,1 1-1 0 0,0-1 1 0 0,-1 1 0 0 0,1-1 0 0 0,-1 1 0 0 0,1 0 0 0 0,-1 0 0 0 0,1-1 0 0 0,-1 1 0 0 0,1 0 0 0 0,-1 0 0 0 0,1 0 0 0 0,-3 1 0 0 0,-4 1-41 0 0,0 1 0 0 0,0 0 0 0 0,1 1 0 0 0,-1-1 0 0 0,1 1 0 0 0,0 1 0 0 0,0-1 0 0 0,-7 7 0 0 0,0-1 0 0 0,-1 0-21 0 0,-113 84 319 0 0,108-78-94 0 0,1 1 0 0 0,1 1 1 0 0,1 1-1 0 0,-18 23 0 0 0,32-38-140 0 0,1 1-1 0 0,-1 0 1 0 0,1-1-1 0 0,0 1 1 0 0,0 0-1 0 0,0 0 1 0 0,1 0-1 0 0,0 0 1 0 0,0 0-1 0 0,-1 9 1 0 0,2-13-45 0 0,0 1-1 0 0,0-1 1 0 0,0 1 0 0 0,0-1-1 0 0,0 1 1 0 0,0-1 0 0 0,1 1-1 0 0,-1-1 1 0 0,0 1 0 0 0,1-1-1 0 0,-1 0 1 0 0,1 1 0 0 0,0-1-1 0 0,-1 0 1 0 0,1 1 0 0 0,0-1-1 0 0,0 0 1 0 0,0 0 0 0 0,0 1-1 0 0,0-1 1 0 0,0 0 0 0 0,0 0-1 0 0,0 0 1 0 0,0 0 0 0 0,1-1-1 0 0,-1 1 1 0 0,0 0-1 0 0,1 0 1 0 0,-1-1 0 0 0,0 1-1 0 0,1-1 1 0 0,-1 1 0 0 0,1-1-1 0 0,-1 0 1 0 0,1 1 0 0 0,-1-1-1 0 0,1 0 1 0 0,-1 0 0 0 0,1 0-1 0 0,1 0 1 0 0,8-1 27 0 0,0 0 1 0 0,0-1-1 0 0,0 0 0 0 0,0-1 0 0 0,0 0 1 0 0,0-1-1 0 0,18-9 0 0 0,69-42 246 0 0,-69 36-294 0 0,1-1 0 0 0,32-15 0 0 0,-25 13-183 0 0,-35 21 118 0 0,-1 3-107 0 0,0 0 160 0 0,0 0 0 0 0,0 1 0 0 0,0-1 0 0 0,0 0 0 0 0,0 0 0 0 0,0 5 0 0 0,-1 12 7 0 0,-1-14-88 0 0,1 0 1 0 0,-1-1 0 0 0,1 1 0 0 0,0 0 0 0 0,1-1 0 0 0,0 8-1 0 0,0-12 32 0 0,-1 1-1 0 0,0 0 1 0 0,0-1-1 0 0,1 1 0 0 0,-1-1 1 0 0,1 1-1 0 0,-1-1 1 0 0,0 1-1 0 0,1-1 1 0 0,-1 1-1 0 0,1-1 0 0 0,-1 1 1 0 0,1-1-1 0 0,-1 1 1 0 0,1-1-1 0 0,0 0 0 0 0,-1 1 1 0 0,1-1-1 0 0,-1 0 1 0 0,1 1-1 0 0,1-1 0 0 0,12 3-744 0 0,4-6-920 0 0,3-2-376 0 0</inkml:trace>
  <inkml:trace contextRef="#ctx0" brushRef="#br0" timeOffset="1">892 89 14279 0 0,'23'-22'5380'0'0,"-23"24"-4744"0"0,-100 174 4424 0 0,96-168-4965 0 0,2-5-62 0 0,0 0 1 0 0,1 1-1 0 0,-1-1 1 0 0,1 1-1 0 0,0 0 1 0 0,0-1-1 0 0,0 1 1 0 0,0 5-1 0 0,1-6-273 0 0,-1-1 0 0 0,1 1 0 0 0,-1-1 0 0 0,1 1 0 0 0,0 0 0 0 0,0-1 0 0 0,0 1 0 0 0,1 2 0 0 0,0 3-2548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316 558 17535 0 0,'0'0'1588'0'0,"1"-2"-1236"0"0,4-20 187 0 0,2 1 0 0 0,0-1 0 0 0,1 2 0 0 0,21-38 0 0 0,-7 14-302 0 0,1-4-282 0 0,1 1-752 0 0,-3-1-1 0 0,24-76 1 0 0,-42 115-224 0 0,-1-1 0 0 0,-1 0 0 0 0,0 1 0 0 0,0-1 0 0 0,0 0 0 0 0,-3-18 0 0 0,2 27 932 0 0,0 1 0 0 0,-1-1 0 0 0,1 0 0 0 0,0 0 0 0 0,-1 0 1 0 0,1 1-1 0 0,0-1 0 0 0,-1 0 0 0 0,1 1 0 0 0,-1-1 0 0 0,0 0 0 0 0,1 1 0 0 0,-1-1 0 0 0,1 0 0 0 0,-1 1 0 0 0,0-1 0 0 0,1 1 0 0 0,-1 0 0 0 0,0-1 0 0 0,0 1 0 0 0,1-1 0 0 0,-1 1 0 0 0,0 0 0 0 0,0 0 0 0 0,0-1 0 0 0,0 1 0 0 0,1 0 0 0 0,-1 0 0 0 0,0 0 0 0 0,0 0 0 0 0,0 0 1 0 0,0 0-1 0 0,0 0 0 0 0,1 0 0 0 0,-3 1 0 0 0,0-1-43 0 0,-1 1 0 0 0,1 0 0 0 0,0 0 0 0 0,-1 0 0 0 0,1 0 0 0 0,0 0 0 0 0,-6 4 0 0 0,1 0 253 0 0,-1 1 0 0 0,1 0 0 0 0,1 0 1 0 0,-1 1-1 0 0,1 0 0 0 0,1 0 0 0 0,-1 0 0 0 0,1 1 1 0 0,0 0-1 0 0,-6 12 0 0 0,-6 18 1157 0 0,2-1 1 0 0,-19 71-1 0 0,-9 83 730 0 0,38-166-1800 0 0,-15 84 610 0 0,6-27-318 0 0,-35 113 0 0 0,39-165-679 0 0,-1 1 1 0 0,-2-2-1 0 0,-1 0 0 0 0,-1 0 0 0 0,-1-1 0 0 0,-42 50 0 0 0,47-67-951 0 0,-1-2-56 0 0</inkml:trace>
</inkml:ink>
</file>

<file path=ppt/ink/ink9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6:5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32 333 11975 0 0,'0'0'923'0'0,"-1"0"-602"0"0,-30 0 7562 0 0,32-3-7192 0 0,2-3-516 0 0,1-1 0 0 0,-1 1 0 0 0,1 0 0 0 0,1 0 0 0 0,-1 0 0 0 0,1 1 0 0 0,0-1 0 0 0,0 1 0 0 0,9-7 0 0 0,60-40 131 0 0,-58 42-181 0 0,58-35-583 0 0,2 3-1 0 0,104-40 1 0 0,-168 77 380 0 0,43-16-85 0 0,-48 19 171 0 0,-1 0 0 0 0,0 1 0 0 0,0 0-1 0 0,1 0 1 0 0,-1 0 0 0 0,12 1 0 0 0,-17 0 9 0 0,1 0 0 0 0,-1 1 0 0 0,1-1 0 0 0,-1 0 1 0 0,0 1-1 0 0,1-1 0 0 0,-1 1 0 0 0,1-1 1 0 0,-1 1-1 0 0,0 0 0 0 0,1 0 0 0 0,-1-1 1 0 0,0 1-1 0 0,0 0 0 0 0,0 0 0 0 0,0 0 1 0 0,1 0-1 0 0,-2 0 0 0 0,3 2 0 0 0,-2 0 24 0 0,0-1 0 0 0,0 0 0 0 0,0 1 0 0 0,0-1 0 0 0,0 1 0 0 0,0 0 0 0 0,-1-1 0 0 0,1 1 0 0 0,-1 0 0 0 0,0 2 0 0 0,0 7 164 0 0,-1 0-1 0 0,0 0 1 0 0,-6 22-1 0 0,6-29-151 0 0,-16 58 574 0 0,11-45-518 0 0,1 0 0 0 0,0 0 0 0 0,2 0 0 0 0,0 0-1 0 0,0 31 1 0 0,3-47-202 0 0,0 1-1 0 0,0-1 1 0 0,0 0 0 0 0,0 1-1 0 0,1-1 1 0 0,-1 0 0 0 0,1 1-1 0 0,0-1 1 0 0,0 0 0 0 0,0 0-1 0 0,0 0 1 0 0,0 0 0 0 0,0 0-1 0 0,0 0 1 0 0,1 0 0 0 0,-1 0-1 0 0,1 0 1 0 0,0 0 0 0 0,-1-1-1 0 0,1 1 1 0 0,2 1 0 0 0,6 1-1030 0 0</inkml:trace>
</inkml:ink>
</file>

<file path=ppt/ink/ink9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2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35 5527 0 0,'2'-2'250'0'0,"20"-30"11080"0"0,-23 34-10544 0 0,-59 107 1528 0 0,-60 97-1060 0 0,85-146-1229 0 0,-25 40 32 0 0,55-91-110 0 0,10-11-418 0 0,13-15-1065 0 0,28-46-1926 0 0,-17 25 1672 0 0</inkml:trace>
</inkml:ink>
</file>

<file path=ppt/ink/ink9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22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11055 0 0,'0'0'1176'0'0,"18"-7"-1176"0"0,2 3 744 0 0,1 2 112 0 0,4 2 16 0 0,-3 2 8 0 0,-2 2-1000 0 0,-2 3-200 0 0,-2 4-32 0 0,-4 3-16 0 0,-1 0-1320 0 0,-2 4-264 0 0</inkml:trace>
</inkml:ink>
</file>

<file path=ppt/ink/ink9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2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92 3679 0 0,'-6'25'120'0'0,"-2"8"-40"0"0,-1 0 0 0 0,-15 34 0 0 0,17-52-29 0 0,-7 19 2192 0 0,-3-2-1 0 0,-22 36 1 0 0,12-26 2728 0 0,28-45-4498 0 0,4-15-123 0 0,1 0 0 0 0,0 0 1 0 0,2 1-1 0 0,0 0 0 0 0,1 0 1 0 0,22-30-1 0 0,17-22-16 0 0,34-44-139 0 0,-69 98-164 0 0,1 0-1 0 0,0 1 1 0 0,1 0 0 0 0,32-21 0 0 0,-46 34-5 0 0,0 0 0 0 0,1-1 0 0 0,-1 2 0 0 0,1-1 0 0 0,0 0 0 0 0,-1 0 0 0 0,1 0 0 0 0,-1 1 0 0 0,1-1 0 0 0,0 1 0 0 0,0 0 0 0 0,-1-1 0 0 0,1 1 1 0 0,0 0-1 0 0,0 0 0 0 0,-1 0 0 0 0,1 0 0 0 0,0 0 0 0 0,0 0 0 0 0,0 1 0 0 0,-1-1 0 0 0,1 1 0 0 0,0-1 0 0 0,-1 1 0 0 0,1-1 0 0 0,0 1 1 0 0,-1 0-1 0 0,1 0 0 0 0,-1 0 0 0 0,1 0 0 0 0,-1 0 0 0 0,0 0 0 0 0,1 0 0 0 0,-1 1 0 0 0,0-1 0 0 0,0 0 0 0 0,2 3 0 0 0,1 2 88 0 0,-1 1-1 0 0,0-1 0 0 0,0 0 1 0 0,0 1-1 0 0,-1 0 0 0 0,0 0 1 0 0,0-1-1 0 0,1 9 0 0 0,0 10 247 0 0,-1 0-1 0 0,-1 0 1 0 0,-4 47-1 0 0,-19 77 347 0 0,9-79-583 0 0,13-68-326 0 0,10-8-1289 0 0,-7 4 1188 0 0,11-10-748 0 0</inkml:trace>
</inkml:ink>
</file>

<file path=ppt/ink/ink9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23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528 433 11055 0 0,'0'0'506'0'0,"-7"4"168"0"0,-44 10 1117 0 0,1-2 1 0 0,-2-2-1 0 0,1-2 0 0 0,-83 1 0 0 0,122-8-1789 0 0,-13 0 31 0 0,-32-3-1 0 0,51 1-24 0 0,-1 0-1 0 0,1 0 0 0 0,0 0 0 0 0,0-1 0 0 0,0 0 0 0 0,0 0 0 0 0,0 0 0 0 0,0-1 0 0 0,1 0 0 0 0,-9-5 1 0 0,13 6 1 0 0,0 1 1 0 0,-1 0-1 0 0,1-1 1 0 0,0 1 0 0 0,0 0-1 0 0,0-1 1 0 0,0 1-1 0 0,0-1 1 0 0,0 0 0 0 0,1 1-1 0 0,-1-1 1 0 0,0 0-1 0 0,1 1 1 0 0,0-1 0 0 0,-1 0-1 0 0,1 0 1 0 0,0 1-1 0 0,0-1 1 0 0,0 0 0 0 0,0 0-1 0 0,0 1 1 0 0,0-1-1 0 0,0 0 1 0 0,1 0 0 0 0,-1 1-1 0 0,0-1 1 0 0,2-2 0 0 0,1-3 13 0 0,0-1 1 0 0,0 1 0 0 0,1 0 0 0 0,8-12-1 0 0,12-12 33 0 0,1 1 0 0 0,44-40 0 0 0,-57 58-53 0 0,13-12 34 0 0,1 2-1 0 0,1 0 0 0 0,2 1 1 0 0,0 2-1 0 0,0 1 1 0 0,2 2-1 0 0,0 1 0 0 0,1 1 1 0 0,0 1-1 0 0,1 2 1 0 0,1 2-1 0 0,47-8 0 0 0,-67 15 105 0 0,0 1 0 0 0,0 1 0 0 0,25 2 0 0 0,-33-2-57 0 0,1 1 0 0 0,-1 0 0 0 0,0 1 0 0 0,0 0 0 0 0,1 0 0 0 0,-1 0 0 0 0,0 1 0 0 0,-1-1-1 0 0,1 2 1 0 0,7 4 0 0 0,-10-5-54 0 0,0 0 0 0 0,0 0 0 0 0,-1 0 0 0 0,0 0-1 0 0,1 1 1 0 0,-1-1 0 0 0,0 1 0 0 0,0-1 0 0 0,-1 1 0 0 0,1 0-1 0 0,-1 0 1 0 0,0-1 0 0 0,0 1 0 0 0,0 0 0 0 0,0 0 0 0 0,-1 0 0 0 0,0 1-1 0 0,0-1 1 0 0,0 0 0 0 0,0 0 0 0 0,-1 4 0 0 0,-1 3-7 0 0,1-1 1 0 0,-2 1-1 0 0,1-1 1 0 0,-2 0-1 0 0,1 0 1 0 0,-10 18-1 0 0,0-7-17 0 0,0-1 0 0 0,-1-1 0 0 0,-1 0 0 0 0,-1-1 0 0 0,-33 30-1 0 0,22-24-79 0 0,-2-2-1 0 0,-1-1 0 0 0,-39 20 0 0 0,40-25-112 0 0,-39 13 0 0 0,17-13-1775 0 0,37-13-1422 0 0,-24 3-1 0 0,16-6-3227 0 0</inkml:trace>
</inkml:ink>
</file>

<file path=ppt/ink/ink9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23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20 11055 0 0,'4'-18'852'0'0,"-4"18"-830"0"0,0 0 0 0 0,0 0 0 0 0,0 0 0 0 0,0 0-1 0 0,0 0 1 0 0,0 0 0 0 0,0 0 0 0 0,0-1 0 0 0,-1 1 0 0 0,1 0-1 0 0,0 0 1 0 0,0 0 0 0 0,0 0 0 0 0,0 0 0 0 0,0 0 0 0 0,0 0 0 0 0,0 0-1 0 0,0 0 1 0 0,-1 0 0 0 0,1 0 0 0 0,0 0 0 0 0,0 0 0 0 0,0 0-1 0 0,0 0 1 0 0,0 0 0 0 0,0 0 0 0 0,-1 0 0 0 0,1 0 0 0 0,0 0-1 0 0,0 0 1 0 0,0 0 0 0 0,0 0 0 0 0,0 0 0 0 0,0 0 0 0 0,-1 0-1 0 0,1 0 1 0 0,0 0 0 0 0,0 0 0 0 0,0 0 0 0 0,0 0 0 0 0,0 0-1 0 0,0 0 1 0 0,0 0 0 0 0,0 0 0 0 0,-1 0 0 0 0,1 0 0 0 0,0 1-1 0 0,0-1 1 0 0,0 0 0 0 0,-7 3 634 0 0,-4 4 188 0 0,1 0 0 0 0,0 1 0 0 0,0 0-1 0 0,0 1 1 0 0,-11 13 0 0 0,-39 54-203 0 0,56-70-603 0 0,-57 82 1088 0 0,-94 182 0 0 0,-13 114-950 0 0,147-322-634 0 0,15-37-5776 0 0</inkml:trace>
</inkml:ink>
</file>

<file path=ppt/ink/ink9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2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35 134 8287 0 0,'0'0'756'0'0,"2"1"-622"0"0,0 1 721 0 0,1 0 0 0 0,0 0 1 0 0,0-1-1 0 0,0 1 1 0 0,0-1-1 0 0,0 0 0 0 0,0 0 1 0 0,1 0-1 0 0,5 1 0 0 0,-2-1-109 0 0,0 0-1 0 0,0-1 0 0 0,0 0 1 0 0,10-2-1 0 0,5-2 94 0 0,45-13 1 0 0,-54 13-329 0 0,6-2-376 0 0,1 0-1 0 0,-2-2 1 0 0,1 0-1 0 0,-1 0 1 0 0,0-2-1 0 0,-1 0 1 0 0,19-15-1 0 0,-34 23-190 0 0,1-1 1 0 0,0 1-1 0 0,-1-1 0 0 0,1 0 0 0 0,-1 0 1 0 0,0 0-1 0 0,0 0 0 0 0,0 0 0 0 0,0 0 1 0 0,2-7-1 0 0,-4 9 35 0 0,-1 1-1 0 0,1 0 1 0 0,0 0 0 0 0,0-1-1 0 0,0 1 1 0 0,0 0 0 0 0,-1 0-1 0 0,1-1 1 0 0,0 1 0 0 0,0 0 0 0 0,-1 0-1 0 0,1-1 1 0 0,0 1 0 0 0,0 0-1 0 0,-1 0 1 0 0,1 0 0 0 0,0 0 0 0 0,-1 0-1 0 0,1-1 1 0 0,0 1 0 0 0,-1 0-1 0 0,1 0 1 0 0,0 0 0 0 0,-1 0 0 0 0,1 0-1 0 0,0 0 1 0 0,-1 0 0 0 0,1 0-1 0 0,-11-1-307 0 0,4 2 174 0 0,1 0 0 0 0,-1 1 1 0 0,0-1-1 0 0,1 1 0 0 0,-1 1 0 0 0,1-1 0 0 0,-8 6 0 0 0,-43 27-306 0 0,46-27 391 0 0,-16 9 110 0 0,1 2 1 0 0,1 1 0 0 0,2 2-1 0 0,-1 0 1 0 0,2 1 0 0 0,1 1-1 0 0,2 1 1 0 0,0 1 0 0 0,-25 46-1 0 0,41-67-9 0 0,1 0-1 0 0,0 0 1 0 0,0 0 0 0 0,1 1-1 0 0,0-1 1 0 0,-1 1 0 0 0,2 0-1 0 0,-1-1 1 0 0,1 1-1 0 0,0 6 1 0 0,0-9-35 0 0,0-1 1 0 0,1 0-1 0 0,-1 1 0 0 0,1-1 1 0 0,-1 0-1 0 0,1 0 1 0 0,0 0-1 0 0,0 0 0 0 0,0 1 1 0 0,0-1-1 0 0,0 0 0 0 0,0-1 1 0 0,0 1-1 0 0,1 0 0 0 0,-1 0 1 0 0,1 0-1 0 0,-1-1 0 0 0,1 1 1 0 0,0-1-1 0 0,0 1 0 0 0,0-1 1 0 0,0 0-1 0 0,0 0 0 0 0,0 0 1 0 0,0 0-1 0 0,0 0 0 0 0,3 1 1 0 0,2-1-258 0 0,0 0 0 0 0,0 0 0 0 0,-1 0 0 0 0,1-1 0 0 0,0 0 0 0 0,12-2 0 0 0,18-5-7003 0 0</inkml:trace>
  <inkml:trace contextRef="#ctx0" brushRef="#br0" timeOffset="1">927 49 12895 0 0,'-2'2'998'0'0,"-7"5"-747"0"0,0 1 0 0 0,1 0 0 0 0,0 0 0 0 0,0 1 1 0 0,1 0-1 0 0,-11 16 0 0 0,-33 69 3442 0 0,26-44-2575 0 0,-161 330 1987 0 0,140-282-2777 0 0,17-42-691 0 0,-3-1 1 0 0,-61 80-1 0 0,88-128-259 0 0,-1 0-1 0 0,0 0 1 0 0,0 0 0 0 0,-12 8-1 0 0,7-7-929 0 0</inkml:trace>
</inkml:ink>
</file>

<file path=ppt/ink/ink9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2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14047 0 0,'37'-65'1242'0'0,"-31"56"-1194"0"0,0 1 0 0 0,0 0-1 0 0,1 1 1 0 0,0 0 0 0 0,12-11-1 0 0,-4 7 398 0 0,0 1-1 0 0,1 0 1 0 0,0 2-1 0 0,1-1 1 0 0,-1 2-1 0 0,1 0 0 0 0,1 1 1 0 0,-1 1-1 0 0,36-6 1 0 0,-44 10-268 0 0,0 1 1 0 0,-1-1-1 0 0,1 1 1 0 0,0 1-1 0 0,-1-1 1 0 0,1 2 0 0 0,-1-1-1 0 0,1 1 1 0 0,-1 0-1 0 0,0 1 1 0 0,0 0-1 0 0,0 0 1 0 0,0 1-1 0 0,0 0 1 0 0,-1 0-1 0 0,1 1 1 0 0,-1 0-1 0 0,0 0 1 0 0,-1 1-1 0 0,0 0 1 0 0,1 0-1 0 0,-2 0 1 0 0,7 9-1 0 0,-5-5-78 0 0,-1 1-1 0 0,0 0 0 0 0,-1 0 0 0 0,0 1 0 0 0,-1 0 0 0 0,0-1 0 0 0,-1 1 0 0 0,-1 0 1 0 0,1 1-1 0 0,-2-1 0 0 0,0 0 0 0 0,0 1 0 0 0,-1-1 0 0 0,-1 1 0 0 0,0-1 0 0 0,-3 13 0 0 0,2-16-82 0 0,0-1 0 0 0,-1 1-1 0 0,0-1 1 0 0,-1 0 0 0 0,0 0-1 0 0,0 0 1 0 0,0-1 0 0 0,-1 0-1 0 0,0 1 1 0 0,-1-2-1 0 0,0 1 1 0 0,-7 7 0 0 0,-3 0 22 0 0,-1 0-1 0 0,1-1 1 0 0,-36 20 0 0 0,29-20-107 0 0,0-2 1 0 0,0-1-1 0 0,-33 9 0 0 0,40-14-40 0 0,-1-1-1 0 0,0-1 0 0 0,1 0 0 0 0,-1-1 1 0 0,-33-2-1 0 0,42 0-346 0 0,1-1 0 0 0,0 0-1 0 0,-14-5 1 0 0,-4-5-6012 0 0,10-1-898 0 0</inkml:trace>
</inkml:ink>
</file>

<file path=ppt/ink/ink9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2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123 110 2303 0 0,'1'2'167'0'0,"1"6"409"0"0,0-1 1849 0 0,0 1 0 0 0,1-1 1 0 0,-1 1-1 0 0,6 8 0 0 0,-6-13-1760 0 0,-1-1 1 0 0,1 0-1 0 0,-1 0 1 0 0,1 0-1 0 0,0-1 1 0 0,0 1-1 0 0,0 0 1 0 0,0-1-1 0 0,3 3 1 0 0,-3-3-595 0 0,0 0 0 0 0,1 0-1 0 0,-1 0 1 0 0,0 0 0 0 0,1 0 0 0 0,3 0 0 0 0,3 0 13 0 0,0 0 0 0 0,0 0 1 0 0,0-1-1 0 0,0 0 0 0 0,0 0 0 0 0,0-1 0 0 0,0-1 0 0 0,0 1 0 0 0,0-1 0 0 0,0-1 1 0 0,-1 0-1 0 0,1 0 0 0 0,-1-1 0 0 0,0 0 0 0 0,0 0 0 0 0,0-1 0 0 0,0 0 0 0 0,-1 0 1 0 0,0-1-1 0 0,0 1 0 0 0,-1-2 0 0 0,1 1 0 0 0,-1-1 0 0 0,-1 0 0 0 0,1 0 0 0 0,-1-1 1 0 0,0 1-1 0 0,-1-1 0 0 0,0-1 0 0 0,0 1 0 0 0,4-15 0 0 0,-7 19-81 0 0,0 1 5 0 0,0 0 1 0 0,0-1 0 0 0,-1 1 0 0 0,1 0 0 0 0,-1 0-1 0 0,0-7 1 0 0,0 10-9 0 0,0-1 0 0 0,0 1 0 0 0,0-1 0 0 0,0 1-1 0 0,0-1 1 0 0,0 0 0 0 0,0 1 0 0 0,-1-1 0 0 0,1 1 0 0 0,0-1 0 0 0,0 1 0 0 0,-1-1-1 0 0,1 1 1 0 0,0-1 0 0 0,0 1 0 0 0,-1-1 0 0 0,1 1 0 0 0,-1 0 0 0 0,1-1 0 0 0,0 1-1 0 0,-1-1 1 0 0,1 1 0 0 0,-1 0 0 0 0,1-1 0 0 0,-1 1 0 0 0,1 0 0 0 0,-1 0 0 0 0,1-1-1 0 0,-1 1 1 0 0,1 0 0 0 0,-1 0 0 0 0,1 0 0 0 0,-1 0 0 0 0,0 0 0 0 0,1 0 0 0 0,-1 0-1 0 0,1 0 1 0 0,-1 0 0 0 0,1 0 0 0 0,-1 0 0 0 0,0 0 0 0 0,1 0 0 0 0,-1 0 0 0 0,1 0-1 0 0,-2 1 1 0 0,1-1-9 0 0,-7 1-9 0 0,0 1 0 0 0,1 0 0 0 0,-1 0 0 0 0,1 0 0 0 0,-1 1 0 0 0,1 0-1 0 0,0 0 1 0 0,0 1 0 0 0,0 0 0 0 0,-12 10 0 0 0,-1 2-71 0 0,-35 38 0 0 0,46-46 89 0 0,-108 122 0 0 0,98-105 0 0 0,0 0 0 0 0,2 1 0 0 0,-22 44 0 0 0,36-63-112 0 0,0 1 1 0 0,0-1-1 0 0,1 1 0 0 0,-1 0 1 0 0,0 9-1 0 0,3-14 49 0 0,-1 0 0 0 0,1-1 1 0 0,0 1-1 0 0,0 0 0 0 0,0 0 0 0 0,1-1 0 0 0,-1 1 0 0 0,0 0 1 0 0,1-1-1 0 0,0 1 0 0 0,0-1 0 0 0,0 1 0 0 0,0-1 0 0 0,0 1 1 0 0,0-1-1 0 0,1 0 0 0 0,-1 1 0 0 0,4 3 0 0 0,9 5-1001 0 0</inkml:trace>
</inkml:ink>
</file>

<file path=ppt/ink/ink9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2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52 415 18575 0 0,'-1'0'852'0'0,"-5"1"-620"0"0,1 1 0 0 0,0 0 1 0 0,1 0-1 0 0,-9 4 0 0 0,-5 2 1403 0 0,19-17-426 0 0,3 1-945 0 0,-1 0 0 0 0,1 0-1 0 0,1 1 1 0 0,0 0-1 0 0,0 0 1 0 0,0 0-1 0 0,10-10 1 0 0,-6 7-146 0 0,34-33 124 0 0,1 1 1 0 0,58-42-1 0 0,-85 70-232 0 0,1 1-10 0 0,104-78 18 0 0,-107 82-28 0 0,0 0 1 0 0,1 1-1 0 0,0 0 1 0 0,0 1-1 0 0,1 1 1 0 0,24-5-1 0 0,-39 10 9 0 0,0 1 0 0 0,0-1 0 0 0,1 1 0 0 0,-1 0 0 0 0,0 0 0 0 0,0 0 0 0 0,0 0-1 0 0,0 0 1 0 0,1 1 0 0 0,-1-1 0 0 0,0 1 0 0 0,4 1 0 0 0,-5-2 4 0 0,0 1 0 0 0,0 0 0 0 0,0 0 1 0 0,0-1-1 0 0,0 1 0 0 0,0 0 0 0 0,0 0 0 0 0,0 0 0 0 0,-1 0 0 0 0,1 0 1 0 0,0 0-1 0 0,-1 0 0 0 0,1 1 0 0 0,-1-1 0 0 0,1 0 0 0 0,-1 0 0 0 0,1 0 1 0 0,-1 1-1 0 0,0-1 0 0 0,0 0 0 0 0,1 0 0 0 0,-1 1 0 0 0,0 1 0 0 0,0 5 32 0 0,-1 1 0 0 0,0-1-1 0 0,0 1 1 0 0,-1-1-1 0 0,0 1 1 0 0,-5 14-1 0 0,-26 49 211 0 0,25-54-204 0 0,-91 161 257 0 0,91-165-293 0 0,4-8-16 0 0,-2 4-16 0 0,0-1 1 0 0,1 1-1 0 0,0 0 0 0 0,1 0 1 0 0,0 1-1 0 0,-5 18 1 0 0,9-29 10 0 0,0 1 1 0 0,0 0 0 0 0,0 0-1 0 0,0-1 1 0 0,0 1 0 0 0,0 0-1 0 0,0-1 1 0 0,0 1 0 0 0,0 0-1 0 0,0-1 1 0 0,0 1 0 0 0,0 0-1 0 0,0-1 1 0 0,1 1 0 0 0,-1 0-1 0 0,0-1 1 0 0,1 1 0 0 0,-1 0-1 0 0,0-1 1 0 0,1 1 0 0 0,-1-1-1 0 0,0 1 1 0 0,1-1 0 0 0,-1 1-1 0 0,1-1 1 0 0,-1 1 0 0 0,1-1-1 0 0,0 1 1 0 0,-1-1 0 0 0,1 0-1 0 0,-1 1 1 0 0,1-1 0 0 0,0 0-1 0 0,-1 1 1 0 0,2-1 0 0 0,1 0-183 0 0,-1 1 1 0 0,1-1-1 0 0,0 0 1 0 0,-1 0-1 0 0,1-1 1 0 0,-1 1-1 0 0,1 0 1 0 0,3-2-1 0 0,17-5-1635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4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8287 0 0,'2'0'5244'0'0,"76"-15"1424"0"0,42-19-4585 0 0,-27 6-1417 0 0,-64 20-2192 0 0,-9 2-3237 0 0,2 0-2385 0 0</inkml:trace>
</inkml:ink>
</file>

<file path=ppt/ink/ink9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2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1092 5527 0 0,'-1'2'423'0'0,"-16"38"1061"0"0,1 4 16382 0 0,14-43-17780 0 0,0-1 0 0 0,1 1-1 0 0,-1 0 1 0 0,0-1 0 0 0,0 1-1 0 0,1-1 1 0 0,-1 0-1 0 0,-2 1 1 0 0,1-2-72 0 0,0 1 0 0 0,0-1 0 0 0,0 1 0 0 0,0-1 0 0 0,1 0 0 0 0,-1 0 0 0 0,0 0 0 0 0,1 0-1 0 0,-1-1 1 0 0,1 1 0 0 0,-1-1 0 0 0,1 1 0 0 0,-1-1 0 0 0,-3-4 0 0 0,3 3-13 0 0,0-1 0 0 0,0 1 0 0 0,0-1 0 0 0,0 0 0 0 0,0 0 1 0 0,1 0-1 0 0,-1 0 0 0 0,-1-7 0 0 0,2 5 4 0 0,0-1-1 0 0,1 0 1 0 0,0 1 0 0 0,0-1 0 0 0,1 0-1 0 0,0 0 1 0 0,0 0 0 0 0,1 1 0 0 0,0-1-1 0 0,0 0 1 0 0,0 1 0 0 0,1-1 0 0 0,2-6-1 0 0,3-4 9 0 0,-1 1 0 0 0,2 0-1 0 0,18-28 1 0 0,-11 23-48 0 0,1 0 0 0 0,0 2 0 0 0,1 0 0 0 0,2 0 0 0 0,0 2 0 0 0,0 1 0 0 0,33-22 0 0 0,-20 17-16 0 0,1 1 0 0 0,1 1 0 0 0,52-19 0 0 0,-74 33 40 0 0,1 1 0 0 0,0 0 0 0 0,0 1 0 0 0,1 0-1 0 0,-1 2 1 0 0,0-1 0 0 0,1 1 0 0 0,-1 1 0 0 0,1 1 0 0 0,-1 0 0 0 0,1 0-1 0 0,-1 2 1 0 0,19 5 0 0 0,-25-6 31 0 0,-1 0-1 0 0,0 0 0 0 0,0 1 1 0 0,-1 0-1 0 0,1 1 1 0 0,0-1-1 0 0,-1 1 1 0 0,0 0-1 0 0,0 0 1 0 0,5 5-1 0 0,-8-6-5 0 0,0 0-1 0 0,0 0 1 0 0,0 0-1 0 0,0 0 1 0 0,0 1 0 0 0,0-1-1 0 0,-1 0 1 0 0,0 1-1 0 0,0-1 1 0 0,0 1-1 0 0,0 0 1 0 0,0-1 0 0 0,-1 1-1 0 0,1 0 1 0 0,-1-1-1 0 0,0 1 1 0 0,0 0 0 0 0,-1 6-1 0 0,-2 2 8 0 0,0 0 0 0 0,-1 0-1 0 0,0 0 1 0 0,-1-1 0 0 0,0 0 0 0 0,-1 0 0 0 0,0 0-1 0 0,-1 0 1 0 0,-13 16 0 0 0,-9 6 83 0 0,-46 41 0 0 0,55-56-96 0 0,-8 8-111 0 0,-1 0 0 0 0,-1-3 1 0 0,-2 0-1 0 0,0-2 0 0 0,-1-1 0 0 0,-1-2 0 0 0,-54 20 0 0 0,82-36-225 0 0,0 0-1 0 0,0 0 0 0 0,-12 0 1 0 0,17-1 194 0 0,0-1 0 0 0,0 0 1 0 0,0 0-1 0 0,-1 0 0 0 0,1 0 1 0 0,0 0-1 0 0,0 0 0 0 0,-1 0 1 0 0,1 0-1 0 0,0-1 0 0 0,0 1 1 0 0,0 0-1 0 0,-1-1 0 0 0,1 1 1 0 0,0-1-1 0 0,0 1 0 0 0,0-1 1 0 0,0 0-1 0 0,0 1 0 0 0,0-1 1 0 0,0 0-1 0 0,0 0 0 0 0,0 1 1 0 0,0-1-1 0 0,1 0 0 0 0,-2-2 1 0 0,-1-8-1913 0 0</inkml:trace>
  <inkml:trace contextRef="#ctx0" brushRef="#br0" timeOffset="1">1229 0 10591 0 0,'-2'0'819'0'0,"-1"1"-735"0"0,0 0-1 0 0,0 0 1 0 0,-1 1-1 0 0,1-1 1 0 0,0 1 0 0 0,0-1-1 0 0,1 1 1 0 0,-1 0-1 0 0,-3 3 1 0 0,-24 25 2443 0 0,18-17-1250 0 0,-100 113 4330 0 0,7 7-3816 0 0,-86 148-651 0 0,172-252-1097 0 0,-96 163 53 0 0,-34 97-1041 0 0,137-260-1846 0 0</inkml:trace>
</inkml:ink>
</file>

<file path=ppt/ink/ink9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2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9 149 9215 0 0,'-1'2'3128'0'0,"-7"16"5242"0"0,10-17-7752 0 0,2 1-456 0 0,0 1-1 0 0,0-1 0 0 0,0 0 1 0 0,0 0-1 0 0,1-1 1 0 0,-1 1-1 0 0,1-1 1 0 0,0 0-1 0 0,-1 0 0 0 0,1-1 1 0 0,0 1-1 0 0,6-1 1 0 0,11-1 391 0 0,29-3 1 0 0,-37 2-429 0 0,13-2-51 0 0,-1-1 0 0 0,1-1 1 0 0,-1-2-1 0 0,28-11 0 0 0,-17 3 16 0 0,-2-1 0 0 0,41-26 0 0 0,-69 38-90 0 0,0 0 0 0 0,0 0 0 0 0,0-1 0 0 0,-1 1 0 0 0,0-1 0 0 0,10-12 0 0 0,-16 17 0 0 0,0 1 0 0 0,1 0 0 0 0,-1 0 0 0 0,0 0 0 0 0,0-1 0 0 0,1 1 0 0 0,-1 0 0 0 0,0 0 0 0 0,0-1 0 0 0,0 1 0 0 0,1 0 0 0 0,-1-1 0 0 0,0 1 0 0 0,0 0 0 0 0,0-1 0 0 0,0 1 0 0 0,0 0 0 0 0,1-1 0 0 0,-1 1 0 0 0,0 0 0 0 0,0-1 0 0 0,0 1 0 0 0,0 0 0 0 0,0-1 0 0 0,0 1 0 0 0,0 0 0 0 0,0-1 0 0 0,0 1 0 0 0,-1 0 0 0 0,1-1 0 0 0,0 1 0 0 0,0 0 0 0 0,0-1 0 0 0,0 1 0 0 0,-1-1 0 0 0,-3 0 0 0 0,0 1-2 0 0,0 0-1 0 0,0 0 0 0 0,0 0 1 0 0,0 1-1 0 0,0-1 1 0 0,0 1-1 0 0,0 0 1 0 0,1 0-1 0 0,-1 0 1 0 0,-4 3-1 0 0,-37 19-49 0 0,-12 14 8 0 0,-91 78 0 0 0,49-28 116 0 0,79-66-48 0 0,0 0 0 0 0,-26 37 0 0 0,43-52 49 0 0,-1 0 0 0 0,1-1-1 0 0,-4 10 1 0 0,6-14-156 0 0,1 0 0 0 0,-1 0-1 0 0,1 0 1 0 0,-1 1 0 0 0,1-1 0 0 0,0 0 0 0 0,0 0-1 0 0,-1 0 1 0 0,1 1 0 0 0,0-1 0 0 0,0 0-1 0 0,0 0 1 0 0,0 0 0 0 0,0 1 0 0 0,1-1 0 0 0,-1 0-1 0 0,0 0 1 0 0,1 0 0 0 0,-1 1 0 0 0,1-1-1 0 0,-1 0 1 0 0,1 0 0 0 0,-1 0 0 0 0,1 0 0 0 0,0 0-1 0 0,0 1 1 0 0,11 4-8281 0 0</inkml:trace>
</inkml:ink>
</file>

<file path=ppt/ink/ink9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2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12 376 8287 0 0,'0'0'756'0'0,"-11"14"11555"0"0,16-20-11745 0 0,-2 3-116 0 0,86-69 2556 0 0,-51 42-2706 0 0,150-109 397 0 0,-179 131-679 0 0,32-19 27 0 0,0 2-1 0 0,79-35 0 0 0,-78 44-30 0 0,-38 15-15 0 0,-1 1 1 0 0,1-1 0 0 0,-1 0 0 0 0,1 1-1 0 0,0 0 1 0 0,-1 0 0 0 0,1 0 0 0 0,-1 0-1 0 0,8 2 1 0 0,-10-1 5 0 0,0-1 0 0 0,0 1 0 0 0,0 0 0 0 0,1-1 0 0 0,-1 1 0 0 0,0 0 0 0 0,0 0 0 0 0,0-1 0 0 0,0 1 0 0 0,0 0 0 0 0,-1 0 0 0 0,1 0 1 0 0,0 0-1 0 0,0 1 0 0 0,-1-1 0 0 0,1 0 0 0 0,-1 0 0 0 0,1 0 0 0 0,-1 1 0 0 0,1-1 0 0 0,-1 0 0 0 0,0 0 0 0 0,1 1 0 0 0,-1-1 0 0 0,0 0 0 0 0,0 1 0 0 0,0-1 0 0 0,0 0 0 0 0,-1 3 0 0 0,1 4 54 0 0,-1 0 1 0 0,-1 0-1 0 0,-2 12 0 0 0,-6 8 167 0 0,-1-1 0 0 0,-1 0 0 0 0,-25 42-1 0 0,9-19-17 0 0,15-21-155 0 0,11-17-53 0 0,3-11-61 0 0,0 0 0 0 0,-1 1 0 0 0,1-1 1 0 0,0 0-1 0 0,0 0 0 0 0,0 0 0 0 0,0 0 0 0 0,0 0 0 0 0,0-1 0 0 0,0 1 0 0 0,0 0 1 0 0,0 0-1 0 0,1-1 0 0 0,-1 1 0 0 0,0 0 0 0 0,0-1 0 0 0,2 1 0 0 0,27 8-4645 0 0,-17-5-2084 0 0</inkml:trace>
</inkml:ink>
</file>

<file path=ppt/ink/ink9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2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41 10135 0 0,'7'-8'176'0'0,"-4"4"-24"0"0,1 0 1 0 0,0 0-1 0 0,-1 1 0 0 0,2-1 1 0 0,-1 1-1 0 0,0 0 1 0 0,9-5 9323 0 0,-19 20-8597 0 0,-130 217 1643 0 0,-37 65-1073 0 0,-192 286 33 0 0,363-578-1485 0 0,-18 24-85 0 0,1 1 1 0 0,2 1 0 0 0,-26 54 0 0 0,40-69-164 0 0,-2 1-2820 0 0</inkml:trace>
</inkml:ink>
</file>

<file path=ppt/ink/ink9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2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0 728 11975 0 0,'2'0'7546'0'0,"8"1"-6519"0"0,0-1 1 0 0,-1 1-1 0 0,1-2 1 0 0,15-2-1 0 0,14 0 99 0 0,76-2 226 0 0,179-29-1 0 0,-137 8-1292 0 0,55-10-2050 0 0,-189 30-466 0 0,-4-1-6330 0 0</inkml:trace>
  <inkml:trace contextRef="#ctx0" brushRef="#br0" timeOffset="1">1634 49 20671 0 0,'1'-8'450'0'0,"-1"3"-219"0"0,0 1 0 0 0,1 0 0 0 0,0 0 0 0 0,0-1 1 0 0,0 1-1 0 0,0 0 0 0 0,4-6 1341 0 0,-7 13-1548 0 0,1 0 1 0 0,-1 0-1 0 0,1 1 0 0 0,-1-1 1 0 0,0 0-1 0 0,-4 4 0 0 0,-4 8 26 0 0,-168 310 988 0 0,75-130-491 0 0,-89 198 211 0 0,156-322-695 0 0,19-40-26 0 0,2 0-1 0 0,-12 36 1 0 0,26-64-198 0 0,0 1 1 0 0,0 0-1 0 0,1-1 0 0 0,0 1 0 0 0,-1 0 1 0 0,1-1-1 0 0,0 1 0 0 0,1 5 0 0 0,-1-9-115 0 0,1 1 0 0 0,-1-1 0 0 0,0 1-1 0 0,0-1 1 0 0,0 0 0 0 0,0 1 0 0 0,1-1-1 0 0,-1 1 1 0 0,0-1 0 0 0,0 0 0 0 0,1 1-1 0 0,-1-1 1 0 0,0 0 0 0 0,1 1 0 0 0,-1-1-1 0 0,0 0 1 0 0,1 0 0 0 0,-1 1 0 0 0,0-1-1 0 0,1 0 1 0 0,-1 0 0 0 0,1 1 0 0 0,11 3-8812 0 0</inkml:trace>
</inkml:ink>
</file>

<file path=ppt/ink/ink9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2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5983 0 0,'0'0'11492'0'0,"0"2"-10282"0"0,-3 19-236 0 0,1-1 0 0 0,1 1 0 0 0,1 0 0 0 0,4 31 0 0 0,-3-42-705 0 0,1 0 1 0 0,0 0-1 0 0,1-1 1 0 0,0 1 0 0 0,1-1-1 0 0,0 0 1 0 0,0 0-1 0 0,1 0 1 0 0,0 0 0 0 0,0-1-1 0 0,12 13 1 0 0,-10-13-187 0 0,0-2 1 0 0,0 1 0 0 0,1-1-1 0 0,0 0 1 0 0,0 0 0 0 0,1-1-1 0 0,-1 0 1 0 0,1-1-1 0 0,0 0 1 0 0,12 4 0 0 0,-8-4-113 0 0,1-1 1 0 0,-1-1 0 0 0,1 0-1 0 0,0 0 1 0 0,0-2-1 0 0,25-1 1 0 0,-31 0-443 0 0,0 0-1 0 0,0-1 1 0 0,15-4 0 0 0,0-3-1500 0 0</inkml:trace>
</inkml:ink>
</file>

<file path=ppt/ink/ink9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2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24 12439 0 0,'0'-1'958'0'0,"2"-21"10211"0"0,-3 34-8624 0 0,-1 0-2381 0 0,0 0-1 0 0,-1 0 0 0 0,0-1 1 0 0,-9 21-1 0 0,-25 45 52 0 0,29-62-160 0 0,-237 382 697 0 0,87-154-495 0 0,23 10-94 0 0,112-197-342 0 0,3 0 0 0 0,2 1 0 0 0,-17 104 0 0 0,35-159-309 0 0</inkml:trace>
</inkml:ink>
</file>

<file path=ppt/ink/ink9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7:5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63 10855 0 0,'7'-11'373'0'0,"0"1"0"0"0,12-14-1 0 0,-3 6 5757 0 0,-18 20-6057 0 0,1 1 1 0 0,-1-1-1 0 0,1 0 0 0 0,0 1 1 0 0,0-1-1 0 0,0 1 0 0 0,0-1 1 0 0,0 4-1 0 0,-3 6 60 0 0,-51 162 354 0 0,26-70-356 0 0,-3-12 33 0 0,-4-1 1 0 0,-3-1 0 0 0,-75 123-1 0 0,-68 73 1 0 0,55-101-60 0 0,61-82-40 0 0,65-99-64 0 0,6-7 0 0 0,7-9 0 0 0,10-19-138 0 0,-2 0 0 0 0,-1-2 0 0 0,28-66-1 0 0,-31 61 12 0 0,2 2-1 0 0,1 0 0 0 0,30-41 0 0 0,-39 65 118 0 0,0 1-1 0 0,0 1 0 0 0,1 0 1 0 0,0 0-1 0 0,1 1 0 0 0,25-14 1 0 0,83-35 54 0 0,-84 43-3 0 0,-23 9 37 0 0,1 0 1 0 0,0 1 0 0 0,16-3-1 0 0,-25 7 2 0 0,1 0-1 0 0,-1 1 1 0 0,1-1 0 0 0,0 1-1 0 0,-1 0 1 0 0,1 1-1 0 0,0-1 1 0 0,-1 1-1 0 0,1 0 1 0 0,-1 0 0 0 0,8 3-1 0 0,-11-3-41 0 0,0 1-1 0 0,0-1 1 0 0,0 0-1 0 0,0 1 1 0 0,0-1-1 0 0,0 1 1 0 0,0 0-1 0 0,0 0 1 0 0,-1-1-1 0 0,1 1 0 0 0,-1 0 1 0 0,1 0-1 0 0,-1 1 1 0 0,0-1-1 0 0,0 0 1 0 0,0 0-1 0 0,0 1 1 0 0,0-1-1 0 0,-1 0 1 0 0,1 1-1 0 0,0-1 1 0 0,-1 1-1 0 0,0-1 1 0 0,0 1-1 0 0,0 3 1 0 0,0 6 48 0 0,-1-1 1 0 0,0 1-1 0 0,-1 0 0 0 0,-3 11 1 0 0,0-3-41 0 0,-2-1 0 0 0,0 0 0 0 0,-1 0 0 0 0,-1 0 0 0 0,-20 32 0 0 0,-70 80 327 0 0,38-53-277 0 0,60-77-96 0 0,-16 21-349 0 0,-26 47 1 0 0,42-67-77 0 0,18-1-3605 0 0,0-4 2326 0 0</inkml:trace>
</inkml:ink>
</file>

<file path=ppt/ink/ink9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7:5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93 5983 0 0,'0'0'4708'0'0,"0"-9"1486"0"0,7-6-1657 0 0,-8 17-4432 0 0,-37 97 198 0 0,21-59-258 0 0,2 0 0 0 0,-11 48-1 0 0,25-83-10 0 0,0 0-1 0 0,1 0 1 0 0,-1 0-1 0 0,1-1 1 0 0,0 1-1 0 0,0 0 0 0 0,0 0 1 0 0,1 0-1 0 0,2 8 1 0 0,-3-12 1 0 0,1 1 1 0 0,0-1-1 0 0,-1 1 0 0 0,1 0 1 0 0,0-1-1 0 0,0 1 1 0 0,0-1-1 0 0,0 0 0 0 0,0 1 1 0 0,1-1-1 0 0,-1 0 0 0 0,0 0 1 0 0,1 0-1 0 0,-1 0 1 0 0,1 0-1 0 0,-1 0 0 0 0,1 0 1 0 0,-1 0-1 0 0,1 0 1 0 0,-1-1-1 0 0,1 1 0 0 0,0-1 1 0 0,-1 1-1 0 0,1-1 1 0 0,0 0-1 0 0,0 1 0 0 0,-1-1 1 0 0,1 0-1 0 0,2-1 0 0 0,4 1 97 0 0,-1-1-1 0 0,0 0 0 0 0,0-1 0 0 0,0 1 0 0 0,0-1 0 0 0,0-1 0 0 0,0 0 0 0 0,12-6 0 0 0,2-3 164 0 0,26-20 0 0 0,-28 18-228 0 0,0-2 1 0 0,-1-1-1 0 0,0 0 0 0 0,-1-1 1 0 0,27-39-1 0 0,-36 46-122 0 0,-1 0 1 0 0,-1-1-1 0 0,0 1 0 0 0,-1-1 1 0 0,0-1-1 0 0,0 1 0 0 0,-2-1 1 0 0,1 0-1 0 0,-2 0 0 0 0,0 0 0 0 0,0 0 1 0 0,-1-23-1 0 0,-7 3-2544 0 0</inkml:trace>
</inkml:ink>
</file>

<file path=ppt/ink/ink9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7:54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140 183 2303 0 0,'0'2'102'0'0,"0"2"-88"0"0,-1 0 0 0 0,0 1 1 0 0,0-1-1 0 0,0 0 0 0 0,-1 0 1 0 0,1 1-1 0 0,-1-1 0 0 0,0 0 0 0 0,0-1 1 0 0,-4 6-1 0 0,-4 5 2905 0 0,-14 17 1 0 0,-13 7 5238 0 0,20-21-6405 0 0,-15 20 0 0 0,31-36-1043 0 0,2-4-657 0 0,0 0 1 0 0,-1 0-1 0 0,1-1 0 0 0,0 1 0 0 0,0 0 1 0 0,1 0-1 0 0,-1 0 0 0 0,1 1 1 0 0,0-1-1 0 0,-1 0 0 0 0,5-4 0 0 0,6-10 103 0 0,-4 2 6 0 0,1 1 1 0 0,1 0 0 0 0,0 1-1 0 0,1 0 1 0 0,1 0 0 0 0,-1 2-1 0 0,2-1 1 0 0,0 1 0 0 0,0 1-1 0 0,23-13 1 0 0,-30 20-86 0 0,1-1-1 0 0,-1 1 1 0 0,1 0-1 0 0,0 1 1 0 0,10-3-1 0 0,-14 4-42 0 0,0 1-1 0 0,1-1 1 0 0,-1 1-1 0 0,0 0 1 0 0,1 0-1 0 0,-1 0 1 0 0,0 0-1 0 0,1 1 1 0 0,-1-1-1 0 0,0 1 1 0 0,0 0-1 0 0,0 0 1 0 0,5 2-1 0 0,-7-3-20 0 0,0 1 1 0 0,0 0-1 0 0,0-1 0 0 0,0 1 1 0 0,-1 0-1 0 0,1 0 0 0 0,0 0 0 0 0,0 0 1 0 0,0 0-1 0 0,-1 0 0 0 0,1 0 0 0 0,-1 0 1 0 0,1 0-1 0 0,-1 1 0 0 0,1-1 1 0 0,-1 0-1 0 0,1 2 0 0 0,2 21-8 0 0,-3-20 28 0 0,0 1-27 0 0,0 0 0 0 0,0 0-1 0 0,0-1 1 0 0,-1 1 0 0 0,1 0-1 0 0,-1 0 1 0 0,-3 8 0 0 0,-3 3 46 0 0,-12 21 0 0 0,16-33-49 0 0,1-1 1 0 0,0 1-1 0 0,-1-1 1 0 0,0 0 0 0 0,0 0-1 0 0,0 0 1 0 0,0 0-1 0 0,-1-1 1 0 0,1 1-1 0 0,-7 3 1 0 0,4-3-94 0 0,-1 0 1 0 0,0 0-1 0 0,1-1 0 0 0,-1 1 1 0 0,-8 0-1 0 0,14-2 2 0 0,0-3-209 0 0,1-1 263 0 0,0 0 0 0 0,0 0 0 0 0,0 1 0 0 0,0-1 0 0 0,1 0 0 0 0,-1 0 0 0 0,1 0 0 0 0,0 0 0 0 0,0 1 0 0 0,0-1 0 0 0,0 0 0 0 0,0 1 0 0 0,2-4 0 0 0,24-34-297 0 0,-21 32 267 0 0,8-10-62 0 0,2 0 0 0 0,0 1-1 0 0,35-29 1 0 0,65-34-70 0 0,-98 68 305 0 0,2 0 0 0 0,-1 2 0 0 0,2 0 1 0 0,-1 1-1 0 0,1 2 0 0 0,0 0 0 0 0,1 1 0 0 0,22-3 0 0 0,-39 8-34 0 0,0 1-1 0 0,0 0 1 0 0,0 0-1 0 0,0 1 1 0 0,0 0-1 0 0,0 0 1 0 0,0 0-1 0 0,0 0 0 0 0,0 1 1 0 0,0-1-1 0 0,8 6 1 0 0,-12-6-50 0 0,1 0 1 0 0,-1 1-1 0 0,0-1 1 0 0,0 0-1 0 0,0 1 0 0 0,0-1 1 0 0,0 1-1 0 0,0-1 1 0 0,-1 1-1 0 0,1-1 1 0 0,0 1-1 0 0,-1 0 1 0 0,1-1-1 0 0,0 5 1 0 0,-1-4 8 0 0,1 3 4 0 0,0 0 0 0 0,-1 0 0 0 0,0 0 0 0 0,0 0 1 0 0,0 1-1 0 0,-1-1 0 0 0,0 0 0 0 0,0 0 0 0 0,0 0 0 0 0,-2 6 1 0 0,-3 5 77 0 0,-13 26 0 0 0,-10 9-23 0 0,20-36-76 0 0,-1 1-1 0 0,2 0 1 0 0,-11 30 0 0 0,18-41-537 0 0,0 1 0 0 0,0 0 0 0 0,0 0 0 0 0,1 7 0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2:5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7367 0 0,'0'0'656'0'0,"7"-5"-528"0"0,8-9 7952 0 0,3 12-11072 0 0</inkml:trace>
</inkml:ink>
</file>

<file path=ppt/ink/ink9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7:5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305 202 8287 0 0,'18'-17'1516'0'0,"2"2"-1"0"0,37-25 1 0 0,17-12 4570 0 0,-65 44-5814 0 0,-1 0-1 0 0,0 0 1 0 0,9-12 0 0 0,-17 20-261 0 0,1-1 0 0 0,-1 1 0 0 0,1-1 0 0 0,-1 0 0 0 0,1 1 0 0 0,-1-1 0 0 0,0 0 0 0 0,1 1 0 0 0,-1-1-1 0 0,0 0 1 0 0,1 0 0 0 0,-1 1 0 0 0,0-1 0 0 0,0 0 0 0 0,0 0 0 0 0,0 1 0 0 0,0-1 0 0 0,0 0 0 0 0,0 0 0 0 0,0 0 0 0 0,0 1 0 0 0,0-1 0 0 0,0 0 0 0 0,-1-1-1 0 0,1 1 16 0 0,-1 0 0 0 0,0 0-1 0 0,0 1 1 0 0,1-1-1 0 0,-1 0 1 0 0,0 0-1 0 0,0 1 1 0 0,0-1-1 0 0,0 1 1 0 0,0-1-1 0 0,0 1 1 0 0,0-1 0 0 0,0 1-1 0 0,0-1 1 0 0,-1 1-1 0 0,-2-2 42 0 0,-1 2 0 0 0,1-1-1 0 0,-1 0 1 0 0,1 1 0 0 0,-1 0 0 0 0,1 0-1 0 0,-6 1 1 0 0,-11 3-75 0 0,-1 2-1 0 0,2 0 1 0 0,-1 2-1 0 0,1 0 1 0 0,0 1-1 0 0,1 1 1 0 0,-26 18-1 0 0,-8 11-29 0 0,-54 50 1 0 0,95-78 36 0 0,-12 9 1 0 0,13-12 0 0 0,0 1 0 0 0,1 1 0 0 0,0 0 0 0 0,1 0 0 0 0,-14 20 0 0 0,22-30 2 0 0,1 1-1 0 0,-1 0 1 0 0,1 0 0 0 0,-1 0-1 0 0,1 0 1 0 0,-1 0 0 0 0,1 0-1 0 0,0 0 1 0 0,-1-1 0 0 0,1 1-1 0 0,0 0 1 0 0,0 0-1 0 0,0 0 1 0 0,0 0 0 0 0,0 0-1 0 0,0 0 1 0 0,0 0 0 0 0,0 0-1 0 0,0 0 1 0 0,1 1-1 0 0,-1-1 9 0 0,1 0-1 0 0,-1 0 1 0 0,1-1-1 0 0,-1 1 0 0 0,1 0 1 0 0,-1-1-1 0 0,1 1 0 0 0,0-1 1 0 0,-1 1-1 0 0,1-1 1 0 0,0 1-1 0 0,0-1 0 0 0,-1 0 1 0 0,1 1-1 0 0,0-1 0 0 0,0 0 1 0 0,0 1-1 0 0,1-1 1 0 0,3 1 31 0 0,0-1 1 0 0,0 1 0 0 0,1-1-1 0 0,-1 0 1 0 0,0 0 0 0 0,7-2-1 0 0,11-3 83 0 0,-1-1 1 0 0,21-9-1 0 0,26-7 87 0 0,-64 21-192 0 0,22-5 12 0 0,38-5-1 0 0,-51 13-30 0 0,-10 2 0 0 0,-4-3 0 0 0,14 17-2960 0 0,-8-12 1840 0 0</inkml:trace>
</inkml:ink>
</file>

<file path=ppt/ink/ink9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7:5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146 485 7831 0 0,'-2'1'356'0'0,"-61"44"800"0"0,51-38 2166 0 0,-22 10 0 0 0,30-16-2656 0 0,0 0-1 0 0,1 0 1 0 0,-1 0-1 0 0,0-1 1 0 0,0 1-1 0 0,-4-1 1 0 0,7 0-594 0 0,1 0 1 0 0,0-1 0 0 0,-1 1-1 0 0,1-1 1 0 0,0 1 0 0 0,-1-1-1 0 0,1 1 1 0 0,0-1 0 0 0,0 1-1 0 0,0-1 1 0 0,0 0-1 0 0,0 1 1 0 0,0-1 0 0 0,-1 1-1 0 0,1-1 1 0 0,0 1 0 0 0,1-1-1 0 0,-1 1 1 0 0,0-2 0 0 0,0 2 48 0 0,0-5 3 0 0,1 1-1 0 0,0-1 1 0 0,-1 1-1 0 0,2-1 0 0 0,-1 1 1 0 0,1 0-1 0 0,-1 0 0 0 0,1 0 1 0 0,0-1-1 0 0,0 2 0 0 0,1-1 1 0 0,4-6-1 0 0,5-4 148 0 0,24-23 1 0 0,-27 29-235 0 0,2-4-29 0 0,284-254 131 0 0,-263 242-156 0 0,2 0-1 0 0,0 2 0 0 0,2 2 1 0 0,71-31-1 0 0,-102 49 38 0 0,0 1-1 0 0,-1-1 0 0 0,1 1 1 0 0,0 0-1 0 0,0 0 1 0 0,8 0-1 0 0,-12 1-13 0 0,0 0 0 0 0,0 0 0 0 0,0 0 0 0 0,0 0 0 0 0,0 0 0 0 0,1 1 0 0 0,-1-1 0 0 0,0 0 0 0 0,0 1 0 0 0,0-1-1 0 0,0 1 1 0 0,0 0 0 0 0,0-1 0 0 0,0 1 0 0 0,0-1 0 0 0,0 1 0 0 0,-1 0 0 0 0,1 0 0 0 0,0 0 0 0 0,0 0 0 0 0,-1 0 0 0 0,1-1 0 0 0,0 1 0 0 0,-1 0 0 0 0,1 0 0 0 0,-1 0 0 0 0,1 1 0 0 0,-1-1-1 0 0,0 0 1 0 0,1 0 0 0 0,-1 0 0 0 0,0 0 0 0 0,0 0 0 0 0,1 2 0 0 0,-1 4 41 0 0,0-1 0 0 0,0 1 0 0 0,0 0 0 0 0,0 0 0 0 0,-1 0 0 0 0,0-1 0 0 0,-3 8 0 0 0,-16 47 231 0 0,12-41-193 0 0,-1 5-41 0 0,-5 13-3 0 0,2 0 1 0 0,-13 63-1 0 0,24-95-72 0 0,0-1 0 0 0,1 1 0 0 0,0-1 0 0 0,0 1 0 0 0,0-1 1 0 0,1 1-1 0 0,0-1 0 0 0,0 1 0 0 0,0-1 0 0 0,4 10 0 0 0,-4-13-48 0 0,0 0 0 0 0,0 0 0 0 0,0 0 0 0 0,1 0-1 0 0,-1 0 1 0 0,1 0 0 0 0,0 0 0 0 0,-1 0 0 0 0,1-1 0 0 0,0 1 0 0 0,0-1-1 0 0,0 1 1 0 0,0-1 0 0 0,0 0 0 0 0,1 0 0 0 0,-1 0 0 0 0,0 0 0 0 0,1 0-1 0 0,-1 0 1 0 0,0-1 0 0 0,1 1 0 0 0,-1-1 0 0 0,1 1 0 0 0,-1-1 0 0 0,5 0-1 0 0,13-2-2125 0 0,1-1-5507 0 0</inkml:trace>
</inkml:ink>
</file>

<file path=ppt/ink/ink9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7:5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47 4607 0 0,'11'-8'234'0'0,"-3"3"-128"0"0,-1-1 0 0 0,0 0 0 0 0,0 0-1 0 0,8-10 12637 0 0,-14 28-11051 0 0,-2-1-1516 0 0,0-1 0 0 0,-2 1 0 0 0,1-1 1 0 0,-8 20-1 0 0,7-23-18 0 0,-79 180 2103 0 0,54-128-1883 0 0,-245 460 567 0 0,259-495-961 0 0,-29 52-817 0 0,45-78 129 0 0,27-31-2365 0 0,-7 3-4152 0 0</inkml:trace>
</inkml:ink>
</file>

<file path=ppt/ink/ink9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7:5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128 446 14855 0 0,'-21'22'703'0'0,"1"2"0"0"0,1 0-1 0 0,1 1 1 0 0,1 1 0 0 0,-16 36 1111 0 0,34-68-1647 0 0,-1 1-1 0 0,1 0 0 0 0,0 0 1 0 0,1 0-1 0 0,1-5 1 0 0,2-5-62 0 0,10-40 39 0 0,3 1 0 0 0,2 1 0 0 0,3 1 0 0 0,30-53 0 0 0,-33 70-78 0 0,47-74-63 0 0,-59 99 19 0 0,1-1-1 0 0,-1 1 0 0 0,2 1 1 0 0,-1-1-1 0 0,1 2 0 0 0,1-1 1 0 0,15-9-1 0 0,-17 13 77 0 0,0 1-1 0 0,0 1 1 0 0,0 0-1 0 0,0 0 1 0 0,1 0-1 0 0,-1 1 1 0 0,13-1 0 0 0,69 0 696 0 0,-83 3-776 0 0,23 0 177 0 0,53 7-1 0 0,-75-6-149 0 0,1 1 1 0 0,-1 0-1 0 0,0 1 0 0 0,0 0 1 0 0,0 0-1 0 0,-1 1 1 0 0,1 0-1 0 0,-1 1 1 0 0,0-1-1 0 0,8 7 0 0 0,-14-9-30 0 0,1 0-1 0 0,-1 0 0 0 0,0 1 0 0 0,0-1 0 0 0,0 0 0 0 0,-1 1 1 0 0,1-1-1 0 0,-1 1 0 0 0,1 0 0 0 0,-1-1 0 0 0,0 1 0 0 0,0 0 1 0 0,0 0-1 0 0,1 3 0 0 0,-2-1 4 0 0,1 0 0 0 0,-1 0-1 0 0,0-1 1 0 0,0 1 0 0 0,-1 0 0 0 0,1 0 0 0 0,-1-1 0 0 0,-2 7-1 0 0,-1 2 21 0 0,-1 0-1 0 0,-1 0 0 0 0,0 0 0 0 0,-1-1 0 0 0,-9 13 0 0 0,-8 6 78 0 0,-1 0-1 0 0,-43 40 1 0 0,37-40-80 0 0,-160 149 24 0 0,118-114-46 0 0,30-27-496 0 0,-3-1 1 0 0,-79 50-1 0 0,124-87 98 0 0,9-11-2755 0 0,3-2 1649 0 0</inkml:trace>
</inkml:ink>
</file>

<file path=ppt/ink/ink9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7:5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244 164 5983 0 0,'0'0'542'0'0,"-11"-11"12"0"0,8 9 476 0 0,-1 0-1 0 0,1 0 0 0 0,0 0 0 0 0,-1 1 1 0 0,1-1-1 0 0,-1 1 0 0 0,0-1 0 0 0,1 1 1 0 0,-1 1-1 0 0,0-1 0 0 0,-4 0 0 0 0,3 1-637 0 0,0 0-1 0 0,0 0 0 0 0,0 0 0 0 0,0 1 0 0 0,0 0 0 0 0,0 0 0 0 0,-8 3 0 0 0,6-1-410 0 0,0 0-1 0 0,1 0 0 0 0,0 0 1 0 0,0 1-1 0 0,0 0 0 0 0,0 0 0 0 0,0 1 1 0 0,1 0-1 0 0,0 0 0 0 0,0 0 1 0 0,0 0-1 0 0,-4 7 0 0 0,1 1 32 0 0,0 1-1 0 0,1 0 1 0 0,0 0-1 0 0,1 0 1 0 0,1 1-1 0 0,-6 25 1 0 0,9-31 14 0 0,0 0 0 0 0,1 0 1 0 0,0 0-1 0 0,1 0 0 0 0,0 0 1 0 0,0 0-1 0 0,1 0 0 0 0,0 0 1 0 0,1 0-1 0 0,0 0 0 0 0,0 0 1 0 0,7 15-1 0 0,-8-22-8 0 0,1 1 0 0 0,-1-1 0 0 0,1 1 0 0 0,-1-1-1 0 0,1 1 1 0 0,0-1 0 0 0,0 0 0 0 0,0 0 0 0 0,0 0 0 0 0,0 0 0 0 0,0 0 0 0 0,1-1 0 0 0,-1 1 0 0 0,0 0 0 0 0,1-1 0 0 0,0 0 0 0 0,-1 0-1 0 0,1 0 1 0 0,0 0 0 0 0,-1 0 0 0 0,1 0 0 0 0,0-1 0 0 0,0 1 0 0 0,0-1 0 0 0,0 0 0 0 0,0 0 0 0 0,3 0 0 0 0,1-1 29 0 0,-1 0-1 0 0,1 0 1 0 0,0-1 0 0 0,-1 0 0 0 0,1 0 0 0 0,-1-1 0 0 0,1 0 0 0 0,-1 0-1 0 0,0 0 1 0 0,7-5 0 0 0,-2-1-33 0 0,1 0-1 0 0,-1-1 0 0 0,-1 0 1 0 0,0-1-1 0 0,0 0 1 0 0,-1 0-1 0 0,-1-1 1 0 0,0 0-1 0 0,0-1 1 0 0,-1 0-1 0 0,-1 0 1 0 0,0 0-1 0 0,-1-1 0 0 0,0 0 1 0 0,-1 0-1 0 0,-1 0 1 0 0,0-1-1 0 0,-1 1 1 0 0,0-1-1 0 0,-2 1 1 0 0,-1-28-1 0 0,-23-125-6049 0 0</inkml:trace>
</inkml:ink>
</file>

<file path=ppt/ink/ink9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7:5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5527 0 0,'2'1'423'0'0,"2"2"-2"0"0,-1 0 1 0 0,1 0-1 0 0,-1 0 1 0 0,0 1-1 0 0,0 0 0 0 0,5 6 1 0 0,-7-8 15 0 0,0 0 0 0 0,0 1 0 0 0,0-1 0 0 0,0 1 0 0 0,-1-1-1 0 0,1 1 1 0 0,-1 0 0 0 0,1-1 0 0 0,-1 1 0 0 0,0-1 0 0 0,0 1 0 0 0,0 0 0 0 0,0-1 0 0 0,-1 4 0 0 0,-3 10 255 0 0,0 0 0 0 0,-1 0 0 0 0,0-1 0 0 0,-1 0 0 0 0,-1 0 0 0 0,-8 14-1 0 0,-58 81 849 0 0,36-58-931 0 0,-119 166 1008 0 0,63-92-1065 0 0,51-66-477 0 0,2 2 1 0 0,3 1-1 0 0,-29 70 0 0 0,59-108-561 0 0,6-23 207 0 0,18-26-9483 0 0,-5 7 3532 0 0</inkml:trace>
</inkml:ink>
</file>

<file path=ppt/ink/ink9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7:5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4 540 10711 0 0,'-2'-49'808'0'0,"1"27"-208"0"0,2-33 0 0 0,-1 48-272 0 0,2-1 0 0 0,-1 1 1 0 0,1-1-1 0 0,0 1 1 0 0,0-1-1 0 0,1 1 0 0 0,0 0 1 0 0,5-8-1 0 0,5-6-52 0 0,2 1 0 0 0,0 0 1 0 0,2 0-1 0 0,0 2 0 0 0,1 0 0 0 0,34-26 1 0 0,-7 12 486 0 0,95-52 1 0 0,-118 73-404 0 0,-1 1 0 0 0,1 1-1 0 0,0 1 1 0 0,1 1 0 0 0,24-5-1 0 0,-38 10-210 0 0,1 1-1 0 0,-1 0 1 0 0,1 0-1 0 0,-1 1 1 0 0,1 0 0 0 0,0 0-1 0 0,-1 1 1 0 0,1 1-1 0 0,-1 0 1 0 0,0 0-1 0 0,1 1 1 0 0,-1 0-1 0 0,0 0 1 0 0,0 1-1 0 0,9 6 1 0 0,-14-8-97 0 0,-1 0 1 0 0,1 1 0 0 0,-1 0-1 0 0,1-1 1 0 0,-1 1-1 0 0,0 1 1 0 0,0-1-1 0 0,-1 0 1 0 0,1 1 0 0 0,-1-1-1 0 0,0 1 1 0 0,0 0-1 0 0,0 0 1 0 0,0 0-1 0 0,1 5 1 0 0,-2-4 19 0 0,0 0 0 0 0,0 1 0 0 0,0-1 0 0 0,-1 0 0 0 0,0 1 1 0 0,0-1-1 0 0,-1 0 0 0 0,1 1 0 0 0,-1-1 0 0 0,-3 10 0 0 0,-1-2 55 0 0,-1 0 0 0 0,1-1 0 0 0,-2 0 0 0 0,0 0 0 0 0,0 0 0 0 0,-1-1 0 0 0,-1 0 0 0 0,-16 16 0 0 0,-14 9 37 0 0,-66 46 0 0 0,79-63-164 0 0,-5 3-381 0 0,-69 37 0 0 0,80-49 59 0 0,-1-1-1 0 0,0-1 1 0 0,-1 0-1 0 0,-39 6 0 0 0,19-11-1083 0 0,37-3 1063 0 0,3 0-1470 0 0</inkml:trace>
</inkml:ink>
</file>

<file path=ppt/ink/ink9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7:5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5527 0 0,'-1'1'6515'0'0,"-33"26"-1533"0"0,-3 3-2867 0 0,21-14-1714 0 0,1 1 0 0 0,0 1 0 0 0,2 0-1 0 0,0 1 1 0 0,1 0 0 0 0,0 1 0 0 0,2 1-1 0 0,1-1 1 0 0,0 2 0 0 0,2-1 0 0 0,-10 45-1 0 0,16-61-363 0 0,0-1-1 0 0,1 1 0 0 0,-1-1 0 0 0,1 1 0 0 0,0-1 1 0 0,1 1-1 0 0,-1 0 0 0 0,1-1 0 0 0,1 5 0 0 0,-1-7-7 0 0,0 0 0 0 0,-1 0-1 0 0,1-1 1 0 0,0 1 0 0 0,0 0-1 0 0,0-1 1 0 0,0 1 0 0 0,1 0-1 0 0,-1-1 1 0 0,0 0 0 0 0,0 1-1 0 0,1-1 1 0 0,-1 0-1 0 0,1 0 1 0 0,0 0 0 0 0,-1 0-1 0 0,1 0 1 0 0,0 0 0 0 0,-1 0-1 0 0,1 0 1 0 0,0-1 0 0 0,0 1-1 0 0,3 0 1 0 0,4 0 24 0 0,0 0 1 0 0,-1-1-1 0 0,1 0 1 0 0,0-1-1 0 0,-1 0 1 0 0,1 0-1 0 0,-1-1 1 0 0,1 0-1 0 0,12-4 1 0 0,3-4 18 0 0,44-23-1 0 0,-44 19 47 0 0,-1 0 0 0 0,38-33 0 0 0,-48 35-114 0 0,-1 0 0 0 0,0 0 0 0 0,0-1 1 0 0,-2-1-1 0 0,16-23 0 0 0,-25 33-10 0 0,1 1-3 0 0,0 0 1 0 0,0 0 0 0 0,0-1 0 0 0,0 1-1 0 0,-1 0 1 0 0,0-1 0 0 0,0 0 0 0 0,0 1-1 0 0,0-1 1 0 0,0 0 0 0 0,-1 1 0 0 0,1-1-1 0 0,-1 0 1 0 0,0 0 0 0 0,-1 0 0 0 0,0-4-1 0 0,-6 18-57 0 0,2 0 51 0 0,1 1 0 0 0,0-1 0 0 0,1 1 0 0 0,0 0-1 0 0,1 1 1 0 0,0-1 0 0 0,1 0 0 0 0,0 1 0 0 0,1-1 0 0 0,0 0 0 0 0,0 1 0 0 0,2-1 0 0 0,-1 0 0 0 0,1 1 0 0 0,1-1 0 0 0,7 20 0 0 0,-9-29-1 0 0,0 0 1 0 0,0 0-1 0 0,0 1 1 0 0,0-1 0 0 0,1 0-1 0 0,-1 0 1 0 0,1-1-1 0 0,0 1 1 0 0,-1 0-1 0 0,1 0 1 0 0,0-1 0 0 0,0 1-1 0 0,0-1 1 0 0,0 1-1 0 0,0-1 1 0 0,0 0-1 0 0,0 0 1 0 0,1 0 0 0 0,-1 0-1 0 0,0 0 1 0 0,1-1-1 0 0,-1 1 1 0 0,0-1-1 0 0,1 0 1 0 0,-1 1 0 0 0,1-1-1 0 0,2 0 1 0 0,1-1-511 0 0,1 0-1 0 0,-1 0 1 0 0,0 0 0 0 0,1-1 0 0 0,-1 0 0 0 0,0 0 0 0 0,0-1 0 0 0,0 1 0 0 0,6-5 0 0 0,7-5-6848 0 0</inkml:trace>
</inkml:ink>
</file>

<file path=ppt/ink/ink9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7:58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91 7831 0 0,'6'-13'671'0'0,"14"-33"-670"0"0,-10 15 11623 0 0,-19 35-9701 0 0,5-1-1743 0 0,1-1-1 0 0,-1 1 1 0 0,1 0 0 0 0,0 0 0 0 0,0 0 0 0 0,0 1 0 0 0,1-1-1 0 0,-5 8 1 0 0,-16 33 482 0 0,18-33-525 0 0,-31 81 621 0 0,-38 140 1 0 0,18-48-691 0 0,24-92-119 0 0,-43 147-118 0 0,69-209-302 0 0,6-28 192 0 0,0-1-1 0 0,0 1 1 0 0,0 0 0 0 0,0 0 0 0 0,0-1 0 0 0,0 1 0 0 0,1 0 0 0 0,-1 0 0 0 0,1-1 0 0 0,-1 1 0 0 0,1 0 0 0 0,0-1 0 0 0,1 4 0 0 0</inkml:trace>
</inkml:ink>
</file>

<file path=ppt/ink/ink9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7:5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376 172 7831 0 0,'8'-12'349'0'0,"0"1"-1"0"0,17-17 0 0 0,-19 21-177 0 0,15-15 4841 0 0,12-12 715 0 0,-30 29-5502 0 0,0 1-1 0 0,1 0 1 0 0,-2-1-1 0 0,1 0 1 0 0,0 0-1 0 0,1-6 1 0 0,-4 11-215 0 0,1-1 1 0 0,-1 1-1 0 0,0-1 1 0 0,0 0-1 0 0,0 1 1 0 0,0-1-1 0 0,0 1 1 0 0,0-1-1 0 0,0 1 1 0 0,0-1-1 0 0,0 1 1 0 0,0-1-1 0 0,0 1 1 0 0,0-1-1 0 0,0 0 1 0 0,0 1-1 0 0,0-1 1 0 0,0 1-1 0 0,-1-1 1 0 0,1 1-1 0 0,0-1 1 0 0,0 1-1 0 0,-1-1 1 0 0,1 1-1 0 0,0 0 1 0 0,-1-1-1 0 0,1 1 1 0 0,-1-1-1 0 0,1 1 1 0 0,0 0-1 0 0,-1-1 1 0 0,1 1-1 0 0,-1 0 0 0 0,1-1 1 0 0,-1 1-1 0 0,1 0 1 0 0,-1 0-1 0 0,1 0 1 0 0,-1-1-1 0 0,1 1 1 0 0,-1 0-1 0 0,1 0 1 0 0,-1 0-1 0 0,0 0 1 0 0,1 0-1 0 0,-1 0 1 0 0,1 0-1 0 0,-1 0 1 0 0,0 0-1 0 0,-3 0 15 0 0,0 1 0 0 0,0-1 0 0 0,0 1 0 0 0,0-1-1 0 0,-5 3 1 0 0,-12 4-32 0 0,1 2-1 0 0,0 1 1 0 0,-28 18 0 0 0,-53 44-83 0 0,94-68 85 0 0,-171 143 160 0 0,167-137-67 0 0,1 0-1 0 0,1 1 1 0 0,0 0 0 0 0,-11 19-1 0 0,19-28 53 0 0,10 6 163 0 0,-7-8-283 0 0,0 1-1 0 0,0 0 1 0 0,0-1-1 0 0,0 1 1 0 0,0-1-1 0 0,0 0 1 0 0,0 1-1 0 0,0-1 1 0 0,0 0-1 0 0,0 0 1 0 0,1-1 0 0 0,-1 1-1 0 0,0 0 1 0 0,0-1-1 0 0,0 1 1 0 0,2-2-1 0 0,34-14 184 0 0,-30 13-154 0 0,55-28 55 0 0,65-43 0 0 0,-94 51-47 0 0,47-28 214 0 0,-79 50 233 0 0,-6 13-69 0 0,-2 3-190 0 0,-1 0 1 0 0,-1 0-1 0 0,-14 22 1 0 0,10-20-58 0 0,-13 29-1 0 0,20-35-117 0 0,-9 23-66 0 0,14-32-31 0 0,-1 0 0 0 0,1-1 0 0 0,0 1 0 0 0,-1 0 0 0 0,1-1 0 0 0,0 1 0 0 0,0 0 0 0 0,0 0 0 0 0,0-1 0 0 0,1 1-1 0 0,-1 0 1 0 0,0-1 0 0 0,1 1 0 0 0,-1 0 0 0 0,1-1 0 0 0,-1 1 0 0 0,2 2 0 0 0,-1-4-88 0 0,0 1 0 0 0,-1 0 0 0 0,1-1 0 0 0,0 1 0 0 0,0 0 0 0 0,0-1 0 0 0,0 1 0 0 0,0-1 0 0 0,0 1 0 0 0,-1-1 0 0 0,1 0 0 0 0,0 1 0 0 0,0-1 0 0 0,0 0 0 0 0,0 0 0 0 0,1 0 0 0 0,-1 0 0 0 0,0 1 0 0 0,0-1 0 0 0,1-1 0 0 0,-1 1 8 0 0,18 1-1390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09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5063 0 0,'-2'0'7562'0'0,"2"0"-7390"0"0,-1 0 1 0 0,0 0 0 0 0,0 0 0 0 0,0 0-1 0 0,1 1 1 0 0,-1-1 0 0 0,0 0-1 0 0,0 1 1 0 0,0-1 0 0 0,1 0 0 0 0,-1 1-1 0 0,0-1 1 0 0,1 1 0 0 0,-1-1-1 0 0,0 1 1 0 0,1 0 0 0 0,-1-1 0 0 0,1 1-1 0 0,-2 1 1 0 0,-8 19 818 0 0,7-10-834 0 0,1 0 1 0 0,-2 14-1 0 0,-1 16-8 0 0,-3-1 0 0 0,-1 0 0 0 0,-2-1 0 0 0,-2 0 0 0 0,-32 68 1 0 0,27-69-154 0 0,-43 87 129 0 0,47-101-269 0 0,-1-1 0 0 0,0 0 0 0 0,-20 21 0 0 0,24-32-119 0 0,-4 2-285 0 0,9-4-5681 0 0</inkml:trace>
</inkml:ink>
</file>

<file path=ppt/ink/ink9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7:5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15 12895 0 0,'7'-14'8299'0'0,"-38"63"-5930"0"0,-146 288-741 0 0,78-141-1363 0 0,19-35-223 0 0,70-142-26 0 0,-165 298 21 0 0,107-194-3050 0 0</inkml:trace>
</inkml:ink>
</file>

<file path=ppt/ink/ink9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7:5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68 329 10135 0 0,'-14'2'714'0'0,"3"-1"-95"0"0,1 0 0 0 0,0 1 0 0 0,-13 5 8286 0 0,35-1-7566 0 0,-7-4-1183 0 0,0 0-1 0 0,1 0 1 0 0,-1-1 0 0 0,1 0 0 0 0,-1 0-1 0 0,1-1 1 0 0,-1 1 0 0 0,7-2 0 0 0,47-4 572 0 0,-44 3-546 0 0,60-11 255 0 0,116-35 1 0 0,-25 5-323 0 0,-151 40-501 0 0,102-19 1243 0 0,-58 17-2737 0 0,-44 5-1733 0 0,28 4 1 0 0,-26-1-3975 0 0</inkml:trace>
  <inkml:trace contextRef="#ctx0" brushRef="#br0" timeOffset="1">1002 365 12895 0 0,'0'0'1172'0'0,"0"2"-966"0"0,-4 13 1436 0 0,0 1 1 0 0,-1-1-1 0 0,0 0 1 0 0,-1 0-1 0 0,-10 17 1 0 0,-46 69 136 0 0,56-91-1766 0 0,-23 28 56 0 0,20-27-637 0 0,1 1 1 0 0,-13 21-1 0 0,20-32-156 0 0,15-12-11239 0 0</inkml:trace>
  <inkml:trace contextRef="#ctx0" brushRef="#br0" timeOffset="2">1275 0 9215 0 0,'0'0'7336'0'0,"-4"11"-5040"0"0,1 0-1680 0 0,-3 1-328 0 0,-1 3-72 0 0,0-1-5512 0 0,-2 1-1104 0 0</inkml:trace>
</inkml:ink>
</file>

<file path=ppt/ink/ink9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7:5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47 10135 0 0,'17'-30'1271'0'0,"-16"30"-1079"0"0,-1-1-1 0 0,1 1 1 0 0,-1-1 0 0 0,0 0-1 0 0,0 0 1 0 0,1 1 0 0 0,-1-1-1 0 0,0 0 1 0 0,0 1 0 0 0,0-1-1 0 0,0 0 1 0 0,0 0 0 0 0,1 1 0 0 0,-1-1-1 0 0,-1 0 1 0 0,1 0 0 0 0,0 0-1 0 0,0 0-60 0 0,0 1 0 0 0,-1 0-1 0 0,1 0 1 0 0,0-1 0 0 0,0 1-1 0 0,0 0 1 0 0,-1 0 0 0 0,1-1-1 0 0,0 1 1 0 0,-1 0 0 0 0,1 0 0 0 0,0 0-1 0 0,0 0 1 0 0,-1 0 0 0 0,1-1-1 0 0,0 1 1 0 0,-1 0 0 0 0,1 0-1 0 0,0 0 1 0 0,-1 0 0 0 0,1 0-1 0 0,0 0 1 0 0,-1 0 0 0 0,1 0-1 0 0,-1 0 1 0 0,-1 1 87 0 0,-1-1 0 0 0,1 1 0 0 0,0-1 0 0 0,0 1 0 0 0,0 0-1 0 0,0 0 1 0 0,0 0 0 0 0,-4 2 0 0 0,1 1-113 0 0,1 1 0 0 0,-1-1-1 0 0,1 1 1 0 0,0-1 0 0 0,0 1 0 0 0,0 0-1 0 0,1 1 1 0 0,-5 7 0 0 0,0 5-24 0 0,-9 25 0 0 0,12-26 13 0 0,-1-1-1 0 0,-12 21 1 0 0,-4-3 476 0 0,-13 27 986 0 0,34-60-1500 0 0,0 1 0 0 0,0 0 1 0 0,0-1-1 0 0,1 1 0 0 0,-1 0 0 0 0,1 0 0 0 0,-1 0 0 0 0,1 0 1 0 0,0-1-1 0 0,-1 1 0 0 0,1 0 0 0 0,0 0 0 0 0,0 0 0 0 0,1 0 1 0 0,-1 0-1 0 0,0 0 0 0 0,0 0 0 0 0,1 0 0 0 0,-1-1 0 0 0,1 1 1 0 0,0 0-1 0 0,0 0 0 0 0,-1-1 0 0 0,3 3 0 0 0,-1-1-19 0 0,0-1-1 0 0,1 0 0 0 0,-1 1 0 0 0,0-1 1 0 0,1 0-1 0 0,0-1 0 0 0,-1 1 0 0 0,1 0 1 0 0,0-1-1 0 0,0 1 0 0 0,0-1 1 0 0,0 0-1 0 0,5 1 0 0 0,3 0-10 0 0,0 0 0 0 0,0 0 0 0 0,0-1 0 0 0,0-1 0 0 0,0 0 0 0 0,0 0 0 0 0,0-1 0 0 0,0 0 0 0 0,-1-1 0 0 0,1-1 0 0 0,0 1 0 0 0,0-2 0 0 0,-1 1 0 0 0,0-2 0 0 0,16-8 0 0 0,-17 8-4 0 0,0 0-1 0 0,-1-1 1 0 0,1-1 0 0 0,-1 0-1 0 0,0 0 1 0 0,-1 0 0 0 0,0-1-1 0 0,0 0 1 0 0,-1 0 0 0 0,0-1-1 0 0,0 0 1 0 0,-1 0 0 0 0,0 0-1 0 0,0-1 1 0 0,-1 0-1 0 0,4-13 1 0 0,-6 13-13 0 0,0 0 0 0 0,0-1 0 0 0,-1 1 0 0 0,0 0 0 0 0,-1-1 0 0 0,0 1 0 0 0,-1 0 0 0 0,0-1 0 0 0,-3-11 1 0 0,4 19-64 0 0,-1-1 0 0 0,0 1 0 0 0,0 0 1 0 0,-1 0-1 0 0,1 0 0 0 0,-1 0 1 0 0,1 0-1 0 0,-1 0 0 0 0,0 0 0 0 0,0 0 1 0 0,0 0-1 0 0,-1 1 0 0 0,1-1 1 0 0,-1 1-1 0 0,1 0 0 0 0,-1 0 0 0 0,0 0 1 0 0,0 0-1 0 0,1 0 0 0 0,-2 0 1 0 0,1 1-1 0 0,0 0 0 0 0,0-1 0 0 0,0 1 1 0 0,-1 0-1 0 0,1 1 0 0 0,0-1 1 0 0,-1 1-1 0 0,1-1 0 0 0,-7 1 0 0 0,7 0-204 0 0,0 0-1 0 0,0 1 1 0 0,0-1-1 0 0,0 1 1 0 0,0 0-1 0 0,1 0 1 0 0,-1 0-1 0 0,0 0 0 0 0,0 0 1 0 0,1 1-1 0 0,-4 1 1 0 0</inkml:trace>
</inkml:ink>
</file>

<file path=ppt/ink/ink9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7:59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0 326 8287 0 0,'0'0'14783'0'0,"12"5"-14166"0"0,-7-5-546 0 0,0-1 0 0 0,0-1 0 0 0,1 1 0 0 0,-1-1 0 0 0,0 1 0 0 0,-1-2 0 0 0,9-3 0 0 0,35-23 76 0 0,-12 3-149 0 0,-2-1 1 0 0,35-36-1 0 0,24-20 105 0 0,-77 70 54 0 0,2 0 0 0 0,-1 1 0 0 0,36-16 0 0 0,-43 24-19 0 0,0 0 0 0 0,1 1-1 0 0,16-4 1 0 0,-22 6-95 0 0,0 0 0 0 0,0 1 0 0 0,0 0 1 0 0,0-1-1 0 0,0 2 0 0 0,0-1 0 0 0,0 0 1 0 0,0 1-1 0 0,9 3 0 0 0,-12-3-18 0 0,0 0 1 0 0,0 0-1 0 0,0 1 0 0 0,0-1 0 0 0,0 1 1 0 0,-1-1-1 0 0,1 1 0 0 0,0 0 0 0 0,-1 0 0 0 0,1-1 1 0 0,-1 1-1 0 0,2 3 0 0 0,12 26 122 0 0,-13-25-113 0 0,1 2-18 0 0,1 1-1 0 0,-2 0 1 0 0,1 0-1 0 0,-1 1 1 0 0,-1-1 0 0 0,0 0-1 0 0,0 1 1 0 0,-1-1-1 0 0,0 0 1 0 0,0 1-1 0 0,-3 11 1 0 0,1-8 38 0 0,-2 0 1 0 0,0-1-1 0 0,0 1 1 0 0,-1-1-1 0 0,0 0 1 0 0,-1 0 0 0 0,-10 15-1 0 0,12-20-72 0 0,0 0 1 0 0,0 0-1 0 0,1 0 0 0 0,0 1 1 0 0,0-1-1 0 0,1 1 0 0 0,-2 8 1 0 0,4-15-116 0 0,0 1 1 0 0,0-1-1 0 0,0 0 1 0 0,0 0-1 0 0,1 1 1 0 0,-1-1 0 0 0,0 0-1 0 0,1 0 1 0 0,-1 1-1 0 0,1-1 1 0 0,0 0-1 0 0,-1 0 1 0 0,1 0-1 0 0,0 0 1 0 0,-1 0-1 0 0,1 0 1 0 0,0 0-1 0 0,0 0 1 0 0,0 0 0 0 0,0 0-1 0 0,0 0 1 0 0,2 1-1 0 0,7 3-1379 0 0</inkml:trace>
</inkml:ink>
</file>

<file path=ppt/ink/ink9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0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9 6911 0 0,'0'0'623'0'0,"0"-2"-514"0"0,-1-5 4770 0 0,-1 8-4554 0 0,0 1 0 0 0,-1-1 0 0 0,1 0 0 0 0,0 1 0 0 0,0 0 0 0 0,1-1 0 0 0,-1 1-1 0 0,0 0 1 0 0,1 0 0 0 0,-3 2 0 0 0,-14 25 659 0 0,13-20-585 0 0,-120 216 2327 0 0,116-209-2655 0 0,-180 322 388 0 0,185-329-450 0 0,-139 252 108 0 0,122-228-35 0 0,-1-2 1 0 0,-2 0 0 0 0,-30 29-1 0 0,49-56-39 0 0,0 1 0 0 0,-1-1-1 0 0,1 0 1 0 0,-1 0 0 0 0,-6 4-1 0 0,11-8 150 0 0,1-1-124 0 0,1-4-55 0 0,1 0 0 0 0,0 0 0 0 0,0 0-1 0 0,0 0 1 0 0,1 0 0 0 0,-1 1 0 0 0,1 0 0 0 0,0-1 0 0 0,0 1-1 0 0,5-5 1 0 0,7-6 73 0 0,20-16 0 0 0,-8 8-51 0 0,16-16-184 0 0,1 3 0 0 0,62-40 1 0 0,-55 48 59 0 0,-45 25 81 0 0,-1 1 0 0 0,1 0 0 0 0,0 0 0 0 0,0 0-1 0 0,0 1 1 0 0,0 0 0 0 0,8 0 0 0 0,-3 2 26 0 0,-10 1-2 0 0,1-1 1 0 0,0 0 0 0 0,-1 1 0 0 0,0-1 0 0 0,1 1 0 0 0,-1 0 0 0 0,0-1 0 0 0,0 1 0 0 0,0 0 0 0 0,0 0 0 0 0,0-1 0 0 0,0 1 0 0 0,0 0 0 0 0,-1 0 0 0 0,1 0 0 0 0,-1 0 0 0 0,1 4 0 0 0,0 2 73 0 0,0 0 0 0 0,0 0 0 0 0,-2 9 0 0 0,-2 13 138 0 0,-1 0-1 0 0,-2 0 1 0 0,-2 0 0 0 0,-14 39 0 0 0,-9 38 206 0 0,29-104-406 0 0,1-2-23 0 0,1 0 1 0 0,0 0-1 0 0,-1 0 0 0 0,1 0 0 0 0,0 1 1 0 0,-1-1-1 0 0,1 0 0 0 0,0 0 0 0 0,0 0 1 0 0,0 0-1 0 0,0 0 0 0 0,0 0 0 0 0,0 1 1 0 0,1 1-1 0 0,0-2-42 0 0,1 0 0 0 0,-1 1 0 0 0,1-1 0 0 0,-1 0-1 0 0,1 0 1 0 0,0 0 0 0 0,0 0 0 0 0,0 0 0 0 0,3 1 0 0 0,-3-1-146 0 0,0-1-1 0 0,1 1 1 0 0,-1 0-1 0 0,0-1 1 0 0,1 0-1 0 0,-1 1 1 0 0,1-1-1 0 0,-1 0 1 0 0,4-1 0 0 0,10-2-1703 0 0</inkml:trace>
</inkml:ink>
</file>

<file path=ppt/ink/ink9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01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81 7367 0 0,'0'0'334'0'0,"1"-1"-1"0"0,25-27 1699 0 0,-22 21 2367 0 0,-3 6-4334 0 0,-1 1 0 0 0,1-1 0 0 0,-1 0 0 0 0,1 0 0 0 0,-1 0 0 0 0,0 0 0 0 0,0 0 0 0 0,1 0 1 0 0,-1 0-1 0 0,0 0 0 0 0,0 0 0 0 0,0 0 0 0 0,0 0 0 0 0,0 0 0 0 0,0 0 0 0 0,0 1 0 0 0,-1-1 1 0 0,1 0-1 0 0,0 0 0 0 0,0 0 0 0 0,-1 0 0 0 0,1 0 0 0 0,0 0 0 0 0,-2-1 0 0 0,1 0 111 0 0,0 1-1 0 0,-1 0 1 0 0,1-1-1 0 0,-1 1 1 0 0,1 0 0 0 0,-1 0-1 0 0,0 0 1 0 0,1 0-1 0 0,-1 1 1 0 0,0-1-1 0 0,-3-1 1 0 0,-3 0 257 0 0,1 1 1 0 0,-1-1-1 0 0,0 1 0 0 0,1 1 1 0 0,-11 0-1 0 0,7 1-370 0 0,1 0 0 0 0,-1 1 0 0 0,1 1-1 0 0,-1 0 1 0 0,1 0 0 0 0,0 1 0 0 0,0 0 0 0 0,1 1 0 0 0,-1 0-1 0 0,1 1 1 0 0,0 0 0 0 0,1 0 0 0 0,-1 1 0 0 0,1 0 0 0 0,1 0-1 0 0,-14 16 1 0 0,11-10 45 0 0,0 0 0 0 0,1 1 0 0 0,0 1 0 0 0,1-1 0 0 0,1 1 0 0 0,0 1 0 0 0,1-1 0 0 0,1 1 0 0 0,0 0 0 0 0,-2 20 0 0 0,6-34-46 0 0,0 1-1 0 0,1 0 0 0 0,0 0 1 0 0,0 0-1 0 0,0-1 1 0 0,0 1-1 0 0,0 0 1 0 0,1 0-1 0 0,-1 0 1 0 0,1-1-1 0 0,-1 1 0 0 0,1 0 1 0 0,2 4-1 0 0,-2-6-32 0 0,0 0-1 0 0,0 0 0 0 0,0 0 0 0 0,0 0 0 0 0,0 0 0 0 0,0 0 0 0 0,0-1 0 0 0,0 1 0 0 0,1 0 1 0 0,-1-1-1 0 0,0 1 0 0 0,0-1 0 0 0,1 1 0 0 0,-1-1 0 0 0,0 0 0 0 0,1 1 0 0 0,-1-1 1 0 0,0 0-1 0 0,1 0 0 0 0,-1 0 0 0 0,0 0 0 0 0,1 0 0 0 0,-1 0 0 0 0,1 0 0 0 0,-1-1 1 0 0,0 1-1 0 0,0 0 0 0 0,1-1 0 0 0,1 0 0 0 0,22-9 115 0 0,-1 0-1 0 0,0-2 0 0 0,0-1 1 0 0,32-23-1 0 0,-38 24-121 0 0,19-16-22 0 0,-46 52-126 0 0,-13 17 36 0 0,11-21 86 0 0,0 0 1 0 0,-8 25-1 0 0,19-44-59 0 0,1 0 22 0 0,0 0 0 0 0,0-1 0 0 0,-1 1-1 0 0,1-1 1 0 0,0 0 0 0 0,0 1 0 0 0,1-1 0 0 0,-1 0 0 0 0,0 1-1 0 0,2-1 1 0 0,-3 0-5 0 0,4 0-136 0 0,0 1-1 0 0,0-1 0 0 0,-1 0 0 0 0,1-1 1 0 0,0 1-1 0 0,0 0 0 0 0,-1-1 0 0 0,5-1 1 0 0,17-7-3844 0 0,-18 7 2170 0 0,25-10-5523 0 0</inkml:trace>
</inkml:ink>
</file>

<file path=ppt/ink/ink9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0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12439 0 0,'0'0'9195'0'0,"-6"6"-7718"0"0,-27 18-586 0 0,-41 37-1 0 0,60-49-845 0 0,-14 13-54 0 0,2 0-1 0 0,-32 39 0 0 0,56-62 17 0 0,0 1-1 0 0,0 0 0 0 0,0 0 1 0 0,0 0-1 0 0,1 0 0 0 0,-1 0 0 0 0,1 1 1 0 0,0-1-1 0 0,0 0 0 0 0,0 1 1 0 0,0 3-1 0 0,1-5-3 0 0,0 0 0 0 0,0 1 1 0 0,0-1-1 0 0,0 1 0 0 0,1-1 0 0 0,0 1 1 0 0,-1-1-1 0 0,1 1 0 0 0,0-1 0 0 0,0 0 1 0 0,0 0-1 0 0,0 1 0 0 0,0-1 0 0 0,1 0 1 0 0,-1 0-1 0 0,3 3 0 0 0,5 3-28 0 0,0 1 0 0 0,0-2 0 0 0,1 1 1 0 0,0-1-1 0 0,1-1 0 0 0,-1 0 0 0 0,15 7 0 0 0,-9-6-22 0 0,-2 1-1 0 0,27 19 1 0 0,-24-13 9 0 0,17 19 0 0 0,-29-27 31 0 0,1 0-1 0 0,-1 1 0 0 0,-1-1 0 0 0,1 1 0 0 0,-1 0 0 0 0,5 10 0 0 0,-7-6 37 0 0,-2-9-2 0 0,-1 0-1 0 0,1 0 0 0 0,-1 0 0 0 0,0-1 0 0 0,0 1 1 0 0,1 0-1 0 0,-1-1 0 0 0,0 1 0 0 0,0 0 0 0 0,-1-1 1 0 0,1 0-1 0 0,0 1 0 0 0,0-1 0 0 0,-1 0 0 0 0,1 1 0 0 0,-1-1 1 0 0,1 0-1 0 0,-1 0 0 0 0,1 0 0 0 0,-1 0 0 0 0,0 0 1 0 0,1-1-1 0 0,-4 2 0 0 0,-2 0 66 0 0,0 1 1 0 0,-1-1-1 0 0,0-1 1 0 0,-9 2-1 0 0,-35 1 281 0 0,-84-3 0 0 0,13-13-2703 0 0,92 5-6318 0 0</inkml:trace>
</inkml:ink>
</file>

<file path=ppt/ink/ink9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0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397 298 5983 0 0,'0'0'542'0'0,"-8"-12"6080"0"0,8 10-6345 0 0,0-1-1 0 0,-1 1 1 0 0,1-1-1 0 0,0 0 1 0 0,1 1-1 0 0,-1-1 1 0 0,0 0-1 0 0,1 1 1 0 0,-1-1-1 0 0,1 0 1 0 0,0 1-1 0 0,0-1 1 0 0,0 1-1 0 0,0 0 1 0 0,0-1-1 0 0,0 1 1 0 0,1 0-1 0 0,-1 0 0 0 0,1-1 1 0 0,0 1-1 0 0,0 0 1 0 0,2-2-1 0 0,7-5-131 0 0,0 0 0 0 0,0 0-1 0 0,15-7 1 0 0,0-2 121 0 0,-18 12-247 0 0,-1-1-1 0 0,1 0 0 0 0,-2-1 1 0 0,1 1-1 0 0,-1-1 0 0 0,0 0 1 0 0,5-11-1 0 0,-9 17-14 0 0,-1 0 1 0 0,0 0-1 0 0,0-1 0 0 0,0 1 1 0 0,-1 0-1 0 0,1-1 0 0 0,-1 1 1 0 0,1-1-1 0 0,-1 1 1 0 0,0-1-1 0 0,1 1 0 0 0,-1-1 1 0 0,-1 1-1 0 0,1-1 0 0 0,0 1 1 0 0,-1-1-1 0 0,1 1 1 0 0,-1-1-1 0 0,0 1 0 0 0,1 0 1 0 0,-1-1-1 0 0,0 1 0 0 0,-1 0 1 0 0,-1-3-1 0 0,1 2-8 0 0,0 1 1 0 0,0-1-1 0 0,0 0 0 0 0,-1 1 0 0 0,1 0 0 0 0,-1-1 0 0 0,0 1 0 0 0,0 0 1 0 0,0 1-1 0 0,0-1 0 0 0,0 0 0 0 0,0 1 0 0 0,0 0 0 0 0,0-1 1 0 0,-1 1-1 0 0,-5-1 0 0 0,2 2-6 0 0,0-1-1 0 0,1 2 1 0 0,-1-1 0 0 0,1 0 0 0 0,-1 1-1 0 0,-11 3 1 0 0,-39 15-36 0 0,50-16 32 0 0,-26 9 27 0 0,1 3 1 0 0,1 0-1 0 0,1 2 0 0 0,0 1 1 0 0,-34 29-1 0 0,40-28 53 0 0,2 1 0 0 0,1 1 0 0 0,0 1 0 0 0,-22 32 1 0 0,40-49-48 0 0,-1 0 0 0 0,1 0 0 0 0,0 0 0 0 0,1 0 0 0 0,-1 1 0 0 0,1 0 1 0 0,-3 11-1 0 0,5-16-4 0 0,0 1 1 0 0,0-1-1 0 0,0 1 1 0 0,-1-1 0 0 0,1 1-1 0 0,1-1 1 0 0,-1 1-1 0 0,0-1 1 0 0,0 1-1 0 0,0-1 1 0 0,1 1-1 0 0,-1-1 1 0 0,1 1 0 0 0,-1-1-1 0 0,1 0 1 0 0,0 1-1 0 0,0-1 1 0 0,-1 0-1 0 0,1 1 1 0 0,0-1-1 0 0,0 0 1 0 0,0 0 0 0 0,0 0-1 0 0,0 0 1 0 0,1 0-1 0 0,-1 0 1 0 0,0 0-1 0 0,0 0 1 0 0,1 0-1 0 0,-1-1 1 0 0,0 1 0 0 0,1 0-1 0 0,-1-1 1 0 0,1 0-1 0 0,1 1 1 0 0,3 1 58 0 0,0-1 1 0 0,1 0 0 0 0,-1 0-1 0 0,0-1 1 0 0,0 0 0 0 0,13-1-1 0 0,38-9 249 0 0,-23 2-216 0 0,37-8 61 0 0,37-7-76 0 0,-106 23 354 0 0,-2 2-231 0 0,-10 19 326 0 0,8-16-383 0 0,-1 0 1 0 0,1 0-1 0 0,0 0 1 0 0,-2 7-1 0 0,4-10-143 0 0,0-1 0 0 0,0 0 0 0 0,1 0 0 0 0,-1 0 0 0 0,0 1 0 0 0,0-1 0 0 0,1 0 0 0 0,-1 0 0 0 0,1 0 0 0 0,-1 0 0 0 0,1 0 0 0 0,-1 0 0 0 0,1 1 0 0 0,0-1 0 0 0,-1-1 0 0 0,1 1 0 0 0,0 0 0 0 0,0 0 0 0 0,0 0 0 0 0,0 0 0 0 0,0 0-1 0 0,2 0 1 0 0,22 13-1 0 0,-14-10-12 0 0,1-1 0 0 0,-1 0 0 0 0,0-1 0 0 0,22 1 0 0 0,48-3-193 0 0,-63 0 145 0 0,147-9-4391 0 0,-132 7-3078 0 0</inkml:trace>
</inkml:ink>
</file>

<file path=ppt/ink/ink9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0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6911 0 0,'-2'1'2866'0'0,"-9"7"-1380"0"0,1 0 0 0 0,-1 1 0 0 0,1 0 0 0 0,-9 12 0 0 0,6-6-204 0 0,2 1 0 0 0,-13 21 0 0 0,-1 11-582 0 0,-22 61 1 0 0,27-60-520 0 0,-29 50-1 0 0,22-54-140 0 0,14-25-842 0 0,0 1 1 0 0,-12 28-1 0 0</inkml:trace>
</inkml:ink>
</file>

<file path=ppt/ink/ink9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0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5 18287 0 0,'0'0'1828'0'0,"-2"0"-1673"0"0,-5 1-130 0 0,0 1 0 0 0,0 0-1 0 0,0 0 1 0 0,0 1 0 0 0,0 0 0 0 0,0 0 0 0 0,1 1-1 0 0,-10 6 1 0 0,10-6 25 0 0,-20 12 104 0 0,0 1-1 0 0,2 1 1 0 0,0 1-1 0 0,-28 29 1 0 0,39-33-126 0 0,0 0 0 0 0,1 1 0 0 0,1 0 0 0 0,0 1 0 0 0,1 0 0 0 0,1 1 0 0 0,-11 31 0 0 0,18-43-12 0 0,-5 11 9 0 0,2 1 1 0 0,-5 26-1 0 0,9-40-3 0 0,0 0 0 0 0,1-1 1 0 0,0 1-1 0 0,-1 0 0 0 0,1 0 0 0 0,1-1 0 0 0,-1 1 0 0 0,0 0 0 0 0,1-1 1 0 0,0 1-1 0 0,0 0 0 0 0,0-1 0 0 0,0 1 0 0 0,1-1 0 0 0,-1 0 0 0 0,1 1 0 0 0,0-1 1 0 0,0 0-1 0 0,3 3 0 0 0,-3-4 22 0 0,0 0-1 0 0,1 0 1 0 0,-1-1 0 0 0,1 1-1 0 0,0-1 1 0 0,-1 1 0 0 0,1-1-1 0 0,0 0 1 0 0,0 0 0 0 0,0-1-1 0 0,-1 1 1 0 0,1-1 0 0 0,6 1-1 0 0,3 0 258 0 0,24-3-1 0 0,-30 2-232 0 0,10-2 60 0 0,0 0-1 0 0,0-2 1 0 0,0 1 0 0 0,0-2 0 0 0,0 0 0 0 0,-1-1 0 0 0,0-1 0 0 0,0 0-1 0 0,-1-1 1 0 0,17-11 0 0 0,-20 11-85 0 0,0-1 0 0 0,-1 0 0 0 0,0 0 0 0 0,0-1 0 0 0,-1-1 0 0 0,0 1 0 0 0,-1-1 0 0 0,0-1 0 0 0,-1 1 0 0 0,0-1 0 0 0,-1-1 0 0 0,7-18 0 0 0,-9 16-58 0 0,1-1 0 0 0,-2 1 1 0 0,0-1-1 0 0,-1 0 0 0 0,1-27 0 0 0,-3 36-41 0 0,-1-1 1 0 0,1 1-1 0 0,-1-1 0 0 0,-1 1 1 0 0,1-1-1 0 0,-1 1 1 0 0,-1 0-1 0 0,1-1 0 0 0,-1 1 1 0 0,0 1-1 0 0,-1-1 0 0 0,0 0 1 0 0,-9-11-1 0 0,10 14-64 0 0,0 1 0 0 0,-1 0 0 0 0,1 0-1 0 0,-1 0 1 0 0,0 0 0 0 0,0 0 0 0 0,0 1 0 0 0,0 0 0 0 0,0 0 0 0 0,0 0-1 0 0,-1 0 1 0 0,1 1 0 0 0,-1 0 0 0 0,1 0 0 0 0,-1 0 0 0 0,0 0-1 0 0,1 1 1 0 0,-1-1 0 0 0,0 1 0 0 0,1 1 0 0 0,-1-1 0 0 0,0 0-1 0 0,1 1 1 0 0,-1 0 0 0 0,1 0 0 0 0,-1 1 0 0 0,1-1 0 0 0,-1 1-1 0 0,1 0 1 0 0,0 0 0 0 0,0 0 0 0 0,-5 5 0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0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53 379 5983 0 0,'-16'15'511'0'0,"12"-12"-266"0"0,1 0 0 0 0,0 0 0 0 0,-1 0-1 0 0,1 1 1 0 0,0-1 0 0 0,-4 8-1 0 0,-2 15 5092 0 0,9-23-3922 0 0,2-2-1169 0 0,0 0-216 0 0,1 1-1 0 0,0-1 1 0 0,0 0-1 0 0,0 0 1 0 0,0-1 0 0 0,0 1-1 0 0,0 0 1 0 0,0-1 0 0 0,0 0-1 0 0,0 0 1 0 0,0 0 0 0 0,0 0-1 0 0,0 0 1 0 0,0-1 0 0 0,0 1-1 0 0,0-1 1 0 0,0 0-1 0 0,4-2 1 0 0,8-2 149 0 0,0-1 0 0 0,17-10-1 0 0,15-13 542 0 0,0-2-1 0 0,68-62 0 0 0,-113 92-691 0 0,36-31 749 0 0,-2-2 0 0 0,-1-1 1 0 0,55-74-1 0 0,-84 100-752 0 0,0 0-1 0 0,-1-1 1 0 0,0 0 0 0 0,5-15 0 0 0,-9 23-462 0 0,-3 3-182 0 0,-9 5-1272 0 0,-5 5-4932 0 0</inkml:trace>
</inkml:ink>
</file>

<file path=ppt/ink/ink9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0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5 5983 0 0,'-8'-3'623'0'0,"4"2"-60"0"0,-1 1 1 0 0,0-1-1 0 0,0 1 0 0 0,0 1 1 0 0,0-1-1 0 0,1 1 0 0 0,-1 0 0 0 0,0 0 1 0 0,0 0-1 0 0,1 0 0 0 0,-1 1 1 0 0,1 0-1 0 0,-1 0 0 0 0,1 0 1 0 0,0 1-1 0 0,-4 2 0 0 0,-5 3 1682 0 0,-18 18-1 0 0,6-3-2218 0 0,24-22-118 0 0,-22 23 417 0 0,2 0 0 0 0,-20 27 1 0 0,-32 58 905 0 0,30-43-932 0 0,28-46-416 0 0,-1 0-1 0 0,-1-1 1 0 0,0-1-1 0 0,-31 24 1 0 0,-84 55-672 0 0,112-83 742 0 0,-1-3-224 0 0,20-11 165 0 0,3-1-804 0 0,9-5 8 0 0,6-5-38 0 0</inkml:trace>
</inkml:ink>
</file>

<file path=ppt/ink/ink9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0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16 13847 0 0,'-6'-3'155'0'0,"-1"0"0"0"0,0 1 0 0 0,0 0 0 0 0,0 0 0 0 0,0 1 0 0 0,0 0 0 0 0,0 0 0 0 0,-1 1 0 0 0,1 0 0 0 0,-13 1 0 0 0,-7 3-25 0 0,-41 11 0 0 0,22-4 303 0 0,-19 5-177 0 0,57-13-157 0 0,1 0 0 0 0,-1 0 0 0 0,1 0 0 0 0,0 1 0 0 0,0 0 0 0 0,-7 5 0 0 0,13-7 49 0 0,1 0-73 0 0,0 1 1 0 0,0 0-1 0 0,1-1 1 0 0,-1 1-1 0 0,1 0 1 0 0,0-1-1 0 0,-1 1 0 0 0,1-1 1 0 0,0 1-1 0 0,1-1 1 0 0,-1 1-1 0 0,0-1 1 0 0,1 0-1 0 0,-1 1 0 0 0,1-1 1 0 0,0 0-1 0 0,0 0 1 0 0,3 3-1 0 0,2 0 168 0 0,0 1 0 0 0,0-1 0 0 0,0-1 1 0 0,1 0-1 0 0,-1 0 0 0 0,1 0 0 0 0,0-1 0 0 0,0 0 0 0 0,13 3 0 0 0,5-1 192 0 0,47 3 1 0 0,-37-5-447 0 0,-24-2-368 0 0,0-1 0 0 0,0 0 0 0 0,-1-1 0 0 0,21-4 0 0 0,-30 5-262 0 0,-14 2-7107 0 0,9-1 7665 0 0,-1 1-1 0 0,0-1 0 0 0,-5 4 0 0 0,2-2-205 0 0,-3 2-126 0 0</inkml:trace>
</inkml:ink>
</file>

<file path=ppt/ink/ink9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0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96 8087 0 0,'-25'12'736'0'0,"-41"23"2080"0"0,64-35-2457 0 0,1 1 0 0 0,0 0 0 0 0,0 0 0 0 0,-1 0 0 0 0,1 0-1 0 0,0 0 1 0 0,0 0 0 0 0,0 0 0 0 0,0 0 0 0 0,0 1 0 0 0,0-1 0 0 0,0 0-1 0 0,1 1 1 0 0,-1-1 0 0 0,0 2 0 0 0,0-2-205 0 0,1 1 1 0 0,0-1-1 0 0,0 0 0 0 0,0 0 1 0 0,0 1-1 0 0,1-1 0 0 0,-1 0 0 0 0,0 0 1 0 0,0 0-1 0 0,1 1 0 0 0,-1-1 1 0 0,1 0-1 0 0,-1 0 0 0 0,1 0 1 0 0,-1 0-1 0 0,1 0 0 0 0,0 0 1 0 0,0 0-1 0 0,1 2 0 0 0,2 1-12 0 0,0 0-1 0 0,0 0 0 0 0,0-1 1 0 0,1 1-1 0 0,-1-1 1 0 0,1 0-1 0 0,0 0 1 0 0,0-1-1 0 0,0 1 0 0 0,0-1 1 0 0,1 0-1 0 0,-1-1 1 0 0,1 1-1 0 0,-1-1 0 0 0,1 0 1 0 0,-1-1-1 0 0,1 1 1 0 0,6-1-1 0 0,10-1 176 0 0,0 0 0 0 0,0-2 0 0 0,25-6 1 0 0,-44 9-294 0 0,5-2 104 0 0,0 1 0 0 0,1-2 0 0 0,-1 1 0 0 0,12-7 0 0 0,-13 5 12 0 0,-6 3-51 0 0,-1-1-33 0 0,1 1-48 0 0,-1-2-8 0 0,1 1 1 0 0,0-1-1 0 0,-1 0 1 0 0,0 0-1 0 0,0 0 1 0 0,0-5-1 0 0,-4 0-12 0 0,0 0 0 0 0,0 1 0 0 0,-1 0 0 0 0,-9-12-1 0 0,-6-8-110 0 0,18 25 88 0 0,1 0 0 0 0,0 0 1 0 0,0 0-1 0 0,1 0 0 0 0,-1 0 0 0 0,0 0 0 0 0,1 0 0 0 0,-1-1 0 0 0,1 1 1 0 0,-1 0-1 0 0,1 0 0 0 0,0-1 0 0 0,0 1 0 0 0,1-3 0 0 0,0 0-403 0 0,0 0 0 0 0,0 0 0 0 0,0 0 0 0 0,1 1 0 0 0,3-8 0 0 0,4-7-1059 0 0</inkml:trace>
</inkml:ink>
</file>

<file path=ppt/ink/ink9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0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5527 0 0,'-1'2'8442'0'0,"-4"6"-8113"0"0,0 0 1 0 0,0-1-1 0 0,-1 1 1 0 0,0-1-1 0 0,0 0 1 0 0,-1-1-1 0 0,0 1 1 0 0,0-1 0 0 0,-14 8-1 0 0,-9 5-153 0 0,-40 17-1 0 0,45-24-23 0 0,-136 65 3 0 0,146-70-146 0 0,1 1 0 0 0,1 0 0 0 0,-1 1-1 0 0,1 0 1 0 0,-21 20 0 0 0,27-19 102 0 0,-1-1-1 0 0,1 1 0 0 0,1 0 0 0 0,0 1 1 0 0,1 0-1 0 0,-6 12 0 0 0,4-4 64 0 0,1 0-1 0 0,-6 35 0 0 0,11-52-113 0 0,2-1-43 0 0,0 1-1 0 0,1-1 1 0 0,-1 0-1 0 0,0 0 1 0 0,0 0-1 0 0,0 0 1 0 0,1 0-1 0 0,-1-1 1 0 0,0 1-1 0 0,1 0 1 0 0,-1 0-1 0 0,0-1 1 0 0,1 1-1 0 0,-1-1 1 0 0,3 1-1 0 0,3 0 20 0 0,1 1 0 0 0,0-2 0 0 0,-1 1 0 0 0,1-1 0 0 0,13-1 0 0 0,40-9 5 0 0,-22 3-12 0 0,197-41-3539 0 0,-214 42-2458 0 0</inkml:trace>
</inkml:ink>
</file>

<file path=ppt/ink/ink9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0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 7831 0 0,'0'0'603'0'0,"-1"0"-162"0"0,-3 2 89 0 0,0 0 0 0 0,0 1 0 0 0,1-1 0 0 0,-1 1-1 0 0,1 0 1 0 0,0-1 0 0 0,-1 2 0 0 0,1-1 0 0 0,0 0-1 0 0,1 0 1 0 0,-5 7 0 0 0,-3 8 59 0 0,-11 23 0 0 0,5-9-163 0 0,-394 630 2795 0 0,337-564-3072 0 0,-33 52 165 0 0,105-148-269 0 0,3-3-58 0 0,-1 0 1 0 0,1 0-1 0 0,-1 0 1 0 0,0 1 0 0 0,1-2-1 0 0,-1 1 1 0 0,0 0-1 0 0,2-2 1 0 0,2-1-53 0 0,10-10-64 0 0,-1-1 1 0 0,18-23 0 0 0,18-19-99 0 0,-26 34 17 0 0,2 1 1 0 0,29-20 0 0 0,-44 35 146 0 0,0 0 0 0 0,0 1 0 0 0,0 0 0 0 0,1 1 1 0 0,0 0-1 0 0,0 1 0 0 0,0 0 0 0 0,22-3 0 0 0,-32 7 74 0 0,0 0-1 0 0,0 0 1 0 0,0 0-1 0 0,0 0 1 0 0,0 0-1 0 0,0 0 1 0 0,0 1-1 0 0,0-1 0 0 0,-1 1 1 0 0,1-1-1 0 0,0 1 1 0 0,0 0-1 0 0,0-1 1 0 0,0 1-1 0 0,-1 0 1 0 0,1 0-1 0 0,0 1 1 0 0,-1-1-1 0 0,1 0 1 0 0,-1 0-1 0 0,1 1 1 0 0,-1-1-1 0 0,0 1 1 0 0,0-1-1 0 0,0 1 0 0 0,1 0 1 0 0,-1-1-1 0 0,-1 1 1 0 0,1 0-1 0 0,0 0 1 0 0,0 0-1 0 0,-1 0 1 0 0,2 3-1 0 0,-1 2 76 0 0,1 0-1 0 0,-1 0 0 0 0,0 1 1 0 0,-1-1-1 0 0,1 0 0 0 0,-1 0 1 0 0,-1 1-1 0 0,0-1 1 0 0,0 0-1 0 0,-2 8 0 0 0,-4 11 383 0 0,-15 36 0 0 0,3-11-132 0 0,-18 42-1 0 0,36-91-623 0 0,3-2-1007 0 0,7 0-400 0 0</inkml:trace>
</inkml:ink>
</file>

<file path=ppt/ink/ink9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0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60 9671 0 0,'0'-9'1004'0'0,"0"7"-879"0"0,0 0 0 0 0,0 0 0 0 0,0 0 0 0 0,-1 0 0 0 0,1 0 0 0 0,0 0 0 0 0,-1 1 0 0 0,1-1 0 0 0,-1 0 0 0 0,0 0 0 0 0,0 0 0 0 0,0 0 0 0 0,0 1 0 0 0,0-1 0 0 0,0 0 0 0 0,0 1 0 0 0,0-1 0 0 0,0 1 0 0 0,-1 0 0 0 0,1-1 0 0 0,-1 1 0 0 0,1 0 0 0 0,-1 0 0 0 0,0 0 0 0 0,1 0-1 0 0,-1 0 1 0 0,0 0 0 0 0,0 0 0 0 0,1 0 0 0 0,-1 1 0 0 0,-4-2 0 0 0,-2 1 535 0 0,1 0-1 0 0,-1 1 1 0 0,0-1-1 0 0,1 1 1 0 0,-15 2-1 0 0,10 0-665 0 0,0 1-1 0 0,0 0 0 0 0,0 0 1 0 0,0 1-1 0 0,0 1 0 0 0,1 0 1 0 0,0 0-1 0 0,0 1 0 0 0,0 1 1 0 0,-16 13-1 0 0,7-3-1 0 0,0 1-1 0 0,2 0 1 0 0,0 2 0 0 0,-15 22 0 0 0,26-33 131 0 0,1 1 0 0 0,0-1 1 0 0,0 1-1 0 0,1 0 1 0 0,1 0-1 0 0,0 1 1 0 0,-5 16-1 0 0,9-24-51 0 0,-1 0 0 0 0,1 1 0 0 0,-1-1 0 0 0,1 1 0 0 0,0-1 0 0 0,0 1 0 0 0,1-1 0 0 0,-1 0 0 0 0,1 1 0 0 0,-1-1 0 0 0,1 1 0 0 0,2 3 0 0 0,-2-4-16 0 0,1-1 0 0 0,-1 1 0 0 0,1-1 1 0 0,0 0-1 0 0,0 0 0 0 0,-1 0 0 0 0,1 0 0 0 0,1 0 0 0 0,-1 0 1 0 0,0 0-1 0 0,0-1 0 0 0,1 1 0 0 0,-1-1 0 0 0,1 0 1 0 0,-1 1-1 0 0,1-1 0 0 0,3 1 0 0 0,-3-2-27 0 0,0 1 1 0 0,0 0-1 0 0,1-1 0 0 0,-1 1 0 0 0,0-1 0 0 0,0 0 1 0 0,0 0-1 0 0,0 0 0 0 0,1-1 0 0 0,-1 1 0 0 0,5-2 1 0 0,0-1-385 0 0,1 0 0 0 0,13-8 1 0 0,-2 1-921 0 0</inkml:trace>
</inkml:ink>
</file>

<file path=ppt/ink/ink9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0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108 302 4607 0 0,'-8'2'407'0'0,"-1"0"0"0"0,-1 0-1 0 0,0-1 1 0 0,-11-1-1 0 0,17 0 938 0 0,1 0 0 0 0,-1 0 0 0 0,0-1 0 0 0,0 1 0 0 0,1-1-1 0 0,-7-2 1 0 0,9 2-1223 0 0,0 1 0 0 0,0-1 0 0 0,0 0 0 0 0,0 1-1 0 0,0-1 1 0 0,0 0 0 0 0,0 1 0 0 0,0-1 0 0 0,0 0 0 0 0,0 0 0 0 0,1 0-1 0 0,-1 0 1 0 0,0 0 0 0 0,1 1 0 0 0,-1-2 0 0 0,0 1 0 0 0,1 0-1 0 0,-1 0 1 0 0,1 0 0 0 0,0 0 0 0 0,-1-2 0 0 0,1 0-13 0 0,0 1 0 0 0,0-1 1 0 0,0 0-1 0 0,0 1 0 0 0,0-1 0 0 0,1 1 0 0 0,-1-1 1 0 0,1 0-1 0 0,1-3 0 0 0,2-3 9 0 0,0 1 1 0 0,1 0-1 0 0,0-1 1 0 0,9-10-1 0 0,67-71-112 0 0,-57 66-127 0 0,-13 13 27 0 0,1 0 0 0 0,0 1-1 0 0,1 0 1 0 0,16-10 0 0 0,-23 17 88 0 0,-1 0 0 0 0,1 0-1 0 0,0 0 1 0 0,0 1 0 0 0,0 0 0 0 0,0 0-1 0 0,0 0 1 0 0,1 1 0 0 0,-1 0 0 0 0,0 0-1 0 0,1 0 1 0 0,-1 1 0 0 0,8 1 0 0 0,-12-1 45 0 0,0 1 0 0 0,0 0 0 0 0,0 0 1 0 0,0 0-1 0 0,0 0 0 0 0,0 0 0 0 0,0 0 1 0 0,0 0-1 0 0,-1 1 0 0 0,1-1 0 0 0,0 0 0 0 0,-1 1 1 0 0,1 0-1 0 0,-1-1 0 0 0,0 1 0 0 0,1 0 1 0 0,-1 0-1 0 0,0 0 0 0 0,0 0 0 0 0,0 0 1 0 0,0 0-1 0 0,-1 0 0 0 0,1 0 0 0 0,-1 0 1 0 0,1 0-1 0 0,0 3 0 0 0,0 5 244 0 0,1 1-1 0 0,-1-1 1 0 0,-2 22-1 0 0,-1-6 196 0 0,-8 34 0 0 0,3-25-483 0 0,7-33-70 0 0,5 6-3916 0 0</inkml:trace>
</inkml:ink>
</file>

<file path=ppt/ink/ink9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0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2303 0 0,'0'0'7776'0'0,"-9"1"-5630"0"0,7 0-1642 0 0,-1-1 0 0 0,1 1 0 0 0,-1 0 1 0 0,1 0-1 0 0,-1 0 0 0 0,1 1 1 0 0,0-1-1 0 0,0 0 0 0 0,0 1 0 0 0,-1 0 1 0 0,2-1-1 0 0,-4 4 0 0 0,-24 28-619 0 0,16-18 677 0 0,-74 74 272 0 0,49-51-432 0 0,-10 4 237 0 0,31-29-148 0 0,-27 29 0 0 0,40-38-376 0 0,0 1-1 0 0,0 1 1 0 0,0-1-1 0 0,1 0 0 0 0,0 1 1 0 0,0 0-1 0 0,0 0 1 0 0,1 0-1 0 0,0 0 1 0 0,-2 8-1 0 0,4-13 13 0 0,18 12 218 0 0,-8-10-446 0 0,0 1-1 0 0,0-2 1 0 0,16 4-1 0 0,-20-6-538 0 0,0 1-1 0 0,0-1 0 0 0,0 0 1 0 0,9-2-1 0 0,-5 0-1374 0 0</inkml:trace>
</inkml:ink>
</file>

<file path=ppt/ink/ink9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0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2 179 5527 0 0,'0'2'4734'0'0,"1"0"-4244"0"0,1 0 1 0 0,-1 0-1 0 0,0 0 0 0 0,1 0 1 0 0,-1 0-1 0 0,1 0 1 0 0,-1 0-1 0 0,1 0 0 0 0,0-1 1 0 0,0 1-1 0 0,0-1 1 0 0,0 1-1 0 0,0-1 1 0 0,0 0-1 0 0,0 0 0 0 0,3 1 1 0 0,10 2-259 0 0,0 0 1 0 0,0-2 0 0 0,0 1-1 0 0,0-2 1 0 0,0 0-1 0 0,0-1 1 0 0,0-1-1 0 0,0 0 1 0 0,20-4 0 0 0,-12 0 92 0 0,0-1 1 0 0,0 0 0 0 0,0-2 0 0 0,-1-1 0 0 0,25-14 0 0 0,-40 20-433 0 0,-1-1 0 0 0,0-1-1 0 0,0 1 1 0 0,0-1 0 0 0,0 0-1 0 0,-1 0 1 0 0,0 0 0 0 0,0-1-1 0 0,8-11 1 0 0,-12 15 68 0 0,1-1 1 0 0,-1 1-1 0 0,0-1 0 0 0,0 0 1 0 0,0 1-1 0 0,0-1 0 0 0,0 0 0 0 0,0 0 1 0 0,-1 1-1 0 0,1-1 0 0 0,-1 0 0 0 0,0 0 1 0 0,0 0-1 0 0,0 0 0 0 0,0 0 1 0 0,-1 0-1 0 0,1 1 0 0 0,-1-1 0 0 0,1 0 1 0 0,-1 0-1 0 0,0 1 0 0 0,0-1 1 0 0,0 0-1 0 0,-1 1 0 0 0,1-1 0 0 0,-1 1 1 0 0,1-1-1 0 0,-3-1 0 0 0,2 2 23 0 0,-1-1 1 0 0,1 2-1 0 0,0-1 0 0 0,-1 0 1 0 0,1 0-1 0 0,-1 1 0 0 0,0-1 0 0 0,0 1 1 0 0,0 0-1 0 0,1 0 0 0 0,-1 0 0 0 0,0 0 1 0 0,0 0-1 0 0,0 1 0 0 0,0 0 1 0 0,0-1-1 0 0,-1 1 0 0 0,1 0 0 0 0,-5 1 1 0 0,-3 0-12 0 0,-1 1 1 0 0,1 0 0 0 0,-22 7-1 0 0,17-3 41 0 0,-1 1-1 0 0,1 0 0 0 0,1 2 0 0 0,0 0 1 0 0,0 0-1 0 0,0 2 0 0 0,-15 13 1 0 0,12-7 121 0 0,1-1 0 0 0,1 2 0 0 0,1 0 1 0 0,-25 39-1 0 0,31-41-22 0 0,0 1 0 0 0,-12 32-1 0 0,18-40-84 0 0,0 0 0 0 0,1 0 0 0 0,0 0 0 0 0,1 0 0 0 0,0 0-1 0 0,0 1 1 0 0,1 16 0 0 0,1-24-19 0 0,-1 0-1 0 0,0 0 0 0 0,1 0 1 0 0,-1 0-1 0 0,1 0 1 0 0,0 0-1 0 0,0 1 1 0 0,0-1-1 0 0,0-1 0 0 0,0 1 1 0 0,0 0-1 0 0,0 0 1 0 0,1 0-1 0 0,-1-1 1 0 0,0 1-1 0 0,4 2 0 0 0,-2-2 2 0 0,0 0-1 0 0,0 0 0 0 0,0 0 1 0 0,0-1-1 0 0,1 1 0 0 0,-1-1 0 0 0,1 0 1 0 0,-1 0-1 0 0,5 1 0 0 0,6-1-35 0 0,0 0 1 0 0,0 0-1 0 0,0-1 0 0 0,15-2 0 0 0,-28 2 19 0 0,69-9-1739 0 0,-33 2 672 0 0</inkml:trace>
</inkml:ink>
</file>

<file path=ppt/ink/ink9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682 177 11487 0 0,'122'-127'1278'0'0,"-66"78"3735"0"0,-65 53-4137 0 0,-1 3-654 0 0,0 1 1 0 0,1 0-1 0 0,0 0 1 0 0,-13 16-1 0 0,-28 42 407 0 0,16-13 162 0 0,-49 101 0 0 0,-11 66-201 0 0,58-133-470 0 0,12-29-66 0 0,-117 259 17 0 0,88-218-75 0 0,-4-2-1 0 0,-102 134 0 0 0,100-149-970 0 0,58-81 510 0 0,12-17-8814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0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4143 0 0,'0'0'319'0'0,"-2"0"-210"0"0,-17 0 96 0 0,17 0 394 0 0,0 0 0 0 0,0 1 0 0 0,0-1 0 0 0,0 1 0 0 0,0 0 0 0 0,1-1 0 0 0,-1 1 0 0 0,0 0 0 0 0,1 0 0 0 0,-1 0 0 0 0,-2 2 0 0 0,3-2-138 0 0,0 0 1 0 0,0 0 0 0 0,0 0-1 0 0,0 1 1 0 0,0-1-1 0 0,0 0 1 0 0,1 1 0 0 0,-1-1-1 0 0,0 1 1 0 0,1-1 0 0 0,-1 1-1 0 0,1-1 1 0 0,-1 1-1 0 0,1 1 1 0 0,1 19-727 0 0,0-15 379 0 0,1 1 0 0 0,1-1 0 0 0,-1-1-1 0 0,1 1 1 0 0,0 0 0 0 0,1-1 0 0 0,0 1 0 0 0,0-1 0 0 0,0 0-1 0 0,10 10 1 0 0,-6-8-45 0 0,1 0-1 0 0,0-1 1 0 0,1 0-1 0 0,-1 0 1 0 0,1-1-1 0 0,13 6 1 0 0,6 0-28 0 0,1-1 1 0 0,1-1-1 0 0,0-2 0 0 0,34 5 1 0 0,40 3 543 0 0,-104-16-568 0 0,0 0-1 0 0,0 0 0 0 0,-1 0 1 0 0,1 0-1 0 0,0 0 1 0 0,0 0-1 0 0,-1 1 1 0 0,1-1-1 0 0,0 0 1 0 0,0 0-1 0 0,-1 1 0 0 0,1-1 1 0 0,0 0-1 0 0,-1 1 1 0 0,1-1-1 0 0,0 1 1 0 0,0 0-1 0 0,1 1 38 0 0,1-1-1 0 0,-1 1 1 0 0,1 0-1 0 0,0-1 1 0 0,-1 1-1 0 0,1-1 1 0 0,0 0-1 0 0,4 1 1 0 0,13 5-451 0 0,-17-7 93 0 0,0-1-25 0 0,0 1-871 0 0</inkml:trace>
</inkml:ink>
</file>

<file path=ppt/ink/ink9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67 194 8751 0 0,'-10'7'587'0'0,"1"1"1"0"0,-15 14-1 0 0,21-20-27 0 0,1 1 1 0 0,-1 1-1 0 0,1-1 1 0 0,0 0-1 0 0,0 0 1 0 0,1 1-1 0 0,-1-1 1 0 0,1 1-1 0 0,-1-1 1 0 0,1 1-1 0 0,0 0 1 0 0,0 3-1 0 0,1-5-471 0 0,0-1 0 0 0,0 0 0 0 0,0 0 0 0 0,0 0-1 0 0,0 0 1 0 0,1 0 0 0 0,-1 0 0 0 0,0 0 0 0 0,1 0-1 0 0,-1 0 1 0 0,0 0 0 0 0,1 0 0 0 0,-1-1 0 0 0,1 1 0 0 0,0 0-1 0 0,-1 0 1 0 0,1 0 0 0 0,0 0 0 0 0,-1-1 0 0 0,1 1 0 0 0,1 0-1 0 0,17 11 473 0 0,-13-10-443 0 0,0-1 1 0 0,0 1-1 0 0,1-1 0 0 0,-1-1 0 0 0,0 1 1 0 0,0-1-1 0 0,1 0 0 0 0,11-1 1 0 0,4-3 182 0 0,25-8 1 0 0,-27 7-177 0 0,303-95 918 0 0,-198 53-881 0 0,85-31 238 0 0,-159 63-350 0 0,0 1 0 0 0,65-8 0 0 0,-13 3-2491 0 0,-101 18 1779 0 0</inkml:trace>
</inkml:ink>
</file>

<file path=ppt/ink/ink9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84 624 10135 0 0,'0'0'778'0'0,"-1"1"-322"0"0,-2 0 56 0 0,1 0 1 0 0,-1 0-1 0 0,1 0 0 0 0,-1-1 1 0 0,1 1-1 0 0,-1-1 1 0 0,0 1-1 0 0,1-1 1 0 0,-6 0-1 0 0,6-1-308 0 0,0 1 1 0 0,1 0-1 0 0,-1-1 0 0 0,1 0 0 0 0,-1 1 0 0 0,1-1 1 0 0,-1 0-1 0 0,1 0 0 0 0,-1 0 0 0 0,1 0 0 0 0,-1 0 0 0 0,1 0 1 0 0,0 0-1 0 0,0-1 0 0 0,0 1 0 0 0,0 0 0 0 0,-2-4 1 0 0,-1-1 63 0 0,1-1 0 0 0,0 1 1 0 0,0-1-1 0 0,1 0 1 0 0,-1 0-1 0 0,2 0 0 0 0,-1 0 1 0 0,1-1-1 0 0,0 1 1 0 0,0 0-1 0 0,1-1 1 0 0,0 1-1 0 0,0 0 0 0 0,1-1 1 0 0,2-8-1 0 0,0 0-129 0 0,1-1 0 0 0,1 1-1 0 0,0 0 1 0 0,2 0-1 0 0,11-23 1 0 0,-3 15-108 0 0,1 0-1 0 0,1 0 0 0 0,0 2 1 0 0,39-38-1 0 0,93-67 66 0 0,-143 122-100 0 0,67-47-433 0 0,-66 47 375 0 0,1 1 0 0 0,-1 0 0 0 0,1 1 0 0 0,0-1 0 0 0,1 1-1 0 0,-1 1 1 0 0,0 0 0 0 0,10-2 0 0 0,-15 4-195 0 0,1 0 0 0 0,0 1 0 0 0,-1-1 0 0 0,1 1 0 0 0,-1-1 0 0 0,1 1 0 0 0,-1 0 0 0 0,1 0 0 0 0,-1 1 0 0 0,0-1 0 0 0,0 1 0 0 0,0-1 0 0 0,1 1 0 0 0,-1 0 0 0 0,-1 1 0 0 0,1-1 0 0 0,0 0 0 0 0,-1 1 0 0 0,1-1 0 0 0,-1 1 0 0 0,4 5 0 0 0,5 8-6761 0 0</inkml:trace>
</inkml:ink>
</file>

<file path=ppt/ink/ink9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437 103 10135 0 0,'0'0'778'0'0,"2"-11"2332"0"0,-3 7-2519 0 0,0-5 301 0 0,-1 1 0 0 0,0 0 0 0 0,0-1 0 0 0,0 1 1 0 0,-5-9-1 0 0,6 15-826 0 0,0 0-1 0 0,0 1 1 0 0,0-1 0 0 0,-1 0 0 0 0,1 0 0 0 0,0 1-1 0 0,-1-1 1 0 0,1 1 0 0 0,-1-1 0 0 0,0 1 0 0 0,1 0-1 0 0,-1-1 1 0 0,0 1 0 0 0,0 0 0 0 0,0 0 0 0 0,0 0-1 0 0,0 1 1 0 0,0-1 0 0 0,0 0 0 0 0,0 1-1 0 0,0-1 1 0 0,0 1 0 0 0,0 0 0 0 0,0-1 0 0 0,0 1-1 0 0,-4 1 1 0 0,-2 0-60 0 0,1 0 0 0 0,-1 0 0 0 0,1 1 0 0 0,0 0 0 0 0,0 1 0 0 0,0 0 1 0 0,0 0-1 0 0,-10 5 0 0 0,-5 7-40 0 0,-23 17 1 0 0,26-17 32 0 0,-13 10-9 0 0,1 1 0 0 0,2 2-1 0 0,0 1 1 0 0,-38 51 0 0 0,64-75 59 0 0,-1 0 0 0 0,1 0-1 0 0,0 0 1 0 0,1 1-1 0 0,-4 9 1 0 0,5-13 150 0 0,11 6 270 0 0,-7-7-427 0 0,0 0 1 0 0,0 0-1 0 0,1 0 0 0 0,-1 0 1 0 0,0-1-1 0 0,0 1 0 0 0,1-1 0 0 0,-1 0 1 0 0,0 0-1 0 0,1 0 0 0 0,-1-1 1 0 0,0 1-1 0 0,1-1 0 0 0,4-1 1 0 0,6-3 120 0 0,25-10 1 0 0,-36 14-142 0 0,37-19 14 0 0,38-25-1 0 0,-45 25-278 0 0,62-29-1 0 0,-93 49 168 0 0,-3 6 3 0 0,0 0 74 0 0,0 1 1 0 0,-1-1-1 0 0,0 0 1 0 0,0 0-1 0 0,-4 7 0 0 0,0 3 77 0 0,0 0 71 0 0,0 0 0 0 0,-4 24 0 0 0,10-38-69 0 0,1-1-13 0 0,1 0-70 0 0,-1 0 1 0 0,1 0 0 0 0,-1 0-1 0 0,1 0 1 0 0,0 0 0 0 0,0 0-1 0 0,0-1 1 0 0,-1 1-1 0 0,1-1 1 0 0,0 1 0 0 0,0-1-1 0 0,0 0 1 0 0,0 0 0 0 0,0 0-1 0 0,0 0 1 0 0,0 0-1 0 0,-1 0 1 0 0,1 0 0 0 0,0 0-1 0 0,3-2 1 0 0,5 0-291 0 0,1-1 0 0 0,14-7 0 0 0,-17 7-132 0 0,61-29-2433 0 0,-31 13 1387 0 0</inkml:trace>
</inkml:ink>
</file>

<file path=ppt/ink/ink9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6911 0 0,'0'0'528'0'0,"-1"2"55"0"0,-10 42 7380 0 0,0 0-3380 0 0,3-6-3482 0 0,-2-1-1 0 0,-2 1 1 0 0,-21 47 0 0 0,16-55-1482 0 0,-2 0-1 0 0,-25 32 1 0 0,43-61-152 0 0,23-25-5427 0 0,-8 5 4249 0 0</inkml:trace>
</inkml:ink>
</file>

<file path=ppt/ink/ink9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56 4143 0 0,'1'0'220'0'0,"2"-9"-87"0"0,1 1 1 0 0,2-13-1 0 0,-4 4 14515 0 0,-2 18-14491 0 0,-1 1 0 0 0,0 0 0 0 0,0 0 0 0 0,1 0 0 0 0,-2-1 0 0 0,1 1 0 0 0,0 0 0 0 0,-2 2 0 0 0,-3 4 109 0 0,-19 37 584 0 0,-35 87 0 0 0,-6 56 253 0 0,5-12-550 0 0,-134 290-232 0 0,113-273-3214 0 0</inkml:trace>
  <inkml:trace contextRef="#ctx0" brushRef="#br0" timeOffset="1">1 826 5983 0 0,'2'1'7700'0'0,"27"0"-1526"0"0,1-3-3280 0 0,64-13-2179 0 0,-78 12-157 0 0,207-51 1068 0 0,-75 15-1125 0 0,-58 16-347 0 0,-51 11-346 0 0,1 2 1 0 0,0 2 0 0 0,57-5-1 0 0,-94 13 55 0 0,21 1-347 0 0,-24-1 393 0 0,1 0 0 0 0,0 0 0 0 0,0 0 0 0 0,0 1 0 0 0,0-1 0 0 0,-1 0 0 0 0,1 0 0 0 0,0 1 0 0 0,0-1 0 0 0,-1 1 0 0 0,1-1 0 0 0,0 1 0 0 0,-1-1 0 0 0,1 1 0 0 0,0-1 0 0 0,-1 1 0 0 0,1 0 0 0 0,-1-1 0 0 0,1 1 0 0 0,-1 0 0 0 0,1-1 0 0 0,-1 1 0 0 0,1 1 0 0 0,0 10-1852 0 0</inkml:trace>
</inkml:ink>
</file>

<file path=ppt/ink/ink9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10135 0 0,'0'0'12973'0'0,"0"1"-11759"0"0,-9 11-372 0 0,7-11-106 0 0</inkml:trace>
</inkml:ink>
</file>

<file path=ppt/ink/ink9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40 5063 0 0,'15'-12'740'0'0,"-10"7"-686"0"0,1 1 0 0 0,0 0 0 0 0,6-4 0 0 0,-10 7 958 0 0,0 0-1 0 0,0 0 1 0 0,0 0-1 0 0,0 1 0 0 0,0-1 1 0 0,0 1-1 0 0,0-1 1 0 0,4 1-1 0 0,-6 11 224 0 0,-2-1-805 0 0,0 0 1 0 0,-1-1-1 0 0,0 1 1 0 0,-9 17-1 0 0,-22 34 1223 0 0,-28 30-541 0 0,-86 95 0 0 0,16-22-259 0 0,122-149-1152 0 0,-17 28-1 0 0,26-41-393 0 0</inkml:trace>
</inkml:ink>
</file>

<file path=ppt/ink/ink9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92 8287 0 0,'-4'0'293'0'0,"1"0"1"0"0,0 0-1 0 0,-1 0 0 0 0,1 1 0 0 0,0 0 0 0 0,-1-1 0 0 0,1 1 0 0 0,-6 3 0 0 0,9-4-113 0 0,-1 1-1 0 0,0-1 1 0 0,0 1 0 0 0,1-1-1 0 0,-1 1 1 0 0,1-1 0 0 0,-1 1-1 0 0,0-1 1 0 0,1 1 0 0 0,-1 0-1 0 0,1 0 1 0 0,-1-1 0 0 0,1 1-1 0 0,0 0 1 0 0,-1 0 0 0 0,1-1-1 0 0,0 1 1 0 0,0 0 0 0 0,-1 0-1 0 0,1 0 1 0 0,0-1 0 0 0,0 1-1 0 0,0 0 1 0 0,0 0 0 0 0,0 0-1 0 0,0 0 1 0 0,0 0 0 0 0,0-1-1 0 0,0 1 1 0 0,1 0 0 0 0,-1 0-1 0 0,0 0 1 0 0,0-1 0 0 0,1 1-1 0 0,-1 0 1 0 0,1 0 0 0 0,-1-1-1 0 0,1 1 1 0 0,-1 0 0 0 0,1 0-1 0 0,1 2-104 0 0,1 0 0 0 0,-1-1-1 0 0,0 0 1 0 0,1 1-1 0 0,-1-1 1 0 0,1 0 0 0 0,-1 0-1 0 0,1 0 1 0 0,0-1 0 0 0,0 1-1 0 0,0-1 1 0 0,0 1 0 0 0,0-1-1 0 0,6 1 1 0 0,5 2 284 0 0,29 3 0 0 0,6-4 383 0 0,79-5 1 0 0,-80 0-430 0 0,378-38 1930 0 0,-149 10-1334 0 0,-223 25-979 0 0,198-19 780 0 0,-3-21-4222 0 0,-208 34-2037 0 0,-2-3-1630 0 0</inkml:trace>
</inkml:ink>
</file>

<file path=ppt/ink/ink9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1 9671 0 0,'0'0'2547'0'0,"0"2"-854"0"0,1 6-1190 0 0,-1-1 0 0 0,-1 1-1 0 0,1-1 1 0 0,-1 1 0 0 0,-1-1 0 0 0,1 1-1 0 0,-1-1 1 0 0,-1 0 0 0 0,-5 13 0 0 0,-36 64 32 0 0,35-68-154 0 0,-195 294 1721 0 0,171-262-1917 0 0,-308 400 611 0 0,331-436-768 0 0,0-1 1 0 0,-1-1-1 0 0,-1 0 1 0 0,0 0-1 0 0,-19 11 0 0 0,20-16-6 0 0,10-5-19 0 0,0 1 0 0 0,1-1 0 0 0,-1 0 0 0 0,1 0 0 0 0,-1 0 1 0 0,1 0-1 0 0,-1 0 0 0 0,0 0 0 0 0,1 0 0 0 0,-1 0 0 0 0,1 0 0 0 0,-1 0 1 0 0,0-1-1 0 0,1 1 0 0 0,-1 0 0 0 0,0-1 0 0 0,1 1-1 0 0,-1-1 0 0 0,1 0 0 0 0,-1 1 0 0 0,1-1 0 0 0,0 0 0 0 0,-1 0 0 0 0,1 1 0 0 0,0-1 0 0 0,-1 0 0 0 0,1 0 0 0 0,0 0 0 0 0,0 1 0 0 0,0-1 0 0 0,0 0 0 0 0,0 0 0 0 0,0 0 0 0 0,0 0 0 0 0,0 1 0 0 0,0-1 0 0 0,0 0 0 0 0,1 0 0 0 0,-1 0 0 0 0,1-1 0 0 0,7-20 14 0 0,4 0-56 0 0,0 1-1 0 0,2 0 1 0 0,0 1 0 0 0,1 0-1 0 0,34-33 1 0 0,-22 28-31 0 0,2 1-1 0 0,0 1 1 0 0,42-25-1 0 0,-55 39 66 0 0,-1 0 1 0 0,2 1-1 0 0,-1 1 0 0 0,1 0 0 0 0,31-7 0 0 0,-42 13 47 0 0,0 0 0 0 0,-1 0 0 0 0,1 1 1 0 0,-1 0-1 0 0,1 0 0 0 0,0 0 0 0 0,-1 1 0 0 0,1 0 0 0 0,10 3 0 0 0,-12-3 11 0 0,-1 1-1 0 0,1 0 1 0 0,0 0 0 0 0,-1 0 0 0 0,1 1-1 0 0,-1-1 1 0 0,0 1 0 0 0,1 0 0 0 0,-2-1 0 0 0,1 1-1 0 0,0 1 1 0 0,0-1 0 0 0,-1 0 0 0 0,0 1-1 0 0,3 3 1 0 0,-2 0 14 0 0,0 1 0 0 0,0-1 1 0 0,-1 1-1 0 0,0 0 0 0 0,0 0 0 0 0,-1 0 0 0 0,0 0 0 0 0,0 0 1 0 0,-1 0-1 0 0,0 0 0 0 0,0 0 0 0 0,-2 10 0 0 0,-1-4 18 0 0,1 0 1 0 0,-2-1-1 0 0,0 1 0 0 0,0-1 0 0 0,-1 0 0 0 0,-9 16 0 0 0,5-14-62 0 0,8-14-124 0 0</inkml:trace>
</inkml:ink>
</file>

<file path=ppt/ink/ink9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15551 0 0,'0'0'1408'0'0,"2"0"-1162"0"0,22-2 1002 0 0,0-2 1 0 0,0 0-1 0 0,0-1 1 0 0,37-15 0 0 0,-35 12-934 0 0,26-7 181 0 0,-19 6-303 0 0,0-2 1 0 0,51-24-1 0 0,-51 12-642 0 0,-43 5-369 0 0,9 17 759 0 0,-1-1 0 0 0,0 1 0 0 0,-1-1 0 0 0,1 1 0 0 0,0 0 0 0 0,0 0 0 0 0,0 0 0 0 0,-1 0 0 0 0,1 1 0 0 0,0-1 0 0 0,-1 1 0 0 0,1-1 0 0 0,-1 1 0 0 0,1 0 0 0 0,0 0 0 0 0,-1 0 0 0 0,1 0 0 0 0,-1 0 0 0 0,1 1 0 0 0,-4 0 0 0 0,-4 1-64 0 0,0 0-1 0 0,1 1 1 0 0,-16 7-1 0 0,9-2 93 0 0,0 0 0 0 0,1 1 0 0 0,1 1 0 0 0,-1 1 0 0 0,-14 14-1 0 0,10-7 273 0 0,0 1 0 0 0,-28 39 0 0 0,43-51-141 0 0,-1-1-1 0 0,1 1 0 0 0,0 0 1 0 0,1 1-1 0 0,0-1 1 0 0,0 1-1 0 0,0-1 1 0 0,1 1-1 0 0,0 0 1 0 0,1 0-1 0 0,-1 9 0 0 0,2-13-48 0 0,0 1 0 0 0,0-1 0 0 0,0 0 0 0 0,1 0 0 0 0,0 0 0 0 0,0 0 0 0 0,0 1 0 0 0,0-1 0 0 0,1 0 0 0 0,-1-1 0 0 0,1 1 0 0 0,0 0 0 0 0,0 0 0 0 0,1-1 0 0 0,-1 1 0 0 0,1-1 0 0 0,0 0 0 0 0,0 0 0 0 0,0 0 0 0 0,0 0 0 0 0,0 0-1 0 0,7 4 1 0 0,-4-4-9 0 0,1 0 0 0 0,0 0 0 0 0,0 0 0 0 0,0-1 0 0 0,1 0 0 0 0,-1 0 0 0 0,0-1 0 0 0,1 0 0 0 0,-1 0-1 0 0,12-1 1 0 0,-1 0-393 0 0,-1-1-1 0 0,0-1 0 0 0,25-6 0 0 0,-24 3-419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10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5983 0 0,'0'0'846'0'0,"-2"1"324"0"0,-1 2-435 0 0,0-1 0 0 0,-1 1 0 0 0,1-1-1 0 0,-8 3 1 0 0,-11 7 1047 0 0,-74 47 938 0 0,80-49-2550 0 0,12-8-136 0 0,0 0 1 0 0,0 0-1 0 0,1 0 0 0 0,-1 1 1 0 0,1-1-1 0 0,-1 1 0 0 0,1 0 1 0 0,0 0-1 0 0,0 1 0 0 0,0-1 1 0 0,1 1-1 0 0,-5 6 0 0 0,4-6-8 0 0,1 0 0 0 0,-1 0-1 0 0,1 0 1 0 0,0 0 0 0 0,0 1 0 0 0,1-1-1 0 0,-1 1 1 0 0,1-1 0 0 0,0 1 0 0 0,0 0-1 0 0,0-1 1 0 0,1 1 0 0 0,0 0-1 0 0,0 0 1 0 0,0-1 0 0 0,1 10 0 0 0,0-10 31 0 0,0 0 0 0 0,0 0 1 0 0,0-1-1 0 0,1 1 0 0 0,-1 0 0 0 0,1-1 1 0 0,0 1-1 0 0,0-1 0 0 0,0 0 1 0 0,3 4-1 0 0,1 0 86 0 0,1 0-1 0 0,11 11 1 0 0,-15-16-101 0 0,1 1 0 0 0,-1-1 0 0 0,1 1 0 0 0,-1-1 0 0 0,1 0 0 0 0,0 0 0 0 0,0-1 0 0 0,0 1 0 0 0,0-1 0 0 0,0 1 0 0 0,0-2 0 0 0,0 1 0 0 0,0 0 0 0 0,1-1 0 0 0,-1 1 0 0 0,0-1 0 0 0,0 0 0 0 0,1-1 0 0 0,-1 1 0 0 0,0-1 0 0 0,0 0 0 0 0,0 0 0 0 0,0 0 0 0 0,5-2 0 0 0,-5 1-10 0 0,1-1 0 0 0,-1 1-1 0 0,0-1 1 0 0,0 1-1 0 0,0-1 1 0 0,-1 0-1 0 0,1-1 1 0 0,-1 1-1 0 0,0 0 1 0 0,0-1-1 0 0,0 0 1 0 0,0 0-1 0 0,0 0 1 0 0,-1 0-1 0 0,0 0 1 0 0,0-1 0 0 0,0 1-1 0 0,0-1 1 0 0,-1 1-1 0 0,0-1 1 0 0,2-6-1 0 0,-2 1 1 0 0,0-1 0 0 0,0 1 0 0 0,-1-1 0 0 0,-1 1 0 0 0,-1-15 0 0 0,1 20-94 0 0,0-1-1 0 0,-1 1 0 0 0,1 0 0 0 0,-1 0 0 0 0,0 0 1 0 0,0 0-1 0 0,-1 0 0 0 0,0 1 0 0 0,1-1 1 0 0,-1 1-1 0 0,-1-1 0 0 0,-3-3 0 0 0,6 7-198 0 0,-23-8-1527 0 0,23 9 1364 0 0,-9-1-703 0 0</inkml:trace>
</inkml:ink>
</file>

<file path=ppt/ink/ink9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939 16 14279 0 0,'8'-13'655'0'0,"-7"10"-12"0"0,-4 3-535 0 0,-1 0-1 0 0,1 1 1 0 0,0-1 0 0 0,-1 0 0 0 0,1 1 0 0 0,0 0 0 0 0,-1 0 0 0 0,1 0 0 0 0,0 0 0 0 0,0 1 0 0 0,0-1 0 0 0,0 1 0 0 0,0 0-1 0 0,0 0 1 0 0,0 0 0 0 0,-4 4 0 0 0,-10 10 396 0 0,1 1-1 0 0,0 1 1 0 0,-25 39 0 0 0,-32 66 699 0 0,-91 199 472 0 0,0-2-945 0 0,44-125-502 0 0,97-164-372 0 0,0-2 1 0 0,-2-1-1 0 0,-2 0 0 0 0,-30 24 0 0 0,36-35-165 0 0,10-6-315 0 0,0-2 0 0 0,-1 0 0 0 0,-1 0 0 0 0,-14 7 0 0 0,26-16 473 0 0,0 1 0 0 0,1-1 0 0 0,-1 1 1 0 0,0-1-1 0 0,0 0 0 0 0,0 1 0 0 0,0-1 1 0 0,0 0-1 0 0,0 0 0 0 0,0 0 0 0 0,0 0 0 0 0,0 0 1 0 0,0 0-1 0 0,0 0 0 0 0,0 0 0 0 0,-1 0 0 0 0,1 0 1 0 0,0-1-1 0 0,-1 0 0 0 0,-6-5-1508 0 0</inkml:trace>
</inkml:ink>
</file>

<file path=ppt/ink/ink9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16615 0 0,'0'0'1835'0'0,"3"0"-1478"0"0,63-4 933 0 0,0-3 0 0 0,95-22-1 0 0,119-41 51 0 0,-151 34-1010 0 0,147-20 0 0 0,-267 55-347 0 0,43-5-410 0 0,-47 6 108 0 0,1 0 0 0 0,-1 1 1 0 0,0-1-1 0 0,1 1 1 0 0,-1 0-1 0 0,0 0 1 0 0,6 2-1 0 0,-9 0-1461 0 0,-2 6-356 0 0</inkml:trace>
</inkml:ink>
</file>

<file path=ppt/ink/ink9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88 694 5527 0 0,'-1'1'250'0'0,"-2"1"-186"0"0,0 0 1 0 0,0 0 0 0 0,0 0 0 0 0,0 0-1 0 0,0 0 1 0 0,-1 0 0 0 0,1-1-1 0 0,0 0 1 0 0,-1 0 0 0 0,-4 1-1 0 0,-10 2 5201 0 0,17-4-5115 0 0,1 1 193 0 0,-1-1-1 0 0,0 0 0 0 0,1 0 1 0 0,-1 0-1 0 0,1 0 0 0 0,-1 0 1 0 0,1 0-1 0 0,-1-1 0 0 0,0 1 1 0 0,1 0-1 0 0,-1 0 0 0 0,1 0 1 0 0,-1 0-1 0 0,1-1 0 0 0,-1 1 0 0 0,1 0 1 0 0,-1-1-1 0 0,-7-8 1721 0 0,0-12-849 0 0,7 13-972 0 0,0 0-1 0 0,1 0 1 0 0,0 0 0 0 0,1 0 0 0 0,-1 0 0 0 0,2 0-1 0 0,-1 1 1 0 0,1-1 0 0 0,0 0 0 0 0,4-9 0 0 0,2-1 7 0 0,0 1 0 0 0,1 0 0 0 0,12-18 0 0 0,1 4-85 0 0,1 1 1 0 0,29-28-1 0 0,60-51 220 0 0,-101 99-380 0 0,29-28-2 0 0,18-18-21 0 0,109-80-1 0 0,-160 131-109 0 0,0 1 0 0 0,1 0 1 0 0,-1 0-1 0 0,1 1 1 0 0,0-1-1 0 0,0 2 0 0 0,0-1 1 0 0,14-1-1 0 0,-15 3-570 0 0,0 0 1 0 0,0 1-1 0 0,0 0 1 0 0,1 1-1 0 0,-1 0 0 0 0,9 1 1 0 0,4 4-6649 0 0</inkml:trace>
</inkml:ink>
</file>

<file path=ppt/ink/ink9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393 122 13991 0 0,'1'-1'639'0'0,"1"-3"-502"0"0,-1 0 0 0 0,1 0 1 0 0,-1-1-1 0 0,0 1 0 0 0,0 0 0 0 0,0-1 0 0 0,0 1 1 0 0,-1 0-1 0 0,0-1 0 0 0,0 1 0 0 0,0-1 0 0 0,0 1 1 0 0,-1-1-1 0 0,-1-6 0 0 0,2 8-46 0 0,-1 1-1 0 0,0 0 1 0 0,1-1 0 0 0,-1 1 0 0 0,0 0 0 0 0,0-1-1 0 0,0 1 1 0 0,0 0 0 0 0,-1 0 0 0 0,1 0-1 0 0,-1 0 1 0 0,1 0 0 0 0,-1 0 0 0 0,0 0 0 0 0,0 1-1 0 0,1-1 1 0 0,-1 1 0 0 0,0-1 0 0 0,0 1 0 0 0,-1 0-1 0 0,1-1 1 0 0,0 1 0 0 0,0 0 0 0 0,-1 0-1 0 0,1 1 1 0 0,0-1 0 0 0,-1 0 0 0 0,-2 1 0 0 0,-3 0-72 0 0,0 0 0 0 0,0 1 0 0 0,0 0 1 0 0,0 1-1 0 0,0-1 0 0 0,0 2 0 0 0,0-1 1 0 0,1 1-1 0 0,-1 0 0 0 0,-9 6 0 0 0,-4 3-23 0 0,1 1 0 0 0,-22 17-1 0 0,16-9 122 0 0,-43 45-1 0 0,59-55 34 0 0,0 1-1 0 0,1 0 0 0 0,0 0 0 0 0,1 1 0 0 0,0 0 0 0 0,-8 21 1 0 0,15-31-58 0 0,0 1 1 0 0,0-1 0 0 0,0 1 0 0 0,0 0 0 0 0,0-1 0 0 0,1 1 0 0 0,-1 0 0 0 0,1 0 0 0 0,0 0 0 0 0,0-1 0 0 0,1 1 0 0 0,1 6 0 0 0,-2-9-58 0 0,0-1 0 0 0,1 1 1 0 0,-1 0-1 0 0,1-1 0 0 0,-1 1 1 0 0,1-1-1 0 0,-1 1 0 0 0,1-1 1 0 0,0 1-1 0 0,-1-1 0 0 0,1 1 1 0 0,0-1-1 0 0,-1 0 0 0 0,1 1 1 0 0,0-1-1 0 0,-1 0 0 0 0,1 1 1 0 0,0-1-1 0 0,0 0 0 0 0,-1 0 1 0 0,1 0-1 0 0,0 0 0 0 0,0 0 1 0 0,1 0-1 0 0,19-1 352 0 0,-19 1-320 0 0,11-2 44 0 0,0 0 0 0 0,-1-1 1 0 0,1-1-1 0 0,-1 0 0 0 0,18-8 1 0 0,57-36 13 0 0,-6 4-456 0 0,-57 32 190 0 0,-22 11 77 0 0,-6 16-256 0 0,-2 8 379 0 0,3-14-5 0 0,0 1 0 0 0,1 0-1 0 0,1-1 1 0 0,-2 12 0 0 0,4-20-82 0 0,0 0 0 0 0,-1-1 0 0 0,1 1 0 0 0,0 0 0 0 0,0-1 0 0 0,0 1 0 0 0,-1 0 0 0 0,1-1 0 0 0,0 1 0 0 0,0-1 1 0 0,1 1-1 0 0,-1-1-32 0 0,2 1-122 0 0,-1 0-1 0 0,1 0 0 0 0,-1 0 0 0 0,1 0 0 0 0,0-1 1 0 0,-1 1-1 0 0,1-1 0 0 0,0 0 0 0 0,-1 0 0 0 0,7 0 0 0 0,15-4-5085 0 0,1-2-1594 0 0</inkml:trace>
</inkml:ink>
</file>

<file path=ppt/ink/ink9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12895 0 0,'0'0'7962'0'0,"1"1"-6989"0"0,1 5-723 0 0,-1-1 0 0 0,1 1 0 0 0,-1-1-1 0 0,0 1 1 0 0,0 0 0 0 0,0 0 0 0 0,-1-1 0 0 0,0 1 0 0 0,0 0 0 0 0,0 0 0 0 0,-1-1 0 0 0,0 1 0 0 0,0 0-1 0 0,-2 6 1 0 0,-5 12 180 0 0,-19 44-1 0 0,25-63-339 0 0,-15 28 234 0 0,-31 47-1 0 0,-8 15-149 0 0,49-85-168 0 0,5-8-42 0 0,1 0 1 0 0,0 0 0 0 0,-1 0 0 0 0,1 1 0 0 0,0-1-1 0 0,0 0 1 0 0,0 0 0 0 0,1 1 0 0 0,-2 3 0 0 0,16-13-1548 0 0,3-5-848 0 0,4-5-5966 0 0</inkml:trace>
</inkml:ink>
</file>

<file path=ppt/ink/ink9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919 0 16127 0 0,'0'0'1831'0'0,"0"3"-967"0"0,-6 15 45 0 0,0-1 0 0 0,0 1 1 0 0,-12 19-1 0 0,-32 50-600 0 0,21-37 7 0 0,-360 596 1524 0 0,326-540-1736 0 0,-36 53 22 0 0,75-124-242 0 0,-2-1 0 0 0,-40 42 0 0 0,47-59-1223 0 0,18-16 551 0 0</inkml:trace>
  <inkml:trace contextRef="#ctx0" brushRef="#br0" timeOffset="1">79 821 5527 0 0,'-8'1'363'0'0,"1"1"0"0"0,-1 0-1 0 0,1 0 1 0 0,-10 5-1 0 0,-1 7 4186 0 0,16-12-3332 0 0,0 0 0 0 0,0 0 1 0 0,1 1-1 0 0,-1-1 0 0 0,1 1 1 0 0,-3 5 1479 0 0,9-6-2493 0 0,-1 0 1 0 0,1-1-1 0 0,0 1 1 0 0,0-1-1 0 0,0 0 1 0 0,0-1-1 0 0,0 1 1 0 0,0-1-1 0 0,0 0 1 0 0,10-1-1 0 0,4-2 94 0 0,29-8-1 0 0,-39 8-159 0 0,412-123 378 0 0,-136 38-614 0 0,-253 80-2311 0 0</inkml:trace>
</inkml:ink>
</file>

<file path=ppt/ink/ink9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68 5527 0 0,'73'-68'11696'0'0,"-82"68"-8848"0"0,2 2-3712 0 0,-11 6 1685 0 0,-26 16-1 0 0,14-7-394 0 0,-40 22-94 0 0,2 2 1 0 0,-77 63-1 0 0,119-83-339 0 0,-9 6 67 0 0,-39 40 0 0 0,65-58 1 0 0,1 0 0 0 0,0 0 0 0 0,1 1-1 0 0,0 0 1 0 0,0 1 0 0 0,1 0 0 0 0,1-1 0 0 0,0 2 0 0 0,-6 15-1 0 0,11-24-27 0 0,-1-1-1 0 0,0 1 0 0 0,1-1 0 0 0,-1 1 1 0 0,1 0-1 0 0,0-1 0 0 0,0 1 0 0 0,0-1 1 0 0,0 1-1 0 0,0 0 0 0 0,1-1 0 0 0,-1 1 0 0 0,1-1 1 0 0,0 1-1 0 0,0-1 0 0 0,0 1 0 0 0,0-1 1 0 0,0 1-1 0 0,0-1 0 0 0,0 0 0 0 0,4 4 1 0 0,-3-4 6 0 0,1 1 0 0 0,0-1 0 0 0,-1 0 0 0 0,1 0 0 0 0,0 0 0 0 0,1 0 0 0 0,-1-1 0 0 0,0 1 0 0 0,0-1 0 0 0,1 0 0 0 0,-1 0 0 0 0,1 0 0 0 0,-1-1 0 0 0,1 1 0 0 0,5 0 0 0 0,12-1 77 0 0,0-2 0 0 0,0 1 0 0 0,0-2 0 0 0,0-1 1 0 0,0-1-1 0 0,-1-1 0 0 0,29-11 0 0 0,-36 12-88 0 0,0-1 0 0 0,-1 0 1 0 0,0-1-1 0 0,0 0 0 0 0,0-1 0 0 0,-1 0 0 0 0,18-17 0 0 0,-25 21-33 0 0,0 0-1 0 0,-1 0 0 0 0,1 0 0 0 0,-1-1 0 0 0,0 1 0 0 0,0-1 0 0 0,-1 1 0 0 0,1-1 0 0 0,-1 0 0 0 0,0 0 0 0 0,0 0 0 0 0,-1 0 0 0 0,0-1 0 0 0,0 1 0 0 0,0 0 0 0 0,0-1 0 0 0,-1 1 0 0 0,0 0 0 0 0,0-1 0 0 0,0 1 0 0 0,-1-1 0 0 0,-2-9 0 0 0,0 6-83 0 0,0 0 0 0 0,-1 0 0 0 0,0 1 0 0 0,0-1-1 0 0,-1 1 1 0 0,0 0 0 0 0,0 1 0 0 0,-9-10 0 0 0,-5-3-882 0 0,-32-25 1 0 0,24 22-127 0 0,26 22 1030 0 0,1 1 0 0 0,0 0 0 0 0,-1-1 0 0 0,1 1 1 0 0,0-1-1 0 0,-1 1 0 0 0,1-1 0 0 0,0 1 0 0 0,-1-1 0 0 0,1 0 0 0 0,0 1 0 0 0,0-1 0 0 0,0 1 0 0 0,0-1 0 0 0,0 1 0 0 0,-1-1 0 0 0,1 0 1 0 0,0 1-1 0 0,0-1 0 0 0,0 1 0 0 0,1-1 0 0 0,-1 0 0 0 0,0 1 0 0 0,0-1 0 0 0,0 1 0 0 0,0-1 0 0 0,0 1 0 0 0,1-1 0 0 0,-1 1 0 0 0,0-1 1 0 0,1 1-1 0 0,-1-1 0 0 0,0 1 0 0 0,1-1 0 0 0,-1 1 0 0 0,0-1 0 0 0,1 1 0 0 0,-1-1 0 0 0,1 1 0 0 0,-1 0 0 0 0,1-1 0 0 0,0 1 0 0 0,24-17-1856 0 0,-23 16 1640 0 0,18-10-1065 0 0</inkml:trace>
</inkml:ink>
</file>

<file path=ppt/ink/ink9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13 11975 0 0,'3'-3'322'0'0,"-2"3"-268"0"0,0-1 0 0 0,0 0 0 0 0,-1 0 1 0 0,1 1-1 0 0,0-1 0 0 0,0 1 1 0 0,0-1-1 0 0,0 1 0 0 0,0-1 0 0 0,0 1 1 0 0,1 0-1 0 0,-1-1 0 0 0,0 1 0 0 0,0 0 1 0 0,0 0-1 0 0,2 0 0 0 0,8-2 4305 0 0,-11 3-2979 0 0,-1 3-1265 0 0,1-1 1 0 0,-1 0-1 0 0,0 1 0 0 0,0-1 1 0 0,0 0-1 0 0,0 1 0 0 0,-1-1 1 0 0,0 0-1 0 0,1 0 0 0 0,-1 0 1 0 0,0-1-1 0 0,0 1 0 0 0,0 0 1 0 0,-1-1-1 0 0,-2 4 0 0 0,-8 6 403 0 0,-24 17 0 0 0,31-25-334 0 0,-342 246 1971 0 0,343-246-2135 0 0,-27 22 5 0 0,30-24-17 0 0,1 0-1 0 0,-1 0 0 0 0,0 0 1 0 0,0 0-1 0 0,1 1 0 0 0,-1-1 1 0 0,1 0-1 0 0,0 1 0 0 0,0-1 1 0 0,0 1-1 0 0,-2 5 0 0 0,4-7 17 0 0,-1 0 1 0 0,0 1-1 0 0,1-1 0 0 0,-1 0 1 0 0,1 1-1 0 0,0-1 0 0 0,-1 0 1 0 0,1 0-1 0 0,0 0 0 0 0,0 0 1 0 0,0 0-1 0 0,-1 0 0 0 0,1 0 1 0 0,0 0-1 0 0,0 0 0 0 0,1 0 1 0 0,-1 0-1 0 0,2 1 1 0 0,-1-1 24 0 0,9 8 60 0 0,1-2 0 0 0,0 0 0 0 0,1 0 0 0 0,0-1 0 0 0,0 0 0 0 0,19 4 0 0 0,-6-2-217 0 0,1-2 0 0 0,38 3 0 0 0,-53-8-458 0 0,0-1 1 0 0,13 0 0 0 0,8-5-5522 0 0,-2-1-1441 0 0</inkml:trace>
</inkml:ink>
</file>

<file path=ppt/ink/ink9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10135 0 0,'0'0'919'0'0,"-2"1"-439"0"0,-5 2 1379 0 0,0 1-1 0 0,1-1 1 0 0,-10 8-1 0 0,-36 32 900 0 0,35-28-2513 0 0,-60 51 387 0 0,-74 65-372 0 0,75-52-249 0 0,72-75 21 0 0,0 1-1 0 0,0-1 1 0 0,0 1 0 0 0,1 0 0 0 0,0 0-1 0 0,0 1 1 0 0,0-1 0 0 0,0 1 0 0 0,1-1-1 0 0,-2 7 1 0 0,3-10 1 0 0,1 0 1 0 0,0 0-1 0 0,-1 0 0 0 0,1 1 0 0 0,0-1 1 0 0,0 0-1 0 0,0 0 0 0 0,0 0 0 0 0,0 1 1 0 0,1-1-1 0 0,-1 0 0 0 0,1 0 0 0 0,-1 0 1 0 0,1 0-1 0 0,0 0 0 0 0,0 0 0 0 0,0 0 1 0 0,0 0-1 0 0,0 0 0 0 0,0 0 0 0 0,1 0 1 0 0,-1-1-1 0 0,1 1 0 0 0,-1-1 0 0 0,1 1 1 0 0,-1-1-1 0 0,1 1 0 0 0,0-1 0 0 0,0 0 1 0 0,2 2-1 0 0,5 1 38 0 0,0 0 0 0 0,-1-1 0 0 0,1 0 0 0 0,1-1 0 0 0,-1 1 0 0 0,0-2 0 0 0,10 2 1 0 0,9-1-227 0 0,31-2-1 0 0,-12-3-1170 0 0,-15-2-4831 0 0,-7-1-1177 0 0</inkml:trace>
</inkml:ink>
</file>

<file path=ppt/ink/ink9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159 117 1839 0 0,'-6'3'273'0'0,"2"-2"2484"0"0,-16 13 4746 0 0,1 2-3633 0 0,13-10-3500 0 0,1 1 0 0 0,-1-1 0 0 0,1 1 0 0 0,1 0 0 0 0,-1 0-1 0 0,-6 16 1 0 0,9-18-264 0 0,-38 93 1745 0 0,34-79-1445 0 0,0 1 0 0 0,1 0 0 0 0,-3 23 0 0 0,8-39-334 0 0,0 1 0 0 0,-1 0-1 0 0,2 0 1 0 0,-1-1 0 0 0,0 1-1 0 0,1 0 1 0 0,0 0 0 0 0,0-1-1 0 0,0 1 1 0 0,1-1 0 0 0,3 8-1 0 0,-4-9-21 0 0,1-1-1 0 0,-1 1 0 0 0,1-1 0 0 0,0 0 0 0 0,0 0 0 0 0,0 0 0 0 0,0 0 0 0 0,0 0 0 0 0,0 0 0 0 0,0-1 0 0 0,1 1 1 0 0,-1-1-1 0 0,1 1 0 0 0,-1-1 0 0 0,1 0 0 0 0,0 0 0 0 0,-1 0 0 0 0,1 0 0 0 0,0-1 0 0 0,-1 1 0 0 0,5 0 0 0 0,3-1 67 0 0,-1 0 0 0 0,1-1 0 0 0,0 1 0 0 0,0-2 0 0 0,0 0 0 0 0,-1 0 0 0 0,1 0 0 0 0,-1-1 0 0 0,0-1 0 0 0,12-5 0 0 0,0-2 31 0 0,0-1 0 0 0,0-1-1 0 0,19-16 1 0 0,-20 13-60 0 0,-1-1 0 0 0,-1-1-1 0 0,0 0 1 0 0,-2-1 0 0 0,0-1-1 0 0,-1 0 1 0 0,-1-1 0 0 0,-1-1 0 0 0,-1 0-1 0 0,15-37 1 0 0,-19 37-745 0 0,-2 0 0 0 0,0 0 1 0 0,5-46-1 0 0,-9 57-431 0 0,-1-8-5582 0 0,0 8-580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1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0 5983 0 0,'0'0'464'0'0,"-1"4"-305"0"0,-34 80 3886 0 0,-6 14 2341 0 0,-79 208-4472 0 0,94-252-1900 0 0,-2-1 0 0 0,-3-1 0 0 0,-53 69 0 0 0,41-68-400 0 0,-81 75 0 0 0,115-118-946 0 0</inkml:trace>
</inkml:ink>
</file>

<file path=ppt/ink/ink9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89 405 5527 0 0,'0'2'6248'0'0,"0"7"-274"0"0,-1-8-4676 0 0,0 2-1091 0 0,-2 0 0 0 0,1 0-1 0 0,0 0 1 0 0,0-1 0 0 0,-1 1-1 0 0,1-1 1 0 0,-1 1 0 0 0,0-1-1 0 0,0 0 1 0 0,-5 3 0 0 0,6-4-123 0 0,0 0 0 0 0,0-1 1 0 0,0 1-1 0 0,0 0 0 0 0,0-1 1 0 0,0 1-1 0 0,0-1 0 0 0,0 0 1 0 0,0 1-1 0 0,0-1 0 0 0,0 0 1 0 0,0-1-1 0 0,-1 1 0 0 0,1 0 0 0 0,0 0 1 0 0,0-1-1 0 0,0 1 0 0 0,0-1 1 0 0,-4-1-1 0 0,6 1-18 0 0,-1 0 0 0 0,0 0 0 0 0,0 1 0 0 0,0-1 0 0 0,1 0 0 0 0,-1 0 0 0 0,0 0 0 0 0,1 1 0 0 0,-1-1 0 0 0,0 0 0 0 0,1 0 0 0 0,-1 0 0 0 0,1 0 0 0 0,0 0 0 0 0,-1 0 0 0 0,1-1 0 0 0,0 1 0 0 0,0 0 0 0 0,0 0 0 0 0,-1 0 0 0 0,1-1 0 0 0,2-22 609 0 0,1 14-493 0 0,0 1 1 0 0,0-1 0 0 0,1 1 0 0 0,0 0-1 0 0,1 1 1 0 0,0-1 0 0 0,10-12 0 0 0,49-52 341 0 0,-41 50-444 0 0,1 2 0 0 0,2 0 0 0 0,27-17 0 0 0,89-46-2366 0 0,-68 41-5229 0 0,-50 29-93 0 0</inkml:trace>
</inkml:ink>
</file>

<file path=ppt/ink/ink9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1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334 124 16703 0 0,'2'-1'763'0'0,"11"-12"-9"0"0,2-1 429 0 0,-1-2 0 0 0,21-26 0 0 0,-34 40-1016 0 0,0 1 1 0 0,0-1 0 0 0,-1 0 0 0 0,1 0 0 0 0,0 0 0 0 0,-1 0 0 0 0,1 0 0 0 0,-1 0 0 0 0,1 0 0 0 0,-1 0 0 0 0,0 0-1 0 0,0 0 1 0 0,0 0 0 0 0,0 0 0 0 0,-1-3 0 0 0,1 4-145 0 0,-1 1-1 0 0,1 0 0 0 0,0 0 1 0 0,-1-1-1 0 0,1 1 1 0 0,0 0-1 0 0,-1 0 0 0 0,1-1 1 0 0,0 1-1 0 0,-1 0 1 0 0,1 0-1 0 0,0 0 0 0 0,-1 0 1 0 0,1 0-1 0 0,-1 0 1 0 0,1 0-1 0 0,-1 0 1 0 0,1-1-1 0 0,0 1 0 0 0,-1 1 1 0 0,1-1-1 0 0,-1 0 1 0 0,0 0 26 0 0,-8 0-31 0 0,1 0 0 0 0,-1 1-1 0 0,1 0 1 0 0,-1 0 0 0 0,1 1-1 0 0,0 0 1 0 0,0 0 0 0 0,0 1 0 0 0,-12 6-1 0 0,-8 5-55 0 0,-31 22-1 0 0,58-35 37 0 0,-33 21-11 0 0,-48 41 1 0 0,69-51-9 0 0,0 0 0 0 0,1 1 0 0 0,1 0 0 0 0,0 0 1 0 0,1 2-1 0 0,-11 18 0 0 0,19-28-27 0 0,-1-1 1 0 0,1 0-1 0 0,1 1 0 0 0,-1 0 0 0 0,1-1 1 0 0,0 1-1 0 0,-1 6 0 0 0,1-9 29 0 0,1-1-1 0 0,0 0 0 0 0,1 1 1 0 0,-1-1-1 0 0,0 1 0 0 0,0-1 1 0 0,0 1-1 0 0,1-1 0 0 0,-1 0 1 0 0,1 1-1 0 0,-1-1 1 0 0,1 0-1 0 0,0 1 0 0 0,-1-1 1 0 0,1 0-1 0 0,0 0 0 0 0,0 1 1 0 0,0-1-1 0 0,0 0 0 0 0,0 0 1 0 0,0 0-1 0 0,0 0 0 0 0,0 0 1 0 0,1-1-1 0 0,-1 1 0 0 0,0 0 1 0 0,3 1-1 0 0,7 2-87 0 0,0-1-1 0 0,1 1 1 0 0,-1-2-1 0 0,14 2 1 0 0,7 2-92 0 0,6 2 36 0 0,-10-3 108 0 0,-1 2 0 0 0,0 0-1 0 0,41 18 1 0 0,-61-22 163 0 0,0 1 0 0 0,-1-1 0 0 0,1 1 0 0 0,-1 0-1 0 0,0 0 1 0 0,11 11 0 0 0,-16-13-37 0 0,1 0 0 0 0,-1 0 0 0 0,1 0 0 0 0,-1 0-1 0 0,0 0 1 0 0,0 0 0 0 0,0 1 0 0 0,0-1 0 0 0,0 0 0 0 0,-1 1 0 0 0,1-1-1 0 0,0 1 1 0 0,-1-1 0 0 0,0 1 0 0 0,0-1 0 0 0,0 1 0 0 0,0-1 0 0 0,0 1 0 0 0,0-1-1 0 0,-1 1 1 0 0,1-1 0 0 0,-1 0 0 0 0,0 1 0 0 0,-1 3 0 0 0,0-2-42 0 0,0 1 0 0 0,-1-1-1 0 0,1 0 1 0 0,-1 0 0 0 0,0 0 0 0 0,0 0 0 0 0,-1-1 0 0 0,1 1 0 0 0,-1-1-1 0 0,0 0 1 0 0,1 1 0 0 0,-1-2 0 0 0,-1 1 0 0 0,1-1 0 0 0,0 1 0 0 0,-1-1 0 0 0,-6 2-1 0 0,-5 2 71 0 0,0-1-1 0 0,-1-1 1 0 0,-27 3-1 0 0,13-2-567 0 0,-41-1-1 0 0,62-4 301 0 0,1 0 0 0 0,-1-1 0 0 0,0 0 0 0 0,1-1 0 0 0,0 0-1 0 0,-1 0 1 0 0,1-1 0 0 0,-16-7 0 0 0,10 1-1010 0 0</inkml:trace>
</inkml:ink>
</file>

<file path=ppt/ink/ink9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28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772 717 2303 0 0,'1'2'11919'0'0,"4"7"-9824"0"0,2 2 2167 0 0,-6-10-4161 0 0,-1-1 0 0 0,0 0 0 0 0,0 0 0 0 0,0 0 0 0 0,0 0 0 0 0,0 0 0 0 0,1 1 1 0 0,-1-1-1 0 0,0 0 0 0 0,0 0 0 0 0,0 0 0 0 0,1 0 0 0 0,-1 0 0 0 0,0 0 0 0 0,0 0 0 0 0,0 0 0 0 0,1 0 0 0 0,-1 0 0 0 0,0 1 0 0 0,0-1 0 0 0,0 0 0 0 0,1 0 0 0 0,-1 0 0 0 0,0 0 0 0 0,0-1 0 0 0,0 1 0 0 0,1 0 0 0 0,-1 0 1 0 0,2-1 33 0 0,-1-1 0 0 0,1 0 0 0 0,-1 1 0 0 0,1-1 0 0 0,-1 0 0 0 0,0 0 0 0 0,0 0 0 0 0,2-3 0 0 0,-3 5-136 0 0,10-19 163 0 0,225-428 578 0 0,-221 417-911 0 0,17-52 1 0 0,-27 69-19 0 0,-1-1 0 0 0,0 1-1 0 0,-1-1 1 0 0,0 0 0 0 0,-1 1 0 0 0,-2-25-1 0 0,1 37 165 0 0,0 0-1 0 0,0 0 0 0 0,0 0 1 0 0,0 0-1 0 0,0 0 0 0 0,0 0 1 0 0,0 0-1 0 0,0 0 0 0 0,-1 0 1 0 0,1 0-1 0 0,0 1 0 0 0,-1-1 1 0 0,1 0-1 0 0,-1 0 0 0 0,1 0 1 0 0,-1 0-1 0 0,1 0 0 0 0,-1 1 1 0 0,0-1-1 0 0,1 0 0 0 0,-1 0 1 0 0,0 1-1 0 0,0-1 0 0 0,0 0 1 0 0,1 1-1 0 0,-1-1 0 0 0,0 1 1 0 0,0-1-1 0 0,-2 0 0 0 0,1 1-1 0 0,0 1 0 0 0,0-1 0 0 0,0 0-1 0 0,0 0 1 0 0,0 1 0 0 0,0-1-1 0 0,0 1 1 0 0,0 0 0 0 0,0 0 0 0 0,0-1-1 0 0,0 1 1 0 0,0 0 0 0 0,-3 3-1 0 0,-3 2-12 0 0,0 0 0 0 0,1 1 0 0 0,-1 0 0 0 0,1 0 0 0 0,-9 13 0 0 0,-29 45-95 0 0,32-43 93 0 0,-36 62-30 0 0,-71 168 0 0 0,30-9 72 0 0,-37 83 0 0 0,80-239 13 0 0,-4-3 0 0 0,-3-1 0 0 0,-4-4-1 0 0,-82 88 1 0 0,66-92 75 0 0,64-66-200 0 0,0-1 0 0 0,-1 0 0 0 0,0-1 0 0 0,0 0 0 0 0,-22 10 0 0 0,30-16-88 0 0,0 0 1 0 0,0 0-1 0 0,0 0 0 0 0,0 0 0 0 0,0-1 0 0 0,0 1 1 0 0,0-1-1 0 0,0 0 0 0 0,0 0 0 0 0,0 0 0 0 0,-1 0 1 0 0,1 0-1 0 0,-6-2 0 0 0,7 0-1012 0 0,-1-7-11 0 0</inkml:trace>
</inkml:ink>
</file>

<file path=ppt/ink/ink9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2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10591 0 0,'0'-9'1104'0'0,"1"7"-801"0"0,-1-1 0 0 0,0 1 0 0 0,1 0 0 0 0,-1-1 0 0 0,1 1 0 0 0,-1-1 0 0 0,1 1-1 0 0,0 0 1 0 0,0 0 0 0 0,0 0 0 0 0,1-1 0 0 0,-1 1 0 0 0,0 0 0 0 0,1 0 0 0 0,-1 0 0 0 0,1 1-1 0 0,0-1 1 0 0,0 0 0 0 0,0 1 0 0 0,0-1 0 0 0,0 1 0 0 0,0 0 0 0 0,0-1 0 0 0,0 1 0 0 0,0 0 0 0 0,3-1-1 0 0,7-2 358 0 0,0 0-1 0 0,0 1 0 0 0,23-4 1 0 0,-25 6-541 0 0,141-16 1454 0 0,-90 12-1287 0 0,78-17 0 0 0,29-22-128 0 0,-132 31-141 0 0,0-1 1 0 0,52-28 0 0 0,-37 12-133 0 0,-23 13-747 0 0,1 1 0 0 0,58-24 1 0 0,-72 36-624 0 0,-4 2-61 0 0</inkml:trace>
</inkml:ink>
</file>

<file path=ppt/ink/ink9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2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182 518 10135 0 0,'0'0'464'0'0,"-2"0"-9"0"0,-14 2 254 0 0,0-2 1 0 0,-26-2-1 0 0,26 2 1520 0 0,10-1-1491 0 0,-1 1 1 0 0,1-1-1 0 0,-1 0 0 0 0,1-1 0 0 0,0 1 0 0 0,-1-1 0 0 0,1 0 0 0 0,-7-4 0 0 0,12 5-656 0 0,-1 0 0 0 0,0 0 1 0 0,1 0-1 0 0,-1 0 0 0 0,0-1 0 0 0,1 1 0 0 0,0 0 0 0 0,-1-1 0 0 0,1 1 0 0 0,0-1 0 0 0,0 1 0 0 0,0-1 0 0 0,0 0 0 0 0,0 1 0 0 0,0-1 0 0 0,0 0 0 0 0,0 0 0 0 0,1 0 0 0 0,-1 0 0 0 0,1 0 0 0 0,-1 0 0 0 0,1 1 0 0 0,0-1 0 0 0,0 0 1 0 0,0 0-1 0 0,0 0 0 0 0,0 0 0 0 0,0 0 0 0 0,1 0 0 0 0,0-4 0 0 0,2-2 33 0 0,0 0 0 0 0,0 0 0 0 0,0 1 0 0 0,1-1 0 0 0,0 1 0 0 0,6-7 0 0 0,33-41 146 0 0,-32 41-178 0 0,23-26-105 0 0,1 1 0 0 0,2 2 0 0 0,2 2 0 0 0,1 1 0 0 0,69-43 0 0 0,-91 66-143 0 0,1 0 0 0 0,31-10 0 0 0,-43 18-78 0 0,0 1 0 0 0,0 0-1 0 0,0 0 1 0 0,0 1 0 0 0,0 0-1 0 0,0 0 1 0 0,1 0 0 0 0,-1 1-1 0 0,0 0 1 0 0,0 1 0 0 0,9 1-1 0 0,-11 0-569 0 0,-1-1 0 0 0,1 1 0 0 0,-1 0 0 0 0,5 3 0 0 0,4 2-5971 0 0</inkml:trace>
</inkml:ink>
</file>

<file path=ppt/ink/ink9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2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13591 0 0,'0'0'3030'0'0,"-2"1"-2172"0"0,-113 98 1110 0 0,91-77-1583 0 0,0 1-1 0 0,1 2 1 0 0,1 0-1 0 0,-31 47 1 0 0,50-68-265 0 0,1-1-1 0 0,0 1 1 0 0,0 0 0 0 0,0 0 0 0 0,1 0 0 0 0,-1 0 0 0 0,1 1-1 0 0,0-1 1 0 0,0 0 0 0 0,1 0 0 0 0,-1 1 0 0 0,1-1 0 0 0,0 1-1 0 0,1 6 1 0 0,-1-10-77 0 0,0 0-1 0 0,1-1 1 0 0,-1 1-1 0 0,0 0 1 0 0,1 0 0 0 0,0-1-1 0 0,-1 1 1 0 0,1 0-1 0 0,-1-1 1 0 0,1 1-1 0 0,0-1 1 0 0,-1 1-1 0 0,1-1 1 0 0,0 1 0 0 0,-1-1-1 0 0,1 1 1 0 0,0-1-1 0 0,0 1 1 0 0,1-1-1 0 0,16 5 296 0 0,-9-4-264 0 0,0 0-1 0 0,0-1 0 0 0,0-1 1 0 0,0 1-1 0 0,0-2 0 0 0,0 1 1 0 0,0-1-1 0 0,0 0 0 0 0,-1-1 1 0 0,1 0-1 0 0,-1 0 0 0 0,0-1 1 0 0,12-7-1 0 0,-18 10-73 0 0,0-1 1 0 0,0 1-1 0 0,-1 0 0 0 0,1-1 1 0 0,-1 0-1 0 0,1 1 0 0 0,-1-1 1 0 0,1 0-1 0 0,-1 0 0 0 0,0 0 1 0 0,0 0-1 0 0,0 0 0 0 0,0 0 1 0 0,0 0-1 0 0,0 0 0 0 0,0 0 1 0 0,-1 0-1 0 0,1 0 0 0 0,-1-1 1 0 0,0 1-1 0 0,1 0 1 0 0,-1 0-1 0 0,0-1 0 0 0,-1 1 1 0 0,1 0-1 0 0,0-1 0 0 0,0 1 1 0 0,-2-3-1 0 0,-1-5-30 0 0,-1 0-1 0 0,-1 1 1 0 0,0-1 0 0 0,0 1 0 0 0,-7-9 0 0 0,-10-21-511 0 0,20 35 339 0 0,1 0 0 0 0,-1 0 0 0 0,1 0 0 0 0,0-1 0 0 0,0 1 0 0 0,0-8 0 0 0,1 10-515 0 0,0 0 0 0 0,0 0 0 0 0,0 0 0 0 0,0 0 0 0 0,1 0 0 0 0,-1 0 0 0 0,1 1 0 0 0,0-1 0 0 0,-1 0 0 0 0,3-3 0 0 0,3-4-5926 0 0</inkml:trace>
</inkml:ink>
</file>

<file path=ppt/ink/ink9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2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85 417 9215 0 0,'2'2'227'0'0,"1"0"0"0"0,-1 1 0 0 0,0-1 0 0 0,0 1-1 0 0,0 0 1 0 0,0 0 0 0 0,0 0 0 0 0,0 0 0 0 0,-1 0 0 0 0,0 0-1 0 0,1 0 1 0 0,-1 0 0 0 0,-1 1 0 0 0,1-1 0 0 0,0 0-1 0 0,0 7 1 0 0,-1-9-14 0 0,-1 1 0 0 0,1 0 0 0 0,0-1 1 0 0,-1 1-1 0 0,0 0 0 0 0,1-1 0 0 0,-1 1 0 0 0,0-1 0 0 0,1 1 0 0 0,-1-1 0 0 0,0 1 0 0 0,0-1 0 0 0,0 1 0 0 0,-1-1 0 0 0,1 0 0 0 0,0 0 0 0 0,0 0 0 0 0,-1 1 0 0 0,1-1 0 0 0,-1-1 0 0 0,1 1 1 0 0,-1 0-1 0 0,1 0 0 0 0,-4 1 0 0 0,1 0 88 0 0,-1-1 0 0 0,0 1 0 0 0,0-1 0 0 0,0 0 1 0 0,0 0-1 0 0,0 0 0 0 0,-5 0 0 0 0,8-1-245 0 0,1 0-1 0 0,-1 0 0 0 0,1 0 1 0 0,-1-1-1 0 0,0 1 1 0 0,1 0-1 0 0,-1 0 1 0 0,1-1-1 0 0,-1 1 0 0 0,1-1 1 0 0,-1 0-1 0 0,1 1 1 0 0,0-1-1 0 0,-1 0 1 0 0,1 0-1 0 0,0 0 0 0 0,-1 0 1 0 0,1 0-1 0 0,0 0 1 0 0,0 0-1 0 0,0 0 1 0 0,0 0-1 0 0,0-1 0 0 0,0 1 1 0 0,0 0-1 0 0,0-1 1 0 0,1 1-1 0 0,-1 0 1 0 0,0-1-1 0 0,1 1 0 0 0,-1-1 1 0 0,1 0-1 0 0,0 1 1 0 0,-1-1-1 0 0,1 1 1 0 0,0-1-1 0 0,0 1 0 0 0,0-4 1 0 0,1-1-22 0 0,-1 0 0 0 0,1 0 0 0 0,0 1 1 0 0,0-1-1 0 0,1 0 0 0 0,-1 0 0 0 0,1 1 1 0 0,1-1-1 0 0,2-5 0 0 0,4-3-31 0 0,0 1-1 0 0,0 0 1 0 0,1 1-1 0 0,1 0 1 0 0,0 1-1 0 0,1 0 1 0 0,15-12-1 0 0,3 2-3 0 0,1 1-1 0 0,34-16 1 0 0,-59 33 30 0 0,1-1-1 0 0,-1 2 1 0 0,1-1 0 0 0,0 1-1 0 0,0 0 1 0 0,0 0-1 0 0,0 1 1 0 0,0 0 0 0 0,9 0-1 0 0,-13 1-15 0 0,-1 0-1 0 0,1 1 1 0 0,0-1-1 0 0,0 0 1 0 0,-1 1-1 0 0,1 0 1 0 0,0 0-1 0 0,-1 0 1 0 0,1 0-1 0 0,0 0 1 0 0,-1 0-1 0 0,0 1 1 0 0,1-1-1 0 0,-1 1 1 0 0,0-1-1 0 0,0 1 1 0 0,0 0-1 0 0,0 0 1 0 0,0 0 0 0 0,0 0-1 0 0,0 0 1 0 0,-1 1-1 0 0,1-1 1 0 0,-1 1-1 0 0,0-1 1 0 0,2 4-1 0 0,0 3 57 0 0,-1-1 0 0 0,0 1 1 0 0,0-1-1 0 0,0 1 0 0 0,-2 0 0 0 0,1 0 0 0 0,-1 13 0 0 0,-2 5 80 0 0,-6 28 0 0 0,27-74-96 0 0,79-115-1193 0 0,-62 87 395 0 0,-17 20 247 0 0,1 1 0 0 0,2 0 0 0 0,42-38 0 0 0,-50 53 402 0 0,0 1 1 0 0,1 0 0 0 0,17-9-1 0 0,-26 16 125 0 0,1 0-1 0 0,-1 0 1 0 0,1 1-1 0 0,0 0 1 0 0,-1 0-1 0 0,1 1 1 0 0,0-1-1 0 0,0 1 1 0 0,0 1-1 0 0,12 0 1 0 0,-17 0 20 0 0,0 0 0 0 0,0 0 0 0 0,0 1 0 0 0,-1-1 0 0 0,1 1 0 0 0,0 0 0 0 0,0-1 0 0 0,-1 1 0 0 0,1 0 0 0 0,-1 0 0 0 0,1 0 0 0 0,-1 0 0 0 0,1 0 0 0 0,-1 0-1 0 0,1 0 1 0 0,-1 1 0 0 0,2 1 0 0 0,-1 0 36 0 0,0 0-1 0 0,-1 0 1 0 0,1 0-1 0 0,-1 0 1 0 0,0 0-1 0 0,0 1 0 0 0,0-1 1 0 0,1 7-1 0 0,0 3 194 0 0,-2 1 1 0 0,1 0-1 0 0,-4 23 0 0 0,3-30-191 0 0,-15 116 1012 0 0,9-73-793 0 0,5-46-287 0 0,1 0-1 0 0,-1 1 0 0 0,1-1 1 0 0,0 0-1 0 0,0 0 0 0 0,1 1 0 0 0,0-1 1 0 0,-1 0-1 0 0,1 0 0 0 0,0 0 1 0 0,1 0-1 0 0,-1 0 0 0 0,3 4 0 0 0,-3-6-38 0 0,1 0 0 0 0,-1-1 0 0 0,1 1-1 0 0,-1 0 1 0 0,1-1 0 0 0,0 1 0 0 0,-1-1-1 0 0,1 0 1 0 0,0 1 0 0 0,0-1 0 0 0,0 0-1 0 0,0 0 1 0 0,0 0 0 0 0,1 0 0 0 0,-1-1-1 0 0,0 1 1 0 0,0-1 0 0 0,0 1 0 0 0,1-1-1 0 0,-1 0 1 0 0,0 0 0 0 0,1 0 0 0 0,-1 0-1 0 0,0 0 1 0 0,3 0 0 0 0,39-9-2646 0 0,-20 2-5395 0 0</inkml:trace>
</inkml:ink>
</file>

<file path=ppt/ink/ink9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3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0 1839 0 0,'2'2'9059'0'0,"0"1"-8616"0"0,-1 0-1 0 0,1 0 1 0 0,-1 0 0 0 0,1 1-1 0 0,-1-1 1 0 0,0 0 0 0 0,0 1-1 0 0,-1-1 1 0 0,1 1-1 0 0,-1-1 1 0 0,0 1 0 0 0,1 0-1 0 0,-2 3 1 0 0,0 11 77 0 0,-4 22-1 0 0,4-33-210 0 0,-7 37 329 0 0,-2 0 0 0 0,-2-1 0 0 0,-2 0 0 0 0,-20 41-1 0 0,-5-3 86 0 0,-50 78 0 0 0,41-88-429 0 0,-59 67 0 0 0,54-73-217 0 0,-99 107-184 0 0,146-168-479 0 0,7-7 163 0 0,9-12-605 0 0,-8 11 398 0 0,10-15-1268 0 0</inkml:trace>
</inkml:ink>
</file>

<file path=ppt/ink/ink9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3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28 467 14223 0 0,'0'0'654'0'0,"-2"-1"-17"0"0,1 0-528 0 0,-1 1 0 0 0,1-1 0 0 0,-1 0 1 0 0,1 0-1 0 0,-1 0 0 0 0,1 0 0 0 0,-1 0 0 0 0,1 0 1 0 0,0 0-1 0 0,0-1 0 0 0,0 1 0 0 0,-1 0 0 0 0,1-1 0 0 0,0 1 1 0 0,1-1-1 0 0,-1 1 0 0 0,0-1 0 0 0,0 0 0 0 0,1 1 0 0 0,-1-1 1 0 0,1 1-1 0 0,-1-1 0 0 0,1 0 0 0 0,0 0 0 0 0,-1 1 0 0 0,1-1 1 0 0,0 0-1 0 0,0 0 0 0 0,1 1 0 0 0,-1-1 0 0 0,0 0 1 0 0,0 0-1 0 0,1-2 0 0 0,2-2 208 0 0,-1 0 0 0 0,1 0 0 0 0,0 0 0 0 0,1 0 1 0 0,-1 0-1 0 0,7-7 0 0 0,21-25 125 0 0,2 2 0 0 0,1 2 1 0 0,42-34-1 0 0,-44 42-436 0 0,2 2-1 0 0,0 1 1 0 0,54-26-1 0 0,-61 36-21 0 0,0 2-1 0 0,0 0 1 0 0,2 2 0 0 0,-1 2-1 0 0,47-8 1 0 0,-70 14 11 0 0,0 1-1 0 0,0 0 0 0 0,0 0 1 0 0,0 0-1 0 0,1 0 1 0 0,-1 1-1 0 0,0 0 0 0 0,0 0 1 0 0,0 0-1 0 0,0 1 1 0 0,-1 0-1 0 0,1 0 0 0 0,0 0 1 0 0,-1 0-1 0 0,5 4 1 0 0,-4-3 7 0 0,-1 1 0 0 0,1 0 1 0 0,-1 1-1 0 0,0-1 0 0 0,0 1 0 0 0,0 0 1 0 0,-1-1-1 0 0,1 2 0 0 0,-1-1 0 0 0,-1 0 1 0 0,1 1-1 0 0,2 7 0 0 0,-1-1 47 0 0,-1 0 0 0 0,-1 0 0 0 0,1 0 0 0 0,-2 1 0 0 0,0-1 0 0 0,0 0 0 0 0,-1 1 0 0 0,-1-1 0 0 0,0 0 0 0 0,-1 1 0 0 0,0-1 0 0 0,-1 0 0 0 0,0 0 0 0 0,-9 20 0 0 0,6-17-16 0 0,-1-1 1 0 0,-1 0-1 0 0,0-1 1 0 0,0 0-1 0 0,-2 0 1 0 0,0 0-1 0 0,0-2 0 0 0,-1 1 1 0 0,0-1-1 0 0,-1-1 1 0 0,-16 12-1 0 0,9-10-1 0 0,-1-1-1 0 0,0-1 1 0 0,-41 15-1 0 0,-68 12 106 0 0,97-28-128 0 0,-110 22-77 0 0,121-27 64 0 0,11-2-121 0 0,0 0-1 0 0,1-1 1 0 0,-1 0 0 0 0,0-1-1 0 0,-18-2 1 0 0,27 2 44 0 0,0 0 1 0 0,1 0-1 0 0,-1-1 0 0 0,1 1 0 0 0,-1 0 0 0 0,0 0 1 0 0,1-1-1 0 0,-1 1 0 0 0,0 0 0 0 0,1-1 0 0 0,-1 1 1 0 0,1-1-1 0 0,-1 1 0 0 0,1-1 0 0 0,-1 1 0 0 0,1-1 1 0 0,0 1-1 0 0,-1-1 0 0 0,1 1 0 0 0,-1-1 0 0 0,1 1 1 0 0,0-1-1 0 0,0 0 0 0 0,-1 1 0 0 0,1-1 1 0 0,0 0-1 0 0,0 1 0 0 0,0-1 0 0 0,0 0 0 0 0,-1 1 1 0 0,1-1-1 0 0,0 0 0 0 0,0 1 0 0 0,1-1 0 0 0,-1 0 1 0 0,0 0-1 0 0,3-10-1418 0 0</inkml:trace>
</inkml:ink>
</file>

<file path=ppt/ink/ink9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3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161 188 8751 0 0,'0'0'399'0'0,"0"2"-4"0"0,0 23-294 0 0,-1 17 1085 0 0,4-16 3032 0 0,-3-25-4026 0 0,1 0-1 0 0,-1 0 1 0 0,0-1 0 0 0,1 1 0 0 0,-1 0-1 0 0,1 0 1 0 0,0-1 0 0 0,-1 1 0 0 0,1 0-1 0 0,0 0 1 0 0,-1-1 0 0 0,1 1 0 0 0,0-1-1 0 0,0 1 1 0 0,-1-1 0 0 0,1 1 0 0 0,0-1-1 0 0,2 1 1 0 0,14 5 713 0 0,-11-6-687 0 0,-1 1 0 0 0,0-1 0 0 0,1 0 0 0 0,-1-1 0 0 0,0 1-1 0 0,0-1 1 0 0,0 0 0 0 0,9-3 0 0 0,42-19 935 0 0,-37 14-805 0 0,138-63 680 0 0,-127 57-923 0 0,-1-2 0 0 0,-1-1-1 0 0,30-26 1 0 0,-46 34-92 0 0,14-17 0 0 0,-23 25-25 0 0,-1-1 1 0 0,0 1 0 0 0,0-1 0 0 0,0 0-1 0 0,0 0 1 0 0,-1 1 0 0 0,1-1 0 0 0,-1-1-1 0 0,1 1 1 0 0,-1 0 0 0 0,0 0 0 0 0,0 0-1 0 0,0-5 1 0 0,-1 7-2 0 0,0 1 0 0 0,0-1 1 0 0,-1 0-1 0 0,1 0 0 0 0,0 1 0 0 0,0-1 0 0 0,-1 0 1 0 0,1 1-1 0 0,0-1 0 0 0,-1 0 0 0 0,1 1 0 0 0,-1-1 0 0 0,1 0 1 0 0,0 1-1 0 0,-1-1 0 0 0,0 1 0 0 0,1-1 0 0 0,-1 1 1 0 0,1-1-1 0 0,-1 1 0 0 0,0 0 0 0 0,1-1 0 0 0,-1 1 0 0 0,0 0 1 0 0,1-1-1 0 0,-1 1 0 0 0,0 0 0 0 0,1 0 0 0 0,-1 0 1 0 0,0-1-1 0 0,0 1 0 0 0,1 0 0 0 0,-1 0 0 0 0,0 0 0 0 0,0 0 1 0 0,1 0-1 0 0,-1 0 0 0 0,-1 1 0 0 0,-5-1-76 0 0,1 1 0 0 0,-1 0 0 0 0,-7 3 0 0 0,12-4 61 0 0,-46 15-67 0 0,1 2 0 0 0,0 1-1 0 0,1 3 1 0 0,1 2 0 0 0,1 1 0 0 0,-78 59-1 0 0,15 2 698 0 0,85-66-401 0 0,2 1 0 0 0,-32 38 1 0 0,48-52-179 0 0,0-1 0 0 0,0 1 0 0 0,1 0 0 0 0,0 0 0 0 0,0 0 0 0 0,-3 11 0 0 0,5-16-19 0 0,1 1-1 0 0,-1 0 0 0 0,1-1 0 0 0,0 1 0 0 0,0 0 0 0 0,-1 0 0 0 0,1-1 0 0 0,0 1 0 0 0,0 0 0 0 0,1 0 0 0 0,-1-1 0 0 0,0 1 1 0 0,1 0-1 0 0,-1-1 0 0 0,1 1 0 0 0,-1 0 0 0 0,1-1 0 0 0,0 1 0 0 0,-1 0 0 0 0,1-1 0 0 0,0 1 0 0 0,0-1 0 0 0,0 0 1 0 0,1 1-1 0 0,-1-1 0 0 0,0 0 0 0 0,0 0 0 0 0,1 0 0 0 0,-1 0 0 0 0,3 2 0 0 0,3 0-121 0 0,1 1 1 0 0,-1-1-1 0 0,1-1 0 0 0,0 0 0 0 0,0 0 0 0 0,0 0 1 0 0,13 0-1 0 0,59-1-1499 0 0,-41-2 256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1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19 317 6447 0 0,'0'0'499'0'0,"0"-2"-328"0"0,0-4 753 0 0,1 0 0 0 0,0 1 0 0 0,0-1 0 0 0,1 0 0 0 0,0 0 0 0 0,0 1 0 0 0,0-1 0 0 0,0 1 0 0 0,7-9 0 0 0,0-2-332 0 0,2 1 0 0 0,12-14 1 0 0,-5 9-386 0 0,1-1 0 0 0,2 2 1 0 0,0 1-1 0 0,0 0 0 0 0,2 2 0 0 0,0 0 1 0 0,1 2-1 0 0,46-21 0 0 0,-64 33-202 0 0,0-1 0 0 0,0 1 1 0 0,1 1-1 0 0,-1-1 0 0 0,1 1 0 0 0,-1 0 0 0 0,1 1 0 0 0,-1 0 0 0 0,1 0 1 0 0,-1 0-1 0 0,1 1 0 0 0,-1 0 0 0 0,12 2 0 0 0,-14-1 1 0 0,0 0 0 0 0,1 0 0 0 0,-1 0 0 0 0,0 0 0 0 0,0 1 0 0 0,0-1 0 0 0,-1 1 0 0 0,1 0 0 0 0,0 0 0 0 0,-1 0 0 0 0,0 1 0 0 0,0-1 0 0 0,0 1 0 0 0,0 0 0 0 0,-1 0 0 0 0,1 0 0 0 0,-1 0 0 0 0,0 0 0 0 0,3 9 0 0 0,-3-4 36 0 0,1-1-1 0 0,-2 1 0 0 0,1 0 1 0 0,-1 1-1 0 0,-1-1 0 0 0,0 0 0 0 0,0 0 1 0 0,-1 0-1 0 0,-2 14 0 0 0,1-12-9 0 0,-1 1-1 0 0,0-1 0 0 0,-1-1 1 0 0,0 1-1 0 0,-1 0 1 0 0,0-1-1 0 0,-9 14 0 0 0,7-15-18 0 0,-1 1 0 0 0,-1-1 0 0 0,0-1-1 0 0,0 1 1 0 0,-1-1 0 0 0,0-1 0 0 0,0 0-1 0 0,0-1 1 0 0,-1 1 0 0 0,-20 6 0 0 0,-3 1-167 0 0,0-3 0 0 0,-49 11 0 0 0,-57-1-829 0 0,133-20 759 0 0,-1-1 0 0 0,1 0 0 0 0,-12-2 0 0 0,17 2-244 0 0,9-14-3528 0 0</inkml:trace>
</inkml:ink>
</file>

<file path=ppt/ink/ink9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3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37 586 16759 0 0,'0'0'1514'0'0,"-2"-1"-1242"0"0,0-1-93 0 0,-1 0 1 0 0,0-1 0 0 0,1 1-1 0 0,-1-1 1 0 0,1 0 0 0 0,0 0-1 0 0,0 0 1 0 0,0 0-1 0 0,0 0 1 0 0,0 0 0 0 0,1 0-1 0 0,0-1 1 0 0,-2-6 0 0 0,1 4 147 0 0,1-1 0 0 0,0 1 1 0 0,1-1-1 0 0,0 0 0 0 0,0 0 1 0 0,2-12-1 0 0,2-1 105 0 0,0 1-1 0 0,2-1 1 0 0,1 1 0 0 0,8-18 0 0 0,-3 14-407 0 0,0 0 0 0 0,2 1 0 0 0,0 1 0 0 0,2 0 0 0 0,0 1 1 0 0,36-33-1 0 0,-29 33-290 0 0,1 1-1 0 0,1 1 1 0 0,0 1 0 0 0,2 2 0 0 0,-1 0 0 0 0,50-18 0 0 0,2 4-3304 0 0,-39 15-3909 0 0</inkml:trace>
</inkml:ink>
</file>

<file path=ppt/ink/ink9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3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86 7831 0 0,'4'-8'810'0'0,"4"-12"-521"0"0,7-30 11418 0 0,-15 50-11658 0 0,0 0 1 0 0,0 0-1 0 0,0-1 1 0 0,0 1-1 0 0,0 0 1 0 0,0-1 0 0 0,0 1-1 0 0,0 0 1 0 0,0 0-1 0 0,0-1 1 0 0,0 1 0 0 0,0 0-1 0 0,0-1 1 0 0,-1 1-1 0 0,1 0 1 0 0,0 0 0 0 0,0-1-1 0 0,0 1 1 0 0,0 0-1 0 0,-1 0 1 0 0,1-1 0 0 0,0 1-1 0 0,0 0 1 0 0,0 0-1 0 0,-1 0 1 0 0,1-1 0 0 0,0 1-1 0 0,0 0 1 0 0,-1 0-1 0 0,1 0 1 0 0,0 0 0 0 0,0 0-1 0 0,-1 0 1 0 0,1 0-1 0 0,0-1 1 0 0,-1 1 0 0 0,1 0-1 0 0,0 0 1 0 0,0 0-1 0 0,-1 0 1 0 0,-10 1 534 0 0,2 2-484 0 0,0 0 1 0 0,0 1-1 0 0,1 0 1 0 0,-1 0-1 0 0,1 1 1 0 0,0 0-1 0 0,1 1 1 0 0,-9 7-1 0 0,-11 7-8 0 0,-6 2-89 0 0,0 2 0 0 0,2 1 1 0 0,-49 51-1 0 0,67-62-6 0 0,8-9-2 0 0,0 0 0 0 0,0 0 0 0 0,1 1 0 0 0,-1 0 0 0 0,-5 11 0 0 0,9-16 4 0 0,1 1 0 0 0,-1-1 0 0 0,1 0 0 0 0,-1 1-1 0 0,1-1 1 0 0,0 1 0 0 0,0-1 0 0 0,-1 0 0 0 0,1 1 0 0 0,0-1 0 0 0,0 1-1 0 0,1-1 1 0 0,-1 1 0 0 0,0-1 0 0 0,0 1 0 0 0,1-1 0 0 0,-1 0-1 0 0,1 1 1 0 0,-1-1 0 0 0,1 0 0 0 0,0 1 0 0 0,-1-1 0 0 0,1 0-1 0 0,0 0 1 0 0,0 0 0 0 0,0 1 0 0 0,0-1 0 0 0,0 0 0 0 0,0 0 0 0 0,0 0-1 0 0,0-1 1 0 0,0 1 0 0 0,1 0 0 0 0,1 1 0 0 0,7 3-25 0 0,1 1 0 0 0,0-1 0 0 0,0-1 0 0 0,14 4 0 0 0,11 5-26 0 0,-20-7 11 0 0,0 1-1 0 0,-1 0 1 0 0,27 18-1 0 0,-38-22 49 0 0,0 0-1 0 0,-1 0 0 0 0,1 0 1 0 0,-1 1-1 0 0,0-1 0 0 0,0 1 0 0 0,0-1 1 0 0,0 1-1 0 0,-1 0 0 0 0,1 0 1 0 0,-1 1-1 0 0,0-1 0 0 0,0 0 0 0 0,-1 1 1 0 0,1-1-1 0 0,-1 1 0 0 0,0 0 1 0 0,1 8-1 0 0,-2-9 25 0 0,0 0 0 0 0,0 1 0 0 0,0-1 0 0 0,-1 0 0 0 0,0 1 0 0 0,0-1 0 0 0,0 0 0 0 0,0 0 0 0 0,0 0 0 0 0,-1 0 0 0 0,0 0 0 0 0,0 0 0 0 0,0 0 0 0 0,0 0 0 0 0,-1-1 1 0 0,1 1-1 0 0,-6 4 0 0 0,2-2 55 0 0,-1 0 0 0 0,0-1 0 0 0,0 0 0 0 0,0-1 0 0 0,0 1 0 0 0,-1-2 0 0 0,0 1 0 0 0,-9 2 0 0 0,-6 3 70 0 0,-1-2 1 0 0,0-1-1 0 0,-26 3 0 0 0,36-7-160 0 0,-1-1-1 0 0,0 0 1 0 0,0-1-1 0 0,1-1 0 0 0,-1 0 1 0 0,-21-5-1 0 0,31 4-195 0 0,1 1-1 0 0,-1-1 1 0 0,0 0-1 0 0,0 0 0 0 0,1 0 1 0 0,-1-1-1 0 0,1 0 0 0 0,0 0 1 0 0,-5-3-1 0 0,-5-13-6292 0 0,8 3-993 0 0</inkml:trace>
</inkml:ink>
</file>

<file path=ppt/ink/ink9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31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23 16207 0 0,'8'-4'147'0'0,"-2"1"97"0"0,0 0-1 0 0,1 0 0 0 0,-1 1 1 0 0,1 0-1 0 0,0 0 1 0 0,14-2 2866 0 0,-21 9-2932 0 0,-1-1 0 0 0,0 1 0 0 0,0-1 0 0 0,0 1 0 0 0,0-1 0 0 0,-1 0 0 0 0,1 1 0 0 0,-1-1 0 0 0,0 0 0 0 0,-4 5 0 0 0,-5 7-69 0 0,-14 17-1 0 0,9-13 99 0 0,-88 134-83 0 0,100-148-125 0 0,1 0 0 0 0,-1 1 0 0 0,1-1-1 0 0,1 1 1 0 0,-1-1 0 0 0,1 1 0 0 0,0 0 0 0 0,-1 12-1 0 0,2-16 18 0 0,1 0 0 0 0,0 0 0 0 0,0 0 0 0 0,1 0-1 0 0,-1 0 1 0 0,1-1 0 0 0,-1 1 0 0 0,1 0-1 0 0,0 0 1 0 0,0 0 0 0 0,0-1 0 0 0,1 1 0 0 0,-1-1-1 0 0,0 1 1 0 0,1-1 0 0 0,0 1 0 0 0,0-1-1 0 0,-1 0 1 0 0,1 0 0 0 0,1 0 0 0 0,-1 0 0 0 0,0 0-1 0 0,5 3 1 0 0,0-1 59 0 0,0 0 0 0 0,1-1 0 0 0,-1 0 0 0 0,1 0 0 0 0,0 0-1 0 0,0-1 1 0 0,0 0 0 0 0,0-1 0 0 0,0 0 0 0 0,14 0 0 0 0,-9-1 35 0 0,1 0 1 0 0,-1-1 0 0 0,0-1 0 0 0,0 0-1 0 0,24-8 1 0 0,-32 8-68 0 0,1 0 1 0 0,-1 0-1 0 0,1-1 0 0 0,-1 0 0 0 0,0 0 1 0 0,0 0-1 0 0,0-1 0 0 0,-1 0 0 0 0,1 0 0 0 0,-1 0 1 0 0,0 0-1 0 0,0-1 0 0 0,3-5 0 0 0,-2 3-5 0 0,-1 0 0 0 0,0 0 0 0 0,-1-1-1 0 0,0 1 1 0 0,0-1 0 0 0,0 0-1 0 0,-1 0 1 0 0,2-15 0 0 0,-3 12-63 0 0,0 0 1 0 0,-1 0-1 0 0,0 0 1 0 0,0 0-1 0 0,-2 0 0 0 0,1 0 1 0 0,-1 0-1 0 0,-1 1 1 0 0,0-1-1 0 0,0 1 0 0 0,-1-1 1 0 0,-1 1-1 0 0,1 0 1 0 0,-9-12-1 0 0,10 19-68 0 0,1 0 0 0 0,-1 1 0 0 0,0-1-1 0 0,0 0 1 0 0,0 1 0 0 0,0 0 0 0 0,-1 0 0 0 0,1 0 0 0 0,-1 0 0 0 0,1 0-1 0 0,-1 1 1 0 0,1-1 0 0 0,-1 1 0 0 0,0 0 0 0 0,0 0 0 0 0,0 1-1 0 0,0-1 1 0 0,0 1 0 0 0,0 0 0 0 0,1 0 0 0 0,-1 0 0 0 0,0 0 0 0 0,0 1-1 0 0,0-1 1 0 0,0 1 0 0 0,0 0 0 0 0,0 0 0 0 0,1 1 0 0 0,-7 2-1 0 0,2 3-1527 0 0,2 0-3784 0 0</inkml:trace>
</inkml:ink>
</file>

<file path=ppt/ink/ink9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3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0 385 8751 0 0,'2'-1'10662'0'0,"30"-29"-8999"0"0,3 2 0 0 0,50-32 0 0 0,12-8-242 0 0,37-32-1421 0 0,-101 78 0 0 0,1 2 0 0 0,46-21 0 0 0,-74 38-9 0 0,0 1 0 0 0,0 0 0 0 0,0 0 1 0 0,1 0-1 0 0,12-1 0 0 0,-8 4-2 0 0,-10 0 22 0 0,1 0 0 0 0,0 0 0 0 0,-1 0-1 0 0,1 1 1 0 0,-1-1 0 0 0,0 0 0 0 0,1 1 0 0 0,-1-1 0 0 0,0 1-1 0 0,0-1 1 0 0,0 1 0 0 0,0 0 0 0 0,0-1 0 0 0,0 1 0 0 0,1 3-1 0 0,8 32 276 0 0,-7-20-209 0 0,2 0-56 0 0,1-1 0 0 0,1 1 0 0 0,0-1-1 0 0,1 0 1 0 0,0-1 0 0 0,1 0 0 0 0,1 0 0 0 0,1-1-1 0 0,24 26 1 0 0,-21-25-87 0 0,-1 1 0 0 0,0 1 0 0 0,20 34 0 0 0,-32-50-297 0 0</inkml:trace>
</inkml:ink>
</file>

<file path=ppt/ink/ink9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3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68 7367 0 0,'46'-45'342'0'0,"-35"33"2600"0"0,0 1 3710 0 0,-47 37-5101 0 0,4 7-1186 0 0,2 0 1 0 0,1 2-1 0 0,2 1 1 0 0,-36 62-1 0 0,-68 170 657 0 0,62-99-508 0 0,-59 129-281 0 0,66-179-138 0 0,-23 50-216 0 0,71-136-510 0 0,13-32 71 0 0</inkml:trace>
</inkml:ink>
</file>

<file path=ppt/ink/ink9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3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56 13359 0 0,'-8'-1'247'0'0,"1"1"0"0"0,0 0 0 0 0,0 0-1 0 0,-1 1 1 0 0,1 0 0 0 0,0 0 0 0 0,0 0-1 0 0,0 1 1 0 0,0 0 0 0 0,0 1 0 0 0,1-1-1 0 0,-1 1 1 0 0,1 0 0 0 0,-11 8 0 0 0,14-9 21 0 0,0 0 0 0 0,1 1 0 0 0,-1-1 0 0 0,1 1 0 0 0,-1 0 0 0 0,1 0 0 0 0,0 0 0 0 0,0 0 0 0 0,1 0 0 0 0,-1 0 0 0 0,-2 5 0 0 0,4-6-223 0 0,0-1 0 0 0,-1 1 0 0 0,1 0 0 0 0,0-1 1 0 0,0 1-1 0 0,0-1 0 0 0,0 1 0 0 0,0 0 0 0 0,0-1 1 0 0,1 1-1 0 0,-1-1 0 0 0,0 1 0 0 0,1-1 0 0 0,-1 1 1 0 0,1-1-1 0 0,0 1 0 0 0,-1-1 0 0 0,1 1 0 0 0,0-1 0 0 0,0 0 1 0 0,0 0-1 0 0,0 1 0 0 0,0-1 0 0 0,0 0 0 0 0,0 0 1 0 0,1 0-1 0 0,-1 0 0 0 0,3 2 0 0 0,3 1 30 0 0,1 1-1 0 0,-1-2 1 0 0,1 1 0 0 0,1-1-1 0 0,-1 0 1 0 0,0 0-1 0 0,1-1 1 0 0,10 2 0 0 0,73 3 192 0 0,-75-6-226 0 0,72 0 47 0 0,0-4-1 0 0,92-16 0 0 0,175-43 143 0 0,-312 54-226 0 0,512-95-4346 0 0,-501 93 32 0 0,-53 9 2980 0 0</inkml:trace>
</inkml:ink>
</file>

<file path=ppt/ink/ink9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3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 3223 0 0,'-2'0'240'0'0,"-11"5"1838"0"0,1 0-1 0 0,-1 1 0 0 0,1 1 0 0 0,-21 14 0 0 0,-1 5-624 0 0,-5 7-353 0 0,0 2 1 0 0,3 2-1 0 0,1 1 1 0 0,-55 79 0 0 0,86-111-1001 0 0,0 1 0 0 0,0-1 0 0 0,1 1 0 0 0,0 0 0 0 0,1 0 0 0 0,-1 0 0 0 0,1 0 0 0 0,1 0 0 0 0,0 0 0 0 0,-1 11 0 0 0,2-16-70 0 0,0 1 0 0 0,0 0 1 0 0,0 0-1 0 0,0 0 0 0 0,1 0 0 0 0,0-1 0 0 0,-1 1 0 0 0,1 0 0 0 0,0-1 1 0 0,0 1-1 0 0,1 0 0 0 0,-1-1 0 0 0,0 1 0 0 0,1-1 0 0 0,0 0 1 0 0,-1 0-1 0 0,1 1 0 0 0,0-1 0 0 0,0 0 0 0 0,0 0 0 0 0,1-1 1 0 0,-1 1-1 0 0,0 0 0 0 0,1-1 0 0 0,-1 1 0 0 0,1-1 0 0 0,-1 0 0 0 0,1 0 1 0 0,3 1-1 0 0,4 1 10 0 0,-1-1-1 0 0,1-1 1 0 0,-1 1 0 0 0,1-1 0 0 0,0-1-1 0 0,0 0 1 0 0,-1 0 0 0 0,1-1 0 0 0,15-3 0 0 0,8-4 136 0 0,44-16 0 0 0,-55 17-109 0 0,6-2 7 0 0,45-23-1 0 0,-65 29-64 0 0,-1-2 0 0 0,1 1 0 0 0,-1-1-1 0 0,-1 0 1 0 0,1 0 0 0 0,-1-1 0 0 0,1 0 0 0 0,-2 0-1 0 0,1 0 1 0 0,8-14 0 0 0,-12 17-11 0 0,0-1 0 0 0,-1 1 0 0 0,1-1 0 0 0,-1 0 0 0 0,0 0 0 0 0,0 1 1 0 0,0-1-1 0 0,0 0 0 0 0,-1 0 0 0 0,1 0 0 0 0,-1 0 0 0 0,0 0 0 0 0,-1-4 0 0 0,0 1-6 0 0,0 1 0 0 0,-1 0 0 0 0,0 0 0 0 0,0 0-1 0 0,0 0 1 0 0,-1 0 0 0 0,-5-8 0 0 0,0 1-12 0 0,-1 1 0 0 0,0 0 0 0 0,-1 0 0 0 0,-1 1 0 0 0,0 1 0 0 0,-13-10 0 0 0,-71-46-3096 0 0</inkml:trace>
</inkml:ink>
</file>

<file path=ppt/ink/ink9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3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13935 0 0,'-2'1'638'0'0,"-4"1"-529"0"0,0 1 0 0 0,-1 1 0 0 0,1-1 0 0 0,0 1 1 0 0,1 0-1 0 0,-1 0 0 0 0,1 0 0 0 0,-10 11 1 0 0,-36 48 251 0 0,42-51-103 0 0,-50 73 736 0 0,4 2 0 0 0,4 2 1 0 0,3 3-1 0 0,-47 131 0 0 0,85-199-1224 0 0,0 0 0 0 0,-1-1 0 0 0,-1 0 0 0 0,-1 0 0 0 0,-1-1 0 0 0,-1-1 0 0 0,-25 26 0 0 0,36-43-1308 0 0,0 0 0 0 0,0-1 0 0 0,-10 6 0 0 0,1-3-4153 0 0</inkml:trace>
</inkml:ink>
</file>

<file path=ppt/ink/ink9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3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17 461 11687 0 0,'0'0'532'0'0,"-7"1"187"0"0,0 1 1024 0 0,6-14-423 0 0,2 5-1027 0 0,0-1 0 0 0,1 1 0 0 0,0 0 0 0 0,0 0 0 0 0,1-1 0 0 0,-1 1 0 0 0,8-11 0 0 0,32-47 716 0 0,-36 57-868 0 0,13-17-16 0 0,1 0 0 0 0,1 2 1 0 0,2 0-1 0 0,0 2 0 0 0,1 0 0 0 0,1 2 0 0 0,49-30 0 0 0,-44 32-117 0 0,1 2 0 0 0,1 1 0 0 0,0 1 0 0 0,1 2 0 0 0,0 1 0 0 0,67-10 1 0 0,-89 18 25 0 0,0 1 1 0 0,1 1-1 0 0,-1 0 1 0 0,1 0 0 0 0,-1 1-1 0 0,0 1 1 0 0,0 0 0 0 0,1 0-1 0 0,-1 1 1 0 0,12 5-1 0 0,-16-5 11 0 0,-1 1-1 0 0,1-1 0 0 0,-1 1 1 0 0,0 0-1 0 0,0 0 0 0 0,0 1 1 0 0,-1-1-1 0 0,0 1 0 0 0,0 1 1 0 0,0-1-1 0 0,0 1 0 0 0,-1-1 1 0 0,0 2-1 0 0,0-1 0 0 0,0 0 1 0 0,4 14-1 0 0,-4-10 29 0 0,-1 0 0 0 0,-1 1 0 0 0,0-1 1 0 0,0 1-1 0 0,-1-1 0 0 0,0 1 0 0 0,-1 0 0 0 0,0-1 0 0 0,-1 1 0 0 0,0 0 0 0 0,-1-1 0 0 0,0 1 1 0 0,0-1-1 0 0,-1 0 0 0 0,-1 0 0 0 0,0 0 0 0 0,0 0 0 0 0,-10 16 0 0 0,5-11-16 0 0,-2-1 1 0 0,1 0-1 0 0,-2 0 0 0 0,1-1 0 0 0,-2 0 1 0 0,0-1-1 0 0,0-1 0 0 0,-1 0 0 0 0,-1-1 1 0 0,-25 14-1 0 0,-15 2-42 0 0,-1-2 1 0 0,-1-2-1 0 0,-1-3 1 0 0,-1-2 0 0 0,-107 15-1 0 0,129-26-93 0 0,12-1-264 0 0,0-2-1 0 0,-42 0 1 0 0,46-7-759 0 0,20 4 1027 0 0,0 0 1 0 0,0-1-1 0 0,1 1 0 0 0,-1 0 0 0 0,0-1 1 0 0,1 1-1 0 0,-1-1 0 0 0,1 1 1 0 0,-1-1-1 0 0,0 1 0 0 0,1-1 0 0 0,-1 1 1 0 0,1-1-1 0 0,-1 0 0 0 0,1 1 0 0 0,0-1 1 0 0,-1 0-1 0 0,1 1 0 0 0,0-1 1 0 0,-1 0-1 0 0,1 0 0 0 0,0 1 0 0 0,0-1 1 0 0,-1-1-1 0 0,4-10-1013 0 0</inkml:trace>
</inkml:ink>
</file>

<file path=ppt/ink/ink9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3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389 205 1839 0 0,'-2'2'134'0'0,"-35"22"841"0"0,-23 13 15364 0 0,62-37-16192 0 0,1 0 0 0 0,-1 0 0 0 0,0 0 0 0 0,0 0 0 0 0,0-1-1 0 0,1 1 1 0 0,-1-1 0 0 0,0 0 0 0 0,0 1 0 0 0,3-3 0 0 0,-1 2 41 0 0,70-30 290 0 0,123-69 0 0 0,-192 97-478 0 0,13-7 0 0 0,21-16 0 0 0,-34 23 0 0 0,-1-1 0 0 0,1 0 0 0 0,-1 0 0 0 0,0 0 0 0 0,0-1 0 0 0,-1 1 0 0 0,1-1 0 0 0,-1 0 0 0 0,4-7 0 0 0,-7 11-1 0 0,1 0-1 0 0,-1 0 1 0 0,1 0 0 0 0,-1 0-1 0 0,1 0 1 0 0,-1-1-1 0 0,0 1 1 0 0,0 0 0 0 0,1 0-1 0 0,-1 0 1 0 0,0 0-1 0 0,0 0 1 0 0,0-1 0 0 0,-1 1-1 0 0,1 0 1 0 0,0 0-1 0 0,0 0 1 0 0,0 0 0 0 0,-1 0-1 0 0,1 0 1 0 0,-1 0 0 0 0,0-2-1 0 0,0 2-3 0 0,0 0 0 0 0,0 0 1 0 0,0 0-1 0 0,0 0 0 0 0,0 0 0 0 0,0 1 0 0 0,-1-1 0 0 0,1 0 0 0 0,0 1 1 0 0,-1-1-1 0 0,1 0 0 0 0,0 1 0 0 0,-1-1 0 0 0,-2 1 0 0 0,-5-2-21 0 0,0 2 0 0 0,0-1 1 0 0,0 1-1 0 0,-12 1 0 0 0,18 0 23 0 0,-23 2-21 0 0,0 1-1 0 0,1 2 1 0 0,-1 0 0 0 0,1 2 0 0 0,-47 21 0 0 0,21-4 199 0 0,-81 55 0 0 0,90-50 152 0 0,1 1-1 0 0,-64 65 1 0 0,99-90-292 0 0,1 1 0 0 0,-1-1 0 0 0,1 1-1 0 0,0 0 1 0 0,-8 15 0 0 0,13-20-31 0 0,-1-1 0 0 0,0 1-1 0 0,1 0 1 0 0,-1-1 0 0 0,0 1 0 0 0,1 0-1 0 0,0 0 1 0 0,-1-1 0 0 0,1 1 0 0 0,0 0-1 0 0,0 0 1 0 0,0-1 0 0 0,0 1 0 0 0,0 0-1 0 0,1 0 1 0 0,-1-1 0 0 0,0 1 0 0 0,1 0-1 0 0,0 0 1 0 0,-1-1 0 0 0,1 1-1 0 0,0-1 1 0 0,0 1 0 0 0,-1-1 0 0 0,1 1-1 0 0,1-1 1 0 0,-1 1 0 0 0,0-1 0 0 0,0 0-1 0 0,0 1 1 0 0,1-1 0 0 0,-1 0 0 0 0,0 0-1 0 0,4 1 1 0 0,0 1-4 0 0,1 0 0 0 0,1 0 0 0 0,-1-1 0 0 0,0 0 1 0 0,1 0-1 0 0,-1-1 0 0 0,1 1 0 0 0,10-1 0 0 0,55-1-20 0 0,-62 0 14 0 0,121-6-3058 0 0,-87 1 1409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4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66 191 10679 0 0,'0'0'971'0'0,"0"2"-800"0"0,-2 2 16 0 0,0 0-1 0 0,0 1 1 0 0,-1-1 0 0 0,1 0 0 0 0,-7 8 0 0 0,-3 5 1160 0 0,9-7-921 0 0,-1-1 1 0 0,1 1 0 0 0,0 0 0 0 0,1 0 0 0 0,-2 16-1 0 0,2 50 522 0 0,2-62-871 0 0,-2 2 86 0 0,1-16-147 0 0,1 0 0 0 0,0 0 0 0 0,0 0-1 0 0,-1 0 1 0 0,1 0 0 0 0,0 0 0 0 0,0-1 0 0 0,0 1 0 0 0,-1 0 0 0 0,1 0-1 0 0,0 0 1 0 0,0 0 0 0 0,0 0 0 0 0,0-1 0 0 0,-1 1 0 0 0,1 0 0 0 0,0 0 0 0 0,0 0-1 0 0,0 0 1 0 0,0-1 0 0 0,0 1 0 0 0,0 0 0 0 0,-1 0 0 0 0,1 0 0 0 0,0-1 0 0 0,0 1-1 0 0,0 0 1 0 0,0 0 0 0 0,0-1 0 0 0,0 1 0 0 0,0 0 0 0 0,-1-4 78 0 0,0 0 1 0 0,0 0-1 0 0,0 0 0 0 0,0 0 1 0 0,0-6-1 0 0,3 0-13 0 0,-1 1 0 0 0,1-1 0 0 0,1 0 0 0 0,0 1 0 0 0,0 0 0 0 0,1 0 0 0 0,9-17 0 0 0,-2 8-89 0 0,0 1 0 0 0,24-27 0 0 0,-14 22-12 0 0,2 0 0 0 0,0 2 1 0 0,0 1-1 0 0,2 1 0 0 0,1 1 0 0 0,0 1 0 0 0,1 1 0 0 0,0 1 0 0 0,51-17 1 0 0,-73 29 60 0 0,6-2 153 0 0,1 0 0 0 0,0 0 0 0 0,0 1 0 0 0,0 1 0 0 0,14-2 0 0 0,-24 4-161 0 0,0 0 0 0 0,0 0 0 0 0,0 0-1 0 0,0 0 1 0 0,0 0 0 0 0,0 0 0 0 0,0 1 0 0 0,0-1 0 0 0,0 1 0 0 0,0 0 0 0 0,0-1 0 0 0,0 1-1 0 0,-1 0 1 0 0,1 0 0 0 0,0 0 0 0 0,0 0 0 0 0,-1 0 0 0 0,1 1 0 0 0,-1-1 0 0 0,1 0 0 0 0,-1 1-1 0 0,1-1 1 0 0,-1 1 0 0 0,0 0 0 0 0,0-1 0 0 0,0 1 0 0 0,0 0 0 0 0,0 0 0 0 0,0-1 0 0 0,0 1-1 0 0,-1 0 1 0 0,1 0 0 0 0,-1 0 0 0 0,1 0 0 0 0,-1 0 0 0 0,0 0 0 0 0,1 0 0 0 0,-2 4 0 0 0,1 3 96 0 0,0-1 0 0 0,-1 1 0 0 0,0-1 0 0 0,0 1 0 0 0,-1-1 0 0 0,0 0 0 0 0,-5 14 0 0 0,-31 54 366 0 0,19-39-501 0 0,-10 25 71 0 0,17-32-276 0 0,-2-2-1 0 0,-17 28 0 0 0,13-22-763 0 0,9-11-2493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11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41 6911 0 0,'-5'7'623'0'0,"-3"2"-383"0"0,-12 14-48 0 0,8-8 3711 0 0,11-14-3672 0 0,1-1 0 0 0,0 0 0 0 0,-1 0 0 0 0,1 1 1 0 0,0-1-1 0 0,0 0 0 0 0,0 1 0 0 0,-1-1 0 0 0,1 0 1 0 0,0 1-1 0 0,0-1 0 0 0,0 0 0 0 0,0 1 1 0 0,0-1-1 0 0,0 1 0 0 0,0-1 0 0 0,-1 0 0 0 0,1 1 1 0 0,0-1-1 0 0,0 0 0 0 0,1 1 0 0 0,-1-1 0 0 0,0 1 1 0 0,0-1-1 0 0,0 0 0 0 0,0 1 0 0 0,0-1 0 0 0,0 0 1 0 0,0 1-1 0 0,0-1 0 0 0,1 0 0 0 0,-1 1 0 0 0,1 0-103 0 0,0 0 0 0 0,0-1-1 0 0,0 1 1 0 0,0-1 0 0 0,-1 1-1 0 0,1-1 1 0 0,0 0 0 0 0,0 1-1 0 0,0-1 1 0 0,0 0-1 0 0,2 1 1 0 0,28 0-287 0 0,-21-2 254 0 0,0 0-1 0 0,0-1 0 0 0,0-1 1 0 0,-1 1-1 0 0,19-9 1 0 0,-10 3-56 0 0,-1-2 0 0 0,18-11 0 0 0,-11 0 21 0 0,-16 10-60 0 0,-8 11 0 0 0,1-1 0 0 0,-1 0 0 0 0,0 1 0 0 0,0-1 0 0 0,0 0 0 0 0,0 1 0 0 0,0-1 0 0 0,0 0 0 0 0,0 1 0 0 0,0-1 1 0 0,0 1-1 0 0,0-1 0 0 0,0 0 0 0 0,-1 1 0 0 0,1-1 0 0 0,0 0 0 0 0,0 1 0 0 0,-1-1 0 0 0,1 1 0 0 0,0-1 0 0 0,-1 1 0 0 0,1-1 0 0 0,0 1 0 0 0,-1-1 0 0 0,1 1 0 0 0,-1-1 0 0 0,1 1 0 0 0,-1-1 0 0 0,1 1 0 0 0,-1 0 0 0 0,1-1 0 0 0,-1 1 0 0 0,0 0 0 0 0,1-1 0 0 0,-1 1 0 0 0,1 0 0 0 0,-1 0 0 0 0,0 0 0 0 0,0-1 0 0 0,-2 0-2 0 0,0 1 0 0 0,-1-1 0 0 0,1 1-1 0 0,0-1 1 0 0,0 1 0 0 0,-6 0-1 0 0,-2 2-32 0 0,0 1 0 0 0,0-1 0 0 0,0 2 0 0 0,0 0 0 0 0,1 0-1 0 0,0 1 1 0 0,0 0 0 0 0,-14 9 0 0 0,-7 8-88 0 0,-33 28 1 0 0,51-39 113 0 0,0 1 0 0 0,0 0 0 0 0,1 1 0 0 0,1 0-1 0 0,0 1 1 0 0,-14 22 0 0 0,24-34 9 0 0,0 0 0 0 0,0 0 0 0 0,0-1 0 0 0,1 1 0 0 0,-1 0 0 0 0,0 0 0 0 0,1 0 0 0 0,0 0 0 0 0,-1 0 0 0 0,1 0 0 0 0,0 1 0 0 0,0-1 0 0 0,0 0 0 0 0,0 0 0 0 0,0 0 0 0 0,1 0 0 0 0,-1 0 0 0 0,1 0 0 0 0,-1 0 0 0 0,1 0 0 0 0,0 0 0 0 0,0 2 0 0 0,1-2 0 0 0,0 0 0 0 0,0 0 0 0 0,-1 0 0 0 0,1 0 0 0 0,0 0 0 0 0,1 0 0 0 0,-1 0 0 0 0,0-1 0 0 0,0 1 0 0 0,1-1 0 0 0,-1 1 0 0 0,1-1 0 0 0,-1 0 0 0 0,1 0 0 0 0,0 0 0 0 0,2 0 0 0 0,9 2-363 0 0,-1-1-1 0 0,1-1 0 0 0,-1 0 1 0 0,1-1-1 0 0,0 0 0 0 0,-1-1 1 0 0,15-3-1 0 0,10-1-6215 0 0</inkml:trace>
</inkml:ink>
</file>

<file path=ppt/ink/ink9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3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7 523 4607 0 0,'0'1'354'0'0,"7"30"10755"0"0,-10-39-8706 0 0,0-4-1456 0 0,0 1 1 0 0,1-1-1 0 0,1 0 1 0 0,0-20 0 0 0,6-50 281 0 0,-2 43-926 0 0,-2 20-185 0 0,1 1 1 0 0,2 0-1 0 0,-1 0 0 0 0,2 0 1 0 0,1 1-1 0 0,0 0 0 0 0,1 0 0 0 0,0 0 1 0 0,2 1-1 0 0,0 0 0 0 0,1 0 1 0 0,16-20-1 0 0,-17 26-367 0 0,0 1 1 0 0,0 0-1 0 0,1 0 0 0 0,0 1 0 0 0,1 0 1 0 0,0 1-1 0 0,21-11 0 0 0,-21 13-668 0 0,-1 1 1 0 0,2 0-1 0 0,-1 1 0 0 0,0 0 0 0 0,1 1 0 0 0,-1 0 0 0 0,1 0 0 0 0,0 2 0 0 0,17 0 0 0 0,5 3-5622 0 0</inkml:trace>
</inkml:ink>
</file>

<file path=ppt/ink/ink9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3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48 18079 0 0,'0'-3'128'0'0,"-1"0"0"0"0,-1 1-1 0 0,1-1 1 0 0,0 1 0 0 0,-1-1-1 0 0,1 1 1 0 0,-1-1 0 0 0,0 1-1 0 0,0 0 1 0 0,0 0 0 0 0,0 0-1 0 0,0 0 1 0 0,0 0 0 0 0,-1 0-1 0 0,1 1 1 0 0,-1-1 0 0 0,1 1 0 0 0,-1-1-1 0 0,1 1 1 0 0,-1 0 0 0 0,0 0-1 0 0,0 0 1 0 0,1 1 0 0 0,-1-1-1 0 0,0 1 1 0 0,0-1 0 0 0,0 1-1 0 0,0 0 1 0 0,0 0 0 0 0,0 0-1 0 0,0 0 1 0 0,1 1 0 0 0,-5 0-1 0 0,-4 2-93 0 0,1 0-1 0 0,-1 1 0 0 0,1 0 1 0 0,-1 0-1 0 0,1 1 0 0 0,1 1 1 0 0,-1-1-1 0 0,1 2 0 0 0,0-1 1 0 0,0 1-1 0 0,1 1 0 0 0,0-1 1 0 0,0 1-1 0 0,1 1 0 0 0,0 0 1 0 0,0 0-1 0 0,1 0 0 0 0,0 0 1 0 0,-7 16-1 0 0,11-22-31 0 0,0 1-2 0 0,1 11-13 0 0,2-12 8 0 0,-1 1 0 0 0,1-1 0 0 0,-1 1 0 0 0,1-1 0 0 0,0 0 0 0 0,0 0 0 0 0,1 0 0 0 0,-1 0 0 0 0,1 0 0 0 0,-1 0 0 0 0,1 0 0 0 0,0 0 0 0 0,0 0 0 0 0,0-1 0 0 0,1 1 0 0 0,-1-1 0 0 0,4 4 0 0 0,7 4-18 0 0,0-1-1 0 0,21 13 1 0 0,-9-7-9 0 0,-25-15 32 0 0,22 14-39 0 0,35 31-1 0 0,-51-39 43 0 0,-1-1 1 0 0,0 1 0 0 0,0 0 0 0 0,0 0-1 0 0,-1 0 1 0 0,1 0 0 0 0,-2 1 0 0 0,1 0-1 0 0,-1 0 1 0 0,5 13 0 0 0,-7-18 31 0 0,-1 1 1 0 0,1-1 0 0 0,-1 0-1 0 0,0 0 1 0 0,0 0 0 0 0,0 0-1 0 0,0 0 1 0 0,0 0-1 0 0,0 1 1 0 0,0-1 0 0 0,-1 0-1 0 0,1 0 1 0 0,-1 0 0 0 0,1 0-1 0 0,-1 0 1 0 0,0 0 0 0 0,0 0-1 0 0,0 0 1 0 0,0 0-1 0 0,0-1 1 0 0,0 1 0 0 0,0 0-1 0 0,-1-1 1 0 0,1 1 0 0 0,-1 0-1 0 0,1-1 1 0 0,-1 0-1 0 0,0 1 1 0 0,1-1 0 0 0,-1 0-1 0 0,0 0 1 0 0,0 0 0 0 0,0 0-1 0 0,-4 1 1 0 0,-6 2 176 0 0,0 0 0 0 0,0-1 0 0 0,-1-1 0 0 0,-20 2 0 0 0,20-2-138 0 0,7-2-56 0 0,-28 5 231 0 0,-65-1 0 0 0,77-5-352 0 0,-80-8-2630 0 0,90 8 1951 0 0,0-2 0 0 0,0 0 0 0 0,0 0 1 0 0,1-1-1 0 0,-1 0 0 0 0,-13-8 0 0 0,6-1-6725 0 0</inkml:trace>
</inkml:ink>
</file>

<file path=ppt/ink/ink9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3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26 4143 0 0,'48'-26'14752'0'0,"-61"31"-13444"0"0,-10 7-751 0 0,0 1-1 0 0,-23 17 1 0 0,15-9-219 0 0,-85 61 241 0 0,100-69-539 0 0,0 1 1 0 0,1 1 0 0 0,0 0 0 0 0,-20 29 0 0 0,30-37-33 0 0,0 1 0 0 0,1-1 0 0 0,0 1 0 0 0,0 0 0 0 0,1 0-1 0 0,-5 16 1 0 0,8-22-7 0 0,-1 1-1 0 0,1-1 0 0 0,-1 1 1 0 0,1-1-1 0 0,0 1 0 0 0,0-1 1 0 0,0 1-1 0 0,1 0 0 0 0,-1-1 0 0 0,1 1 1 0 0,-1-1-1 0 0,1 1 0 0 0,0-1 1 0 0,0 0-1 0 0,0 1 0 0 0,0-1 1 0 0,0 0-1 0 0,1 1 0 0 0,-1-1 0 0 0,1 0 1 0 0,-1 0-1 0 0,1 0 0 0 0,0 0 1 0 0,0-1-1 0 0,0 1 0 0 0,0 0 1 0 0,2 1-1 0 0,4 2 10 0 0,1-1 0 0 0,0 0 0 0 0,0 0 0 0 0,0-1 0 0 0,0 0 0 0 0,0 0-1 0 0,1-1 1 0 0,-1 0 0 0 0,1-1 0 0 0,0 0 0 0 0,9 0 0 0 0,11-2 15 0 0,0-1 0 0 0,37-6-1 0 0,-53 6-14 0 0,0-1 0 0 0,0 0 0 0 0,0-1-1 0 0,0-1 1 0 0,19-9 0 0 0,-29 12-6 0 0,0 0-1 0 0,0-1 0 0 0,0 1 1 0 0,0-1-1 0 0,-1 0 1 0 0,1 0-1 0 0,-1-1 1 0 0,1 1-1 0 0,-1-1 1 0 0,-1 1-1 0 0,1-1 1 0 0,0 0-1 0 0,-1 0 1 0 0,0 0-1 0 0,0-1 1 0 0,0 1-1 0 0,0 0 1 0 0,-1-1-1 0 0,0 1 1 0 0,2-9-1 0 0,-2 1-28 0 0,-1 0 1 0 0,-1 0-1 0 0,1 0 0 0 0,-2 1 1 0 0,0-1-1 0 0,0 0 0 0 0,-1 1 1 0 0,0-1-1 0 0,-1 1 0 0 0,0 0 1 0 0,-1 0-1 0 0,-1 1 0 0 0,1-1 0 0 0,-1 1 1 0 0,-1 0-1 0 0,0 1 0 0 0,-1 0 1 0 0,0 0-1 0 0,0 0 0 0 0,0 1 1 0 0,-1 0-1 0 0,-19-12 0 0 0,23 17-631 0 0,0 1 1 0 0,0 0-1 0 0,1 1 0 0 0,-1-1 0 0 0,0 1 0 0 0,-5-1 1 0 0,0 0-6115 0 0</inkml:trace>
</inkml:ink>
</file>

<file path=ppt/ink/ink9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3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39 462 13823 0 0,'-2'0'4594'0'0,"1"-1"-4435"0"0,-1 1 0 0 0,1 0 1 0 0,-1 0-1 0 0,0 0 1 0 0,1-1-1 0 0,-1 1 1 0 0,1-1-1 0 0,-1 1 1 0 0,1-1-1 0 0,-1 0 1 0 0,1 0-1 0 0,-1 1 1 0 0,1-1-1 0 0,0 0 0 0 0,-1 0 1 0 0,1 0-1 0 0,0 0 1 0 0,0-1-1 0 0,0 1 1 0 0,0 0-1 0 0,0 0 1 0 0,0-1-1 0 0,0 1 1 0 0,0-1-1 0 0,1 1 0 0 0,-1-1 1 0 0,0 1-1 0 0,1-1 1 0 0,-1 1-1 0 0,1-1 1 0 0,0 1-1 0 0,0-1 1 0 0,-1 0-1 0 0,1 1 1 0 0,0-1-1 0 0,0 0 1 0 0,0 1-1 0 0,1-1 0 0 0,-1 1 1 0 0,0-1-1 0 0,1-1 1 0 0,1-4-32 0 0,1 0 1 0 0,-1 0-1 0 0,1 0 0 0 0,1 1 1 0 0,-1-1-1 0 0,1 1 0 0 0,0 0 1 0 0,0 0-1 0 0,8-7 0 0 0,8-8-30 0 0,23-18 0 0 0,-37 35-87 0 0,32-26-5 0 0,44-26 0 0 0,-15 11-23 0 0,65-41-419 0 0,-113 75 367 0 0,1 1 1 0 0,0 1-1 0 0,0 1 0 0 0,1 1 1 0 0,23-5-1 0 0,-27 10 69 0 0,0 2 0 0 0,-14 3 0 0 0,-2-1 0 0 0,1 0 5 0 0,0 0 0 0 0,0 0 0 0 0,0 1 0 0 0,-1-1 0 0 0,1 0 0 0 0,-1 1 0 0 0,1-1 0 0 0,-1 1 0 0 0,0-1-1 0 0,0 1 1 0 0,0-1 0 0 0,-1 1 0 0 0,1 0 0 0 0,-1 0 0 0 0,1-1 0 0 0,-1 1 0 0 0,0 0 0 0 0,0 0 0 0 0,0 5 0 0 0,-1 3 23 0 0,-1 0 1 0 0,0 0 0 0 0,-5 17-1 0 0,-7 15-29 0 0,-31 118 31 0 0,41-137-21 0 0,0-1 0 0 0,1 1 1 0 0,1 0-1 0 0,3 46 0 0 0,-1-66-36 0 0,1 0-1 0 0,-1 0 1 0 0,1 0 0 0 0,0 0-1 0 0,0 0 1 0 0,1 0 0 0 0,-1-1-1 0 0,1 1 1 0 0,0 0 0 0 0,0-1-1 0 0,0 1 1 0 0,0-1 0 0 0,1 0-1 0 0,4 5 1 0 0,-3-4 142 0 0,0-1-1 0 0,1 0 1 0 0,-1 0-1 0 0,1 0 1 0 0,0 0 0 0 0,-1-1-1 0 0,1 0 1 0 0,0 0 0 0 0,11 2-1 0 0,-4-1-466 0 0,0-1 0 0 0,1-1 1 0 0,-1 0-1 0 0,22-1 0 0 0,17-6-5669 0 0,-24 1-2135 0 0</inkml:trace>
</inkml:ink>
</file>

<file path=ppt/ink/ink9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8:3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23471 0 0,'0'0'2736'0'0,"10"-2"-2560"0"0,5 0 0 0 0,-1 0 0 0 0,0 1-632 0 0,-1-1-128 0 0,-2 0-24 0 0</inkml:trace>
</inkml:ink>
</file>

<file path=ppt/ink/ink9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9:4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344 294 3679 0 0,'0'2'3786'0'0,"0"0"-3554"0"0,1 0 1 0 0,0 0-1 0 0,-1 0 1 0 0,1 0-1 0 0,0 0 1 0 0,0 0-1 0 0,0-1 1 0 0,0 1-1 0 0,0 0 1 0 0,0-1-1 0 0,1 1 1 0 0,-1-1-1 0 0,0 1 1 0 0,1-1-1 0 0,0 1 1 0 0,-1-1-1 0 0,1 0 1 0 0,0 0-1 0 0,-1 0 1 0 0,1 0-1 0 0,0 0 1 0 0,0 0-1 0 0,0-1 1 0 0,0 1 0 0 0,0 0-1 0 0,0-1 1 0 0,2 1-1 0 0,8 0 227 0 0,-1 1 0 0 0,0-2 0 0 0,21-1 0 0 0,-10 1 3361 0 0,-6-14-2869 0 0,2-11-742 0 0,-1-2 1 0 0,-1 0 0 0 0,14-33-1 0 0,-12 22-182 0 0,-14 30-30 0 0,21-47-93 0 0,-23 49 73 0 0,0 1 1 0 0,0-1-1 0 0,-1 0 1 0 0,0 0 0 0 0,0 0-1 0 0,0 0 1 0 0,-1 0-1 0 0,0-6 1 0 0,0 11 19 0 0,0 0-1 0 0,0 0 1 0 0,0 1 0 0 0,-1-1 0 0 0,1 0-1 0 0,0 0 1 0 0,0 0 0 0 0,-1 0 0 0 0,1 0-1 0 0,-1 0 1 0 0,1 1 0 0 0,-1-1-1 0 0,1 0 1 0 0,-1 0 0 0 0,1 1 0 0 0,-1-1-1 0 0,0 0 1 0 0,0 1 0 0 0,1-1 0 0 0,-1 1-1 0 0,0-1 1 0 0,-1 0 0 0 0,1 0 1 0 0,-1 1 1 0 0,0-1-1 0 0,0 0 1 0 0,0 1-1 0 0,0 0 1 0 0,-1-1-1 0 0,1 1 1 0 0,0 0-1 0 0,-4 0 1 0 0,-4 1-8 0 0,0 1 1 0 0,0 0 0 0 0,-13 5 0 0 0,17-5-16 0 0,-32 11-157 0 0,-57 28 1 0 0,93-39 167 0 0,-13 6-52 0 0,0 1 1 0 0,1 0 0 0 0,-1 1 0 0 0,2 1 0 0 0,0 0-1 0 0,-19 20 1 0 0,-61 85-203 0 0,88-109 257 0 0,-20 29-22 0 0,-32 62 0 0 0,-11 45 12 0 0,66-140 21 0 0,-4 13-1 0 0,0 0 0 0 0,1 0 0 0 0,0 0 0 0 0,-2 21 0 0 0,6-23 0 0 0,1-13 0 0 0,0-1 0 0 0,1 1 0 0 0,-1 0 0 0 0,0-1 0 0 0,0 1 0 0 0,1 0 0 0 0,-1-1 0 0 0,0 1 0 0 0,0-1 0 0 0,1 1 0 0 0,-1 0 0 0 0,1-1 0 0 0,-1 1 0 0 0,1-1 0 0 0,0 1 0 0 0,1 1 13 0 0,0-1-1 0 0,-1-1 1 0 0,1 1 0 0 0,0 0-1 0 0,0 0 1 0 0,0-1 0 0 0,0 1-1 0 0,1-1 1 0 0,-1 1-1 0 0,0-1 1 0 0,0 0 0 0 0,0 0-1 0 0,0 0 1 0 0,0 0 0 0 0,0-1-1 0 0,0 1 1 0 0,0 0-1 0 0,0-1 1 0 0,0 1 0 0 0,4-3-1 0 0,2 1 50 0 0,-1-2 0 0 0,1 1 0 0 0,-1-1 0 0 0,8-5 0 0 0,311-249 970 0 0,-195 149-557 0 0,-119 101-385 0 0,-12 8-85 0 0,0 0 0 0 0,0 0-1 0 0,0 0 1 0 0,0 0 0 0 0,0 0-1 0 0,0 0 1 0 0,0 0 0 0 0,1 0-1 0 0,-1 0 1 0 0,0 0 0 0 0,0 0 0 0 0,0 0-1 0 0,0 0 1 0 0,0 0 0 0 0,0 0-1 0 0,0 0 1 0 0,0 0 0 0 0,0 0-1 0 0,1 0 1 0 0,-1 0 0 0 0,0 0-1 0 0,0 0 1 0 0,0 0 0 0 0,0 0-1 0 0,0 0 1 0 0,0 0 0 0 0,0 0-1 0 0,0 1 1 0 0,0-1 0 0 0,0 0-1 0 0,0 0 1 0 0,0 0 0 0 0,1 0-1 0 0,-1 0 1 0 0,0 0 0 0 0,0 0-1 0 0,0 0 1 0 0,0 0 0 0 0,0 0-1 0 0,0 1 1 0 0,0-1 0 0 0,0 0-1 0 0,0 0 1 0 0,0 0 0 0 0,0 0-1 0 0,0 0 1 0 0,0 0 0 0 0,0 0 0 0 0,0 0-1 0 0,0 1 1 0 0,0-1 0 0 0,0 0-1 0 0,0 0 1 0 0,-9 23 488 0 0,3-10-507 0 0,-8 19 60 0 0,-20 60 146 0 0,31-83-180 0 0,1 0 1 0 0,0 0 0 0 0,1 0 0 0 0,0 0-1 0 0,0 1 1 0 0,1-1 0 0 0,1 0-1 0 0,0 12 1 0 0,0-18-111 0 0,0 0 0 0 0,0-1 0 0 0,0 1 0 0 0,0 0 0 0 0,0 0 0 0 0,0-1 0 0 0,1 1-1 0 0,-1-1 1 0 0,1 1 0 0 0,0-1 0 0 0,0 0 0 0 0,0 1 0 0 0,0-1 0 0 0,0 0 0 0 0,0 0 0 0 0,1-1 0 0 0,-1 1 0 0 0,0 0 0 0 0,5 1 0 0 0,-4-1-249 0 0,1 0 0 0 0,0-1 1 0 0,-1 0-1 0 0,1 0 0 0 0,0 0 1 0 0,0 0-1 0 0,-1-1 0 0 0,1 1 1 0 0,0-1-1 0 0,0 0 0 0 0,0 0 1 0 0,0-1-1 0 0,-1 1 1 0 0,8-2-1 0 0,5-4-6500 0 0</inkml:trace>
</inkml:ink>
</file>

<file path=ppt/ink/ink9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9:5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6911 0 0,'-1'1'315'0'0,"-16"9"100"0"0,14-9-413 0 0,-1 1 0 0 0,1-1-1 0 0,0 1 1 0 0,0 0 0 0 0,0 0 0 0 0,0 0 0 0 0,-3 4-1 0 0,3-2 504 0 0,1-1-1 0 0,-1 1 0 0 0,1-1 0 0 0,-1 1 1 0 0,1 0-1 0 0,1 0 0 0 0,-1 0 0 0 0,0 0 1 0 0,1 0-1 0 0,0 0 0 0 0,0 0 0 0 0,0 0 1 0 0,0 8-1 0 0,1-6-8 0 0,0 0-1 0 0,1 0 1 0 0,-1 0 0 0 0,1 0-1 0 0,1 0 1 0 0,-1 0 0 0 0,1 0 0 0 0,5 10-1 0 0,1-2-289 0 0,0-1-1 0 0,0 1 0 0 0,2-2 0 0 0,-1 1 0 0 0,2-2 0 0 0,21 21 1 0 0,6-2-109 0 0,66 42 0 0 0,18 13 369 0 0,-107-72-305 0 0,-1 0 1 0 0,0 0-1 0 0,-1 1 0 0 0,0 1 0 0 0,17 27 0 0 0,-24-32-76 0 0,-1 0-1 0 0,-1 0 0 0 0,0 1 0 0 0,0-1 0 0 0,-1 1 0 0 0,0-1 0 0 0,-1 1 0 0 0,0 0 0 0 0,-1 0 0 0 0,0 0 0 0 0,-1 1 0 0 0,0-1 0 0 0,-1 0 0 0 0,-3 17 0 0 0,1-11-29 0 0,-1-1-1 0 0,-1 0 1 0 0,0 0-1 0 0,-1-1 1 0 0,-1 1-1 0 0,-1-1 0 0 0,0-1 1 0 0,-20 28-1 0 0,13-22 6 0 0,-2-1 0 0 0,0-1 1 0 0,-1 0-1 0 0,-1-2 0 0 0,-39 28 0 0 0,40-33-2378 0 0,0-1 0 0 0,-22 8 0 0 0,26-12-5153 0 0</inkml:trace>
</inkml:ink>
</file>

<file path=ppt/ink/ink9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9:5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1224 10135 0 0,'-2'1'778'0'0,"-7"4"-506"0"0,-14-1 6569 0 0,23-6-6048 0 0,2-9-409 0 0,1 0 0 0 0,0 0-1 0 0,0 0 1 0 0,1 1 0 0 0,1-1-1 0 0,0 1 1 0 0,10-17 0 0 0,53-65 628 0 0,-62 84-925 0 0,308-343 617 0 0,124-141-693 0 0,-315 326-11 0 0,-113 147 91 0 0,-9 18 50 0 0,-3 1-129 0 0,1 0 0 0 0,-1 1 0 0 0,1-1 0 0 0,-1 1 0 0 0,1-1 0 0 0,-1 1 0 0 0,1 0 0 0 0,-1-1 0 0 0,1 1 0 0 0,0 0 0 0 0,-1 0 0 0 0,1 0 0 0 0,-2 2 0 0 0,-16 16 143 0 0,17-16-150 0 0,-11 14-5 0 0,0 0 0 0 0,1 1 0 0 0,1 0 0 0 0,1 1 0 0 0,1 0 0 0 0,0 1 0 0 0,-9 32 0 0 0,-26 151 0 0 0,40-181 0 0 0,-4 32 56 0 0,2 0 1 0 0,3 71-1 0 0,17 109 131 0 0,-6-102-52 0 0,-3-99-205 0 0,-5-31-30 0 0,3-5-2047 0 0,-2 1 1822 0 0,0 1 0 0 0,0-1 0 0 0,0 1 0 0 0,0-1 0 0 0,0 0 0 0 0,0 0 0 0 0,0 0 1 0 0,0-2-1 0 0,7-26-6427 0 0,-6 9 1214 0 0</inkml:trace>
</inkml:ink>
</file>

<file path=ppt/ink/ink9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9:5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11887 0 0,'-1'1'547'0'0,"-3"0"-428"0"0,0 0 0 0 0,1 1 0 0 0,-1 0 1 0 0,1-1-1 0 0,0 1 0 0 0,0 1 0 0 0,0-1 0 0 0,0 0 0 0 0,-5 6 0 0 0,7-7 27 0 0,0 0 0 0 0,0 0-1 0 0,0 0 1 0 0,1 0 0 0 0,-1 0-1 0 0,0 1 1 0 0,1-1-1 0 0,-1 0 1 0 0,1 1 0 0 0,-1-1-1 0 0,1 0 1 0 0,0 1 0 0 0,-1-1-1 0 0,1 0 1 0 0,0 1-1 0 0,0-1 1 0 0,0 1 0 0 0,0-1-1 0 0,0 0 1 0 0,0 1 0 0 0,1-1-1 0 0,-1 1 1 0 0,0-1 0 0 0,1 0-1 0 0,-1 1 1 0 0,1-1-1 0 0,-1 0 1 0 0,1 0 0 0 0,0 1-1 0 0,-1-1 1 0 0,1 0 0 0 0,1 1-1 0 0,1 1 113 0 0,0 1 1 0 0,0-1-1 0 0,0 0 0 0 0,1-1 0 0 0,-1 1 1 0 0,1-1-1 0 0,0 1 0 0 0,0-1 0 0 0,0 0 1 0 0,0-1-1 0 0,7 3 0 0 0,6 1 412 0 0,27 4 0 0 0,-38-8-584 0 0,29 3 321 0 0,1 0-1 0 0,-1-3 1 0 0,1-1-1 0 0,41-5 1 0 0,-29-1-562 0 0,0-3 0 0 0,71-21 0 0 0,-88 19-1859 0 0,-5 0-6121 0 0</inkml:trace>
</inkml:ink>
</file>

<file path=ppt/ink/ink9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9:5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96 10591 0 0,'35'-57'1130'0'0,"-21"32"2559"0"0,-19 19 82 0 0,-7 0-2741 0 0,10 5-938 0 0,-1 1 0 0 0,1-1 0 0 0,-1 1 0 0 0,0 0 0 0 0,1 0 0 0 0,-1 1-1 0 0,1-1 1 0 0,-1 0 0 0 0,1 1 0 0 0,0-1 0 0 0,-1 1 0 0 0,-3 2 0 0 0,-32 15 442 0 0,26-12-396 0 0,-93 52 437 0 0,7-3-461 0 0,-1-3-470 0 0,-147 100 0 0 0,231-141 132 0 0,-17 17 0 0 0,31-27 104 0 0,3 0-185 0 0,0 1 256 0 0,0 0 0 0 0,0-1 0 0 0,1 1 1 0 0,-1-1-1 0 0,1 0 0 0 0,0 0 0 0 0,-1 0 0 0 0,1 0 0 0 0,0 0 1 0 0,-1 0-1 0 0,7 0 0 0 0,37 2-33 0 0,-21-2 42 0 0,64 6 75 0 0,117 13 641 0 0,-189-17-526 0 0,1 0 1 0 0,-1 2 0 0 0,0 0 0 0 0,0 0 0 0 0,27 15-1 0 0,-38-17-91 0 0,0 1-1 0 0,0 0 0 0 0,0 0 1 0 0,0 1-1 0 0,-1 0 0 0 0,0 0 0 0 0,6 7 1 0 0,-8-8-26 0 0,0 0 1 0 0,-1 0 0 0 0,1 0-1 0 0,-1 0 1 0 0,0 1-1 0 0,0-1 1 0 0,-1 1 0 0 0,1 0-1 0 0,-1-1 1 0 0,0 1 0 0 0,1 8-1 0 0,-2-9 1 0 0,-1-1-1 0 0,1 1 0 0 0,-1-1 1 0 0,1 0-1 0 0,-1 0 1 0 0,0 1-1 0 0,0-1 1 0 0,0 0-1 0 0,-1 0 1 0 0,1 0-1 0 0,-1 0 0 0 0,0 0 1 0 0,1 0-1 0 0,-1-1 1 0 0,-1 1-1 0 0,1 0 1 0 0,0-1-1 0 0,-4 3 1 0 0,-1 1 24 0 0,0 0 0 0 0,-1 0 0 0 0,1-1 0 0 0,-1 0 0 0 0,-13 5 0 0 0,-5 1-41 0 0,0-2-1 0 0,-1-1 1 0 0,0-1 0 0 0,0-1-1 0 0,-34 3 1 0 0,20-6 3 0 0,0-2 0 0 0,-78-7 0 0 0,99 3-9 0 0,0-1-1 0 0,1-1 1 0 0,-31-12 0 0 0,30 10-13 0 0,-1 0 0 0 0,1 1 1 0 0,-1 2-1 0 0,-39-5 1 0 0,51 10-304 0 0,16 2-390 0 0,17 3-13 0 0,15-4-1096 0 0,-13-4-3305 0 0,2-1-1577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1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81 459 4143 0 0,'0'0'191'0'0,"-1"1"-11"0"0,-2 0-207 0 0,-29 16 1428 0 0,29-16-206 0 0,0 0-1 0 0,1-1 1 0 0,-1 1-1 0 0,0-1 1 0 0,0 1-1 0 0,-4-1 1 0 0,7 0-971 0 0,-1 0 0 0 0,0 0 1 0 0,0 0-1 0 0,0 0 0 0 0,1-1 0 0 0,-1 1 0 0 0,0 0 0 0 0,0-1 1 0 0,0 1-1 0 0,1 0 0 0 0,-1-1 0 0 0,0 1 0 0 0,1-1 1 0 0,-1 1-1 0 0,0-1 0 0 0,1 1 0 0 0,-1-1 0 0 0,1 0 0 0 0,-1 1 1 0 0,1-1-1 0 0,-1 0 0 0 0,1 1 0 0 0,-1-1 0 0 0,1 0 1 0 0,0 0-1 0 0,-1 1 0 0 0,1-3 0 0 0,-1 1-61 0 0,0-1 0 0 0,1 0 0 0 0,-1 0 0 0 0,1 1 0 0 0,0-1 0 0 0,0-4 1 0 0,1-2-42 0 0,0-1 1 0 0,1 1 0 0 0,1 0 0 0 0,0 0-1 0 0,0 0 1 0 0,0 1 0 0 0,1-1 0 0 0,1 1-1 0 0,-1 0 1 0 0,1 0 0 0 0,10-12 0 0 0,7-6 437 0 0,45-42 1 0 0,70-52-1397 0 0,-111 99 551 0 0,1 2 0 0 0,0 1-1 0 0,46-22 1 0 0,-68 37 43 0 0,1 1 0 0 0,0 0 1 0 0,0 0-1 0 0,1 0 0 0 0,-1 0 1 0 0,8 0-1 0 0,-12 2-114 0 0,0 0 0 0 0,0 0 1 0 0,0 0-1 0 0,0 0 0 0 0,1 0 0 0 0,-1 1 1 0 0,0-1-1 0 0,0 1 0 0 0,-1-1 0 0 0,1 1 0 0 0,0 0 1 0 0,0 0-1 0 0,0 0 0 0 0,0 0 0 0 0,0 0 1 0 0,-1 0-1 0 0,1 0 0 0 0,-1 0 0 0 0,1 1 1 0 0,-1-1-1 0 0,1 1 0 0 0,2 2 0 0 0,4 12-5024 0 0</inkml:trace>
</inkml:ink>
</file>

<file path=ppt/ink/ink9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9:5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615 312 5527 0 0,'1'-1'423'0'0,"18"-30"10842"0"0,-18 29-11070 0 0,-1 1-1 0 0,0-1 0 0 0,0 0 1 0 0,0 1-1 0 0,0-1 0 0 0,0 0 1 0 0,0 1-1 0 0,0-1 1 0 0,-1 0-1 0 0,1 1 0 0 0,-1-1 1 0 0,1 0-1 0 0,-1 1 0 0 0,1-1 1 0 0,-1 1-1 0 0,0-1 1 0 0,-1-1-1 0 0,-2-2-19 0 0,0 1 0 0 0,1 0 0 0 0,-1 1 1 0 0,-6-5-1 0 0,-8-8 271 0 0,16 14-401 0 0,-10-10 226 0 0,-15-19 0 0 0,23 26-235 0 0,1-1-1 0 0,-1 1 1 0 0,1 0-1 0 0,1-1 1 0 0,-1 0-1 0 0,1 0 1 0 0,-2-8-1 0 0,-2-24 31 0 0,4 27-20 0 0,0-1 1 0 0,-1 0 0 0 0,-3-11-1 0 0,5 22-46 0 0,1 0 0 0 0,-1 0 0 0 0,0 0 0 0 0,0 0-1 0 0,0 0 1 0 0,0 0 0 0 0,1 1 0 0 0,-1-1 0 0 0,0 0 0 0 0,-1 0 0 0 0,1 1 0 0 0,0-1-1 0 0,0 0 1 0 0,0 1 0 0 0,0-1 0 0 0,0 1 0 0 0,-1 0 0 0 0,1-1 0 0 0,0 1 0 0 0,0 0-1 0 0,-1 0 1 0 0,1-1 0 0 0,0 1 0 0 0,0 0 0 0 0,-1 0 0 0 0,1 1 0 0 0,0-1-1 0 0,0 0 1 0 0,-1 0 0 0 0,1 1 0 0 0,-2 0 0 0 0,-4 0-20 0 0,-1 2 1 0 0,1-1-1 0 0,-11 6 0 0 0,4-1 14 0 0,-1 1-1 0 0,1 1 0 0 0,-24 20 0 0 0,-35 38-14 0 0,32-27 16 0 0,7-9-20 0 0,2 2-1 0 0,1 0 0 0 0,2 3 1 0 0,-47 71-1 0 0,72-98 26 0 0,-1-1 0 0 0,1 1 0 0 0,1-1 0 0 0,0 1 0 0 0,-3 11 0 0 0,6-17 0 0 0,-1-1 0 0 0,1 0 0 0 0,0 0 0 0 0,0 0 0 0 0,0 1 0 0 0,0-1 0 0 0,0 0 0 0 0,1 0 0 0 0,-1 1 0 0 0,0-1 0 0 0,1 0 0 0 0,1 2 0 0 0,-2-2 0 0 0,1-1 0 0 0,0 0 0 0 0,0 0 0 0 0,0 0 0 0 0,0 0 0 0 0,0 0 0 0 0,0 0 0 0 0,0 0 0 0 0,0 0 0 0 0,0 0 0 0 0,0 0 0 0 0,0-1 0 0 0,0 1 0 0 0,1 0 0 0 0,-1-1 0 0 0,0 1 0 0 0,1-1 0 0 0,-1 0 0 0 0,0 1 0 0 0,1-1 0 0 0,1 0 0 0 0,4 1 5 0 0,0-1-1 0 0,0 0 1 0 0,1 0 0 0 0,-1-1-1 0 0,0 0 1 0 0,0 0 0 0 0,11-3-1 0 0,50-21 67 0 0,-57 21-62 0 0,92-43-84 0 0,108-67 0 0 0,-191 103 43 0 0,22-13-97 0 0,59-46 0 0 0,-100 69 37 0 0,-8 13-2 0 0,-5 9 84 0 0,3-6 139 0 0,0 0 0 0 0,1 0 0 0 0,1 1 0 0 0,-6 18 0 0 0,12-31-229 0 0,-1 0 0 0 0,2 1 0 0 0,-1-1 0 0 0,0 0 0 0 0,1 1 0 0 0,0-1 0 0 0,-1 1 0 0 0,1-1 0 0 0,1 1 0 0 0,-1-1 0 0 0,0 0 0 0 0,1 1 0 0 0,0-1 0 0 0,0 0 0 0 0,0 1 0 0 0,0-1 0 0 0,0 0 1 0 0,1 0-1 0 0,-1 0 0 0 0,1 0 0 0 0,0 0 0 0 0,0 0 0 0 0,0 0 0 0 0,0-1 0 0 0,0 1 0 0 0,5 3 0 0 0,-2-3-655 0 0,1 0-1 0 0,0-1 1 0 0,0 1 0 0 0,1-1 0 0 0,-1 0 0 0 0,0-1-1 0 0,1 0 1 0 0,-1 0 0 0 0,10 1 0 0 0,11 9 10816 0 0,29-53-9730 0 0,43-29-62 0 0,-87 62-247 0 0,0 2 0 0 0,1 0-1 0 0,0 0 1 0 0,0 1 0 0 0,1 1-1 0 0,16-4 1 0 0,-29 9-11 0 0,0 0 0 0 0,0 0 0 0 0,-1 0 0 0 0,1 0 0 0 0,0 0 0 0 0,0 0 0 0 0,-1 1 1 0 0,1-1-1 0 0,0 0 0 0 0,0 1 0 0 0,-1-1 0 0 0,1 0 0 0 0,0 1 0 0 0,-1-1 0 0 0,1 1 0 0 0,-1-1 0 0 0,1 1 0 0 0,0-1 0 0 0,-1 1 0 0 0,1 0 0 0 0,-1-1 0 0 0,0 1 0 0 0,1 0 0 0 0,-1-1 0 0 0,1 1 0 0 0,-1 1 0 0 0,8 18 115 0 0,-7-14-91 0 0,-1 0-1 0 0,1 0 1 0 0,-1 0-1 0 0,-1 0 1 0 0,1 0-1 0 0,-1 0 1 0 0,0 0-1 0 0,0 0 1 0 0,-1 0-1 0 0,1-1 1 0 0,-1 1-1 0 0,-1 0 1 0 0,-2 5-1 0 0,-3 5 17 0 0,-1-1 1 0 0,0 0-1 0 0,-14 16 0 0 0,19-26-22 0 0,-6 7 155 0 0,9-11-97 0 0,4-9-51 0 0,7-9-95 0 0,1 2 0 0 0,0-1 0 0 0,1 1 1 0 0,1 1-1 0 0,17-16 0 0 0,92-79-607 0 0,-104 95 545 0 0,1 1 0 0 0,0 1 0 0 0,1 0 0 0 0,0 1 0 0 0,24-8 0 0 0,-42 18 129 0 0,0 0 1 0 0,1 0 0 0 0,-1 0-1 0 0,1 1 1 0 0,0-1-1 0 0,-1 1 1 0 0,1 0 0 0 0,-1-1-1 0 0,1 1 1 0 0,0 0 0 0 0,-1 1-1 0 0,1-1 1 0 0,-1 0-1 0 0,5 2 1 0 0,-6-1 14 0 0,1 0-1 0 0,-1 0 1 0 0,1 0-1 0 0,-1 0 1 0 0,1 0-1 0 0,-1 0 1 0 0,0 0-1 0 0,0 1 1 0 0,1-1-1 0 0,-1 1 1 0 0,0-1 0 0 0,0 1-1 0 0,0-1 1 0 0,-1 1-1 0 0,1 0 1 0 0,0-1-1 0 0,-1 1 1 0 0,1 0-1 0 0,-1-1 1 0 0,1 1 0 0 0,-1 2-1 0 0,2 12 142 0 0,-1 0 0 0 0,0-1 1 0 0,-2 1-1 0 0,0 0 0 0 0,-5 28 0 0 0,2-14 30 0 0,-11 55 135 0 0,4-27-258 0 0,11-49-29 0 0,5-2-31 0 0,-4-6-66 0 0,1 0-1 0 0,-1 0 0 0 0,0-1 1 0 0,1 1-1 0 0,-1-1 1 0 0,1 1-1 0 0,-1-1 1 0 0,1 1-1 0 0,-1-1 1 0 0,1 0-1 0 0,-1 0 0 0 0,1 1 1 0 0,0-1-1 0 0,-1 0 1 0 0,1-1-1 0 0,-1 1 1 0 0,1 0-1 0 0,-1 0 1 0 0,1-1-1 0 0,-1 1 0 0 0,1-1 1 0 0,-1 1-1 0 0,1-1 1 0 0,-1 0-1 0 0,1 1 1 0 0,1-2-1 0 0,4-3-933 0 0,0 1 0 0 0,0-1 0 0 0,10-10 0 0 0,-8 7-6419 0 0</inkml:trace>
</inkml:ink>
</file>

<file path=ppt/ink/ink9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9:5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18575 0 0,'0'0'1683'0'0,"0"2"-1390"0"0,2 7-151 0 0,-1-1 0 0 0,0 1-1 0 0,0 0 1 0 0,-1-1 0 0 0,0 1-1 0 0,0 0 1 0 0,-1 0 0 0 0,-1-1-1 0 0,-2 13 1 0 0,-29 78 1408 0 0,31-93-1549 0 0,-29 65 620 0 0,-47 80 0 0 0,51-101-482 0 0,-100 168 85 0 0,19-33-101 0 0,12-21-1218 0 0,95-162 38 0 0</inkml:trace>
</inkml:ink>
</file>

<file path=ppt/ink/ink9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9:5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0 321 15719 0 0,'1'-8'180'0'0,"0"-1"-1"0"0,1 1 1 0 0,0-1-1 0 0,1 1 0 0 0,-1 0 1 0 0,1 0-1 0 0,1 0 1 0 0,6-12-1 0 0,-2 9 68 0 0,-1 1-1 0 0,1-1 0 0 0,1 1 1 0 0,0 1-1 0 0,10-10 1 0 0,3 2 132 0 0,-1 1 0 0 0,2 1 0 0 0,0 1 0 0 0,47-21 1 0 0,-40 22-41 0 0,2 1 1 0 0,0 2 0 0 0,0 1 0 0 0,1 1 0 0 0,52-5-1 0 0,-68 11-154 0 0,-1 2-1 0 0,0-1 1 0 0,1 2-1 0 0,-1 0 1 0 0,0 1-1 0 0,0 1 1 0 0,0 0-1 0 0,0 2 0 0 0,-1-1 1 0 0,1 2-1 0 0,-1 0 1 0 0,0 1-1 0 0,20 13 1 0 0,-28-16-145 0 0,-1 1-1 0 0,0 0 1 0 0,0 0 0 0 0,-1 0 0 0 0,0 1 0 0 0,0 0 0 0 0,0 0 0 0 0,0 0-1 0 0,-1 1 1 0 0,0 0 0 0 0,-1 0 0 0 0,1 0 0 0 0,-1 0 0 0 0,-1 0-1 0 0,1 0 1 0 0,-1 1 0 0 0,0-1 0 0 0,-1 1 0 0 0,0 0 0 0 0,0 0 0 0 0,-1-1-1 0 0,0 1 1 0 0,0 0 0 0 0,-1 0 0 0 0,0-1 0 0 0,0 1 0 0 0,-1-1-1 0 0,0 1 1 0 0,0-1 0 0 0,-1 1 0 0 0,0-1 0 0 0,0 0 0 0 0,-1 0 0 0 0,-7 11-1 0 0,-2-1-13 0 0,-1 0-1 0 0,-1 0 0 0 0,-1-2 1 0 0,0 0-1 0 0,-1 0 0 0 0,-19 11 0 0 0,1-3-25 0 0,-1-1 0 0 0,-49 20-1 0 0,58-30-155 0 0,0-2 0 0 0,-1 0-1 0 0,0-2 1 0 0,-1-2 0 0 0,0 0-1 0 0,-48 3 1 0 0,71-9 63 0 0,0 0 0 0 0,0 0 0 0 0,0-1 1 0 0,0 0-1 0 0,0 0 0 0 0,1 0 0 0 0,-10-4 0 0 0,13 4-36 0 0,0 0-1 0 0,0 1 1 0 0,0-2-1 0 0,0 1 0 0 0,1 0 1 0 0,-1 0-1 0 0,0-1 0 0 0,0 1 1 0 0,1 0-1 0 0,-1-1 1 0 0,1 0-1 0 0,-1 1 0 0 0,1-1 1 0 0,0 0-1 0 0,0 0 1 0 0,0 0-1 0 0,0 0 0 0 0,0 0 1 0 0,0 0-1 0 0,0 0 0 0 0,1 0 1 0 0,-1 0-1 0 0,0-4 1 0 0,2-20-5362 0 0,4-6-1604 0 0</inkml:trace>
</inkml:ink>
</file>

<file path=ppt/ink/ink9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9:5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 13359 0 0,'0'0'2682'0'0,"2"2"-1285"0"0,-1 2-1118 0 0,1 0 1 0 0,0 0-1 0 0,-1 1 1 0 0,0-1-1 0 0,0 1 0 0 0,-1-1 1 0 0,1 1-1 0 0,-1-1 1 0 0,0 1-1 0 0,0-1 0 0 0,0 1 1 0 0,0-1-1 0 0,-1 1 1 0 0,-2 6-1 0 0,-3 10-52 0 0,-14 36-1 0 0,12-39 201 0 0,-242 577 2354 0 0,177-454-2747 0 0,54-110-27 0 0,-1-1-1 0 0,-32 37 0 0 0,37-49-138 0 0,-31 33-1126 0 0,40-45 1029 0 0,-1 0 0 0 0,0 0 0 0 0,0 0 0 0 0,-1-1 0 0 0,-8 5 0 0 0</inkml:trace>
</inkml:ink>
</file>

<file path=ppt/ink/ink9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9:5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38 15263 0 0,'0'0'1379'0'0,"1"1"-1136"0"0,4 6 242 0 0,0 1 0 0 0,-1-1 0 0 0,0 1 0 0 0,3 10 1 0 0,-4-11 162 0 0,1 1 0 0 0,-1-1 0 0 0,1 0 0 0 0,8 11 0 0 0,-10-16-534 0 0,0 1 0 0 0,0-1 0 0 0,0 0 0 0 0,1 0 0 0 0,-1 0-1 0 0,1-1 1 0 0,-1 1 0 0 0,1 0 0 0 0,0-1 0 0 0,0 0 0 0 0,0 0 0 0 0,0 0 0 0 0,0 0-1 0 0,0 0 1 0 0,0 0 0 0 0,4 0 0 0 0,4 0-9 0 0,0-1-1 0 0,0 0 1 0 0,0-1-1 0 0,-1 0 1 0 0,1-1-1 0 0,0 0 0 0 0,-1-1 1 0 0,19-6-1 0 0,5-6-13 0 0,40-22 0 0 0,-45 22-129 0 0,-19 10-51 0 0,-1 0-1 0 0,0 0 1 0 0,0-1-1 0 0,-1 0 1 0 0,1 0-1 0 0,-1-1 1 0 0,7-8-1 0 0,-15 15 63 0 0,0 0 1 0 0,1-1-1 0 0,-1 1 0 0 0,0 0 1 0 0,0-1-1 0 0,1 1 0 0 0,-1 0 1 0 0,0-1-1 0 0,0 1 0 0 0,0 0 1 0 0,1-1-1 0 0,-1 1 0 0 0,0-1 1 0 0,0 1-1 0 0,0 0 0 0 0,0-1 1 0 0,0 1-1 0 0,0-1 0 0 0,0 1 1 0 0,0 0-1 0 0,0-1 0 0 0,0 1 1 0 0,0-1-1 0 0,0 1 0 0 0,0 0 1 0 0,0-1-1 0 0,0 1 0 0 0,-1-1 1 0 0,1 1-1 0 0,0 0 0 0 0,0-1 1 0 0,0 1-1 0 0,-1 0 0 0 0,1-1 1 0 0,0 1-1 0 0,0 0 0 0 0,-1-1 1 0 0,1 1-1 0 0,0 0 0 0 0,-1 0 1 0 0,1-1-1 0 0,0 1 0 0 0,-1 0 1 0 0,1 0-1 0 0,0 0 0 0 0,-1-1 0 0 0,1 1 1 0 0,-1 0-1 0 0,-20-5-697 0 0,9 6 581 0 0,0 0 0 0 0,0 0 0 0 0,0 1 0 0 0,1 0-1 0 0,-1 1 1 0 0,1 1 0 0 0,-1 0 0 0 0,1 0-1 0 0,-20 12 1 0 0,-7 6 121 0 0,-46 36 1 0 0,18-9 293 0 0,2 4 1 0 0,-86 91 0 0 0,143-137-244 0 0,-7 8 49 0 0,1 1 0 0 0,-14 20 0 0 0,24-32-52 0 0,1 0 0 0 0,0-1 0 0 0,0 1 0 0 0,0 0 0 0 0,0 0 0 0 0,1 0 0 0 0,-1 0 0 0 0,1 1 0 0 0,0-1 0 0 0,0 0-1 0 0,1 1 1 0 0,-1-1 0 0 0,1 0 0 0 0,0 1 0 0 0,0-1 0 0 0,2 8 0 0 0,-2-10-7 0 0,1 0 1 0 0,0-1-1 0 0,0 1 0 0 0,0 0 0 0 0,0 0 1 0 0,0-1-1 0 0,0 1 0 0 0,0-1 0 0 0,1 1 1 0 0,-1-1-1 0 0,0 1 0 0 0,1-1 0 0 0,-1 0 1 0 0,1 0-1 0 0,0 0 0 0 0,-1 0 0 0 0,1 0 1 0 0,0 0-1 0 0,0 0 0 0 0,0 0 0 0 0,-1-1 1 0 0,1 1-1 0 0,0-1 0 0 0,0 1 0 0 0,0-1 1 0 0,2 0-1 0 0,7 1 105 0 0,-1-1 0 0 0,1 0 0 0 0,17-2 0 0 0,-20 1-60 0 0,189-30 581 0 0,-112 16-506 0 0,48-14-1012 0 0,-36 8-1936 0 0,-71 15-4877 0 0</inkml:trace>
</inkml:ink>
</file>

<file path=ppt/ink/ink9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9:5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66 12495 0 0,'-2'0'572'0'0,"-11"0"-291"0"0,0-2 0 0 0,-14-3 0 0 0,13 2 598 0 0,-1 1 1 0 0,-19-1-1 0 0,30 3-653 0 0,0 0 0 0 0,0 0 0 0 0,0 1 0 0 0,0-1-1 0 0,0 1 1 0 0,1 0 0 0 0,-1 0 0 0 0,0 1 0 0 0,0-1 0 0 0,1 1 0 0 0,-1-1 0 0 0,1 1 0 0 0,-5 4 0 0 0,3-3-115 0 0,1 1 0 0 0,0 0 0 0 0,1 1 0 0 0,-1-1-1 0 0,1 1 1 0 0,0 0 0 0 0,0-1 0 0 0,-4 10 0 0 0,-14 45 370 0 0,18-50-376 0 0,1-1-31 0 0,-7 18 216 0 0,-5 30 1 0 0,13-48-239 0 0,0 0 1 0 0,0 1-1 0 0,1-1 1 0 0,0 0 0 0 0,0 1-1 0 0,1-1 1 0 0,0 0 0 0 0,2 10-1 0 0,-3-17-35 0 0,1 0-1 0 0,-1 1 1 0 0,1-1-1 0 0,-1 0 1 0 0,1 0-1 0 0,-1 1 1 0 0,1-1 0 0 0,0 0-1 0 0,0 0 1 0 0,0 0-1 0 0,-1 0 1 0 0,1 0-1 0 0,0 0 1 0 0,0 0-1 0 0,1 0 1 0 0,-1-1-1 0 0,0 1 1 0 0,2 1 0 0 0,-1-1 12 0 0,1 0 0 0 0,-1-1 0 0 0,0 1 0 0 0,1-1 0 0 0,-1 1 0 0 0,1-1 0 0 0,-1 0 0 0 0,1 0 0 0 0,3 0 0 0 0,5-2 93 0 0,0 0 0 0 0,0-1 0 0 0,17-6 0 0 0,-21 7-63 0 0,9-4-3 0 0,0-1-1 0 0,-1 0 1 0 0,1-1-1 0 0,-2-1 1 0 0,23-16 0 0 0,-29 19-89 0 0,0-1 1 0 0,-1 0-1 0 0,0 0 0 0 0,-1 0 1 0 0,1-1-1 0 0,-1 0 1 0 0,-1 0-1 0 0,1 0 1 0 0,-1-1-1 0 0,-1 0 0 0 0,4-10 1 0 0,-6 14 0 0 0,-1-1 0 0 0,0 1 0 0 0,0-1 0 0 0,0 1 0 0 0,-1-1 1 0 0,0 1-1 0 0,0-1 0 0 0,0 1 0 0 0,-1-1 0 0 0,0 1 0 0 0,0-1 0 0 0,0 1 1 0 0,-1 0-1 0 0,0-1 0 0 0,0 1 0 0 0,0 0 0 0 0,0 0 0 0 0,-5-6 0 0 0,2 3 10 0 0,0 1 1 0 0,-1 0-1 0 0,0 0 0 0 0,0 1 0 0 0,0-1 0 0 0,-1 2 0 0 0,0-1 0 0 0,0 1 0 0 0,-1-1 0 0 0,-11-4 0 0 0,18 9-58 0 0,0-1-88 0 0,1 2 142 0 0,0 0-1 0 0,0-1 1 0 0,0 1 0 0 0,0 0 0 0 0,-1 0 0 0 0,1 0 0 0 0,0 0-1 0 0,0 0 1 0 0,0 0 0 0 0,0 0 0 0 0,0-1 0 0 0,0 1 0 0 0,0 0-1 0 0,0 0 1 0 0,0 0 0 0 0,0 0 0 0 0,-1 0 0 0 0,1 0-1 0 0,0-1 1 0 0,0 1 0 0 0,0 0 0 0 0,0 0 0 0 0,0 0 0 0 0,0 0-1 0 0,0-1 1 0 0,0 1 0 0 0,0 0 0 0 0,0 0 0 0 0,0 0 0 0 0,0 0-1 0 0,1 0 1 0 0,-1-1 0 0 0,0 1 0 0 0,0 0 0 0 0,0 0 0 0 0,0 0-1 0 0,0 0 1 0 0,0 0 0 0 0,0 0 0 0 0,0-1 0 0 0,0 1 0 0 0,0 0-1 0 0,1 0 1 0 0,9-5-1560 0 0,5 0-460 0 0</inkml:trace>
</inkml:ink>
</file>

<file path=ppt/ink/ink9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9:5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748 670 15863 0 0,'0'0'728'0'0,"-1"-1"-17"0"0,-20-17-466 0 0,18 16-81 0 0,0 0 0 0 0,0 0 1 0 0,0 0-1 0 0,0 0 0 0 0,1-1 0 0 0,-1 0 1 0 0,1 1-1 0 0,0-1 0 0 0,0 0 1 0 0,0 0-1 0 0,0 0 0 0 0,0 0 1 0 0,0-1-1 0 0,1 1 0 0 0,0 0 1 0 0,-1-1-1 0 0,1 1 0 0 0,-1-6 1 0 0,2-1 110 0 0,0-1 1 0 0,0 1-1 0 0,1-1 1 0 0,1 1-1 0 0,4-20 1 0 0,21-52 411 0 0,-18 58-513 0 0,127-341-123 0 0,-135 361-168 0 0,1 1 1 0 0,-1-1 0 0 0,0 0-1 0 0,0 0 1 0 0,-1 0 0 0 0,1 0-1 0 0,-1-8 1 0 0,-11 22-284 0 0,1 0 317 0 0,0 1-1 0 0,1 1 1 0 0,0-1-1 0 0,-12 24 1 0 0,-25 56 156 0 0,35-67-89 0 0,-162 410 1099 0 0,41 16-81 0 0,118-398-919 0 0,-2-1-1 0 0,-26 58 0 0 0,33-91-58 0 0,0 0 1 0 0,-2-1-1 0 0,0 0 1 0 0,-1 0-1 0 0,0-1 0 0 0,-1-1 1 0 0,-1 0-1 0 0,-1-1 1 0 0,-16 13-1 0 0,-11 5-711 0 0,-88 51 1 0 0,129-82 624 0 0,-28 12-652 0 0,28-13 569 0 0,-1 1 0 0 0,1-1 0 0 0,-1 1 0 0 0,0-1 0 0 0,1 1 0 0 0,-1-1 0 0 0,0 0 0 0 0,1 0 0 0 0,-1 0 0 0 0,0 0 0 0 0,1 0 0 0 0,-1 0 0 0 0,0-1 0 0 0,1 1 0 0 0,-3-1 0 0 0,3-1-1151 0 0,1-7-43 0 0</inkml:trace>
</inkml:ink>
</file>

<file path=ppt/ink/ink9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9:55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35 119 4143 0 0,'-2'0'191'0'0,"-14"4"26"0"0,0 6 7598 0 0,16-8-7299 0 0,0-1-1 0 0,0 1 1 0 0,0-1 0 0 0,0 1-1 0 0,0-1 1 0 0,1 1 0 0 0,-1-1-1 0 0,1 1 1 0 0,-1-1 0 0 0,1 1-1 0 0,0-1 1 0 0,-1 0-1 0 0,1 1 1 0 0,0-1 0 0 0,0 0-1 0 0,0 0 1 0 0,0 1 0 0 0,2 1-1 0 0,-1-2-302 0 0,0 1 0 0 0,1-1 0 0 0,-1 0 0 0 0,1 1 0 0 0,-1-1 0 0 0,1 0 0 0 0,-1 0 0 0 0,1-1 0 0 0,4 2 0 0 0,5-1-199 0 0,-1 0 1 0 0,0-1-1 0 0,22-2 1 0 0,29-6 624 0 0,115-30-1 0 0,56-35-892 0 0,-109 33-1429 0 0,-78 25-433 0 0</inkml:trace>
</inkml:ink>
</file>

<file path=ppt/ink/ink9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9:5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5983 0 0,'-2'1'464'0'0,"-9"6"166"0"0,1 1-1 0 0,0-1 1 0 0,1 2-1 0 0,-1-1 0 0 0,2 1 1 0 0,-1 1-1 0 0,-9 14 1 0 0,-47 80 4381 0 0,-17 42-3864 0 0,-53 92-943 0 0,125-222-240 0 0,-1 1-38 0 0,-8 18-1 0 0,17-31 36 0 0,0-1 0 0 0,1 1 0 0 0,-1 0 0 0 0,1 0 0 0 0,0 0 0 0 0,0 1 0 0 0,0-1 0 0 0,1 0 0 0 0,0 0 0 0 0,0 8 0 0 0,0-12 24 0 0,0 1-1 0 0,1-1 0 0 0,-1 1 1 0 0,0-1-1 0 0,1 0 0 0 0,-1 1 0 0 0,0-1 1 0 0,1 0-1 0 0,-1 0 0 0 0,1 1 1 0 0,-1-1-1 0 0,0 0 0 0 0,1 0 1 0 0,-1 1-1 0 0,1-1 0 0 0,-1 0 1 0 0,1 0-1 0 0,-1 0 0 0 0,1 0 1 0 0,-1 0-1 0 0,1 0 0 0 0,-1 0 1 0 0,1 0-1 0 0,1 0-44 0 0,14 2-249 0 0,3-3-10 0 0</inkml:trace>
</inkml:ink>
</file>

<file path=ppt/ink/ink9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9:5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1079 35 1839 0 0,'5'-4'327'0'0,"-1"0"0"0"0,1 0-1 0 0,10-6 1 0 0,0 3 4730 0 0,2 2 6525 0 0,-18 6-11313 0 0,-7 11-93 0 0,-1-2 1 0 0,0 1-1 0 0,0-1 1 0 0,-1-1 0 0 0,-1 0-1 0 0,-11 8 1 0 0,-75 44 247 0 0,74-48-339 0 0,-19 11-11 0 0,-2-2-1 0 0,0-2 1 0 0,-60 18-1 0 0,71-28-113 0 0,-1-2 0 0 0,1-1 0 0 0,-1-2 0 0 0,-1-1 0 0 0,-48-1 0 0 0,67-4-117 0 0,-1 0 0 0 0,-19-5 0 0 0,28 4 20 0 0,0 0 0 0 0,1-1 0 0 0,-1 1 0 0 0,1-1 0 0 0,0-1 0 0 0,-12-6 0 0 0,18 9 73 0 0,-1 0-1 0 0,1 0 1 0 0,-1 0 0 0 0,1-1-1 0 0,0 1 1 0 0,0 0 0 0 0,0 0-1 0 0,0-1 1 0 0,0 1-1 0 0,0 0 1 0 0,0-1 0 0 0,0 1-1 0 0,0-1 1 0 0,1 0 0 0 0,-1 1-1 0 0,1-1 1 0 0,-1 1-1 0 0,1-1 1 0 0,-1 0 0 0 0,1 0-1 0 0,0 1 1 0 0,0-1 0 0 0,0 0-1 0 0,0 1 1 0 0,1-4 0 0 0,0 1-46 0 0,0 1 0 0 0,0 0 1 0 0,0 0-1 0 0,1 0 1 0 0,-1 0-1 0 0,1 0 0 0 0,0 0 1 0 0,0 0-1 0 0,0 0 1 0 0,1 1-1 0 0,-1-1 1 0 0,1 1-1 0 0,-1-1 0 0 0,6-2 1 0 0,-7 4 713 0 0,0 2-582 0 0,-1 0 0 0 0,1 1-1 0 0,0-1 1 0 0,0 0 0 0 0,-1 1 0 0 0,1-1 0 0 0,-1 0-1 0 0,0 1 1 0 0,1-1 0 0 0,-1 1 0 0 0,0-1 0 0 0,0 1-1 0 0,0 2 1 0 0,0 0 8 0 0,-1 1-1 0 0,0-1 1 0 0,0 0-1 0 0,0 1 1 0 0,0-1 0 0 0,-1 0-1 0 0,0 0 1 0 0,0 0-1 0 0,0 0 1 0 0,0 0-1 0 0,-1 0 1 0 0,1-1 0 0 0,-7 7-1 0 0,-3 3-7 0 0,0-1 0 0 0,-17 12 0 0 0,-4 0 1 0 0,-45 25-1 0 0,14-10 297 0 0,52-32-177 0 0,-31 24 487 0 0,39-28-525 0 0,1 0 0 0 0,0 0 1 0 0,-1 0-1 0 0,1 1 0 0 0,1-1 0 0 0,-1 1 0 0 0,0 0 0 0 0,1 0 0 0 0,-2 4 0 0 0,3-6 43 0 0,5 10 42 0 0,5-3-115 0 0,-4-6-60 0 0,1 0-1 0 0,-1 0 1 0 0,1-1 0 0 0,0 1 0 0 0,0-2 0 0 0,0 1 0 0 0,0-1 0 0 0,8 1 0 0 0,53 3 151 0 0,-62-5-153 0 0,55-1 104 0 0,90-13 0 0 0,-2 0-86 0 0,-119 13-32 0 0,0 1 1 0 0,-1 2 0 0 0,35 6-1 0 0,-15 0 3 0 0,64 13 23 0 0,-93-16 56 0 0,1 1 0 0 0,-1 1 0 0 0,28 13 1 0 0,-43-18-40 0 0,0 1 1 0 0,0-1 0 0 0,-1 1-1 0 0,1-1 1 0 0,0 1 0 0 0,-1 1-1 0 0,0-1 1 0 0,0 0 0 0 0,0 1-1 0 0,0-1 1 0 0,0 1 0 0 0,2 5-1 0 0,-4-7-20 0 0,0 0-1 0 0,0 0 0 0 0,0 0 0 0 0,-1 1 0 0 0,1-1 0 0 0,-1 0 0 0 0,0 0 0 0 0,0 0 0 0 0,1 0 0 0 0,-1 1 0 0 0,0-1 0 0 0,-1 0 0 0 0,1 0 0 0 0,0 0 1 0 0,-1 0-1 0 0,1 1 0 0 0,-1-1 0 0 0,0 0 0 0 0,0 0 0 0 0,0 0 0 0 0,0 0 0 0 0,0 0 0 0 0,0 0 0 0 0,0-1 0 0 0,0 1 0 0 0,-1 0 0 0 0,-1 1 0 0 0,-3 3 48 0 0,-1 0 0 0 0,0-1 0 0 0,1 0-1 0 0,-2 0 1 0 0,1-1 0 0 0,0 0-1 0 0,-15 6 1 0 0,-59 15 277 0 0,-97 13-62 0 0,97-22-209 0 0,-4-2-124 0 0,-122 4 0 0 0,199-18-173 0 0,-5-1 162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1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359 101 12263 0 0,'0'0'1112'0'0,"2"-1"-917"0"0,6-8 743 0 0,0 1 0 0 0,0-2 0 0 0,-1 1 0 0 0,10-18 1 0 0,-16 26-815 0 0,0-1 1 0 0,0 1 0 0 0,-1 0 0 0 0,1-1 0 0 0,-1 1 0 0 0,1-1 0 0 0,-1 1 0 0 0,1-1 0 0 0,-1 1 0 0 0,0-1 0 0 0,0 1-1 0 0,0-1 1 0 0,0 1 0 0 0,0-1 0 0 0,0-1 0 0 0,-1 2-107 0 0,1 0 1 0 0,0 1-1 0 0,-1-1 1 0 0,1 0-1 0 0,-1 1 0 0 0,1-1 1 0 0,-1 0-1 0 0,1 1 0 0 0,-1-1 1 0 0,0 1-1 0 0,1-1 1 0 0,-1 1-1 0 0,1 0 0 0 0,-1-1 1 0 0,0 1-1 0 0,0-1 1 0 0,1 1-1 0 0,-1 0 0 0 0,0 0 1 0 0,0-1-1 0 0,1 1 0 0 0,-1 0 1 0 0,0 0-1 0 0,0 0 1 0 0,0 0-1 0 0,1 0 0 0 0,-1 0 1 0 0,0 0-1 0 0,0 0 0 0 0,0 0 1 0 0,0 1-1 0 0,-6 0 1 0 0,1 0 0 0 0,0 0-1 0 0,0 1 1 0 0,0 0 0 0 0,0 0 0 0 0,0 1-1 0 0,1 0 1 0 0,-1 0 0 0 0,-5 4-1 0 0,-47 37 30 0 0,46-35-47 0 0,-43 36-69 0 0,-131 116-208 0 0,182-158 262 0 0,-8 13-44 0 0,12-16 57 0 0,0 0 1 0 0,0 0-1 0 0,0 0 0 0 0,0 0 1 0 0,0 0-1 0 0,0 0 0 0 0,0 0 0 0 0,0 0 1 0 0,0 0-1 0 0,0 0 0 0 0,0 0 0 0 0,0 0 1 0 0,0 0-1 0 0,0 0 0 0 0,0 0 1 0 0,0 1-1 0 0,0-1 0 0 0,0 0 0 0 0,0 0 1 0 0,0 0-1 0 0,0 0 0 0 0,0 0 0 0 0,0 0 1 0 0,0 0-1 0 0,0 0 0 0 0,0 0 1 0 0,0 0-1 0 0,0 0 0 0 0,0 0 0 0 0,0 0 1 0 0,0 0-1 0 0,0 1 0 0 0,0-1 0 0 0,0 0 1 0 0,0 0-1 0 0,0 0 0 0 0,0 0 1 0 0,0 0-1 0 0,0 0 0 0 0,0 0 0 0 0,0 0 1 0 0,0 0-1 0 0,0 0 0 0 0,0 0 0 0 0,1 0 1 0 0,-1 0-1 0 0,0 0 0 0 0,0 0 1 0 0,0 0-1 0 0,0 0 0 0 0,0 0 0 0 0,0 0 1 0 0,0 0-1 0 0,0 0 0 0 0,0 0 1 0 0,0 0-1 0 0,0 0 0 0 0,0 0 0 0 0,0 0 1 0 0,0 0-1 0 0,1 0 0 0 0,-1 0 0 0 0,0 0 1 0 0,0 0-1 0 0,0 0 0 0 0,6 2-5 0 0,0-1-1 0 0,1 0 0 0 0,-1 0 1 0 0,1 0-1 0 0,-1-1 0 0 0,1 0 1 0 0,-1 0-1 0 0,0 0 1 0 0,1-1-1 0 0,-1 0 0 0 0,12-4 1 0 0,4-2 9 0 0,43-21 0 0 0,3-1-6 0 0,-56 27 3 0 0,-12 3 0 0 0,1-1 0 0 0,0 1 0 0 0,-1 0 0 0 0,1-1 0 0 0,-1 1 0 0 0,1 0 0 0 0,0-1 0 0 0,-1 1 0 0 0,1 0 0 0 0,-1 0 0 0 0,0-1-1 0 0,1 1 1 0 0,-1 0 0 0 0,0 0 0 0 0,1 0 0 0 0,-1 0 0 0 0,0-1 0 0 0,0 1 0 0 0,0 0 0 0 0,0 0 0 0 0,0 0 0 0 0,0 0 0 0 0,0 0 0 0 0,0 0 0 0 0,0 0 0 0 0,0 0 0 0 0,-1 1-1 0 0,-6 28 34 0 0,6-26-10 0 0,-13 40 166 0 0,14-44-186 0 0,1 1-1 0 0,-1-1 1 0 0,1 1-1 0 0,-1-1 1 0 0,1 0 0 0 0,0 1-1 0 0,-1-1 1 0 0,1 0 0 0 0,-1 1-1 0 0,1-1 1 0 0,0 0 0 0 0,-1 0-1 0 0,1 0 1 0 0,0 1 0 0 0,-1-1-1 0 0,1 0 1 0 0,0 0 0 0 0,0 0-1 0 0,0 0 1 0 0,5 0-267 0 0,0 0 0 0 0,0 0 0 0 0,0-1 0 0 0,0 0 0 0 0,0 0 0 0 0,0 0-1 0 0,0-1 1 0 0,-1 0 0 0 0,1 0 0 0 0,0 0 0 0 0,8-5 0 0 0,12-6-6199 0 0</inkml:trace>
</inkml:ink>
</file>

<file path=ppt/ink/ink9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09:5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0 4143 0 0,'0'0'3287'0'0,"1"3"-2658"0"0,0 14 201 0 0,-1 1-1 0 0,0 0 1 0 0,-1-1 0 0 0,-1 1-1 0 0,-1-1 1 0 0,-1 0-1 0 0,0 1 1 0 0,-8 19-1 0 0,-6 11 632 0 0,-39 71 0 0 0,6-33-33 0 0,-97 126 1 0 0,30-49-857 0 0,-70 88-966 0 0,183-245 14 0 0,4-4-11 0 0,2-5-1275 0 0,5-11 284 0 0</inkml:trace>
</inkml:ink>
</file>

<file path=ppt/ink/ink9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0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42 384 6447 0 0,'0'0'7892'0'0,"-4"-6"-6162"0"0,-2-1-1436 0 0,1-1 1 0 0,0 1 0 0 0,1-1 0 0 0,-1 0-1 0 0,-4-12 1 0 0,8 17-263 0 0,1 0-1 0 0,-1 0 1 0 0,0-1 0 0 0,1 1 0 0 0,0 0-1 0 0,-1-1 1 0 0,2 1 0 0 0,-1 0-1 0 0,0-1 1 0 0,0 1 0 0 0,1 0-1 0 0,0-1 1 0 0,0 1 0 0 0,0 0-1 0 0,0 0 1 0 0,0 0 0 0 0,1 0 0 0 0,2-4-1 0 0,6-10-25 0 0,2 0 0 0 0,0 2 0 0 0,1-1-1 0 0,1 2 1 0 0,0 0 0 0 0,32-24 0 0 0,-24 22-121 0 0,1 1 0 0 0,1 1 0 0 0,0 1 0 0 0,41-15 0 0 0,-39 19 86 0 0,0 2 0 0 0,0 0 1 0 0,0 2-1 0 0,51-4 1 0 0,-58 8 215 0 0,1 1 0 0 0,-1 1 0 0 0,0 1 0 0 0,0 1 0 0 0,1 0 0 0 0,-2 1 0 0 0,29 10 0 0 0,-39-10-83 0 0,-1-1 0 0 0,0 1 0 0 0,1 0 0 0 0,-1 0 0 0 0,-1 1 1 0 0,1 0-1 0 0,-1 0 0 0 0,0 0 0 0 0,0 1 0 0 0,0 0 0 0 0,-1 0 0 0 0,0 1 0 0 0,0-1 1 0 0,-1 1-1 0 0,1 0 0 0 0,2 8 0 0 0,-4-8-73 0 0,-1-1 0 0 0,0 1 0 0 0,0 0 0 0 0,0 0-1 0 0,-1 1 1 0 0,0-1 0 0 0,0 0 0 0 0,-1 0 0 0 0,0 0 0 0 0,0 1 0 0 0,-1-1 0 0 0,0 0 0 0 0,0 0 0 0 0,-1 0 0 0 0,0 0-1 0 0,0 0 1 0 0,0 0 0 0 0,-5 9 0 0 0,2-7-1 0 0,-1 1 0 0 0,0-1 0 0 0,0 0 0 0 0,-1-1 0 0 0,0 0 0 0 0,0 0 0 0 0,-1 0 0 0 0,0-1 0 0 0,-11 8 0 0 0,6-6-2 0 0,-1-1 0 0 0,1 0 0 0 0,-2-1 0 0 0,1-1 0 0 0,-26 8 0 0 0,8-6-58 0 0,1-2 0 0 0,-1-1 1 0 0,0-1-1 0 0,-1-2 0 0 0,-49-3 0 0 0,-18-9-222 0 0,86 8 126 0 0,-1-2 0 0 0,0 0 0 0 0,1 0 0 0 0,-22-11 0 0 0,34 14 81 0 0,1 0 1 0 0,0 1 0 0 0,-1-1-1 0 0,1 0 1 0 0,-1 0-1 0 0,1 0 1 0 0,0 0 0 0 0,0 0-1 0 0,0-1 1 0 0,-1 1-1 0 0,1 0 1 0 0,0-1-1 0 0,-1-1 1 0 0,2 2-35 0 0,0 0 0 0 0,0 0-1 0 0,-1 0 1 0 0,1 0 0 0 0,0 0 0 0 0,0 0-1 0 0,0 0 1 0 0,0 1 0 0 0,0-1-1 0 0,0 0 1 0 0,0 0 0 0 0,0 0 0 0 0,1 0-1 0 0,-1 0 1 0 0,0 0 0 0 0,1 0 0 0 0,-1 0-1 0 0,0 0 1 0 0,1 0 0 0 0,-1 0 0 0 0,1 0-1 0 0,0 1 1 0 0,0-2 0 0 0,12-14-1084 0 0</inkml:trace>
</inkml:ink>
</file>

<file path=ppt/ink/ink9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0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107 195 12551 0 0,'0'0'3400'0'0,"3"-1"-2709"0"0,180-32 2380 0 0,-99 20-2553 0 0,-38 8-380 0 0,10-1 44 0 0,-50 5-169 0 0,0 0-1 0 0,0-1 1 0 0,0 0-1 0 0,-1 0 1 0 0,1 0 0 0 0,9-6-1 0 0,1-8-12 0 0,-15 16-3 0 0,0-1 0 0 0,0 0 0 0 0,-1 0 0 0 0,1 0 0 0 0,0 0-1 0 0,-1 0 1 0 0,1 0 0 0 0,-1 0 0 0 0,1 0 0 0 0,-1 0 0 0 0,1 0 0 0 0,-1-1-1 0 0,0 1 1 0 0,0 0 0 0 0,1 0 0 0 0,-1 0 0 0 0,0 0 0 0 0,0-1 0 0 0,0 1-1 0 0,0 0 1 0 0,0 0 0 0 0,-1-2 0 0 0,0-1-5 0 0,1 1 7 0 0,0 0 0 0 0,-1 1-1 0 0,1-1 1 0 0,-1 0 0 0 0,0 1 0 0 0,0-1 0 0 0,0 1-1 0 0,0-1 1 0 0,0 1 0 0 0,0-1 0 0 0,-1 1-1 0 0,1 0 1 0 0,-1 0 0 0 0,0 0 0 0 0,-2-3-1 0 0,0 2-3 0 0,1 0-1 0 0,-1 1 0 0 0,1-1 1 0 0,-1 1-1 0 0,0 0 0 0 0,0 0 1 0 0,0 1-1 0 0,-8-3 1 0 0,0 1-19 0 0,-1 1 0 0 0,1 0 0 0 0,-1 1 0 0 0,0 0 1 0 0,-20 2-1 0 0,16 1-2 0 0,0 1 1 0 0,0 1-1 0 0,0 0 1 0 0,1 1-1 0 0,-1 1 1 0 0,1 0-1 0 0,1 1 1 0 0,-1 1-1 0 0,1 0 0 0 0,1 1 1 0 0,-19 15-1 0 0,15-9 209 0 0,0 0 0 0 0,2 1 0 0 0,0 1 0 0 0,0 1 0 0 0,2 0 0 0 0,0 1 0 0 0,-21 39 0 0 0,27-42-48 0 0,1 0 1 0 0,-7 23-1 0 0,12-31-110 0 0,0 1 1 0 0,0-1-1 0 0,1 0 1 0 0,0 0-1 0 0,0 1 1 0 0,2 16-1 0 0,-1-22-16 0 0,1 0 0 0 0,-1 0 0 0 0,1-1 0 0 0,0 1 0 0 0,0 0 0 0 0,0-1-1 0 0,1 1 1 0 0,-1-1 0 0 0,1 1 0 0 0,-1-1 0 0 0,1 0 0 0 0,0 1 0 0 0,0-1 0 0 0,0 0 0 0 0,0 0 0 0 0,0 0-1 0 0,1-1 1 0 0,-1 1 0 0 0,0 0 0 0 0,1-1 0 0 0,-1 0 0 0 0,1 1 0 0 0,0-1 0 0 0,-1 0 0 0 0,4 1-1 0 0,5 1 30 0 0,0-1-1 0 0,0 0 1 0 0,0-1-1 0 0,0 1 1 0 0,14-2-1 0 0,19-1 95 0 0,1-3 1 0 0,63-12-1 0 0,84-32-2391 0 0,-149 35 1041 0 0</inkml:trace>
</inkml:ink>
</file>

<file path=ppt/ink/ink9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0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163 119 1375 0 0,'17'-18'18052'0'0,"-33"27"-15002"0"0,-9 6-5682 0 0,12-6 4222 0 0,-5 6-1509 0 0,1 1 0 0 0,1 0 0 0 0,-19 26 0 0 0,30-35-61 0 0,0-1 0 0 0,0 2-1 0 0,1-1 1 0 0,0 0 0 0 0,0 1-1 0 0,-4 13 1 0 0,7-19 2 0 0,0 0 1 0 0,0 0-1 0 0,1 0 0 0 0,-1 1 0 0 0,1-1 0 0 0,0 0 1 0 0,0 0-1 0 0,-1 1 0 0 0,1-1 0 0 0,1 0 0 0 0,-1 1 1 0 0,0-1-1 0 0,1 0 0 0 0,-1 0 0 0 0,1 1 0 0 0,-1-1 1 0 0,1 0-1 0 0,0 0 0 0 0,0 0 0 0 0,0 0 0 0 0,0 0 1 0 0,0 0-1 0 0,1 0 0 0 0,-1 0 0 0 0,1 0 0 0 0,-1-1 1 0 0,1 1-1 0 0,0-1 0 0 0,1 2 0 0 0,2 0 55 0 0,0 0-1 0 0,0-1 1 0 0,1 0-1 0 0,-1 0 1 0 0,0-1-1 0 0,1 1 1 0 0,-1-1-1 0 0,1 0 1 0 0,0 0-1 0 0,-1-1 1 0 0,1 0-1 0 0,0 0 1 0 0,6-1-1 0 0,-2 0-9 0 0,-1-1 0 0 0,1 0 0 0 0,0 0 0 0 0,-1-1 0 0 0,0 0 0 0 0,17-8 0 0 0,-22 9-55 0 0,0 0 1 0 0,0-1-1 0 0,-1 1 0 0 0,1-1 1 0 0,-1 0-1 0 0,1 0 0 0 0,-1 0 0 0 0,0 0 1 0 0,0-1-1 0 0,-1 1 0 0 0,1-1 1 0 0,-1 1-1 0 0,0-1 0 0 0,3-6 0 0 0,-3 4-10 0 0,0 0 1 0 0,-1 1-1 0 0,0-1 0 0 0,0 0 0 0 0,0 0 0 0 0,-1 0 0 0 0,1 0 0 0 0,-2 0 0 0 0,0-9 0 0 0,-3-5-183 0 0,-1 1 0 0 0,0 0 1 0 0,-2 1-1 0 0,0-1 0 0 0,-13-23 0 0 0,16 36 29 0 0,0-3-270 0 0,0 0 0 0 0,0 0-1 0 0,-5-17 1 0 0,9 25 338 0 0,0 0 1 0 0,0 1 0 0 0,0-1-1 0 0,0 0 1 0 0,0 0 0 0 0,0 1-1 0 0,0-1 1 0 0,1 0 0 0 0,-1 1-1 0 0,0-1 1 0 0,0 0 0 0 0,1 1-1 0 0,-1-1 1 0 0,0 0-1 0 0,1 1 1 0 0,-1-1 0 0 0,1 0-1 0 0,-1 1 1 0 0,1-1 0 0 0,-1 1-1 0 0,1-1 1 0 0,-1 1 0 0 0,1-1-1 0 0,0 1 1 0 0,-1 0 0 0 0,1-1-1 0 0,-1 1 1 0 0,3-1 0 0 0,17-6-2399 0 0,-6 5 934 0 0</inkml:trace>
</inkml:ink>
</file>

<file path=ppt/ink/ink9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0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9671 0 0,'0'0'748'0'0,"0"2"-492"0"0,-8 37 3244 0 0,-1 0-1 0 0,-28 72 1 0 0,6-37-2137 0 0,-58 102 0 0 0,-122 143-917 0 0,203-307-433 0 0,-38 52-390 0 0,45-63 145 0 0</inkml:trace>
</inkml:ink>
</file>

<file path=ppt/ink/ink9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0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61 187 14079 0 0,'0'0'1276'0'0,"1"-1"-1049"0"0,3-6-97 0 0,1 0-1 0 0,0 1 1 0 0,1 0-1 0 0,-1 0 1 0 0,11-8 0 0 0,37-25 1588 0 0,-37 28-1363 0 0,4-2 118 0 0,1 0 1 0 0,0 1 0 0 0,0 1 0 0 0,1 2-1 0 0,23-8 1 0 0,-34 13-316 0 0,1 1 0 0 0,-1 0-1 0 0,1 1 1 0 0,-1 1 0 0 0,1 0 0 0 0,0 0-1 0 0,-1 1 1 0 0,1 1 0 0 0,0 0 0 0 0,-1 0-1 0 0,1 1 1 0 0,14 5 0 0 0,-22-6-100 0 0,15 5 184 0 0,0 0-1 0 0,-1 2 0 0 0,0 0 0 0 0,27 17 1 0 0,-41-22-210 0 0,1 0 1 0 0,-1 0-1 0 0,0 1 0 0 0,0-1 1 0 0,-1 1-1 0 0,1 0 0 0 0,-1 1 1 0 0,0-1-1 0 0,0 0 0 0 0,0 1 1 0 0,-1-1-1 0 0,1 1 0 0 0,-1 0 1 0 0,0 0-1 0 0,-1 0 1 0 0,1 0-1 0 0,-1 0 0 0 0,0 1 1 0 0,0-1-1 0 0,-1 0 0 0 0,1 1 1 0 0,-1 6-1 0 0,-1-6-2 0 0,1-1-1 0 0,-1 1 0 0 0,-1-1 1 0 0,1 0-1 0 0,0 1 1 0 0,-1-1-1 0 0,0 0 1 0 0,-1 0-1 0 0,1 0 0 0 0,-1 0 1 0 0,-5 7-1 0 0,-3 2 66 0 0,0-1 0 0 0,-19 16 0 0 0,18-18-37 0 0,-1 0-12 0 0,0-1 0 0 0,-1 1-1 0 0,0-2 1 0 0,-1 0 0 0 0,0-1 0 0 0,-22 9 0 0 0,1-4-552 0 0,-66 16 0 0 0,82-25 96 0 0,-1-1 0 0 0,0 0 0 0 0,0-2 0 0 0,-30-1 0 0 0,38-1 82 0 0,-1 0 0 0 0,0-1 0 0 0,1-1-1 0 0,0 0 1 0 0,-1-1 0 0 0,1 0 0 0 0,-22-11 0 0 0,32 13 202 0 0,-1 0 1 0 0,1 0 0 0 0,-1 0 0 0 0,1 0 0 0 0,0-1 0 0 0,0 1-1 0 0,0-1 1 0 0,0 0 0 0 0,1 0 0 0 0,-1 0 0 0 0,1 0 0 0 0,0 0-1 0 0,-1 0 1 0 0,2-1 0 0 0,-1 1 0 0 0,0-1 0 0 0,1 1 0 0 0,-1-1-1 0 0,1 0 1 0 0,0 0 0 0 0,0 0 0 0 0,1 0 0 0 0,-1-4 0 0 0,2-18-857 0 0</inkml:trace>
</inkml:ink>
</file>

<file path=ppt/ink/ink9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0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19319 0 0,'0'0'1751'0'0,"-1"2"-1440"0"0,-56 69 594 0 0,5-8-195 0 0,-127 219 1221 0 0,143-220-1756 0 0,-72 137 23 0 0,90-160-184 0 0,-4 5 6 0 0,2 2 1 0 0,-15 54-1 0 0,34-99-153 0 0,1 1-1 0 0,0 0 1 0 0,-1-1-1 0 0,1 1 1 0 0,0-1-1 0 0,-1 1 1 0 0,1 0-1 0 0,0-1 1 0 0,0 1-1 0 0,1 0 1 0 0,-1-1-1 0 0,0 1 1 0 0,0-1-1 0 0,1 1 1 0 0,-1 0-1 0 0,2 2 1 0 0,-1-3-1102 0 0</inkml:trace>
</inkml:ink>
</file>

<file path=ppt/ink/ink9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0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123 154 16783 0 0,'0'0'1522'0'0,"2"0"-1250"0"0,6 2-124 0 0,-1-1 1 0 0,0 0-1 0 0,1 0 1 0 0,-1-1 0 0 0,1 0-1 0 0,13-2 1 0 0,49-11 2209 0 0,-49 8-1987 0 0,14-4 174 0 0,0-2 0 0 0,-1-2 1 0 0,53-26-1 0 0,-78 35-589 0 0,1-1 0 0 0,-1-1 0 0 0,0 0 0 0 0,0 0 0 0 0,-1-1 0 0 0,0 0 0 0 0,14-15 0 0 0,-21 21-36 0 0,-10-2-147 0 0,5 3 188 0 0,0 1 0 0 0,0-1 0 0 0,0 1-1 0 0,0-1 1 0 0,0 1 0 0 0,0 0 0 0 0,0 1-1 0 0,0-1 1 0 0,-5 3 0 0 0,-35 22-146 0 0,38-23 166 0 0,-52 34-198 0 0,-135 91 422 0 0,163-106-73 0 0,1 2-1 0 0,1 2 1 0 0,1 0-1 0 0,-25 32 1 0 0,47-51-98 0 0,0-1-1 0 0,0 1 1 0 0,1 0 0 0 0,0 0 0 0 0,0 1 0 0 0,-3 9-1 0 0,7-16-25 0 0,-1 1-1 0 0,1-1 1 0 0,-1 1-1 0 0,1 0 1 0 0,0-1-1 0 0,0 1 1 0 0,-1-1-1 0 0,1 1 1 0 0,0 0-1 0 0,1-1 1 0 0,-1 1 0 0 0,0-1-1 0 0,0 1 1 0 0,1 0-1 0 0,-1-1 1 0 0,1 1-1 0 0,-1-1 1 0 0,1 1-1 0 0,0-1 1 0 0,-1 1-1 0 0,1-1 1 0 0,0 0-1 0 0,0 1 1 0 0,0-1-1 0 0,0 0 1 0 0,0 0-1 0 0,1 0 1 0 0,-1 1-1 0 0,0-1 1 0 0,0-1-1 0 0,1 1 1 0 0,-1 0-1 0 0,1 0 1 0 0,-1 0-1 0 0,0-1 1 0 0,1 1-1 0 0,0-1 1 0 0,1 1-1 0 0,7 2 35 0 0,0-1 0 0 0,1 0 0 0 0,-1-1 0 0 0,0 0 0 0 0,0-1 0 0 0,21-1 0 0 0,64-14 231 0 0,-79 12-232 0 0,380-102-1538 0 0,-340 87 154 0 0</inkml:trace>
</inkml:ink>
</file>

<file path=ppt/ink/ink9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0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6911 0 0,'-1'2'9559'0'0,"-29"24"-8263"0"0,2 2 1 0 0,1 2-1 0 0,-27 37 0 0 0,24-26-1164 0 0,2 1 0 0 0,1 1-1 0 0,2 1 1 0 0,-24 61 0 0 0</inkml:trace>
</inkml:ink>
</file>

<file path=ppt/ink/ink9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0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3 11975 0 0,'20'-2'1083'0'0,"-21"3"-891"0"0,0 2 115 0 0,0 1-1 0 0,0-1 1 0 0,-1-1 0 0 0,1 1-1 0 0,-1 0 1 0 0,0 0 0 0 0,0-1 0 0 0,0 1-1 0 0,0-1 1 0 0,0 1 0 0 0,-1-1-1 0 0,1 0 1 0 0,-1 0 0 0 0,-5 3-1 0 0,-5 4 934 0 0,-24 10 0 0 0,-162 88 848 0 0,124-59-2424 0 0,65-41 128 0 0,1 1 1 0 0,-1 0-1 0 0,2 1 1 0 0,-1 0-1 0 0,-8 11 1 0 0,15-17 185 0 0,0 0 1 0 0,0 0-1 0 0,0 0 1 0 0,1 1-1 0 0,-1-1 1 0 0,1 0-1 0 0,0 1 1 0 0,0-1-1 0 0,0 1 1 0 0,0 0-1 0 0,0-1 1 0 0,1 1-1 0 0,0-1 1 0 0,-1 1-1 0 0,2 6 1 0 0,0-6 16 0 0,0 1-1 0 0,0-1 1 0 0,1 1 0 0 0,-1-1 0 0 0,1 1 0 0 0,0-1 0 0 0,0 0 0 0 0,1 0-1 0 0,-1 0 1 0 0,6 7 0 0 0,1-2 39 0 0,0 0-1 0 0,1 0 1 0 0,0-1-1 0 0,0-1 1 0 0,1 1-1 0 0,0-2 1 0 0,22 11 0 0 0,-6-6 57 0 0,1-2 1 0 0,0-2 0 0 0,48 8 0 0 0,-46-10-41 0 0,-1 1 0 0 0,0 1 0 0 0,35 14 1 0 0,-61-20-51 0 0,-1 0 1 0 0,0 0 0 0 0,0 0 0 0 0,0 0 0 0 0,0 1 0 0 0,0-1 0 0 0,0 1-1 0 0,0-1 1 0 0,0 1 0 0 0,-1-1 0 0 0,1 1 0 0 0,0 0 0 0 0,-1 0 0 0 0,0 0-1 0 0,1 0 1 0 0,0 2 0 0 0,-2-2 21 0 0,1-1 0 0 0,-1 1 0 0 0,0-1 0 0 0,0 1 0 0 0,1-1-1 0 0,-1 1 1 0 0,0-1 0 0 0,-1 1 0 0 0,1 0 0 0 0,0-1 0 0 0,0 1 0 0 0,-1-1 0 0 0,1 1 0 0 0,-1-1-1 0 0,1 0 1 0 0,-1 1 0 0 0,1-1 0 0 0,-1 1 0 0 0,0-1 0 0 0,0 0 0 0 0,0 0 0 0 0,0 1 0 0 0,0-1-1 0 0,0 0 1 0 0,-2 2 0 0 0,-6 5 163 0 0,-1 0-1 0 0,0-1 1 0 0,-1 1 0 0 0,0-2-1 0 0,0 0 1 0 0,0 0 0 0 0,-1-1-1 0 0,1 0 1 0 0,-19 4-1 0 0,-13 1 326 0 0,-57 7-1 0 0,92-15-470 0 0,-10 0 10 0 0,-9 2-5 0 0,1 0 0 0 0,-44-2-1 0 0,68-2-148 0 0,0 0-1 0 0,1 0 1 0 0,-1 0-1 0 0,0 0 1 0 0,1-1-1 0 0,-1 1 1 0 0,0-1-1 0 0,1 1 1 0 0,-1-1-1 0 0,1 1 1 0 0,-1-1-1 0 0,1 0 1 0 0,-1 0-1 0 0,1 0 1 0 0,0 0-1 0 0,-1 0 1 0 0,0-1-1 0 0,-2-6-1795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12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15 8751 0 0,'11'-14'8858'0'0,"-11"22"-5185"0"0,-3 7-3525 0 0,2-12 193 0 0,-73 235 1163 0 0,44-139-2047 0 0,-5-2 0 0 0,-3-1 0 0 0,-52 91 0 0 0,38-108-2134 0 0,29-48-2788 0 0,10-15-129 0 0</inkml:trace>
  <inkml:trace contextRef="#ctx0" brushRef="#br0" timeOffset="1">17 556 11519 0 0,'-1'0'528'0'0,"-14"7"2975"0"0,18-7-1963 0 0,5 2-1101 0 0,0-1-1 0 0,1-1 1 0 0,-1 0-1 0 0,1 0 1 0 0,-1 0 0 0 0,0-1-1 0 0,13-3 1 0 0,60-19 479 0 0,-57 15-620 0 0,131-46 636 0 0,-81 26-950 0 0,101-23 1 0 0,-163 48-202 0 0,0 1 1 0 0,15 0-1 0 0,7 4-5978 0 0,-17 2-631 0 0</inkml:trace>
</inkml:ink>
</file>

<file path=ppt/ink/ink9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0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5 16703 0 0,'0'0'763'0'0,"0"-1"-14"0"0,0 1-740 0 0,0 0 1 0 0,0-1-1 0 0,0 1 0 0 0,0 0 0 0 0,0 0 1 0 0,0-1-1 0 0,-1 1 0 0 0,1 0 0 0 0,0 0 1 0 0,0 0-1 0 0,0 0 0 0 0,-1-1 0 0 0,1 1 0 0 0,0 0 1 0 0,0 0-1 0 0,-1 0 0 0 0,1 0 0 0 0,0 0 1 0 0,0 0-1 0 0,0-1 0 0 0,-1 1 0 0 0,1 0 0 0 0,0 0 1 0 0,0 0-1 0 0,-1 0 0 0 0,1 0 0 0 0,0 0 1 0 0,-1 0-1 0 0,1 0 0 0 0,0 0 0 0 0,0 0 1 0 0,-1 0-1 0 0,1 0 0 0 0,0 1 0 0 0,0-1 0 0 0,-1 0 1 0 0,1 0-1 0 0,0 0 0 0 0,0 0 0 0 0,-1 0 1 0 0,-9 4 159 0 0,10-4-153 0 0,-3 2 73 0 0,-1 0-1 0 0,1 0 0 0 0,0 1 1 0 0,0-1-1 0 0,0 1 0 0 0,0-1 1 0 0,0 1-1 0 0,0 0 1 0 0,1 0-1 0 0,-4 7 0 0 0,-3 4 40 0 0,-8 20 0 0 0,8-14 8 0 0,-185 339 1056 0 0,121-237-949 0 0,-178 277 192 0 0,227-365-489 0 0,-2-2 0 0 0,0-1 1 0 0,-3-1-1 0 0,-49 41 1 0 0,66-63-162 0 0,0 1 1 0 0,-1-1 0 0 0,-25 11-1 0 0,27-17 155 0 0,10-2-64 0 0,1 0 0 0 0,0 0 0 0 0,0 1 0 0 0,-1-1 0 0 0,1 0 0 0 0,0 0 0 0 0,0 0 0 0 0,-1 0 0 0 0,1 0 0 0 0,0 0 0 0 0,-1 0 1 0 0,1 0-1 0 0,0 0 0 0 0,0 0 0 0 0,-1 0 0 0 0,1 0 0 0 0,0 0 0 0 0,-1 0 0 0 0,1-1 0 0 0,0 1 0 0 0,0 0 0 0 0,-1 0 0 0 0,1 0 0 0 0,0 0 0 0 0,0 0 0 0 0,-1-1 0 0 0,1 1 0 0 0,0 0 0 0 0,0 0 0 0 0,0 0 0 0 0,0-1 0 0 0,-1 1 1 0 0,1 0-1 0 0,0-1 0 0 0,1-8-5982 0 0</inkml:trace>
</inkml:ink>
</file>

<file path=ppt/ink/ink9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0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6911 0 0,'0'0'528'0'0,"11"-16"7788"0"0,9 4-7442 0 0,0 0-1 0 0,0 1 0 0 0,1 0 1 0 0,0 2-1 0 0,1 1 1 0 0,0 1-1 0 0,27-6 1 0 0,-13 6-682 0 0,0 2 1 0 0,0 1 0 0 0,71 3 0 0 0,131 6-124 0 0,-167-7-2583 0 0,95-14 0 0 0,-132 11 654 0 0</inkml:trace>
</inkml:ink>
</file>

<file path=ppt/ink/ink9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0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1839 0 0,'-2'0'134'0'0,"-45"8"1891"0"0,19-2 2132 0 0,0 0-1 0 0,-34 14 1 0 0,25-2-4208 0 0,22-9 429 0 0,1 0 1 0 0,0 1 0 0 0,-23 22 0 0 0,-33 41 964 0 0,51-52-1027 0 0,-38 47 672 0 0,50-57-661 0 0,0-1 0 0 0,0 1 1 0 0,1 1-1 0 0,-8 21 0 0 0,13-31 304 0 0,3-2-578 0 0,0 1 0 0 0,0-1 0 0 0,1 0 0 0 0,-1 0 1 0 0,0 1-1 0 0,0-1 0 0 0,0-1 0 0 0,0 1 0 0 0,0 0 0 0 0,1-1 0 0 0,-1 1 1 0 0,0-1-1 0 0,2 0 0 0 0,-3 0-20 0 0,16-5 47 0 0,-1-1 0 0 0,0 0 1 0 0,0-2-1 0 0,-1 0 0 0 0,0-1 0 0 0,19-15 0 0 0,7-5-118 0 0,112-77-1065 0 0,-152 106 1000 0 0,-1 3-43 0 0,-4 6 135 0 0,-47 124 468 0 0,50-127-443 0 0,-1 1 0 0 0,1-1-1 0 0,1 1 1 0 0,-1-1-1 0 0,1 1 1 0 0,0 7-1 0 0,3-2-13 0 0,-2-10-22 0 0,-1 1 0 0 0,1-1 0 0 0,1 0 0 0 0,-1 0 0 0 0,0 0 0 0 0,0 0 1 0 0,0 0-1 0 0,0-1 0 0 0,1 1 0 0 0,-1 0 0 0 0,0 0 0 0 0,1-1 0 0 0,-1 1 0 0 0,0-1 0 0 0,1 1 0 0 0,-1-1 0 0 0,1 0 0 0 0,1 1 0 0 0,1-1-371 0 0,-1 0-1 0 0,1 0 0 0 0,0 0 1 0 0,-1 0-1 0 0,1-1 1 0 0,5 0-1 0 0,10-4-6946 0 0</inkml:trace>
</inkml:ink>
</file>

<file path=ppt/ink/ink9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0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17 11055 0 0,'12'-16'4402'0'0,"-14"27"-1013"0"0,-3 3-3020 0 0,-1 0-1 0 0,0-1 1 0 0,-1 0 0 0 0,0 0-1 0 0,-13 16 1 0 0,3-3 30 0 0,-134 202 1596 0 0,108-166-1681 0 0,-229 297 122 0 0,188-259-1319 0 0,50-57-2033 0 0,7-9-2389 0 0</inkml:trace>
</inkml:ink>
</file>

<file path=ppt/ink/ink9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0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0 620 3679 0 0,'13'-36'283'0'0,"-8"25"1618"0"0,1 0 1 0 0,8-14 0 0 0,-8 17-834 0 0,-1 1 1 0 0,1 0 0 0 0,1 0 0 0 0,-1 0 0 0 0,1 0 0 0 0,1 1 0 0 0,12-8 0 0 0,22-10 38 0 0,0 2 0 0 0,2 2-1 0 0,48-15 1 0 0,13-6-441 0 0,124-64 225 0 0,-66 29-497 0 0,-156 73-408 0 0,172-81 102 0 0,-67 22-3152 0 0,-110 60 1685 0 0</inkml:trace>
</inkml:ink>
</file>

<file path=ppt/ink/ink9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0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18311 0 0,'0'0'1660'0'0,"2"2"-1368"0"0,3 5-17 0 0,0 0 0 0 0,1 0 0 0 0,0 0 0 0 0,0-1 1 0 0,0 0-1 0 0,1 0 0 0 0,0-1 0 0 0,0 1 0 0 0,1-2 0 0 0,-1 1 0 0 0,1-1 0 0 0,13 5 0 0 0,4 0 161 0 0,145 44 949 0 0,-157-50-1462 0 0,1 0 0 0 0,21 0 0 0 0,-29-2-807 0 0,0-2 0 0 0,1 1 0 0 0,-1-1 1 0 0,10-2-1 0 0,-2-2-6847 0 0</inkml:trace>
</inkml:ink>
</file>

<file path=ppt/ink/ink9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0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73 110 12439 0 0,'0'0'958'0'0,"1"1"-433"0"0,2 1-178 0 0,-1-1-1 0 0,1 1 1 0 0,-1-1 0 0 0,1 0 0 0 0,0 0-1 0 0,0 0 1 0 0,0 0 0 0 0,0-1 0 0 0,-1 1 0 0 0,1-1-1 0 0,6 1 1 0 0,37-3 1755 0 0,-31 1-1836 0 0,166-17 1187 0 0,-151 13-1226 0 0,-1-2 0 0 0,1 0 0 0 0,-1-2 0 0 0,28-13 0 0 0,-52 19-242 0 0,0 0 0 0 0,0 0-1 0 0,0-1 1 0 0,0 1 0 0 0,0-1 0 0 0,3-5-1 0 0,-6 8-196 0 0,-2 0 180 0 0,0 0 0 0 0,0 0-1 0 0,-1 0 1 0 0,1 0-1 0 0,0 0 1 0 0,0 0-1 0 0,-1 0 1 0 0,1 0-1 0 0,-1 0 1 0 0,1 1-1 0 0,-1-1 1 0 0,1 0-1 0 0,-1 0 1 0 0,1 0-1 0 0,-1 1 1 0 0,0-1-1 0 0,1 0 1 0 0,-1 0-1 0 0,0 1 1 0 0,0-1 0 0 0,1 1-1 0 0,-1-1 1 0 0,0 1-1 0 0,0-1 1 0 0,0 1-1 0 0,0-1 1 0 0,0 1-1 0 0,0 0 1 0 0,0 0-1 0 0,0-1 1 0 0,0 1-1 0 0,0 0 1 0 0,0 0-1 0 0,0 0 1 0 0,1 0-1 0 0,-3 0 1 0 0,-4 0-126 0 0,0 0 0 0 0,0 1 0 0 0,-13 2 0 0 0,18-2 110 0 0,-37 6-92 0 0,1 3 0 0 0,1 1 0 0 0,0 2 0 0 0,-65 32 0 0 0,73-30 431 0 0,2 2 0 0 0,0 1 0 0 0,0 1 0 0 0,2 1 0 0 0,0 1-1 0 0,-27 31 1 0 0,47-46-182 0 0,-1 1 0 0 0,2 0 0 0 0,-7 10 0 0 0,10-15-88 0 0,-1 1 0 0 0,1-1 0 0 0,0 0 0 0 0,0 1 0 0 0,0-1 1 0 0,1 1-1 0 0,-1-1 0 0 0,1 1 0 0 0,-1-1 0 0 0,1 1 0 0 0,0-1 0 0 0,0 1 0 0 0,0-1 0 0 0,1 6 0 0 0,0-7-11 0 0,-1 1 0 0 0,1-1-1 0 0,0 1 1 0 0,0-1 0 0 0,0 1 0 0 0,0-1 0 0 0,1 0-1 0 0,-1 0 1 0 0,0 0 0 0 0,0 1 0 0 0,1-1 0 0 0,-1 0-1 0 0,1-1 1 0 0,-1 1 0 0 0,1 0 0 0 0,-1 0-1 0 0,1-1 1 0 0,-1 1 0 0 0,1-1 0 0 0,2 1 0 0 0,4 1 6 0 0,0 0 1 0 0,17 1 0 0 0,-12-3-246 0 0,0 0-1 0 0,0-1 1 0 0,18-4 0 0 0,13-3-918 0 0</inkml:trace>
  <inkml:trace contextRef="#ctx0" brushRef="#br0" timeOffset="1">652 338 11975 0 0,'-1'1'923'0'0,"-34"17"-133"0"0,-2 1 7892 0 0,38-21-8008 0 0,19-12-132 0 0,0 1-1 0 0,0 0 1 0 0,41-17-1 0 0,73-21-506 0 0,-117 45-18 0 0,309-89-412 0 0,-325 94 390 0 0,10-1-13 0 0,0 0 1 0 0,17-1-1 0 0,-26 2 13 0 0,0 1 0 0 0,1 0 0 0 0,-1 0 0 0 0,0 0 0 0 0,0 1 0 0 0,0-1 0 0 0,1 0 0 0 0,-1 1 0 0 0,0-1 0 0 0,0 1 0 0 0,0 0 0 0 0,0 0 0 0 0,0 0 0 0 0,0 0 0 0 0,0 0 0 0 0,0 0 0 0 0,0 1 0 0 0,0-1-1 0 0,2 3 1 0 0,-3-3 18 0 0,-1 1-1 0 0,1-1 0 0 0,0 1 0 0 0,-1-1 1 0 0,1 1-1 0 0,-1 0 0 0 0,1-1 0 0 0,-1 1 0 0 0,0 0 1 0 0,0-1-1 0 0,0 1 0 0 0,0 0 0 0 0,0-1 0 0 0,0 1 1 0 0,0 0-1 0 0,-1-1 0 0 0,1 1 0 0 0,0 0 0 0 0,-2 1 1 0 0,-13 33 415 0 0,12-29-361 0 0,-4 7 94 0 0,1 1 0 0 0,0 0 0 0 0,1 0 0 0 0,0 0 0 0 0,-4 29 0 0 0,8-40-176 0 0,1 0 1 0 0,0 1-1 0 0,0-1 1 0 0,0 0-1 0 0,0 0 0 0 0,0 0 1 0 0,1 1-1 0 0,0-1 1 0 0,0 0-1 0 0,0 0 1 0 0,0 0-1 0 0,1 0 0 0 0,0-1 1 0 0,0 1-1 0 0,0 0 1 0 0,0-1-1 0 0,0 1 1 0 0,1-1-1 0 0,-1 1 0 0 0,1-1 1 0 0,0 0-1 0 0,0 0 1 0 0,0-1-1 0 0,0 1 1 0 0,1-1-1 0 0,-1 1 0 0 0,5 1 1 0 0,-1 0-510 0 0,0-1 1 0 0,0 0 0 0 0,0-1-1 0 0,0 1 1 0 0,0-1-1 0 0,10 1 1 0 0,5-1-1388 0 0</inkml:trace>
</inkml:ink>
</file>

<file path=ppt/ink/ink9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0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1021 5983 0 0,'0'0'840'0'0,"3"-16"3394"0"0,6-15-347 0 0,13-32 0 0 0,19-24-1766 0 0,-16 45-1902 0 0,60-75 0 0 0,-63 91-132 0 0,153-198 348 0 0,-130 159-729 0 0,60-111-1 0 0,-97 162-103 0 0,-2-1-1 0 0,1 0 0 0 0,3-16 1 0 0,-9 27 269 0 0,0 0 1 0 0,0 0-1 0 0,0 0 1 0 0,-1 0-1 0 0,1 0 1 0 0,-1 0-1 0 0,0 0 0 0 0,0 0 1 0 0,0 0-1 0 0,-1 0 1 0 0,1 0-1 0 0,-1 0 1 0 0,0 0-1 0 0,0 0 1 0 0,-1 0-1 0 0,1 1 1 0 0,-4-7-1 0 0,3 8 84 0 0,0 0 1 0 0,1 0-1 0 0,-1 0 0 0 0,0 1 0 0 0,0-1 0 0 0,0 1 0 0 0,0 0 0 0 0,0-1 1 0 0,-1 1-1 0 0,1 0 0 0 0,0 0 0 0 0,-1 0 0 0 0,1 1 0 0 0,0-1 0 0 0,-1 1 1 0 0,1-1-1 0 0,-1 1 0 0 0,1 0 0 0 0,-1 0 0 0 0,1 0 0 0 0,-1 0 0 0 0,1 0 1 0 0,-1 0-1 0 0,1 1 0 0 0,-4 0 0 0 0,-5 2 36 0 0,1 0 0 0 0,-1 1 0 0 0,1 0-1 0 0,-14 8 1 0 0,5-1 173 0 0,1 1 0 0 0,0 0 0 0 0,1 2 1 0 0,-30 29-1 0 0,18-12 263 0 0,-39 54 1 0 0,26-22 36 0 0,3 0 0 0 0,-35 80 0 0 0,-48 144 175 0 0,117-275-632 0 0,-66 190 455 0 0,5-11 506 0 0,48-147-859 0 0,-3-2 0 0 0,-1 0 1 0 0,-2-1-1 0 0,-1-2 0 0 0,-52 60 0 0 0,54-76-76 0 0,-1-1 0 0 0,-1-1 0 0 0,0-2 0 0 0,-37 21 0 0 0,48-31-17 0 0,9-5-30 0 0,-1-1 0 0 0,0 0 0 0 0,0 0 1 0 0,0 0-1 0 0,0-1 0 0 0,-10 3 0 0 0,14-5-124 0 0,7-11-4620 0 0,1-1-1625 0 0</inkml:trace>
</inkml:ink>
</file>

<file path=ppt/ink/ink9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0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19 225 14743 0 0,'-5'-3'434'0'0,"-8"-13"4774"0"0,14 16-3938 0 0,17 3-982 0 0,-1-2 0 0 0,0 1 0 0 0,31-3-1 0 0,55-10 264 0 0,-77 7-368 0 0,234-47 882 0 0,-5-22-1261 0 0,-125 35-842 0 0,-44 14-2428 0 0,-49 15-3872 0 0</inkml:trace>
</inkml:ink>
</file>

<file path=ppt/ink/ink9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0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236 514 15319 0 0,'-2'0'698'0'0,"-15"-5"-386"0"0,0-1 1 0 0,1-1-1 0 0,-16-8 1 0 0,27 13-146 0 0,-7-4 190 0 0,1 0 0 0 0,0-1 0 0 0,0 0 0 0 0,0-1 1 0 0,1-1-1 0 0,0 1 0 0 0,0-2 0 0 0,1 1 0 0 0,-12-18 0 0 0,17 22-217 0 0,0 0 0 0 0,1 0-1 0 0,0-1 1 0 0,0 1-1 0 0,1-1 1 0 0,0 0 0 0 0,0 0-1 0 0,0 0 1 0 0,0 0 0 0 0,1 0-1 0 0,0 0 1 0 0,0 0-1 0 0,1-1 1 0 0,0 1 0 0 0,0 0-1 0 0,0-1 1 0 0,1 1-1 0 0,0 0 1 0 0,0 0 0 0 0,1 0-1 0 0,0 0 1 0 0,2-7-1 0 0,3 0-67 0 0,0 0-1 0 0,1 0 0 0 0,1 1 0 0 0,0-1 0 0 0,0 2 0 0 0,1 0 0 0 0,1 0 0 0 0,17-14 0 0 0,-8 9-75 0 0,2 1 0 0 0,0 0-1 0 0,46-22 1 0 0,-52 30-405 0 0,1 1 0 0 0,-1 1 1 0 0,1 1-1 0 0,-1 0 0 0 0,1 1 0 0 0,0 1 0 0 0,0 0 0 0 0,1 1 1 0 0,-1 1-1 0 0,24 3 0 0 0,-16 2-1654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1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10591 0 0,'0'0'9948'0'0,"0"1"-8774"0"0,1 6-899 0 0,-1 0 0 0 0,0 0 1 0 0,-1-1-1 0 0,1 1 1 0 0,-1 0-1 0 0,-1-1 1 0 0,1 1-1 0 0,-1 0 1 0 0,0-1-1 0 0,-1 0 1 0 0,-4 9-1 0 0,-2 3-581 0 0,-1-1 0 0 0,-19 26 0 0 0</inkml:trace>
</inkml:ink>
</file>

<file path=ppt/ink/ink9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0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8751 0 0,'0'0'674'0'0,"-2"1"-438"0"0,-16 8 1764 0 0,-20 7 0 0 0,21-9-156 0 0,0 0 0 0 0,-19 12 0 0 0,9-2-868 0 0,2-2-43 0 0,-34 27 1 0 0,53-36-844 0 0,0-1 1 0 0,0 1 0 0 0,0 0-1 0 0,0 1 1 0 0,1-1-1 0 0,0 1 1 0 0,1 0 0 0 0,-1 1-1 0 0,-5 13 1 0 0,10-20-79 0 0,-1 1 0 0 0,0-1 0 0 0,1 1 0 0 0,-1-1 0 0 0,1 1 0 0 0,0-1 0 0 0,-1 1 0 0 0,1 0 0 0 0,0-1 0 0 0,0 1 0 0 0,0-1 0 0 0,0 1 0 0 0,0 0 1 0 0,1-1-1 0 0,-1 1 0 0 0,0-1 0 0 0,1 1 0 0 0,-1-1 0 0 0,1 1 0 0 0,-1-1 0 0 0,1 1 0 0 0,0-1 0 0 0,0 1 0 0 0,-1-1 0 0 0,1 0 0 0 0,0 0 0 0 0,0 1 0 0 0,1-1 0 0 0,-1 0 0 0 0,0 0 0 0 0,0 0 0 0 0,0 0 0 0 0,3 1 0 0 0,0 0 28 0 0,1 0-1 0 0,-1 0 0 0 0,1 0 0 0 0,0-1 0 0 0,0 0 0 0 0,-1 0 1 0 0,1 0-1 0 0,0 0 0 0 0,10-1 0 0 0,-7 0-15 0 0,0-1 0 0 0,0 0-1 0 0,0-1 1 0 0,-1 0 0 0 0,1 0 0 0 0,0-1-1 0 0,-1 1 1 0 0,1-2 0 0 0,-1 1 0 0 0,0-1-1 0 0,13-9 1 0 0,-13 8-20 0 0,1-1 0 0 0,-1 0-1 0 0,0-1 1 0 0,-1 0 0 0 0,0 0 0 0 0,0 0 0 0 0,0-1-1 0 0,-1 1 1 0 0,8-17 0 0 0,-8 12-309 0 0,-1 0 1 0 0,3-18-1 0 0,0 1-2232 0 0,3 2-4060 0 0,-3 14 530 0 0</inkml:trace>
</inkml:ink>
</file>

<file path=ppt/ink/ink9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0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6911 0 0,'1'2'315'0'0,"7"5"-167"0"0,-1 0 0 0 0,0 0 0 0 0,-1 1 0 0 0,0 0 0 0 0,6 9 0 0 0,12 24 3650 0 0,-7-12 7444 0 0,-17-31-11054 0 0,2-6-145 0 0,0-1 1 0 0,1 1 0 0 0,0 0-1 0 0,0 0 1 0 0,1 0-1 0 0,0 0 1 0 0,0 0-1 0 0,1 1 1 0 0,0 0-1 0 0,0 0 1 0 0,1 0 0 0 0,12-11-1 0 0,-5 6-52 0 0,1 1 0 0 0,0 1-1 0 0,1 0 1 0 0,1 0 0 0 0,21-9-1 0 0,-35 18 12 0 0,-1 1-1 0 0,0-1 0 0 0,1 1 1 0 0,-1-1-1 0 0,1 1 0 0 0,-1-1 0 0 0,1 1 1 0 0,-1 0-1 0 0,0 0 0 0 0,1 0 0 0 0,-1-1 1 0 0,3 2-1 0 0,2 3 142 0 0,-5-3-141 0 0,0 0 14 0 0,1 1 1 0 0,-1 0-1 0 0,0-1 1 0 0,0 1-1 0 0,0 0 1 0 0,0-1-1 0 0,-1 1 1 0 0,1 0-1 0 0,0 0 1 0 0,-1 0-1 0 0,1-1 1 0 0,-1 1-1 0 0,0 0 1 0 0,1 4 0 0 0,-1-3 16 0 0,2 8 36 0 0,0 0 22 0 0,0-1-11 0 0,2-2-53 0 0,-3-8-25 0 0,-1 1 1 0 0,1-1-1 0 0,-1 0 0 0 0,1 1 1 0 0,-1-1-1 0 0,1 0 1 0 0,-1 0-1 0 0,1 1 1 0 0,-1-1-1 0 0,1 0 0 0 0,-1 0 1 0 0,1 0-1 0 0,0 0 1 0 0,-1 0-1 0 0,1 0 1 0 0,-1 0-1 0 0,1 0 0 0 0,0 0 1 0 0,-1 0-1 0 0,2 0 1 0 0,-1 0-1 0 0,8-1-13 0 0,0-1 0 0 0,-1 0 0 0 0,1 0 0 0 0,-1 0 0 0 0,0-1 0 0 0,1 0 0 0 0,-1-1-1 0 0,14-9 1 0 0,7-1-60 0 0,90-45-549 0 0,-51 24-72 0 0,131-47 0 0 0,-187 78 667 0 0,1 1-1 0 0,0 0 0 0 0,0 0 0 0 0,17 0 1 0 0,-27 3 59 0 0,0-1-1 0 0,0 1 1 0 0,0 1 0 0 0,0-1 0 0 0,0 0 0 0 0,-1 1 0 0 0,1-1 0 0 0,0 1 0 0 0,0 0-1 0 0,-1 0 1 0 0,1 0 0 0 0,0 0 0 0 0,-1 1 0 0 0,1-1 0 0 0,-1 1 0 0 0,1-1 0 0 0,-1 1-1 0 0,0 0 1 0 0,0 0 0 0 0,0 0 0 0 0,0 0 0 0 0,0 0 0 0 0,0 1 0 0 0,-1-1 0 0 0,4 5-1 0 0,-2 1 112 0 0,-1-1-1 0 0,1 0 0 0 0,-1 1 0 0 0,-1-1 0 0 0,1 1 1 0 0,-1 0-1 0 0,-1 0 0 0 0,1 11 0 0 0,-3 8 313 0 0,-5 30-1 0 0,0 11 60 0 0,6-61-474 0 0,1-1-1 0 0,0 1 1 0 0,1-1 0 0 0,-1 0-1 0 0,1 1 1 0 0,1-1-1 0 0,1 8 1 0 0,-2-12-41 0 0,0 0 0 0 0,0 0 1 0 0,0 0-1 0 0,0 0 0 0 0,1 0 0 0 0,-1-1 1 0 0,0 1-1 0 0,1 0 0 0 0,-1-1 0 0 0,1 1 1 0 0,0-1-1 0 0,0 1 0 0 0,-1-1 0 0 0,1 0 1 0 0,0 1-1 0 0,0-1 0 0 0,0 0 0 0 0,0 0 1 0 0,0-1-1 0 0,1 1 0 0 0,-1 0 0 0 0,0-1 1 0 0,4 1-1 0 0,10 0-599 0 0,-1 0 1 0 0,0-2-1 0 0,0 0 0 0 0,1 0 1 0 0,18-5-1 0 0,-27 4-237 0 0,20-3-7179 0 0</inkml:trace>
</inkml:ink>
</file>

<file path=ppt/ink/ink9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0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55 13447 0 0,'28'-54'4527'0'0,"-28"56"-4416"0"0,0 0 0 0 0,-1 0 0 0 0,0 1 1 0 0,1-1-1 0 0,-1 0 0 0 0,0 0 0 0 0,0 0 0 0 0,0 0 0 0 0,-2 2 1 0 0,-2 5 113 0 0,-58 121 1763 0 0,-18 37-752 0 0,30-67-1097 0 0,-174 304 426 0 0,223-400-565 0 0,-277 407 117 0 0,258-381-523 0 0,20-28 38 0 0,7-18-3495 0 0,2-6 2175 0 0</inkml:trace>
</inkml:ink>
</file>

<file path=ppt/ink/ink9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1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6 105 9215 0 0,'0'0'707'0'0,"-1"2"-464"0"0,-3 5 118 0 0,4-5-19 0 0,0-1-1 0 0,0 1 1 0 0,0 0 0 0 0,0 0-1 0 0,0 0 1 0 0,0-1 0 0 0,0 1-1 0 0,1 0 1 0 0,-1-1 0 0 0,1 1-1 0 0,-1 0 1 0 0,1-1 0 0 0,0 1 0 0 0,-1 0-1 0 0,1-1 1 0 0,0 1 0 0 0,0-1-1 0 0,1 2 1 0 0,0-1-141 0 0,-1-1 0 0 0,1 1 1 0 0,0-1-1 0 0,-1 1 0 0 0,1-1 0 0 0,0 0 0 0 0,0 0 1 0 0,0 1-1 0 0,0-1 0 0 0,0-1 0 0 0,0 1 1 0 0,0 0-1 0 0,0 0 0 0 0,0-1 0 0 0,0 0 0 0 0,1 1 1 0 0,1-1-1 0 0,6 1 8 0 0,-1-1-1 0 0,16-2 1 0 0,-21 2-46 0 0,253-38 2319 0 0,-208 29-2239 0 0,301-68 791 0 0,-219 47-3008 0 0,-97 21 807 0 0</inkml:trace>
</inkml:ink>
</file>

<file path=ppt/ink/ink9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1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0 7831 0 0,'0'0'706'0'0,"-2"2"-578"0"0,-216 318 14477 0 0,150-213-14459 0 0,-46 82 217 0 0,-3 3 120 0 0,-16-9-242 0 0,50-90-322 0 0,65-75 38 0 0,-1 0 0 0 0,-38 26-1 0 0,56-43 15 0 0,-1 0-1 0 0,1 0 0 0 0,0 0 0 0 0,0-1 1 0 0,-1 1-1 0 0,1-1 0 0 0,0 1 0 0 0,-1-1 1 0 0,1 1-1 0 0,0-1 0 0 0,-1 0 0 0 0,1 0 1 0 0,-1 0-1 0 0,1 1 0 0 0,0-1 0 0 0,-1-1 1 0 0,1 1-1 0 0,-1 0 0 0 0,-1-1 0 0 0,2 1 7 0 0,0-1-1 0 0,0 1 0 0 0,0-1 0 0 0,0 1 1 0 0,0-1-1 0 0,0 0 0 0 0,0 0 1 0 0,0 0-1 0 0,1 1 0 0 0,-1-1 1 0 0,0 0-1 0 0,0 0 0 0 0,1 0 0 0 0,-1 0 1 0 0,1 0-1 0 0,-1 0 0 0 0,1 0 1 0 0,-1 0-1 0 0,1 0 0 0 0,0-1 1 0 0,-1 1-1 0 0,1 0 0 0 0,0-2 0 0 0,-1-3 12 0 0,1 0-1 0 0,0 0 0 0 0,0 0 1 0 0,1 0-1 0 0,0 0 0 0 0,0 1 1 0 0,0-1-1 0 0,1 0 0 0 0,0 0 1 0 0,0 1-1 0 0,0-1 0 0 0,1 1 0 0 0,-1-1 1 0 0,1 1-1 0 0,1 0 0 0 0,-1 0 1 0 0,7-7-1 0 0,4-3 76 0 0,1 0 0 0 0,0 1-1 0 0,30-21 1 0 0,-19 17-56 0 0,0 2-1 0 0,30-15 1 0 0,-40 24-8 0 0,1 0 1 0 0,0 0-1 0 0,0 2 0 0 0,0 0 1 0 0,19-2-1 0 0,-29 6 46 0 0,0 1-1 0 0,0-1 1 0 0,0 1-1 0 0,1 1 1 0 0,-1 0-1 0 0,0 0 1 0 0,0 0-1 0 0,0 1 1 0 0,0 0-1 0 0,0 0 1 0 0,0 0-1 0 0,-1 1 1 0 0,1 0-1 0 0,-1 1 1 0 0,11 7-1 0 0,-12-7-3 0 0,-1 0-1 0 0,1 0 0 0 0,0 0 1 0 0,-1 1-1 0 0,0 0 0 0 0,0 0 1 0 0,-1 0-1 0 0,1 0 0 0 0,-1 0 1 0 0,0 1-1 0 0,-1 0 0 0 0,1-1 1 0 0,-1 1-1 0 0,0 0 0 0 0,-1 0 1 0 0,1 0-1 0 0,-1 0 0 0 0,0 9 1 0 0,-1 2 29 0 0,-1-1 0 0 0,0 0 1 0 0,-7 30-1 0 0,6-40-103 0 0,2-4-315 0 0,1-1-696 0 0,0 0 818 0 0,0 1 0 0 0,0-1 0 0 0,1 0 0 0 0,-1 0 0 0 0,0 0 0 0 0,1 0 0 0 0,-1 0 0 0 0,0 0 0 0 0,3 1 0 0 0,7 1-1633 0 0</inkml:trace>
</inkml:ink>
</file>

<file path=ppt/ink/ink9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1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195 113 9671 0 0,'0'0'748'0'0,"1"2"-492"0"0,9 6 1027 0 0,-1-1 1 0 0,1 0-1 0 0,1 0 0 0 0,-1-1 0 0 0,1 0 0 0 0,18 6 0 0 0,-23-10-1053 0 0,0 0 1 0 0,0-1-1 0 0,1 0 1 0 0,-1 0-1 0 0,1 0 0 0 0,-1-1 1 0 0,1 0-1 0 0,-1 0 0 0 0,1-1 1 0 0,-1 0-1 0 0,0 0 0 0 0,1 0 1 0 0,-1-1-1 0 0,10-3 0 0 0,-12 3-203 0 0,82-37 760 0 0,-78 35-726 0 0,0-1-1 0 0,-1 0 1 0 0,1-1-1 0 0,-1 0 1 0 0,0 0-1 0 0,0 0 1 0 0,-1-1 0 0 0,6-7-1 0 0,-11 13-74 0 0,0 0 0 0 0,0 0 1 0 0,0 0-1 0 0,0-1 0 0 0,-1 1 0 0 0,1 0 0 0 0,0 0 0 0 0,-1 0 1 0 0,1-1-1 0 0,-1 1 0 0 0,0 0 0 0 0,1 0 0 0 0,-1-1 0 0 0,0 1 1 0 0,0 0-1 0 0,1-1 0 0 0,-1 1 0 0 0,0 0 0 0 0,-1-1 0 0 0,1 1 1 0 0,0 0-1 0 0,0-1 0 0 0,0 1 0 0 0,-1 0 0 0 0,1-1 0 0 0,-1 1 1 0 0,1 0-1 0 0,-1 0 0 0 0,1-1 0 0 0,-1 1 0 0 0,0 0 0 0 0,0 0 0 0 0,0 0 1 0 0,1 0-1 0 0,-1 0 0 0 0,0 0 0 0 0,0 0 0 0 0,0 0 0 0 0,0 1 1 0 0,-3-3-1 0 0,0 1-49 0 0,0 0 0 0 0,0 0 0 0 0,0 1 0 0 0,-1-1 1 0 0,1 1-1 0 0,-1 0 0 0 0,1 0 0 0 0,-1 0 0 0 0,1 0 0 0 0,-10 1 0 0 0,5 1-8 0 0,1 0 0 0 0,-1 1 0 0 0,1-1 0 0 0,0 2 0 0 0,0-1 0 0 0,0 1-1 0 0,-13 7 1 0 0,-51 34-162 0 0,60-36 238 0 0,-29 19 121 0 0,1 2 1 0 0,1 2-1 0 0,2 1 0 0 0,2 2 0 0 0,-47 56 0 0 0,72-77-31 0 0,-15 27 0 0 0,22-35-77 0 0,1-1 1 0 0,0 0 0 0 0,1 1-1 0 0,-1-1 1 0 0,1 1 0 0 0,0 0-1 0 0,0 0 1 0 0,0-1 0 0 0,0 1-1 0 0,1 9 1 0 0,0-12-15 0 0,1 0 0 0 0,-1 0 0 0 0,1 0 0 0 0,0 0 0 0 0,-1-1 0 0 0,1 1 0 0 0,0 0-1 0 0,0 0 1 0 0,0 0 0 0 0,0-1 0 0 0,1 1 0 0 0,-1-1 0 0 0,0 1 0 0 0,1-1 0 0 0,-1 1 0 0 0,1-1 0 0 0,-1 0 0 0 0,1 0 0 0 0,0 0-1 0 0,-1 1 1 0 0,1-2 0 0 0,0 1 0 0 0,0 0 0 0 0,3 1 0 0 0,4 1 11 0 0,0-1-1 0 0,0 0 1 0 0,0 0-1 0 0,11 0 1 0 0,5-1-14 0 0,0-1 1 0 0,0 0 0 0 0,0-2-1 0 0,29-6 1 0 0,-12-1-1163 0 0,75-26 1 0 0,-34 4-139 0 0,-6 4-12 0 0</inkml:trace>
</inkml:ink>
</file>

<file path=ppt/ink/ink9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1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0 5063 0 0,'0'0'390'0'0,"-2"2"-252"0"0,-60 89 8134 0 0,1 2-4008 0 0,-106 152-984 0 0,-24 28-1960 0 0,111-154-1849 0 0,79-118 166 0 0</inkml:trace>
</inkml:ink>
</file>

<file path=ppt/ink/ink9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1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1 447 6911 0 0,'13'-22'501'0'0,"2"-1"-1"0"0,0 2 0 0 0,1 0 0 0 0,1 1 0 0 0,2 1 0 0 0,24-22 0 0 0,7 1 2637 0 0,77-48-1 0 0,-86 62-2610 0 0,2 2 1 0 0,1 3 0 0 0,1 1-1 0 0,89-27 1 0 0,-120 43-413 0 0,0 1 0 0 0,0 0 1 0 0,1 1-1 0 0,-1 1 0 0 0,1 0 0 0 0,24 3 1 0 0,-34-2-110 0 0,-1 1 0 0 0,1 0 0 0 0,0 0 0 0 0,-1 0 1 0 0,1 0-1 0 0,-1 1 0 0 0,0 0 0 0 0,1 0 0 0 0,-1 0 0 0 0,0 0 1 0 0,0 1-1 0 0,0-1 0 0 0,-1 1 0 0 0,1 0 0 0 0,0 0 1 0 0,-1 1-1 0 0,0-1 0 0 0,0 1 0 0 0,0-1 0 0 0,0 1 0 0 0,-1 0 1 0 0,1 0-1 0 0,-1 0 0 0 0,2 6 0 0 0,-2-2-5 0 0,1 1-1 0 0,-1-1 1 0 0,-1 1 0 0 0,0 0-1 0 0,0-1 1 0 0,-1 1 0 0 0,0 0-1 0 0,0 0 1 0 0,-1 0 0 0 0,0 0-1 0 0,-1-1 1 0 0,-5 18 0 0 0,0-5 14 0 0,-2 0 1 0 0,0 0-1 0 0,-22 36 1 0 0,18-38 23 0 0,0-2 0 0 0,-1 1 1 0 0,0-2-1 0 0,-2 1 0 0 0,0-2 1 0 0,-1 0-1 0 0,-23 15 1 0 0,9-10 29 0 0,0-1 1 0 0,-1-1-1 0 0,-56 21 1 0 0,47-24-64 0 0,0-1 1 0 0,-1-2-1 0 0,-1-2 0 0 0,0-1 1 0 0,-1-3-1 0 0,-51 2 0 0 0,91-8-227 0 0,-1 0-1 0 0,1-1 1 0 0,0 1-1 0 0,-1-1 1 0 0,1 0-1 0 0,-5-1 1 0 0</inkml:trace>
</inkml:ink>
</file>

<file path=ppt/ink/ink9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11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12 12439 0 0,'20'-9'566'0'0,"-16"7"359"0"0,-6 3-34 0 0,-48 37 1703 0 0,-60 34 1 0 0,-25 18-1806 0 0,115-75-612 0 0,0 2 1 0 0,1 0 0 0 0,1 1-1 0 0,-20 27 1 0 0,33-39-106 0 0,0 1-1 0 0,1 0 1 0 0,0 0-1 0 0,0 0 1 0 0,1 1-1 0 0,0-1 1 0 0,-4 16-1 0 0,6-21-44 0 0,1 1 1 0 0,-1-1-1 0 0,1 0 0 0 0,0 0 0 0 0,0 0 0 0 0,0 1 0 0 0,0-1 1 0 0,0 0-1 0 0,0 0 0 0 0,1 1 0 0 0,-1-1 0 0 0,1 0 0 0 0,-1 0 1 0 0,1 0-1 0 0,0 0 0 0 0,0 0 0 0 0,0 0 0 0 0,0 0 1 0 0,0 0-1 0 0,0 0 0 0 0,1 0 0 0 0,-1-1 0 0 0,1 1 0 0 0,-1 0 1 0 0,1-1-1 0 0,0 1 0 0 0,-1-1 0 0 0,1 0 0 0 0,0 0 0 0 0,0 1 1 0 0,0-1-1 0 0,0 0 0 0 0,3 0 0 0 0,5 3 21 0 0,1-2 0 0 0,0 1 0 0 0,0-2 0 0 0,1 1 0 0 0,-1-1 0 0 0,0-1 0 0 0,0 0 0 0 0,1-1 0 0 0,-1 0 0 0 0,0-1 0 0 0,0 0 0 0 0,0 0 0 0 0,0-1 0 0 0,-1-1 0 0 0,1 0 0 0 0,-1 0 0 0 0,0-1 0 0 0,10-7 0 0 0,-15 9-48 0 0,0-1 1 0 0,-1 0-1 0 0,0-1 1 0 0,0 1-1 0 0,0-1 0 0 0,0 0 1 0 0,-1 0-1 0 0,1 0 0 0 0,-1-1 1 0 0,0 1-1 0 0,-1-1 0 0 0,0 1 1 0 0,0-1-1 0 0,0 0 1 0 0,0 0-1 0 0,0-9 0 0 0,2-10-73 0 0,-2 0 0 0 0,-3-45 0 0 0,1 32-153 0 0,0 19-499 0 0,3-26 0 0 0,3 18-5291 0 0,-1 9-959 0 0</inkml:trace>
</inkml:ink>
</file>

<file path=ppt/ink/ink9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1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14479 0 0,'2'0'663'0'0,"2"2"-553"0"0,0 1 0 0 0,1-1 0 0 0,-1 1 1 0 0,0-1-1 0 0,0 1 0 0 0,-1 0 0 0 0,1 1 0 0 0,-1-1 0 0 0,1 1 1 0 0,-1-1-1 0 0,0 1 0 0 0,0 0 0 0 0,-1 0 0 0 0,1 0 0 0 0,-1 1 0 0 0,0-1 1 0 0,0 0-1 0 0,-1 1 0 0 0,1-1 0 0 0,-1 1 0 0 0,0 0 0 0 0,0 0 1 0 0,0-1-1 0 0,-1 1 0 0 0,0 0 0 0 0,1 0 0 0 0,-2 0 0 0 0,0 8 1 0 0,-2 2 258 0 0,0-1 0 0 0,-1 1 0 0 0,0-1 0 0 0,-11 23 1 0 0,-33 51 770 0 0,-81 96 567 0 0,-15-10-905 0 0,-13 18-384 0 0,12 16-1305 0 0,144-207-81 0 0,11-15-5033 0 0,7-18 3894 0 0,3-6-5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1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15 7367 0 0,'2'-1'568'0'0,"37"-7"241"0"0,-12 3 7084 0 0,-34 18-7443 0 0,-18 18 277 0 0,0 0 0 0 0,-53 49 0 0 0,43-45-340 0 0,7-9-161 0 0,14-13 219 0 0,0 0 0 0 0,1 1 0 0 0,0 0 0 0 0,1 1 0 0 0,-16 26 0 0 0,28-40-427 0 0,-1 0 0 0 0,1-1 0 0 0,0 1 0 0 0,0 0 0 0 0,0 0-1 0 0,0-1 1 0 0,0 1 0 0 0,0 0 0 0 0,0-1 0 0 0,1 1 0 0 0,-1 0 0 0 0,0-1 0 0 0,0 1 0 0 0,0 0-1 0 0,1-1 1 0 0,-1 1 0 0 0,0-1 0 0 0,1 1 0 0 0,-1-1 0 0 0,1 1 0 0 0,-1 0 0 0 0,0-1-1 0 0,1 1 1 0 0,-1-1 0 0 0,1 0 0 0 0,0 1 0 0 0,-1-1 0 0 0,1 1 0 0 0,17 10 183 0 0,-14-10-170 0 0,1 0-1 0 0,-1 0 1 0 0,1 0-1 0 0,0-1 1 0 0,-1 1-1 0 0,1-1 1 0 0,0 0 0 0 0,0 0-1 0 0,-1-1 1 0 0,9-1-1 0 0,6-3 20 0 0,23-8 1 0 0,-31 9-7 0 0,9-2-11 0 0,0-2-1 0 0,-1-1 1 0 0,0 0-1 0 0,19-13 1 0 0,-32 19-25 0 0,-1-1 0 0 0,1 0 1 0 0,-1 0-1 0 0,0-1 0 0 0,0 0 0 0 0,0 0 1 0 0,0 0-1 0 0,-1 0 0 0 0,0-1 0 0 0,0 0 1 0 0,-1 0-1 0 0,1 0 0 0 0,-1 0 0 0 0,-1 0 1 0 0,1 0-1 0 0,2-10 0 0 0,-5 12-13 0 0,0 1 0 0 0,0-1 0 0 0,0 0 0 0 0,0 0 0 0 0,-1 1-1 0 0,1-1 1 0 0,-1 0 0 0 0,-3-7 0 0 0,-12-28-147 0 0,13 33 109 0 0,-12-22-992 0 0</inkml:trace>
</inkml:ink>
</file>

<file path=ppt/ink/ink9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1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1 644 5983 0 0,'87'-160'2282'0'0,"-72"134"-858"0"0,2 1 0 0 0,1 1 1 0 0,27-29-1 0 0,69-60 859 0 0,-95 94-2099 0 0,14-11 532 0 0,0 2 1 0 0,2 1-1 0 0,41-24 1 0 0,-51 36-188 0 0,2 1 0 0 0,0 2 0 0 0,1 0 1 0 0,0 2-1 0 0,40-10 0 0 0,-61 19-433 0 0,0 0 0 0 0,0 0 0 0 0,0 0 0 0 0,0 1 0 0 0,0-1 0 0 0,0 2 1 0 0,0-1-1 0 0,0 1 0 0 0,0 0 0 0 0,0 1 0 0 0,0 0 0 0 0,8 3 0 0 0,-11-4-60 0 0,0 1-1 0 0,-1 0 1 0 0,1 0-1 0 0,-1 1 1 0 0,0-1-1 0 0,0 1 1 0 0,0 0 0 0 0,0-1-1 0 0,0 1 1 0 0,0 1-1 0 0,-1-1 1 0 0,0 0-1 0 0,1 1 1 0 0,-1-1-1 0 0,0 1 1 0 0,-1-1-1 0 0,1 1 1 0 0,-1 0-1 0 0,1 0 1 0 0,-1 0-1 0 0,0 0 1 0 0,0 4-1 0 0,0 7 19 0 0,0-1 0 0 0,-1 0 0 0 0,0 0-1 0 0,-1 1 1 0 0,-1-1 0 0 0,0 0 0 0 0,-1 0-1 0 0,-1 0 1 0 0,0-1 0 0 0,-1 1 0 0 0,-11 22-1 0 0,4-13 48 0 0,-2 0-1 0 0,0-1 0 0 0,-1-1 1 0 0,-1 0-1 0 0,-29 28 0 0 0,17-23-40 0 0,-2-1-1 0 0,0-1 0 0 0,-2-2 1 0 0,0-2-1 0 0,-2 0 1 0 0,-53 22-1 0 0,56-30-324 0 0,-52 14 0 0 0,67-22 125 0 0,0-1 1 0 0,0 0-1 0 0,0-1 0 0 0,0-1 1 0 0,-22-2-1 0 0,36 1-97 0 0,-1 0 1 0 0,1 0-1 0 0,-1 0 0 0 0,0-1 0 0 0,1 1 0 0 0,-1-1 0 0 0,1 0 1 0 0,0 1-1 0 0,-1-1 0 0 0,1 0 0 0 0,0-1 0 0 0,-1 1 1 0 0,1 0-1 0 0,0-1 0 0 0,0 1 0 0 0,0-1 0 0 0,-2-2 1 0 0,-3-9-7326 0 0</inkml:trace>
</inkml:ink>
</file>

<file path=ppt/ink/ink9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1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65 10591 0 0,'0'0'1334'0'0,"1"2"-117"0"0,0 3-709 0 0,0-1 0 0 0,-1 1-1 0 0,1-1 1 0 0,-1 1 0 0 0,0 0 0 0 0,0-1 0 0 0,-1 1-1 0 0,1 0 1 0 0,-1-1 0 0 0,0 1 0 0 0,0-1 0 0 0,-4 9-1 0 0,-3 7 153 0 0,-16 29 0 0 0,14-31-100 0 0,-1 3-230 0 0,-25 53 410 0 0,31-64-690 0 0,2 0 1 0 0,0 0-1 0 0,0 1 0 0 0,0-1 0 0 0,0 17 0 0 0,2-24-20 0 0,1-1 0 0 0,0 1 1 0 0,0-1-1 0 0,1 1 0 0 0,-1-1 1 0 0,0 0-1 0 0,1 1 0 0 0,-1-1 1 0 0,1 1-1 0 0,0-1 0 0 0,0 0 1 0 0,0 1-1 0 0,0-1 0 0 0,0 0 1 0 0,1 0-1 0 0,-1 0 0 0 0,1 0 1 0 0,-1 0-1 0 0,3 2 0 0 0,-1-2 55 0 0,-1 0 0 0 0,2 0 0 0 0,-1 0 0 0 0,0 0 0 0 0,0-1-1 0 0,0 1 1 0 0,1-1 0 0 0,-1 0 0 0 0,1 0 0 0 0,-1 0-1 0 0,1 0 1 0 0,4 0 0 0 0,3 1 105 0 0,1-1 0 0 0,0-1 0 0 0,-1 0 0 0 0,1 0 0 0 0,0-1 0 0 0,-1-1 0 0 0,19-4 0 0 0,-15 2-108 0 0,-1-1 0 0 0,0-1 0 0 0,-1 0 0 0 0,1-1 0 0 0,-1 0 0 0 0,0-1 0 0 0,-1-1 0 0 0,0 0 0 0 0,0 0 0 0 0,-1-1 0 0 0,10-12 0 0 0,26-30-37 0 0,-3-2 1 0 0,40-62-1 0 0,-57 76-240 0 0,4-8-586 0 0,-12 14-2867 0 0,-15 25 1752 0 0</inkml:trace>
</inkml:ink>
</file>

<file path=ppt/ink/ink9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1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21 14743 0 0,'-2'-9'1136'0'0,"2"9"-1076"0"0,0-1 1 0 0,0 1-1 0 0,0-1 0 0 0,0 1 0 0 0,0-1 0 0 0,0 1 0 0 0,0-1 0 0 0,0 1 0 0 0,-1-1 1 0 0,1 1-1 0 0,0-1 0 0 0,0 1 0 0 0,-1-1 0 0 0,1 1 0 0 0,0 0 0 0 0,-1-1 0 0 0,1 1 1 0 0,0-1-1 0 0,-1 1 0 0 0,1 0 0 0 0,0-1 0 0 0,-1 1 0 0 0,1 0 0 0 0,-1 0 0 0 0,1-1 1 0 0,-1 1-1 0 0,1 0 0 0 0,-1 0 0 0 0,1 0 0 0 0,0 0 0 0 0,-1-1 0 0 0,1 1 0 0 0,-1 0 1 0 0,0 0-1 0 0,1 0 0 0 0,-1 0 0 0 0,1 0 0 0 0,-1 0 0 0 0,0 1 0 0 0,-12 5 1689 0 0,5 1-1463 0 0,1 1 0 0 0,0 0 0 0 0,0 0 0 0 0,1 0 0 0 0,-7 12 0 0 0,-25 49-264 0 0,-24 64 399 0 0,-7 13 154 0 0,-162 324 1074 0 0,229-466-1643 0 0,-20 41 101 0 0,3 0 0 0 0,-26 88 0 0 0,44-128-453 0 0,0 0 0 0 0,0 0-1 0 0,0 0 1 0 0,1 1 0 0 0,-1-1-1 0 0,2 7 1 0 0,-1-11-1030 0 0</inkml:trace>
</inkml:ink>
</file>

<file path=ppt/ink/ink9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1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398 895 5527 0 0,'22'-31'154'0'0,"25"-46"15200"0"0,-34 55-13399 0 0,-11 19-1795 0 0,-1 0 1 0 0,1-1 0 0 0,0 1-1 0 0,-1-1 1 0 0,0 1 0 0 0,0-1-1 0 0,0 0 1 0 0,0 1 0 0 0,0-7-1 0 0,-1 10-150 0 0,-1-1-1 0 0,1 1 1 0 0,0-1-1 0 0,0 1 0 0 0,0 0 1 0 0,0-1-1 0 0,-1 1 1 0 0,1 0-1 0 0,0 0 0 0 0,0-1 1 0 0,-1 1-1 0 0,1 0 0 0 0,0-1 1 0 0,0 1-1 0 0,-1 0 1 0 0,1 0-1 0 0,0 0 0 0 0,-1-1 1 0 0,1 1-1 0 0,0 0 0 0 0,-1 0 1 0 0,1 0-1 0 0,-1 0 1 0 0,1 0-1 0 0,0 0 0 0 0,-1-1 1 0 0,-10 0 139 0 0,5 2-174 0 0,-1-1 0 0 0,1 2 0 0 0,-1-1 0 0 0,1 1 0 0 0,0-1-1 0 0,0 2 1 0 0,0-1 0 0 0,0 1 0 0 0,-6 3 0 0 0,-51 35-347 0 0,54-34 339 0 0,-44 32-126 0 0,-66 63-1 0 0,91-75 160 0 0,2 1 0 0 0,0 2-1 0 0,-36 56 1 0 0,59-81 2 0 0,0 1 0 0 0,0-1 0 0 0,1 0 0 0 0,-1 1 1 0 0,-1 9-1 0 0,3-14 2 0 0,1 0 1 0 0,0 0-1 0 0,0 0 1 0 0,0-1-1 0 0,-1 1 0 0 0,1 0 1 0 0,0 0-1 0 0,0 0 1 0 0,0 0-1 0 0,0 0 1 0 0,1 0-1 0 0,-1 0 1 0 0,0 0-1 0 0,0 0 1 0 0,0-1-1 0 0,1 1 1 0 0,-1 0-1 0 0,0 0 0 0 0,1 0 1 0 0,-1 0-1 0 0,1-1 1 0 0,-1 1-1 0 0,1 0 1 0 0,-1-1-1 0 0,1 1 1 0 0,0 0-1 0 0,-1-1 1 0 0,1 1-1 0 0,0 0 1 0 0,0-1-1 0 0,-1 1 0 0 0,1-1 1 0 0,0 1-1 0 0,0-1 1 0 0,0 0-1 0 0,-1 1 1 0 0,1-1-1 0 0,0 0 1 0 0,0 0-1 0 0,0 0 1 0 0,0 1-1 0 0,0-1 1 0 0,0 0-1 0 0,1 0 0 0 0,7 0 36 0 0,0-1-1 0 0,0 1 0 0 0,0-2 1 0 0,0 1-1 0 0,-1-1 0 0 0,1 0 1 0 0,0-1-1 0 0,9-4 0 0 0,66-36 95 0 0,-62 31-155 0 0,20-15 16 0 0,-29 18 132 0 0,0 0 0 0 0,25-11 0 0 0,-36 20 120 0 0,-1 1-167 0 0,1 2-68 0 0,0-1 0 0 0,0 1-1 0 0,0 0 1 0 0,0 0 0 0 0,-1 0 0 0 0,1 0 0 0 0,-1 0 0 0 0,0 0 0 0 0,0 0 0 0 0,0 1 0 0 0,0-1 0 0 0,-1 0 0 0 0,1 1-1 0 0,-1-1 1 0 0,0 7 0 0 0,0 6 76 0 0,-2 0 0 0 0,-4 19 0 0 0,1 2-21 0 0,4-32-205 0 0,1-1-1 0 0,0 1 1 0 0,0-1 0 0 0,0 1 0 0 0,0-1-1 0 0,1 0 1 0 0,0 1 0 0 0,0-1-1 0 0,0 1 1 0 0,0-1 0 0 0,3 5-1 0 0,-3-7 41 0 0,0 0 0 0 0,1-1 0 0 0,-1 1 0 0 0,0 0 0 0 0,1-1 0 0 0,0 1 0 0 0,-1-1 0 0 0,1 0 0 0 0,0 1 0 0 0,-1-1 0 0 0,1 0 0 0 0,0 0 0 0 0,0 0 0 0 0,0 0 0 0 0,0 0-1 0 0,0-1 1 0 0,0 1 0 0 0,1-1 0 0 0,-1 1 0 0 0,0-1 0 0 0,0 0 0 0 0,0 0 0 0 0,0 0 0 0 0,1 0 0 0 0,1 0 0 0 0,7-1-612 0 0,-1 0 0 0 0,1-1 1 0 0,-1 0-1 0 0,17-5 0 0 0,-11 2-417 0 0,44-14-5340 0 0</inkml:trace>
  <inkml:trace contextRef="#ctx0" brushRef="#br0" timeOffset="1">1478 1 13823 0 0,'0'1'3102'0'0,"-50"135"3840"0"0,5 1-4731 0 0,-61 165-1562 0 0,-104 171-441 0 0,193-436-282 0 0,-38 71-690 0 0,42-86 491 0 0,0-1 0 0 0,-29 34 0 0 0,39-51-351 0 0,-1 0 0 0 0,0 0 1 0 0,-8 6-1 0 0,1-4-1416 0 0</inkml:trace>
</inkml:ink>
</file>

<file path=ppt/ink/ink9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1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20071 0 0,'0'0'2208'0'0,"2"-1"-1825"0"0,170-43 2342 0 0,-44 12-2017 0 0,62-11-359 0 0,-148 36-362 0 0,1 2-1 0 0,65 1 0 0 0,-98 4-91 0 0,-1 1 1 0 0,1 0-1 0 0,-1 0 1 0 0,1 1-1 0 0,-1 0 0 0 0,0 1 1 0 0,12 5-1 0 0,-17-6-195 0 0,-1 0-1 0 0,1 0 1 0 0,0 0-1 0 0,-1 1 1 0 0,1 0-1 0 0,-1-1 1 0 0,6 7-1 0 0,-7-6-221 0 0,0 0-1 0 0,0 0 0 0 0,0 0 0 0 0,0 0 1 0 0,-1 1-1 0 0,1-1 0 0 0,-1 1 1 0 0,0-1-1 0 0,0 1 0 0 0,1 4 1 0 0,-1 4 912 0 0,0 0 1 0 0,-1 0 0 0 0,0-1 0 0 0,0 1 0 0 0,-2 0-1 0 0,1 0 1 0 0,-6 18 0 0 0,-32 80 4672 0 0,23-68-5283 0 0,-65 186 769 0 0,75-214-2484 0 0,2-7-3620 0 0</inkml:trace>
</inkml:ink>
</file>

<file path=ppt/ink/ink9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1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15231 0 0,'0'0'1488'0'0,"7"-5"-624"0"0</inkml:trace>
</inkml:ink>
</file>

<file path=ppt/ink/ink9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1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 4607 0 0,'0'0'12522'0'0,"1"1"-11994"0"0,0 2-427 0 0,1-1 0 0 0,-1 0 1 0 0,0 1-1 0 0,-1-1 1 0 0,1 1-1 0 0,0-1 0 0 0,-1 1 1 0 0,1-1-1 0 0,-1 1 1 0 0,0-1-1 0 0,0 1 1 0 0,0 0-1 0 0,0-1 0 0 0,0 1 1 0 0,0-1-1 0 0,-1 1 1 0 0,1-1-1 0 0,-1 1 0 0 0,0-1 1 0 0,0 1-1 0 0,0-1 1 0 0,0 0-1 0 0,0 1 1 0 0,-3 2-1 0 0,-4 8 207 0 0,-1-1 1 0 0,0 0-1 0 0,-14 13 0 0 0,2-3-48 0 0,-34 43 59 0 0,-44 53 228 0 0,99-117-494 0 0,-1 0 0 0 0,0 0 1 0 0,1 0-1 0 0,-1 0 0 0 0,0 0 0 0 0,1 0 0 0 0,0 0 0 0 0,-1 1 1 0 0,1-1-1 0 0,0 0 0 0 0,-1 0 0 0 0,1 0 0 0 0,0 0 0 0 0,0 1 1 0 0,0-1-1 0 0,0 0 0 0 0,0 0 0 0 0,0 0 0 0 0,0 0 0 0 0,0 1 1 0 0,1-1-1 0 0,-1 1 0 0 0,2 1 54 0 0,-1 0 0 0 0,1-1 0 0 0,-1 1 0 0 0,1-1 1 0 0,0 0-1 0 0,0 1 0 0 0,4 3 0 0 0,3 3-48 0 0,0-1 0 0 0,1 1 0 0 0,1-2 0 0 0,-1 1 1 0 0,1-1-1 0 0,1-1 0 0 0,-1 0 0 0 0,1 0 0 0 0,0-2 0 0 0,0 1 0 0 0,1-1 0 0 0,19 3 0 0 0,-27-7-49 0 0,0 0 1 0 0,0 0-1 0 0,0-1 1 0 0,0 0-1 0 0,0 0 0 0 0,-1 0 1 0 0,1 0-1 0 0,0-1 0 0 0,-1 1 1 0 0,1-1-1 0 0,-1 0 1 0 0,1-1-1 0 0,-1 1 0 0 0,0-1 1 0 0,0 0-1 0 0,0 0 0 0 0,6-6 1 0 0,2-3 39 0 0,-1-1 1 0 0,0 0 0 0 0,17-26-1 0 0,-16 19-8 0 0,0 0-1 0 0,-2-1 1 0 0,0-1-1 0 0,11-34 1 0 0,-18 43-98 0 0,0 1 0 0 0,0 0 1 0 0,-1 0-1 0 0,-1-1 0 0 0,0 1 1 0 0,-1-1-1 0 0,0 1 0 0 0,-1-1 1 0 0,0 1-1 0 0,-4-16 0 0 0,4 24-69 0 0,0 0-1 0 0,-1 1 1 0 0,1-1 0 0 0,-1 0-1 0 0,0 1 1 0 0,0 0 0 0 0,0-1-1 0 0,0 1 1 0 0,-1 0 0 0 0,1 0-1 0 0,-1 0 1 0 0,0 0 0 0 0,1 1-1 0 0,-2-1 1 0 0,1 1 0 0 0,0-1-1 0 0,0 1 1 0 0,-1 0 0 0 0,1 0-1 0 0,-1 1 1 0 0,1-1 0 0 0,-1 1-1 0 0,0 0 1 0 0,0 0 0 0 0,0 0-1 0 0,0 0 1 0 0,1 1 0 0 0,-1 0-1 0 0,0-1 1 0 0,0 1 0 0 0,0 1-1 0 0,0-1 1 0 0,0 0 0 0 0,0 1-1 0 0,0 0 1 0 0,-4 1 0 0 0,-7 4-1342 0 0</inkml:trace>
</inkml:ink>
</file>

<file path=ppt/ink/ink9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1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9383 0 0,'0'0'3968'0'0,"1"1"-2992"0"0,1-1-722 0 0,1 0-1 0 0,-1 0 1 0 0,0 0-1 0 0,0 0 1 0 0,0 0 0 0 0,0-1-1 0 0,0 1 1 0 0,0-1-1 0 0,0 1 1 0 0,0-1-1 0 0,0 0 1 0 0,0 1-1 0 0,0-1 1 0 0,0 0-1 0 0,-1 0 1 0 0,1-1 0 0 0,0 1-1 0 0,-1 0 1 0 0,4-3-1 0 0,6-6 658 0 0,16-18-1 0 0,-22 22-594 0 0,21-23 210 0 0,1 1-1 0 0,2 2 1 0 0,0 1 0 0 0,2 1-1 0 0,1 2 1 0 0,0 1-1 0 0,2 1 1 0 0,0 2-1 0 0,45-17 1 0 0,-54 25-523 0 0,0 1 0 0 0,1 2 1 0 0,0 0-1 0 0,39-4 0 0 0,-64 11-3 0 0,1 0 0 0 0,0 0-1 0 0,-1 0 1 0 0,1 0 0 0 0,0 0 0 0 0,-1 0 0 0 0,1 0-1 0 0,0 0 1 0 0,-1 1 0 0 0,1-1 0 0 0,0 1-1 0 0,-1-1 1 0 0,1 1 0 0 0,-1 0 0 0 0,1 0 0 0 0,-1 0-1 0 0,0-1 1 0 0,1 1 0 0 0,-1 0 0 0 0,0 1-1 0 0,1-1 1 0 0,-1 0 0 0 0,2 2 0 0 0,-2 0 4 0 0,0-1 1 0 0,0 0-1 0 0,-1 1 1 0 0,1-1-1 0 0,-1 1 1 0 0,1-1-1 0 0,-1 1 1 0 0,0 0-1 0 0,1-1 1 0 0,-1 1-1 0 0,-1-1 1 0 0,1 1-1 0 0,0-1 1 0 0,-1 1-1 0 0,0 2 1 0 0,-4 16 110 0 0,-2 0 1 0 0,-15 32-1 0 0,15-38-39 0 0,1 0 0 0 0,0 0 0 0 0,1 0-1 0 0,1 1 1 0 0,0 0 0 0 0,-3 27 0 0 0,7-34-138 0 0,0 1-1 0 0,0-1 0 0 0,1 1 1 0 0,1-1-1 0 0,3 16 1 0 0,-4-22 35 0 0,-1 0-1 0 0,1-1 1 0 0,0 1 0 0 0,1 0 0 0 0,-1-1 0 0 0,0 1 0 0 0,1-1 0 0 0,-1 0 0 0 0,1 1-1 0 0,0-1 1 0 0,0 0 0 0 0,0 0 0 0 0,0 0 0 0 0,0 0 0 0 0,0 0 0 0 0,0-1-1 0 0,1 1 1 0 0,-1-1 0 0 0,1 1 0 0 0,-1-1 0 0 0,1 0 0 0 0,0 0 0 0 0,3 1-1 0 0,8 0-2076 0 0,1 0-3621 0 0,2-2-2411 0 0</inkml:trace>
</inkml:ink>
</file>

<file path=ppt/ink/ink9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17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13 143 10135 0 0,'0'0'2050'0'0,"-6"-7"1218"0"0,4 3-3015 0 0,1 0 0 0 0,0 1 1 0 0,0-1-1 0 0,1 0 0 0 0,-1 0 1 0 0,1 0-1 0 0,0 0 0 0 0,0 1 1 0 0,0-1-1 0 0,0 0 0 0 0,1 0 1 0 0,-1 0-1 0 0,1 0 0 0 0,0 1 1 0 0,2-7-1 0 0,2-1-25 0 0,1 0-1 0 0,0 1 1 0 0,0-1 0 0 0,12-13 0 0 0,-17 23 536 0 0,-2 2-598 0 0,-1 8 225 0 0,-1-1 0 0 0,-6 13-1 0 0,3-6 198 0 0,5-14 20 0 0,19-6-501 0 0,-14 2-400 0 0,1 0 0 0 0,-1 0 0 0 0,0-1 0 0 0,0 1 0 0 0,0-1 0 0 0,-1 0 0 0 0,1 0 0 0 0,3-6 0 0 0,-3 3-1753 0 0</inkml:trace>
</inkml:ink>
</file>

<file path=ppt/ink/ink9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1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18 8751 0 0,'0'0'399'0'0,"-4"-8"138"0"0,4 7-487 0 0,-1 0-1 0 0,0 0 0 0 0,1 1 0 0 0,-1-1 1 0 0,0 0-1 0 0,0 1 0 0 0,0-1 0 0 0,1 1 1 0 0,-1-1-1 0 0,0 1 0 0 0,0-1 0 0 0,0 1 1 0 0,0-1-1 0 0,0 1 0 0 0,0 0 0 0 0,0 0 1 0 0,0-1-1 0 0,0 1 0 0 0,0 0 0 0 0,0 0 1 0 0,0 0-1 0 0,0 0 0 0 0,0 0 0 0 0,0 0 1 0 0,0 1-1 0 0,0-1 0 0 0,0 0 0 0 0,0 0 1 0 0,0 1-1 0 0,-1 0 0 0 0,-4 1 981 0 0,0 1 0 0 0,0 0 0 0 0,-8 5 1 0 0,11-6-693 0 0,-16 10 419 0 0,1 1 0 0 0,1 1 1 0 0,0 0-1 0 0,1 1 1 0 0,-18 23-1 0 0,14-13-352 0 0,1 1 1 0 0,2 1-1 0 0,-16 30 1 0 0,0 14-323 0 0,3 2-1 0 0,-22 85 1 0 0,44-132-198 0 0,-2 1 0 0 0,0-1 0 0 0,-2-1 0 0 0,0 0 0 0 0,-2-1 0 0 0,-1 0 0 0 0,-1-1 0 0 0,-1-1 0 0 0,-34 36 0 0 0,34-42 75 0 0,-1 2-17 0 0,-1 0 1 0 0,0-2 0 0 0,-1 0-1 0 0,-25 14 1 0 0,37-26 67 0 0,7-3 176 0 0,6-7-152 0 0,1 1 1 0 0,0 1-1 0 0,0-1 1 0 0,0 1 0 0 0,0 0-1 0 0,1 0 1 0 0,0 1-1 0 0,0 0 1 0 0,0 0 0 0 0,0 1-1 0 0,0-1 1 0 0,0 2-1 0 0,1-1 1 0 0,-1 1 0 0 0,12-1-1 0 0,-1 3 107 0 0,0 0-1 0 0,-1 0 1 0 0,1 2-1 0 0,-1 0 1 0 0,27 9-1 0 0,-7-2 23 0 0,0-1 0 0 0,1-2 0 0 0,0-2 0 0 0,0-2 0 0 0,1-1 0 0 0,-1-2 0 0 0,65-7 0 0 0,2-9-941 0 0,-35 5-3687 0 0,-50 7-2327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1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100 221 11519 0 0,'0'0'528'0'0,"-2"0"-16"0"0,-46 8 220 0 0,-1 0 9568 0 0,50-8-10295 0 0,0 0 0 0 0,0-1 0 0 0,0 1 0 0 0,-1-1 0 0 0,1 1 0 0 0,0-1 0 0 0,0 1 0 0 0,0-1 0 0 0,0 0 0 0 0,-1 1 0 0 0,2-3 0 0 0,1 1-1 0 0,159-113-132 0 0,-110 82 64 0 0,68-33 0 0 0,-115 64 65 0 0,1 0 1 0 0,0 0-1 0 0,-1 0 0 0 0,1 1 1 0 0,0-1-1 0 0,0 2 0 0 0,10-2 1 0 0,-16 2 3 0 0,1 1 1 0 0,0-1 0 0 0,-1 0-1 0 0,1 0 1 0 0,0 0-1 0 0,-1 0 1 0 0,1 1 0 0 0,-1-1-1 0 0,1 0 1 0 0,-1 1 0 0 0,1-1-1 0 0,-1 0 1 0 0,1 1-1 0 0,-1-1 1 0 0,1 1 0 0 0,-1-1-1 0 0,1 1 1 0 0,-1-1-1 0 0,0 1 1 0 0,1-1 0 0 0,-1 1-1 0 0,0-1 1 0 0,1 1-1 0 0,-1 0 1 0 0,0-1 0 0 0,0 1-1 0 0,1 0 1 0 0,1 17 87 0 0,-3-7-32 0 0,-1 1 0 0 0,0 0 0 0 0,-1-1 0 0 0,-1 0-1 0 0,0 0 1 0 0,0 0 0 0 0,-9 16 0 0 0,-5 13 95 0 0,13-27-121 0 0,-15 43 38 0 0,18-51-96 0 0,1 1 1 0 0,0-1-1 0 0,0 1 0 0 0,0-1 1 0 0,1 1-1 0 0,-1 0 0 0 0,2 8 1 0 0,-1-13-22 0 0,0 0 0 0 0,1-1 0 0 0,-1 1 0 0 0,0 0 0 0 0,0-1-1 0 0,1 1 1 0 0,-1-1 0 0 0,0 1 0 0 0,1 0 0 0 0,-1-1 0 0 0,0 1 0 0 0,1-1 0 0 0,-1 1 0 0 0,1-1 0 0 0,-1 1 0 0 0,1-1 0 0 0,-1 0 0 0 0,1 1 0 0 0,-1-1 0 0 0,1 1 0 0 0,0-1 0 0 0,-1 0-1 0 0,1 0 1 0 0,-1 1 0 0 0,2-1 0 0 0,15 1-2753 0 0,-2-2-4627 0 0</inkml:trace>
</inkml:ink>
</file>

<file path=ppt/ink/ink9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1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252 137 5527 0 0,'0'0'5300'0'0,"8"8"1556"0"0,-4-5-6637 0 0,-1-1 0 0 0,0 0-1 0 0,1 1 1 0 0,0-1 0 0 0,-1-1 0 0 0,1 1-1 0 0,0-1 1 0 0,0 1 0 0 0,0-1 0 0 0,0 0-1 0 0,0 0 1 0 0,0-1 0 0 0,0 1 0 0 0,0-1-1 0 0,0 0 1 0 0,0 0 0 0 0,5-1 0 0 0,-2 0-177 0 0,-1 1 1 0 0,1-1-1 0 0,0-1 0 0 0,-1 0 1 0 0,1 0-1 0 0,-1 0 1 0 0,0 0-1 0 0,0-1 0 0 0,0 0 1 0 0,6-5-1 0 0,-7 5-31 0 0,0 0-1 0 0,-1-1 1 0 0,0 0 0 0 0,0 0-1 0 0,0 0 1 0 0,5-8 0 0 0,-7 9-12 0 0,-1 0 0 0 0,1 0 0 0 0,-1 0 0 0 0,0 0 0 0 0,0 0 0 0 0,0 0 0 0 0,0 0 0 0 0,0-1 0 0 0,-1 1 0 0 0,1 0 0 0 0,-1 0 0 0 0,0-1 0 0 0,-1-3 1 0 0,1 5-16 0 0,0-1 1 0 0,0 0-1 0 0,-1 1 1 0 0,1-1 0 0 0,-1 1-1 0 0,0-1 1 0 0,1 1 0 0 0,-1-1-1 0 0,-1 1 1 0 0,1 0 0 0 0,0-1-1 0 0,0 1 1 0 0,-1 0 0 0 0,1 0-1 0 0,-1 0 1 0 0,-2-2-1 0 0,1 2-12 0 0,1 0-1 0 0,-1 0 1 0 0,0 1-1 0 0,1 0 1 0 0,-1-1-1 0 0,0 1 1 0 0,0 0-1 0 0,0 0 1 0 0,0 1-1 0 0,0-1 1 0 0,0 0-1 0 0,0 1 1 0 0,-5 0-1 0 0,-8 0-26 0 0,0 1-1 0 0,0 0 0 0 0,0 1 1 0 0,1 1-1 0 0,-1 1 0 0 0,1 0 0 0 0,-1 1 1 0 0,-17 8-1 0 0,5 1-51 0 0,0 0 0 0 0,0 2 0 0 0,-29 23 0 0 0,50-34 113 0 0,1 1-1 0 0,1-1 0 0 0,-1 1 1 0 0,1 1-1 0 0,0-1 1 0 0,1 1-1 0 0,-1-1 0 0 0,1 1 1 0 0,0 1-1 0 0,1-1 1 0 0,0 0-1 0 0,-3 10 0 0 0,-1 11 55 0 0,-9 57-1 0 0,15-82-56 0 0,-1 17 70 0 0,0 0-1 0 0,1 1 1 0 0,1 22-1 0 0,1-35-51 0 0,0 0 0 0 0,0-1 1 0 0,0 0-1 0 0,1 1 0 0 0,0-1 0 0 0,0 0 0 0 0,1 0 0 0 0,0 0 1 0 0,1 0-1 0 0,-1 0 0 0 0,8 10 0 0 0,-8-14-2 0 0,1 0-1 0 0,-1 0 1 0 0,0 0-1 0 0,1-1 1 0 0,0 1-1 0 0,0-1 1 0 0,0 0-1 0 0,0 0 1 0 0,0 0-1 0 0,0 0 1 0 0,1-1-1 0 0,-1 1 1 0 0,0-1-1 0 0,1-1 1 0 0,-1 1 0 0 0,10 0-1 0 0,0-1 20 0 0,0 0 1 0 0,0-1-1 0 0,0-1 0 0 0,17-4 1 0 0,78-23-455 0 0,-38 5-5429 0 0,-24 7-841 0 0</inkml:trace>
</inkml:ink>
</file>

<file path=ppt/ink/ink9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18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19231 0 0,'0'0'2096'0'0,"0"1"-1845"0"0,-1 5-127 0 0,0 0-1 0 0,0 0 1 0 0,-1-1 0 0 0,1 1-1 0 0,-1 0 1 0 0,-4 5 0 0 0,-2 9 87 0 0,-109 253 1151 0 0,62-156-1281 0 0,-129 262 21 0 0,128-261-96 0 0,-38 69-3219 0 0,80-167-3701 0 0,9-13 818 0 0</inkml:trace>
</inkml:ink>
</file>

<file path=ppt/ink/ink9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1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9 129 18287 0 0,'0'0'836'0'0,"-1"0"-18"0"0,-5 1-428 0 0,4 0 818 0 0,17 4 157 0 0,-1-3-1033 0 0,0-1-1 0 0,0 0 1 0 0,0 0-1 0 0,0-2 0 0 0,19-2 1 0 0,69-15 312 0 0,-90 15-598 0 0,183-46 439 0 0,79-15-589 0 0,-265 63-862 0 0,-1 0-1 0 0,1 0 0 0 0,14 1 1 0 0,-12 2-7109 0 0</inkml:trace>
</inkml:ink>
</file>

<file path=ppt/ink/ink9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1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0,'0'0'1446'0'0,"3"0"-370"0"0,3 2-647 0 0,0-1 0 0 0,0 1 0 0 0,0 0 0 0 0,0 1 0 0 0,0 0 0 0 0,0-1 0 0 0,-1 2 0 0 0,0-1 0 0 0,1 1 0 0 0,-1 0 0 0 0,0 0 0 0 0,-1 0 0 0 0,9 10 0 0 0,5 7 391 0 0,28 45 1 0 0,-40-56-437 0 0,173 286 3072 0 0,-22-34-2900 0 0,-132-222-627 0 0,2-1 0 0 0,2-2-1 0 0,1 0 1 0 0,39 35-1 0 0,-53-61-705 0 0,-15-10 555 0 0,0-1 0 0 0,0 0 1 0 0,0 0-1 0 0,0 0 0 0 0,0 1 0 0 0,0-1 0 0 0,0 0 0 0 0,-1 0 0 0 0,1 0 0 0 0,0 0 0 0 0,0-1 0 0 0,0 1 1 0 0,0 0-1 0 0,0 0 0 0 0,0 0 0 0 0,0-1 0 0 0,0 1 0 0 0,-1-1 0 0 0,1 1 0 0 0,0 0 0 0 0,1-2 1 0 0,6-4-1641 0 0</inkml:trace>
</inkml:ink>
</file>

<file path=ppt/ink/ink9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1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19 4607 0 0,'4'-19'12362'0'0,"-11"32"-11736"0"0,-1 0 1 0 0,-1 0 0 0 0,-18 21-1 0 0,-37 32 169 0 0,22-24-122 0 0,-158 156 1042 0 0,70-70-1167 0 0,100-99-445 0 0,-133 145 67 0 0,143-153-184 0 0,-14 19 46 0 0,32-36-52 0 0,0-1 0 0 0,0 0 0 0 0,0 1 0 0 0,0-1 0 0 0,0 1 0 0 0,1 0 0 0 0,0-1 0 0 0,-1 1 0 0 0,1 0 0 0 0,0 5-1 0 0,1-8-51 0 0,0 0 0 0 0,0 0-1 0 0,0 0 1 0 0,0 0-1 0 0,0 0 1 0 0,0 0-1 0 0,0 0 1 0 0,0 0-1 0 0,1 0 1 0 0,-1-1 0 0 0,0 1-1 0 0,1 0 1 0 0,-1 0-1 0 0,1 0 1 0 0,-1 0-1 0 0,1 0 1 0 0,-1-1 0 0 0,1 1-1 0 0,-1 0 1 0 0,1 0-1 0 0,0-1 1 0 0,-1 1-1 0 0,2 0 1 0 0,10 4-963 0 0</inkml:trace>
</inkml:ink>
</file>

<file path=ppt/ink/ink9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2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6447 0 0,'-2'0'499'0'0,"-2"2"-220"0"0,0 0 0 0 0,-1 1-1 0 0,1-1 1 0 0,0 1 0 0 0,1 0 0 0 0,-1 0-1 0 0,0 0 1 0 0,1 0 0 0 0,0 1 0 0 0,0-1-1 0 0,-5 8 1 0 0,-1 4 2366 0 0,-14 30 1 0 0,3-4-1798 0 0,-5 11 345 0 0,-35 99 1 0 0,14-29-790 0 0,-212 414-196 0 0,245-515-205 0 0,-16 21 1 0 0,23-34 9 0 0,0-1 0 0 0,-1 0 1 0 0,0 0-1 0 0,0-1 0 0 0,-15 11 0 0 0,21-16-8 0 0,0 0-1 0 0,0 0 1 0 0,0-1-1 0 0,0 1 1 0 0,-1 0-1 0 0,1-1 1 0 0,0 1-1 0 0,0-1 1 0 0,0 1-1 0 0,-1-1 1 0 0,1 0-1 0 0,0 0 1 0 0,-1 1-1 0 0,1-1 1 0 0,0 0-1 0 0,-1 0 1 0 0,1 0-1 0 0,0 0 1 0 0,0 0-1 0 0,-1-1 1 0 0,1 1-1 0 0,0 0 1 0 0,-1-1-1 0 0,1 1 1 0 0,0-1-1 0 0,0 1 1 0 0,0-1-1 0 0,-1 1 1 0 0,1-1-1 0 0,0 0 1 0 0,0 0-1 0 0,0 0 1 0 0,0 1-1 0 0,0-1 1 0 0,0 0-1 0 0,1 0 1 0 0,-1 0-1 0 0,0 0 1 0 0,0-1-1 0 0,1 1 1 0 0,-1 0-1 0 0,0 0 1 0 0,1 0-1 0 0,-1 0 1 0 0,0-3-1 0 0,-1-3 23 0 0,0 0 0 0 0,0 0 0 0 0,1 0 0 0 0,0-1 0 0 0,0 1 0 0 0,1-14 0 0 0,1 8-38 0 0,0 0-1 0 0,2 0 0 0 0,-1 0 1 0 0,2 1-1 0 0,-1-1 1 0 0,2 1-1 0 0,0 0 0 0 0,0 0 1 0 0,13-20-1 0 0,-2 8-29 0 0,2 0 0 0 0,0 2 0 0 0,28-28 0 0 0,-33 39-2 0 0,-1 0 0 0 0,2 1 0 0 0,-1 0 1 0 0,2 1-1 0 0,-1 1 0 0 0,1 0 0 0 0,0 1 0 0 0,1 0 0 0 0,0 1 0 0 0,22-5 0 0 0,-16 7 77 0 0,0 0 0 0 0,1 1 0 0 0,-1 1 0 0 0,1 1 0 0 0,0 1 0 0 0,-1 1 0 0 0,27 4 0 0 0,-39-3 41 0 0,0 0-1 0 0,0 1 1 0 0,0 0-1 0 0,0 0 1 0 0,-1 1-1 0 0,1 0 1 0 0,-1 1-1 0 0,-1 0 1 0 0,1 0-1 0 0,0 1 0 0 0,12 11 1 0 0,-18-13-29 0 0,1 0 0 0 0,0 0 0 0 0,-1 0 0 0 0,0 1 0 0 0,0-1 0 0 0,0 1 0 0 0,0-1 0 0 0,-1 1 0 0 0,0 0 0 0 0,0 0 0 0 0,0 0 0 0 0,0 1 0 0 0,-1-1 0 0 0,0 0 0 0 0,0 0 1 0 0,-1 1-1 0 0,1-1 0 0 0,-1 1 0 0 0,0-1 0 0 0,-1 0 0 0 0,1 1 0 0 0,-1-1 0 0 0,-2 9 0 0 0,0-7 5 0 0,0 1 1 0 0,0-1-1 0 0,-1 1 0 0 0,0-1 1 0 0,0 0-1 0 0,-1 0 0 0 0,0-1 1 0 0,0 1-1 0 0,-1-1 0 0 0,-6 6 1 0 0,-2 1 52 0 0,-1-1-1 0 0,0-1 1 0 0,-22 13 0 0 0,6-7-54 0 0,-1-1-1 0 0,0-2 1 0 0,-1 0-1 0 0,-1-3 1 0 0,0-1 0 0 0,-1-1-1 0 0,-47 5 1 0 0,78-13-320 0 0,1-1 1 0 0,-1 0-1 0 0,1 0 0 0 0,-1 0 1 0 0,0-1-1 0 0,-3 0 0 0 0,6 1 106 0 0,0-1-1 0 0,0 1 0 0 0,0 0 1 0 0,1 0-1 0 0,-1-1 0 0 0,0 1 1 0 0,0-1-1 0 0,0 1 0 0 0,1 0 1 0 0,-1-1-1 0 0,0 0 0 0 0,1 1 1 0 0,-1-1-1 0 0,0 1 1 0 0,1-1-1 0 0,-1 0 0 0 0,0 1 1 0 0,1-1-1 0 0,0 0 0 0 0,-1 0 1 0 0,1 1-1 0 0,-1-1 0 0 0,1 0 1 0 0,0 0-1 0 0,-1 0 0 0 0,1 0 1 0 0,0 1-1 0 0,0-1 1 0 0,0 0-1 0 0,0-1 0 0 0,1-10-6635 0 0</inkml:trace>
</inkml:ink>
</file>

<file path=ppt/ink/ink9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2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28 199 8751 0 0,'0'0'674'0'0,"1"2"-438"0"0,-1 1 130 0 0,1 0 0 0 0,-1 0 0 0 0,1-1 0 0 0,0 1 1 0 0,0 0-1 0 0,0-1 0 0 0,0 1 0 0 0,0-1 0 0 0,1 1 0 0 0,-1-1 1 0 0,1 1-1 0 0,0-1 0 0 0,0 0 0 0 0,0 0 0 0 0,0 0 0 0 0,0 0 1 0 0,4 3-1 0 0,-4-4 138 0 0,1 0 1 0 0,0 1-1 0 0,-1-1 1 0 0,1 0-1 0 0,0 0 1 0 0,0 0-1 0 0,0-1 1 0 0,0 1-1 0 0,3 0 1 0 0,19-3-365 0 0,-5-2 122 0 0,-1-1 0 0 0,-1-1 0 0 0,1 0 0 0 0,-1-1 0 0 0,0-2 0 0 0,0 0 0 0 0,-1 0 0 0 0,-1-2 0 0 0,1 0 0 0 0,21-20 0 0 0,-26 20-226 0 0,0-1 0 0 0,12-18 0 0 0,-19 24-95 0 0,-1 0 1 0 0,0-1-1 0 0,0 1 1 0 0,-1-1-1 0 0,0 0 1 0 0,0 0 0 0 0,2-9-1 0 0,-4 15 18 0 0,-1 0 0 0 0,0 0-1 0 0,1 0 1 0 0,-1-1 0 0 0,0 1 0 0 0,0 0 0 0 0,0 0-1 0 0,0 0 1 0 0,0 0 0 0 0,0 0 0 0 0,0 0-1 0 0,0 0 1 0 0,0 0 0 0 0,-1-1 0 0 0,1 1-1 0 0,0 0 1 0 0,-1 0 0 0 0,1 0 0 0 0,-1 0 0 0 0,1 0-1 0 0,-1 0 1 0 0,1 0 0 0 0,-2-1 0 0 0,1 1-24 0 0,-1 1 0 0 0,1-1 0 0 0,0 0 1 0 0,0 1-1 0 0,-1-1 0 0 0,1 1 1 0 0,0 0-1 0 0,-1-1 0 0 0,1 1 1 0 0,0 0-1 0 0,-1 0 0 0 0,1 0 0 0 0,0 0 1 0 0,-1 0-1 0 0,1 0 0 0 0,-2 1 1 0 0,-6 0-165 0 0,1 2 0 0 0,0-1 1 0 0,0 1-1 0 0,0 0 0 0 0,-8 4 1 0 0,-16 12 208 0 0,1 1 0 0 0,1 2 0 0 0,1 0 0 0 0,1 2 0 0 0,-34 37 0 0 0,45-43 220 0 0,1 0 0 0 0,1 2 1 0 0,-16 26-1 0 0,26-39-136 0 0,1 2 0 0 0,0-1 0 0 0,0 1 0 0 0,1-1 0 0 0,0 1 0 0 0,0 0 0 0 0,1 0 0 0 0,0 0 0 0 0,1 0 0 0 0,-1 1 0 0 0,2 15 0 0 0,0-22-57 0 0,1 0 0 0 0,-1 0 0 0 0,1 0 0 0 0,0 0 1 0 0,0 0-1 0 0,0 0 0 0 0,0 0 0 0 0,0-1 0 0 0,1 1 0 0 0,0 0 0 0 0,-1-1 0 0 0,1 0 0 0 0,0 1 0 0 0,0-1 0 0 0,0 0 0 0 0,0 0 0 0 0,0 0 1 0 0,1 0-1 0 0,-1 0 0 0 0,1 0 0 0 0,-1-1 0 0 0,1 1 0 0 0,0-1 0 0 0,0 0 0 0 0,-1 0 0 0 0,1 0 0 0 0,0 0 0 0 0,4 0 0 0 0,5 2-221 0 0,0-1-1 0 0,0-1 0 0 0,1 0 1 0 0,-1 0-1 0 0,19-3 1 0 0,21-5-4858 0 0,5-6-1714 0 0</inkml:trace>
</inkml:ink>
</file>

<file path=ppt/ink/ink9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21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10 11975 0 0,'0'0'923'0'0,"0"-2"-602"0"0,0-5 5335 0 0,-1 8-5237 0 0,-6 6-156 0 0,1 1-1 0 0,0 0 1 0 0,1 0 0 0 0,-1 0 0 0 0,-7 17 0 0 0,-16 52 288 0 0,18-48-342 0 0,-25 70 375 0 0,-40 102 512 0 0,-89 124-428 0 0,-28-14-128 0 0,114-183-3169 0 0</inkml:trace>
</inkml:ink>
</file>

<file path=ppt/ink/ink9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2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54 466 8287 0 0,'0'0'639'0'0,"-2"0"-103"0"0,-1 0 277 0 0,-1 1-1 0 0,0 0 1 0 0,0 0-1 0 0,0 0 1 0 0,0 0-1 0 0,1 1 1 0 0,-1-1-1 0 0,1 1 1 0 0,-1 0-1 0 0,1 0 1 0 0,-6 5 0 0 0,8-7-3 0 0,1 2-80 0 0,0-1-671 0 0,-1-1 0 0 0,1 1-1 0 0,0-1 1 0 0,0 1-1 0 0,0 0 1 0 0,0-1 0 0 0,0 1-1 0 0,0-1 1 0 0,0 1 0 0 0,0 0-1 0 0,0-1 1 0 0,0 1-1 0 0,0-1 1 0 0,0 1 0 0 0,1 1-1 0 0,1 0 46 0 0,1 1 1 0 0,0-1-1 0 0,-1 0 0 0 0,1 0 1 0 0,0 0-1 0 0,0 0 0 0 0,1-1 1 0 0,-1 1-1 0 0,0-1 0 0 0,1 0 1 0 0,-1 1-1 0 0,0-2 0 0 0,1 1 0 0 0,0 0 1 0 0,-1-1-1 0 0,1 1 0 0 0,6-1 1 0 0,9-1-3 0 0,0 0 1 0 0,22-5-1 0 0,-23 3-8 0 0,346-83-87 0 0,-207 44-330 0 0,-21 6-682 0 0,145-59 1 0 0,-223 72-644 0 0,-1-4 1 0 0,-2-2-1 0 0,0-2 1 0 0,98-75-1 0 0,-109 68-816 0 0</inkml:trace>
</inkml:ink>
</file>

<file path=ppt/ink/ink9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2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96 2759 0 0,'-1'-4'64'0'0,"0"0"0"0"0,0 1 0 0 0,0-1 0 0 0,-1 0 0 0 0,0 0-1 0 0,0 1 1 0 0,0 0 0 0 0,0-1 0 0 0,-4-5 0 0 0,-2 1 1539 0 0,0 1 1 0 0,-10-9-1 0 0,-7-6 5562 0 0,18 28-5998 0 0,6-6-1087 0 0,0 1-1 0 0,0-1 0 0 0,0 1 0 0 0,1 0 1 0 0,-1-1-1 0 0,0 1 0 0 0,0 0 0 0 0,1 0 1 0 0,-1-1-1 0 0,0 1 0 0 0,1 0 1 0 0,-1 0-1 0 0,1 0 0 0 0,-1 0 0 0 0,1 0 1 0 0,-1 0-1 0 0,1 2 0 0 0,-2 10 203 0 0,0 0-1 0 0,1 0 0 0 0,1 0 1 0 0,2 19-1 0 0,-2 22 394 0 0,-2-23-245 0 0,-2-1 0 0 0,-1 0 0 0 0,-2 0 0 0 0,-18 52 0 0 0,7-36 53 0 0,-3-1-1 0 0,-31 50 1 0 0,-5-2 437 0 0,-119 149 0 0 0,157-219-761 0 0,-1-1-1 0 0,0-1 0 0 0,-2-1 1 0 0,-44 32-1 0 0,58-47-105 0 0,-1-5-42 0 0,3-4-11 0 0,5 3 0 0 0,1-1 0 0 0,-1 1 1 0 0,1 0-1 0 0,0 0 0 0 0,0 0 0 0 0,-1-1 0 0 0,1 1 1 0 0,0 0-1 0 0,0 0 0 0 0,0 0 0 0 0,0-1 0 0 0,0 1 1 0 0,1 0-1 0 0,-1 0 0 0 0,0-1 0 0 0,1 1 0 0 0,-1 0 1 0 0,0 0-1 0 0,2-2 0 0 0,13-21-20 0 0,0 4-105 0 0,2 0 1 0 0,0 1-1 0 0,1 1 0 0 0,23-17 1 0 0,-29 25 101 0 0,2 0 0 0 0,0 1-1 0 0,0 1 1 0 0,0 0 0 0 0,1 1 0 0 0,0 1 0 0 0,24-7 0 0 0,-30 11 52 0 0,0 1-1 0 0,0 0 1 0 0,0 1-1 0 0,0-1 1 0 0,0 2-1 0 0,0-1 1 0 0,0 1-1 0 0,0 1 1 0 0,0 0-1 0 0,-1 0 1 0 0,1 1 0 0 0,0 0-1 0 0,-1 0 1 0 0,13 8-1 0 0,-16-9-11 0 0,0 1 0 0 0,0 0 0 0 0,-1 0 1 0 0,1 0-1 0 0,-1 1 0 0 0,0-1 0 0 0,0 1 0 0 0,0 0 0 0 0,0 1 0 0 0,-1-1 0 0 0,0 0 1 0 0,0 1-1 0 0,0 0 0 0 0,0 0 0 0 0,-1 0 0 0 0,0 0 0 0 0,0 0 0 0 0,0 0 0 0 0,-1 0 1 0 0,0 1-1 0 0,0-1 0 0 0,0 1 0 0 0,0-1 0 0 0,-1 12 0 0 0,-1-14-101 0 0,1 0 0 0 0,-1 1 1 0 0,0-1-1 0 0,0 0 0 0 0,0 1 0 0 0,-1-1 0 0 0,1 0 0 0 0,-1 0 0 0 0,0 0 1 0 0,-3 5-1 0 0,-27 27-1765 0 0,7-8 559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1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38 11519 0 0,'1'-3'187'0'0,"0"0"0"0"0,0 0 0 0 0,0 0 0 0 0,0 0 0 0 0,0 0 0 0 0,-1 0 0 0 0,-1-9 7632 0 0,1 11-7746 0 0,0 1 1 0 0,1 0 0 0 0,-1 0-1 0 0,-1 0 1 0 0,1 0-1 0 0,0-1 1 0 0,0 1-1 0 0,0 0 1 0 0,0 0 0 0 0,0 0-1 0 0,0 0 1 0 0,0 0-1 0 0,0-1 1 0 0,0 1-1 0 0,0 0 1 0 0,0 0 0 0 0,0 0-1 0 0,0 0 1 0 0,0 0-1 0 0,0 0 1 0 0,-1-1 0 0 0,1 1-1 0 0,0 0 1 0 0,0 0-1 0 0,0 0 1 0 0,0 0-1 0 0,0 0 1 0 0,0 0 0 0 0,-1 0-1 0 0,1 0 1 0 0,0 0-1 0 0,0 0 1 0 0,0 0-1 0 0,0-1 1 0 0,-1 1 0 0 0,1 0-1 0 0,0 0 1 0 0,0 0-1 0 0,0 0 1 0 0,-7 2 29 0 0,0 1 0 0 0,0-1 0 0 0,0 1 0 0 0,0 0 0 0 0,1 0 0 0 0,0 1 0 0 0,-1 0 0 0 0,1 0 0 0 0,1 1 0 0 0,-8 6 0 0 0,-52 57-870 0 0,62-65 711 0 0,-6 8-546 0 0,1 0 0 0 0,0 1-1 0 0,0-1 1 0 0,1 2-1 0 0,-6 13 1 0 0,12-24-125 0 0,2 10-687 0 0,-1-9 1254 0 0,1 0 1 0 0,-1 0-1 0 0,1 0 1 0 0,0 0-1 0 0,0 0 1 0 0,0-1-1 0 0,1 1 1 0 0,-1 0-1 0 0,1-1 1 0 0,-1 1-1 0 0,1-1 1 0 0,0 0-1 0 0,0 1 1 0 0,0-1 0 0 0,0 0-1 0 0,0 0 1 0 0,4 2-1 0 0,5 4 345 0 0,0-1-1 0 0,21 10 1 0 0,-7-4 241 0 0,-15-8 50 0 0,-2 1 0 0 0,1 0-1 0 0,-1 0 1 0 0,0 1 0 0 0,0 0 0 0 0,-1 1 0 0 0,0 0 0 0 0,0 0 0 0 0,10 17 2546 0 0,-17-23-2465 0 0,0-1-514 0 0,-1 1-1 0 0,1-1 1 0 0,0 1-1 0 0,-1-1 1 0 0,1 1-1 0 0,-1-1 1 0 0,0 1-1 0 0,1-1 1 0 0,-1 1-1 0 0,0-1 1 0 0,0 0-1 0 0,0 1 1 0 0,0-1-1 0 0,0 0 1 0 0,0 0-1 0 0,0 0 0 0 0,-1 0 1 0 0,1 0-1 0 0,0 0 1 0 0,0 0-1 0 0,-1 0 1 0 0,1 0-1 0 0,-1-1 1 0 0,1 1-1 0 0,-1-1 1 0 0,1 1-1 0 0,-1-1 1 0 0,-2 1-1 0 0,-7 2 248 0 0,1-1 1 0 0,-1-1-1 0 0,-12 1 0 0 0,16-1-264 0 0,-21 1-97 0 0,-108 3-4079 0 0,112-5-4013 0 0</inkml:trace>
</inkml:ink>
</file>

<file path=ppt/ink/ink9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2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3223 0 0,'0'0'143'0'0,"-1"2"-3"0"0,-19 21 2208 0 0,19-22-1519 0 0,1 0-1 0 0,-1 1 1 0 0,1-1 0 0 0,-1 0-1 0 0,1 1 1 0 0,0-1 0 0 0,-1 1-1 0 0,1-1 1 0 0,0 1 0 0 0,0-1-1 0 0,0 2 1 0 0,0-1 678 0 0,6 8 81 0 0,-4-8-1477 0 0,0 0 0 0 0,0 0 0 0 0,0 0 1 0 0,0-1-1 0 0,0 1 0 0 0,0-1 0 0 0,1 0 1 0 0,-1 1-1 0 0,0-1 0 0 0,1 0 0 0 0,-1-1 1 0 0,1 1-1 0 0,0 0 0 0 0,-1-1 0 0 0,1 1 1 0 0,0-1-1 0 0,-1 0 0 0 0,1 0 1 0 0,3 0-1 0 0,7 0 134 0 0,-1-2 0 0 0,21-3 1 0 0,-24 3-182 0 0,197-46 1313 0 0,-221 52-1396 0 0,-5 0-59 0 0,-32 12-1 0 0,32-7 75 0 0,2 0 0 0 0,-1 1-1 0 0,1 1 1 0 0,-18 15 0 0 0,28-20 38 0 0,1 0 0 0 0,0 1 0 0 0,0 0 0 0 0,1 0 0 0 0,0 0 0 0 0,0 1 0 0 0,0 0 0 0 0,1 0 0 0 0,0 0 0 0 0,1 1 0 0 0,-5 11 0 0 0,8-16 0 0 0,0-1-1 0 0,1 1 1 0 0,-1-1 0 0 0,0 1-1 0 0,1-1 1 0 0,0 1 0 0 0,0-1 0 0 0,0 1-1 0 0,0-1 1 0 0,1 1 0 0 0,-1 0-1 0 0,1-1 1 0 0,0 1 0 0 0,2 5 0 0 0,-1-5 13 0 0,1 1 1 0 0,-1-1-1 0 0,1 0 1 0 0,-1-1 0 0 0,1 1-1 0 0,1 0 1 0 0,-1-1-1 0 0,0 0 1 0 0,1 0-1 0 0,4 3 1 0 0,4 2-266 0 0,0-1 0 0 0,1 0 0 0 0,-1-1 0 0 0,2-1 0 0 0,-1 0 0 0 0,21 4-1 0 0,-16-5-1979 0 0,0-2-5405 0 0</inkml:trace>
</inkml:ink>
</file>

<file path=ppt/ink/ink9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2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65 429 1839 0 0,'-1'0'134'0'0,"-24"4"-75"0"0,5 0 13498 0 0,13 0-11805 0 0,-4 17-47 0 0,11-20-784 0 0,0-3-818 0 0,4-19-9 0 0,1 1 1 0 0,1-1 0 0 0,0 2-1 0 0,2-1 1 0 0,0 1-1 0 0,1 0 1 0 0,1 0 0 0 0,1 1-1 0 0,1 1 1 0 0,0-1-1 0 0,18-18 1 0 0,-11 16-95 0 0,1 0 0 0 0,1 1 1 0 0,0 1-1 0 0,1 2 0 0 0,1 0 0 0 0,1 1 1 0 0,0 1-1 0 0,29-11 0 0 0,-26 14-5 0 0,0 2 0 0 0,1 1 0 0 0,-1 1 0 0 0,31-4 0 0 0,-37 9 107 0 0,0 0 0 0 0,1 1-1 0 0,-1 2 1 0 0,0 0 0 0 0,0 1-1 0 0,23 5 1 0 0,-37-5-6 0 0,0 0 0 0 0,-1 0 1 0 0,1 0-1 0 0,-1 1 0 0 0,1 0 0 0 0,-1 0 1 0 0,0 0-1 0 0,0 1 0 0 0,-1 0 1 0 0,1 0-1 0 0,6 7 0 0 0,-10-9-64 0 0,1 1-1 0 0,-1 0 1 0 0,0 1-1 0 0,0-1 1 0 0,0 0-1 0 0,0 0 0 0 0,-1 1 1 0 0,1-1-1 0 0,-1 1 1 0 0,0 0-1 0 0,0-1 1 0 0,0 1-1 0 0,0 0 1 0 0,-1-1-1 0 0,0 1 1 0 0,1 0-1 0 0,-1 0 1 0 0,-1-1-1 0 0,1 1 1 0 0,-1 0-1 0 0,-1 7 1 0 0,-1-1-21 0 0,-1 1 0 0 0,0-1 0 0 0,-1 0 0 0 0,0 0 0 0 0,0 0 0 0 0,-1-1 0 0 0,-11 13 0 0 0,-1 0 61 0 0,-36 32 1 0 0,35-38-75 0 0,1-2 1 0 0,-2 0-1 0 0,0-2 0 0 0,0 0 1 0 0,-1-1-1 0 0,-33 12 0 0 0,52-22-407 0 0,-2 1 392 0 0</inkml:trace>
</inkml:ink>
</file>

<file path=ppt/ink/ink9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2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27 5527 0 0,'-2'1'5199'0'0,"-5"1"-3932"0"0,0 1 0 0 0,0 1 0 0 0,0-1 0 0 0,-10 8 0 0 0,8-4-527 0 0,0 0 1 0 0,-14 16-1 0 0,15-15-537 0 0,1 0 0 0 0,1 1 0 0 0,0 0-1 0 0,0 1 1 0 0,0-1 0 0 0,1 1 0 0 0,-6 19 0 0 0,8-22-39 0 0,1 0 0 0 0,0 0 0 0 0,1 0 0 0 0,0 0 1 0 0,0 1-1 0 0,0-1 0 0 0,1 0 0 0 0,0 1 1 0 0,1-1-1 0 0,1 11 0 0 0,8 42 707 0 0,2 12-377 0 0,-10-64-459 0 0,0 0 0 0 0,1 0 1 0 0,0 0-1 0 0,0 0 0 0 0,1-1 1 0 0,6 11-1 0 0,-9-16-6 0 0,1 0-1 0 0,-1 0 1 0 0,1 0 0 0 0,0 0-1 0 0,0 0 1 0 0,0-1 0 0 0,0 1-1 0 0,0 0 1 0 0,0-1 0 0 0,0 1-1 0 0,0-1 1 0 0,0 0 0 0 0,1 0-1 0 0,-1 0 1 0 0,1 0 0 0 0,-1 0-1 0 0,3 0 1 0 0,-1-1 21 0 0,-1 0 1 0 0,0 0-1 0 0,1 0 1 0 0,-1 0-1 0 0,0 0 1 0 0,1-1-1 0 0,-1 0 1 0 0,0 0-1 0 0,1 1 1 0 0,-1-2-1 0 0,4-1 1 0 0,5-3 77 0 0,0-2 1 0 0,-1 1-1 0 0,0-1 0 0 0,-1-1 1 0 0,13-12-1 0 0,70-75-220 0 0,103-136 0 0 0,-183 217-367 0 0,-2-1 1 0 0,0 0-1 0 0,17-34 0 0 0,-27 48 53 0 0</inkml:trace>
</inkml:ink>
</file>

<file path=ppt/ink/ink9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2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70 244 13159 0 0,'-3'4'295'0'0,"-10"9"460"0"0,1 1-1 0 0,1 1 0 0 0,-20 32 3616 0 0,33-48-3826 0 0,2-3-389 0 0,0 0 0 0 0,0 0 0 0 0,0-1 0 0 0,0 1 0 0 0,-1-1 0 0 0,6-10 0 0 0,15-36 46 0 0,1-1-175 0 0,-22 46-88 0 0,0 1-1 0 0,1-1 1 0 0,-1 1 0 0 0,1-1-1 0 0,1 1 1 0 0,-1 0-1 0 0,1 1 1 0 0,0-1 0 0 0,0 1-1 0 0,0 0 1 0 0,1 0 0 0 0,-1 0-1 0 0,1 1 1 0 0,0 0-1 0 0,0 0 1 0 0,0 1 0 0 0,1-1-1 0 0,5 0 1 0 0,-10 3 60 0 0,-1 0 1 0 0,1 0-1 0 0,-1 1 1 0 0,1-1-1 0 0,-1 1 0 0 0,1 0 1 0 0,-1-1-1 0 0,0 1 1 0 0,1 0-1 0 0,-1 0 1 0 0,0 0-1 0 0,0 0 1 0 0,3 2-1 0 0,-3-2 7 0 0,14 13 264 0 0,-1 1 1 0 0,-1 0 0 0 0,0 0-1 0 0,13 24 1 0 0,0-2 432 0 0,-26-37-697 0 0,1 1 0 0 0,-1-1-1 0 0,0 1 1 0 0,0-1 0 0 0,0 0-1 0 0,0 1 1 0 0,1-1 0 0 0,-1 0 0 0 0,0 0-1 0 0,0 1 1 0 0,1-1 0 0 0,-1 0-1 0 0,0 1 1 0 0,1-1 0 0 0,-1 0 0 0 0,0 0-1 0 0,1 0 1 0 0,-1 1 0 0 0,0-1-1 0 0,1 0 1 0 0,-1 0 0 0 0,0 0 0 0 0,1 0-1 0 0,-1 0 1 0 0,1 1 0 0 0,-1-1 0 0 0,0 0-1 0 0,1 0 1 0 0,-1 0 0 0 0,1 0-1 0 0,-1 0 1 0 0,0 0 0 0 0,1-1 0 0 0,-1 1-1 0 0,0 0 1 0 0,1 0 0 0 0,-1 0-1 0 0,1 0 1 0 0,-1 0 0 0 0,0 0 0 0 0,1-1-1 0 0,-1 1 1 0 0,0 0 0 0 0,1 0-1 0 0,-1-1 1 0 0,0 1 0 0 0,1 0 0 0 0,-1 0-1 0 0,0-1 1 0 0,0 1 0 0 0,1 0-1 0 0,-1-1 1 0 0,0 1 0 0 0,0 0 0 0 0,0-1-1 0 0,0 1 1 0 0,1 0 0 0 0,-1-1-1 0 0,0 1 1 0 0,0-1 0 0 0,0 1 0 0 0,0-1-1 0 0,1-1-65 0 0,0-1 1 0 0,-1 1-1 0 0,1-1 0 0 0,0 0 0 0 0,-1 1 0 0 0,0-1 1 0 0,0-4-1 0 0,-8-27-1021 0 0,6 29 1005 0 0,1 0 1 0 0,-1-1-1 0 0,1 1 1 0 0,0-1-1 0 0,0 1 0 0 0,1-1 1 0 0,-1 1-1 0 0,1-1 0 0 0,1 1 1 0 0,-1-1-1 0 0,1 1 0 0 0,0-1 1 0 0,2-6-1 0 0,-1 5 64 0 0,1 1-1 0 0,0 0 0 0 0,0 0 1 0 0,1 0-1 0 0,0 1 0 0 0,0-1 1 0 0,0 1-1 0 0,1 0 0 0 0,-1 0 1 0 0,1 0-1 0 0,1 1 1 0 0,6-5-1 0 0,-4 3 10 0 0,1 1-1 0 0,0 1 1 0 0,0 0-1 0 0,0 0 1 0 0,1 1 0 0 0,-1 0-1 0 0,18-3 1 0 0,-10 4 155 0 0,0 0 1 0 0,0 1 0 0 0,0 1-1 0 0,0 1 1 0 0,0 0 0 0 0,0 1-1 0 0,0 1 1 0 0,0 1 0 0 0,24 9-1 0 0,-35-11-62 0 0,-1 0 0 0 0,1 0 0 0 0,-1 1 0 0 0,0 0 0 0 0,0 0 0 0 0,0 1 0 0 0,-1-1 0 0 0,1 1 0 0 0,-1 0 0 0 0,5 5 0 0 0,-6-6-56 0 0,-1 1 0 0 0,0-1 0 0 0,0 0-1 0 0,0 0 1 0 0,-1 1 0 0 0,1-1 0 0 0,-1 1-1 0 0,0 0 1 0 0,0-1 0 0 0,0 1 0 0 0,0 0-1 0 0,-1 0 1 0 0,1 0 0 0 0,-1-1 0 0 0,0 1-1 0 0,-1 5 1 0 0,-2 8-65 0 0,0-1 0 0 0,-1 0 0 0 0,-1 0 0 0 0,-1-1 0 0 0,0 1 0 0 0,-1-1 0 0 0,-1 0 0 0 0,-10 16 0 0 0,15-21-1181 0 0</inkml:trace>
</inkml:ink>
</file>

<file path=ppt/ink/ink9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2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16439 0 0,'0'0'1792'0'0,"0"1"-1576"0"0,-19 46 556 0 0,-37 98 364 0 0,-10 28-142 0 0,-123 234 0 0 0,47-128-482 0 0,122-227-1064 0 0,47-112 385 0 0,15-29-2 0 0,-27 66 138 0 0,0 0 1 0 0,1 1-1 0 0,1 1 0 0 0,2 1 0 0 0,0 1 1 0 0,1 0-1 0 0,0 1 0 0 0,2 1 0 0 0,0 2 0 0 0,0 0 1 0 0,2 1-1 0 0,37-16 0 0 0,-53 26-61 0 0,0 1 0 0 0,1 1 0 0 0,-1-1 0 0 0,1 1 0 0 0,0 1 0 0 0,0 0 0 0 0,17-1 0 0 0,-23 2 104 0 0,0 1 1 0 0,-1-1 0 0 0,1 0-1 0 0,0 1 1 0 0,0 0 0 0 0,0-1 0 0 0,-1 1-1 0 0,1 0 1 0 0,0 1 0 0 0,-1-1-1 0 0,1 0 1 0 0,-1 1 0 0 0,0-1 0 0 0,1 1-1 0 0,-1 0 1 0 0,0 0 0 0 0,0 0-1 0 0,0 0 1 0 0,0 0 0 0 0,0 0-1 0 0,-1 0 1 0 0,1 1 0 0 0,-1-1 0 0 0,1 1-1 0 0,-1-1 1 0 0,0 1 0 0 0,0 0-1 0 0,1 3 1 0 0,2 9 222 0 0,-1 0-1 0 0,-1 0 1 0 0,0 0-1 0 0,-1 0 1 0 0,-1 0-1 0 0,0 0 1 0 0,-1 1-1 0 0,-5 24 0 0 0,2-22-49 0 0,0 0 0 0 0,-2-1 0 0 0,0 0 0 0 0,0 0 0 0 0,-2-1 0 0 0,0 0 0 0 0,-10 16-1 0 0,13-26-141 0 0,0 0-1 0 0,0 0 0 0 0,0 0 0 0 0,0 0 1 0 0,-1-1-1 0 0,0 0 0 0 0,0 0 0 0 0,-1-1 1 0 0,1 1-1 0 0,-1-2 0 0 0,-9 5 0 0 0,6-4-21 0 0,0 0 1 0 0,0-1-1 0 0,0-1 0 0 0,-1 0 0 0 0,1 0 0 0 0,-1-1 0 0 0,-18 0 0 0 0,14-2-50 0 0,0 0-1 0 0,1-1 1 0 0,-1-1 0 0 0,1 0-1 0 0,0-1 1 0 0,0 0-1 0 0,0-1 1 0 0,1-1-1 0 0,0 0 1 0 0,0-1 0 0 0,0 0-1 0 0,-15-12 1 0 0,23 14-194 0 0,0 1 0 0 0,0-1 0 0 0,0 0 0 0 0,1 0 0 0 0,-1-1 0 0 0,1 0 1 0 0,1 1-1 0 0,-1-1 0 0 0,1 0 0 0 0,0-1 0 0 0,0 1 0 0 0,1-1 0 0 0,0 1 0 0 0,0-1 0 0 0,1 0 1 0 0,-1 1-1 0 0,1-10 0 0 0,0-14-1528 0 0</inkml:trace>
</inkml:ink>
</file>

<file path=ppt/ink/ink9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2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73 7831 0 0,'1'1'603'0'0,"2"0"-258"0"0,0 1-1 0 0,0 0 1 0 0,-1 0 0 0 0,1 0-1 0 0,-1 0 1 0 0,1 1 0 0 0,-1-1 0 0 0,0 1-1 0 0,0-1 1 0 0,2 4 0 0 0,-3-4 350 0 0,0 0 1 0 0,1 0-1 0 0,-1 0 1 0 0,1 0-1 0 0,-1 0 1 0 0,1-1-1 0 0,0 1 1 0 0,-1 0-1 0 0,1-1 1 0 0,4 2 0 0 0,0 1-261 0 0,1-1 1 0 0,1 0 0 0 0,-1 0 0 0 0,0-1 0 0 0,1 0 0 0 0,-1-1 0 0 0,1 1 0 0 0,0-1 0 0 0,-1-1 0 0 0,12 0 0 0 0,-10 0-366 0 0,-1-1 0 0 0,1 0 1 0 0,0 0-1 0 0,0-1 0 0 0,-1 0 0 0 0,1-1 1 0 0,-1 0-1 0 0,0 0 0 0 0,0-1 0 0 0,0 0 1 0 0,0 0-1 0 0,-1-1 0 0 0,0 0 1 0 0,13-11-1 0 0,-17 13-100 0 0,-1 1 0 0 0,0-1 1 0 0,0 1-1 0 0,0-1 0 0 0,0 0 0 0 0,-1 0 1 0 0,1 0-1 0 0,-1 0 0 0 0,1 0 0 0 0,-1-1 1 0 0,0 1-1 0 0,1-5 0 0 0,-2 6 2 0 0,0 1-1 0 0,0-1 1 0 0,0 1 0 0 0,0-1-1 0 0,0 1 1 0 0,0 0 0 0 0,-1-1-1 0 0,1 1 1 0 0,0-1-1 0 0,-1 1 1 0 0,1 0 0 0 0,-1-1-1 0 0,1 1 1 0 0,-1 0 0 0 0,0-1-1 0 0,0 1 1 0 0,1 0-1 0 0,-1 0 1 0 0,0 0 0 0 0,0 0-1 0 0,0 0 1 0 0,0 0 0 0 0,0 0-1 0 0,-1 0 1 0 0,1 0-1 0 0,0 0 1 0 0,0 0 0 0 0,-1 1-1 0 0,1-1 1 0 0,0 1-1 0 0,-3-2 1 0 0,-3 0-31 0 0,-1 1 0 0 0,1-1 0 0 0,-1 1 0 0 0,0 0 0 0 0,1 1 0 0 0,-1 0 0 0 0,0 0 0 0 0,-9 2 0 0 0,-1 1-2 0 0,1 0 1 0 0,-26 9-1 0 0,26-6 45 0 0,-1 1 1 0 0,1 1 0 0 0,0 0-1 0 0,1 1 1 0 0,0 1-1 0 0,-19 16 1 0 0,29-21 46 0 0,0 0 0 0 0,0 0 0 0 0,0 1 0 0 0,1 0 0 0 0,0 0 0 0 0,0 1 0 0 0,0-1 0 0 0,1 1 0 0 0,0 0 0 0 0,0 0-1 0 0,1 1 1 0 0,0-1 0 0 0,0 1 0 0 0,1-1 0 0 0,0 1 0 0 0,0 0 0 0 0,0 9 0 0 0,1-12-37 0 0,1 0 0 0 0,1-1 0 0 0,-1 1 0 0 0,1 0 0 0 0,0-1 0 0 0,0 1 0 0 0,0-1 0 0 0,1 1 1 0 0,-1-1-1 0 0,1 1 0 0 0,0-1 0 0 0,0 0 0 0 0,1 0 0 0 0,-1 0 0 0 0,6 6 0 0 0,-5-7-246 0 0,0 0-1 0 0,1 0 1 0 0,-1 0 0 0 0,1 0-1 0 0,0-1 1 0 0,0 1 0 0 0,0-1 0 0 0,0 0-1 0 0,0 0 1 0 0,0 0 0 0 0,5 1 0 0 0,38 7-1555 0 0,0 0-16 0 0</inkml:trace>
</inkml:ink>
</file>

<file path=ppt/ink/ink9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2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1 656 5527 0 0,'1'-2'15219'0'0,"2"-1"-14682"0"0,1-1 0 0 0,-1-1 0 0 0,-1 1 0 0 0,1 0 0 0 0,-1-1 0 0 0,1 1 0 0 0,-1-1 1 0 0,2-9-1 0 0,10-46 1027 0 0,-10 36-906 0 0,0 8-507 0 0,1 1 0 0 0,1-1 0 0 0,0 1 0 0 0,0 0 0 0 0,2 1 0 0 0,0 0 0 0 0,1 0 0 0 0,19-24 0 0 0,-10 17-224 0 0,1 2-1 0 0,0 0 0 0 0,1 1 0 0 0,38-26 0 0 0,-11 15-356 0 0,2 2 1 0 0,53-22-1 0 0,109-30-1194 0 0,-81 41-892 0 0,-83 26-3654 0 0,-12 2-1240 0 0</inkml:trace>
</inkml:ink>
</file>

<file path=ppt/ink/ink9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26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18 3223 0 0,'24'-18'13494'0'0,"-25"20"-12720"0"0,-26 22 1082 0 0,-30 22 0 0 0,28-24-1337 0 0,-38 37-1 0 0,-37 58-423 0 0,92-103-95 0 0,0 1 0 0 0,2 1 0 0 0,0 0 0 0 0,0 0 0 0 0,-10 26 0 0 0,15-25 0 0 0,5-16 0 0 0,0 0 0 0 0,0 0 0 0 0,0 0 0 0 0,0 0 0 0 0,0 0 0 0 0,0 1 0 0 0,0-1 0 0 0,0 0 0 0 0,0 0 0 0 0,1 0 0 0 0,-1 2 0 0 0,2-1 1 0 0,-1 1 0 0 0,0-1 0 0 0,1 1 0 0 0,-1-1 0 0 0,1 0 0 0 0,0 1 0 0 0,-1-1-1 0 0,1 0 1 0 0,0 0 0 0 0,0 0 0 0 0,1-1 0 0 0,-1 1 0 0 0,0 0 0 0 0,4 1 0 0 0,-1-1 12 0 0,0 0 0 0 0,0 0 0 0 0,0-1 1 0 0,0 1-1 0 0,0-1 0 0 0,0 0 0 0 0,7 0 0 0 0,6-1 64 0 0,0-1 0 0 0,-1-1 0 0 0,28-5 0 0 0,-24 3 20 0 0,-1-1 1 0 0,0-1-1 0 0,0-1 1 0 0,23-12-1 0 0,-33 14-69 0 0,0 0 0 0 0,-1-1-1 0 0,0 0 1 0 0,0-1 0 0 0,0 1 0 0 0,-1-2 0 0 0,0 1 0 0 0,0-1-1 0 0,12-17 1 0 0,-18 22-25 0 0,0-1 1 0 0,0 0-1 0 0,0 0 0 0 0,0 0 0 0 0,-1 0 0 0 0,1 0 0 0 0,-1 0 1 0 0,0 0-1 0 0,-1 0 0 0 0,1-1 0 0 0,-1 1 0 0 0,1 0 0 0 0,-2-6 1 0 0,1 4-2 0 0,-1 0 1 0 0,-1-1-1 0 0,1 1 1 0 0,-1 0-1 0 0,0 0 0 0 0,0 1 1 0 0,-1-1-1 0 0,-4-6 1 0 0,-5-7-9 0 0,-2 1 0 0 0,0 0-1 0 0,-1 1 1 0 0,-17-15 0 0 0,22 22-6 0 0,-40-38-1169 0 0</inkml:trace>
</inkml:ink>
</file>

<file path=ppt/ink/ink9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2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11519 0 0,'-2'0'887'0'0,"-10"2"-189"0"0,-1 0 1 0 0,1 0-1 0 0,0 1 1 0 0,1 1-1 0 0,-17 6 1 0 0,-5 1 1775 0 0,15-5-2080 0 0,0 1 1 0 0,0 0-1 0 0,0 1 0 0 0,1 0 0 0 0,0 2 1 0 0,-17 13-1 0 0,29-19-336 0 0,-1 0 0 0 0,1 1 1 0 0,1-1-1 0 0,-1 1 0 0 0,1 1 1 0 0,0-1-1 0 0,0 0 0 0 0,0 1 1 0 0,1 0-1 0 0,-1 0 0 0 0,1 0 0 0 0,1 0 1 0 0,0 1-1 0 0,-1-1 0 0 0,2 1 1 0 0,-1 0-1 0 0,1-1 0 0 0,0 1 1 0 0,0 0-1 0 0,1 13 0 0 0,1-12-16 0 0,1 1-1 0 0,0-1 0 0 0,0 1 1 0 0,1-1-1 0 0,0 0 1 0 0,0 0-1 0 0,0 0 0 0 0,1 0 1 0 0,1-1-1 0 0,-1 1 0 0 0,1-1 1 0 0,1 0-1 0 0,11 11 1 0 0,-13-14-9 0 0,0 0 0 0 0,0 0 1 0 0,1-1-1 0 0,0 1 1 0 0,0-1-1 0 0,0-1 0 0 0,0 1 1 0 0,0-1-1 0 0,10 4 1 0 0,-11-5 13 0 0,0 0 0 0 0,0-1 1 0 0,0 1-1 0 0,0-1 1 0 0,0 0-1 0 0,0 0 0 0 0,0-1 1 0 0,-1 1-1 0 0,1-1 1 0 0,0 1-1 0 0,0-1 0 0 0,0 0 1 0 0,0-1-1 0 0,-1 1 1 0 0,6-3-1 0 0,2-3 89 0 0,0 0 0 0 0,-1-1 0 0 0,1 0 0 0 0,-1 0 0 0 0,11-13 0 0 0,43-55 247 0 0,-34 39-294 0 0,72-81-314 0 0,-30 44-4804 0 0,-50 54-2661 0 0</inkml:trace>
</inkml:ink>
</file>

<file path=ppt/ink/ink9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2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 5527 0 0,'0'0'498'0'0,"-1"0"-406"0"0,-3 1 244 0 0,1 0 0 0 0,0 0 0 0 0,-1 1 1 0 0,1 0-1 0 0,0-1 0 0 0,0 1 0 0 0,0 0 0 0 0,1 0 1 0 0,-1 1-1 0 0,0-1 0 0 0,1 0 0 0 0,-3 4 1 0 0,-30 38 7295 0 0,31-38-7039 0 0,-24 34 904 0 0,2 0 1 0 0,-26 55 0 0 0,-5 29-1237 0 0,-206 471 1431 0 0,229-510-1726 0 0,-53 129-283 0 0,33-99-3440 0 0,45-100 2172 0 0,-2-2-50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1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179 295 1375 0 0,'0'0'14274'0'0,"-1"10"-13156"0"0,-1-1-881 0 0,-1 0-1 0 0,-1 0 1 0 0,0 0-1 0 0,0-1 1 0 0,0 0-1 0 0,-7 10 1 0 0,-7 11 27 0 0,6-5-211 0 0,5-10-24 0 0,0 0 1 0 0,-13 19 0 0 0,1-8-16 0 0,7-7 10 0 0,-2-1-1 0 0,-21 22 1 0 0,34-38 32 0 0,5-12 32 0 0,0 3-76 0 0,0 1 0 0 0,1-1 0 0 0,0 1 0 0 0,0 0 0 0 0,1 0 1 0 0,11-10-1 0 0,9-12 20 0 0,25-35-354 0 0,86-82 0 0 0,-92 103 264 0 0,95-83-54 0 0,-117 108 446 0 0,1 0 0 0 0,1 2 0 0 0,1 0 0 0 0,34-14 0 0 0,-30 19 281 0 0,-28 11-478 0 0,-2 0-121 0 0,1 0 0 0 0,-1 0-1 0 0,0 0 1 0 0,1 0 0 0 0,-1 0 0 0 0,1 1 0 0 0,-1-1-1 0 0,0 0 1 0 0,1 0 0 0 0,-1 0 0 0 0,0 0-1 0 0,1 1 1 0 0,-1-1 0 0 0,0 0 0 0 0,1 0-1 0 0,-1 0 1 0 0,0 1 0 0 0,0-1 0 0 0,1 0 0 0 0,-1 1-1 0 0,0-1 1 0 0,0 0 0 0 0,1 1 0 0 0,-1-1-1 0 0,0 0 1 0 0,0 1 0 0 0,6 8 174 0 0,-4-2-168 0 0,0 0 1 0 0,0 0-1 0 0,-1 0 0 0 0,0 0 0 0 0,0 0 1 0 0,-1 0-1 0 0,0 0 0 0 0,0 0 0 0 0,-2 14 0 0 0,-3 3-21 0 0,-10 35 0 0 0,2-13-1 0 0,-3 0 0 0 0,-2-1 0 0 0,-46 83 0 0 0,44-93 9 0 0,2 0 0 0 0,1 1 0 0 0,-13 41 0 0 0,30-75-55 0 0,-1-1-1 0 0,1 0 1 0 0,0 0 0 0 0,0 0-1 0 0,0 0 1 0 0,0 1 0 0 0,0-1-1 0 0,0 0 1 0 0,0 0 0 0 0,0 0-1 0 0,0 1 1 0 0,1 1 0 0 0,0 3-2817 0 0</inkml:trace>
</inkml:ink>
</file>

<file path=ppt/ink/ink9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2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8287 0 0,'0'0'756'0'0,"2"1"-622"0"0,56 25 9354 0 0,2-6-4753 0 0,-34-13-4254 0 0,0-1-1 0 0,0-1 1 0 0,1-2 0 0 0,-1-1 0 0 0,35-1-1 0 0,12-6 8 0 0,83-15-1 0 0,70-26-407 0 0,-224 46-81 0 0,23-6-815 0 0,40-13 1 0 0,-48 12-837 0 0</inkml:trace>
</inkml:ink>
</file>

<file path=ppt/ink/ink9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2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24 2759 0 0,'0'0'126'0'0,"-6"-6"20"0"0,4 4 203 0 0,-1 0-1 0 0,0 0 0 0 0,1 0 0 0 0,-1 1 0 0 0,0-1 0 0 0,0 1 0 0 0,0 0 1 0 0,0 0-1 0 0,0 0 0 0 0,0 0 0 0 0,0 1 0 0 0,0-1 0 0 0,-1 1 0 0 0,1 0 1 0 0,0 0-1 0 0,0 0 0 0 0,-4 0 0 0 0,-8 2 2067 0 0,0 0 0 0 0,-18 6 0 0 0,29-8-2325 0 0,-30 10 380 0 0,0 1 0 0 0,0 1 0 0 0,1 2 0 0 0,1 2 1 0 0,-33 20-1 0 0,51-27-313 0 0,1 1 0 0 0,1 1 0 0 0,-1 0 0 0 0,2 1 0 0 0,0 0 0 0 0,0 0 0 0 0,-13 22 0 0 0,21-30-89 0 0,0 1 0 0 0,1-1 0 0 0,-1 1 0 0 0,1 0 0 0 0,0 0 0 0 0,0 0 1 0 0,1 0-1 0 0,0 0 0 0 0,0 0 0 0 0,-1 9 0 0 0,2-11-37 0 0,0-1 1 0 0,0 1-1 0 0,0-1 0 0 0,1 0 0 0 0,-1 1 1 0 0,0-1-1 0 0,1 1 0 0 0,0-1 1 0 0,0 0-1 0 0,0 0 0 0 0,0 1 1 0 0,0-1-1 0 0,0 0 0 0 0,0 0 1 0 0,1 0-1 0 0,-1 0 0 0 0,1 0 1 0 0,-1 0-1 0 0,1-1 0 0 0,0 1 1 0 0,0-1-1 0 0,0 1 0 0 0,0-1 1 0 0,4 3-1 0 0,2 0 36 0 0,1-1-1 0 0,0 0 1 0 0,0 0 0 0 0,0-1-1 0 0,0 0 1 0 0,1 0 0 0 0,-1-1-1 0 0,13 0 1 0 0,4-1 172 0 0,45-7-1 0 0,-54 5-130 0 0,0-2 0 0 0,0 0 0 0 0,0 0-1 0 0,27-13 1 0 0,-38 14-89 0 0,-1 1 1 0 0,1-1-1 0 0,-1 0 0 0 0,0 0 1 0 0,0 0-1 0 0,0-1 0 0 0,-1 0 1 0 0,1 0-1 0 0,-1 0 0 0 0,0-1 1 0 0,0 1-1 0 0,0-1 0 0 0,-1 0 1 0 0,0 0-1 0 0,0 0 0 0 0,0 0 1 0 0,2-7-1 0 0,-4 8-16 0 0,0 1-1 0 0,0-1 1 0 0,-1 1 0 0 0,0-1 0 0 0,1 1-1 0 0,-1-1 1 0 0,-1 1 0 0 0,1-1 0 0 0,0 1-1 0 0,-1-1 1 0 0,0 1 0 0 0,0-1 0 0 0,0 1-1 0 0,0 0 1 0 0,0-1 0 0 0,-1 1 0 0 0,1 0-1 0 0,-1 0 1 0 0,0 0 0 0 0,0 0 0 0 0,0 0-1 0 0,-1 1 1 0 0,1-1 0 0 0,-4-2-1 0 0,-6-6-123 0 0,0 1 0 0 0,-1 1 0 0 0,0 1-1 0 0,-16-9 1 0 0,14 9-129 0 0,3 2-504 0 0,-10-6 251 0 0,20 12 41 0 0,1-1 0 0 0,1 1 0 0 0,-1-1 0 0 0,0 0-1 0 0,0 1 1 0 0,0-1 0 0 0,0 0 0 0 0,0 0 0 0 0,1 0 0 0 0,-1 0-1 0 0,0 1 1 0 0,1-1 0 0 0,-1 0 0 0 0,-1-2 0 0 0,3-6-6104 0 0</inkml:trace>
</inkml:ink>
</file>

<file path=ppt/ink/ink9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2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555 769 10591 0 0,'0'0'7680'0'0,"-4"-7"-5725"0"0,2 3-1732 0 0,0 0 0 0 0,1 1 1 0 0,0-1-1 0 0,0 0 0 0 0,0 0 1 0 0,0 0-1 0 0,1 0 0 0 0,-1-1 1 0 0,1 1-1 0 0,0 0 0 0 0,0 0 1 0 0,1-4-1 0 0,2-8 395 0 0,7-27 0 0 0,-7 32-365 0 0,13-40 259 0 0,27-62 0 0 0,31-45-233 0 0,33-86-437 0 0,-103 234 48 0 0,6-21-198 0 0,-9 29 241 0 0,-1 0 1 0 0,0 0-1 0 0,1 0 1 0 0,-1 0 0 0 0,0-1-1 0 0,0 1 1 0 0,0 0-1 0 0,0 0 1 0 0,0 0-1 0 0,-1 0 1 0 0,0-3-1 0 0,0 5 30 0 0,1 0-1 0 0,-1-1 0 0 0,1 1 1 0 0,-1 0-1 0 0,1 0 1 0 0,0 1-1 0 0,-1-1 0 0 0,1 0 1 0 0,-1 0-1 0 0,1 0 1 0 0,-1 0-1 0 0,1 0 0 0 0,-1 0 1 0 0,1 1-1 0 0,0-1 1 0 0,-1 0-1 0 0,1 0 1 0 0,-1 1-1 0 0,1-1 0 0 0,0 0 1 0 0,-1 1-1 0 0,1-1-3 0 0,-5 4-58 0 0,0 0 0 0 0,0 0 1 0 0,1 0-1 0 0,0 1 0 0 0,0 0 0 0 0,-7 9 0 0 0,-18 37-27 0 0,26-45 88 0 0,-42 85 223 0 0,-39 113-1 0 0,-17 102 768 0 0,89-266-826 0 0,-12 28 208 0 0,-2-1-1 0 0,-64 118 1 0 0,67-148-196 0 0,-50 63-1 0 0,-39 25-78 0 0,82-91-93 0 0,-10 7-428 0 0,-31 39-5580 0 0</inkml:trace>
</inkml:ink>
</file>

<file path=ppt/ink/ink9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2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6 11055 0 0,'-7'-2'319'0'0,"0"1"0"0"0,0 0 0 0 0,-1 0-1 0 0,1 0 1 0 0,0 1 0 0 0,-1 0-1 0 0,-12 2 1 0 0,17-1-5 0 0,0-1-1 0 0,0 1 0 0 0,0 0 1 0 0,0 0-1 0 0,0 0 1 0 0,1 1-1 0 0,-1-1 1 0 0,0 0-1 0 0,1 1 0 0 0,-1 0 1 0 0,1 0-1 0 0,-1 0 1 0 0,1 0-1 0 0,0 0 1 0 0,0 0-1 0 0,0 0 0 0 0,0 1 1 0 0,0-1-1 0 0,1 1 1 0 0,-1-1-1 0 0,-1 5 1 0 0,2-6-231 0 0,1 1 1 0 0,-1-1 0 0 0,1 1-1 0 0,-1-1 1 0 0,1 0 0 0 0,0 1-1 0 0,0 0 1 0 0,-1-1 0 0 0,1 1 0 0 0,0-1-1 0 0,0 1 1 0 0,1-1 0 0 0,-1 1-1 0 0,0-1 1 0 0,0 1 0 0 0,1-1 0 0 0,-1 1-1 0 0,1-1 1 0 0,-1 0 0 0 0,2 2-1 0 0,-1-1 4 0 0,1 1 0 0 0,-1-1 0 0 0,1 0 0 0 0,0 0 0 0 0,0-1 0 0 0,0 1 0 0 0,0 0 0 0 0,0-1 0 0 0,0 1 0 0 0,5 1-1 0 0,2 1 67 0 0,0 0 0 0 0,0-1-1 0 0,1 0 1 0 0,-1 0-1 0 0,13 1 1 0 0,6-1 52 0 0,1-1 0 0 0,-1-2 1 0 0,45-3-1 0 0,84-21 104 0 0,-136 21-301 0 0,152-30-102 0 0,-60 5-2802 0 0,-77 17-5175 0 0</inkml:trace>
</inkml:ink>
</file>

<file path=ppt/ink/ink9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2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885 15 11519 0 0,'15'-12'528'0'0,"-12"10"-16"0"0,7 8-304 0 0,-9-5-149 0 0,-1 0 0 0 0,1 0 0 0 0,0 1 0 0 0,-1-1 0 0 0,1 0 0 0 0,-1 0 1 0 0,1 0-1 0 0,-1 1 0 0 0,0-1 0 0 0,1 0 0 0 0,-1 0 0 0 0,0 1 0 0 0,0-1 0 0 0,0 0 0 0 0,0 0 0 0 0,0 1 0 0 0,0-1 0 0 0,0 0 0 0 0,-1 0 0 0 0,1 1 0 0 0,0-1 0 0 0,-1 0 0 0 0,1 0 0 0 0,-1 2 0 0 0,-3 5 771 0 0,1 0-1 0 0,-8 11 1 0 0,6-12-361 0 0,-186 302 4585 0 0,-121 138-3474 0 0,206-300-1522 0 0,-111 149-544 0 0,206-282-479 0 0,0-1 0 0 0,0 0-1 0 0,-17 14 1 0 0,26-26 326 0 0,-1 1 334 0 0</inkml:trace>
</inkml:ink>
</file>

<file path=ppt/ink/ink9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2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83 10591 0 0,'0'0'819'0'0,"-9"2"-502"0"0,8-2-248 0 0,0 0 0 0 0,0 1-1 0 0,0-1 1 0 0,0 0-1 0 0,0 1 1 0 0,0-1 0 0 0,-1 1-1 0 0,1-1 1 0 0,0 1-1 0 0,0 0 1 0 0,1-1 0 0 0,-1 1-1 0 0,0 0 1 0 0,0 0-1 0 0,0 0 1 0 0,0 0 0 0 0,1 0-1 0 0,-1-1 1 0 0,0 1-1 0 0,0 2 1 0 0,0-1 222 0 0,1 0-1 0 0,-1 0 1 0 0,0 0-1 0 0,1 0 1 0 0,0 0 0 0 0,-1 0-1 0 0,1 0 1 0 0,0 0-1 0 0,0 0 1 0 0,1 4 0 0 0,0-1 254 0 0,0 0 1 0 0,0 0-1 0 0,1 0 0 0 0,-1 0 1 0 0,1 0-1 0 0,0 0 1 0 0,1 0-1 0 0,4 7 1 0 0,-3-7-423 0 0,0-1 0 0 0,1 0 1 0 0,-1 0-1 0 0,1 0 0 0 0,0 0 1 0 0,0-1-1 0 0,0 0 0 0 0,0 0 1 0 0,0 0-1 0 0,1-1 0 0 0,-1 1 1 0 0,1-1-1 0 0,0-1 0 0 0,0 1 0 0 0,-1-1 1 0 0,11 1-1 0 0,6 0 126 0 0,-1-2 1 0 0,1 0-1 0 0,27-4 0 0 0,16-5 79 0 0,-1-2-1 0 0,91-28 1 0 0,-68 9-980 0 0,97-45 0 0 0,-122 44-5183 0 0,-5 0-1985 0 0</inkml:trace>
</inkml:ink>
</file>

<file path=ppt/ink/ink9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2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0 2303 0 0,'0'0'102'0'0,"1"2"634"0"0,9 24 9492 0 0,-3 0-3867 0 0,-6-16-5774 0 0,0-1 0 0 0,0 1 0 0 0,-1-1 1 0 0,-2 11-1 0 0,-2 10-238 0 0,-2-1 1 0 0,0-1-1 0 0,-2 1 0 0 0,-1-1 1 0 0,-18 35-1 0 0,-76 128 171 0 0,41-94-492 0 0,-5-2 1 0 0,-136 149-1 0 0,121-166-28 0 0,69-66 0 0 0,-2-1 0 0 0,0-1 0 0 0,0 0 0 0 0,-20 9 0 0 0,33-18-1 0 0,0 0-1 0 0,0 0 1 0 0,0 0-1 0 0,-1-1 1 0 0,1 1-1 0 0,0-1 1 0 0,0 1-1 0 0,0-1 1 0 0,-1 0-1 0 0,1 1 1 0 0,0-1-1 0 0,0-1 1 0 0,0 1 0 0 0,-1 0-1 0 0,1 0 1 0 0,-4-2-1 0 0,5 1 0 0 0,0 1 0 0 0,0-1-1 0 0,0 0 1 0 0,0 0 0 0 0,0 0 0 0 0,0 0-1 0 0,0 0 1 0 0,0 0 0 0 0,0 0 0 0 0,1 0 0 0 0,-1 0-1 0 0,0-1 1 0 0,1 1 0 0 0,-1 0 0 0 0,1 0-1 0 0,0-1 1 0 0,-1 1 0 0 0,1 0 0 0 0,0 0-1 0 0,-1-1 1 0 0,1 1 0 0 0,0 0 0 0 0,0-1 0 0 0,0 1-1 0 0,0 0 1 0 0,1-1 0 0 0,-1 1 0 0 0,0 0-1 0 0,1-2 1 0 0,1-5-28 0 0,0 1 0 0 0,0 0 0 0 0,0 0-1 0 0,1 0 1 0 0,0 0 0 0 0,1 0 0 0 0,-1 0 0 0 0,7-6-1 0 0,40-50-469 0 0,-33 44 300 0 0,3-4 28 0 0,0 1 0 0 0,1 2 0 0 0,2 0-1 0 0,0 1 1 0 0,1 1 0 0 0,35-20 0 0 0,-55 36 188 0 0,1 0-1 0 0,-1 0 1 0 0,1 0 0 0 0,0 0 0 0 0,0 1 0 0 0,0-1-1 0 0,0 1 1 0 0,0 0 0 0 0,0 1 0 0 0,0-1 0 0 0,7 1-1 0 0,-9 1 26 0 0,0-1 0 0 0,-1 1 0 0 0,1 0 0 0 0,0-1 0 0 0,0 1 0 0 0,0 1 0 0 0,0-1-1 0 0,-1 0 1 0 0,1 1 0 0 0,-1-1 0 0 0,1 1 0 0 0,-1 0 0 0 0,0 0 0 0 0,1 0 0 0 0,-1 0-1 0 0,0 0 1 0 0,0 0 0 0 0,0 1 0 0 0,-1-1 0 0 0,3 4 0 0 0,1 5 92 0 0,0-1 1 0 0,-1 1 0 0 0,-1 0-1 0 0,1 1 1 0 0,-2-1 0 0 0,0 0-1 0 0,0 1 1 0 0,0 13 0 0 0,-1-10-55 0 0,1 0 1 0 0,0 0 0 0 0,1 0-1 0 0,6 15 1 0 0,-8-28-80 0 0,0 1 1 0 0,0-1-1 0 0,0 1 0 0 0,0-1 0 0 0,1 0 1 0 0,-1 0-1 0 0,3 3 0 0 0,6 1-56 0 0,-5-4 23 0 0,-2-1-161 0 0,-1 0 0 0 0,1 0 0 0 0,0 0-1 0 0,0 0 1 0 0,0-1 0 0 0,0 1 0 0 0,-1-1-1 0 0,1 0 1 0 0,4 0 0 0 0,13-2-1901 0 0</inkml:trace>
</inkml:ink>
</file>

<file path=ppt/ink/ink9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3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70 8287 0 0,'0'0'639'0'0,"1"2"-415"0"0,1 2 489 0 0,0 0 0 0 0,0-1 0 0 0,0 1 0 0 0,0-1 1 0 0,1 1-1 0 0,0-1 0 0 0,-1 0 0 0 0,1 0 0 0 0,0 0 0 0 0,1-1 0 0 0,-1 1 0 0 0,0-1 0 0 0,1 1 1 0 0,4 1-1 0 0,-3-2-413 0 0,0 0 0 0 0,0-1 1 0 0,0 1-1 0 0,6 0 1 0 0,3 0 87 0 0,1-1 0 0 0,0 0 0 0 0,-1-2 1 0 0,1 1-1 0 0,23-5 0 0 0,71-21 613 0 0,-81 17-852 0 0,33-13 1 0 0,-53 19-181 0 0,0-1 0 0 0,-1 0 0 0 0,1 0 0 0 0,-1 0 0 0 0,0-1 0 0 0,0-1 0 0 0,-1 1 0 0 0,11-12 0 0 0,-17 17 18 0 0,0-1-1 0 0,0 1 1 0 0,0 0-1 0 0,0 0 0 0 0,0-1 1 0 0,1 1-1 0 0,-1 0 1 0 0,0-1-1 0 0,-1 1 1 0 0,1 0-1 0 0,0-1 1 0 0,0 1-1 0 0,0 0 1 0 0,0-1-1 0 0,0 1 1 0 0,0 0-1 0 0,0-1 1 0 0,0 1-1 0 0,0 0 0 0 0,-1 0 1 0 0,1-1-1 0 0,0 1 1 0 0,0 0-1 0 0,0 0 1 0 0,-1-1-1 0 0,1 1 1 0 0,0 0-1 0 0,0 0 1 0 0,-1-1-1 0 0,1 1 1 0 0,0 0-1 0 0,0 0 1 0 0,-1 0-1 0 0,1 0 0 0 0,0 0 1 0 0,-1-1-1 0 0,-10-4-210 0 0,6 4 119 0 0,0 0 0 0 0,-1 1 1 0 0,1-1-1 0 0,0 1 0 0 0,-1 0 0 0 0,1 1 1 0 0,-6 0-1 0 0,-39 10-444 0 0,50-10 541 0 0,-21 5-140 0 0,1 1 1 0 0,0 1-1 0 0,-35 20 0 0 0,19-7 148 0 0,-34 29 1 0 0,49-34 134 0 0,1 1 0 0 0,0 1 0 0 0,-32 40 1 0 0,45-49-72 0 0,0 0-1 0 0,1 0 1 0 0,0 1 0 0 0,1-1 0 0 0,0 1 0 0 0,1 0-1 0 0,0 1 1 0 0,0-1 0 0 0,1 1 0 0 0,0 0 0 0 0,1 0-1 0 0,-1 12 1 0 0,3-19-57 0 0,0-1 0 0 0,0 1 0 0 0,0 0 0 0 0,1-1 0 0 0,0 1 0 0 0,-1 0 0 0 0,1-1 0 0 0,0 1 0 0 0,1-1 0 0 0,-1 1 0 0 0,0-1 0 0 0,1 0 0 0 0,0 0 0 0 0,0 1 0 0 0,0-1 0 0 0,4 4 0 0 0,-2-3 9 0 0,0-1 1 0 0,0 0-1 0 0,0 1 1 0 0,1-1-1 0 0,0-1 1 0 0,-1 1-1 0 0,1-1 1 0 0,0 1 0 0 0,0-2-1 0 0,7 3 1 0 0,5 0-182 0 0,0-1 0 0 0,0-1 0 0 0,0 0 0 0 0,0-2 0 0 0,1 0-1 0 0,17-2 1 0 0,6-3-5277 0 0,-2-4-1885 0 0</inkml:trace>
</inkml:ink>
</file>

<file path=ppt/ink/ink9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3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4 15463 0 0,'0'0'1400'0'0,"1"-1"-1154"0"0,5-1-96 0 0,-4 12 1337 0 0,-3 0-1112 0 0,0 0 0 0 0,0-1 1 0 0,-1 1-1 0 0,0-1 0 0 0,-1 0 0 0 0,-4 10 1 0 0,-26 55 617 0 0,27-61-729 0 0,-39 77 665 0 0,-82 190 759 0 0,117-254-1600 0 0,-25 75-107 0 0,35-99-626 0 0</inkml:trace>
</inkml:ink>
</file>

<file path=ppt/ink/ink9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3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81 13359 0 0,'98'-68'4304'0'0,"-80"56"944"0"0,-25 17-4504 0 0,-6 4-409 0 0,-2-1 1 0 0,-27 13-1 0 0,1-1-173 0 0,-7 5-98 0 0,-1-2 0 0 0,-72 23 0 0 0,88-36-137 0 0,0-2-1 0 0,-1-1 0 0 0,0-1 1 0 0,-66 1-1 0 0,89-7-19 0 0,1 0 0 0 0,-20-4-1 0 0,26 3-14 0 0,1 0 0 0 0,-1 0-1 0 0,0 0 1 0 0,1-1-1 0 0,-1 1 1 0 0,1-1 0 0 0,-1 0-1 0 0,1 0 1 0 0,0 0 0 0 0,-6-5-1 0 0,8 6-219 0 0,2-1-1012 0 0,0 1 1234 0 0,-1 0-1 0 0,1 0 1 0 0,-1 0 0 0 0,0 0 0 0 0,1 0-1 0 0,-1 0 1 0 0,0-1 0 0 0,0 1 0 0 0,0-2 0 0 0,-16 11 126 0 0,0 1 1 0 0,0 0 0 0 0,1 1-1 0 0,0 1 1 0 0,1 0 0 0 0,0 1 0 0 0,0 0-1 0 0,-20 27 1 0 0,24-25 60 0 0,0 0 0 0 0,2 1 0 0 0,-11 24 0 0 0,16-32-5 0 0,0-1 1 0 0,1 1-1 0 0,0 0 0 0 0,1-1 1 0 0,0 1-1 0 0,0 0 0 0 0,0 0 1 0 0,1 0-1 0 0,-1 0 0 0 0,2 0 1 0 0,1 10-1 0 0,-1-11-34 0 0,1-1 0 0 0,0 0 0 0 0,0 0 0 0 0,0-1 0 0 0,0 1 0 0 0,1 0-1 0 0,0-1 1 0 0,0 0 0 0 0,0 1 0 0 0,1-1 0 0 0,0-1 0 0 0,-1 1 0 0 0,1 0 0 0 0,0-1 0 0 0,1 0-1 0 0,-1 0 1 0 0,1 0 0 0 0,-1 0 0 0 0,1-1 0 0 0,0 0 0 0 0,6 3 0 0 0,6 0-49 0 0,-1 0 1 0 0,1-1-1 0 0,0-1 1 0 0,0 0-1 0 0,22 0 1 0 0,-13-4-442 0 0,1 0 1 0 0,-1-1-1 0 0,28-7 1 0 0,-27 4-62 0 0,-1 1 0 0 0,48-1 0 0 0,-66 6 593 0 0,0-1 0 0 0,0 2 0 0 0,0-1 0 0 0,0 1 0 0 0,0 0 1 0 0,0 0-1 0 0,-1 1 0 0 0,1 0 0 0 0,-1 1 0 0 0,0-1 1 0 0,0 1-1 0 0,0 1 0 0 0,0 0 0 0 0,-1-1 0 0 0,1 2 0 0 0,7 8 1 0 0,-5-4 125 0 0,-1 0 1 0 0,-1 1-1 0 0,0 0 1 0 0,0 1-1 0 0,-1-1 1 0 0,0 1-1 0 0,-1 0 1 0 0,-1 0-1 0 0,5 20 0 0 0,-5-16 27 0 0,0 0 0 0 0,-1 0-1 0 0,1 33 1 0 0,-4-45-186 0 0,0 0-1 0 0,0 0 1 0 0,-1 0-1 0 0,1 0 1 0 0,-1 0-1 0 0,0 1 1 0 0,0-1-1 0 0,0-1 1 0 0,-1 1 0 0 0,0 0-1 0 0,1 0 1 0 0,-1 0-1 0 0,-1-1 1 0 0,1 1-1 0 0,0-1 1 0 0,-1 0-1 0 0,0 0 1 0 0,1 0-1 0 0,-1 0 1 0 0,-1 0 0 0 0,-3 2-1 0 0,-2 1 45 0 0,0-1 1 0 0,0-1-1 0 0,0 0 0 0 0,-16 5 0 0 0,-44 8 214 0 0,51-13-227 0 0,-30 7 73 0 0,-1-3 1 0 0,0-1 0 0 0,0-3 0 0 0,-63-1-1 0 0,89-5-131 0 0,1 0-1 0 0,-1-1 0 0 0,1-1 1 0 0,0-1-1 0 0,0-1 0 0 0,1 0 1 0 0,0-2-1 0 0,0-1 0 0 0,1-1 1 0 0,0 0-1 0 0,-31-22 0 0 0,44 26-401 0 0,0 0-1 0 0,1 0 0 0 0,0-1 1 0 0,0 0-1 0 0,1 0 0 0 0,0 0 1 0 0,-5-9-1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 10135 0 0,'0'0'778'0'0,"2"0"-506"0"0,16-5 3016 0 0,-16 5-2219 0 0,5 1-406 0 0,-5-1 667 0 0,-1 2-1139 0 0,4 4-88 0 0,-4-5-21 0 0,-1 2 16 0 0,1 3-1 0 0,-1-1 0 0 0,0 1 1 0 0,0 0-1 0 0,-1-1 1 0 0,0 1-1 0 0,0-1 1 0 0,0 1-1 0 0,0-1 1 0 0,-1 1-1 0 0,-5 9 1 0 0,-7 17 502 0 0,1 0 0 0 0,-15 56 1 0 0,26-77-558 0 0,0-3-22 0 0,2-7 7 0 0</inkml:trace>
</inkml:ink>
</file>

<file path=ppt/ink/ink9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3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106 167 3223 0 0,'0'0'13591'0'0,"0"3"-13248"0"0,-43 149 2151 0 0,-16 71-811 0 0,58-215-1644 0 0,0 0-1 0 0,0 0 1 0 0,0-1 0 0 0,1 1-1 0 0,2 15 1 0 0,-2-21 49 0 0,11 3 73 0 0,-9-5-145 0 0,0 0-1 0 0,0 1 0 0 0,0-1 1 0 0,0 0-1 0 0,0 0 0 0 0,0-1 1 0 0,0 1-1 0 0,0 0 0 0 0,0-1 1 0 0,0 1-1 0 0,-1-1 0 0 0,1 1 1 0 0,0-1-1 0 0,0 0 0 0 0,0 0 1 0 0,2-1-1 0 0,29-22 160 0 0,-26 18-140 0 0,6-4-2 0 0,-1-2 0 0 0,0 1 0 0 0,14-20 0 0 0,28-44 20 0 0,-53 74-53 0 0,22-33 0 0 0,30-34 0 0 0,-53 68 1 0 0,0-1 0 0 0,0 1 1 0 0,1 0-1 0 0,-1-1 0 0 0,0 1 0 0 0,0 0 0 0 0,0 0 0 0 0,1-1 1 0 0,-1 1-1 0 0,0 0 0 0 0,0 0 0 0 0,1 0 0 0 0,-1-1 0 0 0,0 1 1 0 0,0 0-1 0 0,1 0 0 0 0,-1 0 0 0 0,0 0 0 0 0,1 0 0 0 0,-1 0 1 0 0,0 0-1 0 0,1-1 0 0 0,-1 1 0 0 0,0 0 0 0 0,1 0 0 0 0,-1 0 1 0 0,0 0-1 0 0,1 0 0 0 0,-1 0 0 0 0,0 1 0 0 0,1-1 0 0 0,-1 0 1 0 0,0 0-1 0 0,0 0 0 0 0,1 0 0 0 0,-1 0 0 0 0,0 0 0 0 0,1 1 0 0 0,-1-1 1 0 0,0 0-1 0 0,0 0 0 0 0,1 0 0 0 0,-1 1 0 0 0,0-1 0 0 0,0 0 1 0 0,1 0-1 0 0,-1 0 0 0 0,0 1 0 0 0,0-1 0 0 0,0 0 0 0 0,0 1 1 0 0,1-1-1 0 0,-1 0 0 0 0,0 1 0 0 0,0-1 0 0 0,0 0 0 0 0,0 0 1 0 0,0 1-1 0 0,0-1 0 0 0,0 0 0 0 0,0 1 0 0 0,7 14 137 0 0,-1 1 0 0 0,0 0 0 0 0,4 22 0 0 0,-5-20 80 0 0,0 0 1 0 0,10 22-1 0 0,-12-34-165 0 0,-1-1 1 0 0,1 0-1 0 0,0-1 1 0 0,1 1-1 0 0,-1-1 0 0 0,1 1 1 0 0,-1-1-1 0 0,1 0 1 0 0,1 0-1 0 0,-1 0 1 0 0,9 5-1 0 0,-10-8 6 0 0,-1 0 0 0 0,1 0 0 0 0,0 0 0 0 0,-1 0 0 0 0,1 0 0 0 0,0-1 0 0 0,0 1 0 0 0,0-1 0 0 0,-1 0 0 0 0,5 0 0 0 0,29-3 431 0 0,-20 1-349 0 0,-13 1-86 0 0,24-3 18 0 0,-24 4-70 0 0,0 0-1 0 0,0 0 1 0 0,-1-1-1 0 0,1 1 1 0 0,0-1-1 0 0,-1 0 1 0 0,1 0-1 0 0,-1 0 1 0 0,1 0 0 0 0,-1 0-1 0 0,1 0 1 0 0,-1-1-1 0 0,0 1 1 0 0,1-1-1 0 0,-1 0 1 0 0,0 0-1 0 0,0 0 1 0 0,0 0-1 0 0,-1 0 1 0 0,1 0 0 0 0,0 0-1 0 0,-1 0 1 0 0,3-5-1 0 0,0 0 1 0 0,61-100 23 0 0,19-27 12 0 0,-42 75-197 0 0,27-37-339 0 0,-54 77 251 0 0,-3 2-491 0 0,1 1 1 0 0,1 0-1 0 0,1 1 1 0 0,20-17-1 0 0,-34 31 98 0 0</inkml:trace>
</inkml:ink>
</file>

<file path=ppt/ink/ink9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32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10 10591 0 0,'0'0'488'0'0,"1"-2"-12"0"0,2-5 1262 0 0,-3 9 2 0 0,-1 25-425 0 0,-1-1 0 0 0,-2 1 0 0 0,-8 33 0 0 0,-29 79-961 0 0,8-50-134 0 0,-58 111 0 0 0,-40 23-145 0 0,57-119-3 0 0,59-86-29 0 0,-2 0 0 0 0,1-1-1 0 0,-26 20 1 0 0,34-31 22 0 0,0-1 1 0 0,-1 1-1 0 0,1-1 1 0 0,-1-1-1 0 0,0 1 1 0 0,-15 4-1 0 0,23-9 29 0 0,0-13 80 0 0,1 12-163 0 0,-1-1 0 0 0,1 0 0 0 0,0 0 1 0 0,0 0-1 0 0,0 1 0 0 0,0-1 0 0 0,0 0 1 0 0,0 0-1 0 0,1 0 0 0 0,-1 1 1 0 0,2-4-1 0 0,2-5-9 0 0,2-1 1 0 0,-1 1 0 0 0,1 0-1 0 0,1 0 1 0 0,14-17 0 0 0,45-39-21 0 0,-44 47-121 0 0,2 1-1 0 0,0 1 1 0 0,1 1-1 0 0,0 1 1 0 0,41-16-1 0 0,-52 25 136 0 0,1 0 0 0 0,0 2 0 0 0,0 0-1 0 0,0 0 1 0 0,29-2 0 0 0,-37 6 77 0 0,1-1 0 0 0,-1 1 0 0 0,1 0 0 0 0,0 1 0 0 0,-1 0 0 0 0,1 0 0 0 0,-1 1 0 0 0,1 0-1 0 0,-1 0 1 0 0,0 1 0 0 0,0 0 0 0 0,0 0 0 0 0,12 7 0 0 0,-16-8-34 0 0,-1 1 1 0 0,1-1-1 0 0,-1 0 0 0 0,1 1 0 0 0,-1-1 1 0 0,0 1-1 0 0,0 0 0 0 0,0 0 0 0 0,0 0 0 0 0,-1 0 1 0 0,1 0-1 0 0,-1 0 0 0 0,1 0 0 0 0,0 6 1 0 0,-1-3-9 0 0,0 0 0 0 0,-1-1 1 0 0,1 1-1 0 0,-1 0 1 0 0,-1-1-1 0 0,1 1 0 0 0,-1 0 1 0 0,-1 6-1 0 0,-3 5-13 0 0,-1-1 0 0 0,0 0 0 0 0,-1-1-1 0 0,-17 30 1 0 0,-18 25-594 0 0,41-69-218 0 0,16-1-4233 0 0,1-1 3128 0 0</inkml:trace>
</inkml:ink>
</file>

<file path=ppt/ink/ink9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3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5 12959 0 0,'9'-5'815'0'0,"-5"7"1530"0"0,-4-1-2117 0 0,0 1 1 0 0,0-1 0 0 0,-1 1-1 0 0,1-1 1 0 0,0 1 0 0 0,-1-1-1 0 0,1 1 1 0 0,-1-1 0 0 0,1 1-1 0 0,-2 0 1 0 0,-5 12 203 0 0,-1-1-1 0 0,0 0 1 0 0,0 0 0 0 0,-15 15 0 0 0,9-12-15 0 0,-14 24 0 0 0,20-28-285 0 0,1 1 0 0 0,1 0 1 0 0,-10 27-1 0 0,14-35-115 0 0,1 0 1 0 0,0 1 0 0 0,0-1 0 0 0,0 1 0 0 0,1-1-1 0 0,0 1 1 0 0,0-1 0 0 0,0 1 0 0 0,1-1-1 0 0,0 0 1 0 0,0 1 0 0 0,0-1 0 0 0,4 9 0 0 0,-1-5-6 0 0,0 0 1 0 0,1 0 0 0 0,1 0 0 0 0,-1 0 0 0 0,1-1 0 0 0,1 0 0 0 0,-1-1 0 0 0,1 1 0 0 0,15 11 0 0 0,-19-16-6 0 0,1-1 1 0 0,0 1-1 0 0,0-1 0 0 0,0 0 1 0 0,1 0-1 0 0,-1 0 0 0 0,0-1 1 0 0,1 1-1 0 0,-1-1 0 0 0,8 1 1 0 0,-9-2 13 0 0,0 0 1 0 0,1 0-1 0 0,-1 0 1 0 0,1-1-1 0 0,-1 1 1 0 0,0-1-1 0 0,1 0 1 0 0,-1 0-1 0 0,0 0 1 0 0,0 0 0 0 0,0 0-1 0 0,0-1 1 0 0,0 1-1 0 0,0-1 1 0 0,5-4-1 0 0,-2 1 21 0 0,0-1-1 0 0,0 1 1 0 0,-1-1-1 0 0,0-1 0 0 0,0 1 1 0 0,0-1-1 0 0,-1 0 1 0 0,4-8-1 0 0,24-65 481 0 0,-15 37-401 0 0,-9 24-139 0 0,-3 9-25 0 0,-1 0 1 0 0,0 0 0 0 0,0-1-1 0 0,-1 0 1 0 0,0 1-1 0 0,-1-1 1 0 0,0 0 0 0 0,0-17-1 0 0,-2 26 5 0 0,0 1 0 0 0,0-1 0 0 0,0 1-1 0 0,-1-1 1 0 0,1 1 0 0 0,-1-1 0 0 0,1 1 0 0 0,-1-1 0 0 0,1 1-1 0 0,-1-1 1 0 0,0 1 0 0 0,0 0 0 0 0,0-1 0 0 0,0 1-1 0 0,0 0 1 0 0,0 0 0 0 0,0-1 0 0 0,0 1 0 0 0,-2-1 0 0 0,1 1-26 0 0,-1-1 1 0 0,1 1-1 0 0,-1 0 0 0 0,1 0 1 0 0,-1 0-1 0 0,0 0 1 0 0,0 0-1 0 0,1 1 1 0 0,-1-1-1 0 0,-3 1 1 0 0,-6 0-195 0 0,-1 0-1 0 0,1 1 1 0 0,-23 4 0 0 0,32-5 225 0 0,-113 31-1659 0 0,105-28 632 0 0</inkml:trace>
</inkml:ink>
</file>

<file path=ppt/ink/ink9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3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0 6911 0 0,'-7'4'81'0'0,"1"0"-1"0"0,-1 0 1 0 0,1 0-1 0 0,0 1 0 0 0,0 0 1 0 0,1 0-1 0 0,-1 0 0 0 0,1 1 1 0 0,-5 8-1 0 0,-6 9 822 0 0,-16 30 0 0 0,16-25 1022 0 0,-111 171 4812 0 0,-68 124-4420 0 0,143-213-2090 0 0,-24 44-149 0 0,51-109-39 0 0,-40 55 0 0 0,61-93-9 0 0,3-5-22 0 0,-1 0-1 0 0,1 0 0 0 0,-1 0 1 0 0,1 0-1 0 0,-1 0 1 0 0,1-1-1 0 0,-1 1 0 0 0,0-1 1 0 0,0 1-1 0 0,0-1 0 0 0,0 0 1 0 0,0 0-1 0 0,-3 2 1 0 0,5-3-4 0 0,-1 0 1 0 0,1 0-1 0 0,-1 0 0 0 0,1-1 1 0 0,-1 1-1 0 0,1 0 1 0 0,0 0-1 0 0,-1 0 1 0 0,1 0-1 0 0,-1 0 1 0 0,1-1-1 0 0,0 1 1 0 0,-1 0-1 0 0,1 0 1 0 0,-1-1-1 0 0,1 1 1 0 0,0 0-1 0 0,0-1 1 0 0,-1 1-1 0 0,1 0 1 0 0,0-1-1 0 0,-1 1 1 0 0,1 0-1 0 0,0-1 1 0 0,-7-9 33 0 0,6 6-32 0 0,-1 0 0 0 0,1-1 0 0 0,0 1 0 0 0,0 0 0 0 0,0 0 0 0 0,1-1 0 0 0,0 1 0 0 0,-1-1 0 0 0,2 1 0 0 0,-1 0 0 0 0,0-1 1 0 0,1 1-1 0 0,0 0 0 0 0,0-1 0 0 0,2-5 0 0 0,3-7 17 0 0,0 0-1 0 0,13-21 1 0 0,-1 5-36 0 0,2 2 1 0 0,1 1-1 0 0,1 0 0 0 0,1 2 1 0 0,2 0-1 0 0,34-29 0 0 0,-40 42-10 0 0,0 0-1 0 0,1 1 1 0 0,0 1-1 0 0,1 1 1 0 0,1 0-1 0 0,23-8 0 0 0,-32 15 51 0 0,0 1 0 0 0,0 0 0 0 0,0 1-1 0 0,0 0 1 0 0,1 1 0 0 0,0 0 0 0 0,-1 1-1 0 0,1 1 1 0 0,0 0 0 0 0,-1 1-1 0 0,1 0 1 0 0,15 5 0 0 0,-23-5 47 0 0,-1 1 1 0 0,1 0-1 0 0,-1 0 1 0 0,0 0-1 0 0,0 1 1 0 0,0 0-1 0 0,0 0 1 0 0,-1 0-1 0 0,1 1 1 0 0,-1-1-1 0 0,0 1 1 0 0,0 0-1 0 0,0 0 1 0 0,0 1-1 0 0,-1-1 1 0 0,1 1-1 0 0,-1 0 1 0 0,4 8-1 0 0,-4-5-10 0 0,0 0 0 0 0,0 1-1 0 0,-1-1 1 0 0,0 1 0 0 0,-1-1 0 0 0,0 1-1 0 0,0 0 1 0 0,-1 0 0 0 0,0-1 0 0 0,0 1-1 0 0,-3 12 1 0 0,0 0-33 0 0,-2-1-1 0 0,0 0 1 0 0,-2 0-1 0 0,0 0 1 0 0,-1 0 0 0 0,-1-1-1 0 0,0-1 1 0 0,-2 0-1 0 0,0 0 1 0 0,-16 19-1 0 0,11-20 18 0 0,-22 18 0 0 0,4-3-413 0 0,32-31 145 0 0</inkml:trace>
</inkml:ink>
</file>

<file path=ppt/ink/ink9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3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57 6911 0 0,'2'-1'315'0'0,"2"-2"-8"0"0,1-1 27 0 0,1 0 0 0 0,-1 0 0 0 0,0-1 0 0 0,0 1 0 0 0,10-13 2418 0 0,-15 17-2510 0 0,0-1-1 0 0,0 1 1 0 0,0 0 0 0 0,0-1 0 0 0,0 1 0 0 0,1 0 0 0 0,-1-1-1 0 0,0 1 1 0 0,0 0 0 0 0,0-1 0 0 0,0 1 0 0 0,0 0-1 0 0,0-1 1 0 0,0 1 0 0 0,0 0 0 0 0,0 0 0 0 0,0-1 0 0 0,-1 1-1 0 0,1 0 1 0 0,0-1 0 0 0,0 1 0 0 0,0 0 0 0 0,0-1-1 0 0,-1 1 1 0 0,1-1-100 0 0,-1 0-1 0 0,0 1 1 0 0,0-1-1 0 0,0 1 1 0 0,0-1 0 0 0,0 1-1 0 0,1 0 1 0 0,-1-1-1 0 0,0 1 1 0 0,0 0-1 0 0,-2 0 1 0 0,-2-1-157 0 0,1 1 0 0 0,-1-1 0 0 0,0 2 0 0 0,-7 0 1 0 0,1 2 148 0 0,0 0 1 0 0,0 1-1 0 0,0 1 1 0 0,0 0-1 0 0,1 0 1 0 0,0 1-1 0 0,0 0 0 0 0,1 1 1 0 0,-11 9-1 0 0,-10 12 367 0 0,-33 38 0 0 0,60-63-465 0 0,-19 22 443 0 0,-28 41-1 0 0,44-57-357 0 0,1 0-1 0 0,0 0 1 0 0,0 1 0 0 0,1 0-1 0 0,0-1 1 0 0,0 1-1 0 0,1 1 1 0 0,-3 18 0 0 0,6-26-113 0 0,-1 0-1 0 0,1-1 1 0 0,0 1 0 0 0,0 0-1 0 0,0-1 1 0 0,1 1 0 0 0,-1 0 0 0 0,1-1-1 0 0,-1 1 1 0 0,1 0 0 0 0,0-1 0 0 0,0 1-1 0 0,0-1 1 0 0,0 1 0 0 0,0-1-1 0 0,1 0 1 0 0,-1 1 0 0 0,1-1 0 0 0,0 0-1 0 0,-1 0 1 0 0,1 0 0 0 0,0 0-1 0 0,0-1 1 0 0,0 1 0 0 0,1 0 0 0 0,-1-1-1 0 0,0 1 1 0 0,1-1 0 0 0,-1 0 0 0 0,1 0-1 0 0,-1 0 1 0 0,1 0 0 0 0,3 1-1 0 0,-2-1 3 0 0,1-1-1 0 0,-1 1 0 0 0,0-1 0 0 0,1 0 0 0 0,-1 0 0 0 0,0 0 0 0 0,1-1 0 0 0,-1 1 0 0 0,0-1 0 0 0,0 0 0 0 0,0 0 0 0 0,0-1 0 0 0,0 1 1 0 0,0-1-1 0 0,0 0 0 0 0,0 0 0 0 0,0 0 0 0 0,-1-1 0 0 0,1 1 0 0 0,4-5 0 0 0,-3 1-19 0 0,0 1-1 0 0,0-1 1 0 0,-1 0 0 0 0,0-1-1 0 0,0 1 1 0 0,4-11-1 0 0,14-45-123 0 0,-7 16 68 0 0,7-11-96 0 0,-22 56 109 0 0,0 3 47 0 0,1-1-1 0 0,0 1 0 0 0,-1 0 1 0 0,0-1-1 0 0,1 1 0 0 0,-1 0 1 0 0,0 0-1 0 0,0 2 1 0 0,0 2 1 0 0,1 1-51 0 0,1 7-796 0 0,7 25 0 0 0,-8-36 732 0 0,-1-1 0 0 0,1 1 0 0 0,0-1 0 0 0,0 1 0 0 0,0-1 0 0 0,0 0 0 0 0,1 1 0 0 0,-1-1 0 0 0,0 0 0 0 0,1 0 0 0 0,0 0 0 0 0,0 0 0 0 0,-1 0 0 0 0,1-1 0 0 0,0 1 0 0 0,0-1 0 0 0,3 3 0 0 0,7 0-1592 0 0</inkml:trace>
</inkml:ink>
</file>

<file path=ppt/ink/ink9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3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3679 0 0,'0'0'13986'0'0,"1"2"-12382"0"0,1 24 136 0 0,-2 49 0 0 0,-1-46-1263 0 0,4 42 0 0 0,1-22-317 0 0,-2-20-65 0 0,10 49 1 0 0,-11-76 308 0 0,-1-4-223 0 0,7-13-14 0 0,1 1-1 0 0,0 0 1 0 0,1 0 0 0 0,16-19-1 0 0,50-47-81 0 0,-42 47-194 0 0,130-111-3648 0 0,-134 121 1684 0 0,5-6-5218 0 0</inkml:trace>
</inkml:ink>
</file>

<file path=ppt/ink/ink9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3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59 4143 0 0,'1'2'191'0'0,"3"10"218"0"0,1 0-1 0 0,11 19 1 0 0,-14-28 360 0 0,0 1 1 0 0,0-1-1 0 0,1 0 1 0 0,0 0 0 0 0,0 0-1 0 0,0 0 1 0 0,0 0-1 0 0,0 0 1 0 0,0-1 0 0 0,1 0-1 0 0,-1 0 1 0 0,1 0-1 0 0,3 2 1 0 0,1-2-384 0 0,0 1 1 0 0,0-2-1 0 0,0 1 0 0 0,0-1 1 0 0,1 0-1 0 0,-1-1 0 0 0,0 0 0 0 0,0 0 1 0 0,0-1-1 0 0,1 0 0 0 0,-1 0 1 0 0,0-1-1 0 0,13-5 0 0 0,-14 5-367 0 0,-1 0 0 0 0,0-1-1 0 0,-1 0 1 0 0,1 0 0 0 0,0 0 0 0 0,-1-1-1 0 0,0 0 1 0 0,0 0 0 0 0,0 0-1 0 0,0-1 1 0 0,-1 0 0 0 0,1 1 0 0 0,-1-2-1 0 0,-1 1 1 0 0,1 0 0 0 0,-1-1-1 0 0,5-10 1 0 0,-7 16-19 0 0,1-6-116 0 0,0 0-1 0 0,0 0 1 0 0,-1 0-1 0 0,1 0 1 0 0,-1-7-1 0 0,-1 12 84 0 0,1 0-1 0 0,-1 0 1 0 0,0 0-1 0 0,0 0 1 0 0,0 0-1 0 0,-1 0 1 0 0,1 0 0 0 0,0 0-1 0 0,0 0 1 0 0,0 0-1 0 0,-1 0 1 0 0,1 0-1 0 0,0 1 1 0 0,-1-1-1 0 0,1 0 1 0 0,-1 0-1 0 0,1 0 1 0 0,-1 0 0 0 0,0 0-1 0 0,1 1 1 0 0,-1-1-1 0 0,0 0 1 0 0,1 1-1 0 0,-1-1 1 0 0,0 0-1 0 0,0 1 1 0 0,0-1-1 0 0,0 1 1 0 0,1-1 0 0 0,-1 1-1 0 0,0 0 1 0 0,0-1-1 0 0,0 1 1 0 0,0 0-1 0 0,0 0 1 0 0,0-1-1 0 0,0 1 1 0 0,0 0 0 0 0,0 0-1 0 0,0 0 1 0 0,-1 0-1 0 0,-2 1-6 0 0,0-1 1 0 0,1 1-1 0 0,0-1 0 0 0,-1 1 0 0 0,1 0 0 0 0,-1 1 1 0 0,1-1-1 0 0,0 0 0 0 0,0 1 0 0 0,0 0 1 0 0,0 0-1 0 0,-5 4 0 0 0,-3 3 5 0 0,-18 19 0 0 0,22-20 20 0 0,-25 25 680 0 0,-39 55 0 0 0,58-69-337 0 0,1 1 0 0 0,1-1 0 0 0,0 2 0 0 0,-14 40 0 0 0,23-56-306 0 0,1 0-1 0 0,0 0 0 0 0,0 0 1 0 0,0 0-1 0 0,0 0 0 0 0,1 1 1 0 0,0-1-1 0 0,0 0 0 0 0,0 0 1 0 0,1 0-1 0 0,0 1 0 0 0,0-1 1 0 0,0 0-1 0 0,0 0 1 0 0,1 0-1 0 0,3 7 0 0 0,-2-8-25 0 0,-1 0-1 0 0,1-1 0 0 0,-1 1 0 0 0,1-1 0 0 0,0 1 1 0 0,1-1-1 0 0,-1 0 0 0 0,0 0 0 0 0,1-1 1 0 0,0 1-1 0 0,0-1 0 0 0,-1 0 0 0 0,1 0 1 0 0,1 0-1 0 0,-1 0 0 0 0,0-1 0 0 0,0 1 1 0 0,1-1-1 0 0,5 1 0 0 0,2-1-353 0 0,-1 1-1 0 0,1-2 1 0 0,12 0 0 0 0,10-3-517 0 0</inkml:trace>
</inkml:ink>
</file>

<file path=ppt/ink/ink9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3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0 13359 0 0,'0'0'1210'0'0,"-2"2"-996"0"0,-40 35 1682 0 0,2 1-1 0 0,-51 62 0 0 0,57-56-1107 0 0,2 1-1 0 0,-40 74 0 0 0,-78 205 163 0 0,3-9-212 0 0,133-289-753 0 0,-8 16-345 0 0,-30 76 0 0 0,52-116-742 0 0</inkml:trace>
</inkml:ink>
</file>

<file path=ppt/ink/ink9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2759 0 0,'2'1'735'0'0,"16"5"4761"0"0,26 8 2994 0 0,-33-11-7720 0 0,1 0 0 0 0,13 0 0 0 0,93 2 1230 0 0,0-5 1 0 0,162-21-1 0 0,-278 21-2002 0 0,91-9-508 0 0,140-34 1 0 0,-201 33-1068 0 0,-1-3-4274 0 0,-4-1-1628 0 0</inkml:trace>
</inkml:ink>
</file>

<file path=ppt/ink/ink9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3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9215 0 0,'0'0'707'0'0,"1"1"-464"0"0,1 4 84 0 0,1 0 1 0 0,-1 0 0 0 0,0 0-1 0 0,-1 0 1 0 0,1 1-1 0 0,-1-1 1 0 0,0 0 0 0 0,0 1-1 0 0,-1-1 1 0 0,0 1 0 0 0,0-1-1 0 0,0 1 1 0 0,0-1-1 0 0,-3 11 1 0 0,-1 0 694 0 0,0 1 1 0 0,-1 0-1 0 0,-11 24 1 0 0,-136 238 2320 0 0,101-193-2732 0 0,-104 163 343 0 0,50-80-693 0 0,93-150-227 0 0,-30 44 129 0 0,41-62-11 0 0,3-4-80 0 0,21-29-51 0 0,2 0 0 0 0,1 1 0 0 0,1 2-1 0 0,2 1 1 0 0,1 1 0 0 0,1 1 0 0 0,0 2 0 0 0,2 1-1 0 0,38-19 1 0 0,-63 37-17 0 0,1 1 0 0 0,-1 1 0 0 0,1-1 0 0 0,-1 1 0 0 0,1 1 0 0 0,0-1 0 0 0,9 0 0 0 0,-15 3 21 0 0,0 0 0 0 0,0-1 0 0 0,-1 2 0 0 0,1-1 0 0 0,0 0 0 0 0,0 0 0 0 0,-1 1 0 0 0,1-1 0 0 0,0 1 0 0 0,-1 0 0 0 0,1 0 0 0 0,-1 0 0 0 0,1 0 0 0 0,-1 1 0 0 0,1-1 1 0 0,-1 1-1 0 0,0-1 0 0 0,0 1 0 0 0,1 0 0 0 0,-1 0 0 0 0,0 0 0 0 0,-1 0 0 0 0,1 0 0 0 0,0 0 0 0 0,-1 0 0 0 0,3 5 0 0 0,-1-2 20 0 0,-1 0-1 0 0,0 0 1 0 0,-1 0-1 0 0,1 0 1 0 0,-1 0-1 0 0,0 0 1 0 0,0 0-1 0 0,0 10 1 0 0,-2 1 137 0 0,-3 26 0 0 0,2-33-302 0 0,0 0 0 0 0,1 0 0 0 0,1 0 0 0 0,0 0-1 0 0,0 1 1 0 0,0-1 0 0 0,1 0 0 0 0,4 15 0 0 0,-5-24-208 0 0,0 1-1 0 0,0 0 1 0 0,1-1-1 0 0,-1 1 1 0 0,0-1 0 0 0,1 1-1 0 0,-1-1 1 0 0,0 1-1 0 0,1-1 1 0 0,-1 1 0 0 0,1-1-1 0 0,-1 1 1 0 0,0-1-1 0 0,1 0 1 0 0,-1 1 0 0 0,1-1-1 0 0,0 0 1 0 0,-1 1-1 0 0,1-1 1 0 0,-1 0 0 0 0,1 0-1 0 0,-1 1 1 0 0,1-1-1 0 0,0 0 1 0 0,0 0 0 0 0,8 1-6934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4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1 919 0 0,'0'0'20054'0'0,"2"2"-19677"0"0,0 2-312 0 0,0 0-1 0 0,0 1 1 0 0,0-1 0 0 0,-1 1 0 0 0,0-1 0 0 0,1 1-1 0 0,-2 0 1 0 0,1-1 0 0 0,0 1 0 0 0,-1 0 0 0 0,0 0-1 0 0,0-1 1 0 0,0 1 0 0 0,-1 0 0 0 0,0 0-1 0 0,0-1 1 0 0,-3 9 0 0 0,-3 9 68 0 0,-1 0-1 0 0,-17 30 1 0 0,11-24 52 0 0,-55 94-132 0 0,47-86-73 0 0,-2-1-441 0 0,23-34 181 0 0,19-17-14072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1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6447 0 0,'0'0'499'0'0,"-7"5"1745"0"0,2 0-734 0 0,0 0-1 0 0,1 1 1 0 0,-1-1 0 0 0,-3 7-1 0 0,4-6-982 0 0,1 0 0 0 0,-1 0 0 0 0,1 0 0 0 0,0 1-1 0 0,1-1 1 0 0,-4 14 0 0 0,6-18 117 0 0,13-8-339 0 0,-9 4-268 0 0,0-1 0 0 0,0 0 0 0 0,0 0 0 0 0,0 0 0 0 0,-1 0 0 0 0,1-1 0 0 0,-1 1 0 0 0,0-1 0 0 0,0 0 0 0 0,0 0 0 0 0,3-5 0 0 0,0-2-25 0 0,-6 9-19 0 0,-1 1-1 0 0,1-1-127 0 0,-2 3-812 0 0,-5 2-866 0 0</inkml:trace>
</inkml:ink>
</file>

<file path=ppt/ink/ink9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3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14799 0 0,'0'0'1343'0'0,"2"1"-1104"0"0,1 2-140 0 0,0-1 1 0 0,0 1-1 0 0,0-1 1 0 0,0 0-1 0 0,0 0 1 0 0,1 0-1 0 0,-1 0 1 0 0,1-1-1 0 0,-1 0 1 0 0,1 1-1 0 0,6 0 1 0 0,-3-1 223 0 0,0 0 1 0 0,0-1 0 0 0,1 1-1 0 0,-1-2 1 0 0,13-1 0 0 0,0-2 308 0 0,-1-1 1 0 0,0-1 0 0 0,31-13-1 0 0,-45 16-577 0 0,14-5 111 0 0,0 0 1 0 0,26-18-1 0 0,-41 23-164 0 0,0 0 1 0 0,0 1-1 0 0,0-2 0 0 0,-1 1 0 0 0,1 0 0 0 0,-1-1 0 0 0,0 0 0 0 0,0 0 1 0 0,0 0-1 0 0,0 0 0 0 0,-1 0 0 0 0,1 0 0 0 0,-1-1 0 0 0,0 1 1 0 0,-1-1-1 0 0,3-6 0 0 0,-4 10-9 0 0,0 1 1 0 0,0-1-1 0 0,0 0 0 0 0,0 1 1 0 0,1-1-1 0 0,-1 0 0 0 0,0 1 1 0 0,0-1-1 0 0,0 0 0 0 0,-1 1 1 0 0,1-1-1 0 0,0 0 0 0 0,0 1 1 0 0,0-1-1 0 0,0 0 0 0 0,-1 1 1 0 0,1-1-1 0 0,0 1 0 0 0,-1-1 1 0 0,1 1-1 0 0,0-1 0 0 0,-1 0 1 0 0,1 1-1 0 0,0-1 0 0 0,-1 1 1 0 0,1 0-1 0 0,-1-1 0 0 0,0 0 1 0 0,0 1-1 0 0,-1-1 0 0 0,1 1 0 0 0,0 0 0 0 0,-1-1 0 0 0,1 1 0 0 0,0 0 0 0 0,-1 0 0 0 0,1 0 0 0 0,0 0 0 0 0,-1 0 0 0 0,1 0 0 0 0,-3 1-1 0 0,-3 1-7 0 0,-1 0-1 0 0,1 0 0 0 0,-12 6 0 0 0,2 1 18 0 0,0 0 0 0 0,1 1 1 0 0,0 2-1 0 0,0-1 0 0 0,2 2 0 0 0,-15 14 1 0 0,5-2 302 0 0,1 2 1 0 0,-28 42 0 0 0,45-59-197 0 0,0 0 0 0 0,0 1-1 0 0,1 0 1 0 0,1-1 0 0 0,-1 1 0 0 0,2 1-1 0 0,0-1 1 0 0,0 0 0 0 0,-1 13 0 0 0,4-20-85 0 0,-1 1 0 0 0,1-1 0 0 0,0 0 1 0 0,0 0-1 0 0,1 1 0 0 0,-1-1 0 0 0,1 0 0 0 0,0 0 1 0 0,0 0-1 0 0,0 0 0 0 0,1 0 0 0 0,-1 0 0 0 0,1 0 1 0 0,0 0-1 0 0,0 0 0 0 0,0-1 0 0 0,1 1 0 0 0,-1-1 0 0 0,1 1 1 0 0,0-1-1 0 0,0 0 0 0 0,0 0 0 0 0,0-1 0 0 0,1 1 1 0 0,-1-1-1 0 0,1 1 0 0 0,-1-1 0 0 0,6 2 0 0 0,1 0 13 0 0,1 0-1 0 0,1-1 0 0 0,-1 0 1 0 0,0-1-1 0 0,1 0 1 0 0,-1-1-1 0 0,1 0 0 0 0,15-1 1 0 0,34-5-1510 0 0,-3-5-4343 0 0,-2-3-1940 0 0</inkml:trace>
</inkml:ink>
</file>

<file path=ppt/ink/ink9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3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 10591 0 0,'0'0'6220'0'0,"1"1"-5613"0"0,1 2-526 0 0,-1 0 0 0 0,0 0 0 0 0,0 0 0 0 0,0 0 0 0 0,-1 0 0 0 0,1 0 0 0 0,-1 0 0 0 0,1 0 0 0 0,-1 0 0 0 0,0 0 0 0 0,-1 5 0 0 0,-7 38 582 0 0,6-34-451 0 0,-16 60 846 0 0,-44 112 1 0 0,35-109-648 0 0,-26 64-181 0 0,-6-3 0 0 0,-6-2 0 0 0,-160 242 1 0 0,196-325-158 0 0,20-34-372 0 0,-15 21 0 0 0,23-37-164 0 0</inkml:trace>
</inkml:ink>
</file>

<file path=ppt/ink/ink9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37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 9671 0 0,'0'0'875'0'0,"3"-1"-367"0"0,67-16 10340 0 0,44-2-7862 0 0,-14 5-2658 0 0,175-46-1 0 0,-119 18-4390 0 0,222-31 0 0 0,-343 68 2045 0 0</inkml:trace>
</inkml:ink>
</file>

<file path=ppt/ink/ink9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38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53 581 9439 0 0,'-1'2'432'0'0,"-12"23"152"0"0,9-15-194 0 0,0-1 1 0 0,-1-1-1 0 0,0 1 1 0 0,-15 16 3805 0 0,20-27-3942 0 0,0 0-1 0 0,0-1 1 0 0,-1 1 0 0 0,1 0 0 0 0,0-1 0 0 0,1 1 0 0 0,-1 0 0 0 0,0 0 0 0 0,2-4 0 0 0,-1 1 105 0 0,2-11 267 0 0,2 1 0 0 0,0 0 0 0 0,0 0 0 0 0,16-28 0 0 0,38-54 807 0 0,-48 79-1213 0 0,9-12 141 0 0,96-138 831 0 0,-81 122-1042 0 0,39-45-21 0 0,-62 79-175 0 0,0 0 0 0 0,1 0-1 0 0,0 2 1 0 0,25-17 0 0 0,-35 26-21 0 0,-1-1 0 0 0,0 1 0 0 0,0 0 0 0 0,1 0-1 0 0,-1 0 1 0 0,1 0 0 0 0,-1 1 0 0 0,1-1 0 0 0,-1 0 0 0 0,1 1 0 0 0,-1 0 0 0 0,1 0-1 0 0,-1 0 1 0 0,1 0 0 0 0,-1 0 0 0 0,1 0 0 0 0,0 1 0 0 0,-1-1 0 0 0,1 1-1 0 0,-1 0 1 0 0,4 1 0 0 0,-4-1-360 0 0,1 1-1 0 0,-1 0 0 0 0,1-1 1 0 0,-1 1-1 0 0,1 0 1 0 0,-1 0-1 0 0,0 1 1 0 0,0-1-1 0 0,0 0 0 0 0,0 1 1 0 0,2 3-1 0 0,3 8-6644 0 0</inkml:trace>
</inkml:ink>
</file>

<file path=ppt/ink/ink9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3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50 5527 0 0,'0'0'423'0'0,"2"0"-278"0"0,2-3 118 0 0,5-12 4541 0 0,-8 14-4643 0 0,-1 1 1 0 0,0 0-1 0 0,0-1 0 0 0,1 1 0 0 0,-1-1 1 0 0,0 1-1 0 0,0-1 0 0 0,0 1 0 0 0,0-1 1 0 0,0 1-1 0 0,0-1 0 0 0,1 1 0 0 0,-1 0 1 0 0,0-1-1 0 0,0 1 0 0 0,0-1 0 0 0,-1 1 1 0 0,1-1-1 0 0,0 1 0 0 0,0-1 0 0 0,0 1 1 0 0,0-1-1 0 0,0 1 0 0 0,0-1 0 0 0,-1 1 1 0 0,1 0-1 0 0,0-1 0 0 0,0 1 0 0 0,-1-1 1 0 0,-9-9 2063 0 0,8 9-2046 0 0,-1-1 1 0 0,1 1-1 0 0,-1 1 1 0 0,0-1-1 0 0,1 0 1 0 0,-1 1-1 0 0,0-1 1 0 0,1 1-1 0 0,-1 0 1 0 0,0 0-1 0 0,0 0 1 0 0,-4 1-1 0 0,-34 6 651 0 0,37-6-775 0 0,-11 2 104 0 0,1 2 0 0 0,-1 0-1 0 0,1 1 1 0 0,-14 8 0 0 0,-53 35 75 0 0,50-27-78 0 0,0 2 0 0 0,1 1 0 0 0,-35 40 0 0 0,62-62-101 0 0,0 1 0 0 0,0 0 0 0 0,0 0 0 0 0,-3 5 0 0 0,6-8-25 0 0,-1 1 0 0 0,0-1 1 0 0,1 0-1 0 0,-1 0 0 0 0,1 1 0 0 0,0-1 1 0 0,-1 1-1 0 0,1-1 0 0 0,0 0 1 0 0,0 1-1 0 0,0-1 0 0 0,0 1 1 0 0,0-1-1 0 0,0 0 0 0 0,0 1 1 0 0,0-1-1 0 0,1 3 0 0 0,0-3-5 0 0,0 0 0 0 0,1 0 1 0 0,-1 0-1 0 0,0 0 0 0 0,1 0 0 0 0,-1 0 0 0 0,1-1 0 0 0,-1 1 1 0 0,1 0-1 0 0,-1-1 0 0 0,1 1 0 0 0,-1-1 0 0 0,1 0 0 0 0,-1 1 1 0 0,1-1-1 0 0,3 0 0 0 0,-3 1 15 0 0,16 0-29 0 0,0 0 1 0 0,0-1-1 0 0,-1-1 0 0 0,1-1 0 0 0,0 0 0 0 0,0-2 1 0 0,-1 0-1 0 0,1 0 0 0 0,24-11 0 0 0,-37 12-82 0 0,0 0 0 0 0,0 0 0 0 0,-1 0 0 0 0,1-1-1 0 0,-1 0 1 0 0,0 1 0 0 0,0-1 0 0 0,0-1 0 0 0,-1 1 0 0 0,0-1 0 0 0,1 1 0 0 0,3-9-1 0 0,19-23-251 0 0,-17 27 323 0 0,0 0 0 0 0,1 1 0 0 0,0 0 0 0 0,21-13 0 0 0,-21 15 0 0 0,0 4 13 0 0,-9 2-8 0 0,0 0 0 0 0,-1 0 0 0 0,1 0 0 0 0,0 0 0 0 0,-1 1 0 0 0,1-1-1 0 0,0 0 1 0 0,-1 0 0 0 0,1 0 0 0 0,0 1 0 0 0,-1-1 0 0 0,1 0 0 0 0,0 0-1 0 0,-1 1 1 0 0,1-1 0 0 0,-1 1 0 0 0,1-1 0 0 0,-1 1 0 0 0,1-1 0 0 0,-1 0-1 0 0,1 1 1 0 0,-1 0 0 0 0,1-1 0 0 0,-1 1 0 0 0,7 15 4 0 0,-7-13 0 0 0,0 1 1 0 0,0 0-1 0 0,0 0 0 0 0,-1-1 0 0 0,1 1 0 0 0,-1 0 0 0 0,0-1 1 0 0,0 1-1 0 0,0-1 0 0 0,-3 6 0 0 0,-21 36 35 0 0,16-29-42 0 0,-4 2 15 0 0,11-15-169 0 0,-1 1 0 0 0,1-1 0 0 0,-1 0 1 0 0,1 1-1 0 0,0-1 0 0 0,0 1 0 0 0,1 0 1 0 0,-1 0-1 0 0,1 0 0 0 0,0 0 0 0 0,0 0 0 0 0,0 0 1 0 0,0 5-1 0 0,2 4-5128 0 0,-1-3-1671 0 0</inkml:trace>
</inkml:ink>
</file>

<file path=ppt/ink/ink9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3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18743 0 0,'0'0'5591'0'0,"0"2"-5239"0"0,1 9-200 0 0,-1 0 0 0 0,-1 1 0 0 0,0-1 0 0 0,0 0 0 0 0,-1 1 0 0 0,-6 17 0 0 0,-2 17-266 0 0,6-28 233 0 0,-1-1-1 0 0,-8 23 0 0 0,-6 16-1954 0 0,19-53 1513 0 0,-2 3-2932 0 0</inkml:trace>
</inkml:ink>
</file>

<file path=ppt/ink/ink9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3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26 20759 0 0,'5'-18'1131'0'0,"-2"10"9"0"0,-10 17-935 0 0,-11 21 151 0 0,1 0 0 0 0,-22 55 0 0 0,23-49-99 0 0,-79 219 939 0 0,51-130-956 0 0,16-49-195 0 0,-106 275 129 0 0,111-292-180 0 0,-42 88-1415 0 0,52-129-865 0 0,3-7-4327 0 0</inkml:trace>
</inkml:ink>
</file>

<file path=ppt/ink/ink9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3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14279 0 0,'0'0'1768'0'0,"2"1"-492"0"0,44 4 2776 0 0,83-2 0 0 0,48-13-3204 0 0,-71 2-109 0 0,327-9-1614 0 0,-374 16-2968 0 0,-38 1-4366 0 0</inkml:trace>
  <inkml:trace contextRef="#ctx0" brushRef="#br0" timeOffset="1">1072 525 1839 0 0,'-10'-14'21903'0'0,"1"2"-18627"0"0,8 11-2968 0 0</inkml:trace>
</inkml:ink>
</file>

<file path=ppt/ink/ink9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4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1566 79 8287 0 0,'0'-2'382'0'0,"2"-2"-278"0"0,-1-1 1 0 0,0 0-1 0 0,-1 1 1 0 0,1-8-1 0 0,-1 11 9 0 0,0 0-1 0 0,0 0 0 0 0,0 0 0 0 0,0 0 1 0 0,0 0-1 0 0,0 0 0 0 0,0 0 0 0 0,0 1 1 0 0,-1-1-1 0 0,1 0 0 0 0,0 0 0 0 0,-1 0 1 0 0,1 0-1 0 0,0 0 0 0 0,-1 0 0 0 0,1 1 1 0 0,-1-1-1 0 0,0 0 0 0 0,1 0 0 0 0,-1 1 0 0 0,1-1 1 0 0,-1 0-1 0 0,0 1 0 0 0,0-1 0 0 0,1 1 1 0 0,-1-1-1 0 0,0 1 0 0 0,0-1 0 0 0,0 1 1 0 0,-1-1-1 0 0,-1 0 764 0 0,-3-3-8 0 0,-1 1-1 0 0,1 1 0 0 0,-1-1 0 0 0,1 1 0 0 0,-12-2 1 0 0,8 2-573 0 0,-1 1 0 0 0,1 0 0 0 0,-13 1 1 0 0,5 2-256 0 0,0 0 1 0 0,0 1 0 0 0,-34 10 0 0 0,-16 12 47 0 0,-113 60-1 0 0,-6 2-258 0 0,-43-8-255 0 0,191-69 392 0 0,-1-1-1 0 0,0-2 1 0 0,-80 3-1 0 0,95-12-56 0 0,0-1-1 0 0,0 0 0 0 0,0-2 1 0 0,-34-11-1 0 0,23 6-842 0 0,3-4-1698 0 0,31 13 1920 0 0,5 2-1482 0 0,3-1 2223 0 0,-1 1 1 0 0,0 1-1 0 0,1-1 1 0 0,-1 1-1 0 0,0 0 1 0 0,0 0-1 0 0,0 0 1 0 0,0 1-1 0 0,-1 0 1 0 0,1 0-1 0 0,5 4 1 0 0,-3-1 128 0 0,-1 0 1 0 0,0 1-1 0 0,0-1 1 0 0,-1 1-1 0 0,0 0 1 0 0,8 13-1 0 0,-7-7 109 0 0,0 0 0 0 0,-1 0 0 0 0,0 0 0 0 0,-1 0 0 0 0,-1 1 0 0 0,0 0 0 0 0,0 0 0 0 0,0 27 0 0 0,-4-16 34 0 0,-1-1 0 0 0,-1 0 1 0 0,-2 1-1 0 0,-12 42 0 0 0,6-36-81 0 0,0-1 1 0 0,-3 0 0 0 0,-18 33-1 0 0,-11 6 8 0 0,-4-2 0 0 0,-58 66 0 0 0,93-118-257 0 0,0 1-1 0 0,1 0 0 0 0,1 1 1 0 0,-16 34-1 0 0,25-49-102 0 0,17-1-6504 0 0,1-4 1192 0 0</inkml:trace>
</inkml:ink>
</file>

<file path=ppt/ink/ink9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4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47 5063 0 0,'0'0'232'0'0,"-1"2"-13"0"0,-1 3 54 0 0,1 0 0 0 0,-1-1 1 0 0,1 1-1 0 0,-1 0 0 0 0,2 0 0 0 0,-2 6 0 0 0,2-7 788 0 0,1 1 0 0 0,-1 0 0 0 0,1 0 0 0 0,0 0 0 0 0,0-1 0 0 0,0 1 0 0 0,2 5 0 0 0,-2-8-811 0 0,0 1 1 0 0,1 0 0 0 0,-1-1-1 0 0,1 1 1 0 0,-1-1-1 0 0,1 0 1 0 0,0 1-1 0 0,0-1 1 0 0,0 0-1 0 0,0 0 1 0 0,0 0-1 0 0,0 0 1 0 0,1-1-1 0 0,-1 1 1 0 0,1-1-1 0 0,-1 1 1 0 0,1-1-1 0 0,0 0 1 0 0,-1 0 0 0 0,1 0-1 0 0,0 0 1 0 0,0 0-1 0 0,0-1 1 0 0,-1 1-1 0 0,1-1 1 0 0,4 0-1 0 0,6 0-74 0 0,-1 0 1 0 0,1-1-1 0 0,0 0 0 0 0,19-5 0 0 0,32-12 400 0 0,121-50 0 0 0,-24-2-4460 0 0,-139 60 1808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1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247 131 11311 0 0,'0'0'2782'0'0,"0"2"-1924"0"0,1 5-370 0 0,-1 1-1 0 0,0 0 1 0 0,0 0-1 0 0,-1-1 1 0 0,0 1-1 0 0,0 0 1 0 0,-3 9-1 0 0,-20 56 929 0 0,12-42-1062 0 0,-7 30 38 0 0,-13 36-47 0 0,26-83-314 0 0,0 0-1 0 0,-1-1 1 0 0,-1 0 0 0 0,-14 20-1 0 0,19-30-43 0 0,0 0 1 0 0,0 0-1 0 0,0-1 0 0 0,0 1 0 0 0,-1-1 0 0 0,1 0 1 0 0,0 0-1 0 0,-1 0 0 0 0,0 0 0 0 0,0 0 0 0 0,1-1 1 0 0,-1 0-1 0 0,0 0 0 0 0,0 0 0 0 0,0 0 0 0 0,0 0 1 0 0,0-1-1 0 0,0 0 0 0 0,-7 0 0 0 0,10 0 13 0 0,0 0 0 0 0,0 0 1 0 0,0 0-1 0 0,0-1 0 0 0,0 1 0 0 0,0 0 0 0 0,0 0 0 0 0,0-1 0 0 0,0 1 1 0 0,0 0-1 0 0,0-1 0 0 0,0 1 0 0 0,0-1 0 0 0,0 0 0 0 0,0 1 0 0 0,0-1 0 0 0,1 0 1 0 0,-1 1-1 0 0,0-1 0 0 0,1 0 0 0 0,-1 0 0 0 0,0 0 0 0 0,1 1 0 0 0,-1-1 1 0 0,1 0-1 0 0,-1 0 0 0 0,1 0 0 0 0,0 0 0 0 0,-1 0 0 0 0,1-2 0 0 0,-1 1 7 0 0,1 1-2 0 0,0 0 0 0 0,0-1 1 0 0,0 1-1 0 0,0-1 0 0 0,0 1 0 0 0,0-1 1 0 0,0 1-1 0 0,1 0 0 0 0,-1-1 0 0 0,0 1 0 0 0,1 0 1 0 0,0-1-1 0 0,-1 1 0 0 0,1 0 0 0 0,-1 0 1 0 0,3-3-1 0 0,-1 0 13 0 0,12-19 21 0 0,0-1 1 0 0,2 2 0 0 0,20-22 0 0 0,-19 23-7 0 0,7-8-25 0 0,55-47 0 0 0,36-18-48 0 0,-57 48-78 0 0,-30 24 51 0 0,1 0 0 0 0,60-31 0 0 0,-66 41 131 0 0,1 2 1 0 0,1 1-1 0 0,0 1 1 0 0,0 0-1 0 0,28-3 1 0 0,-52 12-61 0 0,-1-1 1 0 0,1 1 0 0 0,-1-1-1 0 0,1 1 1 0 0,-1-1 0 0 0,1 1-1 0 0,-1-1 1 0 0,1 1 0 0 0,-1-1-1 0 0,0 1 1 0 0,0 0 0 0 0,1-1 0 0 0,-1 1-1 0 0,0 0 1 0 0,0-1 0 0 0,1 1-1 0 0,-1 0 1 0 0,0-1 0 0 0,0 2-1 0 0,0-2-3 0 0,1 6 26 0 0,-1 1 0 0 0,1-1 0 0 0,-1 0 1 0 0,0 0-1 0 0,-1 0 0 0 0,0 0 0 0 0,0 0 0 0 0,0 0 0 0 0,0 0 0 0 0,-4 9 0 0 0,-3 4 172 0 0,-17 33 0 0 0,-58 97 1033 0 0,56-97-847 0 0,8-16-385 0 0,1 1-1 0 0,-25 75 0 0 0,33-87-4567 0 0</inkml:trace>
</inkml:ink>
</file>

<file path=ppt/ink/ink9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4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5063 0 0,'0'0'390'0'0,"0"2"247"0"0,1 2 698 0 0,-1 1-1 0 0,0-1 1 0 0,0 0-1 0 0,0 1 0 0 0,0-1 1 0 0,-1 0-1 0 0,-1 7 1 0 0,0-4-93 0 0,-1 0 1 0 0,1 0-1 0 0,-7 11 0 0 0,-4 3-343 0 0,-26 32-1 0 0,23-32-336 0 0,12-16-547 0 0,-20 26 222 0 0,-34 58 0 0 0,52-71-2187 0 0,1 7-5126 0 0</inkml:trace>
</inkml:ink>
</file>

<file path=ppt/ink/ink9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4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151 260 15175 0 0,'-2'2'695'0'0,"-80"77"1062"0"0,73-70-699 0 0,-20 13 0 0 0,22-17-479 0 0,5-3-38 0 0,1-2-477 0 0,0 0-1 0 0,1 0 1 0 0,-1 0-1 0 0,0-1 0 0 0,0 1 1 0 0,1 0-1 0 0,-1 0 1 0 0,1 0-1 0 0,-1 0 1 0 0,0-1-1 0 0,1 1 1 0 0,-1 0-1 0 0,0 0 1 0 0,1-1-1 0 0,-1 1 0 0 0,1 0 1 0 0,-1-1-1 0 0,1 1 1 0 0,-1-1-1 0 0,1 1 1 0 0,-2-2-1 0 0,2 0-18 0 0,-1-1-1 0 0,0 1 1 0 0,0-1 0 0 0,1 1-1 0 0,-1-1 1 0 0,1 0 0 0 0,0 1-1 0 0,0-1 1 0 0,0 0 0 0 0,0 1-1 0 0,0-1 1 0 0,1 1 0 0 0,-1-1-1 0 0,1 0 1 0 0,0 1 0 0 0,1-3-1 0 0,2-6-6 0 0,0 1 0 0 0,8-14 0 0 0,1 2-25 0 0,1 1-1 0 0,1 0 1 0 0,1 1 0 0 0,34-33-1 0 0,-21 27-90 0 0,0 1 1 0 0,51-32-1 0 0,-70 51 94 0 0,-1 0 0 0 0,1 1-1 0 0,0 0 1 0 0,14-4 0 0 0,-22 8 10 0 0,0 0 0 0 0,1 1 0 0 0,-1-1 1 0 0,1 1-1 0 0,-1-1 0 0 0,1 1 0 0 0,-1 0 0 0 0,0 0 0 0 0,1 0 0 0 0,-1 0 1 0 0,1 0-1 0 0,-1 1 0 0 0,1-1 0 0 0,-1 1 0 0 0,1 0 0 0 0,-1-1 0 0 0,0 1 0 0 0,0 0 1 0 0,1 0-1 0 0,-1 1 0 0 0,0-1 0 0 0,0 0 0 0 0,0 1 0 0 0,0-1 0 0 0,2 3 0 0 0,0 1 49 0 0,0 1-1 0 0,0 0 0 0 0,-1-1 1 0 0,1 1-1 0 0,-1 1 0 0 0,0-1 0 0 0,-1 0 1 0 0,0 1-1 0 0,0-1 0 0 0,1 9 0 0 0,2 11 141 0 0,1 34 0 0 0,-5-36-151 0 0,1-8-176 0 0,-1 2-514 0 0,0-1 1 0 0,2 0-1 0 0,6 24 0 0 0</inkml:trace>
</inkml:ink>
</file>

<file path=ppt/ink/ink9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4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160 337 5527 0 0,'0'0'423'0'0,"1"2"-278"0"0,-1-1-247 0 0,12 26 1527 0 0,-6-13 2613 0 0,1-1 0 0 0,15 24 1849 0 0,-28-29-5397 0 0,3-5-453 0 0,0 0 0 0 0,0-1-1 0 0,0 0 1 0 0,0 1 0 0 0,-1-1 0 0 0,1 0 0 0 0,-1-1-1 0 0,0 1 1 0 0,1-1 0 0 0,-1 1 0 0 0,0-1-1 0 0,0 0 1 0 0,0-1 0 0 0,0 1 0 0 0,0-1-1 0 0,0 1 1 0 0,0-1 0 0 0,-6-1 0 0 0,2 0-20 0 0,0 0 1 0 0,0 0-1 0 0,0-1 1 0 0,1 0-1 0 0,-1 0 1 0 0,1-1-1 0 0,-1 0 1 0 0,-10-6-1 0 0,15 7 6 0 0,-1 0 1 0 0,1 0-1 0 0,0-1 0 0 0,0 1 0 0 0,0-1 1 0 0,0 0-1 0 0,1 0 0 0 0,-1 0 0 0 0,1 0 1 0 0,-1 0-1 0 0,1-1 0 0 0,0 1 0 0 0,1-1 0 0 0,-1 1 1 0 0,0-1-1 0 0,1 0 0 0 0,0 1 0 0 0,0-1 1 0 0,0 0-1 0 0,0 0 0 0 0,1 0 0 0 0,0 0 1 0 0,-1 0-1 0 0,1 0 0 0 0,1 0 0 0 0,-1 0 1 0 0,1 0-1 0 0,-1 1 0 0 0,2-5 0 0 0,2-4 19 0 0,0 0-1 0 0,0 0 0 0 0,1 1 1 0 0,0 0-1 0 0,1 0 0 0 0,1 1 1 0 0,0-1-1 0 0,8-9 0 0 0,1 2-71 0 0,0 1-1 0 0,0 1 1 0 0,2 1-1 0 0,-1 0 0 0 0,35-20 1 0 0,-17 15-100 0 0,0 2 0 0 0,56-22 0 0 0,-68 32 86 0 0,44-10 0 0 0,-57 16 63 0 0,-1 1 0 0 0,1 0 0 0 0,-1 0 0 0 0,1 1 0 0 0,-1 0 0 0 0,1 1 0 0 0,16 3 0 0 0,-23-4 11 0 0,0 1 1 0 0,0 0-1 0 0,0 0 0 0 0,-1 0 1 0 0,1 0-1 0 0,0 1 0 0 0,0-1 0 0 0,-1 1 1 0 0,1 0-1 0 0,-1-1 0 0 0,0 1 1 0 0,1 0-1 0 0,-1 0 0 0 0,0 1 1 0 0,0-1-1 0 0,0 0 0 0 0,2 4 0 0 0,-3-2 10 0 0,1-1-1 0 0,-1 1 0 0 0,0 0 1 0 0,0-1-1 0 0,0 1 0 0 0,0 0 1 0 0,0 0-1 0 0,-1 0 0 0 0,0-1 1 0 0,0 1-1 0 0,-1 7 0 0 0,-1 3 12 0 0,-1 0-1 0 0,0-1 1 0 0,-2 0-1 0 0,1 0 1 0 0,-1 0-1 0 0,-9 15 1 0 0,6-14-33 0 0,-1 0 1 0 0,0-1-1 0 0,-1 0 1 0 0,0 0-1 0 0,-1-1 1 0 0,-1 0-1 0 0,-22 18 1 0 0,1-7-80 0 0,-69 38 0 0 0,88-54-788 0 0,-24 9 0 0 0,3-4-5984 0 0,15-7-137 0 0</inkml:trace>
</inkml:ink>
</file>

<file path=ppt/ink/ink9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4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3679 0 0,'0'0'284'0'0,"-2"1"224"0"0,-9 7 2265 0 0,0 0-1 0 0,-14 15 0 0 0,-16 25 688 0 0,-30 58-2394 0 0,63-93-806 0 0,-35 64 1139 0 0,-57 143-1 0 0,74-159-1066 0 0,-27 69 165 0 0,-64 138-508 0 0,96-225-9 0 0,13-24-1605 0 0,-1 1-4740 0 0</inkml:trace>
</inkml:ink>
</file>

<file path=ppt/ink/ink9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4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19 9671 0 0,'0'-2'748'0'0,"7"-14"4272"0"0,-9 18-3490 0 0,-35 71 474 0 0,7-15-1520 0 0,-126 202 581 0 0,33-58-684 0 0,97-157-371 0 0,2 0 1 0 0,-34 93-1 0 0,56-133-67 0 0,1-1-49 0 0,0-1 0 0 0,0 1-1 0 0,0 0 1 0 0,0-1 0 0 0,0 7-1 0 0,4-10-337 0 0,0 0 204 0 0,0 0-1 0 0,0 0 1 0 0,-1 0 0 0 0,1 0-1 0 0,0-1 1 0 0,0 1 0 0 0,0-1-1 0 0,-1 0 1 0 0,1 0 0 0 0,3-1-1 0 0,15-10-1303 0 0</inkml:trace>
</inkml:ink>
</file>

<file path=ppt/ink/ink9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4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59 450 5063 0 0,'0'0'390'0'0,"-1"0"-81"0"0,-4-2 406 0 0,1 0 0 0 0,-1-1-1 0 0,1 1 1 0 0,-1-1 0 0 0,1 0 0 0 0,0 0-1 0 0,-5-5 1 0 0,7 7-567 0 0,1-1 1 0 0,-1 0-1 0 0,0 0 0 0 0,1 0 0 0 0,0 0 0 0 0,-1 0 0 0 0,1 0 1 0 0,0-1-1 0 0,0 1 0 0 0,0 0 0 0 0,1-1 0 0 0,-1 1 0 0 0,1 0 0 0 0,-1-1 1 0 0,1 1-1 0 0,0-1 0 0 0,-1 1 0 0 0,2-3 0 0 0,0-9 44 0 0,2 0 1 0 0,0 0-1 0 0,0 1 0 0 0,2-1 0 0 0,-1 1 0 0 0,2 0 1 0 0,0 0-1 0 0,0 1 0 0 0,1 0 0 0 0,1 0 0 0 0,0 0 1 0 0,0 1-1 0 0,1 0 0 0 0,15-13 0 0 0,-5 6-104 0 0,1 1-1 0 0,1 1 1 0 0,0 0-1 0 0,1 2 1 0 0,1 0 0 0 0,44-18-1 0 0,-39 22 241 0 0,-1 1 0 0 0,1 1-1 0 0,55-7 1 0 0,-34 10 657 0 0,73 1 1 0 0,-88 5-394 0 0,1 2 1 0 0,42 9 0 0 0,-59-8-398 0 0,0 1 0 0 0,1 0 0 0 0,-2 1 0 0 0,1 2 1 0 0,27 14-1 0 0,-39-19-142 0 0,-1 1 0 0 0,0-1 0 0 0,0 1-1 0 0,0 0 1 0 0,8 9 0 0 0,-12-11-44 0 0,0-1 0 0 0,0 0 0 0 0,0 1 0 0 0,-1-1 0 0 0,1 1 1 0 0,0-1-1 0 0,0 1 0 0 0,-1-1 0 0 0,1 1 0 0 0,-1-1 0 0 0,1 1 0 0 0,-1 0 0 0 0,0-1 0 0 0,0 1 0 0 0,0 0 0 0 0,0-1 0 0 0,0 1 0 0 0,0 0 0 0 0,0-1 0 0 0,0 1 0 0 0,-1 0 0 0 0,1-1 0 0 0,-1 1 0 0 0,1 0 0 0 0,-1-1 0 0 0,-1 3 0 0 0,-5 7 23 0 0,-1 0 1 0 0,-1-1-1 0 0,1 0 0 0 0,-2-1 0 0 0,1 0 0 0 0,-2 0 1 0 0,-13 9-1 0 0,7-4-23 0 0,-62 46 30 0 0,-3-3 0 0 0,-148 78 0 0 0,196-117-49 0 0,-201 93-431 0 0,227-107 375 0 0,0-1-57 0 0,0 1-1 0 0,0-1 0 0 0,-1-1 1 0 0,1 0-1 0 0,-1 0 0 0 0,-12 1 0 0 0,21-3 93 0 0,-1 0-1 0 0,0 1 0 0 0,1-1 0 0 0,-1-1 0 0 0,0 1 0 0 0,1 0 0 0 0,-1 0 0 0 0,0 0 1 0 0,1 0-1 0 0,-1 0 0 0 0,0-1 0 0 0,1 1 0 0 0,-1 0 0 0 0,0 0 0 0 0,1-1 0 0 0,-1 1 0 0 0,1-1 1 0 0,-1 1-1 0 0,1 0 0 0 0,-1-1 0 0 0,1 1 0 0 0,-1-1 0 0 0,1 1 0 0 0,-1-1 0 0 0,1 1 0 0 0,-1-2 1 0 0,1 1-73 0 0,0 0 0 0 0,-1 0 1 0 0,1 0-1 0 0,0 0 0 0 0,0 0 1 0 0,0 0-1 0 0,0 0 1 0 0,0 1-1 0 0,1-1 0 0 0,-1 0 1 0 0,0 0-1 0 0,0 0 1 0 0,1 0-1 0 0,-1 0 0 0 0,0 0 1 0 0,1 1-1 0 0,-1-1 0 0 0,1 0 1 0 0,0-1-1 0 0,9-11-1820 0 0</inkml:trace>
</inkml:ink>
</file>

<file path=ppt/ink/ink9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4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98 13991 0 0,'46'-62'1532'0'0,"-19"27"6164"0"0,-34 45-7159 0 0,4-7-457 0 0,-193 212 351 0 0,183-201-400 0 0,-100 97-16 0 0,-83 94 11 0 0,172-177-24 0 0,2 2 0 0 0,1 1 0 0 0,1 0 0 0 0,1 2 0 0 0,-21 53 0 0 0,36-77-14 0 0,1 1-1 0 0,0 0 1 0 0,1 0 0 0 0,0 0-1 0 0,0 0 1 0 0,1 0 0 0 0,1 1-1 0 0,0 11 1 0 0,0-17-8 0 0,1 0 0 0 0,0 0 1 0 0,0 0-1 0 0,0 0 0 0 0,1 0 0 0 0,-1 0 1 0 0,1 0-1 0 0,0 0 0 0 0,1-1 0 0 0,-1 1 1 0 0,1-1-1 0 0,0 0 0 0 0,0 1 0 0 0,0-1 1 0 0,1-1-1 0 0,-1 1 0 0 0,9 6 0 0 0,-5-4-809 0 0,1-1 0 0 0,13 7 0 0 0,-2-4-6921 0 0</inkml:trace>
</inkml:ink>
</file>

<file path=ppt/ink/ink9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4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0,'0'0'875'0'0,"1"1"-719"0"0,43 70 2516 0 0,99 115 4548 0 0,-116-154-6349 0 0,8 10 468 0 0,58 53-1 0 0,76 29-144 0 0,-43-35-893 0 0,-101-69-252 0 0,0 1 0 0 0,37 43 0 0 0,-52-53-91 0 0,-4-5 13 0 0,-1 0-1 0 0,0 0 1 0 0,-1 0 0 0 0,1 1-1 0 0,4 10 1 0 0,-8-15-126 0 0,-17-26-16449 0 0</inkml:trace>
</inkml:ink>
</file>

<file path=ppt/ink/ink9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4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0 11055 0 0,'0'0'852'0'0,"2"2"-342"0"0,0 0-132 0 0,1 1 0 0 0,-1 0-1 0 0,0 0 1 0 0,0-1 0 0 0,0 1 0 0 0,0 0 0 0 0,-1 1 0 0 0,1-1 0 0 0,-1 0 0 0 0,1 0 0 0 0,-1 1 0 0 0,-1-1 0 0 0,1 0 0 0 0,0 6 0 0 0,0-3-137 0 0,-1-1 0 0 0,-1 0 0 0 0,1 1 0 0 0,-1-1 0 0 0,0 1 0 0 0,0-1 1 0 0,-1 0-1 0 0,-3 8 0 0 0,-4 6-55 0 0,0-1 0 0 0,-2 0 0 0 0,-25 31 0 0 0,34-46-124 0 0,-86 104 655 0 0,-168 157-1 0 0,13-65 515 0 0,242-198-1145 0 0,15-1-1164 0 0,26-6-1125 0 0,-15 1 247 0 0</inkml:trace>
</inkml:ink>
</file>

<file path=ppt/ink/ink9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5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4143 0 0,'-8'6'16120'0'0,"2"20"-14532"0"0,6-24-1184 0 0,2 16 803 0 0,-1-15-1122 0 0,1 1 0 0 0,0 0 0 0 0,-1-1 0 0 0,2 1 0 0 0,-1-1 0 0 0,0 0 1 0 0,1 0-1 0 0,-1 0 0 0 0,1 0 0 0 0,0 0 0 0 0,0 0 0 0 0,0-1 0 0 0,1 1 0 0 0,5 3 0 0 0,6 1-58 0 0,0 1 0 0 0,19 5-1 0 0,-28-10 22 0 0,66 19 78 0 0,139 26 0 0 0,-170-40-117 0 0,105 18-9 0 0,-128-25-16 0 0,-16-1-61 0 0,-22 8 58 0 0,3-2 19 0 0,-28 18 0 0 0,28-14 0 0 0,-27 11 0 0 0,-196 61-103 0 0,127-46 70 0 0,-110 18-78 0 0,218-53 94 0 0,3 0-47 0 0,4-1-296 0 0,82 7-89 0 0,-33-3-6286 0 0,-21-1-641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1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166 134 4143 0 0,'0'0'15200'0'0,"2"-2"-14721"0"0,14-10 29 0 0,0-1 1 0 0,20-21-1 0 0,-3 2 56 0 0,-22 22-390 0 0,0 1-1 0 0,17-9 0 0 0,-27 17-86 0 0,11-1 426 0 0,-9 1-446 0 0,9 1 344 0 0,-10 1-381 0 0,-1 0 0 0 0,1 0 1 0 0,0 0-1 0 0,-1 0 0 0 0,1 1 0 0 0,-1-1 0 0 0,1 0 0 0 0,-1 0 0 0 0,0 1 0 0 0,2 2 0 0 0,-1-2-26 0 0,0 0 0 0 0,0 0 0 0 0,-1 1 0 0 0,1-1-1 0 0,-1 1 1 0 0,0-1 0 0 0,0 1 0 0 0,1 0-1 0 0,-2-1 1 0 0,1 1 0 0 0,0 0 0 0 0,-1-1-1 0 0,1 1 1 0 0,-1 0 0 0 0,0 0 0 0 0,0 0 0 0 0,0 0-1 0 0,0-1 1 0 0,0 1 0 0 0,-1 0 0 0 0,1 0-1 0 0,-2 3 1 0 0,1 1-4 0 0,0-3 0 0 0,1-1 0 0 0,-1 0 0 0 0,0 0 0 0 0,-1 0 0 0 0,1 0 0 0 0,0-1 0 0 0,-1 1 0 0 0,0 0 0 0 0,1 0 0 0 0,-4 2 0 0 0,-2 6-8 0 0,-1 0 0 0 0,0 0 0 0 0,-1-1 0 0 0,-1 0-1 0 0,1 0 1 0 0,-1-1 0 0 0,-1 0 0 0 0,-19 11 0 0 0,18-12-21 0 0,-208 137-197 0 0,198-125 226 0 0,21-20 0 0 0,1 0 0 0 0,0 0 1 0 0,0 0-1 0 0,-1 1 0 0 0,1-1 0 0 0,0 0 0 0 0,0 0 0 0 0,0 0 0 0 0,-1 1 0 0 0,1-1 1 0 0,0 0-1 0 0,0 0 0 0 0,0 1 0 0 0,0-1 0 0 0,0 0 0 0 0,-1 1 0 0 0,1-1 1 0 0,0 0-1 0 0,0 0 0 0 0,0 1 0 0 0,0-1 0 0 0,0 0 0 0 0,0 1 0 0 0,0-1 0 0 0,0 0 1 0 0,0 1-1 0 0,0-1 0 0 0,0 0 0 0 0,0 0 0 0 0,0 1 0 0 0,0-1 0 0 0,0 0 1 0 0,0 1-1 0 0,1-1 0 0 0,-1 0 0 0 0,0 0 0 0 0,0 1 0 0 0,0-1 0 0 0,0 0 0 0 0,1 0 1 0 0,-1 1-1 0 0,0-1 0 0 0,0 0 0 0 0,0 0 0 0 0,1 0 0 0 0,-1 1 0 0 0,0-1 1 0 0,0 0-1 0 0,1 0 0 0 0,-1 0 0 0 0,0 0 0 0 0,0 0 0 0 0,1 1 0 0 0,-1-1 0 0 0,0 0 1 0 0,1 0-1 0 0,-1 0 0 0 0,0 0 0 0 0,1 0 0 0 0,-1 0 0 0 0,0 0 0 0 0,0 0 1 0 0,1 0-1 0 0,-1 0 0 0 0,0 0 0 0 0,1 0 0 0 0,-1 0 0 0 0,1-1 0 0 0,-1 1 2 0 0,9 2 24 0 0,1-1 0 0 0,-1 0-1 0 0,1-1 1 0 0,-1 0 0 0 0,1 0 0 0 0,11-2 0 0 0,60-15 260 0 0,-62 12-200 0 0,40-10 493 0 0,-19 5 140 0 0,51-7 0 0 0,-65 13-641 0 0,-24 4-145 0 0</inkml:trace>
</inkml:ink>
</file>

<file path=ppt/ink/ink9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5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3 8287 0 0,'0'0'639'0'0,"-16"-2"10914"0"0,1 11-11253 0 0,1 0-1 0 0,-2-1 1 0 0,1-1-1 0 0,-1 0 1 0 0,-17 4-1 0 0,15-4-171 0 0,-95 29 429 0 0,60-20-214 0 0,-78 34 0 0 0,105-38-262 0 0,14-7-105 0 0,0 1-1 0 0,0 0 1 0 0,-13 9 0 0 0,24-14-121 0 0,12 0-1014 0 0,-5-1 887 0 0,0 0-1 0 0,0-1 0 0 0,0-1 1 0 0,7-1-1 0 0,3-1-640 0 0,10-1-571 0 0</inkml:trace>
</inkml:ink>
</file>

<file path=ppt/ink/ink9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5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27 9615 0 0,'0'0'868'0'0,"2"-1"-713"0"0,14-14 2752 0 0,-15 14-1906 0 0,14-8 4154 0 0,-16 11-4882 0 0,-116 430 2960 0 0,101-379-3320 0 0,-3 7-389 0 0,-11 64-1 0 0,30-122-411 0 0,0-1-229 0 0,-2 7-46 0 0</inkml:trace>
</inkml:ink>
</file>

<file path=ppt/ink/ink9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5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8751 0 0,'0'0'674'0'0,"-1"1"-112"0"0,-10 8 64 0 0,1 1 0 0 0,1 0-1 0 0,0 0 1 0 0,0 1 0 0 0,1 0-1 0 0,1 1 1 0 0,0-1 0 0 0,-7 16-1 0 0,5-7 395 0 0,1 1 1 0 0,0 0-1 0 0,2 1 0 0 0,-5 29 0 0 0,7-11-948 0 0,4-36-72 0 0,-1 1 0 0 0,-1-1 0 0 0,1 1 0 0 0,0-1 0 0 0,-1 1 0 0 0,0-1 0 0 0,0 0 0 0 0,-1 0 0 0 0,1 0 0 0 0,-1 0 0 0 0,0 0 0 0 0,-3 4 0 0 0,-7 5 0 0 0,-25 22 0 0 0,20-20 0 0 0,-2 2 13 0 0,-30 29 49 0 0,48-44 110 0 0,7-3-72 0 0,0 0 1 0 0,0 0-1 0 0,0 0 0 0 0,0 0 1 0 0,-1-1-1 0 0,6-1 1 0 0,8-4 61 0 0,90-27 291 0 0,-46 14 89 0 0,81-17 0 0 0,-137 36-491 0 0,0 0 0 0 0,1 0 0 0 0,-1 0 0 0 0,1 1-1 0 0,-1 0 1 0 0,1 1 0 0 0,-1-1 0 0 0,1 1-1 0 0,-1 0 1 0 0,0 1 0 0 0,10 3 0 0 0,-3 2-39 0 0,-12-3-30 0 0,-1-3 2 0 0,1 1-154 0 0,-1-1-25 0 0,0 5 211 0 0</inkml:trace>
</inkml:ink>
</file>

<file path=ppt/ink/ink9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55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10135 0 0,'0'2'6256'0'0,"-11"129"-1881"0"0,4-69-3558 0 0,-4 15-489 0 0,-2-1-1 0 0,-4 0 0 0 0,-35 94 0 0 0,13-61-264 0 0,-14 39 13 0 0,51-140-70 0 0,0-4 4 0 0,1 0-1 0 0,0 1 1 0 0,0-1 0 0 0,0 0 0 0 0,1 1 0 0 0,-1-1-1 0 0,1 7 1 0 0,0-9 23 0 0,11 1-158 0 0,-9-3-57 0 0,1 0 1 0 0,-1 0-1 0 0,0 0 0 0 0,1-1 0 0 0,-1 1 0 0 0,0 0 1 0 0,0-1-1 0 0,1 0 0 0 0,-1 1 0 0 0,0-1 1 0 0,0 0-1 0 0,0 0 0 0 0,0 0 0 0 0,3-3 1 0 0,9-5-1293 0 0</inkml:trace>
</inkml:ink>
</file>

<file path=ppt/ink/ink9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0:5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 4143 0 0,'-5'-6'11432'0'0,"3"10"-11206"0"0,0 0 0 0 0,0 1-1 0 0,0-1 1 0 0,0 0 0 0 0,1 0-1 0 0,0 1 1 0 0,-1-1 0 0 0,2 1-1 0 0,-1-1 1 0 0,0 1 0 0 0,1 0-1 0 0,0-1 1 0 0,0 1-1 0 0,1-1 1 0 0,-1 1 0 0 0,1-1-1 0 0,0 1 1 0 0,0-1 0 0 0,3 9-1 0 0,-1-6-77 0 0,1-1 0 0 0,-1 0 0 0 0,1 1 0 0 0,0-1-1 0 0,1-1 1 0 0,-1 1 0 0 0,1-1 0 0 0,1 0 0 0 0,-1 0-1 0 0,0 0 1 0 0,1 0 0 0 0,8 3 0 0 0,158 86 655 0 0,-26-17-550 0 0,-129-67-242 0 0,-1 1 1 0 0,0 1-1 0 0,-1 0 1 0 0,0 1-1 0 0,-1 0 1 0 0,24 29-1 0 0,-30-31-5 0 0,-1 0 0 0 0,1 1-1 0 0,-2 0 1 0 0,0 0-1 0 0,0 0 1 0 0,-1 1-1 0 0,-1-1 1 0 0,0 1-1 0 0,-1 0 1 0 0,3 26-1 0 0,-4-16 26 0 0,-2 0 0 0 0,-1 0 0 0 0,0-1 0 0 0,-2 1 0 0 0,-1 0 0 0 0,-7 25-1 0 0,-3-4 69 0 0,-1-1-1 0 0,-23 44 0 0 0,23-56 74 0 0,-2-1 1 0 0,-1 0 0 0 0,-2-2-1 0 0,-25 30 1 0 0,7-17 635 0 0,-75 65 1 0 0,36-37-215 0 0,76-67-779 0 0</inkml:trace>
</inkml:ink>
</file>

<file path=ppt/ink/ink9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13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14079 0 0,'0'0'2931'0'0,"1"3"-2164"0"0,14 50 758 0 0,-8-27-930 0 0,1 0 0 0 0,13 29 0 0 0,25 40 925 0 0,86 129 0 0 0,35 32-396 0 0,-125-191-968 0 0,16 23-17 0 0,32 51-35 0 0,-88-133-83 0 0,0-4-17 0 0,-1 0-1 0 0,1 1 1 0 0,-1-1-1 0 0,1 0 1 0 0,0 0-1 0 0,0 0 1 0 0,0 0 0 0 0,4 3-1 0 0,4 5-16 0 0,-8-8-55 0 0,0-1-19 0 0,6 5-1 0 0,-6-4-41 0 0,0-6-853 0 0,-1 1 682 0 0,0 0 0 0 0,0-1 0 0 0,0 0 0 0 0,0 1 0 0 0,-1-1 0 0 0,0 1 1 0 0,0-1-1 0 0,0 0 0 0 0,0 1 0 0 0,0-1 0 0 0,-1-4 0 0 0,-3-15-1390 0 0</inkml:trace>
</inkml:ink>
</file>

<file path=ppt/ink/ink9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1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22 14423 0 0,'0'0'662'0'0,"-2"-3"-17"0"0,1 2-632 0 0,0-1-1 0 0,-1 1 1 0 0,1-1 0 0 0,-1 1 0 0 0,0-1 0 0 0,1 1-1 0 0,-1 0 1 0 0,0 0 0 0 0,0 0 0 0 0,0 0-1 0 0,0 0 1 0 0,0 0 0 0 0,0 1 0 0 0,0-1-1 0 0,0 1 1 0 0,0-1 0 0 0,0 1 0 0 0,0 0 0 0 0,0-1-1 0 0,0 1 1 0 0,0 0 0 0 0,0 1 0 0 0,0-1-1 0 0,0 0 1 0 0,-4 1 0 0 0,0 1 146 0 0,-1 1-1 0 0,1-1 1 0 0,0 1-1 0 0,0 0 1 0 0,0 0 0 0 0,1 1-1 0 0,-1-1 1 0 0,1 1 0 0 0,0 1-1 0 0,0-1 1 0 0,0 1 0 0 0,-6 7-1 0 0,-2 6 301 0 0,0 1-1 0 0,-14 27 0 0 0,3-4-100 0 0,-25 37-162 0 0,-4-2 1 0 0,-98 111 0 0 0,127-162-172 0 0,-32 33 333 0 0,-81 68 1 0 0,133-124-574 0 0,0 1 0 0 0,0-1 0 0 0,0 1 0 0 0,0 0 0 0 0,1 0 1 0 0,0 0-1 0 0,-3 4 0 0 0,21-12-2617 0 0,2-4 1369 0 0</inkml:trace>
</inkml:ink>
</file>

<file path=ppt/ink/ink9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1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31 329 5527 0 0,'-2'2'250'0'0,"-27"25"9016"0"0,32-29-8646 0 0,8-5-157 0 0,1-1-1 0 0,-1 0 1 0 0,-1-1-1 0 0,18-18 1 0 0,36-48 955 0 0,-52 60-1278 0 0,159-190 1821 0 0,-170 203-762 0 0,1 5-1027 0 0,1 2-154 0 0,-1 0 0 0 0,1 0-1 0 0,-1 1 1 0 0,-1-1 0 0 0,1 1 0 0 0,-1-1 0 0 0,0 1 0 0 0,0 0 0 0 0,0 8-1 0 0,0 9 87 0 0,-4 26 0 0 0,0 3-37 0 0,4-38-67 0 0,-1-11 0 0 0,1 0 0 0 0,-1 0 0 0 0,1 0 0 0 0,0 1 0 0 0,0-1 0 0 0,0 0 0 0 0,0 0 0 0 0,1 0 0 0 0,2 4 0 0 0,0 0 0 0 0,-1-2 4 0 0,-1-1 0 0 0,1 0 0 0 0,0 1 0 0 0,0-1 0 0 0,0 0 0 0 0,1-1 0 0 0,-1 1-1 0 0,1 0 1 0 0,0-1 0 0 0,0 0 0 0 0,0 0 0 0 0,0 0 0 0 0,1-1 0 0 0,-1 1 0 0 0,1-1 0 0 0,0 0 0 0 0,0 0 0 0 0,0-1 0 0 0,-1 0 0 0 0,8 2-1 0 0,-4-1 11 0 0,4 0 148 0 0,0 0-1 0 0,-1-1 0 0 0,1 0 1 0 0,0-1-1 0 0,0 0 0 0 0,0-1 1 0 0,0 0-1 0 0,-1-1 1 0 0,1 0-1 0 0,0-1 0 0 0,13-5 1 0 0,8-4 143 0 0,-1-2 1 0 0,46-27-1 0 0,-41 17-729 0 0,0-1-1 0 0,-2-3 0 0 0,47-45 1 0 0,-46 35-3005 0 0</inkml:trace>
</inkml:ink>
</file>

<file path=ppt/ink/ink9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1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7 5527 0 0,'12'-6'11325'0'0,"-14"15"-10614"0"0,-5 7-179 0 0,0-1 0 0 0,-1 0 0 0 0,-13 19 0 0 0,-2 4-145 0 0,-90 149 646 0 0,12-23-825 0 0,80-126-245 0 0,3-6-779 0 0,-22 32 0 0 0</inkml:trace>
</inkml:ink>
</file>

<file path=ppt/ink/ink9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1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98 384 5983 0 0,'-7'8'526'0'0,"0"1"0"0"0,0-1 0 0 0,1 1 0 0 0,-6 13 3626 0 0,36-30-2432 0 0,-7-2-1132 0 0,0 0 0 0 0,0-1 0 0 0,-1-1 0 0 0,21-20 0 0 0,55-62 772 0 0,2-4-686 0 0,23 2-152 0 0,-102 86-394 0 0,0 0 0 0 0,0 1 0 0 0,1 1 0 0 0,0 1 0 0 0,1 0 0 0 0,25-7 0 0 0,-38 13-49 0 0,-1 0 0 0 0,1 1 0 0 0,0-1 0 0 0,0 1 0 0 0,0 0 0 0 0,0 0 0 0 0,0 0 1 0 0,-1 0-1 0 0,1 1 0 0 0,0 0 0 0 0,0-1 0 0 0,0 1 0 0 0,-1 1 0 0 0,1-1 0 0 0,-1 1 0 0 0,6 2 0 0 0,-5-1-15 0 0,0 0 0 0 0,-1-1-1 0 0,0 1 1 0 0,1 1 0 0 0,-1-1 0 0 0,-1 0 0 0 0,1 1 0 0 0,0 0-1 0 0,-1 0 1 0 0,0-1 0 0 0,0 1 0 0 0,0 1 0 0 0,0-1 0 0 0,1 5-1 0 0,0 3-42 0 0,0 1 0 0 0,-1 0 0 0 0,-1-1 0 0 0,0 1 0 0 0,0 0 0 0 0,-2 0-1 0 0,1 0 1 0 0,-2 0 0 0 0,1-1 0 0 0,-6 19 0 0 0,1-10 1 0 0,-1-1 0 0 0,0 0 0 0 0,-1 0 1 0 0,-2 0-1 0 0,-16 27 0 0 0,18-38-43 0 0,1 1 1 0 0,-1-1-1 0 0,0 0 0 0 0,-1 0 0 0 0,0-1 1 0 0,-1 0-1 0 0,1-1 0 0 0,-1 0 1 0 0,-1-1-1 0 0,1 0 0 0 0,-16 6 0 0 0,-11 3-92 0 0,-1-2 0 0 0,-43 8 0 0 0,69-18 101 0 0,-13 3-100 0 0,0 0 0 0 0,0-2 0 0 0,-1-1 0 0 0,1-2 0 0 0,-34-1 0 0 0,56 0 46 0 0,3-1-188 0 0,0 0 237 0 0,1 0 0 0 0,-1 0 1 0 0,0 0-1 0 0,1 0 0 0 0,-1 0 1 0 0,1 0-1 0 0,0 0 1 0 0,-1 1-1 0 0,1-1 0 0 0,0 0 1 0 0,-1 0-1 0 0,1 0 1 0 0,0 1-1 0 0,0-1 0 0 0,1 0 1 0 0,15-11-134 0 0,-6 7 153 0 0,0 0-1 0 0,0 0 1 0 0,0 1-1 0 0,0 1 1 0 0,1 0 0 0 0,-1 1-1 0 0,1 0 1 0 0,18-1-1 0 0,100 7 804 0 0,-103-3-603 0 0,-2 1-2 0 0,0 0 0 0 0,46 11 0 0 0,-63-11-180 0 0,0 1 0 0 0,-1 0 0 0 0,1 0-1 0 0,-1 0 1 0 0,0 1 0 0 0,0-1 0 0 0,0 2 0 0 0,0-1 0 0 0,-1 1 0 0 0,0 0 0 0 0,0 1 0 0 0,0-1 0 0 0,5 8 0 0 0,-9-10-7 0 0,0 0-1 0 0,0-1 1 0 0,-1 1-1 0 0,1 0 1 0 0,-1 0-1 0 0,0 0 1 0 0,0 1-1 0 0,0-1 1 0 0,0 0-1 0 0,0 0 1 0 0,-1 1-1 0 0,0-1 1 0 0,1 0-1 0 0,-1 1 1 0 0,0-1-1 0 0,-1 0 1 0 0,1 0-1 0 0,0 1 1 0 0,-1-1-1 0 0,0 0 1 0 0,0 0 0 0 0,0 1-1 0 0,-3 4 1 0 0,-2 4 41 0 0,-1-1 1 0 0,0 0 0 0 0,0-1 0 0 0,-16 18 0 0 0,13-19 38 0 0,0 0 0 0 0,-1-1-1 0 0,0 0 1 0 0,0 0 0 0 0,-15 6-1 0 0,8-4 21 0 0,-22 14-6 0 0,-68 38 136 0 0,56-34-221 0 0,12-6 17 0 0,-2-2 1 0 0,-45 16-1 0 0,80-34-40 0 0,-78 23 34 0 0,72-22-28 0 0,0 0 0 0 0,-1-2 0 0 0,1 0 0 0 0,-21 0 0 0 0,32-1-6 0 0,1 0 0 0 0,0 0 0 0 0,-1 0 0 0 0,1 0 0 0 0,0-1 0 0 0,-1 1 0 0 0,1 0 0 0 0,0-1 0 0 0,0 1 0 0 0,-1-1 0 0 0,1 1 0 0 0,0-1 0 0 0,0 1 0 0 0,0-1 0 0 0,0 0 0 0 0,0 0 0 0 0,0 1 0 0 0,0-1-1 0 0,0 0 1 0 0,0 0 0 0 0,-1-2 0 0 0,1 2-12 0 0,1-1-1 0 0,-1 1 0 0 0,1 0 0 0 0,-1-1 0 0 0,1 1 0 0 0,0-1 1 0 0,0 1-1 0 0,0-1 0 0 0,0 1 0 0 0,0-1 0 0 0,0 1 0 0 0,0-1 1 0 0,1 1-1 0 0,-1 0 0 0 0,0-1 0 0 0,1-1 0 0 0,3-5-106 0 0,-1 0-1 0 0,1 0 1 0 0,1 0-1 0 0,-1 1 1 0 0,7-8-1 0 0,1-1-593 0 0,0 2 0 0 0,1-1 0 0 0,0 2 0 0 0,1 0-1 0 0,1 0 1 0 0,18-12 0 0 0,-15 16-1044 0 0,-3 5-46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1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29 18111 0 0,'0'0'1639'0'0,"5"-11"710"0"0,-1 5-1819 0 0,4-5 2474 0 0,-6 10-1863 0 0,-3 8-1095 0 0,-4 5-69 0 0,1 0-1 0 0,-2 0 1 0 0,0-1 0 0 0,-12 19-1 0 0,4-11-129 0 0,11-17 23 0 0,2-1-198 0 0</inkml:trace>
</inkml:ink>
</file>

<file path=ppt/ink/ink9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52 7367 0 0,'4'-6'138'0'0,"-1"0"1"0"0,1 0-1 0 0,6-28 13988 0 0,-18 47-12512 0 0,3-7-1332 0 0,-15 31 206 0 0,1 1 0 0 0,-20 56 0 0 0,2-5-377 0 0,15-35 189 0 0,9-19-1482 0 0,3-13-2990 0 0</inkml:trace>
</inkml:ink>
</file>

<file path=ppt/ink/ink9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1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0 337 6447 0 0,'0'0'586'0'0,"0"18"7786"0"0,1-24-7875 0 0,-1 0 0 0 0,1 0 0 0 0,0 0 0 0 0,1 0 0 0 0,0 0 0 0 0,0 1 0 0 0,0-1 0 0 0,0 1 0 0 0,6-10 0 0 0,4-5 50 0 0,18-20 0 0 0,-17 23-191 0 0,6-7-234 0 0,1 0 1 0 0,1 1 0 0 0,36-30 0 0 0,-41 41-112 0 0,-1 0 0 0 0,2 1 1 0 0,0 0-1 0 0,0 2 0 0 0,1 0 1 0 0,29-11-1 0 0,-45 20 0 0 0,-1-1 1 0 0,1 1-1 0 0,-1-1 0 0 0,1 1 0 0 0,-1 0 0 0 0,0 0 0 0 0,1-1 1 0 0,-1 1-1 0 0,1 0 0 0 0,-1 0 0 0 0,1 1 0 0 0,-1-1 1 0 0,1 0-1 0 0,-1 0 0 0 0,1 1 0 0 0,-1-1 0 0 0,1 1 1 0 0,-1-1-1 0 0,0 1 0 0 0,1-1 0 0 0,-1 1 0 0 0,0 0 0 0 0,1 0 1 0 0,-1 0-1 0 0,0 0 0 0 0,0 0 0 0 0,0 0 0 0 0,0 0 1 0 0,0 0-1 0 0,0 0 0 0 0,0 0 0 0 0,0 0 0 0 0,0 1 1 0 0,-1-1-1 0 0,1 0 0 0 0,0 1 0 0 0,-1-1 0 0 0,1 1 0 0 0,-1 2 1 0 0,3 5 70 0 0,-2 1-1 0 0,1-1 1 0 0,-1 1 0 0 0,-1 18 0 0 0,0-25-80 0 0,-5 77 125 0 0,1 15 95 0 0,4-84-206 0 0,1 0 1 0 0,0 0 0 0 0,1 0-1 0 0,0-1 1 0 0,0 1-1 0 0,7 14 1 0 0,6 1 36 0 0,0-10-50 0 0,-7-13 35 0 0,3 2-543 0 0,-10-4 192 0 0,9 6-198 0 0</inkml:trace>
</inkml:ink>
</file>

<file path=ppt/ink/ink9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16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1839 0 0,'0'0'83'0'0,"-1"2"-6"0"0,-9 8 1821 0 0,0-1 0 0 0,-1 0 0 0 0,0 0 0 0 0,0-1 0 0 0,-19 10 0 0 0,1 0-370 0 0,-304 202 2730 0 0,307-203-4109 0 0,-36 30 0 0 0,53-39-118 0 0,0 0 0 0 0,1 0 1 0 0,0 1-1 0 0,1 0 1 0 0,0 1-1 0 0,0-1 0 0 0,-6 14 1 0 0,10-16 20 0 0,1 0 1 0 0,-1 0-1 0 0,1 1 1 0 0,1-1-1 0 0,0 0 1 0 0,0 1-1 0 0,0-1 1 0 0,1 1-1 0 0,0-1 1 0 0,0 1-1 0 0,1-1 1 0 0,2 12-1 0 0,-1-9 23 0 0,1 1 0 0 0,0-1 0 0 0,1 0 0 0 0,0 0 0 0 0,0 0 0 0 0,1-1 0 0 0,1 0 0 0 0,7 11 0 0 0,-4-8-59 0 0,1-1 0 0 0,1-1-1 0 0,0 1 1 0 0,1-2 0 0 0,0 0-1 0 0,0 0 1 0 0,0-1 0 0 0,1 0-1 0 0,1-1 1 0 0,-1-1 0 0 0,1 0-1 0 0,23 6 1 0 0,-31-11-202 0 0,1 0 0 0 0,-1 0 0 0 0,0-1-1 0 0,1 0 1 0 0,-1 0 0 0 0,1-1 0 0 0,-1 1-1 0 0,1-1 1 0 0,-1-1 0 0 0,0 1 0 0 0,0-1 0 0 0,0 0-1 0 0,0-1 1 0 0,8-4 0 0 0,1-1-1913 0 0</inkml:trace>
</inkml:ink>
</file>

<file path=ppt/ink/ink9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1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6911 0 0,'0'0'994'0'0,"2"0"472"0"0,0 1-1010 0 0,1-1 0 0 0,-1 1 0 0 0,0 0 0 0 0,0 0 0 0 0,1-1 0 0 0,-1 2 0 0 0,0-1 0 0 0,0 0 0 0 0,0 0 1 0 0,0 0-1 0 0,0 1 0 0 0,0-1 0 0 0,-1 1 0 0 0,1 0 0 0 0,0 0 0 0 0,2 2 0 0 0,-2 0-138 0 0,0 0 1 0 0,0 0-1 0 0,0 0 1 0 0,0 0-1 0 0,-1 0 1 0 0,1 0 0 0 0,-1 1-1 0 0,1 6 1 0 0,-1-1-92 0 0,0 1 0 0 0,-1 0 0 0 0,0-1 0 0 0,-1 1 0 0 0,0-1 0 0 0,-1 1 0 0 0,-3 12 0 0 0,-3-1 38 0 0,-1 0-1 0 0,0-1 0 0 0,-20 32 1 0 0,3-7-112 0 0,-25 40-29 0 0,37-65-70 0 0,-14 20-240 0 0,27-39-849 0 0</inkml:trace>
</inkml:ink>
</file>

<file path=ppt/ink/ink9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1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514 144 18743 0 0,'30'-26'666'0'0,"1"0"0"0"0,1 2 0 0 0,55-30 0 0 0,-83 52-385 0 0,0-1 0 0 0,1 1 0 0 0,0 0 0 0 0,8-2-1 0 0,-12 4-173 0 0,1 0-1 0 0,0-1 0 0 0,0 1 0 0 0,0 0 0 0 0,-1 0 0 0 0,1 0 0 0 0,0 0 1 0 0,0 1-1 0 0,0-1 0 0 0,-1 0 0 0 0,1 1 0 0 0,0-1 0 0 0,-1 1 1 0 0,1-1-1 0 0,2 2 0 0 0,-3-1-86 0 0,0 0 0 0 0,0 0 1 0 0,-1-1-1 0 0,1 1 0 0 0,0 0 1 0 0,0 0-1 0 0,-1 0 0 0 0,1 0 1 0 0,-1 0-1 0 0,1 0 0 0 0,-1 0 1 0 0,1 0-1 0 0,-1 0 0 0 0,1 0 1 0 0,-1 0-1 0 0,0 0 0 0 0,0 1 1 0 0,1-1-1 0 0,-1 0 0 0 0,0 0 1 0 0,0 2-1 0 0,-4 23-10 0 0,1-18-8 0 0,0 0 1 0 0,0 0-1 0 0,0-1 0 0 0,-1 1 1 0 0,-1-1-1 0 0,1 0 0 0 0,-1 0 0 0 0,0 0 1 0 0,-1-1-1 0 0,1 1 0 0 0,-1-1 1 0 0,-1-1-1 0 0,-7 7 0 0 0,-1-1 3 0 0,1-2 1 0 0,-1 1-1 0 0,-1-2 0 0 0,0 0 1 0 0,-22 8-1 0 0,10-7-60 0 0,0-1 0 0 0,-1-1 0 0 0,1-1-1 0 0,-40 2 1 0 0,52-7 15 0 0,-1-1-1 0 0,1 0 1 0 0,0-2 0 0 0,0 0-1 0 0,-1 0 1 0 0,2-1-1 0 0,-1-1 1 0 0,0-1 0 0 0,-20-9-1 0 0,32 12-146 0 0,0 0-1 0 0,1 0 1 0 0,-1 0-1 0 0,1-1 1 0 0,-1 0-1 0 0,1 1 1 0 0,0-1-1 0 0,0 0 1 0 0,0 0-1 0 0,0-1 1 0 0,1 1-1 0 0,-1-1 1 0 0,1 1-1 0 0,0-1 1 0 0,0 0-1 0 0,0 0 1 0 0,1 0-1 0 0,-1 0 1 0 0,1 0-1 0 0,-1-5 1 0 0,2 7-468 0 0,1 3-621 0 0,1 1 1280 0 0,-1-1-1 0 0,1 0 1 0 0,-1 0 0 0 0,0 1-1 0 0,0-1 1 0 0,0 1 0 0 0,0-1 0 0 0,0 1-1 0 0,1 2 1 0 0,0-2 30 0 0,0 2 33 0 0,1 0 1 0 0,-1 0-1 0 0,0 0 0 0 0,0 0 1 0 0,-1 0-1 0 0,1 0 1 0 0,-1 1-1 0 0,0-1 0 0 0,0 1 1 0 0,-1-1-1 0 0,1 1 1 0 0,-1-1-1 0 0,0 1 0 0 0,0-1 1 0 0,0 1-1 0 0,-1-1 1 0 0,0 1-1 0 0,-1 4 0 0 0,0-2-22 0 0,0-1 0 0 0,-1 1 0 0 0,0 0 0 0 0,-1-1 0 0 0,0 1 0 0 0,0-1 0 0 0,0 0 0 0 0,0 0 0 0 0,-1-1 0 0 0,-9 9 0 0 0,8-8-30 0 0,0-1 1 0 0,0 0 0 0 0,-9 5 0 0 0,-39 27 146 0 0,43-27 463 0 0,18-1-460 0 0,-7-8-149 0 0,1 1 1 0 0,0-1-1 0 0,0 0 0 0 0,0 0 0 0 0,0 0 1 0 0,0 0-1 0 0,0 0 0 0 0,0 0 0 0 0,0 0 1 0 0,0 0-1 0 0,2 1 0 0 0,5 2 26 0 0,0 0 1 0 0,1-1-1 0 0,-1 0 0 0 0,0-1 0 0 0,1 0 1 0 0,17 2-1 0 0,56-2 68 0 0,-14-2-25 0 0,-47 2 82 0 0,0 1 1 0 0,0 0-1 0 0,-1 2 1 0 0,36 12-1 0 0,-48-14-67 0 0,0 0-1 0 0,0 1 0 0 0,-1 0 1 0 0,0 0-1 0 0,1 0 0 0 0,-1 1 0 0 0,-1 0 1 0 0,1 1-1 0 0,-1-1 0 0 0,0 1 0 0 0,0 1 1 0 0,-1-1-1 0 0,0 1 0 0 0,8 12 0 0 0,-11-15-86 0 0,-1-1-1 0 0,1 0 1 0 0,-1 1-1 0 0,0 0 1 0 0,0-1-1 0 0,0 1 0 0 0,0 0 1 0 0,-1-1-1 0 0,1 1 1 0 0,-1 0-1 0 0,0 0 0 0 0,0-1 1 0 0,-1 1-1 0 0,1 0 1 0 0,-1 0-1 0 0,1-1 1 0 0,-1 1-1 0 0,0 0 0 0 0,-1-1 1 0 0,-2 6-1 0 0,2-4 13 0 0,-2-1 0 0 0,1 1 0 0 0,0-1 0 0 0,-1 0 0 0 0,0 0 0 0 0,0 0 0 0 0,0 0-1 0 0,-1 0 1 0 0,1-1 0 0 0,-1 0 0 0 0,0 0 0 0 0,1 0 0 0 0,-8 2 0 0 0,-39 14 107 0 0,-87 22 1 0 0,29-10-37 0 0,40-6-121 0 0,-31 9-90 0 0,98-33-8 0 0,5-25-5608 0 0,4 4 3701 0 0</inkml:trace>
</inkml:ink>
</file>

<file path=ppt/ink/ink9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1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12551 0 0,'0'0'1418'0'0,"-2"1"-984"0"0,-4 5 159 0 0,0 0 1 0 0,1 1-1 0 0,-1-1 0 0 0,-7 14 0 0 0,12-17-477 0 0,-1 0 0 0 0,1 0 0 0 0,0 0-1 0 0,0 1 1 0 0,0-1 0 0 0,0 0 0 0 0,1 0 0 0 0,-1 1 0 0 0,1-1 0 0 0,0 0 0 0 0,0 1 0 0 0,0-1 0 0 0,0 1-1 0 0,1-1 1 0 0,1 7 0 0 0,0-5-42 0 0,-1 0 0 0 0,2 1 0 0 0,-1-1 0 0 0,0 0 0 0 0,1 0 0 0 0,0 0 0 0 0,0-1-1 0 0,1 1 1 0 0,-1-1 0 0 0,1 1 0 0 0,0-1 0 0 0,6 5 0 0 0,4 1 323 0 0,1 0 0 0 0,25 14 0 0 0,-22-15 630 0 0,26 19 1 0 0,-40-25-903 0 0,0 0 0 0 0,0 0 0 0 0,-1 0 0 0 0,1 0 0 0 0,-1 1 0 0 0,0-1-1 0 0,0 1 1 0 0,0 0 0 0 0,0 0 0 0 0,-1 0 0 0 0,0 0 0 0 0,0 0 0 0 0,0 1 0 0 0,0-1 0 0 0,0 0 0 0 0,-1 1 0 0 0,0 0 0 0 0,0-1 0 0 0,0 1 0 0 0,-1 0 0 0 0,1 0 0 0 0,-1-1 0 0 0,0 1 0 0 0,-1 0 0 0 0,1 0-1 0 0,-1-1 1 0 0,-2 9 0 0 0,0 0-97 0 0,-2 0 0 0 0,0 0-1 0 0,0 0 1 0 0,-1 0-1 0 0,-1-1 1 0 0,-9 13 0 0 0,-55 68 139 0 0,57-77-161 0 0,6-6-161 0 0,0 0-1 0 0,0-1 1 0 0,-1 0-1 0 0,-1-1 1 0 0,1 0 0 0 0,-1-1-1 0 0,-1 0 1 0 0,-13 7-1 0 0,22-13-918 0 0,-1 1 0 0 0,0-1-1 0 0,0-1 1 0 0,0 1 0 0 0,0 0 0 0 0,0-1-1 0 0,-6 1 1 0 0,-3-3-6389 0 0</inkml:trace>
</inkml:ink>
</file>

<file path=ppt/ink/ink9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18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 3223 0 0,'0'1'7259'0'0,"-6"15"-1070"0"0,-7 9-2624 0 0,0 0-2150 0 0,7-15-1075 0 0,3-3 1588 0 0,12-10-1175 0 0,-3-1-749 0 0,-1 0-1 0 0,0 0 0 0 0,0 0 0 0 0,0-1 0 0 0,8-8 1 0 0,24-39 166 0 0,-36 50-157 0 0,1 0-72 0 0,-4 3 54 0 0,0 0 0 0 0,1 1-1 0 0,-1-1 1 0 0,1 1-1 0 0,-1-1 1 0 0,1 1-1 0 0,0 0 1 0 0,0 0 0 0 0,0-1-1 0 0,-2 5 1 0 0,2-4-1 0 0,-6 10 8 0 0,0-1 0 0 0,2 1 0 0 0,-1 0 0 0 0,2 1 0 0 0,-5 14 0 0 0,10-24 62 0 0,4 8-13 0 0,-4-9-63 0 0,1-1 0 0 0,0 0 0 0 0,-1 0 0 0 0,1 0 0 0 0,0 0 0 0 0,0-1 0 0 0,0 1 0 0 0,-1 0 0 0 0,1-1 0 0 0,0 1 0 0 0,0-1 0 0 0,0 1 0 0 0,0-1 0 0 0,4 0 0 0 0,-1 0-353 0 0,0 0 0 0 0,-1-1-1 0 0,1 1 1 0 0,0-1 0 0 0,6-2 0 0 0,7-3-1879 0 0</inkml:trace>
</inkml:ink>
</file>

<file path=ppt/ink/ink9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18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16 9671 0 0,'1'-15'7936'0'0,"-5"23"-1376"0"0,0 2-5753 0 0,2-3-2707 0 0,-43 99 3318 0 0,9-22-834 0 0,-29 103 0 0 0,57-158-575 0 0,-10 41-4 0 0,17-62-6 0 0,0 0 1 0 0,0 0 0 0 0,1 0-1 0 0,-1 0 1 0 0,2 0-1 0 0,1 14 1 0 0,-1-21-49 0 0,-1 0 0 0 0,0 0 0 0 0,0 0 0 0 0,1 0 0 0 0,-1 1 0 0 0,1-1 0 0 0,-1 0 0 0 0,1 0 1 0 0,-1 0-1 0 0,1 0 0 0 0,0 0 0 0 0,-1 0 0 0 0,1 0 0 0 0,0 0 0 0 0,0-1 0 0 0,0 1 0 0 0,-1 0 0 0 0,1 0 0 0 0,0-1 0 0 0,0 1 0 0 0,0 0 0 0 0,0-1 0 0 0,1 1 0 0 0,-1-1 0 0 0,0 1 0 0 0,0-1 0 0 0,0 0 0 0 0,0 0 0 0 0,0 1 0 0 0,2-1 0 0 0,0 0-155 0 0,0 0-1 0 0,0-1 0 0 0,0 1 0 0 0,0-1 0 0 0,0 1 0 0 0,0-1 0 0 0,0 0 0 0 0,0 0 0 0 0,0-1 0 0 0,-1 1 0 0 0,5-3 0 0 0,7-6-1762 0 0</inkml:trace>
</inkml:ink>
</file>

<file path=ppt/ink/ink9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19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2303 0 0,'-1'2'7919'0'0,"1"2"-6482"0"0,0 1 0 0 0,0-1 0 0 0,0 0 0 0 0,0 0 0 0 0,2 6 0 0 0,8 23 1003 0 0,21 29-2691 0 0,-26-53 960 0 0,14 23 78 0 0,1-2-1 0 0,45 53 1 0 0,57 44 494 0 0,-14-15-441 0 0,-95-98-730 0 0,-1 1 1 0 0,0 1-1 0 0,-2 0 1 0 0,0 0-1 0 0,13 29 0 0 0,-18-33-73 0 0,0 1-1 0 0,-1-1 0 0 0,-1 1 0 0 0,0-1 0 0 0,-1 1 0 0 0,0 0 1 0 0,-1 0-1 0 0,-1 0 0 0 0,-1 17 0 0 0,0-21-22 0 0,-1 0-1 0 0,0 0 1 0 0,0 0 0 0 0,-1 0-1 0 0,0-1 1 0 0,-1 1-1 0 0,0-1 1 0 0,0 0 0 0 0,-1 0-1 0 0,0 0 1 0 0,-1 0-1 0 0,-11 12 1 0 0,-7 4 13 0 0,0-2 0 0 0,-35 25 0 0 0,30-24 3 0 0,-5 3-163 0 0,-31 26 152 0 0,55-42-1450 0 0,-17 19 0 0 0,22-21-4650 0 0</inkml:trace>
</inkml:ink>
</file>

<file path=ppt/ink/ink9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79 2303 0 0,'1'-2'167'0'0,"23"-36"2701"0"0,-6 8 5820 0 0,-18 29-8584 0 0,1 1-1 0 0,-1-1 1 0 0,0 1 0 0 0,0-1 0 0 0,1 1-1 0 0,-1 0 1 0 0,0-1 0 0 0,0 1 0 0 0,1-1-1 0 0,-1 1 1 0 0,1 0 0 0 0,-1-1 0 0 0,0 1-1 0 0,1 0 1 0 0,-1-1 0 0 0,1 1 0 0 0,-1 0-1 0 0,1 0 1 0 0,-1-1 0 0 0,0 1 0 0 0,1 0-1 0 0,-1 0 1 0 0,1 0 0 0 0,-1 0 0 0 0,1 0-1 0 0,0 0 1 0 0,-1 0 0 0 0,1 0 0 0 0,-1 0-1 0 0,1 0 1 0 0,-1 0 0 0 0,1 0 0 0 0,-1 0-1 0 0,1 0 1 0 0,-1 0 0 0 0,1 0 0 0 0,-1 0-1 0 0,1 1 1 0 0,-1-1 0 0 0,0 0 0 0 0,1 0-1 0 0,-1 1 1 0 0,1-1 0 0 0,-1 0 0 0 0,0 1-1 0 0,1-1 1 0 0,-1 0 0 0 0,1 1 0 0 0,-1-1-1 0 0,0 1 1 0 0,0-1 0 0 0,1 0 0 0 0,-1 1-1 0 0,0-1 1 0 0,1 2 0 0 0,1 1 0 0 0,-1 0 1 0 0,1 0-1 0 0,-1 0 1 0 0,0 0-1 0 0,0 1 1 0 0,1 5-1 0 0,0 6 124 0 0,-2 0-1 0 0,0 0 1 0 0,0 0-1 0 0,-2 0 1 0 0,0 0 0 0 0,0 0-1 0 0,-2 0 1 0 0,-8 26-1 0 0,0-10 27 0 0,-2 0-1 0 0,-33 55 0 0 0,-18 13-93 0 0,-140 165 0 0 0,121-160-3810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1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17191 0 0,'-15'0'471'0'0,"7"0"3904"0"0,10 11-2837 0 0,-2-10-1422 0 0,1 1-1 0 0,0 0 0 0 0,-1-1 1 0 0,1 1-1 0 0,0 0 0 0 0,0-1 1 0 0,0 1-1 0 0,0-1 1 0 0,0 0-1 0 0,1 1 0 0 0,-1-1 1 0 0,0 0-1 0 0,1 0 1 0 0,2 2-1 0 0,27 13 585 0 0,-7-4-20 0 0,-20-10-667 0 0,1-1-1 0 0,0 1 1 0 0,0-1 0 0 0,0 0 0 0 0,0 0-1 0 0,0-1 1 0 0,0 1 0 0 0,0-1 0 0 0,0 0 0 0 0,0-1-1 0 0,7-1 1 0 0,-6 0 175 0 0</inkml:trace>
</inkml:ink>
</file>

<file path=ppt/ink/ink9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0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172 708 3223 0 0,'-4'1'48'0'0,"-64"17"150"0"0,58-16-80 0 0,0 0 0 0 0,-1-1 0 0 0,1 0 0 0 0,-19-1 0 0 0,28 0 173 0 0,0 0-1 0 0,0 0 0 0 0,-1 0 0 0 0,1 0 0 0 0,0-1 0 0 0,0 1 0 0 0,0 0 0 0 0,0 0 1 0 0,0-1-1 0 0,-1 1 0 0 0,1-1 0 0 0,0 1 0 0 0,0-1 0 0 0,0 1 0 0 0,0-1 0 0 0,0 0 0 0 0,0 0 1 0 0,0 1-1 0 0,1-1 0 0 0,-1 0 0 0 0,0 0 0 0 0,0 0 0 0 0,1 0 0 0 0,-1 0 0 0 0,0 0 1 0 0,1 0-1 0 0,-1 0 0 0 0,1 0 0 0 0,-1 0 0 0 0,1 0 0 0 0,0-1 0 0 0,-1 1 0 0 0,1 0 1 0 0,0 0-1 0 0,0 0 0 0 0,0 0 0 0 0,0-1 0 0 0,0 1 0 0 0,0 0 0 0 0,0 0 0 0 0,0-2 1 0 0,8-24 3532 0 0,5 3-3758 0 0,12-19 551 0 0,3 2 1 0 0,33-39-1 0 0,75-69-31 0 0,-92 107-437 0 0,2 1-1 0 0,2 3 0 0 0,2 2 1 0 0,1 2-1 0 0,2 3 1 0 0,67-31-1 0 0,-92 50-78 0 0,-1 2 0 0 0,36-10 0 0 0,-50 18-28 0 0,-1-1 1 0 0,0 1-1 0 0,1 1 0 0 0,-1 0 0 0 0,1 1 0 0 0,-1 0 0 0 0,23 4 0 0 0,-30-3-25 0 0,0 0-1 0 0,0 1 0 0 0,0-1 1 0 0,0 1-1 0 0,0 0 0 0 0,0 0 1 0 0,-1 1-1 0 0,1-1 1 0 0,-1 1-1 0 0,0 0 0 0 0,0 0 1 0 0,0 1-1 0 0,0-1 1 0 0,4 6-1 0 0,-5-4-1 0 0,1 0 0 0 0,-1 0 0 0 0,0 1 1 0 0,0-1-1 0 0,-1 1 0 0 0,0-1 0 0 0,0 1 0 0 0,0 0 0 0 0,-1 0 1 0 0,2 10-1 0 0,-2-1 13 0 0,-1 0 0 0 0,0 0 0 0 0,-1 0-1 0 0,-1-1 1 0 0,0 1 0 0 0,-1 0 0 0 0,-1-1 0 0 0,0 1 0 0 0,-6 13 0 0 0,-3 1 41 0 0,0-1 0 0 0,-2-1 0 0 0,-1 0 0 0 0,-1-1 0 0 0,-34 39 1 0 0,25-37-21 0 0,-1-1 0 0 0,-1-1 1 0 0,-2-2-1 0 0,-39 26 1 0 0,38-29-40 0 0,-1-1 0 0 0,-1-2-1 0 0,-1-2 1 0 0,0-1 0 0 0,-46 14 0 0 0,13-12-505 0 0,-116 16 0 0 0,182-33 433 0 0,0 0-1 0 0,1 1 1 0 0,-1-1-1 0 0,1 0 1 0 0,-1 0-1 0 0,0 0 1 0 0,1 0-1 0 0,-1-1 1 0 0,0 1-1 0 0,1 0 1 0 0,-1 0-1 0 0,1 0 1 0 0,-1 0-1 0 0,0 0 1 0 0,1-1-1 0 0,-2 0 1 0 0,0 0-262 0 0,0 1-941 0 0</inkml:trace>
</inkml:ink>
</file>

<file path=ppt/ink/ink9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99 17967 0 0,'63'-95'5321'0'0,"-59"94"-4057"0"0,-4 0-1250 0 0,0 1 0 0 0,0 0 0 0 0,1 0 1 0 0,-1 0-1 0 0,0-1 0 0 0,0 1 0 0 0,1 0 0 0 0,-1 0 1 0 0,0 0-1 0 0,1 0 0 0 0,-1-1 0 0 0,0 1 0 0 0,1 0 1 0 0,-1 0-1 0 0,0 0 0 0 0,1 0 0 0 0,-1 0 0 0 0,0 0 1 0 0,1 0-1 0 0,-1 0 0 0 0,0 0 0 0 0,1 0 0 0 0,-1 0 1 0 0,0 0-1 0 0,0 0 0 0 0,1 0 0 0 0,-1 0 0 0 0,0 1 1 0 0,1-1-1 0 0,-1 0 0 0 0,0 0 0 0 0,1 1 0 0 0,1 5-20 0 0,0 0 0 0 0,-1 0-1 0 0,1 0 1 0 0,-1 0-1 0 0,-1 1 1 0 0,1-1 0 0 0,-1 0-1 0 0,0 1 1 0 0,-2 12-1 0 0,-2 5 1 0 0,-10 31-1 0 0,7-33 7 0 0,-1 1 0 0 0,-2-1 0 0 0,-13 25 0 0 0,-43 62 0 0 0,30-53 0 0 0,13-18 3 0 0,-61 103 32 0 0,65-104-26 0 0,2-1-1 0 0,-13 40 1 0 0,27-66-25 0 0,0 1-1 0 0,1-1 1 0 0,1 0-1 0 0,0 1 1 0 0,0-1-1 0 0,1 0 1 0 0,0 1 0 0 0,2 13-1 0 0,-1-20-8 0 0,0 0-1 0 0,0 0 0 0 0,0 0 1 0 0,0 1-1 0 0,1-1 0 0 0,-1 0 1 0 0,1-1-1 0 0,0 1 1 0 0,1 0-1 0 0,2 3 0 0 0,-3-5-2 0 0,0 0 0 0 0,-1 0 0 0 0,1 0 0 0 0,1-1 0 0 0,-1 1 0 0 0,0-1 0 0 0,0 1-1 0 0,1-1 1 0 0,-1 0 0 0 0,0 0 0 0 0,1 0 0 0 0,-1 0 0 0 0,1 0 0 0 0,0-1 0 0 0,-1 1-1 0 0,1-1 1 0 0,4 1 0 0 0,12-2-1316 0 0</inkml:trace>
</inkml:ink>
</file>

<file path=ppt/ink/ink9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36 16095 0 0,'-9'-33'1794'0'0,"9"30"-857"0"0,1 7-404 0 0,9 37 415 0 0,2-1 0 0 0,1-1 0 0 0,36 71 0 0 0,-34-83-700 0 0,1 0 0 0 0,1-1-1 0 0,2-1 1 0 0,0-1 0 0 0,1 0 0 0 0,24 20 0 0 0,64 41 44 0 0,-76-62-323 0 0,-2 0 1 0 0,0 2-1 0 0,42 47 0 0 0,-66-65-88 0 0,-1 1 1 0 0,-1-1-1 0 0,1 1 0 0 0,-1 0 1 0 0,4 11-1 0 0,-7-16 84 0 0,-1 0-1 0 0,0 0 1 0 0,0 0-1 0 0,0 0 1 0 0,-1 0-1 0 0,1 0 1 0 0,0 0 0 0 0,-1-1-1 0 0,0 1 1 0 0,0 0-1 0 0,0 0 1 0 0,0 0-1 0 0,-2 2 1 0 0,2-3-29 0 0,-4 7-93 0 0,2-3-1874 0 0,-9-10-4758 0 0,3-4 390 0 0</inkml:trace>
</inkml:ink>
</file>

<file path=ppt/ink/ink9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0 11519 0 0,'0'0'1040'0'0,"-3"1"-853"0"0,-3 2 173 0 0,0 1 0 0 0,0 0 0 0 0,0 0 0 0 0,1 0 0 0 0,-1 0 0 0 0,1 1 0 0 0,0 0 0 0 0,0 0 0 0 0,0 1 0 0 0,-5 8 0 0 0,-6 11 2731 0 0,-16 34 0 0 0,4-7-2871 0 0,-16 19 317 0 0,-2-2 0 0 0,-86 99 0 0 0,71-100-498 0 0,-42 43 2 0 0,89-96-105 0 0,5-5-180 0 0,-1 0 0 0 0,0-1 0 0 0,-1 0 0 0 0,0 0-1 0 0,0-1 1 0 0,-24 13 0 0 0,33-20-889 0 0</inkml:trace>
</inkml:ink>
</file>

<file path=ppt/ink/ink9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11199 0 0,'0'0'2336'0'0,"0"3"-1082"0"0,1 0-935 0 0,0 1 1 0 0,0-1 0 0 0,1 0 0 0 0,-1 1 0 0 0,1-1-1 0 0,-1 0 1 0 0,1 0 0 0 0,0 0 0 0 0,0 0-1 0 0,1 0 1 0 0,-1-1 0 0 0,4 4 0 0 0,-1-2-6 0 0,0 0 1 0 0,0-1 0 0 0,0 1-1 0 0,1-1 1 0 0,-1 0 0 0 0,9 3-1 0 0,7 1 123 0 0,1-1 0 0 0,-1-1 0 0 0,24 2-1 0 0,-29-4-136 0 0,99 8 413 0 0,7 1 499 0 0,-99-7-1084 0 0,-1 0 0 0 0,0 2-1 0 0,0 0 1 0 0,23 12 0 0 0,-18-6-344 0 0,-25-12 112 0 0,-3 1-784 0 0,-2 2 847 0 0,-1 0-1 0 0,1 0 1 0 0,-1-1-1 0 0,1 1 1 0 0,-1-1-1 0 0,0 0 1 0 0,0 0-1 0 0,-6 2 1 0 0,-41 20-21 0 0,17-9 4 0 0,-248 140 15 0 0,249-138 164 0 0,12-6 43 0 0,1 0-1 0 0,-38 31 1 0 0,56-42-129 0 0,5 0-662 0 0,3 0 109 0 0,0 0-1 0 0,0 0 1 0 0,0-1-1 0 0,-1 1 1 0 0,1-2-1 0 0,0 1 1 0 0,0 0-1 0 0,6-2 1 0 0,13-3-6660 0 0</inkml:trace>
</inkml:ink>
</file>

<file path=ppt/ink/ink9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14 3223 0 0,'32'-14'16580'0'0,"-44"24"-15809"0"0,1 0 0 0 0,-1 0 0 0 0,-1-2 0 0 0,-14 9-1 0 0,-59 26 43 0 0,29-16-229 0 0,-139 74-103 0 0,160-79-600 0 0,1 1-1 0 0,-44 37 0 0 0,77-59-186 0 0,17-9-4034 0 0,1-2-3159 0 0</inkml:trace>
</inkml:ink>
</file>

<file path=ppt/ink/ink9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29 16615 0 0,'3'-5'256'0'0,"8"-19"5752"0"0,-13 27-5383 0 0,-15 35-122 0 0,2 0 0 0 0,1 1 0 0 0,-10 49 0 0 0,-1 0-253 0 0,-4 12-139 0 0,13-41-380 0 0,-2-1 0 0 0,-44 94 0 0 0,46-121-2389 0 0</inkml:trace>
</inkml:ink>
</file>

<file path=ppt/ink/ink9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27 20127 0 0,'25'-27'4805'0'0,"-25"30"-4487"0"0,-1 9-201 0 0,0 0 0 0 0,-1-1-1 0 0,0 1 1 0 0,-5 15 0 0 0,-20 47 123 0 0,3-12-237 0 0,-81 193-577 0 0,93-224 334 0 0,10-24 140 0 0,4-4 75 0 0,6-5 49 0 0,-7 1-28 0 0,12-3 90 0 0,0 0-1 0 0,0-1 1 0 0,14-8 0 0 0,-11 5 15 0 0,22-8 0 0 0,-16 9-78 0 0,-1 1-1 0 0,1 1 1 0 0,0 1 0 0 0,1 1-1 0 0,-1 0 1 0 0,0 2 0 0 0,1 1-1 0 0,0 1 1 0 0,-1 0 0 0 0,27 6-1 0 0,-36-4-438 0 0,1 0 0 0 0,21 0 0 0 0,-28-3-458 0 0,-1 0 1 0 0,1-1-1 0 0,-1 0 1 0 0,10-2 0 0 0,0-2-6657 0 0</inkml:trace>
</inkml:ink>
</file>

<file path=ppt/ink/ink9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325 380 8751 0 0,'0'0'11479'0'0,"3"-1"-10430"0"0,-2 1-992 0 0,0-1 0 0 0,0 1 0 0 0,0 0 0 0 0,1 0 0 0 0,-1 0 0 0 0,0 0 0 0 0,0 0 0 0 0,1 0 0 0 0,-1 0 0 0 0,0 0 0 0 0,0 0 0 0 0,1 1 0 0 0,-1-1 0 0 0,0 0 0 0 0,0 1 0 0 0,0-1 0 0 0,0 1 0 0 0,0-1 0 0 0,0 1 0 0 0,0 0 0 0 0,0 0 0 0 0,0-1 0 0 0,0 1 0 0 0,0 0 0 0 0,0 0 0 0 0,0 0 0 0 0,1 1 0 0 0,-1 1-10 0 0,0-1 0 0 0,1 1 0 0 0,-1-1 0 0 0,0 1 0 0 0,0-1 0 0 0,-1 1 0 0 0,1 0 1 0 0,0 0-1 0 0,-1-1 0 0 0,0 1 0 0 0,0 0 0 0 0,0 4 0 0 0,-1 3 55 0 0,0 1 0 0 0,-1-1 0 0 0,0-1 1 0 0,-1 1-1 0 0,0 0 0 0 0,-9 18 0 0 0,-34 54 247 0 0,38-68-302 0 0,-66 105 300 0 0,-71 126 98 0 0,133-221-465 0 0,1 1-1 0 0,1 0 1 0 0,0 0 0 0 0,2 1 0 0 0,2 0 0 0 0,0 0 0 0 0,-2 30-1 0 0,7-53-1188 0 0,16-5-2020 0 0,-1-4 1566 0 0</inkml:trace>
  <inkml:trace contextRef="#ctx0" brushRef="#br0" timeOffset="1">605 1 17279 0 0,'0'0'794'0'0,"-2"0"-22"0"0,-8 2-496 0 0,8-1-248 0 0,0 0 0 0 0,0 1 0 0 0,0-1 0 0 0,0 1 0 0 0,0-1 1 0 0,1 1-1 0 0,-1 0 0 0 0,0 0 0 0 0,1 0 0 0 0,0 0 1 0 0,-1 0-1 0 0,1 0 0 0 0,0 0 0 0 0,0 0 0 0 0,0 0 0 0 0,0 1 1 0 0,1-1-1 0 0,-1 0 0 0 0,0 5 0 0 0,0 0 258 0 0,0 1-1 0 0,0 0 0 0 0,1 0 1 0 0,1 14-1 0 0,0-11-21 0 0,1 0-1 0 0,1 0 0 0 0,0 0 1 0 0,1 0-1 0 0,0 0 0 0 0,1 0 1 0 0,0-1-1 0 0,9 15 0 0 0,8 6 368 0 0,29 34-1 0 0,35 27 226 0 0,-1-2-301 0 0,-70-72-466 0 0,-1 1 1 0 0,-1 0 0 0 0,14 26-1 0 0,-23-36-69 0 0,-1-1 0 0 0,1 1 0 0 0,-1 0 0 0 0,-1 0 1 0 0,0 0-1 0 0,0 0 0 0 0,0 1 0 0 0,-1-1 0 0 0,-1 19 0 0 0,-1-14-7 0 0,-1-1 0 0 0,0 0 0 0 0,-1 1-1 0 0,0-1 1 0 0,-1 0 0 0 0,-7 15 0 0 0,-3 0 12 0 0,-2 0 1 0 0,0 0-1 0 0,-2-2 0 0 0,-1 0 0 0 0,-24 25 1 0 0,-17 12 35 0 0,-93 73 0 0 0,130-116-58 0 0,-6 1-90 0 0,27-20 6 0 0</inkml:trace>
</inkml:ink>
</file>

<file path=ppt/ink/ink9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5983 0 0,'0'0'14059'0'0,"2"2"-13328"0"0,2-1-557 0 0,0 1 1 0 0,0 0 0 0 0,0-1-1 0 0,0 0 1 0 0,0 0 0 0 0,0 0 0 0 0,0-1-1 0 0,1 1 1 0 0,-1-1 0 0 0,7 0 0 0 0,6-2 256 0 0,23-4 0 0 0,-26 4-214 0 0,180-38 897 0 0,60-10-1000 0 0,-247 50-335 0 0,-1-1 0 0 0,0 1 0 0 0,0-1 0 0 0,1 2 0 0 0,-1-1 0 0 0,11 3 0 0 0,-15-3-1282 0 0,2 16-8386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2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15199 0 0,'5'-3'1314'0'0,"1"0"-1"0"0,-1 1 1 0 0,1-1 0 0 0,-1 1-1 0 0,12-2 1 0 0,-14 3-988 0 0,0 1 0 0 0,0 0 0 0 0,0 0-1 0 0,0 0 1 0 0,0 1 0 0 0,1-1 0 0 0,-1 1 0 0 0,0 0 0 0 0,0-1 0 0 0,0 1 0 0 0,0 1 0 0 0,4 1 0 0 0,31 18 275 0 0,-30-17-596 0 0,-4-2 8 0 0,0 0-1 0 0,0-1 1 0 0,1 1-1 0 0,-1-1 1 0 0,9 1-1 0 0,5-1-45 0 0,-17-1-133 0 0</inkml:trace>
</inkml:ink>
</file>

<file path=ppt/ink/ink9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0,'0'0'9648'0'0,"3"0"-8748"0"0,51 5 235 0 0,-38-4-661 0 0,0 0 0 0 0,0 1 0 0 0,24 6 0 0 0,-18-1-447 0 0,0-2 1 0 0,1-1-1 0 0,-1-1 0 0 0,1-1 1 0 0,42-1-1 0 0,-46-2-4358 0 0,36-7 1 0 0,-35 3-3816 0 0</inkml:trace>
</inkml:ink>
</file>

<file path=ppt/ink/ink9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16351 0 0,'0'0'1484'0'0,"-2"1"-1221"0"0,-3 3-57 0 0,0 0-1 0 0,1 0 1 0 0,0 0 0 0 0,-1 1 0 0 0,2-1 0 0 0,-1 1-1 0 0,0 0 1 0 0,1 0 0 0 0,-5 10 0 0 0,-1 6 740 0 0,-9 28 0 0 0,10-28-892 0 0,-28 85 838 0 0,-26 68 134 0 0,-10 2-742 0 0,47-124-197 0 0,-39 63 1 0 0,47-85-193 0 0,15-27-442 0 0</inkml:trace>
</inkml:ink>
</file>

<file path=ppt/ink/ink9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29 409 12751 0 0,'0'0'4428'0'0,"2"-1"-3686"0"0,11-11-26 0 0,0 0 0 0 0,-1 0 0 0 0,-1-1 0 0 0,17-24 0 0 0,7-9-51 0 0,-8 17-518 0 0,2 1-1 0 0,1 0 1 0 0,1 3 0 0 0,1 0 0 0 0,1 2 0 0 0,1 2 0 0 0,1 1-1 0 0,64-27 1 0 0,-84 41-136 0 0,0 1 0 0 0,1 0 0 0 0,-1 1 0 0 0,1 1 0 0 0,26-3 0 0 0,-37 6 30 0 0,1-1-1 0 0,0 2 1 0 0,0-1 0 0 0,0 1 0 0 0,0 0 0 0 0,0 0 0 0 0,0 0 0 0 0,-1 1 0 0 0,1 0 0 0 0,0 0 0 0 0,-1 1 0 0 0,0-1 0 0 0,0 1 0 0 0,1 1 0 0 0,-2-1 0 0 0,1 0 0 0 0,0 1 0 0 0,4 5 0 0 0,-2-1 46 0 0,1 1 0 0 0,-2 1 0 0 0,0-1 1 0 0,0 1-1 0 0,0 0 0 0 0,-1 0 0 0 0,-1 1 0 0 0,0-1 0 0 0,0 1 0 0 0,-1 0 0 0 0,-1 0 0 0 0,0 0 0 0 0,0 1 1 0 0,-1-1-1 0 0,0 17 0 0 0,-2-10-7 0 0,0 0 0 0 0,-1 0 0 0 0,0 0 1 0 0,-2-1-1 0 0,0 1 0 0 0,-1-1 0 0 0,-1 0 1 0 0,-1 0-1 0 0,-9 17 0 0 0,11-24-50 0 0,-2-1 0 0 0,1 1 0 0 0,-1-1 0 0 0,-1-1 1 0 0,0 1-1 0 0,0-1 0 0 0,0-1 0 0 0,-15 11 0 0 0,-9 3 56 0 0,-41 20 1 0 0,10-6 5 0 0,35-17-201 0 0,0-1 0 0 0,-1-2 1 0 0,-1-1-1 0 0,-50 16 0 0 0,-46-2-2822 0 0,110-25 1832 0 0,-1-2 1 0 0,1 0-1 0 0,-1 0 1 0 0,0-2-1 0 0,-28-4 1 0 0,23 0-3318 0 0,2-4-1038 0 0</inkml:trace>
</inkml:ink>
</file>

<file path=ppt/ink/ink9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 9671 0 0,'0'0'2598'0'0,"-2"0"-844"0"0,-7 1-981 0 0,1 1 0 0 0,0 1 0 0 0,-1-1-1 0 0,1 1 1 0 0,0 1 0 0 0,-8 3 0 0 0,-48 32 538 0 0,31-18-304 0 0,-118 78 378 0 0,126-81-1297 0 0,1 1 0 0 0,2 2-1 0 0,-39 43 1 0 0,52-53-104 0 0,-10 11 71 0 0,2 0 0 0 0,0 2 0 0 0,2-1 0 0 0,-18 36 0 0 0,30-52-10 0 0,0 1 0 0 0,1 0-1 0 0,0 0 1 0 0,0 0-1 0 0,1 0 1 0 0,-1 0 0 0 0,2 0-1 0 0,-1 12 1 0 0,2-14-4 0 0,0 1 1 0 0,0-1-1 0 0,0 0 1 0 0,1 0-1 0 0,0 0 1 0 0,0 0-1 0 0,0 0 1 0 0,1 0-1 0 0,0-1 1 0 0,0 1-1 0 0,0-1 1 0 0,6 7-1 0 0,0-2 19 0 0,0-1-1 0 0,0 0 1 0 0,1 0-1 0 0,0-1 1 0 0,14 9-1 0 0,60 30 86 0 0,-81-45-142 0 0,10 4-360 0 0,0 0 0 0 0,1-1 0 0 0,0 0 0 0 0,-1-1 0 0 0,2-1 0 0 0,-1 0 0 0 0,0-1 0 0 0,1-1 1 0 0,-1 0-1 0 0,1-1 0 0 0,27-3 0 0 0,-14-3-1569 0 0</inkml:trace>
</inkml:ink>
</file>

<file path=ppt/ink/ink9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61 11519 0 0,'1'-3'887'0'0,"6"-21"-236"0"0,3 1 7459 0 0,-7 22-7062 0 0,37-9 859 0 0,-35 12-1649 0 0,-3-1-226 0 0,1 1-1 0 0,-1 0 1 0 0,0 0-1 0 0,1 0 1 0 0,-1 0-1 0 0,0 0 1 0 0,0 0 0 0 0,-1 1-1 0 0,1-1 1 0 0,0 1-1 0 0,-1-1 1 0 0,0 1-1 0 0,1-1 1 0 0,-1 1-1 0 0,0 0 1 0 0,0 0-1 0 0,-1 0 1 0 0,1 0-1 0 0,-1 0 1 0 0,1-1-1 0 0,-1 1 1 0 0,0 0-1 0 0,0 0 1 0 0,0 0-1 0 0,0 0 1 0 0,-1 4-1 0 0,-1 1-10 0 0,-1 1 0 0 0,1-1 0 0 0,-1 0 0 0 0,-1 0 0 0 0,1 0-1 0 0,-1 0 1 0 0,-8 10 0 0 0,-41 49 36 0 0,18-23-29 0 0,9-10-3 0 0,10-10 1 0 0,-1-2 1 0 0,-1 0 0 0 0,-33 30 0 0 0,42-45-131 0 0,0 0 0 0 0,1 1 0 0 0,0 0 0 0 0,1 0 0 0 0,0 1 0 0 0,0 0 0 0 0,-9 15 0 0 0,13-11-511 0 0,3-11 494 0 0,0 1-388 0 0,12 2-2968 0 0,-8-2 2525 0 0,12 2-3966 0 0,-1-4-1226 0 0</inkml:trace>
</inkml:ink>
</file>

<file path=ppt/ink/ink9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42 7831 0 0,'23'-30'904'0'0,"-10"19"9498"0"0,-13 11-10373 0 0,0 0 1 0 0,0 0 0 0 0,0 1-1 0 0,0-1 1 0 0,0 0 0 0 0,0 0-1 0 0,0 0 1 0 0,0 1 0 0 0,0-1-1 0 0,0 0 1 0 0,1 0-1 0 0,-1 0 1 0 0,0 0 0 0 0,0 1-1 0 0,0-1 1 0 0,0 0 0 0 0,0 0-1 0 0,0 0 1 0 0,1 0 0 0 0,-1 1-1 0 0,0-1 1 0 0,0 0 0 0 0,0 0-1 0 0,0 0 1 0 0,1 0 0 0 0,-1 0-1 0 0,0 0 1 0 0,0 0 0 0 0,1 1-1 0 0,-1-1 19 0 0,1 0 0 0 0,-1 0 0 0 0,1 1 0 0 0,0-1 0 0 0,-1 0-1 0 0,1 1 1 0 0,-1-1 0 0 0,0 1 0 0 0,1-1 0 0 0,-1 1-1 0 0,1-1 1 0 0,-1 1 0 0 0,0-1 0 0 0,1 1 0 0 0,-1-1 0 0 0,0 1-1 0 0,1 0 1 0 0,1 4 81 0 0,-1-1-1 0 0,0 0 0 0 0,0 1 1 0 0,0-1-1 0 0,-1 1 0 0 0,1 0 1 0 0,-1-1-1 0 0,0 1 0 0 0,-1-1 1 0 0,0 7-1 0 0,-1-2 43 0 0,0 0 1 0 0,0 0-1 0 0,-1-1 1 0 0,-7 15-1 0 0,-4 3 38 0 0,-1-2 0 0 0,-24 30 0 0 0,15-28-130 0 0,11-14-46 0 0,-14 18-1 0 0,26-29-32 0 0,1-1 0 0 0,-1 0 0 0 0,1 1 0 0 0,0-1 0 0 0,-1 0 0 0 0,1 1 0 0 0,0-1 0 0 0,-1 1 0 0 0,1-1 0 0 0,0 1 0 0 0,0-1 0 0 0,-1 1 0 0 0,1-1 0 0 0,0 1 0 0 0,0-1 0 0 0,0 1 0 0 0,0-1 0 0 0,0 1 0 0 0,0 0 0 0 0,0 0-3 0 0,1-1 1 0 0,0 1-1 0 0,0 0 0 0 0,0-1 0 0 0,0 1 1 0 0,0-1-1 0 0,0 1 0 0 0,0-1 0 0 0,0 0 0 0 0,0 1 1 0 0,0-1-1 0 0,0 0 0 0 0,0 0 0 0 0,0 0 1 0 0,0 0-1 0 0,0 0 0 0 0,0 0 0 0 0,0 0 1 0 0,0 0-1 0 0,0 0 0 0 0,0 0 0 0 0,0 0 0 0 0,0-1 1 0 0,0 1-1 0 0,2-1 0 0 0,28-10-93 0 0,-11 0 109 0 0,0 2-1 0 0,1 0 1 0 0,0 2-1 0 0,0 0 1 0 0,1 2 0 0 0,41-7-1 0 0,-48 13 52 0 0,2 0-85 0 0,-7 1 1 0 0,-2 2-144 0 0,17 4-1781 0 0,-22-8 398 0 0,0-1-381 0 0,9-2-79 0 0,-9 2-9 0 0</inkml:trace>
</inkml:ink>
</file>

<file path=ppt/ink/ink9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26 11055 0 0,'0'0'852'0'0,"1"-2"-560"0"0,12-19 4484 0 0,-10 21-3227 0 0,-2 0-1410 0 0,0 0 0 0 0,0 0-1 0 0,0 0 1 0 0,0 0-1 0 0,0 0 1 0 0,0 0-1 0 0,0 0 1 0 0,0 0 0 0 0,0-1-1 0 0,-1 1 1 0 0,1 0-1 0 0,1-1 1 0 0,-1 17 790 0 0,-2-6-709 0 0,-1 0 0 0 0,-1-1 0 0 0,0 1 0 0 0,0-1-1 0 0,-1 1 1 0 0,0-1 0 0 0,-10 15 0 0 0,-1 6 92 0 0,-34 71-36 0 0,-73 170 473 0 0,37-41-3491 0 0,80-219-4268 0 0</inkml:trace>
</inkml:ink>
</file>

<file path=ppt/ink/ink9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6 15055 0 0,'0'0'1366'0'0,"2"0"-1126"0"0,-2-1-223 0 0,1 1 1 0 0,-1-1 0 0 0,1 1-1 0 0,0-1 1 0 0,-1 1 0 0 0,1 0-1 0 0,-1-1 1 0 0,1 1 0 0 0,0 0 0 0 0,-1 0-1 0 0,1-1 1 0 0,0 1 0 0 0,0 0-1 0 0,-1 0 1 0 0,1 0 0 0 0,0 0-1 0 0,-1 0 1 0 0,1 0 0 0 0,0 0-1 0 0,0 0 1 0 0,-1 0 0 0 0,1 0 0 0 0,0 1-1 0 0,-1-1 1 0 0,1 0 0 0 0,0 0-1 0 0,-1 1 1 0 0,1-1 0 0 0,0 0-1 0 0,0 1 1 0 0,1 1 116 0 0,2 0 52 0 0,-1 0 0 0 0,0 1 0 0 0,1-1 1 0 0,-1 1-1 0 0,0 0 0 0 0,0 0 0 0 0,4 6 0 0 0,18 27 776 0 0,-15-20-693 0 0,89 149 1588 0 0,-85-141-1642 0 0,2 4 98 0 0,-2 1 1 0 0,0 0-1 0 0,14 50 1 0 0,-23-61-191 0 0,-1 0 0 0 0,-1 1 0 0 0,0-1 0 0 0,-2 0 0 0 0,0 1 0 0 0,-1-1 1 0 0,-4 34-1 0 0,-3-16 55 0 0,-1 0 1 0 0,-2-1-1 0 0,-1 0 1 0 0,-29 59-1 0 0,12-38 20 0 0,-3-2-1 0 0,-38 50 1 0 0,-54 43-36 0 0,94-114-221 0 0,4-5-530 0 0,0-1 1 0 0,-56 45-1 0 0,61-60-1624 0 0,4-4-5795 0 0</inkml:trace>
</inkml:ink>
</file>

<file path=ppt/ink/ink9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97 5063 0 0,'-3'1'390'0'0,"-17"5"-1046"0"0,3-2 3250 0 0,5-1 8078 0 0,27 4-9021 0 0,-5-4-1236 0 0,0-1 0 0 0,1 0 0 0 0,0 0 0 0 0,-1-1 0 0 0,16-1 0 0 0,57-6 809 0 0,-61 4-1013 0 0,401-58 2016 0 0,-397 56-2138 0 0,2-1-37 0 0,79-14 280 0 0,-85 14-432 0 0,0-1 0 0 0,32-14 0 0 0,-51 19-156 0 0,-17 4-8762 0 0,-4 1 1788 0 0</inkml:trace>
</inkml:ink>
</file>

<file path=ppt/ink/ink9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5063 0 0,'6'-15'420'0'0,"22"-52"32"0"0,-10 37 2778 0 0,-15 26-1613 0 0,1 0-1 0 0,-1 0 0 0 0,1 0 1 0 0,6-5 2058 0 0,2 11-2558 0 0,-12-2-1078 0 0,1 0 1 0 0,0 1-1 0 0,-1-1 0 0 0,1 1 0 0 0,-1-1 0 0 0,1 1 0 0 0,-1-1 1 0 0,1 1-1 0 0,-1-1 0 0 0,1 1 0 0 0,-1 0 0 0 0,1-1 0 0 0,-1 1 1 0 0,0 0-1 0 0,0-1 0 0 0,1 1 0 0 0,-1 0 0 0 0,0-1 0 0 0,0 1 1 0 0,0 0-1 0 0,1 0 0 0 0,-1 1 83 0 0,2 5 43 0 0,0 0 1 0 0,-1 0-1 0 0,0 0 0 0 0,0 0 0 0 0,-1 0 1 0 0,0 0-1 0 0,-1 13 0 0 0,-11 51 655 0 0,11-67-778 0 0,-45 262 1539 0 0,43-233-1874 0 0,1 0 0 0 0,2-1 0 0 0,1 1 0 0 0,2 0 0 0 0,1-1 1 0 0,11 41-1 0 0,-10-56-1432 0 0,1-3-3783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20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0 362 5983 0 0,'0'0'898'0'0,"2"0"543"0"0,5-1 480 0 0,1 0 0 0 0,-1 0 1 0 0,8-3-1 0 0,-8 2-1155 0 0,1 1 0 0 0,0 0 0 0 0,7-1 0 0 0,-13 2-670 0 0,-1 0-1 0 0,0 0 0 0 0,1 1 1 0 0,-1-1-1 0 0,0 0 0 0 0,0 1 1 0 0,1-1-1 0 0,-1 1 0 0 0,0-1 1 0 0,0 1-1 0 0,0 0 1 0 0,0 0-1 0 0,1-1 0 0 0,-1 1 1 0 0,0 0-1 0 0,-1 0 0 0 0,1 0 1 0 0,0 0-1 0 0,0 0 0 0 0,0 0 1 0 0,0 0-1 0 0,0 3 0 0 0,1-2-79 0 0,-1 0 0 0 0,0 1-1 0 0,0 0 1 0 0,0-1-1 0 0,0 1 1 0 0,-1 0-1 0 0,1-1 1 0 0,0 6 0 0 0,-2-2-19 0 0,1-1 1 0 0,-1 0-1 0 0,1 1 0 0 0,-2-1 1 0 0,1 0-1 0 0,0 0 1 0 0,-1 0-1 0 0,0 0 1 0 0,0 0-1 0 0,-1 0 1 0 0,1-1-1 0 0,-5 6 1 0 0,-5 6-2 0 0,0-1-1 0 0,-19 16 1 0 0,20-20 1212 0 0,11-21-1246 0 0,1-1-1 0 0,1 0 0 0 0,0 0 1 0 0,0 1-1 0 0,1-1 1 0 0,0 1-1 0 0,1 0 0 0 0,9-17 1 0 0,5-5-463 0 0,27-37-1 0 0,-20 33 295 0 0,-3 4-26 0 0,0 2 0 0 0,2 0 0 0 0,47-44 1 0 0,-54 60 129 0 0,0 0 0 0 0,1 0 0 0 0,1 2 0 0 0,0 0 0 0 0,1 1 0 0 0,-1 1 0 0 0,38-12 0 0 0,-48 18 239 0 0,1 1 0 0 0,-1 1 0 0 0,1 0 0 0 0,0 0 0 0 0,13 0 0 0 0,-20 2-104 0 0,0 0 1 0 0,-1 0-1 0 0,1 0 0 0 0,-1 1 1 0 0,1-1-1 0 0,-1 1 0 0 0,0 0 1 0 0,1 0-1 0 0,-1 0 0 0 0,1 0 0 0 0,-1 0 1 0 0,0 0-1 0 0,0 1 0 0 0,0-1 1 0 0,0 1-1 0 0,0-1 0 0 0,0 1 1 0 0,0 0-1 0 0,0 0 0 0 0,-1 0 0 0 0,1 0 1 0 0,-1 0-1 0 0,1 0 0 0 0,-1 0 1 0 0,0 0-1 0 0,1 4 0 0 0,2 5 52 0 0,0 0 0 0 0,-1 0 1 0 0,0 1-1 0 0,-1-1 0 0 0,0 1 0 0 0,-1 22 0 0 0,-1-5 168 0 0,-8 48 0 0 0,-1-31-93 0 0,-3 0-1 0 0,-24 63 0 0 0,-19 22 106 0 0,47-115-219 0 0,5-9 22 0 0,3-6-66 0 0,0-1 0 0 0,0 0 1 0 0,0 0-1 0 0,0 1 0 0 0,1-1 0 0 0,-1 0 0 0 0,0 0 0 0 0,0 0 0 0 0,0 0 1 0 0,0 1-1 0 0,0-1 0 0 0,0 0 0 0 0,0 0 0 0 0,1 0 0 0 0,-1 1 0 0 0,0-1 0 0 0,0 0 1 0 0,0 0-1 0 0,1 0 0 0 0,-1 0 0 0 0,0 0 0 0 0,0 0 0 0 0,0 0 0 0 0,1 1 1 0 0,-1-1-1 0 0,0 0 0 0 0,0 0 0 0 0,0 0 0 0 0,1 0 0 0 0,-1 0 0 0 0,0 0 1 0 0,0 0-1 0 0,0 0 0 0 0,1 0 0 0 0,-1 0 0 0 0,0 0 0 0 0,0 0 0 0 0,1 0 0 0 0,-1 0 1 0 0,0-1-1 0 0,0 1 0 0 0,1 0 0 0 0,9-1-357 0 0,6-4-187 0 0,2-4-31 0 0</inkml:trace>
</inkml:ink>
</file>

<file path=ppt/ink/ink9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8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3679 0 0,'-1'3'4051'0'0,"-16"33"3906"0"0,-1 0-3327 0 0,-42 73-2158 0 0,18-33-1602 0 0,0-4-281 0 0,-27 58 145 0 0,-25 142-492 0 0,84-239-268 0 0,-1 6-470 0 0,6-14-4089 0 0</inkml:trace>
</inkml:ink>
</file>

<file path=ppt/ink/ink9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1 319 10135 0 0,'3'-13'444'0'0,"1"1"0"0"0,1 0 0 0 0,0 1-1 0 0,0-1 1 0 0,1 1 0 0 0,1 0-1 0 0,0 1 1 0 0,0-1 0 0 0,1 1 0 0 0,0 1-1 0 0,1-1 1 0 0,10-8 0 0 0,9-5 538 0 0,1 2 0 0 0,62-36 0 0 0,-73 47-721 0 0,2 0-1 0 0,-1 1 1 0 0,1 1 0 0 0,1 1 0 0 0,-1 1-1 0 0,1 1 1 0 0,0 1 0 0 0,0 0 0 0 0,41 0-1 0 0,-51 4-94 0 0,1 0 0 0 0,0 1 0 0 0,-1 1-1 0 0,1 0 1 0 0,-1 0 0 0 0,1 1 0 0 0,-1 1-1 0 0,0 0 1 0 0,0 0 0 0 0,-1 1 0 0 0,1 1-1 0 0,-1-1 1 0 0,0 2 0 0 0,-1-1 0 0 0,1 1-1 0 0,-1 1 1 0 0,-1 0 0 0 0,1 0 0 0 0,10 14-1 0 0,-13-14-84 0 0,-1 0 0 0 0,0 0 0 0 0,-1 0 0 0 0,0 1-1 0 0,0 0 1 0 0,-1 0 0 0 0,0 0 0 0 0,0 0-1 0 0,-1 0 1 0 0,2 18 0 0 0,-3-14-16 0 0,-1 0-1 0 0,0 0 1 0 0,-1-1 0 0 0,-1 1-1 0 0,0 0 1 0 0,-1 0-1 0 0,-5 17 1 0 0,2-13-20 0 0,-1 0 0 0 0,-1-1 0 0 0,0 0 0 0 0,-1-1 0 0 0,0 0 1 0 0,-1 0-1 0 0,-1-1 0 0 0,-1 0 0 0 0,0-1 0 0 0,0 0 0 0 0,-27 20 0 0 0,3-8-15 0 0,-2-2-1 0 0,-1-1 1 0 0,0-3-1 0 0,-82 30 1 0 0,47-28-225 0 0,62-18-451 0 0,0 0 0 0 0,0-2 0 0 0,0 1 0 0 0,-17-2 0 0 0,14-1-5205 0 0,4-3-1733 0 0</inkml:trace>
</inkml:ink>
</file>

<file path=ppt/ink/ink9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252 371 2759 0 0,'-9'-27'120'0'0,"5"9"32"0"0,1-2-152 0 0,-1 0 0 0 0,-5-7 0 0 0,6 4 0 0 0</inkml:trace>
  <inkml:trace contextRef="#ctx0" brushRef="#br0" timeOffset="1">255 82 1839 0 0,'23'-25'-790'0'0,"-16"17"2102"0"0,1 1 0 0 0,12-9 0 0 0,-15 12-609 0 0,-1 1-1 0 0,1 1 1 0 0,0-1-1 0 0,0 1 1 0 0,0 0-1 0 0,0 0 1 0 0,1 0-1 0 0,-1 0 1 0 0,0 1-1 0 0,1 0 1 0 0,-1 1-1 0 0,9-1 1 0 0,-3 1-136 0 0,1 1 1 0 0,-1 1-1 0 0,14 3 0 0 0,-23-4-299 0 0,0 1 16 0 0,-1-1-216 0 0,0 0-1 0 0,-1 0 1 0 0,1 0-1 0 0,0 0 1 0 0,-1 1-1 0 0,1-1 0 0 0,-1 0 1 0 0,1 1-1 0 0,-1-1 1 0 0,0 0-1 0 0,1 1 1 0 0,-1-1-1 0 0,0 1 1 0 0,0-1-1 0 0,0 0 1 0 0,0 4-1 0 0,-1-2 36 0 0,1 0 1 0 0,-1 1-1 0 0,0-1 1 0 0,-1 1-1 0 0,1-1 1 0 0,-3 6-1 0 0,-4 3 207 0 0,0 0 0 0 0,-15 17 0 0 0,18-23-163 0 0,-59 67 949 0 0,-40 51 231 0 0,29-29-1085 0 0,33-42-26 0 0,-45 71-1 0 0,82-116-215 0 0,1 0 0 0 0,0 0 0 0 0,0 0 0 0 0,1 0 0 0 0,0 1 0 0 0,1-1 0 0 0,0 1 0 0 0,-2 10 0 0 0,4-15 0 0 0,0 0 0 0 0,0 0 0 0 0,0 0 0 0 0,0 0 0 0 0,1 0 0 0 0,-1-1 0 0 0,1 1 0 0 0,0 0 0 0 0,0 0 0 0 0,1-1 0 0 0,-1 1 0 0 0,1-1 0 0 0,0 1 0 0 0,0-1 0 0 0,0 1 0 0 0,0-1 0 0 0,0 0 0 0 0,1 0 0 0 0,-1 0 0 0 0,6 4 0 0 0,0-1-161 0 0,0-1-1 0 0,0 0 1 0 0,1 0 0 0 0,0-1-1 0 0,-1 0 1 0 0,1-1 0 0 0,0 0 0 0 0,1 0-1 0 0,-1-1 1 0 0,0 0 0 0 0,1 0-1 0 0,0-1 1 0 0,-1-1 0 0 0,1 1-1 0 0,11-2 1 0 0,8-4-7210 0 0</inkml:trace>
</inkml:ink>
</file>

<file path=ppt/ink/ink9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 9215 0 0,'3'-1'707'0'0,"23"-9"-222"0"0,-26 9-292 0 0,1 1 0 0 0,0 0 0 0 0,0-1 0 0 0,0 1-1 0 0,0 0 1 0 0,-1 0 0 0 0,1 0 0 0 0,0 0 0 0 0,0-1-1 0 0,0 1 1 0 0,0 0 0 0 0,0 1 0 0 0,0-1 0 0 0,-1 0-1 0 0,1 0 1 0 0,1 0 0 0 0,-1 1 697 0 0,7 10 1700 0 0,-6-7-2382 0 0,-1-1 1 0 0,0 1 0 0 0,-1-1 0 0 0,1 1 0 0 0,-1-1 0 0 0,1 1-1 0 0,-1-1 1 0 0,0 1 0 0 0,0-1 0 0 0,-1 1 0 0 0,1-1-1 0 0,-2 7 1 0 0,-3 6 626 0 0,-9 23-1 0 0,4-13-183 0 0,4-8-309 0 0,-8 25 534 0 0,-11 53 0 0 0,22-81-816 0 0,1 0 1 0 0,1 0-1 0 0,0 0 0 0 0,1 0 0 0 0,0 0 1 0 0,1 0-1 0 0,6 23 0 0 0,-6-31-93 0 0,0 1 0 0 0,1-2 0 0 0,0 1 0 0 0,0 0-1 0 0,1 0 1 0 0,0-1 0 0 0,0 1 0 0 0,0-1 0 0 0,1 0 0 0 0,0 0 0 0 0,0 0 0 0 0,10 9-1 0 0,-11-12-216 0 0,-3-2 124 0 0,1-1 0 0 0,-1 1 0 0 0,1 0-1 0 0,0-1 1 0 0,-1 1 0 0 0,1-1 0 0 0,0 1-1 0 0,-1-1 1 0 0,1 0 0 0 0,0 1 0 0 0,-1-1-1 0 0,1 0 1 0 0,0 1 0 0 0,1-1-1 0 0,11 5-1146 0 0</inkml:trace>
</inkml:ink>
</file>

<file path=ppt/ink/ink9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56 14279 0 0,'68'-32'753'0'0,"-42"20"1236"0"0,-2 0 4282 0 0,-26 14-6238 0 0,0 0-1 0 0,0-1 0 0 0,0 1 0 0 0,0 0 0 0 0,0 0 0 0 0,-2 3 1 0 0,-7 6 32 0 0,-21 13 0 0 0,-1-2 1 0 0,-47 25-1 0 0,-76 26 83 0 0,132-64-253 0 0,-2 0 0 0 0,1-2 0 0 0,-1 0 0 0 0,0-2-1 0 0,0-1 1 0 0,-31 1 0 0 0,53-5 60 0 0,-1 0 0 0 0,0 0 0 0 0,1 0 0 0 0,-1-1 0 0 0,1 0 0 0 0,-1 0 0 0 0,-6-2 0 0 0,9 2 26 0 0,1 0 0 0 0,0 0 0 0 0,-1-1-1 0 0,1 1 1 0 0,0 0 0 0 0,0-1 0 0 0,0 1 0 0 0,0 0 0 0 0,0-1-1 0 0,0 1 1 0 0,0-1 0 0 0,0 0 0 0 0,0-2 0 0 0,-1 0-41 0 0,1 2 1 0 0,0 0-1 0 0,0 0 1 0 0,0 0 0 0 0,0 0-1 0 0,1-1 1 0 0,-1 1 0 0 0,1 0-1 0 0,-1 0 1 0 0,1-5 0 0 0,0 4-37 0 0,1 1 0 0 0,-1-1 0 0 0,1 1 0 0 0,0-1 0 0 0,-1 1 0 0 0,1-1 0 0 0,1 1 0 0 0,-1 0 0 0 0,0-1 0 0 0,0 1 0 0 0,1 0 0 0 0,3-4 0 0 0,4-3 5 0 0,0 4 90 0 0,-8 4 126 0 0,-2 4-53 0 0,-4 9 12 0 0,-1-1-1 0 0,0-1 0 0 0,0 1 1 0 0,-10 11-1 0 0,-38 40 325 0 0,28-33-233 0 0,6-7-76 0 0,11-13-83 0 0,1 0 0 0 0,0 1 1 0 0,0 0-1 0 0,1 0 0 0 0,-6 12 0 0 0,9-12 43 0 0,4-8 6 0 0,0 0-55 0 0,0-1 1 0 0,1 0-1 0 0,-1 0 0 0 0,0 0 0 0 0,1 0 0 0 0,-1 0 0 0 0,1 0 1 0 0,0 0-1 0 0,-1 0 0 0 0,1 0 0 0 0,0-1 0 0 0,-1 1 0 0 0,1 0 1 0 0,0 0-1 0 0,0 0 0 0 0,0-1 0 0 0,0 1 0 0 0,1 0 0 0 0,20 10 109 0 0,-2-7-65 0 0,0 0-1 0 0,1-2 0 0 0,31 0 1 0 0,-26-1 7 0 0,41 6 0 0 0,-18 2 33 0 0,0 3 0 0 0,-1 1 0 0 0,80 34 0 0 0,-114-40 172 0 0,0 1 0 0 0,0 0 1 0 0,-1 1-1 0 0,0 1 0 0 0,16 15 0 0 0,-22-19-115 0 0,-1 0 0 0 0,0 1 0 0 0,0 0 0 0 0,-1 0 0 0 0,0 1 0 0 0,0 0 0 0 0,0-1 0 0 0,-1 2 0 0 0,-1-1-1 0 0,6 14 1 0 0,-9-20-139 0 0,0 0 0 0 0,0-1-1 0 0,1 1 1 0 0,-1-1-1 0 0,0 1 1 0 0,0 0-1 0 0,0-1 1 0 0,-1 1-1 0 0,1-1 1 0 0,0 1 0 0 0,0-1-1 0 0,-1 1 1 0 0,1-1-1 0 0,-1 1 1 0 0,0-1-1 0 0,1 1 1 0 0,-1-1-1 0 0,0 1 1 0 0,0-1 0 0 0,0 0-1 0 0,0 0 1 0 0,0 1-1 0 0,0-1 1 0 0,0 0-1 0 0,0 0 1 0 0,-3 1-1 0 0,-1 2 0 0 0,-1 0 0 0 0,0-1 0 0 0,0 0 0 0 0,-11 4 0 0 0,12-6 2 0 0,-64 22 10 0 0,-138 24 0 0 0,70-18-170 0 0,129-27 98 0 0,-59 11-4 0 0,62-13-57 0 0,0 1 0 0 0,0-1 0 0 0,-1 0 0 0 0,1 0 0 0 0,0 0 0 0 0,0-1-1 0 0,0 0 1 0 0,0 0 0 0 0,0 0 0 0 0,-7-3 0 0 0,12 4 88 0 0,0 0 0 0 0,0 0 0 0 0,-1 0 0 0 0,1 0-1 0 0,0 0 1 0 0,0 0 0 0 0,0 0 0 0 0,0-1 0 0 0,0 1 0 0 0,0 0 0 0 0,0 0 0 0 0,0 0 0 0 0,0 0 0 0 0,0 0 0 0 0,-1 0 0 0 0,1 0 0 0 0,0 0 0 0 0,0 0 0 0 0,0-1 0 0 0,0 1 0 0 0,0 0-1 0 0,0 0 1 0 0,0 0 0 0 0,0 0 0 0 0,0 0 0 0 0,0 0 0 0 0,0 0 0 0 0,0-1 0 0 0,0 1 0 0 0,0 0 0 0 0,0 0 0 0 0,0 0 0 0 0,0 0 0 0 0,0 0 0 0 0,0 0 0 0 0,0 0 0 0 0,0-1 0 0 0,0 1-1 0 0,0 0 1 0 0,0 0 0 0 0,0 0 0 0 0,1 0 0 0 0,-1 0 0 0 0,4-18-2394 0 0,9-6-5620 0 0</inkml:trace>
</inkml:ink>
</file>

<file path=ppt/ink/ink9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29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14743 0 0,'0'0'1136'0'0,"-2"3"-598"0"0,0 4-285 0 0,-1-1 0 0 0,1 1 0 0 0,0 0 1 0 0,1 0-1 0 0,0 0 0 0 0,0 1 0 0 0,0-1 1 0 0,1 0-1 0 0,0 0 0 0 0,0 0 0 0 0,1 1 1 0 0,0-1-1 0 0,1 0 0 0 0,-1 0 0 0 0,6 13 1 0 0,2 4-151 0 0,1 0 1 0 0,2-1 0 0 0,16 26-1 0 0,-6-14 137 0 0,47 55 1 0 0,36 23 120 0 0,18 22 347 0 0,-102-109-330 0 0,-1 2-1 0 0,-1 0 1 0 0,21 41-1 0 0,-34-55-239 0 0,0 0-1 0 0,-1 1 1 0 0,0-1-1 0 0,-1 1 1 0 0,0 0-1 0 0,-2 0 1 0 0,0 1-1 0 0,0-1 1 0 0,-1 0-1 0 0,-1 0 1 0 0,-1 1-1 0 0,0-1 1 0 0,-1 0 0 0 0,-1 0-1 0 0,0 0 1 0 0,-1 0-1 0 0,0 0 1 0 0,-2-1-1 0 0,-11 25 1 0 0,0-8 22 0 0,-1 0 0 0 0,-2-2 0 0 0,-35 43 0 0 0,-83 68 57 0 0,121-126-302 0 0,0 0 0 0 0,-1-2 0 0 0,0 0 0 0 0,-27 13 0 0 0,22-14-1550 0 0,-39 12 0 0 0,47-19-1058 0 0,1-2-5143 0 0</inkml:trace>
</inkml:ink>
</file>

<file path=ppt/ink/ink9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3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32 4143 0 0,'-9'7'79'0'0,"3"-3"-24"0"0,0 0 0 0 0,0 0 0 0 0,0-1 0 0 0,-1 0 0 0 0,-7 3-1 0 0,13-6 516 0 0,-19 14 9934 0 0,20-13-10391 0 0,0 0 1 0 0,1 0 0 0 0,-1 0 0 0 0,0 0 0 0 0,1 0 0 0 0,-1 0 0 0 0,1 0 0 0 0,-1 0 0 0 0,1 0 0 0 0,0 0 0 0 0,-1 0-1 0 0,1 0 1 0 0,0 0 0 0 0,-1-1 0 0 0,1 1 0 0 0,0 0 0 0 0,2 1 0 0 0,14 8 496 0 0,-16-10-553 0 0,0 1 0 0 0,-1-1 0 0 0,1 0 0 0 0,0 1 0 0 0,0-1 0 0 0,0 0 0 0 0,0 0 0 0 0,0 0 0 0 0,0 0 0 0 0,0 0 0 0 0,0 0 0 0 0,0 0 0 0 0,0 0 0 0 0,0 0 0 0 0,1-1 0 0 0,3 1 123 0 0,27-4 547 0 0,-1-1 0 0 0,0-1 0 0 0,-1-2 0 0 0,45-17 0 0 0,15-4 444 0 0,-59 21-994 0 0,1 1 1 0 0,-1 1-1 0 0,59-2 0 0 0,-87 8-462 0 0,-1 23-8235 0 0</inkml:trace>
</inkml:ink>
</file>

<file path=ppt/ink/ink9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3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45 4607 0 0,'-3'0'208'0'0,"0"0"-133"0"0,-29 13 15542 0 0,39-7-13109 0 0,9 2-1191 0 0,-8-7-1182 0 0,0 1 0 0 0,0-1 0 0 0,0-1 0 0 0,0 1 0 0 0,0-1 0 0 0,0-1 0 0 0,12-1-1 0 0,56-14 384 0 0,-73 15-488 0 0,69-19 455 0 0,-36 9-345 0 0,1 2-1 0 0,52-7 1 0 0,-82 15-311 0 0,-1 1-1 0 0,1 0 1 0 0,-1 1-1 0 0,9 1 1 0 0,14 6-4558 0 0,-8-1 2883 0 0</inkml:trace>
</inkml:ink>
</file>

<file path=ppt/ink/ink9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3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15 15631 0 0,'8'-4'271'0'0,"-5"2"-144"0"0,-1 1 0 0 0,0 0 0 0 0,1 0 0 0 0,-1 0 0 0 0,1 0 0 0 0,0 0 0 0 0,-1 0 0 0 0,1 1 0 0 0,-1-1 0 0 0,6 1 0 0 0,5 1-99 0 0,-12 0 16 0 0,1-1 0 0 0,-1 1 0 0 0,0 0 0 0 0,1 0 0 0 0,-1-1 0 0 0,0 1 0 0 0,0 0 0 0 0,1 0 0 0 0,-1 0 0 0 0,0 0 0 0 0,0 0 0 0 0,0 1 0 0 0,0-1 0 0 0,0 0-1 0 0,0 0 1 0 0,-1 1 0 0 0,1-1 0 0 0,0 0 0 0 0,-1 1 0 0 0,1-1 0 0 0,-1 1 0 0 0,1-1 0 0 0,-1 1 0 0 0,0-1 0 0 0,1 1 0 0 0,-1-1 0 0 0,0 1 0 0 0,0-1 0 0 0,0 1 0 0 0,0-1 0 0 0,-1 4 0 0 0,0 1 182 0 0,0 1 0 0 0,-1-1 1 0 0,1 0-1 0 0,-1 0 0 0 0,-1 0 1 0 0,-3 9-1 0 0,-9 8 164 0 0,0 0-1 0 0,-1-1 1 0 0,-2-1 0 0 0,-27 26 0 0 0,0 2 31 0 0,-13 15-273 0 0,-52 61 87 0 0,14-8-163 0 0,-30 36 134 0 0,90-105-129 0 0,-38 68 0 0 0,43-59 65 0 0,-37 93 0 0 0,56-116-71 0 0,1 0 0 0 0,2 2 1 0 0,1-1-1 0 0,-4 47 0 0 0,11-66-23 0 0,0 0 0 0 0,2 0 0 0 0,0-1 0 0 0,0 1-1 0 0,2-1 1 0 0,0 1 0 0 0,0-1 0 0 0,2 0 0 0 0,0 0 0 0 0,0 0-1 0 0,1 0 1 0 0,1-1 0 0 0,1 0 0 0 0,0-1 0 0 0,1 0 0 0 0,0 0 0 0 0,1-1-1 0 0,0 0 1 0 0,1 0 0 0 0,0-1 0 0 0,1-1 0 0 0,0 0 0 0 0,1-1 0 0 0,0 0-1 0 0,0-1 1 0 0,17 8 0 0 0,-10-8 137 0 0,-1-1-1 0 0,1-1 0 0 0,0 0 1 0 0,33 3-1 0 0,-11-4 556 0 0,49-2-1 0 0,-76-5-360 0 0,-13 2 1301 0 0,-7-28-8623 0 0,3 15 5166 0 0</inkml:trace>
</inkml:ink>
</file>

<file path=ppt/ink/ink9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3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15031 0 0,'0'0'2072'0'0,"-1"1"-1589"0"0,-2 3-245 0 0,0 0 0 0 0,0 0 0 0 0,1 0 0 0 0,0 1 0 0 0,0-1 0 0 0,0 1 0 0 0,0-1 0 0 0,-1 9 0 0 0,-5 40 1531 0 0,7-38-1223 0 0,-1-1 1 0 0,-5 23-1 0 0,-5 1-202 0 0,-21 44-1 0 0,24-64-239 0 0,0 0 0 0 0,-1-1 0 0 0,-1 0 0 0 0,-18 20 0 0 0,22-27-81 0 0,-14 13-158 0 0,20-21-453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21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14567 0 0,'0'0'1320'0'0,"1"2"-1082"0"0,4 8 89 0 0,-1 0 0 0 0,-1 1 0 0 0,0-1 0 0 0,0 1 0 0 0,-1-1 0 0 0,0 1 0 0 0,-1 0 0 0 0,0 0 0 0 0,-1-1 0 0 0,0 1 1 0 0,-3 19-1 0 0,-4 7 360 0 0,-1-1 0 0 0,-15 39 0 0 0,7-21-501 0 0,15-52-182 0 0,-22 69 430 0 0,19-63-385 0 0,1 0 0 0 0,-1-1 0 0 0,-1 0 1 0 0,1 0-1 0 0,-1 0 0 0 0,-11 11 0 0 0,2-3-5394 0 0</inkml:trace>
</inkml:ink>
</file>

<file path=ppt/ink/ink9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3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97 6447 0 0,'2'-1'499'0'0,"11"-7"441"0"0,21-18 1 0 0,-23 17 1437 0 0,0 1 0 0 0,1-1 0 0 0,17-8 0 0 0,8-1 5006 0 0,-38 20-7373 0 0,-1 0 1 0 0,1 0-1 0 0,0 0 0 0 0,-1 0 1 0 0,1 0-1 0 0,-1-1 0 0 0,0 1 1 0 0,1 0-1 0 0,-1-1 0 0 0,-2 3 1 0 0,2-3 0 0 0,-11 9-20 0 0,-1 0 0 0 0,0 0-1 0 0,-1-2 1 0 0,0 0-1 0 0,-1 0 1 0 0,-27 8 0 0 0,-102 21-375 0 0,127-33 307 0 0,5-1-24 0 0,0 0 0 0 0,0-1-1 0 0,0-1 1 0 0,0 0 0 0 0,0-1-1 0 0,0-1 1 0 0,0 1 0 0 0,-16-5-1 0 0,28 5 63 0 0,-1-1-1 0 0,1 1 1 0 0,0-1-1 0 0,-1 1 1 0 0,1-1-1 0 0,0 0 1 0 0,0 0-1 0 0,-1 0 0 0 0,1 0 1 0 0,0 0-1 0 0,0 0 1 0 0,-1-1-1 0 0,0 0-61 0 0,1 0-107 0 0,1 0-194 0 0,1-1 356 0 0,0 1 0 0 0,1-1 0 0 0,-1 0 0 0 0,1 1-1 0 0,-1-1 1 0 0,1 0 0 0 0,0 1 0 0 0,-1 0 0 0 0,1-1 0 0 0,1 1 0 0 0,-1 0 0 0 0,0 0-1 0 0,4-2 1 0 0,0 0 16 0 0,1 0 0 0 0,-1 0-1 0 0,1 1 1 0 0,0 0 0 0 0,0 1-1 0 0,12-4 1 0 0,-16 6 290 0 0,-5 2-186 0 0,-6 8-20 0 0,0-1 1 0 0,-1 0-1 0 0,0 0 1 0 0,-1-1-1 0 0,1 0 1 0 0,-21 12-1 0 0,-18 14 23 0 0,-6 17-67 0 0,45-41-11 0 0,4-1 11 0 0,5-9-10 0 0,0 0 0 0 0,0 1 0 0 0,0-1-1 0 0,0 0 1 0 0,0 0 0 0 0,0 0 0 0 0,0 0 0 0 0,0 0 0 0 0,0 0 0 0 0,0 0 0 0 0,0 0 0 0 0,0 0 0 0 0,0 0 0 0 0,0 1-1 0 0,0-1 1 0 0,0 0 0 0 0,0 0 0 0 0,0 0 0 0 0,0 0 0 0 0,0 0 0 0 0,0 0 0 0 0,0 0 0 0 0,0 0 0 0 0,0 1 0 0 0,0-1-1 0 0,0 0 1 0 0,0 0 0 0 0,0 0 0 0 0,0 0 0 0 0,0 0 0 0 0,0 0 0 0 0,0 0 0 0 0,0 0 0 0 0,1 0 0 0 0,-1 0 0 0 0,0 0-1 0 0,0 0 1 0 0,0 1 0 0 0,0-1 0 0 0,0 0 0 0 0,0 0 0 0 0,0 0 0 0 0,0 0 0 0 0,0 0 0 0 0,0 0 0 0 0,1 0-1 0 0,15 12 39 0 0,-10-10-25 0 0,-2-2-3 0 0,10 2 5 0 0,1-1 0 0 0,-1 0 0 0 0,1 0 0 0 0,14-3 0 0 0,-13 1 67 0 0,1 1 0 0 0,30 4 1 0 0,-5 4 101 0 0,67 21 1 0 0,-87-21-175 0 0,1 2 1 0 0,-1 0-1 0 0,-1 1 0 0 0,29 19 1 0 0,-30-16 80 0 0,-18-10-66 0 0,0-1 5 0 0,-2-2-13 0 0,1-1-1 0 0,0 1 1 0 0,0 0 0 0 0,0 0-1 0 0,-1 0 1 0 0,1 0 0 0 0,-1 0-1 0 0,1 0 1 0 0,-1 0 0 0 0,1 0-1 0 0,-1 1 1 0 0,1-1 0 0 0,-1 0-1 0 0,0 0 1 0 0,1 2 0 0 0,-2 0 4 0 0,1-1 0 0 0,-1 1 0 0 0,1-1 0 0 0,-1 0 0 0 0,0 1 0 0 0,0-1 0 0 0,0 1 0 0 0,0-1 0 0 0,0 0 0 0 0,0 0 0 0 0,-1 0 0 0 0,1 0 0 0 0,-1 0 0 0 0,1 0 0 0 0,-1 0 0 0 0,0 0 0 0 0,0-1 0 0 0,0 1 0 0 0,0 0 0 0 0,0-1 0 0 0,0 0 0 0 0,0 0 0 0 0,-4 2 0 0 0,-4 2 67 0 0,0-1 0 0 0,0-1-1 0 0,0 1 1 0 0,-13 1 0 0 0,-213 29 224 0 0,166-30-798 0 0,69-4 378 0 0,0 0-1 0 0,0 0 1 0 0,0 0 0 0 0,-1 1 0 0 0,1-1 0 0 0,0 0 0 0 0,0 1 0 0 0,0-1-1 0 0,0 1 1 0 0,-1-1 0 0 0,1 1 0 0 0,0 0 0 0 0,0-1 0 0 0,0 1-1 0 0,-1 1 1 0 0,1-1-186 0 0,-2 13-8244 0 0</inkml:trace>
</inkml:ink>
</file>

<file path=ppt/ink/ink9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33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7 11519 0 0,'3'-6'7185'0'0,"-5"31"-3926"0"0,-1 2-2912 0 0,-6 27 1 0 0,-1-23 44 0 0,-1 0 0 0 0,-17 33 1 0 0,-36 56 82 0 0,29-66-378 0 0,22-35-47 0 0,1 0-1 0 0,1 1 0 0 0,-9 22 0 0 0,16-33-53 0 0,4-7-68 0 0</inkml:trace>
</inkml:ink>
</file>

<file path=ppt/ink/ink9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3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58 10591 0 0,'32'-41'1487'0'0,"-21"28"5210"0"0,-11 13-6620 0 0,0-1-1 0 0,1 1 1 0 0,-1 0-1 0 0,0-1 1 0 0,1 1 0 0 0,-1 0-1 0 0,1 0 1 0 0,-1-1-1 0 0,0 1 1 0 0,1 0-1 0 0,-1 0 1 0 0,7-1 5169 0 0,-8 12-5156 0 0,0 0-1 0 0,0-1 1 0 0,-1 1-1 0 0,0 0 1 0 0,-1-1-1 0 0,-6 16 0 0 0,-35 67 616 0 0,20-47-601 0 0,18-32-104 0 0,2-4-12 0 0,4-7-47 0 0,2-2 5 0 0,12 7 43 0 0,-10-6 10 0 0,14 3 14 0 0,-9-3-2 0 0,-1 0 0 0 0,1-1-1 0 0,-1 0 1 0 0,1-1 0 0 0,-1 0-1 0 0,1 0 1 0 0,0-1 0 0 0,-1 0 0 0 0,1 0-1 0 0,-1-1 1 0 0,0 0 0 0 0,1-1-1 0 0,7-3 1 0 0,15-7-448 0 0,58-34-1 0 0,-64 33-225 0 0,38-25-7409 0 0</inkml:trace>
</inkml:ink>
</file>

<file path=ppt/ink/ink9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3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10135 0 0,'0'0'919'0'0,"-2"0"-354"0"0,1 0-249 0 0,-1 0 0 0 0,1 0-1 0 0,-1 1 1 0 0,1-1-1 0 0,-1 0 1 0 0,1 1 0 0 0,0-1-1 0 0,-1 1 1 0 0,1 0-1 0 0,0-1 1 0 0,0 1 0 0 0,-1 0-1 0 0,1 0 1 0 0,0 0-1 0 0,0 0 1 0 0,0 0 0 0 0,0 0-1 0 0,0 0 1 0 0,0 0-1 0 0,0 0 1 0 0,0 0 0 0 0,-1 2-1 0 0,-20 38 3648 0 0,14-24-3533 0 0,-18 29 113 0 0,-50 96 169 0 0,-76 179-951 0 0,124-260-265 0 0,26-59 328 0 0,2 1-9 0 0,1-1 120 0 0,-2 10-341 0 0,2-12 363 0 0,0 1 0 0 0,0-1 0 0 0,0 1 0 0 0,0-1 0 0 0,1 0-1 0 0,-1 1 1 0 0,0-1 0 0 0,0 0 0 0 0,0 0 0 0 0,0 1 0 0 0,0-1 0 0 0,2 0 0 0 0,-2 0-64 0 0,17-2-1027 0 0,1-6-305 0 0</inkml:trace>
</inkml:ink>
</file>

<file path=ppt/ink/ink9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3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1375 0 0,'0'4'14090'0'0,"3"14"-13046"0"0,1 1 0 0 0,7 20 0 0 0,4 17-194 0 0,9 48 132 0 0,4-2 0 0 0,5-1 0 0 0,75 158 0 0 0,-66-173-923 0 0,-6-14-8 0 0,51 146 1 0 0,-79-194-62 0 0,-2 0 1 0 0,-1 0-1 0 0,-1 1 0 0 0,-1 0 0 0 0,-1 0 1 0 0,-1-1-1 0 0,-1 1 0 0 0,-2 0 0 0 0,0 0 1 0 0,-9 37-1 0 0,4-38-79 0 0,-1 0 1 0 0,-1-1 0 0 0,-1 0 0 0 0,-17 28-1 0 0,0-8-77 0 0,-36 44-1 0 0,40-59 128 0 0,-2 0 1 0 0,-30 25-1 0 0,-61 43 95 0 0,105-86-47 0 0,-23 18 23 0 0,-2-2 0 0 0,0-1 0 0 0,-68 34 0 0 0,79-50-19 0 0,18-11-22 0 0,4 0-9 0 0,2 2-37 0 0,1-1 0 0 0,0 1 0 0 0,-1 0 0 0 0,1-1 0 0 0,0 1 0 0 0,-1-1 0 0 0,1 1 0 0 0,0-1 0 0 0,-1 1 1 0 0,1-1-1 0 0,0 1 0 0 0,0 0 0 0 0,0-1 0 0 0,-1 1 0 0 0,1-1 0 0 0,0 0 0 0 0,0 1 0 0 0,0-1 0 0 0,0 1 0 0 0,0-1 0 0 0,0 1 0 0 0,0-1 1 0 0,0 1-1 0 0,0-1 0 0 0,0 1 0 0 0,1-2 0 0 0,2-12-4927 0 0,4-2-2008 0 0</inkml:trace>
</inkml:ink>
</file>

<file path=ppt/ink/ink9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3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17 1375 0 0,'18'-8'107'0'0,"10"-1"18097"0"0,-28 12-17731 0 0,-2 2-314 0 0,0-1-1 0 0,1 1 1 0 0,-2-1 0 0 0,1 0-1 0 0,-1 1 1 0 0,1-1-1 0 0,-1 0 1 0 0,0 0 0 0 0,-4 3-1 0 0,-37 34 321 0 0,34-32-396 0 0,-173 165 275 0 0,163-154-332 0 0,-2 3 11 0 0,1 0-1 0 0,1 2 0 0 0,1 1 1 0 0,1 0-1 0 0,-23 47 1 0 0,35-61 3 0 0,1 0 0 0 0,1 0 0 0 0,0 1 0 0 0,0 0 0 0 0,2 0 0 0 0,-1 0 0 0 0,2 0 0 0 0,-1 0 0 0 0,2 1 0 0 0,1 22-1 0 0,0-28-19 0 0,0 0-1 0 0,1 0 1 0 0,0 0-1 0 0,0 0 1 0 0,1 0-1 0 0,0-1 1 0 0,0 1-1 0 0,0-1 1 0 0,1 1-1 0 0,1-1 0 0 0,-1-1 1 0 0,1 1-1 0 0,0-1 1 0 0,0 1-1 0 0,1-1 1 0 0,0-1-1 0 0,0 1 1 0 0,9 5-1 0 0,-4-5 9 0 0,0 0-1 0 0,0-1 1 0 0,0 0-1 0 0,1-1 1 0 0,-1-1-1 0 0,1 1 1 0 0,0-2 0 0 0,0 0-1 0 0,1 0 1 0 0,-1-1-1 0 0,21-1 1 0 0,-30 0-8 0 0,-3-1-27 0 0,0 1 1 0 0,0 0 0 0 0,1 0-1 0 0,-1 0 1 0 0,0 0-1 0 0,0-1 1 0 0,1 1-1 0 0,-1 0 1 0 0,0 0 0 0 0,0 0-1 0 0,1 0 1 0 0,-1 0-1 0 0,0 0 1 0 0,1 0-1 0 0,-1 0 1 0 0,0 0 0 0 0,1 0-1 0 0,-1 0 1 0 0,0 0-1 0 0,0 0 1 0 0,1 0-1 0 0,-1 0 1 0 0,1 0 0 0 0,-1 0-24 0 0,0 0 0 0 0,1 0 0 0 0,-1 0 0 0 0,0 0 0 0 0,1 0 0 0 0,-1 0 0 0 0,0 0 0 0 0,1 0 0 0 0,-1 0 0 0 0,0 0 0 0 0,0 0 0 0 0,1 0 0 0 0,-1 0 0 0 0,0 0 0 0 0,1 0 0 0 0,-1 0 0 0 0,0-1 0 0 0,0 1 0 0 0,1 0 0 0 0,-1 0 0 0 0,0 0 0 0 0,0 0 0 0 0,1-1 0 0 0,11-5-2831 0 0,-10 5 1173 0 0</inkml:trace>
</inkml:ink>
</file>

<file path=ppt/ink/ink9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3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21 12895 0 0,'-1'-1'998'0'0,"0"-1"-1059"0"0,0 1 1 0 0,0 0 0 0 0,0 0-1 0 0,0-1 1 0 0,0 1-1 0 0,0 0 1 0 0,0 0 0 0 0,0 0-1 0 0,-1 0 1 0 0,0-1 0 0 0,0 1 447 0 0,0 1 0 0 0,0-1 1 0 0,0 0-1 0 0,0 1 0 0 0,0-1 0 0 0,0 1 1 0 0,0-1-1 0 0,-1 1 0 0 0,1 0 1 0 0,0 0-1 0 0,-3 0 0 0 0,2 1 405 0 0,-1-1 0 0 0,1 1 0 0 0,0 0 0 0 0,-1-1 0 0 0,1 2 0 0 0,-4 1 0 0 0,-8 6 138 0 0,13-8-650 0 0,1 1-159 0 0,-4 5-1 0 0,4-5 360 0 0,2 1-380 0 0,5 6-95 0 0,-4-7-336 0 0,-1 0-1 0 0,1 0 1 0 0,0 0-1 0 0,-1 0 0 0 0,1 0 1 0 0,0 0-1 0 0,0-1 0 0 0,0 1 1 0 0,3 1-1 0 0,-3-2-161 0 0</inkml:trace>
</inkml:ink>
</file>

<file path=ppt/ink/ink9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3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32 5527 0 0,'0'0'423'0'0,"1"-2"5"0"0,0 1-331 0 0,19-27 18904 0 0,-17 27-18118 0 0,-3 4-816 0 0,2 22-51 0 0,-1 1 0 0 0,-2 0 0 0 0,-1 0 0 0 0,-1-1 0 0 0,-9 40 0 0 0,0-17-129 0 0,-38 92-1 0 0,40-118-2 0 0,-1 0 1 0 0,-1-1-1 0 0,-25 33 0 0 0,7-8 87 0 0,24-35-32 0 0,6-10 54 0 0,1 0 0 0 0,-1-1 0 0 0,0 1-1 0 0,0 0 1 0 0,1-1 0 0 0,-1 1 0 0 0,0 0 0 0 0,1-1 0 0 0,-1 1 0 0 0,1 0 0 0 0,-1-1 0 0 0,0 1 0 0 0,1-1 0 0 0,0 1-1 0 0,-1-1 1 0 0,1 1 0 0 0,-1-1 0 0 0,1 1 0 0 0,0-1 0 0 0,-1 0 0 0 0,1 1 0 0 0,0-1 0 0 0,-1 0 0 0 0,1 1 0 0 0,0-1-1 0 0,-1 0 1 0 0,1 0 0 0 0,0 0 0 0 0,0 0 0 0 0,-1 0 0 0 0,1 0 0 0 0,0 0 0 0 0,1 0 0 0 0,-1 0 9 0 0,4 1-170 0 0,0-1-1 0 0,0 0 1 0 0,0 0 0 0 0,0 0-1 0 0,0-1 1 0 0,0 0-1 0 0,0 1 1 0 0,-1-2 0 0 0,10-2-1 0 0,4-5-715 0 0</inkml:trace>
</inkml:ink>
</file>

<file path=ppt/ink/ink9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3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20 6447 0 0,'-2'-1'499'0'0,"-23"-18"10689"0"0,25 22-10675 0 0,0 4-280 0 0,1 1 0 0 0,0-1 0 0 0,0 0-1 0 0,0 0 1 0 0,1 0 0 0 0,0 0 0 0 0,1 0 0 0 0,4 10-1 0 0,-1-7 45 0 0,0 1-1 0 0,0-1 0 0 0,2 0 0 0 0,11 13 0 0 0,8 4 154 0 0,1-1 0 0 0,41 28-1 0 0,-47-37-322 0 0,-18-14-102 0 0,35 27 133 0 0,68 66 0 0 0,-97-85-120 0 0,0 0-1 0 0,-1 1 0 0 0,-1 0 1 0 0,1 0-1 0 0,-2 1 0 0 0,0 0 1 0 0,0 0-1 0 0,-2 1 0 0 0,1 0 1 0 0,5 28-1 0 0,-8-25-21 0 0,-1 0 1 0 0,-1 1-1 0 0,0-1 0 0 0,-1 1 0 0 0,-1-1 0 0 0,-1 1 1 0 0,-1-1-1 0 0,0 0 0 0 0,-1 0 0 0 0,-1 0 0 0 0,0-1 1 0 0,-13 26-1 0 0,6-18 0 0 0,-2 0-1 0 0,-1 0 1 0 0,-1-1 0 0 0,-1-1 0 0 0,0-1 0 0 0,-2-1 0 0 0,-24 22-1 0 0,30-31-112 0 0,-72 62 546 0 0,71-62-937 0 0,-1-1-1 0 0,0-1 1 0 0,-1 0-1 0 0,-18 8 1 0 0,12-11-3101 0 0</inkml:trace>
</inkml:ink>
</file>

<file path=ppt/ink/ink9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3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7367 0 0,'0'0'10719'0'0,"0"2"-9912"0"0,-4 154 4163 0 0,3-149-4874 0 0,0 1 0 0 0,-1-1-1 0 0,1 1 1 0 0,-1-1 0 0 0,-1 0 0 0 0,-6 14-1 0 0,-25 37 132 0 0,4-7-421 0 0,29-49-21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2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0 340 13847 0 0,'0'0'4974'0'0,"2"-1"-4341"0"0,13-5-36 0 0,0 1-1 0 0,1 0 1 0 0,0 1 0 0 0,18-2 0 0 0,25-7-69 0 0,-15 0-292 0 0,0-1 1 0 0,81-40-1 0 0,-84 32-488 0 0,-1-2 0 0 0,-2-1-1 0 0,0-2 1 0 0,43-40 0 0 0,-71 57-414 0 0,10-10-926 0 0,-7 6-3939 0 0,-7 5-791 0 0</inkml:trace>
</inkml:ink>
</file>

<file path=ppt/ink/ink9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3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48 13935 0 0,'0'0'638'0'0,"0"-2"-14"0"0,5-9-399 0 0,-4 8 19 0 0,0 0 0 0 0,0-1 0 0 0,1 1 0 0 0,-1 0 0 0 0,1 0 0 0 0,0 0 0 0 0,8-9 6502 0 0,-9 12-6718 0 0,-1 1-1 0 0,1-1 0 0 0,0 1 1 0 0,0 0-1 0 0,0-1 0 0 0,0 1 1 0 0,-1 0-1 0 0,1-1 0 0 0,0 1 0 0 0,-1 0 1 0 0,1 0-1 0 0,0-1 0 0 0,-1 1 1 0 0,1 0-1 0 0,-1 0 0 0 0,1 0 1 0 0,-1 0-1 0 0,0 0 0 0 0,1 0 0 0 0,-1 0 1 0 0,0 0-1 0 0,0 1 0 0 0,6 24 156 0 0,-5-21-154 0 0,-1 1 0 0 0,0-1 0 0 0,0 1 0 0 0,0-1 0 0 0,0 1 1 0 0,-1 0-1 0 0,0-1 0 0 0,0 0 0 0 0,-4 10 0 0 0,-2 7 25 0 0,5-18-52 0 0,-9 11 55 0 0,2-3-34 0 0,1-2 19 0 0,2-2-42 0 0,4-7-53 0 0,5-2-11 0 0,8-6 29 0 0,0 2 0 0 0,0-1 0 0 0,1 1 0 0 0,0 1 0 0 0,0 0 0 0 0,20-4 0 0 0,0 1 24 0 0,-21 5 13 0 0,0-1 1 0 0,0 1-1 0 0,0 1 0 0 0,21-1 0 0 0,-17 5 51 0 0,-3 2-33 0 0,-10-4-185 0 0</inkml:trace>
</inkml:ink>
</file>

<file path=ppt/ink/ink9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3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22 5063 0 0,'0'0'232'0'0,"-2"-22"18140"0"0,0 34-18250 0 0,0 0 0 0 0,-1 0 0 0 0,0 0 0 0 0,-7 16 0 0 0,-26 48 243 0 0,11-24-155 0 0,13-25-128 0 0,1 2-1 0 0,-14 54 0 0 0,22-66-55 0 0,0 0 0 0 0,2 0 0 0 0,0 0 1 0 0,0 0-1 0 0,2 0 0 0 0,3 29 0 0 0,-2 0-1147 0 0,-2-44 513 0 0</inkml:trace>
</inkml:ink>
</file>

<file path=ppt/ink/ink9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3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52 3223 0 0,'3'-2'143'0'0,"31"-25"26"0"0,-17 16 1480 0 0,-11 9 345 0 0,0 0-1 0 0,0 0 1 0 0,0 0-1 0 0,0 1 1 0 0,7-1 0 0 0,-6 1-1817 0 0,-6 2-90 0 0,0-1-1 0 0,0 0 0 0 0,0 0 0 0 0,0 1 1 0 0,-1-1-1 0 0,1 0 0 0 0,0 1 1 0 0,0-1-1 0 0,0 1 0 0 0,-1-1 1 0 0,1 1-1 0 0,0-1 0 0 0,-1 1 0 0 0,1 0 1 0 0,0-1-1 0 0,-1 1 0 0 0,1 0 1 0 0,-1 0-1 0 0,1-1 0 0 0,-1 1 1 0 0,0 0-1 0 0,1 0 0 0 0,-1 0 0 0 0,0-1 1 0 0,1 1-1 0 0,-1 0 0 0 0,0 0 1 0 0,0 1-1 0 0,0 2-4 0 0,0 0 0 0 0,0-1 0 0 0,0 1 0 0 0,-1 0 0 0 0,0 0 0 0 0,1-1 0 0 0,-1 1 0 0 0,-1 0 0 0 0,1-1 1 0 0,-1 1-1 0 0,-2 4 0 0 0,-26 38 332 0 0,25-38-356 0 0,-14 16 99 0 0,-2 0-1 0 0,0-1 1 0 0,-2-2-1 0 0,0 0 1 0 0,-1-1-1 0 0,-1-1 1 0 0,-43 24-1 0 0,22-16 253 0 0,-76 61 0 0 0,106-74-309 0 0,0 0-1 0 0,2 1 1 0 0,0 1 0 0 0,0 0 0 0 0,2 1 0 0 0,0 0-1 0 0,-16 33 1 0 0,8-8 110 0 0,-13 46-1 0 0,25-64-176 0 0,2 0 1 0 0,1 1-1 0 0,-4 39 0 0 0,9-60-25 0 0,-1 1 0 0 0,1 0 0 0 0,0 0 0 0 0,1 0-1 0 0,-1 0 1 0 0,1-1 0 0 0,0 1 0 0 0,1 0 0 0 0,-1-1 0 0 0,1 1-1 0 0,-1-1 1 0 0,5 7 0 0 0,-5-9 3 0 0,1 1 0 0 0,0-1-1 0 0,0 1 1 0 0,1-1 0 0 0,-1 0-1 0 0,0 0 1 0 0,1 0 0 0 0,-1 0-1 0 0,1-1 1 0 0,0 1 0 0 0,0-1 0 0 0,-1 0-1 0 0,1 1 1 0 0,0-1 0 0 0,0 0-1 0 0,0-1 1 0 0,0 1 0 0 0,0 0-1 0 0,0-1 1 0 0,4 0 0 0 0,17 0-162 0 0,-1-1 1 0 0,1-2-1 0 0,-1 0 1 0 0,1-1-1 0 0,22-8 1 0 0,-20 5-122 0 0,63-18-2118 0 0,-47 9 292 0 0</inkml:trace>
</inkml:ink>
</file>

<file path=ppt/ink/ink9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3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2303 0 0,'0'0'13874'0'0,"0"2"-12357"0"0,-3 12 1065 0 0,-3 25-1 0 0,5-31-2296 0 0,1 1 0 0 0,0-1 1 0 0,0 1-1 0 0,1-1 0 0 0,0 1 0 0 0,1-1 0 0 0,0 0 0 0 0,3 10 0 0 0,0-6-180 0 0,1-1-27 0 0,-1-4 221 0 0,-3-3-998 0 0</inkml:trace>
</inkml:ink>
</file>

<file path=ppt/ink/ink9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39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350 267 10591 0 0,'0'0'4794'0'0,"-1"1"-3656"0"0,1-1-1127 0 0,-1 0 1 0 0,1 0-1 0 0,0 0 0 0 0,0 1 0 0 0,0-1 1 0 0,0 0-1 0 0,0 0 0 0 0,0 0 0 0 0,0 0 1 0 0,-1 0-1 0 0,1 0 0 0 0,0 0 0 0 0,0 1 1 0 0,0-1-1 0 0,0 0 0 0 0,-1 0 0 0 0,1 0 0 0 0,0 0 1 0 0,0 0-1 0 0,0 0 0 0 0,0 0 0 0 0,0 0 1 0 0,-1 0-1 0 0,1 0 0 0 0,0 0 0 0 0,0 0 1 0 0,0 0-1 0 0,0 0 0 0 0,-1 0 0 0 0,1 0 1 0 0,0 0-1 0 0,0 0 0 0 0,0 0 0 0 0,0 0 1 0 0,-1-1-1 0 0,1 1 0 0 0,0 0 0 0 0,0 0 0 0 0,0 0 1 0 0,0 0-1 0 0,-1 0 0 0 0,3-10 618 0 0,10-19 428 0 0,-9 21-947 0 0,1 0-113 0 0,-1 0 0 0 0,0 0-1 0 0,-1 0 1 0 0,0 0 0 0 0,0-1 0 0 0,-1 1-1 0 0,0 0 1 0 0,-1-1 0 0 0,0 1-1 0 0,-1-13 1 0 0,0 13 0 0 0,-1 1 0 0 0,1 0-1 0 0,-2 0 1 0 0,1 0 0 0 0,-1 0 0 0 0,0 0-1 0 0,0 1 1 0 0,-1-1 0 0 0,0 1-1 0 0,-5-7 1 0 0,7 10 18 0 0,-1 0 0 0 0,1 0 0 0 0,-1 0 0 0 0,0 1 0 0 0,0-1 0 0 0,0 1 0 0 0,0 0-1 0 0,0-1 1 0 0,0 1 0 0 0,-1 1 0 0 0,1-1 0 0 0,-1 0 0 0 0,0 1 0 0 0,1 0 0 0 0,-6-2 0 0 0,3 3 33 0 0,1-1 1 0 0,0 1-1 0 0,-1 0 1 0 0,1 0-1 0 0,-1 1 1 0 0,1 0-1 0 0,0 0 1 0 0,0 0-1 0 0,-1 0 1 0 0,-4 3-1 0 0,-5 2 75 0 0,1 2 0 0 0,0-1 0 0 0,0 2 0 0 0,1 0-1 0 0,0 0 1 0 0,-18 18 0 0 0,15-12 19 0 0,1 1 0 0 0,-18 24-1 0 0,27-32-104 0 0,1 0 0 0 0,0 0 0 0 0,0 0 0 0 0,1 1 0 0 0,0 0 0 0 0,0-1 0 0 0,1 2 0 0 0,-2 9 0 0 0,4-16-12 0 0,1 0 1 0 0,-1 0-1 0 0,1 1 1 0 0,0-1-1 0 0,0 0 1 0 0,0 1-1 0 0,0-1 1 0 0,1 0-1 0 0,0 0 1 0 0,-1 1-1 0 0,1-1 1 0 0,0 0-1 0 0,1 0 1 0 0,-1 0-1 0 0,0 0 1 0 0,1 0-1 0 0,0 0 1 0 0,-1 0-1 0 0,1-1 1 0 0,0 1-1 0 0,1-1 1 0 0,-1 1-1 0 0,0-1 1 0 0,1 0-1 0 0,-1 0 1 0 0,1 0-1 0 0,0 0 1 0 0,0 0-1 0 0,0 0 1 0 0,-1-1-1 0 0,2 0 1 0 0,-1 1-1 0 0,0-1 1 0 0,0 0-1 0 0,0 0 1 0 0,0-1-1 0 0,1 1 1 0 0,3-1-1 0 0,3 1 62 0 0,0-1 0 0 0,0-1 0 0 0,-1 0 1 0 0,1 0-1 0 0,0-1 0 0 0,-1 0 0 0 0,0-1 0 0 0,1 0 0 0 0,11-6 0 0 0,-5 2-9 0 0,-1-1-1 0 0,0-1 1 0 0,0 0-1 0 0,17-15 1 0 0,-30 22-25 0 0,-12 12 9 0 0,7-7-60 0 0,-10 11 3 0 0,0 1 0 0 0,2 0 0 0 0,0 0 0 0 0,0 1 0 0 0,1 1 0 0 0,1-1 0 0 0,1 2 0 0 0,1-1-1 0 0,0 1 1 0 0,1 0 0 0 0,1 1 0 0 0,-5 32 0 0 0,9-47 11 0 0,1 1-1 0 0,1-1 0 0 0,-1 1 1 0 0,0-1-1 0 0,1 1 0 0 0,0-1 1 0 0,0 1-1 0 0,0-1 1 0 0,1 0-1 0 0,-1 0 0 0 0,1 0 1 0 0,0 0-1 0 0,0 0 0 0 0,1 0 1 0 0,-1 0-1 0 0,5 4 1 0 0,3 3 163 0 0,1 1 0 0 0,1-2 0 0 0,16 13 0 0 0,-4-4 6 0 0,-13-8-164 0 0,-3 1-46 0 0,-7-10-16 0 0,0 1 1 0 0,0-1 0 0 0,-1 0-1 0 0,1 1 1 0 0,-1-1 0 0 0,1 1 0 0 0,-1-1-1 0 0,0 1 1 0 0,0 0 0 0 0,0-1-1 0 0,-1 1 1 0 0,1-1 0 0 0,0 1-1 0 0,-1-1 1 0 0,0 0 0 0 0,0 1-1 0 0,1-1 1 0 0,-1 1 0 0 0,-2 1-1 0 0,-1 3-271 0 0,0-1-1 0 0,0 0 0 0 0,-1 0 1 0 0,1 0-1 0 0,-7 4 0 0 0,11-9 265 0 0,-1-1 0 0 0,1 1 0 0 0,-1-1-1 0 0,1 0 1 0 0,-1 1 0 0 0,1-1 0 0 0,-1 0-1 0 0,0 1 1 0 0,1-1 0 0 0,-1 0 0 0 0,1 0 0 0 0,-1 0-1 0 0,0 1 1 0 0,1-1 0 0 0,-1 0 0 0 0,0 0 0 0 0,1 0-1 0 0,-2 0 1 0 0,1 0-105 0 0,-2 0-398 0 0,2-2-102 0 0,0-1 409 0 0,1-1 1 0 0,-1 0 0 0 0,1 1-1 0 0,0-1 1 0 0,0 0 0 0 0,0 1-1 0 0,1-1 1 0 0,-1 1 0 0 0,1-1-1 0 0,0 0 1 0 0,0 1-1 0 0,0-1 1 0 0,0 1 0 0 0,3-5-1 0 0,11-27-1068 0 0</inkml:trace>
</inkml:ink>
</file>

<file path=ppt/ink/ink9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4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39 13703 0 0,'-1'-2'630'0'0,"-30"-34"5675"0"0,32 48-5965 0 0,0 0 0 0 0,0 0 0 0 0,2 0 0 0 0,-1 0 0 0 0,2 0 0 0 0,-1 0 1 0 0,2-1-1 0 0,11 22 0 0 0,-3-9-67 0 0,2 0 1 0 0,33 39-1 0 0,2-9-73 0 0,84 71 0 0 0,-21-23-43 0 0,-85-73 61 0 0,44 56 0 0 0,-63-73-150 0 0,-1 0-1 0 0,-1 1 0 0 0,0 0 1 0 0,0 0-1 0 0,-1 1 0 0 0,-1 0 1 0 0,0 0-1 0 0,-1 0 0 0 0,3 22 1 0 0,-5-24-41 0 0,-2 0 0 0 0,1 1 0 0 0,-1-1 0 0 0,-1 0 0 0 0,0 0 0 0 0,-1 1 1 0 0,0-1-1 0 0,-1 0 0 0 0,0-1 0 0 0,-1 1 0 0 0,-10 21 0 0 0,4-15 12 0 0,-1-1 0 0 0,0 0 0 0 0,-2-1 0 0 0,1 0 0 0 0,-2-1-1 0 0,-29 25 1 0 0,16-18-38 0 0,-1-1 0 0 0,0-1-1 0 0,-38 18 1 0 0,44-27-178 0 0,0 0 1 0 0,-25 7-1 0 0,39-16-3 0 0,0 1 0 0 0,-1-1 0 0 0,1-1 0 0 0,0 1 0 0 0,0-1-1 0 0,-1-1 1 0 0,1 0 0 0 0,-1 0 0 0 0,-14-3 0 0 0,21 3-30 0 0,0 0 1 0 0,0-1-1 0 0,0 0 0 0 0,0 1 0 0 0,0-1 0 0 0,0 0 0 0 0,1 0 1 0 0,-1 0-1 0 0,0 0 0 0 0,0 0 0 0 0,1 0 0 0 0,-1-1 1 0 0,1 1-1 0 0,-1-1 0 0 0,1 1 0 0 0,-1-1 0 0 0,1 1 1 0 0,-2-4-1 0 0,2 3-99 0 0,0-1 1 0 0,1 1-1 0 0,-1-1 1 0 0,0 1 0 0 0,1 0-1 0 0,0-1 1 0 0,-1 1-1 0 0,1-1 1 0 0,0 1-1 0 0,0-1 1 0 0,1 1 0 0 0,-1-1-1 0 0,0 1 1 0 0,1-1-1 0 0,1-3 1 0 0,4-13-1451 0 0</inkml:trace>
</inkml:ink>
</file>

<file path=ppt/ink/ink9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4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9991 0 0,'0'0'6182'0'0,"0"2"-5657"0"0,-1 4-255 0 0,0 1 0 0 0,0 0 0 0 0,-1-1 0 0 0,0 1 0 0 0,0-1 0 0 0,-1 1 0 0 0,-3 5 0 0 0,-7 17 618 0 0,12-25-794 0 0,-7 20 612 0 0,-6 27 0 0 0,12-45-639 0 0,1 0 0 0 0,0 1 0 0 0,1-1 0 0 0,-1 1 0 0 0,1-1 0 0 0,1 1 0 0 0,-1-1 0 0 0,1 1 0 0 0,2 10 0 0 0,5 2-14 0 0,-1-12 21 0 0,-6-4-35 0 0,1 0 1 0 0,0-1-1 0 0,-1 1 1 0 0,1 0-1 0 0,-1 0 1 0 0,0 0 0 0 0,0 0-1 0 0,0 0 1 0 0,-1 0-1 0 0,1 1 1 0 0,-1-1-1 0 0,1 0 1 0 0,-1 0 0 0 0,0 0-1 0 0,0 1 1 0 0,-1-1-1 0 0,1 0 1 0 0,-1 0-1 0 0,1 0 1 0 0,-1 0 0 0 0,-2 4-1 0 0,1 0 29 0 0,0-1-1 0 0,-1 0 0 0 0,0 0 1 0 0,0 0-1 0 0,-7 9 1 0 0,8-12-49 0 0,1-1 13 0 0,16 1-1673 0 0,1-5-3672 0 0,1-3-1749 0 0</inkml:trace>
</inkml:ink>
</file>

<file path=ppt/ink/ink9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4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69 1839 0 0,'-70'-3'-171'0'0,"34"1"4578"0"0,18 2 1556 0 0,1 0 3513 0 0,17 0-9450 0 0,0 0-1 0 0,0 0 1 0 0,1 0 0 0 0,-1 0-1 0 0,0 0 1 0 0,0 0 0 0 0,1 0-1 0 0,-1 0 1 0 0,0 0 0 0 0,0 0-1 0 0,1 0 1 0 0,-1 0 0 0 0,0 0-1 0 0,0 1 1 0 0,0-1 0 0 0,1 0-1 0 0,-1 0 1 0 0,0 0 0 0 0,0 0-1 0 0,0 1 1 0 0,1-1 0 0 0,-1 0-1 0 0,0 0 1 0 0,0 1 0 0 0,0-1-1 0 0,0 0 1 0 0,1 1 16 0 0,-1 0 1 0 0,1 0-1 0 0,0-1 0 0 0,-1 1 0 0 0,1 0 1 0 0,-1-1-1 0 0,1 1 0 0 0,0-1 1 0 0,-1 1-1 0 0,1-1 0 0 0,0 1 1 0 0,0-1-1 0 0,0 1 0 0 0,10 3 125 0 0,-1-1-1 0 0,1 0 1 0 0,0 0 0 0 0,0-1-1 0 0,0-1 1 0 0,0 0 0 0 0,0 0-1 0 0,0-1 1 0 0,0 0 0 0 0,11-3-1 0 0,22-3 293 0 0,51-15-1 0 0,-57 11-241 0 0,215-37 827 0 0,-219 44-1003 0 0,0 1-1 0 0,0 1 0 0 0,0 2 1 0 0,0 1-1 0 0,50 10 0 0 0,-81-11-134 0 0,-8 12-4518 0 0,5-12 4474 0 0,-1 0 0 0 0,1-1 0 0 0,0 1 0 0 0,-1 0 0 0 0,1-1 1 0 0,-1 1-1 0 0,1-1 0 0 0,-1 1 0 0 0,1-1 0 0 0,-1 1 0 0 0,1-1 0 0 0,-1 1 0 0 0,0-1 0 0 0,1 1 1 0 0,-1-1-1 0 0,0 0 0 0 0,1 0 0 0 0,-1 1 0 0 0,0-1 0 0 0,1 0 0 0 0,-2 1 0 0 0,0-1-336 0 0,-11 5-1317 0 0</inkml:trace>
</inkml:ink>
</file>

<file path=ppt/ink/ink9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4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 16415 0 0,'-11'-5'1747'0'0,"2"5"-1628"0"0,7 0 339 0 0,1 2 140 0 0,-3 5-347 0 0,0-1 1 0 0,1 1 0 0 0,0 0 0 0 0,0 1-1 0 0,1-1 1 0 0,0 0 0 0 0,0 1 0 0 0,1-1-1 0 0,-1 14 1 0 0,0 74 1069 0 0,3-83-1162 0 0,6 84 623 0 0,-4-65-708 0 0,0 0-1 0 0,-2 1 1 0 0,-2-1 0 0 0,-4 33-1 0 0,-4-15-332 0 0,-18 52 0 0 0,6-40-7612 0 0,16-45 927 0 0</inkml:trace>
</inkml:ink>
</file>

<file path=ppt/ink/ink9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4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23 3679 0 0,'33'-8'1188'0'0,"42"-7"11914"0"0,-77 17-12440 0 0,-24 25 16 0 0,-1-2-1 0 0,-2-1 0 0 0,-41 28 0 0 0,-10 7-387 0 0,32-16-242 0 0,1 1 0 0 0,2 3 1 0 0,3 1-1 0 0,1 2 0 0 0,-44 73 0 0 0,48-63-17 0 0,2 1-1 0 0,-50 123 0 0 0,70-143-3 0 0,1 0 0 0 0,3 1 0 0 0,1 1 0 0 0,3 0-1 0 0,-5 81 1 0 0,12-103 102 0 0,1-1-1 0 0,1 1 0 0 0,1 0 1 0 0,0 0-1 0 0,2-1 0 0 0,0 0 1 0 0,16 38-1 0 0,-15-46-17 0 0,0 0 0 0 0,1 0 0 0 0,0 0 0 0 0,0-1 0 0 0,1 1 0 0 0,1-2 0 0 0,0 1 0 0 0,1-2 0 0 0,0 1 0 0 0,0-1 0 0 0,1-1-1 0 0,23 15 1 0 0,-13-12 153 0 0,1-2-1 0 0,0 0 0 0 0,26 6 1 0 0,70 12 1037 0 0,-61-15-808 0 0,-55-12 477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2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6911 0 0,'0'0'315'0'0,"0"2"-7"0"0,-2 4-259 0 0,1 0 0 0 0,0 0-1 0 0,1 0 1 0 0,0 11 0 0 0,-1 3 2546 0 0,1-18-2106 0 0,0 0 0 0 0,0-1 0 0 0,0 1 0 0 0,0 0 0 0 0,1 0 0 0 0,-1-1 0 0 0,0 1 0 0 0,1 0 0 0 0,-1 0 0 0 0,1-1 0 0 0,0 1 0 0 0,-1 0 0 0 0,1-1 0 0 0,0 1 0 0 0,0-1 0 0 0,2 3 0 0 0,-1-2-116 0 0,0 0-1 0 0,1 0 1 0 0,-1 0 0 0 0,1 0 0 0 0,-1 0-1 0 0,1-1 1 0 0,0 1 0 0 0,5 1-1 0 0,4 1-45 0 0,0-1 0 0 0,0 0-1 0 0,22 2 1 0 0,-27-4 69 0 0,89 5 849 0 0,-4 0-781 0 0,-77-4-547 0 0,0 1-1 0 0,0 0 0 0 0,29 10 1 0 0,-43-12-412 0 0,4 6-3103 0 0</inkml:trace>
</inkml:ink>
</file>

<file path=ppt/ink/ink9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4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10591 0 0,'0'0'819'0'0,"3"0"-324"0"0,-3 0-287 0 0,1 0 0 0 0,-1 0 1 0 0,1 0-1 0 0,-1 0 1 0 0,1 0-1 0 0,-1 1 0 0 0,1-1 1 0 0,-1 0-1 0 0,1 0 1 0 0,-1 0-1 0 0,1 0 0 0 0,-1 0 1 0 0,1 1-1 0 0,-1-1 0 0 0,1 0 1 0 0,-1 1-1 0 0,1-1 1 0 0,-1 0-1 0 0,0 1 0 0 0,1-1 1 0 0,-1 0-1 0 0,1 1 1 0 0,2 7 2479 0 0,-2-1-3649 0 0,-1-1 1084 0 0,0 0 0 0 0,-1 0 0 0 0,1 1 0 0 0,-1-1 0 0 0,0 0 0 0 0,-1 0 0 0 0,0 0 1 0 0,-3 9-1 0 0,-26 46 775 0 0,27-53-782 0 0,-18 34 479 0 0,2 0 0 0 0,1 2-1 0 0,-20 74 1 0 0,34-99-534 0 0,-1-1 0 0 0,-1 0 0 0 0,0 0 0 0 0,-1 0 0 0 0,-1-1 0 0 0,-21 29-1 0 0,24-37-129 0 0,5-7 1 0 0,16-24-5873 0 0,1-3-478 0 0</inkml:trace>
</inkml:ink>
</file>

<file path=ppt/ink/ink9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50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11 12439 0 0,'3'0'958'0'0,"27"-10"7264"0"0,-42 21-6686 0 0,-23 14-1416 0 0,14-13 19 0 0,0-1 1 0 0,-1-1-1 0 0,0-1 0 0 0,-44 12 1 0 0,33-13-297 0 0,-1-2 0 0 0,-63 4 1 0 0,89-9-18 0 0,-1-1 1 0 0,1-1-1 0 0,-1 0 0 0 0,1 0 1 0 0,0 0-1 0 0,-1-1 0 0 0,1 0 1 0 0,0-1-1 0 0,0 0 1 0 0,0 0-1 0 0,0-1 0 0 0,1 1 1 0 0,-13-10-1 0 0,19 12-58 0 0,-4-12-232 0 0,3 10 369 0 0,2 3 44 0 0,-1-1 1 0 0,1 1-1 0 0,0-1 1 0 0,0 0-1 0 0,-1 1 1 0 0,1-1-1 0 0,0 0 1 0 0,0 1-1 0 0,0-1 1 0 0,0 0-1 0 0,0 1 0 0 0,0-1 1 0 0,0 0-1 0 0,0 1 1 0 0,0-2-1 0 0,2-9-62 0 0,-2 11 109 0 0,1-1-1 0 0,-1 0 1 0 0,0 1-1 0 0,0-1 1 0 0,1 1 0 0 0,-1-1-1 0 0,0 1 1 0 0,1-1 0 0 0,-1 1-1 0 0,0-1 1 0 0,1 1-1 0 0,-1-1 1 0 0,1 1 0 0 0,-1 0-1 0 0,0-1 1 0 0,1 1 0 0 0,1-1-1 0 0,-2 1 5 0 0,1 0 0 0 0,-1 0 0 0 0,1 0 0 0 0,-1 0 0 0 0,1 0 0 0 0,0 0 0 0 0,-1 0 0 0 0,1 1 0 0 0,-1-1 0 0 0,1 0 0 0 0,-1 0 0 0 0,1 1 0 0 0,-1-1 0 0 0,1 0 0 0 0,-1 1 0 0 0,1-1 0 0 0,-1 0 0 0 0,1 1 0 0 0,0 0 0 0 0,0 1 21 0 0,1 0-1 0 0,-1 0 1 0 0,0 0 0 0 0,0 0-1 0 0,0 0 1 0 0,0 0-1 0 0,0 0 1 0 0,0 1-1 0 0,0-1 1 0 0,-1 0 0 0 0,1 1-1 0 0,-1-1 1 0 0,1 1-1 0 0,-1-1 1 0 0,0 1 0 0 0,0-1-1 0 0,0 0 1 0 0,-1 3-1 0 0,0 5 93 0 0,-1 0-1 0 0,0 0 0 0 0,-4 11 0 0 0,1-6 13 0 0,-1-1 0 0 0,-1 0 0 0 0,0 0 0 0 0,-12 17 0 0 0,-42 47 101 0 0,30-47-161 0 0,30-29 209 0 0,3-3-206 0 0,19-4-12 0 0,-12 2-47 0 0,0 0 0 0 0,0 1 0 0 0,0 0 0 0 0,0 0-1 0 0,0 1 1 0 0,0 1 0 0 0,0-1 0 0 0,1 2 0 0 0,11 0 0 0 0,-4 4 132 0 0,1 0 1 0 0,-1 1-1 0 0,0 0 0 0 0,0 1 0 0 0,26 16 1 0 0,-14-6 77 0 0,0-2 1 0 0,1-1 0 0 0,1-1-1 0 0,1-2 1 0 0,-1-1 0 0 0,40 6-1 0 0,-68-15-205 0 0,0 0 1 0 0,-1-1-1 0 0,0 1 0 0 0,1 0 0 0 0,-1 0 0 0 0,1 0 1 0 0,-1 0-1 0 0,0 1 0 0 0,0-1 0 0 0,0 1 0 0 0,0-1 0 0 0,0 1 1 0 0,0 0-1 0 0,0 0 0 0 0,0 0 0 0 0,2 3 0 0 0,-4 0 53 0 0,-2 0-46 0 0,0 1 0 0 0,-1-1 0 0 0,1 0 0 0 0,-1 0 0 0 0,0-1 0 0 0,-1 1 0 0 0,1-1 0 0 0,-1 1 0 0 0,0-1 0 0 0,0 0 0 0 0,0 0 0 0 0,0-1 0 0 0,-1 0 0 0 0,0 1 0 0 0,-5 2 0 0 0,-11 5 73 0 0,0-1 1 0 0,-31 10 0 0 0,40-16-59 0 0,-34 11 81 0 0,-63 11 0 0 0,74-20-88 0 0,0 2 0 0 0,1 2 0 0 0,-60 25-1 0 0,87-30 306 0 0,6-3-1670 0 0</inkml:trace>
</inkml:ink>
</file>

<file path=ppt/ink/ink9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5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83 4607 0 0,'2'-1'208'0'0,"20"-29"-252"0"0,-6 7 940 0 0,-3 9 3055 0 0,-12 13-3091 0 0,1-1 1 0 0,0 0-1 0 0,0 1 0 0 0,0 0 1 0 0,0-1-1 0 0,0 1 0 0 0,0 0 1 0 0,0 0-1 0 0,0 0 0 0 0,1 1 1 0 0,2-2-1 0 0,1 2-791 0 0,-4 1 423 0 0,0 0-6 0 0,0 2-350 0 0,0 0 0 0 0,0 0 1 0 0,0-1-1 0 0,0 1 1 0 0,-1 0-1 0 0,1 1 0 0 0,-1-1 1 0 0,0 0-1 0 0,0 0 1 0 0,0 1-1 0 0,0-1 0 0 0,-1 0 1 0 0,1 1-1 0 0,-1-1 1 0 0,0 0-1 0 0,0 1 0 0 0,-1 4 1 0 0,-1 9 159 0 0,0 0 0 0 0,-7 21 0 0 0,4-19-158 0 0,4-12-95 0 0,-8 31 109 0 0,-1 1 0 0 0,-16 37 1 0 0,-15 26-47 0 0,32-77-116 0 0,8-23-93 0 0,16-6-6421 0 0</inkml:trace>
</inkml:ink>
</file>

<file path=ppt/ink/ink9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5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486 100 7367 0 0,'36'-22'758'0'0,"25"-16"-180"0"0,-22 17 4944 0 0,-18 15-1506 0 0,-11 5 129 0 0,-23 10-3580 0 0,6-6-455 0 0,1 0-1 0 0,-1-1 1 0 0,0 0-1 0 0,0 0 0 0 0,0 0 1 0 0,-12 0-1 0 0,-46 1 43 0 0,18-2-82 0 0,-127 6-269 0 0,161-7 8 0 0,0-1 0 0 0,0 0-1 0 0,0-1 1 0 0,-16-5-1 0 0,27 6 115 0 0,0 1 0 0 0,0-1 0 0 0,0-1 0 0 0,0 1 1 0 0,0 0-1 0 0,0 0 0 0 0,0-1 0 0 0,0 1 0 0 0,1-1 0 0 0,-1 1 0 0 0,1-1 0 0 0,-3-2 0 0 0,3 2-172 0 0,-13-14-691 0 0,-33 93 1070 0 0,-30 56 549 0 0,33-54-267 0 0,44-79-405 0 0,-1 1-1 0 0,1 0 1 0 0,-1-1-1 0 0,1 1 1 0 0,0 0 0 0 0,-1 0-1 0 0,1-1 1 0 0,0 1-1 0 0,0 0 1 0 0,-1 0-1 0 0,1 0 1 0 0,0-1 0 0 0,0 1-1 0 0,0 0 1 0 0,0 0-1 0 0,0 0 1 0 0,0 0-1 0 0,0-1 1 0 0,1 1 0 0 0,-1 0-1 0 0,0 0 1 0 0,0 0-1 0 0,1-1 1 0 0,-1 1-1 0 0,0 0 1 0 0,1 0 0 0 0,-1-1-1 0 0,1 1 1 0 0,-1 0-1 0 0,1-1 1 0 0,-1 1-1 0 0,1 0 1 0 0,-1-1 0 0 0,1 1-1 0 0,0-1 1 0 0,-1 1-1 0 0,1-1 1 0 0,0 1-1 0 0,-1-1 1 0 0,1 0 0 0 0,0 1-1 0 0,0-1 1 0 0,-1 0-1 0 0,1 0 1 0 0,1 1-1 0 0,2 0 3 0 0,-1 0-1 0 0,1 0 1 0 0,0-1-1 0 0,-1 1 1 0 0,1-1-1 0 0,0 0 1 0 0,0 0-1 0 0,5-1 1 0 0,12-4 29 0 0,0-1-1 0 0,32-14 1 0 0,-35 12-37 0 0,0 1 0 0 0,1 1 0 0 0,32-7 0 0 0,-47 13 10 0 0,0-1 0 0 0,0 1 0 0 0,0 1 0 0 0,0-1 0 0 0,0 0 0 0 0,0 1 0 0 0,0 0 0 0 0,0 0 1 0 0,0 0-1 0 0,0 1 0 0 0,0-1 0 0 0,0 1 0 0 0,-1 0 0 0 0,1 0 0 0 0,0 0 0 0 0,-1 1 0 0 0,0-1 0 0 0,0 1 0 0 0,0 0 0 0 0,0-1 0 0 0,5 7 0 0 0,3 6 129 0 0,0 0-1 0 0,-1 1 1 0 0,12 26 0 0 0,-9-18 34 0 0,5 10 266 0 0,18 49 0 0 0,-35-80-375 0 0,-1-1-52 0 0,0-1-1 0 0,0 1 0 0 0,-1 0 0 0 0,1-1 0 0 0,-1 1 0 0 0,1 0 0 0 0,-1-1 0 0 0,0 1 0 0 0,1-1 1 0 0,-1 1-1 0 0,0-1 0 0 0,0 1 0 0 0,0-1 0 0 0,0 0 0 0 0,0 0 0 0 0,-1 1 0 0 0,1-1 0 0 0,0 0 1 0 0,-1 0-1 0 0,1 0 0 0 0,0 0 0 0 0,-1 0 0 0 0,1 0 0 0 0,-1-1 0 0 0,-2 2 0 0 0,-4 1 58 0 0,-1 0 0 0 0,1-1-1 0 0,-15 3 1 0 0,19-5-58 0 0,-50 9 47 0 0,0-3 1 0 0,-103-1-1 0 0,123-5-147 0 0,-36-3-174 0 0,68 3 86 0 0,16-7-3474 0 0,-3 2 2639 0 0,16-4 0 0 0,-16 6 304 0 0,19-8-933 0 0</inkml:trace>
</inkml:ink>
</file>

<file path=ppt/ink/ink9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5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 6911 0 0,'0'0'315'0'0,"-2"-1"-7"0"0,-9-2 5096 0 0,13 6-3703 0 0,5 7-1357 0 0,0-1 0 0 0,0 0 0 0 0,1 0 0 0 0,15 13 1 0 0,44 32 562 0 0,-21-18-92 0 0,347 268 3486 0 0,-344-270-3860 0 0,-2 3-1 0 0,-2 1 1 0 0,59 65-1 0 0,-87-84-358 0 0,-1 1-1 0 0,-1 0 1 0 0,-1 2-1 0 0,-1-1 1 0 0,-1 1-1 0 0,0 1 1 0 0,-2 0-1 0 0,-1 1 1 0 0,-1 0-1 0 0,9 44 1 0 0,-13-39-69 0 0,-2-1 1 0 0,-1 1 0 0 0,-1-1-1 0 0,-1 1 1 0 0,-2-1-1 0 0,-1 0 1 0 0,-8 33-1 0 0,-4-4 9 0 0,-3 0 0 0 0,-36 76-1 0 0,30-83 1 0 0,-2-1-1 0 0,-2-1 1 0 0,-48 60 0 0 0,-125 114 80 0 0,124-146-87 0 0,-9 7 25 0 0,-86 109-1 0 0,152-163-29 0 0,2 0 1 0 0,0 1 0 0 0,3 1-1 0 0,-25 62 1 0 0,-5 13-1411 0 0,45-104 676 0 0</inkml:trace>
</inkml:ink>
</file>

<file path=ppt/ink/ink9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54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7367 0 0,'0'0'568'0'0,"3"0"-373"0"0,-3 0-65 0 0,0 0 0 0 0,1 0 0 0 0,-1 0 0 0 0,1 0 0 0 0,-1 0 0 0 0,0-1 0 0 0,1 1 0 0 0,-1 0 0 0 0,0 0 0 0 0,1 0 0 0 0,-1 0 1 0 0,0 1-1 0 0,1-1 0 0 0,-1 0 0 0 0,0 0 0 0 0,1 0 0 0 0,-1 0 0 0 0,0 0 0 0 0,1 0 0 0 0,-1 0 0 0 0,0 1 0 0 0,1-1 0 0 0,-1 0 0 0 0,1 1 0 0 0,-6 10 1583 0 0,-3-2-1404 0 0,0-1 0 0 0,0 0 0 0 0,-1 0 0 0 0,1-1 0 0 0,-2 0 0 0 0,-13 8 0 0 0,2-2 121 0 0,-34 24 550 0 0,23-18-491 0 0,-51 44 1 0 0,46-30-432 0 0,-103 100 35 0 0,122-113-90 0 0,1 0 0 0 0,1 1 0 0 0,1 1 0 0 0,1 0 0 0 0,-15 33 0 0 0,9-7 328 0 0,2 2 0 0 0,-17 77 1 0 0,30-104-100 0 0,2 0 1 0 0,0 0-1 0 0,1 44 0 0 0,2-55-119 0 0,1 1 0 0 0,1-1 0 0 0,0 0-1 0 0,0 0 1 0 0,1-1 0 0 0,1 1 0 0 0,0-1-1 0 0,1 1 1 0 0,7 12 0 0 0,-9-20-11 0 0,0 0 0 0 0,0 0 0 0 0,0 0 0 0 0,1-1 1 0 0,-1 0-1 0 0,1 1 0 0 0,0-1 0 0 0,0-1 0 0 0,0 1 0 0 0,1-1 0 0 0,-1 1 1 0 0,1-1-1 0 0,-1 0 0 0 0,1-1 0 0 0,0 1 0 0 0,-1-1 0 0 0,11 1 1 0 0,5 1 323 0 0,1-2 1 0 0,38-1-1 0 0,-54-1-396 0 0,51-2 367 0 0,-44 2-392 0 0,-9 0-366 0 0,0-13-6079 0 0</inkml:trace>
</inkml:ink>
</file>

<file path=ppt/ink/ink9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5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9215 0 0,'0'0'11560'0'0,"2"2"-11014"0"0,0 1-351 0 0,1-1 0 0 0,-1 1 0 0 0,0 0 0 0 0,0 0 0 0 0,0 0 0 0 0,0 0 0 0 0,0 0 0 0 0,-1 1 0 0 0,0-1 1 0 0,1 0-1 0 0,-1 1 0 0 0,-1-1 0 0 0,1 1 0 0 0,0-1 0 0 0,-1 1 0 0 0,1-1 0 0 0,-1 1 0 0 0,0 0 1 0 0,-1-1-1 0 0,0 7 0 0 0,1-9-172 0 0,0 0 0 0 0,-1 0-1 0 0,1 0 1 0 0,0 0 0 0 0,-1 0 0 0 0,1 0 0 0 0,0 0 0 0 0,-1 0 0 0 0,1-1 0 0 0,-1 1 0 0 0,-1 1 0 0 0,1 0 19 0 0,-12 23 186 0 0,6-15-208 0 0,0-3-51 0 0,5-5-123 0 0</inkml:trace>
</inkml:ink>
</file>

<file path=ppt/ink/ink9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5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63 3679 0 0,'0'0'284'0'0,"0"-2"284"0"0,1 0 595 0 0,0 0 0 0 0,-1 0 0 0 0,1 0 0 0 0,0 0-1 0 0,0 0 1 0 0,0 1 0 0 0,1-1 0 0 0,-1 0 0 0 0,3-2-1 0 0,18-14 2215 0 0,-13 14-2984 0 0,-1 0 0 0 0,1 0-1 0 0,15-5 1 0 0,-21 9 98 0 0,9 0 443 0 0,-10 0-594 0 0,6 11 219 0 0,-6-7-480 0 0,-1-1 0 0 0,0 1-1 0 0,0 0 1 0 0,0 0 0 0 0,0-1 0 0 0,-1 1-1 0 0,1 0 1 0 0,-1 0 0 0 0,0 0 0 0 0,0 0-1 0 0,-1 0 1 0 0,1 0 0 0 0,-2 3 0 0 0,-1 11 148 0 0,-9 24 0 0 0,10-38-185 0 0,-45 111 358 0 0,17-50-263 0 0,20-42-125 0 0,-23 66 15 0 0,32-85-864 0 0,-4 11 2006 0 0,4-9-4119 0 0</inkml:trace>
</inkml:ink>
</file>

<file path=ppt/ink/ink9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5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13 3223 0 0,'-7'-13'18899'0'0,"10"20"-21047"0"0,10 24 2655 0 0,2 0 0 0 0,20 30 0 0 0,110 134 420 0 0,-133-179-852 0 0,-1-1 1 0 0,0 1-1 0 0,-2 1 0 0 0,0 0 1 0 0,0 0-1 0 0,-2 1 1 0 0,0 0-1 0 0,-1 0 0 0 0,-1 1 1 0 0,0 0-1 0 0,-2-1 1 0 0,0 2-1 0 0,-1-1 0 0 0,-1 0 1 0 0,-1 0-1 0 0,-1 0 0 0 0,0 1 1 0 0,-2-1-1 0 0,0 0 1 0 0,-1 0-1 0 0,-12 34 0 0 0,0-12 101 0 0,-2-1 0 0 0,-1-1 0 0 0,-2-1-1 0 0,-47 63 1 0 0,52-82-290 0 0,0 0 0 0 0,-2-1 0 0 0,-38 29 0 0 0,-71 70-321 0 0,126-116 435 0 0,-6 7-28 0 0,6-7 171 0 0,3 0-76 0 0,1-1-115 0 0,0 1-1 0 0,0-1 1 0 0,0 1 0 0 0,0-1 0 0 0,0 0 0 0 0,1 0 0 0 0,-1-1-1 0 0,0 1 1 0 0,0-1 0 0 0,0 1 0 0 0,-1-1 0 0 0,1 0-1 0 0,0 0 1 0 0,0 0 0 0 0,0 0 0 0 0,0-1 0 0 0,-1 1 0 0 0,1-1-1 0 0,-1 0 1 0 0,1 0 0 0 0,2-2 0 0 0,0 0-423 0 0,0 0 0 0 0,0-1 0 0 0,-1 1 0 0 0,1-1 0 0 0,-1 1 0 0 0,5-8 0 0 0,-8 10-943 0 0</inkml:trace>
</inkml:ink>
</file>

<file path=ppt/ink/ink9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5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2759 0 0,'0'0'15022'0'0,"-1"3"-14636"0"0,-2 7-184 0 0,-3 15 324 0 0,-2 1 0 0 0,0-2 0 0 0,-18 35 0 0 0,5-20-317 0 0,1 0 0 0 0,2 0 0 0 0,-18 63 0 0 0,34-95-149 0 0,-1 0 1 0 0,1 0 0 0 0,-1 0 0 0 0,-6 9 0 0 0,-6 14-7121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4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6911 0 0,'0'0'736'0'0,"-9"2"-736"0"0,0 1 0 0 0,0 3 1336 0 0,2 1 240 0 0,0 0 56 0 0,1 2 0 0 0,5 2-2056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2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45 7799 0 0,'0'0'706'0'0,"-11"5"8476"0"0,14-6-8506 0 0,38-10 1713 0 0,51-8 0 0 0,-82 17-2264 0 0,13-2-448 0 0,2-1 1179 0 0,33-2 0 0 0,-16 8-2233 0 0,-34 1-84 0 0,0-1 1 0 0,1 1 0 0 0,8 4 0 0 0,-1 1-6026 0 0</inkml:trace>
</inkml:ink>
</file>

<file path=ppt/ink/ink9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5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29 13535 0 0,'33'-21'1440'0'0,"-21"14"3256"0"0,-13 11-4544 0 0,-1-1 0 0 0,1 1 0 0 0,-1 0 0 0 0,0-1 0 0 0,0 0 0 0 0,0 1 0 0 0,-1-1 0 0 0,1 0 0 0 0,-6 5 0 0 0,-5 5 12 0 0,-1 0 0 0 0,0-1 0 0 0,-1 0 0 0 0,0-1 0 0 0,0-1 0 0 0,-19 9 0 0 0,15-11-159 0 0,1-1 1 0 0,-1-1-1 0 0,0-1 0 0 0,0 0 1 0 0,-36 3-1 0 0,26-6-306 0 0,1-1 0 0 0,-1-1 0 0 0,-39-6 0 0 0,60 4 172 0 0,0 0 0 0 0,-13-4-1 0 0,-4-2-1459 0 0,26 8 1578 0 0,0 0-1 0 0,0 0 1 0 0,0 0 0 0 0,0 0 0 0 0,0 0 0 0 0,0-1-1 0 0,0 1 1 0 0,0 0 0 0 0,0-1 0 0 0,0 1-1 0 0,0 0 1 0 0,1-1 0 0 0,2-1-10 0 0,47-14 5 0 0,-23 7 31 0 0,-26 8 697 0 0,-4 2-639 0 0,-5 3-47 0 0,-1-1 0 0 0,2 2 0 0 0,-1-1 0 0 0,0 0 0 0 0,1 1 0 0 0,0 0 0 0 0,-8 9 0 0 0,-1 2 34 0 0,-19 27 0 0 0,26-32-15 0 0,-41 60 139 0 0,42-59-121 0 0,0 0-1 0 0,1 0 1 0 0,1 0 0 0 0,-5 14 0 0 0,9-23 214 0 0,4-3-110 0 0,2 1-107 0 0,0-1 0 0 0,0 0 0 0 0,-1 0 0 0 0,1 0-1 0 0,0 0 1 0 0,-1-1 0 0 0,1 0 0 0 0,0 0 0 0 0,-1 0 0 0 0,8-3 0 0 0,6-4 115 0 0,22-13-1 0 0,-14 8-62 0 0,20-12-77 0 0,26-12 16 0 0,-62 32-52 0 0,0 1 1 0 0,0 1 0 0 0,1 0 0 0 0,-1 0 0 0 0,14-1 0 0 0,-6 4 0 0 0,-3 5 0 0 0,-10-3-3 0 0,0 2 0 0 0,-1-1 0 0 0,1 0 0 0 0,-1 1 0 0 0,0 0 0 0 0,0 0 0 0 0,0 0 1 0 0,-1 1-1 0 0,0-1 0 0 0,1 1 0 0 0,-2 0 0 0 0,1 0 0 0 0,0 0 0 0 0,-1 0 0 0 0,0 0 0 0 0,2 9 0 0 0,3 10 56 0 0,-2 0 0 0 0,4 33 0 0 0,-9-53-29 0 0,2 12 135 0 0,-1 0 0 0 0,-1 0-1 0 0,-2 24 1 0 0,2-38-134 0 0,-1-1 1 0 0,1 1-1 0 0,-1-1 0 0 0,0 1 1 0 0,1-1-1 0 0,-1 1 0 0 0,0-1 0 0 0,0 1 1 0 0,0-1-1 0 0,0 0 0 0 0,0 0 1 0 0,0 1-1 0 0,-1-1 0 0 0,1 0 0 0 0,0 0 1 0 0,0 0-1 0 0,-1 0 0 0 0,1 0 0 0 0,-1-1 1 0 0,1 1-1 0 0,-1 0 0 0 0,1-1 1 0 0,-3 1-1 0 0,-2 1 34 0 0,0 0 1 0 0,-1 0-1 0 0,1-1 1 0 0,-8 0-1 0 0,-52 5 167 0 0,18-4-198 0 0,-1 3 1 0 0,-83 20 0 0 0,131-25-57 0 0,0 1 0 0 0,0-1-1 0 0,0 0 1 0 0,1 0 0 0 0,-1 1 0 0 0,0-1 0 0 0,0 1-1 0 0,0-1 1 0 0,1 0 0 0 0,-1 1 0 0 0,0 0-1 0 0,0-1 1 0 0,1 1 0 0 0,-1-1 0 0 0,0 1-1 0 0,0 1 1 0 0,1-2-16 0 0,0 1 0 0 0,0-1 0 0 0,0 1 1 0 0,-1-1-1 0 0,1 0 0 0 0,0 1 0 0 0,0-1 0 0 0,0 1 0 0 0,1-1 0 0 0,-1 0 0 0 0,0 1 0 0 0,0-1 0 0 0,0 1 0 0 0,0-1 0 0 0,0 0 0 0 0,0 1 1 0 0,1-1-1 0 0,-1 0 0 0 0,0 1 0 0 0,0-1 0 0 0,0 0 0 0 0,1 1 0 0 0,-1-1 0 0 0,0 0 0 0 0,1 1 0 0 0,1 1-260 0 0,1 0-1 0 0,-1 0 1 0 0,1-1-1 0 0,-1 1 1 0 0,1-1-1 0 0,0 0 1 0 0,0 0-1 0 0,5 2 1 0 0,26 3-1574 0 0,8-7-10 0 0</inkml:trace>
</inkml:ink>
</file>

<file path=ppt/ink/ink9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5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48 9671 0 0,'30'-12'744'0'0,"0"2"0"0"0,35-6 0 0 0,-8 9 3862 0 0,-43 5-4498 0 0,-3 1 3921 0 0,-22 7-1885 0 0,-39 14-1466 0 0,28-12-546 0 0,1 1 0 0 0,-21 12 0 0 0,1 3-87 0 0,2 1 0 0 0,1 1-1 0 0,1 3 1 0 0,-50 49-1 0 0,46-35-70 0 0,-54 76 0 0 0,82-101 23 0 0,2 0-1 0 0,0 1 1 0 0,1 0-1 0 0,1 0 1 0 0,1 1-1 0 0,1 1 1 0 0,-8 37-1 0 0,13-51 7 0 0,1 1 0 0 0,1-1 0 0 0,-1 0 0 0 0,1 1 0 0 0,1-1 0 0 0,-1 1 1 0 0,1-1-1 0 0,1 0 0 0 0,-1 1 0 0 0,1-1 0 0 0,0 0 0 0 0,1 0 0 0 0,0 0 0 0 0,0-1 0 0 0,0 1 0 0 0,1-1 0 0 0,0 0 0 0 0,0 1 0 0 0,1-2 0 0 0,0 1 0 0 0,0 0 0 0 0,0-1 0 0 0,10 8 0 0 0,126 77 629 0 0,-116-78-450 0 0,1-1-1 0 0,37 10 1 0 0,-32-11-88 0 0,-10-4-29 0 0,-18-6-64 0 0,0-1 8 0 0,0 1 15 0 0,9-1-260 0 0,-9 0-95 0 0,0 0 1 0 0,1 0 0 0 0,-1-1-1 0 0,0 1 1 0 0,0-1 0 0 0,1 1-1 0 0,-1-1 1 0 0,0 0-1 0 0,-1-1 1 0 0,1 1 0 0 0,0 0-1 0 0,-1-1 1 0 0,4-4 0 0 0,5-6-1220 0 0</inkml:trace>
</inkml:ink>
</file>

<file path=ppt/ink/ink9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3223 0 0,'2'-2'143'0'0,"2"-5"-113"0"0,1 1 0 0 0,1 0 0 0 0,-1 0 0 0 0,1 0 1 0 0,7-6-1 0 0,11-2 3657 0 0,-5 6 2031 0 0,15-7 1909 0 0,-14 8-6300 0 0,-3 5 798 0 0,-17 2-2067 0 0,1 1 1 0 0,0 0-1 0 0,0 0 0 0 0,0 0 1 0 0,0 0-1 0 0,0 0 0 0 0,-1-1 0 0 0,1 1 1 0 0,0 0-1 0 0,0 2 0 0 0,0-2 22 0 0,0 2-29 0 0,0-1-1 0 0,0 1 1 0 0,0 0-1 0 0,0-1 0 0 0,0 1 1 0 0,-1 0-1 0 0,1 0 0 0 0,-1 0 1 0 0,1-1-1 0 0,-1 1 0 0 0,0 0 1 0 0,-1 0-1 0 0,1 0 0 0 0,0-1 1 0 0,-1 1-1 0 0,1 0 1 0 0,-1 0-1 0 0,0-1 0 0 0,0 1 1 0 0,0 0-1 0 0,-3 4 0 0 0,1 0-27 0 0,-1-1-1 0 0,1 1 0 0 0,-2-1 1 0 0,1 0-1 0 0,-1 0 0 0 0,1-1 1 0 0,-9 7-1 0 0,-4 4-65 0 0,14-13-29 0 0,-2 0-5 0 0,-4 1-162 0 0,7-2-598 0 0</inkml:trace>
</inkml:ink>
</file>

<file path=ppt/ink/ink9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58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660 284 12895 0 0,'0'0'5336'0'0,"-11"-6"-3328"0"0,10 5-1936 0 0,0 1 0 0 0,0-1 0 0 0,0 0 0 0 0,0 0 0 0 0,0 0 0 0 0,0 0 0 0 0,0 0 0 0 0,0-1 0 0 0,0 1 0 0 0,0 0 0 0 0,1 0 0 0 0,-1-1 0 0 0,0 1 0 0 0,1 0 0 0 0,-1-1 0 0 0,1 1 0 0 0,-1 0 0 0 0,1-1 0 0 0,0 1 0 0 0,-1-3 0 0 0,1 1 80 0 0,0 0 0 0 0,1 0 0 0 0,-1-1 0 0 0,0 1-1 0 0,1 0 1 0 0,0 0 0 0 0,0 0 0 0 0,0 0 0 0 0,1-4 0 0 0,1 2-132 0 0,1-5 29 0 0,1 1 1 0 0,-1-1-1 0 0,-1 0 1 0 0,0 0-1 0 0,0-1 1 0 0,-1 1-1 0 0,-1 0 1 0 0,1-16-1 0 0,-1 22-71 0 0,-2 1-1 0 0,1-1 1 0 0,0 0-1 0 0,-1 1 1 0 0,1-1-1 0 0,-1 1 1 0 0,0-1-1 0 0,-1 1 1 0 0,1-1 0 0 0,0 1-1 0 0,-1 0 1 0 0,-3-7-1 0 0,0 3-53 0 0,2 3 16 0 0,1 1-1 0 0,-1 0 1 0 0,0-1-1 0 0,0 1 1 0 0,0 0-1 0 0,-1 0 1 0 0,1 1-1 0 0,-1-1 1 0 0,1 1 0 0 0,-1 0-1 0 0,0 0 1 0 0,0 0-1 0 0,0 0 1 0 0,0 0-1 0 0,0 1 1 0 0,0 0-1 0 0,0 0 1 0 0,-1 0-1 0 0,1 1 1 0 0,0-1-1 0 0,-7 1 1 0 0,-7 0-72 0 0,0 1 0 0 0,0 1 1 0 0,-32 8-1 0 0,22-3 101 0 0,1 1-1 0 0,0 2 1 0 0,0 1 0 0 0,-32 17-1 0 0,8 2-33 0 0,-50 37 0 0 0,81-53 77 0 0,1 2 0 0 0,0-1 0 0 0,-17 21 0 0 0,31-31-7 0 0,1 0 0 0 0,0 0-1 0 0,0 0 1 0 0,0 1 0 0 0,0-1-1 0 0,1 1 1 0 0,0 0 0 0 0,0 0 0 0 0,1 0-1 0 0,0 1 1 0 0,0-1 0 0 0,0 0-1 0 0,1 1 1 0 0,0-1 0 0 0,0 1-1 0 0,0 9 1 0 0,2-13 6 0 0,-1-1 0 0 0,0 0-1 0 0,1 0 1 0 0,-1 1 0 0 0,1-1 0 0 0,0 0-1 0 0,0 0 1 0 0,0 0 0 0 0,0 0 0 0 0,0 0-1 0 0,0 0 1 0 0,0 0 0 0 0,1 0-1 0 0,-1 0 1 0 0,1-1 0 0 0,2 3 0 0 0,-1-1 3 0 0,0-1 1 0 0,0 0 0 0 0,1 0-1 0 0,-1-1 1 0 0,1 1 0 0 0,-1 0 0 0 0,1-1-1 0 0,0 0 1 0 0,3 1 0 0 0,7 0 33 0 0,-1-1 0 0 0,1 0 0 0 0,-1 0 0 0 0,22-3-1 0 0,10-4 70 0 0,0-1 0 0 0,0-2 0 0 0,-1-2 0 0 0,0-3 0 0 0,-1-1 0 0 0,0-2 0 0 0,59-33 0 0 0,-95 46-76 0 0,1-1 0 0 0,-1 1-1 0 0,0-2 1 0 0,0 1 0 0 0,0-1-1 0 0,-1 0 1 0 0,0 0-1 0 0,0-1 1 0 0,-1 0 0 0 0,7-10-1 0 0,-11 16-14 0 0,0 0-1 0 0,-1 0 1 0 0,1 1 0 0 0,-1-1-1 0 0,1 0 1 0 0,-1 0-1 0 0,1 0 1 0 0,-1 0-1 0 0,0 0 1 0 0,1 0 0 0 0,-1 0-1 0 0,0 0 1 0 0,0 0-1 0 0,0 0 1 0 0,0 0 0 0 0,0 0-1 0 0,0 0 1 0 0,0 0-1 0 0,0 0 1 0 0,0 0 0 0 0,0 0-1 0 0,-1 0 1 0 0,1 0-1 0 0,0 0 1 0 0,-1 0 0 0 0,1 0-1 0 0,-1 1 1 0 0,1-1-1 0 0,-1 0 1 0 0,1 0 0 0 0,-1 0-1 0 0,1 0 1 0 0,-1 1-1 0 0,0-1 1 0 0,0 0-1 0 0,1 1 1 0 0,-1-1 0 0 0,-1 0-1 0 0,0 0 8 0 0,0 0 0 0 0,0 0 0 0 0,0 0 0 0 0,-1 1 0 0 0,1-1 0 0 0,0 1 0 0 0,0-1 1 0 0,-1 1-1 0 0,1 0 0 0 0,0 0 0 0 0,-1 0 0 0 0,1 0 0 0 0,0 0 0 0 0,-1 1 0 0 0,-2 0 0 0 0,-1 1-21 0 0,0 0 0 0 0,0 1 1 0 0,1 0-1 0 0,-1 0 0 0 0,1 1 1 0 0,-1-1-1 0 0,1 1 0 0 0,0 0 0 0 0,0 1 1 0 0,1-1-1 0 0,-1 1 0 0 0,1 0 1 0 0,0 0-1 0 0,0 0 0 0 0,1 1 1 0 0,-1-1-1 0 0,-2 8 0 0 0,0 0-9 0 0,0 0-1 0 0,1 1 1 0 0,1 0 0 0 0,0 0-1 0 0,1 0 1 0 0,-3 25 0 0 0,6 44 129 0 0,1-59-107 0 0,0 0 0 0 0,-5 31-1 0 0,1-39-32 0 0,-1-1 0 0 0,0 0 0 0 0,0-1 0 0 0,-2 1-1 0 0,0-1 1 0 0,-14 25 0 0 0,-58 71 47 0 0,58-84 2 0 0,16-21-18 0 0,1-1 5 0 0,-1 0 0 0 0,1-1 0 0 0,1 2 0 0 0,-1-1 0 0 0,1 0 0 0 0,-1 0 0 0 0,1 1 1 0 0,0-1-1 0 0,1 1 0 0 0,-1 0 0 0 0,1-1 0 0 0,-1 10 0 0 0,2-1 59 0 0,3-1-91 0 0,1 0-230 0 0,-2-10 176 0 0,-1 1-133 0 0</inkml:trace>
</inkml:ink>
</file>

<file path=ppt/ink/ink9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5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10135 0 0,'-2'1'778'0'0,"-3"2"-617"0"0,0 1 0 0 0,1-1-1 0 0,-1 1 1 0 0,1 0 0 0 0,0 0 0 0 0,0 0 0 0 0,0 0 0 0 0,0 1 0 0 0,1 0 0 0 0,-4 5 0 0 0,3-1 351 0 0,0-1 0 0 0,0 1 1 0 0,1 0-1 0 0,0 0 0 0 0,-3 16 0 0 0,3-8-158 0 0,1 0-1 0 0,1-1 1 0 0,1 1-1 0 0,0 0 0 0 0,1-1 1 0 0,6 32-1 0 0,-1-27-261 0 0,0-1 1 0 0,1 0-1 0 0,1 0 0 0 0,1-1 0 0 0,1 0 1 0 0,0 0-1 0 0,2-1 0 0 0,21 27 1 0 0,3-4 270 0 0,3-1 1 0 0,47 39-1 0 0,-63-59-90 0 0,-1 1-1 0 0,-1 1 1 0 0,-1 0-1 0 0,25 37 0 0 0,-37-46-175 0 0,0 0 0 0 0,-1 0 0 0 0,-1 1 0 0 0,0 0 0 0 0,-1 0 0 0 0,-1 0 0 0 0,0 1 0 0 0,-1-1 0 0 0,0 1 0 0 0,-1 0 0 0 0,0 15-1 0 0,-2-14-56 0 0,-1 0-1 0 0,0-1 1 0 0,-1 1-1 0 0,-1-1 1 0 0,0 0-1 0 0,-1 0 1 0 0,-1 0-1 0 0,-9 21 1 0 0,5-18 78 0 0,-1 0 1 0 0,-1-1 0 0 0,0 0-1 0 0,-1-1 1 0 0,-25 26 0 0 0,9-15 164 0 0,-2-1 1 0 0,-37 25 0 0 0,-70 40 488 0 0,55-38-427 0 0,43-28-548 0 0,2 2 0 0 0,-46 42 0 0 0,82-68-296 0 0</inkml:trace>
</inkml:ink>
</file>

<file path=ppt/ink/ink9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1:5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8287 0 0,'-3'1'382'0'0,"-15"6"36"0"0,5-3-350 0 0,-1 2 0 0 0,1-1 0 0 0,0 2-1 0 0,-12 7 1 0 0,-10 10 2279 0 0,2 2-1 0 0,-50 49 1 0 0,70-63-2024 0 0,1 2-1 0 0,1 0 1 0 0,1 0 0 0 0,0 1-1 0 0,0 0 1 0 0,2 1 0 0 0,0 0-1 0 0,-12 33 1 0 0,19-43-222 0 0,-1-1 0 0 0,1 1 0 0 0,1 0 0 0 0,-1-1 0 0 0,1 1 0 0 0,0 0 0 0 0,0-1 0 0 0,1 1 0 0 0,-1 0 0 0 0,4 10 0 0 0,-4-14-59 0 0,1 1 0 0 0,0-1 0 0 0,0 1 0 0 0,0-1 0 0 0,0 0 0 0 0,1 1 0 0 0,-1-1 1 0 0,1 0-1 0 0,-1 0 0 0 0,1 0 0 0 0,0 0 0 0 0,0 0 0 0 0,0 0 0 0 0,0-1 0 0 0,0 1 0 0 0,0-1 0 0 0,0 1 0 0 0,1-1 1 0 0,-1 0-1 0 0,0 0 0 0 0,1 0 0 0 0,-1 0 0 0 0,1 0 0 0 0,-1 0 0 0 0,4 0 0 0 0,4 0 20 0 0,1-1 0 0 0,-1 0 0 0 0,0 0 0 0 0,0-1-1 0 0,0 0 1 0 0,0-1 0 0 0,0 0 0 0 0,-1-1 0 0 0,1 0 0 0 0,14-7 0 0 0,-11 4-19 0 0,0 0 0 0 0,-1-1 0 0 0,0-1 0 0 0,0 0 0 0 0,0-1 0 0 0,18-18 0 0 0,-25 21-26 0 0,0 0 0 0 0,0 0 0 0 0,-1 0 0 0 0,1-1 1 0 0,-1 1-1 0 0,-1-1 0 0 0,1 0 0 0 0,-1 0 1 0 0,0-1-1 0 0,2-8 0 0 0,-5 13-22 0 0,1 0-1 0 0,-1 0 1 0 0,1 0 0 0 0,-1 0 0 0 0,0 0-1 0 0,0 0 1 0 0,0 0 0 0 0,-1 0-1 0 0,1 0 1 0 0,-1 0 0 0 0,1 0 0 0 0,-1 0-1 0 0,0 0 1 0 0,0 0 0 0 0,-1 1-1 0 0,1-1 1 0 0,0 0 0 0 0,-1 1-1 0 0,0-1 1 0 0,0 1 0 0 0,1-1 0 0 0,-1 1-1 0 0,-1 0 1 0 0,1 0 0 0 0,0 0-1 0 0,0 0 1 0 0,-1 0 0 0 0,-4-3-1 0 0,1 2-26 0 0,0 1-1 0 0,-1-1 0 0 0,1 1 0 0 0,0 0 0 0 0,-1 0 0 0 0,1 1 0 0 0,-9-1 0 0 0,-44-1-202 0 0,57 3-28 0 0</inkml:trace>
</inkml:ink>
</file>

<file path=ppt/ink/ink9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00:0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7631 0 0,'0'0'824'0'0</inkml:trace>
</inkml:ink>
</file>

<file path=ppt/ink/ink9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00:0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76 113 5063 0 0,'0'0'390'0'0,"-3"0"-252"0"0,-43-9 6022 0 0,45 8-6153 0 0,-1 0-187 0 0,-1-1 1 0 0,0 1 0 0 0,0 0 0 0 0,0 0 0 0 0,0 1 0 0 0,-6-2-1 0 0,10-12-364 0 0,-1 12 478 0 0,1 0 0 0 0,-1 0 0 0 0,1 0 0 0 0,-1 0 0 0 0,1 0 0 0 0,0 0 0 0 0,0 0 0 0 0,0 0 0 0 0,0 0 0 0 0,0 0 0 0 0,1 1 0 0 0,-1-1 0 0 0,1 0 0 0 0,-1 1 0 0 0,1-1 0 0 0,2-1 0 0 0,1-1 17 0 0,1 1-1 0 0,-1 0 1 0 0,12-5 0 0 0,-12 6 139 0 0,-3 1 513 0 0,13-1 1425 0 0,-1 2 482 0 0,-12 1-2027 0 0,22 8 1146 0 0,-21-8-1269 0 0,-1 0-9 0 0,10 2 39 0 0,0-1-1 0 0,-1-1 1 0 0,1 0 0 0 0,0-1-1 0 0,0 0 1 0 0,18-2-1 0 0,15 0-29 0 0,-43 2-296 0 0,1-1-8 0 0,11 0 200 0 0,-1 0 0 0 0,0 0 0 0 0,17 3 0 0 0,-27-2-175 0 0,0 0-8 0 0,28 5 144 0 0,-19-3-147 0 0,0 0-1 0 0,1 0 1 0 0,-1-1 0 0 0,1-1-1 0 0,14-2 1 0 0,70-18 186 0 0,30-4 333 0 0,-97 22-485 0 0,-1 2-1 0 0,58 8 0 0 0,-4-1 11 0 0,-21-3-114 0 0,-34-1 0 0 0,-1-2 0 0 0,44-2 0 0 0,-20-2-32 0 0,82 4 0 0 0,-111 1 32 0 0,-10-1 0 0 0,0 0 0 0 0,14-2 0 0 0,22-3 0 0 0,0 1 0 0 0,87 6 0 0 0,-99-1 0 0 0,-30-1 0 0 0,0-1 0 0 0,1 1 0 0 0,-1-1 0 0 0,11 5 0 0 0,-8-2 0 0 0,-6-2 0 0 0,-1 0 0 0 0,1 0 0 0 0,0 0 0 0 0,0 0 0 0 0,-1-1 0 0 0,1 1 0 0 0,0-1 0 0 0,0 0 0 0 0,0 0 0 0 0,-1 0 0 0 0,1 0 0 0 0,5-1 0 0 0,43-5-15 0 0,-46 6-8 0 0,-1-1 0 0 0,1 0-1 0 0,-1 0 1 0 0,0-1 0 0 0,0 1-1 0 0,0-1 1 0 0,0 0 0 0 0,0 0-1 0 0,5-4 1 0 0,-7 5-73 0 0,0 0 0 0 0,16-10-416 0 0,-16 10 350 0 0,0 3-652 0 0,0 1 463 0 0,0-1 1 0 0,0 1-1 0 0,0 0 0 0 0,-1-1 0 0 0,1 1 0 0 0,-1 0 0 0 0,2 6 1 0 0,3 12-1028 0 0</inkml:trace>
</inkml:ink>
</file>

<file path=ppt/ink/ink9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0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2303 0 0,'0'0'224'0'0,"7"-5"-224"0"0,0-4 0 0 0,2-2 0 0 0</inkml:trace>
</inkml:ink>
</file>

<file path=ppt/ink/ink9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0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303 322 2303 0 0,'25'-48'-55'0'0,"4"-28"4254"0"0,7-15 1840 0 0,-29 77-5120 0 0,-5 8-592 0 0,0 1 0 0 0,0 0 0 0 0,1 0 0 0 0,0 0 0 0 0,0 0 0 0 0,0 0 1 0 0,0 1-1 0 0,1-1 0 0 0,0 1 0 0 0,0 0 0 0 0,8-6 0 0 0,19-18 1562 0 0,-29 27-347 0 0,-3 4-1374 0 0,-2 12-93 0 0,0 0 0 0 0,-9 23 1 0 0,3-11-40 0 0,-26 64-36 0 0,3-12 0 0 0,-13 64 0 0 0,-20 56 0 0 0,10-42 15 0 0,-26 67 30 0 0,46-128-23 0 0,-8 15 96 0 0,42-108-108 0 0,0 0 1 0 0,-1-1-1 0 0,0 1 0 0 0,1 0 0 0 0,-1 0 1 0 0,-4 4-1 0 0,-15 20 65 0 0,20-25-22 0 0,-1 0 1 0 0,-2 5-30 0 0,2-5 40 0 0,-10-27 77 0 0,12 20-137 0 0,-1 0 0 0 0,1-1-1 0 0,0 1 1 0 0,0 0 0 0 0,0 0 0 0 0,1 0 0 0 0,-1 0 0 0 0,4-10-1 0 0,14-39 16 0 0,-11 40-19 0 0,0 0 0 0 0,18-25 0 0 0,-1 2 0 0 0,-20 28 0 0 0,13-21-15 0 0,0 1 1 0 0,2 1-1 0 0,2 0 0 0 0,26-29 1 0 0,-21 32-67 0 0,1 0 1 0 0,34-24 0 0 0,-51 42 71 0 0,0 0-1 0 0,1 1 1 0 0,-1 1 0 0 0,1 0 0 0 0,0 0-1 0 0,1 1 1 0 0,-1 0 0 0 0,1 1 0 0 0,0 0-1 0 0,17-1 1 0 0,-25 3 12 0 0,-1 1 0 0 0,0 0 0 0 0,1 1 0 0 0,-1-1 0 0 0,1 1 0 0 0,-1-1 0 0 0,1 1 0 0 0,-1 0 0 0 0,0 1 0 0 0,0-1 0 0 0,0 0 0 0 0,1 1 0 0 0,-1 0 0 0 0,3 2 0 0 0,-2-1 16 0 0,0 1 0 0 0,0-1 0 0 0,-1 1 0 0 0,0 0 0 0 0,1 0 0 0 0,-2 0 0 0 0,1 0 0 0 0,4 9 0 0 0,-2-3 36 0 0,-2 0 0 0 0,1 0 0 0 0,-1 1 0 0 0,-1-1 1 0 0,0 0-1 0 0,0 1 0 0 0,-1 0 0 0 0,-1 17 0 0 0,-1-10 14 0 0,0-1-1 0 0,-1 1 1 0 0,-2-1-1 0 0,1 0 1 0 0,-2 0-1 0 0,0 0 1 0 0,-1-1-1 0 0,-1 0 1 0 0,-1 0-1 0 0,0 0 1 0 0,0-1-1 0 0,-16 19 1 0 0,14-20-39 0 0,1 0 1 0 0,-15 31-1 0 0,17-29-8 0 0,-2-1 0 0 0,-15 23 0 0 0,5-10-13 0 0,15-22-3 0 0,1 0-1 0 0,-1 0 1 0 0,0-1 0 0 0,-1 1-1 0 0,0-1 1 0 0,0 0-1 0 0,0 0 1 0 0,0 0-1 0 0,-1-1 1 0 0,1 0 0 0 0,-11 6-1 0 0,2-4 22 0 0,1-1 1 0 0,-1 0-1 0 0,0-1 0 0 0,-1-1 1 0 0,1 0-1 0 0,-29 2 0 0 0,36-5-15 0 0,-1 0-1 0 0,0 0 1 0 0,0-1-1 0 0,1 0 1 0 0,-1 0-1 0 0,1-1 1 0 0,-1 0-1 0 0,1 0 1 0 0,0-1-1 0 0,-1 0 1 0 0,1 0 0 0 0,1-1-1 0 0,-1 0 1 0 0,-10-8-1 0 0,12 8-52 0 0,0 1-1 0 0,1-2 1 0 0,0 1 0 0 0,0 0-1 0 0,0-1 1 0 0,-5-7 0 0 0,8 10 23 0 0,0 0 0 0 0,0 1 0 0 0,1-1 0 0 0,-1 0 0 0 0,1 0 0 0 0,-1 0 0 0 0,1 0 0 0 0,0 0 0 0 0,0 0 0 0 0,-1 1 0 0 0,1-1 0 0 0,1 0 0 0 0,-1 0 0 0 0,0 0 0 0 0,0 0 0 0 0,1 0 0 0 0,-1 0 0 0 0,1 0 0 0 0,-1 0 0 0 0,1 1 0 0 0,0-1 0 0 0,0 0 0 0 0,0 1 0 0 0,1-3 0 0 0,3-2-136 0 0,-1-1 0 0 0,2 1 0 0 0,-1 0 0 0 0,1 1 0 0 0,0-1-1 0 0,0 1 1 0 0,10-7 0 0 0,52-26-2166 0 0,-36 22 572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5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63 1375 0 0,'17'-15'458'0'0,"33"-33"17024"0"0,-53 49-17168 0 0,-6 3-109 0 0,-1 1 1 0 0,1 0-1 0 0,0 0 1 0 0,0 1 0 0 0,-10 8-1 0 0,-41 41 263 0 0,27-24-425 0 0,-182 175-33 0 0,187-176-17 0 0,0 1 0 0 0,2 1 0 0 0,-31 50 0 0 0,48-66 2 0 0,0 0 0 0 0,1 1 0 0 0,1 1-1 0 0,-5 17 1 0 0,9-23 2 0 0,0-1 0 0 0,1 1-1 0 0,1 0 1 0 0,0 0 0 0 0,0 0 0 0 0,1 0-1 0 0,2 14 1 0 0,-1-18 2 0 0,1 0 1 0 0,0 0-1 0 0,1-1 0 0 0,0 1 0 0 0,0 0 0 0 0,0-1 1 0 0,1 0-1 0 0,0 0 0 0 0,0 0 0 0 0,1 0 0 0 0,0-1 1 0 0,0 1-1 0 0,1-1 0 0 0,0-1 0 0 0,0 1 0 0 0,0-1 1 0 0,0 0-1 0 0,1 0 0 0 0,7 3 0 0 0,-5-1 1 0 0,-5-5 0 0 0,0 1 0 0 0,0-1 0 0 0,0 0 0 0 0,0 0 0 0 0,0 0 0 0 0,8 3 0 0 0,-5-2 0 0 0,4 0 0 0 0,19-2 0 0 0,17-1 0 0 0,-5-3-10 0 0,-16 0-35 0 0,0 2 0 0 0,37 2 0 0 0,-61 0-202 0 0,1-1-49 0 0,8 3-860 0 0</inkml:trace>
</inkml:ink>
</file>

<file path=ppt/ink/ink9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0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27 5063 0 0,'-4'-4'45'0'0,"0"1"-1"0"0,0 0 0 0 0,0 0 0 0 0,-1 0 0 0 0,0 0 0 0 0,-8-3 0 0 0,12 6 116 0 0,-1-1 0 0 0,1 1 0 0 0,-1 0 0 0 0,1-1-1 0 0,-1 1 1 0 0,1 0 0 0 0,0 0 0 0 0,-1 0 0 0 0,1 0-1 0 0,-1 0 1 0 0,1 0 0 0 0,-3 1 0 0 0,2 0 227 0 0,1-1-1 0 0,0 1 1 0 0,0 0 0 0 0,0-1 0 0 0,0 1-1 0 0,0 0 1 0 0,0 0 0 0 0,0 0 0 0 0,0-1-1 0 0,1 1 1 0 0,-1 0 0 0 0,0 0 0 0 0,0 0-1 0 0,1 0 1 0 0,-1 1 0 0 0,0-1 0 0 0,0 2-1 0 0,-3 8 152 0 0,1 1 0 0 0,0 0 0 0 0,0 0 0 0 0,1 0 1 0 0,1 0-1 0 0,0 0 0 0 0,0 0 0 0 0,1 0 0 0 0,1 0 0 0 0,2 16 0 0 0,1-5-369 0 0,1-1 1 0 0,1 0 0 0 0,1 0-1 0 0,15 33 1 0 0,-13-37-109 0 0,1 0 1 0 0,1-1-1 0 0,0-1 0 0 0,1 0 1 0 0,1 0-1 0 0,0-1 0 0 0,19 16 1 0 0,15 7 23 0 0,53 35 1 0 0,33 26-13 0 0,-116-84-44 0 0,-1 0 0 0 0,0 1 0 0 0,-2 1 0 0 0,0 0 0 0 0,17 28 0 0 0,-25-35 8 0 0,-1 0-1 0 0,0 1 1 0 0,-1 0-1 0 0,0 0 1 0 0,-1 0-1 0 0,0 1 1 0 0,-1-1 0 0 0,0 1-1 0 0,0-1 1 0 0,-1 1-1 0 0,-1-1 1 0 0,-1 13-1 0 0,0-10 82 0 0,-1-1-1 0 0,-1 1 1 0 0,0 0-1 0 0,-1-1 0 0 0,0 0 1 0 0,-1 0-1 0 0,0 0 1 0 0,-1-1-1 0 0,-15 23 0 0 0,-7 4 278 0 0,-1-2-1 0 0,-62 59 0 0 0,-80 55 51 0 0,124-110-426 0 0,29-27-150 0 0,1 2 1 0 0,-18 21-1 0 0,34-36-222 0 0,10 4-2340 0 0,3-3 1099 0 0</inkml:trace>
</inkml:ink>
</file>

<file path=ppt/ink/ink9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1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51 5063 0 0,'1'-2'232'0'0,"9"-15"-283"0"0,9-14 12693 0 0,-15 45-11979 0 0,-6 2-513 0 0,0-1 1 0 0,0 1 0 0 0,-2-1 0 0 0,0 0-1 0 0,-7 19 1 0 0,0-1-46 0 0,-5 18-63 0 0,-3-1 1 0 0,-2-1-1 0 0,-1-1 0 0 0,-42 65 1 0 0,48-87-431 0 0,-8 11-538 0 0,7-13-3945 0 0,4-9-979 0 0</inkml:trace>
</inkml:ink>
</file>

<file path=ppt/ink/ink9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1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6 176 13847 0 0,'-4'-1'887'0'0,"4"1"-854"0"0,0 0 0 0 0,0 0 0 0 0,0 0 0 0 0,0-1 0 0 0,0 1 0 0 0,0 0 1 0 0,0 0-1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1 0 0,0 0-1 0 0,0 0 0 0 0,0 0 0 0 0,0 0 0 0 0,0 0 0 0 0,0 0 0 0 0,0 0 0 0 0,0 0 0 0 0,0 0 0 0 0,0 0 0 0 0,0 0 0 0 0,0 0 0 0 0,-1 0 0 0 0,1-1 0 0 0,0 1 0 0 0,0 0 0 0 0,0 0 0 0 0,0 0 0 0 0,0 0 0 0 0,0 0 0 0 0,0 0 0 0 0,0 0 0 0 0,184-13 3989 0 0,-95 9-3008 0 0,27-6-74 0 0,0-5-1 0 0,141-37 1 0 0,-211 40-872 0 0,128-29 264 0 0,-121 31-474 0 0,70-4 0 0 0,-122 14 40 0 0,-1-1 1 0 0,1 1-1 0 0,0 0 0 0 0,-1 0 1 0 0,1 0-1 0 0,0 0 0 0 0,-1 0 1 0 0,1 0-1 0 0,-1 0 0 0 0,1 1 1 0 0,0-1-1 0 0,-1 0 0 0 0,1 0 1 0 0,-1 0-1 0 0,1 1 0 0 0,0-1 1 0 0,0 1-1 0 0,-1-1-40 0 0,0 1 0 0 0,0-1 1 0 0,0 1-1 0 0,0-1 0 0 0,0 1 0 0 0,0-1 0 0 0,0 1 0 0 0,0-1 0 0 0,0 1 1 0 0,0-1-1 0 0,0 1 0 0 0,0-1 0 0 0,-1 1 0 0 0,1-1 0 0 0,0 1 1 0 0,0-1-1 0 0,-1 1 0 0 0,1-1 0 0 0,-1 1 0 0 0,-8 12-7206 0 0</inkml:trace>
</inkml:ink>
</file>

<file path=ppt/ink/ink9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1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11519 0 0,'0'0'3719'0'0,"2"0"-2350"0"0,7 4-1014 0 0,1 0 0 0 0,-1-1 0 0 0,1 0 0 0 0,0-1 0 0 0,0 0 0 0 0,0-1 0 0 0,0 0 0 0 0,10 0 0 0 0,86-8 786 0 0,-84 5-717 0 0,82-9 535 0 0,0-6 0 0 0,144-41 0 0 0,92-26-794 0 0,-192 59-7424 0 0,-97 19-124 0 0</inkml:trace>
</inkml:ink>
</file>

<file path=ppt/ink/ink9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1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256 194 12439 0 0,'0'2'958'0'0,"-7"8"-645"0"0,0-1 1 0 0,0 0 0 0 0,-1 0 0 0 0,0 0 0 0 0,-1-1-1 0 0,0-1 1 0 0,0 1 0 0 0,-1-1 0 0 0,1-1 0 0 0,-13 7-1 0 0,10-7 121 0 0,0-1-1 0 0,0 0 0 0 0,0 0 1 0 0,-1-2-1 0 0,1 1 0 0 0,-1-1 1 0 0,0-1-1 0 0,-25 1 1 0 0,38-3-412 0 0,-1 0 0 0 0,0 0 1 0 0,1 0-1 0 0,-1 0 0 0 0,1 0 1 0 0,-1 0-1 0 0,1 0 1 0 0,-1-1-1 0 0,1 1 0 0 0,-1 0 1 0 0,1 0-1 0 0,-1-1 0 0 0,1 1 1 0 0,-1 0-1 0 0,1 0 1 0 0,-1-1-1 0 0,1 1 0 0 0,-1-1 1 0 0,1 1-1 0 0,0 0 0 0 0,-1-1 1 0 0,1 1-1 0 0,0-1 1 0 0,-1 1-1 0 0,1-1 0 0 0,0 1 1 0 0,0-1-1 0 0,-1 1 0 0 0,1-1 1 0 0,0 0-1 0 0,0 1 1 0 0,0-1-1 0 0,0 1 0 0 0,0-1 1 0 0,0 1-1 0 0,0-2 1 0 0,0 0-2 0 0,0 0 0 0 0,0 0 0 0 0,0 0 0 0 0,0 0 0 0 0,1 0 1 0 0,-1 0-1 0 0,1 0 0 0 0,0-2 0 0 0,7-10 33 0 0,0 1 0 0 0,0-1 0 0 0,1 2 0 0 0,1-1 0 0 0,0 1 0 0 0,1 1 0 0 0,0 0 1 0 0,25-18-1 0 0,9-3 15 0 0,57-29 0 0 0,-83 50 2 0 0,-3 1 78 0 0,1 2-1 0 0,-1 0 0 0 0,1 0 1 0 0,1 2-1 0 0,-1 0 0 0 0,28-5 1 0 0,-40 10-98 0 0,1 1 1 0 0,-1-1-1 0 0,0 1 1 0 0,0 0-1 0 0,0 0 1 0 0,1 0-1 0 0,-1 1 1 0 0,0 0-1 0 0,0 0 0 0 0,0 0 1 0 0,0 1-1 0 0,0-1 1 0 0,0 1-1 0 0,-1 1 1 0 0,1-1-1 0 0,0 0 1 0 0,-1 1-1 0 0,0 0 1 0 0,0 0-1 0 0,0 1 1 0 0,0-1-1 0 0,0 1 1 0 0,-1-1-1 0 0,1 1 1 0 0,-1 1-1 0 0,0-1 1 0 0,5 8-1 0 0,-5-5 5 0 0,0 0 0 0 0,0 0 0 0 0,-1 0 0 0 0,1 1 0 0 0,-1-1 0 0 0,-1 1 0 0 0,2 13 0 0 0,-2 4-351 0 0,-3 25-1 0 0,1-7-3774 0 0,10-41 859 0 0</inkml:trace>
</inkml:ink>
</file>

<file path=ppt/ink/ink9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1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306 324 15631 0 0,'0'0'1418'0'0,"1"1"-1168"0"0,1 2-32 0 0,0-1 0 0 0,0 0-1 0 0,-1 1 1 0 0,1-1-1 0 0,-1 1 1 0 0,0 0 0 0 0,0-1-1 0 0,0 1 1 0 0,0 0 0 0 0,0 0-1 0 0,0 3 1 0 0,-1-5-138 0 0,0 0 1 0 0,0 0-1 0 0,0 1 1 0 0,0-1-1 0 0,0 0 1 0 0,-1 0-1 0 0,1 0 0 0 0,0 0 1 0 0,-1 0-1 0 0,1 0 1 0 0,-1 0-1 0 0,1 0 1 0 0,-1 0-1 0 0,0 0 0 0 0,1 0 1 0 0,-1 0-1 0 0,0-1 1 0 0,1 1-1 0 0,-1 0 1 0 0,0 0-1 0 0,0-1 1 0 0,0 1-1 0 0,0 0 0 0 0,0-1 1 0 0,0 1-1 0 0,0-1 1 0 0,0 1-1 0 0,0-1 1 0 0,0 0-1 0 0,0 1 0 0 0,0-1 1 0 0,0 0-1 0 0,-2 0 1 0 0,-8 2 97 0 0,0 0 0 0 0,0-1 0 0 0,1-1 0 0 0,-1 0 0 0 0,0 0 0 0 0,0-1 0 0 0,1-1 0 0 0,-17-3 1 0 0,14 1-179 0 0,0 0 1 0 0,0 0 0 0 0,1-2 0 0 0,-1 1 0 0 0,1-1 0 0 0,-16-12 0 0 0,21 13-28 0 0,0-1 0 0 0,1 0 1 0 0,0 0-1 0 0,0 0 0 0 0,0-1 0 0 0,1 0 0 0 0,0 0 0 0 0,0-1 0 0 0,1 1 1 0 0,0-1-1 0 0,0 0 0 0 0,1 0 0 0 0,0 0 0 0 0,0 0 0 0 0,1-1 0 0 0,-1-9 1 0 0,2 11-22 0 0,0 1 0 0 0,1-1 1 0 0,-1 1-1 0 0,2 0 1 0 0,-1-1-1 0 0,1 1 1 0 0,0 0-1 0 0,0-1 1 0 0,0 1-1 0 0,1 0 1 0 0,0 0-1 0 0,1 0 1 0 0,-1 0-1 0 0,1 0 1 0 0,0 1-1 0 0,0-1 1 0 0,1 1-1 0 0,0 0 1 0 0,0 0-1 0 0,0 0 1 0 0,0 0-1 0 0,8-5 1 0 0,-3 3 24 0 0,1 1 1 0 0,0 0-1 0 0,0 0 0 0 0,1 1 1 0 0,-1 1-1 0 0,1 0 1 0 0,20-5-1 0 0,-3 3 73 0 0,0 2-1 0 0,29-2 1 0 0,-36 5 32 0 0,0 1-1 0 0,-1 1 1 0 0,1 0 0 0 0,21 6 0 0 0,-34-6-15 0 0,1 1 0 0 0,-1 1 1 0 0,1-1-1 0 0,-1 1 0 0 0,0 1 1 0 0,0 0-1 0 0,0 0 1 0 0,0 0-1 0 0,-1 1 0 0 0,0 0 1 0 0,13 13-1 0 0,-17-16-47 0 0,-1 0-1 0 0,0 0 1 0 0,0 1 0 0 0,0-1-1 0 0,-1 1 1 0 0,1 0-1 0 0,0 0 1 0 0,-1-1-1 0 0,0 1 1 0 0,0 0 0 0 0,1 0-1 0 0,-2 0 1 0 0,1 0-1 0 0,0 0 1 0 0,-1 1 0 0 0,1-1-1 0 0,-1 0 1 0 0,0 0-1 0 0,0 0 1 0 0,0 0 0 0 0,-1 1-1 0 0,1-1 1 0 0,-1 0-1 0 0,0 0 1 0 0,1 0 0 0 0,-1 0-1 0 0,-1 0 1 0 0,1 0-1 0 0,0 0 1 0 0,-1-1-1 0 0,1 1 1 0 0,-4 4 0 0 0,-5 5 20 0 0,0-1 1 0 0,-1 1 0 0 0,0-2 0 0 0,-1 0-1 0 0,-16 11 1 0 0,20-15-21 0 0,-20 16 15 0 0,-2-1 0 0 0,-1-2 0 0 0,-58 28 0 0 0,54-32-657 0 0,-48 13 1 0 0,76-25 174 0 0,1-2 44 0 0,0 1 1 0 0,0-1-1 0 0,0 1 0 0 0,-8-1 0 0 0,13-1 225 0 0,0 0 0 0 0,0 0 0 0 0,0 0 0 0 0,-1 0 0 0 0,1 0 0 0 0,0 0 0 0 0,0 0 0 0 0,0-1 0 0 0,0 1 0 0 0,-1 0 0 0 0,1-1-1 0 0,0 1 1 0 0,0-1 0 0 0,0 1 0 0 0,0-1 0 0 0,0 0 0 0 0,0 0 0 0 0,0 1 0 0 0,0-1 0 0 0,0 0 0 0 0,0 0 0 0 0,1 0 0 0 0,-1 0 0 0 0,0 0 0 0 0,1 0 0 0 0,-1 0 0 0 0,0 0 0 0 0,0-1 0 0 0,-3-18-1715 0 0,6-6-10 0 0</inkml:trace>
</inkml:ink>
</file>

<file path=ppt/ink/ink9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1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65 5063 0 0,'18'-17'581'0'0,"19"-15"-515"0"0,-10 17 7978 0 0,-23 23-4180 0 0,-6 10-3711 0 0,2-15 214 0 0,-2 7-180 0 0,0-1 0 0 0,-1 1 0 0 0,0-1 0 0 0,0 0 1 0 0,-9 17-1 0 0,-30 43 471 0 0,24-41-410 0 0,-70 105 523 0 0,-28 48-222 0 0,68-91-65 0 0,-62 164-1 0 0,28-50-359 0 0,68-168-1819 0 0</inkml:trace>
</inkml:ink>
</file>

<file path=ppt/ink/ink9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1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190 379 14279 0 0,'0'0'4239'0'0,"0"3"-2748"0"0,-1 3-1100 0 0,0 0 0 0 0,-1 0 1 0 0,0 1-1 0 0,0-1 0 0 0,-1-1 1 0 0,-5 11-1 0 0,-25 35 469 0 0,10-18-101 0 0,-2 2-519 0 0,-50 56 0 0 0,60-77-3528 0 0</inkml:trace>
  <inkml:trace contextRef="#ctx0" brushRef="#br0" timeOffset="1">413 1 4143 0 0,'0'0'408'0'0</inkml:trace>
</inkml:ink>
</file>

<file path=ppt/ink/ink9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17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14 124 9215 0 0,'-3'13'674'0'0,"-1"1"0"0"0,2-1 0 0 0,0 1-1 0 0,1 0 1 0 0,0 21 0 0 0,2-5 2316 0 0,8 43 0 0 0,8-3 309 0 0,-9-39-1037 0 0,-8-33-2210 0 0,1 1-1 0 0,-1-1 1 0 0,1 0 0 0 0,-1 1-1 0 0,1-1 1 0 0,0 1-1 0 0,0-1 1 0 0,2-2 0 0 0,3-7 99 0 0,-3 1-55 0 0,52-122 812 0 0,-47 115-931 0 0,2 0-1 0 0,0 1 0 0 0,1 0 1 0 0,1 0-1 0 0,19-19 1 0 0,-5 9-25 0 0,47-36 1 0 0,-63 54-415 0 0,1 1 0 0 0,-1 1-1 0 0,1 0 1 0 0,0 1 0 0 0,1 0 0 0 0,-1 0 0 0 0,1 1-1 0 0,20-4 1 0 0,-17 6-1258 0 0</inkml:trace>
</inkml:ink>
</file>

<file path=ppt/ink/ink9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1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14567 0 0,'0'0'1320'0'0,"0"2"-954"0"0,3 6 228 0 0,-1 0 1 0 0,0 1-1 0 0,-1-1 0 0 0,0 1 1 0 0,0-1-1 0 0,0 1 1 0 0,-2-1-1 0 0,1 1 1 0 0,-1-1-1 0 0,0 1 1 0 0,-4 13-1 0 0,1-7-336 0 0,-2-1 0 0 0,0 0-1 0 0,0 0 1 0 0,-2 0 0 0 0,-14 21-1 0 0,-28 45-2189 0 0,43-69 179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5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8 5063 0 0,'11'-7'13888'0'0,"-14"8"-13568"0"0,-17 10-239 0 0,1 1 0 0 0,1 1-1 0 0,0 0 1 0 0,1 2 0 0 0,0 0 0 0 0,1 0-1 0 0,0 2 1 0 0,2 0 0 0 0,0 0-1 0 0,-17 29 1 0 0,29-41-81 0 0,-1-1-1 0 0,1 1 1 0 0,0 0 0 0 0,1 0-1 0 0,-1 0 1 0 0,1 0 0 0 0,0 1-1 0 0,0-1 1 0 0,0 0 0 0 0,1 0-1 0 0,0 1 1 0 0,0 5 0 0 0,1-8 2 0 0,-1-1 0 0 0,1 1 0 0 0,-1 0 1 0 0,1-1-1 0 0,0 1 0 0 0,0 0 1 0 0,1-1-1 0 0,-1 1 0 0 0,0-1 1 0 0,1 0-1 0 0,0 1 0 0 0,-1-1 1 0 0,1 0-1 0 0,0 0 0 0 0,0 0 1 0 0,0 0-1 0 0,0 0 0 0 0,0-1 1 0 0,1 1-1 0 0,-1-1 0 0 0,1 1 1 0 0,-1-1-1 0 0,1 0 0 0 0,3 1 1 0 0,3 1 52 0 0,1 0 0 0 0,0-1 0 0 0,0 0 0 0 0,0-1 0 0 0,0 0 0 0 0,0-1 0 0 0,0 0 0 0 0,0-1 0 0 0,0 0 0 0 0,-1 0 0 0 0,1-1 1 0 0,0 0-1 0 0,0-1 0 0 0,-1 0 0 0 0,14-6 0 0 0,-17 6-1 0 0,-1 0 0 0 0,1-1 0 0 0,0 1 0 0 0,-1-1 0 0 0,1 0 1 0 0,-1-1-1 0 0,0 1 0 0 0,-1-1 0 0 0,1 0 0 0 0,5-8 0 0 0,-7 8-36 0 0,-1 1 0 0 0,1-1 0 0 0,-1 0 0 0 0,0 0 0 0 0,-1 0 0 0 0,1 0 0 0 0,-1 0 0 0 0,0 0 0 0 0,0 0 0 0 0,0-1 0 0 0,-1 1 0 0 0,0 0 0 0 0,0-1 0 0 0,-1-7 0 0 0,0 8-46 0 0,1-1 0 0 0,-2 0 0 0 0,1 0 0 0 0,0 0-1 0 0,-1 1 1 0 0,0-1 0 0 0,-1 1 0 0 0,1-1 0 0 0,-1 1 0 0 0,0 0 0 0 0,0 0-1 0 0,-1 0 1 0 0,1 0 0 0 0,-1 1 0 0 0,0-1 0 0 0,0 1 0 0 0,-8-5 0 0 0,-36-26-1002 0 0,46 34 865 0 0,-1 0-119 0 0,3 1 233 0 0,-1 0-1 0 0,1 0 1 0 0,0 0 0 0 0,-1 0-1 0 0,1-1 1 0 0,-1 1 0 0 0,1 0-1 0 0,-1 0 1 0 0,1 0 0 0 0,-1 0-1 0 0,1 0 1 0 0,-1 0 0 0 0,1 0-1 0 0,-1 0 1 0 0,1 0 0 0 0,0 0-1 0 0,-1 1 1 0 0,1-1 0 0 0,-1 0-1 0 0,1 0 1 0 0,-1 0 0 0 0,1 1-1 0 0,-1-1 1 0 0,-4 8-332 0 0,4-5-218 0 0,2-1-914 0 0,5 28-2395 0 0,-6-27 1896 0 0</inkml:trace>
</inkml:ink>
</file>

<file path=ppt/ink/ink9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1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79 342 8751 0 0,'0'0'674'0'0,"1"2"-438"0"0,1 18-21 0 0,-2-14 1022 0 0,1 0-1 0 0,-1 0 1 0 0,-1 0 0 0 0,1 0-1 0 0,-1 0 1 0 0,-2 8 0 0 0,2-13 189 0 0,-15-5 126 0 0,14 3-1469 0 0,0-1 0 0 0,0 1 0 0 0,0-1 0 0 0,0 0 0 0 0,0 1 0 0 0,0-1 0 0 0,0 0 0 0 0,1 0 0 0 0,-1 0 0 0 0,1-1 0 0 0,0 1 0 0 0,-3-4 0 0 0,-10-34 204 0 0,9 24-176 0 0,1 2-92 0 0,0 0 0 0 0,1 0 0 0 0,1-1 0 0 0,0 1 0 0 0,1-18-1 0 0,1 8-120 0 0,1 1-1 0 0,7-35 1 0 0,-7 50-62 0 0,1-1 0 0 0,1 0 0 0 0,0 1 0 0 0,0-1 0 0 0,1 1 0 0 0,0 0 0 0 0,0 0 0 0 0,8-10 0 0 0,-10 15 130 0 0,0 1 0 0 0,0-1 1 0 0,0 1-1 0 0,0-1 0 0 0,0 1 0 0 0,1 0 1 0 0,-1 0-1 0 0,1 0 0 0 0,0 0 1 0 0,0 1-1 0 0,-1-1 0 0 0,1 1 0 0 0,0 0 1 0 0,0 0-1 0 0,0 0 0 0 0,1 0 0 0 0,-1 0 1 0 0,0 0-1 0 0,0 1 0 0 0,0 0 1 0 0,1-1-1 0 0,-1 1 0 0 0,0 1 0 0 0,0-1 1 0 0,0 0-1 0 0,5 2 0 0 0,16 5 42 0 0,-1 0 0 0 0,0 2 0 0 0,-1 1 0 0 0,30 18 0 0 0,-7-4 381 0 0,-24-14 276 0 0,0 1 0 0 0,30 22 1 0 0,-46-30-571 0 0,-1 1 1 0 0,0-1 0 0 0,0 1 0 0 0,0 0 0 0 0,0 0 0 0 0,-1 1-1 0 0,1-1 1 0 0,-1 1 0 0 0,0 0 0 0 0,-1 0 0 0 0,1 0-1 0 0,-1 0 1 0 0,0 0 0 0 0,0 0 0 0 0,0 1 0 0 0,0 5-1 0 0,-2-8-90 0 0,0 1-1 0 0,0-1 0 0 0,-1 0 1 0 0,1 1-1 0 0,-1-1 0 0 0,0 1 0 0 0,0-1 1 0 0,0 0-1 0 0,0 0 0 0 0,-1 0 0 0 0,1 0 1 0 0,-1 0-1 0 0,0 0 0 0 0,0 0 0 0 0,0 0 1 0 0,0-1-1 0 0,0 1 0 0 0,-1-1 1 0 0,-4 4-1 0 0,-1 2 10 0 0,-1-1 0 0 0,0-1-1 0 0,-1 1 1 0 0,-16 7 0 0 0,-34 14-5117 0 0,-127 41 0 0 0,165-64-1123 0 0</inkml:trace>
</inkml:ink>
</file>

<file path=ppt/ink/ink9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1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5527 0 0,'-1'2'423'0'0,"-164"265"8660"0"0,-18-9-6637 0 0,157-221-1918 0 0,1 2 1 0 0,3 0-1 0 0,1 2 0 0 0,2 0 0 0 0,-15 49 1 0 0,28-71-161 0 0,-5 22 1 0 0,7-10-1506 0 0,6-3-4929 0 0</inkml:trace>
</inkml:ink>
</file>

<file path=ppt/ink/ink9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1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53 5983 0 0,'0'0'14040'0'0,"0"2"-13778"0"0,1 9-4 0 0,-1 1 0 0 0,0-1 1 0 0,-1 1-1 0 0,0 0 1 0 0,-5 20-1 0 0,4-18-2 0 0,-10 41 752 0 0,-3 16-388 0 0,14-61-489 0 0,0-1 0 0 0,1 1 0 0 0,0-1 0 0 0,0 1 1 0 0,3 14-1 0 0,-2-23-95 0 0,-1-1 0 0 0,0 1 1 0 0,1 0-1 0 0,-1 0 0 0 0,1-1 1 0 0,-1 1-1 0 0,1 0 0 0 0,-1 0 1 0 0,1-1-1 0 0,-1 1 0 0 0,1-1 1 0 0,0 1-1 0 0,-1-1 0 0 0,1 1 1 0 0,0-1-1 0 0,0 1 0 0 0,-1-1 1 0 0,1 1-1 0 0,0-1 0 0 0,0 0 1 0 0,0 1-1 0 0,-1-1 0 0 0,1 0 1 0 0,0 0-1 0 0,0 0 0 0 0,0 0 1 0 0,1 0-1 0 0,22 0 368 0 0,-16-1-349 0 0,0-1 0 0 0,0 0 1 0 0,0 0-1 0 0,0-1 0 0 0,0 0 0 0 0,12-7 0 0 0,42-29 249 0 0,-54 33-298 0 0,5-3-162 0 0,0-2 0 0 0,-1 1-1 0 0,0-2 1 0 0,-1 1 0 0 0,0-2-1 0 0,-1 1 1 0 0,-1-2 0 0 0,0 1-1 0 0,8-17 1 0 0,3-11-932 0 0,27-84-1 0 0</inkml:trace>
</inkml:ink>
</file>

<file path=ppt/ink/ink9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2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311 103 1839 0 0,'0'0'16859'0'0,"11"0"-15688"0"0,-4 4-1147 0 0,-5-3 9 0 0,3 0-10 0 0,11-4 161 0 0,-8 2-120 0 0,-7 0 226 0 0,1 1-236 0 0,4-3-32 0 0,-5 3 38 0 0,1-1 0 0 0,3-4-48 0 0,1 0-12 0 0,-1-2 0 0 0,-1 0 4 0 0,-2 1 24 0 0,-2-3-6 0 0,-1 2-12 0 0,1 4-15 0 0,0 1-1 0 0,-1-1 1 0 0,1 0-1 0 0,-1 1 1 0 0,0-1-1 0 0,0 1 1 0 0,0-1-1 0 0,0 1 1 0 0,0 0-1 0 0,0-1 1 0 0,-1 1-1 0 0,1 0 1 0 0,-1 0 0 0 0,0 0-1 0 0,1 0 1 0 0,-1 0-1 0 0,0 0 1 0 0,-3-2-1 0 0,3 3-21 0 0,0 0-1 0 0,0 0 1 0 0,0 0-1 0 0,0 0 1 0 0,0 1-1 0 0,0-1 1 0 0,0 0-1 0 0,-1 1 1 0 0,1 0-1 0 0,0-1 1 0 0,0 1-1 0 0,-1 0 0 0 0,-2 0 1 0 0,-28 6-124 0 0,16-2 135 0 0,1 1 0 0 0,0 0 0 0 0,0 1 0 0 0,1 1 0 0 0,0 1 0 0 0,0 0 0 0 0,0 0 0 0 0,-18 16 0 0 0,12-7 40 0 0,-47 42 248 0 0,61-52-244 0 0,0 0 0 0 0,1 1 0 0 0,0 0 0 0 0,1 0-1 0 0,-1 0 1 0 0,2 0 0 0 0,-5 11 0 0 0,5-7 1 0 0,3 3 58 0 0,3-10-74 0 0,0-3 1 0 0,0 9 10 0 0,3-1 42 0 0,-4-9-59 0 0,1 0 0 0 0,-1 0 0 0 0,0 0 0 0 0,1 0 0 0 0,0-1 0 0 0,-1 1-1 0 0,1 0 1 0 0,0-1 0 0 0,-1 1 0 0 0,1-1 0 0 0,0 1 0 0 0,-1-1 0 0 0,1 0 0 0 0,0 0 0 0 0,0 0 0 0 0,2 0 0 0 0,32-4 49 0 0,-28 3-32 0 0,10-2-35 0 0,1-1 1 0 0,-1-1 0 0 0,0-1 0 0 0,21-10 0 0 0,66-38-491 0 0,-95 49 413 0 0,-5 2 36 0 0,0 1 0 0 0,-1-1 0 0 0,1 0-1 0 0,-1-1 1 0 0,1 1 0 0 0,-1-1 0 0 0,0 0 0 0 0,0 0-1 0 0,5-6 1 0 0,-9 9-21 0 0,-10 8-114 0 0,-1 1 279 0 0,2 0 0 0 0,-1 1 0 0 0,-13 16 0 0 0,20-21-62 0 0,0-1 0 0 0,0 1-1 0 0,1 0 1 0 0,-1 0 0 0 0,1 0-1 0 0,0 1 1 0 0,0-1 0 0 0,0 0 0 0 0,1 1-1 0 0,0 0 1 0 0,0-1 0 0 0,0 1-1 0 0,-1 4 1 0 0,4 2 50 0 0,4-2-64 0 0,-4-6-119 0 0,0-1 0 0 0,0 0 0 0 0,0 0 0 0 0,1 0 0 0 0,-1 0-1 0 0,1-1 1 0 0,-1 1 0 0 0,1-1 0 0 0,0 0 0 0 0,-1 1 0 0 0,1-1 0 0 0,0 0 0 0 0,0-1-1 0 0,0 1 1 0 0,0 0 0 0 0,0-1 0 0 0,0 0 0 0 0,0 1 0 0 0,0-1 0 0 0,0 0 0 0 0,0-1-1 0 0,6 0 1 0 0,5-4-1389 0 0</inkml:trace>
</inkml:ink>
</file>

<file path=ppt/ink/ink9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2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0 18079 0 0,'0'0'1639'0'0,"-1"1"-1350"0"0,-3 0-277 0 0,1 1-1 0 0,-1 0 1 0 0,1 0-1 0 0,0 0 0 0 0,0 0 1 0 0,0 0-1 0 0,0 1 1 0 0,0 0-1 0 0,1-1 1 0 0,-1 1-1 0 0,-3 6 1 0 0,-4 5 130 0 0,-9 21 1 0 0,12-22-86 0 0,-223 476 2704 0 0,-28 44-1693 0 0,245-509-1484 0 0,1 1 0 0 0,-11 33 0 0 0,22-57-618 0 0,3-1-50 0 0,4-2 578 0 0,0 0 1 0 0,0 0-1 0 0,-1-1 0 0 0,1 0 1 0 0,-1 0-1 0 0,1 0 1 0 0,-1-1-1 0 0,0 1 0 0 0,5-6 1 0 0,-6 5 228 0 0,30-25-1966 0 0,-12 8-12 0 0</inkml:trace>
</inkml:ink>
</file>

<file path=ppt/ink/ink9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2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 10591 0 0,'0'0'488'0'0,"-9"0"158"0"0,-4-1-646 0 0,9 1 165 0 0,0 0 0 0 0,0 0 0 0 0,0 0 0 0 0,0 1 1 0 0,0-1-1 0 0,0 1 0 0 0,-4 1 0 0 0,-4 2 1241 0 0,-71 27 2951 0 0,73-26-4259 0 0,0 0-1 0 0,1 0 0 0 0,-1 1 0 0 0,1 1 0 0 0,1-1 1 0 0,-10 10-1 0 0,7-6-43 0 0,9-8-57 0 0,-4 11 5 0 0,4-11-2 0 0,1 0 0 0 0,-1 0 0 0 0,1 1 0 0 0,0-1 0 0 0,0 0 0 0 0,0 1 0 0 0,0-1 0 0 0,1 1 0 0 0,-1-1 0 0 0,1 1 0 0 0,-1-1 0 0 0,1 1 0 0 0,0-1 0 0 0,0 1 0 0 0,0 4 0 0 0,1 0 0 0 0,0-1 3 0 0,0-1 0 0 0,0 0 0 0 0,0 1-1 0 0,1-1 1 0 0,-1 0 0 0 0,1 0 0 0 0,1 0 0 0 0,-1 0-1 0 0,1 0 1 0 0,6 8 0 0 0,2 2 29 0 0,26 24 0 0 0,-14-16 1 0 0,-6-5 463 0 0,0 0 0 0 0,-2 2 0 0 0,0 0-1 0 0,-1 1 1 0 0,17 36 0 0 0,-30-55-389 0 0,0-1 0 0 0,0 1 0 0 0,-1 0 1 0 0,1-1-1 0 0,-1 1 0 0 0,1 0 0 0 0,-1 0 0 0 0,0 0 1 0 0,1-1-1 0 0,-1 1 0 0 0,0 0 0 0 0,0 0 0 0 0,-1 0 1 0 0,1 0-1 0 0,0 0 0 0 0,-1-1 0 0 0,1 1 1 0 0,-1 0-1 0 0,0 2 0 0 0,0-2-28 0 0,-1 0 1 0 0,1 1-1 0 0,-1-1 1 0 0,0 0-1 0 0,0 0 0 0 0,0 0 1 0 0,0-1-1 0 0,0 1 1 0 0,0 0-1 0 0,0-1 0 0 0,-5 3 1 0 0,-5 1-20 0 0,0 0-1 0 0,0-1 1 0 0,0 0 0 0 0,-19 2 0 0 0,28-5-47 0 0,-17 4-311 0 0,0-1 0 0 0,0-1 0 0 0,0-1 0 0 0,-1-1 1 0 0,1-1-1 0 0,-31-3 0 0 0,29-2-865 0 0</inkml:trace>
</inkml:ink>
</file>

<file path=ppt/ink/ink9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2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385 328 8839 0 0,'0'0'800'0'0,"2"0"-656"0"0,5 2 47 0 0,7 2-347 0 0,-3-3 3569 0 0,-9-1-2437 0 0,17-12 576 0 0,4-16 295 0 0,-20 22-1633 0 0,1 0 0 0 0,-1 0 0 0 0,-1 0 0 0 0,1 0 0 0 0,-1 0-1 0 0,2-10 1 0 0,2-17 29 0 0,-1-1 1 0 0,-2 1-1 0 0,0-1 0 0 0,-5-45 0 0 0,3 78-275 0 0,-2-1 0 0 0,1 1 1 0 0,0-1-1 0 0,0 1 0 0 0,0 0 0 0 0,-1-1 0 0 0,1 1 0 0 0,0 0 0 0 0,-1 0 1 0 0,1-1-1 0 0,-1 1 0 0 0,0 0 0 0 0,1 0 0 0 0,-1 0 0 0 0,0 0 0 0 0,0 0 0 0 0,0 0 1 0 0,0 0-1 0 0,0 0 0 0 0,0 0 0 0 0,-2-2 0 0 0,2 3 14 0 0,0 0 0 0 0,-1-1-1 0 0,1 1 1 0 0,0 0 0 0 0,-1-1 0 0 0,1 1-1 0 0,0 0 1 0 0,-1 0 0 0 0,1 0 0 0 0,-1 0-1 0 0,1 1 1 0 0,0-1 0 0 0,-1 0 0 0 0,1 0-1 0 0,0 1 1 0 0,-1-1 0 0 0,1 1 0 0 0,0-1-1 0 0,0 1 1 0 0,0 0 0 0 0,-2 1 0 0 0,-10 7-9 0 0,1 0 1 0 0,0 1 0 0 0,1 1 0 0 0,1 0 0 0 0,-12 15 0 0 0,-1 0 21 0 0,-87 88 5 0 0,51-56 0 0 0,-92 121 0 0 0,150-178-4 0 0,-4 6 28 0 0,0 0-1 0 0,1 1 1 0 0,0-1 0 0 0,-5 12-1 0 0,8-18-11 0 0,1 0-1 0 0,-1 0 1 0 0,1 0-1 0 0,0 0 1 0 0,-1 0-1 0 0,1 0 1 0 0,0 0-1 0 0,0 1 1 0 0,0-1-1 0 0,0 0 1 0 0,0 0-1 0 0,0 0 1 0 0,0 0-1 0 0,0 0 1 0 0,0 0-1 0 0,0 0 1 0 0,1 0-1 0 0,-1 0 1 0 0,0 0-1 0 0,1 0 1 0 0,-1 0-1 0 0,1 0 1 0 0,-1 0-1 0 0,1 0 1 0 0,-1 0-1 0 0,1 0 1 0 0,0 0-1 0 0,-1 0 1 0 0,1-1 0 0 0,0 1-1 0 0,0 0 1 0 0,0-1-1 0 0,0 1 1 0 0,-1 0-1 0 0,1-1 1 0 0,0 1-1 0 0,0-1 1 0 0,0 1-1 0 0,0-1 1 0 0,0 0-1 0 0,0 1 1 0 0,0-1-1 0 0,1 0 1 0 0,1 0-1 0 0,2 1 68 0 0,1-1-1 0 0,0 0 1 0 0,-1 0-1 0 0,1 0 0 0 0,0-1 1 0 0,-1 0-1 0 0,12-3 1 0 0,39-15 311 0 0,-45 14-340 0 0,11-4 36 0 0,-1-1 0 0 0,0-2 0 0 0,-1 0-1 0 0,33-25 1 0 0,-28 16-407 0 0,-1-1 0 0 0,41-48 0 0 0,-59 63 273 0 0,-5 5 266 0 0,-1 4-56 0 0,-7 12 32 0 0,-2 8 191 0 0,-13 42-1 0 0,20-57-361 0 0,0 0 0 0 0,1 0 0 0 0,0 0-1 0 0,1 0 1 0 0,-1 0 0 0 0,1 0 0 0 0,1 0 0 0 0,-1 1 0 0 0,1-1-1 0 0,3 12 1 0 0,-3-17-131 0 0,0 1 0 0 0,0 0 0 0 0,0-1 0 0 0,0 1 0 0 0,1-1-1 0 0,-1 1 1 0 0,1-1 0 0 0,-1 1 0 0 0,1-1 0 0 0,0 0 0 0 0,0 0 0 0 0,0 0 0 0 0,0 0-1 0 0,0 0 1 0 0,1-1 0 0 0,-1 1 0 0 0,0 0 0 0 0,1-1 0 0 0,0 0 0 0 0,3 2 0 0 0,13 2-1142 0 0</inkml:trace>
</inkml:ink>
</file>

<file path=ppt/ink/ink9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2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104 649 9671 0 0,'-15'-3'-224'0'0,"7"2"1108"0"0,0 0 0 0 0,0 0-1 0 0,1-1 1 0 0,-1-1 0 0 0,-8-3-1 0 0,13 5-592 0 0,1 0 0 0 0,0 0 0 0 0,0-1 1 0 0,0 1-1 0 0,0-1 0 0 0,0 0 0 0 0,0 0 0 0 0,1 1 0 0 0,-1-1 0 0 0,0 0 0 0 0,1 0 0 0 0,0 0 0 0 0,-1-1 0 0 0,1 1 0 0 0,0 0 0 0 0,0 0 1 0 0,0-1-1 0 0,0 1 0 0 0,1-1 0 0 0,-2-4 0 0 0,2 1-98 0 0,0-1-1 0 0,0 1 1 0 0,0 0 0 0 0,1 0 0 0 0,0-1-1 0 0,0 1 1 0 0,0 0 0 0 0,1 0 0 0 0,0 0-1 0 0,0 0 1 0 0,5-9 0 0 0,3-3 94 0 0,0 0-1 0 0,17-21 1 0 0,-1 6-91 0 0,51-49 0 0 0,39-23-388 0 0,-51 48-161 0 0,-26 20-531 0 0,-10 10-1283 0 0,55-41 1 0 0,-80 65 1605 0 0,1 0 1 0 0,-1 1 0 0 0,0 0 0 0 0,0 0 0 0 0,1 0-1 0 0,6-1 1 0 0,3 0-5016 0 0</inkml:trace>
</inkml:ink>
</file>

<file path=ppt/ink/ink9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2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97 190 10943 0 0,'0'0'498'0'0,"1"2"-9"0"0,0 0-342 0 0,0 1-96 0 0,11 8-52 0 0,-7-8 288 0 0,1 1-1 0 0,-1-2 1 0 0,1 1 0 0 0,-1-1-1 0 0,1 1 1 0 0,0-1-1 0 0,-1-1 1 0 0,1 1-1 0 0,0-1 1 0 0,0 0-1 0 0,0-1 1 0 0,1 0-1 0 0,-1 1 1 0 0,7-2 0 0 0,12-1 1999 0 0,50-11 0 0 0,-34 4-1393 0 0,45-17 0 0 0,-68 20-736 0 0,0-2 1 0 0,-1 0 0 0 0,1-1 0 0 0,27-20-1 0 0,-37 23-152 0 0,0-1-1 0 0,0 0 1 0 0,-1 0-1 0 0,8-12 1 0 0,-12 16-34 0 0,-1 0 0 0 0,0-1 0 0 0,0 1 0 0 0,0-1 1 0 0,-1 1-1 0 0,3-6 0 0 0,-4 7-6 0 0,0 1 0 0 0,1-1 0 0 0,-1 0 1 0 0,0 1-1 0 0,0-1 0 0 0,0 1 0 0 0,0-1 0 0 0,0 0 0 0 0,0 1 0 0 0,0-1 0 0 0,-1 0 1 0 0,1 1-1 0 0,0-1 0 0 0,-1 1 0 0 0,-1-4 0 0 0,1 4-12 0 0,0 0 0 0 0,0-1-1 0 0,0 1 1 0 0,0 0 0 0 0,0 0 0 0 0,-1 0-1 0 0,1 0 1 0 0,0 0 0 0 0,-1 0-1 0 0,1 0 1 0 0,0 0 0 0 0,-1 1 0 0 0,1-1-1 0 0,-1 1 1 0 0,0-1 0 0 0,1 1-1 0 0,-1-1 1 0 0,1 1 0 0 0,-1 0 0 0 0,-1-1-1 0 0,-4 1-112 0 0,-1 0-1 0 0,1 0 0 0 0,-9 2 0 0 0,-5 1-63 0 0,1 1-1 0 0,0 1 0 0 0,0 1 1 0 0,1 1-1 0 0,-31 16 0 0 0,11-3-325 0 0,-58 43 0 0 0,69-42 898 0 0,1 0-1 0 0,2 2 1 0 0,-46 52-1 0 0,58-59-145 0 0,0 1 1 0 0,1 1-1 0 0,1 0 0 0 0,0 1 0 0 0,2 0 1 0 0,0 0-1 0 0,-10 33 0 0 0,18-45-125 0 0,-1 0-1 0 0,1 0 1 0 0,0 0-1 0 0,0 0 1 0 0,1 0 0 0 0,0 0-1 0 0,0 0 1 0 0,1 0-1 0 0,0 0 1 0 0,0 0-1 0 0,3 8 1 0 0,-2-11-41 0 0,-1 1 0 0 0,1 0 0 0 0,1-1 1 0 0,-1 0-1 0 0,1 1 0 0 0,-1-1 0 0 0,1 0 0 0 0,1 0 0 0 0,-1-1 0 0 0,0 1 1 0 0,1-1-1 0 0,0 1 0 0 0,0-1 0 0 0,0 0 0 0 0,0 0 0 0 0,7 3 0 0 0,0-2-6 0 0,1 1 0 0 0,-1-2-1 0 0,1 1 1 0 0,0-2-1 0 0,0 0 1 0 0,1 0-1 0 0,-1-1 1 0 0,0 0-1 0 0,0-1 1 0 0,1-1-1 0 0,-1 0 1 0 0,14-3-1 0 0,19-5-257 0 0,80-29 0 0 0,-125 38 227 0 0,61-21-1066 0 0,-2-2-342 0 0</inkml:trace>
</inkml:ink>
</file>

<file path=ppt/ink/ink9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 10135 0 0,'0'0'919'0'0,"2"-1"-759"0"0,39-2 3700 0 0,-44 10 338 0 0,-6 9-2232 0 0,3-8-1415 0 0,-3 11 155 0 0,0 0 0 0 0,2 0 0 0 0,0 1 0 0 0,-7 36 0 0 0,8-30-463 0 0,-1-1-1 0 0,-13 31 1 0 0,3-24-200 0 0,-1-2 1 0 0,-1 0-1 0 0,-46 54 0 0 0,25-34-177 0 0,9-12-632 0 0,29-36-308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53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0 404 12551 0 0,'0'0'1135'0'0,"2"2"-932"0"0,10 16-41 0 0,-11-17 562 0 0,2 14 2164 0 0,-3-6-2372 0 0,0-7 127 0 0,0 0-351 0 0,0-1-248 0 0,0-1 0 0 0,0 0 0 0 0,0 1 0 0 0,0-1 0 0 0,0 0 0 0 0,0 1 0 0 0,0-1 0 0 0,0 0 0 0 0,0 1 0 0 0,0-1 0 0 0,0 0 0 0 0,0 1 0 0 0,0-1-1 0 0,0 0 1 0 0,0 1 0 0 0,0-1 0 0 0,0 0 0 0 0,0 1 0 0 0,1-1 0 0 0,-1 0 0 0 0,0 0 0 0 0,0 1 0 0 0,0-1 0 0 0,0 0 0 0 0,1 1 0 0 0,-1-1 0 0 0,0 0 0 0 0,0 0 0 0 0,1 1 0 0 0,-1-1 0 0 0,0 0 0 0 0,1 0 0 0 0,-1 1 0 0 0,10-9 388 0 0,9-24-74 0 0,29-73 209 0 0,23-43 910 0 0,-61 129-1336 0 0,2 0 0 0 0,0 2-1 0 0,2-1 1 0 0,0 2 0 0 0,25-24-1 0 0,-29 31-179 0 0,-5 4-56 0 0,-1 0 1 0 0,1 1 0 0 0,1 0 0 0 0,-1 1-1 0 0,7-5 1 0 0,-11 8 58 0 0,1-1 0 0 0,-1 1 0 0 0,1-1 0 0 0,-1 1 0 0 0,1-1 0 0 0,-1 1-1 0 0,1 0 1 0 0,0-1 0 0 0,-1 1 0 0 0,1 0 0 0 0,-1 0 0 0 0,1 0 0 0 0,0 1 0 0 0,-1-1-1 0 0,1 0 1 0 0,-1 0 0 0 0,1 1 0 0 0,-1-1 0 0 0,1 1 0 0 0,-1 0 0 0 0,1-1 0 0 0,-1 1 0 0 0,1 0-1 0 0,-1 0 1 0 0,2 2 0 0 0,17 15-3624 0 0,-11-7-3408 0 0</inkml:trace>
</inkml:ink>
</file>

<file path=ppt/ink/ink9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8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16127 0 0,'0'0'1720'0'0,"-7"11"-1720"0"0,2 2 0 0 0,1 1 536 0 0,4 0 48 0 0,4-1 16 0 0,5-2 0 0 0,5-2-1136 0 0,4-2-224 0 0,5-2-40 0 0</inkml:trace>
</inkml:ink>
</file>

<file path=ppt/ink/ink9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19 12895 0 0,'1'-1'998'0'0,"1"0"-836"0"0,-2 1-138 0 0,1-1-1 0 0,-1 1 1 0 0,1-1 0 0 0,-1 1-1 0 0,1-1 1 0 0,-1 1-1 0 0,1-1 1 0 0,-1 1-1 0 0,2-11 9513 0 0,-4 10-9256 0 0,-3 1-214 0 0,0-1 0 0 0,0 1 0 0 0,-1 1 0 0 0,1-1 0 0 0,0 1 0 0 0,0 0 0 0 0,-10 2 0 0 0,-39 17 91 0 0,21-7-150 0 0,-107 43-535 0 0,134-53 507 0 0,-1 0 0 0 0,1 1-1 0 0,0 0 1 0 0,-1 0 0 0 0,2 0 0 0 0,-1 1 0 0 0,0 0-1 0 0,1 0 1 0 0,0 1 0 0 0,0-1 0 0 0,1 1-1 0 0,-1 0 1 0 0,1 0 0 0 0,1 1 0 0 0,-1-1-1 0 0,1 1 1 0 0,0 0 0 0 0,1 0 0 0 0,-1 0 0 0 0,1 0-1 0 0,1 0 1 0 0,-1 0 0 0 0,1 0 0 0 0,1 1-1 0 0,-1 9 1 0 0,2-12 15 0 0,0 0-1 0 0,0 0 1 0 0,0 0-1 0 0,1 1 1 0 0,-1-1-1 0 0,1-1 1 0 0,1 1 0 0 0,-1 0-1 0 0,1 0 1 0 0,-1-1-1 0 0,2 0 1 0 0,-1 1-1 0 0,0-1 1 0 0,1 0-1 0 0,-1-1 1 0 0,1 1-1 0 0,0 0 1 0 0,0-1-1 0 0,1 0 1 0 0,-1 0 0 0 0,7 3-1 0 0,3 1-28 0 0,0-1 0 0 0,1 0 0 0 0,0 0 0 0 0,0-1 0 0 0,29 4 0 0 0,103 14-517 0 0,-135-21 541 0 0,0 1-1 0 0,0 0 1 0 0,13 5-1 0 0,-19-6 53 0 0,-1 0 0 0 0,1 1 1 0 0,-1 0-1 0 0,1 0 0 0 0,-1 0 0 0 0,0 1 0 0 0,-1-1 0 0 0,7 7 0 0 0,-10-9-18 0 0,0 0 0 0 0,0 0 0 0 0,0 0 0 0 0,0 0-1 0 0,-1 1 1 0 0,1-1 0 0 0,0 0 0 0 0,-1 0 0 0 0,1 0 0 0 0,-1 1 0 0 0,0-1 0 0 0,1 0-1 0 0,-1 1 1 0 0,0-1 0 0 0,0 0 0 0 0,1 1 0 0 0,-1-1 0 0 0,0 0 0 0 0,0 1 0 0 0,-1-1-1 0 0,1 2 1 0 0,-1 0 10 0 0,0 0-1 0 0,0-1 1 0 0,0 0-1 0 0,-1 1 1 0 0,1-1 0 0 0,0 0-1 0 0,-1 0 1 0 0,0 1-1 0 0,1-1 1 0 0,-4 2-1 0 0,-2 2 46 0 0,-1 0-1 0 0,0 0 0 0 0,0-1 1 0 0,0 0-1 0 0,-10 5 0 0 0,-8 0 133 0 0,0-1 0 0 0,-52 10 0 0 0,47-12-138 0 0,-22 4-80 0 0,1-2 0 0 0,-2-2 0 0 0,-101 0 0 0 0,147-7-15 0 0,-1-1 0 0 0,0 0 1 0 0,1 0-1 0 0,-1-1 0 0 0,-13-5 0 0 0,18 6-232 0 0,1-1-1 0 0,-1 0 1 0 0,1 1-1 0 0,-1-2 1 0 0,1 1 0 0 0,-4-4-1 0 0,5 4-415 0 0,0 0 0 0 0,0 0-1 0 0,0 0 1 0 0,1 0 0 0 0,-1 0 0 0 0,1-1-1 0 0,-1 1 1 0 0,1-1 0 0 0,-2-4 0 0 0,-1-11-6435 0 0</inkml:trace>
</inkml:ink>
</file>

<file path=ppt/ink/ink9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24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38 14479 0 0,'5'-5'644'0'0,"27"-18"-65"0"0,-29 21 259 0 0,-1 0-1 0 0,1 1 1 0 0,0 0 0 0 0,0 0 0 0 0,5-2 0 0 0,-46 9 823 0 0,24-5-1434 0 0,0 1 0 0 0,-23 7 0 0 0,-15 12-79 0 0,1 2-1 0 0,-53 32 0 0 0,-20 9-589 0 0,115-60 401 0 0,-8 3-99 0 0,1 1 1 0 0,0 1 0 0 0,-22 16-1 0 0,36-24 68 0 0,5 13-25 0 0,-2-11 85 0 0,0 1 1 0 0,1-1-1 0 0,0 0 0 0 0,-1 0 0 0 0,1 0 0 0 0,0 0 0 0 0,0-1 1 0 0,1 1-1 0 0,-1 0 0 0 0,1-1 0 0 0,-1 0 0 0 0,6 4 1 0 0,2 1 34 0 0,0 0 1 0 0,14 6-1 0 0,10 2 47 0 0,2-2 0 0 0,70 17 0 0 0,-47-14 51 0 0,-54-15-93 0 0,0 1 0 0 0,0 0 0 0 0,0 0 0 0 0,0 1 0 0 0,-1-1 0 0 0,1 1 0 0 0,0 0 0 0 0,-1 0 0 0 0,0 1-1 0 0,5 4 1 0 0,-7-7-19 0 0,-1 1-1 0 0,0-1 1 0 0,0 1-1 0 0,0 0 0 0 0,0-1 1 0 0,0 1-1 0 0,0 0 1 0 0,0-1-1 0 0,0 1 0 0 0,-1 0 1 0 0,1 0-1 0 0,0 0 1 0 0,-1 0-1 0 0,0 0 0 0 0,0 0 1 0 0,1 0-1 0 0,-1 0 1 0 0,0 0-1 0 0,0 0 0 0 0,-1-1 1 0 0,1 1-1 0 0,0 0 1 0 0,-1 0-1 0 0,1 0 0 0 0,-1 0 1 0 0,0 0-1 0 0,1 0 1 0 0,-1-1-1 0 0,0 1 0 0 0,0 0 1 0 0,-2 2-1 0 0,-2 2 31 0 0,0-1 0 0 0,0 1 0 0 0,0-1 0 0 0,-1 0 0 0 0,0-1 0 0 0,0 1 0 0 0,0-1 0 0 0,-1 0 0 0 0,-12 5 0 0 0,4-3 53 0 0,1 0 1 0 0,-2-1 0 0 0,-25 5-1 0 0,2-3 79 0 0,-1-3 0 0 0,0-1 0 0 0,-58-3-1 0 0,69-2-215 0 0,0-1-1 0 0,1-2 0 0 0,-1-1 1 0 0,1-1-1 0 0,-42-16 0 0 0,65 21-59 0 0,1 0-1 0 0,-1-1 0 0 0,0 1 1 0 0,1-1-1 0 0,0 0 0 0 0,-1 0 1 0 0,-5-6-1 0 0,9 8-32 0 0,0 0 1 0 0,0 0-1 0 0,0-1 0 0 0,0 1 1 0 0,0 0-1 0 0,1-1 0 0 0,-1 1 1 0 0,0 0-1 0 0,0-1 0 0 0,1 1 1 0 0,-1-1-1 0 0,1 1 0 0 0,0-1 0 0 0,-1 1 1 0 0,1-1-1 0 0,0 1 0 0 0,0-1 1 0 0,0 1-1 0 0,0-1 0 0 0,0 0 1 0 0,0 1-1 0 0,0-1 0 0 0,0 1 1 0 0,1-1-1 0 0,-1 1 0 0 0,1-1 1 0 0,-1 1-1 0 0,1-1 0 0 0,1-1 1 0 0,6-11-1433 0 0</inkml:trace>
</inkml:ink>
</file>

<file path=ppt/ink/ink9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2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335 144 9215 0 0,'-18'12'773'0'0,"7"-6"532"0"0,0 1 1 0 0,-17 15 0 0 0,24-18-521 0 0,1 1 0 0 0,0-1-1 0 0,0 1 1 0 0,0-1 0 0 0,0 1 0 0 0,-3 9 0 0 0,6-12-267 0 0,7 8 418 0 0,-5-8-862 0 0,1-1 1 0 0,-1 1 0 0 0,0-1-1 0 0,0 0 1 0 0,1 0 0 0 0,-1 1 0 0 0,1-2-1 0 0,-1 1 1 0 0,1 0 0 0 0,-1 0 0 0 0,1-1-1 0 0,0 1 1 0 0,-1-1 0 0 0,1 0 0 0 0,-1 0-1 0 0,5 0 1 0 0,4-1 115 0 0,-1-1 1 0 0,18-4-1 0 0,9-4-42 0 0,0-2 0 0 0,-2-2 0 0 0,47-24 0 0 0,93-68-404 0 0,-169 102 176 0 0,0 0 0 0 0,-1-1 0 0 0,8-7 0 0 0,-12 11 57 0 0,0 0 0 0 0,0 1 0 0 0,0-1 0 0 0,-1 0 1 0 0,1 0-1 0 0,0 0 0 0 0,0 0 0 0 0,-1 0 0 0 0,1 0 1 0 0,-1-1-1 0 0,1 1 0 0 0,-1 0 0 0 0,1 0 0 0 0,-1 0 1 0 0,0-1-1 0 0,0 1 0 0 0,1 0 0 0 0,-1 0 0 0 0,0 0 1 0 0,0-1-1 0 0,0 1 0 0 0,0 0 0 0 0,0 0 0 0 0,-1-1 1 0 0,1 1-1 0 0,0 0 0 0 0,-1 0 0 0 0,0-2 1 0 0,1 2 0 0 0,-1 0 0 0 0,0 1 0 0 0,1-1 1 0 0,-1 0-1 0 0,0 1 0 0 0,0-1 1 0 0,0 0-1 0 0,1 1 0 0 0,-1-1 1 0 0,0 1-1 0 0,0-1 0 0 0,0 1 1 0 0,0 0-1 0 0,0-1 0 0 0,0 1 1 0 0,0 0-1 0 0,0 0 0 0 0,0 0 0 0 0,0 0 1 0 0,-2 0-1 0 0,-22 1-242 0 0,20 0 214 0 0,-19 3-145 0 0,0 1-1 0 0,0 1 1 0 0,-38 16-1 0 0,-66 36-123 0 0,113-51 316 0 0,-50 25 219 0 0,-73 49 0 0 0,112-63 27 0 0,0 1 1 0 0,2 1-1 0 0,0 1 0 0 0,1 2 0 0 0,-25 30 0 0 0,41-44-159 0 0,1 0 1 0 0,0 0 0 0 0,0 1-1 0 0,1 0 1 0 0,-6 14-1 0 0,10-20-61 0 0,0 0 1 0 0,0-1-1 0 0,0 1 0 0 0,0 0 0 0 0,1 0 0 0 0,0-1 0 0 0,0 1 0 0 0,0 6 0 0 0,0-7-19 0 0,1-1 0 0 0,-1 0 0 0 0,1 0 0 0 0,0 0 0 0 0,0 0 0 0 0,0 0 0 0 0,0 0 0 0 0,0 0 0 0 0,0 0 0 0 0,0 0 0 0 0,1 0 0 0 0,-1 0 0 0 0,0-1 0 0 0,1 1 0 0 0,3 2-1 0 0,1 0 15 0 0,0 0-1 0 0,1 0 0 0 0,-1-1 0 0 0,1 0 0 0 0,0 0 1 0 0,0-1-1 0 0,0 0 0 0 0,0 0 0 0 0,0-1 0 0 0,14 2 0 0 0,1-2 41 0 0,-1 0-1 0 0,31-4 1 0 0,2-3 59 0 0,-2-3 1 0 0,93-27-1 0 0,-70 11-709 0 0,88-43 0 0 0,-120 46-556 0 0,-4 1-47 0 0</inkml:trace>
</inkml:ink>
</file>

<file path=ppt/ink/ink9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25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13359 0 0,'0'0'1210'0'0,"2"1"-996"0"0,-1 0-148 0 0,0-1 0 0 0,0 1 0 0 0,0 0 0 0 0,0 0 0 0 0,0 0 0 0 0,0-1 0 0 0,0 1 0 0 0,0 0 0 0 0,-1 0 0 0 0,1 0 0 0 0,0 0 0 0 0,-1 1 0 0 0,1-1-1 0 0,0 0 1 0 0,-1 0 0 0 0,0 0 0 0 0,1 0 0 0 0,-1 1 0 0 0,0-1 0 0 0,1 0 0 0 0,-1 0 0 0 0,0 1 0 0 0,0-1 0 0 0,0 0 0 0 0,0 0 0 0 0,0 1 0 0 0,0-1 0 0 0,0 0 0 0 0,-1 0 0 0 0,1 0-1 0 0,0 1 1 0 0,-1-1 0 0 0,0 1 0 0 0,-2 7 764 0 0,-1-1 0 0 0,0 1-1 0 0,-8 12 1 0 0,6-11-553 0 0,-82 150 1644 0 0,-188 317 43 0 0,85-203-2159 0 0,185-267-292 0 0,0 1 0 0 0,1 0 0 0 0,-5 9 0 0 0</inkml:trace>
</inkml:ink>
</file>

<file path=ppt/ink/ink9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2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143 195 18655 0 0,'0'0'859'0'0,"2"0"-26"0"0,131-36 1328 0 0,-122 33-1851 0 0,102-28 1046 0 0,-97 25-1136 0 0,0 0-1 0 0,0-1 0 0 0,-1-1 1 0 0,27-17-1 0 0,-37 21-313 0 0,-1 1-1 0 0,0-1 0 0 0,1 0 1 0 0,5-9-1 0 0,-9 12 69 0 0,0 0-1 0 0,0 0 0 0 0,0-1 1 0 0,0 1-1 0 0,0 0 1 0 0,-1-1-1 0 0,1 1 1 0 0,-1-1-1 0 0,1 1 0 0 0,-1-1 1 0 0,1 1-1 0 0,-1-1 1 0 0,0 1-1 0 0,1-1 1 0 0,-1 1-1 0 0,0-1 1 0 0,0 1-1 0 0,0-1 0 0 0,-1 1 1 0 0,1-1-1 0 0,0 0 1 0 0,-1-2-1 0 0,0 4 1 0 0,1-1 0 0 0,-1 0 0 0 0,0 1 0 0 0,1-1 0 0 0,-1 0 0 0 0,1 1 0 0 0,-1-1 0 0 0,0 1 0 0 0,0-1 0 0 0,1 1 0 0 0,-1 0 0 0 0,0-1 0 0 0,0 1 0 0 0,0 0 0 0 0,1-1 0 0 0,-1 1 0 0 0,0 0 0 0 0,0 0 0 0 0,0 0 0 0 0,0 0 0 0 0,0 0 0 0 0,1 0 0 0 0,-1 0 0 0 0,0 0 0 0 0,0 0 0 0 0,0 0 0 0 0,-1 1 0 0 0,-25 7-361 0 0,25-7 347 0 0,-44 15-286 0 0,21-8 205 0 0,0 2 0 0 0,-48 24 0 0 0,39-12 225 0 0,1 0 0 0 0,0 3 0 0 0,2 0 0 0 0,1 2 0 0 0,-31 35 0 0 0,41-39-2 0 0,3-5 114 0 0,-17 25 1 0 0,30-38-190 0 0,0 1-1 0 0,1 0 1 0 0,0 0-1 0 0,0 0 1 0 0,1 0-1 0 0,-1 0 1 0 0,1 0-1 0 0,1 1 1 0 0,-2 9-1 0 0,2-15-19 0 0,1 1-1 0 0,0 0 0 0 0,0 0 1 0 0,0-1-1 0 0,0 1 0 0 0,0 0 1 0 0,1 0-1 0 0,-1-1 1 0 0,1 1-1 0 0,-1 0 0 0 0,1 0 1 0 0,-1-1-1 0 0,1 1 1 0 0,0-1-1 0 0,0 1 0 0 0,0-1 1 0 0,0 1-1 0 0,0-1 1 0 0,0 1-1 0 0,0-1 0 0 0,0 0 1 0 0,1 0-1 0 0,-1 0 0 0 0,1 1 1 0 0,-1-1-1 0 0,0 0 1 0 0,1-1-1 0 0,0 1 0 0 0,2 1 1 0 0,1 0-251 0 0,0 0 1 0 0,1-1 0 0 0,-1 0-1 0 0,1 0 1 0 0,-1 0 0 0 0,1-1-1 0 0,-1 0 1 0 0,8 0 0 0 0,18-3-7575 0 0</inkml:trace>
</inkml:ink>
</file>

<file path=ppt/ink/ink9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1071 2303 0 0,'0'0'102'0'0,"-8"-5"20"0"0,6 5 231 0 0,1-1 0 0 0,-1 1 0 0 0,0 0 0 0 0,0-1 0 0 0,1 1 0 0 0,-1 0 0 0 0,0 0 0 0 0,0 0 0 0 0,1 0 0 0 0,-1 1 0 0 0,0-1 0 0 0,0 0 0 0 0,1 1 0 0 0,-1-1 0 0 0,-2 2 0 0 0,-27 13 9324 0 0,16-7-6544 0 0,-13 5-2341 0 0,0 1 0 0 0,1 1 0 0 0,-30 23 0 0 0,49-32-746 0 0,1 0 0 0 0,0 0 1 0 0,0 1-1 0 0,0 0 1 0 0,0 0-1 0 0,1 1 0 0 0,1-1 1 0 0,-1 1-1 0 0,1 1 1 0 0,1-1-1 0 0,-1 1 0 0 0,1 0 1 0 0,1 0-1 0 0,-4 14 0 0 0,6-19-36 0 0,0-1 0 0 0,1 0 0 0 0,-1 1 0 0 0,1-1 0 0 0,0 0 0 0 0,0 1 0 0 0,1-1 0 0 0,-1 1 0 0 0,0-1 0 0 0,1 0 0 0 0,0 1-1 0 0,0-1 1 0 0,0 0 0 0 0,0 0 0 0 0,1 0 0 0 0,-1 0 0 0 0,1 0 0 0 0,0 0 0 0 0,0 0 0 0 0,0 0 0 0 0,4 4 0 0 0,-2-3-24 0 0,0-1 0 0 0,1 0 1 0 0,-1 0-1 0 0,1 0 1 0 0,0-1-1 0 0,0 1 0 0 0,0-1 1 0 0,0 0-1 0 0,0 0 1 0 0,1-1-1 0 0,-1 0 0 0 0,10 1 1 0 0,5 0-2 0 0,0-1-1 0 0,0-1 1 0 0,0-1 0 0 0,0-1 0 0 0,0 0 0 0 0,21-7 0 0 0,-10 1-924 0 0,0-1 0 0 0,-1-2 0 0 0,31-16 1 0 0,-24 8-1124 0 0</inkml:trace>
  <inkml:trace contextRef="#ctx0" brushRef="#br0" timeOffset="1">1742 1 16583 0 0,'0'0'1276'0'0,"-2"0"-822"0"0,0 0-425 0 0,0 0 1 0 0,0 0 0 0 0,0 0-1 0 0,0 0 1 0 0,0 1 0 0 0,0-1 0 0 0,0 1-1 0 0,0 0 1 0 0,1-1 0 0 0,-1 1-1 0 0,0 0 1 0 0,0 0 0 0 0,0 0 0 0 0,1 0-1 0 0,-1 0 1 0 0,-1 2 0 0 0,-28 26 1051 0 0,26-24-887 0 0,-36 40 1043 0 0,-37 53 1 0 0,-28 56-718 0 0,52-74-78 0 0,-198 337 1040 0 0,36 21-1031 0 0,183-368-569 0 0,-64 141-2275 0 0,93-203-244 0 0</inkml:trace>
</inkml:ink>
</file>

<file path=ppt/ink/ink9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2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18 174 14279 0 0,'-17'-9'4567'0'0,"19"10"-2899"0"0,3 2-1367 0 0,0-1-1 0 0,1 0 1 0 0,-1 0 0 0 0,1 0-1 0 0,-1-1 1 0 0,1 0 0 0 0,0 0-1 0 0,-1 0 1 0 0,1-1 0 0 0,7 0-1 0 0,10-2 38 0 0,29-5 0 0 0,-28 4 44 0 0,190-36 654 0 0,-60 9-943 0 0,85-19-712 0 0,-82 11-3589 0 0,-107 25-3590 0 0</inkml:trace>
</inkml:ink>
</file>

<file path=ppt/ink/ink9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2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132 107 8287 0 0,'2'1'6504'0'0,"3"0"-5761"0"0,0 0 0 0 0,-1 0-1 0 0,1 0 1 0 0,0-1 0 0 0,0 0-1 0 0,-1 0 1 0 0,1 0 0 0 0,0-1-1 0 0,0 1 1 0 0,-1-1 0 0 0,8-2-1 0 0,7-4-351 0 0,28-12 0 0 0,6-3 371 0 0,-34 17-744 0 0,0-2 1 0 0,29-13-1 0 0,-39 14-132 0 0,13-5-1507 0 0,-29 5 1306 0 0,3 5 297 0 0,1 0-1 0 0,-1 1 0 0 0,1-1 0 0 0,-1 1 0 0 0,1 0 0 0 0,-1 0 0 0 0,1 0 0 0 0,-1 0 0 0 0,-3 1 1 0 0,-8 0 20 0 0,5 0 34 0 0,0 0 0 0 0,0 0 0 0 0,0 1 0 0 0,0 0 0 0 0,0 0 1 0 0,-13 7-1 0 0,-56 28 343 0 0,35-15-206 0 0,27-14-139 0 0,-5 2 126 0 0,-41 25 0 0 0,58-31-142 0 0,-1 0-1 0 0,1 1 1 0 0,0-1 0 0 0,0 1 0 0 0,0 0 0 0 0,0 0 0 0 0,1 1 0 0 0,0-1 0 0 0,0 1-1 0 0,0 0 1 0 0,-3 10 0 0 0,6-14-107 0 0,0 1 1 0 0,0-1-1 0 0,0 1 0 0 0,1-1 0 0 0,-1 1 0 0 0,1-1 1 0 0,-1 1-1 0 0,1 0 0 0 0,0-1 0 0 0,0 1 1 0 0,1 0-1 0 0,-1-1 0 0 0,0 1 0 0 0,1-1 0 0 0,0 1 1 0 0,-1-1-1 0 0,1 1 0 0 0,0-1 0 0 0,0 1 1 0 0,1-1-1 0 0,-1 0 0 0 0,0 1 0 0 0,1-1 0 0 0,0 0 1 0 0,-1 0-1 0 0,1 0 0 0 0,0 0 0 0 0,0 0 1 0 0,0-1-1 0 0,0 1 0 0 0,3 1 0 0 0,3 2-581 0 0,-1-1-1 0 0,1 0 1 0 0,0 0-1 0 0,0-1 0 0 0,0 0 1 0 0,1 0-1 0 0,-1-1 1 0 0,11 2-1 0 0,9 0-6045 0 0</inkml:trace>
</inkml:ink>
</file>

<file path=ppt/ink/ink9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2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0 481 11055 0 0,'0'0'852'0'0,"2"0"-560"0"0,22-2 2287 0 0,-5 2 4961 0 0,-19 0-7491 0 0,1 0 0 0 0,-1 0 0 0 0,0 0 0 0 0,1 0 0 0 0,-1 0 0 0 0,0 0-1 0 0,1 0 1 0 0,-1 0 0 0 0,0 0 0 0 0,1 0 0 0 0,-1 0 0 0 0,0-1 0 0 0,1 1 0 0 0,-1 0 0 0 0,0 0 0 0 0,0 0 0 0 0,1 0 0 0 0,-1-1 0 0 0,0 1 0 0 0,0 0 0 0 0,1 0 0 0 0,-1-1 0 0 0,0 1 0 0 0,0 0 0 0 0,0 0 0 0 0,0-1-1 0 0,1 1 1 0 0,-1 0 0 0 0,0-1 0 0 0,0 1 0 0 0,0 0 0 0 0,0-1 0 0 0,0 1 0 0 0,0 0 0 0 0,0-1 0 0 0,0 1 0 0 0,0 0 0 0 0,0-1 0 0 0,0 1 0 0 0,0 0 0 0 0,0-1 0 0 0,0 1 0 0 0,0 0 0 0 0,0-1 0 0 0,0 1 0 0 0,0 0-1 0 0,0 0 1 0 0,-1-1 0 0 0,1 1 0 0 0,0-1 0 0 0,-8-16 299 0 0,7 15-211 0 0,-10-18 3 0 0,5 11 42 0 0,1 0 0 0 0,-7-18 0 0 0,10 22-152 0 0,1 1 0 0 0,0 0-1 0 0,1 0 1 0 0,-1-1-1 0 0,1 1 1 0 0,0 0 0 0 0,0-1-1 0 0,0 1 1 0 0,0 0-1 0 0,2-7 1 0 0,0 4-29 0 0,0 0-1 0 0,1 0 0 0 0,-1 0 1 0 0,1 1-1 0 0,1-1 1 0 0,0 1-1 0 0,-1 0 0 0 0,2 0 1 0 0,-1 0-1 0 0,1 1 1 0 0,7-8-1 0 0,8-5-9 0 0,39-27 0 0 0,-49 38 2 0 0,3-3-28 0 0,131-86-519 0 0,-123 84 436 0 0,0 1 0 0 0,0 1 0 0 0,1 0 0 0 0,0 2 0 0 0,29-7 0 0 0,-40 14 115 0 0,0-1-1 0 0,-1 2 1 0 0,1-1 0 0 0,-1 1 0 0 0,1 1-1 0 0,-1 0 1 0 0,1 0 0 0 0,-1 1 0 0 0,1 1-1 0 0,9 3 1 0 0,2 2 24 0 0,-2 0 0 0 0,0 2 0 0 0,33 20 0 0 0,-49-28 3 0 0,0 1-1 0 0,0 0 1 0 0,-1 0 0 0 0,1 0 0 0 0,-1 0-1 0 0,1 1 1 0 0,-1 0 0 0 0,0-1 0 0 0,-1 1 0 0 0,1 0-1 0 0,3 6 1 0 0,-6-8-12 0 0,0 0 1 0 0,0-1-1 0 0,0 1 1 0 0,0 0-1 0 0,0-1 0 0 0,0 1 1 0 0,0 0-1 0 0,0-1 1 0 0,-1 1-1 0 0,1-1 0 0 0,-1 1 1 0 0,1 0-1 0 0,-1-1 1 0 0,0 1-1 0 0,1-1 0 0 0,-2 2 1 0 0,1-1-1 0 0,-5 8 30 0 0,0 0 0 0 0,-1 0 0 0 0,0-1 0 0 0,-1 0 0 0 0,0 0 0 0 0,0-1 0 0 0,0 0 0 0 0,-14 10 0 0 0,-12 5 93 0 0,-37 20 1 0 0,53-33-139 0 0,-8 5-9 0 0,-78 43 40 0 0,85-49-153 0 0,-1-1 0 0 0,0 0-1 0 0,-31 7 1 0 0,47-14-32 0 0,-1 0 1 0 0,1 0-1 0 0,-1-1 0 0 0,1 0 1 0 0,-1 0-1 0 0,0 0 0 0 0,-5-1 1 0 0,10 1 37 0 0,0-1-1 0 0,-1 1 1 0 0,1-1 0 0 0,0 1 0 0 0,0-1 0 0 0,0 1 0 0 0,0-1-1 0 0,0 1 1 0 0,0-1 0 0 0,-1 1 0 0 0,1-1 0 0 0,0 1-1 0 0,0-1 1 0 0,1 1 0 0 0,-1-1 0 0 0,0 1 0 0 0,0-1 0 0 0,0 1-1 0 0,0-1 1 0 0,1 0 0 0 0,4-14-5639 0 0,5-2-1232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5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223 268 14135 0 0,'0'0'1283'0'0,"-2"2"-1055"0"0,1 0-336 0 0,0 0 484 0 0,1-1 1 0 0,-1 1-1 0 0,0-1 1 0 0,-1 1-1 0 0,1-1 1 0 0,0 1-1 0 0,0-1 0 0 0,-1 0 1 0 0,1 1-1 0 0,0-1 1 0 0,-1 0-1 0 0,0 0 1 0 0,1 0-1 0 0,-1 0 1 0 0,0 0-1 0 0,1 0 0 0 0,-4 0 1 0 0,-6-2-255 0 0,-1 0 0 0 0,1-1 1 0 0,0 0-1 0 0,0-1 0 0 0,0 0 1 0 0,0-1-1 0 0,0 0 0 0 0,0-1 0 0 0,1 0 1 0 0,0-1-1 0 0,0 0 0 0 0,1 0 1 0 0,-16-14-1 0 0,22 17-155 0 0,0 0 1 0 0,1 0-1 0 0,-1 0 1 0 0,1 0-1 0 0,0-1 1 0 0,0 1-1 0 0,0-1 1 0 0,0 1-1 0 0,1-1 1 0 0,-1 0 0 0 0,1 1-1 0 0,0-1 1 0 0,0 0-1 0 0,0 0 1 0 0,1 0-1 0 0,-1 0 1 0 0,1 0-1 0 0,0 0 1 0 0,0 0-1 0 0,1-6 1 0 0,0 5-21 0 0,1 0 1 0 0,-1 0 0 0 0,1 0-1 0 0,0 0 1 0 0,1 0 0 0 0,-1 0 0 0 0,1 0-1 0 0,-1 1 1 0 0,2-1 0 0 0,-1 1-1 0 0,0 0 1 0 0,1 0 0 0 0,0 0-1 0 0,6-5 1 0 0,2 0-44 0 0,1 1 0 0 0,0 0 0 0 0,1 0 0 0 0,-1 2 0 0 0,1 0 0 0 0,1 0 0 0 0,-1 1 0 0 0,1 1 0 0 0,0 0 0 0 0,21-2 0 0 0,-22 6 64 0 0,1 0-1 0 0,0 1 1 0 0,24 4 0 0 0,-20-2 17 0 0,-3-1 46 0 0,-1 0 0 0 0,1 1 1 0 0,-1 1-1 0 0,0 0 0 0 0,0 1 0 0 0,-1 1 0 0 0,1 0 0 0 0,17 11 0 0 0,-31-16-11 0 0,0 0 0 0 0,0 0-1 0 0,0 0 1 0 0,1 0 0 0 0,-1 1-1 0 0,0-1 1 0 0,-1 0 0 0 0,1 1-1 0 0,0-1 1 0 0,0 0 0 0 0,-1 1-1 0 0,1-1 1 0 0,0 1 0 0 0,-1-1-1 0 0,0 1 1 0 0,1-1 0 0 0,-1 1-1 0 0,0 0 1 0 0,0-1 0 0 0,0 1-1 0 0,0-1 1 0 0,0 3 0 0 0,0-2 25 0 0,0 1 0 0 0,-1-1 0 0 0,1 1 0 0 0,-1-1 0 0 0,1 0 0 0 0,-1 0 0 0 0,0 1 0 0 0,0-1 0 0 0,0 0 0 0 0,0 0 0 0 0,0 0 0 0 0,-1 0 0 0 0,-2 3 0 0 0,-9 7 253 0 0,-2 0 1 0 0,-27 16-1 0 0,2-1-84 0 0,-10 10-91 0 0,-44 31-969 0 0,90-65 440 0 0,-1 0 0 0 0,0-1 0 0 0,0 0 0 0 0,0 1 0 0 0,0-2 0 0 0,0 1 0 0 0,-1 0 0 0 0,-5 0 0 0 0,10-2 295 0 0,1 0 0 0 0,0 0-1 0 0,-1 0 1 0 0,1 0 0 0 0,0-1 0 0 0,-1 1 0 0 0,1 0-1 0 0,-1 0 1 0 0,1 0 0 0 0,0 0 0 0 0,-1-1 0 0 0,1 1 0 0 0,0 0-1 0 0,0 0 1 0 0,-1-1 0 0 0,1 1 0 0 0,0 0 0 0 0,-1 0 0 0 0,1-1-1 0 0,0 1 1 0 0,0 0 0 0 0,0-1 0 0 0,-1 1 0 0 0,1 0 0 0 0,0-1-1 0 0,0 1 1 0 0,0-1 0 0 0,0 1 0 0 0,-1-1-217 0 0,-1-11-1495 0 0</inkml:trace>
</inkml:ink>
</file>

<file path=ppt/ink/ink9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2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34 13359 0 0,'1'-9'565'0'0,"0"-15"4801"0"0,-16 37-4549 0 0,1 1 1 0 0,-20 26 0 0 0,3-3-451 0 0,-43 49 456 0 0,5 3 0 0 0,-92 156 0 0 0,113-156-484 0 0,-39 105 1 0 0,18-37-172 0 0,60-138-206 0 0,0-2 0 0 0,-2 1 0 0 0,0-1 0 0 0,-21 24 1 0 0,-8 0-3712 0 0,33-35-1676 0 0</inkml:trace>
</inkml:ink>
</file>

<file path=ppt/ink/ink9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2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67 189 8263 0 0,'21'-38'882'0'0,"-20"37"-853"0"0,0-1 0 0 0,0 0 1 0 0,0 0-1 0 0,-1 1 0 0 0,1-1 1 0 0,-1 0-1 0 0,1-4 0 0 0,0 5 165 0 0,-1 0 0 0 0,0-1 0 0 0,0 1 0 0 0,1 0-1 0 0,-1 0 1 0 0,0 0 0 0 0,1-1 0 0 0,-1 1 0 0 0,1 0 0 0 0,-1 0 0 0 0,1 0-1 0 0,0 0 1 0 0,0 0 0 0 0,-1 0 0 0 0,1 0 0 0 0,0 0 0 0 0,0 0-1 0 0,0 0 1 0 0,0 1 0 0 0,1-2 0 0 0,25-14 6121 0 0,-26 17-5785 0 0,-1 4-408 0 0,0 0 0 0 0,1-1-1 0 0,-2 1 1 0 0,1 0 0 0 0,0 0 0 0 0,-1-1 0 0 0,0 1-1 0 0,-1 4 1 0 0,-15 40 218 0 0,12-37-133 0 0,-24 64 641 0 0,8-25-349 0 0,3 0-1 0 0,-21 94 1 0 0,38-140-469 0 0,0 0 1 0 0,1 0-1 0 0,0 0 1 0 0,0 1-1 0 0,1 6 0 0 0,0-12-19 0 0,-1 1 0 0 0,1-1-1 0 0,0 1 1 0 0,-1-1-1 0 0,1 0 1 0 0,0 1 0 0 0,-1-1-1 0 0,1 0 1 0 0,0 0-1 0 0,0 0 1 0 0,-1 0 0 0 0,1 1-1 0 0,0-1 1 0 0,0 0-1 0 0,-1 0 1 0 0,1-1 0 0 0,0 1-1 0 0,1 0 1 0 0,-2 0 10 0 0,5 0 16 0 0,0-1 1 0 0,0 0-1 0 0,0 0 0 0 0,0 0 0 0 0,0-1 0 0 0,0 0 1 0 0,-1 1-1 0 0,1-2 0 0 0,-1 1 0 0 0,1 0 1 0 0,3-4-1 0 0,9-7 127 0 0,20-17 0 0 0,-30 23-123 0 0,42-38 116 0 0,71-82-1 0 0,-98 100-217 0 0,-1-2 0 0 0,-1 0 0 0 0,-2-1 0 0 0,26-59 0 0 0,-31 61-109 0 0,-8 19-115 0 0,-1 0 0 0 0,0 0 0 0 0,0 0 0 0 0,-1-1 0 0 0,0 0 1 0 0,-1 1-1 0 0,2-15 0 0 0,-4 22-282 0 0,3 17-11897 0 0</inkml:trace>
</inkml:ink>
</file>

<file path=ppt/ink/ink9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2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216 251 5063 0 0,'0'2'390'0'0,"1"3"-73"0"0,-1 0-1 0 0,1 0 1 0 0,-1 0 0 0 0,-1 0 0 0 0,1-1 0 0 0,-1 1 0 0 0,1 0-1 0 0,-2 0 1 0 0,1 0 0 0 0,0-1 0 0 0,-1 1 0 0 0,0-1 0 0 0,0 1 0 0 0,0-1-1 0 0,-1 0 1 0 0,1 1 0 0 0,-1-1 0 0 0,0-1 0 0 0,0 1 0 0 0,0 0-1 0 0,-8 6 1 0 0,6-7 141 0 0,0 1 0 0 0,0-1 0 0 0,-1 0 0 0 0,1 0 0 0 0,-1 0 0 0 0,1-1 0 0 0,-1 1 0 0 0,0-2 0 0 0,0 1-1 0 0,0-1 1 0 0,0 0 0 0 0,-1 0 0 0 0,1 0 0 0 0,0-1 0 0 0,0 0 0 0 0,0 0 0 0 0,-9-2 0 0 0,9 2-229 0 0,1-1 1 0 0,-1-1-1 0 0,1 1 0 0 0,-1-1 1 0 0,1 0-1 0 0,-9-4 0 0 0,12 5-199 0 0,1 0-1 0 0,0 1 0 0 0,0-1 0 0 0,0 0 1 0 0,0 0-1 0 0,0 0 0 0 0,0 0 0 0 0,1 0 1 0 0,-1 0-1 0 0,0 0 0 0 0,0-1 0 0 0,1 1 1 0 0,-1 0-1 0 0,1 0 0 0 0,-1-1 0 0 0,1 1 1 0 0,-1 0-1 0 0,1-1 0 0 0,0 1 0 0 0,0 0 1 0 0,-1-1-1 0 0,1 1 0 0 0,0 0 0 0 0,0-1 1 0 0,1 1-1 0 0,-1 0 0 0 0,0-1 0 0 0,0 1 1 0 0,1 0-1 0 0,-1-1 0 0 0,0 1 0 0 0,1 0 1 0 0,0-1-1 0 0,0 0 0 0 0,4-8 11 0 0,0-1 0 0 0,1 2 0 0 0,1-1 0 0 0,-1 1 0 0 0,1 0 0 0 0,1 0 0 0 0,13-12 0 0 0,7-2 76 0 0,31-22 0 0 0,-10 9-97 0 0,-13 8 44 0 0,2 3 1 0 0,41-23 0 0 0,-68 42-46 0 0,1 1 1 0 0,1 0 0 0 0,-1 0-1 0 0,1 1 1 0 0,-1 1 0 0 0,1 0-1 0 0,0 1 1 0 0,0 0 0 0 0,0 1-1 0 0,1 1 1 0 0,20 1-1 0 0,-29-1 22 0 0,0 1-1 0 0,0 0 0 0 0,0 1 0 0 0,0-1 0 0 0,0 1 0 0 0,0 0 1 0 0,0 0-1 0 0,0 1 0 0 0,-1-1 0 0 0,1 1 0 0 0,-1 0 0 0 0,0 0 1 0 0,1 1-1 0 0,-2-1 0 0 0,1 1 0 0 0,0 0 0 0 0,-1 0 0 0 0,1 0 1 0 0,-1 0-1 0 0,-1 1 0 0 0,1-1 0 0 0,0 1 0 0 0,-1 0 0 0 0,2 5 1 0 0,-2-3-18 0 0,1 1 1 0 0,-2 0 0 0 0,1-1 0 0 0,-1 1 0 0 0,0 0 0 0 0,-1 0 0 0 0,0-1 0 0 0,0 1 0 0 0,-1 0-1 0 0,0 0 1 0 0,0-1 0 0 0,-1 1 0 0 0,0 0 0 0 0,0-1 0 0 0,-6 14 0 0 0,5-15-27 0 0,-3 7-43 0 0,0 0 1 0 0,-1 0 0 0 0,-1 0 0 0 0,0-1 0 0 0,-11 13-1 0 0,5-10-61 0 0,8-7-894 0 0,-2 0 0 0 0,-12 11 0 0 0,18-18 396 0 0,-2 3 735 0 0</inkml:trace>
</inkml:ink>
</file>

<file path=ppt/ink/ink9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2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23 7367 0 0,'3'-7'763'0'0,"4"-9"9038"0"0,-7 19-9214 0 0,-12 44 755 0 0,-28 66 0 0 0,20-58-750 0 0,-213 534 2897 0 0,129-369-3183 0 0,16-39-128 0 0,75-147-659 0 0,-7 14-1112 0 0,18-43 1400 0 0,-1 0 0 0 0,0-1 1 0 0,0 1-1 0 0,0-1 0 0 0,0 0 1 0 0,-1 0-1 0 0,-5 5 0 0 0,-2-2-2473 0 0,1-3-4596 0 0</inkml:trace>
</inkml:ink>
</file>

<file path=ppt/ink/ink9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2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17823 0 0,'0'0'3788'0'0,"1"-9"-1016"0"0,-1 8-2633 0 0,1 0-1 0 0,0 0 1 0 0,-1 0 0 0 0,1-1-1 0 0,0 1 1 0 0,0 0 0 0 0,-1 0-1 0 0,1 0 1 0 0,0 0 0 0 0,0 0-1 0 0,0 1 1 0 0,0-1 0 0 0,0 0-1 0 0,1 0 1 0 0,-1 1 0 0 0,0-1-1 0 0,0 1 1 0 0,0-1 0 0 0,1 1-1 0 0,-1-1 1 0 0,0 1 0 0 0,1 0-1 0 0,1-1 1 0 0,6 0-54 0 0,1-1 1 0 0,12 1-1 0 0,-8 0 138 0 0,109-3 127 0 0,-65 3-295 0 0,75-10 1 0 0,-59-3-19 0 0,107-35-1 0 0,65-42-45 0 0,-202 76-2339 0 0,-54 22 431 0 0,5-2 1331 0 0,-12 7-1239 0 0</inkml:trace>
</inkml:ink>
</file>

<file path=ppt/ink/ink9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2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17623 0 0,'0'0'5169'0'0,"0"2"-4113"0"0,0 6-788 0 0,-1 0-1 0 0,0 0 0 0 0,-1-1 0 0 0,1 1 1 0 0,-2-1-1 0 0,-4 14 0 0 0,-26 45 358 0 0,8-16-445 0 0,9-15-158 0 0,4-11-624 0 0,-12 39 1 0 0,23-61-30 0 0</inkml:trace>
</inkml:ink>
</file>

<file path=ppt/ink/ink9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2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2303 0 0,'0'0'200'0'0</inkml:trace>
  <inkml:trace contextRef="#ctx0" brushRef="#br0" timeOffset="1">639 0 19407 0 0,'0'0'1759'0'0,"-1"2"-1448"0"0,-20 18-77 0 0,1 1 1 0 0,1 2-1 0 0,1-1 1 0 0,-17 30 0 0 0,3-6 139 0 0,-229 362 2376 0 0,251-389-2683 0 0,-73 139 178 0 0,62-113-229 0 0,-25 76 1 0 0,44-113-3 0 0,0-1 0 0 0,0 1-1 0 0,1-1 1 0 0,-1 1 0 0 0,1 11 0 0 0,1-18-46 0 0,0 0 0 0 0,0 1 0 0 0,0-1 1 0 0,1 1-1 0 0,-1-1 0 0 0,0 0 0 0 0,0 1 1 0 0,1-1-1 0 0,-1 0 0 0 0,1 0 0 0 0,-1 1 1 0 0,1-1-1 0 0,0 0 0 0 0,-1 0 0 0 0,1 0 1 0 0,0 0-1 0 0,0 0 0 0 0,0 0 0 0 0,0 0 1 0 0,0 0-1 0 0,0 0 0 0 0,0 0 0 0 0,0 0 0 0 0,0 0 1 0 0,0-1-1 0 0,1 1 0 0 0,-1-1 0 0 0,0 1 1 0 0,0-1-1 0 0,1 1 0 0 0,-1-1 0 0 0,0 0 1 0 0,1 1-1 0 0,-1-1 0 0 0,0 0 0 0 0,1 0 1 0 0,-1 0-1 0 0,3 0 0 0 0,13-2-1875 0 0,0-3-3588 0 0,2-4-2075 0 0</inkml:trace>
</inkml:ink>
</file>

<file path=ppt/ink/ink9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7 12439 0 0,'0'0'75'0'0,"0"0"1"0"0,0-1-1 0 0,-1 1 0 0 0,1-1 0 0 0,0 1 0 0 0,0 0 0 0 0,0-1 0 0 0,0 1 0 0 0,-1 0 0 0 0,1-1 1 0 0,0 1-1 0 0,0 0 0 0 0,-1-1 0 0 0,1 1 0 0 0,0 0 0 0 0,-1-1 0 0 0,1 1 0 0 0,0 0 0 0 0,-1 0 1 0 0,0-1-1 0 0,0 1 131 0 0,0 1 1 0 0,-1-1-1 0 0,1 0 1 0 0,0 1-1 0 0,-1-1 1 0 0,1 1-1 0 0,0-1 1 0 0,-1 1-1 0 0,1-1 1 0 0,0 1-1 0 0,0 0 1 0 0,0 0-1 0 0,0 0 1 0 0,-2 1-1 0 0,-15 18 2101 0 0,6-7-1089 0 0,-8 8-779 0 0,2 1-1 0 0,0 1 1 0 0,2 1-1 0 0,0 0 1 0 0,2 0-1 0 0,-14 33 1 0 0,-54 165 978 0 0,75-200-1288 0 0,-26 85 281 0 0,-47 124 41 0 0,-1-56-327 0 0,59-134-429 0 0,-2 0 0 0 0,-32 40-1 0 0,53-77 28 0 0,-1 1 0 0 0,0-1-1 0 0,1 0 1 0 0,-2 0-1 0 0,1 0 1 0 0,-7 5-1 0 0,8-9-1134 0 0,-5-5-54 0 0</inkml:trace>
</inkml:ink>
</file>

<file path=ppt/ink/ink9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19583 0 0,'0'0'2142'0'0,"2"0"-1824"0"0,9 4-90 0 0,-1-1-1 0 0,1 0 1 0 0,0 0-1 0 0,0-2 1 0 0,0 1-1 0 0,1-1 1 0 0,-1-1-1 0 0,20-2 0 0 0,94-17 708 0 0,-97 13-794 0 0,249-52 615 0 0,-5-20-2280 0 0,-220 58-4409 0 0,-2-1-2005 0 0</inkml:trace>
</inkml:ink>
</file>

<file path=ppt/ink/ink9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16415 0 0,'0'0'752'0'0,"-1"2"-20"0"0,-37 101-157 0 0,-6 13 616 0 0,-140 320 2519 0 0,67-153-2695 0 0,68-161-757 0 0,19-43-157 0 0,-48 88 0 0 0,61-138-5 0 0,-33 45 0 0 0,49-72 45 0 0,-6-8 35 0 0,6 5-166 0 0,1-1 0 0 0,-1 1 0 0 0,0-1 1 0 0,0 1-1 0 0,1-1 0 0 0,-1 0 0 0 0,0 1 0 0 0,1-1 0 0 0,0 0 0 0 0,-1 1 0 0 0,1-1 0 0 0,0 0 1 0 0,0 0-1 0 0,0 1 0 0 0,0-1 0 0 0,0 0 0 0 0,1 0 0 0 0,-1-1 0 0 0,11-32 79 0 0,-10 34-86 0 0,9-24-234 0 0,2 1-1 0 0,1 0 0 0 0,1 1 1 0 0,1 0-1 0 0,1 1 1 0 0,0 0-1 0 0,2 2 0 0 0,1 0 1 0 0,34-28-1 0 0,-49 45 170 0 0,0-1-1 0 0,1 1 1 0 0,0 1-1 0 0,0-1 1 0 0,0 1-1 0 0,0-1 1 0 0,7-1-1 0 0,-12 5 69 0 0,1-1-1 0 0,-1 0 1 0 0,1 0-1 0 0,-1 0 1 0 0,1 1-1 0 0,0-1 1 0 0,-1 0-1 0 0,1 1 1 0 0,-1-1-1 0 0,1 1 1 0 0,-1-1-1 0 0,0 0 1 0 0,1 1-1 0 0,-1-1 1 0 0,1 1-1 0 0,-1-1 1 0 0,0 1-1 0 0,1 0 1 0 0,-1-1-1 0 0,0 1 1 0 0,0-1-1 0 0,1 2 1 0 0,-1-2 7 0 0,2 4 40 0 0,-1 0 0 0 0,1 0 0 0 0,-1 0 0 0 0,0 0 0 0 0,0 0 0 0 0,0 0 0 0 0,-1 1 0 0 0,1-1-1 0 0,-1 0 1 0 0,-1 8 0 0 0,-1 7 248 0 0,-5 20-1 0 0,4-21-190 0 0,-10 41 298 0 0,6-31-238 0 0,-3 31-1 0 0,10-55-232 0 0,-1 0-1 0 0,1 0 1 0 0,0 0 0 0 0,1 0-1 0 0,-1-1 1 0 0,1 1 0 0 0,-1 0-1 0 0,3 6 1 0 0,-2-9-18 0 0,-1 0 0 0 0,1 0 0 0 0,-1 0 0 0 0,1 0 0 0 0,-1 0 0 0 0,1 0 0 0 0,-1-1 0 0 0,1 1 0 0 0,0 0 0 0 0,0 0 0 0 0,-1-1 0 0 0,1 1 0 0 0,0 0 0 0 0,0-1 0 0 0,0 1 0 0 0,0-1 0 0 0,0 1 0 0 0,0-1 0 0 0,0 1 0 0 0,0-1 0 0 0,0 0 0 0 0,0 1 0 0 0,0-1 0 0 0,0 0 0 0 0,0 0 0 0 0,0 0 0 0 0,0 0 0 0 0,0 0 0 0 0,0 0 0 0 0,0 0 0 0 0,0 0 0 0 0,0 0 0 0 0,0 0 0 0 0,2-1 0 0 0,16-6-1722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5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9 12895 0 0,'0'-1'998'0'0,"3"-7"4059"0"0,-3 11-4584 0 0,-1 8-445 0 0,0 0-1 0 0,0 1 1 0 0,-2-1-1 0 0,1 0 1 0 0,-1 0-1 0 0,-1 0 1 0 0,0-1-1 0 0,-9 17 1 0 0,-53 80 156 0 0,44-73-168 0 0,-12 17-14 0 0,-83 133 22 0 0,15 9 10 0 0,94-175-124 0 0,-1-1 0 0 0,-1 0 0 0 0,0 0 0 0 0,-2-1 0 0 0,1 0 1 0 0,-2-1-1 0 0,0-1 0 0 0,-1 0 0 0 0,0-1 0 0 0,-1 0 0 0 0,-1-1 0 0 0,-17 11 0 0 0,10-10-1357 0 0,3-2-397 0 0</inkml:trace>
</inkml:ink>
</file>

<file path=ppt/ink/ink9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1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16495 0 0,'0'1'760'0'0,"-13"34"19"0"0,-9 32 226 0 0,20-60-658 0 0,1 0 0 0 0,0 0 0 0 0,0 0-1 0 0,0 1 1 0 0,1-1 0 0 0,0 0 0 0 0,2 11 0 0 0,-2-16-257 0 0,1 0 0 0 0,-1-1 0 0 0,1 1 0 0 0,-1 0 1 0 0,1 0-1 0 0,0-1 0 0 0,0 1 0 0 0,-1 0 0 0 0,1-1 0 0 0,0 1 1 0 0,1-1-1 0 0,-1 1 0 0 0,0-1 0 0 0,0 0 0 0 0,1 0 0 0 0,-1 1 0 0 0,3 1 1 0 0,-1-2 2 0 0,0 1 0 0 0,-1-1 0 0 0,1 0 0 0 0,0 0 0 0 0,0 0 1 0 0,0 0-1 0 0,0-1 0 0 0,0 1 0 0 0,6-1 0 0 0,3 0 84 0 0,1-1-1 0 0,-1 0 1 0 0,1-1-1 0 0,11-3 1 0 0,-23 4-162 0 0,13-2 20 0 0,-1-2 0 0 0,1 0 1 0 0,-2 0-1 0 0,1-1 0 0 0,0-1 1 0 0,-1 0-1 0 0,-1-1 0 0 0,1 0 1 0 0,19-18-1 0 0,-29 23-77 0 0,1 0 0 0 0,0 0 0 0 0,-1 0 0 0 0,0 0 0 0 0,1 0 0 0 0,-1-1-1 0 0,0 1 1 0 0,-1-1 0 0 0,1 1 0 0 0,-1-1 0 0 0,0 1 0 0 0,1-1 0 0 0,-1-5 0 0 0,-1 8 22 0 0,0 1 0 0 0,-1-1 0 0 0,1 1 0 0 0,0-1 0 0 0,-1 1 0 0 0,1 0 0 0 0,-1-1 0 0 0,1 1 0 0 0,-1 0 0 0 0,1-1 0 0 0,-1 1 0 0 0,1 0 0 0 0,-1 0 0 0 0,1-1 0 0 0,-1 1 0 0 0,1 0 0 0 0,-1 0 0 0 0,1 0 1 0 0,-1 0-1 0 0,1 0 0 0 0,-2 0 0 0 0,2 0-16 0 0,-4-1 10 0 0,0 1 0 0 0,1 0 0 0 0,-1 0 0 0 0,0 1 0 0 0,0-1 0 0 0,1 1 0 0 0,-1-1 0 0 0,1 1 0 0 0,-1 1 0 0 0,0-1 0 0 0,1 0 0 0 0,0 1 1 0 0,-7 3-1 0 0,-4 4-1 0 0,-22 18 1 0 0,30-23 45 0 0,-15 14 90 0 0,0 0-1 0 0,1 2 1 0 0,-24 28 0 0 0,35-36-33 0 0,0 0 0 0 0,1 0 0 0 0,0 1 0 0 0,1 0 0 0 0,1 1 0 0 0,0-1 0 0 0,1 1 0 0 0,-4 15-1 0 0,8-25-58 0 0,0 0 0 0 0,0 1 0 0 0,1-1 0 0 0,0 0-1 0 0,0 0 1 0 0,0 1 0 0 0,0-1 0 0 0,0 0 0 0 0,1 1 0 0 0,0-1-1 0 0,0 0 1 0 0,0 0 0 0 0,0 0 0 0 0,1 0 0 0 0,0 0-1 0 0,0 0 1 0 0,0 0 0 0 0,3 4 0 0 0,-1-3 2 0 0,-1-1 0 0 0,1 0 0 0 0,1 0 0 0 0,-1-1 0 0 0,0 1 0 0 0,1-1 0 0 0,0 0 1 0 0,-1 0-1 0 0,1 0 0 0 0,0-1 0 0 0,1 0 0 0 0,-1 0 0 0 0,9 2 0 0 0,9 1-432 0 0,1-2-1 0 0,-1-1 1 0 0,0 0 0 0 0,1-2-1 0 0,-1-1 1 0 0,39-6 0 0 0,-29 2-7894 0 0</inkml:trace>
</inkml:ink>
</file>

<file path=ppt/ink/ink9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771 923 3679 0 0,'0'0'14754'0'0,"1"-1"-14060"0"0,9-6-357 0 0,-1 0-1 0 0,0-1 0 0 0,0 0 1 0 0,-1-1-1 0 0,9-12 0 0 0,34-54 192 0 0,-31 44-322 0 0,153-271 245 0 0,-91 128-718 0 0,-60 121-94 0 0,21-75 1 0 0,-40 117 277 0 0,6-27-202 0 0,-9 35 253 0 0,1 0 0 0 0,-1-1 0 0 0,0 1 0 0 0,0 0 1 0 0,0 0-1 0 0,0 0 0 0 0,-1 0 0 0 0,1 0 0 0 0,-2-5 0 0 0,2 7 22 0 0,-1 1-1 0 0,1-1 1 0 0,0 0-1 0 0,-1 0 1 0 0,1 1 0 0 0,-1-1-1 0 0,1 0 1 0 0,-1 1-1 0 0,1-1 1 0 0,-1 1-1 0 0,1-1 1 0 0,-1 0-1 0 0,1 1 1 0 0,-1-1 0 0 0,0 1-1 0 0,1-1 1 0 0,-1 1-1 0 0,0 0 1 0 0,0-1-1 0 0,1 1 1 0 0,-1 0-1 0 0,0 0 1 0 0,0-1 0 0 0,0 1-1 0 0,-1 0-1 0 0,0 0-1 0 0,0 0 1 0 0,0 0-1 0 0,1 0 1 0 0,-1 1 0 0 0,0-1-1 0 0,0 1 1 0 0,1-1-1 0 0,-1 1 1 0 0,-2 1-1 0 0,-4 2-17 0 0,0 1 0 0 0,1 0-1 0 0,-10 8 1 0 0,15-12 21 0 0,-30 27 25 0 0,1 1 0 0 0,1 1-1 0 0,-39 52 1 0 0,34-33 216 0 0,-54 100-1 0 0,-92 287 615 0 0,161-381-846 0 0,-30 88 25 0 0,-27 70 560 0 0,58-166-150 0 0,-3-2 1 0 0,-39 62-1 0 0,47-87-376 0 0,-1-1 0 0 0,0-1 0 0 0,-2-1-1 0 0,0 0 1 0 0,-1-1 0 0 0,0-1 0 0 0,-29 17 0 0 0,13-10-853 0 0,-2-3 0 0 0,-1 0 0 0 0,-57 19 0 0 0,86-36 335 0 0,1 0 0 0 0,0 0-1 0 0,-1-1 1 0 0,-10 1 0 0 0,16-1 310 0 0,1-1 0 0 0,-1 0 0 0 0,0-1 0 0 0,1 1 0 0 0,-1 0 0 0 0,0 0 0 0 0,1-1 0 0 0,-1 1-1 0 0,1-1 1 0 0,-1 1 0 0 0,0-1 0 0 0,-1-1 0 0 0,3 2 54 0 0,-1-1-1 0 0,1 1 0 0 0,-1-1 1 0 0,0 0-1 0 0,1 1 1 0 0,-1-1-1 0 0,1 0 1 0 0,0 1-1 0 0,-1-1 0 0 0,1 0 1 0 0,-1 0-1 0 0,1 1 1 0 0,0-1-1 0 0,0 0 1 0 0,0 0-1 0 0,-1 0 0 0 0,1 1 1 0 0,0-1-1 0 0,0 0 1 0 0,0 0-1 0 0,0 0 1 0 0,0 0-1 0 0,0 1 0 0 0,0-1 1 0 0,1-1-1 0 0,2-9-792 0 0</inkml:trace>
</inkml:ink>
</file>

<file path=ppt/ink/ink9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40 223 13359 0 0,'-39'-4'10303'0'0,"52"8"-9465"0"0,-1-3-798 0 0,-1 0 0 0 0,1 0-1 0 0,0-1 1 0 0,0-1 0 0 0,20-3-1 0 0,60-17 381 0 0,-73 16-370 0 0,472-166-692 0 0,-439 153-3179 0 0,-33 12-3853 0 0</inkml:trace>
</inkml:ink>
</file>

<file path=ppt/ink/ink9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164 164 12263 0 0,'2'0'563'0'0,"9"-3"-249"0"0,0-1 0 0 0,0 0 0 0 0,-1 0 0 0 0,17-11 0 0 0,-5 4 4521 0 0,-24 13-4195 0 0,-80 85 1629 0 0,-13 14-1118 0 0,81-84-863 0 0,1 0 1 0 0,0 1 0 0 0,1 1-1 0 0,-10 23 1 0 0,18-34-72 0 0,4-7-1 0 0,1 1-4 0 0,0 0-180 0 0,0-1-1 0 0,1 1 1 0 0,-1-1 0 0 0,1 0-1 0 0,-1 1 1 0 0,1-1-1 0 0,-1 0 1 0 0,1 0 0 0 0,0 0-1 0 0,0 0 1 0 0,0 0-1 0 0,-1-1 1 0 0,1 1 0 0 0,0 0-1 0 0,0-1 1 0 0,0 1-1 0 0,0-1 1 0 0,0 0 0 0 0,0 0-1 0 0,0 0 1 0 0,0 0 0 0 0,0 0-1 0 0,0 0 1 0 0,0 0-1 0 0,2-1 1 0 0,7-1 70 0 0,-1 0-1 0 0,1-1 1 0 0,14-6-1 0 0,-1-1-46 0 0,-1-1-1 0 0,0-1 1 0 0,0-1 0 0 0,-2-1-1 0 0,38-31 1 0 0,-52 39-67 0 0,0-1 1 0 0,-1 0-1 0 0,0 0 1 0 0,0-1-1 0 0,0 1 0 0 0,-1-1 1 0 0,-1 0-1 0 0,1 0 1 0 0,3-10-1 0 0,-6 12 0 0 0,0 0 0 0 0,-1 0 0 0 0,1 0 0 0 0,-1 0 0 0 0,-1 0 0 0 0,1 0 0 0 0,-1 0 0 0 0,0 0 0 0 0,0 0 0 0 0,-1 0 0 0 0,1 0 0 0 0,-1 0 0 0 0,-1 0 0 0 0,-3-11 0 0 0,0 7-88 0 0,0 0 0 0 0,-1 0 0 0 0,-1 1 0 0 0,1-1 0 0 0,-1 1-1 0 0,-1 1 1 0 0,0-1 0 0 0,-14-11 0 0 0,8 8-1166 0 0,1-1-1 0 0,-11-15 1 0 0</inkml:trace>
</inkml:ink>
</file>

<file path=ppt/ink/ink9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4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120 169 10135 0 0,'5'-45'2234'0'0,"2"2"3511"0"0,-6 41-5084 0 0,-2 0-161 0 0,1 2-460 0 0,0 0 1 0 0,0 0 0 0 0,0 0-1 0 0,0-1 1 0 0,0 1-1 0 0,0 0 1 0 0,0 0 0 0 0,0 0-1 0 0,0 0 1 0 0,0 0-1 0 0,0-1 1 0 0,0 1 0 0 0,0 0-1 0 0,0 0 1 0 0,0 0-1 0 0,0 0 1 0 0,0 0 0 0 0,0-1-1 0 0,0 1 1 0 0,-1 0 0 0 0,1 0-1 0 0,0 0 1 0 0,0 0-1 0 0,0 0 1 0 0,0 0 0 0 0,0-1-1 0 0,0 1 1 0 0,0 0-1 0 0,-1 0 1 0 0,1 0 0 0 0,0 0-1 0 0,0 0 1 0 0,0 0-1 0 0,0 0 1 0 0,-1 0 0 0 0,-4 2 118 0 0,0 1 1 0 0,0 1-1 0 0,0-1 1 0 0,1 1 0 0 0,-1-1-1 0 0,1 1 1 0 0,0 0 0 0 0,0 1-1 0 0,0-1 1 0 0,1 1 0 0 0,-4 6-1 0 0,-7 11 106 0 0,-11 27-1 0 0,24-47-246 0 0,-5 11 62 0 0,1 0 0 0 0,0 0 1 0 0,1 1-1 0 0,0-1 0 0 0,1 1 0 0 0,-2 19 0 0 0,4-29-30 0 0,1 1-1 0 0,0 0 0 0 0,0-1 1 0 0,0 1-1 0 0,0 0 0 0 0,1-1 1 0 0,0 1-1 0 0,0 0 0 0 0,0-1 1 0 0,0 1-1 0 0,1-1 0 0 0,0 0 1 0 0,0 1-1 0 0,0-1 0 0 0,0 0 1 0 0,1 0-1 0 0,-1 0 0 0 0,1 0 1 0 0,0-1-1 0 0,0 1 0 0 0,1-1 1 0 0,5 5-1 0 0,-5-6 10 0 0,0 0 1 0 0,0-1-1 0 0,0 1 0 0 0,0-1 0 0 0,0 0 0 0 0,0 0 1 0 0,0 0-1 0 0,0 0 0 0 0,0-1 0 0 0,0 0 1 0 0,1 0-1 0 0,-1 0 0 0 0,0 0 0 0 0,5-1 1 0 0,10-3 282 0 0,31-8 0 0 0,-44 10-275 0 0,1 0 32 0 0,1 0 0 0 0,-2-1 0 0 0,1 1 0 0 0,0-2 1 0 0,-1 1-1 0 0,12-8 0 0 0,-14 8-57 0 0,-1 0 1 0 0,0 0-1 0 0,0 0 1 0 0,0 0-1 0 0,-1-1 1 0 0,1 1 0 0 0,-1-1-1 0 0,1 0 1 0 0,-1 0-1 0 0,-1 0 1 0 0,1 0-1 0 0,2-8 1 0 0,22-81 353 0 0,-24 86-398 0 0,1 1-1 0 0,0 0 1 0 0,1 0 0 0 0,0 0 0 0 0,0 1 0 0 0,5-6-1 0 0,31-32-369 0 0,-18 22-14 0 0,6-7-1469 0 0,33-23 0 0 0,-35 31-936 0 0,-1-2-5001 0 0</inkml:trace>
</inkml:ink>
</file>

<file path=ppt/ink/ink9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4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0 274 17999 0 0,'0'0'6379'0'0,"2"-6"-6294"0"0,4-7-74 0 0,0 0 0 0 0,1 1 1 0 0,0 0-1 0 0,1 0 0 0 0,0 1 0 0 0,12-12 0 0 0,62-59 54 0 0,-72 73-64 0 0,4-4 44 0 0,0 1 0 0 0,1 0 0 0 0,0 2-1 0 0,26-15 1 0 0,-38 23-17 0 0,-1 1 0 0 0,1 0 0 0 0,0 0 0 0 0,0 0 0 0 0,0 0 0 0 0,0 1 0 0 0,0-1 0 0 0,0 1 0 0 0,0-1 0 0 0,0 1 0 0 0,0 0 0 0 0,0 0 0 0 0,0 1 0 0 0,0-1 0 0 0,0 1 0 0 0,0-1 0 0 0,0 1 0 0 0,0 0-1 0 0,-1 0 1 0 0,1 0 0 0 0,0 1 0 0 0,0-1 0 0 0,-1 0 0 0 0,1 1 0 0 0,-1 0 0 0 0,1 0 0 0 0,-1 0 0 0 0,0 0 0 0 0,0 0 0 0 0,0 0 0 0 0,4 5 0 0 0,1 4 68 0 0,0-1-1 0 0,-1 1 1 0 0,0 1-1 0 0,-1-1 1 0 0,0 1 0 0 0,3 15-1 0 0,-6-22-119 0 0,-1 1 0 0 0,1-1 0 0 0,-1 1 1 0 0,-1 0-1 0 0,1 0 0 0 0,-1-1 0 0 0,0 1 0 0 0,0 0 0 0 0,-1 0 0 0 0,-1 7 0 0 0,2-11-157 0 0,2 11-1848 0 0,1-3-30 0 0</inkml:trace>
</inkml:ink>
</file>

<file path=ppt/ink/ink9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4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1 462 14279 0 0,'0'0'1103'0'0,"2"0"-720"0"0,4 0 383 0 0,-1 1 0 0 0,1 0 0 0 0,-1 0 0 0 0,0 0 0 0 0,9 4 4557 0 0,-8-12-4478 0 0,-5-5-771 0 0,-1-1-1 0 0,0 1 1 0 0,-1 0 0 0 0,-4-24-1 0 0,3 20-7 0 0,0-1-1 0 0,0-20 0 0 0,3 26-187 0 0,1 0 0 0 0,0 0-1 0 0,0 0 1 0 0,1 0 0 0 0,1 0 0 0 0,0 0 0 0 0,0 1-1 0 0,1-1 1 0 0,0 1 0 0 0,11-14 0 0 0,-2 4-276 0 0,1 1 1 0 0,1 1-1 0 0,34-31 0 0 0,-41 41 255 0 0,1 1 0 0 0,0-1 0 0 0,1 2 0 0 0,0-1 0 0 0,0 2 0 0 0,0-1 0 0 0,0 1 0 0 0,1 1 0 0 0,0 0 0 0 0,20-3 0 0 0,-25 6 238 0 0,1 0-1 0 0,0 0 1 0 0,0 1 0 0 0,-1 0 0 0 0,1 0-1 0 0,0 1 1 0 0,0 0 0 0 0,-1 0 0 0 0,1 1-1 0 0,-1 0 1 0 0,1 1 0 0 0,-1-1 0 0 0,0 1-1 0 0,0 1 1 0 0,0-1 0 0 0,0 1 0 0 0,12 9-1 0 0,-10-5 199 0 0,1 1-1 0 0,-1 0 0 0 0,-1 0 1 0 0,0 1-1 0 0,0 0 0 0 0,-1 0 0 0 0,12 23 1 0 0,-16-28-249 0 0,-1 1 1 0 0,0 0 0 0 0,0-1 0 0 0,0 1 0 0 0,-1 0 0 0 0,0 0 0 0 0,0 0 0 0 0,0 0-1 0 0,-1 0 1 0 0,0 0 0 0 0,0 0 0 0 0,-1 1 0 0 0,1-1 0 0 0,-1 0 0 0 0,-1-1-1 0 0,1 1 1 0 0,-1 0 0 0 0,-4 9 0 0 0,-1-1-39 0 0,-1-1-1 0 0,0-1 1 0 0,-1 0-1 0 0,0 0 1 0 0,-1 0-1 0 0,-1-1 1 0 0,-16 14-1 0 0,1-5-225 0 0,0 0 0 0 0,-41 21 0 0 0,36-25-1513 0 0,-55 19 1 0 0,60-25 471 0 0,23-9 1029 0 0,0 0 1 0 0,1 0-1 0 0,-1 0 1 0 0,0 0-1 0 0,0-1 1 0 0,0 1-1 0 0,0-1 1 0 0,0 0-1 0 0,0 0 1 0 0,0 0-1 0 0,0 0 1 0 0,0 0-1 0 0,0-1 1 0 0,0 1 0 0 0,0-1-1 0 0,0 0 1 0 0,0 0-1 0 0,0 0 1 0 0,-4-2-1 0 0,-4-6-1048 0 0</inkml:trace>
</inkml:ink>
</file>

<file path=ppt/ink/ink9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4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 16759 0 0,'0'0'1514'0'0,"-1"1"-1242"0"0,-29 30 642 0 0,-36 47 0 0 0,-100 177 557 0 0,117-175-1049 0 0,-115 225 1159 0 0,138-241-1333 0 0,17-39-734 0 0,-15 28 0 0 0,17-40-102 0 0</inkml:trace>
</inkml:ink>
</file>

<file path=ppt/ink/ink9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4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33 2759 0 0,'0'0'248'0'0,"-9"5"-248"0"0,1-1 4776 0 0,7-15-4936 0 0,1-3-56 0 0,1-3-2768 0 0</inkml:trace>
</inkml:ink>
</file>

<file path=ppt/ink/ink9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4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6 223 4143 0 0,'0'0'14584'0'0,"1"11"-12620"0"0,9 13-571 0 0,-6-17-1281 0 0,-1-1 1 0 0,0 1-1 0 0,-1-1 0 0 0,0 1 1 0 0,3 13-1 0 0,-5 5 0 0 0,0 1-1 0 0,-2 0 1 0 0,-1-1 0 0 0,-9 43-1 0 0,4-31 44 0 0,-2 39 0 0 0,10-59-63 0 0,1-16-90 0 0,-1-1 1 0 0,0 1 0 0 0,0-1 0 0 0,0 0 0 0 0,0 1-1 0 0,1-1 1 0 0,-1 0 0 0 0,0 1 0 0 0,0-1-1 0 0,1 1 1 0 0,-1-1 0 0 0,0 0 0 0 0,1 0 0 0 0,-1 1-1 0 0,0-1 1 0 0,1 0 0 0 0,-1 0 0 0 0,0 1 0 0 0,1-1-1 0 0,-1 0 1 0 0,1 0 0 0 0,-1 0 0 0 0,1 0 0 0 0,-1 1-1 0 0,0-1 1 0 0,1 0 0 0 0,-1 0 0 0 0,1 0 0 0 0,-1 0-1 0 0,1 0 1 0 0,-1 0 0 0 0,0 0 0 0 0,1 0-1 0 0,2-1 11 0 0,-1 1-1 0 0,1-1 1 0 0,-1 0-1 0 0,1 0 0 0 0,-1 0 1 0 0,0 0-1 0 0,1 0 1 0 0,-1 0-1 0 0,0-1 0 0 0,0 1 1 0 0,2-3-1 0 0,24-22 83 0 0,-17 15-56 0 0,75-80 20 0 0,90-122 0 0 0,-108 126-220 0 0,-64 98 108 0 0,-3 2 91 0 0,-1-1-1 0 0,-1 0 0 0 0,0 0 1 0 0,-1 0-1 0 0,-5 20 1 0 0,-2 13 53 0 0,8-35-86 0 0,-2 7 24 0 0,1-1-1 0 0,1 1 0 0 0,1 25 1 0 0,1-37-24 0 0,-1 0 0 0 0,1 0 0 0 0,0-1 0 0 0,0 1 0 0 0,1 0 0 0 0,0 0 0 0 0,0-1 0 0 0,0 1 0 0 0,0-1 0 0 0,0 1 0 0 0,1-1 0 0 0,0 0 0 0 0,0 0 0 0 0,0 0 0 0 0,1 0 0 0 0,4 4 0 0 0,0-2 63 0 0,-1 0 1 0 0,2-1-1 0 0,-1 1 1 0 0,0-2-1 0 0,1 1 0 0 0,0-1 1 0 0,0-1-1 0 0,1 1 0 0 0,-1-1 1 0 0,17 2-1 0 0,-22-5-30 0 0,-1 0 1 0 0,0 0-1 0 0,1 0 0 0 0,-1-1 0 0 0,0 1 0 0 0,1-1 1 0 0,-1 0-1 0 0,0 0 0 0 0,0 0 0 0 0,0-1 1 0 0,0 1-1 0 0,0-1 0 0 0,0 0 0 0 0,0 1 0 0 0,-1-1 1 0 0,1 0-1 0 0,-1-1 0 0 0,1 1 0 0 0,-1 0 1 0 0,0-1-1 0 0,0 1 0 0 0,0-1 0 0 0,2-3 0 0 0,4-8 116 0 0,0 1 0 0 0,-2-1-1 0 0,9-26 1 0 0,-8 21-97 0 0,131-270-487 0 0,-93 218-1062 0 0,-22 36-734 0 0,-6 10 505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5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17 3679 0 0,'-7'7'12186'0'0,"8"-2"-12016"0"0,-1 0 1 0 0,1 0 0 0 0,1 0 0 0 0,-1 0-1 0 0,1 0 1 0 0,-1 0 0 0 0,1 0 0 0 0,1-1 0 0 0,-1 1-1 0 0,5 5 1 0 0,2 4 478 0 0,23 24 1 0 0,-27-33-538 0 0,0 0 0 0 0,0-1 0 0 0,1 1 0 0 0,-1-1 0 0 0,1 0 1 0 0,0-1-1 0 0,0 1 0 0 0,0-1 0 0 0,1 0 0 0 0,-1-1 0 0 0,12 3 0 0 0,-16-4-70 0 0,1-1-1 0 0,-1 0 1 0 0,0-1-1 0 0,1 1 1 0 0,-1 0-1 0 0,1-1 1 0 0,-1 1-1 0 0,0-1 1 0 0,1 0-1 0 0,-1 0 1 0 0,0 0-1 0 0,0 0 1 0 0,0 0-1 0 0,1 0 1 0 0,-1-1-1 0 0,0 1 1 0 0,-1 0-1 0 0,1-1 1 0 0,0 0-1 0 0,0 0 1 0 0,-1 1-1 0 0,1-1 1 0 0,1-3-1 0 0,0 2-5 0 0,-1-1 0 0 0,1 0 0 0 0,-1 0 0 0 0,0 0 0 0 0,0 0 0 0 0,-1 0 0 0 0,1-1 0 0 0,-1 1 0 0 0,0 0 0 0 0,0-1 0 0 0,0-7 0 0 0,-1 5-32 0 0,0-1 1 0 0,0 1-1 0 0,-1-1 0 0 0,-1 1 0 0 0,1 0 1 0 0,-5-14-1 0 0,5 19-44 0 0,0 0 1 0 0,0 0-1 0 0,0 0 0 0 0,0 0 1 0 0,0 0-1 0 0,0 1 1 0 0,-1-1-1 0 0,1 0 0 0 0,-1 1 1 0 0,1-1-1 0 0,-1 1 1 0 0,1-1-1 0 0,-1 1 0 0 0,0 0 1 0 0,0 0-1 0 0,0 0 1 0 0,1 0-1 0 0,-1 0 0 0 0,0 0 1 0 0,-1 0-1 0 0,1 1 1 0 0,0-1-1 0 0,0 1 1 0 0,0-1-1 0 0,0 1 0 0 0,0 0 1 0 0,0 0-1 0 0,-3 0 1 0 0,-8 1-261 0 0,0 1 1 0 0,1 0 0 0 0,-1 1-1 0 0,1 1 1 0 0,-20 7 0 0 0,4 2 44 0 0,-32 19 0 0 0,48-24 296 0 0,-1 0 0 0 0,1 1 0 0 0,1 0 0 0 0,0 1 0 0 0,0 1 0 0 0,-11 13 0 0 0,16-16 32 0 0,0 1 0 0 0,0 0 0 0 0,0 0 0 0 0,1 0 0 0 0,1 1 0 0 0,0-1-1 0 0,0 1 1 0 0,0 0 0 0 0,-2 16 0 0 0,6-24-45 0 0,-1 1-1 0 0,1-1 0 0 0,0 1 0 0 0,-1-1 1 0 0,1 1-1 0 0,0-1 0 0 0,1 1 1 0 0,-1-1-1 0 0,0 0 0 0 0,1 1 1 0 0,0-1-1 0 0,-1 1 0 0 0,1-1 0 0 0,0 0 1 0 0,0 0-1 0 0,0 1 0 0 0,0-1 1 0 0,1 0-1 0 0,-1 0 0 0 0,1 0 1 0 0,-1 0-1 0 0,1 0 0 0 0,0-1 0 0 0,0 1 1 0 0,-1 0-1 0 0,1-1 0 0 0,0 1 1 0 0,0-1-1 0 0,1 0 0 0 0,1 1 1 0 0,5 2-208 0 0,-1-1 1 0 0,1 0 0 0 0,-1-1 0 0 0,1 0 0 0 0,0 0-1 0 0,18 0 1 0 0,1 0-6597 0 0</inkml:trace>
</inkml:ink>
</file>

<file path=ppt/ink/ink9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4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14743 0 0,'-1'1'1136'0'0,"-9"8"-771"0"0,1-1 0 0 0,0 2 0 0 0,0-1 0 0 0,1 2 0 0 0,-8 11 0 0 0,-31 61 2893 0 0,22-37-2430 0 0,-185 403 1464 0 0,148-281-2203 0 0,-16 39-290 0 0,64-175 186 0 0,9-16-1 0 0,-2-1 0 0 0,-14 24-1 0 0,21-38 20 0 0,-1 0 0 0 0,1-1-1 0 0,0 1 1 0 0,-1-1 0 0 0,1 1-1 0 0,0 0 1 0 0,-1-1 0 0 0,1 1-1 0 0,-1-1 1 0 0,1 1 0 0 0,-1-1-1 0 0,1 1 1 0 0,-1-1 0 0 0,0 1 0 0 0,1-1-1 0 0,-1 0 1 0 0,1 1 0 0 0,-1-1-1 0 0,0 0 1 0 0,1 0 0 0 0,-1 1-1 0 0,0-1 1 0 0,1 0 0 0 0,-1 0-1 0 0,0 0 1 0 0,1 0 0 0 0,-1 0 0 0 0,0 0-1 0 0,0 0 1 0 0,1 0 0 0 0,-1 0-1 0 0,0 0 1 0 0,1 0 0 0 0,-1 0-1 0 0,0-1 1 0 0,1 1 0 0 0,-1 0-1 0 0,0 0 1 0 0,1-1 0 0 0,-1 1 0 0 0,0 0-1 0 0,1-1 1 0 0,-1 1 0 0 0,1-1-1 0 0,-1 1 1 0 0,1-1 0 0 0,-1 1-1 0 0,0-2 1 0 0,-1-1 23 0 0,-1 0 0 0 0,1 0 0 0 0,0 0 0 0 0,0-1 0 0 0,-2-5 0 0 0,2 4-18 0 0,1 1 0 0 0,1 0 0 0 0,-1-1 0 0 0,0 1 0 0 0,1 0 0 0 0,0-1 0 0 0,0 1 0 0 0,1-1 0 0 0,-1 1 0 0 0,1 0 0 0 0,0-1 0 0 0,2-5 0 0 0,1-3 19 0 0,0 0-1 0 0,12-20 1 0 0,-2 7-101 0 0,1 0-1 0 0,1 2 1 0 0,30-36-1 0 0,-34 47 35 0 0,0 0 1 0 0,0 2-1 0 0,1-1 0 0 0,1 2 0 0 0,0-1 0 0 0,0 2 0 0 0,24-12 0 0 0,-34 19 47 0 0,0 0 1 0 0,0 1-1 0 0,1-1 1 0 0,-1 1-1 0 0,0 0 1 0 0,1 0-1 0 0,-1 1 1 0 0,1-1-1 0 0,-1 1 1 0 0,1 0-1 0 0,-1 0 1 0 0,0 0-1 0 0,9 2 1 0 0,-10-1 15 0 0,0 1 1 0 0,0-1-1 0 0,1 0 1 0 0,-1 1 0 0 0,0 0-1 0 0,0-1 1 0 0,0 1-1 0 0,-1 0 1 0 0,1 1 0 0 0,0-1-1 0 0,-1 0 1 0 0,1 1-1 0 0,-1 0 1 0 0,0-1 0 0 0,0 1-1 0 0,0 0 1 0 0,0 0 0 0 0,1 3-1 0 0,4 9 47 0 0,-1 1 0 0 0,-1-1 1 0 0,0 1-1 0 0,-1 0 0 0 0,-1 0 0 0 0,0 0 0 0 0,-1 0 0 0 0,-1 1 0 0 0,-1-1 1 0 0,0 0-1 0 0,-1 1 0 0 0,-4 19 0 0 0,2-25-150 0 0,0 1-1 0 0,-2 0 1 0 0,1-1-1 0 0,-2 0 1 0 0,-5 11 0 0 0,-3 3-1586 0 0,9-9-1047 0 0</inkml:trace>
</inkml:ink>
</file>

<file path=ppt/ink/ink9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4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47 5527 0 0,'0'0'498'0'0,"0"-2"-406"0"0,2-15 12969 0 0,-8 12-11808 0 0,6 5-1219 0 0,-3 0 13 0 0,1-1 1 0 0,-1 1-1 0 0,1-1 1 0 0,-1 1-1 0 0,1 0 1 0 0,-1 0-1 0 0,1 0 1 0 0,-1 1-1 0 0,1-1 1 0 0,-1 1 0 0 0,1-1-1 0 0,-1 1 1 0 0,1 0-1 0 0,0 0 1 0 0,-1 0-1 0 0,1 0 1 0 0,0 0-1 0 0,0 0 1 0 0,-4 4-1 0 0,-1 0-47 0 0,1 1 11 0 0,5-5 674 0 0,2-2-472 0 0,45-42 1682 0 0,-45 42-1811 0 0,0 0-31 0 0,-1 1-52 0 0,0 0-1 0 0,0 0 0 0 0,0 0 0 0 0,0 0 1 0 0,0 0-1 0 0,0 0 0 0 0,0 0 0 0 0,0 0 1 0 0,0 0-1 0 0,0 0 0 0 0,0 0 0 0 0,0 0 0 0 0,0 0 1 0 0,1 0-1 0 0,-1 0 0 0 0,0 0 0 0 0,0 0 1 0 0,0 0-1 0 0,0 0 0 0 0,0 0 0 0 0,0 0 1 0 0,0 0-1 0 0,0 0 0 0 0,0 0 0 0 0,0 0 1 0 0,0 0-1 0 0,0 0 0 0 0,0 0 0 0 0,0 0 0 0 0,0 0 1 0 0,0 0-1 0 0,0 0 0 0 0,0 0 0 0 0,0 0 1 0 0,0 0-1 0 0,0 0 0 0 0,0 0 0 0 0,0 0 1 0 0,0 0-1 0 0,0 0 0 0 0,0 0 0 0 0,0 0 0 0 0,0 0 1 0 0,0 0-1 0 0,1 0 0 0 0,-4 7 3 0 0,-4 6-6 0 0,-4 3 3 0 0,-17 17 0 0 0,4-6 0 0 0,17-19 37 0 0,0-1-1 0 0,-15 12 1 0 0,17-16-10 0 0,0 0 0 0 0,1 1 0 0 0,-1 0 0 0 0,1 0 0 0 0,0 0 0 0 0,0 1 0 0 0,0 0 0 0 0,1-1 0 0 0,0 1 0 0 0,0 0-1 0 0,-5 11 1 0 0,4-5 96 0 0,1 1 0 0 0,0 0-1 0 0,0 0 1 0 0,1 0 0 0 0,1 0-1 0 0,0 1 1 0 0,1-1 0 0 0,0 0-1 0 0,1 1 1 0 0,4 21 0 0 0,-5-33-118 0 0,0 0 1 0 0,1 0-1 0 0,-1 0 1 0 0,1-1-1 0 0,0 1 1 0 0,-1 0 0 0 0,1 0-1 0 0,-1-1 1 0 0,1 1-1 0 0,0 0 1 0 0,0-1-1 0 0,-1 1 1 0 0,1-1-1 0 0,0 1 1 0 0,0-1-1 0 0,0 1 1 0 0,0-1-1 0 0,-1 1 1 0 0,1-1 0 0 0,0 0-1 0 0,0 0 1 0 0,0 1-1 0 0,0-1 1 0 0,0 0-1 0 0,2 0 1 0 0,22-2 95 0 0,-15 0-64 0 0,0-2 1 0 0,0 1-1 0 0,-1-1 0 0 0,17-10 0 0 0,34-25 34 0 0,-37 23-46 0 0,-1-2-1 0 0,30-30 0 0 0,-45 41-24 0 0,-1 0 0 0 0,1-1 0 0 0,-1 1 1 0 0,-1-2-1 0 0,1 1 0 0 0,-2 0 0 0 0,1-1 0 0 0,-1 0 1 0 0,0 0-1 0 0,4-17 0 0 0,-7 23-14 0 0,-1 0 0 0 0,1 0-1 0 0,-1 0 1 0 0,0 0 0 0 0,1 0 0 0 0,-1 0 0 0 0,-1 0-1 0 0,1 0 1 0 0,0 0 0 0 0,-1 0 0 0 0,0 1-1 0 0,1-1 1 0 0,-1 0 0 0 0,0 0 0 0 0,0 1 0 0 0,-1-1-1 0 0,1 0 1 0 0,-1 1 0 0 0,1-1 0 0 0,-1 1-1 0 0,0 0 1 0 0,0-1 0 0 0,0 1 0 0 0,0 0 0 0 0,0 0-1 0 0,0 0 1 0 0,-1 0 0 0 0,1 1 0 0 0,-1-1-1 0 0,1 1 1 0 0,-1-1 0 0 0,0 1 0 0 0,1 0 0 0 0,-1 0-1 0 0,-4-1 1 0 0,-6-1-86 0 0,0 1 1 0 0,-1 0-1 0 0,1 0 0 0 0,0 2 0 0 0,-15 0 1 0 0,17 0-39 0 0,10 0 18 0 0</inkml:trace>
</inkml:ink>
</file>

<file path=ppt/ink/ink9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2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604 741 12351 0 0,'0'0'564'0'0,"3"7"187"0"0,15 31 2632 0 0,-18-38-3292 0 0,0 0 0 0 0,0 0 0 0 0,0 1 0 0 0,0-1 0 0 0,0 0 0 0 0,0 0 0 0 0,0 0 0 0 0,0 1 0 0 0,0-1 0 0 0,0 0 1 0 0,0 0-1 0 0,0 0 0 0 0,0 1 0 0 0,1-1 0 0 0,-1 0 0 0 0,0 0 0 0 0,0 0 0 0 0,0 1 0 0 0,0-1 0 0 0,0 0 0 0 0,0 0 1 0 0,1 0-1 0 0,-1 0 0 0 0,0 1 0 0 0,0-1 0 0 0,0 0 0 0 0,0 0 0 0 0,1 0 0 0 0,-1 0 0 0 0,0 0 0 0 0,0 0 0 0 0,0 0 1 0 0,1 0-1 0 0,-1 0 0 0 0,0 1 0 0 0,0-1 0 0 0,0 0 0 0 0,1 0 0 0 0,-1 0 0 0 0,0 0 0 0 0,0 0 0 0 0,0 0 0 0 0,1 0 1 0 0,-1 0-1 0 0,0-1 0 0 0,0 1 0 0 0,0 0 0 0 0,1 0 0 0 0,-1 0 0 0 0,0 0 0 0 0,0 0 0 0 0,0 0 0 0 0,1 0 0 0 0,-1 0 1 0 0,0 0-1 0 0,0-1 0 0 0,0 1 0 0 0,0 0 0 0 0,1 0 0 0 0,-1 0 0 0 0,0 0 0 0 0,0-1 0 0 0,0 1 0 0 0,0 0 0 0 0,13-11 1559 0 0,-4-1-1463 0 0,0 1 0 0 0,0-2 0 0 0,-1 1 0 0 0,7-15 1 0 0,23-57-32 0 0,-21 44-153 0 0,19-42-569 0 0,-4-2 1 0 0,-3 0 0 0 0,-5-3-1 0 0,17-103 1 0 0,-40 186 477 0 0,-1 0 0 0 0,1 0 1 0 0,-1 0-1 0 0,0 0 0 0 0,-1 0 0 0 0,1 0 0 0 0,-2-5 0 0 0,2 8 72 0 0,0 0-1 0 0,0 1 1 0 0,0-1-1 0 0,-1 0 1 0 0,1 0-1 0 0,-1 1 1 0 0,1-1-1 0 0,0 0 1 0 0,-1 1-1 0 0,1-1 0 0 0,-1 0 1 0 0,1 1-1 0 0,-1-1 1 0 0,0 1-1 0 0,1-1 1 0 0,-1 1-1 0 0,0-1 1 0 0,1 1-1 0 0,-1-1 1 0 0,0 1-1 0 0,1 0 0 0 0,-1-1 1 0 0,0 1-1 0 0,0 0 1 0 0,1 0-1 0 0,-1 0 1 0 0,0 0-1 0 0,0-1 1 0 0,0 1-1 0 0,1 0 1 0 0,-1 0-1 0 0,0 0 1 0 0,0 0-1 0 0,0 1 0 0 0,1-1 1 0 0,-1 0-1 0 0,0 0 1 0 0,0 0-1 0 0,1 1 1 0 0,-1-1-1 0 0,0 0 1 0 0,0 1-1 0 0,0 0 1 0 0,-7 2-10 0 0,1 1 1 0 0,0 0 0 0 0,1 0-1 0 0,-1 1 1 0 0,1 0 0 0 0,-8 8-1 0 0,-33 38-40 0 0,36-38 47 0 0,-26 34 19 0 0,2 3 0 0 0,2 0 1 0 0,3 2-1 0 0,-35 81 0 0 0,44-88 114 0 0,3 2 0 0 0,1 0-1 0 0,3 1 1 0 0,2 0 0 0 0,2 1-1 0 0,-4 54 1 0 0,7 127 897 0 0,6-115-510 0 0,0-93-468 0 0,0 1-1 0 0,-2-1 1 0 0,-1 0 0 0 0,0 1-1 0 0,-2-2 1 0 0,0 1 0 0 0,-2-1-1 0 0,0 0 1 0 0,-1 0 0 0 0,-1-1-1 0 0,-25 36 1 0 0,19-35-80 0 0,0 0 0 0 0,-1-2 0 0 0,-1 0-1 0 0,-1-1 1 0 0,0-1 0 0 0,-2-1 0 0 0,-31 20 0 0 0,48-33 25 0 0,-77 43-329 0 0,71-41 173 0 0,-1 0 0 0 0,0 0 1 0 0,-1-1-1 0 0,1-1 0 0 0,-19 3 0 0 0,30-6 104 0 0,-1 0 1 0 0,1 0-1 0 0,0 0 1 0 0,-1 0-1 0 0,1 0 1 0 0,0 0-1 0 0,-1 0 0 0 0,1-1 1 0 0,-1 1-1 0 0,1 0 1 0 0,0 0-1 0 0,-1 0 1 0 0,1-1-1 0 0,0 1 1 0 0,-1 0-1 0 0,1 0 0 0 0,0-1 1 0 0,-1 1-1 0 0,1 0 1 0 0,0-1-1 0 0,0 1 1 0 0,0 0-1 0 0,-1-1 1 0 0,1 1-1 0 0,0 0 1 0 0,0-1-1 0 0,0 1 0 0 0,-1-1-223 0 0,-5-11-1081 0 0</inkml:trace>
</inkml:ink>
</file>

<file path=ppt/ink/ink9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43 171 18631 0 0,'-2'0'80'0'0,"0"0"0"0"0,0 0 0 0 0,0 1 0 0 0,0 0 0 0 0,0-1 0 0 0,0 1 0 0 0,0 0 0 0 0,0 0 0 0 0,1 0 0 0 0,-1 0 0 0 0,0 0 0 0 0,0 0 0 0 0,1 0-1 0 0,-1 1 1 0 0,0-1 0 0 0,1 1 0 0 0,0-1 0 0 0,-1 1 0 0 0,1-1 0 0 0,0 1 0 0 0,0 0 0 0 0,0 0 0 0 0,0 0 0 0 0,0 0 0 0 0,-1 2 0 0 0,1-1 239 0 0,2-2 85 0 0,-1 1-350 0 0,1-1 0 0 0,0 1 0 0 0,-1-1 0 0 0,1 0 0 0 0,0 1 1 0 0,0-1-1 0 0,0 0 0 0 0,0 0 0 0 0,0 0 0 0 0,0 1 1 0 0,0-1-1 0 0,0 0 0 0 0,0 0 0 0 0,0-1 0 0 0,1 1 0 0 0,-1 0 1 0 0,0 0-1 0 0,3 0 0 0 0,-1 1 6 0 0,0-2-1 0 0,0 1 1 0 0,1 0-1 0 0,-1-1 1 0 0,0 1-1 0 0,1-1 1 0 0,-1 0-1 0 0,4 0 1 0 0,8-2 82 0 0,-1 0-1 0 0,0-2 1 0 0,15-4 0 0 0,-21 6-35 0 0,340-127 1652 0 0,-325 120-1714 0 0,96-37 315 0 0,-93 37-510 0 0,1 1 1 0 0,42-6-1 0 0,-61 13-112 0 0,-1 1 0 0 0,1 0 0 0 0,10 0-1 0 0,-16 0-25 0 0,1 1 0 0 0,-1-1 0 0 0,1 0 0 0 0,-1 1 0 0 0,1 0 0 0 0,-1 0 0 0 0,1-1 0 0 0,-1 2 0 0 0,0-1 0 0 0,0 0 0 0 0,1 0 0 0 0,-1 1 0 0 0,2 1 0 0 0,-3 0-1380 0 0,-1 6-11 0 0</inkml:trace>
</inkml:ink>
</file>

<file path=ppt/ink/ink9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174 397 18431 0 0,'-1'2'6625'0'0,"-39"61"-4189"0"0,-22 38-2390 0 0,21-36-557 0 0,26-42-2416 0 0,0 0-4760 0 0</inkml:trace>
  <inkml:trace contextRef="#ctx0" brushRef="#br0" timeOffset="1">333 1 2303 0 0,'0'0'200'0'0,"-7"7"-200"0"0</inkml:trace>
</inkml:ink>
</file>

<file path=ppt/ink/ink9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3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198 443 17911 0 0,'0'0'820'0'0,"-2"0"-16"0"0,-41 4-287 0 0,29-3 431 0 0,-1 0 0 0 0,-26-1 0 0 0,37 0-823 0 0,0 0 0 0 0,0-1 1 0 0,0 0-1 0 0,0 0 0 0 0,1 0 0 0 0,-1-1 0 0 0,0 1 1 0 0,0-1-1 0 0,1 0 0 0 0,-1 0 0 0 0,1 0 0 0 0,0 0 1 0 0,0-1-1 0 0,0 1 0 0 0,-3-4 0 0 0,3 3-63 0 0,1 0-1 0 0,0 0 1 0 0,-1-1-1 0 0,1 1 1 0 0,1-1 0 0 0,-1 1-1 0 0,1-1 1 0 0,-1 0-1 0 0,1 0 1 0 0,0 0-1 0 0,0 0 1 0 0,1 0-1 0 0,-1 0 1 0 0,1 0 0 0 0,0 0-1 0 0,0 0 1 0 0,0 0-1 0 0,1 0 1 0 0,-1 0-1 0 0,1 1 1 0 0,0-1 0 0 0,1-5-1 0 0,2-2-29 0 0,1 0 1 0 0,-1 0-1 0 0,2 0 0 0 0,-1 0 0 0 0,1 1 0 0 0,9-11 0 0 0,12-15-219 0 0,1 2 0 0 0,57-54 0 0 0,-72 76-48 0 0,1 2 0 0 0,0-1 1 0 0,1 2-1 0 0,16-9 0 0 0,-21 14-196 0 0,0-1 1 0 0,1 1-1 0 0,-1 1 1 0 0,1 0-1 0 0,0 1 1 0 0,-1 0-1 0 0,17-1 0 0 0,12 5-6635 0 0,-19 1 875 0 0</inkml:trace>
</inkml:ink>
</file>

<file path=ppt/ink/ink9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58 2303 0 0,'4'-7'200'0'0,"-3"5"345"0"0,0 1 0 0 0,-1-1-1 0 0,1 1 1 0 0,0-1-1 0 0,-1 0 1 0 0,1 0-1 0 0,-1 1 1 0 0,1-1-1 0 0,-1 0 1 0 0,0 0-1 0 0,1 1 1 0 0,-1-1-1 0 0,0 0 1 0 0,0 0-1 0 0,-2-8 7103 0 0,-4 4-4935 0 0,5 5-2527 0 0,-1-1 0 0 0,0 1 0 0 0,0 1 0 0 0,0-1 0 0 0,0 0 0 0 0,0 0 0 0 0,0 1 0 0 0,0-1 0 0 0,0 1 0 0 0,0-1 0 0 0,0 1 1 0 0,0 0-1 0 0,0 0 0 0 0,0 0 0 0 0,0 0 0 0 0,-3 1 0 0 0,-36 8 538 0 0,28-5-554 0 0,-6 0-120 0 0,0 2-1 0 0,1 0 0 0 0,0 2 1 0 0,0 0-1 0 0,0 1 0 0 0,1 0 1 0 0,-30 23-1 0 0,44-30-50 0 0,1 0 0 0 0,0 0 0 0 0,0 0-1 0 0,0 0 1 0 0,0 1 0 0 0,0-1 0 0 0,0 1 0 0 0,1-1-1 0 0,-1 1 1 0 0,1 0 0 0 0,-1-1 0 0 0,1 1 0 0 0,0 0 0 0 0,1 0-1 0 0,-1 0 1 0 0,0 0 0 0 0,1 0 0 0 0,-1 0 0 0 0,1 0-1 0 0,0 0 1 0 0,0 0 0 0 0,0 0 0 0 0,0 0 0 0 0,1 0 0 0 0,-1 0-1 0 0,1 0 1 0 0,0-1 0 0 0,0 1 0 0 0,0 0 0 0 0,0 0-1 0 0,1 0 1 0 0,-1-1 0 0 0,0 1 0 0 0,1-1 0 0 0,0 1 0 0 0,0-1-1 0 0,0 0 1 0 0,0 1 0 0 0,0-1 0 0 0,0 0 0 0 0,1 0-1 0 0,-1 0 1 0 0,5 2 0 0 0,13 6-68 0 0,0-1 0 0 0,1-1 0 0 0,39 10 0 0 0,-29-9 21 0 0,9 2-60 0 0,-24-7 148 0 0,1 0-1 0 0,-1 1 1 0 0,-1 1 0 0 0,1 0 0 0 0,-1 1 0 0 0,15 10-1 0 0,-29-16-7 0 0,1-1 0 0 0,-1 1 0 0 0,0 0-1 0 0,1 0 1 0 0,-1 0 0 0 0,0 0-1 0 0,0 0 1 0 0,0 1 0 0 0,0-1-1 0 0,0 0 1 0 0,0 0 0 0 0,-1 1-1 0 0,1-1 1 0 0,0 1 0 0 0,0-1 0 0 0,-1 0-1 0 0,1 1 1 0 0,-1-1 0 0 0,0 1-1 0 0,1-1 1 0 0,-1 1 0 0 0,0-1-1 0 0,0 1 1 0 0,0 0 0 0 0,0-1 0 0 0,0 1-1 0 0,0-1 1 0 0,0 1 0 0 0,-1-1-1 0 0,1 1 1 0 0,0-1 0 0 0,-1 1-1 0 0,0-1 1 0 0,1 1 0 0 0,-1-1-1 0 0,0 0 1 0 0,1 1 0 0 0,-1-1 0 0 0,0 0-1 0 0,0 0 1 0 0,0 1 0 0 0,0-1-1 0 0,0 0 1 0 0,-1 0 0 0 0,0 1-1 0 0,-6 4 44 0 0,0-1-1 0 0,-1 0 0 0 0,1 0 0 0 0,-1-1 0 0 0,0 0 0 0 0,0-1 0 0 0,-11 3 1 0 0,-67 13 123 0 0,73-16-340 0 0,0-1 0 0 0,0-1 1 0 0,0-1-1 0 0,-1 0 0 0 0,1-1 0 0 0,0 0 0 0 0,0-1 0 0 0,-22-6 0 0 0,30 7-185 0 0,0-1 0 0 0,0-1-1 0 0,0 1 1 0 0,0-1 0 0 0,0 0-1 0 0,1 0 1 0 0,-1-1 0 0 0,1 0-1 0 0,0 0 1 0 0,0 0-1 0 0,0 0 1 0 0,1-1 0 0 0,0 0-1 0 0,-1 0 1 0 0,2 0 0 0 0,-1 0-1 0 0,1-1 1 0 0,-1 1 0 0 0,1-1-1 0 0,-3-11 1 0 0,4 12 15 0 0,1 0 0 0 0,1 0 0 0 0,-1 0-1 0 0,1 0 1 0 0,0-8 0 0 0</inkml:trace>
</inkml:ink>
</file>

<file path=ppt/ink/ink9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35 13823 0 0,'1'-3'212'0'0,"0"-1"39"0"0,1 0 0 0 0,-1 0 0 0 0,0 0 0 0 0,0 0 0 0 0,-1-7 4701 0 0,-7 23-4588 0 0,0 0 0 0 0,1 1-1 0 0,0-1 1 0 0,1 1 0 0 0,0 1 0 0 0,-3 15 0 0 0,-4 9-55 0 0,-169 462 1591 0 0,115-314-1709 0 0,-27 69-109 0 0,77-216-123 0 0,-3 0 1 0 0,-25 37-1 0 0,30-54-1025 0 0,-2 0 0 0 0,0-1-1 0 0,-2 0 1 0 0,-28 25 0 0 0,33-35-6249 0 0</inkml:trace>
  <inkml:trace contextRef="#ctx0" brushRef="#br0" timeOffset="1">8 777 9215 0 0,'0'0'707'0'0,"-1"1"-464"0"0,0 1 164 0 0,0 0 0 0 0,0 0 0 0 0,0 0 0 0 0,1 0 0 0 0,-1 0 0 0 0,1 0 1 0 0,-1 0-1 0 0,1 0 0 0 0,0 0 0 0 0,0 0 0 0 0,0 0 0 0 0,0 0 0 0 0,0 0 0 0 0,0 0 1 0 0,1 1-1 0 0,-1-1 0 0 0,1 0 0 0 0,-1 0 0 0 0,1-1 0 0 0,0 1 0 0 0,0 0 0 0 0,0 0 1 0 0,0 0-1 0 0,0 0 0 0 0,0-1 0 0 0,0 1 0 0 0,1 0 0 0 0,1 1 0 0 0,0 0 65 0 0,-1 0-1 0 0,2-1 1 0 0,-1 1-1 0 0,0-1 1 0 0,0 1-1 0 0,5 1 1 0 0,-5-2-528 0 0,1 0 0 0 0,-1-1 0 0 0,0 0 1 0 0,0 0-1 0 0,1 0 0 0 0,-1 0 1 0 0,5 0-1 0 0,9 0 352 0 0,-1-2-1 0 0,0 1 1 0 0,1-2 0 0 0,-1 0 0 0 0,26-8 0 0 0,79-30 692 0 0,-108 35-915 0 0,295-121-2343 0 0,-280 113 780 0 0,-3 2-301 0 0</inkml:trace>
</inkml:ink>
</file>

<file path=ppt/ink/ink9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10 5983 0 0,'0'0'464'0'0,"2"-1"-54"0"0,1 0 101 0 0,0 0 0 0 0,0-1 0 0 0,0 1 0 0 0,0 0 0 0 0,1 1 0 0 0,-1-1 0 0 0,0 1 0 0 0,1-1 0 0 0,-1 1 0 0 0,0 0 0 0 0,1 0 0 0 0,-1 0 0 0 0,0 1 0 0 0,4 0 0 0 0,-5 2 272 0 0,-1 7-397 0 0,-1-1 0 0 0,0 1 0 0 0,-1 0 1 0 0,0 0-1 0 0,0 0 0 0 0,-1-1 0 0 0,-1 1 0 0 0,-3 9 1 0 0,-6 13 797 0 0,-17 30 1 0 0,8-19-489 0 0,-111 202 1713 0 0,0-2-1265 0 0,126-230-1093 0 0,1 1 0 0 0,0 0 0 0 0,-2 16 0 0 0,6-29 217 0 0,6-11 179 0 0,-5 7-329 0 0,1 2-47 0 0,-1 0-1 0 0,0 0 1 0 0,1-1 0 0 0,-1 1-1 0 0,0 0 1 0 0,1 0 0 0 0,0 0 0 0 0,-1 0-1 0 0,1 0 1 0 0,0 0 0 0 0,1-2-1 0 0,5-1-59 0 0,2-1-11 0 0,7-1-2370 0 0,-11 1-1380 0 0,1-2 2118 0 0</inkml:trace>
</inkml:ink>
</file>

<file path=ppt/ink/ink9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154 334 1839 0 0,'-52'79'832'0'0,"-12"17"8942"0"0,44-71-8729 0 0,9-15 3344 0 0,10-11-4309 0 0,1 0-1 0 0,-1 0 1 0 0,0 0-1 0 0,1 0 1 0 0,-1 0-1 0 0,1-1 1 0 0,-1 1-1 0 0,1 0 1 0 0,-1 0-1 0 0,1 0 1 0 0,0 0-1 0 0,0-1 1 0 0,-1 1-1 0 0,1 0 1 0 0,0-2-1 0 0,0-8 172 0 0,1 0-1 0 0,-1 0 0 0 0,2 0 1 0 0,0 0-1 0 0,0 1 0 0 0,1-1 1 0 0,4-12-1 0 0,34-70 329 0 0,-26 62-567 0 0,2 1 0 0 0,1 1 0 0 0,1 0 0 0 0,32-35 0 0 0,-36 47-89 0 0,0 2 0 0 0,2 0 0 0 0,0 0 0 0 0,0 2 0 0 0,2 0 0 0 0,-1 1 0 0 0,37-17 0 0 0,-43 25 66 0 0,0 0 1 0 0,0 1 0 0 0,0 0 0 0 0,0 1-1 0 0,0 0 1 0 0,0 1 0 0 0,1 0 0 0 0,-1 1-1 0 0,0 0 1 0 0,1 1 0 0 0,-1 1 0 0 0,0 0-1 0 0,0 1 1 0 0,0 0 0 0 0,18 7 0 0 0,-21-7 62 0 0,1 1 1 0 0,-1 0 0 0 0,0 1 0 0 0,-1 0 0 0 0,1 0 0 0 0,-1 1 0 0 0,0 0 0 0 0,0 1 0 0 0,-1 0 0 0 0,0 0 0 0 0,0 0 0 0 0,0 1 0 0 0,-1 0 0 0 0,0 0-1 0 0,-1 1 1 0 0,0-1 0 0 0,0 1 0 0 0,-1 0 0 0 0,4 13 0 0 0,-6-16-21 0 0,-1-1 0 0 0,0 0 0 0 0,0 1-1 0 0,-1-1 1 0 0,1 1 0 0 0,-1-1 0 0 0,0 1 0 0 0,-1-1 0 0 0,1 1-1 0 0,-1-1 1 0 0,0 1 0 0 0,-1-1 0 0 0,1 0 0 0 0,-4 7-1 0 0,2-5 18 0 0,-1 0 0 0 0,-1 0 0 0 0,1-1 0 0 0,-1 1-1 0 0,0-1 1 0 0,0 0 0 0 0,-1-1 0 0 0,-12 11-1 0 0,-2-2 57 0 0,-2-1 0 0 0,0 0-1 0 0,0-2 1 0 0,-1 0 0 0 0,-28 8-1 0 0,12-6-136 0 0,0-1-1 0 0,-1-2 1 0 0,-1-2 0 0 0,1-1-1 0 0,-1-2 1 0 0,-63-1-1 0 0,98-5-296 0 0,-20-1-45 0 0,12-4-5733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55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19 404 9671 0 0,'-7'8'12853'0'0,"6"-9"-12813"0"0,0-1 0 0 0,0 1 0 0 0,0 0 0 0 0,0-1 0 0 0,0 1 0 0 0,0-1 0 0 0,0 1 0 0 0,1-1 0 0 0,-1 1 0 0 0,0-1 0 0 0,1 1-1 0 0,-1-1 1 0 0,1 0 0 0 0,0 1 0 0 0,0-1 0 0 0,0 0 0 0 0,0-1 0 0 0,0-1 97 0 0,0 1 0 0 0,1-1 0 0 0,0 1 0 0 0,0-1 0 0 0,0 1 1 0 0,0-1-1 0 0,3-5 0 0 0,3-2 224 0 0,0-1-1 0 0,1 1 1 0 0,12-13 0 0 0,-2 4-486 0 0,2 0 0 0 0,0 2 1 0 0,1 1-1 0 0,1 0 0 0 0,1 2 0 0 0,0 0 0 0 0,28-12 0 0 0,195-104-5381 0 0,-221 121 670 0 0</inkml:trace>
</inkml:ink>
</file>

<file path=ppt/ink/ink9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95 16615 0 0,'0'0'1506'0'0,"-1"3"-1241"0"0,-3 2-46 0 0,0 0-1 0 0,0 0 1 0 0,0-1 0 0 0,-6 6-1 0 0,-1 0 3653 0 0,29-11-3405 0 0,-10 1-358 0 0,0 0-83 0 0,0-2 0 0 0,0 1-1 0 0,-1-1 1 0 0,1 0 0 0 0,0-1-1 0 0,-1 0 1 0 0,13-6 0 0 0,1-4-30 0 0,24-17 0 0 0,-30 19 12 0 0,-12 9-10 0 0,-1 0-1 0 0,0 0 0 0 0,0 0 1 0 0,0 0-1 0 0,0 0 1 0 0,0-1-1 0 0,-1 1 1 0 0,1 0-1 0 0,-1-1 0 0 0,1 0 1 0 0,1-3-1 0 0,-3 5-6 0 0,0 0-1 0 0,0 0 1 0 0,1 0-1 0 0,-1 1 1 0 0,0-1-1 0 0,0 0 1 0 0,0 0-1 0 0,0 0 1 0 0,0 0-1 0 0,0 1 1 0 0,0-1-1 0 0,0 0 1 0 0,-1 0-1 0 0,1 0 1 0 0,0 1-1 0 0,0-1 1 0 0,-1 0-1 0 0,1 0 1 0 0,0 0-1 0 0,-1 1 1 0 0,1-1-1 0 0,-1 0 1 0 0,1 1-1 0 0,-1-1 1 0 0,1 0-1 0 0,-1 1 1 0 0,1-1-1 0 0,-1 1 0 0 0,0-1 1 0 0,1 1-1 0 0,-1-1 1 0 0,0 1-1 0 0,0-1 1 0 0,1 1-1 0 0,-1 0 1 0 0,0-1-1 0 0,0 1 1 0 0,0 0-1 0 0,1 0 1 0 0,-1 0-1 0 0,0-1 1 0 0,0 1-1 0 0,-1 0 1 0 0,-4 0-23 0 0,-1-1 1 0 0,1 1-1 0 0,-1 0 1 0 0,1 0-1 0 0,0 1 1 0 0,-1 0-1 0 0,1 0 1 0 0,-1 1-1 0 0,-9 3 1 0 0,-8 4-108 0 0,-23 13 0 0 0,42-20 138 0 0,-22 13 74 0 0,0 1 0 0 0,1 1 0 0 0,1 1 0 0 0,1 2 0 0 0,0 0 0 0 0,1 2 0 0 0,-33 41 0 0 0,49-55-26 0 0,2-1-1 0 0,-1 1 0 0 0,1 0 1 0 0,0 1-1 0 0,1-1 1 0 0,0 1-1 0 0,-4 13 1 0 0,7-18-36 0 0,0-1-1 0 0,0 1 1 0 0,1-1 0 0 0,-1 1 0 0 0,1-1 0 0 0,0 1 0 0 0,0-1 0 0 0,0 1-1 0 0,1-1 1 0 0,-1 1 0 0 0,1-1 0 0 0,0 1 0 0 0,0-1 0 0 0,0 0-1 0 0,0 1 1 0 0,0-1 0 0 0,1 0 0 0 0,0 0 0 0 0,-1 0 0 0 0,1 0 0 0 0,0 0-1 0 0,1-1 1 0 0,2 4 0 0 0,2 0-247 0 0,-1-1-1 0 0,1 0 1 0 0,0 0-1 0 0,0-1 1 0 0,1 0 0 0 0,-1 0-1 0 0,1-1 1 0 0,0 0-1 0 0,0-1 1 0 0,0 1-1 0 0,0-1 1 0 0,14 1 0 0 0,7-1-7429 0 0</inkml:trace>
</inkml:ink>
</file>

<file path=ppt/ink/ink9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36 616 17015 0 0,'0'0'779'0'0,"-7"-4"260"0"0,5 3-912 0 0,0-1 0 0 0,0 0 0 0 0,-1 0 1 0 0,2 0-1 0 0,-1 0 0 0 0,0 0 1 0 0,0 0-1 0 0,1 0 0 0 0,-1-1 1 0 0,1 1-1 0 0,-1-1 0 0 0,1 1 0 0 0,0-1 1 0 0,0 1-1 0 0,0-1 0 0 0,1 0 1 0 0,-1 1-1 0 0,0-1 0 0 0,1 0 1 0 0,0 0-1 0 0,0 0 0 0 0,0 1 1 0 0,0-1-1 0 0,0 0 0 0 0,0 0 0 0 0,1 0 1 0 0,1-3-1 0 0,0-4 193 0 0,1 0 0 0 0,1 0 0 0 0,0 0 0 0 0,0 0 1 0 0,1 1-1 0 0,6-10 0 0 0,14-16 102 0 0,1 1 0 0 0,38-35 0 0 0,-8 6-119 0 0,-18 19-570 0 0,127-136-3169 0 0,-141 160 1493 0 0,-1 4-347 0 0</inkml:trace>
</inkml:ink>
</file>

<file path=ppt/ink/ink9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73 4607 0 0,'4'-7'475'0'0,"-2"-5"-467"0"0,4-10 14074 0 0,-7 10-12224 0 0,0 10-1778 0 0,1 1-1 0 0,-1 0 1 0 0,0 0 0 0 0,0 0 0 0 0,0 0-1 0 0,0-1 1 0 0,1 1 0 0 0,-1 0 0 0 0,-1 0-1 0 0,1 0 1 0 0,0 1 0 0 0,0-1 0 0 0,0 0-1 0 0,0 0 1 0 0,-1 1 0 0 0,1-1 0 0 0,0 1-1 0 0,-1-1 1 0 0,1 1 0 0 0,0-1 0 0 0,-1 1-1 0 0,1 0 1 0 0,0-1 0 0 0,-1 1 0 0 0,1 0-1 0 0,-1 0 1 0 0,1 0 0 0 0,-1 0 0 0 0,-1 1-1 0 0,-6 0-12 0 0,1 0 0 0 0,-1 1-1 0 0,-12 3 1 0 0,20-4-42 0 0,-19 5-41 0 0,0 1-1 0 0,1 0 1 0 0,0 2 0 0 0,0 0-1 0 0,1 2 1 0 0,0 0 0 0 0,1 0 0 0 0,1 2-1 0 0,-20 17 1 0 0,31-24-6 0 0,0-1-1 0 0,0 1 1 0 0,0 1-1 0 0,0-1 1 0 0,1 1-1 0 0,0 0 0 0 0,-5 13 1 0 0,8-17 5 0 0,0 0 0 0 0,0 0-1 0 0,1 0 1 0 0,-1 0 0 0 0,1 0 0 0 0,0 0-1 0 0,0 0 1 0 0,0 0 0 0 0,0 0 0 0 0,1 0 0 0 0,-1 0-1 0 0,1 0 1 0 0,0 0 0 0 0,-1 0 0 0 0,1 0 0 0 0,1-1-1 0 0,-1 1 1 0 0,0 0 0 0 0,1-1 0 0 0,-1 1-1 0 0,1 0 1 0 0,0-1 0 0 0,2 3 0 0 0,12 11-231 0 0,0-1 1 0 0,36 26 0 0 0,-4-3 186 0 0,-45-36 111 0 0,-1 0 0 0 0,1 0 0 0 0,-1 1 0 0 0,0-1 0 0 0,0 1 0 0 0,0 0 0 0 0,0 0 0 0 0,0 0 0 0 0,0 0 0 0 0,-1 0 0 0 0,1 0 0 0 0,-1 0 0 0 0,0 0 0 0 0,1 7 0 0 0,-2-8 8 0 0,0 1-1 0 0,0 0 1 0 0,0-1-1 0 0,0 1 1 0 0,0-1-1 0 0,-1 1 1 0 0,1 0-1 0 0,-1-1 1 0 0,0 1-1 0 0,0-1 1 0 0,0 0-1 0 0,0 1 1 0 0,0-1-1 0 0,0 0 1 0 0,-1 1-1 0 0,1-1 1 0 0,-1 0-1 0 0,0 0 1 0 0,-3 3-1 0 0,-4 3 35 0 0,-1 1 0 0 0,-1-1 0 0 0,1-1 0 0 0,-1 0 0 0 0,-1 0 0 0 0,1-1 0 0 0,-1-1 0 0 0,-21 7 0 0 0,17-7 6 0 0,1-1 0 0 0,-1-1-1 0 0,0 0 1 0 0,1-1 0 0 0,-1-1-1 0 0,-28-1 1 0 0,39 0-252 0 0,1-1 0 0 0,-1 1-1 0 0,1-1 1 0 0,-1 1 0 0 0,1-1-1 0 0,-1 0 1 0 0,1-1 0 0 0,0 1 0 0 0,0-1-1 0 0,0 0 1 0 0,0 0 0 0 0,0 0-1 0 0,-5-4 1 0 0,1-3-1070 0 0</inkml:trace>
</inkml:ink>
</file>

<file path=ppt/ink/ink9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16127 0 0,'0'0'2814'0'0,"-2"1"-1622"0"0,-46 33 1628 0 0,-64 53-2486 0 0,93-70-288 0 0,1 1 0 0 0,0 1 0 0 0,-28 39 0 0 0,35-42-19 0 0,1 0-1 0 0,0 1 1 0 0,2 0 0 0 0,0 0-1 0 0,-10 36 1 0 0,17-49-19 0 0,0 0-1 0 0,0 0 0 0 0,0 1 1 0 0,1-1-1 0 0,0 0 0 0 0,0 1 1 0 0,0-1-1 0 0,0 0 1 0 0,1 0-1 0 0,0 1 0 0 0,0-1 1 0 0,0 0-1 0 0,0 0 0 0 0,3 6 1 0 0,-2-7-1 0 0,-1-1-1 0 0,1 1 1 0 0,0-1 0 0 0,0 1 0 0 0,0-1 0 0 0,0 0-1 0 0,0 1 1 0 0,0-1 0 0 0,1 0 0 0 0,-1-1 0 0 0,1 1-1 0 0,-1 0 1 0 0,1-1 0 0 0,0 1 0 0 0,-1-1-1 0 0,1 0 1 0 0,0 0 0 0 0,0 0 0 0 0,0 0 0 0 0,5 0-1 0 0,6 1 47 0 0,-1-1 0 0 0,0-1-1 0 0,0-1 1 0 0,1 0-1 0 0,-1 0 1 0 0,0-1 0 0 0,0-1-1 0 0,0 0 1 0 0,12-5-1 0 0,-16 5-39 0 0,0-1 0 0 0,0 0 0 0 0,-1 0 0 0 0,0-1 0 0 0,1 0 0 0 0,-2 0 0 0 0,1-1 0 0 0,-1 0 0 0 0,0-1-1 0 0,0 1 1 0 0,0-1 0 0 0,-1 0 0 0 0,7-11 0 0 0,-11 13 6 0 0,1 1 0 0 0,-1-1 0 0 0,-1 1 0 0 0,1-1 0 0 0,-1 1 1 0 0,1-1-1 0 0,-1 0 0 0 0,0 0 0 0 0,-1 1 0 0 0,0-1 0 0 0,1 0 0 0 0,-1 0 0 0 0,-1 0 0 0 0,1 0 0 0 0,-1 0 0 0 0,0 1 0 0 0,-2-10 0 0 0,-1 4-529 0 0,-1-1-1 0 0,1 1 0 0 0,-1 1 0 0 0,-1-1 1 0 0,0 1-1 0 0,-13-16 0 0 0,7 10-1177 0 0</inkml:trace>
</inkml:ink>
</file>

<file path=ppt/ink/ink9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3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1 339 6911 0 0,'0'0'17613'0'0,"1"-2"-17230"0"0,191-137 795 0 0,-109 83-1120 0 0,-47 31-58 0 0,2 2 0 0 0,0 1 0 0 0,1 2 0 0 0,55-19 0 0 0,-93 39 0 0 0,39-11-36 0 0,-38 10 30 0 0,-1 1 0 0 0,1 0 0 0 0,0-1 0 0 0,0 1 0 0 0,0 0-1 0 0,0 0 1 0 0,0 0 0 0 0,0 0 0 0 0,0 1 0 0 0,0-1 0 0 0,0 0-1 0 0,0 1 1 0 0,0 0 0 0 0,0-1 0 0 0,-1 1 0 0 0,1 0 0 0 0,2 1-1 0 0,-3-1 3 0 0,0 1 0 0 0,0-1-1 0 0,0 0 1 0 0,0 0-1 0 0,-1 1 1 0 0,1-1 0 0 0,0 0-1 0 0,-1 1 1 0 0,1-1-1 0 0,-1 1 1 0 0,0-1 0 0 0,1 1-1 0 0,-1-1 1 0 0,0 1-1 0 0,0-1 1 0 0,0 1 0 0 0,0-1-1 0 0,0 1 1 0 0,-1 1-1 0 0,-6 30-67 0 0,-7 4 44 0 0,-20 38 1 0 0,20-45 137 0 0,0 0 0 0 0,-11 44 0 0 0,23-68-99 0 0,0 1 0 0 0,1 0 0 0 0,0 0 0 0 0,1-1 0 0 0,0 1 1 0 0,0 0-1 0 0,0 0 0 0 0,1 0 0 0 0,2 12 0 0 0,-1-17-48 0 0,-1-1 1 0 0,0 1-1 0 0,1-1 1 0 0,-1 0-1 0 0,1 1 1 0 0,-1-1-1 0 0,1 0 1 0 0,0 0 0 0 0,0 0-1 0 0,-1 0 1 0 0,1 0-1 0 0,0-1 1 0 0,0 1-1 0 0,0-1 1 0 0,0 1-1 0 0,3 0 1 0 0,18 2-2447 0 0,-12-2 1003 0 0</inkml:trace>
</inkml:ink>
</file>

<file path=ppt/ink/ink9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5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568 166 4143 0 0,'22'-56'137'0'0,"-1"5"2006"0"0,-10 18 5268 0 0,-2 12-2011 0 0,-7 17-2183 0 0,-6 14-2133 0 0,-100 235-316 0 0,-237 510-360 0 0,311-696-448 0 0,-72 108 0 0 0,52-90-473 0 0,49-74 274 0 0</inkml:trace>
</inkml:ink>
</file>

<file path=ppt/ink/ink9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5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28 192 18487 0 0,'0'0'846'0'0,"-2"-1"-17"0"0,-14 2-479 0 0,13 2-370 0 0,2-2 69 0 0,1-1-9 0 0,-1 1 0 0 0,1-1 0 0 0,-1 1 0 0 0,1 0 0 0 0,-1-1 0 0 0,1 1 0 0 0,0-1 0 0 0,-1 1 1 0 0,1 0-1 0 0,0-1 0 0 0,0 1 0 0 0,-1 0 0 0 0,1-1 0 0 0,0 1 0 0 0,0 0 0 0 0,0 0 1 0 0,0-1-1 0 0,0 1 0 0 0,0 0 0 0 0,0-1 0 0 0,0 1 0 0 0,0 0 0 0 0,1 0 0 0 0,3 17 476 0 0,-3-15-466 0 0,0-2-22 0 0,-1 0 0 0 0,1 0 1 0 0,-1 0-1 0 0,1 0 0 0 0,-1 0 1 0 0,1-1-1 0 0,0 1 0 0 0,0 0 1 0 0,-1 0-1 0 0,1 0 0 0 0,0-1 1 0 0,0 1-1 0 0,0 0 0 0 0,0-1 1 0 0,0 1-1 0 0,0 0 0 0 0,0-1 1 0 0,0 0-1 0 0,1 1 1 0 0,22 5 291 0 0,-20-5-224 0 0,10 0 43 0 0,0 0 0 0 0,0-1 0 0 0,0 0 0 0 0,-1-1 0 0 0,1 0 0 0 0,0-1-1 0 0,0-1 1 0 0,-1 0 0 0 0,20-8 0 0 0,13-7 6 0 0,58-33 0 0 0,-68 32-96 0 0,-13 7-56 0 0,120-58 137 0 0,-107 55-111 0 0,1 1 0 0 0,40-10 0 0 0,-55 20-189 0 0,-1 0-1 0 0,39-1 1 0 0,8 6-2953 0 0,-43 1 1308 0 0</inkml:trace>
</inkml:ink>
</file>

<file path=ppt/ink/ink9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5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64 4143 0 0,'11'-13'534'0'0,"17"-20"-436"0"0,-6 16 11366 0 0,-18 40-9222 0 0,-3-20-2059 0 0,0 1 1 0 0,-1 0 0 0 0,1-1 0 0 0,-1 1 0 0 0,0 0-1 0 0,0 4 1 0 0,-6 21 648 0 0,0-1-1 0 0,-2 1 1 0 0,-19 43-1 0 0,15-40-405 0 0,-129 321 1178 0 0,-39 14-1448 0 0,166-343-144 0 0,-1 0-1 0 0,-1-1 1 0 0,0-1 0 0 0,-2-1-1 0 0,-1 0 1 0 0,-1-1 0 0 0,0-1-1 0 0,-1-1 1 0 0,-1-1-1 0 0,-32 18 1 0 0,45-30-29 0 0,0-1-1 0 0,0 0 0 0 0,-1 0 1 0 0,1-1-1 0 0,-1 0 1 0 0,1-1-1 0 0,-1 0 0 0 0,0-1 1 0 0,-18 1-1 0 0,25-15-161 0 0,4 9 143 0 0,-1 1-1 0 0,1 0 0 0 0,0-1 0 0 0,0 1 0 0 0,0 0 0 0 0,0 0 1 0 0,0 0-1 0 0,1 0 0 0 0,-1 0 0 0 0,1 0 0 0 0,3-4 0 0 0,27-31-266 0 0,-24 30 228 0 0,25-25-208 0 0,1 1 0 0 0,1 2-1 0 0,1 1 1 0 0,68-40-1 0 0,-96 65 321 0 0,0 0 0 0 0,0 0 0 0 0,0 1 0 0 0,1 0 0 0 0,0 0 0 0 0,-1 0-1 0 0,1 2 1 0 0,0-1 0 0 0,0 1 0 0 0,0 0 0 0 0,10 1 0 0 0,-14 0 46 0 0,0 0-1 0 0,1 1 1 0 0,-1 0 0 0 0,1 0 0 0 0,-1 1-1 0 0,0-1 1 0 0,0 1 0 0 0,0 0-1 0 0,0 1 1 0 0,0-1 0 0 0,0 1 0 0 0,0 0-1 0 0,-1 0 1 0 0,0 0 0 0 0,1 1 0 0 0,-1-1-1 0 0,-1 1 1 0 0,1 0 0 0 0,4 6-1 0 0,-4-4-38 0 0,0 0 0 0 0,-1 1 0 0 0,0-1-1 0 0,0 1 1 0 0,0 0 0 0 0,-1 0 0 0 0,1 0-1 0 0,-2 0 1 0 0,1 0 0 0 0,0 14 0 0 0,-1 2 117 0 0,-2 0 1 0 0,-3 25-1 0 0,1-19-120 0 0,3-20-124 0 0,0-7-350 0 0,8 1-1784 0 0,1-5-3527 0 0,3-4-1771 0 0</inkml:trace>
</inkml:ink>
</file>

<file path=ppt/ink/ink9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5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83 10591 0 0,'0'0'819'0'0,"0"2"-534"0"0,1 11 1153 0 0,0 0-1 0 0,-1 16 0 0 0,-1-16 847 0 0,2 0-1 0 0,1 19 1 0 0,-1-28-2045 0 0,0 0 0 0 0,0 0-1 0 0,0 1 1 0 0,1-1 0 0 0,0 0 0 0 0,3 6 0 0 0,-5-10-207 0 0,1 1 0 0 0,-1-1 0 0 0,1 0 0 0 0,-1 1 0 0 0,1-1 0 0 0,-1 0 0 0 0,1 0 0 0 0,-1 1 0 0 0,1-1 0 0 0,-1 0 0 0 0,1 0 0 0 0,0 0 0 0 0,-1 0 0 0 0,1 0 0 0 0,-1 0 0 0 0,1 0 0 0 0,-1 0 0 0 0,1 0 0 0 0,0 0 0 0 0,-1 0 0 0 0,1 0 0 0 0,-1 0 0 0 0,2 0 0 0 0,12-4 243 0 0,-14 4-265 0 0,10-4 87 0 0,-1-1-1 0 0,1 0 1 0 0,-1 0 0 0 0,0-1-1 0 0,11-8 1 0 0,38-38 331 0 0,-49 43-418 0 0,0-1 1 0 0,0 0-1 0 0,7-11 0 0 0,-13 17-9 0 0,-1 0 0 0 0,1-1 0 0 0,-1 1 0 0 0,0 0-1 0 0,0-1 1 0 0,0 0 0 0 0,-1 1 0 0 0,0-1-1 0 0,0 0 1 0 0,0 0 0 0 0,0-6 0 0 0,-1 10-10 0 0,0-1-1 0 0,0 1 1 0 0,0 0 0 0 0,0 0 0 0 0,0-1-1 0 0,-1 1 1 0 0,1 0 0 0 0,-1 0 0 0 0,1 0-1 0 0,-1-1 1 0 0,1 1 0 0 0,-1 0 0 0 0,1 0 0 0 0,-1 0-1 0 0,0 0 1 0 0,0 0 0 0 0,0 0 0 0 0,1 0-1 0 0,-1 0 1 0 0,0 1 0 0 0,0-1 0 0 0,0 0-1 0 0,0 0 1 0 0,0 1 0 0 0,-1-1 0 0 0,1 1 0 0 0,0-1-1 0 0,0 1 1 0 0,0-1 0 0 0,0 1 0 0 0,-1 0-1 0 0,1-1 1 0 0,0 1 0 0 0,0 0 0 0 0,-1 0 0 0 0,1 0-1 0 0,-2 0 1 0 0,-2 0-33 0 0,0 1 1 0 0,-1-1-1 0 0,1 1 0 0 0,0 0 1 0 0,0 0-1 0 0,0 0 0 0 0,-9 5 1 0 0,-6 4-68 0 0,2 0 0 0 0,-1 2-1 0 0,-17 15 1 0 0,-48 45-45 0 0,50-40 155 0 0,2 1 1 0 0,2 2-1 0 0,1 1 0 0 0,-29 47 1 0 0,47-64 56 0 0,-15 31 1 0 0,24-44-46 0 0,0-1-1 0 0,0 1 1 0 0,0-1-1 0 0,0 1 1 0 0,1 0-1 0 0,0 0 0 0 0,0 0 1 0 0,1 0-1 0 0,0 0 1 0 0,1 10-1 0 0,-1-13-8 0 0,1 0 0 0 0,0-1-1 0 0,0 1 1 0 0,0 0-1 0 0,0-1 1 0 0,1 1-1 0 0,-1-1 1 0 0,1 0-1 0 0,-1 1 1 0 0,1-1 0 0 0,0 0-1 0 0,0 0 1 0 0,0 0-1 0 0,0 0 1 0 0,0 0-1 0 0,0-1 1 0 0,1 1-1 0 0,-1-1 1 0 0,1 1-1 0 0,-1-1 1 0 0,1 0 0 0 0,-1 0-1 0 0,1 0 1 0 0,0 0-1 0 0,4 1 1 0 0,3 0 5 0 0,0-1 1 0 0,0 0-1 0 0,0 0 1 0 0,0-1-1 0 0,19-2 1 0 0,-2-2-3 0 0,0-2 0 0 0,0 0 1 0 0,49-20-1 0 0,74-42-2313 0 0,-122 54 1152 0 0,24-12-6978 0 0</inkml:trace>
</inkml:ink>
</file>

<file path=ppt/ink/ink9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5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1 18255 0 0,'0'0'1654'0'0,"-2"1"-1364"0"0,-7 13-200 0 0,0 0-1 0 0,1 0 0 0 0,-9 24 1 0 0,2-5 210 0 0,-110 212 1527 0 0,-26 56-357 0 0,-66 120-1070 0 0,36-124-611 0 0,177-291-183 0 0,0 0-1 0 0,0 1 1 0 0,1-1-1 0 0,0 1 1 0 0,0-1-1 0 0,-3 14 1 0 0,5-18-630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5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4607 0 0,'0'0'774'0'0,"1"2"791"0"0,1 2-700 0 0,0 0 1 0 0,0 0-1 0 0,0 0 0 0 0,0-1 1 0 0,1 1-1 0 0,0-1 1 0 0,0 0-1 0 0,5 5 0 0 0,-5-5-521 0 0,1-1-1 0 0,-1 1 1 0 0,1-1-1 0 0,-1 0 0 0 0,1 0 1 0 0,0-1-1 0 0,0 1 1 0 0,0-1-1 0 0,7 2 1 0 0,23 4 1108 0 0,38 5 662 0 0,-53-9-1684 0 0,-4-1-141 0 0,0-1 1 0 0,0 0 0 0 0,23-2 0 0 0,-34 0-332 0 0,-1 1 1 0 0,1-1-1 0 0,-1 1 0 0 0,1-1 0 0 0,-1 0 1 0 0,1 0-1 0 0,-1-1 0 0 0,0 1 0 0 0,0-1 1 0 0,0 0-1 0 0,0 1 0 0 0,0-1 0 0 0,0-1 0 0 0,0 1 1 0 0,0 0-1 0 0,-1-1 0 0 0,1 1 0 0 0,-1-1 1 0 0,0 0-1 0 0,3-4 0 0 0,-4 4-59 0 0,0 0-1 0 0,0-1 0 0 0,0 1 1 0 0,0 0-1 0 0,0 0 1 0 0,-1-1-1 0 0,0 1 0 0 0,0 0 1 0 0,0-1-1 0 0,0 1 0 0 0,0 0 1 0 0,-1-1-1 0 0,1 1 1 0 0,-1 0-1 0 0,0 0 0 0 0,0-1 1 0 0,0 1-1 0 0,-1 0 1 0 0,1 0-1 0 0,-1 0 0 0 0,-1-3 1 0 0,0 2 36 0 0,1 0-1 0 0,-1 0 1 0 0,0 0 0 0 0,0 0 0 0 0,-1 0 0 0 0,1 1-1 0 0,-1-1 1 0 0,1 1 0 0 0,-1 0 0 0 0,0 0 0 0 0,0 1 0 0 0,0-1-1 0 0,-9-3 1 0 0,8 5 59 0 0,0 0-1 0 0,0 0 1 0 0,0 1-1 0 0,0 0 1 0 0,0 0-1 0 0,0 0 1 0 0,1 0-1 0 0,-1 1 1 0 0,0 0-1 0 0,0 0 1 0 0,0 0-1 0 0,0 1 1 0 0,1 0-1 0 0,-1-1 1 0 0,1 2-1 0 0,-6 2 1 0 0,-3 3 87 0 0,-1 1 1 0 0,1 0 0 0 0,-20 19-1 0 0,22-16 35 0 0,0-1-1 0 0,0 1 1 0 0,1 1 0 0 0,1 0-1 0 0,0 0 1 0 0,1 1 0 0 0,-10 22-1 0 0,13-24-32 0 0,1 0 0 0 0,0 0 0 0 0,0 0 1 0 0,2 1-1 0 0,-1 0 0 0 0,2-1 0 0 0,-1 1 0 0 0,2 0 0 0 0,1 24 0 0 0,0-32-89 0 0,0 1 0 0 0,0-1 0 0 0,0 0 0 0 0,1 1-1 0 0,0-1 1 0 0,3 7 0 0 0,-4-10-129 0 0,0 1 0 0 0,1-1 0 0 0,-1 0 0 0 0,1 0 0 0 0,0 0 0 0 0,-1 0 0 0 0,1 0 0 0 0,0 0 0 0 0,0-1 0 0 0,0 1 0 0 0,0 0-1 0 0,1-1 1 0 0,-1 0 0 0 0,0 1 0 0 0,5 0 0 0 0,10 3-6733 0 0</inkml:trace>
</inkml:ink>
</file>

<file path=ppt/ink/ink9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5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14743 0 0,'0'0'1136'0'0,"0"2"-552"0"0,1-1-357 0 0,-1 1-1 0 0,1 0 1 0 0,-1-1-1 0 0,1 1 1 0 0,-1 0-1 0 0,1-1 0 0 0,0 1 1 0 0,0-1-1 0 0,0 0 1 0 0,0 1-1 0 0,0-1 1 0 0,0 0-1 0 0,0 1 1 0 0,0-1-1 0 0,0 0 1 0 0,1 0-1 0 0,1 1 0 0 0,1 0 10 0 0,-1 0-1 0 0,1 0 1 0 0,0-1 0 0 0,-1 1-1 0 0,1-1 1 0 0,0 0-1 0 0,5 1 1 0 0,7 0 148 0 0,0-1 0 0 0,30-2 1 0 0,-39 1-216 0 0,43-6 559 0 0,1-1-1 0 0,82-24 1 0 0,-58 12-445 0 0,88-23 180 0 0,124-25-219 0 0,-260 62-306 0 0,14-2-566 0 0,83-6 1 0 0,-94 16-579 0 0,-28-3 983 0 0,-1 1 0 0 0,1-1 0 0 0,0 1-1 0 0,-1 0 1 0 0,1-1 0 0 0,-1 1 0 0 0,1 0 0 0 0,-1 0 0 0 0,1 0 0 0 0,-1 0 0 0 0,0 0 0 0 0,1 0 0 0 0,-1 0 0 0 0,0 0 0 0 0,1 2 0 0 0,2 6-1493 0 0</inkml:trace>
</inkml:ink>
</file>

<file path=ppt/ink/ink9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5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135 642 12607 0 0,'-11'13'376'0'0,"-1"0"0"0"0,1-2 0 0 0,-22 17 0 0 0,-1-5 4907 0 0,33-23-5164 0 0,-1 0 0 0 0,1 0 0 0 0,0 0-1 0 0,-1-1 1 0 0,1 1 0 0 0,0 0 0 0 0,-1-1 0 0 0,1 1 0 0 0,0-1 0 0 0,0 0 0 0 0,-1 1-1 0 0,1-1 1 0 0,0 0 0 0 0,0 0 0 0 0,0 1 0 0 0,0-1 0 0 0,0 0 0 0 0,0 0 0 0 0,0 0-1 0 0,0 0 1 0 0,1 0 0 0 0,-1-1 0 0 0,0 1 0 0 0,1 0 0 0 0,-1 0 0 0 0,0 0 0 0 0,1-1-1 0 0,0 1 1 0 0,-1 0 0 0 0,1-1 0 0 0,-1-1 0 0 0,0-3 65 0 0,0-1 0 0 0,1 1 1 0 0,0 0-1 0 0,0-1 0 0 0,1-7 0 0 0,2-6 44 0 0,0-1-1 0 0,2 1 1 0 0,0 0 0 0 0,12-26-1 0 0,39-74 593 0 0,-43 93-666 0 0,10-16-51 0 0,1 1-1 0 0,45-57 1 0 0,-48 72-65 0 0,2 1-1 0 0,0 1 1 0 0,2 1-1 0 0,36-27 1 0 0,-52 45-425 0 0,0 0 1 0 0,0 0-1 0 0,0 1 0 0 0,0 0 1 0 0,21-6-1 0 0,-26 9-19 0 0,1 1 0 0 0,0 0 1 0 0,0 0-1 0 0,0 1 0 0 0,0 0 0 0 0,0 0 0 0 0,0 0 0 0 0,0 0 0 0 0,0 1 1 0 0,0-1-1 0 0,0 1 0 0 0,0 1 0 0 0,0-1 0 0 0,8 4 0 0 0,6 5-7562 0 0</inkml:trace>
</inkml:ink>
</file>

<file path=ppt/ink/ink9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5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70 10591 0 0,'0'0'819'0'0,"-2"-9"-502"0"0,1 1 12 0 0,0 3 708 0 0,0 0 1 0 0,0 0-1 0 0,-1 0 0 0 0,1 0 0 0 0,-4-5 1 0 0,5 8-842 0 0,-1 1 0 0 0,0 0 1 0 0,1 0-1 0 0,-1 0 1 0 0,0 0-1 0 0,0 0 0 0 0,0 0 1 0 0,0 0-1 0 0,0 0 1 0 0,0 0-1 0 0,0 0 1 0 0,-1 1-1 0 0,1-1 0 0 0,0 0 1 0 0,0 1-1 0 0,-1-1 1 0 0,1 1-1 0 0,0-1 0 0 0,0 1 1 0 0,-1 0-1 0 0,1-1 1 0 0,-1 1-1 0 0,1 0 0 0 0,-2 0 1 0 0,-4 1-165 0 0,1-1 1 0 0,0 1-1 0 0,0 1 1 0 0,0-1-1 0 0,0 1 1 0 0,0 0-1 0 0,0 1 1 0 0,0-1-1 0 0,-5 4 1 0 0,-50 34-35 0 0,51-33 8 0 0,-38 29-33 0 0,2 1 1 0 0,-51 54-1 0 0,88-81 28 0 0,0 0 0 0 0,1 0-1 0 0,-7 12 1 0 0,13-18 30 0 0,0-1 1 0 0,0 1-1 0 0,0 0 0 0 0,0-1 1 0 0,1 1-1 0 0,-1 0 0 0 0,1 0 1 0 0,0 0-1 0 0,1 0 0 0 0,-1 1 1 0 0,1-1-1 0 0,-1 0 0 0 0,1 7 0 0 0,1-10-3 0 0,-1 1 0 0 0,1-1 0 0 0,-1 1 0 0 0,1-1 0 0 0,-1 1 0 0 0,1-1-1 0 0,0 1 1 0 0,-1-1 0 0 0,1 0 0 0 0,0 1 0 0 0,0-1 0 0 0,0 0-1 0 0,0 0 1 0 0,0 0 0 0 0,1 0 0 0 0,-1 0 0 0 0,0 0 0 0 0,0 0-1 0 0,1 0 1 0 0,-1 0 0 0 0,1 0 0 0 0,-1-1 0 0 0,0 1 0 0 0,1-1-1 0 0,-1 1 1 0 0,1-1 0 0 0,0 1 0 0 0,-1-1 0 0 0,1 0 0 0 0,-1 0 0 0 0,1 0-1 0 0,-1 0 1 0 0,1 0 0 0 0,2 0 0 0 0,4-1 69 0 0,0 0 0 0 0,0 0 0 0 0,-1-1 0 0 0,1 0 1 0 0,11-4-1 0 0,14-8 37 0 0,-1-2 0 0 0,0-2 0 0 0,35-25 0 0 0,-1 1-573 0 0,-65 41 295 0 0,-2 26-128 0 0,-7 39 238 0 0,-1 1 20 0 0,9-64-46 0 0,0 0 1 0 0,0 0-1 0 0,0 0 1 0 0,0 0-1 0 0,0 0 0 0 0,0 0 1 0 0,0 0-1 0 0,0 0 0 0 0,0 0 1 0 0,1 0-1 0 0,-1 0 1 0 0,0 0-1 0 0,1 0 0 0 0,-1-1 1 0 0,0 1-1 0 0,1 0 0 0 0,-1 0 1 0 0,1 0-1 0 0,0 0 0 0 0,0 0 1 0 0,0 0-59 0 0,0 0 0 0 0,0-1 0 0 0,0 0 0 0 0,0 1 0 0 0,0-1 0 0 0,1 0 0 0 0,-1 1 1 0 0,0-1-1 0 0,0 0 0 0 0,0 0 0 0 0,0 0 0 0 0,0 0 0 0 0,1 0 0 0 0,-1 0 0 0 0,0 0 0 0 0,0 0 0 0 0,1-1 1 0 0,14-3-1637 0 0</inkml:trace>
</inkml:ink>
</file>

<file path=ppt/ink/ink9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5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12895 0 0,'0'0'1172'0'0,"-2"1"-966"0"0,-1 2 364 0 0,-1-1 0 0 0,1 1 0 0 0,0 1 1 0 0,-1-1-1 0 0,2 0 0 0 0,-1 1 1 0 0,0-1-1 0 0,1 1 0 0 0,-1 0 0 0 0,1 0 1 0 0,0 0-1 0 0,0 0 0 0 0,1 0 1 0 0,-2 6-1 0 0,1 1 42 0 0,0-1 0 0 0,1 1-1 0 0,1-1 1 0 0,1 15 0 0 0,-2 21-167 0 0,-29 139-368 0 0,27-168-554 0 0</inkml:trace>
</inkml:ink>
</file>

<file path=ppt/ink/ink9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5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24 13823 0 0,'-1'-4'701'0'0,"0"-2"-271"0"0,-2-7 3006 0 0,-4 19 0 0 0,-2 3-3018 0 0,-8 15-82 0 0,2 1-1 0 0,-16 35 0 0 0,23-45-201 0 0,-81 195 960 0 0,16 8-435 0 0,-9 19 76 0 0,-129 251 120 0 0,201-469-893 0 0,-62 115-756 0 0,71-132 453 0 0</inkml:trace>
</inkml:ink>
</file>

<file path=ppt/ink/ink9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2:5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16583 0 0,'3'-3'266'0'0,"0"-1"-1"0"0,0 0 1 0 0,1 1-1 0 0,0 0 1 0 0,-1 0-1 0 0,1 0 1 0 0,0 0-1 0 0,1 1 1 0 0,7-5-1 0 0,3 2 1057 0 0,26-7-1 0 0,-21 7-152 0 0,210-49 2320 0 0,122 8-2405 0 0,-333 45-910 0 0,0 0 0 0 0,26 4-1 0 0,-4 6-1726 0 0,-34-7-317 0 0,0 1 1 0 0,0 0-1 0 0,9 6 1 0 0,-4-1-6357 0 0</inkml:trace>
  <inkml:trace contextRef="#ctx0" brushRef="#br0" timeOffset="1">1042 689 24391 0 0,'0'0'1080'0'0,"0"-9"224"0"0,-2 0-1048 0 0,-1 2-256 0 0,-1 2 768 0 0,-5 3-368 0 0,-3 2 0 0 0,-3 2-1304 0 0,-3 1-264 0 0,-3 3-48 0 0</inkml:trace>
</inkml:ink>
</file>

<file path=ppt/ink/ink9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0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873 122 3223 0 0,'3'-4'24'0'0,"10"-14"1001"0"0,13-23-1 0 0,-23 35 1139 0 0,0 0 1 0 0,-1-1 0 0 0,0 1-1 0 0,3-12 1 0 0,-5 17-2086 0 0,1 1-1 0 0,-1-1 1 0 0,0 1 0 0 0,0-1-1 0 0,0 1 1 0 0,0-1 0 0 0,0 1-1 0 0,0-1 1 0 0,0 0 0 0 0,0 1-1 0 0,0-1 1 0 0,0 1-1 0 0,0-1 1 0 0,0 1 0 0 0,0-1-1 0 0,0 1 1 0 0,-1-1 0 0 0,1 1-1 0 0,0-1 1 0 0,0 1 0 0 0,-1-1-1 0 0,1 1 1 0 0,0-1 0 0 0,-1 1-1 0 0,1-1 1 0 0,-1 0 0 0 0,0 1 4 0 0,0 0 0 0 0,1 0 0 0 0,-1-1 0 0 0,0 1 0 0 0,0 0 0 0 0,0 0 0 0 0,1 0 0 0 0,-1 0 0 0 0,0 0 0 0 0,0 0 0 0 0,1 0 0 0 0,-1 1 0 0 0,0-1 0 0 0,0 0 0 0 0,1 0 0 0 0,-2 1 0 0 0,-3 1 106 0 0,1 0 1 0 0,-1 1-1 0 0,1-1 0 0 0,0 1 1 0 0,-5 4-1 0 0,-2 5 31 0 0,0 0 0 0 0,1 1 1 0 0,0 1-1 0 0,1 0 0 0 0,-13 25 0 0 0,15-25-138 0 0,-29 58 197 0 0,-38 109 0 0 0,16-33-153 0 0,-84 158 17 0 0,112-251-199 0 0,-3-1 1 0 0,-2-1-1 0 0,-55 64 0 0 0,60-86-154 0 0,0 0-1 0 0,-2-2 1 0 0,-62 43 0 0 0,84-66 201 0 0,1 1 0 0 0,-1-1 0 0 0,-1-1 0 0 0,1 0-1 0 0,-1-1 1 0 0,0 0 0 0 0,0 0 0 0 0,-14 2 0 0 0,25-6 10 0 0,0 0 0 0 0,-1 0 0 0 0,1 0 0 0 0,0 0 0 0 0,-1 0 0 0 0,1 0 0 0 0,0 0 0 0 0,-1 0 0 0 0,1 0 0 0 0,0 0 0 0 0,-1 0 0 0 0,1 0 0 0 0,0-1 0 0 0,-1 1 0 0 0,1 0 0 0 0,0 0 0 0 0,-1 0 0 0 0,1 0 0 0 0,0-1 0 0 0,-1 1 0 0 0,1 0 0 0 0,0 0 0 0 0,-1-1 0 0 0,1 0 0 0 0,0 0 0 0 0,-1 0 0 0 0,1 0 0 0 0,0 0 0 0 0,0 0 0 0 0,0-1 0 0 0,0 1 0 0 0,0 0 0 0 0,0 0 0 0 0,0 0 0 0 0,0 0 0 0 0,0 0 0 0 0,0 0 0 0 0,1 0 0 0 0,-1 0 0 0 0,0-1 0 0 0,1 1 0 0 0,-1 0 0 0 0,2-1 0 0 0,11-20 0 0 0,-5 12 6 0 0,0 1-1 0 0,1-1 0 0 0,0 2 1 0 0,0-1-1 0 0,21-13 0 0 0,-10 9 6 0 0,1 1 0 0 0,26-11-1 0 0,-15 12 150 0 0,0 0 0 0 0,1 3 0 0 0,0 0 0 0 0,58-4 0 0 0,-50 8 123 0 0,0 1-1 0 0,0 2 1 0 0,0 2 0 0 0,0 2-1 0 0,0 2 1 0 0,0 2 0 0 0,-1 1-1 0 0,45 15 1 0 0,-66-16-286 0 0,-6-2-7 0 0,0 0 0 0 0,1-1 0 0 0,-1-1 0 0 0,18 2 0 0 0,-28-5-137 0 0,1 0 1 0 0,0 0-1 0 0,0-1 1 0 0,-1 0-1 0 0,1 1 1 0 0,0-1 0 0 0,-1-1-1 0 0,1 1 1 0 0,-1 0-1 0 0,0-1 1 0 0,1 0-1 0 0,-1 0 1 0 0,0 0-1 0 0,0 0 1 0 0,0 0-1 0 0,4-5 1 0 0,1-1-642 0 0,0 0-1 0 0,-1-1 1 0 0,0 0-1 0 0,7-13 1 0 0,2-4-967 0 0</inkml:trace>
</inkml:ink>
</file>

<file path=ppt/ink/ink9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0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168 133 14567 0 0,'0'0'1320'0'0,"2"1"-1082"0"0,52 24 3523 0 0,-33-14-1723 0 0,-18-9-1808 0 0,0 0 0 0 0,0 0 0 0 0,0-1 1 0 0,0 0-1 0 0,1 1 0 0 0,-1-1 1 0 0,6 1-1 0 0,-4-1-209 0 0,0-1 0 0 0,0 0 1 0 0,0 0-1 0 0,-1-1 0 0 0,1 1 0 0 0,0-1 1 0 0,0 0-1 0 0,0 0 0 0 0,-1 0 0 0 0,1-1 1 0 0,0 0-1 0 0,-1 0 0 0 0,0 0 0 0 0,1 0 0 0 0,-1-1 1 0 0,0 0-1 0 0,0 0 0 0 0,3-3 0 0 0,6-5 53 0 0,-1-1-1 0 0,-1-1 1 0 0,19-26-1 0 0,-28 37-84 0 0,-1-1 0 0 0,1 1 0 0 0,-1-1 0 0 0,0 1 0 0 0,1-1 0 0 0,-1 1 0 0 0,-1-1 0 0 0,1 0 0 0 0,0 1 0 0 0,-1-1-1 0 0,1 0 1 0 0,-1 0 0 0 0,0 0 0 0 0,0 1 0 0 0,0-1 0 0 0,0-3 0 0 0,-1 4 2 0 0,1 1 1 0 0,-1-1-1 0 0,1 1 0 0 0,-1-1 1 0 0,0 0-1 0 0,1 1 0 0 0,-1 0 1 0 0,0-1-1 0 0,0 1 0 0 0,0 0 1 0 0,0-1-1 0 0,0 1 0 0 0,-1 0 0 0 0,1 0 1 0 0,0 0-1 0 0,0 0 0 0 0,-1 0 1 0 0,1 0-1 0 0,-1 0 0 0 0,1 0 1 0 0,-1 1-1 0 0,1-1 0 0 0,-1 0 1 0 0,1 1-1 0 0,-1 0 0 0 0,0-1 1 0 0,1 1-1 0 0,-4 0 0 0 0,-1-1-37 0 0,0 1 0 0 0,0 1 1 0 0,0-1-1 0 0,0 1 0 0 0,0 0 0 0 0,0 0 0 0 0,0 1 0 0 0,0-1 1 0 0,-9 6-1 0 0,-8 4-72 0 0,-21 13 0 0 0,23-12 93 0 0,-8 7-19 0 0,1 1-1 0 0,1 1 0 0 0,1 1 0 0 0,0 1 1 0 0,2 1-1 0 0,-31 41 0 0 0,51-60 56 0 0,0 0 0 0 0,0 1 0 0 0,1-1-1 0 0,0 1 1 0 0,0 0 0 0 0,0 0 0 0 0,0 0 0 0 0,1 0-1 0 0,0 1 1 0 0,1-1 0 0 0,-1 1 0 0 0,1-1 0 0 0,1 1-1 0 0,-1 10 1 0 0,2-12 2 0 0,-1 0-1 0 0,1 1 1 0 0,0-1-1 0 0,0 0 1 0 0,1 0-1 0 0,0 0 1 0 0,0 1-1 0 0,0-2 1 0 0,1 1-1 0 0,-1 0 1 0 0,1 0-1 0 0,0-1 1 0 0,0 0 0 0 0,1 1-1 0 0,-1-1 1 0 0,1-1-1 0 0,0 1 1 0 0,5 3-1 0 0,-1 0 45 0 0,1-1 0 0 0,-1-1 0 0 0,1 0 0 0 0,0 0 0 0 0,17 5 0 0 0,-21-8-36 0 0,0 0-1 0 0,0-1 1 0 0,1 0-1 0 0,-1 0 0 0 0,0 0 1 0 0,1-1-1 0 0,-1 0 1 0 0,0 0-1 0 0,1 0 1 0 0,-1 0-1 0 0,0-1 1 0 0,8-2-1 0 0,33-14-1799 0 0,-37 13 471 0 0,0-1 0 0 0,-1 1 0 0 0,9-8 1 0 0,4-3-6003 0 0</inkml:trace>
</inkml:ink>
</file>

<file path=ppt/ink/ink9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0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24 17999 0 0,'7'-5'277'0'0,"12"-12"1429"0"0,-18 15-945 0 0,-2 4-343 0 0,-8 13 248 0 0,0-1 0 0 0,-17 20 1 0 0,-8 11-51 0 0,-9 26 84 0 0,-64 146-1 0 0,-9 88-408 0 0,-6 14 15 0 0,102-272-349 0 0,7-12-362 0 0,-2-2-1 0 0,-25 40 0 0 0,24-51-1815 0 0,2-12-4176 0 0,3-6-474 0 0</inkml:trace>
</inkml:ink>
</file>

<file path=ppt/ink/ink9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02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13823 0 0,'0'0'2943'0'0,"2"1"-1308"0"0,14 4-999 0 0,-1-1 0 0 0,1-1 0 0 0,0 0 1 0 0,-1-1-1 0 0,1 0 0 0 0,0-1 0 0 0,0-1 0 0 0,19-3 1 0 0,132-26 619 0 0,-100 15-579 0 0,300-71-234 0 0,-248 41-2916 0 0,-109 40 1863 0 0,13-5-1099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5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392 205 8751 0 0,'-2'1'674'0'0,"-120"72"6449"0"0,98-61-6053 0 0,0-1 1 0 0,-1-2-1 0 0,-37 10 1 0 0,53-16-895 0 0,-2 0-69 0 0,0 0 0 0 0,0-1 1 0 0,0 0-1 0 0,-1-1 0 0 0,1 0 0 0 0,-1-1 1 0 0,1 0-1 0 0,-14-2 0 0 0,24 2-104 0 0,1 0-1 0 0,-1 0 1 0 0,1-1-1 0 0,-1 1 0 0 0,1 0 1 0 0,-1-1-1 0 0,1 1 1 0 0,0 0-1 0 0,-1-1 1 0 0,1 1-1 0 0,-1 0 1 0 0,1-1-1 0 0,0 1 1 0 0,-1-1-1 0 0,1 1 1 0 0,0-1-1 0 0,-1 1 0 0 0,1-1 1 0 0,0 1-1 0 0,0-1 1 0 0,0 1-1 0 0,0-1 1 0 0,-1 1-1 0 0,1-1 1 0 0,0 0-1 0 0,1-14-124 0 0,1 10 3 0 0,1-1 1 0 0,0 1-1 0 0,0 0 1 0 0,0 0-1 0 0,1 0 1 0 0,6-7-1 0 0,30-26-195 0 0,-30 28 328 0 0,29-24-21 0 0,0 1 1 0 0,61-36-1 0 0,-77 55 178 0 0,0 1 0 0 0,1 1 0 0 0,0 1-1 0 0,1 2 1 0 0,0 0 0 0 0,37-7 0 0 0,-51 14-33 0 0,0 0-1 0 0,0 1 0 0 0,-1 1 1 0 0,1-1-1 0 0,13 3 0 0 0,-22-2-109 0 0,1 0-1 0 0,-1 0 0 0 0,1 1 0 0 0,-1-1 1 0 0,0 1-1 0 0,1 0 0 0 0,-1 0 1 0 0,0 0-1 0 0,1 0 0 0 0,-1 0 1 0 0,0 0-1 0 0,0 0 0 0 0,0 1 1 0 0,0-1-1 0 0,0 1 0 0 0,-1 0 0 0 0,1-1 1 0 0,0 1-1 0 0,-1 0 0 0 0,1 0 1 0 0,-1 0-1 0 0,0 0 0 0 0,1 0 1 0 0,-1 0-1 0 0,0 1 0 0 0,0-1 0 0 0,-1 0 1 0 0,2 5-1 0 0,-1 0-11 0 0,0 1-1 0 0,-1-1 0 0 0,1 1 1 0 0,-2 0-1 0 0,1-1 1 0 0,-1 1-1 0 0,0-1 1 0 0,-1 1-1 0 0,0-1 1 0 0,0 0-1 0 0,-1 0 0 0 0,1 0 1 0 0,-1 0-1 0 0,-1 0 1 0 0,0 0-1 0 0,0-1 1 0 0,0 1-1 0 0,-8 8 0 0 0,-38 59-564 0 0,48-71 265 0 0,-1 0 0 0 0,1 0 0 0 0,-1 0 0 0 0,0 0 0 0 0,1-1 0 0 0,-1 1-1 0 0,0-1 1 0 0,-1 0 0 0 0,1 0 0 0 0,-5 3 0 0 0,5-4-588 0 0,0 0 1 0 0,1-1-1 0 0,-1 1 0 0 0,0 0 1 0 0,0-1-1 0 0,0 0 0 0 0,0 1 0 0 0,-6-2 1 0 0,-3 0-4479 0 0</inkml:trace>
</inkml:ink>
</file>

<file path=ppt/ink/ink9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0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13991 0 0,'0'0'1268'0'0,"1"1"-1041"0"0,3 4 279 0 0,1 1 0 0 0,-2-1-1 0 0,1 1 1 0 0,0 0 0 0 0,-1 0 0 0 0,0 0 0 0 0,-1 0 0 0 0,5 14-1 0 0,10 59 1539 0 0,-12-52-1688 0 0,19 94 1429 0 0,46 134 1 0 0,-53-206-1584 0 0,3-1 1 0 0,1-1 0 0 0,2-1-1 0 0,2-1 1 0 0,47 62-1 0 0,-55-84-128 0 0,1 1 31 0 0,24 25 0 0 0,-36-43-86 0 0,0 0 0 0 0,1-1-1 0 0,-1 1 1 0 0,1-1 0 0 0,0-1-1 0 0,1 1 1 0 0,-1-1 0 0 0,15 5-1 0 0,-20-8-33 0 0,0 0 0 0 0,1 0-1 0 0,-1-1 1 0 0,0 1 0 0 0,1-1-1 0 0,-1 0 1 0 0,1 0-1 0 0,-1 0 1 0 0,1 0 0 0 0,-1 0-1 0 0,0 0 1 0 0,1 0 0 0 0,-1-1-1 0 0,1 1 1 0 0,-1-1-1 0 0,0 0 1 0 0,1 0 0 0 0,-1 0-1 0 0,0 0 1 0 0,0 0 0 0 0,0 0-1 0 0,0-1 1 0 0,0 1-1 0 0,0-1 1 0 0,0 1 0 0 0,0-1-1 0 0,0 0 1 0 0,2-3 0 0 0,-1 1-397 0 0,0-1 0 0 0,0 1 0 0 0,-1-1 0 0 0,0 0 0 0 0,3-5 1 0 0,5-28-6635 0 0,-5 8-605 0 0</inkml:trace>
</inkml:ink>
</file>

<file path=ppt/ink/ink9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0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8 5527 0 0,'-3'-7'13088'0'0,"-69"108"-10123"0"0,4-6-1714 0 0,-4-12-662 0 0,-129 113 0 0 0,-27 28-431 0 0,217-212-194 0 0,1 0 0 0 0,0 1-1 0 0,1 0 1 0 0,-15 28 0 0 0,23-40-732 0 0</inkml:trace>
</inkml:ink>
</file>

<file path=ppt/ink/ink9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0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10 18799 0 0,'2'-9'1706'0'0,"-19"42"-1372"0"0,-163 390 1490 0 0,121-282-1214 0 0,-68 153 163 0 0,-16-8-460 0 0,88-198-156 0 0,50-84-245 0 0,3-8-35 0 0,2-9-127 0 0,0 13 242 0 0,2-18-369 0 0,1-1 0 0 0,2 1 0 0 0,9-28 0 0 0,-6 22 61 0 0,0 0 248 0 0,2-1-1 0 0,1 2 1 0 0,0-1-1 0 0,2 1 1 0 0,0 1-1 0 0,2 1 0 0 0,1 0 1 0 0,0 0-1 0 0,30-27 1 0 0,-35 39 80 0 0,1 0 0 0 0,-1 1 0 0 0,1 1 0 0 0,1 0-1 0 0,-1 0 1 0 0,1 2 0 0 0,17-6 0 0 0,-9 4 71 0 0,1 1 0 0 0,1 2 0 0 0,38-4-1 0 0,-54 7 13 0 0,0 1 0 0 0,0 0 0 0 0,0 0 0 0 0,0 1 0 0 0,-1 0 0 0 0,1 0 0 0 0,0 1 0 0 0,0 0 0 0 0,-1 0 0 0 0,1 1 0 0 0,-1-1 0 0 0,0 1 0 0 0,1 1 0 0 0,-2-1 0 0 0,1 1-1 0 0,0 0 1 0 0,-1 0 0 0 0,6 6 0 0 0,-5-4 43 0 0,-1 1-1 0 0,0 0 0 0 0,0 0 0 0 0,0 0 1 0 0,-1 0-1 0 0,0 1 0 0 0,-1-1 0 0 0,1 1 1 0 0,-1 0-1 0 0,-1 0 0 0 0,0 0 0 0 0,0 1 1 0 0,0-1-1 0 0,0 14 0 0 0,-2-11-103 0 0,-1 0 0 0 0,1 1 0 0 0,-2-1 0 0 0,0 0 0 0 0,0 0 0 0 0,-1 0 0 0 0,0-1 0 0 0,-1 1 0 0 0,0-1 0 0 0,0 0 0 0 0,-1 0-1 0 0,-1 0 1 0 0,0 0 0 0 0,0-1 0 0 0,-1 0 0 0 0,0 0 0 0 0,0-1 0 0 0,-12 10 0 0 0,5-5 13 0 0,-1-1-1 0 0,0-1 0 0 0,-1 0 1 0 0,0-1-1 0 0,-1-1 1 0 0,0 0-1 0 0,-1-2 1 0 0,1 0-1 0 0,-1 0 1 0 0,-20 3-1 0 0,14-5-153 0 0,-1-1 1 0 0,-30 2-1 0 0,46-6 35 0 0,-1 0 0 0 0,0 0 0 0 0,0-1 0 0 0,0 0 0 0 0,0-1 0 0 0,0 0 0 0 0,1-1 0 0 0,-15-5 0 0 0,22 7-139 0 0,0 0 0 0 0,0 0 0 0 0,0 0 0 0 0,0 0 0 0 0,1 0 0 0 0,-1 0 0 0 0,0-1 1 0 0,0 1-1 0 0,1-1 0 0 0,-1 1 0 0 0,1-1 0 0 0,-1 0 0 0 0,-1-3 0 0 0,-2-10-8172 0 0</inkml:trace>
</inkml:ink>
</file>

<file path=ppt/ink/ink9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0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80 141 7367 0 0,'2'1'568'0'0,"33"24"1490"0"0,-26-18 404 0 0,0 0 0 0 0,0-1 0 0 0,13 7 1 0 0,-18-11-1771 0 0,0-1 0 0 0,0 1 0 0 0,0-1 1 0 0,8 1-1 0 0,-8-1-727 0 0,0-1-1 0 0,0 0 0 0 0,0 0 1 0 0,0 0-1 0 0,8-2 1 0 0,0-1 311 0 0,0 0 1 0 0,0-2 0 0 0,0 1-1 0 0,-1-1 1 0 0,1-1 0 0 0,-1 0-1 0 0,12-9 1 0 0,-9 5-185 0 0,-1-1-1 0 0,0 0 1 0 0,-1-1 0 0 0,20-24 0 0 0,-29 32-88 0 0,0-1 1 0 0,0 1-1 0 0,0-1 1 0 0,-1 0-1 0 0,0 0 0 0 0,0 0 1 0 0,1-7-1 0 0,-2 10-14 0 0,-1 1 1 0 0,0-1-1 0 0,0 0 0 0 0,0 1 0 0 0,0-1 0 0 0,0 1 0 0 0,0-1 0 0 0,0 1 1 0 0,0-1-1 0 0,0 1 0 0 0,-1-1 0 0 0,1 1 0 0 0,-2-2 0 0 0,2 2-3 0 0,-1 0 0 0 0,1 0-1 0 0,-1 0 1 0 0,0 1 0 0 0,1-1 0 0 0,-1 0-1 0 0,0 0 1 0 0,0 1 0 0 0,0-1-1 0 0,1 1 1 0 0,-1-1 0 0 0,0 1 0 0 0,0-1-1 0 0,0 1 1 0 0,0 0 0 0 0,0-1 0 0 0,0 1-1 0 0,0 0 1 0 0,0 0 0 0 0,0 0-1 0 0,0-1 1 0 0,-1 1 0 0 0,-3 1-43 0 0,1-1 0 0 0,0 0 1 0 0,0 1-1 0 0,0 0 0 0 0,0 0 0 0 0,0 0 1 0 0,0 0-1 0 0,1 1 0 0 0,-1 0 0 0 0,0 0 1 0 0,1 0-1 0 0,-7 4 0 0 0,-4 5-73 0 0,-22 19 0 0 0,24-18 86 0 0,-135 134-4 0 0,120-114 179 0 0,1 1 1 0 0,-42 70 0 0 0,64-95-111 0 0,0 0 0 0 0,0 0 0 0 0,1 0 0 0 0,0 1 0 0 0,0 0 0 0 0,-2 13 0 0 0,5-20-14 0 0,-1 1-1 0 0,1-1 1 0 0,0 0 0 0 0,0 0 0 0 0,0 1-1 0 0,0-1 1 0 0,0 0 0 0 0,1 0 0 0 0,-1 1-1 0 0,1-1 1 0 0,-1 0 0 0 0,1 0-1 0 0,0 0 1 0 0,0 0 0 0 0,0 0 0 0 0,0 0-1 0 0,0 0 1 0 0,1 0 0 0 0,-1 0 0 0 0,0 0-1 0 0,1 0 1 0 0,-1-1 0 0 0,1 1 0 0 0,0-1-1 0 0,0 1 1 0 0,-1-1 0 0 0,1 0-1 0 0,0 1 1 0 0,0-1 0 0 0,0 0 0 0 0,2 0-1 0 0,4 2 51 0 0,0-1-1 0 0,-1-1 0 0 0,1 1 0 0 0,0-1 0 0 0,0 0 1 0 0,0-1-1 0 0,0 0 0 0 0,11-1 0 0 0,6-3 91 0 0,31-7 0 0 0,-4-4-92 0 0,96-40 0 0 0,-116 40-1233 0 0,-3-2-4870 0 0,-5 1-2021 0 0</inkml:trace>
</inkml:ink>
</file>

<file path=ppt/ink/ink9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0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130 365 9671 0 0,'-16'12'998'0'0,"2"0"0"0"0,-1 2 0 0 0,2 0 0 0 0,0 0 0 0 0,-15 22 0 0 0,-2 1-315 0 0,29-36-18 0 0,1-3-541 0 0,1-7-95 0 0,0 1 1 0 0,1 0-1 0 0,-1 0 0 0 0,2 0 0 0 0,-1 0 1 0 0,1 0-1 0 0,0 0 0 0 0,5-7 0 0 0,2-6 29 0 0,25-33 0 0 0,-5 16-4 0 0,0 1 1 0 0,3 1-1 0 0,68-58 0 0 0,-79 76 142 0 0,1 2 0 0 0,0 0-1 0 0,2 2 1 0 0,-1 0 0 0 0,2 2 0 0 0,0 0-1 0 0,0 2 1 0 0,1 1 0 0 0,44-8 0 0 0,-62 15-11 0 0,0 1 0 0 0,1 0 0 0 0,-1 1 0 0 0,0 0 0 0 0,0 0 0 0 0,0 1 1 0 0,14 3-1 0 0,-20-3-129 0 0,0 0 1 0 0,0 0 0 0 0,0 0-1 0 0,0 0 1 0 0,0 1 0 0 0,0-1-1 0 0,-1 1 1 0 0,1 0 0 0 0,0 0-1 0 0,-1 0 1 0 0,1 0-1 0 0,-1 0 1 0 0,0 1 0 0 0,0-1-1 0 0,0 1 1 0 0,0 0 0 0 0,0-1-1 0 0,-1 1 1 0 0,1 0 0 0 0,-1 0-1 0 0,1 0 1 0 0,-1 0 0 0 0,0 0-1 0 0,0 4 1 0 0,1 3 3 0 0,0 1 0 0 0,-2 0 0 0 0,1 0 0 0 0,-1 0 0 0 0,-1 0 0 0 0,0 0 0 0 0,0 0 0 0 0,-1 0 0 0 0,-1 0 0 0 0,0-1 0 0 0,0 1 0 0 0,-6 11-1 0 0,-3 5 101 0 0,-1-1-1 0 0,-1-1 1 0 0,-25 33-1 0 0,29-44-463 0 0,0-1 0 0 0,0-1 0 0 0,-1 0-1 0 0,-1 0 1 0 0,0-1 0 0 0,-24 17 0 0 0</inkml:trace>
</inkml:ink>
</file>

<file path=ppt/ink/ink9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0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174 123 7367 0 0,'0'0'667'0'0,"-1"1"-547"0"0,-41 29 3924 0 0,4-4 2273 0 0,15-6-5299 0 0,15-13-639 0 0,1 0 0 0 0,0 1 0 0 0,0 0 1 0 0,0 1-1 0 0,1-1 0 0 0,-9 19 0 0 0,13-22-285 0 0,0 1-1 0 0,0 0 0 0 0,0 0 0 0 0,0 0 0 0 0,1 0 0 0 0,0 0 0 0 0,1 0 0 0 0,-1 0 1 0 0,1 0-1 0 0,0 1 0 0 0,1-1 0 0 0,-1 0 0 0 0,3 7 0 0 0,-1-6-33 0 0,0 0-1 0 0,0 0 1 0 0,1 0-1 0 0,0 0 1 0 0,1-1-1 0 0,-1 1 1 0 0,1-1 0 0 0,0 0-1 0 0,1 0 1 0 0,0-1-1 0 0,-1 1 1 0 0,2-1-1 0 0,-1 0 1 0 0,1 0 0 0 0,0-1-1 0 0,0 1 1 0 0,0-2-1 0 0,12 7 1 0 0,-11-7-17 0 0,-1 0 0 0 0,0-1 0 0 0,1 0 1 0 0,-1 0-1 0 0,1 0 0 0 0,-1-1 0 0 0,1 0 0 0 0,0-1 0 0 0,-1 1 1 0 0,1-1-1 0 0,0-1 0 0 0,0 1 0 0 0,-1-1 0 0 0,1 0 1 0 0,0-1-1 0 0,-1 1 0 0 0,1-1 0 0 0,-1-1 0 0 0,0 1 1 0 0,11-7-1 0 0,-8 3-10 0 0,0 0 1 0 0,-1-1-1 0 0,0 0 1 0 0,0-1 0 0 0,0 1-1 0 0,-1-2 1 0 0,0 1-1 0 0,-1-1 1 0 0,10-18-1 0 0,0-5 12 0 0,20-56 0 0 0,-11 21-17 0 0,-11 33-406 0 0,24-53-769 0 0,-7 32-7414 0 0,-20 39 1687 0 0</inkml:trace>
</inkml:ink>
</file>

<file path=ppt/ink/ink9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0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65 229 13359 0 0,'0'0'1210'0'0,"-1"2"-996"0"0,-41 75 2136 0 0,20-39 1820 0 0,23-40-3851 0 0,5-13 62 0 0,1-1 0 0 0,0 1 0 0 0,1 1 0 0 0,13-18 0 0 0,-4 10-297 0 0,-7 7-19 0 0,1 1 1 0 0,21-21-1 0 0,-24 27-65 0 0,-5 5 0 0 0,0 0 0 0 0,0 1 0 0 0,0-1 0 0 0,0 1 0 0 0,0-1 0 0 0,0 1 0 0 0,4-2 0 0 0,3 3 0 0 0,-8 1 9 0 0,1 1-1 0 0,-1-1 0 0 0,0 1 1 0 0,1 0-1 0 0,-1 0 1 0 0,1 0-1 0 0,-1 0 1 0 0,0 0-1 0 0,0 1 1 0 0,0-1-1 0 0,0 1 1 0 0,0-1-1 0 0,0 1 0 0 0,0 0 1 0 0,0 0-1 0 0,-1 0 1 0 0,1 0-1 0 0,2 3 1 0 0,2 6 68 0 0,-1-1 1 0 0,9 20 0 0 0,-7-12-48 0 0,0-1 53 0 0,-6-15-30 0 0,-1-4 0 0 0,3-11-155 0 0,0 0-1 0 0,0 1 0 0 0,1 0 1 0 0,1 0-1 0 0,0 0 0 0 0,0 1 1 0 0,1-1-1 0 0,1 1 0 0 0,0 1 1 0 0,1-1-1 0 0,0 1 0 0 0,0 0 1 0 0,1 1-1 0 0,0 0 0 0 0,1 1 1 0 0,0 0-1 0 0,0 0 0 0 0,1 1 1 0 0,12-7-1 0 0,-11 8 18 0 0,0 0-1 0 0,0 0 1 0 0,0 1 0 0 0,0 1-1 0 0,16-4 1 0 0,-25 8 101 0 0,0-1 1 0 0,1 1-1 0 0,-1 0 1 0 0,1 0-1 0 0,-1 0 1 0 0,1 0-1 0 0,-1 0 1 0 0,1 1-1 0 0,-1 0 1 0 0,7 2-1 0 0,-8-2 37 0 0,0 0 0 0 0,0 0-1 0 0,0 0 1 0 0,0 1-1 0 0,0-1 1 0 0,0 1 0 0 0,-1-1-1 0 0,1 1 1 0 0,0 0-1 0 0,-1 0 1 0 0,1 0 0 0 0,-1-1-1 0 0,0 2 1 0 0,1-1-1 0 0,-1 0 1 0 0,0 0 0 0 0,1 3-1 0 0,2 9 91 0 0,1 1 0 0 0,-2-1-1 0 0,0 1 1 0 0,1 23 0 0 0,-3 62 753 0 0,-1-55-754 0 0,-1-29-210 0 0,0-14-5 0 0,1-1-57 0 0</inkml:trace>
</inkml:ink>
</file>

<file path=ppt/ink/ink9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1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12439 0 0,'0'0'566'0'0,"-2"0"-6"0"0,-1 0-471 0 0,0-1 0 0 0,0 1 0 0 0,0 1 0 0 0,0-1 0 0 0,0 0 0 0 0,0 1 0 0 0,0 0 0 0 0,0-1 0 0 0,1 1 0 0 0,-1 0 0 0 0,0 0 0 0 0,0 1 0 0 0,1-1 0 0 0,-1 1 0 0 0,0-1 0 0 0,1 1 0 0 0,0 0 0 0 0,-1 0 0 0 0,-2 3 0 0 0,-6 6 1390 0 0,0 1 0 0 0,-13 18 0 0 0,16-20-900 0 0,-11 18-374 0 0,0 0 0 0 0,2 1 1 0 0,1 1-1 0 0,2 1 0 0 0,1 0 1 0 0,-14 48-1 0 0,-34 204 1195 0 0,34-139-1151 0 0,15-80-238 0 0,5-21 24 0 0,-20 65 0 0 0,23-96-30 0 0,-1-1 0 0 0,0 1-1 0 0,0-1 1 0 0,-1 1 0 0 0,-1-2-1 0 0,0 1 1 0 0,0-1 0 0 0,-1 0-1 0 0,-17 17 1 0 0,23-25-5 0 0,0-1 0 0 0,-1 0 0 0 0,1 1 0 0 0,0-1 0 0 0,0 0 1 0 0,-1 0-1 0 0,1 0 0 0 0,0-1 0 0 0,-1 1 0 0 0,1 0 0 0 0,-1-1 0 0 0,1 0 0 0 0,-1 1 0 0 0,1-1 0 0 0,-1 0 0 0 0,1-1 0 0 0,-1 1 0 0 0,-4-1 0 0 0,5 1 0 0 0,1-1-1 0 0,-1 1 1 0 0,1-1-1 0 0,-1 1 1 0 0,1-1-1 0 0,-1 1 1 0 0,1-1-1 0 0,0 0 1 0 0,-1 0-1 0 0,1 0 1 0 0,0 0-1 0 0,0 0 1 0 0,-1 0-1 0 0,1 0 1 0 0,0 0-1 0 0,0 0 1 0 0,0-1-1 0 0,0 1 1 0 0,0 0-1 0 0,1-1 1 0 0,-1 1-1 0 0,0 0 1 0 0,1-1-1 0 0,-1 1 1 0 0,1-1-1 0 0,-1 1 1 0 0,1-1-1 0 0,0 0 1 0 0,-1 1-1 0 0,1-3 0 0 0,1-6-22 0 0,0 0 0 0 0,0 0 0 0 0,1 0 0 0 0,1 0 0 0 0,-1 1 0 0 0,2-1 0 0 0,-1 1 0 0 0,1 0 0 0 0,7-12 0 0 0,8-10-24 0 0,26-33-1 0 0,-43 61 44 0 0,11-14-6 0 0,11-17-134 0 0,44-44 1 0 0,-60 69 116 0 0,0 1 0 0 0,1 1 0 0 0,0-1 0 0 0,1 1 0 0 0,0 1 0 0 0,0 0 0 0 0,0 0 0 0 0,1 1 0 0 0,0 1 0 0 0,12-5-1 0 0,-18 8 31 0 0,0 0 0 0 0,1 0-1 0 0,-1 0 1 0 0,0 1 0 0 0,0 0-1 0 0,0 0 1 0 0,0 0 0 0 0,0 0-1 0 0,0 1 1 0 0,1 0 0 0 0,-1 0-1 0 0,0 1 1 0 0,7 2-1 0 0,-6-1 84 0 0,-1 0 0 0 0,1 0 0 0 0,-1 1-1 0 0,0-1 1 0 0,0 1 0 0 0,-1 0 0 0 0,1 1-1 0 0,-1-1 1 0 0,0 1 0 0 0,7 9-1 0 0,-2 0 277 0 0,1 0-1 0 0,-2 1 1 0 0,0 0-1 0 0,7 20 1 0 0,-13-30-285 0 0,0 1-1 0 0,0 0 1 0 0,-1 0 0 0 0,0 1-1 0 0,-1-1 1 0 0,1 0 0 0 0,-1 0-1 0 0,0 0 1 0 0,-1 1 0 0 0,1-1 0 0 0,-1 0-1 0 0,0 0 1 0 0,-1 0 0 0 0,0 0-1 0 0,-2 6 1 0 0,2-7-55 0 0,0 1 0 0 0,0-1 0 0 0,-1 0 0 0 0,0 0 0 0 0,0 0 0 0 0,0-1 0 0 0,0 1 0 0 0,-1-1 0 0 0,0 1 0 0 0,1-1 1 0 0,-2 0-1 0 0,1-1 0 0 0,0 1 0 0 0,-1-1 0 0 0,0 0 0 0 0,-7 4 0 0 0,-8 1-20 0 0,-1 0 0 0 0,-1-1 0 0 0,0-1 1 0 0,-23 3-1 0 0,-2 1-153 0 0,36-7-52 0 0,-1-1-1 0 0,0 0 1 0 0,0-1 0 0 0,0 0 0 0 0,0-1 0 0 0,0 0-1 0 0,0-1 1 0 0,1-1 0 0 0,-15-2 0 0 0,24 3-14 0 0,1 1 1 0 0,-1-1-1 0 0,0 1 1 0 0,1-1-1 0 0,-1 0 1 0 0,1 0-1 0 0,-1 0 1 0 0,1 0 0 0 0,-1 0-1 0 0,1 0 1 0 0,0 0-1 0 0,0 0 1 0 0,-2-2-1 0 0,-4-10-1527 0 0</inkml:trace>
</inkml:ink>
</file>

<file path=ppt/ink/ink9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1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5983 0 0,'1'1'464'0'0,"4"4"251"0"0,-1-1 0 0 0,1 0-1 0 0,0-1 1 0 0,0 1-1 0 0,0-1 1 0 0,1 0 0 0 0,-1 0-1 0 0,1-1 1 0 0,-1 0 0 0 0,11 3-1 0 0,-3-2 466 0 0,1-1 0 0 0,-1-1 0 0 0,15 0 0 0 0,-22 0-1186 0 0,25-2 764 0 0,-1 0 0 0 0,1-2 0 0 0,-1-1 0 0 0,0-2 0 0 0,0-1 0 0 0,-1-1 0 0 0,30-12 0 0 0,-56 19-736 0 0,-1 0 0 0 0,1 0 0 0 0,-1 0 0 0 0,1 0 0 0 0,-1-1 0 0 0,0 1 0 0 0,0 0 0 0 0,1-1 0 0 0,-1 0 0 0 0,0 0 0 0 0,-1 1 0 0 0,1-1 0 0 0,2-3 0 0 0,-4 5-29 0 0,0-1 0 0 0,0 1 0 0 0,0-1 0 0 0,0 1 1 0 0,1-1-1 0 0,-1 1 0 0 0,0-1 0 0 0,0 1 0 0 0,0-1 0 0 0,-1 1 1 0 0,1-1-1 0 0,0 1 0 0 0,0-1 0 0 0,0 0 0 0 0,0 1 0 0 0,0-1 0 0 0,-1 1 1 0 0,1-1-1 0 0,0 1 0 0 0,0 0 0 0 0,-1-1 0 0 0,1 1 0 0 0,0-1 1 0 0,-1 1-1 0 0,1-1 0 0 0,-1 1 0 0 0,-12-11-266 0 0,10 9 196 0 0,1 0 34 0 0,-1 1-1 0 0,0 0 1 0 0,0-1 0 0 0,0 1-1 0 0,0 0 1 0 0,0 1 0 0 0,0-1-1 0 0,0 0 1 0 0,0 1 0 0 0,0 0-1 0 0,0 0 1 0 0,0 0 0 0 0,-1 0-1 0 0,1 0 1 0 0,0 1-1 0 0,0-1 1 0 0,0 1 0 0 0,0 0-1 0 0,-4 1 1 0 0,-1 1-13 0 0,-1 0 1 0 0,1 1-1 0 0,-1 0 0 0 0,1 0 1 0 0,-11 9-1 0 0,3-2 122 0 0,2 2-1 0 0,0 0 1 0 0,0 1 0 0 0,1 0 0 0 0,-20 29-1 0 0,26-33 92 0 0,0 2 0 0 0,1-1 1 0 0,0 1-1 0 0,1-1 0 0 0,1 2 0 0 0,-1-1 0 0 0,2 0 0 0 0,0 1 0 0 0,-3 20 0 0 0,6-27-102 0 0,0 1 0 0 0,0 0 0 0 0,0 0-1 0 0,1 0 1 0 0,0-1 0 0 0,0 1 0 0 0,1-1 0 0 0,0 1-1 0 0,3 7 1 0 0,-4-10-205 0 0,1 0-1 0 0,0-1 1 0 0,0 1 0 0 0,1-1-1 0 0,-1 0 1 0 0,1 0 0 0 0,-1 0-1 0 0,1 0 1 0 0,0 0 0 0 0,0 0-1 0 0,0-1 1 0 0,0 1 0 0 0,1-1-1 0 0,-1 0 1 0 0,1 0-1 0 0,6 2 1 0 0,8 2-5684 0 0,3-1-1828 0 0</inkml:trace>
</inkml:ink>
</file>

<file path=ppt/ink/ink9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1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0 595 12895 0 0,'0'0'1680'0'0,"7"-11"4219"0"0,10-15-4062 0 0,1 0 1 0 0,26-27 0 0 0,3-3-930 0 0,-23 21-696 0 0,25-47 0 0 0,-32 51-206 0 0,1 1-1 0 0,38-47 0 0 0,-39 59-206 0 0,1 2 0 0 0,1 0 0 0 0,0 1 0 0 0,1 2-1 0 0,1-1 1 0 0,41-18 0 0 0,-43 23-525 0 0,1 1 1 0 0,29-7-1 0 0,-34 11-2111 0 0,30-3-1 0 0,-25 7-3990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4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14599 0 0,'0'0'664'0'0,"-2"1"-8"0"0,-16 12-380 0 0,-31 26-1 0 0,13-9 124 0 0,-89 78 50 0 0,111-94-419 0 0,0 1 0 0 0,1 1 0 0 0,0 0-1 0 0,1 1 1 0 0,1 0 0 0 0,-9 20 0 0 0,19-34 42 0 0,-1 0-1 0 0,1-1 1 0 0,0 1-1 0 0,1 0 1 0 0,-1 0 0 0 0,0 0-1 0 0,1 0 1 0 0,-1 0-1 0 0,1 0 1 0 0,0 0-1 0 0,1 5 1 0 0,0-6 29 0 0,0 0 0 0 0,0-1-1 0 0,0 1 1 0 0,0 0 0 0 0,1-1 0 0 0,-1 1 0 0 0,1-1 0 0 0,-1 0-1 0 0,1 1 1 0 0,0-1 0 0 0,-1 0 0 0 0,1 0 0 0 0,0 0 0 0 0,0 0-1 0 0,3 1 1 0 0,3 0 20 0 0,-1 0 0 0 0,0-1-1 0 0,1 1 1 0 0,-1-1 0 0 0,1-1 0 0 0,-1 0-1 0 0,1 0 1 0 0,-1 0 0 0 0,1-1-1 0 0,-1 0 1 0 0,1 0 0 0 0,-1-1 0 0 0,0 0-1 0 0,1-1 1 0 0,-1 1 0 0 0,9-6 0 0 0,-10 5-104 0 0,-1 0 0 0 0,1 0 0 0 0,-1-1 1 0 0,0 0-1 0 0,0 0 0 0 0,0 0 0 0 0,0 0 1 0 0,-1-1-1 0 0,0 0 0 0 0,0 0 0 0 0,0 0 1 0 0,0-1-1 0 0,-1 1 0 0 0,0-1 0 0 0,0 0 1 0 0,0 1-1 0 0,-1-1 0 0 0,0-1 0 0 0,2-7 0 0 0,-3 4-143 0 0,1 0-1 0 0,-2-1 0 0 0,1 1 0 0 0,-1 0 0 0 0,-1 0 1 0 0,0 0-1 0 0,-3-14 0 0 0,2 16-1410 0 0,0 1 0 0 0,-1-1 0 0 0,-4-7 0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5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 10367 0 0,'0'0'1131'0'0,"0"2"-963"0"0,-9 137 3242 0 0,4-77-1975 0 0,2-38-1021 0 0,-1 1-1 0 0,-1-1 1 0 0,-1 0-1 0 0,-1-1 1 0 0,-1 0-1 0 0,-1 0 0 0 0,-13 25 1 0 0,-4-3-206 0 0,-1-1 0 0 0,-44 54 0 0 0,48-70-186 0 0,-28 38 215 0 0,47-60-194 0 0,1 1 1 0 0,-1-1 0 0 0,1 1 0 0 0,0 0-1 0 0,0 0 1 0 0,1 0 0 0 0,0 0-1 0 0,-2 12 1 0 0,4-17-29 0 0,0 1-1 0 0,0-1 1 0 0,0 0-1 0 0,1 1 1 0 0,-1-1-1 0 0,0 0 1 0 0,1 0-1 0 0,0 1 1 0 0,-1-1-1 0 0,1 0 1 0 0,0 0-1 0 0,0 0 1 0 0,0 0-1 0 0,1 0 1 0 0,-1 0-1 0 0,0 0 1 0 0,1-1-1 0 0,-1 1 1 0 0,1 0-1 0 0,2 2 1 0 0,0-2-210 0 0,-1 1-1 0 0,1-1 1 0 0,-1 0-1 0 0,1 0 1 0 0,0 0-1 0 0,0 0 1 0 0,0-1-1 0 0,0 1 1 0 0,0-1-1 0 0,5 1 1 0 0,7 0-6744 0 0</inkml:trace>
</inkml:ink>
</file>

<file path=ppt/ink/ink9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1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92 1839 0 0,'-40'-3'-643'0'0,"0"-2"3951"0"0,22 1-76 0 0,-1 2 0 0 0,1 0-1 0 0,-23 2 1 0 0,39 0-3125 0 0,0 0 0 0 0,0 1 1 0 0,0-1-1 0 0,0 1 0 0 0,1-1 0 0 0,-1 1 0 0 0,0 0 0 0 0,0-1 0 0 0,1 1 1 0 0,-1 0-1 0 0,1 0 0 0 0,-1 0 0 0 0,0 1 0 0 0,1-1 0 0 0,0 0 0 0 0,-1 0 0 0 0,1 1 1 0 0,0-1-1 0 0,0 1 0 0 0,0-1 0 0 0,0 1 0 0 0,0 0 0 0 0,0-1 0 0 0,0 1 0 0 0,0 0 1 0 0,0 2-1 0 0,-2 6 44 0 0,1-1 1 0 0,0 1 0 0 0,1 0-1 0 0,0 10 1 0 0,-1 2 205 0 0,-1 2 19 0 0,-11 128 816 0 0,14-151-1101 0 0,7 9 482 0 0,-4-9-513 0 0,-1-1-1 0 0,1 1 1 0 0,-1-1-1 0 0,1 0 1 0 0,0 1-1 0 0,-1-1 1 0 0,1 0-1 0 0,-1-1 1 0 0,1 1-1 0 0,0 0 1 0 0,-1-1-1 0 0,1 0 1 0 0,4-1-1 0 0,36-18 337 0 0,-27 12-361 0 0,1 0-47 0 0,0-1 1 0 0,-1-1-1 0 0,1-1 0 0 0,-2 0 0 0 0,0-1 1 0 0,18-18-1 0 0,-26 23-30 0 0,-1 0-1 0 0,-1 0 1 0 0,1 0 0 0 0,-1 0-1 0 0,-1-1 1 0 0,1 0-1 0 0,-1 0 1 0 0,-1 0 0 0 0,1-1-1 0 0,-1 1 1 0 0,-1-1 0 0 0,0 0-1 0 0,0 1 1 0 0,0-1 0 0 0,-1-15-1 0 0,-1 17 3 0 0,0 1-1 0 0,-1-1 1 0 0,1 1-1 0 0,-2-1 0 0 0,1 1 1 0 0,-1-1-1 0 0,0 1 1 0 0,0 0-1 0 0,0 0 1 0 0,-1 0-1 0 0,0 0 1 0 0,0 1-1 0 0,-1-1 1 0 0,-5-6-1 0 0,8 11 10 0 0,0 0 0 0 0,-1-1-1 0 0,1 1 1 0 0,-1 0 0 0 0,1 0 0 0 0,-1 0-1 0 0,1 1 1 0 0,-1-1 0 0 0,0 0-1 0 0,1 1 1 0 0,-1-1 0 0 0,0 1 0 0 0,0-1-1 0 0,1 1 1 0 0,-1 0 0 0 0,-3-1 0 0 0,-9 1-2626 0 0,10 0 1184 0 0</inkml:trace>
</inkml:ink>
</file>

<file path=ppt/ink/ink9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1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549 801 11975 0 0,'0'0'923'0'0,"-9"-2"-368"0"0,9 2-305 0 0,-1 0 0 0 0,0 0 1 0 0,1 0-1 0 0,-1-1 0 0 0,0 1 1 0 0,1 0-1 0 0,-1 0 0 0 0,0-1 0 0 0,1 1 1 0 0,-1 0-1 0 0,0-1 0 0 0,1 1 1 0 0,-1-1-1 0 0,1 1 0 0 0,-1-1 1 0 0,1 1-1 0 0,-1-1 0 0 0,1 1 1 0 0,-1-1-1 0 0,1 1 0 0 0,-1-2 1 0 0,1 1-115 0 0,-1 0 0 0 0,1 0 0 0 0,0 0 0 0 0,0 0 0 0 0,0 0 1 0 0,0 0-1 0 0,0 0 0 0 0,0 0 0 0 0,0 0 0 0 0,0-1 1 0 0,0 1-1 0 0,1 0 0 0 0,-1-1 0 0 0,3-4-58 0 0,-1 0 0 0 0,1 1 0 0 0,0-1 0 0 0,5-5 0 0 0,-6 7 354 0 0,118-192 1753 0 0,-95 148-2220 0 0,-1-1-1 0 0,20-63 1 0 0,-28 65-32 0 0,22-69-159 0 0,-34 98 118 0 0,0 1 1 0 0,-2-1-1 0 0,0 0 0 0 0,0-29 0 0 0,-2 42 50 0 0,0 0-1 0 0,-1 0 0 0 0,0 0 1 0 0,1 0-1 0 0,-2 0 0 0 0,-1-4 1 0 0,3 8 43 0 0,0 0 1 0 0,-1 1-1 0 0,1-1 1 0 0,0 0-1 0 0,-1 1 1 0 0,1-1-1 0 0,-1 1 1 0 0,1-1-1 0 0,-1 1 1 0 0,1-1-1 0 0,-1 1 1 0 0,1-1-1 0 0,-1 1 1 0 0,1-1-1 0 0,-1 1 1 0 0,0 0-1 0 0,1-1 0 0 0,-2 0 1 0 0,1 1 4 0 0,0 0 0 0 0,0 0-1 0 0,0 0 1 0 0,0 0 0 0 0,0 1 0 0 0,0-1 0 0 0,0 0 0 0 0,0 0-1 0 0,0 0 1 0 0,0 1 0 0 0,0-1 0 0 0,0 1 0 0 0,0-1 0 0 0,0 1-1 0 0,0-1 1 0 0,1 1 0 0 0,-3 1 0 0 0,-12 11-22 0 0,0 1 1 0 0,1 1-1 0 0,1 1 0 0 0,0 0 1 0 0,-12 21-1 0 0,19-29 38 0 0,-23 37 184 0 0,-43 89 1 0 0,-10 58 571 0 0,76-177-713 0 0,-192 533 2066 0 0,126-339-1886 0 0,49-143-129 0 0,-3-2 1 0 0,-47 83-1 0 0,65-133-119 0 0,0-1-1 0 0,-15 18 1 0 0,18-26-473 0 0,1 0 1 0 0,-1-1-1 0 0,-7 6 1 0 0,8-8-529 0 0,1 0 0 0 0,-1 0 1 0 0,0 0-1 0 0,1 0 0 0 0,-1-1 0 0 0,-6 2 1 0 0,-4 0-6123 0 0</inkml:trace>
</inkml:ink>
</file>

<file path=ppt/ink/ink9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1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5063 0 0,'0'0'390'0'0,"2"0"266"0"0,44-4 10932 0 0,26 5-7037 0 0,-3 0-3636 0 0,377-31 2880 0 0,-395 25-4286 0 0,87-9 1749 0 0,-70 3-3445 0 0,-2-6-4865 0 0,-46 8-907 0 0</inkml:trace>
</inkml:ink>
</file>

<file path=ppt/ink/ink9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1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2 1375 0 0,'0'0'10714'0'0,"-1"-2"-9378"0"0,-3 25 6910 0 0,-26 76-7941 0 0,-6-4 336 0 0,-50 93 0 0 0,-61 82-217 0 0,142-261-415 0 0,-68 112-250 0 0,-6-3-1 0 0,-139 160 1 0 0,216-276-28 0 0,8-12-954 0 0,-3 6 945 0 0,9-12-3003 0 0,19-22 0 0 0,4 0-3035 0 0</inkml:trace>
</inkml:ink>
</file>

<file path=ppt/ink/ink9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1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163 567 5527 0 0,'-78'64'600'0'0,"57"-42"452"0"0,-33 26 11802 0 0,53-50-12700 0 0,-1-4-122 0 0,0 0 0 0 0,1 0 0 0 0,0 0 1 0 0,0 0-1 0 0,0-1 0 0 0,1 1 0 0 0,-1 0 0 0 0,2 0 0 0 0,-1 0 0 0 0,1 0 0 0 0,1-8 0 0 0,4-12 16 0 0,11-32 0 0 0,-16 54-42 0 0,11-29 0 0 0,0 1-1 0 0,2 0 1 0 0,2 1 0 0 0,0 0 0 0 0,22-27 0 0 0,-20 34-4 0 0,0 2 1 0 0,1 0 0 0 0,2 1-1 0 0,0 1 1 0 0,1 1 0 0 0,33-23-1 0 0,-21 22 36 0 0,0 0-1 0 0,2 2 0 0 0,0 2 1 0 0,1 2-1 0 0,0 0 0 0 0,1 3 1 0 0,1 1-1 0 0,57-7 0 0 0,-85 16 50 0 0,0 0 0 0 0,0 0 0 0 0,-1 1 0 0 0,1 1 0 0 0,0-1 0 0 0,0 2 0 0 0,-1 0 0 0 0,17 4-1 0 0,-22-4-42 0 0,0 0-1 0 0,-1 0 1 0 0,1 0-1 0 0,-1 0 1 0 0,0 1-1 0 0,0 0 1 0 0,0 0-1 0 0,0 0 0 0 0,0 0 1 0 0,-1 0-1 0 0,1 1 1 0 0,-1 0-1 0 0,0 0 1 0 0,0 0-1 0 0,0 0 1 0 0,-1 0-1 0 0,0 0 0 0 0,1 1 1 0 0,-2-1-1 0 0,4 10 1 0 0,-3-4-5 0 0,0 1 0 0 0,0-1 0 0 0,-1 1 1 0 0,-1-1-1 0 0,0 1 0 0 0,0-1 0 0 0,-1 1 1 0 0,0 0-1 0 0,-1-1 0 0 0,-4 14 0 0 0,-2 2 30 0 0,-1-1 0 0 0,-23 46 0 0 0,3-18-17 0 0,-3-1 0 0 0,-1-1 0 0 0,-3-2-1 0 0,-47 50 1 0 0,56-72-49 0 0,0 0 1 0 0,-2-2-1 0 0,-54 37 0 0 0,58-46-3 0 0,-1-1 0 0 0,-1-1-1 0 0,0-2 1 0 0,0 0-1 0 0,-38 10 1 0 0,55-20 43 0 0,1 0 1 0 0,0 0-1 0 0,-1-1 0 0 0,1 0 1 0 0,-13 0-1 0 0,20-1-176 0 0,-1-1 0 0 0,1 1 0 0 0,0 0 0 0 0,-1-1 0 0 0,1 0 1 0 0,0 1-1 0 0,0-1 0 0 0,-1 0 0 0 0,1 0 0 0 0,0 0 0 0 0,-3-3 0 0 0,4 3-235 0 0,-1 0 1 0 0,1 0-1 0 0,0-1 0 0 0,0 1 0 0 0,0-1 1 0 0,0 1-1 0 0,0-1 0 0 0,0 1 0 0 0,0-1 0 0 0,1 0 1 0 0,-1 1-1 0 0,1-1 0 0 0,-1 0 0 0 0,1 1 1 0 0,-1-1-1 0 0,1 0 0 0 0,0-3 0 0 0,1-12-6400 0 0</inkml:trace>
</inkml:ink>
</file>

<file path=ppt/ink/ink9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15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173 315 5527 0 0,'0'0'423'0'0,"-1"2"-278"0"0,-1 6-189 0 0,1 15 10927 0 0,19-21-8216 0 0,-16-1-2572 0 0,0 0 0 0 0,0-1 0 0 0,1 0-1 0 0,-1 1 1 0 0,0-1 0 0 0,1 0-1 0 0,-1 0 1 0 0,4-1 0 0 0,14-4 289 0 0,0-1 0 0 0,-1-1 0 0 0,0-1-1 0 0,0-1 1 0 0,21-13 0 0 0,-17 10-207 0 0,40-25 215 0 0,64-49 1 0 0,-114 78-372 0 0,-1-1 0 0 0,-1-1 0 0 0,0 0 0 0 0,0-1 0 0 0,-1 0-1 0 0,-1 0 1 0 0,0-1 0 0 0,10-16 0 0 0,-19 27-20 0 0,1 0-1 0 0,0 0 1 0 0,-1 0-1 0 0,1 0 1 0 0,-1-1-1 0 0,1 1 1 0 0,-1 0-1 0 0,1 0 1 0 0,-1 0-1 0 0,0-1 1 0 0,0 1-1 0 0,1 0 1 0 0,-1-1-1 0 0,0 1 1 0 0,0 0-1 0 0,0 0 1 0 0,-1-1-1 0 0,1 1 0 0 0,0 0 1 0 0,0 0-1 0 0,-1-1 1 0 0,1 1-1 0 0,-1 0 1 0 0,1 0-1 0 0,-1 0 1 0 0,1-1-1 0 0,-1 1 1 0 0,0 0-1 0 0,1 0 1 0 0,-1 0-1 0 0,0 0 1 0 0,0 0-1 0 0,0 0 1 0 0,-1-1-1 0 0,-1 1-8 0 0,1 0 1 0 0,-1 0-1 0 0,1 0 0 0 0,-1 0 0 0 0,0 0 0 0 0,1 1 0 0 0,-1-1 0 0 0,0 1 0 0 0,0 0 0 0 0,1-1 0 0 0,-1 1 0 0 0,0 0 1 0 0,0 1-1 0 0,1-1 0 0 0,-4 1 0 0 0,-9 3-56 0 0,0 0 0 0 0,0 1 1 0 0,1 1-1 0 0,0 1 0 0 0,-19 10 0 0 0,-64 49-108 0 0,61-41 120 0 0,-8 7 54 0 0,1 2 0 0 0,2 2 0 0 0,1 2 0 0 0,2 1 0 0 0,2 2 0 0 0,-58 85-1 0 0,89-117 14 0 0,-1 0-1 0 0,2 0 0 0 0,-1 1 0 0 0,1 0 0 0 0,1 0 0 0 0,-1 0 0 0 0,2 0 0 0 0,-3 13 0 0 0,5-20-10 0 0,0-1-1 0 0,-1 1 1 0 0,1 0-1 0 0,0 0 1 0 0,0-1-1 0 0,1 1 1 0 0,-1 0-1 0 0,1-1 0 0 0,-1 1 1 0 0,1 0-1 0 0,0-1 1 0 0,0 1-1 0 0,0-1 1 0 0,0 1-1 0 0,0-1 1 0 0,1 1-1 0 0,-1-1 1 0 0,1 0-1 0 0,0 0 0 0 0,0 0 1 0 0,-1 0-1 0 0,1 0 1 0 0,0 0-1 0 0,1 0 1 0 0,-1-1-1 0 0,0 1 1 0 0,0-1-1 0 0,1 1 0 0 0,-1-1 1 0 0,1 0-1 0 0,-1 0 1 0 0,1 0-1 0 0,-1 0 1 0 0,1-1-1 0 0,0 1 1 0 0,3 0-1 0 0,8 1 19 0 0,1-1 0 0 0,-1 0 0 0 0,1-1 0 0 0,0-1 0 0 0,22-3 0 0 0,-2-2-4 0 0,39-13 0 0 0,-25 3-1403 0 0,61-30 1 0 0,-57 21-6171 0 0</inkml:trace>
</inkml:ink>
</file>

<file path=ppt/ink/ink9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1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 6447 0 0,'0'0'499'0'0,"-2"-1"-328"0"0,0 1 114 0 0,-1 0 1 0 0,1 0-1 0 0,-1 0 1 0 0,1 0-1 0 0,-1 1 0 0 0,1-1 1 0 0,-1 1-1 0 0,1-1 1 0 0,-1 1-1 0 0,1 0 1 0 0,0 0-1 0 0,-1 0 1 0 0,-2 2-1 0 0,-32 22 6724 0 0,21-13-5122 0 0,-28 17-899 0 0,4-3-215 0 0,1 1 0 0 0,-42 39 0 0 0,72-57-700 0 0,0 0 0 0 0,0 1 1 0 0,0 0-1 0 0,2 0 0 0 0,-1 1 0 0 0,1 0 1 0 0,1 0-1 0 0,0 1 0 0 0,0 0 1 0 0,1 0-1 0 0,1 0 0 0 0,-6 24 0 0 0,9-31-66 0 0,1-1 0 0 0,-1 1-1 0 0,1 0 1 0 0,0-1 0 0 0,0 1-1 0 0,0 0 1 0 0,1-1 0 0 0,0 1-1 0 0,0-1 1 0 0,0 1 0 0 0,0-1-1 0 0,1 1 1 0 0,0-1 0 0 0,0 0-1 0 0,0 0 1 0 0,0 0-1 0 0,1 0 1 0 0,-1 0 0 0 0,1 0-1 0 0,4 3 1 0 0,-3-3 3 0 0,0 0 0 0 0,0-1-1 0 0,1 0 1 0 0,-1 0 0 0 0,1 0 0 0 0,0-1-1 0 0,0 0 1 0 0,0 1 0 0 0,0-2 0 0 0,0 1-1 0 0,0-1 1 0 0,0 1 0 0 0,1-1 0 0 0,-1-1-1 0 0,0 1 1 0 0,11-1 0 0 0,-6-1 44 0 0,-1 0 1 0 0,1 0-1 0 0,-1-1 1 0 0,0-1 0 0 0,0 1-1 0 0,0-1 1 0 0,0-1-1 0 0,0 0 1 0 0,12-8-1 0 0,-17 10-29 0 0,-1 0-1 0 0,0-1 0 0 0,1 0 1 0 0,-1 1-1 0 0,0-1 1 0 0,-1-1-1 0 0,1 1 0 0 0,0 0 1 0 0,-1-1-1 0 0,3-5 0 0 0,-3 6-12 0 0,-1 1-1 0 0,0-1 1 0 0,-1 0-1 0 0,1 0 1 0 0,0 0-1 0 0,-1 0 0 0 0,1 0 1 0 0,-1 0-1 0 0,0 0 1 0 0,0 0-1 0 0,-1 0 1 0 0,1 0-1 0 0,0 0 1 0 0,-1 0-1 0 0,0 0 0 0 0,-1-3 1 0 0,-5-11-9 0 0,-1 0-1 0 0,0 1 1 0 0,-2 0 0 0 0,1 1 0 0 0,-18-20-1 0 0,12 15-263 0 0,1 0 0 0 0,-13-25 0 0 0,25 41 30 0 0,0 0 0 0 0,0-1 1 0 0,0 1-1 0 0,1-1 0 0 0,0 0 0 0 0,0 1 0 0 0,0-1 0 0 0,1 0 0 0 0,-1 1 1 0 0,1-1-1 0 0,0 0 0 0 0,1 0 0 0 0,0-5 0 0 0,5-13-1393 0 0</inkml:trace>
</inkml:ink>
</file>

<file path=ppt/ink/ink9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1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9671 0 0,'3'0'79'0'0,"0"0"-1"0"0,0 1 0 0 0,0 0 0 0 0,0 0 0 0 0,0 0 1 0 0,0 0-1 0 0,0 0 0 0 0,0 0 0 0 0,-1 1 0 0 0,1 0 1 0 0,0-1-1 0 0,-1 1 0 0 0,1 0 0 0 0,-1 0 0 0 0,3 3 0 0 0,-2-1 135 0 0,-1-1-1 0 0,0 1 1 0 0,0 0-1 0 0,0-1 0 0 0,0 1 1 0 0,0 0-1 0 0,-1 0 1 0 0,0 0-1 0 0,0 0 0 0 0,0 0 1 0 0,1 5-1 0 0,-1 4 416 0 0,-1-1 0 0 0,0 1 0 0 0,0 0 0 0 0,-1-1 0 0 0,-1 1-1 0 0,-5 21 1 0 0,-28 74 1170 0 0,30-96-1549 0 0,-24 62 1227 0 0,-54 94 0 0 0,-53 64 178 0 0,47-85-1201 0 0,-63 103 137 0 0,36-62-2581 0 0</inkml:trace>
</inkml:ink>
</file>

<file path=ppt/ink/ink9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1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157 924 16271 0 0,'4'-11'196'0'0,"1"1"-1"0"0,-1 0 1 0 0,2 0-1 0 0,0 1 1 0 0,0-1 0 0 0,0 1-1 0 0,1 1 1 0 0,12-13-1 0 0,3 2 131 0 0,1 1 0 0 0,1 0 0 0 0,0 2 0 0 0,33-17 1 0 0,110-42 1481 0 0,-155 71-1648 0 0,-1 0 1 0 0,1 0-1 0 0,0 1 1 0 0,0 1-1 0 0,1 0 1 0 0,-1 1-1 0 0,0 0 1 0 0,25 1-1 0 0,-32 1-100 0 0,1 0-1 0 0,-1 0 0 0 0,0 0 1 0 0,0 0-1 0 0,0 1 0 0 0,1 0 1 0 0,-2 0-1 0 0,1 0 0 0 0,0 1 1 0 0,0-1-1 0 0,-1 1 0 0 0,1 1 1 0 0,-1-1-1 0 0,0 0 0 0 0,0 1 1 0 0,0 0-1 0 0,-1 0 0 0 0,1 0 1 0 0,-1 0-1 0 0,0 1 0 0 0,0-1 1 0 0,4 10-1 0 0,-2-1 4 0 0,0 0 0 0 0,-1 0 0 0 0,-1 1 1 0 0,0-1-1 0 0,-1 1 0 0 0,0 0 0 0 0,-1 0 0 0 0,-2 26 0 0 0,0-20 42 0 0,-2 1 0 0 0,-1-1 0 0 0,0 0 1 0 0,-1 1-1 0 0,-11 25 0 0 0,10-33-61 0 0,0 1 1 0 0,-1-2 0 0 0,0 1-1 0 0,-1-1 1 0 0,-1 0-1 0 0,0 0 1 0 0,0-1-1 0 0,-1 0 1 0 0,-17 13 0 0 0,10-11-15 0 0,0-1 1 0 0,0-1 0 0 0,-1 0 0 0 0,-1-1 0 0 0,-38 14 0 0 0,21-13-18 0 0,-1 0 0 0 0,-56 7 0 0 0,-72-2-2 0 0,143-16 0 0 0,-34-2 0 0 0,46 1-123 0 0,1 0-1 0 0,0-1 1 0 0,0 0 0 0 0,0-1 0 0 0,1 0-1 0 0,-13-6 1 0 0,18 8-117 0 0,1 0 0 0 0,-1-1 0 0 0,1 1 0 0 0,-1-1 0 0 0,1 0 0 0 0,0 0 0 0 0,0 0 0 0 0,0 0 0 0 0,0 0 0 0 0,0 0 0 0 0,1 0 0 0 0,-4-6 0 0 0,-1-12-7926 0 0</inkml:trace>
  <inkml:trace contextRef="#ctx0" brushRef="#br0" timeOffset="1">1565 1 11519 0 0,'0'0'528'0'0,"-1"3"-16"0"0,-32 76-58 0 0,-30 40 4635 0 0,40-79-2908 0 0,-128 215 2800 0 0,-29 51-3723 0 0,90-114-1053 0 0,76-158-255 0 0,6-17-482 0 0,1 1 0 0 0,0 0 0 0 0,-5 27-1 0 0,12-44-909 0 0</inkml:trace>
</inkml:ink>
</file>

<file path=ppt/ink/ink9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1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20 16439 0 0,'0'0'754'0'0,"0"2"-17"0"0,-1 41-662 0 0,0-13 1155 0 0,4 45-1 0 0,-3-67-949 0 0,1-1 0 0 0,1 1 0 0 0,-1 0 0 0 0,1-1 0 0 0,1 1 0 0 0,0-1 0 0 0,0 0 0 0 0,0 1 0 0 0,1-2 0 0 0,7 13 0 0 0,-7-15-170 0 0,-1 0-1 0 0,0-1 0 0 0,1 1 0 0 0,-1-1 0 0 0,1 0 0 0 0,0 0 0 0 0,0 0 0 0 0,1-1 0 0 0,-1 1 0 0 0,0-1 0 0 0,1 0 0 0 0,-1 0 0 0 0,1-1 0 0 0,8 2 0 0 0,-6-2-38 0 0,-1 0 0 0 0,1-1 0 0 0,0 0 0 0 0,-1 0-1 0 0,1 0 1 0 0,0-1 0 0 0,-1 0 0 0 0,1-1 0 0 0,12-4 0 0 0,-8 2-32 0 0,0-1 1 0 0,-1 0-1 0 0,1-1 1 0 0,-1 0-1 0 0,0-1 1 0 0,0 0-1 0 0,-1-1 1 0 0,0 0-1 0 0,0 0 1 0 0,-1-1 0 0 0,13-16-1 0 0,-15 15-23 0 0,1-1 0 0 0,-2 0 0 0 0,1 0 0 0 0,-1 0-1 0 0,4-17 1 0 0,-7 23-35 0 0,-1-1 0 0 0,0 1 0 0 0,0-1 0 0 0,0 1-1 0 0,-1-1 1 0 0,0 1 0 0 0,0-1 0 0 0,0 0 0 0 0,0 1-1 0 0,-1-1 1 0 0,0 1 0 0 0,-1-1 0 0 0,-3-10 0 0 0,4 14-7 0 0,1 0 0 0 0,-1 1 0 0 0,0-1 1 0 0,-1 0-1 0 0,1 1 0 0 0,0-1 0 0 0,0 0 0 0 0,-1 1 1 0 0,1 0-1 0 0,-1-1 0 0 0,1 1 0 0 0,-1 0 0 0 0,0 0 1 0 0,1-1-1 0 0,-1 1 0 0 0,0 1 0 0 0,0-1 1 0 0,0 0-1 0 0,0 0 0 0 0,0 1 0 0 0,0-1 0 0 0,0 1 1 0 0,0 0-1 0 0,0-1 0 0 0,0 1 0 0 0,0 0 0 0 0,0 0 1 0 0,0 0-1 0 0,0 0 0 0 0,0 1 0 0 0,0-1 0 0 0,0 1 1 0 0,0-1-1 0 0,0 1 0 0 0,-2 1 0 0 0,-5 1-55 0 0,0 1-1 0 0,0 1 1 0 0,0 0-1 0 0,1 0 1 0 0,-16 12-1 0 0,-1 5 66 0 0,1 1-1 0 0,1 0 0 0 0,-36 49 1 0 0,-46 91 452 0 0,84-126-251 0 0,-19 46 0 0 0,35-71-156 0 0,1 0 0 0 0,0 1 0 0 0,1-1-1 0 0,0 1 1 0 0,0 0 0 0 0,2 0 0 0 0,0 0 0 0 0,0 16 0 0 0,1-26-26 0 0,1 1 0 0 0,-1-1 0 0 0,0 1 0 0 0,1-1 0 0 0,0 0 0 0 0,0 1 0 0 0,0-1 0 0 0,0 0 0 0 0,1 0 0 0 0,-1 0 0 0 0,1 0 0 0 0,-1 0 0 0 0,1 0 0 0 0,0 0 0 0 0,1-1-1 0 0,-1 1 1 0 0,4 3 0 0 0,-3-4 3 0 0,0 0 0 0 0,0 0-1 0 0,1-1 1 0 0,-1 1-1 0 0,0-1 1 0 0,1 0 0 0 0,-1 1-1 0 0,1-2 1 0 0,0 1-1 0 0,-1 0 1 0 0,1-1 0 0 0,0 1-1 0 0,-1-1 1 0 0,1 0-1 0 0,7-1 1 0 0,5-2 1 0 0,0 0 0 0 0,0 0 0 0 0,30-12 0 0 0,42-25-1648 0 0,-48 18-70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4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11375 0 0,'0'0'3206'0'0,"-2"2"-2114"0"0,-11 12-722 0 0,1 0 1 0 0,1 1 0 0 0,0 0 0 0 0,-10 20 0 0 0,-32 73 1754 0 0,28-56-1746 0 0,20-40-378 0 0,-77 140 81 0 0,30-64-25 0 0,1-1-61 0 0,-92 100-128 0 0,71-100 88 0 0,40-45 44 0 0,32-42 0 0 0,0 0 0 0 0,0 0 0 0 0,1 0 0 0 0,-1 0 1 0 0,0 1-1 0 0,0-1 0 0 0,0 0 0 0 0,0 0 0 0 0,0 0 0 0 0,0 0 0 0 0,0 0 0 0 0,0 0 0 0 0,0 0 0 0 0,0 0 0 0 0,0 0 0 0 0,0 0 0 0 0,0 0 0 0 0,0 0 0 0 0,0 0 0 0 0,0 0 1 0 0,0 0-1 0 0,0 0 0 0 0,0 0 0 0 0,0 0 0 0 0,0 0 0 0 0,0 0 0 0 0,0 0 0 0 0,0 0 0 0 0,0 0 0 0 0,0 1 0 0 0,0-1 0 0 0,0 0 0 0 0,0 0 0 0 0,0 0 0 0 0,0 0 1 0 0,0 0-1 0 0,0 0 0 0 0,0 0 0 0 0,0 0 0 0 0,11-6-11 0 0,14-13-163 0 0,49-45-1134 0 0,-29 27 542 0 0</inkml:trace>
</inkml:ink>
</file>

<file path=ppt/ink/ink9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1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67 7367 0 0,'4'-6'504'0'0,"-1"2"-532"0"0,1-1 1 0 0,-1 0-1 0 0,0-1 1 0 0,3-7-1 0 0,-6 12 129 0 0,0 1 1 0 0,1-1-1 0 0,-1 0 0 0 0,0 1 0 0 0,0-1 0 0 0,0 0 0 0 0,1 0 0 0 0,-1 1 0 0 0,0-1 0 0 0,0 0 1 0 0,0 0-1 0 0,0 1 0 0 0,0-1 0 0 0,-1 0 0 0 0,1 0 0 0 0,0 1 0 0 0,0-1 0 0 0,0 0 0 0 0,-1 1 1 0 0,1-1-1 0 0,0 0 0 0 0,-1 0 0 0 0,1 1 0 0 0,0-1 0 0 0,-1 1 0 0 0,1-1 0 0 0,-1 0 0 0 0,1 1 1 0 0,-1-1-1 0 0,1 1 0 0 0,-1-1 0 0 0,0 1 0 0 0,1 0 0 0 0,-1-1 0 0 0,1 1 0 0 0,-1-1 0 0 0,0 1 1 0 0,0 0-1 0 0,1 0 0 0 0,-1-1 0 0 0,0 1 0 0 0,1 0 0 0 0,-1 0 0 0 0,-1 0 0 0 0,-4-1 917 0 0,-1 0-1 0 0,1 0 0 0 0,-1 1 1 0 0,-10 1-1 0 0,-28 8 307 0 0,-40 21-712 0 0,85-29-591 0 0,-132 61 1225 0 0,109-48-1098 0 0,1 0 1 0 0,0 2 0 0 0,-28 24-1 0 0,45-35-128 0 0,0 0 0 0 0,0 0-1 0 0,1 0 1 0 0,-8 12 0 0 0,5-2 34 0 0,8-10-58 0 0,0-2 7 0 0,-1 1-3 0 0,1-1 0 0 0,0 1 0 0 0,0-1 0 0 0,0 1 0 0 0,0-1 0 0 0,1 1 0 0 0,-1-1 0 0 0,1 0 0 0 0,0 0 0 0 0,0 0 0 0 0,0 0 0 0 0,0 0 0 0 0,1 0 0 0 0,4 5 0 0 0,6 2 0 0 0,-1 0 0 0 0,18 10 0 0 0,0 1 0 0 0,29 22-25 0 0,-27-20 91 0 0,-1 0 0 0 0,39 40 0 0 0,-62-55-34 0 0,-1 0 0 0 0,0 1 0 0 0,0 0 1 0 0,-1 0-1 0 0,0 0 0 0 0,-1 1 0 0 0,0 0 1 0 0,0 0-1 0 0,-1 0 0 0 0,0 0 0 0 0,-1 1 1 0 0,0 0-1 0 0,1 13 0 0 0,-4-18-7 0 0,0 0 1 0 0,0 1-1 0 0,0-1 0 0 0,-1 0 0 0 0,0 0 0 0 0,0 1 0 0 0,-1-1 1 0 0,1 0-1 0 0,-1 0 0 0 0,-1 0 0 0 0,1-1 0 0 0,-1 1 0 0 0,0 0 1 0 0,0-1-1 0 0,-1 0 0 0 0,0 0 0 0 0,0 0 0 0 0,0 0 1 0 0,0-1-1 0 0,-1 1 0 0 0,0-1 0 0 0,0 0 0 0 0,-5 3 0 0 0,-2 1 8 0 0,1-1-1 0 0,-1-1 1 0 0,0 0-1 0 0,0-1 0 0 0,-1 0 1 0 0,0-1-1 0 0,0 0 0 0 0,0-1 1 0 0,-26 3-1 0 0,-34-1 60 0 0,-1-4 0 0 0,0-3 0 0 0,-86-13 0 0 0,157 15-92 0 0,-11-1-3 0 0,0-2 0 0 0,1 1 0 0 0,-1-2 0 0 0,0 0 0 0 0,-23-10-1 0 0,36 13-13 0 0,0 1-1 0 0,0 0 1 0 0,0-1-1 0 0,0 1 1 0 0,0-1-1 0 0,0 1 1 0 0,1-1-1 0 0,-1 0 0 0 0,0 1 1 0 0,0-1-1 0 0,1 0 1 0 0,-1 0-1 0 0,0 1 1 0 0,1-1-1 0 0,-1 0 0 0 0,1 0 1 0 0,-1 0-1 0 0,1 0 1 0 0,-1 0-1 0 0,1 0 1 0 0,0 0-1 0 0,-1 0 0 0 0,1 0 1 0 0,0 0-1 0 0,0 0 1 0 0,0 0-1 0 0,-1 0 1 0 0,1 0-1 0 0,0 0 1 0 0,1 0-1 0 0,-1 0 0 0 0,0 0 1 0 0,0 0-1 0 0,0 0 1 0 0,1 0-1 0 0,-1 0 1 0 0,0 0-1 0 0,1-1 0 0 0,2-2-304 0 0,0 0 0 0 0,0 0 0 0 0,0 0 0 0 0,0 0 0 0 0,1 1 0 0 0,5-6 0 0 0,17-13-1144 0 0</inkml:trace>
</inkml:ink>
</file>

<file path=ppt/ink/ink9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18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488 101 14799 0 0,'-58'42'1577'0'0,"22"-15"-1546"0"0,22-17 757 0 0,-1 1-1 0 0,2 0 1 0 0,-1 1-1 0 0,2 0 0 0 0,0 1 1 0 0,-20 27-1 0 0,31-38 42 0 0,9-3-744 0 0,0 1 0 0 0,-1-2 0 0 0,1 1 0 0 0,0-1 0 0 0,-1 0 0 0 0,0 0-1 0 0,1-1 1 0 0,8-5 0 0 0,55-34-51 0 0,-52 29 11 0 0,6-3-36 0 0,-2 0 0 0 0,0-2 1 0 0,-1-1-1 0 0,-1-1 0 0 0,0-1 0 0 0,25-33 0 0 0,-45 53-17 0 0,-1 0-1 0 0,1 0 0 0 0,0 0 1 0 0,0 0-1 0 0,-1 0 0 0 0,1 0 1 0 0,-1 0-1 0 0,1 0 1 0 0,-1-1-1 0 0,1 1 0 0 0,-1 0 1 0 0,0 0-1 0 0,0 0 0 0 0,1-1 1 0 0,-1 1-1 0 0,0 0 0 0 0,0 0 1 0 0,0-1-1 0 0,0 1 1 0 0,0 0-1 0 0,-1 0 0 0 0,1 0 1 0 0,0-1-1 0 0,-1 0 0 0 0,0 1-3 0 0,0 0-1 0 0,0 0 1 0 0,0 0-1 0 0,1 1 1 0 0,-1-1-1 0 0,-1 0 1 0 0,1 0-1 0 0,0 1 1 0 0,0-1-1 0 0,0 1 0 0 0,0-1 1 0 0,0 1-1 0 0,0 0 1 0 0,-1-1-1 0 0,1 1 1 0 0,0 0-1 0 0,0 0 1 0 0,-1 0-1 0 0,1 0 1 0 0,0 0-1 0 0,0 0 0 0 0,-1 0 1 0 0,1 0-1 0 0,-2 1 1 0 0,-11 1-102 0 0,1 1 1 0 0,0 0-1 0 0,0 1 1 0 0,-24 11-1 0 0,-47 30-86 0 0,76-41 193 0 0,-38 24 11 0 0,-70 57-1 0 0,-32 46 422 0 0,130-114-362 0 0,-1 1 56 0 0,-21 24 0 0 0,36-37-94 0 0,0 0 0 0 0,0 0 0 0 0,0 1 0 0 0,1-1 0 0 0,0 1 0 0 0,0 0 0 0 0,0 0 0 0 0,1 0 0 0 0,0 0 0 0 0,-1 8 0 0 0,2-12-15 0 0,1 1-1 0 0,0 0 1 0 0,0-1-1 0 0,0 1 1 0 0,0-1-1 0 0,1 1 1 0 0,-1-1 0 0 0,1 1-1 0 0,0-1 1 0 0,-1 1-1 0 0,1-1 1 0 0,0 0-1 0 0,0 1 1 0 0,1-1 0 0 0,-1 0-1 0 0,0 0 1 0 0,1 0-1 0 0,0 0 1 0 0,-1 0-1 0 0,1 0 1 0 0,0 0-1 0 0,0 0 1 0 0,0-1 0 0 0,0 1-1 0 0,0-1 1 0 0,0 1-1 0 0,0-1 1 0 0,3 1-1 0 0,5 3 15 0 0,0-1 0 0 0,0 0 0 0 0,0-1 0 0 0,0 0-1 0 0,16 2 1 0 0,1-2 64 0 0,1 0 1 0 0,0-2-1 0 0,0-1 0 0 0,42-6 0 0 0,111-26-88 0 0,-168 29-21 0 0,122-29-2388 0 0,-95 18 1482 0 0</inkml:trace>
</inkml:ink>
</file>

<file path=ppt/ink/ink9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1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0 19087 0 0,'0'0'1735'0'0,"0"2"-1431"0"0,-1 9-224 0 0,0 1 0 0 0,-1-1 0 0 0,0 0 0 0 0,-1 1 1 0 0,0-1-1 0 0,-8 16 0 0 0,-33 64 781 0 0,44-90-857 0 0,-108 190 1682 0 0,3-4-869 0 0,-119 260-513 0 0,211-422-479 0 0,2 0 0 0 0,-15 50 0 0 0,25-73 42 0 0,1 1 1 0 0,0-1 0 0 0,-1 0-1 0 0,1 0 1 0 0,0 0 0 0 0,0 1-1 0 0,1 2 1 0 0,-1-5 17 0 0,1 1 1 0 0,0-1-1 0 0,-1 0 0 0 0,1 0 1 0 0,-1 0-1 0 0,1 0 1 0 0,0 0-1 0 0,-1 0 0 0 0,1 0 1 0 0,-1 0-1 0 0,1 0 0 0 0,-1 0 1 0 0,1-1-1 0 0,0 1 0 0 0,-1 0 1 0 0,1 0-1 0 0,-1 0 0 0 0,1-1 1 0 0,0 1-18 0 0,12-6-1790 0 0</inkml:trace>
</inkml:ink>
</file>

<file path=ppt/ink/ink9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1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36 11055 0 0,'2'0'506'0'0,"2"-1"-427"0"0,-1 1 0 0 0,1 0 1 0 0,0 0-1 0 0,0 0 0 0 0,0 1 0 0 0,-1-1 1 0 0,1 1-1 0 0,0 0 0 0 0,6 3 1 0 0,34 17 3011 0 0,-7-3 1406 0 0,-22-12-3850 0 0,1 0 0 0 0,-1-2 0 0 0,1 0 0 0 0,-1 0 1 0 0,1-1-1 0 0,0-1 0 0 0,19 0 0 0 0,-18-2-513 0 0,0-1-1 0 0,0 0 1 0 0,29-7-1 0 0,-41 7-106 0 0,-1-1 0 0 0,1 1 1 0 0,0-1-1 0 0,-1 0 0 0 0,1-1 0 0 0,-1 1 0 0 0,7-6 1 0 0,-9 7-23 0 0,0-1 1 0 0,0 0-1 0 0,0 0 1 0 0,0 0-1 0 0,-1 0 1 0 0,1-1-1 0 0,0 1 1 0 0,-1 0-1 0 0,0-1 1 0 0,0 1-1 0 0,0-1 1 0 0,0 1 0 0 0,0-1-1 0 0,0 1 1 0 0,0-4-1 0 0,-1 5-11 0 0,0-1 0 0 0,1 1 0 0 0,-1 0 0 0 0,0 0 0 0 0,0-1 0 0 0,0 1 0 0 0,-1 0 0 0 0,1-1 0 0 0,0 1 0 0 0,0 0 1 0 0,-1 0-1 0 0,1-1 0 0 0,-1 1 0 0 0,1 0 0 0 0,-1 0 0 0 0,1 0 0 0 0,-1 0 0 0 0,0 0 0 0 0,1 0 0 0 0,-1 0 0 0 0,-1-2 0 0 0,0 2-21 0 0,0-1-1 0 0,0 1 1 0 0,0 0 0 0 0,-1 0 0 0 0,1 0-1 0 0,0 0 1 0 0,0 0 0 0 0,-1 0-1 0 0,1 0 1 0 0,-4 0 0 0 0,-5 0-83 0 0,1 0 1 0 0,0 1-1 0 0,-1 0 1 0 0,-12 3-1 0 0,8-1-21 0 0,0 1 0 0 0,1 1 0 0 0,-1 0 0 0 0,-22 11-1 0 0,-54 31-228 0 0,81-41 352 0 0,-36 21-38 0 0,-47 34 0 0 0,68-42 66 0 0,2 2 1 0 0,0 0 0 0 0,-28 32 0 0 0,47-47 0 0 0,0 1 0 0 0,0-1 0 0 0,0 1 0 0 0,0 0 0 0 0,1 0 0 0 0,0 0 0 0 0,0 0 0 0 0,-1 7 0 0 0,3-11-16 0 0,1 0-1 0 0,-1 0 1 0 0,1-1 0 0 0,0 1 0 0 0,0 0-1 0 0,0 0 1 0 0,0 0 0 0 0,0 0-1 0 0,0 0 1 0 0,0-1 0 0 0,0 1-1 0 0,1 0 1 0 0,-1 0 0 0 0,1 0-1 0 0,0-1 1 0 0,-1 1 0 0 0,1 0-1 0 0,0-1 1 0 0,0 1 0 0 0,0 0-1 0 0,0-1 1 0 0,0 1 0 0 0,1-1-1 0 0,-1 0 1 0 0,0 1 0 0 0,1-1-1 0 0,-1 0 1 0 0,1 0 0 0 0,-1 0-1 0 0,1 0 1 0 0,-1 0 0 0 0,1 0-1 0 0,2 1 1 0 0,6 1-108 0 0,-1-1 1 0 0,0 1-1 0 0,1-1 0 0 0,-1-1 1 0 0,1 0-1 0 0,-1-1 0 0 0,1 1 1 0 0,0-2-1 0 0,11-1 0 0 0,29-4-1062 0 0</inkml:trace>
</inkml:ink>
</file>

<file path=ppt/ink/ink9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1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635 814 20127 0 0,'-2'1'926'0'0,"-13"1"-648"0"0,0 1 0 0 0,0 1 0 0 0,0 1 0 0 0,-26 11 1 0 0,-55 36-124 0 0,64-34 238 0 0,17-10-257 0 0,-158 93 882 0 0,141-80-739 0 0,1 2 0 0 0,1 1 1 0 0,-32 32-1 0 0,52-45-150 0 0,1 0 0 0 0,-10 15 0 0 0,16-22-106 0 0,0 1 0 0 0,0 0 1 0 0,1-1-1 0 0,-1 1 0 0 0,1 0 0 0 0,1 0 0 0 0,-1 0 0 0 0,1 0 1 0 0,-2 8-1 0 0,3-11-22 0 0,0 0-1 0 0,0-1 1 0 0,0 1 0 0 0,1 0-1 0 0,-1 0 1 0 0,0 0 0 0 0,1-1 0 0 0,-1 1-1 0 0,1 0 1 0 0,-1 0 0 0 0,1-1 0 0 0,0 1-1 0 0,0 0 1 0 0,-1-1 0 0 0,1 1 0 0 0,1-1-1 0 0,1 3 1 0 0,-1-2-1 0 0,0 0 1 0 0,0-1-1 0 0,1 1 0 0 0,-1 0 1 0 0,1-1-1 0 0,-1 1 0 0 0,1-1 1 0 0,0 0-1 0 0,5 2 0 0 0,3-1 0 0 0,0 0-1 0 0,0-1 0 0 0,0 0 1 0 0,18-1-1 0 0,17-3-635 0 0,-1-2 0 0 0,-1-2 0 0 0,1-2-1 0 0,-1-1 1 0 0,0-3 0 0 0,57-25 0 0 0,-54 17-7223 0 0</inkml:trace>
  <inkml:trace contextRef="#ctx0" brushRef="#br0" timeOffset="1">1691 1 19295 0 0,'0'0'884'0'0,"-2"2"-24"0"0,-9 14-708 0 0,1 1-1 0 0,0 0 1 0 0,1 0-1 0 0,-9 26 1 0 0,-5 9 683 0 0,-34 63 623 0 0,-119 241 576 0 0,66-151-1662 0 0,-130 272-261 0 0,233-461-420 0 0,0 0-1 0 0,-1 0 0 0 0,-1-1 1 0 0,0 0-1 0 0,-16 18 1 0 0,12-22-3766 0 0</inkml:trace>
</inkml:ink>
</file>

<file path=ppt/ink/ink9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1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20095 0 0,'0'0'1826'0'0,"1"1"-1504"0"0,1 2-250 0 0,0 0-1 0 0,0-1 1 0 0,0 1 0 0 0,0 0-1 0 0,0-1 1 0 0,1 0-1 0 0,-1 0 1 0 0,1 0-1 0 0,0 0 1 0 0,-1 0 0 0 0,1 0-1 0 0,5 2 1 0 0,0-1 89 0 0,-1-1-1 0 0,1 0 1 0 0,-1 0 0 0 0,14 1 0 0 0,17 0 326 0 0,0-2 0 0 0,56-4 0 0 0,76-18 74 0 0,65-33-557 0 0,-143 31-1062 0 0,-49 12 359 0 0</inkml:trace>
</inkml:ink>
</file>

<file path=ppt/ink/ink9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1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35 14999 0 0,'-1'1'687'0'0,"-3"3"-450"0"0,1 1 0 0 0,0-1 0 0 0,1 1 0 0 0,-1-1 0 0 0,1 1 0 0 0,0 0 0 0 0,0 0 0 0 0,0 0 0 0 0,1 0 0 0 0,0 0 0 0 0,0 0 0 0 0,0 0 0 0 0,0 0 0 0 0,1 8 0 0 0,0-12-150 0 0,0-1 1 0 0,1 1 0 0 0,-1 0 0 0 0,0-1-1 0 0,0 1 1 0 0,1 0 0 0 0,-1-1 0 0 0,0 1-1 0 0,1-1 1 0 0,-1 1 0 0 0,1-1 0 0 0,-1 1-1 0 0,1-1 1 0 0,-1 1 0 0 0,1-1 0 0 0,-1 1 0 0 0,1-1-1 0 0,-1 1 1 0 0,1-1 0 0 0,0 0 0 0 0,-1 1-1 0 0,1-1 1 0 0,-1 0 0 0 0,1 0 0 0 0,1 1-1 0 0,16 3 682 0 0,-17-4-734 0 0,11 2 301 0 0,1-1 1 0 0,0-1-1 0 0,-1 0 0 0 0,1-1 1 0 0,14-3-1 0 0,64-16 437 0 0,-58 12-667 0 0,2-1 93 0 0,-1-1 1 0 0,0-1-1 0 0,0-2 0 0 0,49-28 0 0 0,-64 28-51 0 0,-31 8-76 0 0,4 5-72 0 0,0 0 0 0 0,0 0 0 0 0,0 1 0 0 0,0 0 0 0 0,0 0 0 0 0,-12 4 0 0 0,-48 19 0 0 0,48-16 0 0 0,-30 14-12 0 0,0 2 0 0 0,1 2 0 0 0,2 2 0 0 0,0 2 0 0 0,-57 49 0 0 0,98-74 12 0 0,-47 43 0 0 0,48-42 0 0 0,0-1 0 0 0,0 1 0 0 0,0 0 0 0 0,1 1 0 0 0,0-1 0 0 0,0 1 0 0 0,-3 8 0 0 0,6-13-16 0 0,0 0 0 0 0,1-1-1 0 0,-1 1 1 0 0,1 0 0 0 0,0-1 0 0 0,-1 1-1 0 0,1 0 1 0 0,0 0 0 0 0,0-1 0 0 0,0 1-1 0 0,0 0 1 0 0,0 0 0 0 0,1-1 0 0 0,0 4-1 0 0,-1-4-18 0 0,1 0 0 0 0,0 0 0 0 0,-1 1-1 0 0,1-1 1 0 0,0 0 0 0 0,0 0 0 0 0,-1-1-1 0 0,1 1 1 0 0,0 0 0 0 0,0 0 0 0 0,0 0 0 0 0,0-1-1 0 0,0 1 1 0 0,0 0 0 0 0,0-1 0 0 0,2 1-1 0 0,2 1-147 0 0,0 0 0 0 0,1-1-1 0 0,-1 0 1 0 0,1-1 0 0 0,-1 1-1 0 0,1-1 1 0 0,10-1 0 0 0,15-2-1076 0 0</inkml:trace>
</inkml:ink>
</file>

<file path=ppt/ink/ink9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2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113 421 11519 0 0,'0'0'887'0'0,"0"2"-175"0"0,-1 4 933 0 0,-1-1-1 0 0,0 1 1 0 0,0 0-1 0 0,-1-1 1 0 0,-3 7 0 0 0,0-3-950 0 0,0 1 1 0 0,0-1 0 0 0,-16 15-1 0 0,21-23-633 0 0,0 0 0 0 0,-1 0 0 0 0,1-1-1 0 0,-1 1 1 0 0,1 0 0 0 0,-1-1 0 0 0,1 1 0 0 0,-1-1-1 0 0,-1 1 1 0 0,-1 0 35 0 0,3-1-87 0 0,0 1 0 0 0,0-1-1 0 0,0 0 1 0 0,0 1 0 0 0,0-1 0 0 0,0 0-1 0 0,0 0 1 0 0,0 0 0 0 0,0 0 0 0 0,0 0-1 0 0,0 0 1 0 0,0 0 0 0 0,0 0 0 0 0,0 0-1 0 0,0 0 1 0 0,0-1 0 0 0,0 1 0 0 0,0 0-1 0 0,0-1 1 0 0,0 1 0 0 0,0-1 0 0 0,0 1-1 0 0,0-1 1 0 0,0 1 0 0 0,1-1 0 0 0,-1 0-1 0 0,0 1 1 0 0,0-1 0 0 0,1 0 0 0 0,-1 0 0 0 0,0 1-1 0 0,1-1 1 0 0,-1 0 0 0 0,1 0 0 0 0,-1 0-1 0 0,1 0 1 0 0,-1 0 0 0 0,1 0 0 0 0,0 0-1 0 0,-1 0 1 0 0,1 0 0 0 0,0 0 0 0 0,0 0-1 0 0,0-1 1 0 0,-1-4 40 0 0,0 0 0 0 0,1 0 0 0 0,0 0 0 0 0,0 0-1 0 0,0 0 1 0 0,2-7 0 0 0,1 1-46 0 0,1-1 1 0 0,0 1-1 0 0,1 0 0 0 0,0 0 1 0 0,1 0-1 0 0,0 1 0 0 0,1 0 0 0 0,10-12 1 0 0,9-10-6 0 0,36-35 0 0 0,-35 41-183 0 0,0 2 0 0 0,2 1 0 0 0,1 1 0 0 0,1 1-1 0 0,59-31 1 0 0,-69 43 127 0 0,2 0 0 0 0,-1 2 0 0 0,1 0 0 0 0,1 2 0 0 0,-1 0 0 0 0,1 2 0 0 0,0 0 0 0 0,0 2 0 0 0,0 0 0 0 0,27 3 0 0 0,-34 0 179 0 0,0 1-1 0 0,26 6 0 0 0,-38-6-70 0 0,0-1-1 0 0,0 1 1 0 0,0-1-1 0 0,-1 1 1 0 0,1 1-1 0 0,-1-1 1 0 0,1 1-1 0 0,-1-1 1 0 0,0 1-1 0 0,0 0 1 0 0,0 1-1 0 0,0-1 1 0 0,4 6-1 0 0,-7-7-29 0 0,0 0-1 0 0,1 1 1 0 0,-1-1-1 0 0,0 0 1 0 0,-1 1-1 0 0,1-1 1 0 0,0 1-1 0 0,-1 0 0 0 0,1-1 1 0 0,-1 1-1 0 0,0 0 1 0 0,0-1-1 0 0,0 1 1 0 0,0-1-1 0 0,0 1 1 0 0,-1 0-1 0 0,1-1 1 0 0,-1 1-1 0 0,0-1 1 0 0,0 1-1 0 0,0-1 1 0 0,-1 4-1 0 0,-3 3 14 0 0,0 0 0 0 0,0-1 0 0 0,0 1-1 0 0,-11 11 1 0 0,-6 3 46 0 0,0-2 0 0 0,-48 35 0 0 0,-52 25-33 0 0,58-41-30 0 0,-98 48-352 0 0,115-65 189 0 0,-21 7-2364 0 0,66-30 2093 0 0,1 1 0 0 0,-1-1 0 0 0,1 0 0 0 0,-1 1 0 0 0,1-1 0 0 0,-1 0 0 0 0,0 0 0 0 0,1 0 0 0 0,-1 0 0 0 0,-1-1 0 0 0</inkml:trace>
</inkml:ink>
</file>

<file path=ppt/ink/ink9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2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0 11975 0 0,'0'0'923'0'0,"-2"2"-602"0"0,-9 8 1482 0 0,0 1 0 0 0,0 0 0 0 0,-15 23 0 0 0,-25 45 694 0 0,34-51-2774 0 0,-132 252 1537 0 0,85-150-772 0 0,11-25-127 0 0,-74 133 462 0 0,38-91-343 0 0,71-110-449 0 0,17-34-88 0 0,0 0 0 0 0,0 0 0 0 0,0 0 0 0 0,0 0 0 0 0,1 0 0 0 0,0 0 0 0 0,-1 0 0 0 0,1 0 0 0 0,1 1 0 0 0,-1 2 0 0 0</inkml:trace>
</inkml:ink>
</file>

<file path=ppt/ink/ink9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2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14943 0 0,'0'0'1358'0'0,"-2"1"-1060"0"0,-16 7-21 0 0,0 2 0 0 0,0 0 0 0 0,1 1 0 0 0,1 0 0 0 0,0 2 0 0 0,0 0 0 0 0,1 0 0 0 0,1 2 0 0 0,1-1 0 0 0,0 2 0 0 0,0 0 0 0 0,2 0 0 0 0,0 2 0 0 0,1-1 0 0 0,-13 30 0 0 0,19-36-101 0 0,-1 0-1 0 0,1 1 1 0 0,1-1-1 0 0,0 1 1 0 0,1 0-1 0 0,0-1 1 0 0,0 15-1 0 0,2-22-127 0 0,0 0 1 0 0,1 0-1 0 0,-1 1 0 0 0,1-1 0 0 0,0 0 0 0 0,0 0 0 0 0,0 0 1 0 0,0 0-1 0 0,1 0 0 0 0,0 0 0 0 0,0-1 0 0 0,0 1 0 0 0,0-1 1 0 0,0 1-1 0 0,1-1 0 0 0,-1 0 0 0 0,1 1 0 0 0,0-1 0 0 0,0-1 1 0 0,0 1-1 0 0,1 0 0 0 0,-1-1 0 0 0,7 4 0 0 0,-3-3 12 0 0,0 0-1 0 0,0 0 1 0 0,0-1-1 0 0,0 0 1 0 0,0 0-1 0 0,1-1 1 0 0,-1 0-1 0 0,1 0 1 0 0,-1-1-1 0 0,1 0 1 0 0,-1 0 0 0 0,1 0-1 0 0,-1-1 1 0 0,1-1-1 0 0,-1 1 1 0 0,11-5-1 0 0,3-1 41 0 0,-1-1-1 0 0,0-1 1 0 0,0-2-1 0 0,25-16 0 0 0,-14 6-69 0 0,-1-2-1 0 0,-1-1 0 0 0,-1-1 0 0 0,-1-2 0 0 0,-1-1 0 0 0,-2 0 1 0 0,38-59-1 0 0,-54 73-397 0 0,0 0 0 0 0,8-20-1 0 0,-13 25-1268 0 0,0 0 0 0 0,3-17 0 0 0,-4 10-5594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4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153 297 7367 0 0,'0'0'568'0'0,"-1"2"-373"0"0,-12 19 2067 0 0,2 2 0 0 0,-12 29 0 0 0,12-25-1677 0 0,-19 33 1 0 0,12-28-434 0 0,17-30-2 0 0,3-5-94 0 0,22-57 338 0 0,62-109 1 0 0,-71 144-285 0 0,2 1 1 0 0,1 0-1 0 0,1 1 1 0 0,1 1-1 0 0,0 1 1 0 0,43-33-1 0 0,-44 40-53 0 0,1 1 1 0 0,0 1-1 0 0,0 1 0 0 0,23-9 0 0 0,-32 15-24 0 0,0 2 0 0 0,0-1 0 0 0,0 2 0 0 0,0-1 0 0 0,0 2 0 0 0,1-1 0 0 0,-1 1-1 0 0,1 1 1 0 0,0 0 0 0 0,15 3 0 0 0,-21-2 33 0 0,0 0-1 0 0,0 0 0 0 0,0 1 1 0 0,0 0-1 0 0,-1 0 1 0 0,1 0-1 0 0,-1 1 1 0 0,1-1-1 0 0,8 8 0 0 0,-10-7-9 0 0,-1 0 0 0 0,0 0 0 0 0,0 1-1 0 0,0 0 1 0 0,0-1 0 0 0,0 1 0 0 0,-1 0-1 0 0,0 0 1 0 0,0 1 0 0 0,0-1 0 0 0,0 0-1 0 0,-1 1 1 0 0,2 5 0 0 0,-2-2 5 0 0,0 0-1 0 0,-1 0 1 0 0,0 0 0 0 0,0 0 0 0 0,-1 0 0 0 0,-3 15 0 0 0,2-10-10 0 0,0-4-11 0 0,0 0 0 0 0,0 0 0 0 0,-1 0 0 0 0,0-1-1 0 0,-1 1 1 0 0,0-1 0 0 0,-9 15 0 0 0,5-11-6 0 0,-1-1 0 0 0,-1 1 0 0 0,0-1 0 0 0,-14 12-1 0 0,-4-1-49 0 0,-1-1 0 0 0,-1-2-1 0 0,-35 18 1 0 0,-87 33-137 0 0,57-29 139 0 0,56-23-223 0 0,-1-1 0 0 0,-73 21-1 0 0,111-38 29 0 0,2-2-1298 0 0,1 1 1178 0 0,-1 0 0 0 0,1 0 0 0 0,-1 0-1 0 0,1 0 1 0 0,0 0 0 0 0,-1 0 0 0 0,1 0-1 0 0,0 1 1 0 0,0-1 0 0 0,1-1-1 0 0,1-2-1034 0 0,17-16-4406 0 0</inkml:trace>
</inkml:ink>
</file>

<file path=ppt/ink/ink9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2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13359 0 0,'0'2'1027'0'0,"-5"17"-317"0"0,-1-1 0 0 0,0 0 0 0 0,-1 0 0 0 0,-1 0-1 0 0,-12 18 1 0 0,9-14 375 0 0,-103 167 3029 0 0,-17-9-2441 0 0,-13 22-927 0 0,85-118-647 0 0,-25 37-91 0 0,69-96-12 0 0,2 0 0 0 0,0 1 1 0 0,-9 28-1 0 0,19-46-204 0 0,0 0 0 0 0,1 1 0 0 0,0-1 0 0 0,1 0 0 0 0,0 1 0 0 0,0 0 0 0 0,1-1 0 0 0,0 1 0 0 0,1 11 0 0 0,-1-18-709 0 0,6-14-5006 0 0,-1-3-569 0 0</inkml:trace>
</inkml:ink>
</file>

<file path=ppt/ink/ink9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2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0 364 1839 0 0,'8'-13'276'0'0,"0"0"-1"0"0,0 0 0 0 0,1 1 0 0 0,1 1 0 0 0,19-20 0 0 0,-10 16 822 0 0,-1 0-1 0 0,1 1 0 0 0,23-12 1 0 0,16-4 1889 0 0,103-37 0 0 0,-155 65-3035 0 0,267-87 4551 0 0,-259 85-4175 0 0,1 1-1 0 0,0 1 1 0 0,0 0 0 0 0,1 1 0 0 0,-1 0 0 0 0,0 1 0 0 0,21 4 0 0 0,-28-3-185 0 0,-1 0 0 0 0,0 1 0 0 0,0 0 1 0 0,0 0-1 0 0,0 1 0 0 0,-1 0 0 0 0,1 0 0 0 0,-1 0 0 0 0,0 1 0 0 0,0 0 0 0 0,0 0 0 0 0,0 1 0 0 0,0 0 0 0 0,-1 0 1 0 0,0 0-1 0 0,0 0 0 0 0,5 9 0 0 0,-4-5-20 0 0,-2-1 0 0 0,1 0 0 0 0,-1 1 0 0 0,0 0 0 0 0,-1 0 0 0 0,0 0 1 0 0,-1 1-1 0 0,0-1 0 0 0,0 1 0 0 0,-1-1 0 0 0,1 16 0 0 0,-3-12-33 0 0,0 0 0 0 0,-1 0 1 0 0,0 0-1 0 0,-1 0 0 0 0,0-1 0 0 0,-1 1 0 0 0,-11 21 0 0 0,4-11-46 0 0,-2-2-1 0 0,-1 1 0 0 0,-1-2 1 0 0,0 0-1 0 0,-2 0 1 0 0,0-2-1 0 0,-1 0 0 0 0,-29 22 1 0 0,28-26-17 0 0,-1 0 0 0 0,0-2 0 0 0,-1 0 0 0 0,-27 10 0 0 0,32-16-9 0 0,-1 0-1 0 0,1-1 1 0 0,-1-1-1 0 0,1 0 0 0 0,-1-2 1 0 0,-30 2-1 0 0,39-4-29 0 0,0-1-1 0 0,-1 0 1 0 0,1 0-1 0 0,0 0 1 0 0,-13-5-1 0 0,18 5-129 0 0,0 0 0 0 0,0 0 0 0 0,0-1 1 0 0,1 1-1 0 0,-1 0 0 0 0,0-1 0 0 0,1 0 0 0 0,-1 0 0 0 0,1 0 0 0 0,-1 0 0 0 0,1 0 0 0 0,0 0 0 0 0,0 0 1 0 0,0-1-1 0 0,0 1 0 0 0,1-1 0 0 0,-1 0 0 0 0,-1-3 0 0 0,-2-15-8333 0 0</inkml:trace>
</inkml:ink>
</file>

<file path=ppt/ink/ink9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0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13 3679 0 0,'-6'-5'382'0'0,"5"4"-79"0"0,1 0 0 0 0,-1 1 1 0 0,0-1-1 0 0,0 0 0 0 0,1 1 1 0 0,-1-1-1 0 0,0 1 0 0 0,0-1 1 0 0,0 1-1 0 0,0 0 0 0 0,0-1 0 0 0,0 1 1 0 0,0 0-1 0 0,0 0 0 0 0,1-1 1 0 0,-1 1-1 0 0,0 0 0 0 0,0 0 1 0 0,0 0-1 0 0,0 0 0 0 0,0 0 0 0 0,0 0 1 0 0,0 1-1 0 0,0-1 0 0 0,0 0 1 0 0,0 0-1 0 0,0 1 0 0 0,0-1 1 0 0,-1 1-1 0 0,1 0-27 0 0,-1 1-1 0 0,1-1 1 0 0,0 0 0 0 0,0 1-1 0 0,0-1 1 0 0,0 1 0 0 0,0-1-1 0 0,0 1 1 0 0,1-1-1 0 0,-2 3 1 0 0,1-2-141 0 0,-4 13 232 0 0,0 0-1 0 0,0 0 1 0 0,1 0-1 0 0,-2 18 1 0 0,-3 65 861 0 0,5-45-778 0 0,-2 1-183 0 0,-2 0 1 0 0,-3-1-1 0 0,-2 0 0 0 0,-2-1 1 0 0,-3 0-1 0 0,-2-1 1 0 0,-2-2-1 0 0,-32 53 0 0 0,2-18-140 0 0,-93 117 0 0 0,48-88-2423 0 0,91-106 57 0 0</inkml:trace>
</inkml:ink>
</file>

<file path=ppt/ink/ink9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0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10 212 17479 0 0,'-3'-2'248'0'0,"-3"-8"1084"0"0,13 3-1016 0 0,3 2-107 0 0,-1-1 1 0 0,1 2-1 0 0,0 0 0 0 0,21-6 1 0 0,-4 1 170 0 0,53-18 696 0 0,2 3 0 0 0,164-26 0 0 0,-140 39-924 0 0,31-6-827 0 0,-47 0-3205 0 0,-56 9-3356 0 0</inkml:trace>
</inkml:ink>
</file>

<file path=ppt/ink/ink9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0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 15407 0 0,'0'0'704'0'0,"0"2"-14"0"0,-1 73 1185 0 0,-12 88 1 0 0,6-120-1340 0 0,-2 0 0 0 0,-1 0-1 0 0,-24 60 1 0 0,9-41-425 0 0,-3-2-1 0 0,-45 72 1 0 0,50-96-72 0 0,-2-2 1 0 0,-1-1-1 0 0,-1-1 0 0 0,-54 49 0 0 0,72-73-41 0 0,-69 55-90 0 0,68-55 73 0 0,-1-1 0 0 0,0-1 0 0 0,0 0 0 0 0,0 0 0 0 0,-22 6 0 0 0,32-11 11 0 0,0-1-1 0 0,0 0 0 0 0,0 1 1 0 0,1-1-1 0 0,-1 0 1 0 0,0 0-1 0 0,0 0 0 0 0,0 0 1 0 0,0 0-1 0 0,0 0 1 0 0,0 0-1 0 0,0 0 1 0 0,0 0-1 0 0,-2-1 0 0 0,3 1 0 0 0,0 0-1 0 0,-1-1 0 0 0,1 1 0 0 0,0 0 0 0 0,0 0 1 0 0,-1-1-1 0 0,1 1 0 0 0,0 0 0 0 0,0-1 0 0 0,0 1 1 0 0,-1 0-1 0 0,1-1 0 0 0,0 1 0 0 0,0 0 1 0 0,0-1-1 0 0,0 1 0 0 0,0 0 0 0 0,0-1 0 0 0,0 1 1 0 0,0 0-1 0 0,0-1 0 0 0,0 1 0 0 0,0 0 0 0 0,0-1 1 0 0,0 1-1 0 0,0-1 0 0 0,1-3-67 0 0,1 0-1 0 0,-1-1 1 0 0,1 1 0 0 0,0 0-1 0 0,2-3 1 0 0,-2 4 62 0 0,13-21-155 0 0,0 0 0 0 0,2 1 0 0 0,1 1 0 0 0,1 0 0 0 0,0 2-1 0 0,2 0 1 0 0,0 1 0 0 0,1 1 0 0 0,29-17 0 0 0,-42 29 194 0 0,0 1-1 0 0,0 1 1 0 0,1-1 0 0 0,-1 1 0 0 0,1 1 0 0 0,0 0 0 0 0,0 0-1 0 0,1 1 1 0 0,-1 0 0 0 0,16-1 0 0 0,-21 3 42 0 0,-1 0 0 0 0,1 1 0 0 0,-1-1 0 0 0,0 1-1 0 0,1-1 1 0 0,-1 1 0 0 0,0 1 0 0 0,0-1 0 0 0,0 0 0 0 0,0 1 0 0 0,0 0 0 0 0,0 0 0 0 0,0 0 0 0 0,0 1 0 0 0,-1-1 0 0 0,1 1 0 0 0,-1 0 0 0 0,0 0-1 0 0,0 0 1 0 0,0 0 0 0 0,0 1 0 0 0,0-1 0 0 0,-1 1 0 0 0,0-1 0 0 0,1 1 0 0 0,-1 0 0 0 0,2 6 0 0 0,-1-1 43 0 0,-1 0 0 0 0,1 0 0 0 0,-1 1 0 0 0,-1-1 0 0 0,0 1 0 0 0,0-1 0 0 0,-1 1 1 0 0,0-1-1 0 0,-1 1 0 0 0,-3 15 0 0 0,-3 6 88 0 0,-20 54 0 0 0,24-75-193 0 0,-3 14-4 0 0,6-23-60 0 0,9-8-2124 0 0,-7 5 1775 0 0,30-29-6665 0 0,-12 12 828 0 0</inkml:trace>
</inkml:ink>
</file>

<file path=ppt/ink/ink9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0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20 6447 0 0,'0'0'499'0'0,"0"2"-328"0"0,0 28 1082 0 0,0 39 7103 0 0,1-62-7751 0 0,-1 0-1 0 0,2 0 1 0 0,-1 0-1 0 0,1 0 1 0 0,0 0-1 0 0,0 0 0 0 0,5 8 1 0 0,-6-12-522 0 0,1-1-1 0 0,-1 0 1 0 0,1 0 0 0 0,0 0-1 0 0,0 0 1 0 0,0 0 0 0 0,0 0 0 0 0,0-1-1 0 0,0 1 1 0 0,1-1 0 0 0,-1 1 0 0 0,0-1-1 0 0,1 0 1 0 0,-1 0 0 0 0,1 0-1 0 0,0 0 1 0 0,-1 0 0 0 0,1-1 0 0 0,-1 1-1 0 0,1-1 1 0 0,0 0 0 0 0,0 0-1 0 0,-1 0 1 0 0,1 0 0 0 0,3 0 0 0 0,5-1 58 0 0,0-1 0 0 0,0 0 1 0 0,0-1-1 0 0,18-6 0 0 0,10-8-50 0 0,63-36 1 0 0,-77 39-87 0 0,-5 3-82 0 0,23-17 0 0 0,-39 24 59 0 0,1 1-1 0 0,-1-1 1 0 0,0 1-1 0 0,0-1 1 0 0,-1 0-1 0 0,1-1 1 0 0,-1 1-1 0 0,0 0 1 0 0,0-1-1 0 0,0 0 1 0 0,2-6-1 0 0,-5 11 6 0 0,0-1 0 0 0,1 1 0 0 0,-1-1 0 0 0,0 1 0 0 0,0-1 0 0 0,0 1 0 0 0,0-1 0 0 0,1 1 0 0 0,-1-1 0 0 0,0 1 0 0 0,0-1 0 0 0,0 1 0 0 0,0-1 0 0 0,0 1 0 0 0,-1-1 0 0 0,1 0 0 0 0,0 1 0 0 0,0-1 0 0 0,0 1 0 0 0,0-1 0 0 0,-1 1 0 0 0,1-1 0 0 0,0 1 0 0 0,0 0 0 0 0,-1-1 0 0 0,1 1 0 0 0,0-1 0 0 0,-1 1 0 0 0,1-1 0 0 0,-1 1 0 0 0,0-1-10 0 0,0 1 0 0 0,0-1 0 0 0,0 1 0 0 0,-1 0 0 0 0,1-1 0 0 0,0 1 0 0 0,0 0-1 0 0,0 0 1 0 0,-1 0 0 0 0,1 0 0 0 0,0 0 0 0 0,-2 0 0 0 0,-5 1-92 0 0,0 1 0 0 0,-16 4 0 0 0,3 3 70 0 0,0 1-1 0 0,1 1 0 0 0,0 1 1 0 0,-28 21-1 0 0,19-13 27 0 0,-9 7 270 0 0,0 1 0 0 0,-46 47-1 0 0,64-54-68 0 0,0 1-1 0 0,2 1 1 0 0,0 0 0 0 0,2 1-1 0 0,-14 28 1 0 0,28-48-161 0 0,0-1 0 0 0,0 1 0 0 0,1 0 0 0 0,-1 0 0 0 0,1 0 0 0 0,0 0 0 0 0,0 0 0 0 0,0 0 0 0 0,1 1 0 0 0,0-1 0 0 0,0 8 0 0 0,0-10-14 0 0,1 0-1 0 0,-1 0 0 0 0,1 1 0 0 0,0-2 0 0 0,0 1 1 0 0,0 0-1 0 0,0 0 0 0 0,0 0 0 0 0,0 0 0 0 0,0-1 0 0 0,1 1 1 0 0,-1 0-1 0 0,1-1 0 0 0,-1 1 0 0 0,1-1 0 0 0,-1 0 1 0 0,1 1-1 0 0,0-1 0 0 0,0 0 0 0 0,0 0 0 0 0,0 0 0 0 0,0 0 1 0 0,0-1-1 0 0,0 1 0 0 0,3 0 0 0 0,2 1-6 0 0,1 0 0 0 0,-1-1 0 0 0,1 0 0 0 0,0-1 0 0 0,0 1 0 0 0,13-3 0 0 0,49-9 0 0 0,-51 7 0 0 0,167-37-1395 0 0,-149 30-50 0 0</inkml:trace>
</inkml:ink>
</file>

<file path=ppt/ink/ink9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2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664 264 4143 0 0,'26'-34'60'0'0,"-11"15"601"0"0,-1-1 0 0 0,20-36 0 0 0,-31 50-266 0 0,0 0-1 0 0,-1-1 1 0 0,1 0 0 0 0,-1 0-1 0 0,-1 0 1 0 0,1 0-1 0 0,-1 0 1 0 0,0 0-1 0 0,-1 0 1 0 0,0 0-1 0 0,0 0 1 0 0,0 0-1 0 0,-3-11 1 0 0,3 16-163 0 0,0 1 0 0 0,-1-1 0 0 0,1 0-1 0 0,-1 1 1 0 0,1-1 0 0 0,-1 0 0 0 0,0 1 0 0 0,0-1 0 0 0,1 1 0 0 0,-1-1-1 0 0,0 1 1 0 0,0 0 0 0 0,-2-2 0 0 0,2 2-129 0 0,0 1 0 0 0,1-1 0 0 0,-1 1 0 0 0,0 0 0 0 0,1-1 0 0 0,-1 1 0 0 0,0 0 0 0 0,0 0 0 0 0,1-1 0 0 0,-1 1 0 0 0,0 0 0 0 0,0 0 0 0 0,1 0 0 0 0,-1 0 0 0 0,0 0 0 0 0,0 0 0 0 0,0 0 0 0 0,1 0 0 0 0,-1 0 0 0 0,-1 1 0 0 0,-1 0 17 0 0,0 1 1 0 0,0 0 0 0 0,0-1-1 0 0,0 1 1 0 0,0 0 0 0 0,0 1 0 0 0,1-1-1 0 0,-1 0 1 0 0,1 1 0 0 0,0-1-1 0 0,-3 4 1 0 0,-23 37 735 0 0,2 2-1 0 0,-41 91 0 0 0,41-78-346 0 0,-177 455 2718 0 0,62-139-2564 0 0,21-127-536 0 0,90-188-115 0 0,15-29-637 0 0,2 1-1 0 0,-15 55 1 0 0,21-64-3041 0 0</inkml:trace>
</inkml:ink>
</file>

<file path=ppt/ink/ink9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2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12 124 19439 0 0,'0'0'1759'0'0,"-1"2"-1448"0"0,-1 3-226 0 0,0-1 0 0 0,1 0 0 0 0,-1 1 0 0 0,1-1 0 0 0,0 1 1 0 0,-1 8-1 0 0,2-12-42 0 0,0 0 1 0 0,1 1 0 0 0,-1-1-1 0 0,0 0 1 0 0,0 1-1 0 0,0-1 1 0 0,1 0-1 0 0,-1 1 1 0 0,1-1 0 0 0,-1 0-1 0 0,1 0 1 0 0,0 1-1 0 0,-1-1 1 0 0,1 0-1 0 0,0 0 1 0 0,0 0 0 0 0,0 0-1 0 0,0 0 1 0 0,0 0-1 0 0,0 0 1 0 0,0 0-1 0 0,0 0 1 0 0,0 0 0 0 0,0-1-1 0 0,0 1 1 0 0,0 0-1 0 0,1-1 1 0 0,1 1-1 0 0,2 1 50 0 0,-1-1-1 0 0,1 0 1 0 0,0 0-1 0 0,-1-1 1 0 0,1 0-1 0 0,0 1 1 0 0,-1-2-1 0 0,8 0 1 0 0,39-8 173 0 0,-45 7-233 0 0,144-37 198 0 0,37-9-11 0 0,205-42-3003 0 0,-344 77 1254 0 0</inkml:trace>
</inkml:ink>
</file>

<file path=ppt/ink/ink9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2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16959 0 0,'0'0'1536'0'0,"-1"3"-1262"0"0,-13 38 1283 0 0,-38 76 0 0 0,37-84-1169 0 0,1 1 0 0 0,-17 65 0 0 0,29-90-373 0 0,0 0 1 0 0,1 0-1 0 0,0 0 0 0 0,1 0 1 0 0,0 0-1 0 0,1 0 0 0 0,2 13 1 0 0,-3-19-11 0 0,1 0 1 0 0,0 0-1 0 0,0 0 1 0 0,0 0-1 0 0,0 0 1 0 0,0-1-1 0 0,1 1 1 0 0,-1-1-1 0 0,1 1 1 0 0,0-1-1 0 0,3 4 1 0 0,-4-5-1 0 0,1 1 0 0 0,-1-1 0 0 0,1 0 0 0 0,0 0 0 0 0,0 0 0 0 0,-1 0 0 0 0,1 0 0 0 0,0-1 0 0 0,0 1 0 0 0,0 0 0 0 0,0-1 0 0 0,0 0 0 0 0,0 1 0 0 0,0-1 0 0 0,0 0 0 0 0,0 0 0 0 0,0 0 0 0 0,4-1 0 0 0,1 0 20 0 0,-1 0 0 0 0,1-1-1 0 0,-1-1 1 0 0,0 1 0 0 0,0-1-1 0 0,0 0 1 0 0,0 0 0 0 0,6-4 0 0 0,5-5 57 0 0,20-18 1 0 0,-5 1 192 0 0,38-42 1 0 0,-66 67-206 0 0,0-1 0 0 0,-1 1 1 0 0,0-1-1 0 0,0 0 0 0 0,0 0 0 0 0,0-1 1 0 0,-1 1-1 0 0,0 0 0 0 0,0-1 1 0 0,2-10-1 0 0,-4 13-51 0 0,0-1 0 0 0,0 1 1 0 0,0 0-1 0 0,0-1 0 0 0,0 1 0 0 0,-1 0 1 0 0,1 0-1 0 0,-1 0 0 0 0,0-1 0 0 0,0 1 1 0 0,0 0-1 0 0,0 0 0 0 0,-1 0 0 0 0,1 0 1 0 0,-1 1-1 0 0,0-1 0 0 0,0 0 0 0 0,0 1 1 0 0,0-1-1 0 0,-4-4 0 0 0,-4 0-2 0 0,1 0 0 0 0,-14-8-1 0 0,-3-2-2 0 0,12 8 13 0 0,-20-10 0 0 0,1 2-662 0 0,26 11-36 0 0,1-1-37 0 0</inkml:trace>
</inkml:ink>
</file>

<file path=ppt/ink/ink9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2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319 387 2303 0 0,'10'-4'8138'0'0,"19"-7"-4457"0"0,0 0-1410 0 0,41-22 1 0 0,-62 29-2151 0 0,0-1 1 0 0,0 0-1 0 0,-1-1 1 0 0,1 0-1 0 0,-2 0 0 0 0,1 0 1 0 0,-1-1-1 0 0,0 0 1 0 0,9-13-1 0 0,-9 10-7 0 0,-1 0 0 0 0,1-1 0 0 0,-2 0 0 0 0,0 0 0 0 0,0-1 0 0 0,-1 1 0 0 0,0-1 0 0 0,1-18 0 0 0,-3 23-126 0 0,-1 0 0 0 0,0 0 0 0 0,0 0 0 0 0,-1 0 0 0 0,1 0 0 0 0,-2 0 0 0 0,1 1 0 0 0,-1-1 0 0 0,0 0 0 0 0,0 1 0 0 0,-1-1 0 0 0,0 1 0 0 0,0 0 0 0 0,0 0 0 0 0,-1 0 0 0 0,-5-6 0 0 0,7 10-17 0 0,0 0 1 0 0,0 1-1 0 0,0-1 1 0 0,-1 0-1 0 0,1 1 1 0 0,-1-1 0 0 0,1 1-1 0 0,-1 0 1 0 0,1 0-1 0 0,-1 0 1 0 0,0 0-1 0 0,1 1 1 0 0,-1-1 0 0 0,0 0-1 0 0,0 1 1 0 0,0 0-1 0 0,0 0 1 0 0,1 0-1 0 0,-1 0 1 0 0,0 0 0 0 0,0 1-1 0 0,0-1 1 0 0,1 1-1 0 0,-5 1 1 0 0,-3 1-44 0 0,0 1-1 0 0,0 0 1 0 0,0 0 0 0 0,0 1 0 0 0,-9 6 0 0 0,-16 14 108 0 0,0 0 1 0 0,2 3 0 0 0,-42 44 0 0 0,-75 106 1090 0 0,144-169-1057 0 0,-35 49 397 0 0,37-52-365 0 0,0 1-1 0 0,0 0 1 0 0,1 0-1 0 0,0 1 1 0 0,1-1 0 0 0,-4 15-1 0 0,6-21-79 0 0,-1 0 1 0 0,1 1-1 0 0,0-1 0 0 0,0 0 1 0 0,-1 1-1 0 0,1-1 0 0 0,0 0 1 0 0,0 1-1 0 0,0-1 0 0 0,1 0 1 0 0,-1 1-1 0 0,0-1 0 0 0,1 1 1 0 0,-1-1-1 0 0,0 0 0 0 0,1 0 1 0 0,-1 1-1 0 0,1-1 0 0 0,0 0 0 0 0,0 0 1 0 0,-1 0-1 0 0,1 0 0 0 0,0 1 1 0 0,0-1-1 0 0,0 0 0 0 0,0-1 1 0 0,0 1-1 0 0,0 0 0 0 0,0 0 1 0 0,0 0-1 0 0,1-1 0 0 0,-1 1 1 0 0,0 0-1 0 0,0-1 0 0 0,1 1 1 0 0,-1-1-1 0 0,0 0 0 0 0,0 1 0 0 0,1-1 1 0 0,-1 0-1 0 0,1 0 0 0 0,1 0 1 0 0,5 0 58 0 0,-1 0 0 0 0,0-1 0 0 0,0 0 1 0 0,0 0-1 0 0,0-1 0 0 0,12-4 0 0 0,17-8 83 0 0,-1-2-1 0 0,43-25 1 0 0,62-48-817 0 0,-127 80 519 0 0,46-34-634 0 0,-58 42 644 0 0,-10 11 256 0 0,-12 15-22 0 0,-20 34 0 0 0,34-48-80 0 0,0 1 0 0 0,1 0 0 0 0,1 0 0 0 0,0 0 0 0 0,-6 25 0 0 0,10-35-77 0 0,1 1 0 0 0,-1-1 0 0 0,1 0-1 0 0,0 1 1 0 0,0-1 0 0 0,0 0 0 0 0,0 1 0 0 0,1-1 0 0 0,-1 0-1 0 0,0 1 1 0 0,1-1 0 0 0,0 0 0 0 0,1 4 0 0 0,-1-5-9 0 0,0 1 0 0 0,0-1 1 0 0,-1 0-1 0 0,2 1 0 0 0,-1-1 0 0 0,0 0 1 0 0,0 0-1 0 0,0 0 0 0 0,0 0 1 0 0,1 0-1 0 0,-1 0 0 0 0,1 0 0 0 0,-1-1 1 0 0,0 1-1 0 0,1 0 0 0 0,-1-1 0 0 0,1 1 1 0 0,0-1-1 0 0,-1 1 0 0 0,3-1 1 0 0,15 1-979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4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37 4143 0 0,'-1'2'11200'0'0,"-1"0"-10847"0"0,1 1-1 0 0,0-1 1 0 0,1 0-1 0 0,-1 1 1 0 0,0-1-1 0 0,1 1 1 0 0,-1-1 0 0 0,1 1-1 0 0,0-1 1 0 0,-1 1-1 0 0,2 4 1 0 0,-1-3-261 0 0,1-1 0 0 0,-1 1 0 0 0,1 0 0 0 0,0-1 0 0 0,1 1 0 0 0,-1-1 1 0 0,1 1-1 0 0,-1-1 0 0 0,1 0 0 0 0,0 1 0 0 0,4 4 0 0 0,-4-7-51 0 0,0 1-1 0 0,0 0 1 0 0,0-1 0 0 0,0 0-1 0 0,0 1 1 0 0,0-1 0 0 0,1 0-1 0 0,-1 0 1 0 0,0 0-1 0 0,1 0 1 0 0,3 0 0 0 0,0 1 38 0 0,6 1 19 0 0,1 0 0 0 0,-1 0 1 0 0,1-2-1 0 0,0 0 0 0 0,0 0 0 0 0,0-1 1 0 0,0-1-1 0 0,-1 0 0 0 0,1 0 0 0 0,0-2 1 0 0,12-3-1 0 0,2-2 26 0 0,0-1 0 0 0,-1-1 0 0 0,49-27-1 0 0,-69 33-109 0 0,0 1 0 0 0,-1-1 0 0 0,0 0 0 0 0,1-1-1 0 0,7-7 1 0 0,-13 11-18 0 0,0 1 0 0 0,1-1 0 0 0,-1 0 0 0 0,0 1 0 0 0,1-1 0 0 0,-1 1 0 0 0,0-1 0 0 0,0 1 0 0 0,0-1 0 0 0,0 0 0 0 0,1 1 0 0 0,-1-1 0 0 0,0 1 0 0 0,0-1 0 0 0,0 0 0 0 0,0 1 0 0 0,0-1 0 0 0,-1 1 0 0 0,1-1 0 0 0,0 0 0 0 0,0 1 0 0 0,0-1-1 0 0,0 1 1 0 0,-1-1 0 0 0,1 1 0 0 0,0-1 0 0 0,-1 1 0 0 0,1-1 0 0 0,0 1 0 0 0,-1-1 0 0 0,0 0 0 0 0,-12-10-260 0 0,8 9 180 0 0,-1 0 0 0 0,1 0 0 0 0,-1 1 0 0 0,1 0 0 0 0,-1 0 0 0 0,1 0 0 0 0,-1 1-1 0 0,1 0 1 0 0,-11 1 0 0 0,-2 1-257 0 0,-29 8-1 0 0,15 0 94 0 0,0 1 0 0 0,0 1 1 0 0,1 2-1 0 0,-55 32 0 0 0,63-31 272 0 0,1 0 1 0 0,-24 22-1 0 0,39-30 21 0 0,-1 0 0 0 0,1 1 0 0 0,0 0 0 0 0,1 0 0 0 0,0 1 0 0 0,0-1 0 0 0,1 1 0 0 0,-8 18 0 0 0,12-25-32 0 0,0 1 0 0 0,1-1 0 0 0,-1 1 0 0 0,0 0 0 0 0,1-1 0 0 0,0 1 0 0 0,0 0 0 0 0,0 0 0 0 0,0-1 1 0 0,0 1-1 0 0,0 0 0 0 0,1 0 0 0 0,-1-1 0 0 0,1 1 0 0 0,0 0 0 0 0,1 2 0 0 0,0-1 4 0 0,0-1-1 0 0,0 1 1 0 0,0-1-1 0 0,0 0 1 0 0,1 0-1 0 0,0 0 1 0 0,-1 0-1 0 0,1 0 1 0 0,0-1-1 0 0,5 4 1 0 0,0-1-34 0 0,1 0 0 0 0,0-1-1 0 0,0 1 1 0 0,0-2 0 0 0,1 1 0 0 0,-1-1 0 0 0,1-1 0 0 0,12 2 0 0 0,33 1-1569 0 0,-26-4-68 0 0</inkml:trace>
</inkml:ink>
</file>

<file path=ppt/ink/ink9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2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22 349 5527 0 0,'0'0'498'0'0,"-1"1"-406"0"0,-20 23 16163 0 0,24-25-15737 0 0,7-3-269 0 0,0-1-1 0 0,0 0 1 0 0,0-1 0 0 0,0 0-1 0 0,-1-1 1 0 0,15-13 0 0 0,7-4-76 0 0,244-150 118 0 0,-196 127-334 0 0,-46 27-393 0 0,1 1-1 0 0,40-16 0 0 0,-72 34 142 0 0,-1 4-1 0 0,-1 1 276 0 0,0 1 1 0 0,0 0-1 0 0,-1 0 0 0 0,1-1 1 0 0,-1 1-1 0 0,0-1 0 0 0,-1 1 1 0 0,1-1-1 0 0,-1 1 0 0 0,-3 5 0 0 0,-4 9 164 0 0,-13 18 0 0 0,13-24-124 0 0,-83 118 604 0 0,16-24-419 0 0,61-86-285 0 0,-21 37 279 0 0,33-53-353 0 0,0 0 0 0 0,1 1 0 0 0,0-1 0 0 0,0 1 0 0 0,0-1 0 0 0,1 1-1 0 0,0 0 1 0 0,-1 11 0 0 0,2-16-350 0 0,0 0 1 0 0,0 0-1 0 0,0 0 0 0 0,0 1 0 0 0,1-1 1 0 0,-1 0-1 0 0,0 0 0 0 0,1 0 0 0 0,-1 0 1 0 0,1 2-1 0 0,9 7-6919 0 0</inkml:trace>
</inkml:ink>
</file>

<file path=ppt/ink/ink9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2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282 363 11519 0 0,'-1'2'887'0'0,"-16"17"187"0"0,-1 0 0 0 0,0-1 0 0 0,-1-1 0 0 0,-1 0 0 0 0,-1-2 0 0 0,0 0 0 0 0,-1-2 0 0 0,-30 15 0 0 0,50-27-1012 0 0,-1 0 0 0 0,1 0 0 0 0,0-1 0 0 0,0 1 0 0 0,-1 0-1 0 0,1-1 1 0 0,0 1 0 0 0,-1-1 0 0 0,1 0 0 0 0,-1 0-1 0 0,1 0 1 0 0,0 0 0 0 0,-1 0 0 0 0,1 0 0 0 0,0-1-1 0 0,-1 1 1 0 0,1-1 0 0 0,0 0 0 0 0,-1 0 0 0 0,-3-2-1 0 0,4 2-36 0 0,1 0 0 0 0,-1-1 0 0 0,1 1 1 0 0,-1-1-1 0 0,1 0 0 0 0,0 1 0 0 0,-1-1 0 0 0,1 0 0 0 0,0 0 0 0 0,0 0 0 0 0,0 1 0 0 0,0-1 0 0 0,1 0 0 0 0,-1 0 0 0 0,1-1 0 0 0,-1 1 0 0 0,1 0 0 0 0,-1 0 0 0 0,1 0 0 0 0,0 0 0 0 0,0 0 0 0 0,0 0 0 0 0,1-4 0 0 0,1-12 16 0 0,2-1 0 0 0,0 1-1 0 0,1-1 1 0 0,9-22 0 0 0,0 9-51 0 0,25-45 0 0 0,-25 54-68 0 0,1 1 1 0 0,0 0-1 0 0,2 1 0 0 0,0 0 0 0 0,1 2 0 0 0,2 0 1 0 0,-1 1-1 0 0,44-29 0 0 0,-52 40 105 0 0,1 2-1 0 0,-1-1 1 0 0,1 2-1 0 0,0-1 1 0 0,1 2-1 0 0,-1 0 1 0 0,1 0 0 0 0,-1 1-1 0 0,1 1 1 0 0,0 0-1 0 0,0 0 1 0 0,0 2-1 0 0,0-1 1 0 0,-1 2-1 0 0,1-1 1 0 0,0 2-1 0 0,-1 0 1 0 0,1 0-1 0 0,-1 2 1 0 0,0-1 0 0 0,15 9-1 0 0,-12-5 100 0 0,0 0 0 0 0,0 1 0 0 0,-1 1 0 0 0,0 0 0 0 0,-1 2 0 0 0,17 15 0 0 0,-27-23-104 0 0,0 0 0 0 0,0 0-1 0 0,0 0 1 0 0,0 0 0 0 0,-1 0-1 0 0,1 0 1 0 0,-1 1 0 0 0,0-1-1 0 0,-1 1 1 0 0,1 0-1 0 0,-1-1 1 0 0,0 1 0 0 0,0 0-1 0 0,0 0 1 0 0,-1 0 0 0 0,0 0-1 0 0,0 0 1 0 0,0 0-1 0 0,0 0 1 0 0,-1-1 0 0 0,0 1-1 0 0,0 0 1 0 0,0 0 0 0 0,0-1-1 0 0,-1 1 1 0 0,0 0-1 0 0,-2 4 1 0 0,0-2 4 0 0,-1-1 0 0 0,0 1 0 0 0,0-1 0 0 0,0 0 0 0 0,0 0 0 0 0,-1 0 0 0 0,0-1 0 0 0,-1 0 0 0 0,1 0-1 0 0,-1 0 1 0 0,-10 5 0 0 0,-9 3 75 0 0,-50 17 0 0 0,-97 22-97 0 0,87-28-228 0 0,0-2-1006 0 0,28-11-3366 0 0,38-9-2855 0 0</inkml:trace>
</inkml:ink>
</file>

<file path=ppt/ink/ink9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2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0 12439 0 0,'-8'0'116'0'0,"0"0"1"0"0,0 1-1 0 0,0 0 0 0 0,0 0 0 0 0,0 1 0 0 0,0 0 0 0 0,1 0 1 0 0,-1 1-1 0 0,1 0 0 0 0,-1 0 0 0 0,1 0 0 0 0,-7 6 1 0 0,-12 8 683 0 0,-43 36 0 0 0,44-32 489 0 0,-23 19-33 0 0,2 3-1 0 0,2 1 0 0 0,-41 54 0 0 0,50-53-1128 0 0,3 2-1 0 0,1 2 0 0 0,3 0 0 0 0,2 2 0 0 0,2 1 0 0 0,-23 72 0 0 0,6 32-401 0 0,37-128-92 0 0,0 0 1 0 0,2 1-1 0 0,1 45 1 0 0,2-65 245 0 0,0-1 1 0 0,0 1-1 0 0,1-1 0 0 0,0 0 1 0 0,0 0-1 0 0,5 10 1 0 0,-5-13 27 0 0,0-1 0 0 0,0 0 0 0 0,1 0 0 0 0,0 0 0 0 0,0 0 0 0 0,0 0 0 0 0,0-1 0 0 0,0 1 0 0 0,1-1 0 0 0,-1 0 0 0 0,1 0 0 0 0,4 3 0 0 0,-4-5-669 0 0,5 2-34 0 0</inkml:trace>
</inkml:ink>
</file>

<file path=ppt/ink/ink9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2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81 18655 0 0,'7'-26'1076'0'0,"11"-29"3231"0"0,-24 70-3493 0 0,-7 13-303 0 0,-21 29 0 0 0,3-5-66 0 0,-4 10-244 0 0,-58 117 294 0 0,74-136-694 0 0,11-27-147 0 0,1 0-1 0 0,0 1 0 0 0,1 0 1 0 0,-5 27-1 0 0,10-35-1345 0 0</inkml:trace>
</inkml:ink>
</file>

<file path=ppt/ink/ink9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2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114 336 18199 0 0,'-1'1'830'0'0,"-8"2"-424"0"0,1 1 0 0 0,-13 8 0 0 0,16-9-274 0 0,0 0-1 0 0,0 0 0 0 0,0 0 1 0 0,-1-1-1 0 0,1 1 0 0 0,-1-1 1 0 0,1-1-1 0 0,-1 1 0 0 0,-11 1 1 0 0,17-3-103 0 0,-1 0 1 0 0,1 0-1 0 0,-1-1 1 0 0,1 1-1 0 0,-1 0 1 0 0,1 0 0 0 0,0 0-1 0 0,-1 0 1 0 0,1-1-1 0 0,-1 1 1 0 0,1 0-1 0 0,0 0 1 0 0,-1-1 0 0 0,1 1-1 0 0,0 0 1 0 0,0-1-1 0 0,-1 1 1 0 0,1 0-1 0 0,0-1 1 0 0,-1 1 0 0 0,1-1-1 0 0,0 1 1 0 0,0 0-1 0 0,0-1 1 0 0,0 1 0 0 0,-1-1-1 0 0,1 1 1 0 0,0-1-1 0 0,-1-12 375 0 0,3 7-333 0 0,0 1 1 0 0,1-1 0 0 0,-1 1-1 0 0,1 0 1 0 0,0 0 0 0 0,8-10-1 0 0,26-26 416 0 0,-28 32-458 0 0,-1 0-31 0 0,108-106-267 0 0,-86 88 182 0 0,1 1-1 0 0,36-22 1 0 0,-65 47 80 0 0,7-5 28 0 0,1 0 0 0 0,0 0 0 0 0,0 1 0 0 0,12-4 1 0 0,-20 9 18 0 0,-1-1 1 0 0,1 0 0 0 0,0 1 0 0 0,0-1 0 0 0,0 1 0 0 0,0 0 0 0 0,0-1 0 0 0,0 1 0 0 0,0 0 0 0 0,0 0-1 0 0,0 0 1 0 0,0 1 0 0 0,0-1 0 0 0,0 0 0 0 0,0 1 0 0 0,0-1 0 0 0,0 1 0 0 0,0 0 0 0 0,0 0 0 0 0,0 0-1 0 0,-1 0 1 0 0,1 0 0 0 0,0 0 0 0 0,-1 0 0 0 0,1 0 0 0 0,0 1 0 0 0,-1-1 0 0 0,0 0 0 0 0,1 1 0 0 0,1 2-1 0 0,1 3 104 0 0,-1 1 0 0 0,1 0 0 0 0,-1 0 0 0 0,0 0 0 0 0,-1 1 0 0 0,0-1 0 0 0,0 1 0 0 0,-1-1 0 0 0,0 1 0 0 0,-1 0 0 0 0,0 9 0 0 0,-2 14 79 0 0,-9 50 1 0 0,-2-19-323 0 0,3-23-3175 0 0,8-28-5233 0 0</inkml:trace>
</inkml:ink>
</file>

<file path=ppt/ink/ink9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2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367 597 15199 0 0,'1'-1'696'0'0,"23"-14"6965"0"0,-23 16-7598 0 0,-1-1 0 0 0,1 1 0 0 0,-1 0 0 0 0,1 0 0 0 0,-1 0-1 0 0,1 0 1 0 0,-1 0 0 0 0,0 0 0 0 0,1 0 0 0 0,-1 0-1 0 0,0 1 1 0 0,0-1 0 0 0,0 0 0 0 0,0 0 0 0 0,0 0 0 0 0,0 0-1 0 0,0 2 1 0 0,-2 4 42 0 0,-1-1-1 0 0,1 1 1 0 0,-1-1 0 0 0,0 0-1 0 0,-1 1 1 0 0,0-1 0 0 0,0-1-1 0 0,-9 11 1 0 0,1 0-43 0 0,-43 55-24 0 0,-79 77 0 0 0,106-121-38 0 0,-34 24 0 0 0,24-20 0 0 0,34-27 11 0 0,0-1-1 0 0,0 1 1 0 0,1-1 0 0 0,-7 9-1 0 0,6 0 1 0 0,4-10-11 0 0,0-1 0 0 0,0 0 0 0 0,1 1 0 0 0,-1-1 0 0 0,1 0 0 0 0,-1 0 0 0 0,1 1 0 0 0,0-1 0 0 0,-1 0 0 0 0,1 0 0 0 0,0 0 0 0 0,0 0 0 0 0,0 0 0 0 0,0 0 0 0 0,0 0 0 0 0,0 0 0 0 0,0 0 0 0 0,0 0 0 0 0,0 0 0 0 0,0-1 0 0 0,0 1 0 0 0,2 0 0 0 0,3 2 0 0 0,0 0 0 0 0,1-1 0 0 0,7 3 0 0 0,2-2 5 0 0,-1 0 1 0 0,1-1-1 0 0,0-1 0 0 0,0 0 1 0 0,28-3-1 0 0,-9-2 11 0 0,52-13 0 0 0,36-13-2676 0 0</inkml:trace>
  <inkml:trace contextRef="#ctx0" brushRef="#br0" timeOffset="1">1430 1 19319 0 0,'-5'1'167'0'0,"0"1"-1"0"0,1-1 1 0 0,-1 1-1 0 0,1 0 1 0 0,-1 1-1 0 0,1-1 1 0 0,0 1-1 0 0,0 0 1 0 0,0 0-1 0 0,-6 5 0 0 0,-3 6-15 0 0,-16 21-1 0 0,18-22-162 0 0,-38 52 752 0 0,-50 86 0 0 0,-30 78 1126 0 0,-26 43-964 0 0,105-196-949 0 0,-24 40 359 0 0,60-92-1359 0 0,2 1 1 0 0,-19 50-1 0 0,26-55-4628 0 0,3-4-1711 0 0</inkml:trace>
</inkml:ink>
</file>

<file path=ppt/ink/ink9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2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9671 0 0,'0'0'748'0'0,"-2"2"-492"0"0,-60 77 6028 0 0,-14 20-2365 0 0,66-84-3457 0 0,0 0-1 0 0,2 1 1 0 0,0 1-1 0 0,-11 30 1 0 0,16-39-335 0 0,1 0 0 0 0,1 0 0 0 0,-1 1 1 0 0,1-1-1 0 0,1 0 0 0 0,0 1 0 0 0,0 9 0 0 0,1-15-67 0 0,-1 0 0 0 0,0 0 0 0 0,1 0 0 0 0,0 0-1 0 0,-1-1 1 0 0,1 1 0 0 0,0 0 0 0 0,0 0 0 0 0,1-1 0 0 0,-1 1-1 0 0,1-1 1 0 0,-1 1 0 0 0,1-1 0 0 0,0 0 0 0 0,0 0 0 0 0,-1 0-1 0 0,2 0 1 0 0,-1 0 0 0 0,0 0 0 0 0,0 0 0 0 0,1 0-1 0 0,-1-1 1 0 0,6 3 0 0 0,-3-2 11 0 0,1-1 0 0 0,0 0 0 0 0,0 0 0 0 0,0 0-1 0 0,-1 0 1 0 0,1-1 0 0 0,0 0 0 0 0,0 0 0 0 0,0-1 0 0 0,0 0 0 0 0,0 0 0 0 0,-1 0-1 0 0,1-1 1 0 0,0 1 0 0 0,-1-1 0 0 0,0-1 0 0 0,1 1 0 0 0,-1-1 0 0 0,6-4 0 0 0,10-7 27 0 0,0-1 0 0 0,-2-1 0 0 0,22-22 0 0 0,-22 20 44 0 0,110-116-512 0 0,-104 103-1976 0 0,23-37-1 0 0,-38 51 418 0 0</inkml:trace>
</inkml:ink>
</file>

<file path=ppt/ink/ink9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2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59 377 17047 0 0,'0'0'7895'0'0,"-10"0"-7063"0"0,7 1-804 0 0,1-1 1 0 0,-1 0 0 0 0,1-1-1 0 0,-1 1 1 0 0,1 0-1 0 0,-1-1 1 0 0,1 1-1 0 0,-1-1 1 0 0,1 0 0 0 0,-4-2-1 0 0,5 2-59 0 0,0 0 0 0 0,-1 0 0 0 0,1 0 0 0 0,0 0-1 0 0,0-1 1 0 0,0 1 0 0 0,0 0 0 0 0,0-1 0 0 0,0 1-1 0 0,0-1 1 0 0,0 1 0 0 0,1-1 0 0 0,-1 1 0 0 0,1-1 0 0 0,-1 0-1 0 0,1 1 1 0 0,-1-4 0 0 0,0-4-153 0 0,0 1-1 0 0,1-1 1 0 0,0 0-1 0 0,1 1 1 0 0,0-1-1 0 0,0 1 1 0 0,1-1-1 0 0,0 1 0 0 0,0 0 1 0 0,1-1-1 0 0,5-8 1 0 0,0-1-98 0 0,0 2 0 0 0,2-1 0 0 0,0 1 0 0 0,13-16 0 0 0,-11 18 19 0 0,0 1 0 0 0,1 0 0 0 0,0 1 0 0 0,1 0 1 0 0,0 1-1 0 0,1 0 0 0 0,22-11 0 0 0,-29 18 196 0 0,1 0 0 0 0,-1 1 0 0 0,1 0 0 0 0,0 0 0 0 0,0 1 0 0 0,0 0 0 0 0,10-1 0 0 0,-13 3 165 0 0,0 0 0 0 0,1 0 0 0 0,-1 0 0 0 0,0 1 0 0 0,0 0 0 0 0,1 0 0 0 0,-1 1 0 0 0,0 0 0 0 0,0 0 0 0 0,-1 0 0 0 0,9 5 1 0 0,4 3 427 0 0,-1 2 1 0 0,0 0-1 0 0,0 1 1 0 0,-2 0 0 0 0,1 2-1 0 0,13 16 1 0 0,-26-28-426 0 0,0 0-1 0 0,-1 1 1 0 0,1-1-1 0 0,-1 1 1 0 0,0 0 0 0 0,0 0-1 0 0,0 0 1 0 0,0 0-1 0 0,-1 0 1 0 0,1 1 0 0 0,-1-1-1 0 0,0 0 1 0 0,-1 1-1 0 0,1-1 1 0 0,-1 0-1 0 0,0 7 1 0 0,0-6-37 0 0,-1 0 0 0 0,0 1 0 0 0,-1-1 0 0 0,1 0 0 0 0,-1 0 0 0 0,0 0 0 0 0,0 0 0 0 0,-1 0 1 0 0,0 0-1 0 0,1-1 0 0 0,-2 1 0 0 0,1-1 0 0 0,-4 5 0 0 0,-7 4-45 0 0,-1 0 1 0 0,0-1-1 0 0,-1 0 1 0 0,0-1 0 0 0,0-1-1 0 0,-20 9 1 0 0,-25 17-4 0 0,50-29-27 0 0,-24 15-492 0 0,0 0 1 0 0,-67 28-1 0 0,101-50 33 0 0,-16 5-383 0 0</inkml:trace>
</inkml:ink>
</file>

<file path=ppt/ink/ink9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28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0 1839 0 0,'-10'7'79'0'0,"-24"10"-1"0"0,23-12 1324 0 0,0 1 0 0 0,-17 11 0 0 0,-51 49 8190 0 0,9 9-3794 0 0,39-37-4560 0 0,2 1 0 0 0,-30 52 0 0 0,29-34-1156 0 0,1 1 1 0 0,4 2 0 0 0,2 0-1 0 0,-21 87 1 0 0,28-74-6 0 0,6-28-15 0 0,-29 85 0 0 0,34-117-143 0 0,-1-1 0 0 0,0 1 1 0 0,-1-1-1 0 0,0 0 0 0 0,-1 0 0 0 0,-1-1 0 0 0,0 0 0 0 0,0 0 0 0 0,-1-1 0 0 0,-18 15 0 0 0,16-17-212 0 0,0 0 0 0 0,0 0 1 0 0,-1-1-1 0 0,0 0 0 0 0,-16 5 1 0 0,27-12-682 0 0</inkml:trace>
</inkml:ink>
</file>

<file path=ppt/ink/ink9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28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12439 0 0,'0'0'958'0'0,"-1"1"-274"0"0,-5 3 795 0 0,1 0-1 0 0,0 0 1 0 0,0 0 0 0 0,0 1 0 0 0,-6 7 0 0 0,5-4-611 0 0,0 0 1 0 0,1 0-1 0 0,-5 10 0 0 0,8-14-707 0 0,1 0 0 0 0,-1 0 1 0 0,1 0-1 0 0,0 0 0 0 0,1 1 0 0 0,-1-1 0 0 0,1 0 1 0 0,0 1-1 0 0,0 7 0 0 0,0-5-156 0 0,1 0-1 0 0,0 0 0 0 0,0 1 1 0 0,3 8-1 0 0,-1-2-851 0 0,-3-8 757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4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0 481 6447 0 0,'0'0'12088'0'0,"0"-2"-11058"0"0,2-17-504 0 0,1 0 0 0 0,0 0 0 0 0,1 1 0 0 0,1-1 0 0 0,1 1 0 0 0,0 0 1 0 0,10-17-1 0 0,-6 17-394 0 0,0 0 1 0 0,1 0 0 0 0,1 1-1 0 0,1 1 1 0 0,0 0-1 0 0,1 0 1 0 0,1 2-1 0 0,16-14 1 0 0,10-4-529 0 0,91-52 0 0 0,-122 78 145 0 0,0 1-1 0 0,1 0 0 0 0,0 1 1 0 0,0 0-1 0 0,0 1 1 0 0,0 0-1 0 0,1 1 1 0 0,18-2-1 0 0,-26 4-224 0 0,0 1 0 0 0,1-1 0 0 0,-1 1 0 0 0,1 0 0 0 0,-1 0 0 0 0,0 1 0 0 0,1-1 0 0 0,-1 1 0 0 0,0 0 0 0 0,0 0 0 0 0,0 0 0 0 0,5 5 0 0 0,1-1-5472 0 0</inkml:trace>
</inkml:ink>
</file>

<file path=ppt/ink/ink9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2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23 237 15551 0 0,'0'0'762'0'0,"-1"2"-338"0"0,-3 3-174 0 0,1 1-167 0 0,0-1 0 0 0,0 1 0 0 0,1 0 0 0 0,-3 8 0 0 0,4-12 677 0 0,1 1 744 0 0,0 8 4445 0 0,2-10-5890 0 0,1 0 0 0 0,-1 0 1 0 0,1 0-1 0 0,-1 0 0 0 0,1-1 0 0 0,-1 1 0 0 0,1 0 0 0 0,-1-1 1 0 0,1 0-1 0 0,-1 0 0 0 0,1 0 0 0 0,0 0 0 0 0,-1 0 0 0 0,1 0 1 0 0,-1-1-1 0 0,1 1 0 0 0,-1-1 0 0 0,1 0 0 0 0,-1 0 0 0 0,1 0 1 0 0,-1 0-1 0 0,1 0 0 0 0,1-2 0 0 0,7-4 9 0 0,0 0 0 0 0,-1-1 0 0 0,15-15 0 0 0,-12 11 0 0 0,146-118 129 0 0,-131 111-257 0 0,0 1 0 0 0,1 2 0 0 0,0 0-1 0 0,38-13 1 0 0,-33 20-28 0 0,-22 10 88 0 0,-10 0 0 0 0,-1 0 0 0 0,0 1 0 0 0,0-1 0 0 0,0 0 0 0 0,0 0 0 0 0,0 1 0 0 0,-1-1 0 0 0,1 0 0 0 0,0 1 0 0 0,0-1 0 0 0,-1 0 0 0 0,1 1 0 0 0,-1-1 0 0 0,1 1 0 0 0,-1 0 0 0 0,0-1 0 0 0,0 1 0 0 0,0-1 0 0 0,0 1 0 0 0,0-1 0 0 0,0 1 0 0 0,0-1 0 0 0,0 1 0 0 0,-1 2 0 0 0,0 5 0 0 0,-1 0 0 0 0,-5 15 0 0 0,-3 2-91 0 0,-1-1 1 0 0,-2 0-1 0 0,-27 43 0 0 0,20-37-137 0 0,-21 44 0 0 0,36-61-1146 0 0,3-2-4919 0 0</inkml:trace>
</inkml:ink>
</file>

<file path=ppt/ink/ink9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2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0 6447 0 0,'0'2'10052'0'0,"-3"7"-6960"0"0,-16 11-1314 0 0,-36 31 0 0 0,-15 15-271 0 0,52-48-1256 0 0,7-7-169 0 0,1 1 1 0 0,0 0-1 0 0,-8 14 0 0 0,17-25-29 0 0,12-21 75 0 0,-3 9-168 0 0,0 0 0 0 0,0 1 0 0 0,1-1 0 0 0,1 2 0 0 0,0-1 0 0 0,11-7 0 0 0,-20 16-67 0 0,3 95-47 0 0,28 169 319 0 0,-26-229 167 0 0,-2 1 0 0 0,-1 0 0 0 0,-1-1 0 0 0,-4 40 0 0 0,1-62-224 0 0,-1 0 0 0 0,0-1 1 0 0,0 1-1 0 0,-1 0 0 0 0,-1-1 1 0 0,0 0-1 0 0,-1 1 0 0 0,0-2 0 0 0,0 1 1 0 0,-1 0-1 0 0,-1-1 0 0 0,0-1 0 0 0,0 1 1 0 0,-1-1-1 0 0,-13 13 0 0 0,4-7-69 0 0,-1-1 1 0 0,-37 22-1 0 0,46-31-198 0 0,-1 0 0 0 0,1-1 0 0 0,-1 0 0 0 0,0 0 0 0 0,0-1 0 0 0,0 0 0 0 0,0-1 0 0 0,-17 1 0 0 0,7-2-1128 0 0</inkml:trace>
</inkml:ink>
</file>

<file path=ppt/ink/ink9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2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93 6447 0 0,'-19'-20'576'0'0,"-3"-4"-464"0"0,-5 1-112 0 0,-2 7 0 0 0,1 7 4160 0 0,-1 9 800 0 0,4 9 168 0 0,1 3-13168 0 0</inkml:trace>
</inkml:ink>
</file>

<file path=ppt/ink/ink9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471 202 3679 0 0,'1'-3'167'0'0,"11"-13"365"0"0,-1 0 1 0 0,-2-1-1 0 0,16-35 1 0 0,2-4 4586 0 0,-21 46-4103 0 0,0 0 0 0 0,10-12 6206 0 0,-17 27-6750 0 0,-7 31 78 0 0,-1 0 0 0 0,-24 60 1 0 0,15-47-329 0 0,-213 571 622 0 0,196-538-1149 0 0,-3-1 1 0 0,-4-2-1 0 0,-3-1 1 0 0,-61 77-1 0 0,89-134-395 0 0,16-19 295 0 0</inkml:trace>
</inkml:ink>
</file>

<file path=ppt/ink/ink9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12 144 10591 0 0,'0'0'819'0'0,"-1"2"-534"0"0,-9 11 443 0 0,9-5-198 0 0,2-5-184 0 0,-1 0-84 0 0,1 1-1 0 0,-1-1 1 0 0,1 1-1 0 0,0-1 0 0 0,0 1 1 0 0,0-1-1 0 0,0 0 1 0 0,1 1-1 0 0,-1-1 1 0 0,1 0-1 0 0,0 0 1 0 0,0 0-1 0 0,0 0 0 0 0,0 0 1 0 0,1-1-1 0 0,-1 1 1 0 0,1-1-1 0 0,0 1 1 0 0,-1-1-1 0 0,1 0 0 0 0,0 0 1 0 0,0 0-1 0 0,1 0 1 0 0,3 1-1 0 0,4 2-16 0 0,0-1 0 0 0,0 0 1 0 0,1-1-1 0 0,-1 0 0 0 0,1 0 0 0 0,13 0 0 0 0,2-1 32 0 0,-1-2 1 0 0,0 0-1 0 0,0-2 0 0 0,0-1 0 0 0,0-1 1 0 0,31-9-1 0 0,148-58 906 0 0,-127 41-840 0 0,279-92-1403 0 0,-296 99-563 0 0</inkml:trace>
</inkml:ink>
</file>

<file path=ppt/ink/ink9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 14279 0 0,'-2'2'655'0'0,"-72"87"242"0"0,-47 100 3493 0 0,15 12-1259 0 0,-33 102-2568 0 0,28-59-608 0 0,70-158-621 0 0,41-85 658 0 0,-26 49-704 0 0,23-44 576 0 0,-1-1 1 0 0,1-1-1 0 0,-1 1 1 0 0,0 0-1 0 0,0-1 0 0 0,0 0 1 0 0,-5 4-1 0 0,8-7 106 0 0,0-1-1 0 0,0 1 1 0 0,0-1 0 0 0,1 0-1 0 0,-1 0 1 0 0,0 1 0 0 0,0-1-1 0 0,0 0 1 0 0,0 0-1 0 0,0 0 1 0 0,0 0 0 0 0,0 0-1 0 0,0 0 1 0 0,0 0 0 0 0,0-1-1 0 0,0 1 1 0 0,0 0 0 0 0,0 0-1 0 0,1-1 1 0 0,-1 1-1 0 0,0 0 1 0 0,-1-2 0 0 0,-15-10-142 0 0,14 9 130 0 0,1 0 0 0 0,-1 0 0 0 0,1 0 0 0 0,0 0 0 0 0,0-1 0 0 0,1 1 0 0 0,-1-1 0 0 0,1 1 0 0 0,-1-1 0 0 0,1 0 0 0 0,0 1 0 0 0,0-1 0 0 0,1 0 0 0 0,-1-6 0 0 0,1 4 36 0 0,0-1 0 0 0,1 1 0 0 0,0 0 0 0 0,0 0 1 0 0,1 0-1 0 0,-1 1 0 0 0,1-1 0 0 0,5-9 0 0 0,-2 4 62 0 0,2 0 0 0 0,-1 0 0 0 0,2 1 0 0 0,-1 0 0 0 0,1 1 0 0 0,1-1 0 0 0,0 1 0 0 0,14-11 0 0 0,-6 8 81 0 0,0 0 1 0 0,0 1-1 0 0,1 1 1 0 0,0 1-1 0 0,0 1 0 0 0,1 0 1 0 0,1 1-1 0 0,-1 1 1 0 0,1 1-1 0 0,0 1 0 0 0,0 0 1 0 0,0 2-1 0 0,1 0 1 0 0,-1 1-1 0 0,24 3 0 0 0,-34-1-30 0 0,4 0 58 0 0,-1 0 1 0 0,0 1-1 0 0,0 0 0 0 0,0 1 1 0 0,15 6-1 0 0,-26-8-140 0 0,1 0-1 0 0,0 0 1 0 0,-1 1 0 0 0,1-1-1 0 0,-1 1 1 0 0,0 0 0 0 0,1-1 0 0 0,-1 1-1 0 0,0 0 1 0 0,0 0 0 0 0,0 0-1 0 0,0 1 1 0 0,-1-1 0 0 0,1 0 0 0 0,0 1-1 0 0,-1-1 1 0 0,0 1 0 0 0,1 0 0 0 0,-1-1-1 0 0,0 1 1 0 0,-1 0 0 0 0,1 0-1 0 0,0 0 1 0 0,-1-1 0 0 0,0 1 0 0 0,1 0-1 0 0,-1 0 1 0 0,0 0 0 0 0,-1 5-1 0 0,0-1-2 0 0,-1 1 0 0 0,1 0 0 0 0,-1-1-1 0 0,-1 1 1 0 0,0-1 0 0 0,0 0-1 0 0,0 0 1 0 0,-1 0 0 0 0,0 0 0 0 0,-7 9-1 0 0,-7 6-144 0 0,-32 31-1 0 0,3-4-1800 0 0,45-47 365 0 0</inkml:trace>
</inkml:ink>
</file>

<file path=ppt/ink/ink9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127 198 13359 0 0,'0'0'1027'0'0,"2"1"-670"0"0,6 2 312 0 0,1-1 0 0 0,-1 0 0 0 0,0 0 0 0 0,1-1 0 0 0,-1 0 0 0 0,1 0 0 0 0,-1-1-1 0 0,1 0 1 0 0,-1-1 0 0 0,1 1 0 0 0,11-4 0 0 0,-9 1-339 0 0,0 0 0 0 0,0-1 1 0 0,-1 0-1 0 0,0-1 0 0 0,10-6 0 0 0,-6 4-61 0 0,5-4 170 0 0,37-27 0 0 0,-52 34-461 0 0,1 0 1 0 0,0 0 0 0 0,-1-1 0 0 0,0 1-1 0 0,0-1 1 0 0,0 0 0 0 0,-1 0 0 0 0,0-1 0 0 0,0 1-1 0 0,0 0 1 0 0,-1-1 0 0 0,3-7 0 0 0,-4 12-10 0 0,-1-1 0 0 0,1 1 1 0 0,-1 0-1 0 0,0-1 0 0 0,0 1 0 0 0,1-1 1 0 0,-1 1-1 0 0,0-1 0 0 0,0 1 0 0 0,-1-1 1 0 0,1 1-1 0 0,0-1 0 0 0,0 1 0 0 0,-1-1 1 0 0,1 1-1 0 0,-1-1 0 0 0,1 1 0 0 0,-1 0 1 0 0,1-1-1 0 0,-1 1 0 0 0,0 0 0 0 0,0 0 1 0 0,0-1-1 0 0,0 1 0 0 0,0 0 0 0 0,0 0 1 0 0,0 0-1 0 0,0 0 0 0 0,0 0 1 0 0,0 0-1 0 0,0 0 0 0 0,-2 0 0 0 0,0 0-27 0 0,1 0 0 0 0,-1 0 0 0 0,0 0 0 0 0,1 1 0 0 0,-1-1 0 0 0,0 1-1 0 0,0 0 1 0 0,0-1 0 0 0,1 1 0 0 0,-1 1 0 0 0,0-1 0 0 0,0 0 0 0 0,0 1 0 0 0,1-1-1 0 0,-1 1 1 0 0,-3 1 0 0 0,-7 4-142 0 0,1 0-1 0 0,1 0 0 0 0,-1 1 1 0 0,-18 14-1 0 0,-38 40-174 0 0,66-59 365 0 0,-30 29-59 0 0,2 1-1 0 0,-40 55 0 0 0,53-63 299 0 0,1 1 0 0 0,2 1-1 0 0,0 0 1 0 0,-17 49 0 0 0,28-66-113 0 0,0 1 0 0 0,0 0 0 0 0,1 0 0 0 0,1 0 0 0 0,0 0 0 0 0,0 0 0 0 0,1 1 0 0 0,2 19 0 0 0,-2-27-93 0 0,1 1 1 0 0,0-1 0 0 0,0 1-1 0 0,0-1 1 0 0,0 0 0 0 0,1 1-1 0 0,-1-1 1 0 0,1 0 0 0 0,0 0-1 0 0,0 0 1 0 0,0 0-1 0 0,0-1 1 0 0,0 1 0 0 0,1 0-1 0 0,-1-1 1 0 0,1 0 0 0 0,0 1-1 0 0,-1-1 1 0 0,1 0-1 0 0,0 0 1 0 0,0-1 0 0 0,1 1-1 0 0,-1-1 1 0 0,0 1 0 0 0,0-1-1 0 0,1 0 1 0 0,-1 0 0 0 0,7 0-1 0 0,-2 0 10 0 0,1 0 0 0 0,-1-1 0 0 0,1 0 0 0 0,0-1-1 0 0,-1 0 1 0 0,17-4 0 0 0,50-19 122 0 0,-63 20-132 0 0,75-30-1560 0 0,92-51 1 0 0,-95 39-6527 0 0</inkml:trace>
</inkml:ink>
</file>

<file path=ppt/ink/ink9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597 971 12895 0 0,'0'0'6523'0'0,"2"1"-4868"0"0,1-1-1549 0 0,0 1 0 0 0,-1-1 0 0 0,1 0 1 0 0,0 0-1 0 0,0-1 0 0 0,0 1 1 0 0,0 0-1 0 0,0-1 0 0 0,-1 0 1 0 0,1 0-1 0 0,0 0 0 0 0,-1 0 1 0 0,1 0-1 0 0,0 0 0 0 0,-1-1 1 0 0,1 1-1 0 0,-1-1 0 0 0,3-3 0 0 0,7-4 96 0 0,-2-1 0 0 0,14-16-1 0 0,-18 20-124 0 0,72-82 36 0 0,-4-4 0 0 0,121-197 1 0 0,-119 145-938 0 0,-66 121 334 0 0,-1-2 0 0 0,0 1 0 0 0,-2-1 0 0 0,6-32 1 0 0,-12 50 350 0 0,-1 0 0 0 0,1 0 0 0 0,-1 0 0 0 0,-1 0 0 0 0,1 0 0 0 0,-1 0 0 0 0,0 0 0 0 0,0 0 0 0 0,-1 0 0 0 0,-5-12 0 0 0,6 16 98 0 0,-1 0 1 0 0,1 0 0 0 0,-1 0 0 0 0,0 0 0 0 0,0 1 0 0 0,0-1 0 0 0,0 1 0 0 0,-1-1-1 0 0,1 1 1 0 0,-1 0 0 0 0,1 0 0 0 0,-1 0 0 0 0,0 0 0 0 0,0 0 0 0 0,0 1 0 0 0,0-1 0 0 0,0 1-1 0 0,0 0 1 0 0,0 0 0 0 0,0 0 0 0 0,-1 0 0 0 0,1 0 0 0 0,0 1 0 0 0,-6-1 0 0 0,2 1 41 0 0,0 0 0 0 0,1 1 0 0 0,-1-1 1 0 0,0 2-1 0 0,0-1 0 0 0,1 1 1 0 0,-1-1-1 0 0,1 2 0 0 0,-1-1 0 0 0,-7 5 1 0 0,5-1 57 0 0,0-1-1 0 0,0 1 1 0 0,1 1 0 0 0,0 0 0 0 0,1 0 0 0 0,-9 9 0 0 0,-1 6 165 0 0,1 0 1 0 0,1 1 0 0 0,1 1-1 0 0,-13 31 1 0 0,-36 98 687 0 0,56-135-825 0 0,-198 641 1759 0 0,137-430-1913 0 0,49-178 40 0 0,-2-2-1 0 0,-40 67 1 0 0,11-37 71 0 0,-4-2 1 0 0,-2-2 0 0 0,-76 75-1 0 0,83-104-286 0 0,45-42 158 0 0,-1-1 0 0 0,0 0 1 0 0,0 1-1 0 0,0-1 0 0 0,0-1 0 0 0,0 1 0 0 0,0-1 0 0 0,-1 0 0 0 0,-6 1 0 0 0,11-3 64 0 0,1 0 1 0 0,-1 0-1 0 0,0 0 0 0 0,1 0 0 0 0,-1-1 1 0 0,1 1-1 0 0,-1 0 0 0 0,1 0 0 0 0,0-1 1 0 0,-1 1-1 0 0,1-1 0 0 0,-1 1 0 0 0,1 0 1 0 0,-1-1-1 0 0,1 1 0 0 0,0-1 0 0 0,-1 1 0 0 0,1-1 1 0 0,0 1-1 0 0,0-1 0 0 0,-1 1 0 0 0,1-1 1 0 0,-1 0-35 0 0,0-1-377 0 0,1 0 0 0 0,-1 0 0 0 0,0 0 0 0 0,0 0 0 0 0,1 0-1 0 0,-1 0 1 0 0,1 0 0 0 0,0 0 0 0 0,0-1 0 0 0,-1 1 0 0 0,1 0 0 0 0,1 0-1 0 0,-1-4 1 0 0,5-19-6069 0 0</inkml:trace>
</inkml:ink>
</file>

<file path=ppt/ink/ink9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31 133 16583 0 0,'-2'2'160'0'0,"-1"-1"-1"0"0,1 1 0 0 0,0 0 0 0 0,0 0 1 0 0,0 0-1 0 0,0 0 0 0 0,0 0 1 0 0,0 0-1 0 0,1 1 0 0 0,-1-1 1 0 0,1 1-1 0 0,0-1 0 0 0,-1 1 1 0 0,1 0-1 0 0,0-1 0 0 0,1 1 0 0 0,-1 0 1 0 0,0 0-1 0 0,1-1 0 0 0,-1 1 1 0 0,1 0-1 0 0,0 0 0 0 0,0 0 1 0 0,0 0-1 0 0,0-1 0 0 0,2 6 1 0 0,-2-6 25 0 0,1-1 1 0 0,0 1-1 0 0,0-1 1 0 0,0 1 0 0 0,0-1-1 0 0,0 1 1 0 0,0-1-1 0 0,0 0 1 0 0,0 1 0 0 0,1-1-1 0 0,-1 0 1 0 0,0 0 0 0 0,1 0-1 0 0,-1 0 1 0 0,3 1-1 0 0,-1 0 8 0 0,1 1-133 0 0,1-1 0 0 0,0 0 0 0 0,0 1 0 0 0,0-2 0 0 0,0 1 0 0 0,0 0 0 0 0,0-1 0 0 0,0 0 0 0 0,1 0 0 0 0,-1-1 0 0 0,7 0 0 0 0,8 0 196 0 0,32-6 1 0 0,9-4-39 0 0,0-3-1 0 0,0-2 0 0 0,-2-3 1 0 0,65-29-1 0 0,120-49-158 0 0,-139 64-3230 0 0,-71 23 1379 0 0</inkml:trace>
  <inkml:trace contextRef="#ctx0" brushRef="#br0" timeOffset="1">959 124 10591 0 0,'0'0'819'0'0,"-1"2"-534"0"0,-2 3 879 0 0,1 1 0 0 0,-1 0 0 0 0,1 0 0 0 0,0 0 0 0 0,0 0 0 0 0,0 1 0 0 0,1-1 0 0 0,-1 9 0 0 0,1 6 539 0 0,2 26-1 0 0,0-31-1410 0 0,-1-1-1 0 0,0 0 0 0 0,-1 0 0 0 0,-4 23 0 0 0,2-30-310 0 0,1 1-1 0 0,-2 0 1 0 0,1-1 0 0 0,-1 0-1 0 0,-1 0 1 0 0,1 0-1 0 0,-1 0 1 0 0,-1-1-1 0 0,1 0 1 0 0,-1 0-1 0 0,0 0 1 0 0,-1-1-1 0 0,0 0 1 0 0,-9 7-1 0 0,8-8-1657 0 0,-1 1-1 0 0,1-2 1 0 0,-1 1-1 0 0,-13 4 1 0 0,0-3-6237 0 0</inkml:trace>
</inkml:ink>
</file>

<file path=ppt/ink/ink9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25 124 13823 0 0,'0'0'1656'0'0,"0"13"-4568"0"0,2 0 2496 0 0,0 1 0 0 0,0 2-4320 0 0</inkml:trace>
  <inkml:trace contextRef="#ctx0" brushRef="#br0" timeOffset="1">0 699 6447 0 0,'0'0'14102'0'0,"0"-2"-13086"0"0,1-10-347 0 0,1 0 1 0 0,0-1 0 0 0,7-21 0 0 0,-1 4-230 0 0,2-5-142 0 0,1 1-1 0 0,1 0 0 0 0,2 0 0 0 0,29-50 0 0 0,91-114-319 0 0,-113 170-510 0 0,48-47-1 0 0,-59 66 294 0 0,0 0 1 0 0,0 1-1 0 0,0 1 0 0 0,1-1 1 0 0,1 2-1 0 0,-1-1 0 0 0,1 2 1 0 0,16-7-1 0 0,-26 12 105 0 0,-1-1-1 0 0,1 1 1 0 0,-1 0-1 0 0,1-1 1 0 0,-1 1 0 0 0,1 0-1 0 0,-1 0 1 0 0,1 0-1 0 0,0 0 1 0 0,-1 0-1 0 0,1 0 1 0 0,-1 1-1 0 0,1-1 1 0 0,-1 0 0 0 0,1 1-1 0 0,-1-1 1 0 0,1 1-1 0 0,-1 0 1 0 0,1-1-1 0 0,-1 1 1 0 0,0 0 0 0 0,1 0-1 0 0,-1 0 1 0 0,2 2-1 0 0,0 0-378 0 0,-1 0 0 0 0,1 1-1 0 0,-1-1 1 0 0,0 1-1 0 0,0 0 1 0 0,0 0 0 0 0,2 6-1 0 0,4 23-5442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4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214 137 10799 0 0,'0'0'496'0'0,"-1"2"-13"0"0,-11 23 346 0 0,0-1 1 0 0,-29 40-1 0 0,-40 42 3844 0 0,65-87-4409 0 0,-35 38 3119 0 0,54-60-3246 0 0,83-96 131 0 0,-6 5-84 0 0,-74 88-186 0 0,51-50-112 0 0,-49 49 97 0 0,0 1 1 0 0,1 0-1 0 0,0 0 0 0 0,0 1 1 0 0,14-7-1 0 0,-5 6 85 0 0,-13 7-18 0 0,-3 0-5 0 0,0-1 129 0 0,0 2 9 0 0,0 0-146 0 0,-1 0 0 0 0,1 0 0 0 0,-1 1 0 0 0,1-1 0 0 0,-1 0 0 0 0,0 1-1 0 0,0-1 1 0 0,0 1 0 0 0,0-1 0 0 0,-1 1 0 0 0,1 0 0 0 0,-1-1 0 0 0,0 1 0 0 0,1 4 0 0 0,-1 5 84 0 0,-3 22 0 0 0,2-27-69 0 0,1-4-41 0 0,-1 4 71 0 0,-7 15-15 0 0,3-9-54 0 0,5-10 115 0 0,2-4-664 0 0,0 0 481 0 0,1 0 0 0 0,-1-1 0 0 0,1 1 0 0 0,-1-1 0 0 0,0 1 0 0 0,0-1 0 0 0,0 0 0 0 0,0 0 0 0 0,0 0 0 0 0,0 0 0 0 0,2-3 0 0 0,0 0-31 0 0,27-27-228 0 0,2 1 0 0 0,68-50 0 0 0,-31 24 460 0 0,-13 15 487 0 0,-56 42-610 0 0,-1 0 0 0 0,1-1 0 0 0,0 1 0 0 0,0 0 0 0 0,-1 0 0 0 0,1 0 0 0 0,0 0-1 0 0,0-1 1 0 0,-1 1 0 0 0,1 0 0 0 0,0 0 0 0 0,0 0 0 0 0,0 1 0 0 0,-1-1 0 0 0,1 0 0 0 0,0 0 0 0 0,0 0 0 0 0,-1 0-1 0 0,1 1 1 0 0,0-1 0 0 0,-1 0 0 0 0,1 1 0 0 0,0-1 0 0 0,-1 1 0 0 0,1-1 0 0 0,0 1 0 0 0,-1-1 0 0 0,1 1 0 0 0,-1-1-1 0 0,1 1 1 0 0,0 0 0 0 0,13 19 324 0 0,-11-13-321 0 0,0 0 0 0 0,-1 0 0 0 0,0 1 0 0 0,-1-1 0 0 0,1 0 0 0 0,-2 1 0 0 0,1-1 0 0 0,-1 14 0 0 0,-2 6-1 0 0,-6 29 0 0 0,1-12 30 0 0,-3 83-2190 0 0,10-124 401 0 0</inkml:trace>
</inkml:ink>
</file>

<file path=ppt/ink/ink9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95 2303 0 0,'29'-33'-402'0'0,"-18"13"1880"0"0,-10 18-359 0 0,0 0-1 0 0,-1 0 1 0 0,1-1-1 0 0,0 1 1 0 0,-1-1-1 0 0,1-4 1 0 0,-1 7-654 0 0,0-1 1 0 0,-1 0-1 0 0,1 0 1 0 0,0 1 0 0 0,0-1-1 0 0,0 0 1 0 0,0 0-1 0 0,0 1 1 0 0,-1-1 0 0 0,1 0-1 0 0,0 0 1 0 0,-1 1-1 0 0,1-1 1 0 0,-1 0-1 0 0,1 1 1 0 0,0-1 0 0 0,-1 1-1 0 0,0-1 1 0 0,1 0-1 0 0,-1 1 1 0 0,0-1 0 0 0,0 0-214 0 0,-1 0 0 0 0,1 1 0 0 0,0-1 1 0 0,-1 1-1 0 0,1-1 0 0 0,-1 1 0 0 0,1-1 1 0 0,0 1-1 0 0,-1 0 0 0 0,-1 0 1 0 0,-3 0-164 0 0,0 0 0 0 0,1 0 1 0 0,-1 1-1 0 0,-9 2 1 0 0,4 1-17 0 0,1-1 1 0 0,-1 2-1 0 0,1-1 0 0 0,0 1 1 0 0,1 1-1 0 0,-1 0 1 0 0,-12 11-1 0 0,-57 57 19 0 0,40-35-83 0 0,31-31-83 0 0,1-1 0 0 0,-12 16 1 0 0,17-20 36 0 0,0 0 0 0 0,0 0 0 0 0,1 0 0 0 0,-1 1 1 0 0,1-1-1 0 0,-1 0 0 0 0,1 1 0 0 0,0-1 1 0 0,0 1-1 0 0,1-1 0 0 0,-1 7 0 0 0,1-8 14 0 0,0-1 0 0 0,0 1 0 0 0,1-1 1 0 0,-1 1-1 0 0,1 0 0 0 0,-1-1 0 0 0,1 1 0 0 0,0-1 0 0 0,-1 0 0 0 0,1 1 0 0 0,0-1 0 0 0,0 0 1 0 0,0 1-1 0 0,0-1 0 0 0,0 0 0 0 0,0 0 0 0 0,1 0 0 0 0,-1 0 0 0 0,0 0 0 0 0,0 0 0 0 0,2 1 0 0 0,4 2-85 0 0,1 0 0 0 0,13 5-1 0 0,-14-7 54 0 0,82 26-436 0 0,-1 0 446 0 0,-76-23 145 0 0,-1 0-1 0 0,1 1 0 0 0,-1 0 0 0 0,-1 0 0 0 0,13 11 0 0 0,-19-14-7 0 0,0 0-1 0 0,-1 1 1 0 0,1-1 0 0 0,-1 1 0 0 0,0 0-1 0 0,0 0 1 0 0,0 0 0 0 0,-1 0 0 0 0,1 1-1 0 0,-1-1 1 0 0,2 7 0 0 0,-3-9-54 0 0,-1 1-1 0 0,1-1 1 0 0,-1 1 0 0 0,0-1 0 0 0,1 1-1 0 0,-1 0 1 0 0,0-1 0 0 0,0 1 0 0 0,-1-1-1 0 0,1 1 1 0 0,-1-1 0 0 0,1 1-1 0 0,-1-1 1 0 0,0 1 0 0 0,0-1 0 0 0,0 1-1 0 0,0-1 1 0 0,0 0 0 0 0,0 1 0 0 0,-1-1-1 0 0,1 0 1 0 0,-1 0 0 0 0,-2 2-1 0 0,-3 3 4 0 0,-1-1 0 0 0,1 0 0 0 0,-2 0 0 0 0,1 0-1 0 0,-1-1 1 0 0,1-1 0 0 0,-1 1 0 0 0,0-1-1 0 0,-14 3 1 0 0,4-1 10 0 0,0-2 0 0 0,0 0 0 0 0,-36 2 0 0 0,35-5 11 0 0,-1-1-1 0 0,1-1 1 0 0,-1 0-1 0 0,-21-6 1 0 0,31 5-417 0 0,1-1 0 0 0,0-1-1 0 0,-19-8 1 0 0,23 9-524 0 0,1 0-1 0 0,-1-1 1 0 0,1 1-1 0 0,0-1 1 0 0,0 0-1 0 0,0-1 1 0 0,-5-6-1 0 0,-5-10-7008 0 0</inkml:trace>
</inkml:ink>
</file>

<file path=ppt/ink/ink9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0 17967 0 0,'-2'3'1387'0'0,"-36"58"96"0"0,-88 105 0 0 0,57-84-505 0 0,4 4 0 0 0,-104 180 0 0 0,132-197-689 0 0,4 2 1 0 0,3 1 0 0 0,2 1 0 0 0,-30 138 0 0 0,47-151-922 0 0,3 0 0 0 0,-2 95 0 0 0,10-153-817 0 0</inkml:trace>
</inkml:ink>
</file>

<file path=ppt/ink/ink9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17047 0 0,'0'0'2100'0'0,"2"1"-890"0"0,2 3-563 0 0,0-1 1 0 0,1 0 0 0 0,0-1 0 0 0,-1 1 0 0 0,1-1 0 0 0,0 0 0 0 0,10 3 0 0 0,-5-3-261 0 0,0 0-1 0 0,-1-1 1 0 0,19 1 0 0 0,-6-3-133 0 0,1-1 0 0 0,-1 0 0 0 0,25-7 0 0 0,299-93 842 0 0,-254 71-2256 0 0,54-20-2007 0 0,-128 43 1646 0 0</inkml:trace>
</inkml:ink>
</file>

<file path=ppt/ink/ink9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 5527 0 0,'0'0'1056'0'0,"1"3"1494"0"0,0 1-1673 0 0,-1 1 1 0 0,1 0-1 0 0,-1-1 1 0 0,0 1-1 0 0,0 0 0 0 0,0-1 1 0 0,-1 1-1 0 0,0 0 1 0 0,1-1-1 0 0,-4 9 1 0 0,-20 49 1566 0 0,16-44-2267 0 0,-51 112 544 0 0,-6-2 0 0 0,-6-3 0 0 0,-88 117 0 0 0,15-11-1291 0 0,108-169-1124 0 0,32-56 915 0 0,0-1 1 0 0,1 1 0 0 0,-2-1-1 0 0,1 0 1 0 0,-6 5-1 0 0,-3 0-5801 0 0</inkml:trace>
</inkml:ink>
</file>

<file path=ppt/ink/ink9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102 314 5983 0 0,'0'0'464'0'0,"-1"2"26"0"0,0 4 1272 0 0,0 0 0 0 0,-1-1 0 0 0,-4 11 0 0 0,3-9-931 0 0,-1 0 0 0 0,0-1-1 0 0,-5 8 1 0 0,6-11-631 0 0,1 1 0 0 0,-1 0-1 0 0,-1-1 1 0 0,1 0 0 0 0,0 0-1 0 0,-1 0 1 0 0,1 0 0 0 0,-1-1-1 0 0,0 1 1 0 0,0-1 0 0 0,0 0-1 0 0,0 0 1 0 0,-1 0 0 0 0,-4 1-1 0 0,8-3-169 0 0,1 0-1 0 0,-1 0 1 0 0,1 0-1 0 0,-1 0 1 0 0,1 0-1 0 0,0 0 1 0 0,-1-1-1 0 0,1 1 1 0 0,-1 0-1 0 0,1 0 1 0 0,-1 0-1 0 0,1 0 1 0 0,0-1-1 0 0,-1 1 1 0 0,1 0-1 0 0,0 0 1 0 0,-1-1-1 0 0,1 1 1 0 0,0 0-1 0 0,-1-1 1 0 0,1 1-1 0 0,0 0 1 0 0,0-1-1 0 0,-1 1 1 0 0,1-1-1 0 0,0 1 1 0 0,0 0-1 0 0,0-1 1 0 0,-1 1-1 0 0,1-1 1 0 0,0 1-1 0 0,0-1 1 0 0,0 1-1 0 0,0 0 1 0 0,0-1-1 0 0,0 0 1 0 0,-1-15 413 0 0,5 2-256 0 0,1 0 0 0 0,0 0 1 0 0,1 1-1 0 0,13-21 0 0 0,-13 22-95 0 0,9-13-26 0 0,1 0 0 0 0,1 1-1 0 0,1 0 1 0 0,1 2 0 0 0,1 0 0 0 0,1 1 0 0 0,1 1 0 0 0,1 1 0 0 0,48-31-1 0 0,-60 44-44 0 0,0 0-1 0 0,1 0 1 0 0,0 1-1 0 0,1 0 1 0 0,-1 1-1 0 0,1 0 1 0 0,-1 1-1 0 0,20-2 1 0 0,-27 5 13 0 0,-1-1 1 0 0,1 1-1 0 0,0 1 0 0 0,0-1 1 0 0,0 0-1 0 0,-1 1 1 0 0,1 0-1 0 0,0 0 0 0 0,-1 1 1 0 0,1-1-1 0 0,0 1 1 0 0,-1 0-1 0 0,0 0 0 0 0,0 1 1 0 0,1-1-1 0 0,-1 1 1 0 0,-1 0-1 0 0,1 0 0 0 0,0 0 1 0 0,-1 1-1 0 0,1-1 1 0 0,-1 1-1 0 0,0-1 0 0 0,-1 1 1 0 0,5 8-1 0 0,-3-4 24 0 0,0 1 0 0 0,-1 0-1 0 0,0 0 1 0 0,-1 0 0 0 0,1 1 0 0 0,-2-1-1 0 0,0 1 1 0 0,0-1 0 0 0,0 0 0 0 0,-1 1-1 0 0,-1-1 1 0 0,0 1 0 0 0,-2 12 0 0 0,-3 4 95 0 0,0-1-1 0 0,-2-1 1 0 0,-18 41 0 0 0,12-35-43 0 0,-1-2 0 0 0,-2 0 0 0 0,-36 48 0 0 0,38-58-83 0 0,-1-1 0 0 0,0 0 0 0 0,-2-1 0 0 0,0 0 0 0 0,0-2 0 0 0,-22 13 0 0 0,35-24-25 0 0,0 0-1 0 0,0 0 0 0 0,-1-1 0 0 0,1 0 0 0 0,-1 0 0 0 0,0 0 0 0 0,1-1 0 0 0,-1 0 1 0 0,-11 1-1 0 0,14-2-26 0 0,0 0 0 0 0,0 0 0 0 0,0-1 1 0 0,0 1-1 0 0,0-1 0 0 0,0 0 0 0 0,0 1 1 0 0,0-1-1 0 0,1-1 0 0 0,-1 1 0 0 0,0 0 1 0 0,1-1-1 0 0,-1 1 0 0 0,1-1 0 0 0,-1 0 1 0 0,1 0-1 0 0,0 0 0 0 0,0 0 0 0 0,0 0 1 0 0,0 0-1 0 0,-2-4 0 0 0,-14-26-1887 0 0,10 14 24 0 0</inkml:trace>
</inkml:ink>
</file>

<file path=ppt/ink/ink9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283 118 9215 0 0,'0'0'831'0'0,"-2"1"-299"0"0,1 1 155 0 0,0-1 1 0 0,0 1-1 0 0,0-1 1 0 0,1 1-1 0 0,-1-1 1 0 0,0 1-1 0 0,1-1 1 0 0,-1 1-1 0 0,1 0 1 0 0,-1-1-1 0 0,0 4 1 0 0,1-3-385 0 0,0 0 0 0 0,0 0 1 0 0,1-1-1 0 0,-1 1 0 0 0,0 0 0 0 0,0 0 1 0 0,1 0-1 0 0,-1-1 0 0 0,1 1 1 0 0,1 2-1 0 0,-1-2-214 0 0,0 0 0 0 0,1 0 1 0 0,-1 0-1 0 0,1 1 0 0 0,-1-2 1 0 0,1 1-1 0 0,0 0 0 0 0,0 0 0 0 0,0-1 1 0 0,0 1-1 0 0,0-1 0 0 0,0 1 1 0 0,0-1-1 0 0,1 0 0 0 0,-1 0 1 0 0,0 0-1 0 0,4 1 0 0 0,6 1 60 0 0,1-1 0 0 0,0 0 1 0 0,0-1-1 0 0,0 0 0 0 0,0-1 0 0 0,0-1 0 0 0,0 0 0 0 0,23-5 0 0 0,-16 1-106 0 0,0 0 0 0 0,-1-2 0 0 0,0 0-1 0 0,35-19 1 0 0,-53 26-39 0 0,13-8 4 0 0,-1 0 0 0 0,16-13 1 0 0,-26 19-36 0 0,-1 0 1 0 0,1 0 0 0 0,-1-1-1 0 0,1 1 1 0 0,-1-1 0 0 0,0 0-1 0 0,1 0 1 0 0,-2 0 0 0 0,1 0 0 0 0,0 0-1 0 0,0 0 1 0 0,-1 0 0 0 0,0-1-1 0 0,0 1 1 0 0,0-1 0 0 0,1-4-1 0 0,-2 6 4 0 0,0 1 0 0 0,-1-1 0 0 0,1 0 0 0 0,0 0 0 0 0,-1 0-1 0 0,1 0 1 0 0,-1 0 0 0 0,0 0 0 0 0,0 1 0 0 0,0-1 0 0 0,1 0-1 0 0,-2 0 1 0 0,1 1 0 0 0,0-1 0 0 0,0 1 0 0 0,0-1 0 0 0,-1 1 0 0 0,1 0-1 0 0,-1-1 1 0 0,1 1 0 0 0,-1 0 0 0 0,0 0 0 0 0,1 0 0 0 0,-1 0-1 0 0,0 0 1 0 0,0 1 0 0 0,-2-2 0 0 0,-3 0-17 0 0,1 0 1 0 0,0 0-1 0 0,-1 0 0 0 0,1 1 1 0 0,-1 0-1 0 0,1 1 1 0 0,-7-1-1 0 0,-4 2-61 0 0,-1 1 0 0 0,1 0 1 0 0,1 2-1 0 0,-1 0 0 0 0,0 0 0 0 0,-20 10 0 0 0,13-4 28 0 0,1 2 0 0 0,1 1-1 0 0,-34 24 1 0 0,4 6 420 0 0,1 2-1 0 0,-55 64 0 0 0,99-101-271 0 0,-53 61 419 0 0,54-60-422 0 0,0-1-1 0 0,1 1 1 0 0,0 0-1 0 0,0 0 1 0 0,1 0-1 0 0,-6 18 0 0 0,10-25-64 0 0,-1 1 0 0 0,0 0 0 0 0,1-1 0 0 0,0 1 1 0 0,-1 0-1 0 0,1-1 0 0 0,0 1 0 0 0,0 0 0 0 0,1-1 0 0 0,-1 1 0 0 0,1 0 0 0 0,-1-1 0 0 0,1 1 0 0 0,0 0 0 0 0,0-1 0 0 0,0 1 0 0 0,0-1 0 0 0,0 1 0 0 0,0-1 0 0 0,1 0 0 0 0,-1 0 0 0 0,1 0 0 0 0,3 3 0 0 0,-2-2-7 0 0,1 0 0 0 0,0 0 0 0 0,-1-1 0 0 0,1 0 1 0 0,0 1-1 0 0,1-2 0 0 0,-1 1 0 0 0,0 0 0 0 0,0-1 0 0 0,1 0 1 0 0,-1 0-1 0 0,1 0 0 0 0,5 0 0 0 0,23-1-1505 0 0,1-3-4011 0 0,6-2-2311 0 0</inkml:trace>
</inkml:ink>
</file>

<file path=ppt/ink/ink9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6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51 566 15199 0 0,'0'0'696'0'0,"-1"-1"-13"0"0,-4-3-173 0 0,1-1 0 0 0,0 1 0 0 0,0-1 0 0 0,0 1 1 0 0,1-1-1 0 0,-1 0 0 0 0,1-1 0 0 0,0 1 0 0 0,1 0 0 0 0,-1-1 0 0 0,1 0 0 0 0,0 1 0 0 0,1-1 1 0 0,-1 0-1 0 0,1 0 0 0 0,1 0 0 0 0,-1-7 0 0 0,0 0-169 0 0,1-1 1 0 0,0 1-1 0 0,1-1 1 0 0,0 0-1 0 0,2 1 0 0 0,5-23 1 0 0,-1 19-327 0 0,0 0 0 0 0,0 0 1 0 0,2 1-1 0 0,0 0 0 0 0,1 0 1 0 0,22-26-1 0 0,-14 21-269 0 0,1 1 1 0 0,1 2-1 0 0,0 0 0 0 0,24-16 0 0 0,36-14-2321 0 0,-25 20-4855 0 0,-21 10 86 0 0</inkml:trace>
</inkml:ink>
</file>

<file path=ppt/ink/ink9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0 4607 0 0,'-1'1'15584'0'0,"-27"4"-14485"0"0,1 2 1 0 0,0 1-1 0 0,-31 14 0 0 0,-75 41 320 0 0,93-40-1246 0 0,0 2 1 0 0,-47 38-1 0 0,86-62-187 0 0,0 0-1 0 0,0 0 1 0 0,-1 0-1 0 0,1 0 1 0 0,0 0-1 0 0,0 0 1 0 0,0 0-1 0 0,0 0 1 0 0,0 1-1 0 0,1-1 1 0 0,-1 0-1 0 0,0 1 1 0 0,1-1-1 0 0,-1 0 1 0 0,0 1-1 0 0,1-1 1 0 0,0 1-1 0 0,-1-1 1 0 0,1 3-1 0 0,0-3-3 0 0,0 0 0 0 0,1 1 0 0 0,-1-1-1 0 0,1 0 1 0 0,-1 1 0 0 0,1-1 0 0 0,-1 0-1 0 0,1 1 1 0 0,0-1 0 0 0,0 0-1 0 0,0 0 1 0 0,0 0 0 0 0,0 0 0 0 0,0 0-1 0 0,0 0 1 0 0,0 0 0 0 0,0 0 0 0 0,0 0-1 0 0,0 0 1 0 0,2 0 0 0 0,-1 0-9 0 0,26 17-366 0 0,-1 1 0 0 0,37 32 1 0 0,-57-44 395 0 0,0 0 0 0 0,0 1 0 0 0,0 0 0 0 0,-1 0-1 0 0,0 1 1 0 0,-1 0 0 0 0,0 0 0 0 0,-1 0 0 0 0,1 0 0 0 0,-2 1 0 0 0,1-1 0 0 0,2 15 0 0 0,-4-16 53 0 0,-1-1-1 0 0,0 0 0 0 0,0 1 1 0 0,-1-1-1 0 0,1 1 0 0 0,-2-1 1 0 0,1 1-1 0 0,-1-1 1 0 0,0 1-1 0 0,-1-1 0 0 0,0 0 1 0 0,0 0-1 0 0,-1 1 0 0 0,1-2 1 0 0,-1 1-1 0 0,-1 0 1 0 0,1 0-1 0 0,-1-1 0 0 0,-1 0 1 0 0,1 0-1 0 0,-1 0 1 0 0,0-1-1 0 0,0 1 0 0 0,-1-1 1 0 0,-9 7-1 0 0,4-4 22 0 0,-1-1-1 0 0,1-1 1 0 0,-2 1-1 0 0,1-2 1 0 0,-21 7-1 0 0,4-4 62 0 0,-43 7 0 0 0,53-12-100 0 0,-25 1 0 0 0,39-4-104 0 0,-1 0 0 0 0,1 0 1 0 0,0-1-1 0 0,0 1 0 0 0,0-1 0 0 0,0 0 1 0 0,0-1-1 0 0,0 1 0 0 0,0-1 1 0 0,-6-3-1 0 0,1-5-699 0 0,3-6-46 0 0</inkml:trace>
</inkml:ink>
</file>

<file path=ppt/ink/ink9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0 16583 0 0,'0'0'1730'0'0,"-9"1"-1444"0"0,5-1 178 0 0,1 1 0 0 0,-1 0 1 0 0,0 0-1 0 0,0 1 0 0 0,1-1 0 0 0,-1 1 0 0 0,1 0 0 0 0,-1 0 0 0 0,1 0 0 0 0,0 0 0 0 0,0 0 1 0 0,-5 5-1 0 0,-3 4-495 0 0,-18 23 1 0 0,16-18 553 0 0,-27 30-320 0 0,13-16-144 0 0,-43 61 0 0 0,64-81-60 0 0,0 0 0 0 0,0 0 1 0 0,1 1-1 0 0,1-1 0 0 0,-1 1 0 0 0,2 0 1 0 0,0 1-1 0 0,0-1 0 0 0,1 0 1 0 0,0 1-1 0 0,1 12 0 0 0,1-18 1 0 0,0-1-1 0 0,0 1 1 0 0,1 0-1 0 0,0 0 1 0 0,0 0 0 0 0,1-1-1 0 0,-1 1 1 0 0,1-1-1 0 0,1 1 1 0 0,-1-1 0 0 0,1 0-1 0 0,6 10 1 0 0,-7-13 3 0 0,0 1 0 0 0,1 0-1 0 0,-1-1 1 0 0,1 0 0 0 0,0 1 0 0 0,0-1 0 0 0,0 0 0 0 0,0 0-1 0 0,0-1 1 0 0,0 1 0 0 0,0-1 0 0 0,1 1 0 0 0,-1-1 0 0 0,0 0-1 0 0,1 0 1 0 0,-1-1 0 0 0,1 1 0 0 0,0-1 0 0 0,-1 0 0 0 0,1 0-1 0 0,-1 0 1 0 0,6 0 0 0 0,-2-2 24 0 0,1 0 0 0 0,-1 0 0 0 0,1 0 0 0 0,-1-1 0 0 0,0 0 0 0 0,0 0-1 0 0,0-1 1 0 0,-1 1 0 0 0,1-2 0 0 0,7-5 0 0 0,-4 2 79 0 0,0-1 0 0 0,-1 0 0 0 0,0 0 0 0 0,0-1 0 0 0,9-14 0 0 0,-15 18-107 0 0,0 0 0 0 0,0 0 0 0 0,0 0 0 0 0,-1-1 0 0 0,0 0 1 0 0,0 1-1 0 0,-1-1 0 0 0,0 0 0 0 0,0 0 0 0 0,-1 0 0 0 0,1 1 0 0 0,-1-1 0 0 0,-1 0 0 0 0,1 0 0 0 0,-1 0 0 0 0,-1 0 0 0 0,-3-11 1 0 0,-1-2-732 0 0,-2 0 1 0 0,0 0 0 0 0,-1 1 0 0 0,-17-27 0 0 0,-3 3-3601 0 0,23 34 2560 0 0</inkml:trace>
</inkml:ink>
</file>

<file path=ppt/ink/ink9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7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7367 0 0,'0'0'568'0'0,"-1"2"-373"0"0,-6 11 1355 0 0,-2 2 4139 0 0,-1 0 3846 0 0,12-15-9259 0 0,6-2-245 0 0,-1 0-1 0 0,0 0 1 0 0,1-1-1 0 0,-1 0 1 0 0,0 0-1 0 0,-1-1 0 0 0,1 0 1 0 0,9-7-1 0 0,49-45 243 0 0,-43 35-241 0 0,1 0-24 0 0,87-75 166 0 0,-84 76-112 0 0,1 1 0 0 0,41-22 0 0 0,-63 38-2 0 0,1 1 1 0 0,0-1-1 0 0,-1 1 0 0 0,1 1 0 0 0,10-3 0 0 0,-16 4-48 0 0,1 0 0 0 0,-1 0 0 0 0,1 1 0 0 0,-1-1 0 0 0,1 0 0 0 0,-1 0 0 0 0,1 0 0 0 0,-1 0 0 0 0,1 1 0 0 0,-1-1 0 0 0,0 0 0 0 0,1 0 0 0 0,-1 1 0 0 0,1-1 0 0 0,-1 0 0 0 0,0 1 0 0 0,1-1 0 0 0,-1 0-1 0 0,0 1 1 0 0,0-1 0 0 0,1 1 0 0 0,-1-1 0 0 0,0 1 0 0 0,0-1 0 0 0,1 0 0 0 0,-1 1 0 0 0,0 0 0 0 0,4 12 131 0 0,-4-6-80 0 0,0-1 1 0 0,0 1 0 0 0,0 0-1 0 0,-1-1 1 0 0,0 1 0 0 0,-3 8-1 0 0,-14 42 234 0 0,10-36-198 0 0,1 0-35 0 0,0 0 1 0 0,2 1-1 0 0,-4 31 1 0 0,8-46-117 0 0,0-1-1 0 0,1 1 1 0 0,0 0 0 0 0,0-1 0 0 0,1 1 0 0 0,0 0-1 0 0,0-1 1 0 0,0 1 0 0 0,1-1 0 0 0,0 1 0 0 0,0-1 0 0 0,1 0-1 0 0,-1 1 1 0 0,1-1 0 0 0,8 10 0 0 0,-9-14-178 0 0,0 1 1 0 0,1-1-1 0 0,-1 0 1 0 0,1 0-1 0 0,0 0 0 0 0,-1 0 1 0 0,1 0-1 0 0,0-1 1 0 0,0 1-1 0 0,1-1 1 0 0,-1 0-1 0 0,0 0 1 0 0,0 0-1 0 0,0 0 0 0 0,1-1 1 0 0,-1 1-1 0 0,5-1 1 0 0,6-1-8174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4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108 101 9671 0 0,'0'0'748'0'0,"-2"1"-492"0"0,-5 2 646 0 0,-1 1 0 0 0,1 0 0 0 0,0 1 0 0 0,0-1 0 0 0,0 1 0 0 0,0 1 0 0 0,1-1 0 0 0,-6 7 0 0 0,8-7-639 0 0,0 0 0 0 0,0 0 0 0 0,0 0 0 0 0,1 0 0 0 0,0 0 0 0 0,0 1 0 0 0,0-1 0 0 0,1 1 1 0 0,0 0-1 0 0,0 0 0 0 0,-2 8 0 0 0,4-11-238 0 0,0 0 1 0 0,0-1-1 0 0,0 1 1 0 0,1 0-1 0 0,-1-1 1 0 0,1 1-1 0 0,-1 0 1 0 0,1-1-1 0 0,0 1 1 0 0,0-1-1 0 0,1 4 1 0 0,16 23-5 0 0,-16-26-19 0 0,8 9 23 0 0,0 0-1 0 0,0-1 1 0 0,1 0-1 0 0,0-1 0 0 0,23 17 1 0 0,-16-15 29 0 0,-14-11-48 0 0,-1-1 12 0 0,3 1 126 0 0,0 1 0 0 0,1-2 0 0 0,-1 1 0 0 0,0-1 0 0 0,1 0 0 0 0,-1 0 0 0 0,0-1 0 0 0,1 1 0 0 0,-1-1 0 0 0,10-4 0 0 0,-6 3 78 0 0,1-1 0 0 0,-2 0 0 0 0,1 0 0 0 0,0-1 0 0 0,-1-1 0 0 0,13-7 0 0 0,20-14-9 0 0,-22 14-206 0 0,-1-1 0 0 0,0 0 0 0 0,32-31 0 0 0,134-168-2943 0 0,-162 182 1132 0 0</inkml:trace>
</inkml:ink>
</file>

<file path=ppt/ink/ink9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787 163 4143 0 0,'7'-15'246'0'0,"10"-28"0"0"0,-10 17 2972 0 0,0 9 1019 0 0,-7 16-3935 0 0,1 0 1 0 0,0 0-1 0 0,-1 0 0 0 0,1 0 0 0 0,-1 0 0 0 0,1 0 0 0 0,-1 0 0 0 0,0 0 0 0 0,1-1 1 0 0,-1 1-1 0 0,0 0 0 0 0,0 0 0 0 0,0 0 0 0 0,0-1 0 0 0,0 1 0 0 0,0 0 0 0 0,0 0 1 0 0,0 0-1 0 0,0-1 0 0 0,-1 1 0 0 0,1 0 0 0 0,0 0 0 0 0,-1 0 0 0 0,1 0 0 0 0,-1 0 1 0 0,0 0-1 0 0,0-2 0 0 0,-1 0-78 0 0,0 1 0 0 0,0-1 0 0 0,0 1-1 0 0,0 0 1 0 0,0-1 0 0 0,0 1 0 0 0,0 0 0 0 0,-1 0 0 0 0,1 1 0 0 0,-1-1 0 0 0,-2-1 0 0 0,4 3-176 0 0,0-1 0 0 0,0 1 0 0 0,0 0 0 0 0,0 0 0 0 0,0 0 1 0 0,1 0-1 0 0,-1 0 0 0 0,0 0 0 0 0,0 0 0 0 0,0 0 0 0 0,0 0 1 0 0,0 0-1 0 0,1 0 0 0 0,-1 1 0 0 0,0-1 0 0 0,-1 1 0 0 0,0 0-27 0 0,0 0-1 0 0,1 0 0 0 0,-1 1 0 0 0,1-1 1 0 0,-1 0-1 0 0,1 1 0 0 0,-1-1 0 0 0,1 1 1 0 0,-2 2-1 0 0,-10 18-15 0 0,1 1-1 0 0,-17 45 1 0 0,17-39-6 0 0,-61 160 56 0 0,-24 55 50 0 0,95-241-103 0 0,-161 350 126 0 0,107-244-83 0 0,-82 118-1 0 0,105-182 14 0 0,-2-1 0 0 0,-65 64 0 0 0,106-134-259 0 0,61-104-575 0 0,-24 51 368 0 0,-40 73 383 0 0,116-208-1029 0 0,-101 185 902 0 0,2 1 0 0 0,1 1 0 0 0,1 1-1 0 0,2 1 1 0 0,30-25 0 0 0,-43 41 231 0 0,1 0 0 0 0,0 1 0 0 0,0 0 0 0 0,0 1 1 0 0,1 1-1 0 0,0 0 0 0 0,1 0 0 0 0,24-5 0 0 0,-32 9 2 0 0,0 1-1 0 0,0 0 1 0 0,1 1 0 0 0,-1-1 0 0 0,0 1-1 0 0,1 0 1 0 0,-1 1 0 0 0,1 0-1 0 0,-1 0 1 0 0,0 0 0 0 0,0 1 0 0 0,0 0-1 0 0,0 0 1 0 0,0 0 0 0 0,0 1 0 0 0,0 0-1 0 0,-1 0 1 0 0,1 0 0 0 0,-1 1 0 0 0,0 0-1 0 0,8 8 1 0 0,-7-6 17 0 0,0 1-1 0 0,0 0 0 0 0,-1 1 1 0 0,0-1-1 0 0,0 1 1 0 0,-1 0-1 0 0,0 0 1 0 0,0 1-1 0 0,3 11 0 0 0,-3-7-24 0 0,-1 0 0 0 0,-1 0-1 0 0,-1 0 1 0 0,1 1-1 0 0,-2 23 1 0 0,-3-10-41 0 0,-1 0 1 0 0,-1 0 0 0 0,-1-1-1 0 0,-1 0 1 0 0,-19 44-1 0 0,1-16-12 0 0,-8 23-208 0 0,32-77 108 0 0,1 1 0 0 0,0-1 0 0 0,0 1 0 0 0,0-1 0 0 0,0 0 0 0 0,0 1 0 0 0,0-1 0 0 0,0 1 0 0 0,0-1-1 0 0,0 1 1 0 0,0-1 0 0 0,0 0 0 0 0,0 1 0 0 0,0-1 0 0 0,0 1 0 0 0,0-1 0 0 0,0 1 0 0 0,0-1 0 0 0,1 0-1 0 0,-1 1 1 0 0,0-1 0 0 0,0 1 0 0 0,0-1 0 0 0,1 0 0 0 0,-1 1 0 0 0,0-1 0 0 0,1 0 0 0 0,-1 1 0 0 0,0-1-1 0 0,1 0 1 0 0,-1 0 0 0 0,0 1 0 0 0,1-1 0 0 0,-1 0 0 0 0,0 0 0 0 0,1 0 0 0 0,-1 1 0 0 0,1-1-1 0 0,-1 0 1 0 0,0 0 0 0 0,1 0 0 0 0,0 0 0 0 0,19 2-1432 0 0,-17-2 1246 0 0,17-1-1397 0 0</inkml:trace>
</inkml:ink>
</file>

<file path=ppt/ink/ink9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3 7367 0 0,'-2'0'568'0'0,"-27"-2"1284"0"0,-1 2 0 0 0,1 1 0 0 0,-48 7-1 0 0,67-7-1500 0 0,-8 2 131 0 0,0 1 0 0 0,1 1 1 0 0,-1 0-1 0 0,1 2 1 0 0,0 0-1 0 0,0 0 1 0 0,1 2-1 0 0,0 0 1 0 0,1 1-1 0 0,-1 0 1 0 0,-13 14-1 0 0,6-3-211 0 0,0 0 1 0 0,1 2 0 0 0,2 1-1 0 0,0 0 1 0 0,-27 46-1 0 0,36-51 95 0 0,-16 36 1 0 0,25-49-291 0 0,0 0 1 0 0,0 0-1 0 0,0 0 1 0 0,1 0 0 0 0,0 0-1 0 0,0 0 1 0 0,0 0 0 0 0,1 0-1 0 0,0 0 1 0 0,0 1-1 0 0,2 6 1 0 0,-2-11-55 0 0,0 0-1 0 0,1 0 1 0 0,-1-1-1 0 0,1 1 1 0 0,0 0-1 0 0,-1-1 0 0 0,1 1 1 0 0,0 0-1 0 0,0-1 1 0 0,0 1-1 0 0,0-1 1 0 0,0 1-1 0 0,0-1 1 0 0,1 1-1 0 0,-1-1 1 0 0,0 0-1 0 0,1 0 1 0 0,-1 0-1 0 0,3 2 1 0 0,-1-2-1 0 0,-1 0 1 0 0,1-1-1 0 0,-1 1 1 0 0,1-1-1 0 0,-1 1 1 0 0,1-1-1 0 0,-1 0 1 0 0,1 0-1 0 0,-1 0 1 0 0,1 0-1 0 0,-1 0 1 0 0,5-1-1 0 0,4-3 29 0 0,0 1-1 0 0,1-1 0 0 0,-1-1 1 0 0,16-10-1 0 0,-6 3-128 0 0,-1 0 1 0 0,-1-2-1 0 0,0 0 0 0 0,22-23 1 0 0,-41 36 71 0 0,0 1 1 0 0,0 0-1 0 0,0 0 0 0 0,0 0 1 0 0,1 0-1 0 0,-1 0 0 0 0,0 0 1 0 0,0 0-1 0 0,0 0 0 0 0,0 0 1 0 0,0-1-1 0 0,0 1 0 0 0,0 0 1 0 0,0 0-1 0 0,0 0 1 0 0,1 0-1 0 0,-1 0 0 0 0,0 0 1 0 0,0 0-1 0 0,0 0 0 0 0,0 0 1 0 0,0 0-1 0 0,0 0 0 0 0,0 0 1 0 0,1 0-1 0 0,-1 0 1 0 0,0 0-1 0 0,0 0 0 0 0,0 0 1 0 0,0 0-1 0 0,0 0 0 0 0,0 0 1 0 0,0 0-1 0 0,1 0 0 0 0,-1 0 1 0 0,0 0-1 0 0,0 0 1 0 0,0 0-1 0 0,0 0 0 0 0,0 0 1 0 0,0 1-1 0 0,0-1 0 0 0,0 0 1 0 0,1 0-1 0 0,-1 0 0 0 0,0 0 1 0 0,0 0-1 0 0,0 0 0 0 0,0 0 1 0 0,0 0-1 0 0,0 0 1 0 0,0 1-1 0 0,0-1 0 0 0,0 0 1 0 0,0 0-1 0 0,0 0 0 0 0,0 0 1 0 0,0 0-1 0 0,0 0 0 0 0,0 0 1 0 0,0 1-1 0 0,0-1 1 0 0,0 0-1 0 0,0 0 0 0 0,0 0 1 0 0,0 0-1 0 0,0 17-124 0 0,-5 24 166 0 0,4-36-69 0 0,-1 4-355 0 0,1-1 454 0 0,0 0 0 0 0,0 0 0 0 0,0 8 0 0 0,5 2-2173 0 0,-3-16 1493 0 0,-1-1-1 0 0,1 1 1 0 0,0-1 0 0 0,0 0 0 0 0,0 1 0 0 0,0-1-1 0 0,0 0 1 0 0,0 1 0 0 0,2 0 0 0 0,8 6-6436 0 0</inkml:trace>
</inkml:ink>
</file>

<file path=ppt/ink/ink9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48 10135 0 0,'0'0'464'0'0,"-1"-2"-9"0"0,-2-13 9508 0 0,2 17-8816 0 0,-1 7-828 0 0,0 0 0 0 0,0 0-1 0 0,1-1 1 0 0,0 1 0 0 0,1 0-1 0 0,0 11 1 0 0,9 59 447 0 0,-3-31-280 0 0,-5-36-385 0 0,5 56 608 0 0,24 111 1 0 0,-28-171-617 0 0,1 0 1 0 0,-1 0-1 0 0,1-1 0 0 0,1 1 1 0 0,5 8-1 0 0,-9-15 16 0 0,1 0-98 0 0,-1-1-1 0 0,0 1 0 0 0,0-1 0 0 0,1 1 0 0 0,-1-1 1 0 0,0 1-1 0 0,0-1 0 0 0,1 0 0 0 0,-1 1 1 0 0,1-1-1 0 0,-1 0 0 0 0,0 1 0 0 0,1-1 0 0 0,-1 0 1 0 0,1 1-1 0 0,-1-1 0 0 0,0 0 0 0 0,1 0 1 0 0,-1 1-1 0 0,1-1 0 0 0,-1 0 0 0 0,1 0 0 0 0,-1 0 1 0 0,1 0-1 0 0,-1 0 0 0 0,1 0 0 0 0,-1 0 0 0 0,1 0 1 0 0,-1 0-1 0 0,1 0 0 0 0,0 0 0 0 0,18-1 145 0 0,-13-1-123 0 0,-1 0 1 0 0,0 0 0 0 0,0-1 0 0 0,1 0-1 0 0,-1 0 1 0 0,-1 0 0 0 0,1-1-1 0 0,0 1 1 0 0,5-7 0 0 0,6-8 71 0 0,15-19 0 0 0,-14 16-37 0 0,235-320-2634 0 0,-235 316 1656 0 0,-3 5-132 0 0,11-17-6051 0 0,-10 17-380 0 0</inkml:trace>
</inkml:ink>
</file>

<file path=ppt/ink/ink9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11055 0 0,'0'0'852'0'0,"1"1"-560"0"0,1 0-8 0 0,1 0-1 0 0,-1 0 1 0 0,0 1-1 0 0,0-1 0 0 0,0 0 1 0 0,1 1-1 0 0,-2 0 1 0 0,1 0-1 0 0,0-1 1 0 0,0 1-1 0 0,0 0 1 0 0,-1 0-1 0 0,1 0 0 0 0,1 5 1 0 0,-1-3 229 0 0,0 1 0 0 0,0 0 0 0 0,-1-1 0 0 0,0 1 0 0 0,0 0 0 0 0,0 0 0 0 0,0 6 0 0 0,0 3 157 0 0,-2-1-1 0 0,1 0 1 0 0,-2 0-1 0 0,0 1 1 0 0,-4 13-1 0 0,-7 16 624 0 0,-33 78 0 0 0,-33 35-500 0 0,26-64-2006 0 0,53-90 67 0 0</inkml:trace>
</inkml:ink>
</file>

<file path=ppt/ink/ink9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48 179 11519 0 0,'-1'2'528'0'0,"-7"16"-1033"0"0,-3 6 2813 0 0,-9 32-1 0 0,18-48-1630 0 0,0 0 0 0 0,1 0-1 0 0,0-1 1 0 0,0 1 0 0 0,0 0-1 0 0,1 0 1 0 0,0 0 0 0 0,3 14-1 0 0,-3-20-460 0 0,14-24 79 0 0,8-19-43 0 0,-7 10 57 0 0,1 1 1 0 0,2 1-1 0 0,41-52 0 0 0,-46 66-213 0 0,1 0 0 0 0,0 1 0 0 0,1 0 0 0 0,1 1 0 0 0,0 0 0 0 0,1 2 0 0 0,34-19 0 0 0,-48 29-77 0 0,0 0 1 0 0,0 0-1 0 0,-1 0 1 0 0,1 0-1 0 0,1 0 0 0 0,-1 1 1 0 0,0-1-1 0 0,0 1 0 0 0,0 0 1 0 0,0 0-1 0 0,0 0 0 0 0,0 0 1 0 0,0 1-1 0 0,0-1 0 0 0,0 1 1 0 0,6 2-1 0 0,-5-2 5 0 0,-1 1-1 0 0,1 1 1 0 0,-1-1-1 0 0,1 0 1 0 0,-1 1-1 0 0,0-1 1 0 0,0 1-1 0 0,0 0 1 0 0,0 0-1 0 0,-1 1 1 0 0,4 3-1 0 0,-1 2 26 0 0,0 0 1 0 0,0 0-1 0 0,-1 0 0 0 0,0 1 1 0 0,-1-1-1 0 0,0 1 0 0 0,-1 0 0 0 0,0-1 1 0 0,1 17-1 0 0,-1 40 94 0 0,-1 1-887 0 0,4-22-3821 0 0,-3-34-3165 0 0</inkml:trace>
</inkml:ink>
</file>

<file path=ppt/ink/ink9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3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87 16847 0 0,'2'-4'364'0'0,"-1"3"-305"0"0,-1 0-1 0 0,1 0 1 0 0,0 0-1 0 0,-1 0 0 0 0,1 0 1 0 0,-1-1-1 0 0,1 1 1 0 0,-1 0-1 0 0,0 0 0 0 0,1 0 1 0 0,-1-1-1 0 0,0 1 0 0 0,0 0 1 0 0,0-1-1 0 0,0 1 1 0 0,0 0-1 0 0,0 0 0 0 0,0-1 1 0 0,-1 1-1 0 0,1 0 1 0 0,0-1-1 0 0,-1 1 0 0 0,1 0 1 0 0,-1-2-1 0 0,-1 0 78 0 0,1-1 0 0 0,-1 1 0 0 0,0 0 0 0 0,0 0 0 0 0,0 0 0 0 0,0 0 0 0 0,-1 0 0 0 0,1 0 0 0 0,-1 1 0 0 0,0-1 0 0 0,1 1 0 0 0,-1 0 0 0 0,0-1 0 0 0,-7-2 0 0 0,8 4-44 0 0,0 0 1 0 0,-1 0-1 0 0,1 0 0 0 0,-1 1 0 0 0,1-1 0 0 0,-1 1 0 0 0,1-1 1 0 0,-1 1-1 0 0,1 0 0 0 0,-1 0 0 0 0,1 0 0 0 0,-1 0 0 0 0,1 1 1 0 0,-1-1-1 0 0,1 1 0 0 0,-1-1 0 0 0,1 1 0 0 0,-1 0 0 0 0,1 0 1 0 0,0 0-1 0 0,-1 0 0 0 0,-2 2 0 0 0,-7 8-66 0 0,-1 0 0 0 0,2 0 0 0 0,0 1 0 0 0,0 0 0 0 0,-17 26 0 0 0,14-18-22 0 0,3-5 73 0 0,0 1-1 0 0,1 1 1 0 0,1 0-1 0 0,-12 30 1 0 0,18-40-52 0 0,1-1 0 0 0,0 1 0 0 0,0 0-1 0 0,1 0 1 0 0,0 0 0 0 0,0 1 0 0 0,0-1 0 0 0,1 0 0 0 0,0 0 0 0 0,1 0 0 0 0,-1 1 0 0 0,2-1 0 0 0,-1 0 0 0 0,1 0 0 0 0,4 11-1 0 0,-2-9-2 0 0,4-2 31 0 0,-6-6-47 0 0,0 0 1 0 0,0 0-1 0 0,0-1 0 0 0,0 1 0 0 0,0-1 1 0 0,1 0-1 0 0,-1 1 0 0 0,0-1 0 0 0,0 0 1 0 0,1 0-1 0 0,-1-1 0 0 0,0 1 1 0 0,0 0-1 0 0,0-1 0 0 0,1 1 0 0 0,-1-1 1 0 0,0 0-1 0 0,0 0 0 0 0,0 1 0 0 0,0-2 1 0 0,0 1-1 0 0,3-2 0 0 0,3-2 17 0 0,-1-1-1 0 0,1 1 0 0 0,-1-2 1 0 0,7-7-1 0 0,-8 8-11 0 0,0 0-1 0 0,0-1 1 0 0,-1 0-1 0 0,0 0 1 0 0,0-1 0 0 0,0 1-1 0 0,-1-1 1 0 0,0 0-1 0 0,-1 0 1 0 0,0-1 0 0 0,0 1-1 0 0,-1-1 1 0 0,0 1-1 0 0,0-1 1 0 0,0-11-1 0 0,-2 19-64 0 0,-7 13-1058 0 0,-8 17 628 0 0,2 1 0 0 0,-12 38 1 0 0,15-39 363 0 0,-9 34 412 0 0,-17 99 1 0 0,25-101 238 0 0,-2-2 0 0 0,-25 67 1 0 0,19-77 38 0 0,-16 65 0 0 0,31-96-392 0 0,1 0 0 0 0,0 0 1 0 0,2 0-1 0 0,0 0 0 0 0,1 1 0 0 0,1-1 0 0 0,3 25 0 0 0,3-10-98 0 0,0 0 1 0 0,2-1-1 0 0,2 0 0 0 0,1 0 0 0 0,1-1 1 0 0,2-1-1 0 0,1 0 0 0 0,1-1 0 0 0,38 47 1 0 0,9-5-1007 0 0,2 3-1216 0 0,-64-71 1407 0 0,-5-6-1441 0 0,-123-80-182 0 0,44 32 1604 0 0,-12-13-962 0 0,-177-87-1 0 0,23 48-2011 0 0,189 79 2409 0 0</inkml:trace>
</inkml:ink>
</file>

<file path=ppt/ink/ink9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0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89 15663 0 0,'3'-16'1440'0'0,"3"-28"-1238"0"0,-4 16 6379 0 0,-9 38-6410 0 0,3-6-149 0 0,-8 13 17 0 0,0 0 0 0 0,2 1 1 0 0,-14 29-1 0 0,-18 63 276 0 0,29-74-146 0 0,-78 258 163 0 0,-12 36 197 0 0,85-284-474 0 0,-2 0 0 0 0,-3-2 0 0 0,-1 0-1 0 0,-56 75 1 0 0,-87 70-998 0 0,146-168-673 0 0,8-9-5269 0 0</inkml:trace>
</inkml:ink>
</file>

<file path=ppt/ink/ink9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0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11975 0 0,'2'2'3564'0'0,"2"1"-2842"0"0,-1 0-1 0 0,0-1 1 0 0,1 1-1 0 0,-1-1 1 0 0,1 0-1 0 0,0 0 1 0 0,-1 0 0 0 0,8 2-1 0 0,-3-2-201 0 0,-1 0 1 0 0,1 0-1 0 0,-1-1 0 0 0,11 0 1 0 0,7-1-321 0 0,0-2-1 0 0,28-5 1 0 0,-31 4 250 0 0,390-88 1358 0 0,-212 41-3157 0 0,-139 36-1551 0 0,-21 4-5608 0 0</inkml:trace>
</inkml:ink>
</file>

<file path=ppt/ink/ink9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 12439 0 0,'0'0'566'0'0,"-2"2"-6"0"0,-118 278 5196 0 0,6-14-1185 0 0,70-175-3916 0 0,-80 160 164 0 0,-16-11-770 0 0,110-199-150 0 0,-62 69-1 0 0,88-107 57 0 0,1 1 0 0 0,-1 0 0 0 0,0-1 0 0 0,0 0 0 0 0,-1 0 0 0 0,1 0 0 0 0,-5 2 0 0 0,8-5 37 0 0,0 1 0 0 0,0-1 0 0 0,-1 1 0 0 0,1-1 0 0 0,0 0 0 0 0,0 0 0 0 0,0 1 1 0 0,0-1-1 0 0,0 0 0 0 0,0 0 0 0 0,0 0 0 0 0,-1 0 0 0 0,1 0 0 0 0,0 0 0 0 0,0-1 0 0 0,0 1 0 0 0,0 0 0 0 0,0-1 0 0 0,0 1 1 0 0,0 0-1 0 0,0-1 0 0 0,0 1 0 0 0,0-1 0 0 0,0 0 0 0 0,0 1 0 0 0,0-1 0 0 0,0 0 0 0 0,0 1 0 0 0,0-1 0 0 0,1 0 1 0 0,-1 0-1 0 0,0 0 0 0 0,1 0 0 0 0,-1 0 0 0 0,0 0 0 0 0,0-1 0 0 0,-1-3 17 0 0,1 0-1 0 0,-1 0 1 0 0,1 0-1 0 0,0 0 1 0 0,0 0-1 0 0,0 0 1 0 0,1 0-1 0 0,-1 0 1 0 0,1 0-1 0 0,1 0 1 0 0,-1-1-1 0 0,1 1 1 0 0,0 0-1 0 0,0 0 1 0 0,3-8-1 0 0,0 0 29 0 0,1 1 0 0 0,0-1 0 0 0,1 1-1 0 0,14-21 1 0 0,-10 20 5 0 0,0 0-1 0 0,1 1 1 0 0,0 0 0 0 0,25-20-1 0 0,-29 26-25 0 0,1 0 0 0 0,0 1 0 0 0,0 0 0 0 0,0 1 0 0 0,1 0 0 0 0,0 0 0 0 0,0 1 0 0 0,0 0 0 0 0,17-4 0 0 0,-21 7 2 0 0,0 0 0 0 0,0 0 0 0 0,0 1 0 0 0,0-1 0 0 0,0 1 0 0 0,-1 0 0 0 0,1 0 0 0 0,0 1-1 0 0,-1-1 1 0 0,1 1 0 0 0,0 0 0 0 0,-1 0 0 0 0,0 1 0 0 0,0-1 0 0 0,0 1 0 0 0,0 0 0 0 0,0 0 0 0 0,0 0 0 0 0,6 8 0 0 0,4 6 92 0 0,0 0-1 0 0,-1 1 1 0 0,11 21 0 0 0,-18-30-97 0 0,-2-2 25 0 0,0 0 0 0 0,1 0 0 0 0,0-1 1 0 0,0 0-1 0 0,1 0 0 0 0,-1 0 0 0 0,8 5 0 0 0,-10-9-237 0 0,0 0 0 0 0,0 0 0 0 0,1-1 0 0 0,-1 1 0 0 0,0-1 0 0 0,1 1 1 0 0,-1-1-1 0 0,1 0 0 0 0,0 0 0 0 0,-1-1 0 0 0,1 1 0 0 0,0-1 0 0 0,-1 0 0 0 0,1 0 0 0 0,0 0 0 0 0,-1 0 0 0 0,8-2 0 0 0,7-3-1552 0 0</inkml:trace>
</inkml:ink>
</file>

<file path=ppt/ink/ink9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91 13359 0 0,'0'0'1210'0'0,"2"1"-996"0"0,9 5 922 0 0,1 0-1 0 0,0-1 0 0 0,-1-1 0 0 0,2 0 0 0 0,-1 0 1 0 0,0-1-1 0 0,22 2 0 0 0,-24-4-412 0 0,1-1 0 0 0,-1 0-1 0 0,0-1 1 0 0,0 0 0 0 0,14-3 0 0 0,-15 2-881 0 0,-1 0 1 0 0,0-1 0 0 0,15-8-1 0 0,-20 10 145 0 0,-1 0 0 0 0,1-1 0 0 0,-1 0 0 0 0,0 1 0 0 0,1-1 0 0 0,-1 0 0 0 0,0 0 0 0 0,0 0 0 0 0,0-1 0 0 0,0 1 0 0 0,-1 0 0 0 0,3-5 0 0 0,-3 5-29 0 0,0 1-1 0 0,-1-1 1 0 0,0 1 0 0 0,1-1 0 0 0,-1 1 0 0 0,0-1 0 0 0,0 1 0 0 0,0-1 0 0 0,0 1 0 0 0,0-1 0 0 0,0 0 0 0 0,0 1 0 0 0,0-1 0 0 0,-1 1 0 0 0,1-1 0 0 0,-1 1 0 0 0,1-1 0 0 0,-1 1 0 0 0,1-1 0 0 0,-1 1 0 0 0,0 0 0 0 0,0-1 0 0 0,0 1 0 0 0,0 0 0 0 0,-1-2 0 0 0,-1 0-103 0 0,1 0 1 0 0,-1 0 0 0 0,-1 0-1 0 0,1 0 1 0 0,0 1 0 0 0,-1-1-1 0 0,1 1 1 0 0,-1 0 0 0 0,0 0-1 0 0,0 0 1 0 0,0 0 0 0 0,0 1-1 0 0,-8-3 1 0 0,7 3 5 0 0,-1 1 0 0 0,0 0 1 0 0,1-1-1 0 0,-1 2 0 0 0,0-1 1 0 0,1 1-1 0 0,-1-1 0 0 0,1 2 1 0 0,-9 1-1 0 0,1 2 63 0 0,0 1 0 0 0,1 0 0 0 0,-1 1 1 0 0,1 0-1 0 0,1 1 0 0 0,-1 0 0 0 0,-17 17 0 0 0,13-9 292 0 0,1 0 0 0 0,0 1 0 0 0,2 0 0 0 0,0 1 0 0 0,-18 33 0 0 0,24-36 55 0 0,0 1 0 0 0,0 0 0 0 0,1 0-1 0 0,1 0 1 0 0,1 1 0 0 0,0 0 0 0 0,-2 32 0 0 0,6-44-217 0 0,0 1 0 0 0,0 0 1 0 0,0 0-1 0 0,1 0 0 0 0,0 0 0 0 0,0-1 1 0 0,0 1-1 0 0,1 0 0 0 0,0-1 0 0 0,0 1 1 0 0,0-1-1 0 0,1 0 0 0 0,0 0 0 0 0,0 0 1 0 0,6 8-1 0 0,-5-9-39 0 0,1 1 1 0 0,-1-1 0 0 0,1 0-1 0 0,0 0 1 0 0,1-1 0 0 0,-1 1-1 0 0,1-1 1 0 0,-1 0 0 0 0,1-1-1 0 0,0 1 1 0 0,0-1 0 0 0,0 0-1 0 0,1-1 1 0 0,6 2-1 0 0,0-2-56 0 0,0 0-1 0 0,0 0 0 0 0,0-1 0 0 0,18-2 0 0 0,52-13-2166 0 0,-13-1-6580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4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42 12895 0 0,'1'-1'998'0'0,"27"-18"816"0"0,-25 17-1343 0 0,0-1 0 0 0,0 1 0 0 0,0 0 0 0 0,1 0 0 0 0,-1 0 0 0 0,0 1 0 0 0,1-1 0 0 0,-1 1 0 0 0,1 0 0 0 0,0 0 1 0 0,-1 0-1 0 0,1 0 0 0 0,7 0 0 0 0,-10 1-443 0 0,-1 0 0 0 0,1 1 1 0 0,-1-1-1 0 0,1 0 0 0 0,-1 0 1 0 0,1 0-1 0 0,-1 0 0 0 0,1 1 0 0 0,-1-1 1 0 0,1 0-1 0 0,-1 1 0 0 0,1-1 1 0 0,-1 0-1 0 0,1 1 0 0 0,-1-1 0 0 0,1 1 1 0 0,-1-1-1 0 0,0 0 0 0 0,1 1 1 0 0,-1-1-1 0 0,0 1 0 0 0,0-1 0 0 0,1 1 1 0 0,-1 0-1 0 0,4 13 117 0 0,-3-13-133 0 0,1 8 19 0 0,-1 1 1 0 0,0-1-1 0 0,-1 1 1 0 0,0-1 0 0 0,0 0-1 0 0,-1 1 1 0 0,0-1-1 0 0,-3 11 1 0 0,-24 74 54 0 0,25-86-64 0 0,-33 88 214 0 0,-5-1 1 0 0,-101 170-1 0 0,8-21-77 0 0,120-217-134 0 0,6-12 4 0 0,-37 76-191 0 0,38-75 84 0 0,1 1 1 0 0,0-1-1 0 0,-4 28 0 0 0,9-43 62 0 0,1-1 0 0 0,0 1 0 0 0,0-1 0 0 0,0 1 0 0 0,0-1 0 0 0,0 1 0 0 0,0-1 0 0 0,1 0 0 0 0,-1 1 0 0 0,0-1 0 0 0,0 1 0 0 0,0-1 0 0 0,0 1-1 0 0,0-1 1 0 0,1 0 0 0 0,-1 1 0 0 0,0-1 0 0 0,0 0 0 0 0,1 1 0 0 0,-1-1 0 0 0,0 0 0 0 0,1 1 0 0 0,-1-1 0 0 0,0 0 0 0 0,1 1 0 0 0,-1-1 0 0 0,0 0 0 0 0,1 0 0 0 0,-1 0 0 0 0,1 1 0 0 0,-1-1 0 0 0,0 0 0 0 0,1 0 0 0 0,-1 0 0 0 0,1 0-1 0 0,-1 0 1 0 0,1 0 0 0 0,-1 0 0 0 0,0 0 0 0 0,1 0 0 0 0,-1 0 0 0 0,1 0 0 0 0,-1 0 0 0 0,1 0 0 0 0,-1 0 0 0 0,1 0 0 0 0,19-5-582 0 0,-13 2-35 0 0,0-1 0 0 0,0 0-1 0 0,8-6 1 0 0,3-6-834 0 0</inkml:trace>
</inkml:ink>
</file>

<file path=ppt/ink/ink9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42 10591 0 0,'0'-3'819'0'0,"1"-7"7"0"0,4-19 9238 0 0,-5 37-9947 0 0,0-1-1 0 0,0 1 0 0 0,-1-1 1 0 0,0 0-1 0 0,-4 13 0 0 0,-16 38 257 0 0,12-32-200 0 0,-332 768 2178 0 0,40-255-2267 0 0,288-517-504 0 0,3-4-67 0 0,-15 19 0 0 0,21-32-1128 0 0,-1 0 1 0 0,1 0-1 0 0,-1-1 1 0 0,-7 6 0 0 0,-2-1-5508 0 0</inkml:trace>
</inkml:ink>
</file>

<file path=ppt/ink/ink9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17503 0 0,'0'0'2102'0'0,"2"1"-1180"0"0,4 5-507 0 0,1-1-1 0 0,0 0 0 0 0,0 0 0 0 0,0 0 1 0 0,1-1-1 0 0,0 0 0 0 0,0-1 1 0 0,0 0-1 0 0,0 0 0 0 0,0-1 1 0 0,1 0-1 0 0,13 2 0 0 0,11-1 51 0 0,64-1-1 0 0,-97-2-451 0 0,61-3 391 0 0,101-18 0 0 0,57-27-249 0 0,-36 7-437 0 0,25 2-2908 0 0,-173 33 923 0 0</inkml:trace>
</inkml:ink>
</file>

<file path=ppt/ink/ink9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107 768 10135 0 0,'0'0'778'0'0,"-8"-4"-102"0"0,2 0 503 0 0,0 1 0 0 0,0-1 0 0 0,0 0 0 0 0,0-1 0 0 0,1 1 0 0 0,-1-1 0 0 0,1 0 0 0 0,0-1 0 0 0,-7-9 0 0 0,8 8-724 0 0,-1-1 1 0 0,1 0-1 0 0,1 0 0 0 0,-1 0 0 0 0,1 0 1 0 0,0 0-1 0 0,-1-12 0 0 0,2 7-333 0 0,0 1-1 0 0,1-1 1 0 0,1 0-1 0 0,0 0 1 0 0,1 1-1 0 0,0-1 1 0 0,1 0-1 0 0,1 1 1 0 0,-1 0-1 0 0,2-1 1 0 0,5-12-1 0 0,7-10-5 0 0,2 1 0 0 0,1 1 0 0 0,1 0 1 0 0,27-32-1 0 0,110-109-732 0 0,-132 149-641 0 0,45-35 0 0 0,-68 59 810 0 0,-1 0 251 0 0,0 0-1 0 0,0 0 0 0 0,0 0 0 0 0,0 1 1 0 0,0-1-1 0 0,0 1 0 0 0,0-1 0 0 0,0 0 0 0 0,0 1 1 0 0,0 0-1 0 0,0-1 0 0 0,0 1 0 0 0,0 0 0 0 0,0-1 1 0 0,0 1-1 0 0,0 0 0 0 0,1 0 0 0 0,1 0 0 0 0,6 4-2164 0 0</inkml:trace>
</inkml:ink>
</file>

<file path=ppt/ink/ink9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478 124 4607 0 0,'-4'-8'407'0'0,"-10"-13"-1493"0"0,-2 0 3624 0 0,7 11 890 0 0,1 0 0 0 0,-1 1 1 0 0,-1 0-1 0 0,-12-9 0 0 0,18 16-3295 0 0,1 0-1 0 0,-1 0 1 0 0,0 0-1 0 0,0 0 0 0 0,0 0 1 0 0,0 1-1 0 0,0 0 1 0 0,0 0-1 0 0,-1 0 1 0 0,1 0-1 0 0,0 1 1 0 0,-7 0-1 0 0,4 0-77 0 0,0 1 0 0 0,0 0 0 0 0,0 0 0 0 0,1 1 0 0 0,-1 0 0 0 0,0 0 0 0 0,-6 3 0 0 0,-4 4-83 0 0,0 0 0 0 0,1 2 0 0 0,0-1 0 0 0,-24 23-1 0 0,11-8 2 0 0,-38 43 0 0 0,60-60 25 0 0,-1 1 0 0 0,2 0-1 0 0,-1 1 1 0 0,1 0 0 0 0,1 0-1 0 0,0 0 1 0 0,0 1 0 0 0,1 0-1 0 0,-4 17 1 0 0,7-25 4 0 0,0 1-1 0 0,1 0 0 0 0,-1 0 1 0 0,1-1-1 0 0,0 1 1 0 0,1 0-1 0 0,-1 0 1 0 0,2 5-1 0 0,-2-8 6 0 0,0 0 1 0 0,1 0-1 0 0,-1 1 0 0 0,1-1 0 0 0,-1 0 1 0 0,1 0-1 0 0,0 1 0 0 0,0-1 0 0 0,-1 0 0 0 0,1 0 1 0 0,0 0-1 0 0,0 0 0 0 0,0 0 0 0 0,0 0 1 0 0,0-1-1 0 0,0 1 0 0 0,0 0 0 0 0,0 0 0 0 0,1-1 1 0 0,-1 1-1 0 0,0-1 0 0 0,0 1 0 0 0,1-1 0 0 0,-1 1 1 0 0,0-1-1 0 0,3 0 0 0 0,4 1 30 0 0,-1-1-1 0 0,1 0 0 0 0,0 0 1 0 0,0-1-1 0 0,0 0 1 0 0,-1-1-1 0 0,1 0 1 0 0,9-3-1 0 0,60-28 98 0 0,-61 25-119 0 0,4-1-45 0 0,-1-2-1 0 0,0 0 0 0 0,-1-1 0 0 0,-1-1 0 0 0,30-27 0 0 0,-46 39-29 0 0,-1 3 0 0 0,-9 27-51 0 0,-2 11 220 0 0,10-37-207 0 0,1-1 1 0 0,-1 1 0 0 0,1-1-1 0 0,0 0 1 0 0,0 1-1 0 0,0-1 1 0 0,0 1-1 0 0,0-1 1 0 0,1 0-1 0 0,-1 1 1 0 0,1-1-1 0 0,0 0 1 0 0,1 3-1 0 0,5 4-2102 0 0,5-1-5933 0 0</inkml:trace>
</inkml:ink>
</file>

<file path=ppt/ink/ink9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10 17967 0 0,'0'0'1387'0'0,"1"-2"-896"0"0,2-5 4779 0 0,7 12-3627 0 0,-9-2-1603 0 0,1 0 0 0 0,-1-1-1 0 0,1 1 1 0 0,-1 0 0 0 0,0 0 0 0 0,0 0 0 0 0,-1 0 0 0 0,1 0 0 0 0,-1 0 0 0 0,1 0 0 0 0,-1 0 0 0 0,0 1 0 0 0,0-1-1 0 0,0 0 1 0 0,-1 0 0 0 0,1 0 0 0 0,-1 0 0 0 0,1 0 0 0 0,-1 0 0 0 0,0 0 0 0 0,0 0 0 0 0,-2 3 0 0 0,-4 6 216 0 0,0 1 0 0 0,0-1 0 0 0,-16 18 1 0 0,7-9-151 0 0,-29 38-623 0 0,-14 18-850 0 0,58-75 713 0 0,-1 1 601 0 0</inkml:trace>
</inkml:ink>
</file>

<file path=ppt/ink/ink9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1000 14 22895 0 0,'-1'-1'61'0'0,"1"0"-1"0"0,-1 0 1 0 0,0 0-1 0 0,0 0 1 0 0,0 0-1 0 0,1 1 1 0 0,-1-1-1 0 0,0 0 1 0 0,0 0-1 0 0,0 1 1 0 0,0-1-1 0 0,-1 0 0 0 0,1 1 1 0 0,0-1-1 0 0,0 1 1 0 0,0 0-1 0 0,0-1 1 0 0,-1 1-1 0 0,1 0 1 0 0,0 0-1 0 0,0 0 1 0 0,0-1-1 0 0,-1 1 1 0 0,1 1-1 0 0,0-1 1 0 0,0 0-1 0 0,-1 0 1 0 0,1 0-1 0 0,0 1 1 0 0,0-1-1 0 0,0 0 1 0 0,0 1-1 0 0,-1-1 1 0 0,1 1-1 0 0,0-1 1 0 0,0 1-1 0 0,0 0 1 0 0,0 0-1 0 0,0-1 1 0 0,-1 3-1 0 0,-9 6 10 0 0,0 1 1 0 0,0 1-1 0 0,1 0 0 0 0,1 0 0 0 0,-10 15 1 0 0,-35 65 476 0 0,54-91-547 0 0,-48 96 743 0 0,-44 124 0 0 0,36-77-299 0 0,5-19-395 0 0,-130 278 99 0 0,153-350-175 0 0,-10 17-147 0 0,-32 81-1 0 0,69-146-573 0 0,-7 20 1899 0 0,6-16-4085 0 0</inkml:trace>
  <inkml:trace contextRef="#ctx0" brushRef="#br0" timeOffset="1">20 766 8751 0 0,'-20'-11'14011'0'0,"30"12"-12777"0"0,-9-1-443 0 0,85 4 2964 0 0,45-11-2626 0 0,-74 3-792 0 0,435-56-118 0 0,-444 51-371 0 0,22-5-671 0 0,138-10 1 0 0,-167 25-526 0 0,-9 2-55 0 0</inkml:trace>
</inkml:ink>
</file>

<file path=ppt/ink/ink9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3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 24415 0 0,'0'0'2608'0'0,"-6"-9"1288"0"0,12 20-4648 0 0,1-2 312 0 0,2 2-7544 0 0</inkml:trace>
</inkml:ink>
</file>

<file path=ppt/ink/ink9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1544 78 7831 0 0,'22'-12'495'0'0,"67"-33"1022"0"0,-77 39 1301 0 0,1 2-1 0 0,29-6 6058 0 0,-55 15-7612 0 0,-26 8-1489 0 0,-297 72 2 0 0,59-18-424 0 0,-73 8-269 0 0,149-36 547 0 0,-55 5-231 0 0,254-44 426 0 0,3-2-952 0 0,0 1 1055 0 0,0-1 1 0 0,0 0 0 0 0,0 1-1 0 0,0-1 1 0 0,1 0 0 0 0,-1 1-1 0 0,1-1 1 0 0,-1 1-1 0 0,1 0 1 0 0,2-2 0 0 0,0 0-73 0 0,30-25-277 0 0,72-42 0 0 0,-105 69 725 0 0,1 3-263 0 0,-1-1 0 0 0,0 0 1 0 0,0 1-1 0 0,0-1 1 0 0,0 1-1 0 0,0 0 1 0 0,0-1-1 0 0,0 1 0 0 0,-1 0 1 0 0,1 0-1 0 0,-1-1 1 0 0,1 4-1 0 0,1 9 64 0 0,-1-1-1 0 0,0 0 0 0 0,-2 1 1 0 0,1-1-1 0 0,-2 1 0 0 0,-4 22 1 0 0,1-5 27 0 0,-2 20 52 0 0,-31 189 357 0 0,23-164-410 0 0,-29 83 1 0 0,29-119-77 0 0,-2-2 0 0 0,-1 0 1 0 0,-45 69-1 0 0,44-82-180 0 0,-1-1 0 0 0,-1-1 0 0 0,-1-1 1 0 0,-40 30-1 0 0,23-19-923 0 0,36-31 831 0 0,-7 6-2514 0 0</inkml:trace>
</inkml:ink>
</file>

<file path=ppt/ink/ink9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75 2303 0 0,'-1'2'802'0'0,"1"0"402"0"0,-1 0 0 0 0,1 1 0 0 0,-1-1 0 0 0,1 1 0 0 0,0-1 0 0 0,0 0 0 0 0,0 1 0 0 0,0-1 0 0 0,1 1 0 0 0,0 3 0 0 0,3 6 2082 0 0,-4-11-3168 0 0,0-1 0 0 0,1 1-1 0 0,-1 0 1 0 0,1 0 0 0 0,-1-1-1 0 0,1 1 1 0 0,-1 0 0 0 0,1-1-1 0 0,0 1 1 0 0,-1-1 0 0 0,1 1 0 0 0,-1-1-1 0 0,1 1 1 0 0,0-1 0 0 0,0 1-1 0 0,-1-1 1 0 0,1 0 0 0 0,1 1-1 0 0,1 0 142 0 0,0 1-137 0 0,1-1 0 0 0,-1 1-1 0 0,1-1 1 0 0,-1 0 0 0 0,0 0 0 0 0,1-1 0 0 0,0 1 0 0 0,-1-1 0 0 0,1 0-1 0 0,-1 1 1 0 0,1-2 0 0 0,-1 1 0 0 0,1 0 0 0 0,5-2 0 0 0,7-2 205 0 0,-1 0 0 0 0,16-8 1 0 0,1 1-12 0 0,80-26 266 0 0,94-26-898 0 0,-194 60-540 0 0,26-1 0 0 0,-7 6-5363 0 0,-11 2-1357 0 0</inkml:trace>
</inkml:ink>
</file>

<file path=ppt/ink/ink9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 10591 0 0,'6'-1'4081'0'0,"-6"1"-4014"0"0,-24 38 3855 0 0,-41 48 1 0 0,-23 37 1908 0 0,5 6-7300 0 0,75-113 1301 0 0,5-9-1502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4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60 107 4607 0 0,'-9'3'482'0'0,"1"1"0"0"0,-1-1-1 0 0,1 1 1 0 0,-17 11 13186 0 0,39-11-12047 0 0,-5-3-1264 0 0,-1 0-1 0 0,1 0 1 0 0,-1 0 0 0 0,1-1-1 0 0,-1-1 1 0 0,15-1-1 0 0,53-15 907 0 0,-24 4-669 0 0,46-5-174 0 0,72-16 450 0 0,-131 24-1761 0 0,0-2 1 0 0,48-21-1 0 0,-79 29-1660 0 0</inkml:trace>
</inkml:ink>
</file>

<file path=ppt/ink/ink9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31 238 5983 0 0,'0'25'537'0'0,"-2"54"1540"0"0,2-76 144 0 0,-1 0 108 0 0,1 0-1529 0 0,-1 2 88 0 0,1 0 2827 0 0,-1-4-3628 0 0,1-1 1 0 0,-1 0-1 0 0,1 1 0 0 0,-1-1 1 0 0,1 0-1 0 0,-1 0 0 0 0,1 0 1 0 0,-1 1-1 0 0,1-1 0 0 0,-1 0 1 0 0,1 0-1 0 0,-1 0 1 0 0,1 0-1 0 0,-1 0 0 0 0,0 0 1 0 0,1 0-1 0 0,-1 0 0 0 0,1 0 1 0 0,-1 0-1 0 0,1 0 0 0 0,-1-1 1 0 0,1 1-1 0 0,-1 0 0 0 0,0-1 1 0 0,0 0 1 0 0,-1 0-1 0 0,1-1 1 0 0,0 1 0 0 0,0-1-1 0 0,0 1 1 0 0,0-1 0 0 0,1 1-1 0 0,-1-1 1 0 0,0 0 0 0 0,1 1-1 0 0,-1-1 1 0 0,1 0 0 0 0,-1 1-1 0 0,1-1 1 0 0,0 0 0 0 0,0 0 0 0 0,0 0-1 0 0,0 1 1 0 0,0-1 0 0 0,0 0-1 0 0,1-2 1 0 0,0-6 170 0 0,1 0 1 0 0,4-12-1 0 0,-1 6-146 0 0,2 0-1 0 0,-1 0 1 0 0,2 1-1 0 0,0 0 0 0 0,1 1 1 0 0,13-18-1 0 0,-2 7-83 0 0,1 1 0 0 0,34-30-1 0 0,-46 46 32 0 0,1 1 0 0 0,-1 0 0 0 0,1 0 0 0 0,0 1 0 0 0,15-7 0 0 0,-22 12 6 0 0,0 0 0 0 0,0 0 0 0 0,1 0 0 0 0,-1 0 0 0 0,1 0 0 0 0,-1 1 0 0 0,1-1 0 0 0,-1 1 0 0 0,8 0-1 0 0,-9 1-10 0 0,0-1 0 0 0,0 1 0 0 0,0-1 0 0 0,0 1-1 0 0,-1 0 1 0 0,1 0 0 0 0,0 0 0 0 0,0 0 0 0 0,0 0-1 0 0,-1 0 1 0 0,1 0 0 0 0,0 0 0 0 0,-1 1 0 0 0,0-1-1 0 0,1 1 1 0 0,-1-1 0 0 0,0 1 0 0 0,2 2-1 0 0,1 4 43 0 0,0-1 0 0 0,0 1 0 0 0,-1 0 0 0 0,0 0 0 0 0,-1 1 0 0 0,1-1 0 0 0,-2 0-1 0 0,1 1 1 0 0,-1 0 0 0 0,-1-1 0 0 0,0 14 0 0 0,-2 11 20 0 0,-11 56 0 0 0,5-42-130 0 0,4-25-187 0 0,2-12-151 0 0,1 0-1 0 0,-1 0 1 0 0,2 1 0 0 0,-1-1 0 0 0,2 10-1 0 0,-1-18-1449 0 0</inkml:trace>
</inkml:ink>
</file>

<file path=ppt/ink/ink9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1090 10135 0 0,'0'0'778'0'0,"2"1"-506"0"0,34 23 4537 0 0,-34-22-3245 0 0,-2-2-1468 0 0,0 0 0 0 0,0 0 0 0 0,1 1 0 0 0,-1-1 1 0 0,0 0-1 0 0,0 0 0 0 0,0 1 0 0 0,1-1 0 0 0,-1 0 0 0 0,0 0 1 0 0,0 1-1 0 0,0-1 0 0 0,0 0 0 0 0,1 1 0 0 0,-1-1 0 0 0,0 0 0 0 0,0 1 1 0 0,0-1-1 0 0,0 0 0 0 0,0 1 0 0 0,0-1 0 0 0,0 0 0 0 0,0 1 0 0 0,0-1 1 0 0,0 0-1 0 0,0 0 0 0 0,0 1 0 0 0,0-1 0 0 0,0 0 0 0 0,-1 1 1 0 0,1-1-1 0 0,0 0 0 0 0,0 1 0 0 0,0-1 0 0 0,0 0 0 0 0,0 0 0 0 0,-1 1 1 0 0,0 0 35 0 0,0-1 1 0 0,-1 1-1 0 0,1 0 1 0 0,0-1-1 0 0,-1 0 1 0 0,1 1-1 0 0,0-1 1 0 0,-1 0-1 0 0,1 1 1 0 0,-1-1-1 0 0,-1 0 1 0 0,-5 0-3 0 0,1-1 0 0 0,-1 1 1 0 0,0-1-1 0 0,0-1 0 0 0,0 1 1 0 0,1-1-1 0 0,-1-1 0 0 0,1 1 1 0 0,-1-1-1 0 0,1-1 0 0 0,0 1 1 0 0,0-1-1 0 0,0-1 0 0 0,-7-5 1 0 0,8 5-52 0 0,1 1 0 0 0,-1-1 0 0 0,1 0 0 0 0,0-1 1 0 0,1 1-1 0 0,-1-1 0 0 0,1 0 0 0 0,0 0 0 0 0,0 0 0 0 0,1-1 0 0 0,0 1 1 0 0,0-1-1 0 0,1 0 0 0 0,0 0 0 0 0,-3-13 0 0 0,5 13-12 0 0,0 0 0 0 0,0-1 0 0 0,0 1 0 0 0,1 0 0 0 0,1 0 0 0 0,-1 0 0 0 0,1 0 0 0 0,4-11 0 0 0,2-1 2 0 0,18-31 0 0 0,-11 25-128 0 0,1 1 0 0 0,1 1 0 0 0,1 0-1 0 0,1 2 1 0 0,0 0 0 0 0,26-20 0 0 0,-33 30 26 0 0,1 2 0 0 0,1-1-1 0 0,-1 2 1 0 0,1-1 0 0 0,1 2 0 0 0,0 0 0 0 0,0 1 0 0 0,0 0 0 0 0,1 2-1 0 0,-1-1 1 0 0,1 2 0 0 0,21-2 0 0 0,-28 4 83 0 0,0 1 0 0 0,1 1 0 0 0,-1-1-1 0 0,0 2 1 0 0,0-1 0 0 0,0 1 0 0 0,0 0 0 0 0,0 1 0 0 0,-1 0-1 0 0,1 1 1 0 0,14 8 0 0 0,-17-9-11 0 0,0 1 0 0 0,-1 0 1 0 0,0 1-1 0 0,0-1 0 0 0,0 1 0 0 0,0 0 0 0 0,-1 0 1 0 0,1 0-1 0 0,-1 1 0 0 0,-1-1 0 0 0,1 1 0 0 0,-1 0 0 0 0,0 0 1 0 0,0 1-1 0 0,-1-1 0 0 0,3 12 0 0 0,-2-6-11 0 0,-1 0 0 0 0,-1 0 1 0 0,0 1-1 0 0,0-1 0 0 0,-1 0 0 0 0,-3 22 0 0 0,1-25-27 0 0,0-1-1 0 0,0 0 0 0 0,-1 0 0 0 0,0 0 1 0 0,0 0-1 0 0,-1-1 0 0 0,0 1 0 0 0,0-1 1 0 0,-1 0-1 0 0,-9 12 0 0 0,0-5-132 0 0,0 0 0 0 0,-1-1 1 0 0,-1 0-1 0 0,0-1 0 0 0,0-1 0 0 0,-1-1 0 0 0,0 0 0 0 0,-1-1 1 0 0,0-1-1 0 0,-1-1 0 0 0,0 0 0 0 0,0-2 0 0 0,0 0 0 0 0,-1-1 0 0 0,1-1 1 0 0,-24 1-1 0 0,33-4-68 0 0,-32 0-283 0 0,39 0 182 0 0,0 0 0 0 0,0-1 0 0 0,0 1 0 0 0,0-1 1 0 0,0 0-1 0 0,0 0 0 0 0,0 0 0 0 0,0 0 0 0 0,0-1 1 0 0,-3-2-1 0 0,-5-5-1570 0 0</inkml:trace>
  <inkml:trace contextRef="#ctx0" brushRef="#br0" timeOffset="1">957 0 8287 0 0,'0'0'639'0'0,"-2"8"-43"0"0,-3 6 2936 0 0,-10 22 0 0 0,-25 37 162 0 0,19-36-3288 0 0,2-3 15 0 0,-126 251 1606 0 0,130-248-1960 0 0,1 0 0 0 0,1 2 0 0 0,3-1-1 0 0,1 1 1 0 0,-7 75 0 0 0,15-100-99 0 0,4 27-1 0 0,-1-31-83 0 0,-1-1-1 0 0,-1 1 0 0 0,0 0 1 0 0,-2 13-1 0 0,2-21-6 0 0,-1 0 0 0 0,1 0 0 0 0,-1 0 0 0 0,0 0-1 0 0,0 0 1 0 0,0 0 0 0 0,0 0 0 0 0,0 0 0 0 0,0 0 0 0 0,0-1 0 0 0,-1 1-1 0 0,1 0 1 0 0,-3 1 0 0 0,-11 11-1585 0 0</inkml:trace>
</inkml:ink>
</file>

<file path=ppt/ink/ink9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15263 0 0,'0'0'1379'0'0,"-1"1"-1136"0"0,-17 35 914 0 0,1 1 1 0 0,-24 76-1 0 0,32-84-995 0 0,-16 45 703 0 0,-44 92-1 0 0,-65 81-513 0 0,91-160-4856 0 0,59-96-5942 0 0</inkml:trace>
</inkml:ink>
</file>

<file path=ppt/ink/ink9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151 566 12407 0 0,'-36'6'1189'0'0,"23"-3"-1060"0"0,-28 1 1 0 0,38-3 22 0 0,0-1 1 0 0,0-1 0 0 0,0 1-1 0 0,0 0 1 0 0,0-1 0 0 0,0 1-1 0 0,0-1 1 0 0,0 0 0 0 0,0 0-1 0 0,0 0 1 0 0,1 0 0 0 0,-1-1-1 0 0,0 1 1 0 0,-2-3 0 0 0,3 3-67 0 0,1-1 0 0 0,0 1 0 0 0,0-1 1 0 0,0 1-1 0 0,-1-1 0 0 0,1 1 0 0 0,1-1 1 0 0,-1 0-1 0 0,0 1 0 0 0,0-1 0 0 0,1 0 1 0 0,-1 0-1 0 0,1 0 0 0 0,-1 0 1 0 0,1 0-1 0 0,0 1 0 0 0,0-1 0 0 0,0 0 1 0 0,0 0-1 0 0,0 0 0 0 0,0 0 0 0 0,0 0 1 0 0,1 0-1 0 0,-1 0 0 0 0,1 0 0 0 0,1-3 1 0 0,2-5 107 0 0,1 0 1 0 0,-1-1 0 0 0,10-12-1 0 0,-8 13-89 0 0,16-26-17 0 0,2 2 0 0 0,1 0 1 0 0,1 2-1 0 0,40-39 0 0 0,-41 49-95 0 0,0 0 0 0 0,1 2 0 0 0,1 1 0 0 0,1 1-1 0 0,59-28 1 0 0,-35 24 241 0 0,0 3 1 0 0,62-14-1 0 0,-80 25 221 0 0,0 2 1 0 0,1 1-1 0 0,0 2 1 0 0,55 2-1 0 0,-78 2-352 0 0,0 0-1 0 0,0 1 1 0 0,0 1-1 0 0,0 0 0 0 0,-1 0 1 0 0,1 1-1 0 0,-1 1 1 0 0,0 0-1 0 0,0 0 1 0 0,-1 1-1 0 0,1 1 1 0 0,14 11-1 0 0,-19-13-53 0 0,-1 0-1 0 0,1 1 1 0 0,-1-1-1 0 0,0 2 1 0 0,0-1 0 0 0,-1 0-1 0 0,1 1 1 0 0,-1 0-1 0 0,-1 0 1 0 0,0 0-1 0 0,0 0 1 0 0,0 0 0 0 0,-1 1-1 0 0,0-1 1 0 0,0 1-1 0 0,-1 0 1 0 0,0 0-1 0 0,0-1 1 0 0,-1 1 0 0 0,0 11-1 0 0,-2-6-43 0 0,-1-1 0 0 0,0 1 0 0 0,0-1 0 0 0,-1 0 0 0 0,-1 0 0 0 0,0-1 0 0 0,-1 1 0 0 0,0-1-1 0 0,0 0 1 0 0,-1-1 0 0 0,-1 0 0 0 0,-12 14 0 0 0,-10 8 16 0 0,-2-2 1 0 0,-43 32-1 0 0,18-20-392 0 0,-1-3-1 0 0,-2-3 1 0 0,-72 32-1 0 0,-203 67-1446 0 0,297-123-344 0 0,25-10 556 0 0</inkml:trace>
</inkml:ink>
</file>

<file path=ppt/ink/ink9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30 19607 0 0,'-1'-2'896'0'0,"0"0"-829"0"0,-1 0-1 0 0,1 0 1 0 0,-1 0-1 0 0,1 1 0 0 0,-1-1 1 0 0,1 0-1 0 0,-1 1 1 0 0,0-1-1 0 0,0 1 1 0 0,0 0-1 0 0,0-1 1 0 0,0 1-1 0 0,0 0 1 0 0,0 0-1 0 0,0 0 1 0 0,-3 0-1 0 0,1 0-6 0 0,0 0 0 0 0,-1 1 1 0 0,1 0-1 0 0,0-1 0 0 0,0 2 0 0 0,0-1 1 0 0,0 0-1 0 0,-7 2 0 0 0,-1 2 102 0 0,-1 0 0 0 0,1 0-1 0 0,0 1 1 0 0,1 1 0 0 0,-13 7 0 0 0,-14 11 323 0 0,2 2 0 0 0,1 1 0 0 0,1 1 0 0 0,-52 57 0 0 0,48-40-254 0 0,2 1-1 0 0,2 1 1 0 0,-30 56 0 0 0,44-66-147 0 0,-23 59 1 0 0,35-73-66 0 0,0 1 1 0 0,1 0-1 0 0,-5 44 0 0 0,11-54-13 0 0,1-1 0 0 0,1 0 0 0 0,1 1-1 0 0,-1-1 1 0 0,2 0 0 0 0,0 0 0 0 0,1 0-1 0 0,0 0 1 0 0,1-1 0 0 0,0 0 0 0 0,1 0-1 0 0,10 16 1 0 0,-4-7-206 0 0,1-2-1 0 0,1 1 1 0 0,1-2 0 0 0,1 0-1 0 0,0-1 1 0 0,1 0-1 0 0,1-1 1 0 0,0-1 0 0 0,25 14-1 0 0,-33-23-867 0 0</inkml:trace>
</inkml:ink>
</file>

<file path=ppt/ink/ink9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0,'0'0'488'0'0,"0"2"-12"0"0,29 80 456 0 0,-18-57 601 0 0,1-1 0 0 0,2 0 1 0 0,0-1-1 0 0,1 0 1 0 0,27 29-1 0 0,161 147 1680 0 0,-50-55-2066 0 0,-99-91-1060 0 0,51 56 152 0 0,-88-88-207 0 0,0 1 1 0 0,-2 0 0 0 0,22 41-1 0 0,-32-53-38 0 0,3 5-42 0 0,-1 0 0 0 0,0 1 0 0 0,4 17-1 0 0,-10-30-36 0 0,-3-3-575 0 0,1 1 509 0 0,-1-1-1 0 0,1 0 0 0 0,-1 0 1 0 0,1 0-1 0 0,-1 0 0 0 0,1 0 1 0 0,-1 0-1 0 0,0 0 0 0 0,1 0 0 0 0,-1-1 1 0 0,1 1-1 0 0,-1-1 0 0 0,1 1 1 0 0,0-1-1 0 0,-1 1 0 0 0,-1-2 0 0 0,-11-7-5543 0 0,-2-3-1751 0 0</inkml:trace>
</inkml:ink>
</file>

<file path=ppt/ink/ink9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9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0 14279 0 0,'0'0'1103'0'0,"-1"1"-479"0"0,-4 5 476 0 0,1-1 0 0 0,0 1 1 0 0,-6 11-1 0 0,-6 8 744 0 0,-249 319 1680 0 0,180-242-3320 0 0,-151 165 248 0 0,197-231-599 0 0,20-20-153 0 0,1 2 0 0 0,-20 23 0 0 0,38-40 174 0 0,-1-1-1 0 0,1 0 1 0 0,0 1 0 0 0,-1-1-1 0 0,1 0 1 0 0,0 1-1 0 0,-1-1 1 0 0,1 0-1 0 0,0 1 1 0 0,0-1-1 0 0,0 1 1 0 0,-1-1-1 0 0,1 1 1 0 0,0-1-1 0 0,0 0 1 0 0,0 1-1 0 0,0-1 1 0 0,0 1-1 0 0,0 0 1 0 0,9-1-5722 0 0,8-4-1488 0 0</inkml:trace>
</inkml:ink>
</file>

<file path=ppt/ink/ink9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13903 0 0,'0'0'2828'0'0,"2"1"-2104"0"0,0 1-543 0 0,1-1-1 0 0,0 0 1 0 0,0-1 0 0 0,-1 1-1 0 0,1 0 1 0 0,0-1 0 0 0,0 1-1 0 0,0-1 1 0 0,0 0 0 0 0,0 0-1 0 0,0 0 1 0 0,0 0-1 0 0,-1-1 1 0 0,1 1 0 0 0,4-2-1 0 0,7-2 711 0 0,26-12-1 0 0,-10 4 23 0 0,113-33 685 0 0,-112 37-1737 0 0,1 2 1 0 0,53-5 0 0 0,-57 13-1214 0 0,-26-2 516 0 0,-1 2-527 0 0,3 7-221 0 0</inkml:trace>
</inkml:ink>
</file>

<file path=ppt/ink/ink9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3:49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79 7831 0 0,'-6'7'810'0'0,"-13"11"13473"0"0,53-13-12672 0 0,-17-7-1343 0 0,0-1-1 0 0,0 0 1 0 0,27-10-1 0 0,-17 5-98 0 0,64-21 71 0 0,-57 16-514 0 0,1 2 0 0 0,0 2 0 0 0,64-8 0 0 0,-89 16-463 0 0,-1 1 0 0 0,17 2 0 0 0,-6 1-1219 0 0</inkml:trace>
</inkml:ink>
</file>

<file path=ppt/ink/ink9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4:3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33 4143 0 0,'12'-5'164'0'0,"0"1"0"0"0,1 1 0 0 0,13-3-1 0 0,3 0 2715 0 0,-1-2 8587 0 0,-43 9-11276 0 0,1 1 1 0 0,-1 1 0 0 0,1 1-1 0 0,-1 0 1 0 0,1 1 0 0 0,-24 11-1 0 0,15-6-106 0 0,8-4-83 0 0,-79 33-12 0 0,-168 46 0 0 0,225-76 0 0 0,-1-1 0 0 0,0-2 0 0 0,-1-2 0 0 0,1-2 0 0 0,-70-4 0 0 0,104 2-4 0 0,-1-1 0 0 0,1 0 0 0 0,-1 0 0 0 0,1 0 0 0 0,-1-1-1 0 0,1 1 1 0 0,0-1 0 0 0,-6-3 0 0 0,8 4-18 0 0,1 0 1 0 0,-1 0-1 0 0,1 0 1 0 0,0-1-1 0 0,-1 1 0 0 0,1 0 1 0 0,0 0-1 0 0,0-1 0 0 0,0 1 1 0 0,0-1-1 0 0,0 1 1 0 0,0-1-1 0 0,0 0 0 0 0,0 1 1 0 0,0-1-1 0 0,1 0 1 0 0,-1 1-1 0 0,1-1 0 0 0,-1 0 1 0 0,1 0-1 0 0,0 0 0 0 0,0 1 1 0 0,0-5-1 0 0,0 3 19 0 0,0 0 0 0 0,0 0 0 0 0,1 1 0 0 0,-1-1 0 0 0,1 0 0 0 0,0 0 0 0 0,0 0 0 0 0,0 0 0 0 0,0 1 0 0 0,0-1 0 0 0,1 0 0 0 0,-1 1 0 0 0,1-1 0 0 0,-1 1 0 0 0,1 0 0 0 0,0 0 0 0 0,0-1 0 0 0,0 1 0 0 0,1 0 0 0 0,-1 1 0 0 0,0-1 0 0 0,1 0 0 0 0,-1 1 0 0 0,1-1 0 0 0,-1 1 0 0 0,1 0 0 0 0,0-1 0 0 0,-1 2 0 0 0,1-1 0 0 0,0 0 0 0 0,0 0 0 0 0,0 1 0 0 0,0 0 0 0 0,0-1 0 0 0,0 1 0 0 0,0 0 0 0 0,0 0 0 0 0,0 1 0 0 0,0-1 0 0 0,-1 1 0 0 0,7 1 0 0 0,-4-1 31 0 0,0 1 1 0 0,0 0-1 0 0,0 0 1 0 0,-1 1 0 0 0,1-1-1 0 0,0 1 1 0 0,-1 0 0 0 0,8 6-1 0 0,-10-7-4 0 0,0 0 0 0 0,-1 0 0 0 0,1 0 0 0 0,-1 0-1 0 0,0 0 1 0 0,1 1 0 0 0,-1-1 0 0 0,0 0 0 0 0,0 1 0 0 0,0-1 0 0 0,0 1-1 0 0,-1-1 1 0 0,1 1 0 0 0,-1-1 0 0 0,0 1 0 0 0,1-1 0 0 0,-1 1 0 0 0,0-1-1 0 0,0 1 1 0 0,-1 4 0 0 0,-2 4 47 0 0,0 0 0 0 0,0 0-1 0 0,-1 0 1 0 0,0-1 0 0 0,-1 0 0 0 0,-10 17 0 0 0,-42 54 209 0 0,49-71-269 0 0,-1 3 40 0 0,-2 0 1 0 0,0-1-1 0 0,0 0 1 0 0,-1 0-1 0 0,-1-2 1 0 0,0 1-1 0 0,0-2 0 0 0,-1 0 1 0 0,0 0-1 0 0,-1-1 1 0 0,-29 11-1 0 0,43-19 960 0 0,24-5-652 0 0,-8 1-262 0 0,10 1-54 0 0,0 0 0 0 0,0 2 0 0 0,0 0 0 0 0,0 2 0 0 0,35 5 0 0 0,121 33-63 0 0,-124-25 47 0 0,-4-2-15 0 0,-13-3 0 0 0,-1 1 0 0 0,61 24 0 0 0,-95-32 18 0 0,0 1-1 0 0,0 0 0 0 0,0 0 1 0 0,0 1-1 0 0,0 0 0 0 0,-1-1 1 0 0,6 7-1 0 0,-8-7-8 0 0,0-1 0 0 0,1 1 0 0 0,-1 0 0 0 0,0 1 0 0 0,-1-1 0 0 0,1 0 0 0 0,0 0 0 0 0,-1 1 0 0 0,0-1 0 0 0,0 1 0 0 0,0-1 0 0 0,1 6 0 0 0,-2-6-5 0 0,0-1 0 0 0,-1 1 0 0 0,1-1-1 0 0,-1 0 1 0 0,1 1 0 0 0,-1-1 0 0 0,0 0-1 0 0,0 0 1 0 0,0 1 0 0 0,0-1 0 0 0,0 0 0 0 0,-1 0-1 0 0,1 0 1 0 0,-1 0 0 0 0,1 0 0 0 0,-1-1-1 0 0,1 1 1 0 0,-1 0 0 0 0,0-1 0 0 0,-2 2 0 0 0,-6 4 27 0 0,-1 0-1 0 0,-15 9 1 0 0,24-16-30 0 0,-42 22 86 0 0,0-3-1 0 0,-2-1 0 0 0,0-3 0 0 0,-77 16 1 0 0,41-17-47 0 0,-156 7 0 0 0,226-21-34 0 0,-1 0-1 0 0,1-1 0 0 0,-15-3 1 0 0,34-7 15 0 0,1 4-430 0 0,0 1-1 0 0,0 0 1 0 0,1 0 0 0 0,0 1-1 0 0,0 0 1 0 0,17-6-1 0 0,-1-1-3588 0 0,20-10-2946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49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241 125 13359 0 0,'1'-1'612'0'0,"52"-59"1079"0"0,3-3 3722 0 0,-69 64-5174 0 0,2 0-233 0 0,1 2 1 0 0,0-1 0 0 0,1 1-1 0 0,-1 1 1 0 0,-13 6 0 0 0,-44 29 344 0 0,43-23-181 0 0,1 0 1 0 0,0 2 0 0 0,1 0 0 0 0,1 2 0 0 0,1 0 0 0 0,-29 39-1 0 0,46-56-148 0 0,1 0-1 0 0,1 0 0 0 0,-1 1 1 0 0,0-1-1 0 0,1 1 0 0 0,0-1 1 0 0,-2 8-1 0 0,3-10-18 0 0,0-1 0 0 0,1 1 1 0 0,-1-1-1 0 0,0 0 0 0 0,1 1 0 0 0,-1-1 0 0 0,0 0 0 0 0,1 1 1 0 0,-1-1-1 0 0,0 0 0 0 0,1 1 0 0 0,-1-1 0 0 0,1 0 0 0 0,-1 1 1 0 0,1-1-1 0 0,-1 0 0 0 0,1 0 0 0 0,-1 0 0 0 0,1 0 1 0 0,-1 1-1 0 0,1-1 0 0 0,0 0 7 0 0,3 1 10 0 0,0 0-1 0 0,0 0 1 0 0,1 0 0 0 0,-1-1-1 0 0,0 1 1 0 0,0-1-1 0 0,1 0 1 0 0,-1-1 0 0 0,0 1-1 0 0,0-1 1 0 0,1 1-1 0 0,-1-1 1 0 0,6-3 0 0 0,8-2 62 0 0,29-16 0 0 0,-31 14-68 0 0,50-29 93 0 0,-42 22-344 0 0,29-13 1 0 0,-51 28 126 0 0,-2 4-98 0 0,-1 1 192 0 0,0-1 1 0 0,-1 1-1 0 0,1-1 1 0 0,-1 1 0 0 0,0-1-1 0 0,0 0 1 0 0,0 0-1 0 0,0 0 1 0 0,-5 6-1 0 0,-10 19 18 0 0,15-18-2 0 0,2-10-3 0 0,1 0 0 0 0,-1 0 0 0 0,1 0 0 0 0,-1 0 0 0 0,1 0 0 0 0,0-1 0 0 0,-1 1 0 0 0,1 0 0 0 0,0 0 0 0 0,0 0 0 0 0,0-1 0 0 0,0 1 0 0 0,-1 0 0 0 0,1-1 0 0 0,0 1 0 0 0,0 0 0 0 0,0-1 0 0 0,0 0 0 0 0,0 1 0 0 0,0-1 0 0 0,1 1 0 0 0,-1-1 0 0 0,0 0 0 0 0,0 0 0 0 0,0 0 0 0 0,0 0 0 0 0,0 0 0 0 0,0 0 0 0 0,0 0 0 0 0,1 0 0 0 0,0 0 0 0 0,6-1-197 0 0,0 0-1 0 0,15-3 1 0 0,2-3-1270 0 0,2-2-3457 0 0,3-1-1819 0 0</inkml:trace>
</inkml:ink>
</file>

<file path=ppt/ink/ink9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4:3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10225 33 10591 0 0,'-57'-29'1152'0'0,"56"29"-1095"0"0,0-1-1 0 0,0 1 1 0 0,0-1-1 0 0,0 1 1 0 0,0 0-1 0 0,0-1 1 0 0,0 1 0 0 0,0 0-1 0 0,0 0 1 0 0,0-1-1 0 0,0 1 1 0 0,0 0-1 0 0,0 0 1 0 0,0 0-1 0 0,0 0 1 0 0,0 0-1 0 0,0 1 1 0 0,0-1-1 0 0,0 0 1 0 0,0 0-1 0 0,0 1 1 0 0,1-1-1 0 0,-1 0 1 0 0,0 1-1 0 0,0-1 1 0 0,0 1-1 0 0,0-1 1 0 0,0 1 0 0 0,1 0-1 0 0,-1-1 1 0 0,0 1-1 0 0,0 0 1 0 0,1-1-1 0 0,-1 1 1 0 0,0 0-1 0 0,1 0 1 0 0,-1 0-1 0 0,1 0 1 0 0,-1-1-1 0 0,1 1 1 0 0,0 0-1 0 0,-1 0 1 0 0,1 0-1 0 0,0 0 1 0 0,0 0-1 0 0,-1 1 1 0 0,0 4 354 0 0,1 0 0 0 0,-1-1 0 0 0,1 1 0 0 0,0 0 0 0 0,1-1 0 0 0,1 11 0 0 0,6 20-86 0 0,2-2 1 0 0,1 1 0 0 0,2-1-1 0 0,28 54 1 0 0,-10-33 4 0 0,68 89 0 0 0,-73-112-182 0 0,1-1 0 0 0,2-1 0 0 0,39 31 1 0 0,101 64 138 0 0,12 11-201 0 0,-166-123-81 0 0,0 1 0 0 0,-1 1 0 0 0,0 0 0 0 0,-1 0 0 0 0,-1 1-1 0 0,-1 1 1 0 0,11 20 0 0 0,-17-28-3 0 0,-1 1-1 0 0,0 0 0 0 0,0 1 1 0 0,-1-1-1 0 0,-1 1 1 0 0,1-1-1 0 0,-2 1 0 0 0,0 0 1 0 0,0 0-1 0 0,-1-1 1 0 0,0 1-1 0 0,-1 0 0 0 0,0 0 1 0 0,-4 18-1 0 0,-1-10 57 0 0,-1 0-1 0 0,0 0 1 0 0,-1-1-1 0 0,-1 0 0 0 0,-1 0 1 0 0,0-1-1 0 0,-2 0 1 0 0,-15 18-1 0 0,-6 1 167 0 0,-1-1 0 0 0,-51 39-1 0 0,38-38 279 0 0,-74 43 0 0 0,-62 21 851 0 0,149-85-1213 0 0,24-11-246 0 0,1 0 0 0 0,-15 8 0 0 0,22-10-401 0 0,17 1-3834 0 0,-7-3 3615 0 0,-1 0 0 0 0,1-1 0 0 0,-1 0 1 0 0,1 0-1 0 0,10-3 0 0 0,-17 4 630 0 0,19-5-1628 0 0</inkml:trace>
  <inkml:trace contextRef="#ctx0" brushRef="#br0" timeOffset="1">51 2828 13559 0 0,'-22'-34'4218'0'0,"22"39"-3922"0"0,1-1 1 0 0,0 0-1 0 0,0 1 1 0 0,0-1-1 0 0,3 7 1 0 0,1 4-2 0 0,129 407 4106 0 0,-53-222-3479 0 0,-64-166-848 0 0,1-1 1 0 0,1 0-1 0 0,40 50 0 0 0,39 24 46 0 0,15 17-24 0 0,-112-122-260 0 0</inkml:trace>
  <inkml:trace contextRef="#ctx0" brushRef="#br0" timeOffset="2">717 2767 11975 0 0,'0'-21'7579'0'0,"-1"24"-6619"0"0,-5 14-491 0 0,0 0 1 0 0,-1-1 0 0 0,-1 0-1 0 0,0 0 1 0 0,-18 25-1 0 0,-64 71 662 0 0,42-54-657 0 0,-187 254 677 0 0,141-185-1055 0 0,47-61-90 0 0,-52 64 37 0 0,67-102-304 0 0,24-21 120 0 0,6-6-34 0 0,4-3-1341 0 0,30-37-1656 0 0,-6 14-2889 0 0,-3 7-382 0 0</inkml:trace>
  <inkml:trace contextRef="#ctx0" brushRef="#br0" timeOffset="3">1130 3442 6447 0 0,'-2'-1'499'0'0,"-2"-5"-21"0"0,0-1 0 0 0,0 1 1 0 0,0-1-1 0 0,1 0 0 0 0,0 0 0 0 0,1 0 1 0 0,-1 0-1 0 0,1-1 0 0 0,1 1 0 0 0,-1-1 0 0 0,1 1 1 0 0,0-1-1 0 0,1 1 0 0 0,0-1 0 0 0,0 0 0 0 0,1 1 1 0 0,1-10-1 0 0,1 4 542 0 0,0 0 1 0 0,0 0-1 0 0,1 1 0 0 0,11-23 1 0 0,-8 22-858 0 0,-1 1 0 0 0,11-13 1 0 0,-2 6 6 0 0,0 1 1 0 0,2 0-1 0 0,-1 2 0 0 0,2 0 1 0 0,30-22-1 0 0,-34 29-108 0 0,0 0-1 0 0,0 2 1 0 0,0-1-1 0 0,1 2 1 0 0,0 0-1 0 0,0 1 1 0 0,1 0-1 0 0,0 1 1 0 0,17-2-1 0 0,-31 6-29 0 0,-1 0 1 0 0,0 0-1 0 0,1 0 0 0 0,-1 0 0 0 0,1 0 0 0 0,-1 0 0 0 0,0 0 1 0 0,1 1-1 0 0,-1-1 0 0 0,0 0 0 0 0,1 1 0 0 0,-1-1 1 0 0,0 1-1 0 0,0 0 0 0 0,0-1 0 0 0,1 1 0 0 0,-1 0 0 0 0,1 1 1 0 0,0 0 7 0 0,0 0 0 0 0,0 0 1 0 0,-1 1-1 0 0,1-1 0 0 0,-1 0 1 0 0,0 1-1 0 0,1-1 1 0 0,-1 1-1 0 0,0 2 0 0 0,3 6 72 0 0,-2 1 0 0 0,0-1 0 0 0,1 19 0 0 0,-2-22-55 0 0,1 137 681 0 0,-3-79-487 0 0,1-57-232 0 0,0 0-1 0 0,1 1 1 0 0,0-1-1 0 0,1 1 1 0 0,0-1-1 0 0,1 0 0 0 0,0 0 1 0 0,6 13-1 0 0,-6-16-23 0 0,0 0-1 0 0,1-1 0 0 0,-1 1 1 0 0,1-1-1 0 0,1 0 0 0 0,-1 0 1 0 0,1 0-1 0 0,-1-1 0 0 0,1 0 0 0 0,1 0 1 0 0,-1 0-1 0 0,12 6 0 0 0,8 1-76 0 0,0 4-5 0 0,-21-13 98 0 0,0 0 1 0 0,-1 0-1 0 0,0 1 0 0 0,0 0 0 0 0,1 0 1 0 0,3 5-1 0 0,-6-7-1 0 0,-1 0 0 0 0,1 0-1 0 0,0-1 1 0 0,0 1 0 0 0,0 0 0 0 0,0 0 0 0 0,0 0-1 0 0,0-1 1 0 0,0 1 0 0 0,0-1 0 0 0,0 1-1 0 0,0-1 1 0 0,0 1 0 0 0,0-1 0 0 0,0 1 0 0 0,2-1-1 0 0,5 2 81 0 0,1-1-1 0 0,-1-1 1 0 0,1 0-1 0 0,-1 0 0 0 0,1 0 1 0 0,-1-1-1 0 0,1 0 1 0 0,-1-1-1 0 0,1 0 0 0 0,-1 0 1 0 0,0-1-1 0 0,11-5 1 0 0,14-7-111 0 0,49-32 0 0 0,-65 37-65 0 0,67-49-961 0 0,6-3-3060 0 0,-88 61 2723 0 0</inkml:trace>
</inkml:ink>
</file>

<file path=ppt/ink/ink9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4:4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810 210 7055 0 0,'185'-125'5596'0'0,"-69"40"-581"0"0,-130 105-1821 0 0,-17 16-3068 0 0,-196 170 39 0 0,83-92-165 0 0,105-87 0 0 0,-76 40 0 0 0,-38 19 0 0 0,4-5-30 0 0,13-9-158 0 0,118-62 178 0 0,7-3-7 0 0,0 0 0 0 0,0 0 0 0 0,-15 14 0 0 0,10-2 12 0 0,13-9-24 0 0,2-3 3 0 0,0-6 22 0 0,0 1-1 0 0,1-1 1 0 0,-1 1-1 0 0,0-1 1 0 0,1 1-1 0 0,0-1 1 0 0,-1 1-1 0 0,1 0 1 0 0,0-1-1 0 0,0 1 1 0 0,0-1 0 0 0,0 4-1 0 0,1-1-9 0 0,-1 1 12 0 0,0 0 1 0 0,1-1-1 0 0,-1 1 0 0 0,1 0 1 0 0,0-1-1 0 0,2 6 0 0 0,0 2 2 0 0,-2-2-12 0 0,1 1-1 0 0,0-1 0 0 0,0 0 1 0 0,1 0-1 0 0,1 0 0 0 0,0-1 1 0 0,0 1-1 0 0,0-1 0 0 0,1 0 1 0 0,1 0-1 0 0,7 10 0 0 0,2-3 154 0 0,0-1-1 0 0,1 0 0 0 0,1-1 1 0 0,0-1-1 0 0,1 0 0 0 0,0-2 1 0 0,1 0-1 0 0,0-1 0 0 0,1-1 1 0 0,22 7-1 0 0,-21-9 40 0 0,0-1 0 0 0,1-1 0 0 0,-1-1 0 0 0,1-1 0 0 0,30 1 0 0 0,-21-5-6 0 0,0-1 1 0 0,-1-1-1 0 0,0-2 0 0 0,50-14 1 0 0,-24 0 39 0 0,78-37 1 0 0,-52 20-62 0 0,14-6-229 0 0,-77 33-76 0 0,-1-1-1 0 0,-1-1 1 0 0,18-14-1 0 0,-25 17 8 0 0,-1 0-1 0 0,0-1 1 0 0,0 0 0 0 0,14-19 0 0 0,-20 23 100 0 0,0 0 1 0 0,0 0-1 0 0,-1 0 1 0 0,1-1-1 0 0,-1 1 1 0 0,-1 0-1 0 0,1-1 1 0 0,-1 1-1 0 0,0-1 1 0 0,0 0-1 0 0,0 1 1 0 0,-1-1-1 0 0,0-6 1 0 0,-4-20-345 0 0,-9-43 1 0 0,5 33 162 0 0,7 39 185 0 0,0-1 0 0 0,0 1 0 0 0,0 0 0 0 0,0 0 0 0 0,-1 0 0 0 0,1 0 0 0 0,-1 0 0 0 0,0 0 0 0 0,0 0 0 0 0,0 1 0 0 0,0-1 0 0 0,0 0 0 0 0,-1 1 0 0 0,1 0 0 0 0,-1 0 0 0 0,1-1 0 0 0,-1 2 0 0 0,0-1 0 0 0,-4-2 0 0 0,0 0 8 0 0,-3 4-20 0 0,4 1 51 0 0,1 1 1 0 0,0-1 0 0 0,-1 1 0 0 0,1 0-1 0 0,0 0 1 0 0,0 1 0 0 0,1 0 0 0 0,-1 0 0 0 0,-8 7-1 0 0,-8 4 1 0 0,14-10 1 0 0,-8 7 0 0 0,-1-1 0 0 0,0 0 0 0 0,0-1 0 0 0,-1-1 0 0 0,-35 12 0 0 0,-73 12 76 0 0,112-28-66 0 0,0 0 0 0 0,0 1 0 0 0,1 1 0 0 0,0 0 0 0 0,-13 8 0 0 0,13-3-10 0 0,4-2-22 0 0,7-9 10 0 0,1 1 0 0 0,0 0 1 0 0,-1-1-1 0 0,1 1 1 0 0,0-1-1 0 0,0 1 1 0 0,-1 0-1 0 0,1-1 0 0 0,0 1 1 0 0,0 0-1 0 0,0-1 1 0 0,0 1-1 0 0,0 0 1 0 0,0-1-1 0 0,0 1 0 0 0,0 0 1 0 0,0-1-1 0 0,0 1 1 0 0,0 0-1 0 0,0-1 1 0 0,1 1-1 0 0,-1 0 1 0 0,0-1-1 0 0,0 1 0 0 0,1 0 1 0 0,-1-1-1 0 0,0 1 1 0 0,1-1-1 0 0,-1 1 1 0 0,1-1-1 0 0,-1 1 0 0 0,1-1 1 0 0,-1 1-1 0 0,1-1 1 0 0,0 1-1 0 0,1 1-63 0 0,0 0 1 0 0,1 0-1 0 0,-1 0 0 0 0,1-1 0 0 0,5 4 0 0 0,-5-4-105 0 0,0 0 0 0 0,1 0 0 0 0,-1-1-1 0 0,0 1 1 0 0,1 0 0 0 0,-1-1 0 0 0,6 0 0 0 0,13-2-4535 0 0,-1-3-1209 0 0</inkml:trace>
</inkml:ink>
</file>

<file path=ppt/ink/ink9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4:4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60 138 6911 0 0,'0'0'528'0'0,"-1"1"-341"0"0,-7 6 272 0 0,1 3 4868 0 0,7-9-5109 0 0,0-1 0 0 0,0 1 0 0 0,0-1 0 0 0,0 1 0 0 0,0-1 0 0 0,0 1 0 0 0,0-1 0 0 0,0 0 0 0 0,0 1 0 0 0,0-1 0 0 0,0 1 0 0 0,0-1 0 0 0,0 1 0 0 0,1-1 0 0 0,-1 1 1 0 0,0-1-1 0 0,0 0 0 0 0,0 1 0 0 0,1-1 0 0 0,0 1 0 0 0,7 6-1090 0 0,-3-4 1006 0 0,0-1 0 0 0,-1 0 0 0 0,1 0 0 0 0,0 0 0 0 0,1 0 1 0 0,-1-1-1 0 0,0 0 0 0 0,11 1 0 0 0,3-2 204 0 0,22-1 0 0 0,-24 0-133 0 0,2 0-83 0 0,0-2 0 0 0,-1 1 0 0 0,1-2 0 0 0,-1-1 0 0 0,0 0 0 0 0,0-1 0 0 0,-1-1-1 0 0,1-1 1 0 0,-2 0 0 0 0,1-1 0 0 0,-1-1 0 0 0,0-1 0 0 0,20-17 0 0 0,-31 24-110 0 0,12-19 41 0 0,-12 13-5 0 0,-4 9-47 0 0,-1 0 0 0 0,1 0 0 0 0,-1 0 0 0 0,1 0 0 0 0,-1 0 0 0 0,0 0 0 0 0,1-1 0 0 0,-1 1-1 0 0,0 0 1 0 0,0 0 0 0 0,0 0 0 0 0,0-1 0 0 0,0 0 0 0 0,-5-4 2 0 0,4 5 4 0 0,-2-2-38 0 0,-1 1 1 0 0,1 0-1 0 0,0 0 1 0 0,0 0-1 0 0,-1 1 1 0 0,1-1-1 0 0,-1 1 0 0 0,1 0 1 0 0,-1 0-1 0 0,0 0 1 0 0,1 1-1 0 0,-1-1 1 0 0,0 1-1 0 0,-7 0 1 0 0,2 0-98 0 0,-1 1-1 0 0,1 0 1 0 0,0 0 0 0 0,0 1 0 0 0,-10 3 0 0 0,-10 6-26 0 0,1 2-1 0 0,1 1 0 0 0,0 2 1 0 0,-36 27-1 0 0,46-31 145 0 0,1 1-1 0 0,0 1 1 0 0,1 0 0 0 0,0 1-1 0 0,1 1 1 0 0,-12 18 0 0 0,18-22 59 0 0,0 0 1 0 0,1 1 0 0 0,1 0-1 0 0,0 0 1 0 0,1 0-1 0 0,0 1 1 0 0,1 0 0 0 0,1 0-1 0 0,-4 24 1 0 0,7-27 59 0 0,-1-1 0 0 0,1 1 0 0 0,0 0 0 0 0,1 0 0 0 0,1-1 0 0 0,0 1 1 0 0,0 0-1 0 0,1-1 0 0 0,0 0 0 0 0,9 20 0 0 0,-10-26-85 0 0,0-1 1 0 0,1 1-1 0 0,-1-1 1 0 0,1 0 0 0 0,0 0-1 0 0,-1 0 1 0 0,1 0-1 0 0,1 0 1 0 0,-1-1-1 0 0,0 1 1 0 0,1-1-1 0 0,-1 0 1 0 0,5 2-1 0 0,-2-1-162 0 0,-1-1-1 0 0,1 0 1 0 0,0 0-1 0 0,0-1 0 0 0,0 0 1 0 0,0 0-1 0 0,0 0 0 0 0,6 0 1 0 0,9-3-1137 0 0</inkml:trace>
</inkml:ink>
</file>

<file path=ppt/ink/ink9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4:4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11 11055 0 0,'0'0'1002'0'0,"-1"-2"-824"0"0,-11-5 504 0 0,7 8-171 0 0,3 0-198 0 0,-12 1 1093 0 0,0 1 1 0 0,0 1 0 0 0,-17 7-1 0 0,16-5-957 0 0,0 2-1 0 0,-21 12 0 0 0,17-7-458 0 0,0 2 0 0 0,1 0-1 0 0,0 1 1 0 0,-21 25 0 0 0,32-32 1 0 0,1-1 1 0 0,-1 1 0 0 0,2 0-1 0 0,-1 0 1 0 0,1 1 0 0 0,1-1-1 0 0,-6 18 1 0 0,8-22 3 0 0,1 0 1 0 0,0 0-1 0 0,0 0 0 0 0,0 1 1 0 0,1-1-1 0 0,-1 0 1 0 0,1 0-1 0 0,1 1 1 0 0,-1-1-1 0 0,1 0 0 0 0,0 0 1 0 0,0 1-1 0 0,0-1 1 0 0,1 0-1 0 0,-1 0 0 0 0,1 0 1 0 0,3 5-1 0 0,5 1 5 0 0,-4-6 75 0 0,-1-1-1 0 0,1-1 0 0 0,0 1 0 0 0,0-1 1 0 0,0 0-1 0 0,0 0 0 0 0,1-1 1 0 0,-1 0-1 0 0,1 0 0 0 0,-1 0 1 0 0,1-1-1 0 0,0 0 0 0 0,0-1 1 0 0,0 1-1 0 0,-1-1 0 0 0,1 0 1 0 0,0-1-1 0 0,0 0 0 0 0,0 0 1 0 0,-1 0-1 0 0,1-1 0 0 0,-1 0 1 0 0,1 0-1 0 0,-1-1 0 0 0,0 0 1 0 0,0 0-1 0 0,0 0 0 0 0,0-1 1 0 0,0 0-1 0 0,8-7 0 0 0,-8 5 11 0 0,-1 0 0 0 0,0 0-1 0 0,0 0 1 0 0,0-1 0 0 0,-1 1 0 0 0,0-1-1 0 0,-1 0 1 0 0,1 0 0 0 0,-1-1-1 0 0,-1 1 1 0 0,1-1 0 0 0,-1 1 0 0 0,-1-1-1 0 0,1 0 1 0 0,-1 0 0 0 0,0-10 0 0 0,-1 8-142 0 0,-1 0 1 0 0,0-1 0 0 0,0 1 0 0 0,-1 1 0 0 0,0-1 0 0 0,0 0 0 0 0,-1 0-1 0 0,-1 1 1 0 0,0 0 0 0 0,0-1 0 0 0,0 1 0 0 0,-9-11 0 0 0,-3-3-1771 0 0,-16-30-1 0 0,30 44-1279 0 0</inkml:trace>
</inkml:ink>
</file>

<file path=ppt/ink/ink9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4:4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63 366 7831 0 0,'0'0'603'0'0,"0"3"-396"0"0,-6 16 893 0 0,-1-1 1 0 0,-1 1-1 0 0,0-1 1 0 0,-11 17-1 0 0,5-9 3472 0 0,15-26-4492 0 0,0-1 0 0 0,0 1 0 0 0,0-1 0 0 0,0 1 0 0 0,0-1-1 0 0,0 0 1 0 0,0 1 0 0 0,0-1 0 0 0,0 0 0 0 0,0 0 0 0 0,1-2 0 0 0,1 0 101 0 0,49-45 427 0 0,-3-3 0 0 0,47-61 0 0 0,-15 25-628 0 0,-69 75-82 0 0,0 1 0 0 0,2 1 0 0 0,-1 0 0 0 0,1 1 0 0 0,16-7 0 0 0,-26 14 105 0 0,-1 0-1 0 0,1 0 1 0 0,0 1-1 0 0,0 0 1 0 0,0 0 0 0 0,0 0-1 0 0,1 0 1 0 0,-1 1-1 0 0,0-1 1 0 0,0 1-1 0 0,0 0 1 0 0,0 1-1 0 0,1-1 1 0 0,6 2 0 0 0,-8-1 40 0 0,0 0 0 0 0,-1 1 0 0 0,1-1 0 0 0,0 0 0 0 0,-1 1 0 0 0,1 0 0 0 0,-1 0 0 0 0,0-1 0 0 0,1 1 1 0 0,-1 1-1 0 0,0-1 0 0 0,0 0 0 0 0,-1 0 0 0 0,1 1 0 0 0,0-1 0 0 0,-1 1 0 0 0,1 0 0 0 0,-1-1 1 0 0,0 1-1 0 0,0 0 0 0 0,1 3 0 0 0,1 7 134 0 0,0 0 0 0 0,-2 1 0 0 0,1-1 0 0 0,-2 1 0 0 0,1-1 0 0 0,-4 26 0 0 0,0 14-56 0 0,3-42-79 0 0,1-2-46 0 0,0-7-72 0 0,1-3 38 0 0,0 0-1 0 0,0 0 1 0 0,0 0 0 0 0,-1 0-1 0 0,1 0 1 0 0,0-1-1 0 0,0 1 1 0 0,-1 0-1 0 0,1-1 1 0 0,-1 0-1 0 0,1 1 1 0 0,-1-1-1 0 0,0 0 1 0 0,1 0-1 0 0,0-2 1 0 0,0 1-8 0 0,40-63-511 0 0,13-18 160 0 0,-45 71 363 0 0,0 0 1 0 0,1 1-1 0 0,0 1 0 0 0,16-13 1 0 0,-15 14 24 0 0,13-9-51 0 0,51-32 1 0 0,-68 47 99 0 0,-1 0 0 0 0,1 0 0 0 0,0 1 0 0 0,1 0 1 0 0,-1 1-1 0 0,0-1 0 0 0,1 2 0 0 0,-1-1 1 0 0,1 1-1 0 0,0 0 0 0 0,15 1 0 0 0,-22 1-7 0 0,0-1 0 0 0,0 0 0 0 0,1 0 0 0 0,-1 1 1 0 0,0 0-1 0 0,0-1 0 0 0,0 1 0 0 0,0 0 0 0 0,0 0 0 0 0,-1 0 0 0 0,1 0 0 0 0,0 0 0 0 0,0 0 0 0 0,-1 1 0 0 0,1-1 0 0 0,0 0 0 0 0,-1 1 0 0 0,0-1 0 0 0,1 1 0 0 0,-1 0 1 0 0,0 0-1 0 0,0-1 0 0 0,0 1 0 0 0,0 0 0 0 0,0 0 0 0 0,0 0 0 0 0,0 0 0 0 0,-1 0 0 0 0,1 0 0 0 0,-1 0 0 0 0,1 0 0 0 0,-1 4 0 0 0,1 5 132 0 0,-1 0-1 0 0,-1 1 0 0 0,0-1 0 0 0,-5 22 0 0 0,2-13-63 0 0,-4 26-36 0 0,-6 50 136 0 0,13-85-185 0 0,1 1 0 0 0,1-1 0 0 0,0 0 0 0 0,0 0 1 0 0,1 0-1 0 0,6 19 0 0 0,-3-16-213 0 0,1-1 0 0 0,0 0 0 0 0,10 13 0 0 0,-14-23 160 0 0,-2-2-119 0 0,0 0 1 0 0,1-1-1 0 0,-1 1 1 0 0,0 0-1 0 0,1-1 1 0 0,-1 1 0 0 0,1-1-1 0 0,-1 1 1 0 0,1-1-1 0 0,-1 1 1 0 0,1-1-1 0 0,0 1 1 0 0,-1-1-1 0 0,2 1 1 0 0</inkml:trace>
</inkml:ink>
</file>

<file path=ppt/ink/ink9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4:4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27 11375 0 0,'5'-4'154'0'0,"0"1"0"0"0,0-1 0 0 0,0 1 0 0 0,1 0 0 0 0,0 1 0 0 0,-1-1 0 0 0,8-1 0 0 0,-13 4-41 0 0,1 0-1 0 0,-1 0 0 0 0,0 0 1 0 0,0 0-1 0 0,1 0 0 0 0,-1-1 0 0 0,0 1 1 0 0,1 0-1 0 0,-1 0 0 0 0,0 0 1 0 0,1 0-1 0 0,-1 0 0 0 0,0 0 1 0 0,1 0-1 0 0,-1 0 0 0 0,0 0 0 0 0,1 0 1 0 0,-1 0-1 0 0,0 0 0 0 0,1 1 1 0 0,-1-1-1 0 0,0 0 0 0 0,0 0 1 0 0,1 0-1 0 0,-1 0 0 0 0,0 0 1 0 0,1 1-1 0 0,-1-1 0 0 0,0 0 0 0 0,0 0 1 0 0,1 1-1 0 0,-1-1 0 0 0,0 0 1 0 0,0 1-1 0 0,0 0-34 0 0,1-1-1 0 0,-1 1 1 0 0,-1 0 0 0 0,1 0 0 0 0,0 0-1 0 0,0 0 1 0 0,0-1 0 0 0,0 1-1 0 0,0 0 1 0 0,-1 0 0 0 0,1-1 0 0 0,0 1-1 0 0,-1 1 1 0 0,-2 3 50 0 0,0 0 0 0 0,-1 0 0 0 0,-5 7 0 0 0,-19 17 236 0 0,-1-2-1 0 0,-1-2 1 0 0,-2 0 0 0 0,-52 31 0 0 0,60-40-338 0 0,1 1 0 0 0,0 2 0 0 0,-21 23-1 0 0,29-28-22 0 0,-22 23-3 0 0,1 2 0 0 0,2 2 0 0 0,2 1 0 0 0,2 2 0 0 0,2 1 0 0 0,-29 61 0 0 0,49-89 59 0 0,0 0 0 0 0,2 1 0 0 0,0-1 0 0 0,1 1 0 0 0,1 1 1 0 0,0-1-1 0 0,-1 27 0 0 0,5-36 21 0 0,0 0 1 0 0,1 0-1 0 0,-1 0 0 0 0,2-1 1 0 0,-1 1-1 0 0,1 0 1 0 0,1-1-1 0 0,-1 1 0 0 0,1-1 1 0 0,1 0-1 0 0,-1 0 1 0 0,2 0-1 0 0,-1 0 0 0 0,1-1 1 0 0,0 0-1 0 0,0 0 1 0 0,12 11-1 0 0,-5-7 19 0 0,0-1 1 0 0,1 0-1 0 0,1-1 0 0 0,0 0 1 0 0,0-1-1 0 0,0-1 0 0 0,1 0 1 0 0,0-1-1 0 0,0 0 0 0 0,1-2 1 0 0,19 5-1 0 0,-22-6-62 0 0,-9-1-32 0 0,0-1 1 0 0,0 0-1 0 0,0 0 1 0 0,0 0-1 0 0,1 0 0 0 0,-1-1 1 0 0,7 0-1 0 0,5 0-5 0 0,-2-4-43 0 0,-13 3-146 0 0,1 0 0 0 0,0-1 0 0 0,-1 1 0 0 0,1 0-1 0 0,-1-1 1 0 0,1 1 0 0 0,-1-1 0 0 0,0 1 0 0 0,0-1-1 0 0,2-3 1 0 0,-2 3-1028 0 0,5-9-7634 0 0</inkml:trace>
</inkml:ink>
</file>

<file path=ppt/ink/ink9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4:4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9671 0 0,'0'0'748'0'0,"-2"-1"-118"0"0,-1 1-51 0 0,0 0 1 0 0,0 0-1 0 0,1 0 1 0 0,-1 0-1 0 0,0 1 1 0 0,0-1 0 0 0,0 1-1 0 0,1 0 1 0 0,-1-1-1 0 0,0 1 1 0 0,0 1-1 0 0,1-1 1 0 0,-4 2 0 0 0,1 0-109 0 0,1 0 0 0 0,0 1 1 0 0,0-1-1 0 0,0 1 0 0 0,0 0 0 0 0,-6 8 1 0 0,5-5-367 0 0,0 0 0 0 0,1 1 1 0 0,0 0-1 0 0,0 0 0 0 0,0 0 1 0 0,1 0-1 0 0,1 0 0 0 0,-1 1 1 0 0,0 9-1 0 0,1-15-94 0 0,2-2-6 0 0,0 0 0 0 0,-1 0 0 0 0,1 0 0 0 0,0 0 0 0 0,0 0-1 0 0,0 0 1 0 0,0 0 0 0 0,0 0 0 0 0,0 0 0 0 0,0 0 0 0 0,0 0-1 0 0,0 0 1 0 0,0 0 0 0 0,1 0 0 0 0,-1 0 0 0 0,0 0 0 0 0,1 0-1 0 0,-1 0 1 0 0,1 1 0 0 0,5 11 75 0 0,3-1-64 0 0,-5-9-1138 0 0,0 0 0 0 0,0 0-1 0 0,0-1 1 0 0,0 0 0 0 0,0 0 0 0 0,10 3-1 0 0</inkml:trace>
</inkml:ink>
</file>

<file path=ppt/ink/ink9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4:4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14 6911 0 0,'0'-1'528'0'0,"0"0"-513"0"0,0 1 1 0 0,-1-1-1 0 0,1 1 0 0 0,0-1 0 0 0,4-9 8863 0 0,-37 89-5051 0 0,20-53-3207 0 0,-12 41-1 0 0,13-21-472 0 0,2 0 0 0 0,2 1 0 0 0,-2 65 0 0 0,9-74-176 0 0,2-23-12 0 0,-4 26-1 0 0,2-37-100 0 0,0 0 0 0 0,-1 0-1 0 0,1 0 1 0 0,-1 0 0 0 0,0-1 0 0 0,0 1-1 0 0,0-1 1 0 0,0 1 0 0 0,-4 3 0 0 0,-13 12-3716 0 0</inkml:trace>
</inkml:ink>
</file>

<file path=ppt/ink/ink9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4:4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32 11575 0 0,'-8'-4'150'0'0,"3"1"19"0"0,0 1 0 0 0,1-1 0 0 0,0 0 0 0 0,0 0 0 0 0,0-1 0 0 0,-7-6 1986 0 0,14 11-2061 0 0,-1-1-1 0 0,1 1 1 0 0,-1 0-1 0 0,0-1 1 0 0,1 1 0 0 0,-1 0-1 0 0,0 1 1 0 0,3 0-1 0 0,3 2 74 0 0,12 7 215 0 0,0 1 0 0 0,0 0 0 0 0,22 19 0 0 0,51 52 735 0 0,-55-49-738 0 0,252 205 1187 0 0,-250-211-1320 0 0,52 48 1 0 0,-81-66-169 0 0,-1 1-1 0 0,0 0 1 0 0,0 1-1 0 0,-1 0 1 0 0,-1 0 0 0 0,0 1-1 0 0,0 0 1 0 0,-1 1-1 0 0,5 14 1 0 0,-10-19-53 0 0,0 0 0 0 0,0 0 0 0 0,-1 0 0 0 0,0 0 0 0 0,0 0 0 0 0,-1 1 0 0 0,0-1 0 0 0,-1 0 0 0 0,0 0 0 0 0,-1 0 0 0 0,0 0 0 0 0,0 0 0 0 0,-1 0 0 0 0,0 0 0 0 0,0-1 0 0 0,-1 1 0 0 0,-5 7 0 0 0,-5 8 24 0 0,-2 0 0 0 0,0-1 1 0 0,-2-1-1 0 0,-26 25 0 0 0,2-5-29 0 0,-51 37 0 0 0,-54 31 17 0 0,59-45-29 0 0,77-57 13 0 0,1 1 1 0 0,-16 19-1 0 0,25-28-118 0 0,0 1 1 0 0,0 0-1 0 0,1-1 0 0 0,-1 1 0 0 0,1 0 0 0 0,-1 0 1 0 0,0-1-1 0 0,1 1 0 0 0,-1 0 0 0 0,1 0 0 0 0,0 0 1 0 0,-1 0-1 0 0,1 0 0 0 0,0 0 0 0 0,0 0 1 0 0,-1-1-1 0 0,1 1 0 0 0,0 0 0 0 0,0 2 0 0 0,0-3-140 0 0,0 1-1 0 0,1-1 1 0 0,-1 0-1 0 0,0 1 0 0 0,1-1 1 0 0,-1 1-1 0 0,0-1 1 0 0,0 0-1 0 0,1 1 0 0 0,-1-1 1 0 0,1 0-1 0 0,-1 1 1 0 0,0-1-1 0 0,1 0 1 0 0,-1 0-1 0 0,1 0 0 0 0,-1 1 1 0 0,1-1-1 0 0,1 1-1254 0 0,10 5-4838 0 0</inkml:trace>
</inkml:ink>
</file>

<file path=ppt/ink/ink9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4:4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344 176 2303 0 0,'2'-2'167'0'0,"3"-3"-165"0"0,-1 1 1 0 0,-1-2-1 0 0,1 1 0 0 0,-1 0 0 0 0,5-9 0 0 0,11-18 1740 0 0,-4 12 902 0 0,0 2 0 0 0,1-1 1 0 0,31-27 1418 0 0,-47 49-3655 0 0,-9 28 206 0 0,-1-1 0 0 0,-1-1 0 0 0,-27 50 0 0 0,13-28-41 0 0,-263 522 624 0 0,270-540-1198 0 0,-4 6-7 0 0,-36 49 0 0 0,52-81 188 0 0,12-16-5367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4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1 376 7367 0 0,'0'0'13870'0'0,"0"-2"-13484"0"0,0-4-304 0 0,-1 0-1 0 0,2 0 1 0 0,-1 0 0 0 0,1 0-1 0 0,-1-1 1 0 0,2 1 0 0 0,-1 0-1 0 0,1 0 1 0 0,0 1 0 0 0,0-1-1 0 0,0 0 1 0 0,1 1 0 0 0,5-10-1 0 0,3-1-90 0 0,0 1-1 0 0,0 0 0 0 0,18-17 0 0 0,5-1-112 0 0,1 2-1 0 0,1 1 1 0 0,44-26 0 0 0,-78 54 112 0 0,16-10-129 0 0,32-14 0 0 0,-46 23 143 0 0,1 1-1 0 0,0 0 1 0 0,0 1-1 0 0,1-1 1 0 0,-1 1 0 0 0,0 0-1 0 0,0 0 1 0 0,1 1-1 0 0,-1-1 1 0 0,0 1-1 0 0,1 0 1 0 0,5 2-1 0 0,-9-2 21 0 0,1 1-1 0 0,-1 0 1 0 0,0-1-1 0 0,1 1 0 0 0,-1 0 1 0 0,0 1-1 0 0,0-1 1 0 0,0 0-1 0 0,0 1 0 0 0,0-1 1 0 0,0 1-1 0 0,0-1 0 0 0,-1 1 1 0 0,3 2-1 0 0,-1 0 31 0 0,-1 0 1 0 0,0 0-1 0 0,1 0 0 0 0,-1 0 1 0 0,-1 0-1 0 0,1 1 0 0 0,1 4 1 0 0,0 5 136 0 0,-1-1 1 0 0,0 1 0 0 0,-1 28-1 0 0,-5 47-23 0 0,1 18-213 0 0,3-91-22 0 0,1-1 0 0 0,1 1 0 0 0,1-1-1 0 0,7 27 1 0 0,-10-41-17 0 0,0 0-1 0 0,1-1 1 0 0,-1 1 0 0 0,1 0-1 0 0,-1 0 1 0 0,1 0-1 0 0,-1 0 1 0 0,1 0 0 0 0,-1-1-1 0 0,1 1 1 0 0,0 0 0 0 0,-1-1-1 0 0,1 1 1 0 0,0 0-1 0 0,0-1 1 0 0,0 1 0 0 0,-1-1-1 0 0,3 2 1 0 0,-2-2-473 0 0,0 0 1 0 0,1 1-1 0 0,-1-1 0 0 0,0 0 1 0 0,1 0-1 0 0,-1 0 1 0 0,1 0-1 0 0,-1 0 0 0 0,0 0 1 0 0,1 0-1 0 0,1-1 1 0 0,13-4-5938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5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94 9215 0 0,'78'-62'2107'0'0,"-65"54"36"0"0,0 0-1 0 0,17-7 1 0 0,-28 14-420 0 0,-2 4-1111 0 0,-2 3-475 0 0,0 0 1 0 0,0 0 0 0 0,0 0 0 0 0,-1 0 0 0 0,0-1 0 0 0,0 1 0 0 0,-6 6 0 0 0,-3 7 8 0 0,-74 137 497 0 0,8 4 0 0 0,-95 273 0 0 0,159-392-1004 0 0,1 0 0 0 0,2 1 0 0 0,-6 47 0 0 0,16-72-777 0 0,1-4-56 0 0</inkml:trace>
  <inkml:trace contextRef="#ctx0" brushRef="#br0" timeOffset="1">0 735 3679 0 0,'3'0'13520'0'0,"11"1"-12483"0"0,1 0 0 0 0,0-2 0 0 0,0 1 0 0 0,21-5 0 0 0,62-17 329 0 0,-62 13-820 0 0,279-57 690 0 0,-103 38-4241 0 0,-183 26 1421 0 0</inkml:trace>
</inkml:ink>
</file>

<file path=ppt/ink/ink9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4:4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51 446 10567 0 0,'-2'0'482'0'0,"-26"7"-135"0"0,7-3 3495 0 0,29-24-2454 0 0,10-11-828 0 0,24-29-1 0 0,-25 36-441 0 0,12-12 76 0 0,1 0-1 0 0,1 2 1 0 0,2 2 0 0 0,45-34-1 0 0,-59 51-165 0 0,1 1 0 0 0,0 0 1 0 0,1 2-1 0 0,0 1 0 0 0,1 0 0 0 0,46-14 0 0 0,-54 21 5 0 0,1 0 0 0 0,0 1 0 0 0,1 1 0 0 0,-1 1-1 0 0,0 0 1 0 0,0 1 0 0 0,1 0 0 0 0,-1 2 0 0 0,0-1 0 0 0,0 2 0 0 0,0 0-1 0 0,17 6 1 0 0,-17-3 15 0 0,0 0 0 0 0,0 1 0 0 0,0 0 0 0 0,-1 1 0 0 0,0 1 0 0 0,-1 0 0 0 0,0 1 0 0 0,0 0 0 0 0,-1 1 0 0 0,13 15 0 0 0,-22-22-37 0 0,0 0 0 0 0,0 0-1 0 0,-1 0 1 0 0,1 0 0 0 0,-1 1 0 0 0,0-1-1 0 0,0 1 1 0 0,0-1 0 0 0,-1 1 0 0 0,0 0-1 0 0,0-1 1 0 0,0 1 0 0 0,0 0 0 0 0,-1 0-1 0 0,1 0 1 0 0,-1 0 0 0 0,-1 0 0 0 0,1-1-1 0 0,-1 1 1 0 0,0 0 0 0 0,0 0 0 0 0,0 0-1 0 0,0-1 1 0 0,-1 1 0 0 0,0-1 0 0 0,0 1-1 0 0,0-1 1 0 0,-1 1 0 0 0,1-1 0 0 0,-7 6 0 0 0,-16 18 55 0 0,-1-2 1 0 0,-54 41 0 0 0,28-25-65 0 0,-248 188-2 0 0,210-171 0 0 0,-80 57-32 0 0,167-115-122 0 0,7-3-930 0 0,48-34-1346 0 0,-13 8-3710 0 0</inkml:trace>
</inkml:ink>
</file>

<file path=ppt/ink/ink9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4:4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37 18575 0 0,'16'-34'1683'0'0,"-14"32"-1231"0"0,-4 4-332 0 0,-25 21 87 0 0,-45 36-125 0 0,41-34-66 0 0,0 1 0 0 0,2 1 0 0 0,-48 59 0 0 0,26-20 16 0 0,-83 143 0 0 0,124-192 2 0 0,1 0 1 0 0,1 1-1 0 0,1 0 0 0 0,0 0 0 0 0,1 1 0 0 0,-5 28 0 0 0,9-36-12 0 0,1 0-1 0 0,0-1 0 0 0,1 1 0 0 0,0 0 0 0 0,1-1 1 0 0,0 1-1 0 0,1 0 0 0 0,0-1 0 0 0,0 1 0 0 0,1-1 1 0 0,0 0-1 0 0,1 0 0 0 0,8 14 0 0 0,73 111-927 0 0,-69-114-4173 0 0,1-3-1720 0 0</inkml:trace>
</inkml:ink>
</file>

<file path=ppt/ink/ink9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4:4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6911 0 0,'0'0'623'0'0,"-1"2"-259"0"0,0 2 18 0 0,-1-1 1 0 0,1 1-1 0 0,0-1 0 0 0,0 1 1 0 0,0 0-1 0 0,0 0 0 0 0,1 0 0 0 0,-1-1 1 0 0,1 1-1 0 0,0 0 0 0 0,0 0 1 0 0,1 0-1 0 0,-1 0 0 0 0,1 0 0 0 0,0-1 1 0 0,1 7-1 0 0,4 6 418 0 0,1 1 0 0 0,11 21 0 0 0,-11-24-591 0 0,11 19 760 0 0,2-1 0 0 0,45 58 0 0 0,60 51 1012 0 0,-5-7-1037 0 0,-111-123-907 0 0,22 27 81 0 0,42 67 0 0 0,-65-92-139 0 0,-1 0 0 0 0,0 1 0 0 0,-1 0 0 0 0,-1 0 0 0 0,0 1 1 0 0,-1 0-1 0 0,-1-1 0 0 0,0 1 0 0 0,1 23 0 0 0,-4-4-591 0 0,-5 36 1 0 0,5-67 206 0 0,12-9-6382 0 0</inkml:trace>
</inkml:ink>
</file>

<file path=ppt/ink/ink9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4:48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0 11055 0 0,'0'0'7140'0'0,"1"3"-6294"0"0,1 6-665 0 0,-1 0 1 0 0,0 0-1 0 0,0 0 0 0 0,-1 0 1 0 0,-1 0-1 0 0,1 0 1 0 0,-1 0-1 0 0,-1 0 1 0 0,0 0-1 0 0,0-1 1 0 0,-6 15-1 0 0,0-1 37 0 0,-2-1-1 0 0,0 0 0 0 0,-19 28 0 0 0,6-17-113 0 0,0-2 0 0 0,-33 34 0 0 0,-61 49 284 0 0,-6 7-184 0 0,30-33-204 0 0,3-4 0 0 0,66-54-531 0 0,28-30-392 0 0,12-4-285 0 0,4-3-58 0 0</inkml:trace>
</inkml:ink>
</file>

<file path=ppt/ink/ink9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4:4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5983 0 0,'0'0'12143'0'0,"2"0"-11352"0"0,11 3-326 0 0,1 0 0 0 0,-1-1 1 0 0,1-1-1 0 0,-1-1 0 0 0,1 1 1 0 0,25-5-1 0 0,69-14-75 0 0,38-4-27 0 0,-140 21-646 0 0,1 1 0 0 0,0-1 0 0 0,-1 1-1 0 0,9 2 1 0 0,0 1-1293 0 0</inkml:trace>
  <inkml:trace contextRef="#ctx0" brushRef="#br0" timeOffset="1">99 337 14279 0 0,'0'0'4696'0'0,"3"0"-2957"0"0,47-1 760 0 0,-18 0-2282 0 0,0 1 0 0 0,54 8 0 0 0,-81-7-237 0 0,12 2-860 0 0,-1-1 1 0 0,1 0-1 0 0,31 0 1 0 0,-23-5-840 0 0</inkml:trace>
</inkml:ink>
</file>

<file path=ppt/ink/ink9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4:4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88 13823 0 0,'0'0'630'0'0,"1"-2"-13"0"0,0-2-263 0 0,-1 1 0 0 0,1-1 0 0 0,1 1-1 0 0,-1-1 1 0 0,0 1 0 0 0,1-1 0 0 0,0 1 0 0 0,0 0 0 0 0,0 0 0 0 0,0 0-1 0 0,0 0 1 0 0,0 0 0 0 0,1 0 0 0 0,4-3 0 0 0,15-12 2618 0 0,-21 17-2643 0 0,-9-8-273 0 0,7 8-66 0 0,-1 1 1 0 0,1-1-1 0 0,-1 0 1 0 0,0 1-1 0 0,1-1 0 0 0,-1 1 1 0 0,0-1-1 0 0,1 1 0 0 0,-1 0 1 0 0,0 0-1 0 0,1-1 0 0 0,-1 1 1 0 0,0 1-1 0 0,0-1 0 0 0,1 0 1 0 0,-1 0-1 0 0,-2 1 0 0 0,-33 10-269 0 0,27-7 188 0 0,-133 53-857 0 0,15-5-5 0 0,-79 14-158 0 0,189-61 1066 0 0,0-1-1 0 0,0-1 0 0 0,0 0 1 0 0,-32 0-1 0 0,35-5 46 0 0,15 2 0 0 0,-1 0 0 0 0,0 0 0 0 0,1 0 0 0 0,-1 0 0 0 0,0-1 0 0 0,0 1 0 0 0,1 0 0 0 0,-1-1 0 0 0,0 1 0 0 0,1 0 0 0 0,-1-1 0 0 0,1 1 0 0 0,-1 0 0 0 0,0-2 0 0 0,0 1 0 0 0,1 0 0 0 0,-1-1 0 0 0,1 1 0 0 0,0 0 0 0 0,-1-1 0 0 0,1 1 0 0 0,0 0 0 0 0,0 0 0 0 0,0-1 0 0 0,0 1 0 0 0,0 0 0 0 0,0-1 0 0 0,1 1 0 0 0,-1 0 0 0 0,0-1 0 0 0,1 1 0 0 0,-1 0 0 0 0,1 0 0 0 0,-1-1 0 0 0,1 1 0 0 0,-1 0 0 0 0,1 0 0 0 0,1-1 0 0 0,0-3 0 0 0,1 1 0 0 0,0 0 0 0 0,0 1 0 0 0,0-1 0 0 0,5-4 0 0 0,4 1 0 0 0,1 2 0 0 0,-12 4 0 0 0,0 1 0 0 0,-1 0 0 0 0,1 0 0 0 0,-1-1 0 0 0,1 1 0 0 0,-1 0 0 0 0,1 0 0 0 0,0 0 0 0 0,-1 0 0 0 0,1 0 0 0 0,0 0 0 0 0,-1 0 0 0 0,1 0 0 0 0,-1 0 0 0 0,1 0 0 0 0,0 0 0 0 0,-1 1 0 0 0,1-1 0 0 0,0 1 0 0 0,-1 0 0 0 0,1 0 0 0 0,-1 0 0 0 0,0 0 0 0 0,1 0 0 0 0,-1 0 0 0 0,0 0 0 0 0,0-1 0 0 0,0 1 0 0 0,0 0 0 0 0,0 0 0 0 0,0 0 0 0 0,0 0 0 0 0,0 0 0 0 0,0 0 0 0 0,0 0 0 0 0,-1 0 0 0 0,1 0 0 0 0,0 0 0 0 0,-1 0 0 0 0,1 0 0 0 0,-1 0 0 0 0,1 0 0 0 0,-1 0 0 0 0,1-1 0 0 0,-1 2 0 0 0,-18 25 0 0 0,-6-2 181 0 0,-1 0-1 0 0,-31 22 0 0 0,45-37-153 0 0,-65 46 485 0 0,75-54-208 0 0,3 0-224 0 0,5 9 0 0 0,-4-8-74 0 0,1-1-1 0 0,-1 0 1 0 0,1 0-1 0 0,-1 0 1 0 0,1-1-1 0 0,0 1 1 0 0,-1-1-1 0 0,1 1 1 0 0,0-1-1 0 0,0 0 1 0 0,0 0-1 0 0,0 0 1 0 0,0-1-1 0 0,1 1 1 0 0,-1-1-1 0 0,4 1 1 0 0,9 0 10 0 0,32-3 1 0 0,-32 1 0 0 0,56-2-85 0 0,82 8 0 0 0,-106-1 53 0 0,1 3 0 0 0,76 21 0 0 0,-109-23 139 0 0,1 0 0 0 0,-1 2 0 0 0,0 0 0 0 0,-1 0 0 0 0,1 2 0 0 0,-1 0 1 0 0,-1 0-1 0 0,0 1 0 0 0,0 1 0 0 0,-1 1 0 0 0,-1 0 0 0 0,14 16 0 0 0,-22-22-58 0 0,0-1 0 0 0,0 1 0 0 0,-1 0 0 0 0,0 0 0 0 0,0 0 0 0 0,-1 0 0 0 0,0 0 1 0 0,0 1-1 0 0,0-1 0 0 0,0 1 0 0 0,-1 7 0 0 0,0-11-44 0 0,-1 1 1 0 0,0-1-1 0 0,0 1 1 0 0,0-1 0 0 0,-1 1-1 0 0,1-1 1 0 0,-1 1-1 0 0,0-1 1 0 0,0 0 0 0 0,0 1-1 0 0,0-1 1 0 0,-1 0-1 0 0,1 0 1 0 0,-1 0-1 0 0,0 0 1 0 0,0 0 0 0 0,0 0-1 0 0,0 0 1 0 0,-1-1-1 0 0,1 1 1 0 0,-1-1 0 0 0,-5 5-1 0 0,-11 4 24 0 0,-1 0-1 0 0,0 0 1 0 0,-1-2-1 0 0,0-1 1 0 0,0 0-1 0 0,0-2 1 0 0,-31 6 0 0 0,16-7-16 0 0,1-1 0 0 0,-1-1 0 0 0,-68-4 0 0 0,86 0 0 0 0,1-1 0 0 0,0-1-1 0 0,-28-9 1 0 0,39 11-121 0 0,0-1 0 0 0,1-1 1 0 0,-1 1-1 0 0,1-1 1 0 0,-1 0-1 0 0,1 0 0 0 0,0 0 1 0 0,0-1-1 0 0,1 0 0 0 0,-1 0 1 0 0,1 0-1 0 0,0-1 0 0 0,0 1 1 0 0,-4-7-1 0 0,0-9-1216 0 0,6-4-62 0 0</inkml:trace>
</inkml:ink>
</file>

<file path=ppt/ink/ink9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4:4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5527 0 0,'0'0'423'0'0,"-2"1"-278"0"0,1 0 97 0 0,1 0-1 0 0,-1-1 0 0 0,0 1 0 0 0,1-1 0 0 0,-1 1 1 0 0,1 0-1 0 0,-1-1 0 0 0,1 1 0 0 0,-1 0 0 0 0,1 0 1 0 0,0 0-1 0 0,-1-1 0 0 0,1 1 0 0 0,0 0 0 0 0,0 0 1 0 0,0 0-1 0 0,-1-1 0 0 0,1 1 0 0 0,0 0 0 0 0,0 0 1 0 0,0 0-1 0 0,0 0 0 0 0,0 0 0 0 0,0-1 0 0 0,1 2 1 0 0,0 1 68 0 0,-1 0 0 0 0,1-1 0 0 0,1 1 0 0 0,-1-1 0 0 0,0 1 1 0 0,1-1-1 0 0,-1 0 0 0 0,3 3 0 0 0,3 3-24 0 0,0 0-1 0 0,1-1 1 0 0,12 10 0 0 0,126 78 938 0 0,-46-34-478 0 0,49 33 537 0 0,-59-40 149 0 0,84 69 0 0 0,-133-90-1061 0 0,-1 2 0 0 0,-2 2-1 0 0,-1 1 1 0 0,-2 2 0 0 0,-2 2 0 0 0,30 48 0 0 0,-40-51-149 0 0,0 1 0 0 0,-3 0 0 0 0,27 79 0 0 0,-42-103-188 0 0,-1 1-1 0 0,-1 0 1 0 0,-1 0-1 0 0,0 0 1 0 0,-1 28-1 0 0,-2-34-31 0 0,0 0 1 0 0,-1 1-1 0 0,0-1 1 0 0,0 0-1 0 0,-2 0 0 0 0,1 0 1 0 0,-2 0-1 0 0,1-1 1 0 0,-9 14-1 0 0,7-15 2 0 0,0 0-1 0 0,-1 0 1 0 0,0-1-1 0 0,-1 0 1 0 0,1-1-1 0 0,-16 12 1 0 0,5-7-830 0 0,0 0 1 0 0,-25 12-1 0 0,41-23-250 0 0</inkml:trace>
</inkml:ink>
</file>

<file path=ppt/ink/ink9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4:4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15343 0 0,'0'0'1394'0'0,"3"1"-1150"0"0,8 3 151 0 0,0-1 1 0 0,0 0-1 0 0,1 0 1 0 0,-1-1 0 0 0,1-1-1 0 0,0 0 1 0 0,0-1-1 0 0,-1 0 1 0 0,20-3 0 0 0,3-1 272 0 0,0-3 1 0 0,35-10 0 0 0,24-13-137 0 0,22-6-44 0 0,-92 30-1147 0 0,1 1 0 0 0,46-4 0 0 0,-53 10-955 0 0,-4 1-3676 0 0</inkml:trace>
</inkml:ink>
</file>

<file path=ppt/ink/ink9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4:5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8751 0 0,'0'0'3171'0'0,"3"1"-655"0"0,5 2-1500 0 0,1-1 1 0 0,0 0-1 0 0,-1-1 0 0 0,1 0 0 0 0,13 0 1 0 0,49-4 477 0 0,-35 1-720 0 0,146-13 1084 0 0,88-2-473 0 0,-244 17-1231 0 0,38 6 0 0 0,-25 1-7572 0 0,-23-3-720 0 0</inkml:trace>
</inkml:ink>
</file>

<file path=ppt/ink/ink9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0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84 3223 0 0,'0'0'10594'0'0,"3"-1"-10006"0"0,-2 0 138 0 0,12-2 6558 0 0,-3 6-7257 0 0,-6-3 15 0 0,6 0-19 0 0,-8 0 102 0 0,-14 6-54 0 0,10-6-71 0 0,1 1 0 0 0,-1-1 0 0 0,0 1 0 0 0,0 0 0 0 0,1-1 0 0 0,-1 1 0 0 0,0 0 0 0 0,1 0 0 0 0,-1 0 0 0 0,1 1 0 0 0,-2 0 0 0 0,0 2 0 0 0,0 0 0 0 0,0-1 0 0 0,-1 0 0 0 0,1 0 0 0 0,-1 0 0 0 0,-5 4 0 0 0,0-2 11 0 0,12-15 31 0 0,17-20-35 0 0,4-2 50 0 0,-23 30-111 0 0,2 3-5 0 0,10 3 47 0 0,3 0 12 0 0,-2-2 13 0 0,-11-2 51 0 0,1 3-5 0 0,-4-3-52 0 0,0 0 1 0 0,1 0-1 0 0,-1 0 0 0 0,0 0 0 0 0,1 0 0 0 0,-1 0 0 0 0,0 0 0 0 0,0 0 1 0 0,0 0-1 0 0,1 1 0 0 0,-1-1 0 0 0,0 0 0 0 0,0 0 0 0 0,1 0 1 0 0,-1 0-1 0 0,0 0 0 0 0,0 0 0 0 0,0 1 0 0 0,1-1 0 0 0,-1 0 1 0 0,0 0-1 0 0,0 0 0 0 0,0 1 0 0 0,0-1 0 0 0,0 0 0 0 0,1 0 0 0 0,-1 1 1 0 0,0-1-1 0 0,0 0 0 0 0,0 0 0 0 0,0 1 0 0 0,0-1 0 0 0,0 0 1 0 0,0 0-1 0 0,0 1 0 0 0,0-1 0 0 0,0 0 0 0 0,-1 4 21 0 0,1-1-1 0 0,-1 1 1 0 0,0-1 0 0 0,-1 0-1 0 0,1 0 1 0 0,0 1 0 0 0,-1-1-1 0 0,0 0 1 0 0,0 0 0 0 0,0 0-1 0 0,0-1 1 0 0,0 1-1 0 0,-3 2 1 0 0,-1 0 8 0 0,0 1-1 0 0,0-2 0 0 0,-1 1 1 0 0,0-1-1 0 0,1 0 0 0 0,-14 5 1 0 0,16-7-90 0 0,4-2 54 0 0,0 0 0 0 0,0 0 0 0 0,0 0-1 0 0,0 0 1 0 0,-1 1 0 0 0,1-1-1 0 0,0 0 1 0 0,0 0 0 0 0,0 0-1 0 0,0 0 1 0 0,-1 0 0 0 0,1 0 0 0 0,0 0-1 0 0,0 0 1 0 0,0 0 0 0 0,0 0-1 0 0,-1 0 1 0 0,1 0 0 0 0,0 0-1 0 0,0 0 1 0 0,0 0 0 0 0,-1 0 0 0 0,1 0-1 0 0,0 0 1 0 0,0 0 0 0 0,0 0-1 0 0,0 0 1 0 0,-1 0 0 0 0,1 0-1 0 0,0 0 1 0 0,0 0 0 0 0,0 0-1 0 0,0 0 1 0 0,-1-1 0 0 0,1 1 0 0 0,0 0-1 0 0,0 0 1 0 0,0 0 0 0 0,0 0-1 0 0,0 0 1 0 0,0 0 0 0 0,0-1-1 0 0,-1 1 1 0 0,1 0 0 0 0,0 0 0 0 0,0 0-1 0 0,0 0 1 0 0,0-1 0 0 0,0 1-1 0 0,0 0 1 0 0,0 0 0 0 0,0 0-1 0 0,0 0 1 0 0,0-1 0 0 0,2-6 3 0 0,-2 7-3 0 0,7-17 3 0 0,0 0-1 0 0,1 0 1 0 0,20-30 0 0 0,-6 15 153 0 0,-7 10 1118 0 0,-13 35-1259 0 0,6 19-15 0 0,1-5 0 0 0,-7-21 0 0 0,6 18 0 0 0,-8-14-32 0 0,0-7-128 0 0,-19 7-931 0 0,17-10 533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5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26 254 17303 0 0,'0'0'795'0'0,"2"0"-18"0"0,1 0-731 0 0,0 0 1 0 0,0 0-1 0 0,0 0 0 0 0,0 1 0 0 0,0-1 1 0 0,0 1-1 0 0,0 0 0 0 0,5 1 0 0 0,1 1 585 0 0,-6-1-403 0 0,0-1 0 0 0,0 0 0 0 0,0 1 1 0 0,-1-1-1 0 0,1 1 0 0 0,-1 0 0 0 0,1 0 0 0 0,-1 0 0 0 0,0 0 0 0 0,1 0 1 0 0,-1 0-1 0 0,0 1 0 0 0,-1-1 0 0 0,1 1 0 0 0,2 3 0 0 0,-3-2-124 0 0,1 1 0 0 0,0-1 0 0 0,-1 1 0 0 0,0 0 0 0 0,0 0 0 0 0,0-1 0 0 0,-1 1 0 0 0,0 0 0 0 0,0 0 0 0 0,0 0 0 0 0,0 0 0 0 0,-1 0-1 0 0,0-1 1 0 0,0 1 0 0 0,0 0 0 0 0,0 0 0 0 0,-1-1 0 0 0,0 1 0 0 0,-3 5 0 0 0,-2 3-147 0 0,0 0 1 0 0,-1 0 0 0 0,0-1-1 0 0,-1 0 1 0 0,-12 11-1 0 0,-23 25-3499 0 0</inkml:trace>
  <inkml:trace contextRef="#ctx0" brushRef="#br0" timeOffset="1">455 1 11575 0 0,'0'0'2352'0'0,"8"9"-2272"0"0,-1 0-5680 0 0</inkml:trace>
</inkml:ink>
</file>

<file path=ppt/ink/ink9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0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31 12551 0 0,'14'-16'1135'0'0,"-5"8"-932"0"0,2 2 3243 0 0,-11 9-2859 0 0,2 4-344 0 0,-1 0 0 0 0,-1 1 1 0 0,1-1-1 0 0,-1 1 0 0 0,-1-1 0 0 0,0 1 1 0 0,-2 11-1 0 0,-18 54 1038 0 0,7-28-727 0 0,-39 122 274 0 0,-25 107-105 0 0,65-201-556 0 0,-15 64-10 0 0,28-136-155 0 0,1-1 0 0 0,-1 1 0 0 0,0-1 0 0 0,1 0 0 0 0,-1 1 1 0 0,1-1-1 0 0,-1 1 0 0 0,0-1 0 0 0,1 0 0 0 0,-1 1 0 0 0,1-1 0 0 0,-1 0 0 0 0,1 0 1 0 0,-1 1-1 0 0,1-1 0 0 0,-1 0 0 0 0,1 0 0 0 0,-1 0 0 0 0,1 1 0 0 0,-1-1 0 0 0,1 0 1 0 0,-1 0-1 0 0,1 0 0 0 0,1 0 0 0 0,-2 0-2 0 0,3 0-16 0 0,-1 0 1 0 0,1-1-1 0 0,0 1 0 0 0,0 0 0 0 0,-1-1 1 0 0,1 0-1 0 0,0 0 0 0 0,-1 0 0 0 0,1 0 1 0 0,-1 0-1 0 0,1 0 0 0 0,4-3 0 0 0,30-25-638 0 0,-26 20 280 0 0,20-15-993 0 0</inkml:trace>
</inkml:ink>
</file>

<file path=ppt/ink/ink9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0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5527 0 0,'0'0'8778'0'0,"-1"3"-8397"0"0,-2 2-250 0 0,0 1 0 0 0,-1 0 0 0 0,0-1 0 0 0,1 0-1 0 0,-2 0 1 0 0,1 0 0 0 0,-10 8 0 0 0,-41 28 758 0 0,20-16-440 0 0,-30 22 233 0 0,24-18-296 0 0,2 1 0 0 0,-67 67 0 0 0,88-76-166 0 0,2 2 0 0 0,0 0 0 0 0,2 1 0 0 0,1 0 0 0 0,0 1 0 0 0,2 0 0 0 0,-14 46 0 0 0,20-53 16 0 0,1-1 0 0 0,0 1 0 0 0,2 0-1 0 0,0 0 1 0 0,0 25 0 0 0,3-30-98 0 0,0 1 0 0 0,1-1-1 0 0,0 1 1 0 0,1-1 0 0 0,0 0 0 0 0,1 0 0 0 0,10 22-1 0 0,-4-14 42 0 0,1 0 0 0 0,1-1 0 0 0,1-1 0 0 0,1 0 0 0 0,18 20 0 0 0,-23-30-101 0 0,0 0 0 0 0,1-1 0 0 0,0 0 0 0 0,1 0 0 0 0,0-1 0 0 0,0 0 0 0 0,0-1-1 0 0,1-1 1 0 0,0 0 0 0 0,23 7 0 0 0,-25-9 18 0 0,0-1-1 0 0,0 0 1 0 0,21 1-1 0 0,10-2-2366 0 0,-55 11-1567 0 0</inkml:trace>
</inkml:ink>
</file>

<file path=ppt/ink/ink9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0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3679 0 0,'0'0'19239'0'0,"2"2"-18702"0"0,7 9 604 0 0,-8-9-866 0 0,1 3-167 0 0,0 0 0 0 0,-1-1 0 0 0,0 1 0 0 0,0 0 0 0 0,-1 0 0 0 0,1 0 0 0 0,-1 0 0 0 0,0 7 0 0 0,-4 17-32 0 0,0-8-76 0 0,1-17 0 0 0,0 0 0 0 0,-7 14-192 0 0,-14 18-1 0 0,0 1-158 0 0,22-35 83 0 0,12-3-3513 0 0,-4 0 3324 0 0,-1 0 0 0 0,1-1 0 0 0,-1 0-1 0 0,1 0 1 0 0,6-4 0 0 0,19-11-1175 0 0</inkml:trace>
</inkml:ink>
</file>

<file path=ppt/ink/ink9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0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333 292 6447 0 0,'2'-1'499'0'0,"23"-11"-63"0"0,3-3 11947 0 0,-6-2-9544 0 0,-19 13-2828 0 0,0 0-1 0 0,0 0 0 0 0,0 0 1 0 0,-1 0-1 0 0,1 0 0 0 0,-1 0 1 0 0,0-1-1 0 0,0 1 0 0 0,-1-1 1 0 0,2-6-1 0 0,0 1 66 0 0,-2 0 0 0 0,1-1 1 0 0,-1 1-1 0 0,0-1 0 0 0,-1 1 0 0 0,-1-1 0 0 0,-1-15 1 0 0,1 21-74 0 0,0 0 0 0 0,0 0 0 0 0,0 0 0 0 0,-1 0 0 0 0,0 0 0 0 0,0 0 0 0 0,0 1 0 0 0,0-1 0 0 0,-1 1 0 0 0,0 0 1 0 0,0-1-1 0 0,0 1 0 0 0,0 0 0 0 0,-1 1 0 0 0,1-1 0 0 0,-1 0 0 0 0,-6-3 0 0 0,6 5-6 0 0,1 0 1 0 0,-1 1-1 0 0,1-1 0 0 0,-1 1 1 0 0,0 0-1 0 0,0 0 0 0 0,1 1 1 0 0,-1-1-1 0 0,0 1 0 0 0,0 0 1 0 0,0 0-1 0 0,0 0 0 0 0,0 0 1 0 0,1 1-1 0 0,-6 0 0 0 0,-6 3-42 0 0,0 1 0 0 0,-21 9-1 0 0,23-9 25 0 0,-3 2-11 0 0,-1 1 0 0 0,1 1-1 0 0,0 0 1 0 0,1 2 0 0 0,-20 16-1 0 0,4 1 18 0 0,-34 40 0 0 0,60-62 6 0 0,1 0 0 0 0,-1 1 0 0 0,1-1 0 0 0,0 1-1 0 0,0 0 1 0 0,-4 12 0 0 0,5-5 9 0 0,4-9 2 0 0,0 0 0 0 0,0 0 1 0 0,0 1-1 0 0,0-1 0 0 0,1 0 0 0 0,0 0 0 0 0,0 0 0 0 0,0 0 0 0 0,1-1 1 0 0,0 1-1 0 0,0-1 0 0 0,0 1 0 0 0,0-1 0 0 0,1 0 0 0 0,-1 0 0 0 0,6 4 1 0 0,0 0 48 0 0,0 0 0 0 0,1-1 0 0 0,0 0 0 0 0,1 0 0 0 0,-1-1 1 0 0,14 5-1 0 0,-10-5 84 0 0,1 0 0 0 0,0-1 0 0 0,0-1 0 0 0,1 0 0 0 0,0-1 0 0 0,27 2 0 0 0,-43-5-131 0 0,1 0 1 0 0,0 0-1 0 0,0 0 0 0 0,0 0 0 0 0,0-1 1 0 0,-1 1-1 0 0,1 0 0 0 0,0 0 0 0 0,0 0 1 0 0,0-1-1 0 0,-1 1 0 0 0,1 0 0 0 0,0-1 1 0 0,1 0-1 0 0,1-1 8 0 0,8-6 68 0 0,-9 5-50 0 0,1-1-1 0 0,-1 1 0 0 0,0-1 1 0 0,1 1-1 0 0,-2-1 0 0 0,1 0 1 0 0,0 0-1 0 0,-1 0 1 0 0,0 0-1 0 0,1-6 0 0 0,1-6 126 0 0,0-23 0 0 0,-1 8 28 0 0,-1-8 46 0 0,-2 42-221 0 0,1 22-5 0 0,9 43 2 0 0,0 3-63 0 0,-9-37 67 0 0,-1-1 0 0 0,-1 0-1 0 0,-2 0 1 0 0,-1 0 0 0 0,-18 56 0 0 0,22-84-10 0 0,-6 18 34 0 0,-15 30-1 0 0,18-42-44 0 0,3-9-176 0 0</inkml:trace>
</inkml:ink>
</file>

<file path=ppt/ink/ink9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0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10135 0 0,'-3'2'778'0'0,"-4"3"-487"0"0,0 1 1 0 0,1 0-1 0 0,-1 1 0 0 0,1-1 1 0 0,1 1-1 0 0,-1 0 1 0 0,1 1-1 0 0,0-1 1 0 0,1 1-1 0 0,-5 12 1 0 0,6-14-24 0 0,1 0 1 0 0,0 1-1 0 0,1-1 0 0 0,-1 1 1 0 0,1-1-1 0 0,1 1 1 0 0,-1-1-1 0 0,1 1 1 0 0,0-1-1 0 0,1 1 1 0 0,0 0-1 0 0,0-1 1 0 0,0 1-1 0 0,0-1 0 0 0,5 10 1 0 0,0-1-44 0 0,2 1 0 0 0,0-2 0 0 0,0 1 0 0 0,2-1 0 0 0,0 0 0 0 0,0-1 0 0 0,1 0 0 0 0,1-1 0 0 0,25 22 1 0 0,-5-11 81 0 0,0-1 0 0 0,2-2 1 0 0,42 20-1 0 0,-37-21-72 0 0,108 59 651 0 0,-132-68-762 0 0,-1 0 0 0 0,0 1 0 0 0,-1 0 0 0 0,0 1 0 0 0,0 1 0 0 0,-2 0 0 0 0,15 20 0 0 0,-22-27-88 0 0,0 1-1 0 0,0 0 1 0 0,-1 0-1 0 0,0 0 0 0 0,0 0 1 0 0,-1 0-1 0 0,0 1 1 0 0,0-1-1 0 0,-1 1 1 0 0,2 13-1 0 0,-3-11-9 0 0,-1 0-1 0 0,0 0 1 0 0,0 0-1 0 0,-1 0 1 0 0,0 0-1 0 0,-1 0 1 0 0,-4 11-1 0 0,-7 9 70 0 0,-1-1 1 0 0,-1 0-1 0 0,-38 50 1 0 0,52-77-87 0 0,-189 224 467 0 0,124-153-401 0 0,65-70-75 0 0,-40 48 0 0 0,39-46 0 0 0,-1 0 0 0 0,1 0 0 0 0,0 0 0 0 0,1 1 0 0 0,-1-1 0 0 0,1 1 0 0 0,0 0 0 0 0,-2 9 0 0 0,4-14-29 0 0,0 0 0 0 0,0 1 0 0 0,-1-1-1 0 0,1 0 1 0 0,0 1 0 0 0,0-1 0 0 0,0 0 0 0 0,0 0-1 0 0,0 1 1 0 0,1-1 0 0 0,-1 0 0 0 0,0 1 0 0 0,1-1 0 0 0,-1 0-1 0 0,1 0 1 0 0,-1 0 0 0 0,1 1 0 0 0,-1-1 0 0 0,1 0-1 0 0,0 0 1 0 0,0 0 0 0 0,0 0 0 0 0,-1 0 0 0 0,1 0 0 0 0,0 0-1 0 0,0 0 1 0 0,0-1 0 0 0,0 1 0 0 0,1 0 0 0 0,-1 0-1 0 0,0-1 1 0 0,0 1 0 0 0,0-1 0 0 0,1 1 0 0 0,-1-1 0 0 0,0 0-1 0 0,2 1 1 0 0,2 0-173 0 0,1-1 0 0 0,-1 0 1 0 0,0 0-1 0 0,0 0 0 0 0,0-1 0 0 0,0 1 0 0 0,9-3 0 0 0,-14 3-150 0 0,1-1-1 0 0,0 1 1 0 0,0 0-1 0 0,0 0 1 0 0,-1-1-1 0 0,1 1 0 0 0,0 0 1 0 0,0-1-1 0 0,-1 1 1 0 0,1-1-1 0 0,0 1 1 0 0,-1-1-1 0 0,1 1 1 0 0,0-2-1 0 0,2-1-1496 0 0,7-4-4930 0 0</inkml:trace>
</inkml:ink>
</file>

<file path=ppt/ink/ink9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0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74 1375 0 0,'0'0'66'0'0,"0"-2"270"0"0,6-22 6398 0 0,4 2-2903 0 0,-9 20-3346 0 0,1 0 0 0 0,-1-1 1 0 0,1 2-1 0 0,-1-1 0 0 0,1 0 0 0 0,0 0 0 0 0,0 0 0 0 0,0 1 1 0 0,0-1-1 0 0,0 1 0 0 0,6-4 3003 0 0,-8 8-3264 0 0,0 4-165 0 0,-1 0 1 0 0,0 0-1 0 0,-1 0 0 0 0,1 0 0 0 0,-1 0 1 0 0,-1 0-1 0 0,-2 6 0 0 0,-28 51 289 0 0,13-27-151 0 0,4-4-165 0 0,-38 68 21 0 0,48-91-53 0 0,-1 1 0 0 0,-2-2 0 0 0,-1 0 0 0 0,1 0 0 0 0,1 1 0 0 0,1-2 11 0 0,33-12 95 0 0,152-37-31 0 0,-48 8 74 0 0,-125 32-140 0 0,15-5 160 0 0,-18 5 28 0 0,-13 8-761 0 0,-23 15-3501 0 0</inkml:trace>
</inkml:ink>
</file>

<file path=ppt/ink/ink9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0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222 146 6447 0 0,'1'-3'499'0'0,"11"-59"290"0"0,-2 22 3683 0 0,-8 36-3612 0 0,-1 0-1 0 0,1 0 0 0 0,0 1 0 0 0,0-1 1 0 0,0 1-1 0 0,1-1 0 0 0,-1 1 0 0 0,4-4 1 0 0,-4 5-1098 0 0,0 0 622 0 0,10 8 12 0 0,-10-4-359 0 0,-1-1-1 0 0,1 1 0 0 0,-1 0 1 0 0,1 0-1 0 0,-1 0 1 0 0,0 0-1 0 0,0 0 0 0 0,0 0 1 0 0,0 0-1 0 0,0 0 1 0 0,0 0-1 0 0,-1 1 1 0 0,1-1-1 0 0,-1 0 0 0 0,1 0 1 0 0,-1 5-1 0 0,1 4 54 0 0,-1-1-1 0 0,-2 14 1 0 0,2-24-88 0 0,-4 37 108 0 0,-2-1 0 0 0,-2 0 0 0 0,-1 0 0 0 0,-15 39 0 0 0,-67 136 200 0 0,57-138-263 0 0,18-36-2 0 0,-43 97 292 0 0,46-98 159 0 0,-17 67 1 0 0,29-96-436 0 0,0-6-40 0 0,0 1 1 0 0,1 0 0 0 0,0 0 0 0 0,-1 0-1 0 0,1-1 1 0 0,0 1 0 0 0,0 0-1 0 0,0 0 1 0 0,0 0 0 0 0,0 0-1 0 0,0-1 1 0 0,1 5 0 0 0,11 20 113 0 0,-3-16-115 0 0,-3-6-14 0 0,-4-1-6 0 0,2 1 3 0 0,17 3-2 0 0,7 0-622 0 0,-26-6-743 0 0</inkml:trace>
</inkml:ink>
</file>

<file path=ppt/ink/ink9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01:0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3679 0 0,'0'0'1868'0'0,"1"-2"-205"0"0,0-1-1721 0 0,0-2 1700 0 0,0 1 1 0 0,1 0 0 0 0,-1 0 0 0 0,1-1 0 0 0,3-4 0 0 0,21-18-317 0 0,-24 25-1287 0 0,-1 6-444 0 0,-1 0 374 0 0,1 0 1 0 0,0 0-1 0 0,-1 1 0 0 0,0-1 1 0 0,0 0-1 0 0,0 0 1 0 0,-1 0-1 0 0,-1 5 1 0 0,2-2-17 0 0,-4 20 24 0 0,-1 11 407 0 0,2 0 0 0 0,2 76-1 0 0,13-1-6 0 0,8 179-587 0 0,-41 73-1669 0 0,20-360 1843 0 0,1 0-1 0 0,-1 0 1 0 0,0 0-1 0 0,0 0 1 0 0,-1 0-1 0 0,0 0 1 0 0,-3 9 0 0 0,1-6-81 0 0,-2 1-79 0 0,4-3 2 0 0,-7-30 274 0 0,8 4 261 0 0,0 1 1 0 0,2 0 0 0 0,3-27-1 0 0,14-58 704 0 0,-16 94-984 0 0,18-73 271 0 0,5-32-1450 0 0,-25 113 844 0 0,15-9-830 0 0,-2 0 1663 0 0,23-25 0 0 0,-27 26-366 0 0,0 0-1 0 0,1 1 1 0 0,1 0-1 0 0,-1 0 1 0 0,1 1 0 0 0,18-10-1 0 0,-3 5 56 0 0,-24 12-227 0 0,0 1 0 0 0,0-1-1 0 0,0 0 1 0 0,0 1 0 0 0,1 0-1 0 0,-1-1 1 0 0,0 1 0 0 0,0 0-1 0 0,0 0 1 0 0,1 0 0 0 0,-1 0-1 0 0,0 1 1 0 0,0-1 0 0 0,3 1-1 0 0,0 0 30 0 0,-1 0-22 0 0,1 0 0 0 0,-1 0 0 0 0,0 0 0 0 0,0 1 0 0 0,1-1 0 0 0,-1 1 0 0 0,0 0 0 0 0,-1 1 0 0 0,1-1 0 0 0,0 0 0 0 0,5 6 0 0 0,-4-3-17 0 0,0 1 0 0 0,0-1 1 0 0,0 1-1 0 0,-1 0 1 0 0,0 0-1 0 0,5 10 1 0 0,-2 2-189 0 0,0 0 1 0 0,-1 1 0 0 0,-1 0 0 0 0,5 28 0 0 0,-3-7-737 0 0,2 0 0 0 0,19 48 0 0 0,-27-79 1302 0 0,1 0-1 0 0,-1 0 1 0 0,-1-1 0 0 0,0 1-1 0 0,0 0 1 0 0,0 0-1 0 0,-1 0 1 0 0,-4 14 0 0 0,2-3-4 0 0,0 2-140 0 0,1 1 1 0 0,0 29-1 0 0,3-44-247 0 0,-1 1 1 0 0,2-1-1 0 0,-1 1 0 0 0,1-1 1 0 0,0 1-1 0 0,1-1 1 0 0,0 0-1 0 0,7 15 0 0 0,-9-21-76 0 0,1-1-12 0 0,0 0 57 0 0,0 0 0 0 0,0 0 0 0 0,0-1 0 0 0,0 1 0 0 0,0 0 0 0 0,0-1 1 0 0,0 0-1 0 0,0 1 0 0 0,1-1 0 0 0,-1 0 0 0 0,0 0 0 0 0,0 0 0 0 0,0 0 0 0 0,0 0 0 0 0,0-1 0 0 0,0 1 0 0 0,0-1 0 0 0,0 1 0 0 0,0-1 0 0 0,0 0 0 0 0,0 0 0 0 0,0 0 0 0 0,3-1 0 0 0,-3 0-182 0 0,1-1 0 0 0,0 1 1 0 0,-1-1-1 0 0,1 0 0 0 0,-1 1 0 0 0,0-1 0 0 0,0 0 0 0 0,0 0 0 0 0,0-1 0 0 0,-1 1 0 0 0,1 0 0 0 0,-1 0 0 0 0,0-1 0 0 0,1-5 1 0 0,4-16-1284 0 0,-3-5-6 0 0</inkml:trace>
</inkml:ink>
</file>

<file path=ppt/ink/ink9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01:0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284 268 3223 0 0,'-2'-1'4235'0'0,"-4"-4"-2351"0"0,-3-2 1074 0 0,-26-3-2709 0 0,27 7-239 0 0,7 2 108 0 0,-1-13 146 0 0,5-51 1282 0 0,-4 50-1422 0 0,-1-1 0 0 0,-1 1 0 0 0,0 1 0 0 0,-1-1 0 0 0,-10-24 0 0 0,-1 13-141 0 0,13 24 13 0 0,1 0 1 0 0,0 1 0 0 0,-1-1 0 0 0,1 0-1 0 0,-1 1 1 0 0,1-1 0 0 0,-1 1-1 0 0,0 0 1 0 0,0 0 0 0 0,1-1-1 0 0,-1 1 1 0 0,0 0 0 0 0,-3-1-1 0 0,-6 2 4 0 0,10 0 15 0 0,-1 0 0 0 0,1 0 1 0 0,-1 0-1 0 0,1 0 0 0 0,-1 0 0 0 0,0 0 0 0 0,1 1 0 0 0,-1-1 0 0 0,1 1 0 0 0,-1-1 0 0 0,1 1 1 0 0,0-1-1 0 0,-1 1 0 0 0,1 0 0 0 0,-1 0 0 0 0,1-1 0 0 0,-2 3 0 0 0,1-1 41 0 0,0-1 235 0 0,-6 10 74 0 0,3-2-176 0 0,0 1-1 0 0,1-1 1 0 0,1 1-1 0 0,-1 0 1 0 0,2 0 0 0 0,-1 0-1 0 0,-1 16 1 0 0,1-9-140 0 0,-6 23 1 0 0,-5-2 97 0 0,3 1 0 0 0,1 0-1 0 0,2 1 1 0 0,2 0 0 0 0,-3 62-1 0 0,9-88-26 0 0,-5 140 116 0 0,5-152-296 0 0,1 1 19 0 0,3 9 434 0 0,-1-12-207 0 0,7 1 43 0 0,0-1 0 0 0,0 0 0 0 0,-1 0 1 0 0,1-1-1 0 0,0-1 0 0 0,-1 1 0 0 0,1-1 0 0 0,-1-1 1 0 0,0 0-1 0 0,0 0 0 0 0,0-1 0 0 0,0 0 1 0 0,0-1-1 0 0,9-6 0 0 0,-9 2-149 0 0,-1 0-27 0 0,-2-4-42 0 0,1-13-64 0 0,-6 24 51 0 0,-1 1-1 0 0,1-1 1 0 0,-1 0 0 0 0,1 1 0 0 0,-1-1-1 0 0,0 0 1 0 0,0 1 0 0 0,0-1 0 0 0,0 0-1 0 0,0 1 1 0 0,0-1 0 0 0,0 1 0 0 0,0-1-1 0 0,-1 0 1 0 0,1 1 0 0 0,-1-1 0 0 0,0-2-1 0 0,-2-2-20 0 0,-3-16 14 0 0,-2-6 8 0 0,-5-37 0 0 0,12 51 1 0 0,4 0 0 0 0,-1 1-12 0 0,2 2-48 0 0,-3 9-11 0 0,24-1-149 0 0,-21 2 178 0 0,4 0 44 0 0,-5 1 153 0 0,9-6 221 0 0,-10 6-272 0 0,5-4 1 0 0,-5 3 6 0 0,0 0 1 0 0,2-2-48 0 0,1 0-7 0 0,1 0 0 0 0,-1 0 0 0 0,1 0 0 0 0,6-1 0 0 0,5 2-46 0 0,-14 4-19 0 0,-2-1 3 0 0,-1 0 1 0 0,1-1 1 0 0,0 1 0 0 0,-1-1-1 0 0,0 1 1 0 0,1-1-1 0 0,-1 1 1 0 0,1-1-1 0 0,-1 1 1 0 0,0 0 0 0 0,1-1-1 0 0,-1 1 1 0 0,0 0-1 0 0,1-1 1 0 0,-1 1-1 0 0,0 0 1 0 0,0-1 0 0 0,0 1-1 0 0,0 0 1 0 0,0 0-1 0 0,1 1-6 0 0,1 6-7 0 0,-1 0-1 0 0,0 0 1 0 0,0 0-1 0 0,0 0 0 0 0,-2 9 1 0 0,1-11 6 0 0,0 1 0 0 0,0 0 0 0 0,1 0 1 0 0,0 0-1 0 0,0 0 0 0 0,0-1 0 0 0,5 13 0 0 0,3 1-26 0 0,-5-16 22 0 0,0 0 2 0 0,-1 1 5 0 0,14 15-6 0 0,1-3-42 0 0,-15-15 46 0 0,-1-1-54 0 0,-11 4-6918 0 0</inkml:trace>
</inkml:ink>
</file>

<file path=ppt/ink/ink9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01:0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0,'0'0'160'0'0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5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20 15119 0 0,'0'0'3284'0'0,"0"3"-2382"0"0,-3 30 622 0 0,3-25-1393 0 0,0 0 0 0 0,-1-1-1 0 0,0 1 1 0 0,0-1-1 0 0,0 1 1 0 0,-1-1-1 0 0,-1 1 1 0 0,-3 9 0 0 0,-8 7-233 0 0,-34 42 1 0 0,30-42 197 0 0,17-23-60 0 0,1-1 0 0 0,0 0-1 0 0,0 0 1 0 0,-1 0 0 0 0,1 0 0 0 0,0 1 0 0 0,0-1 0 0 0,0 0 0 0 0,-1 0-1 0 0,1 1 1 0 0,0-1 0 0 0,0 0 0 0 0,0 0 0 0 0,0 1 0 0 0,0-1 0 0 0,-1 0-1 0 0,1 0 1 0 0,0 1 0 0 0,0-1 0 0 0,0 0 0 0 0,0 0 0 0 0,0 1 0 0 0,0-1-1 0 0,0 0 1 0 0,0 1 0 0 0,0-1 0 0 0,0 0 0 0 0,0 0 0 0 0,0 1 0 0 0,0-1-1 0 0,0 0 1 0 0,1 1 0 0 0,-1-1 0 0 0,0 0 0 0 0,0 0 0 0 0,0 1 0 0 0,0-1-1 0 0,0 0 1 0 0,0 0 0 0 0,1 1 0 0 0,-1-1 0 0 0,0 0 0 0 0,2 1 12 0 0,-1-1 0 0 0,0 0 0 0 0,0 0 0 0 0,1 1 0 0 0,-1-1 0 0 0,0 0 0 0 0,1 0 0 0 0,-1 0 1 0 0,0-1-1 0 0,2 1 0 0 0,36-10 317 0 0,-38 10-332 0 0,129-44 334 0 0,-110 35-474 0 0,0 0-1 0 0,0-1 1 0 0,-1-1-1 0 0,22-17 0 0 0,-39 26 72 0 0,0 1 0 0 0,0-1 0 0 0,0 0 0 0 0,0 0 0 0 0,0 0 0 0 0,0 0 0 0 0,0 0 0 0 0,-1 0 0 0 0,1-1 0 0 0,-1 1 0 0 0,0-1 0 0 0,0 1 0 0 0,0-1 0 0 0,0 1 0 0 0,0-1 0 0 0,0 1 0 0 0,-1-1 0 0 0,1 0 0 0 0,-1-4 0 0 0,0 4-6 0 0,0 0 0 0 0,-1 0 0 0 0,1 0 0 0 0,-1 0 0 0 0,0 1 0 0 0,0-1 0 0 0,0 0 0 0 0,0 0 0 0 0,-1 1 0 0 0,1-1 0 0 0,-1 1 0 0 0,0-1 0 0 0,1 1 0 0 0,-1 0 0 0 0,0-1 0 0 0,0 1 0 0 0,-5-3 0 0 0,1 0-8 0 0,0 1 0 0 0,0 0-1 0 0,-1 0 1 0 0,1 1 0 0 0,-1-1-1 0 0,0 2 1 0 0,0-1-1 0 0,0 1 1 0 0,0 0 0 0 0,-1 0-1 0 0,1 1 1 0 0,-1 0 0 0 0,1 0-1 0 0,0 1 1 0 0,-1 0-1 0 0,1 0 1 0 0,-1 1 0 0 0,1 0-1 0 0,-1 0 1 0 0,1 1 0 0 0,0 0-1 0 0,-8 3 1 0 0,13-5-206 0 0,15 0-2952 0 0,3-2 1981 0 0</inkml:trace>
</inkml:ink>
</file>

<file path=ppt/ink/ink9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01:0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381 141 11023 0 0,'0'0'1312'0'0,"0"-2"-609"0"0,-4-40 3225 0 0,7-23-2711 0 0,-2 59-1197 0 0,-1-3-85 0 0,0-7-104 0 0,-12 20 114 0 0,-5 3 134 0 0,13-2-65 0 0,2-2 0 0 0,-28 29 78 0 0,6-6 73 0 0,-28 26 284 0 0,51-51-436 0 0,-11 10 27 0 0,0-1 1 0 0,-1-1-1 0 0,0 0 1 0 0,0-1 0 0 0,-19 9-1 0 0,22-12-52 0 0,0 0 0 0 0,1 1-1 0 0,-1 0 1 0 0,1 1 0 0 0,0 0-1 0 0,1 0 1 0 0,-10 11 0 0 0,16-14-31 0 0,-9 15 34 0 0,8-12-42 0 0,3-6 47 0 0,-1 1 14 0 0,0 0 1 0 0,1 0 0 0 0,-1 0-1 0 0,1 0 1 0 0,0 0-1 0 0,-1 0 1 0 0,1 0-1 0 0,0 0 1 0 0,0 0-1 0 0,0 0 1 0 0,0 0-1 0 0,1 0 1 0 0,-1 0 0 0 0,1 0-1 0 0,-1 0 1 0 0,1 0-1 0 0,0 0 1 0 0,-1 0-1 0 0,1 0 1 0 0,0 0-1 0 0,0-1 1 0 0,1 1-1 0 0,-1 0 1 0 0,0-1-1 0 0,0 1 1 0 0,1-1 0 0 0,-1 1-1 0 0,4 2 1 0 0,-1-1 40 0 0,3 3 45 0 0,-1 0 0 0 0,1-1 0 0 0,12 7 0 0 0,-3-1 32 0 0,0-1-115 0 0,0 0 0 0 0,0-1 0 0 0,34 14 0 0 0,-31-15-83 0 0,44 15-568 0 0,-53-19 627 0 0,0 1-1 0 0,1-2 1 0 0,-1 1 0 0 0,1-1-1 0 0,-1-1 1 0 0,14 2-1 0 0,-2-3-4 0 0,0 0 0 0 0,24-3 0 0 0,-39 2 17 0 0,105-5 83 0 0,-91 6-52 0 0,0 0-1 0 0,0 1 0 0 0,27 8 1 0 0,-42-9 36 0 0,0 0 0 0 0,-1 1 0 0 0,1 0 0 0 0,-1 0 1 0 0,1 0-1 0 0,-1 1 0 0 0,0-1 0 0 0,5 5 0 0 0,-8-6 124 0 0,3 12 88 0 0,-5-12-266 0 0,0 0 0 0 0,0 0 0 0 0,0 0 1 0 0,0 1-1 0 0,0-1 0 0 0,0 0 0 0 0,0 0 0 0 0,-1 0 0 0 0,1 1 0 0 0,-1 0 0 0 0,1-1 7 0 0,-2 5-4 0 0,0-1 1 0 0,0 0-1 0 0,0 0 0 0 0,-1 0 0 0 0,0 0 0 0 0,0-1 1 0 0,0 1-1 0 0,0-1 0 0 0,-7 6 0 0 0,-3 4 11 0 0,-22 16-1 0 0,3-7 1 0 0,-2-1 1 0 0,-1-1-1 0 0,-46 20 0 0 0,62-33 30 0 0,0-1-1 0 0,-21 4 0 0 0,24-6-19 0 0,7-4-36 0 0,0 1 1 0 0,1-1-1 0 0,-12 0 1 0 0,-8 1 8 0 0,4-1 8 0 0,0 0 1 0 0,-46-6-1 0 0,11 1-122 0 0,52 3 82 0 0,-10 0-64 0 0,1 1 0 0 0,-1 0 0 0 0,0 1 0 0 0,-31 6 0 0 0,46-6 63 0 0,0-1 0 0 0,0 0 0 0 0,0 1-1 0 0,0-1 1 0 0,0 0 0 0 0,0 0 0 0 0,0-1 0 0 0,0 1 0 0 0,0 0-1 0 0,-2-1 1 0 0,2 0-158 0 0,-6-6-2417 0 0</inkml:trace>
</inkml:ink>
</file>

<file path=ppt/ink/ink9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2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334 201 1375 0 0,'2'0'107'0'0,"83"-37"2234"0"0,107-57 4665 0 0,-36 25 1036 0 0,-154 68-7163 0 0,-24 7-760 0 0,-99 47-109 0 0,46-18-10 0 0,6-4 0 0 0,2 2 0 0 0,2 4 0 0 0,-64 47 0 0 0,100-64 14 0 0,2 2 0 0 0,0 2 1 0 0,-37 41-1 0 0,54-52 32 0 0,0 0 1 0 0,1 0 0 0 0,1 1-1 0 0,-9 17 1 0 0,13-22 12 0 0,1 0 0 0 0,-1 0 0 0 0,2 1 0 0 0,-1-1 0 0 0,1 1 0 0 0,1 0 0 0 0,-1 17 0 0 0,2-21-27 0 0,0 0 1 0 0,1 0 0 0 0,0 0 0 0 0,0 0 0 0 0,0 0 0 0 0,1 0 0 0 0,0 0 0 0 0,0-1 0 0 0,0 1 0 0 0,1-1 0 0 0,-1 1 0 0 0,1-1 0 0 0,1 0 0 0 0,-1 0 0 0 0,1 0 0 0 0,0-1 0 0 0,0 1 0 0 0,0-1 0 0 0,1 0 0 0 0,-1 0 0 0 0,1 0 0 0 0,0-1 0 0 0,0 0 0 0 0,1 0-1 0 0,-1 0 1 0 0,0-1 0 0 0,1 1 0 0 0,0-1 0 0 0,0 0 0 0 0,-1-1 0 0 0,11 2 0 0 0,2-1 65 0 0,1 0-1 0 0,-1-2 1 0 0,0 0-1 0 0,0-1 1 0 0,33-6-1 0 0,89-27 511 0 0,-137 33-597 0 0,23-7 64 0 0,236-58 667 0 0,-253 66-1109 0 0,-7 2-848 0 0,-11 13-1938 0 0,-1-3-3829 0 0</inkml:trace>
</inkml:ink>
</file>

<file path=ppt/ink/ink9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2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 13559 0 0,'-8'-2'57'0'0,"-6"-1"1503"0"0,14 4-753 0 0,7 3-399 0 0,302 174 2798 0 0,-243-133-2539 0 0,-3 3 0 0 0,85 83 0 0 0,-136-119-606 0 0,-1 1 0 0 0,0 0 0 0 0,-1 0 1 0 0,0 1-1 0 0,-1 0 0 0 0,-1 1 0 0 0,13 30 1 0 0,-17-32-28 0 0,0 0 0 0 0,-1 0 0 0 0,0 0 0 0 0,-1 0 0 0 0,0 0 0 0 0,-1 1 1 0 0,-1-1-1 0 0,0 1 0 0 0,-1-1 0 0 0,-4 21 0 0 0,-1-11-35 0 0,0 0 0 0 0,-2-1-1 0 0,-1 0 1 0 0,-1 0 0 0 0,0-1-1 0 0,-2 0 1 0 0,0-1 0 0 0,-1 0-1 0 0,-22 24 1 0 0,-19 16-61 0 0,-83 72 0 0 0,136-131 61 0 0,-68 60-1368 0 0,38-36-4534 0 0,14-12-583 0 0</inkml:trace>
</inkml:ink>
</file>

<file path=ppt/ink/ink9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4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31 9671 0 0,'0'0'748'0'0,"0"-1"-492"0"0,0-1-80 0 0,1 1-1 0 0,-1-1 1 0 0,1 1-1 0 0,-1-1 1 0 0,1 1-1 0 0,0 0 1 0 0,0-1-1 0 0,0 1 1 0 0,0 0-1 0 0,0-1 1 0 0,0 1-1 0 0,0 0 1 0 0,0 0-1 0 0,0 0 1 0 0,0 0-1 0 0,0 0 0 0 0,1 0 1 0 0,-1 0-1 0 0,1 1 1 0 0,-1-1-1 0 0,0 0 1 0 0,1 1-1 0 0,-1-1 1 0 0,1 1-1 0 0,-1-1 1 0 0,1 1-1 0 0,-1 0 1 0 0,1 0-1 0 0,2 0 1 0 0,-1-1 114 0 0,-2 1-265 0 0,0 0 0 0 0,0 0 0 0 0,1 0 1 0 0,-1 0-1 0 0,0 0 0 0 0,0 0 0 0 0,0 1 0 0 0,-1-1 0 0 0,1 0 1 0 0,0 1-1 0 0,0-1 0 0 0,0 1 0 0 0,0-1 0 0 0,0 1 0 0 0,0-1 1 0 0,0 1-1 0 0,-1-1 0 0 0,1 1 0 0 0,0 0 0 0 0,0-1 1 0 0,-1 1-1 0 0,1 0 0 0 0,0 1 0 0 0,11 20 638 0 0,-9-15-564 0 0,-1 1 1 0 0,0 0-1 0 0,0 1 1 0 0,-1-1-1 0 0,0 0 1 0 0,-1 0-1 0 0,1 0 1 0 0,-2 1 0 0 0,1-1-1 0 0,-1 0 1 0 0,0 0-1 0 0,-1 0 1 0 0,0 0-1 0 0,0 0 1 0 0,-1 0 0 0 0,0 0-1 0 0,0 0 1 0 0,-7 10-1 0 0,-3 2-36 0 0,0 0-1 0 0,-2-1 0 0 0,0-1 0 0 0,-1 0 1 0 0,-21 17-1 0 0,21-21-18 0 0,8-7-98 0 0,1 0 1 0 0,-10 11 0 0 0</inkml:trace>
</inkml:ink>
</file>

<file path=ppt/ink/ink9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4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31 8287 0 0,'52'-30'7747'0'0,"-70"31"-7361"0"0,1 2-1 0 0,-1 0 1 0 0,1 1 0 0 0,0 0 0 0 0,-31 14-1 0 0,39-14-226 0 0,-55 23 550 0 0,-103 61 0 0 0,138-71-585 0 0,-42 34 0 0 0,64-44-103 0 0,17-1 32 0 0,7 0 14 0 0,23 6-1 0 0,-22-7-10 0 0,26 10 1 0 0,-29-8-49 0 0,1 0 1 0 0,-1 1-1 0 0,-1 1 1 0 0,1 0-1 0 0,-2 1 1 0 0,1 1-1 0 0,-1 0 1 0 0,-1 1-1 0 0,12 13 1 0 0,-9-7 21 0 0,21 35 0 0 0,-31-46-21 0 0,-1 0 0 0 0,-1 0 0 0 0,1 1 0 0 0,-2 0 0 0 0,1 0 0 0 0,-1 0 0 0 0,0 0 0 0 0,2 11 0 0 0,-4-18 14 0 0,0 1-1 0 0,0-1 1 0 0,0 1-1 0 0,0-1 1 0 0,0 1-1 0 0,-1 0 1 0 0,1-1-1 0 0,0 1 1 0 0,-1-1-1 0 0,1 1 1 0 0,-1-1 0 0 0,1 1-1 0 0,-1-1 1 0 0,0 0-1 0 0,0 1 1 0 0,0-1-1 0 0,1 0 1 0 0,-2 2-1 0 0,-1-1 25 0 0,1 0-1 0 0,-1 0 1 0 0,1 0-1 0 0,-1-1 1 0 0,0 1-1 0 0,0-1 1 0 0,-6 3-1 0 0,-16 4 107 0 0,0-1-1 0 0,-48 6 1 0 0,37-7-147 0 0,-3 0-716 0 0,1-1-1 0 0,-1-3 0 0 0,-56-3 1 0 0,69-2-256 0 0</inkml:trace>
</inkml:ink>
</file>

<file path=ppt/ink/ink9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4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65 12439 0 0,'0'-3'310'0'0,"0"0"0"0"0,1 0-1 0 0,-1 1 1 0 0,1-1 0 0 0,-1 0 0 0 0,1 0-1 0 0,0 0 1 0 0,0 1 0 0 0,0-1 0 0 0,0 1-1 0 0,1-1 1 0 0,-1 1 0 0 0,0-1-1 0 0,1 1 1 0 0,0 0 0 0 0,0-1 0 0 0,0 1-1 0 0,0 0 1 0 0,2-2 0 0 0,-2 3-246 0 0,0 0 1 0 0,0-1-1 0 0,0 1 1 0 0,0 0 0 0 0,0 0-1 0 0,0 0 1 0 0,0 0-1 0 0,0 1 1 0 0,0-1 0 0 0,0 1-1 0 0,1-1 1 0 0,-1 1-1 0 0,0 0 1 0 0,0-1-1 0 0,1 1 1 0 0,-1 0 0 0 0,0 1-1 0 0,0-1 1 0 0,0 0-1 0 0,5 2 1 0 0,-6-2-53 0 0,0 1 0 0 0,0-1 0 0 0,0 1 0 0 0,0-1 0 0 0,0 1 0 0 0,0 0 0 0 0,0-1 0 0 0,0 1 0 0 0,0 0 0 0 0,-1 0 0 0 0,1 0 0 0 0,0 0 1 0 0,0 0-1 0 0,-1 0 0 0 0,1 0 0 0 0,0 0 0 0 0,-1 0 0 0 0,1 1 0 0 0,0 1-4 0 0,0 0 0 0 0,-1 0 1 0 0,1-1-1 0 0,-1 1 0 0 0,1 0 1 0 0,-1 0-1 0 0,0 4 0 0 0,-1 4 4 0 0,-1 0 0 0 0,-5 20 0 0 0,6-30-8 0 0,-15 51 210 0 0,-34 76 1 0 0,-35 46 381 0 0,45-94-235 0 0,-177 314 482 0 0,164-301-765 0 0,-110 187 17 0 0,155-266-199 0 0,-1-1-1 0 0,0 0 1 0 0,-17 18 0 0 0</inkml:trace>
</inkml:ink>
</file>

<file path=ppt/ink/ink9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4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15199 0 0,'2'1'4680'0'0,"3"3"-4240"0"0,1-1-1 0 0,-1 0 0 0 0,1 0 1 0 0,0 0-1 0 0,0-1 1 0 0,0 0-1 0 0,0 0 0 0 0,0 0 1 0 0,10 0-1 0 0,7 1-211 0 0,30 1 1 0 0,-4-5-71 0 0,-1-2-1 0 0,-1-2 1 0 0,67-15 0 0 0,137-48 40 0 0,-219 59-198 0 0,153-53-1023 0 0,-70 21-2463 0 0,-57 18-3467 0 0,-29 9 847 0 0</inkml:trace>
</inkml:ink>
</file>

<file path=ppt/ink/ink9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4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2 4607 0 0,'0'0'354'0'0,"1"-1"-233"0"0,10 1-637 0 0,2 4 4435 0 0,-12-3-3574 0 0,1 0-1 0 0,-1 0 1 0 0,0 0-1 0 0,0 1 1 0 0,0-1-1 0 0,0 0 1 0 0,0 1-1 0 0,0-1 1 0 0,-1 1 0 0 0,1-1-1 0 0,0 1 1 0 0,-1-1-1 0 0,1 1 1 0 0,-1 0-1 0 0,1 1 1 0 0,0 4 24 0 0,-1 0 1 0 0,1 0-1 0 0,-1 0 1 0 0,0 1-1 0 0,-1-1 0 0 0,0 0 1 0 0,0 0-1 0 0,-3 9 1 0 0,-20 55 1255 0 0,24-69-1591 0 0,-148 325 3721 0 0,74-170-2920 0 0,38-79-497 0 0,-117 235 282 0 0,131-278-559 0 0,-1 0 0 0 0,-37 41 1 0 0,54-69-27 0 0,0-1 0 0 0,0 0 1 0 0,0 0-1 0 0,-1 0 0 0 0,0-1 0 0 0,0 0 1 0 0,0 0-1 0 0,-12 5 0 0 0,33-35-180 0 0,26-25-497 0 0,2 2-1 0 0,74-66 1 0 0,-111 109 621 0 0,0 0 1 0 0,0 1-1 0 0,0 0 0 0 0,1 0 0 0 0,0 0 0 0 0,0 1 1 0 0,0 0-1 0 0,0 0 0 0 0,10-3 0 0 0,-5 6 46 0 0,-10 1-9 0 0,0 0 0 0 0,0 0-1 0 0,0 0 1 0 0,0 0 0 0 0,0 0-1 0 0,0 0 1 0 0,0 1-1 0 0,0-1 1 0 0,0 0 0 0 0,0 0-1 0 0,-1 1 1 0 0,1-1 0 0 0,-1 0-1 0 0,1 1 1 0 0,-1-1-1 0 0,1 1 1 0 0,-1-1 0 0 0,1 3-1 0 0,1 28 193 0 0,-2-30-194 0 0,-2 27 176 0 0,-5 31 0 0 0,4-37-175 0 0,0 0-1 0 0,2 37 1 0 0,4-38-200 0 0,-3-20-153 0 0,2-1-564 0 0,-1 0 561 0 0,1 0 1 0 0,0 0-1 0 0,0 0 1 0 0,0 0-1 0 0,0-1 1 0 0,0 1-1 0 0,3 0 1 0 0,7-2-1223 0 0</inkml:trace>
</inkml:ink>
</file>

<file path=ppt/ink/ink9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5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90 114 14855 0 0,'11'-1'1590'0'0,"29"3"-927"0"0,-29-1-75 0 0,0 0 0 0 0,1-1 0 0 0,-1 0 0 0 0,0-1-1 0 0,0 0 1 0 0,15-3 0 0 0,-7-2-141 0 0,10-1 59 0 0,-1-2 1 0 0,50-23 0 0 0,-62 23-423 0 0,2 0-57 0 0,0 0-1 0 0,23-18 1 0 0,-39 25-103 0 0,-13 1-1099 0 0,7 1 1120 0 0,0 1-1 0 0,1-1 1 0 0,-1 1 0 0 0,0 0-1 0 0,1 0 1 0 0,-1 0 0 0 0,0 1-1 0 0,1-1 1 0 0,-6 4-1 0 0,-29 22-151 0 0,26-18 152 0 0,-41 31 551 0 0,2 3-1 0 0,1 3 1 0 0,-80 95 0 0 0,114-121-263 0 0,1 1 0 0 0,-16 29 0 0 0,25-40-165 0 0,1 1 1 0 0,1 0 0 0 0,-1 0-1 0 0,2 0 1 0 0,0 0 0 0 0,0 0-1 0 0,-1 17 1 0 0,3-24-61 0 0,1 0 0 0 0,0 0 0 0 0,0 0 0 0 0,0 0 0 0 0,1 0 0 0 0,0-1 0 0 0,-1 1 0 0 0,1 0 0 0 0,1 0 0 0 0,-1-1 0 0 0,0 1 0 0 0,1-1-1 0 0,0 1 1 0 0,0-1 0 0 0,0 1 0 0 0,0-1 0 0 0,0 0 0 0 0,1 0 0 0 0,-1 0 0 0 0,1-1 0 0 0,0 1 0 0 0,0 0 0 0 0,0-1 0 0 0,0 0 0 0 0,0 0 0 0 0,1 0 0 0 0,-1 0 0 0 0,1 0 0 0 0,-1-1 0 0 0,5 2 0 0 0,6 1-2 0 0,0 0 0 0 0,0-1 0 0 0,1-1 0 0 0,-1 0 0 0 0,1-1 0 0 0,26-2 0 0 0,25-4-767 0 0,-1-3 0 0 0,0-2 0 0 0,85-27 0 0 0,-111 26-331 0 0</inkml:trace>
</inkml:ink>
</file>

<file path=ppt/ink/ink9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0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178 272 6447 0 0,'0'0'7994'0'0,"0"2"-7112"0"0,-1 4-561 0 0,-1-1 0 0 0,1 1 0 0 0,-1-1 0 0 0,0 1 1 0 0,-1-1-1 0 0,-4 9 0 0 0,-25 32 421 0 0,10-15-326 0 0,-58 79-115 0 0,61-88-336 0 0,14-17 122 0 0,3-4 13 0 0,3-6-86 0 0,0 1 0 0 0,0 0-1 0 0,0-1 1 0 0,0 1 0 0 0,1 0 0 0 0,0-1 0 0 0,2-3 0 0 0,0-2 18 0 0,10-19-22 0 0,1 0 0 0 0,1 2 0 0 0,1 0 0 0 0,32-39 0 0 0,94-89-254 0 0,-114 127 194 0 0,2 1 0 0 0,55-38 0 0 0,-78 60 103 0 0,0 0 1 0 0,1 1 0 0 0,-1 0-1 0 0,1 1 1 0 0,0 0 0 0 0,10-2 0 0 0,-15 4 20 0 0,1 0 1 0 0,0 0-1 0 0,0 0 0 0 0,-1 1 1 0 0,1 0-1 0 0,0 0 1 0 0,0 0-1 0 0,-1 1 1 0 0,1-1-1 0 0,0 1 1 0 0,0 0-1 0 0,-1 1 1 0 0,8 2-1 0 0,-9-2-17 0 0,0 0 1 0 0,0 1-1 0 0,0-1 0 0 0,0 0 0 0 0,-1 1 0 0 0,1 0 0 0 0,-1-1 1 0 0,0 1-1 0 0,1 0 0 0 0,-1 0 0 0 0,-1 1 0 0 0,1-1 1 0 0,0 0-1 0 0,-1 0 0 0 0,0 1 0 0 0,0-1 0 0 0,0 1 0 0 0,0-1 1 0 0,0 1-1 0 0,-1 0 0 0 0,1-1 0 0 0,-1 7 0 0 0,-1 7 58 0 0,0 0 0 0 0,0 0 0 0 0,-7 25 0 0 0,6-29-74 0 0,-13 65-122 0 0,-15 79 303 0 0,5-54-2889 0 0,24-102 1901 0 0,0 5 881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5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37 184 10591 0 0,'0'0'488'0'0,"-1"2"-12"0"0,-2 13 22 0 0,-10 21 0 0 0,9-26 749 0 0,1-1-1 0 0,0 1 0 0 0,0 1 0 0 0,1-1 0 0 0,-2 19 1 0 0,4-28-1038 0 0,2 0 64 0 0,1 0-182 0 0,1 0 0 0 0,-1 0 0 0 0,1-1 0 0 0,-1 0 0 0 0,1 1 0 0 0,-1-1 0 0 0,1 0 0 0 0,0-1 0 0 0,-1 1 0 0 0,1 0 0 0 0,-1-1 0 0 0,1 0 0 0 0,-1 0 0 0 0,0 0 0 0 0,1 0 0 0 0,-1-1 0 0 0,0 1 0 0 0,0-1 0 0 0,4-3 0 0 0,9-5 308 0 0,-2 0 0 0 0,21-19 0 0 0,-30 24-343 0 0,97-100 523 0 0,-47 44-391 0 0,-45 51-233 0 0,0 0-1 0 0,0 0 1 0 0,0 1 0 0 0,1 1-1 0 0,1 0 1 0 0,-1 1 0 0 0,1 0-1 0 0,19-8 1 0 0,-30 14 38 0 0,0 1 1 0 0,-1 0-1 0 0,1 0 0 0 0,0 0 0 0 0,-1 0 1 0 0,1 0-1 0 0,0 0 0 0 0,0 0 1 0 0,-1 0-1 0 0,1 0 0 0 0,0 0 0 0 0,0 0 1 0 0,-1 0-1 0 0,1 1 0 0 0,0-1 0 0 0,-1 0 1 0 0,1 0-1 0 0,0 1 0 0 0,-1-1 1 0 0,1 0-1 0 0,0 1 0 0 0,-1-1 0 0 0,1 1 1 0 0,-1-1-1 0 0,1 1 0 0 0,-1-1 0 0 0,1 1 1 0 0,0 0-1 0 0,0 1 2 0 0,1-1 5 0 0,-1 0 0 0 0,0 0 0 0 0,0 0 0 0 0,0 0 0 0 0,0 0 0 0 0,0 1 0 0 0,0-1 0 0 0,0 0 0 0 0,0 1 0 0 0,0-1 0 0 0,0 1 0 0 0,-1-1 0 0 0,1 1 0 0 0,-1-1 0 0 0,1 1 0 0 0,-1-1 0 0 0,1 3 0 0 0,0 2 0 0 0,5 19 242 0 0,3 31 0 0 0,-3-11-14 0 0,-5-42-206 0 0,0 13 73 0 0,-2-6-40 0 0,0 0-1 0 0,0 1 0 0 0,-4 10 0 0 0,0 6-1050 0 0,2-1-3435 0 0</inkml:trace>
</inkml:ink>
</file>

<file path=ppt/ink/ink9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0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 4143 0 0,'9'-2'14300'0'0,"-8"14"-14125"0"0,0 0 0 0 0,0 1 0 0 0,-2-1 0 0 0,1 0 0 0 0,-2 0-1 0 0,-4 22 1 0 0,-27 73 101 0 0,18-62-50 0 0,-2 1 90 0 0,11-32-121 0 0,0 0 0 0 0,1 1 0 0 0,1 0 0 0 0,-4 27 1 0 0,7-40-151 0 0,1-1 0 0 0,0 0 0 0 0,0 0 0 0 0,0 1 1 0 0,0-1-1 0 0,0 0 0 0 0,0 0 0 0 0,1 0 1 0 0,-1 1-1 0 0,0-1 0 0 0,0 0 0 0 0,1 0 1 0 0,-1 0-1 0 0,1 0 0 0 0,-1 1 0 0 0,1-1 0 0 0,0 0 1 0 0,-1 0-1 0 0,1 0 0 0 0,1 1 0 0 0,-1-2 13 0 0,0 1 0 0 0,1 0-1 0 0,-1-1 1 0 0,0 1-1 0 0,1-1 1 0 0,-1 1 0 0 0,1-1-1 0 0,-1 0 1 0 0,1 1-1 0 0,-1-1 1 0 0,0 0 0 0 0,1 0-1 0 0,-1 0 1 0 0,1 0-1 0 0,-1-1 1 0 0,1 1 0 0 0,1-1-1 0 0,12-2 55 0 0,-1-1-1 0 0,0 0 1 0 0,0-1 0 0 0,0-1-1 0 0,0 0 1 0 0,-1-1 0 0 0,0-1-1 0 0,0 0 1 0 0,-1 0-1 0 0,0-1 1 0 0,0-1 0 0 0,-1 0-1 0 0,10-13 1 0 0,-2 1-315 0 0,-1-1 0 0 0,0 0 0 0 0,-2-2-1 0 0,-1 0 1 0 0,20-48 0 0 0,-22 40-2702 0 0,-7 17 1194 0 0</inkml:trace>
</inkml:ink>
</file>

<file path=ppt/ink/ink9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0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122 193 12439 0 0,'0'0'958'0'0,"-1"2"-625"0"0,-56 73 3858 0 0,27-37-2537 0 0,22-27-1306 0 0,0 0-1 0 0,-9 18 1 0 0,16-28-295 0 0,3-2 1 0 0,5-3-43 0 0,0-1 1 0 0,0 0 0 0 0,0 0 0 0 0,0 0-1 0 0,10-11 1 0 0,28-38-208 0 0,-9 11-60 0 0,-6 7 30 0 0,33-33-870 0 0,-61 68 1138 0 0,-1 1 10 0 0,1 0 0 0 0,-1 0 0 0 0,1 1 0 0 0,-1-1 0 0 0,0 1 0 0 0,1-1 0 0 0,-1 1 0 0 0,0-1 0 0 0,1 1 0 0 0,-1 0 0 0 0,0 0 0 0 0,0 0 0 0 0,0 0 0 0 0,0-1 0 0 0,0 1 0 0 0,0 1 0 0 0,0-1 0 0 0,0 0 0 0 0,0 0-1 0 0,0 0 1 0 0,0 0 0 0 0,-1 1 0 0 0,1-1 0 0 0,-1 0 0 0 0,1 1 0 0 0,-1-1 0 0 0,1 0 0 0 0,-1 1 0 0 0,0-1 0 0 0,1 2 0 0 0,0 6 141 0 0,1-1-1 0 0,-2 0 0 0 0,1 13 1 0 0,-1-19-150 0 0,-4 39 492 0 0,2-26-421 0 0,1-12-54 0 0,1-4 17 0 0,0-5-124 0 0,1 1 1 0 0,0 0-1 0 0,0 0 1 0 0,0 0 0 0 0,1 0-1 0 0,0 0 1 0 0,-1 0-1 0 0,2 0 1 0 0,-1 1 0 0 0,1-1-1 0 0,-1 1 1 0 0,1-1-1 0 0,6-6 1 0 0,6-5-186 0 0,33-28-1 0 0,-29 27 74 0 0,-7 6 234 0 0,0 1-1 0 0,1 1 1 0 0,1 0-1 0 0,-1 0 1 0 0,1 1-1 0 0,1 1 1 0 0,-1 0-1 0 0,1 1 1 0 0,0 1-1 0 0,1 0 1 0 0,-1 1-1 0 0,1 1 1 0 0,0 0-1 0 0,31 0 0 0 0,-45 3-52 0 0,-1 0-1 0 0,0 0 0 0 0,1 0 0 0 0,-1 0 0 0 0,0 1 0 0 0,1-1 1 0 0,-1 0-1 0 0,0 1 0 0 0,0-1 0 0 0,1 1 0 0 0,-1-1 0 0 0,0 1 1 0 0,0 0-1 0 0,0-1 0 0 0,0 1 0 0 0,0 0 0 0 0,0 0 0 0 0,0 0 1 0 0,0 0-1 0 0,0 0 0 0 0,0 0 0 0 0,0 0 0 0 0,-1 0 0 0 0,1 0 0 0 0,0 0 1 0 0,-1 1-1 0 0,1-1 0 0 0,-1 0 0 0 0,1 0 0 0 0,-1 1 0 0 0,0-1 1 0 0,0 0-1 0 0,1 1 0 0 0,-1-1 0 0 0,0 0 0 0 0,0 3 0 0 0,0 5 35 0 0,-1 1 0 0 0,1-1-1 0 0,-1 1 1 0 0,-3 9 0 0 0,2-8 109 0 0,-1 5-95 0 0,-5 25-28 0 0,2 1 1 0 0,0 48-1 0 0,5-83-254 0 0,2 0-1 0 0,-1 0 0 0 0,1-1 0 0 0,2 14 0 0 0,-2-18-248 0 0,0 0-149 0 0,1 5-618 0 0,-1-5-275 0 0</inkml:trace>
</inkml:ink>
</file>

<file path=ppt/ink/ink9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0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 13559 0 0,'0'0'1231'0'0,"0"9"-931"0"0,-8 42 611 0 0,-3-1 1 0 0,-22 69-1 0 0,18-69-652 0 0,-92 287 393 0 0,65-174-517 0 0,-1 0-50 0 0,36-142-49 0 0,-13 38 79 0 0,17-52-95 0 0,0 0 1 0 0,-1 0-1 0 0,0 0 1 0 0,0-1-1 0 0,-8 11 1 0 0,8-14-8 0 0,0 0 1 0 0,0 0 0 0 0,0 0 0 0 0,0 0 0 0 0,0-1 0 0 0,0 0-1 0 0,-1 1 1 0 0,1-2 0 0 0,-1 1 0 0 0,-5 1 0 0 0,7-2-5 0 0,-1 0 0 0 0,1 0-1 0 0,0-1 1 0 0,0 1 0 0 0,-1-1 0 0 0,1 0 0 0 0,-1 0 0 0 0,1 0 0 0 0,0 0 0 0 0,-1-1 0 0 0,1 1 0 0 0,0-1-1 0 0,0 0 1 0 0,-1 0 0 0 0,-3-2 0 0 0,5 2-8 0 0,0-1 0 0 0,0 1-1 0 0,1-1 1 0 0,-1 0 0 0 0,0 1-1 0 0,1-1 1 0 0,-1 0 0 0 0,1 0-1 0 0,0 0 1 0 0,-1 0 0 0 0,1 0 0 0 0,0 0-1 0 0,0 0 1 0 0,1-1 0 0 0,-1 1-1 0 0,0 0 1 0 0,1 0 0 0 0,-1-1-1 0 0,1 1 1 0 0,0 0 0 0 0,0-1 0 0 0,0 1-1 0 0,0 0 1 0 0,0-1 0 0 0,0 1-1 0 0,1-1 1 0 0,0-3 0 0 0,1-2-14 0 0,1 0 1 0 0,-1 0-1 0 0,1 1 1 0 0,1-1-1 0 0,0 1 1 0 0,7-12-1 0 0,6-6-71 0 0,2 1 0 0 0,1 0 0 0 0,0 1 0 0 0,2 2 0 0 0,0 0 0 0 0,2 1 0 0 0,45-29 0 0 0,-64 45 74 0 0,1 1 0 0 0,0 0-1 0 0,0 1 1 0 0,0-1 0 0 0,0 1-1 0 0,0 0 1 0 0,1 0 0 0 0,-1 1-1 0 0,1 0 1 0 0,10 0 0 0 0,-14 1 32 0 0,1 0-1 0 0,-1 0 1 0 0,0 1 0 0 0,0 0-1 0 0,0 0 1 0 0,0 0 0 0 0,1 0 0 0 0,-1 0-1 0 0,0 0 1 0 0,-1 1 0 0 0,1-1 0 0 0,0 1-1 0 0,0 0 1 0 0,-1 0 0 0 0,1 0-1 0 0,-1 0 1 0 0,0 0 0 0 0,1 1 0 0 0,-1-1-1 0 0,0 1 1 0 0,0 0 0 0 0,-1-1-1 0 0,3 4 1 0 0,4 13 458 0 0,0-1 0 0 0,-1 1 0 0 0,-1 0 0 0 0,-1 0 0 0 0,-1 1 0 0 0,4 38 0 0 0,-8-54-406 0 0,1-1-1 0 0,-2 1 1 0 0,1-1 0 0 0,0 1-1 0 0,-1-1 1 0 0,1 1 0 0 0,-1-1-1 0 0,0 0 1 0 0,0 1 0 0 0,0-1-1 0 0,-1 0 1 0 0,1 0 0 0 0,-4 5-1 0 0,2-4-23 0 0,-1 1 0 0 0,1-1-1 0 0,-1 0 1 0 0,0 0 0 0 0,0 0-1 0 0,-1 0 1 0 0,-7 4 0 0 0,-3 0-38 0 0,0 0-1 0 0,-1-1 1 0 0,0 0 0 0 0,-24 5 0 0 0,6-4-236 0 0,0-1 0 0 0,0-2 0 0 0,-37 0 0 0 0,66-5-5 0 0,0 0 1 0 0,0 0-1 0 0,0 0 0 0 0,0-1 1 0 0,0 0-1 0 0,-7-2 0 0 0,10 2 89 0 0,1 1-1 0 0,0 0 0 0 0,0-1 0 0 0,0 0 0 0 0,-1 1 0 0 0,1-1 0 0 0,0 1 1 0 0,0-1-1 0 0,0 0 0 0 0,0 0 0 0 0,0 0 0 0 0,0 0 0 0 0,0 0 0 0 0,1 0 1 0 0,-1 0-1 0 0,0 0 0 0 0,0 0 0 0 0,1 0 0 0 0,-1 0 0 0 0,1 0 0 0 0,-1 0 0 0 0,1-1 1 0 0,-1 1-1 0 0,1 0 0 0 0,0 0 0 0 0,-1-1 0 0 0,1 1 0 0 0,0 0 0 0 0,0-3 1 0 0,3-10-1530 0 0</inkml:trace>
</inkml:ink>
</file>

<file path=ppt/ink/ink9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1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5063 0 0,'0'0'390'0'0,"1"2"-252"0"0,3 4 1573 0 0,1 1 0 0 0,-1-1 0 0 0,1 0 1 0 0,6 6-1 0 0,-5-7-689 0 0,-1-1 0 0 0,1 1 0 0 0,0-1 0 0 0,8 4 0 0 0,-6-4-689 0 0,1 0 0 0 0,-1-1 0 0 0,1 0 0 0 0,0-1 1 0 0,0 0-1 0 0,0 0 0 0 0,0 0 0 0 0,12-1 0 0 0,-4 0-241 0 0,0-2 1 0 0,1 0-1 0 0,-1 0 0 0 0,0-2 0 0 0,-1 0 1 0 0,1-1-1 0 0,0-1 0 0 0,-1 0 1 0 0,29-14-1 0 0,-41 16-103 0 0,0 0 0 0 0,0 0 0 0 0,0-1 0 0 0,0 1 0 0 0,-1-1 0 0 0,1 0 0 0 0,-1 0 0 0 0,0 0 0 0 0,0 0 0 0 0,-1 0 0 0 0,1-1 0 0 0,-1 0 0 0 0,0 1 0 0 0,0-1 0 0 0,-1 0 0 0 0,1 0 0 0 0,-1 0 0 0 0,0 0 0 0 0,1-9 0 0 0,-2 11-15 0 0,0 0 0 0 0,0 1 0 0 0,0-1-1 0 0,0 0 1 0 0,0 0 0 0 0,-1 0 0 0 0,1 1 0 0 0,-1-1 0 0 0,0 0 0 0 0,0 0 0 0 0,0 1 0 0 0,0-1 0 0 0,0 1 0 0 0,0-1-1 0 0,-1 1 1 0 0,1-1 0 0 0,-1 1 0 0 0,0 0 0 0 0,0 0 0 0 0,0 0 0 0 0,0 0 0 0 0,0 0 0 0 0,0 0 0 0 0,0 0 0 0 0,0 1-1 0 0,-1-1 1 0 0,1 1 0 0 0,-1 0 0 0 0,1 0 0 0 0,-1 0 0 0 0,0 0 0 0 0,1 0 0 0 0,-1 0 0 0 0,0 1 0 0 0,0-1 0 0 0,-4 1-1 0 0,0 0 3 0 0,-1 0-1 0 0,0 0 0 0 0,0 1 0 0 0,0 0 1 0 0,1 1-1 0 0,-1 0 0 0 0,1 0 0 0 0,-1 0 1 0 0,1 1-1 0 0,0 1 0 0 0,-7 3 0 0 0,-6 4 20 0 0,1 1 0 0 0,-27 23-1 0 0,21-14 160 0 0,-38 42 0 0 0,53-52-92 0 0,1 0 1 0 0,1 0-1 0 0,0 1 0 0 0,0 1 1 0 0,1-1-1 0 0,-7 20 0 0 0,13-29-55 0 0,0-1-1 0 0,0 1 0 0 0,0 0 1 0 0,1 0-1 0 0,-1-1 1 0 0,1 1-1 0 0,0 0 0 0 0,0 0 1 0 0,0 0-1 0 0,0-1 1 0 0,0 1-1 0 0,0 0 0 0 0,1 0 1 0 0,-1 0-1 0 0,1-1 1 0 0,0 1-1 0 0,0 0 0 0 0,0-1 1 0 0,0 1-1 0 0,1-1 1 0 0,-1 1-1 0 0,1-1 0 0 0,-1 1 1 0 0,1-1-1 0 0,0 0 1 0 0,0 0-1 0 0,0 0 1 0 0,2 2-1 0 0,2 0-108 0 0,0 0 0 0 0,0 0 0 0 0,0-1 0 0 0,0 0 1 0 0,1 0-1 0 0,-1 0 0 0 0,1-1 0 0 0,0 0 0 0 0,0 0 0 0 0,8 0 1 0 0,6 1-794 0 0,-1-2 1 0 0,0-1 0 0 0,35-3 0 0 0,62-15-5543 0 0,8 1 1744 0 0,-120 16 4407 0 0,0 1-1 0 0,0 0 0 0 0,0 0 1 0 0,0 1-1 0 0,0 0 1 0 0,-1 0-1 0 0,1 0 1 0 0,0 0-1 0 0,0 1 0 0 0,-1-1 1 0 0,1 1-1 0 0,5 3 1 0 0,-10-4 502 0 0,1 0 1 0 0,0-1-1 0 0,0 1 0 0 0,0 0 1 0 0,-1 0-1 0 0,1 0 0 0 0,-1 0 1 0 0,1 0-1 0 0,0 0 1 0 0,-1 0-1 0 0,0 0 0 0 0,1 0 1 0 0,-1 0-1 0 0,0 0 1 0 0,1 0-1 0 0,-1 0 0 0 0,0 0 1 0 0,0 0-1 0 0,0 0 0 0 0,0 0 1 0 0,0 3-1 0 0,-4 23 4847 0 0,3-24-4594 0 0,0 3 263 0 0,-1 1 0 0 0,-1-1 1 0 0,1 0-1 0 0,-1 0 0 0 0,0 0 1 0 0,0 0-1 0 0,-8 9 5191 0 0,12-16-5843 0 0,0 0 0 0 0,0-1 1 0 0,0 1-1 0 0,0-1 0 0 0,0 0 1 0 0,-1 1-1 0 0,1-1 0 0 0,0-3 1 0 0,0 2 10 0 0,9-20 34 0 0,2 0-1 0 0,0 1 1 0 0,1 0-1 0 0,1 0 1 0 0,1 2-1 0 0,31-33 1 0 0,120-99 646 0 0,-143 134-771 0 0,2 1 0 0 0,52-28 0 0 0,58-17 0 0 0,-118 54 0 0 0,19-7-547 0 0,0 1 0 0 0,1 2 0 0 0,0 2 0 0 0,70-11 0 0 0,-75 19-5420 0 0,-2 4-1859 0 0</inkml:trace>
</inkml:ink>
</file>

<file path=ppt/ink/ink9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3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595 120 6447 0 0,'9'-9'281'0'0,"10"-10"2441"0"0,20-25-1 0 0,-38 42-1733 0 0,1-26 2719 0 0,-3 27-3621 0 0,1 0 0 0 0,-1 0 0 0 0,1 0 1 0 0,-1 0-1 0 0,0 0 0 0 0,1 0 0 0 0,-1 0 0 0 0,0 0 1 0 0,0 0-1 0 0,0 1 0 0 0,0-1 0 0 0,1 0 0 0 0,-1 0 0 0 0,0 1 1 0 0,0-1-1 0 0,-1 0 0 0 0,1 1 0 0 0,0-1 0 0 0,0 1 1 0 0,0-1-1 0 0,0 1 0 0 0,0 0 0 0 0,-1 0 0 0 0,1-1 0 0 0,0 1 1 0 0,0 0-1 0 0,0 0 0 0 0,-1 0 0 0 0,1 0 0 0 0,0 0 1 0 0,0 1-1 0 0,0-1 0 0 0,0 0 0 0 0,-1 0 0 0 0,-1 2 0 0 0,-6 1-156 0 0,-1 0 0 0 0,1 1-1 0 0,-13 7 1 0 0,12-6 262 0 0,-225 126-192 0 0,141-77 0 0 0,37-19-32 0 0,-78 62 0 0 0,114-77 20 0 0,20-18-52 0 0,1-1-97 0 0,-1-1 137 0 0,1 1 1 0 0,0-1-1 0 0,-1 1 0 0 0,1-1 0 0 0,0 1 1 0 0,0-1-1 0 0,0 1 0 0 0,0-1 0 0 0,0 1 0 0 0,-1-1 1 0 0,1 1-1 0 0,0-1 0 0 0,0 1 0 0 0,0-1 0 0 0,0 1 1 0 0,0-1-1 0 0,1 1 0 0 0,-1-1 0 0 0,0 1 0 0 0,0-1 1 0 0,0 1-1 0 0,0-1 0 0 0,1 1 0 0 0,3 1-41 0 0,0-1 1 0 0,0 0-1 0 0,0 0 0 0 0,0 0 1 0 0,0-1-1 0 0,0 1 0 0 0,0-1 1 0 0,8-1-1 0 0,39-5-249 0 0,-44 5 322 0 0,22-2 37 0 0,1 1 0 0 0,-1 1 0 0 0,0 1 0 0 0,1 2 0 0 0,-1 0 0 0 0,1 3 0 0 0,35 9 0 0 0,-25-5 105 0 0,58 17 145 0 0,-85-21-265 0 0,0 0 0 0 0,-1 0-1 0 0,1 1 1 0 0,-1 1 0 0 0,14 10 0 0 0,-24-16-7 0 0,0 1 0 0 0,0-1 0 0 0,-1 1 0 0 0,1-1 0 0 0,0 1 0 0 0,-1 0 0 0 0,1-1 0 0 0,-1 1 0 0 0,0 0 0 0 0,1 0 0 0 0,-1 0 0 0 0,0 0 0 0 0,0 1 0 0 0,0-1 0 0 0,-1 0 0 0 0,1 0 0 0 0,0 0 0 0 0,-1 1 0 0 0,0-1 0 0 0,1 0 0 0 0,-1 1 0 0 0,0-1 0 0 0,0 0 0 0 0,0 1 0 0 0,-1-1-1 0 0,1 0 1 0 0,-1 3 0 0 0,0-1 8 0 0,-1 0-1 0 0,0 0 1 0 0,1-1-1 0 0,-1 1 0 0 0,-1-1 1 0 0,1 1-1 0 0,0-1 0 0 0,-1 0 1 0 0,0 1-1 0 0,0-1 0 0 0,0-1 1 0 0,0 1-1 0 0,0 0 1 0 0,-5 2-1 0 0,-77 44 314 0 0,32-20-196 0 0,-32 22 47 0 0,23-13-60 0 0,-77 35 0 0 0,131-69-129 0 0,-1-1 0 0 0,0 0 0 0 0,1-1 1 0 0,-1 0-1 0 0,0 0 0 0 0,0-1 0 0 0,0 0 0 0 0,-11 0 0 0 0,17-1 6 0 0,-1 0 0 0 0,0-1 0 0 0,1 1 1 0 0,-1-1-1 0 0,1 0 0 0 0,-1 1 0 0 0,1-2 0 0 0,-1 1 0 0 0,1 0 1 0 0,0-1-1 0 0,0 0 0 0 0,-1 1 0 0 0,1-1 0 0 0,0 0 0 0 0,1-1 1 0 0,-1 1-1 0 0,0 0 0 0 0,1-1 0 0 0,-1 0 0 0 0,1 0 1 0 0,0 1-1 0 0,-4-7 0 0 0,3 3 6 0 0,1 1 0 0 0,-1-1-1 0 0,1 0 1 0 0,0 0 0 0 0,1 0 0 0 0,0 0 0 0 0,0 0 0 0 0,0 0 0 0 0,0-12-1 0 0,2 8-38 0 0,0 1-1 0 0,0-1 0 0 0,1 1 0 0 0,0-1 1 0 0,6-12-1 0 0,-5 12-81 0 0,-2 8-31 0 0,0 5-2436 0 0,6 13 1093 0 0,1 3-54 0 0</inkml:trace>
</inkml:ink>
</file>

<file path=ppt/ink/ink9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3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432 288 10247 0 0,'0'0'927'0'0,"11"2"146"0"0,-2-2-797 0 0,1-1 0 0 0,-1-1 0 0 0,1 1 0 0 0,-1-1 0 0 0,0-1 0 0 0,0 0 0 0 0,0 0 0 0 0,0-1 0 0 0,-1 0 0 0 0,1 0 0 0 0,-1-1 0 0 0,0 0 0 0 0,-1-1 0 0 0,1 0 0 0 0,-1 0 0 0 0,0 0 0 0 0,0-1 0 0 0,-1 0 0 0 0,0 0 0 0 0,0-1 0 0 0,-1 0 0 0 0,0 0 0 0 0,7-13 0 0 0,-11 18-236 0 0,0 1 0 0 0,0-1 0 0 0,0 1 0 0 0,0-1 0 0 0,0 0 0 0 0,-1 1 0 0 0,1-1 0 0 0,-1 0 0 0 0,0 0 0 0 0,0 1 0 0 0,0-1 0 0 0,0 0 0 0 0,0 0-1 0 0,0 1 1 0 0,-1-1 0 0 0,0-3 0 0 0,-1 2-25 0 0,1 1 0 0 0,-1-1-1 0 0,0 0 1 0 0,0 1 0 0 0,0 0-1 0 0,-1-1 1 0 0,1 1 0 0 0,-1 0-1 0 0,-5-5 1 0 0,-3-1-22 0 0,0 1 0 0 0,-1 0 0 0 0,0 1 0 0 0,0 0 0 0 0,-16-6 0 0 0,15 7 24 0 0,9 3-13 0 0,0 1 0 0 0,-1 0 0 0 0,1 0 1 0 0,-1 1-1 0 0,1-1 0 0 0,-1 1 1 0 0,1 0-1 0 0,-1 0 0 0 0,0 0 0 0 0,0 1 1 0 0,1 0-1 0 0,-10 0 0 0 0,-3 4-3 0 0,0 0-1 0 0,1 1 0 0 0,0 1 0 0 0,0 0 1 0 0,0 1-1 0 0,1 1 0 0 0,0 0 1 0 0,-20 14-1 0 0,7 0-19 0 0,0 1 1 0 0,1 1-1 0 0,-23 28 0 0 0,34-35 19 0 0,-63 76 42 0 0,71-83 13 0 0,1 1 0 0 0,1-1 0 0 0,-1 1 0 0 0,2 1 0 0 0,0-1 0 0 0,0 1 0 0 0,-4 17 0 0 0,8-26-32 0 0,1 0 0 0 0,-1 0 0 0 0,1 0 1 0 0,0 0-1 0 0,-1 0 0 0 0,2 0 0 0 0,-1 0 1 0 0,0 0-1 0 0,0 0 0 0 0,1 0 0 0 0,0 0 1 0 0,-1 0-1 0 0,1 0 0 0 0,0-1 0 0 0,1 1 1 0 0,1 5-1 0 0,-1-7-5 0 0,-1 1 0 0 0,1 0 0 0 0,0-1 0 0 0,-1 1 0 0 0,1-1-1 0 0,0 0 1 0 0,0 1 0 0 0,0-1 0 0 0,0 0 0 0 0,0 0 0 0 0,0 0 0 0 0,0-1 0 0 0,0 1 0 0 0,0 0 0 0 0,0-1 0 0 0,0 1-1 0 0,1-1 1 0 0,-1 0 0 0 0,0 0 0 0 0,0 0 0 0 0,1 0 0 0 0,-1 0 0 0 0,2 0 0 0 0,6-2 60 0 0,-1 0 0 0 0,0-1 0 0 0,0 0 0 0 0,0-1 0 0 0,0 1-1 0 0,13-10 1 0 0,0 2 20 0 0,46-24-140 0 0,-1-2 1 0 0,-3-4 0 0 0,67-54-1 0 0,-111 81-54 0 0,-18 13 19 0 0,-3 3-72 0 0,-30 40 115 0 0,15-22 128 0 0,-21 37-1 0 0,34-51-85 0 0,-1 1-1 0 0,1-1 0 0 0,1 1 1 0 0,-1 0-1 0 0,1 0 0 0 0,1-1 1 0 0,-1 1-1 0 0,1 0 0 0 0,0 1 1 0 0,0 11-1 0 0,2-17-43 0 0,-1 1 0 0 0,0-1-1 0 0,1 0 1 0 0,-1 0 0 0 0,1 0 0 0 0,0 0-1 0 0,0 0 1 0 0,0 0 0 0 0,0 0 0 0 0,0 0-1 0 0,0 0 1 0 0,0 0 0 0 0,1-1-1 0 0,-1 1 1 0 0,1 0 0 0 0,-1-1 0 0 0,1 1-1 0 0,0-1 1 0 0,-1 0 0 0 0,1 1 0 0 0,0-1-1 0 0,0 0 1 0 0,0 0 0 0 0,0 0 0 0 0,0 0-1 0 0,0-1 1 0 0,0 1 0 0 0,0 0-1 0 0,0-1 1 0 0,3 1 0 0 0,3 0-1076 0 0,1 0 0 0 0,-1 0 0 0 0,1-1 0 0 0,-1 0 0 0 0,1-1 0 0 0,13-2 0 0 0,3-3-4276 0 0</inkml:trace>
</inkml:ink>
</file>

<file path=ppt/ink/ink9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3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69 379 9215 0 0,'0'0'1158'0'0,"-1"1"-204"0"0,-19 18 1948 0 0,7-7-371 0 0,-21 26 2652 0 0,35-40-4938 0 0,7-12-121 0 0,0 0 0 0 0,2 1 0 0 0,-1 0 0 0 0,2 0 0 0 0,15-14 0 0 0,0 3-183 0 0,42-30 0 0 0,-67 53 57 0 0,12-9-28 0 0,0 2 0 0 0,19-11 0 0 0,-21 16-24 0 0,-10 3 54 0 0,0 0 0 0 0,0 1 0 0 0,0-1-1 0 0,0 0 1 0 0,0 0 0 0 0,-1 0 0 0 0,1 1-1 0 0,0-1 1 0 0,0 0 0 0 0,0 1-1 0 0,0-1 1 0 0,0 1 0 0 0,0-1 0 0 0,-1 1-1 0 0,1-1 1 0 0,0 1 0 0 0,0-1-1 0 0,-1 1 1 0 0,1 0 0 0 0,-1-1 0 0 0,1 1-1 0 0,0 1 1 0 0,0 0 14 0 0,0 0 0 0 0,0 0 1 0 0,0 1-1 0 0,0-1 0 0 0,0 0 0 0 0,-1 1 0 0 0,1-1 0 0 0,-1 5 1 0 0,1-1 57 0 0,-1 1 1 0 0,0-1 0 0 0,-1 1 0 0 0,0 0 0 0 0,-3 11 0 0 0,-6 9 307 0 0,10-25-76 0 0,2-3-240 0 0,11-9-78 0 0,1 0 0 0 0,-1-1 0 0 0,21-22 0 0 0,-4 3-299 0 0,108-93-1278 0 0,-98 90 1303 0 0,68-42 0 0 0,-101 71 319 0 0,0 0-1 0 0,0 1 1 0 0,1 0-1 0 0,8-3 1 0 0,-15 5-9 0 0,1 1 0 0 0,-1-1 0 0 0,1 1 0 0 0,-1 0 0 0 0,1-1 0 0 0,-1 1 0 0 0,1 0 0 0 0,-1 0 0 0 0,1 0 0 0 0,-1 0 0 0 0,1 0 0 0 0,-1 0 0 0 0,1 1 0 0 0,-1-1 1 0 0,1 0-1 0 0,-1 1 0 0 0,1-1 0 0 0,-1 1 0 0 0,0-1 0 0 0,1 1 0 0 0,-1 0 0 0 0,0 0 0 0 0,1 0 0 0 0,-1 0 0 0 0,0 0 0 0 0,0 0 0 0 0,0 0 0 0 0,2 2 0 0 0,0 2 48 0 0,0 1-1 0 0,0 0 1 0 0,-1 0-1 0 0,1 1 1 0 0,-1-1-1 0 0,-1 1 1 0 0,1-1-1 0 0,-1 1 1 0 0,0-1 0 0 0,-1 1-1 0 0,1 0 1 0 0,-1-1-1 0 0,-1 1 1 0 0,1 0-1 0 0,-1-1 1 0 0,0 1-1 0 0,-1-1 1 0 0,0 1-1 0 0,-2 6 1 0 0,-6 12 96 0 0,-1 0 0 0 0,-2-1 0 0 0,-21 32 0 0 0,8-13-93 0 0,22-36-177 0 0,1 0 0 0 0,0 0 0 0 0,-5 13 0 0 0,7-17-253 0 0,1 0 0 0 0,-1 0-1 0 0,1 1 1 0 0,-1-1 0 0 0,1 0-1 0 0,0 0 1 0 0,0 0 0 0 0,0 0-1 0 0,1 0 1 0 0,-1 0 0 0 0,2 5-1 0 0</inkml:trace>
</inkml:ink>
</file>

<file path=ppt/ink/ink9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3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105 180 9671 0 0,'0'0'748'0'0,"2"0"-492"0"0,30-3 2882 0 0,10 0 1111 0 0,-27 2-3851 0 0,0 0 0 0 0,0-1 0 0 0,0 0-1 0 0,0-1 1 0 0,0-1 0 0 0,21-8 0 0 0,-4-1-20 0 0,1-1-1 0 0,-2-2 0 0 0,0-1 0 0 0,47-34 1 0 0,-49 25-324 0 0,-29 26-63 0 0,0 0-1 0 0,0 0 1 0 0,0-1-1 0 0,0 1 0 0 0,1 0 1 0 0,-1 0-1 0 0,0 0 1 0 0,0 0-1 0 0,0-1 0 0 0,0 1 1 0 0,0 0-1 0 0,1 0 0 0 0,-1-1 1 0 0,0 1-1 0 0,0 0 1 0 0,0 0-1 0 0,0 0 0 0 0,0-1 1 0 0,0 1-1 0 0,0 0 1 0 0,0 0-1 0 0,0-1 0 0 0,0 1 1 0 0,0 0-1 0 0,0 0 0 0 0,0-1 1 0 0,0 1-1 0 0,0 0 1 0 0,0 0-1 0 0,0 0 0 0 0,0-1 1 0 0,-1 1-1 0 0,1 0 1 0 0,0 0-1 0 0,0-1 0 0 0,0 1 1 0 0,0 0-1 0 0,0 0 0 0 0,0 0 1 0 0,-1 0-1 0 0,1-1 1 0 0,0 1-1 0 0,0 0 0 0 0,0 0 1 0 0,-1 0-1 0 0,1 0 0 0 0,0 0 1 0 0,0-1-1 0 0,0 1 1 0 0,-1 0-1 0 0,1 0 0 0 0,0 0 1 0 0,0 0-1 0 0,-1 0 1 0 0,1 0-1 0 0,0 0 0 0 0,0 0 1 0 0,0 0-1 0 0,-1 0 0 0 0,1 0 1 0 0,-1 0-1 0 0,-14-1-408 0 0,-3 3 202 0 0,1 2 1 0 0,-1 0-1 0 0,1 1 1 0 0,-30 14-1 0 0,-63 38 22 0 0,82-41 302 0 0,1 2 0 0 0,1 1-1 0 0,1 1 1 0 0,-44 44 0 0 0,55-49-22 0 0,1 1 0 0 0,0 0 0 0 0,1 1-1 0 0,1 0 1 0 0,1 1 0 0 0,0 0 0 0 0,2 1 0 0 0,-13 36 0 0 0,20-49-42 0 0,-1 1 1 0 0,1-1 0 0 0,0 1-1 0 0,0-1 1 0 0,1 1 0 0 0,0 0-1 0 0,0-1 1 0 0,3 14 0 0 0,-3-18-27 0 0,1 1 1 0 0,0 0 0 0 0,-1-1-1 0 0,1 1 1 0 0,1 0 0 0 0,-1-1-1 0 0,0 1 1 0 0,1-1 0 0 0,-1 0-1 0 0,1 1 1 0 0,0-1-1 0 0,0 0 1 0 0,-1 0 0 0 0,1 0-1 0 0,1 0 1 0 0,-1-1 0 0 0,0 1-1 0 0,0 0 1 0 0,1-1 0 0 0,-1 0-1 0 0,1 1 1 0 0,-1-1-1 0 0,5 1 1 0 0,2 0 14 0 0,0 0 1 0 0,0-1-1 0 0,0 0 0 0 0,0 0 0 0 0,0-1 0 0 0,14-1 0 0 0,55-11 195 0 0,-62 9-216 0 0,219-49-2946 0 0,-209 45 1596 0 0</inkml:trace>
</inkml:ink>
</file>

<file path=ppt/ink/ink9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3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58 12439 0 0,'4'-9'289'0'0,"0"-1"-1"0"0,1 1 1 0 0,0 0-1 0 0,8-11 1361 0 0,-12 22-1526 0 0,-1 1 0 0 0,0 0 0 0 0,1-1 0 0 0,-1 1 0 0 0,0-1 1 0 0,0 1-1 0 0,-1-1 0 0 0,1 1 0 0 0,0 0 0 0 0,-1-1 0 0 0,1 1 0 0 0,-1-1 0 0 0,-1 3 0 0 0,0 1-13 0 0,-22 73 123 0 0,-47 101-1 0 0,-51 72-87 0 0,36-75-47 0 0,-124 278 86 0 0,69-134 760 0 0,141-321-990 0 0,0 0 1 0 0,1 0-1 0 0,-1 0 0 0 0,0 1 0 0 0,0-1 1 0 0,0 0-1 0 0,0 0 0 0 0,0 0 0 0 0,-1 0 1 0 0,1 1-1 0 0,0-1 0 0 0,0 0 0 0 0,0 0 1 0 0,0 0-1 0 0,0 0 0 0 0,0 0 0 0 0,0 1 1 0 0,0-1-1 0 0,0 0 0 0 0,0 0 0 0 0,0 0 1 0 0,0 0-1 0 0,-1 0 0 0 0,1 1 0 0 0,0-1 0 0 0,0 0 1 0 0,0 0-1 0 0,0 0 0 0 0,0 0 0 0 0,0 0 1 0 0,-1 0-1 0 0,1 0 0 0 0,0 0 0 0 0,0 0 1 0 0,0 0-1 0 0,0 0 0 0 0,-1 0 0 0 0,1 0 1 0 0,0 1-1 0 0,0-1 0 0 0,0 0 0 0 0,0 0 1 0 0,-1 0-1 0 0,1-1 0 0 0,0 1 0 0 0,0 0 1 0 0,0 0-1 0 0,0 0 0 0 0,-1 0 0 0 0,1 0 1 0 0,0 0-1 0 0,0 0 0 0 0,0 0 0 0 0,-4-12-1220 0 0,2-20-421 0 0,4-1 1625 0 0,1 1 0 0 0,2-1 0 0 0,1 1 0 0 0,13-41 0 0 0,-14 57 319 0 0,2 0 0 0 0,-1 1 0 0 0,2-1 0 0 0,0 1 1 0 0,1 1-1 0 0,1 0 0 0 0,0 0 0 0 0,1 1 0 0 0,24-23 0 0 0,-12 15 165 0 0,1 1-1 0 0,1 1 0 0 0,1 2 1 0 0,43-23-1 0 0,-56 34-194 0 0,0 0 0 0 0,0 1 0 0 0,1 0 0 0 0,-1 1 0 0 0,1 0 0 0 0,17-1 0 0 0,-21 4-94 0 0,-1 0 0 0 0,1 1 1 0 0,0 0-1 0 0,-1 1 1 0 0,1 0-1 0 0,-1 0 0 0 0,1 1 1 0 0,-1 1-1 0 0,0-1 1 0 0,11 6-1 0 0,-15-5-79 0 0,1 0 0 0 0,-1 0 0 0 0,0 1 0 0 0,0 0 0 0 0,0 0 0 0 0,-1 0 0 0 0,1 1 0 0 0,-1 0 0 0 0,0 0 0 0 0,0 0 0 0 0,-1 0 0 0 0,1 0 0 0 0,-1 1 0 0 0,-1-1 0 0 0,1 1 0 0 0,2 9 0 0 0,0 1 65 0 0,0 0-1 0 0,-1 0 1 0 0,-1 1-1 0 0,-1-1 1 0 0,0 19-1 0 0,-1-25-58 0 0,-2-1 0 0 0,1 1 0 0 0,-1-1 0 0 0,0 0 0 0 0,-1 1-1 0 0,0-1 1 0 0,-1 0 0 0 0,0 0 0 0 0,0 0 0 0 0,-1 0-1 0 0,0-1 1 0 0,0 0 0 0 0,-1 1 0 0 0,0-2 0 0 0,-1 1-1 0 0,0 0 1 0 0,0-1 0 0 0,0 0 0 0 0,-1-1 0 0 0,-11 10-1 0 0,-6 0-12 0 0,0-1-1 0 0,0-1 0 0 0,-1-1 1 0 0,-1-1-1 0 0,-52 16 0 0 0,59-22-266 0 0,0-2-1 0 0,-1 0 0 0 0,0-1 1 0 0,1-1-1 0 0,-1-1 1 0 0,0 0-1 0 0,0-2 1 0 0,0 0-1 0 0,-25-6 1 0 0,40 6-134 0 0,0 0 0 0 0,1 0 0 0 0,-1-1 0 0 0,1 1 0 0 0,-1-1 0 0 0,1 0 0 0 0,-1-1 0 0 0,1 1 0 0 0,0-1 0 0 0,0 0 0 0 0,0 0 0 0 0,1 0 0 0 0,-1 0 1 0 0,1-1-1 0 0,0 1 0 0 0,-1-1 0 0 0,2 0 0 0 0,-1 0 0 0 0,-3-6 0 0 0,2 0-973 0 0</inkml:trace>
</inkml:ink>
</file>

<file path=ppt/ink/ink9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3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10591 0 0,'0'0'819'0'0,"-7"3"-502"0"0,5-1-223 0 0,1-1 0 0 0,-1 1-1 0 0,1-1 1 0 0,-1 1 0 0 0,1 0-1 0 0,0-1 1 0 0,0 1 0 0 0,0 0-1 0 0,0 0 1 0 0,0 0-1 0 0,0-1 1 0 0,0 1 0 0 0,1 0-1 0 0,-1 0 1 0 0,1 1 0 0 0,-1-1-1 0 0,1 0 1 0 0,0 0 0 0 0,0 0-1 0 0,0 0 1 0 0,0 0 0 0 0,0 0-1 0 0,0 0 1 0 0,1 0 0 0 0,0 3-1 0 0,1 4 431 0 0,0 0-1 0 0,1 0 0 0 0,0 0 1 0 0,6 11-1 0 0,-4-10-423 0 0,1 0 1 0 0,0-1-1 0 0,0 0 0 0 0,1 0 0 0 0,0-1 1 0 0,1 1-1 0 0,15 12 0 0 0,6 0-42 0 0,34 21 0 0 0,-16-12 23 0 0,-37-23-19 0 0,148 107 1040 0 0,-133-94-768 0 0,-1 2 0 0 0,0 1 1 0 0,39 49-1 0 0,-55-59-216 0 0,0-1 0 0 0,0 1 0 0 0,-1 1-1 0 0,-1-1 1 0 0,-1 1 0 0 0,0 0 0 0 0,0 0-1 0 0,-1 1 1 0 0,1 15 0 0 0,-3-20-50 0 0,-1 0 1 0 0,0 1-1 0 0,-1-1 0 0 0,-1 0 1 0 0,1 0-1 0 0,-1 1 0 0 0,-1-1 1 0 0,0 0-1 0 0,-1 0 0 0 0,0 0 1 0 0,0-1-1 0 0,-1 1 0 0 0,0-1 0 0 0,-6 10 1 0 0,-2-2 54 0 0,-1 1 0 0 0,-1-2 0 0 0,0 0 0 0 0,-1 0 1 0 0,-30 22-1 0 0,-95 59 87 0 0,102-73-157 0 0,-28 17 115 0 0,21-13-1050 0 0,-77 61 1 0 0,101-67-2034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5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89 11055 0 0,'9'-25'926'0'0,"2"-4"191"0"0,-6 11 5180 0 0,-5 17-6013 0 0,0 0 0 0 0,0 1 0 0 0,0-1 0 0 0,0 0 0 0 0,0 0 0 0 0,0 0 0 0 0,0 0-1 0 0,0 1 1 0 0,0-1 0 0 0,0 0 0 0 0,0 0 0 0 0,-1 0 0 0 0,1 1 0 0 0,0-1 0 0 0,-1 0 0 0 0,0-1 0 0 0,1 2-278 0 0,0-1 1 0 0,0 1-1 0 0,-1 0 1 0 0,1 0 0 0 0,0 0-1 0 0,-1 0 1 0 0,1 0-1 0 0,0-1 1 0 0,0 1 0 0 0,-1 0-1 0 0,1 0 1 0 0,0 0-1 0 0,-1 0 1 0 0,1 0 0 0 0,0 0-1 0 0,-1 0 1 0 0,1 0-1 0 0,0 0 1 0 0,-1 0-1 0 0,1 0 1 0 0,0 0 0 0 0,0 0-1 0 0,-1 0 1 0 0,1 1-1 0 0,0-1 1 0 0,-1 0 0 0 0,1 0-1 0 0,0 0 1 0 0,0 0-1 0 0,-1 0 1 0 0,1 1 0 0 0,0-1-1 0 0,0 0 1 0 0,-1 1-1 0 0,-21 18-65 0 0,-37 40-1 0 0,20-17-15 0 0,32-35 46 0 0,0-1 1 0 0,0 0 1 0 0,1 1-1 0 0,0 0 1 0 0,1 0-1 0 0,0 0 1 0 0,-7 12-1 0 0,12-17 25 0 0,0-1 0 0 0,1 0-1 0 0,-1 1 1 0 0,0-1-1 0 0,1 0 1 0 0,-1 1-1 0 0,1-1 1 0 0,-1 0-1 0 0,1 0 1 0 0,0 1-1 0 0,0-1 1 0 0,-1 0 0 0 0,1 0-1 0 0,1 1 1 0 0,0 0 1 0 0,9 11-81 0 0,0 0 0 0 0,1-1 0 0 0,0-1-1 0 0,25 19 1 0 0,-30-26 73 0 0,-1 1 0 0 0,0 1 1 0 0,-1-1-1 0 0,1 1 0 0 0,-1 0 0 0 0,0 0 0 0 0,-1 1 0 0 0,0-1 1 0 0,0 1-1 0 0,4 7 0 0 0,-6-8 115 0 0,-1-1 0 0 0,1 0 0 0 0,-1 1 0 0 0,0-1 0 0 0,0 1 0 0 0,0 0 0 0 0,-1-1 0 0 0,0 1 0 0 0,0 0 0 0 0,0-1 0 0 0,-1 1 0 0 0,0-1 0 0 0,0 1 0 0 0,-4 9 0 0 0,3-10-54 0 0,0 0 0 0 0,-1 0-1 0 0,0 0 1 0 0,0 0 0 0 0,0-1 0 0 0,0 1 0 0 0,-1-1 0 0 0,0 0 0 0 0,0 0 0 0 0,0 0-1 0 0,0 0 1 0 0,0-1 0 0 0,-1 0 0 0 0,0 0 0 0 0,0 0 0 0 0,0 0 0 0 0,0-1 0 0 0,0 0-1 0 0,0 0 1 0 0,0 0 0 0 0,-1-1 0 0 0,-7 1 0 0 0,8-1-36 0 0,0 0-1 0 0,0 0 1 0 0,0-1-1 0 0,0 0 1 0 0,-1 0-1 0 0,1 0 1 0 0,0-1 0 0 0,0 1-1 0 0,0-1 1 0 0,0-1-1 0 0,0 1 1 0 0,0-1-1 0 0,0 1 1 0 0,0-2 0 0 0,1 1-1 0 0,-1 0 1 0 0,1-1-1 0 0,-1 0 1 0 0,1 0 0 0 0,0 0-1 0 0,0-1 1 0 0,0 1-1 0 0,1-1 1 0 0,-5-5-1 0 0,-4-15-1623 0 0,7 8-103 0 0</inkml:trace>
</inkml:ink>
</file>

<file path=ppt/ink/ink9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3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220 242 6911 0 0,'-9'0'715'0'0,"7"1"-538"0"0,0-1 1 0 0,0 1-1 0 0,0-1 0 0 0,0 1 0 0 0,0 0 1 0 0,0 0-1 0 0,0 0 0 0 0,0 0 1 0 0,1 0-1 0 0,-1 0 0 0 0,0 0 0 0 0,1 1 1 0 0,-1-1-1 0 0,1 0 0 0 0,-1 1 0 0 0,1 0 1 0 0,0-1-1 0 0,-1 1 0 0 0,1 0 1 0 0,0-1-1 0 0,0 1 0 0 0,0 0 0 0 0,0 0 1 0 0,0 3-1 0 0,1-4 336 0 0,7 10 470 0 0,-5-9-837 0 0,0 0 0 0 0,0 0 0 0 0,1 0-1 0 0,-1 0 1 0 0,0-1 0 0 0,1 1 0 0 0,0-1 0 0 0,-1 1 0 0 0,1-1 0 0 0,0 0 0 0 0,-1 0 0 0 0,1 0-1 0 0,0 0 1 0 0,0-1 0 0 0,0 1 0 0 0,0-1 0 0 0,0 0 0 0 0,0 1 0 0 0,0-1 0 0 0,0-1-1 0 0,0 1 1 0 0,4-1 0 0 0,8-2 388 0 0,-1-1 0 0 0,0 0-1 0 0,19-9 1 0 0,-11 5-252 0 0,190-78 1455 0 0,-200 81-1809 0 0,-1-1-1 0 0,0 0 1 0 0,0 0-1 0 0,-1-1 1 0 0,15-13 0 0 0,-22 18 7 0 0,0-1 1 0 0,-1 0 0 0 0,1 0 0 0 0,-1 0-1 0 0,1 0 1 0 0,-1 0 0 0 0,0 0 0 0 0,0-1-1 0 0,-1 1 1 0 0,1-1 0 0 0,-1 1 0 0 0,0-1-1 0 0,0 0 1 0 0,0 1 0 0 0,0-1 0 0 0,0 0-1 0 0,-1 0 1 0 0,0 0 0 0 0,0 0 0 0 0,0 1-1 0 0,-1-7 1 0 0,1 7 30 0 0,-1 0 0 0 0,1 0 0 0 0,-1 1 0 0 0,0-1 0 0 0,0 0 0 0 0,0 1 0 0 0,0-1 0 0 0,0 1 0 0 0,-1-1 0 0 0,1 1 0 0 0,-1-1 0 0 0,0 1 0 0 0,0 0 0 0 0,0 0 0 0 0,0 0 0 0 0,0 0 0 0 0,0 0 0 0 0,-3-2 0 0 0,1 2-1 0 0,0 0 0 0 0,0 1 0 0 0,0-1 0 0 0,0 1 0 0 0,-1 0 0 0 0,1 0 0 0 0,0 0 0 0 0,-1 0 0 0 0,1 1 0 0 0,-9 0 0 0 0,0 1-24 0 0,-1 0-1 0 0,0 2 1 0 0,0-1 0 0 0,1 2-1 0 0,-1 0 1 0 0,-20 9 0 0 0,0 4 191 0 0,0 1 0 0 0,1 2 0 0 0,1 1 1 0 0,-47 41-1 0 0,35-22 266 0 0,2 2-1 0 0,-48 60 1 0 0,78-85-259 0 0,0-1 0 0 0,0 2 0 0 0,-10 22 0 0 0,19-34-104 0 0,0 0-1 0 0,0 0 0 0 0,1 0 1 0 0,0 1-1 0 0,0-1 0 0 0,1 1 0 0 0,0-1 1 0 0,0 1-1 0 0,1-1 0 0 0,-1 1 1 0 0,1 0-1 0 0,1-1 0 0 0,-1 1 1 0 0,2 6-1 0 0,-1-10-13 0 0,1 1 0 0 0,-1-1 1 0 0,1 0-1 0 0,-1 0 0 0 0,1 0 1 0 0,0 0-1 0 0,0 0 0 0 0,0 0 1 0 0,0 0-1 0 0,1-1 0 0 0,-1 1 1 0 0,1-1-1 0 0,0 0 0 0 0,-1 0 1 0 0,1 0-1 0 0,0 0 0 0 0,0 0 1 0 0,1 0-1 0 0,-1-1 0 0 0,0 0 1 0 0,0 1-1 0 0,1-1 0 0 0,5 1 1 0 0,7 1 118 0 0,0-1 1 0 0,0-1 0 0 0,30 0-1 0 0,-29-2-29 0 0,36 0 136 0 0,56-10 1 0 0,-3-6-3976 0 0,-80 12 1881 0 0</inkml:trace>
</inkml:ink>
</file>

<file path=ppt/ink/ink9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14167 0 0,'0'0'1596'0'0,"0"2"-1130"0"0,-1 7-165 0 0,0 1 0 0 0,1-1 0 0 0,0 1 1 0 0,0-1-1 0 0,1 0 0 0 0,1 1 1 0 0,-1-1-1 0 0,1 0 0 0 0,1 0 0 0 0,0 1 1 0 0,0-2-1 0 0,5 11 0 0 0,-1-6-162 0 0,0 0 1 0 0,0 0-1 0 0,1-1 0 0 0,1 0 0 0 0,0-1 1 0 0,1 0-1 0 0,13 13 0 0 0,-9-13 69 0 0,0 0 0 0 0,1-2 0 0 0,0 1 0 0 0,1-2 0 0 0,0 0 0 0 0,24 9 0 0 0,-5-6 13 0 0,0-1 0 0 0,41 6 0 0 0,-61-14-402 0 0,1 0 0 0 0,-1 0 0 0 0,23-2 0 0 0,-34 0-187 0 0,1-1 0 0 0,-1 1 0 0 0,1-1 0 0 0,-1 0 1 0 0,0 0-1 0 0,1 0 0 0 0,-1-1 0 0 0,0 1 0 0 0,0-1 0 0 0,0 0 0 0 0,0 0 0 0 0,0 0 0 0 0,0-1 0 0 0,0 0 0 0 0,-1 1 0 0 0,5-6 0 0 0,-6 6 63 0 0,-1-1-1 0 0,1 1 0 0 0,-1-1 1 0 0,1 0-1 0 0,-1 0 1 0 0,0 0-1 0 0,0 1 0 0 0,1-5 1 0 0,2-12-1041 0 0</inkml:trace>
</inkml:ink>
</file>

<file path=ppt/ink/ink9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3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11 5063 0 0,'0'0'390'0'0,"-1"-1"8"0"0,0 0-89 0 0,0 0 0 0 0,0 0 0 0 0,0 0 0 0 0,-1 1 0 0 0,1-1 0 0 0,0 0 0 0 0,0 1 0 0 0,0-1 0 0 0,-1 1 0 0 0,1-1 0 0 0,0 1 0 0 0,0-1 0 0 0,-1 1 0 0 0,1 0 0 0 0,0 0 0 0 0,-1 0 0 0 0,-1 0 0 0 0,0 0 48 0 0,0 0 0 0 0,0 1-1 0 0,0 0 1 0 0,0 0 0 0 0,0-1 0 0 0,1 2 0 0 0,-6 1 0 0 0,-1 2 144 0 0,0 1 0 0 0,0 0-1 0 0,-12 12 1 0 0,-25 27 363 0 0,2 2 0 0 0,-41 56 0 0 0,-32 36-556 0 0,98-119-377 0 0,-3 2-178 0 0,0 2 1 0 0,2 0-1 0 0,1 1 0 0 0,-19 31 1 0 0,31-34-3286 0 0</inkml:trace>
</inkml:ink>
</file>

<file path=ppt/ink/ink9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4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7367 0 0,'6'8'8199'0'0,"-6"-6"-7982"0"0,-1 0 0 0 0,-1 0-1 0 0,1 0 1 0 0,0 0 0 0 0,0-1 0 0 0,-1 1 0 0 0,1 0 0 0 0,-1-1 0 0 0,1 1-1 0 0,-1-1 1 0 0,0 0 0 0 0,-2 2 0 0 0,-26 12 292 0 0,24-12-510 0 0,0 0-1 0 0,0 0 1 0 0,0 0 0 0 0,-9 7-1 0 0,-7 12 97 0 0,0 0-1 0 0,2 1 0 0 0,0 1 1 0 0,-31 50-1 0 0,38-54 31 0 0,-1-1-1 0 0,-22 23 0 0 0,-7 9 617 0 0,42-50 25 0 0,8 10-382 0 0,-1-7-309 0 0,0 0 0 0 0,0-1-1 0 0,0 1 1 0 0,0-1 0 0 0,1 0-1 0 0,-1 0 1 0 0,15 3 0 0 0,52 7 295 0 0,-45-10-330 0 0,-5-1 98 0 0,-1-1-1 0 0,1-2 1 0 0,-1 0-1 0 0,1-1 1 0 0,24-7-1 0 0,-34 7 46 0 0,-12 2 214 0 0</inkml:trace>
</inkml:ink>
</file>

<file path=ppt/ink/ink9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4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220 156 2759 0 0,'0'0'6352'0'0,"-2"0"-5850"0"0,-8 1-66 0 0,1 1 0 0 0,-1 0 1 0 0,0 1-1 0 0,1-1 0 0 0,0 2 1 0 0,0 0-1 0 0,-12 6 0 0 0,20-10-371 0 0,1 1-1 0 0,-1-1 0 0 0,0 0 1 0 0,0 1-1 0 0,1-1 0 0 0,-1 1 1 0 0,0-1-1 0 0,1 1 0 0 0,-1-1 0 0 0,0 1 1 0 0,1-1-1 0 0,-1 1 0 0 0,1 0 1 0 0,-1-1-1 0 0,1 1 0 0 0,-1 0 1 0 0,1-1-1 0 0,0 1 0 0 0,-1 1 1 0 0,1-1 24 0 0,0-1 0 0 0,0 1 0 0 0,0 0 1 0 0,0-1-1 0 0,0 1 0 0 0,0-1 0 0 0,1 1 0 0 0,-1-1 1 0 0,0 1-1 0 0,0-1 0 0 0,0 1 0 0 0,1 0 1 0 0,-1-1-1 0 0,0 0 0 0 0,1 1 0 0 0,-1-1 0 0 0,0 1 1 0 0,1-1-1 0 0,-1 1 0 0 0,1-1 0 0 0,0 1 1 0 0,1 0 44 0 0,0 1 0 0 0,0-1 0 0 0,1 1 0 0 0,-1-1 0 0 0,0 0 1 0 0,1 0-1 0 0,-1 0 0 0 0,1-1 0 0 0,0 1 0 0 0,4 0 1 0 0,11 0 66 0 0,0-2-1 0 0,0 0 1 0 0,-1-1 0 0 0,1-1 0 0 0,29-8 0 0 0,83-36 92 0 0,-93 30-178 0 0,52-32 0 0 0,-64 34-81 0 0,-24 15-84 0 0,0-1-1 0 0,0 1 1 0 0,0-1 0 0 0,0 1-1 0 0,0-1 1 0 0,0 1-1 0 0,-1-1 1 0 0,1 0-1 0 0,0 0 1 0 0,0 1 0 0 0,-1-1-1 0 0,1 0 1 0 0,0 0-1 0 0,-1 0 1 0 0,1 0-1 0 0,-1 0 1 0 0,1 0 0 0 0,-1 0-1 0 0,1 0 1 0 0,-1-1-1 0 0,0 1 7 0 0,0 0 0 0 0,0 0 0 0 0,0 0 0 0 0,0 0 0 0 0,-1 1 0 0 0,1-1 0 0 0,0 0 0 0 0,-1 0-1 0 0,1 1 1 0 0,0-1 0 0 0,-1 0 0 0 0,1 1 0 0 0,-1-1 0 0 0,1 0 0 0 0,-1 1 0 0 0,1-1 0 0 0,-1 1-1 0 0,0-1 1 0 0,0 0 0 0 0,-4-2-100 0 0,1 0-1 0 0,-1 1 1 0 0,1 0-1 0 0,-1 0 1 0 0,-5-2-1 0 0,10 4 144 0 0,-23-6-55 0 0,0 1 0 0 0,-23-3 1 0 0,24 5 37 0 0,14 1-4 0 0,-1 1 1 0 0,1 0 0 0 0,-1 1 0 0 0,1 0 0 0 0,-1 0 0 0 0,1 0 0 0 0,-1 1-1 0 0,1 1 1 0 0,0 0 0 0 0,-1 0 0 0 0,1 0 0 0 0,0 1 0 0 0,-12 6 0 0 0,0 1 24 0 0,1 2 1 0 0,0 1 0 0 0,1 0 0 0 0,1 2-1 0 0,-26 26 1 0 0,-69 90 39 0 0,107-125-50 0 0,3-3 9 0 0,-30 41-1 0 0,30-40 17 0 0,0 0 0 0 0,0 0 0 0 0,0-1-1 0 0,0 1 1 0 0,1 1 0 0 0,-1-1 0 0 0,1 0 0 0 0,0 0 0 0 0,1 0 0 0 0,-1 5 0 0 0,1-8 14 0 0,0-1-1 0 0,0 1 1 0 0,1-1-1 0 0,-1 1 1 0 0,0-1 0 0 0,1 1-1 0 0,-1-1 1 0 0,0 1-1 0 0,1-1 1 0 0,-1 1-1 0 0,0-1 1 0 0,1 0-1 0 0,-1 1 1 0 0,1-1 0 0 0,-1 0-1 0 0,1 1 1 0 0,-1-1-1 0 0,1 0 1 0 0,-1 0-1 0 0,1 1 1 0 0,1-1 0 0 0,11 5 248 0 0,-12-5-239 0 0,9 1 177 0 0,0 1 0 0 0,1-2 0 0 0,-1 1 0 0 0,0-2 0 0 0,18-1 0 0 0,2-1 154 0 0,86-5 10 0 0,218-47 0 0 0,-311 51-542 0 0,-12 2-830 0 0,-1 0-1 0 0,12-4 0 0 0,-12 3-537 0 0</inkml:trace>
</inkml:ink>
</file>

<file path=ppt/ink/ink9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4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3223 0 0,'0'0'143'0'0,"0"1"-3"0"0,2 3-76 0 0,-1-1 0 0 0,0 1-1 0 0,0 0 1 0 0,0 0 0 0 0,0 7-1 0 0,-1-4 924 0 0,-1 0-1 0 0,1 0 1 0 0,-1 1-1 0 0,-4 12 1 0 0,-2 3 3368 0 0,-17 35 0 0 0,15-38-4177 0 0,-68 154 1480 0 0,40-89-1340 0 0,-4-1 0 0 0,-68 102 0 0 0,89-155 1 0 0,-2 0 0 0 0,-45 49 0 0 0,47-63-670 0 0,18-16 126 0 0</inkml:trace>
</inkml:ink>
</file>

<file path=ppt/ink/ink9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4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6 321 7831 0 0,'0'0'1854'0'0,"-6"-5"2232"0"0,6 2-3935 0 0,0 0-1 0 0,0 0 0 0 0,0 0 1 0 0,1 0-1 0 0,-1 0 0 0 0,1 0 1 0 0,0 0-1 0 0,-1 0 0 0 0,1 0 1 0 0,1 0-1 0 0,-1 0 0 0 0,3-5 1 0 0,25-36 730 0 0,-21 33-693 0 0,5-7-96 0 0,1 0 1 0 0,1 1-1 0 0,1 1 0 0 0,0 0 0 0 0,1 1 1 0 0,1 1-1 0 0,0 1 0 0 0,1 0 0 0 0,0 1 1 0 0,1 1-1 0 0,0 1 0 0 0,1 1 0 0 0,0 1 1 0 0,0 0-1 0 0,39-7 0 0 0,-51 14-16 0 0,1 0 0 0 0,-1 0-1 0 0,1 1 1 0 0,-1 0 0 0 0,1 0 0 0 0,-1 1-1 0 0,1 1 1 0 0,-1 0 0 0 0,14 4 0 0 0,-18-4-19 0 0,1 0 1 0 0,0 1 0 0 0,-1-1-1 0 0,0 1 1 0 0,0 1 0 0 0,0-1-1 0 0,0 1 1 0 0,0 0 0 0 0,-1 0-1 0 0,1 0 1 0 0,-1 0 0 0 0,0 1-1 0 0,-1 0 1 0 0,1 0 0 0 0,5 10-1 0 0,-3-1 32 0 0,-1-1-1 0 0,0 1 1 0 0,-1 0 0 0 0,0 0-1 0 0,-1 0 1 0 0,1 15-1 0 0,-2-4 95 0 0,-1-1 0 0 0,-4 45-1 0 0,3-65-140 0 0,-1 0 0 0 0,1 0 1 0 0,-1 0-1 0 0,1-1 0 0 0,-1 1 0 0 0,-1 0 0 0 0,1 0 0 0 0,0 0 0 0 0,-1-1 1 0 0,0 1-1 0 0,0-1 0 0 0,0 1 0 0 0,0-1 0 0 0,0 0 0 0 0,-1 0 0 0 0,0 0 0 0 0,1 0 1 0 0,-1 0-1 0 0,0 0 0 0 0,0-1 0 0 0,-1 0 0 0 0,1 1 0 0 0,0-1 0 0 0,-1 0 1 0 0,0-1-1 0 0,1 1 0 0 0,-1-1 0 0 0,0 1 0 0 0,-6 0 0 0 0,-23 5 129 0 0,0-2 0 0 0,-64 1 0 0 0,42-4-285 0 0,-213 19-3299 0 0,253-21 2174 0 0,4-1-44 0 0</inkml:trace>
</inkml:ink>
</file>

<file path=ppt/ink/ink9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4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10135 0 0,'0'0'919'0'0,"-2"1"-759"0"0,-3 5 402 0 0,0 0 0 0 0,1 0 0 0 0,0 1 0 0 0,0-1 1 0 0,0 1-1 0 0,0 0 0 0 0,-4 13 0 0 0,-13 58 1125 0 0,15-55-1607 0 0,-1 5 140 0 0,-111 373 3137 0 0,44-229-2903 0 0,54-131-364 0 0,-2-1-1 0 0,-31 41 1 0 0,-51 82-261 0 0,61-100-1389 0 0,43-61 983 0 0</inkml:trace>
</inkml:ink>
</file>

<file path=ppt/ink/ink9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4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10 298 11519 0 0,'0'0'887'0'0,"-9"0"6245"0"0,11 1-6427 0 0,2 1-646 0 0,0 0-1 0 0,0-1 0 0 0,1 0 0 0 0,-1 1 1 0 0,1-2-1 0 0,-1 1 0 0 0,1 0 1 0 0,-1-1-1 0 0,1 0 0 0 0,-1 0 1 0 0,1 0-1 0 0,-1-1 0 0 0,7-1 1 0 0,11-3 61 0 0,31-11-1 0 0,-32 9-27 0 0,93-28 219 0 0,166-55 298 0 0,-234 72-514 0 0,320-104 430 0 0,-363 121-763 0 0,9-2 21 0 0,0 0 1 0 0,1 0-1 0 0,14 0 0 0 0,-2 6-6112 0 0</inkml:trace>
</inkml:ink>
</file>

<file path=ppt/ink/ink9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4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86 4143 0 0,'0'0'319'0'0,"-5"-7"908"0"0,2 1-311 0 0,2 0 0 0 0,-1 0 0 0 0,1-1 0 0 0,0 1 0 0 0,0 0 0 0 0,1-10 0 0 0,1-10 5838 0 0,1 36-6679 0 0,0-1 0 0 0,0 0-1 0 0,1 0 1 0 0,1 0 0 0 0,5 11 0 0 0,27 41 637 0 0,-9-17-201 0 0,26 45-4 0 0,4-2-1 0 0,4-3 1 0 0,3-3-1 0 0,4-3 0 0 0,80 71 1 0 0,-114-117-416 0 0,1-1 0 0 0,1-2 0 0 0,75 45 0 0 0,-111-74-199 0 0,1 0 0 0 0,-1 1 0 0 0,1-1 0 0 0,-1 0 0 0 0,0 0 0 0 0,1 1 0 0 0,-1-1-1 0 0,1 0 1 0 0,-1 0 0 0 0,0 1 0 0 0,1-1 0 0 0,-1 0 0 0 0,0 1 0 0 0,0-1 0 0 0,1 0 0 0 0,-1 1 0 0 0,0-1 0 0 0,0 1 0 0 0,1-1 0 0 0,-1 0 0 0 0,0 1 0 0 0,0-1 0 0 0,0 1 0 0 0,0-1 0 0 0,0 1 0 0 0,0-1 0 0 0,0 1 0 0 0,0-1 0 0 0,0 0 0 0 0,0 1 0 0 0,0-1 0 0 0,0 1-1 0 0,0-1 1 0 0,0 1 0 0 0,0-1 0 0 0,0 0 0 0 0,0 1 0 0 0,-1-1 0 0 0,1 1 0 0 0,0-1 0 0 0,0 1 0 0 0,0-1 0 0 0,-1 0 0 0 0,1 1 0 0 0,-1-1 0 0 0,-1 2-524 0 0,1 0-1 0 0,-1 0 1 0 0,0 0 0 0 0,-1 0 0 0 0,1-1-1 0 0,-4 3 1 0 0,-3 0-4847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3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201 148 1375 0 0,'0'0'66'0'0,"2"-2"120"0"0,27-26 3244 0 0,23-25-1037 0 0,-40 39-1767 0 0,-2 3 672 0 0,-1-1-1 0 0,10-15 4146 0 0,-24 39-4911 0 0,-15 31 845 0 0,-34 56-1 0 0,-73 135-1007 0 0,44-75-896 0 0,78-153 56 0 0,0 0 0 0 0,0 1 1 0 0,0-1-1 0 0,-1-1 0 0 0,-11 10 1 0 0,15-13-1082 0 0</inkml:trace>
</inkml:ink>
</file>

<file path=ppt/ink/ink9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5:4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899 0 14367 0 0,'0'0'1306'0'0,"2"1"-1077"0"0,0-1-194 0 0,0 0 0 0 0,-1 0 0 0 0,1 1-1 0 0,0-1 1 0 0,0 1 0 0 0,0 0 0 0 0,-1 0 0 0 0,1-1 0 0 0,0 1 0 0 0,-1 0 0 0 0,3 2 0 0 0,-3-2-4 0 0,0 0 1 0 0,-1 0-1 0 0,1 0 1 0 0,0 0-1 0 0,-1 0 1 0 0,1 0 0 0 0,-1 0-1 0 0,1 0 1 0 0,-1 1-1 0 0,0-1 1 0 0,1 0-1 0 0,-1 0 1 0 0,0 0 0 0 0,0 0-1 0 0,0 1 1 0 0,1-1-1 0 0,-2 0 1 0 0,1 0-1 0 0,0 1 1 0 0,0-1 0 0 0,-1 2-1 0 0,-1 5 54 0 0,0 0 0 0 0,-1 0 0 0 0,0 0 0 0 0,0 0 0 0 0,-1 0 0 0 0,0 0 0 0 0,0-1 0 0 0,-9 11 0 0 0,-3 2 169 0 0,-30 29-1 0 0,-111 84 915 0 0,83-72-637 0 0,62-52-470 0 0,-239 211 1223 0 0,-5-2-547 0 0,225-194-654 0 0,26-20-70 0 0,-6 5 71 0 0,-18 18 0 0 0,29-27-84 0 0,0 0-1 0 0,0 0 0 0 0,-1 0 0 0 0,1 0 0 0 0,0 0 1 0 0,0 0-1 0 0,0 0 0 0 0,0 0 0 0 0,0 1 0 0 0,-1-1 1 0 0,1 0-1 0 0,0 0 0 0 0,0 0 0 0 0,0 0 0 0 0,0 0 0 0 0,0 0 1 0 0,0 1-1 0 0,0-1 0 0 0,-1 0 0 0 0,1 0 0 0 0,0 0 1 0 0,0 0-1 0 0,0 0 0 0 0,0 1 0 0 0,0-1 0 0 0,0 0 1 0 0,0 0-1 0 0,0 0 0 0 0,0 0 0 0 0,0 1 0 0 0,0-1 0 0 0,0 0 1 0 0,0 0-1 0 0,0 0 0 0 0,0 0 0 0 0,0 1 0 0 0,0-1 1 0 0,0 0-1 0 0,0 0 0 0 0,0 0 0 0 0,0 0 0 0 0,0 1 1 0 0,1-1-1 0 0,-1 0 0 0 0,0 0 0 0 0,0 0 0 0 0,0 0 0 0 0,0 0 1 0 0,0 0-1 0 0,0 1 0 0 0,0-1 0 0 0,1 0 0 0 0,-1 0 1 0 0,0 0-1 0 0,0 0 0 0 0,0 0 0 0 0,0 0 0 0 0,0 0 1 0 0,1 0-1 0 0,-1 0 0 0 0,0 0 0 0 0,9 0-58 0 0,-9 0 49 0 0,46-5-1374 0 0,-16-2-3640 0 0,1 0-1766 0 0</inkml:trace>
</inkml:ink>
</file>

<file path=ppt/ink/ink9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1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47 8431 0 0,'28'-21'615'0'0,"-20"16"142"0"0,1-1 0 0 0,9-9 0 0 0,-40 23 1880 0 0,-14 13-2269 0 0,2 1 0 0 0,0 2 1 0 0,-41 38-1 0 0,45-36-193 0 0,-4 3 228 0 0,-40 44-1 0 0,62-59-240 0 0,1 0 1 0 0,0 0-1 0 0,1 1 0 0 0,1 0 1 0 0,0 1-1 0 0,-8 20 0 0 0,16-33-123 0 0,0 0-1 0 0,0-1 1 0 0,0 1-1 0 0,1 0 1 0 0,-1 0-1 0 0,1 0 1 0 0,-1 0-1 0 0,1-1 1 0 0,0 1-1 0 0,0 0 1 0 0,1 0-1 0 0,-1 0 1 0 0,0 0-1 0 0,1 0 1 0 0,0-1-1 0 0,0 1 1 0 0,-1 0-1 0 0,3 2 1 0 0,-1-2 12 0 0,-1 0-1 0 0,1-1 1 0 0,0 1 0 0 0,1-1 0 0 0,-1 0-1 0 0,0 1 1 0 0,1-1 0 0 0,-1 0 0 0 0,1 0 0 0 0,-1-1-1 0 0,1 1 1 0 0,0-1 0 0 0,0 1 0 0 0,0-1-1 0 0,5 2 1 0 0,8 1 186 0 0,1 0-1 0 0,-1-2 0 0 0,0 0 0 0 0,1 0 1 0 0,0-2-1 0 0,-1 0 0 0 0,27-3 1 0 0,-10-2 34 0 0,1-2 1 0 0,54-17 0 0 0,-73 19-242 0 0,-1 0 1 0 0,0 0 0 0 0,-1-2 0 0 0,1 0 0 0 0,23-16-1 0 0,-34 21-28 0 0,0-1 0 0 0,0 1 0 0 0,-1-1 0 0 0,1 1 0 0 0,-1-1 0 0 0,1 0 0 0 0,-1 0 0 0 0,0 0 0 0 0,0 0 0 0 0,0 0 0 0 0,-1 0 0 0 0,1 0 0 0 0,-1-1 0 0 0,0 1 0 0 0,1-1 0 0 0,-2 1 0 0 0,1-1 0 0 0,0 1 0 0 0,-1-1 0 0 0,1 0 0 0 0,-1 1 0 0 0,0-1 0 0 0,-1 0 0 0 0,1 1 0 0 0,0-1 0 0 0,-1 0 0 0 0,0 1 0 0 0,0-1 0 0 0,0 1 0 0 0,-2-4 0 0 0,-3-5-80 0 0,-1-1 0 0 0,-1 1 1 0 0,0 1-1 0 0,-1 0 0 0 0,0 0 0 0 0,0 1 0 0 0,-13-11 0 0 0,-14-16-451 0 0,28 29 233 0 0,2 2 68 0 0,1-1-1 0 0,-1 1 0 0 0,-6-12 1 0 0,11 17 83 0 0,0 0 0 0 0,1 0 0 0 0,-1 0-1 0 0,1 0 1 0 0,-1 0 0 0 0,1 0 0 0 0,-1 0 0 0 0,1 0 0 0 0,-1 0 0 0 0,1 0 0 0 0,0-1 0 0 0,0 1 0 0 0,0 0 0 0 0,0 0 0 0 0,0 0 0 0 0,0-1 0 0 0,0 1 0 0 0,0 0 0 0 0,0 0 0 0 0,0 0 0 0 0,1 0 0 0 0,-1-1 0 0 0,0 1 0 0 0,1 0 0 0 0,-1 0 0 0 0,1 0-1 0 0,0 0 1 0 0,-1 0 0 0 0,1 0 0 0 0,0 0 0 0 0,1-2 0 0 0,8-5-1371 0 0</inkml:trace>
</inkml:ink>
</file>

<file path=ppt/ink/ink9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1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377 760 13247 0 0,'4'-3'78'0'0,"1"-2"130"0"0,0 1 0 0 0,1-1 0 0 0,-1 1 1 0 0,1 1-1 0 0,12-7 0 0 0,-9 8 2281 0 0,-9 2-2454 0 0,0 1-1 0 0,1-1 0 0 0,-1 0 0 0 0,0 0 1 0 0,0 1-1 0 0,0-1 0 0 0,1 0 1 0 0,-1 0-1 0 0,0 1 0 0 0,1-1 1 0 0,-1 0-1 0 0,0 0 0 0 0,1 0 1 0 0,-1 1-1 0 0,0-1 0 0 0,1 0 0 0 0,-1 0 1 0 0,0 0-1 0 0,1 0 0 0 0,-1 0 1 0 0,0 0-1 0 0,1 0 0 0 0,-1 0 1 0 0,0 0-1 0 0,1 0 0 0 0,-1 0 0 0 0,1 0 1 0 0,11-1 718 0 0,-8 0-618 0 0,0-1 1 0 0,0 0-1 0 0,-1 0 1 0 0,1 0-1 0 0,0 0 1 0 0,-1-1 0 0 0,0 1-1 0 0,0-1 1 0 0,1 0-1 0 0,-2 0 1 0 0,1 0 0 0 0,0 0-1 0 0,2-5 1 0 0,5-6 344 0 0,13-28 0 0 0,-20 36-379 0 0,36-74 101 0 0,-3-1-1 0 0,-4-2 0 0 0,-3-2 1 0 0,21-105-1 0 0,-49 185-199 0 0,6-43-79 0 0,-6 45 50 0 0,-1 0 0 0 0,0 0 0 0 0,0-1 0 0 0,0 1 0 0 0,-1 0 0 0 0,1 0 0 0 0,-1 0 0 0 0,0 0 1 0 0,0 0-1 0 0,0 0 0 0 0,0 0 0 0 0,-2-3 0 0 0,2 5 14 0 0,1 0-1 0 0,-1 0 1 0 0,0 0 0 0 0,0 1 0 0 0,0-1-1 0 0,1 0 1 0 0,-1 1 0 0 0,0-1 0 0 0,0 1-1 0 0,0-1 1 0 0,0 1 0 0 0,0-1-1 0 0,0 1 1 0 0,0 0 0 0 0,0-1 0 0 0,0 1-1 0 0,0 0 1 0 0,0 0 0 0 0,0 0 0 0 0,0 0-1 0 0,-1 0 1 0 0,1 0 0 0 0,0 0 0 0 0,0 0-1 0 0,0 0 1 0 0,0 0 0 0 0,0 1 0 0 0,0-1-1 0 0,0 0 1 0 0,0 1 0 0 0,-1 0 0 0 0,-3 1-28 0 0,0 1-1 0 0,0-1 1 0 0,1 1 0 0 0,-1 0 0 0 0,-4 4 0 0 0,-5 6 3 0 0,0 1 0 0 0,1 0 0 0 0,0 0 0 0 0,-16 26 0 0 0,-37 71-102 0 0,54-89 134 0 0,-55 107 91 0 0,5 4 0 0 0,7 1-1 0 0,-51 184 1 0 0,82-224-26 0 0,-15 111-1 0 0,32-130-1 0 0,-3 18 90 0 0,8-81-135 0 0,-1-1 0 0 0,0 0 0 0 0,-1 0 0 0 0,0-1 0 0 0,0 1 0 0 0,-8 11 0 0 0,3-8-1160 0 0,0-1 1 0 0,-1 0-1 0 0,-1 0 0 0 0,0-1 0 0 0,-20 16 1 0 0,13-13-5383 0 0</inkml:trace>
</inkml:ink>
</file>

<file path=ppt/ink/ink9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1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10135 0 0,'0'0'919'0'0,"2"1"-583"0"0,5 3 159 0 0,0 0 0 0 0,1-1-1 0 0,-1 0 1 0 0,1 0 0 0 0,0-1 0 0 0,0 0-1 0 0,0-1 1 0 0,0 1 0 0 0,0-1 0 0 0,0-1-1 0 0,15 0 1 0 0,5-2 182 0 0,-1-2 1 0 0,34-7-1 0 0,95-26 1272 0 0,70-15 123 0 0,-97 37-2650 0 0,-105 13-633 0 0</inkml:trace>
</inkml:ink>
</file>

<file path=ppt/ink/ink9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1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 7831 0 0,'0'0'356'0'0,"-1"2"-6"0"0,-9 10-277 0 0,1 1 0 0 0,-10 18 0 0 0,-27 67 4786 0 0,10-19-473 0 0,-168 293-407 0 0,149-275-3615 0 0,22-45-260 0 0,-47 58-1 0 0,1-1-23 0 0,70-91-814 0 0,8-17-96 0 0</inkml:trace>
</inkml:ink>
</file>

<file path=ppt/ink/ink9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1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0 670 9671 0 0,'0'0'440'0'0,"0"-1"-5"0"0,1-3-126 0 0,0 0 1 0 0,1 0-1 0 0,-1 0 1 0 0,0 1-1 0 0,1-1 0 0 0,0 0 1 0 0,0 1-1 0 0,0-1 1 0 0,1 1-1 0 0,-1 0 0 0 0,1 0 1 0 0,4-4-1 0 0,0-1 373 0 0,139-136 3136 0 0,-42 45-2556 0 0,67-67-67 0 0,-134 133-1055 0 0,1 2-1 0 0,78-46 0 0 0,-97 66-127 0 0,0 2-1 0 0,0 0 1 0 0,1 1-1 0 0,32-8 1 0 0,-44 14-12 0 0,-1 0-1 0 0,0 1 1 0 0,1 0 0 0 0,-1 0 0 0 0,1 1-1 0 0,-1 0 1 0 0,1 0 0 0 0,-1 1 0 0 0,1 0-1 0 0,-1 0 1 0 0,0 0 0 0 0,1 1 0 0 0,-1 1-1 0 0,0-1 1 0 0,0 1 0 0 0,9 5 0 0 0,-12-5-5 0 0,0 0 0 0 0,-1 0 1 0 0,1 1-1 0 0,-1-1 0 0 0,0 1 1 0 0,0 0-1 0 0,0 0 0 0 0,-1 0 1 0 0,1 0-1 0 0,-1 0 0 0 0,0 1 1 0 0,0-1-1 0 0,0 1 1 0 0,-1-1-1 0 0,1 1 0 0 0,-1 0 1 0 0,0-1-1 0 0,-1 1 0 0 0,1 7 1 0 0,-1 4-1 0 0,0 0 1 0 0,-1 0 0 0 0,0 0-1 0 0,-7 24 1 0 0,2-16 37 0 0,-1 1 0 0 0,-2-1 0 0 0,0-1 1 0 0,-2 1-1 0 0,-23 37 0 0 0,7-20 138 0 0,-65 76 0 0 0,74-98-128 0 0,-1 0 1 0 0,0-1-1 0 0,-1-1 0 0 0,-1-1 1 0 0,-1 0-1 0 0,0-2 0 0 0,-27 13 1 0 0,-1-4-5 0 0,0-1 0 0 0,-103 27 0 0 0,94-37-83 0 0,52-11-150 0 0,0 0 0 0 0,-1-1 0 0 0,0 0 0 0 0,1 0 0 0 0,-15-3 0 0 0,22 3 117 0 0,-1 0 0 0 0,1 0 1 0 0,0 0-1 0 0,-1 0 0 0 0,1 0 0 0 0,-1 0 0 0 0,1 0 0 0 0,0 0 0 0 0,-1 0 0 0 0,1 0 1 0 0,-1-1-1 0 0,1 1 0 0 0,0 0 0 0 0,-1 0 0 0 0,1 0 0 0 0,0-1 0 0 0,-1 1 0 0 0,1 0 1 0 0,0 0-1 0 0,-1-1 0 0 0,1 1 0 0 0,0 0 0 0 0,0-1 0 0 0,-1 1 0 0 0,1 0 0 0 0,0-1 1 0 0,0 1-1 0 0,0 0 0 0 0,0-1 0 0 0,-1 1 0 0 0,1-1 0 0 0,0 1 0 0 0,0 0 0 0 0,0-1 0 0 0,0 1 1 0 0,0-1-1 0 0,0 1 0 0 0,0 0 0 0 0,0-1 0 0 0,0 0 0 0 0,6-9-6747 0 0</inkml:trace>
</inkml:ink>
</file>

<file path=ppt/ink/ink9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1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27 9671 0 0,'-18'21'1590'0'0,"0"1"0"0"0,2 1 0 0 0,-24 43 0 0 0,13-20 561 0 0,24-42-1865 0 0,0 1-1 0 0,0 0 1 0 0,1-1-1 0 0,0 1 1 0 0,0 0 0 0 0,0 1-1 0 0,1-1 1 0 0,-2 10 0 0 0,15-13 80 0 0,-9-1-330 0 0,0-1 0 0 0,0-1 0 0 0,1 1 0 0 0,-1 0 0 0 0,0-1 0 0 0,0 0 0 0 0,0 0 0 0 0,0 0 0 0 0,0 0 0 0 0,0 0 0 0 0,5-3 0 0 0,34-23 249 0 0,-29 18-192 0 0,52-40 126 0 0,91-88 0 0 0,-145 126-219 0 0,-11 11-3 0 0,1 0 1 0 0,-1-1-1 0 0,0 1 0 0 0,1 0 0 0 0,-1-1 1 0 0,1 1-1 0 0,-1-1 0 0 0,0 1 1 0 0,1 0-1 0 0,-1-1 0 0 0,0 1 0 0 0,0-1 1 0 0,1 1-1 0 0,-1-1 0 0 0,0 1 0 0 0,0-1 1 0 0,0 1-1 0 0,0-1 0 0 0,1 1 0 0 0,-1-1 1 0 0,0 1-1 0 0,0-1 0 0 0,0 1 0 0 0,0-1 1 0 0,0 1-1 0 0,0-1 0 0 0,-1 0 1 0 0,-3-1-62 0 0,2 1 46 0 0,0 1 0 0 0,-1-1-1 0 0,1 1 1 0 0,-1 0 0 0 0,1 0-1 0 0,0 0 1 0 0,-1 0 0 0 0,1 0-1 0 0,-1 0 1 0 0,1 1 0 0 0,0-1 0 0 0,-1 1-1 0 0,1 0 1 0 0,0-1 0 0 0,0 1-1 0 0,-4 2 1 0 0,-1 0-18 0 0,-34 13-153 0 0,-60 34-1 0 0,-34 32 57 0 0,93-56 103 0 0,-104 76-15 0 0,117-79 89 0 0,1 3 0 0 0,-43 47 1 0 0,67-69-1 0 0,0 1 1 0 0,1 0 0 0 0,0 0-1 0 0,-1 0 1 0 0,-3 9 0 0 0,7-13-33 0 0,-1 1 0 0 0,1-1 1 0 0,-1 1-1 0 0,1-1 0 0 0,0 1 1 0 0,0-1-1 0 0,-1 1 0 0 0,1-1 1 0 0,0 1-1 0 0,0-1 0 0 0,1 1 1 0 0,-1-1-1 0 0,0 1 0 0 0,0-1 1 0 0,1 1-1 0 0,-1-1 0 0 0,1 1 1 0 0,-1-1-1 0 0,1 1 0 0 0,0-1 1 0 0,-1 0-1 0 0,1 1 0 0 0,0-1 1 0 0,0 0-1 0 0,0 0 0 0 0,0 1 1 0 0,2 0-1 0 0,1 2 9 0 0,1-1 1 0 0,0 0-1 0 0,0 0 0 0 0,0 0 0 0 0,0-1 1 0 0,0 0-1 0 0,1 0 0 0 0,-1 0 0 0 0,1 0 1 0 0,-1-1-1 0 0,1 0 0 0 0,0 0 0 0 0,0-1 0 0 0,6 1 1 0 0,12-2 39 0 0,0 0 1 0 0,24-5 0 0 0,-44 6-54 0 0,204-40 65 0 0,-72 1-4322 0 0,-107 28-475 0 0,-2-1-1184 0 0</inkml:trace>
</inkml:ink>
</file>

<file path=ppt/ink/ink9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1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25 3679 0 0,'0'0'167'0'0,"0"-1"-7"0"0,9-19 15072 0 0,-10 26-11133 0 0,-11 24-4485 0 0,-29 37 429 0 0,30-50-38 0 0,0 0 0 0 0,1 0 1 0 0,-10 26-1 0 0,16-32 41 0 0,0 0 0 0 0,1 1 0 0 0,0-1 0 0 0,-1 16 0 0 0,3-23-32 0 0,1 0 0 0 0,0 0 0 0 0,0 0 0 0 0,0-1 0 0 0,1 1 0 0 0,0 0 0 0 0,-1 0 0 0 0,1-1 0 0 0,1 1 0 0 0,-1 0 0 0 0,0-1 0 0 0,1 1 0 0 0,0-1 0 0 0,0 0 0 0 0,0 1 0 0 0,0-1 0 0 0,3 4-1 0 0,-3-5-6 0 0,0 0-1 0 0,1 0 1 0 0,-1 0-1 0 0,0 0 0 0 0,0 0 1 0 0,1 0-1 0 0,-1-1 0 0 0,1 1 1 0 0,0-1-1 0 0,3 2 0 0 0,-4-2-1 0 0,1-1-1 0 0,-1 0 0 0 0,0 1 0 0 0,0-1 0 0 0,1 0 0 0 0,-1 0 0 0 0,0 0 1 0 0,1-1-1 0 0,-1 1 0 0 0,0-1 0 0 0,0 1 0 0 0,0-1 0 0 0,1 0 0 0 0,2-1 0 0 0,9-5 27 0 0,0 0-1 0 0,-1-1 1 0 0,-1 0-1 0 0,1-1 0 0 0,-2-1 1 0 0,1 0-1 0 0,-1 0 1 0 0,-1-1-1 0 0,1 0 0 0 0,11-19 1 0 0,-12 15-98 0 0,0-1 0 0 0,-2 0 0 0 0,1-1-1 0 0,-2 0 1 0 0,0 0 0 0 0,-2-1 0 0 0,1 1 0 0 0,2-25 0 0 0,-7 38-150 0 0,-1 0 1 0 0,1 0-1 0 0,-1 0 0 0 0,0 0 0 0 0,-1 0 0 0 0,-1-7 0 0 0,2 9 8 0 0,0 0-1 0 0,-1 1 1 0 0,1-1-1 0 0,-1 1 0 0 0,0-1 1 0 0,1 1-1 0 0,-1-1 1 0 0,0 1-1 0 0,0-1 1 0 0,0 1-1 0 0,0 0 0 0 0,0-1 1 0 0,0 1-1 0 0,-1 0 1 0 0,1 0-1 0 0,0 0 0 0 0,-1 0 1 0 0,-1-1-1 0 0,2 2-57 0 0,0 0 0 0 0,0 0 0 0 0,0 0 0 0 0,0 0 1 0 0,0 0-1 0 0,0 0 0 0 0,0 0 0 0 0,0 0 0 0 0,0 0 0 0 0,0 1 0 0 0,0-1 0 0 0,1 0 0 0 0,-1 1 0 0 0,0-1 0 0 0,-1 2 0 0 0,-1-1-1527 0 0,-6 2-3297 0 0</inkml:trace>
</inkml:ink>
</file>

<file path=ppt/ink/ink9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1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5063 0 0,'4'1'-11'0'0,"4"-1"229"0"0,-1 1 1 0 0,1-1 0 0 0,-1 2 0 0 0,0-1 0 0 0,11 5-1 0 0,-16-5 67 0 0,1 0 0 0 0,-1 0 0 0 0,0 0-1 0 0,0 1 1 0 0,0-1 0 0 0,0 1 0 0 0,0 0 0 0 0,-1-1-1 0 0,1 1 1 0 0,0 0 0 0 0,-1 0 0 0 0,1 0-1 0 0,-1 0 1 0 0,0 0 0 0 0,0 1 0 0 0,1-1 0 0 0,-1 0-1 0 0,-1 0 1 0 0,1 1 0 0 0,1 3 0 0 0,0 5 327 0 0,-1 1 0 0 0,0-1 1 0 0,0 0-1 0 0,-1 1 1 0 0,0-1-1 0 0,-1 0 0 0 0,-1 0 1 0 0,1 1-1 0 0,-7 16 1 0 0,-4 10 406 0 0,-24 49 1 0 0,27-66-642 0 0,-237 451 2393 0 0,156-309-2578 0 0,14-21-252 0 0,68-128-1463 0 0,-2 0 0 0 0,-16 20 0 0 0,17-26-5584 0 0</inkml:trace>
</inkml:ink>
</file>

<file path=ppt/ink/ink9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1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1 408 15407 0 0,'11'-21'217'0'0,"1"0"-1"0"0,0 1 1 0 0,2 0-1 0 0,1 0 1 0 0,0 2-1 0 0,1 0 1 0 0,22-18-1 0 0,-16 18 125 0 0,2 0 0 0 0,37-21 1 0 0,55-23 725 0 0,-87 47-786 0 0,-16 8-158 0 0,16-8 372 0 0,0 1 0 0 0,0 1 0 0 0,59-16 0 0 0,-84 28-410 0 0,1 0 0 0 0,-1 0 0 0 0,0 1 0 0 0,0-1 0 0 0,1 1 1 0 0,-1 0-1 0 0,0 0 0 0 0,0 1 0 0 0,1 0 0 0 0,-1-1 0 0 0,0 1 0 0 0,0 1 0 0 0,7 2 0 0 0,-8-2-45 0 0,0-1 0 0 0,-1 1 0 0 0,1 0 0 0 0,-1 0 0 0 0,1 0 1 0 0,-1 1-1 0 0,0-1 0 0 0,0 1 0 0 0,0-1 0 0 0,0 1 0 0 0,-1 0 0 0 0,1-1 0 0 0,-1 1 0 0 0,1 0 0 0 0,-1 0 0 0 0,0 0 0 0 0,0 0 0 0 0,0 0 0 0 0,0 4 0 0 0,1 10 30 0 0,0-1 1 0 0,-1 1 0 0 0,-1-1 0 0 0,0 1-1 0 0,-2-1 1 0 0,-5 32 0 0 0,-2-9 90 0 0,-25 64 0 0 0,26-80-117 0 0,-2 0 0 0 0,-1-1 0 0 0,0 0 0 0 0,-2-1 0 0 0,-24 31 0 0 0,30-42-43 0 0,-1-1-1 0 0,-1-1 1 0 0,1 0 0 0 0,-1 0-1 0 0,-1-1 1 0 0,0 0 0 0 0,0 0-1 0 0,0-1 1 0 0,0-1 0 0 0,-1 0-1 0 0,0 0 1 0 0,0-1 0 0 0,-19 5-1 0 0,11-5-120 0 0,0-1-1 0 0,0-1 0 0 0,0-1 1 0 0,-35-1-1 0 0,43-1-395 0 0,0-1-1 0 0,1 0 0 0 0,-21-7 1 0 0,23 6-637 0 0,0 0 0 0 0,0-1 0 0 0,0-1 0 0 0,1 1 0 0 0,-12-9 0 0 0,1-3-5365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3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4607 0 0,'0'0'354'0'0,"0"-2"88"0"0,0 1-79 0 0,0 1 0 0 0,0-1 0 0 0,0 0 0 0 0,0 0 0 0 0,0 1 0 0 0,0-1 0 0 0,1 0 0 0 0,-1 1 0 0 0,0-1 0 0 0,0 0 0 0 0,1 1-1 0 0,-1-1 1 0 0,1 0 0 0 0,-1 1 0 0 0,0-1 0 0 0,1 0 0 0 0,-1 1 0 0 0,1-1 0 0 0,-1 1 0 0 0,1-1 0 0 0,0 0 0 0 0,7-3 104 0 0,-1 0-30 0 0,2 0-1 0 0,-1 0 0 0 0,0 1 1 0 0,1 1-1 0 0,-1-1 1 0 0,1 1-1 0 0,14-1 0 0 0,65 1 1102 0 0,-64 2-1129 0 0,25-1 266 0 0,-1-2 0 0 0,1-2 1 0 0,68-15-1 0 0,207-68 912 0 0,37-9-1145 0 0,-312 85-464 0 0,-24 5-444 0 0,52-7 1 0 0,-45 14-1128 0 0,-30 1 682 0 0,0 1-156 0 0,6 10-622 0 0,0 2-266 0 0</inkml:trace>
</inkml:ink>
</file>

<file path=ppt/ink/ink9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1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7831 0 0,'0'0'706'0'0,"-1"3"-578"0"0,-3 16 2195 0 0,-1 1 1 0 0,-1-1-1 0 0,0 0 1 0 0,-13 23-1 0 0,6-11-1487 0 0,-60 130 518 0 0,-11 26-770 0 0,23-40 31 0 0,-37 99 374 0 0,86-211-1123 0 0,-23 63 387 0 0,26-79-1554 0 0,-14 24-1 0 0,16-32-738 0 0</inkml:trace>
</inkml:ink>
</file>

<file path=ppt/ink/ink9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1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9671 0 0,'0'0'748'0'0,"1"1"-492"0"0,5 4-73 0 0,-1 0 0 0 0,1 0 0 0 0,0 0 0 0 0,1-1 0 0 0,-1 0-1 0 0,1 0 1 0 0,0-1 0 0 0,0 0 0 0 0,0 0 0 0 0,0-1 0 0 0,14 4 0 0 0,-10-5 413 0 0,0 0 1 0 0,1 0-1 0 0,-1-1 1 0 0,1 0-1 0 0,-1-1 1 0 0,1 0 0 0 0,13-4-1 0 0,-2-1 270 0 0,-1-1-1 0 0,0-1 1 0 0,-1 0 0 0 0,1-2-1 0 0,-2-1 1 0 0,1-1 0 0 0,23-17-1 0 0,-35 21-929 0 0,0 1 0 0 0,0-2 0 0 0,0 1 0 0 0,-1-1 0 0 0,-1 0 0 0 0,10-15 0 0 0,-14 21 35 0 0,-1-1 1 0 0,1 0-1 0 0,-1 0 0 0 0,0 0 0 0 0,-1-1 0 0 0,1 1 1 0 0,-1 0-1 0 0,0-1 0 0 0,0 1 0 0 0,0-1 0 0 0,0 1 1 0 0,-1-1-1 0 0,0 1 0 0 0,0-1 0 0 0,0 1 0 0 0,0-1 1 0 0,-1 1-1 0 0,0-1 0 0 0,-2-6 0 0 0,3 10 5 0 0,-1 1 0 0 0,1 0 0 0 0,-1 0 1 0 0,1 0-1 0 0,-1 0 0 0 0,1 0 0 0 0,-1 0 0 0 0,0 0 0 0 0,1 0 0 0 0,-1 0 0 0 0,1 0 0 0 0,-1 0 0 0 0,1 0 0 0 0,-1 0 1 0 0,1 0-1 0 0,-1 0 0 0 0,1 0 0 0 0,-1 1 0 0 0,1-1 0 0 0,-1 0 0 0 0,0 1 0 0 0,1-1-30 0 0,-12 5-64 0 0,1 0 0 0 0,0 1 0 0 0,0 1-1 0 0,-15 12 1 0 0,-38 36-389 0 0,56-48 497 0 0,-39 38 223 0 0,2 1 0 0 0,2 3 0 0 0,2 1-1 0 0,-58 96 1 0 0,92-136-174 0 0,2 0 0 0 0,-1 1-1 0 0,1 0 1 0 0,1 0 0 0 0,0 1-1 0 0,-4 19 1 0 0,8-28-30 0 0,-1 0-1 0 0,1-1 1 0 0,0 1-1 0 0,0 0 0 0 0,0 0 1 0 0,0-1-1 0 0,0 1 1 0 0,0 0-1 0 0,1 0 1 0 0,0-1-1 0 0,-1 1 1 0 0,1 0-1 0 0,0-1 1 0 0,0 1-1 0 0,1-1 1 0 0,-1 1-1 0 0,0-1 1 0 0,1 0-1 0 0,-1 0 1 0 0,1 1-1 0 0,0-1 1 0 0,0 0-1 0 0,0 0 1 0 0,0 0-1 0 0,0-1 1 0 0,0 1-1 0 0,1-1 1 0 0,-1 1-1 0 0,0-1 1 0 0,1 0-1 0 0,-1 1 1 0 0,1-1-1 0 0,-1 0 1 0 0,5 0-1 0 0,1 1 29 0 0,0-1-1 0 0,0 0 0 0 0,0 0 1 0 0,0 0-1 0 0,0-1 0 0 0,0-1 1 0 0,1 0-1 0 0,12-2 1 0 0,-4-1-311 0 0,-1 0 1 0 0,-1-1 0 0 0,21-9 0 0 0,-15 3-5240 0 0,-1 0-1889 0 0</inkml:trace>
</inkml:ink>
</file>

<file path=ppt/ink/ink9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1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85 4607 0 0,'-23'1'408'0'0,"12"3"-328"0"0,0 1-80 0 0,-1 1 0 0 0,-1-1 160 0 0,4 0 184 0 0</inkml:trace>
  <inkml:trace contextRef="#ctx0" brushRef="#br0" timeOffset="1">0 111 1375 0 0,'0'0'128'0'0,"11"-5"-128"0"0,-2 0 0 0 0,2-1 0 0 0,1-1 616 0 0,3 0 104 0 0,3 0 16 0 0,-2-2 8 0 0,-3 0-456 0 0,-1 0-88 0 0,-1-2-16 0 0,-2 2-8 0 0,-2 0 16 0 0,0 0 8 0 0,-1 0 0 0 0</inkml:trace>
</inkml:ink>
</file>

<file path=ppt/ink/ink9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1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24 11255 0 0,'57'-23'5196'0'0,"-63"30"-3978"0"0,-6 4-868 0 0,0-1 0 0 0,-1 0 0 0 0,0-1 1 0 0,-18 9-1 0 0,-62 27 298 0 0,76-37-513 0 0,-160 78 537 0 0,-62 27-420 0 0,231-110-241 0 0,29 10 42 0 0,28 8-21 0 0,1-2 0 0 0,0-2 0 0 0,2-3 0 0 0,-1-1 0 0 0,2-3 0 0 0,0-3 0 0 0,0-2 0 0 0,62-1 0 0 0,-68-1 458 0 0,-45-2-108 0 0,-2-1-358 0 0,0 1 0 0 0,-1 0 0 0 0,1 0 1 0 0,-1 0-1 0 0,1-1 0 0 0,-1 1 0 0 0,1 0 0 0 0,-1 0 0 0 0,1-1 0 0 0,-1 1 0 0 0,0 0 0 0 0,0 0 0 0 0,-2 1 31 0 0,-2 4 20 0 0,-1 0 0 0 0,0-1-1 0 0,-1 0 1 0 0,1 0 0 0 0,-15 7 0 0 0,-39 17 107 0 0,33-18-152 0 0,-30 15-22 0 0,-2-4-1 0 0,-1-2 0 0 0,-1-2 0 0 0,0-4 0 0 0,-76 9 0 0 0,112-20-7 0 0,-37-2 0 0 0,53-1 0 0 0,-1-1 0 0 0,0 0 0 0 0,1-1 0 0 0,-1 0 0 0 0,1 0 0 0 0,-17-8 0 0 0,25 10-6 0 0,-1-1-1 0 0,1 1 1 0 0,0-1-1 0 0,-1 1 1 0 0,1-1-1 0 0,0 0 1 0 0,0 0-1 0 0,0 0 1 0 0,0 0-1 0 0,0 0 1 0 0,0 0-1 0 0,0 0 1 0 0,0 0-1 0 0,0 0 1 0 0,0 0 0 0 0,0 0-1 0 0,1-1 1 0 0,-1 1-1 0 0,0 0 1 0 0,1-1-1 0 0,-1 1 1 0 0,1 0-1 0 0,-1-1 1 0 0,1 1-1 0 0,0-1 1 0 0,0 1-1 0 0,0 0 1 0 0,0-1-1 0 0,0 1 1 0 0,0-1-1 0 0,0 1 1 0 0,0-1-1 0 0,0 1 1 0 0,1 0-1 0 0,-1-1 1 0 0,1 1 0 0 0,-1 0-1 0 0,1-1 1 0 0,-1 1-1 0 0,1 0 1 0 0,1-2-1 0 0,1-3-29 0 0,1 1-1 0 0,-1 0 1 0 0,1 1-1 0 0,0-1 1 0 0,1 1-1 0 0,-1-1 1 0 0,1 1 0 0 0,6-4-1 0 0,65-39-1337 0 0,-42 31-4597 0 0,-11 7-692 0 0</inkml:trace>
</inkml:ink>
</file>

<file path=ppt/ink/ink9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1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76 11055 0 0,'0'0'1002'0'0,"1"2"-824"0"0,2 11 910 0 0,-1-1-1 0 0,-1 1 0 0 0,1 0 1 0 0,-2-1-1 0 0,0 1 0 0 0,-2 14 1 0 0,1 10-426 0 0,1-35-132 0 0,9 7 98 0 0,-7-8-558 0 0,0 0-1 0 0,1 0 0 0 0,-1 0 1 0 0,0 0-1 0 0,1 0 0 0 0,-1-1 1 0 0,0 1-1 0 0,1-1 0 0 0,-1 1 1 0 0,1-1-1 0 0,-1 0 1 0 0,1 0-1 0 0,-1 0 0 0 0,1 0 1 0 0,-1 0-1 0 0,1-1 0 0 0,-1 1 1 0 0,1-1-1 0 0,-1 1 0 0 0,0-1 1 0 0,1 0-1 0 0,-1 0 1 0 0,4-2-1 0 0,6-4 222 0 0,0 0 1 0 0,21-15-1 0 0,-32 21-281 0 0,15-11 79 0 0,57-45 191 0 0,-61 47-305 0 0,-1-1 1 0 0,-1 0 0 0 0,0 0-1 0 0,9-14 1 0 0,-17 22-9 0 0,-1 1 0 0 0,1 0 0 0 0,-1-1 0 0 0,0 1 0 0 0,0-1 0 0 0,0 1 0 0 0,0-1 0 0 0,-1 0 0 0 0,1 1 0 0 0,-1-1 0 0 0,1-3 0 0 0,-1 5 11 0 0,0 0 0 0 0,0 0 0 0 0,0 0 0 0 0,-1 0 1 0 0,1 0-1 0 0,0 0 0 0 0,-1 1 0 0 0,1-1 0 0 0,0 0 0 0 0,-1 0 0 0 0,1 0 0 0 0,-1 1 1 0 0,1-1-1 0 0,-1 0 0 0 0,1 1 0 0 0,-1-1 0 0 0,0 0 0 0 0,1 1 0 0 0,-1-1 0 0 0,0 1 1 0 0,0-1-1 0 0,1 1 0 0 0,-1-1 0 0 0,0 1 0 0 0,0-1 0 0 0,0 1 0 0 0,1 0 0 0 0,-1 0 1 0 0,0-1-1 0 0,0 1 0 0 0,0 0 0 0 0,0 0 0 0 0,0 0 0 0 0,0 0 0 0 0,0 0 0 0 0,1 0 1 0 0,-1 0-1 0 0,-1 0 0 0 0,-8 1-89 0 0,1 0 1 0 0,0 0 0 0 0,-1 1-1 0 0,1 0 1 0 0,-14 6 0 0 0,-45 21-255 0 0,23-6 462 0 0,1 2-1 0 0,2 1 0 0 0,0 3 1 0 0,2 1-1 0 0,0 3 1 0 0,3 0-1 0 0,1 3 0 0 0,1 1 1 0 0,-33 47-1 0 0,67-82-82 0 0,-8 10 88 0 0,1 0 0 0 0,-10 19 0 0 0,17-29-73 0 0,0 1 0 0 0,-1 0 0 0 0,1 0 0 0 0,0-1 1 0 0,0 1-1 0 0,1 0 0 0 0,-1 0 0 0 0,0 0 0 0 0,1 0 0 0 0,0 0 0 0 0,0 0 0 0 0,0 0 0 0 0,0 0 0 0 0,0 0 0 0 0,1 0 0 0 0,-1 0 0 0 0,1 0 0 0 0,1 4 0 0 0,-1-5-15 0 0,0 0 1 0 0,1-1-1 0 0,-1 1 0 0 0,1 0 0 0 0,-1-1 1 0 0,1 0-1 0 0,-1 1 0 0 0,1-1 0 0 0,0 0 0 0 0,-1 0 1 0 0,1 0-1 0 0,0 0 0 0 0,0 0 0 0 0,0 0 1 0 0,0 0-1 0 0,0-1 0 0 0,0 1 0 0 0,0-1 0 0 0,0 1 1 0 0,3-1-1 0 0,6 1 0 0 0,-1-1 1 0 0,19-1-1 0 0,-28 1-12 0 0,30-3 72 0 0,-1-1-1 0 0,34-10 1 0 0,60-22 100 0 0,-74 20-121 0 0,63-19-1532 0 0,165-77 0 0 0,-232 89-1151 0 0,-6-2-4534 0 0</inkml:trace>
</inkml:ink>
</file>

<file path=ppt/ink/ink9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1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297 167 10135 0 0,'10'-16'248'0'0,"1"1"1"0"0,1 1-1 0 0,14-14 0 0 0,-18 20 340 0 0,1 0-1 0 0,0 1 1 0 0,1 0 0 0 0,0 1 0 0 0,0 0-1 0 0,11-4 1 0 0,-19 9-449 0 0,12-6 737 0 0,2 0-1 0 0,-1 1 0 0 0,1 1 1 0 0,0 0-1 0 0,0 1 0 0 0,18-2 1 0 0,-32 6-829 0 0,0 0 0 0 0,0-1 0 0 0,-1 1 0 0 0,1 1 0 0 0,0-1 0 0 0,0 0 0 0 0,0 0 0 0 0,0 1 0 0 0,0-1 0 0 0,-1 1 0 0 0,1 0 0 0 0,0-1 0 0 0,0 1 0 0 0,-1 0 0 0 0,1 0 0 0 0,0 0 0 0 0,-1 0 0 0 0,1 0 0 0 0,1 3 0 0 0,-1-2-1 0 0,-1 0 0 0 0,0 0 0 0 0,0 0 0 0 0,0 0 0 0 0,0 1 0 0 0,0-1 1 0 0,0 0-1 0 0,-1 1 0 0 0,1-1 0 0 0,-1 0 0 0 0,1 1 0 0 0,-1-1 0 0 0,0 4 0 0 0,-1 4 6 0 0,0 1 1 0 0,0-1-1 0 0,-1 0 0 0 0,-1 0 1 0 0,0-1-1 0 0,-4 12 0 0 0,-23 47 101 0 0,-56 94 0 0 0,-52 56 120 0 0,40-72-137 0 0,-120 192 21 0 0,213-329-337 0 0,3-6 4 0 0,0 0-1 0 0,0 0 1 0 0,0 0-1 0 0,0 1 1 0 0,1-1-1 0 0,0 1 1 0 0,-1 0-1 0 0,1-1 1 0 0,-1 7-1 0 0,10-4-4353 0 0,2-5-2208 0 0</inkml:trace>
</inkml:ink>
</file>

<file path=ppt/ink/ink9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1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76 146 6911 0 0,'6'-3'225'0'0,"-1"1"-1"0"0,0-1 0 0 0,1 1 0 0 0,-1 0 1 0 0,1 1-1 0 0,6-2 0 0 0,10 3 3812 0 0,30 4 2971 0 0,-20 0-5592 0 0,0-2 1 0 0,48-3 0 0 0,-51-3-1263 0 0,-1-1 0 0 0,1-1 0 0 0,-1-1 0 0 0,-1-2 0 0 0,45-20-1 0 0,-62 25-61 0 0,-1-1-1 0 0,16-11 0 0 0,-23 15-88 0 0,0 0-1 0 0,-1-1 1 0 0,1 1 0 0 0,0-1-1 0 0,-1 1 1 0 0,1-1-1 0 0,-1 0 1 0 0,1 0 0 0 0,-1 0-1 0 0,0 0 1 0 0,0 1-1 0 0,0-2 1 0 0,0 1 0 0 0,0 0-1 0 0,0 0 1 0 0,0 0-1 0 0,-1 0 1 0 0,1-1 0 0 0,-1-1-1 0 0,0 4-15 0 0,0-1 0 0 0,-1 1 0 0 0,1 0 0 0 0,0-1 0 0 0,-1 1 0 0 0,1 0 0 0 0,0 0 0 0 0,-1 0 0 0 0,1 0 0 0 0,-1-1 0 0 0,1 1 0 0 0,0 0 0 0 0,-1 0 0 0 0,1 0-1 0 0,-1 0 1 0 0,1 0 0 0 0,0 0 0 0 0,-1 0 0 0 0,1 0 0 0 0,-1 0 0 0 0,1 0 0 0 0,-1 0 0 0 0,0 0-16 0 0,-6 1-56 0 0,1-1 0 0 0,-1 1 0 0 0,0 1 1 0 0,0-1-1 0 0,0 1 0 0 0,1 1 0 0 0,-10 3 1 0 0,-43 26-409 0 0,46-24 387 0 0,-62 40-93 0 0,-114 97-1 0 0,136-102 230 0 0,48-39-21 0 0,-79 68 167 0 0,74-62-113 0 0,1 0 0 0 0,0 0-1 0 0,0 1 1 0 0,1 0 0 0 0,-12 24-1 0 0,19-35-59 0 0,1 1-1 0 0,-1 0 0 0 0,1 0 1 0 0,0 0-1 0 0,-1 0 0 0 0,1 0 1 0 0,0-1-1 0 0,0 1 0 0 0,-1 0 1 0 0,1 0-1 0 0,0 0 0 0 0,0 0 1 0 0,0 2-1 0 0,1-3-1 0 0,-1 1 0 0 0,0-1 0 0 0,1 1 0 0 0,-1 0 0 0 0,1-1 0 0 0,-1 1 0 0 0,1-1 0 0 0,-1 0 0 0 0,1 1 0 0 0,-1-1 0 0 0,1 1 0 0 0,0-1 0 0 0,-1 0 0 0 0,1 1 0 0 0,-1-1 0 0 0,1 0 0 0 0,0 0 0 0 0,-1 1 0 0 0,1-1 0 0 0,0 0 0 0 0,1 0 0 0 0,17 1 0 0 0,-6-2 5 0 0,0-1 0 0 0,0 0 0 0 0,0-1 0 0 0,24-8 0 0 0,49-26-438 0 0,-67 29 106 0 0,225-108-3412 0 0,-64 30 1841 0 0,153-81-482 0 0,-231 112 4640 0 0,-101 54-1396 0 0,-11 9 619 0 0,7-5-1226 0 0,-154 117 2859 0 0,101-79-2384 0 0,-13 7-124 0 0,24-17-456 0 0,-63 55 0 0 0,105-83-138 0 0,1 0-1 0 0,-1 0 1 0 0,1 0 0 0 0,0 0-1 0 0,-1 0 1 0 0,1 0-1 0 0,1 0 1 0 0,-1 1 0 0 0,0-1-1 0 0,1 1 1 0 0,-2 4-1 0 0,3-6-5 0 0,0-1-1 0 0,0 1 0 0 0,-1-1 1 0 0,1 1-1 0 0,0-1 0 0 0,0 1 0 0 0,0-1 1 0 0,1 1-1 0 0,-1-1 0 0 0,0 1 1 0 0,1-1-1 0 0,-1 1 0 0 0,1-1 0 0 0,-1 1 1 0 0,1-1-1 0 0,0 0 0 0 0,-1 1 1 0 0,1-1-1 0 0,0 0 0 0 0,0 0 0 0 0,0 1 1 0 0,0-1-1 0 0,0 0 0 0 0,0 0 1 0 0,0 0-1 0 0,0 0 0 0 0,1 0 1 0 0,-1-1-1 0 0,0 1 0 0 0,3 1 0 0 0,5 2 35 0 0,-1-1-1 0 0,1 0 1 0 0,0-1-1 0 0,0 0 0 0 0,0 0 1 0 0,17 1-1 0 0,59-3 152 0 0,-63-1-153 0 0,46-2-742 0 0,104-21 0 0 0,-157 22-282 0 0,-1-2 0 0 0,1 0 0 0 0,-1-1 0 0 0,20-8 0 0 0,-11 0-692 0 0</inkml:trace>
</inkml:ink>
</file>

<file path=ppt/ink/ink9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1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2 17047 0 0,'0'0'779'0'0,"1"-1"-15"0"0,2 0-433 0 0,-3 7-86 0 0,-1 7 406 0 0,-5 6 388 0 0,-1-1 1 0 0,-18 32 0 0 0,4-7-526 0 0,-167 346 955 0 0,-56 57-501 0 0,58-120-125 0 0,170-295-880 0 0,1 0 1 0 0,-19 60-1 0 0,33-84-3011 0 0,7-12 953 0 0,3-5 745 0 0</inkml:trace>
</inkml:ink>
</file>

<file path=ppt/ink/ink9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1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13823 0 0,'0'0'3102'0'0,"0"3"-1284"0"0,-1 0-1500 0 0,1 0 1 0 0,0 0-1 0 0,0-1 0 0 0,0 1 1 0 0,1 0-1 0 0,-1 0 0 0 0,1 0 0 0 0,-1 0 1 0 0,1 0-1 0 0,0 0 0 0 0,0 0 0 0 0,0-1 1 0 0,1 1-1 0 0,1 3 0 0 0,0-3-158 0 0,-1 1-1 0 0,1 0 1 0 0,1-1-1 0 0,-1 1 1 0 0,0-1-1 0 0,1 0 1 0 0,0 0-1 0 0,5 3 1 0 0,1-1-131 0 0,-1-1 0 0 0,1 1 0 0 0,-1-2 0 0 0,1 1 0 0 0,0-1 1 0 0,1-1-1 0 0,18 3 0 0 0,6-3 24 0 0,0-2 0 0 0,0-1 0 0 0,0-1 0 0 0,39-8 0 0 0,138-39 298 0 0,-88 18-266 0 0,48-4-1079 0 0,-133 30 454 0 0,0 1 0 0 0,57 1-1 0 0,-93 3 220 0 0,0 0-1 0 0,0 0 1 0 0,0 1-1 0 0,0-1 0 0 0,1 1 1 0 0,-1 0-1 0 0,0-1 0 0 0,0 1 1 0 0,0 0-1 0 0,-1 1 0 0 0,1-1 1 0 0,3 2-1 0 0,-5 1-3067 0 0,-6 7 2367 0 0,1 0-1 0 0,-2 0 1 0 0,1 0 0 0 0,-1-1 0 0 0,-10 12-1 0 0,-44 48-2143 0 0,18-21 3303 0 0,40-47 306 0 0,0 0-1 0 0,0 1 1 0 0,0-1-1 0 0,1 1 1 0 0,-1 0 0 0 0,1-1-1 0 0,0 1 1 0 0,-1 0-1 0 0,1 0 1 0 0,1-1-1 0 0,-1 1 1 0 0,0 0-1 0 0,1 0 1 0 0,-1 0-1 0 0,1 0 1 0 0,0 0-1 0 0,0 0 1 0 0,0 0-1 0 0,1 4 1 0 0,0-4-129 0 0,0 0-1 0 0,0 0 1 0 0,1 0 0 0 0,-1 0 0 0 0,1 0 0 0 0,-1-1-1 0 0,1 1 1 0 0,0 0 0 0 0,0-1 0 0 0,0 1-1 0 0,0-1 1 0 0,1 0 0 0 0,-1 0 0 0 0,1 0 0 0 0,-1 0-1 0 0,1 0 1 0 0,4 2 0 0 0,4 1 14 0 0,0 0 1 0 0,1-1 0 0 0,-1 0-1 0 0,1 0 1 0 0,-1-2-1 0 0,1 1 1 0 0,0-2-1 0 0,0 1 1 0 0,0-2 0 0 0,14 0-1 0 0,1-2-123 0 0,0 0 0 0 0,0-2-1 0 0,37-11 1 0 0,-49 11-129 0 0,0-1-1 0 0,0-1 1 0 0,18-8-1 0 0,-29 12-60 0 0,1-1-1 0 0,-1 1 1 0 0,0-1 0 0 0,0 0-1 0 0,0 0 1 0 0,-1 0-1 0 0,1 0 1 0 0,-1-1 0 0 0,0 1-1 0 0,0-1 1 0 0,0 0 0 0 0,0 0-1 0 0,-1 0 1 0 0,1 0-1 0 0,1-6 1 0 0,-3 9-40 0 0,-1-1 1 0 0,0 1-1 0 0,1-1 1 0 0,-1 0-1 0 0,0 1 0 0 0,0-1 1 0 0,0 0-1 0 0,0 1 0 0 0,-1-1 1 0 0,1 1-1 0 0,0-1 1 0 0,0 1-1 0 0,-1-1 0 0 0,1 0 1 0 0,-1 1-1 0 0,0-1 0 0 0,1 1 1 0 0,-1 0-1 0 0,0-1 1 0 0,0 1-1 0 0,0 0 0 0 0,0-1 1 0 0,0 1-1 0 0,0 0 0 0 0,0 0 1 0 0,0 0-1 0 0,-1 0 1 0 0,1 0-1 0 0,0 0 0 0 0,-1 0 1 0 0,1 0-1 0 0,-1 1 0 0 0,-1-2 1 0 0,-3-1-116 0 0,0 1 0 0 0,0 0 1 0 0,0 0-1 0 0,0 0 0 0 0,0 1 1 0 0,-1 0-1 0 0,-7 0 0 0 0,-3 1-102 0 0,1 0 0 0 0,0 2 0 0 0,-1 0 0 0 0,1 1 0 0 0,0 1 0 0 0,-20 7 0 0 0,5 0 242 0 0,2 2-1 0 0,-36 20 1 0 0,33-14 136 0 0,1 1 1 0 0,0 2 0 0 0,-31 29-1 0 0,42-33 20 0 0,2 2 0 0 0,0 0 0 0 0,1 0 0 0 0,1 2 0 0 0,-16 27 0 0 0,29-44-121 0 0,0 0 0 0 0,1 0 0 0 0,0 0 0 0 0,0 1 0 0 0,0-1 0 0 0,0 1 0 0 0,1-1 1 0 0,0 1-1 0 0,0 0 0 0 0,0 9 0 0 0,1-13-63 0 0,1 1-1 0 0,-1-1 1 0 0,1 0 0 0 0,-1 0 0 0 0,1 0 0 0 0,-1 0 0 0 0,1 1 0 0 0,0-1-1 0 0,0 0 1 0 0,0 0 0 0 0,0 0 0 0 0,1-1 0 0 0,-1 1 0 0 0,0 0 0 0 0,1 0-1 0 0,0-1 1 0 0,-1 1 0 0 0,1-1 0 0 0,0 1 0 0 0,-1-1 0 0 0,1 0 0 0 0,0 0-1 0 0,0 0 1 0 0,0 0 0 0 0,0 0 0 0 0,0 0 0 0 0,1 0 0 0 0,-1-1 0 0 0,4 2-1 0 0,18 1-488 0 0</inkml:trace>
</inkml:ink>
</file>

<file path=ppt/ink/ink9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1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41 583 14279 0 0,'0'0'1298'0'0,"1"2"-1069"0"0,19 21 122 0 0,-7-7 8735 0 0,-26-28-8429 0 0,9 10-585 0 0,1-1 0 0 0,0 0-1 0 0,0 0 1 0 0,0 0-1 0 0,-4-5 1 0 0,2-1-27 0 0,0 0 0 0 0,0 0-1 0 0,1 0 1 0 0,0 0 0 0 0,1-1 0 0 0,0 1 0 0 0,0-1 0 0 0,1 0 0 0 0,0 0-1 0 0,0-11 1 0 0,2 7-17 0 0,0-1 0 0 0,1 1 0 0 0,0-1 0 0 0,1 1 0 0 0,1-1 0 0 0,6-19 0 0 0,-1 11-137 0 0,1 1-1 0 0,1 1 0 0 0,1-1 0 0 0,0 2 0 0 0,2-1 1 0 0,0 2-1 0 0,2 0 0 0 0,22-24 0 0 0,-20 26-71 0 0,1 0 1 0 0,0 1-1 0 0,1 1 1 0 0,1 1-1 0 0,30-16 0 0 0,-39 24 166 0 0,0 1 0 0 0,1 0 0 0 0,-1 1-1 0 0,1 1 1 0 0,0 0 0 0 0,0 0-1 0 0,0 1 1 0 0,0 0 0 0 0,0 1-1 0 0,1 1 1 0 0,-1 0 0 0 0,20 3-1 0 0,-9 1 77 0 0,0 1-1 0 0,0 1 0 0 0,-1 1 1 0 0,1 1-1 0 0,35 18 0 0 0,-48-21-32 0 0,0 1 0 0 0,-1 0 0 0 0,0 0 0 0 0,0 1 0 0 0,-1 0 0 0 0,0 0 0 0 0,0 1 0 0 0,-1 0 0 0 0,1 1 0 0 0,-2-1 0 0 0,1 1 0 0 0,-2 1 0 0 0,1-1 0 0 0,6 15 0 0 0,-11-19 18 0 0,0 0-1 0 0,0-1 1 0 0,0 1 0 0 0,-1 0 0 0 0,1-1 0 0 0,-1 1-1 0 0,-1 0 1 0 0,1 0 0 0 0,0-1 0 0 0,-1 1 0 0 0,0 0 0 0 0,0-1-1 0 0,-1 1 1 0 0,1-1 0 0 0,-1 1 0 0 0,0-1 0 0 0,0 0-1 0 0,0 0 1 0 0,-1 0 0 0 0,1 0 0 0 0,-6 6 0 0 0,-3 3 3 0 0,0-1 0 0 0,-1 0 0 0 0,-1 0 0 0 0,-23 16 0 0 0,-40 25-382 0 0,-1-4-1 0 0,-166 77 1 0 0,239-125 162 0 0,-3 3-365 0 0,0-1 0 0 0,-1 0 0 0 0,1-1 0 0 0,0 0-1 0 0,-1 0 1 0 0,-11 1 0 0 0,22-18-852 0 0,2 4 981 0 0,0 0-1 0 0,1 0 0 0 0,1 1 1 0 0,-1 0-1 0 0,2 0 0 0 0,-1 1 1 0 0,12-11-1 0 0,-2 0-899 0 0,18-20-4565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3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17 3223 0 0,'30'-15'720'0'0,"-28"14"1396"0"0,0 6 2502 0 0,1 1-3413 0 0,-3-3-787 0 0,0 1 0 0 0,0-1 0 0 0,0 1 0 0 0,0-1 0 0 0,0 1 0 0 0,-1-1 0 0 0,0 1 0 0 0,1-1 0 0 0,-4 6 0 0 0,-14 33 617 0 0,10-26-518 0 0,-203 363 2667 0 0,74-144-3055 0 0,105-179-165 0 0,-2-2 0 0 0,-72 87 0 0 0,73-102-36 0 0,31-38 0 0 0,3-4-549 0 0,0 0 597 0 0,0-1 0 0 0,0 1 0 0 0,0 0-1 0 0,0 0 1 0 0,0-1 0 0 0,1 1 0 0 0,2-3 0 0 0,1-5-3 0 0,7-12 28 0 0,1 0 1 0 0,0 1-1 0 0,2 1 1 0 0,0 0-1 0 0,1 1 1 0 0,37-34 0 0 0,-48 49 61 0 0,0 1 1 0 0,1-1 0 0 0,0 1 0 0 0,-1 1 0 0 0,1-1 0 0 0,1 1 0 0 0,-1 0-1 0 0,0 0 1 0 0,11-3 0 0 0,-16 6-28 0 0,0 0-1 0 0,0 0 1 0 0,0 0-1 0 0,0 0 1 0 0,1 0 0 0 0,-1 1-1 0 0,0-1 1 0 0,0 0-1 0 0,0 0 1 0 0,0 1 0 0 0,0-1-1 0 0,0 0 1 0 0,0 1-1 0 0,0-1 1 0 0,0 1-1 0 0,0 0 1 0 0,-1-1 0 0 0,1 1-1 0 0,0 0 1 0 0,0-1-1 0 0,0 1 1 0 0,1 1-1 0 0,11 19 382 0 0,-11-14-347 0 0,1 0 1 0 0,-1 0-1 0 0,-1 1 1 0 0,1-1-1 0 0,-1 0 0 0 0,0 1 1 0 0,-1-1-1 0 0,0 1 1 0 0,0-1-1 0 0,0 1 1 0 0,-3 12-1 0 0,-3 6 95 0 0,-17 48-1 0 0,16-53-120 0 0,-4 7-43 0 0,-21 39-1 0 0,17-36-63 0 0,14-30-75 0 0,13-17-9639 0 0</inkml:trace>
</inkml:ink>
</file>

<file path=ppt/ink/ink9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1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8751 0 0,'-2'0'674'0'0,"-1"0"-586"0"0,0 0 1 0 0,-1 0 0 0 0,1 1-1 0 0,0 0 1 0 0,0-1-1 0 0,0 1 1 0 0,-5 2 0 0 0,2 0 794 0 0,0 1 0 0 0,1-1 0 0 0,-1 1 0 0 0,1 0 0 0 0,-9 8 1 0 0,5-3 812 0 0,1 0 1 0 0,-11 14 0 0 0,2 4-1359 0 0,-1 9 342 0 0,2 1 1 0 0,-13 44 0 0 0,-16 40 455 0 0,11-50-643 0 0,-57 134 728 0 0,75-164-1068 0 0,3 0 0 0 0,1 1 0 0 0,-7 49-1 0 0,17-78-445 0 0,-11 59 548 0 0,11-65-1023 0 0,0 1 0 0 0,0-1 1 0 0,-1 0-1 0 0,0 0 0 0 0,-1-1 0 0 0,0 1 0 0 0,-6 8 0 0 0,3-6-6736 0 0</inkml:trace>
</inkml:ink>
</file>

<file path=ppt/ink/ink9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1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88 234 3223 0 0,'18'-40'159'0'0,"3"-6"243"0"0,-12 17 12467 0 0,-9 31-12752 0 0,-1 0 0 0 0,0 0 0 0 0,0 0 1 0 0,0 0-1 0 0,0 0 0 0 0,0 0 1 0 0,-1 0-1 0 0,0 1 0 0 0,0 0 45 0 0,-25 34 927 0 0,17-23-735 0 0,0 0 0 0 0,0 0 1 0 0,2 1-1 0 0,-8 17 0 0 0,7-8-179 0 0,1 1 0 0 0,1 0-1 0 0,1 0 1 0 0,1 0 0 0 0,-1 27 0 0 0,5-31 6 0 0,1 0 0 0 0,0 0 0 0 0,2 0 0 0 0,0-1 0 0 0,1 1 0 0 0,11 34 0 0 0,-12-49-107 0 0,0 0-1 0 0,0 0 1 0 0,1 0 0 0 0,0 0-1 0 0,0 0 1 0 0,8 9 0 0 0,-9-13-47 0 0,-1 0 0 0 0,1 0 0 0 0,0-1 0 0 0,-1 1 0 0 0,1-1 0 0 0,0 1 0 0 0,0-1 0 0 0,0 0 0 0 0,0 0 0 0 0,0 0 0 0 0,0 0 0 0 0,0 0 0 0 0,1 0 0 0 0,-1-1 0 0 0,0 1 0 0 0,0-1 0 0 0,1 1 0 0 0,-1-1 0 0 0,0 0 0 0 0,1 0 0 0 0,-1 0 0 0 0,5-1 0 0 0,0-1 45 0 0,1 0 1 0 0,-1 0-1 0 0,1-1 0 0 0,-1-1 1 0 0,0 1-1 0 0,0-1 0 0 0,0 0 0 0 0,10-9 1 0 0,3-2 169 0 0,24-28 0 0 0,13-21-319 0 0,-2-2 1 0 0,-4-3-1 0 0,-2-3 1 0 0,47-93-1 0 0,-53 75-1141 0 0,-37 76-426 0 0,-2 0 0 0 0,5-21 0 0 0,-8 26-230 0 0</inkml:trace>
</inkml:ink>
</file>

<file path=ppt/ink/ink9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8287 0 0,'1'2'111'0'0,"1"-1"-1"0"0,0 1 1 0 0,-1 0-1 0 0,0 0 0 0 0,1 0 1 0 0,-1 0-1 0 0,0 0 0 0 0,0 1 1 0 0,0-1-1 0 0,0 0 1 0 0,0 0-1 0 0,-1 1 0 0 0,1-1 1 0 0,-1 1-1 0 0,0-1 0 0 0,1 0 1 0 0,-1 1-1 0 0,0-1 1 0 0,-1 3-1 0 0,1 4 620 0 0,-1 0 1 0 0,0-1-1 0 0,-5 17 1 0 0,-25 67 2990 0 0,-76 150 1 0 0,54-128-2683 0 0,-197 344-193 0 0,245-450-840 0 0,1-2-43 0 0,-15 28-258 0 0,-25 30-1 0 0,42-62-382 0 0</inkml:trace>
</inkml:ink>
</file>

<file path=ppt/ink/ink9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0 402 13359 0 0,'2'-7'132'0'0,"0"0"0"0"0,1 1-1 0 0,0 0 1 0 0,0-1-1 0 0,0 1 1 0 0,1 0 0 0 0,0 1-1 0 0,0-1 1 0 0,0 1 0 0 0,8-8-1 0 0,36-29 242 0 0,3 2 0 0 0,89-54 0 0 0,-94 67 339 0 0,0 2 0 0 0,73-29 0 0 0,-92 44-430 0 0,0 1 1 0 0,1 2-1 0 0,-1 0 0 0 0,2 2 0 0 0,-1 1 1 0 0,35 0-1 0 0,-53 4-212 0 0,0 0 0 0 0,1 1-1 0 0,-1 0 1 0 0,0 1 0 0 0,0 0 0 0 0,0 0 0 0 0,-1 1 0 0 0,18 8 0 0 0,-23-9-48 0 0,0 0 0 0 0,0 1 0 0 0,-1-1 0 0 0,1 1 1 0 0,-1 0-1 0 0,0 0 0 0 0,0 0 0 0 0,0 0 0 0 0,0 0 0 0 0,0 1 1 0 0,-1-1-1 0 0,1 1 0 0 0,-1 0 0 0 0,0 0 0 0 0,0 0 0 0 0,-1 0 1 0 0,1 0-1 0 0,-1 0 0 0 0,0 0 0 0 0,0 1 0 0 0,0-1 0 0 0,0 9 1 0 0,-1-6 31 0 0,0 1 1 0 0,-1 0 0 0 0,0-1 0 0 0,-1 1 0 0 0,0-1 0 0 0,0 1 0 0 0,0-1-1 0 0,-1 0 1 0 0,0 0 0 0 0,0 0 0 0 0,-1 0 0 0 0,0 0 0 0 0,-5 6 0 0 0,-9 11 463 0 0,-42 43 1 0 0,56-64-470 0 0,-62 58 759 0 0,-110 80 0 0 0,132-108-713 0 0,-56 35 95 0 0,90-62-314 0 0,-1 0 0 0 0,0-1 0 0 0,0 0 0 0 0,-1-1 0 0 0,0 0 0 0 0,1-1 0 0 0,-22 3 0 0 0,30-5-92 0 0,0-1-1 0 0,0 0 0 0 0,0 0 0 0 0,0 0 0 0 0,0-1 0 0 0,1 1 0 0 0,-6-2 0 0 0,7 2-311 0 0,0-1-1 0 0,-1 1 1 0 0,1-1 0 0 0,0 0-1 0 0,0 1 1 0 0,0-1 0 0 0,0 0-1 0 0,0 0 1 0 0,0 0-1 0 0,0 0 1 0 0,-1-1 0 0 0,-6-10-6322 0 0</inkml:trace>
</inkml:ink>
</file>

<file path=ppt/ink/ink9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58 12439 0 0,'3'-10'239'0'0,"-2"5"-83"0"0,1 0-1 0 0,0 0 1 0 0,0 0-1 0 0,1 0 1 0 0,-1 0-1 0 0,1 0 1 0 0,6-7 4140 0 0,-10 15-4171 0 0,1-1 0 0 0,-1 1 0 0 0,1 0 0 0 0,-1-1 0 0 0,0 1 0 0 0,0-1 0 0 0,-2 4 0 0 0,-2 5 99 0 0,-108 245 1912 0 0,90-208-1944 0 0,-167 339 1032 0 0,157-321-984 0 0,-94 192 392 0 0,44-100-528 0 0,72-141-157 0 0,0 0 0 0 0,-2 0 0 0 0,0-1 0 0 0,-1-1-1 0 0,0 0 1 0 0,-26 20 0 0 0,34-30-76 0 0,4-3 23 0 0,0 0-1 0 0,-1 0 0 0 0,1-1 1 0 0,-1 1-1 0 0,1-1 0 0 0,-1 1 0 0 0,1-1 1 0 0,-1 0-1 0 0,0 0 0 0 0,-4 1 0 0 0,1-10-2968 0 0,-1-16 1279 0 0,5-3-18 0 0</inkml:trace>
</inkml:ink>
</file>

<file path=ppt/ink/ink9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92 241 2303 0 0,'-7'1'53'0'0,"-1"0"-23"0"0,0-1-1 0 0,1 1 0 0 0,-1-1 1 0 0,-14-2-1 0 0,12 1 2175 0 0,8 0-1380 0 0,1 1 0 0 0,-1 1 0 0 0,1-1 0 0 0,-14 5 12204 0 0,16-4-12966 0 0,-1 0-1 0 0,1 0 0 0 0,0-1 1 0 0,0 1-1 0 0,0 0 1 0 0,1 0-1 0 0,-1-1 1 0 0,0 1-1 0 0,2 0 0 0 0,-2 0 8 0 0,9 3 43 0 0,0 0 0 0 0,0-1 0 0 0,0 0 0 0 0,1-1 0 0 0,-1 0 1 0 0,1-1-1 0 0,19 1 0 0 0,77-8 342 0 0,-89 5-440 0 0,71-10 56 0 0,176-44-1 0 0,81-53 96 0 0,-231 71-149 0 0,-104 33-24 0 0,119-34-875 0 0,-109 33 602 0 0,0 1 0 0 0,0 1 0 0 0,1 1 0 0 0,24 0 0 0 0,-41 3-259 0 0,0-1-1 0 0,-1 1 1 0 0,1 0-1 0 0,9 2 1 0 0,-14-2 412 0 0,1-1 1 0 0,-1 0 0 0 0,0 0 0 0 0,1 0 0 0 0,-1 1 0 0 0,0-1 0 0 0,1 0 0 0 0,-1 1 0 0 0,0-1 0 0 0,1 0 0 0 0,-1 1 0 0 0,0-1 0 0 0,0 0 0 0 0,0 1 0 0 0,1-1 0 0 0,-1 0 0 0 0,0 1-1 0 0,0-1 1 0 0,0 1 0 0 0,0-1 0 0 0,0 0 0 0 0,0 1 0 0 0,1-1 0 0 0,-1 1 0 0 0,0-1 0 0 0,0 0 0 0 0,0 1 0 0 0,-1-1 0 0 0,1 1 0 0 0,0 0 0 0 0,-3 10-1729 0 0,-1-4 901 0 0,0 0 0 0 0,-1 0 0 0 0,1 0 0 0 0,-1-1 1 0 0,-9 8-1 0 0,-30 28-1967 0 0,26-29 1700 0 0,1-1 3353 0 0,8-7-142 0 0,0 1 0 0 0,1 1 1 0 0,0 0-1 0 0,-10 10 0 0 0,-16 22 364 0 0,-86 107 1611 0 0,106-125-3701 0 0,-60 88 739 0 0,62-88-808 0 0,0 1 0 0 0,2 0 0 0 0,-11 31 0 0 0,20-49-126 0 0,0 0 0 0 0,0-1-1 0 0,0 1 1 0 0,1 0 0 0 0,-1 0-1 0 0,1 0 1 0 0,1 7 0 0 0,-1-10-45 0 0,0-1 0 0 0,1 1 1 0 0,-1-1-1 0 0,0 1 0 0 0,1-1 0 0 0,-1 1 1 0 0,1-1-1 0 0,-1 1 0 0 0,1-1 0 0 0,0 1 1 0 0,-1-1-1 0 0,1 0 0 0 0,-1 1 0 0 0,1-1 1 0 0,0 0-1 0 0,-1 1 0 0 0,1-1 1 0 0,0 0-1 0 0,0 0 0 0 0,1 1 49 0 0,3 1 7 0 0,0-1 1 0 0,0 0-1 0 0,-1 0 0 0 0,1 0 0 0 0,0 0 0 0 0,1-1 1 0 0,-1 0-1 0 0,7 0 0 0 0,42-7 263 0 0,-42 5-269 0 0,21-5-29 0 0,0-1 1 0 0,0-1-1 0 0,-1-2 0 0 0,0-2 0 0 0,50-27 0 0 0,-79 39-31 0 0,1-1-1 0 0,-1 0 0 0 0,0 0 0 0 0,0 0 0 0 0,-1 0 0 0 0,1-1 0 0 0,0 1 1 0 0,-1-1-1 0 0,1 1 0 0 0,-1-1 0 0 0,0 0 0 0 0,2-4 0 0 0,-3 4-7 0 0,0 0 0 0 0,0 0-1 0 0,0 1 1 0 0,-1-1 0 0 0,1 0 0 0 0,-1 0-1 0 0,0 0 1 0 0,0 0 0 0 0,0 0-1 0 0,0 0 1 0 0,0 0 0 0 0,-1 0 0 0 0,1 0-1 0 0,-1 0 1 0 0,-1-3 0 0 0,-4-9 12 0 0,0 0 0 0 0,-13-23 1 0 0,12 25-1 0 0,0-1 1 0 0,-7-23 0 0 0,12 31-123 0 0,1 1 1 0 0,-1-1-1 0 0,2 0 1 0 0,-1 0-1 0 0,1 0 0 0 0,-1 0 1 0 0,2 0-1 0 0,-1 0 1 0 0,1 0-1 0 0,1-8 0 0 0,2 1-759 0 0,0-1-1 0 0,1 1 1 0 0,1 0-1 0 0,10-18 1 0 0,-6 15-795 0 0</inkml:trace>
</inkml:ink>
</file>

<file path=ppt/ink/ink9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547 345 4607 0 0,'1'-2'354'0'0,"14"-35"643"0"0,3-9 4920 0 0,-9 28-3579 0 0,8-22 1 0 0,11-52 331 0 0,-26 84-2545 0 0,-1 1 0 0 0,0 0 0 0 0,0-1 1 0 0,-1 0-1 0 0,0 1 0 0 0,0-1 0 0 0,0 1 0 0 0,-1-1 1 0 0,-3-12-1 0 0,3 19-124 0 0,1-1 0 0 0,-1 1 0 0 0,0 0 1 0 0,0 0-1 0 0,0-1 0 0 0,0 1 0 0 0,0 0 0 0 0,0 0 1 0 0,0 0-1 0 0,0 0 0 0 0,0 0 0 0 0,0 0 0 0 0,0 0 1 0 0,-1 0-1 0 0,1 1 0 0 0,0-1 0 0 0,-1 0 0 0 0,1 1 1 0 0,-1-1-1 0 0,1 1 0 0 0,0-1 0 0 0,-1 1 0 0 0,1 0 1 0 0,-1 0-1 0 0,1 0 0 0 0,-1 0 0 0 0,1 0 0 0 0,-4 0 1 0 0,-3 1 1 0 0,1 0 1 0 0,-1 0 0 0 0,1 0-1 0 0,-10 4 1 0 0,-14 6-7 0 0,0 1 1 0 0,2 2-1 0 0,-1 0 0 0 0,-29 22 1 0 0,9-2 12 0 0,-60 53 0 0 0,69-48 268 0 0,2 1-1 0 0,-42 58 1 0 0,74-88-133 0 0,0 0 1 0 0,0 0-1 0 0,-8 18 0 0 0,13-23-57 0 0,0 1 0 0 0,0-1-1 0 0,0 0 1 0 0,1 1-1 0 0,-1 0 1 0 0,1-1 0 0 0,1 1-1 0 0,-1 0 1 0 0,1 10-1 0 0,0-14-52 0 0,1 0 0 0 0,-1 0-1 0 0,0 0 1 0 0,1 0-1 0 0,-1 0 1 0 0,1 0-1 0 0,0 0 1 0 0,0 0 0 0 0,0 0-1 0 0,0 0 1 0 0,0 0-1 0 0,0-1 1 0 0,0 1-1 0 0,1 0 1 0 0,-1-1 0 0 0,1 1-1 0 0,1 1 1 0 0,0-1 4 0 0,0 0 1 0 0,-1-1-1 0 0,1 1 0 0 0,0-1 1 0 0,0 0-1 0 0,0 0 1 0 0,0 0-1 0 0,0-1 0 0 0,0 1 1 0 0,5 0-1 0 0,4-1 42 0 0,-1 0 0 0 0,0-1 1 0 0,0 0-1 0 0,0-1 0 0 0,16-5 0 0 0,18-6-21 0 0,52-22 0 0 0,-74 24-50 0 0,0 0 0 0 0,-1-1 0 0 0,40-29 0 0 0,-48 28-63 0 0,0 1-1 0 0,-1-2 1 0 0,0 0 0 0 0,-1-1-1 0 0,19-30 1 0 0,-30 43-44 0 0,-2 4-135 0 0,0 0 207 0 0,0-1 0 0 0,0 1 0 0 0,0 0-1 0 0,0-1 1 0 0,0 1 0 0 0,-1-1 0 0 0,-1 2 0 0 0,-2 3-21 0 0,-38 65-87 0 0,24-38 106 0 0,14-23-48 0 0,-1 1 0 0 0,1-1 0 0 0,1 1 0 0 0,0 0 0 0 0,-4 19 0 0 0,7-25 40 0 0,0-1-1 0 0,1 1 1 0 0,-1 0-1 0 0,1-1 1 0 0,0 1-1 0 0,0-1 1 0 0,0 1 0 0 0,1 0-1 0 0,0-1 1 0 0,-1 1-1 0 0,2-1 1 0 0,-1 1-1 0 0,0-1 1 0 0,1 0 0 0 0,0 0-1 0 0,0 1 1 0 0,3 3-1 0 0,-3-5-188 0 0,1-1 0 0 0,-1 0 0 0 0,0 0 0 0 0,1 0 0 0 0,-1 0 0 0 0,1-1 0 0 0,0 1 0 0 0,-1-1 0 0 0,1 1 0 0 0,0-1 0 0 0,0 0 0 0 0,0 0 0 0 0,0 0 0 0 0,0-1 0 0 0,0 1 0 0 0,0-1 0 0 0,0 1 0 0 0,1-1 0 0 0,-1 0 0 0 0,0 0 0 0 0,0-1 0 0 0,5 0 0 0 0,7-2-586 0 0,-1 0-1 0 0,0-1 1 0 0,19-8 0 0 0,-32 12 805 0 0,20-9-2433 0 0,0-1 1 0 0,31-18-1 0 0,-42 21 1699 0 0,0 0-1 0 0,0-1 1 0 0,9-9 0 0 0,-13 11 1108 0 0,-2 1 1 0 0,1-1 0 0 0,6-10 2231 0 0,-17 0 1100 0 0,-2 6-869 0 0,7 9-2681 0 0,0 1 1 0 0,0-1-1 0 0,0 0 0 0 0,0 0 1 0 0,1 0-1 0 0,-1 0 1 0 0,0 0-1 0 0,0 0 0 0 0,1 0 1 0 0,-1 0-1 0 0,1 0 0 0 0,-1 0 1 0 0,1 0-1 0 0,0 0 1 0 0,-1 0-1 0 0,1 0 0 0 0,0-1 1 0 0,0 1-1 0 0,-1 0 0 0 0,1 0 1 0 0,0 0-1 0 0,0 0 0 0 0,1-1 1 0 0,-1 1-1 0 0,0 0 1 0 0,0 0-1 0 0,0 0 0 0 0,1 0 1 0 0,-1 0-1 0 0,1-1 0 0 0,-1 1 1 0 0,1 0-1 0 0,0-1 1 0 0,4-6-40 0 0,0 1 0 0 0,0 0 0 0 0,0 0 0 0 0,1 1 0 0 0,0 0 0 0 0,1-1 0 0 0,0 2 0 0 0,8-7 0 0 0,7-3-85 0 0,34-16 0 0 0,-29 18-27 0 0,0 1 0 0 0,1 1 0 0 0,0 2 0 0 0,1 0 0 0 0,-1 2 0 0 0,45-5 0 0 0,-66 12-1 0 0,0-1 0 0 0,-1 1 0 0 0,1 1 0 0 0,0-1 0 0 0,-1 1 0 0 0,1 0 0 0 0,11 4 0 0 0,-15-4 16 0 0,-1 0 0 0 0,1 0 1 0 0,-1 0-1 0 0,0 1 1 0 0,1-1-1 0 0,-1 0 0 0 0,0 1 1 0 0,0-1-1 0 0,0 1 0 0 0,0 0 1 0 0,-1 0-1 0 0,1 0 1 0 0,0 0-1 0 0,-1 0 0 0 0,1 0 1 0 0,-1 0-1 0 0,0 1 1 0 0,1-1-1 0 0,-1 0 0 0 0,-1 1 1 0 0,1-1-1 0 0,1 5 1 0 0,-1 0 94 0 0,0 0 0 0 0,-1 1 0 0 0,1-1 1 0 0,-2 0-1 0 0,1 0 0 0 0,-1 0 0 0 0,0 0 1 0 0,0 0-1 0 0,-1 0 0 0 0,0 0 0 0 0,0 0 1 0 0,-1 0-1 0 0,0-1 0 0 0,-4 8 0 0 0,-5 5 150 0 0,-1 1 0 0 0,-1-2 0 0 0,-17 18 0 0 0,14-18-507 0 0,2 1 0 0 0,-14 21 0 0 0,28-38-625 0 0</inkml:trace>
</inkml:ink>
</file>

<file path=ppt/ink/ink9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43 581 3679 0 0,'0'0'20996'0'0,"0"-2"-20900"0"0,1-7-78 0 0,0 0 1 0 0,-1 0-1 0 0,-1 0 0 0 0,1 0 1 0 0,-4-13-1 0 0,-13-46 163 0 0,11 51-142 0 0,1-1-1 0 0,1 1 1 0 0,1-1 0 0 0,-2-27-1 0 0,6 29-132 0 0,0 0 0 0 0,1 0 0 0 0,1 0 0 0 0,1 0 0 0 0,0 1 0 0 0,1-1 1 0 0,0 1-1 0 0,1 0 0 0 0,1 1 0 0 0,12-21 0 0 0,-12 24 13 0 0,1 0 0 0 0,0 0 1 0 0,0 0-1 0 0,1 1 0 0 0,1 1 0 0 0,0-1 1 0 0,0 2-1 0 0,0-1 0 0 0,1 1 1 0 0,1 1-1 0 0,-1 0 0 0 0,24-10 0 0 0,-27 15 104 0 0,0 0-1 0 0,1 0 1 0 0,-1 0-1 0 0,0 1 1 0 0,1 1-1 0 0,-1 0 1 0 0,0 0-1 0 0,1 0 1 0 0,-1 1-1 0 0,1 0 0 0 0,-1 1 1 0 0,0 0-1 0 0,0 0 1 0 0,0 1-1 0 0,13 5 1 0 0,4 5 170 0 0,0 0-1 0 0,0 2 1 0 0,27 21 0 0 0,-43-29-133 0 0,0 0 0 0 0,0 0 0 0 0,0 1 0 0 0,-1 0 0 0 0,-1 1 0 0 0,12 14 0 0 0,-17-20-52 0 0,-1 0 0 0 0,1 0 0 0 0,-1-1 0 0 0,1 1 0 0 0,-1 0 0 0 0,0 0 0 0 0,0 0 0 0 0,-1 0 0 0 0,1 0 0 0 0,-1 1 0 0 0,1-1 0 0 0,-1 0 0 0 0,0 0 0 0 0,0 0 1 0 0,0 0-1 0 0,-1 0 0 0 0,1 0 0 0 0,-1 1 0 0 0,0-1 0 0 0,1 0 0 0 0,-1 0 0 0 0,-1 0 0 0 0,1-1 0 0 0,0 1 0 0 0,-1 0 0 0 0,0 0 0 0 0,1-1 0 0 0,-4 4 0 0 0,-9 10-10 0 0,-1-2 0 0 0,-1 0 0 0 0,0-1 0 0 0,-1 0-1 0 0,-26 14 1 0 0,17-10-47 0 0,-46 30-832 0 0,-124 60 0 0 0,185-103 663 0 0,2 1-129 0 0,0-1 1 0 0,-1 0 0 0 0,1 0-1 0 0,-1-1 1 0 0,0 0 0 0 0,0-1 0 0 0,-11 1-1 0 0,20-3 291 0 0,1 0 0 0 0,-1 0 0 0 0,1 0 0 0 0,-1 0 0 0 0,0 0 0 0 0,1 0 1 0 0,-1 0-1 0 0,0 0 0 0 0,1 0 0 0 0,-1 0 0 0 0,1 0 0 0 0,-1-1 0 0 0,0 1 0 0 0,1 0 0 0 0,-1 0 0 0 0,1-1 0 0 0,-1 1 0 0 0,1 0 0 0 0,-1-1 0 0 0,1 1 0 0 0,-1 0 0 0 0,1-1 0 0 0,-1 1 0 0 0,1-1 0 0 0,-1 1 1 0 0,1-1-1 0 0,0 1 0 0 0,-1-1 0 0 0,1 1 0 0 0,0-1 0 0 0,-1 0 0 0 0,1 1 0 0 0,0-1 0 0 0,0 1 0 0 0,0-1 0 0 0,0 0 0 0 0,-1 1 0 0 0,1-1 0 0 0,0 1 0 0 0,0-1 0 0 0,0 0 0 0 0,0 1 0 0 0,0-1 0 0 0,1 0 0 0 0,-1 0 1 0 0,1-4-823 0 0,0 1 0 0 0,1 0 0 0 0,-1 0 1 0 0,1-1-1 0 0,3-4 0 0 0,8-13-4434 0 0</inkml:trace>
</inkml:ink>
</file>

<file path=ppt/ink/ink9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15407 0 0,'0'0'1394'0'0,"-1"2"-1150"0"0,-73 107 1371 0 0,-197 323 1907 0 0,219-333-3014 0 0,6 3 0 0 0,-36 112 0 0 0,74-190-491 0 0,3-12-44 0 0,1-1 0 0 0,0 1 0 0 0,1 0 0 0 0,1 0 0 0 0,-2 22-1 0 0,2-10-2581 0 0</inkml:trace>
</inkml:ink>
</file>

<file path=ppt/ink/ink9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8 6911 0 0,'4'-7'6951'0'0,"4"18"-4942"0"0,-6-6-1788 0 0,0-1 1 0 0,-1 0-1 0 0,0 0 0 0 0,0 1 0 0 0,0-1 1 0 0,0 0-1 0 0,-1 1 0 0 0,0-1 0 0 0,0 1 0 0 0,0-1 1 0 0,-1 7-1 0 0,-1 7 561 0 0,-8 24-1 0 0,9-39-693 0 0,-9 32 542 0 0,-2-1 0 0 0,-2 0 1 0 0,-23 44-1 0 0,6-24-369 0 0,-44 57 0 0 0,68-102-268 0 0,2 0-13 0 0,-2-1 1 0 0,1 0-1 0 0,-1-1 0 0 0,0 0 0 0 0,0 0 0 0 0,-10 7 0 0 0,15-13-802 0 0,4-3-303 0 0,5-10-67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3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 4607 0 0,'0'3'208'0'0,"0"13"-138"0"0,2 0-1 0 0,3 17 0 0 0,1-6 2775 0 0,-2-16 2338 0 0,4 0-2407 0 0,-6-8-1268 0 0,-1-1-15 0 0,10 7 48 0 0,-7-8-1394 0 0,0 1 0 0 0,0 0-1 0 0,0-1 1 0 0,0 0 0 0 0,0 0 0 0 0,0 0 0 0 0,0 0-1 0 0,1-1 1 0 0,-1 0 0 0 0,0 1 0 0 0,0-2-1 0 0,1 1 1 0 0,-1 0 0 0 0,0-1 0 0 0,7-2-1 0 0,0 1-79 0 0,-1-2 0 0 0,0 1 0 0 0,0-1 0 0 0,-1-1 0 0 0,11-6 0 0 0,-14 8-48 0 0,-3 1-13 0 0,0 0 0 0 0,0-1 1 0 0,-1 1-1 0 0,1 0 0 0 0,-1-1 1 0 0,0 1-1 0 0,3-5 0 0 0,7-7-16 0 0,-11 9-22 0 0,-1 2-3 0 0,0 1 18 0 0,1 0 0 0 0,-1 0-1 0 0,0 0 1 0 0,0 0 0 0 0,0 1-1 0 0,0-1 1 0 0,0 0 0 0 0,0 0-1 0 0,0 0 1 0 0,-1 0 0 0 0,1 1 0 0 0,0-1-1 0 0,-1 0 1 0 0,0 0 0 0 0,1 1-1 0 0,-1-1 1 0 0,0 0 0 0 0,0 1-1 0 0,0-1 1 0 0,0 1 0 0 0,0-1-1 0 0,0 1 1 0 0,-1-1 0 0 0,1 1 0 0 0,0 0-1 0 0,-1 0 1 0 0,1-1 0 0 0,-1 1-1 0 0,1 0 1 0 0,-1 0 0 0 0,0 1-1 0 0,1-1 1 0 0,-1 0 0 0 0,0 0 0 0 0,-2 0-1 0 0,-3-1-41 0 0,1 1 0 0 0,-1-1 0 0 0,0 1 0 0 0,0 1 0 0 0,1-1 0 0 0,-1 1-1 0 0,0 0 1 0 0,-10 2 0 0 0,-2 2-2 0 0,0 1 0 0 0,0 1 0 0 0,0 0 0 0 0,1 2-1 0 0,0 0 1 0 0,0 1 0 0 0,1 1 0 0 0,0 0 0 0 0,1 1 0 0 0,0 1-1 0 0,1 1 1 0 0,-15 15 0 0 0,22-19 139 0 0,0 0 0 0 0,0 0-1 0 0,1 1 1 0 0,1 0 0 0 0,0 0-1 0 0,0 1 1 0 0,1 0 0 0 0,-8 20-1 0 0,12-26-46 0 0,0 0 0 0 0,-1-1 0 0 0,2 1 0 0 0,-1 0 0 0 0,0 0 0 0 0,1-1 0 0 0,0 1 0 0 0,0 0 0 0 0,1 0 0 0 0,-1 0 0 0 0,1 0 0 0 0,0-1 0 0 0,0 1 0 0 0,1 0 0 0 0,-1-1 0 0 0,1 1 0 0 0,0-1 0 0 0,0 0 0 0 0,1 1 0 0 0,-1-1 0 0 0,1 0 0 0 0,0-1 0 0 0,0 1 0 0 0,5 5 0 0 0,-3-5 13 0 0,0 0-1 0 0,0-1 1 0 0,1 0 0 0 0,-1 0-1 0 0,1 0 1 0 0,-1 0 0 0 0,1-1-1 0 0,0 0 1 0 0,0 0 0 0 0,12 1-1 0 0,2 0 62 0 0,0-1 0 0 0,21-1 0 0 0,-20-2-141 0 0,0-1 0 0 0,0-1 0 0 0,25-6 0 0 0,24-11-2801 0 0,-52 14 1435 0 0</inkml:trace>
</inkml:ink>
</file>

<file path=ppt/ink/ink9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4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36 264 3223 0 0,'-18'77'1218'0'0,"6"-3"4395"0"0,7-65-2238 0 0,5-9-3179 0 0,0 0 0 0 0,0-1 1 0 0,0 1-1 0 0,0 0 0 0 0,-1-1 0 0 0,1 1 0 0 0,0 0 0 0 0,0 0 0 0 0,0-1 0 0 0,0 1 0 0 0,0 0 0 0 0,0 0 1 0 0,0-1-1 0 0,0 1 0 0 0,0 0 0 0 0,0-1 0 0 0,0 1 0 0 0,0 0 0 0 0,0 0 0 0 0,0-1 0 0 0,1 1 0 0 0,-1 0 1 0 0,0-1-1 0 0,0 1 0 0 0,1-1 1176 0 0,0 0-1175 0 0,13-25 31 0 0,2 0 0 0 0,1 1 1 0 0,26-31-1 0 0,69-64 19 0 0,-101 108-213 0 0,9-8-20 0 0,1 1 0 0 0,0 1 0 0 0,27-16 0 0 0,-35 25 10 0 0,1 1 0 0 0,0 0 0 0 0,0 1-1 0 0,1 1 1 0 0,0 1 0 0 0,30-8 0 0 0,-42 12-1 0 0,-1 1 0 0 0,1-1 1 0 0,0 1-1 0 0,0 0 0 0 0,0 0 0 0 0,0 0 0 0 0,0 0 1 0 0,0 0-1 0 0,0 0 0 0 0,0 1 0 0 0,0 0 1 0 0,-1-1-1 0 0,1 1 0 0 0,0 0 0 0 0,0 0 1 0 0,-1 1-1 0 0,1-1 0 0 0,0 1 0 0 0,-1-1 1 0 0,0 1-1 0 0,1 0 0 0 0,-1 0 0 0 0,0 0 0 0 0,0 0 1 0 0,0 0-1 0 0,0 0 0 0 0,0 0 0 0 0,0 1 1 0 0,-1-1-1 0 0,1 1 0 0 0,-1-1 0 0 0,0 1 1 0 0,0 0-1 0 0,0 0 0 0 0,0-1 0 0 0,0 1 0 0 0,0 0 1 0 0,-1 0-1 0 0,1 5 0 0 0,0 7 23 0 0,-1-1-1 0 0,-1 1 0 0 0,0 0 1 0 0,-1 0-1 0 0,0-1 1 0 0,-1 1-1 0 0,-1-1 0 0 0,0 0 1 0 0,-11 23-1 0 0,-5 7 140 0 0,-42 64 0 0 0,39-74-410 0 0,16-25 0 0 0,0 0 0 0 0,1 1 0 0 0,0 0 0 0 0,-7 17 0 0 0,12-25-1147 0 0</inkml:trace>
</inkml:ink>
</file>

<file path=ppt/ink/ink9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35 14479 0 0,'11'-7'251'0'0,"38"-20"2540"0"0,-59 31-1737 0 0,-7 5-569 0 0,1 1 0 0 0,0 1 0 0 0,-16 14 1 0 0,-42 42-120 0 0,64-58-277 0 0,-12 11 28 0 0,-101 101 372 0 0,92-88-237 0 0,-47 65 0 0 0,76-94-208 0 0,-1 0 0 0 0,1 0 0 0 0,0 1 1 0 0,0-1-1 0 0,0 0 0 0 0,0 1 0 0 0,1-1 1 0 0,0 1-1 0 0,0 0 0 0 0,0-1 1 0 0,0 10-1 0 0,1-12-13 0 0,0 1 1 0 0,1 0-1 0 0,-1-1 0 0 0,1 1 1 0 0,-1 0-1 0 0,1-1 1 0 0,0 1-1 0 0,0-1 0 0 0,0 1 1 0 0,0-1-1 0 0,0 0 1 0 0,1 1-1 0 0,-1-1 0 0 0,1 0 1 0 0,-1 0-1 0 0,1 0 0 0 0,0 0 1 0 0,0 0-1 0 0,0 0 1 0 0,0-1-1 0 0,0 1 0 0 0,3 1 1 0 0,4 2 27 0 0,0-1 1 0 0,0 0-1 0 0,0-1 1 0 0,1 0-1 0 0,0 0 1 0 0,-1-1-1 0 0,12 2 1 0 0,71 2 114 0 0,-88-6-171 0 0,13 0-350 0 0,0-2 0 0 0,0 0 0 0 0,0-1 0 0 0,-1 0 0 0 0,1-2 0 0 0,-1 1 0 0 0,0-2 0 0 0,27-13 1 0 0,-21 8-1152 0 0</inkml:trace>
</inkml:ink>
</file>

<file path=ppt/ink/ink9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0 13359 0 0,'0'0'1210'0'0,"-1"2"-996"0"0,-42 47 2226 0 0,-14 18-705 0 0,-151 258 341 0 0,27 18-540 0 0,25-47-622 0 0,27-61-704 0 0,125-224-2433 0 0,13-12 383 0 0</inkml:trace>
</inkml:ink>
</file>

<file path=ppt/ink/ink9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5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15319 0 0,'0'0'698'0'0,"-2"1"-10"0"0,-13 12-486 0 0,1 0 0 0 0,0 1 1 0 0,0 0-1 0 0,2 1 0 0 0,-13 19 1 0 0,3-1 582 0 0,-27 56 1 0 0,40-70-598 0 0,1 1 0 0 0,0-1 0 0 0,-5 28 0 0 0,11-39-32 0 0,0 0-1 0 0,1 1 1 0 0,0-1 0 0 0,1 0 0 0 0,0 1-1 0 0,0-1 1 0 0,1 0 0 0 0,0 0 0 0 0,0 1 0 0 0,1-1-1 0 0,3 10 1 0 0,-4-14-85 0 0,1-1 1 0 0,0 0-1 0 0,-1 1 0 0 0,1-1 1 0 0,1 0-1 0 0,-1 0 0 0 0,0-1 1 0 0,1 1-1 0 0,-1 0 0 0 0,1-1 1 0 0,0 0-1 0 0,0 1 0 0 0,0-1 1 0 0,0 0-1 0 0,0 0 0 0 0,1-1 1 0 0,-1 1-1 0 0,0-1 0 0 0,1 0 1 0 0,-1 0-1 0 0,1 0 0 0 0,0 0 1 0 0,-1 0-1 0 0,5 0 0 0 0,-1-1-41 0 0,0 0-1 0 0,0 0 1 0 0,0 0 0 0 0,0-1-1 0 0,0 0 1 0 0,0-1-1 0 0,-1 1 1 0 0,1-1 0 0 0,-1 0-1 0 0,1-1 1 0 0,-1 0 0 0 0,8-4-1 0 0,11-9 1 0 0,1-2-1 0 0,-2 0 0 0 0,-1-2 1 0 0,0-1-1 0 0,-1-1 1 0 0,-2 0-1 0 0,0-2 1 0 0,-1 0-1 0 0,-2-1 1 0 0,18-34-1 0 0,-2-4-181 0 0,29-48-2932 0 0,-47 90 1556 0 0</inkml:trace>
</inkml:ink>
</file>

<file path=ppt/ink/ink9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231 350 10135 0 0,'0'0'1339'0'0,"0"2"190"0"0,0 4-589 0 0,0 1-1 0 0,0-1 0 0 0,-1 0 0 0 0,0 1 1 0 0,0-1-1 0 0,0 0 0 0 0,-1 0 1 0 0,-4 8-1 0 0,5-11-885 0 0,0-1 0 0 0,-1 0 0 0 0,1 1 0 0 0,-1-1 0 0 0,1 0 0 0 0,-1 0 0 0 0,0 0 0 0 0,0-1 0 0 0,0 1 0 0 0,0 0 0 0 0,-1-1 0 0 0,1 1 0 0 0,0-1 0 0 0,-1 0 0 0 0,1 0 0 0 0,0 0 0 0 0,-1 0 0 0 0,1 0 0 0 0,-1 0 0 0 0,0-1 0 0 0,1 1 0 0 0,-1-1-1 0 0,-4 1 1 0 0,-2-2-14 0 0,0 1-1 0 0,-1-1 0 0 0,1-1 0 0 0,0 1 1 0 0,-1-2-1 0 0,1 1 0 0 0,0-1 0 0 0,1-1 0 0 0,-1 1 1 0 0,0-2-1 0 0,-11-6 0 0 0,17 9-49 0 0,0-1-1 0 0,0 1 0 0 0,0-1 1 0 0,0 1-1 0 0,0-1 0 0 0,0 0 1 0 0,1 0-1 0 0,-1 0 0 0 0,1-1 1 0 0,0 1-1 0 0,0 0 0 0 0,0-1 1 0 0,0 0-1 0 0,-2-5 1 0 0,3 4-27 0 0,0-1 1 0 0,0 1 0 0 0,1 0-1 0 0,-1-1 1 0 0,1 1 0 0 0,0-1-1 0 0,1 1 1 0 0,-1 0 0 0 0,3-10-1 0 0,1 1-54 0 0,1 0-1 0 0,0 0 0 0 0,1 0 0 0 0,1 1 0 0 0,0 0 1 0 0,16-23-1 0 0,-11 21 48 0 0,0 0 0 0 0,1 1 0 0 0,0 0 0 0 0,1 1 0 0 0,1 1 0 0 0,0 0 0 0 0,0 1 0 0 0,1 0 0 0 0,1 2 0 0 0,0 0 1 0 0,0 0-1 0 0,1 2 0 0 0,0 0 0 0 0,0 1 0 0 0,0 1 0 0 0,1 1 0 0 0,0 0 0 0 0,0 2 0 0 0,0 0 0 0 0,23 1 0 0 0,-18 1 149 0 0,1 2-1 0 0,-1 1 0 0 0,33 8 1 0 0,-46-8-48 0 0,1 1 0 0 0,0 0-1 0 0,-1 1 1 0 0,0 0 0 0 0,0 1 0 0 0,0 0 0 0 0,-1 0 0 0 0,16 14 0 0 0,-23-18-11 0 0,-1 1 0 0 0,1-1 0 0 0,-1 1 0 0 0,1 0 0 0 0,-1 0 0 0 0,0 0 0 0 0,0 0 0 0 0,0 0 1 0 0,-1 0-1 0 0,1 0 0 0 0,-1 1 0 0 0,2 5 0 0 0,-3-6-13 0 0,1-1 0 0 0,-1 1-1 0 0,0 0 1 0 0,0-1 0 0 0,0 1 0 0 0,0 0 0 0 0,-1-1 0 0 0,1 1 0 0 0,-1-1-1 0 0,0 1 1 0 0,1 0 0 0 0,-1-1 0 0 0,0 1 0 0 0,0-1 0 0 0,-1 0-1 0 0,1 1 1 0 0,-3 3 0 0 0,-4 3 42 0 0,0 0-1 0 0,0 0 0 0 0,-1 0 1 0 0,-1-1-1 0 0,1 0 1 0 0,-1-1-1 0 0,0 0 0 0 0,-14 6 1 0 0,-13 5 41 0 0,-44 15 0 0 0,27-11-103 0 0,-213 85-947 0 0,240-98 8 0 0,24-9-374 0 0,2-7-2023 0 0</inkml:trace>
</inkml:ink>
</file>

<file path=ppt/ink/ink9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0 13359 0 0,'0'0'1027'0'0,"-2"1"-670"0"0,-16 11 130 0 0,0 1-1 0 0,0 1 1 0 0,2 1-1 0 0,-25 26 1 0 0,-54 76 514 0 0,76-92-939 0 0,-44 61 951 0 0,-64 118-1 0 0,-31 105 818 0 0,-3 12-825 0 0,99-227-1025 0 0,61-93-483 0 0</inkml:trace>
  <inkml:trace contextRef="#ctx0" brushRef="#br0" timeOffset="1">654 932 11975 0 0,'0'0'923'0'0,"-1"1"-602"0"0,-11 9 1338 0 0,1 1 1 0 0,1 0-1 0 0,-15 19 0 0 0,-25 42 1264 0 0,34-47-2534 0 0,15-24-382 0 0,-23 34 621 0 0,2 0 0 0 0,2 2 0 0 0,-20 47 0 0 0,39-82-655 0 0,15-5-2751 0 0,3-5-2911 0 0,2-5-1721 0 0</inkml:trace>
</inkml:ink>
</file>

<file path=ppt/ink/ink9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73 132 10135 0 0,'-5'11'354'0'0,"-1"1"0"0"0,-9 14 0 0 0,-4 9-138 0 0,12-21 1279 0 0,-9 22 1164 0 0,12-11 6312 0 0,17-43-8095 0 0,-1 3-792 0 0,0 0 1 0 0,1 1-1 0 0,1 0 1 0 0,29-22-1 0 0,-29 24-73 0 0,21-16-126 0 0,72-45-1 0 0,-88 62 75 0 0,1 0 0 0 0,0 2 0 0 0,0 1 0 0 0,1 0 0 0 0,41-8 0 0 0,-58 15 39 0 0,0 0 0 0 0,1 1 1 0 0,-1 0-1 0 0,1 0 0 0 0,-1 0 1 0 0,9 1-1 0 0,-12-1 2 0 0,0 1 0 0 0,1-1 0 0 0,-1 0 0 0 0,0 1 0 0 0,0-1 0 0 0,0 1 0 0 0,0-1 0 0 0,0 1 0 0 0,0 0 1 0 0,0-1-1 0 0,0 1 0 0 0,0 0 0 0 0,0 0 0 0 0,0 0 0 0 0,0 0 0 0 0,0 0 0 0 0,-1 0 0 0 0,1 0 0 0 0,0 0 0 0 0,-1 0 0 0 0,1 0 0 0 0,0 0 0 0 0,-1 0 0 0 0,0 0 0 0 0,1 1 0 0 0,-1-1 0 0 0,0 0 0 0 0,1 2 0 0 0,-1 4 17 0 0,0 0 1 0 0,0-1-1 0 0,0 1 0 0 0,-1 0 1 0 0,0 0-1 0 0,0-1 1 0 0,-1 1-1 0 0,0-1 0 0 0,0 1 1 0 0,-6 11-1 0 0,-3 4 83 0 0,-25 34 0 0 0,16-26-62 0 0,-27 44-674 0 0,45-72-72 0 0</inkml:trace>
</inkml:ink>
</file>

<file path=ppt/ink/ink9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31 11519 0 0,'0'0'1040'0'0,"-10"-11"695"0"0,8 9-1306 0 0,-1 0 0 0 0,0 0 1 0 0,1 0-1 0 0,-1 0 0 0 0,0 0 0 0 0,-1 1 1 0 0,1 0-1 0 0,0 0 0 0 0,0-1 0 0 0,0 2 0 0 0,-1-1 1 0 0,1 0-1 0 0,0 1 0 0 0,-5-1 0 0 0,4 1-235 0 0,-1 1 0 0 0,1-1-1 0 0,-1 1 1 0 0,0 0-1 0 0,1 0 1 0 0,0 0 0 0 0,-1 1-1 0 0,1-1 1 0 0,-7 5 0 0 0,5-3-186 0 0,-1 1 0 0 0,1 1 0 0 0,0-1 0 0 0,0 1 1 0 0,1 0-1 0 0,-1 0 0 0 0,1 1 0 0 0,0 0 0 0 0,1-1 1 0 0,-1 2-1 0 0,1-1 0 0 0,-5 11 0 0 0,5-8-8 0 0,1-2 0 0 0,0 0 0 0 0,0 0 0 0 0,-2 13 0 0 0,4-17 0 0 0,0 14-15 0 0,1-15-57 0 0,1-2 58 0 0,1 0-1 0 0,-1 0 0 0 0,0 0 0 0 0,1 0 0 0 0,-1-1 0 0 0,0 1 0 0 0,0 0 0 0 0,1 0 0 0 0,-1-1 0 0 0,0 1 0 0 0,0-1 0 0 0,0 1 1 0 0,1-1-1 0 0,-1 1 0 0 0,2-2 0 0 0,6-5 13 0 0,0 0-1 0 0,0 0 1 0 0,0-1 0 0 0,-1 0 0 0 0,12-15 0 0 0,-12 13 2 0 0,1 0 1 0 0,0 1-1 0 0,0 0 1 0 0,13-9-1 0 0,10-1-15 0 0,-33 29-71 0 0,-6 9 48 0 0,-1 0-1 0 0,0-1 1 0 0,-19 31 0 0 0,14-27 44 0 0,-69 141-61 0 0,70-133 111 0 0,1 0 0 0 0,2 0-1 0 0,-9 56 1 0 0,13-40 456 0 0,2 0 1 0 0,2 0-1 0 0,3 0 0 0 0,12 86 0 0 0,3-59 74 0 0,2-2-1 0 0,33 80 0 0 0,2 5 596 0 0,-42-112-914 0 0,13 73 0 0 0,-23-102-310 0 0,-1 0 1 0 0,0 0-1 0 0,-1 0 0 0 0,0 0 1 0 0,-1 1-1 0 0,-1-1 0 0 0,-1-1 0 0 0,-4 19 1 0 0,4-26 17 0 0,1 1 1 0 0,-2-1 0 0 0,1 0-1 0 0,-1 0 1 0 0,0 0 0 0 0,0 0-1 0 0,-1-1 1 0 0,0 0 0 0 0,0 0-1 0 0,0 0 1 0 0,-1 0 0 0 0,0-1-1 0 0,0 0 1 0 0,0 0-1 0 0,-1-1 1 0 0,1 0 0 0 0,-11 5-1 0 0,2-3-65 0 0,-1 0-1 0 0,1-2 0 0 0,-1 0 0 0 0,0 0 0 0 0,0-2 0 0 0,-1 0 0 0 0,1-1 0 0 0,0 0 1 0 0,-1-2-1 0 0,1 0 0 0 0,0 0 0 0 0,0-2 0 0 0,0 0 0 0 0,0-1 0 0 0,0 0 0 0 0,0-1 1 0 0,1-1-1 0 0,-17-9 0 0 0,24 10-231 0 0,1 1-1 0 0,0-1 1 0 0,0-1 0 0 0,0 0 0 0 0,1 1 0 0 0,0-2 0 0 0,-8-8-1 0 0,-11-20-1166 0 0</inkml:trace>
</inkml:ink>
</file>

<file path=ppt/ink/ink9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 21103 0 0,'0'0'464'0'0,"-15"-5"96"0"0,6 3 736 0 0,29 6-3760 0 0</inkml:trace>
</inkml:ink>
</file>

<file path=ppt/ink/ink9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7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8751 0 0,'0'0'1144'0'0,"-10"5"-920"0"0,-3 6 0 0 0,2-2-4344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3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83 133 6447 0 0,'0'0'586'0'0,"-2"3"-486"0"0,-11 27 613 0 0,-5 21 6111 0 0,15-43-5553 0 0,-33 107 1176 0 0,33-103-2302 0 0,-5-35-79 0 0,8 18-70 0 0,0 1 1 0 0,1-1-1 0 0,-1 1 0 0 0,1 0 1 0 0,0-1-1 0 0,0 1 0 0 0,0 0 0 0 0,1-1 1 0 0,0 1-1 0 0,0 0 0 0 0,0 0 0 0 0,0 0 1 0 0,0 0-1 0 0,6-6 0 0 0,4-3-21 0 0,0 0 0 0 0,20-17 0 0 0,-18 17 20 0 0,15-11 5 0 0,1 1 0 0 0,42-25 0 0 0,-42 30 77 0 0,1 1 0 0 0,45-17 0 0 0,-60 29 141 0 0,0 0 0 0 0,0 0 0 0 0,0 2 1 0 0,0 0-1 0 0,1 1 0 0 0,-1 0 0 0 0,21 2 0 0 0,-35 0-181 0 0,0 0 0 0 0,-1 0 0 0 0,1 0 0 0 0,0 0 0 0 0,0 1 0 0 0,0-1 0 0 0,0 1 0 0 0,-1-1 0 0 0,1 1 0 0 0,0 0 0 0 0,-1-1 0 0 0,1 1 0 0 0,0 0 0 0 0,-1 0 0 0 0,1 0 0 0 0,-1 1 0 0 0,1-1 0 0 0,-1 0 0 0 0,0 0 0 0 0,2 3 0 0 0,-2-2-21 0 0,0 0-1 0 0,0 1 1 0 0,0-1 0 0 0,0 1-1 0 0,0-1 1 0 0,-1 1 0 0 0,1-1-1 0 0,-1 1 1 0 0,0-1 0 0 0,1 1-1 0 0,-1-1 1 0 0,0 1 0 0 0,-1 4-1 0 0,-1 2-6 0 0,0-1 0 0 0,0 0 1 0 0,-1 0-1 0 0,1 0 0 0 0,-2 0 0 0 0,1 0 0 0 0,-9 12 0 0 0,-38 48 112 0 0,46-63-113 0 0,-64 70 28 0 0,47-52-15 0 0,-43 42-2637 0 0,63-63 1623 0 0</inkml:trace>
</inkml:ink>
</file>

<file path=ppt/ink/ink9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65 13791 0 0,'2'-13'237'0'0,"-1"0"208"0"0,1 1 0 0 0,-2-14 0 0 0,-17 41 991 0 0,3 8-1078 0 0,1 0-1 0 0,0 1 0 0 0,-14 43 1 0 0,16-38-172 0 0,-114 320 1619 0 0,-12 29-739 0 0,96-283-945 0 0,-4-2-1 0 0,-4-2 1 0 0,-4-2 0 0 0,-103 131 0 0 0,138-196-171 0 0,-18 20 369 0 0,33-40-679 0 0,-1 0-1 0 0,0 0 0 0 0,0-1 1 0 0,-1 1-1 0 0,1-1 0 0 0,-1 0 1 0 0,-6 3-1 0 0,-7-5-10698 0 0</inkml:trace>
</inkml:ink>
</file>

<file path=ppt/ink/ink9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12895 0 0,'0'0'998'0'0,"1"3"-657"0"0,3 6-92 0 0,-1-1 1 0 0,2 1 0 0 0,-1-1-1 0 0,1 0 1 0 0,0 0-1 0 0,1 0 1 0 0,0-1-1 0 0,0 0 1 0 0,1 0-1 0 0,0-1 1 0 0,0 1-1 0 0,0-2 1 0 0,1 1-1 0 0,0-1 1 0 0,0 0-1 0 0,0 0 1 0 0,1-1-1 0 0,-1 0 1 0 0,19 4 0 0 0,1-1 29 0 0,1-1 0 0 0,0-2 1 0 0,0-1-1 0 0,0-1 1 0 0,0-1-1 0 0,0-2 0 0 0,37-5 1 0 0,-16-2-9 0 0,-1-2-1 0 0,0-3 1 0 0,64-24 0 0 0,295-148-41 0 0,-392 177-588 0 0,29-13-7634 0 0</inkml:trace>
</inkml:ink>
</file>

<file path=ppt/ink/ink9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 17967 0 0,'-1'-1'1387'0'0,"-1"1"-1336"0"0,0 0-1 0 0,0 0 1 0 0,0 1 0 0 0,0-1 0 0 0,0 0-1 0 0,0 1 1 0 0,1-1 0 0 0,-1 1 0 0 0,0 0-1 0 0,0-1 1 0 0,0 1 0 0 0,1 0 0 0 0,-1 0-1 0 0,0 0 1 0 0,1 0 0 0 0,-1 1 0 0 0,1-1-1 0 0,0 0 1 0 0,-1 1 0 0 0,1-1 0 0 0,-2 3-1 0 0,-4 5 394 0 0,0 1-1 0 0,-7 13 1 0 0,14-23-412 0 0,-85 163 1422 0 0,72-135-1449 0 0,2 0 0 0 0,2 1 0 0 0,-13 60 0 0 0,21-72-30 0 0,0-1-1 0 0,1 24 0 0 0,1-20 3 0 0,-2 25-1 0 0,-6 4 47 0 0,-3-1 0 0 0,-1 1 0 0 0,-25 67 0 0 0,-72 132 69 0 0,68-173-76 0 0,-3-2 0 0 0,-3-2 0 0 0,-62 74 0 0 0,98-132-9 0 0,1-2 3 0 0,0 0 1 0 0,-1-1-1 0 0,0 0 0 0 0,0 0 0 0 0,-1-1 1 0 0,-15 10-1 0 0,27-30 191 0 0,4-1-173 0 0,1 1 0 0 0,1-1 0 0 0,0 2 0 0 0,0-1 0 0 0,13-13 0 0 0,2-5-4 0 0,188-284-1109 0 0,-197 292 880 0 0,2-4-236 0 0,1 1-1 0 0,1 1 1 0 0,21-23-1 0 0,-37 44 357 0 0,1 1 0 0 0,0-1 0 0 0,0 1-1 0 0,0-1 1 0 0,0 1 0 0 0,1 0 0 0 0,-1 0 0 0 0,3-1 0 0 0,-4 2 78 0 0,-1 0 0 0 0,1 0 0 0 0,-1 0 0 0 0,1 1 0 0 0,-1-1 0 0 0,1 0 0 0 0,-1 0 0 0 0,1 1 0 0 0,-1-1 0 0 0,0 0 0 0 0,1 1 0 0 0,-1-1 0 0 0,0 0 0 0 0,1 1 0 0 0,-1-1 0 0 0,0 1 0 0 0,1-1 1 0 0,-1 1-1 0 0,0-1 0 0 0,0 0 0 0 0,0 1 0 0 0,1 0 0 0 0,-1 0-9 0 0,3 4 24 0 0,-1 1 0 0 0,0 0 0 0 0,0 0 0 0 0,-1-1 0 0 0,0 1 0 0 0,1 9 0 0 0,1 39 469 0 0,-3-38-330 0 0,-1 76 795 0 0,1 29 413 0 0,0-120-1328 0 0,0 0 0 0 0,0-1 0 0 0,0 1 1 0 0,0 0-1 0 0,1-1 0 0 0,-1 1 0 0 0,0 0 0 0 0,0-1 1 0 0,0 1-1 0 0,1-1 0 0 0,-1 1 0 0 0,0-1 0 0 0,1 1 1 0 0,-1 0-1 0 0,1-1 0 0 0,-1 1 0 0 0,0-1 0 0 0,1 0 1 0 0,-1 1-1 0 0,1-1 0 0 0,-1 1 0 0 0,1-1 0 0 0,0 0 1 0 0,-1 1-1 0 0,1-1 0 0 0,0 0 0 0 0,1 1-40 0 0,-1-1 0 0 0,1 1 0 0 0,0-1 0 0 0,0 0 0 0 0,-1 0 0 0 0,1 0 0 0 0,0 0 0 0 0,0 0 0 0 0,3-1 0 0 0,1-1-367 0 0,1 0 0 0 0,0 0 0 0 0,12-6 0 0 0,32-12-4578 0 0,-43 17 3932 0 0,8-3-861 0 0</inkml:trace>
</inkml:ink>
</file>

<file path=ppt/ink/ink9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216 141 7055 0 0,'9'-13'220'0'0,"44"-48"289"0"0,-45 52-477 0 0,0 1 0 0 0,1 0 0 0 0,0 1-1 0 0,16-10 1 0 0,-23 16 32 0 0,-1 3 3 0 0,0 4 23 0 0,0 0 0 0 0,0 1 0 0 0,0-1 0 0 0,-1 1 0 0 0,0-1 0 0 0,-1 9 0 0 0,-9 45 2572 0 0,2-14-78 0 0,4-8 2344 0 0,10-39-4680 0 0,0 0-1 0 0,0 0 1 0 0,0 0 0 0 0,-1-1 0 0 0,1 0 0 0 0,-1 0-1 0 0,1-1 1 0 0,5-3 0 0 0,5-2 11 0 0,6-3 25 0 0,0-1-1 0 0,29-21 1 0 0,-40 25-230 0 0,0 0 1 0 0,-1-1-1 0 0,-1 0 1 0 0,1-1-1 0 0,-2 0 1 0 0,11-14-1 0 0,-19 23-51 0 0,1 0 0 0 0,0-1 0 0 0,0 1 1 0 0,0 0-1 0 0,-1-1 0 0 0,1 1 0 0 0,-1 0 0 0 0,1-1 0 0 0,-1 1 0 0 0,1-1 0 0 0,-1 1 0 0 0,0-1 0 0 0,0 1 1 0 0,0-1-1 0 0,0 1 0 0 0,0-1 0 0 0,0 1 0 0 0,0-1 0 0 0,-1-2 0 0 0,1 3-17 0 0,-1 0 0 0 0,0 0 0 0 0,0-1 0 0 0,0 1-1 0 0,1 0 1 0 0,-1 0 0 0 0,0 0 0 0 0,0 0 0 0 0,-1 0 0 0 0,1 0-1 0 0,0 0 1 0 0,0 0 0 0 0,0 1 0 0 0,-1-1 0 0 0,1 0 0 0 0,-3 0-1 0 0,0-1-53 0 0,-1 1 0 0 0,0 0 0 0 0,0 0 0 0 0,0 0 0 0 0,0 1 0 0 0,0 0 0 0 0,0-1 0 0 0,0 2-1 0 0,0-1 1 0 0,-8 2 0 0 0,-3 3-13 0 0,0 1 0 0 0,1 0 0 0 0,-1 1 0 0 0,1 1 0 0 0,1 0 0 0 0,0 1 0 0 0,-21 16 0 0 0,-84 85 31 0 0,116-107 48 0 0,-48 48-28 0 0,-80 105 0 0 0,124-147 30 0 0,1 1-1 0 0,0-1 1 0 0,1 1-1 0 0,0 0 0 0 0,1 1 1 0 0,-6 18-1 0 0,9-27 3 0 0,1 0 0 0 0,-1 0 0 0 0,1 1-1 0 0,-1-1 1 0 0,1 0 0 0 0,0 1 0 0 0,0-1-1 0 0,0 0 1 0 0,0 1 0 0 0,1-1 0 0 0,-1 0-1 0 0,1 1 1 0 0,-1-1 0 0 0,1 0-1 0 0,0 0 1 0 0,0 0 0 0 0,0 1 0 0 0,0-1-1 0 0,0 0 1 0 0,0 0 0 0 0,1 0 0 0 0,-1-1-1 0 0,1 1 1 0 0,-1 0 0 0 0,1 0 0 0 0,0-1-1 0 0,-1 1 1 0 0,1-1 0 0 0,0 0 0 0 0,0 1-1 0 0,0-1 1 0 0,0 0 0 0 0,0 0 0 0 0,1 0-1 0 0,-1 0 1 0 0,0-1 0 0 0,0 1-1 0 0,3 0 1 0 0,5 1 18 0 0,-1-1 1 0 0,0 0-1 0 0,1 0 0 0 0,-1-1 0 0 0,1 0 0 0 0,0-1 0 0 0,-1 0 0 0 0,15-3 1 0 0,76-26 170 0 0,-65 18-188 0 0,-3 2 10 0 0,141-42-1851 0 0,-154 48 1135 0 0</inkml:trace>
</inkml:ink>
</file>

<file path=ppt/ink/ink9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2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66 14511 0 0,'3'-8'290'0'0,"11"-24"824"0"0,-13 30-1094 0 0,0 0 1 0 0,1 0 0 0 0,-1 0 0 0 0,0 1-1 0 0,1-1 1 0 0,0 0 0 0 0,-1 1-1 0 0,1-1 1 0 0,0 1 0 0 0,0 0-1 0 0,0 0 1 0 0,0 0 0 0 0,3-2 0 0 0,-3 2 96 0 0,0 1 0 0 0,-1 0 1 0 0,1-1-1 0 0,0 1 1 0 0,0 0-1 0 0,0 0 0 0 0,0 0 1 0 0,0 0-1 0 0,0 0 1 0 0,-1 0-1 0 0,1 0 1 0 0,0 1-1 0 0,0-1 0 0 0,0 1 1 0 0,0-1-1 0 0,-1 1 1 0 0,1 0-1 0 0,0 0 0 0 0,-1 0 1 0 0,1 0-1 0 0,-1 0 1 0 0,1 0-1 0 0,-1 0 0 0 0,1 0 1 0 0,-1 0-1 0 0,1 1 1 0 0,-1-1-1 0 0,0 1 0 0 0,0-1 1 0 0,0 1-1 0 0,1 2 1 0 0,1 1-64 0 0,-1-1 0 0 0,1 1 0 0 0,-1 0 0 0 0,-1 0 0 0 0,1 0 0 0 0,-1 0 0 0 0,0 0 0 0 0,0 0 0 0 0,0 0 0 0 0,0 9 1 0 0,-2-1 30 0 0,-1-1-1 0 0,0 0 1 0 0,-1 1 0 0 0,-5 14 0 0 0,-21 50 401 0 0,16-48-240 0 0,-83 197 930 0 0,-163 277 1 0 0,100-251-1039 0 0,52-85-111 0 0,19-28-231 0 0,87-137-52 0 0,3-5-495 0 0,23-28-2014 0 0,-9 7 1149 0 0</inkml:trace>
</inkml:ink>
</file>

<file path=ppt/ink/ink9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3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90 261 12439 0 0,'-9'1'345'0'0,"-35"6"384"0"0,41-6-598 0 0,1 0 0 0 0,-1 0 0 0 0,0 0 0 0 0,1 0 0 0 0,-1 0 0 0 0,1 0 0 0 0,-1 1 1 0 0,1-1-1 0 0,-1 1 0 0 0,1 0 0 0 0,0 0 0 0 0,-4 4 1608 0 0,17 3 1451 0 0,-5-6-3051 0 0,0 0 1 0 0,1 0-1 0 0,-1-1 0 0 0,0 0 0 0 0,1 0 0 0 0,0-1 1 0 0,-1 0-1 0 0,1 0 0 0 0,9 0 0 0 0,8-1 92 0 0,31-4 0 0 0,-43 3-89 0 0,72-9 709 0 0,162-43-1 0 0,76-49-318 0 0,-227 71-436 0 0,171-66-2789 0 0,-218 77 1117 0 0</inkml:trace>
</inkml:ink>
</file>

<file path=ppt/ink/ink9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3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908 1 11055 0 0,'0'0'852'0'0,"0"2"-246"0"0,-49 98 7505 0 0,-34 46-6988 0 0,5-10-885 0 0,-55 127 271 0 0,-21 37-292 0 0,124-244-197 0 0,-35 62 78 0 0,-87 121 0 0 0,138-220-95 0 0,-9 13 20 0 0,-2 0 0 0 0,-37 36 0 0 0,59-66-23 0 0,0 1 0 0 0,1-1 0 0 0,-1 0 0 0 0,0 0 0 0 0,0 0 0 0 0,-5 1 0 0 0,8-2 0 0 0,-1-1 0 0 0,1 0 0 0 0,-1 0 0 0 0,1 1 0 0 0,0-1-1 0 0,-1 0 1 0 0,1 0 0 0 0,-1 0 0 0 0,1 0 0 0 0,-1 0 0 0 0,1 0 0 0 0,-1 1 0 0 0,1-1 0 0 0,0 0-1 0 0,-1 0 1 0 0,1 0 0 0 0,-1-1 0 0 0,1 1 0 0 0,-1 0 0 0 0,1 0 0 0 0,-1 0 0 0 0,1 0 0 0 0,0 0-1 0 0,-1 0 1 0 0,1-1 0 0 0,-1 1 0 0 0,1 0 0 0 0,-1-1 0 0 0,0-4 13 0 0,1 5-10 0 0,-1-3 5 0 0,1 1 0 0 0,0 0-1 0 0,0 0 1 0 0,0-1-1 0 0,0 1 1 0 0,0 0 0 0 0,1-1-1 0 0,-1 1 1 0 0,1 0-1 0 0,-1 0 1 0 0,3-4-1 0 0,12-25 34 0 0,-9 21-31 0 0,20-36 13 0 0,3 1 1 0 0,1 2-1 0 0,2 1 1 0 0,39-38-1 0 0,-39 47 17 0 0,2 1 0 0 0,52-38 0 0 0,-67 57-15 0 0,1 0 0 0 0,1 1 1 0 0,0 1-1 0 0,0 1 0 0 0,1 1 0 0 0,35-10 0 0 0,-50 17 37 0 0,1 1-1 0 0,0-1 1 0 0,-1 1-1 0 0,1 1 1 0 0,0 0-1 0 0,-1 0 0 0 0,1 0 1 0 0,0 1-1 0 0,-1 0 1 0 0,1 1-1 0 0,9 2 1 0 0,-13-2-33 0 0,0-1 1 0 0,0 1-1 0 0,0 0 1 0 0,0 0-1 0 0,-1 1 1 0 0,1-1-1 0 0,-1 1 1 0 0,0 0-1 0 0,1-1 1 0 0,-1 1-1 0 0,0 1 1 0 0,-1-1-1 0 0,1 0 1 0 0,-1 1-1 0 0,1-1 1 0 0,-1 1-1 0 0,0 0 1 0 0,-1 0-1 0 0,1 0 1 0 0,-1 0-1 0 0,2 7 1 0 0,-1-4-24 0 0,-2 0 1 0 0,1 0 0 0 0,-1 0 0 0 0,0 0-1 0 0,0 0 1 0 0,-1 0 0 0 0,0 0-1 0 0,0 0 1 0 0,-1 0 0 0 0,-4 13-1 0 0,-5 5 27 0 0,-18 36 0 0 0,22-49-31 0 0,-8 18-648 0 0,-18 50 0 0 0,33-79 160 0 0,0 0 0 0 0,-1 0-1 0 0,1 1 1 0 0,0-1 0 0 0,0 0-1 0 0,0 1 1 0 0,0-1 0 0 0,0 0-1 0 0,0 1 1 0 0,1-1 0 0 0,0 2-1 0 0</inkml:trace>
</inkml:ink>
</file>

<file path=ppt/ink/ink9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3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149 502 16439 0 0,'0'0'1491'0'0,"1"-1"-1227"0"0,0 0-248 0 0,-1 1 0 0 0,0-1 0 0 0,1 1 0 0 0,-1 0 0 0 0,1-1 0 0 0,-1 1 0 0 0,0 0 0 0 0,1 0 0 0 0,-1-1 0 0 0,1 1 0 0 0,-1 0 0 0 0,1 0 0 0 0,-1 0 0 0 0,1 0 0 0 0,-1-1 0 0 0,1 1 0 0 0,0 0 0 0 0,-1 0 0 0 0,1 0 0 0 0,-1 0 0 0 0,1 0 0 0 0,-1 0 0 0 0,1 0 0 0 0,-1 1 0 0 0,1-1 0 0 0,-1 0 0 0 0,1 0 0 0 0,-1 0 0 0 0,1 0 0 0 0,-1 1 0 0 0,1-1 0 0 0,-1 0 0 0 0,1 1 0 0 0,0 0 116 0 0,1 0-23 0 0,-1-1 1 0 0,1 1-1 0 0,-1 0 1 0 0,0 0-1 0 0,0 0 1 0 0,1 0-1 0 0,-1 1 1 0 0,0-1-1 0 0,0 0 1 0 0,0 1-1 0 0,0-1 1 0 0,0 0-1 0 0,0 1 1 0 0,0-1-1 0 0,-1 1 1 0 0,1-1-1 0 0,-1 1 1 0 0,1 0-1 0 0,-1-1 1 0 0,1 1-1 0 0,-1-1 1 0 0,0 1-1 0 0,0 0 1 0 0,0-1-1 0 0,0 1 1 0 0,0 0-1 0 0,0-1 1 0 0,0 3-1 0 0,-1 6 158 0 0,-1-1-1 0 0,1 1 1 0 0,-5 13-1 0 0,-7 15-53 0 0,-1 0-1 0 0,-1-2 1 0 0,-3 1 0 0 0,-1-2-1 0 0,-1 0 1 0 0,-2-1 0 0 0,-27 31-1 0 0,45-59-1001 0 0,-1 1-1031 0 0</inkml:trace>
  <inkml:trace contextRef="#ctx0" brushRef="#br0" timeOffset="1">405 13 12895 0 0,'0'0'1264'0'0,"-5"-9"-1128"0"0,-2 6-136 0 0,2 10 1336 0 0,-3 4 232 0 0,1 3 56 0 0,-2 2 8 0 0,0 2-1776 0 0,0 2-352 0 0,2 3-72 0 0,2 0-8 0 0,3 1-992 0 0,2-1-192 0 0</inkml:trace>
</inkml:ink>
</file>

<file path=ppt/ink/ink9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3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11 660 16615 0 0,'0'0'3426'0'0,"-5"-7"-3030"0"0,4 1-311 0 0,-1 0 0 0 0,1 1 0 0 0,1-1 0 0 0,-1 1 0 0 0,1-1 0 0 0,0 0 1 0 0,0 1-1 0 0,0-1 0 0 0,1 0 0 0 0,2-8 0 0 0,-2 6 13 0 0,3-15 231 0 0,1 2 0 0 0,1-1 0 0 0,1 1 0 0 0,15-31 0 0 0,47-77 513 0 0,-39 84-796 0 0,1 1 0 0 0,2 1 1 0 0,72-70-1 0 0,-98 105-31 0 0,0 2 0 0 0,1-1 0 0 0,1 1 0 0 0,-1 0 0 0 0,1 0 0 0 0,18-8 0 0 0,-23 13-288 0 0,1-1-1 0 0,0 1 0 0 0,1 0 0 0 0,-1 0 0 0 0,0 0 0 0 0,6 0 0 0 0,-5 1-745 0 0,0 1-1 0 0,0-1 0 0 0,0 1 0 0 0,0 0 0 0 0,-1 1 0 0 0,7 1 1 0 0,6 4-5543 0 0</inkml:trace>
  <inkml:trace contextRef="#ctx0" brushRef="#br0" timeOffset="1">839 468 4607 0 0,'0'0'200'0'0,"3"12"48"0"0,-1-1-248 0 0,2 0 0 0 0,-1-1 0 0 0</inkml:trace>
</inkml:ink>
</file>

<file path=ppt/ink/ink9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3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430 352 3679 0 0,'0'0'284'0'0,"0"2"-186"0"0,2 13 1010 0 0,-1 0 0 0 0,0 0 0 0 0,-2 0 0 0 0,1 0 0 0 0,-2 0 0 0 0,0 0 0 0 0,-1 0 0 0 0,-9 28 0 0 0,11-40-713 0 0,-1-1 0 0 0,1 1 0 0 0,-1-1 0 0 0,0 0 0 0 0,1 0 0 0 0,-1 0 0 0 0,0 0 0 0 0,0 0 0 0 0,-1 0 0 0 0,1-1 1 0 0,0 1-1 0 0,-4 1 0 0 0,1 0-12 0 0,-1 0 0 0 0,0-1 0 0 0,1 0 0 0 0,-8 3 1 0 0,2-4-163 0 0,0 1 0 0 0,1-1 0 0 0,-1-1 0 0 0,0 0 1 0 0,0 0-1 0 0,1-1 0 0 0,-1-1 0 0 0,0 1 1 0 0,1-2-1 0 0,-15-4 0 0 0,6 0-103 0 0,0-1 0 0 0,0-1 0 0 0,1 0 0 0 0,-26-18 0 0 0,34 20-85 0 0,1 0 0 0 0,1 0 0 0 0,-1-1-1 0 0,1 0 1 0 0,0-1 0 0 0,1 1-1 0 0,-8-13 1 0 0,11 15-10 0 0,1 0 0 0 0,0 0 1 0 0,0 0-1 0 0,0-1 0 0 0,1 1 0 0 0,0 0 1 0 0,1-1-1 0 0,-1 0 0 0 0,1 1 0 0 0,0-1 0 0 0,1 0 1 0 0,0 1-1 0 0,0-12 0 0 0,4 0-65 0 0,0 0-1 0 0,0 0 0 0 0,2 1 1 0 0,0-1-1 0 0,1 2 1 0 0,1-1-1 0 0,1 1 0 0 0,0 0 1 0 0,1 0-1 0 0,1 1 1 0 0,0 1-1 0 0,1 0 0 0 0,0 0 1 0 0,1 1-1 0 0,1 1 1 0 0,22-16-1 0 0,-27 23 32 0 0,-1 0-1 0 0,1 1 1 0 0,0 0-1 0 0,0 1 1 0 0,0 0-1 0 0,0 0 1 0 0,0 1 0 0 0,1 0-1 0 0,-1 1 1 0 0,1 0-1 0 0,0 0 1 0 0,-1 1-1 0 0,1 0 1 0 0,-1 1 0 0 0,1 0-1 0 0,-1 1 1 0 0,19 5-1 0 0,-18-4 22 0 0,-1 0 0 0 0,1 1 0 0 0,-1 0 0 0 0,0 0 0 0 0,-1 1 0 0 0,1 1 0 0 0,-1-1 0 0 0,0 1 0 0 0,0 0 1 0 0,-1 1-1 0 0,1 0 0 0 0,-2 0 0 0 0,1 1 0 0 0,-1 0 0 0 0,0 0 0 0 0,0 0 0 0 0,4 11 0 0 0,-5-7 9 0 0,0 1 0 0 0,-1-1 1 0 0,-1 1-1 0 0,0-1 0 0 0,0 1 0 0 0,-2 0 1 0 0,0 0-1 0 0,0 0 0 0 0,-1 0 1 0 0,0 0-1 0 0,-2 0 0 0 0,-2 15 0 0 0,2-20-7 0 0,-1 0-1 0 0,1-1 0 0 0,-1 1 1 0 0,-1-1-1 0 0,0 0 0 0 0,0 0 0 0 0,0 0 1 0 0,-1-1-1 0 0,0 0 0 0 0,0 1 0 0 0,-1-2 1 0 0,-11 11-1 0 0,3-4-95 0 0,-1-2 1 0 0,-1 1-1 0 0,1-2 0 0 0,-27 12 0 0 0,15-9-673 0 0,-31 8-1 0 0,42-15-1417 0 0,-27 3-1 0 0,23-6-4539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4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 7631 0 0,'0'0'690'0'0,"-9"0"1974"0"0,9 0-2631 0 0,0 0 0 0 0,0 0-1 0 0,0 0 1 0 0,0-1 0 0 0,-1 1 0 0 0,1 0 0 0 0,0 0 0 0 0,0 0 0 0 0,0 0 0 0 0,0 0 0 0 0,0 0 0 0 0,-1 0 0 0 0,1 0 0 0 0,0 0 0 0 0,0 0 0 0 0,0 0-1 0 0,0 0 1 0 0,0 0 0 0 0,-1 0 0 0 0,1 0 0 0 0,0 0 0 0 0,0 0 0 0 0,0 0 0 0 0,0 0 0 0 0,0 0 0 0 0,-1 0 0 0 0,1 0 0 0 0,0 0 0 0 0,0 1 0 0 0,0-1-1 0 0,0 0 1 0 0,0 0 0 0 0,0 0 0 0 0,0 0 0 0 0,-1 0 0 0 0,1 0 0 0 0,0 0 0 0 0,0 0 0 0 0,0 1 0 0 0,0-1 0 0 0,0 0 0 0 0,0 0 0 0 0,0 0 0 0 0,0 0-1 0 0,0 0 1 0 0,0 1 0 0 0,4 6 2782 0 0,15 9 1093 0 0,-13-12-3909 0 0,12 5-24 0 0,-1 1 0 0 0,0 1 0 0 0,-1 0 0 0 0,-1 2-1 0 0,20 18 1 0 0,-31-26 55 0 0,1 0 0 0 0,-1 1 0 0 0,0 0 0 0 0,0-1 0 0 0,-1 2 0 0 0,0-1 0 0 0,0 0 0 0 0,0 1 0 0 0,-1-1-1 0 0,0 1 1 0 0,0 0 0 0 0,-1 0 0 0 0,0-1 0 0 0,0 1 0 0 0,0 0 0 0 0,-1 0 0 0 0,0 0 0 0 0,-1 0 0 0 0,1 0 0 0 0,-1 0 0 0 0,-1 0 0 0 0,1 0-1 0 0,-1 0 1 0 0,0-1 0 0 0,-1 1 0 0 0,-5 10 0 0 0,3-10-10 0 0,0 0 0 0 0,0 0-1 0 0,-1 0 1 0 0,1-1-1 0 0,-2 0 1 0 0,1-1 0 0 0,0 1-1 0 0,-1-1 1 0 0,0 0 0 0 0,-10 5-1 0 0,-9 3 31 0 0,-46 16 0 0 0,72-29-48 0 0,-12 4 8 0 0,1 0 0 0 0,-1-1 1 0 0,-17 2-1 0 0,24-4-15 0 0,0-1-1 0 0,-1 0 1 0 0,1 0-1 0 0,0 0 1 0 0,0 0-1 0 0,0-1 1 0 0,0 0-1 0 0,0 0 1 0 0,0 0-1 0 0,-8-4 1 0 0,12 4-46 0 0,1 1 0 0 0,-1 0 1 0 0,1-1-1 0 0,-1 0 0 0 0,1 1 1 0 0,-1-1-1 0 0,1 1 0 0 0,-1-1 1 0 0,1 1-1 0 0,0-1 0 0 0,-1 0 1 0 0,1 1-1 0 0,0-1 0 0 0,0 0 0 0 0,-1 1 1 0 0,1-1-1 0 0,0 0 0 0 0,0 0 1 0 0,0 1-1 0 0,0-1 0 0 0,0 0 1 0 0,0 1-1 0 0,0-2 0 0 0,0 0-314 0 0,0 0 0 0 0,0 1-1 0 0,1-1 1 0 0,-1 1 0 0 0,0-1 0 0 0,1 1-1 0 0,-1-1 1 0 0,1 1 0 0 0,0-2 0 0 0,6-6-5385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3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64 2303 0 0,'6'-4'125'0'0,"15"-16"11309"0"0,-24 23-11107 0 0,-61 87 494 0 0,56-77-763 0 0,1-1 1 0 0,1 1 0 0 0,0 1 0 0 0,0-1-1 0 0,-6 27 1 0 0,11-34 37 0 0,-1 0 0 0 0,1 0-1 0 0,1 0 1 0 0,-1 0 0 0 0,1 0 0 0 0,0 0 0 0 0,0 0 0 0 0,1 0 0 0 0,0 0-1 0 0,0 0 1 0 0,0 0 0 0 0,1 0 0 0 0,0-1 0 0 0,0 1 0 0 0,0 0-1 0 0,6 8 1 0 0,-6-10 42 0 0,1 0-1 0 0,0-1 0 0 0,0 1 1 0 0,0-1-1 0 0,1 0 0 0 0,-1 0 1 0 0,1 0-1 0 0,5 3 0 0 0,-1-1 129 0 0,-6-4-189 0 0,0 0 1 0 0,-1 0 0 0 0,1-1 0 0 0,0 1 0 0 0,0-1 0 0 0,0 0 0 0 0,-1 1 0 0 0,1-1-1 0 0,0 0 1 0 0,0 0 0 0 0,0 0 0 0 0,3-1 0 0 0,-1 1 120 0 0,-1 0-91 0 0,1-1 0 0 0,-1 1 0 0 0,1-1 0 0 0,-1 0 0 0 0,0 0 0 0 0,1 0 0 0 0,-1 0 0 0 0,0-1 0 0 0,0 1 0 0 0,1-1 0 0 0,-1 0 0 0 0,-1 0 0 0 0,1 0 0 0 0,0 0 0 0 0,0-1 0 0 0,-1 1 0 0 0,4-5 0 0 0,3-3 116 0 0,-1-1 0 0 0,-1 0 1 0 0,7-13-1 0 0,-12 21-171 0 0,9-19 100 0 0,-1-1 1 0 0,-2 1 0 0 0,11-42-1 0 0,8-22-586 0 0,-23 78-381 0 0,0-1-1 0 0,1 1 1 0 0,-1 1 0 0 0,2-1 0 0 0,-1 1-1 0 0,1 0 1 0 0,0 0 0 0 0,13-11 0 0 0,-17 16-1151 0 0</inkml:trace>
</inkml:ink>
</file>

<file path=ppt/ink/ink9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3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15 10135 0 0,'15'-14'1304'0'0,"-13"27"1450"0"0,-1-7-2352 0 0,-1-1 0 0 0,0 0 0 0 0,-1 0 1 0 0,1 0-1 0 0,-1 0 0 0 0,0 0 0 0 0,-1 0 1 0 0,-2 7-1 0 0,-20 41 85 0 0,14-33-261 0 0,-62 148 836 0 0,18-40-323 0 0,18-47-280 0 0,-109 239 770 0 0,125-277-1150 0 0,-69 163 138 0 0,87-200-289 0 0,0-1-21 0 0,0 1 1 0 0,0 0-1 0 0,0 0 1 0 0,1-1-1 0 0,0 1 1 0 0,0 0-1 0 0,0 0 1 0 0,1 0-1 0 0,1 11 1 0 0</inkml:trace>
</inkml:ink>
</file>

<file path=ppt/ink/ink9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3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 11375 0 0,'0'0'2163'0'0,"1"2"-1120"0"0,-1 9-515 0 0,0 1 0 0 0,0-1 0 0 0,-1 0 0 0 0,0 0 0 0 0,-1 0 0 0 0,-1 0 1 0 0,-4 13-1 0 0,-32 78 1182 0 0,26-73-1304 0 0,-123 246 1222 0 0,-20-10-1320 0 0,154-262-303 0 0,-27 47 47 0 0,-96 144 28 0 0,99-162-835 0 0,25-31-2 0 0,5-15-1000 0 0,18-36-1994 0 0,0-10 1039 0 0,2-2-2440 0 0</inkml:trace>
</inkml:ink>
</file>

<file path=ppt/ink/ink9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3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1 654 5063 0 0,'0'-9'528'0'0,"0"-3"2577"0"0,0 1 0 0 0,1-1 0 0 0,1 0 0 0 0,3-14 0 0 0,7-5-3459 0 0,-4 16 591 0 0,0 0 0 0 0,1 1-1 0 0,1 1 1 0 0,0-1 0 0 0,15-13 0 0 0,64-56 426 0 0,-59 57-486 0 0,154-128 53 0 0,-134 117-181 0 0,101-58 0 0 0,-135 87-49 0 0,0 1 0 0 0,0 0 0 0 0,0 1 0 0 0,1 1 0 0 0,0 0 0 0 0,23-2 0 0 0,-34 6 0 0 0,0 0 0 0 0,1 1 0 0 0,-1-1 0 0 0,0 1 0 0 0,1 1 0 0 0,-1 0 0 0 0,0-1 0 0 0,1 2 0 0 0,-1-1 0 0 0,0 1 0 0 0,0 0 0 0 0,0 0 0 0 0,0 1 0 0 0,0 0 0 0 0,-1 0 0 0 0,1 0 0 0 0,-1 0 0 0 0,0 1 0 0 0,0 0 0 0 0,7 7 0 0 0,-5-2 28 0 0,0 1-1 0 0,-1-1 0 0 0,1 2 1 0 0,-2-1-1 0 0,0 1 0 0 0,0-1 1 0 0,-1 1-1 0 0,0 1 1 0 0,-1-1-1 0 0,0 0 0 0 0,-1 1 1 0 0,0 0-1 0 0,-1-1 0 0 0,0 1 1 0 0,-1 13-1 0 0,-1 0 42 0 0,-1 0 0 0 0,-2-1 0 0 0,0 1 0 0 0,-2-1-1 0 0,0 1 1 0 0,-11 24 0 0 0,8-28-23 0 0,-1 0 1 0 0,0 0-1 0 0,-2-1 0 0 0,0-1 1 0 0,-1 0-1 0 0,-16 18 0 0 0,16-23-23 0 0,0-1-1 0 0,-1 0 1 0 0,0-1-1 0 0,-1 0 1 0 0,0-1-1 0 0,-1-1 1 0 0,-30 15-1 0 0,-7-3-78 0 0,0-2 0 0 0,-2-2 0 0 0,0-3 0 0 0,-71 10 0 0 0,115-24-71 0 0,0 1 1 0 0,-12-2-1 0 0,20 0-109 0 0,1 0 0 0 0,-1 0 0 0 0,0 0 0 0 0,0-1 0 0 0,0 1 0 0 0,0-1 0 0 0,0 0 0 0 0,1 0 0 0 0,-1 0 0 0 0,0 0 0 0 0,1-1 0 0 0,-6-2 0 0 0,-2-8-1500 0 0</inkml:trace>
</inkml:ink>
</file>

<file path=ppt/ink/ink9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3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76 221 2759 0 0,'3'1'38'0'0,"0"-1"-1"0"0,0 1 0 0 0,0 0 0 0 0,0 0 0 0 0,0 0 0 0 0,0 0 0 0 0,0 1 1 0 0,0-1-1 0 0,0 1 0 0 0,-1 0 0 0 0,1-1 0 0 0,-1 1 0 0 0,1 0 0 0 0,-1 1 0 0 0,0-1 1 0 0,1 0-1 0 0,-1 1 0 0 0,-1-1 0 0 0,4 6 0 0 0,16 34 7696 0 0,-12-24-4383 0 0,12 21 1 0 0,-18-34-3070 0 0,0-1-1 0 0,0 0 1 0 0,1 0 0 0 0,-1 0 0 0 0,1 0-1 0 0,0 0 1 0 0,0-1 0 0 0,0 0-1 0 0,7 5 1 0 0,-7-7-101 0 0,0 1 1 0 0,1-1-1 0 0,-1 0 0 0 0,0 0 0 0 0,0 0 1 0 0,1-1-1 0 0,-1 1 0 0 0,0-1 0 0 0,1 0 0 0 0,-1 0 1 0 0,1-1-1 0 0,-1 1 0 0 0,0-1 0 0 0,6-2 1 0 0,8-2 402 0 0,34-14 0 0 0,-50 18-558 0 0,21-11 107 0 0,0 0 0 0 0,0-1 0 0 0,-1-1 0 0 0,31-28 0 0 0,-45 35-123 0 0,0 0 1 0 0,-1 0-1 0 0,0-1 0 0 0,-1 0 1 0 0,0 0-1 0 0,9-15 0 0 0,-13 19-14 0 0,0 1 0 0 0,-1-1-1 0 0,1 0 1 0 0,-1 0-1 0 0,1 0 1 0 0,-1 0-1 0 0,0 0 1 0 0,-1 0 0 0 0,1-1-1 0 0,-1 1 1 0 0,0 0-1 0 0,0 0 1 0 0,0 0 0 0 0,0 0-1 0 0,-1-1 1 0 0,0 1-1 0 0,0 0 1 0 0,-2-7-1 0 0,2 9-9 0 0,0 0-1 0 0,-1 0 0 0 0,1 1 1 0 0,0-1-1 0 0,0 0 0 0 0,-1 1 1 0 0,1-1-1 0 0,-1 1 0 0 0,1-1 1 0 0,-1 1-1 0 0,0-1 0 0 0,0 1 1 0 0,0 0-1 0 0,1 0 0 0 0,-1 0 1 0 0,0 0-1 0 0,0 1 0 0 0,0-1 1 0 0,-1 0-1 0 0,1 1 0 0 0,0-1 1 0 0,0 1-1 0 0,0 0 0 0 0,0 0 1 0 0,0 0-1 0 0,0 0 0 0 0,-1 0 1 0 0,-2 1-1 0 0,-4 0-67 0 0,0 1 1 0 0,0 0-1 0 0,1 0 0 0 0,-1 1 0 0 0,-11 5 1 0 0,-5 5 26 0 0,1 0 0 0 0,1 2 0 0 0,0 0 0 0 0,1 2 0 0 0,0 0 0 0 0,-30 34-1 0 0,6-1-90 0 0,-59 87 0 0 0,87-113 149 0 0,1 2 0 0 0,1 0-1 0 0,1 1 1 0 0,2 1 0 0 0,-16 43 0 0 0,28-66 2 0 0,0-1-1 0 0,0 1 1 0 0,0 0 0 0 0,0-1-1 0 0,1 1 1 0 0,0 0 0 0 0,0 0 0 0 0,0-1-1 0 0,1 1 1 0 0,-1 0 0 0 0,1 0-1 0 0,0-1 1 0 0,2 6 0 0 0,-1-7-1 0 0,-1 0-1 0 0,1 0 1 0 0,-1-1 0 0 0,1 1 0 0 0,0 0-1 0 0,0-1 1 0 0,0 1 0 0 0,1-1-1 0 0,-1 0 1 0 0,0 0 0 0 0,1 0 0 0 0,0 0-1 0 0,-1 0 1 0 0,1 0 0 0 0,0-1 0 0 0,0 1-1 0 0,0-1 1 0 0,0 0 0 0 0,6 2-1 0 0,3-1-34 0 0,-1 0 0 0 0,1 0-1 0 0,-1-1 1 0 0,1 0-1 0 0,-1-1 1 0 0,1-1 0 0 0,0 0-1 0 0,15-3 1 0 0,10-5-1655 0 0,44-16 0 0 0,-47 13-1947 0 0,51-9-1 0 0,-68 18 3035 0 0,0 1 1 0 0,29 1-1 0 0,-37 1 572 0 0,0 1-1 0 0,0 0 0 0 0,0 1 1 0 0,0 0-1 0 0,0 0 1 0 0,15 6-1 0 0,-19-5 173 0 0,0 0-1 0 0,0 0 1 0 0,8 7-1 0 0,-2 0 8905 0 0,-5-22-7030 0 0,12-56 862 0 0,-2 7-1804 0 0,38-96-324 0 0,-37 117-935 0 0,38-69 1 0 0,-54 108 174 0 0,76-123-645 0 0,-59 99 62 0 0,1 0 0 0 0,36-36-1 0 0,-47 54 61 0 0,0 0 1 0 0,0 0-1 0 0,12-6 0 0 0,13-4-5670 0 0,-7 8-727 0 0</inkml:trace>
</inkml:ink>
</file>

<file path=ppt/ink/ink9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3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589 100 15199 0 0,'37'-58'2008'0'0,"-11"17"6101"0"0,-27 42-7927 0 0,-144 80-156 0 0,-24 15-298 0 0,167-95 269 0 0,-19 11-35 0 0,-24 22 1 0 0,40-31 25 0 0,0 1 0 0 0,1 1-1 0 0,-1-1 1 0 0,1 1 0 0 0,1 0-1 0 0,-1 0 1 0 0,0 0 0 0 0,1 0 0 0 0,0 1-1 0 0,-4 9 1 0 0,7-13 4 0 0,-1 0 0 0 0,1 0 0 0 0,-1-1 0 0 0,1 1 0 0 0,0 0 0 0 0,0 0 0 0 0,0 0 0 0 0,0 0 0 0 0,0 0 0 0 0,0 0 0 0 0,0 0 0 0 0,1-1 0 0 0,-1 1 0 0 0,1 0 0 0 0,-1 0 0 0 0,1 0 1 0 0,0-1-1 0 0,1 4 0 0 0,0-2-9 0 0,0-1 0 0 0,1 1 0 0 0,-1-1 0 0 0,0 1 1 0 0,1-1-1 0 0,0 0 0 0 0,-1 0 0 0 0,1 0 0 0 0,6 2 1 0 0,3 2-36 0 0,1-1 0 0 0,0-1 0 0 0,28 6 0 0 0,-40-10 51 0 0,117 28-114 0 0,-99-22 234 0 0,0 1 0 0 0,0 1-1 0 0,35 19 1 0 0,-50-24-84 0 0,0 0 1 0 0,-1 0-1 0 0,1 0 0 0 0,-1 0 0 0 0,1 0 0 0 0,-1 1 1 0 0,0 0-1 0 0,0-1 0 0 0,0 1 0 0 0,-1 0 0 0 0,0 0 1 0 0,1 1-1 0 0,1 7 0 0 0,-3-9-20 0 0,0 0-1 0 0,0 0 1 0 0,0 1-1 0 0,-1-1 1 0 0,1 0 0 0 0,-1 1-1 0 0,0-1 1 0 0,0 0 0 0 0,-1 1-1 0 0,1-1 1 0 0,0 0-1 0 0,-1 1 1 0 0,0-1 0 0 0,0 0-1 0 0,0 0 1 0 0,0 1 0 0 0,-1-1-1 0 0,1 0 1 0 0,-1 0-1 0 0,-2 3 1 0 0,-2 1 11 0 0,-1 1-1 0 0,0-1 1 0 0,0 0-1 0 0,0-1 1 0 0,-1 0-1 0 0,0 0 1 0 0,0-1-1 0 0,-1 1 1 0 0,0-2-1 0 0,-13 6 1 0 0,-11 2 38 0 0,-54 13 0 0 0,80-23-60 0 0,-25 5-30 0 0,0-1-1 0 0,0-1 0 0 0,0-2 1 0 0,0-1-1 0 0,-1-2 0 0 0,1-1 1 0 0,-33-5-1 0 0,55 4-181 0 0,1 1-1 0 0,-14-6 1 0 0,20 5-127 0 0,0 1-1 0 0,0 0 1 0 0,0-1 0 0 0,0 1 0 0 0,1-1-1 0 0,-1 0 1 0 0,0 0 0 0 0,1 0-1 0 0,-1-1 1 0 0,-3-3 0 0 0,-3-10-7568 0 0</inkml:trace>
</inkml:ink>
</file>

<file path=ppt/ink/ink9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3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95 9671 0 0,'139'-71'1969'0'0,"-76"48"3664"0"0,-63 23-5574 0 0,0 0 1 0 0,0 0-1 0 0,1 0 1 0 0,-1 0 0 0 0,0 0-1 0 0,0-1 1 0 0,1 1-1 0 0,-1 0 1 0 0,0 0 0 0 0,0 0-1 0 0,1 0 1 0 0,-1 0-1 0 0,0 0 1 0 0,0 0 0 0 0,1 0-1 0 0,-1 0 1 0 0,0 0 0 0 0,0 0-1 0 0,1 0 1 0 0,-1 0-1 0 0,0 0 1 0 0,0 0 0 0 0,1 1-1 0 0,-1-1 1 0 0,0 0-1 0 0,0 0 1 0 0,1 0 0 0 0,-1 0-1 0 0,0 0 1 0 0,0 1-1 0 0,0-1 1 0 0,1 0 0 0 0,-1 0-1 0 0,0 0 1 0 0,0 1 0 0 0,0-1-1 0 0,0 0 1 0 0,1 0-1 0 0,-1 0 1 0 0,0 1 0 0 0,-2 12 633 0 0,-14 16-424 0 0,-70 74 752 0 0,0-1-422 0 0,77-89-498 0 0,0 0 1 0 0,1 1-1 0 0,0 0 1 0 0,1 1 0 0 0,1-1-1 0 0,-5 19 1 0 0,8-21-48 0 0,0-1 1 0 0,2 1-1 0 0,-1 0 1 0 0,1 16-1 0 0,1-22-45 0 0,0 1 0 0 0,1-1-1 0 0,0 0 1 0 0,0 0 0 0 0,0 0-1 0 0,1 0 1 0 0,0-1 0 0 0,0 1-1 0 0,0 0 1 0 0,4 6 0 0 0,-3-9 13 0 0,-1 0-1 0 0,0-1 1 0 0,1 1 0 0 0,0-1 0 0 0,-1 1 0 0 0,1-1-1 0 0,0 0 1 0 0,0 0 0 0 0,1 0 0 0 0,-1-1 0 0 0,0 1-1 0 0,1-1 1 0 0,-1 1 0 0 0,1-1 0 0 0,-1 0 0 0 0,1-1-1 0 0,-1 1 1 0 0,1-1 0 0 0,4 1 0 0 0,2-1 103 0 0,0 0 1 0 0,-1 0-1 0 0,1-1 1 0 0,0 0 0 0 0,18-5-1 0 0,-14 2-69 0 0,-1-1-1 0 0,0 0 0 0 0,0-1 1 0 0,0 0-1 0 0,0-1 0 0 0,-1 0 1 0 0,0-1-1 0 0,-1 0 1 0 0,12-11-1 0 0,-17 12-39 0 0,1 1 1 0 0,-1-1-1 0 0,-1 0 1 0 0,1-1-1 0 0,-1 1 0 0 0,0-1 1 0 0,-1 0-1 0 0,0 0 0 0 0,0 0 1 0 0,-1-1-1 0 0,0 0 1 0 0,-1 1-1 0 0,0-1 0 0 0,0 0 1 0 0,1-12-1 0 0,-3 6-52 0 0,0 0-1 0 0,-1 0 1 0 0,-1 0-1 0 0,0 0 1 0 0,-1 1-1 0 0,-1-1 1 0 0,0 1 0 0 0,-1-1-1 0 0,0 1 1 0 0,-1 1-1 0 0,-1-1 1 0 0,0 1-1 0 0,-1 0 1 0 0,-12-14-1 0 0,17 23-97 0 0,-1-1 0 0 0,0 2-1 0 0,-1-1 1 0 0,1 0-1 0 0,-1 1 1 0 0,1 0-1 0 0,-1 0 1 0 0,-9-4 0 0 0,11 5-101 0 0,0 1 0 0 0,-1 0 0 0 0,1 0 0 0 0,0 0 0 0 0,0 1 0 0 0,0-1 0 0 0,-1 1 0 0 0,1 0 0 0 0,0 0 0 0 0,-1 0 0 0 0,1 0 0 0 0,0 0 0 0 0,0 1 0 0 0,-1-1 0 0 0,-5 3 0 0 0,8-2-945 0 0</inkml:trace>
</inkml:ink>
</file>

<file path=ppt/ink/ink9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3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4 417 14743 0 0,'0'0'8472'0'0,"-1"2"-7873"0"0,-1 3-451 0 0,1-3-102 0 0,9-16-411 0 0,-3 8 321 0 0,16-26 19 0 0,1 1-1 0 0,2 1 1 0 0,39-38-1 0 0,-53 57 41 0 0,15-16 12 0 0,1 2 0 0 0,1 0-1 0 0,2 2 1 0 0,0 1-1 0 0,1 2 1 0 0,1 0-1 0 0,1 3 1 0 0,43-19-1 0 0,-70 34-26 0 0,3-1 4 0 0,0 0-1 0 0,0 0 0 0 0,0 1 0 0 0,13-2 0 0 0,-20 3-1 0 0,1 1-1 0 0,-1 0 0 0 0,0 0 1 0 0,0 0-1 0 0,0 0 0 0 0,1 0 1 0 0,-1 0-1 0 0,0 0 0 0 0,0 0 1 0 0,0 1-1 0 0,1-1 0 0 0,-1 0 1 0 0,0 1-1 0 0,0-1 0 0 0,0 1 1 0 0,0-1-1 0 0,0 1 0 0 0,0 0 1 0 0,0-1-1 0 0,0 1 0 0 0,0 0 1 0 0,0 0-1 0 0,0 0 0 0 0,0-1 1 0 0,-1 1-1 0 0,1 0 0 0 0,0 0 1 0 0,-1 0-1 0 0,1 0 0 0 0,-1 0 1 0 0,1 1-1 0 0,-1-1 0 0 0,1 0 1 0 0,-1 0-1 0 0,0 0 0 0 0,1 0 1 0 0,-1 1-1 0 0,0-1 0 0 0,0 0 0 0 0,0 2 1 0 0,0 15 153 0 0,-1-1-1 0 0,-1 1 1 0 0,0-1 0 0 0,-2 1-1 0 0,-8 26 1 0 0,0 3 97 0 0,9-31-194 0 0,-1 25 0 0 0,2-17-12 0 0,1-10-41 0 0,2 0-1 0 0,1 21 0 0 0,1-7-6 0 0,11 67-849 0 0,-11-70-2392 0 0,-2-16-4479 0 0</inkml:trace>
</inkml:ink>
</file>

<file path=ppt/ink/ink9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3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47 13503 0 0,'1'-1'83'0'0,"6"-6"278"0"0,0 0 0 0 0,12-10 0 0 0,-17 15-264 0 0,0 1-1 0 0,0-1 0 0 0,0 1 0 0 0,0 0 1 0 0,0 0-1 0 0,0 0 0 0 0,0 0 0 0 0,0 0 1 0 0,1 0-1 0 0,-1 1 0 0 0,0-1 0 0 0,0 1 1 0 0,1-1-1 0 0,-1 1 0 0 0,1 0 0 0 0,-1 0 1 0 0,4 0-1 0 0,-4 1 21 0 0,-1 0-1 0 0,1-1 1 0 0,-1 1 0 0 0,1 0-1 0 0,-1 0 1 0 0,1 0 0 0 0,-1 0-1 0 0,0 0 1 0 0,1 1 0 0 0,-1-1-1 0 0,0 0 1 0 0,0 1 0 0 0,0-1-1 0 0,0 1 1 0 0,0-1 0 0 0,0 1-1 0 0,0-1 1 0 0,-1 1 0 0 0,1-1-1 0 0,0 1 1 0 0,-1 0 0 0 0,0-1 0 0 0,1 4-1 0 0,1 3 171 0 0,-1 0-1 0 0,0 1 1 0 0,0 11 0 0 0,-2 7 3 0 0,-2 0 0 0 0,0 0 1 0 0,-2-1-1 0 0,-1 0 1 0 0,-12 35-1 0 0,-59 125-155 0 0,66-160-94 0 0,-23 50 14 0 0,-90 189 145 0 0,-111 136 5 0 0,227-387-204 0 0,-221 326 246 0 0,217-323-235 0 0,11-16 201 0 0,2-3-53 0 0,10-31-97 0 0,1 0 0 0 0,2 1 0 0 0,24-42 0 0 0,-13 27-180 0 0,-3 6-54 0 0,2 0 0 0 0,1 1 0 0 0,3 2 0 0 0,1 1 0 0 0,1 1 0 0 0,2 1 0 0 0,45-37 0 0 0,-66 63 142 0 0,1 1 0 0 0,0 0 0 0 0,1 0 0 0 0,-1 1 1 0 0,1 1-1 0 0,1 0 0 0 0,-1 1 0 0 0,1 0 0 0 0,0 1 0 0 0,23-4 0 0 0,-28 7 84 0 0,1 0-1 0 0,-1 1 1 0 0,0 0-1 0 0,1 0 1 0 0,-1 1-1 0 0,0 0 1 0 0,0 1 0 0 0,1 0-1 0 0,-1 1 1 0 0,-1-1-1 0 0,1 2 1 0 0,0-1-1 0 0,-1 1 1 0 0,1 1-1 0 0,-1-1 1 0 0,-1 1 0 0 0,12 10-1 0 0,-13-11 10 0 0,-1 1 0 0 0,0 0 1 0 0,-1 0-1 0 0,1 0 0 0 0,-1 1 0 0 0,0 0 0 0 0,-1 0 0 0 0,1 0 0 0 0,-1 0 1 0 0,0 0-1 0 0,-1 1 0 0 0,0-1 0 0 0,0 1 0 0 0,0 0 0 0 0,0 0 0 0 0,0 8 1 0 0,-2-4-19 0 0,0 0 1 0 0,0-1-1 0 0,-1 1 1 0 0,-1-1-1 0 0,0 1 1 0 0,0-1-1 0 0,-1 1 1 0 0,0-1 0 0 0,-9 19-1 0 0,-4 1 28 0 0,-2 0-1 0 0,-37 47 1 0 0,3-3-304 0 0,18-23-1781 0 0</inkml:trace>
</inkml:ink>
</file>

<file path=ppt/ink/ink9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3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78 4143 0 0,'22'-22'7'0'0,"1"-1"3001"0"0,-29 15 3247 0 0,-1 0-3754 0 0,4 5-2303 0 0,-1 1-1 0 0,0 0 1 0 0,0 0 0 0 0,0 1-1 0 0,0-1 1 0 0,-1 1 0 0 0,1 0-1 0 0,0 0 1 0 0,0 0 0 0 0,-1 1-1 0 0,1-1 1 0 0,-1 1 0 0 0,1 0-1 0 0,0 0 1 0 0,-7 2 0 0 0,-4 0-20 0 0,0 1 1 0 0,0 1 0 0 0,-16 6-1 0 0,-8 4-135 0 0,1 3 0 0 0,0 1 0 0 0,1 2 0 0 0,1 1 0 0 0,1 2 0 0 0,1 1 0 0 0,-58 55 0 0 0,81-67 44 0 0,-1 0 1 0 0,2 1-1 0 0,-19 27 0 0 0,27-37-36 0 0,0 1-1 0 0,0-1 0 0 0,0 1 1 0 0,0 0-1 0 0,1 0 0 0 0,-1 0 0 0 0,1 0 1 0 0,0 0-1 0 0,0 0 0 0 0,1 0 1 0 0,-1 0-1 0 0,1 1 0 0 0,0-1 1 0 0,0 0-1 0 0,0 0 0 0 0,1 0 1 0 0,-1 1-1 0 0,1-1 0 0 0,0 0 1 0 0,0 0-1 0 0,2 4 0 0 0,-1-6-1 0 0,-1 1 0 0 0,0-1-1 0 0,1 0 1 0 0,0 0 0 0 0,-1 0-1 0 0,1 0 1 0 0,0 0 0 0 0,0 0-1 0 0,0 0 1 0 0,0-1 0 0 0,0 1-1 0 0,1-1 1 0 0,-1 1 0 0 0,0-1-1 0 0,5 2 1 0 0,-2-2 33 0 0,0 1 0 0 0,0-1-1 0 0,0 0 1 0 0,0-1 0 0 0,0 1 0 0 0,1-1 0 0 0,6 0-1 0 0,7-2 93 0 0,-1-1-1 0 0,0-1 1 0 0,25-8 0 0 0,-43 12-174 0 0,15-5-35 0 0,0-1 1 0 0,0 0-1 0 0,-1-2 0 0 0,1 1 1 0 0,-2-2-1 0 0,1 0 0 0 0,-1 0 1 0 0,-1-2-1 0 0,0 1 0 0 0,0-1 1 0 0,-1-1-1 0 0,0 0 0 0 0,11-18 1 0 0,-23 34-284 0 0,-2 2 311 0 0,1-1 0 0 0,1 1 0 0 0,-1 0 0 0 0,1 0 0 0 0,0 1 0 0 0,0-1 0 0 0,1 0 0 0 0,0 6-1 0 0,0-9 9 0 0,1 0-1 0 0,-1-1 0 0 0,1 1 0 0 0,0-1 0 0 0,0 0 0 0 0,0 1 0 0 0,0-1 0 0 0,1 0 0 0 0,-1 1 0 0 0,1-1 0 0 0,-1 0 1 0 0,1 0-1 0 0,0 0 0 0 0,0 0 0 0 0,0-1 0 0 0,0 1 0 0 0,0 0 0 0 0,0-1 0 0 0,0 1 0 0 0,0-1 0 0 0,1 0 0 0 0,-1 0 0 0 0,1 0 1 0 0,-1 0-1 0 0,4 1 0 0 0,-1-1-339 0 0,1 0 1 0 0,0 0 0 0 0,0-1 0 0 0,0 1-1 0 0,0-1 1 0 0,0 0 0 0 0,0-1 0 0 0,0 1-1 0 0,0-1 1 0 0,7-2 0 0 0,3-2-973 0 0</inkml:trace>
</inkml:ink>
</file>

<file path=ppt/ink/ink9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3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49 12895 0 0,'0'0'2204'0'0,"-2"1"-1293"0"0,-4 4-450 0 0,0 1 0 0 0,0 0-1 0 0,0 1 1 0 0,0-1 0 0 0,1 1 0 0 0,0 0 0 0 0,1 1 0 0 0,-7 13-1 0 0,1 2 173 0 0,-13 42 0 0 0,18-48-504 0 0,1 1 1 0 0,0 0-1 0 0,2 1 0 0 0,0-1 0 0 0,1 0 1 0 0,2 30-1 0 0,0-34-113 0 0,1 0 1 0 0,1 0-1 0 0,0 0 1 0 0,1-1-1 0 0,0 1 1 0 0,1-1-1 0 0,0 0 1 0 0,1 0-1 0 0,10 14 0 0 0,-13-22 14 0 0,-1-3 6 0 0,0 1 0 0 0,0 0 1 0 0,0 0-1 0 0,-1 0 0 0 0,1 0 1 0 0,-1 0-1 0 0,2 6 0 0 0,-3-9-18 0 0,1 0 0 0 0,-1 0 0 0 0,0 1 0 0 0,0-1 0 0 0,1 0 0 0 0,-1 0 0 0 0,0 0 0 0 0,0 0 0 0 0,1 0 0 0 0,-1 1 0 0 0,0-1 0 0 0,1 0 0 0 0,-1 0 0 0 0,0 0 0 0 0,1 0 0 0 0,-1 0 0 0 0,0 0 0 0 0,0 0 0 0 0,1 0 0 0 0,-1 0 0 0 0,0 0 0 0 0,1 0 0 0 0,-1 0 0 0 0,0 0 0 0 0,1-1 0 0 0,-1 1 0 0 0,0 0 0 0 0,0 0 0 0 0,1 0 0 0 0,-1 0 0 0 0,9-4 236 0 0,-5 2-180 0 0,-1 0 0 0 0,0 0-1 0 0,0-1 1 0 0,-1 1 0 0 0,1-1-1 0 0,0 0 1 0 0,-1 0 0 0 0,0 0-1 0 0,4-5 1 0 0,16-35 351 0 0,-8 14-260 0 0,16-22-60 0 0,2 3-1 0 0,46-53 1 0 0,88-77-228 0 0,-160 172 90 0 0,2-2-134 0 0,0 0 0 0 0,1 0 0 0 0,0 1 0 0 0,0 0-1 0 0,1 0 1 0 0,14-7 0 0 0,-22 13-1017 0 0,3 11-2988 0 0,-1 2-2780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4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169 253 2759 0 0,'-2'2'126'0'0,"-8"5"-5"0"0,-1 0-1 0 0,0-1 1 0 0,0 0 0 0 0,-14 4 0 0 0,-6 2 4212 0 0,20-7-2125 0 0,-1-1-1 0 0,-18 3 1 0 0,28-6-1818 0 0,-2-2 43 0 0,3 1-416 0 0,1 0 0 0 0,0 0-1 0 0,0 0 1 0 0,-1 0 0 0 0,1 0-1 0 0,0 0 1 0 0,-1 0-1 0 0,1 0 1 0 0,0 0 0 0 0,0 0-1 0 0,-1 0 1 0 0,1 0-1 0 0,0 0 1 0 0,-1 0 0 0 0,1 0-1 0 0,0 0 1 0 0,0 0-1 0 0,-1 0 1 0 0,1 0 0 0 0,0-1-1 0 0,0 1 1 0 0,-1 0 0 0 0,1 0-1 0 0,0 0 1 0 0,0 0-1 0 0,-1-1 1 0 0,1 1 0 0 0,0 0-1 0 0,0 0 1 0 0,0-1-1 0 0,0 1 1 0 0,-1-1 0 0 0,2-3 24 0 0,-1-1 1 0 0,1 0 0 0 0,1 0 0 0 0,-1 1-1 0 0,0-1 1 0 0,1 0 0 0 0,0 1 0 0 0,0-1 0 0 0,1 1-1 0 0,-1 0 1 0 0,1 0 0 0 0,0 0 0 0 0,0 0-1 0 0,5-5 1 0 0,9-7 139 0 0,31-26-1 0 0,-38 34-89 0 0,6-5 65 0 0,-8 6 63 0 0,1-1-1 0 0,0 1 0 0 0,0 1 1 0 0,0 0-1 0 0,0 0 1 0 0,1 1-1 0 0,0 0 0 0 0,12-3 1 0 0,-20 7-110 0 0,1 1 1 0 0,-1 0 0 0 0,0 1-1 0 0,0-1 1 0 0,0 0 0 0 0,0 0-1 0 0,0 1 1 0 0,0-1 0 0 0,0 1 0 0 0,0 0-1 0 0,0 0 1 0 0,0 0 0 0 0,0 0-1 0 0,0 0 1 0 0,-1 0 0 0 0,1 0-1 0 0,0 0 1 0 0,-1 1 0 0 0,1-1-1 0 0,-1 1 1 0 0,3 2 0 0 0,0 2-29 0 0,0-1-40 0 0,0 0 0 0 0,-1 0 0 0 0,0 0-1 0 0,0 1 1 0 0,0-1 0 0 0,3 11 0 0 0,-4-11 25 0 0,-1 0-73 0 0,-4 10 142 0 0,2-15-124 0 0,0 4-27 0 0,-1-1 0 0 0,0 0-1 0 0,0 0 1 0 0,0 0 0 0 0,0 0 0 0 0,-1 0 0 0 0,-2 3 0 0 0,0-1-39 0 0,4-3-118 0 0,-4 7-1909 0 0,18-17 2109 0 0,-1 0-1 0 0,1-2 0 0 0,-2 0 1 0 0,1 0-1 0 0,-1-1 0 0 0,11-15 1 0 0,29-26 152 0 0,-25 30-116 0 0,34-24-1 0 0,-49 39-24 0 0,0 0 0 0 0,1 1 0 0 0,-1 0 0 0 0,1 1 0 0 0,0 0 0 0 0,17-3 0 0 0,-27 7 75 0 0,0 2-99 0 0,0 0-1 0 0,0 1 1 0 0,-1-1 0 0 0,1 0-1 0 0,-1 1 1 0 0,1 0 0 0 0,-1-1-1 0 0,1 1 1 0 0,-1 0 0 0 0,0-1-1 0 0,0 1 1 0 0,0 0-1 0 0,0 0 1 0 0,0 0 0 0 0,-1 0-1 0 0,1 0 1 0 0,0 0 0 0 0,-1 0-1 0 0,1 0 1 0 0,-1 0-1 0 0,0 0 1 0 0,0 1 0 0 0,0-1-1 0 0,0 3 1 0 0,-1 5 36 0 0,0 1-1 0 0,0-1 1 0 0,-5 15-1 0 0,6-23-36 0 0,-11 36 236 0 0,-1-1 0 0 0,-26 55 0 0 0,30-72-207 0 0,7-17-61 0 0,1-1-149 0 0,0 1-307 0 0,0 4 480 0 0,16-9-5585 0 0,-13 1 3724 0 0</inkml:trace>
</inkml:ink>
</file>

<file path=ppt/ink/ink9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3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9215 0 0,'-1'2'11214'0'0,"-4"8"-10369"0"0,-1-1 0 0 0,-15 17 0 0 0,-5 8-142 0 0,-6 16-155 0 0,1 2-1 0 0,-40 96 1 0 0,69-143-943 0 0,0 1 0 0 0,0 0 0 0 0,1 0 0 0 0,0 0 0 0 0,-1 8 0 0 0</inkml:trace>
</inkml:ink>
</file>

<file path=ppt/ink/ink9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3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13 277 8287 0 0,'0'0'639'0'0,"0"2"-415"0"0,-3 18-282 0 0,-1 12 13977 0 0,1-46-13457 0 0,2 12-440 0 0,1 1 0 0 0,-1-1 0 0 0,1 0 0 0 0,-1 1 0 0 0,1-1 0 0 0,0 0 0 0 0,0 1 0 0 0,0-1 0 0 0,0 0 0 0 0,0 0 0 0 0,0 1 0 0 0,1-3 0 0 0,2-5 19 0 0,1 0-1 0 0,-1 0 1 0 0,1 1-1 0 0,1-1 1 0 0,0 1 0 0 0,8-12-1 0 0,3 1 58 0 0,23-23 0 0 0,-8 11-223 0 0,41-31 0 0 0,-61 53 99 0 0,1 1 1 0 0,0 0-1 0 0,0 1 1 0 0,1 0-1 0 0,0 1 1 0 0,0 1-1 0 0,25-8 0 0 0,-33 12 83 0 0,0 0 0 0 0,0 1 0 0 0,0-1-1 0 0,0 1 1 0 0,0 0 0 0 0,0 0-1 0 0,0 0 1 0 0,0 1 0 0 0,0 0 0 0 0,0 0-1 0 0,0 0 1 0 0,0 1 0 0 0,7 3-1 0 0,-9-4-7 0 0,0 1 0 0 0,0 0 0 0 0,-1 0-1 0 0,1 0 1 0 0,-1 0 0 0 0,1 0-1 0 0,-1 0 1 0 0,0 1 0 0 0,0-1-1 0 0,0 1 1 0 0,0 0 0 0 0,0 0 0 0 0,-1-1-1 0 0,1 1 1 0 0,-1 0 0 0 0,0 0-1 0 0,0 1 1 0 0,0-1 0 0 0,0 0-1 0 0,0 0 1 0 0,0 6 0 0 0,1 27-41 0 0,-1-1 1 0 0,-6 54-1 0 0,3-71-444 0 0,-1 14-792 0 0,3-11-4984 0 0,2-8-1444 0 0</inkml:trace>
</inkml:ink>
</file>

<file path=ppt/ink/ink9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3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1081 120 10135 0 0,'154'-107'2916'0'0,"-151"105"-3168"0"0,9-6 3019 0 0,-11 5-959 0 0,-7 4-1079 0 0,-4 2-443 0 0,1 0 0 0 0,0 1 0 0 0,0 0-1 0 0,1 1 1 0 0,-1 0 0 0 0,1 0 0 0 0,-9 7-1 0 0,-5 4 15 0 0,6-6-186 0 0,1 1 0 0 0,-1 0 0 0 0,2 1 0 0 0,0 1 0 0 0,0 0 0 0 0,-22 30 0 0 0,27-25 102 0 0,9-17 407 0 0,10 5-166 0 0,-7-6-446 0 0,-1 0 0 0 0,1 0 0 0 0,-1 0 0 0 0,1 0 0 0 0,-1 0 0 0 0,1 0 0 0 0,-1-1 1 0 0,0 0-1 0 0,1 1 0 0 0,-1-1 0 0 0,0 0 0 0 0,0 0 0 0 0,1 0 0 0 0,-1 0 0 0 0,0-1 0 0 0,0 1 0 0 0,0 0 0 0 0,0-1 0 0 0,0 0 0 0 0,-1 1 0 0 0,1-1 0 0 0,0 0 0 0 0,-1 0 0 0 0,1 0 0 0 0,-1 0 0 0 0,0 0 0 0 0,0 0 0 0 0,2-3 1 0 0,0-2-10 0 0,0 1 0 0 0,-1-1 0 0 0,0 0 0 0 0,0 0 0 0 0,0 0 0 0 0,-1 0 0 0 0,0 0 0 0 0,1-11 0 0 0,-2 16-69 0 0,-2 3-678 0 0,-2 1 663 0 0,1 0 1 0 0,-1 0-1 0 0,1 0 1 0 0,-1 1-1 0 0,1 0 1 0 0,0-1-1 0 0,0 1 1 0 0,0 0-1 0 0,1 1 1 0 0,-1-1-1 0 0,1 0 1 0 0,-4 7-1 0 0,-3 7 79 0 0,-10 27-1 0 0,12-29-32 0 0,-18 53-181 0 0,-23 88 1 0 0,-4 75-471 0 0,25-105 535 0 0,4-6 540 0 0,5 0 0 0 0,6 1 0 0 0,2 136 0 0 0,10-213 273 0 0,-11 72 0 0 0,7-95-872 0 0,0 0 0 0 0,-2 0-1 0 0,0-1 1 0 0,-1 1 0 0 0,-15 27 0 0 0,19-41 34 0 0,-2 0 1 0 0,1-1-1 0 0,-1 0 1 0 0,0 0-1 0 0,0 0 0 0 0,0 0 1 0 0,-1-1-1 0 0,0 0 1 0 0,0 0-1 0 0,0-1 0 0 0,-1 1 1 0 0,1-1-1 0 0,-1-1 1 0 0,0 1-1 0 0,0-1 1 0 0,-1 0-1 0 0,1-1 0 0 0,0 0 1 0 0,-1 0-1 0 0,0-1 1 0 0,1 0-1 0 0,-14 1 1 0 0,-7-2 24 0 0,0 0 1 0 0,-1-2 0 0 0,1-1 0 0 0,0-1 0 0 0,0-1 0 0 0,1-2 0 0 0,0 0 0 0 0,-28-13 0 0 0,24 7 258 0 0,1-2-1 0 0,0 0 1 0 0,1-2 0 0 0,1-2 0 0 0,1 0 0 0 0,-37-34 0 0 0,26 13-4070 0 0,7-1-1560 0 0</inkml:trace>
</inkml:ink>
</file>

<file path=ppt/ink/ink9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3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600 162 10135 0 0,'45'-65'806'0'0,"-16"19"89"0"0,-6 17 2464 0 0,-20 26-2527 0 0,0 0-1 0 0,0 0 1 0 0,1 0-1 0 0,-1 0 1 0 0,6-2 0 0 0,-7 4-284 0 0,-2 3-518 0 0,1 0 1 0 0,-1 0 0 0 0,0 0 0 0 0,0 0 0 0 0,0 0 0 0 0,0 0 0 0 0,0 0 0 0 0,0 0 0 0 0,-1 1-1 0 0,1-1 1 0 0,-1 0 0 0 0,1 0 0 0 0,-1 0 0 0 0,-1 2 0 0 0,1 0 12 0 0,-29 75 795 0 0,-78 144-1 0 0,87-184-657 0 0,-253 472 645 0 0,188-351-772 0 0,-73 147 86 0 0,154-294-543 0 0,-2-1-1 0 0,-7 12 1 0 0,-1-6-6372 0 0</inkml:trace>
</inkml:ink>
</file>

<file path=ppt/ink/ink9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38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19839 0 0,'0'0'1796'0'0,"2"0"-1476"0"0,34 5-157 0 0,0-1 0 0 0,67-3 0 0 0,-37-5 744 0 0,567-56 1242 0 0,-602 55-3128 0 0,32-10 0 0 0,-36 6-892 0 0</inkml:trace>
</inkml:ink>
</file>

<file path=ppt/ink/ink9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3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0 6447 0 0,'0'0'499'0'0,"0"2"57"0"0,0 7 1207 0 0,-1-1-1 0 0,0 0 1 0 0,-1 0 0 0 0,-3 13 0 0 0,-15 34 1318 0 0,11-32-2715 0 0,-111 259 3072 0 0,77-186-2819 0 0,-88 184 60 0 0,85-192-603 0 0,-63 91 0 0 0,89-150-66 0 0,-1-1 0 0 0,-1-1 0 0 0,-2-2 0 0 0,-1 0 0 0 0,-35 28 0 0 0,53-47-10 0 0,-1-1 0 0 0,0 0 0 0 0,-11 5 0 0 0,11-7 11 0 0,7-3-9 0 0,1-1 0 0 0,0 1 0 0 0,-1 0-1 0 0,1 0 1 0 0,0 0 0 0 0,-1-1 0 0 0,1 1 0 0 0,0 0 0 0 0,0 0 0 0 0,-1-1 0 0 0,1 1 0 0 0,0 0 0 0 0,0-1 0 0 0,0 1 0 0 0,0 0 0 0 0,-1-1-1 0 0,1 1 1 0 0,0 0 0 0 0,0-1 0 0 0,0 1 0 0 0,0 0 0 0 0,0-1 0 0 0,0 1 0 0 0,0 0 0 0 0,0-1 0 0 0,0 1 0 0 0,0-1 0 0 0,0 1 0 0 0,0-1 0 0 0,0-11-7 0 0,1 6 10 0 0,1 0-1 0 0,0-1 0 0 0,0 1 1 0 0,1 0-1 0 0,0 0 1 0 0,-1 1-1 0 0,2-1 0 0 0,-1 0 1 0 0,1 1-1 0 0,5-6 1 0 0,8-8-57 0 0,22-20 0 0 0,-38 38 51 0 0,39-36-214 0 0,69-49 0 0 0,-92 74 166 0 0,1 1 0 0 0,1 0-1 0 0,0 2 1 0 0,0 0 0 0 0,1 1 0 0 0,0 1-1 0 0,22-5 1 0 0,-36 11 53 0 0,-1 0-1 0 0,0 0 1 0 0,1 1 0 0 0,-1-1-1 0 0,1 1 1 0 0,-1 1 0 0 0,0-1-1 0 0,1 1 1 0 0,6 1-1 0 0,-10-1 0 0 0,0-1 0 0 0,-1 1 0 0 0,1 0 0 0 0,0 0 0 0 0,0 0 0 0 0,0 0 0 0 0,-1 0 0 0 0,1 1 0 0 0,-1-1 0 0 0,1 0 0 0 0,-1 1 0 0 0,1-1 0 0 0,-1 1 0 0 0,0 0 0 0 0,0-1 0 0 0,0 1-1 0 0,0 0 1 0 0,0 0 0 0 0,0 0 0 0 0,0-1 0 0 0,0 1 0 0 0,-1 0 0 0 0,1 0 0 0 0,-1 0 0 0 0,0 0 0 0 0,1 0 0 0 0,-1 3 0 0 0,0 5 67 0 0,0-1-1 0 0,0 1 1 0 0,-1 0 0 0 0,0 0-1 0 0,-5 16 1 0 0,-17 50 309 0 0,4-21-247 0 0,15-41-246 0 0,2-10-49 0 0,0 1-1 0 0,1 0 0 0 0,0-1 0 0 0,-1 1 1 0 0,2 0-1 0 0,-1 0 0 0 0,0 0 0 0 0,1 0 0 0 0,0 0 1 0 0,0 0-1 0 0,1 0 0 0 0,-1 0 0 0 0,4 10 0 0 0</inkml:trace>
</inkml:ink>
</file>

<file path=ppt/ink/ink9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3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94 18167 0 0,'0'0'884'0'0,"2"1"-382"0"0,2 1-376 0 0,1 1 0 0 0,0-1 1 0 0,0 0-1 0 0,0-1 0 0 0,0 1 1 0 0,0-1-1 0 0,0 0 0 0 0,0 0 1 0 0,0-1-1 0 0,1 1 0 0 0,-1-1 1 0 0,9-1-1 0 0,9-2 1176 0 0,36-8 0 0 0,-37 7-959 0 0,23-6-1 0 0,0-2 0 0 0,-1-2 1 0 0,56-25-1 0 0,-89 34-342 0 0,-5 0-84 0 0,-4 4-347 0 0,-25-4-1713 0 0,9 5 1914 0 0,-1 0-1 0 0,1 1 1 0 0,0 1-1 0 0,-1 0 1 0 0,-20 7-1 0 0,5 0 143 0 0,-42 20 1 0 0,37-12 498 0 0,1 1-1 0 0,1 2 1 0 0,1 1-1 0 0,0 2 1 0 0,2 1 0 0 0,1 1-1 0 0,-51 56 1 0 0,75-74-320 0 0,-1 1 0 0 0,1-1 0 0 0,0 1 0 0 0,0 0 0 0 0,1 0 0 0 0,0 0-1 0 0,0 1 1 0 0,1-1 0 0 0,-3 16 0 0 0,5-20-73 0 0,0 0 0 0 0,1 0 1 0 0,0 0-1 0 0,-1-1 0 0 0,2 1 0 0 0,-1 0 0 0 0,0 0 0 0 0,1 0 1 0 0,0 0-1 0 0,0 0 0 0 0,0-1 0 0 0,0 1 0 0 0,0 0 0 0 0,1-1 1 0 0,0 1-1 0 0,-1-1 0 0 0,2 1 0 0 0,-1-1 0 0 0,0 0 0 0 0,0 0 1 0 0,1 0-1 0 0,0 0 0 0 0,0-1 0 0 0,-1 1 0 0 0,6 2 0 0 0,1 2 21 0 0,1-2-1 0 0,0 1 0 0 0,0-1 1 0 0,0-1-1 0 0,1 0 1 0 0,-1 0-1 0 0,1-1 0 0 0,13 2 1 0 0,-9-3-878 0 0,29 1 0 0 0,-30-3-2687 0 0,28-5-1 0 0,-10-1-4049 0 0</inkml:trace>
</inkml:ink>
</file>

<file path=ppt/ink/ink9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4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40 10135 0 0,'12'-9'407'0'0,"-2"3"-104"0"0,-1 0 0 0 0,13-13 7254 0 0,-22 23-7453 0 0,-1-1 1 0 0,0 0 0 0 0,-1 0 0 0 0,1 0 0 0 0,0 0 0 0 0,-1 0 0 0 0,0 0-1 0 0,0 0 1 0 0,-3 4 0 0 0,-1 2 56 0 0,-22 36 306 0 0,-61 104 463 0 0,-348 622 1462 0 0,406-720-2195 0 0,-1-1 1 0 0,-73 84-1 0 0,73-98-363 0 0,6-6-466 0 0,-41 35 1 0 0,58-61-41 0 0,-2 3-3787 0 0</inkml:trace>
</inkml:ink>
</file>

<file path=ppt/ink/ink9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4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87 206 15343 0 0,'-6'0'161'0'0,"0"0"0"0"0,0 0 0 0 0,0 1 0 0 0,1 0 0 0 0,-1 0 1 0 0,0 1-1 0 0,1-1 0 0 0,-1 1 0 0 0,1 1 0 0 0,0-1 0 0 0,0 1 0 0 0,0-1 0 0 0,-10 8 1323 0 0,16-9-1385 0 0,-1 1 0 0 0,0-1 0 0 0,0 0 0 0 0,1 0 0 0 0,-1 0 0 0 0,1 0 0 0 0,-1 0 1 0 0,1 0-1 0 0,-1 0 0 0 0,1 0 0 0 0,0 0 0 0 0,-1 0 0 0 0,1-1 0 0 0,0 1 1 0 0,0 0-1 0 0,0 0 0 0 0,0-1 0 0 0,0 1 0 0 0,0 0 0 0 0,0-1 0 0 0,0 1 0 0 0,0-1 1 0 0,1 1-1 0 0,26 8 867 0 0,6-5-388 0 0,-1-1 0 0 0,0-2 0 0 0,63-6 1 0 0,-59 2-314 0 0,387-49 1482 0 0,-369 42-1656 0 0,243-47 211 0 0,-5-20-432 0 0,-292 76 123 0 0,13-3-374 0 0,0 0-1 0 0,0-2 0 0 0,0 1 0 0 0,0-2 1 0 0,-1 0-1 0 0,21-15 0 0 0,-23 11-970 0 0</inkml:trace>
</inkml:ink>
</file>

<file path=ppt/ink/ink9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4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110 693 15119 0 0,'-2'0'694'0'0,"-14"-3"-529"0"0,8 3 262 0 0,1-2 1 0 0,-1 1 0 0 0,0-1 0 0 0,0 0 0 0 0,-11-5 0 0 0,17 5-245 0 0,0 1 0 0 0,-1 0 0 0 0,1-1 0 0 0,0 0 1 0 0,0 1-1 0 0,0-1 0 0 0,0 0 0 0 0,0 0 0 0 0,1 0 0 0 0,-1 0 0 0 0,1-1 0 0 0,-1 1 1 0 0,1 0-1 0 0,0-1 0 0 0,-1 1 0 0 0,1-1 0 0 0,1 1 0 0 0,-1-1 0 0 0,0 1 1 0 0,0-1-1 0 0,1-3 0 0 0,-1-1 44 0 0,1 0 0 0 0,0-1 0 0 0,1 1 0 0 0,0 0 0 0 0,0 0 1 0 0,0 0-1 0 0,1 0 0 0 0,0 0 0 0 0,0 0 0 0 0,4-7 0 0 0,5-10 305 0 0,19-30-1 0 0,-13 27-313 0 0,1 2-1 0 0,34-38 0 0 0,52-42-23 0 0,-33 35-181 0 0,-51 49-202 0 0,9-9 23 0 0,40-32 1 0 0,-60 54-233 0 0,0 1-1 0 0,1 1 1 0 0,0 0-1 0 0,0 0 1 0 0,0 1-1 0 0,1 0 1 0 0,0 1 0 0 0,0 0-1 0 0,14-3 1 0 0,-11 5-1530 0 0,-1 3-3433 0 0,-2 2-1217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4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9215 0 0,'0'0'831'0'0,"0"2"-430"0"0,-1 7 638 0 0,0 1 0 0 0,0-1-1 0 0,-1 0 1 0 0,0 0 0 0 0,-7 17 0 0 0,-22 47 760 0 0,19-48-1657 0 0,-105 273 642 0 0,40-91-941 0 0,-17-7-965 0 0,59-140 83 0 0,34-58 966 0 0,0-4 109 0 0,-1-1-30 0 0,1 1-1 0 0,-1-1 1 0 0,1 0-1 0 0,0 0 1 0 0,0 1 0 0 0,0-1-1 0 0,0 0 1 0 0,0 0 0 0 0,1 0-1 0 0,-1 0 1 0 0,1-1 0 0 0,0 1-1 0 0,0 0 1 0 0,0 0-1 0 0,0 0 1 0 0,1 0 0 0 0,-1 0-1 0 0,2-4 1 0 0,2-9 37 0 0,1 1 1 0 0,10-21-1 0 0,-6 14-27 0 0,-2 4-166 0 0,0 1-1 0 0,2-1 1 0 0,0 2 0 0 0,1-1-1 0 0,12-14 1 0 0,-15 22 63 0 0,0 1 1 0 0,0 1-1 0 0,1 0 1 0 0,0 0-1 0 0,0 0 0 0 0,1 1 1 0 0,0 0-1 0 0,0 1 1 0 0,0 0-1 0 0,15-6 1 0 0,-18 9 132 0 0,1 1 0 0 0,-1 0 0 0 0,1 1 0 0 0,0-1 0 0 0,-1 1 0 0 0,1 0 0 0 0,-1 1 0 0 0,1 0 0 0 0,8 1 0 0 0,-8 0 158 0 0,0-1-1 0 0,0 1 1 0 0,0 1 0 0 0,0-1 0 0 0,0 1 0 0 0,-1 1 0 0 0,1-1 0 0 0,-1 1 0 0 0,0 0 0 0 0,0 0 0 0 0,0 1 0 0 0,0 0 0 0 0,-1 0 0 0 0,0 0 0 0 0,0 0 0 0 0,-1 1 0 0 0,1 0-1 0 0,-1 0 1 0 0,0 0 0 0 0,-1 1 0 0 0,1-1 0 0 0,3 12 0 0 0,-4-8-3 0 0,1 0-1 0 0,-2 0 1 0 0,1 0 0 0 0,-1 1-1 0 0,-1-1 1 0 0,1 20-1 0 0,-2-26-163 0 0,0-1-1 0 0,-1 0 0 0 0,1 1 0 0 0,-1-1 0 0 0,1 0 0 0 0,-1 1 0 0 0,0-1 1 0 0,0 0-1 0 0,-1 0 0 0 0,1 0 0 0 0,-1 0 0 0 0,1 0 0 0 0,-1 0 0 0 0,0 0 1 0 0,0 0-1 0 0,0-1 0 0 0,-1 1 0 0 0,1-1 0 0 0,0 0 0 0 0,-1 1 0 0 0,0-1 1 0 0,1 0-1 0 0,-1-1 0 0 0,0 1 0 0 0,-3 1 0 0 0,-12 3 52 0 0,0 0 0 0 0,-1-2 0 0 0,1 0 0 0 0,-1-1 0 0 0,-26 0 0 0 0,-6 2-72 0 0,40-4-1 0 0,-3 2-305 0 0,0-2 1 0 0,-1 0-1 0 0,-26-1 0 0 0,39-1-267 0 0,0 0-695 0 0,-5-7-299 0 0</inkml:trace>
</inkml:ink>
</file>

<file path=ppt/ink/ink9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4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50 3679 0 0,'2'-1'167'0'0,"28"-22"362"0"0,-29 23-95 0 0,-1-1-1 0 0,1 1 1 0 0,-1-1-1 0 0,1 1 1 0 0,-1-1-1 0 0,1 1 1 0 0,-1-1-1 0 0,0 1 1 0 0,1-1-1 0 0,-1 0 1 0 0,0 1-1 0 0,0-1 1 0 0,1 0-1 0 0,-1 1 1 0 0,0-1-1 0 0,0 0 1 0 0,0 0-1 0 0,0 1 1 0 0,0-1-1 0 0,0 0 1 0 0,0-1-1 0 0,0 2-280 0 0,0-1 0 0 0,-1 1 0 0 0,1-1 1 0 0,-1 1-1 0 0,1-1 0 0 0,0 1 0 0 0,-1-1 0 0 0,1 1 0 0 0,-1 0 0 0 0,1-1 0 0 0,-1 1 0 0 0,1-1 0 0 0,-1 1 0 0 0,1 0 1 0 0,-1 0-1 0 0,0-1 0 0 0,1 1 0 0 0,-1 0 0 0 0,0 0 0 0 0,-3-1-1 0 0,0 0 0 0 0,-1 0 1 0 0,1 1-1 0 0,0 0 0 0 0,0 0 0 0 0,-5 0 0 0 0,-13 3 219 0 0,-1 0 0 0 0,1 2 0 0 0,-1 0 1 0 0,1 1-1 0 0,1 1 0 0 0,0 2 0 0 0,0 0 0 0 0,0 1 0 0 0,1 1 0 0 0,1 1 0 0 0,0 0 0 0 0,-31 27 0 0 0,29-20 40 0 0,1 1 0 0 0,-18 23 0 0 0,32-36-299 0 0,1 0-1 0 0,0 0 1 0 0,0 1-1 0 0,1-1 1 0 0,0 1-1 0 0,0 0 1 0 0,1 0 0 0 0,0 1-1 0 0,1-1 1 0 0,-3 16-1 0 0,4-22-84 0 0,1 1-1 0 0,0-1 1 0 0,0 1-1 0 0,0-1 1 0 0,0 1-1 0 0,0-1 1 0 0,1 0-1 0 0,-1 1 1 0 0,1-1-1 0 0,0 1 1 0 0,-1-1-1 0 0,1 0 1 0 0,0 1-1 0 0,0-1 0 0 0,1 0 1 0 0,-1 0-1 0 0,0 0 1 0 0,1 0-1 0 0,1 2 1 0 0,0-1-8 0 0,0-1-1 0 0,0 0 1 0 0,0 0 0 0 0,0 0-1 0 0,0-1 1 0 0,1 1 0 0 0,-1-1 0 0 0,0 1-1 0 0,1-1 1 0 0,-1 0 0 0 0,8 1-1 0 0,2-1-11 0 0,1 0 0 0 0,0-1 0 0 0,-1-1 0 0 0,1 0 0 0 0,24-5 0 0 0,-20 2-178 0 0,-1-1 1 0 0,1-1-1 0 0,-1 0 0 0 0,-1-1 0 0 0,1-1 0 0 0,-1 0 1 0 0,-1-1-1 0 0,1-1 0 0 0,-2 0 0 0 0,1-1 1 0 0,14-16-1 0 0,76-72-1333 0 0,-106 112 1802 0 0,-3 0-76 0 0,-1-1-1 0 0,0 0 1 0 0,0 0-1 0 0,-12 18 0 0 0,8-15 61 0 0,-10 25 0 0 0,18-37-451 0 0,0-1 1 0 0,0 1-1 0 0,1 0 1 0 0,-1-1-1 0 0,1 1 0 0 0,0 5 1 0 0,3 5-6818 0 0</inkml:trace>
</inkml:ink>
</file>

<file path=ppt/ink/ink9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4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84 15519 0 0,'5'-7'145'0'0,"0"0"0"0"0,0 1-1 0 0,0-1 1 0 0,1 2 0 0 0,-1-1-1 0 0,1 0 1 0 0,1 1 0 0 0,-1 0-1 0 0,1 1 1 0 0,0-1 0 0 0,8-2-1 0 0,21-6 2530 0 0,-36 18-2339 0 0,-1 1 1 0 0,0-1-1 0 0,0 0 1 0 0,0 1-1 0 0,-1-1 1 0 0,1 0 0 0 0,-1 0-1 0 0,-1 0 1 0 0,-3 7-1 0 0,-5 5 183 0 0,-14 19-1 0 0,20-29-333 0 0,-22 28 279 0 0,1-2-76 0 0,1 2 0 0 0,2 1 0 0 0,-28 57 0 0 0,46-82-384 0 0,-3 6 14 0 0,-6 22 0 0 0,13-36-93 0 0,0 1-1 0 0,0-1 1 0 0,0 1-1 0 0,1 0 1 0 0,0-1-1 0 0,-1 1 1 0 0,1 0-1 0 0,0-1 1 0 0,1 1-1 0 0,-1 0 0 0 0,1-1 1 0 0,1 7-1 0 0,-2-10-22 0 0,1 0-1 0 0,-1 1 0 0 0,1-1 0 0 0,-1 0 1 0 0,1 0-1 0 0,-1 1 0 0 0,1-1 0 0 0,-1 0 0 0 0,1 0 1 0 0,-1 0-1 0 0,1 0 0 0 0,0 0 0 0 0,-1 0 1 0 0,1 1-1 0 0,-1-1 0 0 0,1-1 0 0 0,-1 1 0 0 0,1 0 1 0 0,0 0-1 0 0,-1 0 0 0 0,1 0 0 0 0,0 0 1 0 0,0-1-83 0 0,15-5-2491 0 0,5-6-4903 0 0</inkml:trace>
</inkml:ink>
</file>

<file path=ppt/ink/ink9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4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1108 36 19751 0 0,'6'-33'1788'0'0,"-8"30"-1300"0"0,-3 5-280 0 0,-6 6-46 0 0,10-7-95 0 0,-10 9 118 0 0,-1 1-1 0 0,2 0 0 0 0,0 1 0 0 0,0-1 0 0 0,-13 23 0 0 0,-34 73 278 0 0,40-73-370 0 0,-67 134 113 0 0,-96 182 338 0 0,-71 100 44 0 0,208-371-769 0 0,-69 95 0 0 0,111-173-345 0 0</inkml:trace>
  <inkml:trace contextRef="#ctx0" brushRef="#br0" timeOffset="1">1 993 15199 0 0,'0'0'7248'0'0,"3"-1"-6201"0"0,109-19 1804 0 0,-56 8-2584 0 0,406-70 456 0 0,-330 53-612 0 0,-71 14-705 0 0,1 3 1 0 0,87-6 0 0 0,-127 18-1228 0 0,-1 2-4302 0 0,-4 0-1528 0 0</inkml:trace>
</inkml:ink>
</file>

<file path=ppt/ink/ink9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4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7831 0 0,'9'-4'13288'0'0,"1"4"-8784"0"0,1 4-3472 0 0,0-1-312 0 0,0 3-1488 0 0</inkml:trace>
</inkml:ink>
</file>

<file path=ppt/ink/ink9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4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1383 186 6911 0 0,'91'-77'2210'0'0,"31"-25"4755"0"0,-117 95-5090 0 0,-13 10-1414 0 0,-14 8-305 0 0,-51 36 590 0 0,-111 51 0 0 0,-97 28-291 0 0,179-81-394 0 0,-121 36 1 0 0,189-71-50 0 0,-1-2 0 0 0,0-1 0 0 0,-1-2 0 0 0,1-1-1 0 0,-1-2 1 0 0,0-1 0 0 0,-57-7 0 0 0,58 1 12 0 0,1-2 0 0 0,-63-20 0 0 0,76 19-12 0 0,-1-1 0 0 0,1-2 0 0 0,1 0 0 0 0,0-1 0 0 0,-23-18 0 0 0,36 25-23 0 0,0-1-1 0 0,1-1 1 0 0,-9-9-1 0 0,13 13-37 0 0,0 0 1 0 0,-1 0-1 0 0,1-1 0 0 0,0 1 0 0 0,1-1 0 0 0,-1 1 0 0 0,1-1 0 0 0,-1 1 0 0 0,0-8 1 0 0,2 9 12 0 0,1 1 0 0 0,-1-1 0 0 0,1 0 0 0 0,0 0 1 0 0,-1 1-1 0 0,1-1 0 0 0,0 1 0 0 0,0-1 1 0 0,0 1-1 0 0,0-1 0 0 0,1 1 0 0 0,-1-1 1 0 0,0 1-1 0 0,1 0 0 0 0,-1 0 0 0 0,2-1 1 0 0,3-2-19 0 0,0 0 0 0 0,0 1 0 0 0,1-1 1 0 0,-1 2-1 0 0,1-1 0 0 0,0 1 1 0 0,-1 0-1 0 0,1 0 0 0 0,0 1 0 0 0,10-1 1 0 0,2 0-9 0 0,-1 2 1 0 0,32 2 0 0 0,-36-1 44 0 0,-1 1-1 0 0,1 0 1 0 0,-1 1 0 0 0,0 1-1 0 0,0 0 1 0 0,0 1 0 0 0,-1 0-1 0 0,1 1 1 0 0,12 9 0 0 0,-17-10 6 0 0,0 0 1 0 0,-1 1-1 0 0,0 1 1 0 0,-1-1-1 0 0,1 1 1 0 0,-1 0-1 0 0,0 1 1 0 0,-1-1-1 0 0,0 1 1 0 0,0 0-1 0 0,-1 0 1 0 0,0 1-1 0 0,0-1 1 0 0,3 11-1 0 0,-3-2 25 0 0,-1 1 1 0 0,0 0-1 0 0,-1 0 0 0 0,-1 0 0 0 0,0 0 0 0 0,-2 0 0 0 0,0 0 1 0 0,-1 0-1 0 0,0 0 0 0 0,-6 17 0 0 0,-9 25 112 0 0,-36 87 0 0 0,16-62 349 0 0,-3-2-1 0 0,-4-1 0 0 0,-68 93 1 0 0,91-143-105 0 0,1 0 0 0 0,-28 66 0 0 0,42-83-255 0 0,3 1-23 0 0,0 4-15 0 0,4-16-66 0 0,0 2-165 0 0,4 4-603 0 0,-4-9 620 0 0,1 1-1231 0 0,15 0-10031 0 0</inkml:trace>
</inkml:ink>
</file>

<file path=ppt/ink/ink9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5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5527 0 0,'-2'0'250'0'0,"-9"3"-2"0"0,-6 4-139 0 0,14-1-123 0 0,2-4 21 0 0,0 1 426 0 0,0 0-1 0 0,0 0 1 0 0,1 0-1 0 0,-1 0 0 0 0,0 1 1 0 0,1-1-1 0 0,0 0 0 0 0,0 0 1 0 0,0 0-1 0 0,0 1 1 0 0,0-1-1 0 0,1 0 0 0 0,-1 0 1 0 0,1 0-1 0 0,0 0 1 0 0,0 0-1 0 0,0 0 0 0 0,1 0 1 0 0,-1 0-1 0 0,0 0 0 0 0,1 0 1 0 0,0-1-1 0 0,0 1 1 0 0,0-1-1 0 0,4 5 0 0 0,-2-3 115 0 0,1 1-1 0 0,-1-1 1 0 0,1 0-1 0 0,0 0 0 0 0,8 4 1 0 0,-8-5-566 0 0,0-1 1 0 0,0 1-1 0 0,0-1 1 0 0,1 0-1 0 0,8 2 1 0 0,3-2 162 0 0,0 0 0 0 0,0-1 1 0 0,1-1-1 0 0,-1-1 0 0 0,27-4 1 0 0,88-22 298 0 0,-96 18-354 0 0,15-5-604 0 0,52-19 0 0 0,-40 6-5651 0 0,-35 13-182 0 0</inkml:trace>
</inkml:ink>
</file>

<file path=ppt/ink/ink9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5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14279 0 0,'0'0'1298'0'0,"1"2"-1069"0"0,2 2 108 0 0,0 1-1 0 0,0-1 1 0 0,0 1 0 0 0,-1 0 0 0 0,0 0-1 0 0,0 0 1 0 0,-1 0 0 0 0,1 1-1 0 0,-1-1 1 0 0,0 0 0 0 0,0 1 0 0 0,-1-1-1 0 0,0 1 1 0 0,0-1 0 0 0,0 1 0 0 0,0-1-1 0 0,-1 0 1 0 0,-2 8 0 0 0,-1 3-108 0 0,-1 1 1 0 0,0-1-1 0 0,-2 0 1 0 0,-13 25-1 0 0,-19 25-38 0 0,-72 93 1 0 0,104-152-474 0 0,-4 8-3825 0 0</inkml:trace>
</inkml:ink>
</file>

<file path=ppt/ink/ink9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5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9215 0 0,'0'0'6771'0'0,"5"10"-5486"0"0,-2-9-1163 0 0,0 1 0 0 0,0-1 0 0 0,0 1 0 0 0,0-1 0 0 0,0 0 0 0 0,0-1 0 0 0,0 1 1 0 0,0 0-1 0 0,0-1 0 0 0,1 0 0 0 0,-1 1 0 0 0,0-1 0 0 0,0-1 0 0 0,7 0 0 0 0,-5 0 45 0 0,-1 0 0 0 0,1-1 1 0 0,0 0-1 0 0,0 0 0 0 0,-1 0 1 0 0,1 0-1 0 0,-1-1 0 0 0,0 0 1 0 0,5-3-1 0 0,118-88 1946 0 0,-116 89-2058 0 0,-1-1 0 0 0,13-4-1 0 0,-22 10-48 0 0,-1 0 0 0 0,1 0 0 0 0,0-1 0 0 0,-1 1 0 0 0,1 0-1 0 0,0 0 1 0 0,0 0 0 0 0,-1 0 0 0 0,1 0 0 0 0,0 0 0 0 0,0 1-1 0 0,-1-1 1 0 0,1 0 0 0 0,0 0 0 0 0,0 0 0 0 0,-1 1 0 0 0,1-1-1 0 0,0 0 1 0 0,-1 1 0 0 0,1-1 0 0 0,-1 0 0 0 0,1 1-1 0 0,0-1 1 0 0,-1 1 0 0 0,1-1 0 0 0,-1 1 0 0 0,1 0 0 0 0,-1-1-1 0 0,1 1 1 0 0,-1-1 0 0 0,0 1 0 0 0,1 1 0 0 0,9 23 45 0 0,-9-24-44 0 0,3 14 61 0 0,-1 0-1 0 0,-1 0 0 0 0,0 0 1 0 0,-1 0-1 0 0,0 20 0 0 0,-12 76 390 0 0,9-91-405 0 0,-2-3 6 0 0,1 0-1 0 0,-12 29 1 0 0,4-12 61 0 0,9-30-247 0 0,0 0-1 0 0,0 0 0 0 0,0 0 0 0 0,0 0 0 0 0,-1-1 1 0 0,0 1-1 0 0,0-1 0 0 0,0 1 0 0 0,0-1 0 0 0,-4 3 0 0 0,3-3-385 0 0,0 0 0 0 0,1 1-1 0 0,-1 0 1 0 0,1-1-1 0 0,0 1 1 0 0,0 1 0 0 0,1-1-1 0 0,-4 6 1 0 0,-1 13-5495 0 0,3-14 619 0 0</inkml:trace>
</inkml:ink>
</file>

<file path=ppt/ink/ink9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5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 7367 0 0,'7'-3'209'0'0,"-1"0"-1"0"0,1 1 0 0 0,0 0 0 0 0,0 1 0 0 0,0-1 1 0 0,12 0-1 0 0,-18 2 537 0 0,8 11 747 0 0,-6-3-1081 0 0,0-1 0 0 0,0 1 0 0 0,0-1-1 0 0,-1 1 1 0 0,-1 0 0 0 0,1 0 0 0 0,-1 0 0 0 0,0 0 0 0 0,-1 0 0 0 0,-1 15 0 0 0,1-14 333 0 0,4-20 4754 0 0,12-59-5275 0 0,-13 52-192 0 0,1-1 0 0 0,1 1 1 0 0,0 0-1 0 0,2 1 0 0 0,0 0 0 0 0,11-19 0 0 0,-14 29-21 0 0,0 0 1 0 0,1 0-1 0 0,-1 1 0 0 0,2 0 0 0 0,-1 0 1 0 0,1 0-1 0 0,0 0 0 0 0,0 1 0 0 0,0 0 1 0 0,1 1-1 0 0,-1-1 0 0 0,1 1 0 0 0,0 0 0 0 0,1 1 1 0 0,-1 0-1 0 0,13-4 0 0 0,-5 4-29 0 0,0 0-1 0 0,0 2 0 0 0,29-1 1 0 0,46 8-100 0 0,-50-3 100 0 0,-27-2 73 0 0,0 0 0 0 0,0 1 0 0 0,0 1 0 0 0,22 7 0 0 0,-32-9-17 0 0,-1 0 1 0 0,1 0-1 0 0,0 0 0 0 0,-1 1 0 0 0,0 0 1 0 0,1-1-1 0 0,-1 1 0 0 0,0 0 1 0 0,0 0-1 0 0,0 0 0 0 0,0 0 1 0 0,2 3-1 0 0,-3-3-3 0 0,0 0-1 0 0,0 0 1 0 0,0 0 0 0 0,-1 0 0 0 0,1 0-1 0 0,-1 0 1 0 0,1 0 0 0 0,-1 0 0 0 0,0 0-1 0 0,1 1 1 0 0,-1-1 0 0 0,0 0 0 0 0,-1 0-1 0 0,1 0 1 0 0,0 0 0 0 0,-1 0 0 0 0,1 0-1 0 0,-2 4 1 0 0,-2 5 20 0 0,0 0-1 0 0,-1 0 0 0 0,0 0 1 0 0,-1-1-1 0 0,0 0 1 0 0,-1 0-1 0 0,-15 18 1 0 0,9-15-27 0 0,0 0 0 0 0,-1-1 0 0 0,-1-1 0 0 0,-24 15 0 0 0,-4-2-227 0 0,-1-3 0 0 0,-90 30 0 0 0,132-50 183 0 0,-70 21-344 0 0,65-20 233 0 0,-1-1 1 0 0,-1 1-1 0 0,1-2 1 0 0,0 1-1 0 0,0-1 1 0 0,-14-1-1 0 0,21 1 83 0 0,1 0 0 0 0,0-1 0 0 0,-1 1-1 0 0,1 0 1 0 0,0 0 0 0 0,-1-1 0 0 0,1 1 0 0 0,0 0-1 0 0,0 0 1 0 0,-1-1 0 0 0,1 1 0 0 0,0 0 0 0 0,0-1-1 0 0,0 1 1 0 0,-1 0 0 0 0,1-1 0 0 0,0 1 0 0 0,0 0-1 0 0,0-1 1 0 0,0 1 0 0 0,0 0 0 0 0,0-1 0 0 0,0 1-1 0 0,-1-1 1 0 0,1 1 0 0 0,0 0 0 0 0,0-1 0 0 0,1 1-1 0 0,-1 0 1 0 0,0-1 0 0 0,0 0 0 0 0,2-10-1018 0 0,5-4-1244 0 0,5-4-4197 0 0</inkml:trace>
</inkml:ink>
</file>

<file path=ppt/ink/ink9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51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0 15951 0 0,'-1'0'730'0'0,"-2"0"-658"0"0,0 1 1 0 0,0-1-1 0 0,0 1 1 0 0,0 0 0 0 0,0 0-1 0 0,0 0 1 0 0,0 0-1 0 0,0 0 1 0 0,0 1-1 0 0,1-1 1 0 0,-1 1 0 0 0,0 0-1 0 0,1 0 1 0 0,-5 4-1 0 0,-3 4-97 0 0,0 1 0 0 0,-8 12 0 0 0,5-7 260 0 0,-33 44 412 0 0,-69 115 1 0 0,-14 80 231 0 0,87-154-609 0 0,5 1 1 0 0,-42 180-1 0 0,76-270-331 0 0,1-4-554 0 0,1 0-1 0 0,-2 15 1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4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14223 0 0,'0'0'654'0'0,"-1"2"-17"0"0,-10 47-94 0 0,10-44-180 0 0,0 0 1 0 0,1-1-1 0 0,0 1 0 0 0,0 0 0 0 0,0 0 0 0 0,1-1 1 0 0,-1 1-1 0 0,3 7 0 0 0,-2-10-181 0 0,0 0 0 0 0,1-1 1 0 0,-1 1-1 0 0,0 0 0 0 0,1 0 0 0 0,-1-1 1 0 0,1 1-1 0 0,0-1 0 0 0,-1 1 0 0 0,1-1 1 0 0,0 0-1 0 0,0 0 0 0 0,0 0 0 0 0,0 0 1 0 0,4 2-1 0 0,0-2-24 0 0,0 0 0 0 0,-1 1 0 0 0,1-2 0 0 0,0 1 0 0 0,0-1 0 0 0,0 0 0 0 0,6 0 1 0 0,3-2 139 0 0,24-5 0 0 0,-27 3-286 0 0,0-1 0 0 0,0 0 0 0 0,0 0-1 0 0,-1-2 1 0 0,0 1 0 0 0,0-1 0 0 0,0-1-1 0 0,-1 0 1 0 0,0 0 0 0 0,-1-1 0 0 0,0-1 0 0 0,13-16-1 0 0,-21 25-95 0 0,-1 1-24 0 0,0-1 92 0 0,0 1 1 0 0,0 0-1 0 0,0 0 1 0 0,0 0-1 0 0,0-1 1 0 0,1 1-1 0 0,-1 0 1 0 0,0 0-1 0 0,0 0 1 0 0,0-1-1 0 0,0 1 1 0 0,0 0-1 0 0,0 0 1 0 0,0-1-1 0 0,0 1 1 0 0,0 0-1 0 0,0 0 1 0 0,0 0-1 0 0,0-1 1 0 0,0 1-1 0 0,-1 0 1 0 0,1 0 0 0 0,0 0-1 0 0,0-1 1 0 0,0 1-1 0 0,0 0 1 0 0,0 0-1 0 0,0 0 1 0 0,-1-1-1 0 0,-9 5-17 0 0,-1 0 0 0 0,1 1 0 0 0,0 0 0 0 0,0 1 0 0 0,1 0 0 0 0,0 0 0 0 0,-14 13 0 0 0,-1 3-75 0 0,-30 35 0 0 0,42-43 108 0 0,-13 21 0 0 0,22-31 0 0 0,0 1 0 0 0,1 0 0 0 0,-1 0 0 0 0,1 1 0 0 0,0-1 0 0 0,0 0 0 0 0,0 1 0 0 0,-1 8 0 0 0,4-5 0 0 0,3 0 11 0 0,-2-7-150 0 0,0 0 0 0 0,1 0 0 0 0,-1-1 0 0 0,1 1 0 0 0,-1-1 0 0 0,1 0 0 0 0,0 1 1 0 0,0-1-1 0 0,-1-1 0 0 0,5 2 0 0 0,4 0-752 0 0</inkml:trace>
</inkml:ink>
</file>

<file path=ppt/ink/ink9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5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15631 0 0,'0'0'1712'0'0,"-1"3"-1460"0"0,-7 23-13 0 0,-1 0 0 0 0,-1 0 0 0 0,-25 45 0 0 0,-4 11-93 0 0,-15 48 220 0 0,-63 143 682 0 0,106-249-1120 0 0,-1-1 0 0 0,-1 0 0 0 0,-1 0-1 0 0,-1-1 1 0 0,-32 34 0 0 0,46-54-197 0 0,4-15-1026 0 0,-2 10 1139 0 0,19-45-1989 0 0,-7 16 379 0 0</inkml:trace>
</inkml:ink>
</file>

<file path=ppt/ink/ink9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5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86 630 3223 0 0,'-1'1'240'0'0,"-18"17"3"0"0,-15 15 5509 0 0,2 3 392 0 0,33-41-5813 0 0,0 1 1 0 0,0 0-1 0 0,0-1 0 0 0,0 1 0 0 0,1 0 1 0 0,0 0-1 0 0,0 0 0 0 0,3-6 1 0 0,1-1-63 0 0,148-259 1630 0 0,-123 225-1725 0 0,2 2 0 0 0,1 1-1 0 0,69-65 1 0 0,-79 87-98 0 0,0 1 0 0 0,1 1 0 0 0,0 1 0 0 0,56-26 0 0 0,-66 36 20 0 0,1 0-1 0 0,0 2 1 0 0,0 0 0 0 0,0 1-1 0 0,1 0 1 0 0,-1 1 0 0 0,1 1-1 0 0,0 1 1 0 0,0 0 0 0 0,29 4-1 0 0,-32-1-36 0 0,0 1-1 0 0,-1 1 1 0 0,1 0-1 0 0,-1 1 1 0 0,0 0-1 0 0,0 1 1 0 0,0 0 0 0 0,12 10-1 0 0,-16-10-49 0 0,0 1 0 0 0,0 0 0 0 0,0 0 0 0 0,-1 1 0 0 0,0 0 0 0 0,-1 1 1 0 0,0 0-1 0 0,0 0 0 0 0,-1 0 0 0 0,8 16 0 0 0,-11-19-4 0 0,-1 0 1 0 0,0 0 0 0 0,0 0-1 0 0,0 1 1 0 0,-1-1-1 0 0,0 1 1 0 0,0-1 0 0 0,-1 1-1 0 0,0-1 1 0 0,0 1-1 0 0,-1-1 1 0 0,1 1 0 0 0,-1-1-1 0 0,-1 1 1 0 0,1-1-1 0 0,-1 1 1 0 0,0-1 0 0 0,-1 0-1 0 0,1 0 1 0 0,-1 0-1 0 0,0 0 1 0 0,-6 7 0 0 0,-7 8 29 0 0,-1 0 1 0 0,-1-1 0 0 0,0-1 0 0 0,-25 19-1 0 0,33-29-22 0 0,-22 18 9 0 0,-1-2 1 0 0,-63 36-1 0 0,-79 30-138 0 0,89-49-134 0 0,14-7-174 0 0,-1-3 0 0 0,-2-3 0 0 0,-99 25 0 0 0,141-48-584 0 0,31-6 36 0 0</inkml:trace>
</inkml:ink>
</file>

<file path=ppt/ink/ink9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5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0 2303 0 0,'0'0'102'0'0,"-1"2"-1"0"0,-19 23 2080 0 0,-6 21 8640 0 0,16-26-7942 0 0,-1-2-3293 0 0,1-1 1188 0 0,-162 242 2602 0 0,151-231-3350 0 0,-160 221 211 0 0,147-196-35 0 0,-36 74-1 0 0,61-108-139 0 0,1 0-1 0 0,1 0 1 0 0,0 1 0 0 0,2 0-1 0 0,0 1 1 0 0,2-1-1 0 0,-3 41 1 0 0,6-55-133 0 0,0 0 1 0 0,1 0-1 0 0,0 0 1 0 0,0 0-1 0 0,0-1 1 0 0,1 1-1 0 0,-1 0 1 0 0,2-1-1 0 0,2 7 0 0 0,-5-12-32 0 0,0 0 0 0 0,1 1 0 0 0,-1-1-1 0 0,1 1 1 0 0,-1-1 0 0 0,0 0 0 0 0,1 0-1 0 0,-1 1 1 0 0,1-1 0 0 0,-1 0 0 0 0,1 0-1 0 0,-1 0 1 0 0,1 1 0 0 0,-1-1-1 0 0,1 0 1 0 0,-1 0 0 0 0,1 0 0 0 0,-1 0-1 0 0,1 0 1 0 0,0 0 0 0 0,-1 0 0 0 0,1 0-1 0 0,0 0 1 0 0,0 0-253 0 0,20-4-1331 0 0,-1-4-9 0 0</inkml:trace>
</inkml:ink>
</file>

<file path=ppt/ink/ink9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5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18399 0 0,'0'0'1668'0'0,"0"2"-1376"0"0,1 43 425 0 0,1 0 0 0 0,16 79 0 0 0,-12-98-396 0 0,1 0 1 0 0,1-1-1 0 0,1 1 0 0 0,1-2 0 0 0,1 1 1 0 0,16 24-1 0 0,150 197 1563 0 0,-152-214-1833 0 0,-2 2 1 0 0,-1 0-1 0 0,-2 2 0 0 0,-1 0 1 0 0,21 58-1 0 0,-39-93-212 0 0,10-5-2803 0 0,-8 2 1873 0 0,0 1-1 0 0,0-1 1 0 0,0 0 0 0 0,0 0 0 0 0,-1 0-1 0 0,5-5 1 0 0,6-9-5905 0 0</inkml:trace>
</inkml:ink>
</file>

<file path=ppt/ink/ink9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5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1 1375 0 0,'0'0'66'0'0,"-1"1"-8"0"0,-2 3 386 0 0,0-1-1 0 0,0 1 0 0 0,0 0 0 0 0,-3 6 0 0 0,-15 37 8892 0 0,10-22-6179 0 0,-97 192 1057 0 0,81-172-3674 0 0,-2-1 1 0 0,-56 65 0 0 0,-355 336 1269 0 0,408-413-1768 0 0,30-31-149 0 0,5-3-276 0 0,29-25-1989 0 0,-9 7 957 0 0</inkml:trace>
</inkml:ink>
</file>

<file path=ppt/ink/ink9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5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2303 0 0,'0'0'11075'0'0,"2"0"-10454"0"0,16-2 249 0 0,-1 0 1 0 0,1-1-1 0 0,20-7 0 0 0,-2 1-15 0 0,42-10 675 0 0,-45 9-1008 0 0,1 3 0 0 0,36-5 0 0 0,-61 11-516 0 0,8-1-286 0 0,-1 1 0 0 0,0 1 0 0 0,27 2 0 0 0,-41-2-118 0 0</inkml:trace>
</inkml:ink>
</file>

<file path=ppt/ink/ink9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5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9671 0 0,'0'0'7198'0'0,"2"0"-6449"0"0,35-10 396 0 0,0 2 0 0 0,1 2 0 0 0,0 1 0 0 0,50 1 0 0 0,-65 4-834 0 0,0 1 0 0 0,29 6 0 0 0,-27-3-766 0 0,37 1 0 0 0,-56-5-221 0 0,0 0 1 0 0,0-1 0 0 0,10-2 0 0 0,-5 0-1351 0 0</inkml:trace>
</inkml:ink>
</file>

<file path=ppt/ink/ink9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5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89 3679 0 0,'52'-61'337'0'0,"-27"35"11378"0"0,-20 25-9800 0 0,-8 14-1732 0 0,0 1 0 0 0,-1-1 0 0 0,-1 0-1 0 0,-6 13 1 0 0,-29 51 601 0 0,32-65-671 0 0,-154 267 1400 0 0,90-165-1396 0 0,-17 34 23 0 0,89-148-146 0 0,0 0 1 0 0,-1 0-1 0 0,1 1 0 0 0,0-1 0 0 0,0 0 0 0 0,0 0 0 0 0,0 1 1 0 0,0-1-1 0 0,-1 0 0 0 0,1 0 0 0 0,0 1 0 0 0,0-1 0 0 0,0 0 1 0 0,0 1-1 0 0,0-1 0 0 0,0 0 0 0 0,0 0 0 0 0,0 1 1 0 0,0-1-1 0 0,0 0 0 0 0,0 0 0 0 0,0 1 0 0 0,0-1 0 0 0,0 0 1 0 0,0 1-1 0 0,1-1 0 0 0,-1 0 0 0 0,0 0 0 0 0,0 1 0 0 0,0-1 1 0 0,8 0-921 0 0,11-9-3850 0 0,1-3-2002 0 0</inkml:trace>
</inkml:ink>
</file>

<file path=ppt/ink/ink9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5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10135 0 0,'-2'1'464'0'0,"-4"0"-321"0"0,0 1-1 0 0,-1 0 0 0 0,1 0 0 0 0,0 1 0 0 0,0 0 1 0 0,0 0-1 0 0,0 0 0 0 0,1 1 0 0 0,-9 6 0 0 0,-6 8 1866 0 0,-19 22-1 0 0,5-6-666 0 0,-31 24-915 0 0,63-57 76 0 0,-4 8-176 0 0,-6 10-213 0 0,2-1-1 0 0,-12 28 1 0 0,8-15-115 0 0,1-4 307 0 0,2 0 0 0 0,1 0 0 0 0,-8 35 0 0 0,17-56-164 0 0,0 0 0 0 0,1-1 0 0 0,-1 1-1 0 0,1 0 1 0 0,0 0 0 0 0,1-1 0 0 0,-1 1 0 0 0,1 0 0 0 0,3 8-1 0 0,-4-12-77 0 0,1 0 0 0 0,0 0 0 0 0,-1 0 0 0 0,1 0 1 0 0,0 0-1 0 0,0 0 0 0 0,0 0 0 0 0,1-1 0 0 0,-1 1 0 0 0,0 0 0 0 0,1-1 0 0 0,-1 1 0 0 0,1-1 0 0 0,-1 1 0 0 0,1-1 0 0 0,0 0 0 0 0,0 0 0 0 0,-1 0 0 0 0,1 0 0 0 0,0 0 0 0 0,0 0 0 0 0,0 0 0 0 0,0 0 0 0 0,0-1 0 0 0,0 1 0 0 0,1-1 0 0 0,-1 0 0 0 0,4 1 0 0 0,9-3 95 0 0,1 0 0 0 0,-1-1-1 0 0,0-1 1 0 0,1 0 0 0 0,-2-1-1 0 0,20-9 1 0 0,-15 5-132 0 0,0 0 0 0 0,-1-1 0 0 0,0-1 0 0 0,-1-1 0 0 0,31-27 0 0 0,-38 30-19 0 0,-1 0 0 0 0,1-2 0 0 0,-2 1 0 0 0,1-1 0 0 0,-2 0 0 0 0,1-1-1 0 0,-1 1 1 0 0,-1-2 0 0 0,0 1 0 0 0,4-15 0 0 0,-8 22-56 0 0,-1 0-1 0 0,0 0 1 0 0,0 0-1 0 0,0 0 1 0 0,0 0-1 0 0,-1 0 1 0 0,0 0-1 0 0,0 0 1 0 0,0 0-1 0 0,-1 0 1 0 0,0 0-1 0 0,0 0 1 0 0,0 0-1 0 0,0 0 1 0 0,-1 0-1 0 0,0 0 1 0 0,0 0-1 0 0,0 1 1 0 0,0-1-1 0 0,-1 1 1 0 0,0-1-1 0 0,0 1 1 0 0,0 0-1 0 0,0 0 1 0 0,-1 1-1 0 0,0-1 1 0 0,0 1-1 0 0,0-1 1 0 0,0 1-1 0 0,0 1 1 0 0,0-1-1 0 0,-6-2 1 0 0,-13-6-598 0 0,0 2 1 0 0,-1 1-1 0 0,0 0 0 0 0,-41-6 1 0 0,-37-12-520 0 0,97 25 854 0 0,0-1-1 0 0,0 0 0 0 0,1 0 1 0 0,-1 0-1 0 0,-5-4 0 0 0,10 3-1560 0 0,3-6-3674 0 0</inkml:trace>
</inkml:ink>
</file>

<file path=ppt/ink/ink9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5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6911 0 0,'-5'1'112'0'0,"-17"4"20"0"0,0 2 1 0 0,-39 16 0 0 0,54-20 32 0 0,1 0 0 0 0,0 1 1 0 0,0 0-1 0 0,0 0 1 0 0,1 0-1 0 0,-1 1 1 0 0,1 0-1 0 0,0 0 0 0 0,0 0 1 0 0,1 1-1 0 0,0-1 1 0 0,0 1-1 0 0,-6 11 1 0 0,6-7 430 0 0,0-1 0 0 0,1 0 0 0 0,0 1 0 0 0,1 0 0 0 0,-1-1 0 0 0,2 1 0 0 0,0 0 0 0 0,0 0 1 0 0,1 0-1 0 0,0 12 0 0 0,2-9-388 0 0,0 0 0 0 0,1-1 0 0 0,0 0 0 0 0,0 1 0 0 0,2-1 0 0 0,-1 0 1 0 0,9 14-1 0 0,-1-7-221 0 0,0 0 0 0 0,1-1 0 0 0,0-1 1 0 0,2 0-1 0 0,0-1 0 0 0,1 0 0 0 0,0-2 1 0 0,2 0-1 0 0,18 12 0 0 0,22 9 307 0 0,100 43 1 0 0,8 4 1270 0 0,-158-78-1414 0 0,0 0 0 0 0,0 1 0 0 0,-1 1 0 0 0,0-1 1 0 0,0 1-1 0 0,-1 1 0 0 0,9 9 0 0 0,-12-13-81 0 0,-1 1-1 0 0,0-1 0 0 0,0 1 0 0 0,0 0 1 0 0,-1 0-1 0 0,1 0 0 0 0,-1-1 0 0 0,0 2 0 0 0,0-1 1 0 0,0 0-1 0 0,-1 0 0 0 0,1 0 0 0 0,-1 0 1 0 0,0 0-1 0 0,0 1 0 0 0,0-1 0 0 0,-1 0 1 0 0,-1 5-1 0 0,-1 5 92 0 0,-1-1-1 0 0,-1 1 1 0 0,-1-1 0 0 0,0 0-1 0 0,0 0 1 0 0,-16 21 0 0 0,-56 65 416 0 0,77-97-574 0 0,-67 77-706 0 0,-4-3 0 0 0,-123 100 0 0 0,157-146-924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4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1 518 6447 0 0,'0'0'586'0'0,"1"1"-486"0"0,2 2 568 0 0,-1-1 0 0 0,1 0 1 0 0,-1-1-1 0 0,1 1 0 0 0,-1 0 1 0 0,1-1-1 0 0,0 1 0 0 0,0-1 1 0 0,0 0-1 0 0,0 0 0 0 0,0 0 1 0 0,0 0-1 0 0,0-1 0 0 0,0 1 1 0 0,0-1-1 0 0,0 0 0 0 0,1 0 1 0 0,3 0-1 0 0,-3-1-448 0 0,0 0 1 0 0,0 1-1 0 0,0-1 0 0 0,0-1 0 0 0,0 1 1 0 0,0-1-1 0 0,0 1 0 0 0,5-4 1 0 0,-8 4-16 0 0,1 0-139 0 0,0-1 0 0 0,-1 1 0 0 0,1-1 0 0 0,-1 1 0 0 0,1-1 0 0 0,-1 0 0 0 0,1 1 0 0 0,1-5 0 0 0,-1 3 72 0 0,8-12 341 0 0,-2 0 0 0 0,1 0 0 0 0,-2-1 0 0 0,8-22 0 0 0,7-15 150 0 0,-9 26-373 0 0,1 1 0 0 0,2 0 0 0 0,0 0 0 0 0,24-25 0 0 0,-25 33-213 0 0,2 1 0 0 0,0 1 0 0 0,0 1 0 0 0,2 0 0 0 0,-1 2 0 0 0,22-12 0 0 0,-17 12-118 0 0,1 1 0 0 0,1 1 0 0 0,0 2 0 0 0,0 0 0 0 0,0 2 0 0 0,45-8 0 0 0,-65 15-89 0 0,1-1 1 0 0,0 1-1 0 0,0 0 0 0 0,0 1 0 0 0,0-1 1 0 0,8 3-1 0 0,17 8-8219 0 0,-21-5 920 0 0</inkml:trace>
</inkml:ink>
</file>

<file path=ppt/ink/ink9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57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 8751 0 0,'-3'-1'146'0'0,"0"1"0"0"0,0 0 0 0 0,0-1 0 0 0,0 1 0 0 0,0 1 0 0 0,0-1 0 0 0,0 0 0 0 0,0 1 0 0 0,0-1-1 0 0,0 1 1 0 0,1 0 0 0 0,-1 0 0 0 0,0 0 0 0 0,0 0 0 0 0,0 1 0 0 0,1-1 0 0 0,-1 1 0 0 0,-4 3 0 0 0,4-2 174 0 0,1-1 1 0 0,-1 1-1 0 0,1 0 1 0 0,0 0-1 0 0,0 0 1 0 0,0 1 0 0 0,0-1-1 0 0,1 0 1 0 0,-1 1-1 0 0,1-1 1 0 0,0 1-1 0 0,0-1 1 0 0,0 1-1 0 0,1 0 1 0 0,-1 4 0 0 0,1 0-171 0 0,0-1 0 0 0,0 1 0 0 0,1-1 0 0 0,0 1 0 0 0,0-1 0 0 0,1 0 1 0 0,0 0-1 0 0,0 1 0 0 0,5 8 0 0 0,5 8 376 0 0,18 29 0 0 0,-18-33-269 0 0,122 179 2017 0 0,15-8-568 0 0,-11-15-919 0 0,-89-109-575 0 0,58 103 1 0 0,2 63-222 0 0,-100-201-150 0 0,-8-29 54 0 0,-2-1-85 0 0,1-2 160 0 0,1 1 0 0 0,-1-1 0 0 0,0 0 0 0 0,0 1 0 0 0,0-1 0 0 0,0 0 0 0 0,0 0 0 0 0,0 1 0 0 0,0-1 0 0 0,0 0 0 0 0,-1 0 0 0 0,1 1 0 0 0,0-1 0 0 0,0 0 0 0 0,0 0 0 0 0,0 1 0 0 0,0-1 0 0 0,0 0 0 0 0,0 0 0 0 0,-1 1 0 0 0,1-1 0 0 0,0 0 0 0 0,0 0 0 0 0,0 0 0 0 0,-1 1 0 0 0,1-1 0 0 0,0 0 0 0 0,0 0 0 0 0,0 0 0 0 0,-1 1 0 0 0,-9-9-1626 0 0,0-6-3439 0 0,1-6-2009 0 0</inkml:trace>
</inkml:ink>
</file>

<file path=ppt/ink/ink9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5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10 13359 0 0,'0'0'612'0'0,"0"-2"-14"0"0,-1-5-165 0 0,1 7-415 0 0,0 0 1 0 0,0 0-1 0 0,0 0 0 0 0,0 0 1 0 0,0 0-1 0 0,0 0 0 0 0,0 0 1 0 0,0 0-1 0 0,0 0 0 0 0,-1 1 1 0 0,1-1-1 0 0,0 0 0 0 0,0 0 1 0 0,0 0-1 0 0,0 0 0 0 0,0 0 1 0 0,0 0-1 0 0,0 0 0 0 0,0 0 0 0 0,0 0 1 0 0,0 0-1 0 0,0 0 0 0 0,0 0 1 0 0,0 0-1 0 0,0 0 0 0 0,0 0 1 0 0,0 0-1 0 0,0 0 0 0 0,-1 0 1 0 0,1 0-1 0 0,0 0 0 0 0,0 0 1 0 0,0 0-1 0 0,0 0 0 0 0,0 0 1 0 0,0 0-1 0 0,0 0 0 0 0,0 0 1 0 0,0 0-1 0 0,0 0 0 0 0,0 0 1 0 0,0 0-1 0 0,0 0 0 0 0,0 0 1 0 0,-1 0-1 0 0,1 0 0 0 0,0 0 1 0 0,0 0-1 0 0,0 0 0 0 0,0 0 1 0 0,0 0-1 0 0,0 0 0 0 0,0 0 1 0 0,0 0-1 0 0,0 0 0 0 0,0 0 1 0 0,0 0-1 0 0,0-1 0 0 0,0 1 1 0 0,0 0-1 0 0,0 0 0 0 0,0 0 1 0 0,-13 12 855 0 0,2 1 1 0 0,-1 0 0 0 0,2 0-1 0 0,0 1 1 0 0,-14 25 0 0 0,7-11-807 0 0,-121 193 632 0 0,-77 118-170 0 0,147-243-453 0 0,-131 142 1 0 0,163-202-25 0 0,105-108-2226 0 0,-36 37 1026 0 0</inkml:trace>
</inkml:ink>
</file>

<file path=ppt/ink/ink9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5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8 425 8751 0 0,'0'0'674'0'0,"0"-2"-438"0"0,-3-7 359 0 0,2-1 1 0 0,-1 1 0 0 0,1-1 0 0 0,1 1-1 0 0,0-1 1 0 0,0 1 0 0 0,1-1 0 0 0,2-10-1 0 0,0 7 95 0 0,1 1 0 0 0,0-1 0 0 0,0 1 0 0 0,2-1 0 0 0,9-16 0 0 0,-3 9-605 0 0,1 0 1 0 0,0 1-1 0 0,2 1 1 0 0,0 0 0 0 0,1 1-1 0 0,0 1 1 0 0,2 1-1 0 0,-1 0 1 0 0,2 1-1 0 0,0 1 1 0 0,1 1-1 0 0,30-15 1 0 0,-46 25-65 0 0,1 1 1 0 0,-1-1-1 0 0,0 1 1 0 0,0-1-1 0 0,1 1 0 0 0,-1 1 1 0 0,1-1-1 0 0,-1 1 1 0 0,1-1-1 0 0,-1 1 0 0 0,1 0 1 0 0,-1 1-1 0 0,8 1 1 0 0,-9-1-12 0 0,0 0-1 0 0,-1 0 1 0 0,1 0 0 0 0,0 0 0 0 0,-1 1 0 0 0,1 0 0 0 0,-1-1 0 0 0,0 1 0 0 0,1 0 0 0 0,-1 0-1 0 0,0 0 1 0 0,0 0 0 0 0,0 1 0 0 0,-1-1 0 0 0,1 0 0 0 0,0 1 0 0 0,-1-1 0 0 0,0 1 0 0 0,1 0-1 0 0,-1-1 1 0 0,1 5 0 0 0,2 6 53 0 0,-1 1 0 0 0,-1-1 0 0 0,0 1-1 0 0,0 0 1 0 0,-2 24 0 0 0,-9 67 272 0 0,8-96-311 0 0,1-8-19 0 0,0 0 0 0 0,0 0 0 0 0,0 0 0 0 0,0 0 0 0 0,0 0-1 0 0,0 0 1 0 0,0 0 0 0 0,0 0 0 0 0,1 0 0 0 0,-1 0 0 0 0,0 0 0 0 0,1-1-1 0 0,-1 1 1 0 0,1 0 0 0 0,-1 0 0 0 0,2 1 0 0 0,0 2 8 0 0,0 0 27 0 0,1 0 1 0 0,-1 1-1 0 0,1-1 0 0 0,0 0 0 0 0,0 0 0 0 0,0 0 1 0 0,1 0-1 0 0,0-1 0 0 0,-1 0 0 0 0,1 1 0 0 0,0-1 1 0 0,8 4-1 0 0,-5-4 40 0 0,0 0 0 0 0,0 0-1 0 0,0-1 1 0 0,0 0 0 0 0,1 0 0 0 0,-1 0 0 0 0,13 0 0 0 0,-1-2 45 0 0,-1 0 0 0 0,0-1 0 0 0,0-1 0 0 0,0-1 0 0 0,0 0 0 0 0,22-8 0 0 0,-22 5-123 0 0,0-1 0 0 0,0 0-1 0 0,-1-1 1 0 0,1-1-1 0 0,-2-1 1 0 0,19-13-1 0 0,-10 4-312 0 0,-9 8-1209 0 0,24-24-1 0 0,-30 24-519 0 0</inkml:trace>
</inkml:ink>
</file>

<file path=ppt/ink/ink9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5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1 950 7367 0 0,'0'0'11568'0'0,"2"-1"-11184"0"0,11-11-19 0 0,-1 0-1 0 0,0 0 1 0 0,0-1-1 0 0,-1 0 0 0 0,-1-1 1 0 0,0 0-1 0 0,-1-1 1 0 0,9-20-1 0 0,81-196 1153 0 0,-33 74-1402 0 0,-16 37-115 0 0,-46 113 0 0 0,0 8-1 0 0,1 8-8 0 0,-5-8 4 0 0,43 108-74 0 0,-29-68 77 0 0,23 43-1 0 0,-11-32-9 0 0,40 55-1 0 0,-52-88 29 0 0,0 0 0 0 0,2-1 0 0 0,0-1 0 0 0,0-1 0 0 0,36 27 0 0 0,-16-14 17 0 0,-34-27 49 0 0,-1-2-9 0 0,-1 1 1 0 0,1-1 0 0 0,-1 1-1 0 0,1-1 1 0 0,-1 1 0 0 0,1-1-1 0 0,-1 1 1 0 0,1-1 0 0 0,0 0-1 0 0,-1 1 1 0 0,1-1 0 0 0,0 0-1 0 0,-1 0 1 0 0,1 1 0 0 0,1-1-1 0 0,7-74 552 0 0,18-118-171 0 0,77-202-196 0 0,-77 299-236 0 0,-23 81-208 0 0,0 0 1 0 0,1 0-1 0 0,1 1 0 0 0,0-1 1 0 0,1 1-1 0 0,10-15 0 0 0,-16 27-657 0 0,8 10-3388 0 0,-7-7 3861 0 0,7 11-1040 0 0,-2 6-20 0 0</inkml:trace>
</inkml:ink>
</file>

<file path=ppt/ink/ink9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6:5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12 4607 0 0,'1'-1'208'0'0,"12"-10"3784"0"0,-9 19-1798 0 0,-3-6-1502 0 0,0 1 1 0 0,-1 0 0 0 0,1 0 0 0 0,-1 0 0 0 0,0 0 0 0 0,0 0-1 0 0,0 4 1 0 0,-1 5 457 0 0,-6 22-1 0 0,3-16-864 0 0,-13 55 865 0 0,-44 113 0 0 0,-46 64 318 0 0,97-230-1347 0 0,3-6-47 0 0,1-1 0 0 0,0 1 0 0 0,-6 24 0 0 0,12-36-182 0 0,6-11-3233 0 0,1-4 1605 0 0</inkml:trace>
</inkml:ink>
</file>

<file path=ppt/ink/ink9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0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97 231 8751 0 0,'-1'1'6347'0'0,"-21"13"-3791"0"0,20-13-2444 0 0,-14 4 2891 0 0,18-10-2882 0 0,-1 0 0 0 0,1 0 1 0 0,0 0-1 0 0,0 0 0 0 0,1 0 1 0 0,-1 1-1 0 0,1-1 1 0 0,0 1-1 0 0,6-7 0 0 0,37-38 153 0 0,-39 42-243 0 0,6-6-8 0 0,1 2-1 0 0,0 0 1 0 0,30-17 0 0 0,52-19 246 0 0,-80 40-99 0 0,1 2 0 0 0,1 0 0 0 0,-1 0 0 0 0,1 2 0 0 0,0 0 0 0 0,-1 1-1 0 0,37 1 1 0 0,-45 1-85 0 0,0 1-1 0 0,0 1 1 0 0,1 0-1 0 0,-1 0 1 0 0,0 0-1 0 0,-1 1 1 0 0,14 7-1 0 0,-17-7-63 0 0,1 0 0 0 0,-1 0 0 0 0,0 1 0 0 0,0 0 0 0 0,0 0 0 0 0,-1 0 0 0 0,1 1-1 0 0,-1-1 1 0 0,0 1 0 0 0,-1 0 0 0 0,1 0 0 0 0,3 7 0 0 0,-5-8-16 0 0,0 0 0 0 0,-1 0 1 0 0,1 0-1 0 0,-1 0 0 0 0,0 1 1 0 0,0-1-1 0 0,0 0 0 0 0,0 1 1 0 0,-1-1-1 0 0,0 0 0 0 0,0 1 1 0 0,0-1-1 0 0,0 0 0 0 0,-2 9 1 0 0,0-7 1 0 0,0 0 0 0 0,-1 0 0 0 0,1 0 0 0 0,-1 0 0 0 0,0 0 0 0 0,-1-1 0 0 0,1 1 0 0 0,-1-1 0 0 0,-5 5 0 0 0,-6 6-36 0 0,-2-1 0 0 0,0 0 0 0 0,-1-2 0 0 0,-32 20 0 0 0,-10 1-474 0 0,-2-2 1 0 0,-79 27-1 0 0,116-49 307 0 0,-42 18-628 0 0,65-28 675 0 0,24 9-315 0 0,-8-6 516 0 0,0-1 1 0 0,27 2 0 0 0,-26-3-40 0 0,0 1 0 0 0,22 4 0 0 0,-17 0 3 0 0,-1 0-1 0 0,0 1 1 0 0,19 10 0 0 0,-29-12 27 0 0,0 0 0 0 0,-1 1 0 0 0,1 0 0 0 0,-1 0 0 0 0,-1 1 0 0 0,1 0 0 0 0,-1 0 0 0 0,6 9 0 0 0,-8-10 36 0 0,0 0 0 0 0,-1 1 0 0 0,0 0 0 0 0,0 0 0 0 0,0 0 0 0 0,-1 0 0 0 0,0 1 0 0 0,-1-1 0 0 0,1 1 0 0 0,-1 0 0 0 0,-1-1 1 0 0,0 1-1 0 0,0 0 0 0 0,0 0 0 0 0,-1 0 0 0 0,0 0 0 0 0,-1 0 0 0 0,-1 10 0 0 0,0-12-58 0 0,1-1 0 0 0,-1 1 0 0 0,-1 0 0 0 0,1-1 0 0 0,-1 1 0 0 0,0-1-1 0 0,0 0 1 0 0,0 0 0 0 0,-7 8 0 0 0,3-6 39 0 0,0 0 0 0 0,-1 0 1 0 0,1-1-1 0 0,-1 0 0 0 0,-12 6 0 0 0,0-1 39 0 0,-1-1 0 0 0,0-1 0 0 0,-1-1-1 0 0,-28 6 1 0 0,28-8-99 0 0,1-2 0 0 0,-1 0 0 0 0,-44 1 0 0 0,58-5 0 0 0,-1 0 0 0 0,1-1 0 0 0,-1 0 0 0 0,1 0 0 0 0,0-1 0 0 0,-1 0 0 0 0,1-1 0 0 0,0 1 0 0 0,0-2 0 0 0,0 1 0 0 0,1-1 0 0 0,-1 0 0 0 0,-9-8 0 0 0,14 9-162 0 0,-1 0 0 0 0,1-1 0 0 0,0 1-1 0 0,0-1 1 0 0,1 0 0 0 0,-1 0 0 0 0,1 0 0 0 0,0 0 0 0 0,0-1-1 0 0,0 1 1 0 0,0-1 0 0 0,1 1 0 0 0,0-1 0 0 0,0 1 0 0 0,0-1-1 0 0,0-5 1 0 0,1 5-152 0 0,0-1 0 0 0,0 1 0 0 0,0-1-1 0 0,0 1 1 0 0,1-1 0 0 0,0 1 0 0 0,0-1-1 0 0,1 1 1 0 0,-1 0 0 0 0,1-1 0 0 0,0 1 0 0 0,1 0-1 0 0,4-7 1 0 0,0 5-4316 0 0,1-1-1104 0 0</inkml:trace>
</inkml:ink>
</file>

<file path=ppt/ink/ink9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0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54 12031 0 0,'12'-10'340'0'0,"0"1"-1"0"0,1 0 1 0 0,1 0-1 0 0,17-8 1611 0 0,-30 18-1919 0 0,-1-1 0 0 0,1 1 0 0 0,-1-1 0 0 0,0 1 0 0 0,1-1 0 0 0,-1 1 0 0 0,0-1 0 0 0,0 1 0 0 0,1 0 0 0 0,-1-1 0 0 0,0 1 0 0 0,0-1 0 0 0,0 1 0 0 0,0 0-1 0 0,0-1 1 0 0,1 1 0 0 0,-1 0 0 0 0,0-1 0 0 0,-1 1 0 0 0,1-1 0 0 0,0 1 0 0 0,0 0 0 0 0,0 0 0 0 0,-4 15 561 0 0,-2-3 136 0 0,-1 0-1 0 0,0 0 1 0 0,-15 18 0 0 0,3-4 30 0 0,-144 196 1337 0 0,-28 44-1983 0 0,172-235-4 0 0,2 0 1 0 0,1 1-1 0 0,1 1 0 0 0,2 0 1 0 0,2 1-1 0 0,-14 68 0 0 0,24-91-33 0 0,0 0 0 0 0,0-1-1 0 0,1 1 1 0 0,0 0-1 0 0,1 0 1 0 0,0 0 0 0 0,1-1-1 0 0,5 19 1 0 0,-4-22 3 0 0,0 1 1 0 0,1-1-1 0 0,0 0 0 0 0,0-1 1 0 0,1 1-1 0 0,-1-1 1 0 0,2 0-1 0 0,-1 0 1 0 0,1 0-1 0 0,0-1 0 0 0,0 1 1 0 0,9 5-1 0 0,-2-3 35 0 0,1 0 0 0 0,0-1 1 0 0,0 0-1 0 0,0-1 0 0 0,1-1 0 0 0,29 8 0 0 0,-11-6 114 0 0,0-2-1 0 0,42 3 1 0 0,-35-12-5119 0 0</inkml:trace>
</inkml:ink>
</file>

<file path=ppt/ink/ink9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0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92 6879 0 0,'0'0'623'0'0,"-1"2"-514"0"0,-4 2 53 0 0,-23 21 10870 0 0,30-25-10690 0 0,10-1-65 0 0,1 0 1 0 0,-1 0-1 0 0,0-2 0 0 0,0 1 0 0 0,16-7 0 0 0,60-26 273 0 0,-9 2-99 0 0,-67 29-418 0 0,71-21 414 0 0,-73 22-394 0 0,1 1 0 0 0,0 1-1 0 0,0-1 1 0 0,0 2 0 0 0,19 0-1 0 0,-25 1-52 0 0,-1 0 0 0 0,0 0 0 0 0,1 0 0 0 0,-1 0 0 0 0,0 1 0 0 0,8 3 0 0 0,1 4 0 0 0,-12-4 0 0 0,-1-3 0 0 0,1 1 2 0 0,-1 0 0 0 0,1 0 0 0 0,-1 0 1 0 0,0 0-1 0 0,0 0 0 0 0,0 0 0 0 0,-1 0 0 0 0,1 0 0 0 0,-1 0 0 0 0,1 0 0 0 0,-1 0 0 0 0,0 0 1 0 0,0-1-1 0 0,0 1 0 0 0,0 0 0 0 0,-1-1 0 0 0,1 1 0 0 0,-1 0 0 0 0,0-1 0 0 0,0 0 0 0 0,1 1 1 0 0,-2-1-1 0 0,-1 2 0 0 0,-6 5 14 0 0,0 0 1 0 0,0 0 0 0 0,-20 11-1 0 0,-198 111 117 0 0,194-113-127 0 0,-175 77-27 0 0,235-95-285 0 0,10-5 209 0 0,37-11-1 0 0,35-5 97 0 0,-91 19 30 0 0,0 2-1 0 0,0 0 0 0 0,0 0 1 0 0,0 2-1 0 0,-1 0 0 0 0,1 1 0 0 0,29 9 1 0 0,-36-8-28 0 0,0 0 1 0 0,0 0 0 0 0,-1 1 0 0 0,1 0-1 0 0,-1 0 1 0 0,0 1 0 0 0,0 0 0 0 0,-1 1-1 0 0,0 0 1 0 0,0 0 0 0 0,-1 1 0 0 0,0 0-1 0 0,9 13 1 0 0,-15-19 23 0 0,0-1 1 0 0,0 1-1 0 0,0 0 0 0 0,0 0 1 0 0,0 0-1 0 0,0 0 0 0 0,-1 0 1 0 0,1-1-1 0 0,-1 1 0 0 0,0 0 1 0 0,1 0-1 0 0,-1 0 0 0 0,0 0 1 0 0,0 0-1 0 0,0 1 0 0 0,0-1 1 0 0,-1 0-1 0 0,1-1 0 0 0,-1 1 1 0 0,1 0-1 0 0,-1 0 0 0 0,1 0 1 0 0,-1 0-1 0 0,0 0 0 0 0,-1 2 1 0 0,-2 1 36 0 0,0 0 1 0 0,0 0-1 0 0,-1 0 1 0 0,1 0-1 0 0,-1-1 1 0 0,-9 7-1 0 0,-23 14 25 0 0,0-2-1 0 0,-2-1 1 0 0,0-2 0 0 0,-1-2-1 0 0,-56 17 1 0 0,53-21-84 0 0,0-3-1 0 0,0-1 1 0 0,-72 6 0 0 0,106-15 12 0 0,0-1-1 0 0,0 0 1 0 0,-16-3 0 0 0,23 3-13 0 0,0 0-1 0 0,1 0 1 0 0,-1-1 0 0 0,0 1-1 0 0,0-1 1 0 0,0 1 0 0 0,1-1-1 0 0,-1 0 1 0 0,0 0 0 0 0,1 0-1 0 0,-1 0 1 0 0,1 0 0 0 0,-1 0-1 0 0,1 0 1 0 0,-1 0 0 0 0,1-1-1 0 0,0 1 1 0 0,0-1 0 0 0,-1 1-1 0 0,1-1 1 0 0,0 1 0 0 0,1-1-1 0 0,-1 1 1 0 0,0-1 0 0 0,-1-2-1 0 0,2 3-26 0 0,0-1-1 0 0,0 1 0 0 0,0 0 0 0 0,1-1 0 0 0,-1 1 0 0 0,0-1 0 0 0,0 1 0 0 0,1 0 1 0 0,-1-1-1 0 0,1 1 0 0 0,-1 0 0 0 0,1-1 0 0 0,0 1 0 0 0,-1 0 0 0 0,1 0 0 0 0,0 0 1 0 0,0-1-1 0 0,0 1 0 0 0,0 0 0 0 0,0 0 0 0 0,0 0 0 0 0,0 1 0 0 0,0-1 0 0 0,0 0 1 0 0,0 0-1 0 0,1 0 0 0 0,-1 1 0 0 0,2-1 0 0 0,4-3-237 0 0,1 0 1 0 0,0 1-1 0 0,10-3 0 0 0,15-2-1407 0 0,-11 6-3745 0 0,-2 1-1228 0 0</inkml:trace>
</inkml:ink>
</file>

<file path=ppt/ink/ink9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0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 13215 0 0,'-5'-4'6263'0'0,"18"23"-5711"0"0,33 23 263 0 0,-30-29-342 0 0,17 19 0 0 0,-25-22-312 0 0,-1-1 0 0 0,0 1-1 0 0,0 1 1 0 0,-1-1 0 0 0,-1 1-1 0 0,0 0 1 0 0,0 0 0 0 0,-1 1-1 0 0,0 0 1 0 0,-1-1 0 0 0,-1 1-1 0 0,3 21 1 0 0,-4-23-81 0 0,-1-1 0 0 0,0 0 0 0 0,-1 0 0 0 0,0 0 0 0 0,0 0 0 0 0,-1 0 0 0 0,0 0 0 0 0,0-1 0 0 0,-1 1 0 0 0,0-1 0 0 0,-1 1-1 0 0,0-1 1 0 0,0 0 0 0 0,-1 0 0 0 0,0-1 0 0 0,0 1 0 0 0,-12 12 0 0 0,9-14-78 0 0,0 1 0 0 0,0-1 0 0 0,-1 0-1 0 0,0-1 1 0 0,0 0 0 0 0,-1-1 0 0 0,1 1 0 0 0,-16 3 0 0 0,-2 2-250 0 0,26-9 119 0 0,-2 0 211 0 0,-1 2-2257 0 0,12-2-1157 0 0,-2-1-1567 0 0</inkml:trace>
</inkml:ink>
</file>

<file path=ppt/ink/ink9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0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3223 0 0,'0'0'11246'0'0,"10"-4"-7484"0"0,11-2 2350 0 0,-21 15-5857 0 0,0-7-237 0 0,1 1 0 0 0,-1-1 0 0 0,0 0 1 0 0,0 0-1 0 0,0 0 0 0 0,-1 0 0 0 0,0 4 0 0 0,1-6-17 0 0,0 1-1 0 0,0-1 1 0 0,0 1 0 0 0,0 0-1 0 0,0-1 1 0 0,0 1 0 0 0,0-1-1 0 0,-1 1 1 0 0,1-1-1 0 0,0 1 1 0 0,0-1 0 0 0,-1 1-1 0 0,1-1 1 0 0,0 1 0 0 0,-1-1-1 0 0,1 0 1 0 0,0 1 0 0 0,-1-1-1 0 0,1 1 1 0 0,-1-1-1 0 0,1 0 1 0 0,0 1 0 0 0,-1-1-1 0 0,1 0 1 0 0,-1 0 0 0 0,1 1-1 0 0,-2-1 1 0 0,1 1-3 0 0,1-1 1 0 0,-1 0 1 0 0,1 0-1 0 0,0 1 0 0 0,0-1 1 0 0,0 0-1 0 0,0 0 0 0 0,-1 0 1 0 0,1 0-1 0 0,0 1 0 0 0,0-1 1 0 0,-1 0-1 0 0,1 0 0 0 0,0 0 1 0 0,0 0-1 0 0,-1 0 0 0 0,1 0 0 0 0,0 0 1 0 0,0 1-1 0 0,-1-1 0 0 0,1 0 1 0 0,0 0-1 0 0,0 0 0 0 0,-1 0 1 0 0,1 0-1 0 0,0 0 0 0 0,0 0 1 0 0,-1 0-1 0 0,1-1 0 0 0,0 1 1 0 0,0 0-1 0 0,-1 0 0 0 0,1 0 0 0 0,0 0 1 0 0,-1 0-1 0 0,1-1-4 0 0,0 0-1 0 0,0 0 1 0 0,-1 0-1 0 0,1 0 0 0 0,0 0 1 0 0,0 0-1 0 0,0-1 1 0 0,0 1-1 0 0,0 0 1 0 0,0 0-1 0 0,1 0 1 0 0,-1-1-1 0 0,0-2-27 0 0,1 3 18 0 0,8-21-94 0 0,-9 22 113 0 0,0-1 1 0 0,1 1 0 0 0,-1 0 0 0 0,0 0-1 0 0,1 0 1 0 0,-1 0 0 0 0,0 0-1 0 0,1-1 1 0 0,-1 1 0 0 0,0 0 0 0 0,1 0-1 0 0,-1 0 1 0 0,0 0 0 0 0,1 0-1 0 0,-1 0 1 0 0,0 0 0 0 0,1 0 0 0 0,-1 0-1 0 0,0 0 1 0 0,1 0 0 0 0,-1 0-1 0 0,0 0 1 0 0,1 1 0 0 0,-1-1-1 0 0,0 0 1 0 0,0 0 0 0 0,1 0 0 0 0,-1 0-1 0 0,0 0 1 0 0,1 1 0 0 0,-1-1-1 0 0,0 0 1 0 0,0 0 0 0 0,1 1 0 0 0,9 7 139 0 0,-5-1-79 0 0,-1 1 6 0 0,0 8 6 0 0,-3-15-42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4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26 1375 0 0,'-1'-2'11980'0'0,"-14"15"-9437"0"0,-21 23-2026 0 0,-6 5 1008 0 0,31-31-1308 0 0,0 1-1 0 0,0-1 0 0 0,1 2 1 0 0,1-1-1 0 0,0 1 0 0 0,0 1 1 0 0,-6 14-1 0 0,11-19-151 0 0,0 0 0 0 0,1 1-1 0 0,0 0 1 0 0,0-1 0 0 0,1 1-1 0 0,0 0 1 0 0,1 1 0 0 0,0-1-1 0 0,0 13 1 0 0,1-20-27 0 0,0 0 0 0 0,1 0-1 0 0,-1 0 1 0 0,1 0 0 0 0,-1 0 0 0 0,1 0 0 0 0,0 0 0 0 0,0 0 0 0 0,-1 0-1 0 0,1 0 1 0 0,1 0 0 0 0,-1-1 0 0 0,0 1 0 0 0,0 0 0 0 0,1-1 0 0 0,-1 1-1 0 0,1-1 1 0 0,1 2 0 0 0,0-1 8 0 0,-1-1 1 0 0,1 0-1 0 0,0 1 0 0 0,-1-1 0 0 0,1 0 1 0 0,0-1-1 0 0,0 1 0 0 0,0 0 1 0 0,0-1-1 0 0,0 0 0 0 0,4 1 0 0 0,2-2 51 0 0,0 0 0 0 0,1 0 0 0 0,-1-1 0 0 0,0 0 0 0 0,-1 0 0 0 0,18-7 0 0 0,-4 0-18 0 0,-1-1 0 0 0,0-1 1 0 0,-1-1-1 0 0,0 0 0 0 0,0-2 0 0 0,-2 0 0 0 0,19-18 0 0 0,-34 29-92 0 0,0 0-1 0 0,-1 0 0 0 0,1 0 0 0 0,-1 0 1 0 0,1-1-1 0 0,-1 1 0 0 0,0-1 0 0 0,0 1 0 0 0,0-1 1 0 0,-1 0-1 0 0,1 0 0 0 0,-1 0 0 0 0,0 0 0 0 0,0 0 1 0 0,0 0-1 0 0,-1 0 0 0 0,0 0 0 0 0,1 0 0 0 0,-1 0 1 0 0,-1 0-1 0 0,1 0 0 0 0,-1 0 0 0 0,1 0 0 0 0,-1 0 1 0 0,-3-7-1 0 0,3 5-15 0 0,-2 1 0 0 0,1 0 0 0 0,0 0 0 0 0,-1 0 0 0 0,0 0 0 0 0,0 0-1 0 0,-1 1 1 0 0,1-1 0 0 0,-1 1 0 0 0,0 0 0 0 0,0 0 0 0 0,0 0 0 0 0,-1 1 0 0 0,1-1 0 0 0,-1 1 0 0 0,0 0 0 0 0,0 1 0 0 0,-10-5 0 0 0,-3 0-274 0 0,5 1 27 0 0,0 0-1 0 0,-1 1 0 0 0,1 1 0 0 0,-1 0 0 0 0,0 1 1 0 0,-17-1-1 0 0,29 4 74 0 0,16-9-9877 0 0</inkml:trace>
</inkml:ink>
</file>

<file path=ppt/ink/ink9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0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42 11055 0 0,'1'-9'1144'0'0,"0"3"-1623"0"0,4-21 9303 0 0,0 35-5670 0 0,-2 3-3103 0 0,0-1 0 0 0,0 1 0 0 0,-1 0 1 0 0,-1 0-1 0 0,0-1 0 0 0,0 12 0 0 0,-6 67 356 0 0,1-57-285 0 0,-2 0 1 0 0,-1 0-1 0 0,-1 0 0 0 0,-2-1 1 0 0,-1 0-1 0 0,-20 39 0 0 0,28-63-520 0 0,-1 0 0 0 0,-1 0 0 0 0,-8 11 0 0 0,12-16 158 0 0,-1 0 0 0 0,-1 0 0 0 0,1 0 0 0 0,0 0 0 0 0,0 0 0 0 0,-1-1 0 0 0,1 1 0 0 0,-1 0-1 0 0,1-1 1 0 0,-1 0 0 0 0,0 0 0 0 0,1 0 0 0 0,-4 1 0 0 0</inkml:trace>
</inkml:ink>
</file>

<file path=ppt/ink/ink9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0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4607 0 0,'-2'0'354'0'0,"0"1"-239"0"0,0-1-1 0 0,0 1 1 0 0,0-1 0 0 0,0 1 0 0 0,0 0 0 0 0,1 0-1 0 0,-1 0 1 0 0,0 0 0 0 0,0 0 0 0 0,1 0 0 0 0,-1 1-1 0 0,0-1 1 0 0,1 0 0 0 0,-1 1 0 0 0,1-1 0 0 0,-3 4 0 0 0,2-1 595 0 0,0-1 0 0 0,0 1 0 0 0,1 0 1 0 0,-1-1-1 0 0,1 1 0 0 0,0 0 1 0 0,0 0-1 0 0,-1 6 0 0 0,1-2 573 0 0,1 0 1 0 0,0-1-1 0 0,0 1 0 0 0,2 15 0 0 0,7 8-1811 0 0,-4-21 560 0 0,0 0 1 0 0,1 0 0 0 0,0-1 0 0 0,0 0 0 0 0,1 0-1 0 0,1 0 1 0 0,-1-1 0 0 0,2 0 0 0 0,-1 0-1 0 0,17 11 1 0 0,8 2 737 0 0,63 30 1 0 0,-70-38-583 0 0,31 15 377 0 0,130 69 1138 0 0,-155-77-1332 0 0,0 1 0 0 0,-1 1 0 0 0,41 39 0 0 0,-64-52-317 0 0,0-1 0 0 0,0 1 0 0 0,-1 1 0 0 0,-1-1 0 0 0,0 1-1 0 0,0 0 1 0 0,-1 1 0 0 0,0-1 0 0 0,-1 1 0 0 0,0 0 0 0 0,0 0 0 0 0,-1 0 0 0 0,-1 1 0 0 0,0-1 0 0 0,-1 1 0 0 0,0-1 0 0 0,-1 24 0 0 0,-2-14-20 0 0,-1-1 0 0 0,-1 0 0 0 0,0 0 0 0 0,-1-1 0 0 0,-2 1 0 0 0,0-1 0 0 0,-1-1 1 0 0,-1 1-1 0 0,-15 24 0 0 0,-4-2 27 0 0,-1-2 1 0 0,-2-1 0 0 0,-2-1-1 0 0,-1-2 1 0 0,-1-1 0 0 0,-2-2-1 0 0,-52 34 1 0 0,58-42-385 0 0,29-23-221 0 0,33-2-5678 0 0,-13-1 4831 0 0</inkml:trace>
</inkml:ink>
</file>

<file path=ppt/ink/ink9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0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105 231 1839 0 0,'1'-3'134'0'0,"32"-60"2192"0"0,32-53 3686 0 0,-60 108-5274 0 0,0 2 0 0 0,0-1-1 0 0,1 0 1 0 0,11-8-1 0 0,-16 14 207 0 0,1 0 0 0 0,-1 1-864 0 0,0-1 63 0 0,0 1-1 0 0,0-1 1 0 0,-1 1-1 0 0,1-1 1 0 0,0 1-1 0 0,1 0 1 0 0,-1 0-1 0 0,0-1 1 0 0,0 1-1 0 0,0 0 1 0 0,0 0-1 0 0,0 0 1 0 0,0 0-1 0 0,0 0 1 0 0,0 0 0 0 0,0 1-1 0 0,0-1 1 0 0,0 0-1 0 0,0 0 1 0 0,0 1-1 0 0,0-1 1 0 0,0 0-1 0 0,0 1 1 0 0,0-1-1 0 0,0 1 1 0 0,1 1-1 0 0,1 2-29 0 0,0 0 0 0 0,0 0 0 0 0,0 0 0 0 0,-1 1 0 0 0,1-1 0 0 0,-1 1 0 0 0,0 0 0 0 0,-1 0 0 0 0,1-1 0 0 0,-1 1 0 0 0,0 0 0 0 0,0 0 0 0 0,-1 1 0 0 0,1-1 0 0 0,-2 9 0 0 0,0 14 162 0 0,-2-1 1 0 0,-1 0-1 0 0,-12 40 0 0 0,-32 77 339 0 0,30-93-474 0 0,-63 156 141 0 0,13-38-129 0 0,12-27-292 0 0,52-132 91 0 0,3-8-139 0 0,1-5-176 0 0,1 0 231 0 0,0 1 0 0 0,0-1 0 0 0,1 1 0 0 0,-1-1 0 0 0,3-3 1 0 0,4-7-700 0 0,3-13-611 0 0,1-3-56 0 0</inkml:trace>
</inkml:ink>
</file>

<file path=ppt/ink/ink9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0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128 622 6911 0 0,'0'-2'315'0'0,"-3"-5"136"0"0,0-1 0 0 0,-1 1-1 0 0,0 0 1 0 0,0 0 0 0 0,0 0 0 0 0,-8-9-1 0 0,-36-34 6199 0 0,26 30-6688 0 0,20 17 124 0 0,0 0-1 0 0,-1 0 1 0 0,1 0-1 0 0,0 0 1 0 0,0 0 0 0 0,1 0-1 0 0,-1 0 1 0 0,1-1-1 0 0,-1 1 1 0 0,1-1-1 0 0,0 1 1 0 0,1-1-1 0 0,-1 1 1 0 0,1-1 0 0 0,-1 1-1 0 0,1-1 1 0 0,0 0-1 0 0,0 1 1 0 0,0-1-1 0 0,1 1 1 0 0,0-1-1 0 0,-1 0 1 0 0,1 1 0 0 0,0-1-1 0 0,0 1 1 0 0,3-4-1 0 0,3-8 28 0 0,0 0-1 0 0,2 0 0 0 0,0 1 1 0 0,13-17-1 0 0,-2 6-159 0 0,0 0 1 0 0,2 2-1 0 0,1 1 0 0 0,0 0 0 0 0,2 2 0 0 0,0 1 0 0 0,1 1 1 0 0,1 1-1 0 0,1 1 0 0 0,0 1 0 0 0,1 2 0 0 0,0 1 1 0 0,1 1-1 0 0,42-9 0 0 0,-31 11 641 0 0,0 2-1 0 0,74-4 1 0 0,-99 11-335 0 0,1 0 1 0 0,-1 1-1 0 0,1 1 0 0 0,-1 0 1 0 0,0 1-1 0 0,0 1 0 0 0,0 1 1 0 0,0 0-1 0 0,28 14 0 0 0,-37-15-233 0 0,-1 0 0 0 0,0 0-1 0 0,0 0 1 0 0,0 0 0 0 0,0 1 0 0 0,-1 0 0 0 0,0 1-1 0 0,0-1 1 0 0,0 1 0 0 0,-1 0 0 0 0,1 0-1 0 0,-2 0 1 0 0,1 1 0 0 0,0-1 0 0 0,-1 1 0 0 0,-1 0-1 0 0,1 0 1 0 0,-1 0 0 0 0,0 0 0 0 0,-1 0-1 0 0,1 1 1 0 0,-1-1 0 0 0,-1 0 0 0 0,0 1-1 0 0,0-1 1 0 0,0 0 0 0 0,-1 1 0 0 0,0-1 0 0 0,0 0-1 0 0,-3 8 1 0 0,-1 0-23 0 0,-1 0-1 0 0,0 0 1 0 0,-1 0 0 0 0,-1-1-1 0 0,0 0 1 0 0,-1 0 0 0 0,-1-1-1 0 0,0 0 1 0 0,-1-1 0 0 0,0 0-1 0 0,-18 14 1 0 0,-14 9-381 0 0,-94 56-1 0 0,-40 7-344 0 0,151-86 568 0 0,0-2-1 0 0,-1 0 0 0 0,0-1 0 0 0,0-2 0 0 0,-31 4 0 0 0,55-10-67 0 0,5-4-1645 0 0,3-9 42 0 0</inkml:trace>
</inkml:ink>
</file>

<file path=ppt/ink/ink9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0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16671 0 0,'0'0'763'0'0,"-1"2"-14"0"0,-6 12-585 0 0,-1 0 0 0 0,-14 18 0 0 0,-7 12 544 0 0,-70 116 831 0 0,46-78-932 0 0,21-27-299 0 0,-32 81 0 0 0,38-78-102 0 0,-41 111 295 0 0,60-146-449 0 0,1 1-1 0 0,0 0 1 0 0,2 0-1 0 0,1 0 1 0 0,0 33 0 0 0,4-44-137 0 0,0-1 1 0 0,1 1-1 0 0,0-1 1 0 0,1 0-1 0 0,0 0 0 0 0,1 0 1 0 0,1-1-1 0 0,0 1 1 0 0,0-1-1 0 0,1 0 1 0 0,1 0-1 0 0,0-1 0 0 0,13 16 1 0 0,-19-24-735 0 0</inkml:trace>
</inkml:ink>
</file>

<file path=ppt/ink/ink9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0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 13159 0 0,'-2'-1'598'0'0,"-17"-5"290"0"0,19 6-881 0 0,0 0 1 0 0,0 0 0 0 0,-1 0-1 0 0,1 0 1 0 0,0 0 0 0 0,0 0-1 0 0,0 0 1 0 0,0 0 0 0 0,0 0 0 0 0,0 0-1 0 0,0 0 1 0 0,0 0 0 0 0,0 0-1 0 0,0 0 1 0 0,0 0 0 0 0,0 0-1 0 0,-1 0 1 0 0,1 0 0 0 0,0 0-1 0 0,0 0 1 0 0,0 0 0 0 0,0 0-1 0 0,0 0 1 0 0,0 0 0 0 0,0 0 0 0 0,0 0-1 0 0,0 0 1 0 0,0 0 0 0 0,0 0-1 0 0,0 0 1 0 0,-1 0 0 0 0,1 0-1 0 0,0 0 1 0 0,0 0 0 0 0,0 0-1 0 0,0 0 1 0 0,0 0 0 0 0,0 0-1 0 0,0 0 1 0 0,0 1 0 0 0,0-1 0 0 0,0 0-1 0 0,0 0 1 0 0,0 0 0 0 0,0 0-1 0 0,0 0 1 0 0,0 0 0 0 0,0 0-1 0 0,0 0 1 0 0,0 0 0 0 0,0 0-1 0 0,0 0 1 0 0,0 0 0 0 0,0 1 0 0 0,0-1-1 0 0,0 0 1 0 0,0 0 0 0 0,0 0-1 0 0,0 0 1 0 0,-1 5 153 0 0,1 0 0 0 0,0 0 0 0 0,0 1 0 0 0,1-1 0 0 0,-1 0 0 0 0,1 0 0 0 0,0 0 0 0 0,0 0 0 0 0,1 0 0 0 0,-1 0 0 0 0,1 0 0 0 0,0-1 0 0 0,4 7 0 0 0,7 11 301 0 0,21 30 0 0 0,-21-34-163 0 0,16 21 807 0 0,46 48 0 0 0,41 30 783 0 0,3 2-1015 0 0,-2 3-354 0 0,101 114-416 0 0,-217-234-310 0 0,-4-17-2348 0 0,-12-50-91 0 0,6 35 595 0 0</inkml:trace>
</inkml:ink>
</file>

<file path=ppt/ink/ink9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0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10 17015 0 0,'7'-6'1818'0'0,"-7"6"-1808"0"0,0-1 1 0 0,1 1-1 0 0,-1 0 1 0 0,0 0-1 0 0,1-1 1 0 0,-1 1-1 0 0,0 0 1 0 0,1 0-1 0 0,-1 0 1 0 0,0-1-1 0 0,1 1 1 0 0,-1 0 0 0 0,1 0-1 0 0,-1 0 1 0 0,0 0-1 0 0,1 0 1 0 0,-1 0-1 0 0,1 0 1 0 0,-1 0-1 0 0,0 0 1 0 0,1 0-1 0 0,-1 0 1 0 0,1 0-1 0 0,-1 0 1 0 0,0 0 0 0 0,1 0-1 0 0,-1 0 1 0 0,1 1-1 0 0,-1-1 1 0 0,0 0-1 0 0,1 0 1 0 0,-1 0-1 0 0,0 1 1 0 0,1-1-1 0 0,-1 0 1 0 0,0 0-1 0 0,1 1 1 0 0,-1-1 0 0 0,0 0-1 0 0,0 1 1 0 0,1-1-1 0 0,-1 0 1 0 0,0 1-1 0 0,1 0 1 0 0,-1-1 60 0 0,2 3 28 0 0,-1-1 0 0 0,1 1 0 0 0,-1 0 0 0 0,0 0 1 0 0,0 0-1 0 0,0-1 0 0 0,0 1 0 0 0,0 0 0 0 0,0 0 0 0 0,-1 0 0 0 0,0 0 1 0 0,1 0-1 0 0,-1 1 0 0 0,0-1 0 0 0,-1 0 0 0 0,1 0 0 0 0,0 0 1 0 0,-2 5-1 0 0,-2 8 23 0 0,-1-1 0 0 0,-7 18 0 0 0,10-28-88 0 0,-13 28 223 0 0,-2 1 0 0 0,-39 58 0 0 0,-53 54 284 0 0,102-136-525 0 0,-251 291 478 0 0,228-269-486 0 0,-33 40 79 0 0,62-69-50 0 0,3-3-333 0 0,0 0 179 0 0,0 1 0 0 0,0-1 0 0 0,0 0 0 0 0,0 0 0 0 0,0 0 0 0 0,0 0 1 0 0,0 0-1 0 0,0-1 0 0 0,0 1 0 0 0,0-1 0 0 0,0 1 0 0 0,3-2 1 0 0,13-5-1380 0 0,1-3-66 0 0</inkml:trace>
</inkml:ink>
</file>

<file path=ppt/ink/ink9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18687 0 0,'0'0'2922'0'0,"2"2"-2444"0"0,1 0-385 0 0,0 0-1 0 0,0-1 1 0 0,0 1 0 0 0,1 0-1 0 0,-1-1 1 0 0,0 0-1 0 0,1 0 1 0 0,-1 0-1 0 0,1 0 1 0 0,-1-1 0 0 0,1 1-1 0 0,-1-1 1 0 0,1 0-1 0 0,0 0 1 0 0,4-1 0 0 0,9-1 265 0 0,33-9 0 0 0,-37 8-228 0 0,377-109 1598 0 0,-378 109-2241 0 0,0 0-1 0 0,15-2 1 0 0,-25 5-1232 0 0</inkml:trace>
</inkml:ink>
</file>

<file path=ppt/ink/ink9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09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10591 0 0,'1'1'8779'0'0,"1"2"-8505"0"0,0 1 0 0 0,0-2 0 0 0,0 1 0 0 0,1 0 0 0 0,-1 0 0 0 0,1-1 0 0 0,0 1-1 0 0,0-1 1 0 0,0 0 0 0 0,0 0 0 0 0,0 0 0 0 0,0 0 0 0 0,7 2 0 0 0,-4-2-115 0 0,0-1 1 0 0,1 1-1 0 0,-1-1 0 0 0,0 0 1 0 0,0-1-1 0 0,1 0 0 0 0,9 0 1 0 0,4-3 22 0 0,0 0 0 0 0,1-2 0 0 0,-1 0 1 0 0,19-8-1 0 0,34-16 160 0 0,38-12 109 0 0,-97 37-741 0 0,0 0-1 0 0,0 1 1 0 0,1 1 0 0 0,-1 0 0 0 0,28 1 0 0 0,-27 3-1314 0 0</inkml:trace>
</inkml:ink>
</file>

<file path=ppt/ink/ink9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1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8287 0 0,'0'0'2288'0'0,"-1"9"930"0"0,-1 3-2049 0 0,1-1 0 0 0,0 1 0 0 0,2 13 0 0 0,-1-13-737 0 0,0 0-1 0 0,-3 22 0 0 0,-8 18 8 0 0,-22 62 0 0 0,-26 48-442 0 0,20-61 4 0 0,21-56-3059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4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363 724 3679 0 0,'1'-1'7462'0'0,"24"-43"-3754"0"0,40-54 0 0 0,11-19-2332 0 0,21-71-80 0 0,-85 159-1261 0 0,-1 0 0 0 0,-1-1 0 0 0,-2 0-1 0 0,8-55 1 0 0,-14 73-245 0 0,-2 1 0 0 0,0-1 1 0 0,0 1-1 0 0,-3-13 0 0 0,3 22-1 0 0,-2 2 3 0 0,-3 2 161 0 0,0-1 0 0 0,0 1 0 0 0,0 0 0 0 0,1 0 0 0 0,-1 1 0 0 0,0-1 0 0 0,1 1 0 0 0,0 0 0 0 0,0 0 0 0 0,0 1 0 0 0,-7 6 0 0 0,-5 8 52 0 0,-18 25 0 0 0,26-33 25 0 0,-16 25 105 0 0,2 0-1 0 0,1 1 1 0 0,-19 47-1 0 0,-35 123 324 0 0,25-32-274 0 0,-33 99 20 0 0,62-217-256 0 0,-56 139 789 0 0,64-169-988 0 0,-1 1 1 0 0,-1-2-1 0 0,-1 0 0 0 0,-1-1 0 0 0,-22 23 0 0 0,32-41-130 0 0,5-4-92 0 0,0 0 1 0 0,0 0-1 0 0,0 0 1 0 0,0 0-1 0 0,0 1 1 0 0,-1 1-1 0 0,-5-13-1726 0 0,4-4-1386 0 0,4-2-950 0 0</inkml:trace>
</inkml:ink>
</file>

<file path=ppt/ink/ink9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1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51 7831 0 0,'7'-7'9240'0'0,"-9"9"-9112"0"0,0 0 1 0 0,1 1-1 0 0,-1-1 0 0 0,1 1 0 0 0,0 0 0 0 0,-2 5 1 0 0,-5 10 156 0 0,-8 6-210 0 0,-74 122 1201 0 0,71-112-955 0 0,2 1-1 0 0,-18 51 1 0 0,32-80-282 0 0,1 1 0 0 0,1 0 0 0 0,-1 0 0 0 0,1 0 0 0 0,0 0 0 0 0,1 0 0 0 0,-1 0 0 0 0,1 0 0 0 0,2 8 0 0 0,-2-12-21 0 0,1 0 0 0 0,-1-1 0 0 0,1 1 0 0 0,0 0 0 0 0,0-1 0 0 0,1 1 0 0 0,-1-1 0 0 0,0 1-1 0 0,1-1 1 0 0,-1 1 0 0 0,1-1 0 0 0,0 0 0 0 0,0 0 0 0 0,0 0 0 0 0,0 0 0 0 0,0 0 0 0 0,0-1 0 0 0,1 1 0 0 0,-1 0 0 0 0,1-1 0 0 0,-1 0-1 0 0,1 1 1 0 0,-1-1 0 0 0,1 0 0 0 0,4 1 0 0 0,5 0 27 0 0,-1 0 1 0 0,1 0-1 0 0,-1-1 0 0 0,1-1 1 0 0,0 0-1 0 0,0 0 0 0 0,-1-1 1 0 0,1-1-1 0 0,-1 0 0 0 0,1 0 1 0 0,-1-1-1 0 0,0-1 0 0 0,0 0 1 0 0,0 0-1 0 0,0-1 0 0 0,12-8 1 0 0,-10 5-34 0 0,-1 0 0 0 0,0-1 0 0 0,-1 0 0 0 0,0-1 0 0 0,0 0 0 0 0,-1 0 0 0 0,0-1 1 0 0,-1-1-1 0 0,0 0 0 0 0,-1 0 0 0 0,0-1 0 0 0,9-20 0 0 0,-14 26-8 0 0,0 0 1 0 0,-1 0-1 0 0,0 0 0 0 0,-1 0 1 0 0,0-1-1 0 0,0 1 0 0 0,0 0 0 0 0,-1-1 1 0 0,0 1-1 0 0,0 0 0 0 0,-1-1 0 0 0,0 1 1 0 0,0 0-1 0 0,-1 0 0 0 0,-2-8 0 0 0,-1 4-43 0 0,0 0-1 0 0,0 0 1 0 0,-1 1-1 0 0,0 0 1 0 0,-1 0-1 0 0,0 0 0 0 0,-1 1 1 0 0,-12-12-1 0 0,14 15 4 0 0,-16-17-335 0 0,-31-23-1 0 0,46 41 68 0 0,-1-1 1 0 0,0 1-1 0 0,-1 0 0 0 0,1 1 0 0 0,-1 0 0 0 0,0 0 1 0 0,0 1-1 0 0,-13-3 0 0 0,-9-1-2540 0 0</inkml:trace>
</inkml:ink>
</file>

<file path=ppt/ink/ink9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1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12439 0 0,'-3'0'73'0'0,"1"1"0"0"0,-1-1 0 0 0,1 0 0 0 0,-1 1 0 0 0,1 0 0 0 0,0-1 0 0 0,-1 1 0 0 0,1 0 0 0 0,0 0 0 0 0,0 1 0 0 0,-1-1 0 0 0,1 0 0 0 0,0 1 0 0 0,0-1 0 0 0,0 1-1 0 0,1 0 1 0 0,-1-1 0 0 0,-2 5 0 0 0,2-3 10 0 0,0 0 0 0 0,0 1 0 0 0,1 0 0 0 0,-1-1 0 0 0,1 1 0 0 0,0 0 0 0 0,0-1 0 0 0,1 1 0 0 0,-1 0 0 0 0,1 0 0 0 0,0 6 0 0 0,0 0 168 0 0,1 0 0 0 0,0 0 0 0 0,1 0 0 0 0,0 0 0 0 0,0-1 0 0 0,1 1 0 0 0,1-1 1 0 0,-1 1-1 0 0,2-1 0 0 0,-1 0 0 0 0,1-1 0 0 0,0 1 0 0 0,1-1 0 0 0,0 0 0 0 0,0 0 1 0 0,1-1-1 0 0,11 11 0 0 0,11 5-31 0 0,1-1 0 0 0,0-1 0 0 0,48 25 0 0 0,-6-5 1176 0 0,-58-32-1278 0 0,-1 0 0 0 0,0 1 0 0 0,0 0 1 0 0,0 1-1 0 0,-2 1 0 0 0,1 0 1 0 0,-2 1-1 0 0,1 0 0 0 0,-2 0 1 0 0,0 1-1 0 0,0 0 0 0 0,-1 1 1 0 0,-1-1-1 0 0,-1 2 0 0 0,0-1 1 0 0,-1 1-1 0 0,0 0 0 0 0,-1 0 1 0 0,-1 0-1 0 0,-1 0 0 0 0,0 1 0 0 0,-1 19 1 0 0,-3-8-90 0 0,-1-1-1 0 0,-1-1 1 0 0,-1 1 0 0 0,-2 0-1 0 0,0-1 1 0 0,-2 0 0 0 0,-1-1-1 0 0,-1 0 1 0 0,-16 27 0 0 0,5-15-12 0 0,-2-1 0 0 0,-1-2 0 0 0,-1 0 0 0 0,-2-2 0 0 0,-36 32 0 0 0,48-49-26 0 0,-40 35-4 0 0,49-44-74 0 0,-1-1-1 0 0,0 0 0 0 0,0 0 1 0 0,0 0-1 0 0,-15 5 0 0 0,23-10 24 0 0,-1 0 0 0 0,1 0 0 0 0,0 0 0 0 0,0 0 0 0 0,0 1 0 0 0,-1-1 1 0 0,1 0-1 0 0,0 0 0 0 0,0 0 0 0 0,0 0 0 0 0,-1 0 0 0 0,1 0 0 0 0,0 0 0 0 0,0 0 0 0 0,-1 0 0 0 0,1 0 0 0 0,0 0 0 0 0,0 0 0 0 0,-1 0 0 0 0,1 0 0 0 0,0 0 0 0 0,0 0 0 0 0,0 0 0 0 0,-1 0 0 0 0,1 0 1 0 0,0 0-1 0 0,0 0 0 0 0,-1 0 0 0 0,1 0 0 0 0,0-1 0 0 0,0 1 0 0 0,0 0 0 0 0,-1 0 0 0 0,5-8-5016 0 0,-4 7 4653 0 0,9-13-6680 0 0</inkml:trace>
</inkml:ink>
</file>

<file path=ppt/ink/ink9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1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56 121 12895 0 0,'0'0'595'0'0,"-2"0"-18"0"0,-2 1-495 0 0,-1 1 0 0 0,0-1-1 0 0,1 1 1 0 0,-1 0 0 0 0,1 0-1 0 0,-8 5 1 0 0,-2 5 6717 0 0,26-11-5838 0 0,15-3-428 0 0,0-1 0 0 0,0-2 1 0 0,44-12-1 0 0,-45 10-354 0 0,118-41 382 0 0,-34 10-382 0 0,-88 31-167 0 0,-6 2-24 0 0,1 0-1 0 0,0 1 1 0 0,0 0-1 0 0,27-1 0 0 0,-42 5-157 0 0,-2 12-8410 0 0,-5 1 1401 0 0</inkml:trace>
</inkml:ink>
</file>

<file path=ppt/ink/ink9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1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19663 0 0,'0'0'1787'0'0,"2"1"-1472"0"0,5 2 2 0 0,0-1 0 0 0,1 0 0 0 0,0-1 0 0 0,-1 0 0 0 0,1 0 0 0 0,0 0 1 0 0,14-2-1 0 0,59-8 1029 0 0,-67 7-1339 0 0,99-22 750 0 0,-7 2-322 0 0,-26 12-848 0 0,-62 10-3649 0 0</inkml:trace>
</inkml:ink>
</file>

<file path=ppt/ink/ink9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0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4607 0 0,'0'0'10114'0'0,"2"0"-9301"0"0,6 1-502 0 0,-1 0 0 0 0,1 0 0 0 0,0-1 0 0 0,-1 0 0 0 0,1 0 0 0 0,0-1 0 0 0,-1 0 0 0 0,1-1 0 0 0,8-2 0 0 0,69-26 984 0 0,-83 28-1227 0 0,18-6 188 0 0,23-10 394 0 0,1 2 1 0 0,0 1 0 0 0,47-8 0 0 0,-80 22-685 0 0,0 1 1 0 0,0-1-1 0 0,0 2 1 0 0,12 1 0 0 0,13 1-1295 0 0,-34-3 935 0 0</inkml:trace>
</inkml:ink>
</file>

<file path=ppt/ink/ink9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0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87 1839 0 0,'-54'23'14047'0'0,"88"-16"-11582"0"0,-19-9-1997 0 0,0 0 1 0 0,-1 0-1 0 0,1-2 0 0 0,-1 0 0 0 0,0 0 0 0 0,21-11 0 0 0,5 0 224 0 0,5-1-297 0 0,-13 3 84 0 0,0 2 0 0 0,1 2 0 0 0,45-8 0 0 0,-72 16-469 0 0,-3 0-6 0 0,-1 1 1 0 0,0 0 0 0 0,0 0-1 0 0,1 0 1 0 0,-1 0-1 0 0,0 0 1 0 0,0 0-1 0 0,0 1 1 0 0,1-1-1 0 0,-1 1 1 0 0,3 1-1 0 0,24 6-194 0 0,-21-5-216 0 0,0 0 0 0 0,0-1 0 0 0,0 0 0 0 0,12 0 0 0 0,-4-1-1086 0 0</inkml:trace>
</inkml:ink>
</file>

<file path=ppt/ink/ink9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5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252 301 11487 0 0,'0'0'1040'0'0,"2"1"-853"0"0,8 2 500 0 0,-1-1 0 0 0,1 0 0 0 0,1 0 0 0 0,-1-1 0 0 0,0 0 0 0 0,0-1 0 0 0,17-1 0 0 0,-24 1-582 0 0,1-1 0 0 0,-1 0 0 0 0,1 0 0 0 0,-1 0 0 0 0,1 0 0 0 0,-1 0 0 0 0,0-1 0 0 0,0 1 0 0 0,0-1 0 0 0,0 0 0 0 0,0 0 0 0 0,0 0 0 0 0,0-1 0 0 0,-1 1 0 0 0,1 0 0 0 0,-1-1 0 0 0,1 0 0 0 0,-1 0 0 0 0,0 0 0 0 0,0 0 0 0 0,0 0 0 0 0,-1 0 0 0 0,1 0 0 0 0,1-5 0 0 0,-2 2 92 0 0,1-1 0 0 0,-1 0 0 0 0,0 0 0 0 0,0-1 0 0 0,-1 1 0 0 0,0 0 0 0 0,0 0 0 0 0,-1 0 0 0 0,0 0 0 0 0,0 0 0 0 0,-3-8 0 0 0,0 0-283 0 0,0 0-1 0 0,-1 0 1 0 0,-1 0-1 0 0,-14-26 1 0 0,17 37 57 0 0,0-1 0 0 0,-1 1 0 0 0,1-1 1 0 0,-1 1-1 0 0,0 0 0 0 0,0 0 0 0 0,0 1 0 0 0,-1-1 1 0 0,1 1-1 0 0,-1 0 0 0 0,0 0 0 0 0,0 1 0 0 0,0-1 1 0 0,0 1-1 0 0,-1 0 0 0 0,1 0 0 0 0,-8-1 1 0 0,4 2-27 0 0,0 0 0 0 0,0 1 1 0 0,0 0-1 0 0,0 0 1 0 0,0 1-1 0 0,0 0 1 0 0,0 1-1 0 0,0 0 1 0 0,1 0-1 0 0,-14 6 1 0 0,7-2-32 0 0,1 0 1 0 0,0 1-1 0 0,1 1 0 0 0,0 0 1 0 0,-16 14-1 0 0,21-16 85 0 0,2 1 0 0 0,-1 0 0 0 0,1 1 0 0 0,0-1 0 0 0,1 1 0 0 0,-1 0-1 0 0,2 1 1 0 0,-1-1 0 0 0,-4 14 0 0 0,4-9 2 0 0,1-1 0 0 0,1 1 0 0 0,0 0 0 0 0,0 0 0 0 0,2 0 0 0 0,-1 18 0 0 0,1-19 63 0 0,2-1 0 0 0,0 0 0 0 0,0 1-1 0 0,1-1 1 0 0,0 0 0 0 0,4 12 0 0 0,-5-21-36 0 0,0 0 0 0 0,-1 1 0 0 0,2-1 0 0 0,-1 0 1 0 0,0 0-1 0 0,0 1 0 0 0,1-1 0 0 0,-1 0 0 0 0,1 0 0 0 0,0 0 1 0 0,-1-1-1 0 0,1 1 0 0 0,0 0 0 0 0,0-1 0 0 0,0 1 0 0 0,0-1 1 0 0,1 1-1 0 0,-1-1 0 0 0,0 0 0 0 0,0 0 0 0 0,1 0 0 0 0,-1 0 0 0 0,1-1 1 0 0,-1 1-1 0 0,1-1 0 0 0,-1 1 0 0 0,1-1 0 0 0,-1 0 0 0 0,1 0 1 0 0,-1 0-1 0 0,1 0 0 0 0,0-1 0 0 0,3 0 0 0 0,5-2 92 0 0,1 0-1 0 0,-1 0 0 0 0,0-1 1 0 0,19-10-1 0 0,40-28 127 0 0,-69 41-245 0 0,13-7 17 0 0,-2-2-1 0 0,1 1 1 0 0,-1-2-1 0 0,0 0 1 0 0,-1 0-1 0 0,-1-1 1 0 0,15-21-1 0 0,-22 26-17 0 0,-7 3 0 0 0,-10 4-53 0 0,5 2 31 0 0,3 5-20 0 0,1 5 25 0 0,0-1 1 0 0,1 1 0 0 0,0 0-1 0 0,1 0 1 0 0,0 1-1 0 0,-1 13 1 0 0,-3 14-8 0 0,-7 12 202 0 0,-1-1 0 0 0,-3-1-1 0 0,-2-1 1 0 0,-3 0 0 0 0,-40 66 0 0 0,35-65-113 0 0,25-41-72 0 0,6-6-25 0 0,4-5-56 0 0,0 0-127 0 0,-1-1 0 0 0,1 0 0 0 0,-1 0-1 0 0,0 0 1 0 0,0-1 0 0 0,0 0 0 0 0,0 0-1 0 0,9-10 1 0 0,-14 14 151 0 0,17-16-1628 0 0</inkml:trace>
</inkml:ink>
</file>

<file path=ppt/ink/ink9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5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16 13215 0 0,'-8'-5'1195'0'0,"6"2"-1049"0"0,1 2-137 0 0,0 0 0 0 0,0 1 0 0 0,1-1 0 0 0,-1 0 0 0 0,0 1-1 0 0,0-1 1 0 0,0 1 0 0 0,0-1 0 0 0,0 1 0 0 0,0 0-1 0 0,0-1 1 0 0,0 1 0 0 0,0 0 0 0 0,0-1 0 0 0,0 1-1 0 0,0 0 1 0 0,0 0 0 0 0,0 0 0 0 0,-2 0 0 0 0,2 0 82 0 0,0 0 0 0 0,0 0 0 0 0,1 0 1 0 0,-1 0-1 0 0,0 0 0 0 0,0 0 0 0 0,0 0 1 0 0,0 1-1 0 0,1-1 0 0 0,-1 0 0 0 0,0 0 1 0 0,0 1-1 0 0,0-1 0 0 0,1 0 0 0 0,-1 1 1 0 0,0-1-1 0 0,1 1 0 0 0,-1-1 0 0 0,0 1 1 0 0,1-1-1 0 0,-1 1 0 0 0,0 0 0 0 0,1-1 1 0 0,-1 1-1 0 0,0 1 0 0 0,0 0-13 0 0,0 0 0 0 0,0 0 0 0 0,0 0-1 0 0,1 1 1 0 0,-1-1 0 0 0,1 0 0 0 0,-1 1 0 0 0,1-1-1 0 0,0 3 1 0 0,0 5 57 0 0,0 0 0 0 0,1 0 0 0 0,2 14 0 0 0,5 10 394 0 0,0-1 1 0 0,19 46-1 0 0,-19-60-286 0 0,1 0 0 0 0,1 0 0 0 0,1-1 0 0 0,0 0 0 0 0,18 20 0 0 0,6-1 181 0 0,0-3 0 0 0,3 0 0 0 0,42 28 1 0 0,-55-43-245 0 0,0 1 1 0 0,-2 1 0 0 0,0 1-1 0 0,19 25 1 0 0,-35-39-161 0 0,0 1 0 0 0,-2 0 0 0 0,1 1 0 0 0,-1-1 0 0 0,0 1 0 0 0,-1 0 0 0 0,0 0 0 0 0,0 1 0 0 0,-1-1 0 0 0,-1 1 0 0 0,0-1 0 0 0,0 1 0 0 0,-1 0 0 0 0,-1 0-1 0 0,0 14 1 0 0,-2-12 43 0 0,0 1-1 0 0,-1-1 0 0 0,0 1 1 0 0,-1-1-1 0 0,-1 0 1 0 0,0-1-1 0 0,-1 1 0 0 0,0-1 1 0 0,-12 17-1 0 0,-9 9 318 0 0,-46 50 1 0 0,48-60-230 0 0,-14 15 135 0 0,-77 66-1 0 0,95-90-268 0 0,2 1-1 0 0,0 1 1 0 0,1 1-1 0 0,-21 34 1 0 0,37-53-111 0 0,1-1 0 0 0,0 1 0 0 0,0-1 0 0 0,1 1 1 0 0,-1-1-1 0 0,0 1 0 0 0,1-1 0 0 0,0 1 0 0 0,-1 0 0 0 0,1-1 1 0 0,0 1-1 0 0,0 0 0 0 0,1-1 0 0 0,-1 1 0 0 0,1 3 0 0 0,0-4-207 0 0,1-1-294 0 0,19 11-454 0 0,-19-11-95 0 0,14-2-3436 0 0</inkml:trace>
</inkml:ink>
</file>

<file path=ppt/ink/ink9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5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19 5983 0 0,'0'0'274'0'0,"1"-2"-6"0"0,5-3-172 0 0,3-3 4231 0 0,-7 5-4345 0 0,-2 6 2177 0 0,0 5 3501 0 0,-3 5-5611 0 0,0-1 0 0 0,-1 1 0 0 0,0 0 0 0 0,0-1 0 0 0,-2 0 0 0 0,-6 12 0 0 0,-48 70 718 0 0,21-35-363 0 0,32-47-328 0 0,-7 9 93 0 0,1 2 0 0 0,1-1 0 0 0,-9 28 0 0 0,20-48-97 0 0,1 0-12 0 0,0 5-213 0 0,0-5-715 0 0</inkml:trace>
</inkml:ink>
</file>

<file path=ppt/ink/ink9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0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3223 0 0,'-2'1'9412'0'0,"-7"3"-8994"0"0,0 1-1 0 0,1 0 0 0 0,-1 0 1 0 0,1 1-1 0 0,0 0 0 0 0,1 1 0 0 0,-1 0 1 0 0,1 0-1 0 0,-8 12 0 0 0,-1 2-318 0 0,1 1 0 0 0,-18 34 0 0 0,28-47 124 0 0,1 0 1 0 0,0 1-1 0 0,1 0 1 0 0,0 0-1 0 0,1 0 1 0 0,0 0-1 0 0,0 0 0 0 0,1 0 1 0 0,0 12-1 0 0,1-13-16 0 0,1-1-1 0 0,0 0 0 0 0,0 1 0 0 0,0-1 0 0 0,1 0 0 0 0,1 1 0 0 0,-1-1 0 0 0,1 0 0 0 0,1-1 0 0 0,-1 1 0 0 0,7 9 1 0 0,-8-15-171 0 0,0-1 1 0 0,0 1 0 0 0,0 0-1 0 0,0-1 1 0 0,1 0 0 0 0,-1 1-1 0 0,0-1 1 0 0,1 0 0 0 0,-1 0-1 0 0,1 0 1 0 0,-1-1 0 0 0,1 1-1 0 0,0 0 1 0 0,-1-1 0 0 0,6 0-1 0 0,-2 0 2 0 0,-1 0 0 0 0,1 0 1 0 0,0-1-1 0 0,0 0 0 0 0,0-1 0 0 0,0 1 0 0 0,0-1 0 0 0,-1 0 0 0 0,10-5 0 0 0,4-3 30 0 0,23-17-1 0 0,-33 20-59 0 0,-1 0-1 0 0,0-1 0 0 0,0 0 1 0 0,-1 0-1 0 0,0 0 0 0 0,-1-1 1 0 0,0 0-1 0 0,0 0 0 0 0,-1-1 1 0 0,0 1-1 0 0,-1-1 1 0 0,0-1-1 0 0,0 1 0 0 0,-1 0 1 0 0,0-1-1 0 0,-1 1 0 0 0,0-1 1 0 0,0-12-1 0 0,-2 21-25 0 0,0-1-1 0 0,0 1 1 0 0,0 0 0 0 0,-1 0-1 0 0,1-1 1 0 0,0 1 0 0 0,-1 0-1 0 0,0 0 1 0 0,1-1-1 0 0,-1 1 1 0 0,0 0 0 0 0,0 0-1 0 0,0 0 1 0 0,0 0 0 0 0,-1 0-1 0 0,1 0 1 0 0,0 1-1 0 0,-1-1 1 0 0,0 0 0 0 0,1 1-1 0 0,-1-1 1 0 0,0 1 0 0 0,0-1-1 0 0,1 1 1 0 0,-1 0-1 0 0,0 0 1 0 0,-1 0 0 0 0,1 0-1 0 0,0 0 1 0 0,0 0 0 0 0,0 0-1 0 0,-3 0 1 0 0,-6 0-142 0 0,-1-1 1 0 0,0 2 0 0 0,0-1 0 0 0,0 2-1 0 0,-13 1 1 0 0,-8 0-40 0 0,18-5-267 0 0,15 3 449 0 0,0 0 0 0 0,0 0 0 0 0,0 0 0 0 0,0 0 0 0 0,0 0 0 0 0,0 0 0 0 0,0-1 0 0 0,0 1 0 0 0,-1 0 0 0 0,1 0 0 0 0,0 0 0 0 0,0 0 0 0 0,0 0 0 0 0,0-1 0 0 0,0 1 0 0 0,0 0 0 0 0,0 0 1 0 0,1 0-1 0 0,-1 0 0 0 0,0 0 0 0 0,0-1 0 0 0,0 1 0 0 0,0 0 0 0 0,0 0 0 0 0,0 0 0 0 0,0 0 0 0 0,0 0 0 0 0,0 0 0 0 0,0-1 0 0 0,0 1 0 0 0,0 0 0 0 0,1 0 0 0 0,-1 0 0 0 0,0 0 0 0 0,0 0 0 0 0,0 0 1 0 0,0 0-1 0 0,0 0 0 0 0,0 0 0 0 0,1-1 0 0 0,-1 1 0 0 0,0 0 0 0 0,0 0 0 0 0,0 0 0 0 0,4-2-234 0 0,-1 1 0 0 0,0-1 1 0 0,1 1-1 0 0,-1 0 0 0 0,7-2 1 0 0,21-1-2758 0 0,-15 2-2762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4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81 15551 0 0,'0'0'1408'0'0,"-1"3"-1162"0"0,1 0-120 0 0,-1 0 1 0 0,1-1-1 0 0,-1 1 1 0 0,1 0 0 0 0,0 0-1 0 0,0 0 1 0 0,0 0-1 0 0,1 0 1 0 0,-1 0 0 0 0,2 4-1 0 0,-1-3 130 0 0,-1-3-144 0 0,1 0 0 0 0,-1 0 0 0 0,1 0 0 0 0,0 0 0 0 0,-1 0 0 0 0,1 0 0 0 0,0 0 0 0 0,0-1 0 0 0,-1 1 0 0 0,1 0 0 0 0,0 0 0 0 0,0-1 0 0 0,0 1 0 0 0,0 0 0 0 0,0-1 0 0 0,0 1 0 0 0,0-1 0 0 0,0 1 0 0 0,0-1 0 0 0,0 0 0 0 0,0 1 0 0 0,2-1 0 0 0,23 4 658 0 0,-13-4-465 0 0,0 0 1 0 0,0-1-1 0 0,1-1 0 0 0,-1 0 1 0 0,13-4-1 0 0,63-24 346 0 0,-42 13-510 0 0,202-59-1208 0 0,-220 66-194 0 0</inkml:trace>
</inkml:ink>
</file>

<file path=ppt/ink/ink9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0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95 5527 0 0,'0'0'423'0'0,"-1"1"-278"0"0,-11 1-2306 0 0,-13 7 17468 0 0,42-13-13014 0 0,97-30-694 0 0,36-8-509 0 0,-110 31-913 0 0,26-4-990 0 0,-64 14-391 0 0</inkml:trace>
</inkml:ink>
</file>

<file path=ppt/ink/ink9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0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14 8143 0 0,'0'0'14197'0'0,"2"-1"-14050"0"0,26-3 140 0 0,-7 1-146 0 0,33-2 1 0 0,-46 5-135 0 0,-1 0 0 0 0,1 1 0 0 0,0 0 1 0 0,-1 0-1 0 0,1 1 0 0 0,-1 0 0 0 0,1 0 1 0 0,7 4-1 0 0,-6-1 35 0 0,-2 3-31 0 0,-4 3-11 0 0,-3-8 7 0 0,0-1-1 0 0,0 1 1 0 0,0 0-1 0 0,-1-1 1 0 0,1 1-1 0 0,-1-1 1 0 0,0 0 0 0 0,0 1-1 0 0,0-1 1 0 0,0 0-1 0 0,0 1 1 0 0,0-1-1 0 0,-1 0 1 0 0,1 0-1 0 0,-1 0 1 0 0,1 0 0 0 0,-1 0-1 0 0,0 0 1 0 0,-2 2-1 0 0,-5 3 53 0 0,-1 0 0 0 0,-19 11-1 0 0,17-11-45 0 0,-10 5 18 0 0,-47 17 0 0 0,8-4-29 0 0,13-7-2 0 0,47-18-1 0 0,1 0 0 0 0,0 0 1 0 0,-1 0-1 0 0,1 0 0 0 0,0 0 0 0 0,0 0 0 0 0,-1 0 0 0 0,1 1 0 0 0,0-1 0 0 0,-1 0 1 0 0,1 0-1 0 0,0 0 0 0 0,0 0 0 0 0,-1 0 0 0 0,1 1 0 0 0,0-1 0 0 0,0 0 0 0 0,-1 0 1 0 0,1 0-1 0 0,0 1 0 0 0,0-1 0 0 0,0 0 0 0 0,0 0 0 0 0,-1 0 0 0 0,1 1 0 0 0,0-1 1 0 0,0 0-1 0 0,0 1 0 0 0,0-1 0 0 0,0 0 0 0 0,0 0 0 0 0,0 1 0 0 0,-1-1 0 0 0,1 0 1 0 0,0 1-1 0 0,0-1 0 0 0,0 0 0 0 0,0 0 0 0 0,0 1 0 0 0,0-1 0 0 0,1 0 0 0 0,-1 1 1 0 0,0-1-1 0 0,0 0 0 0 0,0 0 0 0 0,0 1 0 0 0,0-1 0 0 0,0 0 0 0 0,0 1 0 0 0,1-1 1 0 0,-1 0-1 0 0,0 0 0 0 0,0 0 0 0 0,0 1 0 0 0,0-1 0 0 0,1 0 0 0 0,-1 0 1 0 0,0 0-1 0 0,1 1 0 0 0,-1-1 0 0 0,4 9-10 0 0,4-1 11 0 0,-5-5-4 0 0,-1-1 0 0 0,1 1 0 0 0,-1-1 0 0 0,1 0 0 0 0,0 0 0 0 0,0 0 0 0 0,0-1 0 0 0,0 1 0 0 0,0-1 0 0 0,0 0 0 0 0,1 1 0 0 0,-1-1-1 0 0,0-1 1 0 0,1 1 0 0 0,-1 0 0 0 0,7-1 0 0 0,3 2 9 0 0,12 1-5 0 0,114 22 0 0 0,-133-23 0 0 0,-1-1 0 0 0,1 1 0 0 0,-1 0 0 0 0,0 0 0 0 0,0 1 0 0 0,0-1 0 0 0,0 1 0 0 0,0 0 0 0 0,4 4 0 0 0,-7-6 0 0 0,-1 0 0 0 0,0 0 0 0 0,1 0 0 0 0,-1 1 0 0 0,0-1 0 0 0,0 0 0 0 0,0 0 0 0 0,0 1 0 0 0,0-1 0 0 0,0 1 0 0 0,0-1 0 0 0,0 1 0 0 0,0 2 0 0 0,1 0 0 0 0,-1-3 0 0 0,-1 0 0 0 0,1 0 0 0 0,0 0 0 0 0,-1 0 0 0 0,1 1 0 0 0,-1-1 0 0 0,0 0 0 0 0,1 0 0 0 0,-1 0 0 0 0,0 0 0 0 0,0 0 0 0 0,0 0 0 0 0,0 1 0 0 0,1-1 0 0 0,-2 0 0 0 0,1 0 0 0 0,0 0 0 0 0,0 0 0 0 0,0 0 0 0 0,0 1 0 0 0,-1-1 0 0 0,0 1 0 0 0,0 2 0 0 0,-1 2 9 0 0,0-1-1 0 0,-1 1 1 0 0,1-1 0 0 0,-1 0-1 0 0,0 0 1 0 0,-1 0 0 0 0,1 0-1 0 0,-1-1 1 0 0,0 1-1 0 0,0-1 1 0 0,0 0 0 0 0,-1 0-1 0 0,1 0 1 0 0,-8 4 0 0 0,-3 1 76 0 0,0-1 0 0 0,0 0 0 0 0,-29 10 1 0 0,5-5-90 0 0,-1-2 0 0 0,0-1 1 0 0,-61 5-1 0 0,89-13 7 0 0,1 0 12 0 0,-1-1 0 0 0,0 0 0 0 0,0-1 0 0 0,1 0 1 0 0,-1 0-1 0 0,0-1 0 0 0,-17-4 0 0 0,22 2 9 0 0,5 1 24 0 0,0-3-24 0 0,2 3 24 0 0,0 1-82 0 0,0 0 0 0 0,1 0 0 0 0,-1 0 0 0 0,0 0 0 0 0,1 0 0 0 0,-1 0 0 0 0,1 0 0 0 0,-1 0 0 0 0,1 0 0 0 0,-1 0 0 0 0,1 1 0 0 0,0-1 0 0 0,-1 0 0 0 0,1 0 0 0 0,0 1-1 0 0,0-1 1 0 0,0 0 0 0 0,-1 1 0 0 0,1-1 0 0 0,0 1 0 0 0,0-1 0 0 0,0 1 0 0 0,0 0 0 0 0,0-1 0 0 0,0 1 0 0 0,0 0 0 0 0,0 0 0 0 0,0-1 0 0 0,0 1 0 0 0,2 0 0 0 0,-1 1-266 0 0,0-1 1 0 0,-1 1-1 0 0,1 0 1 0 0,0-1-1 0 0,0 1 1 0 0,0 0-1 0 0,-1 0 1 0 0,1 0-1 0 0,-1 0 1 0 0,1 1-1 0 0,1 0 1 0 0</inkml:trace>
</inkml:ink>
</file>

<file path=ppt/ink/ink9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3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6591 0 0,'0'0'594'0'0,"1"-2"-488"0"0,17-17-101 0 0,-11 11 190 0 0,0 1 0 0 0,0 0 0 0 0,0 1 0 0 0,1-1 0 0 0,-1 1 0 0 0,15-8 0 0 0,-14 10 218 0 0,25-9 523 0 0,-20 9-3931 0 0</inkml:trace>
</inkml:ink>
</file>

<file path=ppt/ink/ink9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3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434 187 6127 0 0,'18'-17'207'0'0,"0"1"0"0"0,34-21 0 0 0,46-22 1112 0 0,-2 1 9564 0 0,-97 61-10782 0 0,-1 4-93 0 0,0-1 0 0 0,0 0 0 0 0,-1 1 0 0 0,0-1 0 0 0,0 0 0 0 0,-1 0 0 0 0,0-1 0 0 0,0 1 0 0 0,0-1 0 0 0,-8 9 0 0 0,-10 6 31 0 0,-28 22 1 0 0,32-28-35 0 0,-46 39-21 0 0,1 3-1 0 0,4 3 0 0 0,-99 124 1 0 0,119-128 9 0 0,-47 86 0 0 0,79-129 3 0 0,-11 23 109 0 0,0 0 1 0 0,-22 70-1 0 0,31-72 47 0 0,2 0 0 0 0,-6 52 0 0 0,12-67-46 0 0,1 1 0 0 0,1 0 1 0 0,0-1-1 0 0,1 1 0 0 0,1-1 1 0 0,7 24-1 0 0,-6-28 9 0 0,0-1 0 0 0,2 1-1 0 0,0-1 1 0 0,0 0 0 0 0,10 15-1 0 0,-10-20-8 0 0,0 0 0 0 0,0-1 0 0 0,1 1-1 0 0,0-1 1 0 0,0-1 0 0 0,1 1 0 0 0,0-1-1 0 0,14 8 1 0 0,-4-5 149 0 0,1 0-1 0 0,-1-1 0 0 0,30 7 1 0 0,60 10 370 0 0,-99-23-596 0 0,27 3 329 0 0,0-1 0 0 0,1-1 0 0 0,-1-3 0 0 0,0-1 0 0 0,40-6 0 0 0,-74 7-26 0 0,8 1 317 0 0,-10-1-640 0 0,0 0 1 0 0,0 0-1 0 0,0 0 0 0 0,0 0 1 0 0,0 0-1 0 0,0 0 1 0 0,0 0-1 0 0,0 0 0 0 0,0 0 1 0 0,0 0-1 0 0,0 0 0 0 0,0 0 1 0 0,0 0-1 0 0,0 0 0 0 0,0 0 1 0 0,0 0-1 0 0,0 0 0 0 0,0 0 1 0 0,0 0-1 0 0,-1 0 0 0 0,1 0 1 0 0,0 0-1 0 0,0 0 0 0 0,0 0 1 0 0,0 0-1 0 0,0 0 0 0 0,0 0 1 0 0,0 0-1 0 0,0 0 1 0 0,0 0-1 0 0,0 0 0 0 0,0 0 1 0 0,0 1-1 0 0,0-1 0 0 0,0 0 1 0 0,0 0-1 0 0,0 0 0 0 0,1 0 1 0 0,-1 0-1 0 0,0 0 0 0 0,0 0 1 0 0,0 0-1 0 0,0 0 0 0 0,0 0 1 0 0,0 0-1 0 0,0 0 0 0 0,0 0 1 0 0,0 0-1 0 0,0 0 0 0 0,0 0 1 0 0,-17 4 114 0 0,5-1-841 0 0,11-3 525 0 0,1 0 0 0 0,-1 0-1 0 0,1 1 1 0 0,0-1-1 0 0,-1 0 1 0 0,1 0-1 0 0,0 0 1 0 0,-1 0-1 0 0,1 0 1 0 0,-1 0-1 0 0,1 0 1 0 0,0 0 0 0 0,-1 0-1 0 0,1 0 1 0 0,-1 0-1 0 0,1 0 1 0 0,0 0-1 0 0,-1 0 1 0 0,1 0-1 0 0,-1-1 1 0 0,1 1 0 0 0,0 0-1 0 0,-1 0 1 0 0,1 0-1 0 0,0-1 1 0 0,-1 1-1 0 0,1 0 1 0 0,0 0-1 0 0,-1-1 1 0 0,1 1 0 0 0,0 0-1 0 0,0 0 1 0 0,-1-1-1 0 0,1 1 1 0 0,0 0-1 0 0,0-1 1 0 0,-1 1-1 0 0,1-1 1 0 0,0 1-1 0 0,0 0 1 0 0,0-1 0 0 0,0 1-1 0 0,0 0 1 0 0,0-1-1 0 0,0 1 1 0 0,0-1-1 0 0,0 1 1 0 0,0-1-1 0 0,-1-1 762 0 0,-2-10-2665 0 0</inkml:trace>
</inkml:ink>
</file>

<file path=ppt/ink/ink9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3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56 4143 0 0,'2'-2'319'0'0,"12"-16"-358"0"0,15-18 15846 0 0,-31 49-15055 0 0,-1 0-505 0 0,-1 0 0 0 0,0 0-1 0 0,-1-1 1 0 0,-1 1 0 0 0,-10 16 0 0 0,-41 57 17 0 0,33-53-253 0 0,9-12 12 0 0,0 1 1 0 0,2 1-1 0 0,0 0 1 0 0,-14 37-1 0 0,23-39-762 0 0,4-19-76 0 0</inkml:trace>
</inkml:ink>
</file>

<file path=ppt/ink/ink9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3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14 1839 0 0,'-6'-8'8619'0'0,"5"8"-8333"0"0,0-1 0 0 0,0 0 1 0 0,1 1-1 0 0,-1-1 0 0 0,0 1 0 0 0,0 0 0 0 0,0-1 0 0 0,1 1 1 0 0,-1 0-1 0 0,0-1 0 0 0,0 1 0 0 0,0 0 0 0 0,0 0 1 0 0,0 0-1 0 0,0-1 0 0 0,0 1 0 0 0,0 0 0 0 0,0 1 0 0 0,1-1 1 0 0,-1 0-1 0 0,0 0 0 0 0,0 0 0 0 0,0 0 0 0 0,-1 1 1 0 0,0 0 249 0 0,0 1 0 0 0,0-1 0 0 0,0 1 1 0 0,0-1-1 0 0,0 1 0 0 0,1 0 1 0 0,-1 0-1 0 0,-2 3 0 0 0,0 3-574 0 0,0-1-1 0 0,1 1 0 0 0,0 0 1 0 0,0 0-1 0 0,1 0 0 0 0,0 0 1 0 0,0 0-1 0 0,0 12 0 0 0,-4 13-85 0 0,-7 18-178 0 0,5-23 341 0 0,2 0 1 0 0,0 0 0 0 0,-2 49-1 0 0,8-75 13 0 0,0 0 0 0 0,0 1 0 0 0,0-1 0 0 0,0 0-1 0 0,0 0 1 0 0,1 0 0 0 0,-1 0 0 0 0,1 0 0 0 0,0 0 0 0 0,0 0 0 0 0,-1 0-1 0 0,1 0 1 0 0,0 0 0 0 0,1 0 0 0 0,-1 0 0 0 0,3 3 0 0 0,-3-4-3 0 0,1 0 0 0 0,-1 0 0 0 0,1 0 0 0 0,0 0 0 0 0,0 0 0 0 0,-1 0 0 0 0,1 0 1 0 0,0 0-1 0 0,0-1 0 0 0,0 1 0 0 0,0-1 0 0 0,0 0 0 0 0,0 1 0 0 0,0-1 0 0 0,2 0 1 0 0,3 0 60 0 0,-1-1 1 0 0,1 0 0 0 0,0 0-1 0 0,-1-1 1 0 0,1 0 0 0 0,-1 0 0 0 0,1 0-1 0 0,11-7 1 0 0,-8 3-75 0 0,1-1-1 0 0,-1 0 1 0 0,0-1-1 0 0,0 0 1 0 0,-1 0-1 0 0,-1-1 1 0 0,1 0 0 0 0,13-19-1 0 0,-17 20-18 0 0,-1 0 1 0 0,1 0-1 0 0,-1 0 0 0 0,-1 0 0 0 0,1-1 1 0 0,-1 0-1 0 0,-1 1 0 0 0,0-1 0 0 0,0 0 0 0 0,-1 0 1 0 0,0-1-1 0 0,0-14 0 0 0,-2 9-181 0 0,0-1-1 0 0,-1 1 1 0 0,-8-27-1 0 0,9 37 121 0 0,-1 1 1 0 0,1-1-1 0 0,-1 1 1 0 0,0 0-1 0 0,-1-1 0 0 0,1 1 1 0 0,-1 0-1 0 0,1 0 0 0 0,-1 1 1 0 0,0-1-1 0 0,0 1 0 0 0,-1-1 1 0 0,1 1-1 0 0,-1 0 0 0 0,0 0 1 0 0,-5-3-1 0 0,7 5-31 0 0,-1 1 1 0 0,1-1-1 0 0,0 1 0 0 0,-1-1 0 0 0,1 1 0 0 0,-1 0 0 0 0,1 0 1 0 0,0 0-1 0 0,-1 0 0 0 0,1 0 0 0 0,0 1 0 0 0,-1-1 0 0 0,1 1 1 0 0,0-1-1 0 0,-1 1 0 0 0,-2 2 0 0 0,4-3-84 0 0,3 0-1676 0 0,10 2 701 0 0</inkml:trace>
</inkml:ink>
</file>

<file path=ppt/ink/ink9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35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80 6447 0 0,'-2'1'499'0'0,"-19"6"-262"0"0,4-1 1980 0 0,-1 1 6770 0 0,18-6-8832 0 0,0-1 0 0 0,-1 0-1 0 0,1 0 1 0 0,0 0 0 0 0,0 0 0 0 0,-1 0-1 0 0,1 0 1 0 0,0 0 0 0 0,0 0 0 0 0,-1 1-1 0 0,1-1 1 0 0,0 0 0 0 0,0 0 0 0 0,0 0-1 0 0,-1 1 1 0 0,1-1 0 0 0,0 0 0 0 0,0 0-1 0 0,0 1 1 0 0,0-1 0 0 0,-1 0 0 0 0,1 0-1 0 0,0 1 1 0 0,0-1 0 0 0,0 0 0 0 0,0 0-1 0 0,0 1 1 0 0,0-1 0 0 0,0 0 0 0 0,0 0-1 0 0,0 1 1 0 0,5 2-65 0 0,1 0-1 0 0,0-1 1 0 0,0 1-1 0 0,0-1 1 0 0,0-1-1 0 0,1 1 1 0 0,-1-1-1 0 0,0 0 1 0 0,1-1-1 0 0,-1 1 1 0 0,7-1-1 0 0,5-1 45 0 0,0-1 0 0 0,33-6 0 0 0,126-50 482 0 0,-30 9-228 0 0,-114 41-841 0 0,-37 23-2346 0 0,-13 10 1125 0 0,-5 3-20 0 0</inkml:trace>
</inkml:ink>
</file>

<file path=ppt/ink/ink9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3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 6447 0 0,'0'0'499'0'0,"1"-1"-328"0"0,1 1 310 0 0,0-1 1 0 0,-1 0-1 0 0,1 1 1 0 0,-1-1-1 0 0,1 1 1 0 0,0 0-1 0 0,-1-1 1 0 0,1 1-1 0 0,0 0 1 0 0,-1 0-1 0 0,1 0 1 0 0,0 0-1 0 0,-1 1 1 0 0,1-1-1 0 0,0 0 1 0 0,-1 1-1 0 0,1-1 1 0 0,2 2-1 0 0,-2-1-176 0 0,0 0-1 0 0,-1 1 0 0 0,1-1 0 0 0,-1 0 0 0 0,1 1 0 0 0,-1-1 0 0 0,0 1 0 0 0,1-1 1 0 0,-1 1-1 0 0,0 0 0 0 0,0 0 0 0 0,0-1 0 0 0,1 4 0 0 0,0 2-12 0 0,0 0 0 0 0,-1-1 0 0 0,0 1 0 0 0,0 0 0 0 0,0 0 0 0 0,-1-1 0 0 0,1 1 0 0 0,-2 10 0 0 0,-14 72 731 0 0,-30 107 0 0 0,14-69-517 0 0,28-110-933 0 0,0-1 0 0 0,1 30 0 0 0,2-44-1177 0 0</inkml:trace>
</inkml:ink>
</file>

<file path=ppt/ink/ink9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3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51 3679 0 0,'0'0'284'0'0,"-1"0"-186"0"0,-16 9 10170 0 0,28-14-9126 0 0,39-13 2739 0 0,27-5-2200 0 0,-56 18-1556 0 0,0 2-1 0 0,0 0 0 0 0,0 1 1 0 0,30 2-1 0 0,-47 0-72 0 0,0 1 0 0 0,1-1 0 0 0,-1 1 0 0 0,0 0 0 0 0,1 1 0 0 0,-1-1 0 0 0,0 1 0 0 0,0 0 0 0 0,0 0 0 0 0,5 3 0 0 0,-7-3-19 0 0,1 0 1 0 0,-1 0-1 0 0,0 0 0 0 0,1 0 0 0 0,-1 0 1 0 0,0 0-1 0 0,-1 0 0 0 0,1 1 0 0 0,0-1 1 0 0,-1 1-1 0 0,1 0 0 0 0,-1-1 0 0 0,0 1 1 0 0,1 0-1 0 0,0 4 0 0 0,-2-5-12 0 0,0 0 1 0 0,0 0-1 0 0,0 0 0 0 0,0 1 0 0 0,0-1 0 0 0,-1 0 1 0 0,1 0-1 0 0,-1 0 0 0 0,1 0 0 0 0,-1 0 0 0 0,0 0 1 0 0,0 0-1 0 0,-1 3 0 0 0,-16 20 149 0 0,9-16-156 0 0,0-1 1 0 0,-1 1-1 0 0,0-2 1 0 0,-20 13-1 0 0,-48 20 71 0 0,39-22-69 0 0,-141 66-253 0 0,179-83 153 0 0,13 0-675 0 0,16 0 768 0 0,0-2 0 0 0,35-6 0 0 0,-33 4 257 0 0,47-1 0 0 0,-14 3-122 0 0,-40 0-74 0 0,1 1-1 0 0,29 4 1 0 0,-42-2-70 0 0,-2 4 0 0 0,1 5-2 0 0,-9-7 5 0 0,-1-2 8 0 0,0-1-7 0 0,0-1 0 0 0,1 1-1 0 0,-1-1 1 0 0,0 1 0 0 0,0-1-1 0 0,0 1 1 0 0,0 0 0 0 0,0-1 0 0 0,1 1-1 0 0,-1 0 1 0 0,0-1 0 0 0,0 1-1 0 0,0-1 1 0 0,-1 1 0 0 0,1 0 0 0 0,0-1-1 0 0,0 1 1 0 0,0-1 0 0 0,0 1-1 0 0,0 0 1 0 0,-1-1 0 0 0,1 1 0 0 0,0-1-1 0 0,-1 1 1 0 0,1-1 0 0 0,-1 2-1 0 0,0-1 10 0 0,-1 4 4 0 0,-1-1 0 0 0,1 0 0 0 0,-1 1 0 0 0,0-1 0 0 0,0 0 0 0 0,-1-1 0 0 0,1 1 0 0 0,-1 0 0 0 0,1-1 0 0 0,-1 0 0 0 0,-8 5 0 0 0,-5 2 101 0 0,-31 14 1 0 0,36-19-109 0 0,-34 14 13 0 0,-65 16 1 0 0,5-1 1 0 0,97-31-25 0 0,1-1-27 0 0,7-2-102 0 0,7-7-1601 0 0,-1 2 1164 0 0,1 0 0 0 0,0 0 0 0 0,0 0 0 0 0,0 0-1 0 0,0 1 1 0 0,1 0 0 0 0,0 1 0 0 0,8-4 0 0 0,1 0-1213 0 0</inkml:trace>
</inkml:ink>
</file>

<file path=ppt/ink/ink9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3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37 1839 0 0,'0'0'83'0'0,"-2"1"-6"0"0,-33 16 495 0 0,23-10 2660 0 0,0 2 6138 0 0,12-9-9273 0 0,-1 0 1 0 0,1 0 0 0 0,-1 0 0 0 0,1 0 0 0 0,0 1 0 0 0,-1-1 0 0 0,1 0 0 0 0,0 0 0 0 0,-1 1 0 0 0,1-1-1 0 0,0 0 1 0 0,-1 0 0 0 0,1 1 0 0 0,0-1 0 0 0,-1 0 0 0 0,1 1 0 0 0,0-1 0 0 0,0 0 0 0 0,-1 1-1 0 0,1-1 1 0 0,0 0 0 0 0,0 1 0 0 0,0-1 0 0 0,0 1 0 0 0,0-1 0 0 0,0 1 0 0 0,-1-1 0 0 0,1 0 0 0 0,0 1-1 0 0,0-1 1 0 0,0 1 0 0 0,0-1 0 0 0,0 0 0 0 0,1 1 0 0 0,-1 1 68 0 0,0-1 0 0 0,0 0 0 0 0,0 0-1 0 0,0 0 1 0 0,0 0 0 0 0,1 0 0 0 0,-1 0 0 0 0,0 0 0 0 0,1 0 0 0 0,-1 0 0 0 0,1 0 0 0 0,-1 0-1 0 0,1 0 1 0 0,0 1 0 0 0,1 0-69 0 0,0 0 1 0 0,-1-1-1 0 0,1 1 0 0 0,0-1 1 0 0,0 0-1 0 0,0 0 0 0 0,1 1 0 0 0,-1-1 1 0 0,0-1-1 0 0,0 1 0 0 0,0 0 1 0 0,1 0-1 0 0,3 0 0 0 0,1-1 133 0 0,-1 0 0 0 0,1 0 0 0 0,0 0 0 0 0,7-2 0 0 0,12-4 82 0 0,0-1 0 0 0,-1-2 1 0 0,0 0-1 0 0,36-19 0 0 0,8-2-185 0 0,-53 23-196 0 0,-9 4-354 0 0,-1 0 1 0 0,0 0 0 0 0,1 1 0 0 0,0 0-1 0 0,-1 1 1 0 0,14-2 0 0 0,-11 5-1125 0 0,-6 0 241 0 0,3 0-3829 0 0,6 1-1036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5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398 221 4607 0 0,'0'0'354'0'0,"-2"2"-9"0"0,-9 16 3704 0 0,9-14-3750 0 0,0 1-1 0 0,0 0 0 0 0,1-1 0 0 0,-1 8 0 0 0,-1 20 3505 0 0,2-9 4355 0 0,13-35-7926 0 0,-2 1-267 0 0,-2-1 0 0 0,0 0 1 0 0,12-25-1 0 0,-8 15-30 0 0,-3 6-83 0 0,-1-1 0 0 0,-1 0 0 0 0,0 0 0 0 0,-2 0 0 0 0,0-1 0 0 0,0 1 0 0 0,-2-1 0 0 0,2-32 0 0 0,-4 49 120 0 0,-1 0 0 0 0,0-1 0 0 0,0 1 0 0 0,0 0 0 0 0,-1-1 0 0 0,1 1 0 0 0,0-1 0 0 0,0 1 0 0 0,-1 0 0 0 0,1-1 0 0 0,-1 1 0 0 0,1 0 0 0 0,-1 0 0 0 0,1-1 0 0 0,-1 1 0 0 0,0 0 0 0 0,0 0 0 0 0,1 0 0 0 0,-1 0 0 0 0,0 0 0 0 0,-2-2 0 0 0,2 3 4 0 0,-1-1 0 0 0,1 1-1 0 0,0-1 1 0 0,-1 1 0 0 0,1 0-1 0 0,-1-1 1 0 0,1 1 0 0 0,0 0-1 0 0,-1 0 1 0 0,1 0 0 0 0,-1 0-1 0 0,1 0 1 0 0,-1 0 0 0 0,1 1-1 0 0,-1-1 1 0 0,-1 1-1 0 0,-6 2-56 0 0,1 1 1 0 0,0-1-1 0 0,1 1 0 0 0,-16 11 0 0 0,-12 12-47 0 0,2 3 1 0 0,-60 65 0 0 0,55-54 95 0 0,1-2-3 0 0,2-3 23 0 0,1 1 0 0 0,-44 64-1 0 0,75-97 13 0 0,1 1-1 0 0,-1-1 0 0 0,1 1 1 0 0,0-1-1 0 0,1 1 0 0 0,-1 0 1 0 0,1-1-1 0 0,-1 1 0 0 0,1 0 1 0 0,1 0-1 0 0,-1 0 1 0 0,1 9-1 0 0,0-11 6 0 0,1 0 0 0 0,0 1 1 0 0,-1-1-1 0 0,1 1 0 0 0,0-1 0 0 0,1 0 0 0 0,-1 0 1 0 0,1 0-1 0 0,-1 0 0 0 0,1 0 0 0 0,0 0 0 0 0,0 0 1 0 0,0 0-1 0 0,1-1 0 0 0,-1 1 0 0 0,1-1 1 0 0,-1 1-1 0 0,1-1 0 0 0,3 2 0 0 0,2 1 54 0 0,2 0-1 0 0,-1 0 0 0 0,0-1 1 0 0,1 0-1 0 0,0 0 1 0 0,17 3-1 0 0,-5-3 166 0 0,-1-1 0 0 0,27 0 1 0 0,-38-2-144 0 0,1-1 0 0 0,-1 0 1 0 0,0-1-1 0 0,0 0 1 0 0,0 0-1 0 0,0-1 1 0 0,0-1-1 0 0,0 0 1 0 0,16-7-1 0 0,-24 9-71 0 0,0-1 1 0 0,0 1-1 0 0,0-1 0 0 0,0 0 0 0 0,0 0 0 0 0,0 0 1 0 0,-1 0-1 0 0,1 0 0 0 0,-1 0 0 0 0,1 0 0 0 0,-1 0 1 0 0,0-1-1 0 0,2-3 0 0 0,-1 0 4 0 0,-1 1 0 0 0,1-1-1 0 0,-1 1 1 0 0,0-11 0 0 0,1-48 109 0 0,-3 40-2 0 0,2 0-1 0 0,1-1 1 0 0,0 1 0 0 0,8-28 0 0 0,-9 50-95 0 0,4 12-267 0 0,-2-6 214 0 0,0 2 8 0 0,-1 0-1 0 0,-1 0 0 0 0,1 0 0 0 0,-1 0 0 0 0,0 0 0 0 0,0 0 0 0 0,-1 0 0 0 0,0 9 0 0 0,-7 53-53 0 0,2-29 52 0 0,-1 5-97 0 0,-1 25-1262 0 0,9-55-4684 0 0</inkml:trace>
</inkml:ink>
</file>

<file path=ppt/ink/ink9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4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9671 0 0,'0'0'11448'0'0,"1"2"-10714"0"0,2 4-570 0 0,-1-1 1 0 0,0 1 0 0 0,-1 0 0 0 0,0 1 0 0 0,0-1 0 0 0,0 0 0 0 0,0 0 0 0 0,-1 0 0 0 0,0 7-1 0 0,-9 61 108 0 0,5-45-142 0 0,-64 295 137 0 0,62-296-542 0 0,5-26-142 0 0</inkml:trace>
</inkml:ink>
</file>

<file path=ppt/ink/ink9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4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7831 0 0,'0'0'603'0'0,"-1"0"-396"0"0,-4 2 89 0 0,2 1 1 0 0,-1-1 0 0 0,0 1 0 0 0,0 0 0 0 0,1 0-1 0 0,-1 0 1 0 0,1 0 0 0 0,0 0 0 0 0,0 1 0 0 0,0-1-1 0 0,1 1 1 0 0,-1 0 0 0 0,1 0 0 0 0,0 0 0 0 0,0 0-1 0 0,0 0 1 0 0,1 0 0 0 0,-2 8 0 0 0,0-1 51 0 0,1-1-1 0 0,0 0 1 0 0,1 1 0 0 0,0-1 0 0 0,0 1-1 0 0,2-1 1 0 0,0 14 0 0 0,3-2-56 0 0,1-1 1 0 0,1 0-1 0 0,1 0 1 0 0,0 0-1 0 0,2-1 1 0 0,13 23-1 0 0,7 7 89 0 0,41 52 0 0 0,-22-37-156 0 0,-8-13 15 0 0,-2 2-1 0 0,50 95 1 0 0,-70-110-131 0 0,-1 1 1 0 0,-2 1-1 0 0,10 48 0 0 0,-20-63-32 0 0,0 0 1 0 0,-2 0-1 0 0,-1 1 1 0 0,-1-1-1 0 0,-1 1 0 0 0,-5 36 1 0 0,-3-19 115 0 0,-2-1-1 0 0,-1 0 1 0 0,-3 0 0 0 0,-22 50 0 0 0,2-24 34 0 0,-67 104-1 0 0,40-77-154 0 0,-101 145-144 0 0,84-149-656 0 0,50-62-39 0 0,1 2 1 0 0,-29 47-1 0 0,55-78 433 0 0</inkml:trace>
</inkml:ink>
</file>

<file path=ppt/ink/ink9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47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60 3223 0 0,'9'-4'471'0'0,"0"0"0"0"0,0-1 0 0 0,0 0-1 0 0,10-8 1 0 0,-10 6 1981 0 0,1 1 0 0 0,20-9 7122 0 0,-31 17-9435 0 0,0 0 0 0 0,-1 1-1 0 0,1-1 1 0 0,0 0 0 0 0,-4 5-1 0 0,-124 121 533 0 0,59-59-600 0 0,-55 68-60 0 0,107-114-11 0 0,1 1 0 0 0,1 0 0 0 0,2 1-1 0 0,-16 36 1 0 0,24-47 20 0 0,1 0 1 0 0,1 0-1 0 0,0 1 0 0 0,1-1 1 0 0,0 1-1 0 0,1 0 0 0 0,1 0 0 0 0,0-1 1 0 0,4 31-1 0 0,-2-38 61 0 0,0 0 1 0 0,0 0-1 0 0,1 0 1 0 0,0 0-1 0 0,1 0 1 0 0,0-1-1 0 0,0 1 1 0 0,0-1-1 0 0,1 0 1 0 0,0 0-1 0 0,0 0 1 0 0,0 0-1 0 0,1-1 1 0 0,0 1-1 0 0,0-1 1 0 0,0 0-1 0 0,1-1 1 0 0,-1 1-1 0 0,1-1 1 0 0,0 0-1 0 0,0-1 1 0 0,11 5-1 0 0,2-2 113 0 0,0 0-1 0 0,0-2 0 0 0,1 0 0 0 0,35 2 0 0 0,-30-3-132 0 0,-8-2-477 0 0,-1 0 1 0 0,1-1-1 0 0,23-4 0 0 0,-38 4-70 0 0,0-1-1 0 0,0 0 0 0 0,0 0 0 0 0,0 1 0 0 0,0-2 0 0 0,0 1 0 0 0,0 0 0 0 0,0 0 0 0 0,0-1 0 0 0,0 1 0 0 0,2-4 0 0 0,0 1-2571 0 0,4-3-3074 0 0</inkml:trace>
</inkml:ink>
</file>

<file path=ppt/ink/ink9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4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4143 0 0,'1'-1'191'0'0,"37"-35"1323"0"0,-10 14 16541 0 0,-28 24-17514 0 0,0 1-346 0 0,1 1-1 0 0,-1-1 0 0 0,0 1 0 0 0,0-1 0 0 0,0 1 0 0 0,-1 0 0 0 0,1-1 0 0 0,-1 1 0 0 0,-2 4 0 0 0,-4 26 476 0 0,5-26-682 0 0,2-6-57 0 0</inkml:trace>
</inkml:ink>
</file>

<file path=ppt/ink/ink9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48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18 137 1839 0 0,'1'-2'83'0'0,"1"-5"-1355"0"0,4-16 1749 0 0,8-10 9561 0 0,-12 28-8293 0 0,1 0 0 0 0,0 1 1 0 0,0 0-1 0 0,0 0 0 0 0,4-4 0 0 0,14-9-497 0 0,-14 13-934 0 0,-3 1-134 0 0,-1 1 0 0 0,1-1 0 0 0,0 1 0 0 0,0 0 0 0 0,0 0 0 0 0,1 1 0 0 0,-1-1 0 0 0,0 1 0 0 0,8-2 0 0 0,-11 3-155 0 0,0 1 0 0 0,0-1 0 0 0,-1 0 0 0 0,1 0 0 0 0,0 1 0 0 0,0-1 0 0 0,-1 1 0 0 0,1-1 0 0 0,-1 1 0 0 0,1-1 0 0 0,0 1 0 0 0,-1-1 0 0 0,1 1 0 0 0,-1-1 0 0 0,1 1 0 0 0,-1-1 0 0 0,1 1 0 0 0,-1 0 0 0 0,1 1 0 0 0,6 14 52 0 0,-6-10-49 0 0,-1-1-1 0 0,1 0 0 0 0,-1 1 1 0 0,-1-1-1 0 0,1 1 1 0 0,-1-1-1 0 0,-1 8 1 0 0,-13 36 140 0 0,-27 49 206 0 0,2-6-229 0 0,17-38-120 0 0,15-38-20 0 0,2 0 1 0 0,-1 0 0 0 0,2 0-1 0 0,-4 19 1 0 0,9-35-33 0 0,0 0-1 0 0,0 1 1 0 0,-1-1-1 0 0,1 0 1 0 0,0 1-1 0 0,0-1 1 0 0,0 0 0 0 0,0 0-1 0 0,0 1 1 0 0,0-1-1 0 0,0 0 1 0 0,0 0-1 0 0,0 1 1 0 0,0-1-1 0 0,0 0 1 0 0,0 0 0 0 0,1 1-1 0 0,-1-1 1 0 0,0 0-1 0 0,0 0 1 0 0,0 1-1 0 0,0-1 1 0 0,0 0-1 0 0,0 0 1 0 0,1 1 0 0 0,-1-1-1 0 0,0 0 1 0 0,0 0-1 0 0,0 0 1 0 0,1 1-1 0 0,-1-1 1 0 0,0 0-1 0 0,0 0 1 0 0,0 0 0 0 0,1 0-1 0 0,-1 0 1 0 0,0 1-1 0 0,0-1 1 0 0,1 0-1 0 0,-1 0 1 0 0,0 0-1 0 0,0 0 1 0 0,1 0 0 0 0,-1 0-1 0 0,0 0 1 0 0,1 0-1 0 0,-1 0 1 0 0,0 0-1 0 0,0 0 1 0 0,1 0-1 0 0,-1 0 1 0 0,0 0 0 0 0,0 0-1 0 0,1-1 1 0 0,-1 1-1 0 0,18-7-3818 0 0,-16 6 3123 0 0,12-7-6867 0 0</inkml:trace>
</inkml:ink>
</file>

<file path=ppt/ink/ink9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4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27 10135 0 0,'-56'-26'6451'0'0,"55"26"-6301"0"0,0 1 0 0 0,0 0 0 0 0,0-1 0 0 0,0 1 0 0 0,0 0 1 0 0,0 0-1 0 0,0 0 0 0 0,0 0 0 0 0,0 0 0 0 0,0 0 0 0 0,1 0 0 0 0,-1 0 0 0 0,0 0 0 0 0,1 0 1 0 0,-1 0-1 0 0,1 1 0 0 0,0-1 0 0 0,-1 1 0 0 0,0 2 1 0 0,1-1-1 0 0,-1 1 1 0 0,1-1-1 0 0,0 1 1 0 0,0-1 0 0 0,1 7-1 0 0,0-2 13 0 0,1 0 1 0 0,0 0-1 0 0,1 0 0 0 0,-1 0 0 0 0,6 10 0 0 0,-2-10-29 0 0,-1 1 0 0 0,1 0 0 0 0,1-1 0 0 0,-1 0 1 0 0,1-1-1 0 0,1 0 0 0 0,0 0 0 0 0,10 8 0 0 0,12 5 334 0 0,34 17-1 0 0,-7-4 135 0 0,-38-21-452 0 0,0 1 0 0 0,-1 1-1 0 0,0 1 1 0 0,-1 1 0 0 0,-1 0 0 0 0,0 1-1 0 0,14 21 1 0 0,-24-30-106 0 0,0 1 1 0 0,-1-1-1 0 0,0 1 0 0 0,-1 1 1 0 0,0-1-1 0 0,0 1 0 0 0,-1-1 1 0 0,0 1-1 0 0,-1 0 0 0 0,0 0 1 0 0,0 0-1 0 0,-1 0 0 0 0,-1 1 0 0 0,1-1 1 0 0,-2 0-1 0 0,0 0 0 0 0,0 1 1 0 0,-4 14-1 0 0,0-9 7 0 0,-1 0-1 0 0,-1 0 0 0 0,0 0 1 0 0,-2-1-1 0 0,1 0 1 0 0,-2-1-1 0 0,0 0 0 0 0,-1 0 1 0 0,0-1-1 0 0,-17 15 1 0 0,-26 23-29 0 0,-3-2-1 0 0,-97 64 1 0 0,152-111-10 0 0,2-2-55 0 0,-1 0-1 0 0,1 0 1 0 0,0 0-1 0 0,0 0 1 0 0,0 0-1 0 0,-1 0 1 0 0,1 0-1 0 0,0 0 1 0 0,0 0-1 0 0,0 0 0 0 0,-1 0 1 0 0,1 1-1 0 0,0-1 1 0 0,0 0-1 0 0,0 0 1 0 0,0 0-1 0 0,-1 0 1 0 0,1 0-1 0 0,0 1 1 0 0,0-1-1 0 0,0 0 1 0 0,0 0-1 0 0,0 0 1 0 0,0 1-1 0 0,0-1 1 0 0,0 0-1 0 0,-1 0 0 0 0,1 0 1 0 0,0 1-1 0 0,0-1 1 0 0,0 0-1 0 0,0 0 1 0 0,0 1-1 0 0,0-1 1 0 0,0 0-1 0 0,0 0 1 0 0,0 0-1 0 0,0 1 1 0 0,1-1-1 0 0,1 2-1 0 0,0 0-1 0 0,1 0 1 0 0,-1-1 0 0 0,1 1-1 0 0,0-1 1 0 0,0 1-1 0 0,3 0 1 0 0,21 8-730 0 0,-24-9-94 0 0</inkml:trace>
</inkml:ink>
</file>

<file path=ppt/ink/ink9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4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12 8143 0 0,'0'0'3755'0'0,"-9"2"-1767"0"0,-12 7 4188 0 0,30-10-4982 0 0,14-2-842 0 0,103-14 567 0 0,-105 16-776 0 0,0 1-1 0 0,-1 0 0 0 0,1 1 1 0 0,22 5-1 0 0,-22 1 46 0 0,-20-7-177 0 0,-1 0-1 0 0,1 1 1 0 0,0-1 0 0 0,-1 1-1 0 0,1-1 1 0 0,0 1-1 0 0,-1-1 1 0 0,1 1 0 0 0,0-1-1 0 0,-1 1 1 0 0,1 0-1 0 0,-1-1 1 0 0,1 1 0 0 0,-1 0-1 0 0,0-1 1 0 0,1 1-1 0 0,-1 0 1 0 0,0 0 0 0 0,1-1-1 0 0,-1 1 1 0 0,0 0-1 0 0,0 0 1 0 0,0 0 0 0 0,0-1-1 0 0,1 1 1 0 0,-1 0 0 0 0,0 0-1 0 0,-1 0 1 0 0,1 0-1 0 0,0-1 1 0 0,0 2 0 0 0,-1 1 15 0 0,0 0 0 0 0,0 0 1 0 0,0 0-1 0 0,0 0 0 0 0,0 0 1 0 0,-3 4-1 0 0,0-2 0 0 0,0 0 0 0 0,0 0 0 0 0,0 0 0 0 0,-1-1 0 0 0,1 1 0 0 0,-1-1 0 0 0,-1 0 0 0 0,-6 4 0 0 0,-8 3-13 0 0,-22 9 0 0 0,9-5 7 0 0,-73 31-236 0 0,22-11-68 0 0,80-33 276 0 0,-12 3-8 0 0,14-5-43 0 0,15 4-6 0 0,-8-2 65 0 0,1-1 0 0 0,0 0 0 0 0,0 0 0 0 0,0 0 0 0 0,0 0 0 0 0,0-1 0 0 0,0 0 0 0 0,7-1 0 0 0,2-1-8 0 0,-1 1-1 0 0,0 0 0 0 0,0 1 1 0 0,1 1-1 0 0,24 4 0 0 0,-16 0 5 0 0,-1 0 0 0 0,39 17 0 0 0,-57-21 17 0 0,0 1 0 0 0,-1 0-1 0 0,1 0 1 0 0,-1 0 0 0 0,0 0-1 0 0,0 0 1 0 0,1 1 0 0 0,-2-1-1 0 0,1 1 1 0 0,0 0 0 0 0,0 0-1 0 0,-1 0 1 0 0,4 6 0 0 0,-5-6 12 0 0,0-1 1 0 0,0 0-1 0 0,0 1 0 0 0,0-1 1 0 0,-1 0-1 0 0,1 1 0 0 0,-1-1 1 0 0,0 1-1 0 0,1-1 1 0 0,-1 1-1 0 0,0 0 0 0 0,-1-1 1 0 0,1 1-1 0 0,0-1 0 0 0,-1 1 1 0 0,1-1-1 0 0,-1 0 1 0 0,0 1-1 0 0,0-1 0 0 0,0 0 1 0 0,0 1-1 0 0,-2 2 0 0 0,-1 1-14 0 0,-1 0 0 0 0,1 0-1 0 0,-1-1 1 0 0,0 1 0 0 0,-1-1-1 0 0,1-1 1 0 0,-1 1 0 0 0,0-1-1 0 0,0 0 1 0 0,-1 0 0 0 0,1 0-1 0 0,-1-1 1 0 0,-13 5 0 0 0,-7-1 35 0 0,1 0 1 0 0,-40 4-1 0 0,43-7-40 0 0,-2 0-26 0 0,1-2 0 0 0,-1 0 0 0 0,0-1 0 0 0,-35-4 0 0 0,58 2-164 0 0,14-4-3468 0 0</inkml:trace>
</inkml:ink>
</file>

<file path=ppt/ink/ink9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5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407 128 5983 0 0,'116'-67'2786'0'0,"-88"51"-388"0"0,-6 3 357 0 0,24-18 3465 0 0,-56 38-5400 0 0,-56 36-474 0 0,-146 107 1065 0 0,181-120-1411 0 0,1 1 0 0 0,2 1 0 0 0,-25 36 0 0 0,39-50 0 0 0,-11 16 78 0 0,1 1 1 0 0,1 1-1 0 0,2 1 0 0 0,-23 58 0 0 0,36-76-35 0 0,1 1 0 0 0,1 0 0 0 0,1 1 0 0 0,1-1 0 0 0,1 1 0 0 0,0 0 0 0 0,2 0 0 0 0,0 0 0 0 0,2 0 0 0 0,0 0 0 0 0,4 21 0 0 0,-3-31 49 0 0,1-1 0 0 0,0 0 0 0 0,1 0 0 0 0,0 0 1 0 0,0-1-1 0 0,1 1 0 0 0,0-1 0 0 0,1 0 0 0 0,0-1 0 0 0,0 1 0 0 0,12 11 1 0 0,-6-10 13 0 0,0 1 0 0 0,0-2 1 0 0,1 1-1 0 0,0-2 1 0 0,1 0-1 0 0,0 0 1 0 0,15 5-1 0 0,8 1 286 0 0,1-2 0 0 0,1-2 0 0 0,78 11 0 0 0,-115-21-128 0 0</inkml:trace>
</inkml:ink>
</file>

<file path=ppt/ink/ink9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7:5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10423 0 0,'0'0'8382'0'0,"2"1"-8121"0"0,1-1-93 0 0,0 1-1 0 0,0-1 1 0 0,1 0 0 0 0,-1 0 0 0 0,0 0-1 0 0,1 0 1 0 0,-1 0 0 0 0,0-1-1 0 0,6-1 1 0 0,-8 2 432 0 0,0-2-386 0 0,3 0-427 0 0,-4 2 281 0 0,1 0-1 0 0,-1 0 0 0 0,0 0 0 0 0,0 1 0 0 0,1-1 0 0 0,-1 0 0 0 0,0 0 1 0 0,0 1-1 0 0,1-1 0 0 0,-1 0 0 0 0,0 0 0 0 0,0 1 0 0 0,0-1 0 0 0,0 0 0 0 0,0 1 1 0 0,1-1-1 0 0,-1 0 0 0 0,0 1 0 0 0,0-1 0 0 0,0 0 0 0 0,0 0 0 0 0,0 1 0 0 0,0-1 1 0 0,0 0-1 0 0,0 1 0 0 0,0 1 114 0 0,-1-1-128 0 0,-3 1-42 0 0,6-9 0 0 0,1 0 47 0 0,-3 5 513 0 0,-4 13-454 0 0,2-5-95 0 0,0-3 20 0 0,0 4-20 0 0,2-7-22 0 0,0 0 1 0 0,0 0 0 0 0,0 1-1 0 0,0-1 1 0 0,0 0 0 0 0,0 0-1 0 0,0 0 1 0 0,0 0 0 0 0,0 0-1 0 0,0 0 1 0 0,0 0 0 0 0,0 0-1 0 0,0 0 1 0 0,-1 0 0 0 0,1 0-1 0 0,0 0 1 0 0,0 0 0 0 0,0 0-1 0 0,0 0 1 0 0,0 0 0 0 0,0 0-1 0 0,0 0 1 0 0,0 0 0 0 0,0 1-1 0 0,0-1 1 0 0,0 0 0 0 0,1 0-1 0 0,-1 0 1 0 0,0 0-1 0 0,0 0 1 0 0,0 0 0 0 0,0 0-1 0 0,0 0 1 0 0,0 0 0 0 0,0 0-1 0 0,0 0 1 0 0,0 0 0 0 0,0 0-1 0 0,0 0 1 0 0,0 0 0 0 0,0 0-1 0 0,0 0 1 0 0,0 0 0 0 0,0 0-1 0 0,0 0 1 0 0,0 0 0 0 0,0 0-1 0 0,0 0 1 0 0,0 0 0 0 0,0 1-1 0 0,0-1 1 0 0,0 0 0 0 0,1 0-1 0 0,-1 0 1 0 0,0 0 0 0 0,0 0-1 0 0,0 0 1 0 0,0 0 0 0 0,0 0-1 0 0,0 0 1 0 0,0 0-1 0 0,0 0 1 0 0,0-1 0 0 0,0 1-1 0 0,1 1 4 0 0,0-1-1 0 0,0 0 0 0 0,0 1 1 0 0,0-1-1 0 0,0 0 0 0 0,0 0 0 0 0,0 0 1 0 0,0 0-1 0 0,0 0 0 0 0,0 0 0 0 0,0 0 1 0 0,0 0-1 0 0,0 0 0 0 0,0 0 0 0 0,1-1 1 0 0,1 0 7 0 0,12-4 1 0 0,-12 2-9 0 0,-1 0 4 0 0,1 1 5 0 0,1-1 3 0 0,6-13 11 0 0,-6 8-14 0 0,-4 7 23 0 0,-5 15-26 0 0,4-12 44 0 0,0 7-42 0 0,-1 2-11 0 0,1-2-17 0 0,0-7-78 0 0</inkml:trace>
</inkml:ink>
</file>

<file path=ppt/ink/ink9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0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36 7831 0 0,'23'-35'5427'0'0,"-24"35"-3980"0"0,-12 8-1145 0 0,2 0 1 0 0,-1 0 0 0 0,-15 15-1 0 0,7-6 144 0 0,-2 3 177 0 0,1 1-1 0 0,-31 38 1 0 0,-29 52-332 0 0,-14 18-316 0 0,46-72 26 0 0,-104 132-3 0 0,123-146 6 0 0,1 0 1 0 0,-38 80-1 0 0,49-81 143 0 0,1 0-1 0 0,-12 50 1 0 0,23-66-26 0 0,1 0-1 0 0,0 0 1 0 0,3 0 0 0 0,0 0 0 0 0,2 29-1 0 0,1-39-51 0 0,1 0 0 0 0,1 0 0 0 0,0 0 0 0 0,1 0-1 0 0,1-1 1 0 0,0 1 0 0 0,2-1 0 0 0,-1-1 0 0 0,2 1-1 0 0,0-1 1 0 0,0 0 0 0 0,1-1 0 0 0,1 0 0 0 0,1 0 0 0 0,-1-1-1 0 0,2-1 1 0 0,0 0 0 0 0,0 0 0 0 0,1-1 0 0 0,24 14 0 0 0,5-1 397 0 0,0-3 0 0 0,1-2 0 0 0,72 22 1 0 0,-49-23 665 0 0,124 15 1 0 0,-187-32 14 0 0,-25-6-998 0 0,-19 0-1687 0 0,31 5 804 0 0,0 0 1 0 0,1 0 0 0 0,-12-4-1 0 0,13 1-2022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5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28 588 5983 0 0,'0'0'13882'0'0,"-1"-2"-13125"0"0,-3-3-536 0 0,1-1 0 0 0,0 1 0 0 0,0-1 0 0 0,1 1 0 0 0,-1-1 0 0 0,1 0 0 0 0,1 0 0 0 0,-1 0 0 0 0,1 0 0 0 0,-1-7 0 0 0,2 4-42 0 0,0-1 1 0 0,0 0-1 0 0,0 0 1 0 0,2 0-1 0 0,3-18 1 0 0,0 13-113 0 0,0 0 0 0 0,0 0 0 0 0,2 0 0 0 0,0 1 1 0 0,0 0-1 0 0,1 0 0 0 0,19-22 0 0 0,112-115-461 0 0,-108 121-113 0 0,3 1-1 0 0,60-39 1 0 0,-89 64 415 0 0,0 1 0 0 0,0 0-1 0 0,1 1 1 0 0,-1-1 0 0 0,1 1 0 0 0,-1 0-1 0 0,8-1 1 0 0,-12 3 71 0 0,1 0 0 0 0,0-1-1 0 0,-1 1 1 0 0,1 0 0 0 0,-1 0 0 0 0,1 1-1 0 0,-1-1 1 0 0,1 0 0 0 0,-1 1-1 0 0,1-1 1 0 0,-1 0 0 0 0,1 1 0 0 0,-1 0-1 0 0,1-1 1 0 0,-1 1 0 0 0,0 0 0 0 0,1 0-1 0 0,-1 0 1 0 0,0 0 0 0 0,0 0-1 0 0,0 0 1 0 0,0 0 0 0 0,1 0 0 0 0,-2 0-1 0 0,1 0 1 0 0,0 1 0 0 0,0-1 0 0 0,0 0-1 0 0,0 1 1 0 0,-1-1 0 0 0,2 3 0 0 0,0 4-365 0 0,1 0 1 0 0,-1 0 0 0 0,0 0 0 0 0,0 9 0 0 0,1 16-5037 0 0,-1-9-612 0 0</inkml:trace>
</inkml:ink>
</file>

<file path=ppt/ink/ink9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0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226 432 3223 0 0,'2'1'240'0'0,"16"2"-222"0"0,11 3 5199 0 0,7 2 3906 0 0,-35-8-8626 0 0,2 0-363 0 0,-1-1 1 0 0,1 1-1 0 0,-1-1 1 0 0,0 0 0 0 0,1 0-1 0 0,-1 0 1 0 0,0 0-1 0 0,1 0 1 0 0,-1-1-1 0 0,0 1 1 0 0,0-1-1 0 0,0 1 1 0 0,0-1-1 0 0,-1 0 1 0 0,1 0-1 0 0,0 1 1 0 0,1-5-1 0 0,2 0-62 0 0,0-1-1 0 0,-1 1 0 0 0,0-1 0 0 0,5-13 0 0 0,1-11-33 0 0,7-40-1 0 0,1-2-40 0 0,-13 55 0 0 0,-1 1-1 0 0,0-1 1 0 0,1-21-1 0 0,-4 34-29 0 0,-1 0-1 0 0,0-1 1 0 0,0 1-1 0 0,0 0 1 0 0,-1 0-1 0 0,0 0 1 0 0,0 0-1 0 0,0 0 1 0 0,0 0-1 0 0,-1 0 0 0 0,0 1 1 0 0,0-1-1 0 0,0 1 1 0 0,-1-1-1 0 0,0 1 1 0 0,-3-5-1 0 0,3 6 4 0 0,0 0-1 0 0,0 1 1 0 0,-1 0-1 0 0,1 0 1 0 0,-1 0-1 0 0,1 0 1 0 0,-1 1-1 0 0,0-1 1 0 0,1 1-1 0 0,-1 0 1 0 0,0 0-1 0 0,0 0 1 0 0,0 1-1 0 0,0-1 1 0 0,0 1 0 0 0,0 0-1 0 0,0 0 1 0 0,0 0-1 0 0,-6 2 1 0 0,-7 1-6 0 0,1 0 0 0 0,-1 1 1 0 0,-18 7-1 0 0,22-6 32 0 0,0 1-1 0 0,0 0 1 0 0,0 0-1 0 0,1 1 1 0 0,0 1-1 0 0,0 0 1 0 0,1 1-1 0 0,0 0 1 0 0,1 1-1 0 0,0 0 1 0 0,0 0-1 0 0,1 1 1 0 0,0 1-1 0 0,1-1 1 0 0,-11 23-1 0 0,6-8 58 0 0,2 1-1 0 0,1 0 1 0 0,1 1-1 0 0,-10 50 1 0 0,17-62 75 0 0,-1 23-1 0 0,3-33-36 0 0,0 0-1 0 0,0 0 0 0 0,1 0 1 0 0,0 0-1 0 0,0-1 0 0 0,4 12 1 0 0,-4-15-62 0 0,-1-1 0 0 0,1 0 0 0 0,0 1 0 0 0,0-1 0 0 0,-1 0 0 0 0,1 0 0 0 0,0 0 1 0 0,0 0-1 0 0,0 1 0 0 0,0-1 0 0 0,0-1 0 0 0,0 1 0 0 0,1 0 0 0 0,-1 0 0 0 0,0 0 0 0 0,0-1 0 0 0,1 1 0 0 0,-1 0 0 0 0,0-1 1 0 0,3 1-1 0 0,-1 0 22 0 0,0-1 0 0 0,0 0 0 0 0,0 1 0 0 0,1-1 0 0 0,-1-1 0 0 0,0 1 0 0 0,0 0 0 0 0,0-1 0 0 0,4 0 0 0 0,5-3 107 0 0,0-1-1 0 0,0 0 1 0 0,17-9 0 0 0,-7 2-28 0 0,66-40 115 0 0,-76 43-237 0 0,0 0 0 0 0,-1-1 0 0 0,0-1 0 0 0,0 0 0 0 0,11-16-1 0 0,-39 25 156 0 0,14 2-143 0 0,1 0-1 0 0,0 1 1 0 0,-1-1-1 0 0,1 1 1 0 0,0 0-1 0 0,-1 0 1 0 0,1 0-1 0 0,-3 1 1 0 0,-23 18 148 0 0,25-18-115 0 0,0 3-31 0 0,2-2 20 0 0,3 10-12 0 0,0 1 0 0 0,-2-1 0 0 0,1 1 0 0 0,-2-1 0 0 0,-2 17 0 0 0,-2-3 73 0 0,-9 30-1 0 0,6-30-19 0 0,-32 89 250 0 0,3-10 134 0 0,32-90-419 0 0,1 1 0 0 0,1 0 0 0 0,1-1-1 0 0,-1 26 1 0 0,2-37-48 0 0,3 14 0 0 0,7 16 64 0 0,-7-23-64 0 0,0-3-13 0 0,-2-8-51 0 0,2 0-483 0 0,-1-1 360 0 0,1 1-1 0 0,0-1 1 0 0,0 0-1 0 0,-1 0 1 0 0,1 0-1 0 0,0 0 1 0 0,-1 0-1 0 0,1 0 1 0 0,0-1-1 0 0,-1 1 0 0 0,1 0 1 0 0,0-1-1 0 0,-1 0 1 0 0,1 1-1 0 0,-1-1 1 0 0,1 0-1 0 0,-1 0 1 0 0,1 0-1 0 0,-1 1 1 0 0,0-2-1 0 0,2 0 1 0 0,7-6-7312 0 0</inkml:trace>
</inkml:ink>
</file>

<file path=ppt/ink/ink9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0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209 189 6447 0 0,'-11'8'11680'0'0,"18"-18"-11251"0"0,2 1 0 0 0,0 0 0 0 0,0 1 0 0 0,0-1-1 0 0,15-8 1 0 0,58-32 843 0 0,-55 34-805 0 0,9-4 136 0 0,1 3 0 0 0,57-19 0 0 0,-92 35-448 0 0,-4 12-34 0 0,-1-6-119 0 0,0 0-1 0 0,-1 0 0 0 0,0 0 0 0 0,1-1 0 0 0,-2 1 1 0 0,1-1-1 0 0,-1 0 0 0 0,1-1 0 0 0,-9 7 0 0 0,-2 3-2 0 0,-117 111 1 0 0,29-33-265 0 0,71-64 197 0 0,-20 21-118 0 0,2 3 1 0 0,-57 76 0 0 0,106-127 322 0 0,14-1 32 0 0,5-2 4 0 0,1-1 0 0 0,26-8 0 0 0,-3 0 27 0 0,112-13 676 0 0,-128 22-673 0 0,0 2 0 0 0,1 0 0 0 0,50 9 0 0 0,-41-2-203 0 0,-15-2 0 0 0,24 2 0 0 0,-41-7-36 0 0,1 1 0 0 0,-1-1 0 0 0,0 0 0 0 0,0 0-1 0 0,0-1 1 0 0,0 0 0 0 0,0 1 0 0 0,0-1 0 0 0,0 0 0 0 0,0-1 0 0 0,0 1 0 0 0,0-1-1 0 0,3-2 1 0 0,5-2-165 0 0,10-3-2531 0 0,28-17 1 0 0,-27 11 597 0 0</inkml:trace>
</inkml:ink>
</file>

<file path=ppt/ink/ink9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0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21 4143 0 0,'-31'-9'546'0'0,"-7"-2"5887"0"0,37 11-6171 0 0,0 0 0 0 0,0 0 0 0 0,0 0 0 0 0,0-1 0 0 0,0 1 0 0 0,0 0-1 0 0,0 0 1 0 0,0 0 0 0 0,0 1 0 0 0,0-1 0 0 0,0 0 0 0 0,0 0 0 0 0,0 0 0 0 0,0 1 0 0 0,0-1 0 0 0,0 1 0 0 0,1-1 0 0 0,-1 1 0 0 0,0-1 0 0 0,0 1-1 0 0,0-1 1 0 0,-1 2 0 0 0,2-1-127 0 0,-1 0-1 0 0,0 0 1 0 0,0 1-1 0 0,0-1 0 0 0,1 0 1 0 0,-1 1-1 0 0,1-1 0 0 0,-1 1 1 0 0,1-1-1 0 0,-1 1 1 0 0,1-1-1 0 0,0 1 0 0 0,0 1 1 0 0,-1 3-38 0 0,2-1 1 0 0,-1 1 0 0 0,1 0-1 0 0,-1-1 1 0 0,1 1 0 0 0,3 7-1 0 0,5 10 135 0 0,1-1 1 0 0,1 0-1 0 0,0-1 0 0 0,2 0 0 0 0,1-1 0 0 0,0-1 0 0 0,20 21 1 0 0,129 113 581 0 0,-41-41-454 0 0,-97-88-310 0 0,-2 2-1 0 0,30 43 0 0 0,-42-53-38 0 0,-1 1-1 0 0,-1 0 1 0 0,-1 1-1 0 0,0 0 1 0 0,-1 0-1 0 0,4 20 0 0 0,-5-11 38 0 0,-2 1 0 0 0,-1-1 0 0 0,-1 1 0 0 0,-1-1-1 0 0,-2 1 1 0 0,-6 50 0 0 0,-2-27 148 0 0,-3-2 0 0 0,-30 87 0 0 0,16-76-159 0 0,-2-2 1 0 0,-45 71-1 0 0,-8-8-9 0 0,49-76-21 0 0,2 1 1 0 0,-33 67 0 0 0,57-99-68 0 0,0 0-1 0 0,0 1 1 0 0,1-1 0 0 0,-5 29-1 0 0,11-28-225 0 0,-1-15 265 0 0,0 1 0 0 0,0-1 0 0 0,0 1 0 0 0,0-1 0 0 0,0 0 1 0 0,0 1-1 0 0,0-1 0 0 0,0 1 0 0 0,0-1 0 0 0,1 1 0 0 0,-1-1 0 0 0,0 0 1 0 0,0 1-1 0 0,1-1 0 0 0,-1 0 0 0 0,0 1 0 0 0,0-1 0 0 0,1 0 0 0 0,-1 1 1 0 0,0-1-1 0 0,1 0 0 0 0,-1 1 0 0 0,0-1 0 0 0,1 0 0 0 0,-1 0 0 0 0,1 1 1 0 0,-1-1-1 0 0,0 0 0 0 0,1 0 0 0 0,0 0 0 0 0,0-2-66 0 0,1-6 38 0 0,-1 5-395 0 0,-1 0-1 0 0,1-1 1 0 0,-1 1-1 0 0,0 0 1 0 0,0 0 0 0 0,0 0-1 0 0,-1-4 1 0 0,0 0-2811 0 0,0-6-3567 0 0</inkml:trace>
</inkml:ink>
</file>

<file path=ppt/ink/ink9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1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0 11719 0 0,'0'0'1060'0'0,"0"2"-869"0"0,0 3 22 0 0,0-1 0 0 0,-1 1 0 0 0,0-1 0 0 0,0 1 0 0 0,-1-1 0 0 0,1 1 0 0 0,-1-1 0 0 0,0 0 0 0 0,0 0 0 0 0,0 0 0 0 0,-1 0 0 0 0,1 0 0 0 0,-1 0 1 0 0,0-1-1 0 0,-6 7 0 0 0,-6 3 587 0 0,0 1 0 0 0,-24 14 1 0 0,16-12-602 0 0,-28 25-102 0 0,1 3 0 0 0,3 1 0 0 0,-80 99 0 0 0,91-99-97 0 0,-58 99 0 0 0,83-124 0 0 0,1 1 0 0 0,1 1 0 0 0,0 0 0 0 0,2 0 0 0 0,0 0 0 0 0,2 1 0 0 0,-5 40 0 0 0,10-54 72 0 0,0 0 0 0 0,1 0 0 0 0,0 0-1 0 0,1 0 1 0 0,-1 0 0 0 0,2 0 0 0 0,-1 0 0 0 0,1-1-1 0 0,0 1 1 0 0,1-1 0 0 0,0 0 0 0 0,1 0 0 0 0,-1 0-1 0 0,2 0 1 0 0,-1-1 0 0 0,1 0 0 0 0,0 0 0 0 0,7 6 0 0 0,-2-3 56 0 0,0 0 1 0 0,1-1 0 0 0,-1-1 0 0 0,2 0 0 0 0,-1-1 0 0 0,1 0 0 0 0,0 0 0 0 0,1-2 0 0 0,-1 0 0 0 0,22 6 0 0 0,-11-8-456 0 0,-1 0 0 0 0,47 0 0 0 0,-66-4-1163 0 0,3-4-78 0 0</inkml:trace>
</inkml:ink>
</file>

<file path=ppt/ink/ink9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1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10591 0 0,'0'0'14400'0'0,"0"1"-14304"0"0,1 1-69 0 0,0-1-1 0 0,0 1 0 0 0,0-1 1 0 0,0 1-1 0 0,-1 0 1 0 0,1-1-1 0 0,-1 1 1 0 0,1 0-1 0 0,-1 0 1 0 0,0 2-1 0 0,0 1 9 0 0,0-1 1 0 0,-1 0-1 0 0,0 0 1 0 0,0 1-1 0 0,0-1 0 0 0,-2 5 1 0 0,-12 23-134 0 0,14-31-167 0 0,-1 3 403 0 0</inkml:trace>
</inkml:ink>
</file>

<file path=ppt/ink/ink9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1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44 17247 0 0,'1'-5'251'0'0,"5"-12"1089"0"0,-4 14-1280 0 0,1 1-1 0 0,-1-1 0 0 0,1 0 0 0 0,0 1 1 0 0,4-4-1 0 0,-6 6 33 0 0,-1 0 1 0 0,0-1-1 0 0,0 1 0 0 0,1 0 1 0 0,-1 0-1 0 0,0-1 0 0 0,0 1 1 0 0,1 0-1 0 0,-1 0 1 0 0,0 0-1 0 0,1 0 0 0 0,-1 0 1 0 0,0 0-1 0 0,1-1 0 0 0,-1 1 1 0 0,0 0-1 0 0,1 0 0 0 0,-1 0 1 0 0,0 0-1 0 0,1 0 1 0 0,-1 0-1 0 0,0 0 0 0 0,1 0 1 0 0,-1 0-1 0 0,1 1 0 0 0,4 6 1129 0 0,-5-6-1386 0 0,2 2 214 0 0,-1 0 0 0 0,0 1 0 0 0,0-1 0 0 0,0 1 1 0 0,0-1-1 0 0,-1 1 0 0 0,1-1 0 0 0,-1 1 0 0 0,0-1 0 0 0,0 1 0 0 0,-1 5 0 0 0,-1 6 124 0 0,-7 21-1 0 0,4-16-38 0 0,-13 52 127 0 0,-40 100 1 0 0,23-68-214 0 0,25-72-43 0 0,8-26-2 0 0,0 0-12 0 0,1-1 0 0 0,-1 1 0 0 0,1-1 0 0 0,0 1 1 0 0,1-1-1 0 0,-1 1 0 0 0,2 7 0 0 0,-1-11-351 0 0</inkml:trace>
</inkml:ink>
</file>

<file path=ppt/ink/ink9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1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13103 0 0,'0'0'1186'0'0,"1"2"-866"0"0,88 90 3656 0 0,-21-23-2431 0 0,161 217 621 0 0,-207-257-2152 0 0,27 51-1 0 0,-43-70-35 0 0,-1 1-1 0 0,-1 0 1 0 0,0 0-1 0 0,0 0 1 0 0,-1 1-1 0 0,-1-1 1 0 0,0 1-1 0 0,1 23 1 0 0,-3-18 100 0 0,-2-1 0 0 0,0 0 0 0 0,0 1 0 0 0,-2-1 1 0 0,0 0-1 0 0,-1 0 0 0 0,-1-1 0 0 0,0 1 1 0 0,-1-1-1 0 0,-16 26 0 0 0,-7 2 235 0 0,-1-1 0 0 0,-40 40 0 0 0,41-48-242 0 0,11-12-103 0 0,-1-2 1 0 0,-1 0-1 0 0,0-1 0 0 0,-2-1 0 0 0,0-1 0 0 0,-34 19 0 0 0,57-36-25 0 0,-1 1-1 0 0,1-1 0 0 0,-1 0 0 0 0,1 0 0 0 0,-1 0 0 0 0,1 1 0 0 0,-1-1 0 0 0,1 0 0 0 0,-1 0 0 0 0,1 0 0 0 0,-1 0 1 0 0,1 0-1 0 0,-1 0 0 0 0,0 0 0 0 0,1 0 0 0 0,-1 0 0 0 0,1 0 0 0 0,-1 0 0 0 0,0 0-56 0 0,1 0-1 0 0,0-1 0 0 0,0 1 1 0 0,0 0-1 0 0,-1 0 0 0 0,1 0 1 0 0,0-1-1 0 0,0 1 0 0 0,0 0 1 0 0,0 0-1 0 0,0-1 0 0 0,-1 1 1 0 0,1 0-1 0 0,0 0 1 0 0,0-1-1 0 0,0 1 0 0 0,0 0 1 0 0,0-1-1 0 0,0 1 0 0 0,0 0 1 0 0,0 0-1 0 0,0-1 0 0 0,0 1 1 0 0,0-1-1 0 0,7-19-6277 0 0,1 3 589 0 0</inkml:trace>
</inkml:ink>
</file>

<file path=ppt/ink/ink9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1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11 1839 0 0,'-7'5'160'0'0,"-14"3"-420"0"0,-4 2 3824 0 0,22-9-1826 0 0,0 1 0 0 0,0 0 0 0 0,0 0-1 0 0,0 0 1 0 0,-4 5 2348 0 0,8-6-3717 0 0,3 1-250 0 0,-1-1-1 0 0,0 0 1 0 0,1 0 0 0 0,-1-1-1 0 0,1 1 1 0 0,-1-1 0 0 0,1 1-1 0 0,-1-1 1 0 0,1 0-1 0 0,6-1 1 0 0,38-8 749 0 0,-36 6-681 0 0,48-13 561 0 0,-35 9-427 0 0,0 0 0 0 0,0 2-1 0 0,0 1 1 0 0,28-1 0 0 0,-48 5-271 0 0,1 0-1 0 0,-1 0 1 0 0,0 1 0 0 0,1 0-1 0 0,-1 0 1 0 0,0 0-1 0 0,0 1 1 0 0,0 0 0 0 0,6 2-1 0 0,-10-2-39 0 0,0-1 0 0 0,-1 0 0 0 0,1 0 1 0 0,0 0-1 0 0,-1 1 0 0 0,1-1 0 0 0,-1 0 0 0 0,0 1 0 0 0,1-1 0 0 0,-1 0 0 0 0,0 1 0 0 0,0-1 1 0 0,0 0-1 0 0,0 1 0 0 0,0-1 0 0 0,0 2 0 0 0,0-2 5 0 0,0 5 2 0 0,-1-1 0 0 0,0 0 0 0 0,0 1 0 0 0,0-1 0 0 0,-1 0 0 0 0,0 1 0 0 0,0-1 0 0 0,0 0 0 0 0,-1 0 0 0 0,1-1 0 0 0,-1 1 0 0 0,-1 0 0 0 0,-3 4 0 0 0,-7 7 3 0 0,-32 29 0 0 0,41-41-5 0 0,-8 8-13 0 0,-1-1 1 0 0,-1 0-1 0 0,1-1 0 0 0,-2 0 0 0 0,-19 8 0 0 0,12-8-43 0 0,-1-2 0 0 0,0 0-1 0 0,-35 6 1 0 0,57-14-23 0 0,15 2 0 0 0,69 8 64 0 0,60 10 0 0 0,-134-18 34 0 0,-1-1 0 0 0,1 1-1 0 0,-1 0 1 0 0,0 1 0 0 0,1 0-1 0 0,10 6 1 0 0,-17-9-26 0 0,1 1-1 0 0,-1 0 0 0 0,0 0 1 0 0,1 1-1 0 0,-1-1 1 0 0,0 0-1 0 0,0 0 1 0 0,0 1-1 0 0,0-1 1 0 0,0 0-1 0 0,0 1 0 0 0,0-1 1 0 0,-1 1-1 0 0,1-1 1 0 0,0 1-1 0 0,-1-1 1 0 0,1 1-1 0 0,-1 0 1 0 0,1-1-1 0 0,-1 1 0 0 0,0 0 1 0 0,0-1-1 0 0,0 1 1 0 0,0 0-1 0 0,0 0 1 0 0,0-1-1 0 0,0 1 1 0 0,-1 0-1 0 0,1-1 0 0 0,-1 1 1 0 0,1-1-1 0 0,-1 1 1 0 0,1 0-1 0 0,-1-1 1 0 0,-2 3-1 0 0,-5 10 74 0 0,-1-1 0 0 0,-1-1-1 0 0,0 0 1 0 0,0 0 0 0 0,-1-1 0 0 0,-15 12-1 0 0,-7 8 99 0 0,23-22-163 0 0,0 0-1 0 0,-1 0 1 0 0,0-1-1 0 0,0 0 1 0 0,-1-1-1 0 0,0-1 1 0 0,-1 0-1 0 0,1 0 1 0 0,-1-1-1 0 0,0-1 0 0 0,0 0 1 0 0,-23 3-1 0 0,18-2-214 0 0,0-1-1062 0 0,6-2-4233 0 0</inkml:trace>
</inkml:ink>
</file>

<file path=ppt/ink/ink9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1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8663 0 0,'0'0'4538'0'0,"-1"1"-3852"0"0,-32 27 1390 0 0,-7 6-824 0 0,19-10-662 0 0,11-12-225 0 0,-18 17 0 0 0,-4 1-245 0 0,2 1 0 0 0,1 2 0 0 0,-41 61 0 0 0,47-60 128 0 0,2 0 0 0 0,2 2 0 0 0,1 0 0 0 0,2 0 0 0 0,1 2 0 0 0,2 0 0 0 0,2 1 0 0 0,-13 78 0 0 0,23-108-169 0 0,0 0 0 0 0,1 0 1 0 0,0 0-1 0 0,0 1 0 0 0,1-1 0 0 0,0 0 0 0 0,1 0 0 0 0,0 0 0 0 0,0 0 0 0 0,1 0 0 0 0,0-1 0 0 0,1 1 1 0 0,-1-1-1 0 0,2 0 0 0 0,-1 0 0 0 0,1 0 0 0 0,1 0 0 0 0,-1-1 0 0 0,1 0 0 0 0,0 0 0 0 0,1-1 1 0 0,0 1-1 0 0,8 5 0 0 0,-3-3-32 0 0,1-1 1 0 0,1 1-1 0 0,0-2 1 0 0,24 10-1 0 0,-30-14-119 0 0,0-1-1 0 0,-1 0 1 0 0,1 0-1 0 0,0-1 1 0 0,0 0 0 0 0,0 0-1 0 0,0-1 1 0 0,0 0-1 0 0,0 0 1 0 0,0-1-1 0 0,9-1 1 0 0,-16 1-163 0 0,1 1 0 0 0,0-1 1 0 0,0 0-1 0 0,0 1 0 0 0,-1-1 0 0 0,1 0 1 0 0,0 0-1 0 0,-1 0 0 0 0,1 0 1 0 0,-1 0-1 0 0,1 0 0 0 0,-1-1 0 0 0,1 1 1 0 0,-1 0-1 0 0,0-1 0 0 0,0 1 0 0 0,0-1 1 0 0,0 1-1 0 0,0-1 0 0 0,1-2 1 0 0,0 1-221 0 0,-1-1 1 0 0,0 0-1 0 0,0 1 1 0 0,-1-1 0 0 0,1 0-1 0 0,-1 0 1 0 0,1 0 0 0 0,-2-5-1 0 0,0-12-953 0 0</inkml:trace>
</inkml:ink>
</file>

<file path=ppt/ink/ink9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1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25 5527 0 0,'1'-2'423'0'0,"0"0"-311"0"0,0 0-234 0 0,23-17 14514 0 0,-27 26-13661 0 0,-7 14-341 0 0,1 0 0 0 0,1 0 0 0 0,0 1 1 0 0,2 1-1 0 0,0-1 0 0 0,-2 25 0 0 0,8-38-477 0 0,0-7-565 0 0,9-6-2385 0 0,0-4-4286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03:2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23 11231 0 0,'7'-5'1016'0'0,"-1"1"-681"0"0,1 1-1 0 0,-1 0 0 0 0,10-2 0 0 0,-8 3 2183 0 0,-24 8-1203 0 0,-144 55 94 0 0,90-37-1386 0 0,2 3-1 0 0,-70 38 0 0 0,95-41-33 0 0,43-24 11 0 0,-1 0 0 0 0,1 0 1 0 0,0 0-1 0 0,0 0 0 0 0,-1 0 0 0 0,1 0 0 0 0,0 0 0 0 0,0 0 0 0 0,-1 1 1 0 0,1-1-1 0 0,0 0 0 0 0,0 0 0 0 0,-1 0 0 0 0,1 0 0 0 0,0 1 0 0 0,0-1 1 0 0,0 0-1 0 0,0 0 0 0 0,-1 0 0 0 0,1 1 0 0 0,0-1 0 0 0,0 0 0 0 0,0 0 1 0 0,0 1-1 0 0,0-1 0 0 0,0 0 0 0 0,0 0 0 0 0,0 1 0 0 0,0-1 0 0 0,0 0 1 0 0,0 0-1 0 0,0 1 0 0 0,0-1 0 0 0,0 0 0 0 0,0 1 0 0 0,0-1 0 0 0,0 0 1 0 0,0 0-1 0 0,0 1 0 0 0,0-1 0 0 0,0 0 0 0 0,0 0 0 0 0,0 1 0 0 0,0-1 1 0 0,1 0-1 0 0,-1 0 0 0 0,0 0 0 0 0,0 1 0 0 0,0-1 0 0 0,0 0 0 0 0,1 0 1 0 0,-1 0-1 0 0,0 1 0 0 0,0-1 0 0 0,0 0 0 0 0,1 0 0 0 0,-1 0 0 0 0,0 0 1 0 0,0 0-1 0 0,1 1 0 0 0,-1-1 0 0 0,0 0 0 0 0,0 0 0 0 0,1 0 0 0 0,-1 0 1 0 0,0 0-1 0 0,1 0 0 0 0,-1 0 0 0 0,0 0 0 0 0,6 2 4 0 0,0 0 1 0 0,0 0-1 0 0,0 0 0 0 0,0-1 0 0 0,0 0 0 0 0,0 0 1 0 0,0 0-1 0 0,7-1 0 0 0,52-5 37 0 0,-46 4-37 0 0,32-4-29 0 0,67 4 0 0 0,-94 3 164 0 0,0 0 1 0 0,0 1-1 0 0,-1 2 1 0 0,47 14-1 0 0,-65-17-65 0 0,1 1 0 0 0,-1-1-1 0 0,0 1 1 0 0,0 0 0 0 0,0 0-1 0 0,-1 1 1 0 0,1-1 0 0 0,-1 1 0 0 0,0 0-1 0 0,0 1 1 0 0,4 4 0 0 0,-6-7-64 0 0,-1 0 0 0 0,0 0 0 0 0,0 0 0 0 0,0 0 0 0 0,0 0 0 0 0,0 0 0 0 0,0 0 0 0 0,0 0 1 0 0,-1 0-1 0 0,1 1 0 0 0,-1-1 0 0 0,0 0 0 0 0,1 0 0 0 0,-1 0 0 0 0,0 1 0 0 0,0-1 0 0 0,-1 0 0 0 0,1 0 1 0 0,0 1-1 0 0,-1-1 0 0 0,1 0 0 0 0,-1 0 0 0 0,0 0 0 0 0,0 0 0 0 0,0 0 0 0 0,0 0 0 0 0,0 0 1 0 0,0 0-1 0 0,0 0 0 0 0,-3 3 0 0 0,-1 0 1 0 0,-1 0 1 0 0,1 0 0 0 0,-1 0-1 0 0,0-1 1 0 0,-1 0 0 0 0,1 0-1 0 0,-1-1 1 0 0,1 1 0 0 0,-12 2-1 0 0,-8 3 1 0 0,-32 5 1 0 0,53-12-16 0 0,-186 30-17 0 0,55-10-266 0 0,125-20 159 0 0,0 0-1 0 0,-1-1 0 0 0,1 0 1 0 0,0 0-1 0 0,-14-2 0 0 0,24 0 107 0 0,0 1-1 0 0,1 0 0 0 0,-1 0 1 0 0,0-1-1 0 0,1 1 1 0 0,-1-1-1 0 0,0 1 1 0 0,1-1-1 0 0,-1 1 0 0 0,0-1 1 0 0,1 1-1 0 0,-1-1 1 0 0,1 1-1 0 0,-1-1 0 0 0,1 0 1 0 0,-1 1-1 0 0,1-1 1 0 0,-1 0-1 0 0,1 1 1 0 0,0-1-1 0 0,-1 0 0 0 0,1 0 1 0 0,0 1-1 0 0,0-1 1 0 0,0 0-1 0 0,0 0 1 0 0,-1 0-1 0 0,1 1 0 0 0,0-1 1 0 0,0 0-1 0 0,0 0 1 0 0,1 0-1 0 0,-1 1 0 0 0,0-1 1 0 0,0-1-1 0 0,9-30-239 0 0,-8 30 225 0 0,23-58-1927 0 0,-23 59 1463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5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33 597 13215 0 0,'0'0'604'0'0,"-2"2"-13"0"0,-23 26 7138 0 0,24-30-7245 0 0,0-5-341 0 0,-1 0-1 0 0,1 1 1 0 0,1-1-1 0 0,0 0 1 0 0,-1 1-1 0 0,2-1 1 0 0,-1 0-1 0 0,1 1 1 0 0,0-1-1 0 0,1 1 1 0 0,2-9-1 0 0,4-9 215 0 0,17-38-1 0 0,0 10-63 0 0,3 2 1 0 0,59-85-1 0 0,-62 103-361 0 0,1 1 1 0 0,1 2-1 0 0,1 0 0 0 0,59-44 0 0 0,-56 55-360 0 0,-30 18 379 0 0,0-1 0 0 0,0 1 0 0 0,-1 0 0 0 0,1 0 0 0 0,0 0 0 0 0,0 0 0 0 0,0 0 0 0 0,0 0 0 0 0,0 0 0 0 0,0 0 0 0 0,0 0 0 0 0,0 0 0 0 0,0 0 0 0 0,0 1 0 0 0,0-1 0 0 0,0 0 0 0 0,0 1 0 0 0,0-1 0 0 0,-1 1 0 0 0,1-1 0 0 0,0 1 0 0 0,0-1 0 0 0,0 1 0 0 0,-1 0 0 0 0,1-1 0 0 0,1 2 0 0 0,15 19-776 0 0,-17-21 824 0 0,7 13-1124 0 0,0 0-1 0 0,8 22 1 0 0,-5-9-4096 0 0,1-4-1001 0 0</inkml:trace>
</inkml:ink>
</file>

<file path=ppt/ink/ink9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1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415 191 11575 0 0,'0'0'1047'0'0,"0"2"-859"0"0,0 6 418 0 0,0 0 0 0 0,0 0 0 0 0,1 0 0 0 0,0 0 0 0 0,3 10 0 0 0,-3-17-125 0 0,1 3 122 0 0,-2-4-549 0 0,0 0-1 0 0,0 0 1 0 0,0 1 0 0 0,0-1-1 0 0,0 0 1 0 0,0 0 0 0 0,1 1-1 0 0,-1-1 1 0 0,0 0-1 0 0,0 0 1 0 0,0 1 0 0 0,0-1-1 0 0,0 0 1 0 0,0 0 0 0 0,0 0-1 0 0,1 1 1 0 0,-1-1-1 0 0,0 0 1 0 0,0 0 0 0 0,0 0-1 0 0,1 0 1 0 0,-1 1 0 0 0,0-1-1 0 0,0 0 1 0 0,0 0-1 0 0,1 0 1 0 0,-1 0 0 0 0,0 0-1 0 0,0 0 1 0 0,1 1 0 0 0,1-1 12 0 0,-1 0 0 0 0,1 0 0 0 0,0 0 1 0 0,-1 0-1 0 0,1 0 0 0 0,-1 0 0 0 0,1 0 1 0 0,0-1-1 0 0,-1 1 0 0 0,1-1 1 0 0,-1 1-1 0 0,1-1 0 0 0,-1 1 0 0 0,1-1 1 0 0,-1 0-1 0 0,0 0 0 0 0,1 0 0 0 0,1-1 1 0 0,-1 0-8 0 0,1-1 1 0 0,0 0-1 0 0,-1 0 0 0 0,1 0 1 0 0,-1 0-1 0 0,0-1 1 0 0,2-3-1 0 0,1-3-34 0 0,-1 1 0 0 0,0-1 1 0 0,-1-1-1 0 0,0 1 0 0 0,0 0 0 0 0,2-21 0 0 0,-5 23-19 0 0,1-1-1 0 0,-1 1 1 0 0,0-1 0 0 0,-1 1-1 0 0,0 0 1 0 0,-1-1-1 0 0,1 1 1 0 0,-2 0 0 0 0,-3-10-1 0 0,5 15-18 0 0,0 1 0 0 0,0 0 0 0 0,0-1 0 0 0,-1 1 0 0 0,1 0-1 0 0,-1-1 1 0 0,1 1 0 0 0,-1 0 0 0 0,0 0 0 0 0,0 0 0 0 0,0 1 0 0 0,0-1 0 0 0,-1 0 0 0 0,1 1-1 0 0,0-1 1 0 0,-1 1 0 0 0,1 0 0 0 0,-1 0 0 0 0,1 0 0 0 0,-1 0 0 0 0,1 0 0 0 0,-1 1-1 0 0,0-1 1 0 0,1 1 0 0 0,-1-1 0 0 0,0 1 0 0 0,-5 0 0 0 0,-4 2-60 0 0,1-1 0 0 0,-1 2 1 0 0,0 0-1 0 0,1 0 0 0 0,-12 5 0 0 0,5-2 53 0 0,-11 4-33 0 0,1 1 0 0 0,-36 20-1 0 0,51-24 45 0 0,0 2 0 0 0,0-1 0 0 0,1 1 0 0 0,0 1 0 0 0,1 0-1 0 0,-17 20 1 0 0,18-18 20 0 0,-8 10-15 0 0,0 1-1 0 0,-16 29 0 0 0,30-45 48 0 0,0 1-1 0 0,0 0 1 0 0,1 0-1 0 0,0 1 1 0 0,0-1-1 0 0,1 1 0 0 0,0-1 1 0 0,0 1-1 0 0,1 0 1 0 0,0 0-1 0 0,1 12 1 0 0,0-19-7 0 0,1 1 1 0 0,-1-1-1 0 0,0 1 1 0 0,1-1-1 0 0,0 0 1 0 0,-1 1 0 0 0,1-1-1 0 0,0 0 1 0 0,0 0-1 0 0,0 1 1 0 0,1-1-1 0 0,-1 0 1 0 0,0 0-1 0 0,1 0 1 0 0,-1-1-1 0 0,4 4 1 0 0,-1-2 24 0 0,-1-1 0 0 0,0 0-1 0 0,1 0 1 0 0,-1 0 0 0 0,1 0 0 0 0,-1-1 0 0 0,1 0 0 0 0,0 1 0 0 0,5 0 0 0 0,6 0 113 0 0,1-1 1 0 0,-1 0-1 0 0,0-1 1 0 0,18-2-1 0 0,-13-1-144 0 0,-1 0 0 0 0,0-1 0 0 0,-1-1-1 0 0,1-1 1 0 0,-1-1 0 0 0,0 0-1 0 0,0-1 1 0 0,-1-1 0 0 0,0-1-1 0 0,26-19 1 0 0,-39 25-30 0 0,0 1 0 0 0,0 0 0 0 0,-1-1 0 0 0,1 1 0 0 0,-1-1 0 0 0,0 0 0 0 0,0 0 0 0 0,0-1 0 0 0,2-4 0 0 0,-4 1 0 0 0,-4-2 0 0 0,-1 6 0 0 0,1 7 0 0 0,1 4 0 0 0,-14 63 101 0 0,-3-1 0 0 0,-3 0 0 0 0,-4-2-1 0 0,-37 73 1 0 0,45-103-57 0 0,-1-1 156 0 0,-23 68 0 0 0,35-68-277 0 0,6-35-6 0 0,10 2-113 0 0,-9-3 146 0 0,1 1 0 0 0,0-1 0 0 0,-1 0 0 0 0,1 0 0 0 0,0 1 0 0 0,0-1 0 0 0,-1 0 0 0 0,1 0 0 0 0,0 0 0 0 0,0 0 0 0 0,-1 0 0 0 0,1 0 0 0 0,1 0 0 0 0,0 0-174 0 0,0-1 0 0 0,-1 1-1 0 0,1-1 1 0 0,0 0 0 0 0,-1 1-1 0 0,1-1 1 0 0,0 0 0 0 0,-1 0-1 0 0,1 0 1 0 0,-1 0 0 0 0,2-2-1 0 0,8-9-4831 0 0,0-2-1504 0 0</inkml:trace>
</inkml:ink>
</file>

<file path=ppt/ink/ink9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1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8 12871 0 0,'0'0'588'0'0,"-1"-1"-12"0"0,-6-2-370 0 0,-1 0 2263 0 0,10 4-2132 0 0,6 3-179 0 0,-1 0 0 0 0,0 1-1 0 0,0 0 1 0 0,-1 0-1 0 0,1 0 1 0 0,-1 1 0 0 0,0 0-1 0 0,-1 0 1 0 0,1 1 0 0 0,-1-1-1 0 0,-1 1 1 0 0,8 14 0 0 0,12 22 533 0 0,-11-22-133 0 0,18 44-1 0 0,-14-9 217 0 0,19 101 0 0 0,-31-129-702 0 0,-2 1 0 0 0,-1-1-1 0 0,-2 0 1 0 0,-3 33 0 0 0,-2-11 107 0 0,-18 71 0 0 0,14-90 2 0 0,-1-1 0 0 0,-17 34 0 0 0,3-9 147 0 0,6-16-181 0 0,-3 0-1 0 0,-1-1 1 0 0,-27 36-1 0 0,38-58-135 0 0,2-4-3 0 0,-18 29-438 0 0,-2-1 0 0 0,-41 42 0 0 0,70-81 327 0 0,-2-2-50 0 0,1 0 154 0 0,0 0 0 0 0,-1-1 0 0 0,1 1 0 0 0,0 0 0 0 0,0-1 0 0 0,0 1 0 0 0,0-1 1 0 0,0 0-1 0 0,0 1 0 0 0,1-1 0 0 0,-1 0 0 0 0,1 1 0 0 0,-1-1 0 0 0,1 0 0 0 0,-1-3 0 0 0,1-18 35 0 0,0 23-36 0 0,-1-3 3 0 0,6-12-22 0 0,-2 9-521 0 0,1-1-1 0 0,0 1 1 0 0,0 0-1 0 0,1 0 1 0 0,9-9-1 0 0,-7 7-829 0 0,1-1-617 0 0</inkml:trace>
</inkml:ink>
</file>

<file path=ppt/ink/ink9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1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74 139 2303 0 0,'0'0'8322'0'0,"-10"-1"-5896"0"0,4 1-1750 0 0,0 1 0 0 0,-1 0 0 0 0,-8 3-1 0 0,-2 0 466 0 0,16-4-951 0 0,0 1-1 0 0,0-1 1 0 0,0 0-1 0 0,0 0 1 0 0,1 1-1 0 0,-1-1 1 0 0,0 1 0 0 0,0-1-1 0 0,0 1 1 0 0,0-1-1 0 0,1 1 1 0 0,-2 1-1 0 0,2 1 1707 0 0,7-2-1328 0 0,52-16-2 0 0,-20 5-393 0 0,69-14-53 0 0,127-11 0 0 0,-226 34-111 0 0,24 0 31 0 0,-4 1-36 0 0,-15 0 3 0 0,-1-1 39 0 0,1-4-24 0 0,1 0 12 0 0,-1-1 1 0 0,1 0 0 0 0,24-17-1 0 0,2 1 9 0 0,-32 17-55 0 0,-12 17-48 0 0,-2-1 60 0 0,-1-1 0 0 0,-1 0 0 0 0,-15 18 0 0 0,5-6 0 0 0,-29 35 125 0 0,-82 77 1 0 0,40-46-10 0 0,72-70-42 0 0,7-11 24 0 0,1 2 0 0 0,1-1 1 0 0,-8 12-1 0 0,12-15-72 0 0,0 0-1 0 0,0 1 1 0 0,1 0-1 0 0,0-1 0 0 0,0 1 1 0 0,0 0-1 0 0,0 0 0 0 0,1 0 1 0 0,0 7-1 0 0,-1 10-25 0 0,3-4 0 0 0,-1-17-2 0 0,-1 36-533 0 0,0-35 478 0 0,1 0-1 0 0,-1 0 1 0 0,0 0 0 0 0,1 0-1 0 0,-1 0 1 0 0,-1 0 0 0 0,1 0-1 0 0,0 0 1 0 0,-3 4-1 0 0,3-6-95 0 0,17-7-1811 0 0,-14 5 1128 0 0</inkml:trace>
</inkml:ink>
</file>

<file path=ppt/ink/ink9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02:3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412 106 1375 0 0,'0'0'9104'0'0,"-1"2"-8734"0"0,1 0-197 0 0,-1 0 0 0 0,0-1 0 0 0,1 1 0 0 0,-1 0 0 0 0,0-1 0 0 0,0 1 0 0 0,0-1 0 0 0,0 1 0 0 0,0-1 0 0 0,0 1 0 0 0,-1-1 0 0 0,1 0 1 0 0,0 0-1 0 0,-3 2 0 0 0,2-2 37 0 0,-8-5 73 0 0,5 0-199 0 0,1 1 0 0 0,0-1 0 0 0,0 0 0 0 0,1 0 0 0 0,-1 0 0 0 0,1-1 0 0 0,0 1 0 0 0,0-1 0 0 0,0 0 0 0 0,1 0 0 0 0,-3-6 0 0 0,-12-20 153 0 0,2 13-149 0 0,6 9-88 0 0,1 3-10 0 0,5 5-29 0 0,0-1 1 0 0,0 1 0 0 0,0 1 0 0 0,1-1 0 0 0,-1 0 0 0 0,0 1 0 0 0,0-1 0 0 0,0 1 0 0 0,-5 0 0 0 0,7 0 29 0 0,-1 1-68 0 0,-1-1 0 0 0,1 1 1 0 0,-1 0-1 0 0,1-1 0 0 0,0 1 0 0 0,-1 0 0 0 0,1 1 0 0 0,-4 1 0 0 0,2 0 103 0 0,-46 24 60 0 0,14-14 862 0 0,33-12-837 0 0,1 0-38 0 0,-6 3-3 0 0,3-2 4 0 0,-4 4-58 0 0,-1 3-16 0 0,1 0 0 0 0,0 2 0 0 0,0 2 0 0 0,1 1 0 0 0,2 0 0 0 0,0 0 0 0 0,-1-1 0 0 0,2 1 0 0 0,0 2 0 0 0,1 0 0 0 0,2-9 0 0 0,1 0 0 0 0,-1 0 0 0 0,1 0 0 0 0,1 9 0 0 0,-1 0 0 0 0,0-12 0 0 0,0 17 0 0 0,1-13 0 0 0,0-3 0 0 0,0-1 0 0 0,0 1 0 0 0,-1-1 0 0 0,1 1 0 0 0,-3 7 0 0 0,0 2 0 0 0,-1 1-16 0 0,2 0-61 0 0,-1 0 8 0 0,2-1 55 0 0,-2 1 14 0 0,-2 9 12 0 0,7-15 16 0 0,3 13 18 0 0,-5-20 212 0 0,1 0-106 0 0,6 8 111 0 0,-6-8-145 0 0,1 1 1 0 0,0 0-1 0 0,0-1 0 0 0,0 1 0 0 0,5 3 0 0 0,-2-2 49 0 0,1-1-1 0 0,0 1 0 0 0,0-1 1 0 0,8 3-1 0 0,-5-2-143 0 0,-5-3 20 0 0,6 2-22 0 0,3-3 35 0 0,-1-6 19 0 0,-9 4-34 0 0,0 0 0 0 0,1-1 0 0 0,-2 1 0 0 0,1-1 0 0 0,0 0 0 0 0,0 0 0 0 0,-1 0 0 0 0,4-6 0 0 0,2-1-24 0 0,1-1-17 0 0,-1 3-13 0 0,-6 7 538 0 0,-2 1-507 0 0,0-1-1 0 0,0 1 1 0 0,0 0 0 0 0,0 0-1 0 0,0-1 1 0 0,0 1 0 0 0,1 0-1 0 0,-1 0 1 0 0,0-1-1 0 0,0 1 1 0 0,0 0 0 0 0,0 0-1 0 0,0 0 1 0 0,1-1 0 0 0,-1 1-1 0 0,0 0 1 0 0,0 0-1 0 0,0 0 1 0 0,1-1 0 0 0,-1 1-1 0 0,0 0 1 0 0,0 0 0 0 0,1 0-1 0 0,-1 0 1 0 0,8-8 413 0 0,-2-8 16 0 0,-2 5-260 0 0,-1-1 0 0 0,12-20 0 0 0,-11 23-203 0 0,-3 7-64 0 0,1 1-682 0 0,8-6 772 0 0,-1-5-10 0 0,-5 8 0 0 0,-2 2 1 0 0,-1 0 0 0 0,0 1 1 0 0,0-1-1 0 0,1 0 0 0 0,-1 0 0 0 0,0 0 0 0 0,0 0 0 0 0,-1 0 0 0 0,2-4 0 0 0,6-19 63 0 0,-3 12-21 0 0,13-24-33 0 0,-12 24-9 0 0,-2 6 0 0 0,12-6-13 0 0,-7 3-31 0 0,-2 2 22 0 0,-1 4-15 0 0,-2 2 28 0 0,3-13-614 0 0,-7 13 1866 0 0,1 0-1190 0 0,0-5-54 0 0,-2 21-78 0 0,1-7 39 0 0,0 0-1 0 0,-1 1 1 0 0,0-1 0 0 0,-3 13 0 0 0,0-6-9 0 0,1 0 36 0 0,-13 27 12 0 0,3-15 0 0 0,1 0 54 0 0,9-21-56 0 0,1 1 0 0 0,0-1 0 0 0,1 1 0 0 0,-2 7 0 0 0,-3 11-42 0 0,-4 21 44 0 0,5-23 0 0 0,3-8 18 0 0,-1 0 0 0 0,-6 16 0 0 0,5-17-8 0 0,0-1-27 0 0,4-10-66 0 0,3-3-326 0 0,6-3 238 0 0,0 0 1 0 0,0-1-1 0 0,0 0 1 0 0,0 0-1 0 0,-1-1 1 0 0,0 0-1 0 0,0-1 1 0 0,-1 0-1 0 0,1 0 0 0 0,5-8 1 0 0,9-12-373 0 0</inkml:trace>
</inkml:ink>
</file>

<file path=ppt/ink/ink9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00:02:3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201 233 1839 0 0,'0'0'83'0'0,"1"-1"-6"0"0,1-5-72 0 0,0 1 0 0 0,0 0 0 0 0,-1-1-1 0 0,1-5 1 0 0,5-19 214 0 0,2 10-21 0 0,0 1-1 0 0,2 0 0 0 0,20-29 1 0 0,4-6 4120 0 0,-34 52-3429 0 0,0 2-668 0 0,-1-1 0 0 0,0 1 0 0 0,1-1 0 0 0,-1 1 0 0 0,1-1 0 0 0,-1 1 0 0 0,0 0-1 0 0,1-1 1 0 0,-1 1 0 0 0,1-1 0 0 0,-1 1 0 0 0,1 0 0 0 0,0 0 0 0 0,-1-1 0 0 0,1 1 0 0 0,-1 0-1 0 0,2 0 1 0 0,-2 6 71 0 0,0 0 0 0 0,0 0 0 0 0,0 1 0 0 0,0-1 0 0 0,-1 0 0 0 0,0 0 0 0 0,-3 7 0 0 0,4-11 960 0 0,-5-3-1158 0 0,4 1-94 0 0,0-1 0 0 0,0 1 0 0 0,0 0-1 0 0,0 0 1 0 0,0 0 0 0 0,0 0 0 0 0,-1 0 0 0 0,1 0 0 0 0,0 0 0 0 0,0 0 0 0 0,0 0 0 0 0,0 0 0 0 0,0 0-1 0 0,0 1 1 0 0,-2 0 0 0 0,-8 4 0 0 0,5 0-105 0 0,1 1-1 0 0,-8 11 1 0 0,9-12 77 0 0,2-1 21 0 0,1-4 4 0 0,0 1-1 0 0,0 0 0 0 0,0-1 1 0 0,1 1-1 0 0,-1 0 1 0 0,0 0-1 0 0,1 0 0 0 0,-1 0 1 0 0,1 0-1 0 0,-1 0 0 0 0,1-1 1 0 0,-1 1-1 0 0,1 0 1 0 0,0 0-1 0 0,-1 3 0 0 0,1-2 3 0 0,0 1-1 0 0,0-1 0 0 0,-1 1 0 0 0,1 0 0 0 0,-1-1 0 0 0,0 1 0 0 0,0 2 0 0 0,-9 23 22 0 0,5-15-2 0 0,1 0 0 0 0,0 0 0 0 0,1 0 0 0 0,1 0 0 0 0,-2 23 0 0 0,5-22-18 0 0,-1-13 1 0 0,0-1 0 0 0,0 1-1 0 0,1 0 1 0 0,-1-1-1 0 0,0 1 1 0 0,0-1 0 0 0,1 1-1 0 0,-1-1 1 0 0,1 1 0 0 0,-1-1-1 0 0,0 1 1 0 0,1-1-1 0 0,-1 1 1 0 0,1-1 0 0 0,-1 1-1 0 0,2 0 1 0 0,11 0 42 0 0,-9-2 7 0 0,1 0 1 0 0,-1-1 0 0 0,0 1 0 0 0,0-1 0 0 0,0 0 0 0 0,0 0 0 0 0,-1-1 0 0 0,7-4 0 0 0,5-3 173 0 0,-13 9 3 0 0,0 0-78 0 0,19-6 411 0 0,-18 6-432 0 0,-1 1-21 0 0,10 2-75 0 0,-10-2-25 0 0,1 0 1 0 0,-1 0 0 0 0,0 0-1 0 0,0 1 1 0 0,1-1-1 0 0,-1 1 1 0 0,0-1-1 0 0,0 1 1 0 0,1 0 0 0 0,-1 0-1 0 0,0 0 1 0 0,0 0-1 0 0,0 0 1 0 0,0 1-1 0 0,3 1 1 0 0,0 2-12 0 0,8 2 4 0 0,1 1 0 0 0,7 5 0 0 0,-16-11 0 0 0,17 4 0 0 0,-5-3 0 0 0,0-1 15 0 0,1 0 57 0 0,30 5 329 0 0,-45-7-310 0 0,0 1-32 0 0,10 4-49 0 0,-11-4-10 0 0,-1 0 0 0 0,1 0 0 0 0,-1 0 0 0 0,0 1 0 0 0,0-1 0 0 0,1 1 0 0 0,-1-1 0 0 0,0 1 0 0 0,-1-1 0 0 0,1 1 0 0 0,0 0 0 0 0,0 0 0 0 0,-1-1 0 0 0,1 1 0 0 0,0 3 0 0 0,-1 9 0 0 0,0-10 0 0 0,-1 0 0 0 0,0 0 0 0 0,-1 0 0 0 0,1 0 0 0 0,0 0 0 0 0,-1 0 0 0 0,0-1 0 0 0,0 1 0 0 0,-3 3 0 0 0,-25 30 0 0 0,6-10 0 0 0,-45 53 0 0 0,20-24 0 0 0,36-41 6 0 0,-1-1 0 0 0,0 0 0 0 0,-1-1 0 0 0,-29 19 0 0 0,9-11 47 0 0,-46 21 0 0 0,41-19-1 0 0,30-17-63 0 0,-1 1 0 0 0,1-2 0 0 0,-1 0 0 0 0,-17 6 1 0 0,25-10-40 0 0,0-1 1 0 0,0 1-1 0 0,0-1 1 0 0,0 0-1 0 0,0 0 1 0 0,0 0-1 0 0,0 0 1 0 0,0-1-1 0 0,0 1 1 0 0,0-1-1 0 0,0 0 1 0 0,1 0 0 0 0,-1 0-1 0 0,0 0 1 0 0,0 0-1 0 0,0 0 1 0 0,1-1-1 0 0,-1 1 1 0 0,-3-4-1 0 0,5 4 1 0 0,0 0 0 0 0,1 0 0 0 0,0 0 0 0 0,-1 0 0 0 0,1 0 0 0 0,-1 0 0 0 0,1 0 0 0 0,0 0 0 0 0,0 0 0 0 0,0 0 0 0 0,0 0 0 0 0,-1 0 0 0 0,1-1 0 0 0,1 0 0 0 0,-1-4-98 0 0,-1-20-1344 0 0,1-4-3992 0 0</inkml:trace>
</inkml:ink>
</file>

<file path=ppt/ink/ink9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25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239 356 2303 0 0,'0'0'9263'0'0,"2"2"-8536"0"0,25 30 2082 0 0,-26-30-2288 0 0,1 1-1 0 0,12 22 3423 0 0,-13-22-3624 0 0,-2-1-21 0 0,-1 3-222 0 0,-1 0 0 0 0,1 0 0 0 0,-1-1-1 0 0,0 1 1 0 0,0-1 0 0 0,-1 0 0 0 0,1 0 0 0 0,-1 0 0 0 0,0 0-1 0 0,0 0 1 0 0,0-1 0 0 0,-1 0 0 0 0,-4 3 0 0 0,3-2-57 0 0,-1 0 1 0 0,0-1-1 0 0,0 0 1 0 0,0 0-1 0 0,-1 0 1 0 0,1-1-1 0 0,0 0 1 0 0,-16 2-1 0 0,21-4-13 0 0,-1 1 0 0 0,0-1 0 0 0,1 0 0 0 0,-1 0-1 0 0,1 0 1 0 0,-1 0 0 0 0,0-1 0 0 0,1 1 0 0 0,-1 0-1 0 0,1-1 1 0 0,-1 0 0 0 0,1 0 0 0 0,0 0 0 0 0,-1 0-1 0 0,1 0 1 0 0,0 0 0 0 0,-1-1 0 0 0,-1-1 0 0 0,-3-2 19 0 0,-1 0-10 0 0,1-1 0 0 0,1 0-1 0 0,-1-1 1 0 0,1 0-1 0 0,0 0 1 0 0,0 0-1 0 0,1 0 1 0 0,0-1-1 0 0,0 0 1 0 0,1 0-1 0 0,0 0 1 0 0,-4-12-1 0 0,4 8-12 0 0,0-2 0 0 0,0 1-1 0 0,1 0 1 0 0,1 0 0 0 0,0-1 0 0 0,1 0-1 0 0,1-22 1 0 0,2 13-83 0 0,2 1 0 0 0,0-1-1 0 0,1 1 1 0 0,12-33 0 0 0,-15 52 46 0 0,-1 0 0 0 0,0 0 1 0 0,0 0-1 0 0,1 0 1 0 0,0 0-1 0 0,-1 1 1 0 0,1-1-1 0 0,0 1 1 0 0,0-1-1 0 0,1 1 1 0 0,3-4-1 0 0,0 3 5 0 0,0-1-1 0 0,0 1 1 0 0,1 0-1 0 0,8-3 1 0 0,17-3-8 0 0,0 2-1 0 0,0 0 1 0 0,63-3 0 0 0,-59 7 44 0 0,182-20 548 0 0,-198 21-241 0 0,35 0 1 0 0,-49 2-245 0 0,0 1 0 0 0,0-1 0 0 0,0 1 0 0 0,-1 1 0 0 0,1-1 0 0 0,0 1 0 0 0,0 0 0 0 0,-1 0 0 0 0,0 1 0 0 0,8 4 0 0 0,-12-7-62 0 0,0 1 0 0 0,0 0-1 0 0,0 0 1 0 0,0-1 0 0 0,0 1-1 0 0,0 0 1 0 0,0 0 0 0 0,0 0-1 0 0,-1 0 1 0 0,1 0 0 0 0,0 1-1 0 0,-1-1 1 0 0,1 0 0 0 0,-1 0-1 0 0,1 0 1 0 0,-1 0 0 0 0,0 1 0 0 0,1-1-1 0 0,-1 2 1 0 0,0-1 4 0 0,0 1 0 0 0,0 0 0 0 0,0-1 1 0 0,-1 1-1 0 0,1-1 0 0 0,-1 1 0 0 0,0-1 0 0 0,0 1 0 0 0,-1 2 0 0 0,-3 5 32 0 0,-1 0 0 0 0,0 0 0 0 0,-10 13 0 0 0,11-17-19 0 0,-168 192 123 0 0,128-151-131 0 0,19-20-54 0 0,0-1 0 0 0,-31 22 0 0 0,39-36 5 0 0,1 0 0 0 0,-2-1 0 0 0,1 0-1 0 0,-38 13 1 0 0,40-18-214 0 0,1-1 1 0 0,0-1-1 0 0,-1 0 0 0 0,0-2 1 0 0,-31 3-1 0 0,46-5 79 0 0,-3-3-103 0 0,4 3 261 0 0,-1 0 1 0 0,1 0-1 0 0,0-1 0 0 0,0 1 1 0 0,0 0-1 0 0,-1 0 1 0 0,1 0-1 0 0,0 0 0 0 0,0 0 1 0 0,-1 0-1 0 0,1 0 1 0 0,0 0-1 0 0,0-1 0 0 0,0 1 1 0 0,-1 0-1 0 0,1 0 1 0 0,0 0-1 0 0,0 0 0 0 0,0-1 1 0 0,0 1-1 0 0,-1 0 0 0 0,1 0 1 0 0,0-1-1 0 0,0 1 1 0 0,0 0-1 0 0,0 0 0 0 0,0 0 1 0 0,0-1-1 0 0,0 1 1 0 0,0 0-1 0 0,0 0 0 0 0,0-1 1 0 0,0 1-1 0 0,0 0 0 0 0,0-1 1 0 0,0-3-65 0 0,1 0-1 0 0,0 0 1 0 0,0 0 0 0 0,0 0-1 0 0,0 1 1 0 0,0-1 0 0 0,1 0 0 0 0,0 1-1 0 0,0-1 1 0 0,0 1 0 0 0,0-1-1 0 0,5-4 1 0 0,7-8-401 0 0,19-17 0 0 0,-19 19 96 0 0,80-92-4501 0 0,-59 63 3088 0 0</inkml:trace>
</inkml:ink>
</file>

<file path=ppt/ink/ink9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2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31 13215 0 0,'6'-30'4763'0'0,"-19"51"-3422"0"0,-58 105-310 0 0,-213 420-446 0 0,185-294-365 0 0,93-237-220 0 0,0-2 0 0 0,-1 1 0 0 0,0-1 0 0 0,-1 0-1 0 0,0 0 1 0 0,-1-1 0 0 0,0 0 0 0 0,-22 20 0 0 0,18-20-52 0 0,7-5-67 0 0,-2 0-1 0 0,1 0 1 0 0,-13 8 0 0 0,18-14-269 0 0,9-11-2403 0 0,-4 7 2403 0 0,11-14-888 0 0,1 0-11 0 0</inkml:trace>
</inkml:ink>
</file>

<file path=ppt/ink/ink9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2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2303 0 0,'0'0'224'0'0,"7"-7"-224"0"0,-2-2 0 0 0</inkml:trace>
</inkml:ink>
</file>

<file path=ppt/ink/ink9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2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79 4143 0 0,'-1'-1'191'0'0,"-4"-5"-36"0"0,1-1 1 0 0,0 1-1 0 0,1-1 1 0 0,0 0-1 0 0,-3-7 0 0 0,0-8 4293 0 0,6 21-4304 0 0,-1 1 0 0 0,1 0 0 0 0,0-1 0 0 0,0 1 0 0 0,0-1-1 0 0,0 1 1 0 0,0 0 0 0 0,0-1 0 0 0,0 1 0 0 0,-1 0 0 0 0,1 0 0 0 0,0-1 0 0 0,0 1 0 0 0,0 0 0 0 0,-1-1-1 0 0,1 1 1 0 0,0 0 0 0 0,0 0 0 0 0,-1-1 0 0 0,1 1 0 0 0,0 0 0 0 0,-1 0 0 0 0,1 0 0 0 0,0-1 0 0 0,-1 1-1 0 0,1 0 1 0 0,0 0 0 0 0,-1 0 0 0 0,1 0 0 0 0,-1 0 0 0 0,-10 5 921 0 0,8-3-1008 0 0,1 0 0 0 0,0 1 0 0 0,-1-1 1 0 0,1 1-1 0 0,-3 5 0 0 0,2-1 121 0 0,0 0 0 0 0,1 1-1 0 0,0-1 1 0 0,0 1 0 0 0,1 0-1 0 0,-1-1 1 0 0,2 1 0 0 0,-1 0-1 0 0,2 9 1 0 0,1 6 290 0 0,7 41-1 0 0,-3-40-272 0 0,1-1 1 0 0,1 1-1 0 0,1-1 0 0 0,1-1 0 0 0,16 27 0 0 0,73 102 429 0 0,-60-94-461 0 0,-25-37-122 0 0,9 13 24 0 0,-1 1 0 0 0,19 42-1 0 0,-36-66-11 0 0,-1-1 0 0 0,0 1-1 0 0,-1 0 1 0 0,0 0-1 0 0,-1 0 1 0 0,0 1-1 0 0,0-1 1 0 0,-1 0 0 0 0,-1 1-1 0 0,0-1 1 0 0,0 1-1 0 0,-1-1 1 0 0,-3 16 0 0 0,-2-6 116 0 0,-1 0 1 0 0,-1 0-1 0 0,-1-1 1 0 0,0 0-1 0 0,-2 0 1 0 0,0-1 0 0 0,-23 28-1 0 0,-12 6 211 0 0,-52 47 1 0 0,43-45-223 0 0,-24 24 296 0 0,78-77-424 0 0,3 0-407 0 0,16 5-71 0 0,-16-5 219 0 0,8 3-1710 0 0,-6 1 1651 0 0</inkml:trace>
</inkml:ink>
</file>

<file path=ppt/ink/ink9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4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836 106 10135 0 0,'17'-17'797'0'0,"22"-25"-823"0"0,-36 38 457 0 0,0 1 0 0 0,0-1 0 0 0,-1-1 0 0 0,1 1 0 0 0,-1 0 0 0 0,0-1 0 0 0,0 1 0 0 0,2-10 2860 0 0,-13 18-1902 0 0,3 0-1305 0 0,1-1 0 0 0,0 1 0 0 0,0-1 1 0 0,0 2-1 0 0,0-1 0 0 0,1 0 0 0 0,-1 1 0 0 0,-4 7 0 0 0,-28 47 112 0 0,19-29-88 0 0,-149 280 359 0 0,26 15 92 0 0,99-224-273 0 0,-41 104 187 0 0,-78 174-95 0 0,144-345-339 0 0,-1-1 0 0 0,-33 45 0 0 0,39-63-91 0 0,0 0-1 0 0,-1-1 1 0 0,0 0-1 0 0,-1-1 0 0 0,0-1 1 0 0,-29 19-1 0 0,42-30-235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5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360 233 6911 0 0,'2'-2'528'0'0,"12"-10"1207"0"0,-1 0-1 0 0,0-1 1 0 0,20-28-1 0 0,-28 34-1081 0 0,1-1-1 0 0,-2 0 1 0 0,1-1-1 0 0,-1 1 1 0 0,0-1-1 0 0,-1 0 0 0 0,0 0 1 0 0,0 0-1 0 0,1-14 1 0 0,-4-4 414 0 0,-1 24-662 0 0,-6-8 335 0 0,6 9-729 0 0,-1 1 0 0 0,1 0 0 0 0,0 0 0 0 0,0 0 0 0 0,-1 0 0 0 0,1 1 0 0 0,0-1 0 0 0,-1 0 0 0 0,1 0 0 0 0,-1 1 0 0 0,1-1 0 0 0,-1 1 0 0 0,0 0 0 0 0,1-1 0 0 0,-1 1 0 0 0,1 0 1 0 0,-1 0-1 0 0,0 0 0 0 0,1 0 0 0 0,-1 0 0 0 0,1 0 0 0 0,-1 0 0 0 0,1 1 0 0 0,-1-1 0 0 0,0 1 0 0 0,1-1 0 0 0,-3 2 0 0 0,-5 1-12 0 0,1 1-1 0 0,0 0 1 0 0,-11 7 0 0 0,-8 8-65 0 0,-49 43 0 0 0,44-34 55 0 0,-8 7-20 0 0,2 1 0 0 0,2 2 0 0 0,-61 81 0 0 0,93-113 40 0 0,-1 1-1 0 0,1 0 1 0 0,0 1 0 0 0,1-1-1 0 0,0 1 1 0 0,0-1 0 0 0,-3 15-1 0 0,6-20-4 0 0,-1 1 0 0 0,1-1 0 0 0,0 1 0 0 0,0-1 0 0 0,0 0 0 0 0,0 1 0 0 0,0-1 0 0 0,1 1 0 0 0,-1-1 0 0 0,1 1 0 0 0,0-1 0 0 0,-1 0 0 0 0,1 1 0 0 0,0-1 0 0 0,0 0 0 0 0,1 0 0 0 0,-1 0 0 0 0,0 0 0 0 0,1 0-1 0 0,-1 0 1 0 0,1 0 0 0 0,0 0 0 0 0,0 0 0 0 0,-1-1 0 0 0,1 1 0 0 0,0-1 0 0 0,0 1 0 0 0,1-1 0 0 0,1 1 0 0 0,2 1 14 0 0,-1-2 1 0 0,0 1-1 0 0,1 0 0 0 0,-1-1 0 0 0,0 0 1 0 0,1 0-1 0 0,0-1 0 0 0,-1 0 0 0 0,1 0 1 0 0,-1 0-1 0 0,7-1 0 0 0,5-1 20 0 0,-1-1-1 0 0,24-8 1 0 0,-19 3-139 0 0,1 0 1 0 0,-1-2-1 0 0,-1 0 0 0 0,0-2 0 0 0,0 0 1 0 0,28-23-1 0 0,-42 27-550 0 0,-1 3-462 0 0</inkml:trace>
</inkml:ink>
</file>

<file path=ppt/ink/ink9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4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17 235 9215 0 0,'-9'0'950'0'0,"2"0"5456"0"0,9 0-5859 0 0,95-32 1868 0 0,-36 10-1589 0 0,473-121 4351 0 0,-460 129-5137 0 0,1 3-1 0 0,128-2 0 0 0,-158 15-1394 0 0,-18 1-3745 0 0</inkml:trace>
</inkml:ink>
</file>

<file path=ppt/ink/ink9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4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1 580 9671 0 0,'0'0'748'0'0,"2"0"-492"0"0,28 4 9771 0 0,-37-24-9292 0 0,3 11-495 0 0,3 2-78 0 0,-1 1 0 0 0,1-1 0 0 0,0 0 0 0 0,1 0 0 0 0,0 1 0 0 0,0-1 1 0 0,0 0-1 0 0,3-13 0 0 0,0 5 126 0 0,1 0-1 0 0,10-27 1 0 0,-4 22-122 0 0,1 0 1 0 0,1 0-1 0 0,17-21 0 0 0,-12 17-71 0 0,2-3-81 0 0,2 0-1 0 0,2 1 1 0 0,0 2 0 0 0,28-24-1 0 0,-31 32-175 0 0,1 0 0 0 0,0 2-1 0 0,1 0 1 0 0,0 2 0 0 0,1 0-1 0 0,24-8 1 0 0,-27 14-597 0 0,0 0-1 0 0,0 1 1 0 0,0 1-1 0 0,0 1 0 0 0,37 0 1 0 0,-25 4-1112 0 0</inkml:trace>
</inkml:ink>
</file>

<file path=ppt/ink/ink9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4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65 10135 0 0,'0'-1'778'0'0,"-1"-3"-465"0"0,1 1 1 0 0,-1-1-1 0 0,-1 1 1 0 0,1-1-1 0 0,0 1 1 0 0,-1 0-1 0 0,0 0 1 0 0,0-1-1 0 0,0 1 1 0 0,0 1-1 0 0,0-1 1 0 0,0 0-1 0 0,-1 0 1 0 0,-2-2-1 0 0,2 4-157 0 0,1-1 0 0 0,-1 0 0 0 0,1 1-1 0 0,-1 0 1 0 0,1 0 0 0 0,-1 0 0 0 0,0 0-1 0 0,0 0 1 0 0,1 0 0 0 0,-1 1-1 0 0,0-1 1 0 0,0 1 0 0 0,0 0 0 0 0,0 0-1 0 0,0 0 1 0 0,0 0 0 0 0,1 0-1 0 0,-1 1 1 0 0,-4 0 0 0 0,-9 4-89 0 0,0 0-1 0 0,0 2 1 0 0,1 0 0 0 0,-1 0-1 0 0,1 1 1 0 0,1 1 0 0 0,-25 20 0 0 0,16-10 106 0 0,1 1 1 0 0,1 1-1 0 0,-30 38 1 0 0,48-55-147 0 0,-10 13 138 0 0,-15 25 0 0 0,25-37-106 0 0,1 0 0 0 0,0 0 1 0 0,-1 0-1 0 0,2 0 0 0 0,-1 0 1 0 0,0 0-1 0 0,1 1 0 0 0,0-1 1 0 0,0 1-1 0 0,1 9 0 0 0,0-13-21 0 0,0 0 0 0 0,0 0 0 0 0,0 0 0 0 0,1 0 0 0 0,-1 1 0 0 0,1-1 0 0 0,0 0 0 0 0,0 0 0 0 0,-1 0 0 0 0,1-1 0 0 0,0 1 0 0 0,1 0 0 0 0,-1 0 0 0 0,0 0 0 0 0,0-1 0 0 0,1 1 0 0 0,2 2 0 0 0,-1-2 12 0 0,-1-1 1 0 0,1 1-1 0 0,0-1 1 0 0,0 1-1 0 0,-1-1 1 0 0,1 0-1 0 0,0 0 0 0 0,0 0 1 0 0,0 0-1 0 0,0-1 1 0 0,4 1-1 0 0,2-1 62 0 0,0 0 0 0 0,0 0 0 0 0,-1-1 0 0 0,1 0 0 0 0,0 0-1 0 0,0-1 1 0 0,13-5 0 0 0,-5 0-55 0 0,0-1 0 0 0,-1 0-1 0 0,0-1 1 0 0,14-11 0 0 0,57-49 193 0 0,-57 44-224 0 0,-27 23-24 0 0,8-10-17 0 0,-10 11-49 0 0,-1 3-8 0 0,-7 19-57 0 0,5-16 124 0 0,0 1-1 0 0,0-1 0 0 0,1 1 0 0 0,0 0 0 0 0,0-1 0 0 0,1 1 1 0 0,-1 0-1 0 0,1-1 0 0 0,1 10 0 0 0,-1-14-97 0 0,0 1 0 0 0,0-1 0 0 0,0 1 0 0 0,0-1 0 0 0,0 0 0 0 0,1 1 0 0 0,-1-1 0 0 0,1 1 0 0 0,-1-1 0 0 0,1 0 0 0 0,-1 1 0 0 0,1-1 0 0 0,0 0 0 0 0,-1 1 0 0 0,1-1 0 0 0,0 0 0 0 0,0 0 0 0 0,0 0 0 0 0,0 0 0 0 0,0 0 0 0 0,0 0 0 0 0,0 0 0 0 0,1 0 0 0 0,-1 0 0 0 0,0-1-1 0 0,0 1 1 0 0,1 0 0 0 0,-1-1 0 0 0,0 1 0 0 0,1-1 0 0 0,-1 1 0 0 0,1-1 0 0 0,-1 0 0 0 0,0 0 0 0 0,1 1 0 0 0,1-1 0 0 0,9-2-7069 0 0</inkml:trace>
</inkml:ink>
</file>

<file path=ppt/ink/ink9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47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 11055 0 0,'10'-2'11363'0'0,"-9"4"-11271"0"0,0 1 1 0 0,0-1 0 0 0,0 0-1 0 0,0 1 1 0 0,0-1 0 0 0,0 1-1 0 0,-1-1 1 0 0,1 1 0 0 0,-1-1-1 0 0,0 1 1 0 0,0 0 0 0 0,0-1-1 0 0,0 1 1 0 0,0-1 0 0 0,0 1-1 0 0,-1 0 1 0 0,1-1 0 0 0,-1 1-1 0 0,0-1 1 0 0,-1 3 0 0 0,-3 10-84 0 0,-1-1 0 0 0,-9 17-1 0 0,8-18 153 0 0,-16 30-20 0 0,-16 36-181 0 0,33-63-840 0 0,0 0 0 0 0,-4 22 1 0 0,10-36-477 0 0</inkml:trace>
</inkml:ink>
</file>

<file path=ppt/ink/ink9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4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1157 1 19663 0 0,'-1'1'903'0'0,"-13"10"-657"0"0,0 1 0 0 0,1 1 0 0 0,1 0 0 0 0,1 1 0 0 0,-16 22 1 0 0,-42 82 123 0 0,65-111-296 0 0,-113 232 493 0 0,58-114-325 0 0,-7 17 98 0 0,-26 52 207 0 0,55-123-432 0 0,-66 142 202 0 0,95-189-419 0 0,1-1 0 0 0,-5 35 0 0 0,8-42 16 0 0,4-14-251 0 0</inkml:trace>
  <inkml:trace contextRef="#ctx0" brushRef="#br0" timeOffset="1">1 914 13359 0 0,'0'0'1210'0'0,"1"0"-996"0"0,11-6 672 0 0,0 1-1 0 0,0 1 1 0 0,0 0-1 0 0,1 1 1 0 0,18-3-1 0 0,-9 2 530 0 0,210-48 1928 0 0,188-34-2054 0 0,-299 65-1137 0 0,-68 11-1099 0 0,0 3 0 0 0,59-1 0 0 0,-100 9-602 0 0,-10-1-61 0 0</inkml:trace>
</inkml:ink>
</file>

<file path=ppt/ink/ink9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4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203 391 1375 0 0,'2'0'107'0'0,"7"-2"2040"0"0,1-1 0 0 0,16-5-1 0 0,21-15 608 0 0,40-31-496 0 0,-80 49-1837 0 0,3-1-179 0 0,-1-1 0 0 0,-1 1-1 0 0,1-2 1 0 0,-1 1 0 0 0,-1-1-1 0 0,10-12 1 0 0,-13 15-178 0 0,-1 0 1 0 0,0 0-1 0 0,-1 0 1 0 0,1-1-1 0 0,-1 1 0 0 0,0 0 1 0 0,0-1-1 0 0,-1 0 1 0 0,0 1-1 0 0,0-1 0 0 0,0 0 1 0 0,0 0-1 0 0,-1-10 1 0 0,-1 8 21 0 0,0 0 1 0 0,0 0 0 0 0,0-1 0 0 0,-1 1 0 0 0,0 0 0 0 0,-1 1 0 0 0,0-1-1 0 0,0 0 1 0 0,0 1 0 0 0,-6-8 0 0 0,6 11-70 0 0,0 0 0 0 0,0 0 0 0 0,0 0 1 0 0,0 1-1 0 0,-1-1 0 0 0,0 1 0 0 0,0 0 0 0 0,0 0 0 0 0,0 0 0 0 0,0 1 1 0 0,0-1-1 0 0,-1 1 0 0 0,1 0 0 0 0,-1 0 0 0 0,0 1 0 0 0,0-1 0 0 0,-9 0 1 0 0,4 1-26 0 0,0 0 1 0 0,0 2-1 0 0,0-1 0 0 0,0 1 1 0 0,0 0-1 0 0,0 1 1 0 0,0 0-1 0 0,1 1 1 0 0,-1 0-1 0 0,1 0 1 0 0,-1 1-1 0 0,1 0 1 0 0,0 1-1 0 0,1 0 1 0 0,-1 1-1 0 0,-8 6 1 0 0,-3 5 82 0 0,0 1 0 0 0,1 0 0 0 0,0 2 0 0 0,-29 40 1 0 0,36-43 131 0 0,1 1 1 0 0,0 0-1 0 0,-15 37 1 0 0,22-46-137 0 0,1 1 0 0 0,0-1 1 0 0,0 1-1 0 0,1 0 0 0 0,1-1 1 0 0,-1 1-1 0 0,2 0 0 0 0,-1 0 1 0 0,2 0-1 0 0,0 13 0 0 0,0-19-24 0 0,0-1-1 0 0,-1 1 1 0 0,1-1-1 0 0,0 1 1 0 0,1-1-1 0 0,-1 0 1 0 0,1 0-1 0 0,-1 0 1 0 0,1 0-1 0 0,0 0 1 0 0,0 0 0 0 0,0 0-1 0 0,0 0 1 0 0,1-1-1 0 0,-1 1 1 0 0,4 1-1 0 0,-3-2 17 0 0,0 0-1 0 0,1 0 1 0 0,0 0 0 0 0,-1-1-1 0 0,1 1 1 0 0,0-1 0 0 0,0 0-1 0 0,0 0 1 0 0,0 0 0 0 0,0-1-1 0 0,0 0 1 0 0,0 1 0 0 0,6-2-1 0 0,4 1-16 0 0,0-1-1 0 0,-1-1 1 0 0,1 0-1 0 0,0-1 1 0 0,-1 0-1 0 0,0-1 1 0 0,0 0-1 0 0,0-2 1 0 0,0 1 0 0 0,-1-1-1 0 0,1-1 1 0 0,10-9-1 0 0,-1 0-408 0 0,-2-1-1 0 0,25-27 1 0 0,-42 41 376 0 0,7-7-219 0 0,-7 11 89 0 0,-2 6 80 0 0,-2 2 58 0 0,0-1-1 0 0,-1 0 1 0 0,0 1 0 0 0,0-1-1 0 0,-1 0 1 0 0,0 0 0 0 0,0-1 0 0 0,-1 1-1 0 0,-8 12 1 0 0,6-11 7 0 0,1 0 0 0 0,0 1 0 0 0,1 0 1 0 0,0 0-1 0 0,-4 17 0 0 0,7-24-117 0 0,1-1 1 0 0,0 0-1 0 0,-1 1 0 0 0,1-1 1 0 0,0 1-1 0 0,0-1 0 0 0,1 1 1 0 0,-1-1-1 0 0,0 1 0 0 0,1-1 1 0 0,1 4-1 0 0,-1-5 14 0 0,-1 1-1 0 0,1-1 1 0 0,0 0-1 0 0,0 0 0 0 0,-1 0 1 0 0,1 0-1 0 0,0 0 1 0 0,0 0-1 0 0,0 0 1 0 0,0-1-1 0 0,1 1 1 0 0,-1 0-1 0 0,0 0 1 0 0,0-1-1 0 0,0 1 0 0 0,1-1 1 0 0,-1 1-1 0 0,0-1 1 0 0,0 0-1 0 0,1 1 1 0 0,-1-1-1 0 0,3 0 1 0 0,13 1-1287 0 0</inkml:trace>
</inkml:ink>
</file>

<file path=ppt/ink/ink9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4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12 197 3223 0 0,'-1'-1'240'0'0,"0"-4"214"0"0,-4-8 6589 0 0,1 2-1770 0 0,4 10-5107 0 0,0 0-1 0 0,0 0 1 0 0,0 0-1 0 0,0 0 1 0 0,1 0 0 0 0,-1 0-1 0 0,0 0 1 0 0,1 0 0 0 0,-1 0-1 0 0,0 0 1 0 0,2-1 0 0 0,1-3-14 0 0,1-1 0 0 0,0 1 0 0 0,0 0 1 0 0,0 1-1 0 0,1-1 0 0 0,0 1 0 0 0,0 0 0 0 0,0 0 1 0 0,0 0-1 0 0,0 1 0 0 0,7-3 0 0 0,10-5-76 0 0,36-12 0 0 0,-30 13 12 0 0,78-26-90 0 0,-86 31-17 0 0,-1 0 0 0 0,1 2 1 0 0,31-2-1 0 0,-48 5 12 0 0,1 0 1 0 0,0 0-1 0 0,0 0 1 0 0,-1 0-1 0 0,1 1 1 0 0,0 0 0 0 0,-1 0-1 0 0,1 0 1 0 0,-1 0-1 0 0,1 1 1 0 0,5 2-1 0 0,-7-3 5 0 0,-1 1 0 0 0,1-1 0 0 0,-1 0 0 0 0,1 1 0 0 0,-1-1-1 0 0,1 1 1 0 0,-1-1 0 0 0,0 1 0 0 0,0 0 0 0 0,0 0 0 0 0,0-1 0 0 0,0 1-1 0 0,0 0 1 0 0,-1 0 0 0 0,1 0 0 0 0,0 0 0 0 0,-1 0 0 0 0,0 0 0 0 0,1 0 0 0 0,-1 0-1 0 0,0 0 1 0 0,0 4 0 0 0,-1 6 59 0 0,-1-1 0 0 0,0 0-1 0 0,-1 0 1 0 0,0 1 0 0 0,-1-2 0 0 0,0 1-1 0 0,-8 15 1 0 0,-45 70 698 0 0,45-77-561 0 0,-7 10-15 0 0,-37 63 171 0 0,55-91-429 0 0,0 1 0 0 0,1-1 0 0 0,-1 1 0 0 0,1-1 0 0 0,-1 0 0 0 0,1 1 0 0 0,-1 0 0 0 0,1-1 0 0 0,0 1 0 0 0,0-1-1 0 0,-1 1 1 0 0,1-1 0 0 0,0 1 0 0 0,1-1 0 0 0,-1 1 0 0 0,0-1 0 0 0,0 1 0 0 0,1 0 0 0 0,0 1 0 0 0,5 5-1684 0 0</inkml:trace>
</inkml:ink>
</file>

<file path=ppt/ink/ink9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4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92 338 7367 0 0,'0'0'667'0'0,"-1"2"-547"0"0,-9 16 4009 0 0,6-7 1291 0 0,-3 5-2458 0 0,0-20-2316 0 0,4 2-587 0 0,-1-1 0 0 0,1 0 0 0 0,0 0 0 0 0,0 0 0 0 0,1 0 0 0 0,-1-1-1 0 0,1 1 1 0 0,-1-1 0 0 0,1 1 0 0 0,-2-6 0 0 0,-2-4-29 0 0,-6-24 0 0 0,8 25-23 0 0,1 0-1 0 0,1 0 1 0 0,0 0-1 0 0,1-1 1 0 0,0-12-1 0 0,2 18-8 0 0,-1-1 1 0 0,1 1-1 0 0,0-1 1 0 0,1 1-1 0 0,0 0 0 0 0,0-1 1 0 0,1 1-1 0 0,0 0 0 0 0,6-11 1 0 0,-3 9-55 0 0,0 0 0 0 0,1 0 0 0 0,0 1-1 0 0,0 0 1 0 0,1 0 0 0 0,0 1 0 0 0,0-1 0 0 0,1 2 0 0 0,0-1 0 0 0,0 2 0 0 0,1-1 0 0 0,0 1-1 0 0,0 0 1 0 0,0 1 0 0 0,0 0 0 0 0,1 1 0 0 0,-1 0 0 0 0,1 1 0 0 0,0 0 0 0 0,0 1-1 0 0,0 0 1 0 0,0 0 0 0 0,21 3 0 0 0,-21-1 183 0 0,0 1 0 0 0,-1 0-1 0 0,1 1 1 0 0,0 0 0 0 0,-1 1-1 0 0,1 1 1 0 0,-1-1-1 0 0,16 11 1 0 0,-19-11-24 0 0,0 1 0 0 0,-1-1 0 0 0,0 1 0 0 0,0 1 1 0 0,0-1-1 0 0,0 1 0 0 0,-1 0 0 0 0,0 0 0 0 0,-1 1 0 0 0,1-1 0 0 0,-1 1 0 0 0,6 13 0 0 0,-9-16-41 0 0,0-1 0 0 0,0 1 1 0 0,0-1-1 0 0,-1 1 0 0 0,1-1 0 0 0,-1 1 0 0 0,0-1 0 0 0,0 1 1 0 0,0-1-1 0 0,-1 1 0 0 0,1-1 0 0 0,-1 1 0 0 0,-1 3 0 0 0,0-1-12 0 0,0-1 1 0 0,-1 1-1 0 0,0-1 0 0 0,0 0 0 0 0,0 0 0 0 0,-1 0 0 0 0,-3 5 1 0 0,-6 3-38 0 0,0-1 1 0 0,0 0-1 0 0,-1-1 0 0 0,-18 12 1 0 0,12-10-152 0 0,-49 31-1366 0 0,59-38 668 0 0,0-2 0 0 0,-1 1 0 0 0,1-1 0 0 0,-1 0 0 0 0,-13 2 1 0 0,11-5-769 0 0,1-2-26 0 0</inkml:trace>
</inkml:ink>
</file>

<file path=ppt/ink/ink9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5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12895 0 0,'0'0'3306'0'0,"-1"1"-2660"0"0,-8 22-64 0 0,-1-1-1 0 0,-1 0 0 0 0,-16 21 0 0 0,-4 10-218 0 0,-67 115 740 0 0,37-68-496 0 0,-10 17 38 0 0,-49 87 537 0 0,100-165-925 0 0,2 2 1 0 0,1 0-1 0 0,-14 55 1 0 0,26-75-323 0 0,2 1-1 0 0,-2 39 1 0 0,4-42-735 0 0,-1-4-4813 0 0,-1-3-1905 0 0</inkml:trace>
</inkml:ink>
</file>

<file path=ppt/ink/ink9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0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9071 0 0,'0'0'414'0'0,"0"2"-12"0"0,1 3-372 0 0,0-1-1 0 0,-1 0 0 0 0,0 1 1 0 0,1-1-1 0 0,-2 1 0 0 0,1-1 0 0 0,0 1 1 0 0,-3 7-1 0 0,-11 38 1007 0 0,8-34-386 0 0,-93 266 6913 0 0,-24-9-4092 0 0,85-203-3345 0 0,-2-2 0 0 0,-52 65-1 0 0,80-121-141 0 0,10-9-596 0 0,-1-1 0 0 0,1 0 1 0 0,0 1-1 0 0,0 0 0 0 0,-2 3 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59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0 341 7367 0 0,'0'0'13975'0'0,"2"-1"-13406"0"0,11-12-159 0 0,-1 0 0 0 0,0-1 0 0 0,16-26 1 0 0,-8 12-199 0 0,-19 25-196 0 0,97-119 410 0 0,-85 108-420 0 0,0 1 0 0 0,1 0 0 0 0,1 1 0 0 0,0 1-1 0 0,0 1 1 0 0,22-12 0 0 0,-31 19-5 0 0,19-5 9 0 0,-25 8-9 0 0,0 0 0 0 0,0 0 0 0 0,0 0 0 0 0,0 0 0 0 0,1 0 0 0 0,-1 0 0 0 0,0 0 0 0 0,0-1 0 0 0,0 1 0 0 0,0 0 0 0 0,0 0 0 0 0,0 0 0 0 0,0 0 0 0 0,0 0 0 0 0,0 0 0 0 0,0 0 0 0 0,1 0 0 0 0,-1 0 0 0 0,0 0 0 0 0,0 0 0 0 0,0 1 0 0 0,0-1 0 0 0,0 0 0 0 0,0 0 0 0 0,0 0 0 0 0,0 0 0 0 0,0 0 0 0 0,0 0 0 0 0,1 0 0 0 0,-1 0 0 0 0,0 0 0 0 0,0 0 0 0 0,0 0 0 0 0,0 0 0 0 0,0 0 0 0 0,0 0 0 0 0,0 0 0 0 0,0 0 0 0 0,0 0 0 0 0,0 1 1 0 0,0-1-1 0 0,0 0 0 0 0,0 0 0 0 0,0 0 0 0 0,0 0 0 0 0,0 0 0 0 0,0 0 0 0 0,0 0 0 0 0,0 0 0 0 0,0 0 0 0 0,0 0 0 0 0,0 1 0 0 0,0-1 0 0 0,0 0 0 0 0,0 0 0 0 0,0 0 0 0 0,0 0 0 0 0,0 0 0 0 0,1 13 29 0 0,0-1 0 0 0,-1 1 0 0 0,-1-1 1 0 0,0 1-1 0 0,0-1 0 0 0,-1 0 0 0 0,-5 17 1 0 0,2-11 11 0 0,2 0 1 0 0,-3 35-1 0 0,6-35-42 0 0,2-3 0 0 0,6-1-13 0 0,-5-12-14 0 0,-1 1 0 0 0,1-1 0 0 0,0 0 0 0 0,0 0 0 0 0,0 0 0 0 0,0 0 0 0 0,1-1 0 0 0,-1 1 0 0 0,0-1 0 0 0,1 0 0 0 0,3 2 1 0 0,-4-3-287 0 0,-1 1 1 0 0,1-1 0 0 0,-1 0-1 0 0,1 0 1 0 0,-1 0 0 0 0,1 0 0 0 0,0 0-1 0 0,-1 0 1 0 0,1-1 0 0 0,-1 1-1 0 0,4-2 1 0 0,6-3-1756 0 0</inkml:trace>
</inkml:ink>
</file>

<file path=ppt/ink/ink9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0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5983 0 0,'1'-1'464'0'0,"133"-93"8116"0"0,9 8-4881 0 0,-93 56-3163 0 0,107-53 690 0 0,-133 72-1157 0 0,1 2-1 0 0,0 1 1 0 0,0 1 0 0 0,45-7-1 0 0,-65 13-66 0 0,-1 1 0 0 0,1 0 0 0 0,-1 0 0 0 0,1 0 0 0 0,-1 1 0 0 0,1-1 0 0 0,-1 1 0 0 0,1 0 0 0 0,-1 0 0 0 0,0 1 0 0 0,1-1 0 0 0,-1 1 0 0 0,0 0 0 0 0,5 3 0 0 0,-7-4 3 0 0,-1 1 1 0 0,1-1 0 0 0,0 1-1 0 0,0 0 1 0 0,-1 0 0 0 0,1 0 0 0 0,-1-1-1 0 0,1 1 1 0 0,-1 1 0 0 0,0-1-1 0 0,0 0 1 0 0,0 0 0 0 0,0 0 0 0 0,0 1-1 0 0,-1-1 1 0 0,1 0 0 0 0,-1 1-1 0 0,1-1 1 0 0,-1 0 0 0 0,0 1-1 0 0,0-1 1 0 0,0 1 0 0 0,0-1 0 0 0,0 1-1 0 0,0-1 1 0 0,-1 0 0 0 0,-1 5 0 0 0,-2 6 58 0 0,0 0 0 0 0,-2 0 0 0 0,-13 24 0 0 0,-27 36 249 0 0,29-48-152 0 0,-5 8 2 0 0,-2-2 0 0 0,0-1 0 0 0,-3 0 0 0 0,0-2 0 0 0,-2-2 0 0 0,-1 0 0 0 0,-1-2 0 0 0,0-1 0 0 0,-45 23-1 0 0,68-42-143 0 0,0 0-1 0 0,-1 0 0 0 0,1-1 1 0 0,-19 4-1 0 0,25-7-44 0 0,0 1 0 0 0,-1-1-1 0 0,0 1 1 0 0,1-1 0 0 0,-1 0 0 0 0,1 0 0 0 0,-1 0 0 0 0,1 0 0 0 0,-1-1 0 0 0,1 1 0 0 0,-1-1-1 0 0,1 1 1 0 0,0-1 0 0 0,-1 0 0 0 0,1 0 0 0 0,-1 0 0 0 0,1 0 0 0 0,0 0 0 0 0,0-1-1 0 0,0 1 1 0 0,0-1 0 0 0,-4-2 0 0 0,5 2-25 0 0,1 1 0 0 0,-1 0 1 0 0,0-1-1 0 0,0 1 0 0 0,1-1 0 0 0,-1 1 0 0 0,1 0 0 0 0,-1-1 0 0 0,1 0 0 0 0,0 1 1 0 0,-1-1-1 0 0,1 1 0 0 0,0-1 0 0 0,0 1 0 0 0,0-1 0 0 0,0 1 0 0 0,1-4 0 0 0,0 2-208 0 0,0-1-1 0 0,0 0 0 0 0,0 1 1 0 0,0 0-1 0 0,1-1 1 0 0,3-5-1 0 0,10-12-1447 0 0</inkml:trace>
</inkml:ink>
</file>

<file path=ppt/ink/ink9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06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138 140 14223 0 0,'0'1'654'0'0,"4"13"-512"0"0,-2-7 190 0 0,1 1-1 0 0,0 0 1 0 0,0-1-1 0 0,0 1 1 0 0,7 9-1 0 0,-8-15-197 0 0,-1 0-1 0 0,1 0 1 0 0,-1-1-1 0 0,1 1 1 0 0,0 0 0 0 0,-1-1-1 0 0,1 0 1 0 0,0 1 0 0 0,0-1-1 0 0,0 0 1 0 0,0 0-1 0 0,0 0 1 0 0,0 0 0 0 0,1 0-1 0 0,-1-1 1 0 0,0 1 0 0 0,0-1-1 0 0,1 1 1 0 0,-1-1-1 0 0,0 0 1 0 0,0 0 0 0 0,1 0-1 0 0,-1 0 1 0 0,5-1 0 0 0,10-2 214 0 0,0-1 0 0 0,0-1 0 0 0,0-1 0 0 0,-1 0 0 0 0,25-14 1 0 0,-18 7-185 0 0,-1 0 0 0 0,0-2 1 0 0,22-19-1 0 0,-39 29-161 0 0,0-1 0 0 0,0 1 0 0 0,0-1 0 0 0,0 0 0 0 0,-1 0 0 0 0,0 0 0 0 0,4-8 0 0 0,-7 12-30 0 0,0 0 0 0 0,-1 0 1 0 0,1 0-1 0 0,0 0 0 0 0,-1-1 0 0 0,1 1 1 0 0,-1 0-1 0 0,0 0 0 0 0,0 0 0 0 0,0 0 1 0 0,0 0-1 0 0,0-4 0 0 0,-1 4-10 0 0,1 1 0 0 0,-1 0 0 0 0,0-1 0 0 0,1 1 1 0 0,-1 0-1 0 0,0 0 0 0 0,0 0 0 0 0,1 0 0 0 0,-1-1 0 0 0,0 1 0 0 0,0 0 0 0 0,0 0 0 0 0,0 1 0 0 0,-1-1 0 0 0,1 0 1 0 0,0 0-1 0 0,0 0 0 0 0,0 1 0 0 0,-1-1 0 0 0,1 1 0 0 0,-2-1 0 0 0,-1-1-68 0 0,-1 1 0 0 0,1 0 0 0 0,-1 1 0 0 0,1-1-1 0 0,-1 1 1 0 0,1 0 0 0 0,-1 0 0 0 0,1 0 0 0 0,0 1 0 0 0,-1 0 0 0 0,-6 1-1 0 0,-5 3-350 0 0,-26 10-1 0 0,34-11 366 0 0,-14 6 91 0 0,0 1 1 0 0,1 0-1 0 0,0 2 1 0 0,-25 21-1 0 0,16-10 528 0 0,-52 57 0 0 0,65-61-259 0 0,0 0 1 0 0,-16 29-1 0 0,26-37-177 0 0,1-1 0 0 0,0 1 0 0 0,1 0-1 0 0,0 0 1 0 0,1 1 0 0 0,-4 18 0 0 0,7-27-64 0 0,1 0-1 0 0,-1 0 1 0 0,1 0 0 0 0,0 0-1 0 0,0 0 1 0 0,0 0 0 0 0,1 0-1 0 0,0 0 1 0 0,-1 0 0 0 0,1 0 0 0 0,1-1-1 0 0,-1 1 1 0 0,0 0 0 0 0,1 0-1 0 0,0-1 1 0 0,0 1 0 0 0,0-1 0 0 0,0 0-1 0 0,1 1 1 0 0,-1-1 0 0 0,1 0-1 0 0,0 0 1 0 0,0-1 0 0 0,0 1-1 0 0,0-1 1 0 0,0 1 0 0 0,0-1 0 0 0,1 0-1 0 0,7 3 1 0 0,-3-1-182 0 0,1-1 0 0 0,0 1 1 0 0,0-2-1 0 0,0 1 0 0 0,10 0 0 0 0,-7-1-1360 0 0,1-1 1 0 0,-1 0-1 0 0,14-2 0 0 0,-1-1-5390 0 0</inkml:trace>
</inkml:ink>
</file>

<file path=ppt/ink/ink9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0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25 15719 0 0,'5'-4'123'0'0,"-1"1"85"0"0,0 0 0 0 0,-1 1 0 0 0,1-1 0 0 0,0 1 0 0 0,0 0 0 0 0,1 0 0 0 0,5-2 2081 0 0,-11 6-2213 0 0,1 1 1 0 0,-1-1-1 0 0,0 0 0 0 0,0 0 1 0 0,0 0-1 0 0,0 0 0 0 0,0 0 0 0 0,0 0 1 0 0,-3 3-1 0 0,1-1 28 0 0,-17 20 149 0 0,0-1 1 0 0,-46 40-1 0 0,37-37-195 0 0,-34 40 1 0 0,55-56-49 0 0,1-1 0 0 0,1 1 1 0 0,-1 0-1 0 0,1 1 0 0 0,1-1 0 0 0,0 1 1 0 0,1 0-1 0 0,-6 20 0 0 0,9-27-4 0 0,0 1 0 0 0,1-1-1 0 0,-1 1 1 0 0,1-1 0 0 0,0 0 0 0 0,0 1-1 0 0,1-1 1 0 0,-1 0 0 0 0,1 1 0 0 0,0-1-1 0 0,0 0 1 0 0,1 0 0 0 0,-1 1 0 0 0,1-1-1 0 0,0 0 1 0 0,4 6 0 0 0,-5-8 17 0 0,1 0 1 0 0,0 1-1 0 0,0-1 1 0 0,0 0-1 0 0,0 0 1 0 0,1 0-1 0 0,-1-1 1 0 0,0 1-1 0 0,1 0 1 0 0,-1-1-1 0 0,1 0 1 0 0,0 0-1 0 0,-1 1 1 0 0,1-1-1 0 0,0-1 1 0 0,0 1-1 0 0,0 0 1 0 0,0-1-1 0 0,-1 0 1 0 0,1 1-1 0 0,0-1 1 0 0,0 0-1 0 0,0 0 1 0 0,0-1-1 0 0,0 1 1 0 0,3-1-1 0 0,3-1 71 0 0,-1-1 0 0 0,0 1 0 0 0,0-1 0 0 0,0-1 0 0 0,0 1 0 0 0,0-1-1 0 0,-1-1 1 0 0,0 1 0 0 0,0-1 0 0 0,13-12 0 0 0,-12 8 13 0 0,1 0 0 0 0,-1-1 0 0 0,-1 0 0 0 0,0-1-1 0 0,0 1 1 0 0,8-21 0 0 0,-2-2-115 0 0,-3 1 0 0 0,0-2 0 0 0,-2 1-1 0 0,5-51 1 0 0,-7 22-5022 0 0,-6 51-1972 0 0</inkml:trace>
</inkml:ink>
</file>

<file path=ppt/ink/ink9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0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0 12439 0 0,'-1'3'566'0'0,"-1"12"-389"0"0,-1-1 1 0 0,-1 1 0 0 0,0-1 0 0 0,-1 0-1 0 0,-6 13 1 0 0,-40 70 2534 0 0,33-63-896 0 0,-21 37 201 0 0,-184 368 1923 0 0,168-279-4608 0 0,54-158-142 0 0,4-24-6983 0 0,1 5 2091 0 0</inkml:trace>
</inkml:ink>
</file>

<file path=ppt/ink/ink9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0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5983 0 0,'1'-15'435'0'0,"1"0"-1"0"0,1 0 1 0 0,0 0-1 0 0,2 1 0 0 0,5-15 1 0 0,-7 23-103 0 0,0 0 0 0 0,0 0 0 0 0,1 0 0 0 0,0 0 1 0 0,0 1-1 0 0,0-1 0 0 0,1 1 0 0 0,0 0 1 0 0,0 0-1 0 0,0 1 0 0 0,1 0 0 0 0,-1 0 0 0 0,8-4 1 0 0,11-5 11 0 0,0 2 0 0 0,1 1-1 0 0,0 1 1 0 0,0 2 0 0 0,33-7 0 0 0,-9 6 52 0 0,94-3-1 0 0,-130 11-219 0 0,0 0 0 0 0,0 1 0 0 0,0 0 0 0 0,0 1 0 0 0,-1 0 0 0 0,1 1 0 0 0,0 0 0 0 0,14 7 0 0 0,-22-7 4 0 0,1-1-1 0 0,-1 1 0 0 0,0 0 1 0 0,-1 1-1 0 0,1-1 1 0 0,-1 1-1 0 0,1 0 1 0 0,-1 0-1 0 0,0 0 0 0 0,0 1 1 0 0,-1 0-1 0 0,1-1 1 0 0,-1 1-1 0 0,0 0 1 0 0,-1 0-1 0 0,1 1 0 0 0,-1-1 1 0 0,0 1-1 0 0,0-1 1 0 0,1 10-1 0 0,-1-6 21 0 0,-1 0 1 0 0,0 0-1 0 0,-1 0 0 0 0,0 0 0 0 0,0-1 0 0 0,-1 1 0 0 0,0 0 1 0 0,0 0-1 0 0,-1-1 0 0 0,-1 1 0 0 0,1-1 0 0 0,-1 1 1 0 0,-1-1-1 0 0,1 0 0 0 0,-8 10 0 0 0,4-6-76 0 0,-2-1-1 0 0,1 0 1 0 0,-2 0-1 0 0,1-1 1 0 0,-1 0-1 0 0,-1-1 1 0 0,0-1 0 0 0,0 1-1 0 0,-14 7 1 0 0,-12 4-483 0 0,-1-1 0 0 0,0-3-1 0 0,-2 0 1 0 0,0-3 0 0 0,-57 12 0 0 0,93-24-82 0 0,-1 0-1 0 0,1 0 1 0 0,-1-1-1 0 0,1 1 1 0 0,-1-1-1 0 0,-6-1 1 0 0,-5-3-1305 0 0</inkml:trace>
</inkml:ink>
</file>

<file path=ppt/ink/ink9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0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0 9215 0 0,'0'0'707'0'0,"-1"2"-191"0"0,-7 7 905 0 0,0 1 0 0 0,1 0 0 0 0,-9 18 0 0 0,-1-1 60 0 0,-124 214 2417 0 0,13-19-2035 0 0,-90 166-331 0 0,139-237-1479 0 0,38-90-2545 0 0,35-55 1178 0 0</inkml:trace>
</inkml:ink>
</file>

<file path=ppt/ink/ink9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0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27 178 5527 0 0,'1'2'6248'0'0,"1"0"-5732"0"0,-1 0-1 0 0,1 0 1 0 0,0 0-1 0 0,0 0 1 0 0,0 0-1 0 0,0 0 1 0 0,0-1-1 0 0,0 1 1 0 0,0-1-1 0 0,1 0 1 0 0,-1 1-1 0 0,0-1 1 0 0,1 0-1 0 0,-1 0 0 0 0,1-1 1 0 0,0 1-1 0 0,2 0 1 0 0,1-1-259 0 0,-1 1 1 0 0,0-1-1 0 0,1-1 1 0 0,-1 1-1 0 0,0-1 1 0 0,0 0-1 0 0,1 0 1 0 0,5-2-1 0 0,29-10 234 0 0,0-2 0 0 0,-2-1 0 0 0,41-23 0 0 0,-69 33-531 0 0,-1-1 0 0 0,0 0 0 0 0,16-15-1 0 0,-20 17-14 0 0,-1 0 0 0 0,1 0 0 0 0,-1 0 0 0 0,-1-1 0 0 0,1 1 0 0 0,-1-1 0 0 0,0 0 0 0 0,2-6 0 0 0,-5 11 43 0 0,1 1-1 0 0,-1-1 1 0 0,0 1 0 0 0,0-1-1 0 0,0 1 1 0 0,0-1-1 0 0,-1 1 1 0 0,1-1 0 0 0,0 1-1 0 0,0-1 1 0 0,0 1-1 0 0,0-1 1 0 0,0 1 0 0 0,-1-1-1 0 0,1 1 1 0 0,0-1-1 0 0,0 1 1 0 0,-1-1 0 0 0,1 1-1 0 0,0 0 1 0 0,-1-1-1 0 0,1 1 1 0 0,-1-1 0 0 0,1 1-1 0 0,0 0 1 0 0,-1-1-1 0 0,-12-5-204 0 0,8 6 149 0 0,0 0-1 0 0,0 0 1 0 0,0 0-1 0 0,0 1 1 0 0,0 0-1 0 0,0 0 1 0 0,0 0-1 0 0,0 0 1 0 0,0 1-1 0 0,1 0 1 0 0,-10 5 0 0 0,-4 3-103 0 0,-24 18 0 0 0,16-9 187 0 0,0 2-1 0 0,2 0 1 0 0,0 2-1 0 0,-37 48 1 0 0,46-52 108 0 0,2 0 1 0 0,0 1 0 0 0,2 1-1 0 0,0 0 1 0 0,1 0 0 0 0,1 1-1 0 0,-8 34 1 0 0,16-51-75 0 0,0 0-1 0 0,0 0 1 0 0,0 0 0 0 0,1 0-1 0 0,0 1 1 0 0,0-1 0 0 0,1 0-1 0 0,-1 0 1 0 0,1 0 0 0 0,0 0-1 0 0,0 0 1 0 0,1 0 0 0 0,0-1-1 0 0,0 1 1 0 0,4 8 0 0 0,-4-10-37 0 0,0-1 1 0 0,0 1 0 0 0,0-1 0 0 0,0 1-1 0 0,0-1 1 0 0,1 0 0 0 0,-1 0 0 0 0,1 0-1 0 0,0 0 1 0 0,-1 0 0 0 0,1 0 0 0 0,0-1-1 0 0,0 1 1 0 0,0-1 0 0 0,0 0 0 0 0,0 0-1 0 0,1 0 1 0 0,-1-1 0 0 0,0 1 0 0 0,0-1-1 0 0,1 1 1 0 0,-1-1 0 0 0,0 0 0 0 0,0 0-1 0 0,5-1 1 0 0,3-1-152 0 0,0 0 0 0 0,0-1 0 0 0,0 0 0 0 0,0-1 0 0 0,-1 0 1 0 0,11-5-1 0 0,-9 2-1236 0 0,1-1 1 0 0,12-10 0 0 0,-14 9-286 0 0</inkml:trace>
</inkml:ink>
</file>

<file path=ppt/ink/ink9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0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26 3679 0 0,'1'-1'284'0'0,"21"-17"1167"0"0,-21 17-889 0 0,0 1 0 0 0,0-1 1 0 0,0 0-1 0 0,0 1 0 0 0,1-1 1 0 0,-1 1-1 0 0,0-1 0 0 0,0 1 0 0 0,1 0 1 0 0,-1-1-1 0 0,0 1 0 0 0,1 0 1 0 0,-1 0-1 0 0,0 0 0 0 0,1 0 1 0 0,-1 0-1 0 0,0 0 0 0 0,1 0 1 0 0,-1 0-1 0 0,0 1 0 0 0,2 0 1 0 0,-2-1-414 0 0,0 1 0 0 0,0-1 1 0 0,-1 1-1 0 0,1 0 0 0 0,-1-1 0 0 0,1 1 1 0 0,0 0-1 0 0,-1-1 0 0 0,1 1 1 0 0,-1 0-1 0 0,1 0 0 0 0,-1-1 1 0 0,0 1-1 0 0,1 0 0 0 0,-1 0 1 0 0,0 0-1 0 0,0 0 0 0 0,1 0 1 0 0,-1-1-1 0 0,0 1 0 0 0,0 0 0 0 0,0 0 1 0 0,0 0-1 0 0,0 1 0 0 0,-5 24 564 0 0,0-11-422 0 0,0 0 0 0 0,-1 0-1 0 0,-1 0 1 0 0,0 0 0 0 0,-1-1 0 0 0,-18 25 0 0 0,-71 71 434 0 0,11-15-773 0 0,83-91-485 0 0,-1 1-1 0 0,0 0 1 0 0,-9 7 0 0 0</inkml:trace>
</inkml:ink>
</file>

<file path=ppt/ink/ink9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0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0 393 15031 0 0,'0'0'1358'0'0,"0"-1"-984"0"0,1-3-89 0 0,-1 0 0 0 0,1 0 0 0 0,0 0 0 0 0,0 0 0 0 0,1 0 0 0 0,-1 0 0 0 0,1 0 0 0 0,0 1 0 0 0,0-1 0 0 0,0 1 0 0 0,3-5 0 0 0,4-3 394 0 0,19-21 1 0 0,13-8-320 0 0,2 2 1 0 0,1 1 0 0 0,2 2-1 0 0,2 3 1 0 0,1 1-1 0 0,57-26 1 0 0,-101 55-360 0 0,9-4 14 0 0,30-10-1 0 0,-41 15-20 0 0,0 0 0 0 0,1 0 1 0 0,-1 1-1 0 0,1-1 0 0 0,-1 1 0 0 0,1 0 0 0 0,-1 0 0 0 0,1 0 1 0 0,-1 0-1 0 0,1 1 0 0 0,-1-1 0 0 0,1 1 0 0 0,-1 0 0 0 0,6 2 0 0 0,-7-2-1 0 0,-1 0-1 0 0,0 0 1 0 0,0 0-1 0 0,0 0 1 0 0,0 0-1 0 0,0 1 0 0 0,0-1 1 0 0,0 0-1 0 0,0 0 1 0 0,0 1-1 0 0,0-1 1 0 0,-1 1-1 0 0,1-1 1 0 0,0 0-1 0 0,-1 1 0 0 0,0-1 1 0 0,1 1-1 0 0,-1 0 1 0 0,0-1-1 0 0,0 1 1 0 0,1-1-1 0 0,-1 1 0 0 0,0-1 1 0 0,-1 3-1 0 0,0 4-1 0 0,0 1 0 0 0,0 0 0 0 0,-4 9-1 0 0,3-9 7 0 0,-16 56-59 0 0,-8 33 156 0 0,25-88-79 0 0,-1 1 0 0 0,1-1 0 0 0,0 1 0 0 0,1-1 0 0 0,1 1 0 0 0,0-1 0 0 0,2 13 0 0 0,-2-19-13 0 0,0 0 0 0 0,1 0 0 0 0,0 0 0 0 0,0 0 0 0 0,0 0 1 0 0,0-1-1 0 0,0 1 0 0 0,1 0 0 0 0,-1-1 0 0 0,1 0 0 0 0,0 0 0 0 0,0 0 0 0 0,1 0 0 0 0,-1 0 0 0 0,0 0 0 0 0,1-1 0 0 0,0 0 0 0 0,-1 0 1 0 0,1 0-1 0 0,0 0 0 0 0,5 1 0 0 0,9 3-380 0 0,1-1 1 0 0,-1 0 0 0 0,30 2-1 0 0,-20-3-936 0 0,-1 0-1106 0 0,0-1-4530 0 0</inkml:trace>
</inkml:ink>
</file>

<file path=ppt/ink/ink9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0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17047 0 0,'0'0'1543'0'0,"0"2"-1268"0"0,-199 514 4297 0 0,95-260-3205 0 0,-50 174-1076 0 0,144-403-286 0 0,-22 46-1 0 0,25-59-10 0 0,-1 0 1 0 0,-1-1-1 0 0,0-1 0 0 0,-19 22 0 0 0,26-33-62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3:5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474 119 17623 0 0,'86'-76'4604'0'0,"-79"66"-4217"0"0,-6 8-341 0 0,0 0 68 0 0,2-10 6 0 0,-2 9-48 0 0,-2 1-4 0 0,-7-6-55 0 0,6 7-14 0 0,0 0 0 0 0,1 1 0 0 0,-1 0 0 0 0,0-1 0 0 0,0 1 0 0 0,0 0 0 0 0,0 0 0 0 0,0 0 0 0 0,0 0 0 0 0,0 0 0 0 0,0 0 0 0 0,1 1 0 0 0,-1-1 0 0 0,0 0 0 0 0,0 1 0 0 0,0 0 0 0 0,0-1 0 0 0,-1 2 0 0 0,-35 18-36 0 0,35-18 33 0 0,-27 17-30 0 0,0 2 0 0 0,1 1 0 0 0,1 1-1 0 0,1 2 1 0 0,1 1 0 0 0,2 0 0 0 0,-29 40 0 0 0,41-48 23 0 0,5-1 11 0 0,6-16 2 0 0,0 0 1 0 0,1-1 0 0 0,0 1 0 0 0,-1-1-1 0 0,1 1 1 0 0,0 0 0 0 0,0-1 0 0 0,-1 1 0 0 0,1 0-1 0 0,0-1 1 0 0,0 1 0 0 0,0 0 0 0 0,0-1 0 0 0,0 1 0 0 0,0 0-1 0 0,0-1 1 0 0,0 1 0 0 0,0 0 0 0 0,0-1 0 0 0,0 1 0 0 0,0 0-1 0 0,1 0 1 0 0,8 6 64 0 0,-7-6-58 0 0,0-1 1 0 0,1 1-1 0 0,-1-1 1 0 0,1 0-1 0 0,-1 0 1 0 0,1 0-1 0 0,-1 0 1 0 0,0 0-1 0 0,1-1 1 0 0,-1 1-1 0 0,1-1 1 0 0,-1 1-1 0 0,0-1 1 0 0,0 0-1 0 0,1 0 1 0 0,2-2-1 0 0,35-21 78 0 0,-18 6-51 0 0,24-22 0 0 0,13-11 9 0 0,-40 38-42 0 0,-15 12-5 0 0,0 1-14 0 0,-2-1-58 0 0,-1 4-229 0 0,-1 5 260 0 0,1 0 0 0 0,-1 0 0 0 0,0 0 0 0 0,0 0 0 0 0,-1 0-1 0 0,0 0 1 0 0,-3 9 0 0 0,-20 59-40 0 0,19-62 95 0 0,-75 187-109 0 0,33-89 33 0 0,-22 42-209 0 0,54-126 272 0 0,-1-1-1 0 0,-1 0 0 0 0,-27 31 0 0 0,30-42 240 0 0,0-1 0 0 0,-1-1-1 0 0,-1 0 1 0 0,-19 13 0 0 0,33-26-230 0 0,-1 1-1 0 0,1-1 0 0 0,-1 0 1 0 0,1 0-1 0 0,-1 0 0 0 0,0 0 1 0 0,0 0-1 0 0,0 0 1 0 0,1-1-1 0 0,-1 0 0 0 0,0 1 1 0 0,0-1-1 0 0,0 0 0 0 0,-5-1 1 0 0,7 0-141 0 0,1 1 0 0 0,-1-1 0 0 0,1 1 0 0 0,0-1 1 0 0,0 0-1 0 0,-1 1 0 0 0,1-1 0 0 0,0 0 0 0 0,0 1 0 0 0,0-1 1 0 0,0 0-1 0 0,-1 0 0 0 0,1 1 0 0 0,0-1 0 0 0,0 0 0 0 0,1 1 0 0 0,-1-1 1 0 0,0 0-1 0 0,0 0 0 0 0,0 0 0 0 0,6-18-7528 0 0</inkml:trace>
</inkml:ink>
</file>

<file path=ppt/ink/ink9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0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24 168 4143 0 0,'-15'0'319'0'0,"15"0"-117"0"0,0 0-1 0 0,-1 0 0 0 0,1 0 1 0 0,-1 0-1 0 0,1 0 1 0 0,0 0-1 0 0,-1 0 1 0 0,1 0-1 0 0,0 1 0 0 0,-1-1 1 0 0,1 0-1 0 0,0 0 1 0 0,-1 0-1 0 0,1 0 1 0 0,0 1-1 0 0,-1-1 0 0 0,1 0 1 0 0,0 0-1 0 0,0 1 1 0 0,-1-1-1 0 0,1 0 1 0 0,0 1-1 0 0,0-1 0 0 0,-1 0 1 0 0,1 1-1 0 0,0-1 1 0 0,0 0-1 0 0,0 1 1 0 0,0-1-1 0 0,0 0 0 0 0,-1 1 1 0 0,1-1-1 0 0,0 0 1 0 0,0 1-1 0 0,0-1 1 0 0,0 1-1 0 0,0-1 0 0 0,0 0 1 0 0,0 1-1 0 0,0-1 1 0 0,1 0-1 0 0,-1 1 1 0 0,0-1-1 0 0,0 1 0 0 0,0-1 1 0 0,0 1-1 0 0,1 0 506 0 0,-1 1 1 0 0,1-1-1 0 0,-1 0 0 0 0,1 1 1 0 0,-1-1-1 0 0,1 0 0 0 0,0 1 0 0 0,0-1 1 0 0,1 2-1 0 0,1-1-445 0 0,1 0 1 0 0,0 0-1 0 0,-1-1 1 0 0,1 1-1 0 0,0-1 1 0 0,0 0 0 0 0,0 0-1 0 0,0 0 1 0 0,5 0-1 0 0,38 1 234 0 0,-4-3-141 0 0,71-12 0 0 0,42-18 38 0 0,-136 26-348 0 0,457-112-766 0 0,-409 97-429 0 0,-3-4-59 0 0</inkml:trace>
</inkml:ink>
</file>

<file path=ppt/ink/ink9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0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11975 0 0,'0'2'923'0'0,"-8"33"775"0"0,-15 43 0 0 0,11-41-633 0 0,-53 140 2256 0 0,12-36-1562 0 0,8-9-394 0 0,-69 194 110 0 0,73-222-1090 0 0,-59 104 1 0 0,97-202-362 0 0,-9 17 151 0 0,-1-1-1 0 0,-22 28 1 0 0,33-47-141 0 0,1-2-25 0 0,1 0 1 0 0,-1 0-1 0 0,0 0 0 0 0,1 0 0 0 0,-1 0 0 0 0,0-1 0 0 0,0 1 0 0 0,0 0 0 0 0,0 0 1 0 0,0-1-1 0 0,0 1 0 0 0,0-1 0 0 0,0 1 0 0 0,0-1 0 0 0,0 1 0 0 0,0-1 0 0 0,0 1 1 0 0,0-1-1 0 0,0 0 0 0 0,0 0 0 0 0,0 1 0 0 0,0-1 0 0 0,-1 0 0 0 0,0 0 0 0 0,2-1-2 0 0,-1 1 0 0 0,1-1 0 0 0,0 1-1 0 0,-1-1 1 0 0,1 1 0 0 0,0-1 0 0 0,0 1-1 0 0,0-1 1 0 0,-1 1 0 0 0,1-1 0 0 0,0 1-1 0 0,0-1 1 0 0,0 1 0 0 0,0-1 0 0 0,0 0-1 0 0,0 1 1 0 0,0-1 0 0 0,0 1 0 0 0,0-1 0 0 0,0 0 1 0 0,1-3-11 0 0,-1-1-1 0 0,1 1 0 0 0,0-1 0 0 0,1 1 1 0 0,-1 0-1 0 0,1-1 0 0 0,-1 1 0 0 0,1 0 0 0 0,1 0 1 0 0,-1 0-1 0 0,4-5 0 0 0,6-6-139 0 0,17-18 0 0 0,-29 32 132 0 0,26-24-421 0 0,1 1 0 0 0,1 1 1 0 0,1 2-1 0 0,56-32 0 0 0,-76 47 235 0 0,0 2 1 0 0,0-1-1 0 0,1 1 0 0 0,-1 1 1 0 0,21-5-1 0 0,-28 7 210 0 0,0 1 0 0 0,-1-1 1 0 0,1 1-1 0 0,0 0 0 0 0,0 0 0 0 0,0 0 1 0 0,0 0-1 0 0,0 0 0 0 0,0 1 1 0 0,0-1-1 0 0,0 1 0 0 0,-1-1 0 0 0,1 1 1 0 0,0 0-1 0 0,0-1 0 0 0,0 1 0 0 0,-1 0 1 0 0,1 0-1 0 0,-1 0 0 0 0,1 0 1 0 0,0 1-1 0 0,-1-1 0 0 0,0 0 0 0 0,1 1 1 0 0,-1-1-1 0 0,0 1 0 0 0,0-1 0 0 0,0 1 1 0 0,0-1-1 0 0,0 1 0 0 0,0 0 1 0 0,0 0-1 0 0,0-1 0 0 0,-1 1 0 0 0,1 0 1 0 0,-1 0-1 0 0,0 0 0 0 0,1 2 0 0 0,0 11 309 0 0,0 0-1 0 0,-1-1 0 0 0,0 1 0 0 0,-1 0 0 0 0,-1-1 0 0 0,-5 21 0 0 0,-1 13-7944 0 0</inkml:trace>
</inkml:ink>
</file>

<file path=ppt/ink/ink9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1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56 19063 0 0,'0'0'1727'0'0,"2"1"-1423"0"0,1 2-136 0 0,1-1-1 0 0,0 0 1 0 0,1 0 0 0 0,-1 0-1 0 0,0 0 1 0 0,0-1 0 0 0,1 1 0 0 0,-1-1-1 0 0,1 0 1 0 0,-1-1 0 0 0,1 1 0 0 0,0-1-1 0 0,-1 0 1 0 0,1 0 0 0 0,5-1-1 0 0,0 0 63 0 0,1-1-1 0 0,0 0 0 0 0,-1-1 0 0 0,0 0 0 0 0,17-7 0 0 0,-24 9-245 0 0,-1-1-1 0 0,1 1 1 0 0,-1-1-1 0 0,1 0 1 0 0,-1 0-1 0 0,0 0 0 0 0,0 0 1 0 0,0 0-1 0 0,0 0 1 0 0,0 0-1 0 0,0-1 0 0 0,-1 1 1 0 0,1-1-1 0 0,-1 1 1 0 0,2-4-1 0 0,-3 5-207 0 0,-5-9-383 0 0,4 9 594 0 0,0 0 0 0 0,1 1 0 0 0,-1-1-1 0 0,0 1 1 0 0,0-1 0 0 0,1 1 0 0 0,-1-1-1 0 0,0 1 1 0 0,0 0 0 0 0,0-1 0 0 0,0 1-1 0 0,1 0 1 0 0,-1 0 0 0 0,0-1 0 0 0,0 1-1 0 0,0 0 1 0 0,0 0 0 0 0,0 0 0 0 0,0 0-1 0 0,0 0 1 0 0,0 1 0 0 0,0-1 0 0 0,1 0-1 0 0,-1 0 1 0 0,0 0 0 0 0,-1 1 0 0 0,-24 11-75 0 0,24-10 92 0 0,-23 13 137 0 0,2 1 0 0 0,0 1 0 0 0,1 1 0 0 0,0 1 1 0 0,2 1-1 0 0,0 0 0 0 0,2 2 0 0 0,0 0 0 0 0,1 1 0 0 0,-24 46 0 0 0,34-57-42 0 0,1 1 0 0 0,1 0 0 0 0,0 0 0 0 0,1 1-1 0 0,0-1 1 0 0,1 1 0 0 0,-2 17 0 0 0,5-26-70 0 0,0-1-1 0 0,0 1 1 0 0,0 0-1 0 0,0 0 1 0 0,1 0-1 0 0,0 0 1 0 0,0-1-1 0 0,0 1 1 0 0,0 0-1 0 0,1-1 1 0 0,0 1-1 0 0,0-1 1 0 0,0 1-1 0 0,1-1 1 0 0,-1 0-1 0 0,1 0 1 0 0,0 0-1 0 0,0 0 1 0 0,0-1-1 0 0,1 1 1 0 0,-1-1 0 0 0,1 0-1 0 0,0 0 1 0 0,4 3-1 0 0,1-1 21 0 0,0-1 0 0 0,0 0 0 0 0,0 0 0 0 0,1-1 0 0 0,-1-1 0 0 0,1 1 0 0 0,0-2 0 0 0,10 2 0 0 0,2-1 2 0 0,0-2-1 0 0,34-2 0 0 0,-39 1-539 0 0,-1-2 0 0 0,0 1 0 0 0,29-10 0 0 0,-29 5-587 0 0</inkml:trace>
</inkml:ink>
</file>

<file path=ppt/ink/ink9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3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400 182 4143 0 0,'0'0'319'0'0,"0"1"-210"0"0,3 3 656 0 0,0 0 0 0 0,1 0 0 0 0,-1 0 0 0 0,1-1 0 0 0,-1 0 0 0 0,1 1 0 0 0,0-1 0 0 0,0-1 0 0 0,1 1 0 0 0,5 2 0 0 0,-9-5-632 0 0,1 1 1 0 0,-1-1 0 0 0,0 0-1 0 0,1 0 1 0 0,-1 0-1 0 0,0-1 1 0 0,1 1-1 0 0,-1 0 1 0 0,0 0-1 0 0,1-1 1 0 0,-1 1-1 0 0,2-1 1 0 0,-1 0 111 0 0,6-3 89 0 0,1 1-1 0 0,-1-1 1 0 0,0 0-1 0 0,-1-1 1 0 0,1 0-1 0 0,9-9 1 0 0,3-2 267 0 0,16-21-1 0 0,-2-2-80 0 0,-32 35-484 0 0,1 1 0 0 0,-1-1 0 0 0,0 1 0 0 0,0-1 0 0 0,0 0 0 0 0,0 0 0 0 0,-1 0 0 0 0,0 0 0 0 0,2-8 0 0 0,-3 11-38 0 0,0-1-1 0 0,0 1 0 0 0,0 0 1 0 0,0 0-1 0 0,0-1 1 0 0,0 1-1 0 0,-1 0 0 0 0,1 0 1 0 0,0-1-1 0 0,-1 1 1 0 0,1 0-1 0 0,-1 0 0 0 0,1 0 1 0 0,-1 0-1 0 0,0 0 1 0 0,1 0-1 0 0,-1 0 0 0 0,0 0 1 0 0,-1-1-1 0 0,0 0-9 0 0,0 1-1 0 0,0-1 1 0 0,0 1 0 0 0,0 0-1 0 0,0 0 1 0 0,0 0 0 0 0,0 0-1 0 0,-1 0 1 0 0,-2-1-1 0 0,-5 1-54 0 0,0-1-1 0 0,0 1 0 0 0,-17 0 0 0 0,25 1 62 0 0,-26 1-176 0 0,0 2 1 0 0,-1 0 0 0 0,1 2-1 0 0,1 1 1 0 0,-34 11-1 0 0,15 0 135 0 0,2 1 1 0 0,-55 31-1 0 0,84-41 83 0 0,0 1 0 0 0,1 1 0 0 0,-1 0 1 0 0,2 1-1 0 0,0 0 0 0 0,0 1 1 0 0,1 1-1 0 0,-19 25 0 0 0,28-33 39 0 0,0 0-1 0 0,1 0 1 0 0,-1 1-1 0 0,2-1 1 0 0,-1 1-1 0 0,0-1 1 0 0,1 1-1 0 0,0 0 0 0 0,1 0 1 0 0,-1-1-1 0 0,1 1 1 0 0,0 0-1 0 0,0 0 1 0 0,1-1-1 0 0,0 1 1 0 0,0 0-1 0 0,0 0 1 0 0,0-1-1 0 0,1 1 1 0 0,0-1-1 0 0,1 0 1 0 0,-1 1-1 0 0,1-1 0 0 0,0 0 1 0 0,0 0-1 0 0,0-1 1 0 0,1 1-1 0 0,0-1 1 0 0,0 1-1 0 0,0-1 1 0 0,0 0-1 0 0,0-1 1 0 0,9 6-1 0 0,-4-3 23 0 0,0-1 0 0 0,0 0 0 0 0,1 0-1 0 0,0-1 1 0 0,0 0 0 0 0,0 0 0 0 0,0-1 0 0 0,13 2-1 0 0,-18-5-85 0 0,0 1 0 0 0,0-1 0 0 0,0 0-1 0 0,-1 0 1 0 0,1-1 0 0 0,0 0-1 0 0,0 1 1 0 0,-1-1 0 0 0,1-1-1 0 0,-1 1 1 0 0,1-1 0 0 0,-1 0 0 0 0,1 0-1 0 0,-1 0 1 0 0,0 0 0 0 0,0-1-1 0 0,0 0 1 0 0,0 0 0 0 0,0 0-1 0 0,5-6 1 0 0,2-5-11 0 0,-1 0 1 0 0,0 0-1 0 0,9-18 0 0 0,-10 15-28 0 0,2 0 0 0 0,12-16 1 0 0,-8 16-87 0 0,-1 1 1 0 0,2 0 0 0 0,0 1 0 0 0,1 1 0 0 0,20-14 0 0 0,-36 28 108 0 0,0-1 1 0 0,0 1 0 0 0,0-1-1 0 0,0 1 1 0 0,0-1-1 0 0,0 1 1 0 0,0-1 0 0 0,0 1-1 0 0,0 0 1 0 0,0-1-1 0 0,0 1 1 0 0,0 0 0 0 0,0 0-1 0 0,0 0 1 0 0,0 0-1 0 0,1 0 1 0 0,-1 0-1 0 0,0 0 1 0 0,0 1 0 0 0,0-1-1 0 0,0 0 1 0 0,0 1-1 0 0,0-1 1 0 0,1 1 0 0 0,0 0 0 0 0,-1 0 0 0 0,1 1 0 0 0,-1-1 1 0 0,1 1-1 0 0,-1-1 0 0 0,0 1 1 0 0,0-1-1 0 0,1 1 0 0 0,-1 0 0 0 0,0-1 1 0 0,0 1-1 0 0,1 4 0 0 0,0 3 6 0 0,1 0 0 0 0,-1 0 0 0 0,-1 0 0 0 0,0 1 0 0 0,0-1 0 0 0,-1 0 0 0 0,0 1-1 0 0,-2 9 1 0 0,1-9-63 0 0,1 0 0 0 0,0 0-1 0 0,0 0 1 0 0,1 0 0 0 0,0 0 0 0 0,5 16-1 0 0,-5-24-127 0 0,0 1-1 0 0,0-1 1 0 0,0 0-1 0 0,0 0 1 0 0,1 0-1 0 0,-1 0 1 0 0,1 0-1 0 0,0 0 0 0 0,-1 0 1 0 0,1 0-1 0 0,0-1 1 0 0,0 1-1 0 0,0-1 1 0 0,0 1-1 0 0,1-1 1 0 0,-1 0-1 0 0,0 0 1 0 0,1 0-1 0 0,-1 0 1 0 0,0 0-1 0 0,1 0 1 0 0,-1-1-1 0 0,1 1 1 0 0,-1-1-1 0 0,1 0 0 0 0,3 0 1 0 0,11 1-1786 0 0</inkml:trace>
</inkml:ink>
</file>

<file path=ppt/ink/ink9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3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24 552 4143 0 0,'0'2'319'0'0,"-1"27"1690"0"0,-8 1 12323 0 0,7-32-14159 0 0,1 0 0 0 0,0 0 0 0 0,0 0 0 0 0,0 0 0 0 0,0 0 0 0 0,0 0 0 0 0,0-1 0 0 0,0-2 0 0 0,-1-4 16 0 0,1 1-1 0 0,1 0 1 0 0,0 0-1 0 0,0-1 0 0 0,0 1 1 0 0,1 0-1 0 0,1 0 0 0 0,-1 0 1 0 0,6-16-1 0 0,1 1-46 0 0,1 1 0 0 0,14-24 0 0 0,104-157-200 0 0,-116 186-179 0 0,2 1-1 0 0,0 0 0 0 0,0 0 1 0 0,1 2-1 0 0,1-1 0 0 0,1 2 1 0 0,0 0-1 0 0,0 1 0 0 0,2 1 1 0 0,22-12-1 0 0,-26 17-239 0 0,0-1 0 0 0,28-7 0 0 0,-36 12 289 0 0,0 1 0 0 0,0 0 0 0 0,0 0 0 0 0,0 0 0 0 0,1 1 0 0 0,-1 0 0 0 0,0 1 0 0 0,1-1 0 0 0,8 3 0 0 0,-13-2-17 0 0,1 0 1 0 0,-1 0-1 0 0,0 1 0 0 0,0-1 0 0 0,0 0 0 0 0,0 1 0 0 0,0 0 0 0 0,0-1 1 0 0,-1 1-1 0 0,1 0 0 0 0,0 0 0 0 0,1 3 0 0 0,3 3-496 0 0,10 8-315 0 0,2-1 0 0 0,-1 0 0 0 0,28 16 0 0 0,-24-17 1738 0 0,-18-11-473 0 0,13 8 805 0 0,0 0 0 0 0,1 0 0 0 0,0-2 0 0 0,21 9 1 0 0,-32-17-859 0 0,0 1 1 0 0,1-1 0 0 0,-1 0 0 0 0,0 0 0 0 0,0-1 0 0 0,0 0 0 0 0,1 0-1 0 0,-1-1 1 0 0,0 0 0 0 0,0 0 0 0 0,0 0 0 0 0,0 0 0 0 0,0-1 0 0 0,0 0-1 0 0,9-5 1 0 0,1-1 161 0 0,-1-1-1 0 0,0-1 0 0 0,0 0 0 0 0,15-14 0 0 0,-26 20-315 0 0,-1 2-29 0 0,0-1 0 0 0,-1 1 1 0 0,1-1-1 0 0,-1 0 0 0 0,0 1 0 0 0,0-1 0 0 0,0 0 1 0 0,0 0-1 0 0,-1 0 0 0 0,3-6 0 0 0,0 0-13 0 0,-4 8-9 0 0,0 1 1 0 0,0-1-1 0 0,1 0 0 0 0,-1 1 0 0 0,0-1 0 0 0,0 0 1 0 0,0 1-1 0 0,0-1 0 0 0,0 0 0 0 0,0 0 1 0 0,0 1-1 0 0,0-1 0 0 0,0 0 0 0 0,0 1 0 0 0,0-1 1 0 0,-1 0-1 0 0,1 0 0 0 0,0 1 0 0 0,0-1 0 0 0,-1 0 1 0 0,1 1-1 0 0,-1-1 0 0 0,1 1 0 0 0,0-1 0 0 0,-1 0 1 0 0,1 1-1 0 0,-1-1 0 0 0,1 1 0 0 0,-1-1 1 0 0,1 1-1 0 0,-1 0 0 0 0,0-1 0 0 0,1 1 0 0 0,-1 0 1 0 0,0-1-1 0 0,1 1 0 0 0,-1 0 0 0 0,0-1 0 0 0,1 1 1 0 0,-1 0-1 0 0,0 0 0 0 0,1 0 0 0 0,-1 0 1 0 0,0 0-1 0 0,0 0 0 0 0,1 0 0 0 0,-1 0 0 0 0,-1 0 1 0 0,1 0-18 0 0,-6 0-23 0 0,1 0 0 0 0,-1 1 0 0 0,0-1 0 0 0,1 2 0 0 0,-1-1-1 0 0,1 1 1 0 0,-12 4 0 0 0,-43 22-42 0 0,51-23 87 0 0,-30 18-16 0 0,1 2-1 0 0,1 2 0 0 0,1 1 1 0 0,2 2-1 0 0,1 2 1 0 0,-36 41-1 0 0,55-57 21 0 0,1 1 0 0 0,-16 27 0 0 0,26-39 0 0 0,1 1 0 0 0,0-1 0 0 0,1 1 0 0 0,-1 0 0 0 0,1 0 0 0 0,0 0 0 0 0,1 0 0 0 0,-1 0 0 0 0,1 0 0 0 0,1 0 0 0 0,-1 0 0 0 0,1 1 0 0 0,0 8 0 0 0,1-12 2 0 0,0-1 0 0 0,-1 1 0 0 0,1 0 0 0 0,0 0 0 0 0,0 0-1 0 0,0 0 1 0 0,1-1 0 0 0,-1 1 0 0 0,1 0 0 0 0,-1-1 0 0 0,1 0 0 0 0,0 1 0 0 0,0-1 0 0 0,2 2-1 0 0,0 0 20 0 0,0-1 0 0 0,0 0 0 0 0,1-1 0 0 0,-1 1 0 0 0,0-1 0 0 0,1 0-1 0 0,9 4 1 0 0,-5-4 36 0 0,1 0-1 0 0,0 0 1 0 0,-1 0-1 0 0,1-1 1 0 0,0-1 0 0 0,0 0-1 0 0,0 0 1 0 0,11-2-1 0 0,32-10-90 0 0,75-25 0 0 0,-105 30-50 0 0,-10 3-855 0 0,1-1-1 0 0,-1 0 0 0 0,24-14 1 0 0,-26 12-5791 0 0</inkml:trace>
</inkml:ink>
</file>

<file path=ppt/ink/ink9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38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65 5983 0 0,'7'-6'93'0'0,"-1"-1"0"0"0,0 0-1 0 0,0 0 1 0 0,0 0-1 0 0,-1-1 1 0 0,12-15 10304 0 0,-17 24-10238 0 0,3 11 1559 0 0,0 17-2484 0 0,-6 3 924 0 0,-1 0-1 0 0,-2 0 0 0 0,0 0 1 0 0,-15 37-1 0 0,-56 118 336 0 0,-20-1-55 0 0,-3 6 86 0 0,13-24 196 0 0,62-124-421 0 0,-55 68 0 0 0,65-93-324 0 0,-36 40 191 0 0,45-53-270 0 0,0 0 0 0 0,-1-1 0 0 0,1 0 0 0 0,-1 0 0 0 0,0-1 0 0 0,0 0 0 0 0,-9 4 1 0 0,14-7-845 0 0</inkml:trace>
</inkml:ink>
</file>

<file path=ppt/ink/ink9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3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17 213 16959 0 0,'-14'-6'778'0'0,"12"4"318"0"0,4 3-740 0 0,5 2-224 0 0,0 0 1 0 0,0-1 0 0 0,1 0 0 0 0,0 0 0 0 0,-1-1-1 0 0,1 0 1 0 0,0 0 0 0 0,-1-1 0 0 0,1 0 0 0 0,0 0 0 0 0,0-1-1 0 0,-1 0 1 0 0,10-3 0 0 0,14-4 348 0 0,57-22 0 0 0,-58 19-11 0 0,207-58 515 0 0,4 19-665 0 0,-178 38-277 0 0,-29 6 2 0 0,18-5-1271 0 0,86-6 0 0 0,-130 17 723 0 0,-1 0 0 0 0,0 0 1 0 0,9 3-1 0 0,6 4-5962 0 0</inkml:trace>
</inkml:ink>
</file>

<file path=ppt/ink/ink9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3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62 3679 0 0,'0'0'284'0'0,"0"2"-186"0"0,-1 0 508 0 0,0 1 1 0 0,0 0-1 0 0,1 0 1 0 0,-1 0-1 0 0,1 0 1 0 0,0 0-1 0 0,0 0 1 0 0,0 0-1 0 0,0 0 0 0 0,1 0 1 0 0,-1-1-1 0 0,1 1 1 0 0,0 0-1 0 0,-1 0 1 0 0,1 0-1 0 0,0-1 1 0 0,1 1-1 0 0,-1 0 1 0 0,0-1-1 0 0,1 1 1 0 0,0-1-1 0 0,-1 1 1 0 0,4 2-1 0 0,-2-2-375 0 0,0 0 0 0 0,0-1 0 0 0,0 0 0 0 0,1 1 0 0 0,-1-1 0 0 0,7 3 0 0 0,-1-1-118 0 0,0-1 1 0 0,0-1 0 0 0,1 0 0 0 0,-1 0 0 0 0,1 0 0 0 0,-1-1 0 0 0,1-1 0 0 0,0 0 0 0 0,-1 0 0 0 0,1-1 0 0 0,-1 0 0 0 0,12-3 0 0 0,13-4 112 0 0,-1-2 0 0 0,33-14 0 0 0,-52 18-163 0 0,-10 5-45 0 0,22-8 42 0 0,0-2 1 0 0,0-1-1 0 0,-1 0 1 0 0,40-28-1 0 0,-48 23-72 0 0,-15 16-52 0 0,-4 0-29 0 0,-5-2 34 0 0,0 1 0 0 0,0 1 1 0 0,0-1-1 0 0,0 1 0 0 0,-1 0 1 0 0,1 1-1 0 0,0-1 0 0 0,0 2 1 0 0,0-1-1 0 0,-1 1 0 0 0,1 0 1 0 0,-11 3-1 0 0,-10 4-296 0 0,-48 21 1 0 0,63-23 337 0 0,-26 11 124 0 0,2 1 0 0 0,0 2 1 0 0,2 1-1 0 0,0 2 0 0 0,1 2 1 0 0,2 1-1 0 0,-54 55 0 0 0,82-77-68 0 0,1 0-1 0 0,-1 0 0 0 0,1 1 1 0 0,0 0-1 0 0,0 0 0 0 0,1 0 1 0 0,-1 0-1 0 0,-2 8 0 0 0,5-11-29 0 0,0-1 0 0 0,-1 0 0 0 0,1 1 0 0 0,0-1 0 0 0,0 0 0 0 0,0 1 0 0 0,0-1 0 0 0,0 0 0 0 0,0 1 0 0 0,1-1-1 0 0,-1 0 1 0 0,0 1 0 0 0,1-1 0 0 0,-1 0 0 0 0,1 1 0 0 0,0 1 0 0 0,0-2-2 0 0,0 0 0 0 0,0 0 0 0 0,1 1 1 0 0,-1-1-1 0 0,0 0 0 0 0,1 0 0 0 0,-1 0 0 0 0,0-1 0 0 0,1 1 1 0 0,-1 0-1 0 0,1 0 0 0 0,-1-1 0 0 0,1 1 0 0 0,0-1 0 0 0,-1 1 1 0 0,4-1-1 0 0,2 1-191 0 0,0 0 0 0 0,0-1 0 0 0,1 1 0 0 0,-1-2 0 0 0,0 1 1 0 0,11-3-1 0 0,22-6-4618 0 0,-32 7 2916 0 0,17-5-4422 0 0</inkml:trace>
</inkml:ink>
</file>

<file path=ppt/ink/ink9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3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89 16783 0 0,'13'-12'404'0'0,"0"2"0"0"0,1 0 0 0 0,0 1 0 0 0,1 0 0 0 0,-1 1 0 0 0,2 1 0 0 0,30-11 0 0 0,-43 17-319 0 0,14-2 392 0 0,-1 2-337 0 0,-16 1-137 0 0,0 0 0 0 0,0 0 0 0 0,0 0 1 0 0,1 0-1 0 0,-1-1 0 0 0,0 1 0 0 0,0 0 1 0 0,0 0-1 0 0,0 0 0 0 0,0 0 1 0 0,0 0-1 0 0,1 0 0 0 0,-1 0 0 0 0,0 0 1 0 0,0 0-1 0 0,0 0 0 0 0,0 0 0 0 0,1 0 1 0 0,-1 0-1 0 0,0 0 0 0 0,0 0 0 0 0,0 0 1 0 0,0 1-1 0 0,0-1 0 0 0,0 0 1 0 0,1 0-1 0 0,-1 0 0 0 0,0 0 0 0 0,0 0 1 0 0,0 0-1 0 0,0 0 0 0 0,0 0 0 0 0,0 0 1 0 0,0 0-1 0 0,1 1 0 0 0,-1-1 1 0 0,0 0-1 0 0,0 0 0 0 0,0 0 0 0 0,0 0 1 0 0,0 0-1 0 0,0 0 0 0 0,0 1 0 0 0,0-1 1 0 0,0 0-1 0 0,0 0 0 0 0,0 0 1 0 0,0 0-1 0 0,0 0 0 0 0,0 1 0 0 0,0-1 1 0 0,0 0-1 0 0,0 0 0 0 0,-7 10 334 0 0,-15 9 136 0 0,-26 16-473 0 0,29-23 0 0 0,1 1 0 0 0,1 1 0 0 0,-20 20 0 0 0,7 1 0 0 0,-42 66 0 0 0,67-93 0 0 0,1 1 0 0 0,-1 0 0 0 0,-2 9 0 0 0,5-14 0 0 0,1 0 0 0 0,-1 0 0 0 0,1 0 0 0 0,1 1 0 0 0,-1-1 0 0 0,0 0 0 0 0,1 1 0 0 0,0-1 0 0 0,0 5 0 0 0,1-7 5 0 0,-1-1 1 0 0,0 1-1 0 0,1-1 0 0 0,-1 0 0 0 0,1 1 0 0 0,0-1 1 0 0,-1 0-1 0 0,1 1 0 0 0,0-1 0 0 0,0 0 1 0 0,0 0-1 0 0,0 0 0 0 0,0 0 0 0 0,0 0 0 0 0,0 0 1 0 0,0 0-1 0 0,0 0 0 0 0,1 0 0 0 0,-1-1 1 0 0,0 1-1 0 0,1 0 0 0 0,-1-1 0 0 0,0 1 0 0 0,1-1 1 0 0,-1 1-1 0 0,1-1 0 0 0,1 1 0 0 0,5 0 41 0 0,0-1 0 0 0,0 1-1 0 0,0-1 1 0 0,9-2 0 0 0,1 2-1 0 0,10-1 13 0 0,-16 0-45 0 0,0 1 0 0 0,0 0 1 0 0,0 1-1 0 0,22 4 0 0 0,-32-5-13 0 0,-1 0 0 0 0,1 1 0 0 0,-1-1 0 0 0,0 1 0 0 0,0-1 0 0 0,1 1 0 0 0,-1-1 0 0 0,0 1 0 0 0,0 0 0 0 0,0 0-1 0 0,1-1 1 0 0,-1 1 0 0 0,0 0 0 0 0,0 0 0 0 0,0 0 0 0 0,-1 0 0 0 0,1 0 0 0 0,0 1 0 0 0,0-1 0 0 0,0 0 0 0 0,-1 0 0 0 0,1 1 0 0 0,-1-1 0 0 0,1 0 0 0 0,-1 0-1 0 0,0 1 1 0 0,1-1 0 0 0,-1 1 0 0 0,0-1 0 0 0,0 0 0 0 0,0 1 0 0 0,0-1 0 0 0,0 0 0 0 0,0 1 0 0 0,0-1 0 0 0,0 1 0 0 0,-1 1 0 0 0,0 1 6 0 0,-1 1 0 0 0,0 0 0 0 0,0 0 0 0 0,0-1 1 0 0,-1 1-1 0 0,1-1 0 0 0,-1 1 0 0 0,-6 6 0 0 0,-3 2 19 0 0,-1-1 0 0 0,-1 0 0 0 0,0 0-1 0 0,-1-1 1 0 0,0-1 0 0 0,-1-1-1 0 0,1 0 1 0 0,-35 13 0 0 0,12-8 58 0 0,0-2 0 0 0,-79 13 0 0 0,102-23-51 0 0,0 0 0 0 0,0 0 0 0 0,0-2 0 0 0,-21-1 0 0 0,35 1-43 0 0,0 0-1 0 0,1 0 0 0 0,-1 0 0 0 0,0 0 0 0 0,0-1 0 0 0,0 1 0 0 0,0 0 0 0 0,0-1 0 0 0,0 1 0 0 0,0 0 0 0 0,0-1 0 0 0,1 1 0 0 0,-1-1 0 0 0,0 0 0 0 0,0 1 0 0 0,1-1 0 0 0,-1 0 1 0 0,0 1-1 0 0,1-1 0 0 0,-1 0 0 0 0,1 0 0 0 0,-2-1 0 0 0,2 1-81 0 0,-1 0 0 0 0,1-1 0 0 0,0 1 0 0 0,0 0 0 0 0,0-1 1 0 0,0 1-1 0 0,0 0 0 0 0,0-1 0 0 0,0 1 0 0 0,0 0 0 0 0,0-1 0 0 0,0 1 1 0 0,1 0-1 0 0,-1-1 0 0 0,1 1 0 0 0,0-2 0 0 0,9-16-979 0 0</inkml:trace>
</inkml:ink>
</file>

<file path=ppt/ink/ink9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4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14 15199 0 0,'5'-7'1379'0'0,"-1"1"-1014"0"0,-12 38 2005 0 0,-17 33-1573 0 0,-54 99 1 0 0,49-107-328 0 0,-88 155 732 0 0,32-63-478 0 0,-99 200 622 0 0,114-233-2288 0 0,70-114 173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00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8287 0 0,'0'0'7202'0'0,"1"4"-5196"0"0,4 36-563 0 0,-3-23-696 0 0,0 0 0 0 0,7 23 0 0 0,-8-38-663 0 0,0 0 0 0 0,-1 0 1 0 0,1-1-1 0 0,0 1 0 0 0,1 0 0 0 0,-1-1 0 0 0,0 1 0 0 0,0 0 1 0 0,1-1-1 0 0,-1 0 0 0 0,1 1 0 0 0,-1-1 0 0 0,1 0 0 0 0,0 0 0 0 0,-1 0 1 0 0,1 0-1 0 0,0 0 0 0 0,0 0 0 0 0,0 0 0 0 0,0-1 0 0 0,0 1 0 0 0,0-1 1 0 0,0 1-1 0 0,0-1 0 0 0,0 0 0 0 0,0 0 0 0 0,0 1 0 0 0,3-2 0 0 0,3 1 14 0 0,0-1 0 0 0,0 0 0 0 0,0 0 0 0 0,0-1 0 0 0,12-4 0 0 0,-14 3-85 0 0,1 1-1 0 0,-1-1 1 0 0,0 0-1 0 0,0 0 1 0 0,0-1 0 0 0,0 0-1 0 0,-1 0 1 0 0,1 0-1 0 0,-1-1 1 0 0,0 1-1 0 0,0-1 1 0 0,-1-1 0 0 0,5-5-1 0 0,1-6-14 0 0,-9 14-9 0 0,-2 0-15 0 0,1 1-11 0 0,0 1-1 0 0,0-1 0 0 0,0 1 1 0 0,0-1-1 0 0,-1 0 0 0 0,1 1 1 0 0,0-1-1 0 0,-1 1 0 0 0,0-1 1 0 0,1 1-1 0 0,-1 0 0 0 0,0-1 1 0 0,0 1-1 0 0,1 0 0 0 0,-1-1 1 0 0,0 1-1 0 0,0 0 0 0 0,-1 0 1 0 0,1 0-1 0 0,0 0 0 0 0,0 0 1 0 0,0 0-1 0 0,-3-2 0 0 0,2 3-24 0 0,0-1 0 0 0,0 1 0 0 0,0 0 0 0 0,1-1 0 0 0,-1 1 0 0 0,0 0 0 0 0,0 0 0 0 0,0 0 0 0 0,0 1 0 0 0,0-1 0 0 0,1 0 0 0 0,-1 1 0 0 0,0-1 0 0 0,0 1 0 0 0,1 0 0 0 0,-4 1 0 0 0,-27 17-667 0 0,26-15 594 0 0,-20 15-254 0 0,1 1 1 0 0,-30 30-1 0 0,-40 51 275 0 0,80-85 178 0 0,-4 6 50 0 0,-22 31-1 0 0,35-44-49 0 0,1 0 0 0 0,-1 0-1 0 0,2 1 1 0 0,-1 0 0 0 0,1 0-1 0 0,-5 18 1 0 0,9-25-49 0 0,-1-1 0 0 0,1 0-1 0 0,0 0 1 0 0,0 1 0 0 0,0-1 0 0 0,0 0-1 0 0,0 1 1 0 0,0-1 0 0 0,1 0-1 0 0,-1 0 1 0 0,1 0 0 0 0,0 1 0 0 0,-1-1-1 0 0,1 0 1 0 0,0 0 0 0 0,0 0 0 0 0,0 0-1 0 0,1 0 1 0 0,-1 0 0 0 0,0-1-1 0 0,1 1 1 0 0,-1 0 0 0 0,1 0 0 0 0,0-1-1 0 0,-1 1 1 0 0,1-1 0 0 0,0 0 0 0 0,0 0-1 0 0,0 1 1 0 0,0-1 0 0 0,0 0-1 0 0,0-1 1 0 0,4 2 0 0 0,4 2 26 0 0,1-2 0 0 0,0 1 1 0 0,0-1-1 0 0,0-1 0 0 0,17 1 0 0 0,11-3-313 0 0,-1-2 0 0 0,44-8-1 0 0,-75 10 16 0 0,15-3-1029 0 0</inkml:trace>
</inkml:ink>
</file>

<file path=ppt/ink/ink9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4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18455 0 0,'0'0'1675'0'0,"3"1"-1382"0"0,19 3-88 0 0,1 0-1 0 0,-1-2 0 0 0,1 0 1 0 0,0-2-1 0 0,34-2 1 0 0,117-24 380 0 0,-131 18-377 0 0,281-65 1115 0 0,-305 67-1269 0 0,15-3-6 0 0,0 0-1 0 0,0 3 1 0 0,62-5 0 0 0,-96 11-48 0 0,7 0-224 0 0,-1 0 0 0 0,1 0 1 0 0,7 2-1 0 0,-13-1 46 0 0,0-1 1 0 0,0 0-1 0 0,0 0 1 0 0,0 0-1 0 0,0 1 1 0 0,0-1-1 0 0,0 0 1 0 0,0 1-1 0 0,0-1 1 0 0,0 1-1 0 0,-1-1 0 0 0,1 1 1 0 0,0-1-1 0 0,0 1 1 0 0,0 0-1 0 0,-1-1 1 0 0,1 1-1 0 0,0 0 1 0 0,-1-1-1 0 0,1 1 1 0 0,-1 0-1 0 0,1 0 1 0 0,-1 0-1 0 0,1 0 1 0 0,-1 0-1 0 0,0-1 1 0 0,1 1-1 0 0,-1 0 1 0 0,0 0-1 0 0,1 2 1 0 0,-4 9-6493 0 0</inkml:trace>
</inkml:ink>
</file>

<file path=ppt/ink/ink9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4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5063 0 0,'-1'2'390'0'0,"-1"5"-193"0"0,-1 0 0 0 0,1 0 1 0 0,-1 8-1 0 0,2-12 457 0 0,1 0 1 0 0,0 1-1 0 0,0-1 0 0 0,0 1 0 0 0,1-1 1 0 0,-1 1-1 0 0,1-1 0 0 0,0 1 0 0 0,1 4 1 0 0,0-5-203 0 0,-1 1 0 0 0,1-1 0 0 0,0 1 0 0 0,-1-1 0 0 0,2 0 0 0 0,-1 0 1 0 0,0 0-1 0 0,1 0 0 0 0,-1-1 0 0 0,1 1 0 0 0,0 0 0 0 0,3 2 0 0 0,0-2-75 0 0,-1 0-1 0 0,1 0 0 0 0,-1 0 1 0 0,1-1-1 0 0,0 1 1 0 0,11 1-1 0 0,-2-1-30 0 0,0-1 1 0 0,1-1-1 0 0,-1 0 0 0 0,0-1 1 0 0,20-2-1 0 0,-14-1 77 0 0,1 0-1 0 0,26-8 1 0 0,-39 9-316 0 0,-1-1 0 0 0,1 0 0 0 0,-1-1 0 0 0,0 0 1 0 0,0 0-1 0 0,0-1 0 0 0,-1 0 0 0 0,9-7 0 0 0,-15 11-111 0 0,1 0 0 0 0,-1 0 0 0 0,0 0 0 0 0,0-1 0 0 0,0 1 0 0 0,0 0 0 0 0,0-1 0 0 0,0 1 1 0 0,0 0-1 0 0,-1-1 0 0 0,1 1 0 0 0,0-1 0 0 0,-1 0 0 0 0,1 1 0 0 0,-1-1 0 0 0,1 1 0 0 0,-1-1 0 0 0,0 0 0 0 0,0 1 0 0 0,0-1 0 0 0,0 0 0 0 0,0 1 0 0 0,0-1 0 0 0,0 1 0 0 0,-1-1 0 0 0,1 0 0 0 0,0 1 0 0 0,-1-1 0 0 0,1 1 0 0 0,-1-1 1 0 0,0 1-1 0 0,0-1 0 0 0,1 1 0 0 0,-1-1 0 0 0,0 1 0 0 0,0 0 0 0 0,0-1 0 0 0,0 1 0 0 0,-1 0 0 0 0,1 0 0 0 0,0 0 0 0 0,0 0 0 0 0,-1 0 0 0 0,1 0 0 0 0,-1 0 0 0 0,1 1 0 0 0,-1-1 0 0 0,1 0 0 0 0,-1 1 0 0 0,1-1 0 0 0,-1 1 0 0 0,1-1 1 0 0,-1 1-1 0 0,0 0 0 0 0,1 0 0 0 0,-1 0 0 0 0,0 0 0 0 0,-1 0 0 0 0,-8 1-112 0 0,0 1 1 0 0,0 0-1 0 0,0 1 1 0 0,0 0-1 0 0,1 1 1 0 0,-16 7-1 0 0,-59 36-162 0 0,71-39 262 0 0,-10 9 3 0 0,0 0 0 0 0,2 2 0 0 0,0 1 1 0 0,1 0-1 0 0,-30 39 0 0 0,44-52 3 0 0,1 0 1 0 0,1 1-1 0 0,-1 0 1 0 0,1 0-1 0 0,1 0 1 0 0,-7 16-1 0 0,11-13 10 0 0,0-10-94 0 0,1 0-1 0 0,0 0 1 0 0,-1 0-1 0 0,1 0 1 0 0,0 1-1 0 0,0-1 1 0 0,-1 0 0 0 0,1 0-1 0 0,0 0 1 0 0,0-1-1 0 0,0 1 1 0 0,1 0-1 0 0,-1 0 1 0 0,0 0-1 0 0,0-1 1 0 0,0 1-1 0 0,0-1 1 0 0,1 1 0 0 0,-1-1-1 0 0,0 1 1 0 0,1-1-1 0 0,-1 0 1 0 0,2 1-1 0 0,4-1-1202 0 0,-1 1-1 0 0,1-1 0 0 0,10-2 1 0 0,-11 2 276 0 0,16-2-5725 0 0</inkml:trace>
</inkml:ink>
</file>

<file path=ppt/ink/ink9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4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1006 7367 0 0,'2'1'568'0'0,"3"2"792"0"0,26 16 12288 0 0,-33-21-13642 0 0,-1-1-1 0 0,1 1 1 0 0,0 0 0 0 0,0-1-1 0 0,0 0 1 0 0,0 0 0 0 0,0 1-1 0 0,1-1 1 0 0,-1 0 0 0 0,1 0-1 0 0,0 0 1 0 0,0-1 0 0 0,0 1-1 0 0,0 0 1 0 0,0 0 0 0 0,0-5-1 0 0,1-2-34 0 0,1 1 1 0 0,0-1-1 0 0,0 0 0 0 0,1 0 1 0 0,0 1-1 0 0,0-1 0 0 0,1 1 1 0 0,1 0-1 0 0,-1-1 0 0 0,2 2 0 0 0,-1-1 1 0 0,1 0-1 0 0,10-12 0 0 0,7-8-146 0 0,2 2-1 0 0,35-33 0 0 0,-52 53 161 0 0,13-12-90 0 0,0 1-1 0 0,2 1 1 0 0,0 1-1 0 0,1 1 1 0 0,24-13-1 0 0,-32 21 101 0 0,1 0-1 0 0,-1 1 0 0 0,1 1 1 0 0,0 0-1 0 0,1 1 0 0 0,-1 1 1 0 0,1 0-1 0 0,0 1 0 0 0,23 1 1 0 0,-32 2 79 0 0,0-1 0 0 0,0 1 0 0 0,0 1 1 0 0,0 0-1 0 0,-1 0 0 0 0,1 1 0 0 0,0-1 1 0 0,-1 2-1 0 0,0-1 0 0 0,10 7 0 0 0,-13-8-24 0 0,-1 0 0 0 0,0 1 1 0 0,1 0-1 0 0,-1-1 0 0 0,0 1 0 0 0,0 0 0 0 0,0 1 0 0 0,-1-1 1 0 0,1 0-1 0 0,-1 1 0 0 0,0-1 0 0 0,0 1 0 0 0,0 0 0 0 0,-1 0 1 0 0,1 0-1 0 0,-1 0 0 0 0,0 0 0 0 0,0 0 0 0 0,0 0 0 0 0,0 0 1 0 0,-1 5-1 0 0,0-1 4 0 0,-1 0-1 0 0,0 0 1 0 0,-1-1 0 0 0,0 1-1 0 0,0 0 1 0 0,-1-1 0 0 0,0 1-1 0 0,0-1 1 0 0,-1 0 0 0 0,0 0-1 0 0,0 0 1 0 0,-9 10 0 0 0,-5 5 43 0 0,-1-1 0 0 0,-25 22 0 0 0,6-11-194 0 0,-1-1 0 0 0,-1-2 0 0 0,-1-2 1 0 0,-2-1-1 0 0,-52 22 0 0 0,90-46-29 0 0,1 0 1 0 0,-1 0-1 0 0,0-1 1 0 0,0 1-1 0 0,0-1 1 0 0,0 0-1 0 0,0-1 1 0 0,-7 1-1 0 0,10-1 20 0 0,1 0 0 0 0,0 0 0 0 0,-1 0 0 0 0,1-1 0 0 0,-1 1 0 0 0,1 0 0 0 0,0-1 0 0 0,-1 1 0 0 0,1-1 0 0 0,0 1 0 0 0,0-1 0 0 0,-1 0 0 0 0,1 0 0 0 0,0 1 0 0 0,0-1 0 0 0,0 0 0 0 0,0 0 0 0 0,0 0 0 0 0,0 0 0 0 0,0 0 0 0 0,0 0 0 0 0,1 0 0 0 0,-1-1 0 0 0,0 1 0 0 0,1 0 0 0 0,-1 0-1 0 0,0-1 1 0 0,1 1 0 0 0,0 0 0 0 0,-1-1 0 0 0,1 1 0 0 0,0 0 0 0 0,-1-1 0 0 0,1 1 0 0 0,0-3 0 0 0,1-15-1586 0 0</inkml:trace>
  <inkml:trace contextRef="#ctx0" brushRef="#br0" timeOffset="1">1018 0 13359 0 0,'0'0'1027'0'0,"0"2"-528"0"0,-3 7-16 0 0,-1-1 1 0 0,1 0 0 0 0,-1 0 0 0 0,-1 0 0 0 0,-7 10 0 0 0,-33 38 555 0 0,37-47-979 0 0,-154 159 466 0 0,51-58-432 0 0,-16 35 261 0 0,112-125-164 0 0,0 1 0 0 0,2 1 0 0 0,0 0 0 0 0,1 0 0 0 0,-13 38 1 0 0,22-50-68 0 0,0 1 0 0 0,0 1 0 0 0,1-1 0 0 0,1 0 1 0 0,0 0-1 0 0,1 13 0 0 0,0-17-95 0 0,1 1 1 0 0,0 0-1 0 0,0 0 0 0 0,1-1 1 0 0,0 1-1 0 0,0-1 0 0 0,0 1 1 0 0,1-1-1 0 0,6 11 0 0 0,7 0-1289 0 0</inkml:trace>
</inkml:ink>
</file>

<file path=ppt/ink/ink9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4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472 756 5983 0 0,'0'0'464'0'0,"1"1"-305"0"0,5 10 1042 0 0,-1 0 0 0 0,0 1 0 0 0,7 21 0 0 0,-10-28-855 0 0,0 1 0 0 0,1-1 0 0 0,-1 0 0 0 0,1 0 0 0 0,1 0 0 0 0,-1 0 0 0 0,1 0 0 0 0,0 0 0 0 0,0-1 0 0 0,0 0 0 0 0,0 0 0 0 0,1 0 0 0 0,5 3 0 0 0,-9-7-285 0 0,0 1 0 0 0,0-1 0 0 0,0 0-1 0 0,0 1 1 0 0,0-1 0 0 0,0 0 0 0 0,0 0 0 0 0,0 0 0 0 0,0 0 0 0 0,1 0 0 0 0,-1 0-1 0 0,0 0 1 0 0,0 0 0 0 0,0-1 0 0 0,0 1 0 0 0,0 0 0 0 0,2-1 0 0 0,16-9 741 0 0,-18 10-752 0 0,13-9 358 0 0,-1-1 0 0 0,0 0-1 0 0,0-1 1 0 0,-1 0 0 0 0,12-15 0 0 0,-4 3 3 0 0,30-49 0 0 0,-35 46-377 0 0,-2-1 0 0 0,-1 0 0 0 0,-1 0 0 0 0,-1-1 0 0 0,-2-1 0 0 0,9-48-1 0 0,8-180-948 0 0,-25 248 873 0 0,3-30-161 0 0,0 13 127 0 0,-2 1 0 0 0,0 0 0 0 0,-2 0 0 0 0,-4-26 1 0 0,5 51 70 0 0,0-1 1 0 0,0 1 0 0 0,0-1 0 0 0,0 1 0 0 0,0-1-1 0 0,0 1 1 0 0,0-1 0 0 0,0 1 0 0 0,0-1 0 0 0,0 1-1 0 0,-1-1 1 0 0,1 1 0 0 0,0-1 0 0 0,0 1 0 0 0,-1-1-1 0 0,1 1 1 0 0,0 0 0 0 0,-1-1 0 0 0,1 1 0 0 0,0 0-1 0 0,-1-1 1 0 0,1 1 0 0 0,0 0 0 0 0,-1-1-1 0 0,1 1 1 0 0,-1 0 0 0 0,1-1 0 0 0,-1 1 0 0 0,0 0-1 0 0,-3 2-22 0 0,1 1 13 0 0,0-1 1 0 0,0 1-1 0 0,0 0 0 0 0,0 0 0 0 0,0 0 1 0 0,1 1-1 0 0,0-1 0 0 0,-1 1 0 0 0,1-1 1 0 0,1 1-1 0 0,-1 0 0 0 0,-1 4 0 0 0,0-1 3 0 0,-90 246-115 0 0,60-152 122 0 0,-2 4 83 0 0,-67 188 38 0 0,-17-8 519 0 0,0-80 236 0 0,29-56-376 0 0,78-127-489 0 0,-1 5 26 0 0,-2-1-1 0 0,-1 0 0 0 0,-25 29 0 0 0,33-46-25 0 0,0-1-1 0 0,0 0 0 0 0,-1-1 1 0 0,0 0-1 0 0,-1 0 1 0 0,1-1-1 0 0,-1 0 0 0 0,0-1 1 0 0,-18 7-1 0 0,27-11-48 0 0,1-1-1 0 0,-1 0 0 0 0,1 0 1 0 0,-1 0-1 0 0,0 0 1 0 0,1 0-1 0 0,-1 0 0 0 0,0 0 1 0 0,0 0-1 0 0,1 0 1 0 0,-1 0-1 0 0,1 0 0 0 0,-1 0 1 0 0,0-1-1 0 0,1 1 1 0 0,-1 0-1 0 0,0 0 0 0 0,1-1 1 0 0,-1 1-1 0 0,1 0 1 0 0,-1-1-1 0 0,0 1 0 0 0,1-1 1 0 0,-1 1-1 0 0,1 0 1 0 0,0-1-1 0 0,-1 1 0 0 0,1-1 1 0 0,-1 0-1 0 0,1 1 1 0 0,0-1-1 0 0,-1 1 0 0 0,1-1 1 0 0,0 1-1 0 0,-1-1 1 0 0,1 0-1 0 0,0 1 0 0 0,0-2 1 0 0,-1-1-562 0 0,0 0 1 0 0,1 0-1 0 0,0-1 0 0 0,0 1 1 0 0,0 0-1 0 0,0 0 0 0 0,1-4 1 0 0,2-12-6107 0 0</inkml:trace>
</inkml:ink>
</file>

<file path=ppt/ink/ink9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4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11055 0 0,'0'0'1002'0'0,"0"2"-824"0"0,0 0-77 0 0,0 0 0 0 0,-1 0 0 0 0,1 1 0 0 0,0-1 0 0 0,0 0 0 0 0,1 0 0 0 0,-1 1 0 0 0,1-1-1 0 0,-1 0 1 0 0,1 0 0 0 0,-1 0 0 0 0,1 0 0 0 0,0 1 0 0 0,0-1 0 0 0,0 0 0 0 0,0-1 0 0 0,2 4 0 0 0,0-2 350 0 0,0 1 1 0 0,1-1-1 0 0,-1 0 1 0 0,1 0-1 0 0,-1-1 1 0 0,1 1-1 0 0,0-1 1 0 0,5 3-1 0 0,3 1 219 0 0,0-2-1 0 0,0 1 1 0 0,1-2-1 0 0,0 0 1 0 0,17 3-1 0 0,-6-4-319 0 0,0-1 0 0 0,40-4 0 0 0,49-12 563 0 0,-58 3-442 0 0,68-24 0 0 0,-24 6-146 0 0,-20 10-450 0 0,-13 4-1712 0 0,-23 3-3850 0 0,-4 1-1939 0 0</inkml:trace>
</inkml:ink>
</file>

<file path=ppt/ink/ink9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4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23 11055 0 0,'0'0'852'0'0,"-1"1"-560"0"0,-22 22 448 0 0,-52 56 6639 0 0,43-40-6060 0 0,13-18-935 0 0,1 1 1 0 0,-27 46 0 0 0,44-66-373 0 0,0 0 0 0 0,0 0-1 0 0,0 0 1 0 0,0 0 0 0 0,0 1-1 0 0,1-1 1 0 0,-1 0 0 0 0,1 1-1 0 0,-1-1 1 0 0,1 0 0 0 0,0 1-1 0 0,0-1 1 0 0,0 0 0 0 0,0 1-1 0 0,1-1 1 0 0,-1 0 0 0 0,0 1-1 0 0,1-1 1 0 0,0 0 0 0 0,0 0-1 0 0,-1 1 1 0 0,3 2 0 0 0,0-1 90 0 0,0 1 1 0 0,1-1 0 0 0,-1 0-1 0 0,1 0 1 0 0,0 0-1 0 0,1 0 1 0 0,-1-1 0 0 0,8 5-1 0 0,4 3-14 0 0,-9-5-13 0 0,1-1 0 0 0,0 0 0 0 0,9 5 1 0 0,-14-9-66 0 0,0 0 1 0 0,-1 0 0 0 0,1-1 0 0 0,-1 1-1 0 0,1 0 1 0 0,0-1 0 0 0,0 0-1 0 0,-1 0 1 0 0,1 0 0 0 0,0 0 0 0 0,0 0-1 0 0,-1 0 1 0 0,1 0 0 0 0,0-1-1 0 0,2-1 1 0 0,4-1 16 0 0,-1 0 1 0 0,0-1-1 0 0,0-1 0 0 0,0 1 1 0 0,-1-1-1 0 0,0-1 0 0 0,0 1 0 0 0,0-1 1 0 0,0 0-1 0 0,-1-1 0 0 0,0 0 0 0 0,-1 1 1 0 0,1-2-1 0 0,-1 1 0 0 0,-1-1 1 0 0,1 0-1 0 0,-1 0 0 0 0,-1 0 0 0 0,0 0 1 0 0,0-1-1 0 0,0 1 0 0 0,-1-1 1 0 0,2-12-1 0 0,0-7-21 0 0,0 0 0 0 0,-2 0 0 0 0,-1-1 0 0 0,-4-41 0 0 0,3 67-55 0 0,0 0-1 0 0,-1 1 0 0 0,1-1 0 0 0,-1 0 1 0 0,0 1-1 0 0,0-1 0 0 0,0 0 0 0 0,0 1 1 0 0,0 0-1 0 0,0-1 0 0 0,-1 1 0 0 0,1-1 0 0 0,-1 1 1 0 0,0 0-1 0 0,0 0 0 0 0,0 0 0 0 0,-4-3 1 0 0,3 3-3 0 0,0 1 1 0 0,0-1 0 0 0,0 1 0 0 0,-1 0-1 0 0,1 0 1 0 0,-1 0 0 0 0,1 1 0 0 0,-1-1-1 0 0,1 1 1 0 0,-1-1 0 0 0,1 1 0 0 0,-1 1-1 0 0,-4-1 1 0 0,-2 1-45 0 0,-12 0-338 0 0,-1 1 1 0 0,1 2 0 0 0,-1 0 0 0 0,1 1-1 0 0,-22 8 1 0 0,42-12-43 0 0</inkml:trace>
</inkml:ink>
</file>

<file path=ppt/ink/ink9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42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0 597 9215 0 0,'9'2'14440'0'0,"-9"-23"-13194"0"0,-1 12-888 0 0,1 0 0 0 0,0 0-1 0 0,0 1 1 0 0,1-1 0 0 0,1 0 0 0 0,2-9 0 0 0,0 6-257 0 0,1 1-1 0 0,0-1 1 0 0,1 1 0 0 0,0 1 0 0 0,1-1-1 0 0,12-14 1 0 0,55-54 574 0 0,-53 60-630 0 0,25-28-308 0 0,3 2 1 0 0,58-41-1 0 0,-59 56-415 0 0,71-35 0 0 0,-105 58-388 0 0,0-1 0 0 0,14-10-1 0 0,-15 8-558 0 0</inkml:trace>
</inkml:ink>
</file>

<file path=ppt/ink/ink9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4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17 14511 0 0,'2'-1'663'0'0,"36"-14"297"0"0,-36 14-421 0 0,0 14 50 0 0,-1-8-562 0 0,-1 0 0 0 0,0-1 1 0 0,0 1-1 0 0,-1 0 0 0 0,0-1 0 0 0,1 1 0 0 0,-2-1 1 0 0,1 1-1 0 0,-2 4 0 0 0,-20 39 247 0 0,16-35-80 0 0,-46 90 970 0 0,-79 158 1300 0 0,-133 381-999 0 0,239-550-1592 0 0,8-26-199 0 0,11-49-1763 0 0,2-10 839 0 0</inkml:trace>
</inkml:ink>
</file>

<file path=ppt/ink/ink9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4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19 216 6447 0 0,'-18'-20'11802'0'0,"19"22"-11700"0"0,0-1-1 0 0,1 1 1 0 0,-1-1 0 0 0,1 1 0 0 0,-1-1 0 0 0,1 0 0 0 0,0 1 0 0 0,0-1 0 0 0,-1 0 0 0 0,3 1 0 0 0,-3-2-57 0 0,9 5-15 0 0,1 0-1 0 0,0 0 0 0 0,0-2 1 0 0,0 1-1 0 0,0-1 0 0 0,1-1 1 0 0,-1 0-1 0 0,16 1 0 0 0,9-2 532 0 0,50-6 0 0 0,5-4 273 0 0,-1-4 1 0 0,100-27-1 0 0,-11-19-1827 0 0,-125 36-2328 0 0,61-36 1 0 0,-54 22-3431 0 0</inkml:trace>
</inkml:ink>
</file>

<file path=ppt/ink/ink9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4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3223 0 0,'0'0'143'0'0,"0"2"-3"0"0,-18 59 6570 0 0,-29 69 1 0 0,-6-5-2781 0 0,31-75-4438 0 0,-310 676 2790 0 0,307-670-2106 0 0,14-30-48 0 0,-1 0 0 0 0,-1 0 0 0 0,-20 28 0 0 0,32-53 205 0 0,7-13 151 0 0,-4 10-405 0 0,25-38 307 0 0,53-59 0 0 0,-60 76-350 0 0,36-46-93 0 0,-28 33-29 0 0,1 2 1 0 0,2 0-1 0 0,47-39 0 0 0,-36 43-192 0 0,-37 27 213 0 0,1 0 0 0 0,-1 0 0 0 0,0 1 0 0 0,1-1 1 0 0,-1 1-1 0 0,9-1 0 0 0,-14 3 60 0 0,1 0 0 0 0,-1 0 0 0 0,1 0 0 0 0,-1 0 0 0 0,1 0 0 0 0,-1 1 0 0 0,1-1 0 0 0,-1 0 0 0 0,0 0 0 0 0,1 1 0 0 0,-1-1-1 0 0,0 0 1 0 0,1 1 0 0 0,-1-1 0 0 0,0 0 0 0 0,1 1 0 0 0,-1-1 0 0 0,0 0 0 0 0,0 1 0 0 0,1-1 0 0 0,-1 1 0 0 0,0-1 0 0 0,0 0 0 0 0,0 1 0 0 0,1-1 0 0 0,-1 1 0 0 0,0 0 0 0 0,3 12-39 0 0,-2-4 28 0 0,0 0 1 0 0,-1 1-1 0 0,0-1 0 0 0,-1 0 1 0 0,0 1-1 0 0,-3 13 1 0 0,-19 57 92 0 0,8-30 48 0 0,8-30-62 0 0,3-8-4 0 0,1-1 0 0 0,-3 18 0 0 0,6-29-76 0 0,0 1 0 0 0,0 0 0 0 0,0-1 0 0 0,0 1-1 0 0,0-1 1 0 0,0 1 0 0 0,0 0 0 0 0,0-1 0 0 0,0 1 0 0 0,0-1 0 0 0,0 1-1 0 0,0 0 1 0 0,1-1 0 0 0,-1 1 0 0 0,0-1 0 0 0,0 1 0 0 0,1-1 0 0 0,-1 1-1 0 0,0-1 1 0 0,1 1 0 0 0,-1-1 0 0 0,1 1 0 0 0,-1-1 0 0 0,0 0 0 0 0,1 1-1 0 0,-1-1 1 0 0,1 1 0 0 0,-1-1 0 0 0,1 0 0 0 0,-1 1 0 0 0,1-1 0 0 0,0 0-1 0 0,-1 0 1 0 0,1 0 0 0 0,-1 1 0 0 0,1-1 0 0 0,1 0 0 0 0,1 0-428 0 0,0 1 0 0 0,0-1 0 0 0,0 0 1 0 0,0 0-1 0 0,5-1 0 0 0,6-2-1259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0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169 191 2759 0 0,'-2'2'6394'0'0,"-7"9"-3646"0"0,0 1 0 0 0,-12 10 0 0 0,5-8-2384 0 0,0 0-1 0 0,-1-2 1 0 0,0 1 0 0 0,-34 16-1 0 0,41-24-40 0 0,13-8-130 0 0,3-3-189 0 0,44-44-28 0 0,62-45 0 0 0,-95 81-13 0 0,1 1-1 0 0,1 0 0 0 0,0 1 1 0 0,41-18-1 0 0,-55 29-10 0 0,5 0 59 0 0,-10 1-9 0 0,1 0 1 0 0,-1 0-1 0 0,0 0 0 0 0,0-1 1 0 0,0 1-1 0 0,0 0 0 0 0,0 0 1 0 0,0 0-1 0 0,0 0 0 0 0,1 0 1 0 0,-1 0-1 0 0,0 0 0 0 0,0 0 1 0 0,0 0-1 0 0,0 0 0 0 0,0 0 1 0 0,0 0-1 0 0,0 1 0 0 0,0-1 1 0 0,1 0-1 0 0,-1 0 0 0 0,0 0 1 0 0,0 0-1 0 0,0 0 0 0 0,0 0 1 0 0,0 0-1 0 0,0 0 0 0 0,0 0 1 0 0,0 0-1 0 0,0 0 0 0 0,0 0 1 0 0,1 0-1 0 0,-1 0 0 0 0,0 1 1 0 0,0-1-1 0 0,0 0 0 0 0,0 0 1 0 0,0 0-1 0 0,0 0 0 0 0,0 0 1 0 0,0 0-1 0 0,0 0 0 0 0,0 0 1 0 0,0 1-1 0 0,0-1 0 0 0,0 0 1 0 0,0 0-1 0 0,1 4 41 0 0,0 1 0 0 0,0-1 0 0 0,0 1 1 0 0,-1-1-1 0 0,0 1 0 0 0,0-1 0 0 0,0 1 0 0 0,0-1 1 0 0,-1 1-1 0 0,1-1 0 0 0,-1 1 0 0 0,-3 6 0 0 0,1-1 71 0 0,-1 0-1 0 0,-1 0 1 0 0,0-1 0 0 0,-8 12-1 0 0,5-13 119 0 0,7-12 52 0 0,6-17-152 0 0,1 9-160 0 0,1 0 0 0 0,0 1-1 0 0,1 0 1 0 0,1 0 0 0 0,-1 0-1 0 0,2 1 1 0 0,-1 0 0 0 0,14-10 0 0 0,-8 9-57 0 0,0 0 0 0 0,1 1 0 0 0,0 1 0 0 0,0 0 0 0 0,28-9 0 0 0,-26 12 95 0 0,0 1 0 0 0,30-4 0 0 0,-44 8 109 0 0,1 1 1 0 0,-1 0 0 0 0,1 1 0 0 0,-1-1 0 0 0,1 1 0 0 0,-1 0-1 0 0,8 2 1 0 0,-10-2 154 0 0,-1 2 4 0 0,1 2-171 0 0,-1 0-1 0 0,0 0 1 0 0,-1 1 0 0 0,1-1-1 0 0,-1 0 1 0 0,0 0 0 0 0,0 1-1 0 0,-1-1 1 0 0,-2 10-1 0 0,-2 6 115 0 0,-9 23-1 0 0,3-11-87 0 0,-21 48-194 0 0,31-79-706 0 0</inkml:trace>
</inkml:ink>
</file>

<file path=ppt/ink/ink9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4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4607 0 0,'6'-2'138'0'0,"13"-7"530"0"0,-16 8 129 0 0,-1 1 0 0 0,1 0 1 0 0,-1 1-1 0 0,1-1 1 0 0,-1 0-1 0 0,1 1 0 0 0,-1-1 1 0 0,1 1-1 0 0,-1 0 0 0 0,1 0 1 0 0,3 2-1 0 0,-4-2-799 0 0,12 6 564 0 0,1-1 1 0 0,0-1-1 0 0,1 0 0 0 0,-1-1 0 0 0,1-1 1 0 0,-1 0-1 0 0,1-1 0 0 0,24 0 0 0 0,-26-3-415 0 0,0 0 0 0 0,0-1-1 0 0,0-1 1 0 0,-1 0 0 0 0,1-1-1 0 0,-1 0 1 0 0,1-1 0 0 0,13-7-1 0 0,-22 9-71 0 0,0 0 0 0 0,0 0 0 0 0,-1-1 0 0 0,1 0 0 0 0,0 1 0 0 0,-1-2 0 0 0,0 1 0 0 0,0 0 0 0 0,5-9 0 0 0,-7 10-54 0 0,0-1-1 0 0,0 1 1 0 0,-1-1 0 0 0,1 0-1 0 0,-1 0 1 0 0,0 0 0 0 0,0 0-1 0 0,0 0 1 0 0,-1 0-1 0 0,1 0 1 0 0,-1 0 0 0 0,0 0-1 0 0,0 0 1 0 0,-1 0 0 0 0,0-5-1 0 0,1 8-22 0 0,0 0 1 0 0,0 1-1 0 0,0-1 0 0 0,-1 0 1 0 0,1 1-1 0 0,0-1 0 0 0,0 0 0 0 0,0 1 1 0 0,-1-1-1 0 0,1 0 0 0 0,0 1 1 0 0,-1-1-1 0 0,1 1 0 0 0,0-1 0 0 0,-1 1 1 0 0,1-1-1 0 0,-1 1 0 0 0,1-1 1 0 0,-1 1-1 0 0,1-1 0 0 0,-1 1 0 0 0,1-1 1 0 0,-1 1-1 0 0,0 0 0 0 0,1-1 0 0 0,-1 1 1 0 0,0 0-1 0 0,1 0 0 0 0,-1-1 1 0 0,0 1-1 0 0,1 0 0 0 0,-1 0 0 0 0,0 0 1 0 0,1 0-1 0 0,-1 0 0 0 0,0 0 1 0 0,1 0-1 0 0,-1 0 0 0 0,0 0 0 0 0,1 0 1 0 0,-1 0-1 0 0,0 1 0 0 0,0-1 1 0 0,-1 1-12 0 0,-6 0-8 0 0,0 1-1 0 0,0 0 1 0 0,0 1 0 0 0,0 0-1 0 0,1 0 1 0 0,-10 6 0 0 0,-43 29-58 0 0,57-36 73 0 0,-32 23 236 0 0,2 1 1 0 0,1 1 0 0 0,-56 62 0 0 0,78-77-66 0 0,1 1 0 0 0,0 0 0 0 0,0 0 0 0 0,-10 23-1 0 0,17-30-117 0 0,0-1-1 0 0,0 0 0 0 0,0 1 1 0 0,0 0-1 0 0,1-1 0 0 0,0 1 1 0 0,0 0-1 0 0,1 0 0 0 0,-1-1 1 0 0,1 1-1 0 0,0 0 0 0 0,1 0 1 0 0,0 0-1 0 0,0-1 0 0 0,2 9 1 0 0,-1-10-29 0 0,-1 0 0 0 0,1-1 0 0 0,1 0 0 0 0,-1 1 0 0 0,0-1 0 0 0,1 0 0 0 0,-1 0 0 0 0,1 0 0 0 0,0-1 0 0 0,0 1 0 0 0,0-1 0 0 0,0 1 0 0 0,1-1 0 0 0,-1 0 1 0 0,0 0-1 0 0,1 0 0 0 0,0-1 0 0 0,-1 0 0 0 0,1 1 0 0 0,6 0 0 0 0,6 2 51 0 0,1-2 0 0 0,-1 0 0 0 0,25 0-1 0 0,-23-2-73 0 0,1-1 0 0 0,0-1 0 0 0,-1-1 0 0 0,0 0-1 0 0,0-2 1 0 0,18-6 0 0 0,-12 3-1760 0 0,43-23 0 0 0,-38 14-6146 0 0</inkml:trace>
</inkml:ink>
</file>

<file path=ppt/ink/ink9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3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360 202 9183 0 0,'0'0'1095'0'0,"-2"2"-466"0"0,-6 3 574 0 0,0 1-1 0 0,-1-1 0 0 0,-12 5 1 0 0,13-7-518 0 0,0 1 0 0 0,1 0 0 0 0,-1 0 0 0 0,1 1 0 0 0,-12 9 0 0 0,17-11-217 0 0,4-3-165 0 0,8-4-41 0 0,14-9-27 0 0,64-44 203 0 0,35-19 60 0 0,3 13-498 0 0,-93 48 0 0 0,66-18 0 0 0,-94 32-9 0 0,0-1 0 0 0,0 1 0 0 0,0 1 0 0 0,0-1 0 0 0,0 1 0 0 0,0 0 0 0 0,0 0 0 0 0,0 0 0 0 0,0 1 0 0 0,9 2 0 0 0,-11-2 5 0 0,-1 0 0 0 0,0 0 0 0 0,0 0 0 0 0,0 0-1 0 0,0 0 1 0 0,0 0 0 0 0,0 1 0 0 0,-1-1-1 0 0,1 1 1 0 0,0-1 0 0 0,-1 1 0 0 0,1 0-1 0 0,-1 0 1 0 0,0 0 0 0 0,1 0 0 0 0,-1 0-1 0 0,0 0 1 0 0,0 0 0 0 0,0 0 0 0 0,0 0-1 0 0,-1 0 1 0 0,1 0 0 0 0,-1 1 0 0 0,1-1-1 0 0,-1 0 1 0 0,0 3 0 0 0,1 2-2 0 0,-2-1 1 0 0,1 1-1 0 0,-1 0 0 0 0,0 0 1 0 0,0 0-1 0 0,-1-1 1 0 0,1 1-1 0 0,-2-1 0 0 0,1 1 1 0 0,-1-1-1 0 0,-6 11 1 0 0,-5 6 34 0 0,-27 33 1 0 0,37-52-33 0 0,-14 17 23 0 0,-2 0 0 0 0,0-2 0 0 0,-1 0 0 0 0,-1-1 0 0 0,-1-2 0 0 0,0 0 0 0 0,-1-1 0 0 0,-1-2 0 0 0,-49 20 0 0 0,16-15-20 0 0,35-12 0 0 0,-44 18 0 0 0,66-21 0 0 0,7-1 0 0 0,7 1 0 0 0,-12-3 0 0 0,25 1-28 0 0,1-1-1 0 0,-1 0 0 0 0,38-7 1 0 0,-16 1 17 0 0,2 1 68 0 0,39-3-71 0 0,-74 8 55 0 0,0 0-1 0 0,0 1 1 0 0,29 5-1 0 0,-40-5-26 0 0,1 0 1 0 0,-1 1-1 0 0,0-1 0 0 0,1 1 0 0 0,-1 0 1 0 0,0 0-1 0 0,0 1 0 0 0,6 4 0 0 0,-1 3-3 0 0,-7-8 1 0 0,-1 1 0 0 0,0-1 0 0 0,0 1-1 0 0,0-1 1 0 0,0 1 0 0 0,-1 0 0 0 0,1-1 0 0 0,-1 1 0 0 0,1 0 0 0 0,-1-1 0 0 0,0 1 0 0 0,0 0 0 0 0,0 0-1 0 0,-1-1 1 0 0,1 1 0 0 0,-1 0 0 0 0,1 0 0 0 0,-1-1 0 0 0,0 1 0 0 0,0-1 0 0 0,0 1 0 0 0,0-1-1 0 0,-1 1 1 0 0,-1 2 0 0 0,-3 5 17 0 0,-1-1-1 0 0,0 0 1 0 0,0 0-1 0 0,-13 11 1 0 0,3-5-2 0 0,0-1 0 0 0,-2 0 0 0 0,-30 17 0 0 0,-64 27 32 0 0,56-30-8 0 0,12-8-36 0 0,-74 24-1 0 0,-51 3 32 0 0,153-43-37 0 0,0-1 0 0 0,-1 0 1 0 0,0-1-1 0 0,1-1 0 0 0,-1 0 0 0 0,-34-5 0 0 0,49 4-6 0 0,1 0-1 0 0,-1-1 1 0 0,1 0 0 0 0,-1 0-1 0 0,1 1 1 0 0,0-1 0 0 0,-1-1-1 0 0,1 1 1 0 0,0 0 0 0 0,0 0-1 0 0,-2-2 1 0 0,3 2-2 0 0,1 0 0 0 0,-1 1 0 0 0,1-1 0 0 0,-1 0-1 0 0,1 1 1 0 0,0-1 0 0 0,-1 0 0 0 0,1 0 0 0 0,0 1 0 0 0,-1-1 0 0 0,1 0 0 0 0,0 0-1 0 0,0 1 1 0 0,0-1 0 0 0,-1 0 0 0 0,1 0 0 0 0,0 0 0 0 0,0 0 0 0 0,0 1-1 0 0,0-1 1 0 0,1 0 0 0 0,-1 0 0 0 0,0 0 0 0 0,0 1 0 0 0,0-1 0 0 0,1 0 0 0 0,-1 0-1 0 0,0 1 1 0 0,1-1 0 0 0,-1 0 0 0 0,1 0 0 0 0,-1 1 0 0 0,1-1 0 0 0,-1 0-1 0 0,1 1 1 0 0,0-2 0 0 0,7-5-141 0 0,1 0 1 0 0,-1 0-1 0 0,1 1 0 0 0,0 0 1 0 0,1 0-1 0 0,16-6 0 0 0,-10 4-75 0 0,64-34-3549 0 0,-51 30-2903 0 0</inkml:trace>
</inkml:ink>
</file>

<file path=ppt/ink/ink9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3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70 13823 0 0,'61'-70'4019'0'0,"-64"71"-3970"0"0,-1-1 1 0 0,1 1-1 0 0,0-1 0 0 0,0 1 1 0 0,0 0-1 0 0,0 0 1 0 0,0 0-1 0 0,0 0 0 0 0,-5 4 1 0 0,-25 19 44 0 0,21-15-21 0 0,-11 9 140 0 0,1 2 0 0 0,1 0 0 0 0,1 1 0 0 0,0 1 0 0 0,2 1 0 0 0,1 0 0 0 0,-25 46 0 0 0,-27 66 492 0 0,61-114-572 0 0,0 0-1 0 0,1 1 1 0 0,1 1 0 0 0,-5 34-1 0 0,10-49-12 0 0,0 1 1 0 0,1-1-1 0 0,0 0 0 0 0,1 0 0 0 0,0 0 1 0 0,0 0-1 0 0,1 0 0 0 0,0-1 0 0 0,4 13 1 0 0,-5-17-72 0 0,1 0 0 0 0,-1 0-1 0 0,0-1 1 0 0,1 1 0 0 0,0-1 0 0 0,0 1 0 0 0,-1-1 0 0 0,1 0 0 0 0,1 0 0 0 0,-1 0 0 0 0,0 0 0 0 0,0 0 0 0 0,1 0 0 0 0,-1 0 0 0 0,1-1-1 0 0,0 1 1 0 0,-1-1 0 0 0,1 0 0 0 0,0 0 0 0 0,0 0 0 0 0,0 0 0 0 0,0 0 0 0 0,0-1 0 0 0,-1 1 0 0 0,1-1 0 0 0,0 0 0 0 0,1 0 0 0 0,3 0-1 0 0,3-2 40 0 0,1 0-1 0 0,-1 0 1 0 0,0-1 0 0 0,0 0-1 0 0,0-1 1 0 0,17-8-1 0 0,-4-1 44 0 0,33-24 0 0 0,-34 21-95 0 0,0-2 0 0 0,-2 0 1 0 0,0-1-1 0 0,27-34 0 0 0,-35 38-33 0 0,-2-1 0 0 0,0 0 0 0 0,0 0 0 0 0,-2-1-1 0 0,0 0 1 0 0,-1 0 0 0 0,8-31 0 0 0,-10 29-34 0 0,-2 0 0 0 0,0-1-1 0 0,-1 1 1 0 0,0 0 0 0 0,-4-39 0 0 0,1 50-18 0 0,0-1-1 0 0,-1 1 1 0 0,0 0 0 0 0,-1-1 0 0 0,1 1 0 0 0,-9-14 0 0 0,8 17-12 0 0,0 0 0 0 0,0 0 0 0 0,-1 0-1 0 0,0 1 1 0 0,0-1 0 0 0,0 1 0 0 0,0 0 0 0 0,-1 1-1 0 0,1-1 1 0 0,-11-5 0 0 0,10 6 15 0 0,1 1 1 0 0,-1 1-1 0 0,1-1 0 0 0,-1 1 0 0 0,1 0 0 0 0,-1 0 1 0 0,0 0-1 0 0,0 0 0 0 0,0 1 0 0 0,0 0 0 0 0,1 0 1 0 0,-1 0-1 0 0,-7 2 0 0 0,4-1-337 0 0,1 1 0 0 0,-1 0 0 0 0,1 1 1 0 0,0 0-1 0 0,-1 0 0 0 0,1 0 0 0 0,-10 8 0 0 0,2-1-1097 0 0</inkml:trace>
</inkml:ink>
</file>

<file path=ppt/ink/ink9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3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2759 0 0,'0'0'10976'0'0,"0"3"-10301"0"0,-2 22-408 0 0,-2 1 0 0 0,-1-1 0 0 0,0 0 1 0 0,-12 31-1 0 0,8-29-92 0 0,-40 111 646 0 0,13-43-400 0 0,-59 142 268 0 0,68-183-415 0 0,-2-1 0 0 0,-43 59 0 0 0,49-82-115 0 0,-9 13 90 0 0,31-42-1054 0 0</inkml:trace>
</inkml:ink>
</file>

<file path=ppt/ink/ink9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3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124 328 9871 0 0,'-8'3'898'0'0,"-1"3"-855"0"0,0 1 1 0 0,1 0-1 0 0,0 0 1 0 0,-13 14-1 0 0,8-7 338 0 0,11-13-157 0 0,-2 2 152 0 0,3-2-294 0 0,1-1 1 0 0,0 1-1 0 0,-1-1 1 0 0,1 0-1 0 0,0 1 1 0 0,-1-1-1 0 0,1 0 1 0 0,0 1-1 0 0,-1-1 1 0 0,1 0-1 0 0,-1 1 1 0 0,1-1-1 0 0,-1 0 1 0 0,1 0-1 0 0,-1 0 1 0 0,1 1-1 0 0,-1-1 1 0 0,1 0-1 0 0,-1 0 1 0 0,1 0-1 0 0,-1 0 1 0 0,1 0-1 0 0,-1 0 1 0 0,1 0-1 0 0,-1 0 0 0 0,0 0 1 0 0,0-1-12 0 0,-1 1-1 0 0,1-1 1 0 0,0 1 0 0 0,0-1-1 0 0,0 1 1 0 0,-1-1 0 0 0,1 0 0 0 0,0 0-1 0 0,0 1 1 0 0,0-1 0 0 0,0 0-1 0 0,0 0 1 0 0,0 0 0 0 0,0 0 0 0 0,1 0-1 0 0,-1 0 1 0 0,-1-2 0 0 0,1 0 13 0 0,-1 0 0 0 0,1-1 0 0 0,0 1 0 0 0,0 0 0 0 0,1 0 1 0 0,-2-7-1 0 0,2-1 34 0 0,-1 0 1 0 0,2-1-1 0 0,2-14 1 0 0,-1 13-72 0 0,1-1 0 0 0,1 1 1 0 0,0 0-1 0 0,1 0 0 0 0,0 1 0 0 0,1-1 1 0 0,1 1-1 0 0,0 0 0 0 0,0 1 0 0 0,1 0 1 0 0,0 0-1 0 0,1 0 0 0 0,1 1 0 0 0,11-9 1 0 0,-6 6 14 0 0,0 1 1 0 0,0 1-1 0 0,2 0 0 0 0,-1 2 1 0 0,1 0-1 0 0,1 0 1 0 0,0 2-1 0 0,0 0 1 0 0,28-7-1 0 0,-23 11-8 0 0,0 0 0 0 0,-1 2-1 0 0,1 0 1 0 0,0 2 0 0 0,0 1 0 0 0,-1 0-1 0 0,1 2 1 0 0,-1 0 0 0 0,32 11 0 0 0,-41-10 75 0 0,0 0 1 0 0,0 0 0 0 0,-1 1 0 0 0,1 1 0 0 0,-2 1 0 0 0,1-1 0 0 0,14 14-1 0 0,-22-18-72 0 0,1 1 0 0 0,-2 0 0 0 0,1 0 0 0 0,0 0 1 0 0,-1 0-1 0 0,1 1 0 0 0,-1 0 0 0 0,-1 0 0 0 0,1-1 0 0 0,-1 1 0 0 0,1 1 0 0 0,-1-1 0 0 0,-1 0 0 0 0,1 0 0 0 0,-1 1 0 0 0,0-1 0 0 0,0 1 0 0 0,-1-1 0 0 0,1 1 0 0 0,-1 0 0 0 0,-1 5 0 0 0,0-6-12 0 0,0 0 0 0 0,-1 0-1 0 0,0 0 1 0 0,0 0 0 0 0,0 0 0 0 0,0-1 0 0 0,-1 1 0 0 0,0-1 0 0 0,1 0 0 0 0,-7 6 0 0 0,-4 5 28 0 0,-22 17 0 0 0,28-26-56 0 0,-14 12-4 0 0,-1-2 0 0 0,-1-1 0 0 0,-1 0-1 0 0,0-2 1 0 0,0-1 0 0 0,-44 16 0 0 0,8-9-302 0 0,-113 21 0 0 0,160-38 224 0 0,-50 7-244 0 0,57-8 232 0 0,1-1 0 0 0,-1 0 0 0 0,1 0 0 0 0,-1-1 0 0 0,1 0 0 0 0,-1 0 0 0 0,1 0 0 0 0,-11-4 1 0 0,15 5 25 0 0,1-1 1 0 0,-1 1-1 0 0,0 0 1 0 0,0-1-1 0 0,1 1 1 0 0,-1-1 0 0 0,0 0-1 0 0,1 1 1 0 0,-1-1-1 0 0,1 1 1 0 0,-1-1-1 0 0,1 0 1 0 0,-1 0 0 0 0,1 1-1 0 0,-1-1 1 0 0,1 0-1 0 0,-1 0 1 0 0,1 1-1 0 0,0-1 1 0 0,0 0 0 0 0,-1 0-1 0 0,1 0 1 0 0,0 0-1 0 0,0 0 1 0 0,0 1-1 0 0,0-1 1 0 0,0 0-1 0 0,0 0 1 0 0,0 0 0 0 0,0 0-1 0 0,0 0 1 0 0,1 0-1 0 0,-1 1 1 0 0,0-1-1 0 0,1 0 1 0 0,-1 0 0 0 0,0 0-1 0 0,1 1 1 0 0,-1-1-1 0 0,1 0 1 0 0,0-1-1 0 0,3-3-298 0 0,-1 0 0 0 0,1-1 0 0 0,0 1 0 0 0,6-5 0 0 0,-2 3-95 0 0,0 1 0 0 0,0-1 1 0 0,1 1-1 0 0,-1 1 1 0 0,1 0-1 0 0,14-6 0 0 0,9-2-888 0 0</inkml:trace>
</inkml:ink>
</file>

<file path=ppt/ink/ink9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3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191 146 1375 0 0,'0'0'66'0'0,"-1"0"-8"0"0,-10 4-16 0 0,5-1 2216 0 0,-1-1 1 0 0,1 1-1 0 0,-1 0 0 0 0,-5 4 1 0 0,10-6-1245 0 0,2-1-979 0 0,0 0-1 0 0,0 0 0 0 0,0 1 0 0 0,0-1 1 0 0,-1 0-1 0 0,1 0 0 0 0,0 0 0 0 0,0 0 1 0 0,0 0-1 0 0,0 1 0 0 0,0-1 0 0 0,0 0 1 0 0,0 0-1 0 0,-1 0 0 0 0,1 1 0 0 0,0-1 1 0 0,0 0-1 0 0,0 0 0 0 0,0 0 0 0 0,0 1 1 0 0,0-1-1 0 0,0 0 0 0 0,0 0 0 0 0,0 0 1 0 0,0 1-1 0 0,0-1 0 0 0,0 0 1 0 0,0 0-1 0 0,0 0 0 0 0,0 1 0 0 0,1-1 1 0 0,-1 0-1 0 0,0 0 0 0 0,0 0 0 0 0,0 0 1 0 0,0 1-1 0 0,0-1 0 0 0,0 0 0 0 0,1 0 1 0 0,3 9 1305 0 0,-1-7-1192 0 0,-1-1 0 0 0,1 1 1 0 0,-1-1-1 0 0,1 1 0 0 0,0-1 0 0 0,0 0 0 0 0,0 0 1 0 0,0 0-1 0 0,0-1 0 0 0,-1 1 0 0 0,1-1 0 0 0,0 1 1 0 0,5-1-1 0 0,40-2 922 0 0,-8-5-476 0 0,0-1 0 0 0,0-2-1 0 0,74-31 1 0 0,-103 37-565 0 0,7-3 72 0 0,33-18 0 0 0,-47 23-138 0 0,0 0 0 0 0,-1-1 0 0 0,1 1 0 0 0,-1-1 0 0 0,1 0-1 0 0,-1 0 1 0 0,0 0 0 0 0,0-1 0 0 0,0 1 0 0 0,0-1 0 0 0,-1 0 0 0 0,1 0 0 0 0,3-8 0 0 0,-6 11-10 0 0,0 0-1 0 0,1 0 1 0 0,-1 0 0 0 0,0 0-1 0 0,1 0 1 0 0,-1 0 0 0 0,0-1-1 0 0,0 1 1 0 0,0 0 0 0 0,0 0 0 0 0,0 0-1 0 0,0-1 1 0 0,0 1 0 0 0,-1 0-1 0 0,1 0 1 0 0,0 0 0 0 0,-1 0 0 0 0,1 0-1 0 0,-1 0 1 0 0,1 0 0 0 0,-1 0-1 0 0,-1-2 1 0 0,1 1-39 0 0,-1 1 0 0 0,1 0-1 0 0,-1 0 1 0 0,1 0 0 0 0,-1 0 0 0 0,0 0 0 0 0,0 0 0 0 0,1 0-1 0 0,-1 0 1 0 0,0 1 0 0 0,0-1 0 0 0,-3 0 0 0 0,-6 0-356 0 0,0 0 1 0 0,0 0-1 0 0,-21 3 0 0 0,29-2 354 0 0,-32 3-378 0 0,0 1-1 0 0,-67 18 0 0 0,77-15 456 0 0,1 2-1 0 0,-1 0 1 0 0,2 2 0 0 0,0 0-1 0 0,0 2 1 0 0,1 0 0 0 0,-21 18-1 0 0,32-23 95 0 0,1 1-1 0 0,0 1 1 0 0,1 0-1 0 0,0 0 0 0 0,0 1 1 0 0,1 0-1 0 0,1 0 1 0 0,0 1-1 0 0,0 0 1 0 0,1 0-1 0 0,1 1 0 0 0,0 0 1 0 0,1 0-1 0 0,0 0 1 0 0,-2 15-1 0 0,5-21 20 0 0,0 1 0 0 0,1-1 0 0 0,0 0-1 0 0,0 0 1 0 0,0 1 0 0 0,1-1 0 0 0,0 0-1 0 0,0 0 1 0 0,1 0 0 0 0,0 0 0 0 0,0 0 0 0 0,1 0-1 0 0,5 10 1 0 0,-5-12-26 0 0,1 0 1 0 0,-1 0-1 0 0,1 0 0 0 0,0-1 1 0 0,1 1-1 0 0,-1-1 0 0 0,1 0 1 0 0,0 0-1 0 0,0-1 0 0 0,0 1 1 0 0,0-1-1 0 0,0 0 1 0 0,1-1-1 0 0,-1 1 0 0 0,1-1 1 0 0,10 2-1 0 0,0 0 64 0 0,0-2 1 0 0,-1 0 0 0 0,1-1-1 0 0,0 0 1 0 0,0-1-1 0 0,22-4 1 0 0,94-22-1732 0 0,-107 20 430 0 0,-7 2-3468 0 0,-1 2-1357 0 0</inkml:trace>
</inkml:ink>
</file>

<file path=ppt/ink/ink9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3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99 9671 0 0,'32'-27'8155'0'0,"-39"38"-7369"0"0,5-8-676 0 0,-21 21-68 0 0,-49 43 0 0 0,1-2-81 0 0,56-49 95 0 0,-23 30 0 0 0,34-41-41 0 0,0 1-1 0 0,1 0 0 0 0,0 0 1 0 0,0 0-1 0 0,1 0 1 0 0,0 1-1 0 0,0-1 0 0 0,0 0 1 0 0,-1 11-1 0 0,3-15-2 0 0,1-1 0 0 0,-1 1 0 0 0,1-1-1 0 0,-1 1 1 0 0,1-1 0 0 0,-1 1 0 0 0,1-1-1 0 0,0 1 1 0 0,0-1 0 0 0,0 0 0 0 0,0 1-1 0 0,0-1 1 0 0,0 0 0 0 0,0 0 0 0 0,0 0-1 0 0,1 0 1 0 0,-1 0 0 0 0,0 0 0 0 0,1 0 0 0 0,-1 0-1 0 0,0 0 1 0 0,3 0 0 0 0,2 2 77 0 0,1-1-1 0 0,-1 0 1 0 0,1 0 0 0 0,0-1-1 0 0,0 0 1 0 0,0 0 0 0 0,0 0 0 0 0,0-1-1 0 0,0 0 1 0 0,-1-1 0 0 0,1 1-1 0 0,0-1 1 0 0,0-1 0 0 0,12-3-1 0 0,-8 2 23 0 0,-1-1 0 0 0,1 0 0 0 0,-1-1 0 0 0,0 0 0 0 0,0-1 0 0 0,0 0 0 0 0,-1-1 0 0 0,12-9 0 0 0,-18 13-92 0 0,0 0-1 0 0,0-1 0 0 0,0 1 1 0 0,-1-1-1 0 0,1 0 1 0 0,-1 0-1 0 0,0 0 1 0 0,0 0-1 0 0,0 0 1 0 0,-1 0-1 0 0,1-1 0 0 0,-1 1 1 0 0,0-1-1 0 0,0 1 1 0 0,-1-1-1 0 0,1 1 1 0 0,-1-1-1 0 0,0 1 0 0 0,0-1 1 0 0,0 1-1 0 0,-1-1 1 0 0,0 1-1 0 0,0-1 1 0 0,-2-6-1 0 0,-1-2-59 0 0,-1 1 1 0 0,-1-1-1 0 0,0 1 0 0 0,-1 0 1 0 0,0 0-1 0 0,-16-19 0 0 0,5 11-398 0 0,-9-12-500 0 0,25 29 710 0 0,0 1 0 0 0,1 0-1 0 0,0-1 1 0 0,-1 0-1 0 0,1 1 1 0 0,0-1 0 0 0,0 1-1 0 0,0-1 1 0 0,1 0-1 0 0,-1 0 1 0 0,0-5 0 0 0,2 6-86 0 0,-1 0 1 0 0,1-1 0 0 0,0 1 0 0 0,0 0 0 0 0,0 0 0 0 0,0 0 0 0 0,0 0 0 0 0,0 0 0 0 0,1 0-1 0 0,-1 0 1 0 0,1 0 0 0 0,-1 0 0 0 0,1 0 0 0 0,0 1 0 0 0,-1-1 0 0 0,5-2 0 0 0,6-6-1648 0 0</inkml:trace>
</inkml:ink>
</file>

<file path=ppt/ink/ink9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3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0 3679 0 0,'2'1'284'0'0,"6"4"110"0"0,0 0 0 0 0,12 10 0 0 0,-15-10 812 0 0,1 0-1 0 0,-2 0 1 0 0,1 1-1 0 0,-1-1 0 0 0,0 1 1 0 0,0 0-1 0 0,5 11 1 0 0,-3-3-289 0 0,-1 0 1 0 0,0 0 0 0 0,-1 0-1 0 0,0 0 1 0 0,2 21 0 0 0,-5-15-379 0 0,0 0 0 0 0,-1 0 1 0 0,-4 30-1 0 0,-1-18-366 0 0,-1-1 1 0 0,-2 0-1 0 0,-2 0 1 0 0,-23 54-1 0 0,5-28-96 0 0,-1-1-1 0 0,-45 61 1 0 0,47-79-54 0 0,-2-2 0 0 0,-2-1 0 0 0,-58 52-1 0 0,81-80-320 0 0,0-1 0 0 0,-1 0-1 0 0,0 0 1 0 0,0-1-1 0 0,-13 6 1 0 0</inkml:trace>
</inkml:ink>
</file>

<file path=ppt/ink/ink9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3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4607 0 0,'5'-15'404'0'0,"1"0"0"0"0,12-23 0 0 0,-13 29 602 0 0,1 0 0 0 0,0 0 1 0 0,0 1-1 0 0,1 0 0 0 0,0 0 0 0 0,0 1 1 0 0,1 0-1 0 0,12-9 0 0 0,8-4-494 0 0,1 1-1 0 0,1 2 0 0 0,42-19 0 0 0,-56 30-384 0 0,0 0-1 0 0,0 2 0 0 0,1-1 0 0 0,-1 2 0 0 0,1 0 0 0 0,0 1 0 0 0,0 1 0 0 0,31 1 0 0 0,-30 2 215 0 0,-1 0 0 0 0,1 1-1 0 0,-1 1 1 0 0,1 1-1 0 0,23 9 1 0 0,-33-10-174 0 0,0 0 0 0 0,0 0 0 0 0,-1 0 0 0 0,0 1-1 0 0,1 0 1 0 0,-1 0 0 0 0,-1 1 0 0 0,1 0 0 0 0,-1 0 0 0 0,0 1 0 0 0,-1-1-1 0 0,1 1 1 0 0,4 9 0 0 0,-9-13-126 0 0,1 1 0 0 0,-1-1-1 0 0,1 1 1 0 0,-1-1 0 0 0,0 1 0 0 0,0 0-1 0 0,-1-1 1 0 0,1 1 0 0 0,-1 0 0 0 0,0 0-1 0 0,0 0 1 0 0,0-1 0 0 0,0 1 0 0 0,-1 0-1 0 0,1 0 1 0 0,-1-1 0 0 0,0 1 0 0 0,0 0-1 0 0,-1-1 1 0 0,1 1 0 0 0,-1-1 0 0 0,0 0 0 0 0,1 1-1 0 0,-2-1 1 0 0,1 0 0 0 0,-4 4 0 0 0,-6 7-15 0 0,0-2 0 0 0,-1 1 0 0 0,0-2 0 0 0,-19 14 1 0 0,28-23-7 0 0,-26 18 41 0 0,-62 31 0 0 0,24-16-23 0 0,43-21-397 0 0,0-1-1 0 0,-1-1 1 0 0,-1-1-1 0 0,0-2 1 0 0,-1-1 0 0 0,-45 8-1 0 0,55-15-1002 0 0,5-2-56 0 0</inkml:trace>
</inkml:ink>
</file>

<file path=ppt/ink/ink9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3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18111 0 0,'0'0'414'0'0,"3"0"56"0"0,-2 0-438 0 0,0 0 0 0 0,-1 0 0 0 0,1 1 0 0 0,0-1 0 0 0,0 0 0 0 0,-1 0-1 0 0,1 1 1 0 0,0-1 0 0 0,-1 0 0 0 0,1 1 0 0 0,0-1 0 0 0,-1 1 0 0 0,1-1 0 0 0,-1 1 0 0 0,1-1 0 0 0,-1 1-1 0 0,1-1 1 0 0,-1 1 0 0 0,1-1 0 0 0,-1 1 0 0 0,0 0 0 0 0,1-1 0 0 0,-1 1 0 0 0,0 0 0 0 0,1 0-1 0 0,-1-1 1 0 0,0 2 0 0 0,1 2 2 0 0,0-1 0 0 0,-1 1-1 0 0,0-1 1 0 0,0 1 0 0 0,0 0 0 0 0,-1 5-1 0 0,-2 6-37 0 0,0 1 0 0 0,-7 16 1 0 0,-88 196 836 0 0,62-151-204 0 0,-172 323 1695 0 0,167-334-2234 0 0,-50 88-472 0 0,71-104-3700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01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68 10591 0 0,'0'0'819'0'0,"2"0"-222"0"0,30 5 6806 0 0,-27-3-7096 0 0,0-1 0 0 0,0 0 0 0 0,0 0 0 0 0,0-1 0 0 0,0 0 0 0 0,0 1-1 0 0,0-2 1 0 0,0 1 0 0 0,6-1 0 0 0,-5-1-131 0 0,-1 2-105 0 0,-1-2-1 0 0,1 1 1 0 0,-1 0 0 0 0,1-1-1 0 0,-1 0 1 0 0,0 0 0 0 0,0 0-1 0 0,0-1 1 0 0,6-3 0 0 0,0-4-29 0 0,-1-2-20 0 0,-2 0 4 0 0,-7 11-51 0 0,0 1 0 0 0,0-1-1 0 0,1 1 1 0 0,-1-1-1 0 0,0 1 1 0 0,0-1-1 0 0,0 1 1 0 0,0-1-1 0 0,1 1 1 0 0,-1-1-1 0 0,0 1 1 0 0,0-1-1 0 0,0 1 1 0 0,0-1-1 0 0,-1 1 1 0 0,1-1 0 0 0,0 0-1 0 0,0 1 1 0 0,0-1-1 0 0,0 1 1 0 0,0-1-1 0 0,-1 1 1 0 0,1-1-1 0 0,0 1 1 0 0,0 0-1 0 0,-1-1 1 0 0,1 1-1 0 0,0-1 1 0 0,-1 1-1 0 0,1-1 1 0 0,-1 1 0 0 0,1 0-1 0 0,0-1 1 0 0,-1 1-1 0 0,1 0 1 0 0,-1 0-1 0 0,1-1 1 0 0,-1 1-1 0 0,1 0 1 0 0,-1 0-1 0 0,1 0 1 0 0,-1-1-1 0 0,1 1 1 0 0,-1 0 0 0 0,1 0-1 0 0,-1 0 1 0 0,1 0-1 0 0,-1 0 1 0 0,1 0-1 0 0,-1 0 1 0 0,1 0-1 0 0,-1 0 1 0 0,0 0-1 0 0,1 0 1 0 0,-1 1-1 0 0,0-1 1 0 0,-4 1-66 0 0,1 0-1 0 0,-1 1 1 0 0,0-1 0 0 0,-8 5 0 0 0,-13 9-47 0 0,0 0 0 0 0,0 2 1 0 0,-29 26-1 0 0,39-29 192 0 0,2 0 0 0 0,0 1-1 0 0,0 0 1 0 0,2 1 0 0 0,-21 33 0 0 0,30-43-32 0 0,0 0 0 0 0,1 0 1 0 0,-1 0-1 0 0,1 0 1 0 0,0 0-1 0 0,-1 13 1 0 0,3-18-23 0 0,0 1 1 0 0,1-1-1 0 0,-1 0 0 0 0,0 0 1 0 0,1 1-1 0 0,-1-1 0 0 0,1 0 1 0 0,-1 0-1 0 0,1 0 0 0 0,0 0 1 0 0,0 0-1 0 0,-1 0 1 0 0,1 0-1 0 0,0 0 0 0 0,0 0 1 0 0,0 0-1 0 0,0 0 0 0 0,0 0 1 0 0,0-1-1 0 0,0 1 0 0 0,0 0 1 0 0,1-1-1 0 0,-1 1 0 0 0,0-1 1 0 0,2 1-1 0 0,16 5-1449 0 0,4-6-5738 0 0</inkml:trace>
</inkml:ink>
</file>

<file path=ppt/ink/ink9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36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121 147 5063 0 0,'0'0'232'0'0,"2"1"-13"0"0,2 2 1013 0 0,0-1 0 0 0,0 0-1 0 0,1 1 1 0 0,-1-2 0 0 0,1 1 0 0 0,-1-1-1 0 0,1 1 1 0 0,8 0 0 0 0,-5-1-414 0 0,-1-1 0 0 0,0 0 1 0 0,0 0-1 0 0,1-1 0 0 0,8-2 0 0 0,6-2-274 0 0,1-2 1 0 0,37-17-1 0 0,-28 10 392 0 0,5-1-840 0 0,-1-1 0 0 0,-1-2 0 0 0,44-30 0 0 0,-75 45 115 0 0,7-5-1083 0 0,-12 5 235 0 0,-6 2 304 0 0,1 1 233 0 0,-1 0 0 0 0,1 0 1 0 0,0 1-1 0 0,0 0 0 0 0,-1 1 0 0 0,1-1 0 0 0,0 1 0 0 0,-8 4 1 0 0,-46 25-86 0 0,53-27 175 0 0,-61 36-28 0 0,2 3-1 0 0,-85 73 1 0 0,134-101 64 0 0,0 1 1 0 0,1 0-1 0 0,0 1 0 0 0,1 1 1 0 0,1 0-1 0 0,-21 39 0 0 0,33-55 3 0 0,1 1-1 0 0,0-1 1 0 0,0 1-1 0 0,0-1 1 0 0,1 1-1 0 0,-1-1 0 0 0,1 1 1 0 0,-1 0-1 0 0,1-1 1 0 0,0 1-1 0 0,0 0 1 0 0,0-1-1 0 0,0 1 1 0 0,0 0-1 0 0,1-1 1 0 0,-1 1-1 0 0,1-1 1 0 0,0 1-1 0 0,1 3 1 0 0,-1-4 14 0 0,1 1 1 0 0,0 0 0 0 0,-1-1-1 0 0,1 1 1 0 0,0-1 0 0 0,1 0-1 0 0,-1 0 1 0 0,0 0 0 0 0,1 0-1 0 0,-1 0 1 0 0,1 0 0 0 0,-1 0-1 0 0,1-1 1 0 0,0 0 0 0 0,0 1-1 0 0,3 0 1 0 0,7 2 86 0 0,-1-1 1 0 0,1 0-1 0 0,0-1 1 0 0,18 2-1 0 0,55-4 211 0 0,-28 0-227 0 0,80-2 218 0 0,-34-1-3539 0 0</inkml:trace>
</inkml:ink>
</file>

<file path=ppt/ink/ink9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5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0 13847 0 0,'0'0'1571'0'0,"1"2"-1071"0"0,2 3-288 0 0,0 0 0 0 0,-1 0 1 0 0,1 0-1 0 0,-1 0 0 0 0,0 0 0 0 0,-1 1 0 0 0,1-1 1 0 0,-1 0-1 0 0,0 1 0 0 0,-1-1 0 0 0,1 1 0 0 0,-1-1 1 0 0,-1 12-1 0 0,-2 5 207 0 0,0 0 1 0 0,-9 27-1 0 0,3-13-184 0 0,-13 55 421 0 0,-53 134 1 0 0,-55 80 176 0 0,97-232-706 0 0,-1 13-32 0 0,17-43-106 0 0,-29 57-1 0 0,39-90-63 0 0,1-1-1 0 0,-10 11 0 0 0,-4 5-163 0 0,19-23 112 0 0,1-4-40 0 0,1 1 135 0 0,-1-1 1 0 0,1 1-1 0 0,0-1 0 0 0,0 0 0 0 0,0 1 0 0 0,0 0 0 0 0,2-3 0 0 0,3-4-165 0 0,31-59-2672 0 0,-16 23 1158 0 0</inkml:trace>
</inkml:ink>
</file>

<file path=ppt/ink/ink9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5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115 626 14135 0 0,'-2'2'647'0'0,"-32"29"242"0"0,20-15-744 0 0,-21 19 1 0 0,15-16 187 0 0,19-18-247 0 0,0-2 30 0 0,-1-2-74 0 0,1 1 0 0 0,0 0 1 0 0,1 0-1 0 0,-1-1 1 0 0,0 1-1 0 0,1-1 0 0 0,-1 1 1 0 0,1 0-1 0 0,0-1 1 0 0,0 1-1 0 0,0-1 0 0 0,0 1 1 0 0,0-1-1 0 0,0 1 1 0 0,1-3-1 0 0,2-8 148 0 0,7-20-1 0 0,-5 18-80 0 0,60-169 1255 0 0,-53 157-1139 0 0,1 0-1 0 0,1 1 1 0 0,2 1-1 0 0,30-39 1 0 0,-14 27-73 0 0,1 2 0 0 0,2 1 1 0 0,2 2-1 0 0,78-53 0 0 0,-105 78 3 0 0,2 0 0 0 0,-1 1 1 0 0,1 1-1 0 0,0 0 0 0 0,0 0 0 0 0,0 1 0 0 0,0 1 0 0 0,1 0 0 0 0,0 1 1 0 0,16-2-1 0 0,-22 4-68 0 0,1 0 1 0 0,-1 1-1 0 0,1 0 1 0 0,-1 0-1 0 0,1 0 0 0 0,-1 1 1 0 0,0 0-1 0 0,1 1 1 0 0,-1-1-1 0 0,0 1 1 0 0,-1 1-1 0 0,1-1 0 0 0,-1 1 1 0 0,1 0-1 0 0,-1 1 1 0 0,0 0-1 0 0,0 0 1 0 0,8 9-1 0 0,-7-5-56 0 0,0 0 1 0 0,0 0-1 0 0,-1 1 1 0 0,0 0-1 0 0,0 0 0 0 0,-1 0 1 0 0,0 1-1 0 0,-1 0 0 0 0,-1 0 1 0 0,0 0-1 0 0,3 14 0 0 0,-4-9-16 0 0,-1-1 0 0 0,-1 0 0 0 0,0 1-1 0 0,0-1 1 0 0,-2 0 0 0 0,0 0 0 0 0,-8 29-1 0 0,4-24-19 0 0,-1 1-1 0 0,-1-2 0 0 0,-1 1 1 0 0,-1-1-1 0 0,-1 0 0 0 0,0-1 0 0 0,-2 0 1 0 0,0-1-1 0 0,0-1 0 0 0,-2 0 1 0 0,0-1-1 0 0,-23 19 0 0 0,17-20-24 0 0,0 0 0 0 0,-1-1 0 0 0,-26 11-1 0 0,-72 23-376 0 0,87-35 227 0 0,-1-1-201 0 0,0-1-1 0 0,0-2 1 0 0,0-2 0 0 0,-41 4-1 0 0,70-10 247 0 0,1 0-1 0 0,-1 0 1 0 0,1-1-1 0 0,0 1 1 0 0,-5-2-1 0 0,8 2 64 0 0,1-1 0 0 0,-1 1 0 0 0,1 0-1 0 0,-1-1 1 0 0,1 1 0 0 0,-1-1 0 0 0,1 1-1 0 0,0-1 1 0 0,-1 1 0 0 0,1-1 0 0 0,0 0-1 0 0,-1 1 1 0 0,1-1 0 0 0,0 1 0 0 0,0-1 0 0 0,0 0-1 0 0,0 1 1 0 0,-1-1 0 0 0,1 1 0 0 0,0-1-1 0 0,0 0 1 0 0,0 1 0 0 0,0-1 0 0 0,0-1 0 0 0,0 2-147 0 0,3-18-1557 0 0</inkml:trace>
</inkml:ink>
</file>

<file path=ppt/ink/ink9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5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96 198 9671 0 0,'0'0'875'0'0,"-15"-7"-414"0"0,12 6 246 0 0,0 1-1 0 0,0 0 1 0 0,0 0-1 0 0,-1 0 1 0 0,1 1-1 0 0,0-1 1 0 0,0 1-1 0 0,0-1 1 0 0,0 1-1 0 0,-4 2 0 0 0,4-2-446 0 0,1 0-1 0 0,-1 0 0 0 0,1 1 0 0 0,0-1 0 0 0,-1 1 0 0 0,1 0 1 0 0,0 0-1 0 0,0 0 0 0 0,1 0 0 0 0,-4 3 0 0 0,3-1-168 0 0,0 0-1 0 0,0-1 1 0 0,0 1 0 0 0,1 0-1 0 0,-1 0 1 0 0,1 0 0 0 0,0 0-1 0 0,0 1 1 0 0,1-1-1 0 0,-1 0 1 0 0,1 0 0 0 0,0 0-1 0 0,0 1 1 0 0,0-1 0 0 0,2 8-1 0 0,30 136 1374 0 0,-30-139-1422 0 0,1 1 1 0 0,0 0-1 0 0,1-1 0 0 0,0 0 1 0 0,1 0-1 0 0,7 11 0 0 0,-11-19-4 0 0,0 1 1 0 0,1-1-1 0 0,-1 1 0 0 0,1-1 0 0 0,0 0 1 0 0,0 0-1 0 0,-1 0 0 0 0,1 0 0 0 0,0 0 0 0 0,0 0 1 0 0,0-1-1 0 0,0 1 0 0 0,0-1 0 0 0,0 1 1 0 0,0-1-1 0 0,0 0 0 0 0,0 0 0 0 0,0 1 0 0 0,0-1 1 0 0,0-1-1 0 0,0 1 0 0 0,0 0 0 0 0,0 0 1 0 0,0-1-1 0 0,0 1 0 0 0,0-1 0 0 0,3-1 1 0 0,2-1 52 0 0,1 0 1 0 0,-1-1 0 0 0,0 0 0 0 0,-1 0 0 0 0,11-8-1 0 0,0-3-36 0 0,0-1-1 0 0,0-1 0 0 0,16-23 1 0 0,39-61-19 0 0,-62 86-39 0 0,18-29-490 0 0,31-65 0 0 0,-11 1-4690 0 0,-35 78-2408 0 0</inkml:trace>
</inkml:ink>
</file>

<file path=ppt/ink/ink9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5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2303 0 0,'-1'2'4627'0'0,"-20"36"7681"0"0,-9 25-7755 0 0,3-6-4465 0 0,-16 31-31 0 0,5 2 0 0 0,-42 145 0 0 0,48-99 63 0 0,-14 140 1 0 0,40-231-615 0 0,-2-1 0 0 0,-2 0 0 0 0,-30 83 0 0 0,35-117-438 0 0,1 0 0 0 0,-1-1 0 0 0,-1 0 0 0 0,1 0 0 0 0,-1-1 0 0 0,-12 13 0 0 0,11-15-4948 0 0</inkml:trace>
</inkml:ink>
</file>

<file path=ppt/ink/ink9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5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15663 0 0,'0'0'1207'0'0,"0"2"-611"0"0,0 2-393 0 0,0 0 0 0 0,0 0 0 0 0,1 0 0 0 0,-1 0 0 0 0,1 0 0 0 0,0 0 0 0 0,0 0 0 0 0,0-1 0 0 0,1 1 0 0 0,-1 0 0 0 0,1-1 0 0 0,0 1 0 0 0,0-1 0 0 0,0 0 0 0 0,0 1 0 0 0,1-1 0 0 0,-1 0 0 0 0,1 0 0 0 0,0-1 0 0 0,0 1 0 0 0,0-1 0 0 0,0 1 0 0 0,0-1 0 0 0,0 0 0 0 0,1 0 0 0 0,-1 0 0 0 0,1-1 0 0 0,-1 1 0 0 0,1-1 0 0 0,0 0 0 0 0,4 1 0 0 0,4 0-36 0 0,-1-1 1 0 0,1 0-1 0 0,-1-1 0 0 0,0 0 1 0 0,1-1-1 0 0,-1-1 1 0 0,1 1-1 0 0,-1-2 0 0 0,0 0 1 0 0,12-4-1 0 0,11-6 396 0 0,59-32-1 0 0,-31 11-259 0 0,182-86 158 0 0,-239 118-950 0 0,29-10 856 0 0,-17 10-2259 0 0,-2 4-4945 0 0</inkml:trace>
</inkml:ink>
</file>

<file path=ppt/ink/ink9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5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4607 0 0,'0'0'14918'0'0,"0"2"-13417"0"0,-1 12-1217 0 0,0 0 0 0 0,-1-1 0 0 0,-1 1 1 0 0,0 0-1 0 0,0-1 0 0 0,-2 0 0 0 0,1 0 1 0 0,-10 17-1 0 0,-9 12 196 0 0,-31 44 1 0 0,20-33-115 0 0,18-33-405 0 0,-3 7-3943 0 0</inkml:trace>
</inkml:ink>
</file>

<file path=ppt/ink/ink9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5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46 425 7831 0 0,'-7'-2'810'0'0,"5"1"-635"0"0,0 0 0 0 0,0 1 1 0 0,0-1-1 0 0,0 0 1 0 0,0 0-1 0 0,0 0 0 0 0,0 0 1 0 0,0 0-1 0 0,0-1 0 0 0,1 1 1 0 0,-1 0-1 0 0,1-1 1 0 0,-1 0-1 0 0,1 1 0 0 0,-1-1 1 0 0,1 0-1 0 0,0 1 0 0 0,0-1 1 0 0,0 0-1 0 0,0 0 1 0 0,0 0-1 0 0,0 0 0 0 0,1 0 1 0 0,-1 0-1 0 0,1 0 0 0 0,-1 0 1 0 0,1-1-1 0 0,0 1 1 0 0,0 0-1 0 0,0 0 0 0 0,0 0 1 0 0,0 0-1 0 0,0 0 0 0 0,0-1 1 0 0,1 1-1 0 0,-1 0 1 0 0,2-4-1 0 0,2-3 772 0 0,0-1 0 0 0,0 1 0 0 0,1 0 1 0 0,0 0-1 0 0,0 0 0 0 0,13-14 0 0 0,1 1-949 0 0,1 1-1 0 0,45-37 1 0 0,53-27 47 0 0,-74 55 5 0 0,-31 20 125 0 0,0 1-1 0 0,1 1 1 0 0,0 0 0 0 0,1 1-1 0 0,15-6 1 0 0,-26 12-103 0 0,-1 0 1 0 0,0 0-1 0 0,1 0 0 0 0,-1 1 0 0 0,1-1 0 0 0,-1 1 1 0 0,0 0-1 0 0,1 0 0 0 0,-1 0 0 0 0,1 0 1 0 0,-1 0-1 0 0,1 1 0 0 0,-1 0 0 0 0,0 0 0 0 0,1 0 1 0 0,-1 0-1 0 0,0 0 0 0 0,0 0 0 0 0,0 1 1 0 0,0 0-1 0 0,0 0 0 0 0,0-1 0 0 0,0 2 0 0 0,0-1 1 0 0,-1 0-1 0 0,1 0 0 0 0,-1 1 0 0 0,0 0 1 0 0,4 4-1 0 0,-1 1-43 0 0,0 0 1 0 0,-1 1-1 0 0,0-1 1 0 0,0 1-1 0 0,-1 0 0 0 0,0-1 1 0 0,-1 2-1 0 0,0-1 1 0 0,2 15-1 0 0,-3 4-31 0 0,-3 52-1 0 0,0-53 11 0 0,2-21-171 0 0,0 0 0 0 0,1 0 0 0 0,0 1 0 0 0,0-1-1 0 0,1 0 1 0 0,-1 0 0 0 0,1 0 0 0 0,1 0 0 0 0,-1 0 0 0 0,7 10 0 0 0,-6-10-415 0 0,2 4-1154 0 0</inkml:trace>
</inkml:ink>
</file>

<file path=ppt/ink/ink9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54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549 241 2759 0 0,'1'-1'207'0'0,"4"-10"1520"0"0,0 1 0 0 0,-1-1 0 0 0,0 0-1 0 0,0-1 1 0 0,2-17 0 0 0,-3 17-1101 0 0,-1 3-64 0 0,0 0 1 0 0,-1-1-1 0 0,0 1 0 0 0,-1 0 1 0 0,0-1-1 0 0,-1-13 1 0 0,0 20-409 0 0,1 0 0 0 0,-1 0 0 0 0,1 0 1 0 0,-1-1-1 0 0,0 1 0 0 0,0 0 0 0 0,-1 0 0 0 0,1 0 1 0 0,-1 0-1 0 0,1 1 0 0 0,-1-1 0 0 0,0 0 0 0 0,0 1 1 0 0,0-1-1 0 0,0 1 0 0 0,-1-1 0 0 0,1 1 0 0 0,-1 0 1 0 0,1 0-1 0 0,-1 0 0 0 0,0 1 0 0 0,-3-3 1 0 0,4 3-125 0 0,0 1 1 0 0,0-1 0 0 0,-1 1 0 0 0,1 0 0 0 0,0 0 0 0 0,0 0 0 0 0,0 0-1 0 0,0 0 1 0 0,0 0 0 0 0,0 0 0 0 0,0 1 0 0 0,0-1 0 0 0,-3 2 0 0 0,-29 12 97 0 0,26-10-150 0 0,-25 12-124 0 0,0 2 1 0 0,-47 35-1 0 0,-53 54-167 0 0,33-12 261 0 0,86-78 102 0 0,0 0 0 0 0,0 0 0 0 0,2 1 0 0 0,-13 25 0 0 0,23-40-12 0 0,1 0-1 0 0,0 0 1 0 0,-1 0 0 0 0,1 0-1 0 0,0 0 1 0 0,1 0 0 0 0,-1 0-1 0 0,0 1 1 0 0,1-1 0 0 0,0 0-1 0 0,0 0 1 0 0,0 1-1 0 0,0-1 1 0 0,0 0 0 0 0,1 0-1 0 0,0 5 1 0 0,0-6 4 0 0,1 0-1 0 0,-1 1 1 0 0,0-1-1 0 0,1 0 1 0 0,-1 1 0 0 0,1-1-1 0 0,0 0 1 0 0,0 0-1 0 0,-1 0 1 0 0,1-1 0 0 0,1 1-1 0 0,-1 0 1 0 0,0-1 0 0 0,0 1-1 0 0,1-1 1 0 0,-1 0-1 0 0,0 0 1 0 0,1 0 0 0 0,5 2-1 0 0,5 0 27 0 0,0 0 0 0 0,0-1-1 0 0,1 0 1 0 0,-1-1 0 0 0,1-1-1 0 0,0 0 1 0 0,17-2 0 0 0,95-21 366 0 0,-125 22-434 0 0,20-4-36 0 0,-1-1 0 0 0,0-1 0 0 0,0-1 0 0 0,-1-1 0 0 0,0 0 0 0 0,-1-2 0 0 0,0 0 0 0 0,0-1 0 0 0,-1-1 0 0 0,-1 0 0 0 0,0-1 0 0 0,-1-1 0 0 0,23-29 0 0 0,-36 42 723 0 0,-3 7-655 0 0,1-1 1 0 0,-1 1-1 0 0,0-1 1 0 0,-3 8-1 0 0,-2 10 47 0 0,5-18-221 0 0,1 0 0 0 0,0 0-1 0 0,-1 0 1 0 0,1 0 0 0 0,1 0 0 0 0,-1 0-1 0 0,1 0 1 0 0,-1 0 0 0 0,1 1-1 0 0,2 4 1 0 0,-1-6 13 0 0,-1-1 0 0 0,1 0 0 0 0,-1 1 0 0 0,1-1 0 0 0,0 0 1 0 0,0 0-1 0 0,0 0 0 0 0,0 0 0 0 0,0 0 0 0 0,0 0 0 0 0,0-1 0 0 0,1 1 0 0 0,-1-1 0 0 0,1 0 0 0 0,4 2 0 0 0,25 10-3396 0 0,-22-7 2302 0 0</inkml:trace>
</inkml:ink>
</file>

<file path=ppt/ink/ink9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5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72 369 9815 0 0,'0'0'448'0'0,"-1"1"-6"0"0,-4 5-319 0 0,1 0 1 0 0,-1 0-1 0 0,1 0 1 0 0,0 1-1 0 0,0-1 1 0 0,-4 14-1 0 0,3-7 485 0 0,1-1 1 0 0,1 1-1 0 0,-3 16 0 0 0,3-1 1170 0 0,2 29-1 0 0,2-40-1380 0 0,-1 1 0 0 0,-1-1 0 0 0,-1 0-1 0 0,0 1 1 0 0,-6 19 0 0 0,7-36 930 0 0,0-35-162 0 0,1-20-545 0 0,6 2-730 0 0,2-1-1 0 0,23-75 1 0 0,-25 106 42 0 0,2 1 1 0 0,0-1-1 0 0,1 1 0 0 0,18-29 1 0 0,-18 35 19 0 0,1 1 0 0 0,1 1 1 0 0,0 0-1 0 0,1 0 0 0 0,0 1 1 0 0,23-18-1 0 0,-13 16 131 0 0,0 0-1 0 0,0 1 1 0 0,2 1-1 0 0,-1 1 1 0 0,46-14-1 0 0,-20 12 207 0 0,0 1-1 0 0,52-4 0 0 0,-75 13-236 0 0,0 1 0 0 0,0 1 0 0 0,0 1 0 0 0,51 7 0 0 0,-73-6-206 0 0,0 0 1 0 0,0 0-1 0 0,0 0 0 0 0,0 0 0 0 0,0 1 1 0 0,0-1-1 0 0,0 1 0 0 0,0 0 0 0 0,-1 0 1 0 0,1 1-1 0 0,-1-1 0 0 0,1 1 0 0 0,-1-1 1 0 0,0 1-1 0 0,0 0 0 0 0,0 1 0 0 0,-1-1 1 0 0,5 7-1 0 0,-1 2-1553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0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98 220 11975 0 0,'-11'3'695'0'0,"0"0"0"0"0,-13 1 0 0 0,20-4 33 0 0,0 1 0 0 0,0-1 1 0 0,0 0-1 0 0,0-1 0 0 0,0 1 1 0 0,1-1-1 0 0,-1 1 0 0 0,0-1 1 0 0,-4-2-1 0 0,7 2-634 0 0,0 1 0 0 0,0-1 0 0 0,1 0-1 0 0,-1 0 1 0 0,1 1 0 0 0,-1-1 0 0 0,1 0 0 0 0,-1 0-1 0 0,1 0 1 0 0,-1 0 0 0 0,1 0 0 0 0,0 0 0 0 0,-1 1 0 0 0,1-1-1 0 0,0 0 1 0 0,0 0 0 0 0,0 0 0 0 0,0 0 0 0 0,-1 0-1 0 0,2 0 1 0 0,-1 0 0 0 0,0 0 0 0 0,0 0 0 0 0,0 0-1 0 0,0 0 1 0 0,1-1 0 0 0,-1 1-107 0 0,1-2 38 0 0,0-1-1 0 0,0 1 1 0 0,1-1 0 0 0,-1 1-1 0 0,1 0 1 0 0,0 0 0 0 0,0 0-1 0 0,0 0 1 0 0,0 0-1 0 0,1 0 1 0 0,3-3 0 0 0,33-28 228 0 0,-29 26-234 0 0,8-6-97 0 0,0 1 0 0 0,1 1 1 0 0,0 0-1 0 0,1 1 0 0 0,1 1 0 0 0,-1 1 0 0 0,2 1 1 0 0,-1 1-1 0 0,1 1 0 0 0,39-6 0 0 0,-53 11 78 0 0,0 1 0 0 0,0-1 0 0 0,9 2 0 0 0,-1 2 0 0 0,-16-3 1 0 0,1 0 0 0 0,0 1 1 0 0,-1-1-1 0 0,1 0 0 0 0,0 0 0 0 0,-1 1 0 0 0,1-1 0 0 0,-1 1 0 0 0,1-1 0 0 0,-1 0 0 0 0,1 1 1 0 0,-1-1-1 0 0,1 1 0 0 0,-1-1 0 0 0,1 1 0 0 0,-1-1 0 0 0,1 1 0 0 0,-1 1 0 0 0,1 0 15 0 0,-1 0-1 0 0,1 0 0 0 0,-1 0 0 0 0,0 1 1 0 0,0-1-1 0 0,0 0 0 0 0,-1 0 0 0 0,1 1 1 0 0,0-1-1 0 0,-1 0 0 0 0,-1 3 0 0 0,-10 28 120 0 0,9-24-131 0 0,-10 18 76 0 0,10-21-71 0 0,0 0 1 0 0,0 0 0 0 0,1 1-1 0 0,-1-1 1 0 0,-2 13-1 0 0,5-7-245 0 0,0-10-217 0 0,1-1-1 0 0,0 1 0 0 0,-1 0 1 0 0,1-1-1 0 0,0 0 0 0 0,0 1 1 0 0,0-1-1 0 0,0 1 0 0 0,0-1 1 0 0,0 0-1 0 0,0 0 1 0 0,0 1-1 0 0,1-1 0 0 0,-1 0 1 0 0,0 0-1 0 0,1 0 0 0 0,1 1 1 0 0,-1-2-438 0 0,12 8-5489 0 0</inkml:trace>
</inkml:ink>
</file>

<file path=ppt/ink/ink9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5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44 5063 0 0,'2'-4'128'0'0,"0"0"0"0"0,0-1 0 0 0,0 1 0 0 0,1 0 0 0 0,-1 0-1 0 0,12-15 14296 0 0,-30 25-14475 0 0,0 1 1 0 0,1 1-1 0 0,0 0 1 0 0,0 1-1 0 0,1 0 1 0 0,0 2 0 0 0,0-1-1 0 0,1 2 1 0 0,-20 21-1 0 0,9-3 256 0 0,0 0-1 0 0,2 1 0 0 0,-24 47 0 0 0,42-70-71 0 0,0 0 1 0 0,0 0-1 0 0,0 0 0 0 0,1 1 1 0 0,1-1-1 0 0,0 1 0 0 0,-2 15 1 0 0,3-21-92 0 0,1 0 0 0 0,0-1 0 0 0,0 1 0 0 0,0 0 0 0 0,1 0 0 0 0,-1-1 0 0 0,1 1 0 0 0,-1 0 0 0 0,1-1 0 0 0,0 1 0 0 0,0 0 0 0 0,0-1 0 0 0,0 1 0 0 0,1-1 0 0 0,-1 0 0 0 0,1 1 0 0 0,-1-1 0 0 0,1 0 0 0 0,0 0 0 0 0,0 0 0 0 0,0 0 0 0 0,0 0 0 0 0,0 0 0 0 0,0-1 0 0 0,1 1 0 0 0,-1-1 0 0 0,0 1 0 0 0,1-1 0 0 0,2 1 0 0 0,2 0 38 0 0,1 0-1 0 0,-1 0 1 0 0,1-1-1 0 0,-1 0 0 0 0,1 0 1 0 0,0-1-1 0 0,-1 0 0 0 0,1 0 1 0 0,0-1-1 0 0,-1 0 1 0 0,1 0-1 0 0,-1-1 0 0 0,9-2 1 0 0,3-3 9 0 0,0 0 0 0 0,-1-1 0 0 0,32-18 0 0 0,-38 19-76 0 0,-1-1 0 0 0,-1 0 0 0 0,1 0 1 0 0,-1-1-1 0 0,13-15 0 0 0,-19 20-38 0 0,-1-1 0 0 0,1 0 0 0 0,-1 0-1 0 0,1 0 1 0 0,-2 0 0 0 0,1-1 0 0 0,0 1 0 0 0,-1-1 0 0 0,0 0 0 0 0,0 0 0 0 0,-1 0-1 0 0,0 0 1 0 0,0 0 0 0 0,0-6 0 0 0,-1 7-56 0 0,-1 1 0 0 0,1 0-1 0 0,-1-1 1 0 0,0 1 0 0 0,-1 0 0 0 0,1 0-1 0 0,-1 0 1 0 0,0 0 0 0 0,0 0 0 0 0,0 0-1 0 0,0 0 1 0 0,-1 1 0 0 0,1-1 0 0 0,-1 1-1 0 0,0 0 1 0 0,0-1 0 0 0,0 2 0 0 0,-5-5-1 0 0,-6-3-381 0 0,0 0 0 0 0,0 2 0 0 0,-21-11-1 0 0,7 9-186 0 0,24 10 483 0 0,1-1-1 0 0,-1 0 1 0 0,1 0-1 0 0,-1 0 1 0 0,1-1-1 0 0,0 1 1 0 0,-1-1-1 0 0,1 0 1 0 0,0 0-1 0 0,0 0 1 0 0,0 0-1 0 0,-3-4 1 0 0,6 6-16 0 0,-1 0 0 0 0,1-1 0 0 0,0 1 0 0 0,0 0-1 0 0,0 0 1 0 0,0-1 0 0 0,0 1 0 0 0,0 0 0 0 0,0-1 0 0 0,0 1 0 0 0,-1 0 0 0 0,1-1 0 0 0,0 1 0 0 0,0 0-1 0 0,0-1 1 0 0,0 1 0 0 0,1 0 0 0 0,-1 0 0 0 0,0-1 0 0 0,0 1 0 0 0,0 0 0 0 0,0-1 0 0 0,0 1 0 0 0,4-8-6101 0 0</inkml:trace>
</inkml:ink>
</file>

<file path=ppt/ink/ink9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5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48 11055 0 0,'0'0'852'0'0,"2"-1"-560"0"0,12-6 248 0 0,-8 7 3850 0 0,-5 2-4160 0 0,-1-1 1 0 0,1 0 0 0 0,0 0 0 0 0,-1 1-1 0 0,1-1 1 0 0,-1 0 0 0 0,1 1 0 0 0,-1-1-1 0 0,1 1 1 0 0,-1-1 0 0 0,0 0 0 0 0,0 3 0 0 0,-1 1-159 0 0,0 0 1 0 0,0 0 0 0 0,0 0 0 0 0,-1 0 0 0 0,0 0 0 0 0,0 0 0 0 0,0-1 0 0 0,-5 7 0 0 0,-25 33 333 0 0,-83 75-591 0 0,31-34 33 0 0,72-72 126 0 0,1 1 1 0 0,-17 25 0 0 0,25-34 25 0 0,-1 1 1 0 0,1 0-1 0 0,1 0 1 0 0,-1 1-1 0 0,1-1 1 0 0,0 0-1 0 0,1 1 1 0 0,-1-1-1 0 0,1 1 1 0 0,0 8-1 0 0,1-12 0 0 0,0-1-1 0 0,0 1 1 0 0,0-1-1 0 0,1 1 0 0 0,-1-1 1 0 0,1 1-1 0 0,0-1 1 0 0,0 1-1 0 0,0-1 1 0 0,0 0-1 0 0,0 1 1 0 0,0-1-1 0 0,0 0 1 0 0,1 0-1 0 0,-1 0 1 0 0,1 0-1 0 0,2 2 0 0 0,-1-1 11 0 0,0-1 1 0 0,1 1-1 0 0,-1-1 0 0 0,1 0 0 0 0,0 0 0 0 0,-1 0 0 0 0,1 0 0 0 0,0 0 0 0 0,6 0 0 0 0,3 1 43 0 0,-1-1 0 0 0,1 0-1 0 0,-1-1 1 0 0,1-1 0 0 0,23-2 0 0 0,-20 0 8 0 0,0-1 0 0 0,-1 0 0 0 0,1-1 0 0 0,-1-1 0 0 0,0-1 0 0 0,0 0 0 0 0,0-1-1 0 0,15-10 1 0 0,-12 6 96 0 0,0-2 0 0 0,-1 0-1 0 0,-1-1 1 0 0,0-1 0 0 0,22-25-1 0 0,-32 33-123 0 0,-1 0 0 0 0,0-1 0 0 0,0 1 0 0 0,-1-1 0 0 0,0 0 0 0 0,0 0 0 0 0,-1 0 0 0 0,0-1 0 0 0,0 1 0 0 0,-1-1 0 0 0,0 1 0 0 0,0-1 0 0 0,-1 0 0 0 0,0-17 0 0 0,-2 15-79 0 0,0 0 0 0 0,-1 0 0 0 0,0 1 0 0 0,-1-1 0 0 0,0 1 0 0 0,-1-1 0 0 0,0 1 0 0 0,0 0 0 0 0,-1 0 0 0 0,-1 1 0 0 0,-11-17 0 0 0,5 10-346 0 0,0 1 1 0 0,-1 0-1 0 0,-1 1 0 0 0,-1 0 1 0 0,0 1-1 0 0,-24-16 1 0 0,34 26-160 0 0,-1 0 0 0 0,0 0 0 0 0,0 1 0 0 0,0 0 0 0 0,-12-3 0 0 0,17 5-681 0 0</inkml:trace>
</inkml:ink>
</file>

<file path=ppt/ink/ink9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5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160 538 6911 0 0,'-11'6'732'0'0,"-12"5"-1077"0"0,2 4 3967 0 0,11-7-230 0 0,0-1 0 0 0,-21 11 1 0 0,22-15-3325 0 0,9-2-65 0 0,-1-1 1 0 0,0 0 0 0 0,0 0 0 0 0,1 1 0 0 0,-1-1 0 0 0,0 0 0 0 0,0 0 0 0 0,0 0 0 0 0,1 0 0 0 0,-1 0 0 0 0,0 0 0 0 0,0 0 0 0 0,0 0 0 0 0,1 0 0 0 0,-1 0 0 0 0,0 0 0 0 0,0 0 0 0 0,0-1 0 0 0,1 1 0 0 0,-1 0 0 0 0,0-1 0 0 0,1 1 0 0 0,-1 0 0 0 0,0-1 0 0 0,1 1 0 0 0,-1-1 0 0 0,0 1 0 0 0,1-1 0 0 0,-1 1 0 0 0,0-2 0 0 0,-1 0 61 0 0,0 0-20 0 0,0 1 1 0 0,1-1 0 0 0,-1 0 0 0 0,1 0 0 0 0,-1 0 0 0 0,1 0-1 0 0,0-1 1 0 0,0 1 0 0 0,-1 0 0 0 0,2-1 0 0 0,-1 1 0 0 0,0 0-1 0 0,0-1 1 0 0,1 1 0 0 0,-1-1 0 0 0,1 1 0 0 0,0-1 0 0 0,0 1 0 0 0,0-1-1 0 0,0 1 1 0 0,0-1 0 0 0,0 1 0 0 0,1-1 0 0 0,-1 1 0 0 0,1-1-1 0 0,0 1 1 0 0,0 0 0 0 0,0-1 0 0 0,2-3 0 0 0,3-6-3 0 0,1 1 0 0 0,1 0 0 0 0,-1 0 0 0 0,13-13 0 0 0,-17 21-47 0 0,144-149-424 0 0,-130 135 386 0 0,1 1-1 0 0,31-21 1 0 0,-44 33 107 0 0,0 1 0 0 0,1 0 0 0 0,-1 0 0 0 0,1 0 0 0 0,-1 1 0 0 0,1 0 0 0 0,0 0 0 0 0,0 0 0 0 0,0 1-1 0 0,0 0 1 0 0,0 0 0 0 0,0 0 0 0 0,0 1 0 0 0,0 0 0 0 0,10 1 0 0 0,-13 0-46 0 0,0-1 0 0 0,0 1-1 0 0,0 0 1 0 0,0 1 0 0 0,0-1 0 0 0,0 0 0 0 0,0 1-1 0 0,-1-1 1 0 0,1 1 0 0 0,-1 0 0 0 0,1 0 0 0 0,-1 0-1 0 0,0 0 1 0 0,0 1 0 0 0,3 2 0 0 0,-3-1 27 0 0,1 0 0 0 0,-1 0 1 0 0,0 1-1 0 0,0-1 0 0 0,0 0 1 0 0,-1 1-1 0 0,1 0 0 0 0,-1-1 1 0 0,0 7-1 0 0,0-1 22 0 0,0 0 0 0 0,-1 1 0 0 0,-1-1 0 0 0,1 0 0 0 0,-2 1 0 0 0,1-1 0 0 0,-2 0 0 0 0,-5 16 0 0 0,6-18-64 0 0,-1 0 0 0 0,0 0 0 0 0,-1 0 0 0 0,0 0 0 0 0,0-1 0 0 0,-1 1-1 0 0,1-1 1 0 0,-2 0 0 0 0,1-1 0 0 0,-1 1 0 0 0,0-1 0 0 0,-12 9 0 0 0,18-27-215 0 0,1 5 60 0 0,1-1 0 0 0,-1 1 1 0 0,2 0-1 0 0,-1 0 0 0 0,7-13 0 0 0,23-33-803 0 0,-9 17 470 0 0,71-116-1322 0 0,-77 128 1623 0 0,1 1 0 0 0,1 1 0 0 0,1 0 0 0 0,25-19 0 0 0,-37 34 316 0 0,0 1 0 0 0,1 0 1 0 0,0 1-1 0 0,0 0 0 0 0,0 0 0 0 0,0 1 0 0 0,1 0 0 0 0,15-4 0 0 0,-23 8-48 0 0,1-1-1 0 0,0 1 0 0 0,0-1 1 0 0,0 1-1 0 0,-1 0 0 0 0,1 0 0 0 0,0 0 1 0 0,0 0-1 0 0,0 0 0 0 0,0 1 1 0 0,0-1-1 0 0,-1 1 0 0 0,1 0 1 0 0,0 0-1 0 0,-1 0 0 0 0,1 0 1 0 0,0 0-1 0 0,-1 1 0 0 0,0-1 1 0 0,1 1-1 0 0,-1 0 0 0 0,0 0 1 0 0,0-1-1 0 0,1 1 0 0 0,-2 1 1 0 0,1-1-1 0 0,0 0 0 0 0,0 0 1 0 0,-1 1-1 0 0,1-1 0 0 0,-1 1 1 0 0,0-1-1 0 0,0 1 0 0 0,2 3 0 0 0,-1 3 14 0 0,1 0 0 0 0,-1 0 0 0 0,0 0-1 0 0,-1 0 1 0 0,0 0 0 0 0,-1 1-1 0 0,0 10 1 0 0,-12 66 409 0 0,2-16-193 0 0,7-20-229 0 0,0-1 65 0 0,-10 48-1 0 0,10-77-560 0 0,-1 5-694 0 0</inkml:trace>
</inkml:ink>
</file>

<file path=ppt/ink/ink9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8:5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5527 0 0,'2'1'12900'0'0,"-1"1"-12456"0"0,0 0-1 0 0,0-1 0 0 0,0 1 0 0 0,-1 0 1 0 0,1-1-1 0 0,0 1 0 0 0,0 0 1 0 0,-1 0-1 0 0,0 0 0 0 0,1 3 0 0 0,-2 22 1089 0 0,-2-12-2004 0 0,-9 26 0 0 0,6-23 756 0 0,6-16-592 0 0</inkml:trace>
</inkml:ink>
</file>

<file path=ppt/ink/ink9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0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6 3223 0 0,'7'-5'12519'0'0,"-14"12"-12325"0"0,-1-1 0 0 0,-14 9 0 0 0,-7 6-215 0 0,-32 31-125 0 0,2 3 1 0 0,2 2-1 0 0,3 3 0 0 0,-56 81 0 0 0,102-129 144 0 0,-61 96-37 0 0,62-94 153 0 0,0 0 0 0 0,1 1-1 0 0,1 0 1 0 0,0 0 0 0 0,-6 31-1 0 0,10-42-50 0 0,1 0-1 0 0,0 0 1 0 0,0 0-1 0 0,0 1 1 0 0,0-1 0 0 0,1 0-1 0 0,-1 0 1 0 0,1 0-1 0 0,0 0 1 0 0,0 0-1 0 0,1 0 1 0 0,-1 0-1 0 0,1 0 1 0 0,0 0-1 0 0,2 3 1 0 0,-2-4-11 0 0,1 0-1 0 0,-1-1 1 0 0,0 1 0 0 0,1-1-1 0 0,0 1 1 0 0,-1-1 0 0 0,1 0-1 0 0,0 0 1 0 0,0 0 0 0 0,0-1-1 0 0,0 1 1 0 0,1-1 0 0 0,-1 1-1 0 0,0-1 1 0 0,1 0 0 0 0,-1 0 0 0 0,1-1-1 0 0,3 1 1 0 0,9 0 106 0 0,1 0-1 0 0,0-1 1 0 0,0-2 0 0 0,-1 1-1 0 0,33-9 1 0 0,78-31 259 0 0,-100 30-378 0 0,0-1 1 0 0,-1-1 0 0 0,44-30-1 0 0,-53 31-38 0 0,0-1 0 0 0,-1-1 0 0 0,0 0-1 0 0,-2-2 1 0 0,1 1 0 0 0,11-19 0 0 0,-20 25-22 0 0,0-1 1 0 0,0 0 0 0 0,-1 0-1 0 0,0-1 1 0 0,-1 1 0 0 0,0-1-1 0 0,4-21 1 0 0,-7 25 9 0 0,0 0 0 0 0,0-1 0 0 0,-1 1 0 0 0,0 0 0 0 0,-1 0 0 0 0,1-1 0 0 0,-2 1 0 0 0,1 0 0 0 0,-1 0 0 0 0,0 0 0 0 0,0 0 0 0 0,-1 0 0 0 0,-4-9 1 0 0,0 5-163 0 0,0-1 0 0 0,-1 1-1 0 0,-1 1 1 0 0,1-1 0 0 0,-2 1 0 0 0,-12-10 0 0 0,-68-48-1742 0 0,59 47 929 0 0,-36-32 0 0 0,66 51 847 0 0,-14-14-730 0 0,11 3-3028 0 0,5 4-165 0 0</inkml:trace>
</inkml:ink>
</file>

<file path=ppt/ink/ink9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0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546 708 4143 0 0,'0'0'12894'0'0,"1"-2"-12164"0"0,37-90 1266 0 0,-6 13-1512 0 0,71-128 113 0 0,29-66-1451 0 0,-129 268 680 0 0,-1-1 0 0 0,0 0 0 0 0,2-12 0 0 0,-4 17 141 0 0,0 0 0 0 0,0 0 0 0 0,0 0 0 0 0,0 0 1 0 0,0 0-1 0 0,0 0 0 0 0,0 0 0 0 0,0 0 0 0 0,-1 0 0 0 0,1 1 1 0 0,0-1-1 0 0,0 0 0 0 0,-1 0 0 0 0,1 0 0 0 0,-1-1 1 0 0,0 2 8 0 0,1 0 1 0 0,-1-1 0 0 0,1 1 0 0 0,-1-1 0 0 0,1 1 0 0 0,-1 0 0 0 0,1 0 0 0 0,-1-1-1 0 0,1 1 1 0 0,-1 0 0 0 0,0 0 0 0 0,1 0 0 0 0,-1 0 0 0 0,1 0 0 0 0,-1-1-1 0 0,0 1 1 0 0,1 0 0 0 0,-1 0 0 0 0,0 1 0 0 0,1-1 0 0 0,-1 0 0 0 0,1 0 0 0 0,-1 0-1 0 0,0 0 1 0 0,0 1 0 0 0,-5 1-50 0 0,1 0 0 0 0,0 0 0 0 0,-1 1 0 0 0,1-1-1 0 0,0 1 1 0 0,1 1 0 0 0,-7 4 0 0 0,-30 30-70 0 0,14-8 261 0 0,2 0 0 0 0,1 2 0 0 0,-32 55 0 0 0,-43 113 714 0 0,40-63-112 0 0,7 2 0 0 0,-42 180 0 0 0,85-284-685 0 0,-1-1-1 0 0,-1 0 0 0 0,-2 0 1 0 0,-2-1-1 0 0,-1-1 0 0 0,-1 0 1 0 0,-2-1-1 0 0,-43 54 1 0 0,-26 9-1381 0 0,46-59-4903 0 0,24-24 382 0 0</inkml:trace>
</inkml:ink>
</file>

<file path=ppt/ink/ink9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0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13103 0 0,'0'0'598'0'0,"1"3"-10"0"0,2 2-541 0 0,-1 1 0 0 0,1-1 0 0 0,0 0 0 0 0,0 0 1 0 0,1 0-1 0 0,-1 0 0 0 0,1 0 0 0 0,0-1 1 0 0,0 0-1 0 0,1 1 0 0 0,-1-2 0 0 0,1 1 0 0 0,0 0 1 0 0,0-1-1 0 0,9 4 0 0 0,-3-2 118 0 0,-1 0-1 0 0,1-1 0 0 0,1 0 1 0 0,-1-1-1 0 0,0 0 0 0 0,1-1 1 0 0,15 1-1 0 0,2-3-84 0 0,1-1-1 0 0,-1-1 0 0 0,0-1 1 0 0,0-2-1 0 0,0-1 0 0 0,47-15 1 0 0,160-78 389 0 0,-227 95-436 0 0,3-1 33 0 0,33-17-4822 0 0,-24 11-708 0 0</inkml:trace>
</inkml:ink>
</file>

<file path=ppt/ink/ink9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0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0 16615 0 0,'0'0'1506'0'0,"0"3"-1241"0"0,-2 6-251 0 0,1 0 0 0 0,-2-1 0 0 0,1 1 0 0 0,-1-1 0 0 0,0 1 0 0 0,-1-1 0 0 0,-5 9 0 0 0,-1 3 113 0 0,-57 109 512 0 0,9-22-104 0 0,-175 369 84 0 0,197-405-590 0 0,4 2 1 0 0,3 1-1 0 0,-28 111 0 0 0,56-180-53 0 0,-17 58-2913 0 0,16-57 2499 0 0,0 0-1 0 0,-1 0 1 0 0,0 0-1 0 0,0-1 1 0 0,-1 1-1 0 0,1-1 1 0 0,-9 9-1 0 0,3-6-1372 0 0</inkml:trace>
</inkml:ink>
</file>

<file path=ppt/ink/ink9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0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8 113 10591 0 0,'0'0'488'0'0,"-2"0"-12"0"0,-4-3-102 0 0,11 13 2120 0 0,-2-6-2122 0 0,0 0 0 0 0,0-1 0 0 0,1 1 0 0 0,-1-1 0 0 0,1 0 0 0 0,0 0-1 0 0,0 0 1 0 0,0-1 0 0 0,9 5 0 0 0,3-1 97 0 0,23 8-1 0 0,-16-8-115 0 0,-1-1 0 0 0,1-1 0 0 0,0-2 0 0 0,30 1 0 0 0,94-8 815 0 0,-137 4-1114 0 0,83-9 151 0 0,0-4 0 0 0,-1-3 1 0 0,155-53-1 0 0,-226 63-1068 0 0,30-16 0 0 0,-7-3-4945 0 0,-13 3-818 0 0</inkml:trace>
</inkml:ink>
</file>

<file path=ppt/ink/ink9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0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 12895 0 0,'0'0'998'0'0,"0"2"-657"0"0,-32 162 6024 0 0,-35 81-5205 0 0,37-162-986 0 0,-4-2 0 0 0,-67 119-1 0 0,82-166-53 0 0,-2-1 0 0 0,-1 0-1 0 0,-40 45 1 0 0,56-72-122 0 0,1 0 0 0 0,-2 0 0 0 0,1 0 1 0 0,-1 0-1 0 0,0-1 0 0 0,-7 4 0 0 0,11-9-52 0 0,3 0 54 0 0,-1 0 0 0 0,1-1-1 0 0,-1 1 1 0 0,1 0-1 0 0,-1 0 1 0 0,1-1 0 0 0,0 1-1 0 0,-1-1 1 0 0,1 1 0 0 0,-1 0-1 0 0,1-1 1 0 0,0 1-1 0 0,0-1 1 0 0,-1 1 0 0 0,1-1-1 0 0,0 1 1 0 0,0-1-1 0 0,0 1 1 0 0,-1-1 0 0 0,1 1-1 0 0,0-1 1 0 0,0 1-1 0 0,0-1 1 0 0,0 1 0 0 0,0-1-1 0 0,0 0 1 0 0,0 1-1 0 0,0-1 1 0 0,0 1 0 0 0,0-1-1 0 0,1 1 1 0 0,-1-1-1 0 0,0 1 1 0 0,0-1 0 0 0,1 0 0 0 0,0-6 4 0 0,0 1 0 0 0,1 0 0 0 0,0 0 0 0 0,0 0 0 0 0,1 0 0 0 0,0 0 0 0 0,6-10 0 0 0,2-1 12 0 0,16-17 0 0 0,-6 11-24 0 0,2 0-1 0 0,0 1 1 0 0,1 1-1 0 0,1 1 1 0 0,1 1-1 0 0,1 2 1 0 0,0 0-1 0 0,1 2 1 0 0,1 1-1 0 0,38-12 1 0 0,-59 23-2 0 0,0 0 1 0 0,0 1 0 0 0,1 0-1 0 0,-1 0 1 0 0,0 1-1 0 0,1 0 1 0 0,9 1-1 0 0,-15 0 17 0 0,-1 0-1 0 0,1 1 1 0 0,-1-1-1 0 0,1 1 0 0 0,0-1 1 0 0,-1 1-1 0 0,1 0 1 0 0,-1 0-1 0 0,1 0 0 0 0,-1 1 1 0 0,0-1-1 0 0,0 0 1 0 0,1 1-1 0 0,-1-1 0 0 0,0 1 1 0 0,0 0-1 0 0,0 0 1 0 0,-1 0-1 0 0,1 0 0 0 0,0 0 1 0 0,-1 0-1 0 0,1 0 1 0 0,-1 1-1 0 0,0-1 0 0 0,0 1 1 0 0,1 2-1 0 0,1 2 39 0 0,-1 1 0 0 0,-1 0 0 0 0,0-1 1 0 0,0 1-1 0 0,0 0 0 0 0,-1 0 0 0 0,0 0 0 0 0,-1-1 0 0 0,0 1 0 0 0,-2 11 0 0 0,-4 9 109 0 0,-14 39 0 0 0,7-34-130 0 0,-1 0 0 0 0,-2-2-1 0 0,-1 1 1 0 0,-1-2 0 0 0,-39 46 0 0 0,53-70-278 0 0,4-4-59 0 0,3-2-483 0 0,3-1 304 0 0,1 1 1 0 0,-1-1-1 0 0,0 0 0 0 0,7-2 1 0 0,12-6-927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0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26 11519 0 0,'1'-2'528'0'0,"7"-21"6498"0"0,-9 24-6962 0 0,1 0 0 0 0,-1 0 0 0 0,1 0 0 0 0,-1 0 0 0 0,0 0 0 0 0,1 0 0 0 0,-1-1 0 0 0,0 1 0 0 0,0 0 0 0 0,1 0 0 0 0,-2 0 0 0 0,-2 3 77 0 0,-16 22 404 0 0,2 1 0 0 0,-24 49 1 0 0,-17 64 299 0 0,15 4-307 0 0,19-57-288 0 0,-16 25 49 0 0,-68 136-1 0 0,103-235-288 0 0,-15 29-164 0 0,-29 44 1 0 0,49-84-99 0 0</inkml:trace>
  <inkml:trace contextRef="#ctx0" brushRef="#br0" timeOffset="1">0 624 6447 0 0,'0'0'1152'0'0,"3"0"1283"0"0,54-4 5830 0 0,1-6-4270 0 0,58-19-2767 0 0,-21 4 73 0 0,258-84 48 0 0,-291 87-1567 0 0,-37 15-1257 0 0,-4 3-477 0 0</inkml:trace>
</inkml:ink>
</file>

<file path=ppt/ink/ink9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0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67 1839 0 0,'0'2'683'0'0,"2"7"3343"0"0,0 0 0 0 0,4 14-1 0 0,-4-18-2913 0 0,0 1-1 0 0,1-1 0 0 0,0 0 0 0 0,6 10 0 0 0,-6-12-964 0 0,-1 0-1 0 0,1 0 0 0 0,-1-1 0 0 0,1 1 1 0 0,0-1-1 0 0,0 1 0 0 0,0-1 1 0 0,1 0-1 0 0,-1 0 0 0 0,0 0 0 0 0,1-1 1 0 0,-1 1-1 0 0,1-1 0 0 0,0 0 1 0 0,-1 0-1 0 0,1 0 0 0 0,0 0 0 0 0,0-1 1 0 0,-1 1-1 0 0,6-1 0 0 0,3-1 23 0 0,1 0 0 0 0,-1-1 0 0 0,0 0 0 0 0,0-1 0 0 0,0-1 0 0 0,15-5 0 0 0,66-35 276 0 0,68-62-157 0 0,-161 106-288 0 0,10-8-21 0 0,-8 7-81 0 0,-5 2-107 0 0,-38 16-100 0 0,-75 43-1 0 0,-33 36-243 0 0,112-70 586 0 0,-46 43-1 0 0,69-56-14 0 0,1 1-1 0 0,0 0 0 0 0,1 1 1 0 0,1 0-1 0 0,0 1 0 0 0,-8 18 1 0 0,17-31 4 0 0,0 0-1 0 0,1 0 1 0 0,0 1 0 0 0,-1-1 0 0 0,1 1-1 0 0,1-1 1 0 0,-1 1 0 0 0,0 0 0 0 0,1-1-1 0 0,0 1 1 0 0,0 0 0 0 0,0-1 0 0 0,0 1 0 0 0,1 0-1 0 0,-1-1 1 0 0,1 1 0 0 0,2 5 0 0 0,-2-5 5 0 0,1 0 1 0 0,1 0 0 0 0,-1-1 0 0 0,0 1-1 0 0,1-1 1 0 0,0 0 0 0 0,0 0 0 0 0,0 0-1 0 0,0 0 1 0 0,0 0 0 0 0,0-1 0 0 0,1 1 0 0 0,-1-1-1 0 0,1 0 1 0 0,5 2 0 0 0,5 2 26 0 0,0 0 1 0 0,0-2-1 0 0,1 0 1 0 0,24 4 0 0 0,-10-5-1103 0 0,42 1 0 0 0,-53-4-744 0 0</inkml:trace>
</inkml:ink>
</file>

<file path=ppt/ink/ink9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0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70 12207 0 0,'0'0'562'0'0,"-1"0"-18"0"0,-8 2-219 0 0,0 1 1 0 0,0 0 0 0 0,-10 6-1 0 0,-20 6 3539 0 0,60-28-1092 0 0,21-8-2816 0 0,0 4 224 0 0,59-17-1 0 0,-82 29-82 0 0,0 1 1 0 0,1 1 0 0 0,0 0-1 0 0,-1 2 1 0 0,33 1-1 0 0,-38 1-9 0 0,0 1 0 0 0,0 1 0 0 0,0 0 1 0 0,20 8-1 0 0,-28-9-34 0 0,0 0 0 0 0,0 1 0 0 0,0 0 0 0 0,-1 0 0 0 0,1 1 0 0 0,-1 0 0 0 0,1-1 1 0 0,-1 2-1 0 0,-1-1 0 0 0,1 0 0 0 0,0 1 0 0 0,3 5 0 0 0,-7-8-29 0 0,0 0 0 0 0,0 0 0 0 0,0-1 0 0 0,0 1 0 0 0,0 0 0 0 0,-1 0 0 0 0,1 0 0 0 0,0 0 0 0 0,-1 0 0 0 0,0 0 0 0 0,1 0-1 0 0,-1 0 1 0 0,0 1 0 0 0,0-1 0 0 0,0 0 0 0 0,0 0 0 0 0,-1 0 0 0 0,1 0 0 0 0,-1 2 0 0 0,0-1 6 0 0,-1 0 0 0 0,1 0 0 0 0,-1 0 0 0 0,0 0 1 0 0,0 0-1 0 0,0 0 0 0 0,0-1 0 0 0,0 1 0 0 0,-1-1 0 0 0,-3 4 0 0 0,-6 3 53 0 0,0-1-1 0 0,0-1 1 0 0,-1 0-1 0 0,-16 6 1 0 0,28-12-82 0 0,-51 19-251 0 0,-2-2-1 0 0,-83 16 1 0 0,69-19-408 0 0,35-7 351 0 0,15-5 149 0 0,0 2 1 0 0,-18 6-1 0 0,34-10 77 0 0,4 0-37 0 0,-1 1 94 0 0,0-1 0 0 0,1 1 1 0 0,-1-1-1 0 0,1 0 0 0 0,-1 1 1 0 0,1-1-1 0 0,0 0 0 0 0,0 0 1 0 0,3 1-1 0 0,34 14 34 0 0,1-2-1 0 0,62 13 1 0 0,10 4 292 0 0,-90-24-216 0 0,-1 1-1 0 0,0 1 1 0 0,21 13-1 0 0,-37-20-56 0 0,-1 1-1 0 0,0-1 0 0 0,0 1 1 0 0,0 0-1 0 0,0 1 0 0 0,5 5 0 0 0,-8-8-24 0 0,-1 0 0 0 0,1 0 0 0 0,0 0-1 0 0,-1 1 1 0 0,1-1 0 0 0,0 0 0 0 0,-1 0-1 0 0,0 1 1 0 0,1-1 0 0 0,-1 0-1 0 0,0 0 1 0 0,1 1 0 0 0,-1-1 0 0 0,0 0-1 0 0,0 1 1 0 0,0-1 0 0 0,0 0-1 0 0,0 1 1 0 0,-1-1 0 0 0,1 0 0 0 0,0 1-1 0 0,-1-1 1 0 0,1 0 0 0 0,-1 1 0 0 0,1-1-1 0 0,-1 0 1 0 0,1 0 0 0 0,-1 0-1 0 0,-1 2 1 0 0,-6 7-3 0 0,0 0 1 0 0,0-1-1 0 0,-1 0 0 0 0,0 0 1 0 0,-12 8-1 0 0,-55 36-11 0 0,65-45 5 0 0,-12 5-2 0 0,1-1-1 0 0,-2 0 0 0 0,1-2 0 0 0,-49 14 0 0 0,32-14 1 0 0,1-2-1 0 0,-59 5 1 0 0,-50-7 6 0 0,146-6-16 0 0,0 0-1 0 0,0-1 1 0 0,0 1-1 0 0,0 0 0 0 0,0-1 1 0 0,1 1-1 0 0,-1-1 1 0 0,0 1-1 0 0,0-1 1 0 0,1 0-1 0 0,-1 0 1 0 0,0 0-1 0 0,1 0 1 0 0,-3-1-1 0 0,4 1-19 0 0,0 0 0 0 0,-1-1 0 0 0,1 1 0 0 0,0 0-1 0 0,0 0 1 0 0,0 0 0 0 0,0 0 0 0 0,0 0 0 0 0,0-1 0 0 0,0 1-1 0 0,0 0 1 0 0,0 0 0 0 0,1 0 0 0 0,-1 0 0 0 0,0 0 0 0 0,2-2-1 0 0,0-2-139 0 0,1 0 0 0 0,0 0 0 0 0,0 0 0 0 0,0 1-1 0 0,0-1 1 0 0,1 1 0 0 0,0 0 0 0 0,0 0 0 0 0,0 1-1 0 0,7-6 1 0 0,7-3-1842 0 0,24-13 0 0 0,-37 22 1555 0 0,27-13-5421 0 0</inkml:trace>
</inkml:ink>
</file>

<file path=ppt/ink/ink9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0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17479 0 0,'0'0'1580'0'0,"-2"1"-1296"0"0,-19 16 59 0 0,-67 53-82 0 0,-90 93-1 0 0,169-154-259 0 0,1 1 1 0 0,0-1-1 0 0,1 1 0 0 0,0 1 0 0 0,-9 18 0 0 0,14-23 94 0 0,-1-1 0 0 0,1 1 0 0 0,1 0 0 0 0,-1 0 0 0 0,1 0 0 0 0,0 0 0 0 0,0 0 0 0 0,1 0 0 0 0,-1 0 0 0 0,2 0-1 0 0,-1 0 1 0 0,1 0 0 0 0,1 10 0 0 0,0-9-12 0 0,0 0 0 0 0,0-1 0 0 0,1 1-1 0 0,0 0 1 0 0,0-1 0 0 0,0 0 0 0 0,1 1 0 0 0,0-1-1 0 0,6 7 1 0 0,-6-9-65 0 0,0-1 0 0 0,0 1-1 0 0,1 0 1 0 0,-1-1-1 0 0,1 0 1 0 0,0 0 0 0 0,0 0-1 0 0,0-1 1 0 0,0 0 0 0 0,0 0-1 0 0,0 0 1 0 0,9 2-1 0 0,-2-2 68 0 0,0 0-1 0 0,0-1 0 0 0,0 0 0 0 0,0-1 0 0 0,-1-1 0 0 0,1 1 1 0 0,0-2-1 0 0,0 0 0 0 0,12-3 0 0 0,-9 0 45 0 0,-1 0 0 0 0,1-1-1 0 0,-1 0 1 0 0,0-1 0 0 0,0-1 0 0 0,18-13-1 0 0,-17 8-63 0 0,1 1-1 0 0,-2-2 1 0 0,0 0-1 0 0,0-1 1 0 0,-2 0-1 0 0,0-1 0 0 0,0 0 1 0 0,-2-1-1 0 0,0 0 1 0 0,-1-1-1 0 0,9-24 0 0 0,-11 23-25 0 0,-2 0-1 0 0,7-38 1 0 0,-11 49-94 0 0,-1 0-1 0 0,1 0 1 0 0,-1 0 0 0 0,0 0 0 0 0,-1 0 0 0 0,0 0 0 0 0,0 0 0 0 0,-1 0 0 0 0,-5-15-1 0 0,5 19-75 0 0,0 0-1 0 0,0 1 0 0 0,0-1 0 0 0,-1 1 1 0 0,0 0-1 0 0,0 0 0 0 0,1 0 0 0 0,-2 0 0 0 0,1 0 1 0 0,0 1-1 0 0,-1-1 0 0 0,1 1 0 0 0,-1 0 1 0 0,1 0-1 0 0,-1 0 0 0 0,0 0 0 0 0,-6-1 0 0 0,-3-1-1534 0 0,0 1-1 0 0,-1 0 0 0 0,1 1 0 0 0,-16 0 0 0 0,-1 0-4380 0 0</inkml:trace>
</inkml:ink>
</file>

<file path=ppt/ink/ink9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1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110 402 11431 0 0,'0'0'522'0'0,"0"-1"-12"0"0,-1-12 3827 0 0,-1 16-1904 0 0,-2 17-1092 0 0,-3 31-1388 0 0,5-11 362 0 0,1 0 1 0 0,1-1-1 0 0,3 1 0 0 0,11 65 0 0 0,-5-51-155 0 0,-7-37-133 0 0,-3-5 29 0 0,1-10-48 0 0,-1-1 1 0 0,1 0-1 0 0,0 0 1 0 0,0 0-1 0 0,-1 0 1 0 0,1 0-1 0 0,-1 0 1 0 0,1 0-1 0 0,-1 0 0 0 0,1 0 1 0 0,-1 0-1 0 0,0 0 1 0 0,1 0-1 0 0,-1 0 1 0 0,0 0-1 0 0,0-1 1 0 0,0 1-1 0 0,1 0 1 0 0,-1 0-1 0 0,0-1 1 0 0,0 1-1 0 0,0-1 0 0 0,0 1 1 0 0,0-1-1 0 0,0 1 1 0 0,-1-1-1 0 0,1 0 1 0 0,0 1-1 0 0,0-1 1 0 0,0 0-1 0 0,-1 0 1 0 0,-2 1 12 0 0,0-1 1 0 0,0 0 0 0 0,1-1-1 0 0,-1 1 1 0 0,0-1 0 0 0,0 1-1 0 0,-4-3 1 0 0,5 3-7 0 0,0-2 1 0 0,-1 1 0 0 0,1 0-1 0 0,0-1 1 0 0,0 1-1 0 0,0-1 1 0 0,0 0 0 0 0,0 0-1 0 0,0 0 1 0 0,1 0-1 0 0,-1-1 1 0 0,1 1 0 0 0,-1-1-1 0 0,1 1 1 0 0,0-1-1 0 0,-3-6 1 0 0,3 5-20 0 0,0 0 0 0 0,1 0-1 0 0,0-1 1 0 0,0 1 0 0 0,0 0 0 0 0,0-1 0 0 0,1 1 0 0 0,0-1 0 0 0,-1 1 0 0 0,2-1 0 0 0,0-6-1 0 0,2-3-43 0 0,0 0-1 0 0,1 0 1 0 0,1 0 0 0 0,0 1-1 0 0,1 0 1 0 0,0 0-1 0 0,10-15 1 0 0,20-25-51 0 0,3 1 1 0 0,1 2-1 0 0,3 1 1 0 0,72-63-1 0 0,-42 51 159 0 0,3 2-1 0 0,115-65 0 0 0,-178 115 12 0 0,1 2 0 0 0,0 0 0 0 0,0 0 0 0 0,28-7 0 0 0,-38 13-51 0 0,0 0 0 0 0,0 0 0 0 0,1 1 0 0 0,-1 0 0 0 0,0 0 1 0 0,1 0-1 0 0,-1 0 0 0 0,0 1 0 0 0,8 1 0 0 0,-9-1-29 0 0,0 0 1 0 0,0 0-1 0 0,-1 1 0 0 0,1-1 1 0 0,0 1-1 0 0,-1-1 0 0 0,1 1 1 0 0,-1 0-1 0 0,0 0 0 0 0,0 0 1 0 0,1 0-1 0 0,-1 1 0 0 0,-1-1 1 0 0,1 1-1 0 0,2 3 0 0 0,4 9-173 0 0,-1 1-1 0 0,-1 0 0 0 0,0 0 0 0 0,-1 1 0 0 0,5 30 0 0 0,-7-25-754 0 0,2-2-1 0 0,15 41 0 0 0,-2-32-3203 0 0</inkml:trace>
</inkml:ink>
</file>

<file path=ppt/ink/ink9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1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40 6911 0 0,'0'-2'6514'0'0,"19"-35"-2708"0"0,-19 36-2786 0 0,-2 2-963 0 0,-1 0-1 0 0,1 0 0 0 0,0 0 1 0 0,-1 0-1 0 0,1 0 1 0 0,0 0-1 0 0,0 1 0 0 0,-3 1 1 0 0,-1 2 47 0 0,-5 2 26 0 0,1 2 0 0 0,0-1-1 0 0,0 1 1 0 0,1 1 0 0 0,0-1-1 0 0,-9 13 1 0 0,2 1 353 0 0,-24 46 0 0 0,27-44-63 0 0,1 0 0 0 0,-8 28 0 0 0,18-46-319 0 0,0 1 1 0 0,0-1 0 0 0,0 1-1 0 0,1 0 1 0 0,0-1 0 0 0,1 1-1 0 0,-1 0 1 0 0,2-1-1 0 0,-1 1 1 0 0,1 0 0 0 0,0-1-1 0 0,3 10 1 0 0,-3-14-62 0 0,0 0 0 0 0,1 0 0 0 0,-1 0 0 0 0,1 0 0 0 0,-1 0 0 0 0,1-1 0 0 0,0 1 1 0 0,0 0-1 0 0,1-1 0 0 0,-1 0 0 0 0,0 0 0 0 0,1 0 0 0 0,0 0 0 0 0,-1 0 0 0 0,1 0 0 0 0,0 0 0 0 0,0-1 0 0 0,0 0 0 0 0,0 1 1 0 0,0-1-1 0 0,0 0 0 0 0,0 0 0 0 0,0-1 0 0 0,0 1 0 0 0,1-1 0 0 0,-1 0 0 0 0,6 0 0 0 0,4 0 68 0 0,-1-1 0 0 0,1-1 0 0 0,0 0-1 0 0,-1 0 1 0 0,22-9 0 0 0,-17 5-69 0 0,0 0-1 0 0,0-2 1 0 0,-1 0-1 0 0,0-1 1 0 0,-1-1-1 0 0,0 0 1 0 0,-1-1 0 0 0,0 0-1 0 0,0-1 1 0 0,-1-1-1 0 0,12-15 1 0 0,-22 24-36 0 0,0 0 1 0 0,-1 0-1 0 0,0 0 1 0 0,1-1-1 0 0,-1 1 1 0 0,0-1-1 0 0,-1 0 1 0 0,1 1-1 0 0,-1-1 1 0 0,0 0-1 0 0,0 0 0 0 0,-1 0 1 0 0,0 0-1 0 0,1 0 1 0 0,-2 1-1 0 0,1-1 1 0 0,0 0-1 0 0,-1 0 1 0 0,0 0-1 0 0,0 0 1 0 0,0 0-1 0 0,-1 1 1 0 0,-3-8-1 0 0,1 4-16 0 0,-1-1-1 0 0,0 1 1 0 0,-1 0 0 0 0,0 0-1 0 0,0 0 1 0 0,-1 1-1 0 0,0 0 1 0 0,0 0 0 0 0,-1 1-1 0 0,-14-10 1 0 0,6 6-186 0 0,-1 1 0 0 0,0 1 0 0 0,0 1 0 0 0,-1 0 0 0 0,0 1 0 0 0,0 1 0 0 0,-20-3 0 0 0,55 6-3994 0 0,0 2 2926 0 0,11-3-752 0 0</inkml:trace>
</inkml:ink>
</file>

<file path=ppt/ink/ink9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1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197 115 10135 0 0,'6'-7'11868'0'0,"-15"11"-11844"0"0,-1 0 0 0 0,2 1 0 0 0,-1 0 0 0 0,0 1 1 0 0,1 0-1 0 0,0 0 0 0 0,1 1 0 0 0,-1-1 0 0 0,1 2 0 0 0,1-1 0 0 0,-1 1 0 0 0,-10 17 0 0 0,1 1 7 0 0,1 1 0 0 0,2 0-1 0 0,-11 31 1 0 0,19-45-1 0 0,1 0 0 0 0,0 0 0 0 0,1 1 0 0 0,1-1 0 0 0,0 1 0 0 0,1 0 0 0 0,0-1 0 0 0,1 1 0 0 0,3 23 0 0 0,-2-32-10 0 0,0 1 0 0 0,1-1-1 0 0,-1 0 1 0 0,1 1 0 0 0,0-1 0 0 0,1 0 0 0 0,-1 0 0 0 0,1 0-1 0 0,0 0 1 0 0,0 0 0 0 0,5 5 0 0 0,-4-7-8 0 0,0 0-1 0 0,-1 0 1 0 0,1 0 0 0 0,0 0-1 0 0,1 0 1 0 0,-1-1 0 0 0,0 0 0 0 0,1 0-1 0 0,-1 0 1 0 0,1-1 0 0 0,-1 1-1 0 0,1-1 1 0 0,0 0 0 0 0,9 1-1 0 0,-4-2 42 0 0,1 0-1 0 0,-1-1 0 0 0,1 0 1 0 0,-1 0-1 0 0,1-1 0 0 0,-1-1 0 0 0,0 1 1 0 0,0-2-1 0 0,0 1 0 0 0,-1-2 0 0 0,1 1 1 0 0,-1-1-1 0 0,0-1 0 0 0,0 1 1 0 0,12-12-1 0 0,-4 3 51 0 0,0-1 0 0 0,-2-1 0 0 0,0-1 1 0 0,-1 0-1 0 0,0-1 0 0 0,14-25 0 0 0,-22 33-142 0 0,-1-1-1 0 0,1 0 0 0 0,-2 0 1 0 0,0 0-1 0 0,0 0 1 0 0,-1-1-1 0 0,0 1 1 0 0,-1-1-1 0 0,1-13 0 0 0,-3 16 3 0 0,0 1-1 0 0,-1-1 1 0 0,0 0-1 0 0,0 1 1 0 0,-1-1-1 0 0,0 1 1 0 0,0-1-1 0 0,-1 1 1 0 0,0 0-1 0 0,0 0 0 0 0,-1 0 1 0 0,0 1-1 0 0,-7-10 1 0 0,1 3-132 0 0,-2 0 0 0 0,0 0 0 0 0,0 1 0 0 0,-1 1 0 0 0,-19-15 0 0 0,21 19 103 0 0,0 1-1 0 0,0 0 1 0 0,-1 0-1 0 0,0 1 1 0 0,-1 1-1 0 0,1 0 1 0 0,-23-6-1 0 0,32 10 32 0 0,-1 1-1 0 0,1-1 0 0 0,0 1 1 0 0,0 0-1 0 0,0 0 0 0 0,0 0 1 0 0,0 1-1 0 0,-4 0 0 0 0,9 0-69 0 0,-1 0-1 0 0,0 1 1 0 0,0-1 0 0 0,0 0-1 0 0,1 0 1 0 0,-1 1 0 0 0,0-1-1 0 0,1 0 1 0 0,-1 0 0 0 0,1-1-1 0 0,3 3 1 0 0,-2-2-597 0 0,15 9-4214 0 0,3 0-1566 0 0</inkml:trace>
</inkml:ink>
</file>

<file path=ppt/ink/ink9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1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4 434 9671 0 0,'0'0'875'0'0,"0"1"-431"0"0,-2 30 7075 0 0,2-29-6687 0 0,-1 7 2359 0 0,2-10-2852 0 0,6-6-141 0 0,0-1 0 0 0,0 1 0 0 0,-1-1 0 0 0,1-1 0 0 0,-2 1 0 0 0,8-15-1 0 0,8-11-5 0 0,1 2-236 0 0,42-47 0 0 0,-53 68-1 0 0,0 0-1 0 0,0 1 0 0 0,1 0 1 0 0,0 1-1 0 0,1 0 0 0 0,0 1 1 0 0,16-7-1 0 0,-24 13 61 0 0,0 0-1 0 0,0 0 1 0 0,0 1-1 0 0,0-1 1 0 0,0 2-1 0 0,0-1 1 0 0,1 0-1 0 0,-1 1 1 0 0,0 0-1 0 0,0 0 1 0 0,1 1-1 0 0,-1-1 1 0 0,10 3-1 0 0,-12-2 10 0 0,-1 0-1 0 0,1 0 1 0 0,-1 0-1 0 0,1 1 0 0 0,-1-1 1 0 0,1 1-1 0 0,-1-1 1 0 0,0 1-1 0 0,0 0 1 0 0,0 0-1 0 0,0 0 1 0 0,0 0-1 0 0,0 0 1 0 0,-1 0-1 0 0,1 0 1 0 0,0 1-1 0 0,-1-1 1 0 0,0 0-1 0 0,0 1 0 0 0,0-1 1 0 0,0 1-1 0 0,0 0 1 0 0,0-1-1 0 0,-1 1 1 0 0,1 0-1 0 0,-1 0 1 0 0,1 4-1 0 0,-2 10 41 0 0,0-1 0 0 0,-2 1-1 0 0,1-1 1 0 0,-2 0 0 0 0,0 0-1 0 0,-1 0 1 0 0,-1 0 0 0 0,-10 20-1 0 0,-31 46 23 0 0,50-87-79 0 0,0 1 0 0 0,1-1 0 0 0,-1 1 1 0 0,1 0-1 0 0,0 0 0 0 0,6-4 0 0 0,6-7-47 0 0,137-145-1502 0 0,-86 88 336 0 0,19-19-140 0 0,-65 71 1217 0 0,1 0 1 0 0,31-20 0 0 0,-47 36 271 0 0,0 1 0 0 0,1-1 0 0 0,-1 1 0 0 0,0 0 1 0 0,1 1-1 0 0,0-1 0 0 0,0 1 0 0 0,11-1 1 0 0,-16 2-80 0 0,0 1 0 0 0,0 0 1 0 0,1 0-1 0 0,-1 0 0 0 0,0 0 1 0 0,1 0-1 0 0,-1 1 1 0 0,0-1-1 0 0,0 1 0 0 0,1-1 1 0 0,-1 1-1 0 0,0 0 0 0 0,0 0 1 0 0,0 0-1 0 0,0 0 0 0 0,0 0 1 0 0,0 0-1 0 0,0 0 1 0 0,0 1-1 0 0,-1-1 0 0 0,1 1 1 0 0,0 0-1 0 0,-1-1 0 0 0,1 1 1 0 0,-1 0-1 0 0,0 0 0 0 0,0 0 1 0 0,1 0-1 0 0,0 2 0 0 0,0 3 38 0 0,0-1-1 0 0,0 0 0 0 0,0 1 0 0 0,-1-1 1 0 0,0 1-1 0 0,0 0 0 0 0,-1-1 0 0 0,0 11 1 0 0,-2 6 203 0 0,-5 25 1 0 0,1-10 66 0 0,2-13-315 0 0,0 6 145 0 0,-1 63-1 0 0,5-84-179 0 0,1-1 0 0 0,0 1 1 0 0,1 0-1 0 0,0-1 0 0 0,0 1 0 0 0,1-1 0 0 0,1 0 1 0 0,-1 0-1 0 0,1 0 0 0 0,9 14 0 0 0,-3-9-177 0 0,21 20 0 0 0,-1 2-280 0 0,-27-30-254 0 0,-1-3-739 0 0</inkml:trace>
</inkml:ink>
</file>

<file path=ppt/ink/ink9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1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535 262 3223 0 0,'-1'1'240'0'0,"-7"6"320"0"0,1-1 1 0 0,-1-1-1 0 0,0 1 0 0 0,-13 5 0 0 0,12-6 764 0 0,0 0 0 0 0,0 0 0 0 0,1 1 0 0 0,-11 10 1 0 0,12-9 2983 0 0,12-10-2643 0 0,22-19-1957 0 0,-14 11 796 0 0,32-24-59 0 0,82-50-1 0 0,94-26 319 0 0,-178 94-468 0 0,0 1 1 0 0,1 3 0 0 0,63-12-1 0 0,-99 24-244 0 0,-1 0 0 0 0,0 0 0 0 0,1 1 0 0 0,-1 0-1 0 0,0 0 1 0 0,10 2 0 0 0,-15-2-43 0 0,-1 0 0 0 0,1 1 0 0 0,0-1 0 0 0,-1 1-1 0 0,1-1 1 0 0,-1 1 0 0 0,1 0 0 0 0,-1-1 0 0 0,1 1 0 0 0,-1 0 0 0 0,0 0-1 0 0,1 0 1 0 0,-1 0 0 0 0,0 1 0 0 0,0-1 0 0 0,0 0 0 0 0,0 0 0 0 0,0 1-1 0 0,0-1 1 0 0,0 1 0 0 0,0-1 0 0 0,0 0 0 0 0,-1 1 0 0 0,1 0 0 0 0,-1-1-1 0 0,1 1 1 0 0,-1-1 0 0 0,1 1 0 0 0,-1 0 0 0 0,0-1 0 0 0,0 1 0 0 0,0 0-1 0 0,0-1 1 0 0,0 3 0 0 0,-1 5 12 0 0,-1 0 0 0 0,0-1 0 0 0,0 1 1 0 0,-1 0-1 0 0,0 0 0 0 0,0-1 0 0 0,-1 0 0 0 0,0 0 0 0 0,0 0 0 0 0,-1 0 0 0 0,0 0 0 0 0,-8 8 0 0 0,-9 9 48 0 0,-50 44 0 0 0,-23 13-44 0 0,-178 119 0 0 0,39-70-533 0 0,-7-14-133 0 0,105-52 236 0 0,72-30-67 0 0,62-35 306 0 0,4 1-93 0 0,7 1 246 0 0,-1-1 0 0 0,1 0 0 0 0,0 0 0 0 0,0-1 0 0 0,0 0 0 0 0,12-2 0 0 0,14 0 183 0 0,289-17 1232 0 0,74-10 1171 0 0,-217 16-2087 0 0,-180 13-475 0 0,1 0 6 0 0,1 0 0 0 0,-1-1 0 0 0,0 1 0 0 0,1-1 0 0 0,-1 1 0 0 0,0-1 0 0 0,3-1 0 0 0,-6 0-13 0 0,0 1-1 0 0,0-1 1 0 0,-1 0 0 0 0,1 1 0 0 0,0 0-1 0 0,-1-1 1 0 0,1 1 0 0 0,-1 0 0 0 0,1-1-1 0 0,-1 1 1 0 0,0 0 0 0 0,0 0 0 0 0,-2-1-1 0 0,1 1-35 0 0,0 0 1 0 0,0 1-1 0 0,0-1 0 0 0,0 0 0 0 0,1 1 0 0 0,-1 0 0 0 0,0 0 0 0 0,0 0 0 0 0,0 0 0 0 0,0 0 0 0 0,-4 1 0 0 0,-2 0-3155 0 0,-1-1-3526 0 0</inkml:trace>
</inkml:ink>
</file>

<file path=ppt/ink/ink9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1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15807 0 0,'0'0'1432'0'0,"-1"1"-1180"0"0,-90 159 3958 0 0,61-103-3736 0 0,-60 87 1 0 0,75-126-418 0 0,-1 0 0 0 0,-33 26 1 0 0,38-34-25 0 0,5-5 36 0 0,4-5 399 0 0,3 1-440 0 0,1 0 1 0 0,-1-1-1 0 0,0 1 0 0 0,0-1 0 0 0,0 1 0 0 0,0-1 0 0 0,0 0 0 0 0,0 1 0 0 0,1-1 0 0 0,-1 0 0 0 0,0 0 0 0 0,0 0 0 0 0,1 0 0 0 0,-1 0 0 0 0,1 0 0 0 0,21-3 102 0 0,-20 3-94 0 0,84-17 94 0 0,111-14 140 0 0,-171 28-256 0 0,204-26 407 0 0,-231 29-551 0 0,1 0-1 0 0,0-1 1 0 0,0 1 0 0 0,0 0 0 0 0,-1 0 0 0 0,1-1-1 0 0,0 1 1 0 0,-1 0 0 0 0,1-1 0 0 0,0 1 0 0 0,-1 0-1 0 0,1-1 1 0 0,0 1 0 0 0,-1-1 0 0 0,1 1 0 0 0,-1-1-1 0 0,1 0 1 0 0,-1 1 0 0 0,1-1 0 0 0,-1 1 0 0 0,1-1-1 0 0,-1 0 1 0 0,0 1 0 0 0,1-1 0 0 0,-1-1 0 0 0,1-1-254 0 0,-1 1 1 0 0,0-1 0 0 0,0 0 0 0 0,0 1-1 0 0,0-1 1 0 0,-1-3 0 0 0,-1-8-1504 0 0</inkml:trace>
</inkml:ink>
</file>

<file path=ppt/ink/ink9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1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46 11055 0 0,'5'-7'244'0'0,"-1"1"0"0"0,0 0 0 0 0,1 1 0 0 0,0-1 0 0 0,12-9 6903 0 0,-17 18-6158 0 0,1 4-755 0 0,-1 1 0 0 0,0-1-1 0 0,-1 1 1 0 0,0-1 0 0 0,0 1 0 0 0,-1-1-1 0 0,-2 10 1 0 0,-24 52 392 0 0,12-29-334 0 0,-33 85-32 0 0,-128 344 1024 0 0,112-263-1679 0 0,-10 28-445 0 0,72-223-792 0 0,1-2-3795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19:24:0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75 11519 0 0,'3'-2'887'0'0,"10"-10"-902"0"0,20-15 1756 0 0,-27 23-721 0 0,0 0 1 0 0,0 0 0 0 0,0 1 0 0 0,11-4-1 0 0,2-2 380 0 0,-16 7 100 0 0,-13 4-1068 0 0,-15 8-357 0 0,-1 0 0 0 0,1 1 0 0 0,-33 22 0 0 0,43-24-51 0 0,1 1-1 0 0,1 0 0 0 0,-1 1 1 0 0,2 1-1 0 0,0 0 1 0 0,-18 23-1 0 0,27-31-23 0 0,1-1 0 0 0,-1 1 0 0 0,1-1 0 0 0,0 1 0 0 0,0 0 0 0 0,0 0 0 0 0,1 0 0 0 0,-1 0 0 0 0,1 0 0 0 0,-1 7 0 0 0,4 4 0 0 0,0-12-11 0 0,0 0 0 0 0,-1 1 0 0 0,1-1 0 0 0,1 0 0 0 0,-1 0 0 0 0,0 0 0 0 0,1 0 0 0 0,0-1 0 0 0,-1 1 0 0 0,1-1 0 0 0,0 0 0 0 0,0 1 0 0 0,0-1 0 0 0,1-1 0 0 0,-1 1 0 0 0,0 0 0 0 0,8 2 0 0 0,5 1-78 0 0,1 0 0 0 0,27 4 0 0 0,-28-7 69 0 0,25 5 18 0 0,-19-4 69 0 0,0 1-1 0 0,40 13 0 0 0,-60-16-18 0 0,-1 0-1 0 0,1-1 1 0 0,0 1-1 0 0,0 0 1 0 0,-1 0-1 0 0,1 0 1 0 0,0 0-1 0 0,-1 1 1 0 0,1-1-1 0 0,-1 0 1 0 0,0 1-1 0 0,1-1 1 0 0,-1 1-1 0 0,0-1 1 0 0,0 1-1 0 0,0 0 1 0 0,0-1-1 0 0,0 1 1 0 0,0 0-1 0 0,-1 0 1 0 0,1 0-1 0 0,-1 0 1 0 0,1-1-1 0 0,-1 1 1 0 0,1 0-1 0 0,-1 0 1 0 0,0 0-1 0 0,0 3 0 0 0,-1-3 36 0 0,1 1-1 0 0,-1-1 0 0 0,1 0 0 0 0,-1 1 0 0 0,0-1 1 0 0,0 0-1 0 0,0 0 0 0 0,0 1 0 0 0,0-1 0 0 0,0 0 0 0 0,-4 3 1 0 0,2 0 62 0 0,-4 5 28 0 0,-1-1 0 0 0,0 0 0 0 0,-1 0 0 0 0,0 0 0 0 0,0-1 0 0 0,-21 13 0 0 0,6-6-88 0 0,0-2 1 0 0,-27 11-1 0 0,27-14-126 0 0,-48 14 0 0 0,61-22-36 0 0,0 0-1 0 0,0 0 1 0 0,0-1 0 0 0,0 0 0 0 0,0-1 0 0 0,0-1-1 0 0,-13-1 1 0 0,22 2 26 0 0,0 0 0 0 0,0-1-1 0 0,-1 1 1 0 0,1-1 0 0 0,0 1 0 0 0,0-1-1 0 0,0 0 1 0 0,0 0 0 0 0,0 0 0 0 0,0 0-1 0 0,0 0 1 0 0,0 0 0 0 0,0-1 0 0 0,1 1-1 0 0,-1-1 1 0 0,0 1 0 0 0,1-1 0 0 0,-1 1-1 0 0,1-1 1 0 0,0 0 0 0 0,0 0 0 0 0,-1 0-1 0 0,1 0 1 0 0,0 0 0 0 0,0 0 0 0 0,1 0-1 0 0,-1 0 1 0 0,0 0 0 0 0,1 0 0 0 0,-1 0-1 0 0,1-1 1 0 0,0 1 0 0 0,0 0 0 0 0,0 0-1 0 0,0-1 1 0 0,0 1 0 0 0,0 0 0 0 0,0 0-1 0 0,1 0 1 0 0,1-5 0 0 0,9-20-1364 0 0</inkml:trace>
</inkml:ink>
</file>

<file path=ppt/ink/ink9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1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17 9215 0 0,'2'-1'422'0'0,"22"-14"335"0"0,-23 14 211 0 0,0 4-409 0 0,-1 0 1 0 0,1 0-1 0 0,-1 0 1 0 0,0-1-1 0 0,0 1 1 0 0,0 3-1 0 0,-14 71 1641 0 0,-38 129-1 0 0,30-128-1523 0 0,-12 39-320 0 0,-4-2 0 0 0,-6-1 1 0 0,-112 210-1 0 0,-37-1-177 0 0,162-276-130 0 0,30-45-116 0 0,1-4-465 0 0,0-4 511 0 0,1 1 0 0 0,0-1 0 0 0,0 1-1 0 0,1 0 1 0 0,-1 0 0 0 0,1-1 0 0 0,0 1 0 0 0,4-6 0 0 0,27-43 48 0 0,-26 43-40 0 0,48-67-135 0 0,91-99 0 0 0,-102 127-220 0 0,68-58 0 0 0,-94 92 361 0 0,1 1 1 0 0,1 1-1 0 0,0 1 1 0 0,1 1-1 0 0,1 1 1 0 0,-1 1 0 0 0,28-9-1 0 0,-43 17 68 0 0,1 1 0 0 0,-1-1 0 0 0,1 1 1 0 0,-1 0-1 0 0,1 1 0 0 0,0 0 0 0 0,-1 0 0 0 0,1 0 0 0 0,0 1 0 0 0,-1 0 0 0 0,1 0 0 0 0,10 3 0 0 0,-13-2-23 0 0,0 0 0 0 0,0-1 0 0 0,-1 1-1 0 0,1 1 1 0 0,0-1 0 0 0,-1 0-1 0 0,1 1 1 0 0,-1 0 0 0 0,0 0 0 0 0,0 0-1 0 0,0 0 1 0 0,0 0 0 0 0,0 1 0 0 0,-1-1-1 0 0,1 1 1 0 0,-1 0 0 0 0,0 0 0 0 0,0 0-1 0 0,-1 0 1 0 0,3 5 0 0 0,-2 2 19 0 0,0 0-1 0 0,-1-1 1 0 0,0 1 0 0 0,-1 0 0 0 0,0 0 0 0 0,-1 0-1 0 0,0 0 1 0 0,0-1 0 0 0,-1 1 0 0 0,-1 0-1 0 0,0-1 1 0 0,0 0 0 0 0,-1 1 0 0 0,-6 10 0 0 0,-1 1 62 0 0,-1 0 0 0 0,-1 0 0 0 0,-1-1 0 0 0,-1-1 0 0 0,-18 19 0 0 0,10-14-29 0 0,-47 55 6 0 0,69-79-215 0 0,14-1-4343 0 0,1-1 2484 0 0</inkml:trace>
</inkml:ink>
</file>

<file path=ppt/ink/ink9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1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53 15087 0 0,'70'-52'2842'0'0,"-83"52"-2204"0"0,-2 2-439 0 0,1 0-1 0 0,-1 1 1 0 0,1 0-1 0 0,0 2 1 0 0,0 0-1 0 0,-18 8 1 0 0,-78 48 654 0 0,101-56-832 0 0,-28 19 178 0 0,1 0 0 0 0,1 3 0 0 0,2 1 0 0 0,0 1 0 0 0,2 2 0 0 0,1 1 0 0 0,-32 46 0 0 0,62-77-195 0 0,-15 23 219 0 0,14-22-178 0 0,0-1 1 0 0,0 1-1 0 0,1-1 0 0 0,-1 1 1 0 0,1 0-1 0 0,-1-1 1 0 0,1 1-1 0 0,0 0 1 0 0,-1-1-1 0 0,1 1 1 0 0,0 0-1 0 0,0 3 0 0 0,2-4 0 0 0,-1 0-1 0 0,0 0 1 0 0,0 0-1 0 0,0 0 1 0 0,1 0-1 0 0,-1 0 0 0 0,0 0 1 0 0,1 0-1 0 0,-1 0 1 0 0,1-1-1 0 0,-1 1 0 0 0,1-1 1 0 0,-1 1-1 0 0,1-1 1 0 0,2 1-1 0 0,-3-1-16 0 0,4 1 24 0 0,1 0-1 0 0,-1-1 1 0 0,0 0-1 0 0,1 0 0 0 0,-1 0 1 0 0,0 0-1 0 0,1-1 1 0 0,5-2-1 0 0,41-12 103 0 0,-37 8-132 0 0,0 0-1 0 0,0-1 1 0 0,-1-1-1 0 0,0 0 1 0 0,18-14-1 0 0,59-62-499 0 0,-29 25-442 0 0,-62 60 914 0 0,0 0-1 0 0,0 0 1 0 0,0 0-1 0 0,0 0 0 0 0,0 1 1 0 0,0-1-1 0 0,0 0 1 0 0,0 0-1 0 0,0 0 1 0 0,0 0-1 0 0,0 0 1 0 0,0 0-1 0 0,0 0 1 0 0,0 0-1 0 0,0 1 1 0 0,0-1-1 0 0,0 0 1 0 0,1 0-1 0 0,-1 0 1 0 0,0 0-1 0 0,0 0 0 0 0,0 0 1 0 0,0 0-1 0 0,0 0 1 0 0,0 0-1 0 0,0 0 1 0 0,0 0-1 0 0,0 0 1 0 0,1 0-1 0 0,-1 0 1 0 0,0 0-1 0 0,0 0 1 0 0,0 0-1 0 0,0 0 1 0 0,0 0-1 0 0,0 0 0 0 0,0 0 1 0 0,1 0-1 0 0,-1 0 1 0 0,0 0-1 0 0,0 0 1 0 0,0 0-1 0 0,0 0 1 0 0,0 0-1 0 0,0 0 1 0 0,0 0-1 0 0,0 0 1 0 0,1 0-1 0 0,-1 0 1 0 0,0 0-1 0 0,0 0 1 0 0,0 0-1 0 0,0 0 0 0 0,0 0 1 0 0,0 0-1 0 0,0 0 1 0 0,0-1-1 0 0,0 1 1 0 0,0 0-1 0 0,0 0 1 0 0,1 0-1 0 0,-1 0 1 0 0,0 0-1 0 0,0 0 1 0 0,0-1-1 0 0,-4 16 10 0 0,-9 20 305 0 0,6-19-142 0 0,0 1 0 0 0,-7 33 0 0 0,12-44-168 0 0,1 0-1 0 0,0 0 1 0 0,1 0 0 0 0,-1 0-1 0 0,1 1 1 0 0,1-1 0 0 0,-1 0 0 0 0,1 0-1 0 0,0 0 1 0 0,0 0 0 0 0,1 0-1 0 0,2 6 1 0 0,-3-10-103 0 0,0-1 0 0 0,-1 1 0 0 0,2-1 0 0 0,-1 1 0 0 0,0-1 0 0 0,0 0 1 0 0,0 0-1 0 0,1 1 0 0 0,-1-1 0 0 0,0 0 0 0 0,1 0 0 0 0,-1 0 0 0 0,1-1 0 0 0,0 1 0 0 0,-1 0 0 0 0,1 0 0 0 0,-1-1 0 0 0,1 1 0 0 0,0-1 0 0 0,0 0 0 0 0,-1 1 0 0 0,1-1 0 0 0,3 0 1 0 0,8 0-1878 0 0</inkml:trace>
</inkml:ink>
</file>

<file path=ppt/ink/ink9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1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69 8287 0 0,'-1'1'7267'0'0,"-2"4"-6650"0"0,0 0 1 0 0,0 0-1 0 0,1 0 1 0 0,0 0-1 0 0,0 1 1 0 0,-2 8-1 0 0,-5 35 201 0 0,7-29-600 0 0,1-1-1 0 0,0 0 1 0 0,2 1 0 0 0,0-1 0 0 0,1 0-1 0 0,1 0 1 0 0,1 0 0 0 0,12 37 0 0 0,-10-43 8 0 0,12 19 0 0 0,-17-30-100 0 0,-1-2-77 0 0,0 1 0 0 0,0-1-1 0 0,1 0 1 0 0,-1 1-1 0 0,0-1 1 0 0,0 1-1 0 0,0-1 1 0 0,0 0 0 0 0,1 1-1 0 0,-1-1 1 0 0,0 0-1 0 0,0 0 1 0 0,1 1-1 0 0,-1-1 1 0 0,0 0-1 0 0,0 1 1 0 0,1-1 0 0 0,-1 0-1 0 0,0 0 1 0 0,1 0-1 0 0,-1 1 1 0 0,0-1-1 0 0,1 0 1 0 0,-1 0 0 0 0,1 0-1 0 0,99-116 358 0 0,-7 6-669 0 0,-67 83-251 0 0,52-41 0 0 0,-67 60 334 0 0,0 0 0 0 0,0 1-1 0 0,0 1 1 0 0,1 0 0 0 0,0 0-1 0 0,0 1 1 0 0,0 1-1 0 0,23-5 1 0 0,-30 8 115 0 0,-1 1 0 0 0,1-1 0 0 0,-1 1 0 0 0,1 1 0 0 0,-1-1 0 0 0,1 1 0 0 0,-1-1 0 0 0,0 1 0 0 0,1 0 0 0 0,-1 1 0 0 0,0-1 0 0 0,6 3 0 0 0,-8-2-47 0 0,-1-1 0 0 0,1 1 0 0 0,-1 0-1 0 0,0-1 1 0 0,0 1 0 0 0,1 0 0 0 0,-1 0 0 0 0,0 0 0 0 0,-1 0 0 0 0,1 0 0 0 0,0 0 0 0 0,0 0-1 0 0,0 3 1 0 0,-1-4 58 0 0,0 1-59 0 0,1 1 0 0 0,0 0 0 0 0,0-1 0 0 0,0 1-1 0 0,0-1 1 0 0,0 1 0 0 0,1-1 0 0 0,-1 1 0 0 0,1-1 0 0 0,-1 0 0 0 0,4 4 0 0 0,-3-5 193 0 0,1 1 0 0 0,0 0-1 0 0,-1-1 1 0 0,1 0 0 0 0,0 1 0 0 0,0-1 0 0 0,0 0 0 0 0,0-1 0 0 0,0 1-1 0 0,5 0 1 0 0,6 1 241 0 0,0-1-1 0 0,0 0 1 0 0,0-1-1 0 0,20-2 1 0 0,58-13 959 0 0,-52 7-802 0 0,-29 6-397 0 0,1-1 0 0 0,-1 0-1 0 0,0 0 1 0 0,21-11-1 0 0,-28 12-84 0 0,-1 0 1 0 0,1 1-1 0 0,-1-2 0 0 0,0 1 0 0 0,1 0 0 0 0,-1-1 0 0 0,0 1 0 0 0,-1-1 0 0 0,1 0 1 0 0,0 0-1 0 0,-1 0 0 0 0,0-1 0 0 0,0 1 0 0 0,0 0 0 0 0,0-1 0 0 0,0 1 1 0 0,-1-1-1 0 0,3-5 0 0 0,-4 8-9 0 0,0 0 0 0 0,0 0 0 0 0,0 1 0 0 0,0-1 1 0 0,0 0-1 0 0,0 0 0 0 0,0 0 0 0 0,0 0 0 0 0,0 1 0 0 0,0-1 0 0 0,0 0 1 0 0,0 0-1 0 0,-1 0 0 0 0,1 1 0 0 0,0-1 0 0 0,-1 0 0 0 0,1 0 1 0 0,0 1-1 0 0,-1-1 0 0 0,1 0 0 0 0,-1 1 0 0 0,1-1 0 0 0,-1 1 0 0 0,1-1 1 0 0,-2 0-1 0 0,1 0-19 0 0,-1 0 1 0 0,0 0 0 0 0,1 0-1 0 0,-1 0 1 0 0,0 1 0 0 0,0-1-1 0 0,1 1 1 0 0,-1-1 0 0 0,0 1-1 0 0,-3 0 1 0 0,-3-1-58 0 0,0 1 1 0 0,0 1-1 0 0,0 0 1 0 0,-10 2 0 0 0,-7 4 15 0 0,0 2 1 0 0,1 0-1 0 0,1 2 1 0 0,0 0-1 0 0,0 2 1 0 0,1 0-1 0 0,-26 22 1 0 0,28-20 182 0 0,1 1 0 0 0,1 1 0 0 0,1 1 0 0 0,-19 24 0 0 0,28-31-45 0 0,0 1 0 0 0,0 0-1 0 0,1 0 1 0 0,1 0 0 0 0,0 1 0 0 0,1 0 0 0 0,0 0-1 0 0,1 0 1 0 0,-3 15 0 0 0,6-24-34 0 0,1 1-1 0 0,-1-1 1 0 0,1 1-1 0 0,0 0 1 0 0,0-1-1 0 0,1 1 1 0 0,0 0-1 0 0,-1-1 1 0 0,1 1-1 0 0,1-1 1 0 0,-1 1-1 0 0,1-1 1 0 0,-1 1-1 0 0,1-1 1 0 0,1 0-1 0 0,4 7 1 0 0,-3-6-25 0 0,-1-1 0 0 0,1 0 1 0 0,0-1-1 0 0,1 1 0 0 0,-1-1 0 0 0,0 1 0 0 0,1-2 1 0 0,0 1-1 0 0,0 0 0 0 0,0-1 0 0 0,0 0 1 0 0,0 0-1 0 0,0 0 0 0 0,7 1 0 0 0,5-1-533 0 0,0 1 1 0 0,0-2-1 0 0,1 0 1 0 0,-1-1-1 0 0,1-1 0 0 0,28-5 1 0 0,-5-1-6500 0 0</inkml:trace>
</inkml:ink>
</file>

<file path=ppt/ink/ink9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2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42 16703 0 0,'5'-5'309'0'0,"0"-1"-1"0"0,0 1 1 0 0,1 0 0 0 0,10-7-1 0 0,-14 11-274 0 0,-1 0 0 0 0,1 0 1 0 0,0 0-1 0 0,0 0 0 0 0,-1 0 0 0 0,1 1 0 0 0,0-1 0 0 0,0 1 0 0 0,0-1 0 0 0,0 1 0 0 0,2 0 1 0 0,-3 0-29 0 0,0 0 0 0 0,0 0 0 0 0,0 0 0 0 0,0 1 0 0 0,0-1 0 0 0,0 0 0 0 0,-1 1 0 0 0,1-1 0 0 0,0 0 1 0 0,0 1-1 0 0,0-1 0 0 0,0 1 0 0 0,0 0 0 0 0,-1-1 0 0 0,1 1 0 0 0,0 0 0 0 0,-1-1 0 0 0,1 1 0 0 0,0 0 1 0 0,-1 0-1 0 0,1-1 0 0 0,-1 1 0 0 0,1 1 0 0 0,0 1 49 0 0,0-1 0 0 0,0 1-1 0 0,0-1 1 0 0,-1 1 0 0 0,1 0 0 0 0,-1-1 0 0 0,0 1 0 0 0,0 0 0 0 0,0-1 0 0 0,0 1-1 0 0,0-1 1 0 0,0 1 0 0 0,-1 3 0 0 0,-11 35 416 0 0,11-39-439 0 0,-26 66 848 0 0,-62 112 0 0 0,46-99-338 0 0,-26 55 204 0 0,-204 376 679 0 0,156-299-1300 0 0,87-148-53 0 0,27-57-99 0 0,1 1 0 0 0,-1-1 0 0 0,2 0 0 0 0,-1 1 0 0 0,-1 16-1 0 0,3-23-146 0 0,3-3-1347 0 0,-2 0 1310 0 0,0 1 0 0 0,0-1 1 0 0,0 1-1 0 0,0-1 1 0 0,0 0-1 0 0,0 1 1 0 0,-1-1-1 0 0,1 0 0 0 0,0 0 1 0 0,0 1-1 0 0,-1-1 1 0 0,1 0-1 0 0,0 0 0 0 0,0-1 1 0 0,3-12-7053 0 0</inkml:trace>
</inkml:ink>
</file>

<file path=ppt/ink/ink9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20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20127 0 0,'0'0'1825'0'0,"2"0"-1475"0"0,14 7-166 0 0,0 0 0 0 0,0-2 0 0 0,0 0 0 0 0,1-1 0 0 0,-1 0 0 0 0,27 1 0 0 0,104-3 985 0 0,-114-2-1056 0 0,88-3 199 0 0,224-34-1 0 0,-302 28-467 0 0,0-2 0 0 0,0-2 0 0 0,71-32 0 0 0,-84 31-1157 0 0,-1-2 1 0 0,0-2 0 0 0,28-22 0 0 0,-14 4-6015 0 0</inkml:trace>
</inkml:ink>
</file>

<file path=ppt/ink/ink9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2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8751 0 0,'0'0'674'0'0,"2"1"-134"0"0,1 3 295 0 0,1 1-1 0 0,-1 0 1 0 0,1 0 0 0 0,-1 0 0 0 0,-1 0 0 0 0,1 1 0 0 0,-1-1 0 0 0,0 1-1 0 0,1 6 1 0 0,3 9 111 0 0,2 25 0 0 0,-5-15-528 0 0,-1 1 1 0 0,-1 0 0 0 0,-2-1 0 0 0,-2 1 0 0 0,0-1 0 0 0,-10 38-1 0 0,-60 181 746 0 0,63-221-1062 0 0,-22 58 105 0 0,-67 130 0 0 0,-66 69 128 0 0,164-283-335 0 0,-7 11 16 0 0,-1 0-1 0 0,0-1 1 0 0,-1 0-1 0 0,0 0 1 0 0,-21 18-1 0 0,30-30 55 0 0,2-8-42 0 0,-1 0 1 0 0,2 0 0 0 0,-1 0-1 0 0,1 0 1 0 0,0 0-1 0 0,0 0 1 0 0,1 0-1 0 0,5-10 1 0 0,33-49-85 0 0,-36 60 48 0 0,-1 0 5 0 0,32-47-66 0 0,57-65-1 0 0,-80 104 39 0 0,1 0 0 0 0,0 1 1 0 0,0 1-1 0 0,1 0 0 0 0,1 1 1 0 0,0 0-1 0 0,1 2 0 0 0,0 0 0 0 0,20-8 1 0 0,-32 15 20 0 0,0 1-1 0 0,0-1 1 0 0,0 1 0 0 0,0 0 0 0 0,0 0 0 0 0,0 1 0 0 0,0 0 0 0 0,0 0-1 0 0,0 0 1 0 0,7 1 0 0 0,-10 0 13 0 0,0-1 1 0 0,0 1-1 0 0,0-1 0 0 0,0 1 0 0 0,0 0 0 0 0,-1 0 1 0 0,1 0-1 0 0,0 0 0 0 0,0 0 0 0 0,-1 1 1 0 0,1-1-1 0 0,-1 0 0 0 0,1 1 0 0 0,-1-1 1 0 0,1 1-1 0 0,-1 0 0 0 0,0-1 0 0 0,0 1 0 0 0,0 0 1 0 0,0 0-1 0 0,0 0 0 0 0,0 0 0 0 0,0-1 1 0 0,-1 1-1 0 0,1 0 0 0 0,-1 1 0 0 0,1 1 0 0 0,0 3 21 0 0,-1 0-1 0 0,1 0 1 0 0,-2 1-1 0 0,1-1 0 0 0,-1 0 1 0 0,0 0-1 0 0,0 0 1 0 0,0 0-1 0 0,-4 6 0 0 0,-3 11 57 0 0,-15 27-1 0 0,4-10-82 0 0,10-22 25 0 0,6-14-83 0 0,0 0 0 0 0,1 0 0 0 0,0 1 0 0 0,0-1 0 0 0,0 1-1 0 0,1-1 1 0 0,-2 12 0 0 0,16-17-488 0 0,3-2-526 0 0,1-1 1 0 0,-1 0 0 0 0,0-2 0 0 0,0 0-1 0 0,-1 0 1 0 0,1-2 0 0 0,24-14-1 0 0,-8 3-1341 0 0</inkml:trace>
</inkml:ink>
</file>

<file path=ppt/ink/ink9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2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3223 0 0,'53'-35'-155'0'0,"-36"25"2173"0"0,23-9 0 0 0,-31 15-950 0 0,0 0-1 0 0,0 1 0 0 0,1 1 0 0 0,0-1 1 0 0,-1 2-1 0 0,1-1 0 0 0,0 1 1 0 0,0 1-1 0 0,0 0 0 0 0,17 1 1 0 0,-16 1-315 0 0,0 0 0 0 0,0 1 1 0 0,-1 0-1 0 0,1 0 0 0 0,16 9 0 0 0,-21-9-570 0 0,0 0 0 0 0,1-1-1 0 0,-1 0 1 0 0,1 0-1 0 0,-1-1 1 0 0,1 0 0 0 0,0 0-1 0 0,-1 0 1 0 0,1-1-1 0 0,0 0 1 0 0,9-1 0 0 0,-6-1-106 0 0,-1 0 0 0 0,0 0 0 0 0,0-1 1 0 0,0 0-1 0 0,0 0 0 0 0,0-1 1 0 0,14-9-1 0 0,-15 8-74 0 0,0 0 1 0 0,0 0-1 0 0,-1-1 1 0 0,0 0-1 0 0,0-1 0 0 0,-1 1 1 0 0,1-2-1 0 0,-1 1 1 0 0,-1 0-1 0 0,0-1 0 0 0,0 0 1 0 0,0 0-1 0 0,-1-1 1 0 0,0 1-1 0 0,-1-1 0 0 0,0 0 1 0 0,4-16-1 0 0,-7 25-8 0 0,0-1 1 0 0,0 0-1 0 0,0 1 0 0 0,1-1 1 0 0,-1 0-1 0 0,0 1 0 0 0,0-1 1 0 0,0 0-1 0 0,0 0 0 0 0,0 1 1 0 0,0-1-1 0 0,0 0 0 0 0,0 1 1 0 0,0-1-1 0 0,-1 0 0 0 0,1 1 1 0 0,0-1-1 0 0,0 0 0 0 0,-1 1 1 0 0,1-1-1 0 0,0 0 0 0 0,-1 1 1 0 0,1-1-1 0 0,-1 1 0 0 0,1-1 1 0 0,0 1-1 0 0,-1-1 0 0 0,1 1 1 0 0,-1-1-1 0 0,0 1 0 0 0,1-1 1 0 0,-1 1-1 0 0,1 0 0 0 0,-1-1 1 0 0,0 1-1 0 0,1 0 0 0 0,-1-1 1 0 0,0 1-1 0 0,-1 0-15 0 0,-1 0 0 0 0,1 0 0 0 0,0 1-1 0 0,0-1 1 0 0,0 0 0 0 0,0 1 0 0 0,0 0 0 0 0,0-1 0 0 0,0 1 0 0 0,0 0-1 0 0,0 0 1 0 0,-2 2 0 0 0,-16 11-29 0 0,1 1 0 0 0,1 1 0 0 0,0 1 0 0 0,-27 35 0 0 0,26-31 38 0 0,-75 95 278 0 0,78-92-171 0 0,0 1 1 0 0,2 1 0 0 0,-12 29-1 0 0,23-48-88 0 0,0 0 0 0 0,1 1-1 0 0,0-1 1 0 0,0 1-1 0 0,0 0 1 0 0,1 0-1 0 0,1-1 1 0 0,-1 1 0 0 0,2 15-1 0 0,0-20-7 0 0,-1 0 0 0 0,1 0-1 0 0,0-1 1 0 0,-1 1 0 0 0,1 0 0 0 0,1 0-1 0 0,-1-1 1 0 0,0 1 0 0 0,1-1 0 0 0,-1 1-1 0 0,1-1 1 0 0,0 0 0 0 0,0 1 0 0 0,0-1-1 0 0,0 0 1 0 0,0 0 0 0 0,0 0-1 0 0,0-1 1 0 0,1 1 0 0 0,-1 0 0 0 0,1-1-1 0 0,-1 0 1 0 0,1 1 0 0 0,0-1 0 0 0,0 0-1 0 0,-1 0 1 0 0,1-1 0 0 0,0 1 0 0 0,4 0-1 0 0,8 0-21 0 0,-1 0-1 0 0,0-1 0 0 0,0 0 0 0 0,1-1 0 0 0,-1-1 0 0 0,26-6 0 0 0,81-31-659 0 0,-80 23-687 0 0,-2-2-4561 0 0,-4-2-1858 0 0</inkml:trace>
</inkml:ink>
</file>

<file path=ppt/ink/ink9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2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0 11975 0 0,'0'0'2032'0'0,"-2"8"-352"0"0,-5 12-1223 0 0,-1-2-1 0 0,0 1 0 0 0,-22 34 0 0 0,0-2 73 0 0,-133 311 1741 0 0,53-107-1682 0 0,-19-10-405 0 0,-44 38-31 0 0,161-260-357 0 0,0 0 0 0 0,2 0 1 0 0,1 2-1 0 0,1-1 0 0 0,0 1 0 0 0,-4 32 1 0 0,12-55-987 0 0</inkml:trace>
</inkml:ink>
</file>

<file path=ppt/ink/ink9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2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40 193 12895 0 0,'-5'1'251'0'0,"0"0"1"0"0,-1 0-1 0 0,1 1 0 0 0,0-1 0 0 0,-8 6 3921 0 0,15-7-3681 0 0,12 5-168 0 0,-1-2-1 0 0,1 0 1 0 0,0 0 0 0 0,0-1 0 0 0,0-1-1 0 0,24-1 1 0 0,90-13 751 0 0,-89 8-750 0 0,154-32 888 0 0,-3-15-236 0 0,91-20 4 0 0,-232 62-874 0 0,123-21-1156 0 0,-145 29-2227 0 0</inkml:trace>
</inkml:ink>
</file>

<file path=ppt/ink/ink9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22:19:2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155 774 17447 0 0,'0'0'796'0'0,"-8"1"272"0"0,4 0-932 0 0,0-1 0 0 0,0 1 0 0 0,0-1 0 0 0,1 0 0 0 0,-1 0 0 0 0,0-1 0 0 0,0 1 0 0 0,1-1 0 0 0,-1 0 0 0 0,0 0 0 0 0,1 0 0 0 0,-1-1 0 0 0,1 1 0 0 0,-1-1 0 0 0,1 0 0 0 0,-5-3 0 0 0,2 1 90 0 0,1 0 0 0 0,0-1 1 0 0,0 1-1 0 0,0-1 0 0 0,1 0 0 0 0,0-1 1 0 0,0 1-1 0 0,-5-8 0 0 0,5 4-209 0 0,-1 1 1 0 0,1-1-1 0 0,0 0 0 0 0,1 0 1 0 0,0 0-1 0 0,0 0 0 0 0,1 0 1 0 0,0-1-1 0 0,1 1 0 0 0,0-1 1 0 0,1 1-1 0 0,0-1 0 0 0,0 1 1 0 0,1-1-1 0 0,0 0 0 0 0,0 1 1 0 0,1 0-1 0 0,1-1 0 0 0,0 1 1 0 0,7-17-1 0 0,4 0-16 0 0,1 0 0 0 0,1 1 0 0 0,29-36 0 0 0,67-62-53 0 0,-108 120 47 0 0,21-23-84 0 0,1 1 0 0 0,2 1 0 0 0,0 2 0 0 0,2 1-1 0 0,0 1 1 0 0,2 2 0 0 0,-1 1 0 0 0,2 2 0 0 0,41-14 0 0 0,-64 25-387 0 0,0 1 1 0 0,1 0-1 0 0,-1 1 0 0 0,1 0 0 0 0,-1 1 1 0 0,1 0-1 0 0,0 1 0 0 0,0 0 0 0 0,0 0 1 0 0,11 3-1 0 0,1 4-6179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84E32-5F3F-4893-AFAD-06E82C383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C446D-ED73-4D00-84D6-94CF8A8AC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5C1AF-E2CA-4C39-9298-A014B5030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7EE2-8357-46CE-943E-71B00669F59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7EAA6-2E07-4647-9367-C4DC883BC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731EF-955A-4721-95B9-4D40215FB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6DA2-58B1-4864-80EE-CF6901DE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26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49E94-C198-41C1-B4C8-1CA6F7E3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784EC5-59E0-48F2-B068-5F44C88DE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60E03-2EB3-4032-9F58-54892489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7EE2-8357-46CE-943E-71B00669F59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CC3F3-A5E5-41DE-9EC2-B8056799E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98B00-8DCE-4AA2-86A6-F882EF710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6DA2-58B1-4864-80EE-CF6901DE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06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3E6495-9392-4175-A066-E0E4DCAA97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896FE-FE36-4029-B7E8-A6D7E92ED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FB613-4D50-49DE-83F8-7E206009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7EE2-8357-46CE-943E-71B00669F59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EFA1B-C7F1-41B9-8BF2-0881031F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38DF-3F93-4905-97EE-EB4DBAE2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6DA2-58B1-4864-80EE-CF6901DE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60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7528B-5AD5-4918-9004-9CED1D60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C567C-1744-4612-A60F-F1985664B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24736-360A-4A72-AD8F-870729EAB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7EE2-8357-46CE-943E-71B00669F59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DEB9A-18FD-48CB-AAAF-13972B0B7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9AD60-206B-47C4-AF87-A94F6B17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6DA2-58B1-4864-80EE-CF6901DE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80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A78D-FDE1-4B59-A246-87F92BD8C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97E2B-C6F7-4037-96E4-19935D818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A4ED8-B4B4-483C-B82E-F0951FED1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7EE2-8357-46CE-943E-71B00669F59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5B101-540E-4FDD-B6A4-48BA999D7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5B0D2-8EB3-4A99-806D-C597BF525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6DA2-58B1-4864-80EE-CF6901DE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C02F-533F-4ECE-AEF6-412E7FBE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1642A-D9F8-4FA1-A13B-BADB7C233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A19DB-25AA-412A-ADCC-462753DA9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1A2CD-4E68-460E-80C6-C2E27A30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7EE2-8357-46CE-943E-71B00669F59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72EE8-9E93-4236-9485-C2534C2B3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0832E-B2B1-4BDB-83B5-E6F679A40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6DA2-58B1-4864-80EE-CF6901DE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6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FC73-219D-478B-8E1A-8BEE2A9CB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9C6B7-AD63-4568-B6C6-5FBAB58AD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5FCF7-2A74-481F-A478-71988AC59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AAB2E7-690A-4CBC-9341-517E22DCD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B151BD-E757-4441-AA84-DE8D3E67A7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65607A-8524-4075-B0F2-F2EAB30C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7EE2-8357-46CE-943E-71B00669F59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CDF900-DF41-4B9C-A66F-EF05EFA1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9C5041-5FDE-41E7-97F3-E25ADB72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6DA2-58B1-4864-80EE-CF6901DE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49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0788-58BE-4193-A2CB-D19ABB8B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3B4977-97A2-46F1-A2C4-26EC82B2B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7EE2-8357-46CE-943E-71B00669F59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0127-9278-42B1-9EBF-24B1BE522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3405C-0E09-4127-A973-F86C73F08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6DA2-58B1-4864-80EE-CF6901DE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39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5B0EDB-E275-4559-BCAC-ADBC2FF01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7EE2-8357-46CE-943E-71B00669F59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B7FFF-D57C-45B2-A944-6ED930AA1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D4A6A-42FB-4C21-87AB-422FEBBCE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6DA2-58B1-4864-80EE-CF6901DE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6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82567-1D14-43F0-8985-53D0C4CEE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842F6-F455-4B18-8554-04F0AD3D9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DFDEF-FF26-4AEF-9339-1ADAA276C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04A4C-D6D0-41FE-9C0D-02C12BD64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7EE2-8357-46CE-943E-71B00669F59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96911-55B2-4CC7-A927-A65F86F8F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B5A93-D842-4A76-9734-F8CB107B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6DA2-58B1-4864-80EE-CF6901DE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3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7D281-7532-46C3-A95C-1FD688B33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767D04-9AFD-4057-8C6E-7F1F0D380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09320-E735-4C0D-9322-54521C869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0F33B-A9FF-42D8-B298-F90450576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7EE2-8357-46CE-943E-71B00669F59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F319B-1E98-4F06-9794-551C5C6D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F59A7-53F1-438D-AA4A-73354DB7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56DA2-58B1-4864-80EE-CF6901DE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8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A9DC65-C199-41E2-A94C-2DCE0BD6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034E7-48A8-4152-8CA8-E2A8F9BB1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B0E7A-9507-4A94-92BF-91D82D283F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77EE2-8357-46CE-943E-71B00669F59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026E1-E047-41C5-8461-E3501771A2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BB7EC-B237-408F-9019-89508C429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56DA2-58B1-4864-80EE-CF6901DE8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1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43.png"/><Relationship Id="rId671" Type="http://schemas.openxmlformats.org/officeDocument/2006/relationships/image" Target="../media/image2517.png"/><Relationship Id="rId769" Type="http://schemas.openxmlformats.org/officeDocument/2006/relationships/customXml" Target="../ink/ink2589.xml"/><Relationship Id="rId21" Type="http://schemas.openxmlformats.org/officeDocument/2006/relationships/image" Target="../media/image2195.png"/><Relationship Id="rId324" Type="http://schemas.openxmlformats.org/officeDocument/2006/relationships/customXml" Target="../ink/ink2365.xml"/><Relationship Id="rId531" Type="http://schemas.openxmlformats.org/officeDocument/2006/relationships/image" Target="../media/image2447.png"/><Relationship Id="rId629" Type="http://schemas.openxmlformats.org/officeDocument/2006/relationships/image" Target="../media/image2496.png"/><Relationship Id="rId170" Type="http://schemas.openxmlformats.org/officeDocument/2006/relationships/customXml" Target="../ink/ink2288.xml"/><Relationship Id="rId836" Type="http://schemas.openxmlformats.org/officeDocument/2006/relationships/image" Target="../media/image2599.png"/><Relationship Id="rId268" Type="http://schemas.openxmlformats.org/officeDocument/2006/relationships/customXml" Target="../ink/ink2337.xml"/><Relationship Id="rId475" Type="http://schemas.openxmlformats.org/officeDocument/2006/relationships/image" Target="../media/image2419.png"/><Relationship Id="rId682" Type="http://schemas.openxmlformats.org/officeDocument/2006/relationships/customXml" Target="../ink/ink2545.xml"/><Relationship Id="rId32" Type="http://schemas.openxmlformats.org/officeDocument/2006/relationships/customXml" Target="../ink/ink2219.xml"/><Relationship Id="rId128" Type="http://schemas.openxmlformats.org/officeDocument/2006/relationships/customXml" Target="../ink/ink2267.xml"/><Relationship Id="rId335" Type="http://schemas.openxmlformats.org/officeDocument/2006/relationships/image" Target="../media/image2350.png"/><Relationship Id="rId542" Type="http://schemas.openxmlformats.org/officeDocument/2006/relationships/customXml" Target="../ink/ink2475.xml"/><Relationship Id="rId181" Type="http://schemas.openxmlformats.org/officeDocument/2006/relationships/image" Target="../media/image2275.png"/><Relationship Id="rId402" Type="http://schemas.openxmlformats.org/officeDocument/2006/relationships/image" Target="../media/image2383.png"/><Relationship Id="rId847" Type="http://schemas.openxmlformats.org/officeDocument/2006/relationships/customXml" Target="../ink/ink2628.xml"/><Relationship Id="rId279" Type="http://schemas.openxmlformats.org/officeDocument/2006/relationships/image" Target="../media/image2323.png"/><Relationship Id="rId486" Type="http://schemas.openxmlformats.org/officeDocument/2006/relationships/customXml" Target="../ink/ink2447.xml"/><Relationship Id="rId693" Type="http://schemas.openxmlformats.org/officeDocument/2006/relationships/image" Target="../media/image2528.png"/><Relationship Id="rId707" Type="http://schemas.openxmlformats.org/officeDocument/2006/relationships/image" Target="../media/image2535.png"/><Relationship Id="rId43" Type="http://schemas.openxmlformats.org/officeDocument/2006/relationships/image" Target="../media/image2206.png"/><Relationship Id="rId139" Type="http://schemas.openxmlformats.org/officeDocument/2006/relationships/image" Target="../media/image2254.png"/><Relationship Id="rId346" Type="http://schemas.openxmlformats.org/officeDocument/2006/relationships/customXml" Target="../ink/ink2376.xml"/><Relationship Id="rId553" Type="http://schemas.openxmlformats.org/officeDocument/2006/relationships/image" Target="../media/image2458.png"/><Relationship Id="rId760" Type="http://schemas.openxmlformats.org/officeDocument/2006/relationships/customXml" Target="../ink/ink2584.xml"/><Relationship Id="rId192" Type="http://schemas.openxmlformats.org/officeDocument/2006/relationships/customXml" Target="../ink/ink2299.xml"/><Relationship Id="rId206" Type="http://schemas.openxmlformats.org/officeDocument/2006/relationships/customXml" Target="../ink/ink2306.xml"/><Relationship Id="rId413" Type="http://schemas.openxmlformats.org/officeDocument/2006/relationships/customXml" Target="../ink/ink2410.xml"/><Relationship Id="rId497" Type="http://schemas.openxmlformats.org/officeDocument/2006/relationships/image" Target="../media/image2430.png"/><Relationship Id="rId620" Type="http://schemas.openxmlformats.org/officeDocument/2006/relationships/customXml" Target="../ink/ink2514.xml"/><Relationship Id="rId718" Type="http://schemas.openxmlformats.org/officeDocument/2006/relationships/customXml" Target="../ink/ink2563.xml"/><Relationship Id="rId357" Type="http://schemas.openxmlformats.org/officeDocument/2006/relationships/image" Target="../media/image2361.png"/><Relationship Id="rId54" Type="http://schemas.openxmlformats.org/officeDocument/2006/relationships/customXml" Target="../ink/ink2230.xml"/><Relationship Id="rId217" Type="http://schemas.openxmlformats.org/officeDocument/2006/relationships/image" Target="../media/image2293.png"/><Relationship Id="rId564" Type="http://schemas.openxmlformats.org/officeDocument/2006/relationships/customXml" Target="../ink/ink2486.xml"/><Relationship Id="rId771" Type="http://schemas.openxmlformats.org/officeDocument/2006/relationships/customXml" Target="../ink/ink2590.xml"/><Relationship Id="rId424" Type="http://schemas.openxmlformats.org/officeDocument/2006/relationships/image" Target="../media/image2394.png"/><Relationship Id="rId631" Type="http://schemas.openxmlformats.org/officeDocument/2006/relationships/image" Target="../media/image2497.png"/><Relationship Id="rId729" Type="http://schemas.openxmlformats.org/officeDocument/2006/relationships/image" Target="../media/image2546.png"/><Relationship Id="rId270" Type="http://schemas.openxmlformats.org/officeDocument/2006/relationships/customXml" Target="../ink/ink2338.xml"/><Relationship Id="rId65" Type="http://schemas.openxmlformats.org/officeDocument/2006/relationships/image" Target="../media/image2217.png"/><Relationship Id="rId130" Type="http://schemas.openxmlformats.org/officeDocument/2006/relationships/customXml" Target="../ink/ink2268.xml"/><Relationship Id="rId368" Type="http://schemas.openxmlformats.org/officeDocument/2006/relationships/customXml" Target="../ink/ink2387.xml"/><Relationship Id="rId575" Type="http://schemas.openxmlformats.org/officeDocument/2006/relationships/image" Target="../media/image2469.png"/><Relationship Id="rId782" Type="http://schemas.openxmlformats.org/officeDocument/2006/relationships/image" Target="../media/image2572.png"/><Relationship Id="rId228" Type="http://schemas.openxmlformats.org/officeDocument/2006/relationships/customXml" Target="../ink/ink2317.xml"/><Relationship Id="rId435" Type="http://schemas.openxmlformats.org/officeDocument/2006/relationships/customXml" Target="../ink/ink2421.xml"/><Relationship Id="rId642" Type="http://schemas.openxmlformats.org/officeDocument/2006/relationships/customXml" Target="../ink/ink2525.xml"/><Relationship Id="rId281" Type="http://schemas.openxmlformats.org/officeDocument/2006/relationships/image" Target="../media/image784.png"/><Relationship Id="rId502" Type="http://schemas.openxmlformats.org/officeDocument/2006/relationships/customXml" Target="../ink/ink2455.xml"/><Relationship Id="rId76" Type="http://schemas.openxmlformats.org/officeDocument/2006/relationships/customXml" Target="../ink/ink2241.xml"/><Relationship Id="rId141" Type="http://schemas.openxmlformats.org/officeDocument/2006/relationships/image" Target="../media/image2255.png"/><Relationship Id="rId379" Type="http://schemas.openxmlformats.org/officeDocument/2006/relationships/image" Target="../media/image2372.png"/><Relationship Id="rId586" Type="http://schemas.openxmlformats.org/officeDocument/2006/relationships/customXml" Target="../ink/ink2497.xml"/><Relationship Id="rId793" Type="http://schemas.openxmlformats.org/officeDocument/2006/relationships/customXml" Target="../ink/ink2601.xml"/><Relationship Id="rId807" Type="http://schemas.openxmlformats.org/officeDocument/2006/relationships/customXml" Target="../ink/ink2608.xml"/><Relationship Id="rId7" Type="http://schemas.openxmlformats.org/officeDocument/2006/relationships/image" Target="../media/image2188.png"/><Relationship Id="rId239" Type="http://schemas.openxmlformats.org/officeDocument/2006/relationships/image" Target="../media/image2304.png"/><Relationship Id="rId446" Type="http://schemas.openxmlformats.org/officeDocument/2006/relationships/image" Target="../media/image2405.png"/><Relationship Id="rId653" Type="http://schemas.openxmlformats.org/officeDocument/2006/relationships/image" Target="../media/image2508.png"/><Relationship Id="rId292" Type="http://schemas.openxmlformats.org/officeDocument/2006/relationships/customXml" Target="../ink/ink2349.xml"/><Relationship Id="rId306" Type="http://schemas.openxmlformats.org/officeDocument/2006/relationships/customXml" Target="../ink/ink2356.xml"/><Relationship Id="rId87" Type="http://schemas.openxmlformats.org/officeDocument/2006/relationships/image" Target="../media/image2228.png"/><Relationship Id="rId513" Type="http://schemas.openxmlformats.org/officeDocument/2006/relationships/image" Target="../media/image2438.png"/><Relationship Id="rId597" Type="http://schemas.openxmlformats.org/officeDocument/2006/relationships/image" Target="../media/image2480.png"/><Relationship Id="rId720" Type="http://schemas.openxmlformats.org/officeDocument/2006/relationships/customXml" Target="../ink/ink2564.xml"/><Relationship Id="rId818" Type="http://schemas.openxmlformats.org/officeDocument/2006/relationships/image" Target="../media/image2590.png"/><Relationship Id="rId152" Type="http://schemas.openxmlformats.org/officeDocument/2006/relationships/customXml" Target="../ink/ink2279.xml"/><Relationship Id="rId457" Type="http://schemas.openxmlformats.org/officeDocument/2006/relationships/customXml" Target="../ink/ink2432.xml"/><Relationship Id="rId664" Type="http://schemas.openxmlformats.org/officeDocument/2006/relationships/customXml" Target="../ink/ink2536.xml"/><Relationship Id="rId14" Type="http://schemas.openxmlformats.org/officeDocument/2006/relationships/customXml" Target="../ink/ink2210.xml"/><Relationship Id="rId317" Type="http://schemas.openxmlformats.org/officeDocument/2006/relationships/image" Target="../media/image2341.png"/><Relationship Id="rId524" Type="http://schemas.openxmlformats.org/officeDocument/2006/relationships/customXml" Target="../ink/ink2466.xml"/><Relationship Id="rId731" Type="http://schemas.openxmlformats.org/officeDocument/2006/relationships/image" Target="../media/image2547.png"/><Relationship Id="rId98" Type="http://schemas.openxmlformats.org/officeDocument/2006/relationships/customXml" Target="../ink/ink2252.xml"/><Relationship Id="rId163" Type="http://schemas.openxmlformats.org/officeDocument/2006/relationships/image" Target="../media/image2266.png"/><Relationship Id="rId370" Type="http://schemas.openxmlformats.org/officeDocument/2006/relationships/customXml" Target="../ink/ink2388.xml"/><Relationship Id="rId829" Type="http://schemas.openxmlformats.org/officeDocument/2006/relationships/customXml" Target="../ink/ink2619.xml"/><Relationship Id="rId230" Type="http://schemas.openxmlformats.org/officeDocument/2006/relationships/customXml" Target="../ink/ink2318.xml"/><Relationship Id="rId468" Type="http://schemas.openxmlformats.org/officeDocument/2006/relationships/image" Target="../media/image2416.png"/><Relationship Id="rId675" Type="http://schemas.openxmlformats.org/officeDocument/2006/relationships/image" Target="../media/image2519.png"/><Relationship Id="rId25" Type="http://schemas.openxmlformats.org/officeDocument/2006/relationships/image" Target="../media/image2197.png"/><Relationship Id="rId328" Type="http://schemas.openxmlformats.org/officeDocument/2006/relationships/customXml" Target="../ink/ink2367.xml"/><Relationship Id="rId535" Type="http://schemas.openxmlformats.org/officeDocument/2006/relationships/image" Target="../media/image2449.png"/><Relationship Id="rId742" Type="http://schemas.openxmlformats.org/officeDocument/2006/relationships/customXml" Target="../ink/ink2575.xml"/><Relationship Id="rId174" Type="http://schemas.openxmlformats.org/officeDocument/2006/relationships/customXml" Target="../ink/ink2290.xml"/><Relationship Id="rId381" Type="http://schemas.openxmlformats.org/officeDocument/2006/relationships/image" Target="../media/image2373.png"/><Relationship Id="rId602" Type="http://schemas.openxmlformats.org/officeDocument/2006/relationships/customXml" Target="../ink/ink2505.xml"/><Relationship Id="rId241" Type="http://schemas.openxmlformats.org/officeDocument/2006/relationships/image" Target="../media/image2305.png"/><Relationship Id="rId479" Type="http://schemas.openxmlformats.org/officeDocument/2006/relationships/image" Target="../media/image2421.png"/><Relationship Id="rId686" Type="http://schemas.openxmlformats.org/officeDocument/2006/relationships/customXml" Target="../ink/ink2547.xml"/><Relationship Id="rId36" Type="http://schemas.openxmlformats.org/officeDocument/2006/relationships/customXml" Target="../ink/ink2221.xml"/><Relationship Id="rId339" Type="http://schemas.openxmlformats.org/officeDocument/2006/relationships/image" Target="../media/image2352.png"/><Relationship Id="rId546" Type="http://schemas.openxmlformats.org/officeDocument/2006/relationships/customXml" Target="../ink/ink2477.xml"/><Relationship Id="rId753" Type="http://schemas.openxmlformats.org/officeDocument/2006/relationships/image" Target="../media/image2558.png"/><Relationship Id="rId101" Type="http://schemas.openxmlformats.org/officeDocument/2006/relationships/image" Target="../media/image2235.png"/><Relationship Id="rId185" Type="http://schemas.openxmlformats.org/officeDocument/2006/relationships/image" Target="../media/image2277.png"/><Relationship Id="rId406" Type="http://schemas.openxmlformats.org/officeDocument/2006/relationships/image" Target="../media/image2385.png"/><Relationship Id="rId392" Type="http://schemas.openxmlformats.org/officeDocument/2006/relationships/customXml" Target="../ink/ink2399.xml"/><Relationship Id="rId613" Type="http://schemas.openxmlformats.org/officeDocument/2006/relationships/image" Target="../media/image2488.png"/><Relationship Id="rId697" Type="http://schemas.openxmlformats.org/officeDocument/2006/relationships/image" Target="../media/image2530.png"/><Relationship Id="rId820" Type="http://schemas.openxmlformats.org/officeDocument/2006/relationships/image" Target="../media/image2591.png"/><Relationship Id="rId252" Type="http://schemas.openxmlformats.org/officeDocument/2006/relationships/customXml" Target="../ink/ink2329.xml"/><Relationship Id="rId47" Type="http://schemas.openxmlformats.org/officeDocument/2006/relationships/image" Target="../media/image2208.png"/><Relationship Id="rId112" Type="http://schemas.openxmlformats.org/officeDocument/2006/relationships/customXml" Target="../ink/ink2259.xml"/><Relationship Id="rId557" Type="http://schemas.openxmlformats.org/officeDocument/2006/relationships/image" Target="../media/image2460.png"/><Relationship Id="rId764" Type="http://schemas.openxmlformats.org/officeDocument/2006/relationships/customXml" Target="../ink/ink2586.xml"/><Relationship Id="rId196" Type="http://schemas.openxmlformats.org/officeDocument/2006/relationships/customXml" Target="../ink/ink2301.xml"/><Relationship Id="rId417" Type="http://schemas.openxmlformats.org/officeDocument/2006/relationships/customXml" Target="../ink/ink2412.xml"/><Relationship Id="rId624" Type="http://schemas.openxmlformats.org/officeDocument/2006/relationships/customXml" Target="../ink/ink2516.xml"/><Relationship Id="rId831" Type="http://schemas.openxmlformats.org/officeDocument/2006/relationships/customXml" Target="../ink/ink2620.xml"/><Relationship Id="rId263" Type="http://schemas.openxmlformats.org/officeDocument/2006/relationships/image" Target="../media/image2315.png"/><Relationship Id="rId470" Type="http://schemas.openxmlformats.org/officeDocument/2006/relationships/image" Target="../media/image2417.png"/><Relationship Id="rId58" Type="http://schemas.openxmlformats.org/officeDocument/2006/relationships/customXml" Target="../ink/ink2232.xml"/><Relationship Id="rId123" Type="http://schemas.openxmlformats.org/officeDocument/2006/relationships/image" Target="../media/image2246.png"/><Relationship Id="rId330" Type="http://schemas.openxmlformats.org/officeDocument/2006/relationships/customXml" Target="../ink/ink2368.xml"/><Relationship Id="rId568" Type="http://schemas.openxmlformats.org/officeDocument/2006/relationships/customXml" Target="../ink/ink2488.xml"/><Relationship Id="rId775" Type="http://schemas.openxmlformats.org/officeDocument/2006/relationships/customXml" Target="../ink/ink2592.xml"/><Relationship Id="rId428" Type="http://schemas.openxmlformats.org/officeDocument/2006/relationships/image" Target="../media/image2396.png"/><Relationship Id="rId635" Type="http://schemas.openxmlformats.org/officeDocument/2006/relationships/image" Target="../media/image2499.png"/><Relationship Id="rId842" Type="http://schemas.openxmlformats.org/officeDocument/2006/relationships/image" Target="../media/image2602.png"/><Relationship Id="rId274" Type="http://schemas.openxmlformats.org/officeDocument/2006/relationships/customXml" Target="../ink/ink2340.xml"/><Relationship Id="rId481" Type="http://schemas.openxmlformats.org/officeDocument/2006/relationships/image" Target="../media/image2422.png"/><Relationship Id="rId702" Type="http://schemas.openxmlformats.org/officeDocument/2006/relationships/customXml" Target="../ink/ink2555.xml"/><Relationship Id="rId69" Type="http://schemas.openxmlformats.org/officeDocument/2006/relationships/image" Target="../media/image2219.png"/><Relationship Id="rId134" Type="http://schemas.openxmlformats.org/officeDocument/2006/relationships/customXml" Target="../ink/ink2270.xml"/><Relationship Id="rId579" Type="http://schemas.openxmlformats.org/officeDocument/2006/relationships/image" Target="../media/image2471.png"/><Relationship Id="rId786" Type="http://schemas.openxmlformats.org/officeDocument/2006/relationships/image" Target="../media/image2574.png"/><Relationship Id="rId341" Type="http://schemas.openxmlformats.org/officeDocument/2006/relationships/image" Target="../media/image2353.png"/><Relationship Id="rId439" Type="http://schemas.openxmlformats.org/officeDocument/2006/relationships/customXml" Target="../ink/ink2423.xml"/><Relationship Id="rId646" Type="http://schemas.openxmlformats.org/officeDocument/2006/relationships/customXml" Target="../ink/ink2527.xml"/><Relationship Id="rId201" Type="http://schemas.openxmlformats.org/officeDocument/2006/relationships/image" Target="../media/image2285.png"/><Relationship Id="rId285" Type="http://schemas.openxmlformats.org/officeDocument/2006/relationships/image" Target="../media/image2325.png"/><Relationship Id="rId506" Type="http://schemas.openxmlformats.org/officeDocument/2006/relationships/customXml" Target="../ink/ink2457.xml"/><Relationship Id="rId492" Type="http://schemas.openxmlformats.org/officeDocument/2006/relationships/customXml" Target="../ink/ink2450.xml"/><Relationship Id="rId713" Type="http://schemas.openxmlformats.org/officeDocument/2006/relationships/image" Target="../media/image2538.png"/><Relationship Id="rId797" Type="http://schemas.openxmlformats.org/officeDocument/2006/relationships/customXml" Target="../ink/ink2603.xml"/><Relationship Id="rId145" Type="http://schemas.openxmlformats.org/officeDocument/2006/relationships/image" Target="../media/image2257.png"/><Relationship Id="rId352" Type="http://schemas.openxmlformats.org/officeDocument/2006/relationships/customXml" Target="../ink/ink2379.xml"/><Relationship Id="rId212" Type="http://schemas.openxmlformats.org/officeDocument/2006/relationships/customXml" Target="../ink/ink2309.xml"/><Relationship Id="rId657" Type="http://schemas.openxmlformats.org/officeDocument/2006/relationships/image" Target="../media/image2510.png"/><Relationship Id="rId296" Type="http://schemas.openxmlformats.org/officeDocument/2006/relationships/customXml" Target="../ink/ink2351.xml"/><Relationship Id="rId517" Type="http://schemas.openxmlformats.org/officeDocument/2006/relationships/image" Target="../media/image2440.png"/><Relationship Id="rId724" Type="http://schemas.openxmlformats.org/officeDocument/2006/relationships/customXml" Target="../ink/ink2566.xml"/><Relationship Id="rId60" Type="http://schemas.openxmlformats.org/officeDocument/2006/relationships/customXml" Target="../ink/ink2233.xml"/><Relationship Id="rId156" Type="http://schemas.openxmlformats.org/officeDocument/2006/relationships/customXml" Target="../ink/ink2281.xml"/><Relationship Id="rId363" Type="http://schemas.openxmlformats.org/officeDocument/2006/relationships/image" Target="../media/image2364.png"/><Relationship Id="rId570" Type="http://schemas.openxmlformats.org/officeDocument/2006/relationships/customXml" Target="../ink/ink2489.xml"/><Relationship Id="rId223" Type="http://schemas.openxmlformats.org/officeDocument/2006/relationships/image" Target="../media/image2296.png"/><Relationship Id="rId430" Type="http://schemas.openxmlformats.org/officeDocument/2006/relationships/image" Target="../media/image2397.png"/><Relationship Id="rId668" Type="http://schemas.openxmlformats.org/officeDocument/2006/relationships/customXml" Target="../ink/ink2538.xml"/><Relationship Id="rId18" Type="http://schemas.openxmlformats.org/officeDocument/2006/relationships/customXml" Target="../ink/ink2212.xml"/><Relationship Id="rId528" Type="http://schemas.openxmlformats.org/officeDocument/2006/relationships/customXml" Target="../ink/ink2468.xml"/><Relationship Id="rId735" Type="http://schemas.openxmlformats.org/officeDocument/2006/relationships/image" Target="../media/image2549.png"/><Relationship Id="rId167" Type="http://schemas.openxmlformats.org/officeDocument/2006/relationships/image" Target="../media/image2268.png"/><Relationship Id="rId374" Type="http://schemas.openxmlformats.org/officeDocument/2006/relationships/customXml" Target="../ink/ink2390.xml"/><Relationship Id="rId581" Type="http://schemas.openxmlformats.org/officeDocument/2006/relationships/image" Target="../media/image2472.png"/><Relationship Id="rId71" Type="http://schemas.openxmlformats.org/officeDocument/2006/relationships/image" Target="../media/image2220.png"/><Relationship Id="rId234" Type="http://schemas.openxmlformats.org/officeDocument/2006/relationships/customXml" Target="../ink/ink2320.xml"/><Relationship Id="rId679" Type="http://schemas.openxmlformats.org/officeDocument/2006/relationships/image" Target="../media/image2521.png"/><Relationship Id="rId802" Type="http://schemas.openxmlformats.org/officeDocument/2006/relationships/image" Target="../media/image2582.png"/><Relationship Id="rId2" Type="http://schemas.openxmlformats.org/officeDocument/2006/relationships/customXml" Target="../ink/ink2204.xml"/><Relationship Id="rId29" Type="http://schemas.openxmlformats.org/officeDocument/2006/relationships/image" Target="../media/image2199.png"/><Relationship Id="rId441" Type="http://schemas.openxmlformats.org/officeDocument/2006/relationships/customXml" Target="../ink/ink2424.xml"/><Relationship Id="rId539" Type="http://schemas.openxmlformats.org/officeDocument/2006/relationships/image" Target="../media/image2451.png"/><Relationship Id="rId746" Type="http://schemas.openxmlformats.org/officeDocument/2006/relationships/customXml" Target="../ink/ink2577.xml"/><Relationship Id="rId178" Type="http://schemas.openxmlformats.org/officeDocument/2006/relationships/customXml" Target="../ink/ink2292.xml"/><Relationship Id="rId301" Type="http://schemas.openxmlformats.org/officeDocument/2006/relationships/image" Target="../media/image2333.png"/><Relationship Id="rId82" Type="http://schemas.openxmlformats.org/officeDocument/2006/relationships/customXml" Target="../ink/ink2244.xml"/><Relationship Id="rId385" Type="http://schemas.openxmlformats.org/officeDocument/2006/relationships/image" Target="../media/image2375.png"/><Relationship Id="rId592" Type="http://schemas.openxmlformats.org/officeDocument/2006/relationships/customXml" Target="../ink/ink2500.xml"/><Relationship Id="rId606" Type="http://schemas.openxmlformats.org/officeDocument/2006/relationships/customXml" Target="../ink/ink2507.xml"/><Relationship Id="rId813" Type="http://schemas.openxmlformats.org/officeDocument/2006/relationships/customXml" Target="../ink/ink2611.xml"/><Relationship Id="rId245" Type="http://schemas.openxmlformats.org/officeDocument/2006/relationships/image" Target="../media/image2307.png"/><Relationship Id="rId452" Type="http://schemas.openxmlformats.org/officeDocument/2006/relationships/image" Target="../media/image2408.png"/><Relationship Id="rId105" Type="http://schemas.openxmlformats.org/officeDocument/2006/relationships/image" Target="../media/image2237.png"/><Relationship Id="rId312" Type="http://schemas.openxmlformats.org/officeDocument/2006/relationships/customXml" Target="../ink/ink2359.xml"/><Relationship Id="rId757" Type="http://schemas.openxmlformats.org/officeDocument/2006/relationships/image" Target="../media/image2560.png"/><Relationship Id="rId93" Type="http://schemas.openxmlformats.org/officeDocument/2006/relationships/image" Target="../media/image2231.png"/><Relationship Id="rId189" Type="http://schemas.openxmlformats.org/officeDocument/2006/relationships/image" Target="../media/image2279.png"/><Relationship Id="rId396" Type="http://schemas.openxmlformats.org/officeDocument/2006/relationships/customXml" Target="../ink/ink2401.xml"/><Relationship Id="rId617" Type="http://schemas.openxmlformats.org/officeDocument/2006/relationships/image" Target="../media/image2490.png"/><Relationship Id="rId824" Type="http://schemas.openxmlformats.org/officeDocument/2006/relationships/image" Target="../media/image2593.png"/><Relationship Id="rId256" Type="http://schemas.openxmlformats.org/officeDocument/2006/relationships/customXml" Target="../ink/ink2331.xml"/><Relationship Id="rId463" Type="http://schemas.openxmlformats.org/officeDocument/2006/relationships/customXml" Target="../ink/ink2435.xml"/><Relationship Id="rId670" Type="http://schemas.openxmlformats.org/officeDocument/2006/relationships/customXml" Target="../ink/ink2539.xml"/><Relationship Id="rId116" Type="http://schemas.openxmlformats.org/officeDocument/2006/relationships/customXml" Target="../ink/ink2261.xml"/><Relationship Id="rId323" Type="http://schemas.openxmlformats.org/officeDocument/2006/relationships/image" Target="../media/image2344.png"/><Relationship Id="rId530" Type="http://schemas.openxmlformats.org/officeDocument/2006/relationships/customXml" Target="../ink/ink2469.xml"/><Relationship Id="rId768" Type="http://schemas.openxmlformats.org/officeDocument/2006/relationships/customXml" Target="../ink/ink2588.xml"/><Relationship Id="rId20" Type="http://schemas.openxmlformats.org/officeDocument/2006/relationships/customXml" Target="../ink/ink2213.xml"/><Relationship Id="rId628" Type="http://schemas.openxmlformats.org/officeDocument/2006/relationships/customXml" Target="../ink/ink2518.xml"/><Relationship Id="rId835" Type="http://schemas.openxmlformats.org/officeDocument/2006/relationships/customXml" Target="../ink/ink2622.xml"/><Relationship Id="rId267" Type="http://schemas.openxmlformats.org/officeDocument/2006/relationships/image" Target="../media/image2317.png"/><Relationship Id="rId474" Type="http://schemas.openxmlformats.org/officeDocument/2006/relationships/customXml" Target="../ink/ink2441.xml"/><Relationship Id="rId127" Type="http://schemas.openxmlformats.org/officeDocument/2006/relationships/image" Target="../media/image2248.png"/><Relationship Id="rId681" Type="http://schemas.openxmlformats.org/officeDocument/2006/relationships/image" Target="../media/image2522.png"/><Relationship Id="rId779" Type="http://schemas.openxmlformats.org/officeDocument/2006/relationships/customXml" Target="../ink/ink2594.xml"/><Relationship Id="rId31" Type="http://schemas.openxmlformats.org/officeDocument/2006/relationships/image" Target="../media/image2200.png"/><Relationship Id="rId334" Type="http://schemas.openxmlformats.org/officeDocument/2006/relationships/customXml" Target="../ink/ink2370.xml"/><Relationship Id="rId541" Type="http://schemas.openxmlformats.org/officeDocument/2006/relationships/image" Target="../media/image2452.png"/><Relationship Id="rId639" Type="http://schemas.openxmlformats.org/officeDocument/2006/relationships/image" Target="../media/image2501.png"/><Relationship Id="rId180" Type="http://schemas.openxmlformats.org/officeDocument/2006/relationships/customXml" Target="../ink/ink2293.xml"/><Relationship Id="rId278" Type="http://schemas.openxmlformats.org/officeDocument/2006/relationships/customXml" Target="../ink/ink2342.xml"/><Relationship Id="rId401" Type="http://schemas.openxmlformats.org/officeDocument/2006/relationships/customXml" Target="../ink/ink2404.xml"/><Relationship Id="rId846" Type="http://schemas.openxmlformats.org/officeDocument/2006/relationships/image" Target="../media/image2604.png"/><Relationship Id="rId485" Type="http://schemas.openxmlformats.org/officeDocument/2006/relationships/image" Target="../media/image2424.png"/><Relationship Id="rId692" Type="http://schemas.openxmlformats.org/officeDocument/2006/relationships/customXml" Target="../ink/ink2550.xml"/><Relationship Id="rId706" Type="http://schemas.openxmlformats.org/officeDocument/2006/relationships/customXml" Target="../ink/ink2557.xml"/><Relationship Id="rId42" Type="http://schemas.openxmlformats.org/officeDocument/2006/relationships/customXml" Target="../ink/ink2224.xml"/><Relationship Id="rId138" Type="http://schemas.openxmlformats.org/officeDocument/2006/relationships/customXml" Target="../ink/ink2272.xml"/><Relationship Id="rId345" Type="http://schemas.openxmlformats.org/officeDocument/2006/relationships/image" Target="../media/image2355.png"/><Relationship Id="rId552" Type="http://schemas.openxmlformats.org/officeDocument/2006/relationships/customXml" Target="../ink/ink2480.xml"/><Relationship Id="rId191" Type="http://schemas.openxmlformats.org/officeDocument/2006/relationships/image" Target="../media/image2280.png"/><Relationship Id="rId205" Type="http://schemas.openxmlformats.org/officeDocument/2006/relationships/image" Target="../media/image2287.png"/><Relationship Id="rId412" Type="http://schemas.openxmlformats.org/officeDocument/2006/relationships/image" Target="../media/image2388.png"/><Relationship Id="rId289" Type="http://schemas.openxmlformats.org/officeDocument/2006/relationships/image" Target="../media/image2327.png"/><Relationship Id="rId496" Type="http://schemas.openxmlformats.org/officeDocument/2006/relationships/customXml" Target="../ink/ink2452.xml"/><Relationship Id="rId717" Type="http://schemas.openxmlformats.org/officeDocument/2006/relationships/image" Target="../media/image2540.png"/><Relationship Id="rId53" Type="http://schemas.openxmlformats.org/officeDocument/2006/relationships/image" Target="../media/image2211.png"/><Relationship Id="rId149" Type="http://schemas.openxmlformats.org/officeDocument/2006/relationships/image" Target="../media/image2259.png"/><Relationship Id="rId356" Type="http://schemas.openxmlformats.org/officeDocument/2006/relationships/customXml" Target="../ink/ink2381.xml"/><Relationship Id="rId563" Type="http://schemas.openxmlformats.org/officeDocument/2006/relationships/image" Target="../media/image2463.png"/><Relationship Id="rId770" Type="http://schemas.openxmlformats.org/officeDocument/2006/relationships/image" Target="../media/image2566.png"/><Relationship Id="rId216" Type="http://schemas.openxmlformats.org/officeDocument/2006/relationships/customXml" Target="../ink/ink2311.xml"/><Relationship Id="rId423" Type="http://schemas.openxmlformats.org/officeDocument/2006/relationships/customXml" Target="../ink/ink2415.xml"/><Relationship Id="rId630" Type="http://schemas.openxmlformats.org/officeDocument/2006/relationships/customXml" Target="../ink/ink2519.xml"/><Relationship Id="rId728" Type="http://schemas.openxmlformats.org/officeDocument/2006/relationships/customXml" Target="../ink/ink2568.xml"/><Relationship Id="rId64" Type="http://schemas.openxmlformats.org/officeDocument/2006/relationships/customXml" Target="../ink/ink2235.xml"/><Relationship Id="rId367" Type="http://schemas.openxmlformats.org/officeDocument/2006/relationships/image" Target="../media/image2366.png"/><Relationship Id="rId574" Type="http://schemas.openxmlformats.org/officeDocument/2006/relationships/customXml" Target="../ink/ink2491.xml"/><Relationship Id="rId227" Type="http://schemas.openxmlformats.org/officeDocument/2006/relationships/image" Target="../media/image2298.png"/><Relationship Id="rId781" Type="http://schemas.openxmlformats.org/officeDocument/2006/relationships/customXml" Target="../ink/ink2595.xml"/><Relationship Id="rId434" Type="http://schemas.openxmlformats.org/officeDocument/2006/relationships/image" Target="../media/image2399.png"/><Relationship Id="rId641" Type="http://schemas.openxmlformats.org/officeDocument/2006/relationships/image" Target="../media/image2502.png"/><Relationship Id="rId739" Type="http://schemas.openxmlformats.org/officeDocument/2006/relationships/image" Target="../media/image2551.png"/><Relationship Id="rId280" Type="http://schemas.openxmlformats.org/officeDocument/2006/relationships/customXml" Target="../ink/ink2343.xml"/><Relationship Id="rId501" Type="http://schemas.openxmlformats.org/officeDocument/2006/relationships/image" Target="../media/image2432.png"/><Relationship Id="rId75" Type="http://schemas.openxmlformats.org/officeDocument/2006/relationships/image" Target="../media/image2222.png"/><Relationship Id="rId140" Type="http://schemas.openxmlformats.org/officeDocument/2006/relationships/customXml" Target="../ink/ink2273.xml"/><Relationship Id="rId378" Type="http://schemas.openxmlformats.org/officeDocument/2006/relationships/customXml" Target="../ink/ink2392.xml"/><Relationship Id="rId585" Type="http://schemas.openxmlformats.org/officeDocument/2006/relationships/image" Target="../media/image2474.png"/><Relationship Id="rId792" Type="http://schemas.openxmlformats.org/officeDocument/2006/relationships/image" Target="../media/image2577.png"/><Relationship Id="rId806" Type="http://schemas.openxmlformats.org/officeDocument/2006/relationships/image" Target="../media/image2584.png"/><Relationship Id="rId6" Type="http://schemas.openxmlformats.org/officeDocument/2006/relationships/customXml" Target="../ink/ink2206.xml"/><Relationship Id="rId238" Type="http://schemas.openxmlformats.org/officeDocument/2006/relationships/customXml" Target="../ink/ink2322.xml"/><Relationship Id="rId445" Type="http://schemas.openxmlformats.org/officeDocument/2006/relationships/customXml" Target="../ink/ink2426.xml"/><Relationship Id="rId652" Type="http://schemas.openxmlformats.org/officeDocument/2006/relationships/customXml" Target="../ink/ink2530.xml"/><Relationship Id="rId291" Type="http://schemas.openxmlformats.org/officeDocument/2006/relationships/image" Target="../media/image2328.png"/><Relationship Id="rId305" Type="http://schemas.openxmlformats.org/officeDocument/2006/relationships/image" Target="../media/image2335.png"/><Relationship Id="rId512" Type="http://schemas.openxmlformats.org/officeDocument/2006/relationships/customXml" Target="../ink/ink2460.xml"/><Relationship Id="rId86" Type="http://schemas.openxmlformats.org/officeDocument/2006/relationships/customXml" Target="../ink/ink2246.xml"/><Relationship Id="rId151" Type="http://schemas.openxmlformats.org/officeDocument/2006/relationships/image" Target="../media/image2260.png"/><Relationship Id="rId389" Type="http://schemas.openxmlformats.org/officeDocument/2006/relationships/image" Target="../media/image2377.png"/><Relationship Id="rId596" Type="http://schemas.openxmlformats.org/officeDocument/2006/relationships/customXml" Target="../ink/ink2502.xml"/><Relationship Id="rId817" Type="http://schemas.openxmlformats.org/officeDocument/2006/relationships/customXml" Target="../ink/ink2613.xml"/><Relationship Id="rId249" Type="http://schemas.openxmlformats.org/officeDocument/2006/relationships/image" Target="../media/image2309.png"/><Relationship Id="rId456" Type="http://schemas.openxmlformats.org/officeDocument/2006/relationships/image" Target="../media/image2410.png"/><Relationship Id="rId663" Type="http://schemas.openxmlformats.org/officeDocument/2006/relationships/image" Target="../media/image2513.png"/><Relationship Id="rId13" Type="http://schemas.openxmlformats.org/officeDocument/2006/relationships/image" Target="../media/image2191.png"/><Relationship Id="rId109" Type="http://schemas.openxmlformats.org/officeDocument/2006/relationships/image" Target="../media/image2239.png"/><Relationship Id="rId316" Type="http://schemas.openxmlformats.org/officeDocument/2006/relationships/customXml" Target="../ink/ink2361.xml"/><Relationship Id="rId523" Type="http://schemas.openxmlformats.org/officeDocument/2006/relationships/image" Target="../media/image2443.png"/><Relationship Id="rId97" Type="http://schemas.openxmlformats.org/officeDocument/2006/relationships/image" Target="../media/image2233.png"/><Relationship Id="rId730" Type="http://schemas.openxmlformats.org/officeDocument/2006/relationships/customXml" Target="../ink/ink2569.xml"/><Relationship Id="rId828" Type="http://schemas.openxmlformats.org/officeDocument/2006/relationships/image" Target="../media/image2595.png"/><Relationship Id="rId162" Type="http://schemas.openxmlformats.org/officeDocument/2006/relationships/customXml" Target="../ink/ink2284.xml"/><Relationship Id="rId467" Type="http://schemas.openxmlformats.org/officeDocument/2006/relationships/customXml" Target="../ink/ink2437.xml"/><Relationship Id="rId674" Type="http://schemas.openxmlformats.org/officeDocument/2006/relationships/customXml" Target="../ink/ink2541.xml"/><Relationship Id="rId24" Type="http://schemas.openxmlformats.org/officeDocument/2006/relationships/customXml" Target="../ink/ink2215.xml"/><Relationship Id="rId327" Type="http://schemas.openxmlformats.org/officeDocument/2006/relationships/image" Target="../media/image2346.png"/><Relationship Id="rId534" Type="http://schemas.openxmlformats.org/officeDocument/2006/relationships/customXml" Target="../ink/ink2471.xml"/><Relationship Id="rId741" Type="http://schemas.openxmlformats.org/officeDocument/2006/relationships/image" Target="../media/image2552.png"/><Relationship Id="rId839" Type="http://schemas.openxmlformats.org/officeDocument/2006/relationships/customXml" Target="../ink/ink2624.xml"/><Relationship Id="rId173" Type="http://schemas.openxmlformats.org/officeDocument/2006/relationships/image" Target="../media/image2271.png"/><Relationship Id="rId229" Type="http://schemas.openxmlformats.org/officeDocument/2006/relationships/image" Target="../media/image2299.png"/><Relationship Id="rId380" Type="http://schemas.openxmlformats.org/officeDocument/2006/relationships/customXml" Target="../ink/ink2393.xml"/><Relationship Id="rId436" Type="http://schemas.openxmlformats.org/officeDocument/2006/relationships/image" Target="../media/image2400.png"/><Relationship Id="rId601" Type="http://schemas.openxmlformats.org/officeDocument/2006/relationships/image" Target="../media/image2482.png"/><Relationship Id="rId643" Type="http://schemas.openxmlformats.org/officeDocument/2006/relationships/image" Target="../media/image2503.png"/><Relationship Id="rId240" Type="http://schemas.openxmlformats.org/officeDocument/2006/relationships/customXml" Target="../ink/ink2323.xml"/><Relationship Id="rId478" Type="http://schemas.openxmlformats.org/officeDocument/2006/relationships/customXml" Target="../ink/ink2443.xml"/><Relationship Id="rId685" Type="http://schemas.openxmlformats.org/officeDocument/2006/relationships/image" Target="../media/image2524.png"/><Relationship Id="rId850" Type="http://schemas.openxmlformats.org/officeDocument/2006/relationships/image" Target="../media/image2606.png"/><Relationship Id="rId35" Type="http://schemas.openxmlformats.org/officeDocument/2006/relationships/image" Target="../media/image2202.png"/><Relationship Id="rId77" Type="http://schemas.openxmlformats.org/officeDocument/2006/relationships/image" Target="../media/image2223.png"/><Relationship Id="rId100" Type="http://schemas.openxmlformats.org/officeDocument/2006/relationships/customXml" Target="../ink/ink2253.xml"/><Relationship Id="rId282" Type="http://schemas.openxmlformats.org/officeDocument/2006/relationships/customXml" Target="../ink/ink2344.xml"/><Relationship Id="rId338" Type="http://schemas.openxmlformats.org/officeDocument/2006/relationships/customXml" Target="../ink/ink2372.xml"/><Relationship Id="rId503" Type="http://schemas.openxmlformats.org/officeDocument/2006/relationships/image" Target="../media/image2433.png"/><Relationship Id="rId545" Type="http://schemas.openxmlformats.org/officeDocument/2006/relationships/image" Target="../media/image2454.png"/><Relationship Id="rId587" Type="http://schemas.openxmlformats.org/officeDocument/2006/relationships/image" Target="../media/image2475.png"/><Relationship Id="rId710" Type="http://schemas.openxmlformats.org/officeDocument/2006/relationships/customXml" Target="../ink/ink2559.xml"/><Relationship Id="rId752" Type="http://schemas.openxmlformats.org/officeDocument/2006/relationships/customXml" Target="../ink/ink2580.xml"/><Relationship Id="rId808" Type="http://schemas.openxmlformats.org/officeDocument/2006/relationships/image" Target="../media/image2585.png"/><Relationship Id="rId8" Type="http://schemas.openxmlformats.org/officeDocument/2006/relationships/customXml" Target="../ink/ink2207.xml"/><Relationship Id="rId142" Type="http://schemas.openxmlformats.org/officeDocument/2006/relationships/customXml" Target="../ink/ink2274.xml"/><Relationship Id="rId184" Type="http://schemas.openxmlformats.org/officeDocument/2006/relationships/customXml" Target="../ink/ink2295.xml"/><Relationship Id="rId391" Type="http://schemas.openxmlformats.org/officeDocument/2006/relationships/image" Target="../media/image2378.png"/><Relationship Id="rId405" Type="http://schemas.openxmlformats.org/officeDocument/2006/relationships/customXml" Target="../ink/ink2406.xml"/><Relationship Id="rId447" Type="http://schemas.openxmlformats.org/officeDocument/2006/relationships/customXml" Target="../ink/ink2427.xml"/><Relationship Id="rId612" Type="http://schemas.openxmlformats.org/officeDocument/2006/relationships/customXml" Target="../ink/ink2510.xml"/><Relationship Id="rId794" Type="http://schemas.openxmlformats.org/officeDocument/2006/relationships/image" Target="../media/image2578.png"/><Relationship Id="rId251" Type="http://schemas.openxmlformats.org/officeDocument/2006/relationships/image" Target="../media/image19.png"/><Relationship Id="rId489" Type="http://schemas.openxmlformats.org/officeDocument/2006/relationships/image" Target="../media/image2426.png"/><Relationship Id="rId654" Type="http://schemas.openxmlformats.org/officeDocument/2006/relationships/customXml" Target="../ink/ink2531.xml"/><Relationship Id="rId696" Type="http://schemas.openxmlformats.org/officeDocument/2006/relationships/customXml" Target="../ink/ink2552.xml"/><Relationship Id="rId46" Type="http://schemas.openxmlformats.org/officeDocument/2006/relationships/customXml" Target="../ink/ink2226.xml"/><Relationship Id="rId293" Type="http://schemas.openxmlformats.org/officeDocument/2006/relationships/image" Target="../media/image2329.png"/><Relationship Id="rId307" Type="http://schemas.openxmlformats.org/officeDocument/2006/relationships/image" Target="../media/image2336.png"/><Relationship Id="rId349" Type="http://schemas.openxmlformats.org/officeDocument/2006/relationships/image" Target="../media/image2357.png"/><Relationship Id="rId514" Type="http://schemas.openxmlformats.org/officeDocument/2006/relationships/customXml" Target="../ink/ink2461.xml"/><Relationship Id="rId556" Type="http://schemas.openxmlformats.org/officeDocument/2006/relationships/customXml" Target="../ink/ink2482.xml"/><Relationship Id="rId721" Type="http://schemas.openxmlformats.org/officeDocument/2006/relationships/image" Target="../media/image2542.png"/><Relationship Id="rId763" Type="http://schemas.openxmlformats.org/officeDocument/2006/relationships/image" Target="../media/image2563.png"/><Relationship Id="rId88" Type="http://schemas.openxmlformats.org/officeDocument/2006/relationships/customXml" Target="../ink/ink2247.xml"/><Relationship Id="rId111" Type="http://schemas.openxmlformats.org/officeDocument/2006/relationships/image" Target="../media/image2240.png"/><Relationship Id="rId153" Type="http://schemas.openxmlformats.org/officeDocument/2006/relationships/image" Target="../media/image2261.png"/><Relationship Id="rId195" Type="http://schemas.openxmlformats.org/officeDocument/2006/relationships/image" Target="../media/image2282.png"/><Relationship Id="rId209" Type="http://schemas.openxmlformats.org/officeDocument/2006/relationships/image" Target="../media/image2289.png"/><Relationship Id="rId360" Type="http://schemas.openxmlformats.org/officeDocument/2006/relationships/customXml" Target="../ink/ink2383.xml"/><Relationship Id="rId416" Type="http://schemas.openxmlformats.org/officeDocument/2006/relationships/image" Target="../media/image2390.png"/><Relationship Id="rId598" Type="http://schemas.openxmlformats.org/officeDocument/2006/relationships/customXml" Target="../ink/ink2503.xml"/><Relationship Id="rId819" Type="http://schemas.openxmlformats.org/officeDocument/2006/relationships/customXml" Target="../ink/ink2614.xml"/><Relationship Id="rId220" Type="http://schemas.openxmlformats.org/officeDocument/2006/relationships/customXml" Target="../ink/ink2313.xml"/><Relationship Id="rId458" Type="http://schemas.openxmlformats.org/officeDocument/2006/relationships/image" Target="../media/image2411.png"/><Relationship Id="rId623" Type="http://schemas.openxmlformats.org/officeDocument/2006/relationships/image" Target="../media/image2493.png"/><Relationship Id="rId665" Type="http://schemas.openxmlformats.org/officeDocument/2006/relationships/image" Target="../media/image2514.png"/><Relationship Id="rId830" Type="http://schemas.openxmlformats.org/officeDocument/2006/relationships/image" Target="../media/image2596.png"/><Relationship Id="rId15" Type="http://schemas.openxmlformats.org/officeDocument/2006/relationships/image" Target="../media/image2192.png"/><Relationship Id="rId57" Type="http://schemas.openxmlformats.org/officeDocument/2006/relationships/image" Target="../media/image2213.png"/><Relationship Id="rId262" Type="http://schemas.openxmlformats.org/officeDocument/2006/relationships/customXml" Target="../ink/ink2334.xml"/><Relationship Id="rId318" Type="http://schemas.openxmlformats.org/officeDocument/2006/relationships/customXml" Target="../ink/ink2362.xml"/><Relationship Id="rId525" Type="http://schemas.openxmlformats.org/officeDocument/2006/relationships/image" Target="../media/image2444.png"/><Relationship Id="rId567" Type="http://schemas.openxmlformats.org/officeDocument/2006/relationships/image" Target="../media/image2465.png"/><Relationship Id="rId732" Type="http://schemas.openxmlformats.org/officeDocument/2006/relationships/customXml" Target="../ink/ink2570.xml"/><Relationship Id="rId99" Type="http://schemas.openxmlformats.org/officeDocument/2006/relationships/image" Target="../media/image2234.png"/><Relationship Id="rId122" Type="http://schemas.openxmlformats.org/officeDocument/2006/relationships/customXml" Target="../ink/ink2264.xml"/><Relationship Id="rId164" Type="http://schemas.openxmlformats.org/officeDocument/2006/relationships/customXml" Target="../ink/ink2285.xml"/><Relationship Id="rId371" Type="http://schemas.openxmlformats.org/officeDocument/2006/relationships/image" Target="../media/image2368.png"/><Relationship Id="rId774" Type="http://schemas.openxmlformats.org/officeDocument/2006/relationships/image" Target="../media/image2568.png"/><Relationship Id="rId427" Type="http://schemas.openxmlformats.org/officeDocument/2006/relationships/customXml" Target="../ink/ink2417.xml"/><Relationship Id="rId469" Type="http://schemas.openxmlformats.org/officeDocument/2006/relationships/customXml" Target="../ink/ink2438.xml"/><Relationship Id="rId634" Type="http://schemas.openxmlformats.org/officeDocument/2006/relationships/customXml" Target="../ink/ink2521.xml"/><Relationship Id="rId676" Type="http://schemas.openxmlformats.org/officeDocument/2006/relationships/customXml" Target="../ink/ink2542.xml"/><Relationship Id="rId841" Type="http://schemas.openxmlformats.org/officeDocument/2006/relationships/customXml" Target="../ink/ink2625.xml"/><Relationship Id="rId26" Type="http://schemas.openxmlformats.org/officeDocument/2006/relationships/customXml" Target="../ink/ink2216.xml"/><Relationship Id="rId231" Type="http://schemas.openxmlformats.org/officeDocument/2006/relationships/image" Target="../media/image2300.png"/><Relationship Id="rId273" Type="http://schemas.openxmlformats.org/officeDocument/2006/relationships/image" Target="../media/image2320.png"/><Relationship Id="rId329" Type="http://schemas.openxmlformats.org/officeDocument/2006/relationships/image" Target="../media/image2347.png"/><Relationship Id="rId480" Type="http://schemas.openxmlformats.org/officeDocument/2006/relationships/customXml" Target="../ink/ink2444.xml"/><Relationship Id="rId536" Type="http://schemas.openxmlformats.org/officeDocument/2006/relationships/customXml" Target="../ink/ink2472.xml"/><Relationship Id="rId701" Type="http://schemas.openxmlformats.org/officeDocument/2006/relationships/image" Target="../media/image2532.png"/><Relationship Id="rId68" Type="http://schemas.openxmlformats.org/officeDocument/2006/relationships/customXml" Target="../ink/ink2237.xml"/><Relationship Id="rId133" Type="http://schemas.openxmlformats.org/officeDocument/2006/relationships/image" Target="../media/image2251.png"/><Relationship Id="rId175" Type="http://schemas.openxmlformats.org/officeDocument/2006/relationships/image" Target="../media/image2272.png"/><Relationship Id="rId340" Type="http://schemas.openxmlformats.org/officeDocument/2006/relationships/customXml" Target="../ink/ink2373.xml"/><Relationship Id="rId578" Type="http://schemas.openxmlformats.org/officeDocument/2006/relationships/customXml" Target="../ink/ink2493.xml"/><Relationship Id="rId743" Type="http://schemas.openxmlformats.org/officeDocument/2006/relationships/image" Target="../media/image2553.png"/><Relationship Id="rId785" Type="http://schemas.openxmlformats.org/officeDocument/2006/relationships/customXml" Target="../ink/ink2597.xml"/><Relationship Id="rId200" Type="http://schemas.openxmlformats.org/officeDocument/2006/relationships/customXml" Target="../ink/ink2303.xml"/><Relationship Id="rId382" Type="http://schemas.openxmlformats.org/officeDocument/2006/relationships/customXml" Target="../ink/ink2394.xml"/><Relationship Id="rId438" Type="http://schemas.openxmlformats.org/officeDocument/2006/relationships/image" Target="../media/image2401.png"/><Relationship Id="rId603" Type="http://schemas.openxmlformats.org/officeDocument/2006/relationships/image" Target="../media/image2483.png"/><Relationship Id="rId645" Type="http://schemas.openxmlformats.org/officeDocument/2006/relationships/image" Target="../media/image2504.png"/><Relationship Id="rId687" Type="http://schemas.openxmlformats.org/officeDocument/2006/relationships/image" Target="../media/image2525.png"/><Relationship Id="rId810" Type="http://schemas.openxmlformats.org/officeDocument/2006/relationships/image" Target="../media/image2586.png"/><Relationship Id="rId852" Type="http://schemas.openxmlformats.org/officeDocument/2006/relationships/image" Target="../media/image2607.png"/><Relationship Id="rId242" Type="http://schemas.openxmlformats.org/officeDocument/2006/relationships/customXml" Target="../ink/ink2324.xml"/><Relationship Id="rId284" Type="http://schemas.openxmlformats.org/officeDocument/2006/relationships/customXml" Target="../ink/ink2345.xml"/><Relationship Id="rId491" Type="http://schemas.openxmlformats.org/officeDocument/2006/relationships/image" Target="../media/image2427.png"/><Relationship Id="rId505" Type="http://schemas.openxmlformats.org/officeDocument/2006/relationships/image" Target="../media/image2434.png"/><Relationship Id="rId712" Type="http://schemas.openxmlformats.org/officeDocument/2006/relationships/customXml" Target="../ink/ink2560.xml"/><Relationship Id="rId37" Type="http://schemas.openxmlformats.org/officeDocument/2006/relationships/image" Target="../media/image2203.png"/><Relationship Id="rId79" Type="http://schemas.openxmlformats.org/officeDocument/2006/relationships/image" Target="../media/image2224.png"/><Relationship Id="rId102" Type="http://schemas.openxmlformats.org/officeDocument/2006/relationships/customXml" Target="../ink/ink2254.xml"/><Relationship Id="rId144" Type="http://schemas.openxmlformats.org/officeDocument/2006/relationships/customXml" Target="../ink/ink2275.xml"/><Relationship Id="rId547" Type="http://schemas.openxmlformats.org/officeDocument/2006/relationships/image" Target="../media/image2455.png"/><Relationship Id="rId589" Type="http://schemas.openxmlformats.org/officeDocument/2006/relationships/image" Target="../media/image2476.png"/><Relationship Id="rId754" Type="http://schemas.openxmlformats.org/officeDocument/2006/relationships/customXml" Target="../ink/ink2581.xml"/><Relationship Id="rId796" Type="http://schemas.openxmlformats.org/officeDocument/2006/relationships/image" Target="../media/image2579.png"/><Relationship Id="rId90" Type="http://schemas.openxmlformats.org/officeDocument/2006/relationships/customXml" Target="../ink/ink2248.xml"/><Relationship Id="rId186" Type="http://schemas.openxmlformats.org/officeDocument/2006/relationships/customXml" Target="../ink/ink2296.xml"/><Relationship Id="rId351" Type="http://schemas.openxmlformats.org/officeDocument/2006/relationships/image" Target="../media/image2358.png"/><Relationship Id="rId393" Type="http://schemas.openxmlformats.org/officeDocument/2006/relationships/image" Target="../media/image2379.png"/><Relationship Id="rId407" Type="http://schemas.openxmlformats.org/officeDocument/2006/relationships/customXml" Target="../ink/ink2407.xml"/><Relationship Id="rId449" Type="http://schemas.openxmlformats.org/officeDocument/2006/relationships/customXml" Target="../ink/ink2428.xml"/><Relationship Id="rId614" Type="http://schemas.openxmlformats.org/officeDocument/2006/relationships/customXml" Target="../ink/ink2511.xml"/><Relationship Id="rId656" Type="http://schemas.openxmlformats.org/officeDocument/2006/relationships/customXml" Target="../ink/ink2532.xml"/><Relationship Id="rId821" Type="http://schemas.openxmlformats.org/officeDocument/2006/relationships/customXml" Target="../ink/ink2615.xml"/><Relationship Id="rId211" Type="http://schemas.openxmlformats.org/officeDocument/2006/relationships/image" Target="../media/image2290.png"/><Relationship Id="rId253" Type="http://schemas.openxmlformats.org/officeDocument/2006/relationships/image" Target="../media/image2310.png"/><Relationship Id="rId295" Type="http://schemas.openxmlformats.org/officeDocument/2006/relationships/image" Target="../media/image2330.png"/><Relationship Id="rId309" Type="http://schemas.openxmlformats.org/officeDocument/2006/relationships/image" Target="../media/image2337.png"/><Relationship Id="rId460" Type="http://schemas.openxmlformats.org/officeDocument/2006/relationships/image" Target="../media/image2412.png"/><Relationship Id="rId516" Type="http://schemas.openxmlformats.org/officeDocument/2006/relationships/customXml" Target="../ink/ink2462.xml"/><Relationship Id="rId698" Type="http://schemas.openxmlformats.org/officeDocument/2006/relationships/customXml" Target="../ink/ink2553.xml"/><Relationship Id="rId48" Type="http://schemas.openxmlformats.org/officeDocument/2006/relationships/customXml" Target="../ink/ink2227.xml"/><Relationship Id="rId113" Type="http://schemas.openxmlformats.org/officeDocument/2006/relationships/image" Target="../media/image2241.png"/><Relationship Id="rId320" Type="http://schemas.openxmlformats.org/officeDocument/2006/relationships/customXml" Target="../ink/ink2363.xml"/><Relationship Id="rId558" Type="http://schemas.openxmlformats.org/officeDocument/2006/relationships/customXml" Target="../ink/ink2483.xml"/><Relationship Id="rId723" Type="http://schemas.openxmlformats.org/officeDocument/2006/relationships/image" Target="../media/image2543.png"/><Relationship Id="rId765" Type="http://schemas.openxmlformats.org/officeDocument/2006/relationships/image" Target="../media/image2564.png"/><Relationship Id="rId155" Type="http://schemas.openxmlformats.org/officeDocument/2006/relationships/image" Target="../media/image2262.png"/><Relationship Id="rId197" Type="http://schemas.openxmlformats.org/officeDocument/2006/relationships/image" Target="../media/image2283.png"/><Relationship Id="rId362" Type="http://schemas.openxmlformats.org/officeDocument/2006/relationships/customXml" Target="../ink/ink2384.xml"/><Relationship Id="rId418" Type="http://schemas.openxmlformats.org/officeDocument/2006/relationships/image" Target="../media/image2391.png"/><Relationship Id="rId625" Type="http://schemas.openxmlformats.org/officeDocument/2006/relationships/image" Target="../media/image2494.png"/><Relationship Id="rId832" Type="http://schemas.openxmlformats.org/officeDocument/2006/relationships/image" Target="../media/image2597.png"/><Relationship Id="rId222" Type="http://schemas.openxmlformats.org/officeDocument/2006/relationships/customXml" Target="../ink/ink2314.xml"/><Relationship Id="rId264" Type="http://schemas.openxmlformats.org/officeDocument/2006/relationships/customXml" Target="../ink/ink2335.xml"/><Relationship Id="rId471" Type="http://schemas.openxmlformats.org/officeDocument/2006/relationships/customXml" Target="../ink/ink2439.xml"/><Relationship Id="rId667" Type="http://schemas.openxmlformats.org/officeDocument/2006/relationships/image" Target="../media/image2515.png"/><Relationship Id="rId17" Type="http://schemas.openxmlformats.org/officeDocument/2006/relationships/image" Target="../media/image2193.png"/><Relationship Id="rId59" Type="http://schemas.openxmlformats.org/officeDocument/2006/relationships/image" Target="../media/image2214.png"/><Relationship Id="rId124" Type="http://schemas.openxmlformats.org/officeDocument/2006/relationships/customXml" Target="../ink/ink2265.xml"/><Relationship Id="rId527" Type="http://schemas.openxmlformats.org/officeDocument/2006/relationships/image" Target="../media/image2445.png"/><Relationship Id="rId569" Type="http://schemas.openxmlformats.org/officeDocument/2006/relationships/image" Target="../media/image2466.png"/><Relationship Id="rId734" Type="http://schemas.openxmlformats.org/officeDocument/2006/relationships/customXml" Target="../ink/ink2571.xml"/><Relationship Id="rId776" Type="http://schemas.openxmlformats.org/officeDocument/2006/relationships/image" Target="../media/image2569.png"/><Relationship Id="rId70" Type="http://schemas.openxmlformats.org/officeDocument/2006/relationships/customXml" Target="../ink/ink2238.xml"/><Relationship Id="rId166" Type="http://schemas.openxmlformats.org/officeDocument/2006/relationships/customXml" Target="../ink/ink2286.xml"/><Relationship Id="rId331" Type="http://schemas.openxmlformats.org/officeDocument/2006/relationships/image" Target="../media/image2348.png"/><Relationship Id="rId373" Type="http://schemas.openxmlformats.org/officeDocument/2006/relationships/image" Target="../media/image2369.png"/><Relationship Id="rId429" Type="http://schemas.openxmlformats.org/officeDocument/2006/relationships/customXml" Target="../ink/ink2418.xml"/><Relationship Id="rId580" Type="http://schemas.openxmlformats.org/officeDocument/2006/relationships/customXml" Target="../ink/ink2494.xml"/><Relationship Id="rId636" Type="http://schemas.openxmlformats.org/officeDocument/2006/relationships/customXml" Target="../ink/ink2522.xml"/><Relationship Id="rId801" Type="http://schemas.openxmlformats.org/officeDocument/2006/relationships/customXml" Target="../ink/ink2605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301.png"/><Relationship Id="rId440" Type="http://schemas.openxmlformats.org/officeDocument/2006/relationships/image" Target="../media/image2402.png"/><Relationship Id="rId678" Type="http://schemas.openxmlformats.org/officeDocument/2006/relationships/customXml" Target="../ink/ink2543.xml"/><Relationship Id="rId843" Type="http://schemas.openxmlformats.org/officeDocument/2006/relationships/customXml" Target="../ink/ink2626.xml"/><Relationship Id="rId28" Type="http://schemas.openxmlformats.org/officeDocument/2006/relationships/customXml" Target="../ink/ink2217.xml"/><Relationship Id="rId275" Type="http://schemas.openxmlformats.org/officeDocument/2006/relationships/image" Target="../media/image2321.png"/><Relationship Id="rId300" Type="http://schemas.openxmlformats.org/officeDocument/2006/relationships/customXml" Target="../ink/ink2353.xml"/><Relationship Id="rId482" Type="http://schemas.openxmlformats.org/officeDocument/2006/relationships/customXml" Target="../ink/ink2445.xml"/><Relationship Id="rId538" Type="http://schemas.openxmlformats.org/officeDocument/2006/relationships/customXml" Target="../ink/ink2473.xml"/><Relationship Id="rId703" Type="http://schemas.openxmlformats.org/officeDocument/2006/relationships/image" Target="../media/image2533.png"/><Relationship Id="rId745" Type="http://schemas.openxmlformats.org/officeDocument/2006/relationships/image" Target="../media/image2554.png"/><Relationship Id="rId81" Type="http://schemas.openxmlformats.org/officeDocument/2006/relationships/image" Target="../media/image2225.png"/><Relationship Id="rId135" Type="http://schemas.openxmlformats.org/officeDocument/2006/relationships/image" Target="../media/image2252.png"/><Relationship Id="rId177" Type="http://schemas.openxmlformats.org/officeDocument/2006/relationships/image" Target="../media/image2273.png"/><Relationship Id="rId342" Type="http://schemas.openxmlformats.org/officeDocument/2006/relationships/customXml" Target="../ink/ink2374.xml"/><Relationship Id="rId384" Type="http://schemas.openxmlformats.org/officeDocument/2006/relationships/customXml" Target="../ink/ink2395.xml"/><Relationship Id="rId591" Type="http://schemas.openxmlformats.org/officeDocument/2006/relationships/image" Target="../media/image2477.png"/><Relationship Id="rId605" Type="http://schemas.openxmlformats.org/officeDocument/2006/relationships/image" Target="../media/image2484.png"/><Relationship Id="rId787" Type="http://schemas.openxmlformats.org/officeDocument/2006/relationships/customXml" Target="../ink/ink2598.xml"/><Relationship Id="rId812" Type="http://schemas.openxmlformats.org/officeDocument/2006/relationships/image" Target="../media/image2587.png"/><Relationship Id="rId202" Type="http://schemas.openxmlformats.org/officeDocument/2006/relationships/customXml" Target="../ink/ink2304.xml"/><Relationship Id="rId244" Type="http://schemas.openxmlformats.org/officeDocument/2006/relationships/customXml" Target="../ink/ink2325.xml"/><Relationship Id="rId647" Type="http://schemas.openxmlformats.org/officeDocument/2006/relationships/image" Target="../media/image2505.png"/><Relationship Id="rId689" Type="http://schemas.openxmlformats.org/officeDocument/2006/relationships/image" Target="../media/image2526.png"/><Relationship Id="rId39" Type="http://schemas.openxmlformats.org/officeDocument/2006/relationships/image" Target="../media/image2204.png"/><Relationship Id="rId286" Type="http://schemas.openxmlformats.org/officeDocument/2006/relationships/customXml" Target="../ink/ink2346.xml"/><Relationship Id="rId451" Type="http://schemas.openxmlformats.org/officeDocument/2006/relationships/customXml" Target="../ink/ink2429.xml"/><Relationship Id="rId493" Type="http://schemas.openxmlformats.org/officeDocument/2006/relationships/image" Target="../media/image2428.png"/><Relationship Id="rId507" Type="http://schemas.openxmlformats.org/officeDocument/2006/relationships/image" Target="../media/image2435.png"/><Relationship Id="rId549" Type="http://schemas.openxmlformats.org/officeDocument/2006/relationships/image" Target="../media/image2456.png"/><Relationship Id="rId714" Type="http://schemas.openxmlformats.org/officeDocument/2006/relationships/customXml" Target="../ink/ink2561.xml"/><Relationship Id="rId756" Type="http://schemas.openxmlformats.org/officeDocument/2006/relationships/customXml" Target="../ink/ink2582.xml"/><Relationship Id="rId50" Type="http://schemas.openxmlformats.org/officeDocument/2006/relationships/customXml" Target="../ink/ink2228.xml"/><Relationship Id="rId104" Type="http://schemas.openxmlformats.org/officeDocument/2006/relationships/customXml" Target="../ink/ink2255.xml"/><Relationship Id="rId146" Type="http://schemas.openxmlformats.org/officeDocument/2006/relationships/customXml" Target="../ink/ink2276.xml"/><Relationship Id="rId188" Type="http://schemas.openxmlformats.org/officeDocument/2006/relationships/customXml" Target="../ink/ink2297.xml"/><Relationship Id="rId311" Type="http://schemas.openxmlformats.org/officeDocument/2006/relationships/image" Target="../media/image2338.png"/><Relationship Id="rId353" Type="http://schemas.openxmlformats.org/officeDocument/2006/relationships/image" Target="../media/image2359.png"/><Relationship Id="rId395" Type="http://schemas.openxmlformats.org/officeDocument/2006/relationships/image" Target="../media/image2380.png"/><Relationship Id="rId409" Type="http://schemas.openxmlformats.org/officeDocument/2006/relationships/customXml" Target="../ink/ink2408.xml"/><Relationship Id="rId560" Type="http://schemas.openxmlformats.org/officeDocument/2006/relationships/customXml" Target="../ink/ink2484.xml"/><Relationship Id="rId798" Type="http://schemas.openxmlformats.org/officeDocument/2006/relationships/image" Target="../media/image2580.png"/><Relationship Id="rId92" Type="http://schemas.openxmlformats.org/officeDocument/2006/relationships/customXml" Target="../ink/ink2249.xml"/><Relationship Id="rId213" Type="http://schemas.openxmlformats.org/officeDocument/2006/relationships/image" Target="../media/image2291.png"/><Relationship Id="rId420" Type="http://schemas.openxmlformats.org/officeDocument/2006/relationships/image" Target="../media/image2392.png"/><Relationship Id="rId616" Type="http://schemas.openxmlformats.org/officeDocument/2006/relationships/customXml" Target="../ink/ink2512.xml"/><Relationship Id="rId658" Type="http://schemas.openxmlformats.org/officeDocument/2006/relationships/customXml" Target="../ink/ink2533.xml"/><Relationship Id="rId823" Type="http://schemas.openxmlformats.org/officeDocument/2006/relationships/customXml" Target="../ink/ink2616.xml"/><Relationship Id="rId255" Type="http://schemas.openxmlformats.org/officeDocument/2006/relationships/image" Target="../media/image2311.png"/><Relationship Id="rId297" Type="http://schemas.openxmlformats.org/officeDocument/2006/relationships/image" Target="../media/image2331.png"/><Relationship Id="rId462" Type="http://schemas.openxmlformats.org/officeDocument/2006/relationships/image" Target="../media/image2413.png"/><Relationship Id="rId518" Type="http://schemas.openxmlformats.org/officeDocument/2006/relationships/customXml" Target="../ink/ink2463.xml"/><Relationship Id="rId725" Type="http://schemas.openxmlformats.org/officeDocument/2006/relationships/image" Target="../media/image2544.png"/><Relationship Id="rId115" Type="http://schemas.openxmlformats.org/officeDocument/2006/relationships/image" Target="../media/image2242.png"/><Relationship Id="rId157" Type="http://schemas.openxmlformats.org/officeDocument/2006/relationships/image" Target="../media/image2263.png"/><Relationship Id="rId322" Type="http://schemas.openxmlformats.org/officeDocument/2006/relationships/customXml" Target="../ink/ink2364.xml"/><Relationship Id="rId364" Type="http://schemas.openxmlformats.org/officeDocument/2006/relationships/customXml" Target="../ink/ink2385.xml"/><Relationship Id="rId767" Type="http://schemas.openxmlformats.org/officeDocument/2006/relationships/image" Target="../media/image2565.png"/><Relationship Id="rId61" Type="http://schemas.openxmlformats.org/officeDocument/2006/relationships/image" Target="../media/image2215.png"/><Relationship Id="rId199" Type="http://schemas.openxmlformats.org/officeDocument/2006/relationships/image" Target="../media/image2284.png"/><Relationship Id="rId571" Type="http://schemas.openxmlformats.org/officeDocument/2006/relationships/image" Target="../media/image2467.png"/><Relationship Id="rId627" Type="http://schemas.openxmlformats.org/officeDocument/2006/relationships/image" Target="../media/image2495.png"/><Relationship Id="rId669" Type="http://schemas.openxmlformats.org/officeDocument/2006/relationships/image" Target="../media/image2516.png"/><Relationship Id="rId834" Type="http://schemas.openxmlformats.org/officeDocument/2006/relationships/image" Target="../media/image2598.png"/><Relationship Id="rId19" Type="http://schemas.openxmlformats.org/officeDocument/2006/relationships/image" Target="../media/image2194.png"/><Relationship Id="rId224" Type="http://schemas.openxmlformats.org/officeDocument/2006/relationships/customXml" Target="../ink/ink2315.xml"/><Relationship Id="rId266" Type="http://schemas.openxmlformats.org/officeDocument/2006/relationships/customXml" Target="../ink/ink2336.xml"/><Relationship Id="rId431" Type="http://schemas.openxmlformats.org/officeDocument/2006/relationships/customXml" Target="../ink/ink2419.xml"/><Relationship Id="rId473" Type="http://schemas.openxmlformats.org/officeDocument/2006/relationships/customXml" Target="../ink/ink2440.xml"/><Relationship Id="rId529" Type="http://schemas.openxmlformats.org/officeDocument/2006/relationships/image" Target="../media/image2446.png"/><Relationship Id="rId680" Type="http://schemas.openxmlformats.org/officeDocument/2006/relationships/customXml" Target="../ink/ink2544.xml"/><Relationship Id="rId736" Type="http://schemas.openxmlformats.org/officeDocument/2006/relationships/customXml" Target="../ink/ink2572.xml"/><Relationship Id="rId30" Type="http://schemas.openxmlformats.org/officeDocument/2006/relationships/customXml" Target="../ink/ink2218.xml"/><Relationship Id="rId126" Type="http://schemas.openxmlformats.org/officeDocument/2006/relationships/customXml" Target="../ink/ink2266.xml"/><Relationship Id="rId168" Type="http://schemas.openxmlformats.org/officeDocument/2006/relationships/customXml" Target="../ink/ink2287.xml"/><Relationship Id="rId333" Type="http://schemas.openxmlformats.org/officeDocument/2006/relationships/image" Target="../media/image2349.png"/><Relationship Id="rId540" Type="http://schemas.openxmlformats.org/officeDocument/2006/relationships/customXml" Target="../ink/ink2474.xml"/><Relationship Id="rId778" Type="http://schemas.openxmlformats.org/officeDocument/2006/relationships/image" Target="../media/image2570.png"/><Relationship Id="rId72" Type="http://schemas.openxmlformats.org/officeDocument/2006/relationships/customXml" Target="../ink/ink2239.xml"/><Relationship Id="rId375" Type="http://schemas.openxmlformats.org/officeDocument/2006/relationships/image" Target="../media/image2370.png"/><Relationship Id="rId582" Type="http://schemas.openxmlformats.org/officeDocument/2006/relationships/customXml" Target="../ink/ink2495.xml"/><Relationship Id="rId638" Type="http://schemas.openxmlformats.org/officeDocument/2006/relationships/customXml" Target="../ink/ink2523.xml"/><Relationship Id="rId803" Type="http://schemas.openxmlformats.org/officeDocument/2006/relationships/customXml" Target="../ink/ink2606.xml"/><Relationship Id="rId845" Type="http://schemas.openxmlformats.org/officeDocument/2006/relationships/customXml" Target="../ink/ink2627.xml"/><Relationship Id="rId3" Type="http://schemas.openxmlformats.org/officeDocument/2006/relationships/image" Target="../media/image2186.png"/><Relationship Id="rId235" Type="http://schemas.openxmlformats.org/officeDocument/2006/relationships/image" Target="../media/image2302.png"/><Relationship Id="rId277" Type="http://schemas.openxmlformats.org/officeDocument/2006/relationships/image" Target="../media/image2322.png"/><Relationship Id="rId400" Type="http://schemas.openxmlformats.org/officeDocument/2006/relationships/customXml" Target="../ink/ink2403.xml"/><Relationship Id="rId442" Type="http://schemas.openxmlformats.org/officeDocument/2006/relationships/image" Target="../media/image2403.png"/><Relationship Id="rId484" Type="http://schemas.openxmlformats.org/officeDocument/2006/relationships/customXml" Target="../ink/ink2446.xml"/><Relationship Id="rId705" Type="http://schemas.openxmlformats.org/officeDocument/2006/relationships/image" Target="../media/image2534.png"/><Relationship Id="rId137" Type="http://schemas.openxmlformats.org/officeDocument/2006/relationships/image" Target="../media/image2253.png"/><Relationship Id="rId302" Type="http://schemas.openxmlformats.org/officeDocument/2006/relationships/customXml" Target="../ink/ink2354.xml"/><Relationship Id="rId344" Type="http://schemas.openxmlformats.org/officeDocument/2006/relationships/customXml" Target="../ink/ink2375.xml"/><Relationship Id="rId691" Type="http://schemas.openxmlformats.org/officeDocument/2006/relationships/image" Target="../media/image2527.png"/><Relationship Id="rId747" Type="http://schemas.openxmlformats.org/officeDocument/2006/relationships/image" Target="../media/image2555.png"/><Relationship Id="rId789" Type="http://schemas.openxmlformats.org/officeDocument/2006/relationships/customXml" Target="../ink/ink2599.xml"/><Relationship Id="rId41" Type="http://schemas.openxmlformats.org/officeDocument/2006/relationships/image" Target="../media/image2205.png"/><Relationship Id="rId83" Type="http://schemas.openxmlformats.org/officeDocument/2006/relationships/image" Target="../media/image2226.png"/><Relationship Id="rId179" Type="http://schemas.openxmlformats.org/officeDocument/2006/relationships/image" Target="../media/image2274.png"/><Relationship Id="rId386" Type="http://schemas.openxmlformats.org/officeDocument/2006/relationships/customXml" Target="../ink/ink2396.xml"/><Relationship Id="rId551" Type="http://schemas.openxmlformats.org/officeDocument/2006/relationships/image" Target="../media/image2457.png"/><Relationship Id="rId593" Type="http://schemas.openxmlformats.org/officeDocument/2006/relationships/image" Target="../media/image2478.png"/><Relationship Id="rId607" Type="http://schemas.openxmlformats.org/officeDocument/2006/relationships/image" Target="../media/image2485.png"/><Relationship Id="rId649" Type="http://schemas.openxmlformats.org/officeDocument/2006/relationships/image" Target="../media/image2506.png"/><Relationship Id="rId814" Type="http://schemas.openxmlformats.org/officeDocument/2006/relationships/image" Target="../media/image2588.png"/><Relationship Id="rId190" Type="http://schemas.openxmlformats.org/officeDocument/2006/relationships/customXml" Target="../ink/ink2298.xml"/><Relationship Id="rId204" Type="http://schemas.openxmlformats.org/officeDocument/2006/relationships/customXml" Target="../ink/ink2305.xml"/><Relationship Id="rId246" Type="http://schemas.openxmlformats.org/officeDocument/2006/relationships/customXml" Target="../ink/ink2326.xml"/><Relationship Id="rId288" Type="http://schemas.openxmlformats.org/officeDocument/2006/relationships/customXml" Target="../ink/ink2347.xml"/><Relationship Id="rId411" Type="http://schemas.openxmlformats.org/officeDocument/2006/relationships/customXml" Target="../ink/ink2409.xml"/><Relationship Id="rId453" Type="http://schemas.openxmlformats.org/officeDocument/2006/relationships/customXml" Target="../ink/ink2430.xml"/><Relationship Id="rId509" Type="http://schemas.openxmlformats.org/officeDocument/2006/relationships/image" Target="../media/image2436.png"/><Relationship Id="rId660" Type="http://schemas.openxmlformats.org/officeDocument/2006/relationships/customXml" Target="../ink/ink2534.xml"/><Relationship Id="rId106" Type="http://schemas.openxmlformats.org/officeDocument/2006/relationships/customXml" Target="../ink/ink2256.xml"/><Relationship Id="rId313" Type="http://schemas.openxmlformats.org/officeDocument/2006/relationships/image" Target="../media/image2339.png"/><Relationship Id="rId495" Type="http://schemas.openxmlformats.org/officeDocument/2006/relationships/image" Target="../media/image2429.png"/><Relationship Id="rId716" Type="http://schemas.openxmlformats.org/officeDocument/2006/relationships/customXml" Target="../ink/ink2562.xml"/><Relationship Id="rId758" Type="http://schemas.openxmlformats.org/officeDocument/2006/relationships/customXml" Target="../ink/ink2583.xml"/><Relationship Id="rId10" Type="http://schemas.openxmlformats.org/officeDocument/2006/relationships/customXml" Target="../ink/ink2208.xml"/><Relationship Id="rId52" Type="http://schemas.openxmlformats.org/officeDocument/2006/relationships/customXml" Target="../ink/ink2229.xml"/><Relationship Id="rId94" Type="http://schemas.openxmlformats.org/officeDocument/2006/relationships/customXml" Target="../ink/ink2250.xml"/><Relationship Id="rId148" Type="http://schemas.openxmlformats.org/officeDocument/2006/relationships/customXml" Target="../ink/ink2277.xml"/><Relationship Id="rId355" Type="http://schemas.openxmlformats.org/officeDocument/2006/relationships/image" Target="../media/image2360.png"/><Relationship Id="rId397" Type="http://schemas.openxmlformats.org/officeDocument/2006/relationships/image" Target="../media/image2381.png"/><Relationship Id="rId520" Type="http://schemas.openxmlformats.org/officeDocument/2006/relationships/customXml" Target="../ink/ink2464.xml"/><Relationship Id="rId562" Type="http://schemas.openxmlformats.org/officeDocument/2006/relationships/customXml" Target="../ink/ink2485.xml"/><Relationship Id="rId618" Type="http://schemas.openxmlformats.org/officeDocument/2006/relationships/customXml" Target="../ink/ink2513.xml"/><Relationship Id="rId825" Type="http://schemas.openxmlformats.org/officeDocument/2006/relationships/customXml" Target="../ink/ink2617.xml"/><Relationship Id="rId215" Type="http://schemas.openxmlformats.org/officeDocument/2006/relationships/image" Target="../media/image2292.png"/><Relationship Id="rId257" Type="http://schemas.openxmlformats.org/officeDocument/2006/relationships/image" Target="../media/image2312.png"/><Relationship Id="rId422" Type="http://schemas.openxmlformats.org/officeDocument/2006/relationships/image" Target="../media/image2393.png"/><Relationship Id="rId464" Type="http://schemas.openxmlformats.org/officeDocument/2006/relationships/image" Target="../media/image2414.png"/><Relationship Id="rId299" Type="http://schemas.openxmlformats.org/officeDocument/2006/relationships/image" Target="../media/image2332.png"/><Relationship Id="rId727" Type="http://schemas.openxmlformats.org/officeDocument/2006/relationships/image" Target="../media/image2545.png"/><Relationship Id="rId63" Type="http://schemas.openxmlformats.org/officeDocument/2006/relationships/image" Target="../media/image2216.png"/><Relationship Id="rId159" Type="http://schemas.openxmlformats.org/officeDocument/2006/relationships/image" Target="../media/image2264.png"/><Relationship Id="rId366" Type="http://schemas.openxmlformats.org/officeDocument/2006/relationships/customXml" Target="../ink/ink2386.xml"/><Relationship Id="rId573" Type="http://schemas.openxmlformats.org/officeDocument/2006/relationships/image" Target="../media/image2468.png"/><Relationship Id="rId780" Type="http://schemas.openxmlformats.org/officeDocument/2006/relationships/image" Target="../media/image2571.png"/><Relationship Id="rId226" Type="http://schemas.openxmlformats.org/officeDocument/2006/relationships/customXml" Target="../ink/ink2316.xml"/><Relationship Id="rId433" Type="http://schemas.openxmlformats.org/officeDocument/2006/relationships/customXml" Target="../ink/ink2420.xml"/><Relationship Id="rId640" Type="http://schemas.openxmlformats.org/officeDocument/2006/relationships/customXml" Target="../ink/ink2524.xml"/><Relationship Id="rId738" Type="http://schemas.openxmlformats.org/officeDocument/2006/relationships/customXml" Target="../ink/ink2573.xml"/><Relationship Id="rId74" Type="http://schemas.openxmlformats.org/officeDocument/2006/relationships/customXml" Target="../ink/ink2240.xml"/><Relationship Id="rId377" Type="http://schemas.openxmlformats.org/officeDocument/2006/relationships/image" Target="../media/image2371.png"/><Relationship Id="rId500" Type="http://schemas.openxmlformats.org/officeDocument/2006/relationships/customXml" Target="../ink/ink2454.xml"/><Relationship Id="rId584" Type="http://schemas.openxmlformats.org/officeDocument/2006/relationships/customXml" Target="../ink/ink2496.xml"/><Relationship Id="rId805" Type="http://schemas.openxmlformats.org/officeDocument/2006/relationships/customXml" Target="../ink/ink2607.xml"/><Relationship Id="rId5" Type="http://schemas.openxmlformats.org/officeDocument/2006/relationships/image" Target="../media/image2187.png"/><Relationship Id="rId237" Type="http://schemas.openxmlformats.org/officeDocument/2006/relationships/image" Target="../media/image2303.png"/><Relationship Id="rId791" Type="http://schemas.openxmlformats.org/officeDocument/2006/relationships/customXml" Target="../ink/ink2600.xml"/><Relationship Id="rId444" Type="http://schemas.openxmlformats.org/officeDocument/2006/relationships/image" Target="../media/image2404.png"/><Relationship Id="rId651" Type="http://schemas.openxmlformats.org/officeDocument/2006/relationships/image" Target="../media/image2507.png"/><Relationship Id="rId749" Type="http://schemas.openxmlformats.org/officeDocument/2006/relationships/image" Target="../media/image2556.png"/><Relationship Id="rId290" Type="http://schemas.openxmlformats.org/officeDocument/2006/relationships/customXml" Target="../ink/ink2348.xml"/><Relationship Id="rId304" Type="http://schemas.openxmlformats.org/officeDocument/2006/relationships/customXml" Target="../ink/ink2355.xml"/><Relationship Id="rId388" Type="http://schemas.openxmlformats.org/officeDocument/2006/relationships/customXml" Target="../ink/ink2397.xml"/><Relationship Id="rId511" Type="http://schemas.openxmlformats.org/officeDocument/2006/relationships/image" Target="../media/image2437.png"/><Relationship Id="rId609" Type="http://schemas.openxmlformats.org/officeDocument/2006/relationships/image" Target="../media/image2486.png"/><Relationship Id="rId85" Type="http://schemas.openxmlformats.org/officeDocument/2006/relationships/image" Target="../media/image2227.png"/><Relationship Id="rId150" Type="http://schemas.openxmlformats.org/officeDocument/2006/relationships/customXml" Target="../ink/ink2278.xml"/><Relationship Id="rId595" Type="http://schemas.openxmlformats.org/officeDocument/2006/relationships/image" Target="../media/image2479.png"/><Relationship Id="rId816" Type="http://schemas.openxmlformats.org/officeDocument/2006/relationships/image" Target="../media/image2589.png"/><Relationship Id="rId248" Type="http://schemas.openxmlformats.org/officeDocument/2006/relationships/customXml" Target="../ink/ink2327.xml"/><Relationship Id="rId455" Type="http://schemas.openxmlformats.org/officeDocument/2006/relationships/customXml" Target="../ink/ink2431.xml"/><Relationship Id="rId662" Type="http://schemas.openxmlformats.org/officeDocument/2006/relationships/customXml" Target="../ink/ink2535.xml"/><Relationship Id="rId12" Type="http://schemas.openxmlformats.org/officeDocument/2006/relationships/customXml" Target="../ink/ink2209.xml"/><Relationship Id="rId108" Type="http://schemas.openxmlformats.org/officeDocument/2006/relationships/customXml" Target="../ink/ink2257.xml"/><Relationship Id="rId315" Type="http://schemas.openxmlformats.org/officeDocument/2006/relationships/image" Target="../media/image2340.png"/><Relationship Id="rId522" Type="http://schemas.openxmlformats.org/officeDocument/2006/relationships/customXml" Target="../ink/ink2465.xml"/><Relationship Id="rId96" Type="http://schemas.openxmlformats.org/officeDocument/2006/relationships/customXml" Target="../ink/ink2251.xml"/><Relationship Id="rId161" Type="http://schemas.openxmlformats.org/officeDocument/2006/relationships/image" Target="../media/image2265.png"/><Relationship Id="rId399" Type="http://schemas.openxmlformats.org/officeDocument/2006/relationships/image" Target="../media/image2382.png"/><Relationship Id="rId827" Type="http://schemas.openxmlformats.org/officeDocument/2006/relationships/customXml" Target="../ink/ink2618.xml"/><Relationship Id="rId259" Type="http://schemas.openxmlformats.org/officeDocument/2006/relationships/image" Target="../media/image2313.png"/><Relationship Id="rId466" Type="http://schemas.openxmlformats.org/officeDocument/2006/relationships/image" Target="../media/image2415.png"/><Relationship Id="rId673" Type="http://schemas.openxmlformats.org/officeDocument/2006/relationships/image" Target="../media/image2518.png"/><Relationship Id="rId23" Type="http://schemas.openxmlformats.org/officeDocument/2006/relationships/image" Target="../media/image2196.png"/><Relationship Id="rId119" Type="http://schemas.openxmlformats.org/officeDocument/2006/relationships/image" Target="../media/image2244.png"/><Relationship Id="rId326" Type="http://schemas.openxmlformats.org/officeDocument/2006/relationships/customXml" Target="../ink/ink2366.xml"/><Relationship Id="rId533" Type="http://schemas.openxmlformats.org/officeDocument/2006/relationships/image" Target="../media/image2448.png"/><Relationship Id="rId740" Type="http://schemas.openxmlformats.org/officeDocument/2006/relationships/customXml" Target="../ink/ink2574.xml"/><Relationship Id="rId838" Type="http://schemas.openxmlformats.org/officeDocument/2006/relationships/image" Target="../media/image2600.png"/><Relationship Id="rId172" Type="http://schemas.openxmlformats.org/officeDocument/2006/relationships/customXml" Target="../ink/ink2289.xml"/><Relationship Id="rId477" Type="http://schemas.openxmlformats.org/officeDocument/2006/relationships/image" Target="../media/image2420.png"/><Relationship Id="rId600" Type="http://schemas.openxmlformats.org/officeDocument/2006/relationships/customXml" Target="../ink/ink2504.xml"/><Relationship Id="rId684" Type="http://schemas.openxmlformats.org/officeDocument/2006/relationships/customXml" Target="../ink/ink2546.xml"/><Relationship Id="rId337" Type="http://schemas.openxmlformats.org/officeDocument/2006/relationships/image" Target="../media/image2351.png"/><Relationship Id="rId34" Type="http://schemas.openxmlformats.org/officeDocument/2006/relationships/customXml" Target="../ink/ink2220.xml"/><Relationship Id="rId544" Type="http://schemas.openxmlformats.org/officeDocument/2006/relationships/customXml" Target="../ink/ink2476.xml"/><Relationship Id="rId751" Type="http://schemas.openxmlformats.org/officeDocument/2006/relationships/image" Target="../media/image2557.png"/><Relationship Id="rId849" Type="http://schemas.openxmlformats.org/officeDocument/2006/relationships/customXml" Target="../ink/ink2629.xml"/><Relationship Id="rId183" Type="http://schemas.openxmlformats.org/officeDocument/2006/relationships/image" Target="../media/image2276.png"/><Relationship Id="rId390" Type="http://schemas.openxmlformats.org/officeDocument/2006/relationships/customXml" Target="../ink/ink2398.xml"/><Relationship Id="rId404" Type="http://schemas.openxmlformats.org/officeDocument/2006/relationships/image" Target="../media/image2384.png"/><Relationship Id="rId611" Type="http://schemas.openxmlformats.org/officeDocument/2006/relationships/image" Target="../media/image2487.png"/><Relationship Id="rId250" Type="http://schemas.openxmlformats.org/officeDocument/2006/relationships/customXml" Target="../ink/ink2328.xml"/><Relationship Id="rId488" Type="http://schemas.openxmlformats.org/officeDocument/2006/relationships/customXml" Target="../ink/ink2448.xml"/><Relationship Id="rId695" Type="http://schemas.openxmlformats.org/officeDocument/2006/relationships/image" Target="../media/image2529.png"/><Relationship Id="rId709" Type="http://schemas.openxmlformats.org/officeDocument/2006/relationships/image" Target="../media/image2536.png"/><Relationship Id="rId45" Type="http://schemas.openxmlformats.org/officeDocument/2006/relationships/image" Target="../media/image2207.png"/><Relationship Id="rId110" Type="http://schemas.openxmlformats.org/officeDocument/2006/relationships/customXml" Target="../ink/ink2258.xml"/><Relationship Id="rId348" Type="http://schemas.openxmlformats.org/officeDocument/2006/relationships/customXml" Target="../ink/ink2377.xml"/><Relationship Id="rId555" Type="http://schemas.openxmlformats.org/officeDocument/2006/relationships/image" Target="../media/image2459.png"/><Relationship Id="rId762" Type="http://schemas.openxmlformats.org/officeDocument/2006/relationships/customXml" Target="../ink/ink2585.xml"/><Relationship Id="rId194" Type="http://schemas.openxmlformats.org/officeDocument/2006/relationships/customXml" Target="../ink/ink2300.xml"/><Relationship Id="rId208" Type="http://schemas.openxmlformats.org/officeDocument/2006/relationships/customXml" Target="../ink/ink2307.xml"/><Relationship Id="rId415" Type="http://schemas.openxmlformats.org/officeDocument/2006/relationships/customXml" Target="../ink/ink2411.xml"/><Relationship Id="rId622" Type="http://schemas.openxmlformats.org/officeDocument/2006/relationships/customXml" Target="../ink/ink2515.xml"/><Relationship Id="rId261" Type="http://schemas.openxmlformats.org/officeDocument/2006/relationships/image" Target="../media/image2314.png"/><Relationship Id="rId499" Type="http://schemas.openxmlformats.org/officeDocument/2006/relationships/image" Target="../media/image2431.png"/><Relationship Id="rId56" Type="http://schemas.openxmlformats.org/officeDocument/2006/relationships/customXml" Target="../ink/ink2231.xml"/><Relationship Id="rId359" Type="http://schemas.openxmlformats.org/officeDocument/2006/relationships/image" Target="../media/image2362.png"/><Relationship Id="rId566" Type="http://schemas.openxmlformats.org/officeDocument/2006/relationships/customXml" Target="../ink/ink2487.xml"/><Relationship Id="rId773" Type="http://schemas.openxmlformats.org/officeDocument/2006/relationships/customXml" Target="../ink/ink2591.xml"/><Relationship Id="rId121" Type="http://schemas.openxmlformats.org/officeDocument/2006/relationships/image" Target="../media/image2245.png"/><Relationship Id="rId219" Type="http://schemas.openxmlformats.org/officeDocument/2006/relationships/image" Target="../media/image2294.png"/><Relationship Id="rId426" Type="http://schemas.openxmlformats.org/officeDocument/2006/relationships/image" Target="../media/image2395.png"/><Relationship Id="rId633" Type="http://schemas.openxmlformats.org/officeDocument/2006/relationships/image" Target="../media/image2498.png"/><Relationship Id="rId840" Type="http://schemas.openxmlformats.org/officeDocument/2006/relationships/image" Target="../media/image2601.png"/><Relationship Id="rId67" Type="http://schemas.openxmlformats.org/officeDocument/2006/relationships/image" Target="../media/image2218.png"/><Relationship Id="rId272" Type="http://schemas.openxmlformats.org/officeDocument/2006/relationships/customXml" Target="../ink/ink2339.xml"/><Relationship Id="rId577" Type="http://schemas.openxmlformats.org/officeDocument/2006/relationships/image" Target="../media/image2470.png"/><Relationship Id="rId700" Type="http://schemas.openxmlformats.org/officeDocument/2006/relationships/customXml" Target="../ink/ink2554.xml"/><Relationship Id="rId132" Type="http://schemas.openxmlformats.org/officeDocument/2006/relationships/customXml" Target="../ink/ink2269.xml"/><Relationship Id="rId784" Type="http://schemas.openxmlformats.org/officeDocument/2006/relationships/image" Target="../media/image2573.png"/><Relationship Id="rId437" Type="http://schemas.openxmlformats.org/officeDocument/2006/relationships/customXml" Target="../ink/ink2422.xml"/><Relationship Id="rId644" Type="http://schemas.openxmlformats.org/officeDocument/2006/relationships/customXml" Target="../ink/ink2526.xml"/><Relationship Id="rId851" Type="http://schemas.openxmlformats.org/officeDocument/2006/relationships/customXml" Target="../ink/ink2630.xml"/><Relationship Id="rId283" Type="http://schemas.openxmlformats.org/officeDocument/2006/relationships/image" Target="../media/image2324.png"/><Relationship Id="rId490" Type="http://schemas.openxmlformats.org/officeDocument/2006/relationships/customXml" Target="../ink/ink2449.xml"/><Relationship Id="rId504" Type="http://schemas.openxmlformats.org/officeDocument/2006/relationships/customXml" Target="../ink/ink2456.xml"/><Relationship Id="rId711" Type="http://schemas.openxmlformats.org/officeDocument/2006/relationships/image" Target="../media/image2537.png"/><Relationship Id="rId78" Type="http://schemas.openxmlformats.org/officeDocument/2006/relationships/customXml" Target="../ink/ink2242.xml"/><Relationship Id="rId143" Type="http://schemas.openxmlformats.org/officeDocument/2006/relationships/image" Target="../media/image2256.png"/><Relationship Id="rId350" Type="http://schemas.openxmlformats.org/officeDocument/2006/relationships/customXml" Target="../ink/ink2378.xml"/><Relationship Id="rId588" Type="http://schemas.openxmlformats.org/officeDocument/2006/relationships/customXml" Target="../ink/ink2498.xml"/><Relationship Id="rId795" Type="http://schemas.openxmlformats.org/officeDocument/2006/relationships/customXml" Target="../ink/ink2602.xml"/><Relationship Id="rId809" Type="http://schemas.openxmlformats.org/officeDocument/2006/relationships/customXml" Target="../ink/ink2609.xml"/><Relationship Id="rId9" Type="http://schemas.openxmlformats.org/officeDocument/2006/relationships/image" Target="../media/image2189.png"/><Relationship Id="rId210" Type="http://schemas.openxmlformats.org/officeDocument/2006/relationships/customXml" Target="../ink/ink2308.xml"/><Relationship Id="rId448" Type="http://schemas.openxmlformats.org/officeDocument/2006/relationships/image" Target="../media/image2406.png"/><Relationship Id="rId655" Type="http://schemas.openxmlformats.org/officeDocument/2006/relationships/image" Target="../media/image2509.png"/><Relationship Id="rId294" Type="http://schemas.openxmlformats.org/officeDocument/2006/relationships/customXml" Target="../ink/ink2350.xml"/><Relationship Id="rId308" Type="http://schemas.openxmlformats.org/officeDocument/2006/relationships/customXml" Target="../ink/ink2357.xml"/><Relationship Id="rId515" Type="http://schemas.openxmlformats.org/officeDocument/2006/relationships/image" Target="../media/image2439.png"/><Relationship Id="rId722" Type="http://schemas.openxmlformats.org/officeDocument/2006/relationships/customXml" Target="../ink/ink2565.xml"/><Relationship Id="rId89" Type="http://schemas.openxmlformats.org/officeDocument/2006/relationships/image" Target="../media/image2229.png"/><Relationship Id="rId154" Type="http://schemas.openxmlformats.org/officeDocument/2006/relationships/customXml" Target="../ink/ink2280.xml"/><Relationship Id="rId361" Type="http://schemas.openxmlformats.org/officeDocument/2006/relationships/image" Target="../media/image2363.png"/><Relationship Id="rId599" Type="http://schemas.openxmlformats.org/officeDocument/2006/relationships/image" Target="../media/image2481.png"/><Relationship Id="rId459" Type="http://schemas.openxmlformats.org/officeDocument/2006/relationships/customXml" Target="../ink/ink2433.xml"/><Relationship Id="rId666" Type="http://schemas.openxmlformats.org/officeDocument/2006/relationships/customXml" Target="../ink/ink2537.xml"/><Relationship Id="rId16" Type="http://schemas.openxmlformats.org/officeDocument/2006/relationships/customXml" Target="../ink/ink2211.xml"/><Relationship Id="rId221" Type="http://schemas.openxmlformats.org/officeDocument/2006/relationships/image" Target="../media/image2295.png"/><Relationship Id="rId319" Type="http://schemas.openxmlformats.org/officeDocument/2006/relationships/image" Target="../media/image2342.png"/><Relationship Id="rId526" Type="http://schemas.openxmlformats.org/officeDocument/2006/relationships/customXml" Target="../ink/ink2467.xml"/><Relationship Id="rId733" Type="http://schemas.openxmlformats.org/officeDocument/2006/relationships/image" Target="../media/image2548.png"/><Relationship Id="rId165" Type="http://schemas.openxmlformats.org/officeDocument/2006/relationships/image" Target="../media/image2267.png"/><Relationship Id="rId372" Type="http://schemas.openxmlformats.org/officeDocument/2006/relationships/customXml" Target="../ink/ink2389.xml"/><Relationship Id="rId677" Type="http://schemas.openxmlformats.org/officeDocument/2006/relationships/image" Target="../media/image2520.png"/><Relationship Id="rId800" Type="http://schemas.openxmlformats.org/officeDocument/2006/relationships/image" Target="../media/image2581.png"/><Relationship Id="rId232" Type="http://schemas.openxmlformats.org/officeDocument/2006/relationships/customXml" Target="../ink/ink2319.xml"/><Relationship Id="rId27" Type="http://schemas.openxmlformats.org/officeDocument/2006/relationships/image" Target="../media/image2198.png"/><Relationship Id="rId537" Type="http://schemas.openxmlformats.org/officeDocument/2006/relationships/image" Target="../media/image2450.png"/><Relationship Id="rId744" Type="http://schemas.openxmlformats.org/officeDocument/2006/relationships/customXml" Target="../ink/ink2576.xml"/><Relationship Id="rId80" Type="http://schemas.openxmlformats.org/officeDocument/2006/relationships/customXml" Target="../ink/ink2243.xml"/><Relationship Id="rId176" Type="http://schemas.openxmlformats.org/officeDocument/2006/relationships/customXml" Target="../ink/ink2291.xml"/><Relationship Id="rId383" Type="http://schemas.openxmlformats.org/officeDocument/2006/relationships/image" Target="../media/image2374.png"/><Relationship Id="rId590" Type="http://schemas.openxmlformats.org/officeDocument/2006/relationships/customXml" Target="../ink/ink2499.xml"/><Relationship Id="rId604" Type="http://schemas.openxmlformats.org/officeDocument/2006/relationships/customXml" Target="../ink/ink2506.xml"/><Relationship Id="rId811" Type="http://schemas.openxmlformats.org/officeDocument/2006/relationships/customXml" Target="../ink/ink2610.xml"/><Relationship Id="rId243" Type="http://schemas.openxmlformats.org/officeDocument/2006/relationships/image" Target="../media/image2306.png"/><Relationship Id="rId450" Type="http://schemas.openxmlformats.org/officeDocument/2006/relationships/image" Target="../media/image2407.png"/><Relationship Id="rId688" Type="http://schemas.openxmlformats.org/officeDocument/2006/relationships/customXml" Target="../ink/ink2548.xml"/><Relationship Id="rId38" Type="http://schemas.openxmlformats.org/officeDocument/2006/relationships/customXml" Target="../ink/ink2222.xml"/><Relationship Id="rId103" Type="http://schemas.openxmlformats.org/officeDocument/2006/relationships/image" Target="../media/image2236.png"/><Relationship Id="rId310" Type="http://schemas.openxmlformats.org/officeDocument/2006/relationships/customXml" Target="../ink/ink2358.xml"/><Relationship Id="rId548" Type="http://schemas.openxmlformats.org/officeDocument/2006/relationships/customXml" Target="../ink/ink2478.xml"/><Relationship Id="rId755" Type="http://schemas.openxmlformats.org/officeDocument/2006/relationships/image" Target="../media/image2559.png"/><Relationship Id="rId91" Type="http://schemas.openxmlformats.org/officeDocument/2006/relationships/image" Target="../media/image2230.png"/><Relationship Id="rId187" Type="http://schemas.openxmlformats.org/officeDocument/2006/relationships/image" Target="../media/image2278.png"/><Relationship Id="rId394" Type="http://schemas.openxmlformats.org/officeDocument/2006/relationships/customXml" Target="../ink/ink2400.xml"/><Relationship Id="rId408" Type="http://schemas.openxmlformats.org/officeDocument/2006/relationships/image" Target="../media/image2386.png"/><Relationship Id="rId615" Type="http://schemas.openxmlformats.org/officeDocument/2006/relationships/image" Target="../media/image2489.png"/><Relationship Id="rId822" Type="http://schemas.openxmlformats.org/officeDocument/2006/relationships/image" Target="../media/image2592.png"/><Relationship Id="rId254" Type="http://schemas.openxmlformats.org/officeDocument/2006/relationships/customXml" Target="../ink/ink2330.xml"/><Relationship Id="rId699" Type="http://schemas.openxmlformats.org/officeDocument/2006/relationships/image" Target="../media/image2531.png"/><Relationship Id="rId49" Type="http://schemas.openxmlformats.org/officeDocument/2006/relationships/image" Target="../media/image2209.png"/><Relationship Id="rId114" Type="http://schemas.openxmlformats.org/officeDocument/2006/relationships/customXml" Target="../ink/ink2260.xml"/><Relationship Id="rId461" Type="http://schemas.openxmlformats.org/officeDocument/2006/relationships/customXml" Target="../ink/ink2434.xml"/><Relationship Id="rId559" Type="http://schemas.openxmlformats.org/officeDocument/2006/relationships/image" Target="../media/image2461.png"/><Relationship Id="rId766" Type="http://schemas.openxmlformats.org/officeDocument/2006/relationships/customXml" Target="../ink/ink2587.xml"/><Relationship Id="rId198" Type="http://schemas.openxmlformats.org/officeDocument/2006/relationships/customXml" Target="../ink/ink2302.xml"/><Relationship Id="rId321" Type="http://schemas.openxmlformats.org/officeDocument/2006/relationships/image" Target="../media/image2343.png"/><Relationship Id="rId419" Type="http://schemas.openxmlformats.org/officeDocument/2006/relationships/customXml" Target="../ink/ink2413.xml"/><Relationship Id="rId626" Type="http://schemas.openxmlformats.org/officeDocument/2006/relationships/customXml" Target="../ink/ink2517.xml"/><Relationship Id="rId833" Type="http://schemas.openxmlformats.org/officeDocument/2006/relationships/customXml" Target="../ink/ink2621.xml"/><Relationship Id="rId265" Type="http://schemas.openxmlformats.org/officeDocument/2006/relationships/image" Target="../media/image2316.png"/><Relationship Id="rId472" Type="http://schemas.openxmlformats.org/officeDocument/2006/relationships/image" Target="../media/image2418.png"/><Relationship Id="rId125" Type="http://schemas.openxmlformats.org/officeDocument/2006/relationships/image" Target="../media/image2247.png"/><Relationship Id="rId332" Type="http://schemas.openxmlformats.org/officeDocument/2006/relationships/customXml" Target="../ink/ink2369.xml"/><Relationship Id="rId777" Type="http://schemas.openxmlformats.org/officeDocument/2006/relationships/customXml" Target="../ink/ink2593.xml"/><Relationship Id="rId637" Type="http://schemas.openxmlformats.org/officeDocument/2006/relationships/image" Target="../media/image2500.png"/><Relationship Id="rId844" Type="http://schemas.openxmlformats.org/officeDocument/2006/relationships/image" Target="../media/image2603.png"/><Relationship Id="rId276" Type="http://schemas.openxmlformats.org/officeDocument/2006/relationships/customXml" Target="../ink/ink2341.xml"/><Relationship Id="rId483" Type="http://schemas.openxmlformats.org/officeDocument/2006/relationships/image" Target="../media/image2423.png"/><Relationship Id="rId690" Type="http://schemas.openxmlformats.org/officeDocument/2006/relationships/customXml" Target="../ink/ink2549.xml"/><Relationship Id="rId704" Type="http://schemas.openxmlformats.org/officeDocument/2006/relationships/customXml" Target="../ink/ink2556.xml"/><Relationship Id="rId40" Type="http://schemas.openxmlformats.org/officeDocument/2006/relationships/customXml" Target="../ink/ink2223.xml"/><Relationship Id="rId136" Type="http://schemas.openxmlformats.org/officeDocument/2006/relationships/customXml" Target="../ink/ink2271.xml"/><Relationship Id="rId343" Type="http://schemas.openxmlformats.org/officeDocument/2006/relationships/image" Target="../media/image2354.png"/><Relationship Id="rId550" Type="http://schemas.openxmlformats.org/officeDocument/2006/relationships/customXml" Target="../ink/ink2479.xml"/><Relationship Id="rId788" Type="http://schemas.openxmlformats.org/officeDocument/2006/relationships/image" Target="../media/image2575.png"/><Relationship Id="rId203" Type="http://schemas.openxmlformats.org/officeDocument/2006/relationships/image" Target="../media/image2286.png"/><Relationship Id="rId648" Type="http://schemas.openxmlformats.org/officeDocument/2006/relationships/customXml" Target="../ink/ink2528.xml"/><Relationship Id="rId287" Type="http://schemas.openxmlformats.org/officeDocument/2006/relationships/image" Target="../media/image2326.png"/><Relationship Id="rId410" Type="http://schemas.openxmlformats.org/officeDocument/2006/relationships/image" Target="../media/image2387.png"/><Relationship Id="rId494" Type="http://schemas.openxmlformats.org/officeDocument/2006/relationships/customXml" Target="../ink/ink2451.xml"/><Relationship Id="rId508" Type="http://schemas.openxmlformats.org/officeDocument/2006/relationships/customXml" Target="../ink/ink2458.xml"/><Relationship Id="rId715" Type="http://schemas.openxmlformats.org/officeDocument/2006/relationships/image" Target="../media/image2539.png"/><Relationship Id="rId147" Type="http://schemas.openxmlformats.org/officeDocument/2006/relationships/image" Target="../media/image2258.png"/><Relationship Id="rId354" Type="http://schemas.openxmlformats.org/officeDocument/2006/relationships/customXml" Target="../ink/ink2380.xml"/><Relationship Id="rId799" Type="http://schemas.openxmlformats.org/officeDocument/2006/relationships/customXml" Target="../ink/ink2604.xml"/><Relationship Id="rId51" Type="http://schemas.openxmlformats.org/officeDocument/2006/relationships/image" Target="../media/image2210.png"/><Relationship Id="rId561" Type="http://schemas.openxmlformats.org/officeDocument/2006/relationships/image" Target="../media/image2462.png"/><Relationship Id="rId659" Type="http://schemas.openxmlformats.org/officeDocument/2006/relationships/image" Target="../media/image2511.png"/><Relationship Id="rId214" Type="http://schemas.openxmlformats.org/officeDocument/2006/relationships/customXml" Target="../ink/ink2310.xml"/><Relationship Id="rId298" Type="http://schemas.openxmlformats.org/officeDocument/2006/relationships/customXml" Target="../ink/ink2352.xml"/><Relationship Id="rId421" Type="http://schemas.openxmlformats.org/officeDocument/2006/relationships/customXml" Target="../ink/ink2414.xml"/><Relationship Id="rId519" Type="http://schemas.openxmlformats.org/officeDocument/2006/relationships/image" Target="../media/image2441.png"/><Relationship Id="rId158" Type="http://schemas.openxmlformats.org/officeDocument/2006/relationships/customXml" Target="../ink/ink2282.xml"/><Relationship Id="rId726" Type="http://schemas.openxmlformats.org/officeDocument/2006/relationships/customXml" Target="../ink/ink2567.xml"/><Relationship Id="rId62" Type="http://schemas.openxmlformats.org/officeDocument/2006/relationships/customXml" Target="../ink/ink2234.xml"/><Relationship Id="rId365" Type="http://schemas.openxmlformats.org/officeDocument/2006/relationships/image" Target="../media/image2365.png"/><Relationship Id="rId572" Type="http://schemas.openxmlformats.org/officeDocument/2006/relationships/customXml" Target="../ink/ink2490.xml"/><Relationship Id="rId225" Type="http://schemas.openxmlformats.org/officeDocument/2006/relationships/image" Target="../media/image2297.png"/><Relationship Id="rId432" Type="http://schemas.openxmlformats.org/officeDocument/2006/relationships/image" Target="../media/image2398.png"/><Relationship Id="rId737" Type="http://schemas.openxmlformats.org/officeDocument/2006/relationships/image" Target="../media/image2550.png"/><Relationship Id="rId73" Type="http://schemas.openxmlformats.org/officeDocument/2006/relationships/image" Target="../media/image2221.png"/><Relationship Id="rId169" Type="http://schemas.openxmlformats.org/officeDocument/2006/relationships/image" Target="../media/image2269.png"/><Relationship Id="rId376" Type="http://schemas.openxmlformats.org/officeDocument/2006/relationships/customXml" Target="../ink/ink2391.xml"/><Relationship Id="rId583" Type="http://schemas.openxmlformats.org/officeDocument/2006/relationships/image" Target="../media/image2473.png"/><Relationship Id="rId790" Type="http://schemas.openxmlformats.org/officeDocument/2006/relationships/image" Target="../media/image2576.png"/><Relationship Id="rId804" Type="http://schemas.openxmlformats.org/officeDocument/2006/relationships/image" Target="../media/image2583.png"/><Relationship Id="rId4" Type="http://schemas.openxmlformats.org/officeDocument/2006/relationships/customXml" Target="../ink/ink2205.xml"/><Relationship Id="rId236" Type="http://schemas.openxmlformats.org/officeDocument/2006/relationships/customXml" Target="../ink/ink2321.xml"/><Relationship Id="rId443" Type="http://schemas.openxmlformats.org/officeDocument/2006/relationships/customXml" Target="../ink/ink2425.xml"/><Relationship Id="rId650" Type="http://schemas.openxmlformats.org/officeDocument/2006/relationships/customXml" Target="../ink/ink2529.xml"/><Relationship Id="rId303" Type="http://schemas.openxmlformats.org/officeDocument/2006/relationships/image" Target="../media/image2334.png"/><Relationship Id="rId748" Type="http://schemas.openxmlformats.org/officeDocument/2006/relationships/customXml" Target="../ink/ink2578.xml"/><Relationship Id="rId84" Type="http://schemas.openxmlformats.org/officeDocument/2006/relationships/customXml" Target="../ink/ink2245.xml"/><Relationship Id="rId387" Type="http://schemas.openxmlformats.org/officeDocument/2006/relationships/image" Target="../media/image2376.png"/><Relationship Id="rId510" Type="http://schemas.openxmlformats.org/officeDocument/2006/relationships/customXml" Target="../ink/ink2459.xml"/><Relationship Id="rId594" Type="http://schemas.openxmlformats.org/officeDocument/2006/relationships/customXml" Target="../ink/ink2501.xml"/><Relationship Id="rId608" Type="http://schemas.openxmlformats.org/officeDocument/2006/relationships/customXml" Target="../ink/ink2508.xml"/><Relationship Id="rId815" Type="http://schemas.openxmlformats.org/officeDocument/2006/relationships/customXml" Target="../ink/ink2612.xml"/><Relationship Id="rId247" Type="http://schemas.openxmlformats.org/officeDocument/2006/relationships/image" Target="../media/image2308.png"/><Relationship Id="rId107" Type="http://schemas.openxmlformats.org/officeDocument/2006/relationships/image" Target="../media/image2238.png"/><Relationship Id="rId454" Type="http://schemas.openxmlformats.org/officeDocument/2006/relationships/image" Target="../media/image2409.png"/><Relationship Id="rId661" Type="http://schemas.openxmlformats.org/officeDocument/2006/relationships/image" Target="../media/image2512.png"/><Relationship Id="rId759" Type="http://schemas.openxmlformats.org/officeDocument/2006/relationships/image" Target="../media/image2561.png"/><Relationship Id="rId11" Type="http://schemas.openxmlformats.org/officeDocument/2006/relationships/image" Target="../media/image2190.png"/><Relationship Id="rId314" Type="http://schemas.openxmlformats.org/officeDocument/2006/relationships/customXml" Target="../ink/ink2360.xml"/><Relationship Id="rId398" Type="http://schemas.openxmlformats.org/officeDocument/2006/relationships/customXml" Target="../ink/ink2402.xml"/><Relationship Id="rId521" Type="http://schemas.openxmlformats.org/officeDocument/2006/relationships/image" Target="../media/image2442.png"/><Relationship Id="rId619" Type="http://schemas.openxmlformats.org/officeDocument/2006/relationships/image" Target="../media/image2491.png"/><Relationship Id="rId95" Type="http://schemas.openxmlformats.org/officeDocument/2006/relationships/image" Target="../media/image2232.png"/><Relationship Id="rId160" Type="http://schemas.openxmlformats.org/officeDocument/2006/relationships/customXml" Target="../ink/ink2283.xml"/><Relationship Id="rId826" Type="http://schemas.openxmlformats.org/officeDocument/2006/relationships/image" Target="../media/image2594.png"/><Relationship Id="rId258" Type="http://schemas.openxmlformats.org/officeDocument/2006/relationships/customXml" Target="../ink/ink2332.xml"/><Relationship Id="rId465" Type="http://schemas.openxmlformats.org/officeDocument/2006/relationships/customXml" Target="../ink/ink2436.xml"/><Relationship Id="rId672" Type="http://schemas.openxmlformats.org/officeDocument/2006/relationships/customXml" Target="../ink/ink2540.xml"/><Relationship Id="rId22" Type="http://schemas.openxmlformats.org/officeDocument/2006/relationships/customXml" Target="../ink/ink2214.xml"/><Relationship Id="rId118" Type="http://schemas.openxmlformats.org/officeDocument/2006/relationships/customXml" Target="../ink/ink2262.xml"/><Relationship Id="rId325" Type="http://schemas.openxmlformats.org/officeDocument/2006/relationships/image" Target="../media/image2345.png"/><Relationship Id="rId532" Type="http://schemas.openxmlformats.org/officeDocument/2006/relationships/customXml" Target="../ink/ink2470.xml"/><Relationship Id="rId171" Type="http://schemas.openxmlformats.org/officeDocument/2006/relationships/image" Target="../media/image2270.png"/><Relationship Id="rId837" Type="http://schemas.openxmlformats.org/officeDocument/2006/relationships/customXml" Target="../ink/ink2623.xml"/><Relationship Id="rId269" Type="http://schemas.openxmlformats.org/officeDocument/2006/relationships/image" Target="../media/image2318.png"/><Relationship Id="rId476" Type="http://schemas.openxmlformats.org/officeDocument/2006/relationships/customXml" Target="../ink/ink2442.xml"/><Relationship Id="rId683" Type="http://schemas.openxmlformats.org/officeDocument/2006/relationships/image" Target="../media/image2523.png"/><Relationship Id="rId33" Type="http://schemas.openxmlformats.org/officeDocument/2006/relationships/image" Target="../media/image2201.png"/><Relationship Id="rId129" Type="http://schemas.openxmlformats.org/officeDocument/2006/relationships/image" Target="../media/image2249.png"/><Relationship Id="rId336" Type="http://schemas.openxmlformats.org/officeDocument/2006/relationships/customXml" Target="../ink/ink2371.xml"/><Relationship Id="rId543" Type="http://schemas.openxmlformats.org/officeDocument/2006/relationships/image" Target="../media/image2453.png"/><Relationship Id="rId182" Type="http://schemas.openxmlformats.org/officeDocument/2006/relationships/customXml" Target="../ink/ink2294.xml"/><Relationship Id="rId403" Type="http://schemas.openxmlformats.org/officeDocument/2006/relationships/customXml" Target="../ink/ink2405.xml"/><Relationship Id="rId750" Type="http://schemas.openxmlformats.org/officeDocument/2006/relationships/customXml" Target="../ink/ink2579.xml"/><Relationship Id="rId848" Type="http://schemas.openxmlformats.org/officeDocument/2006/relationships/image" Target="../media/image2605.png"/><Relationship Id="rId487" Type="http://schemas.openxmlformats.org/officeDocument/2006/relationships/image" Target="../media/image2425.png"/><Relationship Id="rId610" Type="http://schemas.openxmlformats.org/officeDocument/2006/relationships/customXml" Target="../ink/ink2509.xml"/><Relationship Id="rId694" Type="http://schemas.openxmlformats.org/officeDocument/2006/relationships/customXml" Target="../ink/ink2551.xml"/><Relationship Id="rId708" Type="http://schemas.openxmlformats.org/officeDocument/2006/relationships/customXml" Target="../ink/ink2558.xml"/><Relationship Id="rId347" Type="http://schemas.openxmlformats.org/officeDocument/2006/relationships/image" Target="../media/image2356.png"/><Relationship Id="rId44" Type="http://schemas.openxmlformats.org/officeDocument/2006/relationships/customXml" Target="../ink/ink2225.xml"/><Relationship Id="rId554" Type="http://schemas.openxmlformats.org/officeDocument/2006/relationships/customXml" Target="../ink/ink2481.xml"/><Relationship Id="rId761" Type="http://schemas.openxmlformats.org/officeDocument/2006/relationships/image" Target="../media/image2562.png"/><Relationship Id="rId193" Type="http://schemas.openxmlformats.org/officeDocument/2006/relationships/image" Target="../media/image2281.png"/><Relationship Id="rId207" Type="http://schemas.openxmlformats.org/officeDocument/2006/relationships/image" Target="../media/image2288.png"/><Relationship Id="rId414" Type="http://schemas.openxmlformats.org/officeDocument/2006/relationships/image" Target="../media/image2389.png"/><Relationship Id="rId498" Type="http://schemas.openxmlformats.org/officeDocument/2006/relationships/customXml" Target="../ink/ink2453.xml"/><Relationship Id="rId621" Type="http://schemas.openxmlformats.org/officeDocument/2006/relationships/image" Target="../media/image2492.png"/><Relationship Id="rId260" Type="http://schemas.openxmlformats.org/officeDocument/2006/relationships/customXml" Target="../ink/ink2333.xml"/><Relationship Id="rId719" Type="http://schemas.openxmlformats.org/officeDocument/2006/relationships/image" Target="../media/image2541.png"/><Relationship Id="rId55" Type="http://schemas.openxmlformats.org/officeDocument/2006/relationships/image" Target="../media/image2212.png"/><Relationship Id="rId120" Type="http://schemas.openxmlformats.org/officeDocument/2006/relationships/customXml" Target="../ink/ink2263.xml"/><Relationship Id="rId358" Type="http://schemas.openxmlformats.org/officeDocument/2006/relationships/customXml" Target="../ink/ink2382.xml"/><Relationship Id="rId565" Type="http://schemas.openxmlformats.org/officeDocument/2006/relationships/image" Target="../media/image2464.png"/><Relationship Id="rId772" Type="http://schemas.openxmlformats.org/officeDocument/2006/relationships/image" Target="../media/image2567.png"/><Relationship Id="rId218" Type="http://schemas.openxmlformats.org/officeDocument/2006/relationships/customXml" Target="../ink/ink2312.xml"/><Relationship Id="rId425" Type="http://schemas.openxmlformats.org/officeDocument/2006/relationships/customXml" Target="../ink/ink2416.xml"/><Relationship Id="rId632" Type="http://schemas.openxmlformats.org/officeDocument/2006/relationships/customXml" Target="../ink/ink2520.xml"/><Relationship Id="rId271" Type="http://schemas.openxmlformats.org/officeDocument/2006/relationships/image" Target="../media/image2319.png"/><Relationship Id="rId66" Type="http://schemas.openxmlformats.org/officeDocument/2006/relationships/customXml" Target="../ink/ink2236.xml"/><Relationship Id="rId131" Type="http://schemas.openxmlformats.org/officeDocument/2006/relationships/image" Target="../media/image2250.png"/><Relationship Id="rId369" Type="http://schemas.openxmlformats.org/officeDocument/2006/relationships/image" Target="../media/image2367.png"/><Relationship Id="rId576" Type="http://schemas.openxmlformats.org/officeDocument/2006/relationships/customXml" Target="../ink/ink2492.xml"/><Relationship Id="rId783" Type="http://schemas.openxmlformats.org/officeDocument/2006/relationships/customXml" Target="../ink/ink259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1.png"/><Relationship Id="rId3" Type="http://schemas.openxmlformats.org/officeDocument/2006/relationships/image" Target="../media/image2608.png"/><Relationship Id="rId7" Type="http://schemas.openxmlformats.org/officeDocument/2006/relationships/customXml" Target="../ink/ink2633.xml"/><Relationship Id="rId2" Type="http://schemas.openxmlformats.org/officeDocument/2006/relationships/customXml" Target="../ink/ink26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0.png"/><Relationship Id="rId5" Type="http://schemas.openxmlformats.org/officeDocument/2006/relationships/customXml" Target="../ink/ink2632.xml"/><Relationship Id="rId4" Type="http://schemas.openxmlformats.org/officeDocument/2006/relationships/image" Target="../media/image2609.jp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68.png"/><Relationship Id="rId21" Type="http://schemas.openxmlformats.org/officeDocument/2006/relationships/image" Target="../media/image2621.png"/><Relationship Id="rId324" Type="http://schemas.openxmlformats.org/officeDocument/2006/relationships/image" Target="../media/image2769.png"/><Relationship Id="rId531" Type="http://schemas.openxmlformats.org/officeDocument/2006/relationships/image" Target="../media/image2872.png"/><Relationship Id="rId629" Type="http://schemas.openxmlformats.org/officeDocument/2006/relationships/image" Target="../media/image2921.png"/><Relationship Id="rId170" Type="http://schemas.openxmlformats.org/officeDocument/2006/relationships/customXml" Target="../ink/ink2718.xml"/><Relationship Id="rId268" Type="http://schemas.openxmlformats.org/officeDocument/2006/relationships/customXml" Target="../ink/ink2767.xml"/><Relationship Id="rId475" Type="http://schemas.openxmlformats.org/officeDocument/2006/relationships/customXml" Target="../ink/ink2871.xml"/><Relationship Id="rId32" Type="http://schemas.openxmlformats.org/officeDocument/2006/relationships/customXml" Target="../ink/ink2649.xml"/><Relationship Id="rId128" Type="http://schemas.openxmlformats.org/officeDocument/2006/relationships/customXml" Target="../ink/ink2697.xml"/><Relationship Id="rId335" Type="http://schemas.openxmlformats.org/officeDocument/2006/relationships/customXml" Target="../ink/ink2801.xml"/><Relationship Id="rId542" Type="http://schemas.openxmlformats.org/officeDocument/2006/relationships/customXml" Target="../ink/ink2905.xml"/><Relationship Id="rId181" Type="http://schemas.openxmlformats.org/officeDocument/2006/relationships/image" Target="../media/image2700.png"/><Relationship Id="rId402" Type="http://schemas.openxmlformats.org/officeDocument/2006/relationships/image" Target="../media/image2808.png"/><Relationship Id="rId279" Type="http://schemas.openxmlformats.org/officeDocument/2006/relationships/image" Target="../media/image2747.png"/><Relationship Id="rId486" Type="http://schemas.openxmlformats.org/officeDocument/2006/relationships/image" Target="../media/image2850.png"/><Relationship Id="rId43" Type="http://schemas.openxmlformats.org/officeDocument/2006/relationships/image" Target="../media/image2632.png"/><Relationship Id="rId139" Type="http://schemas.openxmlformats.org/officeDocument/2006/relationships/image" Target="../media/image2679.png"/><Relationship Id="rId346" Type="http://schemas.openxmlformats.org/officeDocument/2006/relationships/image" Target="../media/image2780.png"/><Relationship Id="rId553" Type="http://schemas.openxmlformats.org/officeDocument/2006/relationships/image" Target="../media/image2883.png"/><Relationship Id="rId192" Type="http://schemas.openxmlformats.org/officeDocument/2006/relationships/customXml" Target="../ink/ink2729.xml"/><Relationship Id="rId206" Type="http://schemas.openxmlformats.org/officeDocument/2006/relationships/customXml" Target="../ink/ink2736.xml"/><Relationship Id="rId413" Type="http://schemas.openxmlformats.org/officeDocument/2006/relationships/customXml" Target="../ink/ink2840.xml"/><Relationship Id="rId497" Type="http://schemas.openxmlformats.org/officeDocument/2006/relationships/customXml" Target="../ink/ink2882.xml"/><Relationship Id="rId620" Type="http://schemas.openxmlformats.org/officeDocument/2006/relationships/customXml" Target="../ink/ink2944.xml"/><Relationship Id="rId357" Type="http://schemas.openxmlformats.org/officeDocument/2006/relationships/customXml" Target="../ink/ink2812.xml"/><Relationship Id="rId54" Type="http://schemas.openxmlformats.org/officeDocument/2006/relationships/customXml" Target="../ink/ink2660.xml"/><Relationship Id="rId217" Type="http://schemas.openxmlformats.org/officeDocument/2006/relationships/image" Target="../media/image2717.png"/><Relationship Id="rId564" Type="http://schemas.openxmlformats.org/officeDocument/2006/relationships/customXml" Target="../ink/ink2916.xml"/><Relationship Id="rId424" Type="http://schemas.openxmlformats.org/officeDocument/2006/relationships/image" Target="../media/image2819.png"/><Relationship Id="rId631" Type="http://schemas.openxmlformats.org/officeDocument/2006/relationships/image" Target="../media/image2922.png"/><Relationship Id="rId270" Type="http://schemas.openxmlformats.org/officeDocument/2006/relationships/customXml" Target="../ink/ink2768.xml"/><Relationship Id="rId65" Type="http://schemas.openxmlformats.org/officeDocument/2006/relationships/image" Target="../media/image2643.png"/><Relationship Id="rId130" Type="http://schemas.openxmlformats.org/officeDocument/2006/relationships/customXml" Target="../ink/ink2698.xml"/><Relationship Id="rId368" Type="http://schemas.openxmlformats.org/officeDocument/2006/relationships/image" Target="../media/image2791.png"/><Relationship Id="rId575" Type="http://schemas.openxmlformats.org/officeDocument/2006/relationships/image" Target="../media/image2894.png"/><Relationship Id="rId228" Type="http://schemas.openxmlformats.org/officeDocument/2006/relationships/customXml" Target="../ink/ink2747.xml"/><Relationship Id="rId435" Type="http://schemas.openxmlformats.org/officeDocument/2006/relationships/customXml" Target="../ink/ink2851.xml"/><Relationship Id="rId642" Type="http://schemas.openxmlformats.org/officeDocument/2006/relationships/image" Target="../media/image2927.png"/><Relationship Id="rId281" Type="http://schemas.openxmlformats.org/officeDocument/2006/relationships/image" Target="../media/image2748.png"/><Relationship Id="rId502" Type="http://schemas.openxmlformats.org/officeDocument/2006/relationships/image" Target="../media/image2858.png"/><Relationship Id="rId76" Type="http://schemas.openxmlformats.org/officeDocument/2006/relationships/customXml" Target="../ink/ink2671.xml"/><Relationship Id="rId141" Type="http://schemas.openxmlformats.org/officeDocument/2006/relationships/image" Target="../media/image2680.png"/><Relationship Id="rId379" Type="http://schemas.openxmlformats.org/officeDocument/2006/relationships/customXml" Target="../ink/ink2823.xml"/><Relationship Id="rId586" Type="http://schemas.openxmlformats.org/officeDocument/2006/relationships/customXml" Target="../ink/ink2927.xml"/><Relationship Id="rId7" Type="http://schemas.openxmlformats.org/officeDocument/2006/relationships/image" Target="../media/image2614.png"/><Relationship Id="rId239" Type="http://schemas.openxmlformats.org/officeDocument/2006/relationships/image" Target="../media/image2728.png"/><Relationship Id="rId446" Type="http://schemas.openxmlformats.org/officeDocument/2006/relationships/image" Target="../media/image2830.png"/><Relationship Id="rId653" Type="http://schemas.openxmlformats.org/officeDocument/2006/relationships/customXml" Target="../ink/ink2961.xml"/><Relationship Id="rId292" Type="http://schemas.openxmlformats.org/officeDocument/2006/relationships/customXml" Target="../ink/ink2779.xml"/><Relationship Id="rId306" Type="http://schemas.openxmlformats.org/officeDocument/2006/relationships/image" Target="../media/image2760.png"/><Relationship Id="rId87" Type="http://schemas.openxmlformats.org/officeDocument/2006/relationships/image" Target="../media/image2653.png"/><Relationship Id="rId513" Type="http://schemas.openxmlformats.org/officeDocument/2006/relationships/image" Target="../media/image2863.png"/><Relationship Id="rId597" Type="http://schemas.openxmlformats.org/officeDocument/2006/relationships/image" Target="../media/image2905.png"/><Relationship Id="rId152" Type="http://schemas.openxmlformats.org/officeDocument/2006/relationships/customXml" Target="../ink/ink2709.xml"/><Relationship Id="rId457" Type="http://schemas.openxmlformats.org/officeDocument/2006/relationships/customXml" Target="../ink/ink2862.xml"/><Relationship Id="rId664" Type="http://schemas.openxmlformats.org/officeDocument/2006/relationships/image" Target="../media/image2937.png"/><Relationship Id="rId14" Type="http://schemas.openxmlformats.org/officeDocument/2006/relationships/customXml" Target="../ink/ink2640.xml"/><Relationship Id="rId317" Type="http://schemas.openxmlformats.org/officeDocument/2006/relationships/customXml" Target="../ink/ink2792.xml"/><Relationship Id="rId524" Type="http://schemas.openxmlformats.org/officeDocument/2006/relationships/customXml" Target="../ink/ink2896.xml"/><Relationship Id="rId98" Type="http://schemas.openxmlformats.org/officeDocument/2006/relationships/customXml" Target="../ink/ink2682.xml"/><Relationship Id="rId163" Type="http://schemas.openxmlformats.org/officeDocument/2006/relationships/image" Target="../media/image2691.png"/><Relationship Id="rId370" Type="http://schemas.openxmlformats.org/officeDocument/2006/relationships/image" Target="../media/image2792.png"/><Relationship Id="rId230" Type="http://schemas.openxmlformats.org/officeDocument/2006/relationships/customXml" Target="../ink/ink2748.xml"/><Relationship Id="rId468" Type="http://schemas.openxmlformats.org/officeDocument/2006/relationships/image" Target="../media/image2841.png"/><Relationship Id="rId25" Type="http://schemas.openxmlformats.org/officeDocument/2006/relationships/image" Target="../media/image2623.png"/><Relationship Id="rId328" Type="http://schemas.openxmlformats.org/officeDocument/2006/relationships/image" Target="../media/image2771.png"/><Relationship Id="rId535" Type="http://schemas.openxmlformats.org/officeDocument/2006/relationships/image" Target="../media/image2874.png"/><Relationship Id="rId174" Type="http://schemas.openxmlformats.org/officeDocument/2006/relationships/customXml" Target="../ink/ink2720.xml"/><Relationship Id="rId381" Type="http://schemas.openxmlformats.org/officeDocument/2006/relationships/customXml" Target="../ink/ink2824.xml"/><Relationship Id="rId602" Type="http://schemas.openxmlformats.org/officeDocument/2006/relationships/customXml" Target="../ink/ink2935.xml"/><Relationship Id="rId241" Type="http://schemas.openxmlformats.org/officeDocument/2006/relationships/image" Target="../media/image2729.png"/><Relationship Id="rId479" Type="http://schemas.openxmlformats.org/officeDocument/2006/relationships/customXml" Target="../ink/ink2873.xml"/><Relationship Id="rId36" Type="http://schemas.openxmlformats.org/officeDocument/2006/relationships/customXml" Target="../ink/ink2651.xml"/><Relationship Id="rId339" Type="http://schemas.openxmlformats.org/officeDocument/2006/relationships/customXml" Target="../ink/ink2803.xml"/><Relationship Id="rId546" Type="http://schemas.openxmlformats.org/officeDocument/2006/relationships/customXml" Target="../ink/ink2907.xml"/><Relationship Id="rId101" Type="http://schemas.openxmlformats.org/officeDocument/2006/relationships/image" Target="../media/image2660.png"/><Relationship Id="rId185" Type="http://schemas.openxmlformats.org/officeDocument/2006/relationships/image" Target="../media/image2702.png"/><Relationship Id="rId406" Type="http://schemas.openxmlformats.org/officeDocument/2006/relationships/image" Target="../media/image2810.png"/><Relationship Id="rId392" Type="http://schemas.openxmlformats.org/officeDocument/2006/relationships/image" Target="../media/image2803.png"/><Relationship Id="rId613" Type="http://schemas.openxmlformats.org/officeDocument/2006/relationships/image" Target="../media/image2913.png"/><Relationship Id="rId252" Type="http://schemas.openxmlformats.org/officeDocument/2006/relationships/customXml" Target="../ink/ink2759.xml"/><Relationship Id="rId47" Type="http://schemas.openxmlformats.org/officeDocument/2006/relationships/image" Target="../media/image2634.png"/><Relationship Id="rId112" Type="http://schemas.openxmlformats.org/officeDocument/2006/relationships/customXml" Target="../ink/ink2689.xml"/><Relationship Id="rId557" Type="http://schemas.openxmlformats.org/officeDocument/2006/relationships/image" Target="../media/image2885.png"/><Relationship Id="rId196" Type="http://schemas.openxmlformats.org/officeDocument/2006/relationships/customXml" Target="../ink/ink2731.xml"/><Relationship Id="rId417" Type="http://schemas.openxmlformats.org/officeDocument/2006/relationships/customXml" Target="../ink/ink2842.xml"/><Relationship Id="rId624" Type="http://schemas.openxmlformats.org/officeDocument/2006/relationships/customXml" Target="../ink/ink2946.xml"/><Relationship Id="rId263" Type="http://schemas.openxmlformats.org/officeDocument/2006/relationships/image" Target="../media/image2739.png"/><Relationship Id="rId470" Type="http://schemas.openxmlformats.org/officeDocument/2006/relationships/image" Target="../media/image2842.png"/><Relationship Id="rId58" Type="http://schemas.openxmlformats.org/officeDocument/2006/relationships/customXml" Target="../ink/ink2662.xml"/><Relationship Id="rId123" Type="http://schemas.openxmlformats.org/officeDocument/2006/relationships/image" Target="../media/image2671.png"/><Relationship Id="rId330" Type="http://schemas.openxmlformats.org/officeDocument/2006/relationships/image" Target="../media/image2772.png"/><Relationship Id="rId568" Type="http://schemas.openxmlformats.org/officeDocument/2006/relationships/customXml" Target="../ink/ink2918.xml"/><Relationship Id="rId428" Type="http://schemas.openxmlformats.org/officeDocument/2006/relationships/image" Target="../media/image2821.png"/><Relationship Id="rId635" Type="http://schemas.openxmlformats.org/officeDocument/2006/relationships/customXml" Target="../ink/ink2952.xml"/><Relationship Id="rId274" Type="http://schemas.openxmlformats.org/officeDocument/2006/relationships/customXml" Target="../ink/ink2770.xml"/><Relationship Id="rId481" Type="http://schemas.openxmlformats.org/officeDocument/2006/relationships/customXml" Target="../ink/ink2874.xml"/><Relationship Id="rId27" Type="http://schemas.openxmlformats.org/officeDocument/2006/relationships/image" Target="../media/image2624.png"/><Relationship Id="rId69" Type="http://schemas.openxmlformats.org/officeDocument/2006/relationships/image" Target="../media/image2645.png"/><Relationship Id="rId134" Type="http://schemas.openxmlformats.org/officeDocument/2006/relationships/customXml" Target="../ink/ink2700.xml"/><Relationship Id="rId537" Type="http://schemas.openxmlformats.org/officeDocument/2006/relationships/image" Target="../media/image2875.png"/><Relationship Id="rId579" Type="http://schemas.openxmlformats.org/officeDocument/2006/relationships/image" Target="../media/image2896.png"/><Relationship Id="rId80" Type="http://schemas.openxmlformats.org/officeDocument/2006/relationships/customXml" Target="../ink/ink2673.xml"/><Relationship Id="rId176" Type="http://schemas.openxmlformats.org/officeDocument/2006/relationships/customXml" Target="../ink/ink2721.xml"/><Relationship Id="rId341" Type="http://schemas.openxmlformats.org/officeDocument/2006/relationships/customXml" Target="../ink/ink2804.xml"/><Relationship Id="rId383" Type="http://schemas.openxmlformats.org/officeDocument/2006/relationships/customXml" Target="../ink/ink2825.xml"/><Relationship Id="rId439" Type="http://schemas.openxmlformats.org/officeDocument/2006/relationships/customXml" Target="../ink/ink2853.xml"/><Relationship Id="rId590" Type="http://schemas.openxmlformats.org/officeDocument/2006/relationships/customXml" Target="../ink/ink2929.xml"/><Relationship Id="rId604" Type="http://schemas.openxmlformats.org/officeDocument/2006/relationships/customXml" Target="../ink/ink2936.xml"/><Relationship Id="rId646" Type="http://schemas.openxmlformats.org/officeDocument/2006/relationships/image" Target="../media/image2929.png"/><Relationship Id="rId201" Type="http://schemas.openxmlformats.org/officeDocument/2006/relationships/image" Target="../media/image2709.png"/><Relationship Id="rId243" Type="http://schemas.openxmlformats.org/officeDocument/2006/relationships/image" Target="../media/image2730.png"/><Relationship Id="rId285" Type="http://schemas.openxmlformats.org/officeDocument/2006/relationships/image" Target="../media/image2750.png"/><Relationship Id="rId450" Type="http://schemas.openxmlformats.org/officeDocument/2006/relationships/image" Target="../media/image2832.png"/><Relationship Id="rId506" Type="http://schemas.openxmlformats.org/officeDocument/2006/relationships/image" Target="../media/image2860.png"/><Relationship Id="rId38" Type="http://schemas.openxmlformats.org/officeDocument/2006/relationships/customXml" Target="../ink/ink2652.xml"/><Relationship Id="rId103" Type="http://schemas.openxmlformats.org/officeDocument/2006/relationships/image" Target="../media/image2661.png"/><Relationship Id="rId310" Type="http://schemas.openxmlformats.org/officeDocument/2006/relationships/image" Target="../media/image2762.png"/><Relationship Id="rId492" Type="http://schemas.openxmlformats.org/officeDocument/2006/relationships/image" Target="../media/image2853.png"/><Relationship Id="rId548" Type="http://schemas.openxmlformats.org/officeDocument/2006/relationships/customXml" Target="../ink/ink2908.xml"/><Relationship Id="rId91" Type="http://schemas.openxmlformats.org/officeDocument/2006/relationships/image" Target="../media/image2655.png"/><Relationship Id="rId145" Type="http://schemas.openxmlformats.org/officeDocument/2006/relationships/image" Target="../media/image2682.png"/><Relationship Id="rId187" Type="http://schemas.openxmlformats.org/officeDocument/2006/relationships/image" Target="../media/image2703.png"/><Relationship Id="rId352" Type="http://schemas.openxmlformats.org/officeDocument/2006/relationships/image" Target="../media/image2783.png"/><Relationship Id="rId394" Type="http://schemas.openxmlformats.org/officeDocument/2006/relationships/image" Target="../media/image2804.png"/><Relationship Id="rId408" Type="http://schemas.openxmlformats.org/officeDocument/2006/relationships/image" Target="../media/image2811.png"/><Relationship Id="rId615" Type="http://schemas.openxmlformats.org/officeDocument/2006/relationships/image" Target="../media/image2914.png"/><Relationship Id="rId212" Type="http://schemas.openxmlformats.org/officeDocument/2006/relationships/customXml" Target="../ink/ink2739.xml"/><Relationship Id="rId254" Type="http://schemas.openxmlformats.org/officeDocument/2006/relationships/customXml" Target="../ink/ink2760.xml"/><Relationship Id="rId657" Type="http://schemas.openxmlformats.org/officeDocument/2006/relationships/image" Target="../media/image2934.png"/><Relationship Id="rId49" Type="http://schemas.openxmlformats.org/officeDocument/2006/relationships/image" Target="../media/image2635.png"/><Relationship Id="rId114" Type="http://schemas.openxmlformats.org/officeDocument/2006/relationships/customXml" Target="../ink/ink2690.xml"/><Relationship Id="rId296" Type="http://schemas.openxmlformats.org/officeDocument/2006/relationships/customXml" Target="../ink/ink2781.xml"/><Relationship Id="rId461" Type="http://schemas.openxmlformats.org/officeDocument/2006/relationships/customXml" Target="../ink/ink2864.xml"/><Relationship Id="rId517" Type="http://schemas.openxmlformats.org/officeDocument/2006/relationships/image" Target="../media/image2865.png"/><Relationship Id="rId559" Type="http://schemas.openxmlformats.org/officeDocument/2006/relationships/image" Target="../media/image2886.png"/><Relationship Id="rId60" Type="http://schemas.openxmlformats.org/officeDocument/2006/relationships/customXml" Target="../ink/ink2663.xml"/><Relationship Id="rId156" Type="http://schemas.openxmlformats.org/officeDocument/2006/relationships/customXml" Target="../ink/ink2711.xml"/><Relationship Id="rId198" Type="http://schemas.openxmlformats.org/officeDocument/2006/relationships/customXml" Target="../ink/ink2732.xml"/><Relationship Id="rId321" Type="http://schemas.openxmlformats.org/officeDocument/2006/relationships/customXml" Target="../ink/ink2794.xml"/><Relationship Id="rId363" Type="http://schemas.openxmlformats.org/officeDocument/2006/relationships/customXml" Target="../ink/ink2815.xml"/><Relationship Id="rId419" Type="http://schemas.openxmlformats.org/officeDocument/2006/relationships/customXml" Target="../ink/ink2843.xml"/><Relationship Id="rId570" Type="http://schemas.openxmlformats.org/officeDocument/2006/relationships/customXml" Target="../ink/ink2919.xml"/><Relationship Id="rId626" Type="http://schemas.openxmlformats.org/officeDocument/2006/relationships/customXml" Target="../ink/ink2947.xml"/><Relationship Id="rId223" Type="http://schemas.openxmlformats.org/officeDocument/2006/relationships/image" Target="../media/image2720.png"/><Relationship Id="rId430" Type="http://schemas.openxmlformats.org/officeDocument/2006/relationships/image" Target="../media/image2822.png"/><Relationship Id="rId18" Type="http://schemas.openxmlformats.org/officeDocument/2006/relationships/customXml" Target="../ink/ink2642.xml"/><Relationship Id="rId265" Type="http://schemas.openxmlformats.org/officeDocument/2006/relationships/image" Target="../media/image2740.png"/><Relationship Id="rId472" Type="http://schemas.openxmlformats.org/officeDocument/2006/relationships/image" Target="../media/image2843.png"/><Relationship Id="rId528" Type="http://schemas.openxmlformats.org/officeDocument/2006/relationships/customXml" Target="../ink/ink2898.xml"/><Relationship Id="rId125" Type="http://schemas.openxmlformats.org/officeDocument/2006/relationships/image" Target="../media/image2672.png"/><Relationship Id="rId167" Type="http://schemas.openxmlformats.org/officeDocument/2006/relationships/image" Target="../media/image2693.png"/><Relationship Id="rId332" Type="http://schemas.openxmlformats.org/officeDocument/2006/relationships/image" Target="../media/image2773.png"/><Relationship Id="rId374" Type="http://schemas.openxmlformats.org/officeDocument/2006/relationships/image" Target="../media/image2794.png"/><Relationship Id="rId581" Type="http://schemas.openxmlformats.org/officeDocument/2006/relationships/image" Target="../media/image2897.png"/><Relationship Id="rId71" Type="http://schemas.openxmlformats.org/officeDocument/2006/relationships/image" Target="../media/image2646.png"/><Relationship Id="rId234" Type="http://schemas.openxmlformats.org/officeDocument/2006/relationships/customXml" Target="../ink/ink2750.xml"/><Relationship Id="rId637" Type="http://schemas.openxmlformats.org/officeDocument/2006/relationships/customXml" Target="../ink/ink2953.xml"/><Relationship Id="rId2" Type="http://schemas.openxmlformats.org/officeDocument/2006/relationships/customXml" Target="../ink/ink2634.xml"/><Relationship Id="rId29" Type="http://schemas.openxmlformats.org/officeDocument/2006/relationships/image" Target="../media/image2625.png"/><Relationship Id="rId276" Type="http://schemas.openxmlformats.org/officeDocument/2006/relationships/customXml" Target="../ink/ink2771.xml"/><Relationship Id="rId441" Type="http://schemas.openxmlformats.org/officeDocument/2006/relationships/customXml" Target="../ink/ink2854.xml"/><Relationship Id="rId483" Type="http://schemas.openxmlformats.org/officeDocument/2006/relationships/customXml" Target="../ink/ink2875.xml"/><Relationship Id="rId539" Type="http://schemas.openxmlformats.org/officeDocument/2006/relationships/image" Target="../media/image2876.png"/><Relationship Id="rId40" Type="http://schemas.openxmlformats.org/officeDocument/2006/relationships/customXml" Target="../ink/ink2653.xml"/><Relationship Id="rId136" Type="http://schemas.openxmlformats.org/officeDocument/2006/relationships/customXml" Target="../ink/ink2701.xml"/><Relationship Id="rId178" Type="http://schemas.openxmlformats.org/officeDocument/2006/relationships/customXml" Target="../ink/ink2722.xml"/><Relationship Id="rId301" Type="http://schemas.openxmlformats.org/officeDocument/2006/relationships/image" Target="../media/image2758.png"/><Relationship Id="rId343" Type="http://schemas.openxmlformats.org/officeDocument/2006/relationships/customXml" Target="../ink/ink2805.xml"/><Relationship Id="rId550" Type="http://schemas.openxmlformats.org/officeDocument/2006/relationships/customXml" Target="../ink/ink2909.xml"/><Relationship Id="rId82" Type="http://schemas.openxmlformats.org/officeDocument/2006/relationships/customXml" Target="../ink/ink2674.xml"/><Relationship Id="rId203" Type="http://schemas.openxmlformats.org/officeDocument/2006/relationships/image" Target="../media/image2710.png"/><Relationship Id="rId385" Type="http://schemas.openxmlformats.org/officeDocument/2006/relationships/customXml" Target="../ink/ink2826.xml"/><Relationship Id="rId592" Type="http://schemas.openxmlformats.org/officeDocument/2006/relationships/customXml" Target="../ink/ink2930.xml"/><Relationship Id="rId606" Type="http://schemas.openxmlformats.org/officeDocument/2006/relationships/customXml" Target="../ink/ink2937.xml"/><Relationship Id="rId648" Type="http://schemas.openxmlformats.org/officeDocument/2006/relationships/image" Target="../media/image2930.png"/><Relationship Id="rId245" Type="http://schemas.openxmlformats.org/officeDocument/2006/relationships/image" Target="../media/image2731.png"/><Relationship Id="rId287" Type="http://schemas.openxmlformats.org/officeDocument/2006/relationships/image" Target="../media/image2751.png"/><Relationship Id="rId410" Type="http://schemas.openxmlformats.org/officeDocument/2006/relationships/image" Target="../media/image2812.png"/><Relationship Id="rId452" Type="http://schemas.openxmlformats.org/officeDocument/2006/relationships/image" Target="../media/image2833.png"/><Relationship Id="rId494" Type="http://schemas.openxmlformats.org/officeDocument/2006/relationships/image" Target="../media/image2854.png"/><Relationship Id="rId508" Type="http://schemas.openxmlformats.org/officeDocument/2006/relationships/image" Target="../media/image2861.png"/><Relationship Id="rId105" Type="http://schemas.openxmlformats.org/officeDocument/2006/relationships/image" Target="../media/image2662.png"/><Relationship Id="rId147" Type="http://schemas.openxmlformats.org/officeDocument/2006/relationships/image" Target="../media/image2683.png"/><Relationship Id="rId312" Type="http://schemas.openxmlformats.org/officeDocument/2006/relationships/image" Target="../media/image2763.png"/><Relationship Id="rId354" Type="http://schemas.openxmlformats.org/officeDocument/2006/relationships/image" Target="../media/image2784.png"/><Relationship Id="rId51" Type="http://schemas.openxmlformats.org/officeDocument/2006/relationships/image" Target="../media/image2636.png"/><Relationship Id="rId93" Type="http://schemas.openxmlformats.org/officeDocument/2006/relationships/image" Target="../media/image2656.png"/><Relationship Id="rId189" Type="http://schemas.openxmlformats.org/officeDocument/2006/relationships/image" Target="../media/image2704.png"/><Relationship Id="rId396" Type="http://schemas.openxmlformats.org/officeDocument/2006/relationships/image" Target="../media/image2805.png"/><Relationship Id="rId561" Type="http://schemas.openxmlformats.org/officeDocument/2006/relationships/image" Target="../media/image2887.png"/><Relationship Id="rId617" Type="http://schemas.openxmlformats.org/officeDocument/2006/relationships/image" Target="../media/image2915.png"/><Relationship Id="rId659" Type="http://schemas.openxmlformats.org/officeDocument/2006/relationships/image" Target="../media/image2935.png"/><Relationship Id="rId214" Type="http://schemas.openxmlformats.org/officeDocument/2006/relationships/customXml" Target="../ink/ink2740.xml"/><Relationship Id="rId256" Type="http://schemas.openxmlformats.org/officeDocument/2006/relationships/customXml" Target="../ink/ink2761.xml"/><Relationship Id="rId298" Type="http://schemas.openxmlformats.org/officeDocument/2006/relationships/customXml" Target="../ink/ink2782.xml"/><Relationship Id="rId421" Type="http://schemas.openxmlformats.org/officeDocument/2006/relationships/customXml" Target="../ink/ink2844.xml"/><Relationship Id="rId463" Type="http://schemas.openxmlformats.org/officeDocument/2006/relationships/customXml" Target="../ink/ink2865.xml"/><Relationship Id="rId519" Type="http://schemas.openxmlformats.org/officeDocument/2006/relationships/image" Target="../media/image2866.png"/><Relationship Id="rId116" Type="http://schemas.openxmlformats.org/officeDocument/2006/relationships/customXml" Target="../ink/ink2691.xml"/><Relationship Id="rId158" Type="http://schemas.openxmlformats.org/officeDocument/2006/relationships/customXml" Target="../ink/ink2712.xml"/><Relationship Id="rId323" Type="http://schemas.openxmlformats.org/officeDocument/2006/relationships/customXml" Target="../ink/ink2795.xml"/><Relationship Id="rId530" Type="http://schemas.openxmlformats.org/officeDocument/2006/relationships/customXml" Target="../ink/ink2899.xml"/><Relationship Id="rId20" Type="http://schemas.openxmlformats.org/officeDocument/2006/relationships/customXml" Target="../ink/ink2643.xml"/><Relationship Id="rId62" Type="http://schemas.openxmlformats.org/officeDocument/2006/relationships/customXml" Target="../ink/ink2664.xml"/><Relationship Id="rId365" Type="http://schemas.openxmlformats.org/officeDocument/2006/relationships/customXml" Target="../ink/ink2816.xml"/><Relationship Id="rId572" Type="http://schemas.openxmlformats.org/officeDocument/2006/relationships/customXml" Target="../ink/ink2920.xml"/><Relationship Id="rId628" Type="http://schemas.openxmlformats.org/officeDocument/2006/relationships/customXml" Target="../ink/ink2948.xml"/><Relationship Id="rId225" Type="http://schemas.openxmlformats.org/officeDocument/2006/relationships/image" Target="../media/image2721.png"/><Relationship Id="rId267" Type="http://schemas.openxmlformats.org/officeDocument/2006/relationships/image" Target="../media/image2741.png"/><Relationship Id="rId432" Type="http://schemas.openxmlformats.org/officeDocument/2006/relationships/image" Target="../media/image2823.png"/><Relationship Id="rId474" Type="http://schemas.openxmlformats.org/officeDocument/2006/relationships/image" Target="../media/image2844.png"/><Relationship Id="rId127" Type="http://schemas.openxmlformats.org/officeDocument/2006/relationships/image" Target="../media/image2673.png"/><Relationship Id="rId31" Type="http://schemas.openxmlformats.org/officeDocument/2006/relationships/image" Target="../media/image2626.png"/><Relationship Id="rId73" Type="http://schemas.openxmlformats.org/officeDocument/2006/relationships/image" Target="../media/image2647.png"/><Relationship Id="rId169" Type="http://schemas.openxmlformats.org/officeDocument/2006/relationships/image" Target="../media/image2694.png"/><Relationship Id="rId334" Type="http://schemas.openxmlformats.org/officeDocument/2006/relationships/image" Target="../media/image2774.png"/><Relationship Id="rId376" Type="http://schemas.openxmlformats.org/officeDocument/2006/relationships/image" Target="../media/image2795.png"/><Relationship Id="rId541" Type="http://schemas.openxmlformats.org/officeDocument/2006/relationships/image" Target="../media/image2877.png"/><Relationship Id="rId583" Type="http://schemas.openxmlformats.org/officeDocument/2006/relationships/image" Target="../media/image2898.png"/><Relationship Id="rId639" Type="http://schemas.openxmlformats.org/officeDocument/2006/relationships/customXml" Target="../ink/ink2954.xml"/><Relationship Id="rId4" Type="http://schemas.openxmlformats.org/officeDocument/2006/relationships/customXml" Target="../ink/ink2635.xml"/><Relationship Id="rId180" Type="http://schemas.openxmlformats.org/officeDocument/2006/relationships/customXml" Target="../ink/ink2723.xml"/><Relationship Id="rId236" Type="http://schemas.openxmlformats.org/officeDocument/2006/relationships/customXml" Target="../ink/ink2751.xml"/><Relationship Id="rId278" Type="http://schemas.openxmlformats.org/officeDocument/2006/relationships/customXml" Target="../ink/ink2772.xml"/><Relationship Id="rId401" Type="http://schemas.openxmlformats.org/officeDocument/2006/relationships/customXml" Target="../ink/ink2834.xml"/><Relationship Id="rId443" Type="http://schemas.openxmlformats.org/officeDocument/2006/relationships/customXml" Target="../ink/ink2855.xml"/><Relationship Id="rId650" Type="http://schemas.openxmlformats.org/officeDocument/2006/relationships/image" Target="../media/image2931.png"/><Relationship Id="rId303" Type="http://schemas.openxmlformats.org/officeDocument/2006/relationships/customXml" Target="../ink/ink2785.xml"/><Relationship Id="rId485" Type="http://schemas.openxmlformats.org/officeDocument/2006/relationships/customXml" Target="../ink/ink2876.xml"/><Relationship Id="rId42" Type="http://schemas.openxmlformats.org/officeDocument/2006/relationships/customXml" Target="../ink/ink2654.xml"/><Relationship Id="rId84" Type="http://schemas.openxmlformats.org/officeDocument/2006/relationships/customXml" Target="../ink/ink2675.xml"/><Relationship Id="rId138" Type="http://schemas.openxmlformats.org/officeDocument/2006/relationships/customXml" Target="../ink/ink2702.xml"/><Relationship Id="rId345" Type="http://schemas.openxmlformats.org/officeDocument/2006/relationships/customXml" Target="../ink/ink2806.xml"/><Relationship Id="rId387" Type="http://schemas.openxmlformats.org/officeDocument/2006/relationships/customXml" Target="../ink/ink2827.xml"/><Relationship Id="rId510" Type="http://schemas.openxmlformats.org/officeDocument/2006/relationships/customXml" Target="../ink/ink2889.xml"/><Relationship Id="rId552" Type="http://schemas.openxmlformats.org/officeDocument/2006/relationships/customXml" Target="../ink/ink2910.xml"/><Relationship Id="rId594" Type="http://schemas.openxmlformats.org/officeDocument/2006/relationships/customXml" Target="../ink/ink2931.xml"/><Relationship Id="rId608" Type="http://schemas.openxmlformats.org/officeDocument/2006/relationships/customXml" Target="../ink/ink2938.xml"/><Relationship Id="rId191" Type="http://schemas.openxmlformats.org/officeDocument/2006/relationships/image" Target="../media/image2705.png"/><Relationship Id="rId205" Type="http://schemas.openxmlformats.org/officeDocument/2006/relationships/image" Target="../media/image2711.png"/><Relationship Id="rId247" Type="http://schemas.openxmlformats.org/officeDocument/2006/relationships/image" Target="../media/image2732.png"/><Relationship Id="rId412" Type="http://schemas.openxmlformats.org/officeDocument/2006/relationships/image" Target="../media/image2813.png"/><Relationship Id="rId107" Type="http://schemas.openxmlformats.org/officeDocument/2006/relationships/image" Target="../media/image2663.png"/><Relationship Id="rId289" Type="http://schemas.openxmlformats.org/officeDocument/2006/relationships/image" Target="../media/image2752.png"/><Relationship Id="rId454" Type="http://schemas.openxmlformats.org/officeDocument/2006/relationships/image" Target="../media/image2834.png"/><Relationship Id="rId496" Type="http://schemas.openxmlformats.org/officeDocument/2006/relationships/image" Target="../media/image2855.png"/><Relationship Id="rId661" Type="http://schemas.openxmlformats.org/officeDocument/2006/relationships/image" Target="../media/image2936.png"/><Relationship Id="rId11" Type="http://schemas.openxmlformats.org/officeDocument/2006/relationships/image" Target="../media/image2616.png"/><Relationship Id="rId53" Type="http://schemas.openxmlformats.org/officeDocument/2006/relationships/image" Target="../media/image2637.png"/><Relationship Id="rId149" Type="http://schemas.openxmlformats.org/officeDocument/2006/relationships/image" Target="../media/image2684.png"/><Relationship Id="rId314" Type="http://schemas.openxmlformats.org/officeDocument/2006/relationships/image" Target="../media/image2764.png"/><Relationship Id="rId356" Type="http://schemas.openxmlformats.org/officeDocument/2006/relationships/image" Target="../media/image2785.png"/><Relationship Id="rId398" Type="http://schemas.openxmlformats.org/officeDocument/2006/relationships/image" Target="../media/image2806.png"/><Relationship Id="rId521" Type="http://schemas.openxmlformats.org/officeDocument/2006/relationships/image" Target="../media/image2867.png"/><Relationship Id="rId563" Type="http://schemas.openxmlformats.org/officeDocument/2006/relationships/image" Target="../media/image2888.png"/><Relationship Id="rId619" Type="http://schemas.openxmlformats.org/officeDocument/2006/relationships/image" Target="../media/image2916.png"/><Relationship Id="rId95" Type="http://schemas.openxmlformats.org/officeDocument/2006/relationships/image" Target="../media/image2657.png"/><Relationship Id="rId160" Type="http://schemas.openxmlformats.org/officeDocument/2006/relationships/customXml" Target="../ink/ink2713.xml"/><Relationship Id="rId216" Type="http://schemas.openxmlformats.org/officeDocument/2006/relationships/customXml" Target="../ink/ink2741.xml"/><Relationship Id="rId423" Type="http://schemas.openxmlformats.org/officeDocument/2006/relationships/customXml" Target="../ink/ink2845.xml"/><Relationship Id="rId258" Type="http://schemas.openxmlformats.org/officeDocument/2006/relationships/customXml" Target="../ink/ink2762.xml"/><Relationship Id="rId465" Type="http://schemas.openxmlformats.org/officeDocument/2006/relationships/customXml" Target="../ink/ink2866.xml"/><Relationship Id="rId630" Type="http://schemas.openxmlformats.org/officeDocument/2006/relationships/customXml" Target="../ink/ink2949.xml"/><Relationship Id="rId22" Type="http://schemas.openxmlformats.org/officeDocument/2006/relationships/customXml" Target="../ink/ink2644.xml"/><Relationship Id="rId64" Type="http://schemas.openxmlformats.org/officeDocument/2006/relationships/customXml" Target="../ink/ink2665.xml"/><Relationship Id="rId118" Type="http://schemas.openxmlformats.org/officeDocument/2006/relationships/customXml" Target="../ink/ink2692.xml"/><Relationship Id="rId325" Type="http://schemas.openxmlformats.org/officeDocument/2006/relationships/customXml" Target="../ink/ink2796.xml"/><Relationship Id="rId367" Type="http://schemas.openxmlformats.org/officeDocument/2006/relationships/customXml" Target="../ink/ink2817.xml"/><Relationship Id="rId532" Type="http://schemas.openxmlformats.org/officeDocument/2006/relationships/customXml" Target="../ink/ink2900.xml"/><Relationship Id="rId574" Type="http://schemas.openxmlformats.org/officeDocument/2006/relationships/customXml" Target="../ink/ink2921.xml"/><Relationship Id="rId171" Type="http://schemas.openxmlformats.org/officeDocument/2006/relationships/image" Target="../media/image2695.png"/><Relationship Id="rId227" Type="http://schemas.openxmlformats.org/officeDocument/2006/relationships/image" Target="../media/image2722.png"/><Relationship Id="rId269" Type="http://schemas.openxmlformats.org/officeDocument/2006/relationships/image" Target="../media/image2742.png"/><Relationship Id="rId434" Type="http://schemas.openxmlformats.org/officeDocument/2006/relationships/image" Target="../media/image2824.png"/><Relationship Id="rId476" Type="http://schemas.openxmlformats.org/officeDocument/2006/relationships/image" Target="../media/image2845.png"/><Relationship Id="rId641" Type="http://schemas.openxmlformats.org/officeDocument/2006/relationships/customXml" Target="../ink/ink2955.xml"/><Relationship Id="rId33" Type="http://schemas.openxmlformats.org/officeDocument/2006/relationships/image" Target="../media/image2627.png"/><Relationship Id="rId129" Type="http://schemas.openxmlformats.org/officeDocument/2006/relationships/image" Target="../media/image2674.png"/><Relationship Id="rId280" Type="http://schemas.openxmlformats.org/officeDocument/2006/relationships/customXml" Target="../ink/ink2773.xml"/><Relationship Id="rId336" Type="http://schemas.openxmlformats.org/officeDocument/2006/relationships/image" Target="../media/image2775.png"/><Relationship Id="rId501" Type="http://schemas.openxmlformats.org/officeDocument/2006/relationships/customXml" Target="../ink/ink2884.xml"/><Relationship Id="rId543" Type="http://schemas.openxmlformats.org/officeDocument/2006/relationships/image" Target="../media/image2878.png"/><Relationship Id="rId75" Type="http://schemas.openxmlformats.org/officeDocument/2006/relationships/image" Target="../media/image2648.png"/><Relationship Id="rId140" Type="http://schemas.openxmlformats.org/officeDocument/2006/relationships/customXml" Target="../ink/ink2703.xml"/><Relationship Id="rId182" Type="http://schemas.openxmlformats.org/officeDocument/2006/relationships/customXml" Target="../ink/ink2724.xml"/><Relationship Id="rId378" Type="http://schemas.openxmlformats.org/officeDocument/2006/relationships/image" Target="../media/image2796.png"/><Relationship Id="rId403" Type="http://schemas.openxmlformats.org/officeDocument/2006/relationships/customXml" Target="../ink/ink2835.xml"/><Relationship Id="rId585" Type="http://schemas.openxmlformats.org/officeDocument/2006/relationships/image" Target="../media/image2899.png"/><Relationship Id="rId6" Type="http://schemas.openxmlformats.org/officeDocument/2006/relationships/customXml" Target="../ink/ink2636.xml"/><Relationship Id="rId238" Type="http://schemas.openxmlformats.org/officeDocument/2006/relationships/customXml" Target="../ink/ink2752.xml"/><Relationship Id="rId445" Type="http://schemas.openxmlformats.org/officeDocument/2006/relationships/customXml" Target="../ink/ink2856.xml"/><Relationship Id="rId487" Type="http://schemas.openxmlformats.org/officeDocument/2006/relationships/customXml" Target="../ink/ink2877.xml"/><Relationship Id="rId610" Type="http://schemas.openxmlformats.org/officeDocument/2006/relationships/customXml" Target="../ink/ink2939.xml"/><Relationship Id="rId652" Type="http://schemas.openxmlformats.org/officeDocument/2006/relationships/image" Target="../media/image2932.png"/><Relationship Id="rId291" Type="http://schemas.openxmlformats.org/officeDocument/2006/relationships/image" Target="../media/image2753.png"/><Relationship Id="rId305" Type="http://schemas.openxmlformats.org/officeDocument/2006/relationships/customXml" Target="../ink/ink2786.xml"/><Relationship Id="rId347" Type="http://schemas.openxmlformats.org/officeDocument/2006/relationships/customXml" Target="../ink/ink2807.xml"/><Relationship Id="rId512" Type="http://schemas.openxmlformats.org/officeDocument/2006/relationships/customXml" Target="../ink/ink2890.xml"/><Relationship Id="rId44" Type="http://schemas.openxmlformats.org/officeDocument/2006/relationships/customXml" Target="../ink/ink2655.xml"/><Relationship Id="rId86" Type="http://schemas.openxmlformats.org/officeDocument/2006/relationships/customXml" Target="../ink/ink2676.xml"/><Relationship Id="rId151" Type="http://schemas.openxmlformats.org/officeDocument/2006/relationships/image" Target="../media/image2685.png"/><Relationship Id="rId389" Type="http://schemas.openxmlformats.org/officeDocument/2006/relationships/customXml" Target="../ink/ink2828.xml"/><Relationship Id="rId554" Type="http://schemas.openxmlformats.org/officeDocument/2006/relationships/customXml" Target="../ink/ink2911.xml"/><Relationship Id="rId596" Type="http://schemas.openxmlformats.org/officeDocument/2006/relationships/customXml" Target="../ink/ink2932.xml"/><Relationship Id="rId193" Type="http://schemas.openxmlformats.org/officeDocument/2006/relationships/image" Target="../media/image2706.png"/><Relationship Id="rId207" Type="http://schemas.openxmlformats.org/officeDocument/2006/relationships/image" Target="../media/image2712.png"/><Relationship Id="rId249" Type="http://schemas.openxmlformats.org/officeDocument/2006/relationships/image" Target="../media/image2733.png"/><Relationship Id="rId414" Type="http://schemas.openxmlformats.org/officeDocument/2006/relationships/image" Target="../media/image2814.png"/><Relationship Id="rId456" Type="http://schemas.openxmlformats.org/officeDocument/2006/relationships/image" Target="../media/image2835.png"/><Relationship Id="rId498" Type="http://schemas.openxmlformats.org/officeDocument/2006/relationships/image" Target="../media/image2856.png"/><Relationship Id="rId621" Type="http://schemas.openxmlformats.org/officeDocument/2006/relationships/image" Target="../media/image2917.png"/><Relationship Id="rId663" Type="http://schemas.openxmlformats.org/officeDocument/2006/relationships/customXml" Target="../ink/ink2967.xml"/><Relationship Id="rId13" Type="http://schemas.openxmlformats.org/officeDocument/2006/relationships/image" Target="../media/image2617.png"/><Relationship Id="rId109" Type="http://schemas.openxmlformats.org/officeDocument/2006/relationships/image" Target="../media/image2664.png"/><Relationship Id="rId260" Type="http://schemas.openxmlformats.org/officeDocument/2006/relationships/customXml" Target="../ink/ink2763.xml"/><Relationship Id="rId316" Type="http://schemas.openxmlformats.org/officeDocument/2006/relationships/image" Target="../media/image2765.png"/><Relationship Id="rId523" Type="http://schemas.openxmlformats.org/officeDocument/2006/relationships/image" Target="../media/image2868.png"/><Relationship Id="rId55" Type="http://schemas.openxmlformats.org/officeDocument/2006/relationships/image" Target="../media/image2638.png"/><Relationship Id="rId97" Type="http://schemas.openxmlformats.org/officeDocument/2006/relationships/image" Target="../media/image2658.png"/><Relationship Id="rId120" Type="http://schemas.openxmlformats.org/officeDocument/2006/relationships/customXml" Target="../ink/ink2693.xml"/><Relationship Id="rId358" Type="http://schemas.openxmlformats.org/officeDocument/2006/relationships/image" Target="../media/image2786.png"/><Relationship Id="rId565" Type="http://schemas.openxmlformats.org/officeDocument/2006/relationships/image" Target="../media/image2889.png"/><Relationship Id="rId162" Type="http://schemas.openxmlformats.org/officeDocument/2006/relationships/customXml" Target="../ink/ink2714.xml"/><Relationship Id="rId218" Type="http://schemas.openxmlformats.org/officeDocument/2006/relationships/customXml" Target="../ink/ink2742.xml"/><Relationship Id="rId425" Type="http://schemas.openxmlformats.org/officeDocument/2006/relationships/customXml" Target="../ink/ink2846.xml"/><Relationship Id="rId467" Type="http://schemas.openxmlformats.org/officeDocument/2006/relationships/customXml" Target="../ink/ink2867.xml"/><Relationship Id="rId632" Type="http://schemas.openxmlformats.org/officeDocument/2006/relationships/customXml" Target="../ink/ink2950.xml"/><Relationship Id="rId271" Type="http://schemas.openxmlformats.org/officeDocument/2006/relationships/image" Target="../media/image2743.png"/><Relationship Id="rId24" Type="http://schemas.openxmlformats.org/officeDocument/2006/relationships/customXml" Target="../ink/ink2645.xml"/><Relationship Id="rId66" Type="http://schemas.openxmlformats.org/officeDocument/2006/relationships/customXml" Target="../ink/ink2666.xml"/><Relationship Id="rId131" Type="http://schemas.openxmlformats.org/officeDocument/2006/relationships/image" Target="../media/image2675.png"/><Relationship Id="rId327" Type="http://schemas.openxmlformats.org/officeDocument/2006/relationships/customXml" Target="../ink/ink2797.xml"/><Relationship Id="rId369" Type="http://schemas.openxmlformats.org/officeDocument/2006/relationships/customXml" Target="../ink/ink2818.xml"/><Relationship Id="rId534" Type="http://schemas.openxmlformats.org/officeDocument/2006/relationships/customXml" Target="../ink/ink2901.xml"/><Relationship Id="rId576" Type="http://schemas.openxmlformats.org/officeDocument/2006/relationships/customXml" Target="../ink/ink2922.xml"/><Relationship Id="rId173" Type="http://schemas.openxmlformats.org/officeDocument/2006/relationships/image" Target="../media/image2696.png"/><Relationship Id="rId229" Type="http://schemas.openxmlformats.org/officeDocument/2006/relationships/image" Target="../media/image2723.png"/><Relationship Id="rId380" Type="http://schemas.openxmlformats.org/officeDocument/2006/relationships/image" Target="../media/image2797.png"/><Relationship Id="rId436" Type="http://schemas.openxmlformats.org/officeDocument/2006/relationships/image" Target="../media/image2825.png"/><Relationship Id="rId601" Type="http://schemas.openxmlformats.org/officeDocument/2006/relationships/image" Target="../media/image2907.png"/><Relationship Id="rId643" Type="http://schemas.openxmlformats.org/officeDocument/2006/relationships/customXml" Target="../ink/ink2956.xml"/><Relationship Id="rId240" Type="http://schemas.openxmlformats.org/officeDocument/2006/relationships/customXml" Target="../ink/ink2753.xml"/><Relationship Id="rId478" Type="http://schemas.openxmlformats.org/officeDocument/2006/relationships/image" Target="../media/image2846.png"/><Relationship Id="rId35" Type="http://schemas.openxmlformats.org/officeDocument/2006/relationships/image" Target="../media/image2628.png"/><Relationship Id="rId77" Type="http://schemas.openxmlformats.org/officeDocument/2006/relationships/image" Target="../media/image2649.png"/><Relationship Id="rId100" Type="http://schemas.openxmlformats.org/officeDocument/2006/relationships/customXml" Target="../ink/ink2683.xml"/><Relationship Id="rId282" Type="http://schemas.openxmlformats.org/officeDocument/2006/relationships/customXml" Target="../ink/ink2774.xml"/><Relationship Id="rId338" Type="http://schemas.openxmlformats.org/officeDocument/2006/relationships/image" Target="../media/image2776.png"/><Relationship Id="rId503" Type="http://schemas.openxmlformats.org/officeDocument/2006/relationships/customXml" Target="../ink/ink2885.xml"/><Relationship Id="rId545" Type="http://schemas.openxmlformats.org/officeDocument/2006/relationships/image" Target="../media/image2879.png"/><Relationship Id="rId587" Type="http://schemas.openxmlformats.org/officeDocument/2006/relationships/image" Target="../media/image2900.png"/><Relationship Id="rId8" Type="http://schemas.openxmlformats.org/officeDocument/2006/relationships/customXml" Target="../ink/ink2637.xml"/><Relationship Id="rId142" Type="http://schemas.openxmlformats.org/officeDocument/2006/relationships/customXml" Target="../ink/ink2704.xml"/><Relationship Id="rId184" Type="http://schemas.openxmlformats.org/officeDocument/2006/relationships/customXml" Target="../ink/ink2725.xml"/><Relationship Id="rId391" Type="http://schemas.openxmlformats.org/officeDocument/2006/relationships/customXml" Target="../ink/ink2829.xml"/><Relationship Id="rId405" Type="http://schemas.openxmlformats.org/officeDocument/2006/relationships/customXml" Target="../ink/ink2836.xml"/><Relationship Id="rId447" Type="http://schemas.openxmlformats.org/officeDocument/2006/relationships/customXml" Target="../ink/ink2857.xml"/><Relationship Id="rId612" Type="http://schemas.openxmlformats.org/officeDocument/2006/relationships/customXml" Target="../ink/ink2940.xml"/><Relationship Id="rId251" Type="http://schemas.openxmlformats.org/officeDocument/2006/relationships/image" Target="../media/image2734.png"/><Relationship Id="rId489" Type="http://schemas.openxmlformats.org/officeDocument/2006/relationships/customXml" Target="../ink/ink2878.xml"/><Relationship Id="rId654" Type="http://schemas.openxmlformats.org/officeDocument/2006/relationships/image" Target="../media/image2933.png"/><Relationship Id="rId46" Type="http://schemas.openxmlformats.org/officeDocument/2006/relationships/customXml" Target="../ink/ink2656.xml"/><Relationship Id="rId293" Type="http://schemas.openxmlformats.org/officeDocument/2006/relationships/image" Target="../media/image2754.png"/><Relationship Id="rId307" Type="http://schemas.openxmlformats.org/officeDocument/2006/relationships/customXml" Target="../ink/ink2787.xml"/><Relationship Id="rId349" Type="http://schemas.openxmlformats.org/officeDocument/2006/relationships/customXml" Target="../ink/ink2808.xml"/><Relationship Id="rId514" Type="http://schemas.openxmlformats.org/officeDocument/2006/relationships/customXml" Target="../ink/ink2891.xml"/><Relationship Id="rId556" Type="http://schemas.openxmlformats.org/officeDocument/2006/relationships/customXml" Target="../ink/ink2912.xml"/><Relationship Id="rId88" Type="http://schemas.openxmlformats.org/officeDocument/2006/relationships/customXml" Target="../ink/ink2677.xml"/><Relationship Id="rId111" Type="http://schemas.openxmlformats.org/officeDocument/2006/relationships/image" Target="../media/image2665.png"/><Relationship Id="rId153" Type="http://schemas.openxmlformats.org/officeDocument/2006/relationships/image" Target="../media/image2686.png"/><Relationship Id="rId195" Type="http://schemas.openxmlformats.org/officeDocument/2006/relationships/image" Target="../media/image2707.png"/><Relationship Id="rId209" Type="http://schemas.openxmlformats.org/officeDocument/2006/relationships/image" Target="../media/image2713.png"/><Relationship Id="rId360" Type="http://schemas.openxmlformats.org/officeDocument/2006/relationships/image" Target="../media/image2787.png"/><Relationship Id="rId416" Type="http://schemas.openxmlformats.org/officeDocument/2006/relationships/image" Target="../media/image2815.png"/><Relationship Id="rId598" Type="http://schemas.openxmlformats.org/officeDocument/2006/relationships/customXml" Target="../ink/ink2933.xml"/><Relationship Id="rId220" Type="http://schemas.openxmlformats.org/officeDocument/2006/relationships/customXml" Target="../ink/ink2743.xml"/><Relationship Id="rId458" Type="http://schemas.openxmlformats.org/officeDocument/2006/relationships/image" Target="../media/image2836.png"/><Relationship Id="rId623" Type="http://schemas.openxmlformats.org/officeDocument/2006/relationships/image" Target="../media/image2918.png"/><Relationship Id="rId665" Type="http://schemas.openxmlformats.org/officeDocument/2006/relationships/customXml" Target="../ink/ink2968.xml"/><Relationship Id="rId15" Type="http://schemas.openxmlformats.org/officeDocument/2006/relationships/image" Target="../media/image2618.png"/><Relationship Id="rId57" Type="http://schemas.openxmlformats.org/officeDocument/2006/relationships/image" Target="../media/image2639.png"/><Relationship Id="rId262" Type="http://schemas.openxmlformats.org/officeDocument/2006/relationships/customXml" Target="../ink/ink2764.xml"/><Relationship Id="rId318" Type="http://schemas.openxmlformats.org/officeDocument/2006/relationships/image" Target="../media/image2766.png"/><Relationship Id="rId525" Type="http://schemas.openxmlformats.org/officeDocument/2006/relationships/image" Target="../media/image2869.png"/><Relationship Id="rId567" Type="http://schemas.openxmlformats.org/officeDocument/2006/relationships/image" Target="../media/image2890.png"/><Relationship Id="rId99" Type="http://schemas.openxmlformats.org/officeDocument/2006/relationships/image" Target="../media/image2659.png"/><Relationship Id="rId122" Type="http://schemas.openxmlformats.org/officeDocument/2006/relationships/customXml" Target="../ink/ink2694.xml"/><Relationship Id="rId164" Type="http://schemas.openxmlformats.org/officeDocument/2006/relationships/customXml" Target="../ink/ink2715.xml"/><Relationship Id="rId371" Type="http://schemas.openxmlformats.org/officeDocument/2006/relationships/customXml" Target="../ink/ink2819.xml"/><Relationship Id="rId427" Type="http://schemas.openxmlformats.org/officeDocument/2006/relationships/customXml" Target="../ink/ink2847.xml"/><Relationship Id="rId469" Type="http://schemas.openxmlformats.org/officeDocument/2006/relationships/customXml" Target="../ink/ink2868.xml"/><Relationship Id="rId634" Type="http://schemas.openxmlformats.org/officeDocument/2006/relationships/image" Target="../media/image2923.png"/><Relationship Id="rId26" Type="http://schemas.openxmlformats.org/officeDocument/2006/relationships/customXml" Target="../ink/ink2646.xml"/><Relationship Id="rId231" Type="http://schemas.openxmlformats.org/officeDocument/2006/relationships/image" Target="../media/image2724.png"/><Relationship Id="rId273" Type="http://schemas.openxmlformats.org/officeDocument/2006/relationships/image" Target="../media/image2744.png"/><Relationship Id="rId329" Type="http://schemas.openxmlformats.org/officeDocument/2006/relationships/customXml" Target="../ink/ink2798.xml"/><Relationship Id="rId480" Type="http://schemas.openxmlformats.org/officeDocument/2006/relationships/image" Target="../media/image2847.png"/><Relationship Id="rId536" Type="http://schemas.openxmlformats.org/officeDocument/2006/relationships/customXml" Target="../ink/ink2902.xml"/><Relationship Id="rId68" Type="http://schemas.openxmlformats.org/officeDocument/2006/relationships/customXml" Target="../ink/ink2667.xml"/><Relationship Id="rId133" Type="http://schemas.openxmlformats.org/officeDocument/2006/relationships/image" Target="../media/image2676.png"/><Relationship Id="rId175" Type="http://schemas.openxmlformats.org/officeDocument/2006/relationships/image" Target="../media/image2697.png"/><Relationship Id="rId340" Type="http://schemas.openxmlformats.org/officeDocument/2006/relationships/image" Target="../media/image2777.png"/><Relationship Id="rId578" Type="http://schemas.openxmlformats.org/officeDocument/2006/relationships/customXml" Target="../ink/ink2923.xml"/><Relationship Id="rId200" Type="http://schemas.openxmlformats.org/officeDocument/2006/relationships/customXml" Target="../ink/ink2733.xml"/><Relationship Id="rId382" Type="http://schemas.openxmlformats.org/officeDocument/2006/relationships/image" Target="../media/image2798.png"/><Relationship Id="rId438" Type="http://schemas.openxmlformats.org/officeDocument/2006/relationships/image" Target="../media/image2826.png"/><Relationship Id="rId603" Type="http://schemas.openxmlformats.org/officeDocument/2006/relationships/image" Target="../media/image2908.png"/><Relationship Id="rId645" Type="http://schemas.openxmlformats.org/officeDocument/2006/relationships/customXml" Target="../ink/ink2957.xml"/><Relationship Id="rId242" Type="http://schemas.openxmlformats.org/officeDocument/2006/relationships/customXml" Target="../ink/ink2754.xml"/><Relationship Id="rId284" Type="http://schemas.openxmlformats.org/officeDocument/2006/relationships/customXml" Target="../ink/ink2775.xml"/><Relationship Id="rId491" Type="http://schemas.openxmlformats.org/officeDocument/2006/relationships/customXml" Target="../ink/ink2879.xml"/><Relationship Id="rId505" Type="http://schemas.openxmlformats.org/officeDocument/2006/relationships/customXml" Target="../ink/ink2886.xml"/><Relationship Id="rId37" Type="http://schemas.openxmlformats.org/officeDocument/2006/relationships/image" Target="../media/image2629.png"/><Relationship Id="rId79" Type="http://schemas.openxmlformats.org/officeDocument/2006/relationships/image" Target="../media/image2650.png"/><Relationship Id="rId102" Type="http://schemas.openxmlformats.org/officeDocument/2006/relationships/customXml" Target="../ink/ink2684.xml"/><Relationship Id="rId144" Type="http://schemas.openxmlformats.org/officeDocument/2006/relationships/customXml" Target="../ink/ink2705.xml"/><Relationship Id="rId547" Type="http://schemas.openxmlformats.org/officeDocument/2006/relationships/image" Target="../media/image2880.png"/><Relationship Id="rId589" Type="http://schemas.openxmlformats.org/officeDocument/2006/relationships/image" Target="../media/image2901.png"/><Relationship Id="rId90" Type="http://schemas.openxmlformats.org/officeDocument/2006/relationships/customXml" Target="../ink/ink2678.xml"/><Relationship Id="rId186" Type="http://schemas.openxmlformats.org/officeDocument/2006/relationships/customXml" Target="../ink/ink2726.xml"/><Relationship Id="rId351" Type="http://schemas.openxmlformats.org/officeDocument/2006/relationships/customXml" Target="../ink/ink2809.xml"/><Relationship Id="rId393" Type="http://schemas.openxmlformats.org/officeDocument/2006/relationships/customXml" Target="../ink/ink2830.xml"/><Relationship Id="rId407" Type="http://schemas.openxmlformats.org/officeDocument/2006/relationships/customXml" Target="../ink/ink2837.xml"/><Relationship Id="rId449" Type="http://schemas.openxmlformats.org/officeDocument/2006/relationships/customXml" Target="../ink/ink2858.xml"/><Relationship Id="rId614" Type="http://schemas.openxmlformats.org/officeDocument/2006/relationships/customXml" Target="../ink/ink2941.xml"/><Relationship Id="rId656" Type="http://schemas.openxmlformats.org/officeDocument/2006/relationships/customXml" Target="../ink/ink2963.xml"/><Relationship Id="rId211" Type="http://schemas.openxmlformats.org/officeDocument/2006/relationships/image" Target="../media/image2714.png"/><Relationship Id="rId253" Type="http://schemas.openxmlformats.org/officeDocument/2006/relationships/image" Target="../media/image2735.png"/><Relationship Id="rId295" Type="http://schemas.openxmlformats.org/officeDocument/2006/relationships/image" Target="../media/image2755.png"/><Relationship Id="rId309" Type="http://schemas.openxmlformats.org/officeDocument/2006/relationships/customXml" Target="../ink/ink2788.xml"/><Relationship Id="rId460" Type="http://schemas.openxmlformats.org/officeDocument/2006/relationships/image" Target="../media/image2837.png"/><Relationship Id="rId516" Type="http://schemas.openxmlformats.org/officeDocument/2006/relationships/customXml" Target="../ink/ink2892.xml"/><Relationship Id="rId48" Type="http://schemas.openxmlformats.org/officeDocument/2006/relationships/customXml" Target="../ink/ink2657.xml"/><Relationship Id="rId113" Type="http://schemas.openxmlformats.org/officeDocument/2006/relationships/image" Target="../media/image2666.png"/><Relationship Id="rId320" Type="http://schemas.openxmlformats.org/officeDocument/2006/relationships/image" Target="../media/image2767.png"/><Relationship Id="rId558" Type="http://schemas.openxmlformats.org/officeDocument/2006/relationships/customXml" Target="../ink/ink2913.xml"/><Relationship Id="rId155" Type="http://schemas.openxmlformats.org/officeDocument/2006/relationships/image" Target="../media/image2687.png"/><Relationship Id="rId197" Type="http://schemas.openxmlformats.org/officeDocument/2006/relationships/image" Target="../media/image2708.png"/><Relationship Id="rId362" Type="http://schemas.openxmlformats.org/officeDocument/2006/relationships/image" Target="../media/image2788.png"/><Relationship Id="rId418" Type="http://schemas.openxmlformats.org/officeDocument/2006/relationships/image" Target="../media/image2816.png"/><Relationship Id="rId625" Type="http://schemas.openxmlformats.org/officeDocument/2006/relationships/image" Target="../media/image2919.png"/><Relationship Id="rId222" Type="http://schemas.openxmlformats.org/officeDocument/2006/relationships/customXml" Target="../ink/ink2744.xml"/><Relationship Id="rId264" Type="http://schemas.openxmlformats.org/officeDocument/2006/relationships/customXml" Target="../ink/ink2765.xml"/><Relationship Id="rId471" Type="http://schemas.openxmlformats.org/officeDocument/2006/relationships/customXml" Target="../ink/ink2869.xml"/><Relationship Id="rId17" Type="http://schemas.openxmlformats.org/officeDocument/2006/relationships/image" Target="../media/image2619.png"/><Relationship Id="rId59" Type="http://schemas.openxmlformats.org/officeDocument/2006/relationships/image" Target="../media/image2640.png"/><Relationship Id="rId124" Type="http://schemas.openxmlformats.org/officeDocument/2006/relationships/customXml" Target="../ink/ink2695.xml"/><Relationship Id="rId527" Type="http://schemas.openxmlformats.org/officeDocument/2006/relationships/image" Target="../media/image2870.png"/><Relationship Id="rId569" Type="http://schemas.openxmlformats.org/officeDocument/2006/relationships/image" Target="../media/image2891.png"/><Relationship Id="rId70" Type="http://schemas.openxmlformats.org/officeDocument/2006/relationships/customXml" Target="../ink/ink2668.xml"/><Relationship Id="rId166" Type="http://schemas.openxmlformats.org/officeDocument/2006/relationships/customXml" Target="../ink/ink2716.xml"/><Relationship Id="rId331" Type="http://schemas.openxmlformats.org/officeDocument/2006/relationships/customXml" Target="../ink/ink2799.xml"/><Relationship Id="rId373" Type="http://schemas.openxmlformats.org/officeDocument/2006/relationships/customXml" Target="../ink/ink2820.xml"/><Relationship Id="rId429" Type="http://schemas.openxmlformats.org/officeDocument/2006/relationships/customXml" Target="../ink/ink2848.xml"/><Relationship Id="rId580" Type="http://schemas.openxmlformats.org/officeDocument/2006/relationships/customXml" Target="../ink/ink2924.xml"/><Relationship Id="rId636" Type="http://schemas.openxmlformats.org/officeDocument/2006/relationships/image" Target="../media/image292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725.png"/><Relationship Id="rId440" Type="http://schemas.openxmlformats.org/officeDocument/2006/relationships/image" Target="../media/image2827.png"/><Relationship Id="rId28" Type="http://schemas.openxmlformats.org/officeDocument/2006/relationships/customXml" Target="../ink/ink2647.xml"/><Relationship Id="rId275" Type="http://schemas.openxmlformats.org/officeDocument/2006/relationships/image" Target="../media/image2745.png"/><Relationship Id="rId300" Type="http://schemas.openxmlformats.org/officeDocument/2006/relationships/customXml" Target="../ink/ink2783.xml"/><Relationship Id="rId482" Type="http://schemas.openxmlformats.org/officeDocument/2006/relationships/image" Target="../media/image2848.png"/><Relationship Id="rId538" Type="http://schemas.openxmlformats.org/officeDocument/2006/relationships/customXml" Target="../ink/ink2903.xml"/><Relationship Id="rId81" Type="http://schemas.openxmlformats.org/officeDocument/2006/relationships/image" Target="../media/image19.png"/><Relationship Id="rId135" Type="http://schemas.openxmlformats.org/officeDocument/2006/relationships/image" Target="../media/image2677.png"/><Relationship Id="rId177" Type="http://schemas.openxmlformats.org/officeDocument/2006/relationships/image" Target="../media/image2698.png"/><Relationship Id="rId342" Type="http://schemas.openxmlformats.org/officeDocument/2006/relationships/image" Target="../media/image2778.png"/><Relationship Id="rId384" Type="http://schemas.openxmlformats.org/officeDocument/2006/relationships/image" Target="../media/image2799.png"/><Relationship Id="rId591" Type="http://schemas.openxmlformats.org/officeDocument/2006/relationships/image" Target="../media/image2902.png"/><Relationship Id="rId605" Type="http://schemas.openxmlformats.org/officeDocument/2006/relationships/image" Target="../media/image2909.png"/><Relationship Id="rId202" Type="http://schemas.openxmlformats.org/officeDocument/2006/relationships/customXml" Target="../ink/ink2734.xml"/><Relationship Id="rId244" Type="http://schemas.openxmlformats.org/officeDocument/2006/relationships/customXml" Target="../ink/ink2755.xml"/><Relationship Id="rId647" Type="http://schemas.openxmlformats.org/officeDocument/2006/relationships/customXml" Target="../ink/ink2958.xml"/><Relationship Id="rId39" Type="http://schemas.openxmlformats.org/officeDocument/2006/relationships/image" Target="../media/image2630.png"/><Relationship Id="rId286" Type="http://schemas.openxmlformats.org/officeDocument/2006/relationships/customXml" Target="../ink/ink2776.xml"/><Relationship Id="rId451" Type="http://schemas.openxmlformats.org/officeDocument/2006/relationships/customXml" Target="../ink/ink2859.xml"/><Relationship Id="rId493" Type="http://schemas.openxmlformats.org/officeDocument/2006/relationships/customXml" Target="../ink/ink2880.xml"/><Relationship Id="rId507" Type="http://schemas.openxmlformats.org/officeDocument/2006/relationships/customXml" Target="../ink/ink2887.xml"/><Relationship Id="rId549" Type="http://schemas.openxmlformats.org/officeDocument/2006/relationships/image" Target="../media/image2881.png"/><Relationship Id="rId50" Type="http://schemas.openxmlformats.org/officeDocument/2006/relationships/customXml" Target="../ink/ink2658.xml"/><Relationship Id="rId104" Type="http://schemas.openxmlformats.org/officeDocument/2006/relationships/customXml" Target="../ink/ink2685.xml"/><Relationship Id="rId146" Type="http://schemas.openxmlformats.org/officeDocument/2006/relationships/customXml" Target="../ink/ink2706.xml"/><Relationship Id="rId188" Type="http://schemas.openxmlformats.org/officeDocument/2006/relationships/customXml" Target="../ink/ink2727.xml"/><Relationship Id="rId311" Type="http://schemas.openxmlformats.org/officeDocument/2006/relationships/customXml" Target="../ink/ink2789.xml"/><Relationship Id="rId353" Type="http://schemas.openxmlformats.org/officeDocument/2006/relationships/customXml" Target="../ink/ink2810.xml"/><Relationship Id="rId395" Type="http://schemas.openxmlformats.org/officeDocument/2006/relationships/customXml" Target="../ink/ink2831.xml"/><Relationship Id="rId409" Type="http://schemas.openxmlformats.org/officeDocument/2006/relationships/customXml" Target="../ink/ink2838.xml"/><Relationship Id="rId560" Type="http://schemas.openxmlformats.org/officeDocument/2006/relationships/customXml" Target="../ink/ink2914.xml"/><Relationship Id="rId92" Type="http://schemas.openxmlformats.org/officeDocument/2006/relationships/customXml" Target="../ink/ink2679.xml"/><Relationship Id="rId213" Type="http://schemas.openxmlformats.org/officeDocument/2006/relationships/image" Target="../media/image2715.png"/><Relationship Id="rId420" Type="http://schemas.openxmlformats.org/officeDocument/2006/relationships/image" Target="../media/image2817.png"/><Relationship Id="rId616" Type="http://schemas.openxmlformats.org/officeDocument/2006/relationships/customXml" Target="../ink/ink2942.xml"/><Relationship Id="rId658" Type="http://schemas.openxmlformats.org/officeDocument/2006/relationships/customXml" Target="../ink/ink2964.xml"/><Relationship Id="rId255" Type="http://schemas.openxmlformats.org/officeDocument/2006/relationships/image" Target="../media/image2736.png"/><Relationship Id="rId297" Type="http://schemas.openxmlformats.org/officeDocument/2006/relationships/image" Target="../media/image2756.png"/><Relationship Id="rId462" Type="http://schemas.openxmlformats.org/officeDocument/2006/relationships/image" Target="../media/image2838.png"/><Relationship Id="rId518" Type="http://schemas.openxmlformats.org/officeDocument/2006/relationships/customXml" Target="../ink/ink2893.xml"/><Relationship Id="rId115" Type="http://schemas.openxmlformats.org/officeDocument/2006/relationships/image" Target="../media/image2667.png"/><Relationship Id="rId157" Type="http://schemas.openxmlformats.org/officeDocument/2006/relationships/image" Target="../media/image2688.png"/><Relationship Id="rId322" Type="http://schemas.openxmlformats.org/officeDocument/2006/relationships/image" Target="../media/image2768.png"/><Relationship Id="rId364" Type="http://schemas.openxmlformats.org/officeDocument/2006/relationships/image" Target="../media/image2789.png"/><Relationship Id="rId61" Type="http://schemas.openxmlformats.org/officeDocument/2006/relationships/image" Target="../media/image2641.png"/><Relationship Id="rId199" Type="http://schemas.openxmlformats.org/officeDocument/2006/relationships/image" Target="../media/image1454.png"/><Relationship Id="rId571" Type="http://schemas.openxmlformats.org/officeDocument/2006/relationships/image" Target="../media/image2892.png"/><Relationship Id="rId627" Type="http://schemas.openxmlformats.org/officeDocument/2006/relationships/image" Target="../media/image2920.png"/><Relationship Id="rId19" Type="http://schemas.openxmlformats.org/officeDocument/2006/relationships/image" Target="../media/image2620.png"/><Relationship Id="rId224" Type="http://schemas.openxmlformats.org/officeDocument/2006/relationships/customXml" Target="../ink/ink2745.xml"/><Relationship Id="rId266" Type="http://schemas.openxmlformats.org/officeDocument/2006/relationships/customXml" Target="../ink/ink2766.xml"/><Relationship Id="rId431" Type="http://schemas.openxmlformats.org/officeDocument/2006/relationships/customXml" Target="../ink/ink2849.xml"/><Relationship Id="rId473" Type="http://schemas.openxmlformats.org/officeDocument/2006/relationships/customXml" Target="../ink/ink2870.xml"/><Relationship Id="rId529" Type="http://schemas.openxmlformats.org/officeDocument/2006/relationships/image" Target="../media/image2871.png"/><Relationship Id="rId30" Type="http://schemas.openxmlformats.org/officeDocument/2006/relationships/customXml" Target="../ink/ink2648.xml"/><Relationship Id="rId126" Type="http://schemas.openxmlformats.org/officeDocument/2006/relationships/customXml" Target="../ink/ink2696.xml"/><Relationship Id="rId168" Type="http://schemas.openxmlformats.org/officeDocument/2006/relationships/customXml" Target="../ink/ink2717.xml"/><Relationship Id="rId333" Type="http://schemas.openxmlformats.org/officeDocument/2006/relationships/customXml" Target="../ink/ink2800.xml"/><Relationship Id="rId540" Type="http://schemas.openxmlformats.org/officeDocument/2006/relationships/customXml" Target="../ink/ink2904.xml"/><Relationship Id="rId72" Type="http://schemas.openxmlformats.org/officeDocument/2006/relationships/customXml" Target="../ink/ink2669.xml"/><Relationship Id="rId375" Type="http://schemas.openxmlformats.org/officeDocument/2006/relationships/customXml" Target="../ink/ink2821.xml"/><Relationship Id="rId582" Type="http://schemas.openxmlformats.org/officeDocument/2006/relationships/customXml" Target="../ink/ink2925.xml"/><Relationship Id="rId638" Type="http://schemas.openxmlformats.org/officeDocument/2006/relationships/image" Target="../media/image2925.png"/><Relationship Id="rId3" Type="http://schemas.openxmlformats.org/officeDocument/2006/relationships/image" Target="../media/image2612.png"/><Relationship Id="rId235" Type="http://schemas.openxmlformats.org/officeDocument/2006/relationships/image" Target="../media/image2726.png"/><Relationship Id="rId277" Type="http://schemas.openxmlformats.org/officeDocument/2006/relationships/image" Target="../media/image2746.png"/><Relationship Id="rId400" Type="http://schemas.openxmlformats.org/officeDocument/2006/relationships/image" Target="../media/image2807.png"/><Relationship Id="rId442" Type="http://schemas.openxmlformats.org/officeDocument/2006/relationships/image" Target="../media/image2828.png"/><Relationship Id="rId484" Type="http://schemas.openxmlformats.org/officeDocument/2006/relationships/image" Target="../media/image2849.png"/><Relationship Id="rId137" Type="http://schemas.openxmlformats.org/officeDocument/2006/relationships/image" Target="../media/image2678.png"/><Relationship Id="rId302" Type="http://schemas.openxmlformats.org/officeDocument/2006/relationships/customXml" Target="../ink/ink2784.xml"/><Relationship Id="rId344" Type="http://schemas.openxmlformats.org/officeDocument/2006/relationships/image" Target="../media/image2779.png"/><Relationship Id="rId41" Type="http://schemas.openxmlformats.org/officeDocument/2006/relationships/image" Target="../media/image2631.png"/><Relationship Id="rId83" Type="http://schemas.openxmlformats.org/officeDocument/2006/relationships/image" Target="../media/image2651.png"/><Relationship Id="rId179" Type="http://schemas.openxmlformats.org/officeDocument/2006/relationships/image" Target="../media/image2699.png"/><Relationship Id="rId386" Type="http://schemas.openxmlformats.org/officeDocument/2006/relationships/image" Target="../media/image2800.png"/><Relationship Id="rId551" Type="http://schemas.openxmlformats.org/officeDocument/2006/relationships/image" Target="../media/image2882.png"/><Relationship Id="rId593" Type="http://schemas.openxmlformats.org/officeDocument/2006/relationships/image" Target="../media/image2903.png"/><Relationship Id="rId607" Type="http://schemas.openxmlformats.org/officeDocument/2006/relationships/image" Target="../media/image2910.png"/><Relationship Id="rId649" Type="http://schemas.openxmlformats.org/officeDocument/2006/relationships/customXml" Target="../ink/ink2959.xml"/><Relationship Id="rId190" Type="http://schemas.openxmlformats.org/officeDocument/2006/relationships/customXml" Target="../ink/ink2728.xml"/><Relationship Id="rId204" Type="http://schemas.openxmlformats.org/officeDocument/2006/relationships/customXml" Target="../ink/ink2735.xml"/><Relationship Id="rId246" Type="http://schemas.openxmlformats.org/officeDocument/2006/relationships/customXml" Target="../ink/ink2756.xml"/><Relationship Id="rId288" Type="http://schemas.openxmlformats.org/officeDocument/2006/relationships/customXml" Target="../ink/ink2777.xml"/><Relationship Id="rId411" Type="http://schemas.openxmlformats.org/officeDocument/2006/relationships/customXml" Target="../ink/ink2839.xml"/><Relationship Id="rId453" Type="http://schemas.openxmlformats.org/officeDocument/2006/relationships/customXml" Target="../ink/ink2860.xml"/><Relationship Id="rId509" Type="http://schemas.openxmlformats.org/officeDocument/2006/relationships/customXml" Target="../ink/ink2888.xml"/><Relationship Id="rId660" Type="http://schemas.openxmlformats.org/officeDocument/2006/relationships/customXml" Target="../ink/ink2965.xml"/><Relationship Id="rId106" Type="http://schemas.openxmlformats.org/officeDocument/2006/relationships/customXml" Target="../ink/ink2686.xml"/><Relationship Id="rId313" Type="http://schemas.openxmlformats.org/officeDocument/2006/relationships/customXml" Target="../ink/ink2790.xml"/><Relationship Id="rId495" Type="http://schemas.openxmlformats.org/officeDocument/2006/relationships/customXml" Target="../ink/ink2881.xml"/><Relationship Id="rId10" Type="http://schemas.openxmlformats.org/officeDocument/2006/relationships/customXml" Target="../ink/ink2638.xml"/><Relationship Id="rId52" Type="http://schemas.openxmlformats.org/officeDocument/2006/relationships/customXml" Target="../ink/ink2659.xml"/><Relationship Id="rId94" Type="http://schemas.openxmlformats.org/officeDocument/2006/relationships/customXml" Target="../ink/ink2680.xml"/><Relationship Id="rId148" Type="http://schemas.openxmlformats.org/officeDocument/2006/relationships/customXml" Target="../ink/ink2707.xml"/><Relationship Id="rId355" Type="http://schemas.openxmlformats.org/officeDocument/2006/relationships/customXml" Target="../ink/ink2811.xml"/><Relationship Id="rId397" Type="http://schemas.openxmlformats.org/officeDocument/2006/relationships/customXml" Target="../ink/ink2832.xml"/><Relationship Id="rId520" Type="http://schemas.openxmlformats.org/officeDocument/2006/relationships/customXml" Target="../ink/ink2894.xml"/><Relationship Id="rId562" Type="http://schemas.openxmlformats.org/officeDocument/2006/relationships/customXml" Target="../ink/ink2915.xml"/><Relationship Id="rId618" Type="http://schemas.openxmlformats.org/officeDocument/2006/relationships/customXml" Target="../ink/ink2943.xml"/><Relationship Id="rId215" Type="http://schemas.openxmlformats.org/officeDocument/2006/relationships/image" Target="../media/image2716.png"/><Relationship Id="rId257" Type="http://schemas.openxmlformats.org/officeDocument/2006/relationships/image" Target="../media/image2737.png"/><Relationship Id="rId422" Type="http://schemas.openxmlformats.org/officeDocument/2006/relationships/image" Target="../media/image2818.png"/><Relationship Id="rId464" Type="http://schemas.openxmlformats.org/officeDocument/2006/relationships/image" Target="../media/image2839.png"/><Relationship Id="rId299" Type="http://schemas.openxmlformats.org/officeDocument/2006/relationships/image" Target="../media/image2757.png"/><Relationship Id="rId63" Type="http://schemas.openxmlformats.org/officeDocument/2006/relationships/image" Target="../media/image2642.png"/><Relationship Id="rId159" Type="http://schemas.openxmlformats.org/officeDocument/2006/relationships/image" Target="../media/image2689.png"/><Relationship Id="rId366" Type="http://schemas.openxmlformats.org/officeDocument/2006/relationships/image" Target="../media/image2790.png"/><Relationship Id="rId573" Type="http://schemas.openxmlformats.org/officeDocument/2006/relationships/image" Target="../media/image2893.png"/><Relationship Id="rId226" Type="http://schemas.openxmlformats.org/officeDocument/2006/relationships/customXml" Target="../ink/ink2746.xml"/><Relationship Id="rId433" Type="http://schemas.openxmlformats.org/officeDocument/2006/relationships/customXml" Target="../ink/ink2850.xml"/><Relationship Id="rId640" Type="http://schemas.openxmlformats.org/officeDocument/2006/relationships/image" Target="../media/image2926.png"/><Relationship Id="rId74" Type="http://schemas.openxmlformats.org/officeDocument/2006/relationships/customXml" Target="../ink/ink2670.xml"/><Relationship Id="rId377" Type="http://schemas.openxmlformats.org/officeDocument/2006/relationships/customXml" Target="../ink/ink2822.xml"/><Relationship Id="rId500" Type="http://schemas.openxmlformats.org/officeDocument/2006/relationships/image" Target="../media/image2857.png"/><Relationship Id="rId584" Type="http://schemas.openxmlformats.org/officeDocument/2006/relationships/customXml" Target="../ink/ink2926.xml"/><Relationship Id="rId5" Type="http://schemas.openxmlformats.org/officeDocument/2006/relationships/image" Target="../media/image2613.png"/><Relationship Id="rId237" Type="http://schemas.openxmlformats.org/officeDocument/2006/relationships/image" Target="../media/image2727.png"/><Relationship Id="rId444" Type="http://schemas.openxmlformats.org/officeDocument/2006/relationships/image" Target="../media/image2829.png"/><Relationship Id="rId651" Type="http://schemas.openxmlformats.org/officeDocument/2006/relationships/customXml" Target="../ink/ink2960.xml"/><Relationship Id="rId290" Type="http://schemas.openxmlformats.org/officeDocument/2006/relationships/customXml" Target="../ink/ink2778.xml"/><Relationship Id="rId304" Type="http://schemas.openxmlformats.org/officeDocument/2006/relationships/image" Target="../media/image2759.png"/><Relationship Id="rId388" Type="http://schemas.openxmlformats.org/officeDocument/2006/relationships/image" Target="../media/image2801.png"/><Relationship Id="rId511" Type="http://schemas.openxmlformats.org/officeDocument/2006/relationships/image" Target="../media/image2862.png"/><Relationship Id="rId609" Type="http://schemas.openxmlformats.org/officeDocument/2006/relationships/image" Target="../media/image2911.png"/><Relationship Id="rId85" Type="http://schemas.openxmlformats.org/officeDocument/2006/relationships/image" Target="../media/image2652.png"/><Relationship Id="rId150" Type="http://schemas.openxmlformats.org/officeDocument/2006/relationships/customXml" Target="../ink/ink2708.xml"/><Relationship Id="rId595" Type="http://schemas.openxmlformats.org/officeDocument/2006/relationships/image" Target="../media/image2904.png"/><Relationship Id="rId248" Type="http://schemas.openxmlformats.org/officeDocument/2006/relationships/customXml" Target="../ink/ink2757.xml"/><Relationship Id="rId455" Type="http://schemas.openxmlformats.org/officeDocument/2006/relationships/customXml" Target="../ink/ink2861.xml"/><Relationship Id="rId662" Type="http://schemas.openxmlformats.org/officeDocument/2006/relationships/customXml" Target="../ink/ink2966.xml"/><Relationship Id="rId12" Type="http://schemas.openxmlformats.org/officeDocument/2006/relationships/customXml" Target="../ink/ink2639.xml"/><Relationship Id="rId108" Type="http://schemas.openxmlformats.org/officeDocument/2006/relationships/customXml" Target="../ink/ink2687.xml"/><Relationship Id="rId315" Type="http://schemas.openxmlformats.org/officeDocument/2006/relationships/customXml" Target="../ink/ink2791.xml"/><Relationship Id="rId522" Type="http://schemas.openxmlformats.org/officeDocument/2006/relationships/customXml" Target="../ink/ink2895.xml"/><Relationship Id="rId96" Type="http://schemas.openxmlformats.org/officeDocument/2006/relationships/customXml" Target="../ink/ink2681.xml"/><Relationship Id="rId161" Type="http://schemas.openxmlformats.org/officeDocument/2006/relationships/image" Target="../media/image2690.png"/><Relationship Id="rId399" Type="http://schemas.openxmlformats.org/officeDocument/2006/relationships/customXml" Target="../ink/ink2833.xml"/><Relationship Id="rId259" Type="http://schemas.openxmlformats.org/officeDocument/2006/relationships/image" Target="../media/image2738.png"/><Relationship Id="rId466" Type="http://schemas.openxmlformats.org/officeDocument/2006/relationships/image" Target="../media/image2840.png"/><Relationship Id="rId23" Type="http://schemas.openxmlformats.org/officeDocument/2006/relationships/image" Target="../media/image2622.png"/><Relationship Id="rId119" Type="http://schemas.openxmlformats.org/officeDocument/2006/relationships/image" Target="../media/image2669.png"/><Relationship Id="rId326" Type="http://schemas.openxmlformats.org/officeDocument/2006/relationships/image" Target="../media/image2770.png"/><Relationship Id="rId533" Type="http://schemas.openxmlformats.org/officeDocument/2006/relationships/image" Target="../media/image2873.png"/><Relationship Id="rId172" Type="http://schemas.openxmlformats.org/officeDocument/2006/relationships/customXml" Target="../ink/ink2719.xml"/><Relationship Id="rId477" Type="http://schemas.openxmlformats.org/officeDocument/2006/relationships/customXml" Target="../ink/ink2872.xml"/><Relationship Id="rId600" Type="http://schemas.openxmlformats.org/officeDocument/2006/relationships/customXml" Target="../ink/ink2934.xml"/><Relationship Id="rId337" Type="http://schemas.openxmlformats.org/officeDocument/2006/relationships/customXml" Target="../ink/ink2802.xml"/><Relationship Id="rId34" Type="http://schemas.openxmlformats.org/officeDocument/2006/relationships/customXml" Target="../ink/ink2650.xml"/><Relationship Id="rId544" Type="http://schemas.openxmlformats.org/officeDocument/2006/relationships/customXml" Target="../ink/ink2906.xml"/><Relationship Id="rId183" Type="http://schemas.openxmlformats.org/officeDocument/2006/relationships/image" Target="../media/image2701.png"/><Relationship Id="rId390" Type="http://schemas.openxmlformats.org/officeDocument/2006/relationships/image" Target="../media/image2802.png"/><Relationship Id="rId404" Type="http://schemas.openxmlformats.org/officeDocument/2006/relationships/image" Target="../media/image2809.png"/><Relationship Id="rId611" Type="http://schemas.openxmlformats.org/officeDocument/2006/relationships/image" Target="../media/image2912.png"/><Relationship Id="rId250" Type="http://schemas.openxmlformats.org/officeDocument/2006/relationships/customXml" Target="../ink/ink2758.xml"/><Relationship Id="rId488" Type="http://schemas.openxmlformats.org/officeDocument/2006/relationships/image" Target="../media/image2851.png"/><Relationship Id="rId45" Type="http://schemas.openxmlformats.org/officeDocument/2006/relationships/image" Target="../media/image2633.png"/><Relationship Id="rId110" Type="http://schemas.openxmlformats.org/officeDocument/2006/relationships/customXml" Target="../ink/ink2688.xml"/><Relationship Id="rId348" Type="http://schemas.openxmlformats.org/officeDocument/2006/relationships/image" Target="../media/image2781.png"/><Relationship Id="rId555" Type="http://schemas.openxmlformats.org/officeDocument/2006/relationships/image" Target="../media/image2884.png"/><Relationship Id="rId194" Type="http://schemas.openxmlformats.org/officeDocument/2006/relationships/customXml" Target="../ink/ink2730.xml"/><Relationship Id="rId208" Type="http://schemas.openxmlformats.org/officeDocument/2006/relationships/customXml" Target="../ink/ink2737.xml"/><Relationship Id="rId415" Type="http://schemas.openxmlformats.org/officeDocument/2006/relationships/customXml" Target="../ink/ink2841.xml"/><Relationship Id="rId622" Type="http://schemas.openxmlformats.org/officeDocument/2006/relationships/customXml" Target="../ink/ink2945.xml"/><Relationship Id="rId261" Type="http://schemas.openxmlformats.org/officeDocument/2006/relationships/image" Target="../media/image1440.png"/><Relationship Id="rId499" Type="http://schemas.openxmlformats.org/officeDocument/2006/relationships/customXml" Target="../ink/ink2883.xml"/><Relationship Id="rId56" Type="http://schemas.openxmlformats.org/officeDocument/2006/relationships/customXml" Target="../ink/ink2661.xml"/><Relationship Id="rId359" Type="http://schemas.openxmlformats.org/officeDocument/2006/relationships/customXml" Target="../ink/ink2813.xml"/><Relationship Id="rId566" Type="http://schemas.openxmlformats.org/officeDocument/2006/relationships/customXml" Target="../ink/ink2917.xml"/><Relationship Id="rId121" Type="http://schemas.openxmlformats.org/officeDocument/2006/relationships/image" Target="../media/image2670.png"/><Relationship Id="rId219" Type="http://schemas.openxmlformats.org/officeDocument/2006/relationships/image" Target="../media/image2718.png"/><Relationship Id="rId426" Type="http://schemas.openxmlformats.org/officeDocument/2006/relationships/image" Target="../media/image2820.png"/><Relationship Id="rId633" Type="http://schemas.openxmlformats.org/officeDocument/2006/relationships/customXml" Target="../ink/ink2951.xml"/><Relationship Id="rId67" Type="http://schemas.openxmlformats.org/officeDocument/2006/relationships/image" Target="../media/image2644.png"/><Relationship Id="rId272" Type="http://schemas.openxmlformats.org/officeDocument/2006/relationships/customXml" Target="../ink/ink2769.xml"/><Relationship Id="rId577" Type="http://schemas.openxmlformats.org/officeDocument/2006/relationships/image" Target="../media/image2895.png"/><Relationship Id="rId132" Type="http://schemas.openxmlformats.org/officeDocument/2006/relationships/customXml" Target="../ink/ink2699.xml"/><Relationship Id="rId437" Type="http://schemas.openxmlformats.org/officeDocument/2006/relationships/customXml" Target="../ink/ink2852.xml"/><Relationship Id="rId644" Type="http://schemas.openxmlformats.org/officeDocument/2006/relationships/image" Target="../media/image2928.png"/><Relationship Id="rId283" Type="http://schemas.openxmlformats.org/officeDocument/2006/relationships/image" Target="../media/image2749.png"/><Relationship Id="rId490" Type="http://schemas.openxmlformats.org/officeDocument/2006/relationships/image" Target="../media/image2852.png"/><Relationship Id="rId504" Type="http://schemas.openxmlformats.org/officeDocument/2006/relationships/image" Target="../media/image2859.png"/><Relationship Id="rId78" Type="http://schemas.openxmlformats.org/officeDocument/2006/relationships/customXml" Target="../ink/ink2672.xml"/><Relationship Id="rId143" Type="http://schemas.openxmlformats.org/officeDocument/2006/relationships/image" Target="../media/image2681.png"/><Relationship Id="rId350" Type="http://schemas.openxmlformats.org/officeDocument/2006/relationships/image" Target="../media/image2782.png"/><Relationship Id="rId588" Type="http://schemas.openxmlformats.org/officeDocument/2006/relationships/customXml" Target="../ink/ink2928.xml"/><Relationship Id="rId9" Type="http://schemas.openxmlformats.org/officeDocument/2006/relationships/image" Target="../media/image2615.png"/><Relationship Id="rId210" Type="http://schemas.openxmlformats.org/officeDocument/2006/relationships/customXml" Target="../ink/ink2738.xml"/><Relationship Id="rId448" Type="http://schemas.openxmlformats.org/officeDocument/2006/relationships/image" Target="../media/image2831.png"/><Relationship Id="rId655" Type="http://schemas.openxmlformats.org/officeDocument/2006/relationships/customXml" Target="../ink/ink2962.xml"/><Relationship Id="rId294" Type="http://schemas.openxmlformats.org/officeDocument/2006/relationships/customXml" Target="../ink/ink2780.xml"/><Relationship Id="rId308" Type="http://schemas.openxmlformats.org/officeDocument/2006/relationships/image" Target="../media/image2761.png"/><Relationship Id="rId515" Type="http://schemas.openxmlformats.org/officeDocument/2006/relationships/image" Target="../media/image2864.png"/><Relationship Id="rId89" Type="http://schemas.openxmlformats.org/officeDocument/2006/relationships/image" Target="../media/image2654.png"/><Relationship Id="rId154" Type="http://schemas.openxmlformats.org/officeDocument/2006/relationships/customXml" Target="../ink/ink2710.xml"/><Relationship Id="rId361" Type="http://schemas.openxmlformats.org/officeDocument/2006/relationships/customXml" Target="../ink/ink2814.xml"/><Relationship Id="rId599" Type="http://schemas.openxmlformats.org/officeDocument/2006/relationships/image" Target="../media/image2906.png"/><Relationship Id="rId459" Type="http://schemas.openxmlformats.org/officeDocument/2006/relationships/customXml" Target="../ink/ink2863.xml"/><Relationship Id="rId666" Type="http://schemas.openxmlformats.org/officeDocument/2006/relationships/image" Target="../media/image2938.png"/><Relationship Id="rId16" Type="http://schemas.openxmlformats.org/officeDocument/2006/relationships/customXml" Target="../ink/ink2641.xml"/><Relationship Id="rId221" Type="http://schemas.openxmlformats.org/officeDocument/2006/relationships/image" Target="../media/image2719.png"/><Relationship Id="rId319" Type="http://schemas.openxmlformats.org/officeDocument/2006/relationships/customXml" Target="../ink/ink2793.xml"/><Relationship Id="rId526" Type="http://schemas.openxmlformats.org/officeDocument/2006/relationships/customXml" Target="../ink/ink2897.xml"/><Relationship Id="rId165" Type="http://schemas.openxmlformats.org/officeDocument/2006/relationships/image" Target="../media/image2692.png"/><Relationship Id="rId372" Type="http://schemas.openxmlformats.org/officeDocument/2006/relationships/image" Target="../media/image2793.png"/><Relationship Id="rId232" Type="http://schemas.openxmlformats.org/officeDocument/2006/relationships/customXml" Target="../ink/ink2749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96.png"/><Relationship Id="rId21" Type="http://schemas.openxmlformats.org/officeDocument/2006/relationships/image" Target="../media/image2948.png"/><Relationship Id="rId42" Type="http://schemas.openxmlformats.org/officeDocument/2006/relationships/customXml" Target="../ink/ink2989.xml"/><Relationship Id="rId63" Type="http://schemas.openxmlformats.org/officeDocument/2006/relationships/image" Target="../media/image2969.png"/><Relationship Id="rId84" Type="http://schemas.openxmlformats.org/officeDocument/2006/relationships/customXml" Target="../ink/ink3010.xml"/><Relationship Id="rId138" Type="http://schemas.openxmlformats.org/officeDocument/2006/relationships/customXml" Target="../ink/ink3037.xml"/><Relationship Id="rId159" Type="http://schemas.openxmlformats.org/officeDocument/2006/relationships/image" Target="../media/image3017.png"/><Relationship Id="rId170" Type="http://schemas.openxmlformats.org/officeDocument/2006/relationships/customXml" Target="../ink/ink3053.xml"/><Relationship Id="rId191" Type="http://schemas.openxmlformats.org/officeDocument/2006/relationships/image" Target="../media/image3032.png"/><Relationship Id="rId205" Type="http://schemas.openxmlformats.org/officeDocument/2006/relationships/image" Target="../media/image3039.png"/><Relationship Id="rId226" Type="http://schemas.openxmlformats.org/officeDocument/2006/relationships/customXml" Target="../ink/ink3081.xml"/><Relationship Id="rId247" Type="http://schemas.openxmlformats.org/officeDocument/2006/relationships/image" Target="../media/image3060.png"/><Relationship Id="rId107" Type="http://schemas.openxmlformats.org/officeDocument/2006/relationships/image" Target="../media/image2991.png"/><Relationship Id="rId11" Type="http://schemas.openxmlformats.org/officeDocument/2006/relationships/image" Target="../media/image2943.png"/><Relationship Id="rId32" Type="http://schemas.openxmlformats.org/officeDocument/2006/relationships/customXml" Target="../ink/ink2984.xml"/><Relationship Id="rId53" Type="http://schemas.openxmlformats.org/officeDocument/2006/relationships/image" Target="../media/image2964.png"/><Relationship Id="rId74" Type="http://schemas.openxmlformats.org/officeDocument/2006/relationships/customXml" Target="../ink/ink3005.xml"/><Relationship Id="rId128" Type="http://schemas.openxmlformats.org/officeDocument/2006/relationships/customXml" Target="../ink/ink3032.xml"/><Relationship Id="rId149" Type="http://schemas.openxmlformats.org/officeDocument/2006/relationships/image" Target="../media/image3012.png"/><Relationship Id="rId5" Type="http://schemas.openxmlformats.org/officeDocument/2006/relationships/image" Target="../media/image2940.png"/><Relationship Id="rId95" Type="http://schemas.openxmlformats.org/officeDocument/2006/relationships/image" Target="../media/image2985.png"/><Relationship Id="rId160" Type="http://schemas.openxmlformats.org/officeDocument/2006/relationships/customXml" Target="../ink/ink3048.xml"/><Relationship Id="rId181" Type="http://schemas.openxmlformats.org/officeDocument/2006/relationships/image" Target="../media/image3027.png"/><Relationship Id="rId216" Type="http://schemas.openxmlformats.org/officeDocument/2006/relationships/customXml" Target="../ink/ink3076.xml"/><Relationship Id="rId237" Type="http://schemas.openxmlformats.org/officeDocument/2006/relationships/image" Target="../media/image3055.png"/><Relationship Id="rId22" Type="http://schemas.openxmlformats.org/officeDocument/2006/relationships/customXml" Target="../ink/ink2979.xml"/><Relationship Id="rId43" Type="http://schemas.openxmlformats.org/officeDocument/2006/relationships/image" Target="../media/image2959.png"/><Relationship Id="rId64" Type="http://schemas.openxmlformats.org/officeDocument/2006/relationships/customXml" Target="../ink/ink3000.xml"/><Relationship Id="rId118" Type="http://schemas.openxmlformats.org/officeDocument/2006/relationships/customXml" Target="../ink/ink3027.xml"/><Relationship Id="rId139" Type="http://schemas.openxmlformats.org/officeDocument/2006/relationships/image" Target="../media/image3007.png"/><Relationship Id="rId85" Type="http://schemas.openxmlformats.org/officeDocument/2006/relationships/image" Target="../media/image2980.png"/><Relationship Id="rId150" Type="http://schemas.openxmlformats.org/officeDocument/2006/relationships/customXml" Target="../ink/ink3043.xml"/><Relationship Id="rId171" Type="http://schemas.openxmlformats.org/officeDocument/2006/relationships/image" Target="../media/image3023.png"/><Relationship Id="rId192" Type="http://schemas.openxmlformats.org/officeDocument/2006/relationships/customXml" Target="../ink/ink3064.xml"/><Relationship Id="rId206" Type="http://schemas.openxmlformats.org/officeDocument/2006/relationships/customXml" Target="../ink/ink3071.xml"/><Relationship Id="rId227" Type="http://schemas.openxmlformats.org/officeDocument/2006/relationships/image" Target="../media/image3050.png"/><Relationship Id="rId248" Type="http://schemas.openxmlformats.org/officeDocument/2006/relationships/customXml" Target="../ink/ink3092.xml"/><Relationship Id="rId12" Type="http://schemas.openxmlformats.org/officeDocument/2006/relationships/customXml" Target="../ink/ink2974.xml"/><Relationship Id="rId33" Type="http://schemas.openxmlformats.org/officeDocument/2006/relationships/image" Target="../media/image2954.png"/><Relationship Id="rId108" Type="http://schemas.openxmlformats.org/officeDocument/2006/relationships/customXml" Target="../ink/ink3022.xml"/><Relationship Id="rId129" Type="http://schemas.openxmlformats.org/officeDocument/2006/relationships/image" Target="../media/image3002.png"/><Relationship Id="rId54" Type="http://schemas.openxmlformats.org/officeDocument/2006/relationships/customXml" Target="../ink/ink2995.xml"/><Relationship Id="rId75" Type="http://schemas.openxmlformats.org/officeDocument/2006/relationships/image" Target="../media/image2975.png"/><Relationship Id="rId96" Type="http://schemas.openxmlformats.org/officeDocument/2006/relationships/customXml" Target="../ink/ink3016.xml"/><Relationship Id="rId140" Type="http://schemas.openxmlformats.org/officeDocument/2006/relationships/customXml" Target="../ink/ink3038.xml"/><Relationship Id="rId161" Type="http://schemas.openxmlformats.org/officeDocument/2006/relationships/image" Target="../media/image3018.png"/><Relationship Id="rId182" Type="http://schemas.openxmlformats.org/officeDocument/2006/relationships/customXml" Target="../ink/ink3059.xml"/><Relationship Id="rId217" Type="http://schemas.openxmlformats.org/officeDocument/2006/relationships/image" Target="../media/image3045.png"/><Relationship Id="rId6" Type="http://schemas.openxmlformats.org/officeDocument/2006/relationships/customXml" Target="../ink/ink2971.xml"/><Relationship Id="rId238" Type="http://schemas.openxmlformats.org/officeDocument/2006/relationships/customXml" Target="../ink/ink3087.xml"/><Relationship Id="rId23" Type="http://schemas.openxmlformats.org/officeDocument/2006/relationships/image" Target="../media/image2949.png"/><Relationship Id="rId119" Type="http://schemas.openxmlformats.org/officeDocument/2006/relationships/image" Target="../media/image2997.png"/><Relationship Id="rId44" Type="http://schemas.openxmlformats.org/officeDocument/2006/relationships/customXml" Target="../ink/ink2990.xml"/><Relationship Id="rId65" Type="http://schemas.openxmlformats.org/officeDocument/2006/relationships/image" Target="../media/image2970.png"/><Relationship Id="rId86" Type="http://schemas.openxmlformats.org/officeDocument/2006/relationships/customXml" Target="../ink/ink3011.xml"/><Relationship Id="rId130" Type="http://schemas.openxmlformats.org/officeDocument/2006/relationships/customXml" Target="../ink/ink3033.xml"/><Relationship Id="rId151" Type="http://schemas.openxmlformats.org/officeDocument/2006/relationships/image" Target="../media/image3013.png"/><Relationship Id="rId172" Type="http://schemas.openxmlformats.org/officeDocument/2006/relationships/customXml" Target="../ink/ink3054.xml"/><Relationship Id="rId193" Type="http://schemas.openxmlformats.org/officeDocument/2006/relationships/image" Target="../media/image3033.png"/><Relationship Id="rId207" Type="http://schemas.openxmlformats.org/officeDocument/2006/relationships/image" Target="../media/image3040.png"/><Relationship Id="rId228" Type="http://schemas.openxmlformats.org/officeDocument/2006/relationships/customXml" Target="../ink/ink3082.xml"/><Relationship Id="rId249" Type="http://schemas.openxmlformats.org/officeDocument/2006/relationships/image" Target="../media/image3061.png"/><Relationship Id="rId13" Type="http://schemas.openxmlformats.org/officeDocument/2006/relationships/image" Target="../media/image2944.png"/><Relationship Id="rId109" Type="http://schemas.openxmlformats.org/officeDocument/2006/relationships/image" Target="../media/image2992.png"/><Relationship Id="rId34" Type="http://schemas.openxmlformats.org/officeDocument/2006/relationships/customXml" Target="../ink/ink2985.xml"/><Relationship Id="rId55" Type="http://schemas.openxmlformats.org/officeDocument/2006/relationships/image" Target="../media/image2965.png"/><Relationship Id="rId76" Type="http://schemas.openxmlformats.org/officeDocument/2006/relationships/customXml" Target="../ink/ink3006.xml"/><Relationship Id="rId97" Type="http://schemas.openxmlformats.org/officeDocument/2006/relationships/image" Target="../media/image2986.png"/><Relationship Id="rId120" Type="http://schemas.openxmlformats.org/officeDocument/2006/relationships/customXml" Target="../ink/ink3028.xml"/><Relationship Id="rId141" Type="http://schemas.openxmlformats.org/officeDocument/2006/relationships/image" Target="../media/image3008.png"/><Relationship Id="rId7" Type="http://schemas.openxmlformats.org/officeDocument/2006/relationships/image" Target="../media/image2941.png"/><Relationship Id="rId162" Type="http://schemas.openxmlformats.org/officeDocument/2006/relationships/customXml" Target="../ink/ink3049.xml"/><Relationship Id="rId183" Type="http://schemas.openxmlformats.org/officeDocument/2006/relationships/image" Target="../media/image3028.png"/><Relationship Id="rId218" Type="http://schemas.openxmlformats.org/officeDocument/2006/relationships/customXml" Target="../ink/ink3077.xml"/><Relationship Id="rId239" Type="http://schemas.openxmlformats.org/officeDocument/2006/relationships/image" Target="../media/image3056.png"/><Relationship Id="rId250" Type="http://schemas.openxmlformats.org/officeDocument/2006/relationships/customXml" Target="../ink/ink3093.xml"/><Relationship Id="rId24" Type="http://schemas.openxmlformats.org/officeDocument/2006/relationships/customXml" Target="../ink/ink2980.xml"/><Relationship Id="rId45" Type="http://schemas.openxmlformats.org/officeDocument/2006/relationships/image" Target="../media/image2960.png"/><Relationship Id="rId66" Type="http://schemas.openxmlformats.org/officeDocument/2006/relationships/customXml" Target="../ink/ink3001.xml"/><Relationship Id="rId87" Type="http://schemas.openxmlformats.org/officeDocument/2006/relationships/image" Target="../media/image2981.png"/><Relationship Id="rId110" Type="http://schemas.openxmlformats.org/officeDocument/2006/relationships/customXml" Target="../ink/ink3023.xml"/><Relationship Id="rId131" Type="http://schemas.openxmlformats.org/officeDocument/2006/relationships/image" Target="../media/image3003.png"/><Relationship Id="rId152" Type="http://schemas.openxmlformats.org/officeDocument/2006/relationships/customXml" Target="../ink/ink3044.xml"/><Relationship Id="rId173" Type="http://schemas.openxmlformats.org/officeDocument/2006/relationships/image" Target="../media/image529.png"/><Relationship Id="rId194" Type="http://schemas.openxmlformats.org/officeDocument/2006/relationships/customXml" Target="../ink/ink3065.xml"/><Relationship Id="rId208" Type="http://schemas.openxmlformats.org/officeDocument/2006/relationships/customXml" Target="../ink/ink3072.xml"/><Relationship Id="rId229" Type="http://schemas.openxmlformats.org/officeDocument/2006/relationships/image" Target="../media/image3051.png"/><Relationship Id="rId240" Type="http://schemas.openxmlformats.org/officeDocument/2006/relationships/customXml" Target="../ink/ink3088.xml"/><Relationship Id="rId14" Type="http://schemas.openxmlformats.org/officeDocument/2006/relationships/customXml" Target="../ink/ink2975.xml"/><Relationship Id="rId35" Type="http://schemas.openxmlformats.org/officeDocument/2006/relationships/image" Target="../media/image2955.png"/><Relationship Id="rId56" Type="http://schemas.openxmlformats.org/officeDocument/2006/relationships/customXml" Target="../ink/ink2996.xml"/><Relationship Id="rId77" Type="http://schemas.openxmlformats.org/officeDocument/2006/relationships/image" Target="../media/image2976.png"/><Relationship Id="rId100" Type="http://schemas.openxmlformats.org/officeDocument/2006/relationships/customXml" Target="../ink/ink3018.xml"/><Relationship Id="rId8" Type="http://schemas.openxmlformats.org/officeDocument/2006/relationships/customXml" Target="../ink/ink2972.xml"/><Relationship Id="rId98" Type="http://schemas.openxmlformats.org/officeDocument/2006/relationships/customXml" Target="../ink/ink3017.xml"/><Relationship Id="rId121" Type="http://schemas.openxmlformats.org/officeDocument/2006/relationships/image" Target="../media/image2998.png"/><Relationship Id="rId142" Type="http://schemas.openxmlformats.org/officeDocument/2006/relationships/customXml" Target="../ink/ink3039.xml"/><Relationship Id="rId163" Type="http://schemas.openxmlformats.org/officeDocument/2006/relationships/image" Target="../media/image3019.png"/><Relationship Id="rId184" Type="http://schemas.openxmlformats.org/officeDocument/2006/relationships/customXml" Target="../ink/ink3060.xml"/><Relationship Id="rId219" Type="http://schemas.openxmlformats.org/officeDocument/2006/relationships/image" Target="../media/image3046.png"/><Relationship Id="rId230" Type="http://schemas.openxmlformats.org/officeDocument/2006/relationships/customXml" Target="../ink/ink3083.xml"/><Relationship Id="rId251" Type="http://schemas.openxmlformats.org/officeDocument/2006/relationships/image" Target="../media/image3062.png"/><Relationship Id="rId25" Type="http://schemas.openxmlformats.org/officeDocument/2006/relationships/image" Target="../media/image2950.png"/><Relationship Id="rId46" Type="http://schemas.openxmlformats.org/officeDocument/2006/relationships/customXml" Target="../ink/ink2991.xml"/><Relationship Id="rId67" Type="http://schemas.openxmlformats.org/officeDocument/2006/relationships/image" Target="../media/image2971.png"/><Relationship Id="rId88" Type="http://schemas.openxmlformats.org/officeDocument/2006/relationships/customXml" Target="../ink/ink3012.xml"/><Relationship Id="rId111" Type="http://schemas.openxmlformats.org/officeDocument/2006/relationships/image" Target="../media/image2993.png"/><Relationship Id="rId132" Type="http://schemas.openxmlformats.org/officeDocument/2006/relationships/customXml" Target="../ink/ink3034.xml"/><Relationship Id="rId153" Type="http://schemas.openxmlformats.org/officeDocument/2006/relationships/image" Target="../media/image3014.png"/><Relationship Id="rId174" Type="http://schemas.openxmlformats.org/officeDocument/2006/relationships/customXml" Target="../ink/ink3055.xml"/><Relationship Id="rId195" Type="http://schemas.openxmlformats.org/officeDocument/2006/relationships/image" Target="../media/image3034.png"/><Relationship Id="rId209" Type="http://schemas.openxmlformats.org/officeDocument/2006/relationships/image" Target="../media/image3041.png"/><Relationship Id="rId220" Type="http://schemas.openxmlformats.org/officeDocument/2006/relationships/customXml" Target="../ink/ink3078.xml"/><Relationship Id="rId241" Type="http://schemas.openxmlformats.org/officeDocument/2006/relationships/image" Target="../media/image3057.png"/><Relationship Id="rId15" Type="http://schemas.openxmlformats.org/officeDocument/2006/relationships/image" Target="../media/image2945.png"/><Relationship Id="rId36" Type="http://schemas.openxmlformats.org/officeDocument/2006/relationships/customXml" Target="../ink/ink2986.xml"/><Relationship Id="rId57" Type="http://schemas.openxmlformats.org/officeDocument/2006/relationships/image" Target="../media/image2966.png"/><Relationship Id="rId78" Type="http://schemas.openxmlformats.org/officeDocument/2006/relationships/customXml" Target="../ink/ink3007.xml"/><Relationship Id="rId99" Type="http://schemas.openxmlformats.org/officeDocument/2006/relationships/image" Target="../media/image2987.png"/><Relationship Id="rId101" Type="http://schemas.openxmlformats.org/officeDocument/2006/relationships/image" Target="../media/image2988.png"/><Relationship Id="rId122" Type="http://schemas.openxmlformats.org/officeDocument/2006/relationships/customXml" Target="../ink/ink3029.xml"/><Relationship Id="rId143" Type="http://schemas.openxmlformats.org/officeDocument/2006/relationships/image" Target="../media/image3009.png"/><Relationship Id="rId164" Type="http://schemas.openxmlformats.org/officeDocument/2006/relationships/customXml" Target="../ink/ink3050.xml"/><Relationship Id="rId185" Type="http://schemas.openxmlformats.org/officeDocument/2006/relationships/image" Target="../media/image3029.png"/><Relationship Id="rId9" Type="http://schemas.openxmlformats.org/officeDocument/2006/relationships/image" Target="../media/image2942.png"/><Relationship Id="rId210" Type="http://schemas.openxmlformats.org/officeDocument/2006/relationships/customXml" Target="../ink/ink3073.xml"/><Relationship Id="rId26" Type="http://schemas.openxmlformats.org/officeDocument/2006/relationships/customXml" Target="../ink/ink2981.xml"/><Relationship Id="rId231" Type="http://schemas.openxmlformats.org/officeDocument/2006/relationships/image" Target="../media/image3052.png"/><Relationship Id="rId252" Type="http://schemas.openxmlformats.org/officeDocument/2006/relationships/customXml" Target="../ink/ink3094.xml"/><Relationship Id="rId47" Type="http://schemas.openxmlformats.org/officeDocument/2006/relationships/image" Target="../media/image2961.png"/><Relationship Id="rId68" Type="http://schemas.openxmlformats.org/officeDocument/2006/relationships/customXml" Target="../ink/ink3002.xml"/><Relationship Id="rId89" Type="http://schemas.openxmlformats.org/officeDocument/2006/relationships/image" Target="../media/image2982.png"/><Relationship Id="rId112" Type="http://schemas.openxmlformats.org/officeDocument/2006/relationships/customXml" Target="../ink/ink3024.xml"/><Relationship Id="rId133" Type="http://schemas.openxmlformats.org/officeDocument/2006/relationships/image" Target="../media/image3004.png"/><Relationship Id="rId154" Type="http://schemas.openxmlformats.org/officeDocument/2006/relationships/customXml" Target="../ink/ink3045.xml"/><Relationship Id="rId175" Type="http://schemas.openxmlformats.org/officeDocument/2006/relationships/image" Target="../media/image3024.png"/><Relationship Id="rId196" Type="http://schemas.openxmlformats.org/officeDocument/2006/relationships/customXml" Target="../ink/ink3066.xml"/><Relationship Id="rId200" Type="http://schemas.openxmlformats.org/officeDocument/2006/relationships/customXml" Target="../ink/ink3068.xml"/><Relationship Id="rId16" Type="http://schemas.openxmlformats.org/officeDocument/2006/relationships/customXml" Target="../ink/ink2976.xml"/><Relationship Id="rId221" Type="http://schemas.openxmlformats.org/officeDocument/2006/relationships/image" Target="../media/image3047.png"/><Relationship Id="rId242" Type="http://schemas.openxmlformats.org/officeDocument/2006/relationships/customXml" Target="../ink/ink3089.xml"/><Relationship Id="rId37" Type="http://schemas.openxmlformats.org/officeDocument/2006/relationships/image" Target="../media/image2956.png"/><Relationship Id="rId58" Type="http://schemas.openxmlformats.org/officeDocument/2006/relationships/customXml" Target="../ink/ink2997.xml"/><Relationship Id="rId79" Type="http://schemas.openxmlformats.org/officeDocument/2006/relationships/image" Target="../media/image2977.png"/><Relationship Id="rId102" Type="http://schemas.openxmlformats.org/officeDocument/2006/relationships/customXml" Target="../ink/ink3019.xml"/><Relationship Id="rId123" Type="http://schemas.openxmlformats.org/officeDocument/2006/relationships/image" Target="../media/image2999.png"/><Relationship Id="rId144" Type="http://schemas.openxmlformats.org/officeDocument/2006/relationships/customXml" Target="../ink/ink3040.xml"/><Relationship Id="rId90" Type="http://schemas.openxmlformats.org/officeDocument/2006/relationships/customXml" Target="../ink/ink3013.xml"/><Relationship Id="rId165" Type="http://schemas.openxmlformats.org/officeDocument/2006/relationships/image" Target="../media/image3020.png"/><Relationship Id="rId186" Type="http://schemas.openxmlformats.org/officeDocument/2006/relationships/customXml" Target="../ink/ink3061.xml"/><Relationship Id="rId211" Type="http://schemas.openxmlformats.org/officeDocument/2006/relationships/image" Target="../media/image3042.png"/><Relationship Id="rId232" Type="http://schemas.openxmlformats.org/officeDocument/2006/relationships/customXml" Target="../ink/ink3084.xml"/><Relationship Id="rId253" Type="http://schemas.openxmlformats.org/officeDocument/2006/relationships/image" Target="../media/image3063.png"/><Relationship Id="rId27" Type="http://schemas.openxmlformats.org/officeDocument/2006/relationships/image" Target="../media/image2951.png"/><Relationship Id="rId48" Type="http://schemas.openxmlformats.org/officeDocument/2006/relationships/customXml" Target="../ink/ink2992.xml"/><Relationship Id="rId69" Type="http://schemas.openxmlformats.org/officeDocument/2006/relationships/image" Target="../media/image2972.png"/><Relationship Id="rId113" Type="http://schemas.openxmlformats.org/officeDocument/2006/relationships/image" Target="../media/image2994.png"/><Relationship Id="rId134" Type="http://schemas.openxmlformats.org/officeDocument/2006/relationships/customXml" Target="../ink/ink3035.xml"/><Relationship Id="rId80" Type="http://schemas.openxmlformats.org/officeDocument/2006/relationships/customXml" Target="../ink/ink3008.xml"/><Relationship Id="rId155" Type="http://schemas.openxmlformats.org/officeDocument/2006/relationships/image" Target="../media/image3015.png"/><Relationship Id="rId176" Type="http://schemas.openxmlformats.org/officeDocument/2006/relationships/customXml" Target="../ink/ink3056.xml"/><Relationship Id="rId197" Type="http://schemas.openxmlformats.org/officeDocument/2006/relationships/image" Target="../media/image3035.png"/><Relationship Id="rId201" Type="http://schemas.openxmlformats.org/officeDocument/2006/relationships/image" Target="../media/image3037.png"/><Relationship Id="rId222" Type="http://schemas.openxmlformats.org/officeDocument/2006/relationships/customXml" Target="../ink/ink3079.xml"/><Relationship Id="rId243" Type="http://schemas.openxmlformats.org/officeDocument/2006/relationships/image" Target="../media/image3058.png"/><Relationship Id="rId17" Type="http://schemas.openxmlformats.org/officeDocument/2006/relationships/image" Target="../media/image2946.png"/><Relationship Id="rId38" Type="http://schemas.openxmlformats.org/officeDocument/2006/relationships/customXml" Target="../ink/ink2987.xml"/><Relationship Id="rId59" Type="http://schemas.openxmlformats.org/officeDocument/2006/relationships/image" Target="../media/image2967.png"/><Relationship Id="rId103" Type="http://schemas.openxmlformats.org/officeDocument/2006/relationships/image" Target="../media/image2989.png"/><Relationship Id="rId124" Type="http://schemas.openxmlformats.org/officeDocument/2006/relationships/customXml" Target="../ink/ink3030.xml"/><Relationship Id="rId70" Type="http://schemas.openxmlformats.org/officeDocument/2006/relationships/customXml" Target="../ink/ink3003.xml"/><Relationship Id="rId91" Type="http://schemas.openxmlformats.org/officeDocument/2006/relationships/image" Target="../media/image2983.png"/><Relationship Id="rId145" Type="http://schemas.openxmlformats.org/officeDocument/2006/relationships/image" Target="../media/image3010.png"/><Relationship Id="rId166" Type="http://schemas.openxmlformats.org/officeDocument/2006/relationships/customXml" Target="../ink/ink3051.xml"/><Relationship Id="rId187" Type="http://schemas.openxmlformats.org/officeDocument/2006/relationships/image" Target="../media/image303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074.xml"/><Relationship Id="rId233" Type="http://schemas.openxmlformats.org/officeDocument/2006/relationships/image" Target="../media/image3053.png"/><Relationship Id="rId254" Type="http://schemas.openxmlformats.org/officeDocument/2006/relationships/customXml" Target="../ink/ink3095.xml"/><Relationship Id="rId28" Type="http://schemas.openxmlformats.org/officeDocument/2006/relationships/customXml" Target="../ink/ink2982.xml"/><Relationship Id="rId49" Type="http://schemas.openxmlformats.org/officeDocument/2006/relationships/image" Target="../media/image2962.png"/><Relationship Id="rId114" Type="http://schemas.openxmlformats.org/officeDocument/2006/relationships/customXml" Target="../ink/ink3025.xml"/><Relationship Id="rId60" Type="http://schemas.openxmlformats.org/officeDocument/2006/relationships/customXml" Target="../ink/ink2998.xml"/><Relationship Id="rId81" Type="http://schemas.openxmlformats.org/officeDocument/2006/relationships/image" Target="../media/image2978.png"/><Relationship Id="rId135" Type="http://schemas.openxmlformats.org/officeDocument/2006/relationships/image" Target="../media/image3005.png"/><Relationship Id="rId156" Type="http://schemas.openxmlformats.org/officeDocument/2006/relationships/customXml" Target="../ink/ink3046.xml"/><Relationship Id="rId177" Type="http://schemas.openxmlformats.org/officeDocument/2006/relationships/image" Target="../media/image3025.png"/><Relationship Id="rId198" Type="http://schemas.openxmlformats.org/officeDocument/2006/relationships/customXml" Target="../ink/ink3067.xml"/><Relationship Id="rId202" Type="http://schemas.openxmlformats.org/officeDocument/2006/relationships/customXml" Target="../ink/ink3069.xml"/><Relationship Id="rId223" Type="http://schemas.openxmlformats.org/officeDocument/2006/relationships/image" Target="../media/image3048.png"/><Relationship Id="rId244" Type="http://schemas.openxmlformats.org/officeDocument/2006/relationships/customXml" Target="../ink/ink3090.xml"/><Relationship Id="rId18" Type="http://schemas.openxmlformats.org/officeDocument/2006/relationships/customXml" Target="../ink/ink2977.xml"/><Relationship Id="rId39" Type="http://schemas.openxmlformats.org/officeDocument/2006/relationships/image" Target="../media/image2957.png"/><Relationship Id="rId50" Type="http://schemas.openxmlformats.org/officeDocument/2006/relationships/customXml" Target="../ink/ink2993.xml"/><Relationship Id="rId104" Type="http://schemas.openxmlformats.org/officeDocument/2006/relationships/customXml" Target="../ink/ink3020.xml"/><Relationship Id="rId125" Type="http://schemas.openxmlformats.org/officeDocument/2006/relationships/image" Target="../media/image3000.png"/><Relationship Id="rId146" Type="http://schemas.openxmlformats.org/officeDocument/2006/relationships/customXml" Target="../ink/ink3041.xml"/><Relationship Id="rId167" Type="http://schemas.openxmlformats.org/officeDocument/2006/relationships/image" Target="../media/image3021.png"/><Relationship Id="rId188" Type="http://schemas.openxmlformats.org/officeDocument/2006/relationships/customXml" Target="../ink/ink3062.xml"/><Relationship Id="rId71" Type="http://schemas.openxmlformats.org/officeDocument/2006/relationships/image" Target="../media/image2973.png"/><Relationship Id="rId92" Type="http://schemas.openxmlformats.org/officeDocument/2006/relationships/customXml" Target="../ink/ink3014.xml"/><Relationship Id="rId213" Type="http://schemas.openxmlformats.org/officeDocument/2006/relationships/image" Target="../media/image3043.png"/><Relationship Id="rId234" Type="http://schemas.openxmlformats.org/officeDocument/2006/relationships/customXml" Target="../ink/ink3085.xml"/><Relationship Id="rId2" Type="http://schemas.openxmlformats.org/officeDocument/2006/relationships/customXml" Target="../ink/ink2969.xml"/><Relationship Id="rId29" Type="http://schemas.openxmlformats.org/officeDocument/2006/relationships/image" Target="../media/image2952.png"/><Relationship Id="rId255" Type="http://schemas.openxmlformats.org/officeDocument/2006/relationships/image" Target="../media/image3064.png"/><Relationship Id="rId40" Type="http://schemas.openxmlformats.org/officeDocument/2006/relationships/customXml" Target="../ink/ink2988.xml"/><Relationship Id="rId115" Type="http://schemas.openxmlformats.org/officeDocument/2006/relationships/image" Target="../media/image2995.png"/><Relationship Id="rId136" Type="http://schemas.openxmlformats.org/officeDocument/2006/relationships/customXml" Target="../ink/ink3036.xml"/><Relationship Id="rId157" Type="http://schemas.openxmlformats.org/officeDocument/2006/relationships/image" Target="../media/image3016.png"/><Relationship Id="rId178" Type="http://schemas.openxmlformats.org/officeDocument/2006/relationships/customXml" Target="../ink/ink3057.xml"/><Relationship Id="rId61" Type="http://schemas.openxmlformats.org/officeDocument/2006/relationships/image" Target="../media/image2968.png"/><Relationship Id="rId82" Type="http://schemas.openxmlformats.org/officeDocument/2006/relationships/customXml" Target="../ink/ink3009.xml"/><Relationship Id="rId199" Type="http://schemas.openxmlformats.org/officeDocument/2006/relationships/image" Target="../media/image3036.png"/><Relationship Id="rId203" Type="http://schemas.openxmlformats.org/officeDocument/2006/relationships/image" Target="../media/image3038.png"/><Relationship Id="rId19" Type="http://schemas.openxmlformats.org/officeDocument/2006/relationships/image" Target="../media/image2947.png"/><Relationship Id="rId224" Type="http://schemas.openxmlformats.org/officeDocument/2006/relationships/customXml" Target="../ink/ink3080.xml"/><Relationship Id="rId245" Type="http://schemas.openxmlformats.org/officeDocument/2006/relationships/image" Target="../media/image3059.png"/><Relationship Id="rId30" Type="http://schemas.openxmlformats.org/officeDocument/2006/relationships/customXml" Target="../ink/ink2983.xml"/><Relationship Id="rId105" Type="http://schemas.openxmlformats.org/officeDocument/2006/relationships/image" Target="../media/image2990.png"/><Relationship Id="rId126" Type="http://schemas.openxmlformats.org/officeDocument/2006/relationships/customXml" Target="../ink/ink3031.xml"/><Relationship Id="rId147" Type="http://schemas.openxmlformats.org/officeDocument/2006/relationships/image" Target="../media/image3011.png"/><Relationship Id="rId168" Type="http://schemas.openxmlformats.org/officeDocument/2006/relationships/customXml" Target="../ink/ink3052.xml"/><Relationship Id="rId51" Type="http://schemas.openxmlformats.org/officeDocument/2006/relationships/image" Target="../media/image2963.png"/><Relationship Id="rId72" Type="http://schemas.openxmlformats.org/officeDocument/2006/relationships/customXml" Target="../ink/ink3004.xml"/><Relationship Id="rId93" Type="http://schemas.openxmlformats.org/officeDocument/2006/relationships/image" Target="../media/image2984.png"/><Relationship Id="rId189" Type="http://schemas.openxmlformats.org/officeDocument/2006/relationships/image" Target="../media/image3031.png"/><Relationship Id="rId3" Type="http://schemas.openxmlformats.org/officeDocument/2006/relationships/image" Target="../media/image2939.png"/><Relationship Id="rId214" Type="http://schemas.openxmlformats.org/officeDocument/2006/relationships/customXml" Target="../ink/ink3075.xml"/><Relationship Id="rId235" Type="http://schemas.openxmlformats.org/officeDocument/2006/relationships/image" Target="../media/image3054.png"/><Relationship Id="rId116" Type="http://schemas.openxmlformats.org/officeDocument/2006/relationships/customXml" Target="../ink/ink3026.xml"/><Relationship Id="rId137" Type="http://schemas.openxmlformats.org/officeDocument/2006/relationships/image" Target="../media/image3006.png"/><Relationship Id="rId158" Type="http://schemas.openxmlformats.org/officeDocument/2006/relationships/customXml" Target="../ink/ink3047.xml"/><Relationship Id="rId20" Type="http://schemas.openxmlformats.org/officeDocument/2006/relationships/customXml" Target="../ink/ink2978.xml"/><Relationship Id="rId41" Type="http://schemas.openxmlformats.org/officeDocument/2006/relationships/image" Target="../media/image2958.png"/><Relationship Id="rId62" Type="http://schemas.openxmlformats.org/officeDocument/2006/relationships/customXml" Target="../ink/ink2999.xml"/><Relationship Id="rId83" Type="http://schemas.openxmlformats.org/officeDocument/2006/relationships/image" Target="../media/image2979.png"/><Relationship Id="rId179" Type="http://schemas.openxmlformats.org/officeDocument/2006/relationships/image" Target="../media/image3026.png"/><Relationship Id="rId190" Type="http://schemas.openxmlformats.org/officeDocument/2006/relationships/customXml" Target="../ink/ink3063.xml"/><Relationship Id="rId204" Type="http://schemas.openxmlformats.org/officeDocument/2006/relationships/customXml" Target="../ink/ink3070.xml"/><Relationship Id="rId225" Type="http://schemas.openxmlformats.org/officeDocument/2006/relationships/image" Target="../media/image3049.png"/><Relationship Id="rId246" Type="http://schemas.openxmlformats.org/officeDocument/2006/relationships/customXml" Target="../ink/ink3091.xml"/><Relationship Id="rId106" Type="http://schemas.openxmlformats.org/officeDocument/2006/relationships/customXml" Target="../ink/ink3021.xml"/><Relationship Id="rId127" Type="http://schemas.openxmlformats.org/officeDocument/2006/relationships/image" Target="../media/image3001.png"/><Relationship Id="rId10" Type="http://schemas.openxmlformats.org/officeDocument/2006/relationships/customXml" Target="../ink/ink2973.xml"/><Relationship Id="rId31" Type="http://schemas.openxmlformats.org/officeDocument/2006/relationships/image" Target="../media/image2953.png"/><Relationship Id="rId52" Type="http://schemas.openxmlformats.org/officeDocument/2006/relationships/customXml" Target="../ink/ink2994.xml"/><Relationship Id="rId73" Type="http://schemas.openxmlformats.org/officeDocument/2006/relationships/image" Target="../media/image2974.png"/><Relationship Id="rId94" Type="http://schemas.openxmlformats.org/officeDocument/2006/relationships/customXml" Target="../ink/ink3015.xml"/><Relationship Id="rId148" Type="http://schemas.openxmlformats.org/officeDocument/2006/relationships/customXml" Target="../ink/ink3042.xml"/><Relationship Id="rId169" Type="http://schemas.openxmlformats.org/officeDocument/2006/relationships/image" Target="../media/image3022.png"/><Relationship Id="rId4" Type="http://schemas.openxmlformats.org/officeDocument/2006/relationships/customXml" Target="../ink/ink2970.xml"/><Relationship Id="rId180" Type="http://schemas.openxmlformats.org/officeDocument/2006/relationships/customXml" Target="../ink/ink3058.xml"/><Relationship Id="rId215" Type="http://schemas.openxmlformats.org/officeDocument/2006/relationships/image" Target="../media/image3044.png"/><Relationship Id="rId236" Type="http://schemas.openxmlformats.org/officeDocument/2006/relationships/customXml" Target="../ink/ink3086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21.png"/><Relationship Id="rId299" Type="http://schemas.openxmlformats.org/officeDocument/2006/relationships/image" Target="../media/image3212.png"/><Relationship Id="rId21" Type="http://schemas.openxmlformats.org/officeDocument/2006/relationships/image" Target="../media/image3074.png"/><Relationship Id="rId63" Type="http://schemas.openxmlformats.org/officeDocument/2006/relationships/image" Target="../media/image3095.png"/><Relationship Id="rId159" Type="http://schemas.openxmlformats.org/officeDocument/2006/relationships/image" Target="../media/image3142.png"/><Relationship Id="rId324" Type="http://schemas.openxmlformats.org/officeDocument/2006/relationships/customXml" Target="../ink/ink3257.xml"/><Relationship Id="rId366" Type="http://schemas.openxmlformats.org/officeDocument/2006/relationships/customXml" Target="../ink/ink3278.xml"/><Relationship Id="rId170" Type="http://schemas.openxmlformats.org/officeDocument/2006/relationships/customXml" Target="../ink/ink3180.xml"/><Relationship Id="rId226" Type="http://schemas.openxmlformats.org/officeDocument/2006/relationships/customXml" Target="../ink/ink3208.xml"/><Relationship Id="rId268" Type="http://schemas.openxmlformats.org/officeDocument/2006/relationships/customXml" Target="../ink/ink3229.xml"/><Relationship Id="rId32" Type="http://schemas.openxmlformats.org/officeDocument/2006/relationships/customXml" Target="../ink/ink3111.xml"/><Relationship Id="rId74" Type="http://schemas.openxmlformats.org/officeDocument/2006/relationships/customXml" Target="../ink/ink3132.xml"/><Relationship Id="rId128" Type="http://schemas.openxmlformats.org/officeDocument/2006/relationships/customXml" Target="../ink/ink3159.xml"/><Relationship Id="rId335" Type="http://schemas.openxmlformats.org/officeDocument/2006/relationships/image" Target="../media/image3230.png"/><Relationship Id="rId377" Type="http://schemas.openxmlformats.org/officeDocument/2006/relationships/image" Target="../media/image3251.png"/><Relationship Id="rId5" Type="http://schemas.openxmlformats.org/officeDocument/2006/relationships/image" Target="../media/image3066.png"/><Relationship Id="rId181" Type="http://schemas.openxmlformats.org/officeDocument/2006/relationships/image" Target="../media/image3153.png"/><Relationship Id="rId237" Type="http://schemas.openxmlformats.org/officeDocument/2006/relationships/image" Target="../media/image3181.png"/><Relationship Id="rId402" Type="http://schemas.openxmlformats.org/officeDocument/2006/relationships/customXml" Target="../ink/ink3296.xml"/><Relationship Id="rId279" Type="http://schemas.openxmlformats.org/officeDocument/2006/relationships/image" Target="../media/image3202.png"/><Relationship Id="rId43" Type="http://schemas.openxmlformats.org/officeDocument/2006/relationships/image" Target="../media/image3085.png"/><Relationship Id="rId139" Type="http://schemas.openxmlformats.org/officeDocument/2006/relationships/image" Target="../media/image3132.png"/><Relationship Id="rId290" Type="http://schemas.openxmlformats.org/officeDocument/2006/relationships/customXml" Target="../ink/ink3240.xml"/><Relationship Id="rId304" Type="http://schemas.openxmlformats.org/officeDocument/2006/relationships/customXml" Target="../ink/ink3247.xml"/><Relationship Id="rId346" Type="http://schemas.openxmlformats.org/officeDocument/2006/relationships/customXml" Target="../ink/ink3268.xml"/><Relationship Id="rId388" Type="http://schemas.openxmlformats.org/officeDocument/2006/relationships/customXml" Target="../ink/ink3289.xml"/><Relationship Id="rId85" Type="http://schemas.openxmlformats.org/officeDocument/2006/relationships/image" Target="../media/image3106.png"/><Relationship Id="rId150" Type="http://schemas.openxmlformats.org/officeDocument/2006/relationships/customXml" Target="../ink/ink3170.xml"/><Relationship Id="rId192" Type="http://schemas.openxmlformats.org/officeDocument/2006/relationships/customXml" Target="../ink/ink3191.xml"/><Relationship Id="rId206" Type="http://schemas.openxmlformats.org/officeDocument/2006/relationships/customXml" Target="../ink/ink3198.xml"/><Relationship Id="rId413" Type="http://schemas.openxmlformats.org/officeDocument/2006/relationships/image" Target="../media/image3269.png"/><Relationship Id="rId248" Type="http://schemas.openxmlformats.org/officeDocument/2006/relationships/customXml" Target="../ink/ink3219.xml"/><Relationship Id="rId12" Type="http://schemas.openxmlformats.org/officeDocument/2006/relationships/customXml" Target="../ink/ink3101.xml"/><Relationship Id="rId108" Type="http://schemas.openxmlformats.org/officeDocument/2006/relationships/customXml" Target="../ink/ink3149.xml"/><Relationship Id="rId315" Type="http://schemas.openxmlformats.org/officeDocument/2006/relationships/image" Target="../media/image3220.png"/><Relationship Id="rId357" Type="http://schemas.openxmlformats.org/officeDocument/2006/relationships/image" Target="../media/image3241.png"/><Relationship Id="rId54" Type="http://schemas.openxmlformats.org/officeDocument/2006/relationships/customXml" Target="../ink/ink3122.xml"/><Relationship Id="rId96" Type="http://schemas.openxmlformats.org/officeDocument/2006/relationships/customXml" Target="../ink/ink3143.xml"/><Relationship Id="rId161" Type="http://schemas.openxmlformats.org/officeDocument/2006/relationships/image" Target="../media/image3143.png"/><Relationship Id="rId217" Type="http://schemas.openxmlformats.org/officeDocument/2006/relationships/image" Target="../media/image3171.png"/><Relationship Id="rId399" Type="http://schemas.openxmlformats.org/officeDocument/2006/relationships/image" Target="../media/image3262.png"/><Relationship Id="rId259" Type="http://schemas.openxmlformats.org/officeDocument/2006/relationships/image" Target="../media/image3192.png"/><Relationship Id="rId424" Type="http://schemas.openxmlformats.org/officeDocument/2006/relationships/customXml" Target="../ink/ink3307.xml"/><Relationship Id="rId23" Type="http://schemas.openxmlformats.org/officeDocument/2006/relationships/image" Target="../media/image3075.png"/><Relationship Id="rId119" Type="http://schemas.openxmlformats.org/officeDocument/2006/relationships/image" Target="../media/image3122.png"/><Relationship Id="rId270" Type="http://schemas.openxmlformats.org/officeDocument/2006/relationships/customXml" Target="../ink/ink3230.xml"/><Relationship Id="rId326" Type="http://schemas.openxmlformats.org/officeDocument/2006/relationships/customXml" Target="../ink/ink3258.xml"/><Relationship Id="rId65" Type="http://schemas.openxmlformats.org/officeDocument/2006/relationships/image" Target="../media/image3096.png"/><Relationship Id="rId130" Type="http://schemas.openxmlformats.org/officeDocument/2006/relationships/customXml" Target="../ink/ink3160.xml"/><Relationship Id="rId368" Type="http://schemas.openxmlformats.org/officeDocument/2006/relationships/customXml" Target="../ink/ink3279.xml"/><Relationship Id="rId172" Type="http://schemas.openxmlformats.org/officeDocument/2006/relationships/customXml" Target="../ink/ink3181.xml"/><Relationship Id="rId228" Type="http://schemas.openxmlformats.org/officeDocument/2006/relationships/customXml" Target="../ink/ink3209.xml"/><Relationship Id="rId281" Type="http://schemas.openxmlformats.org/officeDocument/2006/relationships/image" Target="../media/image3203.png"/><Relationship Id="rId337" Type="http://schemas.openxmlformats.org/officeDocument/2006/relationships/image" Target="../media/image3231.png"/><Relationship Id="rId34" Type="http://schemas.openxmlformats.org/officeDocument/2006/relationships/customXml" Target="../ink/ink3112.xml"/><Relationship Id="rId76" Type="http://schemas.openxmlformats.org/officeDocument/2006/relationships/customXml" Target="../ink/ink3133.xml"/><Relationship Id="rId141" Type="http://schemas.openxmlformats.org/officeDocument/2006/relationships/image" Target="../media/image3133.png"/><Relationship Id="rId379" Type="http://schemas.openxmlformats.org/officeDocument/2006/relationships/image" Target="../media/image3252.png"/><Relationship Id="rId7" Type="http://schemas.openxmlformats.org/officeDocument/2006/relationships/image" Target="../media/image3067.png"/><Relationship Id="rId183" Type="http://schemas.openxmlformats.org/officeDocument/2006/relationships/image" Target="../media/image3154.png"/><Relationship Id="rId239" Type="http://schemas.openxmlformats.org/officeDocument/2006/relationships/image" Target="../media/image3182.png"/><Relationship Id="rId390" Type="http://schemas.openxmlformats.org/officeDocument/2006/relationships/customXml" Target="../ink/ink3290.xml"/><Relationship Id="rId404" Type="http://schemas.openxmlformats.org/officeDocument/2006/relationships/customXml" Target="../ink/ink3297.xml"/><Relationship Id="rId250" Type="http://schemas.openxmlformats.org/officeDocument/2006/relationships/customXml" Target="../ink/ink3220.xml"/><Relationship Id="rId292" Type="http://schemas.openxmlformats.org/officeDocument/2006/relationships/customXml" Target="../ink/ink3241.xml"/><Relationship Id="rId306" Type="http://schemas.openxmlformats.org/officeDocument/2006/relationships/customXml" Target="../ink/ink3248.xml"/><Relationship Id="rId45" Type="http://schemas.openxmlformats.org/officeDocument/2006/relationships/image" Target="../media/image3086.png"/><Relationship Id="rId87" Type="http://schemas.openxmlformats.org/officeDocument/2006/relationships/image" Target="../media/image3107.png"/><Relationship Id="rId110" Type="http://schemas.openxmlformats.org/officeDocument/2006/relationships/customXml" Target="../ink/ink3150.xml"/><Relationship Id="rId348" Type="http://schemas.openxmlformats.org/officeDocument/2006/relationships/customXml" Target="../ink/ink3269.xml"/><Relationship Id="rId152" Type="http://schemas.openxmlformats.org/officeDocument/2006/relationships/customXml" Target="../ink/ink3171.xml"/><Relationship Id="rId194" Type="http://schemas.openxmlformats.org/officeDocument/2006/relationships/customXml" Target="../ink/ink3192.xml"/><Relationship Id="rId208" Type="http://schemas.openxmlformats.org/officeDocument/2006/relationships/customXml" Target="../ink/ink3199.xml"/><Relationship Id="rId415" Type="http://schemas.openxmlformats.org/officeDocument/2006/relationships/image" Target="../media/image3270.png"/><Relationship Id="rId261" Type="http://schemas.openxmlformats.org/officeDocument/2006/relationships/image" Target="../media/image3193.png"/><Relationship Id="rId14" Type="http://schemas.openxmlformats.org/officeDocument/2006/relationships/customXml" Target="../ink/ink3102.xml"/><Relationship Id="rId56" Type="http://schemas.openxmlformats.org/officeDocument/2006/relationships/customXml" Target="../ink/ink3123.xml"/><Relationship Id="rId317" Type="http://schemas.openxmlformats.org/officeDocument/2006/relationships/image" Target="../media/image3221.png"/><Relationship Id="rId359" Type="http://schemas.openxmlformats.org/officeDocument/2006/relationships/image" Target="../media/image3242.png"/><Relationship Id="rId98" Type="http://schemas.openxmlformats.org/officeDocument/2006/relationships/customXml" Target="../ink/ink3144.xml"/><Relationship Id="rId121" Type="http://schemas.openxmlformats.org/officeDocument/2006/relationships/image" Target="../media/image3123.png"/><Relationship Id="rId163" Type="http://schemas.openxmlformats.org/officeDocument/2006/relationships/image" Target="../media/image3144.png"/><Relationship Id="rId219" Type="http://schemas.openxmlformats.org/officeDocument/2006/relationships/image" Target="../media/image3172.png"/><Relationship Id="rId370" Type="http://schemas.openxmlformats.org/officeDocument/2006/relationships/customXml" Target="../ink/ink3280.xml"/><Relationship Id="rId230" Type="http://schemas.openxmlformats.org/officeDocument/2006/relationships/customXml" Target="../ink/ink3210.xml"/><Relationship Id="rId25" Type="http://schemas.openxmlformats.org/officeDocument/2006/relationships/image" Target="../media/image3076.png"/><Relationship Id="rId67" Type="http://schemas.openxmlformats.org/officeDocument/2006/relationships/image" Target="../media/image3097.png"/><Relationship Id="rId272" Type="http://schemas.openxmlformats.org/officeDocument/2006/relationships/customXml" Target="../ink/ink3231.xml"/><Relationship Id="rId328" Type="http://schemas.openxmlformats.org/officeDocument/2006/relationships/customXml" Target="../ink/ink3259.xml"/><Relationship Id="rId132" Type="http://schemas.openxmlformats.org/officeDocument/2006/relationships/customXml" Target="../ink/ink3161.xml"/><Relationship Id="rId174" Type="http://schemas.openxmlformats.org/officeDocument/2006/relationships/customXml" Target="../ink/ink3182.xml"/><Relationship Id="rId381" Type="http://schemas.openxmlformats.org/officeDocument/2006/relationships/image" Target="../media/image3253.png"/><Relationship Id="rId241" Type="http://schemas.openxmlformats.org/officeDocument/2006/relationships/image" Target="../media/image3183.png"/><Relationship Id="rId36" Type="http://schemas.openxmlformats.org/officeDocument/2006/relationships/customXml" Target="../ink/ink3113.xml"/><Relationship Id="rId283" Type="http://schemas.openxmlformats.org/officeDocument/2006/relationships/image" Target="../media/image3204.png"/><Relationship Id="rId339" Type="http://schemas.openxmlformats.org/officeDocument/2006/relationships/image" Target="../media/image3232.png"/><Relationship Id="rId78" Type="http://schemas.openxmlformats.org/officeDocument/2006/relationships/customXml" Target="../ink/ink3134.xml"/><Relationship Id="rId101" Type="http://schemas.openxmlformats.org/officeDocument/2006/relationships/image" Target="../media/image3114.png"/><Relationship Id="rId143" Type="http://schemas.openxmlformats.org/officeDocument/2006/relationships/image" Target="../media/image3134.png"/><Relationship Id="rId185" Type="http://schemas.openxmlformats.org/officeDocument/2006/relationships/image" Target="../media/image3155.png"/><Relationship Id="rId350" Type="http://schemas.openxmlformats.org/officeDocument/2006/relationships/customXml" Target="../ink/ink3270.xml"/><Relationship Id="rId406" Type="http://schemas.openxmlformats.org/officeDocument/2006/relationships/customXml" Target="../ink/ink3298.xml"/><Relationship Id="rId9" Type="http://schemas.openxmlformats.org/officeDocument/2006/relationships/image" Target="../media/image3068.png"/><Relationship Id="rId210" Type="http://schemas.openxmlformats.org/officeDocument/2006/relationships/customXml" Target="../ink/ink3200.xml"/><Relationship Id="rId392" Type="http://schemas.openxmlformats.org/officeDocument/2006/relationships/customXml" Target="../ink/ink3291.xml"/><Relationship Id="rId252" Type="http://schemas.openxmlformats.org/officeDocument/2006/relationships/customXml" Target="../ink/ink3221.xml"/><Relationship Id="rId294" Type="http://schemas.openxmlformats.org/officeDocument/2006/relationships/customXml" Target="../ink/ink3242.xml"/><Relationship Id="rId308" Type="http://schemas.openxmlformats.org/officeDocument/2006/relationships/customXml" Target="../ink/ink3249.xml"/><Relationship Id="rId47" Type="http://schemas.openxmlformats.org/officeDocument/2006/relationships/image" Target="../media/image3087.png"/><Relationship Id="rId89" Type="http://schemas.openxmlformats.org/officeDocument/2006/relationships/image" Target="../media/image3108.png"/><Relationship Id="rId112" Type="http://schemas.openxmlformats.org/officeDocument/2006/relationships/customXml" Target="../ink/ink3151.xml"/><Relationship Id="rId154" Type="http://schemas.openxmlformats.org/officeDocument/2006/relationships/customXml" Target="../ink/ink3172.xml"/><Relationship Id="rId361" Type="http://schemas.openxmlformats.org/officeDocument/2006/relationships/image" Target="../media/image3243.png"/><Relationship Id="rId196" Type="http://schemas.openxmlformats.org/officeDocument/2006/relationships/customXml" Target="../ink/ink3193.xml"/><Relationship Id="rId417" Type="http://schemas.openxmlformats.org/officeDocument/2006/relationships/image" Target="../media/image3271.png"/><Relationship Id="rId16" Type="http://schemas.openxmlformats.org/officeDocument/2006/relationships/customXml" Target="../ink/ink3103.xml"/><Relationship Id="rId221" Type="http://schemas.openxmlformats.org/officeDocument/2006/relationships/image" Target="../media/image3173.png"/><Relationship Id="rId263" Type="http://schemas.openxmlformats.org/officeDocument/2006/relationships/image" Target="../media/image3194.png"/><Relationship Id="rId319" Type="http://schemas.openxmlformats.org/officeDocument/2006/relationships/image" Target="../media/image3222.png"/><Relationship Id="rId58" Type="http://schemas.openxmlformats.org/officeDocument/2006/relationships/customXml" Target="../ink/ink3124.xml"/><Relationship Id="rId123" Type="http://schemas.openxmlformats.org/officeDocument/2006/relationships/image" Target="../media/image3124.png"/><Relationship Id="rId330" Type="http://schemas.openxmlformats.org/officeDocument/2006/relationships/customXml" Target="../ink/ink3260.xml"/><Relationship Id="rId165" Type="http://schemas.openxmlformats.org/officeDocument/2006/relationships/image" Target="../media/image3145.png"/><Relationship Id="rId372" Type="http://schemas.openxmlformats.org/officeDocument/2006/relationships/customXml" Target="../ink/ink3281.xml"/><Relationship Id="rId232" Type="http://schemas.openxmlformats.org/officeDocument/2006/relationships/customXml" Target="../ink/ink3211.xml"/><Relationship Id="rId274" Type="http://schemas.openxmlformats.org/officeDocument/2006/relationships/customXml" Target="../ink/ink3232.xml"/><Relationship Id="rId27" Type="http://schemas.openxmlformats.org/officeDocument/2006/relationships/image" Target="../media/image3077.png"/><Relationship Id="rId69" Type="http://schemas.openxmlformats.org/officeDocument/2006/relationships/image" Target="../media/image3098.png"/><Relationship Id="rId134" Type="http://schemas.openxmlformats.org/officeDocument/2006/relationships/customXml" Target="../ink/ink3162.xml"/><Relationship Id="rId80" Type="http://schemas.openxmlformats.org/officeDocument/2006/relationships/customXml" Target="../ink/ink3135.xml"/><Relationship Id="rId176" Type="http://schemas.openxmlformats.org/officeDocument/2006/relationships/customXml" Target="../ink/ink3183.xml"/><Relationship Id="rId341" Type="http://schemas.openxmlformats.org/officeDocument/2006/relationships/image" Target="../media/image3233.png"/><Relationship Id="rId383" Type="http://schemas.openxmlformats.org/officeDocument/2006/relationships/image" Target="../media/image3254.png"/><Relationship Id="rId201" Type="http://schemas.openxmlformats.org/officeDocument/2006/relationships/image" Target="../media/image3163.png"/><Relationship Id="rId243" Type="http://schemas.openxmlformats.org/officeDocument/2006/relationships/image" Target="../media/image3184.png"/><Relationship Id="rId285" Type="http://schemas.openxmlformats.org/officeDocument/2006/relationships/image" Target="../media/image3205.png"/><Relationship Id="rId38" Type="http://schemas.openxmlformats.org/officeDocument/2006/relationships/customXml" Target="../ink/ink3114.xml"/><Relationship Id="rId103" Type="http://schemas.openxmlformats.org/officeDocument/2006/relationships/image" Target="../media/image19.png"/><Relationship Id="rId310" Type="http://schemas.openxmlformats.org/officeDocument/2006/relationships/customXml" Target="../ink/ink3250.xml"/><Relationship Id="rId70" Type="http://schemas.openxmlformats.org/officeDocument/2006/relationships/customXml" Target="../ink/ink3130.xml"/><Relationship Id="rId91" Type="http://schemas.openxmlformats.org/officeDocument/2006/relationships/image" Target="../media/image3109.png"/><Relationship Id="rId145" Type="http://schemas.openxmlformats.org/officeDocument/2006/relationships/image" Target="../media/image3135.png"/><Relationship Id="rId166" Type="http://schemas.openxmlformats.org/officeDocument/2006/relationships/customXml" Target="../ink/ink3178.xml"/><Relationship Id="rId187" Type="http://schemas.openxmlformats.org/officeDocument/2006/relationships/image" Target="../media/image3156.png"/><Relationship Id="rId331" Type="http://schemas.openxmlformats.org/officeDocument/2006/relationships/image" Target="../media/image3228.png"/><Relationship Id="rId352" Type="http://schemas.openxmlformats.org/officeDocument/2006/relationships/customXml" Target="../ink/ink3271.xml"/><Relationship Id="rId373" Type="http://schemas.openxmlformats.org/officeDocument/2006/relationships/image" Target="../media/image3249.png"/><Relationship Id="rId394" Type="http://schemas.openxmlformats.org/officeDocument/2006/relationships/customXml" Target="../ink/ink3292.xml"/><Relationship Id="rId408" Type="http://schemas.openxmlformats.org/officeDocument/2006/relationships/customXml" Target="../ink/ink3299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201.xml"/><Relationship Id="rId233" Type="http://schemas.openxmlformats.org/officeDocument/2006/relationships/image" Target="../media/image3179.png"/><Relationship Id="rId254" Type="http://schemas.openxmlformats.org/officeDocument/2006/relationships/customXml" Target="../ink/ink3222.xml"/><Relationship Id="rId28" Type="http://schemas.openxmlformats.org/officeDocument/2006/relationships/customXml" Target="../ink/ink3109.xml"/><Relationship Id="rId49" Type="http://schemas.openxmlformats.org/officeDocument/2006/relationships/image" Target="../media/image3088.png"/><Relationship Id="rId114" Type="http://schemas.openxmlformats.org/officeDocument/2006/relationships/customXml" Target="../ink/ink3152.xml"/><Relationship Id="rId275" Type="http://schemas.openxmlformats.org/officeDocument/2006/relationships/image" Target="../media/image3200.png"/><Relationship Id="rId296" Type="http://schemas.openxmlformats.org/officeDocument/2006/relationships/customXml" Target="../ink/ink3243.xml"/><Relationship Id="rId300" Type="http://schemas.openxmlformats.org/officeDocument/2006/relationships/customXml" Target="../ink/ink3245.xml"/><Relationship Id="rId60" Type="http://schemas.openxmlformats.org/officeDocument/2006/relationships/customXml" Target="../ink/ink3125.xml"/><Relationship Id="rId81" Type="http://schemas.openxmlformats.org/officeDocument/2006/relationships/image" Target="../media/image3104.png"/><Relationship Id="rId135" Type="http://schemas.openxmlformats.org/officeDocument/2006/relationships/image" Target="../media/image3130.png"/><Relationship Id="rId156" Type="http://schemas.openxmlformats.org/officeDocument/2006/relationships/customXml" Target="../ink/ink3173.xml"/><Relationship Id="rId177" Type="http://schemas.openxmlformats.org/officeDocument/2006/relationships/image" Target="../media/image3151.png"/><Relationship Id="rId198" Type="http://schemas.openxmlformats.org/officeDocument/2006/relationships/customXml" Target="../ink/ink3194.xml"/><Relationship Id="rId321" Type="http://schemas.openxmlformats.org/officeDocument/2006/relationships/image" Target="../media/image3223.png"/><Relationship Id="rId342" Type="http://schemas.openxmlformats.org/officeDocument/2006/relationships/customXml" Target="../ink/ink3266.xml"/><Relationship Id="rId363" Type="http://schemas.openxmlformats.org/officeDocument/2006/relationships/image" Target="../media/image3244.png"/><Relationship Id="rId384" Type="http://schemas.openxmlformats.org/officeDocument/2006/relationships/customXml" Target="../ink/ink3287.xml"/><Relationship Id="rId419" Type="http://schemas.openxmlformats.org/officeDocument/2006/relationships/image" Target="../media/image3272.png"/><Relationship Id="rId202" Type="http://schemas.openxmlformats.org/officeDocument/2006/relationships/customXml" Target="../ink/ink3196.xml"/><Relationship Id="rId223" Type="http://schemas.openxmlformats.org/officeDocument/2006/relationships/image" Target="../media/image3174.png"/><Relationship Id="rId244" Type="http://schemas.openxmlformats.org/officeDocument/2006/relationships/customXml" Target="../ink/ink3217.xml"/><Relationship Id="rId18" Type="http://schemas.openxmlformats.org/officeDocument/2006/relationships/customXml" Target="../ink/ink3104.xml"/><Relationship Id="rId39" Type="http://schemas.openxmlformats.org/officeDocument/2006/relationships/image" Target="../media/image3083.png"/><Relationship Id="rId265" Type="http://schemas.openxmlformats.org/officeDocument/2006/relationships/image" Target="../media/image3195.png"/><Relationship Id="rId286" Type="http://schemas.openxmlformats.org/officeDocument/2006/relationships/customXml" Target="../ink/ink3238.xml"/><Relationship Id="rId50" Type="http://schemas.openxmlformats.org/officeDocument/2006/relationships/customXml" Target="../ink/ink3120.xml"/><Relationship Id="rId104" Type="http://schemas.openxmlformats.org/officeDocument/2006/relationships/customXml" Target="../ink/ink3147.xml"/><Relationship Id="rId125" Type="http://schemas.openxmlformats.org/officeDocument/2006/relationships/image" Target="../media/image3125.png"/><Relationship Id="rId146" Type="http://schemas.openxmlformats.org/officeDocument/2006/relationships/customXml" Target="../ink/ink3168.xml"/><Relationship Id="rId167" Type="http://schemas.openxmlformats.org/officeDocument/2006/relationships/image" Target="../media/image3146.png"/><Relationship Id="rId188" Type="http://schemas.openxmlformats.org/officeDocument/2006/relationships/customXml" Target="../ink/ink3189.xml"/><Relationship Id="rId311" Type="http://schemas.openxmlformats.org/officeDocument/2006/relationships/image" Target="../media/image3218.png"/><Relationship Id="rId332" Type="http://schemas.openxmlformats.org/officeDocument/2006/relationships/customXml" Target="../ink/ink3261.xml"/><Relationship Id="rId353" Type="http://schemas.openxmlformats.org/officeDocument/2006/relationships/image" Target="../media/image3239.png"/><Relationship Id="rId374" Type="http://schemas.openxmlformats.org/officeDocument/2006/relationships/customXml" Target="../ink/ink3282.xml"/><Relationship Id="rId395" Type="http://schemas.openxmlformats.org/officeDocument/2006/relationships/image" Target="../media/image3260.png"/><Relationship Id="rId409" Type="http://schemas.openxmlformats.org/officeDocument/2006/relationships/image" Target="../media/image3267.png"/><Relationship Id="rId71" Type="http://schemas.openxmlformats.org/officeDocument/2006/relationships/image" Target="../media/image3099.png"/><Relationship Id="rId92" Type="http://schemas.openxmlformats.org/officeDocument/2006/relationships/customXml" Target="../ink/ink3141.xml"/><Relationship Id="rId213" Type="http://schemas.openxmlformats.org/officeDocument/2006/relationships/image" Target="../media/image3169.png"/><Relationship Id="rId234" Type="http://schemas.openxmlformats.org/officeDocument/2006/relationships/customXml" Target="../ink/ink3212.xml"/><Relationship Id="rId420" Type="http://schemas.openxmlformats.org/officeDocument/2006/relationships/customXml" Target="../ink/ink3305.xml"/><Relationship Id="rId2" Type="http://schemas.openxmlformats.org/officeDocument/2006/relationships/customXml" Target="../ink/ink3096.xml"/><Relationship Id="rId29" Type="http://schemas.openxmlformats.org/officeDocument/2006/relationships/image" Target="../media/image3078.png"/><Relationship Id="rId255" Type="http://schemas.openxmlformats.org/officeDocument/2006/relationships/image" Target="../media/image3190.png"/><Relationship Id="rId276" Type="http://schemas.openxmlformats.org/officeDocument/2006/relationships/customXml" Target="../ink/ink3233.xml"/><Relationship Id="rId297" Type="http://schemas.openxmlformats.org/officeDocument/2006/relationships/image" Target="../media/image3211.png"/><Relationship Id="rId40" Type="http://schemas.openxmlformats.org/officeDocument/2006/relationships/customXml" Target="../ink/ink3115.xml"/><Relationship Id="rId115" Type="http://schemas.openxmlformats.org/officeDocument/2006/relationships/image" Target="../media/image3120.png"/><Relationship Id="rId136" Type="http://schemas.openxmlformats.org/officeDocument/2006/relationships/customXml" Target="../ink/ink3163.xml"/><Relationship Id="rId157" Type="http://schemas.openxmlformats.org/officeDocument/2006/relationships/image" Target="../media/image3141.png"/><Relationship Id="rId178" Type="http://schemas.openxmlformats.org/officeDocument/2006/relationships/customXml" Target="../ink/ink3184.xml"/><Relationship Id="rId301" Type="http://schemas.openxmlformats.org/officeDocument/2006/relationships/image" Target="../media/image3213.png"/><Relationship Id="rId322" Type="http://schemas.openxmlformats.org/officeDocument/2006/relationships/customXml" Target="../ink/ink3256.xml"/><Relationship Id="rId343" Type="http://schemas.openxmlformats.org/officeDocument/2006/relationships/image" Target="../media/image3234.png"/><Relationship Id="rId364" Type="http://schemas.openxmlformats.org/officeDocument/2006/relationships/customXml" Target="../ink/ink3277.xml"/><Relationship Id="rId61" Type="http://schemas.openxmlformats.org/officeDocument/2006/relationships/image" Target="../media/image3094.png"/><Relationship Id="rId82" Type="http://schemas.openxmlformats.org/officeDocument/2006/relationships/customXml" Target="../ink/ink3136.xml"/><Relationship Id="rId199" Type="http://schemas.openxmlformats.org/officeDocument/2006/relationships/image" Target="../media/image3162.png"/><Relationship Id="rId203" Type="http://schemas.openxmlformats.org/officeDocument/2006/relationships/image" Target="../media/image3164.png"/><Relationship Id="rId385" Type="http://schemas.openxmlformats.org/officeDocument/2006/relationships/image" Target="../media/image3255.png"/><Relationship Id="rId19" Type="http://schemas.openxmlformats.org/officeDocument/2006/relationships/image" Target="../media/image3073.png"/><Relationship Id="rId224" Type="http://schemas.openxmlformats.org/officeDocument/2006/relationships/customXml" Target="../ink/ink3207.xml"/><Relationship Id="rId245" Type="http://schemas.openxmlformats.org/officeDocument/2006/relationships/image" Target="../media/image3185.png"/><Relationship Id="rId266" Type="http://schemas.openxmlformats.org/officeDocument/2006/relationships/customXml" Target="../ink/ink3228.xml"/><Relationship Id="rId287" Type="http://schemas.openxmlformats.org/officeDocument/2006/relationships/image" Target="../media/image3206.png"/><Relationship Id="rId410" Type="http://schemas.openxmlformats.org/officeDocument/2006/relationships/customXml" Target="../ink/ink3300.xml"/><Relationship Id="rId30" Type="http://schemas.openxmlformats.org/officeDocument/2006/relationships/customXml" Target="../ink/ink3110.xml"/><Relationship Id="rId105" Type="http://schemas.openxmlformats.org/officeDocument/2006/relationships/image" Target="../media/image3115.png"/><Relationship Id="rId126" Type="http://schemas.openxmlformats.org/officeDocument/2006/relationships/customXml" Target="../ink/ink3158.xml"/><Relationship Id="rId147" Type="http://schemas.openxmlformats.org/officeDocument/2006/relationships/image" Target="../media/image3136.png"/><Relationship Id="rId168" Type="http://schemas.openxmlformats.org/officeDocument/2006/relationships/customXml" Target="../ink/ink3179.xml"/><Relationship Id="rId312" Type="http://schemas.openxmlformats.org/officeDocument/2006/relationships/customXml" Target="../ink/ink3251.xml"/><Relationship Id="rId333" Type="http://schemas.openxmlformats.org/officeDocument/2006/relationships/image" Target="../media/image3229.png"/><Relationship Id="rId354" Type="http://schemas.openxmlformats.org/officeDocument/2006/relationships/customXml" Target="../ink/ink3272.xml"/><Relationship Id="rId51" Type="http://schemas.openxmlformats.org/officeDocument/2006/relationships/image" Target="../media/image3089.png"/><Relationship Id="rId72" Type="http://schemas.openxmlformats.org/officeDocument/2006/relationships/customXml" Target="../ink/ink3131.xml"/><Relationship Id="rId93" Type="http://schemas.openxmlformats.org/officeDocument/2006/relationships/image" Target="../media/image3110.png"/><Relationship Id="rId189" Type="http://schemas.openxmlformats.org/officeDocument/2006/relationships/image" Target="../media/image3157.png"/><Relationship Id="rId375" Type="http://schemas.openxmlformats.org/officeDocument/2006/relationships/image" Target="../media/image3250.png"/><Relationship Id="rId396" Type="http://schemas.openxmlformats.org/officeDocument/2006/relationships/customXml" Target="../ink/ink3293.xml"/><Relationship Id="rId3" Type="http://schemas.openxmlformats.org/officeDocument/2006/relationships/image" Target="../media/image3065.png"/><Relationship Id="rId214" Type="http://schemas.openxmlformats.org/officeDocument/2006/relationships/customXml" Target="../ink/ink3202.xml"/><Relationship Id="rId235" Type="http://schemas.openxmlformats.org/officeDocument/2006/relationships/image" Target="../media/image3180.png"/><Relationship Id="rId256" Type="http://schemas.openxmlformats.org/officeDocument/2006/relationships/customXml" Target="../ink/ink3223.xml"/><Relationship Id="rId277" Type="http://schemas.openxmlformats.org/officeDocument/2006/relationships/image" Target="../media/image3201.png"/><Relationship Id="rId298" Type="http://schemas.openxmlformats.org/officeDocument/2006/relationships/customXml" Target="../ink/ink3244.xml"/><Relationship Id="rId400" Type="http://schemas.openxmlformats.org/officeDocument/2006/relationships/customXml" Target="../ink/ink3295.xml"/><Relationship Id="rId421" Type="http://schemas.openxmlformats.org/officeDocument/2006/relationships/image" Target="../media/image607.png"/><Relationship Id="rId116" Type="http://schemas.openxmlformats.org/officeDocument/2006/relationships/customXml" Target="../ink/ink3153.xml"/><Relationship Id="rId137" Type="http://schemas.openxmlformats.org/officeDocument/2006/relationships/image" Target="../media/image3131.png"/><Relationship Id="rId158" Type="http://schemas.openxmlformats.org/officeDocument/2006/relationships/customXml" Target="../ink/ink3174.xml"/><Relationship Id="rId302" Type="http://schemas.openxmlformats.org/officeDocument/2006/relationships/customXml" Target="../ink/ink3246.xml"/><Relationship Id="rId323" Type="http://schemas.openxmlformats.org/officeDocument/2006/relationships/image" Target="../media/image3224.png"/><Relationship Id="rId344" Type="http://schemas.openxmlformats.org/officeDocument/2006/relationships/customXml" Target="../ink/ink3267.xml"/><Relationship Id="rId20" Type="http://schemas.openxmlformats.org/officeDocument/2006/relationships/customXml" Target="../ink/ink3105.xml"/><Relationship Id="rId41" Type="http://schemas.openxmlformats.org/officeDocument/2006/relationships/image" Target="../media/image3084.png"/><Relationship Id="rId62" Type="http://schemas.openxmlformats.org/officeDocument/2006/relationships/customXml" Target="../ink/ink3126.xml"/><Relationship Id="rId83" Type="http://schemas.openxmlformats.org/officeDocument/2006/relationships/image" Target="../media/image3105.png"/><Relationship Id="rId179" Type="http://schemas.openxmlformats.org/officeDocument/2006/relationships/image" Target="../media/image3152.png"/><Relationship Id="rId365" Type="http://schemas.openxmlformats.org/officeDocument/2006/relationships/image" Target="../media/image3245.png"/><Relationship Id="rId386" Type="http://schemas.openxmlformats.org/officeDocument/2006/relationships/customXml" Target="../ink/ink3288.xml"/><Relationship Id="rId190" Type="http://schemas.openxmlformats.org/officeDocument/2006/relationships/customXml" Target="../ink/ink3190.xml"/><Relationship Id="rId204" Type="http://schemas.openxmlformats.org/officeDocument/2006/relationships/customXml" Target="../ink/ink3197.xml"/><Relationship Id="rId225" Type="http://schemas.openxmlformats.org/officeDocument/2006/relationships/image" Target="../media/image3175.png"/><Relationship Id="rId246" Type="http://schemas.openxmlformats.org/officeDocument/2006/relationships/customXml" Target="../ink/ink3218.xml"/><Relationship Id="rId267" Type="http://schemas.openxmlformats.org/officeDocument/2006/relationships/image" Target="../media/image3196.png"/><Relationship Id="rId288" Type="http://schemas.openxmlformats.org/officeDocument/2006/relationships/customXml" Target="../ink/ink3239.xml"/><Relationship Id="rId411" Type="http://schemas.openxmlformats.org/officeDocument/2006/relationships/image" Target="../media/image3268.png"/><Relationship Id="rId106" Type="http://schemas.openxmlformats.org/officeDocument/2006/relationships/customXml" Target="../ink/ink3148.xml"/><Relationship Id="rId127" Type="http://schemas.openxmlformats.org/officeDocument/2006/relationships/image" Target="../media/image3126.png"/><Relationship Id="rId313" Type="http://schemas.openxmlformats.org/officeDocument/2006/relationships/image" Target="../media/image3219.png"/><Relationship Id="rId10" Type="http://schemas.openxmlformats.org/officeDocument/2006/relationships/customXml" Target="../ink/ink3100.xml"/><Relationship Id="rId31" Type="http://schemas.openxmlformats.org/officeDocument/2006/relationships/image" Target="../media/image3079.png"/><Relationship Id="rId52" Type="http://schemas.openxmlformats.org/officeDocument/2006/relationships/customXml" Target="../ink/ink3121.xml"/><Relationship Id="rId73" Type="http://schemas.openxmlformats.org/officeDocument/2006/relationships/image" Target="../media/image3100.png"/><Relationship Id="rId94" Type="http://schemas.openxmlformats.org/officeDocument/2006/relationships/customXml" Target="../ink/ink3142.xml"/><Relationship Id="rId148" Type="http://schemas.openxmlformats.org/officeDocument/2006/relationships/customXml" Target="../ink/ink3169.xml"/><Relationship Id="rId169" Type="http://schemas.openxmlformats.org/officeDocument/2006/relationships/image" Target="../media/image3147.png"/><Relationship Id="rId334" Type="http://schemas.openxmlformats.org/officeDocument/2006/relationships/customXml" Target="../ink/ink3262.xml"/><Relationship Id="rId355" Type="http://schemas.openxmlformats.org/officeDocument/2006/relationships/image" Target="../media/image3240.png"/><Relationship Id="rId376" Type="http://schemas.openxmlformats.org/officeDocument/2006/relationships/customXml" Target="../ink/ink3283.xml"/><Relationship Id="rId397" Type="http://schemas.openxmlformats.org/officeDocument/2006/relationships/image" Target="../media/image3261.png"/><Relationship Id="rId4" Type="http://schemas.openxmlformats.org/officeDocument/2006/relationships/customXml" Target="../ink/ink3097.xml"/><Relationship Id="rId180" Type="http://schemas.openxmlformats.org/officeDocument/2006/relationships/customXml" Target="../ink/ink3185.xml"/><Relationship Id="rId215" Type="http://schemas.openxmlformats.org/officeDocument/2006/relationships/image" Target="../media/image3170.png"/><Relationship Id="rId236" Type="http://schemas.openxmlformats.org/officeDocument/2006/relationships/customXml" Target="../ink/ink3213.xml"/><Relationship Id="rId257" Type="http://schemas.openxmlformats.org/officeDocument/2006/relationships/image" Target="../media/image3191.png"/><Relationship Id="rId278" Type="http://schemas.openxmlformats.org/officeDocument/2006/relationships/customXml" Target="../ink/ink3234.xml"/><Relationship Id="rId401" Type="http://schemas.openxmlformats.org/officeDocument/2006/relationships/image" Target="../media/image3263.png"/><Relationship Id="rId422" Type="http://schemas.openxmlformats.org/officeDocument/2006/relationships/customXml" Target="../ink/ink3306.xml"/><Relationship Id="rId303" Type="http://schemas.openxmlformats.org/officeDocument/2006/relationships/image" Target="../media/image3214.png"/><Relationship Id="rId42" Type="http://schemas.openxmlformats.org/officeDocument/2006/relationships/customXml" Target="../ink/ink3116.xml"/><Relationship Id="rId84" Type="http://schemas.openxmlformats.org/officeDocument/2006/relationships/customXml" Target="../ink/ink3137.xml"/><Relationship Id="rId138" Type="http://schemas.openxmlformats.org/officeDocument/2006/relationships/customXml" Target="../ink/ink3164.xml"/><Relationship Id="rId345" Type="http://schemas.openxmlformats.org/officeDocument/2006/relationships/image" Target="../media/image3235.png"/><Relationship Id="rId387" Type="http://schemas.openxmlformats.org/officeDocument/2006/relationships/image" Target="../media/image3256.png"/><Relationship Id="rId191" Type="http://schemas.openxmlformats.org/officeDocument/2006/relationships/image" Target="../media/image3158.png"/><Relationship Id="rId205" Type="http://schemas.openxmlformats.org/officeDocument/2006/relationships/image" Target="../media/image3165.png"/><Relationship Id="rId247" Type="http://schemas.openxmlformats.org/officeDocument/2006/relationships/image" Target="../media/image3186.png"/><Relationship Id="rId412" Type="http://schemas.openxmlformats.org/officeDocument/2006/relationships/customXml" Target="../ink/ink3301.xml"/><Relationship Id="rId107" Type="http://schemas.openxmlformats.org/officeDocument/2006/relationships/image" Target="../media/image3116.png"/><Relationship Id="rId289" Type="http://schemas.openxmlformats.org/officeDocument/2006/relationships/image" Target="../media/image3207.png"/><Relationship Id="rId11" Type="http://schemas.openxmlformats.org/officeDocument/2006/relationships/image" Target="../media/image3069.png"/><Relationship Id="rId53" Type="http://schemas.openxmlformats.org/officeDocument/2006/relationships/image" Target="../media/image3090.png"/><Relationship Id="rId149" Type="http://schemas.openxmlformats.org/officeDocument/2006/relationships/image" Target="../media/image3137.png"/><Relationship Id="rId314" Type="http://schemas.openxmlformats.org/officeDocument/2006/relationships/customXml" Target="../ink/ink3252.xml"/><Relationship Id="rId356" Type="http://schemas.openxmlformats.org/officeDocument/2006/relationships/customXml" Target="../ink/ink3273.xml"/><Relationship Id="rId398" Type="http://schemas.openxmlformats.org/officeDocument/2006/relationships/customXml" Target="../ink/ink3294.xml"/><Relationship Id="rId95" Type="http://schemas.openxmlformats.org/officeDocument/2006/relationships/image" Target="../media/image3111.png"/><Relationship Id="rId160" Type="http://schemas.openxmlformats.org/officeDocument/2006/relationships/customXml" Target="../ink/ink3175.xml"/><Relationship Id="rId216" Type="http://schemas.openxmlformats.org/officeDocument/2006/relationships/customXml" Target="../ink/ink3203.xml"/><Relationship Id="rId423" Type="http://schemas.openxmlformats.org/officeDocument/2006/relationships/image" Target="../media/image3273.png"/><Relationship Id="rId258" Type="http://schemas.openxmlformats.org/officeDocument/2006/relationships/customXml" Target="../ink/ink3224.xml"/><Relationship Id="rId22" Type="http://schemas.openxmlformats.org/officeDocument/2006/relationships/customXml" Target="../ink/ink3106.xml"/><Relationship Id="rId64" Type="http://schemas.openxmlformats.org/officeDocument/2006/relationships/customXml" Target="../ink/ink3127.xml"/><Relationship Id="rId118" Type="http://schemas.openxmlformats.org/officeDocument/2006/relationships/customXml" Target="../ink/ink3154.xml"/><Relationship Id="rId325" Type="http://schemas.openxmlformats.org/officeDocument/2006/relationships/image" Target="../media/image3225.png"/><Relationship Id="rId367" Type="http://schemas.openxmlformats.org/officeDocument/2006/relationships/image" Target="../media/image3246.png"/><Relationship Id="rId171" Type="http://schemas.openxmlformats.org/officeDocument/2006/relationships/image" Target="../media/image3148.png"/><Relationship Id="rId227" Type="http://schemas.openxmlformats.org/officeDocument/2006/relationships/image" Target="../media/image3176.png"/><Relationship Id="rId269" Type="http://schemas.openxmlformats.org/officeDocument/2006/relationships/image" Target="../media/image3197.png"/><Relationship Id="rId33" Type="http://schemas.openxmlformats.org/officeDocument/2006/relationships/image" Target="../media/image3080.png"/><Relationship Id="rId129" Type="http://schemas.openxmlformats.org/officeDocument/2006/relationships/image" Target="../media/image3127.png"/><Relationship Id="rId280" Type="http://schemas.openxmlformats.org/officeDocument/2006/relationships/customXml" Target="../ink/ink3235.xml"/><Relationship Id="rId336" Type="http://schemas.openxmlformats.org/officeDocument/2006/relationships/customXml" Target="../ink/ink3263.xml"/><Relationship Id="rId75" Type="http://schemas.openxmlformats.org/officeDocument/2006/relationships/image" Target="../media/image3101.png"/><Relationship Id="rId140" Type="http://schemas.openxmlformats.org/officeDocument/2006/relationships/customXml" Target="../ink/ink3165.xml"/><Relationship Id="rId182" Type="http://schemas.openxmlformats.org/officeDocument/2006/relationships/customXml" Target="../ink/ink3186.xml"/><Relationship Id="rId378" Type="http://schemas.openxmlformats.org/officeDocument/2006/relationships/customXml" Target="../ink/ink3284.xml"/><Relationship Id="rId403" Type="http://schemas.openxmlformats.org/officeDocument/2006/relationships/image" Target="../media/image3264.png"/><Relationship Id="rId6" Type="http://schemas.openxmlformats.org/officeDocument/2006/relationships/customXml" Target="../ink/ink3098.xml"/><Relationship Id="rId238" Type="http://schemas.openxmlformats.org/officeDocument/2006/relationships/customXml" Target="../ink/ink3214.xml"/><Relationship Id="rId291" Type="http://schemas.openxmlformats.org/officeDocument/2006/relationships/image" Target="../media/image3208.png"/><Relationship Id="rId305" Type="http://schemas.openxmlformats.org/officeDocument/2006/relationships/image" Target="../media/image3215.png"/><Relationship Id="rId347" Type="http://schemas.openxmlformats.org/officeDocument/2006/relationships/image" Target="../media/image3236.png"/><Relationship Id="rId44" Type="http://schemas.openxmlformats.org/officeDocument/2006/relationships/customXml" Target="../ink/ink3117.xml"/><Relationship Id="rId86" Type="http://schemas.openxmlformats.org/officeDocument/2006/relationships/customXml" Target="../ink/ink3138.xml"/><Relationship Id="rId151" Type="http://schemas.openxmlformats.org/officeDocument/2006/relationships/image" Target="../media/image3138.png"/><Relationship Id="rId389" Type="http://schemas.openxmlformats.org/officeDocument/2006/relationships/image" Target="../media/image3257.png"/><Relationship Id="rId193" Type="http://schemas.openxmlformats.org/officeDocument/2006/relationships/image" Target="../media/image3159.png"/><Relationship Id="rId207" Type="http://schemas.openxmlformats.org/officeDocument/2006/relationships/image" Target="../media/image3166.png"/><Relationship Id="rId249" Type="http://schemas.openxmlformats.org/officeDocument/2006/relationships/image" Target="../media/image3187.png"/><Relationship Id="rId414" Type="http://schemas.openxmlformats.org/officeDocument/2006/relationships/customXml" Target="../ink/ink3302.xml"/><Relationship Id="rId13" Type="http://schemas.openxmlformats.org/officeDocument/2006/relationships/image" Target="../media/image3070.png"/><Relationship Id="rId109" Type="http://schemas.openxmlformats.org/officeDocument/2006/relationships/image" Target="../media/image3117.png"/><Relationship Id="rId260" Type="http://schemas.openxmlformats.org/officeDocument/2006/relationships/customXml" Target="../ink/ink3225.xml"/><Relationship Id="rId316" Type="http://schemas.openxmlformats.org/officeDocument/2006/relationships/customXml" Target="../ink/ink3253.xml"/><Relationship Id="rId55" Type="http://schemas.openxmlformats.org/officeDocument/2006/relationships/image" Target="../media/image3091.png"/><Relationship Id="rId97" Type="http://schemas.openxmlformats.org/officeDocument/2006/relationships/image" Target="../media/image3112.png"/><Relationship Id="rId120" Type="http://schemas.openxmlformats.org/officeDocument/2006/relationships/customXml" Target="../ink/ink3155.xml"/><Relationship Id="rId358" Type="http://schemas.openxmlformats.org/officeDocument/2006/relationships/customXml" Target="../ink/ink3274.xml"/><Relationship Id="rId162" Type="http://schemas.openxmlformats.org/officeDocument/2006/relationships/customXml" Target="../ink/ink3176.xml"/><Relationship Id="rId218" Type="http://schemas.openxmlformats.org/officeDocument/2006/relationships/customXml" Target="../ink/ink3204.xml"/><Relationship Id="rId425" Type="http://schemas.openxmlformats.org/officeDocument/2006/relationships/image" Target="../media/image3274.png"/><Relationship Id="rId271" Type="http://schemas.openxmlformats.org/officeDocument/2006/relationships/image" Target="../media/image3198.png"/><Relationship Id="rId24" Type="http://schemas.openxmlformats.org/officeDocument/2006/relationships/customXml" Target="../ink/ink3107.xml"/><Relationship Id="rId66" Type="http://schemas.openxmlformats.org/officeDocument/2006/relationships/customXml" Target="../ink/ink3128.xml"/><Relationship Id="rId131" Type="http://schemas.openxmlformats.org/officeDocument/2006/relationships/image" Target="../media/image3128.png"/><Relationship Id="rId327" Type="http://schemas.openxmlformats.org/officeDocument/2006/relationships/image" Target="../media/image3226.png"/><Relationship Id="rId369" Type="http://schemas.openxmlformats.org/officeDocument/2006/relationships/image" Target="../media/image3247.png"/><Relationship Id="rId173" Type="http://schemas.openxmlformats.org/officeDocument/2006/relationships/image" Target="../media/image3149.png"/><Relationship Id="rId229" Type="http://schemas.openxmlformats.org/officeDocument/2006/relationships/image" Target="../media/image3177.png"/><Relationship Id="rId380" Type="http://schemas.openxmlformats.org/officeDocument/2006/relationships/customXml" Target="../ink/ink3285.xml"/><Relationship Id="rId240" Type="http://schemas.openxmlformats.org/officeDocument/2006/relationships/customXml" Target="../ink/ink3215.xml"/><Relationship Id="rId35" Type="http://schemas.openxmlformats.org/officeDocument/2006/relationships/image" Target="../media/image3081.png"/><Relationship Id="rId77" Type="http://schemas.openxmlformats.org/officeDocument/2006/relationships/image" Target="../media/image3102.png"/><Relationship Id="rId100" Type="http://schemas.openxmlformats.org/officeDocument/2006/relationships/customXml" Target="../ink/ink3145.xml"/><Relationship Id="rId282" Type="http://schemas.openxmlformats.org/officeDocument/2006/relationships/customXml" Target="../ink/ink3236.xml"/><Relationship Id="rId338" Type="http://schemas.openxmlformats.org/officeDocument/2006/relationships/customXml" Target="../ink/ink3264.xml"/><Relationship Id="rId8" Type="http://schemas.openxmlformats.org/officeDocument/2006/relationships/customXml" Target="../ink/ink3099.xml"/><Relationship Id="rId142" Type="http://schemas.openxmlformats.org/officeDocument/2006/relationships/customXml" Target="../ink/ink3166.xml"/><Relationship Id="rId184" Type="http://schemas.openxmlformats.org/officeDocument/2006/relationships/customXml" Target="../ink/ink3187.xml"/><Relationship Id="rId391" Type="http://schemas.openxmlformats.org/officeDocument/2006/relationships/image" Target="../media/image3258.png"/><Relationship Id="rId405" Type="http://schemas.openxmlformats.org/officeDocument/2006/relationships/image" Target="../media/image3265.png"/><Relationship Id="rId251" Type="http://schemas.openxmlformats.org/officeDocument/2006/relationships/image" Target="../media/image3188.png"/><Relationship Id="rId46" Type="http://schemas.openxmlformats.org/officeDocument/2006/relationships/customXml" Target="../ink/ink3118.xml"/><Relationship Id="rId293" Type="http://schemas.openxmlformats.org/officeDocument/2006/relationships/image" Target="../media/image3209.png"/><Relationship Id="rId307" Type="http://schemas.openxmlformats.org/officeDocument/2006/relationships/image" Target="../media/image3216.png"/><Relationship Id="rId349" Type="http://schemas.openxmlformats.org/officeDocument/2006/relationships/image" Target="../media/image3237.png"/><Relationship Id="rId88" Type="http://schemas.openxmlformats.org/officeDocument/2006/relationships/customXml" Target="../ink/ink3139.xml"/><Relationship Id="rId111" Type="http://schemas.openxmlformats.org/officeDocument/2006/relationships/image" Target="../media/image3118.png"/><Relationship Id="rId153" Type="http://schemas.openxmlformats.org/officeDocument/2006/relationships/image" Target="../media/image3139.png"/><Relationship Id="rId195" Type="http://schemas.openxmlformats.org/officeDocument/2006/relationships/image" Target="../media/image3160.png"/><Relationship Id="rId209" Type="http://schemas.openxmlformats.org/officeDocument/2006/relationships/image" Target="../media/image3167.png"/><Relationship Id="rId360" Type="http://schemas.openxmlformats.org/officeDocument/2006/relationships/customXml" Target="../ink/ink3275.xml"/><Relationship Id="rId416" Type="http://schemas.openxmlformats.org/officeDocument/2006/relationships/customXml" Target="../ink/ink3303.xml"/><Relationship Id="rId220" Type="http://schemas.openxmlformats.org/officeDocument/2006/relationships/customXml" Target="../ink/ink3205.xml"/><Relationship Id="rId15" Type="http://schemas.openxmlformats.org/officeDocument/2006/relationships/image" Target="../media/image3071.png"/><Relationship Id="rId57" Type="http://schemas.openxmlformats.org/officeDocument/2006/relationships/image" Target="../media/image3092.png"/><Relationship Id="rId262" Type="http://schemas.openxmlformats.org/officeDocument/2006/relationships/customXml" Target="../ink/ink3226.xml"/><Relationship Id="rId318" Type="http://schemas.openxmlformats.org/officeDocument/2006/relationships/customXml" Target="../ink/ink3254.xml"/><Relationship Id="rId99" Type="http://schemas.openxmlformats.org/officeDocument/2006/relationships/image" Target="../media/image3113.png"/><Relationship Id="rId122" Type="http://schemas.openxmlformats.org/officeDocument/2006/relationships/customXml" Target="../ink/ink3156.xml"/><Relationship Id="rId164" Type="http://schemas.openxmlformats.org/officeDocument/2006/relationships/customXml" Target="../ink/ink3177.xml"/><Relationship Id="rId371" Type="http://schemas.openxmlformats.org/officeDocument/2006/relationships/image" Target="../media/image3248.png"/><Relationship Id="rId26" Type="http://schemas.openxmlformats.org/officeDocument/2006/relationships/customXml" Target="../ink/ink3108.xml"/><Relationship Id="rId231" Type="http://schemas.openxmlformats.org/officeDocument/2006/relationships/image" Target="../media/image3178.png"/><Relationship Id="rId273" Type="http://schemas.openxmlformats.org/officeDocument/2006/relationships/image" Target="../media/image3199.png"/><Relationship Id="rId329" Type="http://schemas.openxmlformats.org/officeDocument/2006/relationships/image" Target="../media/image3227.png"/><Relationship Id="rId68" Type="http://schemas.openxmlformats.org/officeDocument/2006/relationships/customXml" Target="../ink/ink3129.xml"/><Relationship Id="rId133" Type="http://schemas.openxmlformats.org/officeDocument/2006/relationships/image" Target="../media/image3129.png"/><Relationship Id="rId175" Type="http://schemas.openxmlformats.org/officeDocument/2006/relationships/image" Target="../media/image3150.png"/><Relationship Id="rId340" Type="http://schemas.openxmlformats.org/officeDocument/2006/relationships/customXml" Target="../ink/ink3265.xml"/><Relationship Id="rId200" Type="http://schemas.openxmlformats.org/officeDocument/2006/relationships/customXml" Target="../ink/ink3195.xml"/><Relationship Id="rId382" Type="http://schemas.openxmlformats.org/officeDocument/2006/relationships/customXml" Target="../ink/ink3286.xml"/><Relationship Id="rId242" Type="http://schemas.openxmlformats.org/officeDocument/2006/relationships/customXml" Target="../ink/ink3216.xml"/><Relationship Id="rId284" Type="http://schemas.openxmlformats.org/officeDocument/2006/relationships/customXml" Target="../ink/ink3237.xml"/><Relationship Id="rId37" Type="http://schemas.openxmlformats.org/officeDocument/2006/relationships/image" Target="../media/image3082.png"/><Relationship Id="rId79" Type="http://schemas.openxmlformats.org/officeDocument/2006/relationships/image" Target="../media/image3103.png"/><Relationship Id="rId102" Type="http://schemas.openxmlformats.org/officeDocument/2006/relationships/customXml" Target="../ink/ink3146.xml"/><Relationship Id="rId144" Type="http://schemas.openxmlformats.org/officeDocument/2006/relationships/customXml" Target="../ink/ink3167.xml"/><Relationship Id="rId90" Type="http://schemas.openxmlformats.org/officeDocument/2006/relationships/customXml" Target="../ink/ink3140.xml"/><Relationship Id="rId186" Type="http://schemas.openxmlformats.org/officeDocument/2006/relationships/customXml" Target="../ink/ink3188.xml"/><Relationship Id="rId351" Type="http://schemas.openxmlformats.org/officeDocument/2006/relationships/image" Target="../media/image3238.png"/><Relationship Id="rId393" Type="http://schemas.openxmlformats.org/officeDocument/2006/relationships/image" Target="../media/image3259.png"/><Relationship Id="rId407" Type="http://schemas.openxmlformats.org/officeDocument/2006/relationships/image" Target="../media/image3266.png"/><Relationship Id="rId211" Type="http://schemas.openxmlformats.org/officeDocument/2006/relationships/image" Target="../media/image3168.png"/><Relationship Id="rId253" Type="http://schemas.openxmlformats.org/officeDocument/2006/relationships/image" Target="../media/image3189.png"/><Relationship Id="rId295" Type="http://schemas.openxmlformats.org/officeDocument/2006/relationships/image" Target="../media/image3210.png"/><Relationship Id="rId309" Type="http://schemas.openxmlformats.org/officeDocument/2006/relationships/image" Target="../media/image3217.png"/><Relationship Id="rId48" Type="http://schemas.openxmlformats.org/officeDocument/2006/relationships/customXml" Target="../ink/ink3119.xml"/><Relationship Id="rId113" Type="http://schemas.openxmlformats.org/officeDocument/2006/relationships/image" Target="../media/image3119.png"/><Relationship Id="rId320" Type="http://schemas.openxmlformats.org/officeDocument/2006/relationships/customXml" Target="../ink/ink3255.xml"/><Relationship Id="rId155" Type="http://schemas.openxmlformats.org/officeDocument/2006/relationships/image" Target="../media/image3140.png"/><Relationship Id="rId197" Type="http://schemas.openxmlformats.org/officeDocument/2006/relationships/image" Target="../media/image3161.png"/><Relationship Id="rId362" Type="http://schemas.openxmlformats.org/officeDocument/2006/relationships/customXml" Target="../ink/ink3276.xml"/><Relationship Id="rId418" Type="http://schemas.openxmlformats.org/officeDocument/2006/relationships/customXml" Target="../ink/ink3304.xml"/><Relationship Id="rId222" Type="http://schemas.openxmlformats.org/officeDocument/2006/relationships/customXml" Target="../ink/ink3206.xml"/><Relationship Id="rId264" Type="http://schemas.openxmlformats.org/officeDocument/2006/relationships/customXml" Target="../ink/ink3227.xml"/><Relationship Id="rId17" Type="http://schemas.openxmlformats.org/officeDocument/2006/relationships/image" Target="../media/image3072.png"/><Relationship Id="rId59" Type="http://schemas.openxmlformats.org/officeDocument/2006/relationships/image" Target="../media/image3093.png"/><Relationship Id="rId124" Type="http://schemas.openxmlformats.org/officeDocument/2006/relationships/customXml" Target="../ink/ink3157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32.png"/><Relationship Id="rId21" Type="http://schemas.openxmlformats.org/officeDocument/2006/relationships/image" Target="../media/image3284.png"/><Relationship Id="rId63" Type="http://schemas.openxmlformats.org/officeDocument/2006/relationships/image" Target="../media/image3305.png"/><Relationship Id="rId159" Type="http://schemas.openxmlformats.org/officeDocument/2006/relationships/image" Target="../media/image3352.png"/><Relationship Id="rId170" Type="http://schemas.openxmlformats.org/officeDocument/2006/relationships/customXml" Target="../ink/ink3392.xml"/><Relationship Id="rId226" Type="http://schemas.openxmlformats.org/officeDocument/2006/relationships/image" Target="../media/image3383.png"/><Relationship Id="rId268" Type="http://schemas.openxmlformats.org/officeDocument/2006/relationships/customXml" Target="../ink/ink3442.xml"/><Relationship Id="rId32" Type="http://schemas.openxmlformats.org/officeDocument/2006/relationships/customXml" Target="../ink/ink3323.xml"/><Relationship Id="rId74" Type="http://schemas.openxmlformats.org/officeDocument/2006/relationships/customXml" Target="../ink/ink3344.xml"/><Relationship Id="rId128" Type="http://schemas.openxmlformats.org/officeDocument/2006/relationships/customXml" Target="../ink/ink3371.xml"/><Relationship Id="rId5" Type="http://schemas.openxmlformats.org/officeDocument/2006/relationships/image" Target="../media/image3276.png"/><Relationship Id="rId181" Type="http://schemas.openxmlformats.org/officeDocument/2006/relationships/customXml" Target="../ink/ink3398.xml"/><Relationship Id="rId237" Type="http://schemas.openxmlformats.org/officeDocument/2006/relationships/customXml" Target="../ink/ink3426.xml"/><Relationship Id="rId279" Type="http://schemas.openxmlformats.org/officeDocument/2006/relationships/image" Target="../media/image3409.png"/><Relationship Id="rId43" Type="http://schemas.openxmlformats.org/officeDocument/2006/relationships/image" Target="../media/image3295.png"/><Relationship Id="rId139" Type="http://schemas.openxmlformats.org/officeDocument/2006/relationships/image" Target="../media/image3342.png"/><Relationship Id="rId290" Type="http://schemas.openxmlformats.org/officeDocument/2006/relationships/customXml" Target="../ink/ink3453.xml"/><Relationship Id="rId85" Type="http://schemas.openxmlformats.org/officeDocument/2006/relationships/image" Target="../media/image3316.png"/><Relationship Id="rId150" Type="http://schemas.openxmlformats.org/officeDocument/2006/relationships/customXml" Target="../ink/ink3382.xml"/><Relationship Id="rId192" Type="http://schemas.openxmlformats.org/officeDocument/2006/relationships/image" Target="../media/image3366.png"/><Relationship Id="rId206" Type="http://schemas.openxmlformats.org/officeDocument/2006/relationships/image" Target="../media/image3373.png"/><Relationship Id="rId248" Type="http://schemas.openxmlformats.org/officeDocument/2006/relationships/customXml" Target="../ink/ink3432.xml"/><Relationship Id="rId12" Type="http://schemas.openxmlformats.org/officeDocument/2006/relationships/customXml" Target="../ink/ink3313.xml"/><Relationship Id="rId33" Type="http://schemas.openxmlformats.org/officeDocument/2006/relationships/image" Target="../media/image3290.png"/><Relationship Id="rId108" Type="http://schemas.openxmlformats.org/officeDocument/2006/relationships/customXml" Target="../ink/ink3361.xml"/><Relationship Id="rId129" Type="http://schemas.openxmlformats.org/officeDocument/2006/relationships/image" Target="../media/image3338.png"/><Relationship Id="rId280" Type="http://schemas.openxmlformats.org/officeDocument/2006/relationships/customXml" Target="../ink/ink3448.xml"/><Relationship Id="rId54" Type="http://schemas.openxmlformats.org/officeDocument/2006/relationships/customXml" Target="../ink/ink3334.xml"/><Relationship Id="rId75" Type="http://schemas.openxmlformats.org/officeDocument/2006/relationships/image" Target="../media/image3311.png"/><Relationship Id="rId96" Type="http://schemas.openxmlformats.org/officeDocument/2006/relationships/customXml" Target="../ink/ink3355.xml"/><Relationship Id="rId140" Type="http://schemas.openxmlformats.org/officeDocument/2006/relationships/customXml" Target="../ink/ink3377.xml"/><Relationship Id="rId161" Type="http://schemas.openxmlformats.org/officeDocument/2006/relationships/image" Target="../media/image3353.png"/><Relationship Id="rId182" Type="http://schemas.openxmlformats.org/officeDocument/2006/relationships/image" Target="../media/image3361.png"/><Relationship Id="rId217" Type="http://schemas.openxmlformats.org/officeDocument/2006/relationships/customXml" Target="../ink/ink3416.xml"/><Relationship Id="rId6" Type="http://schemas.openxmlformats.org/officeDocument/2006/relationships/customXml" Target="../ink/ink3310.xml"/><Relationship Id="rId238" Type="http://schemas.openxmlformats.org/officeDocument/2006/relationships/image" Target="../media/image3389.png"/><Relationship Id="rId259" Type="http://schemas.openxmlformats.org/officeDocument/2006/relationships/image" Target="../media/image3399.png"/><Relationship Id="rId23" Type="http://schemas.openxmlformats.org/officeDocument/2006/relationships/image" Target="../media/image3285.png"/><Relationship Id="rId119" Type="http://schemas.openxmlformats.org/officeDocument/2006/relationships/image" Target="../media/image3333.png"/><Relationship Id="rId270" Type="http://schemas.openxmlformats.org/officeDocument/2006/relationships/customXml" Target="../ink/ink3443.xml"/><Relationship Id="rId291" Type="http://schemas.openxmlformats.org/officeDocument/2006/relationships/image" Target="../media/image3415.png"/><Relationship Id="rId44" Type="http://schemas.openxmlformats.org/officeDocument/2006/relationships/customXml" Target="../ink/ink3329.xml"/><Relationship Id="rId65" Type="http://schemas.openxmlformats.org/officeDocument/2006/relationships/image" Target="../media/image3306.png"/><Relationship Id="rId86" Type="http://schemas.openxmlformats.org/officeDocument/2006/relationships/customXml" Target="../ink/ink3350.xml"/><Relationship Id="rId130" Type="http://schemas.openxmlformats.org/officeDocument/2006/relationships/customXml" Target="../ink/ink3372.xml"/><Relationship Id="rId151" Type="http://schemas.openxmlformats.org/officeDocument/2006/relationships/image" Target="../media/image3348.png"/><Relationship Id="rId172" Type="http://schemas.openxmlformats.org/officeDocument/2006/relationships/customXml" Target="../ink/ink3393.xml"/><Relationship Id="rId193" Type="http://schemas.openxmlformats.org/officeDocument/2006/relationships/customXml" Target="../ink/ink3404.xml"/><Relationship Id="rId207" Type="http://schemas.openxmlformats.org/officeDocument/2006/relationships/customXml" Target="../ink/ink3411.xml"/><Relationship Id="rId228" Type="http://schemas.openxmlformats.org/officeDocument/2006/relationships/image" Target="../media/image3384.png"/><Relationship Id="rId249" Type="http://schemas.openxmlformats.org/officeDocument/2006/relationships/image" Target="../media/image3394.png"/><Relationship Id="rId13" Type="http://schemas.openxmlformats.org/officeDocument/2006/relationships/image" Target="../media/image3280.png"/><Relationship Id="rId109" Type="http://schemas.openxmlformats.org/officeDocument/2006/relationships/image" Target="../media/image3328.png"/><Relationship Id="rId260" Type="http://schemas.openxmlformats.org/officeDocument/2006/relationships/customXml" Target="../ink/ink3438.xml"/><Relationship Id="rId281" Type="http://schemas.openxmlformats.org/officeDocument/2006/relationships/image" Target="../media/image3410.png"/><Relationship Id="rId34" Type="http://schemas.openxmlformats.org/officeDocument/2006/relationships/customXml" Target="../ink/ink3324.xml"/><Relationship Id="rId55" Type="http://schemas.openxmlformats.org/officeDocument/2006/relationships/image" Target="../media/image3301.png"/><Relationship Id="rId76" Type="http://schemas.openxmlformats.org/officeDocument/2006/relationships/customXml" Target="../ink/ink3345.xml"/><Relationship Id="rId97" Type="http://schemas.openxmlformats.org/officeDocument/2006/relationships/image" Target="../media/image3322.png"/><Relationship Id="rId120" Type="http://schemas.openxmlformats.org/officeDocument/2006/relationships/customXml" Target="../ink/ink3367.xml"/><Relationship Id="rId141" Type="http://schemas.openxmlformats.org/officeDocument/2006/relationships/image" Target="../media/image3343.png"/><Relationship Id="rId7" Type="http://schemas.openxmlformats.org/officeDocument/2006/relationships/image" Target="../media/image3277.png"/><Relationship Id="rId162" Type="http://schemas.openxmlformats.org/officeDocument/2006/relationships/customXml" Target="../ink/ink3388.xml"/><Relationship Id="rId183" Type="http://schemas.openxmlformats.org/officeDocument/2006/relationships/customXml" Target="../ink/ink3399.xml"/><Relationship Id="rId218" Type="http://schemas.openxmlformats.org/officeDocument/2006/relationships/image" Target="../media/image3379.png"/><Relationship Id="rId239" Type="http://schemas.openxmlformats.org/officeDocument/2006/relationships/customXml" Target="../ink/ink3427.xml"/><Relationship Id="rId250" Type="http://schemas.openxmlformats.org/officeDocument/2006/relationships/customXml" Target="../ink/ink3433.xml"/><Relationship Id="rId271" Type="http://schemas.openxmlformats.org/officeDocument/2006/relationships/image" Target="../media/image3405.png"/><Relationship Id="rId292" Type="http://schemas.openxmlformats.org/officeDocument/2006/relationships/customXml" Target="../ink/ink3454.xml"/><Relationship Id="rId24" Type="http://schemas.openxmlformats.org/officeDocument/2006/relationships/customXml" Target="../ink/ink3319.xml"/><Relationship Id="rId45" Type="http://schemas.openxmlformats.org/officeDocument/2006/relationships/image" Target="../media/image3296.png"/><Relationship Id="rId66" Type="http://schemas.openxmlformats.org/officeDocument/2006/relationships/customXml" Target="../ink/ink3340.xml"/><Relationship Id="rId87" Type="http://schemas.openxmlformats.org/officeDocument/2006/relationships/image" Target="../media/image3317.png"/><Relationship Id="rId110" Type="http://schemas.openxmlformats.org/officeDocument/2006/relationships/customXml" Target="../ink/ink3362.xml"/><Relationship Id="rId131" Type="http://schemas.openxmlformats.org/officeDocument/2006/relationships/image" Target="../media/image3339.png"/><Relationship Id="rId152" Type="http://schemas.openxmlformats.org/officeDocument/2006/relationships/customXml" Target="../ink/ink3383.xml"/><Relationship Id="rId173" Type="http://schemas.openxmlformats.org/officeDocument/2006/relationships/customXml" Target="../ink/ink3394.xml"/><Relationship Id="rId194" Type="http://schemas.openxmlformats.org/officeDocument/2006/relationships/image" Target="../media/image3367.png"/><Relationship Id="rId208" Type="http://schemas.openxmlformats.org/officeDocument/2006/relationships/image" Target="../media/image3374.png"/><Relationship Id="rId229" Type="http://schemas.openxmlformats.org/officeDocument/2006/relationships/customXml" Target="../ink/ink3422.xml"/><Relationship Id="rId240" Type="http://schemas.openxmlformats.org/officeDocument/2006/relationships/customXml" Target="../ink/ink3428.xml"/><Relationship Id="rId261" Type="http://schemas.openxmlformats.org/officeDocument/2006/relationships/image" Target="../media/image3400.png"/><Relationship Id="rId14" Type="http://schemas.openxmlformats.org/officeDocument/2006/relationships/customXml" Target="../ink/ink3314.xml"/><Relationship Id="rId35" Type="http://schemas.openxmlformats.org/officeDocument/2006/relationships/image" Target="../media/image3291.png"/><Relationship Id="rId56" Type="http://schemas.openxmlformats.org/officeDocument/2006/relationships/customXml" Target="../ink/ink3335.xml"/><Relationship Id="rId77" Type="http://schemas.openxmlformats.org/officeDocument/2006/relationships/image" Target="../media/image3312.png"/><Relationship Id="rId100" Type="http://schemas.openxmlformats.org/officeDocument/2006/relationships/customXml" Target="../ink/ink3357.xml"/><Relationship Id="rId282" Type="http://schemas.openxmlformats.org/officeDocument/2006/relationships/customXml" Target="../ink/ink3449.xml"/><Relationship Id="rId8" Type="http://schemas.openxmlformats.org/officeDocument/2006/relationships/customXml" Target="../ink/ink3311.xml"/><Relationship Id="rId98" Type="http://schemas.openxmlformats.org/officeDocument/2006/relationships/customXml" Target="../ink/ink3356.xml"/><Relationship Id="rId121" Type="http://schemas.openxmlformats.org/officeDocument/2006/relationships/image" Target="../media/image3334.png"/><Relationship Id="rId142" Type="http://schemas.openxmlformats.org/officeDocument/2006/relationships/customXml" Target="../ink/ink3378.xml"/><Relationship Id="rId163" Type="http://schemas.openxmlformats.org/officeDocument/2006/relationships/image" Target="../media/image3354.png"/><Relationship Id="rId184" Type="http://schemas.openxmlformats.org/officeDocument/2006/relationships/image" Target="../media/image3362.png"/><Relationship Id="rId219" Type="http://schemas.openxmlformats.org/officeDocument/2006/relationships/customXml" Target="../ink/ink3417.xml"/><Relationship Id="rId230" Type="http://schemas.openxmlformats.org/officeDocument/2006/relationships/image" Target="../media/image3385.png"/><Relationship Id="rId251" Type="http://schemas.openxmlformats.org/officeDocument/2006/relationships/image" Target="../media/image3395.png"/><Relationship Id="rId25" Type="http://schemas.openxmlformats.org/officeDocument/2006/relationships/image" Target="../media/image3286.png"/><Relationship Id="rId46" Type="http://schemas.openxmlformats.org/officeDocument/2006/relationships/customXml" Target="../ink/ink3330.xml"/><Relationship Id="rId67" Type="http://schemas.openxmlformats.org/officeDocument/2006/relationships/image" Target="../media/image3307.png"/><Relationship Id="rId272" Type="http://schemas.openxmlformats.org/officeDocument/2006/relationships/customXml" Target="../ink/ink3444.xml"/><Relationship Id="rId293" Type="http://schemas.openxmlformats.org/officeDocument/2006/relationships/image" Target="../media/image3416.png"/><Relationship Id="rId88" Type="http://schemas.openxmlformats.org/officeDocument/2006/relationships/customXml" Target="../ink/ink3351.xml"/><Relationship Id="rId111" Type="http://schemas.openxmlformats.org/officeDocument/2006/relationships/image" Target="../media/image3329.png"/><Relationship Id="rId132" Type="http://schemas.openxmlformats.org/officeDocument/2006/relationships/customXml" Target="../ink/ink3373.xml"/><Relationship Id="rId153" Type="http://schemas.openxmlformats.org/officeDocument/2006/relationships/image" Target="../media/image3349.png"/><Relationship Id="rId174" Type="http://schemas.openxmlformats.org/officeDocument/2006/relationships/image" Target="../media/image3357.png"/><Relationship Id="rId195" Type="http://schemas.openxmlformats.org/officeDocument/2006/relationships/customXml" Target="../ink/ink3405.xml"/><Relationship Id="rId209" Type="http://schemas.openxmlformats.org/officeDocument/2006/relationships/customXml" Target="../ink/ink3412.xml"/><Relationship Id="rId220" Type="http://schemas.openxmlformats.org/officeDocument/2006/relationships/image" Target="../media/image3380.png"/><Relationship Id="rId241" Type="http://schemas.openxmlformats.org/officeDocument/2006/relationships/image" Target="../media/image3390.png"/><Relationship Id="rId15" Type="http://schemas.openxmlformats.org/officeDocument/2006/relationships/image" Target="../media/image3281.png"/><Relationship Id="rId36" Type="http://schemas.openxmlformats.org/officeDocument/2006/relationships/customXml" Target="../ink/ink3325.xml"/><Relationship Id="rId57" Type="http://schemas.openxmlformats.org/officeDocument/2006/relationships/image" Target="../media/image3302.png"/><Relationship Id="rId262" Type="http://schemas.openxmlformats.org/officeDocument/2006/relationships/customXml" Target="../ink/ink3439.xml"/><Relationship Id="rId283" Type="http://schemas.openxmlformats.org/officeDocument/2006/relationships/image" Target="../media/image3411.png"/><Relationship Id="rId78" Type="http://schemas.openxmlformats.org/officeDocument/2006/relationships/customXml" Target="../ink/ink3346.xml"/><Relationship Id="rId99" Type="http://schemas.openxmlformats.org/officeDocument/2006/relationships/image" Target="../media/image3323.png"/><Relationship Id="rId101" Type="http://schemas.openxmlformats.org/officeDocument/2006/relationships/image" Target="../media/image3324.png"/><Relationship Id="rId122" Type="http://schemas.openxmlformats.org/officeDocument/2006/relationships/customXml" Target="../ink/ink3368.xml"/><Relationship Id="rId143" Type="http://schemas.openxmlformats.org/officeDocument/2006/relationships/image" Target="../media/image3344.png"/><Relationship Id="rId164" Type="http://schemas.openxmlformats.org/officeDocument/2006/relationships/customXml" Target="../ink/ink3389.xml"/><Relationship Id="rId185" Type="http://schemas.openxmlformats.org/officeDocument/2006/relationships/customXml" Target="../ink/ink3400.xml"/><Relationship Id="rId9" Type="http://schemas.openxmlformats.org/officeDocument/2006/relationships/image" Target="../media/image3278.png"/><Relationship Id="rId210" Type="http://schemas.openxmlformats.org/officeDocument/2006/relationships/image" Target="../media/image3375.png"/><Relationship Id="rId26" Type="http://schemas.openxmlformats.org/officeDocument/2006/relationships/customXml" Target="../ink/ink3320.xml"/><Relationship Id="rId231" Type="http://schemas.openxmlformats.org/officeDocument/2006/relationships/customXml" Target="../ink/ink3423.xml"/><Relationship Id="rId252" Type="http://schemas.openxmlformats.org/officeDocument/2006/relationships/customXml" Target="../ink/ink3434.xml"/><Relationship Id="rId273" Type="http://schemas.openxmlformats.org/officeDocument/2006/relationships/image" Target="../media/image3406.png"/><Relationship Id="rId294" Type="http://schemas.openxmlformats.org/officeDocument/2006/relationships/customXml" Target="../ink/ink3455.xml"/><Relationship Id="rId47" Type="http://schemas.openxmlformats.org/officeDocument/2006/relationships/image" Target="../media/image3297.png"/><Relationship Id="rId68" Type="http://schemas.openxmlformats.org/officeDocument/2006/relationships/customXml" Target="../ink/ink3341.xml"/><Relationship Id="rId89" Type="http://schemas.openxmlformats.org/officeDocument/2006/relationships/image" Target="../media/image3318.png"/><Relationship Id="rId112" Type="http://schemas.openxmlformats.org/officeDocument/2006/relationships/customXml" Target="../ink/ink3363.xml"/><Relationship Id="rId133" Type="http://schemas.openxmlformats.org/officeDocument/2006/relationships/image" Target="../media/image3340.png"/><Relationship Id="rId154" Type="http://schemas.openxmlformats.org/officeDocument/2006/relationships/customXml" Target="../ink/ink3384.xml"/><Relationship Id="rId175" Type="http://schemas.openxmlformats.org/officeDocument/2006/relationships/customXml" Target="../ink/ink3395.xml"/><Relationship Id="rId196" Type="http://schemas.openxmlformats.org/officeDocument/2006/relationships/image" Target="../media/image3368.png"/><Relationship Id="rId200" Type="http://schemas.openxmlformats.org/officeDocument/2006/relationships/image" Target="../media/image3370.png"/><Relationship Id="rId16" Type="http://schemas.openxmlformats.org/officeDocument/2006/relationships/customXml" Target="../ink/ink3315.xml"/><Relationship Id="rId221" Type="http://schemas.openxmlformats.org/officeDocument/2006/relationships/customXml" Target="../ink/ink3418.xml"/><Relationship Id="rId242" Type="http://schemas.openxmlformats.org/officeDocument/2006/relationships/customXml" Target="../ink/ink3429.xml"/><Relationship Id="rId263" Type="http://schemas.openxmlformats.org/officeDocument/2006/relationships/image" Target="../media/image3401.png"/><Relationship Id="rId284" Type="http://schemas.openxmlformats.org/officeDocument/2006/relationships/customXml" Target="../ink/ink3450.xml"/><Relationship Id="rId37" Type="http://schemas.openxmlformats.org/officeDocument/2006/relationships/image" Target="../media/image3292.png"/><Relationship Id="rId58" Type="http://schemas.openxmlformats.org/officeDocument/2006/relationships/customXml" Target="../ink/ink3336.xml"/><Relationship Id="rId79" Type="http://schemas.openxmlformats.org/officeDocument/2006/relationships/image" Target="../media/image3313.png"/><Relationship Id="rId102" Type="http://schemas.openxmlformats.org/officeDocument/2006/relationships/customXml" Target="../ink/ink3358.xml"/><Relationship Id="rId123" Type="http://schemas.openxmlformats.org/officeDocument/2006/relationships/image" Target="../media/image3335.png"/><Relationship Id="rId144" Type="http://schemas.openxmlformats.org/officeDocument/2006/relationships/customXml" Target="../ink/ink3379.xml"/><Relationship Id="rId90" Type="http://schemas.openxmlformats.org/officeDocument/2006/relationships/customXml" Target="../ink/ink3352.xml"/><Relationship Id="rId165" Type="http://schemas.openxmlformats.org/officeDocument/2006/relationships/image" Target="../media/image3355.png"/><Relationship Id="rId186" Type="http://schemas.openxmlformats.org/officeDocument/2006/relationships/image" Target="../media/image3363.png"/><Relationship Id="rId211" Type="http://schemas.openxmlformats.org/officeDocument/2006/relationships/customXml" Target="../ink/ink3413.xml"/><Relationship Id="rId232" Type="http://schemas.openxmlformats.org/officeDocument/2006/relationships/image" Target="../media/image3386.png"/><Relationship Id="rId253" Type="http://schemas.openxmlformats.org/officeDocument/2006/relationships/image" Target="../media/image3396.png"/><Relationship Id="rId274" Type="http://schemas.openxmlformats.org/officeDocument/2006/relationships/customXml" Target="../ink/ink3445.xml"/><Relationship Id="rId295" Type="http://schemas.openxmlformats.org/officeDocument/2006/relationships/image" Target="../media/image3417.png"/><Relationship Id="rId27" Type="http://schemas.openxmlformats.org/officeDocument/2006/relationships/image" Target="../media/image3287.png"/><Relationship Id="rId48" Type="http://schemas.openxmlformats.org/officeDocument/2006/relationships/customXml" Target="../ink/ink3331.xml"/><Relationship Id="rId69" Type="http://schemas.openxmlformats.org/officeDocument/2006/relationships/image" Target="../media/image3308.png"/><Relationship Id="rId113" Type="http://schemas.openxmlformats.org/officeDocument/2006/relationships/image" Target="../media/image3330.png"/><Relationship Id="rId134" Type="http://schemas.openxmlformats.org/officeDocument/2006/relationships/customXml" Target="../ink/ink3374.xml"/><Relationship Id="rId80" Type="http://schemas.openxmlformats.org/officeDocument/2006/relationships/customXml" Target="../ink/ink3347.xml"/><Relationship Id="rId155" Type="http://schemas.openxmlformats.org/officeDocument/2006/relationships/image" Target="../media/image3350.png"/><Relationship Id="rId176" Type="http://schemas.openxmlformats.org/officeDocument/2006/relationships/image" Target="../media/image3358.png"/><Relationship Id="rId197" Type="http://schemas.openxmlformats.org/officeDocument/2006/relationships/customXml" Target="../ink/ink3406.xml"/><Relationship Id="rId201" Type="http://schemas.openxmlformats.org/officeDocument/2006/relationships/customXml" Target="../ink/ink3408.xml"/><Relationship Id="rId222" Type="http://schemas.openxmlformats.org/officeDocument/2006/relationships/image" Target="../media/image3381.png"/><Relationship Id="rId243" Type="http://schemas.openxmlformats.org/officeDocument/2006/relationships/image" Target="../media/image3391.png"/><Relationship Id="rId264" Type="http://schemas.openxmlformats.org/officeDocument/2006/relationships/customXml" Target="../ink/ink3440.xml"/><Relationship Id="rId285" Type="http://schemas.openxmlformats.org/officeDocument/2006/relationships/image" Target="../media/image3412.png"/><Relationship Id="rId17" Type="http://schemas.openxmlformats.org/officeDocument/2006/relationships/image" Target="../media/image3282.png"/><Relationship Id="rId38" Type="http://schemas.openxmlformats.org/officeDocument/2006/relationships/customXml" Target="../ink/ink3326.xml"/><Relationship Id="rId59" Type="http://schemas.openxmlformats.org/officeDocument/2006/relationships/image" Target="../media/image3303.png"/><Relationship Id="rId103" Type="http://schemas.openxmlformats.org/officeDocument/2006/relationships/image" Target="../media/image3325.png"/><Relationship Id="rId124" Type="http://schemas.openxmlformats.org/officeDocument/2006/relationships/customXml" Target="../ink/ink3369.xml"/><Relationship Id="rId70" Type="http://schemas.openxmlformats.org/officeDocument/2006/relationships/customXml" Target="../ink/ink3342.xml"/><Relationship Id="rId91" Type="http://schemas.openxmlformats.org/officeDocument/2006/relationships/image" Target="../media/image3319.png"/><Relationship Id="rId145" Type="http://schemas.openxmlformats.org/officeDocument/2006/relationships/image" Target="../media/image3345.png"/><Relationship Id="rId166" Type="http://schemas.openxmlformats.org/officeDocument/2006/relationships/customXml" Target="../ink/ink3390.xml"/><Relationship Id="rId187" Type="http://schemas.openxmlformats.org/officeDocument/2006/relationships/customXml" Target="../ink/ink3401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376.png"/><Relationship Id="rId233" Type="http://schemas.openxmlformats.org/officeDocument/2006/relationships/customXml" Target="../ink/ink3424.xml"/><Relationship Id="rId254" Type="http://schemas.openxmlformats.org/officeDocument/2006/relationships/customXml" Target="../ink/ink3435.xml"/><Relationship Id="rId28" Type="http://schemas.openxmlformats.org/officeDocument/2006/relationships/customXml" Target="../ink/ink3321.xml"/><Relationship Id="rId49" Type="http://schemas.openxmlformats.org/officeDocument/2006/relationships/image" Target="../media/image3298.png"/><Relationship Id="rId114" Type="http://schemas.openxmlformats.org/officeDocument/2006/relationships/customXml" Target="../ink/ink3364.xml"/><Relationship Id="rId275" Type="http://schemas.openxmlformats.org/officeDocument/2006/relationships/image" Target="../media/image3407.png"/><Relationship Id="rId60" Type="http://schemas.openxmlformats.org/officeDocument/2006/relationships/customXml" Target="../ink/ink3337.xml"/><Relationship Id="rId81" Type="http://schemas.openxmlformats.org/officeDocument/2006/relationships/image" Target="../media/image3314.png"/><Relationship Id="rId135" Type="http://schemas.openxmlformats.org/officeDocument/2006/relationships/image" Target="../media/image3341.png"/><Relationship Id="rId156" Type="http://schemas.openxmlformats.org/officeDocument/2006/relationships/customXml" Target="../ink/ink3385.xml"/><Relationship Id="rId177" Type="http://schemas.openxmlformats.org/officeDocument/2006/relationships/customXml" Target="../ink/ink3396.xml"/><Relationship Id="rId198" Type="http://schemas.openxmlformats.org/officeDocument/2006/relationships/image" Target="../media/image3369.png"/><Relationship Id="rId202" Type="http://schemas.openxmlformats.org/officeDocument/2006/relationships/image" Target="../media/image3371.png"/><Relationship Id="rId223" Type="http://schemas.openxmlformats.org/officeDocument/2006/relationships/customXml" Target="../ink/ink3419.xml"/><Relationship Id="rId244" Type="http://schemas.openxmlformats.org/officeDocument/2006/relationships/customXml" Target="../ink/ink3430.xml"/><Relationship Id="rId18" Type="http://schemas.openxmlformats.org/officeDocument/2006/relationships/customXml" Target="../ink/ink3316.xml"/><Relationship Id="rId39" Type="http://schemas.openxmlformats.org/officeDocument/2006/relationships/image" Target="../media/image3293.png"/><Relationship Id="rId265" Type="http://schemas.openxmlformats.org/officeDocument/2006/relationships/image" Target="../media/image3402.png"/><Relationship Id="rId286" Type="http://schemas.openxmlformats.org/officeDocument/2006/relationships/customXml" Target="../ink/ink3451.xml"/><Relationship Id="rId50" Type="http://schemas.openxmlformats.org/officeDocument/2006/relationships/customXml" Target="../ink/ink3332.xml"/><Relationship Id="rId104" Type="http://schemas.openxmlformats.org/officeDocument/2006/relationships/customXml" Target="../ink/ink3359.xml"/><Relationship Id="rId125" Type="http://schemas.openxmlformats.org/officeDocument/2006/relationships/image" Target="../media/image3336.png"/><Relationship Id="rId146" Type="http://schemas.openxmlformats.org/officeDocument/2006/relationships/customXml" Target="../ink/ink3380.xml"/><Relationship Id="rId167" Type="http://schemas.openxmlformats.org/officeDocument/2006/relationships/image" Target="../media/image3356.png"/><Relationship Id="rId188" Type="http://schemas.openxmlformats.org/officeDocument/2006/relationships/image" Target="../media/image3364.png"/><Relationship Id="rId71" Type="http://schemas.openxmlformats.org/officeDocument/2006/relationships/image" Target="../media/image3309.png"/><Relationship Id="rId92" Type="http://schemas.openxmlformats.org/officeDocument/2006/relationships/customXml" Target="../ink/ink3353.xml"/><Relationship Id="rId213" Type="http://schemas.openxmlformats.org/officeDocument/2006/relationships/customXml" Target="../ink/ink3414.xml"/><Relationship Id="rId234" Type="http://schemas.openxmlformats.org/officeDocument/2006/relationships/image" Target="../media/image3387.png"/><Relationship Id="rId2" Type="http://schemas.openxmlformats.org/officeDocument/2006/relationships/customXml" Target="../ink/ink3308.xml"/><Relationship Id="rId29" Type="http://schemas.openxmlformats.org/officeDocument/2006/relationships/image" Target="../media/image3288.png"/><Relationship Id="rId255" Type="http://schemas.openxmlformats.org/officeDocument/2006/relationships/image" Target="../media/image3397.png"/><Relationship Id="rId276" Type="http://schemas.openxmlformats.org/officeDocument/2006/relationships/customXml" Target="../ink/ink3446.xml"/><Relationship Id="rId40" Type="http://schemas.openxmlformats.org/officeDocument/2006/relationships/customXml" Target="../ink/ink3327.xml"/><Relationship Id="rId115" Type="http://schemas.openxmlformats.org/officeDocument/2006/relationships/image" Target="../media/image3331.png"/><Relationship Id="rId136" Type="http://schemas.openxmlformats.org/officeDocument/2006/relationships/customXml" Target="../ink/ink3375.xml"/><Relationship Id="rId157" Type="http://schemas.openxmlformats.org/officeDocument/2006/relationships/image" Target="../media/image3351.png"/><Relationship Id="rId178" Type="http://schemas.openxmlformats.org/officeDocument/2006/relationships/image" Target="../media/image3359.png"/><Relationship Id="rId61" Type="http://schemas.openxmlformats.org/officeDocument/2006/relationships/image" Target="../media/image3304.png"/><Relationship Id="rId82" Type="http://schemas.openxmlformats.org/officeDocument/2006/relationships/customXml" Target="../ink/ink3348.xml"/><Relationship Id="rId199" Type="http://schemas.openxmlformats.org/officeDocument/2006/relationships/customXml" Target="../ink/ink3407.xml"/><Relationship Id="rId203" Type="http://schemas.openxmlformats.org/officeDocument/2006/relationships/customXml" Target="../ink/ink3409.xml"/><Relationship Id="rId19" Type="http://schemas.openxmlformats.org/officeDocument/2006/relationships/image" Target="../media/image3283.png"/><Relationship Id="rId224" Type="http://schemas.openxmlformats.org/officeDocument/2006/relationships/image" Target="../media/image3382.png"/><Relationship Id="rId245" Type="http://schemas.openxmlformats.org/officeDocument/2006/relationships/image" Target="../media/image3392.png"/><Relationship Id="rId266" Type="http://schemas.openxmlformats.org/officeDocument/2006/relationships/customXml" Target="../ink/ink3441.xml"/><Relationship Id="rId287" Type="http://schemas.openxmlformats.org/officeDocument/2006/relationships/image" Target="../media/image3413.png"/><Relationship Id="rId30" Type="http://schemas.openxmlformats.org/officeDocument/2006/relationships/customXml" Target="../ink/ink3322.xml"/><Relationship Id="rId105" Type="http://schemas.openxmlformats.org/officeDocument/2006/relationships/image" Target="../media/image3326.png"/><Relationship Id="rId126" Type="http://schemas.openxmlformats.org/officeDocument/2006/relationships/customXml" Target="../ink/ink3370.xml"/><Relationship Id="rId147" Type="http://schemas.openxmlformats.org/officeDocument/2006/relationships/image" Target="../media/image3346.png"/><Relationship Id="rId168" Type="http://schemas.openxmlformats.org/officeDocument/2006/relationships/customXml" Target="../ink/ink3391.xml"/><Relationship Id="rId51" Type="http://schemas.openxmlformats.org/officeDocument/2006/relationships/image" Target="../media/image3299.png"/><Relationship Id="rId72" Type="http://schemas.openxmlformats.org/officeDocument/2006/relationships/customXml" Target="../ink/ink3343.xml"/><Relationship Id="rId93" Type="http://schemas.openxmlformats.org/officeDocument/2006/relationships/image" Target="../media/image3320.png"/><Relationship Id="rId189" Type="http://schemas.openxmlformats.org/officeDocument/2006/relationships/customXml" Target="../ink/ink3402.xml"/><Relationship Id="rId3" Type="http://schemas.openxmlformats.org/officeDocument/2006/relationships/image" Target="../media/image3275.png"/><Relationship Id="rId214" Type="http://schemas.openxmlformats.org/officeDocument/2006/relationships/image" Target="../media/image3377.png"/><Relationship Id="rId235" Type="http://schemas.openxmlformats.org/officeDocument/2006/relationships/customXml" Target="../ink/ink3425.xml"/><Relationship Id="rId256" Type="http://schemas.openxmlformats.org/officeDocument/2006/relationships/customXml" Target="../ink/ink3436.xml"/><Relationship Id="rId277" Type="http://schemas.openxmlformats.org/officeDocument/2006/relationships/image" Target="../media/image3408.png"/><Relationship Id="rId116" Type="http://schemas.openxmlformats.org/officeDocument/2006/relationships/customXml" Target="../ink/ink3365.xml"/><Relationship Id="rId137" Type="http://schemas.openxmlformats.org/officeDocument/2006/relationships/image" Target="../media/image19.png"/><Relationship Id="rId158" Type="http://schemas.openxmlformats.org/officeDocument/2006/relationships/customXml" Target="../ink/ink3386.xml"/><Relationship Id="rId20" Type="http://schemas.openxmlformats.org/officeDocument/2006/relationships/customXml" Target="../ink/ink3317.xml"/><Relationship Id="rId41" Type="http://schemas.openxmlformats.org/officeDocument/2006/relationships/image" Target="../media/image3294.png"/><Relationship Id="rId62" Type="http://schemas.openxmlformats.org/officeDocument/2006/relationships/customXml" Target="../ink/ink3338.xml"/><Relationship Id="rId83" Type="http://schemas.openxmlformats.org/officeDocument/2006/relationships/image" Target="../media/image3315.png"/><Relationship Id="rId179" Type="http://schemas.openxmlformats.org/officeDocument/2006/relationships/customXml" Target="../ink/ink3397.xml"/><Relationship Id="rId190" Type="http://schemas.openxmlformats.org/officeDocument/2006/relationships/image" Target="../media/image3365.png"/><Relationship Id="rId204" Type="http://schemas.openxmlformats.org/officeDocument/2006/relationships/image" Target="../media/image3372.png"/><Relationship Id="rId225" Type="http://schemas.openxmlformats.org/officeDocument/2006/relationships/customXml" Target="../ink/ink3420.xml"/><Relationship Id="rId246" Type="http://schemas.openxmlformats.org/officeDocument/2006/relationships/customXml" Target="../ink/ink3431.xml"/><Relationship Id="rId267" Type="http://schemas.openxmlformats.org/officeDocument/2006/relationships/image" Target="../media/image3403.png"/><Relationship Id="rId288" Type="http://schemas.openxmlformats.org/officeDocument/2006/relationships/customXml" Target="../ink/ink3452.xml"/><Relationship Id="rId106" Type="http://schemas.openxmlformats.org/officeDocument/2006/relationships/customXml" Target="../ink/ink3360.xml"/><Relationship Id="rId127" Type="http://schemas.openxmlformats.org/officeDocument/2006/relationships/image" Target="../media/image3337.png"/><Relationship Id="rId10" Type="http://schemas.openxmlformats.org/officeDocument/2006/relationships/customXml" Target="../ink/ink3312.xml"/><Relationship Id="rId31" Type="http://schemas.openxmlformats.org/officeDocument/2006/relationships/image" Target="../media/image3289.png"/><Relationship Id="rId52" Type="http://schemas.openxmlformats.org/officeDocument/2006/relationships/customXml" Target="../ink/ink3333.xml"/><Relationship Id="rId73" Type="http://schemas.openxmlformats.org/officeDocument/2006/relationships/image" Target="../media/image3310.png"/><Relationship Id="rId94" Type="http://schemas.openxmlformats.org/officeDocument/2006/relationships/customXml" Target="../ink/ink3354.xml"/><Relationship Id="rId148" Type="http://schemas.openxmlformats.org/officeDocument/2006/relationships/customXml" Target="../ink/ink3381.xml"/><Relationship Id="rId169" Type="http://schemas.openxmlformats.org/officeDocument/2006/relationships/image" Target="../media/image866.png"/><Relationship Id="rId4" Type="http://schemas.openxmlformats.org/officeDocument/2006/relationships/customXml" Target="../ink/ink3309.xml"/><Relationship Id="rId180" Type="http://schemas.openxmlformats.org/officeDocument/2006/relationships/image" Target="../media/image3360.png"/><Relationship Id="rId215" Type="http://schemas.openxmlformats.org/officeDocument/2006/relationships/customXml" Target="../ink/ink3415.xml"/><Relationship Id="rId236" Type="http://schemas.openxmlformats.org/officeDocument/2006/relationships/image" Target="../media/image3388.png"/><Relationship Id="rId257" Type="http://schemas.openxmlformats.org/officeDocument/2006/relationships/image" Target="../media/image3398.png"/><Relationship Id="rId278" Type="http://schemas.openxmlformats.org/officeDocument/2006/relationships/customXml" Target="../ink/ink3447.xml"/><Relationship Id="rId42" Type="http://schemas.openxmlformats.org/officeDocument/2006/relationships/customXml" Target="../ink/ink3328.xml"/><Relationship Id="rId84" Type="http://schemas.openxmlformats.org/officeDocument/2006/relationships/customXml" Target="../ink/ink3349.xml"/><Relationship Id="rId138" Type="http://schemas.openxmlformats.org/officeDocument/2006/relationships/customXml" Target="../ink/ink3376.xml"/><Relationship Id="rId191" Type="http://schemas.openxmlformats.org/officeDocument/2006/relationships/customXml" Target="../ink/ink3403.xml"/><Relationship Id="rId205" Type="http://schemas.openxmlformats.org/officeDocument/2006/relationships/customXml" Target="../ink/ink3410.xml"/><Relationship Id="rId247" Type="http://schemas.openxmlformats.org/officeDocument/2006/relationships/image" Target="../media/image3393.png"/><Relationship Id="rId107" Type="http://schemas.openxmlformats.org/officeDocument/2006/relationships/image" Target="../media/image3327.png"/><Relationship Id="rId289" Type="http://schemas.openxmlformats.org/officeDocument/2006/relationships/image" Target="../media/image3414.png"/><Relationship Id="rId11" Type="http://schemas.openxmlformats.org/officeDocument/2006/relationships/image" Target="../media/image3279.png"/><Relationship Id="rId53" Type="http://schemas.openxmlformats.org/officeDocument/2006/relationships/image" Target="../media/image3300.png"/><Relationship Id="rId149" Type="http://schemas.openxmlformats.org/officeDocument/2006/relationships/image" Target="../media/image3347.png"/><Relationship Id="rId95" Type="http://schemas.openxmlformats.org/officeDocument/2006/relationships/image" Target="../media/image3321.png"/><Relationship Id="rId160" Type="http://schemas.openxmlformats.org/officeDocument/2006/relationships/customXml" Target="../ink/ink3387.xml"/><Relationship Id="rId216" Type="http://schemas.openxmlformats.org/officeDocument/2006/relationships/image" Target="../media/image3378.png"/><Relationship Id="rId258" Type="http://schemas.openxmlformats.org/officeDocument/2006/relationships/customXml" Target="../ink/ink3437.xml"/><Relationship Id="rId22" Type="http://schemas.openxmlformats.org/officeDocument/2006/relationships/customXml" Target="../ink/ink3318.xml"/><Relationship Id="rId64" Type="http://schemas.openxmlformats.org/officeDocument/2006/relationships/customXml" Target="../ink/ink3339.xml"/><Relationship Id="rId118" Type="http://schemas.openxmlformats.org/officeDocument/2006/relationships/customXml" Target="../ink/ink3366.xml"/><Relationship Id="rId171" Type="http://schemas.openxmlformats.org/officeDocument/2006/relationships/image" Target="../media/image1470.png"/><Relationship Id="rId227" Type="http://schemas.openxmlformats.org/officeDocument/2006/relationships/customXml" Target="../ink/ink3421.xml"/><Relationship Id="rId269" Type="http://schemas.openxmlformats.org/officeDocument/2006/relationships/image" Target="../media/image3404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74.png"/><Relationship Id="rId21" Type="http://schemas.openxmlformats.org/officeDocument/2006/relationships/image" Target="../media/image3426.png"/><Relationship Id="rId42" Type="http://schemas.openxmlformats.org/officeDocument/2006/relationships/customXml" Target="../ink/ink3476.xml"/><Relationship Id="rId63" Type="http://schemas.openxmlformats.org/officeDocument/2006/relationships/image" Target="../media/image3447.png"/><Relationship Id="rId84" Type="http://schemas.openxmlformats.org/officeDocument/2006/relationships/customXml" Target="../ink/ink3497.xml"/><Relationship Id="rId138" Type="http://schemas.openxmlformats.org/officeDocument/2006/relationships/customXml" Target="../ink/ink3524.xml"/><Relationship Id="rId159" Type="http://schemas.openxmlformats.org/officeDocument/2006/relationships/image" Target="../media/image3495.png"/><Relationship Id="rId170" Type="http://schemas.openxmlformats.org/officeDocument/2006/relationships/customXml" Target="../ink/ink3540.xml"/><Relationship Id="rId191" Type="http://schemas.openxmlformats.org/officeDocument/2006/relationships/image" Target="../media/image3511.png"/><Relationship Id="rId205" Type="http://schemas.openxmlformats.org/officeDocument/2006/relationships/image" Target="../media/image3518.png"/><Relationship Id="rId107" Type="http://schemas.openxmlformats.org/officeDocument/2006/relationships/image" Target="../media/image3469.png"/><Relationship Id="rId11" Type="http://schemas.openxmlformats.org/officeDocument/2006/relationships/image" Target="../media/image95.png"/><Relationship Id="rId32" Type="http://schemas.openxmlformats.org/officeDocument/2006/relationships/customXml" Target="../ink/ink3471.xml"/><Relationship Id="rId53" Type="http://schemas.openxmlformats.org/officeDocument/2006/relationships/image" Target="../media/image3442.png"/><Relationship Id="rId74" Type="http://schemas.openxmlformats.org/officeDocument/2006/relationships/customXml" Target="../ink/ink3492.xml"/><Relationship Id="rId128" Type="http://schemas.openxmlformats.org/officeDocument/2006/relationships/customXml" Target="../ink/ink3519.xml"/><Relationship Id="rId149" Type="http://schemas.openxmlformats.org/officeDocument/2006/relationships/image" Target="../media/image3490.png"/><Relationship Id="rId5" Type="http://schemas.openxmlformats.org/officeDocument/2006/relationships/image" Target="../media/image3419.png"/><Relationship Id="rId95" Type="http://schemas.openxmlformats.org/officeDocument/2006/relationships/image" Target="../media/image3463.png"/><Relationship Id="rId160" Type="http://schemas.openxmlformats.org/officeDocument/2006/relationships/customXml" Target="../ink/ink3535.xml"/><Relationship Id="rId181" Type="http://schemas.openxmlformats.org/officeDocument/2006/relationships/image" Target="../media/image3506.png"/><Relationship Id="rId22" Type="http://schemas.openxmlformats.org/officeDocument/2006/relationships/customXml" Target="../ink/ink3466.xml"/><Relationship Id="rId43" Type="http://schemas.openxmlformats.org/officeDocument/2006/relationships/image" Target="../media/image3437.png"/><Relationship Id="rId64" Type="http://schemas.openxmlformats.org/officeDocument/2006/relationships/customXml" Target="../ink/ink3487.xml"/><Relationship Id="rId118" Type="http://schemas.openxmlformats.org/officeDocument/2006/relationships/customXml" Target="../ink/ink3514.xml"/><Relationship Id="rId139" Type="http://schemas.openxmlformats.org/officeDocument/2006/relationships/image" Target="../media/image3485.png"/><Relationship Id="rId85" Type="http://schemas.openxmlformats.org/officeDocument/2006/relationships/image" Target="../media/image3458.png"/><Relationship Id="rId150" Type="http://schemas.openxmlformats.org/officeDocument/2006/relationships/customXml" Target="../ink/ink3530.xml"/><Relationship Id="rId171" Type="http://schemas.openxmlformats.org/officeDocument/2006/relationships/image" Target="../media/image3501.png"/><Relationship Id="rId192" Type="http://schemas.openxmlformats.org/officeDocument/2006/relationships/customXml" Target="../ink/ink3551.xml"/><Relationship Id="rId206" Type="http://schemas.openxmlformats.org/officeDocument/2006/relationships/customXml" Target="../ink/ink3558.xml"/><Relationship Id="rId12" Type="http://schemas.openxmlformats.org/officeDocument/2006/relationships/customXml" Target="../ink/ink3461.xml"/><Relationship Id="rId33" Type="http://schemas.openxmlformats.org/officeDocument/2006/relationships/image" Target="../media/image3432.png"/><Relationship Id="rId108" Type="http://schemas.openxmlformats.org/officeDocument/2006/relationships/customXml" Target="../ink/ink3509.xml"/><Relationship Id="rId129" Type="http://schemas.openxmlformats.org/officeDocument/2006/relationships/image" Target="../media/image3480.png"/><Relationship Id="rId54" Type="http://schemas.openxmlformats.org/officeDocument/2006/relationships/customXml" Target="../ink/ink3482.xml"/><Relationship Id="rId75" Type="http://schemas.openxmlformats.org/officeDocument/2006/relationships/image" Target="../media/image3453.png"/><Relationship Id="rId96" Type="http://schemas.openxmlformats.org/officeDocument/2006/relationships/customXml" Target="../ink/ink3503.xml"/><Relationship Id="rId140" Type="http://schemas.openxmlformats.org/officeDocument/2006/relationships/customXml" Target="../ink/ink3525.xml"/><Relationship Id="rId161" Type="http://schemas.openxmlformats.org/officeDocument/2006/relationships/image" Target="../media/image3496.png"/><Relationship Id="rId182" Type="http://schemas.openxmlformats.org/officeDocument/2006/relationships/customXml" Target="../ink/ink3546.xml"/><Relationship Id="rId6" Type="http://schemas.openxmlformats.org/officeDocument/2006/relationships/customXml" Target="../ink/ink3458.xml"/><Relationship Id="rId23" Type="http://schemas.openxmlformats.org/officeDocument/2006/relationships/image" Target="../media/image3427.png"/><Relationship Id="rId119" Type="http://schemas.openxmlformats.org/officeDocument/2006/relationships/image" Target="../media/image3475.png"/><Relationship Id="rId44" Type="http://schemas.openxmlformats.org/officeDocument/2006/relationships/customXml" Target="../ink/ink3477.xml"/><Relationship Id="rId65" Type="http://schemas.openxmlformats.org/officeDocument/2006/relationships/image" Target="../media/image3448.png"/><Relationship Id="rId86" Type="http://schemas.openxmlformats.org/officeDocument/2006/relationships/customXml" Target="../ink/ink3498.xml"/><Relationship Id="rId130" Type="http://schemas.openxmlformats.org/officeDocument/2006/relationships/customXml" Target="../ink/ink3520.xml"/><Relationship Id="rId151" Type="http://schemas.openxmlformats.org/officeDocument/2006/relationships/image" Target="../media/image3491.png"/><Relationship Id="rId172" Type="http://schemas.openxmlformats.org/officeDocument/2006/relationships/customXml" Target="../ink/ink3541.xml"/><Relationship Id="rId193" Type="http://schemas.openxmlformats.org/officeDocument/2006/relationships/image" Target="../media/image3512.png"/><Relationship Id="rId207" Type="http://schemas.openxmlformats.org/officeDocument/2006/relationships/image" Target="../media/image3519.png"/><Relationship Id="rId13" Type="http://schemas.openxmlformats.org/officeDocument/2006/relationships/image" Target="../media/image3422.png"/><Relationship Id="rId109" Type="http://schemas.openxmlformats.org/officeDocument/2006/relationships/image" Target="../media/image3470.png"/><Relationship Id="rId34" Type="http://schemas.openxmlformats.org/officeDocument/2006/relationships/customXml" Target="../ink/ink3472.xml"/><Relationship Id="rId55" Type="http://schemas.openxmlformats.org/officeDocument/2006/relationships/image" Target="../media/image3443.png"/><Relationship Id="rId76" Type="http://schemas.openxmlformats.org/officeDocument/2006/relationships/customXml" Target="../ink/ink3493.xml"/><Relationship Id="rId97" Type="http://schemas.openxmlformats.org/officeDocument/2006/relationships/image" Target="../media/image3464.png"/><Relationship Id="rId120" Type="http://schemas.openxmlformats.org/officeDocument/2006/relationships/customXml" Target="../ink/ink3515.xml"/><Relationship Id="rId141" Type="http://schemas.openxmlformats.org/officeDocument/2006/relationships/image" Target="../media/image3486.png"/><Relationship Id="rId7" Type="http://schemas.openxmlformats.org/officeDocument/2006/relationships/image" Target="../media/image3420.png"/><Relationship Id="rId162" Type="http://schemas.openxmlformats.org/officeDocument/2006/relationships/customXml" Target="../ink/ink3536.xml"/><Relationship Id="rId183" Type="http://schemas.openxmlformats.org/officeDocument/2006/relationships/image" Target="../media/image3507.png"/><Relationship Id="rId24" Type="http://schemas.openxmlformats.org/officeDocument/2006/relationships/customXml" Target="../ink/ink3467.xml"/><Relationship Id="rId45" Type="http://schemas.openxmlformats.org/officeDocument/2006/relationships/image" Target="../media/image3438.png"/><Relationship Id="rId66" Type="http://schemas.openxmlformats.org/officeDocument/2006/relationships/customXml" Target="../ink/ink3488.xml"/><Relationship Id="rId87" Type="http://schemas.openxmlformats.org/officeDocument/2006/relationships/image" Target="../media/image3459.png"/><Relationship Id="rId110" Type="http://schemas.openxmlformats.org/officeDocument/2006/relationships/customXml" Target="../ink/ink3510.xml"/><Relationship Id="rId131" Type="http://schemas.openxmlformats.org/officeDocument/2006/relationships/image" Target="../media/image3481.png"/><Relationship Id="rId61" Type="http://schemas.openxmlformats.org/officeDocument/2006/relationships/image" Target="../media/image3446.png"/><Relationship Id="rId82" Type="http://schemas.openxmlformats.org/officeDocument/2006/relationships/customXml" Target="../ink/ink3496.xml"/><Relationship Id="rId152" Type="http://schemas.openxmlformats.org/officeDocument/2006/relationships/customXml" Target="../ink/ink3531.xml"/><Relationship Id="rId173" Type="http://schemas.openxmlformats.org/officeDocument/2006/relationships/image" Target="../media/image3502.png"/><Relationship Id="rId194" Type="http://schemas.openxmlformats.org/officeDocument/2006/relationships/customXml" Target="../ink/ink3552.xml"/><Relationship Id="rId199" Type="http://schemas.openxmlformats.org/officeDocument/2006/relationships/image" Target="../media/image3515.png"/><Relationship Id="rId203" Type="http://schemas.openxmlformats.org/officeDocument/2006/relationships/image" Target="../media/image3517.png"/><Relationship Id="rId208" Type="http://schemas.openxmlformats.org/officeDocument/2006/relationships/customXml" Target="../ink/ink3559.xml"/><Relationship Id="rId19" Type="http://schemas.openxmlformats.org/officeDocument/2006/relationships/image" Target="../media/image3425.png"/><Relationship Id="rId14" Type="http://schemas.openxmlformats.org/officeDocument/2006/relationships/customXml" Target="../ink/ink3462.xml"/><Relationship Id="rId30" Type="http://schemas.openxmlformats.org/officeDocument/2006/relationships/customXml" Target="../ink/ink3470.xml"/><Relationship Id="rId35" Type="http://schemas.openxmlformats.org/officeDocument/2006/relationships/image" Target="../media/image3433.png"/><Relationship Id="rId56" Type="http://schemas.openxmlformats.org/officeDocument/2006/relationships/customXml" Target="../ink/ink3483.xml"/><Relationship Id="rId77" Type="http://schemas.openxmlformats.org/officeDocument/2006/relationships/image" Target="../media/image3454.png"/><Relationship Id="rId100" Type="http://schemas.openxmlformats.org/officeDocument/2006/relationships/customXml" Target="../ink/ink3505.xml"/><Relationship Id="rId105" Type="http://schemas.openxmlformats.org/officeDocument/2006/relationships/image" Target="../media/image3468.png"/><Relationship Id="rId126" Type="http://schemas.openxmlformats.org/officeDocument/2006/relationships/customXml" Target="../ink/ink3518.xml"/><Relationship Id="rId147" Type="http://schemas.openxmlformats.org/officeDocument/2006/relationships/image" Target="../media/image3489.png"/><Relationship Id="rId168" Type="http://schemas.openxmlformats.org/officeDocument/2006/relationships/customXml" Target="../ink/ink3539.xml"/><Relationship Id="rId8" Type="http://schemas.openxmlformats.org/officeDocument/2006/relationships/customXml" Target="../ink/ink3459.xml"/><Relationship Id="rId51" Type="http://schemas.openxmlformats.org/officeDocument/2006/relationships/image" Target="../media/image3441.png"/><Relationship Id="rId72" Type="http://schemas.openxmlformats.org/officeDocument/2006/relationships/customXml" Target="../ink/ink3491.xml"/><Relationship Id="rId93" Type="http://schemas.openxmlformats.org/officeDocument/2006/relationships/image" Target="../media/image3462.png"/><Relationship Id="rId98" Type="http://schemas.openxmlformats.org/officeDocument/2006/relationships/customXml" Target="../ink/ink3504.xml"/><Relationship Id="rId121" Type="http://schemas.openxmlformats.org/officeDocument/2006/relationships/image" Target="../media/image3476.png"/><Relationship Id="rId142" Type="http://schemas.openxmlformats.org/officeDocument/2006/relationships/customXml" Target="../ink/ink3526.xml"/><Relationship Id="rId163" Type="http://schemas.openxmlformats.org/officeDocument/2006/relationships/image" Target="../media/image3497.png"/><Relationship Id="rId184" Type="http://schemas.openxmlformats.org/officeDocument/2006/relationships/customXml" Target="../ink/ink3547.xml"/><Relationship Id="rId189" Type="http://schemas.openxmlformats.org/officeDocument/2006/relationships/image" Target="../media/image3510.png"/><Relationship Id="rId3" Type="http://schemas.openxmlformats.org/officeDocument/2006/relationships/image" Target="../media/image3418.png"/><Relationship Id="rId25" Type="http://schemas.openxmlformats.org/officeDocument/2006/relationships/image" Target="../media/image3428.png"/><Relationship Id="rId46" Type="http://schemas.openxmlformats.org/officeDocument/2006/relationships/customXml" Target="../ink/ink3478.xml"/><Relationship Id="rId67" Type="http://schemas.openxmlformats.org/officeDocument/2006/relationships/image" Target="../media/image3449.png"/><Relationship Id="rId116" Type="http://schemas.openxmlformats.org/officeDocument/2006/relationships/customXml" Target="../ink/ink3513.xml"/><Relationship Id="rId137" Type="http://schemas.openxmlformats.org/officeDocument/2006/relationships/image" Target="../media/image3484.png"/><Relationship Id="rId158" Type="http://schemas.openxmlformats.org/officeDocument/2006/relationships/customXml" Target="../ink/ink3534.xml"/><Relationship Id="rId20" Type="http://schemas.openxmlformats.org/officeDocument/2006/relationships/customXml" Target="../ink/ink3465.xml"/><Relationship Id="rId41" Type="http://schemas.openxmlformats.org/officeDocument/2006/relationships/image" Target="../media/image3436.png"/><Relationship Id="rId62" Type="http://schemas.openxmlformats.org/officeDocument/2006/relationships/customXml" Target="../ink/ink3486.xml"/><Relationship Id="rId83" Type="http://schemas.openxmlformats.org/officeDocument/2006/relationships/image" Target="../media/image3457.png"/><Relationship Id="rId88" Type="http://schemas.openxmlformats.org/officeDocument/2006/relationships/customXml" Target="../ink/ink3499.xml"/><Relationship Id="rId111" Type="http://schemas.openxmlformats.org/officeDocument/2006/relationships/image" Target="../media/image3471.png"/><Relationship Id="rId132" Type="http://schemas.openxmlformats.org/officeDocument/2006/relationships/customXml" Target="../ink/ink3521.xml"/><Relationship Id="rId153" Type="http://schemas.openxmlformats.org/officeDocument/2006/relationships/image" Target="../media/image3492.png"/><Relationship Id="rId174" Type="http://schemas.openxmlformats.org/officeDocument/2006/relationships/customXml" Target="../ink/ink3542.xml"/><Relationship Id="rId179" Type="http://schemas.openxmlformats.org/officeDocument/2006/relationships/image" Target="../media/image3505.png"/><Relationship Id="rId195" Type="http://schemas.openxmlformats.org/officeDocument/2006/relationships/image" Target="../media/image3513.png"/><Relationship Id="rId209" Type="http://schemas.openxmlformats.org/officeDocument/2006/relationships/image" Target="../media/image3520.png"/><Relationship Id="rId190" Type="http://schemas.openxmlformats.org/officeDocument/2006/relationships/customXml" Target="../ink/ink3550.xml"/><Relationship Id="rId204" Type="http://schemas.openxmlformats.org/officeDocument/2006/relationships/customXml" Target="../ink/ink3557.xml"/><Relationship Id="rId15" Type="http://schemas.openxmlformats.org/officeDocument/2006/relationships/image" Target="../media/image3423.png"/><Relationship Id="rId36" Type="http://schemas.openxmlformats.org/officeDocument/2006/relationships/customXml" Target="../ink/ink3473.xml"/><Relationship Id="rId57" Type="http://schemas.openxmlformats.org/officeDocument/2006/relationships/image" Target="../media/image3444.png"/><Relationship Id="rId106" Type="http://schemas.openxmlformats.org/officeDocument/2006/relationships/customXml" Target="../ink/ink3508.xml"/><Relationship Id="rId127" Type="http://schemas.openxmlformats.org/officeDocument/2006/relationships/image" Target="../media/image3479.png"/><Relationship Id="rId10" Type="http://schemas.openxmlformats.org/officeDocument/2006/relationships/customXml" Target="../ink/ink3460.xml"/><Relationship Id="rId31" Type="http://schemas.openxmlformats.org/officeDocument/2006/relationships/image" Target="../media/image3431.png"/><Relationship Id="rId52" Type="http://schemas.openxmlformats.org/officeDocument/2006/relationships/customXml" Target="../ink/ink3481.xml"/><Relationship Id="rId73" Type="http://schemas.openxmlformats.org/officeDocument/2006/relationships/image" Target="../media/image3452.png"/><Relationship Id="rId78" Type="http://schemas.openxmlformats.org/officeDocument/2006/relationships/customXml" Target="../ink/ink3494.xml"/><Relationship Id="rId94" Type="http://schemas.openxmlformats.org/officeDocument/2006/relationships/customXml" Target="../ink/ink3502.xml"/><Relationship Id="rId99" Type="http://schemas.openxmlformats.org/officeDocument/2006/relationships/image" Target="../media/image3465.png"/><Relationship Id="rId101" Type="http://schemas.openxmlformats.org/officeDocument/2006/relationships/image" Target="../media/image3466.png"/><Relationship Id="rId122" Type="http://schemas.openxmlformats.org/officeDocument/2006/relationships/customXml" Target="../ink/ink3516.xml"/><Relationship Id="rId143" Type="http://schemas.openxmlformats.org/officeDocument/2006/relationships/image" Target="../media/image3487.png"/><Relationship Id="rId148" Type="http://schemas.openxmlformats.org/officeDocument/2006/relationships/customXml" Target="../ink/ink3529.xml"/><Relationship Id="rId164" Type="http://schemas.openxmlformats.org/officeDocument/2006/relationships/customXml" Target="../ink/ink3537.xml"/><Relationship Id="rId169" Type="http://schemas.openxmlformats.org/officeDocument/2006/relationships/image" Target="../media/image3500.png"/><Relationship Id="rId185" Type="http://schemas.openxmlformats.org/officeDocument/2006/relationships/image" Target="../media/image3508.png"/><Relationship Id="rId4" Type="http://schemas.openxmlformats.org/officeDocument/2006/relationships/customXml" Target="../ink/ink3457.xml"/><Relationship Id="rId9" Type="http://schemas.openxmlformats.org/officeDocument/2006/relationships/image" Target="../media/image3421.png"/><Relationship Id="rId180" Type="http://schemas.openxmlformats.org/officeDocument/2006/relationships/customXml" Target="../ink/ink3545.xml"/><Relationship Id="rId26" Type="http://schemas.openxmlformats.org/officeDocument/2006/relationships/customXml" Target="../ink/ink3468.xml"/><Relationship Id="rId47" Type="http://schemas.openxmlformats.org/officeDocument/2006/relationships/image" Target="../media/image3439.png"/><Relationship Id="rId68" Type="http://schemas.openxmlformats.org/officeDocument/2006/relationships/customXml" Target="../ink/ink3489.xml"/><Relationship Id="rId89" Type="http://schemas.openxmlformats.org/officeDocument/2006/relationships/image" Target="../media/image3460.png"/><Relationship Id="rId112" Type="http://schemas.openxmlformats.org/officeDocument/2006/relationships/customXml" Target="../ink/ink3511.xml"/><Relationship Id="rId133" Type="http://schemas.openxmlformats.org/officeDocument/2006/relationships/image" Target="../media/image3482.png"/><Relationship Id="rId154" Type="http://schemas.openxmlformats.org/officeDocument/2006/relationships/customXml" Target="../ink/ink3532.xml"/><Relationship Id="rId175" Type="http://schemas.openxmlformats.org/officeDocument/2006/relationships/image" Target="../media/image3503.png"/><Relationship Id="rId196" Type="http://schemas.openxmlformats.org/officeDocument/2006/relationships/customXml" Target="../ink/ink3553.xml"/><Relationship Id="rId200" Type="http://schemas.openxmlformats.org/officeDocument/2006/relationships/customXml" Target="../ink/ink3555.xml"/><Relationship Id="rId16" Type="http://schemas.openxmlformats.org/officeDocument/2006/relationships/customXml" Target="../ink/ink3463.xml"/><Relationship Id="rId37" Type="http://schemas.openxmlformats.org/officeDocument/2006/relationships/image" Target="../media/image3434.png"/><Relationship Id="rId58" Type="http://schemas.openxmlformats.org/officeDocument/2006/relationships/customXml" Target="../ink/ink3484.xml"/><Relationship Id="rId79" Type="http://schemas.openxmlformats.org/officeDocument/2006/relationships/image" Target="../media/image3455.png"/><Relationship Id="rId102" Type="http://schemas.openxmlformats.org/officeDocument/2006/relationships/customXml" Target="../ink/ink3506.xml"/><Relationship Id="rId123" Type="http://schemas.openxmlformats.org/officeDocument/2006/relationships/image" Target="../media/image3477.png"/><Relationship Id="rId144" Type="http://schemas.openxmlformats.org/officeDocument/2006/relationships/customXml" Target="../ink/ink3527.xml"/><Relationship Id="rId90" Type="http://schemas.openxmlformats.org/officeDocument/2006/relationships/customXml" Target="../ink/ink3500.xml"/><Relationship Id="rId165" Type="http://schemas.openxmlformats.org/officeDocument/2006/relationships/image" Target="../media/image3498.png"/><Relationship Id="rId186" Type="http://schemas.openxmlformats.org/officeDocument/2006/relationships/customXml" Target="../ink/ink3548.xml"/><Relationship Id="rId27" Type="http://schemas.openxmlformats.org/officeDocument/2006/relationships/image" Target="../media/image3429.png"/><Relationship Id="rId48" Type="http://schemas.openxmlformats.org/officeDocument/2006/relationships/customXml" Target="../ink/ink3479.xml"/><Relationship Id="rId69" Type="http://schemas.openxmlformats.org/officeDocument/2006/relationships/image" Target="../media/image3450.png"/><Relationship Id="rId113" Type="http://schemas.openxmlformats.org/officeDocument/2006/relationships/image" Target="../media/image3472.png"/><Relationship Id="rId134" Type="http://schemas.openxmlformats.org/officeDocument/2006/relationships/customXml" Target="../ink/ink3522.xml"/><Relationship Id="rId80" Type="http://schemas.openxmlformats.org/officeDocument/2006/relationships/customXml" Target="../ink/ink3495.xml"/><Relationship Id="rId155" Type="http://schemas.openxmlformats.org/officeDocument/2006/relationships/image" Target="../media/image3493.png"/><Relationship Id="rId176" Type="http://schemas.openxmlformats.org/officeDocument/2006/relationships/customXml" Target="../ink/ink3543.xml"/><Relationship Id="rId197" Type="http://schemas.openxmlformats.org/officeDocument/2006/relationships/image" Target="../media/image3514.png"/><Relationship Id="rId201" Type="http://schemas.openxmlformats.org/officeDocument/2006/relationships/image" Target="../media/image3516.png"/><Relationship Id="rId17" Type="http://schemas.openxmlformats.org/officeDocument/2006/relationships/image" Target="../media/image3424.png"/><Relationship Id="rId38" Type="http://schemas.openxmlformats.org/officeDocument/2006/relationships/customXml" Target="../ink/ink3474.xml"/><Relationship Id="rId59" Type="http://schemas.openxmlformats.org/officeDocument/2006/relationships/image" Target="../media/image3445.png"/><Relationship Id="rId103" Type="http://schemas.openxmlformats.org/officeDocument/2006/relationships/image" Target="../media/image3467.png"/><Relationship Id="rId124" Type="http://schemas.openxmlformats.org/officeDocument/2006/relationships/customXml" Target="../ink/ink3517.xml"/><Relationship Id="rId70" Type="http://schemas.openxmlformats.org/officeDocument/2006/relationships/customXml" Target="../ink/ink3490.xml"/><Relationship Id="rId91" Type="http://schemas.openxmlformats.org/officeDocument/2006/relationships/image" Target="../media/image3461.png"/><Relationship Id="rId145" Type="http://schemas.openxmlformats.org/officeDocument/2006/relationships/image" Target="../media/image3488.png"/><Relationship Id="rId166" Type="http://schemas.openxmlformats.org/officeDocument/2006/relationships/customXml" Target="../ink/ink3538.xml"/><Relationship Id="rId187" Type="http://schemas.openxmlformats.org/officeDocument/2006/relationships/image" Target="../media/image3509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3469.xml"/><Relationship Id="rId49" Type="http://schemas.openxmlformats.org/officeDocument/2006/relationships/image" Target="../media/image3440.png"/><Relationship Id="rId114" Type="http://schemas.openxmlformats.org/officeDocument/2006/relationships/customXml" Target="../ink/ink3512.xml"/><Relationship Id="rId60" Type="http://schemas.openxmlformats.org/officeDocument/2006/relationships/customXml" Target="../ink/ink3485.xml"/><Relationship Id="rId81" Type="http://schemas.openxmlformats.org/officeDocument/2006/relationships/image" Target="../media/image3456.png"/><Relationship Id="rId135" Type="http://schemas.openxmlformats.org/officeDocument/2006/relationships/image" Target="../media/image3483.png"/><Relationship Id="rId156" Type="http://schemas.openxmlformats.org/officeDocument/2006/relationships/customXml" Target="../ink/ink3533.xml"/><Relationship Id="rId177" Type="http://schemas.openxmlformats.org/officeDocument/2006/relationships/image" Target="../media/image3504.png"/><Relationship Id="rId198" Type="http://schemas.openxmlformats.org/officeDocument/2006/relationships/customXml" Target="../ink/ink3554.xml"/><Relationship Id="rId202" Type="http://schemas.openxmlformats.org/officeDocument/2006/relationships/customXml" Target="../ink/ink3556.xml"/><Relationship Id="rId18" Type="http://schemas.openxmlformats.org/officeDocument/2006/relationships/customXml" Target="../ink/ink3464.xml"/><Relationship Id="rId39" Type="http://schemas.openxmlformats.org/officeDocument/2006/relationships/image" Target="../media/image3435.png"/><Relationship Id="rId50" Type="http://schemas.openxmlformats.org/officeDocument/2006/relationships/customXml" Target="../ink/ink3480.xml"/><Relationship Id="rId104" Type="http://schemas.openxmlformats.org/officeDocument/2006/relationships/customXml" Target="../ink/ink3507.xml"/><Relationship Id="rId125" Type="http://schemas.openxmlformats.org/officeDocument/2006/relationships/image" Target="../media/image3478.png"/><Relationship Id="rId146" Type="http://schemas.openxmlformats.org/officeDocument/2006/relationships/customXml" Target="../ink/ink3528.xml"/><Relationship Id="rId167" Type="http://schemas.openxmlformats.org/officeDocument/2006/relationships/image" Target="../media/image3499.png"/><Relationship Id="rId188" Type="http://schemas.openxmlformats.org/officeDocument/2006/relationships/customXml" Target="../ink/ink3549.xml"/><Relationship Id="rId71" Type="http://schemas.openxmlformats.org/officeDocument/2006/relationships/image" Target="../media/image3451.png"/><Relationship Id="rId92" Type="http://schemas.openxmlformats.org/officeDocument/2006/relationships/customXml" Target="../ink/ink3501.xml"/><Relationship Id="rId2" Type="http://schemas.openxmlformats.org/officeDocument/2006/relationships/customXml" Target="../ink/ink3456.xml"/><Relationship Id="rId29" Type="http://schemas.openxmlformats.org/officeDocument/2006/relationships/image" Target="../media/image3430.png"/><Relationship Id="rId40" Type="http://schemas.openxmlformats.org/officeDocument/2006/relationships/customXml" Target="../ink/ink3475.xml"/><Relationship Id="rId115" Type="http://schemas.openxmlformats.org/officeDocument/2006/relationships/image" Target="../media/image3473.png"/><Relationship Id="rId136" Type="http://schemas.openxmlformats.org/officeDocument/2006/relationships/customXml" Target="../ink/ink3523.xml"/><Relationship Id="rId157" Type="http://schemas.openxmlformats.org/officeDocument/2006/relationships/image" Target="../media/image3494.png"/><Relationship Id="rId178" Type="http://schemas.openxmlformats.org/officeDocument/2006/relationships/customXml" Target="../ink/ink3544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78.png"/><Relationship Id="rId299" Type="http://schemas.openxmlformats.org/officeDocument/2006/relationships/image" Target="../media/image3669.png"/><Relationship Id="rId21" Type="http://schemas.openxmlformats.org/officeDocument/2006/relationships/image" Target="../media/image3530.png"/><Relationship Id="rId63" Type="http://schemas.openxmlformats.org/officeDocument/2006/relationships/image" Target="../media/image3551.png"/><Relationship Id="rId159" Type="http://schemas.openxmlformats.org/officeDocument/2006/relationships/image" Target="../media/image3599.png"/><Relationship Id="rId324" Type="http://schemas.openxmlformats.org/officeDocument/2006/relationships/customXml" Target="../ink/ink3721.xml"/><Relationship Id="rId170" Type="http://schemas.openxmlformats.org/officeDocument/2006/relationships/customXml" Target="../ink/ink3644.xml"/><Relationship Id="rId226" Type="http://schemas.openxmlformats.org/officeDocument/2006/relationships/customXml" Target="../ink/ink3672.xml"/><Relationship Id="rId268" Type="http://schemas.openxmlformats.org/officeDocument/2006/relationships/customXml" Target="../ink/ink3693.xml"/><Relationship Id="rId32" Type="http://schemas.openxmlformats.org/officeDocument/2006/relationships/customXml" Target="../ink/ink3575.xml"/><Relationship Id="rId74" Type="http://schemas.openxmlformats.org/officeDocument/2006/relationships/customXml" Target="../ink/ink3596.xml"/><Relationship Id="rId128" Type="http://schemas.openxmlformats.org/officeDocument/2006/relationships/customXml" Target="../ink/ink3623.xml"/><Relationship Id="rId335" Type="http://schemas.openxmlformats.org/officeDocument/2006/relationships/image" Target="../media/image3687.png"/><Relationship Id="rId5" Type="http://schemas.openxmlformats.org/officeDocument/2006/relationships/image" Target="../media/image3522.png"/><Relationship Id="rId181" Type="http://schemas.openxmlformats.org/officeDocument/2006/relationships/image" Target="../media/image3610.png"/><Relationship Id="rId237" Type="http://schemas.openxmlformats.org/officeDocument/2006/relationships/image" Target="../media/image3638.png"/><Relationship Id="rId279" Type="http://schemas.openxmlformats.org/officeDocument/2006/relationships/image" Target="../media/image3659.png"/><Relationship Id="rId43" Type="http://schemas.openxmlformats.org/officeDocument/2006/relationships/image" Target="../media/image3541.png"/><Relationship Id="rId139" Type="http://schemas.openxmlformats.org/officeDocument/2006/relationships/image" Target="../media/image3589.png"/><Relationship Id="rId290" Type="http://schemas.openxmlformats.org/officeDocument/2006/relationships/customXml" Target="../ink/ink3704.xml"/><Relationship Id="rId304" Type="http://schemas.openxmlformats.org/officeDocument/2006/relationships/customXml" Target="../ink/ink3711.xml"/><Relationship Id="rId346" Type="http://schemas.openxmlformats.org/officeDocument/2006/relationships/customXml" Target="../ink/ink3732.xml"/><Relationship Id="rId85" Type="http://schemas.openxmlformats.org/officeDocument/2006/relationships/image" Target="../media/image3562.png"/><Relationship Id="rId150" Type="http://schemas.openxmlformats.org/officeDocument/2006/relationships/customXml" Target="../ink/ink3634.xml"/><Relationship Id="rId192" Type="http://schemas.openxmlformats.org/officeDocument/2006/relationships/customXml" Target="../ink/ink3655.xml"/><Relationship Id="rId206" Type="http://schemas.openxmlformats.org/officeDocument/2006/relationships/customXml" Target="../ink/ink3662.xml"/><Relationship Id="rId248" Type="http://schemas.openxmlformats.org/officeDocument/2006/relationships/customXml" Target="../ink/ink3683.xml"/><Relationship Id="rId12" Type="http://schemas.openxmlformats.org/officeDocument/2006/relationships/customXml" Target="../ink/ink3565.xml"/><Relationship Id="rId108" Type="http://schemas.openxmlformats.org/officeDocument/2006/relationships/customXml" Target="../ink/ink3613.xml"/><Relationship Id="rId315" Type="http://schemas.openxmlformats.org/officeDocument/2006/relationships/image" Target="../media/image3677.png"/><Relationship Id="rId54" Type="http://schemas.openxmlformats.org/officeDocument/2006/relationships/customXml" Target="../ink/ink3586.xml"/><Relationship Id="rId96" Type="http://schemas.openxmlformats.org/officeDocument/2006/relationships/customXml" Target="../ink/ink3607.xml"/><Relationship Id="rId161" Type="http://schemas.openxmlformats.org/officeDocument/2006/relationships/image" Target="../media/image3600.png"/><Relationship Id="rId217" Type="http://schemas.openxmlformats.org/officeDocument/2006/relationships/image" Target="../media/image3628.png"/><Relationship Id="rId259" Type="http://schemas.openxmlformats.org/officeDocument/2006/relationships/image" Target="../media/image3649.png"/><Relationship Id="rId23" Type="http://schemas.openxmlformats.org/officeDocument/2006/relationships/image" Target="../media/image3531.png"/><Relationship Id="rId119" Type="http://schemas.openxmlformats.org/officeDocument/2006/relationships/image" Target="../media/image3579.png"/><Relationship Id="rId270" Type="http://schemas.openxmlformats.org/officeDocument/2006/relationships/customXml" Target="../ink/ink3694.xml"/><Relationship Id="rId326" Type="http://schemas.openxmlformats.org/officeDocument/2006/relationships/customXml" Target="../ink/ink3722.xml"/><Relationship Id="rId65" Type="http://schemas.openxmlformats.org/officeDocument/2006/relationships/image" Target="../media/image3552.png"/><Relationship Id="rId130" Type="http://schemas.openxmlformats.org/officeDocument/2006/relationships/customXml" Target="../ink/ink3624.xml"/><Relationship Id="rId172" Type="http://schemas.openxmlformats.org/officeDocument/2006/relationships/customXml" Target="../ink/ink3645.xml"/><Relationship Id="rId228" Type="http://schemas.openxmlformats.org/officeDocument/2006/relationships/customXml" Target="../ink/ink3673.xml"/><Relationship Id="rId281" Type="http://schemas.openxmlformats.org/officeDocument/2006/relationships/image" Target="../media/image3660.png"/><Relationship Id="rId337" Type="http://schemas.openxmlformats.org/officeDocument/2006/relationships/image" Target="../media/image3688.png"/><Relationship Id="rId34" Type="http://schemas.openxmlformats.org/officeDocument/2006/relationships/customXml" Target="../ink/ink3576.xml"/><Relationship Id="rId76" Type="http://schemas.openxmlformats.org/officeDocument/2006/relationships/customXml" Target="../ink/ink3597.xml"/><Relationship Id="rId141" Type="http://schemas.openxmlformats.org/officeDocument/2006/relationships/image" Target="../media/image3590.png"/><Relationship Id="rId7" Type="http://schemas.openxmlformats.org/officeDocument/2006/relationships/image" Target="../media/image3523.png"/><Relationship Id="rId183" Type="http://schemas.openxmlformats.org/officeDocument/2006/relationships/image" Target="../media/image3611.png"/><Relationship Id="rId239" Type="http://schemas.openxmlformats.org/officeDocument/2006/relationships/image" Target="../media/image3639.png"/><Relationship Id="rId250" Type="http://schemas.openxmlformats.org/officeDocument/2006/relationships/customXml" Target="../ink/ink3684.xml"/><Relationship Id="rId292" Type="http://schemas.openxmlformats.org/officeDocument/2006/relationships/customXml" Target="../ink/ink3705.xml"/><Relationship Id="rId306" Type="http://schemas.openxmlformats.org/officeDocument/2006/relationships/customXml" Target="../ink/ink3712.xml"/><Relationship Id="rId45" Type="http://schemas.openxmlformats.org/officeDocument/2006/relationships/image" Target="../media/image3542.png"/><Relationship Id="rId87" Type="http://schemas.openxmlformats.org/officeDocument/2006/relationships/image" Target="../media/image3563.png"/><Relationship Id="rId110" Type="http://schemas.openxmlformats.org/officeDocument/2006/relationships/customXml" Target="../ink/ink3614.xml"/><Relationship Id="rId348" Type="http://schemas.openxmlformats.org/officeDocument/2006/relationships/customXml" Target="../ink/ink3733.xml"/><Relationship Id="rId152" Type="http://schemas.openxmlformats.org/officeDocument/2006/relationships/customXml" Target="../ink/ink3635.xml"/><Relationship Id="rId194" Type="http://schemas.openxmlformats.org/officeDocument/2006/relationships/customXml" Target="../ink/ink3656.xml"/><Relationship Id="rId208" Type="http://schemas.openxmlformats.org/officeDocument/2006/relationships/customXml" Target="../ink/ink3663.xml"/><Relationship Id="rId261" Type="http://schemas.openxmlformats.org/officeDocument/2006/relationships/image" Target="../media/image3650.png"/><Relationship Id="rId14" Type="http://schemas.openxmlformats.org/officeDocument/2006/relationships/customXml" Target="../ink/ink3566.xml"/><Relationship Id="rId56" Type="http://schemas.openxmlformats.org/officeDocument/2006/relationships/customXml" Target="../ink/ink3587.xml"/><Relationship Id="rId317" Type="http://schemas.openxmlformats.org/officeDocument/2006/relationships/image" Target="../media/image3678.png"/><Relationship Id="rId98" Type="http://schemas.openxmlformats.org/officeDocument/2006/relationships/customXml" Target="../ink/ink3608.xml"/><Relationship Id="rId121" Type="http://schemas.openxmlformats.org/officeDocument/2006/relationships/image" Target="../media/image3580.png"/><Relationship Id="rId163" Type="http://schemas.openxmlformats.org/officeDocument/2006/relationships/image" Target="../media/image3601.png"/><Relationship Id="rId219" Type="http://schemas.openxmlformats.org/officeDocument/2006/relationships/image" Target="../media/image3629.png"/><Relationship Id="rId230" Type="http://schemas.openxmlformats.org/officeDocument/2006/relationships/customXml" Target="../ink/ink3674.xml"/><Relationship Id="rId251" Type="http://schemas.openxmlformats.org/officeDocument/2006/relationships/image" Target="../media/image3645.png"/><Relationship Id="rId25" Type="http://schemas.openxmlformats.org/officeDocument/2006/relationships/image" Target="../media/image3532.png"/><Relationship Id="rId46" Type="http://schemas.openxmlformats.org/officeDocument/2006/relationships/customXml" Target="../ink/ink3582.xml"/><Relationship Id="rId67" Type="http://schemas.openxmlformats.org/officeDocument/2006/relationships/image" Target="../media/image3553.png"/><Relationship Id="rId272" Type="http://schemas.openxmlformats.org/officeDocument/2006/relationships/customXml" Target="../ink/ink3695.xml"/><Relationship Id="rId293" Type="http://schemas.openxmlformats.org/officeDocument/2006/relationships/image" Target="../media/image3666.png"/><Relationship Id="rId307" Type="http://schemas.openxmlformats.org/officeDocument/2006/relationships/image" Target="../media/image3673.png"/><Relationship Id="rId328" Type="http://schemas.openxmlformats.org/officeDocument/2006/relationships/customXml" Target="../ink/ink3723.xml"/><Relationship Id="rId349" Type="http://schemas.openxmlformats.org/officeDocument/2006/relationships/image" Target="../media/image3694.png"/><Relationship Id="rId88" Type="http://schemas.openxmlformats.org/officeDocument/2006/relationships/customXml" Target="../ink/ink3603.xml"/><Relationship Id="rId111" Type="http://schemas.openxmlformats.org/officeDocument/2006/relationships/image" Target="../media/image3575.png"/><Relationship Id="rId132" Type="http://schemas.openxmlformats.org/officeDocument/2006/relationships/customXml" Target="../ink/ink3625.xml"/><Relationship Id="rId153" Type="http://schemas.openxmlformats.org/officeDocument/2006/relationships/image" Target="../media/image3596.png"/><Relationship Id="rId174" Type="http://schemas.openxmlformats.org/officeDocument/2006/relationships/customXml" Target="../ink/ink3646.xml"/><Relationship Id="rId195" Type="http://schemas.openxmlformats.org/officeDocument/2006/relationships/image" Target="../media/image3617.png"/><Relationship Id="rId209" Type="http://schemas.openxmlformats.org/officeDocument/2006/relationships/image" Target="../media/image3624.png"/><Relationship Id="rId220" Type="http://schemas.openxmlformats.org/officeDocument/2006/relationships/customXml" Target="../ink/ink3669.xml"/><Relationship Id="rId241" Type="http://schemas.openxmlformats.org/officeDocument/2006/relationships/image" Target="../media/image3640.png"/><Relationship Id="rId15" Type="http://schemas.openxmlformats.org/officeDocument/2006/relationships/image" Target="../media/image3527.png"/><Relationship Id="rId36" Type="http://schemas.openxmlformats.org/officeDocument/2006/relationships/customXml" Target="../ink/ink3577.xml"/><Relationship Id="rId57" Type="http://schemas.openxmlformats.org/officeDocument/2006/relationships/image" Target="../media/image3548.png"/><Relationship Id="rId262" Type="http://schemas.openxmlformats.org/officeDocument/2006/relationships/customXml" Target="../ink/ink3690.xml"/><Relationship Id="rId283" Type="http://schemas.openxmlformats.org/officeDocument/2006/relationships/image" Target="../media/image3661.png"/><Relationship Id="rId318" Type="http://schemas.openxmlformats.org/officeDocument/2006/relationships/customXml" Target="../ink/ink3718.xml"/><Relationship Id="rId339" Type="http://schemas.openxmlformats.org/officeDocument/2006/relationships/image" Target="../media/image3689.png"/><Relationship Id="rId78" Type="http://schemas.openxmlformats.org/officeDocument/2006/relationships/customXml" Target="../ink/ink3598.xml"/><Relationship Id="rId99" Type="http://schemas.openxmlformats.org/officeDocument/2006/relationships/image" Target="../media/image3569.png"/><Relationship Id="rId101" Type="http://schemas.openxmlformats.org/officeDocument/2006/relationships/image" Target="../media/image3570.png"/><Relationship Id="rId122" Type="http://schemas.openxmlformats.org/officeDocument/2006/relationships/customXml" Target="../ink/ink3620.xml"/><Relationship Id="rId143" Type="http://schemas.openxmlformats.org/officeDocument/2006/relationships/image" Target="../media/image3591.png"/><Relationship Id="rId164" Type="http://schemas.openxmlformats.org/officeDocument/2006/relationships/customXml" Target="../ink/ink3641.xml"/><Relationship Id="rId185" Type="http://schemas.openxmlformats.org/officeDocument/2006/relationships/image" Target="../media/image3612.png"/><Relationship Id="rId350" Type="http://schemas.openxmlformats.org/officeDocument/2006/relationships/customXml" Target="../ink/ink3734.xml"/><Relationship Id="rId9" Type="http://schemas.openxmlformats.org/officeDocument/2006/relationships/image" Target="../media/image3524.png"/><Relationship Id="rId210" Type="http://schemas.openxmlformats.org/officeDocument/2006/relationships/customXml" Target="../ink/ink3664.xml"/><Relationship Id="rId26" Type="http://schemas.openxmlformats.org/officeDocument/2006/relationships/customXml" Target="../ink/ink3572.xml"/><Relationship Id="rId231" Type="http://schemas.openxmlformats.org/officeDocument/2006/relationships/image" Target="../media/image3635.png"/><Relationship Id="rId252" Type="http://schemas.openxmlformats.org/officeDocument/2006/relationships/customXml" Target="../ink/ink3685.xml"/><Relationship Id="rId273" Type="http://schemas.openxmlformats.org/officeDocument/2006/relationships/image" Target="../media/image3656.png"/><Relationship Id="rId294" Type="http://schemas.openxmlformats.org/officeDocument/2006/relationships/customXml" Target="../ink/ink3706.xml"/><Relationship Id="rId308" Type="http://schemas.openxmlformats.org/officeDocument/2006/relationships/customXml" Target="../ink/ink3713.xml"/><Relationship Id="rId329" Type="http://schemas.openxmlformats.org/officeDocument/2006/relationships/image" Target="../media/image3684.png"/><Relationship Id="rId47" Type="http://schemas.openxmlformats.org/officeDocument/2006/relationships/image" Target="../media/image3543.png"/><Relationship Id="rId68" Type="http://schemas.openxmlformats.org/officeDocument/2006/relationships/customXml" Target="../ink/ink3593.xml"/><Relationship Id="rId89" Type="http://schemas.openxmlformats.org/officeDocument/2006/relationships/image" Target="../media/image3564.png"/><Relationship Id="rId112" Type="http://schemas.openxmlformats.org/officeDocument/2006/relationships/customXml" Target="../ink/ink3615.xml"/><Relationship Id="rId133" Type="http://schemas.openxmlformats.org/officeDocument/2006/relationships/image" Target="../media/image3586.png"/><Relationship Id="rId154" Type="http://schemas.openxmlformats.org/officeDocument/2006/relationships/customXml" Target="../ink/ink3636.xml"/><Relationship Id="rId175" Type="http://schemas.openxmlformats.org/officeDocument/2006/relationships/image" Target="../media/image3607.png"/><Relationship Id="rId340" Type="http://schemas.openxmlformats.org/officeDocument/2006/relationships/customXml" Target="../ink/ink3729.xml"/><Relationship Id="rId196" Type="http://schemas.openxmlformats.org/officeDocument/2006/relationships/customXml" Target="../ink/ink3657.xml"/><Relationship Id="rId200" Type="http://schemas.openxmlformats.org/officeDocument/2006/relationships/customXml" Target="../ink/ink3659.xml"/><Relationship Id="rId16" Type="http://schemas.openxmlformats.org/officeDocument/2006/relationships/customXml" Target="../ink/ink3567.xml"/><Relationship Id="rId221" Type="http://schemas.openxmlformats.org/officeDocument/2006/relationships/image" Target="../media/image3630.png"/><Relationship Id="rId242" Type="http://schemas.openxmlformats.org/officeDocument/2006/relationships/customXml" Target="../ink/ink3680.xml"/><Relationship Id="rId263" Type="http://schemas.openxmlformats.org/officeDocument/2006/relationships/image" Target="../media/image3651.png"/><Relationship Id="rId284" Type="http://schemas.openxmlformats.org/officeDocument/2006/relationships/customXml" Target="../ink/ink3701.xml"/><Relationship Id="rId319" Type="http://schemas.openxmlformats.org/officeDocument/2006/relationships/image" Target="../media/image3679.png"/><Relationship Id="rId37" Type="http://schemas.openxmlformats.org/officeDocument/2006/relationships/image" Target="../media/image3538.png"/><Relationship Id="rId58" Type="http://schemas.openxmlformats.org/officeDocument/2006/relationships/customXml" Target="../ink/ink3588.xml"/><Relationship Id="rId79" Type="http://schemas.openxmlformats.org/officeDocument/2006/relationships/image" Target="../media/image3559.png"/><Relationship Id="rId102" Type="http://schemas.openxmlformats.org/officeDocument/2006/relationships/customXml" Target="../ink/ink3610.xml"/><Relationship Id="rId123" Type="http://schemas.openxmlformats.org/officeDocument/2006/relationships/image" Target="../media/image3581.png"/><Relationship Id="rId144" Type="http://schemas.openxmlformats.org/officeDocument/2006/relationships/customXml" Target="../ink/ink3631.xml"/><Relationship Id="rId330" Type="http://schemas.openxmlformats.org/officeDocument/2006/relationships/customXml" Target="../ink/ink3724.xml"/><Relationship Id="rId90" Type="http://schemas.openxmlformats.org/officeDocument/2006/relationships/customXml" Target="../ink/ink3604.xml"/><Relationship Id="rId165" Type="http://schemas.openxmlformats.org/officeDocument/2006/relationships/image" Target="../media/image3602.png"/><Relationship Id="rId186" Type="http://schemas.openxmlformats.org/officeDocument/2006/relationships/customXml" Target="../ink/ink3652.xml"/><Relationship Id="rId351" Type="http://schemas.openxmlformats.org/officeDocument/2006/relationships/image" Target="../media/image3695.png"/><Relationship Id="rId211" Type="http://schemas.openxmlformats.org/officeDocument/2006/relationships/image" Target="../media/image3625.png"/><Relationship Id="rId232" Type="http://schemas.openxmlformats.org/officeDocument/2006/relationships/customXml" Target="../ink/ink3675.xml"/><Relationship Id="rId253" Type="http://schemas.openxmlformats.org/officeDocument/2006/relationships/image" Target="../media/image3646.png"/><Relationship Id="rId274" Type="http://schemas.openxmlformats.org/officeDocument/2006/relationships/customXml" Target="../ink/ink3696.xml"/><Relationship Id="rId295" Type="http://schemas.openxmlformats.org/officeDocument/2006/relationships/image" Target="../media/image3667.png"/><Relationship Id="rId309" Type="http://schemas.openxmlformats.org/officeDocument/2006/relationships/image" Target="../media/image3674.png"/><Relationship Id="rId27" Type="http://schemas.openxmlformats.org/officeDocument/2006/relationships/image" Target="../media/image3533.png"/><Relationship Id="rId48" Type="http://schemas.openxmlformats.org/officeDocument/2006/relationships/customXml" Target="../ink/ink3583.xml"/><Relationship Id="rId69" Type="http://schemas.openxmlformats.org/officeDocument/2006/relationships/image" Target="../media/image3554.png"/><Relationship Id="rId113" Type="http://schemas.openxmlformats.org/officeDocument/2006/relationships/image" Target="../media/image3576.png"/><Relationship Id="rId134" Type="http://schemas.openxmlformats.org/officeDocument/2006/relationships/customXml" Target="../ink/ink3626.xml"/><Relationship Id="rId320" Type="http://schemas.openxmlformats.org/officeDocument/2006/relationships/customXml" Target="../ink/ink3719.xml"/><Relationship Id="rId80" Type="http://schemas.openxmlformats.org/officeDocument/2006/relationships/customXml" Target="../ink/ink3599.xml"/><Relationship Id="rId155" Type="http://schemas.openxmlformats.org/officeDocument/2006/relationships/image" Target="../media/image3597.png"/><Relationship Id="rId176" Type="http://schemas.openxmlformats.org/officeDocument/2006/relationships/customXml" Target="../ink/ink3647.xml"/><Relationship Id="rId197" Type="http://schemas.openxmlformats.org/officeDocument/2006/relationships/image" Target="../media/image3618.png"/><Relationship Id="rId341" Type="http://schemas.openxmlformats.org/officeDocument/2006/relationships/image" Target="../media/image3690.png"/><Relationship Id="rId201" Type="http://schemas.openxmlformats.org/officeDocument/2006/relationships/image" Target="../media/image3620.png"/><Relationship Id="rId222" Type="http://schemas.openxmlformats.org/officeDocument/2006/relationships/customXml" Target="../ink/ink3670.xml"/><Relationship Id="rId243" Type="http://schemas.openxmlformats.org/officeDocument/2006/relationships/image" Target="../media/image3641.png"/><Relationship Id="rId264" Type="http://schemas.openxmlformats.org/officeDocument/2006/relationships/customXml" Target="../ink/ink3691.xml"/><Relationship Id="rId285" Type="http://schemas.openxmlformats.org/officeDocument/2006/relationships/image" Target="../media/image3662.png"/><Relationship Id="rId17" Type="http://schemas.openxmlformats.org/officeDocument/2006/relationships/image" Target="../media/image3528.png"/><Relationship Id="rId38" Type="http://schemas.openxmlformats.org/officeDocument/2006/relationships/customXml" Target="../ink/ink3578.xml"/><Relationship Id="rId59" Type="http://schemas.openxmlformats.org/officeDocument/2006/relationships/image" Target="../media/image3549.png"/><Relationship Id="rId103" Type="http://schemas.openxmlformats.org/officeDocument/2006/relationships/image" Target="../media/image3571.png"/><Relationship Id="rId124" Type="http://schemas.openxmlformats.org/officeDocument/2006/relationships/customXml" Target="../ink/ink3621.xml"/><Relationship Id="rId310" Type="http://schemas.openxmlformats.org/officeDocument/2006/relationships/customXml" Target="../ink/ink3714.xml"/><Relationship Id="rId70" Type="http://schemas.openxmlformats.org/officeDocument/2006/relationships/customXml" Target="../ink/ink3594.xml"/><Relationship Id="rId91" Type="http://schemas.openxmlformats.org/officeDocument/2006/relationships/image" Target="../media/image3565.png"/><Relationship Id="rId145" Type="http://schemas.openxmlformats.org/officeDocument/2006/relationships/image" Target="../media/image3592.png"/><Relationship Id="rId166" Type="http://schemas.openxmlformats.org/officeDocument/2006/relationships/customXml" Target="../ink/ink3642.xml"/><Relationship Id="rId187" Type="http://schemas.openxmlformats.org/officeDocument/2006/relationships/image" Target="../media/image3613.png"/><Relationship Id="rId331" Type="http://schemas.openxmlformats.org/officeDocument/2006/relationships/image" Target="../media/image3685.png"/><Relationship Id="rId352" Type="http://schemas.openxmlformats.org/officeDocument/2006/relationships/customXml" Target="../ink/ink3735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665.xml"/><Relationship Id="rId233" Type="http://schemas.openxmlformats.org/officeDocument/2006/relationships/image" Target="../media/image3636.png"/><Relationship Id="rId254" Type="http://schemas.openxmlformats.org/officeDocument/2006/relationships/customXml" Target="../ink/ink3686.xml"/><Relationship Id="rId28" Type="http://schemas.openxmlformats.org/officeDocument/2006/relationships/customXml" Target="../ink/ink3573.xml"/><Relationship Id="rId49" Type="http://schemas.openxmlformats.org/officeDocument/2006/relationships/image" Target="../media/image3544.png"/><Relationship Id="rId114" Type="http://schemas.openxmlformats.org/officeDocument/2006/relationships/customXml" Target="../ink/ink3616.xml"/><Relationship Id="rId275" Type="http://schemas.openxmlformats.org/officeDocument/2006/relationships/image" Target="../media/image3657.png"/><Relationship Id="rId296" Type="http://schemas.openxmlformats.org/officeDocument/2006/relationships/customXml" Target="../ink/ink3707.xml"/><Relationship Id="rId300" Type="http://schemas.openxmlformats.org/officeDocument/2006/relationships/customXml" Target="../ink/ink3709.xml"/><Relationship Id="rId60" Type="http://schemas.openxmlformats.org/officeDocument/2006/relationships/customXml" Target="../ink/ink3589.xml"/><Relationship Id="rId81" Type="http://schemas.openxmlformats.org/officeDocument/2006/relationships/image" Target="../media/image3560.png"/><Relationship Id="rId135" Type="http://schemas.openxmlformats.org/officeDocument/2006/relationships/image" Target="../media/image3587.png"/><Relationship Id="rId156" Type="http://schemas.openxmlformats.org/officeDocument/2006/relationships/customXml" Target="../ink/ink3637.xml"/><Relationship Id="rId177" Type="http://schemas.openxmlformats.org/officeDocument/2006/relationships/image" Target="../media/image3608.png"/><Relationship Id="rId198" Type="http://schemas.openxmlformats.org/officeDocument/2006/relationships/customXml" Target="../ink/ink3658.xml"/><Relationship Id="rId321" Type="http://schemas.openxmlformats.org/officeDocument/2006/relationships/image" Target="../media/image3680.png"/><Relationship Id="rId342" Type="http://schemas.openxmlformats.org/officeDocument/2006/relationships/customXml" Target="../ink/ink3730.xml"/><Relationship Id="rId202" Type="http://schemas.openxmlformats.org/officeDocument/2006/relationships/customXml" Target="../ink/ink3660.xml"/><Relationship Id="rId223" Type="http://schemas.openxmlformats.org/officeDocument/2006/relationships/image" Target="../media/image3631.png"/><Relationship Id="rId244" Type="http://schemas.openxmlformats.org/officeDocument/2006/relationships/customXml" Target="../ink/ink3681.xml"/><Relationship Id="rId18" Type="http://schemas.openxmlformats.org/officeDocument/2006/relationships/customXml" Target="../ink/ink3568.xml"/><Relationship Id="rId39" Type="http://schemas.openxmlformats.org/officeDocument/2006/relationships/image" Target="../media/image3539.png"/><Relationship Id="rId265" Type="http://schemas.openxmlformats.org/officeDocument/2006/relationships/image" Target="../media/image3652.png"/><Relationship Id="rId286" Type="http://schemas.openxmlformats.org/officeDocument/2006/relationships/customXml" Target="../ink/ink3702.xml"/><Relationship Id="rId50" Type="http://schemas.openxmlformats.org/officeDocument/2006/relationships/customXml" Target="../ink/ink3584.xml"/><Relationship Id="rId104" Type="http://schemas.openxmlformats.org/officeDocument/2006/relationships/customXml" Target="../ink/ink3611.xml"/><Relationship Id="rId125" Type="http://schemas.openxmlformats.org/officeDocument/2006/relationships/image" Target="../media/image3582.png"/><Relationship Id="rId146" Type="http://schemas.openxmlformats.org/officeDocument/2006/relationships/customXml" Target="../ink/ink3632.xml"/><Relationship Id="rId167" Type="http://schemas.openxmlformats.org/officeDocument/2006/relationships/image" Target="../media/image3603.png"/><Relationship Id="rId188" Type="http://schemas.openxmlformats.org/officeDocument/2006/relationships/customXml" Target="../ink/ink3653.xml"/><Relationship Id="rId311" Type="http://schemas.openxmlformats.org/officeDocument/2006/relationships/image" Target="../media/image3675.png"/><Relationship Id="rId332" Type="http://schemas.openxmlformats.org/officeDocument/2006/relationships/customXml" Target="../ink/ink3725.xml"/><Relationship Id="rId353" Type="http://schemas.openxmlformats.org/officeDocument/2006/relationships/image" Target="../media/image3696.png"/><Relationship Id="rId71" Type="http://schemas.openxmlformats.org/officeDocument/2006/relationships/image" Target="../media/image3555.png"/><Relationship Id="rId92" Type="http://schemas.openxmlformats.org/officeDocument/2006/relationships/customXml" Target="../ink/ink3605.xml"/><Relationship Id="rId213" Type="http://schemas.openxmlformats.org/officeDocument/2006/relationships/image" Target="../media/image3626.png"/><Relationship Id="rId234" Type="http://schemas.openxmlformats.org/officeDocument/2006/relationships/customXml" Target="../ink/ink3676.xml"/><Relationship Id="rId2" Type="http://schemas.openxmlformats.org/officeDocument/2006/relationships/customXml" Target="../ink/ink3560.xml"/><Relationship Id="rId29" Type="http://schemas.openxmlformats.org/officeDocument/2006/relationships/image" Target="../media/image3534.png"/><Relationship Id="rId255" Type="http://schemas.openxmlformats.org/officeDocument/2006/relationships/image" Target="../media/image3647.png"/><Relationship Id="rId276" Type="http://schemas.openxmlformats.org/officeDocument/2006/relationships/customXml" Target="../ink/ink3697.xml"/><Relationship Id="rId297" Type="http://schemas.openxmlformats.org/officeDocument/2006/relationships/image" Target="../media/image3668.png"/><Relationship Id="rId40" Type="http://schemas.openxmlformats.org/officeDocument/2006/relationships/customXml" Target="../ink/ink3579.xml"/><Relationship Id="rId115" Type="http://schemas.openxmlformats.org/officeDocument/2006/relationships/image" Target="../media/image3577.png"/><Relationship Id="rId136" Type="http://schemas.openxmlformats.org/officeDocument/2006/relationships/customXml" Target="../ink/ink3627.xml"/><Relationship Id="rId157" Type="http://schemas.openxmlformats.org/officeDocument/2006/relationships/image" Target="../media/image3598.png"/><Relationship Id="rId178" Type="http://schemas.openxmlformats.org/officeDocument/2006/relationships/customXml" Target="../ink/ink3648.xml"/><Relationship Id="rId301" Type="http://schemas.openxmlformats.org/officeDocument/2006/relationships/image" Target="../media/image3670.png"/><Relationship Id="rId322" Type="http://schemas.openxmlformats.org/officeDocument/2006/relationships/customXml" Target="../ink/ink3720.xml"/><Relationship Id="rId343" Type="http://schemas.openxmlformats.org/officeDocument/2006/relationships/image" Target="../media/image3691.png"/><Relationship Id="rId61" Type="http://schemas.openxmlformats.org/officeDocument/2006/relationships/image" Target="../media/image3550.png"/><Relationship Id="rId82" Type="http://schemas.openxmlformats.org/officeDocument/2006/relationships/customXml" Target="../ink/ink3600.xml"/><Relationship Id="rId199" Type="http://schemas.openxmlformats.org/officeDocument/2006/relationships/image" Target="../media/image3619.png"/><Relationship Id="rId203" Type="http://schemas.openxmlformats.org/officeDocument/2006/relationships/image" Target="../media/image3621.png"/><Relationship Id="rId19" Type="http://schemas.openxmlformats.org/officeDocument/2006/relationships/image" Target="../media/image3529.png"/><Relationship Id="rId224" Type="http://schemas.openxmlformats.org/officeDocument/2006/relationships/customXml" Target="../ink/ink3671.xml"/><Relationship Id="rId245" Type="http://schemas.openxmlformats.org/officeDocument/2006/relationships/image" Target="../media/image3642.png"/><Relationship Id="rId266" Type="http://schemas.openxmlformats.org/officeDocument/2006/relationships/customXml" Target="../ink/ink3692.xml"/><Relationship Id="rId287" Type="http://schemas.openxmlformats.org/officeDocument/2006/relationships/image" Target="../media/image3663.png"/><Relationship Id="rId30" Type="http://schemas.openxmlformats.org/officeDocument/2006/relationships/customXml" Target="../ink/ink3574.xml"/><Relationship Id="rId105" Type="http://schemas.openxmlformats.org/officeDocument/2006/relationships/image" Target="../media/image3572.png"/><Relationship Id="rId126" Type="http://schemas.openxmlformats.org/officeDocument/2006/relationships/customXml" Target="../ink/ink3622.xml"/><Relationship Id="rId147" Type="http://schemas.openxmlformats.org/officeDocument/2006/relationships/image" Target="../media/image3593.png"/><Relationship Id="rId168" Type="http://schemas.openxmlformats.org/officeDocument/2006/relationships/customXml" Target="../ink/ink3643.xml"/><Relationship Id="rId312" Type="http://schemas.openxmlformats.org/officeDocument/2006/relationships/customXml" Target="../ink/ink3715.xml"/><Relationship Id="rId333" Type="http://schemas.openxmlformats.org/officeDocument/2006/relationships/image" Target="../media/image3686.png"/><Relationship Id="rId354" Type="http://schemas.openxmlformats.org/officeDocument/2006/relationships/customXml" Target="../ink/ink3736.xml"/><Relationship Id="rId51" Type="http://schemas.openxmlformats.org/officeDocument/2006/relationships/image" Target="../media/image3545.png"/><Relationship Id="rId72" Type="http://schemas.openxmlformats.org/officeDocument/2006/relationships/customXml" Target="../ink/ink3595.xml"/><Relationship Id="rId93" Type="http://schemas.openxmlformats.org/officeDocument/2006/relationships/image" Target="../media/image3566.png"/><Relationship Id="rId189" Type="http://schemas.openxmlformats.org/officeDocument/2006/relationships/image" Target="../media/image3614.png"/><Relationship Id="rId3" Type="http://schemas.openxmlformats.org/officeDocument/2006/relationships/image" Target="../media/image3521.png"/><Relationship Id="rId214" Type="http://schemas.openxmlformats.org/officeDocument/2006/relationships/customXml" Target="../ink/ink3666.xml"/><Relationship Id="rId235" Type="http://schemas.openxmlformats.org/officeDocument/2006/relationships/image" Target="../media/image3637.png"/><Relationship Id="rId256" Type="http://schemas.openxmlformats.org/officeDocument/2006/relationships/customXml" Target="../ink/ink3687.xml"/><Relationship Id="rId277" Type="http://schemas.openxmlformats.org/officeDocument/2006/relationships/image" Target="../media/image3658.png"/><Relationship Id="rId298" Type="http://schemas.openxmlformats.org/officeDocument/2006/relationships/customXml" Target="../ink/ink3708.xml"/><Relationship Id="rId116" Type="http://schemas.openxmlformats.org/officeDocument/2006/relationships/customXml" Target="../ink/ink3617.xml"/><Relationship Id="rId137" Type="http://schemas.openxmlformats.org/officeDocument/2006/relationships/image" Target="../media/image3588.png"/><Relationship Id="rId158" Type="http://schemas.openxmlformats.org/officeDocument/2006/relationships/customXml" Target="../ink/ink3638.xml"/><Relationship Id="rId302" Type="http://schemas.openxmlformats.org/officeDocument/2006/relationships/customXml" Target="../ink/ink3710.xml"/><Relationship Id="rId323" Type="http://schemas.openxmlformats.org/officeDocument/2006/relationships/image" Target="../media/image3681.png"/><Relationship Id="rId344" Type="http://schemas.openxmlformats.org/officeDocument/2006/relationships/customXml" Target="../ink/ink3731.xml"/><Relationship Id="rId20" Type="http://schemas.openxmlformats.org/officeDocument/2006/relationships/customXml" Target="../ink/ink3569.xml"/><Relationship Id="rId41" Type="http://schemas.openxmlformats.org/officeDocument/2006/relationships/image" Target="../media/image3540.png"/><Relationship Id="rId62" Type="http://schemas.openxmlformats.org/officeDocument/2006/relationships/customXml" Target="../ink/ink3590.xml"/><Relationship Id="rId83" Type="http://schemas.openxmlformats.org/officeDocument/2006/relationships/image" Target="../media/image3561.png"/><Relationship Id="rId179" Type="http://schemas.openxmlformats.org/officeDocument/2006/relationships/image" Target="../media/image3609.png"/><Relationship Id="rId190" Type="http://schemas.openxmlformats.org/officeDocument/2006/relationships/customXml" Target="../ink/ink3654.xml"/><Relationship Id="rId204" Type="http://schemas.openxmlformats.org/officeDocument/2006/relationships/customXml" Target="../ink/ink3661.xml"/><Relationship Id="rId225" Type="http://schemas.openxmlformats.org/officeDocument/2006/relationships/image" Target="../media/image3632.png"/><Relationship Id="rId246" Type="http://schemas.openxmlformats.org/officeDocument/2006/relationships/customXml" Target="../ink/ink3682.xml"/><Relationship Id="rId267" Type="http://schemas.openxmlformats.org/officeDocument/2006/relationships/image" Target="../media/image3653.png"/><Relationship Id="rId288" Type="http://schemas.openxmlformats.org/officeDocument/2006/relationships/customXml" Target="../ink/ink3703.xml"/><Relationship Id="rId106" Type="http://schemas.openxmlformats.org/officeDocument/2006/relationships/customXml" Target="../ink/ink3612.xml"/><Relationship Id="rId127" Type="http://schemas.openxmlformats.org/officeDocument/2006/relationships/image" Target="../media/image3583.png"/><Relationship Id="rId313" Type="http://schemas.openxmlformats.org/officeDocument/2006/relationships/image" Target="../media/image3676.png"/><Relationship Id="rId10" Type="http://schemas.openxmlformats.org/officeDocument/2006/relationships/customXml" Target="../ink/ink3564.xml"/><Relationship Id="rId31" Type="http://schemas.openxmlformats.org/officeDocument/2006/relationships/image" Target="../media/image3535.png"/><Relationship Id="rId52" Type="http://schemas.openxmlformats.org/officeDocument/2006/relationships/customXml" Target="../ink/ink3585.xml"/><Relationship Id="rId73" Type="http://schemas.openxmlformats.org/officeDocument/2006/relationships/image" Target="../media/image3556.png"/><Relationship Id="rId94" Type="http://schemas.openxmlformats.org/officeDocument/2006/relationships/customXml" Target="../ink/ink3606.xml"/><Relationship Id="rId148" Type="http://schemas.openxmlformats.org/officeDocument/2006/relationships/customXml" Target="../ink/ink3633.xml"/><Relationship Id="rId169" Type="http://schemas.openxmlformats.org/officeDocument/2006/relationships/image" Target="../media/image3604.png"/><Relationship Id="rId334" Type="http://schemas.openxmlformats.org/officeDocument/2006/relationships/customXml" Target="../ink/ink3726.xml"/><Relationship Id="rId355" Type="http://schemas.openxmlformats.org/officeDocument/2006/relationships/image" Target="../media/image3697.png"/><Relationship Id="rId4" Type="http://schemas.openxmlformats.org/officeDocument/2006/relationships/customXml" Target="../ink/ink3561.xml"/><Relationship Id="rId180" Type="http://schemas.openxmlformats.org/officeDocument/2006/relationships/customXml" Target="../ink/ink3649.xml"/><Relationship Id="rId215" Type="http://schemas.openxmlformats.org/officeDocument/2006/relationships/image" Target="../media/image3627.png"/><Relationship Id="rId236" Type="http://schemas.openxmlformats.org/officeDocument/2006/relationships/customXml" Target="../ink/ink3677.xml"/><Relationship Id="rId257" Type="http://schemas.openxmlformats.org/officeDocument/2006/relationships/image" Target="../media/image3648.png"/><Relationship Id="rId278" Type="http://schemas.openxmlformats.org/officeDocument/2006/relationships/customXml" Target="../ink/ink3698.xml"/><Relationship Id="rId303" Type="http://schemas.openxmlformats.org/officeDocument/2006/relationships/image" Target="../media/image3671.png"/><Relationship Id="rId42" Type="http://schemas.openxmlformats.org/officeDocument/2006/relationships/customXml" Target="../ink/ink3580.xml"/><Relationship Id="rId84" Type="http://schemas.openxmlformats.org/officeDocument/2006/relationships/customXml" Target="../ink/ink3601.xml"/><Relationship Id="rId138" Type="http://schemas.openxmlformats.org/officeDocument/2006/relationships/customXml" Target="../ink/ink3628.xml"/><Relationship Id="rId345" Type="http://schemas.openxmlformats.org/officeDocument/2006/relationships/image" Target="../media/image3692.png"/><Relationship Id="rId191" Type="http://schemas.openxmlformats.org/officeDocument/2006/relationships/image" Target="../media/image3615.png"/><Relationship Id="rId205" Type="http://schemas.openxmlformats.org/officeDocument/2006/relationships/image" Target="../media/image3622.png"/><Relationship Id="rId247" Type="http://schemas.openxmlformats.org/officeDocument/2006/relationships/image" Target="../media/image3643.png"/><Relationship Id="rId107" Type="http://schemas.openxmlformats.org/officeDocument/2006/relationships/image" Target="../media/image3573.png"/><Relationship Id="rId289" Type="http://schemas.openxmlformats.org/officeDocument/2006/relationships/image" Target="../media/image3664.png"/><Relationship Id="rId11" Type="http://schemas.openxmlformats.org/officeDocument/2006/relationships/image" Target="../media/image3525.png"/><Relationship Id="rId53" Type="http://schemas.openxmlformats.org/officeDocument/2006/relationships/image" Target="../media/image3546.png"/><Relationship Id="rId149" Type="http://schemas.openxmlformats.org/officeDocument/2006/relationships/image" Target="../media/image3594.png"/><Relationship Id="rId314" Type="http://schemas.openxmlformats.org/officeDocument/2006/relationships/customXml" Target="../ink/ink3716.xml"/><Relationship Id="rId95" Type="http://schemas.openxmlformats.org/officeDocument/2006/relationships/image" Target="../media/image3567.png"/><Relationship Id="rId160" Type="http://schemas.openxmlformats.org/officeDocument/2006/relationships/customXml" Target="../ink/ink3639.xml"/><Relationship Id="rId216" Type="http://schemas.openxmlformats.org/officeDocument/2006/relationships/customXml" Target="../ink/ink3667.xml"/><Relationship Id="rId258" Type="http://schemas.openxmlformats.org/officeDocument/2006/relationships/customXml" Target="../ink/ink3688.xml"/><Relationship Id="rId22" Type="http://schemas.openxmlformats.org/officeDocument/2006/relationships/customXml" Target="../ink/ink3570.xml"/><Relationship Id="rId64" Type="http://schemas.openxmlformats.org/officeDocument/2006/relationships/customXml" Target="../ink/ink3591.xml"/><Relationship Id="rId118" Type="http://schemas.openxmlformats.org/officeDocument/2006/relationships/customXml" Target="../ink/ink3618.xml"/><Relationship Id="rId325" Type="http://schemas.openxmlformats.org/officeDocument/2006/relationships/image" Target="../media/image3682.png"/><Relationship Id="rId171" Type="http://schemas.openxmlformats.org/officeDocument/2006/relationships/image" Target="../media/image3605.png"/><Relationship Id="rId227" Type="http://schemas.openxmlformats.org/officeDocument/2006/relationships/image" Target="../media/image3633.png"/><Relationship Id="rId269" Type="http://schemas.openxmlformats.org/officeDocument/2006/relationships/image" Target="../media/image3654.png"/><Relationship Id="rId33" Type="http://schemas.openxmlformats.org/officeDocument/2006/relationships/image" Target="../media/image3536.png"/><Relationship Id="rId129" Type="http://schemas.openxmlformats.org/officeDocument/2006/relationships/image" Target="../media/image3584.png"/><Relationship Id="rId280" Type="http://schemas.openxmlformats.org/officeDocument/2006/relationships/customXml" Target="../ink/ink3699.xml"/><Relationship Id="rId336" Type="http://schemas.openxmlformats.org/officeDocument/2006/relationships/customXml" Target="../ink/ink3727.xml"/><Relationship Id="rId75" Type="http://schemas.openxmlformats.org/officeDocument/2006/relationships/image" Target="../media/image3557.png"/><Relationship Id="rId140" Type="http://schemas.openxmlformats.org/officeDocument/2006/relationships/customXml" Target="../ink/ink3629.xml"/><Relationship Id="rId182" Type="http://schemas.openxmlformats.org/officeDocument/2006/relationships/customXml" Target="../ink/ink3650.xml"/><Relationship Id="rId6" Type="http://schemas.openxmlformats.org/officeDocument/2006/relationships/customXml" Target="../ink/ink3562.xml"/><Relationship Id="rId238" Type="http://schemas.openxmlformats.org/officeDocument/2006/relationships/customXml" Target="../ink/ink3678.xml"/><Relationship Id="rId291" Type="http://schemas.openxmlformats.org/officeDocument/2006/relationships/image" Target="../media/image3665.png"/><Relationship Id="rId305" Type="http://schemas.openxmlformats.org/officeDocument/2006/relationships/image" Target="../media/image3672.png"/><Relationship Id="rId347" Type="http://schemas.openxmlformats.org/officeDocument/2006/relationships/image" Target="../media/image3693.png"/><Relationship Id="rId44" Type="http://schemas.openxmlformats.org/officeDocument/2006/relationships/customXml" Target="../ink/ink3581.xml"/><Relationship Id="rId86" Type="http://schemas.openxmlformats.org/officeDocument/2006/relationships/customXml" Target="../ink/ink3602.xml"/><Relationship Id="rId151" Type="http://schemas.openxmlformats.org/officeDocument/2006/relationships/image" Target="../media/image3595.png"/><Relationship Id="rId193" Type="http://schemas.openxmlformats.org/officeDocument/2006/relationships/image" Target="../media/image3616.png"/><Relationship Id="rId207" Type="http://schemas.openxmlformats.org/officeDocument/2006/relationships/image" Target="../media/image3623.png"/><Relationship Id="rId249" Type="http://schemas.openxmlformats.org/officeDocument/2006/relationships/image" Target="../media/image3644.png"/><Relationship Id="rId13" Type="http://schemas.openxmlformats.org/officeDocument/2006/relationships/image" Target="../media/image3526.png"/><Relationship Id="rId109" Type="http://schemas.openxmlformats.org/officeDocument/2006/relationships/image" Target="../media/image3574.png"/><Relationship Id="rId260" Type="http://schemas.openxmlformats.org/officeDocument/2006/relationships/customXml" Target="../ink/ink3689.xml"/><Relationship Id="rId316" Type="http://schemas.openxmlformats.org/officeDocument/2006/relationships/customXml" Target="../ink/ink3717.xml"/><Relationship Id="rId55" Type="http://schemas.openxmlformats.org/officeDocument/2006/relationships/image" Target="../media/image3547.png"/><Relationship Id="rId97" Type="http://schemas.openxmlformats.org/officeDocument/2006/relationships/image" Target="../media/image3568.png"/><Relationship Id="rId120" Type="http://schemas.openxmlformats.org/officeDocument/2006/relationships/customXml" Target="../ink/ink3619.xml"/><Relationship Id="rId162" Type="http://schemas.openxmlformats.org/officeDocument/2006/relationships/customXml" Target="../ink/ink3640.xml"/><Relationship Id="rId218" Type="http://schemas.openxmlformats.org/officeDocument/2006/relationships/customXml" Target="../ink/ink3668.xml"/><Relationship Id="rId271" Type="http://schemas.openxmlformats.org/officeDocument/2006/relationships/image" Target="../media/image3655.png"/><Relationship Id="rId24" Type="http://schemas.openxmlformats.org/officeDocument/2006/relationships/customXml" Target="../ink/ink3571.xml"/><Relationship Id="rId66" Type="http://schemas.openxmlformats.org/officeDocument/2006/relationships/customXml" Target="../ink/ink3592.xml"/><Relationship Id="rId131" Type="http://schemas.openxmlformats.org/officeDocument/2006/relationships/image" Target="../media/image3585.png"/><Relationship Id="rId327" Type="http://schemas.openxmlformats.org/officeDocument/2006/relationships/image" Target="../media/image3683.png"/><Relationship Id="rId173" Type="http://schemas.openxmlformats.org/officeDocument/2006/relationships/image" Target="../media/image3606.png"/><Relationship Id="rId229" Type="http://schemas.openxmlformats.org/officeDocument/2006/relationships/image" Target="../media/image3634.png"/><Relationship Id="rId240" Type="http://schemas.openxmlformats.org/officeDocument/2006/relationships/customXml" Target="../ink/ink3679.xml"/><Relationship Id="rId35" Type="http://schemas.openxmlformats.org/officeDocument/2006/relationships/image" Target="../media/image3537.png"/><Relationship Id="rId77" Type="http://schemas.openxmlformats.org/officeDocument/2006/relationships/image" Target="../media/image3558.png"/><Relationship Id="rId100" Type="http://schemas.openxmlformats.org/officeDocument/2006/relationships/customXml" Target="../ink/ink3609.xml"/><Relationship Id="rId282" Type="http://schemas.openxmlformats.org/officeDocument/2006/relationships/customXml" Target="../ink/ink3700.xml"/><Relationship Id="rId338" Type="http://schemas.openxmlformats.org/officeDocument/2006/relationships/customXml" Target="../ink/ink3728.xml"/><Relationship Id="rId8" Type="http://schemas.openxmlformats.org/officeDocument/2006/relationships/customXml" Target="../ink/ink3563.xml"/><Relationship Id="rId142" Type="http://schemas.openxmlformats.org/officeDocument/2006/relationships/customXml" Target="../ink/ink3630.xml"/><Relationship Id="rId184" Type="http://schemas.openxmlformats.org/officeDocument/2006/relationships/customXml" Target="../ink/ink3651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54.png"/><Relationship Id="rId21" Type="http://schemas.openxmlformats.org/officeDocument/2006/relationships/image" Target="../media/image3706.png"/><Relationship Id="rId42" Type="http://schemas.openxmlformats.org/officeDocument/2006/relationships/customXml" Target="../ink/ink3757.xml"/><Relationship Id="rId63" Type="http://schemas.openxmlformats.org/officeDocument/2006/relationships/image" Target="../media/image3727.png"/><Relationship Id="rId84" Type="http://schemas.openxmlformats.org/officeDocument/2006/relationships/customXml" Target="../ink/ink3778.xml"/><Relationship Id="rId138" Type="http://schemas.openxmlformats.org/officeDocument/2006/relationships/customXml" Target="../ink/ink3805.xml"/><Relationship Id="rId159" Type="http://schemas.openxmlformats.org/officeDocument/2006/relationships/image" Target="../media/image3775.png"/><Relationship Id="rId107" Type="http://schemas.openxmlformats.org/officeDocument/2006/relationships/image" Target="../media/image3749.png"/><Relationship Id="rId11" Type="http://schemas.openxmlformats.org/officeDocument/2006/relationships/image" Target="../media/image3702.png"/><Relationship Id="rId32" Type="http://schemas.openxmlformats.org/officeDocument/2006/relationships/customXml" Target="../ink/ink3752.xml"/><Relationship Id="rId53" Type="http://schemas.openxmlformats.org/officeDocument/2006/relationships/image" Target="../media/image3722.png"/><Relationship Id="rId74" Type="http://schemas.openxmlformats.org/officeDocument/2006/relationships/customXml" Target="../ink/ink3773.xml"/><Relationship Id="rId128" Type="http://schemas.openxmlformats.org/officeDocument/2006/relationships/customXml" Target="../ink/ink3800.xml"/><Relationship Id="rId149" Type="http://schemas.openxmlformats.org/officeDocument/2006/relationships/image" Target="../media/image3770.png"/><Relationship Id="rId5" Type="http://schemas.openxmlformats.org/officeDocument/2006/relationships/image" Target="../media/image3699.png"/><Relationship Id="rId95" Type="http://schemas.openxmlformats.org/officeDocument/2006/relationships/image" Target="../media/image3743.png"/><Relationship Id="rId160" Type="http://schemas.openxmlformats.org/officeDocument/2006/relationships/customXml" Target="../ink/ink3816.xml"/><Relationship Id="rId22" Type="http://schemas.openxmlformats.org/officeDocument/2006/relationships/customXml" Target="../ink/ink3747.xml"/><Relationship Id="rId43" Type="http://schemas.openxmlformats.org/officeDocument/2006/relationships/image" Target="../media/image3717.png"/><Relationship Id="rId64" Type="http://schemas.openxmlformats.org/officeDocument/2006/relationships/customXml" Target="../ink/ink3768.xml"/><Relationship Id="rId118" Type="http://schemas.openxmlformats.org/officeDocument/2006/relationships/customXml" Target="../ink/ink3795.xml"/><Relationship Id="rId139" Type="http://schemas.openxmlformats.org/officeDocument/2006/relationships/image" Target="../media/image3765.png"/><Relationship Id="rId85" Type="http://schemas.openxmlformats.org/officeDocument/2006/relationships/image" Target="../media/image3738.png"/><Relationship Id="rId150" Type="http://schemas.openxmlformats.org/officeDocument/2006/relationships/customXml" Target="../ink/ink3811.xml"/><Relationship Id="rId12" Type="http://schemas.openxmlformats.org/officeDocument/2006/relationships/customXml" Target="../ink/ink3742.xml"/><Relationship Id="rId17" Type="http://schemas.openxmlformats.org/officeDocument/2006/relationships/image" Target="../media/image3704.png"/><Relationship Id="rId33" Type="http://schemas.openxmlformats.org/officeDocument/2006/relationships/image" Target="../media/image3712.png"/><Relationship Id="rId38" Type="http://schemas.openxmlformats.org/officeDocument/2006/relationships/customXml" Target="../ink/ink3755.xml"/><Relationship Id="rId59" Type="http://schemas.openxmlformats.org/officeDocument/2006/relationships/image" Target="../media/image3725.png"/><Relationship Id="rId103" Type="http://schemas.openxmlformats.org/officeDocument/2006/relationships/image" Target="../media/image3747.png"/><Relationship Id="rId108" Type="http://schemas.openxmlformats.org/officeDocument/2006/relationships/customXml" Target="../ink/ink3790.xml"/><Relationship Id="rId124" Type="http://schemas.openxmlformats.org/officeDocument/2006/relationships/customXml" Target="../ink/ink3798.xml"/><Relationship Id="rId129" Type="http://schemas.openxmlformats.org/officeDocument/2006/relationships/image" Target="../media/image3760.png"/><Relationship Id="rId54" Type="http://schemas.openxmlformats.org/officeDocument/2006/relationships/customXml" Target="../ink/ink3763.xml"/><Relationship Id="rId70" Type="http://schemas.openxmlformats.org/officeDocument/2006/relationships/customXml" Target="../ink/ink3771.xml"/><Relationship Id="rId75" Type="http://schemas.openxmlformats.org/officeDocument/2006/relationships/image" Target="../media/image3733.png"/><Relationship Id="rId91" Type="http://schemas.openxmlformats.org/officeDocument/2006/relationships/image" Target="../media/image3741.png"/><Relationship Id="rId96" Type="http://schemas.openxmlformats.org/officeDocument/2006/relationships/customXml" Target="../ink/ink3784.xml"/><Relationship Id="rId140" Type="http://schemas.openxmlformats.org/officeDocument/2006/relationships/customXml" Target="../ink/ink3806.xml"/><Relationship Id="rId145" Type="http://schemas.openxmlformats.org/officeDocument/2006/relationships/image" Target="../media/image3768.png"/><Relationship Id="rId161" Type="http://schemas.openxmlformats.org/officeDocument/2006/relationships/image" Target="../media/image377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39.xml"/><Relationship Id="rId23" Type="http://schemas.openxmlformats.org/officeDocument/2006/relationships/image" Target="../media/image3707.png"/><Relationship Id="rId28" Type="http://schemas.openxmlformats.org/officeDocument/2006/relationships/customXml" Target="../ink/ink3750.xml"/><Relationship Id="rId49" Type="http://schemas.openxmlformats.org/officeDocument/2006/relationships/image" Target="../media/image3720.png"/><Relationship Id="rId114" Type="http://schemas.openxmlformats.org/officeDocument/2006/relationships/customXml" Target="../ink/ink3793.xml"/><Relationship Id="rId119" Type="http://schemas.openxmlformats.org/officeDocument/2006/relationships/image" Target="../media/image3755.png"/><Relationship Id="rId44" Type="http://schemas.openxmlformats.org/officeDocument/2006/relationships/customXml" Target="../ink/ink3758.xml"/><Relationship Id="rId60" Type="http://schemas.openxmlformats.org/officeDocument/2006/relationships/customXml" Target="../ink/ink3766.xml"/><Relationship Id="rId65" Type="http://schemas.openxmlformats.org/officeDocument/2006/relationships/image" Target="../media/image3728.png"/><Relationship Id="rId81" Type="http://schemas.openxmlformats.org/officeDocument/2006/relationships/image" Target="../media/image3736.png"/><Relationship Id="rId86" Type="http://schemas.openxmlformats.org/officeDocument/2006/relationships/customXml" Target="../ink/ink3779.xml"/><Relationship Id="rId130" Type="http://schemas.openxmlformats.org/officeDocument/2006/relationships/customXml" Target="../ink/ink3801.xml"/><Relationship Id="rId135" Type="http://schemas.openxmlformats.org/officeDocument/2006/relationships/image" Target="../media/image3763.png"/><Relationship Id="rId151" Type="http://schemas.openxmlformats.org/officeDocument/2006/relationships/image" Target="../media/image3771.png"/><Relationship Id="rId156" Type="http://schemas.openxmlformats.org/officeDocument/2006/relationships/customXml" Target="../ink/ink3814.xml"/><Relationship Id="rId13" Type="http://schemas.openxmlformats.org/officeDocument/2006/relationships/image" Target="../media/image19.png"/><Relationship Id="rId18" Type="http://schemas.openxmlformats.org/officeDocument/2006/relationships/customXml" Target="../ink/ink3745.xml"/><Relationship Id="rId39" Type="http://schemas.openxmlformats.org/officeDocument/2006/relationships/image" Target="../media/image3715.png"/><Relationship Id="rId109" Type="http://schemas.openxmlformats.org/officeDocument/2006/relationships/image" Target="../media/image3750.png"/><Relationship Id="rId34" Type="http://schemas.openxmlformats.org/officeDocument/2006/relationships/customXml" Target="../ink/ink3753.xml"/><Relationship Id="rId50" Type="http://schemas.openxmlformats.org/officeDocument/2006/relationships/customXml" Target="../ink/ink3761.xml"/><Relationship Id="rId55" Type="http://schemas.openxmlformats.org/officeDocument/2006/relationships/image" Target="../media/image3723.png"/><Relationship Id="rId76" Type="http://schemas.openxmlformats.org/officeDocument/2006/relationships/customXml" Target="../ink/ink3774.xml"/><Relationship Id="rId97" Type="http://schemas.openxmlformats.org/officeDocument/2006/relationships/image" Target="../media/image3744.png"/><Relationship Id="rId104" Type="http://schemas.openxmlformats.org/officeDocument/2006/relationships/customXml" Target="../ink/ink3788.xml"/><Relationship Id="rId120" Type="http://schemas.openxmlformats.org/officeDocument/2006/relationships/customXml" Target="../ink/ink3796.xml"/><Relationship Id="rId125" Type="http://schemas.openxmlformats.org/officeDocument/2006/relationships/image" Target="../media/image3758.png"/><Relationship Id="rId141" Type="http://schemas.openxmlformats.org/officeDocument/2006/relationships/image" Target="../media/image3766.png"/><Relationship Id="rId146" Type="http://schemas.openxmlformats.org/officeDocument/2006/relationships/customXml" Target="../ink/ink3809.xml"/><Relationship Id="rId7" Type="http://schemas.openxmlformats.org/officeDocument/2006/relationships/image" Target="../media/image3700.png"/><Relationship Id="rId71" Type="http://schemas.openxmlformats.org/officeDocument/2006/relationships/image" Target="../media/image3731.png"/><Relationship Id="rId92" Type="http://schemas.openxmlformats.org/officeDocument/2006/relationships/customXml" Target="../ink/ink3782.xml"/><Relationship Id="rId2" Type="http://schemas.openxmlformats.org/officeDocument/2006/relationships/customXml" Target="../ink/ink3737.xml"/><Relationship Id="rId29" Type="http://schemas.openxmlformats.org/officeDocument/2006/relationships/image" Target="../media/image3710.png"/><Relationship Id="rId24" Type="http://schemas.openxmlformats.org/officeDocument/2006/relationships/customXml" Target="../ink/ink3748.xml"/><Relationship Id="rId40" Type="http://schemas.openxmlformats.org/officeDocument/2006/relationships/customXml" Target="../ink/ink3756.xml"/><Relationship Id="rId45" Type="http://schemas.openxmlformats.org/officeDocument/2006/relationships/image" Target="../media/image3718.png"/><Relationship Id="rId66" Type="http://schemas.openxmlformats.org/officeDocument/2006/relationships/customXml" Target="../ink/ink3769.xml"/><Relationship Id="rId87" Type="http://schemas.openxmlformats.org/officeDocument/2006/relationships/image" Target="../media/image3739.png"/><Relationship Id="rId110" Type="http://schemas.openxmlformats.org/officeDocument/2006/relationships/customXml" Target="../ink/ink3791.xml"/><Relationship Id="rId115" Type="http://schemas.openxmlformats.org/officeDocument/2006/relationships/image" Target="../media/image3753.png"/><Relationship Id="rId131" Type="http://schemas.openxmlformats.org/officeDocument/2006/relationships/image" Target="../media/image3761.png"/><Relationship Id="rId136" Type="http://schemas.openxmlformats.org/officeDocument/2006/relationships/customXml" Target="../ink/ink3804.xml"/><Relationship Id="rId157" Type="http://schemas.openxmlformats.org/officeDocument/2006/relationships/image" Target="../media/image3774.png"/><Relationship Id="rId61" Type="http://schemas.openxmlformats.org/officeDocument/2006/relationships/image" Target="../media/image3726.png"/><Relationship Id="rId82" Type="http://schemas.openxmlformats.org/officeDocument/2006/relationships/customXml" Target="../ink/ink3777.xml"/><Relationship Id="rId152" Type="http://schemas.openxmlformats.org/officeDocument/2006/relationships/customXml" Target="../ink/ink3812.xml"/><Relationship Id="rId19" Type="http://schemas.openxmlformats.org/officeDocument/2006/relationships/image" Target="../media/image3705.png"/><Relationship Id="rId14" Type="http://schemas.openxmlformats.org/officeDocument/2006/relationships/customXml" Target="../ink/ink3743.xml"/><Relationship Id="rId30" Type="http://schemas.openxmlformats.org/officeDocument/2006/relationships/customXml" Target="../ink/ink3751.xml"/><Relationship Id="rId35" Type="http://schemas.openxmlformats.org/officeDocument/2006/relationships/image" Target="../media/image3713.png"/><Relationship Id="rId56" Type="http://schemas.openxmlformats.org/officeDocument/2006/relationships/customXml" Target="../ink/ink3764.xml"/><Relationship Id="rId77" Type="http://schemas.openxmlformats.org/officeDocument/2006/relationships/image" Target="../media/image3734.png"/><Relationship Id="rId100" Type="http://schemas.openxmlformats.org/officeDocument/2006/relationships/customXml" Target="../ink/ink3786.xml"/><Relationship Id="rId105" Type="http://schemas.openxmlformats.org/officeDocument/2006/relationships/image" Target="../media/image3748.png"/><Relationship Id="rId126" Type="http://schemas.openxmlformats.org/officeDocument/2006/relationships/customXml" Target="../ink/ink3799.xml"/><Relationship Id="rId147" Type="http://schemas.openxmlformats.org/officeDocument/2006/relationships/image" Target="../media/image3769.png"/><Relationship Id="rId8" Type="http://schemas.openxmlformats.org/officeDocument/2006/relationships/customXml" Target="../ink/ink3740.xml"/><Relationship Id="rId51" Type="http://schemas.openxmlformats.org/officeDocument/2006/relationships/image" Target="../media/image3721.png"/><Relationship Id="rId72" Type="http://schemas.openxmlformats.org/officeDocument/2006/relationships/customXml" Target="../ink/ink3772.xml"/><Relationship Id="rId93" Type="http://schemas.openxmlformats.org/officeDocument/2006/relationships/image" Target="../media/image3742.png"/><Relationship Id="rId98" Type="http://schemas.openxmlformats.org/officeDocument/2006/relationships/customXml" Target="../ink/ink3785.xml"/><Relationship Id="rId121" Type="http://schemas.openxmlformats.org/officeDocument/2006/relationships/image" Target="../media/image3756.png"/><Relationship Id="rId142" Type="http://schemas.openxmlformats.org/officeDocument/2006/relationships/customXml" Target="../ink/ink3807.xml"/><Relationship Id="rId3" Type="http://schemas.openxmlformats.org/officeDocument/2006/relationships/image" Target="../media/image3698.png"/><Relationship Id="rId25" Type="http://schemas.openxmlformats.org/officeDocument/2006/relationships/image" Target="../media/image3708.png"/><Relationship Id="rId46" Type="http://schemas.openxmlformats.org/officeDocument/2006/relationships/customXml" Target="../ink/ink3759.xml"/><Relationship Id="rId67" Type="http://schemas.openxmlformats.org/officeDocument/2006/relationships/image" Target="../media/image3729.png"/><Relationship Id="rId116" Type="http://schemas.openxmlformats.org/officeDocument/2006/relationships/customXml" Target="../ink/ink3794.xml"/><Relationship Id="rId137" Type="http://schemas.openxmlformats.org/officeDocument/2006/relationships/image" Target="../media/image3764.png"/><Relationship Id="rId158" Type="http://schemas.openxmlformats.org/officeDocument/2006/relationships/customXml" Target="../ink/ink3815.xml"/><Relationship Id="rId20" Type="http://schemas.openxmlformats.org/officeDocument/2006/relationships/customXml" Target="../ink/ink3746.xml"/><Relationship Id="rId41" Type="http://schemas.openxmlformats.org/officeDocument/2006/relationships/image" Target="../media/image3716.png"/><Relationship Id="rId62" Type="http://schemas.openxmlformats.org/officeDocument/2006/relationships/customXml" Target="../ink/ink3767.xml"/><Relationship Id="rId83" Type="http://schemas.openxmlformats.org/officeDocument/2006/relationships/image" Target="../media/image3737.png"/><Relationship Id="rId88" Type="http://schemas.openxmlformats.org/officeDocument/2006/relationships/customXml" Target="../ink/ink3780.xml"/><Relationship Id="rId111" Type="http://schemas.openxmlformats.org/officeDocument/2006/relationships/image" Target="../media/image3751.png"/><Relationship Id="rId132" Type="http://schemas.openxmlformats.org/officeDocument/2006/relationships/customXml" Target="../ink/ink3802.xml"/><Relationship Id="rId153" Type="http://schemas.openxmlformats.org/officeDocument/2006/relationships/image" Target="../media/image3772.png"/><Relationship Id="rId15" Type="http://schemas.openxmlformats.org/officeDocument/2006/relationships/image" Target="../media/image3703.png"/><Relationship Id="rId36" Type="http://schemas.openxmlformats.org/officeDocument/2006/relationships/customXml" Target="../ink/ink3754.xml"/><Relationship Id="rId57" Type="http://schemas.openxmlformats.org/officeDocument/2006/relationships/image" Target="../media/image3724.png"/><Relationship Id="rId106" Type="http://schemas.openxmlformats.org/officeDocument/2006/relationships/customXml" Target="../ink/ink3789.xml"/><Relationship Id="rId127" Type="http://schemas.openxmlformats.org/officeDocument/2006/relationships/image" Target="../media/image3759.png"/><Relationship Id="rId10" Type="http://schemas.openxmlformats.org/officeDocument/2006/relationships/customXml" Target="../ink/ink3741.xml"/><Relationship Id="rId31" Type="http://schemas.openxmlformats.org/officeDocument/2006/relationships/image" Target="../media/image3711.png"/><Relationship Id="rId52" Type="http://schemas.openxmlformats.org/officeDocument/2006/relationships/customXml" Target="../ink/ink3762.xml"/><Relationship Id="rId73" Type="http://schemas.openxmlformats.org/officeDocument/2006/relationships/image" Target="../media/image3732.png"/><Relationship Id="rId78" Type="http://schemas.openxmlformats.org/officeDocument/2006/relationships/customXml" Target="../ink/ink3775.xml"/><Relationship Id="rId94" Type="http://schemas.openxmlformats.org/officeDocument/2006/relationships/customXml" Target="../ink/ink3783.xml"/><Relationship Id="rId99" Type="http://schemas.openxmlformats.org/officeDocument/2006/relationships/image" Target="../media/image3745.png"/><Relationship Id="rId101" Type="http://schemas.openxmlformats.org/officeDocument/2006/relationships/image" Target="../media/image3746.png"/><Relationship Id="rId122" Type="http://schemas.openxmlformats.org/officeDocument/2006/relationships/customXml" Target="../ink/ink3797.xml"/><Relationship Id="rId143" Type="http://schemas.openxmlformats.org/officeDocument/2006/relationships/image" Target="../media/image3767.png"/><Relationship Id="rId148" Type="http://schemas.openxmlformats.org/officeDocument/2006/relationships/customXml" Target="../ink/ink3810.xml"/><Relationship Id="rId4" Type="http://schemas.openxmlformats.org/officeDocument/2006/relationships/customXml" Target="../ink/ink3738.xml"/><Relationship Id="rId9" Type="http://schemas.openxmlformats.org/officeDocument/2006/relationships/image" Target="../media/image3701.png"/><Relationship Id="rId26" Type="http://schemas.openxmlformats.org/officeDocument/2006/relationships/customXml" Target="../ink/ink3749.xml"/><Relationship Id="rId47" Type="http://schemas.openxmlformats.org/officeDocument/2006/relationships/image" Target="../media/image3719.png"/><Relationship Id="rId68" Type="http://schemas.openxmlformats.org/officeDocument/2006/relationships/customXml" Target="../ink/ink3770.xml"/><Relationship Id="rId89" Type="http://schemas.openxmlformats.org/officeDocument/2006/relationships/image" Target="../media/image3740.png"/><Relationship Id="rId112" Type="http://schemas.openxmlformats.org/officeDocument/2006/relationships/customXml" Target="../ink/ink3792.xml"/><Relationship Id="rId133" Type="http://schemas.openxmlformats.org/officeDocument/2006/relationships/image" Target="../media/image3762.png"/><Relationship Id="rId154" Type="http://schemas.openxmlformats.org/officeDocument/2006/relationships/customXml" Target="../ink/ink3813.xml"/><Relationship Id="rId16" Type="http://schemas.openxmlformats.org/officeDocument/2006/relationships/customXml" Target="../ink/ink3744.xml"/><Relationship Id="rId37" Type="http://schemas.openxmlformats.org/officeDocument/2006/relationships/image" Target="../media/image3714.png"/><Relationship Id="rId58" Type="http://schemas.openxmlformats.org/officeDocument/2006/relationships/customXml" Target="../ink/ink3765.xml"/><Relationship Id="rId79" Type="http://schemas.openxmlformats.org/officeDocument/2006/relationships/image" Target="../media/image3735.png"/><Relationship Id="rId102" Type="http://schemas.openxmlformats.org/officeDocument/2006/relationships/customXml" Target="../ink/ink3787.xml"/><Relationship Id="rId123" Type="http://schemas.openxmlformats.org/officeDocument/2006/relationships/image" Target="../media/image3757.png"/><Relationship Id="rId144" Type="http://schemas.openxmlformats.org/officeDocument/2006/relationships/customXml" Target="../ink/ink3808.xml"/><Relationship Id="rId90" Type="http://schemas.openxmlformats.org/officeDocument/2006/relationships/customXml" Target="../ink/ink3781.xml"/><Relationship Id="rId27" Type="http://schemas.openxmlformats.org/officeDocument/2006/relationships/image" Target="../media/image3709.png"/><Relationship Id="rId48" Type="http://schemas.openxmlformats.org/officeDocument/2006/relationships/customXml" Target="../ink/ink3760.xml"/><Relationship Id="rId69" Type="http://schemas.openxmlformats.org/officeDocument/2006/relationships/image" Target="../media/image3730.png"/><Relationship Id="rId113" Type="http://schemas.openxmlformats.org/officeDocument/2006/relationships/image" Target="../media/image3752.png"/><Relationship Id="rId134" Type="http://schemas.openxmlformats.org/officeDocument/2006/relationships/customXml" Target="../ink/ink3803.xml"/><Relationship Id="rId80" Type="http://schemas.openxmlformats.org/officeDocument/2006/relationships/customXml" Target="../ink/ink3776.xml"/><Relationship Id="rId155" Type="http://schemas.openxmlformats.org/officeDocument/2006/relationships/image" Target="../media/image3773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33.png"/><Relationship Id="rId21" Type="http://schemas.openxmlformats.org/officeDocument/2006/relationships/image" Target="../media/image3786.png"/><Relationship Id="rId324" Type="http://schemas.openxmlformats.org/officeDocument/2006/relationships/customXml" Target="../ink/ink3978.xml"/><Relationship Id="rId531" Type="http://schemas.openxmlformats.org/officeDocument/2006/relationships/image" Target="../media/image4039.png"/><Relationship Id="rId170" Type="http://schemas.openxmlformats.org/officeDocument/2006/relationships/customXml" Target="../ink/ink3901.xml"/><Relationship Id="rId268" Type="http://schemas.openxmlformats.org/officeDocument/2006/relationships/customXml" Target="../ink/ink3950.xml"/><Relationship Id="rId475" Type="http://schemas.openxmlformats.org/officeDocument/2006/relationships/image" Target="../media/image4011.png"/><Relationship Id="rId32" Type="http://schemas.openxmlformats.org/officeDocument/2006/relationships/customXml" Target="../ink/ink3832.xml"/><Relationship Id="rId128" Type="http://schemas.openxmlformats.org/officeDocument/2006/relationships/customXml" Target="../ink/ink3880.xml"/><Relationship Id="rId335" Type="http://schemas.openxmlformats.org/officeDocument/2006/relationships/image" Target="../media/image3941.png"/><Relationship Id="rId542" Type="http://schemas.openxmlformats.org/officeDocument/2006/relationships/customXml" Target="../ink/ink4087.xml"/><Relationship Id="rId181" Type="http://schemas.openxmlformats.org/officeDocument/2006/relationships/image" Target="../media/image3865.png"/><Relationship Id="rId402" Type="http://schemas.openxmlformats.org/officeDocument/2006/relationships/customXml" Target="../ink/ink4017.xml"/><Relationship Id="rId279" Type="http://schemas.openxmlformats.org/officeDocument/2006/relationships/image" Target="../media/image3913.png"/><Relationship Id="rId486" Type="http://schemas.openxmlformats.org/officeDocument/2006/relationships/customXml" Target="../ink/ink4059.xml"/><Relationship Id="rId43" Type="http://schemas.openxmlformats.org/officeDocument/2006/relationships/image" Target="../media/image3797.png"/><Relationship Id="rId139" Type="http://schemas.openxmlformats.org/officeDocument/2006/relationships/image" Target="../media/image3844.png"/><Relationship Id="rId346" Type="http://schemas.openxmlformats.org/officeDocument/2006/relationships/customXml" Target="../ink/ink3989.xml"/><Relationship Id="rId553" Type="http://schemas.openxmlformats.org/officeDocument/2006/relationships/image" Target="../media/image4050.png"/><Relationship Id="rId192" Type="http://schemas.openxmlformats.org/officeDocument/2006/relationships/customXml" Target="../ink/ink3912.xml"/><Relationship Id="rId206" Type="http://schemas.openxmlformats.org/officeDocument/2006/relationships/customXml" Target="../ink/ink3919.xml"/><Relationship Id="rId413" Type="http://schemas.openxmlformats.org/officeDocument/2006/relationships/image" Target="../media/image3980.png"/><Relationship Id="rId497" Type="http://schemas.openxmlformats.org/officeDocument/2006/relationships/image" Target="../media/image4022.png"/><Relationship Id="rId357" Type="http://schemas.openxmlformats.org/officeDocument/2006/relationships/image" Target="../media/image3952.png"/><Relationship Id="rId54" Type="http://schemas.openxmlformats.org/officeDocument/2006/relationships/customXml" Target="../ink/ink3843.xml"/><Relationship Id="rId217" Type="http://schemas.openxmlformats.org/officeDocument/2006/relationships/image" Target="../media/image3882.png"/><Relationship Id="rId564" Type="http://schemas.openxmlformats.org/officeDocument/2006/relationships/customXml" Target="../ink/ink4098.xml"/><Relationship Id="rId424" Type="http://schemas.openxmlformats.org/officeDocument/2006/relationships/customXml" Target="../ink/ink4028.xml"/><Relationship Id="rId270" Type="http://schemas.openxmlformats.org/officeDocument/2006/relationships/customXml" Target="../ink/ink3951.xml"/><Relationship Id="rId65" Type="http://schemas.openxmlformats.org/officeDocument/2006/relationships/image" Target="../media/image3808.png"/><Relationship Id="rId130" Type="http://schemas.openxmlformats.org/officeDocument/2006/relationships/customXml" Target="../ink/ink3881.xml"/><Relationship Id="rId368" Type="http://schemas.openxmlformats.org/officeDocument/2006/relationships/customXml" Target="../ink/ink4000.xml"/><Relationship Id="rId172" Type="http://schemas.openxmlformats.org/officeDocument/2006/relationships/customXml" Target="../ink/ink3902.xml"/><Relationship Id="rId228" Type="http://schemas.openxmlformats.org/officeDocument/2006/relationships/customXml" Target="../ink/ink3930.xml"/><Relationship Id="rId435" Type="http://schemas.openxmlformats.org/officeDocument/2006/relationships/image" Target="../media/image3991.png"/><Relationship Id="rId477" Type="http://schemas.openxmlformats.org/officeDocument/2006/relationships/image" Target="../media/image4012.png"/><Relationship Id="rId281" Type="http://schemas.openxmlformats.org/officeDocument/2006/relationships/image" Target="../media/image3914.png"/><Relationship Id="rId337" Type="http://schemas.openxmlformats.org/officeDocument/2006/relationships/image" Target="../media/image3942.png"/><Relationship Id="rId502" Type="http://schemas.openxmlformats.org/officeDocument/2006/relationships/customXml" Target="../ink/ink4067.xml"/><Relationship Id="rId34" Type="http://schemas.openxmlformats.org/officeDocument/2006/relationships/customXml" Target="../ink/ink3833.xml"/><Relationship Id="rId76" Type="http://schemas.openxmlformats.org/officeDocument/2006/relationships/customXml" Target="../ink/ink3854.xml"/><Relationship Id="rId141" Type="http://schemas.openxmlformats.org/officeDocument/2006/relationships/image" Target="../media/image3845.png"/><Relationship Id="rId379" Type="http://schemas.openxmlformats.org/officeDocument/2006/relationships/image" Target="../media/image3963.png"/><Relationship Id="rId544" Type="http://schemas.openxmlformats.org/officeDocument/2006/relationships/customXml" Target="../ink/ink4088.xml"/><Relationship Id="rId7" Type="http://schemas.openxmlformats.org/officeDocument/2006/relationships/image" Target="../media/image3779.png"/><Relationship Id="rId183" Type="http://schemas.openxmlformats.org/officeDocument/2006/relationships/image" Target="../media/image3866.png"/><Relationship Id="rId239" Type="http://schemas.openxmlformats.org/officeDocument/2006/relationships/image" Target="../media/image3893.png"/><Relationship Id="rId390" Type="http://schemas.openxmlformats.org/officeDocument/2006/relationships/customXml" Target="../ink/ink4011.xml"/><Relationship Id="rId404" Type="http://schemas.openxmlformats.org/officeDocument/2006/relationships/customXml" Target="../ink/ink4018.xml"/><Relationship Id="rId446" Type="http://schemas.openxmlformats.org/officeDocument/2006/relationships/customXml" Target="../ink/ink4039.xml"/><Relationship Id="rId250" Type="http://schemas.openxmlformats.org/officeDocument/2006/relationships/customXml" Target="../ink/ink3941.xml"/><Relationship Id="rId292" Type="http://schemas.openxmlformats.org/officeDocument/2006/relationships/customXml" Target="../ink/ink3962.xml"/><Relationship Id="rId306" Type="http://schemas.openxmlformats.org/officeDocument/2006/relationships/customXml" Target="../ink/ink3969.xml"/><Relationship Id="rId488" Type="http://schemas.openxmlformats.org/officeDocument/2006/relationships/customXml" Target="../ink/ink4060.xml"/><Relationship Id="rId45" Type="http://schemas.openxmlformats.org/officeDocument/2006/relationships/image" Target="../media/image3798.png"/><Relationship Id="rId87" Type="http://schemas.openxmlformats.org/officeDocument/2006/relationships/image" Target="../media/image3818.png"/><Relationship Id="rId110" Type="http://schemas.openxmlformats.org/officeDocument/2006/relationships/customXml" Target="../ink/ink3871.xml"/><Relationship Id="rId348" Type="http://schemas.openxmlformats.org/officeDocument/2006/relationships/customXml" Target="../ink/ink3990.xml"/><Relationship Id="rId513" Type="http://schemas.openxmlformats.org/officeDocument/2006/relationships/image" Target="../media/image4030.png"/><Relationship Id="rId555" Type="http://schemas.openxmlformats.org/officeDocument/2006/relationships/image" Target="../media/image4051.png"/><Relationship Id="rId152" Type="http://schemas.openxmlformats.org/officeDocument/2006/relationships/customXml" Target="../ink/ink3892.xml"/><Relationship Id="rId194" Type="http://schemas.openxmlformats.org/officeDocument/2006/relationships/customXml" Target="../ink/ink3913.xml"/><Relationship Id="rId208" Type="http://schemas.openxmlformats.org/officeDocument/2006/relationships/customXml" Target="../ink/ink3920.xml"/><Relationship Id="rId415" Type="http://schemas.openxmlformats.org/officeDocument/2006/relationships/image" Target="../media/image3981.png"/><Relationship Id="rId457" Type="http://schemas.openxmlformats.org/officeDocument/2006/relationships/image" Target="../media/image4002.png"/><Relationship Id="rId261" Type="http://schemas.openxmlformats.org/officeDocument/2006/relationships/image" Target="../media/image3904.png"/><Relationship Id="rId499" Type="http://schemas.openxmlformats.org/officeDocument/2006/relationships/image" Target="../media/image4023.png"/><Relationship Id="rId14" Type="http://schemas.openxmlformats.org/officeDocument/2006/relationships/customXml" Target="../ink/ink3823.xml"/><Relationship Id="rId56" Type="http://schemas.openxmlformats.org/officeDocument/2006/relationships/customXml" Target="../ink/ink3844.xml"/><Relationship Id="rId317" Type="http://schemas.openxmlformats.org/officeDocument/2006/relationships/image" Target="../media/image3932.png"/><Relationship Id="rId359" Type="http://schemas.openxmlformats.org/officeDocument/2006/relationships/image" Target="../media/image3953.png"/><Relationship Id="rId524" Type="http://schemas.openxmlformats.org/officeDocument/2006/relationships/customXml" Target="../ink/ink4078.xml"/><Relationship Id="rId566" Type="http://schemas.openxmlformats.org/officeDocument/2006/relationships/customXml" Target="../ink/ink4099.xml"/><Relationship Id="rId98" Type="http://schemas.openxmlformats.org/officeDocument/2006/relationships/customXml" Target="../ink/ink3865.xml"/><Relationship Id="rId121" Type="http://schemas.openxmlformats.org/officeDocument/2006/relationships/image" Target="../media/image3835.png"/><Relationship Id="rId163" Type="http://schemas.openxmlformats.org/officeDocument/2006/relationships/image" Target="../media/image3856.png"/><Relationship Id="rId219" Type="http://schemas.openxmlformats.org/officeDocument/2006/relationships/image" Target="../media/image3883.png"/><Relationship Id="rId370" Type="http://schemas.openxmlformats.org/officeDocument/2006/relationships/customXml" Target="../ink/ink4001.xml"/><Relationship Id="rId426" Type="http://schemas.openxmlformats.org/officeDocument/2006/relationships/customXml" Target="../ink/ink4029.xml"/><Relationship Id="rId230" Type="http://schemas.openxmlformats.org/officeDocument/2006/relationships/customXml" Target="../ink/ink3931.xml"/><Relationship Id="rId468" Type="http://schemas.openxmlformats.org/officeDocument/2006/relationships/customXml" Target="../ink/ink4050.xml"/><Relationship Id="rId25" Type="http://schemas.openxmlformats.org/officeDocument/2006/relationships/image" Target="../media/image3788.png"/><Relationship Id="rId67" Type="http://schemas.openxmlformats.org/officeDocument/2006/relationships/image" Target="../media/image3809.png"/><Relationship Id="rId272" Type="http://schemas.openxmlformats.org/officeDocument/2006/relationships/customXml" Target="../ink/ink3952.xml"/><Relationship Id="rId328" Type="http://schemas.openxmlformats.org/officeDocument/2006/relationships/customXml" Target="../ink/ink3980.xml"/><Relationship Id="rId535" Type="http://schemas.openxmlformats.org/officeDocument/2006/relationships/image" Target="../media/image4041.png"/><Relationship Id="rId132" Type="http://schemas.openxmlformats.org/officeDocument/2006/relationships/customXml" Target="../ink/ink3882.xml"/><Relationship Id="rId174" Type="http://schemas.openxmlformats.org/officeDocument/2006/relationships/customXml" Target="../ink/ink3903.xml"/><Relationship Id="rId381" Type="http://schemas.openxmlformats.org/officeDocument/2006/relationships/image" Target="../media/image3964.png"/><Relationship Id="rId241" Type="http://schemas.openxmlformats.org/officeDocument/2006/relationships/image" Target="../media/image3894.png"/><Relationship Id="rId437" Type="http://schemas.openxmlformats.org/officeDocument/2006/relationships/image" Target="../media/image3992.png"/><Relationship Id="rId479" Type="http://schemas.openxmlformats.org/officeDocument/2006/relationships/image" Target="../media/image4013.png"/><Relationship Id="rId36" Type="http://schemas.openxmlformats.org/officeDocument/2006/relationships/customXml" Target="../ink/ink3834.xml"/><Relationship Id="rId283" Type="http://schemas.openxmlformats.org/officeDocument/2006/relationships/image" Target="../media/image3915.png"/><Relationship Id="rId339" Type="http://schemas.openxmlformats.org/officeDocument/2006/relationships/image" Target="../media/image3943.png"/><Relationship Id="rId490" Type="http://schemas.openxmlformats.org/officeDocument/2006/relationships/customXml" Target="../ink/ink4061.xml"/><Relationship Id="rId504" Type="http://schemas.openxmlformats.org/officeDocument/2006/relationships/customXml" Target="../ink/ink4068.xml"/><Relationship Id="rId546" Type="http://schemas.openxmlformats.org/officeDocument/2006/relationships/customXml" Target="../ink/ink4089.xml"/><Relationship Id="rId78" Type="http://schemas.openxmlformats.org/officeDocument/2006/relationships/customXml" Target="../ink/ink3855.xml"/><Relationship Id="rId101" Type="http://schemas.openxmlformats.org/officeDocument/2006/relationships/image" Target="../media/image3825.png"/><Relationship Id="rId143" Type="http://schemas.openxmlformats.org/officeDocument/2006/relationships/image" Target="../media/image3846.png"/><Relationship Id="rId185" Type="http://schemas.openxmlformats.org/officeDocument/2006/relationships/image" Target="../media/image3867.png"/><Relationship Id="rId350" Type="http://schemas.openxmlformats.org/officeDocument/2006/relationships/customXml" Target="../ink/ink3991.xml"/><Relationship Id="rId406" Type="http://schemas.openxmlformats.org/officeDocument/2006/relationships/customXml" Target="../ink/ink4019.xml"/><Relationship Id="rId9" Type="http://schemas.openxmlformats.org/officeDocument/2006/relationships/image" Target="../media/image3780.png"/><Relationship Id="rId210" Type="http://schemas.openxmlformats.org/officeDocument/2006/relationships/customXml" Target="../ink/ink3921.xml"/><Relationship Id="rId392" Type="http://schemas.openxmlformats.org/officeDocument/2006/relationships/customXml" Target="../ink/ink4012.xml"/><Relationship Id="rId448" Type="http://schemas.openxmlformats.org/officeDocument/2006/relationships/customXml" Target="../ink/ink4040.xml"/><Relationship Id="rId252" Type="http://schemas.openxmlformats.org/officeDocument/2006/relationships/customXml" Target="../ink/ink3942.xml"/><Relationship Id="rId294" Type="http://schemas.openxmlformats.org/officeDocument/2006/relationships/customXml" Target="../ink/ink3963.xml"/><Relationship Id="rId308" Type="http://schemas.openxmlformats.org/officeDocument/2006/relationships/customXml" Target="../ink/ink3970.xml"/><Relationship Id="rId515" Type="http://schemas.openxmlformats.org/officeDocument/2006/relationships/image" Target="../media/image4031.png"/><Relationship Id="rId47" Type="http://schemas.openxmlformats.org/officeDocument/2006/relationships/image" Target="../media/image3799.png"/><Relationship Id="rId89" Type="http://schemas.openxmlformats.org/officeDocument/2006/relationships/image" Target="../media/image3819.png"/><Relationship Id="rId112" Type="http://schemas.openxmlformats.org/officeDocument/2006/relationships/customXml" Target="../ink/ink3872.xml"/><Relationship Id="rId154" Type="http://schemas.openxmlformats.org/officeDocument/2006/relationships/customXml" Target="../ink/ink3893.xml"/><Relationship Id="rId361" Type="http://schemas.openxmlformats.org/officeDocument/2006/relationships/image" Target="../media/image3954.png"/><Relationship Id="rId557" Type="http://schemas.openxmlformats.org/officeDocument/2006/relationships/image" Target="../media/image4052.png"/><Relationship Id="rId196" Type="http://schemas.openxmlformats.org/officeDocument/2006/relationships/customXml" Target="../ink/ink3914.xml"/><Relationship Id="rId417" Type="http://schemas.openxmlformats.org/officeDocument/2006/relationships/image" Target="../media/image3982.png"/><Relationship Id="rId459" Type="http://schemas.openxmlformats.org/officeDocument/2006/relationships/image" Target="../media/image4003.png"/><Relationship Id="rId16" Type="http://schemas.openxmlformats.org/officeDocument/2006/relationships/customXml" Target="../ink/ink3824.xml"/><Relationship Id="rId221" Type="http://schemas.openxmlformats.org/officeDocument/2006/relationships/image" Target="../media/image3884.png"/><Relationship Id="rId263" Type="http://schemas.openxmlformats.org/officeDocument/2006/relationships/image" Target="../media/image3905.png"/><Relationship Id="rId319" Type="http://schemas.openxmlformats.org/officeDocument/2006/relationships/image" Target="../media/image3933.png"/><Relationship Id="rId470" Type="http://schemas.openxmlformats.org/officeDocument/2006/relationships/customXml" Target="../ink/ink4051.xml"/><Relationship Id="rId526" Type="http://schemas.openxmlformats.org/officeDocument/2006/relationships/customXml" Target="../ink/ink4079.xml"/><Relationship Id="rId58" Type="http://schemas.openxmlformats.org/officeDocument/2006/relationships/customXml" Target="../ink/ink3845.xml"/><Relationship Id="rId123" Type="http://schemas.openxmlformats.org/officeDocument/2006/relationships/image" Target="../media/image3836.png"/><Relationship Id="rId330" Type="http://schemas.openxmlformats.org/officeDocument/2006/relationships/customXml" Target="../ink/ink3981.xml"/><Relationship Id="rId165" Type="http://schemas.openxmlformats.org/officeDocument/2006/relationships/image" Target="../media/image3857.png"/><Relationship Id="rId372" Type="http://schemas.openxmlformats.org/officeDocument/2006/relationships/customXml" Target="../ink/ink4002.xml"/><Relationship Id="rId428" Type="http://schemas.openxmlformats.org/officeDocument/2006/relationships/customXml" Target="../ink/ink4030.xml"/><Relationship Id="rId232" Type="http://schemas.openxmlformats.org/officeDocument/2006/relationships/customXml" Target="../ink/ink3932.xml"/><Relationship Id="rId274" Type="http://schemas.openxmlformats.org/officeDocument/2006/relationships/customXml" Target="../ink/ink3953.xml"/><Relationship Id="rId481" Type="http://schemas.openxmlformats.org/officeDocument/2006/relationships/image" Target="../media/image4014.png"/><Relationship Id="rId27" Type="http://schemas.openxmlformats.org/officeDocument/2006/relationships/image" Target="../media/image3789.png"/><Relationship Id="rId69" Type="http://schemas.openxmlformats.org/officeDocument/2006/relationships/image" Target="../media/image3810.png"/><Relationship Id="rId134" Type="http://schemas.openxmlformats.org/officeDocument/2006/relationships/customXml" Target="../ink/ink3883.xml"/><Relationship Id="rId537" Type="http://schemas.openxmlformats.org/officeDocument/2006/relationships/image" Target="../media/image4042.png"/><Relationship Id="rId80" Type="http://schemas.openxmlformats.org/officeDocument/2006/relationships/customXml" Target="../ink/ink3856.xml"/><Relationship Id="rId176" Type="http://schemas.openxmlformats.org/officeDocument/2006/relationships/customXml" Target="../ink/ink3904.xml"/><Relationship Id="rId341" Type="http://schemas.openxmlformats.org/officeDocument/2006/relationships/image" Target="../media/image3944.png"/><Relationship Id="rId383" Type="http://schemas.openxmlformats.org/officeDocument/2006/relationships/image" Target="../media/image3965.png"/><Relationship Id="rId439" Type="http://schemas.openxmlformats.org/officeDocument/2006/relationships/image" Target="../media/image3993.png"/><Relationship Id="rId201" Type="http://schemas.openxmlformats.org/officeDocument/2006/relationships/image" Target="../media/image3875.png"/><Relationship Id="rId243" Type="http://schemas.openxmlformats.org/officeDocument/2006/relationships/image" Target="../media/image3895.png"/><Relationship Id="rId285" Type="http://schemas.openxmlformats.org/officeDocument/2006/relationships/image" Target="../media/image3916.png"/><Relationship Id="rId450" Type="http://schemas.openxmlformats.org/officeDocument/2006/relationships/customXml" Target="../ink/ink4041.xml"/><Relationship Id="rId506" Type="http://schemas.openxmlformats.org/officeDocument/2006/relationships/customXml" Target="../ink/ink4069.xml"/><Relationship Id="rId38" Type="http://schemas.openxmlformats.org/officeDocument/2006/relationships/customXml" Target="../ink/ink3835.xml"/><Relationship Id="rId103" Type="http://schemas.openxmlformats.org/officeDocument/2006/relationships/image" Target="../media/image3826.png"/><Relationship Id="rId310" Type="http://schemas.openxmlformats.org/officeDocument/2006/relationships/customXml" Target="../ink/ink3971.xml"/><Relationship Id="rId492" Type="http://schemas.openxmlformats.org/officeDocument/2006/relationships/customXml" Target="../ink/ink4062.xml"/><Relationship Id="rId548" Type="http://schemas.openxmlformats.org/officeDocument/2006/relationships/customXml" Target="../ink/ink4090.xml"/><Relationship Id="rId91" Type="http://schemas.openxmlformats.org/officeDocument/2006/relationships/image" Target="../media/image3820.png"/><Relationship Id="rId145" Type="http://schemas.openxmlformats.org/officeDocument/2006/relationships/image" Target="../media/image3847.png"/><Relationship Id="rId187" Type="http://schemas.openxmlformats.org/officeDocument/2006/relationships/image" Target="../media/image3868.png"/><Relationship Id="rId352" Type="http://schemas.openxmlformats.org/officeDocument/2006/relationships/customXml" Target="../ink/ink3992.xml"/><Relationship Id="rId394" Type="http://schemas.openxmlformats.org/officeDocument/2006/relationships/customXml" Target="../ink/ink4013.xml"/><Relationship Id="rId408" Type="http://schemas.openxmlformats.org/officeDocument/2006/relationships/customXml" Target="../ink/ink4020.xml"/><Relationship Id="rId212" Type="http://schemas.openxmlformats.org/officeDocument/2006/relationships/customXml" Target="../ink/ink3922.xml"/><Relationship Id="rId254" Type="http://schemas.openxmlformats.org/officeDocument/2006/relationships/customXml" Target="../ink/ink3943.xml"/><Relationship Id="rId49" Type="http://schemas.openxmlformats.org/officeDocument/2006/relationships/image" Target="../media/image3800.png"/><Relationship Id="rId114" Type="http://schemas.openxmlformats.org/officeDocument/2006/relationships/customXml" Target="../ink/ink3873.xml"/><Relationship Id="rId296" Type="http://schemas.openxmlformats.org/officeDocument/2006/relationships/customXml" Target="../ink/ink3964.xml"/><Relationship Id="rId461" Type="http://schemas.openxmlformats.org/officeDocument/2006/relationships/image" Target="../media/image4004.png"/><Relationship Id="rId517" Type="http://schemas.openxmlformats.org/officeDocument/2006/relationships/image" Target="../media/image4032.png"/><Relationship Id="rId559" Type="http://schemas.openxmlformats.org/officeDocument/2006/relationships/image" Target="../media/image4053.png"/><Relationship Id="rId60" Type="http://schemas.openxmlformats.org/officeDocument/2006/relationships/customXml" Target="../ink/ink3846.xml"/><Relationship Id="rId156" Type="http://schemas.openxmlformats.org/officeDocument/2006/relationships/customXml" Target="../ink/ink3894.xml"/><Relationship Id="rId198" Type="http://schemas.openxmlformats.org/officeDocument/2006/relationships/customXml" Target="../ink/ink3915.xml"/><Relationship Id="rId321" Type="http://schemas.openxmlformats.org/officeDocument/2006/relationships/image" Target="../media/image3934.png"/><Relationship Id="rId363" Type="http://schemas.openxmlformats.org/officeDocument/2006/relationships/image" Target="../media/image3955.png"/><Relationship Id="rId419" Type="http://schemas.openxmlformats.org/officeDocument/2006/relationships/image" Target="../media/image3983.png"/><Relationship Id="rId223" Type="http://schemas.openxmlformats.org/officeDocument/2006/relationships/image" Target="../media/image3885.png"/><Relationship Id="rId430" Type="http://schemas.openxmlformats.org/officeDocument/2006/relationships/customXml" Target="../ink/ink4031.xml"/><Relationship Id="rId18" Type="http://schemas.openxmlformats.org/officeDocument/2006/relationships/customXml" Target="../ink/ink3825.xml"/><Relationship Id="rId265" Type="http://schemas.openxmlformats.org/officeDocument/2006/relationships/image" Target="../media/image3906.png"/><Relationship Id="rId472" Type="http://schemas.openxmlformats.org/officeDocument/2006/relationships/customXml" Target="../ink/ink4052.xml"/><Relationship Id="rId528" Type="http://schemas.openxmlformats.org/officeDocument/2006/relationships/customXml" Target="../ink/ink4080.xml"/><Relationship Id="rId125" Type="http://schemas.openxmlformats.org/officeDocument/2006/relationships/image" Target="../media/image3837.png"/><Relationship Id="rId167" Type="http://schemas.openxmlformats.org/officeDocument/2006/relationships/image" Target="../media/image3858.png"/><Relationship Id="rId332" Type="http://schemas.openxmlformats.org/officeDocument/2006/relationships/customXml" Target="../ink/ink3982.xml"/><Relationship Id="rId374" Type="http://schemas.openxmlformats.org/officeDocument/2006/relationships/customXml" Target="../ink/ink4003.xml"/><Relationship Id="rId71" Type="http://schemas.openxmlformats.org/officeDocument/2006/relationships/image" Target="../media/image3811.png"/><Relationship Id="rId234" Type="http://schemas.openxmlformats.org/officeDocument/2006/relationships/customXml" Target="../ink/ink3933.xml"/><Relationship Id="rId2" Type="http://schemas.openxmlformats.org/officeDocument/2006/relationships/customXml" Target="../ink/ink3817.xml"/><Relationship Id="rId29" Type="http://schemas.openxmlformats.org/officeDocument/2006/relationships/image" Target="../media/image3790.png"/><Relationship Id="rId276" Type="http://schemas.openxmlformats.org/officeDocument/2006/relationships/customXml" Target="../ink/ink3954.xml"/><Relationship Id="rId441" Type="http://schemas.openxmlformats.org/officeDocument/2006/relationships/image" Target="../media/image3994.png"/><Relationship Id="rId483" Type="http://schemas.openxmlformats.org/officeDocument/2006/relationships/image" Target="../media/image4015.png"/><Relationship Id="rId539" Type="http://schemas.openxmlformats.org/officeDocument/2006/relationships/image" Target="../media/image4043.png"/><Relationship Id="rId40" Type="http://schemas.openxmlformats.org/officeDocument/2006/relationships/customXml" Target="../ink/ink3836.xml"/><Relationship Id="rId136" Type="http://schemas.openxmlformats.org/officeDocument/2006/relationships/customXml" Target="../ink/ink3884.xml"/><Relationship Id="rId178" Type="http://schemas.openxmlformats.org/officeDocument/2006/relationships/customXml" Target="../ink/ink3905.xml"/><Relationship Id="rId301" Type="http://schemas.openxmlformats.org/officeDocument/2006/relationships/image" Target="../media/image3924.png"/><Relationship Id="rId343" Type="http://schemas.openxmlformats.org/officeDocument/2006/relationships/image" Target="../media/image3945.png"/><Relationship Id="rId550" Type="http://schemas.openxmlformats.org/officeDocument/2006/relationships/customXml" Target="../ink/ink4091.xml"/><Relationship Id="rId82" Type="http://schemas.openxmlformats.org/officeDocument/2006/relationships/customXml" Target="../ink/ink3857.xml"/><Relationship Id="rId203" Type="http://schemas.openxmlformats.org/officeDocument/2006/relationships/image" Target="../media/image3876.png"/><Relationship Id="rId385" Type="http://schemas.openxmlformats.org/officeDocument/2006/relationships/image" Target="../media/image3966.png"/><Relationship Id="rId245" Type="http://schemas.openxmlformats.org/officeDocument/2006/relationships/image" Target="../media/image3896.png"/><Relationship Id="rId287" Type="http://schemas.openxmlformats.org/officeDocument/2006/relationships/image" Target="../media/image3917.png"/><Relationship Id="rId410" Type="http://schemas.openxmlformats.org/officeDocument/2006/relationships/customXml" Target="../ink/ink4021.xml"/><Relationship Id="rId452" Type="http://schemas.openxmlformats.org/officeDocument/2006/relationships/customXml" Target="../ink/ink4042.xml"/><Relationship Id="rId494" Type="http://schemas.openxmlformats.org/officeDocument/2006/relationships/customXml" Target="../ink/ink4063.xml"/><Relationship Id="rId508" Type="http://schemas.openxmlformats.org/officeDocument/2006/relationships/customXml" Target="../ink/ink4070.xml"/><Relationship Id="rId105" Type="http://schemas.openxmlformats.org/officeDocument/2006/relationships/image" Target="../media/image3827.png"/><Relationship Id="rId147" Type="http://schemas.openxmlformats.org/officeDocument/2006/relationships/image" Target="../media/image3848.png"/><Relationship Id="rId312" Type="http://schemas.openxmlformats.org/officeDocument/2006/relationships/customXml" Target="../ink/ink3972.xml"/><Relationship Id="rId354" Type="http://schemas.openxmlformats.org/officeDocument/2006/relationships/customXml" Target="../ink/ink3993.xml"/><Relationship Id="rId51" Type="http://schemas.openxmlformats.org/officeDocument/2006/relationships/image" Target="../media/image3801.png"/><Relationship Id="rId93" Type="http://schemas.openxmlformats.org/officeDocument/2006/relationships/image" Target="../media/image3821.png"/><Relationship Id="rId189" Type="http://schemas.openxmlformats.org/officeDocument/2006/relationships/image" Target="../media/image3869.png"/><Relationship Id="rId396" Type="http://schemas.openxmlformats.org/officeDocument/2006/relationships/customXml" Target="../ink/ink4014.xml"/><Relationship Id="rId561" Type="http://schemas.openxmlformats.org/officeDocument/2006/relationships/image" Target="../media/image4054.png"/><Relationship Id="rId214" Type="http://schemas.openxmlformats.org/officeDocument/2006/relationships/customXml" Target="../ink/ink3923.xml"/><Relationship Id="rId256" Type="http://schemas.openxmlformats.org/officeDocument/2006/relationships/customXml" Target="../ink/ink3944.xml"/><Relationship Id="rId298" Type="http://schemas.openxmlformats.org/officeDocument/2006/relationships/customXml" Target="../ink/ink3965.xml"/><Relationship Id="rId421" Type="http://schemas.openxmlformats.org/officeDocument/2006/relationships/image" Target="../media/image3984.png"/><Relationship Id="rId463" Type="http://schemas.openxmlformats.org/officeDocument/2006/relationships/image" Target="../media/image4005.png"/><Relationship Id="rId519" Type="http://schemas.openxmlformats.org/officeDocument/2006/relationships/image" Target="../media/image4033.png"/><Relationship Id="rId116" Type="http://schemas.openxmlformats.org/officeDocument/2006/relationships/customXml" Target="../ink/ink3874.xml"/><Relationship Id="rId158" Type="http://schemas.openxmlformats.org/officeDocument/2006/relationships/customXml" Target="../ink/ink3895.xml"/><Relationship Id="rId323" Type="http://schemas.openxmlformats.org/officeDocument/2006/relationships/image" Target="../media/image3935.png"/><Relationship Id="rId530" Type="http://schemas.openxmlformats.org/officeDocument/2006/relationships/customXml" Target="../ink/ink4081.xml"/><Relationship Id="rId20" Type="http://schemas.openxmlformats.org/officeDocument/2006/relationships/customXml" Target="../ink/ink3826.xml"/><Relationship Id="rId62" Type="http://schemas.openxmlformats.org/officeDocument/2006/relationships/customXml" Target="../ink/ink3847.xml"/><Relationship Id="rId365" Type="http://schemas.openxmlformats.org/officeDocument/2006/relationships/image" Target="../media/image3956.png"/><Relationship Id="rId225" Type="http://schemas.openxmlformats.org/officeDocument/2006/relationships/image" Target="../media/image3886.png"/><Relationship Id="rId267" Type="http://schemas.openxmlformats.org/officeDocument/2006/relationships/image" Target="../media/image3907.png"/><Relationship Id="rId432" Type="http://schemas.openxmlformats.org/officeDocument/2006/relationships/customXml" Target="../ink/ink4032.xml"/><Relationship Id="rId474" Type="http://schemas.openxmlformats.org/officeDocument/2006/relationships/customXml" Target="../ink/ink4053.xml"/><Relationship Id="rId127" Type="http://schemas.openxmlformats.org/officeDocument/2006/relationships/image" Target="../media/image3838.png"/><Relationship Id="rId31" Type="http://schemas.openxmlformats.org/officeDocument/2006/relationships/image" Target="../media/image3791.png"/><Relationship Id="rId73" Type="http://schemas.openxmlformats.org/officeDocument/2006/relationships/image" Target="../media/image3812.png"/><Relationship Id="rId169" Type="http://schemas.openxmlformats.org/officeDocument/2006/relationships/image" Target="../media/image3859.png"/><Relationship Id="rId334" Type="http://schemas.openxmlformats.org/officeDocument/2006/relationships/customXml" Target="../ink/ink3983.xml"/><Relationship Id="rId376" Type="http://schemas.openxmlformats.org/officeDocument/2006/relationships/customXml" Target="../ink/ink4004.xml"/><Relationship Id="rId541" Type="http://schemas.openxmlformats.org/officeDocument/2006/relationships/image" Target="../media/image4044.png"/><Relationship Id="rId4" Type="http://schemas.openxmlformats.org/officeDocument/2006/relationships/customXml" Target="../ink/ink3818.xml"/><Relationship Id="rId180" Type="http://schemas.openxmlformats.org/officeDocument/2006/relationships/customXml" Target="../ink/ink3906.xml"/><Relationship Id="rId236" Type="http://schemas.openxmlformats.org/officeDocument/2006/relationships/customXml" Target="../ink/ink3934.xml"/><Relationship Id="rId278" Type="http://schemas.openxmlformats.org/officeDocument/2006/relationships/customXml" Target="../ink/ink3955.xml"/><Relationship Id="rId401" Type="http://schemas.openxmlformats.org/officeDocument/2006/relationships/image" Target="../media/image3974.png"/><Relationship Id="rId443" Type="http://schemas.openxmlformats.org/officeDocument/2006/relationships/image" Target="../media/image3995.png"/><Relationship Id="rId303" Type="http://schemas.openxmlformats.org/officeDocument/2006/relationships/image" Target="../media/image3925.png"/><Relationship Id="rId485" Type="http://schemas.openxmlformats.org/officeDocument/2006/relationships/image" Target="../media/image4016.png"/><Relationship Id="rId42" Type="http://schemas.openxmlformats.org/officeDocument/2006/relationships/customXml" Target="../ink/ink3837.xml"/><Relationship Id="rId84" Type="http://schemas.openxmlformats.org/officeDocument/2006/relationships/customXml" Target="../ink/ink3858.xml"/><Relationship Id="rId138" Type="http://schemas.openxmlformats.org/officeDocument/2006/relationships/customXml" Target="../ink/ink3885.xml"/><Relationship Id="rId345" Type="http://schemas.openxmlformats.org/officeDocument/2006/relationships/image" Target="../media/image3946.png"/><Relationship Id="rId387" Type="http://schemas.openxmlformats.org/officeDocument/2006/relationships/image" Target="../media/image3967.png"/><Relationship Id="rId510" Type="http://schemas.openxmlformats.org/officeDocument/2006/relationships/customXml" Target="../ink/ink4071.xml"/><Relationship Id="rId552" Type="http://schemas.openxmlformats.org/officeDocument/2006/relationships/customXml" Target="../ink/ink4092.xml"/><Relationship Id="rId191" Type="http://schemas.openxmlformats.org/officeDocument/2006/relationships/image" Target="../media/image3870.png"/><Relationship Id="rId205" Type="http://schemas.openxmlformats.org/officeDocument/2006/relationships/image" Target="../media/image3877.png"/><Relationship Id="rId247" Type="http://schemas.openxmlformats.org/officeDocument/2006/relationships/image" Target="../media/image3897.png"/><Relationship Id="rId412" Type="http://schemas.openxmlformats.org/officeDocument/2006/relationships/customXml" Target="../ink/ink4022.xml"/><Relationship Id="rId107" Type="http://schemas.openxmlformats.org/officeDocument/2006/relationships/image" Target="../media/image3828.png"/><Relationship Id="rId289" Type="http://schemas.openxmlformats.org/officeDocument/2006/relationships/image" Target="../media/image3918.png"/><Relationship Id="rId454" Type="http://schemas.openxmlformats.org/officeDocument/2006/relationships/customXml" Target="../ink/ink4043.xml"/><Relationship Id="rId496" Type="http://schemas.openxmlformats.org/officeDocument/2006/relationships/customXml" Target="../ink/ink4064.xml"/><Relationship Id="rId11" Type="http://schemas.openxmlformats.org/officeDocument/2006/relationships/image" Target="../media/image3781.png"/><Relationship Id="rId53" Type="http://schemas.openxmlformats.org/officeDocument/2006/relationships/image" Target="../media/image3802.png"/><Relationship Id="rId149" Type="http://schemas.openxmlformats.org/officeDocument/2006/relationships/image" Target="../media/image3849.png"/><Relationship Id="rId314" Type="http://schemas.openxmlformats.org/officeDocument/2006/relationships/customXml" Target="../ink/ink3973.xml"/><Relationship Id="rId356" Type="http://schemas.openxmlformats.org/officeDocument/2006/relationships/customXml" Target="../ink/ink3994.xml"/><Relationship Id="rId398" Type="http://schemas.openxmlformats.org/officeDocument/2006/relationships/customXml" Target="../ink/ink4015.xml"/><Relationship Id="rId521" Type="http://schemas.openxmlformats.org/officeDocument/2006/relationships/image" Target="../media/image4034.png"/><Relationship Id="rId563" Type="http://schemas.openxmlformats.org/officeDocument/2006/relationships/image" Target="../media/image4055.png"/><Relationship Id="rId95" Type="http://schemas.openxmlformats.org/officeDocument/2006/relationships/image" Target="../media/image3822.png"/><Relationship Id="rId160" Type="http://schemas.openxmlformats.org/officeDocument/2006/relationships/customXml" Target="../ink/ink3896.xml"/><Relationship Id="rId216" Type="http://schemas.openxmlformats.org/officeDocument/2006/relationships/customXml" Target="../ink/ink3924.xml"/><Relationship Id="rId423" Type="http://schemas.openxmlformats.org/officeDocument/2006/relationships/image" Target="../media/image3985.png"/><Relationship Id="rId258" Type="http://schemas.openxmlformats.org/officeDocument/2006/relationships/customXml" Target="../ink/ink3945.xml"/><Relationship Id="rId465" Type="http://schemas.openxmlformats.org/officeDocument/2006/relationships/image" Target="../media/image4006.png"/><Relationship Id="rId22" Type="http://schemas.openxmlformats.org/officeDocument/2006/relationships/customXml" Target="../ink/ink3827.xml"/><Relationship Id="rId64" Type="http://schemas.openxmlformats.org/officeDocument/2006/relationships/customXml" Target="../ink/ink3848.xml"/><Relationship Id="rId118" Type="http://schemas.openxmlformats.org/officeDocument/2006/relationships/customXml" Target="../ink/ink3875.xml"/><Relationship Id="rId325" Type="http://schemas.openxmlformats.org/officeDocument/2006/relationships/image" Target="../media/image3936.png"/><Relationship Id="rId367" Type="http://schemas.openxmlformats.org/officeDocument/2006/relationships/image" Target="../media/image3957.png"/><Relationship Id="rId532" Type="http://schemas.openxmlformats.org/officeDocument/2006/relationships/customXml" Target="../ink/ink4082.xml"/><Relationship Id="rId171" Type="http://schemas.openxmlformats.org/officeDocument/2006/relationships/image" Target="../media/image3860.png"/><Relationship Id="rId227" Type="http://schemas.openxmlformats.org/officeDocument/2006/relationships/image" Target="../media/image3887.png"/><Relationship Id="rId269" Type="http://schemas.openxmlformats.org/officeDocument/2006/relationships/image" Target="../media/image3908.png"/><Relationship Id="rId434" Type="http://schemas.openxmlformats.org/officeDocument/2006/relationships/customXml" Target="../ink/ink4033.xml"/><Relationship Id="rId476" Type="http://schemas.openxmlformats.org/officeDocument/2006/relationships/customXml" Target="../ink/ink4054.xml"/><Relationship Id="rId33" Type="http://schemas.openxmlformats.org/officeDocument/2006/relationships/image" Target="../media/image3792.png"/><Relationship Id="rId129" Type="http://schemas.openxmlformats.org/officeDocument/2006/relationships/image" Target="../media/image3839.png"/><Relationship Id="rId280" Type="http://schemas.openxmlformats.org/officeDocument/2006/relationships/customXml" Target="../ink/ink3956.xml"/><Relationship Id="rId336" Type="http://schemas.openxmlformats.org/officeDocument/2006/relationships/customXml" Target="../ink/ink3984.xml"/><Relationship Id="rId501" Type="http://schemas.openxmlformats.org/officeDocument/2006/relationships/image" Target="../media/image4024.png"/><Relationship Id="rId543" Type="http://schemas.openxmlformats.org/officeDocument/2006/relationships/image" Target="../media/image4045.png"/><Relationship Id="rId75" Type="http://schemas.openxmlformats.org/officeDocument/2006/relationships/image" Target="../media/image3813.png"/><Relationship Id="rId140" Type="http://schemas.openxmlformats.org/officeDocument/2006/relationships/customXml" Target="../ink/ink3886.xml"/><Relationship Id="rId182" Type="http://schemas.openxmlformats.org/officeDocument/2006/relationships/customXml" Target="../ink/ink3907.xml"/><Relationship Id="rId378" Type="http://schemas.openxmlformats.org/officeDocument/2006/relationships/customXml" Target="../ink/ink4005.xml"/><Relationship Id="rId403" Type="http://schemas.openxmlformats.org/officeDocument/2006/relationships/image" Target="../media/image3975.png"/><Relationship Id="rId6" Type="http://schemas.openxmlformats.org/officeDocument/2006/relationships/customXml" Target="../ink/ink3819.xml"/><Relationship Id="rId238" Type="http://schemas.openxmlformats.org/officeDocument/2006/relationships/customXml" Target="../ink/ink3935.xml"/><Relationship Id="rId445" Type="http://schemas.openxmlformats.org/officeDocument/2006/relationships/image" Target="../media/image3996.png"/><Relationship Id="rId487" Type="http://schemas.openxmlformats.org/officeDocument/2006/relationships/image" Target="../media/image4017.png"/><Relationship Id="rId291" Type="http://schemas.openxmlformats.org/officeDocument/2006/relationships/image" Target="../media/image3919.png"/><Relationship Id="rId305" Type="http://schemas.openxmlformats.org/officeDocument/2006/relationships/image" Target="../media/image3926.png"/><Relationship Id="rId347" Type="http://schemas.openxmlformats.org/officeDocument/2006/relationships/image" Target="../media/image3947.png"/><Relationship Id="rId512" Type="http://schemas.openxmlformats.org/officeDocument/2006/relationships/customXml" Target="../ink/ink4072.xml"/><Relationship Id="rId44" Type="http://schemas.openxmlformats.org/officeDocument/2006/relationships/customXml" Target="../ink/ink3838.xml"/><Relationship Id="rId86" Type="http://schemas.openxmlformats.org/officeDocument/2006/relationships/customXml" Target="../ink/ink3859.xml"/><Relationship Id="rId151" Type="http://schemas.openxmlformats.org/officeDocument/2006/relationships/image" Target="../media/image3850.png"/><Relationship Id="rId389" Type="http://schemas.openxmlformats.org/officeDocument/2006/relationships/image" Target="../media/image3968.png"/><Relationship Id="rId554" Type="http://schemas.openxmlformats.org/officeDocument/2006/relationships/customXml" Target="../ink/ink4093.xml"/><Relationship Id="rId193" Type="http://schemas.openxmlformats.org/officeDocument/2006/relationships/image" Target="../media/image3871.png"/><Relationship Id="rId207" Type="http://schemas.openxmlformats.org/officeDocument/2006/relationships/image" Target="../media/image3878.png"/><Relationship Id="rId249" Type="http://schemas.openxmlformats.org/officeDocument/2006/relationships/image" Target="../media/image3898.png"/><Relationship Id="rId414" Type="http://schemas.openxmlformats.org/officeDocument/2006/relationships/customXml" Target="../ink/ink4023.xml"/><Relationship Id="rId456" Type="http://schemas.openxmlformats.org/officeDocument/2006/relationships/customXml" Target="../ink/ink4044.xml"/><Relationship Id="rId498" Type="http://schemas.openxmlformats.org/officeDocument/2006/relationships/customXml" Target="../ink/ink4065.xml"/><Relationship Id="rId13" Type="http://schemas.openxmlformats.org/officeDocument/2006/relationships/image" Target="../media/image3782.png"/><Relationship Id="rId109" Type="http://schemas.openxmlformats.org/officeDocument/2006/relationships/image" Target="../media/image3829.png"/><Relationship Id="rId260" Type="http://schemas.openxmlformats.org/officeDocument/2006/relationships/customXml" Target="../ink/ink3946.xml"/><Relationship Id="rId316" Type="http://schemas.openxmlformats.org/officeDocument/2006/relationships/customXml" Target="../ink/ink3974.xml"/><Relationship Id="rId523" Type="http://schemas.openxmlformats.org/officeDocument/2006/relationships/image" Target="../media/image4035.png"/><Relationship Id="rId55" Type="http://schemas.openxmlformats.org/officeDocument/2006/relationships/image" Target="../media/image3803.png"/><Relationship Id="rId97" Type="http://schemas.openxmlformats.org/officeDocument/2006/relationships/image" Target="../media/image3823.png"/><Relationship Id="rId120" Type="http://schemas.openxmlformats.org/officeDocument/2006/relationships/customXml" Target="../ink/ink3876.xml"/><Relationship Id="rId358" Type="http://schemas.openxmlformats.org/officeDocument/2006/relationships/customXml" Target="../ink/ink3995.xml"/><Relationship Id="rId565" Type="http://schemas.openxmlformats.org/officeDocument/2006/relationships/image" Target="../media/image4056.png"/><Relationship Id="rId162" Type="http://schemas.openxmlformats.org/officeDocument/2006/relationships/customXml" Target="../ink/ink3897.xml"/><Relationship Id="rId218" Type="http://schemas.openxmlformats.org/officeDocument/2006/relationships/customXml" Target="../ink/ink3925.xml"/><Relationship Id="rId425" Type="http://schemas.openxmlformats.org/officeDocument/2006/relationships/image" Target="../media/image3986.png"/><Relationship Id="rId467" Type="http://schemas.openxmlformats.org/officeDocument/2006/relationships/image" Target="../media/image4007.png"/><Relationship Id="rId271" Type="http://schemas.openxmlformats.org/officeDocument/2006/relationships/image" Target="../media/image3909.png"/><Relationship Id="rId24" Type="http://schemas.openxmlformats.org/officeDocument/2006/relationships/customXml" Target="../ink/ink3828.xml"/><Relationship Id="rId66" Type="http://schemas.openxmlformats.org/officeDocument/2006/relationships/customXml" Target="../ink/ink3849.xml"/><Relationship Id="rId131" Type="http://schemas.openxmlformats.org/officeDocument/2006/relationships/image" Target="../media/image3840.png"/><Relationship Id="rId327" Type="http://schemas.openxmlformats.org/officeDocument/2006/relationships/image" Target="../media/image3937.png"/><Relationship Id="rId369" Type="http://schemas.openxmlformats.org/officeDocument/2006/relationships/image" Target="../media/image3958.png"/><Relationship Id="rId534" Type="http://schemas.openxmlformats.org/officeDocument/2006/relationships/customXml" Target="../ink/ink4083.xml"/><Relationship Id="rId173" Type="http://schemas.openxmlformats.org/officeDocument/2006/relationships/image" Target="../media/image3861.png"/><Relationship Id="rId229" Type="http://schemas.openxmlformats.org/officeDocument/2006/relationships/image" Target="../media/image3888.png"/><Relationship Id="rId380" Type="http://schemas.openxmlformats.org/officeDocument/2006/relationships/customXml" Target="../ink/ink4006.xml"/><Relationship Id="rId436" Type="http://schemas.openxmlformats.org/officeDocument/2006/relationships/customXml" Target="../ink/ink4034.xml"/><Relationship Id="rId240" Type="http://schemas.openxmlformats.org/officeDocument/2006/relationships/customXml" Target="../ink/ink3936.xml"/><Relationship Id="rId478" Type="http://schemas.openxmlformats.org/officeDocument/2006/relationships/customXml" Target="../ink/ink4055.xml"/><Relationship Id="rId35" Type="http://schemas.openxmlformats.org/officeDocument/2006/relationships/image" Target="../media/image3793.png"/><Relationship Id="rId77" Type="http://schemas.openxmlformats.org/officeDocument/2006/relationships/image" Target="../media/image3814.png"/><Relationship Id="rId100" Type="http://schemas.openxmlformats.org/officeDocument/2006/relationships/customXml" Target="../ink/ink3866.xml"/><Relationship Id="rId282" Type="http://schemas.openxmlformats.org/officeDocument/2006/relationships/customXml" Target="../ink/ink3957.xml"/><Relationship Id="rId338" Type="http://schemas.openxmlformats.org/officeDocument/2006/relationships/customXml" Target="../ink/ink3985.xml"/><Relationship Id="rId503" Type="http://schemas.openxmlformats.org/officeDocument/2006/relationships/image" Target="../media/image4025.png"/><Relationship Id="rId545" Type="http://schemas.openxmlformats.org/officeDocument/2006/relationships/image" Target="../media/image4046.png"/><Relationship Id="rId8" Type="http://schemas.openxmlformats.org/officeDocument/2006/relationships/customXml" Target="../ink/ink3820.xml"/><Relationship Id="rId142" Type="http://schemas.openxmlformats.org/officeDocument/2006/relationships/customXml" Target="../ink/ink3887.xml"/><Relationship Id="rId184" Type="http://schemas.openxmlformats.org/officeDocument/2006/relationships/customXml" Target="../ink/ink3908.xml"/><Relationship Id="rId391" Type="http://schemas.openxmlformats.org/officeDocument/2006/relationships/image" Target="../media/image3969.png"/><Relationship Id="rId405" Type="http://schemas.openxmlformats.org/officeDocument/2006/relationships/image" Target="../media/image3976.png"/><Relationship Id="rId447" Type="http://schemas.openxmlformats.org/officeDocument/2006/relationships/image" Target="../media/image3997.png"/><Relationship Id="rId251" Type="http://schemas.openxmlformats.org/officeDocument/2006/relationships/image" Target="../media/image3899.png"/><Relationship Id="rId489" Type="http://schemas.openxmlformats.org/officeDocument/2006/relationships/image" Target="../media/image4018.png"/><Relationship Id="rId46" Type="http://schemas.openxmlformats.org/officeDocument/2006/relationships/customXml" Target="../ink/ink3839.xml"/><Relationship Id="rId293" Type="http://schemas.openxmlformats.org/officeDocument/2006/relationships/image" Target="../media/image3920.png"/><Relationship Id="rId307" Type="http://schemas.openxmlformats.org/officeDocument/2006/relationships/image" Target="../media/image3927.png"/><Relationship Id="rId349" Type="http://schemas.openxmlformats.org/officeDocument/2006/relationships/image" Target="../media/image3948.png"/><Relationship Id="rId514" Type="http://schemas.openxmlformats.org/officeDocument/2006/relationships/customXml" Target="../ink/ink4073.xml"/><Relationship Id="rId556" Type="http://schemas.openxmlformats.org/officeDocument/2006/relationships/customXml" Target="../ink/ink4094.xml"/><Relationship Id="rId88" Type="http://schemas.openxmlformats.org/officeDocument/2006/relationships/customXml" Target="../ink/ink3860.xml"/><Relationship Id="rId111" Type="http://schemas.openxmlformats.org/officeDocument/2006/relationships/image" Target="../media/image3830.png"/><Relationship Id="rId153" Type="http://schemas.openxmlformats.org/officeDocument/2006/relationships/image" Target="../media/image3851.png"/><Relationship Id="rId195" Type="http://schemas.openxmlformats.org/officeDocument/2006/relationships/image" Target="../media/image3872.png"/><Relationship Id="rId209" Type="http://schemas.openxmlformats.org/officeDocument/2006/relationships/image" Target="../media/image3879.png"/><Relationship Id="rId360" Type="http://schemas.openxmlformats.org/officeDocument/2006/relationships/customXml" Target="../ink/ink3996.xml"/><Relationship Id="rId416" Type="http://schemas.openxmlformats.org/officeDocument/2006/relationships/customXml" Target="../ink/ink4024.xml"/><Relationship Id="rId220" Type="http://schemas.openxmlformats.org/officeDocument/2006/relationships/customXml" Target="../ink/ink3926.xml"/><Relationship Id="rId458" Type="http://schemas.openxmlformats.org/officeDocument/2006/relationships/customXml" Target="../ink/ink4045.xml"/><Relationship Id="rId15" Type="http://schemas.openxmlformats.org/officeDocument/2006/relationships/image" Target="../media/image3783.png"/><Relationship Id="rId57" Type="http://schemas.openxmlformats.org/officeDocument/2006/relationships/image" Target="../media/image3804.png"/><Relationship Id="rId262" Type="http://schemas.openxmlformats.org/officeDocument/2006/relationships/customXml" Target="../ink/ink3947.xml"/><Relationship Id="rId318" Type="http://schemas.openxmlformats.org/officeDocument/2006/relationships/customXml" Target="../ink/ink3975.xml"/><Relationship Id="rId525" Type="http://schemas.openxmlformats.org/officeDocument/2006/relationships/image" Target="../media/image4036.png"/><Relationship Id="rId567" Type="http://schemas.openxmlformats.org/officeDocument/2006/relationships/image" Target="../media/image4057.png"/><Relationship Id="rId99" Type="http://schemas.openxmlformats.org/officeDocument/2006/relationships/image" Target="../media/image3824.png"/><Relationship Id="rId122" Type="http://schemas.openxmlformats.org/officeDocument/2006/relationships/customXml" Target="../ink/ink3877.xml"/><Relationship Id="rId164" Type="http://schemas.openxmlformats.org/officeDocument/2006/relationships/customXml" Target="../ink/ink3898.xml"/><Relationship Id="rId371" Type="http://schemas.openxmlformats.org/officeDocument/2006/relationships/image" Target="../media/image3959.png"/><Relationship Id="rId427" Type="http://schemas.openxmlformats.org/officeDocument/2006/relationships/image" Target="../media/image3987.png"/><Relationship Id="rId469" Type="http://schemas.openxmlformats.org/officeDocument/2006/relationships/image" Target="../media/image4008.png"/><Relationship Id="rId26" Type="http://schemas.openxmlformats.org/officeDocument/2006/relationships/customXml" Target="../ink/ink3829.xml"/><Relationship Id="rId231" Type="http://schemas.openxmlformats.org/officeDocument/2006/relationships/image" Target="../media/image3889.png"/><Relationship Id="rId273" Type="http://schemas.openxmlformats.org/officeDocument/2006/relationships/image" Target="../media/image3910.png"/><Relationship Id="rId329" Type="http://schemas.openxmlformats.org/officeDocument/2006/relationships/image" Target="../media/image3938.png"/><Relationship Id="rId480" Type="http://schemas.openxmlformats.org/officeDocument/2006/relationships/customXml" Target="../ink/ink4056.xml"/><Relationship Id="rId536" Type="http://schemas.openxmlformats.org/officeDocument/2006/relationships/customXml" Target="../ink/ink4084.xml"/><Relationship Id="rId68" Type="http://schemas.openxmlformats.org/officeDocument/2006/relationships/customXml" Target="../ink/ink3850.xml"/><Relationship Id="rId133" Type="http://schemas.openxmlformats.org/officeDocument/2006/relationships/image" Target="../media/image3841.png"/><Relationship Id="rId175" Type="http://schemas.openxmlformats.org/officeDocument/2006/relationships/image" Target="../media/image3862.png"/><Relationship Id="rId340" Type="http://schemas.openxmlformats.org/officeDocument/2006/relationships/customXml" Target="../ink/ink3986.xml"/><Relationship Id="rId200" Type="http://schemas.openxmlformats.org/officeDocument/2006/relationships/customXml" Target="../ink/ink3916.xml"/><Relationship Id="rId382" Type="http://schemas.openxmlformats.org/officeDocument/2006/relationships/customXml" Target="../ink/ink4007.xml"/><Relationship Id="rId438" Type="http://schemas.openxmlformats.org/officeDocument/2006/relationships/customXml" Target="../ink/ink4035.xml"/><Relationship Id="rId242" Type="http://schemas.openxmlformats.org/officeDocument/2006/relationships/customXml" Target="../ink/ink3937.xml"/><Relationship Id="rId284" Type="http://schemas.openxmlformats.org/officeDocument/2006/relationships/customXml" Target="../ink/ink3958.xml"/><Relationship Id="rId491" Type="http://schemas.openxmlformats.org/officeDocument/2006/relationships/image" Target="../media/image4019.png"/><Relationship Id="rId505" Type="http://schemas.openxmlformats.org/officeDocument/2006/relationships/image" Target="../media/image4026.png"/><Relationship Id="rId37" Type="http://schemas.openxmlformats.org/officeDocument/2006/relationships/image" Target="../media/image3794.png"/><Relationship Id="rId79" Type="http://schemas.openxmlformats.org/officeDocument/2006/relationships/image" Target="../media/image3815.png"/><Relationship Id="rId102" Type="http://schemas.openxmlformats.org/officeDocument/2006/relationships/customXml" Target="../ink/ink3867.xml"/><Relationship Id="rId144" Type="http://schemas.openxmlformats.org/officeDocument/2006/relationships/customXml" Target="../ink/ink3888.xml"/><Relationship Id="rId547" Type="http://schemas.openxmlformats.org/officeDocument/2006/relationships/image" Target="../media/image4047.png"/><Relationship Id="rId90" Type="http://schemas.openxmlformats.org/officeDocument/2006/relationships/customXml" Target="../ink/ink3861.xml"/><Relationship Id="rId186" Type="http://schemas.openxmlformats.org/officeDocument/2006/relationships/customXml" Target="../ink/ink3909.xml"/><Relationship Id="rId351" Type="http://schemas.openxmlformats.org/officeDocument/2006/relationships/image" Target="../media/image3949.png"/><Relationship Id="rId393" Type="http://schemas.openxmlformats.org/officeDocument/2006/relationships/image" Target="../media/image3970.png"/><Relationship Id="rId407" Type="http://schemas.openxmlformats.org/officeDocument/2006/relationships/image" Target="../media/image3977.png"/><Relationship Id="rId449" Type="http://schemas.openxmlformats.org/officeDocument/2006/relationships/image" Target="../media/image3998.png"/><Relationship Id="rId211" Type="http://schemas.openxmlformats.org/officeDocument/2006/relationships/image" Target="../media/image3880.png"/><Relationship Id="rId253" Type="http://schemas.openxmlformats.org/officeDocument/2006/relationships/image" Target="../media/image3900.png"/><Relationship Id="rId295" Type="http://schemas.openxmlformats.org/officeDocument/2006/relationships/image" Target="../media/image3921.png"/><Relationship Id="rId309" Type="http://schemas.openxmlformats.org/officeDocument/2006/relationships/image" Target="../media/image3928.png"/><Relationship Id="rId460" Type="http://schemas.openxmlformats.org/officeDocument/2006/relationships/customXml" Target="../ink/ink4046.xml"/><Relationship Id="rId516" Type="http://schemas.openxmlformats.org/officeDocument/2006/relationships/customXml" Target="../ink/ink4074.xml"/><Relationship Id="rId48" Type="http://schemas.openxmlformats.org/officeDocument/2006/relationships/customXml" Target="../ink/ink3840.xml"/><Relationship Id="rId113" Type="http://schemas.openxmlformats.org/officeDocument/2006/relationships/image" Target="../media/image3831.png"/><Relationship Id="rId320" Type="http://schemas.openxmlformats.org/officeDocument/2006/relationships/customXml" Target="../ink/ink3976.xml"/><Relationship Id="rId558" Type="http://schemas.openxmlformats.org/officeDocument/2006/relationships/customXml" Target="../ink/ink4095.xml"/><Relationship Id="rId155" Type="http://schemas.openxmlformats.org/officeDocument/2006/relationships/image" Target="../media/image3852.png"/><Relationship Id="rId197" Type="http://schemas.openxmlformats.org/officeDocument/2006/relationships/image" Target="../media/image3873.png"/><Relationship Id="rId362" Type="http://schemas.openxmlformats.org/officeDocument/2006/relationships/customXml" Target="../ink/ink3997.xml"/><Relationship Id="rId418" Type="http://schemas.openxmlformats.org/officeDocument/2006/relationships/customXml" Target="../ink/ink4025.xml"/><Relationship Id="rId222" Type="http://schemas.openxmlformats.org/officeDocument/2006/relationships/customXml" Target="../ink/ink3927.xml"/><Relationship Id="rId264" Type="http://schemas.openxmlformats.org/officeDocument/2006/relationships/customXml" Target="../ink/ink3948.xml"/><Relationship Id="rId471" Type="http://schemas.openxmlformats.org/officeDocument/2006/relationships/image" Target="../media/image4009.png"/><Relationship Id="rId17" Type="http://schemas.openxmlformats.org/officeDocument/2006/relationships/image" Target="../media/image3784.png"/><Relationship Id="rId59" Type="http://schemas.openxmlformats.org/officeDocument/2006/relationships/image" Target="../media/image3805.png"/><Relationship Id="rId124" Type="http://schemas.openxmlformats.org/officeDocument/2006/relationships/customXml" Target="../ink/ink3878.xml"/><Relationship Id="rId527" Type="http://schemas.openxmlformats.org/officeDocument/2006/relationships/image" Target="../media/image4037.png"/><Relationship Id="rId70" Type="http://schemas.openxmlformats.org/officeDocument/2006/relationships/customXml" Target="../ink/ink3851.xml"/><Relationship Id="rId166" Type="http://schemas.openxmlformats.org/officeDocument/2006/relationships/customXml" Target="../ink/ink3899.xml"/><Relationship Id="rId331" Type="http://schemas.openxmlformats.org/officeDocument/2006/relationships/image" Target="../media/image3939.png"/><Relationship Id="rId373" Type="http://schemas.openxmlformats.org/officeDocument/2006/relationships/image" Target="../media/image3960.png"/><Relationship Id="rId429" Type="http://schemas.openxmlformats.org/officeDocument/2006/relationships/image" Target="../media/image398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890.png"/><Relationship Id="rId440" Type="http://schemas.openxmlformats.org/officeDocument/2006/relationships/customXml" Target="../ink/ink4036.xml"/><Relationship Id="rId28" Type="http://schemas.openxmlformats.org/officeDocument/2006/relationships/customXml" Target="../ink/ink3830.xml"/><Relationship Id="rId275" Type="http://schemas.openxmlformats.org/officeDocument/2006/relationships/image" Target="../media/image3911.png"/><Relationship Id="rId300" Type="http://schemas.openxmlformats.org/officeDocument/2006/relationships/customXml" Target="../ink/ink3966.xml"/><Relationship Id="rId482" Type="http://schemas.openxmlformats.org/officeDocument/2006/relationships/customXml" Target="../ink/ink4057.xml"/><Relationship Id="rId538" Type="http://schemas.openxmlformats.org/officeDocument/2006/relationships/customXml" Target="../ink/ink4085.xml"/><Relationship Id="rId81" Type="http://schemas.openxmlformats.org/officeDocument/2006/relationships/image" Target="../media/image1707.png"/><Relationship Id="rId135" Type="http://schemas.openxmlformats.org/officeDocument/2006/relationships/image" Target="../media/image3842.png"/><Relationship Id="rId177" Type="http://schemas.openxmlformats.org/officeDocument/2006/relationships/image" Target="../media/image3863.png"/><Relationship Id="rId342" Type="http://schemas.openxmlformats.org/officeDocument/2006/relationships/customXml" Target="../ink/ink3987.xml"/><Relationship Id="rId384" Type="http://schemas.openxmlformats.org/officeDocument/2006/relationships/customXml" Target="../ink/ink4008.xml"/><Relationship Id="rId202" Type="http://schemas.openxmlformats.org/officeDocument/2006/relationships/customXml" Target="../ink/ink3917.xml"/><Relationship Id="rId244" Type="http://schemas.openxmlformats.org/officeDocument/2006/relationships/customXml" Target="../ink/ink3938.xml"/><Relationship Id="rId39" Type="http://schemas.openxmlformats.org/officeDocument/2006/relationships/image" Target="../media/image3795.png"/><Relationship Id="rId286" Type="http://schemas.openxmlformats.org/officeDocument/2006/relationships/customXml" Target="../ink/ink3959.xml"/><Relationship Id="rId451" Type="http://schemas.openxmlformats.org/officeDocument/2006/relationships/image" Target="../media/image3999.png"/><Relationship Id="rId493" Type="http://schemas.openxmlformats.org/officeDocument/2006/relationships/image" Target="../media/image4020.png"/><Relationship Id="rId507" Type="http://schemas.openxmlformats.org/officeDocument/2006/relationships/image" Target="../media/image4027.png"/><Relationship Id="rId549" Type="http://schemas.openxmlformats.org/officeDocument/2006/relationships/image" Target="../media/image4048.png"/><Relationship Id="rId50" Type="http://schemas.openxmlformats.org/officeDocument/2006/relationships/customXml" Target="../ink/ink3841.xml"/><Relationship Id="rId104" Type="http://schemas.openxmlformats.org/officeDocument/2006/relationships/customXml" Target="../ink/ink3868.xml"/><Relationship Id="rId146" Type="http://schemas.openxmlformats.org/officeDocument/2006/relationships/customXml" Target="../ink/ink3889.xml"/><Relationship Id="rId188" Type="http://schemas.openxmlformats.org/officeDocument/2006/relationships/customXml" Target="../ink/ink3910.xml"/><Relationship Id="rId311" Type="http://schemas.openxmlformats.org/officeDocument/2006/relationships/image" Target="../media/image3929.png"/><Relationship Id="rId353" Type="http://schemas.openxmlformats.org/officeDocument/2006/relationships/image" Target="../media/image3950.png"/><Relationship Id="rId395" Type="http://schemas.openxmlformats.org/officeDocument/2006/relationships/image" Target="../media/image3971.png"/><Relationship Id="rId409" Type="http://schemas.openxmlformats.org/officeDocument/2006/relationships/image" Target="../media/image3978.png"/><Relationship Id="rId560" Type="http://schemas.openxmlformats.org/officeDocument/2006/relationships/customXml" Target="../ink/ink4096.xml"/><Relationship Id="rId92" Type="http://schemas.openxmlformats.org/officeDocument/2006/relationships/customXml" Target="../ink/ink3862.xml"/><Relationship Id="rId213" Type="http://schemas.openxmlformats.org/officeDocument/2006/relationships/image" Target="../media/image19.png"/><Relationship Id="rId420" Type="http://schemas.openxmlformats.org/officeDocument/2006/relationships/customXml" Target="../ink/ink4026.xml"/><Relationship Id="rId255" Type="http://schemas.openxmlformats.org/officeDocument/2006/relationships/image" Target="../media/image3901.png"/><Relationship Id="rId297" Type="http://schemas.openxmlformats.org/officeDocument/2006/relationships/image" Target="../media/image3922.png"/><Relationship Id="rId462" Type="http://schemas.openxmlformats.org/officeDocument/2006/relationships/customXml" Target="../ink/ink4047.xml"/><Relationship Id="rId518" Type="http://schemas.openxmlformats.org/officeDocument/2006/relationships/customXml" Target="../ink/ink4075.xml"/><Relationship Id="rId115" Type="http://schemas.openxmlformats.org/officeDocument/2006/relationships/image" Target="../media/image3832.png"/><Relationship Id="rId157" Type="http://schemas.openxmlformats.org/officeDocument/2006/relationships/image" Target="../media/image3853.png"/><Relationship Id="rId322" Type="http://schemas.openxmlformats.org/officeDocument/2006/relationships/customXml" Target="../ink/ink3977.xml"/><Relationship Id="rId364" Type="http://schemas.openxmlformats.org/officeDocument/2006/relationships/customXml" Target="../ink/ink3998.xml"/><Relationship Id="rId61" Type="http://schemas.openxmlformats.org/officeDocument/2006/relationships/image" Target="../media/image3806.png"/><Relationship Id="rId199" Type="http://schemas.openxmlformats.org/officeDocument/2006/relationships/image" Target="../media/image3874.png"/><Relationship Id="rId19" Type="http://schemas.openxmlformats.org/officeDocument/2006/relationships/image" Target="../media/image3785.png"/><Relationship Id="rId224" Type="http://schemas.openxmlformats.org/officeDocument/2006/relationships/customXml" Target="../ink/ink3928.xml"/><Relationship Id="rId266" Type="http://schemas.openxmlformats.org/officeDocument/2006/relationships/customXml" Target="../ink/ink3949.xml"/><Relationship Id="rId431" Type="http://schemas.openxmlformats.org/officeDocument/2006/relationships/image" Target="../media/image3989.png"/><Relationship Id="rId473" Type="http://schemas.openxmlformats.org/officeDocument/2006/relationships/image" Target="../media/image4010.png"/><Relationship Id="rId529" Type="http://schemas.openxmlformats.org/officeDocument/2006/relationships/image" Target="../media/image4038.png"/><Relationship Id="rId30" Type="http://schemas.openxmlformats.org/officeDocument/2006/relationships/customXml" Target="../ink/ink3831.xml"/><Relationship Id="rId126" Type="http://schemas.openxmlformats.org/officeDocument/2006/relationships/customXml" Target="../ink/ink3879.xml"/><Relationship Id="rId168" Type="http://schemas.openxmlformats.org/officeDocument/2006/relationships/customXml" Target="../ink/ink3900.xml"/><Relationship Id="rId333" Type="http://schemas.openxmlformats.org/officeDocument/2006/relationships/image" Target="../media/image3940.png"/><Relationship Id="rId540" Type="http://schemas.openxmlformats.org/officeDocument/2006/relationships/customXml" Target="../ink/ink4086.xml"/><Relationship Id="rId72" Type="http://schemas.openxmlformats.org/officeDocument/2006/relationships/customXml" Target="../ink/ink3852.xml"/><Relationship Id="rId375" Type="http://schemas.openxmlformats.org/officeDocument/2006/relationships/image" Target="../media/image3961.png"/><Relationship Id="rId3" Type="http://schemas.openxmlformats.org/officeDocument/2006/relationships/image" Target="../media/image3777.png"/><Relationship Id="rId235" Type="http://schemas.openxmlformats.org/officeDocument/2006/relationships/image" Target="../media/image3891.png"/><Relationship Id="rId277" Type="http://schemas.openxmlformats.org/officeDocument/2006/relationships/image" Target="../media/image3912.png"/><Relationship Id="rId400" Type="http://schemas.openxmlformats.org/officeDocument/2006/relationships/customXml" Target="../ink/ink4016.xml"/><Relationship Id="rId442" Type="http://schemas.openxmlformats.org/officeDocument/2006/relationships/customXml" Target="../ink/ink4037.xml"/><Relationship Id="rId484" Type="http://schemas.openxmlformats.org/officeDocument/2006/relationships/customXml" Target="../ink/ink4058.xml"/><Relationship Id="rId137" Type="http://schemas.openxmlformats.org/officeDocument/2006/relationships/image" Target="../media/image3843.png"/><Relationship Id="rId302" Type="http://schemas.openxmlformats.org/officeDocument/2006/relationships/customXml" Target="../ink/ink3967.xml"/><Relationship Id="rId344" Type="http://schemas.openxmlformats.org/officeDocument/2006/relationships/customXml" Target="../ink/ink3988.xml"/><Relationship Id="rId41" Type="http://schemas.openxmlformats.org/officeDocument/2006/relationships/image" Target="../media/image3796.png"/><Relationship Id="rId83" Type="http://schemas.openxmlformats.org/officeDocument/2006/relationships/image" Target="../media/image3816.png"/><Relationship Id="rId179" Type="http://schemas.openxmlformats.org/officeDocument/2006/relationships/image" Target="../media/image3864.png"/><Relationship Id="rId386" Type="http://schemas.openxmlformats.org/officeDocument/2006/relationships/customXml" Target="../ink/ink4009.xml"/><Relationship Id="rId551" Type="http://schemas.openxmlformats.org/officeDocument/2006/relationships/image" Target="../media/image4049.png"/><Relationship Id="rId190" Type="http://schemas.openxmlformats.org/officeDocument/2006/relationships/customXml" Target="../ink/ink3911.xml"/><Relationship Id="rId204" Type="http://schemas.openxmlformats.org/officeDocument/2006/relationships/customXml" Target="../ink/ink3918.xml"/><Relationship Id="rId246" Type="http://schemas.openxmlformats.org/officeDocument/2006/relationships/customXml" Target="../ink/ink3939.xml"/><Relationship Id="rId288" Type="http://schemas.openxmlformats.org/officeDocument/2006/relationships/customXml" Target="../ink/ink3960.xml"/><Relationship Id="rId411" Type="http://schemas.openxmlformats.org/officeDocument/2006/relationships/image" Target="../media/image3979.png"/><Relationship Id="rId453" Type="http://schemas.openxmlformats.org/officeDocument/2006/relationships/image" Target="../media/image4000.png"/><Relationship Id="rId509" Type="http://schemas.openxmlformats.org/officeDocument/2006/relationships/image" Target="../media/image4028.png"/><Relationship Id="rId106" Type="http://schemas.openxmlformats.org/officeDocument/2006/relationships/customXml" Target="../ink/ink3869.xml"/><Relationship Id="rId313" Type="http://schemas.openxmlformats.org/officeDocument/2006/relationships/image" Target="../media/image3930.png"/><Relationship Id="rId495" Type="http://schemas.openxmlformats.org/officeDocument/2006/relationships/image" Target="../media/image4021.png"/><Relationship Id="rId10" Type="http://schemas.openxmlformats.org/officeDocument/2006/relationships/customXml" Target="../ink/ink3821.xml"/><Relationship Id="rId52" Type="http://schemas.openxmlformats.org/officeDocument/2006/relationships/customXml" Target="../ink/ink3842.xml"/><Relationship Id="rId94" Type="http://schemas.openxmlformats.org/officeDocument/2006/relationships/customXml" Target="../ink/ink3863.xml"/><Relationship Id="rId148" Type="http://schemas.openxmlformats.org/officeDocument/2006/relationships/customXml" Target="../ink/ink3890.xml"/><Relationship Id="rId355" Type="http://schemas.openxmlformats.org/officeDocument/2006/relationships/image" Target="../media/image3951.png"/><Relationship Id="rId397" Type="http://schemas.openxmlformats.org/officeDocument/2006/relationships/image" Target="../media/image3972.png"/><Relationship Id="rId520" Type="http://schemas.openxmlformats.org/officeDocument/2006/relationships/customXml" Target="../ink/ink4076.xml"/><Relationship Id="rId562" Type="http://schemas.openxmlformats.org/officeDocument/2006/relationships/customXml" Target="../ink/ink4097.xml"/><Relationship Id="rId215" Type="http://schemas.openxmlformats.org/officeDocument/2006/relationships/image" Target="../media/image3881.png"/><Relationship Id="rId257" Type="http://schemas.openxmlformats.org/officeDocument/2006/relationships/image" Target="../media/image3902.png"/><Relationship Id="rId422" Type="http://schemas.openxmlformats.org/officeDocument/2006/relationships/customXml" Target="../ink/ink4027.xml"/><Relationship Id="rId464" Type="http://schemas.openxmlformats.org/officeDocument/2006/relationships/customXml" Target="../ink/ink4048.xml"/><Relationship Id="rId299" Type="http://schemas.openxmlformats.org/officeDocument/2006/relationships/image" Target="../media/image3923.png"/><Relationship Id="rId63" Type="http://schemas.openxmlformats.org/officeDocument/2006/relationships/image" Target="../media/image3807.png"/><Relationship Id="rId159" Type="http://schemas.openxmlformats.org/officeDocument/2006/relationships/image" Target="../media/image3854.png"/><Relationship Id="rId366" Type="http://schemas.openxmlformats.org/officeDocument/2006/relationships/customXml" Target="../ink/ink3999.xml"/><Relationship Id="rId226" Type="http://schemas.openxmlformats.org/officeDocument/2006/relationships/customXml" Target="../ink/ink3929.xml"/><Relationship Id="rId433" Type="http://schemas.openxmlformats.org/officeDocument/2006/relationships/image" Target="../media/image3990.png"/><Relationship Id="rId74" Type="http://schemas.openxmlformats.org/officeDocument/2006/relationships/customXml" Target="../ink/ink3853.xml"/><Relationship Id="rId377" Type="http://schemas.openxmlformats.org/officeDocument/2006/relationships/image" Target="../media/image3962.png"/><Relationship Id="rId500" Type="http://schemas.openxmlformats.org/officeDocument/2006/relationships/customXml" Target="../ink/ink4066.xml"/><Relationship Id="rId5" Type="http://schemas.openxmlformats.org/officeDocument/2006/relationships/image" Target="../media/image3778.png"/><Relationship Id="rId237" Type="http://schemas.openxmlformats.org/officeDocument/2006/relationships/image" Target="../media/image3892.png"/><Relationship Id="rId444" Type="http://schemas.openxmlformats.org/officeDocument/2006/relationships/customXml" Target="../ink/ink4038.xml"/><Relationship Id="rId290" Type="http://schemas.openxmlformats.org/officeDocument/2006/relationships/customXml" Target="../ink/ink3961.xml"/><Relationship Id="rId304" Type="http://schemas.openxmlformats.org/officeDocument/2006/relationships/customXml" Target="../ink/ink3968.xml"/><Relationship Id="rId388" Type="http://schemas.openxmlformats.org/officeDocument/2006/relationships/customXml" Target="../ink/ink4010.xml"/><Relationship Id="rId511" Type="http://schemas.openxmlformats.org/officeDocument/2006/relationships/image" Target="../media/image4029.png"/><Relationship Id="rId85" Type="http://schemas.openxmlformats.org/officeDocument/2006/relationships/image" Target="../media/image3817.png"/><Relationship Id="rId150" Type="http://schemas.openxmlformats.org/officeDocument/2006/relationships/customXml" Target="../ink/ink3891.xml"/><Relationship Id="rId248" Type="http://schemas.openxmlformats.org/officeDocument/2006/relationships/customXml" Target="../ink/ink3940.xml"/><Relationship Id="rId455" Type="http://schemas.openxmlformats.org/officeDocument/2006/relationships/image" Target="../media/image4001.png"/><Relationship Id="rId12" Type="http://schemas.openxmlformats.org/officeDocument/2006/relationships/customXml" Target="../ink/ink3822.xml"/><Relationship Id="rId108" Type="http://schemas.openxmlformats.org/officeDocument/2006/relationships/customXml" Target="../ink/ink3870.xml"/><Relationship Id="rId315" Type="http://schemas.openxmlformats.org/officeDocument/2006/relationships/image" Target="../media/image3931.png"/><Relationship Id="rId522" Type="http://schemas.openxmlformats.org/officeDocument/2006/relationships/customXml" Target="../ink/ink4077.xml"/><Relationship Id="rId96" Type="http://schemas.openxmlformats.org/officeDocument/2006/relationships/customXml" Target="../ink/ink3864.xml"/><Relationship Id="rId161" Type="http://schemas.openxmlformats.org/officeDocument/2006/relationships/image" Target="../media/image3855.png"/><Relationship Id="rId399" Type="http://schemas.openxmlformats.org/officeDocument/2006/relationships/image" Target="../media/image3973.png"/><Relationship Id="rId259" Type="http://schemas.openxmlformats.org/officeDocument/2006/relationships/image" Target="../media/image3903.png"/><Relationship Id="rId466" Type="http://schemas.openxmlformats.org/officeDocument/2006/relationships/customXml" Target="../ink/ink4049.xml"/><Relationship Id="rId23" Type="http://schemas.openxmlformats.org/officeDocument/2006/relationships/image" Target="../media/image3787.png"/><Relationship Id="rId119" Type="http://schemas.openxmlformats.org/officeDocument/2006/relationships/image" Target="../media/image3834.png"/><Relationship Id="rId326" Type="http://schemas.openxmlformats.org/officeDocument/2006/relationships/customXml" Target="../ink/ink3979.xml"/><Relationship Id="rId533" Type="http://schemas.openxmlformats.org/officeDocument/2006/relationships/image" Target="../media/image4040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image" Target="../media/image149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24" Type="http://schemas.openxmlformats.org/officeDocument/2006/relationships/customXml" Target="../ink/ink162.xml"/><Relationship Id="rId366" Type="http://schemas.openxmlformats.org/officeDocument/2006/relationships/customXml" Target="../ink/ink183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377" Type="http://schemas.openxmlformats.org/officeDocument/2006/relationships/image" Target="../media/image188.png"/><Relationship Id="rId5" Type="http://schemas.openxmlformats.org/officeDocument/2006/relationships/image" Target="../media/image2.png"/><Relationship Id="rId181" Type="http://schemas.openxmlformats.org/officeDocument/2006/relationships/image" Target="../media/image90.png"/><Relationship Id="rId237" Type="http://schemas.openxmlformats.org/officeDocument/2006/relationships/image" Target="../media/image118.png"/><Relationship Id="rId402" Type="http://schemas.openxmlformats.org/officeDocument/2006/relationships/customXml" Target="../ink/ink201.xml"/><Relationship Id="rId279" Type="http://schemas.openxmlformats.org/officeDocument/2006/relationships/image" Target="../media/image139.png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388" Type="http://schemas.openxmlformats.org/officeDocument/2006/relationships/customXml" Target="../ink/ink194.xml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357" Type="http://schemas.openxmlformats.org/officeDocument/2006/relationships/image" Target="../media/image178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image" Target="../media/image108.png"/><Relationship Id="rId399" Type="http://schemas.openxmlformats.org/officeDocument/2006/relationships/image" Target="../media/image199.png"/><Relationship Id="rId259" Type="http://schemas.openxmlformats.org/officeDocument/2006/relationships/image" Target="../media/image129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281" Type="http://schemas.openxmlformats.org/officeDocument/2006/relationships/image" Target="../media/image140.png"/><Relationship Id="rId337" Type="http://schemas.openxmlformats.org/officeDocument/2006/relationships/image" Target="../media/image168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image" Target="../media/image189.png"/><Relationship Id="rId7" Type="http://schemas.openxmlformats.org/officeDocument/2006/relationships/image" Target="../media/image3.png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61" Type="http://schemas.openxmlformats.org/officeDocument/2006/relationships/image" Target="../media/image130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8.png"/><Relationship Id="rId359" Type="http://schemas.openxmlformats.org/officeDocument/2006/relationships/image" Target="../media/image179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370" Type="http://schemas.openxmlformats.org/officeDocument/2006/relationships/customXml" Target="../ink/ink185.xml"/><Relationship Id="rId230" Type="http://schemas.openxmlformats.org/officeDocument/2006/relationships/customXml" Target="../ink/ink115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190.png"/><Relationship Id="rId241" Type="http://schemas.openxmlformats.org/officeDocument/2006/relationships/image" Target="../media/image120.png"/><Relationship Id="rId36" Type="http://schemas.openxmlformats.org/officeDocument/2006/relationships/customXml" Target="../ink/ink18.xml"/><Relationship Id="rId283" Type="http://schemas.openxmlformats.org/officeDocument/2006/relationships/image" Target="../media/image141.png"/><Relationship Id="rId339" Type="http://schemas.openxmlformats.org/officeDocument/2006/relationships/image" Target="../media/image169.png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customXml" Target="../ink/ink175.xml"/><Relationship Id="rId406" Type="http://schemas.openxmlformats.org/officeDocument/2006/relationships/customXml" Target="../ink/ink203.xml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392" Type="http://schemas.openxmlformats.org/officeDocument/2006/relationships/customXml" Target="../ink/ink196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47" Type="http://schemas.openxmlformats.org/officeDocument/2006/relationships/image" Target="../media/image23.png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196" Type="http://schemas.openxmlformats.org/officeDocument/2006/relationships/customXml" Target="../ink/ink98.xml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63" Type="http://schemas.openxmlformats.org/officeDocument/2006/relationships/image" Target="../media/image131.png"/><Relationship Id="rId319" Type="http://schemas.openxmlformats.org/officeDocument/2006/relationships/image" Target="../media/image159.png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165" Type="http://schemas.openxmlformats.org/officeDocument/2006/relationships/image" Target="../media/image82.png"/><Relationship Id="rId372" Type="http://schemas.openxmlformats.org/officeDocument/2006/relationships/customXml" Target="../ink/ink186.xml"/><Relationship Id="rId211" Type="http://schemas.openxmlformats.org/officeDocument/2006/relationships/image" Target="../media/image105.png"/><Relationship Id="rId232" Type="http://schemas.openxmlformats.org/officeDocument/2006/relationships/customXml" Target="../ink/ink116.xml"/><Relationship Id="rId253" Type="http://schemas.openxmlformats.org/officeDocument/2006/relationships/image" Target="../media/image126.png"/><Relationship Id="rId274" Type="http://schemas.openxmlformats.org/officeDocument/2006/relationships/customXml" Target="../ink/ink137.xml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320" Type="http://schemas.openxmlformats.org/officeDocument/2006/relationships/customXml" Target="../ink/ink160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97" Type="http://schemas.openxmlformats.org/officeDocument/2006/relationships/image" Target="../media/image98.png"/><Relationship Id="rId341" Type="http://schemas.openxmlformats.org/officeDocument/2006/relationships/image" Target="../media/image170.png"/><Relationship Id="rId362" Type="http://schemas.openxmlformats.org/officeDocument/2006/relationships/customXml" Target="../ink/ink181.xml"/><Relationship Id="rId383" Type="http://schemas.openxmlformats.org/officeDocument/2006/relationships/image" Target="../media/image191.png"/><Relationship Id="rId201" Type="http://schemas.openxmlformats.org/officeDocument/2006/relationships/image" Target="../media/image100.png"/><Relationship Id="rId222" Type="http://schemas.openxmlformats.org/officeDocument/2006/relationships/customXml" Target="../ink/ink111.xml"/><Relationship Id="rId243" Type="http://schemas.openxmlformats.org/officeDocument/2006/relationships/image" Target="../media/image121.png"/><Relationship Id="rId264" Type="http://schemas.openxmlformats.org/officeDocument/2006/relationships/customXml" Target="../ink/ink132.xml"/><Relationship Id="rId285" Type="http://schemas.openxmlformats.org/officeDocument/2006/relationships/image" Target="../media/image142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310" Type="http://schemas.openxmlformats.org/officeDocument/2006/relationships/customXml" Target="../ink/ink155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93.png"/><Relationship Id="rId331" Type="http://schemas.openxmlformats.org/officeDocument/2006/relationships/image" Target="../media/image165.png"/><Relationship Id="rId352" Type="http://schemas.openxmlformats.org/officeDocument/2006/relationships/customXml" Target="../ink/ink176.xml"/><Relationship Id="rId373" Type="http://schemas.openxmlformats.org/officeDocument/2006/relationships/image" Target="../media/image186.png"/><Relationship Id="rId394" Type="http://schemas.openxmlformats.org/officeDocument/2006/relationships/customXml" Target="../ink/ink19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6.xml"/><Relationship Id="rId233" Type="http://schemas.openxmlformats.org/officeDocument/2006/relationships/image" Target="../media/image116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75" Type="http://schemas.openxmlformats.org/officeDocument/2006/relationships/image" Target="../media/image137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342" Type="http://schemas.openxmlformats.org/officeDocument/2006/relationships/customXml" Target="../ink/ink171.xml"/><Relationship Id="rId363" Type="http://schemas.openxmlformats.org/officeDocument/2006/relationships/image" Target="../media/image181.png"/><Relationship Id="rId384" Type="http://schemas.openxmlformats.org/officeDocument/2006/relationships/customXml" Target="../ink/ink192.xml"/><Relationship Id="rId202" Type="http://schemas.openxmlformats.org/officeDocument/2006/relationships/customXml" Target="../ink/ink101.xml"/><Relationship Id="rId223" Type="http://schemas.openxmlformats.org/officeDocument/2006/relationships/image" Target="../media/image111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image" Target="../media/image132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32" Type="http://schemas.openxmlformats.org/officeDocument/2006/relationships/customXml" Target="../ink/ink166.xml"/><Relationship Id="rId353" Type="http://schemas.openxmlformats.org/officeDocument/2006/relationships/image" Target="../media/image176.png"/><Relationship Id="rId374" Type="http://schemas.openxmlformats.org/officeDocument/2006/relationships/customXml" Target="../ink/ink187.xml"/><Relationship Id="rId395" Type="http://schemas.openxmlformats.org/officeDocument/2006/relationships/image" Target="../media/image197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image" Target="../media/image127.png"/><Relationship Id="rId276" Type="http://schemas.openxmlformats.org/officeDocument/2006/relationships/customXml" Target="../ink/ink138.xml"/><Relationship Id="rId297" Type="http://schemas.openxmlformats.org/officeDocument/2006/relationships/image" Target="../media/image148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322" Type="http://schemas.openxmlformats.org/officeDocument/2006/relationships/customXml" Target="../ink/ink161.xml"/><Relationship Id="rId343" Type="http://schemas.openxmlformats.org/officeDocument/2006/relationships/image" Target="../media/image171.png"/><Relationship Id="rId364" Type="http://schemas.openxmlformats.org/officeDocument/2006/relationships/customXml" Target="../ink/ink182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385" Type="http://schemas.openxmlformats.org/officeDocument/2006/relationships/image" Target="../media/image192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45" Type="http://schemas.openxmlformats.org/officeDocument/2006/relationships/image" Target="../media/image122.png"/><Relationship Id="rId266" Type="http://schemas.openxmlformats.org/officeDocument/2006/relationships/customXml" Target="../ink/ink133.xml"/><Relationship Id="rId287" Type="http://schemas.openxmlformats.org/officeDocument/2006/relationships/image" Target="../media/image143.png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166.png"/><Relationship Id="rId354" Type="http://schemas.openxmlformats.org/officeDocument/2006/relationships/customXml" Target="../ink/ink177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75" Type="http://schemas.openxmlformats.org/officeDocument/2006/relationships/image" Target="../media/image187.png"/><Relationship Id="rId396" Type="http://schemas.openxmlformats.org/officeDocument/2006/relationships/customXml" Target="../ink/ink198.xml"/><Relationship Id="rId3" Type="http://schemas.openxmlformats.org/officeDocument/2006/relationships/image" Target="../media/image1.png"/><Relationship Id="rId214" Type="http://schemas.openxmlformats.org/officeDocument/2006/relationships/customXml" Target="../ink/ink107.xml"/><Relationship Id="rId235" Type="http://schemas.openxmlformats.org/officeDocument/2006/relationships/image" Target="../media/image117.png"/><Relationship Id="rId256" Type="http://schemas.openxmlformats.org/officeDocument/2006/relationships/customXml" Target="../ink/ink128.xml"/><Relationship Id="rId277" Type="http://schemas.openxmlformats.org/officeDocument/2006/relationships/image" Target="../media/image138.png"/><Relationship Id="rId298" Type="http://schemas.openxmlformats.org/officeDocument/2006/relationships/customXml" Target="../ink/ink149.xml"/><Relationship Id="rId400" Type="http://schemas.openxmlformats.org/officeDocument/2006/relationships/customXml" Target="../ink/ink200.xml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61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65" Type="http://schemas.openxmlformats.org/officeDocument/2006/relationships/image" Target="../media/image182.png"/><Relationship Id="rId386" Type="http://schemas.openxmlformats.org/officeDocument/2006/relationships/customXml" Target="../ink/ink193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2.png"/><Relationship Id="rId246" Type="http://schemas.openxmlformats.org/officeDocument/2006/relationships/customXml" Target="../ink/ink123.xml"/><Relationship Id="rId267" Type="http://schemas.openxmlformats.org/officeDocument/2006/relationships/image" Target="../media/image133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313" Type="http://schemas.openxmlformats.org/officeDocument/2006/relationships/image" Target="../media/image156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55" Type="http://schemas.openxmlformats.org/officeDocument/2006/relationships/image" Target="../media/image177.png"/><Relationship Id="rId376" Type="http://schemas.openxmlformats.org/officeDocument/2006/relationships/customXml" Target="../ink/ink188.xml"/><Relationship Id="rId397" Type="http://schemas.openxmlformats.org/officeDocument/2006/relationships/image" Target="../media/image198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7.png"/><Relationship Id="rId236" Type="http://schemas.openxmlformats.org/officeDocument/2006/relationships/customXml" Target="../ink/ink118.xml"/><Relationship Id="rId257" Type="http://schemas.openxmlformats.org/officeDocument/2006/relationships/image" Target="../media/image128.png"/><Relationship Id="rId278" Type="http://schemas.openxmlformats.org/officeDocument/2006/relationships/customXml" Target="../ink/ink139.xml"/><Relationship Id="rId401" Type="http://schemas.openxmlformats.org/officeDocument/2006/relationships/image" Target="../media/image200.png"/><Relationship Id="rId303" Type="http://schemas.openxmlformats.org/officeDocument/2006/relationships/image" Target="../media/image151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387" Type="http://schemas.openxmlformats.org/officeDocument/2006/relationships/image" Target="../media/image193.png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367" Type="http://schemas.openxmlformats.org/officeDocument/2006/relationships/image" Target="../media/image183.png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01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image" Target="../media/image194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image" Target="../media/image184.png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customXml" Target="../ink/ink190.xml"/><Relationship Id="rId240" Type="http://schemas.openxmlformats.org/officeDocument/2006/relationships/customXml" Target="../ink/ink120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5.png"/><Relationship Id="rId405" Type="http://schemas.openxmlformats.org/officeDocument/2006/relationships/image" Target="../media/image202.png"/><Relationship Id="rId251" Type="http://schemas.openxmlformats.org/officeDocument/2006/relationships/image" Target="../media/image125.png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220" Type="http://schemas.openxmlformats.org/officeDocument/2006/relationships/customXml" Target="../ink/ink110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4.png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393" Type="http://schemas.openxmlformats.org/officeDocument/2006/relationships/image" Target="../media/image196.png"/><Relationship Id="rId407" Type="http://schemas.openxmlformats.org/officeDocument/2006/relationships/image" Target="../media/image203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15.png"/><Relationship Id="rId21" Type="http://schemas.openxmlformats.org/officeDocument/2006/relationships/image" Target="../media/image4067.png"/><Relationship Id="rId324" Type="http://schemas.openxmlformats.org/officeDocument/2006/relationships/customXml" Target="../ink/ink4261.xml"/><Relationship Id="rId531" Type="http://schemas.openxmlformats.org/officeDocument/2006/relationships/image" Target="../media/image4321.png"/><Relationship Id="rId170" Type="http://schemas.openxmlformats.org/officeDocument/2006/relationships/customXml" Target="../ink/ink4184.xml"/><Relationship Id="rId268" Type="http://schemas.openxmlformats.org/officeDocument/2006/relationships/customXml" Target="../ink/ink4233.xml"/><Relationship Id="rId475" Type="http://schemas.openxmlformats.org/officeDocument/2006/relationships/image" Target="../media/image4293.png"/><Relationship Id="rId32" Type="http://schemas.openxmlformats.org/officeDocument/2006/relationships/customXml" Target="../ink/ink4115.xml"/><Relationship Id="rId128" Type="http://schemas.openxmlformats.org/officeDocument/2006/relationships/customXml" Target="../ink/ink4163.xml"/><Relationship Id="rId335" Type="http://schemas.openxmlformats.org/officeDocument/2006/relationships/image" Target="../media/image4223.png"/><Relationship Id="rId542" Type="http://schemas.openxmlformats.org/officeDocument/2006/relationships/customXml" Target="../ink/ink4370.xml"/><Relationship Id="rId181" Type="http://schemas.openxmlformats.org/officeDocument/2006/relationships/image" Target="../media/image4146.png"/><Relationship Id="rId402" Type="http://schemas.openxmlformats.org/officeDocument/2006/relationships/customXml" Target="../ink/ink4300.xml"/><Relationship Id="rId279" Type="http://schemas.openxmlformats.org/officeDocument/2006/relationships/image" Target="../media/image4195.png"/><Relationship Id="rId486" Type="http://schemas.openxmlformats.org/officeDocument/2006/relationships/customXml" Target="../ink/ink4342.xml"/><Relationship Id="rId43" Type="http://schemas.openxmlformats.org/officeDocument/2006/relationships/image" Target="../media/image4078.png"/><Relationship Id="rId139" Type="http://schemas.openxmlformats.org/officeDocument/2006/relationships/image" Target="../media/image4126.png"/><Relationship Id="rId346" Type="http://schemas.openxmlformats.org/officeDocument/2006/relationships/customXml" Target="../ink/ink4272.xml"/><Relationship Id="rId553" Type="http://schemas.openxmlformats.org/officeDocument/2006/relationships/image" Target="../media/image4331.png"/><Relationship Id="rId192" Type="http://schemas.openxmlformats.org/officeDocument/2006/relationships/customXml" Target="../ink/ink4195.xml"/><Relationship Id="rId206" Type="http://schemas.openxmlformats.org/officeDocument/2006/relationships/customXml" Target="../ink/ink4202.xml"/><Relationship Id="rId413" Type="http://schemas.openxmlformats.org/officeDocument/2006/relationships/image" Target="../media/image4262.png"/><Relationship Id="rId497" Type="http://schemas.openxmlformats.org/officeDocument/2006/relationships/image" Target="../media/image4304.png"/><Relationship Id="rId357" Type="http://schemas.openxmlformats.org/officeDocument/2006/relationships/image" Target="../media/image4234.png"/><Relationship Id="rId54" Type="http://schemas.openxmlformats.org/officeDocument/2006/relationships/customXml" Target="../ink/ink4126.xml"/><Relationship Id="rId217" Type="http://schemas.openxmlformats.org/officeDocument/2006/relationships/image" Target="../media/image4164.png"/><Relationship Id="rId564" Type="http://schemas.openxmlformats.org/officeDocument/2006/relationships/customXml" Target="../ink/ink4381.xml"/><Relationship Id="rId424" Type="http://schemas.openxmlformats.org/officeDocument/2006/relationships/customXml" Target="../ink/ink4311.xml"/><Relationship Id="rId270" Type="http://schemas.openxmlformats.org/officeDocument/2006/relationships/customXml" Target="../ink/ink4234.xml"/><Relationship Id="rId65" Type="http://schemas.openxmlformats.org/officeDocument/2006/relationships/image" Target="../media/image4089.png"/><Relationship Id="rId130" Type="http://schemas.openxmlformats.org/officeDocument/2006/relationships/customXml" Target="../ink/ink4164.xml"/><Relationship Id="rId368" Type="http://schemas.openxmlformats.org/officeDocument/2006/relationships/customXml" Target="../ink/ink4283.xml"/><Relationship Id="rId575" Type="http://schemas.openxmlformats.org/officeDocument/2006/relationships/image" Target="../media/image4342.png"/><Relationship Id="rId228" Type="http://schemas.openxmlformats.org/officeDocument/2006/relationships/customXml" Target="../ink/ink4213.xml"/><Relationship Id="rId435" Type="http://schemas.openxmlformats.org/officeDocument/2006/relationships/image" Target="../media/image4273.png"/><Relationship Id="rId281" Type="http://schemas.openxmlformats.org/officeDocument/2006/relationships/image" Target="../media/image4196.png"/><Relationship Id="rId337" Type="http://schemas.openxmlformats.org/officeDocument/2006/relationships/image" Target="../media/image4224.png"/><Relationship Id="rId502" Type="http://schemas.openxmlformats.org/officeDocument/2006/relationships/customXml" Target="../ink/ink4350.xml"/><Relationship Id="rId34" Type="http://schemas.openxmlformats.org/officeDocument/2006/relationships/customXml" Target="../ink/ink4116.xml"/><Relationship Id="rId76" Type="http://schemas.openxmlformats.org/officeDocument/2006/relationships/customXml" Target="../ink/ink4137.xml"/><Relationship Id="rId141" Type="http://schemas.openxmlformats.org/officeDocument/2006/relationships/image" Target="../media/image4127.png"/><Relationship Id="rId379" Type="http://schemas.openxmlformats.org/officeDocument/2006/relationships/image" Target="../media/image4245.png"/><Relationship Id="rId544" Type="http://schemas.openxmlformats.org/officeDocument/2006/relationships/customXml" Target="../ink/ink4371.xml"/><Relationship Id="rId7" Type="http://schemas.openxmlformats.org/officeDocument/2006/relationships/image" Target="../media/image4060.png"/><Relationship Id="rId183" Type="http://schemas.openxmlformats.org/officeDocument/2006/relationships/image" Target="../media/image4147.png"/><Relationship Id="rId239" Type="http://schemas.openxmlformats.org/officeDocument/2006/relationships/image" Target="../media/image4175.png"/><Relationship Id="rId390" Type="http://schemas.openxmlformats.org/officeDocument/2006/relationships/customXml" Target="../ink/ink4294.xml"/><Relationship Id="rId404" Type="http://schemas.openxmlformats.org/officeDocument/2006/relationships/customXml" Target="../ink/ink4301.xml"/><Relationship Id="rId446" Type="http://schemas.openxmlformats.org/officeDocument/2006/relationships/customXml" Target="../ink/ink4322.xml"/><Relationship Id="rId250" Type="http://schemas.openxmlformats.org/officeDocument/2006/relationships/customXml" Target="../ink/ink4224.xml"/><Relationship Id="rId292" Type="http://schemas.openxmlformats.org/officeDocument/2006/relationships/customXml" Target="../ink/ink4245.xml"/><Relationship Id="rId306" Type="http://schemas.openxmlformats.org/officeDocument/2006/relationships/customXml" Target="../ink/ink4252.xml"/><Relationship Id="rId488" Type="http://schemas.openxmlformats.org/officeDocument/2006/relationships/customXml" Target="../ink/ink4343.xml"/><Relationship Id="rId45" Type="http://schemas.openxmlformats.org/officeDocument/2006/relationships/image" Target="../media/image4079.png"/><Relationship Id="rId87" Type="http://schemas.openxmlformats.org/officeDocument/2006/relationships/image" Target="../media/image4100.png"/><Relationship Id="rId110" Type="http://schemas.openxmlformats.org/officeDocument/2006/relationships/customXml" Target="../ink/ink4154.xml"/><Relationship Id="rId348" Type="http://schemas.openxmlformats.org/officeDocument/2006/relationships/customXml" Target="../ink/ink4273.xml"/><Relationship Id="rId513" Type="http://schemas.openxmlformats.org/officeDocument/2006/relationships/image" Target="../media/image4312.png"/><Relationship Id="rId555" Type="http://schemas.openxmlformats.org/officeDocument/2006/relationships/image" Target="../media/image4332.png"/><Relationship Id="rId152" Type="http://schemas.openxmlformats.org/officeDocument/2006/relationships/customXml" Target="../ink/ink4175.xml"/><Relationship Id="rId194" Type="http://schemas.openxmlformats.org/officeDocument/2006/relationships/customXml" Target="../ink/ink4196.xml"/><Relationship Id="rId208" Type="http://schemas.openxmlformats.org/officeDocument/2006/relationships/customXml" Target="../ink/ink4203.xml"/><Relationship Id="rId415" Type="http://schemas.openxmlformats.org/officeDocument/2006/relationships/image" Target="../media/image4263.png"/><Relationship Id="rId457" Type="http://schemas.openxmlformats.org/officeDocument/2006/relationships/image" Target="../media/image4284.png"/><Relationship Id="rId261" Type="http://schemas.openxmlformats.org/officeDocument/2006/relationships/image" Target="../media/image4186.png"/><Relationship Id="rId499" Type="http://schemas.openxmlformats.org/officeDocument/2006/relationships/image" Target="../media/image4305.png"/><Relationship Id="rId14" Type="http://schemas.openxmlformats.org/officeDocument/2006/relationships/customXml" Target="../ink/ink4106.xml"/><Relationship Id="rId56" Type="http://schemas.openxmlformats.org/officeDocument/2006/relationships/customXml" Target="../ink/ink4127.xml"/><Relationship Id="rId317" Type="http://schemas.openxmlformats.org/officeDocument/2006/relationships/image" Target="../media/image4214.png"/><Relationship Id="rId359" Type="http://schemas.openxmlformats.org/officeDocument/2006/relationships/image" Target="../media/image4235.png"/><Relationship Id="rId524" Type="http://schemas.openxmlformats.org/officeDocument/2006/relationships/customXml" Target="../ink/ink4361.xml"/><Relationship Id="rId566" Type="http://schemas.openxmlformats.org/officeDocument/2006/relationships/customXml" Target="../ink/ink4382.xml"/><Relationship Id="rId98" Type="http://schemas.openxmlformats.org/officeDocument/2006/relationships/customXml" Target="../ink/ink4148.xml"/><Relationship Id="rId121" Type="http://schemas.openxmlformats.org/officeDocument/2006/relationships/image" Target="../media/image4117.png"/><Relationship Id="rId163" Type="http://schemas.openxmlformats.org/officeDocument/2006/relationships/image" Target="../media/image4137.png"/><Relationship Id="rId219" Type="http://schemas.openxmlformats.org/officeDocument/2006/relationships/image" Target="../media/image4165.png"/><Relationship Id="rId370" Type="http://schemas.openxmlformats.org/officeDocument/2006/relationships/customXml" Target="../ink/ink4284.xml"/><Relationship Id="rId426" Type="http://schemas.openxmlformats.org/officeDocument/2006/relationships/customXml" Target="../ink/ink4312.xml"/><Relationship Id="rId230" Type="http://schemas.openxmlformats.org/officeDocument/2006/relationships/customXml" Target="../ink/ink4214.xml"/><Relationship Id="rId468" Type="http://schemas.openxmlformats.org/officeDocument/2006/relationships/customXml" Target="../ink/ink4333.xml"/><Relationship Id="rId25" Type="http://schemas.openxmlformats.org/officeDocument/2006/relationships/image" Target="../media/image4069.png"/><Relationship Id="rId67" Type="http://schemas.openxmlformats.org/officeDocument/2006/relationships/image" Target="../media/image4090.png"/><Relationship Id="rId272" Type="http://schemas.openxmlformats.org/officeDocument/2006/relationships/customXml" Target="../ink/ink4235.xml"/><Relationship Id="rId328" Type="http://schemas.openxmlformats.org/officeDocument/2006/relationships/customXml" Target="../ink/ink4263.xml"/><Relationship Id="rId535" Type="http://schemas.openxmlformats.org/officeDocument/2006/relationships/image" Target="../media/image4323.png"/><Relationship Id="rId132" Type="http://schemas.openxmlformats.org/officeDocument/2006/relationships/customXml" Target="../ink/ink4165.xml"/><Relationship Id="rId174" Type="http://schemas.openxmlformats.org/officeDocument/2006/relationships/customXml" Target="../ink/ink4186.xml"/><Relationship Id="rId381" Type="http://schemas.openxmlformats.org/officeDocument/2006/relationships/image" Target="../media/image4246.png"/><Relationship Id="rId241" Type="http://schemas.openxmlformats.org/officeDocument/2006/relationships/image" Target="../media/image4176.png"/><Relationship Id="rId437" Type="http://schemas.openxmlformats.org/officeDocument/2006/relationships/image" Target="../media/image4274.png"/><Relationship Id="rId479" Type="http://schemas.openxmlformats.org/officeDocument/2006/relationships/image" Target="../media/image4295.png"/><Relationship Id="rId36" Type="http://schemas.openxmlformats.org/officeDocument/2006/relationships/customXml" Target="../ink/ink4117.xml"/><Relationship Id="rId283" Type="http://schemas.openxmlformats.org/officeDocument/2006/relationships/image" Target="../media/image4197.png"/><Relationship Id="rId339" Type="http://schemas.openxmlformats.org/officeDocument/2006/relationships/image" Target="../media/image4225.png"/><Relationship Id="rId490" Type="http://schemas.openxmlformats.org/officeDocument/2006/relationships/customXml" Target="../ink/ink4344.xml"/><Relationship Id="rId504" Type="http://schemas.openxmlformats.org/officeDocument/2006/relationships/customXml" Target="../ink/ink4351.xml"/><Relationship Id="rId546" Type="http://schemas.openxmlformats.org/officeDocument/2006/relationships/customXml" Target="../ink/ink4372.xml"/><Relationship Id="rId78" Type="http://schemas.openxmlformats.org/officeDocument/2006/relationships/customXml" Target="../ink/ink4138.xml"/><Relationship Id="rId101" Type="http://schemas.openxmlformats.org/officeDocument/2006/relationships/image" Target="../media/image4107.png"/><Relationship Id="rId143" Type="http://schemas.openxmlformats.org/officeDocument/2006/relationships/image" Target="../media/image4128.png"/><Relationship Id="rId185" Type="http://schemas.openxmlformats.org/officeDocument/2006/relationships/image" Target="../media/image4148.png"/><Relationship Id="rId350" Type="http://schemas.openxmlformats.org/officeDocument/2006/relationships/customXml" Target="../ink/ink4274.xml"/><Relationship Id="rId406" Type="http://schemas.openxmlformats.org/officeDocument/2006/relationships/customXml" Target="../ink/ink4302.xml"/><Relationship Id="rId9" Type="http://schemas.openxmlformats.org/officeDocument/2006/relationships/image" Target="../media/image4061.png"/><Relationship Id="rId210" Type="http://schemas.openxmlformats.org/officeDocument/2006/relationships/customXml" Target="../ink/ink4204.xml"/><Relationship Id="rId392" Type="http://schemas.openxmlformats.org/officeDocument/2006/relationships/customXml" Target="../ink/ink4295.xml"/><Relationship Id="rId448" Type="http://schemas.openxmlformats.org/officeDocument/2006/relationships/customXml" Target="../ink/ink4323.xml"/><Relationship Id="rId252" Type="http://schemas.openxmlformats.org/officeDocument/2006/relationships/customXml" Target="../ink/ink4225.xml"/><Relationship Id="rId294" Type="http://schemas.openxmlformats.org/officeDocument/2006/relationships/customXml" Target="../ink/ink4246.xml"/><Relationship Id="rId308" Type="http://schemas.openxmlformats.org/officeDocument/2006/relationships/customXml" Target="../ink/ink4253.xml"/><Relationship Id="rId515" Type="http://schemas.openxmlformats.org/officeDocument/2006/relationships/image" Target="../media/image4313.png"/><Relationship Id="rId47" Type="http://schemas.openxmlformats.org/officeDocument/2006/relationships/image" Target="../media/image4080.png"/><Relationship Id="rId89" Type="http://schemas.openxmlformats.org/officeDocument/2006/relationships/image" Target="../media/image4101.png"/><Relationship Id="rId112" Type="http://schemas.openxmlformats.org/officeDocument/2006/relationships/customXml" Target="../ink/ink4155.xml"/><Relationship Id="rId154" Type="http://schemas.openxmlformats.org/officeDocument/2006/relationships/customXml" Target="../ink/ink4176.xml"/><Relationship Id="rId361" Type="http://schemas.openxmlformats.org/officeDocument/2006/relationships/image" Target="../media/image4236.png"/><Relationship Id="rId557" Type="http://schemas.openxmlformats.org/officeDocument/2006/relationships/image" Target="../media/image4333.png"/><Relationship Id="rId196" Type="http://schemas.openxmlformats.org/officeDocument/2006/relationships/customXml" Target="../ink/ink4197.xml"/><Relationship Id="rId417" Type="http://schemas.openxmlformats.org/officeDocument/2006/relationships/image" Target="../media/image4264.png"/><Relationship Id="rId459" Type="http://schemas.openxmlformats.org/officeDocument/2006/relationships/image" Target="../media/image4285.png"/><Relationship Id="rId16" Type="http://schemas.openxmlformats.org/officeDocument/2006/relationships/customXml" Target="../ink/ink4107.xml"/><Relationship Id="rId221" Type="http://schemas.openxmlformats.org/officeDocument/2006/relationships/image" Target="../media/image4166.png"/><Relationship Id="rId263" Type="http://schemas.openxmlformats.org/officeDocument/2006/relationships/image" Target="../media/image4187.png"/><Relationship Id="rId319" Type="http://schemas.openxmlformats.org/officeDocument/2006/relationships/image" Target="../media/image4215.png"/><Relationship Id="rId470" Type="http://schemas.openxmlformats.org/officeDocument/2006/relationships/customXml" Target="../ink/ink4334.xml"/><Relationship Id="rId526" Type="http://schemas.openxmlformats.org/officeDocument/2006/relationships/customXml" Target="../ink/ink4362.xml"/><Relationship Id="rId58" Type="http://schemas.openxmlformats.org/officeDocument/2006/relationships/customXml" Target="../ink/ink4128.xml"/><Relationship Id="rId123" Type="http://schemas.openxmlformats.org/officeDocument/2006/relationships/image" Target="../media/image4118.png"/><Relationship Id="rId330" Type="http://schemas.openxmlformats.org/officeDocument/2006/relationships/customXml" Target="../ink/ink4264.xml"/><Relationship Id="rId568" Type="http://schemas.openxmlformats.org/officeDocument/2006/relationships/customXml" Target="../ink/ink4383.xml"/><Relationship Id="rId165" Type="http://schemas.openxmlformats.org/officeDocument/2006/relationships/image" Target="../media/image4138.png"/><Relationship Id="rId372" Type="http://schemas.openxmlformats.org/officeDocument/2006/relationships/customXml" Target="../ink/ink4285.xml"/><Relationship Id="rId428" Type="http://schemas.openxmlformats.org/officeDocument/2006/relationships/customXml" Target="../ink/ink4313.xml"/><Relationship Id="rId232" Type="http://schemas.openxmlformats.org/officeDocument/2006/relationships/customXml" Target="../ink/ink4215.xml"/><Relationship Id="rId274" Type="http://schemas.openxmlformats.org/officeDocument/2006/relationships/customXml" Target="../ink/ink4236.xml"/><Relationship Id="rId481" Type="http://schemas.openxmlformats.org/officeDocument/2006/relationships/image" Target="../media/image4296.png"/><Relationship Id="rId27" Type="http://schemas.openxmlformats.org/officeDocument/2006/relationships/image" Target="../media/image4070.png"/><Relationship Id="rId69" Type="http://schemas.openxmlformats.org/officeDocument/2006/relationships/image" Target="../media/image4091.png"/><Relationship Id="rId134" Type="http://schemas.openxmlformats.org/officeDocument/2006/relationships/customXml" Target="../ink/ink4166.xml"/><Relationship Id="rId537" Type="http://schemas.openxmlformats.org/officeDocument/2006/relationships/image" Target="../media/image373.png"/><Relationship Id="rId80" Type="http://schemas.openxmlformats.org/officeDocument/2006/relationships/customXml" Target="../ink/ink4139.xml"/><Relationship Id="rId176" Type="http://schemas.openxmlformats.org/officeDocument/2006/relationships/customXml" Target="../ink/ink4187.xml"/><Relationship Id="rId341" Type="http://schemas.openxmlformats.org/officeDocument/2006/relationships/image" Target="../media/image4226.png"/><Relationship Id="rId383" Type="http://schemas.openxmlformats.org/officeDocument/2006/relationships/image" Target="../media/image4247.png"/><Relationship Id="rId439" Type="http://schemas.openxmlformats.org/officeDocument/2006/relationships/image" Target="../media/image4275.png"/><Relationship Id="rId201" Type="http://schemas.openxmlformats.org/officeDocument/2006/relationships/image" Target="../media/image4156.png"/><Relationship Id="rId243" Type="http://schemas.openxmlformats.org/officeDocument/2006/relationships/image" Target="../media/image4177.png"/><Relationship Id="rId285" Type="http://schemas.openxmlformats.org/officeDocument/2006/relationships/image" Target="../media/image4198.png"/><Relationship Id="rId450" Type="http://schemas.openxmlformats.org/officeDocument/2006/relationships/customXml" Target="../ink/ink4324.xml"/><Relationship Id="rId506" Type="http://schemas.openxmlformats.org/officeDocument/2006/relationships/customXml" Target="../ink/ink4352.xml"/><Relationship Id="rId38" Type="http://schemas.openxmlformats.org/officeDocument/2006/relationships/customXml" Target="../ink/ink4118.xml"/><Relationship Id="rId103" Type="http://schemas.openxmlformats.org/officeDocument/2006/relationships/image" Target="../media/image4108.png"/><Relationship Id="rId310" Type="http://schemas.openxmlformats.org/officeDocument/2006/relationships/customXml" Target="../ink/ink4254.xml"/><Relationship Id="rId492" Type="http://schemas.openxmlformats.org/officeDocument/2006/relationships/customXml" Target="../ink/ink4345.xml"/><Relationship Id="rId548" Type="http://schemas.openxmlformats.org/officeDocument/2006/relationships/customXml" Target="../ink/ink4373.xml"/><Relationship Id="rId91" Type="http://schemas.openxmlformats.org/officeDocument/2006/relationships/image" Target="../media/image4102.png"/><Relationship Id="rId145" Type="http://schemas.openxmlformats.org/officeDocument/2006/relationships/image" Target="../media/image4129.png"/><Relationship Id="rId187" Type="http://schemas.openxmlformats.org/officeDocument/2006/relationships/image" Target="../media/image4149.png"/><Relationship Id="rId352" Type="http://schemas.openxmlformats.org/officeDocument/2006/relationships/customXml" Target="../ink/ink4275.xml"/><Relationship Id="rId394" Type="http://schemas.openxmlformats.org/officeDocument/2006/relationships/customXml" Target="../ink/ink4296.xml"/><Relationship Id="rId408" Type="http://schemas.openxmlformats.org/officeDocument/2006/relationships/customXml" Target="../ink/ink4303.xml"/><Relationship Id="rId212" Type="http://schemas.openxmlformats.org/officeDocument/2006/relationships/customXml" Target="../ink/ink4205.xml"/><Relationship Id="rId254" Type="http://schemas.openxmlformats.org/officeDocument/2006/relationships/customXml" Target="../ink/ink4226.xml"/><Relationship Id="rId49" Type="http://schemas.openxmlformats.org/officeDocument/2006/relationships/image" Target="../media/image4081.png"/><Relationship Id="rId114" Type="http://schemas.openxmlformats.org/officeDocument/2006/relationships/customXml" Target="../ink/ink4156.xml"/><Relationship Id="rId296" Type="http://schemas.openxmlformats.org/officeDocument/2006/relationships/customXml" Target="../ink/ink4247.xml"/><Relationship Id="rId461" Type="http://schemas.openxmlformats.org/officeDocument/2006/relationships/image" Target="../media/image4286.png"/><Relationship Id="rId517" Type="http://schemas.openxmlformats.org/officeDocument/2006/relationships/image" Target="../media/image4314.png"/><Relationship Id="rId559" Type="http://schemas.openxmlformats.org/officeDocument/2006/relationships/image" Target="../media/image4334.png"/><Relationship Id="rId60" Type="http://schemas.openxmlformats.org/officeDocument/2006/relationships/customXml" Target="../ink/ink4129.xml"/><Relationship Id="rId156" Type="http://schemas.openxmlformats.org/officeDocument/2006/relationships/customXml" Target="../ink/ink4177.xml"/><Relationship Id="rId198" Type="http://schemas.openxmlformats.org/officeDocument/2006/relationships/customXml" Target="../ink/ink4198.xml"/><Relationship Id="rId321" Type="http://schemas.openxmlformats.org/officeDocument/2006/relationships/image" Target="../media/image4216.png"/><Relationship Id="rId363" Type="http://schemas.openxmlformats.org/officeDocument/2006/relationships/image" Target="../media/image4237.png"/><Relationship Id="rId419" Type="http://schemas.openxmlformats.org/officeDocument/2006/relationships/image" Target="../media/image4265.png"/><Relationship Id="rId570" Type="http://schemas.openxmlformats.org/officeDocument/2006/relationships/customXml" Target="../ink/ink4384.xml"/><Relationship Id="rId223" Type="http://schemas.openxmlformats.org/officeDocument/2006/relationships/image" Target="../media/image4167.png"/><Relationship Id="rId430" Type="http://schemas.openxmlformats.org/officeDocument/2006/relationships/customXml" Target="../ink/ink4314.xml"/><Relationship Id="rId18" Type="http://schemas.openxmlformats.org/officeDocument/2006/relationships/customXml" Target="../ink/ink4108.xml"/><Relationship Id="rId265" Type="http://schemas.openxmlformats.org/officeDocument/2006/relationships/image" Target="../media/image4188.png"/><Relationship Id="rId472" Type="http://schemas.openxmlformats.org/officeDocument/2006/relationships/customXml" Target="../ink/ink4335.xml"/><Relationship Id="rId528" Type="http://schemas.openxmlformats.org/officeDocument/2006/relationships/customXml" Target="../ink/ink4363.xml"/><Relationship Id="rId125" Type="http://schemas.openxmlformats.org/officeDocument/2006/relationships/image" Target="../media/image4119.png"/><Relationship Id="rId167" Type="http://schemas.openxmlformats.org/officeDocument/2006/relationships/image" Target="../media/image4139.png"/><Relationship Id="rId332" Type="http://schemas.openxmlformats.org/officeDocument/2006/relationships/customXml" Target="../ink/ink4265.xml"/><Relationship Id="rId374" Type="http://schemas.openxmlformats.org/officeDocument/2006/relationships/customXml" Target="../ink/ink4286.xml"/><Relationship Id="rId71" Type="http://schemas.openxmlformats.org/officeDocument/2006/relationships/image" Target="../media/image4092.png"/><Relationship Id="rId234" Type="http://schemas.openxmlformats.org/officeDocument/2006/relationships/customXml" Target="../ink/ink4216.xml"/><Relationship Id="rId2" Type="http://schemas.openxmlformats.org/officeDocument/2006/relationships/customXml" Target="../ink/ink4100.xml"/><Relationship Id="rId29" Type="http://schemas.openxmlformats.org/officeDocument/2006/relationships/image" Target="../media/image4071.png"/><Relationship Id="rId276" Type="http://schemas.openxmlformats.org/officeDocument/2006/relationships/customXml" Target="../ink/ink4237.xml"/><Relationship Id="rId441" Type="http://schemas.openxmlformats.org/officeDocument/2006/relationships/image" Target="../media/image4276.png"/><Relationship Id="rId483" Type="http://schemas.openxmlformats.org/officeDocument/2006/relationships/image" Target="../media/image4297.png"/><Relationship Id="rId539" Type="http://schemas.openxmlformats.org/officeDocument/2006/relationships/image" Target="../media/image4324.png"/><Relationship Id="rId40" Type="http://schemas.openxmlformats.org/officeDocument/2006/relationships/customXml" Target="../ink/ink4119.xml"/><Relationship Id="rId136" Type="http://schemas.openxmlformats.org/officeDocument/2006/relationships/customXml" Target="../ink/ink4167.xml"/><Relationship Id="rId178" Type="http://schemas.openxmlformats.org/officeDocument/2006/relationships/customXml" Target="../ink/ink4188.xml"/><Relationship Id="rId301" Type="http://schemas.openxmlformats.org/officeDocument/2006/relationships/image" Target="../media/image4206.png"/><Relationship Id="rId343" Type="http://schemas.openxmlformats.org/officeDocument/2006/relationships/image" Target="../media/image4227.png"/><Relationship Id="rId550" Type="http://schemas.openxmlformats.org/officeDocument/2006/relationships/customXml" Target="../ink/ink4374.xml"/><Relationship Id="rId82" Type="http://schemas.openxmlformats.org/officeDocument/2006/relationships/customXml" Target="../ink/ink4140.xml"/><Relationship Id="rId203" Type="http://schemas.openxmlformats.org/officeDocument/2006/relationships/image" Target="../media/image4157.png"/><Relationship Id="rId385" Type="http://schemas.openxmlformats.org/officeDocument/2006/relationships/image" Target="../media/image4248.png"/><Relationship Id="rId245" Type="http://schemas.openxmlformats.org/officeDocument/2006/relationships/image" Target="../media/image4178.png"/><Relationship Id="rId287" Type="http://schemas.openxmlformats.org/officeDocument/2006/relationships/image" Target="../media/image4199.png"/><Relationship Id="rId410" Type="http://schemas.openxmlformats.org/officeDocument/2006/relationships/customXml" Target="../ink/ink4304.xml"/><Relationship Id="rId452" Type="http://schemas.openxmlformats.org/officeDocument/2006/relationships/customXml" Target="../ink/ink4325.xml"/><Relationship Id="rId494" Type="http://schemas.openxmlformats.org/officeDocument/2006/relationships/customXml" Target="../ink/ink4346.xml"/><Relationship Id="rId508" Type="http://schemas.openxmlformats.org/officeDocument/2006/relationships/customXml" Target="../ink/ink4353.xml"/><Relationship Id="rId105" Type="http://schemas.openxmlformats.org/officeDocument/2006/relationships/image" Target="../media/image4109.png"/><Relationship Id="rId147" Type="http://schemas.openxmlformats.org/officeDocument/2006/relationships/image" Target="../media/image4130.png"/><Relationship Id="rId312" Type="http://schemas.openxmlformats.org/officeDocument/2006/relationships/customXml" Target="../ink/ink4255.xml"/><Relationship Id="rId354" Type="http://schemas.openxmlformats.org/officeDocument/2006/relationships/customXml" Target="../ink/ink4276.xml"/><Relationship Id="rId51" Type="http://schemas.openxmlformats.org/officeDocument/2006/relationships/image" Target="../media/image4082.png"/><Relationship Id="rId93" Type="http://schemas.openxmlformats.org/officeDocument/2006/relationships/image" Target="../media/image4103.png"/><Relationship Id="rId189" Type="http://schemas.openxmlformats.org/officeDocument/2006/relationships/image" Target="../media/image4150.png"/><Relationship Id="rId396" Type="http://schemas.openxmlformats.org/officeDocument/2006/relationships/customXml" Target="../ink/ink4297.xml"/><Relationship Id="rId561" Type="http://schemas.openxmlformats.org/officeDocument/2006/relationships/image" Target="../media/image4335.png"/><Relationship Id="rId214" Type="http://schemas.openxmlformats.org/officeDocument/2006/relationships/customXml" Target="../ink/ink4206.xml"/><Relationship Id="rId256" Type="http://schemas.openxmlformats.org/officeDocument/2006/relationships/customXml" Target="../ink/ink4227.xml"/><Relationship Id="rId298" Type="http://schemas.openxmlformats.org/officeDocument/2006/relationships/customXml" Target="../ink/ink4248.xml"/><Relationship Id="rId421" Type="http://schemas.openxmlformats.org/officeDocument/2006/relationships/image" Target="../media/image4266.png"/><Relationship Id="rId463" Type="http://schemas.openxmlformats.org/officeDocument/2006/relationships/image" Target="../media/image4287.png"/><Relationship Id="rId519" Type="http://schemas.openxmlformats.org/officeDocument/2006/relationships/image" Target="../media/image4315.png"/><Relationship Id="rId116" Type="http://schemas.openxmlformats.org/officeDocument/2006/relationships/customXml" Target="../ink/ink4157.xml"/><Relationship Id="rId158" Type="http://schemas.openxmlformats.org/officeDocument/2006/relationships/customXml" Target="../ink/ink4178.xml"/><Relationship Id="rId323" Type="http://schemas.openxmlformats.org/officeDocument/2006/relationships/image" Target="../media/image4217.png"/><Relationship Id="rId530" Type="http://schemas.openxmlformats.org/officeDocument/2006/relationships/customXml" Target="../ink/ink4364.xml"/><Relationship Id="rId20" Type="http://schemas.openxmlformats.org/officeDocument/2006/relationships/customXml" Target="../ink/ink4109.xml"/><Relationship Id="rId62" Type="http://schemas.openxmlformats.org/officeDocument/2006/relationships/customXml" Target="../ink/ink4130.xml"/><Relationship Id="rId365" Type="http://schemas.openxmlformats.org/officeDocument/2006/relationships/image" Target="../media/image4238.png"/><Relationship Id="rId572" Type="http://schemas.openxmlformats.org/officeDocument/2006/relationships/customXml" Target="../ink/ink4385.xml"/><Relationship Id="rId225" Type="http://schemas.openxmlformats.org/officeDocument/2006/relationships/image" Target="../media/image4168.png"/><Relationship Id="rId267" Type="http://schemas.openxmlformats.org/officeDocument/2006/relationships/image" Target="../media/image4189.png"/><Relationship Id="rId432" Type="http://schemas.openxmlformats.org/officeDocument/2006/relationships/customXml" Target="../ink/ink4315.xml"/><Relationship Id="rId474" Type="http://schemas.openxmlformats.org/officeDocument/2006/relationships/customXml" Target="../ink/ink4336.xml"/><Relationship Id="rId127" Type="http://schemas.openxmlformats.org/officeDocument/2006/relationships/image" Target="../media/image4120.png"/><Relationship Id="rId31" Type="http://schemas.openxmlformats.org/officeDocument/2006/relationships/image" Target="../media/image4072.png"/><Relationship Id="rId73" Type="http://schemas.openxmlformats.org/officeDocument/2006/relationships/image" Target="../media/image4093.png"/><Relationship Id="rId169" Type="http://schemas.openxmlformats.org/officeDocument/2006/relationships/image" Target="../media/image4140.png"/><Relationship Id="rId334" Type="http://schemas.openxmlformats.org/officeDocument/2006/relationships/customXml" Target="../ink/ink4266.xml"/><Relationship Id="rId376" Type="http://schemas.openxmlformats.org/officeDocument/2006/relationships/customXml" Target="../ink/ink4287.xml"/><Relationship Id="rId541" Type="http://schemas.openxmlformats.org/officeDocument/2006/relationships/image" Target="../media/image4325.png"/><Relationship Id="rId4" Type="http://schemas.openxmlformats.org/officeDocument/2006/relationships/customXml" Target="../ink/ink4101.xml"/><Relationship Id="rId180" Type="http://schemas.openxmlformats.org/officeDocument/2006/relationships/customXml" Target="../ink/ink4189.xml"/><Relationship Id="rId236" Type="http://schemas.openxmlformats.org/officeDocument/2006/relationships/customXml" Target="../ink/ink4217.xml"/><Relationship Id="rId278" Type="http://schemas.openxmlformats.org/officeDocument/2006/relationships/customXml" Target="../ink/ink4238.xml"/><Relationship Id="rId401" Type="http://schemas.openxmlformats.org/officeDocument/2006/relationships/image" Target="../media/image4256.png"/><Relationship Id="rId443" Type="http://schemas.openxmlformats.org/officeDocument/2006/relationships/image" Target="../media/image4277.png"/><Relationship Id="rId303" Type="http://schemas.openxmlformats.org/officeDocument/2006/relationships/image" Target="../media/image4207.png"/><Relationship Id="rId485" Type="http://schemas.openxmlformats.org/officeDocument/2006/relationships/image" Target="../media/image4298.png"/><Relationship Id="rId42" Type="http://schemas.openxmlformats.org/officeDocument/2006/relationships/customXml" Target="../ink/ink4120.xml"/><Relationship Id="rId84" Type="http://schemas.openxmlformats.org/officeDocument/2006/relationships/customXml" Target="../ink/ink4141.xml"/><Relationship Id="rId138" Type="http://schemas.openxmlformats.org/officeDocument/2006/relationships/customXml" Target="../ink/ink4168.xml"/><Relationship Id="rId345" Type="http://schemas.openxmlformats.org/officeDocument/2006/relationships/image" Target="../media/image4228.png"/><Relationship Id="rId387" Type="http://schemas.openxmlformats.org/officeDocument/2006/relationships/image" Target="../media/image4249.png"/><Relationship Id="rId510" Type="http://schemas.openxmlformats.org/officeDocument/2006/relationships/customXml" Target="../ink/ink4354.xml"/><Relationship Id="rId552" Type="http://schemas.openxmlformats.org/officeDocument/2006/relationships/customXml" Target="../ink/ink4375.xml"/><Relationship Id="rId191" Type="http://schemas.openxmlformats.org/officeDocument/2006/relationships/image" Target="../media/image4151.png"/><Relationship Id="rId205" Type="http://schemas.openxmlformats.org/officeDocument/2006/relationships/image" Target="../media/image4158.png"/><Relationship Id="rId247" Type="http://schemas.openxmlformats.org/officeDocument/2006/relationships/image" Target="../media/image4179.png"/><Relationship Id="rId412" Type="http://schemas.openxmlformats.org/officeDocument/2006/relationships/customXml" Target="../ink/ink4305.xml"/><Relationship Id="rId107" Type="http://schemas.openxmlformats.org/officeDocument/2006/relationships/image" Target="../media/image4110.png"/><Relationship Id="rId289" Type="http://schemas.openxmlformats.org/officeDocument/2006/relationships/image" Target="../media/image4200.png"/><Relationship Id="rId454" Type="http://schemas.openxmlformats.org/officeDocument/2006/relationships/customXml" Target="../ink/ink4326.xml"/><Relationship Id="rId496" Type="http://schemas.openxmlformats.org/officeDocument/2006/relationships/customXml" Target="../ink/ink4347.xml"/><Relationship Id="rId11" Type="http://schemas.openxmlformats.org/officeDocument/2006/relationships/image" Target="../media/image4062.png"/><Relationship Id="rId53" Type="http://schemas.openxmlformats.org/officeDocument/2006/relationships/image" Target="../media/image4083.png"/><Relationship Id="rId149" Type="http://schemas.openxmlformats.org/officeDocument/2006/relationships/image" Target="../media/image4131.png"/><Relationship Id="rId314" Type="http://schemas.openxmlformats.org/officeDocument/2006/relationships/customXml" Target="../ink/ink4256.xml"/><Relationship Id="rId356" Type="http://schemas.openxmlformats.org/officeDocument/2006/relationships/customXml" Target="../ink/ink4277.xml"/><Relationship Id="rId398" Type="http://schemas.openxmlformats.org/officeDocument/2006/relationships/customXml" Target="../ink/ink4298.xml"/><Relationship Id="rId521" Type="http://schemas.openxmlformats.org/officeDocument/2006/relationships/image" Target="../media/image4316.png"/><Relationship Id="rId563" Type="http://schemas.openxmlformats.org/officeDocument/2006/relationships/image" Target="../media/image4336.png"/><Relationship Id="rId95" Type="http://schemas.openxmlformats.org/officeDocument/2006/relationships/image" Target="../media/image4104.png"/><Relationship Id="rId160" Type="http://schemas.openxmlformats.org/officeDocument/2006/relationships/customXml" Target="../ink/ink4179.xml"/><Relationship Id="rId216" Type="http://schemas.openxmlformats.org/officeDocument/2006/relationships/customXml" Target="../ink/ink4207.xml"/><Relationship Id="rId423" Type="http://schemas.openxmlformats.org/officeDocument/2006/relationships/image" Target="../media/image4267.png"/><Relationship Id="rId258" Type="http://schemas.openxmlformats.org/officeDocument/2006/relationships/customXml" Target="../ink/ink4228.xml"/><Relationship Id="rId465" Type="http://schemas.openxmlformats.org/officeDocument/2006/relationships/image" Target="../media/image4288.png"/><Relationship Id="rId22" Type="http://schemas.openxmlformats.org/officeDocument/2006/relationships/customXml" Target="../ink/ink4110.xml"/><Relationship Id="rId64" Type="http://schemas.openxmlformats.org/officeDocument/2006/relationships/customXml" Target="../ink/ink4131.xml"/><Relationship Id="rId118" Type="http://schemas.openxmlformats.org/officeDocument/2006/relationships/customXml" Target="../ink/ink4158.xml"/><Relationship Id="rId325" Type="http://schemas.openxmlformats.org/officeDocument/2006/relationships/image" Target="../media/image4218.png"/><Relationship Id="rId367" Type="http://schemas.openxmlformats.org/officeDocument/2006/relationships/image" Target="../media/image4239.png"/><Relationship Id="rId532" Type="http://schemas.openxmlformats.org/officeDocument/2006/relationships/customXml" Target="../ink/ink4365.xml"/><Relationship Id="rId574" Type="http://schemas.openxmlformats.org/officeDocument/2006/relationships/customXml" Target="../ink/ink4386.xml"/><Relationship Id="rId171" Type="http://schemas.openxmlformats.org/officeDocument/2006/relationships/image" Target="../media/image4141.png"/><Relationship Id="rId227" Type="http://schemas.openxmlformats.org/officeDocument/2006/relationships/image" Target="../media/image4169.png"/><Relationship Id="rId269" Type="http://schemas.openxmlformats.org/officeDocument/2006/relationships/image" Target="../media/image4190.png"/><Relationship Id="rId434" Type="http://schemas.openxmlformats.org/officeDocument/2006/relationships/customXml" Target="../ink/ink4316.xml"/><Relationship Id="rId476" Type="http://schemas.openxmlformats.org/officeDocument/2006/relationships/customXml" Target="../ink/ink4337.xml"/><Relationship Id="rId33" Type="http://schemas.openxmlformats.org/officeDocument/2006/relationships/image" Target="../media/image4073.png"/><Relationship Id="rId129" Type="http://schemas.openxmlformats.org/officeDocument/2006/relationships/image" Target="../media/image4121.png"/><Relationship Id="rId280" Type="http://schemas.openxmlformats.org/officeDocument/2006/relationships/customXml" Target="../ink/ink4239.xml"/><Relationship Id="rId336" Type="http://schemas.openxmlformats.org/officeDocument/2006/relationships/customXml" Target="../ink/ink4267.xml"/><Relationship Id="rId501" Type="http://schemas.openxmlformats.org/officeDocument/2006/relationships/image" Target="../media/image4306.png"/><Relationship Id="rId543" Type="http://schemas.openxmlformats.org/officeDocument/2006/relationships/image" Target="../media/image4326.png"/><Relationship Id="rId75" Type="http://schemas.openxmlformats.org/officeDocument/2006/relationships/image" Target="../media/image4094.png"/><Relationship Id="rId140" Type="http://schemas.openxmlformats.org/officeDocument/2006/relationships/customXml" Target="../ink/ink4169.xml"/><Relationship Id="rId182" Type="http://schemas.openxmlformats.org/officeDocument/2006/relationships/customXml" Target="../ink/ink4190.xml"/><Relationship Id="rId378" Type="http://schemas.openxmlformats.org/officeDocument/2006/relationships/customXml" Target="../ink/ink4288.xml"/><Relationship Id="rId403" Type="http://schemas.openxmlformats.org/officeDocument/2006/relationships/image" Target="../media/image4257.png"/><Relationship Id="rId6" Type="http://schemas.openxmlformats.org/officeDocument/2006/relationships/customXml" Target="../ink/ink4102.xml"/><Relationship Id="rId238" Type="http://schemas.openxmlformats.org/officeDocument/2006/relationships/customXml" Target="../ink/ink4218.xml"/><Relationship Id="rId445" Type="http://schemas.openxmlformats.org/officeDocument/2006/relationships/image" Target="../media/image4278.png"/><Relationship Id="rId487" Type="http://schemas.openxmlformats.org/officeDocument/2006/relationships/image" Target="../media/image4299.png"/><Relationship Id="rId291" Type="http://schemas.openxmlformats.org/officeDocument/2006/relationships/image" Target="../media/image4201.png"/><Relationship Id="rId305" Type="http://schemas.openxmlformats.org/officeDocument/2006/relationships/image" Target="../media/image4208.png"/><Relationship Id="rId347" Type="http://schemas.openxmlformats.org/officeDocument/2006/relationships/image" Target="../media/image4229.png"/><Relationship Id="rId512" Type="http://schemas.openxmlformats.org/officeDocument/2006/relationships/customXml" Target="../ink/ink4355.xml"/><Relationship Id="rId44" Type="http://schemas.openxmlformats.org/officeDocument/2006/relationships/customXml" Target="../ink/ink4121.xml"/><Relationship Id="rId86" Type="http://schemas.openxmlformats.org/officeDocument/2006/relationships/customXml" Target="../ink/ink4142.xml"/><Relationship Id="rId151" Type="http://schemas.openxmlformats.org/officeDocument/2006/relationships/image" Target="../media/image4132.png"/><Relationship Id="rId389" Type="http://schemas.openxmlformats.org/officeDocument/2006/relationships/image" Target="../media/image4250.png"/><Relationship Id="rId554" Type="http://schemas.openxmlformats.org/officeDocument/2006/relationships/customXml" Target="../ink/ink4376.xml"/><Relationship Id="rId193" Type="http://schemas.openxmlformats.org/officeDocument/2006/relationships/image" Target="../media/image4152.png"/><Relationship Id="rId207" Type="http://schemas.openxmlformats.org/officeDocument/2006/relationships/image" Target="../media/image4159.png"/><Relationship Id="rId249" Type="http://schemas.openxmlformats.org/officeDocument/2006/relationships/image" Target="../media/image4180.png"/><Relationship Id="rId414" Type="http://schemas.openxmlformats.org/officeDocument/2006/relationships/customXml" Target="../ink/ink4306.xml"/><Relationship Id="rId456" Type="http://schemas.openxmlformats.org/officeDocument/2006/relationships/customXml" Target="../ink/ink4327.xml"/><Relationship Id="rId498" Type="http://schemas.openxmlformats.org/officeDocument/2006/relationships/customXml" Target="../ink/ink4348.xml"/><Relationship Id="rId13" Type="http://schemas.openxmlformats.org/officeDocument/2006/relationships/image" Target="../media/image4063.png"/><Relationship Id="rId109" Type="http://schemas.openxmlformats.org/officeDocument/2006/relationships/image" Target="../media/image4111.png"/><Relationship Id="rId260" Type="http://schemas.openxmlformats.org/officeDocument/2006/relationships/customXml" Target="../ink/ink4229.xml"/><Relationship Id="rId316" Type="http://schemas.openxmlformats.org/officeDocument/2006/relationships/customXml" Target="../ink/ink4257.xml"/><Relationship Id="rId523" Type="http://schemas.openxmlformats.org/officeDocument/2006/relationships/image" Target="../media/image4317.png"/><Relationship Id="rId55" Type="http://schemas.openxmlformats.org/officeDocument/2006/relationships/image" Target="../media/image4084.png"/><Relationship Id="rId97" Type="http://schemas.openxmlformats.org/officeDocument/2006/relationships/image" Target="../media/image4105.png"/><Relationship Id="rId120" Type="http://schemas.openxmlformats.org/officeDocument/2006/relationships/customXml" Target="../ink/ink4159.xml"/><Relationship Id="rId358" Type="http://schemas.openxmlformats.org/officeDocument/2006/relationships/customXml" Target="../ink/ink4278.xml"/><Relationship Id="rId565" Type="http://schemas.openxmlformats.org/officeDocument/2006/relationships/image" Target="../media/image4337.png"/><Relationship Id="rId162" Type="http://schemas.openxmlformats.org/officeDocument/2006/relationships/customXml" Target="../ink/ink4180.xml"/><Relationship Id="rId218" Type="http://schemas.openxmlformats.org/officeDocument/2006/relationships/customXml" Target="../ink/ink4208.xml"/><Relationship Id="rId425" Type="http://schemas.openxmlformats.org/officeDocument/2006/relationships/image" Target="../media/image4268.png"/><Relationship Id="rId467" Type="http://schemas.openxmlformats.org/officeDocument/2006/relationships/image" Target="../media/image4289.png"/><Relationship Id="rId271" Type="http://schemas.openxmlformats.org/officeDocument/2006/relationships/image" Target="../media/image4191.png"/><Relationship Id="rId24" Type="http://schemas.openxmlformats.org/officeDocument/2006/relationships/customXml" Target="../ink/ink4111.xml"/><Relationship Id="rId66" Type="http://schemas.openxmlformats.org/officeDocument/2006/relationships/customXml" Target="../ink/ink4132.xml"/><Relationship Id="rId131" Type="http://schemas.openxmlformats.org/officeDocument/2006/relationships/image" Target="../media/image4122.png"/><Relationship Id="rId327" Type="http://schemas.openxmlformats.org/officeDocument/2006/relationships/image" Target="../media/image4219.png"/><Relationship Id="rId369" Type="http://schemas.openxmlformats.org/officeDocument/2006/relationships/image" Target="../media/image4240.png"/><Relationship Id="rId534" Type="http://schemas.openxmlformats.org/officeDocument/2006/relationships/customXml" Target="../ink/ink4366.xml"/><Relationship Id="rId173" Type="http://schemas.openxmlformats.org/officeDocument/2006/relationships/image" Target="../media/image4142.png"/><Relationship Id="rId229" Type="http://schemas.openxmlformats.org/officeDocument/2006/relationships/image" Target="../media/image4170.png"/><Relationship Id="rId380" Type="http://schemas.openxmlformats.org/officeDocument/2006/relationships/customXml" Target="../ink/ink4289.xml"/><Relationship Id="rId436" Type="http://schemas.openxmlformats.org/officeDocument/2006/relationships/customXml" Target="../ink/ink4317.xml"/><Relationship Id="rId240" Type="http://schemas.openxmlformats.org/officeDocument/2006/relationships/customXml" Target="../ink/ink4219.xml"/><Relationship Id="rId478" Type="http://schemas.openxmlformats.org/officeDocument/2006/relationships/customXml" Target="../ink/ink4338.xml"/><Relationship Id="rId35" Type="http://schemas.openxmlformats.org/officeDocument/2006/relationships/image" Target="../media/image4074.png"/><Relationship Id="rId77" Type="http://schemas.openxmlformats.org/officeDocument/2006/relationships/image" Target="../media/image4095.png"/><Relationship Id="rId100" Type="http://schemas.openxmlformats.org/officeDocument/2006/relationships/customXml" Target="../ink/ink4149.xml"/><Relationship Id="rId282" Type="http://schemas.openxmlformats.org/officeDocument/2006/relationships/customXml" Target="../ink/ink4240.xml"/><Relationship Id="rId338" Type="http://schemas.openxmlformats.org/officeDocument/2006/relationships/customXml" Target="../ink/ink4268.xml"/><Relationship Id="rId503" Type="http://schemas.openxmlformats.org/officeDocument/2006/relationships/image" Target="../media/image4307.png"/><Relationship Id="rId545" Type="http://schemas.openxmlformats.org/officeDocument/2006/relationships/image" Target="../media/image4327.png"/><Relationship Id="rId8" Type="http://schemas.openxmlformats.org/officeDocument/2006/relationships/customXml" Target="../ink/ink4103.xml"/><Relationship Id="rId142" Type="http://schemas.openxmlformats.org/officeDocument/2006/relationships/customXml" Target="../ink/ink4170.xml"/><Relationship Id="rId184" Type="http://schemas.openxmlformats.org/officeDocument/2006/relationships/customXml" Target="../ink/ink4191.xml"/><Relationship Id="rId391" Type="http://schemas.openxmlformats.org/officeDocument/2006/relationships/image" Target="../media/image4251.png"/><Relationship Id="rId405" Type="http://schemas.openxmlformats.org/officeDocument/2006/relationships/image" Target="../media/image4258.png"/><Relationship Id="rId447" Type="http://schemas.openxmlformats.org/officeDocument/2006/relationships/image" Target="../media/image4279.png"/><Relationship Id="rId251" Type="http://schemas.openxmlformats.org/officeDocument/2006/relationships/image" Target="../media/image4181.png"/><Relationship Id="rId489" Type="http://schemas.openxmlformats.org/officeDocument/2006/relationships/image" Target="../media/image4300.png"/><Relationship Id="rId46" Type="http://schemas.openxmlformats.org/officeDocument/2006/relationships/customXml" Target="../ink/ink4122.xml"/><Relationship Id="rId293" Type="http://schemas.openxmlformats.org/officeDocument/2006/relationships/image" Target="../media/image4202.png"/><Relationship Id="rId307" Type="http://schemas.openxmlformats.org/officeDocument/2006/relationships/image" Target="../media/image4209.png"/><Relationship Id="rId349" Type="http://schemas.openxmlformats.org/officeDocument/2006/relationships/image" Target="../media/image4230.png"/><Relationship Id="rId514" Type="http://schemas.openxmlformats.org/officeDocument/2006/relationships/customXml" Target="../ink/ink4356.xml"/><Relationship Id="rId556" Type="http://schemas.openxmlformats.org/officeDocument/2006/relationships/customXml" Target="../ink/ink4377.xml"/><Relationship Id="rId88" Type="http://schemas.openxmlformats.org/officeDocument/2006/relationships/customXml" Target="../ink/ink4143.xml"/><Relationship Id="rId111" Type="http://schemas.openxmlformats.org/officeDocument/2006/relationships/image" Target="../media/image4112.png"/><Relationship Id="rId153" Type="http://schemas.openxmlformats.org/officeDocument/2006/relationships/image" Target="../media/image19.png"/><Relationship Id="rId195" Type="http://schemas.openxmlformats.org/officeDocument/2006/relationships/image" Target="../media/image4153.png"/><Relationship Id="rId209" Type="http://schemas.openxmlformats.org/officeDocument/2006/relationships/image" Target="../media/image4160.png"/><Relationship Id="rId360" Type="http://schemas.openxmlformats.org/officeDocument/2006/relationships/customXml" Target="../ink/ink4279.xml"/><Relationship Id="rId416" Type="http://schemas.openxmlformats.org/officeDocument/2006/relationships/customXml" Target="../ink/ink4307.xml"/><Relationship Id="rId220" Type="http://schemas.openxmlformats.org/officeDocument/2006/relationships/customXml" Target="../ink/ink4209.xml"/><Relationship Id="rId458" Type="http://schemas.openxmlformats.org/officeDocument/2006/relationships/customXml" Target="../ink/ink4328.xml"/><Relationship Id="rId15" Type="http://schemas.openxmlformats.org/officeDocument/2006/relationships/image" Target="../media/image4064.png"/><Relationship Id="rId57" Type="http://schemas.openxmlformats.org/officeDocument/2006/relationships/image" Target="../media/image4085.png"/><Relationship Id="rId262" Type="http://schemas.openxmlformats.org/officeDocument/2006/relationships/customXml" Target="../ink/ink4230.xml"/><Relationship Id="rId318" Type="http://schemas.openxmlformats.org/officeDocument/2006/relationships/customXml" Target="../ink/ink4258.xml"/><Relationship Id="rId525" Type="http://schemas.openxmlformats.org/officeDocument/2006/relationships/image" Target="../media/image4318.png"/><Relationship Id="rId567" Type="http://schemas.openxmlformats.org/officeDocument/2006/relationships/image" Target="../media/image4338.png"/><Relationship Id="rId99" Type="http://schemas.openxmlformats.org/officeDocument/2006/relationships/image" Target="../media/image4106.png"/><Relationship Id="rId122" Type="http://schemas.openxmlformats.org/officeDocument/2006/relationships/customXml" Target="../ink/ink4160.xml"/><Relationship Id="rId164" Type="http://schemas.openxmlformats.org/officeDocument/2006/relationships/customXml" Target="../ink/ink4181.xml"/><Relationship Id="rId371" Type="http://schemas.openxmlformats.org/officeDocument/2006/relationships/image" Target="../media/image4241.png"/><Relationship Id="rId427" Type="http://schemas.openxmlformats.org/officeDocument/2006/relationships/image" Target="../media/image4269.png"/><Relationship Id="rId469" Type="http://schemas.openxmlformats.org/officeDocument/2006/relationships/image" Target="../media/image4290.png"/><Relationship Id="rId26" Type="http://schemas.openxmlformats.org/officeDocument/2006/relationships/customXml" Target="../ink/ink4112.xml"/><Relationship Id="rId231" Type="http://schemas.openxmlformats.org/officeDocument/2006/relationships/image" Target="../media/image4171.png"/><Relationship Id="rId273" Type="http://schemas.openxmlformats.org/officeDocument/2006/relationships/image" Target="../media/image4192.png"/><Relationship Id="rId329" Type="http://schemas.openxmlformats.org/officeDocument/2006/relationships/image" Target="../media/image4220.png"/><Relationship Id="rId480" Type="http://schemas.openxmlformats.org/officeDocument/2006/relationships/customXml" Target="../ink/ink4339.xml"/><Relationship Id="rId536" Type="http://schemas.openxmlformats.org/officeDocument/2006/relationships/customXml" Target="../ink/ink4367.xml"/><Relationship Id="rId68" Type="http://schemas.openxmlformats.org/officeDocument/2006/relationships/customXml" Target="../ink/ink4133.xml"/><Relationship Id="rId133" Type="http://schemas.openxmlformats.org/officeDocument/2006/relationships/image" Target="../media/image4123.png"/><Relationship Id="rId175" Type="http://schemas.openxmlformats.org/officeDocument/2006/relationships/image" Target="../media/image4143.png"/><Relationship Id="rId340" Type="http://schemas.openxmlformats.org/officeDocument/2006/relationships/customXml" Target="../ink/ink4269.xml"/><Relationship Id="rId200" Type="http://schemas.openxmlformats.org/officeDocument/2006/relationships/customXml" Target="../ink/ink4199.xml"/><Relationship Id="rId382" Type="http://schemas.openxmlformats.org/officeDocument/2006/relationships/customXml" Target="../ink/ink4290.xml"/><Relationship Id="rId438" Type="http://schemas.openxmlformats.org/officeDocument/2006/relationships/customXml" Target="../ink/ink4318.xml"/><Relationship Id="rId242" Type="http://schemas.openxmlformats.org/officeDocument/2006/relationships/customXml" Target="../ink/ink4220.xml"/><Relationship Id="rId284" Type="http://schemas.openxmlformats.org/officeDocument/2006/relationships/customXml" Target="../ink/ink4241.xml"/><Relationship Id="rId491" Type="http://schemas.openxmlformats.org/officeDocument/2006/relationships/image" Target="../media/image4301.png"/><Relationship Id="rId505" Type="http://schemas.openxmlformats.org/officeDocument/2006/relationships/image" Target="../media/image4308.png"/><Relationship Id="rId37" Type="http://schemas.openxmlformats.org/officeDocument/2006/relationships/image" Target="../media/image4075.png"/><Relationship Id="rId79" Type="http://schemas.openxmlformats.org/officeDocument/2006/relationships/image" Target="../media/image4096.png"/><Relationship Id="rId102" Type="http://schemas.openxmlformats.org/officeDocument/2006/relationships/customXml" Target="../ink/ink4150.xml"/><Relationship Id="rId144" Type="http://schemas.openxmlformats.org/officeDocument/2006/relationships/customXml" Target="../ink/ink4171.xml"/><Relationship Id="rId547" Type="http://schemas.openxmlformats.org/officeDocument/2006/relationships/image" Target="../media/image4328.png"/><Relationship Id="rId90" Type="http://schemas.openxmlformats.org/officeDocument/2006/relationships/customXml" Target="../ink/ink4144.xml"/><Relationship Id="rId186" Type="http://schemas.openxmlformats.org/officeDocument/2006/relationships/customXml" Target="../ink/ink4192.xml"/><Relationship Id="rId351" Type="http://schemas.openxmlformats.org/officeDocument/2006/relationships/image" Target="../media/image4231.png"/><Relationship Id="rId393" Type="http://schemas.openxmlformats.org/officeDocument/2006/relationships/image" Target="../media/image4252.png"/><Relationship Id="rId407" Type="http://schemas.openxmlformats.org/officeDocument/2006/relationships/image" Target="../media/image4259.png"/><Relationship Id="rId449" Type="http://schemas.openxmlformats.org/officeDocument/2006/relationships/image" Target="../media/image4280.png"/><Relationship Id="rId211" Type="http://schemas.openxmlformats.org/officeDocument/2006/relationships/image" Target="../media/image4161.png"/><Relationship Id="rId253" Type="http://schemas.openxmlformats.org/officeDocument/2006/relationships/image" Target="../media/image4182.png"/><Relationship Id="rId295" Type="http://schemas.openxmlformats.org/officeDocument/2006/relationships/image" Target="../media/image4203.png"/><Relationship Id="rId309" Type="http://schemas.openxmlformats.org/officeDocument/2006/relationships/image" Target="../media/image4210.png"/><Relationship Id="rId460" Type="http://schemas.openxmlformats.org/officeDocument/2006/relationships/customXml" Target="../ink/ink4329.xml"/><Relationship Id="rId516" Type="http://schemas.openxmlformats.org/officeDocument/2006/relationships/customXml" Target="../ink/ink4357.xml"/><Relationship Id="rId48" Type="http://schemas.openxmlformats.org/officeDocument/2006/relationships/customXml" Target="../ink/ink4123.xml"/><Relationship Id="rId113" Type="http://schemas.openxmlformats.org/officeDocument/2006/relationships/image" Target="../media/image4113.png"/><Relationship Id="rId320" Type="http://schemas.openxmlformats.org/officeDocument/2006/relationships/customXml" Target="../ink/ink4259.xml"/><Relationship Id="rId558" Type="http://schemas.openxmlformats.org/officeDocument/2006/relationships/customXml" Target="../ink/ink4378.xml"/><Relationship Id="rId155" Type="http://schemas.openxmlformats.org/officeDocument/2006/relationships/image" Target="../media/image4133.png"/><Relationship Id="rId197" Type="http://schemas.openxmlformats.org/officeDocument/2006/relationships/image" Target="../media/image4154.png"/><Relationship Id="rId362" Type="http://schemas.openxmlformats.org/officeDocument/2006/relationships/customXml" Target="../ink/ink4280.xml"/><Relationship Id="rId418" Type="http://schemas.openxmlformats.org/officeDocument/2006/relationships/customXml" Target="../ink/ink4308.xml"/><Relationship Id="rId222" Type="http://schemas.openxmlformats.org/officeDocument/2006/relationships/customXml" Target="../ink/ink4210.xml"/><Relationship Id="rId264" Type="http://schemas.openxmlformats.org/officeDocument/2006/relationships/customXml" Target="../ink/ink4231.xml"/><Relationship Id="rId471" Type="http://schemas.openxmlformats.org/officeDocument/2006/relationships/image" Target="../media/image4291.png"/><Relationship Id="rId17" Type="http://schemas.openxmlformats.org/officeDocument/2006/relationships/image" Target="../media/image4065.png"/><Relationship Id="rId59" Type="http://schemas.openxmlformats.org/officeDocument/2006/relationships/image" Target="../media/image4086.png"/><Relationship Id="rId124" Type="http://schemas.openxmlformats.org/officeDocument/2006/relationships/customXml" Target="../ink/ink4161.xml"/><Relationship Id="rId527" Type="http://schemas.openxmlformats.org/officeDocument/2006/relationships/image" Target="../media/image4319.png"/><Relationship Id="rId569" Type="http://schemas.openxmlformats.org/officeDocument/2006/relationships/image" Target="../media/image4339.png"/><Relationship Id="rId70" Type="http://schemas.openxmlformats.org/officeDocument/2006/relationships/customXml" Target="../ink/ink4134.xml"/><Relationship Id="rId166" Type="http://schemas.openxmlformats.org/officeDocument/2006/relationships/customXml" Target="../ink/ink4182.xml"/><Relationship Id="rId331" Type="http://schemas.openxmlformats.org/officeDocument/2006/relationships/image" Target="../media/image4221.png"/><Relationship Id="rId373" Type="http://schemas.openxmlformats.org/officeDocument/2006/relationships/image" Target="../media/image4242.png"/><Relationship Id="rId429" Type="http://schemas.openxmlformats.org/officeDocument/2006/relationships/image" Target="../media/image427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172.png"/><Relationship Id="rId440" Type="http://schemas.openxmlformats.org/officeDocument/2006/relationships/customXml" Target="../ink/ink4319.xml"/><Relationship Id="rId28" Type="http://schemas.openxmlformats.org/officeDocument/2006/relationships/customXml" Target="../ink/ink4113.xml"/><Relationship Id="rId275" Type="http://schemas.openxmlformats.org/officeDocument/2006/relationships/image" Target="../media/image4193.png"/><Relationship Id="rId300" Type="http://schemas.openxmlformats.org/officeDocument/2006/relationships/customXml" Target="../ink/ink4249.xml"/><Relationship Id="rId482" Type="http://schemas.openxmlformats.org/officeDocument/2006/relationships/customXml" Target="../ink/ink4340.xml"/><Relationship Id="rId538" Type="http://schemas.openxmlformats.org/officeDocument/2006/relationships/customXml" Target="../ink/ink4368.xml"/><Relationship Id="rId81" Type="http://schemas.openxmlformats.org/officeDocument/2006/relationships/image" Target="../media/image4097.png"/><Relationship Id="rId135" Type="http://schemas.openxmlformats.org/officeDocument/2006/relationships/image" Target="../media/image4124.png"/><Relationship Id="rId177" Type="http://schemas.openxmlformats.org/officeDocument/2006/relationships/image" Target="../media/image4144.png"/><Relationship Id="rId342" Type="http://schemas.openxmlformats.org/officeDocument/2006/relationships/customXml" Target="../ink/ink4270.xml"/><Relationship Id="rId384" Type="http://schemas.openxmlformats.org/officeDocument/2006/relationships/customXml" Target="../ink/ink4291.xml"/><Relationship Id="rId202" Type="http://schemas.openxmlformats.org/officeDocument/2006/relationships/customXml" Target="../ink/ink4200.xml"/><Relationship Id="rId244" Type="http://schemas.openxmlformats.org/officeDocument/2006/relationships/customXml" Target="../ink/ink4221.xml"/><Relationship Id="rId39" Type="http://schemas.openxmlformats.org/officeDocument/2006/relationships/image" Target="../media/image4076.png"/><Relationship Id="rId286" Type="http://schemas.openxmlformats.org/officeDocument/2006/relationships/customXml" Target="../ink/ink4242.xml"/><Relationship Id="rId451" Type="http://schemas.openxmlformats.org/officeDocument/2006/relationships/image" Target="../media/image4281.png"/><Relationship Id="rId493" Type="http://schemas.openxmlformats.org/officeDocument/2006/relationships/image" Target="../media/image4302.png"/><Relationship Id="rId507" Type="http://schemas.openxmlformats.org/officeDocument/2006/relationships/image" Target="../media/image4309.png"/><Relationship Id="rId549" Type="http://schemas.openxmlformats.org/officeDocument/2006/relationships/image" Target="../media/image4329.png"/><Relationship Id="rId50" Type="http://schemas.openxmlformats.org/officeDocument/2006/relationships/customXml" Target="../ink/ink4124.xml"/><Relationship Id="rId104" Type="http://schemas.openxmlformats.org/officeDocument/2006/relationships/customXml" Target="../ink/ink4151.xml"/><Relationship Id="rId146" Type="http://schemas.openxmlformats.org/officeDocument/2006/relationships/customXml" Target="../ink/ink4172.xml"/><Relationship Id="rId188" Type="http://schemas.openxmlformats.org/officeDocument/2006/relationships/customXml" Target="../ink/ink4193.xml"/><Relationship Id="rId311" Type="http://schemas.openxmlformats.org/officeDocument/2006/relationships/image" Target="../media/image4211.png"/><Relationship Id="rId353" Type="http://schemas.openxmlformats.org/officeDocument/2006/relationships/image" Target="../media/image4232.png"/><Relationship Id="rId395" Type="http://schemas.openxmlformats.org/officeDocument/2006/relationships/image" Target="../media/image4253.png"/><Relationship Id="rId409" Type="http://schemas.openxmlformats.org/officeDocument/2006/relationships/image" Target="../media/image4260.png"/><Relationship Id="rId560" Type="http://schemas.openxmlformats.org/officeDocument/2006/relationships/customXml" Target="../ink/ink4379.xml"/><Relationship Id="rId92" Type="http://schemas.openxmlformats.org/officeDocument/2006/relationships/customXml" Target="../ink/ink4145.xml"/><Relationship Id="rId213" Type="http://schemas.openxmlformats.org/officeDocument/2006/relationships/image" Target="../media/image4162.png"/><Relationship Id="rId420" Type="http://schemas.openxmlformats.org/officeDocument/2006/relationships/customXml" Target="../ink/ink4309.xml"/><Relationship Id="rId255" Type="http://schemas.openxmlformats.org/officeDocument/2006/relationships/image" Target="../media/image4183.png"/><Relationship Id="rId297" Type="http://schemas.openxmlformats.org/officeDocument/2006/relationships/image" Target="../media/image4204.png"/><Relationship Id="rId462" Type="http://schemas.openxmlformats.org/officeDocument/2006/relationships/customXml" Target="../ink/ink4330.xml"/><Relationship Id="rId518" Type="http://schemas.openxmlformats.org/officeDocument/2006/relationships/customXml" Target="../ink/ink4358.xml"/><Relationship Id="rId115" Type="http://schemas.openxmlformats.org/officeDocument/2006/relationships/image" Target="../media/image4114.png"/><Relationship Id="rId157" Type="http://schemas.openxmlformats.org/officeDocument/2006/relationships/image" Target="../media/image4134.png"/><Relationship Id="rId322" Type="http://schemas.openxmlformats.org/officeDocument/2006/relationships/customXml" Target="../ink/ink4260.xml"/><Relationship Id="rId364" Type="http://schemas.openxmlformats.org/officeDocument/2006/relationships/customXml" Target="../ink/ink4281.xml"/><Relationship Id="rId61" Type="http://schemas.openxmlformats.org/officeDocument/2006/relationships/image" Target="../media/image4087.png"/><Relationship Id="rId199" Type="http://schemas.openxmlformats.org/officeDocument/2006/relationships/image" Target="../media/image4155.png"/><Relationship Id="rId571" Type="http://schemas.openxmlformats.org/officeDocument/2006/relationships/image" Target="../media/image4340.png"/><Relationship Id="rId19" Type="http://schemas.openxmlformats.org/officeDocument/2006/relationships/image" Target="../media/image4066.png"/><Relationship Id="rId224" Type="http://schemas.openxmlformats.org/officeDocument/2006/relationships/customXml" Target="../ink/ink4211.xml"/><Relationship Id="rId266" Type="http://schemas.openxmlformats.org/officeDocument/2006/relationships/customXml" Target="../ink/ink4232.xml"/><Relationship Id="rId431" Type="http://schemas.openxmlformats.org/officeDocument/2006/relationships/image" Target="../media/image4271.png"/><Relationship Id="rId473" Type="http://schemas.openxmlformats.org/officeDocument/2006/relationships/image" Target="../media/image4292.png"/><Relationship Id="rId529" Type="http://schemas.openxmlformats.org/officeDocument/2006/relationships/image" Target="../media/image4320.png"/><Relationship Id="rId30" Type="http://schemas.openxmlformats.org/officeDocument/2006/relationships/customXml" Target="../ink/ink4114.xml"/><Relationship Id="rId126" Type="http://schemas.openxmlformats.org/officeDocument/2006/relationships/customXml" Target="../ink/ink4162.xml"/><Relationship Id="rId168" Type="http://schemas.openxmlformats.org/officeDocument/2006/relationships/customXml" Target="../ink/ink4183.xml"/><Relationship Id="rId333" Type="http://schemas.openxmlformats.org/officeDocument/2006/relationships/image" Target="../media/image4222.png"/><Relationship Id="rId540" Type="http://schemas.openxmlformats.org/officeDocument/2006/relationships/customXml" Target="../ink/ink4369.xml"/><Relationship Id="rId72" Type="http://schemas.openxmlformats.org/officeDocument/2006/relationships/customXml" Target="../ink/ink4135.xml"/><Relationship Id="rId375" Type="http://schemas.openxmlformats.org/officeDocument/2006/relationships/image" Target="../media/image4243.png"/><Relationship Id="rId3" Type="http://schemas.openxmlformats.org/officeDocument/2006/relationships/image" Target="../media/image4058.png"/><Relationship Id="rId235" Type="http://schemas.openxmlformats.org/officeDocument/2006/relationships/image" Target="../media/image4173.png"/><Relationship Id="rId277" Type="http://schemas.openxmlformats.org/officeDocument/2006/relationships/image" Target="../media/image4194.png"/><Relationship Id="rId400" Type="http://schemas.openxmlformats.org/officeDocument/2006/relationships/customXml" Target="../ink/ink4299.xml"/><Relationship Id="rId442" Type="http://schemas.openxmlformats.org/officeDocument/2006/relationships/customXml" Target="../ink/ink4320.xml"/><Relationship Id="rId484" Type="http://schemas.openxmlformats.org/officeDocument/2006/relationships/customXml" Target="../ink/ink4341.xml"/><Relationship Id="rId137" Type="http://schemas.openxmlformats.org/officeDocument/2006/relationships/image" Target="../media/image4125.png"/><Relationship Id="rId302" Type="http://schemas.openxmlformats.org/officeDocument/2006/relationships/customXml" Target="../ink/ink4250.xml"/><Relationship Id="rId344" Type="http://schemas.openxmlformats.org/officeDocument/2006/relationships/customXml" Target="../ink/ink4271.xml"/><Relationship Id="rId41" Type="http://schemas.openxmlformats.org/officeDocument/2006/relationships/image" Target="../media/image4077.png"/><Relationship Id="rId83" Type="http://schemas.openxmlformats.org/officeDocument/2006/relationships/image" Target="../media/image4098.png"/><Relationship Id="rId179" Type="http://schemas.openxmlformats.org/officeDocument/2006/relationships/image" Target="../media/image4145.png"/><Relationship Id="rId386" Type="http://schemas.openxmlformats.org/officeDocument/2006/relationships/customXml" Target="../ink/ink4292.xml"/><Relationship Id="rId551" Type="http://schemas.openxmlformats.org/officeDocument/2006/relationships/image" Target="../media/image4330.png"/><Relationship Id="rId190" Type="http://schemas.openxmlformats.org/officeDocument/2006/relationships/customXml" Target="../ink/ink4194.xml"/><Relationship Id="rId204" Type="http://schemas.openxmlformats.org/officeDocument/2006/relationships/customXml" Target="../ink/ink4201.xml"/><Relationship Id="rId246" Type="http://schemas.openxmlformats.org/officeDocument/2006/relationships/customXml" Target="../ink/ink4222.xml"/><Relationship Id="rId288" Type="http://schemas.openxmlformats.org/officeDocument/2006/relationships/customXml" Target="../ink/ink4243.xml"/><Relationship Id="rId411" Type="http://schemas.openxmlformats.org/officeDocument/2006/relationships/image" Target="../media/image4261.png"/><Relationship Id="rId453" Type="http://schemas.openxmlformats.org/officeDocument/2006/relationships/image" Target="../media/image4282.png"/><Relationship Id="rId509" Type="http://schemas.openxmlformats.org/officeDocument/2006/relationships/image" Target="../media/image4310.png"/><Relationship Id="rId106" Type="http://schemas.openxmlformats.org/officeDocument/2006/relationships/customXml" Target="../ink/ink4152.xml"/><Relationship Id="rId313" Type="http://schemas.openxmlformats.org/officeDocument/2006/relationships/image" Target="../media/image4212.png"/><Relationship Id="rId495" Type="http://schemas.openxmlformats.org/officeDocument/2006/relationships/image" Target="../media/image4303.png"/><Relationship Id="rId10" Type="http://schemas.openxmlformats.org/officeDocument/2006/relationships/customXml" Target="../ink/ink4104.xml"/><Relationship Id="rId52" Type="http://schemas.openxmlformats.org/officeDocument/2006/relationships/customXml" Target="../ink/ink4125.xml"/><Relationship Id="rId94" Type="http://schemas.openxmlformats.org/officeDocument/2006/relationships/customXml" Target="../ink/ink4146.xml"/><Relationship Id="rId148" Type="http://schemas.openxmlformats.org/officeDocument/2006/relationships/customXml" Target="../ink/ink4173.xml"/><Relationship Id="rId355" Type="http://schemas.openxmlformats.org/officeDocument/2006/relationships/image" Target="../media/image4233.png"/><Relationship Id="rId397" Type="http://schemas.openxmlformats.org/officeDocument/2006/relationships/image" Target="../media/image4254.png"/><Relationship Id="rId520" Type="http://schemas.openxmlformats.org/officeDocument/2006/relationships/customXml" Target="../ink/ink4359.xml"/><Relationship Id="rId562" Type="http://schemas.openxmlformats.org/officeDocument/2006/relationships/customXml" Target="../ink/ink4380.xml"/><Relationship Id="rId215" Type="http://schemas.openxmlformats.org/officeDocument/2006/relationships/image" Target="../media/image4163.png"/><Relationship Id="rId257" Type="http://schemas.openxmlformats.org/officeDocument/2006/relationships/image" Target="../media/image4184.png"/><Relationship Id="rId422" Type="http://schemas.openxmlformats.org/officeDocument/2006/relationships/customXml" Target="../ink/ink4310.xml"/><Relationship Id="rId464" Type="http://schemas.openxmlformats.org/officeDocument/2006/relationships/customXml" Target="../ink/ink4331.xml"/><Relationship Id="rId299" Type="http://schemas.openxmlformats.org/officeDocument/2006/relationships/image" Target="../media/image4205.png"/><Relationship Id="rId63" Type="http://schemas.openxmlformats.org/officeDocument/2006/relationships/image" Target="../media/image4088.png"/><Relationship Id="rId159" Type="http://schemas.openxmlformats.org/officeDocument/2006/relationships/image" Target="../media/image4135.png"/><Relationship Id="rId366" Type="http://schemas.openxmlformats.org/officeDocument/2006/relationships/customXml" Target="../ink/ink4282.xml"/><Relationship Id="rId573" Type="http://schemas.openxmlformats.org/officeDocument/2006/relationships/image" Target="../media/image4341.png"/><Relationship Id="rId226" Type="http://schemas.openxmlformats.org/officeDocument/2006/relationships/customXml" Target="../ink/ink4212.xml"/><Relationship Id="rId433" Type="http://schemas.openxmlformats.org/officeDocument/2006/relationships/image" Target="../media/image4272.png"/><Relationship Id="rId74" Type="http://schemas.openxmlformats.org/officeDocument/2006/relationships/customXml" Target="../ink/ink4136.xml"/><Relationship Id="rId377" Type="http://schemas.openxmlformats.org/officeDocument/2006/relationships/image" Target="../media/image4244.png"/><Relationship Id="rId500" Type="http://schemas.openxmlformats.org/officeDocument/2006/relationships/customXml" Target="../ink/ink4349.xml"/><Relationship Id="rId5" Type="http://schemas.openxmlformats.org/officeDocument/2006/relationships/image" Target="../media/image4059.png"/><Relationship Id="rId237" Type="http://schemas.openxmlformats.org/officeDocument/2006/relationships/image" Target="../media/image4174.png"/><Relationship Id="rId444" Type="http://schemas.openxmlformats.org/officeDocument/2006/relationships/customXml" Target="../ink/ink4321.xml"/><Relationship Id="rId290" Type="http://schemas.openxmlformats.org/officeDocument/2006/relationships/customXml" Target="../ink/ink4244.xml"/><Relationship Id="rId304" Type="http://schemas.openxmlformats.org/officeDocument/2006/relationships/customXml" Target="../ink/ink4251.xml"/><Relationship Id="rId388" Type="http://schemas.openxmlformats.org/officeDocument/2006/relationships/customXml" Target="../ink/ink4293.xml"/><Relationship Id="rId511" Type="http://schemas.openxmlformats.org/officeDocument/2006/relationships/image" Target="../media/image4311.png"/><Relationship Id="rId85" Type="http://schemas.openxmlformats.org/officeDocument/2006/relationships/image" Target="../media/image4099.png"/><Relationship Id="rId150" Type="http://schemas.openxmlformats.org/officeDocument/2006/relationships/customXml" Target="../ink/ink4174.xml"/><Relationship Id="rId248" Type="http://schemas.openxmlformats.org/officeDocument/2006/relationships/customXml" Target="../ink/ink4223.xml"/><Relationship Id="rId455" Type="http://schemas.openxmlformats.org/officeDocument/2006/relationships/image" Target="../media/image4283.png"/><Relationship Id="rId12" Type="http://schemas.openxmlformats.org/officeDocument/2006/relationships/customXml" Target="../ink/ink4105.xml"/><Relationship Id="rId108" Type="http://schemas.openxmlformats.org/officeDocument/2006/relationships/customXml" Target="../ink/ink4153.xml"/><Relationship Id="rId315" Type="http://schemas.openxmlformats.org/officeDocument/2006/relationships/image" Target="../media/image4213.png"/><Relationship Id="rId522" Type="http://schemas.openxmlformats.org/officeDocument/2006/relationships/customXml" Target="../ink/ink4360.xml"/><Relationship Id="rId96" Type="http://schemas.openxmlformats.org/officeDocument/2006/relationships/customXml" Target="../ink/ink4147.xml"/><Relationship Id="rId161" Type="http://schemas.openxmlformats.org/officeDocument/2006/relationships/image" Target="../media/image4136.png"/><Relationship Id="rId399" Type="http://schemas.openxmlformats.org/officeDocument/2006/relationships/image" Target="../media/image4255.png"/><Relationship Id="rId259" Type="http://schemas.openxmlformats.org/officeDocument/2006/relationships/image" Target="../media/image4185.png"/><Relationship Id="rId466" Type="http://schemas.openxmlformats.org/officeDocument/2006/relationships/customXml" Target="../ink/ink4332.xml"/><Relationship Id="rId23" Type="http://schemas.openxmlformats.org/officeDocument/2006/relationships/image" Target="../media/image4068.png"/><Relationship Id="rId119" Type="http://schemas.openxmlformats.org/officeDocument/2006/relationships/image" Target="../media/image4116.png"/><Relationship Id="rId326" Type="http://schemas.openxmlformats.org/officeDocument/2006/relationships/customXml" Target="../ink/ink4262.xml"/><Relationship Id="rId533" Type="http://schemas.openxmlformats.org/officeDocument/2006/relationships/image" Target="../media/image4322.png"/><Relationship Id="rId172" Type="http://schemas.openxmlformats.org/officeDocument/2006/relationships/customXml" Target="../ink/ink4185.xml"/><Relationship Id="rId477" Type="http://schemas.openxmlformats.org/officeDocument/2006/relationships/image" Target="../media/image4294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00.png"/><Relationship Id="rId21" Type="http://schemas.openxmlformats.org/officeDocument/2006/relationships/image" Target="../media/image4352.png"/><Relationship Id="rId63" Type="http://schemas.openxmlformats.org/officeDocument/2006/relationships/image" Target="../media/image4373.png"/><Relationship Id="rId159" Type="http://schemas.openxmlformats.org/officeDocument/2006/relationships/image" Target="../media/image4421.png"/><Relationship Id="rId170" Type="http://schemas.openxmlformats.org/officeDocument/2006/relationships/customXml" Target="../ink/ink4471.xml"/><Relationship Id="rId226" Type="http://schemas.openxmlformats.org/officeDocument/2006/relationships/customXml" Target="../ink/ink4499.xml"/><Relationship Id="rId268" Type="http://schemas.openxmlformats.org/officeDocument/2006/relationships/customXml" Target="../ink/ink4520.xml"/><Relationship Id="rId32" Type="http://schemas.openxmlformats.org/officeDocument/2006/relationships/customXml" Target="../ink/ink4402.xml"/><Relationship Id="rId74" Type="http://schemas.openxmlformats.org/officeDocument/2006/relationships/customXml" Target="../ink/ink4423.xml"/><Relationship Id="rId128" Type="http://schemas.openxmlformats.org/officeDocument/2006/relationships/customXml" Target="../ink/ink4450.xml"/><Relationship Id="rId5" Type="http://schemas.openxmlformats.org/officeDocument/2006/relationships/image" Target="../media/image4344.png"/><Relationship Id="rId95" Type="http://schemas.openxmlformats.org/officeDocument/2006/relationships/image" Target="../media/image4389.png"/><Relationship Id="rId160" Type="http://schemas.openxmlformats.org/officeDocument/2006/relationships/customXml" Target="../ink/ink4466.xml"/><Relationship Id="rId181" Type="http://schemas.openxmlformats.org/officeDocument/2006/relationships/image" Target="../media/image4432.png"/><Relationship Id="rId216" Type="http://schemas.openxmlformats.org/officeDocument/2006/relationships/customXml" Target="../ink/ink4494.xml"/><Relationship Id="rId237" Type="http://schemas.openxmlformats.org/officeDocument/2006/relationships/image" Target="../media/image4460.png"/><Relationship Id="rId258" Type="http://schemas.openxmlformats.org/officeDocument/2006/relationships/customXml" Target="../ink/ink4515.xml"/><Relationship Id="rId22" Type="http://schemas.openxmlformats.org/officeDocument/2006/relationships/customXml" Target="../ink/ink4397.xml"/><Relationship Id="rId43" Type="http://schemas.openxmlformats.org/officeDocument/2006/relationships/image" Target="../media/image4363.png"/><Relationship Id="rId64" Type="http://schemas.openxmlformats.org/officeDocument/2006/relationships/customXml" Target="../ink/ink4418.xml"/><Relationship Id="rId118" Type="http://schemas.openxmlformats.org/officeDocument/2006/relationships/customXml" Target="../ink/ink4445.xml"/><Relationship Id="rId139" Type="http://schemas.openxmlformats.org/officeDocument/2006/relationships/image" Target="../media/image4411.png"/><Relationship Id="rId85" Type="http://schemas.openxmlformats.org/officeDocument/2006/relationships/image" Target="../media/image4384.png"/><Relationship Id="rId150" Type="http://schemas.openxmlformats.org/officeDocument/2006/relationships/customXml" Target="../ink/ink4461.xml"/><Relationship Id="rId171" Type="http://schemas.openxmlformats.org/officeDocument/2006/relationships/image" Target="../media/image4427.png"/><Relationship Id="rId192" Type="http://schemas.openxmlformats.org/officeDocument/2006/relationships/customXml" Target="../ink/ink4482.xml"/><Relationship Id="rId206" Type="http://schemas.openxmlformats.org/officeDocument/2006/relationships/customXml" Target="../ink/ink4489.xml"/><Relationship Id="rId227" Type="http://schemas.openxmlformats.org/officeDocument/2006/relationships/image" Target="../media/image4455.png"/><Relationship Id="rId248" Type="http://schemas.openxmlformats.org/officeDocument/2006/relationships/customXml" Target="../ink/ink4510.xml"/><Relationship Id="rId269" Type="http://schemas.openxmlformats.org/officeDocument/2006/relationships/image" Target="../media/image4476.png"/><Relationship Id="rId12" Type="http://schemas.openxmlformats.org/officeDocument/2006/relationships/customXml" Target="../ink/ink4392.xml"/><Relationship Id="rId33" Type="http://schemas.openxmlformats.org/officeDocument/2006/relationships/image" Target="../media/image4358.png"/><Relationship Id="rId108" Type="http://schemas.openxmlformats.org/officeDocument/2006/relationships/customXml" Target="../ink/ink4440.xml"/><Relationship Id="rId129" Type="http://schemas.openxmlformats.org/officeDocument/2006/relationships/image" Target="../media/image4406.png"/><Relationship Id="rId54" Type="http://schemas.openxmlformats.org/officeDocument/2006/relationships/customXml" Target="../ink/ink4413.xml"/><Relationship Id="rId75" Type="http://schemas.openxmlformats.org/officeDocument/2006/relationships/image" Target="../media/image4379.png"/><Relationship Id="rId96" Type="http://schemas.openxmlformats.org/officeDocument/2006/relationships/customXml" Target="../ink/ink4434.xml"/><Relationship Id="rId140" Type="http://schemas.openxmlformats.org/officeDocument/2006/relationships/customXml" Target="../ink/ink4456.xml"/><Relationship Id="rId161" Type="http://schemas.openxmlformats.org/officeDocument/2006/relationships/image" Target="../media/image4422.png"/><Relationship Id="rId182" Type="http://schemas.openxmlformats.org/officeDocument/2006/relationships/customXml" Target="../ink/ink4477.xml"/><Relationship Id="rId217" Type="http://schemas.openxmlformats.org/officeDocument/2006/relationships/image" Target="../media/image4450.png"/><Relationship Id="rId6" Type="http://schemas.openxmlformats.org/officeDocument/2006/relationships/customXml" Target="../ink/ink4389.xml"/><Relationship Id="rId238" Type="http://schemas.openxmlformats.org/officeDocument/2006/relationships/customXml" Target="../ink/ink4505.xml"/><Relationship Id="rId259" Type="http://schemas.openxmlformats.org/officeDocument/2006/relationships/image" Target="../media/image4471.png"/><Relationship Id="rId23" Type="http://schemas.openxmlformats.org/officeDocument/2006/relationships/image" Target="../media/image4353.png"/><Relationship Id="rId119" Type="http://schemas.openxmlformats.org/officeDocument/2006/relationships/image" Target="../media/image4401.png"/><Relationship Id="rId270" Type="http://schemas.openxmlformats.org/officeDocument/2006/relationships/customXml" Target="../ink/ink4521.xml"/><Relationship Id="rId44" Type="http://schemas.openxmlformats.org/officeDocument/2006/relationships/customXml" Target="../ink/ink4408.xml"/><Relationship Id="rId65" Type="http://schemas.openxmlformats.org/officeDocument/2006/relationships/image" Target="../media/image4374.png"/><Relationship Id="rId86" Type="http://schemas.openxmlformats.org/officeDocument/2006/relationships/customXml" Target="../ink/ink4429.xml"/><Relationship Id="rId130" Type="http://schemas.openxmlformats.org/officeDocument/2006/relationships/customXml" Target="../ink/ink4451.xml"/><Relationship Id="rId151" Type="http://schemas.openxmlformats.org/officeDocument/2006/relationships/image" Target="../media/image4417.png"/><Relationship Id="rId172" Type="http://schemas.openxmlformats.org/officeDocument/2006/relationships/customXml" Target="../ink/ink4472.xml"/><Relationship Id="rId193" Type="http://schemas.openxmlformats.org/officeDocument/2006/relationships/image" Target="../media/image4438.png"/><Relationship Id="rId207" Type="http://schemas.openxmlformats.org/officeDocument/2006/relationships/image" Target="../media/image4445.png"/><Relationship Id="rId228" Type="http://schemas.openxmlformats.org/officeDocument/2006/relationships/customXml" Target="../ink/ink4500.xml"/><Relationship Id="rId249" Type="http://schemas.openxmlformats.org/officeDocument/2006/relationships/image" Target="../media/image4466.png"/><Relationship Id="rId13" Type="http://schemas.openxmlformats.org/officeDocument/2006/relationships/image" Target="../media/image4348.png"/><Relationship Id="rId109" Type="http://schemas.openxmlformats.org/officeDocument/2006/relationships/image" Target="../media/image4396.png"/><Relationship Id="rId260" Type="http://schemas.openxmlformats.org/officeDocument/2006/relationships/customXml" Target="../ink/ink4516.xml"/><Relationship Id="rId34" Type="http://schemas.openxmlformats.org/officeDocument/2006/relationships/customXml" Target="../ink/ink4403.xml"/><Relationship Id="rId55" Type="http://schemas.openxmlformats.org/officeDocument/2006/relationships/image" Target="../media/image4369.png"/><Relationship Id="rId76" Type="http://schemas.openxmlformats.org/officeDocument/2006/relationships/customXml" Target="../ink/ink4424.xml"/><Relationship Id="rId97" Type="http://schemas.openxmlformats.org/officeDocument/2006/relationships/image" Target="../media/image4390.png"/><Relationship Id="rId120" Type="http://schemas.openxmlformats.org/officeDocument/2006/relationships/customXml" Target="../ink/ink4446.xml"/><Relationship Id="rId141" Type="http://schemas.openxmlformats.org/officeDocument/2006/relationships/image" Target="../media/image4412.png"/><Relationship Id="rId7" Type="http://schemas.openxmlformats.org/officeDocument/2006/relationships/image" Target="../media/image4345.png"/><Relationship Id="rId162" Type="http://schemas.openxmlformats.org/officeDocument/2006/relationships/customXml" Target="../ink/ink4467.xml"/><Relationship Id="rId183" Type="http://schemas.openxmlformats.org/officeDocument/2006/relationships/image" Target="../media/image4433.png"/><Relationship Id="rId218" Type="http://schemas.openxmlformats.org/officeDocument/2006/relationships/customXml" Target="../ink/ink4495.xml"/><Relationship Id="rId239" Type="http://schemas.openxmlformats.org/officeDocument/2006/relationships/image" Target="../media/image4461.png"/><Relationship Id="rId250" Type="http://schemas.openxmlformats.org/officeDocument/2006/relationships/customXml" Target="../ink/ink4511.xml"/><Relationship Id="rId271" Type="http://schemas.openxmlformats.org/officeDocument/2006/relationships/image" Target="../media/image4477.png"/><Relationship Id="rId24" Type="http://schemas.openxmlformats.org/officeDocument/2006/relationships/customXml" Target="../ink/ink4398.xml"/><Relationship Id="rId45" Type="http://schemas.openxmlformats.org/officeDocument/2006/relationships/image" Target="../media/image4364.png"/><Relationship Id="rId66" Type="http://schemas.openxmlformats.org/officeDocument/2006/relationships/customXml" Target="../ink/ink4419.xml"/><Relationship Id="rId87" Type="http://schemas.openxmlformats.org/officeDocument/2006/relationships/image" Target="../media/image4385.png"/><Relationship Id="rId110" Type="http://schemas.openxmlformats.org/officeDocument/2006/relationships/customXml" Target="../ink/ink4441.xml"/><Relationship Id="rId131" Type="http://schemas.openxmlformats.org/officeDocument/2006/relationships/image" Target="../media/image4407.png"/><Relationship Id="rId152" Type="http://schemas.openxmlformats.org/officeDocument/2006/relationships/customXml" Target="../ink/ink4462.xml"/><Relationship Id="rId173" Type="http://schemas.openxmlformats.org/officeDocument/2006/relationships/image" Target="../media/image4428.png"/><Relationship Id="rId194" Type="http://schemas.openxmlformats.org/officeDocument/2006/relationships/customXml" Target="../ink/ink4483.xml"/><Relationship Id="rId208" Type="http://schemas.openxmlformats.org/officeDocument/2006/relationships/customXml" Target="../ink/ink4490.xml"/><Relationship Id="rId229" Type="http://schemas.openxmlformats.org/officeDocument/2006/relationships/image" Target="../media/image4456.png"/><Relationship Id="rId240" Type="http://schemas.openxmlformats.org/officeDocument/2006/relationships/customXml" Target="../ink/ink4506.xml"/><Relationship Id="rId261" Type="http://schemas.openxmlformats.org/officeDocument/2006/relationships/image" Target="../media/image4472.png"/><Relationship Id="rId14" Type="http://schemas.openxmlformats.org/officeDocument/2006/relationships/customXml" Target="../ink/ink4393.xml"/><Relationship Id="rId35" Type="http://schemas.openxmlformats.org/officeDocument/2006/relationships/image" Target="../media/image4359.png"/><Relationship Id="rId56" Type="http://schemas.openxmlformats.org/officeDocument/2006/relationships/customXml" Target="../ink/ink4414.xml"/><Relationship Id="rId77" Type="http://schemas.openxmlformats.org/officeDocument/2006/relationships/image" Target="../media/image4380.png"/><Relationship Id="rId100" Type="http://schemas.openxmlformats.org/officeDocument/2006/relationships/customXml" Target="../ink/ink4436.xml"/><Relationship Id="rId8" Type="http://schemas.openxmlformats.org/officeDocument/2006/relationships/customXml" Target="../ink/ink4390.xml"/><Relationship Id="rId98" Type="http://schemas.openxmlformats.org/officeDocument/2006/relationships/customXml" Target="../ink/ink4435.xml"/><Relationship Id="rId121" Type="http://schemas.openxmlformats.org/officeDocument/2006/relationships/image" Target="../media/image4402.png"/><Relationship Id="rId142" Type="http://schemas.openxmlformats.org/officeDocument/2006/relationships/customXml" Target="../ink/ink4457.xml"/><Relationship Id="rId163" Type="http://schemas.openxmlformats.org/officeDocument/2006/relationships/image" Target="../media/image4423.png"/><Relationship Id="rId184" Type="http://schemas.openxmlformats.org/officeDocument/2006/relationships/customXml" Target="../ink/ink4478.xml"/><Relationship Id="rId219" Type="http://schemas.openxmlformats.org/officeDocument/2006/relationships/image" Target="../media/image4451.png"/><Relationship Id="rId230" Type="http://schemas.openxmlformats.org/officeDocument/2006/relationships/customXml" Target="../ink/ink4501.xml"/><Relationship Id="rId251" Type="http://schemas.openxmlformats.org/officeDocument/2006/relationships/image" Target="../media/image4467.png"/><Relationship Id="rId25" Type="http://schemas.openxmlformats.org/officeDocument/2006/relationships/image" Target="../media/image4354.png"/><Relationship Id="rId46" Type="http://schemas.openxmlformats.org/officeDocument/2006/relationships/customXml" Target="../ink/ink4409.xml"/><Relationship Id="rId67" Type="http://schemas.openxmlformats.org/officeDocument/2006/relationships/image" Target="../media/image4375.png"/><Relationship Id="rId272" Type="http://schemas.openxmlformats.org/officeDocument/2006/relationships/customXml" Target="../ink/ink4522.xml"/><Relationship Id="rId88" Type="http://schemas.openxmlformats.org/officeDocument/2006/relationships/customXml" Target="../ink/ink4430.xml"/><Relationship Id="rId111" Type="http://schemas.openxmlformats.org/officeDocument/2006/relationships/image" Target="../media/image4397.png"/><Relationship Id="rId132" Type="http://schemas.openxmlformats.org/officeDocument/2006/relationships/customXml" Target="../ink/ink4452.xml"/><Relationship Id="rId153" Type="http://schemas.openxmlformats.org/officeDocument/2006/relationships/image" Target="../media/image4418.png"/><Relationship Id="rId174" Type="http://schemas.openxmlformats.org/officeDocument/2006/relationships/customXml" Target="../ink/ink4473.xml"/><Relationship Id="rId195" Type="http://schemas.openxmlformats.org/officeDocument/2006/relationships/image" Target="../media/image4439.png"/><Relationship Id="rId209" Type="http://schemas.openxmlformats.org/officeDocument/2006/relationships/image" Target="../media/image4446.png"/><Relationship Id="rId220" Type="http://schemas.openxmlformats.org/officeDocument/2006/relationships/customXml" Target="../ink/ink4496.xml"/><Relationship Id="rId241" Type="http://schemas.openxmlformats.org/officeDocument/2006/relationships/image" Target="../media/image4462.png"/><Relationship Id="rId15" Type="http://schemas.openxmlformats.org/officeDocument/2006/relationships/image" Target="../media/image4349.png"/><Relationship Id="rId36" Type="http://schemas.openxmlformats.org/officeDocument/2006/relationships/customXml" Target="../ink/ink4404.xml"/><Relationship Id="rId57" Type="http://schemas.openxmlformats.org/officeDocument/2006/relationships/image" Target="../media/image4370.png"/><Relationship Id="rId262" Type="http://schemas.openxmlformats.org/officeDocument/2006/relationships/customXml" Target="../ink/ink4517.xml"/><Relationship Id="rId78" Type="http://schemas.openxmlformats.org/officeDocument/2006/relationships/customXml" Target="../ink/ink4425.xml"/><Relationship Id="rId99" Type="http://schemas.openxmlformats.org/officeDocument/2006/relationships/image" Target="../media/image4391.png"/><Relationship Id="rId101" Type="http://schemas.openxmlformats.org/officeDocument/2006/relationships/image" Target="../media/image4392.png"/><Relationship Id="rId122" Type="http://schemas.openxmlformats.org/officeDocument/2006/relationships/customXml" Target="../ink/ink4447.xml"/><Relationship Id="rId143" Type="http://schemas.openxmlformats.org/officeDocument/2006/relationships/image" Target="../media/image4413.png"/><Relationship Id="rId164" Type="http://schemas.openxmlformats.org/officeDocument/2006/relationships/customXml" Target="../ink/ink4468.xml"/><Relationship Id="rId185" Type="http://schemas.openxmlformats.org/officeDocument/2006/relationships/image" Target="../media/image4434.png"/><Relationship Id="rId9" Type="http://schemas.openxmlformats.org/officeDocument/2006/relationships/image" Target="../media/image4346.png"/><Relationship Id="rId210" Type="http://schemas.openxmlformats.org/officeDocument/2006/relationships/customXml" Target="../ink/ink4491.xml"/><Relationship Id="rId26" Type="http://schemas.openxmlformats.org/officeDocument/2006/relationships/customXml" Target="../ink/ink4399.xml"/><Relationship Id="rId231" Type="http://schemas.openxmlformats.org/officeDocument/2006/relationships/image" Target="../media/image4457.png"/><Relationship Id="rId252" Type="http://schemas.openxmlformats.org/officeDocument/2006/relationships/customXml" Target="../ink/ink4512.xml"/><Relationship Id="rId273" Type="http://schemas.openxmlformats.org/officeDocument/2006/relationships/image" Target="../media/image4478.png"/><Relationship Id="rId47" Type="http://schemas.openxmlformats.org/officeDocument/2006/relationships/image" Target="../media/image4365.png"/><Relationship Id="rId68" Type="http://schemas.openxmlformats.org/officeDocument/2006/relationships/customXml" Target="../ink/ink4420.xml"/><Relationship Id="rId89" Type="http://schemas.openxmlformats.org/officeDocument/2006/relationships/image" Target="../media/image4386.png"/><Relationship Id="rId112" Type="http://schemas.openxmlformats.org/officeDocument/2006/relationships/customXml" Target="../ink/ink4442.xml"/><Relationship Id="rId133" Type="http://schemas.openxmlformats.org/officeDocument/2006/relationships/image" Target="../media/image4408.png"/><Relationship Id="rId154" Type="http://schemas.openxmlformats.org/officeDocument/2006/relationships/customXml" Target="../ink/ink4463.xml"/><Relationship Id="rId175" Type="http://schemas.openxmlformats.org/officeDocument/2006/relationships/image" Target="../media/image4429.png"/><Relationship Id="rId196" Type="http://schemas.openxmlformats.org/officeDocument/2006/relationships/customXml" Target="../ink/ink4484.xml"/><Relationship Id="rId200" Type="http://schemas.openxmlformats.org/officeDocument/2006/relationships/customXml" Target="../ink/ink4486.xml"/><Relationship Id="rId16" Type="http://schemas.openxmlformats.org/officeDocument/2006/relationships/customXml" Target="../ink/ink4394.xml"/><Relationship Id="rId221" Type="http://schemas.openxmlformats.org/officeDocument/2006/relationships/image" Target="../media/image4452.png"/><Relationship Id="rId242" Type="http://schemas.openxmlformats.org/officeDocument/2006/relationships/customXml" Target="../ink/ink4507.xml"/><Relationship Id="rId263" Type="http://schemas.openxmlformats.org/officeDocument/2006/relationships/image" Target="../media/image4473.png"/><Relationship Id="rId37" Type="http://schemas.openxmlformats.org/officeDocument/2006/relationships/image" Target="../media/image4360.png"/><Relationship Id="rId58" Type="http://schemas.openxmlformats.org/officeDocument/2006/relationships/customXml" Target="../ink/ink4415.xml"/><Relationship Id="rId79" Type="http://schemas.openxmlformats.org/officeDocument/2006/relationships/image" Target="../media/image4381.png"/><Relationship Id="rId102" Type="http://schemas.openxmlformats.org/officeDocument/2006/relationships/customXml" Target="../ink/ink4437.xml"/><Relationship Id="rId123" Type="http://schemas.openxmlformats.org/officeDocument/2006/relationships/image" Target="../media/image4403.png"/><Relationship Id="rId144" Type="http://schemas.openxmlformats.org/officeDocument/2006/relationships/customXml" Target="../ink/ink4458.xml"/><Relationship Id="rId90" Type="http://schemas.openxmlformats.org/officeDocument/2006/relationships/customXml" Target="../ink/ink4431.xml"/><Relationship Id="rId165" Type="http://schemas.openxmlformats.org/officeDocument/2006/relationships/image" Target="../media/image4424.png"/><Relationship Id="rId186" Type="http://schemas.openxmlformats.org/officeDocument/2006/relationships/customXml" Target="../ink/ink4479.xml"/><Relationship Id="rId211" Type="http://schemas.openxmlformats.org/officeDocument/2006/relationships/image" Target="../media/image4447.png"/><Relationship Id="rId232" Type="http://schemas.openxmlformats.org/officeDocument/2006/relationships/customXml" Target="../ink/ink4502.xml"/><Relationship Id="rId253" Type="http://schemas.openxmlformats.org/officeDocument/2006/relationships/image" Target="../media/image4468.png"/><Relationship Id="rId274" Type="http://schemas.openxmlformats.org/officeDocument/2006/relationships/customXml" Target="../ink/ink4523.xml"/><Relationship Id="rId27" Type="http://schemas.openxmlformats.org/officeDocument/2006/relationships/image" Target="../media/image4355.png"/><Relationship Id="rId48" Type="http://schemas.openxmlformats.org/officeDocument/2006/relationships/customXml" Target="../ink/ink4410.xml"/><Relationship Id="rId69" Type="http://schemas.openxmlformats.org/officeDocument/2006/relationships/image" Target="../media/image4376.png"/><Relationship Id="rId113" Type="http://schemas.openxmlformats.org/officeDocument/2006/relationships/image" Target="../media/image4398.png"/><Relationship Id="rId134" Type="http://schemas.openxmlformats.org/officeDocument/2006/relationships/customXml" Target="../ink/ink4453.xml"/><Relationship Id="rId80" Type="http://schemas.openxmlformats.org/officeDocument/2006/relationships/customXml" Target="../ink/ink4426.xml"/><Relationship Id="rId155" Type="http://schemas.openxmlformats.org/officeDocument/2006/relationships/image" Target="../media/image4419.png"/><Relationship Id="rId176" Type="http://schemas.openxmlformats.org/officeDocument/2006/relationships/customXml" Target="../ink/ink4474.xml"/><Relationship Id="rId197" Type="http://schemas.openxmlformats.org/officeDocument/2006/relationships/image" Target="../media/image4440.png"/><Relationship Id="rId201" Type="http://schemas.openxmlformats.org/officeDocument/2006/relationships/image" Target="../media/image4442.png"/><Relationship Id="rId222" Type="http://schemas.openxmlformats.org/officeDocument/2006/relationships/customXml" Target="../ink/ink4497.xml"/><Relationship Id="rId243" Type="http://schemas.openxmlformats.org/officeDocument/2006/relationships/image" Target="../media/image4463.png"/><Relationship Id="rId264" Type="http://schemas.openxmlformats.org/officeDocument/2006/relationships/customXml" Target="../ink/ink4518.xml"/><Relationship Id="rId17" Type="http://schemas.openxmlformats.org/officeDocument/2006/relationships/image" Target="../media/image4350.png"/><Relationship Id="rId38" Type="http://schemas.openxmlformats.org/officeDocument/2006/relationships/customXml" Target="../ink/ink4405.xml"/><Relationship Id="rId59" Type="http://schemas.openxmlformats.org/officeDocument/2006/relationships/image" Target="../media/image4371.png"/><Relationship Id="rId103" Type="http://schemas.openxmlformats.org/officeDocument/2006/relationships/image" Target="../media/image4393.png"/><Relationship Id="rId124" Type="http://schemas.openxmlformats.org/officeDocument/2006/relationships/customXml" Target="../ink/ink4448.xml"/><Relationship Id="rId70" Type="http://schemas.openxmlformats.org/officeDocument/2006/relationships/customXml" Target="../ink/ink4421.xml"/><Relationship Id="rId91" Type="http://schemas.openxmlformats.org/officeDocument/2006/relationships/image" Target="../media/image4387.png"/><Relationship Id="rId145" Type="http://schemas.openxmlformats.org/officeDocument/2006/relationships/image" Target="../media/image4414.png"/><Relationship Id="rId166" Type="http://schemas.openxmlformats.org/officeDocument/2006/relationships/customXml" Target="../ink/ink4469.xml"/><Relationship Id="rId187" Type="http://schemas.openxmlformats.org/officeDocument/2006/relationships/image" Target="../media/image443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492.xml"/><Relationship Id="rId233" Type="http://schemas.openxmlformats.org/officeDocument/2006/relationships/image" Target="../media/image4458.png"/><Relationship Id="rId254" Type="http://schemas.openxmlformats.org/officeDocument/2006/relationships/customXml" Target="../ink/ink4513.xml"/><Relationship Id="rId28" Type="http://schemas.openxmlformats.org/officeDocument/2006/relationships/customXml" Target="../ink/ink4400.xml"/><Relationship Id="rId49" Type="http://schemas.openxmlformats.org/officeDocument/2006/relationships/image" Target="../media/image4366.png"/><Relationship Id="rId114" Type="http://schemas.openxmlformats.org/officeDocument/2006/relationships/customXml" Target="../ink/ink4443.xml"/><Relationship Id="rId275" Type="http://schemas.openxmlformats.org/officeDocument/2006/relationships/image" Target="../media/image4479.png"/><Relationship Id="rId60" Type="http://schemas.openxmlformats.org/officeDocument/2006/relationships/customXml" Target="../ink/ink4416.xml"/><Relationship Id="rId81" Type="http://schemas.openxmlformats.org/officeDocument/2006/relationships/image" Target="../media/image4382.png"/><Relationship Id="rId135" Type="http://schemas.openxmlformats.org/officeDocument/2006/relationships/image" Target="../media/image4409.png"/><Relationship Id="rId156" Type="http://schemas.openxmlformats.org/officeDocument/2006/relationships/customXml" Target="../ink/ink4464.xml"/><Relationship Id="rId177" Type="http://schemas.openxmlformats.org/officeDocument/2006/relationships/image" Target="../media/image4430.png"/><Relationship Id="rId198" Type="http://schemas.openxmlformats.org/officeDocument/2006/relationships/customXml" Target="../ink/ink4485.xml"/><Relationship Id="rId202" Type="http://schemas.openxmlformats.org/officeDocument/2006/relationships/customXml" Target="../ink/ink4487.xml"/><Relationship Id="rId223" Type="http://schemas.openxmlformats.org/officeDocument/2006/relationships/image" Target="../media/image4453.png"/><Relationship Id="rId244" Type="http://schemas.openxmlformats.org/officeDocument/2006/relationships/customXml" Target="../ink/ink4508.xml"/><Relationship Id="rId18" Type="http://schemas.openxmlformats.org/officeDocument/2006/relationships/customXml" Target="../ink/ink4395.xml"/><Relationship Id="rId39" Type="http://schemas.openxmlformats.org/officeDocument/2006/relationships/image" Target="../media/image4361.png"/><Relationship Id="rId265" Type="http://schemas.openxmlformats.org/officeDocument/2006/relationships/image" Target="../media/image4474.png"/><Relationship Id="rId50" Type="http://schemas.openxmlformats.org/officeDocument/2006/relationships/customXml" Target="../ink/ink4411.xml"/><Relationship Id="rId104" Type="http://schemas.openxmlformats.org/officeDocument/2006/relationships/customXml" Target="../ink/ink4438.xml"/><Relationship Id="rId125" Type="http://schemas.openxmlformats.org/officeDocument/2006/relationships/image" Target="../media/image4404.png"/><Relationship Id="rId146" Type="http://schemas.openxmlformats.org/officeDocument/2006/relationships/customXml" Target="../ink/ink4459.xml"/><Relationship Id="rId167" Type="http://schemas.openxmlformats.org/officeDocument/2006/relationships/image" Target="../media/image4425.png"/><Relationship Id="rId188" Type="http://schemas.openxmlformats.org/officeDocument/2006/relationships/customXml" Target="../ink/ink4480.xml"/><Relationship Id="rId71" Type="http://schemas.openxmlformats.org/officeDocument/2006/relationships/image" Target="../media/image4377.png"/><Relationship Id="rId92" Type="http://schemas.openxmlformats.org/officeDocument/2006/relationships/customXml" Target="../ink/ink4432.xml"/><Relationship Id="rId213" Type="http://schemas.openxmlformats.org/officeDocument/2006/relationships/image" Target="../media/image4448.png"/><Relationship Id="rId234" Type="http://schemas.openxmlformats.org/officeDocument/2006/relationships/customXml" Target="../ink/ink4503.xml"/><Relationship Id="rId2" Type="http://schemas.openxmlformats.org/officeDocument/2006/relationships/customXml" Target="../ink/ink4387.xml"/><Relationship Id="rId29" Type="http://schemas.openxmlformats.org/officeDocument/2006/relationships/image" Target="../media/image4356.png"/><Relationship Id="rId255" Type="http://schemas.openxmlformats.org/officeDocument/2006/relationships/image" Target="../media/image4469.png"/><Relationship Id="rId40" Type="http://schemas.openxmlformats.org/officeDocument/2006/relationships/customXml" Target="../ink/ink4406.xml"/><Relationship Id="rId115" Type="http://schemas.openxmlformats.org/officeDocument/2006/relationships/image" Target="../media/image4399.png"/><Relationship Id="rId136" Type="http://schemas.openxmlformats.org/officeDocument/2006/relationships/customXml" Target="../ink/ink4454.xml"/><Relationship Id="rId157" Type="http://schemas.openxmlformats.org/officeDocument/2006/relationships/image" Target="../media/image4420.png"/><Relationship Id="rId178" Type="http://schemas.openxmlformats.org/officeDocument/2006/relationships/customXml" Target="../ink/ink4475.xml"/><Relationship Id="rId61" Type="http://schemas.openxmlformats.org/officeDocument/2006/relationships/image" Target="../media/image4372.png"/><Relationship Id="rId82" Type="http://schemas.openxmlformats.org/officeDocument/2006/relationships/customXml" Target="../ink/ink4427.xml"/><Relationship Id="rId199" Type="http://schemas.openxmlformats.org/officeDocument/2006/relationships/image" Target="../media/image4441.png"/><Relationship Id="rId203" Type="http://schemas.openxmlformats.org/officeDocument/2006/relationships/image" Target="../media/image4443.png"/><Relationship Id="rId19" Type="http://schemas.openxmlformats.org/officeDocument/2006/relationships/image" Target="../media/image4351.png"/><Relationship Id="rId224" Type="http://schemas.openxmlformats.org/officeDocument/2006/relationships/customXml" Target="../ink/ink4498.xml"/><Relationship Id="rId245" Type="http://schemas.openxmlformats.org/officeDocument/2006/relationships/image" Target="../media/image4464.png"/><Relationship Id="rId266" Type="http://schemas.openxmlformats.org/officeDocument/2006/relationships/customXml" Target="../ink/ink4519.xml"/><Relationship Id="rId30" Type="http://schemas.openxmlformats.org/officeDocument/2006/relationships/customXml" Target="../ink/ink4401.xml"/><Relationship Id="rId105" Type="http://schemas.openxmlformats.org/officeDocument/2006/relationships/image" Target="../media/image4394.png"/><Relationship Id="rId126" Type="http://schemas.openxmlformats.org/officeDocument/2006/relationships/customXml" Target="../ink/ink4449.xml"/><Relationship Id="rId147" Type="http://schemas.openxmlformats.org/officeDocument/2006/relationships/image" Target="../media/image4415.png"/><Relationship Id="rId168" Type="http://schemas.openxmlformats.org/officeDocument/2006/relationships/customXml" Target="../ink/ink4470.xml"/><Relationship Id="rId51" Type="http://schemas.openxmlformats.org/officeDocument/2006/relationships/image" Target="../media/image4367.png"/><Relationship Id="rId72" Type="http://schemas.openxmlformats.org/officeDocument/2006/relationships/customXml" Target="../ink/ink4422.xml"/><Relationship Id="rId93" Type="http://schemas.openxmlformats.org/officeDocument/2006/relationships/image" Target="../media/image4388.png"/><Relationship Id="rId189" Type="http://schemas.openxmlformats.org/officeDocument/2006/relationships/image" Target="../media/image4436.png"/><Relationship Id="rId3" Type="http://schemas.openxmlformats.org/officeDocument/2006/relationships/image" Target="../media/image4343.png"/><Relationship Id="rId214" Type="http://schemas.openxmlformats.org/officeDocument/2006/relationships/customXml" Target="../ink/ink4493.xml"/><Relationship Id="rId235" Type="http://schemas.openxmlformats.org/officeDocument/2006/relationships/image" Target="../media/image4459.png"/><Relationship Id="rId256" Type="http://schemas.openxmlformats.org/officeDocument/2006/relationships/customXml" Target="../ink/ink4514.xml"/><Relationship Id="rId116" Type="http://schemas.openxmlformats.org/officeDocument/2006/relationships/customXml" Target="../ink/ink4444.xml"/><Relationship Id="rId137" Type="http://schemas.openxmlformats.org/officeDocument/2006/relationships/image" Target="../media/image4410.png"/><Relationship Id="rId158" Type="http://schemas.openxmlformats.org/officeDocument/2006/relationships/customXml" Target="../ink/ink4465.xml"/><Relationship Id="rId20" Type="http://schemas.openxmlformats.org/officeDocument/2006/relationships/customXml" Target="../ink/ink4396.xml"/><Relationship Id="rId41" Type="http://schemas.openxmlformats.org/officeDocument/2006/relationships/image" Target="../media/image4362.png"/><Relationship Id="rId62" Type="http://schemas.openxmlformats.org/officeDocument/2006/relationships/customXml" Target="../ink/ink4417.xml"/><Relationship Id="rId83" Type="http://schemas.openxmlformats.org/officeDocument/2006/relationships/image" Target="../media/image4383.png"/><Relationship Id="rId179" Type="http://schemas.openxmlformats.org/officeDocument/2006/relationships/image" Target="../media/image4431.png"/><Relationship Id="rId190" Type="http://schemas.openxmlformats.org/officeDocument/2006/relationships/customXml" Target="../ink/ink4481.xml"/><Relationship Id="rId204" Type="http://schemas.openxmlformats.org/officeDocument/2006/relationships/customXml" Target="../ink/ink4488.xml"/><Relationship Id="rId225" Type="http://schemas.openxmlformats.org/officeDocument/2006/relationships/image" Target="../media/image4454.png"/><Relationship Id="rId246" Type="http://schemas.openxmlformats.org/officeDocument/2006/relationships/customXml" Target="../ink/ink4509.xml"/><Relationship Id="rId267" Type="http://schemas.openxmlformats.org/officeDocument/2006/relationships/image" Target="../media/image4475.png"/><Relationship Id="rId106" Type="http://schemas.openxmlformats.org/officeDocument/2006/relationships/customXml" Target="../ink/ink4439.xml"/><Relationship Id="rId127" Type="http://schemas.openxmlformats.org/officeDocument/2006/relationships/image" Target="../media/image4405.png"/><Relationship Id="rId10" Type="http://schemas.openxmlformats.org/officeDocument/2006/relationships/customXml" Target="../ink/ink4391.xml"/><Relationship Id="rId31" Type="http://schemas.openxmlformats.org/officeDocument/2006/relationships/image" Target="../media/image4357.png"/><Relationship Id="rId52" Type="http://schemas.openxmlformats.org/officeDocument/2006/relationships/customXml" Target="../ink/ink4412.xml"/><Relationship Id="rId73" Type="http://schemas.openxmlformats.org/officeDocument/2006/relationships/image" Target="../media/image4378.png"/><Relationship Id="rId94" Type="http://schemas.openxmlformats.org/officeDocument/2006/relationships/customXml" Target="../ink/ink4433.xml"/><Relationship Id="rId148" Type="http://schemas.openxmlformats.org/officeDocument/2006/relationships/customXml" Target="../ink/ink4460.xml"/><Relationship Id="rId169" Type="http://schemas.openxmlformats.org/officeDocument/2006/relationships/image" Target="../media/image4426.png"/><Relationship Id="rId4" Type="http://schemas.openxmlformats.org/officeDocument/2006/relationships/customXml" Target="../ink/ink4388.xml"/><Relationship Id="rId180" Type="http://schemas.openxmlformats.org/officeDocument/2006/relationships/customXml" Target="../ink/ink4476.xml"/><Relationship Id="rId215" Type="http://schemas.openxmlformats.org/officeDocument/2006/relationships/image" Target="../media/image4449.png"/><Relationship Id="rId236" Type="http://schemas.openxmlformats.org/officeDocument/2006/relationships/customXml" Target="../ink/ink4504.xml"/><Relationship Id="rId257" Type="http://schemas.openxmlformats.org/officeDocument/2006/relationships/image" Target="../media/image4470.png"/><Relationship Id="rId42" Type="http://schemas.openxmlformats.org/officeDocument/2006/relationships/customXml" Target="../ink/ink4407.xml"/><Relationship Id="rId84" Type="http://schemas.openxmlformats.org/officeDocument/2006/relationships/customXml" Target="../ink/ink4428.xml"/><Relationship Id="rId138" Type="http://schemas.openxmlformats.org/officeDocument/2006/relationships/customXml" Target="../ink/ink4455.xml"/><Relationship Id="rId191" Type="http://schemas.openxmlformats.org/officeDocument/2006/relationships/image" Target="../media/image4437.png"/><Relationship Id="rId205" Type="http://schemas.openxmlformats.org/officeDocument/2006/relationships/image" Target="../media/image4444.png"/><Relationship Id="rId247" Type="http://schemas.openxmlformats.org/officeDocument/2006/relationships/image" Target="../media/image4465.png"/><Relationship Id="rId107" Type="http://schemas.openxmlformats.org/officeDocument/2006/relationships/image" Target="../media/image4395.png"/><Relationship Id="rId11" Type="http://schemas.openxmlformats.org/officeDocument/2006/relationships/image" Target="../media/image4347.png"/><Relationship Id="rId53" Type="http://schemas.openxmlformats.org/officeDocument/2006/relationships/image" Target="../media/image4368.png"/><Relationship Id="rId149" Type="http://schemas.openxmlformats.org/officeDocument/2006/relationships/image" Target="../media/image4416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37.png"/><Relationship Id="rId299" Type="http://schemas.openxmlformats.org/officeDocument/2006/relationships/image" Target="../media/image4627.png"/><Relationship Id="rId21" Type="http://schemas.openxmlformats.org/officeDocument/2006/relationships/image" Target="../media/image4489.png"/><Relationship Id="rId63" Type="http://schemas.openxmlformats.org/officeDocument/2006/relationships/image" Target="../media/image4510.png"/><Relationship Id="rId159" Type="http://schemas.openxmlformats.org/officeDocument/2006/relationships/image" Target="../media/image4558.png"/><Relationship Id="rId324" Type="http://schemas.openxmlformats.org/officeDocument/2006/relationships/customXml" Target="../ink/ink4685.xml"/><Relationship Id="rId366" Type="http://schemas.openxmlformats.org/officeDocument/2006/relationships/customXml" Target="../ink/ink4706.xml"/><Relationship Id="rId170" Type="http://schemas.openxmlformats.org/officeDocument/2006/relationships/customXml" Target="../ink/ink4608.xml"/><Relationship Id="rId226" Type="http://schemas.openxmlformats.org/officeDocument/2006/relationships/customXml" Target="../ink/ink4636.xml"/><Relationship Id="rId433" Type="http://schemas.openxmlformats.org/officeDocument/2006/relationships/image" Target="../media/image4692.png"/><Relationship Id="rId268" Type="http://schemas.openxmlformats.org/officeDocument/2006/relationships/customXml" Target="../ink/ink4657.xml"/><Relationship Id="rId32" Type="http://schemas.openxmlformats.org/officeDocument/2006/relationships/customXml" Target="../ink/ink4539.xml"/><Relationship Id="rId74" Type="http://schemas.openxmlformats.org/officeDocument/2006/relationships/customXml" Target="../ink/ink4560.xml"/><Relationship Id="rId128" Type="http://schemas.openxmlformats.org/officeDocument/2006/relationships/customXml" Target="../ink/ink4587.xml"/><Relationship Id="rId335" Type="http://schemas.openxmlformats.org/officeDocument/2006/relationships/image" Target="../media/image4645.png"/><Relationship Id="rId377" Type="http://schemas.openxmlformats.org/officeDocument/2006/relationships/image" Target="../media/image4665.png"/><Relationship Id="rId5" Type="http://schemas.openxmlformats.org/officeDocument/2006/relationships/image" Target="../media/image4481.png"/><Relationship Id="rId181" Type="http://schemas.openxmlformats.org/officeDocument/2006/relationships/image" Target="../media/image4569.png"/><Relationship Id="rId237" Type="http://schemas.openxmlformats.org/officeDocument/2006/relationships/image" Target="../media/image4597.png"/><Relationship Id="rId402" Type="http://schemas.openxmlformats.org/officeDocument/2006/relationships/customXml" Target="../ink/ink4724.xml"/><Relationship Id="rId279" Type="http://schemas.openxmlformats.org/officeDocument/2006/relationships/image" Target="../media/image4617.png"/><Relationship Id="rId444" Type="http://schemas.openxmlformats.org/officeDocument/2006/relationships/customXml" Target="../ink/ink4746.xml"/><Relationship Id="rId43" Type="http://schemas.openxmlformats.org/officeDocument/2006/relationships/image" Target="../media/image4500.png"/><Relationship Id="rId139" Type="http://schemas.openxmlformats.org/officeDocument/2006/relationships/image" Target="../media/image4548.png"/><Relationship Id="rId290" Type="http://schemas.openxmlformats.org/officeDocument/2006/relationships/customXml" Target="../ink/ink4668.xml"/><Relationship Id="rId304" Type="http://schemas.openxmlformats.org/officeDocument/2006/relationships/customXml" Target="../ink/ink4675.xml"/><Relationship Id="rId346" Type="http://schemas.openxmlformats.org/officeDocument/2006/relationships/customXml" Target="../ink/ink4696.xml"/><Relationship Id="rId388" Type="http://schemas.openxmlformats.org/officeDocument/2006/relationships/customXml" Target="../ink/ink4717.xml"/><Relationship Id="rId85" Type="http://schemas.openxmlformats.org/officeDocument/2006/relationships/image" Target="../media/image4521.png"/><Relationship Id="rId150" Type="http://schemas.openxmlformats.org/officeDocument/2006/relationships/customXml" Target="../ink/ink4598.xml"/><Relationship Id="rId192" Type="http://schemas.openxmlformats.org/officeDocument/2006/relationships/customXml" Target="../ink/ink4619.xml"/><Relationship Id="rId206" Type="http://schemas.openxmlformats.org/officeDocument/2006/relationships/customXml" Target="../ink/ink4626.xml"/><Relationship Id="rId413" Type="http://schemas.openxmlformats.org/officeDocument/2006/relationships/image" Target="../media/image4683.png"/><Relationship Id="rId248" Type="http://schemas.openxmlformats.org/officeDocument/2006/relationships/customXml" Target="../ink/ink4647.xml"/><Relationship Id="rId455" Type="http://schemas.openxmlformats.org/officeDocument/2006/relationships/image" Target="../media/image4702.png"/><Relationship Id="rId12" Type="http://schemas.openxmlformats.org/officeDocument/2006/relationships/customXml" Target="../ink/ink4529.xml"/><Relationship Id="rId108" Type="http://schemas.openxmlformats.org/officeDocument/2006/relationships/customXml" Target="../ink/ink4577.xml"/><Relationship Id="rId315" Type="http://schemas.openxmlformats.org/officeDocument/2006/relationships/image" Target="../media/image4635.png"/><Relationship Id="rId357" Type="http://schemas.openxmlformats.org/officeDocument/2006/relationships/image" Target="../media/image4656.png"/><Relationship Id="rId54" Type="http://schemas.openxmlformats.org/officeDocument/2006/relationships/customXml" Target="../ink/ink4550.xml"/><Relationship Id="rId96" Type="http://schemas.openxmlformats.org/officeDocument/2006/relationships/customXml" Target="../ink/ink4571.xml"/><Relationship Id="rId161" Type="http://schemas.openxmlformats.org/officeDocument/2006/relationships/image" Target="../media/image4559.png"/><Relationship Id="rId217" Type="http://schemas.openxmlformats.org/officeDocument/2006/relationships/image" Target="../media/image4587.png"/><Relationship Id="rId399" Type="http://schemas.openxmlformats.org/officeDocument/2006/relationships/image" Target="../media/image4676.png"/><Relationship Id="rId259" Type="http://schemas.openxmlformats.org/officeDocument/2006/relationships/image" Target="../media/image19.png"/><Relationship Id="rId424" Type="http://schemas.openxmlformats.org/officeDocument/2006/relationships/customXml" Target="../ink/ink4735.xml"/><Relationship Id="rId23" Type="http://schemas.openxmlformats.org/officeDocument/2006/relationships/image" Target="../media/image4490.png"/><Relationship Id="rId119" Type="http://schemas.openxmlformats.org/officeDocument/2006/relationships/image" Target="../media/image4538.png"/><Relationship Id="rId270" Type="http://schemas.openxmlformats.org/officeDocument/2006/relationships/customXml" Target="../ink/ink4658.xml"/><Relationship Id="rId326" Type="http://schemas.openxmlformats.org/officeDocument/2006/relationships/customXml" Target="../ink/ink4686.xml"/><Relationship Id="rId65" Type="http://schemas.openxmlformats.org/officeDocument/2006/relationships/image" Target="../media/image4511.png"/><Relationship Id="rId130" Type="http://schemas.openxmlformats.org/officeDocument/2006/relationships/customXml" Target="../ink/ink4588.xml"/><Relationship Id="rId368" Type="http://schemas.openxmlformats.org/officeDocument/2006/relationships/customXml" Target="../ink/ink4707.xml"/><Relationship Id="rId172" Type="http://schemas.openxmlformats.org/officeDocument/2006/relationships/customXml" Target="../ink/ink4609.xml"/><Relationship Id="rId228" Type="http://schemas.openxmlformats.org/officeDocument/2006/relationships/customXml" Target="../ink/ink4637.xml"/><Relationship Id="rId435" Type="http://schemas.openxmlformats.org/officeDocument/2006/relationships/image" Target="../media/image4693.png"/><Relationship Id="rId281" Type="http://schemas.openxmlformats.org/officeDocument/2006/relationships/image" Target="../media/image4618.png"/><Relationship Id="rId337" Type="http://schemas.openxmlformats.org/officeDocument/2006/relationships/image" Target="../media/image4646.png"/><Relationship Id="rId34" Type="http://schemas.openxmlformats.org/officeDocument/2006/relationships/customXml" Target="../ink/ink4540.xml"/><Relationship Id="rId76" Type="http://schemas.openxmlformats.org/officeDocument/2006/relationships/customXml" Target="../ink/ink4561.xml"/><Relationship Id="rId141" Type="http://schemas.openxmlformats.org/officeDocument/2006/relationships/image" Target="../media/image4549.png"/><Relationship Id="rId379" Type="http://schemas.openxmlformats.org/officeDocument/2006/relationships/image" Target="../media/image4666.png"/><Relationship Id="rId7" Type="http://schemas.openxmlformats.org/officeDocument/2006/relationships/image" Target="../media/image4482.png"/><Relationship Id="rId183" Type="http://schemas.openxmlformats.org/officeDocument/2006/relationships/image" Target="../media/image4570.png"/><Relationship Id="rId239" Type="http://schemas.openxmlformats.org/officeDocument/2006/relationships/image" Target="../media/image4598.png"/><Relationship Id="rId390" Type="http://schemas.openxmlformats.org/officeDocument/2006/relationships/customXml" Target="../ink/ink4718.xml"/><Relationship Id="rId404" Type="http://schemas.openxmlformats.org/officeDocument/2006/relationships/customXml" Target="../ink/ink4725.xml"/><Relationship Id="rId446" Type="http://schemas.openxmlformats.org/officeDocument/2006/relationships/customXml" Target="../ink/ink4747.xml"/><Relationship Id="rId250" Type="http://schemas.openxmlformats.org/officeDocument/2006/relationships/customXml" Target="../ink/ink4648.xml"/><Relationship Id="rId292" Type="http://schemas.openxmlformats.org/officeDocument/2006/relationships/customXml" Target="../ink/ink4669.xml"/><Relationship Id="rId306" Type="http://schemas.openxmlformats.org/officeDocument/2006/relationships/customXml" Target="../ink/ink4676.xml"/><Relationship Id="rId45" Type="http://schemas.openxmlformats.org/officeDocument/2006/relationships/image" Target="../media/image4501.png"/><Relationship Id="rId87" Type="http://schemas.openxmlformats.org/officeDocument/2006/relationships/image" Target="../media/image4522.png"/><Relationship Id="rId110" Type="http://schemas.openxmlformats.org/officeDocument/2006/relationships/customXml" Target="../ink/ink4578.xml"/><Relationship Id="rId348" Type="http://schemas.openxmlformats.org/officeDocument/2006/relationships/customXml" Target="../ink/ink4697.xml"/><Relationship Id="rId152" Type="http://schemas.openxmlformats.org/officeDocument/2006/relationships/customXml" Target="../ink/ink4599.xml"/><Relationship Id="rId194" Type="http://schemas.openxmlformats.org/officeDocument/2006/relationships/customXml" Target="../ink/ink4620.xml"/><Relationship Id="rId208" Type="http://schemas.openxmlformats.org/officeDocument/2006/relationships/customXml" Target="../ink/ink4627.xml"/><Relationship Id="rId415" Type="http://schemas.openxmlformats.org/officeDocument/2006/relationships/image" Target="../media/image4684.png"/><Relationship Id="rId457" Type="http://schemas.openxmlformats.org/officeDocument/2006/relationships/image" Target="../media/image3270.png"/><Relationship Id="rId261" Type="http://schemas.openxmlformats.org/officeDocument/2006/relationships/image" Target="../media/image4608.png"/><Relationship Id="rId14" Type="http://schemas.openxmlformats.org/officeDocument/2006/relationships/customXml" Target="../ink/ink4530.xml"/><Relationship Id="rId56" Type="http://schemas.openxmlformats.org/officeDocument/2006/relationships/customXml" Target="../ink/ink4551.xml"/><Relationship Id="rId317" Type="http://schemas.openxmlformats.org/officeDocument/2006/relationships/image" Target="../media/image4636.png"/><Relationship Id="rId359" Type="http://schemas.openxmlformats.org/officeDocument/2006/relationships/image" Target="../media/image4657.png"/><Relationship Id="rId98" Type="http://schemas.openxmlformats.org/officeDocument/2006/relationships/customXml" Target="../ink/ink4572.xml"/><Relationship Id="rId121" Type="http://schemas.openxmlformats.org/officeDocument/2006/relationships/image" Target="../media/image4539.png"/><Relationship Id="rId163" Type="http://schemas.openxmlformats.org/officeDocument/2006/relationships/image" Target="../media/image4560.png"/><Relationship Id="rId219" Type="http://schemas.openxmlformats.org/officeDocument/2006/relationships/image" Target="../media/image4588.png"/><Relationship Id="rId370" Type="http://schemas.openxmlformats.org/officeDocument/2006/relationships/customXml" Target="../ink/ink4708.xml"/><Relationship Id="rId426" Type="http://schemas.openxmlformats.org/officeDocument/2006/relationships/customXml" Target="../ink/ink4736.xml"/><Relationship Id="rId230" Type="http://schemas.openxmlformats.org/officeDocument/2006/relationships/customXml" Target="../ink/ink4638.xml"/><Relationship Id="rId25" Type="http://schemas.openxmlformats.org/officeDocument/2006/relationships/image" Target="../media/image4491.png"/><Relationship Id="rId67" Type="http://schemas.openxmlformats.org/officeDocument/2006/relationships/image" Target="../media/image4512.png"/><Relationship Id="rId272" Type="http://schemas.openxmlformats.org/officeDocument/2006/relationships/customXml" Target="../ink/ink4659.xml"/><Relationship Id="rId328" Type="http://schemas.openxmlformats.org/officeDocument/2006/relationships/customXml" Target="../ink/ink4687.xml"/><Relationship Id="rId132" Type="http://schemas.openxmlformats.org/officeDocument/2006/relationships/customXml" Target="../ink/ink4589.xml"/><Relationship Id="rId174" Type="http://schemas.openxmlformats.org/officeDocument/2006/relationships/customXml" Target="../ink/ink4610.xml"/><Relationship Id="rId381" Type="http://schemas.openxmlformats.org/officeDocument/2006/relationships/image" Target="../media/image4667.png"/><Relationship Id="rId241" Type="http://schemas.openxmlformats.org/officeDocument/2006/relationships/image" Target="../media/image4599.png"/><Relationship Id="rId437" Type="http://schemas.openxmlformats.org/officeDocument/2006/relationships/customXml" Target="../ink/ink4742.xml"/><Relationship Id="rId36" Type="http://schemas.openxmlformats.org/officeDocument/2006/relationships/customXml" Target="../ink/ink4541.xml"/><Relationship Id="rId283" Type="http://schemas.openxmlformats.org/officeDocument/2006/relationships/image" Target="../media/image4619.png"/><Relationship Id="rId339" Type="http://schemas.openxmlformats.org/officeDocument/2006/relationships/image" Target="../media/image4647.png"/><Relationship Id="rId78" Type="http://schemas.openxmlformats.org/officeDocument/2006/relationships/customXml" Target="../ink/ink4562.xml"/><Relationship Id="rId101" Type="http://schemas.openxmlformats.org/officeDocument/2006/relationships/image" Target="../media/image4529.png"/><Relationship Id="rId143" Type="http://schemas.openxmlformats.org/officeDocument/2006/relationships/image" Target="../media/image4550.png"/><Relationship Id="rId185" Type="http://schemas.openxmlformats.org/officeDocument/2006/relationships/image" Target="../media/image4571.png"/><Relationship Id="rId350" Type="http://schemas.openxmlformats.org/officeDocument/2006/relationships/customXml" Target="../ink/ink4698.xml"/><Relationship Id="rId406" Type="http://schemas.openxmlformats.org/officeDocument/2006/relationships/customXml" Target="../ink/ink4726.xml"/><Relationship Id="rId9" Type="http://schemas.openxmlformats.org/officeDocument/2006/relationships/image" Target="../media/image4483.png"/><Relationship Id="rId210" Type="http://schemas.openxmlformats.org/officeDocument/2006/relationships/customXml" Target="../ink/ink4628.xml"/><Relationship Id="rId392" Type="http://schemas.openxmlformats.org/officeDocument/2006/relationships/customXml" Target="../ink/ink4719.xml"/><Relationship Id="rId448" Type="http://schemas.openxmlformats.org/officeDocument/2006/relationships/customXml" Target="../ink/ink4748.xml"/><Relationship Id="rId252" Type="http://schemas.openxmlformats.org/officeDocument/2006/relationships/customXml" Target="../ink/ink4649.xml"/><Relationship Id="rId294" Type="http://schemas.openxmlformats.org/officeDocument/2006/relationships/customXml" Target="../ink/ink4670.xml"/><Relationship Id="rId308" Type="http://schemas.openxmlformats.org/officeDocument/2006/relationships/customXml" Target="../ink/ink4677.xml"/><Relationship Id="rId47" Type="http://schemas.openxmlformats.org/officeDocument/2006/relationships/image" Target="../media/image4502.png"/><Relationship Id="rId89" Type="http://schemas.openxmlformats.org/officeDocument/2006/relationships/image" Target="../media/image4523.png"/><Relationship Id="rId112" Type="http://schemas.openxmlformats.org/officeDocument/2006/relationships/customXml" Target="../ink/ink4579.xml"/><Relationship Id="rId154" Type="http://schemas.openxmlformats.org/officeDocument/2006/relationships/customXml" Target="../ink/ink4600.xml"/><Relationship Id="rId361" Type="http://schemas.openxmlformats.org/officeDocument/2006/relationships/image" Target="../media/image4658.png"/><Relationship Id="rId196" Type="http://schemas.openxmlformats.org/officeDocument/2006/relationships/customXml" Target="../ink/ink4621.xml"/><Relationship Id="rId417" Type="http://schemas.openxmlformats.org/officeDocument/2006/relationships/image" Target="../media/image4685.png"/><Relationship Id="rId459" Type="http://schemas.openxmlformats.org/officeDocument/2006/relationships/image" Target="../media/image4703.png"/><Relationship Id="rId16" Type="http://schemas.openxmlformats.org/officeDocument/2006/relationships/customXml" Target="../ink/ink4531.xml"/><Relationship Id="rId221" Type="http://schemas.openxmlformats.org/officeDocument/2006/relationships/image" Target="../media/image4589.png"/><Relationship Id="rId263" Type="http://schemas.openxmlformats.org/officeDocument/2006/relationships/image" Target="../media/image4609.png"/><Relationship Id="rId319" Type="http://schemas.openxmlformats.org/officeDocument/2006/relationships/image" Target="../media/image4637.png"/><Relationship Id="rId58" Type="http://schemas.openxmlformats.org/officeDocument/2006/relationships/customXml" Target="../ink/ink4552.xml"/><Relationship Id="rId123" Type="http://schemas.openxmlformats.org/officeDocument/2006/relationships/image" Target="../media/image4540.png"/><Relationship Id="rId330" Type="http://schemas.openxmlformats.org/officeDocument/2006/relationships/customXml" Target="../ink/ink4688.xml"/><Relationship Id="rId165" Type="http://schemas.openxmlformats.org/officeDocument/2006/relationships/image" Target="../media/image4561.png"/><Relationship Id="rId372" Type="http://schemas.openxmlformats.org/officeDocument/2006/relationships/customXml" Target="../ink/ink4709.xml"/><Relationship Id="rId428" Type="http://schemas.openxmlformats.org/officeDocument/2006/relationships/customXml" Target="../ink/ink4737.xml"/><Relationship Id="rId232" Type="http://schemas.openxmlformats.org/officeDocument/2006/relationships/customXml" Target="../ink/ink4639.xml"/><Relationship Id="rId274" Type="http://schemas.openxmlformats.org/officeDocument/2006/relationships/customXml" Target="../ink/ink4660.xml"/><Relationship Id="rId27" Type="http://schemas.openxmlformats.org/officeDocument/2006/relationships/image" Target="../media/image4492.png"/><Relationship Id="rId69" Type="http://schemas.openxmlformats.org/officeDocument/2006/relationships/image" Target="../media/image4513.png"/><Relationship Id="rId134" Type="http://schemas.openxmlformats.org/officeDocument/2006/relationships/customXml" Target="../ink/ink4590.xml"/><Relationship Id="rId80" Type="http://schemas.openxmlformats.org/officeDocument/2006/relationships/customXml" Target="../ink/ink4563.xml"/><Relationship Id="rId176" Type="http://schemas.openxmlformats.org/officeDocument/2006/relationships/customXml" Target="../ink/ink4611.xml"/><Relationship Id="rId341" Type="http://schemas.openxmlformats.org/officeDocument/2006/relationships/image" Target="../media/image4648.png"/><Relationship Id="rId383" Type="http://schemas.openxmlformats.org/officeDocument/2006/relationships/image" Target="../media/image4668.png"/><Relationship Id="rId439" Type="http://schemas.openxmlformats.org/officeDocument/2006/relationships/image" Target="../media/image4694.png"/><Relationship Id="rId201" Type="http://schemas.openxmlformats.org/officeDocument/2006/relationships/image" Target="../media/image4579.png"/><Relationship Id="rId243" Type="http://schemas.openxmlformats.org/officeDocument/2006/relationships/image" Target="../media/image4600.png"/><Relationship Id="rId285" Type="http://schemas.openxmlformats.org/officeDocument/2006/relationships/image" Target="../media/image4620.png"/><Relationship Id="rId450" Type="http://schemas.openxmlformats.org/officeDocument/2006/relationships/customXml" Target="../ink/ink4749.xml"/><Relationship Id="rId38" Type="http://schemas.openxmlformats.org/officeDocument/2006/relationships/customXml" Target="../ink/ink4542.xml"/><Relationship Id="rId103" Type="http://schemas.openxmlformats.org/officeDocument/2006/relationships/image" Target="../media/image4530.png"/><Relationship Id="rId310" Type="http://schemas.openxmlformats.org/officeDocument/2006/relationships/customXml" Target="../ink/ink4678.xml"/><Relationship Id="rId91" Type="http://schemas.openxmlformats.org/officeDocument/2006/relationships/image" Target="../media/image4524.png"/><Relationship Id="rId145" Type="http://schemas.openxmlformats.org/officeDocument/2006/relationships/image" Target="../media/image4551.png"/><Relationship Id="rId187" Type="http://schemas.openxmlformats.org/officeDocument/2006/relationships/image" Target="../media/image4572.png"/><Relationship Id="rId352" Type="http://schemas.openxmlformats.org/officeDocument/2006/relationships/customXml" Target="../ink/ink4699.xml"/><Relationship Id="rId394" Type="http://schemas.openxmlformats.org/officeDocument/2006/relationships/customXml" Target="../ink/ink4720.xml"/><Relationship Id="rId408" Type="http://schemas.openxmlformats.org/officeDocument/2006/relationships/customXml" Target="../ink/ink4727.xml"/><Relationship Id="rId212" Type="http://schemas.openxmlformats.org/officeDocument/2006/relationships/customXml" Target="../ink/ink4629.xml"/><Relationship Id="rId254" Type="http://schemas.openxmlformats.org/officeDocument/2006/relationships/customXml" Target="../ink/ink4650.xml"/><Relationship Id="rId49" Type="http://schemas.openxmlformats.org/officeDocument/2006/relationships/image" Target="../media/image4503.png"/><Relationship Id="rId114" Type="http://schemas.openxmlformats.org/officeDocument/2006/relationships/customXml" Target="../ink/ink4580.xml"/><Relationship Id="rId296" Type="http://schemas.openxmlformats.org/officeDocument/2006/relationships/customXml" Target="../ink/ink4671.xml"/><Relationship Id="rId461" Type="http://schemas.openxmlformats.org/officeDocument/2006/relationships/image" Target="../media/image4704.png"/><Relationship Id="rId60" Type="http://schemas.openxmlformats.org/officeDocument/2006/relationships/customXml" Target="../ink/ink4553.xml"/><Relationship Id="rId156" Type="http://schemas.openxmlformats.org/officeDocument/2006/relationships/customXml" Target="../ink/ink4601.xml"/><Relationship Id="rId198" Type="http://schemas.openxmlformats.org/officeDocument/2006/relationships/customXml" Target="../ink/ink4622.xml"/><Relationship Id="rId321" Type="http://schemas.openxmlformats.org/officeDocument/2006/relationships/image" Target="../media/image4638.png"/><Relationship Id="rId363" Type="http://schemas.openxmlformats.org/officeDocument/2006/relationships/image" Target="../media/image4659.png"/><Relationship Id="rId419" Type="http://schemas.openxmlformats.org/officeDocument/2006/relationships/image" Target="../media/image4686.png"/><Relationship Id="rId223" Type="http://schemas.openxmlformats.org/officeDocument/2006/relationships/image" Target="../media/image4590.png"/><Relationship Id="rId430" Type="http://schemas.openxmlformats.org/officeDocument/2006/relationships/customXml" Target="../ink/ink4738.xml"/><Relationship Id="rId18" Type="http://schemas.openxmlformats.org/officeDocument/2006/relationships/customXml" Target="../ink/ink4532.xml"/><Relationship Id="rId265" Type="http://schemas.openxmlformats.org/officeDocument/2006/relationships/image" Target="../media/image4610.png"/><Relationship Id="rId125" Type="http://schemas.openxmlformats.org/officeDocument/2006/relationships/image" Target="../media/image4541.png"/><Relationship Id="rId167" Type="http://schemas.openxmlformats.org/officeDocument/2006/relationships/image" Target="../media/image4562.png"/><Relationship Id="rId332" Type="http://schemas.openxmlformats.org/officeDocument/2006/relationships/customXml" Target="../ink/ink4689.xml"/><Relationship Id="rId374" Type="http://schemas.openxmlformats.org/officeDocument/2006/relationships/customXml" Target="../ink/ink4710.xml"/><Relationship Id="rId71" Type="http://schemas.openxmlformats.org/officeDocument/2006/relationships/image" Target="../media/image4514.png"/><Relationship Id="rId234" Type="http://schemas.openxmlformats.org/officeDocument/2006/relationships/customXml" Target="../ink/ink4640.xml"/><Relationship Id="rId2" Type="http://schemas.openxmlformats.org/officeDocument/2006/relationships/customXml" Target="../ink/ink4524.xml"/><Relationship Id="rId29" Type="http://schemas.openxmlformats.org/officeDocument/2006/relationships/image" Target="../media/image4493.png"/><Relationship Id="rId276" Type="http://schemas.openxmlformats.org/officeDocument/2006/relationships/customXml" Target="../ink/ink4661.xml"/><Relationship Id="rId441" Type="http://schemas.openxmlformats.org/officeDocument/2006/relationships/image" Target="../media/image4695.png"/><Relationship Id="rId40" Type="http://schemas.openxmlformats.org/officeDocument/2006/relationships/customXml" Target="../ink/ink4543.xml"/><Relationship Id="rId136" Type="http://schemas.openxmlformats.org/officeDocument/2006/relationships/customXml" Target="../ink/ink4591.xml"/><Relationship Id="rId178" Type="http://schemas.openxmlformats.org/officeDocument/2006/relationships/customXml" Target="../ink/ink4612.xml"/><Relationship Id="rId301" Type="http://schemas.openxmlformats.org/officeDocument/2006/relationships/image" Target="../media/image4628.png"/><Relationship Id="rId343" Type="http://schemas.openxmlformats.org/officeDocument/2006/relationships/image" Target="../media/image4649.png"/><Relationship Id="rId61" Type="http://schemas.openxmlformats.org/officeDocument/2006/relationships/image" Target="../media/image4509.png"/><Relationship Id="rId82" Type="http://schemas.openxmlformats.org/officeDocument/2006/relationships/customXml" Target="../ink/ink4564.xml"/><Relationship Id="rId199" Type="http://schemas.openxmlformats.org/officeDocument/2006/relationships/image" Target="../media/image4578.png"/><Relationship Id="rId203" Type="http://schemas.openxmlformats.org/officeDocument/2006/relationships/image" Target="../media/image4580.png"/><Relationship Id="rId385" Type="http://schemas.openxmlformats.org/officeDocument/2006/relationships/image" Target="../media/image4669.png"/><Relationship Id="rId19" Type="http://schemas.openxmlformats.org/officeDocument/2006/relationships/image" Target="../media/image4488.png"/><Relationship Id="rId224" Type="http://schemas.openxmlformats.org/officeDocument/2006/relationships/customXml" Target="../ink/ink4635.xml"/><Relationship Id="rId245" Type="http://schemas.openxmlformats.org/officeDocument/2006/relationships/image" Target="../media/image4601.png"/><Relationship Id="rId266" Type="http://schemas.openxmlformats.org/officeDocument/2006/relationships/customXml" Target="../ink/ink4656.xml"/><Relationship Id="rId287" Type="http://schemas.openxmlformats.org/officeDocument/2006/relationships/image" Target="../media/image4621.png"/><Relationship Id="rId410" Type="http://schemas.openxmlformats.org/officeDocument/2006/relationships/customXml" Target="../ink/ink4728.xml"/><Relationship Id="rId431" Type="http://schemas.openxmlformats.org/officeDocument/2006/relationships/image" Target="../media/image4691.png"/><Relationship Id="rId452" Type="http://schemas.openxmlformats.org/officeDocument/2006/relationships/customXml" Target="../ink/ink4750.xml"/><Relationship Id="rId30" Type="http://schemas.openxmlformats.org/officeDocument/2006/relationships/customXml" Target="../ink/ink4538.xml"/><Relationship Id="rId105" Type="http://schemas.openxmlformats.org/officeDocument/2006/relationships/image" Target="../media/image4531.png"/><Relationship Id="rId126" Type="http://schemas.openxmlformats.org/officeDocument/2006/relationships/customXml" Target="../ink/ink4586.xml"/><Relationship Id="rId147" Type="http://schemas.openxmlformats.org/officeDocument/2006/relationships/image" Target="../media/image4552.png"/><Relationship Id="rId168" Type="http://schemas.openxmlformats.org/officeDocument/2006/relationships/customXml" Target="../ink/ink4607.xml"/><Relationship Id="rId312" Type="http://schemas.openxmlformats.org/officeDocument/2006/relationships/customXml" Target="../ink/ink4679.xml"/><Relationship Id="rId333" Type="http://schemas.openxmlformats.org/officeDocument/2006/relationships/image" Target="../media/image4644.png"/><Relationship Id="rId354" Type="http://schemas.openxmlformats.org/officeDocument/2006/relationships/customXml" Target="../ink/ink4700.xml"/><Relationship Id="rId51" Type="http://schemas.openxmlformats.org/officeDocument/2006/relationships/image" Target="../media/image4504.png"/><Relationship Id="rId72" Type="http://schemas.openxmlformats.org/officeDocument/2006/relationships/customXml" Target="../ink/ink4559.xml"/><Relationship Id="rId93" Type="http://schemas.openxmlformats.org/officeDocument/2006/relationships/image" Target="../media/image4525.png"/><Relationship Id="rId189" Type="http://schemas.openxmlformats.org/officeDocument/2006/relationships/image" Target="../media/image4573.png"/><Relationship Id="rId375" Type="http://schemas.openxmlformats.org/officeDocument/2006/relationships/image" Target="../media/image4664.png"/><Relationship Id="rId396" Type="http://schemas.openxmlformats.org/officeDocument/2006/relationships/customXml" Target="../ink/ink4721.xml"/><Relationship Id="rId3" Type="http://schemas.openxmlformats.org/officeDocument/2006/relationships/image" Target="../media/image4480.png"/><Relationship Id="rId214" Type="http://schemas.openxmlformats.org/officeDocument/2006/relationships/customXml" Target="../ink/ink4630.xml"/><Relationship Id="rId235" Type="http://schemas.openxmlformats.org/officeDocument/2006/relationships/image" Target="../media/image4596.png"/><Relationship Id="rId256" Type="http://schemas.openxmlformats.org/officeDocument/2006/relationships/customXml" Target="../ink/ink4651.xml"/><Relationship Id="rId277" Type="http://schemas.openxmlformats.org/officeDocument/2006/relationships/image" Target="../media/image4616.png"/><Relationship Id="rId298" Type="http://schemas.openxmlformats.org/officeDocument/2006/relationships/customXml" Target="../ink/ink4672.xml"/><Relationship Id="rId400" Type="http://schemas.openxmlformats.org/officeDocument/2006/relationships/customXml" Target="../ink/ink4723.xml"/><Relationship Id="rId421" Type="http://schemas.openxmlformats.org/officeDocument/2006/relationships/image" Target="../media/image4137.png"/><Relationship Id="rId442" Type="http://schemas.openxmlformats.org/officeDocument/2006/relationships/customXml" Target="../ink/ink4745.xml"/><Relationship Id="rId463" Type="http://schemas.openxmlformats.org/officeDocument/2006/relationships/image" Target="../media/image4705.png"/><Relationship Id="rId116" Type="http://schemas.openxmlformats.org/officeDocument/2006/relationships/customXml" Target="../ink/ink4581.xml"/><Relationship Id="rId137" Type="http://schemas.openxmlformats.org/officeDocument/2006/relationships/image" Target="../media/image4547.png"/><Relationship Id="rId158" Type="http://schemas.openxmlformats.org/officeDocument/2006/relationships/customXml" Target="../ink/ink4602.xml"/><Relationship Id="rId302" Type="http://schemas.openxmlformats.org/officeDocument/2006/relationships/customXml" Target="../ink/ink4674.xml"/><Relationship Id="rId323" Type="http://schemas.openxmlformats.org/officeDocument/2006/relationships/image" Target="../media/image4639.png"/><Relationship Id="rId344" Type="http://schemas.openxmlformats.org/officeDocument/2006/relationships/customXml" Target="../ink/ink4695.xml"/><Relationship Id="rId20" Type="http://schemas.openxmlformats.org/officeDocument/2006/relationships/customXml" Target="../ink/ink4533.xml"/><Relationship Id="rId41" Type="http://schemas.openxmlformats.org/officeDocument/2006/relationships/image" Target="../media/image4499.png"/><Relationship Id="rId62" Type="http://schemas.openxmlformats.org/officeDocument/2006/relationships/customXml" Target="../ink/ink4554.xml"/><Relationship Id="rId83" Type="http://schemas.openxmlformats.org/officeDocument/2006/relationships/image" Target="../media/image4520.png"/><Relationship Id="rId179" Type="http://schemas.openxmlformats.org/officeDocument/2006/relationships/image" Target="../media/image4568.png"/><Relationship Id="rId365" Type="http://schemas.openxmlformats.org/officeDocument/2006/relationships/image" Target="../media/image2603.png"/><Relationship Id="rId386" Type="http://schemas.openxmlformats.org/officeDocument/2006/relationships/customXml" Target="../ink/ink4716.xml"/><Relationship Id="rId190" Type="http://schemas.openxmlformats.org/officeDocument/2006/relationships/customXml" Target="../ink/ink4618.xml"/><Relationship Id="rId204" Type="http://schemas.openxmlformats.org/officeDocument/2006/relationships/customXml" Target="../ink/ink4625.xml"/><Relationship Id="rId225" Type="http://schemas.openxmlformats.org/officeDocument/2006/relationships/image" Target="../media/image4591.png"/><Relationship Id="rId246" Type="http://schemas.openxmlformats.org/officeDocument/2006/relationships/customXml" Target="../ink/ink4646.xml"/><Relationship Id="rId267" Type="http://schemas.openxmlformats.org/officeDocument/2006/relationships/image" Target="../media/image4611.png"/><Relationship Id="rId288" Type="http://schemas.openxmlformats.org/officeDocument/2006/relationships/customXml" Target="../ink/ink4667.xml"/><Relationship Id="rId411" Type="http://schemas.openxmlformats.org/officeDocument/2006/relationships/image" Target="../media/image4682.png"/><Relationship Id="rId432" Type="http://schemas.openxmlformats.org/officeDocument/2006/relationships/customXml" Target="../ink/ink4739.xml"/><Relationship Id="rId453" Type="http://schemas.openxmlformats.org/officeDocument/2006/relationships/image" Target="../media/image4701.png"/><Relationship Id="rId106" Type="http://schemas.openxmlformats.org/officeDocument/2006/relationships/customXml" Target="../ink/ink4576.xml"/><Relationship Id="rId127" Type="http://schemas.openxmlformats.org/officeDocument/2006/relationships/image" Target="../media/image4542.png"/><Relationship Id="rId313" Type="http://schemas.openxmlformats.org/officeDocument/2006/relationships/image" Target="../media/image4634.png"/><Relationship Id="rId10" Type="http://schemas.openxmlformats.org/officeDocument/2006/relationships/customXml" Target="../ink/ink4528.xml"/><Relationship Id="rId31" Type="http://schemas.openxmlformats.org/officeDocument/2006/relationships/image" Target="../media/image4494.png"/><Relationship Id="rId52" Type="http://schemas.openxmlformats.org/officeDocument/2006/relationships/customXml" Target="../ink/ink4549.xml"/><Relationship Id="rId73" Type="http://schemas.openxmlformats.org/officeDocument/2006/relationships/image" Target="../media/image4515.png"/><Relationship Id="rId94" Type="http://schemas.openxmlformats.org/officeDocument/2006/relationships/customXml" Target="../ink/ink4570.xml"/><Relationship Id="rId148" Type="http://schemas.openxmlformats.org/officeDocument/2006/relationships/customXml" Target="../ink/ink4597.xml"/><Relationship Id="rId169" Type="http://schemas.openxmlformats.org/officeDocument/2006/relationships/image" Target="../media/image4563.png"/><Relationship Id="rId334" Type="http://schemas.openxmlformats.org/officeDocument/2006/relationships/customXml" Target="../ink/ink4690.xml"/><Relationship Id="rId355" Type="http://schemas.openxmlformats.org/officeDocument/2006/relationships/image" Target="../media/image4655.png"/><Relationship Id="rId376" Type="http://schemas.openxmlformats.org/officeDocument/2006/relationships/customXml" Target="../ink/ink4711.xml"/><Relationship Id="rId397" Type="http://schemas.openxmlformats.org/officeDocument/2006/relationships/image" Target="../media/image4675.png"/><Relationship Id="rId4" Type="http://schemas.openxmlformats.org/officeDocument/2006/relationships/customXml" Target="../ink/ink4525.xml"/><Relationship Id="rId180" Type="http://schemas.openxmlformats.org/officeDocument/2006/relationships/customXml" Target="../ink/ink4613.xml"/><Relationship Id="rId215" Type="http://schemas.openxmlformats.org/officeDocument/2006/relationships/image" Target="../media/image4586.png"/><Relationship Id="rId236" Type="http://schemas.openxmlformats.org/officeDocument/2006/relationships/customXml" Target="../ink/ink4641.xml"/><Relationship Id="rId257" Type="http://schemas.openxmlformats.org/officeDocument/2006/relationships/image" Target="../media/image4607.png"/><Relationship Id="rId278" Type="http://schemas.openxmlformats.org/officeDocument/2006/relationships/customXml" Target="../ink/ink4662.xml"/><Relationship Id="rId401" Type="http://schemas.openxmlformats.org/officeDocument/2006/relationships/image" Target="../media/image4677.png"/><Relationship Id="rId422" Type="http://schemas.openxmlformats.org/officeDocument/2006/relationships/customXml" Target="../ink/ink4734.xml"/><Relationship Id="rId443" Type="http://schemas.openxmlformats.org/officeDocument/2006/relationships/image" Target="../media/image4696.png"/><Relationship Id="rId464" Type="http://schemas.openxmlformats.org/officeDocument/2006/relationships/customXml" Target="../ink/ink4756.xml"/><Relationship Id="rId303" Type="http://schemas.openxmlformats.org/officeDocument/2006/relationships/image" Target="../media/image4629.png"/><Relationship Id="rId42" Type="http://schemas.openxmlformats.org/officeDocument/2006/relationships/customXml" Target="../ink/ink4544.xml"/><Relationship Id="rId84" Type="http://schemas.openxmlformats.org/officeDocument/2006/relationships/customXml" Target="../ink/ink4565.xml"/><Relationship Id="rId138" Type="http://schemas.openxmlformats.org/officeDocument/2006/relationships/customXml" Target="../ink/ink4592.xml"/><Relationship Id="rId345" Type="http://schemas.openxmlformats.org/officeDocument/2006/relationships/image" Target="../media/image4650.png"/><Relationship Id="rId387" Type="http://schemas.openxmlformats.org/officeDocument/2006/relationships/image" Target="../media/image4670.png"/><Relationship Id="rId191" Type="http://schemas.openxmlformats.org/officeDocument/2006/relationships/image" Target="../media/image4574.png"/><Relationship Id="rId205" Type="http://schemas.openxmlformats.org/officeDocument/2006/relationships/image" Target="../media/image4581.png"/><Relationship Id="rId247" Type="http://schemas.openxmlformats.org/officeDocument/2006/relationships/image" Target="../media/image4602.png"/><Relationship Id="rId412" Type="http://schemas.openxmlformats.org/officeDocument/2006/relationships/customXml" Target="../ink/ink4729.xml"/><Relationship Id="rId107" Type="http://schemas.openxmlformats.org/officeDocument/2006/relationships/image" Target="../media/image4532.png"/><Relationship Id="rId289" Type="http://schemas.openxmlformats.org/officeDocument/2006/relationships/image" Target="../media/image4622.png"/><Relationship Id="rId454" Type="http://schemas.openxmlformats.org/officeDocument/2006/relationships/customXml" Target="../ink/ink4751.xml"/><Relationship Id="rId11" Type="http://schemas.openxmlformats.org/officeDocument/2006/relationships/image" Target="../media/image4484.png"/><Relationship Id="rId53" Type="http://schemas.openxmlformats.org/officeDocument/2006/relationships/image" Target="../media/image4505.png"/><Relationship Id="rId149" Type="http://schemas.openxmlformats.org/officeDocument/2006/relationships/image" Target="../media/image4553.png"/><Relationship Id="rId314" Type="http://schemas.openxmlformats.org/officeDocument/2006/relationships/customXml" Target="../ink/ink4680.xml"/><Relationship Id="rId356" Type="http://schemas.openxmlformats.org/officeDocument/2006/relationships/customXml" Target="../ink/ink4701.xml"/><Relationship Id="rId398" Type="http://schemas.openxmlformats.org/officeDocument/2006/relationships/customXml" Target="../ink/ink4722.xml"/><Relationship Id="rId95" Type="http://schemas.openxmlformats.org/officeDocument/2006/relationships/image" Target="../media/image4526.png"/><Relationship Id="rId160" Type="http://schemas.openxmlformats.org/officeDocument/2006/relationships/customXml" Target="../ink/ink4603.xml"/><Relationship Id="rId216" Type="http://schemas.openxmlformats.org/officeDocument/2006/relationships/customXml" Target="../ink/ink4631.xml"/><Relationship Id="rId423" Type="http://schemas.openxmlformats.org/officeDocument/2006/relationships/image" Target="../media/image4687.png"/><Relationship Id="rId258" Type="http://schemas.openxmlformats.org/officeDocument/2006/relationships/customXml" Target="../ink/ink4652.xml"/><Relationship Id="rId465" Type="http://schemas.openxmlformats.org/officeDocument/2006/relationships/image" Target="../media/image4706.png"/><Relationship Id="rId22" Type="http://schemas.openxmlformats.org/officeDocument/2006/relationships/customXml" Target="../ink/ink4534.xml"/><Relationship Id="rId64" Type="http://schemas.openxmlformats.org/officeDocument/2006/relationships/customXml" Target="../ink/ink4555.xml"/><Relationship Id="rId118" Type="http://schemas.openxmlformats.org/officeDocument/2006/relationships/customXml" Target="../ink/ink4582.xml"/><Relationship Id="rId325" Type="http://schemas.openxmlformats.org/officeDocument/2006/relationships/image" Target="../media/image4640.png"/><Relationship Id="rId367" Type="http://schemas.openxmlformats.org/officeDocument/2006/relationships/image" Target="../media/image4660.png"/><Relationship Id="rId171" Type="http://schemas.openxmlformats.org/officeDocument/2006/relationships/image" Target="../media/image4564.png"/><Relationship Id="rId227" Type="http://schemas.openxmlformats.org/officeDocument/2006/relationships/image" Target="../media/image4592.png"/><Relationship Id="rId269" Type="http://schemas.openxmlformats.org/officeDocument/2006/relationships/image" Target="../media/image4612.png"/><Relationship Id="rId434" Type="http://schemas.openxmlformats.org/officeDocument/2006/relationships/customXml" Target="../ink/ink4740.xml"/><Relationship Id="rId33" Type="http://schemas.openxmlformats.org/officeDocument/2006/relationships/image" Target="../media/image4495.png"/><Relationship Id="rId129" Type="http://schemas.openxmlformats.org/officeDocument/2006/relationships/image" Target="../media/image4543.png"/><Relationship Id="rId280" Type="http://schemas.openxmlformats.org/officeDocument/2006/relationships/customXml" Target="../ink/ink4663.xml"/><Relationship Id="rId336" Type="http://schemas.openxmlformats.org/officeDocument/2006/relationships/customXml" Target="../ink/ink4691.xml"/><Relationship Id="rId75" Type="http://schemas.openxmlformats.org/officeDocument/2006/relationships/image" Target="../media/image4516.png"/><Relationship Id="rId140" Type="http://schemas.openxmlformats.org/officeDocument/2006/relationships/customXml" Target="../ink/ink4593.xml"/><Relationship Id="rId182" Type="http://schemas.openxmlformats.org/officeDocument/2006/relationships/customXml" Target="../ink/ink4614.xml"/><Relationship Id="rId378" Type="http://schemas.openxmlformats.org/officeDocument/2006/relationships/customXml" Target="../ink/ink4712.xml"/><Relationship Id="rId403" Type="http://schemas.openxmlformats.org/officeDocument/2006/relationships/image" Target="../media/image4678.png"/><Relationship Id="rId6" Type="http://schemas.openxmlformats.org/officeDocument/2006/relationships/customXml" Target="../ink/ink4526.xml"/><Relationship Id="rId238" Type="http://schemas.openxmlformats.org/officeDocument/2006/relationships/customXml" Target="../ink/ink4642.xml"/><Relationship Id="rId445" Type="http://schemas.openxmlformats.org/officeDocument/2006/relationships/image" Target="../media/image4697.png"/><Relationship Id="rId291" Type="http://schemas.openxmlformats.org/officeDocument/2006/relationships/image" Target="../media/image4623.png"/><Relationship Id="rId305" Type="http://schemas.openxmlformats.org/officeDocument/2006/relationships/image" Target="../media/image4630.png"/><Relationship Id="rId347" Type="http://schemas.openxmlformats.org/officeDocument/2006/relationships/image" Target="../media/image4651.png"/><Relationship Id="rId44" Type="http://schemas.openxmlformats.org/officeDocument/2006/relationships/customXml" Target="../ink/ink4545.xml"/><Relationship Id="rId86" Type="http://schemas.openxmlformats.org/officeDocument/2006/relationships/customXml" Target="../ink/ink4566.xml"/><Relationship Id="rId151" Type="http://schemas.openxmlformats.org/officeDocument/2006/relationships/image" Target="../media/image4554.png"/><Relationship Id="rId389" Type="http://schemas.openxmlformats.org/officeDocument/2006/relationships/image" Target="../media/image4671.png"/><Relationship Id="rId193" Type="http://schemas.openxmlformats.org/officeDocument/2006/relationships/image" Target="../media/image4575.png"/><Relationship Id="rId207" Type="http://schemas.openxmlformats.org/officeDocument/2006/relationships/image" Target="../media/image4582.png"/><Relationship Id="rId249" Type="http://schemas.openxmlformats.org/officeDocument/2006/relationships/image" Target="../media/image4603.png"/><Relationship Id="rId414" Type="http://schemas.openxmlformats.org/officeDocument/2006/relationships/customXml" Target="../ink/ink4730.xml"/><Relationship Id="rId456" Type="http://schemas.openxmlformats.org/officeDocument/2006/relationships/customXml" Target="../ink/ink4752.xml"/><Relationship Id="rId13" Type="http://schemas.openxmlformats.org/officeDocument/2006/relationships/image" Target="../media/image4485.png"/><Relationship Id="rId109" Type="http://schemas.openxmlformats.org/officeDocument/2006/relationships/image" Target="../media/image4533.png"/><Relationship Id="rId260" Type="http://schemas.openxmlformats.org/officeDocument/2006/relationships/customXml" Target="../ink/ink4653.xml"/><Relationship Id="rId316" Type="http://schemas.openxmlformats.org/officeDocument/2006/relationships/customXml" Target="../ink/ink4681.xml"/><Relationship Id="rId55" Type="http://schemas.openxmlformats.org/officeDocument/2006/relationships/image" Target="../media/image4506.png"/><Relationship Id="rId97" Type="http://schemas.openxmlformats.org/officeDocument/2006/relationships/image" Target="../media/image4527.png"/><Relationship Id="rId120" Type="http://schemas.openxmlformats.org/officeDocument/2006/relationships/customXml" Target="../ink/ink4583.xml"/><Relationship Id="rId358" Type="http://schemas.openxmlformats.org/officeDocument/2006/relationships/customXml" Target="../ink/ink4702.xml"/><Relationship Id="rId162" Type="http://schemas.openxmlformats.org/officeDocument/2006/relationships/customXml" Target="../ink/ink4604.xml"/><Relationship Id="rId218" Type="http://schemas.openxmlformats.org/officeDocument/2006/relationships/customXml" Target="../ink/ink4632.xml"/><Relationship Id="rId425" Type="http://schemas.openxmlformats.org/officeDocument/2006/relationships/image" Target="../media/image4688.png"/><Relationship Id="rId271" Type="http://schemas.openxmlformats.org/officeDocument/2006/relationships/image" Target="../media/image4613.png"/><Relationship Id="rId24" Type="http://schemas.openxmlformats.org/officeDocument/2006/relationships/customXml" Target="../ink/ink4535.xml"/><Relationship Id="rId66" Type="http://schemas.openxmlformats.org/officeDocument/2006/relationships/customXml" Target="../ink/ink4556.xml"/><Relationship Id="rId131" Type="http://schemas.openxmlformats.org/officeDocument/2006/relationships/image" Target="../media/image4544.png"/><Relationship Id="rId327" Type="http://schemas.openxmlformats.org/officeDocument/2006/relationships/image" Target="../media/image4641.png"/><Relationship Id="rId369" Type="http://schemas.openxmlformats.org/officeDocument/2006/relationships/image" Target="../media/image4661.png"/><Relationship Id="rId173" Type="http://schemas.openxmlformats.org/officeDocument/2006/relationships/image" Target="../media/image4565.png"/><Relationship Id="rId229" Type="http://schemas.openxmlformats.org/officeDocument/2006/relationships/image" Target="../media/image4593.png"/><Relationship Id="rId380" Type="http://schemas.openxmlformats.org/officeDocument/2006/relationships/customXml" Target="../ink/ink4713.xml"/><Relationship Id="rId436" Type="http://schemas.openxmlformats.org/officeDocument/2006/relationships/customXml" Target="../ink/ink4741.xml"/><Relationship Id="rId240" Type="http://schemas.openxmlformats.org/officeDocument/2006/relationships/customXml" Target="../ink/ink4643.xml"/><Relationship Id="rId35" Type="http://schemas.openxmlformats.org/officeDocument/2006/relationships/image" Target="../media/image4496.png"/><Relationship Id="rId77" Type="http://schemas.openxmlformats.org/officeDocument/2006/relationships/image" Target="../media/image4517.png"/><Relationship Id="rId100" Type="http://schemas.openxmlformats.org/officeDocument/2006/relationships/customXml" Target="../ink/ink4573.xml"/><Relationship Id="rId282" Type="http://schemas.openxmlformats.org/officeDocument/2006/relationships/customXml" Target="../ink/ink4664.xml"/><Relationship Id="rId338" Type="http://schemas.openxmlformats.org/officeDocument/2006/relationships/customXml" Target="../ink/ink4692.xml"/><Relationship Id="rId8" Type="http://schemas.openxmlformats.org/officeDocument/2006/relationships/customXml" Target="../ink/ink4527.xml"/><Relationship Id="rId142" Type="http://schemas.openxmlformats.org/officeDocument/2006/relationships/customXml" Target="../ink/ink4594.xml"/><Relationship Id="rId184" Type="http://schemas.openxmlformats.org/officeDocument/2006/relationships/customXml" Target="../ink/ink4615.xml"/><Relationship Id="rId391" Type="http://schemas.openxmlformats.org/officeDocument/2006/relationships/image" Target="../media/image4672.png"/><Relationship Id="rId405" Type="http://schemas.openxmlformats.org/officeDocument/2006/relationships/image" Target="../media/image4679.png"/><Relationship Id="rId447" Type="http://schemas.openxmlformats.org/officeDocument/2006/relationships/image" Target="../media/image4698.png"/><Relationship Id="rId251" Type="http://schemas.openxmlformats.org/officeDocument/2006/relationships/image" Target="../media/image4604.png"/><Relationship Id="rId46" Type="http://schemas.openxmlformats.org/officeDocument/2006/relationships/customXml" Target="../ink/ink4546.xml"/><Relationship Id="rId293" Type="http://schemas.openxmlformats.org/officeDocument/2006/relationships/image" Target="../media/image4624.png"/><Relationship Id="rId307" Type="http://schemas.openxmlformats.org/officeDocument/2006/relationships/image" Target="../media/image4631.png"/><Relationship Id="rId349" Type="http://schemas.openxmlformats.org/officeDocument/2006/relationships/image" Target="../media/image4652.png"/><Relationship Id="rId88" Type="http://schemas.openxmlformats.org/officeDocument/2006/relationships/customXml" Target="../ink/ink4567.xml"/><Relationship Id="rId111" Type="http://schemas.openxmlformats.org/officeDocument/2006/relationships/image" Target="../media/image4534.png"/><Relationship Id="rId153" Type="http://schemas.openxmlformats.org/officeDocument/2006/relationships/image" Target="../media/image4555.png"/><Relationship Id="rId195" Type="http://schemas.openxmlformats.org/officeDocument/2006/relationships/image" Target="../media/image4576.png"/><Relationship Id="rId209" Type="http://schemas.openxmlformats.org/officeDocument/2006/relationships/image" Target="../media/image4583.png"/><Relationship Id="rId360" Type="http://schemas.openxmlformats.org/officeDocument/2006/relationships/customXml" Target="../ink/ink4703.xml"/><Relationship Id="rId416" Type="http://schemas.openxmlformats.org/officeDocument/2006/relationships/customXml" Target="../ink/ink4731.xml"/><Relationship Id="rId220" Type="http://schemas.openxmlformats.org/officeDocument/2006/relationships/customXml" Target="../ink/ink4633.xml"/><Relationship Id="rId458" Type="http://schemas.openxmlformats.org/officeDocument/2006/relationships/customXml" Target="../ink/ink4753.xml"/><Relationship Id="rId15" Type="http://schemas.openxmlformats.org/officeDocument/2006/relationships/image" Target="../media/image4486.png"/><Relationship Id="rId57" Type="http://schemas.openxmlformats.org/officeDocument/2006/relationships/image" Target="../media/image4507.png"/><Relationship Id="rId262" Type="http://schemas.openxmlformats.org/officeDocument/2006/relationships/customXml" Target="../ink/ink4654.xml"/><Relationship Id="rId318" Type="http://schemas.openxmlformats.org/officeDocument/2006/relationships/customXml" Target="../ink/ink4682.xml"/><Relationship Id="rId99" Type="http://schemas.openxmlformats.org/officeDocument/2006/relationships/image" Target="../media/image4528.png"/><Relationship Id="rId122" Type="http://schemas.openxmlformats.org/officeDocument/2006/relationships/customXml" Target="../ink/ink4584.xml"/><Relationship Id="rId164" Type="http://schemas.openxmlformats.org/officeDocument/2006/relationships/customXml" Target="../ink/ink4605.xml"/><Relationship Id="rId371" Type="http://schemas.openxmlformats.org/officeDocument/2006/relationships/image" Target="../media/image4662.png"/><Relationship Id="rId427" Type="http://schemas.openxmlformats.org/officeDocument/2006/relationships/image" Target="../media/image4689.png"/><Relationship Id="rId26" Type="http://schemas.openxmlformats.org/officeDocument/2006/relationships/customXml" Target="../ink/ink4536.xml"/><Relationship Id="rId231" Type="http://schemas.openxmlformats.org/officeDocument/2006/relationships/image" Target="../media/image4594.png"/><Relationship Id="rId273" Type="http://schemas.openxmlformats.org/officeDocument/2006/relationships/image" Target="../media/image4614.png"/><Relationship Id="rId329" Type="http://schemas.openxmlformats.org/officeDocument/2006/relationships/image" Target="../media/image4642.png"/><Relationship Id="rId68" Type="http://schemas.openxmlformats.org/officeDocument/2006/relationships/customXml" Target="../ink/ink4557.xml"/><Relationship Id="rId133" Type="http://schemas.openxmlformats.org/officeDocument/2006/relationships/image" Target="../media/image4545.png"/><Relationship Id="rId175" Type="http://schemas.openxmlformats.org/officeDocument/2006/relationships/image" Target="../media/image4566.png"/><Relationship Id="rId340" Type="http://schemas.openxmlformats.org/officeDocument/2006/relationships/customXml" Target="../ink/ink4693.xml"/><Relationship Id="rId200" Type="http://schemas.openxmlformats.org/officeDocument/2006/relationships/customXml" Target="../ink/ink4623.xml"/><Relationship Id="rId382" Type="http://schemas.openxmlformats.org/officeDocument/2006/relationships/customXml" Target="../ink/ink4714.xml"/><Relationship Id="rId438" Type="http://schemas.openxmlformats.org/officeDocument/2006/relationships/customXml" Target="../ink/ink4743.xml"/><Relationship Id="rId242" Type="http://schemas.openxmlformats.org/officeDocument/2006/relationships/customXml" Target="../ink/ink4644.xml"/><Relationship Id="rId284" Type="http://schemas.openxmlformats.org/officeDocument/2006/relationships/customXml" Target="../ink/ink4665.xml"/><Relationship Id="rId37" Type="http://schemas.openxmlformats.org/officeDocument/2006/relationships/image" Target="../media/image4497.png"/><Relationship Id="rId79" Type="http://schemas.openxmlformats.org/officeDocument/2006/relationships/image" Target="../media/image4518.png"/><Relationship Id="rId102" Type="http://schemas.openxmlformats.org/officeDocument/2006/relationships/customXml" Target="../ink/ink4574.xml"/><Relationship Id="rId144" Type="http://schemas.openxmlformats.org/officeDocument/2006/relationships/customXml" Target="../ink/ink4595.xml"/><Relationship Id="rId90" Type="http://schemas.openxmlformats.org/officeDocument/2006/relationships/customXml" Target="../ink/ink4568.xml"/><Relationship Id="rId186" Type="http://schemas.openxmlformats.org/officeDocument/2006/relationships/customXml" Target="../ink/ink4616.xml"/><Relationship Id="rId351" Type="http://schemas.openxmlformats.org/officeDocument/2006/relationships/image" Target="../media/image4653.png"/><Relationship Id="rId393" Type="http://schemas.openxmlformats.org/officeDocument/2006/relationships/image" Target="../media/image4673.png"/><Relationship Id="rId407" Type="http://schemas.openxmlformats.org/officeDocument/2006/relationships/image" Target="../media/image4680.png"/><Relationship Id="rId449" Type="http://schemas.openxmlformats.org/officeDocument/2006/relationships/image" Target="../media/image4699.png"/><Relationship Id="rId211" Type="http://schemas.openxmlformats.org/officeDocument/2006/relationships/image" Target="../media/image4584.png"/><Relationship Id="rId253" Type="http://schemas.openxmlformats.org/officeDocument/2006/relationships/image" Target="../media/image4605.png"/><Relationship Id="rId295" Type="http://schemas.openxmlformats.org/officeDocument/2006/relationships/image" Target="../media/image4625.png"/><Relationship Id="rId309" Type="http://schemas.openxmlformats.org/officeDocument/2006/relationships/image" Target="../media/image4632.png"/><Relationship Id="rId460" Type="http://schemas.openxmlformats.org/officeDocument/2006/relationships/customXml" Target="../ink/ink4754.xml"/><Relationship Id="rId48" Type="http://schemas.openxmlformats.org/officeDocument/2006/relationships/customXml" Target="../ink/ink4547.xml"/><Relationship Id="rId113" Type="http://schemas.openxmlformats.org/officeDocument/2006/relationships/image" Target="../media/image4535.png"/><Relationship Id="rId320" Type="http://schemas.openxmlformats.org/officeDocument/2006/relationships/customXml" Target="../ink/ink4683.xml"/><Relationship Id="rId155" Type="http://schemas.openxmlformats.org/officeDocument/2006/relationships/image" Target="../media/image4556.png"/><Relationship Id="rId197" Type="http://schemas.openxmlformats.org/officeDocument/2006/relationships/image" Target="../media/image4577.png"/><Relationship Id="rId362" Type="http://schemas.openxmlformats.org/officeDocument/2006/relationships/customXml" Target="../ink/ink4704.xml"/><Relationship Id="rId418" Type="http://schemas.openxmlformats.org/officeDocument/2006/relationships/customXml" Target="../ink/ink4732.xml"/><Relationship Id="rId222" Type="http://schemas.openxmlformats.org/officeDocument/2006/relationships/customXml" Target="../ink/ink4634.xml"/><Relationship Id="rId264" Type="http://schemas.openxmlformats.org/officeDocument/2006/relationships/customXml" Target="../ink/ink4655.xml"/><Relationship Id="rId17" Type="http://schemas.openxmlformats.org/officeDocument/2006/relationships/image" Target="../media/image4487.png"/><Relationship Id="rId59" Type="http://schemas.openxmlformats.org/officeDocument/2006/relationships/image" Target="../media/image4508.png"/><Relationship Id="rId124" Type="http://schemas.openxmlformats.org/officeDocument/2006/relationships/customXml" Target="../ink/ink4585.xml"/><Relationship Id="rId70" Type="http://schemas.openxmlformats.org/officeDocument/2006/relationships/customXml" Target="../ink/ink4558.xml"/><Relationship Id="rId166" Type="http://schemas.openxmlformats.org/officeDocument/2006/relationships/customXml" Target="../ink/ink4606.xml"/><Relationship Id="rId331" Type="http://schemas.openxmlformats.org/officeDocument/2006/relationships/image" Target="../media/image4643.png"/><Relationship Id="rId373" Type="http://schemas.openxmlformats.org/officeDocument/2006/relationships/image" Target="../media/image4663.png"/><Relationship Id="rId429" Type="http://schemas.openxmlformats.org/officeDocument/2006/relationships/image" Target="../media/image469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595.png"/><Relationship Id="rId440" Type="http://schemas.openxmlformats.org/officeDocument/2006/relationships/customXml" Target="../ink/ink4744.xml"/><Relationship Id="rId28" Type="http://schemas.openxmlformats.org/officeDocument/2006/relationships/customXml" Target="../ink/ink4537.xml"/><Relationship Id="rId275" Type="http://schemas.openxmlformats.org/officeDocument/2006/relationships/image" Target="../media/image4615.png"/><Relationship Id="rId300" Type="http://schemas.openxmlformats.org/officeDocument/2006/relationships/customXml" Target="../ink/ink4673.xml"/><Relationship Id="rId81" Type="http://schemas.openxmlformats.org/officeDocument/2006/relationships/image" Target="../media/image4519.png"/><Relationship Id="rId135" Type="http://schemas.openxmlformats.org/officeDocument/2006/relationships/image" Target="../media/image4546.png"/><Relationship Id="rId177" Type="http://schemas.openxmlformats.org/officeDocument/2006/relationships/image" Target="../media/image4567.png"/><Relationship Id="rId342" Type="http://schemas.openxmlformats.org/officeDocument/2006/relationships/customXml" Target="../ink/ink4694.xml"/><Relationship Id="rId384" Type="http://schemas.openxmlformats.org/officeDocument/2006/relationships/customXml" Target="../ink/ink4715.xml"/><Relationship Id="rId202" Type="http://schemas.openxmlformats.org/officeDocument/2006/relationships/customXml" Target="../ink/ink4624.xml"/><Relationship Id="rId244" Type="http://schemas.openxmlformats.org/officeDocument/2006/relationships/customXml" Target="../ink/ink4645.xml"/><Relationship Id="rId39" Type="http://schemas.openxmlformats.org/officeDocument/2006/relationships/image" Target="../media/image4498.png"/><Relationship Id="rId286" Type="http://schemas.openxmlformats.org/officeDocument/2006/relationships/customXml" Target="../ink/ink4666.xml"/><Relationship Id="rId451" Type="http://schemas.openxmlformats.org/officeDocument/2006/relationships/image" Target="../media/image4700.png"/><Relationship Id="rId50" Type="http://schemas.openxmlformats.org/officeDocument/2006/relationships/customXml" Target="../ink/ink4548.xml"/><Relationship Id="rId104" Type="http://schemas.openxmlformats.org/officeDocument/2006/relationships/customXml" Target="../ink/ink4575.xml"/><Relationship Id="rId146" Type="http://schemas.openxmlformats.org/officeDocument/2006/relationships/customXml" Target="../ink/ink4596.xml"/><Relationship Id="rId188" Type="http://schemas.openxmlformats.org/officeDocument/2006/relationships/customXml" Target="../ink/ink4617.xml"/><Relationship Id="rId311" Type="http://schemas.openxmlformats.org/officeDocument/2006/relationships/image" Target="../media/image4633.png"/><Relationship Id="rId353" Type="http://schemas.openxmlformats.org/officeDocument/2006/relationships/image" Target="../media/image4654.png"/><Relationship Id="rId395" Type="http://schemas.openxmlformats.org/officeDocument/2006/relationships/image" Target="../media/image4674.png"/><Relationship Id="rId409" Type="http://schemas.openxmlformats.org/officeDocument/2006/relationships/image" Target="../media/image4681.png"/><Relationship Id="rId92" Type="http://schemas.openxmlformats.org/officeDocument/2006/relationships/customXml" Target="../ink/ink4569.xml"/><Relationship Id="rId213" Type="http://schemas.openxmlformats.org/officeDocument/2006/relationships/image" Target="../media/image4585.png"/><Relationship Id="rId420" Type="http://schemas.openxmlformats.org/officeDocument/2006/relationships/customXml" Target="../ink/ink4733.xml"/><Relationship Id="rId255" Type="http://schemas.openxmlformats.org/officeDocument/2006/relationships/image" Target="../media/image4606.png"/><Relationship Id="rId297" Type="http://schemas.openxmlformats.org/officeDocument/2006/relationships/image" Target="../media/image4626.png"/><Relationship Id="rId462" Type="http://schemas.openxmlformats.org/officeDocument/2006/relationships/customXml" Target="../ink/ink4755.xml"/><Relationship Id="rId115" Type="http://schemas.openxmlformats.org/officeDocument/2006/relationships/image" Target="../media/image4536.png"/><Relationship Id="rId157" Type="http://schemas.openxmlformats.org/officeDocument/2006/relationships/image" Target="../media/image4557.png"/><Relationship Id="rId322" Type="http://schemas.openxmlformats.org/officeDocument/2006/relationships/customXml" Target="../ink/ink4684.xml"/><Relationship Id="rId364" Type="http://schemas.openxmlformats.org/officeDocument/2006/relationships/customXml" Target="../ink/ink4705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63.png"/><Relationship Id="rId299" Type="http://schemas.openxmlformats.org/officeDocument/2006/relationships/image" Target="../media/image4854.png"/><Relationship Id="rId21" Type="http://schemas.openxmlformats.org/officeDocument/2006/relationships/image" Target="../media/image4715.png"/><Relationship Id="rId63" Type="http://schemas.openxmlformats.org/officeDocument/2006/relationships/image" Target="../media/image4736.png"/><Relationship Id="rId159" Type="http://schemas.openxmlformats.org/officeDocument/2006/relationships/image" Target="../media/image4784.png"/><Relationship Id="rId324" Type="http://schemas.openxmlformats.org/officeDocument/2006/relationships/customXml" Target="../ink/ink4918.xml"/><Relationship Id="rId366" Type="http://schemas.openxmlformats.org/officeDocument/2006/relationships/customXml" Target="../ink/ink4939.xml"/><Relationship Id="rId170" Type="http://schemas.openxmlformats.org/officeDocument/2006/relationships/customXml" Target="../ink/ink4841.xml"/><Relationship Id="rId226" Type="http://schemas.openxmlformats.org/officeDocument/2006/relationships/customXml" Target="../ink/ink4869.xml"/><Relationship Id="rId433" Type="http://schemas.openxmlformats.org/officeDocument/2006/relationships/image" Target="../media/image4920.png"/><Relationship Id="rId268" Type="http://schemas.openxmlformats.org/officeDocument/2006/relationships/customXml" Target="../ink/ink4890.xml"/><Relationship Id="rId32" Type="http://schemas.openxmlformats.org/officeDocument/2006/relationships/customXml" Target="../ink/ink4772.xml"/><Relationship Id="rId74" Type="http://schemas.openxmlformats.org/officeDocument/2006/relationships/customXml" Target="../ink/ink4793.xml"/><Relationship Id="rId128" Type="http://schemas.openxmlformats.org/officeDocument/2006/relationships/customXml" Target="../ink/ink4820.xml"/><Relationship Id="rId335" Type="http://schemas.openxmlformats.org/officeDocument/2006/relationships/image" Target="../media/image4872.png"/><Relationship Id="rId377" Type="http://schemas.openxmlformats.org/officeDocument/2006/relationships/image" Target="../media/image4892.png"/><Relationship Id="rId5" Type="http://schemas.openxmlformats.org/officeDocument/2006/relationships/image" Target="../media/image1405.png"/><Relationship Id="rId181" Type="http://schemas.openxmlformats.org/officeDocument/2006/relationships/image" Target="../media/image4795.png"/><Relationship Id="rId237" Type="http://schemas.openxmlformats.org/officeDocument/2006/relationships/image" Target="../media/image4823.png"/><Relationship Id="rId402" Type="http://schemas.openxmlformats.org/officeDocument/2006/relationships/customXml" Target="../ink/ink4957.xml"/><Relationship Id="rId279" Type="http://schemas.openxmlformats.org/officeDocument/2006/relationships/image" Target="../media/image4844.png"/><Relationship Id="rId444" Type="http://schemas.openxmlformats.org/officeDocument/2006/relationships/customXml" Target="../ink/ink4978.xml"/><Relationship Id="rId43" Type="http://schemas.openxmlformats.org/officeDocument/2006/relationships/image" Target="../media/image4726.png"/><Relationship Id="rId139" Type="http://schemas.openxmlformats.org/officeDocument/2006/relationships/image" Target="../media/image4774.png"/><Relationship Id="rId290" Type="http://schemas.openxmlformats.org/officeDocument/2006/relationships/customXml" Target="../ink/ink4901.xml"/><Relationship Id="rId304" Type="http://schemas.openxmlformats.org/officeDocument/2006/relationships/customXml" Target="../ink/ink4908.xml"/><Relationship Id="rId346" Type="http://schemas.openxmlformats.org/officeDocument/2006/relationships/customXml" Target="../ink/ink4929.xml"/><Relationship Id="rId388" Type="http://schemas.openxmlformats.org/officeDocument/2006/relationships/customXml" Target="../ink/ink4950.xml"/><Relationship Id="rId85" Type="http://schemas.openxmlformats.org/officeDocument/2006/relationships/image" Target="../media/image4747.png"/><Relationship Id="rId150" Type="http://schemas.openxmlformats.org/officeDocument/2006/relationships/customXml" Target="../ink/ink4831.xml"/><Relationship Id="rId192" Type="http://schemas.openxmlformats.org/officeDocument/2006/relationships/customXml" Target="../ink/ink4852.xml"/><Relationship Id="rId206" Type="http://schemas.openxmlformats.org/officeDocument/2006/relationships/customXml" Target="../ink/ink4859.xml"/><Relationship Id="rId413" Type="http://schemas.openxmlformats.org/officeDocument/2006/relationships/image" Target="../media/image4910.png"/><Relationship Id="rId248" Type="http://schemas.openxmlformats.org/officeDocument/2006/relationships/customXml" Target="../ink/ink4880.xml"/><Relationship Id="rId455" Type="http://schemas.openxmlformats.org/officeDocument/2006/relationships/image" Target="../media/image4931.png"/><Relationship Id="rId12" Type="http://schemas.openxmlformats.org/officeDocument/2006/relationships/customXml" Target="../ink/ink4762.xml"/><Relationship Id="rId108" Type="http://schemas.openxmlformats.org/officeDocument/2006/relationships/customXml" Target="../ink/ink4810.xml"/><Relationship Id="rId315" Type="http://schemas.openxmlformats.org/officeDocument/2006/relationships/image" Target="../media/image4862.png"/><Relationship Id="rId357" Type="http://schemas.openxmlformats.org/officeDocument/2006/relationships/image" Target="../media/image4883.png"/><Relationship Id="rId54" Type="http://schemas.openxmlformats.org/officeDocument/2006/relationships/customXml" Target="../ink/ink4783.xml"/><Relationship Id="rId96" Type="http://schemas.openxmlformats.org/officeDocument/2006/relationships/customXml" Target="../ink/ink4804.xml"/><Relationship Id="rId161" Type="http://schemas.openxmlformats.org/officeDocument/2006/relationships/image" Target="../media/image4785.png"/><Relationship Id="rId217" Type="http://schemas.openxmlformats.org/officeDocument/2006/relationships/image" Target="../media/image4813.png"/><Relationship Id="rId399" Type="http://schemas.openxmlformats.org/officeDocument/2006/relationships/image" Target="../media/image4903.png"/><Relationship Id="rId259" Type="http://schemas.openxmlformats.org/officeDocument/2006/relationships/image" Target="../media/image4834.png"/><Relationship Id="rId424" Type="http://schemas.openxmlformats.org/officeDocument/2006/relationships/customXml" Target="../ink/ink4968.xml"/><Relationship Id="rId23" Type="http://schemas.openxmlformats.org/officeDocument/2006/relationships/image" Target="../media/image4716.png"/><Relationship Id="rId119" Type="http://schemas.openxmlformats.org/officeDocument/2006/relationships/image" Target="../media/image4764.png"/><Relationship Id="rId270" Type="http://schemas.openxmlformats.org/officeDocument/2006/relationships/customXml" Target="../ink/ink4891.xml"/><Relationship Id="rId326" Type="http://schemas.openxmlformats.org/officeDocument/2006/relationships/customXml" Target="../ink/ink4919.xml"/><Relationship Id="rId65" Type="http://schemas.openxmlformats.org/officeDocument/2006/relationships/image" Target="../media/image4737.png"/><Relationship Id="rId130" Type="http://schemas.openxmlformats.org/officeDocument/2006/relationships/customXml" Target="../ink/ink4821.xml"/><Relationship Id="rId368" Type="http://schemas.openxmlformats.org/officeDocument/2006/relationships/customXml" Target="../ink/ink4940.xml"/><Relationship Id="rId172" Type="http://schemas.openxmlformats.org/officeDocument/2006/relationships/customXml" Target="../ink/ink4842.xml"/><Relationship Id="rId228" Type="http://schemas.openxmlformats.org/officeDocument/2006/relationships/customXml" Target="../ink/ink4870.xml"/><Relationship Id="rId435" Type="http://schemas.openxmlformats.org/officeDocument/2006/relationships/image" Target="../media/image4921.png"/><Relationship Id="rId281" Type="http://schemas.openxmlformats.org/officeDocument/2006/relationships/image" Target="../media/image4845.png"/><Relationship Id="rId337" Type="http://schemas.openxmlformats.org/officeDocument/2006/relationships/image" Target="../media/image4873.png"/><Relationship Id="rId34" Type="http://schemas.openxmlformats.org/officeDocument/2006/relationships/customXml" Target="../ink/ink4773.xml"/><Relationship Id="rId76" Type="http://schemas.openxmlformats.org/officeDocument/2006/relationships/customXml" Target="../ink/ink4794.xml"/><Relationship Id="rId141" Type="http://schemas.openxmlformats.org/officeDocument/2006/relationships/image" Target="../media/image4775.png"/><Relationship Id="rId379" Type="http://schemas.openxmlformats.org/officeDocument/2006/relationships/image" Target="../media/image4893.png"/><Relationship Id="rId7" Type="http://schemas.openxmlformats.org/officeDocument/2006/relationships/image" Target="../media/image4708.png"/><Relationship Id="rId183" Type="http://schemas.openxmlformats.org/officeDocument/2006/relationships/image" Target="../media/image4796.png"/><Relationship Id="rId239" Type="http://schemas.openxmlformats.org/officeDocument/2006/relationships/image" Target="../media/image4824.png"/><Relationship Id="rId390" Type="http://schemas.openxmlformats.org/officeDocument/2006/relationships/customXml" Target="../ink/ink4951.xml"/><Relationship Id="rId404" Type="http://schemas.openxmlformats.org/officeDocument/2006/relationships/customXml" Target="../ink/ink4958.xml"/><Relationship Id="rId446" Type="http://schemas.openxmlformats.org/officeDocument/2006/relationships/customXml" Target="../ink/ink4979.xml"/><Relationship Id="rId250" Type="http://schemas.openxmlformats.org/officeDocument/2006/relationships/customXml" Target="../ink/ink4881.xml"/><Relationship Id="rId292" Type="http://schemas.openxmlformats.org/officeDocument/2006/relationships/customXml" Target="../ink/ink4902.xml"/><Relationship Id="rId306" Type="http://schemas.openxmlformats.org/officeDocument/2006/relationships/customXml" Target="../ink/ink4909.xml"/><Relationship Id="rId45" Type="http://schemas.openxmlformats.org/officeDocument/2006/relationships/image" Target="../media/image4727.png"/><Relationship Id="rId87" Type="http://schemas.openxmlformats.org/officeDocument/2006/relationships/image" Target="../media/image4748.png"/><Relationship Id="rId110" Type="http://schemas.openxmlformats.org/officeDocument/2006/relationships/customXml" Target="../ink/ink4811.xml"/><Relationship Id="rId348" Type="http://schemas.openxmlformats.org/officeDocument/2006/relationships/customXml" Target="../ink/ink4930.xml"/><Relationship Id="rId152" Type="http://schemas.openxmlformats.org/officeDocument/2006/relationships/customXml" Target="../ink/ink4832.xml"/><Relationship Id="rId194" Type="http://schemas.openxmlformats.org/officeDocument/2006/relationships/customXml" Target="../ink/ink4853.xml"/><Relationship Id="rId208" Type="http://schemas.openxmlformats.org/officeDocument/2006/relationships/customXml" Target="../ink/ink4860.xml"/><Relationship Id="rId415" Type="http://schemas.openxmlformats.org/officeDocument/2006/relationships/image" Target="../media/image4911.png"/><Relationship Id="rId457" Type="http://schemas.openxmlformats.org/officeDocument/2006/relationships/image" Target="../media/image4932.png"/><Relationship Id="rId261" Type="http://schemas.openxmlformats.org/officeDocument/2006/relationships/image" Target="../media/image4835.png"/><Relationship Id="rId14" Type="http://schemas.openxmlformats.org/officeDocument/2006/relationships/customXml" Target="../ink/ink4763.xml"/><Relationship Id="rId56" Type="http://schemas.openxmlformats.org/officeDocument/2006/relationships/customXml" Target="../ink/ink4784.xml"/><Relationship Id="rId317" Type="http://schemas.openxmlformats.org/officeDocument/2006/relationships/image" Target="../media/image4863.png"/><Relationship Id="rId359" Type="http://schemas.openxmlformats.org/officeDocument/2006/relationships/image" Target="../media/image4884.png"/><Relationship Id="rId98" Type="http://schemas.openxmlformats.org/officeDocument/2006/relationships/customXml" Target="../ink/ink4805.xml"/><Relationship Id="rId121" Type="http://schemas.openxmlformats.org/officeDocument/2006/relationships/image" Target="../media/image4765.png"/><Relationship Id="rId163" Type="http://schemas.openxmlformats.org/officeDocument/2006/relationships/image" Target="../media/image4786.png"/><Relationship Id="rId219" Type="http://schemas.openxmlformats.org/officeDocument/2006/relationships/image" Target="../media/image4814.png"/><Relationship Id="rId370" Type="http://schemas.openxmlformats.org/officeDocument/2006/relationships/customXml" Target="../ink/ink4941.xml"/><Relationship Id="rId426" Type="http://schemas.openxmlformats.org/officeDocument/2006/relationships/customXml" Target="../ink/ink4969.xml"/><Relationship Id="rId230" Type="http://schemas.openxmlformats.org/officeDocument/2006/relationships/customXml" Target="../ink/ink4871.xml"/><Relationship Id="rId25" Type="http://schemas.openxmlformats.org/officeDocument/2006/relationships/image" Target="../media/image4717.png"/><Relationship Id="rId67" Type="http://schemas.openxmlformats.org/officeDocument/2006/relationships/image" Target="../media/image4738.png"/><Relationship Id="rId272" Type="http://schemas.openxmlformats.org/officeDocument/2006/relationships/customXml" Target="../ink/ink4892.xml"/><Relationship Id="rId328" Type="http://schemas.openxmlformats.org/officeDocument/2006/relationships/customXml" Target="../ink/ink4920.xml"/><Relationship Id="rId132" Type="http://schemas.openxmlformats.org/officeDocument/2006/relationships/customXml" Target="../ink/ink4822.xml"/><Relationship Id="rId174" Type="http://schemas.openxmlformats.org/officeDocument/2006/relationships/customXml" Target="../ink/ink4843.xml"/><Relationship Id="rId381" Type="http://schemas.openxmlformats.org/officeDocument/2006/relationships/image" Target="../media/image4894.png"/><Relationship Id="rId241" Type="http://schemas.openxmlformats.org/officeDocument/2006/relationships/image" Target="../media/image4825.png"/><Relationship Id="rId437" Type="http://schemas.openxmlformats.org/officeDocument/2006/relationships/image" Target="../media/image4922.png"/><Relationship Id="rId36" Type="http://schemas.openxmlformats.org/officeDocument/2006/relationships/customXml" Target="../ink/ink4774.xml"/><Relationship Id="rId283" Type="http://schemas.openxmlformats.org/officeDocument/2006/relationships/image" Target="../media/image4846.png"/><Relationship Id="rId339" Type="http://schemas.openxmlformats.org/officeDocument/2006/relationships/image" Target="../media/image4874.png"/><Relationship Id="rId78" Type="http://schemas.openxmlformats.org/officeDocument/2006/relationships/customXml" Target="../ink/ink4795.xml"/><Relationship Id="rId101" Type="http://schemas.openxmlformats.org/officeDocument/2006/relationships/image" Target="../media/image4755.png"/><Relationship Id="rId143" Type="http://schemas.openxmlformats.org/officeDocument/2006/relationships/image" Target="../media/image4776.png"/><Relationship Id="rId185" Type="http://schemas.openxmlformats.org/officeDocument/2006/relationships/image" Target="../media/image4797.png"/><Relationship Id="rId350" Type="http://schemas.openxmlformats.org/officeDocument/2006/relationships/customXml" Target="../ink/ink4931.xml"/><Relationship Id="rId406" Type="http://schemas.openxmlformats.org/officeDocument/2006/relationships/customXml" Target="../ink/ink4959.xml"/><Relationship Id="rId9" Type="http://schemas.openxmlformats.org/officeDocument/2006/relationships/image" Target="../media/image4709.png"/><Relationship Id="rId210" Type="http://schemas.openxmlformats.org/officeDocument/2006/relationships/customXml" Target="../ink/ink4861.xml"/><Relationship Id="rId392" Type="http://schemas.openxmlformats.org/officeDocument/2006/relationships/customXml" Target="../ink/ink4952.xml"/><Relationship Id="rId448" Type="http://schemas.openxmlformats.org/officeDocument/2006/relationships/customXml" Target="../ink/ink4980.xml"/><Relationship Id="rId252" Type="http://schemas.openxmlformats.org/officeDocument/2006/relationships/customXml" Target="../ink/ink4882.xml"/><Relationship Id="rId294" Type="http://schemas.openxmlformats.org/officeDocument/2006/relationships/customXml" Target="../ink/ink4903.xml"/><Relationship Id="rId308" Type="http://schemas.openxmlformats.org/officeDocument/2006/relationships/customXml" Target="../ink/ink4910.xml"/><Relationship Id="rId47" Type="http://schemas.openxmlformats.org/officeDocument/2006/relationships/image" Target="../media/image4728.png"/><Relationship Id="rId89" Type="http://schemas.openxmlformats.org/officeDocument/2006/relationships/image" Target="../media/image4749.png"/><Relationship Id="rId112" Type="http://schemas.openxmlformats.org/officeDocument/2006/relationships/customXml" Target="../ink/ink4812.xml"/><Relationship Id="rId154" Type="http://schemas.openxmlformats.org/officeDocument/2006/relationships/customXml" Target="../ink/ink4833.xml"/><Relationship Id="rId361" Type="http://schemas.openxmlformats.org/officeDocument/2006/relationships/image" Target="../media/image866.png"/><Relationship Id="rId196" Type="http://schemas.openxmlformats.org/officeDocument/2006/relationships/customXml" Target="../ink/ink4854.xml"/><Relationship Id="rId417" Type="http://schemas.openxmlformats.org/officeDocument/2006/relationships/image" Target="../media/image4912.png"/><Relationship Id="rId459" Type="http://schemas.openxmlformats.org/officeDocument/2006/relationships/image" Target="../media/image4933.png"/><Relationship Id="rId16" Type="http://schemas.openxmlformats.org/officeDocument/2006/relationships/customXml" Target="../ink/ink4764.xml"/><Relationship Id="rId221" Type="http://schemas.openxmlformats.org/officeDocument/2006/relationships/image" Target="../media/image4815.png"/><Relationship Id="rId263" Type="http://schemas.openxmlformats.org/officeDocument/2006/relationships/image" Target="../media/image4836.png"/><Relationship Id="rId319" Type="http://schemas.openxmlformats.org/officeDocument/2006/relationships/image" Target="../media/image4864.png"/><Relationship Id="rId58" Type="http://schemas.openxmlformats.org/officeDocument/2006/relationships/customXml" Target="../ink/ink4785.xml"/><Relationship Id="rId123" Type="http://schemas.openxmlformats.org/officeDocument/2006/relationships/image" Target="../media/image4766.png"/><Relationship Id="rId330" Type="http://schemas.openxmlformats.org/officeDocument/2006/relationships/customXml" Target="../ink/ink4921.xml"/><Relationship Id="rId165" Type="http://schemas.openxmlformats.org/officeDocument/2006/relationships/image" Target="../media/image4787.png"/><Relationship Id="rId372" Type="http://schemas.openxmlformats.org/officeDocument/2006/relationships/customXml" Target="../ink/ink4942.xml"/><Relationship Id="rId428" Type="http://schemas.openxmlformats.org/officeDocument/2006/relationships/customXml" Target="../ink/ink4970.xml"/><Relationship Id="rId232" Type="http://schemas.openxmlformats.org/officeDocument/2006/relationships/customXml" Target="../ink/ink4872.xml"/><Relationship Id="rId274" Type="http://schemas.openxmlformats.org/officeDocument/2006/relationships/customXml" Target="../ink/ink4893.xml"/><Relationship Id="rId27" Type="http://schemas.openxmlformats.org/officeDocument/2006/relationships/image" Target="../media/image4718.png"/><Relationship Id="rId69" Type="http://schemas.openxmlformats.org/officeDocument/2006/relationships/image" Target="../media/image4739.png"/><Relationship Id="rId134" Type="http://schemas.openxmlformats.org/officeDocument/2006/relationships/customXml" Target="../ink/ink4823.xml"/><Relationship Id="rId80" Type="http://schemas.openxmlformats.org/officeDocument/2006/relationships/customXml" Target="../ink/ink4796.xml"/><Relationship Id="rId176" Type="http://schemas.openxmlformats.org/officeDocument/2006/relationships/customXml" Target="../ink/ink4844.xml"/><Relationship Id="rId341" Type="http://schemas.openxmlformats.org/officeDocument/2006/relationships/image" Target="../media/image4875.png"/><Relationship Id="rId383" Type="http://schemas.openxmlformats.org/officeDocument/2006/relationships/image" Target="../media/image4895.png"/><Relationship Id="rId439" Type="http://schemas.openxmlformats.org/officeDocument/2006/relationships/image" Target="../media/image4923.png"/><Relationship Id="rId201" Type="http://schemas.openxmlformats.org/officeDocument/2006/relationships/image" Target="../media/image4805.png"/><Relationship Id="rId243" Type="http://schemas.openxmlformats.org/officeDocument/2006/relationships/image" Target="../media/image4826.png"/><Relationship Id="rId285" Type="http://schemas.openxmlformats.org/officeDocument/2006/relationships/image" Target="../media/image4847.png"/><Relationship Id="rId450" Type="http://schemas.openxmlformats.org/officeDocument/2006/relationships/customXml" Target="../ink/ink4981.xml"/><Relationship Id="rId38" Type="http://schemas.openxmlformats.org/officeDocument/2006/relationships/customXml" Target="../ink/ink4775.xml"/><Relationship Id="rId103" Type="http://schemas.openxmlformats.org/officeDocument/2006/relationships/image" Target="../media/image4756.png"/><Relationship Id="rId310" Type="http://schemas.openxmlformats.org/officeDocument/2006/relationships/customXml" Target="../ink/ink4911.xml"/><Relationship Id="rId91" Type="http://schemas.openxmlformats.org/officeDocument/2006/relationships/image" Target="../media/image4750.png"/><Relationship Id="rId145" Type="http://schemas.openxmlformats.org/officeDocument/2006/relationships/image" Target="../media/image4777.png"/><Relationship Id="rId187" Type="http://schemas.openxmlformats.org/officeDocument/2006/relationships/image" Target="../media/image4798.png"/><Relationship Id="rId352" Type="http://schemas.openxmlformats.org/officeDocument/2006/relationships/customXml" Target="../ink/ink4932.xml"/><Relationship Id="rId394" Type="http://schemas.openxmlformats.org/officeDocument/2006/relationships/customXml" Target="../ink/ink4953.xml"/><Relationship Id="rId408" Type="http://schemas.openxmlformats.org/officeDocument/2006/relationships/customXml" Target="../ink/ink4960.xml"/><Relationship Id="rId212" Type="http://schemas.openxmlformats.org/officeDocument/2006/relationships/customXml" Target="../ink/ink4862.xml"/><Relationship Id="rId254" Type="http://schemas.openxmlformats.org/officeDocument/2006/relationships/customXml" Target="../ink/ink4883.xml"/><Relationship Id="rId49" Type="http://schemas.openxmlformats.org/officeDocument/2006/relationships/image" Target="../media/image4729.png"/><Relationship Id="rId114" Type="http://schemas.openxmlformats.org/officeDocument/2006/relationships/customXml" Target="../ink/ink4813.xml"/><Relationship Id="rId296" Type="http://schemas.openxmlformats.org/officeDocument/2006/relationships/customXml" Target="../ink/ink4904.xml"/><Relationship Id="rId461" Type="http://schemas.openxmlformats.org/officeDocument/2006/relationships/image" Target="../media/image4934.png"/><Relationship Id="rId60" Type="http://schemas.openxmlformats.org/officeDocument/2006/relationships/customXml" Target="../ink/ink4786.xml"/><Relationship Id="rId156" Type="http://schemas.openxmlformats.org/officeDocument/2006/relationships/customXml" Target="../ink/ink4834.xml"/><Relationship Id="rId198" Type="http://schemas.openxmlformats.org/officeDocument/2006/relationships/customXml" Target="../ink/ink4855.xml"/><Relationship Id="rId321" Type="http://schemas.openxmlformats.org/officeDocument/2006/relationships/image" Target="../media/image4865.png"/><Relationship Id="rId363" Type="http://schemas.openxmlformats.org/officeDocument/2006/relationships/image" Target="../media/image4885.png"/><Relationship Id="rId419" Type="http://schemas.openxmlformats.org/officeDocument/2006/relationships/image" Target="../media/image4913.png"/><Relationship Id="rId223" Type="http://schemas.openxmlformats.org/officeDocument/2006/relationships/image" Target="../media/image4816.png"/><Relationship Id="rId430" Type="http://schemas.openxmlformats.org/officeDocument/2006/relationships/customXml" Target="../ink/ink4971.xml"/><Relationship Id="rId18" Type="http://schemas.openxmlformats.org/officeDocument/2006/relationships/customXml" Target="../ink/ink4765.xml"/><Relationship Id="rId265" Type="http://schemas.openxmlformats.org/officeDocument/2006/relationships/image" Target="../media/image4837.png"/><Relationship Id="rId125" Type="http://schemas.openxmlformats.org/officeDocument/2006/relationships/image" Target="../media/image4767.png"/><Relationship Id="rId167" Type="http://schemas.openxmlformats.org/officeDocument/2006/relationships/image" Target="../media/image4788.png"/><Relationship Id="rId332" Type="http://schemas.openxmlformats.org/officeDocument/2006/relationships/customXml" Target="../ink/ink4922.xml"/><Relationship Id="rId374" Type="http://schemas.openxmlformats.org/officeDocument/2006/relationships/customXml" Target="../ink/ink4943.xml"/><Relationship Id="rId71" Type="http://schemas.openxmlformats.org/officeDocument/2006/relationships/image" Target="../media/image4740.png"/><Relationship Id="rId234" Type="http://schemas.openxmlformats.org/officeDocument/2006/relationships/customXml" Target="../ink/ink4873.xml"/><Relationship Id="rId2" Type="http://schemas.openxmlformats.org/officeDocument/2006/relationships/customXml" Target="../ink/ink4757.xml"/><Relationship Id="rId29" Type="http://schemas.openxmlformats.org/officeDocument/2006/relationships/image" Target="../media/image4719.png"/><Relationship Id="rId276" Type="http://schemas.openxmlformats.org/officeDocument/2006/relationships/customXml" Target="../ink/ink4894.xml"/><Relationship Id="rId441" Type="http://schemas.openxmlformats.org/officeDocument/2006/relationships/image" Target="../media/image4924.png"/><Relationship Id="rId40" Type="http://schemas.openxmlformats.org/officeDocument/2006/relationships/customXml" Target="../ink/ink4776.xml"/><Relationship Id="rId115" Type="http://schemas.openxmlformats.org/officeDocument/2006/relationships/image" Target="../media/image4762.png"/><Relationship Id="rId136" Type="http://schemas.openxmlformats.org/officeDocument/2006/relationships/customXml" Target="../ink/ink4824.xml"/><Relationship Id="rId157" Type="http://schemas.openxmlformats.org/officeDocument/2006/relationships/image" Target="../media/image4783.png"/><Relationship Id="rId178" Type="http://schemas.openxmlformats.org/officeDocument/2006/relationships/customXml" Target="../ink/ink4845.xml"/><Relationship Id="rId301" Type="http://schemas.openxmlformats.org/officeDocument/2006/relationships/image" Target="../media/image4855.png"/><Relationship Id="rId322" Type="http://schemas.openxmlformats.org/officeDocument/2006/relationships/customXml" Target="../ink/ink4917.xml"/><Relationship Id="rId343" Type="http://schemas.openxmlformats.org/officeDocument/2006/relationships/image" Target="../media/image4876.png"/><Relationship Id="rId364" Type="http://schemas.openxmlformats.org/officeDocument/2006/relationships/customXml" Target="../ink/ink4938.xml"/><Relationship Id="rId61" Type="http://schemas.openxmlformats.org/officeDocument/2006/relationships/image" Target="../media/image4735.png"/><Relationship Id="rId82" Type="http://schemas.openxmlformats.org/officeDocument/2006/relationships/customXml" Target="../ink/ink4797.xml"/><Relationship Id="rId199" Type="http://schemas.openxmlformats.org/officeDocument/2006/relationships/image" Target="../media/image4804.png"/><Relationship Id="rId203" Type="http://schemas.openxmlformats.org/officeDocument/2006/relationships/image" Target="../media/image4806.png"/><Relationship Id="rId385" Type="http://schemas.openxmlformats.org/officeDocument/2006/relationships/image" Target="../media/image4896.png"/><Relationship Id="rId19" Type="http://schemas.openxmlformats.org/officeDocument/2006/relationships/image" Target="../media/image4714.png"/><Relationship Id="rId224" Type="http://schemas.openxmlformats.org/officeDocument/2006/relationships/customXml" Target="../ink/ink4868.xml"/><Relationship Id="rId245" Type="http://schemas.openxmlformats.org/officeDocument/2006/relationships/image" Target="../media/image4827.png"/><Relationship Id="rId266" Type="http://schemas.openxmlformats.org/officeDocument/2006/relationships/customXml" Target="../ink/ink4889.xml"/><Relationship Id="rId287" Type="http://schemas.openxmlformats.org/officeDocument/2006/relationships/image" Target="../media/image4848.png"/><Relationship Id="rId410" Type="http://schemas.openxmlformats.org/officeDocument/2006/relationships/customXml" Target="../ink/ink4961.xml"/><Relationship Id="rId431" Type="http://schemas.openxmlformats.org/officeDocument/2006/relationships/image" Target="../media/image4919.png"/><Relationship Id="rId452" Type="http://schemas.openxmlformats.org/officeDocument/2006/relationships/customXml" Target="../ink/ink4982.xml"/><Relationship Id="rId30" Type="http://schemas.openxmlformats.org/officeDocument/2006/relationships/customXml" Target="../ink/ink4771.xml"/><Relationship Id="rId105" Type="http://schemas.openxmlformats.org/officeDocument/2006/relationships/image" Target="../media/image4757.png"/><Relationship Id="rId126" Type="http://schemas.openxmlformats.org/officeDocument/2006/relationships/customXml" Target="../ink/ink4819.xml"/><Relationship Id="rId147" Type="http://schemas.openxmlformats.org/officeDocument/2006/relationships/image" Target="../media/image4778.png"/><Relationship Id="rId168" Type="http://schemas.openxmlformats.org/officeDocument/2006/relationships/customXml" Target="../ink/ink4840.xml"/><Relationship Id="rId312" Type="http://schemas.openxmlformats.org/officeDocument/2006/relationships/customXml" Target="../ink/ink4912.xml"/><Relationship Id="rId333" Type="http://schemas.openxmlformats.org/officeDocument/2006/relationships/image" Target="../media/image4871.png"/><Relationship Id="rId354" Type="http://schemas.openxmlformats.org/officeDocument/2006/relationships/customXml" Target="../ink/ink4933.xml"/><Relationship Id="rId51" Type="http://schemas.openxmlformats.org/officeDocument/2006/relationships/image" Target="../media/image4730.png"/><Relationship Id="rId72" Type="http://schemas.openxmlformats.org/officeDocument/2006/relationships/customXml" Target="../ink/ink4792.xml"/><Relationship Id="rId93" Type="http://schemas.openxmlformats.org/officeDocument/2006/relationships/image" Target="../media/image4751.png"/><Relationship Id="rId189" Type="http://schemas.openxmlformats.org/officeDocument/2006/relationships/image" Target="../media/image4799.png"/><Relationship Id="rId375" Type="http://schemas.openxmlformats.org/officeDocument/2006/relationships/image" Target="../media/image4891.png"/><Relationship Id="rId396" Type="http://schemas.openxmlformats.org/officeDocument/2006/relationships/customXml" Target="../ink/ink4954.xml"/><Relationship Id="rId3" Type="http://schemas.openxmlformats.org/officeDocument/2006/relationships/image" Target="../media/image4707.png"/><Relationship Id="rId214" Type="http://schemas.openxmlformats.org/officeDocument/2006/relationships/customXml" Target="../ink/ink4863.xml"/><Relationship Id="rId235" Type="http://schemas.openxmlformats.org/officeDocument/2006/relationships/image" Target="../media/image4822.png"/><Relationship Id="rId256" Type="http://schemas.openxmlformats.org/officeDocument/2006/relationships/customXml" Target="../ink/ink4884.xml"/><Relationship Id="rId277" Type="http://schemas.openxmlformats.org/officeDocument/2006/relationships/image" Target="../media/image4843.png"/><Relationship Id="rId298" Type="http://schemas.openxmlformats.org/officeDocument/2006/relationships/customXml" Target="../ink/ink4905.xml"/><Relationship Id="rId400" Type="http://schemas.openxmlformats.org/officeDocument/2006/relationships/customXml" Target="../ink/ink4956.xml"/><Relationship Id="rId421" Type="http://schemas.openxmlformats.org/officeDocument/2006/relationships/image" Target="../media/image4914.png"/><Relationship Id="rId442" Type="http://schemas.openxmlformats.org/officeDocument/2006/relationships/customXml" Target="../ink/ink4977.xml"/><Relationship Id="rId116" Type="http://schemas.openxmlformats.org/officeDocument/2006/relationships/customXml" Target="../ink/ink4814.xml"/><Relationship Id="rId137" Type="http://schemas.openxmlformats.org/officeDocument/2006/relationships/image" Target="../media/image4773.png"/><Relationship Id="rId158" Type="http://schemas.openxmlformats.org/officeDocument/2006/relationships/customXml" Target="../ink/ink4835.xml"/><Relationship Id="rId302" Type="http://schemas.openxmlformats.org/officeDocument/2006/relationships/customXml" Target="../ink/ink4907.xml"/><Relationship Id="rId323" Type="http://schemas.openxmlformats.org/officeDocument/2006/relationships/image" Target="../media/image4866.png"/><Relationship Id="rId344" Type="http://schemas.openxmlformats.org/officeDocument/2006/relationships/customXml" Target="../ink/ink4928.xml"/><Relationship Id="rId20" Type="http://schemas.openxmlformats.org/officeDocument/2006/relationships/customXml" Target="../ink/ink4766.xml"/><Relationship Id="rId41" Type="http://schemas.openxmlformats.org/officeDocument/2006/relationships/image" Target="../media/image4725.png"/><Relationship Id="rId62" Type="http://schemas.openxmlformats.org/officeDocument/2006/relationships/customXml" Target="../ink/ink4787.xml"/><Relationship Id="rId83" Type="http://schemas.openxmlformats.org/officeDocument/2006/relationships/image" Target="../media/image4746.png"/><Relationship Id="rId179" Type="http://schemas.openxmlformats.org/officeDocument/2006/relationships/image" Target="../media/image4794.png"/><Relationship Id="rId365" Type="http://schemas.openxmlformats.org/officeDocument/2006/relationships/image" Target="../media/image4886.png"/><Relationship Id="rId386" Type="http://schemas.openxmlformats.org/officeDocument/2006/relationships/customXml" Target="../ink/ink4949.xml"/><Relationship Id="rId190" Type="http://schemas.openxmlformats.org/officeDocument/2006/relationships/customXml" Target="../ink/ink4851.xml"/><Relationship Id="rId204" Type="http://schemas.openxmlformats.org/officeDocument/2006/relationships/customXml" Target="../ink/ink4858.xml"/><Relationship Id="rId225" Type="http://schemas.openxmlformats.org/officeDocument/2006/relationships/image" Target="../media/image4817.png"/><Relationship Id="rId246" Type="http://schemas.openxmlformats.org/officeDocument/2006/relationships/customXml" Target="../ink/ink4879.xml"/><Relationship Id="rId267" Type="http://schemas.openxmlformats.org/officeDocument/2006/relationships/image" Target="../media/image4838.png"/><Relationship Id="rId288" Type="http://schemas.openxmlformats.org/officeDocument/2006/relationships/customXml" Target="../ink/ink4900.xml"/><Relationship Id="rId411" Type="http://schemas.openxmlformats.org/officeDocument/2006/relationships/image" Target="../media/image4909.png"/><Relationship Id="rId432" Type="http://schemas.openxmlformats.org/officeDocument/2006/relationships/customXml" Target="../ink/ink4972.xml"/><Relationship Id="rId453" Type="http://schemas.openxmlformats.org/officeDocument/2006/relationships/image" Target="../media/image4930.png"/><Relationship Id="rId106" Type="http://schemas.openxmlformats.org/officeDocument/2006/relationships/customXml" Target="../ink/ink4809.xml"/><Relationship Id="rId127" Type="http://schemas.openxmlformats.org/officeDocument/2006/relationships/image" Target="../media/image4768.png"/><Relationship Id="rId313" Type="http://schemas.openxmlformats.org/officeDocument/2006/relationships/image" Target="../media/image4861.png"/><Relationship Id="rId10" Type="http://schemas.openxmlformats.org/officeDocument/2006/relationships/customXml" Target="../ink/ink4761.xml"/><Relationship Id="rId31" Type="http://schemas.openxmlformats.org/officeDocument/2006/relationships/image" Target="../media/image4720.png"/><Relationship Id="rId52" Type="http://schemas.openxmlformats.org/officeDocument/2006/relationships/customXml" Target="../ink/ink4782.xml"/><Relationship Id="rId73" Type="http://schemas.openxmlformats.org/officeDocument/2006/relationships/image" Target="../media/image4741.png"/><Relationship Id="rId94" Type="http://schemas.openxmlformats.org/officeDocument/2006/relationships/customXml" Target="../ink/ink4803.xml"/><Relationship Id="rId148" Type="http://schemas.openxmlformats.org/officeDocument/2006/relationships/customXml" Target="../ink/ink4830.xml"/><Relationship Id="rId169" Type="http://schemas.openxmlformats.org/officeDocument/2006/relationships/image" Target="../media/image4789.png"/><Relationship Id="rId334" Type="http://schemas.openxmlformats.org/officeDocument/2006/relationships/customXml" Target="../ink/ink4923.xml"/><Relationship Id="rId355" Type="http://schemas.openxmlformats.org/officeDocument/2006/relationships/image" Target="../media/image4882.png"/><Relationship Id="rId376" Type="http://schemas.openxmlformats.org/officeDocument/2006/relationships/customXml" Target="../ink/ink4944.xml"/><Relationship Id="rId397" Type="http://schemas.openxmlformats.org/officeDocument/2006/relationships/image" Target="../media/image4902.png"/><Relationship Id="rId4" Type="http://schemas.openxmlformats.org/officeDocument/2006/relationships/customXml" Target="../ink/ink4758.xml"/><Relationship Id="rId180" Type="http://schemas.openxmlformats.org/officeDocument/2006/relationships/customXml" Target="../ink/ink4846.xml"/><Relationship Id="rId215" Type="http://schemas.openxmlformats.org/officeDocument/2006/relationships/image" Target="../media/image4812.png"/><Relationship Id="rId236" Type="http://schemas.openxmlformats.org/officeDocument/2006/relationships/customXml" Target="../ink/ink4874.xml"/><Relationship Id="rId257" Type="http://schemas.openxmlformats.org/officeDocument/2006/relationships/image" Target="../media/image4833.png"/><Relationship Id="rId278" Type="http://schemas.openxmlformats.org/officeDocument/2006/relationships/customXml" Target="../ink/ink4895.xml"/><Relationship Id="rId401" Type="http://schemas.openxmlformats.org/officeDocument/2006/relationships/image" Target="../media/image4904.png"/><Relationship Id="rId422" Type="http://schemas.openxmlformats.org/officeDocument/2006/relationships/customXml" Target="../ink/ink4967.xml"/><Relationship Id="rId443" Type="http://schemas.openxmlformats.org/officeDocument/2006/relationships/image" Target="../media/image4925.png"/><Relationship Id="rId303" Type="http://schemas.openxmlformats.org/officeDocument/2006/relationships/image" Target="../media/image4856.png"/><Relationship Id="rId42" Type="http://schemas.openxmlformats.org/officeDocument/2006/relationships/customXml" Target="../ink/ink4777.xml"/><Relationship Id="rId84" Type="http://schemas.openxmlformats.org/officeDocument/2006/relationships/customXml" Target="../ink/ink4798.xml"/><Relationship Id="rId138" Type="http://schemas.openxmlformats.org/officeDocument/2006/relationships/customXml" Target="../ink/ink4825.xml"/><Relationship Id="rId345" Type="http://schemas.openxmlformats.org/officeDocument/2006/relationships/image" Target="../media/image4877.png"/><Relationship Id="rId387" Type="http://schemas.openxmlformats.org/officeDocument/2006/relationships/image" Target="../media/image4897.png"/><Relationship Id="rId191" Type="http://schemas.openxmlformats.org/officeDocument/2006/relationships/image" Target="../media/image4800.png"/><Relationship Id="rId205" Type="http://schemas.openxmlformats.org/officeDocument/2006/relationships/image" Target="../media/image4807.png"/><Relationship Id="rId247" Type="http://schemas.openxmlformats.org/officeDocument/2006/relationships/image" Target="../media/image4828.png"/><Relationship Id="rId412" Type="http://schemas.openxmlformats.org/officeDocument/2006/relationships/customXml" Target="../ink/ink4962.xml"/><Relationship Id="rId107" Type="http://schemas.openxmlformats.org/officeDocument/2006/relationships/image" Target="../media/image4758.png"/><Relationship Id="rId289" Type="http://schemas.openxmlformats.org/officeDocument/2006/relationships/image" Target="../media/image4849.png"/><Relationship Id="rId454" Type="http://schemas.openxmlformats.org/officeDocument/2006/relationships/customXml" Target="../ink/ink4983.xml"/><Relationship Id="rId11" Type="http://schemas.openxmlformats.org/officeDocument/2006/relationships/image" Target="../media/image4710.png"/><Relationship Id="rId53" Type="http://schemas.openxmlformats.org/officeDocument/2006/relationships/image" Target="../media/image4731.png"/><Relationship Id="rId149" Type="http://schemas.openxmlformats.org/officeDocument/2006/relationships/image" Target="../media/image4779.png"/><Relationship Id="rId314" Type="http://schemas.openxmlformats.org/officeDocument/2006/relationships/customXml" Target="../ink/ink4913.xml"/><Relationship Id="rId356" Type="http://schemas.openxmlformats.org/officeDocument/2006/relationships/customXml" Target="../ink/ink4934.xml"/><Relationship Id="rId398" Type="http://schemas.openxmlformats.org/officeDocument/2006/relationships/customXml" Target="../ink/ink4955.xml"/><Relationship Id="rId95" Type="http://schemas.openxmlformats.org/officeDocument/2006/relationships/image" Target="../media/image4752.png"/><Relationship Id="rId160" Type="http://schemas.openxmlformats.org/officeDocument/2006/relationships/customXml" Target="../ink/ink4836.xml"/><Relationship Id="rId216" Type="http://schemas.openxmlformats.org/officeDocument/2006/relationships/customXml" Target="../ink/ink4864.xml"/><Relationship Id="rId423" Type="http://schemas.openxmlformats.org/officeDocument/2006/relationships/image" Target="../media/image4915.png"/><Relationship Id="rId258" Type="http://schemas.openxmlformats.org/officeDocument/2006/relationships/customXml" Target="../ink/ink4885.xml"/><Relationship Id="rId22" Type="http://schemas.openxmlformats.org/officeDocument/2006/relationships/customXml" Target="../ink/ink4767.xml"/><Relationship Id="rId64" Type="http://schemas.openxmlformats.org/officeDocument/2006/relationships/customXml" Target="../ink/ink4788.xml"/><Relationship Id="rId118" Type="http://schemas.openxmlformats.org/officeDocument/2006/relationships/customXml" Target="../ink/ink4815.xml"/><Relationship Id="rId325" Type="http://schemas.openxmlformats.org/officeDocument/2006/relationships/image" Target="../media/image4867.png"/><Relationship Id="rId367" Type="http://schemas.openxmlformats.org/officeDocument/2006/relationships/image" Target="../media/image4887.png"/><Relationship Id="rId171" Type="http://schemas.openxmlformats.org/officeDocument/2006/relationships/image" Target="../media/image4790.png"/><Relationship Id="rId227" Type="http://schemas.openxmlformats.org/officeDocument/2006/relationships/image" Target="../media/image4818.png"/><Relationship Id="rId269" Type="http://schemas.openxmlformats.org/officeDocument/2006/relationships/image" Target="../media/image4839.png"/><Relationship Id="rId434" Type="http://schemas.openxmlformats.org/officeDocument/2006/relationships/customXml" Target="../ink/ink4973.xml"/><Relationship Id="rId33" Type="http://schemas.openxmlformats.org/officeDocument/2006/relationships/image" Target="../media/image4721.png"/><Relationship Id="rId129" Type="http://schemas.openxmlformats.org/officeDocument/2006/relationships/image" Target="../media/image4769.png"/><Relationship Id="rId280" Type="http://schemas.openxmlformats.org/officeDocument/2006/relationships/customXml" Target="../ink/ink4896.xml"/><Relationship Id="rId336" Type="http://schemas.openxmlformats.org/officeDocument/2006/relationships/customXml" Target="../ink/ink4924.xml"/><Relationship Id="rId75" Type="http://schemas.openxmlformats.org/officeDocument/2006/relationships/image" Target="../media/image4742.png"/><Relationship Id="rId140" Type="http://schemas.openxmlformats.org/officeDocument/2006/relationships/customXml" Target="../ink/ink4826.xml"/><Relationship Id="rId182" Type="http://schemas.openxmlformats.org/officeDocument/2006/relationships/customXml" Target="../ink/ink4847.xml"/><Relationship Id="rId378" Type="http://schemas.openxmlformats.org/officeDocument/2006/relationships/customXml" Target="../ink/ink4945.xml"/><Relationship Id="rId403" Type="http://schemas.openxmlformats.org/officeDocument/2006/relationships/image" Target="../media/image4905.png"/><Relationship Id="rId6" Type="http://schemas.openxmlformats.org/officeDocument/2006/relationships/customXml" Target="../ink/ink4759.xml"/><Relationship Id="rId238" Type="http://schemas.openxmlformats.org/officeDocument/2006/relationships/customXml" Target="../ink/ink4875.xml"/><Relationship Id="rId445" Type="http://schemas.openxmlformats.org/officeDocument/2006/relationships/image" Target="../media/image4926.png"/><Relationship Id="rId291" Type="http://schemas.openxmlformats.org/officeDocument/2006/relationships/image" Target="../media/image4850.png"/><Relationship Id="rId305" Type="http://schemas.openxmlformats.org/officeDocument/2006/relationships/image" Target="../media/image4857.png"/><Relationship Id="rId347" Type="http://schemas.openxmlformats.org/officeDocument/2006/relationships/image" Target="../media/image4878.png"/><Relationship Id="rId44" Type="http://schemas.openxmlformats.org/officeDocument/2006/relationships/customXml" Target="../ink/ink4778.xml"/><Relationship Id="rId86" Type="http://schemas.openxmlformats.org/officeDocument/2006/relationships/customXml" Target="../ink/ink4799.xml"/><Relationship Id="rId151" Type="http://schemas.openxmlformats.org/officeDocument/2006/relationships/image" Target="../media/image4780.png"/><Relationship Id="rId389" Type="http://schemas.openxmlformats.org/officeDocument/2006/relationships/image" Target="../media/image4898.png"/><Relationship Id="rId193" Type="http://schemas.openxmlformats.org/officeDocument/2006/relationships/image" Target="../media/image4801.png"/><Relationship Id="rId207" Type="http://schemas.openxmlformats.org/officeDocument/2006/relationships/image" Target="../media/image4808.png"/><Relationship Id="rId249" Type="http://schemas.openxmlformats.org/officeDocument/2006/relationships/image" Target="../media/image4829.png"/><Relationship Id="rId414" Type="http://schemas.openxmlformats.org/officeDocument/2006/relationships/customXml" Target="../ink/ink4963.xml"/><Relationship Id="rId456" Type="http://schemas.openxmlformats.org/officeDocument/2006/relationships/customXml" Target="../ink/ink4984.xml"/><Relationship Id="rId13" Type="http://schemas.openxmlformats.org/officeDocument/2006/relationships/image" Target="../media/image4711.png"/><Relationship Id="rId109" Type="http://schemas.openxmlformats.org/officeDocument/2006/relationships/image" Target="../media/image4759.png"/><Relationship Id="rId260" Type="http://schemas.openxmlformats.org/officeDocument/2006/relationships/customXml" Target="../ink/ink4886.xml"/><Relationship Id="rId316" Type="http://schemas.openxmlformats.org/officeDocument/2006/relationships/customXml" Target="../ink/ink4914.xml"/><Relationship Id="rId55" Type="http://schemas.openxmlformats.org/officeDocument/2006/relationships/image" Target="../media/image4732.png"/><Relationship Id="rId97" Type="http://schemas.openxmlformats.org/officeDocument/2006/relationships/image" Target="../media/image4753.png"/><Relationship Id="rId120" Type="http://schemas.openxmlformats.org/officeDocument/2006/relationships/customXml" Target="../ink/ink4816.xml"/><Relationship Id="rId358" Type="http://schemas.openxmlformats.org/officeDocument/2006/relationships/customXml" Target="../ink/ink4935.xml"/><Relationship Id="rId162" Type="http://schemas.openxmlformats.org/officeDocument/2006/relationships/customXml" Target="../ink/ink4837.xml"/><Relationship Id="rId218" Type="http://schemas.openxmlformats.org/officeDocument/2006/relationships/customXml" Target="../ink/ink4865.xml"/><Relationship Id="rId425" Type="http://schemas.openxmlformats.org/officeDocument/2006/relationships/image" Target="../media/image4916.png"/><Relationship Id="rId271" Type="http://schemas.openxmlformats.org/officeDocument/2006/relationships/image" Target="../media/image4840.png"/><Relationship Id="rId24" Type="http://schemas.openxmlformats.org/officeDocument/2006/relationships/customXml" Target="../ink/ink4768.xml"/><Relationship Id="rId66" Type="http://schemas.openxmlformats.org/officeDocument/2006/relationships/customXml" Target="../ink/ink4789.xml"/><Relationship Id="rId131" Type="http://schemas.openxmlformats.org/officeDocument/2006/relationships/image" Target="../media/image4770.png"/><Relationship Id="rId327" Type="http://schemas.openxmlformats.org/officeDocument/2006/relationships/image" Target="../media/image4868.png"/><Relationship Id="rId369" Type="http://schemas.openxmlformats.org/officeDocument/2006/relationships/image" Target="../media/image4888.png"/><Relationship Id="rId173" Type="http://schemas.openxmlformats.org/officeDocument/2006/relationships/image" Target="../media/image4791.png"/><Relationship Id="rId229" Type="http://schemas.openxmlformats.org/officeDocument/2006/relationships/image" Target="../media/image4819.png"/><Relationship Id="rId380" Type="http://schemas.openxmlformats.org/officeDocument/2006/relationships/customXml" Target="../ink/ink4946.xml"/><Relationship Id="rId436" Type="http://schemas.openxmlformats.org/officeDocument/2006/relationships/customXml" Target="../ink/ink4974.xml"/><Relationship Id="rId240" Type="http://schemas.openxmlformats.org/officeDocument/2006/relationships/customXml" Target="../ink/ink4876.xml"/><Relationship Id="rId35" Type="http://schemas.openxmlformats.org/officeDocument/2006/relationships/image" Target="../media/image4722.png"/><Relationship Id="rId77" Type="http://schemas.openxmlformats.org/officeDocument/2006/relationships/image" Target="../media/image4743.png"/><Relationship Id="rId100" Type="http://schemas.openxmlformats.org/officeDocument/2006/relationships/customXml" Target="../ink/ink4806.xml"/><Relationship Id="rId282" Type="http://schemas.openxmlformats.org/officeDocument/2006/relationships/customXml" Target="../ink/ink4897.xml"/><Relationship Id="rId338" Type="http://schemas.openxmlformats.org/officeDocument/2006/relationships/customXml" Target="../ink/ink4925.xml"/><Relationship Id="rId8" Type="http://schemas.openxmlformats.org/officeDocument/2006/relationships/customXml" Target="../ink/ink4760.xml"/><Relationship Id="rId142" Type="http://schemas.openxmlformats.org/officeDocument/2006/relationships/customXml" Target="../ink/ink4827.xml"/><Relationship Id="rId184" Type="http://schemas.openxmlformats.org/officeDocument/2006/relationships/customXml" Target="../ink/ink4848.xml"/><Relationship Id="rId391" Type="http://schemas.openxmlformats.org/officeDocument/2006/relationships/image" Target="../media/image4899.png"/><Relationship Id="rId405" Type="http://schemas.openxmlformats.org/officeDocument/2006/relationships/image" Target="../media/image4906.png"/><Relationship Id="rId447" Type="http://schemas.openxmlformats.org/officeDocument/2006/relationships/image" Target="../media/image4927.png"/><Relationship Id="rId251" Type="http://schemas.openxmlformats.org/officeDocument/2006/relationships/image" Target="../media/image4830.png"/><Relationship Id="rId46" Type="http://schemas.openxmlformats.org/officeDocument/2006/relationships/customXml" Target="../ink/ink4779.xml"/><Relationship Id="rId293" Type="http://schemas.openxmlformats.org/officeDocument/2006/relationships/image" Target="../media/image4851.png"/><Relationship Id="rId307" Type="http://schemas.openxmlformats.org/officeDocument/2006/relationships/image" Target="../media/image4858.png"/><Relationship Id="rId349" Type="http://schemas.openxmlformats.org/officeDocument/2006/relationships/image" Target="../media/image4879.png"/><Relationship Id="rId88" Type="http://schemas.openxmlformats.org/officeDocument/2006/relationships/customXml" Target="../ink/ink4800.xml"/><Relationship Id="rId111" Type="http://schemas.openxmlformats.org/officeDocument/2006/relationships/image" Target="../media/image4760.png"/><Relationship Id="rId153" Type="http://schemas.openxmlformats.org/officeDocument/2006/relationships/image" Target="../media/image4781.png"/><Relationship Id="rId195" Type="http://schemas.openxmlformats.org/officeDocument/2006/relationships/image" Target="../media/image4802.png"/><Relationship Id="rId209" Type="http://schemas.openxmlformats.org/officeDocument/2006/relationships/image" Target="../media/image4809.png"/><Relationship Id="rId360" Type="http://schemas.openxmlformats.org/officeDocument/2006/relationships/customXml" Target="../ink/ink4936.xml"/><Relationship Id="rId416" Type="http://schemas.openxmlformats.org/officeDocument/2006/relationships/customXml" Target="../ink/ink4964.xml"/><Relationship Id="rId220" Type="http://schemas.openxmlformats.org/officeDocument/2006/relationships/customXml" Target="../ink/ink4866.xml"/><Relationship Id="rId458" Type="http://schemas.openxmlformats.org/officeDocument/2006/relationships/customXml" Target="../ink/ink4985.xml"/><Relationship Id="rId15" Type="http://schemas.openxmlformats.org/officeDocument/2006/relationships/image" Target="../media/image4712.png"/><Relationship Id="rId57" Type="http://schemas.openxmlformats.org/officeDocument/2006/relationships/image" Target="../media/image4733.png"/><Relationship Id="rId262" Type="http://schemas.openxmlformats.org/officeDocument/2006/relationships/customXml" Target="../ink/ink4887.xml"/><Relationship Id="rId318" Type="http://schemas.openxmlformats.org/officeDocument/2006/relationships/customXml" Target="../ink/ink4915.xml"/><Relationship Id="rId99" Type="http://schemas.openxmlformats.org/officeDocument/2006/relationships/image" Target="../media/image4754.png"/><Relationship Id="rId122" Type="http://schemas.openxmlformats.org/officeDocument/2006/relationships/customXml" Target="../ink/ink4817.xml"/><Relationship Id="rId164" Type="http://schemas.openxmlformats.org/officeDocument/2006/relationships/customXml" Target="../ink/ink4838.xml"/><Relationship Id="rId371" Type="http://schemas.openxmlformats.org/officeDocument/2006/relationships/image" Target="../media/image4889.png"/><Relationship Id="rId427" Type="http://schemas.openxmlformats.org/officeDocument/2006/relationships/image" Target="../media/image4917.png"/><Relationship Id="rId26" Type="http://schemas.openxmlformats.org/officeDocument/2006/relationships/customXml" Target="../ink/ink4769.xml"/><Relationship Id="rId231" Type="http://schemas.openxmlformats.org/officeDocument/2006/relationships/image" Target="../media/image4820.png"/><Relationship Id="rId273" Type="http://schemas.openxmlformats.org/officeDocument/2006/relationships/image" Target="../media/image4841.png"/><Relationship Id="rId329" Type="http://schemas.openxmlformats.org/officeDocument/2006/relationships/image" Target="../media/image4869.png"/><Relationship Id="rId68" Type="http://schemas.openxmlformats.org/officeDocument/2006/relationships/customXml" Target="../ink/ink4790.xml"/><Relationship Id="rId133" Type="http://schemas.openxmlformats.org/officeDocument/2006/relationships/image" Target="../media/image4771.png"/><Relationship Id="rId175" Type="http://schemas.openxmlformats.org/officeDocument/2006/relationships/image" Target="../media/image4792.png"/><Relationship Id="rId340" Type="http://schemas.openxmlformats.org/officeDocument/2006/relationships/customXml" Target="../ink/ink4926.xml"/><Relationship Id="rId200" Type="http://schemas.openxmlformats.org/officeDocument/2006/relationships/customXml" Target="../ink/ink4856.xml"/><Relationship Id="rId382" Type="http://schemas.openxmlformats.org/officeDocument/2006/relationships/customXml" Target="../ink/ink4947.xml"/><Relationship Id="rId438" Type="http://schemas.openxmlformats.org/officeDocument/2006/relationships/customXml" Target="../ink/ink4975.xml"/><Relationship Id="rId242" Type="http://schemas.openxmlformats.org/officeDocument/2006/relationships/customXml" Target="../ink/ink4877.xml"/><Relationship Id="rId284" Type="http://schemas.openxmlformats.org/officeDocument/2006/relationships/customXml" Target="../ink/ink4898.xml"/><Relationship Id="rId37" Type="http://schemas.openxmlformats.org/officeDocument/2006/relationships/image" Target="../media/image4723.png"/><Relationship Id="rId79" Type="http://schemas.openxmlformats.org/officeDocument/2006/relationships/image" Target="../media/image4744.png"/><Relationship Id="rId102" Type="http://schemas.openxmlformats.org/officeDocument/2006/relationships/customXml" Target="../ink/ink4807.xml"/><Relationship Id="rId144" Type="http://schemas.openxmlformats.org/officeDocument/2006/relationships/customXml" Target="../ink/ink4828.xml"/><Relationship Id="rId90" Type="http://schemas.openxmlformats.org/officeDocument/2006/relationships/customXml" Target="../ink/ink4801.xml"/><Relationship Id="rId186" Type="http://schemas.openxmlformats.org/officeDocument/2006/relationships/customXml" Target="../ink/ink4849.xml"/><Relationship Id="rId351" Type="http://schemas.openxmlformats.org/officeDocument/2006/relationships/image" Target="../media/image4880.png"/><Relationship Id="rId393" Type="http://schemas.openxmlformats.org/officeDocument/2006/relationships/image" Target="../media/image4900.png"/><Relationship Id="rId407" Type="http://schemas.openxmlformats.org/officeDocument/2006/relationships/image" Target="../media/image4907.png"/><Relationship Id="rId449" Type="http://schemas.openxmlformats.org/officeDocument/2006/relationships/image" Target="../media/image4928.png"/><Relationship Id="rId211" Type="http://schemas.openxmlformats.org/officeDocument/2006/relationships/image" Target="../media/image4810.png"/><Relationship Id="rId253" Type="http://schemas.openxmlformats.org/officeDocument/2006/relationships/image" Target="../media/image4831.png"/><Relationship Id="rId295" Type="http://schemas.openxmlformats.org/officeDocument/2006/relationships/image" Target="../media/image4852.png"/><Relationship Id="rId309" Type="http://schemas.openxmlformats.org/officeDocument/2006/relationships/image" Target="../media/image4859.png"/><Relationship Id="rId460" Type="http://schemas.openxmlformats.org/officeDocument/2006/relationships/customXml" Target="../ink/ink4986.xml"/><Relationship Id="rId48" Type="http://schemas.openxmlformats.org/officeDocument/2006/relationships/customXml" Target="../ink/ink4780.xml"/><Relationship Id="rId113" Type="http://schemas.openxmlformats.org/officeDocument/2006/relationships/image" Target="../media/image4761.png"/><Relationship Id="rId320" Type="http://schemas.openxmlformats.org/officeDocument/2006/relationships/customXml" Target="../ink/ink4916.xml"/><Relationship Id="rId155" Type="http://schemas.openxmlformats.org/officeDocument/2006/relationships/image" Target="../media/image4782.png"/><Relationship Id="rId197" Type="http://schemas.openxmlformats.org/officeDocument/2006/relationships/image" Target="../media/image4803.png"/><Relationship Id="rId362" Type="http://schemas.openxmlformats.org/officeDocument/2006/relationships/customXml" Target="../ink/ink4937.xml"/><Relationship Id="rId418" Type="http://schemas.openxmlformats.org/officeDocument/2006/relationships/customXml" Target="../ink/ink4965.xml"/><Relationship Id="rId222" Type="http://schemas.openxmlformats.org/officeDocument/2006/relationships/customXml" Target="../ink/ink4867.xml"/><Relationship Id="rId264" Type="http://schemas.openxmlformats.org/officeDocument/2006/relationships/customXml" Target="../ink/ink4888.xml"/><Relationship Id="rId17" Type="http://schemas.openxmlformats.org/officeDocument/2006/relationships/image" Target="../media/image4713.png"/><Relationship Id="rId59" Type="http://schemas.openxmlformats.org/officeDocument/2006/relationships/image" Target="../media/image4734.png"/><Relationship Id="rId124" Type="http://schemas.openxmlformats.org/officeDocument/2006/relationships/customXml" Target="../ink/ink4818.xml"/><Relationship Id="rId70" Type="http://schemas.openxmlformats.org/officeDocument/2006/relationships/customXml" Target="../ink/ink4791.xml"/><Relationship Id="rId166" Type="http://schemas.openxmlformats.org/officeDocument/2006/relationships/customXml" Target="../ink/ink4839.xml"/><Relationship Id="rId331" Type="http://schemas.openxmlformats.org/officeDocument/2006/relationships/image" Target="../media/image4870.png"/><Relationship Id="rId373" Type="http://schemas.openxmlformats.org/officeDocument/2006/relationships/image" Target="../media/image4890.png"/><Relationship Id="rId429" Type="http://schemas.openxmlformats.org/officeDocument/2006/relationships/image" Target="../media/image491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821.png"/><Relationship Id="rId440" Type="http://schemas.openxmlformats.org/officeDocument/2006/relationships/customXml" Target="../ink/ink4976.xml"/><Relationship Id="rId28" Type="http://schemas.openxmlformats.org/officeDocument/2006/relationships/customXml" Target="../ink/ink4770.xml"/><Relationship Id="rId275" Type="http://schemas.openxmlformats.org/officeDocument/2006/relationships/image" Target="../media/image4842.png"/><Relationship Id="rId300" Type="http://schemas.openxmlformats.org/officeDocument/2006/relationships/customXml" Target="../ink/ink4906.xml"/><Relationship Id="rId81" Type="http://schemas.openxmlformats.org/officeDocument/2006/relationships/image" Target="../media/image4745.png"/><Relationship Id="rId135" Type="http://schemas.openxmlformats.org/officeDocument/2006/relationships/image" Target="../media/image4772.png"/><Relationship Id="rId177" Type="http://schemas.openxmlformats.org/officeDocument/2006/relationships/image" Target="../media/image4793.png"/><Relationship Id="rId342" Type="http://schemas.openxmlformats.org/officeDocument/2006/relationships/customXml" Target="../ink/ink4927.xml"/><Relationship Id="rId384" Type="http://schemas.openxmlformats.org/officeDocument/2006/relationships/customXml" Target="../ink/ink4948.xml"/><Relationship Id="rId202" Type="http://schemas.openxmlformats.org/officeDocument/2006/relationships/customXml" Target="../ink/ink4857.xml"/><Relationship Id="rId244" Type="http://schemas.openxmlformats.org/officeDocument/2006/relationships/customXml" Target="../ink/ink4878.xml"/><Relationship Id="rId39" Type="http://schemas.openxmlformats.org/officeDocument/2006/relationships/image" Target="../media/image4724.png"/><Relationship Id="rId286" Type="http://schemas.openxmlformats.org/officeDocument/2006/relationships/customXml" Target="../ink/ink4899.xml"/><Relationship Id="rId451" Type="http://schemas.openxmlformats.org/officeDocument/2006/relationships/image" Target="../media/image4929.png"/><Relationship Id="rId50" Type="http://schemas.openxmlformats.org/officeDocument/2006/relationships/customXml" Target="../ink/ink4781.xml"/><Relationship Id="rId104" Type="http://schemas.openxmlformats.org/officeDocument/2006/relationships/customXml" Target="../ink/ink4808.xml"/><Relationship Id="rId146" Type="http://schemas.openxmlformats.org/officeDocument/2006/relationships/customXml" Target="../ink/ink4829.xml"/><Relationship Id="rId188" Type="http://schemas.openxmlformats.org/officeDocument/2006/relationships/customXml" Target="../ink/ink4850.xml"/><Relationship Id="rId311" Type="http://schemas.openxmlformats.org/officeDocument/2006/relationships/image" Target="../media/image4860.png"/><Relationship Id="rId353" Type="http://schemas.openxmlformats.org/officeDocument/2006/relationships/image" Target="../media/image4881.png"/><Relationship Id="rId395" Type="http://schemas.openxmlformats.org/officeDocument/2006/relationships/image" Target="../media/image4901.png"/><Relationship Id="rId409" Type="http://schemas.openxmlformats.org/officeDocument/2006/relationships/image" Target="../media/image4908.png"/><Relationship Id="rId92" Type="http://schemas.openxmlformats.org/officeDocument/2006/relationships/customXml" Target="../ink/ink4802.xml"/><Relationship Id="rId213" Type="http://schemas.openxmlformats.org/officeDocument/2006/relationships/image" Target="../media/image4811.png"/><Relationship Id="rId420" Type="http://schemas.openxmlformats.org/officeDocument/2006/relationships/customXml" Target="../ink/ink4966.xml"/><Relationship Id="rId255" Type="http://schemas.openxmlformats.org/officeDocument/2006/relationships/image" Target="../media/image4832.png"/><Relationship Id="rId297" Type="http://schemas.openxmlformats.org/officeDocument/2006/relationships/image" Target="../media/image4853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91.png"/><Relationship Id="rId299" Type="http://schemas.openxmlformats.org/officeDocument/2006/relationships/image" Target="../media/image5082.png"/><Relationship Id="rId21" Type="http://schemas.openxmlformats.org/officeDocument/2006/relationships/image" Target="../media/image4943.png"/><Relationship Id="rId63" Type="http://schemas.openxmlformats.org/officeDocument/2006/relationships/image" Target="../media/image4964.png"/><Relationship Id="rId159" Type="http://schemas.openxmlformats.org/officeDocument/2006/relationships/image" Target="../media/image5012.png"/><Relationship Id="rId324" Type="http://schemas.openxmlformats.org/officeDocument/2006/relationships/customXml" Target="../ink/ink5148.xml"/><Relationship Id="rId366" Type="http://schemas.openxmlformats.org/officeDocument/2006/relationships/customXml" Target="../ink/ink5169.xml"/><Relationship Id="rId170" Type="http://schemas.openxmlformats.org/officeDocument/2006/relationships/customXml" Target="../ink/ink5071.xml"/><Relationship Id="rId226" Type="http://schemas.openxmlformats.org/officeDocument/2006/relationships/customXml" Target="../ink/ink5099.xml"/><Relationship Id="rId268" Type="http://schemas.openxmlformats.org/officeDocument/2006/relationships/customXml" Target="../ink/ink5120.xml"/><Relationship Id="rId32" Type="http://schemas.openxmlformats.org/officeDocument/2006/relationships/customXml" Target="../ink/ink5002.xml"/><Relationship Id="rId74" Type="http://schemas.openxmlformats.org/officeDocument/2006/relationships/customXml" Target="../ink/ink5023.xml"/><Relationship Id="rId128" Type="http://schemas.openxmlformats.org/officeDocument/2006/relationships/customXml" Target="../ink/ink5050.xml"/><Relationship Id="rId335" Type="http://schemas.openxmlformats.org/officeDocument/2006/relationships/image" Target="../media/image5100.png"/><Relationship Id="rId377" Type="http://schemas.openxmlformats.org/officeDocument/2006/relationships/image" Target="../media/image5121.png"/><Relationship Id="rId5" Type="http://schemas.openxmlformats.org/officeDocument/2006/relationships/image" Target="../media/image4936.png"/><Relationship Id="rId181" Type="http://schemas.openxmlformats.org/officeDocument/2006/relationships/image" Target="../media/image5023.png"/><Relationship Id="rId237" Type="http://schemas.openxmlformats.org/officeDocument/2006/relationships/image" Target="../media/image5051.png"/><Relationship Id="rId402" Type="http://schemas.openxmlformats.org/officeDocument/2006/relationships/image" Target="../media/image5132.png"/><Relationship Id="rId279" Type="http://schemas.openxmlformats.org/officeDocument/2006/relationships/image" Target="../media/image5072.png"/><Relationship Id="rId43" Type="http://schemas.openxmlformats.org/officeDocument/2006/relationships/image" Target="../media/image4954.png"/><Relationship Id="rId139" Type="http://schemas.openxmlformats.org/officeDocument/2006/relationships/image" Target="../media/image5002.png"/><Relationship Id="rId290" Type="http://schemas.openxmlformats.org/officeDocument/2006/relationships/customXml" Target="../ink/ink5131.xml"/><Relationship Id="rId304" Type="http://schemas.openxmlformats.org/officeDocument/2006/relationships/customXml" Target="../ink/ink5138.xml"/><Relationship Id="rId346" Type="http://schemas.openxmlformats.org/officeDocument/2006/relationships/customXml" Target="../ink/ink5159.xml"/><Relationship Id="rId388" Type="http://schemas.openxmlformats.org/officeDocument/2006/relationships/image" Target="../media/image5126.png"/><Relationship Id="rId85" Type="http://schemas.openxmlformats.org/officeDocument/2006/relationships/image" Target="../media/image4975.png"/><Relationship Id="rId150" Type="http://schemas.openxmlformats.org/officeDocument/2006/relationships/customXml" Target="../ink/ink5061.xml"/><Relationship Id="rId192" Type="http://schemas.openxmlformats.org/officeDocument/2006/relationships/customXml" Target="../ink/ink5082.xml"/><Relationship Id="rId206" Type="http://schemas.openxmlformats.org/officeDocument/2006/relationships/customXml" Target="../ink/ink5089.xml"/><Relationship Id="rId248" Type="http://schemas.openxmlformats.org/officeDocument/2006/relationships/customXml" Target="../ink/ink5110.xml"/><Relationship Id="rId12" Type="http://schemas.openxmlformats.org/officeDocument/2006/relationships/customXml" Target="../ink/ink4992.xml"/><Relationship Id="rId108" Type="http://schemas.openxmlformats.org/officeDocument/2006/relationships/customXml" Target="../ink/ink5040.xml"/><Relationship Id="rId315" Type="http://schemas.openxmlformats.org/officeDocument/2006/relationships/image" Target="../media/image5090.png"/><Relationship Id="rId357" Type="http://schemas.openxmlformats.org/officeDocument/2006/relationships/image" Target="../media/image5111.png"/><Relationship Id="rId54" Type="http://schemas.openxmlformats.org/officeDocument/2006/relationships/customXml" Target="../ink/ink5013.xml"/><Relationship Id="rId96" Type="http://schemas.openxmlformats.org/officeDocument/2006/relationships/customXml" Target="../ink/ink5034.xml"/><Relationship Id="rId161" Type="http://schemas.openxmlformats.org/officeDocument/2006/relationships/image" Target="../media/image5013.png"/><Relationship Id="rId217" Type="http://schemas.openxmlformats.org/officeDocument/2006/relationships/image" Target="../media/image5041.png"/><Relationship Id="rId399" Type="http://schemas.openxmlformats.org/officeDocument/2006/relationships/customXml" Target="../ink/ink5186.xml"/><Relationship Id="rId259" Type="http://schemas.openxmlformats.org/officeDocument/2006/relationships/image" Target="../media/image5062.png"/><Relationship Id="rId23" Type="http://schemas.openxmlformats.org/officeDocument/2006/relationships/image" Target="../media/image4944.png"/><Relationship Id="rId119" Type="http://schemas.openxmlformats.org/officeDocument/2006/relationships/image" Target="../media/image4992.png"/><Relationship Id="rId270" Type="http://schemas.openxmlformats.org/officeDocument/2006/relationships/customXml" Target="../ink/ink5121.xml"/><Relationship Id="rId326" Type="http://schemas.openxmlformats.org/officeDocument/2006/relationships/customXml" Target="../ink/ink5149.xml"/><Relationship Id="rId65" Type="http://schemas.openxmlformats.org/officeDocument/2006/relationships/image" Target="../media/image4965.png"/><Relationship Id="rId130" Type="http://schemas.openxmlformats.org/officeDocument/2006/relationships/customXml" Target="../ink/ink5051.xml"/><Relationship Id="rId368" Type="http://schemas.openxmlformats.org/officeDocument/2006/relationships/customXml" Target="../ink/ink5170.xml"/><Relationship Id="rId172" Type="http://schemas.openxmlformats.org/officeDocument/2006/relationships/customXml" Target="../ink/ink5072.xml"/><Relationship Id="rId228" Type="http://schemas.openxmlformats.org/officeDocument/2006/relationships/customXml" Target="../ink/ink5100.xml"/><Relationship Id="rId281" Type="http://schemas.openxmlformats.org/officeDocument/2006/relationships/image" Target="../media/image5073.png"/><Relationship Id="rId337" Type="http://schemas.openxmlformats.org/officeDocument/2006/relationships/image" Target="../media/image5101.png"/><Relationship Id="rId34" Type="http://schemas.openxmlformats.org/officeDocument/2006/relationships/customXml" Target="../ink/ink5003.xml"/><Relationship Id="rId76" Type="http://schemas.openxmlformats.org/officeDocument/2006/relationships/customXml" Target="../ink/ink5024.xml"/><Relationship Id="rId141" Type="http://schemas.openxmlformats.org/officeDocument/2006/relationships/image" Target="../media/image5003.png"/><Relationship Id="rId379" Type="http://schemas.openxmlformats.org/officeDocument/2006/relationships/image" Target="../media/image5122.png"/><Relationship Id="rId7" Type="http://schemas.openxmlformats.org/officeDocument/2006/relationships/image" Target="../media/image4937.png"/><Relationship Id="rId183" Type="http://schemas.openxmlformats.org/officeDocument/2006/relationships/image" Target="../media/image5024.png"/><Relationship Id="rId239" Type="http://schemas.openxmlformats.org/officeDocument/2006/relationships/image" Target="../media/image5052.png"/><Relationship Id="rId390" Type="http://schemas.openxmlformats.org/officeDocument/2006/relationships/image" Target="../media/image5127.png"/><Relationship Id="rId404" Type="http://schemas.openxmlformats.org/officeDocument/2006/relationships/image" Target="../media/image5133.png"/><Relationship Id="rId250" Type="http://schemas.openxmlformats.org/officeDocument/2006/relationships/customXml" Target="../ink/ink5111.xml"/><Relationship Id="rId292" Type="http://schemas.openxmlformats.org/officeDocument/2006/relationships/customXml" Target="../ink/ink5132.xml"/><Relationship Id="rId306" Type="http://schemas.openxmlformats.org/officeDocument/2006/relationships/customXml" Target="../ink/ink5139.xml"/><Relationship Id="rId45" Type="http://schemas.openxmlformats.org/officeDocument/2006/relationships/image" Target="../media/image4955.png"/><Relationship Id="rId87" Type="http://schemas.openxmlformats.org/officeDocument/2006/relationships/image" Target="../media/image4976.png"/><Relationship Id="rId110" Type="http://schemas.openxmlformats.org/officeDocument/2006/relationships/customXml" Target="../ink/ink5041.xml"/><Relationship Id="rId348" Type="http://schemas.openxmlformats.org/officeDocument/2006/relationships/customXml" Target="../ink/ink5160.xml"/><Relationship Id="rId152" Type="http://schemas.openxmlformats.org/officeDocument/2006/relationships/customXml" Target="../ink/ink5062.xml"/><Relationship Id="rId194" Type="http://schemas.openxmlformats.org/officeDocument/2006/relationships/customXml" Target="../ink/ink5083.xml"/><Relationship Id="rId208" Type="http://schemas.openxmlformats.org/officeDocument/2006/relationships/customXml" Target="../ink/ink5090.xml"/><Relationship Id="rId261" Type="http://schemas.openxmlformats.org/officeDocument/2006/relationships/image" Target="../media/image5063.png"/><Relationship Id="rId14" Type="http://schemas.openxmlformats.org/officeDocument/2006/relationships/customXml" Target="../ink/ink4993.xml"/><Relationship Id="rId56" Type="http://schemas.openxmlformats.org/officeDocument/2006/relationships/customXml" Target="../ink/ink5014.xml"/><Relationship Id="rId317" Type="http://schemas.openxmlformats.org/officeDocument/2006/relationships/image" Target="../media/image5091.png"/><Relationship Id="rId359" Type="http://schemas.openxmlformats.org/officeDocument/2006/relationships/image" Target="../media/image5112.png"/><Relationship Id="rId98" Type="http://schemas.openxmlformats.org/officeDocument/2006/relationships/customXml" Target="../ink/ink5035.xml"/><Relationship Id="rId121" Type="http://schemas.openxmlformats.org/officeDocument/2006/relationships/image" Target="../media/image4993.png"/><Relationship Id="rId163" Type="http://schemas.openxmlformats.org/officeDocument/2006/relationships/image" Target="../media/image5014.png"/><Relationship Id="rId219" Type="http://schemas.openxmlformats.org/officeDocument/2006/relationships/image" Target="../media/image5042.png"/><Relationship Id="rId370" Type="http://schemas.openxmlformats.org/officeDocument/2006/relationships/customXml" Target="../ink/ink5171.xml"/><Relationship Id="rId230" Type="http://schemas.openxmlformats.org/officeDocument/2006/relationships/customXml" Target="../ink/ink5101.xml"/><Relationship Id="rId25" Type="http://schemas.openxmlformats.org/officeDocument/2006/relationships/image" Target="../media/image4945.png"/><Relationship Id="rId67" Type="http://schemas.openxmlformats.org/officeDocument/2006/relationships/image" Target="../media/image4966.png"/><Relationship Id="rId272" Type="http://schemas.openxmlformats.org/officeDocument/2006/relationships/customXml" Target="../ink/ink5122.xml"/><Relationship Id="rId328" Type="http://schemas.openxmlformats.org/officeDocument/2006/relationships/customXml" Target="../ink/ink5150.xml"/><Relationship Id="rId132" Type="http://schemas.openxmlformats.org/officeDocument/2006/relationships/customXml" Target="../ink/ink5052.xml"/><Relationship Id="rId174" Type="http://schemas.openxmlformats.org/officeDocument/2006/relationships/customXml" Target="../ink/ink5073.xml"/><Relationship Id="rId381" Type="http://schemas.openxmlformats.org/officeDocument/2006/relationships/image" Target="../media/image5123.png"/><Relationship Id="rId241" Type="http://schemas.openxmlformats.org/officeDocument/2006/relationships/image" Target="../media/image5053.png"/><Relationship Id="rId36" Type="http://schemas.openxmlformats.org/officeDocument/2006/relationships/customXml" Target="../ink/ink5004.xml"/><Relationship Id="rId283" Type="http://schemas.openxmlformats.org/officeDocument/2006/relationships/image" Target="../media/image5074.png"/><Relationship Id="rId339" Type="http://schemas.openxmlformats.org/officeDocument/2006/relationships/image" Target="../media/image5102.png"/><Relationship Id="rId78" Type="http://schemas.openxmlformats.org/officeDocument/2006/relationships/customXml" Target="../ink/ink5025.xml"/><Relationship Id="rId101" Type="http://schemas.openxmlformats.org/officeDocument/2006/relationships/image" Target="../media/image4983.png"/><Relationship Id="rId143" Type="http://schemas.openxmlformats.org/officeDocument/2006/relationships/image" Target="../media/image5004.png"/><Relationship Id="rId185" Type="http://schemas.openxmlformats.org/officeDocument/2006/relationships/image" Target="../media/image5025.png"/><Relationship Id="rId350" Type="http://schemas.openxmlformats.org/officeDocument/2006/relationships/customXml" Target="../ink/ink5161.xml"/><Relationship Id="rId9" Type="http://schemas.openxmlformats.org/officeDocument/2006/relationships/image" Target="../media/image4938.png"/><Relationship Id="rId210" Type="http://schemas.openxmlformats.org/officeDocument/2006/relationships/customXml" Target="../ink/ink5091.xml"/><Relationship Id="rId392" Type="http://schemas.openxmlformats.org/officeDocument/2006/relationships/image" Target="../media/image5128.png"/><Relationship Id="rId252" Type="http://schemas.openxmlformats.org/officeDocument/2006/relationships/customXml" Target="../ink/ink5112.xml"/><Relationship Id="rId294" Type="http://schemas.openxmlformats.org/officeDocument/2006/relationships/customXml" Target="../ink/ink5133.xml"/><Relationship Id="rId308" Type="http://schemas.openxmlformats.org/officeDocument/2006/relationships/customXml" Target="../ink/ink5140.xml"/><Relationship Id="rId47" Type="http://schemas.openxmlformats.org/officeDocument/2006/relationships/image" Target="../media/image4956.png"/><Relationship Id="rId89" Type="http://schemas.openxmlformats.org/officeDocument/2006/relationships/image" Target="../media/image4977.png"/><Relationship Id="rId112" Type="http://schemas.openxmlformats.org/officeDocument/2006/relationships/customXml" Target="../ink/ink5042.xml"/><Relationship Id="rId154" Type="http://schemas.openxmlformats.org/officeDocument/2006/relationships/customXml" Target="../ink/ink5063.xml"/><Relationship Id="rId361" Type="http://schemas.openxmlformats.org/officeDocument/2006/relationships/image" Target="../media/image5113.png"/><Relationship Id="rId196" Type="http://schemas.openxmlformats.org/officeDocument/2006/relationships/customXml" Target="../ink/ink5084.xml"/><Relationship Id="rId16" Type="http://schemas.openxmlformats.org/officeDocument/2006/relationships/customXml" Target="../ink/ink4994.xml"/><Relationship Id="rId221" Type="http://schemas.openxmlformats.org/officeDocument/2006/relationships/image" Target="../media/image5043.png"/><Relationship Id="rId263" Type="http://schemas.openxmlformats.org/officeDocument/2006/relationships/image" Target="../media/image5064.png"/><Relationship Id="rId319" Type="http://schemas.openxmlformats.org/officeDocument/2006/relationships/image" Target="../media/image5092.png"/><Relationship Id="rId58" Type="http://schemas.openxmlformats.org/officeDocument/2006/relationships/customXml" Target="../ink/ink5015.xml"/><Relationship Id="rId123" Type="http://schemas.openxmlformats.org/officeDocument/2006/relationships/image" Target="../media/image4994.png"/><Relationship Id="rId330" Type="http://schemas.openxmlformats.org/officeDocument/2006/relationships/customXml" Target="../ink/ink5151.xml"/><Relationship Id="rId90" Type="http://schemas.openxmlformats.org/officeDocument/2006/relationships/customXml" Target="../ink/ink5031.xml"/><Relationship Id="rId165" Type="http://schemas.openxmlformats.org/officeDocument/2006/relationships/image" Target="../media/image5015.png"/><Relationship Id="rId186" Type="http://schemas.openxmlformats.org/officeDocument/2006/relationships/customXml" Target="../ink/ink5079.xml"/><Relationship Id="rId351" Type="http://schemas.openxmlformats.org/officeDocument/2006/relationships/image" Target="../media/image5108.png"/><Relationship Id="rId372" Type="http://schemas.openxmlformats.org/officeDocument/2006/relationships/customXml" Target="../ink/ink5172.xml"/><Relationship Id="rId393" Type="http://schemas.openxmlformats.org/officeDocument/2006/relationships/customXml" Target="../ink/ink5183.xml"/><Relationship Id="rId211" Type="http://schemas.openxmlformats.org/officeDocument/2006/relationships/image" Target="../media/image5038.png"/><Relationship Id="rId232" Type="http://schemas.openxmlformats.org/officeDocument/2006/relationships/customXml" Target="../ink/ink5102.xml"/><Relationship Id="rId253" Type="http://schemas.openxmlformats.org/officeDocument/2006/relationships/image" Target="../media/image5059.png"/><Relationship Id="rId274" Type="http://schemas.openxmlformats.org/officeDocument/2006/relationships/customXml" Target="../ink/ink5123.xml"/><Relationship Id="rId295" Type="http://schemas.openxmlformats.org/officeDocument/2006/relationships/image" Target="../media/image5080.png"/><Relationship Id="rId309" Type="http://schemas.openxmlformats.org/officeDocument/2006/relationships/image" Target="../media/image5087.png"/><Relationship Id="rId27" Type="http://schemas.openxmlformats.org/officeDocument/2006/relationships/image" Target="../media/image4946.png"/><Relationship Id="rId48" Type="http://schemas.openxmlformats.org/officeDocument/2006/relationships/customXml" Target="../ink/ink5010.xml"/><Relationship Id="rId69" Type="http://schemas.openxmlformats.org/officeDocument/2006/relationships/image" Target="../media/image4967.png"/><Relationship Id="rId113" Type="http://schemas.openxmlformats.org/officeDocument/2006/relationships/image" Target="../media/image4989.png"/><Relationship Id="rId134" Type="http://schemas.openxmlformats.org/officeDocument/2006/relationships/customXml" Target="../ink/ink5053.xml"/><Relationship Id="rId320" Type="http://schemas.openxmlformats.org/officeDocument/2006/relationships/customXml" Target="../ink/ink5146.xml"/><Relationship Id="rId80" Type="http://schemas.openxmlformats.org/officeDocument/2006/relationships/customXml" Target="../ink/ink5026.xml"/><Relationship Id="rId155" Type="http://schemas.openxmlformats.org/officeDocument/2006/relationships/image" Target="../media/image5010.png"/><Relationship Id="rId176" Type="http://schemas.openxmlformats.org/officeDocument/2006/relationships/customXml" Target="../ink/ink5074.xml"/><Relationship Id="rId197" Type="http://schemas.openxmlformats.org/officeDocument/2006/relationships/image" Target="../media/image5031.png"/><Relationship Id="rId341" Type="http://schemas.openxmlformats.org/officeDocument/2006/relationships/image" Target="../media/image5103.png"/><Relationship Id="rId362" Type="http://schemas.openxmlformats.org/officeDocument/2006/relationships/customXml" Target="../ink/ink5167.xml"/><Relationship Id="rId383" Type="http://schemas.openxmlformats.org/officeDocument/2006/relationships/image" Target="../media/image5124.png"/><Relationship Id="rId201" Type="http://schemas.openxmlformats.org/officeDocument/2006/relationships/image" Target="../media/image5033.png"/><Relationship Id="rId222" Type="http://schemas.openxmlformats.org/officeDocument/2006/relationships/customXml" Target="../ink/ink5097.xml"/><Relationship Id="rId243" Type="http://schemas.openxmlformats.org/officeDocument/2006/relationships/image" Target="../media/image5054.png"/><Relationship Id="rId264" Type="http://schemas.openxmlformats.org/officeDocument/2006/relationships/customXml" Target="../ink/ink5118.xml"/><Relationship Id="rId285" Type="http://schemas.openxmlformats.org/officeDocument/2006/relationships/image" Target="../media/image5075.png"/><Relationship Id="rId17" Type="http://schemas.openxmlformats.org/officeDocument/2006/relationships/image" Target="../media/image4941.png"/><Relationship Id="rId38" Type="http://schemas.openxmlformats.org/officeDocument/2006/relationships/customXml" Target="../ink/ink5005.xml"/><Relationship Id="rId59" Type="http://schemas.openxmlformats.org/officeDocument/2006/relationships/image" Target="../media/image4962.png"/><Relationship Id="rId103" Type="http://schemas.openxmlformats.org/officeDocument/2006/relationships/image" Target="../media/image4984.png"/><Relationship Id="rId124" Type="http://schemas.openxmlformats.org/officeDocument/2006/relationships/customXml" Target="../ink/ink5048.xml"/><Relationship Id="rId310" Type="http://schemas.openxmlformats.org/officeDocument/2006/relationships/customXml" Target="../ink/ink5141.xml"/><Relationship Id="rId70" Type="http://schemas.openxmlformats.org/officeDocument/2006/relationships/customXml" Target="../ink/ink5021.xml"/><Relationship Id="rId91" Type="http://schemas.openxmlformats.org/officeDocument/2006/relationships/image" Target="../media/image4978.png"/><Relationship Id="rId145" Type="http://schemas.openxmlformats.org/officeDocument/2006/relationships/image" Target="../media/image5005.png"/><Relationship Id="rId166" Type="http://schemas.openxmlformats.org/officeDocument/2006/relationships/customXml" Target="../ink/ink5069.xml"/><Relationship Id="rId187" Type="http://schemas.openxmlformats.org/officeDocument/2006/relationships/image" Target="../media/image5026.png"/><Relationship Id="rId331" Type="http://schemas.openxmlformats.org/officeDocument/2006/relationships/image" Target="../media/image5098.png"/><Relationship Id="rId352" Type="http://schemas.openxmlformats.org/officeDocument/2006/relationships/customXml" Target="../ink/ink5162.xml"/><Relationship Id="rId373" Type="http://schemas.openxmlformats.org/officeDocument/2006/relationships/image" Target="../media/image5119.png"/><Relationship Id="rId394" Type="http://schemas.openxmlformats.org/officeDocument/2006/relationships/image" Target="../media/image512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092.xml"/><Relationship Id="rId233" Type="http://schemas.openxmlformats.org/officeDocument/2006/relationships/image" Target="../media/image5049.png"/><Relationship Id="rId254" Type="http://schemas.openxmlformats.org/officeDocument/2006/relationships/customXml" Target="../ink/ink5113.xml"/><Relationship Id="rId28" Type="http://schemas.openxmlformats.org/officeDocument/2006/relationships/customXml" Target="../ink/ink5000.xml"/><Relationship Id="rId49" Type="http://schemas.openxmlformats.org/officeDocument/2006/relationships/image" Target="../media/image4957.png"/><Relationship Id="rId114" Type="http://schemas.openxmlformats.org/officeDocument/2006/relationships/customXml" Target="../ink/ink5043.xml"/><Relationship Id="rId275" Type="http://schemas.openxmlformats.org/officeDocument/2006/relationships/image" Target="../media/image5070.png"/><Relationship Id="rId296" Type="http://schemas.openxmlformats.org/officeDocument/2006/relationships/customXml" Target="../ink/ink5134.xml"/><Relationship Id="rId300" Type="http://schemas.openxmlformats.org/officeDocument/2006/relationships/customXml" Target="../ink/ink5136.xml"/><Relationship Id="rId60" Type="http://schemas.openxmlformats.org/officeDocument/2006/relationships/customXml" Target="../ink/ink5016.xml"/><Relationship Id="rId81" Type="http://schemas.openxmlformats.org/officeDocument/2006/relationships/image" Target="../media/image4973.png"/><Relationship Id="rId135" Type="http://schemas.openxmlformats.org/officeDocument/2006/relationships/image" Target="../media/image5000.png"/><Relationship Id="rId156" Type="http://schemas.openxmlformats.org/officeDocument/2006/relationships/customXml" Target="../ink/ink5064.xml"/><Relationship Id="rId177" Type="http://schemas.openxmlformats.org/officeDocument/2006/relationships/image" Target="../media/image5021.png"/><Relationship Id="rId198" Type="http://schemas.openxmlformats.org/officeDocument/2006/relationships/customXml" Target="../ink/ink5085.xml"/><Relationship Id="rId321" Type="http://schemas.openxmlformats.org/officeDocument/2006/relationships/image" Target="../media/image5093.png"/><Relationship Id="rId342" Type="http://schemas.openxmlformats.org/officeDocument/2006/relationships/customXml" Target="../ink/ink5157.xml"/><Relationship Id="rId363" Type="http://schemas.openxmlformats.org/officeDocument/2006/relationships/image" Target="../media/image5114.png"/><Relationship Id="rId384" Type="http://schemas.openxmlformats.org/officeDocument/2006/relationships/customXml" Target="../ink/ink5178.xml"/><Relationship Id="rId202" Type="http://schemas.openxmlformats.org/officeDocument/2006/relationships/customXml" Target="../ink/ink5087.xml"/><Relationship Id="rId223" Type="http://schemas.openxmlformats.org/officeDocument/2006/relationships/image" Target="../media/image5044.png"/><Relationship Id="rId244" Type="http://schemas.openxmlformats.org/officeDocument/2006/relationships/customXml" Target="../ink/ink5108.xml"/><Relationship Id="rId18" Type="http://schemas.openxmlformats.org/officeDocument/2006/relationships/customXml" Target="../ink/ink4995.xml"/><Relationship Id="rId39" Type="http://schemas.openxmlformats.org/officeDocument/2006/relationships/image" Target="../media/image4952.png"/><Relationship Id="rId265" Type="http://schemas.openxmlformats.org/officeDocument/2006/relationships/image" Target="../media/image5065.png"/><Relationship Id="rId286" Type="http://schemas.openxmlformats.org/officeDocument/2006/relationships/customXml" Target="../ink/ink5129.xml"/><Relationship Id="rId50" Type="http://schemas.openxmlformats.org/officeDocument/2006/relationships/customXml" Target="../ink/ink5011.xml"/><Relationship Id="rId104" Type="http://schemas.openxmlformats.org/officeDocument/2006/relationships/customXml" Target="../ink/ink5038.xml"/><Relationship Id="rId125" Type="http://schemas.openxmlformats.org/officeDocument/2006/relationships/image" Target="../media/image4995.png"/><Relationship Id="rId146" Type="http://schemas.openxmlformats.org/officeDocument/2006/relationships/customXml" Target="../ink/ink5059.xml"/><Relationship Id="rId167" Type="http://schemas.openxmlformats.org/officeDocument/2006/relationships/image" Target="../media/image5016.png"/><Relationship Id="rId188" Type="http://schemas.openxmlformats.org/officeDocument/2006/relationships/customXml" Target="../ink/ink5080.xml"/><Relationship Id="rId311" Type="http://schemas.openxmlformats.org/officeDocument/2006/relationships/image" Target="../media/image5088.png"/><Relationship Id="rId332" Type="http://schemas.openxmlformats.org/officeDocument/2006/relationships/customXml" Target="../ink/ink5152.xml"/><Relationship Id="rId353" Type="http://schemas.openxmlformats.org/officeDocument/2006/relationships/image" Target="../media/image5109.png"/><Relationship Id="rId374" Type="http://schemas.openxmlformats.org/officeDocument/2006/relationships/customXml" Target="../ink/ink5173.xml"/><Relationship Id="rId395" Type="http://schemas.openxmlformats.org/officeDocument/2006/relationships/customXml" Target="../ink/ink5184.xml"/><Relationship Id="rId71" Type="http://schemas.openxmlformats.org/officeDocument/2006/relationships/image" Target="../media/image4968.png"/><Relationship Id="rId92" Type="http://schemas.openxmlformats.org/officeDocument/2006/relationships/customXml" Target="../ink/ink5032.xml"/><Relationship Id="rId213" Type="http://schemas.openxmlformats.org/officeDocument/2006/relationships/image" Target="../media/image5039.png"/><Relationship Id="rId234" Type="http://schemas.openxmlformats.org/officeDocument/2006/relationships/customXml" Target="../ink/ink5103.xml"/><Relationship Id="rId2" Type="http://schemas.openxmlformats.org/officeDocument/2006/relationships/customXml" Target="../ink/ink4987.xml"/><Relationship Id="rId29" Type="http://schemas.openxmlformats.org/officeDocument/2006/relationships/image" Target="../media/image4947.png"/><Relationship Id="rId255" Type="http://schemas.openxmlformats.org/officeDocument/2006/relationships/image" Target="../media/image5060.png"/><Relationship Id="rId276" Type="http://schemas.openxmlformats.org/officeDocument/2006/relationships/customXml" Target="../ink/ink5124.xml"/><Relationship Id="rId297" Type="http://schemas.openxmlformats.org/officeDocument/2006/relationships/image" Target="../media/image5081.png"/><Relationship Id="rId40" Type="http://schemas.openxmlformats.org/officeDocument/2006/relationships/customXml" Target="../ink/ink5006.xml"/><Relationship Id="rId115" Type="http://schemas.openxmlformats.org/officeDocument/2006/relationships/image" Target="../media/image4990.png"/><Relationship Id="rId136" Type="http://schemas.openxmlformats.org/officeDocument/2006/relationships/customXml" Target="../ink/ink5054.xml"/><Relationship Id="rId157" Type="http://schemas.openxmlformats.org/officeDocument/2006/relationships/image" Target="../media/image5011.png"/><Relationship Id="rId178" Type="http://schemas.openxmlformats.org/officeDocument/2006/relationships/customXml" Target="../ink/ink5075.xml"/><Relationship Id="rId301" Type="http://schemas.openxmlformats.org/officeDocument/2006/relationships/image" Target="../media/image5083.png"/><Relationship Id="rId322" Type="http://schemas.openxmlformats.org/officeDocument/2006/relationships/customXml" Target="../ink/ink5147.xml"/><Relationship Id="rId343" Type="http://schemas.openxmlformats.org/officeDocument/2006/relationships/image" Target="../media/image5104.png"/><Relationship Id="rId364" Type="http://schemas.openxmlformats.org/officeDocument/2006/relationships/customXml" Target="../ink/ink5168.xml"/><Relationship Id="rId61" Type="http://schemas.openxmlformats.org/officeDocument/2006/relationships/image" Target="../media/image4963.png"/><Relationship Id="rId82" Type="http://schemas.openxmlformats.org/officeDocument/2006/relationships/customXml" Target="../ink/ink5027.xml"/><Relationship Id="rId199" Type="http://schemas.openxmlformats.org/officeDocument/2006/relationships/image" Target="../media/image5032.png"/><Relationship Id="rId203" Type="http://schemas.openxmlformats.org/officeDocument/2006/relationships/image" Target="../media/image5034.png"/><Relationship Id="rId385" Type="http://schemas.openxmlformats.org/officeDocument/2006/relationships/image" Target="../media/image5125.png"/><Relationship Id="rId19" Type="http://schemas.openxmlformats.org/officeDocument/2006/relationships/image" Target="../media/image4942.png"/><Relationship Id="rId224" Type="http://schemas.openxmlformats.org/officeDocument/2006/relationships/customXml" Target="../ink/ink5098.xml"/><Relationship Id="rId245" Type="http://schemas.openxmlformats.org/officeDocument/2006/relationships/image" Target="../media/image5055.png"/><Relationship Id="rId266" Type="http://schemas.openxmlformats.org/officeDocument/2006/relationships/customXml" Target="../ink/ink5119.xml"/><Relationship Id="rId287" Type="http://schemas.openxmlformats.org/officeDocument/2006/relationships/image" Target="../media/image5076.png"/><Relationship Id="rId30" Type="http://schemas.openxmlformats.org/officeDocument/2006/relationships/customXml" Target="../ink/ink5001.xml"/><Relationship Id="rId105" Type="http://schemas.openxmlformats.org/officeDocument/2006/relationships/image" Target="../media/image4985.png"/><Relationship Id="rId126" Type="http://schemas.openxmlformats.org/officeDocument/2006/relationships/customXml" Target="../ink/ink5049.xml"/><Relationship Id="rId147" Type="http://schemas.openxmlformats.org/officeDocument/2006/relationships/image" Target="../media/image5006.png"/><Relationship Id="rId168" Type="http://schemas.openxmlformats.org/officeDocument/2006/relationships/customXml" Target="../ink/ink5070.xml"/><Relationship Id="rId312" Type="http://schemas.openxmlformats.org/officeDocument/2006/relationships/customXml" Target="../ink/ink5142.xml"/><Relationship Id="rId333" Type="http://schemas.openxmlformats.org/officeDocument/2006/relationships/image" Target="../media/image5099.png"/><Relationship Id="rId354" Type="http://schemas.openxmlformats.org/officeDocument/2006/relationships/customXml" Target="../ink/ink5163.xml"/><Relationship Id="rId51" Type="http://schemas.openxmlformats.org/officeDocument/2006/relationships/image" Target="../media/image4958.png"/><Relationship Id="rId72" Type="http://schemas.openxmlformats.org/officeDocument/2006/relationships/customXml" Target="../ink/ink5022.xml"/><Relationship Id="rId93" Type="http://schemas.openxmlformats.org/officeDocument/2006/relationships/image" Target="../media/image4979.png"/><Relationship Id="rId189" Type="http://schemas.openxmlformats.org/officeDocument/2006/relationships/image" Target="../media/image5027.png"/><Relationship Id="rId375" Type="http://schemas.openxmlformats.org/officeDocument/2006/relationships/image" Target="../media/image5120.png"/><Relationship Id="rId396" Type="http://schemas.openxmlformats.org/officeDocument/2006/relationships/image" Target="../media/image137.png"/><Relationship Id="rId3" Type="http://schemas.openxmlformats.org/officeDocument/2006/relationships/image" Target="../media/image4935.png"/><Relationship Id="rId214" Type="http://schemas.openxmlformats.org/officeDocument/2006/relationships/customXml" Target="../ink/ink5093.xml"/><Relationship Id="rId235" Type="http://schemas.openxmlformats.org/officeDocument/2006/relationships/image" Target="../media/image5050.png"/><Relationship Id="rId256" Type="http://schemas.openxmlformats.org/officeDocument/2006/relationships/customXml" Target="../ink/ink5114.xml"/><Relationship Id="rId277" Type="http://schemas.openxmlformats.org/officeDocument/2006/relationships/image" Target="../media/image5071.png"/><Relationship Id="rId298" Type="http://schemas.openxmlformats.org/officeDocument/2006/relationships/customXml" Target="../ink/ink5135.xml"/><Relationship Id="rId400" Type="http://schemas.openxmlformats.org/officeDocument/2006/relationships/image" Target="../media/image5131.png"/><Relationship Id="rId116" Type="http://schemas.openxmlformats.org/officeDocument/2006/relationships/customXml" Target="../ink/ink5044.xml"/><Relationship Id="rId137" Type="http://schemas.openxmlformats.org/officeDocument/2006/relationships/image" Target="../media/image5001.png"/><Relationship Id="rId158" Type="http://schemas.openxmlformats.org/officeDocument/2006/relationships/customXml" Target="../ink/ink5065.xml"/><Relationship Id="rId302" Type="http://schemas.openxmlformats.org/officeDocument/2006/relationships/customXml" Target="../ink/ink5137.xml"/><Relationship Id="rId323" Type="http://schemas.openxmlformats.org/officeDocument/2006/relationships/image" Target="../media/image5094.png"/><Relationship Id="rId344" Type="http://schemas.openxmlformats.org/officeDocument/2006/relationships/customXml" Target="../ink/ink5158.xml"/><Relationship Id="rId20" Type="http://schemas.openxmlformats.org/officeDocument/2006/relationships/customXml" Target="../ink/ink4996.xml"/><Relationship Id="rId41" Type="http://schemas.openxmlformats.org/officeDocument/2006/relationships/image" Target="../media/image4953.png"/><Relationship Id="rId62" Type="http://schemas.openxmlformats.org/officeDocument/2006/relationships/customXml" Target="../ink/ink5017.xml"/><Relationship Id="rId83" Type="http://schemas.openxmlformats.org/officeDocument/2006/relationships/image" Target="../media/image4974.png"/><Relationship Id="rId179" Type="http://schemas.openxmlformats.org/officeDocument/2006/relationships/image" Target="../media/image5022.png"/><Relationship Id="rId365" Type="http://schemas.openxmlformats.org/officeDocument/2006/relationships/image" Target="../media/image5115.png"/><Relationship Id="rId386" Type="http://schemas.openxmlformats.org/officeDocument/2006/relationships/customXml" Target="../ink/ink5179.xml"/><Relationship Id="rId190" Type="http://schemas.openxmlformats.org/officeDocument/2006/relationships/customXml" Target="../ink/ink5081.xml"/><Relationship Id="rId204" Type="http://schemas.openxmlformats.org/officeDocument/2006/relationships/customXml" Target="../ink/ink5088.xml"/><Relationship Id="rId225" Type="http://schemas.openxmlformats.org/officeDocument/2006/relationships/image" Target="../media/image5045.png"/><Relationship Id="rId246" Type="http://schemas.openxmlformats.org/officeDocument/2006/relationships/customXml" Target="../ink/ink5109.xml"/><Relationship Id="rId267" Type="http://schemas.openxmlformats.org/officeDocument/2006/relationships/image" Target="../media/image5066.png"/><Relationship Id="rId288" Type="http://schemas.openxmlformats.org/officeDocument/2006/relationships/customXml" Target="../ink/ink5130.xml"/><Relationship Id="rId106" Type="http://schemas.openxmlformats.org/officeDocument/2006/relationships/customXml" Target="../ink/ink5039.xml"/><Relationship Id="rId127" Type="http://schemas.openxmlformats.org/officeDocument/2006/relationships/image" Target="../media/image4996.png"/><Relationship Id="rId313" Type="http://schemas.openxmlformats.org/officeDocument/2006/relationships/image" Target="../media/image5089.png"/><Relationship Id="rId10" Type="http://schemas.openxmlformats.org/officeDocument/2006/relationships/customXml" Target="../ink/ink4991.xml"/><Relationship Id="rId31" Type="http://schemas.openxmlformats.org/officeDocument/2006/relationships/image" Target="../media/image4948.png"/><Relationship Id="rId52" Type="http://schemas.openxmlformats.org/officeDocument/2006/relationships/customXml" Target="../ink/ink5012.xml"/><Relationship Id="rId73" Type="http://schemas.openxmlformats.org/officeDocument/2006/relationships/image" Target="../media/image4969.png"/><Relationship Id="rId94" Type="http://schemas.openxmlformats.org/officeDocument/2006/relationships/customXml" Target="../ink/ink5033.xml"/><Relationship Id="rId148" Type="http://schemas.openxmlformats.org/officeDocument/2006/relationships/customXml" Target="../ink/ink5060.xml"/><Relationship Id="rId169" Type="http://schemas.openxmlformats.org/officeDocument/2006/relationships/image" Target="../media/image5017.png"/><Relationship Id="rId334" Type="http://schemas.openxmlformats.org/officeDocument/2006/relationships/customXml" Target="../ink/ink5153.xml"/><Relationship Id="rId355" Type="http://schemas.openxmlformats.org/officeDocument/2006/relationships/image" Target="../media/image5110.png"/><Relationship Id="rId376" Type="http://schemas.openxmlformats.org/officeDocument/2006/relationships/customXml" Target="../ink/ink5174.xml"/><Relationship Id="rId397" Type="http://schemas.openxmlformats.org/officeDocument/2006/relationships/customXml" Target="../ink/ink5185.xml"/><Relationship Id="rId4" Type="http://schemas.openxmlformats.org/officeDocument/2006/relationships/customXml" Target="../ink/ink4988.xml"/><Relationship Id="rId180" Type="http://schemas.openxmlformats.org/officeDocument/2006/relationships/customXml" Target="../ink/ink5076.xml"/><Relationship Id="rId215" Type="http://schemas.openxmlformats.org/officeDocument/2006/relationships/image" Target="../media/image5040.png"/><Relationship Id="rId236" Type="http://schemas.openxmlformats.org/officeDocument/2006/relationships/customXml" Target="../ink/ink5104.xml"/><Relationship Id="rId257" Type="http://schemas.openxmlformats.org/officeDocument/2006/relationships/image" Target="../media/image5061.png"/><Relationship Id="rId278" Type="http://schemas.openxmlformats.org/officeDocument/2006/relationships/customXml" Target="../ink/ink5125.xml"/><Relationship Id="rId401" Type="http://schemas.openxmlformats.org/officeDocument/2006/relationships/customXml" Target="../ink/ink5187.xml"/><Relationship Id="rId303" Type="http://schemas.openxmlformats.org/officeDocument/2006/relationships/image" Target="../media/image5084.png"/><Relationship Id="rId42" Type="http://schemas.openxmlformats.org/officeDocument/2006/relationships/customXml" Target="../ink/ink5007.xml"/><Relationship Id="rId84" Type="http://schemas.openxmlformats.org/officeDocument/2006/relationships/customXml" Target="../ink/ink5028.xml"/><Relationship Id="rId138" Type="http://schemas.openxmlformats.org/officeDocument/2006/relationships/customXml" Target="../ink/ink5055.xml"/><Relationship Id="rId345" Type="http://schemas.openxmlformats.org/officeDocument/2006/relationships/image" Target="../media/image5105.png"/><Relationship Id="rId387" Type="http://schemas.openxmlformats.org/officeDocument/2006/relationships/customXml" Target="../ink/ink5180.xml"/><Relationship Id="rId191" Type="http://schemas.openxmlformats.org/officeDocument/2006/relationships/image" Target="../media/image5028.png"/><Relationship Id="rId205" Type="http://schemas.openxmlformats.org/officeDocument/2006/relationships/image" Target="../media/image5035.png"/><Relationship Id="rId247" Type="http://schemas.openxmlformats.org/officeDocument/2006/relationships/image" Target="../media/image5056.png"/><Relationship Id="rId107" Type="http://schemas.openxmlformats.org/officeDocument/2006/relationships/image" Target="../media/image4986.png"/><Relationship Id="rId289" Type="http://schemas.openxmlformats.org/officeDocument/2006/relationships/image" Target="../media/image5077.png"/><Relationship Id="rId11" Type="http://schemas.openxmlformats.org/officeDocument/2006/relationships/image" Target="../media/image19.png"/><Relationship Id="rId53" Type="http://schemas.openxmlformats.org/officeDocument/2006/relationships/image" Target="../media/image4959.png"/><Relationship Id="rId149" Type="http://schemas.openxmlformats.org/officeDocument/2006/relationships/image" Target="../media/image5007.png"/><Relationship Id="rId314" Type="http://schemas.openxmlformats.org/officeDocument/2006/relationships/customXml" Target="../ink/ink5143.xml"/><Relationship Id="rId356" Type="http://schemas.openxmlformats.org/officeDocument/2006/relationships/customXml" Target="../ink/ink5164.xml"/><Relationship Id="rId398" Type="http://schemas.openxmlformats.org/officeDocument/2006/relationships/image" Target="../media/image5130.png"/><Relationship Id="rId95" Type="http://schemas.openxmlformats.org/officeDocument/2006/relationships/image" Target="../media/image4980.png"/><Relationship Id="rId160" Type="http://schemas.openxmlformats.org/officeDocument/2006/relationships/customXml" Target="../ink/ink5066.xml"/><Relationship Id="rId216" Type="http://schemas.openxmlformats.org/officeDocument/2006/relationships/customXml" Target="../ink/ink5094.xml"/><Relationship Id="rId258" Type="http://schemas.openxmlformats.org/officeDocument/2006/relationships/customXml" Target="../ink/ink5115.xml"/><Relationship Id="rId22" Type="http://schemas.openxmlformats.org/officeDocument/2006/relationships/customXml" Target="../ink/ink4997.xml"/><Relationship Id="rId64" Type="http://schemas.openxmlformats.org/officeDocument/2006/relationships/customXml" Target="../ink/ink5018.xml"/><Relationship Id="rId118" Type="http://schemas.openxmlformats.org/officeDocument/2006/relationships/customXml" Target="../ink/ink5045.xml"/><Relationship Id="rId325" Type="http://schemas.openxmlformats.org/officeDocument/2006/relationships/image" Target="../media/image5095.png"/><Relationship Id="rId367" Type="http://schemas.openxmlformats.org/officeDocument/2006/relationships/image" Target="../media/image5116.png"/><Relationship Id="rId171" Type="http://schemas.openxmlformats.org/officeDocument/2006/relationships/image" Target="../media/image5018.png"/><Relationship Id="rId227" Type="http://schemas.openxmlformats.org/officeDocument/2006/relationships/image" Target="../media/image5046.png"/><Relationship Id="rId269" Type="http://schemas.openxmlformats.org/officeDocument/2006/relationships/image" Target="../media/image5067.png"/><Relationship Id="rId33" Type="http://schemas.openxmlformats.org/officeDocument/2006/relationships/image" Target="../media/image4949.png"/><Relationship Id="rId129" Type="http://schemas.openxmlformats.org/officeDocument/2006/relationships/image" Target="../media/image4997.png"/><Relationship Id="rId280" Type="http://schemas.openxmlformats.org/officeDocument/2006/relationships/customXml" Target="../ink/ink5126.xml"/><Relationship Id="rId336" Type="http://schemas.openxmlformats.org/officeDocument/2006/relationships/customXml" Target="../ink/ink5154.xml"/><Relationship Id="rId75" Type="http://schemas.openxmlformats.org/officeDocument/2006/relationships/image" Target="../media/image4970.png"/><Relationship Id="rId140" Type="http://schemas.openxmlformats.org/officeDocument/2006/relationships/customXml" Target="../ink/ink5056.xml"/><Relationship Id="rId182" Type="http://schemas.openxmlformats.org/officeDocument/2006/relationships/customXml" Target="../ink/ink5077.xml"/><Relationship Id="rId378" Type="http://schemas.openxmlformats.org/officeDocument/2006/relationships/customXml" Target="../ink/ink5175.xml"/><Relationship Id="rId403" Type="http://schemas.openxmlformats.org/officeDocument/2006/relationships/customXml" Target="../ink/ink5188.xml"/><Relationship Id="rId6" Type="http://schemas.openxmlformats.org/officeDocument/2006/relationships/customXml" Target="../ink/ink4989.xml"/><Relationship Id="rId238" Type="http://schemas.openxmlformats.org/officeDocument/2006/relationships/customXml" Target="../ink/ink5105.xml"/><Relationship Id="rId291" Type="http://schemas.openxmlformats.org/officeDocument/2006/relationships/image" Target="../media/image5078.png"/><Relationship Id="rId305" Type="http://schemas.openxmlformats.org/officeDocument/2006/relationships/image" Target="../media/image5085.png"/><Relationship Id="rId347" Type="http://schemas.openxmlformats.org/officeDocument/2006/relationships/image" Target="../media/image5106.png"/><Relationship Id="rId44" Type="http://schemas.openxmlformats.org/officeDocument/2006/relationships/customXml" Target="../ink/ink5008.xml"/><Relationship Id="rId86" Type="http://schemas.openxmlformats.org/officeDocument/2006/relationships/customXml" Target="../ink/ink5029.xml"/><Relationship Id="rId151" Type="http://schemas.openxmlformats.org/officeDocument/2006/relationships/image" Target="../media/image5008.png"/><Relationship Id="rId389" Type="http://schemas.openxmlformats.org/officeDocument/2006/relationships/customXml" Target="../ink/ink5181.xml"/><Relationship Id="rId193" Type="http://schemas.openxmlformats.org/officeDocument/2006/relationships/image" Target="../media/image5029.png"/><Relationship Id="rId207" Type="http://schemas.openxmlformats.org/officeDocument/2006/relationships/image" Target="../media/image5036.png"/><Relationship Id="rId249" Type="http://schemas.openxmlformats.org/officeDocument/2006/relationships/image" Target="../media/image5057.png"/><Relationship Id="rId13" Type="http://schemas.openxmlformats.org/officeDocument/2006/relationships/image" Target="../media/image4939.png"/><Relationship Id="rId109" Type="http://schemas.openxmlformats.org/officeDocument/2006/relationships/image" Target="../media/image4987.png"/><Relationship Id="rId260" Type="http://schemas.openxmlformats.org/officeDocument/2006/relationships/customXml" Target="../ink/ink5116.xml"/><Relationship Id="rId316" Type="http://schemas.openxmlformats.org/officeDocument/2006/relationships/customXml" Target="../ink/ink5144.xml"/><Relationship Id="rId55" Type="http://schemas.openxmlformats.org/officeDocument/2006/relationships/image" Target="../media/image4960.png"/><Relationship Id="rId97" Type="http://schemas.openxmlformats.org/officeDocument/2006/relationships/image" Target="../media/image4981.png"/><Relationship Id="rId120" Type="http://schemas.openxmlformats.org/officeDocument/2006/relationships/customXml" Target="../ink/ink5046.xml"/><Relationship Id="rId358" Type="http://schemas.openxmlformats.org/officeDocument/2006/relationships/customXml" Target="../ink/ink5165.xml"/><Relationship Id="rId162" Type="http://schemas.openxmlformats.org/officeDocument/2006/relationships/customXml" Target="../ink/ink5067.xml"/><Relationship Id="rId218" Type="http://schemas.openxmlformats.org/officeDocument/2006/relationships/customXml" Target="../ink/ink5095.xml"/><Relationship Id="rId271" Type="http://schemas.openxmlformats.org/officeDocument/2006/relationships/image" Target="../media/image5068.png"/><Relationship Id="rId24" Type="http://schemas.openxmlformats.org/officeDocument/2006/relationships/customXml" Target="../ink/ink4998.xml"/><Relationship Id="rId66" Type="http://schemas.openxmlformats.org/officeDocument/2006/relationships/customXml" Target="../ink/ink5019.xml"/><Relationship Id="rId131" Type="http://schemas.openxmlformats.org/officeDocument/2006/relationships/image" Target="../media/image4998.png"/><Relationship Id="rId327" Type="http://schemas.openxmlformats.org/officeDocument/2006/relationships/image" Target="../media/image5096.png"/><Relationship Id="rId369" Type="http://schemas.openxmlformats.org/officeDocument/2006/relationships/image" Target="../media/image5117.png"/><Relationship Id="rId173" Type="http://schemas.openxmlformats.org/officeDocument/2006/relationships/image" Target="../media/image5019.png"/><Relationship Id="rId229" Type="http://schemas.openxmlformats.org/officeDocument/2006/relationships/image" Target="../media/image5047.png"/><Relationship Id="rId380" Type="http://schemas.openxmlformats.org/officeDocument/2006/relationships/customXml" Target="../ink/ink5176.xml"/><Relationship Id="rId240" Type="http://schemas.openxmlformats.org/officeDocument/2006/relationships/customXml" Target="../ink/ink5106.xml"/><Relationship Id="rId35" Type="http://schemas.openxmlformats.org/officeDocument/2006/relationships/image" Target="../media/image4950.png"/><Relationship Id="rId77" Type="http://schemas.openxmlformats.org/officeDocument/2006/relationships/image" Target="../media/image4971.png"/><Relationship Id="rId100" Type="http://schemas.openxmlformats.org/officeDocument/2006/relationships/customXml" Target="../ink/ink5036.xml"/><Relationship Id="rId282" Type="http://schemas.openxmlformats.org/officeDocument/2006/relationships/customXml" Target="../ink/ink5127.xml"/><Relationship Id="rId338" Type="http://schemas.openxmlformats.org/officeDocument/2006/relationships/customXml" Target="../ink/ink5155.xml"/><Relationship Id="rId8" Type="http://schemas.openxmlformats.org/officeDocument/2006/relationships/customXml" Target="../ink/ink4990.xml"/><Relationship Id="rId142" Type="http://schemas.openxmlformats.org/officeDocument/2006/relationships/customXml" Target="../ink/ink5057.xml"/><Relationship Id="rId184" Type="http://schemas.openxmlformats.org/officeDocument/2006/relationships/customXml" Target="../ink/ink5078.xml"/><Relationship Id="rId391" Type="http://schemas.openxmlformats.org/officeDocument/2006/relationships/customXml" Target="../ink/ink5182.xml"/><Relationship Id="rId251" Type="http://schemas.openxmlformats.org/officeDocument/2006/relationships/image" Target="../media/image5058.png"/><Relationship Id="rId46" Type="http://schemas.openxmlformats.org/officeDocument/2006/relationships/customXml" Target="../ink/ink5009.xml"/><Relationship Id="rId293" Type="http://schemas.openxmlformats.org/officeDocument/2006/relationships/image" Target="../media/image5079.png"/><Relationship Id="rId307" Type="http://schemas.openxmlformats.org/officeDocument/2006/relationships/image" Target="../media/image5086.png"/><Relationship Id="rId349" Type="http://schemas.openxmlformats.org/officeDocument/2006/relationships/image" Target="../media/image5107.png"/><Relationship Id="rId88" Type="http://schemas.openxmlformats.org/officeDocument/2006/relationships/customXml" Target="../ink/ink5030.xml"/><Relationship Id="rId111" Type="http://schemas.openxmlformats.org/officeDocument/2006/relationships/image" Target="../media/image4988.png"/><Relationship Id="rId153" Type="http://schemas.openxmlformats.org/officeDocument/2006/relationships/image" Target="../media/image5009.png"/><Relationship Id="rId195" Type="http://schemas.openxmlformats.org/officeDocument/2006/relationships/image" Target="../media/image5030.png"/><Relationship Id="rId209" Type="http://schemas.openxmlformats.org/officeDocument/2006/relationships/image" Target="../media/image5037.png"/><Relationship Id="rId360" Type="http://schemas.openxmlformats.org/officeDocument/2006/relationships/customXml" Target="../ink/ink5166.xml"/><Relationship Id="rId220" Type="http://schemas.openxmlformats.org/officeDocument/2006/relationships/customXml" Target="../ink/ink5096.xml"/><Relationship Id="rId15" Type="http://schemas.openxmlformats.org/officeDocument/2006/relationships/image" Target="../media/image4940.png"/><Relationship Id="rId57" Type="http://schemas.openxmlformats.org/officeDocument/2006/relationships/image" Target="../media/image4961.png"/><Relationship Id="rId262" Type="http://schemas.openxmlformats.org/officeDocument/2006/relationships/customXml" Target="../ink/ink5117.xml"/><Relationship Id="rId318" Type="http://schemas.openxmlformats.org/officeDocument/2006/relationships/customXml" Target="../ink/ink5145.xml"/><Relationship Id="rId99" Type="http://schemas.openxmlformats.org/officeDocument/2006/relationships/image" Target="../media/image4982.png"/><Relationship Id="rId122" Type="http://schemas.openxmlformats.org/officeDocument/2006/relationships/customXml" Target="../ink/ink5047.xml"/><Relationship Id="rId164" Type="http://schemas.openxmlformats.org/officeDocument/2006/relationships/customXml" Target="../ink/ink5068.xml"/><Relationship Id="rId371" Type="http://schemas.openxmlformats.org/officeDocument/2006/relationships/image" Target="../media/image5118.png"/><Relationship Id="rId26" Type="http://schemas.openxmlformats.org/officeDocument/2006/relationships/customXml" Target="../ink/ink4999.xml"/><Relationship Id="rId231" Type="http://schemas.openxmlformats.org/officeDocument/2006/relationships/image" Target="../media/image5048.png"/><Relationship Id="rId273" Type="http://schemas.openxmlformats.org/officeDocument/2006/relationships/image" Target="../media/image5069.png"/><Relationship Id="rId329" Type="http://schemas.openxmlformats.org/officeDocument/2006/relationships/image" Target="../media/image5097.png"/><Relationship Id="rId68" Type="http://schemas.openxmlformats.org/officeDocument/2006/relationships/customXml" Target="../ink/ink5020.xml"/><Relationship Id="rId133" Type="http://schemas.openxmlformats.org/officeDocument/2006/relationships/image" Target="../media/image4999.png"/><Relationship Id="rId175" Type="http://schemas.openxmlformats.org/officeDocument/2006/relationships/image" Target="../media/image5020.png"/><Relationship Id="rId340" Type="http://schemas.openxmlformats.org/officeDocument/2006/relationships/customXml" Target="../ink/ink5156.xml"/><Relationship Id="rId200" Type="http://schemas.openxmlformats.org/officeDocument/2006/relationships/customXml" Target="../ink/ink5086.xml"/><Relationship Id="rId382" Type="http://schemas.openxmlformats.org/officeDocument/2006/relationships/customXml" Target="../ink/ink5177.xml"/><Relationship Id="rId242" Type="http://schemas.openxmlformats.org/officeDocument/2006/relationships/customXml" Target="../ink/ink5107.xml"/><Relationship Id="rId284" Type="http://schemas.openxmlformats.org/officeDocument/2006/relationships/customXml" Target="../ink/ink5128.xml"/><Relationship Id="rId37" Type="http://schemas.openxmlformats.org/officeDocument/2006/relationships/image" Target="../media/image4951.png"/><Relationship Id="rId79" Type="http://schemas.openxmlformats.org/officeDocument/2006/relationships/image" Target="../media/image4972.png"/><Relationship Id="rId102" Type="http://schemas.openxmlformats.org/officeDocument/2006/relationships/customXml" Target="../ink/ink5037.xml"/><Relationship Id="rId144" Type="http://schemas.openxmlformats.org/officeDocument/2006/relationships/customXml" Target="../ink/ink5058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91.png"/><Relationship Id="rId21" Type="http://schemas.openxmlformats.org/officeDocument/2006/relationships/image" Target="../media/image5143.png"/><Relationship Id="rId63" Type="http://schemas.openxmlformats.org/officeDocument/2006/relationships/image" Target="../media/image5164.png"/><Relationship Id="rId159" Type="http://schemas.openxmlformats.org/officeDocument/2006/relationships/image" Target="../media/image5212.png"/><Relationship Id="rId170" Type="http://schemas.openxmlformats.org/officeDocument/2006/relationships/customXml" Target="../ink/ink5273.xml"/><Relationship Id="rId226" Type="http://schemas.openxmlformats.org/officeDocument/2006/relationships/customXml" Target="../ink/ink5301.xml"/><Relationship Id="rId268" Type="http://schemas.openxmlformats.org/officeDocument/2006/relationships/customXml" Target="../ink/ink5322.xml"/><Relationship Id="rId32" Type="http://schemas.openxmlformats.org/officeDocument/2006/relationships/customXml" Target="../ink/ink5204.xml"/><Relationship Id="rId74" Type="http://schemas.openxmlformats.org/officeDocument/2006/relationships/customXml" Target="../ink/ink5225.xml"/><Relationship Id="rId128" Type="http://schemas.openxmlformats.org/officeDocument/2006/relationships/customXml" Target="../ink/ink5252.xml"/><Relationship Id="rId5" Type="http://schemas.openxmlformats.org/officeDocument/2006/relationships/image" Target="../media/image5135.png"/><Relationship Id="rId181" Type="http://schemas.openxmlformats.org/officeDocument/2006/relationships/image" Target="../media/image5223.png"/><Relationship Id="rId237" Type="http://schemas.openxmlformats.org/officeDocument/2006/relationships/image" Target="../media/image5251.png"/><Relationship Id="rId258" Type="http://schemas.openxmlformats.org/officeDocument/2006/relationships/customXml" Target="../ink/ink5317.xml"/><Relationship Id="rId22" Type="http://schemas.openxmlformats.org/officeDocument/2006/relationships/customXml" Target="../ink/ink5199.xml"/><Relationship Id="rId43" Type="http://schemas.openxmlformats.org/officeDocument/2006/relationships/image" Target="../media/image5154.png"/><Relationship Id="rId64" Type="http://schemas.openxmlformats.org/officeDocument/2006/relationships/customXml" Target="../ink/ink5220.xml"/><Relationship Id="rId118" Type="http://schemas.openxmlformats.org/officeDocument/2006/relationships/customXml" Target="../ink/ink5247.xml"/><Relationship Id="rId139" Type="http://schemas.openxmlformats.org/officeDocument/2006/relationships/image" Target="../media/image5202.png"/><Relationship Id="rId85" Type="http://schemas.openxmlformats.org/officeDocument/2006/relationships/image" Target="../media/image5175.png"/><Relationship Id="rId150" Type="http://schemas.openxmlformats.org/officeDocument/2006/relationships/customXml" Target="../ink/ink5263.xml"/><Relationship Id="rId171" Type="http://schemas.openxmlformats.org/officeDocument/2006/relationships/image" Target="../media/image5218.png"/><Relationship Id="rId192" Type="http://schemas.openxmlformats.org/officeDocument/2006/relationships/customXml" Target="../ink/ink5284.xml"/><Relationship Id="rId206" Type="http://schemas.openxmlformats.org/officeDocument/2006/relationships/customXml" Target="../ink/ink5291.xml"/><Relationship Id="rId227" Type="http://schemas.openxmlformats.org/officeDocument/2006/relationships/image" Target="../media/image5246.png"/><Relationship Id="rId248" Type="http://schemas.openxmlformats.org/officeDocument/2006/relationships/customXml" Target="../ink/ink5312.xml"/><Relationship Id="rId269" Type="http://schemas.openxmlformats.org/officeDocument/2006/relationships/image" Target="../media/image5267.png"/><Relationship Id="rId12" Type="http://schemas.openxmlformats.org/officeDocument/2006/relationships/customXml" Target="../ink/ink5194.xml"/><Relationship Id="rId33" Type="http://schemas.openxmlformats.org/officeDocument/2006/relationships/image" Target="../media/image5149.png"/><Relationship Id="rId108" Type="http://schemas.openxmlformats.org/officeDocument/2006/relationships/customXml" Target="../ink/ink5242.xml"/><Relationship Id="rId129" Type="http://schemas.openxmlformats.org/officeDocument/2006/relationships/image" Target="../media/image5197.png"/><Relationship Id="rId54" Type="http://schemas.openxmlformats.org/officeDocument/2006/relationships/customXml" Target="../ink/ink5215.xml"/><Relationship Id="rId75" Type="http://schemas.openxmlformats.org/officeDocument/2006/relationships/image" Target="../media/image5170.png"/><Relationship Id="rId96" Type="http://schemas.openxmlformats.org/officeDocument/2006/relationships/customXml" Target="../ink/ink5236.xml"/><Relationship Id="rId140" Type="http://schemas.openxmlformats.org/officeDocument/2006/relationships/customXml" Target="../ink/ink5258.xml"/><Relationship Id="rId161" Type="http://schemas.openxmlformats.org/officeDocument/2006/relationships/image" Target="../media/image5213.png"/><Relationship Id="rId182" Type="http://schemas.openxmlformats.org/officeDocument/2006/relationships/customXml" Target="../ink/ink5279.xml"/><Relationship Id="rId217" Type="http://schemas.openxmlformats.org/officeDocument/2006/relationships/image" Target="../media/image5241.png"/><Relationship Id="rId6" Type="http://schemas.openxmlformats.org/officeDocument/2006/relationships/customXml" Target="../ink/ink5191.xml"/><Relationship Id="rId238" Type="http://schemas.openxmlformats.org/officeDocument/2006/relationships/customXml" Target="../ink/ink5307.xml"/><Relationship Id="rId259" Type="http://schemas.openxmlformats.org/officeDocument/2006/relationships/image" Target="../media/image5262.png"/><Relationship Id="rId23" Type="http://schemas.openxmlformats.org/officeDocument/2006/relationships/image" Target="../media/image5144.png"/><Relationship Id="rId119" Type="http://schemas.openxmlformats.org/officeDocument/2006/relationships/image" Target="../media/image5192.png"/><Relationship Id="rId270" Type="http://schemas.openxmlformats.org/officeDocument/2006/relationships/customXml" Target="../ink/ink5323.xml"/><Relationship Id="rId44" Type="http://schemas.openxmlformats.org/officeDocument/2006/relationships/customXml" Target="../ink/ink5210.xml"/><Relationship Id="rId65" Type="http://schemas.openxmlformats.org/officeDocument/2006/relationships/image" Target="../media/image5165.png"/><Relationship Id="rId86" Type="http://schemas.openxmlformats.org/officeDocument/2006/relationships/customXml" Target="../ink/ink5231.xml"/><Relationship Id="rId130" Type="http://schemas.openxmlformats.org/officeDocument/2006/relationships/customXml" Target="../ink/ink5253.xml"/><Relationship Id="rId151" Type="http://schemas.openxmlformats.org/officeDocument/2006/relationships/image" Target="../media/image5208.png"/><Relationship Id="rId172" Type="http://schemas.openxmlformats.org/officeDocument/2006/relationships/customXml" Target="../ink/ink5274.xml"/><Relationship Id="rId193" Type="http://schemas.openxmlformats.org/officeDocument/2006/relationships/image" Target="../media/image5229.png"/><Relationship Id="rId207" Type="http://schemas.openxmlformats.org/officeDocument/2006/relationships/image" Target="../media/image5236.png"/><Relationship Id="rId228" Type="http://schemas.openxmlformats.org/officeDocument/2006/relationships/customXml" Target="../ink/ink5302.xml"/><Relationship Id="rId249" Type="http://schemas.openxmlformats.org/officeDocument/2006/relationships/image" Target="../media/image5257.png"/><Relationship Id="rId13" Type="http://schemas.openxmlformats.org/officeDocument/2006/relationships/image" Target="../media/image5139.png"/><Relationship Id="rId109" Type="http://schemas.openxmlformats.org/officeDocument/2006/relationships/image" Target="../media/image5187.png"/><Relationship Id="rId260" Type="http://schemas.openxmlformats.org/officeDocument/2006/relationships/customXml" Target="../ink/ink5318.xml"/><Relationship Id="rId34" Type="http://schemas.openxmlformats.org/officeDocument/2006/relationships/customXml" Target="../ink/ink5205.xml"/><Relationship Id="rId55" Type="http://schemas.openxmlformats.org/officeDocument/2006/relationships/image" Target="../media/image5160.png"/><Relationship Id="rId76" Type="http://schemas.openxmlformats.org/officeDocument/2006/relationships/customXml" Target="../ink/ink5226.xml"/><Relationship Id="rId97" Type="http://schemas.openxmlformats.org/officeDocument/2006/relationships/image" Target="../media/image5181.png"/><Relationship Id="rId120" Type="http://schemas.openxmlformats.org/officeDocument/2006/relationships/customXml" Target="../ink/ink5248.xml"/><Relationship Id="rId141" Type="http://schemas.openxmlformats.org/officeDocument/2006/relationships/image" Target="../media/image5203.png"/><Relationship Id="rId7" Type="http://schemas.openxmlformats.org/officeDocument/2006/relationships/image" Target="../media/image5136.png"/><Relationship Id="rId162" Type="http://schemas.openxmlformats.org/officeDocument/2006/relationships/customXml" Target="../ink/ink5269.xml"/><Relationship Id="rId183" Type="http://schemas.openxmlformats.org/officeDocument/2006/relationships/image" Target="../media/image5224.png"/><Relationship Id="rId218" Type="http://schemas.openxmlformats.org/officeDocument/2006/relationships/customXml" Target="../ink/ink5297.xml"/><Relationship Id="rId239" Type="http://schemas.openxmlformats.org/officeDocument/2006/relationships/image" Target="../media/image5252.png"/><Relationship Id="rId250" Type="http://schemas.openxmlformats.org/officeDocument/2006/relationships/customXml" Target="../ink/ink5313.xml"/><Relationship Id="rId271" Type="http://schemas.openxmlformats.org/officeDocument/2006/relationships/image" Target="../media/image5268.png"/><Relationship Id="rId24" Type="http://schemas.openxmlformats.org/officeDocument/2006/relationships/customXml" Target="../ink/ink5200.xml"/><Relationship Id="rId45" Type="http://schemas.openxmlformats.org/officeDocument/2006/relationships/image" Target="../media/image5155.png"/><Relationship Id="rId66" Type="http://schemas.openxmlformats.org/officeDocument/2006/relationships/customXml" Target="../ink/ink5221.xml"/><Relationship Id="rId87" Type="http://schemas.openxmlformats.org/officeDocument/2006/relationships/image" Target="../media/image5176.png"/><Relationship Id="rId110" Type="http://schemas.openxmlformats.org/officeDocument/2006/relationships/customXml" Target="../ink/ink5243.xml"/><Relationship Id="rId131" Type="http://schemas.openxmlformats.org/officeDocument/2006/relationships/image" Target="../media/image5198.png"/><Relationship Id="rId152" Type="http://schemas.openxmlformats.org/officeDocument/2006/relationships/customXml" Target="../ink/ink5264.xml"/><Relationship Id="rId173" Type="http://schemas.openxmlformats.org/officeDocument/2006/relationships/image" Target="../media/image5219.png"/><Relationship Id="rId194" Type="http://schemas.openxmlformats.org/officeDocument/2006/relationships/customXml" Target="../ink/ink5285.xml"/><Relationship Id="rId208" Type="http://schemas.openxmlformats.org/officeDocument/2006/relationships/customXml" Target="../ink/ink5292.xml"/><Relationship Id="rId229" Type="http://schemas.openxmlformats.org/officeDocument/2006/relationships/image" Target="../media/image5247.png"/><Relationship Id="rId240" Type="http://schemas.openxmlformats.org/officeDocument/2006/relationships/customXml" Target="../ink/ink5308.xml"/><Relationship Id="rId261" Type="http://schemas.openxmlformats.org/officeDocument/2006/relationships/image" Target="../media/image5263.png"/><Relationship Id="rId14" Type="http://schemas.openxmlformats.org/officeDocument/2006/relationships/customXml" Target="../ink/ink5195.xml"/><Relationship Id="rId35" Type="http://schemas.openxmlformats.org/officeDocument/2006/relationships/image" Target="../media/image5150.png"/><Relationship Id="rId56" Type="http://schemas.openxmlformats.org/officeDocument/2006/relationships/customXml" Target="../ink/ink5216.xml"/><Relationship Id="rId77" Type="http://schemas.openxmlformats.org/officeDocument/2006/relationships/image" Target="../media/image5171.png"/><Relationship Id="rId100" Type="http://schemas.openxmlformats.org/officeDocument/2006/relationships/customXml" Target="../ink/ink5238.xml"/><Relationship Id="rId8" Type="http://schemas.openxmlformats.org/officeDocument/2006/relationships/customXml" Target="../ink/ink5192.xml"/><Relationship Id="rId98" Type="http://schemas.openxmlformats.org/officeDocument/2006/relationships/customXml" Target="../ink/ink5237.xml"/><Relationship Id="rId121" Type="http://schemas.openxmlformats.org/officeDocument/2006/relationships/image" Target="../media/image5193.png"/><Relationship Id="rId142" Type="http://schemas.openxmlformats.org/officeDocument/2006/relationships/customXml" Target="../ink/ink5259.xml"/><Relationship Id="rId163" Type="http://schemas.openxmlformats.org/officeDocument/2006/relationships/image" Target="../media/image5214.png"/><Relationship Id="rId184" Type="http://schemas.openxmlformats.org/officeDocument/2006/relationships/customXml" Target="../ink/ink5280.xml"/><Relationship Id="rId219" Type="http://schemas.openxmlformats.org/officeDocument/2006/relationships/image" Target="../media/image5242.png"/><Relationship Id="rId230" Type="http://schemas.openxmlformats.org/officeDocument/2006/relationships/customXml" Target="../ink/ink5303.xml"/><Relationship Id="rId251" Type="http://schemas.openxmlformats.org/officeDocument/2006/relationships/image" Target="../media/image5258.png"/><Relationship Id="rId25" Type="http://schemas.openxmlformats.org/officeDocument/2006/relationships/image" Target="../media/image5145.png"/><Relationship Id="rId46" Type="http://schemas.openxmlformats.org/officeDocument/2006/relationships/customXml" Target="../ink/ink5211.xml"/><Relationship Id="rId67" Type="http://schemas.openxmlformats.org/officeDocument/2006/relationships/image" Target="../media/image5166.png"/><Relationship Id="rId272" Type="http://schemas.openxmlformats.org/officeDocument/2006/relationships/customXml" Target="../ink/ink5324.xml"/><Relationship Id="rId88" Type="http://schemas.openxmlformats.org/officeDocument/2006/relationships/customXml" Target="../ink/ink5232.xml"/><Relationship Id="rId111" Type="http://schemas.openxmlformats.org/officeDocument/2006/relationships/image" Target="../media/image5188.png"/><Relationship Id="rId132" Type="http://schemas.openxmlformats.org/officeDocument/2006/relationships/customXml" Target="../ink/ink5254.xml"/><Relationship Id="rId153" Type="http://schemas.openxmlformats.org/officeDocument/2006/relationships/image" Target="../media/image5209.png"/><Relationship Id="rId174" Type="http://schemas.openxmlformats.org/officeDocument/2006/relationships/customXml" Target="../ink/ink5275.xml"/><Relationship Id="rId195" Type="http://schemas.openxmlformats.org/officeDocument/2006/relationships/image" Target="../media/image5230.png"/><Relationship Id="rId209" Type="http://schemas.openxmlformats.org/officeDocument/2006/relationships/image" Target="../media/image5237.png"/><Relationship Id="rId220" Type="http://schemas.openxmlformats.org/officeDocument/2006/relationships/customXml" Target="../ink/ink5298.xml"/><Relationship Id="rId241" Type="http://schemas.openxmlformats.org/officeDocument/2006/relationships/image" Target="../media/image5253.png"/><Relationship Id="rId15" Type="http://schemas.openxmlformats.org/officeDocument/2006/relationships/image" Target="../media/image5140.png"/><Relationship Id="rId36" Type="http://schemas.openxmlformats.org/officeDocument/2006/relationships/customXml" Target="../ink/ink5206.xml"/><Relationship Id="rId57" Type="http://schemas.openxmlformats.org/officeDocument/2006/relationships/image" Target="../media/image5161.png"/><Relationship Id="rId262" Type="http://schemas.openxmlformats.org/officeDocument/2006/relationships/customXml" Target="../ink/ink5319.xml"/><Relationship Id="rId78" Type="http://schemas.openxmlformats.org/officeDocument/2006/relationships/customXml" Target="../ink/ink5227.xml"/><Relationship Id="rId99" Type="http://schemas.openxmlformats.org/officeDocument/2006/relationships/image" Target="../media/image5182.png"/><Relationship Id="rId101" Type="http://schemas.openxmlformats.org/officeDocument/2006/relationships/image" Target="../media/image5183.png"/><Relationship Id="rId122" Type="http://schemas.openxmlformats.org/officeDocument/2006/relationships/customXml" Target="../ink/ink5249.xml"/><Relationship Id="rId143" Type="http://schemas.openxmlformats.org/officeDocument/2006/relationships/image" Target="../media/image5204.png"/><Relationship Id="rId164" Type="http://schemas.openxmlformats.org/officeDocument/2006/relationships/customXml" Target="../ink/ink5270.xml"/><Relationship Id="rId185" Type="http://schemas.openxmlformats.org/officeDocument/2006/relationships/image" Target="../media/image5225.png"/><Relationship Id="rId9" Type="http://schemas.openxmlformats.org/officeDocument/2006/relationships/image" Target="../media/image5137.png"/><Relationship Id="rId210" Type="http://schemas.openxmlformats.org/officeDocument/2006/relationships/customXml" Target="../ink/ink5293.xml"/><Relationship Id="rId26" Type="http://schemas.openxmlformats.org/officeDocument/2006/relationships/customXml" Target="../ink/ink5201.xml"/><Relationship Id="rId231" Type="http://schemas.openxmlformats.org/officeDocument/2006/relationships/image" Target="../media/image5248.png"/><Relationship Id="rId252" Type="http://schemas.openxmlformats.org/officeDocument/2006/relationships/customXml" Target="../ink/ink5314.xml"/><Relationship Id="rId273" Type="http://schemas.openxmlformats.org/officeDocument/2006/relationships/image" Target="../media/image5269.png"/><Relationship Id="rId47" Type="http://schemas.openxmlformats.org/officeDocument/2006/relationships/image" Target="../media/image5156.png"/><Relationship Id="rId68" Type="http://schemas.openxmlformats.org/officeDocument/2006/relationships/customXml" Target="../ink/ink5222.xml"/><Relationship Id="rId89" Type="http://schemas.openxmlformats.org/officeDocument/2006/relationships/image" Target="../media/image5177.png"/><Relationship Id="rId112" Type="http://schemas.openxmlformats.org/officeDocument/2006/relationships/customXml" Target="../ink/ink5244.xml"/><Relationship Id="rId133" Type="http://schemas.openxmlformats.org/officeDocument/2006/relationships/image" Target="../media/image5199.png"/><Relationship Id="rId154" Type="http://schemas.openxmlformats.org/officeDocument/2006/relationships/customXml" Target="../ink/ink5265.xml"/><Relationship Id="rId175" Type="http://schemas.openxmlformats.org/officeDocument/2006/relationships/image" Target="../media/image5220.png"/><Relationship Id="rId196" Type="http://schemas.openxmlformats.org/officeDocument/2006/relationships/customXml" Target="../ink/ink5286.xml"/><Relationship Id="rId200" Type="http://schemas.openxmlformats.org/officeDocument/2006/relationships/customXml" Target="../ink/ink5288.xml"/><Relationship Id="rId16" Type="http://schemas.openxmlformats.org/officeDocument/2006/relationships/customXml" Target="../ink/ink5196.xml"/><Relationship Id="rId221" Type="http://schemas.openxmlformats.org/officeDocument/2006/relationships/image" Target="../media/image5243.png"/><Relationship Id="rId242" Type="http://schemas.openxmlformats.org/officeDocument/2006/relationships/customXml" Target="../ink/ink5309.xml"/><Relationship Id="rId263" Type="http://schemas.openxmlformats.org/officeDocument/2006/relationships/image" Target="../media/image5264.png"/><Relationship Id="rId37" Type="http://schemas.openxmlformats.org/officeDocument/2006/relationships/image" Target="../media/image5151.png"/><Relationship Id="rId58" Type="http://schemas.openxmlformats.org/officeDocument/2006/relationships/customXml" Target="../ink/ink5217.xml"/><Relationship Id="rId79" Type="http://schemas.openxmlformats.org/officeDocument/2006/relationships/image" Target="../media/image5172.png"/><Relationship Id="rId102" Type="http://schemas.openxmlformats.org/officeDocument/2006/relationships/customXml" Target="../ink/ink5239.xml"/><Relationship Id="rId123" Type="http://schemas.openxmlformats.org/officeDocument/2006/relationships/image" Target="../media/image5194.png"/><Relationship Id="rId144" Type="http://schemas.openxmlformats.org/officeDocument/2006/relationships/customXml" Target="../ink/ink5260.xml"/><Relationship Id="rId90" Type="http://schemas.openxmlformats.org/officeDocument/2006/relationships/customXml" Target="../ink/ink5233.xml"/><Relationship Id="rId165" Type="http://schemas.openxmlformats.org/officeDocument/2006/relationships/image" Target="../media/image5215.png"/><Relationship Id="rId186" Type="http://schemas.openxmlformats.org/officeDocument/2006/relationships/customXml" Target="../ink/ink5281.xml"/><Relationship Id="rId211" Type="http://schemas.openxmlformats.org/officeDocument/2006/relationships/image" Target="../media/image5238.png"/><Relationship Id="rId232" Type="http://schemas.openxmlformats.org/officeDocument/2006/relationships/customXml" Target="../ink/ink5304.xml"/><Relationship Id="rId253" Type="http://schemas.openxmlformats.org/officeDocument/2006/relationships/image" Target="../media/image5259.png"/><Relationship Id="rId274" Type="http://schemas.openxmlformats.org/officeDocument/2006/relationships/customXml" Target="../ink/ink5325.xml"/><Relationship Id="rId27" Type="http://schemas.openxmlformats.org/officeDocument/2006/relationships/image" Target="../media/image5146.png"/><Relationship Id="rId48" Type="http://schemas.openxmlformats.org/officeDocument/2006/relationships/customXml" Target="../ink/ink5212.xml"/><Relationship Id="rId69" Type="http://schemas.openxmlformats.org/officeDocument/2006/relationships/image" Target="../media/image5167.png"/><Relationship Id="rId113" Type="http://schemas.openxmlformats.org/officeDocument/2006/relationships/image" Target="../media/image5189.png"/><Relationship Id="rId134" Type="http://schemas.openxmlformats.org/officeDocument/2006/relationships/customXml" Target="../ink/ink5255.xml"/><Relationship Id="rId80" Type="http://schemas.openxmlformats.org/officeDocument/2006/relationships/customXml" Target="../ink/ink5228.xml"/><Relationship Id="rId155" Type="http://schemas.openxmlformats.org/officeDocument/2006/relationships/image" Target="../media/image5210.png"/><Relationship Id="rId176" Type="http://schemas.openxmlformats.org/officeDocument/2006/relationships/customXml" Target="../ink/ink5276.xml"/><Relationship Id="rId197" Type="http://schemas.openxmlformats.org/officeDocument/2006/relationships/image" Target="../media/image5231.png"/><Relationship Id="rId201" Type="http://schemas.openxmlformats.org/officeDocument/2006/relationships/image" Target="../media/image5233.png"/><Relationship Id="rId222" Type="http://schemas.openxmlformats.org/officeDocument/2006/relationships/customXml" Target="../ink/ink5299.xml"/><Relationship Id="rId243" Type="http://schemas.openxmlformats.org/officeDocument/2006/relationships/image" Target="../media/image5254.png"/><Relationship Id="rId264" Type="http://schemas.openxmlformats.org/officeDocument/2006/relationships/customXml" Target="../ink/ink5320.xml"/><Relationship Id="rId17" Type="http://schemas.openxmlformats.org/officeDocument/2006/relationships/image" Target="../media/image5141.png"/><Relationship Id="rId38" Type="http://schemas.openxmlformats.org/officeDocument/2006/relationships/customXml" Target="../ink/ink5207.xml"/><Relationship Id="rId59" Type="http://schemas.openxmlformats.org/officeDocument/2006/relationships/image" Target="../media/image5162.png"/><Relationship Id="rId103" Type="http://schemas.openxmlformats.org/officeDocument/2006/relationships/image" Target="../media/image5184.png"/><Relationship Id="rId124" Type="http://schemas.openxmlformats.org/officeDocument/2006/relationships/customXml" Target="../ink/ink5250.xml"/><Relationship Id="rId70" Type="http://schemas.openxmlformats.org/officeDocument/2006/relationships/customXml" Target="../ink/ink5223.xml"/><Relationship Id="rId91" Type="http://schemas.openxmlformats.org/officeDocument/2006/relationships/image" Target="../media/image5178.png"/><Relationship Id="rId145" Type="http://schemas.openxmlformats.org/officeDocument/2006/relationships/image" Target="../media/image5205.png"/><Relationship Id="rId166" Type="http://schemas.openxmlformats.org/officeDocument/2006/relationships/customXml" Target="../ink/ink5271.xml"/><Relationship Id="rId187" Type="http://schemas.openxmlformats.org/officeDocument/2006/relationships/image" Target="../media/image522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294.xml"/><Relationship Id="rId233" Type="http://schemas.openxmlformats.org/officeDocument/2006/relationships/image" Target="../media/image5249.png"/><Relationship Id="rId254" Type="http://schemas.openxmlformats.org/officeDocument/2006/relationships/customXml" Target="../ink/ink5315.xml"/><Relationship Id="rId28" Type="http://schemas.openxmlformats.org/officeDocument/2006/relationships/customXml" Target="../ink/ink5202.xml"/><Relationship Id="rId49" Type="http://schemas.openxmlformats.org/officeDocument/2006/relationships/image" Target="../media/image5157.png"/><Relationship Id="rId114" Type="http://schemas.openxmlformats.org/officeDocument/2006/relationships/customXml" Target="../ink/ink5245.xml"/><Relationship Id="rId275" Type="http://schemas.openxmlformats.org/officeDocument/2006/relationships/image" Target="../media/image5270.png"/><Relationship Id="rId60" Type="http://schemas.openxmlformats.org/officeDocument/2006/relationships/customXml" Target="../ink/ink5218.xml"/><Relationship Id="rId81" Type="http://schemas.openxmlformats.org/officeDocument/2006/relationships/image" Target="../media/image5173.png"/><Relationship Id="rId135" Type="http://schemas.openxmlformats.org/officeDocument/2006/relationships/image" Target="../media/image5200.png"/><Relationship Id="rId156" Type="http://schemas.openxmlformats.org/officeDocument/2006/relationships/customXml" Target="../ink/ink5266.xml"/><Relationship Id="rId177" Type="http://schemas.openxmlformats.org/officeDocument/2006/relationships/image" Target="../media/image5221.png"/><Relationship Id="rId198" Type="http://schemas.openxmlformats.org/officeDocument/2006/relationships/customXml" Target="../ink/ink5287.xml"/><Relationship Id="rId202" Type="http://schemas.openxmlformats.org/officeDocument/2006/relationships/customXml" Target="../ink/ink5289.xml"/><Relationship Id="rId223" Type="http://schemas.openxmlformats.org/officeDocument/2006/relationships/image" Target="../media/image5244.png"/><Relationship Id="rId244" Type="http://schemas.openxmlformats.org/officeDocument/2006/relationships/customXml" Target="../ink/ink5310.xml"/><Relationship Id="rId18" Type="http://schemas.openxmlformats.org/officeDocument/2006/relationships/customXml" Target="../ink/ink5197.xml"/><Relationship Id="rId39" Type="http://schemas.openxmlformats.org/officeDocument/2006/relationships/image" Target="../media/image5152.png"/><Relationship Id="rId265" Type="http://schemas.openxmlformats.org/officeDocument/2006/relationships/image" Target="../media/image5265.png"/><Relationship Id="rId50" Type="http://schemas.openxmlformats.org/officeDocument/2006/relationships/customXml" Target="../ink/ink5213.xml"/><Relationship Id="rId104" Type="http://schemas.openxmlformats.org/officeDocument/2006/relationships/customXml" Target="../ink/ink5240.xml"/><Relationship Id="rId125" Type="http://schemas.openxmlformats.org/officeDocument/2006/relationships/image" Target="../media/image5195.png"/><Relationship Id="rId146" Type="http://schemas.openxmlformats.org/officeDocument/2006/relationships/customXml" Target="../ink/ink5261.xml"/><Relationship Id="rId167" Type="http://schemas.openxmlformats.org/officeDocument/2006/relationships/image" Target="../media/image5216.png"/><Relationship Id="rId188" Type="http://schemas.openxmlformats.org/officeDocument/2006/relationships/customXml" Target="../ink/ink5282.xml"/><Relationship Id="rId71" Type="http://schemas.openxmlformats.org/officeDocument/2006/relationships/image" Target="../media/image5168.png"/><Relationship Id="rId92" Type="http://schemas.openxmlformats.org/officeDocument/2006/relationships/customXml" Target="../ink/ink5234.xml"/><Relationship Id="rId213" Type="http://schemas.openxmlformats.org/officeDocument/2006/relationships/image" Target="../media/image5239.png"/><Relationship Id="rId234" Type="http://schemas.openxmlformats.org/officeDocument/2006/relationships/customXml" Target="../ink/ink5305.xml"/><Relationship Id="rId2" Type="http://schemas.openxmlformats.org/officeDocument/2006/relationships/customXml" Target="../ink/ink5189.xml"/><Relationship Id="rId29" Type="http://schemas.openxmlformats.org/officeDocument/2006/relationships/image" Target="../media/image5147.png"/><Relationship Id="rId255" Type="http://schemas.openxmlformats.org/officeDocument/2006/relationships/image" Target="../media/image5260.png"/><Relationship Id="rId276" Type="http://schemas.openxmlformats.org/officeDocument/2006/relationships/customXml" Target="../ink/ink5326.xml"/><Relationship Id="rId40" Type="http://schemas.openxmlformats.org/officeDocument/2006/relationships/customXml" Target="../ink/ink5208.xml"/><Relationship Id="rId115" Type="http://schemas.openxmlformats.org/officeDocument/2006/relationships/image" Target="../media/image5190.png"/><Relationship Id="rId136" Type="http://schemas.openxmlformats.org/officeDocument/2006/relationships/customXml" Target="../ink/ink5256.xml"/><Relationship Id="rId157" Type="http://schemas.openxmlformats.org/officeDocument/2006/relationships/image" Target="../media/image5211.png"/><Relationship Id="rId178" Type="http://schemas.openxmlformats.org/officeDocument/2006/relationships/customXml" Target="../ink/ink5277.xml"/><Relationship Id="rId61" Type="http://schemas.openxmlformats.org/officeDocument/2006/relationships/image" Target="../media/image5163.png"/><Relationship Id="rId82" Type="http://schemas.openxmlformats.org/officeDocument/2006/relationships/customXml" Target="../ink/ink5229.xml"/><Relationship Id="rId199" Type="http://schemas.openxmlformats.org/officeDocument/2006/relationships/image" Target="../media/image5232.png"/><Relationship Id="rId203" Type="http://schemas.openxmlformats.org/officeDocument/2006/relationships/image" Target="../media/image5234.png"/><Relationship Id="rId19" Type="http://schemas.openxmlformats.org/officeDocument/2006/relationships/image" Target="../media/image5142.png"/><Relationship Id="rId224" Type="http://schemas.openxmlformats.org/officeDocument/2006/relationships/customXml" Target="../ink/ink5300.xml"/><Relationship Id="rId245" Type="http://schemas.openxmlformats.org/officeDocument/2006/relationships/image" Target="../media/image5255.png"/><Relationship Id="rId266" Type="http://schemas.openxmlformats.org/officeDocument/2006/relationships/customXml" Target="../ink/ink5321.xml"/><Relationship Id="rId30" Type="http://schemas.openxmlformats.org/officeDocument/2006/relationships/customXml" Target="../ink/ink5203.xml"/><Relationship Id="rId105" Type="http://schemas.openxmlformats.org/officeDocument/2006/relationships/image" Target="../media/image5185.png"/><Relationship Id="rId126" Type="http://schemas.openxmlformats.org/officeDocument/2006/relationships/customXml" Target="../ink/ink5251.xml"/><Relationship Id="rId147" Type="http://schemas.openxmlformats.org/officeDocument/2006/relationships/image" Target="../media/image5206.png"/><Relationship Id="rId168" Type="http://schemas.openxmlformats.org/officeDocument/2006/relationships/customXml" Target="../ink/ink5272.xml"/><Relationship Id="rId51" Type="http://schemas.openxmlformats.org/officeDocument/2006/relationships/image" Target="../media/image5158.png"/><Relationship Id="rId72" Type="http://schemas.openxmlformats.org/officeDocument/2006/relationships/customXml" Target="../ink/ink5224.xml"/><Relationship Id="rId93" Type="http://schemas.openxmlformats.org/officeDocument/2006/relationships/image" Target="../media/image5179.png"/><Relationship Id="rId189" Type="http://schemas.openxmlformats.org/officeDocument/2006/relationships/image" Target="../media/image5227.png"/><Relationship Id="rId3" Type="http://schemas.openxmlformats.org/officeDocument/2006/relationships/image" Target="../media/image5134.png"/><Relationship Id="rId214" Type="http://schemas.openxmlformats.org/officeDocument/2006/relationships/customXml" Target="../ink/ink5295.xml"/><Relationship Id="rId235" Type="http://schemas.openxmlformats.org/officeDocument/2006/relationships/image" Target="../media/image5250.png"/><Relationship Id="rId256" Type="http://schemas.openxmlformats.org/officeDocument/2006/relationships/customXml" Target="../ink/ink5316.xml"/><Relationship Id="rId277" Type="http://schemas.openxmlformats.org/officeDocument/2006/relationships/image" Target="../media/image5271.png"/><Relationship Id="rId116" Type="http://schemas.openxmlformats.org/officeDocument/2006/relationships/customXml" Target="../ink/ink5246.xml"/><Relationship Id="rId137" Type="http://schemas.openxmlformats.org/officeDocument/2006/relationships/image" Target="../media/image5201.png"/><Relationship Id="rId158" Type="http://schemas.openxmlformats.org/officeDocument/2006/relationships/customXml" Target="../ink/ink5267.xml"/><Relationship Id="rId20" Type="http://schemas.openxmlformats.org/officeDocument/2006/relationships/customXml" Target="../ink/ink5198.xml"/><Relationship Id="rId41" Type="http://schemas.openxmlformats.org/officeDocument/2006/relationships/image" Target="../media/image5153.png"/><Relationship Id="rId62" Type="http://schemas.openxmlformats.org/officeDocument/2006/relationships/customXml" Target="../ink/ink5219.xml"/><Relationship Id="rId83" Type="http://schemas.openxmlformats.org/officeDocument/2006/relationships/image" Target="../media/image5174.png"/><Relationship Id="rId179" Type="http://schemas.openxmlformats.org/officeDocument/2006/relationships/image" Target="../media/image5222.png"/><Relationship Id="rId190" Type="http://schemas.openxmlformats.org/officeDocument/2006/relationships/customXml" Target="../ink/ink5283.xml"/><Relationship Id="rId204" Type="http://schemas.openxmlformats.org/officeDocument/2006/relationships/customXml" Target="../ink/ink5290.xml"/><Relationship Id="rId225" Type="http://schemas.openxmlformats.org/officeDocument/2006/relationships/image" Target="../media/image5245.png"/><Relationship Id="rId246" Type="http://schemas.openxmlformats.org/officeDocument/2006/relationships/customXml" Target="../ink/ink5311.xml"/><Relationship Id="rId267" Type="http://schemas.openxmlformats.org/officeDocument/2006/relationships/image" Target="../media/image5266.png"/><Relationship Id="rId106" Type="http://schemas.openxmlformats.org/officeDocument/2006/relationships/customXml" Target="../ink/ink5241.xml"/><Relationship Id="rId127" Type="http://schemas.openxmlformats.org/officeDocument/2006/relationships/image" Target="../media/image5196.png"/><Relationship Id="rId10" Type="http://schemas.openxmlformats.org/officeDocument/2006/relationships/customXml" Target="../ink/ink5193.xml"/><Relationship Id="rId31" Type="http://schemas.openxmlformats.org/officeDocument/2006/relationships/image" Target="../media/image5148.png"/><Relationship Id="rId52" Type="http://schemas.openxmlformats.org/officeDocument/2006/relationships/customXml" Target="../ink/ink5214.xml"/><Relationship Id="rId73" Type="http://schemas.openxmlformats.org/officeDocument/2006/relationships/image" Target="../media/image5169.png"/><Relationship Id="rId94" Type="http://schemas.openxmlformats.org/officeDocument/2006/relationships/customXml" Target="../ink/ink5235.xml"/><Relationship Id="rId148" Type="http://schemas.openxmlformats.org/officeDocument/2006/relationships/customXml" Target="../ink/ink5262.xml"/><Relationship Id="rId169" Type="http://schemas.openxmlformats.org/officeDocument/2006/relationships/image" Target="../media/image5217.png"/><Relationship Id="rId4" Type="http://schemas.openxmlformats.org/officeDocument/2006/relationships/customXml" Target="../ink/ink5190.xml"/><Relationship Id="rId180" Type="http://schemas.openxmlformats.org/officeDocument/2006/relationships/customXml" Target="../ink/ink5278.xml"/><Relationship Id="rId215" Type="http://schemas.openxmlformats.org/officeDocument/2006/relationships/image" Target="../media/image5240.png"/><Relationship Id="rId236" Type="http://schemas.openxmlformats.org/officeDocument/2006/relationships/customXml" Target="../ink/ink5306.xml"/><Relationship Id="rId257" Type="http://schemas.openxmlformats.org/officeDocument/2006/relationships/image" Target="../media/image5261.png"/><Relationship Id="rId42" Type="http://schemas.openxmlformats.org/officeDocument/2006/relationships/customXml" Target="../ink/ink5209.xml"/><Relationship Id="rId84" Type="http://schemas.openxmlformats.org/officeDocument/2006/relationships/customXml" Target="../ink/ink5230.xml"/><Relationship Id="rId138" Type="http://schemas.openxmlformats.org/officeDocument/2006/relationships/customXml" Target="../ink/ink5257.xml"/><Relationship Id="rId191" Type="http://schemas.openxmlformats.org/officeDocument/2006/relationships/image" Target="../media/image5228.png"/><Relationship Id="rId205" Type="http://schemas.openxmlformats.org/officeDocument/2006/relationships/image" Target="../media/image5235.png"/><Relationship Id="rId247" Type="http://schemas.openxmlformats.org/officeDocument/2006/relationships/image" Target="../media/image5256.png"/><Relationship Id="rId107" Type="http://schemas.openxmlformats.org/officeDocument/2006/relationships/image" Target="../media/image5186.png"/><Relationship Id="rId11" Type="http://schemas.openxmlformats.org/officeDocument/2006/relationships/image" Target="../media/image5138.png"/><Relationship Id="rId53" Type="http://schemas.openxmlformats.org/officeDocument/2006/relationships/image" Target="../media/image5159.png"/><Relationship Id="rId149" Type="http://schemas.openxmlformats.org/officeDocument/2006/relationships/image" Target="../media/image5207.png"/><Relationship Id="rId95" Type="http://schemas.openxmlformats.org/officeDocument/2006/relationships/image" Target="../media/image5180.png"/><Relationship Id="rId160" Type="http://schemas.openxmlformats.org/officeDocument/2006/relationships/customXml" Target="../ink/ink5268.xml"/><Relationship Id="rId216" Type="http://schemas.openxmlformats.org/officeDocument/2006/relationships/customXml" Target="../ink/ink5296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29.png"/><Relationship Id="rId671" Type="http://schemas.openxmlformats.org/officeDocument/2006/relationships/customXml" Target="../ink/ink5662.xml"/><Relationship Id="rId21" Type="http://schemas.openxmlformats.org/officeDocument/2006/relationships/image" Target="../media/image5281.png"/><Relationship Id="rId324" Type="http://schemas.openxmlformats.org/officeDocument/2006/relationships/customXml" Target="../ink/ink5488.xml"/><Relationship Id="rId531" Type="http://schemas.openxmlformats.org/officeDocument/2006/relationships/image" Target="../media/image5534.png"/><Relationship Id="rId629" Type="http://schemas.openxmlformats.org/officeDocument/2006/relationships/customXml" Target="../ink/ink5641.xml"/><Relationship Id="rId170" Type="http://schemas.openxmlformats.org/officeDocument/2006/relationships/customXml" Target="../ink/ink5411.xml"/><Relationship Id="rId268" Type="http://schemas.openxmlformats.org/officeDocument/2006/relationships/customXml" Target="../ink/ink5460.xml"/><Relationship Id="rId475" Type="http://schemas.openxmlformats.org/officeDocument/2006/relationships/image" Target="../media/image5506.png"/><Relationship Id="rId32" Type="http://schemas.openxmlformats.org/officeDocument/2006/relationships/customXml" Target="../ink/ink5342.xml"/><Relationship Id="rId128" Type="http://schemas.openxmlformats.org/officeDocument/2006/relationships/customXml" Target="../ink/ink5390.xml"/><Relationship Id="rId335" Type="http://schemas.openxmlformats.org/officeDocument/2006/relationships/image" Target="../media/image5437.png"/><Relationship Id="rId542" Type="http://schemas.openxmlformats.org/officeDocument/2006/relationships/image" Target="../media/image5538.png"/><Relationship Id="rId181" Type="http://schemas.openxmlformats.org/officeDocument/2006/relationships/image" Target="../media/image5361.png"/><Relationship Id="rId402" Type="http://schemas.openxmlformats.org/officeDocument/2006/relationships/customXml" Target="../ink/ink5527.xml"/><Relationship Id="rId279" Type="http://schemas.openxmlformats.org/officeDocument/2006/relationships/image" Target="../media/image5410.png"/><Relationship Id="rId486" Type="http://schemas.openxmlformats.org/officeDocument/2006/relationships/customXml" Target="../ink/ink5569.xml"/><Relationship Id="rId43" Type="http://schemas.openxmlformats.org/officeDocument/2006/relationships/image" Target="../media/image5292.png"/><Relationship Id="rId139" Type="http://schemas.openxmlformats.org/officeDocument/2006/relationships/image" Target="../media/image5340.png"/><Relationship Id="rId346" Type="http://schemas.openxmlformats.org/officeDocument/2006/relationships/customXml" Target="../ink/ink5499.xml"/><Relationship Id="rId553" Type="http://schemas.openxmlformats.org/officeDocument/2006/relationships/customXml" Target="../ink/ink5603.xml"/><Relationship Id="rId192" Type="http://schemas.openxmlformats.org/officeDocument/2006/relationships/customXml" Target="../ink/ink5422.xml"/><Relationship Id="rId206" Type="http://schemas.openxmlformats.org/officeDocument/2006/relationships/customXml" Target="../ink/ink5429.xml"/><Relationship Id="rId413" Type="http://schemas.openxmlformats.org/officeDocument/2006/relationships/image" Target="../media/image5476.png"/><Relationship Id="rId497" Type="http://schemas.openxmlformats.org/officeDocument/2006/relationships/image" Target="../media/image5517.png"/><Relationship Id="rId620" Type="http://schemas.openxmlformats.org/officeDocument/2006/relationships/image" Target="../media/image5577.png"/><Relationship Id="rId357" Type="http://schemas.openxmlformats.org/officeDocument/2006/relationships/image" Target="../media/image5448.png"/><Relationship Id="rId54" Type="http://schemas.openxmlformats.org/officeDocument/2006/relationships/customXml" Target="../ink/ink5353.xml"/><Relationship Id="rId217" Type="http://schemas.openxmlformats.org/officeDocument/2006/relationships/image" Target="../media/image5379.png"/><Relationship Id="rId564" Type="http://schemas.openxmlformats.org/officeDocument/2006/relationships/image" Target="../media/image5549.png"/><Relationship Id="rId424" Type="http://schemas.openxmlformats.org/officeDocument/2006/relationships/customXml" Target="../ink/ink5538.xml"/><Relationship Id="rId631" Type="http://schemas.openxmlformats.org/officeDocument/2006/relationships/customXml" Target="../ink/ink5642.xml"/><Relationship Id="rId270" Type="http://schemas.openxmlformats.org/officeDocument/2006/relationships/customXml" Target="../ink/ink5461.xml"/><Relationship Id="rId65" Type="http://schemas.openxmlformats.org/officeDocument/2006/relationships/image" Target="../media/image5303.png"/><Relationship Id="rId130" Type="http://schemas.openxmlformats.org/officeDocument/2006/relationships/customXml" Target="../ink/ink5391.xml"/><Relationship Id="rId368" Type="http://schemas.openxmlformats.org/officeDocument/2006/relationships/customXml" Target="../ink/ink5510.xml"/><Relationship Id="rId575" Type="http://schemas.openxmlformats.org/officeDocument/2006/relationships/customXml" Target="../ink/ink5614.xml"/><Relationship Id="rId228" Type="http://schemas.openxmlformats.org/officeDocument/2006/relationships/customXml" Target="../ink/ink5440.xml"/><Relationship Id="rId435" Type="http://schemas.openxmlformats.org/officeDocument/2006/relationships/image" Target="../media/image5486.png"/><Relationship Id="rId642" Type="http://schemas.openxmlformats.org/officeDocument/2006/relationships/image" Target="../media/image5588.png"/><Relationship Id="rId281" Type="http://schemas.openxmlformats.org/officeDocument/2006/relationships/image" Target="../media/image5411.png"/><Relationship Id="rId502" Type="http://schemas.openxmlformats.org/officeDocument/2006/relationships/customXml" Target="../ink/ink5577.xml"/><Relationship Id="rId76" Type="http://schemas.openxmlformats.org/officeDocument/2006/relationships/customXml" Target="../ink/ink5364.xml"/><Relationship Id="rId141" Type="http://schemas.openxmlformats.org/officeDocument/2006/relationships/image" Target="../media/image5341.png"/><Relationship Id="rId379" Type="http://schemas.openxmlformats.org/officeDocument/2006/relationships/image" Target="../media/image5459.png"/><Relationship Id="rId586" Type="http://schemas.openxmlformats.org/officeDocument/2006/relationships/image" Target="../media/image5560.png"/><Relationship Id="rId7" Type="http://schemas.openxmlformats.org/officeDocument/2006/relationships/image" Target="../media/image5274.png"/><Relationship Id="rId239" Type="http://schemas.openxmlformats.org/officeDocument/2006/relationships/image" Target="../media/image5390.png"/><Relationship Id="rId446" Type="http://schemas.openxmlformats.org/officeDocument/2006/relationships/customXml" Target="../ink/ink5549.xml"/><Relationship Id="rId653" Type="http://schemas.openxmlformats.org/officeDocument/2006/relationships/customXml" Target="../ink/ink5653.xml"/><Relationship Id="rId292" Type="http://schemas.openxmlformats.org/officeDocument/2006/relationships/customXml" Target="../ink/ink5472.xml"/><Relationship Id="rId306" Type="http://schemas.openxmlformats.org/officeDocument/2006/relationships/customXml" Target="../ink/ink5479.xml"/><Relationship Id="rId87" Type="http://schemas.openxmlformats.org/officeDocument/2006/relationships/image" Target="../media/image5314.png"/><Relationship Id="rId513" Type="http://schemas.openxmlformats.org/officeDocument/2006/relationships/image" Target="../media/image5525.png"/><Relationship Id="rId597" Type="http://schemas.openxmlformats.org/officeDocument/2006/relationships/customXml" Target="../ink/ink5625.xml"/><Relationship Id="rId152" Type="http://schemas.openxmlformats.org/officeDocument/2006/relationships/customXml" Target="../ink/ink5402.xml"/><Relationship Id="rId457" Type="http://schemas.openxmlformats.org/officeDocument/2006/relationships/image" Target="../media/image5497.png"/><Relationship Id="rId664" Type="http://schemas.openxmlformats.org/officeDocument/2006/relationships/image" Target="../media/image5598.png"/><Relationship Id="rId14" Type="http://schemas.openxmlformats.org/officeDocument/2006/relationships/customXml" Target="../ink/ink5333.xml"/><Relationship Id="rId317" Type="http://schemas.openxmlformats.org/officeDocument/2006/relationships/image" Target="../media/image5428.png"/><Relationship Id="rId524" Type="http://schemas.openxmlformats.org/officeDocument/2006/relationships/customXml" Target="../ink/ink5588.xml"/><Relationship Id="rId98" Type="http://schemas.openxmlformats.org/officeDocument/2006/relationships/customXml" Target="../ink/ink5375.xml"/><Relationship Id="rId163" Type="http://schemas.openxmlformats.org/officeDocument/2006/relationships/image" Target="../media/image5352.png"/><Relationship Id="rId370" Type="http://schemas.openxmlformats.org/officeDocument/2006/relationships/customXml" Target="../ink/ink5511.xml"/><Relationship Id="rId230" Type="http://schemas.openxmlformats.org/officeDocument/2006/relationships/customXml" Target="../ink/ink5441.xml"/><Relationship Id="rId468" Type="http://schemas.openxmlformats.org/officeDocument/2006/relationships/customXml" Target="../ink/ink5560.xml"/><Relationship Id="rId25" Type="http://schemas.openxmlformats.org/officeDocument/2006/relationships/image" Target="../media/image5283.png"/><Relationship Id="rId328" Type="http://schemas.openxmlformats.org/officeDocument/2006/relationships/customXml" Target="../ink/ink5490.xml"/><Relationship Id="rId535" Type="http://schemas.openxmlformats.org/officeDocument/2006/relationships/image" Target="../media/image5536.png"/><Relationship Id="rId174" Type="http://schemas.openxmlformats.org/officeDocument/2006/relationships/customXml" Target="../ink/ink5413.xml"/><Relationship Id="rId381" Type="http://schemas.openxmlformats.org/officeDocument/2006/relationships/image" Target="../media/image5460.png"/><Relationship Id="rId602" Type="http://schemas.openxmlformats.org/officeDocument/2006/relationships/image" Target="../media/image5568.png"/><Relationship Id="rId241" Type="http://schemas.openxmlformats.org/officeDocument/2006/relationships/image" Target="../media/image5391.png"/><Relationship Id="rId479" Type="http://schemas.openxmlformats.org/officeDocument/2006/relationships/image" Target="../media/image5508.png"/><Relationship Id="rId36" Type="http://schemas.openxmlformats.org/officeDocument/2006/relationships/customXml" Target="../ink/ink5344.xml"/><Relationship Id="rId339" Type="http://schemas.openxmlformats.org/officeDocument/2006/relationships/image" Target="../media/image5439.png"/><Relationship Id="rId546" Type="http://schemas.openxmlformats.org/officeDocument/2006/relationships/image" Target="../media/image5540.png"/><Relationship Id="rId101" Type="http://schemas.openxmlformats.org/officeDocument/2006/relationships/image" Target="../media/image5321.png"/><Relationship Id="rId185" Type="http://schemas.openxmlformats.org/officeDocument/2006/relationships/image" Target="../media/image5363.png"/><Relationship Id="rId406" Type="http://schemas.openxmlformats.org/officeDocument/2006/relationships/customXml" Target="../ink/ink5529.xml"/><Relationship Id="rId392" Type="http://schemas.openxmlformats.org/officeDocument/2006/relationships/customXml" Target="../ink/ink5522.xml"/><Relationship Id="rId613" Type="http://schemas.openxmlformats.org/officeDocument/2006/relationships/customXml" Target="../ink/ink5633.xml"/><Relationship Id="rId252" Type="http://schemas.openxmlformats.org/officeDocument/2006/relationships/customXml" Target="../ink/ink5452.xml"/><Relationship Id="rId47" Type="http://schemas.openxmlformats.org/officeDocument/2006/relationships/image" Target="../media/image5294.png"/><Relationship Id="rId112" Type="http://schemas.openxmlformats.org/officeDocument/2006/relationships/customXml" Target="../ink/ink5382.xml"/><Relationship Id="rId557" Type="http://schemas.openxmlformats.org/officeDocument/2006/relationships/customXml" Target="../ink/ink5605.xml"/><Relationship Id="rId196" Type="http://schemas.openxmlformats.org/officeDocument/2006/relationships/customXml" Target="../ink/ink5424.xml"/><Relationship Id="rId417" Type="http://schemas.openxmlformats.org/officeDocument/2006/relationships/image" Target="../media/image5477.png"/><Relationship Id="rId624" Type="http://schemas.openxmlformats.org/officeDocument/2006/relationships/image" Target="../media/image5579.png"/><Relationship Id="rId263" Type="http://schemas.openxmlformats.org/officeDocument/2006/relationships/image" Target="../media/image5402.png"/><Relationship Id="rId470" Type="http://schemas.openxmlformats.org/officeDocument/2006/relationships/customXml" Target="../ink/ink5561.xml"/><Relationship Id="rId58" Type="http://schemas.openxmlformats.org/officeDocument/2006/relationships/customXml" Target="../ink/ink5355.xml"/><Relationship Id="rId123" Type="http://schemas.openxmlformats.org/officeDocument/2006/relationships/image" Target="../media/image5332.png"/><Relationship Id="rId330" Type="http://schemas.openxmlformats.org/officeDocument/2006/relationships/customXml" Target="../ink/ink5491.xml"/><Relationship Id="rId568" Type="http://schemas.openxmlformats.org/officeDocument/2006/relationships/image" Target="../media/image5551.png"/><Relationship Id="rId428" Type="http://schemas.openxmlformats.org/officeDocument/2006/relationships/customXml" Target="../ink/ink5540.xml"/><Relationship Id="rId635" Type="http://schemas.openxmlformats.org/officeDocument/2006/relationships/customXml" Target="../ink/ink5644.xml"/><Relationship Id="rId274" Type="http://schemas.openxmlformats.org/officeDocument/2006/relationships/customXml" Target="../ink/ink5463.xml"/><Relationship Id="rId481" Type="http://schemas.openxmlformats.org/officeDocument/2006/relationships/image" Target="../media/image5509.png"/><Relationship Id="rId69" Type="http://schemas.openxmlformats.org/officeDocument/2006/relationships/image" Target="../media/image5305.png"/><Relationship Id="rId134" Type="http://schemas.openxmlformats.org/officeDocument/2006/relationships/customXml" Target="../ink/ink5393.xml"/><Relationship Id="rId579" Type="http://schemas.openxmlformats.org/officeDocument/2006/relationships/customXml" Target="../ink/ink5616.xml"/><Relationship Id="rId341" Type="http://schemas.openxmlformats.org/officeDocument/2006/relationships/image" Target="../media/image5440.png"/><Relationship Id="rId439" Type="http://schemas.openxmlformats.org/officeDocument/2006/relationships/image" Target="../media/image5488.png"/><Relationship Id="rId646" Type="http://schemas.openxmlformats.org/officeDocument/2006/relationships/image" Target="../media/image5590.png"/><Relationship Id="rId201" Type="http://schemas.openxmlformats.org/officeDocument/2006/relationships/image" Target="../media/image5371.png"/><Relationship Id="rId243" Type="http://schemas.openxmlformats.org/officeDocument/2006/relationships/image" Target="../media/image5392.png"/><Relationship Id="rId285" Type="http://schemas.openxmlformats.org/officeDocument/2006/relationships/image" Target="../media/image5413.png"/><Relationship Id="rId450" Type="http://schemas.openxmlformats.org/officeDocument/2006/relationships/customXml" Target="../ink/ink5551.xml"/><Relationship Id="rId506" Type="http://schemas.openxmlformats.org/officeDocument/2006/relationships/customXml" Target="../ink/ink5579.xml"/><Relationship Id="rId38" Type="http://schemas.openxmlformats.org/officeDocument/2006/relationships/customXml" Target="../ink/ink5345.xml"/><Relationship Id="rId103" Type="http://schemas.openxmlformats.org/officeDocument/2006/relationships/image" Target="../media/image5322.png"/><Relationship Id="rId310" Type="http://schemas.openxmlformats.org/officeDocument/2006/relationships/customXml" Target="../ink/ink5481.xml"/><Relationship Id="rId492" Type="http://schemas.openxmlformats.org/officeDocument/2006/relationships/customXml" Target="../ink/ink5572.xml"/><Relationship Id="rId548" Type="http://schemas.openxmlformats.org/officeDocument/2006/relationships/image" Target="../media/image5541.png"/><Relationship Id="rId91" Type="http://schemas.openxmlformats.org/officeDocument/2006/relationships/image" Target="../media/image5316.png"/><Relationship Id="rId145" Type="http://schemas.openxmlformats.org/officeDocument/2006/relationships/image" Target="../media/image5343.png"/><Relationship Id="rId187" Type="http://schemas.openxmlformats.org/officeDocument/2006/relationships/image" Target="../media/image5364.png"/><Relationship Id="rId352" Type="http://schemas.openxmlformats.org/officeDocument/2006/relationships/customXml" Target="../ink/ink5502.xml"/><Relationship Id="rId394" Type="http://schemas.openxmlformats.org/officeDocument/2006/relationships/customXml" Target="../ink/ink5523.xml"/><Relationship Id="rId408" Type="http://schemas.openxmlformats.org/officeDocument/2006/relationships/customXml" Target="../ink/ink5530.xml"/><Relationship Id="rId615" Type="http://schemas.openxmlformats.org/officeDocument/2006/relationships/customXml" Target="../ink/ink5634.xml"/><Relationship Id="rId212" Type="http://schemas.openxmlformats.org/officeDocument/2006/relationships/customXml" Target="../ink/ink5432.xml"/><Relationship Id="rId254" Type="http://schemas.openxmlformats.org/officeDocument/2006/relationships/customXml" Target="../ink/ink5453.xml"/><Relationship Id="rId657" Type="http://schemas.openxmlformats.org/officeDocument/2006/relationships/customXml" Target="../ink/ink5655.xml"/><Relationship Id="rId49" Type="http://schemas.openxmlformats.org/officeDocument/2006/relationships/image" Target="../media/image5295.png"/><Relationship Id="rId114" Type="http://schemas.openxmlformats.org/officeDocument/2006/relationships/customXml" Target="../ink/ink5383.xml"/><Relationship Id="rId296" Type="http://schemas.openxmlformats.org/officeDocument/2006/relationships/customXml" Target="../ink/ink5474.xml"/><Relationship Id="rId461" Type="http://schemas.openxmlformats.org/officeDocument/2006/relationships/image" Target="../media/image5499.png"/><Relationship Id="rId517" Type="http://schemas.openxmlformats.org/officeDocument/2006/relationships/image" Target="../media/image5527.png"/><Relationship Id="rId559" Type="http://schemas.openxmlformats.org/officeDocument/2006/relationships/customXml" Target="../ink/ink5606.xml"/><Relationship Id="rId60" Type="http://schemas.openxmlformats.org/officeDocument/2006/relationships/customXml" Target="../ink/ink5356.xml"/><Relationship Id="rId156" Type="http://schemas.openxmlformats.org/officeDocument/2006/relationships/customXml" Target="../ink/ink5404.xml"/><Relationship Id="rId198" Type="http://schemas.openxmlformats.org/officeDocument/2006/relationships/customXml" Target="../ink/ink5425.xml"/><Relationship Id="rId321" Type="http://schemas.openxmlformats.org/officeDocument/2006/relationships/image" Target="../media/image5430.png"/><Relationship Id="rId363" Type="http://schemas.openxmlformats.org/officeDocument/2006/relationships/image" Target="../media/image5451.png"/><Relationship Id="rId419" Type="http://schemas.openxmlformats.org/officeDocument/2006/relationships/image" Target="../media/image5478.png"/><Relationship Id="rId570" Type="http://schemas.openxmlformats.org/officeDocument/2006/relationships/image" Target="../media/image5552.png"/><Relationship Id="rId626" Type="http://schemas.openxmlformats.org/officeDocument/2006/relationships/image" Target="../media/image5580.png"/><Relationship Id="rId223" Type="http://schemas.openxmlformats.org/officeDocument/2006/relationships/image" Target="../media/image5382.png"/><Relationship Id="rId430" Type="http://schemas.openxmlformats.org/officeDocument/2006/relationships/customXml" Target="../ink/ink5541.xml"/><Relationship Id="rId668" Type="http://schemas.openxmlformats.org/officeDocument/2006/relationships/image" Target="../media/image5600.png"/><Relationship Id="rId18" Type="http://schemas.openxmlformats.org/officeDocument/2006/relationships/customXml" Target="../ink/ink5335.xml"/><Relationship Id="rId265" Type="http://schemas.openxmlformats.org/officeDocument/2006/relationships/image" Target="../media/image5403.png"/><Relationship Id="rId472" Type="http://schemas.openxmlformats.org/officeDocument/2006/relationships/customXml" Target="../ink/ink5562.xml"/><Relationship Id="rId528" Type="http://schemas.openxmlformats.org/officeDocument/2006/relationships/customXml" Target="../ink/ink5590.xml"/><Relationship Id="rId125" Type="http://schemas.openxmlformats.org/officeDocument/2006/relationships/image" Target="../media/image5333.png"/><Relationship Id="rId167" Type="http://schemas.openxmlformats.org/officeDocument/2006/relationships/image" Target="../media/image5354.png"/><Relationship Id="rId332" Type="http://schemas.openxmlformats.org/officeDocument/2006/relationships/customXml" Target="../ink/ink5492.xml"/><Relationship Id="rId374" Type="http://schemas.openxmlformats.org/officeDocument/2006/relationships/customXml" Target="../ink/ink5513.xml"/><Relationship Id="rId581" Type="http://schemas.openxmlformats.org/officeDocument/2006/relationships/customXml" Target="../ink/ink5617.xml"/><Relationship Id="rId71" Type="http://schemas.openxmlformats.org/officeDocument/2006/relationships/image" Target="../media/image5306.png"/><Relationship Id="rId234" Type="http://schemas.openxmlformats.org/officeDocument/2006/relationships/customXml" Target="../ink/ink5443.xml"/><Relationship Id="rId637" Type="http://schemas.openxmlformats.org/officeDocument/2006/relationships/customXml" Target="../ink/ink5645.xml"/><Relationship Id="rId2" Type="http://schemas.openxmlformats.org/officeDocument/2006/relationships/customXml" Target="../ink/ink5327.xml"/><Relationship Id="rId29" Type="http://schemas.openxmlformats.org/officeDocument/2006/relationships/image" Target="../media/image5285.png"/><Relationship Id="rId276" Type="http://schemas.openxmlformats.org/officeDocument/2006/relationships/customXml" Target="../ink/ink5464.xml"/><Relationship Id="rId441" Type="http://schemas.openxmlformats.org/officeDocument/2006/relationships/image" Target="../media/image5489.png"/><Relationship Id="rId483" Type="http://schemas.openxmlformats.org/officeDocument/2006/relationships/image" Target="../media/image5510.png"/><Relationship Id="rId539" Type="http://schemas.openxmlformats.org/officeDocument/2006/relationships/customXml" Target="../ink/ink5596.xml"/><Relationship Id="rId40" Type="http://schemas.openxmlformats.org/officeDocument/2006/relationships/customXml" Target="../ink/ink5346.xml"/><Relationship Id="rId136" Type="http://schemas.openxmlformats.org/officeDocument/2006/relationships/customXml" Target="../ink/ink5394.xml"/><Relationship Id="rId178" Type="http://schemas.openxmlformats.org/officeDocument/2006/relationships/customXml" Target="../ink/ink5415.xml"/><Relationship Id="rId301" Type="http://schemas.openxmlformats.org/officeDocument/2006/relationships/image" Target="../media/image5420.png"/><Relationship Id="rId343" Type="http://schemas.openxmlformats.org/officeDocument/2006/relationships/image" Target="../media/image5441.png"/><Relationship Id="rId550" Type="http://schemas.openxmlformats.org/officeDocument/2006/relationships/image" Target="../media/image5542.png"/><Relationship Id="rId82" Type="http://schemas.openxmlformats.org/officeDocument/2006/relationships/customXml" Target="../ink/ink5367.xml"/><Relationship Id="rId203" Type="http://schemas.openxmlformats.org/officeDocument/2006/relationships/image" Target="../media/image5372.png"/><Relationship Id="rId385" Type="http://schemas.openxmlformats.org/officeDocument/2006/relationships/image" Target="../media/image5462.png"/><Relationship Id="rId592" Type="http://schemas.openxmlformats.org/officeDocument/2006/relationships/image" Target="../media/image5563.png"/><Relationship Id="rId606" Type="http://schemas.openxmlformats.org/officeDocument/2006/relationships/image" Target="../media/image5570.png"/><Relationship Id="rId648" Type="http://schemas.openxmlformats.org/officeDocument/2006/relationships/image" Target="../media/image5591.png"/><Relationship Id="rId245" Type="http://schemas.openxmlformats.org/officeDocument/2006/relationships/image" Target="../media/image5393.png"/><Relationship Id="rId287" Type="http://schemas.openxmlformats.org/officeDocument/2006/relationships/image" Target="../media/image5414.png"/><Relationship Id="rId410" Type="http://schemas.openxmlformats.org/officeDocument/2006/relationships/customXml" Target="../ink/ink5531.xml"/><Relationship Id="rId452" Type="http://schemas.openxmlformats.org/officeDocument/2006/relationships/customXml" Target="../ink/ink5552.xml"/><Relationship Id="rId494" Type="http://schemas.openxmlformats.org/officeDocument/2006/relationships/customXml" Target="../ink/ink5573.xml"/><Relationship Id="rId508" Type="http://schemas.openxmlformats.org/officeDocument/2006/relationships/customXml" Target="../ink/ink5580.xml"/><Relationship Id="rId105" Type="http://schemas.openxmlformats.org/officeDocument/2006/relationships/image" Target="../media/image5323.png"/><Relationship Id="rId147" Type="http://schemas.openxmlformats.org/officeDocument/2006/relationships/image" Target="../media/image5344.png"/><Relationship Id="rId312" Type="http://schemas.openxmlformats.org/officeDocument/2006/relationships/customXml" Target="../ink/ink5482.xml"/><Relationship Id="rId354" Type="http://schemas.openxmlformats.org/officeDocument/2006/relationships/customXml" Target="../ink/ink5503.xml"/><Relationship Id="rId51" Type="http://schemas.openxmlformats.org/officeDocument/2006/relationships/image" Target="../media/image5296.png"/><Relationship Id="rId93" Type="http://schemas.openxmlformats.org/officeDocument/2006/relationships/image" Target="../media/image5317.png"/><Relationship Id="rId189" Type="http://schemas.openxmlformats.org/officeDocument/2006/relationships/image" Target="../media/image5365.png"/><Relationship Id="rId396" Type="http://schemas.openxmlformats.org/officeDocument/2006/relationships/customXml" Target="../ink/ink5524.xml"/><Relationship Id="rId561" Type="http://schemas.openxmlformats.org/officeDocument/2006/relationships/customXml" Target="../ink/ink5607.xml"/><Relationship Id="rId617" Type="http://schemas.openxmlformats.org/officeDocument/2006/relationships/customXml" Target="../ink/ink5635.xml"/><Relationship Id="rId659" Type="http://schemas.openxmlformats.org/officeDocument/2006/relationships/customXml" Target="../ink/ink5656.xml"/><Relationship Id="rId214" Type="http://schemas.openxmlformats.org/officeDocument/2006/relationships/customXml" Target="../ink/ink5433.xml"/><Relationship Id="rId256" Type="http://schemas.openxmlformats.org/officeDocument/2006/relationships/customXml" Target="../ink/ink5454.xml"/><Relationship Id="rId298" Type="http://schemas.openxmlformats.org/officeDocument/2006/relationships/customXml" Target="../ink/ink5475.xml"/><Relationship Id="rId421" Type="http://schemas.openxmlformats.org/officeDocument/2006/relationships/image" Target="../media/image5479.png"/><Relationship Id="rId463" Type="http://schemas.openxmlformats.org/officeDocument/2006/relationships/image" Target="../media/image5500.png"/><Relationship Id="rId519" Type="http://schemas.openxmlformats.org/officeDocument/2006/relationships/image" Target="../media/image5528.png"/><Relationship Id="rId670" Type="http://schemas.openxmlformats.org/officeDocument/2006/relationships/image" Target="../media/image5601.png"/><Relationship Id="rId116" Type="http://schemas.openxmlformats.org/officeDocument/2006/relationships/customXml" Target="../ink/ink5384.xml"/><Relationship Id="rId158" Type="http://schemas.openxmlformats.org/officeDocument/2006/relationships/customXml" Target="../ink/ink5405.xml"/><Relationship Id="rId323" Type="http://schemas.openxmlformats.org/officeDocument/2006/relationships/image" Target="../media/image5431.png"/><Relationship Id="rId530" Type="http://schemas.openxmlformats.org/officeDocument/2006/relationships/customXml" Target="../ink/ink5591.xml"/><Relationship Id="rId20" Type="http://schemas.openxmlformats.org/officeDocument/2006/relationships/customXml" Target="../ink/ink5336.xml"/><Relationship Id="rId62" Type="http://schemas.openxmlformats.org/officeDocument/2006/relationships/customXml" Target="../ink/ink5357.xml"/><Relationship Id="rId365" Type="http://schemas.openxmlformats.org/officeDocument/2006/relationships/image" Target="../media/image5452.png"/><Relationship Id="rId572" Type="http://schemas.openxmlformats.org/officeDocument/2006/relationships/image" Target="../media/image5553.png"/><Relationship Id="rId628" Type="http://schemas.openxmlformats.org/officeDocument/2006/relationships/image" Target="../media/image5581.png"/><Relationship Id="rId225" Type="http://schemas.openxmlformats.org/officeDocument/2006/relationships/image" Target="../media/image5383.png"/><Relationship Id="rId267" Type="http://schemas.openxmlformats.org/officeDocument/2006/relationships/image" Target="../media/image5404.png"/><Relationship Id="rId432" Type="http://schemas.openxmlformats.org/officeDocument/2006/relationships/customXml" Target="../ink/ink5542.xml"/><Relationship Id="rId474" Type="http://schemas.openxmlformats.org/officeDocument/2006/relationships/customXml" Target="../ink/ink5563.xml"/><Relationship Id="rId127" Type="http://schemas.openxmlformats.org/officeDocument/2006/relationships/image" Target="../media/image5334.png"/><Relationship Id="rId31" Type="http://schemas.openxmlformats.org/officeDocument/2006/relationships/image" Target="../media/image5286.png"/><Relationship Id="rId73" Type="http://schemas.openxmlformats.org/officeDocument/2006/relationships/image" Target="../media/image5307.png"/><Relationship Id="rId169" Type="http://schemas.openxmlformats.org/officeDocument/2006/relationships/image" Target="../media/image5355.png"/><Relationship Id="rId334" Type="http://schemas.openxmlformats.org/officeDocument/2006/relationships/customXml" Target="../ink/ink5493.xml"/><Relationship Id="rId376" Type="http://schemas.openxmlformats.org/officeDocument/2006/relationships/customXml" Target="../ink/ink5514.xml"/><Relationship Id="rId541" Type="http://schemas.openxmlformats.org/officeDocument/2006/relationships/customXml" Target="../ink/ink5597.xml"/><Relationship Id="rId583" Type="http://schemas.openxmlformats.org/officeDocument/2006/relationships/customXml" Target="../ink/ink5618.xml"/><Relationship Id="rId639" Type="http://schemas.openxmlformats.org/officeDocument/2006/relationships/customXml" Target="../ink/ink5646.xml"/><Relationship Id="rId4" Type="http://schemas.openxmlformats.org/officeDocument/2006/relationships/customXml" Target="../ink/ink5328.xml"/><Relationship Id="rId180" Type="http://schemas.openxmlformats.org/officeDocument/2006/relationships/customXml" Target="../ink/ink5416.xml"/><Relationship Id="rId236" Type="http://schemas.openxmlformats.org/officeDocument/2006/relationships/customXml" Target="../ink/ink5444.xml"/><Relationship Id="rId278" Type="http://schemas.openxmlformats.org/officeDocument/2006/relationships/customXml" Target="../ink/ink5465.xml"/><Relationship Id="rId401" Type="http://schemas.openxmlformats.org/officeDocument/2006/relationships/image" Target="../media/image5470.png"/><Relationship Id="rId443" Type="http://schemas.openxmlformats.org/officeDocument/2006/relationships/image" Target="../media/image5490.png"/><Relationship Id="rId650" Type="http://schemas.openxmlformats.org/officeDocument/2006/relationships/image" Target="../media/image5592.png"/><Relationship Id="rId303" Type="http://schemas.openxmlformats.org/officeDocument/2006/relationships/image" Target="../media/image5421.png"/><Relationship Id="rId485" Type="http://schemas.openxmlformats.org/officeDocument/2006/relationships/image" Target="../media/image5511.png"/><Relationship Id="rId42" Type="http://schemas.openxmlformats.org/officeDocument/2006/relationships/customXml" Target="../ink/ink5347.xml"/><Relationship Id="rId84" Type="http://schemas.openxmlformats.org/officeDocument/2006/relationships/customXml" Target="../ink/ink5368.xml"/><Relationship Id="rId138" Type="http://schemas.openxmlformats.org/officeDocument/2006/relationships/customXml" Target="../ink/ink5395.xml"/><Relationship Id="rId345" Type="http://schemas.openxmlformats.org/officeDocument/2006/relationships/image" Target="../media/image5442.png"/><Relationship Id="rId387" Type="http://schemas.openxmlformats.org/officeDocument/2006/relationships/image" Target="../media/image5463.png"/><Relationship Id="rId510" Type="http://schemas.openxmlformats.org/officeDocument/2006/relationships/customXml" Target="../ink/ink5581.xml"/><Relationship Id="rId552" Type="http://schemas.openxmlformats.org/officeDocument/2006/relationships/image" Target="../media/image5543.png"/><Relationship Id="rId594" Type="http://schemas.openxmlformats.org/officeDocument/2006/relationships/image" Target="../media/image5564.png"/><Relationship Id="rId608" Type="http://schemas.openxmlformats.org/officeDocument/2006/relationships/image" Target="../media/image5571.png"/><Relationship Id="rId191" Type="http://schemas.openxmlformats.org/officeDocument/2006/relationships/image" Target="../media/image5366.png"/><Relationship Id="rId205" Type="http://schemas.openxmlformats.org/officeDocument/2006/relationships/image" Target="../media/image5373.png"/><Relationship Id="rId247" Type="http://schemas.openxmlformats.org/officeDocument/2006/relationships/image" Target="../media/image5394.png"/><Relationship Id="rId412" Type="http://schemas.openxmlformats.org/officeDocument/2006/relationships/customXml" Target="../ink/ink5532.xml"/><Relationship Id="rId107" Type="http://schemas.openxmlformats.org/officeDocument/2006/relationships/image" Target="../media/image5324.png"/><Relationship Id="rId289" Type="http://schemas.openxmlformats.org/officeDocument/2006/relationships/image" Target="../media/image5415.png"/><Relationship Id="rId454" Type="http://schemas.openxmlformats.org/officeDocument/2006/relationships/customXml" Target="../ink/ink5553.xml"/><Relationship Id="rId496" Type="http://schemas.openxmlformats.org/officeDocument/2006/relationships/customXml" Target="../ink/ink5574.xml"/><Relationship Id="rId661" Type="http://schemas.openxmlformats.org/officeDocument/2006/relationships/customXml" Target="../ink/ink5657.xml"/><Relationship Id="rId11" Type="http://schemas.openxmlformats.org/officeDocument/2006/relationships/image" Target="../media/image5276.png"/><Relationship Id="rId53" Type="http://schemas.openxmlformats.org/officeDocument/2006/relationships/image" Target="../media/image5297.png"/><Relationship Id="rId149" Type="http://schemas.openxmlformats.org/officeDocument/2006/relationships/image" Target="../media/image5345.png"/><Relationship Id="rId314" Type="http://schemas.openxmlformats.org/officeDocument/2006/relationships/customXml" Target="../ink/ink5483.xml"/><Relationship Id="rId356" Type="http://schemas.openxmlformats.org/officeDocument/2006/relationships/customXml" Target="../ink/ink5504.xml"/><Relationship Id="rId398" Type="http://schemas.openxmlformats.org/officeDocument/2006/relationships/customXml" Target="../ink/ink5525.xml"/><Relationship Id="rId521" Type="http://schemas.openxmlformats.org/officeDocument/2006/relationships/image" Target="../media/image5529.png"/><Relationship Id="rId563" Type="http://schemas.openxmlformats.org/officeDocument/2006/relationships/customXml" Target="../ink/ink5608.xml"/><Relationship Id="rId619" Type="http://schemas.openxmlformats.org/officeDocument/2006/relationships/customXml" Target="../ink/ink5636.xml"/><Relationship Id="rId95" Type="http://schemas.openxmlformats.org/officeDocument/2006/relationships/image" Target="../media/image5318.png"/><Relationship Id="rId160" Type="http://schemas.openxmlformats.org/officeDocument/2006/relationships/customXml" Target="../ink/ink5406.xml"/><Relationship Id="rId216" Type="http://schemas.openxmlformats.org/officeDocument/2006/relationships/customXml" Target="../ink/ink5434.xml"/><Relationship Id="rId423" Type="http://schemas.openxmlformats.org/officeDocument/2006/relationships/image" Target="../media/image5480.png"/><Relationship Id="rId258" Type="http://schemas.openxmlformats.org/officeDocument/2006/relationships/customXml" Target="../ink/ink5455.xml"/><Relationship Id="rId465" Type="http://schemas.openxmlformats.org/officeDocument/2006/relationships/image" Target="../media/image5501.png"/><Relationship Id="rId630" Type="http://schemas.openxmlformats.org/officeDocument/2006/relationships/image" Target="../media/image5582.png"/><Relationship Id="rId672" Type="http://schemas.openxmlformats.org/officeDocument/2006/relationships/image" Target="../media/image5602.png"/><Relationship Id="rId22" Type="http://schemas.openxmlformats.org/officeDocument/2006/relationships/customXml" Target="../ink/ink5337.xml"/><Relationship Id="rId64" Type="http://schemas.openxmlformats.org/officeDocument/2006/relationships/customXml" Target="../ink/ink5358.xml"/><Relationship Id="rId118" Type="http://schemas.openxmlformats.org/officeDocument/2006/relationships/customXml" Target="../ink/ink5385.xml"/><Relationship Id="rId325" Type="http://schemas.openxmlformats.org/officeDocument/2006/relationships/image" Target="../media/image5432.png"/><Relationship Id="rId367" Type="http://schemas.openxmlformats.org/officeDocument/2006/relationships/image" Target="../media/image5453.png"/><Relationship Id="rId532" Type="http://schemas.openxmlformats.org/officeDocument/2006/relationships/customXml" Target="../ink/ink5592.xml"/><Relationship Id="rId574" Type="http://schemas.openxmlformats.org/officeDocument/2006/relationships/image" Target="../media/image5554.png"/><Relationship Id="rId171" Type="http://schemas.openxmlformats.org/officeDocument/2006/relationships/image" Target="../media/image5356.png"/><Relationship Id="rId227" Type="http://schemas.openxmlformats.org/officeDocument/2006/relationships/image" Target="../media/image5384.png"/><Relationship Id="rId269" Type="http://schemas.openxmlformats.org/officeDocument/2006/relationships/image" Target="../media/image5405.png"/><Relationship Id="rId434" Type="http://schemas.openxmlformats.org/officeDocument/2006/relationships/customXml" Target="../ink/ink5543.xml"/><Relationship Id="rId476" Type="http://schemas.openxmlformats.org/officeDocument/2006/relationships/customXml" Target="../ink/ink5564.xml"/><Relationship Id="rId641" Type="http://schemas.openxmlformats.org/officeDocument/2006/relationships/customXml" Target="../ink/ink5647.xml"/><Relationship Id="rId33" Type="http://schemas.openxmlformats.org/officeDocument/2006/relationships/image" Target="../media/image5287.png"/><Relationship Id="rId129" Type="http://schemas.openxmlformats.org/officeDocument/2006/relationships/image" Target="../media/image5335.png"/><Relationship Id="rId280" Type="http://schemas.openxmlformats.org/officeDocument/2006/relationships/customXml" Target="../ink/ink5466.xml"/><Relationship Id="rId336" Type="http://schemas.openxmlformats.org/officeDocument/2006/relationships/customXml" Target="../ink/ink5494.xml"/><Relationship Id="rId501" Type="http://schemas.openxmlformats.org/officeDocument/2006/relationships/image" Target="../media/image5519.png"/><Relationship Id="rId543" Type="http://schemas.openxmlformats.org/officeDocument/2006/relationships/customXml" Target="../ink/ink5598.xml"/><Relationship Id="rId75" Type="http://schemas.openxmlformats.org/officeDocument/2006/relationships/image" Target="../media/image5308.png"/><Relationship Id="rId140" Type="http://schemas.openxmlformats.org/officeDocument/2006/relationships/customXml" Target="../ink/ink5396.xml"/><Relationship Id="rId182" Type="http://schemas.openxmlformats.org/officeDocument/2006/relationships/customXml" Target="../ink/ink5417.xml"/><Relationship Id="rId378" Type="http://schemas.openxmlformats.org/officeDocument/2006/relationships/customXml" Target="../ink/ink5515.xml"/><Relationship Id="rId403" Type="http://schemas.openxmlformats.org/officeDocument/2006/relationships/image" Target="../media/image5471.png"/><Relationship Id="rId585" Type="http://schemas.openxmlformats.org/officeDocument/2006/relationships/customXml" Target="../ink/ink5619.xml"/><Relationship Id="rId6" Type="http://schemas.openxmlformats.org/officeDocument/2006/relationships/customXml" Target="../ink/ink5329.xml"/><Relationship Id="rId238" Type="http://schemas.openxmlformats.org/officeDocument/2006/relationships/customXml" Target="../ink/ink5445.xml"/><Relationship Id="rId445" Type="http://schemas.openxmlformats.org/officeDocument/2006/relationships/image" Target="../media/image5491.png"/><Relationship Id="rId487" Type="http://schemas.openxmlformats.org/officeDocument/2006/relationships/image" Target="../media/image5512.png"/><Relationship Id="rId610" Type="http://schemas.openxmlformats.org/officeDocument/2006/relationships/image" Target="../media/image5572.png"/><Relationship Id="rId652" Type="http://schemas.openxmlformats.org/officeDocument/2006/relationships/image" Target="../media/image5593.png"/><Relationship Id="rId291" Type="http://schemas.openxmlformats.org/officeDocument/2006/relationships/image" Target="../media/image19.png"/><Relationship Id="rId305" Type="http://schemas.openxmlformats.org/officeDocument/2006/relationships/image" Target="../media/image5422.png"/><Relationship Id="rId347" Type="http://schemas.openxmlformats.org/officeDocument/2006/relationships/image" Target="../media/image5443.png"/><Relationship Id="rId512" Type="http://schemas.openxmlformats.org/officeDocument/2006/relationships/customXml" Target="../ink/ink5582.xml"/><Relationship Id="rId44" Type="http://schemas.openxmlformats.org/officeDocument/2006/relationships/customXml" Target="../ink/ink5348.xml"/><Relationship Id="rId86" Type="http://schemas.openxmlformats.org/officeDocument/2006/relationships/customXml" Target="../ink/ink5369.xml"/><Relationship Id="rId151" Type="http://schemas.openxmlformats.org/officeDocument/2006/relationships/image" Target="../media/image5346.png"/><Relationship Id="rId389" Type="http://schemas.openxmlformats.org/officeDocument/2006/relationships/image" Target="../media/image5464.png"/><Relationship Id="rId554" Type="http://schemas.openxmlformats.org/officeDocument/2006/relationships/image" Target="../media/image5544.png"/><Relationship Id="rId596" Type="http://schemas.openxmlformats.org/officeDocument/2006/relationships/image" Target="../media/image5565.png"/><Relationship Id="rId193" Type="http://schemas.openxmlformats.org/officeDocument/2006/relationships/image" Target="../media/image5367.png"/><Relationship Id="rId207" Type="http://schemas.openxmlformats.org/officeDocument/2006/relationships/image" Target="../media/image5374.png"/><Relationship Id="rId249" Type="http://schemas.openxmlformats.org/officeDocument/2006/relationships/image" Target="../media/image5395.png"/><Relationship Id="rId414" Type="http://schemas.openxmlformats.org/officeDocument/2006/relationships/customXml" Target="../ink/ink5533.xml"/><Relationship Id="rId456" Type="http://schemas.openxmlformats.org/officeDocument/2006/relationships/customXml" Target="../ink/ink5554.xml"/><Relationship Id="rId498" Type="http://schemas.openxmlformats.org/officeDocument/2006/relationships/customXml" Target="../ink/ink5575.xml"/><Relationship Id="rId621" Type="http://schemas.openxmlformats.org/officeDocument/2006/relationships/customXml" Target="../ink/ink5637.xml"/><Relationship Id="rId663" Type="http://schemas.openxmlformats.org/officeDocument/2006/relationships/customXml" Target="../ink/ink5658.xml"/><Relationship Id="rId13" Type="http://schemas.openxmlformats.org/officeDocument/2006/relationships/image" Target="../media/image5277.png"/><Relationship Id="rId109" Type="http://schemas.openxmlformats.org/officeDocument/2006/relationships/image" Target="../media/image5325.png"/><Relationship Id="rId260" Type="http://schemas.openxmlformats.org/officeDocument/2006/relationships/customXml" Target="../ink/ink5456.xml"/><Relationship Id="rId316" Type="http://schemas.openxmlformats.org/officeDocument/2006/relationships/customXml" Target="../ink/ink5484.xml"/><Relationship Id="rId523" Type="http://schemas.openxmlformats.org/officeDocument/2006/relationships/image" Target="../media/image5530.png"/><Relationship Id="rId55" Type="http://schemas.openxmlformats.org/officeDocument/2006/relationships/image" Target="../media/image5298.png"/><Relationship Id="rId97" Type="http://schemas.openxmlformats.org/officeDocument/2006/relationships/image" Target="../media/image5319.png"/><Relationship Id="rId120" Type="http://schemas.openxmlformats.org/officeDocument/2006/relationships/customXml" Target="../ink/ink5386.xml"/><Relationship Id="rId358" Type="http://schemas.openxmlformats.org/officeDocument/2006/relationships/customXml" Target="../ink/ink5505.xml"/><Relationship Id="rId565" Type="http://schemas.openxmlformats.org/officeDocument/2006/relationships/customXml" Target="../ink/ink5609.xml"/><Relationship Id="rId162" Type="http://schemas.openxmlformats.org/officeDocument/2006/relationships/customXml" Target="../ink/ink5407.xml"/><Relationship Id="rId218" Type="http://schemas.openxmlformats.org/officeDocument/2006/relationships/customXml" Target="../ink/ink5435.xml"/><Relationship Id="rId425" Type="http://schemas.openxmlformats.org/officeDocument/2006/relationships/image" Target="../media/image5481.png"/><Relationship Id="rId467" Type="http://schemas.openxmlformats.org/officeDocument/2006/relationships/image" Target="../media/image5502.png"/><Relationship Id="rId632" Type="http://schemas.openxmlformats.org/officeDocument/2006/relationships/image" Target="../media/image5583.png"/><Relationship Id="rId271" Type="http://schemas.openxmlformats.org/officeDocument/2006/relationships/image" Target="../media/image5406.png"/><Relationship Id="rId674" Type="http://schemas.openxmlformats.org/officeDocument/2006/relationships/image" Target="../media/image5603.png"/><Relationship Id="rId24" Type="http://schemas.openxmlformats.org/officeDocument/2006/relationships/customXml" Target="../ink/ink5338.xml"/><Relationship Id="rId66" Type="http://schemas.openxmlformats.org/officeDocument/2006/relationships/customXml" Target="../ink/ink5359.xml"/><Relationship Id="rId131" Type="http://schemas.openxmlformats.org/officeDocument/2006/relationships/image" Target="../media/image5336.png"/><Relationship Id="rId327" Type="http://schemas.openxmlformats.org/officeDocument/2006/relationships/image" Target="../media/image5433.png"/><Relationship Id="rId369" Type="http://schemas.openxmlformats.org/officeDocument/2006/relationships/image" Target="../media/image5454.png"/><Relationship Id="rId534" Type="http://schemas.openxmlformats.org/officeDocument/2006/relationships/customXml" Target="../ink/ink5593.xml"/><Relationship Id="rId576" Type="http://schemas.openxmlformats.org/officeDocument/2006/relationships/image" Target="../media/image5555.png"/><Relationship Id="rId173" Type="http://schemas.openxmlformats.org/officeDocument/2006/relationships/image" Target="../media/image5357.png"/><Relationship Id="rId229" Type="http://schemas.openxmlformats.org/officeDocument/2006/relationships/image" Target="../media/image5385.png"/><Relationship Id="rId380" Type="http://schemas.openxmlformats.org/officeDocument/2006/relationships/customXml" Target="../ink/ink5516.xml"/><Relationship Id="rId436" Type="http://schemas.openxmlformats.org/officeDocument/2006/relationships/customXml" Target="../ink/ink5544.xml"/><Relationship Id="rId601" Type="http://schemas.openxmlformats.org/officeDocument/2006/relationships/customXml" Target="../ink/ink5627.xml"/><Relationship Id="rId643" Type="http://schemas.openxmlformats.org/officeDocument/2006/relationships/customXml" Target="../ink/ink5648.xml"/><Relationship Id="rId240" Type="http://schemas.openxmlformats.org/officeDocument/2006/relationships/customXml" Target="../ink/ink5446.xml"/><Relationship Id="rId478" Type="http://schemas.openxmlformats.org/officeDocument/2006/relationships/customXml" Target="../ink/ink5565.xml"/><Relationship Id="rId35" Type="http://schemas.openxmlformats.org/officeDocument/2006/relationships/image" Target="../media/image5288.png"/><Relationship Id="rId77" Type="http://schemas.openxmlformats.org/officeDocument/2006/relationships/image" Target="../media/image5309.png"/><Relationship Id="rId100" Type="http://schemas.openxmlformats.org/officeDocument/2006/relationships/customXml" Target="../ink/ink5376.xml"/><Relationship Id="rId282" Type="http://schemas.openxmlformats.org/officeDocument/2006/relationships/customXml" Target="../ink/ink5467.xml"/><Relationship Id="rId338" Type="http://schemas.openxmlformats.org/officeDocument/2006/relationships/customXml" Target="../ink/ink5495.xml"/><Relationship Id="rId503" Type="http://schemas.openxmlformats.org/officeDocument/2006/relationships/image" Target="../media/image5520.png"/><Relationship Id="rId545" Type="http://schemas.openxmlformats.org/officeDocument/2006/relationships/customXml" Target="../ink/ink5599.xml"/><Relationship Id="rId587" Type="http://schemas.openxmlformats.org/officeDocument/2006/relationships/customXml" Target="../ink/ink5620.xml"/><Relationship Id="rId8" Type="http://schemas.openxmlformats.org/officeDocument/2006/relationships/customXml" Target="../ink/ink5330.xml"/><Relationship Id="rId142" Type="http://schemas.openxmlformats.org/officeDocument/2006/relationships/customXml" Target="../ink/ink5397.xml"/><Relationship Id="rId184" Type="http://schemas.openxmlformats.org/officeDocument/2006/relationships/customXml" Target="../ink/ink5418.xml"/><Relationship Id="rId391" Type="http://schemas.openxmlformats.org/officeDocument/2006/relationships/image" Target="../media/image5465.png"/><Relationship Id="rId405" Type="http://schemas.openxmlformats.org/officeDocument/2006/relationships/image" Target="../media/image5472.png"/><Relationship Id="rId447" Type="http://schemas.openxmlformats.org/officeDocument/2006/relationships/image" Target="../media/image5492.png"/><Relationship Id="rId612" Type="http://schemas.openxmlformats.org/officeDocument/2006/relationships/image" Target="../media/image5573.png"/><Relationship Id="rId251" Type="http://schemas.openxmlformats.org/officeDocument/2006/relationships/image" Target="../media/image5396.png"/><Relationship Id="rId489" Type="http://schemas.openxmlformats.org/officeDocument/2006/relationships/image" Target="../media/image5513.png"/><Relationship Id="rId654" Type="http://schemas.openxmlformats.org/officeDocument/2006/relationships/image" Target="../media/image5594.png"/><Relationship Id="rId46" Type="http://schemas.openxmlformats.org/officeDocument/2006/relationships/customXml" Target="../ink/ink5349.xml"/><Relationship Id="rId293" Type="http://schemas.openxmlformats.org/officeDocument/2006/relationships/image" Target="../media/image5416.png"/><Relationship Id="rId307" Type="http://schemas.openxmlformats.org/officeDocument/2006/relationships/image" Target="../media/image5423.png"/><Relationship Id="rId349" Type="http://schemas.openxmlformats.org/officeDocument/2006/relationships/image" Target="../media/image5444.png"/><Relationship Id="rId514" Type="http://schemas.openxmlformats.org/officeDocument/2006/relationships/customXml" Target="../ink/ink5583.xml"/><Relationship Id="rId556" Type="http://schemas.openxmlformats.org/officeDocument/2006/relationships/image" Target="../media/image5545.png"/><Relationship Id="rId88" Type="http://schemas.openxmlformats.org/officeDocument/2006/relationships/customXml" Target="../ink/ink5370.xml"/><Relationship Id="rId111" Type="http://schemas.openxmlformats.org/officeDocument/2006/relationships/image" Target="../media/image5326.png"/><Relationship Id="rId153" Type="http://schemas.openxmlformats.org/officeDocument/2006/relationships/image" Target="../media/image5347.png"/><Relationship Id="rId195" Type="http://schemas.openxmlformats.org/officeDocument/2006/relationships/image" Target="../media/image5368.png"/><Relationship Id="rId209" Type="http://schemas.openxmlformats.org/officeDocument/2006/relationships/image" Target="../media/image5375.png"/><Relationship Id="rId360" Type="http://schemas.openxmlformats.org/officeDocument/2006/relationships/customXml" Target="../ink/ink5506.xml"/><Relationship Id="rId416" Type="http://schemas.openxmlformats.org/officeDocument/2006/relationships/customXml" Target="../ink/ink5534.xml"/><Relationship Id="rId598" Type="http://schemas.openxmlformats.org/officeDocument/2006/relationships/image" Target="../media/image5566.png"/><Relationship Id="rId220" Type="http://schemas.openxmlformats.org/officeDocument/2006/relationships/customXml" Target="../ink/ink5436.xml"/><Relationship Id="rId458" Type="http://schemas.openxmlformats.org/officeDocument/2006/relationships/customXml" Target="../ink/ink5555.xml"/><Relationship Id="rId623" Type="http://schemas.openxmlformats.org/officeDocument/2006/relationships/customXml" Target="../ink/ink5638.xml"/><Relationship Id="rId665" Type="http://schemas.openxmlformats.org/officeDocument/2006/relationships/customXml" Target="../ink/ink5659.xml"/><Relationship Id="rId15" Type="http://schemas.openxmlformats.org/officeDocument/2006/relationships/image" Target="../media/image5278.png"/><Relationship Id="rId57" Type="http://schemas.openxmlformats.org/officeDocument/2006/relationships/image" Target="../media/image5299.png"/><Relationship Id="rId262" Type="http://schemas.openxmlformats.org/officeDocument/2006/relationships/customXml" Target="../ink/ink5457.xml"/><Relationship Id="rId318" Type="http://schemas.openxmlformats.org/officeDocument/2006/relationships/customXml" Target="../ink/ink5485.xml"/><Relationship Id="rId525" Type="http://schemas.openxmlformats.org/officeDocument/2006/relationships/image" Target="../media/image5531.png"/><Relationship Id="rId567" Type="http://schemas.openxmlformats.org/officeDocument/2006/relationships/customXml" Target="../ink/ink5610.xml"/><Relationship Id="rId99" Type="http://schemas.openxmlformats.org/officeDocument/2006/relationships/image" Target="../media/image5320.png"/><Relationship Id="rId122" Type="http://schemas.openxmlformats.org/officeDocument/2006/relationships/customXml" Target="../ink/ink5387.xml"/><Relationship Id="rId164" Type="http://schemas.openxmlformats.org/officeDocument/2006/relationships/customXml" Target="../ink/ink5408.xml"/><Relationship Id="rId371" Type="http://schemas.openxmlformats.org/officeDocument/2006/relationships/image" Target="../media/image5455.png"/><Relationship Id="rId427" Type="http://schemas.openxmlformats.org/officeDocument/2006/relationships/image" Target="../media/image5482.png"/><Relationship Id="rId469" Type="http://schemas.openxmlformats.org/officeDocument/2006/relationships/image" Target="../media/image5503.png"/><Relationship Id="rId634" Type="http://schemas.openxmlformats.org/officeDocument/2006/relationships/image" Target="../media/image5584.png"/><Relationship Id="rId26" Type="http://schemas.openxmlformats.org/officeDocument/2006/relationships/customXml" Target="../ink/ink5339.xml"/><Relationship Id="rId231" Type="http://schemas.openxmlformats.org/officeDocument/2006/relationships/image" Target="../media/image5386.png"/><Relationship Id="rId273" Type="http://schemas.openxmlformats.org/officeDocument/2006/relationships/image" Target="../media/image5407.png"/><Relationship Id="rId329" Type="http://schemas.openxmlformats.org/officeDocument/2006/relationships/image" Target="../media/image5434.png"/><Relationship Id="rId480" Type="http://schemas.openxmlformats.org/officeDocument/2006/relationships/customXml" Target="../ink/ink5566.xml"/><Relationship Id="rId536" Type="http://schemas.openxmlformats.org/officeDocument/2006/relationships/customXml" Target="../ink/ink5594.xml"/><Relationship Id="rId68" Type="http://schemas.openxmlformats.org/officeDocument/2006/relationships/customXml" Target="../ink/ink5360.xml"/><Relationship Id="rId133" Type="http://schemas.openxmlformats.org/officeDocument/2006/relationships/image" Target="../media/image5337.png"/><Relationship Id="rId175" Type="http://schemas.openxmlformats.org/officeDocument/2006/relationships/image" Target="../media/image5358.png"/><Relationship Id="rId340" Type="http://schemas.openxmlformats.org/officeDocument/2006/relationships/customXml" Target="../ink/ink5496.xml"/><Relationship Id="rId578" Type="http://schemas.openxmlformats.org/officeDocument/2006/relationships/image" Target="../media/image5556.png"/><Relationship Id="rId200" Type="http://schemas.openxmlformats.org/officeDocument/2006/relationships/customXml" Target="../ink/ink5426.xml"/><Relationship Id="rId382" Type="http://schemas.openxmlformats.org/officeDocument/2006/relationships/customXml" Target="../ink/ink5517.xml"/><Relationship Id="rId438" Type="http://schemas.openxmlformats.org/officeDocument/2006/relationships/customXml" Target="../ink/ink5545.xml"/><Relationship Id="rId603" Type="http://schemas.openxmlformats.org/officeDocument/2006/relationships/customXml" Target="../ink/ink5628.xml"/><Relationship Id="rId645" Type="http://schemas.openxmlformats.org/officeDocument/2006/relationships/customXml" Target="../ink/ink5649.xml"/><Relationship Id="rId242" Type="http://schemas.openxmlformats.org/officeDocument/2006/relationships/customXml" Target="../ink/ink5447.xml"/><Relationship Id="rId284" Type="http://schemas.openxmlformats.org/officeDocument/2006/relationships/customXml" Target="../ink/ink5468.xml"/><Relationship Id="rId491" Type="http://schemas.openxmlformats.org/officeDocument/2006/relationships/image" Target="../media/image5514.png"/><Relationship Id="rId505" Type="http://schemas.openxmlformats.org/officeDocument/2006/relationships/image" Target="../media/image5521.png"/><Relationship Id="rId37" Type="http://schemas.openxmlformats.org/officeDocument/2006/relationships/image" Target="../media/image5289.png"/><Relationship Id="rId79" Type="http://schemas.openxmlformats.org/officeDocument/2006/relationships/image" Target="../media/image5310.png"/><Relationship Id="rId102" Type="http://schemas.openxmlformats.org/officeDocument/2006/relationships/customXml" Target="../ink/ink5377.xml"/><Relationship Id="rId144" Type="http://schemas.openxmlformats.org/officeDocument/2006/relationships/customXml" Target="../ink/ink5398.xml"/><Relationship Id="rId547" Type="http://schemas.openxmlformats.org/officeDocument/2006/relationships/customXml" Target="../ink/ink5600.xml"/><Relationship Id="rId589" Type="http://schemas.openxmlformats.org/officeDocument/2006/relationships/customXml" Target="../ink/ink5621.xml"/><Relationship Id="rId90" Type="http://schemas.openxmlformats.org/officeDocument/2006/relationships/customXml" Target="../ink/ink5371.xml"/><Relationship Id="rId186" Type="http://schemas.openxmlformats.org/officeDocument/2006/relationships/customXml" Target="../ink/ink5419.xml"/><Relationship Id="rId351" Type="http://schemas.openxmlformats.org/officeDocument/2006/relationships/image" Target="../media/image5445.png"/><Relationship Id="rId393" Type="http://schemas.openxmlformats.org/officeDocument/2006/relationships/image" Target="../media/image5466.png"/><Relationship Id="rId407" Type="http://schemas.openxmlformats.org/officeDocument/2006/relationships/image" Target="../media/image5473.png"/><Relationship Id="rId449" Type="http://schemas.openxmlformats.org/officeDocument/2006/relationships/image" Target="../media/image5493.png"/><Relationship Id="rId614" Type="http://schemas.openxmlformats.org/officeDocument/2006/relationships/image" Target="../media/image5574.png"/><Relationship Id="rId656" Type="http://schemas.openxmlformats.org/officeDocument/2006/relationships/image" Target="../media/image5595.png"/><Relationship Id="rId211" Type="http://schemas.openxmlformats.org/officeDocument/2006/relationships/image" Target="../media/image5376.png"/><Relationship Id="rId253" Type="http://schemas.openxmlformats.org/officeDocument/2006/relationships/image" Target="../media/image5397.png"/><Relationship Id="rId295" Type="http://schemas.openxmlformats.org/officeDocument/2006/relationships/image" Target="../media/image5417.png"/><Relationship Id="rId309" Type="http://schemas.openxmlformats.org/officeDocument/2006/relationships/image" Target="../media/image5424.png"/><Relationship Id="rId460" Type="http://schemas.openxmlformats.org/officeDocument/2006/relationships/customXml" Target="../ink/ink5556.xml"/><Relationship Id="rId516" Type="http://schemas.openxmlformats.org/officeDocument/2006/relationships/customXml" Target="../ink/ink5584.xml"/><Relationship Id="rId48" Type="http://schemas.openxmlformats.org/officeDocument/2006/relationships/customXml" Target="../ink/ink5350.xml"/><Relationship Id="rId113" Type="http://schemas.openxmlformats.org/officeDocument/2006/relationships/image" Target="../media/image5327.png"/><Relationship Id="rId320" Type="http://schemas.openxmlformats.org/officeDocument/2006/relationships/customXml" Target="../ink/ink5486.xml"/><Relationship Id="rId558" Type="http://schemas.openxmlformats.org/officeDocument/2006/relationships/image" Target="../media/image5546.png"/><Relationship Id="rId155" Type="http://schemas.openxmlformats.org/officeDocument/2006/relationships/image" Target="../media/image5348.png"/><Relationship Id="rId197" Type="http://schemas.openxmlformats.org/officeDocument/2006/relationships/image" Target="../media/image5369.png"/><Relationship Id="rId362" Type="http://schemas.openxmlformats.org/officeDocument/2006/relationships/customXml" Target="../ink/ink5507.xml"/><Relationship Id="rId418" Type="http://schemas.openxmlformats.org/officeDocument/2006/relationships/customXml" Target="../ink/ink5535.xml"/><Relationship Id="rId625" Type="http://schemas.openxmlformats.org/officeDocument/2006/relationships/customXml" Target="../ink/ink5639.xml"/><Relationship Id="rId222" Type="http://schemas.openxmlformats.org/officeDocument/2006/relationships/customXml" Target="../ink/ink5437.xml"/><Relationship Id="rId264" Type="http://schemas.openxmlformats.org/officeDocument/2006/relationships/customXml" Target="../ink/ink5458.xml"/><Relationship Id="rId471" Type="http://schemas.openxmlformats.org/officeDocument/2006/relationships/image" Target="../media/image5504.png"/><Relationship Id="rId667" Type="http://schemas.openxmlformats.org/officeDocument/2006/relationships/customXml" Target="../ink/ink5660.xml"/><Relationship Id="rId17" Type="http://schemas.openxmlformats.org/officeDocument/2006/relationships/image" Target="../media/image5279.png"/><Relationship Id="rId59" Type="http://schemas.openxmlformats.org/officeDocument/2006/relationships/image" Target="../media/image5300.png"/><Relationship Id="rId124" Type="http://schemas.openxmlformats.org/officeDocument/2006/relationships/customXml" Target="../ink/ink5388.xml"/><Relationship Id="rId527" Type="http://schemas.openxmlformats.org/officeDocument/2006/relationships/image" Target="../media/image5532.png"/><Relationship Id="rId569" Type="http://schemas.openxmlformats.org/officeDocument/2006/relationships/customXml" Target="../ink/ink5611.xml"/><Relationship Id="rId70" Type="http://schemas.openxmlformats.org/officeDocument/2006/relationships/customXml" Target="../ink/ink5361.xml"/><Relationship Id="rId166" Type="http://schemas.openxmlformats.org/officeDocument/2006/relationships/customXml" Target="../ink/ink5409.xml"/><Relationship Id="rId331" Type="http://schemas.openxmlformats.org/officeDocument/2006/relationships/image" Target="../media/image5435.png"/><Relationship Id="rId373" Type="http://schemas.openxmlformats.org/officeDocument/2006/relationships/image" Target="../media/image5456.png"/><Relationship Id="rId429" Type="http://schemas.openxmlformats.org/officeDocument/2006/relationships/image" Target="../media/image5483.png"/><Relationship Id="rId580" Type="http://schemas.openxmlformats.org/officeDocument/2006/relationships/image" Target="../media/image5557.png"/><Relationship Id="rId636" Type="http://schemas.openxmlformats.org/officeDocument/2006/relationships/image" Target="../media/image558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387.png"/><Relationship Id="rId440" Type="http://schemas.openxmlformats.org/officeDocument/2006/relationships/customXml" Target="../ink/ink5546.xml"/><Relationship Id="rId28" Type="http://schemas.openxmlformats.org/officeDocument/2006/relationships/customXml" Target="../ink/ink5340.xml"/><Relationship Id="rId275" Type="http://schemas.openxmlformats.org/officeDocument/2006/relationships/image" Target="../media/image5408.png"/><Relationship Id="rId300" Type="http://schemas.openxmlformats.org/officeDocument/2006/relationships/customXml" Target="../ink/ink5476.xml"/><Relationship Id="rId482" Type="http://schemas.openxmlformats.org/officeDocument/2006/relationships/customXml" Target="../ink/ink5567.xml"/><Relationship Id="rId538" Type="http://schemas.openxmlformats.org/officeDocument/2006/relationships/image" Target="../media/image5537.png"/><Relationship Id="rId81" Type="http://schemas.openxmlformats.org/officeDocument/2006/relationships/image" Target="../media/image5311.png"/><Relationship Id="rId135" Type="http://schemas.openxmlformats.org/officeDocument/2006/relationships/image" Target="../media/image5338.png"/><Relationship Id="rId177" Type="http://schemas.openxmlformats.org/officeDocument/2006/relationships/image" Target="../media/image5359.png"/><Relationship Id="rId342" Type="http://schemas.openxmlformats.org/officeDocument/2006/relationships/customXml" Target="../ink/ink5497.xml"/><Relationship Id="rId384" Type="http://schemas.openxmlformats.org/officeDocument/2006/relationships/customXml" Target="../ink/ink5518.xml"/><Relationship Id="rId591" Type="http://schemas.openxmlformats.org/officeDocument/2006/relationships/customXml" Target="../ink/ink5622.xml"/><Relationship Id="rId605" Type="http://schemas.openxmlformats.org/officeDocument/2006/relationships/customXml" Target="../ink/ink5629.xml"/><Relationship Id="rId202" Type="http://schemas.openxmlformats.org/officeDocument/2006/relationships/customXml" Target="../ink/ink5427.xml"/><Relationship Id="rId244" Type="http://schemas.openxmlformats.org/officeDocument/2006/relationships/customXml" Target="../ink/ink5448.xml"/><Relationship Id="rId647" Type="http://schemas.openxmlformats.org/officeDocument/2006/relationships/customXml" Target="../ink/ink5650.xml"/><Relationship Id="rId39" Type="http://schemas.openxmlformats.org/officeDocument/2006/relationships/image" Target="../media/image5290.png"/><Relationship Id="rId286" Type="http://schemas.openxmlformats.org/officeDocument/2006/relationships/customXml" Target="../ink/ink5469.xml"/><Relationship Id="rId451" Type="http://schemas.openxmlformats.org/officeDocument/2006/relationships/image" Target="../media/image5494.png"/><Relationship Id="rId493" Type="http://schemas.openxmlformats.org/officeDocument/2006/relationships/image" Target="../media/image5515.png"/><Relationship Id="rId507" Type="http://schemas.openxmlformats.org/officeDocument/2006/relationships/image" Target="../media/image5522.png"/><Relationship Id="rId549" Type="http://schemas.openxmlformats.org/officeDocument/2006/relationships/customXml" Target="../ink/ink5601.xml"/><Relationship Id="rId50" Type="http://schemas.openxmlformats.org/officeDocument/2006/relationships/customXml" Target="../ink/ink5351.xml"/><Relationship Id="rId104" Type="http://schemas.openxmlformats.org/officeDocument/2006/relationships/customXml" Target="../ink/ink5378.xml"/><Relationship Id="rId146" Type="http://schemas.openxmlformats.org/officeDocument/2006/relationships/customXml" Target="../ink/ink5399.xml"/><Relationship Id="rId188" Type="http://schemas.openxmlformats.org/officeDocument/2006/relationships/customXml" Target="../ink/ink5420.xml"/><Relationship Id="rId311" Type="http://schemas.openxmlformats.org/officeDocument/2006/relationships/image" Target="../media/image5425.png"/><Relationship Id="rId353" Type="http://schemas.openxmlformats.org/officeDocument/2006/relationships/image" Target="../media/image5446.png"/><Relationship Id="rId395" Type="http://schemas.openxmlformats.org/officeDocument/2006/relationships/image" Target="../media/image5467.png"/><Relationship Id="rId409" Type="http://schemas.openxmlformats.org/officeDocument/2006/relationships/image" Target="../media/image5474.png"/><Relationship Id="rId560" Type="http://schemas.openxmlformats.org/officeDocument/2006/relationships/image" Target="../media/image5547.png"/><Relationship Id="rId92" Type="http://schemas.openxmlformats.org/officeDocument/2006/relationships/customXml" Target="../ink/ink5372.xml"/><Relationship Id="rId213" Type="http://schemas.openxmlformats.org/officeDocument/2006/relationships/image" Target="../media/image5377.png"/><Relationship Id="rId420" Type="http://schemas.openxmlformats.org/officeDocument/2006/relationships/customXml" Target="../ink/ink5536.xml"/><Relationship Id="rId616" Type="http://schemas.openxmlformats.org/officeDocument/2006/relationships/image" Target="../media/image5575.png"/><Relationship Id="rId658" Type="http://schemas.openxmlformats.org/officeDocument/2006/relationships/image" Target="../media/image419.png"/><Relationship Id="rId255" Type="http://schemas.openxmlformats.org/officeDocument/2006/relationships/image" Target="../media/image5398.png"/><Relationship Id="rId297" Type="http://schemas.openxmlformats.org/officeDocument/2006/relationships/image" Target="../media/image5418.png"/><Relationship Id="rId462" Type="http://schemas.openxmlformats.org/officeDocument/2006/relationships/customXml" Target="../ink/ink5557.xml"/><Relationship Id="rId518" Type="http://schemas.openxmlformats.org/officeDocument/2006/relationships/customXml" Target="../ink/ink5585.xml"/><Relationship Id="rId115" Type="http://schemas.openxmlformats.org/officeDocument/2006/relationships/image" Target="../media/image5328.png"/><Relationship Id="rId157" Type="http://schemas.openxmlformats.org/officeDocument/2006/relationships/image" Target="../media/image5349.png"/><Relationship Id="rId322" Type="http://schemas.openxmlformats.org/officeDocument/2006/relationships/customXml" Target="../ink/ink5487.xml"/><Relationship Id="rId364" Type="http://schemas.openxmlformats.org/officeDocument/2006/relationships/customXml" Target="../ink/ink5508.xml"/><Relationship Id="rId61" Type="http://schemas.openxmlformats.org/officeDocument/2006/relationships/image" Target="../media/image5301.png"/><Relationship Id="rId199" Type="http://schemas.openxmlformats.org/officeDocument/2006/relationships/image" Target="../media/image5370.png"/><Relationship Id="rId571" Type="http://schemas.openxmlformats.org/officeDocument/2006/relationships/customXml" Target="../ink/ink5612.xml"/><Relationship Id="rId627" Type="http://schemas.openxmlformats.org/officeDocument/2006/relationships/customXml" Target="../ink/ink5640.xml"/><Relationship Id="rId669" Type="http://schemas.openxmlformats.org/officeDocument/2006/relationships/customXml" Target="../ink/ink5661.xml"/><Relationship Id="rId19" Type="http://schemas.openxmlformats.org/officeDocument/2006/relationships/image" Target="../media/image5280.png"/><Relationship Id="rId224" Type="http://schemas.openxmlformats.org/officeDocument/2006/relationships/customXml" Target="../ink/ink5438.xml"/><Relationship Id="rId266" Type="http://schemas.openxmlformats.org/officeDocument/2006/relationships/customXml" Target="../ink/ink5459.xml"/><Relationship Id="rId431" Type="http://schemas.openxmlformats.org/officeDocument/2006/relationships/image" Target="../media/image5484.png"/><Relationship Id="rId473" Type="http://schemas.openxmlformats.org/officeDocument/2006/relationships/image" Target="../media/image5505.png"/><Relationship Id="rId529" Type="http://schemas.openxmlformats.org/officeDocument/2006/relationships/image" Target="../media/image5533.png"/><Relationship Id="rId30" Type="http://schemas.openxmlformats.org/officeDocument/2006/relationships/customXml" Target="../ink/ink5341.xml"/><Relationship Id="rId126" Type="http://schemas.openxmlformats.org/officeDocument/2006/relationships/customXml" Target="../ink/ink5389.xml"/><Relationship Id="rId168" Type="http://schemas.openxmlformats.org/officeDocument/2006/relationships/customXml" Target="../ink/ink5410.xml"/><Relationship Id="rId333" Type="http://schemas.openxmlformats.org/officeDocument/2006/relationships/image" Target="../media/image5436.png"/><Relationship Id="rId540" Type="http://schemas.openxmlformats.org/officeDocument/2006/relationships/image" Target="../media/image1556.png"/><Relationship Id="rId72" Type="http://schemas.openxmlformats.org/officeDocument/2006/relationships/customXml" Target="../ink/ink5362.xml"/><Relationship Id="rId375" Type="http://schemas.openxmlformats.org/officeDocument/2006/relationships/image" Target="../media/image5457.png"/><Relationship Id="rId582" Type="http://schemas.openxmlformats.org/officeDocument/2006/relationships/image" Target="../media/image5558.png"/><Relationship Id="rId638" Type="http://schemas.openxmlformats.org/officeDocument/2006/relationships/image" Target="../media/image5586.png"/><Relationship Id="rId3" Type="http://schemas.openxmlformats.org/officeDocument/2006/relationships/image" Target="../media/image5272.png"/><Relationship Id="rId235" Type="http://schemas.openxmlformats.org/officeDocument/2006/relationships/image" Target="../media/image5388.png"/><Relationship Id="rId277" Type="http://schemas.openxmlformats.org/officeDocument/2006/relationships/image" Target="../media/image5409.png"/><Relationship Id="rId400" Type="http://schemas.openxmlformats.org/officeDocument/2006/relationships/customXml" Target="../ink/ink5526.xml"/><Relationship Id="rId442" Type="http://schemas.openxmlformats.org/officeDocument/2006/relationships/customXml" Target="../ink/ink5547.xml"/><Relationship Id="rId484" Type="http://schemas.openxmlformats.org/officeDocument/2006/relationships/customXml" Target="../ink/ink5568.xml"/><Relationship Id="rId137" Type="http://schemas.openxmlformats.org/officeDocument/2006/relationships/image" Target="../media/image5339.png"/><Relationship Id="rId302" Type="http://schemas.openxmlformats.org/officeDocument/2006/relationships/customXml" Target="../ink/ink5477.xml"/><Relationship Id="rId344" Type="http://schemas.openxmlformats.org/officeDocument/2006/relationships/customXml" Target="../ink/ink5498.xml"/><Relationship Id="rId41" Type="http://schemas.openxmlformats.org/officeDocument/2006/relationships/image" Target="../media/image5291.png"/><Relationship Id="rId83" Type="http://schemas.openxmlformats.org/officeDocument/2006/relationships/image" Target="../media/image5312.png"/><Relationship Id="rId179" Type="http://schemas.openxmlformats.org/officeDocument/2006/relationships/image" Target="../media/image5360.png"/><Relationship Id="rId386" Type="http://schemas.openxmlformats.org/officeDocument/2006/relationships/customXml" Target="../ink/ink5519.xml"/><Relationship Id="rId551" Type="http://schemas.openxmlformats.org/officeDocument/2006/relationships/customXml" Target="../ink/ink5602.xml"/><Relationship Id="rId593" Type="http://schemas.openxmlformats.org/officeDocument/2006/relationships/customXml" Target="../ink/ink5623.xml"/><Relationship Id="rId607" Type="http://schemas.openxmlformats.org/officeDocument/2006/relationships/customXml" Target="../ink/ink5630.xml"/><Relationship Id="rId649" Type="http://schemas.openxmlformats.org/officeDocument/2006/relationships/customXml" Target="../ink/ink5651.xml"/><Relationship Id="rId190" Type="http://schemas.openxmlformats.org/officeDocument/2006/relationships/customXml" Target="../ink/ink5421.xml"/><Relationship Id="rId204" Type="http://schemas.openxmlformats.org/officeDocument/2006/relationships/customXml" Target="../ink/ink5428.xml"/><Relationship Id="rId246" Type="http://schemas.openxmlformats.org/officeDocument/2006/relationships/customXml" Target="../ink/ink5449.xml"/><Relationship Id="rId288" Type="http://schemas.openxmlformats.org/officeDocument/2006/relationships/customXml" Target="../ink/ink5470.xml"/><Relationship Id="rId411" Type="http://schemas.openxmlformats.org/officeDocument/2006/relationships/image" Target="../media/image5475.png"/><Relationship Id="rId453" Type="http://schemas.openxmlformats.org/officeDocument/2006/relationships/image" Target="../media/image5495.png"/><Relationship Id="rId509" Type="http://schemas.openxmlformats.org/officeDocument/2006/relationships/image" Target="../media/image5523.png"/><Relationship Id="rId660" Type="http://schemas.openxmlformats.org/officeDocument/2006/relationships/image" Target="../media/image5596.png"/><Relationship Id="rId106" Type="http://schemas.openxmlformats.org/officeDocument/2006/relationships/customXml" Target="../ink/ink5379.xml"/><Relationship Id="rId313" Type="http://schemas.openxmlformats.org/officeDocument/2006/relationships/image" Target="../media/image5426.png"/><Relationship Id="rId495" Type="http://schemas.openxmlformats.org/officeDocument/2006/relationships/image" Target="../media/image5516.png"/><Relationship Id="rId10" Type="http://schemas.openxmlformats.org/officeDocument/2006/relationships/customXml" Target="../ink/ink5331.xml"/><Relationship Id="rId52" Type="http://schemas.openxmlformats.org/officeDocument/2006/relationships/customXml" Target="../ink/ink5352.xml"/><Relationship Id="rId94" Type="http://schemas.openxmlformats.org/officeDocument/2006/relationships/customXml" Target="../ink/ink5373.xml"/><Relationship Id="rId148" Type="http://schemas.openxmlformats.org/officeDocument/2006/relationships/customXml" Target="../ink/ink5400.xml"/><Relationship Id="rId355" Type="http://schemas.openxmlformats.org/officeDocument/2006/relationships/image" Target="../media/image5447.png"/><Relationship Id="rId397" Type="http://schemas.openxmlformats.org/officeDocument/2006/relationships/image" Target="../media/image5468.png"/><Relationship Id="rId520" Type="http://schemas.openxmlformats.org/officeDocument/2006/relationships/customXml" Target="../ink/ink5586.xml"/><Relationship Id="rId562" Type="http://schemas.openxmlformats.org/officeDocument/2006/relationships/image" Target="../media/image5548.png"/><Relationship Id="rId618" Type="http://schemas.openxmlformats.org/officeDocument/2006/relationships/image" Target="../media/image5576.png"/><Relationship Id="rId215" Type="http://schemas.openxmlformats.org/officeDocument/2006/relationships/image" Target="../media/image5378.png"/><Relationship Id="rId257" Type="http://schemas.openxmlformats.org/officeDocument/2006/relationships/image" Target="../media/image5399.png"/><Relationship Id="rId422" Type="http://schemas.openxmlformats.org/officeDocument/2006/relationships/customXml" Target="../ink/ink5537.xml"/><Relationship Id="rId464" Type="http://schemas.openxmlformats.org/officeDocument/2006/relationships/customXml" Target="../ink/ink5558.xml"/><Relationship Id="rId299" Type="http://schemas.openxmlformats.org/officeDocument/2006/relationships/image" Target="../media/image5419.png"/><Relationship Id="rId63" Type="http://schemas.openxmlformats.org/officeDocument/2006/relationships/image" Target="../media/image5302.png"/><Relationship Id="rId159" Type="http://schemas.openxmlformats.org/officeDocument/2006/relationships/image" Target="../media/image5350.png"/><Relationship Id="rId366" Type="http://schemas.openxmlformats.org/officeDocument/2006/relationships/customXml" Target="../ink/ink5509.xml"/><Relationship Id="rId573" Type="http://schemas.openxmlformats.org/officeDocument/2006/relationships/customXml" Target="../ink/ink5613.xml"/><Relationship Id="rId226" Type="http://schemas.openxmlformats.org/officeDocument/2006/relationships/customXml" Target="../ink/ink5439.xml"/><Relationship Id="rId433" Type="http://schemas.openxmlformats.org/officeDocument/2006/relationships/image" Target="../media/image5485.png"/><Relationship Id="rId640" Type="http://schemas.openxmlformats.org/officeDocument/2006/relationships/image" Target="../media/image5587.png"/><Relationship Id="rId74" Type="http://schemas.openxmlformats.org/officeDocument/2006/relationships/customXml" Target="../ink/ink5363.xml"/><Relationship Id="rId377" Type="http://schemas.openxmlformats.org/officeDocument/2006/relationships/image" Target="../media/image5458.png"/><Relationship Id="rId500" Type="http://schemas.openxmlformats.org/officeDocument/2006/relationships/customXml" Target="../ink/ink5576.xml"/><Relationship Id="rId584" Type="http://schemas.openxmlformats.org/officeDocument/2006/relationships/image" Target="../media/image5559.png"/><Relationship Id="rId5" Type="http://schemas.openxmlformats.org/officeDocument/2006/relationships/image" Target="../media/image5273.png"/><Relationship Id="rId237" Type="http://schemas.openxmlformats.org/officeDocument/2006/relationships/image" Target="../media/image5389.png"/><Relationship Id="rId444" Type="http://schemas.openxmlformats.org/officeDocument/2006/relationships/customXml" Target="../ink/ink5548.xml"/><Relationship Id="rId651" Type="http://schemas.openxmlformats.org/officeDocument/2006/relationships/customXml" Target="../ink/ink5652.xml"/><Relationship Id="rId290" Type="http://schemas.openxmlformats.org/officeDocument/2006/relationships/customXml" Target="../ink/ink5471.xml"/><Relationship Id="rId304" Type="http://schemas.openxmlformats.org/officeDocument/2006/relationships/customXml" Target="../ink/ink5478.xml"/><Relationship Id="rId388" Type="http://schemas.openxmlformats.org/officeDocument/2006/relationships/customXml" Target="../ink/ink5520.xml"/><Relationship Id="rId511" Type="http://schemas.openxmlformats.org/officeDocument/2006/relationships/image" Target="../media/image5524.png"/><Relationship Id="rId609" Type="http://schemas.openxmlformats.org/officeDocument/2006/relationships/customXml" Target="../ink/ink5631.xml"/><Relationship Id="rId85" Type="http://schemas.openxmlformats.org/officeDocument/2006/relationships/image" Target="../media/image5313.png"/><Relationship Id="rId150" Type="http://schemas.openxmlformats.org/officeDocument/2006/relationships/customXml" Target="../ink/ink5401.xml"/><Relationship Id="rId595" Type="http://schemas.openxmlformats.org/officeDocument/2006/relationships/customXml" Target="../ink/ink5624.xml"/><Relationship Id="rId248" Type="http://schemas.openxmlformats.org/officeDocument/2006/relationships/customXml" Target="../ink/ink5450.xml"/><Relationship Id="rId455" Type="http://schemas.openxmlformats.org/officeDocument/2006/relationships/image" Target="../media/image5496.png"/><Relationship Id="rId662" Type="http://schemas.openxmlformats.org/officeDocument/2006/relationships/image" Target="../media/image5597.png"/><Relationship Id="rId12" Type="http://schemas.openxmlformats.org/officeDocument/2006/relationships/customXml" Target="../ink/ink5332.xml"/><Relationship Id="rId108" Type="http://schemas.openxmlformats.org/officeDocument/2006/relationships/customXml" Target="../ink/ink5380.xml"/><Relationship Id="rId315" Type="http://schemas.openxmlformats.org/officeDocument/2006/relationships/image" Target="../media/image5427.png"/><Relationship Id="rId522" Type="http://schemas.openxmlformats.org/officeDocument/2006/relationships/customXml" Target="../ink/ink5587.xml"/><Relationship Id="rId96" Type="http://schemas.openxmlformats.org/officeDocument/2006/relationships/customXml" Target="../ink/ink5374.xml"/><Relationship Id="rId161" Type="http://schemas.openxmlformats.org/officeDocument/2006/relationships/image" Target="../media/image5351.png"/><Relationship Id="rId399" Type="http://schemas.openxmlformats.org/officeDocument/2006/relationships/image" Target="../media/image5469.png"/><Relationship Id="rId259" Type="http://schemas.openxmlformats.org/officeDocument/2006/relationships/image" Target="../media/image5400.png"/><Relationship Id="rId466" Type="http://schemas.openxmlformats.org/officeDocument/2006/relationships/customXml" Target="../ink/ink5559.xml"/><Relationship Id="rId673" Type="http://schemas.openxmlformats.org/officeDocument/2006/relationships/customXml" Target="../ink/ink5663.xml"/><Relationship Id="rId23" Type="http://schemas.openxmlformats.org/officeDocument/2006/relationships/image" Target="../media/image5282.png"/><Relationship Id="rId119" Type="http://schemas.openxmlformats.org/officeDocument/2006/relationships/image" Target="../media/image5330.png"/><Relationship Id="rId326" Type="http://schemas.openxmlformats.org/officeDocument/2006/relationships/customXml" Target="../ink/ink5489.xml"/><Relationship Id="rId533" Type="http://schemas.openxmlformats.org/officeDocument/2006/relationships/image" Target="../media/image5535.png"/><Relationship Id="rId172" Type="http://schemas.openxmlformats.org/officeDocument/2006/relationships/customXml" Target="../ink/ink5412.xml"/><Relationship Id="rId477" Type="http://schemas.openxmlformats.org/officeDocument/2006/relationships/image" Target="../media/image5507.png"/><Relationship Id="rId600" Type="http://schemas.openxmlformats.org/officeDocument/2006/relationships/image" Target="../media/image5567.png"/><Relationship Id="rId337" Type="http://schemas.openxmlformats.org/officeDocument/2006/relationships/image" Target="../media/image5438.png"/><Relationship Id="rId34" Type="http://schemas.openxmlformats.org/officeDocument/2006/relationships/customXml" Target="../ink/ink5343.xml"/><Relationship Id="rId544" Type="http://schemas.openxmlformats.org/officeDocument/2006/relationships/image" Target="../media/image5539.png"/><Relationship Id="rId183" Type="http://schemas.openxmlformats.org/officeDocument/2006/relationships/image" Target="../media/image5362.png"/><Relationship Id="rId390" Type="http://schemas.openxmlformats.org/officeDocument/2006/relationships/customXml" Target="../ink/ink5521.xml"/><Relationship Id="rId404" Type="http://schemas.openxmlformats.org/officeDocument/2006/relationships/customXml" Target="../ink/ink5528.xml"/><Relationship Id="rId611" Type="http://schemas.openxmlformats.org/officeDocument/2006/relationships/customXml" Target="../ink/ink5632.xml"/><Relationship Id="rId250" Type="http://schemas.openxmlformats.org/officeDocument/2006/relationships/customXml" Target="../ink/ink5451.xml"/><Relationship Id="rId488" Type="http://schemas.openxmlformats.org/officeDocument/2006/relationships/customXml" Target="../ink/ink5570.xml"/><Relationship Id="rId45" Type="http://schemas.openxmlformats.org/officeDocument/2006/relationships/image" Target="../media/image5293.png"/><Relationship Id="rId110" Type="http://schemas.openxmlformats.org/officeDocument/2006/relationships/customXml" Target="../ink/ink5381.xml"/><Relationship Id="rId348" Type="http://schemas.openxmlformats.org/officeDocument/2006/relationships/customXml" Target="../ink/ink5500.xml"/><Relationship Id="rId555" Type="http://schemas.openxmlformats.org/officeDocument/2006/relationships/customXml" Target="../ink/ink5604.xml"/><Relationship Id="rId194" Type="http://schemas.openxmlformats.org/officeDocument/2006/relationships/customXml" Target="../ink/ink5423.xml"/><Relationship Id="rId208" Type="http://schemas.openxmlformats.org/officeDocument/2006/relationships/customXml" Target="../ink/ink5430.xml"/><Relationship Id="rId415" Type="http://schemas.openxmlformats.org/officeDocument/2006/relationships/image" Target="../media/image2182.png"/><Relationship Id="rId622" Type="http://schemas.openxmlformats.org/officeDocument/2006/relationships/image" Target="../media/image5578.png"/><Relationship Id="rId261" Type="http://schemas.openxmlformats.org/officeDocument/2006/relationships/image" Target="../media/image5401.png"/><Relationship Id="rId499" Type="http://schemas.openxmlformats.org/officeDocument/2006/relationships/image" Target="../media/image5518.png"/><Relationship Id="rId56" Type="http://schemas.openxmlformats.org/officeDocument/2006/relationships/customXml" Target="../ink/ink5354.xml"/><Relationship Id="rId359" Type="http://schemas.openxmlformats.org/officeDocument/2006/relationships/image" Target="../media/image5449.png"/><Relationship Id="rId566" Type="http://schemas.openxmlformats.org/officeDocument/2006/relationships/image" Target="../media/image5550.png"/><Relationship Id="rId121" Type="http://schemas.openxmlformats.org/officeDocument/2006/relationships/image" Target="../media/image5331.png"/><Relationship Id="rId219" Type="http://schemas.openxmlformats.org/officeDocument/2006/relationships/image" Target="../media/image5380.png"/><Relationship Id="rId426" Type="http://schemas.openxmlformats.org/officeDocument/2006/relationships/customXml" Target="../ink/ink5539.xml"/><Relationship Id="rId633" Type="http://schemas.openxmlformats.org/officeDocument/2006/relationships/customXml" Target="../ink/ink5643.xml"/><Relationship Id="rId67" Type="http://schemas.openxmlformats.org/officeDocument/2006/relationships/image" Target="../media/image5304.png"/><Relationship Id="rId272" Type="http://schemas.openxmlformats.org/officeDocument/2006/relationships/customXml" Target="../ink/ink5462.xml"/><Relationship Id="rId577" Type="http://schemas.openxmlformats.org/officeDocument/2006/relationships/customXml" Target="../ink/ink5615.xml"/><Relationship Id="rId132" Type="http://schemas.openxmlformats.org/officeDocument/2006/relationships/customXml" Target="../ink/ink5392.xml"/><Relationship Id="rId437" Type="http://schemas.openxmlformats.org/officeDocument/2006/relationships/image" Target="../media/image5487.png"/><Relationship Id="rId644" Type="http://schemas.openxmlformats.org/officeDocument/2006/relationships/image" Target="../media/image5589.png"/><Relationship Id="rId283" Type="http://schemas.openxmlformats.org/officeDocument/2006/relationships/image" Target="../media/image5412.png"/><Relationship Id="rId490" Type="http://schemas.openxmlformats.org/officeDocument/2006/relationships/customXml" Target="../ink/ink5571.xml"/><Relationship Id="rId504" Type="http://schemas.openxmlformats.org/officeDocument/2006/relationships/customXml" Target="../ink/ink5578.xml"/><Relationship Id="rId78" Type="http://schemas.openxmlformats.org/officeDocument/2006/relationships/customXml" Target="../ink/ink5365.xml"/><Relationship Id="rId143" Type="http://schemas.openxmlformats.org/officeDocument/2006/relationships/image" Target="../media/image5342.png"/><Relationship Id="rId350" Type="http://schemas.openxmlformats.org/officeDocument/2006/relationships/customXml" Target="../ink/ink5501.xml"/><Relationship Id="rId588" Type="http://schemas.openxmlformats.org/officeDocument/2006/relationships/image" Target="../media/image5561.png"/><Relationship Id="rId9" Type="http://schemas.openxmlformats.org/officeDocument/2006/relationships/image" Target="../media/image5275.png"/><Relationship Id="rId210" Type="http://schemas.openxmlformats.org/officeDocument/2006/relationships/customXml" Target="../ink/ink5431.xml"/><Relationship Id="rId448" Type="http://schemas.openxmlformats.org/officeDocument/2006/relationships/customXml" Target="../ink/ink5550.xml"/><Relationship Id="rId655" Type="http://schemas.openxmlformats.org/officeDocument/2006/relationships/customXml" Target="../ink/ink5654.xml"/><Relationship Id="rId294" Type="http://schemas.openxmlformats.org/officeDocument/2006/relationships/customXml" Target="../ink/ink5473.xml"/><Relationship Id="rId308" Type="http://schemas.openxmlformats.org/officeDocument/2006/relationships/customXml" Target="../ink/ink5480.xml"/><Relationship Id="rId515" Type="http://schemas.openxmlformats.org/officeDocument/2006/relationships/image" Target="../media/image5526.png"/><Relationship Id="rId89" Type="http://schemas.openxmlformats.org/officeDocument/2006/relationships/image" Target="../media/image5315.png"/><Relationship Id="rId154" Type="http://schemas.openxmlformats.org/officeDocument/2006/relationships/customXml" Target="../ink/ink5403.xml"/><Relationship Id="rId361" Type="http://schemas.openxmlformats.org/officeDocument/2006/relationships/image" Target="../media/image5450.png"/><Relationship Id="rId599" Type="http://schemas.openxmlformats.org/officeDocument/2006/relationships/customXml" Target="../ink/ink5626.xml"/><Relationship Id="rId459" Type="http://schemas.openxmlformats.org/officeDocument/2006/relationships/image" Target="../media/image5498.png"/><Relationship Id="rId666" Type="http://schemas.openxmlformats.org/officeDocument/2006/relationships/image" Target="../media/image5599.png"/><Relationship Id="rId16" Type="http://schemas.openxmlformats.org/officeDocument/2006/relationships/customXml" Target="../ink/ink5334.xml"/><Relationship Id="rId221" Type="http://schemas.openxmlformats.org/officeDocument/2006/relationships/image" Target="../media/image5381.png"/><Relationship Id="rId319" Type="http://schemas.openxmlformats.org/officeDocument/2006/relationships/image" Target="../media/image5429.png"/><Relationship Id="rId526" Type="http://schemas.openxmlformats.org/officeDocument/2006/relationships/customXml" Target="../ink/ink5589.xml"/><Relationship Id="rId165" Type="http://schemas.openxmlformats.org/officeDocument/2006/relationships/image" Target="../media/image5353.png"/><Relationship Id="rId372" Type="http://schemas.openxmlformats.org/officeDocument/2006/relationships/customXml" Target="../ink/ink5512.xml"/><Relationship Id="rId232" Type="http://schemas.openxmlformats.org/officeDocument/2006/relationships/customXml" Target="../ink/ink5442.xml"/><Relationship Id="rId27" Type="http://schemas.openxmlformats.org/officeDocument/2006/relationships/image" Target="../media/image5284.png"/><Relationship Id="rId537" Type="http://schemas.openxmlformats.org/officeDocument/2006/relationships/customXml" Target="../ink/ink5595.xml"/><Relationship Id="rId80" Type="http://schemas.openxmlformats.org/officeDocument/2006/relationships/customXml" Target="../ink/ink5366.xml"/><Relationship Id="rId176" Type="http://schemas.openxmlformats.org/officeDocument/2006/relationships/customXml" Target="../ink/ink5414.xml"/><Relationship Id="rId383" Type="http://schemas.openxmlformats.org/officeDocument/2006/relationships/image" Target="../media/image5461.png"/><Relationship Id="rId590" Type="http://schemas.openxmlformats.org/officeDocument/2006/relationships/image" Target="../media/image5562.png"/><Relationship Id="rId604" Type="http://schemas.openxmlformats.org/officeDocument/2006/relationships/image" Target="../media/image5569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60.png"/><Relationship Id="rId299" Type="http://schemas.openxmlformats.org/officeDocument/2006/relationships/image" Target="../media/image5750.png"/><Relationship Id="rId21" Type="http://schemas.openxmlformats.org/officeDocument/2006/relationships/image" Target="../media/image5612.png"/><Relationship Id="rId63" Type="http://schemas.openxmlformats.org/officeDocument/2006/relationships/image" Target="../media/image5633.png"/><Relationship Id="rId159" Type="http://schemas.openxmlformats.org/officeDocument/2006/relationships/image" Target="../media/image5681.png"/><Relationship Id="rId324" Type="http://schemas.openxmlformats.org/officeDocument/2006/relationships/customXml" Target="../ink/ink5825.xml"/><Relationship Id="rId366" Type="http://schemas.openxmlformats.org/officeDocument/2006/relationships/customXml" Target="../ink/ink5846.xml"/><Relationship Id="rId170" Type="http://schemas.openxmlformats.org/officeDocument/2006/relationships/customXml" Target="../ink/ink5748.xml"/><Relationship Id="rId226" Type="http://schemas.openxmlformats.org/officeDocument/2006/relationships/customXml" Target="../ink/ink5776.xml"/><Relationship Id="rId268" Type="http://schemas.openxmlformats.org/officeDocument/2006/relationships/customXml" Target="../ink/ink5797.xml"/><Relationship Id="rId32" Type="http://schemas.openxmlformats.org/officeDocument/2006/relationships/customXml" Target="../ink/ink5679.xml"/><Relationship Id="rId74" Type="http://schemas.openxmlformats.org/officeDocument/2006/relationships/customXml" Target="../ink/ink5700.xml"/><Relationship Id="rId128" Type="http://schemas.openxmlformats.org/officeDocument/2006/relationships/customXml" Target="../ink/ink5727.xml"/><Relationship Id="rId335" Type="http://schemas.openxmlformats.org/officeDocument/2006/relationships/image" Target="../media/image5768.png"/><Relationship Id="rId5" Type="http://schemas.openxmlformats.org/officeDocument/2006/relationships/image" Target="../media/image5605.png"/><Relationship Id="rId181" Type="http://schemas.openxmlformats.org/officeDocument/2006/relationships/image" Target="../media/image5692.png"/><Relationship Id="rId237" Type="http://schemas.openxmlformats.org/officeDocument/2006/relationships/image" Target="../media/image5720.png"/><Relationship Id="rId279" Type="http://schemas.openxmlformats.org/officeDocument/2006/relationships/image" Target="../media/image5740.png"/><Relationship Id="rId43" Type="http://schemas.openxmlformats.org/officeDocument/2006/relationships/image" Target="../media/image5623.png"/><Relationship Id="rId139" Type="http://schemas.openxmlformats.org/officeDocument/2006/relationships/image" Target="../media/image5671.png"/><Relationship Id="rId290" Type="http://schemas.openxmlformats.org/officeDocument/2006/relationships/customXml" Target="../ink/ink5808.xml"/><Relationship Id="rId304" Type="http://schemas.openxmlformats.org/officeDocument/2006/relationships/customXml" Target="../ink/ink5815.xml"/><Relationship Id="rId346" Type="http://schemas.openxmlformats.org/officeDocument/2006/relationships/customXml" Target="../ink/ink5836.xml"/><Relationship Id="rId85" Type="http://schemas.openxmlformats.org/officeDocument/2006/relationships/image" Target="../media/image5644.png"/><Relationship Id="rId150" Type="http://schemas.openxmlformats.org/officeDocument/2006/relationships/customXml" Target="../ink/ink5738.xml"/><Relationship Id="rId192" Type="http://schemas.openxmlformats.org/officeDocument/2006/relationships/customXml" Target="../ink/ink5759.xml"/><Relationship Id="rId206" Type="http://schemas.openxmlformats.org/officeDocument/2006/relationships/customXml" Target="../ink/ink5766.xml"/><Relationship Id="rId248" Type="http://schemas.openxmlformats.org/officeDocument/2006/relationships/customXml" Target="../ink/ink5787.xml"/><Relationship Id="rId12" Type="http://schemas.openxmlformats.org/officeDocument/2006/relationships/customXml" Target="../ink/ink5669.xml"/><Relationship Id="rId108" Type="http://schemas.openxmlformats.org/officeDocument/2006/relationships/customXml" Target="../ink/ink5717.xml"/><Relationship Id="rId315" Type="http://schemas.openxmlformats.org/officeDocument/2006/relationships/image" Target="../media/image5758.png"/><Relationship Id="rId357" Type="http://schemas.openxmlformats.org/officeDocument/2006/relationships/image" Target="../media/image5779.png"/><Relationship Id="rId54" Type="http://schemas.openxmlformats.org/officeDocument/2006/relationships/customXml" Target="../ink/ink5690.xml"/><Relationship Id="rId96" Type="http://schemas.openxmlformats.org/officeDocument/2006/relationships/customXml" Target="../ink/ink5711.xml"/><Relationship Id="rId161" Type="http://schemas.openxmlformats.org/officeDocument/2006/relationships/image" Target="../media/image5682.png"/><Relationship Id="rId217" Type="http://schemas.openxmlformats.org/officeDocument/2006/relationships/image" Target="../media/image5710.png"/><Relationship Id="rId259" Type="http://schemas.openxmlformats.org/officeDocument/2006/relationships/image" Target="../media/image5731.png"/><Relationship Id="rId23" Type="http://schemas.openxmlformats.org/officeDocument/2006/relationships/image" Target="../media/image5613.png"/><Relationship Id="rId119" Type="http://schemas.openxmlformats.org/officeDocument/2006/relationships/image" Target="../media/image5661.png"/><Relationship Id="rId270" Type="http://schemas.openxmlformats.org/officeDocument/2006/relationships/customXml" Target="../ink/ink5798.xml"/><Relationship Id="rId326" Type="http://schemas.openxmlformats.org/officeDocument/2006/relationships/customXml" Target="../ink/ink5826.xml"/><Relationship Id="rId65" Type="http://schemas.openxmlformats.org/officeDocument/2006/relationships/image" Target="../media/image5634.png"/><Relationship Id="rId130" Type="http://schemas.openxmlformats.org/officeDocument/2006/relationships/customXml" Target="../ink/ink5728.xml"/><Relationship Id="rId368" Type="http://schemas.openxmlformats.org/officeDocument/2006/relationships/customXml" Target="../ink/ink5847.xml"/><Relationship Id="rId172" Type="http://schemas.openxmlformats.org/officeDocument/2006/relationships/customXml" Target="../ink/ink5749.xml"/><Relationship Id="rId228" Type="http://schemas.openxmlformats.org/officeDocument/2006/relationships/customXml" Target="../ink/ink5777.xml"/><Relationship Id="rId281" Type="http://schemas.openxmlformats.org/officeDocument/2006/relationships/image" Target="../media/image5741.png"/><Relationship Id="rId337" Type="http://schemas.openxmlformats.org/officeDocument/2006/relationships/image" Target="../media/image5769.png"/><Relationship Id="rId34" Type="http://schemas.openxmlformats.org/officeDocument/2006/relationships/customXml" Target="../ink/ink5680.xml"/><Relationship Id="rId76" Type="http://schemas.openxmlformats.org/officeDocument/2006/relationships/customXml" Target="../ink/ink5701.xml"/><Relationship Id="rId141" Type="http://schemas.openxmlformats.org/officeDocument/2006/relationships/image" Target="../media/image5672.png"/><Relationship Id="rId7" Type="http://schemas.openxmlformats.org/officeDocument/2006/relationships/image" Target="../media/image5606.png"/><Relationship Id="rId183" Type="http://schemas.openxmlformats.org/officeDocument/2006/relationships/image" Target="../media/image5693.png"/><Relationship Id="rId239" Type="http://schemas.openxmlformats.org/officeDocument/2006/relationships/image" Target="../media/image5721.png"/><Relationship Id="rId250" Type="http://schemas.openxmlformats.org/officeDocument/2006/relationships/customXml" Target="../ink/ink5788.xml"/><Relationship Id="rId292" Type="http://schemas.openxmlformats.org/officeDocument/2006/relationships/customXml" Target="../ink/ink5809.xml"/><Relationship Id="rId306" Type="http://schemas.openxmlformats.org/officeDocument/2006/relationships/customXml" Target="../ink/ink5816.xml"/><Relationship Id="rId45" Type="http://schemas.openxmlformats.org/officeDocument/2006/relationships/image" Target="../media/image5624.png"/><Relationship Id="rId87" Type="http://schemas.openxmlformats.org/officeDocument/2006/relationships/image" Target="../media/image5645.png"/><Relationship Id="rId110" Type="http://schemas.openxmlformats.org/officeDocument/2006/relationships/customXml" Target="../ink/ink5718.xml"/><Relationship Id="rId348" Type="http://schemas.openxmlformats.org/officeDocument/2006/relationships/customXml" Target="../ink/ink5837.xml"/><Relationship Id="rId152" Type="http://schemas.openxmlformats.org/officeDocument/2006/relationships/customXml" Target="../ink/ink5739.xml"/><Relationship Id="rId194" Type="http://schemas.openxmlformats.org/officeDocument/2006/relationships/customXml" Target="../ink/ink5760.xml"/><Relationship Id="rId208" Type="http://schemas.openxmlformats.org/officeDocument/2006/relationships/customXml" Target="../ink/ink5767.xml"/><Relationship Id="rId261" Type="http://schemas.openxmlformats.org/officeDocument/2006/relationships/image" Target="../media/image5732.png"/><Relationship Id="rId14" Type="http://schemas.openxmlformats.org/officeDocument/2006/relationships/customXml" Target="../ink/ink5670.xml"/><Relationship Id="rId56" Type="http://schemas.openxmlformats.org/officeDocument/2006/relationships/customXml" Target="../ink/ink5691.xml"/><Relationship Id="rId317" Type="http://schemas.openxmlformats.org/officeDocument/2006/relationships/image" Target="../media/image5759.png"/><Relationship Id="rId359" Type="http://schemas.openxmlformats.org/officeDocument/2006/relationships/image" Target="../media/image5780.png"/><Relationship Id="rId98" Type="http://schemas.openxmlformats.org/officeDocument/2006/relationships/customXml" Target="../ink/ink5712.xml"/><Relationship Id="rId121" Type="http://schemas.openxmlformats.org/officeDocument/2006/relationships/image" Target="../media/image5662.png"/><Relationship Id="rId163" Type="http://schemas.openxmlformats.org/officeDocument/2006/relationships/image" Target="../media/image5683.png"/><Relationship Id="rId219" Type="http://schemas.openxmlformats.org/officeDocument/2006/relationships/image" Target="../media/image5711.png"/><Relationship Id="rId370" Type="http://schemas.openxmlformats.org/officeDocument/2006/relationships/customXml" Target="../ink/ink5848.xml"/><Relationship Id="rId230" Type="http://schemas.openxmlformats.org/officeDocument/2006/relationships/customXml" Target="../ink/ink5778.xml"/><Relationship Id="rId25" Type="http://schemas.openxmlformats.org/officeDocument/2006/relationships/image" Target="../media/image5614.png"/><Relationship Id="rId67" Type="http://schemas.openxmlformats.org/officeDocument/2006/relationships/image" Target="../media/image5635.png"/><Relationship Id="rId272" Type="http://schemas.openxmlformats.org/officeDocument/2006/relationships/customXml" Target="../ink/ink5799.xml"/><Relationship Id="rId328" Type="http://schemas.openxmlformats.org/officeDocument/2006/relationships/customXml" Target="../ink/ink5827.xml"/><Relationship Id="rId132" Type="http://schemas.openxmlformats.org/officeDocument/2006/relationships/customXml" Target="../ink/ink5729.xml"/><Relationship Id="rId174" Type="http://schemas.openxmlformats.org/officeDocument/2006/relationships/customXml" Target="../ink/ink5750.xml"/><Relationship Id="rId241" Type="http://schemas.openxmlformats.org/officeDocument/2006/relationships/image" Target="../media/image5722.png"/><Relationship Id="rId15" Type="http://schemas.openxmlformats.org/officeDocument/2006/relationships/image" Target="../media/image373.png"/><Relationship Id="rId36" Type="http://schemas.openxmlformats.org/officeDocument/2006/relationships/customXml" Target="../ink/ink5681.xml"/><Relationship Id="rId57" Type="http://schemas.openxmlformats.org/officeDocument/2006/relationships/image" Target="../media/image5630.png"/><Relationship Id="rId262" Type="http://schemas.openxmlformats.org/officeDocument/2006/relationships/customXml" Target="../ink/ink5794.xml"/><Relationship Id="rId283" Type="http://schemas.openxmlformats.org/officeDocument/2006/relationships/image" Target="../media/image5742.png"/><Relationship Id="rId318" Type="http://schemas.openxmlformats.org/officeDocument/2006/relationships/customXml" Target="../ink/ink5822.xml"/><Relationship Id="rId339" Type="http://schemas.openxmlformats.org/officeDocument/2006/relationships/image" Target="../media/image5770.png"/><Relationship Id="rId78" Type="http://schemas.openxmlformats.org/officeDocument/2006/relationships/customXml" Target="../ink/ink5702.xml"/><Relationship Id="rId99" Type="http://schemas.openxmlformats.org/officeDocument/2006/relationships/image" Target="../media/image5651.png"/><Relationship Id="rId101" Type="http://schemas.openxmlformats.org/officeDocument/2006/relationships/image" Target="../media/image5652.png"/><Relationship Id="rId122" Type="http://schemas.openxmlformats.org/officeDocument/2006/relationships/customXml" Target="../ink/ink5724.xml"/><Relationship Id="rId143" Type="http://schemas.openxmlformats.org/officeDocument/2006/relationships/image" Target="../media/image5673.png"/><Relationship Id="rId164" Type="http://schemas.openxmlformats.org/officeDocument/2006/relationships/customXml" Target="../ink/ink5745.xml"/><Relationship Id="rId185" Type="http://schemas.openxmlformats.org/officeDocument/2006/relationships/image" Target="../media/image5694.png"/><Relationship Id="rId350" Type="http://schemas.openxmlformats.org/officeDocument/2006/relationships/customXml" Target="../ink/ink5838.xml"/><Relationship Id="rId371" Type="http://schemas.openxmlformats.org/officeDocument/2006/relationships/customXml" Target="../ink/ink5849.xml"/><Relationship Id="rId9" Type="http://schemas.openxmlformats.org/officeDocument/2006/relationships/image" Target="../media/image5607.png"/><Relationship Id="rId210" Type="http://schemas.openxmlformats.org/officeDocument/2006/relationships/customXml" Target="../ink/ink5768.xml"/><Relationship Id="rId26" Type="http://schemas.openxmlformats.org/officeDocument/2006/relationships/customXml" Target="../ink/ink5676.xml"/><Relationship Id="rId231" Type="http://schemas.openxmlformats.org/officeDocument/2006/relationships/image" Target="../media/image5717.png"/><Relationship Id="rId252" Type="http://schemas.openxmlformats.org/officeDocument/2006/relationships/customXml" Target="../ink/ink5789.xml"/><Relationship Id="rId273" Type="http://schemas.openxmlformats.org/officeDocument/2006/relationships/image" Target="../media/image5738.png"/><Relationship Id="rId294" Type="http://schemas.openxmlformats.org/officeDocument/2006/relationships/customXml" Target="../ink/ink5810.xml"/><Relationship Id="rId308" Type="http://schemas.openxmlformats.org/officeDocument/2006/relationships/customXml" Target="../ink/ink5817.xml"/><Relationship Id="rId329" Type="http://schemas.openxmlformats.org/officeDocument/2006/relationships/image" Target="../media/image5765.png"/><Relationship Id="rId47" Type="http://schemas.openxmlformats.org/officeDocument/2006/relationships/image" Target="../media/image5625.png"/><Relationship Id="rId68" Type="http://schemas.openxmlformats.org/officeDocument/2006/relationships/customXml" Target="../ink/ink5697.xml"/><Relationship Id="rId89" Type="http://schemas.openxmlformats.org/officeDocument/2006/relationships/image" Target="../media/image5646.png"/><Relationship Id="rId112" Type="http://schemas.openxmlformats.org/officeDocument/2006/relationships/customXml" Target="../ink/ink5719.xml"/><Relationship Id="rId133" Type="http://schemas.openxmlformats.org/officeDocument/2006/relationships/image" Target="../media/image5668.png"/><Relationship Id="rId154" Type="http://schemas.openxmlformats.org/officeDocument/2006/relationships/customXml" Target="../ink/ink5740.xml"/><Relationship Id="rId175" Type="http://schemas.openxmlformats.org/officeDocument/2006/relationships/image" Target="../media/image5689.png"/><Relationship Id="rId340" Type="http://schemas.openxmlformats.org/officeDocument/2006/relationships/customXml" Target="../ink/ink5833.xml"/><Relationship Id="rId361" Type="http://schemas.openxmlformats.org/officeDocument/2006/relationships/image" Target="../media/image5781.png"/><Relationship Id="rId196" Type="http://schemas.openxmlformats.org/officeDocument/2006/relationships/customXml" Target="../ink/ink5761.xml"/><Relationship Id="rId200" Type="http://schemas.openxmlformats.org/officeDocument/2006/relationships/customXml" Target="../ink/ink5763.xml"/><Relationship Id="rId16" Type="http://schemas.openxmlformats.org/officeDocument/2006/relationships/customXml" Target="../ink/ink5671.xml"/><Relationship Id="rId221" Type="http://schemas.openxmlformats.org/officeDocument/2006/relationships/image" Target="../media/image5712.png"/><Relationship Id="rId242" Type="http://schemas.openxmlformats.org/officeDocument/2006/relationships/customXml" Target="../ink/ink5784.xml"/><Relationship Id="rId263" Type="http://schemas.openxmlformats.org/officeDocument/2006/relationships/image" Target="../media/image5733.png"/><Relationship Id="rId284" Type="http://schemas.openxmlformats.org/officeDocument/2006/relationships/customXml" Target="../ink/ink5805.xml"/><Relationship Id="rId319" Type="http://schemas.openxmlformats.org/officeDocument/2006/relationships/image" Target="../media/image5760.png"/><Relationship Id="rId37" Type="http://schemas.openxmlformats.org/officeDocument/2006/relationships/image" Target="../media/image5620.png"/><Relationship Id="rId58" Type="http://schemas.openxmlformats.org/officeDocument/2006/relationships/customXml" Target="../ink/ink5692.xml"/><Relationship Id="rId79" Type="http://schemas.openxmlformats.org/officeDocument/2006/relationships/image" Target="../media/image5641.png"/><Relationship Id="rId102" Type="http://schemas.openxmlformats.org/officeDocument/2006/relationships/customXml" Target="../ink/ink5714.xml"/><Relationship Id="rId123" Type="http://schemas.openxmlformats.org/officeDocument/2006/relationships/image" Target="../media/image5663.png"/><Relationship Id="rId144" Type="http://schemas.openxmlformats.org/officeDocument/2006/relationships/customXml" Target="../ink/ink5735.xml"/><Relationship Id="rId330" Type="http://schemas.openxmlformats.org/officeDocument/2006/relationships/customXml" Target="../ink/ink5828.xml"/><Relationship Id="rId90" Type="http://schemas.openxmlformats.org/officeDocument/2006/relationships/customXml" Target="../ink/ink5708.xml"/><Relationship Id="rId165" Type="http://schemas.openxmlformats.org/officeDocument/2006/relationships/image" Target="../media/image5684.png"/><Relationship Id="rId186" Type="http://schemas.openxmlformats.org/officeDocument/2006/relationships/customXml" Target="../ink/ink5756.xml"/><Relationship Id="rId351" Type="http://schemas.openxmlformats.org/officeDocument/2006/relationships/image" Target="../media/image5776.png"/><Relationship Id="rId372" Type="http://schemas.openxmlformats.org/officeDocument/2006/relationships/image" Target="../media/image5786.png"/><Relationship Id="rId211" Type="http://schemas.openxmlformats.org/officeDocument/2006/relationships/image" Target="../media/image5707.png"/><Relationship Id="rId232" Type="http://schemas.openxmlformats.org/officeDocument/2006/relationships/customXml" Target="../ink/ink5779.xml"/><Relationship Id="rId253" Type="http://schemas.openxmlformats.org/officeDocument/2006/relationships/image" Target="../media/image5728.png"/><Relationship Id="rId274" Type="http://schemas.openxmlformats.org/officeDocument/2006/relationships/customXml" Target="../ink/ink5800.xml"/><Relationship Id="rId295" Type="http://schemas.openxmlformats.org/officeDocument/2006/relationships/image" Target="../media/image5748.png"/><Relationship Id="rId309" Type="http://schemas.openxmlformats.org/officeDocument/2006/relationships/image" Target="../media/image5755.png"/><Relationship Id="rId27" Type="http://schemas.openxmlformats.org/officeDocument/2006/relationships/image" Target="../media/image5615.png"/><Relationship Id="rId48" Type="http://schemas.openxmlformats.org/officeDocument/2006/relationships/customXml" Target="../ink/ink5687.xml"/><Relationship Id="rId69" Type="http://schemas.openxmlformats.org/officeDocument/2006/relationships/image" Target="../media/image5636.png"/><Relationship Id="rId113" Type="http://schemas.openxmlformats.org/officeDocument/2006/relationships/image" Target="../media/image5658.png"/><Relationship Id="rId134" Type="http://schemas.openxmlformats.org/officeDocument/2006/relationships/customXml" Target="../ink/ink5730.xml"/><Relationship Id="rId320" Type="http://schemas.openxmlformats.org/officeDocument/2006/relationships/customXml" Target="../ink/ink5823.xml"/><Relationship Id="rId80" Type="http://schemas.openxmlformats.org/officeDocument/2006/relationships/customXml" Target="../ink/ink5703.xml"/><Relationship Id="rId155" Type="http://schemas.openxmlformats.org/officeDocument/2006/relationships/image" Target="../media/image5679.png"/><Relationship Id="rId176" Type="http://schemas.openxmlformats.org/officeDocument/2006/relationships/customXml" Target="../ink/ink5751.xml"/><Relationship Id="rId197" Type="http://schemas.openxmlformats.org/officeDocument/2006/relationships/image" Target="../media/image5700.png"/><Relationship Id="rId341" Type="http://schemas.openxmlformats.org/officeDocument/2006/relationships/image" Target="../media/image5771.png"/><Relationship Id="rId362" Type="http://schemas.openxmlformats.org/officeDocument/2006/relationships/customXml" Target="../ink/ink5844.xml"/><Relationship Id="rId201" Type="http://schemas.openxmlformats.org/officeDocument/2006/relationships/image" Target="../media/image5702.png"/><Relationship Id="rId222" Type="http://schemas.openxmlformats.org/officeDocument/2006/relationships/customXml" Target="../ink/ink5774.xml"/><Relationship Id="rId243" Type="http://schemas.openxmlformats.org/officeDocument/2006/relationships/image" Target="../media/image5723.png"/><Relationship Id="rId264" Type="http://schemas.openxmlformats.org/officeDocument/2006/relationships/customXml" Target="../ink/ink5795.xml"/><Relationship Id="rId285" Type="http://schemas.openxmlformats.org/officeDocument/2006/relationships/image" Target="../media/image5743.png"/><Relationship Id="rId17" Type="http://schemas.openxmlformats.org/officeDocument/2006/relationships/image" Target="../media/image5610.png"/><Relationship Id="rId38" Type="http://schemas.openxmlformats.org/officeDocument/2006/relationships/customXml" Target="../ink/ink5682.xml"/><Relationship Id="rId59" Type="http://schemas.openxmlformats.org/officeDocument/2006/relationships/image" Target="../media/image5631.png"/><Relationship Id="rId103" Type="http://schemas.openxmlformats.org/officeDocument/2006/relationships/image" Target="../media/image5653.png"/><Relationship Id="rId124" Type="http://schemas.openxmlformats.org/officeDocument/2006/relationships/customXml" Target="../ink/ink5725.xml"/><Relationship Id="rId310" Type="http://schemas.openxmlformats.org/officeDocument/2006/relationships/customXml" Target="../ink/ink5818.xml"/><Relationship Id="rId70" Type="http://schemas.openxmlformats.org/officeDocument/2006/relationships/customXml" Target="../ink/ink5698.xml"/><Relationship Id="rId91" Type="http://schemas.openxmlformats.org/officeDocument/2006/relationships/image" Target="../media/image5647.png"/><Relationship Id="rId145" Type="http://schemas.openxmlformats.org/officeDocument/2006/relationships/image" Target="../media/image5674.png"/><Relationship Id="rId166" Type="http://schemas.openxmlformats.org/officeDocument/2006/relationships/customXml" Target="../ink/ink5746.xml"/><Relationship Id="rId187" Type="http://schemas.openxmlformats.org/officeDocument/2006/relationships/image" Target="../media/image5695.png"/><Relationship Id="rId331" Type="http://schemas.openxmlformats.org/officeDocument/2006/relationships/image" Target="../media/image5766.png"/><Relationship Id="rId352" Type="http://schemas.openxmlformats.org/officeDocument/2006/relationships/customXml" Target="../ink/ink5839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769.xml"/><Relationship Id="rId233" Type="http://schemas.openxmlformats.org/officeDocument/2006/relationships/image" Target="../media/image5718.png"/><Relationship Id="rId254" Type="http://schemas.openxmlformats.org/officeDocument/2006/relationships/customXml" Target="../ink/ink5790.xml"/><Relationship Id="rId28" Type="http://schemas.openxmlformats.org/officeDocument/2006/relationships/customXml" Target="../ink/ink5677.xml"/><Relationship Id="rId49" Type="http://schemas.openxmlformats.org/officeDocument/2006/relationships/image" Target="../media/image5626.png"/><Relationship Id="rId114" Type="http://schemas.openxmlformats.org/officeDocument/2006/relationships/customXml" Target="../ink/ink5720.xml"/><Relationship Id="rId275" Type="http://schemas.openxmlformats.org/officeDocument/2006/relationships/image" Target="../media/image19.png"/><Relationship Id="rId296" Type="http://schemas.openxmlformats.org/officeDocument/2006/relationships/customXml" Target="../ink/ink5811.xml"/><Relationship Id="rId300" Type="http://schemas.openxmlformats.org/officeDocument/2006/relationships/customXml" Target="../ink/ink5813.xml"/><Relationship Id="rId60" Type="http://schemas.openxmlformats.org/officeDocument/2006/relationships/customXml" Target="../ink/ink5693.xml"/><Relationship Id="rId81" Type="http://schemas.openxmlformats.org/officeDocument/2006/relationships/image" Target="../media/image5642.png"/><Relationship Id="rId135" Type="http://schemas.openxmlformats.org/officeDocument/2006/relationships/image" Target="../media/image5669.png"/><Relationship Id="rId156" Type="http://schemas.openxmlformats.org/officeDocument/2006/relationships/customXml" Target="../ink/ink5741.xml"/><Relationship Id="rId177" Type="http://schemas.openxmlformats.org/officeDocument/2006/relationships/image" Target="../media/image5690.png"/><Relationship Id="rId198" Type="http://schemas.openxmlformats.org/officeDocument/2006/relationships/customXml" Target="../ink/ink5762.xml"/><Relationship Id="rId321" Type="http://schemas.openxmlformats.org/officeDocument/2006/relationships/image" Target="../media/image5761.png"/><Relationship Id="rId342" Type="http://schemas.openxmlformats.org/officeDocument/2006/relationships/customXml" Target="../ink/ink5834.xml"/><Relationship Id="rId363" Type="http://schemas.openxmlformats.org/officeDocument/2006/relationships/image" Target="../media/image5782.png"/><Relationship Id="rId202" Type="http://schemas.openxmlformats.org/officeDocument/2006/relationships/customXml" Target="../ink/ink5764.xml"/><Relationship Id="rId223" Type="http://schemas.openxmlformats.org/officeDocument/2006/relationships/image" Target="../media/image5713.png"/><Relationship Id="rId244" Type="http://schemas.openxmlformats.org/officeDocument/2006/relationships/customXml" Target="../ink/ink5785.xml"/><Relationship Id="rId18" Type="http://schemas.openxmlformats.org/officeDocument/2006/relationships/customXml" Target="../ink/ink5672.xml"/><Relationship Id="rId39" Type="http://schemas.openxmlformats.org/officeDocument/2006/relationships/image" Target="../media/image5621.png"/><Relationship Id="rId265" Type="http://schemas.openxmlformats.org/officeDocument/2006/relationships/image" Target="../media/image5734.png"/><Relationship Id="rId286" Type="http://schemas.openxmlformats.org/officeDocument/2006/relationships/customXml" Target="../ink/ink5806.xml"/><Relationship Id="rId50" Type="http://schemas.openxmlformats.org/officeDocument/2006/relationships/customXml" Target="../ink/ink5688.xml"/><Relationship Id="rId104" Type="http://schemas.openxmlformats.org/officeDocument/2006/relationships/customXml" Target="../ink/ink5715.xml"/><Relationship Id="rId125" Type="http://schemas.openxmlformats.org/officeDocument/2006/relationships/image" Target="../media/image5664.png"/><Relationship Id="rId146" Type="http://schemas.openxmlformats.org/officeDocument/2006/relationships/customXml" Target="../ink/ink5736.xml"/><Relationship Id="rId167" Type="http://schemas.openxmlformats.org/officeDocument/2006/relationships/image" Target="../media/image5685.png"/><Relationship Id="rId188" Type="http://schemas.openxmlformats.org/officeDocument/2006/relationships/customXml" Target="../ink/ink5757.xml"/><Relationship Id="rId311" Type="http://schemas.openxmlformats.org/officeDocument/2006/relationships/image" Target="../media/image5756.png"/><Relationship Id="rId332" Type="http://schemas.openxmlformats.org/officeDocument/2006/relationships/customXml" Target="../ink/ink5829.xml"/><Relationship Id="rId353" Type="http://schemas.openxmlformats.org/officeDocument/2006/relationships/image" Target="../media/image5777.png"/><Relationship Id="rId71" Type="http://schemas.openxmlformats.org/officeDocument/2006/relationships/image" Target="../media/image5637.png"/><Relationship Id="rId92" Type="http://schemas.openxmlformats.org/officeDocument/2006/relationships/customXml" Target="../ink/ink5709.xml"/><Relationship Id="rId213" Type="http://schemas.openxmlformats.org/officeDocument/2006/relationships/image" Target="../media/image5708.png"/><Relationship Id="rId234" Type="http://schemas.openxmlformats.org/officeDocument/2006/relationships/customXml" Target="../ink/ink5780.xml"/><Relationship Id="rId2" Type="http://schemas.openxmlformats.org/officeDocument/2006/relationships/customXml" Target="../ink/ink5664.xml"/><Relationship Id="rId29" Type="http://schemas.openxmlformats.org/officeDocument/2006/relationships/image" Target="../media/image5616.png"/><Relationship Id="rId255" Type="http://schemas.openxmlformats.org/officeDocument/2006/relationships/image" Target="../media/image5729.png"/><Relationship Id="rId276" Type="http://schemas.openxmlformats.org/officeDocument/2006/relationships/customXml" Target="../ink/ink5801.xml"/><Relationship Id="rId297" Type="http://schemas.openxmlformats.org/officeDocument/2006/relationships/image" Target="../media/image5749.png"/><Relationship Id="rId40" Type="http://schemas.openxmlformats.org/officeDocument/2006/relationships/customXml" Target="../ink/ink5683.xml"/><Relationship Id="rId115" Type="http://schemas.openxmlformats.org/officeDocument/2006/relationships/image" Target="../media/image5659.png"/><Relationship Id="rId136" Type="http://schemas.openxmlformats.org/officeDocument/2006/relationships/customXml" Target="../ink/ink5731.xml"/><Relationship Id="rId157" Type="http://schemas.openxmlformats.org/officeDocument/2006/relationships/image" Target="../media/image5680.png"/><Relationship Id="rId178" Type="http://schemas.openxmlformats.org/officeDocument/2006/relationships/customXml" Target="../ink/ink5752.xml"/><Relationship Id="rId301" Type="http://schemas.openxmlformats.org/officeDocument/2006/relationships/image" Target="../media/image5751.png"/><Relationship Id="rId322" Type="http://schemas.openxmlformats.org/officeDocument/2006/relationships/customXml" Target="../ink/ink5824.xml"/><Relationship Id="rId343" Type="http://schemas.openxmlformats.org/officeDocument/2006/relationships/image" Target="../media/image5772.png"/><Relationship Id="rId364" Type="http://schemas.openxmlformats.org/officeDocument/2006/relationships/customXml" Target="../ink/ink5845.xml"/><Relationship Id="rId61" Type="http://schemas.openxmlformats.org/officeDocument/2006/relationships/image" Target="../media/image5632.png"/><Relationship Id="rId82" Type="http://schemas.openxmlformats.org/officeDocument/2006/relationships/customXml" Target="../ink/ink5704.xml"/><Relationship Id="rId199" Type="http://schemas.openxmlformats.org/officeDocument/2006/relationships/image" Target="../media/image5701.png"/><Relationship Id="rId203" Type="http://schemas.openxmlformats.org/officeDocument/2006/relationships/image" Target="../media/image5703.png"/><Relationship Id="rId19" Type="http://schemas.openxmlformats.org/officeDocument/2006/relationships/image" Target="../media/image5611.png"/><Relationship Id="rId224" Type="http://schemas.openxmlformats.org/officeDocument/2006/relationships/customXml" Target="../ink/ink5775.xml"/><Relationship Id="rId245" Type="http://schemas.openxmlformats.org/officeDocument/2006/relationships/image" Target="../media/image5724.png"/><Relationship Id="rId266" Type="http://schemas.openxmlformats.org/officeDocument/2006/relationships/customXml" Target="../ink/ink5796.xml"/><Relationship Id="rId287" Type="http://schemas.openxmlformats.org/officeDocument/2006/relationships/image" Target="../media/image5744.png"/><Relationship Id="rId30" Type="http://schemas.openxmlformats.org/officeDocument/2006/relationships/customXml" Target="../ink/ink5678.xml"/><Relationship Id="rId105" Type="http://schemas.openxmlformats.org/officeDocument/2006/relationships/image" Target="../media/image5654.png"/><Relationship Id="rId126" Type="http://schemas.openxmlformats.org/officeDocument/2006/relationships/customXml" Target="../ink/ink5726.xml"/><Relationship Id="rId147" Type="http://schemas.openxmlformats.org/officeDocument/2006/relationships/image" Target="../media/image5675.png"/><Relationship Id="rId168" Type="http://schemas.openxmlformats.org/officeDocument/2006/relationships/customXml" Target="../ink/ink5747.xml"/><Relationship Id="rId312" Type="http://schemas.openxmlformats.org/officeDocument/2006/relationships/customXml" Target="../ink/ink5819.xml"/><Relationship Id="rId333" Type="http://schemas.openxmlformats.org/officeDocument/2006/relationships/image" Target="../media/image5767.png"/><Relationship Id="rId354" Type="http://schemas.openxmlformats.org/officeDocument/2006/relationships/customXml" Target="../ink/ink5840.xml"/><Relationship Id="rId51" Type="http://schemas.openxmlformats.org/officeDocument/2006/relationships/image" Target="../media/image5627.png"/><Relationship Id="rId72" Type="http://schemas.openxmlformats.org/officeDocument/2006/relationships/customXml" Target="../ink/ink5699.xml"/><Relationship Id="rId93" Type="http://schemas.openxmlformats.org/officeDocument/2006/relationships/image" Target="../media/image5648.png"/><Relationship Id="rId189" Type="http://schemas.openxmlformats.org/officeDocument/2006/relationships/image" Target="../media/image5696.png"/><Relationship Id="rId3" Type="http://schemas.openxmlformats.org/officeDocument/2006/relationships/image" Target="../media/image5604.png"/><Relationship Id="rId214" Type="http://schemas.openxmlformats.org/officeDocument/2006/relationships/customXml" Target="../ink/ink5770.xml"/><Relationship Id="rId235" Type="http://schemas.openxmlformats.org/officeDocument/2006/relationships/image" Target="../media/image5719.png"/><Relationship Id="rId256" Type="http://schemas.openxmlformats.org/officeDocument/2006/relationships/customXml" Target="../ink/ink5791.xml"/><Relationship Id="rId277" Type="http://schemas.openxmlformats.org/officeDocument/2006/relationships/image" Target="../media/image5739.png"/><Relationship Id="rId298" Type="http://schemas.openxmlformats.org/officeDocument/2006/relationships/customXml" Target="../ink/ink5812.xml"/><Relationship Id="rId116" Type="http://schemas.openxmlformats.org/officeDocument/2006/relationships/customXml" Target="../ink/ink5721.xml"/><Relationship Id="rId137" Type="http://schemas.openxmlformats.org/officeDocument/2006/relationships/image" Target="../media/image5670.png"/><Relationship Id="rId158" Type="http://schemas.openxmlformats.org/officeDocument/2006/relationships/customXml" Target="../ink/ink5742.xml"/><Relationship Id="rId302" Type="http://schemas.openxmlformats.org/officeDocument/2006/relationships/customXml" Target="../ink/ink5814.xml"/><Relationship Id="rId323" Type="http://schemas.openxmlformats.org/officeDocument/2006/relationships/image" Target="../media/image5762.png"/><Relationship Id="rId344" Type="http://schemas.openxmlformats.org/officeDocument/2006/relationships/customXml" Target="../ink/ink5835.xml"/><Relationship Id="rId20" Type="http://schemas.openxmlformats.org/officeDocument/2006/relationships/customXml" Target="../ink/ink5673.xml"/><Relationship Id="rId41" Type="http://schemas.openxmlformats.org/officeDocument/2006/relationships/image" Target="../media/image5622.png"/><Relationship Id="rId62" Type="http://schemas.openxmlformats.org/officeDocument/2006/relationships/customXml" Target="../ink/ink5694.xml"/><Relationship Id="rId83" Type="http://schemas.openxmlformats.org/officeDocument/2006/relationships/image" Target="../media/image5643.png"/><Relationship Id="rId179" Type="http://schemas.openxmlformats.org/officeDocument/2006/relationships/image" Target="../media/image5691.png"/><Relationship Id="rId365" Type="http://schemas.openxmlformats.org/officeDocument/2006/relationships/image" Target="../media/image5783.png"/><Relationship Id="rId190" Type="http://schemas.openxmlformats.org/officeDocument/2006/relationships/customXml" Target="../ink/ink5758.xml"/><Relationship Id="rId204" Type="http://schemas.openxmlformats.org/officeDocument/2006/relationships/customXml" Target="../ink/ink5765.xml"/><Relationship Id="rId225" Type="http://schemas.openxmlformats.org/officeDocument/2006/relationships/image" Target="../media/image5714.png"/><Relationship Id="rId246" Type="http://schemas.openxmlformats.org/officeDocument/2006/relationships/customXml" Target="../ink/ink5786.xml"/><Relationship Id="rId267" Type="http://schemas.openxmlformats.org/officeDocument/2006/relationships/image" Target="../media/image5735.png"/><Relationship Id="rId288" Type="http://schemas.openxmlformats.org/officeDocument/2006/relationships/customXml" Target="../ink/ink5807.xml"/><Relationship Id="rId106" Type="http://schemas.openxmlformats.org/officeDocument/2006/relationships/customXml" Target="../ink/ink5716.xml"/><Relationship Id="rId127" Type="http://schemas.openxmlformats.org/officeDocument/2006/relationships/image" Target="../media/image5665.png"/><Relationship Id="rId313" Type="http://schemas.openxmlformats.org/officeDocument/2006/relationships/image" Target="../media/image5757.png"/><Relationship Id="rId10" Type="http://schemas.openxmlformats.org/officeDocument/2006/relationships/customXml" Target="../ink/ink5668.xml"/><Relationship Id="rId31" Type="http://schemas.openxmlformats.org/officeDocument/2006/relationships/image" Target="../media/image5617.png"/><Relationship Id="rId52" Type="http://schemas.openxmlformats.org/officeDocument/2006/relationships/customXml" Target="../ink/ink5689.xml"/><Relationship Id="rId73" Type="http://schemas.openxmlformats.org/officeDocument/2006/relationships/image" Target="../media/image5638.png"/><Relationship Id="rId94" Type="http://schemas.openxmlformats.org/officeDocument/2006/relationships/customXml" Target="../ink/ink5710.xml"/><Relationship Id="rId148" Type="http://schemas.openxmlformats.org/officeDocument/2006/relationships/customXml" Target="../ink/ink5737.xml"/><Relationship Id="rId169" Type="http://schemas.openxmlformats.org/officeDocument/2006/relationships/image" Target="../media/image5686.png"/><Relationship Id="rId334" Type="http://schemas.openxmlformats.org/officeDocument/2006/relationships/customXml" Target="../ink/ink5830.xml"/><Relationship Id="rId355" Type="http://schemas.openxmlformats.org/officeDocument/2006/relationships/image" Target="../media/image5778.png"/><Relationship Id="rId4" Type="http://schemas.openxmlformats.org/officeDocument/2006/relationships/customXml" Target="../ink/ink5665.xml"/><Relationship Id="rId180" Type="http://schemas.openxmlformats.org/officeDocument/2006/relationships/customXml" Target="../ink/ink5753.xml"/><Relationship Id="rId215" Type="http://schemas.openxmlformats.org/officeDocument/2006/relationships/image" Target="../media/image5709.png"/><Relationship Id="rId236" Type="http://schemas.openxmlformats.org/officeDocument/2006/relationships/customXml" Target="../ink/ink5781.xml"/><Relationship Id="rId257" Type="http://schemas.openxmlformats.org/officeDocument/2006/relationships/image" Target="../media/image5730.png"/><Relationship Id="rId278" Type="http://schemas.openxmlformats.org/officeDocument/2006/relationships/customXml" Target="../ink/ink5802.xml"/><Relationship Id="rId303" Type="http://schemas.openxmlformats.org/officeDocument/2006/relationships/image" Target="../media/image5752.png"/><Relationship Id="rId42" Type="http://schemas.openxmlformats.org/officeDocument/2006/relationships/customXml" Target="../ink/ink5684.xml"/><Relationship Id="rId84" Type="http://schemas.openxmlformats.org/officeDocument/2006/relationships/customXml" Target="../ink/ink5705.xml"/><Relationship Id="rId138" Type="http://schemas.openxmlformats.org/officeDocument/2006/relationships/customXml" Target="../ink/ink5732.xml"/><Relationship Id="rId345" Type="http://schemas.openxmlformats.org/officeDocument/2006/relationships/image" Target="../media/image5773.png"/><Relationship Id="rId191" Type="http://schemas.openxmlformats.org/officeDocument/2006/relationships/image" Target="../media/image5697.png"/><Relationship Id="rId205" Type="http://schemas.openxmlformats.org/officeDocument/2006/relationships/image" Target="../media/image5704.png"/><Relationship Id="rId247" Type="http://schemas.openxmlformats.org/officeDocument/2006/relationships/image" Target="../media/image5725.png"/><Relationship Id="rId107" Type="http://schemas.openxmlformats.org/officeDocument/2006/relationships/image" Target="../media/image5655.png"/><Relationship Id="rId289" Type="http://schemas.openxmlformats.org/officeDocument/2006/relationships/image" Target="../media/image5745.png"/><Relationship Id="rId11" Type="http://schemas.openxmlformats.org/officeDocument/2006/relationships/image" Target="../media/image5608.png"/><Relationship Id="rId53" Type="http://schemas.openxmlformats.org/officeDocument/2006/relationships/image" Target="../media/image5628.png"/><Relationship Id="rId149" Type="http://schemas.openxmlformats.org/officeDocument/2006/relationships/image" Target="../media/image5676.png"/><Relationship Id="rId314" Type="http://schemas.openxmlformats.org/officeDocument/2006/relationships/customXml" Target="../ink/ink5820.xml"/><Relationship Id="rId356" Type="http://schemas.openxmlformats.org/officeDocument/2006/relationships/customXml" Target="../ink/ink5841.xml"/><Relationship Id="rId95" Type="http://schemas.openxmlformats.org/officeDocument/2006/relationships/image" Target="../media/image5649.png"/><Relationship Id="rId160" Type="http://schemas.openxmlformats.org/officeDocument/2006/relationships/customXml" Target="../ink/ink5743.xml"/><Relationship Id="rId216" Type="http://schemas.openxmlformats.org/officeDocument/2006/relationships/customXml" Target="../ink/ink5771.xml"/><Relationship Id="rId258" Type="http://schemas.openxmlformats.org/officeDocument/2006/relationships/customXml" Target="../ink/ink5792.xml"/><Relationship Id="rId22" Type="http://schemas.openxmlformats.org/officeDocument/2006/relationships/customXml" Target="../ink/ink5674.xml"/><Relationship Id="rId64" Type="http://schemas.openxmlformats.org/officeDocument/2006/relationships/customXml" Target="../ink/ink5695.xml"/><Relationship Id="rId118" Type="http://schemas.openxmlformats.org/officeDocument/2006/relationships/customXml" Target="../ink/ink5722.xml"/><Relationship Id="rId325" Type="http://schemas.openxmlformats.org/officeDocument/2006/relationships/image" Target="../media/image5763.png"/><Relationship Id="rId367" Type="http://schemas.openxmlformats.org/officeDocument/2006/relationships/image" Target="../media/image5784.png"/><Relationship Id="rId171" Type="http://schemas.openxmlformats.org/officeDocument/2006/relationships/image" Target="../media/image5687.png"/><Relationship Id="rId227" Type="http://schemas.openxmlformats.org/officeDocument/2006/relationships/image" Target="../media/image5715.png"/><Relationship Id="rId269" Type="http://schemas.openxmlformats.org/officeDocument/2006/relationships/image" Target="../media/image5736.png"/><Relationship Id="rId33" Type="http://schemas.openxmlformats.org/officeDocument/2006/relationships/image" Target="../media/image5618.png"/><Relationship Id="rId129" Type="http://schemas.openxmlformats.org/officeDocument/2006/relationships/image" Target="../media/image5666.png"/><Relationship Id="rId280" Type="http://schemas.openxmlformats.org/officeDocument/2006/relationships/customXml" Target="../ink/ink5803.xml"/><Relationship Id="rId336" Type="http://schemas.openxmlformats.org/officeDocument/2006/relationships/customXml" Target="../ink/ink5831.xml"/><Relationship Id="rId75" Type="http://schemas.openxmlformats.org/officeDocument/2006/relationships/image" Target="../media/image5639.png"/><Relationship Id="rId140" Type="http://schemas.openxmlformats.org/officeDocument/2006/relationships/customXml" Target="../ink/ink5733.xml"/><Relationship Id="rId182" Type="http://schemas.openxmlformats.org/officeDocument/2006/relationships/customXml" Target="../ink/ink5754.xml"/><Relationship Id="rId6" Type="http://schemas.openxmlformats.org/officeDocument/2006/relationships/customXml" Target="../ink/ink5666.xml"/><Relationship Id="rId238" Type="http://schemas.openxmlformats.org/officeDocument/2006/relationships/customXml" Target="../ink/ink5782.xml"/><Relationship Id="rId291" Type="http://schemas.openxmlformats.org/officeDocument/2006/relationships/image" Target="../media/image5746.png"/><Relationship Id="rId305" Type="http://schemas.openxmlformats.org/officeDocument/2006/relationships/image" Target="../media/image5753.png"/><Relationship Id="rId347" Type="http://schemas.openxmlformats.org/officeDocument/2006/relationships/image" Target="../media/image5774.png"/><Relationship Id="rId44" Type="http://schemas.openxmlformats.org/officeDocument/2006/relationships/customXml" Target="../ink/ink5685.xml"/><Relationship Id="rId86" Type="http://schemas.openxmlformats.org/officeDocument/2006/relationships/customXml" Target="../ink/ink5706.xml"/><Relationship Id="rId151" Type="http://schemas.openxmlformats.org/officeDocument/2006/relationships/image" Target="../media/image5677.png"/><Relationship Id="rId193" Type="http://schemas.openxmlformats.org/officeDocument/2006/relationships/image" Target="../media/image5698.png"/><Relationship Id="rId207" Type="http://schemas.openxmlformats.org/officeDocument/2006/relationships/image" Target="../media/image5705.png"/><Relationship Id="rId249" Type="http://schemas.openxmlformats.org/officeDocument/2006/relationships/image" Target="../media/image5726.png"/><Relationship Id="rId13" Type="http://schemas.openxmlformats.org/officeDocument/2006/relationships/image" Target="../media/image5609.png"/><Relationship Id="rId109" Type="http://schemas.openxmlformats.org/officeDocument/2006/relationships/image" Target="../media/image5656.png"/><Relationship Id="rId260" Type="http://schemas.openxmlformats.org/officeDocument/2006/relationships/customXml" Target="../ink/ink5793.xml"/><Relationship Id="rId316" Type="http://schemas.openxmlformats.org/officeDocument/2006/relationships/customXml" Target="../ink/ink5821.xml"/><Relationship Id="rId55" Type="http://schemas.openxmlformats.org/officeDocument/2006/relationships/image" Target="../media/image5629.png"/><Relationship Id="rId97" Type="http://schemas.openxmlformats.org/officeDocument/2006/relationships/image" Target="../media/image5650.png"/><Relationship Id="rId120" Type="http://schemas.openxmlformats.org/officeDocument/2006/relationships/customXml" Target="../ink/ink5723.xml"/><Relationship Id="rId358" Type="http://schemas.openxmlformats.org/officeDocument/2006/relationships/customXml" Target="../ink/ink5842.xml"/><Relationship Id="rId162" Type="http://schemas.openxmlformats.org/officeDocument/2006/relationships/customXml" Target="../ink/ink5744.xml"/><Relationship Id="rId218" Type="http://schemas.openxmlformats.org/officeDocument/2006/relationships/customXml" Target="../ink/ink5772.xml"/><Relationship Id="rId271" Type="http://schemas.openxmlformats.org/officeDocument/2006/relationships/image" Target="../media/image5737.png"/><Relationship Id="rId24" Type="http://schemas.openxmlformats.org/officeDocument/2006/relationships/customXml" Target="../ink/ink5675.xml"/><Relationship Id="rId66" Type="http://schemas.openxmlformats.org/officeDocument/2006/relationships/customXml" Target="../ink/ink5696.xml"/><Relationship Id="rId131" Type="http://schemas.openxmlformats.org/officeDocument/2006/relationships/image" Target="../media/image5667.png"/><Relationship Id="rId327" Type="http://schemas.openxmlformats.org/officeDocument/2006/relationships/image" Target="../media/image5764.png"/><Relationship Id="rId369" Type="http://schemas.openxmlformats.org/officeDocument/2006/relationships/image" Target="../media/image5785.png"/><Relationship Id="rId173" Type="http://schemas.openxmlformats.org/officeDocument/2006/relationships/image" Target="../media/image5688.png"/><Relationship Id="rId229" Type="http://schemas.openxmlformats.org/officeDocument/2006/relationships/image" Target="../media/image5716.png"/><Relationship Id="rId240" Type="http://schemas.openxmlformats.org/officeDocument/2006/relationships/customXml" Target="../ink/ink5783.xml"/><Relationship Id="rId35" Type="http://schemas.openxmlformats.org/officeDocument/2006/relationships/image" Target="../media/image5619.png"/><Relationship Id="rId77" Type="http://schemas.openxmlformats.org/officeDocument/2006/relationships/image" Target="../media/image5640.png"/><Relationship Id="rId100" Type="http://schemas.openxmlformats.org/officeDocument/2006/relationships/customXml" Target="../ink/ink5713.xml"/><Relationship Id="rId282" Type="http://schemas.openxmlformats.org/officeDocument/2006/relationships/customXml" Target="../ink/ink5804.xml"/><Relationship Id="rId338" Type="http://schemas.openxmlformats.org/officeDocument/2006/relationships/customXml" Target="../ink/ink5832.xml"/><Relationship Id="rId8" Type="http://schemas.openxmlformats.org/officeDocument/2006/relationships/customXml" Target="../ink/ink5667.xml"/><Relationship Id="rId142" Type="http://schemas.openxmlformats.org/officeDocument/2006/relationships/customXml" Target="../ink/ink5734.xml"/><Relationship Id="rId184" Type="http://schemas.openxmlformats.org/officeDocument/2006/relationships/customXml" Target="../ink/ink5755.xml"/><Relationship Id="rId251" Type="http://schemas.openxmlformats.org/officeDocument/2006/relationships/image" Target="../media/image5727.png"/><Relationship Id="rId46" Type="http://schemas.openxmlformats.org/officeDocument/2006/relationships/customXml" Target="../ink/ink5686.xml"/><Relationship Id="rId293" Type="http://schemas.openxmlformats.org/officeDocument/2006/relationships/image" Target="../media/image5747.png"/><Relationship Id="rId307" Type="http://schemas.openxmlformats.org/officeDocument/2006/relationships/image" Target="../media/image5754.png"/><Relationship Id="rId349" Type="http://schemas.openxmlformats.org/officeDocument/2006/relationships/image" Target="../media/image5775.png"/><Relationship Id="rId88" Type="http://schemas.openxmlformats.org/officeDocument/2006/relationships/customXml" Target="../ink/ink5707.xml"/><Relationship Id="rId111" Type="http://schemas.openxmlformats.org/officeDocument/2006/relationships/image" Target="../media/image5657.png"/><Relationship Id="rId153" Type="http://schemas.openxmlformats.org/officeDocument/2006/relationships/image" Target="../media/image5678.png"/><Relationship Id="rId195" Type="http://schemas.openxmlformats.org/officeDocument/2006/relationships/image" Target="../media/image5699.png"/><Relationship Id="rId209" Type="http://schemas.openxmlformats.org/officeDocument/2006/relationships/image" Target="../media/image5706.png"/><Relationship Id="rId360" Type="http://schemas.openxmlformats.org/officeDocument/2006/relationships/customXml" Target="../ink/ink5843.xml"/><Relationship Id="rId220" Type="http://schemas.openxmlformats.org/officeDocument/2006/relationships/customXml" Target="../ink/ink5773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44.png"/><Relationship Id="rId671" Type="http://schemas.openxmlformats.org/officeDocument/2006/relationships/image" Target="../media/image6116.png"/><Relationship Id="rId769" Type="http://schemas.openxmlformats.org/officeDocument/2006/relationships/customXml" Target="../ink/ink6236.xml"/><Relationship Id="rId21" Type="http://schemas.openxmlformats.org/officeDocument/2006/relationships/image" Target="../media/image5796.png"/><Relationship Id="rId324" Type="http://schemas.openxmlformats.org/officeDocument/2006/relationships/image" Target="../media/image5945.png"/><Relationship Id="rId531" Type="http://schemas.openxmlformats.org/officeDocument/2006/relationships/customXml" Target="../ink/ink6115.xml"/><Relationship Id="rId629" Type="http://schemas.openxmlformats.org/officeDocument/2006/relationships/image" Target="../media/image6095.png"/><Relationship Id="rId170" Type="http://schemas.openxmlformats.org/officeDocument/2006/relationships/customXml" Target="../ink/ink5934.xml"/><Relationship Id="rId268" Type="http://schemas.openxmlformats.org/officeDocument/2006/relationships/customXml" Target="../ink/ink5983.xml"/><Relationship Id="rId475" Type="http://schemas.openxmlformats.org/officeDocument/2006/relationships/customXml" Target="../ink/ink6087.xml"/><Relationship Id="rId682" Type="http://schemas.openxmlformats.org/officeDocument/2006/relationships/customXml" Target="../ink/ink6191.xml"/><Relationship Id="rId32" Type="http://schemas.openxmlformats.org/officeDocument/2006/relationships/customXml" Target="../ink/ink5865.xml"/><Relationship Id="rId128" Type="http://schemas.openxmlformats.org/officeDocument/2006/relationships/customXml" Target="../ink/ink5913.xml"/><Relationship Id="rId335" Type="http://schemas.openxmlformats.org/officeDocument/2006/relationships/customXml" Target="../ink/ink6017.xml"/><Relationship Id="rId542" Type="http://schemas.openxmlformats.org/officeDocument/2006/relationships/image" Target="../media/image6054.png"/><Relationship Id="rId181" Type="http://schemas.openxmlformats.org/officeDocument/2006/relationships/image" Target="../media/image5875.png"/><Relationship Id="rId402" Type="http://schemas.openxmlformats.org/officeDocument/2006/relationships/image" Target="../media/image5984.png"/><Relationship Id="rId279" Type="http://schemas.openxmlformats.org/officeDocument/2006/relationships/image" Target="../media/image5923.png"/><Relationship Id="rId486" Type="http://schemas.openxmlformats.org/officeDocument/2006/relationships/image" Target="../media/image6026.png"/><Relationship Id="rId693" Type="http://schemas.openxmlformats.org/officeDocument/2006/relationships/customXml" Target="../ink/ink6197.xml"/><Relationship Id="rId707" Type="http://schemas.openxmlformats.org/officeDocument/2006/relationships/customXml" Target="../ink/ink6205.xml"/><Relationship Id="rId43" Type="http://schemas.openxmlformats.org/officeDocument/2006/relationships/image" Target="../media/image5807.png"/><Relationship Id="rId139" Type="http://schemas.openxmlformats.org/officeDocument/2006/relationships/image" Target="../media/image5855.png"/><Relationship Id="rId346" Type="http://schemas.openxmlformats.org/officeDocument/2006/relationships/image" Target="../media/image5956.png"/><Relationship Id="rId553" Type="http://schemas.openxmlformats.org/officeDocument/2006/relationships/customXml" Target="../ink/ink6126.xml"/><Relationship Id="rId760" Type="http://schemas.openxmlformats.org/officeDocument/2006/relationships/image" Target="../media/image6159.png"/><Relationship Id="rId192" Type="http://schemas.openxmlformats.org/officeDocument/2006/relationships/customXml" Target="../ink/ink5945.xml"/><Relationship Id="rId206" Type="http://schemas.openxmlformats.org/officeDocument/2006/relationships/customXml" Target="../ink/ink5952.xml"/><Relationship Id="rId413" Type="http://schemas.openxmlformats.org/officeDocument/2006/relationships/customXml" Target="../ink/ink6056.xml"/><Relationship Id="rId497" Type="http://schemas.openxmlformats.org/officeDocument/2006/relationships/customXml" Target="../ink/ink6098.xml"/><Relationship Id="rId620" Type="http://schemas.openxmlformats.org/officeDocument/2006/relationships/customXml" Target="../ink/ink6160.xml"/><Relationship Id="rId718" Type="http://schemas.openxmlformats.org/officeDocument/2006/relationships/image" Target="../media/image6138.png"/><Relationship Id="rId357" Type="http://schemas.openxmlformats.org/officeDocument/2006/relationships/customXml" Target="../ink/ink6028.xml"/><Relationship Id="rId54" Type="http://schemas.openxmlformats.org/officeDocument/2006/relationships/customXml" Target="../ink/ink5876.xml"/><Relationship Id="rId217" Type="http://schemas.openxmlformats.org/officeDocument/2006/relationships/image" Target="../media/image5892.png"/><Relationship Id="rId564" Type="http://schemas.openxmlformats.org/officeDocument/2006/relationships/image" Target="../media/image6065.png"/><Relationship Id="rId771" Type="http://schemas.openxmlformats.org/officeDocument/2006/relationships/customXml" Target="../ink/ink6237.xml"/><Relationship Id="rId424" Type="http://schemas.openxmlformats.org/officeDocument/2006/relationships/image" Target="../media/image5995.png"/><Relationship Id="rId631" Type="http://schemas.openxmlformats.org/officeDocument/2006/relationships/image" Target="../media/image6096.png"/><Relationship Id="rId729" Type="http://schemas.openxmlformats.org/officeDocument/2006/relationships/customXml" Target="../ink/ink6216.xml"/><Relationship Id="rId270" Type="http://schemas.openxmlformats.org/officeDocument/2006/relationships/customXml" Target="../ink/ink5984.xml"/><Relationship Id="rId65" Type="http://schemas.openxmlformats.org/officeDocument/2006/relationships/image" Target="../media/image5818.png"/><Relationship Id="rId130" Type="http://schemas.openxmlformats.org/officeDocument/2006/relationships/customXml" Target="../ink/ink5914.xml"/><Relationship Id="rId368" Type="http://schemas.openxmlformats.org/officeDocument/2006/relationships/image" Target="../media/image5967.png"/><Relationship Id="rId575" Type="http://schemas.openxmlformats.org/officeDocument/2006/relationships/customXml" Target="../ink/ink6137.xml"/><Relationship Id="rId228" Type="http://schemas.openxmlformats.org/officeDocument/2006/relationships/customXml" Target="../ink/ink5963.xml"/><Relationship Id="rId435" Type="http://schemas.openxmlformats.org/officeDocument/2006/relationships/customXml" Target="../ink/ink6067.xml"/><Relationship Id="rId642" Type="http://schemas.openxmlformats.org/officeDocument/2006/relationships/customXml" Target="../ink/ink6171.xml"/><Relationship Id="rId281" Type="http://schemas.openxmlformats.org/officeDocument/2006/relationships/image" Target="../media/image5924.png"/><Relationship Id="rId502" Type="http://schemas.openxmlformats.org/officeDocument/2006/relationships/image" Target="../media/image6034.png"/><Relationship Id="rId76" Type="http://schemas.openxmlformats.org/officeDocument/2006/relationships/customXml" Target="../ink/ink5887.xml"/><Relationship Id="rId141" Type="http://schemas.openxmlformats.org/officeDocument/2006/relationships/image" Target="../media/image5856.png"/><Relationship Id="rId379" Type="http://schemas.openxmlformats.org/officeDocument/2006/relationships/customXml" Target="../ink/ink6039.xml"/><Relationship Id="rId586" Type="http://schemas.openxmlformats.org/officeDocument/2006/relationships/image" Target="../media/image6076.png"/><Relationship Id="rId7" Type="http://schemas.openxmlformats.org/officeDocument/2006/relationships/image" Target="../media/image5789.png"/><Relationship Id="rId239" Type="http://schemas.openxmlformats.org/officeDocument/2006/relationships/image" Target="../media/image5903.png"/><Relationship Id="rId446" Type="http://schemas.openxmlformats.org/officeDocument/2006/relationships/image" Target="../media/image6006.png"/><Relationship Id="rId653" Type="http://schemas.openxmlformats.org/officeDocument/2006/relationships/image" Target="../media/image6107.png"/><Relationship Id="rId292" Type="http://schemas.openxmlformats.org/officeDocument/2006/relationships/customXml" Target="../ink/ink5995.xml"/><Relationship Id="rId306" Type="http://schemas.openxmlformats.org/officeDocument/2006/relationships/image" Target="../media/image5936.png"/><Relationship Id="rId87" Type="http://schemas.openxmlformats.org/officeDocument/2006/relationships/image" Target="../media/image5829.png"/><Relationship Id="rId513" Type="http://schemas.openxmlformats.org/officeDocument/2006/relationships/customXml" Target="../ink/ink6106.xml"/><Relationship Id="rId597" Type="http://schemas.openxmlformats.org/officeDocument/2006/relationships/image" Target="../media/image6081.png"/><Relationship Id="rId720" Type="http://schemas.openxmlformats.org/officeDocument/2006/relationships/image" Target="../media/image6139.png"/><Relationship Id="rId152" Type="http://schemas.openxmlformats.org/officeDocument/2006/relationships/customXml" Target="../ink/ink5925.xml"/><Relationship Id="rId457" Type="http://schemas.openxmlformats.org/officeDocument/2006/relationships/customXml" Target="../ink/ink6078.xml"/><Relationship Id="rId664" Type="http://schemas.openxmlformats.org/officeDocument/2006/relationships/customXml" Target="../ink/ink6182.xml"/><Relationship Id="rId14" Type="http://schemas.openxmlformats.org/officeDocument/2006/relationships/customXml" Target="../ink/ink5856.xml"/><Relationship Id="rId317" Type="http://schemas.openxmlformats.org/officeDocument/2006/relationships/customXml" Target="../ink/ink6008.xml"/><Relationship Id="rId524" Type="http://schemas.openxmlformats.org/officeDocument/2006/relationships/image" Target="../media/image6045.png"/><Relationship Id="rId731" Type="http://schemas.openxmlformats.org/officeDocument/2006/relationships/customXml" Target="../ink/ink6217.xml"/><Relationship Id="rId98" Type="http://schemas.openxmlformats.org/officeDocument/2006/relationships/customXml" Target="../ink/ink5898.xml"/><Relationship Id="rId163" Type="http://schemas.openxmlformats.org/officeDocument/2006/relationships/image" Target="../media/image5866.png"/><Relationship Id="rId370" Type="http://schemas.openxmlformats.org/officeDocument/2006/relationships/image" Target="../media/image5968.png"/><Relationship Id="rId230" Type="http://schemas.openxmlformats.org/officeDocument/2006/relationships/customXml" Target="../ink/ink5964.xml"/><Relationship Id="rId468" Type="http://schemas.openxmlformats.org/officeDocument/2006/relationships/image" Target="../media/image6017.png"/><Relationship Id="rId675" Type="http://schemas.openxmlformats.org/officeDocument/2006/relationships/image" Target="../media/image6118.png"/><Relationship Id="rId25" Type="http://schemas.openxmlformats.org/officeDocument/2006/relationships/image" Target="../media/image5798.png"/><Relationship Id="rId328" Type="http://schemas.openxmlformats.org/officeDocument/2006/relationships/image" Target="../media/image5947.png"/><Relationship Id="rId535" Type="http://schemas.openxmlformats.org/officeDocument/2006/relationships/customXml" Target="../ink/ink6117.xml"/><Relationship Id="rId742" Type="http://schemas.openxmlformats.org/officeDocument/2006/relationships/image" Target="../media/image6150.png"/><Relationship Id="rId174" Type="http://schemas.openxmlformats.org/officeDocument/2006/relationships/customXml" Target="../ink/ink5936.xml"/><Relationship Id="rId381" Type="http://schemas.openxmlformats.org/officeDocument/2006/relationships/customXml" Target="../ink/ink6040.xml"/><Relationship Id="rId602" Type="http://schemas.openxmlformats.org/officeDocument/2006/relationships/customXml" Target="../ink/ink6151.xml"/><Relationship Id="rId241" Type="http://schemas.openxmlformats.org/officeDocument/2006/relationships/image" Target="../media/image5904.png"/><Relationship Id="rId479" Type="http://schemas.openxmlformats.org/officeDocument/2006/relationships/customXml" Target="../ink/ink6089.xml"/><Relationship Id="rId686" Type="http://schemas.openxmlformats.org/officeDocument/2006/relationships/customXml" Target="../ink/ink6193.xml"/><Relationship Id="rId36" Type="http://schemas.openxmlformats.org/officeDocument/2006/relationships/customXml" Target="../ink/ink5867.xml"/><Relationship Id="rId339" Type="http://schemas.openxmlformats.org/officeDocument/2006/relationships/customXml" Target="../ink/ink6019.xml"/><Relationship Id="rId546" Type="http://schemas.openxmlformats.org/officeDocument/2006/relationships/image" Target="../media/image6056.png"/><Relationship Id="rId753" Type="http://schemas.openxmlformats.org/officeDocument/2006/relationships/customXml" Target="../ink/ink6228.xml"/><Relationship Id="rId101" Type="http://schemas.openxmlformats.org/officeDocument/2006/relationships/image" Target="../media/image5836.png"/><Relationship Id="rId185" Type="http://schemas.openxmlformats.org/officeDocument/2006/relationships/image" Target="../media/image5877.png"/><Relationship Id="rId406" Type="http://schemas.openxmlformats.org/officeDocument/2006/relationships/image" Target="../media/image5986.png"/><Relationship Id="rId392" Type="http://schemas.openxmlformats.org/officeDocument/2006/relationships/image" Target="../media/image5979.png"/><Relationship Id="rId613" Type="http://schemas.openxmlformats.org/officeDocument/2006/relationships/image" Target="../media/image6087.png"/><Relationship Id="rId697" Type="http://schemas.openxmlformats.org/officeDocument/2006/relationships/customXml" Target="../ink/ink6199.xml"/><Relationship Id="rId252" Type="http://schemas.openxmlformats.org/officeDocument/2006/relationships/customXml" Target="../ink/ink5975.xml"/><Relationship Id="rId47" Type="http://schemas.openxmlformats.org/officeDocument/2006/relationships/image" Target="../media/image5809.png"/><Relationship Id="rId112" Type="http://schemas.openxmlformats.org/officeDocument/2006/relationships/customXml" Target="../ink/ink5905.xml"/><Relationship Id="rId557" Type="http://schemas.openxmlformats.org/officeDocument/2006/relationships/customXml" Target="../ink/ink6128.xml"/><Relationship Id="rId764" Type="http://schemas.openxmlformats.org/officeDocument/2006/relationships/image" Target="../media/image6161.png"/><Relationship Id="rId196" Type="http://schemas.openxmlformats.org/officeDocument/2006/relationships/customXml" Target="../ink/ink5947.xml"/><Relationship Id="rId417" Type="http://schemas.openxmlformats.org/officeDocument/2006/relationships/customXml" Target="../ink/ink6058.xml"/><Relationship Id="rId624" Type="http://schemas.openxmlformats.org/officeDocument/2006/relationships/customXml" Target="../ink/ink6162.xml"/><Relationship Id="rId263" Type="http://schemas.openxmlformats.org/officeDocument/2006/relationships/image" Target="../media/image5915.png"/><Relationship Id="rId470" Type="http://schemas.openxmlformats.org/officeDocument/2006/relationships/image" Target="../media/image6018.png"/><Relationship Id="rId58" Type="http://schemas.openxmlformats.org/officeDocument/2006/relationships/customXml" Target="../ink/ink5878.xml"/><Relationship Id="rId123" Type="http://schemas.openxmlformats.org/officeDocument/2006/relationships/image" Target="../media/image5847.png"/><Relationship Id="rId330" Type="http://schemas.openxmlformats.org/officeDocument/2006/relationships/image" Target="../media/image5948.png"/><Relationship Id="rId568" Type="http://schemas.openxmlformats.org/officeDocument/2006/relationships/image" Target="../media/image6067.png"/><Relationship Id="rId775" Type="http://schemas.openxmlformats.org/officeDocument/2006/relationships/image" Target="../media/image6166.png"/><Relationship Id="rId428" Type="http://schemas.openxmlformats.org/officeDocument/2006/relationships/image" Target="../media/image5997.png"/><Relationship Id="rId635" Type="http://schemas.openxmlformats.org/officeDocument/2006/relationships/image" Target="../media/image6098.png"/><Relationship Id="rId274" Type="http://schemas.openxmlformats.org/officeDocument/2006/relationships/customXml" Target="../ink/ink5986.xml"/><Relationship Id="rId481" Type="http://schemas.openxmlformats.org/officeDocument/2006/relationships/customXml" Target="../ink/ink6090.xml"/><Relationship Id="rId702" Type="http://schemas.openxmlformats.org/officeDocument/2006/relationships/customXml" Target="../ink/ink6202.xml"/><Relationship Id="rId69" Type="http://schemas.openxmlformats.org/officeDocument/2006/relationships/image" Target="../media/image5820.png"/><Relationship Id="rId134" Type="http://schemas.openxmlformats.org/officeDocument/2006/relationships/customXml" Target="../ink/ink5916.xml"/><Relationship Id="rId579" Type="http://schemas.openxmlformats.org/officeDocument/2006/relationships/customXml" Target="../ink/ink6139.xml"/><Relationship Id="rId341" Type="http://schemas.openxmlformats.org/officeDocument/2006/relationships/customXml" Target="../ink/ink6020.xml"/><Relationship Id="rId439" Type="http://schemas.openxmlformats.org/officeDocument/2006/relationships/customXml" Target="../ink/ink6069.xml"/><Relationship Id="rId646" Type="http://schemas.openxmlformats.org/officeDocument/2006/relationships/customXml" Target="../ink/ink6173.xml"/><Relationship Id="rId201" Type="http://schemas.openxmlformats.org/officeDocument/2006/relationships/image" Target="../media/image5885.png"/><Relationship Id="rId285" Type="http://schemas.openxmlformats.org/officeDocument/2006/relationships/image" Target="../media/image5926.png"/><Relationship Id="rId506" Type="http://schemas.openxmlformats.org/officeDocument/2006/relationships/image" Target="../media/image6036.png"/><Relationship Id="rId492" Type="http://schemas.openxmlformats.org/officeDocument/2006/relationships/image" Target="../media/image6029.png"/><Relationship Id="rId713" Type="http://schemas.openxmlformats.org/officeDocument/2006/relationships/customXml" Target="../ink/ink6208.xml"/><Relationship Id="rId145" Type="http://schemas.openxmlformats.org/officeDocument/2006/relationships/image" Target="../media/image5858.png"/><Relationship Id="rId352" Type="http://schemas.openxmlformats.org/officeDocument/2006/relationships/image" Target="../media/image5959.png"/><Relationship Id="rId212" Type="http://schemas.openxmlformats.org/officeDocument/2006/relationships/customXml" Target="../ink/ink5955.xml"/><Relationship Id="rId657" Type="http://schemas.openxmlformats.org/officeDocument/2006/relationships/image" Target="../media/image6109.png"/><Relationship Id="rId296" Type="http://schemas.openxmlformats.org/officeDocument/2006/relationships/customXml" Target="../ink/ink5997.xml"/><Relationship Id="rId517" Type="http://schemas.openxmlformats.org/officeDocument/2006/relationships/customXml" Target="../ink/ink6108.xml"/><Relationship Id="rId724" Type="http://schemas.openxmlformats.org/officeDocument/2006/relationships/image" Target="../media/image6141.png"/><Relationship Id="rId60" Type="http://schemas.openxmlformats.org/officeDocument/2006/relationships/customXml" Target="../ink/ink5879.xml"/><Relationship Id="rId156" Type="http://schemas.openxmlformats.org/officeDocument/2006/relationships/customXml" Target="../ink/ink5927.xml"/><Relationship Id="rId363" Type="http://schemas.openxmlformats.org/officeDocument/2006/relationships/customXml" Target="../ink/ink6031.xml"/><Relationship Id="rId570" Type="http://schemas.openxmlformats.org/officeDocument/2006/relationships/image" Target="../media/image6068.png"/><Relationship Id="rId223" Type="http://schemas.openxmlformats.org/officeDocument/2006/relationships/image" Target="../media/image5895.png"/><Relationship Id="rId430" Type="http://schemas.openxmlformats.org/officeDocument/2006/relationships/image" Target="../media/image5998.png"/><Relationship Id="rId668" Type="http://schemas.openxmlformats.org/officeDocument/2006/relationships/customXml" Target="../ink/ink6184.xml"/><Relationship Id="rId18" Type="http://schemas.openxmlformats.org/officeDocument/2006/relationships/customXml" Target="../ink/ink5858.xml"/><Relationship Id="rId528" Type="http://schemas.openxmlformats.org/officeDocument/2006/relationships/image" Target="../media/image6047.png"/><Relationship Id="rId735" Type="http://schemas.openxmlformats.org/officeDocument/2006/relationships/customXml" Target="../ink/ink6219.xml"/><Relationship Id="rId167" Type="http://schemas.openxmlformats.org/officeDocument/2006/relationships/image" Target="../media/image5868.png"/><Relationship Id="rId374" Type="http://schemas.openxmlformats.org/officeDocument/2006/relationships/image" Target="../media/image5970.png"/><Relationship Id="rId581" Type="http://schemas.openxmlformats.org/officeDocument/2006/relationships/customXml" Target="../ink/ink6140.xml"/><Relationship Id="rId71" Type="http://schemas.openxmlformats.org/officeDocument/2006/relationships/image" Target="../media/image5821.png"/><Relationship Id="rId234" Type="http://schemas.openxmlformats.org/officeDocument/2006/relationships/customXml" Target="../ink/ink5966.xml"/><Relationship Id="rId679" Type="http://schemas.openxmlformats.org/officeDocument/2006/relationships/image" Target="../media/image6120.png"/><Relationship Id="rId2" Type="http://schemas.openxmlformats.org/officeDocument/2006/relationships/customXml" Target="../ink/ink5850.xml"/><Relationship Id="rId29" Type="http://schemas.openxmlformats.org/officeDocument/2006/relationships/image" Target="../media/image5800.png"/><Relationship Id="rId441" Type="http://schemas.openxmlformats.org/officeDocument/2006/relationships/customXml" Target="../ink/ink6070.xml"/><Relationship Id="rId539" Type="http://schemas.openxmlformats.org/officeDocument/2006/relationships/customXml" Target="../ink/ink6119.xml"/><Relationship Id="rId746" Type="http://schemas.openxmlformats.org/officeDocument/2006/relationships/image" Target="../media/image6152.png"/><Relationship Id="rId178" Type="http://schemas.openxmlformats.org/officeDocument/2006/relationships/customXml" Target="../ink/ink5938.xml"/><Relationship Id="rId301" Type="http://schemas.openxmlformats.org/officeDocument/2006/relationships/image" Target="../media/image5934.png"/><Relationship Id="rId82" Type="http://schemas.openxmlformats.org/officeDocument/2006/relationships/customXml" Target="../ink/ink5890.xml"/><Relationship Id="rId385" Type="http://schemas.openxmlformats.org/officeDocument/2006/relationships/customXml" Target="../ink/ink6042.xml"/><Relationship Id="rId592" Type="http://schemas.openxmlformats.org/officeDocument/2006/relationships/customXml" Target="../ink/ink6146.xml"/><Relationship Id="rId606" Type="http://schemas.openxmlformats.org/officeDocument/2006/relationships/customXml" Target="../ink/ink6153.xml"/><Relationship Id="rId245" Type="http://schemas.openxmlformats.org/officeDocument/2006/relationships/image" Target="../media/image5906.png"/><Relationship Id="rId452" Type="http://schemas.openxmlformats.org/officeDocument/2006/relationships/image" Target="../media/image6009.png"/><Relationship Id="rId105" Type="http://schemas.openxmlformats.org/officeDocument/2006/relationships/image" Target="../media/image5838.png"/><Relationship Id="rId312" Type="http://schemas.openxmlformats.org/officeDocument/2006/relationships/image" Target="../media/image5939.png"/><Relationship Id="rId757" Type="http://schemas.openxmlformats.org/officeDocument/2006/relationships/customXml" Target="../ink/ink6230.xml"/><Relationship Id="rId93" Type="http://schemas.openxmlformats.org/officeDocument/2006/relationships/image" Target="../media/image5832.png"/><Relationship Id="rId189" Type="http://schemas.openxmlformats.org/officeDocument/2006/relationships/image" Target="../media/image5879.png"/><Relationship Id="rId396" Type="http://schemas.openxmlformats.org/officeDocument/2006/relationships/image" Target="../media/image5981.png"/><Relationship Id="rId617" Type="http://schemas.openxmlformats.org/officeDocument/2006/relationships/image" Target="../media/image6089.png"/><Relationship Id="rId256" Type="http://schemas.openxmlformats.org/officeDocument/2006/relationships/customXml" Target="../ink/ink5977.xml"/><Relationship Id="rId463" Type="http://schemas.openxmlformats.org/officeDocument/2006/relationships/customXml" Target="../ink/ink6081.xml"/><Relationship Id="rId670" Type="http://schemas.openxmlformats.org/officeDocument/2006/relationships/customXml" Target="../ink/ink6185.xml"/><Relationship Id="rId116" Type="http://schemas.openxmlformats.org/officeDocument/2006/relationships/customXml" Target="../ink/ink5907.xml"/><Relationship Id="rId323" Type="http://schemas.openxmlformats.org/officeDocument/2006/relationships/customXml" Target="../ink/ink6011.xml"/><Relationship Id="rId530" Type="http://schemas.openxmlformats.org/officeDocument/2006/relationships/image" Target="../media/image6048.png"/><Relationship Id="rId768" Type="http://schemas.openxmlformats.org/officeDocument/2006/relationships/image" Target="../media/image6163.png"/><Relationship Id="rId20" Type="http://schemas.openxmlformats.org/officeDocument/2006/relationships/customXml" Target="../ink/ink5859.xml"/><Relationship Id="rId628" Type="http://schemas.openxmlformats.org/officeDocument/2006/relationships/customXml" Target="../ink/ink6164.xml"/><Relationship Id="rId267" Type="http://schemas.openxmlformats.org/officeDocument/2006/relationships/image" Target="../media/image5917.png"/><Relationship Id="rId474" Type="http://schemas.openxmlformats.org/officeDocument/2006/relationships/image" Target="../media/image6020.png"/><Relationship Id="rId127" Type="http://schemas.openxmlformats.org/officeDocument/2006/relationships/image" Target="../media/image5849.png"/><Relationship Id="rId681" Type="http://schemas.openxmlformats.org/officeDocument/2006/relationships/image" Target="../media/image6121.png"/><Relationship Id="rId779" Type="http://schemas.openxmlformats.org/officeDocument/2006/relationships/image" Target="../media/image6168.png"/><Relationship Id="rId31" Type="http://schemas.openxmlformats.org/officeDocument/2006/relationships/image" Target="../media/image5801.png"/><Relationship Id="rId334" Type="http://schemas.openxmlformats.org/officeDocument/2006/relationships/image" Target="../media/image5950.png"/><Relationship Id="rId541" Type="http://schemas.openxmlformats.org/officeDocument/2006/relationships/customXml" Target="../ink/ink6120.xml"/><Relationship Id="rId639" Type="http://schemas.openxmlformats.org/officeDocument/2006/relationships/image" Target="../media/image6100.png"/><Relationship Id="rId180" Type="http://schemas.openxmlformats.org/officeDocument/2006/relationships/customXml" Target="../ink/ink5939.xml"/><Relationship Id="rId278" Type="http://schemas.openxmlformats.org/officeDocument/2006/relationships/customXml" Target="../ink/ink5988.xml"/><Relationship Id="rId401" Type="http://schemas.openxmlformats.org/officeDocument/2006/relationships/customXml" Target="../ink/ink6050.xml"/><Relationship Id="rId485" Type="http://schemas.openxmlformats.org/officeDocument/2006/relationships/customXml" Target="../ink/ink6092.xml"/><Relationship Id="rId692" Type="http://schemas.openxmlformats.org/officeDocument/2006/relationships/image" Target="../media/image6126.png"/><Relationship Id="rId706" Type="http://schemas.openxmlformats.org/officeDocument/2006/relationships/customXml" Target="../ink/ink6204.xml"/><Relationship Id="rId42" Type="http://schemas.openxmlformats.org/officeDocument/2006/relationships/customXml" Target="../ink/ink5870.xml"/><Relationship Id="rId138" Type="http://schemas.openxmlformats.org/officeDocument/2006/relationships/customXml" Target="../ink/ink5918.xml"/><Relationship Id="rId345" Type="http://schemas.openxmlformats.org/officeDocument/2006/relationships/customXml" Target="../ink/ink6022.xml"/><Relationship Id="rId552" Type="http://schemas.openxmlformats.org/officeDocument/2006/relationships/image" Target="../media/image6059.png"/><Relationship Id="rId191" Type="http://schemas.openxmlformats.org/officeDocument/2006/relationships/image" Target="../media/image5880.png"/><Relationship Id="rId205" Type="http://schemas.openxmlformats.org/officeDocument/2006/relationships/image" Target="../media/image5887.png"/><Relationship Id="rId412" Type="http://schemas.openxmlformats.org/officeDocument/2006/relationships/image" Target="../media/image5989.png"/><Relationship Id="rId107" Type="http://schemas.openxmlformats.org/officeDocument/2006/relationships/image" Target="../media/image5839.png"/><Relationship Id="rId289" Type="http://schemas.openxmlformats.org/officeDocument/2006/relationships/image" Target="../media/image5928.png"/><Relationship Id="rId454" Type="http://schemas.openxmlformats.org/officeDocument/2006/relationships/image" Target="../media/image6010.png"/><Relationship Id="rId496" Type="http://schemas.openxmlformats.org/officeDocument/2006/relationships/image" Target="../media/image6031.png"/><Relationship Id="rId661" Type="http://schemas.openxmlformats.org/officeDocument/2006/relationships/image" Target="../media/image6111.png"/><Relationship Id="rId717" Type="http://schemas.openxmlformats.org/officeDocument/2006/relationships/customXml" Target="../ink/ink6210.xml"/><Relationship Id="rId759" Type="http://schemas.openxmlformats.org/officeDocument/2006/relationships/customXml" Target="../ink/ink6231.xml"/><Relationship Id="rId11" Type="http://schemas.openxmlformats.org/officeDocument/2006/relationships/image" Target="../media/image5791.png"/><Relationship Id="rId53" Type="http://schemas.openxmlformats.org/officeDocument/2006/relationships/image" Target="../media/image5812.png"/><Relationship Id="rId149" Type="http://schemas.openxmlformats.org/officeDocument/2006/relationships/image" Target="../media/image19.png"/><Relationship Id="rId314" Type="http://schemas.openxmlformats.org/officeDocument/2006/relationships/image" Target="../media/image5940.png"/><Relationship Id="rId356" Type="http://schemas.openxmlformats.org/officeDocument/2006/relationships/image" Target="../media/image5961.png"/><Relationship Id="rId398" Type="http://schemas.openxmlformats.org/officeDocument/2006/relationships/image" Target="../media/image5982.png"/><Relationship Id="rId521" Type="http://schemas.openxmlformats.org/officeDocument/2006/relationships/customXml" Target="../ink/ink6110.xml"/><Relationship Id="rId563" Type="http://schemas.openxmlformats.org/officeDocument/2006/relationships/customXml" Target="../ink/ink6131.xml"/><Relationship Id="rId619" Type="http://schemas.openxmlformats.org/officeDocument/2006/relationships/image" Target="../media/image6090.png"/><Relationship Id="rId770" Type="http://schemas.openxmlformats.org/officeDocument/2006/relationships/image" Target="../media/image6164.png"/><Relationship Id="rId95" Type="http://schemas.openxmlformats.org/officeDocument/2006/relationships/image" Target="../media/image5833.png"/><Relationship Id="rId160" Type="http://schemas.openxmlformats.org/officeDocument/2006/relationships/customXml" Target="../ink/ink5929.xml"/><Relationship Id="rId216" Type="http://schemas.openxmlformats.org/officeDocument/2006/relationships/customXml" Target="../ink/ink5957.xml"/><Relationship Id="rId423" Type="http://schemas.openxmlformats.org/officeDocument/2006/relationships/customXml" Target="../ink/ink6061.xml"/><Relationship Id="rId258" Type="http://schemas.openxmlformats.org/officeDocument/2006/relationships/customXml" Target="../ink/ink5978.xml"/><Relationship Id="rId465" Type="http://schemas.openxmlformats.org/officeDocument/2006/relationships/customXml" Target="../ink/ink6082.xml"/><Relationship Id="rId630" Type="http://schemas.openxmlformats.org/officeDocument/2006/relationships/customXml" Target="../ink/ink6165.xml"/><Relationship Id="rId672" Type="http://schemas.openxmlformats.org/officeDocument/2006/relationships/customXml" Target="../ink/ink6186.xml"/><Relationship Id="rId728" Type="http://schemas.openxmlformats.org/officeDocument/2006/relationships/image" Target="../media/image6143.png"/><Relationship Id="rId22" Type="http://schemas.openxmlformats.org/officeDocument/2006/relationships/customXml" Target="../ink/ink5860.xml"/><Relationship Id="rId64" Type="http://schemas.openxmlformats.org/officeDocument/2006/relationships/customXml" Target="../ink/ink5881.xml"/><Relationship Id="rId118" Type="http://schemas.openxmlformats.org/officeDocument/2006/relationships/customXml" Target="../ink/ink5908.xml"/><Relationship Id="rId325" Type="http://schemas.openxmlformats.org/officeDocument/2006/relationships/customXml" Target="../ink/ink6012.xml"/><Relationship Id="rId367" Type="http://schemas.openxmlformats.org/officeDocument/2006/relationships/customXml" Target="../ink/ink6033.xml"/><Relationship Id="rId532" Type="http://schemas.openxmlformats.org/officeDocument/2006/relationships/image" Target="../media/image6049.png"/><Relationship Id="rId574" Type="http://schemas.openxmlformats.org/officeDocument/2006/relationships/image" Target="../media/image6070.png"/><Relationship Id="rId171" Type="http://schemas.openxmlformats.org/officeDocument/2006/relationships/image" Target="../media/image5870.png"/><Relationship Id="rId227" Type="http://schemas.openxmlformats.org/officeDocument/2006/relationships/image" Target="../media/image5897.png"/><Relationship Id="rId269" Type="http://schemas.openxmlformats.org/officeDocument/2006/relationships/image" Target="../media/image5918.png"/><Relationship Id="rId434" Type="http://schemas.openxmlformats.org/officeDocument/2006/relationships/image" Target="../media/image6000.png"/><Relationship Id="rId476" Type="http://schemas.openxmlformats.org/officeDocument/2006/relationships/image" Target="../media/image6021.png"/><Relationship Id="rId641" Type="http://schemas.openxmlformats.org/officeDocument/2006/relationships/image" Target="../media/image6101.png"/><Relationship Id="rId683" Type="http://schemas.openxmlformats.org/officeDocument/2006/relationships/image" Target="../media/image6122.png"/><Relationship Id="rId739" Type="http://schemas.openxmlformats.org/officeDocument/2006/relationships/customXml" Target="../ink/ink6221.xml"/><Relationship Id="rId33" Type="http://schemas.openxmlformats.org/officeDocument/2006/relationships/image" Target="../media/image5802.png"/><Relationship Id="rId129" Type="http://schemas.openxmlformats.org/officeDocument/2006/relationships/image" Target="../media/image5850.png"/><Relationship Id="rId280" Type="http://schemas.openxmlformats.org/officeDocument/2006/relationships/customXml" Target="../ink/ink5989.xml"/><Relationship Id="rId336" Type="http://schemas.openxmlformats.org/officeDocument/2006/relationships/image" Target="../media/image5951.png"/><Relationship Id="rId501" Type="http://schemas.openxmlformats.org/officeDocument/2006/relationships/customXml" Target="../ink/ink6100.xml"/><Relationship Id="rId543" Type="http://schemas.openxmlformats.org/officeDocument/2006/relationships/customXml" Target="../ink/ink6121.xml"/><Relationship Id="rId75" Type="http://schemas.openxmlformats.org/officeDocument/2006/relationships/image" Target="../media/image5823.png"/><Relationship Id="rId140" Type="http://schemas.openxmlformats.org/officeDocument/2006/relationships/customXml" Target="../ink/ink5919.xml"/><Relationship Id="rId182" Type="http://schemas.openxmlformats.org/officeDocument/2006/relationships/customXml" Target="../ink/ink5940.xml"/><Relationship Id="rId378" Type="http://schemas.openxmlformats.org/officeDocument/2006/relationships/image" Target="../media/image5972.png"/><Relationship Id="rId403" Type="http://schemas.openxmlformats.org/officeDocument/2006/relationships/customXml" Target="../ink/ink6051.xml"/><Relationship Id="rId585" Type="http://schemas.openxmlformats.org/officeDocument/2006/relationships/customXml" Target="../ink/ink6142.xml"/><Relationship Id="rId750" Type="http://schemas.openxmlformats.org/officeDocument/2006/relationships/image" Target="../media/image6154.png"/><Relationship Id="rId6" Type="http://schemas.openxmlformats.org/officeDocument/2006/relationships/customXml" Target="../ink/ink5852.xml"/><Relationship Id="rId238" Type="http://schemas.openxmlformats.org/officeDocument/2006/relationships/customXml" Target="../ink/ink5968.xml"/><Relationship Id="rId445" Type="http://schemas.openxmlformats.org/officeDocument/2006/relationships/customXml" Target="../ink/ink6072.xml"/><Relationship Id="rId487" Type="http://schemas.openxmlformats.org/officeDocument/2006/relationships/customXml" Target="../ink/ink6093.xml"/><Relationship Id="rId610" Type="http://schemas.openxmlformats.org/officeDocument/2006/relationships/customXml" Target="../ink/ink6155.xml"/><Relationship Id="rId652" Type="http://schemas.openxmlformats.org/officeDocument/2006/relationships/customXml" Target="../ink/ink6176.xml"/><Relationship Id="rId694" Type="http://schemas.openxmlformats.org/officeDocument/2006/relationships/image" Target="../media/image6127.png"/><Relationship Id="rId708" Type="http://schemas.openxmlformats.org/officeDocument/2006/relationships/image" Target="../media/image6133.png"/><Relationship Id="rId291" Type="http://schemas.openxmlformats.org/officeDocument/2006/relationships/image" Target="../media/image5929.png"/><Relationship Id="rId305" Type="http://schemas.openxmlformats.org/officeDocument/2006/relationships/customXml" Target="../ink/ink6002.xml"/><Relationship Id="rId347" Type="http://schemas.openxmlformats.org/officeDocument/2006/relationships/customXml" Target="../ink/ink6023.xml"/><Relationship Id="rId512" Type="http://schemas.openxmlformats.org/officeDocument/2006/relationships/image" Target="../media/image6039.png"/><Relationship Id="rId44" Type="http://schemas.openxmlformats.org/officeDocument/2006/relationships/customXml" Target="../ink/ink5871.xml"/><Relationship Id="rId86" Type="http://schemas.openxmlformats.org/officeDocument/2006/relationships/customXml" Target="../ink/ink5892.xml"/><Relationship Id="rId151" Type="http://schemas.openxmlformats.org/officeDocument/2006/relationships/image" Target="../media/image5860.png"/><Relationship Id="rId389" Type="http://schemas.openxmlformats.org/officeDocument/2006/relationships/customXml" Target="../ink/ink6044.xml"/><Relationship Id="rId554" Type="http://schemas.openxmlformats.org/officeDocument/2006/relationships/image" Target="../media/image6060.png"/><Relationship Id="rId596" Type="http://schemas.openxmlformats.org/officeDocument/2006/relationships/customXml" Target="../ink/ink6148.xml"/><Relationship Id="rId761" Type="http://schemas.openxmlformats.org/officeDocument/2006/relationships/customXml" Target="../ink/ink6232.xml"/><Relationship Id="rId193" Type="http://schemas.openxmlformats.org/officeDocument/2006/relationships/image" Target="../media/image5881.png"/><Relationship Id="rId207" Type="http://schemas.openxmlformats.org/officeDocument/2006/relationships/image" Target="../media/image3270.png"/><Relationship Id="rId249" Type="http://schemas.openxmlformats.org/officeDocument/2006/relationships/image" Target="../media/image5908.png"/><Relationship Id="rId414" Type="http://schemas.openxmlformats.org/officeDocument/2006/relationships/image" Target="../media/image5990.png"/><Relationship Id="rId456" Type="http://schemas.openxmlformats.org/officeDocument/2006/relationships/image" Target="../media/image6011.png"/><Relationship Id="rId498" Type="http://schemas.openxmlformats.org/officeDocument/2006/relationships/image" Target="../media/image6032.png"/><Relationship Id="rId621" Type="http://schemas.openxmlformats.org/officeDocument/2006/relationships/image" Target="../media/image6091.png"/><Relationship Id="rId663" Type="http://schemas.openxmlformats.org/officeDocument/2006/relationships/image" Target="../media/image6112.png"/><Relationship Id="rId13" Type="http://schemas.openxmlformats.org/officeDocument/2006/relationships/image" Target="../media/image5792.png"/><Relationship Id="rId109" Type="http://schemas.openxmlformats.org/officeDocument/2006/relationships/image" Target="../media/image5840.png"/><Relationship Id="rId260" Type="http://schemas.openxmlformats.org/officeDocument/2006/relationships/customXml" Target="../ink/ink5979.xml"/><Relationship Id="rId316" Type="http://schemas.openxmlformats.org/officeDocument/2006/relationships/image" Target="../media/image5941.png"/><Relationship Id="rId523" Type="http://schemas.openxmlformats.org/officeDocument/2006/relationships/customXml" Target="../ink/ink6111.xml"/><Relationship Id="rId719" Type="http://schemas.openxmlformats.org/officeDocument/2006/relationships/customXml" Target="../ink/ink6211.xml"/><Relationship Id="rId55" Type="http://schemas.openxmlformats.org/officeDocument/2006/relationships/image" Target="../media/image5813.png"/><Relationship Id="rId97" Type="http://schemas.openxmlformats.org/officeDocument/2006/relationships/image" Target="../media/image5834.png"/><Relationship Id="rId120" Type="http://schemas.openxmlformats.org/officeDocument/2006/relationships/customXml" Target="../ink/ink5909.xml"/><Relationship Id="rId358" Type="http://schemas.openxmlformats.org/officeDocument/2006/relationships/image" Target="../media/image5962.png"/><Relationship Id="rId565" Type="http://schemas.openxmlformats.org/officeDocument/2006/relationships/customXml" Target="../ink/ink6132.xml"/><Relationship Id="rId730" Type="http://schemas.openxmlformats.org/officeDocument/2006/relationships/image" Target="../media/image6144.png"/><Relationship Id="rId772" Type="http://schemas.openxmlformats.org/officeDocument/2006/relationships/customXml" Target="../ink/ink6238.xml"/><Relationship Id="rId162" Type="http://schemas.openxmlformats.org/officeDocument/2006/relationships/customXml" Target="../ink/ink5930.xml"/><Relationship Id="rId218" Type="http://schemas.openxmlformats.org/officeDocument/2006/relationships/customXml" Target="../ink/ink5958.xml"/><Relationship Id="rId425" Type="http://schemas.openxmlformats.org/officeDocument/2006/relationships/customXml" Target="../ink/ink6062.xml"/><Relationship Id="rId467" Type="http://schemas.openxmlformats.org/officeDocument/2006/relationships/customXml" Target="../ink/ink6083.xml"/><Relationship Id="rId632" Type="http://schemas.openxmlformats.org/officeDocument/2006/relationships/customXml" Target="../ink/ink6166.xml"/><Relationship Id="rId271" Type="http://schemas.openxmlformats.org/officeDocument/2006/relationships/image" Target="../media/image5919.png"/><Relationship Id="rId674" Type="http://schemas.openxmlformats.org/officeDocument/2006/relationships/customXml" Target="../ink/ink6187.xml"/><Relationship Id="rId24" Type="http://schemas.openxmlformats.org/officeDocument/2006/relationships/customXml" Target="../ink/ink5861.xml"/><Relationship Id="rId66" Type="http://schemas.openxmlformats.org/officeDocument/2006/relationships/customXml" Target="../ink/ink5882.xml"/><Relationship Id="rId131" Type="http://schemas.openxmlformats.org/officeDocument/2006/relationships/image" Target="../media/image5851.png"/><Relationship Id="rId327" Type="http://schemas.openxmlformats.org/officeDocument/2006/relationships/customXml" Target="../ink/ink6013.xml"/><Relationship Id="rId369" Type="http://schemas.openxmlformats.org/officeDocument/2006/relationships/customXml" Target="../ink/ink6034.xml"/><Relationship Id="rId534" Type="http://schemas.openxmlformats.org/officeDocument/2006/relationships/image" Target="../media/image6050.png"/><Relationship Id="rId576" Type="http://schemas.openxmlformats.org/officeDocument/2006/relationships/image" Target="../media/image6071.png"/><Relationship Id="rId741" Type="http://schemas.openxmlformats.org/officeDocument/2006/relationships/customXml" Target="../ink/ink6222.xml"/><Relationship Id="rId173" Type="http://schemas.openxmlformats.org/officeDocument/2006/relationships/image" Target="../media/image5871.png"/><Relationship Id="rId229" Type="http://schemas.openxmlformats.org/officeDocument/2006/relationships/image" Target="../media/image5898.png"/><Relationship Id="rId380" Type="http://schemas.openxmlformats.org/officeDocument/2006/relationships/image" Target="../media/image5973.png"/><Relationship Id="rId436" Type="http://schemas.openxmlformats.org/officeDocument/2006/relationships/image" Target="../media/image6001.png"/><Relationship Id="rId601" Type="http://schemas.openxmlformats.org/officeDocument/2006/relationships/image" Target="../media/image6083.png"/><Relationship Id="rId643" Type="http://schemas.openxmlformats.org/officeDocument/2006/relationships/image" Target="../media/image6102.png"/><Relationship Id="rId240" Type="http://schemas.openxmlformats.org/officeDocument/2006/relationships/customXml" Target="../ink/ink5969.xml"/><Relationship Id="rId478" Type="http://schemas.openxmlformats.org/officeDocument/2006/relationships/image" Target="../media/image6022.png"/><Relationship Id="rId685" Type="http://schemas.openxmlformats.org/officeDocument/2006/relationships/image" Target="../media/image6123.png"/><Relationship Id="rId35" Type="http://schemas.openxmlformats.org/officeDocument/2006/relationships/image" Target="../media/image5803.png"/><Relationship Id="rId77" Type="http://schemas.openxmlformats.org/officeDocument/2006/relationships/image" Target="../media/image5824.png"/><Relationship Id="rId100" Type="http://schemas.openxmlformats.org/officeDocument/2006/relationships/customXml" Target="../ink/ink5899.xml"/><Relationship Id="rId282" Type="http://schemas.openxmlformats.org/officeDocument/2006/relationships/customXml" Target="../ink/ink5990.xml"/><Relationship Id="rId338" Type="http://schemas.openxmlformats.org/officeDocument/2006/relationships/image" Target="../media/image5952.png"/><Relationship Id="rId503" Type="http://schemas.openxmlformats.org/officeDocument/2006/relationships/customXml" Target="../ink/ink6101.xml"/><Relationship Id="rId545" Type="http://schemas.openxmlformats.org/officeDocument/2006/relationships/customXml" Target="../ink/ink6122.xml"/><Relationship Id="rId587" Type="http://schemas.openxmlformats.org/officeDocument/2006/relationships/customXml" Target="../ink/ink6143.xml"/><Relationship Id="rId710" Type="http://schemas.openxmlformats.org/officeDocument/2006/relationships/image" Target="../media/image6134.png"/><Relationship Id="rId752" Type="http://schemas.openxmlformats.org/officeDocument/2006/relationships/image" Target="../media/image6155.png"/><Relationship Id="rId8" Type="http://schemas.openxmlformats.org/officeDocument/2006/relationships/customXml" Target="../ink/ink5853.xml"/><Relationship Id="rId142" Type="http://schemas.openxmlformats.org/officeDocument/2006/relationships/customXml" Target="../ink/ink5920.xml"/><Relationship Id="rId184" Type="http://schemas.openxmlformats.org/officeDocument/2006/relationships/customXml" Target="../ink/ink5941.xml"/><Relationship Id="rId391" Type="http://schemas.openxmlformats.org/officeDocument/2006/relationships/customXml" Target="../ink/ink6045.xml"/><Relationship Id="rId405" Type="http://schemas.openxmlformats.org/officeDocument/2006/relationships/customXml" Target="../ink/ink6052.xml"/><Relationship Id="rId447" Type="http://schemas.openxmlformats.org/officeDocument/2006/relationships/customXml" Target="../ink/ink6073.xml"/><Relationship Id="rId612" Type="http://schemas.openxmlformats.org/officeDocument/2006/relationships/customXml" Target="../ink/ink6156.xml"/><Relationship Id="rId251" Type="http://schemas.openxmlformats.org/officeDocument/2006/relationships/image" Target="../media/image5909.png"/><Relationship Id="rId489" Type="http://schemas.openxmlformats.org/officeDocument/2006/relationships/customXml" Target="../ink/ink6094.xml"/><Relationship Id="rId654" Type="http://schemas.openxmlformats.org/officeDocument/2006/relationships/customXml" Target="../ink/ink6177.xml"/><Relationship Id="rId696" Type="http://schemas.openxmlformats.org/officeDocument/2006/relationships/image" Target="../media/image6128.png"/><Relationship Id="rId46" Type="http://schemas.openxmlformats.org/officeDocument/2006/relationships/customXml" Target="../ink/ink5872.xml"/><Relationship Id="rId293" Type="http://schemas.openxmlformats.org/officeDocument/2006/relationships/image" Target="../media/image5930.png"/><Relationship Id="rId307" Type="http://schemas.openxmlformats.org/officeDocument/2006/relationships/customXml" Target="../ink/ink6003.xml"/><Relationship Id="rId349" Type="http://schemas.openxmlformats.org/officeDocument/2006/relationships/customXml" Target="../ink/ink6024.xml"/><Relationship Id="rId514" Type="http://schemas.openxmlformats.org/officeDocument/2006/relationships/image" Target="../media/image6040.png"/><Relationship Id="rId556" Type="http://schemas.openxmlformats.org/officeDocument/2006/relationships/image" Target="../media/image6061.png"/><Relationship Id="rId721" Type="http://schemas.openxmlformats.org/officeDocument/2006/relationships/customXml" Target="../ink/ink6212.xml"/><Relationship Id="rId763" Type="http://schemas.openxmlformats.org/officeDocument/2006/relationships/customXml" Target="../ink/ink6233.xml"/><Relationship Id="rId88" Type="http://schemas.openxmlformats.org/officeDocument/2006/relationships/customXml" Target="../ink/ink5893.xml"/><Relationship Id="rId111" Type="http://schemas.openxmlformats.org/officeDocument/2006/relationships/image" Target="../media/image5841.png"/><Relationship Id="rId153" Type="http://schemas.openxmlformats.org/officeDocument/2006/relationships/image" Target="../media/image5861.png"/><Relationship Id="rId195" Type="http://schemas.openxmlformats.org/officeDocument/2006/relationships/image" Target="../media/image5882.png"/><Relationship Id="rId209" Type="http://schemas.openxmlformats.org/officeDocument/2006/relationships/image" Target="../media/image5888.png"/><Relationship Id="rId360" Type="http://schemas.openxmlformats.org/officeDocument/2006/relationships/image" Target="../media/image5963.png"/><Relationship Id="rId416" Type="http://schemas.openxmlformats.org/officeDocument/2006/relationships/image" Target="../media/image5991.png"/><Relationship Id="rId598" Type="http://schemas.openxmlformats.org/officeDocument/2006/relationships/customXml" Target="../ink/ink6149.xml"/><Relationship Id="rId220" Type="http://schemas.openxmlformats.org/officeDocument/2006/relationships/customXml" Target="../ink/ink5959.xml"/><Relationship Id="rId458" Type="http://schemas.openxmlformats.org/officeDocument/2006/relationships/image" Target="../media/image6012.png"/><Relationship Id="rId623" Type="http://schemas.openxmlformats.org/officeDocument/2006/relationships/image" Target="../media/image6092.png"/><Relationship Id="rId665" Type="http://schemas.openxmlformats.org/officeDocument/2006/relationships/image" Target="../media/image6113.png"/><Relationship Id="rId15" Type="http://schemas.openxmlformats.org/officeDocument/2006/relationships/image" Target="../media/image5793.png"/><Relationship Id="rId57" Type="http://schemas.openxmlformats.org/officeDocument/2006/relationships/image" Target="../media/image5814.png"/><Relationship Id="rId262" Type="http://schemas.openxmlformats.org/officeDocument/2006/relationships/customXml" Target="../ink/ink5980.xml"/><Relationship Id="rId318" Type="http://schemas.openxmlformats.org/officeDocument/2006/relationships/image" Target="../media/image5942.png"/><Relationship Id="rId525" Type="http://schemas.openxmlformats.org/officeDocument/2006/relationships/customXml" Target="../ink/ink6112.xml"/><Relationship Id="rId567" Type="http://schemas.openxmlformats.org/officeDocument/2006/relationships/customXml" Target="../ink/ink6133.xml"/><Relationship Id="rId732" Type="http://schemas.openxmlformats.org/officeDocument/2006/relationships/image" Target="../media/image6145.png"/><Relationship Id="rId99" Type="http://schemas.openxmlformats.org/officeDocument/2006/relationships/image" Target="../media/image5835.png"/><Relationship Id="rId122" Type="http://schemas.openxmlformats.org/officeDocument/2006/relationships/customXml" Target="../ink/ink5910.xml"/><Relationship Id="rId164" Type="http://schemas.openxmlformats.org/officeDocument/2006/relationships/customXml" Target="../ink/ink5931.xml"/><Relationship Id="rId371" Type="http://schemas.openxmlformats.org/officeDocument/2006/relationships/customXml" Target="../ink/ink6035.xml"/><Relationship Id="rId774" Type="http://schemas.openxmlformats.org/officeDocument/2006/relationships/customXml" Target="../ink/ink6239.xml"/><Relationship Id="rId427" Type="http://schemas.openxmlformats.org/officeDocument/2006/relationships/customXml" Target="../ink/ink6063.xml"/><Relationship Id="rId469" Type="http://schemas.openxmlformats.org/officeDocument/2006/relationships/customXml" Target="../ink/ink6084.xml"/><Relationship Id="rId634" Type="http://schemas.openxmlformats.org/officeDocument/2006/relationships/customXml" Target="../ink/ink6167.xml"/><Relationship Id="rId676" Type="http://schemas.openxmlformats.org/officeDocument/2006/relationships/customXml" Target="../ink/ink6188.xml"/><Relationship Id="rId26" Type="http://schemas.openxmlformats.org/officeDocument/2006/relationships/customXml" Target="../ink/ink5862.xml"/><Relationship Id="rId231" Type="http://schemas.openxmlformats.org/officeDocument/2006/relationships/image" Target="../media/image5899.png"/><Relationship Id="rId273" Type="http://schemas.openxmlformats.org/officeDocument/2006/relationships/image" Target="../media/image5920.png"/><Relationship Id="rId329" Type="http://schemas.openxmlformats.org/officeDocument/2006/relationships/customXml" Target="../ink/ink6014.xml"/><Relationship Id="rId480" Type="http://schemas.openxmlformats.org/officeDocument/2006/relationships/image" Target="../media/image6023.png"/><Relationship Id="rId536" Type="http://schemas.openxmlformats.org/officeDocument/2006/relationships/image" Target="../media/image6051.png"/><Relationship Id="rId701" Type="http://schemas.openxmlformats.org/officeDocument/2006/relationships/image" Target="../media/image6130.png"/><Relationship Id="rId68" Type="http://schemas.openxmlformats.org/officeDocument/2006/relationships/customXml" Target="../ink/ink5883.xml"/><Relationship Id="rId133" Type="http://schemas.openxmlformats.org/officeDocument/2006/relationships/image" Target="../media/image5852.png"/><Relationship Id="rId175" Type="http://schemas.openxmlformats.org/officeDocument/2006/relationships/image" Target="../media/image5872.png"/><Relationship Id="rId340" Type="http://schemas.openxmlformats.org/officeDocument/2006/relationships/image" Target="../media/image5953.png"/><Relationship Id="rId578" Type="http://schemas.openxmlformats.org/officeDocument/2006/relationships/image" Target="../media/image6072.png"/><Relationship Id="rId743" Type="http://schemas.openxmlformats.org/officeDocument/2006/relationships/customXml" Target="../ink/ink6223.xml"/><Relationship Id="rId200" Type="http://schemas.openxmlformats.org/officeDocument/2006/relationships/customXml" Target="../ink/ink5949.xml"/><Relationship Id="rId382" Type="http://schemas.openxmlformats.org/officeDocument/2006/relationships/image" Target="../media/image5974.png"/><Relationship Id="rId438" Type="http://schemas.openxmlformats.org/officeDocument/2006/relationships/image" Target="../media/image6002.png"/><Relationship Id="rId603" Type="http://schemas.openxmlformats.org/officeDocument/2006/relationships/image" Target="../media/image6084.png"/><Relationship Id="rId645" Type="http://schemas.openxmlformats.org/officeDocument/2006/relationships/image" Target="../media/image6103.png"/><Relationship Id="rId687" Type="http://schemas.openxmlformats.org/officeDocument/2006/relationships/customXml" Target="../ink/ink6194.xml"/><Relationship Id="rId242" Type="http://schemas.openxmlformats.org/officeDocument/2006/relationships/customXml" Target="../ink/ink5970.xml"/><Relationship Id="rId284" Type="http://schemas.openxmlformats.org/officeDocument/2006/relationships/customXml" Target="../ink/ink5991.xml"/><Relationship Id="rId491" Type="http://schemas.openxmlformats.org/officeDocument/2006/relationships/customXml" Target="../ink/ink6095.xml"/><Relationship Id="rId505" Type="http://schemas.openxmlformats.org/officeDocument/2006/relationships/customXml" Target="../ink/ink6102.xml"/><Relationship Id="rId712" Type="http://schemas.openxmlformats.org/officeDocument/2006/relationships/image" Target="../media/image6135.png"/><Relationship Id="rId37" Type="http://schemas.openxmlformats.org/officeDocument/2006/relationships/image" Target="../media/image5804.png"/><Relationship Id="rId79" Type="http://schemas.openxmlformats.org/officeDocument/2006/relationships/image" Target="../media/image5825.png"/><Relationship Id="rId102" Type="http://schemas.openxmlformats.org/officeDocument/2006/relationships/customXml" Target="../ink/ink5900.xml"/><Relationship Id="rId144" Type="http://schemas.openxmlformats.org/officeDocument/2006/relationships/customXml" Target="../ink/ink5921.xml"/><Relationship Id="rId547" Type="http://schemas.openxmlformats.org/officeDocument/2006/relationships/customXml" Target="../ink/ink6123.xml"/><Relationship Id="rId589" Type="http://schemas.openxmlformats.org/officeDocument/2006/relationships/image" Target="../media/image6077.png"/><Relationship Id="rId754" Type="http://schemas.openxmlformats.org/officeDocument/2006/relationships/image" Target="../media/image6156.png"/><Relationship Id="rId90" Type="http://schemas.openxmlformats.org/officeDocument/2006/relationships/customXml" Target="../ink/ink5894.xml"/><Relationship Id="rId186" Type="http://schemas.openxmlformats.org/officeDocument/2006/relationships/customXml" Target="../ink/ink5942.xml"/><Relationship Id="rId351" Type="http://schemas.openxmlformats.org/officeDocument/2006/relationships/customXml" Target="../ink/ink6025.xml"/><Relationship Id="rId393" Type="http://schemas.openxmlformats.org/officeDocument/2006/relationships/customXml" Target="../ink/ink6046.xml"/><Relationship Id="rId407" Type="http://schemas.openxmlformats.org/officeDocument/2006/relationships/customXml" Target="../ink/ink6053.xml"/><Relationship Id="rId449" Type="http://schemas.openxmlformats.org/officeDocument/2006/relationships/customXml" Target="../ink/ink6074.xml"/><Relationship Id="rId614" Type="http://schemas.openxmlformats.org/officeDocument/2006/relationships/customXml" Target="../ink/ink6157.xml"/><Relationship Id="rId656" Type="http://schemas.openxmlformats.org/officeDocument/2006/relationships/customXml" Target="../ink/ink6178.xml"/><Relationship Id="rId211" Type="http://schemas.openxmlformats.org/officeDocument/2006/relationships/image" Target="../media/image5889.png"/><Relationship Id="rId253" Type="http://schemas.openxmlformats.org/officeDocument/2006/relationships/image" Target="../media/image5910.png"/><Relationship Id="rId295" Type="http://schemas.openxmlformats.org/officeDocument/2006/relationships/image" Target="../media/image5931.png"/><Relationship Id="rId309" Type="http://schemas.openxmlformats.org/officeDocument/2006/relationships/customXml" Target="../ink/ink6004.xml"/><Relationship Id="rId460" Type="http://schemas.openxmlformats.org/officeDocument/2006/relationships/image" Target="../media/image6013.png"/><Relationship Id="rId516" Type="http://schemas.openxmlformats.org/officeDocument/2006/relationships/image" Target="../media/image6041.png"/><Relationship Id="rId698" Type="http://schemas.openxmlformats.org/officeDocument/2006/relationships/customXml" Target="../ink/ink6200.xml"/><Relationship Id="rId48" Type="http://schemas.openxmlformats.org/officeDocument/2006/relationships/customXml" Target="../ink/ink5873.xml"/><Relationship Id="rId113" Type="http://schemas.openxmlformats.org/officeDocument/2006/relationships/image" Target="../media/image5842.png"/><Relationship Id="rId320" Type="http://schemas.openxmlformats.org/officeDocument/2006/relationships/image" Target="../media/image5943.png"/><Relationship Id="rId558" Type="http://schemas.openxmlformats.org/officeDocument/2006/relationships/image" Target="../media/image6062.png"/><Relationship Id="rId723" Type="http://schemas.openxmlformats.org/officeDocument/2006/relationships/customXml" Target="../ink/ink6213.xml"/><Relationship Id="rId765" Type="http://schemas.openxmlformats.org/officeDocument/2006/relationships/customXml" Target="../ink/ink6234.xml"/><Relationship Id="rId155" Type="http://schemas.openxmlformats.org/officeDocument/2006/relationships/image" Target="../media/image5862.png"/><Relationship Id="rId197" Type="http://schemas.openxmlformats.org/officeDocument/2006/relationships/image" Target="../media/image5883.png"/><Relationship Id="rId362" Type="http://schemas.openxmlformats.org/officeDocument/2006/relationships/image" Target="../media/image5964.png"/><Relationship Id="rId418" Type="http://schemas.openxmlformats.org/officeDocument/2006/relationships/image" Target="../media/image5992.png"/><Relationship Id="rId625" Type="http://schemas.openxmlformats.org/officeDocument/2006/relationships/image" Target="../media/image6093.png"/><Relationship Id="rId222" Type="http://schemas.openxmlformats.org/officeDocument/2006/relationships/customXml" Target="../ink/ink5960.xml"/><Relationship Id="rId264" Type="http://schemas.openxmlformats.org/officeDocument/2006/relationships/customXml" Target="../ink/ink5981.xml"/><Relationship Id="rId471" Type="http://schemas.openxmlformats.org/officeDocument/2006/relationships/customXml" Target="../ink/ink6085.xml"/><Relationship Id="rId667" Type="http://schemas.openxmlformats.org/officeDocument/2006/relationships/image" Target="../media/image6114.png"/><Relationship Id="rId17" Type="http://schemas.openxmlformats.org/officeDocument/2006/relationships/image" Target="../media/image5794.png"/><Relationship Id="rId59" Type="http://schemas.openxmlformats.org/officeDocument/2006/relationships/image" Target="../media/image5815.png"/><Relationship Id="rId124" Type="http://schemas.openxmlformats.org/officeDocument/2006/relationships/customXml" Target="../ink/ink5911.xml"/><Relationship Id="rId527" Type="http://schemas.openxmlformats.org/officeDocument/2006/relationships/customXml" Target="../ink/ink6113.xml"/><Relationship Id="rId569" Type="http://schemas.openxmlformats.org/officeDocument/2006/relationships/customXml" Target="../ink/ink6134.xml"/><Relationship Id="rId734" Type="http://schemas.openxmlformats.org/officeDocument/2006/relationships/image" Target="../media/image6146.png"/><Relationship Id="rId776" Type="http://schemas.openxmlformats.org/officeDocument/2006/relationships/customXml" Target="../ink/ink6240.xml"/><Relationship Id="rId70" Type="http://schemas.openxmlformats.org/officeDocument/2006/relationships/customXml" Target="../ink/ink5884.xml"/><Relationship Id="rId166" Type="http://schemas.openxmlformats.org/officeDocument/2006/relationships/customXml" Target="../ink/ink5932.xml"/><Relationship Id="rId331" Type="http://schemas.openxmlformats.org/officeDocument/2006/relationships/customXml" Target="../ink/ink6015.xml"/><Relationship Id="rId373" Type="http://schemas.openxmlformats.org/officeDocument/2006/relationships/customXml" Target="../ink/ink6036.xml"/><Relationship Id="rId429" Type="http://schemas.openxmlformats.org/officeDocument/2006/relationships/customXml" Target="../ink/ink6064.xml"/><Relationship Id="rId580" Type="http://schemas.openxmlformats.org/officeDocument/2006/relationships/image" Target="../media/image6073.png"/><Relationship Id="rId636" Type="http://schemas.openxmlformats.org/officeDocument/2006/relationships/customXml" Target="../ink/ink6168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900.png"/><Relationship Id="rId440" Type="http://schemas.openxmlformats.org/officeDocument/2006/relationships/image" Target="../media/image6003.png"/><Relationship Id="rId678" Type="http://schemas.openxmlformats.org/officeDocument/2006/relationships/customXml" Target="../ink/ink6189.xml"/><Relationship Id="rId28" Type="http://schemas.openxmlformats.org/officeDocument/2006/relationships/customXml" Target="../ink/ink5863.xml"/><Relationship Id="rId275" Type="http://schemas.openxmlformats.org/officeDocument/2006/relationships/image" Target="../media/image5921.png"/><Relationship Id="rId300" Type="http://schemas.openxmlformats.org/officeDocument/2006/relationships/customXml" Target="../ink/ink5999.xml"/><Relationship Id="rId482" Type="http://schemas.openxmlformats.org/officeDocument/2006/relationships/image" Target="../media/image6024.png"/><Relationship Id="rId538" Type="http://schemas.openxmlformats.org/officeDocument/2006/relationships/image" Target="../media/image6052.png"/><Relationship Id="rId703" Type="http://schemas.openxmlformats.org/officeDocument/2006/relationships/image" Target="../media/image6131.png"/><Relationship Id="rId745" Type="http://schemas.openxmlformats.org/officeDocument/2006/relationships/customXml" Target="../ink/ink6224.xml"/><Relationship Id="rId81" Type="http://schemas.openxmlformats.org/officeDocument/2006/relationships/image" Target="../media/image5826.png"/><Relationship Id="rId135" Type="http://schemas.openxmlformats.org/officeDocument/2006/relationships/image" Target="../media/image5853.png"/><Relationship Id="rId177" Type="http://schemas.openxmlformats.org/officeDocument/2006/relationships/image" Target="../media/image5873.png"/><Relationship Id="rId342" Type="http://schemas.openxmlformats.org/officeDocument/2006/relationships/image" Target="../media/image5954.png"/><Relationship Id="rId384" Type="http://schemas.openxmlformats.org/officeDocument/2006/relationships/image" Target="../media/image5975.png"/><Relationship Id="rId591" Type="http://schemas.openxmlformats.org/officeDocument/2006/relationships/image" Target="../media/image6078.png"/><Relationship Id="rId605" Type="http://schemas.openxmlformats.org/officeDocument/2006/relationships/image" Target="../media/image6085.png"/><Relationship Id="rId202" Type="http://schemas.openxmlformats.org/officeDocument/2006/relationships/customXml" Target="../ink/ink5950.xml"/><Relationship Id="rId244" Type="http://schemas.openxmlformats.org/officeDocument/2006/relationships/customXml" Target="../ink/ink5971.xml"/><Relationship Id="rId647" Type="http://schemas.openxmlformats.org/officeDocument/2006/relationships/image" Target="../media/image6104.png"/><Relationship Id="rId689" Type="http://schemas.openxmlformats.org/officeDocument/2006/relationships/customXml" Target="../ink/ink6195.xml"/><Relationship Id="rId39" Type="http://schemas.openxmlformats.org/officeDocument/2006/relationships/image" Target="../media/image5805.png"/><Relationship Id="rId286" Type="http://schemas.openxmlformats.org/officeDocument/2006/relationships/customXml" Target="../ink/ink5992.xml"/><Relationship Id="rId451" Type="http://schemas.openxmlformats.org/officeDocument/2006/relationships/customXml" Target="../ink/ink6075.xml"/><Relationship Id="rId493" Type="http://schemas.openxmlformats.org/officeDocument/2006/relationships/customXml" Target="../ink/ink6096.xml"/><Relationship Id="rId507" Type="http://schemas.openxmlformats.org/officeDocument/2006/relationships/customXml" Target="../ink/ink6103.xml"/><Relationship Id="rId549" Type="http://schemas.openxmlformats.org/officeDocument/2006/relationships/customXml" Target="../ink/ink6124.xml"/><Relationship Id="rId714" Type="http://schemas.openxmlformats.org/officeDocument/2006/relationships/image" Target="../media/image6136.png"/><Relationship Id="rId756" Type="http://schemas.openxmlformats.org/officeDocument/2006/relationships/image" Target="../media/image6157.png"/><Relationship Id="rId50" Type="http://schemas.openxmlformats.org/officeDocument/2006/relationships/customXml" Target="../ink/ink5874.xml"/><Relationship Id="rId104" Type="http://schemas.openxmlformats.org/officeDocument/2006/relationships/customXml" Target="../ink/ink5901.xml"/><Relationship Id="rId146" Type="http://schemas.openxmlformats.org/officeDocument/2006/relationships/customXml" Target="../ink/ink5922.xml"/><Relationship Id="rId188" Type="http://schemas.openxmlformats.org/officeDocument/2006/relationships/customXml" Target="../ink/ink5943.xml"/><Relationship Id="rId311" Type="http://schemas.openxmlformats.org/officeDocument/2006/relationships/customXml" Target="../ink/ink6005.xml"/><Relationship Id="rId353" Type="http://schemas.openxmlformats.org/officeDocument/2006/relationships/customXml" Target="../ink/ink6026.xml"/><Relationship Id="rId395" Type="http://schemas.openxmlformats.org/officeDocument/2006/relationships/customXml" Target="../ink/ink6047.xml"/><Relationship Id="rId409" Type="http://schemas.openxmlformats.org/officeDocument/2006/relationships/customXml" Target="../ink/ink6054.xml"/><Relationship Id="rId560" Type="http://schemas.openxmlformats.org/officeDocument/2006/relationships/image" Target="../media/image6063.png"/><Relationship Id="rId92" Type="http://schemas.openxmlformats.org/officeDocument/2006/relationships/customXml" Target="../ink/ink5895.xml"/><Relationship Id="rId213" Type="http://schemas.openxmlformats.org/officeDocument/2006/relationships/image" Target="../media/image5890.png"/><Relationship Id="rId420" Type="http://schemas.openxmlformats.org/officeDocument/2006/relationships/image" Target="../media/image5993.png"/><Relationship Id="rId616" Type="http://schemas.openxmlformats.org/officeDocument/2006/relationships/customXml" Target="../ink/ink6158.xml"/><Relationship Id="rId658" Type="http://schemas.openxmlformats.org/officeDocument/2006/relationships/customXml" Target="../ink/ink6179.xml"/><Relationship Id="rId255" Type="http://schemas.openxmlformats.org/officeDocument/2006/relationships/image" Target="../media/image5911.png"/><Relationship Id="rId297" Type="http://schemas.openxmlformats.org/officeDocument/2006/relationships/image" Target="../media/image5932.png"/><Relationship Id="rId462" Type="http://schemas.openxmlformats.org/officeDocument/2006/relationships/image" Target="../media/image6014.png"/><Relationship Id="rId518" Type="http://schemas.openxmlformats.org/officeDocument/2006/relationships/image" Target="../media/image6042.png"/><Relationship Id="rId725" Type="http://schemas.openxmlformats.org/officeDocument/2006/relationships/customXml" Target="../ink/ink6214.xml"/><Relationship Id="rId115" Type="http://schemas.openxmlformats.org/officeDocument/2006/relationships/image" Target="../media/image5843.png"/><Relationship Id="rId157" Type="http://schemas.openxmlformats.org/officeDocument/2006/relationships/image" Target="../media/image5863.png"/><Relationship Id="rId322" Type="http://schemas.openxmlformats.org/officeDocument/2006/relationships/image" Target="../media/image5944.png"/><Relationship Id="rId364" Type="http://schemas.openxmlformats.org/officeDocument/2006/relationships/image" Target="../media/image5965.png"/><Relationship Id="rId767" Type="http://schemas.openxmlformats.org/officeDocument/2006/relationships/customXml" Target="../ink/ink6235.xml"/><Relationship Id="rId61" Type="http://schemas.openxmlformats.org/officeDocument/2006/relationships/image" Target="../media/image5816.png"/><Relationship Id="rId199" Type="http://schemas.openxmlformats.org/officeDocument/2006/relationships/image" Target="../media/image5884.png"/><Relationship Id="rId571" Type="http://schemas.openxmlformats.org/officeDocument/2006/relationships/customXml" Target="../ink/ink6135.xml"/><Relationship Id="rId627" Type="http://schemas.openxmlformats.org/officeDocument/2006/relationships/image" Target="../media/image6094.png"/><Relationship Id="rId669" Type="http://schemas.openxmlformats.org/officeDocument/2006/relationships/image" Target="../media/image6115.png"/><Relationship Id="rId19" Type="http://schemas.openxmlformats.org/officeDocument/2006/relationships/image" Target="../media/image5795.png"/><Relationship Id="rId224" Type="http://schemas.openxmlformats.org/officeDocument/2006/relationships/customXml" Target="../ink/ink5961.xml"/><Relationship Id="rId266" Type="http://schemas.openxmlformats.org/officeDocument/2006/relationships/customXml" Target="../ink/ink5982.xml"/><Relationship Id="rId431" Type="http://schemas.openxmlformats.org/officeDocument/2006/relationships/customXml" Target="../ink/ink6065.xml"/><Relationship Id="rId473" Type="http://schemas.openxmlformats.org/officeDocument/2006/relationships/customXml" Target="../ink/ink6086.xml"/><Relationship Id="rId529" Type="http://schemas.openxmlformats.org/officeDocument/2006/relationships/customXml" Target="../ink/ink6114.xml"/><Relationship Id="rId680" Type="http://schemas.openxmlformats.org/officeDocument/2006/relationships/customXml" Target="../ink/ink6190.xml"/><Relationship Id="rId736" Type="http://schemas.openxmlformats.org/officeDocument/2006/relationships/image" Target="../media/image6147.png"/><Relationship Id="rId30" Type="http://schemas.openxmlformats.org/officeDocument/2006/relationships/customXml" Target="../ink/ink5864.xml"/><Relationship Id="rId126" Type="http://schemas.openxmlformats.org/officeDocument/2006/relationships/customXml" Target="../ink/ink5912.xml"/><Relationship Id="rId168" Type="http://schemas.openxmlformats.org/officeDocument/2006/relationships/customXml" Target="../ink/ink5933.xml"/><Relationship Id="rId333" Type="http://schemas.openxmlformats.org/officeDocument/2006/relationships/customXml" Target="../ink/ink6016.xml"/><Relationship Id="rId540" Type="http://schemas.openxmlformats.org/officeDocument/2006/relationships/image" Target="../media/image6053.png"/><Relationship Id="rId778" Type="http://schemas.openxmlformats.org/officeDocument/2006/relationships/customXml" Target="../ink/ink6241.xml"/><Relationship Id="rId72" Type="http://schemas.openxmlformats.org/officeDocument/2006/relationships/customXml" Target="../ink/ink5885.xml"/><Relationship Id="rId375" Type="http://schemas.openxmlformats.org/officeDocument/2006/relationships/customXml" Target="../ink/ink6037.xml"/><Relationship Id="rId582" Type="http://schemas.openxmlformats.org/officeDocument/2006/relationships/image" Target="../media/image6074.png"/><Relationship Id="rId638" Type="http://schemas.openxmlformats.org/officeDocument/2006/relationships/customXml" Target="../ink/ink6169.xml"/><Relationship Id="rId3" Type="http://schemas.openxmlformats.org/officeDocument/2006/relationships/image" Target="../media/image5787.png"/><Relationship Id="rId235" Type="http://schemas.openxmlformats.org/officeDocument/2006/relationships/image" Target="../media/image5901.png"/><Relationship Id="rId277" Type="http://schemas.openxmlformats.org/officeDocument/2006/relationships/image" Target="../media/image5922.png"/><Relationship Id="rId400" Type="http://schemas.openxmlformats.org/officeDocument/2006/relationships/image" Target="../media/image5983.png"/><Relationship Id="rId442" Type="http://schemas.openxmlformats.org/officeDocument/2006/relationships/image" Target="../media/image6004.png"/><Relationship Id="rId484" Type="http://schemas.openxmlformats.org/officeDocument/2006/relationships/image" Target="../media/image6025.png"/><Relationship Id="rId705" Type="http://schemas.openxmlformats.org/officeDocument/2006/relationships/image" Target="../media/image6132.png"/><Relationship Id="rId137" Type="http://schemas.openxmlformats.org/officeDocument/2006/relationships/image" Target="../media/image5854.png"/><Relationship Id="rId302" Type="http://schemas.openxmlformats.org/officeDocument/2006/relationships/customXml" Target="../ink/ink6000.xml"/><Relationship Id="rId344" Type="http://schemas.openxmlformats.org/officeDocument/2006/relationships/image" Target="../media/image5955.png"/><Relationship Id="rId691" Type="http://schemas.openxmlformats.org/officeDocument/2006/relationships/customXml" Target="../ink/ink6196.xml"/><Relationship Id="rId747" Type="http://schemas.openxmlformats.org/officeDocument/2006/relationships/customXml" Target="../ink/ink6225.xml"/><Relationship Id="rId41" Type="http://schemas.openxmlformats.org/officeDocument/2006/relationships/image" Target="../media/image5806.png"/><Relationship Id="rId83" Type="http://schemas.openxmlformats.org/officeDocument/2006/relationships/image" Target="../media/image5827.png"/><Relationship Id="rId179" Type="http://schemas.openxmlformats.org/officeDocument/2006/relationships/image" Target="../media/image5874.png"/><Relationship Id="rId386" Type="http://schemas.openxmlformats.org/officeDocument/2006/relationships/image" Target="../media/image5976.png"/><Relationship Id="rId551" Type="http://schemas.openxmlformats.org/officeDocument/2006/relationships/customXml" Target="../ink/ink6125.xml"/><Relationship Id="rId593" Type="http://schemas.openxmlformats.org/officeDocument/2006/relationships/image" Target="../media/image6079.png"/><Relationship Id="rId607" Type="http://schemas.openxmlformats.org/officeDocument/2006/relationships/image" Target="../media/image6086.png"/><Relationship Id="rId649" Type="http://schemas.openxmlformats.org/officeDocument/2006/relationships/image" Target="../media/image6105.png"/><Relationship Id="rId190" Type="http://schemas.openxmlformats.org/officeDocument/2006/relationships/customXml" Target="../ink/ink5944.xml"/><Relationship Id="rId204" Type="http://schemas.openxmlformats.org/officeDocument/2006/relationships/customXml" Target="../ink/ink5951.xml"/><Relationship Id="rId246" Type="http://schemas.openxmlformats.org/officeDocument/2006/relationships/customXml" Target="../ink/ink5972.xml"/><Relationship Id="rId288" Type="http://schemas.openxmlformats.org/officeDocument/2006/relationships/customXml" Target="../ink/ink5993.xml"/><Relationship Id="rId411" Type="http://schemas.openxmlformats.org/officeDocument/2006/relationships/customXml" Target="../ink/ink6055.xml"/><Relationship Id="rId453" Type="http://schemas.openxmlformats.org/officeDocument/2006/relationships/customXml" Target="../ink/ink6076.xml"/><Relationship Id="rId509" Type="http://schemas.openxmlformats.org/officeDocument/2006/relationships/customXml" Target="../ink/ink6104.xml"/><Relationship Id="rId660" Type="http://schemas.openxmlformats.org/officeDocument/2006/relationships/customXml" Target="../ink/ink6180.xml"/><Relationship Id="rId106" Type="http://schemas.openxmlformats.org/officeDocument/2006/relationships/customXml" Target="../ink/ink5902.xml"/><Relationship Id="rId313" Type="http://schemas.openxmlformats.org/officeDocument/2006/relationships/customXml" Target="../ink/ink6006.xml"/><Relationship Id="rId495" Type="http://schemas.openxmlformats.org/officeDocument/2006/relationships/customXml" Target="../ink/ink6097.xml"/><Relationship Id="rId716" Type="http://schemas.openxmlformats.org/officeDocument/2006/relationships/image" Target="../media/image6137.png"/><Relationship Id="rId758" Type="http://schemas.openxmlformats.org/officeDocument/2006/relationships/image" Target="../media/image6158.png"/><Relationship Id="rId10" Type="http://schemas.openxmlformats.org/officeDocument/2006/relationships/customXml" Target="../ink/ink5854.xml"/><Relationship Id="rId52" Type="http://schemas.openxmlformats.org/officeDocument/2006/relationships/customXml" Target="../ink/ink5875.xml"/><Relationship Id="rId94" Type="http://schemas.openxmlformats.org/officeDocument/2006/relationships/customXml" Target="../ink/ink5896.xml"/><Relationship Id="rId148" Type="http://schemas.openxmlformats.org/officeDocument/2006/relationships/customXml" Target="../ink/ink5923.xml"/><Relationship Id="rId355" Type="http://schemas.openxmlformats.org/officeDocument/2006/relationships/customXml" Target="../ink/ink6027.xml"/><Relationship Id="rId397" Type="http://schemas.openxmlformats.org/officeDocument/2006/relationships/customXml" Target="../ink/ink6048.xml"/><Relationship Id="rId520" Type="http://schemas.openxmlformats.org/officeDocument/2006/relationships/image" Target="../media/image6043.png"/><Relationship Id="rId562" Type="http://schemas.openxmlformats.org/officeDocument/2006/relationships/image" Target="../media/image6064.png"/><Relationship Id="rId618" Type="http://schemas.openxmlformats.org/officeDocument/2006/relationships/customXml" Target="../ink/ink6159.xml"/><Relationship Id="rId215" Type="http://schemas.openxmlformats.org/officeDocument/2006/relationships/image" Target="../media/image5891.png"/><Relationship Id="rId257" Type="http://schemas.openxmlformats.org/officeDocument/2006/relationships/image" Target="../media/image5912.png"/><Relationship Id="rId422" Type="http://schemas.openxmlformats.org/officeDocument/2006/relationships/image" Target="../media/image5994.png"/><Relationship Id="rId464" Type="http://schemas.openxmlformats.org/officeDocument/2006/relationships/image" Target="../media/image6015.png"/><Relationship Id="rId299" Type="http://schemas.openxmlformats.org/officeDocument/2006/relationships/image" Target="../media/image5933.png"/><Relationship Id="rId727" Type="http://schemas.openxmlformats.org/officeDocument/2006/relationships/customXml" Target="../ink/ink6215.xml"/><Relationship Id="rId63" Type="http://schemas.openxmlformats.org/officeDocument/2006/relationships/image" Target="../media/image5817.png"/><Relationship Id="rId159" Type="http://schemas.openxmlformats.org/officeDocument/2006/relationships/image" Target="../media/image5864.png"/><Relationship Id="rId366" Type="http://schemas.openxmlformats.org/officeDocument/2006/relationships/image" Target="../media/image5966.png"/><Relationship Id="rId573" Type="http://schemas.openxmlformats.org/officeDocument/2006/relationships/customXml" Target="../ink/ink6136.xml"/><Relationship Id="rId226" Type="http://schemas.openxmlformats.org/officeDocument/2006/relationships/customXml" Target="../ink/ink5962.xml"/><Relationship Id="rId433" Type="http://schemas.openxmlformats.org/officeDocument/2006/relationships/customXml" Target="../ink/ink6066.xml"/><Relationship Id="rId640" Type="http://schemas.openxmlformats.org/officeDocument/2006/relationships/customXml" Target="../ink/ink6170.xml"/><Relationship Id="rId738" Type="http://schemas.openxmlformats.org/officeDocument/2006/relationships/image" Target="../media/image6148.png"/><Relationship Id="rId74" Type="http://schemas.openxmlformats.org/officeDocument/2006/relationships/customXml" Target="../ink/ink5886.xml"/><Relationship Id="rId377" Type="http://schemas.openxmlformats.org/officeDocument/2006/relationships/customXml" Target="../ink/ink6038.xml"/><Relationship Id="rId500" Type="http://schemas.openxmlformats.org/officeDocument/2006/relationships/image" Target="../media/image6033.png"/><Relationship Id="rId584" Type="http://schemas.openxmlformats.org/officeDocument/2006/relationships/image" Target="../media/image6075.png"/><Relationship Id="rId5" Type="http://schemas.openxmlformats.org/officeDocument/2006/relationships/image" Target="../media/image5788.png"/><Relationship Id="rId237" Type="http://schemas.openxmlformats.org/officeDocument/2006/relationships/image" Target="../media/image5902.png"/><Relationship Id="rId444" Type="http://schemas.openxmlformats.org/officeDocument/2006/relationships/image" Target="../media/image6005.png"/><Relationship Id="rId651" Type="http://schemas.openxmlformats.org/officeDocument/2006/relationships/image" Target="../media/image6106.png"/><Relationship Id="rId749" Type="http://schemas.openxmlformats.org/officeDocument/2006/relationships/customXml" Target="../ink/ink6226.xml"/><Relationship Id="rId290" Type="http://schemas.openxmlformats.org/officeDocument/2006/relationships/customXml" Target="../ink/ink5994.xml"/><Relationship Id="rId304" Type="http://schemas.openxmlformats.org/officeDocument/2006/relationships/image" Target="../media/image5935.png"/><Relationship Id="rId388" Type="http://schemas.openxmlformats.org/officeDocument/2006/relationships/image" Target="../media/image5977.png"/><Relationship Id="rId511" Type="http://schemas.openxmlformats.org/officeDocument/2006/relationships/customXml" Target="../ink/ink6105.xml"/><Relationship Id="rId609" Type="http://schemas.openxmlformats.org/officeDocument/2006/relationships/image" Target="../media/image529.png"/><Relationship Id="rId85" Type="http://schemas.openxmlformats.org/officeDocument/2006/relationships/image" Target="../media/image5828.png"/><Relationship Id="rId150" Type="http://schemas.openxmlformats.org/officeDocument/2006/relationships/customXml" Target="../ink/ink5924.xml"/><Relationship Id="rId595" Type="http://schemas.openxmlformats.org/officeDocument/2006/relationships/image" Target="../media/image6080.png"/><Relationship Id="rId248" Type="http://schemas.openxmlformats.org/officeDocument/2006/relationships/customXml" Target="../ink/ink5973.xml"/><Relationship Id="rId455" Type="http://schemas.openxmlformats.org/officeDocument/2006/relationships/customXml" Target="../ink/ink6077.xml"/><Relationship Id="rId662" Type="http://schemas.openxmlformats.org/officeDocument/2006/relationships/customXml" Target="../ink/ink6181.xml"/><Relationship Id="rId12" Type="http://schemas.openxmlformats.org/officeDocument/2006/relationships/customXml" Target="../ink/ink5855.xml"/><Relationship Id="rId108" Type="http://schemas.openxmlformats.org/officeDocument/2006/relationships/customXml" Target="../ink/ink5903.xml"/><Relationship Id="rId315" Type="http://schemas.openxmlformats.org/officeDocument/2006/relationships/customXml" Target="../ink/ink6007.xml"/><Relationship Id="rId522" Type="http://schemas.openxmlformats.org/officeDocument/2006/relationships/image" Target="../media/image6044.png"/><Relationship Id="rId96" Type="http://schemas.openxmlformats.org/officeDocument/2006/relationships/customXml" Target="../ink/ink5897.xml"/><Relationship Id="rId161" Type="http://schemas.openxmlformats.org/officeDocument/2006/relationships/image" Target="../media/image5865.png"/><Relationship Id="rId399" Type="http://schemas.openxmlformats.org/officeDocument/2006/relationships/customXml" Target="../ink/ink6049.xml"/><Relationship Id="rId259" Type="http://schemas.openxmlformats.org/officeDocument/2006/relationships/image" Target="../media/image5913.png"/><Relationship Id="rId466" Type="http://schemas.openxmlformats.org/officeDocument/2006/relationships/image" Target="../media/image6016.png"/><Relationship Id="rId673" Type="http://schemas.openxmlformats.org/officeDocument/2006/relationships/image" Target="../media/image6117.png"/><Relationship Id="rId23" Type="http://schemas.openxmlformats.org/officeDocument/2006/relationships/image" Target="../media/image5797.png"/><Relationship Id="rId119" Type="http://schemas.openxmlformats.org/officeDocument/2006/relationships/image" Target="../media/image5845.png"/><Relationship Id="rId326" Type="http://schemas.openxmlformats.org/officeDocument/2006/relationships/image" Target="../media/image5946.png"/><Relationship Id="rId533" Type="http://schemas.openxmlformats.org/officeDocument/2006/relationships/customXml" Target="../ink/ink6116.xml"/><Relationship Id="rId740" Type="http://schemas.openxmlformats.org/officeDocument/2006/relationships/image" Target="../media/image6149.png"/><Relationship Id="rId172" Type="http://schemas.openxmlformats.org/officeDocument/2006/relationships/customXml" Target="../ink/ink5935.xml"/><Relationship Id="rId477" Type="http://schemas.openxmlformats.org/officeDocument/2006/relationships/customXml" Target="../ink/ink6088.xml"/><Relationship Id="rId600" Type="http://schemas.openxmlformats.org/officeDocument/2006/relationships/customXml" Target="../ink/ink6150.xml"/><Relationship Id="rId684" Type="http://schemas.openxmlformats.org/officeDocument/2006/relationships/customXml" Target="../ink/ink6192.xml"/><Relationship Id="rId337" Type="http://schemas.openxmlformats.org/officeDocument/2006/relationships/customXml" Target="../ink/ink6018.xml"/><Relationship Id="rId34" Type="http://schemas.openxmlformats.org/officeDocument/2006/relationships/customXml" Target="../ink/ink5866.xml"/><Relationship Id="rId544" Type="http://schemas.openxmlformats.org/officeDocument/2006/relationships/image" Target="../media/image6055.png"/><Relationship Id="rId751" Type="http://schemas.openxmlformats.org/officeDocument/2006/relationships/customXml" Target="../ink/ink6227.xml"/><Relationship Id="rId183" Type="http://schemas.openxmlformats.org/officeDocument/2006/relationships/image" Target="../media/image5876.png"/><Relationship Id="rId390" Type="http://schemas.openxmlformats.org/officeDocument/2006/relationships/image" Target="../media/image5978.png"/><Relationship Id="rId404" Type="http://schemas.openxmlformats.org/officeDocument/2006/relationships/image" Target="../media/image5985.png"/><Relationship Id="rId611" Type="http://schemas.openxmlformats.org/officeDocument/2006/relationships/image" Target="../media/image4690.png"/><Relationship Id="rId250" Type="http://schemas.openxmlformats.org/officeDocument/2006/relationships/customXml" Target="../ink/ink5974.xml"/><Relationship Id="rId488" Type="http://schemas.openxmlformats.org/officeDocument/2006/relationships/image" Target="../media/image6027.png"/><Relationship Id="rId695" Type="http://schemas.openxmlformats.org/officeDocument/2006/relationships/customXml" Target="../ink/ink6198.xml"/><Relationship Id="rId709" Type="http://schemas.openxmlformats.org/officeDocument/2006/relationships/customXml" Target="../ink/ink6206.xml"/><Relationship Id="rId45" Type="http://schemas.openxmlformats.org/officeDocument/2006/relationships/image" Target="../media/image5808.png"/><Relationship Id="rId110" Type="http://schemas.openxmlformats.org/officeDocument/2006/relationships/customXml" Target="../ink/ink5904.xml"/><Relationship Id="rId348" Type="http://schemas.openxmlformats.org/officeDocument/2006/relationships/image" Target="../media/image5957.png"/><Relationship Id="rId555" Type="http://schemas.openxmlformats.org/officeDocument/2006/relationships/customXml" Target="../ink/ink6127.xml"/><Relationship Id="rId762" Type="http://schemas.openxmlformats.org/officeDocument/2006/relationships/image" Target="../media/image6160.png"/><Relationship Id="rId194" Type="http://schemas.openxmlformats.org/officeDocument/2006/relationships/customXml" Target="../ink/ink5946.xml"/><Relationship Id="rId208" Type="http://schemas.openxmlformats.org/officeDocument/2006/relationships/customXml" Target="../ink/ink5953.xml"/><Relationship Id="rId415" Type="http://schemas.openxmlformats.org/officeDocument/2006/relationships/customXml" Target="../ink/ink6057.xml"/><Relationship Id="rId622" Type="http://schemas.openxmlformats.org/officeDocument/2006/relationships/customXml" Target="../ink/ink6161.xml"/><Relationship Id="rId261" Type="http://schemas.openxmlformats.org/officeDocument/2006/relationships/image" Target="../media/image5914.png"/><Relationship Id="rId499" Type="http://schemas.openxmlformats.org/officeDocument/2006/relationships/customXml" Target="../ink/ink6099.xml"/><Relationship Id="rId56" Type="http://schemas.openxmlformats.org/officeDocument/2006/relationships/customXml" Target="../ink/ink5877.xml"/><Relationship Id="rId359" Type="http://schemas.openxmlformats.org/officeDocument/2006/relationships/customXml" Target="../ink/ink6029.xml"/><Relationship Id="rId566" Type="http://schemas.openxmlformats.org/officeDocument/2006/relationships/image" Target="../media/image6066.png"/><Relationship Id="rId773" Type="http://schemas.openxmlformats.org/officeDocument/2006/relationships/image" Target="../media/image6165.png"/><Relationship Id="rId121" Type="http://schemas.openxmlformats.org/officeDocument/2006/relationships/image" Target="../media/image5846.png"/><Relationship Id="rId219" Type="http://schemas.openxmlformats.org/officeDocument/2006/relationships/image" Target="../media/image5893.png"/><Relationship Id="rId426" Type="http://schemas.openxmlformats.org/officeDocument/2006/relationships/image" Target="../media/image5996.png"/><Relationship Id="rId633" Type="http://schemas.openxmlformats.org/officeDocument/2006/relationships/image" Target="../media/image6097.png"/><Relationship Id="rId67" Type="http://schemas.openxmlformats.org/officeDocument/2006/relationships/image" Target="../media/image5819.png"/><Relationship Id="rId272" Type="http://schemas.openxmlformats.org/officeDocument/2006/relationships/customXml" Target="../ink/ink5985.xml"/><Relationship Id="rId577" Type="http://schemas.openxmlformats.org/officeDocument/2006/relationships/customXml" Target="../ink/ink6138.xml"/><Relationship Id="rId700" Type="http://schemas.openxmlformats.org/officeDocument/2006/relationships/customXml" Target="../ink/ink6201.xml"/><Relationship Id="rId132" Type="http://schemas.openxmlformats.org/officeDocument/2006/relationships/customXml" Target="../ink/ink5915.xml"/><Relationship Id="rId437" Type="http://schemas.openxmlformats.org/officeDocument/2006/relationships/customXml" Target="../ink/ink6068.xml"/><Relationship Id="rId644" Type="http://schemas.openxmlformats.org/officeDocument/2006/relationships/customXml" Target="../ink/ink6172.xml"/><Relationship Id="rId283" Type="http://schemas.openxmlformats.org/officeDocument/2006/relationships/image" Target="../media/image5925.png"/><Relationship Id="rId490" Type="http://schemas.openxmlformats.org/officeDocument/2006/relationships/image" Target="../media/image6028.png"/><Relationship Id="rId504" Type="http://schemas.openxmlformats.org/officeDocument/2006/relationships/image" Target="../media/image6035.png"/><Relationship Id="rId711" Type="http://schemas.openxmlformats.org/officeDocument/2006/relationships/customXml" Target="../ink/ink6207.xml"/><Relationship Id="rId78" Type="http://schemas.openxmlformats.org/officeDocument/2006/relationships/customXml" Target="../ink/ink5888.xml"/><Relationship Id="rId143" Type="http://schemas.openxmlformats.org/officeDocument/2006/relationships/image" Target="../media/image5857.png"/><Relationship Id="rId350" Type="http://schemas.openxmlformats.org/officeDocument/2006/relationships/image" Target="../media/image5958.png"/><Relationship Id="rId588" Type="http://schemas.openxmlformats.org/officeDocument/2006/relationships/customXml" Target="../ink/ink6144.xml"/><Relationship Id="rId9" Type="http://schemas.openxmlformats.org/officeDocument/2006/relationships/image" Target="../media/image5790.png"/><Relationship Id="rId210" Type="http://schemas.openxmlformats.org/officeDocument/2006/relationships/customXml" Target="../ink/ink5954.xml"/><Relationship Id="rId448" Type="http://schemas.openxmlformats.org/officeDocument/2006/relationships/image" Target="../media/image6007.png"/><Relationship Id="rId655" Type="http://schemas.openxmlformats.org/officeDocument/2006/relationships/image" Target="../media/image6108.png"/><Relationship Id="rId294" Type="http://schemas.openxmlformats.org/officeDocument/2006/relationships/customXml" Target="../ink/ink5996.xml"/><Relationship Id="rId308" Type="http://schemas.openxmlformats.org/officeDocument/2006/relationships/image" Target="../media/image5937.png"/><Relationship Id="rId515" Type="http://schemas.openxmlformats.org/officeDocument/2006/relationships/customXml" Target="../ink/ink6107.xml"/><Relationship Id="rId722" Type="http://schemas.openxmlformats.org/officeDocument/2006/relationships/image" Target="../media/image6140.png"/><Relationship Id="rId89" Type="http://schemas.openxmlformats.org/officeDocument/2006/relationships/image" Target="../media/image5830.png"/><Relationship Id="rId154" Type="http://schemas.openxmlformats.org/officeDocument/2006/relationships/customXml" Target="../ink/ink5926.xml"/><Relationship Id="rId361" Type="http://schemas.openxmlformats.org/officeDocument/2006/relationships/customXml" Target="../ink/ink6030.xml"/><Relationship Id="rId599" Type="http://schemas.openxmlformats.org/officeDocument/2006/relationships/image" Target="../media/image6082.png"/><Relationship Id="rId459" Type="http://schemas.openxmlformats.org/officeDocument/2006/relationships/customXml" Target="../ink/ink6079.xml"/><Relationship Id="rId666" Type="http://schemas.openxmlformats.org/officeDocument/2006/relationships/customXml" Target="../ink/ink6183.xml"/><Relationship Id="rId16" Type="http://schemas.openxmlformats.org/officeDocument/2006/relationships/customXml" Target="../ink/ink5857.xml"/><Relationship Id="rId221" Type="http://schemas.openxmlformats.org/officeDocument/2006/relationships/image" Target="../media/image5894.png"/><Relationship Id="rId319" Type="http://schemas.openxmlformats.org/officeDocument/2006/relationships/customXml" Target="../ink/ink6009.xml"/><Relationship Id="rId526" Type="http://schemas.openxmlformats.org/officeDocument/2006/relationships/image" Target="../media/image6046.png"/><Relationship Id="rId733" Type="http://schemas.openxmlformats.org/officeDocument/2006/relationships/customXml" Target="../ink/ink6218.xml"/><Relationship Id="rId165" Type="http://schemas.openxmlformats.org/officeDocument/2006/relationships/image" Target="../media/image5867.png"/><Relationship Id="rId372" Type="http://schemas.openxmlformats.org/officeDocument/2006/relationships/image" Target="../media/image5969.png"/><Relationship Id="rId677" Type="http://schemas.openxmlformats.org/officeDocument/2006/relationships/image" Target="../media/image6119.png"/><Relationship Id="rId232" Type="http://schemas.openxmlformats.org/officeDocument/2006/relationships/customXml" Target="../ink/ink5965.xml"/><Relationship Id="rId27" Type="http://schemas.openxmlformats.org/officeDocument/2006/relationships/image" Target="../media/image5799.png"/><Relationship Id="rId537" Type="http://schemas.openxmlformats.org/officeDocument/2006/relationships/customXml" Target="../ink/ink6118.xml"/><Relationship Id="rId744" Type="http://schemas.openxmlformats.org/officeDocument/2006/relationships/image" Target="../media/image6151.png"/><Relationship Id="rId80" Type="http://schemas.openxmlformats.org/officeDocument/2006/relationships/customXml" Target="../ink/ink5889.xml"/><Relationship Id="rId176" Type="http://schemas.openxmlformats.org/officeDocument/2006/relationships/customXml" Target="../ink/ink5937.xml"/><Relationship Id="rId383" Type="http://schemas.openxmlformats.org/officeDocument/2006/relationships/customXml" Target="../ink/ink6041.xml"/><Relationship Id="rId590" Type="http://schemas.openxmlformats.org/officeDocument/2006/relationships/customXml" Target="../ink/ink6145.xml"/><Relationship Id="rId604" Type="http://schemas.openxmlformats.org/officeDocument/2006/relationships/customXml" Target="../ink/ink6152.xml"/><Relationship Id="rId243" Type="http://schemas.openxmlformats.org/officeDocument/2006/relationships/image" Target="../media/image5905.png"/><Relationship Id="rId450" Type="http://schemas.openxmlformats.org/officeDocument/2006/relationships/image" Target="../media/image6008.png"/><Relationship Id="rId688" Type="http://schemas.openxmlformats.org/officeDocument/2006/relationships/image" Target="../media/image6124.png"/><Relationship Id="rId38" Type="http://schemas.openxmlformats.org/officeDocument/2006/relationships/customXml" Target="../ink/ink5868.xml"/><Relationship Id="rId103" Type="http://schemas.openxmlformats.org/officeDocument/2006/relationships/image" Target="../media/image5837.png"/><Relationship Id="rId310" Type="http://schemas.openxmlformats.org/officeDocument/2006/relationships/image" Target="../media/image5938.png"/><Relationship Id="rId548" Type="http://schemas.openxmlformats.org/officeDocument/2006/relationships/image" Target="../media/image6057.png"/><Relationship Id="rId755" Type="http://schemas.openxmlformats.org/officeDocument/2006/relationships/customXml" Target="../ink/ink6229.xml"/><Relationship Id="rId91" Type="http://schemas.openxmlformats.org/officeDocument/2006/relationships/image" Target="../media/image5831.png"/><Relationship Id="rId187" Type="http://schemas.openxmlformats.org/officeDocument/2006/relationships/image" Target="../media/image5878.png"/><Relationship Id="rId394" Type="http://schemas.openxmlformats.org/officeDocument/2006/relationships/image" Target="../media/image5980.png"/><Relationship Id="rId408" Type="http://schemas.openxmlformats.org/officeDocument/2006/relationships/image" Target="../media/image5987.png"/><Relationship Id="rId615" Type="http://schemas.openxmlformats.org/officeDocument/2006/relationships/image" Target="../media/image6088.png"/><Relationship Id="rId254" Type="http://schemas.openxmlformats.org/officeDocument/2006/relationships/customXml" Target="../ink/ink5976.xml"/><Relationship Id="rId699" Type="http://schemas.openxmlformats.org/officeDocument/2006/relationships/image" Target="../media/image6129.png"/><Relationship Id="rId49" Type="http://schemas.openxmlformats.org/officeDocument/2006/relationships/image" Target="../media/image5810.png"/><Relationship Id="rId114" Type="http://schemas.openxmlformats.org/officeDocument/2006/relationships/customXml" Target="../ink/ink5906.xml"/><Relationship Id="rId461" Type="http://schemas.openxmlformats.org/officeDocument/2006/relationships/customXml" Target="../ink/ink6080.xml"/><Relationship Id="rId559" Type="http://schemas.openxmlformats.org/officeDocument/2006/relationships/customXml" Target="../ink/ink6129.xml"/><Relationship Id="rId766" Type="http://schemas.openxmlformats.org/officeDocument/2006/relationships/image" Target="../media/image6162.png"/><Relationship Id="rId198" Type="http://schemas.openxmlformats.org/officeDocument/2006/relationships/customXml" Target="../ink/ink5948.xml"/><Relationship Id="rId321" Type="http://schemas.openxmlformats.org/officeDocument/2006/relationships/customXml" Target="../ink/ink6010.xml"/><Relationship Id="rId419" Type="http://schemas.openxmlformats.org/officeDocument/2006/relationships/customXml" Target="../ink/ink6059.xml"/><Relationship Id="rId626" Type="http://schemas.openxmlformats.org/officeDocument/2006/relationships/customXml" Target="../ink/ink6163.xml"/><Relationship Id="rId265" Type="http://schemas.openxmlformats.org/officeDocument/2006/relationships/image" Target="../media/image5916.png"/><Relationship Id="rId472" Type="http://schemas.openxmlformats.org/officeDocument/2006/relationships/image" Target="../media/image6019.png"/><Relationship Id="rId125" Type="http://schemas.openxmlformats.org/officeDocument/2006/relationships/image" Target="../media/image5848.png"/><Relationship Id="rId332" Type="http://schemas.openxmlformats.org/officeDocument/2006/relationships/image" Target="../media/image5949.png"/><Relationship Id="rId777" Type="http://schemas.openxmlformats.org/officeDocument/2006/relationships/image" Target="../media/image6167.png"/><Relationship Id="rId637" Type="http://schemas.openxmlformats.org/officeDocument/2006/relationships/image" Target="../media/image6099.png"/><Relationship Id="rId276" Type="http://schemas.openxmlformats.org/officeDocument/2006/relationships/customXml" Target="../ink/ink5987.xml"/><Relationship Id="rId483" Type="http://schemas.openxmlformats.org/officeDocument/2006/relationships/customXml" Target="../ink/ink6091.xml"/><Relationship Id="rId690" Type="http://schemas.openxmlformats.org/officeDocument/2006/relationships/image" Target="../media/image6125.png"/><Relationship Id="rId704" Type="http://schemas.openxmlformats.org/officeDocument/2006/relationships/customXml" Target="../ink/ink6203.xml"/><Relationship Id="rId40" Type="http://schemas.openxmlformats.org/officeDocument/2006/relationships/customXml" Target="../ink/ink5869.xml"/><Relationship Id="rId136" Type="http://schemas.openxmlformats.org/officeDocument/2006/relationships/customXml" Target="../ink/ink5917.xml"/><Relationship Id="rId343" Type="http://schemas.openxmlformats.org/officeDocument/2006/relationships/customXml" Target="../ink/ink6021.xml"/><Relationship Id="rId550" Type="http://schemas.openxmlformats.org/officeDocument/2006/relationships/image" Target="../media/image6058.png"/><Relationship Id="rId203" Type="http://schemas.openxmlformats.org/officeDocument/2006/relationships/image" Target="../media/image5886.png"/><Relationship Id="rId648" Type="http://schemas.openxmlformats.org/officeDocument/2006/relationships/customXml" Target="../ink/ink6174.xml"/><Relationship Id="rId287" Type="http://schemas.openxmlformats.org/officeDocument/2006/relationships/image" Target="../media/image5927.png"/><Relationship Id="rId410" Type="http://schemas.openxmlformats.org/officeDocument/2006/relationships/image" Target="../media/image5988.png"/><Relationship Id="rId494" Type="http://schemas.openxmlformats.org/officeDocument/2006/relationships/image" Target="../media/image6030.png"/><Relationship Id="rId508" Type="http://schemas.openxmlformats.org/officeDocument/2006/relationships/image" Target="../media/image6037.png"/><Relationship Id="rId715" Type="http://schemas.openxmlformats.org/officeDocument/2006/relationships/customXml" Target="../ink/ink6209.xml"/><Relationship Id="rId147" Type="http://schemas.openxmlformats.org/officeDocument/2006/relationships/image" Target="../media/image5859.png"/><Relationship Id="rId354" Type="http://schemas.openxmlformats.org/officeDocument/2006/relationships/image" Target="../media/image5960.png"/><Relationship Id="rId51" Type="http://schemas.openxmlformats.org/officeDocument/2006/relationships/image" Target="../media/image5811.png"/><Relationship Id="rId561" Type="http://schemas.openxmlformats.org/officeDocument/2006/relationships/customXml" Target="../ink/ink6130.xml"/><Relationship Id="rId659" Type="http://schemas.openxmlformats.org/officeDocument/2006/relationships/image" Target="../media/image6110.png"/><Relationship Id="rId214" Type="http://schemas.openxmlformats.org/officeDocument/2006/relationships/customXml" Target="../ink/ink5956.xml"/><Relationship Id="rId298" Type="http://schemas.openxmlformats.org/officeDocument/2006/relationships/customXml" Target="../ink/ink5998.xml"/><Relationship Id="rId421" Type="http://schemas.openxmlformats.org/officeDocument/2006/relationships/customXml" Target="../ink/ink6060.xml"/><Relationship Id="rId519" Type="http://schemas.openxmlformats.org/officeDocument/2006/relationships/customXml" Target="../ink/ink6109.xml"/><Relationship Id="rId158" Type="http://schemas.openxmlformats.org/officeDocument/2006/relationships/customXml" Target="../ink/ink5928.xml"/><Relationship Id="rId726" Type="http://schemas.openxmlformats.org/officeDocument/2006/relationships/image" Target="../media/image6142.png"/><Relationship Id="rId62" Type="http://schemas.openxmlformats.org/officeDocument/2006/relationships/customXml" Target="../ink/ink5880.xml"/><Relationship Id="rId365" Type="http://schemas.openxmlformats.org/officeDocument/2006/relationships/customXml" Target="../ink/ink6032.xml"/><Relationship Id="rId572" Type="http://schemas.openxmlformats.org/officeDocument/2006/relationships/image" Target="../media/image6069.png"/><Relationship Id="rId225" Type="http://schemas.openxmlformats.org/officeDocument/2006/relationships/image" Target="../media/image5896.png"/><Relationship Id="rId432" Type="http://schemas.openxmlformats.org/officeDocument/2006/relationships/image" Target="../media/image5999.png"/><Relationship Id="rId737" Type="http://schemas.openxmlformats.org/officeDocument/2006/relationships/customXml" Target="../ink/ink6220.xml"/><Relationship Id="rId73" Type="http://schemas.openxmlformats.org/officeDocument/2006/relationships/image" Target="../media/image5822.png"/><Relationship Id="rId169" Type="http://schemas.openxmlformats.org/officeDocument/2006/relationships/image" Target="../media/image5869.png"/><Relationship Id="rId376" Type="http://schemas.openxmlformats.org/officeDocument/2006/relationships/image" Target="../media/image5971.png"/><Relationship Id="rId583" Type="http://schemas.openxmlformats.org/officeDocument/2006/relationships/customXml" Target="../ink/ink6141.xml"/><Relationship Id="rId4" Type="http://schemas.openxmlformats.org/officeDocument/2006/relationships/customXml" Target="../ink/ink5851.xml"/><Relationship Id="rId236" Type="http://schemas.openxmlformats.org/officeDocument/2006/relationships/customXml" Target="../ink/ink5967.xml"/><Relationship Id="rId443" Type="http://schemas.openxmlformats.org/officeDocument/2006/relationships/customXml" Target="../ink/ink6071.xml"/><Relationship Id="rId650" Type="http://schemas.openxmlformats.org/officeDocument/2006/relationships/customXml" Target="../ink/ink6175.xml"/><Relationship Id="rId303" Type="http://schemas.openxmlformats.org/officeDocument/2006/relationships/customXml" Target="../ink/ink6001.xml"/><Relationship Id="rId748" Type="http://schemas.openxmlformats.org/officeDocument/2006/relationships/image" Target="../media/image6153.png"/><Relationship Id="rId84" Type="http://schemas.openxmlformats.org/officeDocument/2006/relationships/customXml" Target="../ink/ink5891.xml"/><Relationship Id="rId387" Type="http://schemas.openxmlformats.org/officeDocument/2006/relationships/customXml" Target="../ink/ink6043.xml"/><Relationship Id="rId510" Type="http://schemas.openxmlformats.org/officeDocument/2006/relationships/image" Target="../media/image6038.png"/><Relationship Id="rId594" Type="http://schemas.openxmlformats.org/officeDocument/2006/relationships/customXml" Target="../ink/ink6147.xml"/><Relationship Id="rId608" Type="http://schemas.openxmlformats.org/officeDocument/2006/relationships/customXml" Target="../ink/ink6154.xml"/><Relationship Id="rId247" Type="http://schemas.openxmlformats.org/officeDocument/2006/relationships/image" Target="../media/image5907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26.png"/><Relationship Id="rId299" Type="http://schemas.openxmlformats.org/officeDocument/2006/relationships/customXml" Target="../ink/ink6391.xml"/><Relationship Id="rId21" Type="http://schemas.openxmlformats.org/officeDocument/2006/relationships/image" Target="../media/image6178.png"/><Relationship Id="rId63" Type="http://schemas.openxmlformats.org/officeDocument/2006/relationships/image" Target="../media/image6199.png"/><Relationship Id="rId159" Type="http://schemas.openxmlformats.org/officeDocument/2006/relationships/image" Target="../media/image6247.png"/><Relationship Id="rId324" Type="http://schemas.openxmlformats.org/officeDocument/2006/relationships/image" Target="../media/image6327.png"/><Relationship Id="rId366" Type="http://schemas.openxmlformats.org/officeDocument/2006/relationships/image" Target="../media/image6348.png"/><Relationship Id="rId170" Type="http://schemas.openxmlformats.org/officeDocument/2006/relationships/customXml" Target="../ink/ink6326.xml"/><Relationship Id="rId226" Type="http://schemas.openxmlformats.org/officeDocument/2006/relationships/customXml" Target="../ink/ink6354.xml"/><Relationship Id="rId433" Type="http://schemas.openxmlformats.org/officeDocument/2006/relationships/customXml" Target="../ink/ink6458.xml"/><Relationship Id="rId268" Type="http://schemas.openxmlformats.org/officeDocument/2006/relationships/image" Target="../media/image6300.png"/><Relationship Id="rId475" Type="http://schemas.openxmlformats.org/officeDocument/2006/relationships/customXml" Target="../ink/ink6479.xml"/><Relationship Id="rId32" Type="http://schemas.openxmlformats.org/officeDocument/2006/relationships/customXml" Target="../ink/ink6257.xml"/><Relationship Id="rId74" Type="http://schemas.openxmlformats.org/officeDocument/2006/relationships/customXml" Target="../ink/ink6278.xml"/><Relationship Id="rId128" Type="http://schemas.openxmlformats.org/officeDocument/2006/relationships/customXml" Target="../ink/ink6305.xml"/><Relationship Id="rId335" Type="http://schemas.openxmlformats.org/officeDocument/2006/relationships/customXml" Target="../ink/ink6409.xml"/><Relationship Id="rId377" Type="http://schemas.openxmlformats.org/officeDocument/2006/relationships/customXml" Target="../ink/ink6430.xml"/><Relationship Id="rId500" Type="http://schemas.openxmlformats.org/officeDocument/2006/relationships/image" Target="../media/image6415.png"/><Relationship Id="rId5" Type="http://schemas.openxmlformats.org/officeDocument/2006/relationships/image" Target="../media/image6170.png"/><Relationship Id="rId181" Type="http://schemas.openxmlformats.org/officeDocument/2006/relationships/image" Target="../media/image6258.png"/><Relationship Id="rId237" Type="http://schemas.openxmlformats.org/officeDocument/2006/relationships/image" Target="../media/image6286.png"/><Relationship Id="rId402" Type="http://schemas.openxmlformats.org/officeDocument/2006/relationships/image" Target="../media/image6366.png"/><Relationship Id="rId279" Type="http://schemas.openxmlformats.org/officeDocument/2006/relationships/customXml" Target="../ink/ink6381.xml"/><Relationship Id="rId444" Type="http://schemas.openxmlformats.org/officeDocument/2006/relationships/image" Target="../media/image6387.png"/><Relationship Id="rId486" Type="http://schemas.openxmlformats.org/officeDocument/2006/relationships/image" Target="../media/image6408.png"/><Relationship Id="rId43" Type="http://schemas.openxmlformats.org/officeDocument/2006/relationships/image" Target="../media/image6189.png"/><Relationship Id="rId139" Type="http://schemas.openxmlformats.org/officeDocument/2006/relationships/image" Target="../media/image6237.png"/><Relationship Id="rId290" Type="http://schemas.openxmlformats.org/officeDocument/2006/relationships/image" Target="../media/image6311.png"/><Relationship Id="rId304" Type="http://schemas.openxmlformats.org/officeDocument/2006/relationships/image" Target="../media/image6318.png"/><Relationship Id="rId346" Type="http://schemas.openxmlformats.org/officeDocument/2006/relationships/image" Target="../media/image6338.png"/><Relationship Id="rId388" Type="http://schemas.openxmlformats.org/officeDocument/2006/relationships/image" Target="../media/image6359.png"/><Relationship Id="rId85" Type="http://schemas.openxmlformats.org/officeDocument/2006/relationships/image" Target="../media/image6210.png"/><Relationship Id="rId150" Type="http://schemas.openxmlformats.org/officeDocument/2006/relationships/customXml" Target="../ink/ink6316.xml"/><Relationship Id="rId192" Type="http://schemas.openxmlformats.org/officeDocument/2006/relationships/customXml" Target="../ink/ink6337.xml"/><Relationship Id="rId206" Type="http://schemas.openxmlformats.org/officeDocument/2006/relationships/customXml" Target="../ink/ink6344.xml"/><Relationship Id="rId413" Type="http://schemas.openxmlformats.org/officeDocument/2006/relationships/customXml" Target="../ink/ink6448.xml"/><Relationship Id="rId248" Type="http://schemas.openxmlformats.org/officeDocument/2006/relationships/image" Target="../media/image6290.png"/><Relationship Id="rId455" Type="http://schemas.openxmlformats.org/officeDocument/2006/relationships/customXml" Target="../ink/ink6469.xml"/><Relationship Id="rId497" Type="http://schemas.openxmlformats.org/officeDocument/2006/relationships/customXml" Target="../ink/ink6490.xml"/><Relationship Id="rId12" Type="http://schemas.openxmlformats.org/officeDocument/2006/relationships/customXml" Target="../ink/ink6247.xml"/><Relationship Id="rId108" Type="http://schemas.openxmlformats.org/officeDocument/2006/relationships/customXml" Target="../ink/ink6295.xml"/><Relationship Id="rId315" Type="http://schemas.openxmlformats.org/officeDocument/2006/relationships/customXml" Target="../ink/ink6399.xml"/><Relationship Id="rId357" Type="http://schemas.openxmlformats.org/officeDocument/2006/relationships/customXml" Target="../ink/ink6420.xml"/><Relationship Id="rId54" Type="http://schemas.openxmlformats.org/officeDocument/2006/relationships/customXml" Target="../ink/ink6268.xml"/><Relationship Id="rId96" Type="http://schemas.openxmlformats.org/officeDocument/2006/relationships/customXml" Target="../ink/ink6289.xml"/><Relationship Id="rId161" Type="http://schemas.openxmlformats.org/officeDocument/2006/relationships/image" Target="../media/image6248.png"/><Relationship Id="rId217" Type="http://schemas.openxmlformats.org/officeDocument/2006/relationships/image" Target="../media/image6276.png"/><Relationship Id="rId399" Type="http://schemas.openxmlformats.org/officeDocument/2006/relationships/customXml" Target="../ink/ink6441.xml"/><Relationship Id="rId259" Type="http://schemas.openxmlformats.org/officeDocument/2006/relationships/customXml" Target="../ink/ink6371.xml"/><Relationship Id="rId424" Type="http://schemas.openxmlformats.org/officeDocument/2006/relationships/image" Target="../media/image6377.png"/><Relationship Id="rId466" Type="http://schemas.openxmlformats.org/officeDocument/2006/relationships/image" Target="../media/image6398.png"/><Relationship Id="rId23" Type="http://schemas.openxmlformats.org/officeDocument/2006/relationships/image" Target="../media/image6179.png"/><Relationship Id="rId119" Type="http://schemas.openxmlformats.org/officeDocument/2006/relationships/image" Target="../media/image6227.png"/><Relationship Id="rId270" Type="http://schemas.openxmlformats.org/officeDocument/2006/relationships/image" Target="../media/image6301.png"/><Relationship Id="rId326" Type="http://schemas.openxmlformats.org/officeDocument/2006/relationships/image" Target="../media/image6328.png"/><Relationship Id="rId65" Type="http://schemas.openxmlformats.org/officeDocument/2006/relationships/image" Target="../media/image6200.png"/><Relationship Id="rId130" Type="http://schemas.openxmlformats.org/officeDocument/2006/relationships/customXml" Target="../ink/ink6306.xml"/><Relationship Id="rId368" Type="http://schemas.openxmlformats.org/officeDocument/2006/relationships/image" Target="../media/image6349.png"/><Relationship Id="rId172" Type="http://schemas.openxmlformats.org/officeDocument/2006/relationships/customXml" Target="../ink/ink6327.xml"/><Relationship Id="rId228" Type="http://schemas.openxmlformats.org/officeDocument/2006/relationships/customXml" Target="../ink/ink6355.xml"/><Relationship Id="rId435" Type="http://schemas.openxmlformats.org/officeDocument/2006/relationships/customXml" Target="../ink/ink6459.xml"/><Relationship Id="rId477" Type="http://schemas.openxmlformats.org/officeDocument/2006/relationships/customXml" Target="../ink/ink6480.xml"/><Relationship Id="rId281" Type="http://schemas.openxmlformats.org/officeDocument/2006/relationships/customXml" Target="../ink/ink6382.xml"/><Relationship Id="rId337" Type="http://schemas.openxmlformats.org/officeDocument/2006/relationships/customXml" Target="../ink/ink6410.xml"/><Relationship Id="rId502" Type="http://schemas.openxmlformats.org/officeDocument/2006/relationships/image" Target="../media/image6416.png"/><Relationship Id="rId34" Type="http://schemas.openxmlformats.org/officeDocument/2006/relationships/customXml" Target="../ink/ink6258.xml"/><Relationship Id="rId76" Type="http://schemas.openxmlformats.org/officeDocument/2006/relationships/customXml" Target="../ink/ink6279.xml"/><Relationship Id="rId141" Type="http://schemas.openxmlformats.org/officeDocument/2006/relationships/image" Target="../media/image6238.png"/><Relationship Id="rId379" Type="http://schemas.openxmlformats.org/officeDocument/2006/relationships/customXml" Target="../ink/ink6431.xml"/><Relationship Id="rId7" Type="http://schemas.openxmlformats.org/officeDocument/2006/relationships/image" Target="../media/image6171.png"/><Relationship Id="rId183" Type="http://schemas.openxmlformats.org/officeDocument/2006/relationships/image" Target="../media/image6259.png"/><Relationship Id="rId239" Type="http://schemas.openxmlformats.org/officeDocument/2006/relationships/image" Target="../media/image19.png"/><Relationship Id="rId390" Type="http://schemas.openxmlformats.org/officeDocument/2006/relationships/image" Target="../media/image6360.png"/><Relationship Id="rId404" Type="http://schemas.openxmlformats.org/officeDocument/2006/relationships/image" Target="../media/image6367.png"/><Relationship Id="rId446" Type="http://schemas.openxmlformats.org/officeDocument/2006/relationships/image" Target="../media/image6388.png"/><Relationship Id="rId250" Type="http://schemas.openxmlformats.org/officeDocument/2006/relationships/image" Target="../media/image6291.png"/><Relationship Id="rId292" Type="http://schemas.openxmlformats.org/officeDocument/2006/relationships/image" Target="../media/image6312.png"/><Relationship Id="rId306" Type="http://schemas.openxmlformats.org/officeDocument/2006/relationships/image" Target="../media/image6319.png"/><Relationship Id="rId488" Type="http://schemas.openxmlformats.org/officeDocument/2006/relationships/image" Target="../media/image6409.png"/><Relationship Id="rId45" Type="http://schemas.openxmlformats.org/officeDocument/2006/relationships/image" Target="../media/image6190.png"/><Relationship Id="rId87" Type="http://schemas.openxmlformats.org/officeDocument/2006/relationships/image" Target="../media/image6211.png"/><Relationship Id="rId110" Type="http://schemas.openxmlformats.org/officeDocument/2006/relationships/customXml" Target="../ink/ink6296.xml"/><Relationship Id="rId348" Type="http://schemas.openxmlformats.org/officeDocument/2006/relationships/image" Target="../media/image6339.png"/><Relationship Id="rId152" Type="http://schemas.openxmlformats.org/officeDocument/2006/relationships/customXml" Target="../ink/ink6317.xml"/><Relationship Id="rId194" Type="http://schemas.openxmlformats.org/officeDocument/2006/relationships/customXml" Target="../ink/ink6338.xml"/><Relationship Id="rId208" Type="http://schemas.openxmlformats.org/officeDocument/2006/relationships/customXml" Target="../ink/ink6345.xml"/><Relationship Id="rId415" Type="http://schemas.openxmlformats.org/officeDocument/2006/relationships/customXml" Target="../ink/ink6449.xml"/><Relationship Id="rId457" Type="http://schemas.openxmlformats.org/officeDocument/2006/relationships/customXml" Target="../ink/ink6470.xml"/><Relationship Id="rId261" Type="http://schemas.openxmlformats.org/officeDocument/2006/relationships/customXml" Target="../ink/ink6372.xml"/><Relationship Id="rId499" Type="http://schemas.openxmlformats.org/officeDocument/2006/relationships/customXml" Target="../ink/ink6491.xml"/><Relationship Id="rId14" Type="http://schemas.openxmlformats.org/officeDocument/2006/relationships/customXml" Target="../ink/ink6248.xml"/><Relationship Id="rId56" Type="http://schemas.openxmlformats.org/officeDocument/2006/relationships/customXml" Target="../ink/ink6269.xml"/><Relationship Id="rId317" Type="http://schemas.openxmlformats.org/officeDocument/2006/relationships/customXml" Target="../ink/ink6400.xml"/><Relationship Id="rId359" Type="http://schemas.openxmlformats.org/officeDocument/2006/relationships/customXml" Target="../ink/ink6421.xml"/><Relationship Id="rId98" Type="http://schemas.openxmlformats.org/officeDocument/2006/relationships/customXml" Target="../ink/ink6290.xml"/><Relationship Id="rId121" Type="http://schemas.openxmlformats.org/officeDocument/2006/relationships/image" Target="../media/image6228.png"/><Relationship Id="rId163" Type="http://schemas.openxmlformats.org/officeDocument/2006/relationships/image" Target="../media/image6249.png"/><Relationship Id="rId219" Type="http://schemas.openxmlformats.org/officeDocument/2006/relationships/image" Target="../media/image6277.png"/><Relationship Id="rId370" Type="http://schemas.openxmlformats.org/officeDocument/2006/relationships/image" Target="../media/image6350.png"/><Relationship Id="rId426" Type="http://schemas.openxmlformats.org/officeDocument/2006/relationships/image" Target="../media/image6378.png"/><Relationship Id="rId230" Type="http://schemas.openxmlformats.org/officeDocument/2006/relationships/customXml" Target="../ink/ink6356.xml"/><Relationship Id="rId468" Type="http://schemas.openxmlformats.org/officeDocument/2006/relationships/image" Target="../media/image6399.png"/><Relationship Id="rId25" Type="http://schemas.openxmlformats.org/officeDocument/2006/relationships/image" Target="../media/image6180.png"/><Relationship Id="rId67" Type="http://schemas.openxmlformats.org/officeDocument/2006/relationships/image" Target="../media/image6201.png"/><Relationship Id="rId272" Type="http://schemas.openxmlformats.org/officeDocument/2006/relationships/image" Target="../media/image6302.png"/><Relationship Id="rId328" Type="http://schemas.openxmlformats.org/officeDocument/2006/relationships/image" Target="../media/image6329.png"/><Relationship Id="rId132" Type="http://schemas.openxmlformats.org/officeDocument/2006/relationships/customXml" Target="../ink/ink6307.xml"/><Relationship Id="rId174" Type="http://schemas.openxmlformats.org/officeDocument/2006/relationships/customXml" Target="../ink/ink6328.xml"/><Relationship Id="rId381" Type="http://schemas.openxmlformats.org/officeDocument/2006/relationships/customXml" Target="../ink/ink6432.xml"/><Relationship Id="rId241" Type="http://schemas.openxmlformats.org/officeDocument/2006/relationships/image" Target="../media/image6287.png"/><Relationship Id="rId437" Type="http://schemas.openxmlformats.org/officeDocument/2006/relationships/customXml" Target="../ink/ink6460.xml"/><Relationship Id="rId479" Type="http://schemas.openxmlformats.org/officeDocument/2006/relationships/customXml" Target="../ink/ink6481.xml"/><Relationship Id="rId36" Type="http://schemas.openxmlformats.org/officeDocument/2006/relationships/customXml" Target="../ink/ink6259.xml"/><Relationship Id="rId283" Type="http://schemas.openxmlformats.org/officeDocument/2006/relationships/customXml" Target="../ink/ink6383.xml"/><Relationship Id="rId339" Type="http://schemas.openxmlformats.org/officeDocument/2006/relationships/customXml" Target="../ink/ink6411.xml"/><Relationship Id="rId490" Type="http://schemas.openxmlformats.org/officeDocument/2006/relationships/image" Target="../media/image6410.png"/><Relationship Id="rId504" Type="http://schemas.openxmlformats.org/officeDocument/2006/relationships/image" Target="../media/image6417.png"/><Relationship Id="rId78" Type="http://schemas.openxmlformats.org/officeDocument/2006/relationships/customXml" Target="../ink/ink6280.xml"/><Relationship Id="rId101" Type="http://schemas.openxmlformats.org/officeDocument/2006/relationships/image" Target="../media/image6218.png"/><Relationship Id="rId143" Type="http://schemas.openxmlformats.org/officeDocument/2006/relationships/image" Target="../media/image6239.png"/><Relationship Id="rId185" Type="http://schemas.openxmlformats.org/officeDocument/2006/relationships/image" Target="../media/image6260.png"/><Relationship Id="rId350" Type="http://schemas.openxmlformats.org/officeDocument/2006/relationships/image" Target="../media/image6340.png"/><Relationship Id="rId406" Type="http://schemas.openxmlformats.org/officeDocument/2006/relationships/image" Target="../media/image6368.png"/><Relationship Id="rId9" Type="http://schemas.openxmlformats.org/officeDocument/2006/relationships/image" Target="../media/image6172.png"/><Relationship Id="rId210" Type="http://schemas.openxmlformats.org/officeDocument/2006/relationships/customXml" Target="../ink/ink6346.xml"/><Relationship Id="rId392" Type="http://schemas.openxmlformats.org/officeDocument/2006/relationships/image" Target="../media/image6361.png"/><Relationship Id="rId448" Type="http://schemas.openxmlformats.org/officeDocument/2006/relationships/image" Target="../media/image6389.png"/><Relationship Id="rId252" Type="http://schemas.openxmlformats.org/officeDocument/2006/relationships/image" Target="../media/image6292.png"/><Relationship Id="rId294" Type="http://schemas.openxmlformats.org/officeDocument/2006/relationships/image" Target="../media/image6313.png"/><Relationship Id="rId308" Type="http://schemas.openxmlformats.org/officeDocument/2006/relationships/image" Target="../media/image6320.png"/><Relationship Id="rId47" Type="http://schemas.openxmlformats.org/officeDocument/2006/relationships/image" Target="../media/image6191.png"/><Relationship Id="rId89" Type="http://schemas.openxmlformats.org/officeDocument/2006/relationships/image" Target="../media/image6212.png"/><Relationship Id="rId112" Type="http://schemas.openxmlformats.org/officeDocument/2006/relationships/customXml" Target="../ink/ink6297.xml"/><Relationship Id="rId154" Type="http://schemas.openxmlformats.org/officeDocument/2006/relationships/customXml" Target="../ink/ink6318.xml"/><Relationship Id="rId361" Type="http://schemas.openxmlformats.org/officeDocument/2006/relationships/customXml" Target="../ink/ink6422.xml"/><Relationship Id="rId196" Type="http://schemas.openxmlformats.org/officeDocument/2006/relationships/customXml" Target="../ink/ink6339.xml"/><Relationship Id="rId417" Type="http://schemas.openxmlformats.org/officeDocument/2006/relationships/customXml" Target="../ink/ink6450.xml"/><Relationship Id="rId459" Type="http://schemas.openxmlformats.org/officeDocument/2006/relationships/customXml" Target="../ink/ink6471.xml"/><Relationship Id="rId16" Type="http://schemas.openxmlformats.org/officeDocument/2006/relationships/customXml" Target="../ink/ink6249.xml"/><Relationship Id="rId221" Type="http://schemas.openxmlformats.org/officeDocument/2006/relationships/image" Target="../media/image6278.png"/><Relationship Id="rId263" Type="http://schemas.openxmlformats.org/officeDocument/2006/relationships/customXml" Target="../ink/ink6373.xml"/><Relationship Id="rId319" Type="http://schemas.openxmlformats.org/officeDocument/2006/relationships/customXml" Target="../ink/ink6401.xml"/><Relationship Id="rId470" Type="http://schemas.openxmlformats.org/officeDocument/2006/relationships/image" Target="../media/image6400.png"/><Relationship Id="rId58" Type="http://schemas.openxmlformats.org/officeDocument/2006/relationships/customXml" Target="../ink/ink6270.xml"/><Relationship Id="rId123" Type="http://schemas.openxmlformats.org/officeDocument/2006/relationships/image" Target="../media/image6229.png"/><Relationship Id="rId330" Type="http://schemas.openxmlformats.org/officeDocument/2006/relationships/image" Target="../media/image6330.png"/><Relationship Id="rId165" Type="http://schemas.openxmlformats.org/officeDocument/2006/relationships/image" Target="../media/image6250.png"/><Relationship Id="rId372" Type="http://schemas.openxmlformats.org/officeDocument/2006/relationships/image" Target="../media/image6351.png"/><Relationship Id="rId428" Type="http://schemas.openxmlformats.org/officeDocument/2006/relationships/image" Target="../media/image6379.png"/><Relationship Id="rId232" Type="http://schemas.openxmlformats.org/officeDocument/2006/relationships/customXml" Target="../ink/ink6357.xml"/><Relationship Id="rId274" Type="http://schemas.openxmlformats.org/officeDocument/2006/relationships/image" Target="../media/image6303.png"/><Relationship Id="rId481" Type="http://schemas.openxmlformats.org/officeDocument/2006/relationships/customXml" Target="../ink/ink6482.xml"/><Relationship Id="rId27" Type="http://schemas.openxmlformats.org/officeDocument/2006/relationships/image" Target="../media/image6181.png"/><Relationship Id="rId69" Type="http://schemas.openxmlformats.org/officeDocument/2006/relationships/image" Target="../media/image6202.png"/><Relationship Id="rId134" Type="http://schemas.openxmlformats.org/officeDocument/2006/relationships/customXml" Target="../ink/ink6308.xml"/><Relationship Id="rId80" Type="http://schemas.openxmlformats.org/officeDocument/2006/relationships/customXml" Target="../ink/ink6281.xml"/><Relationship Id="rId176" Type="http://schemas.openxmlformats.org/officeDocument/2006/relationships/customXml" Target="../ink/ink6329.xml"/><Relationship Id="rId341" Type="http://schemas.openxmlformats.org/officeDocument/2006/relationships/customXml" Target="../ink/ink6412.xml"/><Relationship Id="rId383" Type="http://schemas.openxmlformats.org/officeDocument/2006/relationships/customXml" Target="../ink/ink6433.xml"/><Relationship Id="rId439" Type="http://schemas.openxmlformats.org/officeDocument/2006/relationships/customXml" Target="../ink/ink6461.xml"/><Relationship Id="rId201" Type="http://schemas.openxmlformats.org/officeDocument/2006/relationships/image" Target="../media/image6268.png"/><Relationship Id="rId243" Type="http://schemas.openxmlformats.org/officeDocument/2006/relationships/customXml" Target="../ink/ink6363.xml"/><Relationship Id="rId285" Type="http://schemas.openxmlformats.org/officeDocument/2006/relationships/customXml" Target="../ink/ink6384.xml"/><Relationship Id="rId450" Type="http://schemas.openxmlformats.org/officeDocument/2006/relationships/image" Target="../media/image6390.png"/><Relationship Id="rId38" Type="http://schemas.openxmlformats.org/officeDocument/2006/relationships/customXml" Target="../ink/ink6260.xml"/><Relationship Id="rId103" Type="http://schemas.openxmlformats.org/officeDocument/2006/relationships/image" Target="../media/image6219.png"/><Relationship Id="rId310" Type="http://schemas.openxmlformats.org/officeDocument/2006/relationships/image" Target="../media/image6321.png"/><Relationship Id="rId492" Type="http://schemas.openxmlformats.org/officeDocument/2006/relationships/image" Target="../media/image6411.png"/><Relationship Id="rId91" Type="http://schemas.openxmlformats.org/officeDocument/2006/relationships/image" Target="../media/image6213.png"/><Relationship Id="rId145" Type="http://schemas.openxmlformats.org/officeDocument/2006/relationships/image" Target="../media/image6240.png"/><Relationship Id="rId187" Type="http://schemas.openxmlformats.org/officeDocument/2006/relationships/image" Target="../media/image6261.png"/><Relationship Id="rId352" Type="http://schemas.openxmlformats.org/officeDocument/2006/relationships/image" Target="../media/image6341.png"/><Relationship Id="rId394" Type="http://schemas.openxmlformats.org/officeDocument/2006/relationships/image" Target="../media/image6362.png"/><Relationship Id="rId408" Type="http://schemas.openxmlformats.org/officeDocument/2006/relationships/image" Target="../media/image6369.png"/><Relationship Id="rId212" Type="http://schemas.openxmlformats.org/officeDocument/2006/relationships/customXml" Target="../ink/ink6347.xml"/><Relationship Id="rId254" Type="http://schemas.openxmlformats.org/officeDocument/2006/relationships/image" Target="../media/image6293.png"/><Relationship Id="rId49" Type="http://schemas.openxmlformats.org/officeDocument/2006/relationships/image" Target="../media/image6192.png"/><Relationship Id="rId114" Type="http://schemas.openxmlformats.org/officeDocument/2006/relationships/customXml" Target="../ink/ink6298.xml"/><Relationship Id="rId296" Type="http://schemas.openxmlformats.org/officeDocument/2006/relationships/image" Target="../media/image6314.png"/><Relationship Id="rId461" Type="http://schemas.openxmlformats.org/officeDocument/2006/relationships/customXml" Target="../ink/ink6472.xml"/><Relationship Id="rId60" Type="http://schemas.openxmlformats.org/officeDocument/2006/relationships/customXml" Target="../ink/ink6271.xml"/><Relationship Id="rId156" Type="http://schemas.openxmlformats.org/officeDocument/2006/relationships/customXml" Target="../ink/ink6319.xml"/><Relationship Id="rId198" Type="http://schemas.openxmlformats.org/officeDocument/2006/relationships/customXml" Target="../ink/ink6340.xml"/><Relationship Id="rId321" Type="http://schemas.openxmlformats.org/officeDocument/2006/relationships/customXml" Target="../ink/ink6402.xml"/><Relationship Id="rId363" Type="http://schemas.openxmlformats.org/officeDocument/2006/relationships/customXml" Target="../ink/ink6423.xml"/><Relationship Id="rId419" Type="http://schemas.openxmlformats.org/officeDocument/2006/relationships/customXml" Target="../ink/ink6451.xml"/><Relationship Id="rId223" Type="http://schemas.openxmlformats.org/officeDocument/2006/relationships/image" Target="../media/image6279.png"/><Relationship Id="rId430" Type="http://schemas.openxmlformats.org/officeDocument/2006/relationships/image" Target="../media/image6380.png"/><Relationship Id="rId18" Type="http://schemas.openxmlformats.org/officeDocument/2006/relationships/customXml" Target="../ink/ink6250.xml"/><Relationship Id="rId265" Type="http://schemas.openxmlformats.org/officeDocument/2006/relationships/customXml" Target="../ink/ink6374.xml"/><Relationship Id="rId472" Type="http://schemas.openxmlformats.org/officeDocument/2006/relationships/image" Target="../media/image6401.png"/><Relationship Id="rId125" Type="http://schemas.openxmlformats.org/officeDocument/2006/relationships/image" Target="../media/image6230.png"/><Relationship Id="rId167" Type="http://schemas.openxmlformats.org/officeDocument/2006/relationships/image" Target="../media/image6251.png"/><Relationship Id="rId332" Type="http://schemas.openxmlformats.org/officeDocument/2006/relationships/image" Target="../media/image6331.png"/><Relationship Id="rId374" Type="http://schemas.openxmlformats.org/officeDocument/2006/relationships/image" Target="../media/image6352.png"/><Relationship Id="rId71" Type="http://schemas.openxmlformats.org/officeDocument/2006/relationships/image" Target="../media/image6203.png"/><Relationship Id="rId234" Type="http://schemas.openxmlformats.org/officeDocument/2006/relationships/customXml" Target="../ink/ink6358.xml"/><Relationship Id="rId2" Type="http://schemas.openxmlformats.org/officeDocument/2006/relationships/customXml" Target="../ink/ink6242.xml"/><Relationship Id="rId29" Type="http://schemas.openxmlformats.org/officeDocument/2006/relationships/image" Target="../media/image6182.png"/><Relationship Id="rId276" Type="http://schemas.openxmlformats.org/officeDocument/2006/relationships/image" Target="../media/image6304.png"/><Relationship Id="rId441" Type="http://schemas.openxmlformats.org/officeDocument/2006/relationships/customXml" Target="../ink/ink6462.xml"/><Relationship Id="rId483" Type="http://schemas.openxmlformats.org/officeDocument/2006/relationships/customXml" Target="../ink/ink6483.xml"/><Relationship Id="rId40" Type="http://schemas.openxmlformats.org/officeDocument/2006/relationships/customXml" Target="../ink/ink6261.xml"/><Relationship Id="rId136" Type="http://schemas.openxmlformats.org/officeDocument/2006/relationships/customXml" Target="../ink/ink6309.xml"/><Relationship Id="rId178" Type="http://schemas.openxmlformats.org/officeDocument/2006/relationships/customXml" Target="../ink/ink6330.xml"/><Relationship Id="rId301" Type="http://schemas.openxmlformats.org/officeDocument/2006/relationships/customXml" Target="../ink/ink6392.xml"/><Relationship Id="rId343" Type="http://schemas.openxmlformats.org/officeDocument/2006/relationships/customXml" Target="../ink/ink6413.xml"/><Relationship Id="rId82" Type="http://schemas.openxmlformats.org/officeDocument/2006/relationships/customXml" Target="../ink/ink6282.xml"/><Relationship Id="rId203" Type="http://schemas.openxmlformats.org/officeDocument/2006/relationships/image" Target="../media/image6269.png"/><Relationship Id="rId385" Type="http://schemas.openxmlformats.org/officeDocument/2006/relationships/customXml" Target="../ink/ink6434.xml"/><Relationship Id="rId245" Type="http://schemas.openxmlformats.org/officeDocument/2006/relationships/customXml" Target="../ink/ink6364.xml"/><Relationship Id="rId287" Type="http://schemas.openxmlformats.org/officeDocument/2006/relationships/customXml" Target="../ink/ink6385.xml"/><Relationship Id="rId410" Type="http://schemas.openxmlformats.org/officeDocument/2006/relationships/image" Target="../media/image6370.png"/><Relationship Id="rId452" Type="http://schemas.openxmlformats.org/officeDocument/2006/relationships/image" Target="../media/image6391.png"/><Relationship Id="rId494" Type="http://schemas.openxmlformats.org/officeDocument/2006/relationships/image" Target="../media/image6412.png"/><Relationship Id="rId105" Type="http://schemas.openxmlformats.org/officeDocument/2006/relationships/image" Target="../media/image6220.png"/><Relationship Id="rId147" Type="http://schemas.openxmlformats.org/officeDocument/2006/relationships/image" Target="../media/image6241.png"/><Relationship Id="rId312" Type="http://schemas.openxmlformats.org/officeDocument/2006/relationships/image" Target="../media/image6322.png"/><Relationship Id="rId354" Type="http://schemas.openxmlformats.org/officeDocument/2006/relationships/image" Target="../media/image6342.png"/><Relationship Id="rId51" Type="http://schemas.openxmlformats.org/officeDocument/2006/relationships/image" Target="../media/image6193.png"/><Relationship Id="rId93" Type="http://schemas.openxmlformats.org/officeDocument/2006/relationships/image" Target="../media/image6214.png"/><Relationship Id="rId189" Type="http://schemas.openxmlformats.org/officeDocument/2006/relationships/image" Target="../media/image6262.png"/><Relationship Id="rId396" Type="http://schemas.openxmlformats.org/officeDocument/2006/relationships/image" Target="../media/image6363.png"/><Relationship Id="rId214" Type="http://schemas.openxmlformats.org/officeDocument/2006/relationships/customXml" Target="../ink/ink6348.xml"/><Relationship Id="rId256" Type="http://schemas.openxmlformats.org/officeDocument/2006/relationships/image" Target="../media/image6294.png"/><Relationship Id="rId298" Type="http://schemas.openxmlformats.org/officeDocument/2006/relationships/image" Target="../media/image6315.png"/><Relationship Id="rId421" Type="http://schemas.openxmlformats.org/officeDocument/2006/relationships/customXml" Target="../ink/ink6452.xml"/><Relationship Id="rId463" Type="http://schemas.openxmlformats.org/officeDocument/2006/relationships/customXml" Target="../ink/ink6473.xml"/><Relationship Id="rId116" Type="http://schemas.openxmlformats.org/officeDocument/2006/relationships/customXml" Target="../ink/ink6299.xml"/><Relationship Id="rId158" Type="http://schemas.openxmlformats.org/officeDocument/2006/relationships/customXml" Target="../ink/ink6320.xml"/><Relationship Id="rId323" Type="http://schemas.openxmlformats.org/officeDocument/2006/relationships/customXml" Target="../ink/ink6403.xml"/><Relationship Id="rId20" Type="http://schemas.openxmlformats.org/officeDocument/2006/relationships/customXml" Target="../ink/ink6251.xml"/><Relationship Id="rId62" Type="http://schemas.openxmlformats.org/officeDocument/2006/relationships/customXml" Target="../ink/ink6272.xml"/><Relationship Id="rId365" Type="http://schemas.openxmlformats.org/officeDocument/2006/relationships/customXml" Target="../ink/ink6424.xml"/><Relationship Id="rId225" Type="http://schemas.openxmlformats.org/officeDocument/2006/relationships/image" Target="../media/image6280.png"/><Relationship Id="rId267" Type="http://schemas.openxmlformats.org/officeDocument/2006/relationships/customXml" Target="../ink/ink6375.xml"/><Relationship Id="rId432" Type="http://schemas.openxmlformats.org/officeDocument/2006/relationships/image" Target="../media/image6381.png"/><Relationship Id="rId474" Type="http://schemas.openxmlformats.org/officeDocument/2006/relationships/image" Target="../media/image6402.png"/><Relationship Id="rId127" Type="http://schemas.openxmlformats.org/officeDocument/2006/relationships/image" Target="../media/image6231.png"/><Relationship Id="rId10" Type="http://schemas.openxmlformats.org/officeDocument/2006/relationships/customXml" Target="../ink/ink6246.xml"/><Relationship Id="rId31" Type="http://schemas.openxmlformats.org/officeDocument/2006/relationships/image" Target="../media/image6183.png"/><Relationship Id="rId52" Type="http://schemas.openxmlformats.org/officeDocument/2006/relationships/customXml" Target="../ink/ink6267.xml"/><Relationship Id="rId73" Type="http://schemas.openxmlformats.org/officeDocument/2006/relationships/image" Target="../media/image6204.png"/><Relationship Id="rId94" Type="http://schemas.openxmlformats.org/officeDocument/2006/relationships/customXml" Target="../ink/ink6288.xml"/><Relationship Id="rId148" Type="http://schemas.openxmlformats.org/officeDocument/2006/relationships/customXml" Target="../ink/ink6315.xml"/><Relationship Id="rId169" Type="http://schemas.openxmlformats.org/officeDocument/2006/relationships/image" Target="../media/image6252.png"/><Relationship Id="rId334" Type="http://schemas.openxmlformats.org/officeDocument/2006/relationships/image" Target="../media/image6332.png"/><Relationship Id="rId355" Type="http://schemas.openxmlformats.org/officeDocument/2006/relationships/customXml" Target="../ink/ink6419.xml"/><Relationship Id="rId376" Type="http://schemas.openxmlformats.org/officeDocument/2006/relationships/image" Target="../media/image6353.png"/><Relationship Id="rId397" Type="http://schemas.openxmlformats.org/officeDocument/2006/relationships/customXml" Target="../ink/ink6440.xml"/><Relationship Id="rId4" Type="http://schemas.openxmlformats.org/officeDocument/2006/relationships/customXml" Target="../ink/ink6243.xml"/><Relationship Id="rId180" Type="http://schemas.openxmlformats.org/officeDocument/2006/relationships/customXml" Target="../ink/ink6331.xml"/><Relationship Id="rId215" Type="http://schemas.openxmlformats.org/officeDocument/2006/relationships/image" Target="../media/image6275.png"/><Relationship Id="rId236" Type="http://schemas.openxmlformats.org/officeDocument/2006/relationships/customXml" Target="../ink/ink6359.xml"/><Relationship Id="rId257" Type="http://schemas.openxmlformats.org/officeDocument/2006/relationships/customXml" Target="../ink/ink6370.xml"/><Relationship Id="rId278" Type="http://schemas.openxmlformats.org/officeDocument/2006/relationships/image" Target="../media/image6305.png"/><Relationship Id="rId401" Type="http://schemas.openxmlformats.org/officeDocument/2006/relationships/customXml" Target="../ink/ink6442.xml"/><Relationship Id="rId422" Type="http://schemas.openxmlformats.org/officeDocument/2006/relationships/image" Target="../media/image6376.png"/><Relationship Id="rId443" Type="http://schemas.openxmlformats.org/officeDocument/2006/relationships/customXml" Target="../ink/ink6463.xml"/><Relationship Id="rId464" Type="http://schemas.openxmlformats.org/officeDocument/2006/relationships/image" Target="../media/image6397.png"/><Relationship Id="rId303" Type="http://schemas.openxmlformats.org/officeDocument/2006/relationships/customXml" Target="../ink/ink6393.xml"/><Relationship Id="rId485" Type="http://schemas.openxmlformats.org/officeDocument/2006/relationships/customXml" Target="../ink/ink6484.xml"/><Relationship Id="rId42" Type="http://schemas.openxmlformats.org/officeDocument/2006/relationships/customXml" Target="../ink/ink6262.xml"/><Relationship Id="rId84" Type="http://schemas.openxmlformats.org/officeDocument/2006/relationships/customXml" Target="../ink/ink6283.xml"/><Relationship Id="rId138" Type="http://schemas.openxmlformats.org/officeDocument/2006/relationships/customXml" Target="../ink/ink6310.xml"/><Relationship Id="rId345" Type="http://schemas.openxmlformats.org/officeDocument/2006/relationships/customXml" Target="../ink/ink6414.xml"/><Relationship Id="rId387" Type="http://schemas.openxmlformats.org/officeDocument/2006/relationships/customXml" Target="../ink/ink6435.xml"/><Relationship Id="rId191" Type="http://schemas.openxmlformats.org/officeDocument/2006/relationships/image" Target="../media/image6263.png"/><Relationship Id="rId205" Type="http://schemas.openxmlformats.org/officeDocument/2006/relationships/image" Target="../media/image6270.png"/><Relationship Id="rId247" Type="http://schemas.openxmlformats.org/officeDocument/2006/relationships/customXml" Target="../ink/ink6365.xml"/><Relationship Id="rId412" Type="http://schemas.openxmlformats.org/officeDocument/2006/relationships/image" Target="../media/image6371.png"/><Relationship Id="rId107" Type="http://schemas.openxmlformats.org/officeDocument/2006/relationships/image" Target="../media/image6221.png"/><Relationship Id="rId289" Type="http://schemas.openxmlformats.org/officeDocument/2006/relationships/customXml" Target="../ink/ink6386.xml"/><Relationship Id="rId454" Type="http://schemas.openxmlformats.org/officeDocument/2006/relationships/image" Target="../media/image6392.png"/><Relationship Id="rId496" Type="http://schemas.openxmlformats.org/officeDocument/2006/relationships/image" Target="../media/image6413.png"/><Relationship Id="rId11" Type="http://schemas.openxmlformats.org/officeDocument/2006/relationships/image" Target="../media/image6173.png"/><Relationship Id="rId53" Type="http://schemas.openxmlformats.org/officeDocument/2006/relationships/image" Target="../media/image6194.png"/><Relationship Id="rId149" Type="http://schemas.openxmlformats.org/officeDocument/2006/relationships/image" Target="../media/image6242.png"/><Relationship Id="rId314" Type="http://schemas.openxmlformats.org/officeDocument/2006/relationships/image" Target="../media/image6323.png"/><Relationship Id="rId356" Type="http://schemas.openxmlformats.org/officeDocument/2006/relationships/image" Target="../media/image6343.png"/><Relationship Id="rId398" Type="http://schemas.openxmlformats.org/officeDocument/2006/relationships/image" Target="../media/image6364.png"/><Relationship Id="rId95" Type="http://schemas.openxmlformats.org/officeDocument/2006/relationships/image" Target="../media/image6215.png"/><Relationship Id="rId160" Type="http://schemas.openxmlformats.org/officeDocument/2006/relationships/customXml" Target="../ink/ink6321.xml"/><Relationship Id="rId216" Type="http://schemas.openxmlformats.org/officeDocument/2006/relationships/customXml" Target="../ink/ink6349.xml"/><Relationship Id="rId423" Type="http://schemas.openxmlformats.org/officeDocument/2006/relationships/customXml" Target="../ink/ink6453.xml"/><Relationship Id="rId258" Type="http://schemas.openxmlformats.org/officeDocument/2006/relationships/image" Target="../media/image6295.png"/><Relationship Id="rId465" Type="http://schemas.openxmlformats.org/officeDocument/2006/relationships/customXml" Target="../ink/ink6474.xml"/><Relationship Id="rId22" Type="http://schemas.openxmlformats.org/officeDocument/2006/relationships/customXml" Target="../ink/ink6252.xml"/><Relationship Id="rId64" Type="http://schemas.openxmlformats.org/officeDocument/2006/relationships/customXml" Target="../ink/ink6273.xml"/><Relationship Id="rId118" Type="http://schemas.openxmlformats.org/officeDocument/2006/relationships/customXml" Target="../ink/ink6300.xml"/><Relationship Id="rId325" Type="http://schemas.openxmlformats.org/officeDocument/2006/relationships/customXml" Target="../ink/ink6404.xml"/><Relationship Id="rId367" Type="http://schemas.openxmlformats.org/officeDocument/2006/relationships/customXml" Target="../ink/ink6425.xml"/><Relationship Id="rId171" Type="http://schemas.openxmlformats.org/officeDocument/2006/relationships/image" Target="../media/image6253.png"/><Relationship Id="rId227" Type="http://schemas.openxmlformats.org/officeDocument/2006/relationships/image" Target="../media/image6281.png"/><Relationship Id="rId269" Type="http://schemas.openxmlformats.org/officeDocument/2006/relationships/customXml" Target="../ink/ink6376.xml"/><Relationship Id="rId434" Type="http://schemas.openxmlformats.org/officeDocument/2006/relationships/image" Target="../media/image6382.png"/><Relationship Id="rId476" Type="http://schemas.openxmlformats.org/officeDocument/2006/relationships/image" Target="../media/image6403.png"/><Relationship Id="rId33" Type="http://schemas.openxmlformats.org/officeDocument/2006/relationships/image" Target="../media/image6184.png"/><Relationship Id="rId129" Type="http://schemas.openxmlformats.org/officeDocument/2006/relationships/image" Target="../media/image6232.png"/><Relationship Id="rId280" Type="http://schemas.openxmlformats.org/officeDocument/2006/relationships/image" Target="../media/image6306.png"/><Relationship Id="rId336" Type="http://schemas.openxmlformats.org/officeDocument/2006/relationships/image" Target="../media/image6333.png"/><Relationship Id="rId501" Type="http://schemas.openxmlformats.org/officeDocument/2006/relationships/customXml" Target="../ink/ink6492.xml"/><Relationship Id="rId75" Type="http://schemas.openxmlformats.org/officeDocument/2006/relationships/image" Target="../media/image6205.png"/><Relationship Id="rId140" Type="http://schemas.openxmlformats.org/officeDocument/2006/relationships/customXml" Target="../ink/ink6311.xml"/><Relationship Id="rId182" Type="http://schemas.openxmlformats.org/officeDocument/2006/relationships/customXml" Target="../ink/ink6332.xml"/><Relationship Id="rId378" Type="http://schemas.openxmlformats.org/officeDocument/2006/relationships/image" Target="../media/image6354.png"/><Relationship Id="rId403" Type="http://schemas.openxmlformats.org/officeDocument/2006/relationships/customXml" Target="../ink/ink6443.xml"/><Relationship Id="rId6" Type="http://schemas.openxmlformats.org/officeDocument/2006/relationships/customXml" Target="../ink/ink6244.xml"/><Relationship Id="rId238" Type="http://schemas.openxmlformats.org/officeDocument/2006/relationships/customXml" Target="../ink/ink6360.xml"/><Relationship Id="rId445" Type="http://schemas.openxmlformats.org/officeDocument/2006/relationships/customXml" Target="../ink/ink6464.xml"/><Relationship Id="rId487" Type="http://schemas.openxmlformats.org/officeDocument/2006/relationships/customXml" Target="../ink/ink6485.xml"/><Relationship Id="rId291" Type="http://schemas.openxmlformats.org/officeDocument/2006/relationships/customXml" Target="../ink/ink6387.xml"/><Relationship Id="rId305" Type="http://schemas.openxmlformats.org/officeDocument/2006/relationships/customXml" Target="../ink/ink6394.xml"/><Relationship Id="rId347" Type="http://schemas.openxmlformats.org/officeDocument/2006/relationships/customXml" Target="../ink/ink6415.xml"/><Relationship Id="rId44" Type="http://schemas.openxmlformats.org/officeDocument/2006/relationships/customXml" Target="../ink/ink6263.xml"/><Relationship Id="rId86" Type="http://schemas.openxmlformats.org/officeDocument/2006/relationships/customXml" Target="../ink/ink6284.xml"/><Relationship Id="rId151" Type="http://schemas.openxmlformats.org/officeDocument/2006/relationships/image" Target="../media/image6243.png"/><Relationship Id="rId389" Type="http://schemas.openxmlformats.org/officeDocument/2006/relationships/customXml" Target="../ink/ink6436.xml"/><Relationship Id="rId193" Type="http://schemas.openxmlformats.org/officeDocument/2006/relationships/image" Target="../media/image6264.png"/><Relationship Id="rId207" Type="http://schemas.openxmlformats.org/officeDocument/2006/relationships/image" Target="../media/image6271.png"/><Relationship Id="rId249" Type="http://schemas.openxmlformats.org/officeDocument/2006/relationships/customXml" Target="../ink/ink6366.xml"/><Relationship Id="rId414" Type="http://schemas.openxmlformats.org/officeDocument/2006/relationships/image" Target="../media/image6372.png"/><Relationship Id="rId456" Type="http://schemas.openxmlformats.org/officeDocument/2006/relationships/image" Target="../media/image6393.png"/><Relationship Id="rId498" Type="http://schemas.openxmlformats.org/officeDocument/2006/relationships/image" Target="../media/image6414.png"/><Relationship Id="rId13" Type="http://schemas.openxmlformats.org/officeDocument/2006/relationships/image" Target="../media/image6174.png"/><Relationship Id="rId109" Type="http://schemas.openxmlformats.org/officeDocument/2006/relationships/image" Target="../media/image6222.png"/><Relationship Id="rId260" Type="http://schemas.openxmlformats.org/officeDocument/2006/relationships/image" Target="../media/image6296.png"/><Relationship Id="rId316" Type="http://schemas.openxmlformats.org/officeDocument/2006/relationships/image" Target="../media/image6324.png"/><Relationship Id="rId55" Type="http://schemas.openxmlformats.org/officeDocument/2006/relationships/image" Target="../media/image6195.png"/><Relationship Id="rId97" Type="http://schemas.openxmlformats.org/officeDocument/2006/relationships/image" Target="../media/image6216.png"/><Relationship Id="rId120" Type="http://schemas.openxmlformats.org/officeDocument/2006/relationships/customXml" Target="../ink/ink6301.xml"/><Relationship Id="rId358" Type="http://schemas.openxmlformats.org/officeDocument/2006/relationships/image" Target="../media/image6344.png"/><Relationship Id="rId162" Type="http://schemas.openxmlformats.org/officeDocument/2006/relationships/customXml" Target="../ink/ink6322.xml"/><Relationship Id="rId218" Type="http://schemas.openxmlformats.org/officeDocument/2006/relationships/customXml" Target="../ink/ink6350.xml"/><Relationship Id="rId425" Type="http://schemas.openxmlformats.org/officeDocument/2006/relationships/customXml" Target="../ink/ink6454.xml"/><Relationship Id="rId467" Type="http://schemas.openxmlformats.org/officeDocument/2006/relationships/customXml" Target="../ink/ink6475.xml"/><Relationship Id="rId271" Type="http://schemas.openxmlformats.org/officeDocument/2006/relationships/customXml" Target="../ink/ink6377.xml"/><Relationship Id="rId24" Type="http://schemas.openxmlformats.org/officeDocument/2006/relationships/customXml" Target="../ink/ink6253.xml"/><Relationship Id="rId66" Type="http://schemas.openxmlformats.org/officeDocument/2006/relationships/customXml" Target="../ink/ink6274.xml"/><Relationship Id="rId131" Type="http://schemas.openxmlformats.org/officeDocument/2006/relationships/image" Target="../media/image6233.png"/><Relationship Id="rId327" Type="http://schemas.openxmlformats.org/officeDocument/2006/relationships/customXml" Target="../ink/ink6405.xml"/><Relationship Id="rId369" Type="http://schemas.openxmlformats.org/officeDocument/2006/relationships/customXml" Target="../ink/ink6426.xml"/><Relationship Id="rId173" Type="http://schemas.openxmlformats.org/officeDocument/2006/relationships/image" Target="../media/image6254.png"/><Relationship Id="rId229" Type="http://schemas.openxmlformats.org/officeDocument/2006/relationships/image" Target="../media/image6282.png"/><Relationship Id="rId380" Type="http://schemas.openxmlformats.org/officeDocument/2006/relationships/image" Target="../media/image6355.png"/><Relationship Id="rId436" Type="http://schemas.openxmlformats.org/officeDocument/2006/relationships/image" Target="../media/image6383.png"/><Relationship Id="rId240" Type="http://schemas.openxmlformats.org/officeDocument/2006/relationships/customXml" Target="../ink/ink6361.xml"/><Relationship Id="rId478" Type="http://schemas.openxmlformats.org/officeDocument/2006/relationships/image" Target="../media/image6404.png"/><Relationship Id="rId35" Type="http://schemas.openxmlformats.org/officeDocument/2006/relationships/image" Target="../media/image6185.png"/><Relationship Id="rId77" Type="http://schemas.openxmlformats.org/officeDocument/2006/relationships/image" Target="../media/image6206.png"/><Relationship Id="rId100" Type="http://schemas.openxmlformats.org/officeDocument/2006/relationships/customXml" Target="../ink/ink6291.xml"/><Relationship Id="rId282" Type="http://schemas.openxmlformats.org/officeDocument/2006/relationships/image" Target="../media/image6307.png"/><Relationship Id="rId338" Type="http://schemas.openxmlformats.org/officeDocument/2006/relationships/image" Target="../media/image6334.png"/><Relationship Id="rId503" Type="http://schemas.openxmlformats.org/officeDocument/2006/relationships/customXml" Target="../ink/ink6493.xml"/><Relationship Id="rId8" Type="http://schemas.openxmlformats.org/officeDocument/2006/relationships/customXml" Target="../ink/ink6245.xml"/><Relationship Id="rId142" Type="http://schemas.openxmlformats.org/officeDocument/2006/relationships/customXml" Target="../ink/ink6312.xml"/><Relationship Id="rId184" Type="http://schemas.openxmlformats.org/officeDocument/2006/relationships/customXml" Target="../ink/ink6333.xml"/><Relationship Id="rId391" Type="http://schemas.openxmlformats.org/officeDocument/2006/relationships/customXml" Target="../ink/ink6437.xml"/><Relationship Id="rId405" Type="http://schemas.openxmlformats.org/officeDocument/2006/relationships/customXml" Target="../ink/ink6444.xml"/><Relationship Id="rId447" Type="http://schemas.openxmlformats.org/officeDocument/2006/relationships/customXml" Target="../ink/ink6465.xml"/><Relationship Id="rId251" Type="http://schemas.openxmlformats.org/officeDocument/2006/relationships/customXml" Target="../ink/ink6367.xml"/><Relationship Id="rId489" Type="http://schemas.openxmlformats.org/officeDocument/2006/relationships/customXml" Target="../ink/ink6486.xml"/><Relationship Id="rId46" Type="http://schemas.openxmlformats.org/officeDocument/2006/relationships/customXml" Target="../ink/ink6264.xml"/><Relationship Id="rId293" Type="http://schemas.openxmlformats.org/officeDocument/2006/relationships/customXml" Target="../ink/ink6388.xml"/><Relationship Id="rId307" Type="http://schemas.openxmlformats.org/officeDocument/2006/relationships/customXml" Target="../ink/ink6395.xml"/><Relationship Id="rId349" Type="http://schemas.openxmlformats.org/officeDocument/2006/relationships/customXml" Target="../ink/ink6416.xml"/><Relationship Id="rId88" Type="http://schemas.openxmlformats.org/officeDocument/2006/relationships/customXml" Target="../ink/ink6285.xml"/><Relationship Id="rId111" Type="http://schemas.openxmlformats.org/officeDocument/2006/relationships/image" Target="../media/image6223.png"/><Relationship Id="rId153" Type="http://schemas.openxmlformats.org/officeDocument/2006/relationships/image" Target="../media/image6244.png"/><Relationship Id="rId195" Type="http://schemas.openxmlformats.org/officeDocument/2006/relationships/image" Target="../media/image6265.png"/><Relationship Id="rId209" Type="http://schemas.openxmlformats.org/officeDocument/2006/relationships/image" Target="../media/image6272.png"/><Relationship Id="rId360" Type="http://schemas.openxmlformats.org/officeDocument/2006/relationships/image" Target="../media/image6345.png"/><Relationship Id="rId416" Type="http://schemas.openxmlformats.org/officeDocument/2006/relationships/image" Target="../media/image6373.png"/><Relationship Id="rId220" Type="http://schemas.openxmlformats.org/officeDocument/2006/relationships/customXml" Target="../ink/ink6351.xml"/><Relationship Id="rId458" Type="http://schemas.openxmlformats.org/officeDocument/2006/relationships/image" Target="../media/image6394.png"/><Relationship Id="rId15" Type="http://schemas.openxmlformats.org/officeDocument/2006/relationships/image" Target="../media/image6175.png"/><Relationship Id="rId57" Type="http://schemas.openxmlformats.org/officeDocument/2006/relationships/image" Target="../media/image6196.png"/><Relationship Id="rId262" Type="http://schemas.openxmlformats.org/officeDocument/2006/relationships/image" Target="../media/image6297.png"/><Relationship Id="rId318" Type="http://schemas.openxmlformats.org/officeDocument/2006/relationships/image" Target="../media/image6325.png"/><Relationship Id="rId99" Type="http://schemas.openxmlformats.org/officeDocument/2006/relationships/image" Target="../media/image6217.png"/><Relationship Id="rId122" Type="http://schemas.openxmlformats.org/officeDocument/2006/relationships/customXml" Target="../ink/ink6302.xml"/><Relationship Id="rId164" Type="http://schemas.openxmlformats.org/officeDocument/2006/relationships/customXml" Target="../ink/ink6323.xml"/><Relationship Id="rId371" Type="http://schemas.openxmlformats.org/officeDocument/2006/relationships/customXml" Target="../ink/ink6427.xml"/><Relationship Id="rId427" Type="http://schemas.openxmlformats.org/officeDocument/2006/relationships/customXml" Target="../ink/ink6455.xml"/><Relationship Id="rId469" Type="http://schemas.openxmlformats.org/officeDocument/2006/relationships/customXml" Target="../ink/ink6476.xml"/><Relationship Id="rId26" Type="http://schemas.openxmlformats.org/officeDocument/2006/relationships/customXml" Target="../ink/ink6254.xml"/><Relationship Id="rId231" Type="http://schemas.openxmlformats.org/officeDocument/2006/relationships/image" Target="../media/image6283.png"/><Relationship Id="rId273" Type="http://schemas.openxmlformats.org/officeDocument/2006/relationships/customXml" Target="../ink/ink6378.xml"/><Relationship Id="rId329" Type="http://schemas.openxmlformats.org/officeDocument/2006/relationships/customXml" Target="../ink/ink6406.xml"/><Relationship Id="rId480" Type="http://schemas.openxmlformats.org/officeDocument/2006/relationships/image" Target="../media/image6405.png"/><Relationship Id="rId68" Type="http://schemas.openxmlformats.org/officeDocument/2006/relationships/customXml" Target="../ink/ink6275.xml"/><Relationship Id="rId133" Type="http://schemas.openxmlformats.org/officeDocument/2006/relationships/image" Target="../media/image6234.png"/><Relationship Id="rId175" Type="http://schemas.openxmlformats.org/officeDocument/2006/relationships/image" Target="../media/image6255.png"/><Relationship Id="rId340" Type="http://schemas.openxmlformats.org/officeDocument/2006/relationships/image" Target="../media/image6335.png"/><Relationship Id="rId200" Type="http://schemas.openxmlformats.org/officeDocument/2006/relationships/customXml" Target="../ink/ink6341.xml"/><Relationship Id="rId382" Type="http://schemas.openxmlformats.org/officeDocument/2006/relationships/image" Target="../media/image6356.png"/><Relationship Id="rId438" Type="http://schemas.openxmlformats.org/officeDocument/2006/relationships/image" Target="../media/image6384.png"/><Relationship Id="rId242" Type="http://schemas.openxmlformats.org/officeDocument/2006/relationships/customXml" Target="../ink/ink6362.xml"/><Relationship Id="rId284" Type="http://schemas.openxmlformats.org/officeDocument/2006/relationships/image" Target="../media/image6308.png"/><Relationship Id="rId491" Type="http://schemas.openxmlformats.org/officeDocument/2006/relationships/customXml" Target="../ink/ink6487.xml"/><Relationship Id="rId37" Type="http://schemas.openxmlformats.org/officeDocument/2006/relationships/image" Target="../media/image6186.png"/><Relationship Id="rId79" Type="http://schemas.openxmlformats.org/officeDocument/2006/relationships/image" Target="../media/image6207.png"/><Relationship Id="rId102" Type="http://schemas.openxmlformats.org/officeDocument/2006/relationships/customXml" Target="../ink/ink6292.xml"/><Relationship Id="rId144" Type="http://schemas.openxmlformats.org/officeDocument/2006/relationships/customXml" Target="../ink/ink6313.xml"/><Relationship Id="rId90" Type="http://schemas.openxmlformats.org/officeDocument/2006/relationships/customXml" Target="../ink/ink6286.xml"/><Relationship Id="rId186" Type="http://schemas.openxmlformats.org/officeDocument/2006/relationships/customXml" Target="../ink/ink6334.xml"/><Relationship Id="rId351" Type="http://schemas.openxmlformats.org/officeDocument/2006/relationships/customXml" Target="../ink/ink6417.xml"/><Relationship Id="rId393" Type="http://schemas.openxmlformats.org/officeDocument/2006/relationships/customXml" Target="../ink/ink6438.xml"/><Relationship Id="rId407" Type="http://schemas.openxmlformats.org/officeDocument/2006/relationships/customXml" Target="../ink/ink6445.xml"/><Relationship Id="rId449" Type="http://schemas.openxmlformats.org/officeDocument/2006/relationships/customXml" Target="../ink/ink6466.xml"/><Relationship Id="rId211" Type="http://schemas.openxmlformats.org/officeDocument/2006/relationships/image" Target="../media/image6273.png"/><Relationship Id="rId253" Type="http://schemas.openxmlformats.org/officeDocument/2006/relationships/customXml" Target="../ink/ink6368.xml"/><Relationship Id="rId295" Type="http://schemas.openxmlformats.org/officeDocument/2006/relationships/customXml" Target="../ink/ink6389.xml"/><Relationship Id="rId309" Type="http://schemas.openxmlformats.org/officeDocument/2006/relationships/customXml" Target="../ink/ink6396.xml"/><Relationship Id="rId460" Type="http://schemas.openxmlformats.org/officeDocument/2006/relationships/image" Target="../media/image6395.png"/><Relationship Id="rId48" Type="http://schemas.openxmlformats.org/officeDocument/2006/relationships/customXml" Target="../ink/ink6265.xml"/><Relationship Id="rId113" Type="http://schemas.openxmlformats.org/officeDocument/2006/relationships/image" Target="../media/image6224.png"/><Relationship Id="rId320" Type="http://schemas.openxmlformats.org/officeDocument/2006/relationships/image" Target="../media/image26.png"/><Relationship Id="rId155" Type="http://schemas.openxmlformats.org/officeDocument/2006/relationships/image" Target="../media/image6245.png"/><Relationship Id="rId197" Type="http://schemas.openxmlformats.org/officeDocument/2006/relationships/image" Target="../media/image6266.png"/><Relationship Id="rId362" Type="http://schemas.openxmlformats.org/officeDocument/2006/relationships/image" Target="../media/image6346.png"/><Relationship Id="rId418" Type="http://schemas.openxmlformats.org/officeDocument/2006/relationships/image" Target="../media/image6374.png"/><Relationship Id="rId222" Type="http://schemas.openxmlformats.org/officeDocument/2006/relationships/customXml" Target="../ink/ink6352.xml"/><Relationship Id="rId264" Type="http://schemas.openxmlformats.org/officeDocument/2006/relationships/image" Target="../media/image6298.png"/><Relationship Id="rId471" Type="http://schemas.openxmlformats.org/officeDocument/2006/relationships/customXml" Target="../ink/ink6477.xml"/><Relationship Id="rId17" Type="http://schemas.openxmlformats.org/officeDocument/2006/relationships/image" Target="../media/image6176.png"/><Relationship Id="rId59" Type="http://schemas.openxmlformats.org/officeDocument/2006/relationships/image" Target="../media/image6197.png"/><Relationship Id="rId124" Type="http://schemas.openxmlformats.org/officeDocument/2006/relationships/customXml" Target="../ink/ink6303.xml"/><Relationship Id="rId70" Type="http://schemas.openxmlformats.org/officeDocument/2006/relationships/customXml" Target="../ink/ink6276.xml"/><Relationship Id="rId166" Type="http://schemas.openxmlformats.org/officeDocument/2006/relationships/customXml" Target="../ink/ink6324.xml"/><Relationship Id="rId331" Type="http://schemas.openxmlformats.org/officeDocument/2006/relationships/customXml" Target="../ink/ink6407.xml"/><Relationship Id="rId373" Type="http://schemas.openxmlformats.org/officeDocument/2006/relationships/customXml" Target="../ink/ink6428.xml"/><Relationship Id="rId429" Type="http://schemas.openxmlformats.org/officeDocument/2006/relationships/customXml" Target="../ink/ink6456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284.png"/><Relationship Id="rId440" Type="http://schemas.openxmlformats.org/officeDocument/2006/relationships/image" Target="../media/image6385.png"/><Relationship Id="rId28" Type="http://schemas.openxmlformats.org/officeDocument/2006/relationships/customXml" Target="../ink/ink6255.xml"/><Relationship Id="rId275" Type="http://schemas.openxmlformats.org/officeDocument/2006/relationships/customXml" Target="../ink/ink6379.xml"/><Relationship Id="rId300" Type="http://schemas.openxmlformats.org/officeDocument/2006/relationships/image" Target="../media/image6316.png"/><Relationship Id="rId482" Type="http://schemas.openxmlformats.org/officeDocument/2006/relationships/image" Target="../media/image6406.png"/><Relationship Id="rId81" Type="http://schemas.openxmlformats.org/officeDocument/2006/relationships/image" Target="../media/image6208.png"/><Relationship Id="rId135" Type="http://schemas.openxmlformats.org/officeDocument/2006/relationships/image" Target="../media/image6235.png"/><Relationship Id="rId177" Type="http://schemas.openxmlformats.org/officeDocument/2006/relationships/image" Target="../media/image6256.png"/><Relationship Id="rId342" Type="http://schemas.openxmlformats.org/officeDocument/2006/relationships/image" Target="../media/image6336.png"/><Relationship Id="rId384" Type="http://schemas.openxmlformats.org/officeDocument/2006/relationships/image" Target="../media/image6357.png"/><Relationship Id="rId202" Type="http://schemas.openxmlformats.org/officeDocument/2006/relationships/customXml" Target="../ink/ink6342.xml"/><Relationship Id="rId244" Type="http://schemas.openxmlformats.org/officeDocument/2006/relationships/image" Target="../media/image6288.png"/><Relationship Id="rId39" Type="http://schemas.openxmlformats.org/officeDocument/2006/relationships/image" Target="../media/image6187.png"/><Relationship Id="rId286" Type="http://schemas.openxmlformats.org/officeDocument/2006/relationships/image" Target="../media/image6309.png"/><Relationship Id="rId451" Type="http://schemas.openxmlformats.org/officeDocument/2006/relationships/customXml" Target="../ink/ink6467.xml"/><Relationship Id="rId493" Type="http://schemas.openxmlformats.org/officeDocument/2006/relationships/customXml" Target="../ink/ink6488.xml"/><Relationship Id="rId50" Type="http://schemas.openxmlformats.org/officeDocument/2006/relationships/customXml" Target="../ink/ink6266.xml"/><Relationship Id="rId104" Type="http://schemas.openxmlformats.org/officeDocument/2006/relationships/customXml" Target="../ink/ink6293.xml"/><Relationship Id="rId146" Type="http://schemas.openxmlformats.org/officeDocument/2006/relationships/customXml" Target="../ink/ink6314.xml"/><Relationship Id="rId188" Type="http://schemas.openxmlformats.org/officeDocument/2006/relationships/customXml" Target="../ink/ink6335.xml"/><Relationship Id="rId311" Type="http://schemas.openxmlformats.org/officeDocument/2006/relationships/customXml" Target="../ink/ink6397.xml"/><Relationship Id="rId353" Type="http://schemas.openxmlformats.org/officeDocument/2006/relationships/customXml" Target="../ink/ink6418.xml"/><Relationship Id="rId395" Type="http://schemas.openxmlformats.org/officeDocument/2006/relationships/customXml" Target="../ink/ink6439.xml"/><Relationship Id="rId409" Type="http://schemas.openxmlformats.org/officeDocument/2006/relationships/customXml" Target="../ink/ink6446.xml"/><Relationship Id="rId92" Type="http://schemas.openxmlformats.org/officeDocument/2006/relationships/customXml" Target="../ink/ink6287.xml"/><Relationship Id="rId213" Type="http://schemas.openxmlformats.org/officeDocument/2006/relationships/image" Target="../media/image6274.png"/><Relationship Id="rId420" Type="http://schemas.openxmlformats.org/officeDocument/2006/relationships/image" Target="../media/image6375.png"/><Relationship Id="rId255" Type="http://schemas.openxmlformats.org/officeDocument/2006/relationships/customXml" Target="../ink/ink6369.xml"/><Relationship Id="rId297" Type="http://schemas.openxmlformats.org/officeDocument/2006/relationships/customXml" Target="../ink/ink6390.xml"/><Relationship Id="rId462" Type="http://schemas.openxmlformats.org/officeDocument/2006/relationships/image" Target="../media/image6396.png"/><Relationship Id="rId115" Type="http://schemas.openxmlformats.org/officeDocument/2006/relationships/image" Target="../media/image6225.png"/><Relationship Id="rId157" Type="http://schemas.openxmlformats.org/officeDocument/2006/relationships/image" Target="../media/image6246.png"/><Relationship Id="rId322" Type="http://schemas.openxmlformats.org/officeDocument/2006/relationships/image" Target="../media/image6326.png"/><Relationship Id="rId364" Type="http://schemas.openxmlformats.org/officeDocument/2006/relationships/image" Target="../media/image6347.png"/><Relationship Id="rId61" Type="http://schemas.openxmlformats.org/officeDocument/2006/relationships/image" Target="../media/image6198.png"/><Relationship Id="rId199" Type="http://schemas.openxmlformats.org/officeDocument/2006/relationships/image" Target="../media/image6267.png"/><Relationship Id="rId19" Type="http://schemas.openxmlformats.org/officeDocument/2006/relationships/image" Target="../media/image6177.png"/><Relationship Id="rId224" Type="http://schemas.openxmlformats.org/officeDocument/2006/relationships/customXml" Target="../ink/ink6353.xml"/><Relationship Id="rId266" Type="http://schemas.openxmlformats.org/officeDocument/2006/relationships/image" Target="../media/image6299.png"/><Relationship Id="rId431" Type="http://schemas.openxmlformats.org/officeDocument/2006/relationships/customXml" Target="../ink/ink6457.xml"/><Relationship Id="rId473" Type="http://schemas.openxmlformats.org/officeDocument/2006/relationships/customXml" Target="../ink/ink6478.xml"/><Relationship Id="rId30" Type="http://schemas.openxmlformats.org/officeDocument/2006/relationships/customXml" Target="../ink/ink6256.xml"/><Relationship Id="rId126" Type="http://schemas.openxmlformats.org/officeDocument/2006/relationships/customXml" Target="../ink/ink6304.xml"/><Relationship Id="rId168" Type="http://schemas.openxmlformats.org/officeDocument/2006/relationships/customXml" Target="../ink/ink6325.xml"/><Relationship Id="rId333" Type="http://schemas.openxmlformats.org/officeDocument/2006/relationships/customXml" Target="../ink/ink6408.xml"/><Relationship Id="rId72" Type="http://schemas.openxmlformats.org/officeDocument/2006/relationships/customXml" Target="../ink/ink6277.xml"/><Relationship Id="rId375" Type="http://schemas.openxmlformats.org/officeDocument/2006/relationships/customXml" Target="../ink/ink6429.xml"/><Relationship Id="rId3" Type="http://schemas.openxmlformats.org/officeDocument/2006/relationships/image" Target="../media/image6169.png"/><Relationship Id="rId235" Type="http://schemas.openxmlformats.org/officeDocument/2006/relationships/image" Target="../media/image6285.png"/><Relationship Id="rId277" Type="http://schemas.openxmlformats.org/officeDocument/2006/relationships/customXml" Target="../ink/ink6380.xml"/><Relationship Id="rId400" Type="http://schemas.openxmlformats.org/officeDocument/2006/relationships/image" Target="../media/image6365.png"/><Relationship Id="rId442" Type="http://schemas.openxmlformats.org/officeDocument/2006/relationships/image" Target="../media/image6386.png"/><Relationship Id="rId484" Type="http://schemas.openxmlformats.org/officeDocument/2006/relationships/image" Target="../media/image6407.png"/><Relationship Id="rId137" Type="http://schemas.openxmlformats.org/officeDocument/2006/relationships/image" Target="../media/image6236.png"/><Relationship Id="rId302" Type="http://schemas.openxmlformats.org/officeDocument/2006/relationships/image" Target="../media/image6317.png"/><Relationship Id="rId344" Type="http://schemas.openxmlformats.org/officeDocument/2006/relationships/image" Target="../media/image6337.png"/><Relationship Id="rId41" Type="http://schemas.openxmlformats.org/officeDocument/2006/relationships/image" Target="../media/image6188.png"/><Relationship Id="rId83" Type="http://schemas.openxmlformats.org/officeDocument/2006/relationships/image" Target="../media/image6209.png"/><Relationship Id="rId179" Type="http://schemas.openxmlformats.org/officeDocument/2006/relationships/image" Target="../media/image6257.png"/><Relationship Id="rId386" Type="http://schemas.openxmlformats.org/officeDocument/2006/relationships/image" Target="../media/image6358.png"/><Relationship Id="rId190" Type="http://schemas.openxmlformats.org/officeDocument/2006/relationships/customXml" Target="../ink/ink6336.xml"/><Relationship Id="rId204" Type="http://schemas.openxmlformats.org/officeDocument/2006/relationships/customXml" Target="../ink/ink6343.xml"/><Relationship Id="rId246" Type="http://schemas.openxmlformats.org/officeDocument/2006/relationships/image" Target="../media/image6289.png"/><Relationship Id="rId288" Type="http://schemas.openxmlformats.org/officeDocument/2006/relationships/image" Target="../media/image6310.png"/><Relationship Id="rId411" Type="http://schemas.openxmlformats.org/officeDocument/2006/relationships/customXml" Target="../ink/ink6447.xml"/><Relationship Id="rId453" Type="http://schemas.openxmlformats.org/officeDocument/2006/relationships/customXml" Target="../ink/ink6468.xml"/><Relationship Id="rId106" Type="http://schemas.openxmlformats.org/officeDocument/2006/relationships/customXml" Target="../ink/ink6294.xml"/><Relationship Id="rId313" Type="http://schemas.openxmlformats.org/officeDocument/2006/relationships/customXml" Target="../ink/ink6398.xml"/><Relationship Id="rId495" Type="http://schemas.openxmlformats.org/officeDocument/2006/relationships/customXml" Target="../ink/ink6489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1.png"/><Relationship Id="rId671" Type="http://schemas.openxmlformats.org/officeDocument/2006/relationships/image" Target="../media/image536.png"/><Relationship Id="rId769" Type="http://schemas.openxmlformats.org/officeDocument/2006/relationships/image" Target="../media/image585.png"/><Relationship Id="rId21" Type="http://schemas.openxmlformats.org/officeDocument/2006/relationships/image" Target="../media/image213.png"/><Relationship Id="rId324" Type="http://schemas.openxmlformats.org/officeDocument/2006/relationships/customXml" Target="../ink/ink365.xml"/><Relationship Id="rId531" Type="http://schemas.openxmlformats.org/officeDocument/2006/relationships/customXml" Target="../ink/ink469.xml"/><Relationship Id="rId629" Type="http://schemas.openxmlformats.org/officeDocument/2006/relationships/image" Target="../media/image515.png"/><Relationship Id="rId170" Type="http://schemas.openxmlformats.org/officeDocument/2006/relationships/customXml" Target="../ink/ink288.xml"/><Relationship Id="rId268" Type="http://schemas.openxmlformats.org/officeDocument/2006/relationships/customXml" Target="../ink/ink337.xml"/><Relationship Id="rId475" Type="http://schemas.openxmlformats.org/officeDocument/2006/relationships/image" Target="../media/image439.png"/><Relationship Id="rId682" Type="http://schemas.openxmlformats.org/officeDocument/2006/relationships/customXml" Target="../ink/ink545.xml"/><Relationship Id="rId32" Type="http://schemas.openxmlformats.org/officeDocument/2006/relationships/customXml" Target="../ink/ink219.xml"/><Relationship Id="rId128" Type="http://schemas.openxmlformats.org/officeDocument/2006/relationships/customXml" Target="../ink/ink267.xml"/><Relationship Id="rId335" Type="http://schemas.openxmlformats.org/officeDocument/2006/relationships/image" Target="../media/image369.png"/><Relationship Id="rId542" Type="http://schemas.openxmlformats.org/officeDocument/2006/relationships/image" Target="../media/image472.png"/><Relationship Id="rId181" Type="http://schemas.openxmlformats.org/officeDocument/2006/relationships/image" Target="../media/image293.png"/><Relationship Id="rId402" Type="http://schemas.openxmlformats.org/officeDocument/2006/relationships/customXml" Target="../ink/ink404.xml"/><Relationship Id="rId279" Type="http://schemas.openxmlformats.org/officeDocument/2006/relationships/image" Target="../media/image341.png"/><Relationship Id="rId486" Type="http://schemas.openxmlformats.org/officeDocument/2006/relationships/customXml" Target="../ink/ink446.xml"/><Relationship Id="rId693" Type="http://schemas.openxmlformats.org/officeDocument/2006/relationships/image" Target="../media/image547.png"/><Relationship Id="rId707" Type="http://schemas.openxmlformats.org/officeDocument/2006/relationships/image" Target="../media/image554.png"/><Relationship Id="rId43" Type="http://schemas.openxmlformats.org/officeDocument/2006/relationships/image" Target="../media/image224.png"/><Relationship Id="rId139" Type="http://schemas.openxmlformats.org/officeDocument/2006/relationships/image" Target="../media/image272.png"/><Relationship Id="rId346" Type="http://schemas.openxmlformats.org/officeDocument/2006/relationships/customXml" Target="../ink/ink376.xml"/><Relationship Id="rId553" Type="http://schemas.openxmlformats.org/officeDocument/2006/relationships/customXml" Target="../ink/ink480.xml"/><Relationship Id="rId760" Type="http://schemas.openxmlformats.org/officeDocument/2006/relationships/customXml" Target="../ink/ink584.xml"/><Relationship Id="rId192" Type="http://schemas.openxmlformats.org/officeDocument/2006/relationships/customXml" Target="../ink/ink299.xml"/><Relationship Id="rId206" Type="http://schemas.openxmlformats.org/officeDocument/2006/relationships/customXml" Target="../ink/ink306.xml"/><Relationship Id="rId413" Type="http://schemas.openxmlformats.org/officeDocument/2006/relationships/image" Target="../media/image408.png"/><Relationship Id="rId497" Type="http://schemas.openxmlformats.org/officeDocument/2006/relationships/image" Target="../media/image450.png"/><Relationship Id="rId620" Type="http://schemas.openxmlformats.org/officeDocument/2006/relationships/customXml" Target="../ink/ink514.xml"/><Relationship Id="rId718" Type="http://schemas.openxmlformats.org/officeDocument/2006/relationships/customXml" Target="../ink/ink563.xml"/><Relationship Id="rId357" Type="http://schemas.openxmlformats.org/officeDocument/2006/relationships/image" Target="../media/image380.png"/><Relationship Id="rId54" Type="http://schemas.openxmlformats.org/officeDocument/2006/relationships/customXml" Target="../ink/ink230.xml"/><Relationship Id="rId217" Type="http://schemas.openxmlformats.org/officeDocument/2006/relationships/image" Target="../media/image310.png"/><Relationship Id="rId564" Type="http://schemas.openxmlformats.org/officeDocument/2006/relationships/image" Target="../media/image483.png"/><Relationship Id="rId771" Type="http://schemas.openxmlformats.org/officeDocument/2006/relationships/image" Target="../media/image586.png"/><Relationship Id="rId424" Type="http://schemas.openxmlformats.org/officeDocument/2006/relationships/customXml" Target="../ink/ink415.xml"/><Relationship Id="rId631" Type="http://schemas.openxmlformats.org/officeDocument/2006/relationships/image" Target="../media/image516.png"/><Relationship Id="rId729" Type="http://schemas.openxmlformats.org/officeDocument/2006/relationships/image" Target="../media/image565.png"/><Relationship Id="rId270" Type="http://schemas.openxmlformats.org/officeDocument/2006/relationships/customXml" Target="../ink/ink338.xml"/><Relationship Id="rId65" Type="http://schemas.openxmlformats.org/officeDocument/2006/relationships/image" Target="../media/image235.png"/><Relationship Id="rId130" Type="http://schemas.openxmlformats.org/officeDocument/2006/relationships/customXml" Target="../ink/ink268.xml"/><Relationship Id="rId368" Type="http://schemas.openxmlformats.org/officeDocument/2006/relationships/customXml" Target="../ink/ink387.xml"/><Relationship Id="rId575" Type="http://schemas.openxmlformats.org/officeDocument/2006/relationships/customXml" Target="../ink/ink491.xml"/><Relationship Id="rId782" Type="http://schemas.openxmlformats.org/officeDocument/2006/relationships/customXml" Target="../ink/ink595.xml"/><Relationship Id="rId228" Type="http://schemas.openxmlformats.org/officeDocument/2006/relationships/customXml" Target="../ink/ink317.xml"/><Relationship Id="rId435" Type="http://schemas.openxmlformats.org/officeDocument/2006/relationships/image" Target="../media/image419.png"/><Relationship Id="rId642" Type="http://schemas.openxmlformats.org/officeDocument/2006/relationships/customXml" Target="../ink/ink525.xml"/><Relationship Id="rId281" Type="http://schemas.openxmlformats.org/officeDocument/2006/relationships/image" Target="../media/image342.png"/><Relationship Id="rId502" Type="http://schemas.openxmlformats.org/officeDocument/2006/relationships/customXml" Target="../ink/ink454.xml"/><Relationship Id="rId76" Type="http://schemas.openxmlformats.org/officeDocument/2006/relationships/customXml" Target="../ink/ink241.xml"/><Relationship Id="rId141" Type="http://schemas.openxmlformats.org/officeDocument/2006/relationships/image" Target="../media/image273.png"/><Relationship Id="rId379" Type="http://schemas.openxmlformats.org/officeDocument/2006/relationships/image" Target="../media/image391.png"/><Relationship Id="rId586" Type="http://schemas.openxmlformats.org/officeDocument/2006/relationships/image" Target="../media/image494.png"/><Relationship Id="rId7" Type="http://schemas.openxmlformats.org/officeDocument/2006/relationships/image" Target="../media/image206.png"/><Relationship Id="rId239" Type="http://schemas.openxmlformats.org/officeDocument/2006/relationships/image" Target="../media/image321.png"/><Relationship Id="rId446" Type="http://schemas.openxmlformats.org/officeDocument/2006/relationships/customXml" Target="../ink/ink426.xml"/><Relationship Id="rId653" Type="http://schemas.openxmlformats.org/officeDocument/2006/relationships/image" Target="../media/image527.png"/><Relationship Id="rId292" Type="http://schemas.openxmlformats.org/officeDocument/2006/relationships/customXml" Target="../ink/ink349.xml"/><Relationship Id="rId306" Type="http://schemas.openxmlformats.org/officeDocument/2006/relationships/customXml" Target="../ink/ink356.xml"/><Relationship Id="rId87" Type="http://schemas.openxmlformats.org/officeDocument/2006/relationships/image" Target="../media/image246.png"/><Relationship Id="rId513" Type="http://schemas.openxmlformats.org/officeDocument/2006/relationships/image" Target="../media/image458.png"/><Relationship Id="rId597" Type="http://schemas.openxmlformats.org/officeDocument/2006/relationships/customXml" Target="../ink/ink502.xml"/><Relationship Id="rId720" Type="http://schemas.openxmlformats.org/officeDocument/2006/relationships/customXml" Target="../ink/ink564.xml"/><Relationship Id="rId152" Type="http://schemas.openxmlformats.org/officeDocument/2006/relationships/customXml" Target="../ink/ink279.xml"/><Relationship Id="rId457" Type="http://schemas.openxmlformats.org/officeDocument/2006/relationships/image" Target="../media/image430.png"/><Relationship Id="rId664" Type="http://schemas.openxmlformats.org/officeDocument/2006/relationships/customXml" Target="../ink/ink536.xml"/><Relationship Id="rId14" Type="http://schemas.openxmlformats.org/officeDocument/2006/relationships/customXml" Target="../ink/ink210.xml"/><Relationship Id="rId317" Type="http://schemas.openxmlformats.org/officeDocument/2006/relationships/image" Target="../media/image360.png"/><Relationship Id="rId524" Type="http://schemas.openxmlformats.org/officeDocument/2006/relationships/image" Target="../media/image463.png"/><Relationship Id="rId731" Type="http://schemas.openxmlformats.org/officeDocument/2006/relationships/image" Target="../media/image566.png"/><Relationship Id="rId98" Type="http://schemas.openxmlformats.org/officeDocument/2006/relationships/customXml" Target="../ink/ink252.xml"/><Relationship Id="rId163" Type="http://schemas.openxmlformats.org/officeDocument/2006/relationships/image" Target="../media/image284.png"/><Relationship Id="rId370" Type="http://schemas.openxmlformats.org/officeDocument/2006/relationships/customXml" Target="../ink/ink388.xml"/><Relationship Id="rId230" Type="http://schemas.openxmlformats.org/officeDocument/2006/relationships/customXml" Target="../ink/ink318.xml"/><Relationship Id="rId468" Type="http://schemas.openxmlformats.org/officeDocument/2006/relationships/customXml" Target="../ink/ink437.xml"/><Relationship Id="rId675" Type="http://schemas.openxmlformats.org/officeDocument/2006/relationships/image" Target="../media/image538.png"/><Relationship Id="rId25" Type="http://schemas.openxmlformats.org/officeDocument/2006/relationships/image" Target="../media/image215.png"/><Relationship Id="rId328" Type="http://schemas.openxmlformats.org/officeDocument/2006/relationships/customXml" Target="../ink/ink367.xml"/><Relationship Id="rId535" Type="http://schemas.openxmlformats.org/officeDocument/2006/relationships/customXml" Target="../ink/ink471.xml"/><Relationship Id="rId742" Type="http://schemas.openxmlformats.org/officeDocument/2006/relationships/customXml" Target="../ink/ink575.xml"/><Relationship Id="rId174" Type="http://schemas.openxmlformats.org/officeDocument/2006/relationships/customXml" Target="../ink/ink290.xml"/><Relationship Id="rId381" Type="http://schemas.openxmlformats.org/officeDocument/2006/relationships/image" Target="../media/image392.png"/><Relationship Id="rId602" Type="http://schemas.openxmlformats.org/officeDocument/2006/relationships/image" Target="../media/image502.png"/><Relationship Id="rId241" Type="http://schemas.openxmlformats.org/officeDocument/2006/relationships/image" Target="../media/image322.png"/><Relationship Id="rId479" Type="http://schemas.openxmlformats.org/officeDocument/2006/relationships/image" Target="../media/image441.png"/><Relationship Id="rId686" Type="http://schemas.openxmlformats.org/officeDocument/2006/relationships/customXml" Target="../ink/ink547.xml"/><Relationship Id="rId36" Type="http://schemas.openxmlformats.org/officeDocument/2006/relationships/customXml" Target="../ink/ink221.xml"/><Relationship Id="rId339" Type="http://schemas.openxmlformats.org/officeDocument/2006/relationships/image" Target="../media/image371.png"/><Relationship Id="rId546" Type="http://schemas.openxmlformats.org/officeDocument/2006/relationships/image" Target="../media/image474.png"/><Relationship Id="rId753" Type="http://schemas.openxmlformats.org/officeDocument/2006/relationships/image" Target="../media/image577.png"/><Relationship Id="rId101" Type="http://schemas.openxmlformats.org/officeDocument/2006/relationships/image" Target="../media/image253.png"/><Relationship Id="rId185" Type="http://schemas.openxmlformats.org/officeDocument/2006/relationships/image" Target="../media/image295.png"/><Relationship Id="rId406" Type="http://schemas.openxmlformats.org/officeDocument/2006/relationships/customXml" Target="../ink/ink406.xml"/><Relationship Id="rId392" Type="http://schemas.openxmlformats.org/officeDocument/2006/relationships/customXml" Target="../ink/ink399.xml"/><Relationship Id="rId613" Type="http://schemas.openxmlformats.org/officeDocument/2006/relationships/customXml" Target="../ink/ink510.xml"/><Relationship Id="rId697" Type="http://schemas.openxmlformats.org/officeDocument/2006/relationships/image" Target="../media/image549.png"/><Relationship Id="rId252" Type="http://schemas.openxmlformats.org/officeDocument/2006/relationships/customXml" Target="../ink/ink329.xml"/><Relationship Id="rId47" Type="http://schemas.openxmlformats.org/officeDocument/2006/relationships/image" Target="../media/image226.png"/><Relationship Id="rId112" Type="http://schemas.openxmlformats.org/officeDocument/2006/relationships/customXml" Target="../ink/ink259.xml"/><Relationship Id="rId557" Type="http://schemas.openxmlformats.org/officeDocument/2006/relationships/customXml" Target="../ink/ink482.xml"/><Relationship Id="rId764" Type="http://schemas.openxmlformats.org/officeDocument/2006/relationships/customXml" Target="../ink/ink586.xml"/><Relationship Id="rId196" Type="http://schemas.openxmlformats.org/officeDocument/2006/relationships/customXml" Target="../ink/ink301.xml"/><Relationship Id="rId417" Type="http://schemas.openxmlformats.org/officeDocument/2006/relationships/image" Target="../media/image410.png"/><Relationship Id="rId624" Type="http://schemas.openxmlformats.org/officeDocument/2006/relationships/customXml" Target="../ink/ink516.xml"/><Relationship Id="rId263" Type="http://schemas.openxmlformats.org/officeDocument/2006/relationships/image" Target="../media/image333.png"/><Relationship Id="rId470" Type="http://schemas.openxmlformats.org/officeDocument/2006/relationships/customXml" Target="../ink/ink438.xml"/><Relationship Id="rId58" Type="http://schemas.openxmlformats.org/officeDocument/2006/relationships/customXml" Target="../ink/ink232.xml"/><Relationship Id="rId123" Type="http://schemas.openxmlformats.org/officeDocument/2006/relationships/image" Target="../media/image264.png"/><Relationship Id="rId330" Type="http://schemas.openxmlformats.org/officeDocument/2006/relationships/customXml" Target="../ink/ink368.xml"/><Relationship Id="rId568" Type="http://schemas.openxmlformats.org/officeDocument/2006/relationships/image" Target="../media/image485.png"/><Relationship Id="rId775" Type="http://schemas.openxmlformats.org/officeDocument/2006/relationships/image" Target="../media/image588.png"/><Relationship Id="rId428" Type="http://schemas.openxmlformats.org/officeDocument/2006/relationships/customXml" Target="../ink/ink417.xml"/><Relationship Id="rId635" Type="http://schemas.openxmlformats.org/officeDocument/2006/relationships/image" Target="../media/image518.png"/><Relationship Id="rId274" Type="http://schemas.openxmlformats.org/officeDocument/2006/relationships/customXml" Target="../ink/ink340.xml"/><Relationship Id="rId481" Type="http://schemas.openxmlformats.org/officeDocument/2006/relationships/image" Target="../media/image442.png"/><Relationship Id="rId702" Type="http://schemas.openxmlformats.org/officeDocument/2006/relationships/customXml" Target="../ink/ink555.xml"/><Relationship Id="rId69" Type="http://schemas.openxmlformats.org/officeDocument/2006/relationships/image" Target="../media/image237.png"/><Relationship Id="rId134" Type="http://schemas.openxmlformats.org/officeDocument/2006/relationships/customXml" Target="../ink/ink270.xml"/><Relationship Id="rId579" Type="http://schemas.openxmlformats.org/officeDocument/2006/relationships/customXml" Target="../ink/ink493.xml"/><Relationship Id="rId341" Type="http://schemas.openxmlformats.org/officeDocument/2006/relationships/image" Target="../media/image372.png"/><Relationship Id="rId439" Type="http://schemas.openxmlformats.org/officeDocument/2006/relationships/image" Target="../media/image421.png"/><Relationship Id="rId646" Type="http://schemas.openxmlformats.org/officeDocument/2006/relationships/customXml" Target="../ink/ink527.xml"/><Relationship Id="rId201" Type="http://schemas.openxmlformats.org/officeDocument/2006/relationships/image" Target="../media/image302.png"/><Relationship Id="rId285" Type="http://schemas.openxmlformats.org/officeDocument/2006/relationships/image" Target="../media/image344.png"/><Relationship Id="rId506" Type="http://schemas.openxmlformats.org/officeDocument/2006/relationships/customXml" Target="../ink/ink456.xml"/><Relationship Id="rId492" Type="http://schemas.openxmlformats.org/officeDocument/2006/relationships/customXml" Target="../ink/ink449.xml"/><Relationship Id="rId713" Type="http://schemas.openxmlformats.org/officeDocument/2006/relationships/image" Target="../media/image557.png"/><Relationship Id="rId145" Type="http://schemas.openxmlformats.org/officeDocument/2006/relationships/image" Target="../media/image275.png"/><Relationship Id="rId352" Type="http://schemas.openxmlformats.org/officeDocument/2006/relationships/customXml" Target="../ink/ink379.xml"/><Relationship Id="rId212" Type="http://schemas.openxmlformats.org/officeDocument/2006/relationships/customXml" Target="../ink/ink309.xml"/><Relationship Id="rId657" Type="http://schemas.openxmlformats.org/officeDocument/2006/relationships/image" Target="../media/image529.png"/><Relationship Id="rId296" Type="http://schemas.openxmlformats.org/officeDocument/2006/relationships/customXml" Target="../ink/ink351.xml"/><Relationship Id="rId517" Type="http://schemas.openxmlformats.org/officeDocument/2006/relationships/customXml" Target="../ink/ink462.xml"/><Relationship Id="rId724" Type="http://schemas.openxmlformats.org/officeDocument/2006/relationships/customXml" Target="../ink/ink566.xml"/><Relationship Id="rId60" Type="http://schemas.openxmlformats.org/officeDocument/2006/relationships/customXml" Target="../ink/ink233.xml"/><Relationship Id="rId156" Type="http://schemas.openxmlformats.org/officeDocument/2006/relationships/customXml" Target="../ink/ink281.xml"/><Relationship Id="rId363" Type="http://schemas.openxmlformats.org/officeDocument/2006/relationships/image" Target="../media/image383.png"/><Relationship Id="rId570" Type="http://schemas.openxmlformats.org/officeDocument/2006/relationships/image" Target="../media/image486.png"/><Relationship Id="rId223" Type="http://schemas.openxmlformats.org/officeDocument/2006/relationships/image" Target="../media/image313.png"/><Relationship Id="rId430" Type="http://schemas.openxmlformats.org/officeDocument/2006/relationships/customXml" Target="../ink/ink418.xml"/><Relationship Id="rId668" Type="http://schemas.openxmlformats.org/officeDocument/2006/relationships/customXml" Target="../ink/ink538.xml"/><Relationship Id="rId18" Type="http://schemas.openxmlformats.org/officeDocument/2006/relationships/customXml" Target="../ink/ink212.xml"/><Relationship Id="rId528" Type="http://schemas.openxmlformats.org/officeDocument/2006/relationships/image" Target="../media/image465.png"/><Relationship Id="rId735" Type="http://schemas.openxmlformats.org/officeDocument/2006/relationships/image" Target="../media/image568.png"/><Relationship Id="rId167" Type="http://schemas.openxmlformats.org/officeDocument/2006/relationships/image" Target="../media/image286.png"/><Relationship Id="rId374" Type="http://schemas.openxmlformats.org/officeDocument/2006/relationships/customXml" Target="../ink/ink390.xml"/><Relationship Id="rId581" Type="http://schemas.openxmlformats.org/officeDocument/2006/relationships/customXml" Target="../ink/ink494.xml"/><Relationship Id="rId71" Type="http://schemas.openxmlformats.org/officeDocument/2006/relationships/image" Target="../media/image238.png"/><Relationship Id="rId234" Type="http://schemas.openxmlformats.org/officeDocument/2006/relationships/customXml" Target="../ink/ink320.xml"/><Relationship Id="rId679" Type="http://schemas.openxmlformats.org/officeDocument/2006/relationships/image" Target="../media/image540.png"/><Relationship Id="rId2" Type="http://schemas.openxmlformats.org/officeDocument/2006/relationships/customXml" Target="../ink/ink204.xml"/><Relationship Id="rId29" Type="http://schemas.openxmlformats.org/officeDocument/2006/relationships/image" Target="../media/image217.png"/><Relationship Id="rId441" Type="http://schemas.openxmlformats.org/officeDocument/2006/relationships/image" Target="../media/image422.png"/><Relationship Id="rId539" Type="http://schemas.openxmlformats.org/officeDocument/2006/relationships/customXml" Target="../ink/ink473.xml"/><Relationship Id="rId746" Type="http://schemas.openxmlformats.org/officeDocument/2006/relationships/customXml" Target="../ink/ink577.xml"/><Relationship Id="rId178" Type="http://schemas.openxmlformats.org/officeDocument/2006/relationships/customXml" Target="../ink/ink292.xml"/><Relationship Id="rId301" Type="http://schemas.openxmlformats.org/officeDocument/2006/relationships/image" Target="../media/image352.png"/><Relationship Id="rId82" Type="http://schemas.openxmlformats.org/officeDocument/2006/relationships/customXml" Target="../ink/ink244.xml"/><Relationship Id="rId385" Type="http://schemas.openxmlformats.org/officeDocument/2006/relationships/image" Target="../media/image394.png"/><Relationship Id="rId592" Type="http://schemas.openxmlformats.org/officeDocument/2006/relationships/image" Target="../media/image497.png"/><Relationship Id="rId606" Type="http://schemas.openxmlformats.org/officeDocument/2006/relationships/image" Target="../media/image504.png"/><Relationship Id="rId245" Type="http://schemas.openxmlformats.org/officeDocument/2006/relationships/image" Target="../media/image324.png"/><Relationship Id="rId452" Type="http://schemas.openxmlformats.org/officeDocument/2006/relationships/customXml" Target="../ink/ink429.xml"/><Relationship Id="rId105" Type="http://schemas.openxmlformats.org/officeDocument/2006/relationships/image" Target="../media/image255.png"/><Relationship Id="rId312" Type="http://schemas.openxmlformats.org/officeDocument/2006/relationships/customXml" Target="../ink/ink359.xml"/><Relationship Id="rId757" Type="http://schemas.openxmlformats.org/officeDocument/2006/relationships/image" Target="../media/image579.png"/><Relationship Id="rId93" Type="http://schemas.openxmlformats.org/officeDocument/2006/relationships/image" Target="../media/image249.png"/><Relationship Id="rId189" Type="http://schemas.openxmlformats.org/officeDocument/2006/relationships/image" Target="../media/image297.png"/><Relationship Id="rId396" Type="http://schemas.openxmlformats.org/officeDocument/2006/relationships/customXml" Target="../ink/ink401.xml"/><Relationship Id="rId617" Type="http://schemas.openxmlformats.org/officeDocument/2006/relationships/image" Target="../media/image509.png"/><Relationship Id="rId256" Type="http://schemas.openxmlformats.org/officeDocument/2006/relationships/customXml" Target="../ink/ink331.xml"/><Relationship Id="rId463" Type="http://schemas.openxmlformats.org/officeDocument/2006/relationships/image" Target="../media/image433.png"/><Relationship Id="rId670" Type="http://schemas.openxmlformats.org/officeDocument/2006/relationships/customXml" Target="../ink/ink539.xml"/><Relationship Id="rId116" Type="http://schemas.openxmlformats.org/officeDocument/2006/relationships/customXml" Target="../ink/ink261.xml"/><Relationship Id="rId323" Type="http://schemas.openxmlformats.org/officeDocument/2006/relationships/image" Target="../media/image363.png"/><Relationship Id="rId530" Type="http://schemas.openxmlformats.org/officeDocument/2006/relationships/image" Target="../media/image466.png"/><Relationship Id="rId768" Type="http://schemas.openxmlformats.org/officeDocument/2006/relationships/customXml" Target="../ink/ink588.xml"/><Relationship Id="rId20" Type="http://schemas.openxmlformats.org/officeDocument/2006/relationships/customXml" Target="../ink/ink213.xml"/><Relationship Id="rId628" Type="http://schemas.openxmlformats.org/officeDocument/2006/relationships/customXml" Target="../ink/ink518.xml"/><Relationship Id="rId267" Type="http://schemas.openxmlformats.org/officeDocument/2006/relationships/image" Target="../media/image335.png"/><Relationship Id="rId474" Type="http://schemas.openxmlformats.org/officeDocument/2006/relationships/customXml" Target="../ink/ink440.xml"/><Relationship Id="rId127" Type="http://schemas.openxmlformats.org/officeDocument/2006/relationships/image" Target="../media/image266.png"/><Relationship Id="rId681" Type="http://schemas.openxmlformats.org/officeDocument/2006/relationships/image" Target="../media/image541.png"/><Relationship Id="rId779" Type="http://schemas.openxmlformats.org/officeDocument/2006/relationships/image" Target="../media/image590.png"/><Relationship Id="rId31" Type="http://schemas.openxmlformats.org/officeDocument/2006/relationships/image" Target="../media/image218.png"/><Relationship Id="rId334" Type="http://schemas.openxmlformats.org/officeDocument/2006/relationships/customXml" Target="../ink/ink370.xml"/><Relationship Id="rId541" Type="http://schemas.openxmlformats.org/officeDocument/2006/relationships/customXml" Target="../ink/ink474.xml"/><Relationship Id="rId639" Type="http://schemas.openxmlformats.org/officeDocument/2006/relationships/image" Target="../media/image520.png"/><Relationship Id="rId180" Type="http://schemas.openxmlformats.org/officeDocument/2006/relationships/customXml" Target="../ink/ink293.xml"/><Relationship Id="rId278" Type="http://schemas.openxmlformats.org/officeDocument/2006/relationships/customXml" Target="../ink/ink342.xml"/><Relationship Id="rId401" Type="http://schemas.openxmlformats.org/officeDocument/2006/relationships/image" Target="../media/image402.png"/><Relationship Id="rId485" Type="http://schemas.openxmlformats.org/officeDocument/2006/relationships/image" Target="../media/image444.png"/><Relationship Id="rId692" Type="http://schemas.openxmlformats.org/officeDocument/2006/relationships/customXml" Target="../ink/ink550.xml"/><Relationship Id="rId706" Type="http://schemas.openxmlformats.org/officeDocument/2006/relationships/customXml" Target="../ink/ink557.xml"/><Relationship Id="rId42" Type="http://schemas.openxmlformats.org/officeDocument/2006/relationships/customXml" Target="../ink/ink224.xml"/><Relationship Id="rId138" Type="http://schemas.openxmlformats.org/officeDocument/2006/relationships/customXml" Target="../ink/ink272.xml"/><Relationship Id="rId345" Type="http://schemas.openxmlformats.org/officeDocument/2006/relationships/image" Target="../media/image374.png"/><Relationship Id="rId552" Type="http://schemas.openxmlformats.org/officeDocument/2006/relationships/image" Target="../media/image477.png"/><Relationship Id="rId191" Type="http://schemas.openxmlformats.org/officeDocument/2006/relationships/image" Target="../media/image298.png"/><Relationship Id="rId205" Type="http://schemas.openxmlformats.org/officeDocument/2006/relationships/image" Target="../media/image304.png"/><Relationship Id="rId412" Type="http://schemas.openxmlformats.org/officeDocument/2006/relationships/customXml" Target="../ink/ink409.xml"/><Relationship Id="rId289" Type="http://schemas.openxmlformats.org/officeDocument/2006/relationships/image" Target="../media/image346.png"/><Relationship Id="rId496" Type="http://schemas.openxmlformats.org/officeDocument/2006/relationships/customXml" Target="../ink/ink451.xml"/><Relationship Id="rId717" Type="http://schemas.openxmlformats.org/officeDocument/2006/relationships/image" Target="../media/image559.png"/><Relationship Id="rId53" Type="http://schemas.openxmlformats.org/officeDocument/2006/relationships/image" Target="../media/image229.png"/><Relationship Id="rId149" Type="http://schemas.openxmlformats.org/officeDocument/2006/relationships/image" Target="../media/image277.png"/><Relationship Id="rId356" Type="http://schemas.openxmlformats.org/officeDocument/2006/relationships/customXml" Target="../ink/ink381.xml"/><Relationship Id="rId563" Type="http://schemas.openxmlformats.org/officeDocument/2006/relationships/customXml" Target="../ink/ink485.xml"/><Relationship Id="rId770" Type="http://schemas.openxmlformats.org/officeDocument/2006/relationships/customXml" Target="../ink/ink589.xml"/><Relationship Id="rId95" Type="http://schemas.openxmlformats.org/officeDocument/2006/relationships/image" Target="../media/image250.png"/><Relationship Id="rId160" Type="http://schemas.openxmlformats.org/officeDocument/2006/relationships/customXml" Target="../ink/ink283.xml"/><Relationship Id="rId216" Type="http://schemas.openxmlformats.org/officeDocument/2006/relationships/customXml" Target="../ink/ink311.xml"/><Relationship Id="rId423" Type="http://schemas.openxmlformats.org/officeDocument/2006/relationships/image" Target="../media/image413.png"/><Relationship Id="rId258" Type="http://schemas.openxmlformats.org/officeDocument/2006/relationships/customXml" Target="../ink/ink332.xml"/><Relationship Id="rId465" Type="http://schemas.openxmlformats.org/officeDocument/2006/relationships/image" Target="../media/image434.png"/><Relationship Id="rId630" Type="http://schemas.openxmlformats.org/officeDocument/2006/relationships/customXml" Target="../ink/ink519.xml"/><Relationship Id="rId672" Type="http://schemas.openxmlformats.org/officeDocument/2006/relationships/customXml" Target="../ink/ink540.xml"/><Relationship Id="rId728" Type="http://schemas.openxmlformats.org/officeDocument/2006/relationships/customXml" Target="../ink/ink568.xml"/><Relationship Id="rId22" Type="http://schemas.openxmlformats.org/officeDocument/2006/relationships/customXml" Target="../ink/ink214.xml"/><Relationship Id="rId64" Type="http://schemas.openxmlformats.org/officeDocument/2006/relationships/customXml" Target="../ink/ink235.xml"/><Relationship Id="rId118" Type="http://schemas.openxmlformats.org/officeDocument/2006/relationships/customXml" Target="../ink/ink262.xml"/><Relationship Id="rId325" Type="http://schemas.openxmlformats.org/officeDocument/2006/relationships/image" Target="../media/image364.png"/><Relationship Id="rId367" Type="http://schemas.openxmlformats.org/officeDocument/2006/relationships/image" Target="../media/image385.png"/><Relationship Id="rId532" Type="http://schemas.openxmlformats.org/officeDocument/2006/relationships/image" Target="../media/image467.png"/><Relationship Id="rId574" Type="http://schemas.openxmlformats.org/officeDocument/2006/relationships/image" Target="../media/image488.png"/><Relationship Id="rId171" Type="http://schemas.openxmlformats.org/officeDocument/2006/relationships/image" Target="../media/image288.png"/><Relationship Id="rId227" Type="http://schemas.openxmlformats.org/officeDocument/2006/relationships/image" Target="../media/image315.png"/><Relationship Id="rId781" Type="http://schemas.openxmlformats.org/officeDocument/2006/relationships/image" Target="../media/image591.png"/><Relationship Id="rId269" Type="http://schemas.openxmlformats.org/officeDocument/2006/relationships/image" Target="../media/image336.png"/><Relationship Id="rId434" Type="http://schemas.openxmlformats.org/officeDocument/2006/relationships/customXml" Target="../ink/ink420.xml"/><Relationship Id="rId476" Type="http://schemas.openxmlformats.org/officeDocument/2006/relationships/customXml" Target="../ink/ink441.xml"/><Relationship Id="rId641" Type="http://schemas.openxmlformats.org/officeDocument/2006/relationships/image" Target="../media/image521.png"/><Relationship Id="rId683" Type="http://schemas.openxmlformats.org/officeDocument/2006/relationships/image" Target="../media/image542.png"/><Relationship Id="rId739" Type="http://schemas.openxmlformats.org/officeDocument/2006/relationships/image" Target="../media/image570.png"/><Relationship Id="rId33" Type="http://schemas.openxmlformats.org/officeDocument/2006/relationships/image" Target="../media/image219.png"/><Relationship Id="rId129" Type="http://schemas.openxmlformats.org/officeDocument/2006/relationships/image" Target="../media/image267.png"/><Relationship Id="rId280" Type="http://schemas.openxmlformats.org/officeDocument/2006/relationships/customXml" Target="../ink/ink343.xml"/><Relationship Id="rId336" Type="http://schemas.openxmlformats.org/officeDocument/2006/relationships/customXml" Target="../ink/ink371.xml"/><Relationship Id="rId501" Type="http://schemas.openxmlformats.org/officeDocument/2006/relationships/image" Target="../media/image452.png"/><Relationship Id="rId543" Type="http://schemas.openxmlformats.org/officeDocument/2006/relationships/customXml" Target="../ink/ink475.xml"/><Relationship Id="rId75" Type="http://schemas.openxmlformats.org/officeDocument/2006/relationships/image" Target="../media/image240.png"/><Relationship Id="rId140" Type="http://schemas.openxmlformats.org/officeDocument/2006/relationships/customXml" Target="../ink/ink273.xml"/><Relationship Id="rId182" Type="http://schemas.openxmlformats.org/officeDocument/2006/relationships/customXml" Target="../ink/ink294.xml"/><Relationship Id="rId378" Type="http://schemas.openxmlformats.org/officeDocument/2006/relationships/customXml" Target="../ink/ink392.xml"/><Relationship Id="rId403" Type="http://schemas.openxmlformats.org/officeDocument/2006/relationships/image" Target="../media/image403.png"/><Relationship Id="rId585" Type="http://schemas.openxmlformats.org/officeDocument/2006/relationships/customXml" Target="../ink/ink496.xml"/><Relationship Id="rId750" Type="http://schemas.openxmlformats.org/officeDocument/2006/relationships/customXml" Target="../ink/ink579.xml"/><Relationship Id="rId6" Type="http://schemas.openxmlformats.org/officeDocument/2006/relationships/customXml" Target="../ink/ink206.xml"/><Relationship Id="rId238" Type="http://schemas.openxmlformats.org/officeDocument/2006/relationships/customXml" Target="../ink/ink322.xml"/><Relationship Id="rId445" Type="http://schemas.openxmlformats.org/officeDocument/2006/relationships/image" Target="../media/image424.png"/><Relationship Id="rId487" Type="http://schemas.openxmlformats.org/officeDocument/2006/relationships/image" Target="../media/image445.png"/><Relationship Id="rId610" Type="http://schemas.openxmlformats.org/officeDocument/2006/relationships/image" Target="../media/image506.png"/><Relationship Id="rId652" Type="http://schemas.openxmlformats.org/officeDocument/2006/relationships/customXml" Target="../ink/ink530.xml"/><Relationship Id="rId694" Type="http://schemas.openxmlformats.org/officeDocument/2006/relationships/customXml" Target="../ink/ink551.xml"/><Relationship Id="rId708" Type="http://schemas.openxmlformats.org/officeDocument/2006/relationships/customXml" Target="../ink/ink558.xml"/><Relationship Id="rId291" Type="http://schemas.openxmlformats.org/officeDocument/2006/relationships/image" Target="../media/image347.png"/><Relationship Id="rId305" Type="http://schemas.openxmlformats.org/officeDocument/2006/relationships/image" Target="../media/image354.png"/><Relationship Id="rId347" Type="http://schemas.openxmlformats.org/officeDocument/2006/relationships/image" Target="../media/image375.png"/><Relationship Id="rId512" Type="http://schemas.openxmlformats.org/officeDocument/2006/relationships/customXml" Target="../ink/ink459.xml"/><Relationship Id="rId44" Type="http://schemas.openxmlformats.org/officeDocument/2006/relationships/customXml" Target="../ink/ink225.xml"/><Relationship Id="rId86" Type="http://schemas.openxmlformats.org/officeDocument/2006/relationships/customXml" Target="../ink/ink246.xml"/><Relationship Id="rId151" Type="http://schemas.openxmlformats.org/officeDocument/2006/relationships/image" Target="../media/image278.png"/><Relationship Id="rId389" Type="http://schemas.openxmlformats.org/officeDocument/2006/relationships/image" Target="../media/image396.png"/><Relationship Id="rId554" Type="http://schemas.openxmlformats.org/officeDocument/2006/relationships/image" Target="../media/image478.png"/><Relationship Id="rId596" Type="http://schemas.openxmlformats.org/officeDocument/2006/relationships/image" Target="../media/image499.png"/><Relationship Id="rId761" Type="http://schemas.openxmlformats.org/officeDocument/2006/relationships/image" Target="../media/image581.png"/><Relationship Id="rId193" Type="http://schemas.openxmlformats.org/officeDocument/2006/relationships/image" Target="../media/image299.png"/><Relationship Id="rId207" Type="http://schemas.openxmlformats.org/officeDocument/2006/relationships/image" Target="../media/image305.png"/><Relationship Id="rId249" Type="http://schemas.openxmlformats.org/officeDocument/2006/relationships/image" Target="../media/image326.png"/><Relationship Id="rId414" Type="http://schemas.openxmlformats.org/officeDocument/2006/relationships/customXml" Target="../ink/ink410.xml"/><Relationship Id="rId456" Type="http://schemas.openxmlformats.org/officeDocument/2006/relationships/customXml" Target="../ink/ink431.xml"/><Relationship Id="rId498" Type="http://schemas.openxmlformats.org/officeDocument/2006/relationships/customXml" Target="../ink/ink452.xml"/><Relationship Id="rId621" Type="http://schemas.openxmlformats.org/officeDocument/2006/relationships/image" Target="../media/image511.png"/><Relationship Id="rId663" Type="http://schemas.openxmlformats.org/officeDocument/2006/relationships/image" Target="../media/image532.png"/><Relationship Id="rId13" Type="http://schemas.openxmlformats.org/officeDocument/2006/relationships/image" Target="../media/image209.png"/><Relationship Id="rId109" Type="http://schemas.openxmlformats.org/officeDocument/2006/relationships/image" Target="../media/image257.png"/><Relationship Id="rId260" Type="http://schemas.openxmlformats.org/officeDocument/2006/relationships/customXml" Target="../ink/ink333.xml"/><Relationship Id="rId316" Type="http://schemas.openxmlformats.org/officeDocument/2006/relationships/customXml" Target="../ink/ink361.xml"/><Relationship Id="rId523" Type="http://schemas.openxmlformats.org/officeDocument/2006/relationships/customXml" Target="../ink/ink465.xml"/><Relationship Id="rId719" Type="http://schemas.openxmlformats.org/officeDocument/2006/relationships/image" Target="../media/image560.png"/><Relationship Id="rId55" Type="http://schemas.openxmlformats.org/officeDocument/2006/relationships/image" Target="../media/image230.png"/><Relationship Id="rId97" Type="http://schemas.openxmlformats.org/officeDocument/2006/relationships/image" Target="../media/image251.png"/><Relationship Id="rId120" Type="http://schemas.openxmlformats.org/officeDocument/2006/relationships/customXml" Target="../ink/ink263.xml"/><Relationship Id="rId358" Type="http://schemas.openxmlformats.org/officeDocument/2006/relationships/customXml" Target="../ink/ink382.xml"/><Relationship Id="rId565" Type="http://schemas.openxmlformats.org/officeDocument/2006/relationships/customXml" Target="../ink/ink486.xml"/><Relationship Id="rId730" Type="http://schemas.openxmlformats.org/officeDocument/2006/relationships/customXml" Target="../ink/ink569.xml"/><Relationship Id="rId772" Type="http://schemas.openxmlformats.org/officeDocument/2006/relationships/customXml" Target="../ink/ink590.xml"/><Relationship Id="rId162" Type="http://schemas.openxmlformats.org/officeDocument/2006/relationships/customXml" Target="../ink/ink284.xml"/><Relationship Id="rId218" Type="http://schemas.openxmlformats.org/officeDocument/2006/relationships/customXml" Target="../ink/ink312.xml"/><Relationship Id="rId425" Type="http://schemas.openxmlformats.org/officeDocument/2006/relationships/image" Target="../media/image414.png"/><Relationship Id="rId467" Type="http://schemas.openxmlformats.org/officeDocument/2006/relationships/image" Target="../media/image435.png"/><Relationship Id="rId632" Type="http://schemas.openxmlformats.org/officeDocument/2006/relationships/customXml" Target="../ink/ink520.xml"/><Relationship Id="rId271" Type="http://schemas.openxmlformats.org/officeDocument/2006/relationships/image" Target="../media/image337.png"/><Relationship Id="rId674" Type="http://schemas.openxmlformats.org/officeDocument/2006/relationships/customXml" Target="../ink/ink541.xml"/><Relationship Id="rId24" Type="http://schemas.openxmlformats.org/officeDocument/2006/relationships/customXml" Target="../ink/ink215.xml"/><Relationship Id="rId66" Type="http://schemas.openxmlformats.org/officeDocument/2006/relationships/customXml" Target="../ink/ink236.xml"/><Relationship Id="rId131" Type="http://schemas.openxmlformats.org/officeDocument/2006/relationships/image" Target="../media/image268.png"/><Relationship Id="rId327" Type="http://schemas.openxmlformats.org/officeDocument/2006/relationships/image" Target="../media/image365.png"/><Relationship Id="rId369" Type="http://schemas.openxmlformats.org/officeDocument/2006/relationships/image" Target="../media/image386.png"/><Relationship Id="rId534" Type="http://schemas.openxmlformats.org/officeDocument/2006/relationships/image" Target="../media/image468.png"/><Relationship Id="rId576" Type="http://schemas.openxmlformats.org/officeDocument/2006/relationships/image" Target="../media/image489.png"/><Relationship Id="rId741" Type="http://schemas.openxmlformats.org/officeDocument/2006/relationships/image" Target="../media/image571.png"/><Relationship Id="rId783" Type="http://schemas.openxmlformats.org/officeDocument/2006/relationships/image" Target="../media/image592.png"/><Relationship Id="rId173" Type="http://schemas.openxmlformats.org/officeDocument/2006/relationships/image" Target="../media/image289.png"/><Relationship Id="rId229" Type="http://schemas.openxmlformats.org/officeDocument/2006/relationships/image" Target="../media/image316.png"/><Relationship Id="rId380" Type="http://schemas.openxmlformats.org/officeDocument/2006/relationships/customXml" Target="../ink/ink393.xml"/><Relationship Id="rId436" Type="http://schemas.openxmlformats.org/officeDocument/2006/relationships/customXml" Target="../ink/ink421.xml"/><Relationship Id="rId601" Type="http://schemas.openxmlformats.org/officeDocument/2006/relationships/customXml" Target="../ink/ink504.xml"/><Relationship Id="rId643" Type="http://schemas.openxmlformats.org/officeDocument/2006/relationships/image" Target="../media/image522.png"/><Relationship Id="rId240" Type="http://schemas.openxmlformats.org/officeDocument/2006/relationships/customXml" Target="../ink/ink323.xml"/><Relationship Id="rId478" Type="http://schemas.openxmlformats.org/officeDocument/2006/relationships/customXml" Target="../ink/ink442.xml"/><Relationship Id="rId685" Type="http://schemas.openxmlformats.org/officeDocument/2006/relationships/image" Target="../media/image543.png"/><Relationship Id="rId35" Type="http://schemas.openxmlformats.org/officeDocument/2006/relationships/image" Target="../media/image220.png"/><Relationship Id="rId77" Type="http://schemas.openxmlformats.org/officeDocument/2006/relationships/image" Target="../media/image241.png"/><Relationship Id="rId100" Type="http://schemas.openxmlformats.org/officeDocument/2006/relationships/customXml" Target="../ink/ink253.xml"/><Relationship Id="rId282" Type="http://schemas.openxmlformats.org/officeDocument/2006/relationships/customXml" Target="../ink/ink344.xml"/><Relationship Id="rId338" Type="http://schemas.openxmlformats.org/officeDocument/2006/relationships/customXml" Target="../ink/ink372.xml"/><Relationship Id="rId503" Type="http://schemas.openxmlformats.org/officeDocument/2006/relationships/image" Target="../media/image453.png"/><Relationship Id="rId545" Type="http://schemas.openxmlformats.org/officeDocument/2006/relationships/customXml" Target="../ink/ink476.xml"/><Relationship Id="rId587" Type="http://schemas.openxmlformats.org/officeDocument/2006/relationships/customXml" Target="../ink/ink497.xml"/><Relationship Id="rId710" Type="http://schemas.openxmlformats.org/officeDocument/2006/relationships/customXml" Target="../ink/ink559.xml"/><Relationship Id="rId752" Type="http://schemas.openxmlformats.org/officeDocument/2006/relationships/customXml" Target="../ink/ink580.xml"/><Relationship Id="rId8" Type="http://schemas.openxmlformats.org/officeDocument/2006/relationships/customXml" Target="../ink/ink207.xml"/><Relationship Id="rId142" Type="http://schemas.openxmlformats.org/officeDocument/2006/relationships/customXml" Target="../ink/ink274.xml"/><Relationship Id="rId184" Type="http://schemas.openxmlformats.org/officeDocument/2006/relationships/customXml" Target="../ink/ink295.xml"/><Relationship Id="rId391" Type="http://schemas.openxmlformats.org/officeDocument/2006/relationships/image" Target="../media/image397.png"/><Relationship Id="rId405" Type="http://schemas.openxmlformats.org/officeDocument/2006/relationships/image" Target="../media/image404.png"/><Relationship Id="rId447" Type="http://schemas.openxmlformats.org/officeDocument/2006/relationships/image" Target="../media/image425.png"/><Relationship Id="rId612" Type="http://schemas.openxmlformats.org/officeDocument/2006/relationships/image" Target="../media/image507.png"/><Relationship Id="rId251" Type="http://schemas.openxmlformats.org/officeDocument/2006/relationships/image" Target="../media/image327.png"/><Relationship Id="rId489" Type="http://schemas.openxmlformats.org/officeDocument/2006/relationships/image" Target="../media/image446.png"/><Relationship Id="rId654" Type="http://schemas.openxmlformats.org/officeDocument/2006/relationships/customXml" Target="../ink/ink531.xml"/><Relationship Id="rId696" Type="http://schemas.openxmlformats.org/officeDocument/2006/relationships/customXml" Target="../ink/ink552.xml"/><Relationship Id="rId46" Type="http://schemas.openxmlformats.org/officeDocument/2006/relationships/customXml" Target="../ink/ink226.xml"/><Relationship Id="rId293" Type="http://schemas.openxmlformats.org/officeDocument/2006/relationships/image" Target="../media/image348.png"/><Relationship Id="rId307" Type="http://schemas.openxmlformats.org/officeDocument/2006/relationships/image" Target="../media/image355.png"/><Relationship Id="rId349" Type="http://schemas.openxmlformats.org/officeDocument/2006/relationships/image" Target="../media/image376.png"/><Relationship Id="rId514" Type="http://schemas.openxmlformats.org/officeDocument/2006/relationships/customXml" Target="../ink/ink460.xml"/><Relationship Id="rId556" Type="http://schemas.openxmlformats.org/officeDocument/2006/relationships/image" Target="../media/image479.png"/><Relationship Id="rId721" Type="http://schemas.openxmlformats.org/officeDocument/2006/relationships/image" Target="../media/image561.png"/><Relationship Id="rId763" Type="http://schemas.openxmlformats.org/officeDocument/2006/relationships/image" Target="../media/image582.png"/><Relationship Id="rId88" Type="http://schemas.openxmlformats.org/officeDocument/2006/relationships/customXml" Target="../ink/ink247.xml"/><Relationship Id="rId111" Type="http://schemas.openxmlformats.org/officeDocument/2006/relationships/image" Target="../media/image258.png"/><Relationship Id="rId153" Type="http://schemas.openxmlformats.org/officeDocument/2006/relationships/image" Target="../media/image279.png"/><Relationship Id="rId195" Type="http://schemas.openxmlformats.org/officeDocument/2006/relationships/image" Target="../media/image19.png"/><Relationship Id="rId209" Type="http://schemas.openxmlformats.org/officeDocument/2006/relationships/image" Target="../media/image306.png"/><Relationship Id="rId360" Type="http://schemas.openxmlformats.org/officeDocument/2006/relationships/customXml" Target="../ink/ink383.xml"/><Relationship Id="rId416" Type="http://schemas.openxmlformats.org/officeDocument/2006/relationships/customXml" Target="../ink/ink411.xml"/><Relationship Id="rId598" Type="http://schemas.openxmlformats.org/officeDocument/2006/relationships/image" Target="../media/image500.png"/><Relationship Id="rId220" Type="http://schemas.openxmlformats.org/officeDocument/2006/relationships/customXml" Target="../ink/ink313.xml"/><Relationship Id="rId458" Type="http://schemas.openxmlformats.org/officeDocument/2006/relationships/customXml" Target="../ink/ink432.xml"/><Relationship Id="rId623" Type="http://schemas.openxmlformats.org/officeDocument/2006/relationships/image" Target="../media/image512.png"/><Relationship Id="rId665" Type="http://schemas.openxmlformats.org/officeDocument/2006/relationships/image" Target="../media/image533.png"/><Relationship Id="rId15" Type="http://schemas.openxmlformats.org/officeDocument/2006/relationships/image" Target="../media/image210.png"/><Relationship Id="rId57" Type="http://schemas.openxmlformats.org/officeDocument/2006/relationships/image" Target="../media/image231.png"/><Relationship Id="rId262" Type="http://schemas.openxmlformats.org/officeDocument/2006/relationships/customXml" Target="../ink/ink334.xml"/><Relationship Id="rId318" Type="http://schemas.openxmlformats.org/officeDocument/2006/relationships/customXml" Target="../ink/ink362.xml"/><Relationship Id="rId525" Type="http://schemas.openxmlformats.org/officeDocument/2006/relationships/customXml" Target="../ink/ink466.xml"/><Relationship Id="rId567" Type="http://schemas.openxmlformats.org/officeDocument/2006/relationships/customXml" Target="../ink/ink487.xml"/><Relationship Id="rId732" Type="http://schemas.openxmlformats.org/officeDocument/2006/relationships/customXml" Target="../ink/ink570.xml"/><Relationship Id="rId99" Type="http://schemas.openxmlformats.org/officeDocument/2006/relationships/image" Target="../media/image252.png"/><Relationship Id="rId122" Type="http://schemas.openxmlformats.org/officeDocument/2006/relationships/customXml" Target="../ink/ink264.xml"/><Relationship Id="rId164" Type="http://schemas.openxmlformats.org/officeDocument/2006/relationships/customXml" Target="../ink/ink285.xml"/><Relationship Id="rId371" Type="http://schemas.openxmlformats.org/officeDocument/2006/relationships/image" Target="../media/image387.png"/><Relationship Id="rId774" Type="http://schemas.openxmlformats.org/officeDocument/2006/relationships/customXml" Target="../ink/ink591.xml"/><Relationship Id="rId427" Type="http://schemas.openxmlformats.org/officeDocument/2006/relationships/image" Target="../media/image415.png"/><Relationship Id="rId469" Type="http://schemas.openxmlformats.org/officeDocument/2006/relationships/image" Target="../media/image436.png"/><Relationship Id="rId634" Type="http://schemas.openxmlformats.org/officeDocument/2006/relationships/customXml" Target="../ink/ink521.xml"/><Relationship Id="rId676" Type="http://schemas.openxmlformats.org/officeDocument/2006/relationships/customXml" Target="../ink/ink542.xml"/><Relationship Id="rId26" Type="http://schemas.openxmlformats.org/officeDocument/2006/relationships/customXml" Target="../ink/ink216.xml"/><Relationship Id="rId231" Type="http://schemas.openxmlformats.org/officeDocument/2006/relationships/image" Target="../media/image317.png"/><Relationship Id="rId273" Type="http://schemas.openxmlformats.org/officeDocument/2006/relationships/image" Target="../media/image338.png"/><Relationship Id="rId329" Type="http://schemas.openxmlformats.org/officeDocument/2006/relationships/image" Target="../media/image366.png"/><Relationship Id="rId480" Type="http://schemas.openxmlformats.org/officeDocument/2006/relationships/customXml" Target="../ink/ink443.xml"/><Relationship Id="rId536" Type="http://schemas.openxmlformats.org/officeDocument/2006/relationships/image" Target="../media/image469.png"/><Relationship Id="rId701" Type="http://schemas.openxmlformats.org/officeDocument/2006/relationships/image" Target="../media/image551.png"/><Relationship Id="rId68" Type="http://schemas.openxmlformats.org/officeDocument/2006/relationships/customXml" Target="../ink/ink237.xml"/><Relationship Id="rId133" Type="http://schemas.openxmlformats.org/officeDocument/2006/relationships/image" Target="../media/image269.png"/><Relationship Id="rId175" Type="http://schemas.openxmlformats.org/officeDocument/2006/relationships/image" Target="../media/image290.png"/><Relationship Id="rId340" Type="http://schemas.openxmlformats.org/officeDocument/2006/relationships/customXml" Target="../ink/ink373.xml"/><Relationship Id="rId578" Type="http://schemas.openxmlformats.org/officeDocument/2006/relationships/image" Target="../media/image490.png"/><Relationship Id="rId743" Type="http://schemas.openxmlformats.org/officeDocument/2006/relationships/image" Target="../media/image572.png"/><Relationship Id="rId785" Type="http://schemas.openxmlformats.org/officeDocument/2006/relationships/image" Target="../media/image593.png"/><Relationship Id="rId200" Type="http://schemas.openxmlformats.org/officeDocument/2006/relationships/customXml" Target="../ink/ink303.xml"/><Relationship Id="rId382" Type="http://schemas.openxmlformats.org/officeDocument/2006/relationships/customXml" Target="../ink/ink394.xml"/><Relationship Id="rId438" Type="http://schemas.openxmlformats.org/officeDocument/2006/relationships/customXml" Target="../ink/ink422.xml"/><Relationship Id="rId603" Type="http://schemas.openxmlformats.org/officeDocument/2006/relationships/customXml" Target="../ink/ink505.xml"/><Relationship Id="rId645" Type="http://schemas.openxmlformats.org/officeDocument/2006/relationships/image" Target="../media/image523.png"/><Relationship Id="rId687" Type="http://schemas.openxmlformats.org/officeDocument/2006/relationships/image" Target="../media/image544.png"/><Relationship Id="rId242" Type="http://schemas.openxmlformats.org/officeDocument/2006/relationships/customXml" Target="../ink/ink324.xml"/><Relationship Id="rId284" Type="http://schemas.openxmlformats.org/officeDocument/2006/relationships/customXml" Target="../ink/ink345.xml"/><Relationship Id="rId491" Type="http://schemas.openxmlformats.org/officeDocument/2006/relationships/image" Target="../media/image447.png"/><Relationship Id="rId505" Type="http://schemas.openxmlformats.org/officeDocument/2006/relationships/image" Target="../media/image454.png"/><Relationship Id="rId712" Type="http://schemas.openxmlformats.org/officeDocument/2006/relationships/customXml" Target="../ink/ink560.xml"/><Relationship Id="rId37" Type="http://schemas.openxmlformats.org/officeDocument/2006/relationships/image" Target="../media/image221.png"/><Relationship Id="rId79" Type="http://schemas.openxmlformats.org/officeDocument/2006/relationships/image" Target="../media/image242.png"/><Relationship Id="rId102" Type="http://schemas.openxmlformats.org/officeDocument/2006/relationships/customXml" Target="../ink/ink254.xml"/><Relationship Id="rId144" Type="http://schemas.openxmlformats.org/officeDocument/2006/relationships/customXml" Target="../ink/ink275.xml"/><Relationship Id="rId547" Type="http://schemas.openxmlformats.org/officeDocument/2006/relationships/customXml" Target="../ink/ink477.xml"/><Relationship Id="rId589" Type="http://schemas.openxmlformats.org/officeDocument/2006/relationships/customXml" Target="../ink/ink498.xml"/><Relationship Id="rId754" Type="http://schemas.openxmlformats.org/officeDocument/2006/relationships/customXml" Target="../ink/ink581.xml"/><Relationship Id="rId90" Type="http://schemas.openxmlformats.org/officeDocument/2006/relationships/customXml" Target="../ink/ink248.xml"/><Relationship Id="rId186" Type="http://schemas.openxmlformats.org/officeDocument/2006/relationships/customXml" Target="../ink/ink296.xml"/><Relationship Id="rId351" Type="http://schemas.openxmlformats.org/officeDocument/2006/relationships/image" Target="../media/image377.png"/><Relationship Id="rId393" Type="http://schemas.openxmlformats.org/officeDocument/2006/relationships/image" Target="../media/image398.png"/><Relationship Id="rId407" Type="http://schemas.openxmlformats.org/officeDocument/2006/relationships/image" Target="../media/image405.png"/><Relationship Id="rId449" Type="http://schemas.openxmlformats.org/officeDocument/2006/relationships/image" Target="../media/image426.png"/><Relationship Id="rId614" Type="http://schemas.openxmlformats.org/officeDocument/2006/relationships/customXml" Target="../ink/ink511.xml"/><Relationship Id="rId656" Type="http://schemas.openxmlformats.org/officeDocument/2006/relationships/customXml" Target="../ink/ink532.xml"/><Relationship Id="rId211" Type="http://schemas.openxmlformats.org/officeDocument/2006/relationships/image" Target="../media/image307.png"/><Relationship Id="rId253" Type="http://schemas.openxmlformats.org/officeDocument/2006/relationships/image" Target="../media/image328.png"/><Relationship Id="rId295" Type="http://schemas.openxmlformats.org/officeDocument/2006/relationships/image" Target="../media/image349.png"/><Relationship Id="rId309" Type="http://schemas.openxmlformats.org/officeDocument/2006/relationships/image" Target="../media/image356.png"/><Relationship Id="rId460" Type="http://schemas.openxmlformats.org/officeDocument/2006/relationships/customXml" Target="../ink/ink433.xml"/><Relationship Id="rId516" Type="http://schemas.openxmlformats.org/officeDocument/2006/relationships/customXml" Target="../ink/ink461.xml"/><Relationship Id="rId698" Type="http://schemas.openxmlformats.org/officeDocument/2006/relationships/customXml" Target="../ink/ink553.xml"/><Relationship Id="rId48" Type="http://schemas.openxmlformats.org/officeDocument/2006/relationships/customXml" Target="../ink/ink227.xml"/><Relationship Id="rId113" Type="http://schemas.openxmlformats.org/officeDocument/2006/relationships/image" Target="../media/image259.png"/><Relationship Id="rId320" Type="http://schemas.openxmlformats.org/officeDocument/2006/relationships/customXml" Target="../ink/ink363.xml"/><Relationship Id="rId558" Type="http://schemas.openxmlformats.org/officeDocument/2006/relationships/image" Target="../media/image480.png"/><Relationship Id="rId723" Type="http://schemas.openxmlformats.org/officeDocument/2006/relationships/image" Target="../media/image562.png"/><Relationship Id="rId765" Type="http://schemas.openxmlformats.org/officeDocument/2006/relationships/image" Target="../media/image583.png"/><Relationship Id="rId155" Type="http://schemas.openxmlformats.org/officeDocument/2006/relationships/image" Target="../media/image280.png"/><Relationship Id="rId197" Type="http://schemas.openxmlformats.org/officeDocument/2006/relationships/image" Target="../media/image300.png"/><Relationship Id="rId362" Type="http://schemas.openxmlformats.org/officeDocument/2006/relationships/customXml" Target="../ink/ink384.xml"/><Relationship Id="rId418" Type="http://schemas.openxmlformats.org/officeDocument/2006/relationships/customXml" Target="../ink/ink412.xml"/><Relationship Id="rId625" Type="http://schemas.openxmlformats.org/officeDocument/2006/relationships/image" Target="../media/image513.png"/><Relationship Id="rId222" Type="http://schemas.openxmlformats.org/officeDocument/2006/relationships/customXml" Target="../ink/ink314.xml"/><Relationship Id="rId264" Type="http://schemas.openxmlformats.org/officeDocument/2006/relationships/customXml" Target="../ink/ink335.xml"/><Relationship Id="rId471" Type="http://schemas.openxmlformats.org/officeDocument/2006/relationships/image" Target="../media/image437.png"/><Relationship Id="rId667" Type="http://schemas.openxmlformats.org/officeDocument/2006/relationships/image" Target="../media/image534.png"/><Relationship Id="rId17" Type="http://schemas.openxmlformats.org/officeDocument/2006/relationships/image" Target="../media/image211.png"/><Relationship Id="rId59" Type="http://schemas.openxmlformats.org/officeDocument/2006/relationships/image" Target="../media/image232.png"/><Relationship Id="rId124" Type="http://schemas.openxmlformats.org/officeDocument/2006/relationships/customXml" Target="../ink/ink265.xml"/><Relationship Id="rId527" Type="http://schemas.openxmlformats.org/officeDocument/2006/relationships/customXml" Target="../ink/ink467.xml"/><Relationship Id="rId569" Type="http://schemas.openxmlformats.org/officeDocument/2006/relationships/customXml" Target="../ink/ink488.xml"/><Relationship Id="rId734" Type="http://schemas.openxmlformats.org/officeDocument/2006/relationships/customXml" Target="../ink/ink571.xml"/><Relationship Id="rId776" Type="http://schemas.openxmlformats.org/officeDocument/2006/relationships/customXml" Target="../ink/ink592.xml"/><Relationship Id="rId70" Type="http://schemas.openxmlformats.org/officeDocument/2006/relationships/customXml" Target="../ink/ink238.xml"/><Relationship Id="rId166" Type="http://schemas.openxmlformats.org/officeDocument/2006/relationships/customXml" Target="../ink/ink286.xml"/><Relationship Id="rId331" Type="http://schemas.openxmlformats.org/officeDocument/2006/relationships/image" Target="../media/image367.png"/><Relationship Id="rId373" Type="http://schemas.openxmlformats.org/officeDocument/2006/relationships/image" Target="../media/image388.png"/><Relationship Id="rId429" Type="http://schemas.openxmlformats.org/officeDocument/2006/relationships/image" Target="../media/image416.png"/><Relationship Id="rId580" Type="http://schemas.openxmlformats.org/officeDocument/2006/relationships/image" Target="../media/image491.png"/><Relationship Id="rId636" Type="http://schemas.openxmlformats.org/officeDocument/2006/relationships/customXml" Target="../ink/ink52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18.png"/><Relationship Id="rId440" Type="http://schemas.openxmlformats.org/officeDocument/2006/relationships/customXml" Target="../ink/ink423.xml"/><Relationship Id="rId678" Type="http://schemas.openxmlformats.org/officeDocument/2006/relationships/customXml" Target="../ink/ink543.xml"/><Relationship Id="rId28" Type="http://schemas.openxmlformats.org/officeDocument/2006/relationships/customXml" Target="../ink/ink217.xml"/><Relationship Id="rId275" Type="http://schemas.openxmlformats.org/officeDocument/2006/relationships/image" Target="../media/image339.png"/><Relationship Id="rId300" Type="http://schemas.openxmlformats.org/officeDocument/2006/relationships/customXml" Target="../ink/ink353.xml"/><Relationship Id="rId482" Type="http://schemas.openxmlformats.org/officeDocument/2006/relationships/customXml" Target="../ink/ink444.xml"/><Relationship Id="rId538" Type="http://schemas.openxmlformats.org/officeDocument/2006/relationships/image" Target="../media/image470.png"/><Relationship Id="rId703" Type="http://schemas.openxmlformats.org/officeDocument/2006/relationships/image" Target="../media/image552.png"/><Relationship Id="rId745" Type="http://schemas.openxmlformats.org/officeDocument/2006/relationships/image" Target="../media/image573.png"/><Relationship Id="rId81" Type="http://schemas.openxmlformats.org/officeDocument/2006/relationships/image" Target="../media/image243.png"/><Relationship Id="rId135" Type="http://schemas.openxmlformats.org/officeDocument/2006/relationships/image" Target="../media/image270.png"/><Relationship Id="rId177" Type="http://schemas.openxmlformats.org/officeDocument/2006/relationships/image" Target="../media/image291.png"/><Relationship Id="rId342" Type="http://schemas.openxmlformats.org/officeDocument/2006/relationships/customXml" Target="../ink/ink374.xml"/><Relationship Id="rId384" Type="http://schemas.openxmlformats.org/officeDocument/2006/relationships/customXml" Target="../ink/ink395.xml"/><Relationship Id="rId591" Type="http://schemas.openxmlformats.org/officeDocument/2006/relationships/customXml" Target="../ink/ink499.xml"/><Relationship Id="rId605" Type="http://schemas.openxmlformats.org/officeDocument/2006/relationships/customXml" Target="../ink/ink506.xml"/><Relationship Id="rId202" Type="http://schemas.openxmlformats.org/officeDocument/2006/relationships/customXml" Target="../ink/ink304.xml"/><Relationship Id="rId244" Type="http://schemas.openxmlformats.org/officeDocument/2006/relationships/customXml" Target="../ink/ink325.xml"/><Relationship Id="rId647" Type="http://schemas.openxmlformats.org/officeDocument/2006/relationships/image" Target="../media/image524.png"/><Relationship Id="rId689" Type="http://schemas.openxmlformats.org/officeDocument/2006/relationships/image" Target="../media/image545.png"/><Relationship Id="rId39" Type="http://schemas.openxmlformats.org/officeDocument/2006/relationships/image" Target="../media/image222.png"/><Relationship Id="rId286" Type="http://schemas.openxmlformats.org/officeDocument/2006/relationships/customXml" Target="../ink/ink346.xml"/><Relationship Id="rId451" Type="http://schemas.openxmlformats.org/officeDocument/2006/relationships/image" Target="../media/image427.png"/><Relationship Id="rId493" Type="http://schemas.openxmlformats.org/officeDocument/2006/relationships/image" Target="../media/image448.png"/><Relationship Id="rId507" Type="http://schemas.openxmlformats.org/officeDocument/2006/relationships/image" Target="../media/image455.png"/><Relationship Id="rId549" Type="http://schemas.openxmlformats.org/officeDocument/2006/relationships/customXml" Target="../ink/ink478.xml"/><Relationship Id="rId714" Type="http://schemas.openxmlformats.org/officeDocument/2006/relationships/customXml" Target="../ink/ink561.xml"/><Relationship Id="rId756" Type="http://schemas.openxmlformats.org/officeDocument/2006/relationships/customXml" Target="../ink/ink582.xml"/><Relationship Id="rId50" Type="http://schemas.openxmlformats.org/officeDocument/2006/relationships/customXml" Target="../ink/ink228.xml"/><Relationship Id="rId104" Type="http://schemas.openxmlformats.org/officeDocument/2006/relationships/customXml" Target="../ink/ink255.xml"/><Relationship Id="rId146" Type="http://schemas.openxmlformats.org/officeDocument/2006/relationships/customXml" Target="../ink/ink276.xml"/><Relationship Id="rId188" Type="http://schemas.openxmlformats.org/officeDocument/2006/relationships/customXml" Target="../ink/ink297.xml"/><Relationship Id="rId311" Type="http://schemas.openxmlformats.org/officeDocument/2006/relationships/image" Target="../media/image357.png"/><Relationship Id="rId353" Type="http://schemas.openxmlformats.org/officeDocument/2006/relationships/image" Target="../media/image378.png"/><Relationship Id="rId395" Type="http://schemas.openxmlformats.org/officeDocument/2006/relationships/image" Target="../media/image399.png"/><Relationship Id="rId409" Type="http://schemas.openxmlformats.org/officeDocument/2006/relationships/image" Target="../media/image406.png"/><Relationship Id="rId560" Type="http://schemas.openxmlformats.org/officeDocument/2006/relationships/image" Target="../media/image481.png"/><Relationship Id="rId92" Type="http://schemas.openxmlformats.org/officeDocument/2006/relationships/customXml" Target="../ink/ink249.xml"/><Relationship Id="rId213" Type="http://schemas.openxmlformats.org/officeDocument/2006/relationships/image" Target="../media/image308.png"/><Relationship Id="rId420" Type="http://schemas.openxmlformats.org/officeDocument/2006/relationships/customXml" Target="../ink/ink413.xml"/><Relationship Id="rId616" Type="http://schemas.openxmlformats.org/officeDocument/2006/relationships/customXml" Target="../ink/ink512.xml"/><Relationship Id="rId658" Type="http://schemas.openxmlformats.org/officeDocument/2006/relationships/customXml" Target="../ink/ink533.xml"/><Relationship Id="rId255" Type="http://schemas.openxmlformats.org/officeDocument/2006/relationships/image" Target="../media/image329.png"/><Relationship Id="rId297" Type="http://schemas.openxmlformats.org/officeDocument/2006/relationships/image" Target="../media/image350.png"/><Relationship Id="rId462" Type="http://schemas.openxmlformats.org/officeDocument/2006/relationships/customXml" Target="../ink/ink434.xml"/><Relationship Id="rId518" Type="http://schemas.openxmlformats.org/officeDocument/2006/relationships/image" Target="../media/image460.png"/><Relationship Id="rId725" Type="http://schemas.openxmlformats.org/officeDocument/2006/relationships/image" Target="../media/image563.png"/><Relationship Id="rId115" Type="http://schemas.openxmlformats.org/officeDocument/2006/relationships/image" Target="../media/image260.png"/><Relationship Id="rId157" Type="http://schemas.openxmlformats.org/officeDocument/2006/relationships/image" Target="../media/image281.png"/><Relationship Id="rId322" Type="http://schemas.openxmlformats.org/officeDocument/2006/relationships/customXml" Target="../ink/ink364.xml"/><Relationship Id="rId364" Type="http://schemas.openxmlformats.org/officeDocument/2006/relationships/customXml" Target="../ink/ink385.xml"/><Relationship Id="rId767" Type="http://schemas.openxmlformats.org/officeDocument/2006/relationships/image" Target="../media/image584.png"/><Relationship Id="rId61" Type="http://schemas.openxmlformats.org/officeDocument/2006/relationships/image" Target="../media/image233.png"/><Relationship Id="rId199" Type="http://schemas.openxmlformats.org/officeDocument/2006/relationships/image" Target="../media/image301.png"/><Relationship Id="rId571" Type="http://schemas.openxmlformats.org/officeDocument/2006/relationships/customXml" Target="../ink/ink489.xml"/><Relationship Id="rId627" Type="http://schemas.openxmlformats.org/officeDocument/2006/relationships/image" Target="../media/image514.png"/><Relationship Id="rId669" Type="http://schemas.openxmlformats.org/officeDocument/2006/relationships/image" Target="../media/image535.png"/><Relationship Id="rId19" Type="http://schemas.openxmlformats.org/officeDocument/2006/relationships/image" Target="../media/image212.png"/><Relationship Id="rId224" Type="http://schemas.openxmlformats.org/officeDocument/2006/relationships/customXml" Target="../ink/ink315.xml"/><Relationship Id="rId266" Type="http://schemas.openxmlformats.org/officeDocument/2006/relationships/customXml" Target="../ink/ink336.xml"/><Relationship Id="rId431" Type="http://schemas.openxmlformats.org/officeDocument/2006/relationships/image" Target="../media/image417.png"/><Relationship Id="rId473" Type="http://schemas.openxmlformats.org/officeDocument/2006/relationships/image" Target="../media/image438.png"/><Relationship Id="rId529" Type="http://schemas.openxmlformats.org/officeDocument/2006/relationships/customXml" Target="../ink/ink468.xml"/><Relationship Id="rId680" Type="http://schemas.openxmlformats.org/officeDocument/2006/relationships/customXml" Target="../ink/ink544.xml"/><Relationship Id="rId736" Type="http://schemas.openxmlformats.org/officeDocument/2006/relationships/customXml" Target="../ink/ink572.xml"/><Relationship Id="rId30" Type="http://schemas.openxmlformats.org/officeDocument/2006/relationships/customXml" Target="../ink/ink218.xml"/><Relationship Id="rId126" Type="http://schemas.openxmlformats.org/officeDocument/2006/relationships/customXml" Target="../ink/ink266.xml"/><Relationship Id="rId168" Type="http://schemas.openxmlformats.org/officeDocument/2006/relationships/customXml" Target="../ink/ink287.xml"/><Relationship Id="rId333" Type="http://schemas.openxmlformats.org/officeDocument/2006/relationships/image" Target="../media/image368.png"/><Relationship Id="rId540" Type="http://schemas.openxmlformats.org/officeDocument/2006/relationships/image" Target="../media/image471.png"/><Relationship Id="rId778" Type="http://schemas.openxmlformats.org/officeDocument/2006/relationships/customXml" Target="../ink/ink593.xml"/><Relationship Id="rId72" Type="http://schemas.openxmlformats.org/officeDocument/2006/relationships/customXml" Target="../ink/ink239.xml"/><Relationship Id="rId375" Type="http://schemas.openxmlformats.org/officeDocument/2006/relationships/image" Target="../media/image389.png"/><Relationship Id="rId582" Type="http://schemas.openxmlformats.org/officeDocument/2006/relationships/image" Target="../media/image492.png"/><Relationship Id="rId638" Type="http://schemas.openxmlformats.org/officeDocument/2006/relationships/customXml" Target="../ink/ink523.xml"/><Relationship Id="rId3" Type="http://schemas.openxmlformats.org/officeDocument/2006/relationships/image" Target="../media/image204.png"/><Relationship Id="rId235" Type="http://schemas.openxmlformats.org/officeDocument/2006/relationships/image" Target="../media/image319.png"/><Relationship Id="rId277" Type="http://schemas.openxmlformats.org/officeDocument/2006/relationships/image" Target="../media/image340.png"/><Relationship Id="rId400" Type="http://schemas.openxmlformats.org/officeDocument/2006/relationships/customXml" Target="../ink/ink403.xml"/><Relationship Id="rId442" Type="http://schemas.openxmlformats.org/officeDocument/2006/relationships/customXml" Target="../ink/ink424.xml"/><Relationship Id="rId484" Type="http://schemas.openxmlformats.org/officeDocument/2006/relationships/customXml" Target="../ink/ink445.xml"/><Relationship Id="rId705" Type="http://schemas.openxmlformats.org/officeDocument/2006/relationships/image" Target="../media/image553.png"/><Relationship Id="rId137" Type="http://schemas.openxmlformats.org/officeDocument/2006/relationships/image" Target="../media/image271.png"/><Relationship Id="rId302" Type="http://schemas.openxmlformats.org/officeDocument/2006/relationships/customXml" Target="../ink/ink354.xml"/><Relationship Id="rId344" Type="http://schemas.openxmlformats.org/officeDocument/2006/relationships/customXml" Target="../ink/ink375.xml"/><Relationship Id="rId691" Type="http://schemas.openxmlformats.org/officeDocument/2006/relationships/image" Target="../media/image546.png"/><Relationship Id="rId747" Type="http://schemas.openxmlformats.org/officeDocument/2006/relationships/image" Target="../media/image574.png"/><Relationship Id="rId41" Type="http://schemas.openxmlformats.org/officeDocument/2006/relationships/image" Target="../media/image223.png"/><Relationship Id="rId83" Type="http://schemas.openxmlformats.org/officeDocument/2006/relationships/image" Target="../media/image244.png"/><Relationship Id="rId179" Type="http://schemas.openxmlformats.org/officeDocument/2006/relationships/image" Target="../media/image292.png"/><Relationship Id="rId386" Type="http://schemas.openxmlformats.org/officeDocument/2006/relationships/customXml" Target="../ink/ink396.xml"/><Relationship Id="rId551" Type="http://schemas.openxmlformats.org/officeDocument/2006/relationships/customXml" Target="../ink/ink479.xml"/><Relationship Id="rId593" Type="http://schemas.openxmlformats.org/officeDocument/2006/relationships/customXml" Target="../ink/ink500.xml"/><Relationship Id="rId607" Type="http://schemas.openxmlformats.org/officeDocument/2006/relationships/customXml" Target="../ink/ink507.xml"/><Relationship Id="rId649" Type="http://schemas.openxmlformats.org/officeDocument/2006/relationships/image" Target="../media/image525.png"/><Relationship Id="rId190" Type="http://schemas.openxmlformats.org/officeDocument/2006/relationships/customXml" Target="../ink/ink298.xml"/><Relationship Id="rId204" Type="http://schemas.openxmlformats.org/officeDocument/2006/relationships/customXml" Target="../ink/ink305.xml"/><Relationship Id="rId246" Type="http://schemas.openxmlformats.org/officeDocument/2006/relationships/customXml" Target="../ink/ink326.xml"/><Relationship Id="rId288" Type="http://schemas.openxmlformats.org/officeDocument/2006/relationships/customXml" Target="../ink/ink347.xml"/><Relationship Id="rId411" Type="http://schemas.openxmlformats.org/officeDocument/2006/relationships/image" Target="../media/image407.png"/><Relationship Id="rId453" Type="http://schemas.openxmlformats.org/officeDocument/2006/relationships/image" Target="../media/image428.png"/><Relationship Id="rId509" Type="http://schemas.openxmlformats.org/officeDocument/2006/relationships/image" Target="../media/image456.png"/><Relationship Id="rId660" Type="http://schemas.openxmlformats.org/officeDocument/2006/relationships/customXml" Target="../ink/ink534.xml"/><Relationship Id="rId106" Type="http://schemas.openxmlformats.org/officeDocument/2006/relationships/customXml" Target="../ink/ink256.xml"/><Relationship Id="rId313" Type="http://schemas.openxmlformats.org/officeDocument/2006/relationships/image" Target="../media/image358.png"/><Relationship Id="rId495" Type="http://schemas.openxmlformats.org/officeDocument/2006/relationships/image" Target="../media/image449.png"/><Relationship Id="rId716" Type="http://schemas.openxmlformats.org/officeDocument/2006/relationships/customXml" Target="../ink/ink562.xml"/><Relationship Id="rId758" Type="http://schemas.openxmlformats.org/officeDocument/2006/relationships/customXml" Target="../ink/ink583.xml"/><Relationship Id="rId10" Type="http://schemas.openxmlformats.org/officeDocument/2006/relationships/customXml" Target="../ink/ink208.xml"/><Relationship Id="rId52" Type="http://schemas.openxmlformats.org/officeDocument/2006/relationships/customXml" Target="../ink/ink229.xml"/><Relationship Id="rId94" Type="http://schemas.openxmlformats.org/officeDocument/2006/relationships/customXml" Target="../ink/ink250.xml"/><Relationship Id="rId148" Type="http://schemas.openxmlformats.org/officeDocument/2006/relationships/customXml" Target="../ink/ink277.xml"/><Relationship Id="rId355" Type="http://schemas.openxmlformats.org/officeDocument/2006/relationships/image" Target="../media/image379.png"/><Relationship Id="rId397" Type="http://schemas.openxmlformats.org/officeDocument/2006/relationships/image" Target="../media/image400.png"/><Relationship Id="rId520" Type="http://schemas.openxmlformats.org/officeDocument/2006/relationships/image" Target="../media/image461.png"/><Relationship Id="rId562" Type="http://schemas.openxmlformats.org/officeDocument/2006/relationships/image" Target="../media/image482.png"/><Relationship Id="rId618" Type="http://schemas.openxmlformats.org/officeDocument/2006/relationships/customXml" Target="../ink/ink513.xml"/><Relationship Id="rId215" Type="http://schemas.openxmlformats.org/officeDocument/2006/relationships/image" Target="../media/image309.png"/><Relationship Id="rId257" Type="http://schemas.openxmlformats.org/officeDocument/2006/relationships/image" Target="../media/image330.png"/><Relationship Id="rId422" Type="http://schemas.openxmlformats.org/officeDocument/2006/relationships/customXml" Target="../ink/ink414.xml"/><Relationship Id="rId464" Type="http://schemas.openxmlformats.org/officeDocument/2006/relationships/customXml" Target="../ink/ink435.xml"/><Relationship Id="rId299" Type="http://schemas.openxmlformats.org/officeDocument/2006/relationships/image" Target="../media/image351.png"/><Relationship Id="rId727" Type="http://schemas.openxmlformats.org/officeDocument/2006/relationships/image" Target="../media/image564.png"/><Relationship Id="rId63" Type="http://schemas.openxmlformats.org/officeDocument/2006/relationships/image" Target="../media/image234.png"/><Relationship Id="rId159" Type="http://schemas.openxmlformats.org/officeDocument/2006/relationships/image" Target="../media/image282.png"/><Relationship Id="rId366" Type="http://schemas.openxmlformats.org/officeDocument/2006/relationships/customXml" Target="../ink/ink386.xml"/><Relationship Id="rId573" Type="http://schemas.openxmlformats.org/officeDocument/2006/relationships/customXml" Target="../ink/ink490.xml"/><Relationship Id="rId780" Type="http://schemas.openxmlformats.org/officeDocument/2006/relationships/customXml" Target="../ink/ink594.xml"/><Relationship Id="rId226" Type="http://schemas.openxmlformats.org/officeDocument/2006/relationships/customXml" Target="../ink/ink316.xml"/><Relationship Id="rId433" Type="http://schemas.openxmlformats.org/officeDocument/2006/relationships/image" Target="../media/image418.png"/><Relationship Id="rId640" Type="http://schemas.openxmlformats.org/officeDocument/2006/relationships/customXml" Target="../ink/ink524.xml"/><Relationship Id="rId738" Type="http://schemas.openxmlformats.org/officeDocument/2006/relationships/customXml" Target="../ink/ink573.xml"/><Relationship Id="rId74" Type="http://schemas.openxmlformats.org/officeDocument/2006/relationships/customXml" Target="../ink/ink240.xml"/><Relationship Id="rId377" Type="http://schemas.openxmlformats.org/officeDocument/2006/relationships/image" Target="../media/image390.png"/><Relationship Id="rId500" Type="http://schemas.openxmlformats.org/officeDocument/2006/relationships/customXml" Target="../ink/ink453.xml"/><Relationship Id="rId584" Type="http://schemas.openxmlformats.org/officeDocument/2006/relationships/image" Target="../media/image493.png"/><Relationship Id="rId5" Type="http://schemas.openxmlformats.org/officeDocument/2006/relationships/image" Target="../media/image205.png"/><Relationship Id="rId237" Type="http://schemas.openxmlformats.org/officeDocument/2006/relationships/image" Target="../media/image320.png"/><Relationship Id="rId444" Type="http://schemas.openxmlformats.org/officeDocument/2006/relationships/customXml" Target="../ink/ink425.xml"/><Relationship Id="rId651" Type="http://schemas.openxmlformats.org/officeDocument/2006/relationships/image" Target="../media/image526.png"/><Relationship Id="rId749" Type="http://schemas.openxmlformats.org/officeDocument/2006/relationships/image" Target="../media/image575.png"/><Relationship Id="rId290" Type="http://schemas.openxmlformats.org/officeDocument/2006/relationships/customXml" Target="../ink/ink348.xml"/><Relationship Id="rId304" Type="http://schemas.openxmlformats.org/officeDocument/2006/relationships/customXml" Target="../ink/ink355.xml"/><Relationship Id="rId388" Type="http://schemas.openxmlformats.org/officeDocument/2006/relationships/customXml" Target="../ink/ink397.xml"/><Relationship Id="rId511" Type="http://schemas.openxmlformats.org/officeDocument/2006/relationships/image" Target="../media/image457.png"/><Relationship Id="rId609" Type="http://schemas.openxmlformats.org/officeDocument/2006/relationships/customXml" Target="../ink/ink508.xml"/><Relationship Id="rId85" Type="http://schemas.openxmlformats.org/officeDocument/2006/relationships/image" Target="../media/image245.png"/><Relationship Id="rId150" Type="http://schemas.openxmlformats.org/officeDocument/2006/relationships/customXml" Target="../ink/ink278.xml"/><Relationship Id="rId595" Type="http://schemas.openxmlformats.org/officeDocument/2006/relationships/customXml" Target="../ink/ink501.xml"/><Relationship Id="rId248" Type="http://schemas.openxmlformats.org/officeDocument/2006/relationships/customXml" Target="../ink/ink327.xml"/><Relationship Id="rId455" Type="http://schemas.openxmlformats.org/officeDocument/2006/relationships/image" Target="../media/image429.png"/><Relationship Id="rId662" Type="http://schemas.openxmlformats.org/officeDocument/2006/relationships/customXml" Target="../ink/ink535.xml"/><Relationship Id="rId12" Type="http://schemas.openxmlformats.org/officeDocument/2006/relationships/customXml" Target="../ink/ink209.xml"/><Relationship Id="rId108" Type="http://schemas.openxmlformats.org/officeDocument/2006/relationships/customXml" Target="../ink/ink257.xml"/><Relationship Id="rId315" Type="http://schemas.openxmlformats.org/officeDocument/2006/relationships/image" Target="../media/image359.png"/><Relationship Id="rId522" Type="http://schemas.openxmlformats.org/officeDocument/2006/relationships/image" Target="../media/image462.png"/><Relationship Id="rId96" Type="http://schemas.openxmlformats.org/officeDocument/2006/relationships/customXml" Target="../ink/ink251.xml"/><Relationship Id="rId161" Type="http://schemas.openxmlformats.org/officeDocument/2006/relationships/image" Target="../media/image283.png"/><Relationship Id="rId399" Type="http://schemas.openxmlformats.org/officeDocument/2006/relationships/image" Target="../media/image401.png"/><Relationship Id="rId259" Type="http://schemas.openxmlformats.org/officeDocument/2006/relationships/image" Target="../media/image331.png"/><Relationship Id="rId466" Type="http://schemas.openxmlformats.org/officeDocument/2006/relationships/customXml" Target="../ink/ink436.xml"/><Relationship Id="rId673" Type="http://schemas.openxmlformats.org/officeDocument/2006/relationships/image" Target="../media/image537.png"/><Relationship Id="rId23" Type="http://schemas.openxmlformats.org/officeDocument/2006/relationships/image" Target="../media/image214.png"/><Relationship Id="rId119" Type="http://schemas.openxmlformats.org/officeDocument/2006/relationships/image" Target="../media/image262.png"/><Relationship Id="rId326" Type="http://schemas.openxmlformats.org/officeDocument/2006/relationships/customXml" Target="../ink/ink366.xml"/><Relationship Id="rId533" Type="http://schemas.openxmlformats.org/officeDocument/2006/relationships/customXml" Target="../ink/ink470.xml"/><Relationship Id="rId740" Type="http://schemas.openxmlformats.org/officeDocument/2006/relationships/customXml" Target="../ink/ink574.xml"/><Relationship Id="rId172" Type="http://schemas.openxmlformats.org/officeDocument/2006/relationships/customXml" Target="../ink/ink289.xml"/><Relationship Id="rId477" Type="http://schemas.openxmlformats.org/officeDocument/2006/relationships/image" Target="../media/image440.png"/><Relationship Id="rId600" Type="http://schemas.openxmlformats.org/officeDocument/2006/relationships/image" Target="../media/image501.png"/><Relationship Id="rId684" Type="http://schemas.openxmlformats.org/officeDocument/2006/relationships/customXml" Target="../ink/ink546.xml"/><Relationship Id="rId337" Type="http://schemas.openxmlformats.org/officeDocument/2006/relationships/image" Target="../media/image370.png"/><Relationship Id="rId34" Type="http://schemas.openxmlformats.org/officeDocument/2006/relationships/customXml" Target="../ink/ink220.xml"/><Relationship Id="rId544" Type="http://schemas.openxmlformats.org/officeDocument/2006/relationships/image" Target="../media/image473.png"/><Relationship Id="rId751" Type="http://schemas.openxmlformats.org/officeDocument/2006/relationships/image" Target="../media/image576.png"/><Relationship Id="rId183" Type="http://schemas.openxmlformats.org/officeDocument/2006/relationships/image" Target="../media/image294.png"/><Relationship Id="rId390" Type="http://schemas.openxmlformats.org/officeDocument/2006/relationships/customXml" Target="../ink/ink398.xml"/><Relationship Id="rId404" Type="http://schemas.openxmlformats.org/officeDocument/2006/relationships/customXml" Target="../ink/ink405.xml"/><Relationship Id="rId611" Type="http://schemas.openxmlformats.org/officeDocument/2006/relationships/customXml" Target="../ink/ink509.xml"/><Relationship Id="rId250" Type="http://schemas.openxmlformats.org/officeDocument/2006/relationships/customXml" Target="../ink/ink328.xml"/><Relationship Id="rId488" Type="http://schemas.openxmlformats.org/officeDocument/2006/relationships/customXml" Target="../ink/ink447.xml"/><Relationship Id="rId695" Type="http://schemas.openxmlformats.org/officeDocument/2006/relationships/image" Target="../media/image548.png"/><Relationship Id="rId709" Type="http://schemas.openxmlformats.org/officeDocument/2006/relationships/image" Target="../media/image555.png"/><Relationship Id="rId45" Type="http://schemas.openxmlformats.org/officeDocument/2006/relationships/image" Target="../media/image225.png"/><Relationship Id="rId110" Type="http://schemas.openxmlformats.org/officeDocument/2006/relationships/customXml" Target="../ink/ink258.xml"/><Relationship Id="rId348" Type="http://schemas.openxmlformats.org/officeDocument/2006/relationships/customXml" Target="../ink/ink377.xml"/><Relationship Id="rId555" Type="http://schemas.openxmlformats.org/officeDocument/2006/relationships/customXml" Target="../ink/ink481.xml"/><Relationship Id="rId762" Type="http://schemas.openxmlformats.org/officeDocument/2006/relationships/customXml" Target="../ink/ink585.xml"/><Relationship Id="rId194" Type="http://schemas.openxmlformats.org/officeDocument/2006/relationships/customXml" Target="../ink/ink300.xml"/><Relationship Id="rId208" Type="http://schemas.openxmlformats.org/officeDocument/2006/relationships/customXml" Target="../ink/ink307.xml"/><Relationship Id="rId415" Type="http://schemas.openxmlformats.org/officeDocument/2006/relationships/image" Target="../media/image409.png"/><Relationship Id="rId622" Type="http://schemas.openxmlformats.org/officeDocument/2006/relationships/customXml" Target="../ink/ink515.xml"/><Relationship Id="rId261" Type="http://schemas.openxmlformats.org/officeDocument/2006/relationships/image" Target="../media/image332.png"/><Relationship Id="rId499" Type="http://schemas.openxmlformats.org/officeDocument/2006/relationships/image" Target="../media/image451.png"/><Relationship Id="rId56" Type="http://schemas.openxmlformats.org/officeDocument/2006/relationships/customXml" Target="../ink/ink231.xml"/><Relationship Id="rId359" Type="http://schemas.openxmlformats.org/officeDocument/2006/relationships/image" Target="../media/image381.png"/><Relationship Id="rId566" Type="http://schemas.openxmlformats.org/officeDocument/2006/relationships/image" Target="../media/image484.png"/><Relationship Id="rId773" Type="http://schemas.openxmlformats.org/officeDocument/2006/relationships/image" Target="../media/image587.png"/><Relationship Id="rId121" Type="http://schemas.openxmlformats.org/officeDocument/2006/relationships/image" Target="../media/image263.png"/><Relationship Id="rId219" Type="http://schemas.openxmlformats.org/officeDocument/2006/relationships/image" Target="../media/image311.png"/><Relationship Id="rId426" Type="http://schemas.openxmlformats.org/officeDocument/2006/relationships/customXml" Target="../ink/ink416.xml"/><Relationship Id="rId633" Type="http://schemas.openxmlformats.org/officeDocument/2006/relationships/image" Target="../media/image517.png"/><Relationship Id="rId67" Type="http://schemas.openxmlformats.org/officeDocument/2006/relationships/image" Target="../media/image236.png"/><Relationship Id="rId272" Type="http://schemas.openxmlformats.org/officeDocument/2006/relationships/customXml" Target="../ink/ink339.xml"/><Relationship Id="rId577" Type="http://schemas.openxmlformats.org/officeDocument/2006/relationships/customXml" Target="../ink/ink492.xml"/><Relationship Id="rId700" Type="http://schemas.openxmlformats.org/officeDocument/2006/relationships/customXml" Target="../ink/ink554.xml"/><Relationship Id="rId132" Type="http://schemas.openxmlformats.org/officeDocument/2006/relationships/customXml" Target="../ink/ink269.xml"/><Relationship Id="rId784" Type="http://schemas.openxmlformats.org/officeDocument/2006/relationships/customXml" Target="../ink/ink596.xml"/><Relationship Id="rId437" Type="http://schemas.openxmlformats.org/officeDocument/2006/relationships/image" Target="../media/image420.png"/><Relationship Id="rId644" Type="http://schemas.openxmlformats.org/officeDocument/2006/relationships/customXml" Target="../ink/ink526.xml"/><Relationship Id="rId283" Type="http://schemas.openxmlformats.org/officeDocument/2006/relationships/image" Target="../media/image343.png"/><Relationship Id="rId490" Type="http://schemas.openxmlformats.org/officeDocument/2006/relationships/customXml" Target="../ink/ink448.xml"/><Relationship Id="rId504" Type="http://schemas.openxmlformats.org/officeDocument/2006/relationships/customXml" Target="../ink/ink455.xml"/><Relationship Id="rId711" Type="http://schemas.openxmlformats.org/officeDocument/2006/relationships/image" Target="../media/image556.png"/><Relationship Id="rId78" Type="http://schemas.openxmlformats.org/officeDocument/2006/relationships/customXml" Target="../ink/ink242.xml"/><Relationship Id="rId143" Type="http://schemas.openxmlformats.org/officeDocument/2006/relationships/image" Target="../media/image274.png"/><Relationship Id="rId350" Type="http://schemas.openxmlformats.org/officeDocument/2006/relationships/customXml" Target="../ink/ink378.xml"/><Relationship Id="rId588" Type="http://schemas.openxmlformats.org/officeDocument/2006/relationships/image" Target="../media/image495.png"/><Relationship Id="rId9" Type="http://schemas.openxmlformats.org/officeDocument/2006/relationships/image" Target="../media/image207.png"/><Relationship Id="rId210" Type="http://schemas.openxmlformats.org/officeDocument/2006/relationships/customXml" Target="../ink/ink308.xml"/><Relationship Id="rId448" Type="http://schemas.openxmlformats.org/officeDocument/2006/relationships/customXml" Target="../ink/ink427.xml"/><Relationship Id="rId655" Type="http://schemas.openxmlformats.org/officeDocument/2006/relationships/image" Target="../media/image528.png"/><Relationship Id="rId294" Type="http://schemas.openxmlformats.org/officeDocument/2006/relationships/customXml" Target="../ink/ink350.xml"/><Relationship Id="rId308" Type="http://schemas.openxmlformats.org/officeDocument/2006/relationships/customXml" Target="../ink/ink357.xml"/><Relationship Id="rId515" Type="http://schemas.openxmlformats.org/officeDocument/2006/relationships/image" Target="../media/image459.png"/><Relationship Id="rId722" Type="http://schemas.openxmlformats.org/officeDocument/2006/relationships/customXml" Target="../ink/ink565.xml"/><Relationship Id="rId89" Type="http://schemas.openxmlformats.org/officeDocument/2006/relationships/image" Target="../media/image247.png"/><Relationship Id="rId154" Type="http://schemas.openxmlformats.org/officeDocument/2006/relationships/customXml" Target="../ink/ink280.xml"/><Relationship Id="rId361" Type="http://schemas.openxmlformats.org/officeDocument/2006/relationships/image" Target="../media/image382.png"/><Relationship Id="rId599" Type="http://schemas.openxmlformats.org/officeDocument/2006/relationships/customXml" Target="../ink/ink503.xml"/><Relationship Id="rId459" Type="http://schemas.openxmlformats.org/officeDocument/2006/relationships/image" Target="../media/image431.png"/><Relationship Id="rId666" Type="http://schemas.openxmlformats.org/officeDocument/2006/relationships/customXml" Target="../ink/ink537.xml"/><Relationship Id="rId16" Type="http://schemas.openxmlformats.org/officeDocument/2006/relationships/customXml" Target="../ink/ink211.xml"/><Relationship Id="rId221" Type="http://schemas.openxmlformats.org/officeDocument/2006/relationships/image" Target="../media/image312.png"/><Relationship Id="rId319" Type="http://schemas.openxmlformats.org/officeDocument/2006/relationships/image" Target="../media/image361.png"/><Relationship Id="rId526" Type="http://schemas.openxmlformats.org/officeDocument/2006/relationships/image" Target="../media/image464.png"/><Relationship Id="rId733" Type="http://schemas.openxmlformats.org/officeDocument/2006/relationships/image" Target="../media/image567.png"/><Relationship Id="rId165" Type="http://schemas.openxmlformats.org/officeDocument/2006/relationships/image" Target="../media/image285.png"/><Relationship Id="rId372" Type="http://schemas.openxmlformats.org/officeDocument/2006/relationships/customXml" Target="../ink/ink389.xml"/><Relationship Id="rId677" Type="http://schemas.openxmlformats.org/officeDocument/2006/relationships/image" Target="../media/image539.png"/><Relationship Id="rId232" Type="http://schemas.openxmlformats.org/officeDocument/2006/relationships/customXml" Target="../ink/ink319.xml"/><Relationship Id="rId27" Type="http://schemas.openxmlformats.org/officeDocument/2006/relationships/image" Target="../media/image216.png"/><Relationship Id="rId537" Type="http://schemas.openxmlformats.org/officeDocument/2006/relationships/customXml" Target="../ink/ink472.xml"/><Relationship Id="rId744" Type="http://schemas.openxmlformats.org/officeDocument/2006/relationships/customXml" Target="../ink/ink576.xml"/><Relationship Id="rId80" Type="http://schemas.openxmlformats.org/officeDocument/2006/relationships/customXml" Target="../ink/ink243.xml"/><Relationship Id="rId176" Type="http://schemas.openxmlformats.org/officeDocument/2006/relationships/customXml" Target="../ink/ink291.xml"/><Relationship Id="rId383" Type="http://schemas.openxmlformats.org/officeDocument/2006/relationships/image" Target="../media/image393.png"/><Relationship Id="rId590" Type="http://schemas.openxmlformats.org/officeDocument/2006/relationships/image" Target="../media/image496.png"/><Relationship Id="rId604" Type="http://schemas.openxmlformats.org/officeDocument/2006/relationships/image" Target="../media/image503.png"/><Relationship Id="rId243" Type="http://schemas.openxmlformats.org/officeDocument/2006/relationships/image" Target="../media/image323.png"/><Relationship Id="rId450" Type="http://schemas.openxmlformats.org/officeDocument/2006/relationships/customXml" Target="../ink/ink428.xml"/><Relationship Id="rId688" Type="http://schemas.openxmlformats.org/officeDocument/2006/relationships/customXml" Target="../ink/ink548.xml"/><Relationship Id="rId38" Type="http://schemas.openxmlformats.org/officeDocument/2006/relationships/customXml" Target="../ink/ink222.xml"/><Relationship Id="rId103" Type="http://schemas.openxmlformats.org/officeDocument/2006/relationships/image" Target="../media/image254.png"/><Relationship Id="rId310" Type="http://schemas.openxmlformats.org/officeDocument/2006/relationships/customXml" Target="../ink/ink358.xml"/><Relationship Id="rId548" Type="http://schemas.openxmlformats.org/officeDocument/2006/relationships/image" Target="../media/image475.png"/><Relationship Id="rId755" Type="http://schemas.openxmlformats.org/officeDocument/2006/relationships/image" Target="../media/image578.png"/><Relationship Id="rId91" Type="http://schemas.openxmlformats.org/officeDocument/2006/relationships/image" Target="../media/image248.png"/><Relationship Id="rId187" Type="http://schemas.openxmlformats.org/officeDocument/2006/relationships/image" Target="../media/image296.png"/><Relationship Id="rId394" Type="http://schemas.openxmlformats.org/officeDocument/2006/relationships/customXml" Target="../ink/ink400.xml"/><Relationship Id="rId408" Type="http://schemas.openxmlformats.org/officeDocument/2006/relationships/customXml" Target="../ink/ink407.xml"/><Relationship Id="rId615" Type="http://schemas.openxmlformats.org/officeDocument/2006/relationships/image" Target="../media/image508.png"/><Relationship Id="rId254" Type="http://schemas.openxmlformats.org/officeDocument/2006/relationships/customXml" Target="../ink/ink330.xml"/><Relationship Id="rId699" Type="http://schemas.openxmlformats.org/officeDocument/2006/relationships/image" Target="../media/image550.png"/><Relationship Id="rId49" Type="http://schemas.openxmlformats.org/officeDocument/2006/relationships/image" Target="../media/image227.png"/><Relationship Id="rId114" Type="http://schemas.openxmlformats.org/officeDocument/2006/relationships/customXml" Target="../ink/ink260.xml"/><Relationship Id="rId461" Type="http://schemas.openxmlformats.org/officeDocument/2006/relationships/image" Target="../media/image432.png"/><Relationship Id="rId559" Type="http://schemas.openxmlformats.org/officeDocument/2006/relationships/customXml" Target="../ink/ink483.xml"/><Relationship Id="rId766" Type="http://schemas.openxmlformats.org/officeDocument/2006/relationships/customXml" Target="../ink/ink587.xml"/><Relationship Id="rId198" Type="http://schemas.openxmlformats.org/officeDocument/2006/relationships/customXml" Target="../ink/ink302.xml"/><Relationship Id="rId321" Type="http://schemas.openxmlformats.org/officeDocument/2006/relationships/image" Target="../media/image362.png"/><Relationship Id="rId419" Type="http://schemas.openxmlformats.org/officeDocument/2006/relationships/image" Target="../media/image411.png"/><Relationship Id="rId626" Type="http://schemas.openxmlformats.org/officeDocument/2006/relationships/customXml" Target="../ink/ink517.xml"/><Relationship Id="rId265" Type="http://schemas.openxmlformats.org/officeDocument/2006/relationships/image" Target="../media/image334.png"/><Relationship Id="rId472" Type="http://schemas.openxmlformats.org/officeDocument/2006/relationships/customXml" Target="../ink/ink439.xml"/><Relationship Id="rId125" Type="http://schemas.openxmlformats.org/officeDocument/2006/relationships/image" Target="../media/image265.png"/><Relationship Id="rId332" Type="http://schemas.openxmlformats.org/officeDocument/2006/relationships/customXml" Target="../ink/ink369.xml"/><Relationship Id="rId777" Type="http://schemas.openxmlformats.org/officeDocument/2006/relationships/image" Target="../media/image589.png"/><Relationship Id="rId637" Type="http://schemas.openxmlformats.org/officeDocument/2006/relationships/image" Target="../media/image519.png"/><Relationship Id="rId276" Type="http://schemas.openxmlformats.org/officeDocument/2006/relationships/customXml" Target="../ink/ink341.xml"/><Relationship Id="rId483" Type="http://schemas.openxmlformats.org/officeDocument/2006/relationships/image" Target="../media/image443.png"/><Relationship Id="rId690" Type="http://schemas.openxmlformats.org/officeDocument/2006/relationships/customXml" Target="../ink/ink549.xml"/><Relationship Id="rId704" Type="http://schemas.openxmlformats.org/officeDocument/2006/relationships/customXml" Target="../ink/ink556.xml"/><Relationship Id="rId40" Type="http://schemas.openxmlformats.org/officeDocument/2006/relationships/customXml" Target="../ink/ink223.xml"/><Relationship Id="rId136" Type="http://schemas.openxmlformats.org/officeDocument/2006/relationships/customXml" Target="../ink/ink271.xml"/><Relationship Id="rId343" Type="http://schemas.openxmlformats.org/officeDocument/2006/relationships/image" Target="../media/image373.png"/><Relationship Id="rId550" Type="http://schemas.openxmlformats.org/officeDocument/2006/relationships/image" Target="../media/image476.png"/><Relationship Id="rId203" Type="http://schemas.openxmlformats.org/officeDocument/2006/relationships/image" Target="../media/image303.png"/><Relationship Id="rId648" Type="http://schemas.openxmlformats.org/officeDocument/2006/relationships/customXml" Target="../ink/ink528.xml"/><Relationship Id="rId287" Type="http://schemas.openxmlformats.org/officeDocument/2006/relationships/image" Target="../media/image345.png"/><Relationship Id="rId410" Type="http://schemas.openxmlformats.org/officeDocument/2006/relationships/customXml" Target="../ink/ink408.xml"/><Relationship Id="rId494" Type="http://schemas.openxmlformats.org/officeDocument/2006/relationships/customXml" Target="../ink/ink450.xml"/><Relationship Id="rId508" Type="http://schemas.openxmlformats.org/officeDocument/2006/relationships/customXml" Target="../ink/ink457.xml"/><Relationship Id="rId715" Type="http://schemas.openxmlformats.org/officeDocument/2006/relationships/image" Target="../media/image558.png"/><Relationship Id="rId147" Type="http://schemas.openxmlformats.org/officeDocument/2006/relationships/image" Target="../media/image276.png"/><Relationship Id="rId354" Type="http://schemas.openxmlformats.org/officeDocument/2006/relationships/customXml" Target="../ink/ink380.xml"/><Relationship Id="rId51" Type="http://schemas.openxmlformats.org/officeDocument/2006/relationships/image" Target="../media/image228.png"/><Relationship Id="rId561" Type="http://schemas.openxmlformats.org/officeDocument/2006/relationships/customXml" Target="../ink/ink484.xml"/><Relationship Id="rId659" Type="http://schemas.openxmlformats.org/officeDocument/2006/relationships/image" Target="../media/image530.png"/><Relationship Id="rId214" Type="http://schemas.openxmlformats.org/officeDocument/2006/relationships/customXml" Target="../ink/ink310.xml"/><Relationship Id="rId298" Type="http://schemas.openxmlformats.org/officeDocument/2006/relationships/customXml" Target="../ink/ink352.xml"/><Relationship Id="rId421" Type="http://schemas.openxmlformats.org/officeDocument/2006/relationships/image" Target="../media/image412.png"/><Relationship Id="rId519" Type="http://schemas.openxmlformats.org/officeDocument/2006/relationships/customXml" Target="../ink/ink463.xml"/><Relationship Id="rId158" Type="http://schemas.openxmlformats.org/officeDocument/2006/relationships/customXml" Target="../ink/ink282.xml"/><Relationship Id="rId726" Type="http://schemas.openxmlformats.org/officeDocument/2006/relationships/customXml" Target="../ink/ink567.xml"/><Relationship Id="rId62" Type="http://schemas.openxmlformats.org/officeDocument/2006/relationships/customXml" Target="../ink/ink234.xml"/><Relationship Id="rId365" Type="http://schemas.openxmlformats.org/officeDocument/2006/relationships/image" Target="../media/image384.png"/><Relationship Id="rId572" Type="http://schemas.openxmlformats.org/officeDocument/2006/relationships/image" Target="../media/image487.png"/><Relationship Id="rId225" Type="http://schemas.openxmlformats.org/officeDocument/2006/relationships/image" Target="../media/image314.png"/><Relationship Id="rId432" Type="http://schemas.openxmlformats.org/officeDocument/2006/relationships/customXml" Target="../ink/ink419.xml"/><Relationship Id="rId737" Type="http://schemas.openxmlformats.org/officeDocument/2006/relationships/image" Target="../media/image569.png"/><Relationship Id="rId73" Type="http://schemas.openxmlformats.org/officeDocument/2006/relationships/image" Target="../media/image239.png"/><Relationship Id="rId169" Type="http://schemas.openxmlformats.org/officeDocument/2006/relationships/image" Target="../media/image287.png"/><Relationship Id="rId376" Type="http://schemas.openxmlformats.org/officeDocument/2006/relationships/customXml" Target="../ink/ink391.xml"/><Relationship Id="rId583" Type="http://schemas.openxmlformats.org/officeDocument/2006/relationships/customXml" Target="../ink/ink495.xml"/><Relationship Id="rId4" Type="http://schemas.openxmlformats.org/officeDocument/2006/relationships/customXml" Target="../ink/ink205.xml"/><Relationship Id="rId236" Type="http://schemas.openxmlformats.org/officeDocument/2006/relationships/customXml" Target="../ink/ink321.xml"/><Relationship Id="rId443" Type="http://schemas.openxmlformats.org/officeDocument/2006/relationships/image" Target="../media/image423.png"/><Relationship Id="rId650" Type="http://schemas.openxmlformats.org/officeDocument/2006/relationships/customXml" Target="../ink/ink529.xml"/><Relationship Id="rId303" Type="http://schemas.openxmlformats.org/officeDocument/2006/relationships/image" Target="../media/image353.png"/><Relationship Id="rId748" Type="http://schemas.openxmlformats.org/officeDocument/2006/relationships/customXml" Target="../ink/ink578.xml"/><Relationship Id="rId84" Type="http://schemas.openxmlformats.org/officeDocument/2006/relationships/customXml" Target="../ink/ink245.xml"/><Relationship Id="rId387" Type="http://schemas.openxmlformats.org/officeDocument/2006/relationships/image" Target="../media/image395.png"/><Relationship Id="rId510" Type="http://schemas.openxmlformats.org/officeDocument/2006/relationships/customXml" Target="../ink/ink458.xml"/><Relationship Id="rId594" Type="http://schemas.openxmlformats.org/officeDocument/2006/relationships/image" Target="../media/image498.png"/><Relationship Id="rId608" Type="http://schemas.openxmlformats.org/officeDocument/2006/relationships/image" Target="../media/image505.png"/><Relationship Id="rId247" Type="http://schemas.openxmlformats.org/officeDocument/2006/relationships/image" Target="../media/image325.png"/><Relationship Id="rId107" Type="http://schemas.openxmlformats.org/officeDocument/2006/relationships/image" Target="../media/image256.png"/><Relationship Id="rId454" Type="http://schemas.openxmlformats.org/officeDocument/2006/relationships/customXml" Target="../ink/ink430.xml"/><Relationship Id="rId661" Type="http://schemas.openxmlformats.org/officeDocument/2006/relationships/image" Target="../media/image531.png"/><Relationship Id="rId759" Type="http://schemas.openxmlformats.org/officeDocument/2006/relationships/image" Target="../media/image580.png"/><Relationship Id="rId11" Type="http://schemas.openxmlformats.org/officeDocument/2006/relationships/image" Target="../media/image208.png"/><Relationship Id="rId314" Type="http://schemas.openxmlformats.org/officeDocument/2006/relationships/customXml" Target="../ink/ink360.xml"/><Relationship Id="rId398" Type="http://schemas.openxmlformats.org/officeDocument/2006/relationships/customXml" Target="../ink/ink402.xml"/><Relationship Id="rId521" Type="http://schemas.openxmlformats.org/officeDocument/2006/relationships/customXml" Target="../ink/ink464.xml"/><Relationship Id="rId619" Type="http://schemas.openxmlformats.org/officeDocument/2006/relationships/image" Target="../media/image510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75.png"/><Relationship Id="rId299" Type="http://schemas.openxmlformats.org/officeDocument/2006/relationships/image" Target="../media/image6566.png"/><Relationship Id="rId21" Type="http://schemas.openxmlformats.org/officeDocument/2006/relationships/image" Target="../media/image6427.png"/><Relationship Id="rId63" Type="http://schemas.openxmlformats.org/officeDocument/2006/relationships/image" Target="../media/image6448.png"/><Relationship Id="rId159" Type="http://schemas.openxmlformats.org/officeDocument/2006/relationships/image" Target="../media/image6496.png"/><Relationship Id="rId324" Type="http://schemas.openxmlformats.org/officeDocument/2006/relationships/customXml" Target="../ink/ink6655.xml"/><Relationship Id="rId366" Type="http://schemas.openxmlformats.org/officeDocument/2006/relationships/customXml" Target="../ink/ink6676.xml"/><Relationship Id="rId170" Type="http://schemas.openxmlformats.org/officeDocument/2006/relationships/customXml" Target="../ink/ink6578.xml"/><Relationship Id="rId226" Type="http://schemas.openxmlformats.org/officeDocument/2006/relationships/customXml" Target="../ink/ink6606.xml"/><Relationship Id="rId433" Type="http://schemas.openxmlformats.org/officeDocument/2006/relationships/image" Target="../media/image6632.png"/><Relationship Id="rId268" Type="http://schemas.openxmlformats.org/officeDocument/2006/relationships/customXml" Target="../ink/ink6627.xml"/><Relationship Id="rId475" Type="http://schemas.openxmlformats.org/officeDocument/2006/relationships/image" Target="../media/image6653.png"/><Relationship Id="rId32" Type="http://schemas.openxmlformats.org/officeDocument/2006/relationships/customXml" Target="../ink/ink6509.xml"/><Relationship Id="rId74" Type="http://schemas.openxmlformats.org/officeDocument/2006/relationships/customXml" Target="../ink/ink6530.xml"/><Relationship Id="rId128" Type="http://schemas.openxmlformats.org/officeDocument/2006/relationships/customXml" Target="../ink/ink6557.xml"/><Relationship Id="rId335" Type="http://schemas.openxmlformats.org/officeDocument/2006/relationships/image" Target="../media/image6584.png"/><Relationship Id="rId377" Type="http://schemas.openxmlformats.org/officeDocument/2006/relationships/image" Target="../media/image6605.png"/><Relationship Id="rId5" Type="http://schemas.openxmlformats.org/officeDocument/2006/relationships/image" Target="../media/image6419.png"/><Relationship Id="rId181" Type="http://schemas.openxmlformats.org/officeDocument/2006/relationships/image" Target="../media/image6507.png"/><Relationship Id="rId237" Type="http://schemas.openxmlformats.org/officeDocument/2006/relationships/image" Target="../media/image6535.png"/><Relationship Id="rId402" Type="http://schemas.openxmlformats.org/officeDocument/2006/relationships/customXml" Target="../ink/ink6694.xml"/><Relationship Id="rId279" Type="http://schemas.openxmlformats.org/officeDocument/2006/relationships/image" Target="../media/image6556.png"/><Relationship Id="rId444" Type="http://schemas.openxmlformats.org/officeDocument/2006/relationships/customXml" Target="../ink/ink6715.xml"/><Relationship Id="rId486" Type="http://schemas.openxmlformats.org/officeDocument/2006/relationships/customXml" Target="../ink/ink6736.xml"/><Relationship Id="rId43" Type="http://schemas.openxmlformats.org/officeDocument/2006/relationships/image" Target="../media/image6438.png"/><Relationship Id="rId139" Type="http://schemas.openxmlformats.org/officeDocument/2006/relationships/image" Target="../media/image6486.png"/><Relationship Id="rId290" Type="http://schemas.openxmlformats.org/officeDocument/2006/relationships/customXml" Target="../ink/ink6638.xml"/><Relationship Id="rId304" Type="http://schemas.openxmlformats.org/officeDocument/2006/relationships/customXml" Target="../ink/ink6645.xml"/><Relationship Id="rId346" Type="http://schemas.openxmlformats.org/officeDocument/2006/relationships/customXml" Target="../ink/ink6666.xml"/><Relationship Id="rId388" Type="http://schemas.openxmlformats.org/officeDocument/2006/relationships/customXml" Target="../ink/ink6687.xml"/><Relationship Id="rId85" Type="http://schemas.openxmlformats.org/officeDocument/2006/relationships/image" Target="../media/image6459.png"/><Relationship Id="rId150" Type="http://schemas.openxmlformats.org/officeDocument/2006/relationships/customXml" Target="../ink/ink6568.xml"/><Relationship Id="rId192" Type="http://schemas.openxmlformats.org/officeDocument/2006/relationships/customXml" Target="../ink/ink6589.xml"/><Relationship Id="rId206" Type="http://schemas.openxmlformats.org/officeDocument/2006/relationships/customXml" Target="../ink/ink6596.xml"/><Relationship Id="rId413" Type="http://schemas.openxmlformats.org/officeDocument/2006/relationships/image" Target="../media/image6623.png"/><Relationship Id="rId248" Type="http://schemas.openxmlformats.org/officeDocument/2006/relationships/customXml" Target="../ink/ink6617.xml"/><Relationship Id="rId455" Type="http://schemas.openxmlformats.org/officeDocument/2006/relationships/image" Target="../media/image6643.png"/><Relationship Id="rId12" Type="http://schemas.openxmlformats.org/officeDocument/2006/relationships/customXml" Target="../ink/ink6499.xml"/><Relationship Id="rId108" Type="http://schemas.openxmlformats.org/officeDocument/2006/relationships/customXml" Target="../ink/ink6547.xml"/><Relationship Id="rId315" Type="http://schemas.openxmlformats.org/officeDocument/2006/relationships/image" Target="../media/image6574.png"/><Relationship Id="rId357" Type="http://schemas.openxmlformats.org/officeDocument/2006/relationships/image" Target="../media/image6595.png"/><Relationship Id="rId54" Type="http://schemas.openxmlformats.org/officeDocument/2006/relationships/customXml" Target="../ink/ink6520.xml"/><Relationship Id="rId96" Type="http://schemas.openxmlformats.org/officeDocument/2006/relationships/customXml" Target="../ink/ink6541.xml"/><Relationship Id="rId161" Type="http://schemas.openxmlformats.org/officeDocument/2006/relationships/image" Target="../media/image6497.png"/><Relationship Id="rId217" Type="http://schemas.openxmlformats.org/officeDocument/2006/relationships/image" Target="../media/image6525.png"/><Relationship Id="rId399" Type="http://schemas.openxmlformats.org/officeDocument/2006/relationships/image" Target="../media/image6616.png"/><Relationship Id="rId259" Type="http://schemas.openxmlformats.org/officeDocument/2006/relationships/image" Target="../media/image6546.png"/><Relationship Id="rId424" Type="http://schemas.openxmlformats.org/officeDocument/2006/relationships/customXml" Target="../ink/ink6705.xml"/><Relationship Id="rId466" Type="http://schemas.openxmlformats.org/officeDocument/2006/relationships/customXml" Target="../ink/ink6726.xml"/><Relationship Id="rId23" Type="http://schemas.openxmlformats.org/officeDocument/2006/relationships/image" Target="../media/image6428.png"/><Relationship Id="rId119" Type="http://schemas.openxmlformats.org/officeDocument/2006/relationships/image" Target="../media/image6476.png"/><Relationship Id="rId270" Type="http://schemas.openxmlformats.org/officeDocument/2006/relationships/customXml" Target="../ink/ink6628.xml"/><Relationship Id="rId326" Type="http://schemas.openxmlformats.org/officeDocument/2006/relationships/customXml" Target="../ink/ink6656.xml"/><Relationship Id="rId65" Type="http://schemas.openxmlformats.org/officeDocument/2006/relationships/image" Target="../media/image6449.png"/><Relationship Id="rId130" Type="http://schemas.openxmlformats.org/officeDocument/2006/relationships/customXml" Target="../ink/ink6558.xml"/><Relationship Id="rId368" Type="http://schemas.openxmlformats.org/officeDocument/2006/relationships/customXml" Target="../ink/ink6677.xml"/><Relationship Id="rId172" Type="http://schemas.openxmlformats.org/officeDocument/2006/relationships/customXml" Target="../ink/ink6579.xml"/><Relationship Id="rId228" Type="http://schemas.openxmlformats.org/officeDocument/2006/relationships/customXml" Target="../ink/ink6607.xml"/><Relationship Id="rId435" Type="http://schemas.openxmlformats.org/officeDocument/2006/relationships/image" Target="../media/image6633.png"/><Relationship Id="rId477" Type="http://schemas.openxmlformats.org/officeDocument/2006/relationships/image" Target="../media/image6654.png"/><Relationship Id="rId281" Type="http://schemas.openxmlformats.org/officeDocument/2006/relationships/image" Target="../media/image6557.png"/><Relationship Id="rId337" Type="http://schemas.openxmlformats.org/officeDocument/2006/relationships/image" Target="../media/image6585.png"/><Relationship Id="rId34" Type="http://schemas.openxmlformats.org/officeDocument/2006/relationships/customXml" Target="../ink/ink6510.xml"/><Relationship Id="rId76" Type="http://schemas.openxmlformats.org/officeDocument/2006/relationships/customXml" Target="../ink/ink6531.xml"/><Relationship Id="rId141" Type="http://schemas.openxmlformats.org/officeDocument/2006/relationships/image" Target="../media/image6487.png"/><Relationship Id="rId379" Type="http://schemas.openxmlformats.org/officeDocument/2006/relationships/image" Target="../media/image6606.png"/><Relationship Id="rId7" Type="http://schemas.openxmlformats.org/officeDocument/2006/relationships/image" Target="../media/image6420.png"/><Relationship Id="rId183" Type="http://schemas.openxmlformats.org/officeDocument/2006/relationships/image" Target="../media/image6508.png"/><Relationship Id="rId239" Type="http://schemas.openxmlformats.org/officeDocument/2006/relationships/image" Target="../media/image6536.png"/><Relationship Id="rId390" Type="http://schemas.openxmlformats.org/officeDocument/2006/relationships/customXml" Target="../ink/ink6688.xml"/><Relationship Id="rId404" Type="http://schemas.openxmlformats.org/officeDocument/2006/relationships/customXml" Target="../ink/ink6695.xml"/><Relationship Id="rId446" Type="http://schemas.openxmlformats.org/officeDocument/2006/relationships/customXml" Target="../ink/ink6716.xml"/><Relationship Id="rId250" Type="http://schemas.openxmlformats.org/officeDocument/2006/relationships/customXml" Target="../ink/ink6618.xml"/><Relationship Id="rId292" Type="http://schemas.openxmlformats.org/officeDocument/2006/relationships/customXml" Target="../ink/ink6639.xml"/><Relationship Id="rId306" Type="http://schemas.openxmlformats.org/officeDocument/2006/relationships/customXml" Target="../ink/ink6646.xml"/><Relationship Id="rId488" Type="http://schemas.openxmlformats.org/officeDocument/2006/relationships/customXml" Target="../ink/ink6737.xml"/><Relationship Id="rId45" Type="http://schemas.openxmlformats.org/officeDocument/2006/relationships/image" Target="../media/image6439.png"/><Relationship Id="rId87" Type="http://schemas.openxmlformats.org/officeDocument/2006/relationships/image" Target="../media/image6460.png"/><Relationship Id="rId110" Type="http://schemas.openxmlformats.org/officeDocument/2006/relationships/customXml" Target="../ink/ink6548.xml"/><Relationship Id="rId348" Type="http://schemas.openxmlformats.org/officeDocument/2006/relationships/customXml" Target="../ink/ink6667.xml"/><Relationship Id="rId152" Type="http://schemas.openxmlformats.org/officeDocument/2006/relationships/customXml" Target="../ink/ink6569.xml"/><Relationship Id="rId194" Type="http://schemas.openxmlformats.org/officeDocument/2006/relationships/customXml" Target="../ink/ink6590.xml"/><Relationship Id="rId208" Type="http://schemas.openxmlformats.org/officeDocument/2006/relationships/customXml" Target="../ink/ink6597.xml"/><Relationship Id="rId415" Type="http://schemas.openxmlformats.org/officeDocument/2006/relationships/image" Target="../media/image6624.png"/><Relationship Id="rId457" Type="http://schemas.openxmlformats.org/officeDocument/2006/relationships/image" Target="../media/image6644.png"/><Relationship Id="rId261" Type="http://schemas.openxmlformats.org/officeDocument/2006/relationships/image" Target="../media/image6547.png"/><Relationship Id="rId14" Type="http://schemas.openxmlformats.org/officeDocument/2006/relationships/customXml" Target="../ink/ink6500.xml"/><Relationship Id="rId56" Type="http://schemas.openxmlformats.org/officeDocument/2006/relationships/customXml" Target="../ink/ink6521.xml"/><Relationship Id="rId317" Type="http://schemas.openxmlformats.org/officeDocument/2006/relationships/image" Target="../media/image6575.png"/><Relationship Id="rId359" Type="http://schemas.openxmlformats.org/officeDocument/2006/relationships/image" Target="../media/image6596.png"/><Relationship Id="rId98" Type="http://schemas.openxmlformats.org/officeDocument/2006/relationships/customXml" Target="../ink/ink6542.xml"/><Relationship Id="rId121" Type="http://schemas.openxmlformats.org/officeDocument/2006/relationships/image" Target="../media/image6477.png"/><Relationship Id="rId163" Type="http://schemas.openxmlformats.org/officeDocument/2006/relationships/image" Target="../media/image6498.png"/><Relationship Id="rId219" Type="http://schemas.openxmlformats.org/officeDocument/2006/relationships/image" Target="../media/image6526.png"/><Relationship Id="rId370" Type="http://schemas.openxmlformats.org/officeDocument/2006/relationships/customXml" Target="../ink/ink6678.xml"/><Relationship Id="rId426" Type="http://schemas.openxmlformats.org/officeDocument/2006/relationships/customXml" Target="../ink/ink6706.xml"/><Relationship Id="rId230" Type="http://schemas.openxmlformats.org/officeDocument/2006/relationships/customXml" Target="../ink/ink6608.xml"/><Relationship Id="rId468" Type="http://schemas.openxmlformats.org/officeDocument/2006/relationships/customXml" Target="../ink/ink6727.xml"/><Relationship Id="rId25" Type="http://schemas.openxmlformats.org/officeDocument/2006/relationships/image" Target="../media/image6429.png"/><Relationship Id="rId67" Type="http://schemas.openxmlformats.org/officeDocument/2006/relationships/image" Target="../media/image6450.png"/><Relationship Id="rId272" Type="http://schemas.openxmlformats.org/officeDocument/2006/relationships/customXml" Target="../ink/ink6629.xml"/><Relationship Id="rId328" Type="http://schemas.openxmlformats.org/officeDocument/2006/relationships/customXml" Target="../ink/ink6657.xml"/><Relationship Id="rId132" Type="http://schemas.openxmlformats.org/officeDocument/2006/relationships/customXml" Target="../ink/ink6559.xml"/><Relationship Id="rId174" Type="http://schemas.openxmlformats.org/officeDocument/2006/relationships/customXml" Target="../ink/ink6580.xml"/><Relationship Id="rId381" Type="http://schemas.openxmlformats.org/officeDocument/2006/relationships/image" Target="../media/image6607.png"/><Relationship Id="rId241" Type="http://schemas.openxmlformats.org/officeDocument/2006/relationships/image" Target="../media/image6537.png"/><Relationship Id="rId437" Type="http://schemas.openxmlformats.org/officeDocument/2006/relationships/image" Target="../media/image6634.png"/><Relationship Id="rId479" Type="http://schemas.openxmlformats.org/officeDocument/2006/relationships/image" Target="../media/image6655.png"/><Relationship Id="rId36" Type="http://schemas.openxmlformats.org/officeDocument/2006/relationships/customXml" Target="../ink/ink6511.xml"/><Relationship Id="rId283" Type="http://schemas.openxmlformats.org/officeDocument/2006/relationships/image" Target="../media/image6558.png"/><Relationship Id="rId339" Type="http://schemas.openxmlformats.org/officeDocument/2006/relationships/image" Target="../media/image6586.png"/><Relationship Id="rId490" Type="http://schemas.openxmlformats.org/officeDocument/2006/relationships/customXml" Target="../ink/ink6738.xml"/><Relationship Id="rId78" Type="http://schemas.openxmlformats.org/officeDocument/2006/relationships/customXml" Target="../ink/ink6532.xml"/><Relationship Id="rId101" Type="http://schemas.openxmlformats.org/officeDocument/2006/relationships/image" Target="../media/image6467.png"/><Relationship Id="rId143" Type="http://schemas.openxmlformats.org/officeDocument/2006/relationships/image" Target="../media/image6488.png"/><Relationship Id="rId185" Type="http://schemas.openxmlformats.org/officeDocument/2006/relationships/image" Target="../media/image6509.png"/><Relationship Id="rId350" Type="http://schemas.openxmlformats.org/officeDocument/2006/relationships/customXml" Target="../ink/ink6668.xml"/><Relationship Id="rId406" Type="http://schemas.openxmlformats.org/officeDocument/2006/relationships/customXml" Target="../ink/ink6696.xml"/><Relationship Id="rId9" Type="http://schemas.openxmlformats.org/officeDocument/2006/relationships/image" Target="../media/image6421.png"/><Relationship Id="rId210" Type="http://schemas.openxmlformats.org/officeDocument/2006/relationships/customXml" Target="../ink/ink6598.xml"/><Relationship Id="rId392" Type="http://schemas.openxmlformats.org/officeDocument/2006/relationships/customXml" Target="../ink/ink6689.xml"/><Relationship Id="rId448" Type="http://schemas.openxmlformats.org/officeDocument/2006/relationships/customXml" Target="../ink/ink6717.xml"/><Relationship Id="rId252" Type="http://schemas.openxmlformats.org/officeDocument/2006/relationships/customXml" Target="../ink/ink6619.xml"/><Relationship Id="rId294" Type="http://schemas.openxmlformats.org/officeDocument/2006/relationships/customXml" Target="../ink/ink6640.xml"/><Relationship Id="rId308" Type="http://schemas.openxmlformats.org/officeDocument/2006/relationships/customXml" Target="../ink/ink6647.xml"/><Relationship Id="rId47" Type="http://schemas.openxmlformats.org/officeDocument/2006/relationships/image" Target="../media/image6440.png"/><Relationship Id="rId89" Type="http://schemas.openxmlformats.org/officeDocument/2006/relationships/image" Target="../media/image6461.png"/><Relationship Id="rId112" Type="http://schemas.openxmlformats.org/officeDocument/2006/relationships/customXml" Target="../ink/ink6549.xml"/><Relationship Id="rId154" Type="http://schemas.openxmlformats.org/officeDocument/2006/relationships/customXml" Target="../ink/ink6570.xml"/><Relationship Id="rId361" Type="http://schemas.openxmlformats.org/officeDocument/2006/relationships/image" Target="../media/image6597.png"/><Relationship Id="rId196" Type="http://schemas.openxmlformats.org/officeDocument/2006/relationships/customXml" Target="../ink/ink6591.xml"/><Relationship Id="rId417" Type="http://schemas.openxmlformats.org/officeDocument/2006/relationships/image" Target="../media/image6625.png"/><Relationship Id="rId459" Type="http://schemas.openxmlformats.org/officeDocument/2006/relationships/image" Target="../media/image6645.png"/><Relationship Id="rId16" Type="http://schemas.openxmlformats.org/officeDocument/2006/relationships/customXml" Target="../ink/ink6501.xml"/><Relationship Id="rId221" Type="http://schemas.openxmlformats.org/officeDocument/2006/relationships/image" Target="../media/image6527.png"/><Relationship Id="rId263" Type="http://schemas.openxmlformats.org/officeDocument/2006/relationships/image" Target="../media/image6548.png"/><Relationship Id="rId319" Type="http://schemas.openxmlformats.org/officeDocument/2006/relationships/image" Target="../media/image6576.png"/><Relationship Id="rId470" Type="http://schemas.openxmlformats.org/officeDocument/2006/relationships/customXml" Target="../ink/ink6728.xml"/><Relationship Id="rId58" Type="http://schemas.openxmlformats.org/officeDocument/2006/relationships/customXml" Target="../ink/ink6522.xml"/><Relationship Id="rId123" Type="http://schemas.openxmlformats.org/officeDocument/2006/relationships/image" Target="../media/image6478.png"/><Relationship Id="rId330" Type="http://schemas.openxmlformats.org/officeDocument/2006/relationships/customXml" Target="../ink/ink6658.xml"/><Relationship Id="rId165" Type="http://schemas.openxmlformats.org/officeDocument/2006/relationships/image" Target="../media/image6499.png"/><Relationship Id="rId372" Type="http://schemas.openxmlformats.org/officeDocument/2006/relationships/customXml" Target="../ink/ink6679.xml"/><Relationship Id="rId428" Type="http://schemas.openxmlformats.org/officeDocument/2006/relationships/customXml" Target="../ink/ink6707.xml"/><Relationship Id="rId232" Type="http://schemas.openxmlformats.org/officeDocument/2006/relationships/customXml" Target="../ink/ink6609.xml"/><Relationship Id="rId274" Type="http://schemas.openxmlformats.org/officeDocument/2006/relationships/customXml" Target="../ink/ink6630.xml"/><Relationship Id="rId481" Type="http://schemas.openxmlformats.org/officeDocument/2006/relationships/image" Target="../media/image6656.png"/><Relationship Id="rId27" Type="http://schemas.openxmlformats.org/officeDocument/2006/relationships/image" Target="../media/image6430.png"/><Relationship Id="rId69" Type="http://schemas.openxmlformats.org/officeDocument/2006/relationships/image" Target="../media/image6451.png"/><Relationship Id="rId134" Type="http://schemas.openxmlformats.org/officeDocument/2006/relationships/customXml" Target="../ink/ink6560.xml"/><Relationship Id="rId80" Type="http://schemas.openxmlformats.org/officeDocument/2006/relationships/customXml" Target="../ink/ink6533.xml"/><Relationship Id="rId176" Type="http://schemas.openxmlformats.org/officeDocument/2006/relationships/customXml" Target="../ink/ink6581.xml"/><Relationship Id="rId341" Type="http://schemas.openxmlformats.org/officeDocument/2006/relationships/image" Target="../media/image6587.png"/><Relationship Id="rId383" Type="http://schemas.openxmlformats.org/officeDocument/2006/relationships/image" Target="../media/image6608.png"/><Relationship Id="rId439" Type="http://schemas.openxmlformats.org/officeDocument/2006/relationships/image" Target="../media/image6635.png"/><Relationship Id="rId201" Type="http://schemas.openxmlformats.org/officeDocument/2006/relationships/image" Target="../media/image6517.png"/><Relationship Id="rId243" Type="http://schemas.openxmlformats.org/officeDocument/2006/relationships/image" Target="../media/image6538.png"/><Relationship Id="rId285" Type="http://schemas.openxmlformats.org/officeDocument/2006/relationships/image" Target="../media/image6559.png"/><Relationship Id="rId450" Type="http://schemas.openxmlformats.org/officeDocument/2006/relationships/customXml" Target="../ink/ink6718.xml"/><Relationship Id="rId38" Type="http://schemas.openxmlformats.org/officeDocument/2006/relationships/customXml" Target="../ink/ink6512.xml"/><Relationship Id="rId103" Type="http://schemas.openxmlformats.org/officeDocument/2006/relationships/image" Target="../media/image6468.png"/><Relationship Id="rId310" Type="http://schemas.openxmlformats.org/officeDocument/2006/relationships/customXml" Target="../ink/ink6648.xml"/><Relationship Id="rId492" Type="http://schemas.openxmlformats.org/officeDocument/2006/relationships/customXml" Target="../ink/ink6739.xml"/><Relationship Id="rId91" Type="http://schemas.openxmlformats.org/officeDocument/2006/relationships/image" Target="../media/image6462.png"/><Relationship Id="rId145" Type="http://schemas.openxmlformats.org/officeDocument/2006/relationships/image" Target="../media/image6489.png"/><Relationship Id="rId187" Type="http://schemas.openxmlformats.org/officeDocument/2006/relationships/image" Target="../media/image6510.png"/><Relationship Id="rId352" Type="http://schemas.openxmlformats.org/officeDocument/2006/relationships/customXml" Target="../ink/ink6669.xml"/><Relationship Id="rId394" Type="http://schemas.openxmlformats.org/officeDocument/2006/relationships/customXml" Target="../ink/ink6690.xml"/><Relationship Id="rId408" Type="http://schemas.openxmlformats.org/officeDocument/2006/relationships/customXml" Target="../ink/ink6697.xml"/><Relationship Id="rId212" Type="http://schemas.openxmlformats.org/officeDocument/2006/relationships/customXml" Target="../ink/ink6599.xml"/><Relationship Id="rId254" Type="http://schemas.openxmlformats.org/officeDocument/2006/relationships/customXml" Target="../ink/ink6620.xml"/><Relationship Id="rId49" Type="http://schemas.openxmlformats.org/officeDocument/2006/relationships/image" Target="../media/image6441.png"/><Relationship Id="rId114" Type="http://schemas.openxmlformats.org/officeDocument/2006/relationships/customXml" Target="../ink/ink6550.xml"/><Relationship Id="rId296" Type="http://schemas.openxmlformats.org/officeDocument/2006/relationships/customXml" Target="../ink/ink6641.xml"/><Relationship Id="rId461" Type="http://schemas.openxmlformats.org/officeDocument/2006/relationships/image" Target="../media/image6646.png"/><Relationship Id="rId60" Type="http://schemas.openxmlformats.org/officeDocument/2006/relationships/customXml" Target="../ink/ink6523.xml"/><Relationship Id="rId156" Type="http://schemas.openxmlformats.org/officeDocument/2006/relationships/customXml" Target="../ink/ink6571.xml"/><Relationship Id="rId198" Type="http://schemas.openxmlformats.org/officeDocument/2006/relationships/customXml" Target="../ink/ink6592.xml"/><Relationship Id="rId321" Type="http://schemas.openxmlformats.org/officeDocument/2006/relationships/image" Target="../media/image6577.png"/><Relationship Id="rId363" Type="http://schemas.openxmlformats.org/officeDocument/2006/relationships/image" Target="../media/image6598.png"/><Relationship Id="rId419" Type="http://schemas.openxmlformats.org/officeDocument/2006/relationships/image" Target="../media/image6626.png"/><Relationship Id="rId223" Type="http://schemas.openxmlformats.org/officeDocument/2006/relationships/image" Target="../media/image6528.png"/><Relationship Id="rId430" Type="http://schemas.openxmlformats.org/officeDocument/2006/relationships/customXml" Target="../ink/ink6708.xml"/><Relationship Id="rId18" Type="http://schemas.openxmlformats.org/officeDocument/2006/relationships/customXml" Target="../ink/ink6502.xml"/><Relationship Id="rId265" Type="http://schemas.openxmlformats.org/officeDocument/2006/relationships/image" Target="../media/image6549.png"/><Relationship Id="rId472" Type="http://schemas.openxmlformats.org/officeDocument/2006/relationships/customXml" Target="../ink/ink6729.xml"/><Relationship Id="rId125" Type="http://schemas.openxmlformats.org/officeDocument/2006/relationships/image" Target="../media/image6479.png"/><Relationship Id="rId167" Type="http://schemas.openxmlformats.org/officeDocument/2006/relationships/image" Target="../media/image6500.png"/><Relationship Id="rId332" Type="http://schemas.openxmlformats.org/officeDocument/2006/relationships/customXml" Target="../ink/ink6659.xml"/><Relationship Id="rId374" Type="http://schemas.openxmlformats.org/officeDocument/2006/relationships/customXml" Target="../ink/ink6680.xml"/><Relationship Id="rId71" Type="http://schemas.openxmlformats.org/officeDocument/2006/relationships/image" Target="../media/image6452.png"/><Relationship Id="rId234" Type="http://schemas.openxmlformats.org/officeDocument/2006/relationships/customXml" Target="../ink/ink6610.xml"/><Relationship Id="rId2" Type="http://schemas.openxmlformats.org/officeDocument/2006/relationships/customXml" Target="../ink/ink6494.xml"/><Relationship Id="rId29" Type="http://schemas.openxmlformats.org/officeDocument/2006/relationships/image" Target="../media/image6431.png"/><Relationship Id="rId276" Type="http://schemas.openxmlformats.org/officeDocument/2006/relationships/customXml" Target="../ink/ink6631.xml"/><Relationship Id="rId441" Type="http://schemas.openxmlformats.org/officeDocument/2006/relationships/image" Target="../media/image6636.png"/><Relationship Id="rId483" Type="http://schemas.openxmlformats.org/officeDocument/2006/relationships/image" Target="../media/image6657.png"/><Relationship Id="rId40" Type="http://schemas.openxmlformats.org/officeDocument/2006/relationships/customXml" Target="../ink/ink6513.xml"/><Relationship Id="rId136" Type="http://schemas.openxmlformats.org/officeDocument/2006/relationships/customXml" Target="../ink/ink6561.xml"/><Relationship Id="rId178" Type="http://schemas.openxmlformats.org/officeDocument/2006/relationships/customXml" Target="../ink/ink6582.xml"/><Relationship Id="rId301" Type="http://schemas.openxmlformats.org/officeDocument/2006/relationships/image" Target="../media/image6567.png"/><Relationship Id="rId343" Type="http://schemas.openxmlformats.org/officeDocument/2006/relationships/image" Target="../media/image6588.png"/><Relationship Id="rId82" Type="http://schemas.openxmlformats.org/officeDocument/2006/relationships/customXml" Target="../ink/ink6534.xml"/><Relationship Id="rId203" Type="http://schemas.openxmlformats.org/officeDocument/2006/relationships/image" Target="../media/image6518.png"/><Relationship Id="rId385" Type="http://schemas.openxmlformats.org/officeDocument/2006/relationships/image" Target="../media/image6609.png"/><Relationship Id="rId245" Type="http://schemas.openxmlformats.org/officeDocument/2006/relationships/image" Target="../media/image6539.png"/><Relationship Id="rId287" Type="http://schemas.openxmlformats.org/officeDocument/2006/relationships/image" Target="../media/image6560.png"/><Relationship Id="rId410" Type="http://schemas.openxmlformats.org/officeDocument/2006/relationships/customXml" Target="../ink/ink6698.xml"/><Relationship Id="rId452" Type="http://schemas.openxmlformats.org/officeDocument/2006/relationships/customXml" Target="../ink/ink6719.xml"/><Relationship Id="rId494" Type="http://schemas.openxmlformats.org/officeDocument/2006/relationships/customXml" Target="../ink/ink6740.xml"/><Relationship Id="rId105" Type="http://schemas.openxmlformats.org/officeDocument/2006/relationships/image" Target="../media/image6469.png"/><Relationship Id="rId147" Type="http://schemas.openxmlformats.org/officeDocument/2006/relationships/image" Target="../media/image6490.png"/><Relationship Id="rId312" Type="http://schemas.openxmlformats.org/officeDocument/2006/relationships/customXml" Target="../ink/ink6649.xml"/><Relationship Id="rId354" Type="http://schemas.openxmlformats.org/officeDocument/2006/relationships/customXml" Target="../ink/ink6670.xml"/><Relationship Id="rId51" Type="http://schemas.openxmlformats.org/officeDocument/2006/relationships/image" Target="../media/image6442.png"/><Relationship Id="rId93" Type="http://schemas.openxmlformats.org/officeDocument/2006/relationships/image" Target="../media/image6463.png"/><Relationship Id="rId189" Type="http://schemas.openxmlformats.org/officeDocument/2006/relationships/image" Target="../media/image6511.png"/><Relationship Id="rId396" Type="http://schemas.openxmlformats.org/officeDocument/2006/relationships/customXml" Target="../ink/ink6691.xml"/><Relationship Id="rId214" Type="http://schemas.openxmlformats.org/officeDocument/2006/relationships/customXml" Target="../ink/ink6600.xml"/><Relationship Id="rId256" Type="http://schemas.openxmlformats.org/officeDocument/2006/relationships/customXml" Target="../ink/ink6621.xml"/><Relationship Id="rId298" Type="http://schemas.openxmlformats.org/officeDocument/2006/relationships/customXml" Target="../ink/ink6642.xml"/><Relationship Id="rId421" Type="http://schemas.openxmlformats.org/officeDocument/2006/relationships/image" Target="../media/image6627.png"/><Relationship Id="rId463" Type="http://schemas.openxmlformats.org/officeDocument/2006/relationships/image" Target="../media/image6647.png"/><Relationship Id="rId116" Type="http://schemas.openxmlformats.org/officeDocument/2006/relationships/customXml" Target="../ink/ink6551.xml"/><Relationship Id="rId158" Type="http://schemas.openxmlformats.org/officeDocument/2006/relationships/customXml" Target="../ink/ink6572.xml"/><Relationship Id="rId323" Type="http://schemas.openxmlformats.org/officeDocument/2006/relationships/image" Target="../media/image6578.png"/><Relationship Id="rId20" Type="http://schemas.openxmlformats.org/officeDocument/2006/relationships/customXml" Target="../ink/ink6503.xml"/><Relationship Id="rId62" Type="http://schemas.openxmlformats.org/officeDocument/2006/relationships/customXml" Target="../ink/ink6524.xml"/><Relationship Id="rId365" Type="http://schemas.openxmlformats.org/officeDocument/2006/relationships/image" Target="../media/image6599.png"/><Relationship Id="rId190" Type="http://schemas.openxmlformats.org/officeDocument/2006/relationships/customXml" Target="../ink/ink6588.xml"/><Relationship Id="rId204" Type="http://schemas.openxmlformats.org/officeDocument/2006/relationships/customXml" Target="../ink/ink6595.xml"/><Relationship Id="rId225" Type="http://schemas.openxmlformats.org/officeDocument/2006/relationships/image" Target="../media/image6529.png"/><Relationship Id="rId246" Type="http://schemas.openxmlformats.org/officeDocument/2006/relationships/customXml" Target="../ink/ink6616.xml"/><Relationship Id="rId267" Type="http://schemas.openxmlformats.org/officeDocument/2006/relationships/image" Target="../media/image6550.png"/><Relationship Id="rId288" Type="http://schemas.openxmlformats.org/officeDocument/2006/relationships/customXml" Target="../ink/ink6637.xml"/><Relationship Id="rId411" Type="http://schemas.openxmlformats.org/officeDocument/2006/relationships/image" Target="../media/image6622.png"/><Relationship Id="rId432" Type="http://schemas.openxmlformats.org/officeDocument/2006/relationships/customXml" Target="../ink/ink6709.xml"/><Relationship Id="rId453" Type="http://schemas.openxmlformats.org/officeDocument/2006/relationships/image" Target="../media/image6642.png"/><Relationship Id="rId474" Type="http://schemas.openxmlformats.org/officeDocument/2006/relationships/customXml" Target="../ink/ink6730.xml"/><Relationship Id="rId106" Type="http://schemas.openxmlformats.org/officeDocument/2006/relationships/customXml" Target="../ink/ink6546.xml"/><Relationship Id="rId127" Type="http://schemas.openxmlformats.org/officeDocument/2006/relationships/image" Target="../media/image6480.png"/><Relationship Id="rId313" Type="http://schemas.openxmlformats.org/officeDocument/2006/relationships/image" Target="../media/image6573.png"/><Relationship Id="rId495" Type="http://schemas.openxmlformats.org/officeDocument/2006/relationships/image" Target="../media/image6663.png"/><Relationship Id="rId10" Type="http://schemas.openxmlformats.org/officeDocument/2006/relationships/customXml" Target="../ink/ink6498.xml"/><Relationship Id="rId31" Type="http://schemas.openxmlformats.org/officeDocument/2006/relationships/image" Target="../media/image6432.png"/><Relationship Id="rId52" Type="http://schemas.openxmlformats.org/officeDocument/2006/relationships/customXml" Target="../ink/ink6519.xml"/><Relationship Id="rId73" Type="http://schemas.openxmlformats.org/officeDocument/2006/relationships/image" Target="../media/image6453.png"/><Relationship Id="rId94" Type="http://schemas.openxmlformats.org/officeDocument/2006/relationships/customXml" Target="../ink/ink6540.xml"/><Relationship Id="rId148" Type="http://schemas.openxmlformats.org/officeDocument/2006/relationships/customXml" Target="../ink/ink6567.xml"/><Relationship Id="rId169" Type="http://schemas.openxmlformats.org/officeDocument/2006/relationships/image" Target="../media/image6501.png"/><Relationship Id="rId334" Type="http://schemas.openxmlformats.org/officeDocument/2006/relationships/customXml" Target="../ink/ink6660.xml"/><Relationship Id="rId355" Type="http://schemas.openxmlformats.org/officeDocument/2006/relationships/image" Target="../media/image6594.png"/><Relationship Id="rId376" Type="http://schemas.openxmlformats.org/officeDocument/2006/relationships/customXml" Target="../ink/ink6681.xml"/><Relationship Id="rId397" Type="http://schemas.openxmlformats.org/officeDocument/2006/relationships/image" Target="../media/image6615.png"/><Relationship Id="rId4" Type="http://schemas.openxmlformats.org/officeDocument/2006/relationships/customXml" Target="../ink/ink6495.xml"/><Relationship Id="rId180" Type="http://schemas.openxmlformats.org/officeDocument/2006/relationships/customXml" Target="../ink/ink6583.xml"/><Relationship Id="rId215" Type="http://schemas.openxmlformats.org/officeDocument/2006/relationships/image" Target="../media/image6524.png"/><Relationship Id="rId236" Type="http://schemas.openxmlformats.org/officeDocument/2006/relationships/customXml" Target="../ink/ink6611.xml"/><Relationship Id="rId257" Type="http://schemas.openxmlformats.org/officeDocument/2006/relationships/image" Target="../media/image6545.png"/><Relationship Id="rId278" Type="http://schemas.openxmlformats.org/officeDocument/2006/relationships/customXml" Target="../ink/ink6632.xml"/><Relationship Id="rId401" Type="http://schemas.openxmlformats.org/officeDocument/2006/relationships/image" Target="../media/image6617.png"/><Relationship Id="rId422" Type="http://schemas.openxmlformats.org/officeDocument/2006/relationships/customXml" Target="../ink/ink6704.xml"/><Relationship Id="rId443" Type="http://schemas.openxmlformats.org/officeDocument/2006/relationships/image" Target="../media/image6637.png"/><Relationship Id="rId464" Type="http://schemas.openxmlformats.org/officeDocument/2006/relationships/customXml" Target="../ink/ink6725.xml"/><Relationship Id="rId303" Type="http://schemas.openxmlformats.org/officeDocument/2006/relationships/image" Target="../media/image6568.png"/><Relationship Id="rId485" Type="http://schemas.openxmlformats.org/officeDocument/2006/relationships/image" Target="../media/image6658.png"/><Relationship Id="rId42" Type="http://schemas.openxmlformats.org/officeDocument/2006/relationships/customXml" Target="../ink/ink6514.xml"/><Relationship Id="rId84" Type="http://schemas.openxmlformats.org/officeDocument/2006/relationships/customXml" Target="../ink/ink6535.xml"/><Relationship Id="rId138" Type="http://schemas.openxmlformats.org/officeDocument/2006/relationships/customXml" Target="../ink/ink6562.xml"/><Relationship Id="rId345" Type="http://schemas.openxmlformats.org/officeDocument/2006/relationships/image" Target="../media/image6589.png"/><Relationship Id="rId387" Type="http://schemas.openxmlformats.org/officeDocument/2006/relationships/image" Target="../media/image6610.png"/><Relationship Id="rId191" Type="http://schemas.openxmlformats.org/officeDocument/2006/relationships/image" Target="../media/image6512.png"/><Relationship Id="rId205" Type="http://schemas.openxmlformats.org/officeDocument/2006/relationships/image" Target="../media/image6519.png"/><Relationship Id="rId247" Type="http://schemas.openxmlformats.org/officeDocument/2006/relationships/image" Target="../media/image6540.png"/><Relationship Id="rId412" Type="http://schemas.openxmlformats.org/officeDocument/2006/relationships/customXml" Target="../ink/ink6699.xml"/><Relationship Id="rId107" Type="http://schemas.openxmlformats.org/officeDocument/2006/relationships/image" Target="../media/image6470.png"/><Relationship Id="rId289" Type="http://schemas.openxmlformats.org/officeDocument/2006/relationships/image" Target="../media/image6561.png"/><Relationship Id="rId454" Type="http://schemas.openxmlformats.org/officeDocument/2006/relationships/customXml" Target="../ink/ink6720.xml"/><Relationship Id="rId11" Type="http://schemas.openxmlformats.org/officeDocument/2006/relationships/image" Target="../media/image6422.png"/><Relationship Id="rId53" Type="http://schemas.openxmlformats.org/officeDocument/2006/relationships/image" Target="../media/image6443.png"/><Relationship Id="rId149" Type="http://schemas.openxmlformats.org/officeDocument/2006/relationships/image" Target="../media/image6491.png"/><Relationship Id="rId314" Type="http://schemas.openxmlformats.org/officeDocument/2006/relationships/customXml" Target="../ink/ink6650.xml"/><Relationship Id="rId356" Type="http://schemas.openxmlformats.org/officeDocument/2006/relationships/customXml" Target="../ink/ink6671.xml"/><Relationship Id="rId398" Type="http://schemas.openxmlformats.org/officeDocument/2006/relationships/customXml" Target="../ink/ink6692.xml"/><Relationship Id="rId95" Type="http://schemas.openxmlformats.org/officeDocument/2006/relationships/image" Target="../media/image6464.png"/><Relationship Id="rId160" Type="http://schemas.openxmlformats.org/officeDocument/2006/relationships/customXml" Target="../ink/ink6573.xml"/><Relationship Id="rId216" Type="http://schemas.openxmlformats.org/officeDocument/2006/relationships/customXml" Target="../ink/ink6601.xml"/><Relationship Id="rId423" Type="http://schemas.openxmlformats.org/officeDocument/2006/relationships/image" Target="../media/image6628.png"/><Relationship Id="rId258" Type="http://schemas.openxmlformats.org/officeDocument/2006/relationships/customXml" Target="../ink/ink6622.xml"/><Relationship Id="rId465" Type="http://schemas.openxmlformats.org/officeDocument/2006/relationships/image" Target="../media/image6648.png"/><Relationship Id="rId22" Type="http://schemas.openxmlformats.org/officeDocument/2006/relationships/customXml" Target="../ink/ink6504.xml"/><Relationship Id="rId64" Type="http://schemas.openxmlformats.org/officeDocument/2006/relationships/customXml" Target="../ink/ink6525.xml"/><Relationship Id="rId118" Type="http://schemas.openxmlformats.org/officeDocument/2006/relationships/customXml" Target="../ink/ink6552.xml"/><Relationship Id="rId325" Type="http://schemas.openxmlformats.org/officeDocument/2006/relationships/image" Target="../media/image6579.png"/><Relationship Id="rId367" Type="http://schemas.openxmlformats.org/officeDocument/2006/relationships/image" Target="../media/image6600.png"/><Relationship Id="rId171" Type="http://schemas.openxmlformats.org/officeDocument/2006/relationships/image" Target="../media/image6502.png"/><Relationship Id="rId227" Type="http://schemas.openxmlformats.org/officeDocument/2006/relationships/image" Target="../media/image6530.png"/><Relationship Id="rId269" Type="http://schemas.openxmlformats.org/officeDocument/2006/relationships/image" Target="../media/image6551.png"/><Relationship Id="rId434" Type="http://schemas.openxmlformats.org/officeDocument/2006/relationships/customXml" Target="../ink/ink6710.xml"/><Relationship Id="rId476" Type="http://schemas.openxmlformats.org/officeDocument/2006/relationships/customXml" Target="../ink/ink6731.xml"/><Relationship Id="rId33" Type="http://schemas.openxmlformats.org/officeDocument/2006/relationships/image" Target="../media/image6433.png"/><Relationship Id="rId129" Type="http://schemas.openxmlformats.org/officeDocument/2006/relationships/image" Target="../media/image6481.png"/><Relationship Id="rId280" Type="http://schemas.openxmlformats.org/officeDocument/2006/relationships/customXml" Target="../ink/ink6633.xml"/><Relationship Id="rId336" Type="http://schemas.openxmlformats.org/officeDocument/2006/relationships/customXml" Target="../ink/ink6661.xml"/><Relationship Id="rId75" Type="http://schemas.openxmlformats.org/officeDocument/2006/relationships/image" Target="../media/image6454.png"/><Relationship Id="rId140" Type="http://schemas.openxmlformats.org/officeDocument/2006/relationships/customXml" Target="../ink/ink6563.xml"/><Relationship Id="rId182" Type="http://schemas.openxmlformats.org/officeDocument/2006/relationships/customXml" Target="../ink/ink6584.xml"/><Relationship Id="rId378" Type="http://schemas.openxmlformats.org/officeDocument/2006/relationships/customXml" Target="../ink/ink6682.xml"/><Relationship Id="rId403" Type="http://schemas.openxmlformats.org/officeDocument/2006/relationships/image" Target="../media/image6618.png"/><Relationship Id="rId6" Type="http://schemas.openxmlformats.org/officeDocument/2006/relationships/customXml" Target="../ink/ink6496.xml"/><Relationship Id="rId238" Type="http://schemas.openxmlformats.org/officeDocument/2006/relationships/customXml" Target="../ink/ink6612.xml"/><Relationship Id="rId445" Type="http://schemas.openxmlformats.org/officeDocument/2006/relationships/image" Target="../media/image6638.png"/><Relationship Id="rId487" Type="http://schemas.openxmlformats.org/officeDocument/2006/relationships/image" Target="../media/image6659.png"/><Relationship Id="rId291" Type="http://schemas.openxmlformats.org/officeDocument/2006/relationships/image" Target="../media/image6562.png"/><Relationship Id="rId305" Type="http://schemas.openxmlformats.org/officeDocument/2006/relationships/image" Target="../media/image6569.png"/><Relationship Id="rId347" Type="http://schemas.openxmlformats.org/officeDocument/2006/relationships/image" Target="../media/image6590.png"/><Relationship Id="rId44" Type="http://schemas.openxmlformats.org/officeDocument/2006/relationships/customXml" Target="../ink/ink6515.xml"/><Relationship Id="rId86" Type="http://schemas.openxmlformats.org/officeDocument/2006/relationships/customXml" Target="../ink/ink6536.xml"/><Relationship Id="rId151" Type="http://schemas.openxmlformats.org/officeDocument/2006/relationships/image" Target="../media/image6492.png"/><Relationship Id="rId389" Type="http://schemas.openxmlformats.org/officeDocument/2006/relationships/image" Target="../media/image6611.png"/><Relationship Id="rId193" Type="http://schemas.openxmlformats.org/officeDocument/2006/relationships/image" Target="../media/image6513.png"/><Relationship Id="rId207" Type="http://schemas.openxmlformats.org/officeDocument/2006/relationships/image" Target="../media/image6520.png"/><Relationship Id="rId249" Type="http://schemas.openxmlformats.org/officeDocument/2006/relationships/image" Target="../media/image6541.png"/><Relationship Id="rId414" Type="http://schemas.openxmlformats.org/officeDocument/2006/relationships/customXml" Target="../ink/ink6700.xml"/><Relationship Id="rId456" Type="http://schemas.openxmlformats.org/officeDocument/2006/relationships/customXml" Target="../ink/ink6721.xml"/><Relationship Id="rId13" Type="http://schemas.openxmlformats.org/officeDocument/2006/relationships/image" Target="../media/image6423.png"/><Relationship Id="rId109" Type="http://schemas.openxmlformats.org/officeDocument/2006/relationships/image" Target="../media/image6471.png"/><Relationship Id="rId260" Type="http://schemas.openxmlformats.org/officeDocument/2006/relationships/customXml" Target="../ink/ink6623.xml"/><Relationship Id="rId316" Type="http://schemas.openxmlformats.org/officeDocument/2006/relationships/customXml" Target="../ink/ink6651.xml"/><Relationship Id="rId55" Type="http://schemas.openxmlformats.org/officeDocument/2006/relationships/image" Target="../media/image6444.png"/><Relationship Id="rId97" Type="http://schemas.openxmlformats.org/officeDocument/2006/relationships/image" Target="../media/image6465.png"/><Relationship Id="rId120" Type="http://schemas.openxmlformats.org/officeDocument/2006/relationships/customXml" Target="../ink/ink6553.xml"/><Relationship Id="rId358" Type="http://schemas.openxmlformats.org/officeDocument/2006/relationships/customXml" Target="../ink/ink6672.xml"/><Relationship Id="rId162" Type="http://schemas.openxmlformats.org/officeDocument/2006/relationships/customXml" Target="../ink/ink6574.xml"/><Relationship Id="rId218" Type="http://schemas.openxmlformats.org/officeDocument/2006/relationships/customXml" Target="../ink/ink6602.xml"/><Relationship Id="rId425" Type="http://schemas.openxmlformats.org/officeDocument/2006/relationships/image" Target="../media/image19.png"/><Relationship Id="rId467" Type="http://schemas.openxmlformats.org/officeDocument/2006/relationships/image" Target="../media/image6649.png"/><Relationship Id="rId271" Type="http://schemas.openxmlformats.org/officeDocument/2006/relationships/image" Target="../media/image6552.png"/><Relationship Id="rId24" Type="http://schemas.openxmlformats.org/officeDocument/2006/relationships/customXml" Target="../ink/ink6505.xml"/><Relationship Id="rId66" Type="http://schemas.openxmlformats.org/officeDocument/2006/relationships/customXml" Target="../ink/ink6526.xml"/><Relationship Id="rId131" Type="http://schemas.openxmlformats.org/officeDocument/2006/relationships/image" Target="../media/image6482.png"/><Relationship Id="rId327" Type="http://schemas.openxmlformats.org/officeDocument/2006/relationships/image" Target="../media/image6580.png"/><Relationship Id="rId369" Type="http://schemas.openxmlformats.org/officeDocument/2006/relationships/image" Target="../media/image6601.png"/><Relationship Id="rId173" Type="http://schemas.openxmlformats.org/officeDocument/2006/relationships/image" Target="../media/image6503.png"/><Relationship Id="rId229" Type="http://schemas.openxmlformats.org/officeDocument/2006/relationships/image" Target="../media/image6531.png"/><Relationship Id="rId380" Type="http://schemas.openxmlformats.org/officeDocument/2006/relationships/customXml" Target="../ink/ink6683.xml"/><Relationship Id="rId436" Type="http://schemas.openxmlformats.org/officeDocument/2006/relationships/customXml" Target="../ink/ink6711.xml"/><Relationship Id="rId240" Type="http://schemas.openxmlformats.org/officeDocument/2006/relationships/customXml" Target="../ink/ink6613.xml"/><Relationship Id="rId478" Type="http://schemas.openxmlformats.org/officeDocument/2006/relationships/customXml" Target="../ink/ink6732.xml"/><Relationship Id="rId35" Type="http://schemas.openxmlformats.org/officeDocument/2006/relationships/image" Target="../media/image6434.png"/><Relationship Id="rId77" Type="http://schemas.openxmlformats.org/officeDocument/2006/relationships/image" Target="../media/image6455.png"/><Relationship Id="rId100" Type="http://schemas.openxmlformats.org/officeDocument/2006/relationships/customXml" Target="../ink/ink6543.xml"/><Relationship Id="rId282" Type="http://schemas.openxmlformats.org/officeDocument/2006/relationships/customXml" Target="../ink/ink6634.xml"/><Relationship Id="rId338" Type="http://schemas.openxmlformats.org/officeDocument/2006/relationships/customXml" Target="../ink/ink6662.xml"/><Relationship Id="rId8" Type="http://schemas.openxmlformats.org/officeDocument/2006/relationships/customXml" Target="../ink/ink6497.xml"/><Relationship Id="rId142" Type="http://schemas.openxmlformats.org/officeDocument/2006/relationships/customXml" Target="../ink/ink6564.xml"/><Relationship Id="rId184" Type="http://schemas.openxmlformats.org/officeDocument/2006/relationships/customXml" Target="../ink/ink6585.xml"/><Relationship Id="rId391" Type="http://schemas.openxmlformats.org/officeDocument/2006/relationships/image" Target="../media/image6612.png"/><Relationship Id="rId405" Type="http://schemas.openxmlformats.org/officeDocument/2006/relationships/image" Target="../media/image6619.png"/><Relationship Id="rId447" Type="http://schemas.openxmlformats.org/officeDocument/2006/relationships/image" Target="../media/image6639.png"/><Relationship Id="rId251" Type="http://schemas.openxmlformats.org/officeDocument/2006/relationships/image" Target="../media/image6542.png"/><Relationship Id="rId489" Type="http://schemas.openxmlformats.org/officeDocument/2006/relationships/image" Target="../media/image6660.png"/><Relationship Id="rId46" Type="http://schemas.openxmlformats.org/officeDocument/2006/relationships/customXml" Target="../ink/ink6516.xml"/><Relationship Id="rId293" Type="http://schemas.openxmlformats.org/officeDocument/2006/relationships/image" Target="../media/image6563.png"/><Relationship Id="rId307" Type="http://schemas.openxmlformats.org/officeDocument/2006/relationships/image" Target="../media/image6570.png"/><Relationship Id="rId349" Type="http://schemas.openxmlformats.org/officeDocument/2006/relationships/image" Target="../media/image6591.png"/><Relationship Id="rId88" Type="http://schemas.openxmlformats.org/officeDocument/2006/relationships/customXml" Target="../ink/ink6537.xml"/><Relationship Id="rId111" Type="http://schemas.openxmlformats.org/officeDocument/2006/relationships/image" Target="../media/image6472.png"/><Relationship Id="rId153" Type="http://schemas.openxmlformats.org/officeDocument/2006/relationships/image" Target="../media/image6493.png"/><Relationship Id="rId195" Type="http://schemas.openxmlformats.org/officeDocument/2006/relationships/image" Target="../media/image6514.png"/><Relationship Id="rId209" Type="http://schemas.openxmlformats.org/officeDocument/2006/relationships/image" Target="../media/image6521.png"/><Relationship Id="rId360" Type="http://schemas.openxmlformats.org/officeDocument/2006/relationships/customXml" Target="../ink/ink6673.xml"/><Relationship Id="rId416" Type="http://schemas.openxmlformats.org/officeDocument/2006/relationships/customXml" Target="../ink/ink6701.xml"/><Relationship Id="rId220" Type="http://schemas.openxmlformats.org/officeDocument/2006/relationships/customXml" Target="../ink/ink6603.xml"/><Relationship Id="rId458" Type="http://schemas.openxmlformats.org/officeDocument/2006/relationships/customXml" Target="../ink/ink6722.xml"/><Relationship Id="rId15" Type="http://schemas.openxmlformats.org/officeDocument/2006/relationships/image" Target="../media/image6424.png"/><Relationship Id="rId57" Type="http://schemas.openxmlformats.org/officeDocument/2006/relationships/image" Target="../media/image6445.png"/><Relationship Id="rId262" Type="http://schemas.openxmlformats.org/officeDocument/2006/relationships/customXml" Target="../ink/ink6624.xml"/><Relationship Id="rId318" Type="http://schemas.openxmlformats.org/officeDocument/2006/relationships/customXml" Target="../ink/ink6652.xml"/><Relationship Id="rId99" Type="http://schemas.openxmlformats.org/officeDocument/2006/relationships/image" Target="../media/image6466.png"/><Relationship Id="rId122" Type="http://schemas.openxmlformats.org/officeDocument/2006/relationships/customXml" Target="../ink/ink6554.xml"/><Relationship Id="rId164" Type="http://schemas.openxmlformats.org/officeDocument/2006/relationships/customXml" Target="../ink/ink6575.xml"/><Relationship Id="rId371" Type="http://schemas.openxmlformats.org/officeDocument/2006/relationships/image" Target="../media/image6602.png"/><Relationship Id="rId427" Type="http://schemas.openxmlformats.org/officeDocument/2006/relationships/image" Target="../media/image6629.png"/><Relationship Id="rId469" Type="http://schemas.openxmlformats.org/officeDocument/2006/relationships/image" Target="../media/image6650.png"/><Relationship Id="rId26" Type="http://schemas.openxmlformats.org/officeDocument/2006/relationships/customXml" Target="../ink/ink6506.xml"/><Relationship Id="rId231" Type="http://schemas.openxmlformats.org/officeDocument/2006/relationships/image" Target="../media/image6532.png"/><Relationship Id="rId273" Type="http://schemas.openxmlformats.org/officeDocument/2006/relationships/image" Target="../media/image6553.png"/><Relationship Id="rId329" Type="http://schemas.openxmlformats.org/officeDocument/2006/relationships/image" Target="../media/image6581.png"/><Relationship Id="rId480" Type="http://schemas.openxmlformats.org/officeDocument/2006/relationships/customXml" Target="../ink/ink6733.xml"/><Relationship Id="rId68" Type="http://schemas.openxmlformats.org/officeDocument/2006/relationships/customXml" Target="../ink/ink6527.xml"/><Relationship Id="rId133" Type="http://schemas.openxmlformats.org/officeDocument/2006/relationships/image" Target="../media/image6483.png"/><Relationship Id="rId175" Type="http://schemas.openxmlformats.org/officeDocument/2006/relationships/image" Target="../media/image6504.png"/><Relationship Id="rId340" Type="http://schemas.openxmlformats.org/officeDocument/2006/relationships/customXml" Target="../ink/ink6663.xml"/><Relationship Id="rId200" Type="http://schemas.openxmlformats.org/officeDocument/2006/relationships/customXml" Target="../ink/ink6593.xml"/><Relationship Id="rId382" Type="http://schemas.openxmlformats.org/officeDocument/2006/relationships/customXml" Target="../ink/ink6684.xml"/><Relationship Id="rId438" Type="http://schemas.openxmlformats.org/officeDocument/2006/relationships/customXml" Target="../ink/ink6712.xml"/><Relationship Id="rId242" Type="http://schemas.openxmlformats.org/officeDocument/2006/relationships/customXml" Target="../ink/ink6614.xml"/><Relationship Id="rId284" Type="http://schemas.openxmlformats.org/officeDocument/2006/relationships/customXml" Target="../ink/ink6635.xml"/><Relationship Id="rId491" Type="http://schemas.openxmlformats.org/officeDocument/2006/relationships/image" Target="../media/image6661.png"/><Relationship Id="rId37" Type="http://schemas.openxmlformats.org/officeDocument/2006/relationships/image" Target="../media/image6435.png"/><Relationship Id="rId79" Type="http://schemas.openxmlformats.org/officeDocument/2006/relationships/image" Target="../media/image6456.png"/><Relationship Id="rId102" Type="http://schemas.openxmlformats.org/officeDocument/2006/relationships/customXml" Target="../ink/ink6544.xml"/><Relationship Id="rId144" Type="http://schemas.openxmlformats.org/officeDocument/2006/relationships/customXml" Target="../ink/ink6565.xml"/><Relationship Id="rId90" Type="http://schemas.openxmlformats.org/officeDocument/2006/relationships/customXml" Target="../ink/ink6538.xml"/><Relationship Id="rId186" Type="http://schemas.openxmlformats.org/officeDocument/2006/relationships/customXml" Target="../ink/ink6586.xml"/><Relationship Id="rId351" Type="http://schemas.openxmlformats.org/officeDocument/2006/relationships/image" Target="../media/image6592.png"/><Relationship Id="rId393" Type="http://schemas.openxmlformats.org/officeDocument/2006/relationships/image" Target="../media/image6613.png"/><Relationship Id="rId407" Type="http://schemas.openxmlformats.org/officeDocument/2006/relationships/image" Target="../media/image6620.png"/><Relationship Id="rId449" Type="http://schemas.openxmlformats.org/officeDocument/2006/relationships/image" Target="../media/image6640.png"/><Relationship Id="rId211" Type="http://schemas.openxmlformats.org/officeDocument/2006/relationships/image" Target="../media/image6522.png"/><Relationship Id="rId253" Type="http://schemas.openxmlformats.org/officeDocument/2006/relationships/image" Target="../media/image6543.png"/><Relationship Id="rId295" Type="http://schemas.openxmlformats.org/officeDocument/2006/relationships/image" Target="../media/image6564.png"/><Relationship Id="rId309" Type="http://schemas.openxmlformats.org/officeDocument/2006/relationships/image" Target="../media/image6571.png"/><Relationship Id="rId460" Type="http://schemas.openxmlformats.org/officeDocument/2006/relationships/customXml" Target="../ink/ink6723.xml"/><Relationship Id="rId48" Type="http://schemas.openxmlformats.org/officeDocument/2006/relationships/customXml" Target="../ink/ink6517.xml"/><Relationship Id="rId113" Type="http://schemas.openxmlformats.org/officeDocument/2006/relationships/image" Target="../media/image6473.png"/><Relationship Id="rId320" Type="http://schemas.openxmlformats.org/officeDocument/2006/relationships/customXml" Target="../ink/ink6653.xml"/><Relationship Id="rId155" Type="http://schemas.openxmlformats.org/officeDocument/2006/relationships/image" Target="../media/image6494.png"/><Relationship Id="rId197" Type="http://schemas.openxmlformats.org/officeDocument/2006/relationships/image" Target="../media/image6515.png"/><Relationship Id="rId362" Type="http://schemas.openxmlformats.org/officeDocument/2006/relationships/customXml" Target="../ink/ink6674.xml"/><Relationship Id="rId418" Type="http://schemas.openxmlformats.org/officeDocument/2006/relationships/customXml" Target="../ink/ink6702.xml"/><Relationship Id="rId222" Type="http://schemas.openxmlformats.org/officeDocument/2006/relationships/customXml" Target="../ink/ink6604.xml"/><Relationship Id="rId264" Type="http://schemas.openxmlformats.org/officeDocument/2006/relationships/customXml" Target="../ink/ink6625.xml"/><Relationship Id="rId471" Type="http://schemas.openxmlformats.org/officeDocument/2006/relationships/image" Target="../media/image6651.png"/><Relationship Id="rId17" Type="http://schemas.openxmlformats.org/officeDocument/2006/relationships/image" Target="../media/image6425.png"/><Relationship Id="rId59" Type="http://schemas.openxmlformats.org/officeDocument/2006/relationships/image" Target="../media/image6446.png"/><Relationship Id="rId124" Type="http://schemas.openxmlformats.org/officeDocument/2006/relationships/customXml" Target="../ink/ink6555.xml"/><Relationship Id="rId70" Type="http://schemas.openxmlformats.org/officeDocument/2006/relationships/customXml" Target="../ink/ink6528.xml"/><Relationship Id="rId166" Type="http://schemas.openxmlformats.org/officeDocument/2006/relationships/customXml" Target="../ink/ink6576.xml"/><Relationship Id="rId331" Type="http://schemas.openxmlformats.org/officeDocument/2006/relationships/image" Target="../media/image6582.png"/><Relationship Id="rId373" Type="http://schemas.openxmlformats.org/officeDocument/2006/relationships/image" Target="../media/image6603.png"/><Relationship Id="rId429" Type="http://schemas.openxmlformats.org/officeDocument/2006/relationships/image" Target="../media/image663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533.png"/><Relationship Id="rId440" Type="http://schemas.openxmlformats.org/officeDocument/2006/relationships/customXml" Target="../ink/ink6713.xml"/><Relationship Id="rId28" Type="http://schemas.openxmlformats.org/officeDocument/2006/relationships/customXml" Target="../ink/ink6507.xml"/><Relationship Id="rId275" Type="http://schemas.openxmlformats.org/officeDocument/2006/relationships/image" Target="../media/image6554.png"/><Relationship Id="rId300" Type="http://schemas.openxmlformats.org/officeDocument/2006/relationships/customXml" Target="../ink/ink6643.xml"/><Relationship Id="rId482" Type="http://schemas.openxmlformats.org/officeDocument/2006/relationships/customXml" Target="../ink/ink6734.xml"/><Relationship Id="rId81" Type="http://schemas.openxmlformats.org/officeDocument/2006/relationships/image" Target="../media/image6457.png"/><Relationship Id="rId135" Type="http://schemas.openxmlformats.org/officeDocument/2006/relationships/image" Target="../media/image6484.png"/><Relationship Id="rId177" Type="http://schemas.openxmlformats.org/officeDocument/2006/relationships/image" Target="../media/image6505.png"/><Relationship Id="rId342" Type="http://schemas.openxmlformats.org/officeDocument/2006/relationships/customXml" Target="../ink/ink6664.xml"/><Relationship Id="rId384" Type="http://schemas.openxmlformats.org/officeDocument/2006/relationships/customXml" Target="../ink/ink6685.xml"/><Relationship Id="rId202" Type="http://schemas.openxmlformats.org/officeDocument/2006/relationships/customXml" Target="../ink/ink6594.xml"/><Relationship Id="rId244" Type="http://schemas.openxmlformats.org/officeDocument/2006/relationships/customXml" Target="../ink/ink6615.xml"/><Relationship Id="rId39" Type="http://schemas.openxmlformats.org/officeDocument/2006/relationships/image" Target="../media/image6436.png"/><Relationship Id="rId286" Type="http://schemas.openxmlformats.org/officeDocument/2006/relationships/customXml" Target="../ink/ink6636.xml"/><Relationship Id="rId451" Type="http://schemas.openxmlformats.org/officeDocument/2006/relationships/image" Target="../media/image6641.png"/><Relationship Id="rId493" Type="http://schemas.openxmlformats.org/officeDocument/2006/relationships/image" Target="../media/image6662.png"/><Relationship Id="rId50" Type="http://schemas.openxmlformats.org/officeDocument/2006/relationships/customXml" Target="../ink/ink6518.xml"/><Relationship Id="rId104" Type="http://schemas.openxmlformats.org/officeDocument/2006/relationships/customXml" Target="../ink/ink6545.xml"/><Relationship Id="rId146" Type="http://schemas.openxmlformats.org/officeDocument/2006/relationships/customXml" Target="../ink/ink6566.xml"/><Relationship Id="rId188" Type="http://schemas.openxmlformats.org/officeDocument/2006/relationships/customXml" Target="../ink/ink6587.xml"/><Relationship Id="rId311" Type="http://schemas.openxmlformats.org/officeDocument/2006/relationships/image" Target="../media/image6572.png"/><Relationship Id="rId353" Type="http://schemas.openxmlformats.org/officeDocument/2006/relationships/image" Target="../media/image6593.png"/><Relationship Id="rId395" Type="http://schemas.openxmlformats.org/officeDocument/2006/relationships/image" Target="../media/image6614.png"/><Relationship Id="rId409" Type="http://schemas.openxmlformats.org/officeDocument/2006/relationships/image" Target="../media/image6621.png"/><Relationship Id="rId92" Type="http://schemas.openxmlformats.org/officeDocument/2006/relationships/customXml" Target="../ink/ink6539.xml"/><Relationship Id="rId213" Type="http://schemas.openxmlformats.org/officeDocument/2006/relationships/image" Target="../media/image6523.png"/><Relationship Id="rId420" Type="http://schemas.openxmlformats.org/officeDocument/2006/relationships/customXml" Target="../ink/ink6703.xml"/><Relationship Id="rId255" Type="http://schemas.openxmlformats.org/officeDocument/2006/relationships/image" Target="../media/image6544.png"/><Relationship Id="rId297" Type="http://schemas.openxmlformats.org/officeDocument/2006/relationships/image" Target="../media/image6565.png"/><Relationship Id="rId462" Type="http://schemas.openxmlformats.org/officeDocument/2006/relationships/customXml" Target="../ink/ink6724.xml"/><Relationship Id="rId115" Type="http://schemas.openxmlformats.org/officeDocument/2006/relationships/image" Target="../media/image6474.png"/><Relationship Id="rId157" Type="http://schemas.openxmlformats.org/officeDocument/2006/relationships/image" Target="../media/image6495.png"/><Relationship Id="rId322" Type="http://schemas.openxmlformats.org/officeDocument/2006/relationships/customXml" Target="../ink/ink6654.xml"/><Relationship Id="rId364" Type="http://schemas.openxmlformats.org/officeDocument/2006/relationships/customXml" Target="../ink/ink6675.xml"/><Relationship Id="rId61" Type="http://schemas.openxmlformats.org/officeDocument/2006/relationships/image" Target="../media/image6447.png"/><Relationship Id="rId199" Type="http://schemas.openxmlformats.org/officeDocument/2006/relationships/image" Target="../media/image6516.png"/><Relationship Id="rId19" Type="http://schemas.openxmlformats.org/officeDocument/2006/relationships/image" Target="../media/image6426.png"/><Relationship Id="rId224" Type="http://schemas.openxmlformats.org/officeDocument/2006/relationships/customXml" Target="../ink/ink6605.xml"/><Relationship Id="rId266" Type="http://schemas.openxmlformats.org/officeDocument/2006/relationships/customXml" Target="../ink/ink6626.xml"/><Relationship Id="rId431" Type="http://schemas.openxmlformats.org/officeDocument/2006/relationships/image" Target="../media/image6631.png"/><Relationship Id="rId473" Type="http://schemas.openxmlformats.org/officeDocument/2006/relationships/image" Target="../media/image6652.png"/><Relationship Id="rId30" Type="http://schemas.openxmlformats.org/officeDocument/2006/relationships/customXml" Target="../ink/ink6508.xml"/><Relationship Id="rId126" Type="http://schemas.openxmlformats.org/officeDocument/2006/relationships/customXml" Target="../ink/ink6556.xml"/><Relationship Id="rId168" Type="http://schemas.openxmlformats.org/officeDocument/2006/relationships/customXml" Target="../ink/ink6577.xml"/><Relationship Id="rId333" Type="http://schemas.openxmlformats.org/officeDocument/2006/relationships/image" Target="../media/image6583.png"/><Relationship Id="rId72" Type="http://schemas.openxmlformats.org/officeDocument/2006/relationships/customXml" Target="../ink/ink6529.xml"/><Relationship Id="rId375" Type="http://schemas.openxmlformats.org/officeDocument/2006/relationships/image" Target="../media/image6604.png"/><Relationship Id="rId3" Type="http://schemas.openxmlformats.org/officeDocument/2006/relationships/image" Target="../media/image6418.png"/><Relationship Id="rId235" Type="http://schemas.openxmlformats.org/officeDocument/2006/relationships/image" Target="../media/image6534.png"/><Relationship Id="rId277" Type="http://schemas.openxmlformats.org/officeDocument/2006/relationships/image" Target="../media/image6555.png"/><Relationship Id="rId400" Type="http://schemas.openxmlformats.org/officeDocument/2006/relationships/customXml" Target="../ink/ink6693.xml"/><Relationship Id="rId442" Type="http://schemas.openxmlformats.org/officeDocument/2006/relationships/customXml" Target="../ink/ink6714.xml"/><Relationship Id="rId484" Type="http://schemas.openxmlformats.org/officeDocument/2006/relationships/customXml" Target="../ink/ink6735.xml"/><Relationship Id="rId137" Type="http://schemas.openxmlformats.org/officeDocument/2006/relationships/image" Target="../media/image6485.png"/><Relationship Id="rId302" Type="http://schemas.openxmlformats.org/officeDocument/2006/relationships/customXml" Target="../ink/ink6644.xml"/><Relationship Id="rId344" Type="http://schemas.openxmlformats.org/officeDocument/2006/relationships/customXml" Target="../ink/ink6665.xml"/><Relationship Id="rId41" Type="http://schemas.openxmlformats.org/officeDocument/2006/relationships/image" Target="../media/image6437.png"/><Relationship Id="rId83" Type="http://schemas.openxmlformats.org/officeDocument/2006/relationships/image" Target="../media/image6458.png"/><Relationship Id="rId179" Type="http://schemas.openxmlformats.org/officeDocument/2006/relationships/image" Target="../media/image6506.png"/><Relationship Id="rId386" Type="http://schemas.openxmlformats.org/officeDocument/2006/relationships/customXml" Target="../ink/ink6686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20.png"/><Relationship Id="rId299" Type="http://schemas.openxmlformats.org/officeDocument/2006/relationships/image" Target="../media/image6811.png"/><Relationship Id="rId21" Type="http://schemas.openxmlformats.org/officeDocument/2006/relationships/image" Target="../media/image6673.png"/><Relationship Id="rId63" Type="http://schemas.openxmlformats.org/officeDocument/2006/relationships/image" Target="../media/image6693.png"/><Relationship Id="rId159" Type="http://schemas.openxmlformats.org/officeDocument/2006/relationships/image" Target="../media/image6741.png"/><Relationship Id="rId324" Type="http://schemas.openxmlformats.org/officeDocument/2006/relationships/customXml" Target="../ink/ink6902.xml"/><Relationship Id="rId366" Type="http://schemas.openxmlformats.org/officeDocument/2006/relationships/customXml" Target="../ink/ink6923.xml"/><Relationship Id="rId170" Type="http://schemas.openxmlformats.org/officeDocument/2006/relationships/customXml" Target="../ink/ink6825.xml"/><Relationship Id="rId226" Type="http://schemas.openxmlformats.org/officeDocument/2006/relationships/customXml" Target="../ink/ink6853.xml"/><Relationship Id="rId268" Type="http://schemas.openxmlformats.org/officeDocument/2006/relationships/customXml" Target="../ink/ink6874.xml"/><Relationship Id="rId32" Type="http://schemas.openxmlformats.org/officeDocument/2006/relationships/customXml" Target="../ink/ink6756.xml"/><Relationship Id="rId74" Type="http://schemas.openxmlformats.org/officeDocument/2006/relationships/customXml" Target="../ink/ink6777.xml"/><Relationship Id="rId128" Type="http://schemas.openxmlformats.org/officeDocument/2006/relationships/customXml" Target="../ink/ink6804.xml"/><Relationship Id="rId335" Type="http://schemas.openxmlformats.org/officeDocument/2006/relationships/image" Target="../media/image6829.png"/><Relationship Id="rId377" Type="http://schemas.openxmlformats.org/officeDocument/2006/relationships/image" Target="../media/image6849.png"/><Relationship Id="rId5" Type="http://schemas.openxmlformats.org/officeDocument/2006/relationships/image" Target="../media/image6665.png"/><Relationship Id="rId181" Type="http://schemas.openxmlformats.org/officeDocument/2006/relationships/image" Target="../media/image6752.png"/><Relationship Id="rId237" Type="http://schemas.openxmlformats.org/officeDocument/2006/relationships/image" Target="../media/image6780.png"/><Relationship Id="rId279" Type="http://schemas.openxmlformats.org/officeDocument/2006/relationships/image" Target="../media/image6801.png"/><Relationship Id="rId43" Type="http://schemas.openxmlformats.org/officeDocument/2006/relationships/image" Target="../media/image6683.png"/><Relationship Id="rId139" Type="http://schemas.openxmlformats.org/officeDocument/2006/relationships/image" Target="../media/image6731.png"/><Relationship Id="rId290" Type="http://schemas.openxmlformats.org/officeDocument/2006/relationships/customXml" Target="../ink/ink6885.xml"/><Relationship Id="rId304" Type="http://schemas.openxmlformats.org/officeDocument/2006/relationships/customXml" Target="../ink/ink6892.xml"/><Relationship Id="rId346" Type="http://schemas.openxmlformats.org/officeDocument/2006/relationships/customXml" Target="../ink/ink6913.xml"/><Relationship Id="rId388" Type="http://schemas.openxmlformats.org/officeDocument/2006/relationships/customXml" Target="../ink/ink6934.xml"/><Relationship Id="rId85" Type="http://schemas.openxmlformats.org/officeDocument/2006/relationships/image" Target="../media/image6704.png"/><Relationship Id="rId150" Type="http://schemas.openxmlformats.org/officeDocument/2006/relationships/customXml" Target="../ink/ink6815.xml"/><Relationship Id="rId192" Type="http://schemas.openxmlformats.org/officeDocument/2006/relationships/customXml" Target="../ink/ink6836.xml"/><Relationship Id="rId206" Type="http://schemas.openxmlformats.org/officeDocument/2006/relationships/customXml" Target="../ink/ink6843.xml"/><Relationship Id="rId248" Type="http://schemas.openxmlformats.org/officeDocument/2006/relationships/customXml" Target="../ink/ink6864.xml"/><Relationship Id="rId12" Type="http://schemas.openxmlformats.org/officeDocument/2006/relationships/customXml" Target="../ink/ink6746.xml"/><Relationship Id="rId108" Type="http://schemas.openxmlformats.org/officeDocument/2006/relationships/customXml" Target="../ink/ink6794.xml"/><Relationship Id="rId315" Type="http://schemas.openxmlformats.org/officeDocument/2006/relationships/image" Target="../media/image6819.png"/><Relationship Id="rId357" Type="http://schemas.openxmlformats.org/officeDocument/2006/relationships/image" Target="../media/image6839.png"/><Relationship Id="rId54" Type="http://schemas.openxmlformats.org/officeDocument/2006/relationships/customXml" Target="../ink/ink6767.xml"/><Relationship Id="rId96" Type="http://schemas.openxmlformats.org/officeDocument/2006/relationships/customXml" Target="../ink/ink6788.xml"/><Relationship Id="rId161" Type="http://schemas.openxmlformats.org/officeDocument/2006/relationships/image" Target="../media/image6742.png"/><Relationship Id="rId217" Type="http://schemas.openxmlformats.org/officeDocument/2006/relationships/image" Target="../media/image6770.png"/><Relationship Id="rId259" Type="http://schemas.openxmlformats.org/officeDocument/2006/relationships/image" Target="../media/image6791.png"/><Relationship Id="rId23" Type="http://schemas.openxmlformats.org/officeDocument/2006/relationships/image" Target="../media/image6674.png"/><Relationship Id="rId119" Type="http://schemas.openxmlformats.org/officeDocument/2006/relationships/image" Target="../media/image6721.png"/><Relationship Id="rId270" Type="http://schemas.openxmlformats.org/officeDocument/2006/relationships/customXml" Target="../ink/ink6875.xml"/><Relationship Id="rId326" Type="http://schemas.openxmlformats.org/officeDocument/2006/relationships/customXml" Target="../ink/ink6903.xml"/><Relationship Id="rId65" Type="http://schemas.openxmlformats.org/officeDocument/2006/relationships/image" Target="../media/image6694.png"/><Relationship Id="rId130" Type="http://schemas.openxmlformats.org/officeDocument/2006/relationships/customXml" Target="../ink/ink6805.xml"/><Relationship Id="rId368" Type="http://schemas.openxmlformats.org/officeDocument/2006/relationships/customXml" Target="../ink/ink6924.xml"/><Relationship Id="rId172" Type="http://schemas.openxmlformats.org/officeDocument/2006/relationships/customXml" Target="../ink/ink6826.xml"/><Relationship Id="rId228" Type="http://schemas.openxmlformats.org/officeDocument/2006/relationships/customXml" Target="../ink/ink6854.xml"/><Relationship Id="rId281" Type="http://schemas.openxmlformats.org/officeDocument/2006/relationships/image" Target="../media/image6802.png"/><Relationship Id="rId337" Type="http://schemas.openxmlformats.org/officeDocument/2006/relationships/image" Target="../media/image6830.png"/><Relationship Id="rId34" Type="http://schemas.openxmlformats.org/officeDocument/2006/relationships/customXml" Target="../ink/ink6757.xml"/><Relationship Id="rId76" Type="http://schemas.openxmlformats.org/officeDocument/2006/relationships/customXml" Target="../ink/ink6778.xml"/><Relationship Id="rId141" Type="http://schemas.openxmlformats.org/officeDocument/2006/relationships/image" Target="../media/image6732.png"/><Relationship Id="rId379" Type="http://schemas.openxmlformats.org/officeDocument/2006/relationships/image" Target="../media/image6850.png"/><Relationship Id="rId7" Type="http://schemas.openxmlformats.org/officeDocument/2006/relationships/image" Target="../media/image6666.png"/><Relationship Id="rId183" Type="http://schemas.openxmlformats.org/officeDocument/2006/relationships/image" Target="../media/image6753.png"/><Relationship Id="rId239" Type="http://schemas.openxmlformats.org/officeDocument/2006/relationships/image" Target="../media/image6781.png"/><Relationship Id="rId390" Type="http://schemas.openxmlformats.org/officeDocument/2006/relationships/customXml" Target="../ink/ink6935.xml"/><Relationship Id="rId250" Type="http://schemas.openxmlformats.org/officeDocument/2006/relationships/customXml" Target="../ink/ink6865.xml"/><Relationship Id="rId292" Type="http://schemas.openxmlformats.org/officeDocument/2006/relationships/customXml" Target="../ink/ink6886.xml"/><Relationship Id="rId306" Type="http://schemas.openxmlformats.org/officeDocument/2006/relationships/customXml" Target="../ink/ink6893.xml"/><Relationship Id="rId45" Type="http://schemas.openxmlformats.org/officeDocument/2006/relationships/image" Target="../media/image6684.png"/><Relationship Id="rId87" Type="http://schemas.openxmlformats.org/officeDocument/2006/relationships/image" Target="../media/image6705.png"/><Relationship Id="rId110" Type="http://schemas.openxmlformats.org/officeDocument/2006/relationships/customXml" Target="../ink/ink6795.xml"/><Relationship Id="rId348" Type="http://schemas.openxmlformats.org/officeDocument/2006/relationships/customXml" Target="../ink/ink6914.xml"/><Relationship Id="rId152" Type="http://schemas.openxmlformats.org/officeDocument/2006/relationships/customXml" Target="../ink/ink6816.xml"/><Relationship Id="rId194" Type="http://schemas.openxmlformats.org/officeDocument/2006/relationships/customXml" Target="../ink/ink6837.xml"/><Relationship Id="rId208" Type="http://schemas.openxmlformats.org/officeDocument/2006/relationships/customXml" Target="../ink/ink6844.xml"/><Relationship Id="rId261" Type="http://schemas.openxmlformats.org/officeDocument/2006/relationships/image" Target="../media/image6792.png"/><Relationship Id="rId14" Type="http://schemas.openxmlformats.org/officeDocument/2006/relationships/customXml" Target="../ink/ink6747.xml"/><Relationship Id="rId56" Type="http://schemas.openxmlformats.org/officeDocument/2006/relationships/customXml" Target="../ink/ink6768.xml"/><Relationship Id="rId317" Type="http://schemas.openxmlformats.org/officeDocument/2006/relationships/image" Target="../media/image6820.png"/><Relationship Id="rId359" Type="http://schemas.openxmlformats.org/officeDocument/2006/relationships/image" Target="../media/image6840.png"/><Relationship Id="rId98" Type="http://schemas.openxmlformats.org/officeDocument/2006/relationships/customXml" Target="../ink/ink6789.xml"/><Relationship Id="rId121" Type="http://schemas.openxmlformats.org/officeDocument/2006/relationships/image" Target="../media/image6722.png"/><Relationship Id="rId163" Type="http://schemas.openxmlformats.org/officeDocument/2006/relationships/image" Target="../media/image6743.png"/><Relationship Id="rId219" Type="http://schemas.openxmlformats.org/officeDocument/2006/relationships/image" Target="../media/image6771.png"/><Relationship Id="rId370" Type="http://schemas.openxmlformats.org/officeDocument/2006/relationships/customXml" Target="../ink/ink6925.xml"/><Relationship Id="rId230" Type="http://schemas.openxmlformats.org/officeDocument/2006/relationships/customXml" Target="../ink/ink6855.xml"/><Relationship Id="rId25" Type="http://schemas.openxmlformats.org/officeDocument/2006/relationships/image" Target="../media/image6675.png"/><Relationship Id="rId67" Type="http://schemas.openxmlformats.org/officeDocument/2006/relationships/image" Target="../media/image6695.png"/><Relationship Id="rId272" Type="http://schemas.openxmlformats.org/officeDocument/2006/relationships/customXml" Target="../ink/ink6876.xml"/><Relationship Id="rId328" Type="http://schemas.openxmlformats.org/officeDocument/2006/relationships/customXml" Target="../ink/ink6904.xml"/><Relationship Id="rId132" Type="http://schemas.openxmlformats.org/officeDocument/2006/relationships/customXml" Target="../ink/ink6806.xml"/><Relationship Id="rId174" Type="http://schemas.openxmlformats.org/officeDocument/2006/relationships/customXml" Target="../ink/ink6827.xml"/><Relationship Id="rId381" Type="http://schemas.openxmlformats.org/officeDocument/2006/relationships/image" Target="../media/image6851.png"/><Relationship Id="rId241" Type="http://schemas.openxmlformats.org/officeDocument/2006/relationships/image" Target="../media/image6782.png"/><Relationship Id="rId36" Type="http://schemas.openxmlformats.org/officeDocument/2006/relationships/customXml" Target="../ink/ink6758.xml"/><Relationship Id="rId283" Type="http://schemas.openxmlformats.org/officeDocument/2006/relationships/image" Target="../media/image6803.png"/><Relationship Id="rId339" Type="http://schemas.openxmlformats.org/officeDocument/2006/relationships/image" Target="../media/image6831.png"/><Relationship Id="rId78" Type="http://schemas.openxmlformats.org/officeDocument/2006/relationships/customXml" Target="../ink/ink6779.xml"/><Relationship Id="rId101" Type="http://schemas.openxmlformats.org/officeDocument/2006/relationships/image" Target="../media/image6712.png"/><Relationship Id="rId143" Type="http://schemas.openxmlformats.org/officeDocument/2006/relationships/image" Target="../media/image6733.png"/><Relationship Id="rId185" Type="http://schemas.openxmlformats.org/officeDocument/2006/relationships/image" Target="../media/image6754.png"/><Relationship Id="rId350" Type="http://schemas.openxmlformats.org/officeDocument/2006/relationships/customXml" Target="../ink/ink6915.xml"/><Relationship Id="rId9" Type="http://schemas.openxmlformats.org/officeDocument/2006/relationships/image" Target="../media/image6667.png"/><Relationship Id="rId210" Type="http://schemas.openxmlformats.org/officeDocument/2006/relationships/customXml" Target="../ink/ink6845.xml"/><Relationship Id="rId392" Type="http://schemas.openxmlformats.org/officeDocument/2006/relationships/customXml" Target="../ink/ink6936.xml"/><Relationship Id="rId252" Type="http://schemas.openxmlformats.org/officeDocument/2006/relationships/customXml" Target="../ink/ink6866.xml"/><Relationship Id="rId294" Type="http://schemas.openxmlformats.org/officeDocument/2006/relationships/customXml" Target="../ink/ink6887.xml"/><Relationship Id="rId308" Type="http://schemas.openxmlformats.org/officeDocument/2006/relationships/customXml" Target="../ink/ink6894.xml"/><Relationship Id="rId47" Type="http://schemas.openxmlformats.org/officeDocument/2006/relationships/image" Target="../media/image6685.png"/><Relationship Id="rId89" Type="http://schemas.openxmlformats.org/officeDocument/2006/relationships/image" Target="../media/image6706.png"/><Relationship Id="rId112" Type="http://schemas.openxmlformats.org/officeDocument/2006/relationships/customXml" Target="../ink/ink6796.xml"/><Relationship Id="rId154" Type="http://schemas.openxmlformats.org/officeDocument/2006/relationships/customXml" Target="../ink/ink6817.xml"/><Relationship Id="rId361" Type="http://schemas.openxmlformats.org/officeDocument/2006/relationships/image" Target="../media/image6841.png"/><Relationship Id="rId196" Type="http://schemas.openxmlformats.org/officeDocument/2006/relationships/customXml" Target="../ink/ink6838.xml"/><Relationship Id="rId16" Type="http://schemas.openxmlformats.org/officeDocument/2006/relationships/customXml" Target="../ink/ink6748.xml"/><Relationship Id="rId221" Type="http://schemas.openxmlformats.org/officeDocument/2006/relationships/image" Target="../media/image6772.png"/><Relationship Id="rId263" Type="http://schemas.openxmlformats.org/officeDocument/2006/relationships/image" Target="../media/image6793.png"/><Relationship Id="rId319" Type="http://schemas.openxmlformats.org/officeDocument/2006/relationships/image" Target="../media/image6821.png"/><Relationship Id="rId37" Type="http://schemas.openxmlformats.org/officeDocument/2006/relationships/image" Target="../media/image6680.png"/><Relationship Id="rId58" Type="http://schemas.openxmlformats.org/officeDocument/2006/relationships/customXml" Target="../ink/ink6769.xml"/><Relationship Id="rId79" Type="http://schemas.openxmlformats.org/officeDocument/2006/relationships/image" Target="../media/image6701.png"/><Relationship Id="rId102" Type="http://schemas.openxmlformats.org/officeDocument/2006/relationships/customXml" Target="../ink/ink6791.xml"/><Relationship Id="rId123" Type="http://schemas.openxmlformats.org/officeDocument/2006/relationships/image" Target="../media/image6723.png"/><Relationship Id="rId144" Type="http://schemas.openxmlformats.org/officeDocument/2006/relationships/customXml" Target="../ink/ink6812.xml"/><Relationship Id="rId330" Type="http://schemas.openxmlformats.org/officeDocument/2006/relationships/customXml" Target="../ink/ink6905.xml"/><Relationship Id="rId90" Type="http://schemas.openxmlformats.org/officeDocument/2006/relationships/customXml" Target="../ink/ink6785.xml"/><Relationship Id="rId165" Type="http://schemas.openxmlformats.org/officeDocument/2006/relationships/image" Target="../media/image6744.png"/><Relationship Id="rId186" Type="http://schemas.openxmlformats.org/officeDocument/2006/relationships/customXml" Target="../ink/ink6833.xml"/><Relationship Id="rId351" Type="http://schemas.openxmlformats.org/officeDocument/2006/relationships/image" Target="../media/image4170.png"/><Relationship Id="rId372" Type="http://schemas.openxmlformats.org/officeDocument/2006/relationships/customXml" Target="../ink/ink6926.xml"/><Relationship Id="rId393" Type="http://schemas.openxmlformats.org/officeDocument/2006/relationships/image" Target="../media/image6857.png"/><Relationship Id="rId211" Type="http://schemas.openxmlformats.org/officeDocument/2006/relationships/image" Target="../media/image6767.png"/><Relationship Id="rId232" Type="http://schemas.openxmlformats.org/officeDocument/2006/relationships/customXml" Target="../ink/ink6856.xml"/><Relationship Id="rId253" Type="http://schemas.openxmlformats.org/officeDocument/2006/relationships/image" Target="../media/image6788.png"/><Relationship Id="rId274" Type="http://schemas.openxmlformats.org/officeDocument/2006/relationships/customXml" Target="../ink/ink6877.xml"/><Relationship Id="rId295" Type="http://schemas.openxmlformats.org/officeDocument/2006/relationships/image" Target="../media/image6809.png"/><Relationship Id="rId309" Type="http://schemas.openxmlformats.org/officeDocument/2006/relationships/image" Target="../media/image6816.png"/><Relationship Id="rId27" Type="http://schemas.openxmlformats.org/officeDocument/2006/relationships/image" Target="../media/image1438.png"/><Relationship Id="rId48" Type="http://schemas.openxmlformats.org/officeDocument/2006/relationships/customXml" Target="../ink/ink6764.xml"/><Relationship Id="rId69" Type="http://schemas.openxmlformats.org/officeDocument/2006/relationships/image" Target="../media/image6696.png"/><Relationship Id="rId113" Type="http://schemas.openxmlformats.org/officeDocument/2006/relationships/image" Target="../media/image6718.png"/><Relationship Id="rId134" Type="http://schemas.openxmlformats.org/officeDocument/2006/relationships/customXml" Target="../ink/ink6807.xml"/><Relationship Id="rId320" Type="http://schemas.openxmlformats.org/officeDocument/2006/relationships/customXml" Target="../ink/ink6900.xml"/><Relationship Id="rId80" Type="http://schemas.openxmlformats.org/officeDocument/2006/relationships/customXml" Target="../ink/ink6780.xml"/><Relationship Id="rId155" Type="http://schemas.openxmlformats.org/officeDocument/2006/relationships/image" Target="../media/image6739.png"/><Relationship Id="rId176" Type="http://schemas.openxmlformats.org/officeDocument/2006/relationships/customXml" Target="../ink/ink6828.xml"/><Relationship Id="rId197" Type="http://schemas.openxmlformats.org/officeDocument/2006/relationships/image" Target="../media/image6760.png"/><Relationship Id="rId341" Type="http://schemas.openxmlformats.org/officeDocument/2006/relationships/image" Target="../media/image6832.png"/><Relationship Id="rId362" Type="http://schemas.openxmlformats.org/officeDocument/2006/relationships/customXml" Target="../ink/ink6921.xml"/><Relationship Id="rId383" Type="http://schemas.openxmlformats.org/officeDocument/2006/relationships/image" Target="../media/image6852.png"/><Relationship Id="rId201" Type="http://schemas.openxmlformats.org/officeDocument/2006/relationships/image" Target="../media/image6762.png"/><Relationship Id="rId222" Type="http://schemas.openxmlformats.org/officeDocument/2006/relationships/customXml" Target="../ink/ink6851.xml"/><Relationship Id="rId243" Type="http://schemas.openxmlformats.org/officeDocument/2006/relationships/image" Target="../media/image6783.png"/><Relationship Id="rId264" Type="http://schemas.openxmlformats.org/officeDocument/2006/relationships/customXml" Target="../ink/ink6872.xml"/><Relationship Id="rId285" Type="http://schemas.openxmlformats.org/officeDocument/2006/relationships/image" Target="../media/image6804.png"/><Relationship Id="rId17" Type="http://schemas.openxmlformats.org/officeDocument/2006/relationships/image" Target="../media/image6671.png"/><Relationship Id="rId38" Type="http://schemas.openxmlformats.org/officeDocument/2006/relationships/customXml" Target="../ink/ink6759.xml"/><Relationship Id="rId59" Type="http://schemas.openxmlformats.org/officeDocument/2006/relationships/image" Target="../media/image6691.png"/><Relationship Id="rId103" Type="http://schemas.openxmlformats.org/officeDocument/2006/relationships/image" Target="../media/image6713.png"/><Relationship Id="rId124" Type="http://schemas.openxmlformats.org/officeDocument/2006/relationships/customXml" Target="../ink/ink6802.xml"/><Relationship Id="rId310" Type="http://schemas.openxmlformats.org/officeDocument/2006/relationships/customXml" Target="../ink/ink6895.xml"/><Relationship Id="rId70" Type="http://schemas.openxmlformats.org/officeDocument/2006/relationships/customXml" Target="../ink/ink6775.xml"/><Relationship Id="rId91" Type="http://schemas.openxmlformats.org/officeDocument/2006/relationships/image" Target="../media/image6707.png"/><Relationship Id="rId145" Type="http://schemas.openxmlformats.org/officeDocument/2006/relationships/image" Target="../media/image6734.png"/><Relationship Id="rId166" Type="http://schemas.openxmlformats.org/officeDocument/2006/relationships/customXml" Target="../ink/ink6823.xml"/><Relationship Id="rId187" Type="http://schemas.openxmlformats.org/officeDocument/2006/relationships/image" Target="../media/image6755.png"/><Relationship Id="rId331" Type="http://schemas.openxmlformats.org/officeDocument/2006/relationships/image" Target="../media/image6827.png"/><Relationship Id="rId352" Type="http://schemas.openxmlformats.org/officeDocument/2006/relationships/customXml" Target="../ink/ink6916.xml"/><Relationship Id="rId373" Type="http://schemas.openxmlformats.org/officeDocument/2006/relationships/image" Target="../media/image6847.png"/><Relationship Id="rId394" Type="http://schemas.openxmlformats.org/officeDocument/2006/relationships/customXml" Target="../ink/ink693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846.xml"/><Relationship Id="rId233" Type="http://schemas.openxmlformats.org/officeDocument/2006/relationships/image" Target="../media/image6778.png"/><Relationship Id="rId254" Type="http://schemas.openxmlformats.org/officeDocument/2006/relationships/customXml" Target="../ink/ink6867.xml"/><Relationship Id="rId28" Type="http://schemas.openxmlformats.org/officeDocument/2006/relationships/customXml" Target="../ink/ink6754.xml"/><Relationship Id="rId49" Type="http://schemas.openxmlformats.org/officeDocument/2006/relationships/image" Target="../media/image6686.png"/><Relationship Id="rId114" Type="http://schemas.openxmlformats.org/officeDocument/2006/relationships/customXml" Target="../ink/ink6797.xml"/><Relationship Id="rId275" Type="http://schemas.openxmlformats.org/officeDocument/2006/relationships/image" Target="../media/image6799.png"/><Relationship Id="rId296" Type="http://schemas.openxmlformats.org/officeDocument/2006/relationships/customXml" Target="../ink/ink6888.xml"/><Relationship Id="rId300" Type="http://schemas.openxmlformats.org/officeDocument/2006/relationships/customXml" Target="../ink/ink6890.xml"/><Relationship Id="rId60" Type="http://schemas.openxmlformats.org/officeDocument/2006/relationships/customXml" Target="../ink/ink6770.xml"/><Relationship Id="rId81" Type="http://schemas.openxmlformats.org/officeDocument/2006/relationships/image" Target="../media/image6702.png"/><Relationship Id="rId135" Type="http://schemas.openxmlformats.org/officeDocument/2006/relationships/image" Target="../media/image6729.png"/><Relationship Id="rId156" Type="http://schemas.openxmlformats.org/officeDocument/2006/relationships/customXml" Target="../ink/ink6818.xml"/><Relationship Id="rId177" Type="http://schemas.openxmlformats.org/officeDocument/2006/relationships/image" Target="../media/image6750.png"/><Relationship Id="rId198" Type="http://schemas.openxmlformats.org/officeDocument/2006/relationships/customXml" Target="../ink/ink6839.xml"/><Relationship Id="rId321" Type="http://schemas.openxmlformats.org/officeDocument/2006/relationships/image" Target="../media/image6822.png"/><Relationship Id="rId342" Type="http://schemas.openxmlformats.org/officeDocument/2006/relationships/customXml" Target="../ink/ink6911.xml"/><Relationship Id="rId363" Type="http://schemas.openxmlformats.org/officeDocument/2006/relationships/image" Target="../media/image6842.png"/><Relationship Id="rId384" Type="http://schemas.openxmlformats.org/officeDocument/2006/relationships/customXml" Target="../ink/ink6932.xml"/><Relationship Id="rId202" Type="http://schemas.openxmlformats.org/officeDocument/2006/relationships/customXml" Target="../ink/ink6841.xml"/><Relationship Id="rId223" Type="http://schemas.openxmlformats.org/officeDocument/2006/relationships/image" Target="../media/image6773.png"/><Relationship Id="rId244" Type="http://schemas.openxmlformats.org/officeDocument/2006/relationships/customXml" Target="../ink/ink6862.xml"/><Relationship Id="rId18" Type="http://schemas.openxmlformats.org/officeDocument/2006/relationships/customXml" Target="../ink/ink6749.xml"/><Relationship Id="rId39" Type="http://schemas.openxmlformats.org/officeDocument/2006/relationships/image" Target="../media/image6681.png"/><Relationship Id="rId265" Type="http://schemas.openxmlformats.org/officeDocument/2006/relationships/image" Target="../media/image6794.png"/><Relationship Id="rId286" Type="http://schemas.openxmlformats.org/officeDocument/2006/relationships/customXml" Target="../ink/ink6883.xml"/><Relationship Id="rId50" Type="http://schemas.openxmlformats.org/officeDocument/2006/relationships/customXml" Target="../ink/ink6765.xml"/><Relationship Id="rId104" Type="http://schemas.openxmlformats.org/officeDocument/2006/relationships/customXml" Target="../ink/ink6792.xml"/><Relationship Id="rId125" Type="http://schemas.openxmlformats.org/officeDocument/2006/relationships/image" Target="../media/image6724.png"/><Relationship Id="rId146" Type="http://schemas.openxmlformats.org/officeDocument/2006/relationships/customXml" Target="../ink/ink6813.xml"/><Relationship Id="rId167" Type="http://schemas.openxmlformats.org/officeDocument/2006/relationships/image" Target="../media/image6745.png"/><Relationship Id="rId188" Type="http://schemas.openxmlformats.org/officeDocument/2006/relationships/customXml" Target="../ink/ink6834.xml"/><Relationship Id="rId311" Type="http://schemas.openxmlformats.org/officeDocument/2006/relationships/image" Target="../media/image6817.png"/><Relationship Id="rId332" Type="http://schemas.openxmlformats.org/officeDocument/2006/relationships/customXml" Target="../ink/ink6906.xml"/><Relationship Id="rId353" Type="http://schemas.openxmlformats.org/officeDocument/2006/relationships/image" Target="../media/image6837.png"/><Relationship Id="rId374" Type="http://schemas.openxmlformats.org/officeDocument/2006/relationships/customXml" Target="../ink/ink6927.xml"/><Relationship Id="rId395" Type="http://schemas.openxmlformats.org/officeDocument/2006/relationships/image" Target="../media/image6858.png"/><Relationship Id="rId71" Type="http://schemas.openxmlformats.org/officeDocument/2006/relationships/image" Target="../media/image6697.png"/><Relationship Id="rId92" Type="http://schemas.openxmlformats.org/officeDocument/2006/relationships/customXml" Target="../ink/ink6786.xml"/><Relationship Id="rId213" Type="http://schemas.openxmlformats.org/officeDocument/2006/relationships/image" Target="../media/image6768.png"/><Relationship Id="rId234" Type="http://schemas.openxmlformats.org/officeDocument/2006/relationships/customXml" Target="../ink/ink6857.xml"/><Relationship Id="rId2" Type="http://schemas.openxmlformats.org/officeDocument/2006/relationships/customXml" Target="../ink/ink6741.xml"/><Relationship Id="rId29" Type="http://schemas.openxmlformats.org/officeDocument/2006/relationships/image" Target="../media/image6676.png"/><Relationship Id="rId255" Type="http://schemas.openxmlformats.org/officeDocument/2006/relationships/image" Target="../media/image6789.png"/><Relationship Id="rId276" Type="http://schemas.openxmlformats.org/officeDocument/2006/relationships/customXml" Target="../ink/ink6878.xml"/><Relationship Id="rId297" Type="http://schemas.openxmlformats.org/officeDocument/2006/relationships/image" Target="../media/image6810.png"/><Relationship Id="rId40" Type="http://schemas.openxmlformats.org/officeDocument/2006/relationships/customXml" Target="../ink/ink6760.xml"/><Relationship Id="rId115" Type="http://schemas.openxmlformats.org/officeDocument/2006/relationships/image" Target="../media/image6719.png"/><Relationship Id="rId136" Type="http://schemas.openxmlformats.org/officeDocument/2006/relationships/customXml" Target="../ink/ink6808.xml"/><Relationship Id="rId157" Type="http://schemas.openxmlformats.org/officeDocument/2006/relationships/image" Target="../media/image6740.png"/><Relationship Id="rId178" Type="http://schemas.openxmlformats.org/officeDocument/2006/relationships/customXml" Target="../ink/ink6829.xml"/><Relationship Id="rId301" Type="http://schemas.openxmlformats.org/officeDocument/2006/relationships/image" Target="../media/image6812.png"/><Relationship Id="rId322" Type="http://schemas.openxmlformats.org/officeDocument/2006/relationships/customXml" Target="../ink/ink6901.xml"/><Relationship Id="rId343" Type="http://schemas.openxmlformats.org/officeDocument/2006/relationships/image" Target="../media/image6833.png"/><Relationship Id="rId364" Type="http://schemas.openxmlformats.org/officeDocument/2006/relationships/customXml" Target="../ink/ink6922.xml"/><Relationship Id="rId61" Type="http://schemas.openxmlformats.org/officeDocument/2006/relationships/image" Target="../media/image6692.png"/><Relationship Id="rId82" Type="http://schemas.openxmlformats.org/officeDocument/2006/relationships/customXml" Target="../ink/ink6781.xml"/><Relationship Id="rId199" Type="http://schemas.openxmlformats.org/officeDocument/2006/relationships/image" Target="../media/image6761.png"/><Relationship Id="rId203" Type="http://schemas.openxmlformats.org/officeDocument/2006/relationships/image" Target="../media/image6763.png"/><Relationship Id="rId385" Type="http://schemas.openxmlformats.org/officeDocument/2006/relationships/image" Target="../media/image6853.png"/><Relationship Id="rId19" Type="http://schemas.openxmlformats.org/officeDocument/2006/relationships/image" Target="../media/image6672.png"/><Relationship Id="rId224" Type="http://schemas.openxmlformats.org/officeDocument/2006/relationships/customXml" Target="../ink/ink6852.xml"/><Relationship Id="rId245" Type="http://schemas.openxmlformats.org/officeDocument/2006/relationships/image" Target="../media/image6784.png"/><Relationship Id="rId266" Type="http://schemas.openxmlformats.org/officeDocument/2006/relationships/customXml" Target="../ink/ink6873.xml"/><Relationship Id="rId287" Type="http://schemas.openxmlformats.org/officeDocument/2006/relationships/image" Target="../media/image6805.png"/><Relationship Id="rId30" Type="http://schemas.openxmlformats.org/officeDocument/2006/relationships/customXml" Target="../ink/ink6755.xml"/><Relationship Id="rId105" Type="http://schemas.openxmlformats.org/officeDocument/2006/relationships/image" Target="../media/image6714.png"/><Relationship Id="rId126" Type="http://schemas.openxmlformats.org/officeDocument/2006/relationships/customXml" Target="../ink/ink6803.xml"/><Relationship Id="rId147" Type="http://schemas.openxmlformats.org/officeDocument/2006/relationships/image" Target="../media/image6735.png"/><Relationship Id="rId168" Type="http://schemas.openxmlformats.org/officeDocument/2006/relationships/customXml" Target="../ink/ink6824.xml"/><Relationship Id="rId312" Type="http://schemas.openxmlformats.org/officeDocument/2006/relationships/customXml" Target="../ink/ink6896.xml"/><Relationship Id="rId333" Type="http://schemas.openxmlformats.org/officeDocument/2006/relationships/image" Target="../media/image6828.png"/><Relationship Id="rId354" Type="http://schemas.openxmlformats.org/officeDocument/2006/relationships/customXml" Target="../ink/ink6917.xml"/><Relationship Id="rId51" Type="http://schemas.openxmlformats.org/officeDocument/2006/relationships/image" Target="../media/image6687.png"/><Relationship Id="rId72" Type="http://schemas.openxmlformats.org/officeDocument/2006/relationships/customXml" Target="../ink/ink6776.xml"/><Relationship Id="rId93" Type="http://schemas.openxmlformats.org/officeDocument/2006/relationships/image" Target="../media/image6708.png"/><Relationship Id="rId189" Type="http://schemas.openxmlformats.org/officeDocument/2006/relationships/image" Target="../media/image6756.png"/><Relationship Id="rId375" Type="http://schemas.openxmlformats.org/officeDocument/2006/relationships/image" Target="../media/image6848.png"/><Relationship Id="rId396" Type="http://schemas.openxmlformats.org/officeDocument/2006/relationships/customXml" Target="../ink/ink6938.xml"/><Relationship Id="rId3" Type="http://schemas.openxmlformats.org/officeDocument/2006/relationships/image" Target="../media/image6664.png"/><Relationship Id="rId214" Type="http://schemas.openxmlformats.org/officeDocument/2006/relationships/customXml" Target="../ink/ink6847.xml"/><Relationship Id="rId235" Type="http://schemas.openxmlformats.org/officeDocument/2006/relationships/image" Target="../media/image6779.png"/><Relationship Id="rId256" Type="http://schemas.openxmlformats.org/officeDocument/2006/relationships/customXml" Target="../ink/ink6868.xml"/><Relationship Id="rId277" Type="http://schemas.openxmlformats.org/officeDocument/2006/relationships/image" Target="../media/image6800.png"/><Relationship Id="rId298" Type="http://schemas.openxmlformats.org/officeDocument/2006/relationships/customXml" Target="../ink/ink6889.xml"/><Relationship Id="rId116" Type="http://schemas.openxmlformats.org/officeDocument/2006/relationships/customXml" Target="../ink/ink6798.xml"/><Relationship Id="rId137" Type="http://schemas.openxmlformats.org/officeDocument/2006/relationships/image" Target="../media/image6730.png"/><Relationship Id="rId158" Type="http://schemas.openxmlformats.org/officeDocument/2006/relationships/customXml" Target="../ink/ink6819.xml"/><Relationship Id="rId302" Type="http://schemas.openxmlformats.org/officeDocument/2006/relationships/customXml" Target="../ink/ink6891.xml"/><Relationship Id="rId323" Type="http://schemas.openxmlformats.org/officeDocument/2006/relationships/image" Target="../media/image6823.png"/><Relationship Id="rId344" Type="http://schemas.openxmlformats.org/officeDocument/2006/relationships/customXml" Target="../ink/ink6912.xml"/><Relationship Id="rId20" Type="http://schemas.openxmlformats.org/officeDocument/2006/relationships/customXml" Target="../ink/ink6750.xml"/><Relationship Id="rId41" Type="http://schemas.openxmlformats.org/officeDocument/2006/relationships/image" Target="../media/image6682.png"/><Relationship Id="rId62" Type="http://schemas.openxmlformats.org/officeDocument/2006/relationships/customXml" Target="../ink/ink6771.xml"/><Relationship Id="rId83" Type="http://schemas.openxmlformats.org/officeDocument/2006/relationships/image" Target="../media/image6703.png"/><Relationship Id="rId179" Type="http://schemas.openxmlformats.org/officeDocument/2006/relationships/image" Target="../media/image6751.png"/><Relationship Id="rId365" Type="http://schemas.openxmlformats.org/officeDocument/2006/relationships/image" Target="../media/image6843.png"/><Relationship Id="rId386" Type="http://schemas.openxmlformats.org/officeDocument/2006/relationships/customXml" Target="../ink/ink6933.xml"/><Relationship Id="rId190" Type="http://schemas.openxmlformats.org/officeDocument/2006/relationships/customXml" Target="../ink/ink6835.xml"/><Relationship Id="rId204" Type="http://schemas.openxmlformats.org/officeDocument/2006/relationships/customXml" Target="../ink/ink6842.xml"/><Relationship Id="rId225" Type="http://schemas.openxmlformats.org/officeDocument/2006/relationships/image" Target="../media/image6774.png"/><Relationship Id="rId246" Type="http://schemas.openxmlformats.org/officeDocument/2006/relationships/customXml" Target="../ink/ink6863.xml"/><Relationship Id="rId267" Type="http://schemas.openxmlformats.org/officeDocument/2006/relationships/image" Target="../media/image6795.png"/><Relationship Id="rId288" Type="http://schemas.openxmlformats.org/officeDocument/2006/relationships/customXml" Target="../ink/ink6884.xml"/><Relationship Id="rId106" Type="http://schemas.openxmlformats.org/officeDocument/2006/relationships/customXml" Target="../ink/ink6793.xml"/><Relationship Id="rId127" Type="http://schemas.openxmlformats.org/officeDocument/2006/relationships/image" Target="../media/image6725.png"/><Relationship Id="rId313" Type="http://schemas.openxmlformats.org/officeDocument/2006/relationships/image" Target="../media/image6818.png"/><Relationship Id="rId10" Type="http://schemas.openxmlformats.org/officeDocument/2006/relationships/customXml" Target="../ink/ink6745.xml"/><Relationship Id="rId31" Type="http://schemas.openxmlformats.org/officeDocument/2006/relationships/image" Target="../media/image6677.png"/><Relationship Id="rId52" Type="http://schemas.openxmlformats.org/officeDocument/2006/relationships/customXml" Target="../ink/ink6766.xml"/><Relationship Id="rId73" Type="http://schemas.openxmlformats.org/officeDocument/2006/relationships/image" Target="../media/image6698.png"/><Relationship Id="rId94" Type="http://schemas.openxmlformats.org/officeDocument/2006/relationships/customXml" Target="../ink/ink6787.xml"/><Relationship Id="rId148" Type="http://schemas.openxmlformats.org/officeDocument/2006/relationships/customXml" Target="../ink/ink6814.xml"/><Relationship Id="rId169" Type="http://schemas.openxmlformats.org/officeDocument/2006/relationships/image" Target="../media/image6746.png"/><Relationship Id="rId334" Type="http://schemas.openxmlformats.org/officeDocument/2006/relationships/customXml" Target="../ink/ink6907.xml"/><Relationship Id="rId355" Type="http://schemas.openxmlformats.org/officeDocument/2006/relationships/image" Target="../media/image6838.png"/><Relationship Id="rId376" Type="http://schemas.openxmlformats.org/officeDocument/2006/relationships/customXml" Target="../ink/ink6928.xml"/><Relationship Id="rId397" Type="http://schemas.openxmlformats.org/officeDocument/2006/relationships/image" Target="../media/image6859.png"/><Relationship Id="rId4" Type="http://schemas.openxmlformats.org/officeDocument/2006/relationships/customXml" Target="../ink/ink6742.xml"/><Relationship Id="rId180" Type="http://schemas.openxmlformats.org/officeDocument/2006/relationships/customXml" Target="../ink/ink6830.xml"/><Relationship Id="rId215" Type="http://schemas.openxmlformats.org/officeDocument/2006/relationships/image" Target="../media/image6769.png"/><Relationship Id="rId236" Type="http://schemas.openxmlformats.org/officeDocument/2006/relationships/customXml" Target="../ink/ink6858.xml"/><Relationship Id="rId257" Type="http://schemas.openxmlformats.org/officeDocument/2006/relationships/image" Target="../media/image6790.png"/><Relationship Id="rId278" Type="http://schemas.openxmlformats.org/officeDocument/2006/relationships/customXml" Target="../ink/ink6879.xml"/><Relationship Id="rId303" Type="http://schemas.openxmlformats.org/officeDocument/2006/relationships/image" Target="../media/image6813.png"/><Relationship Id="rId42" Type="http://schemas.openxmlformats.org/officeDocument/2006/relationships/customXml" Target="../ink/ink6761.xml"/><Relationship Id="rId84" Type="http://schemas.openxmlformats.org/officeDocument/2006/relationships/customXml" Target="../ink/ink6782.xml"/><Relationship Id="rId138" Type="http://schemas.openxmlformats.org/officeDocument/2006/relationships/customXml" Target="../ink/ink6809.xml"/><Relationship Id="rId345" Type="http://schemas.openxmlformats.org/officeDocument/2006/relationships/image" Target="../media/image6834.png"/><Relationship Id="rId387" Type="http://schemas.openxmlformats.org/officeDocument/2006/relationships/image" Target="../media/image6854.png"/><Relationship Id="rId191" Type="http://schemas.openxmlformats.org/officeDocument/2006/relationships/image" Target="../media/image6757.png"/><Relationship Id="rId205" Type="http://schemas.openxmlformats.org/officeDocument/2006/relationships/image" Target="../media/image6764.png"/><Relationship Id="rId247" Type="http://schemas.openxmlformats.org/officeDocument/2006/relationships/image" Target="../media/image6785.png"/><Relationship Id="rId107" Type="http://schemas.openxmlformats.org/officeDocument/2006/relationships/image" Target="../media/image6715.png"/><Relationship Id="rId289" Type="http://schemas.openxmlformats.org/officeDocument/2006/relationships/image" Target="../media/image6806.png"/><Relationship Id="rId11" Type="http://schemas.openxmlformats.org/officeDocument/2006/relationships/image" Target="../media/image6668.png"/><Relationship Id="rId53" Type="http://schemas.openxmlformats.org/officeDocument/2006/relationships/image" Target="../media/image6688.png"/><Relationship Id="rId149" Type="http://schemas.openxmlformats.org/officeDocument/2006/relationships/image" Target="../media/image6736.png"/><Relationship Id="rId314" Type="http://schemas.openxmlformats.org/officeDocument/2006/relationships/customXml" Target="../ink/ink6897.xml"/><Relationship Id="rId356" Type="http://schemas.openxmlformats.org/officeDocument/2006/relationships/customXml" Target="../ink/ink6918.xml"/><Relationship Id="rId95" Type="http://schemas.openxmlformats.org/officeDocument/2006/relationships/image" Target="../media/image6709.png"/><Relationship Id="rId160" Type="http://schemas.openxmlformats.org/officeDocument/2006/relationships/customXml" Target="../ink/ink6820.xml"/><Relationship Id="rId216" Type="http://schemas.openxmlformats.org/officeDocument/2006/relationships/customXml" Target="../ink/ink6848.xml"/><Relationship Id="rId258" Type="http://schemas.openxmlformats.org/officeDocument/2006/relationships/customXml" Target="../ink/ink6869.xml"/><Relationship Id="rId22" Type="http://schemas.openxmlformats.org/officeDocument/2006/relationships/customXml" Target="../ink/ink6751.xml"/><Relationship Id="rId64" Type="http://schemas.openxmlformats.org/officeDocument/2006/relationships/customXml" Target="../ink/ink6772.xml"/><Relationship Id="rId118" Type="http://schemas.openxmlformats.org/officeDocument/2006/relationships/customXml" Target="../ink/ink6799.xml"/><Relationship Id="rId325" Type="http://schemas.openxmlformats.org/officeDocument/2006/relationships/image" Target="../media/image6824.png"/><Relationship Id="rId367" Type="http://schemas.openxmlformats.org/officeDocument/2006/relationships/image" Target="../media/image6844.png"/><Relationship Id="rId171" Type="http://schemas.openxmlformats.org/officeDocument/2006/relationships/image" Target="../media/image6747.png"/><Relationship Id="rId227" Type="http://schemas.openxmlformats.org/officeDocument/2006/relationships/image" Target="../media/image6775.png"/><Relationship Id="rId269" Type="http://schemas.openxmlformats.org/officeDocument/2006/relationships/image" Target="../media/image6796.png"/><Relationship Id="rId33" Type="http://schemas.openxmlformats.org/officeDocument/2006/relationships/image" Target="../media/image6678.png"/><Relationship Id="rId129" Type="http://schemas.openxmlformats.org/officeDocument/2006/relationships/image" Target="../media/image6726.png"/><Relationship Id="rId280" Type="http://schemas.openxmlformats.org/officeDocument/2006/relationships/customXml" Target="../ink/ink6880.xml"/><Relationship Id="rId336" Type="http://schemas.openxmlformats.org/officeDocument/2006/relationships/customXml" Target="../ink/ink6908.xml"/><Relationship Id="rId75" Type="http://schemas.openxmlformats.org/officeDocument/2006/relationships/image" Target="../media/image6699.png"/><Relationship Id="rId140" Type="http://schemas.openxmlformats.org/officeDocument/2006/relationships/customXml" Target="../ink/ink6810.xml"/><Relationship Id="rId182" Type="http://schemas.openxmlformats.org/officeDocument/2006/relationships/customXml" Target="../ink/ink6831.xml"/><Relationship Id="rId378" Type="http://schemas.openxmlformats.org/officeDocument/2006/relationships/customXml" Target="../ink/ink6929.xml"/><Relationship Id="rId6" Type="http://schemas.openxmlformats.org/officeDocument/2006/relationships/customXml" Target="../ink/ink6743.xml"/><Relationship Id="rId238" Type="http://schemas.openxmlformats.org/officeDocument/2006/relationships/customXml" Target="../ink/ink6859.xml"/><Relationship Id="rId291" Type="http://schemas.openxmlformats.org/officeDocument/2006/relationships/image" Target="../media/image6807.png"/><Relationship Id="rId305" Type="http://schemas.openxmlformats.org/officeDocument/2006/relationships/image" Target="../media/image6814.png"/><Relationship Id="rId347" Type="http://schemas.openxmlformats.org/officeDocument/2006/relationships/image" Target="../media/image6835.png"/><Relationship Id="rId44" Type="http://schemas.openxmlformats.org/officeDocument/2006/relationships/customXml" Target="../ink/ink6762.xml"/><Relationship Id="rId86" Type="http://schemas.openxmlformats.org/officeDocument/2006/relationships/customXml" Target="../ink/ink6783.xml"/><Relationship Id="rId151" Type="http://schemas.openxmlformats.org/officeDocument/2006/relationships/image" Target="../media/image6737.png"/><Relationship Id="rId389" Type="http://schemas.openxmlformats.org/officeDocument/2006/relationships/image" Target="../media/image6855.png"/><Relationship Id="rId193" Type="http://schemas.openxmlformats.org/officeDocument/2006/relationships/image" Target="../media/image6758.png"/><Relationship Id="rId207" Type="http://schemas.openxmlformats.org/officeDocument/2006/relationships/image" Target="../media/image6765.png"/><Relationship Id="rId249" Type="http://schemas.openxmlformats.org/officeDocument/2006/relationships/image" Target="../media/image6786.png"/><Relationship Id="rId13" Type="http://schemas.openxmlformats.org/officeDocument/2006/relationships/image" Target="../media/image6669.png"/><Relationship Id="rId109" Type="http://schemas.openxmlformats.org/officeDocument/2006/relationships/image" Target="../media/image6716.png"/><Relationship Id="rId260" Type="http://schemas.openxmlformats.org/officeDocument/2006/relationships/customXml" Target="../ink/ink6870.xml"/><Relationship Id="rId316" Type="http://schemas.openxmlformats.org/officeDocument/2006/relationships/customXml" Target="../ink/ink6898.xml"/><Relationship Id="rId55" Type="http://schemas.openxmlformats.org/officeDocument/2006/relationships/image" Target="../media/image6689.png"/><Relationship Id="rId97" Type="http://schemas.openxmlformats.org/officeDocument/2006/relationships/image" Target="../media/image6710.png"/><Relationship Id="rId120" Type="http://schemas.openxmlformats.org/officeDocument/2006/relationships/customXml" Target="../ink/ink6800.xml"/><Relationship Id="rId358" Type="http://schemas.openxmlformats.org/officeDocument/2006/relationships/customXml" Target="../ink/ink6919.xml"/><Relationship Id="rId162" Type="http://schemas.openxmlformats.org/officeDocument/2006/relationships/customXml" Target="../ink/ink6821.xml"/><Relationship Id="rId218" Type="http://schemas.openxmlformats.org/officeDocument/2006/relationships/customXml" Target="../ink/ink6849.xml"/><Relationship Id="rId271" Type="http://schemas.openxmlformats.org/officeDocument/2006/relationships/image" Target="../media/image6797.png"/><Relationship Id="rId24" Type="http://schemas.openxmlformats.org/officeDocument/2006/relationships/customXml" Target="../ink/ink6752.xml"/><Relationship Id="rId66" Type="http://schemas.openxmlformats.org/officeDocument/2006/relationships/customXml" Target="../ink/ink6773.xml"/><Relationship Id="rId131" Type="http://schemas.openxmlformats.org/officeDocument/2006/relationships/image" Target="../media/image6727.png"/><Relationship Id="rId327" Type="http://schemas.openxmlformats.org/officeDocument/2006/relationships/image" Target="../media/image6825.png"/><Relationship Id="rId369" Type="http://schemas.openxmlformats.org/officeDocument/2006/relationships/image" Target="../media/image6845.png"/><Relationship Id="rId173" Type="http://schemas.openxmlformats.org/officeDocument/2006/relationships/image" Target="../media/image6748.png"/><Relationship Id="rId229" Type="http://schemas.openxmlformats.org/officeDocument/2006/relationships/image" Target="../media/image6776.png"/><Relationship Id="rId380" Type="http://schemas.openxmlformats.org/officeDocument/2006/relationships/customXml" Target="../ink/ink6930.xml"/><Relationship Id="rId240" Type="http://schemas.openxmlformats.org/officeDocument/2006/relationships/customXml" Target="../ink/ink6860.xml"/><Relationship Id="rId35" Type="http://schemas.openxmlformats.org/officeDocument/2006/relationships/image" Target="../media/image6679.png"/><Relationship Id="rId77" Type="http://schemas.openxmlformats.org/officeDocument/2006/relationships/image" Target="../media/image6700.png"/><Relationship Id="rId100" Type="http://schemas.openxmlformats.org/officeDocument/2006/relationships/customXml" Target="../ink/ink6790.xml"/><Relationship Id="rId282" Type="http://schemas.openxmlformats.org/officeDocument/2006/relationships/customXml" Target="../ink/ink6881.xml"/><Relationship Id="rId338" Type="http://schemas.openxmlformats.org/officeDocument/2006/relationships/customXml" Target="../ink/ink6909.xml"/><Relationship Id="rId8" Type="http://schemas.openxmlformats.org/officeDocument/2006/relationships/customXml" Target="../ink/ink6744.xml"/><Relationship Id="rId142" Type="http://schemas.openxmlformats.org/officeDocument/2006/relationships/customXml" Target="../ink/ink6811.xml"/><Relationship Id="rId184" Type="http://schemas.openxmlformats.org/officeDocument/2006/relationships/customXml" Target="../ink/ink6832.xml"/><Relationship Id="rId391" Type="http://schemas.openxmlformats.org/officeDocument/2006/relationships/image" Target="../media/image6856.png"/><Relationship Id="rId251" Type="http://schemas.openxmlformats.org/officeDocument/2006/relationships/image" Target="../media/image6787.png"/><Relationship Id="rId46" Type="http://schemas.openxmlformats.org/officeDocument/2006/relationships/customXml" Target="../ink/ink6763.xml"/><Relationship Id="rId293" Type="http://schemas.openxmlformats.org/officeDocument/2006/relationships/image" Target="../media/image6808.png"/><Relationship Id="rId307" Type="http://schemas.openxmlformats.org/officeDocument/2006/relationships/image" Target="../media/image6815.png"/><Relationship Id="rId349" Type="http://schemas.openxmlformats.org/officeDocument/2006/relationships/image" Target="../media/image6836.png"/><Relationship Id="rId88" Type="http://schemas.openxmlformats.org/officeDocument/2006/relationships/customXml" Target="../ink/ink6784.xml"/><Relationship Id="rId111" Type="http://schemas.openxmlformats.org/officeDocument/2006/relationships/image" Target="../media/image6717.png"/><Relationship Id="rId153" Type="http://schemas.openxmlformats.org/officeDocument/2006/relationships/image" Target="../media/image6738.png"/><Relationship Id="rId195" Type="http://schemas.openxmlformats.org/officeDocument/2006/relationships/image" Target="../media/image6759.png"/><Relationship Id="rId209" Type="http://schemas.openxmlformats.org/officeDocument/2006/relationships/image" Target="../media/image6766.png"/><Relationship Id="rId360" Type="http://schemas.openxmlformats.org/officeDocument/2006/relationships/customXml" Target="../ink/ink6920.xml"/><Relationship Id="rId220" Type="http://schemas.openxmlformats.org/officeDocument/2006/relationships/customXml" Target="../ink/ink6850.xml"/><Relationship Id="rId15" Type="http://schemas.openxmlformats.org/officeDocument/2006/relationships/image" Target="../media/image6670.png"/><Relationship Id="rId57" Type="http://schemas.openxmlformats.org/officeDocument/2006/relationships/image" Target="../media/image6690.png"/><Relationship Id="rId262" Type="http://schemas.openxmlformats.org/officeDocument/2006/relationships/customXml" Target="../ink/ink6871.xml"/><Relationship Id="rId318" Type="http://schemas.openxmlformats.org/officeDocument/2006/relationships/customXml" Target="../ink/ink6899.xml"/><Relationship Id="rId99" Type="http://schemas.openxmlformats.org/officeDocument/2006/relationships/image" Target="../media/image6711.png"/><Relationship Id="rId122" Type="http://schemas.openxmlformats.org/officeDocument/2006/relationships/customXml" Target="../ink/ink6801.xml"/><Relationship Id="rId164" Type="http://schemas.openxmlformats.org/officeDocument/2006/relationships/customXml" Target="../ink/ink6822.xml"/><Relationship Id="rId371" Type="http://schemas.openxmlformats.org/officeDocument/2006/relationships/image" Target="../media/image6846.png"/><Relationship Id="rId26" Type="http://schemas.openxmlformats.org/officeDocument/2006/relationships/customXml" Target="../ink/ink6753.xml"/><Relationship Id="rId231" Type="http://schemas.openxmlformats.org/officeDocument/2006/relationships/image" Target="../media/image6777.png"/><Relationship Id="rId273" Type="http://schemas.openxmlformats.org/officeDocument/2006/relationships/image" Target="../media/image6798.png"/><Relationship Id="rId329" Type="http://schemas.openxmlformats.org/officeDocument/2006/relationships/image" Target="../media/image6826.png"/><Relationship Id="rId68" Type="http://schemas.openxmlformats.org/officeDocument/2006/relationships/customXml" Target="../ink/ink6774.xml"/><Relationship Id="rId133" Type="http://schemas.openxmlformats.org/officeDocument/2006/relationships/image" Target="../media/image6728.png"/><Relationship Id="rId175" Type="http://schemas.openxmlformats.org/officeDocument/2006/relationships/image" Target="../media/image6749.png"/><Relationship Id="rId340" Type="http://schemas.openxmlformats.org/officeDocument/2006/relationships/customXml" Target="../ink/ink6910.xml"/><Relationship Id="rId200" Type="http://schemas.openxmlformats.org/officeDocument/2006/relationships/customXml" Target="../ink/ink6840.xml"/><Relationship Id="rId382" Type="http://schemas.openxmlformats.org/officeDocument/2006/relationships/customXml" Target="../ink/ink6931.xml"/><Relationship Id="rId242" Type="http://schemas.openxmlformats.org/officeDocument/2006/relationships/customXml" Target="../ink/ink6861.xml"/><Relationship Id="rId284" Type="http://schemas.openxmlformats.org/officeDocument/2006/relationships/customXml" Target="../ink/ink6882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916.png"/><Relationship Id="rId299" Type="http://schemas.openxmlformats.org/officeDocument/2006/relationships/image" Target="../media/image7006.png"/><Relationship Id="rId21" Type="http://schemas.openxmlformats.org/officeDocument/2006/relationships/image" Target="../media/image6869.png"/><Relationship Id="rId63" Type="http://schemas.openxmlformats.org/officeDocument/2006/relationships/image" Target="../media/image6890.png"/><Relationship Id="rId159" Type="http://schemas.openxmlformats.org/officeDocument/2006/relationships/image" Target="../media/image6937.png"/><Relationship Id="rId324" Type="http://schemas.openxmlformats.org/officeDocument/2006/relationships/customXml" Target="../ink/ink7100.xml"/><Relationship Id="rId170" Type="http://schemas.openxmlformats.org/officeDocument/2006/relationships/customXml" Target="../ink/ink7023.xml"/><Relationship Id="rId226" Type="http://schemas.openxmlformats.org/officeDocument/2006/relationships/customXml" Target="../ink/ink7051.xml"/><Relationship Id="rId268" Type="http://schemas.openxmlformats.org/officeDocument/2006/relationships/customXml" Target="../ink/ink7072.xml"/><Relationship Id="rId32" Type="http://schemas.openxmlformats.org/officeDocument/2006/relationships/customXml" Target="../ink/ink6954.xml"/><Relationship Id="rId74" Type="http://schemas.openxmlformats.org/officeDocument/2006/relationships/customXml" Target="../ink/ink6975.xml"/><Relationship Id="rId128" Type="http://schemas.openxmlformats.org/officeDocument/2006/relationships/customXml" Target="../ink/ink7002.xml"/><Relationship Id="rId335" Type="http://schemas.openxmlformats.org/officeDocument/2006/relationships/image" Target="../media/image7023.png"/><Relationship Id="rId5" Type="http://schemas.openxmlformats.org/officeDocument/2006/relationships/image" Target="../media/image6861.png"/><Relationship Id="rId181" Type="http://schemas.openxmlformats.org/officeDocument/2006/relationships/image" Target="../media/image6948.png"/><Relationship Id="rId237" Type="http://schemas.openxmlformats.org/officeDocument/2006/relationships/image" Target="../media/image6975.png"/><Relationship Id="rId279" Type="http://schemas.openxmlformats.org/officeDocument/2006/relationships/image" Target="../media/image6996.png"/><Relationship Id="rId43" Type="http://schemas.openxmlformats.org/officeDocument/2006/relationships/image" Target="../media/image6880.png"/><Relationship Id="rId139" Type="http://schemas.openxmlformats.org/officeDocument/2006/relationships/image" Target="../media/image6927.png"/><Relationship Id="rId290" Type="http://schemas.openxmlformats.org/officeDocument/2006/relationships/customXml" Target="../ink/ink7083.xml"/><Relationship Id="rId304" Type="http://schemas.openxmlformats.org/officeDocument/2006/relationships/customXml" Target="../ink/ink7090.xml"/><Relationship Id="rId346" Type="http://schemas.openxmlformats.org/officeDocument/2006/relationships/customXml" Target="../ink/ink7111.xml"/><Relationship Id="rId85" Type="http://schemas.openxmlformats.org/officeDocument/2006/relationships/image" Target="../media/image6900.png"/><Relationship Id="rId150" Type="http://schemas.openxmlformats.org/officeDocument/2006/relationships/customXml" Target="../ink/ink7013.xml"/><Relationship Id="rId192" Type="http://schemas.openxmlformats.org/officeDocument/2006/relationships/customXml" Target="../ink/ink7034.xml"/><Relationship Id="rId206" Type="http://schemas.openxmlformats.org/officeDocument/2006/relationships/customXml" Target="../ink/ink7041.xml"/><Relationship Id="rId248" Type="http://schemas.openxmlformats.org/officeDocument/2006/relationships/customXml" Target="../ink/ink7062.xml"/><Relationship Id="rId12" Type="http://schemas.openxmlformats.org/officeDocument/2006/relationships/customXml" Target="../ink/ink6944.xml"/><Relationship Id="rId108" Type="http://schemas.openxmlformats.org/officeDocument/2006/relationships/customXml" Target="../ink/ink6992.xml"/><Relationship Id="rId315" Type="http://schemas.openxmlformats.org/officeDocument/2006/relationships/image" Target="../media/image7014.png"/><Relationship Id="rId54" Type="http://schemas.openxmlformats.org/officeDocument/2006/relationships/customXml" Target="../ink/ink6965.xml"/><Relationship Id="rId96" Type="http://schemas.openxmlformats.org/officeDocument/2006/relationships/customXml" Target="../ink/ink6986.xml"/><Relationship Id="rId161" Type="http://schemas.openxmlformats.org/officeDocument/2006/relationships/image" Target="../media/image6938.png"/><Relationship Id="rId217" Type="http://schemas.openxmlformats.org/officeDocument/2006/relationships/image" Target="../media/image464.png"/><Relationship Id="rId259" Type="http://schemas.openxmlformats.org/officeDocument/2006/relationships/image" Target="../media/image6986.png"/><Relationship Id="rId23" Type="http://schemas.openxmlformats.org/officeDocument/2006/relationships/image" Target="../media/image6870.png"/><Relationship Id="rId119" Type="http://schemas.openxmlformats.org/officeDocument/2006/relationships/image" Target="../media/image6917.png"/><Relationship Id="rId270" Type="http://schemas.openxmlformats.org/officeDocument/2006/relationships/customXml" Target="../ink/ink7073.xml"/><Relationship Id="rId326" Type="http://schemas.openxmlformats.org/officeDocument/2006/relationships/customXml" Target="../ink/ink7101.xml"/><Relationship Id="rId65" Type="http://schemas.openxmlformats.org/officeDocument/2006/relationships/image" Target="../media/image6891.png"/><Relationship Id="rId130" Type="http://schemas.openxmlformats.org/officeDocument/2006/relationships/customXml" Target="../ink/ink7003.xml"/><Relationship Id="rId172" Type="http://schemas.openxmlformats.org/officeDocument/2006/relationships/customXml" Target="../ink/ink7024.xml"/><Relationship Id="rId228" Type="http://schemas.openxmlformats.org/officeDocument/2006/relationships/customXml" Target="../ink/ink7052.xml"/><Relationship Id="rId281" Type="http://schemas.openxmlformats.org/officeDocument/2006/relationships/image" Target="../media/image6997.png"/><Relationship Id="rId337" Type="http://schemas.openxmlformats.org/officeDocument/2006/relationships/image" Target="../media/image7024.png"/><Relationship Id="rId34" Type="http://schemas.openxmlformats.org/officeDocument/2006/relationships/customXml" Target="../ink/ink6955.xml"/><Relationship Id="rId76" Type="http://schemas.openxmlformats.org/officeDocument/2006/relationships/customXml" Target="../ink/ink6976.xml"/><Relationship Id="rId141" Type="http://schemas.openxmlformats.org/officeDocument/2006/relationships/image" Target="../media/image6928.png"/><Relationship Id="rId7" Type="http://schemas.openxmlformats.org/officeDocument/2006/relationships/image" Target="../media/image6862.png"/><Relationship Id="rId183" Type="http://schemas.openxmlformats.org/officeDocument/2006/relationships/image" Target="../media/image6949.png"/><Relationship Id="rId239" Type="http://schemas.openxmlformats.org/officeDocument/2006/relationships/image" Target="../media/image6976.png"/><Relationship Id="rId250" Type="http://schemas.openxmlformats.org/officeDocument/2006/relationships/customXml" Target="../ink/ink7063.xml"/><Relationship Id="rId292" Type="http://schemas.openxmlformats.org/officeDocument/2006/relationships/customXml" Target="../ink/ink7084.xml"/><Relationship Id="rId306" Type="http://schemas.openxmlformats.org/officeDocument/2006/relationships/customXml" Target="../ink/ink7091.xml"/><Relationship Id="rId45" Type="http://schemas.openxmlformats.org/officeDocument/2006/relationships/image" Target="../media/image6881.png"/><Relationship Id="rId87" Type="http://schemas.openxmlformats.org/officeDocument/2006/relationships/image" Target="../media/image6901.png"/><Relationship Id="rId110" Type="http://schemas.openxmlformats.org/officeDocument/2006/relationships/customXml" Target="../ink/ink6993.xml"/><Relationship Id="rId152" Type="http://schemas.openxmlformats.org/officeDocument/2006/relationships/customXml" Target="../ink/ink7014.xml"/><Relationship Id="rId194" Type="http://schemas.openxmlformats.org/officeDocument/2006/relationships/customXml" Target="../ink/ink7035.xml"/><Relationship Id="rId208" Type="http://schemas.openxmlformats.org/officeDocument/2006/relationships/customXml" Target="../ink/ink7042.xml"/><Relationship Id="rId261" Type="http://schemas.openxmlformats.org/officeDocument/2006/relationships/image" Target="../media/image6987.png"/><Relationship Id="rId14" Type="http://schemas.openxmlformats.org/officeDocument/2006/relationships/customXml" Target="../ink/ink6945.xml"/><Relationship Id="rId35" Type="http://schemas.openxmlformats.org/officeDocument/2006/relationships/image" Target="../media/image6876.png"/><Relationship Id="rId56" Type="http://schemas.openxmlformats.org/officeDocument/2006/relationships/customXml" Target="../ink/ink6966.xml"/><Relationship Id="rId77" Type="http://schemas.openxmlformats.org/officeDocument/2006/relationships/image" Target="../media/image6896.png"/><Relationship Id="rId100" Type="http://schemas.openxmlformats.org/officeDocument/2006/relationships/customXml" Target="../ink/ink6988.xml"/><Relationship Id="rId282" Type="http://schemas.openxmlformats.org/officeDocument/2006/relationships/customXml" Target="../ink/ink7079.xml"/><Relationship Id="rId317" Type="http://schemas.openxmlformats.org/officeDocument/2006/relationships/image" Target="../media/image7015.png"/><Relationship Id="rId338" Type="http://schemas.openxmlformats.org/officeDocument/2006/relationships/customXml" Target="../ink/ink7107.xml"/><Relationship Id="rId8" Type="http://schemas.openxmlformats.org/officeDocument/2006/relationships/customXml" Target="../ink/ink6942.xml"/><Relationship Id="rId98" Type="http://schemas.openxmlformats.org/officeDocument/2006/relationships/customXml" Target="../ink/ink6987.xml"/><Relationship Id="rId121" Type="http://schemas.openxmlformats.org/officeDocument/2006/relationships/image" Target="../media/image6918.png"/><Relationship Id="rId142" Type="http://schemas.openxmlformats.org/officeDocument/2006/relationships/customXml" Target="../ink/ink7009.xml"/><Relationship Id="rId163" Type="http://schemas.openxmlformats.org/officeDocument/2006/relationships/image" Target="../media/image6939.png"/><Relationship Id="rId184" Type="http://schemas.openxmlformats.org/officeDocument/2006/relationships/customXml" Target="../ink/ink7030.xml"/><Relationship Id="rId219" Type="http://schemas.openxmlformats.org/officeDocument/2006/relationships/image" Target="../media/image6966.png"/><Relationship Id="rId230" Type="http://schemas.openxmlformats.org/officeDocument/2006/relationships/customXml" Target="../ink/ink7053.xml"/><Relationship Id="rId251" Type="http://schemas.openxmlformats.org/officeDocument/2006/relationships/image" Target="../media/image6982.png"/><Relationship Id="rId25" Type="http://schemas.openxmlformats.org/officeDocument/2006/relationships/image" Target="../media/image6871.png"/><Relationship Id="rId46" Type="http://schemas.openxmlformats.org/officeDocument/2006/relationships/customXml" Target="../ink/ink6961.xml"/><Relationship Id="rId67" Type="http://schemas.openxmlformats.org/officeDocument/2006/relationships/image" Target="../media/image6892.png"/><Relationship Id="rId272" Type="http://schemas.openxmlformats.org/officeDocument/2006/relationships/customXml" Target="../ink/ink7074.xml"/><Relationship Id="rId293" Type="http://schemas.openxmlformats.org/officeDocument/2006/relationships/image" Target="../media/image7003.png"/><Relationship Id="rId307" Type="http://schemas.openxmlformats.org/officeDocument/2006/relationships/image" Target="../media/image7010.png"/><Relationship Id="rId328" Type="http://schemas.openxmlformats.org/officeDocument/2006/relationships/customXml" Target="../ink/ink7102.xml"/><Relationship Id="rId88" Type="http://schemas.openxmlformats.org/officeDocument/2006/relationships/customXml" Target="../ink/ink6982.xml"/><Relationship Id="rId111" Type="http://schemas.openxmlformats.org/officeDocument/2006/relationships/image" Target="../media/image6913.png"/><Relationship Id="rId132" Type="http://schemas.openxmlformats.org/officeDocument/2006/relationships/customXml" Target="../ink/ink7004.xml"/><Relationship Id="rId153" Type="http://schemas.openxmlformats.org/officeDocument/2006/relationships/image" Target="../media/image6934.png"/><Relationship Id="rId174" Type="http://schemas.openxmlformats.org/officeDocument/2006/relationships/customXml" Target="../ink/ink7025.xml"/><Relationship Id="rId195" Type="http://schemas.openxmlformats.org/officeDocument/2006/relationships/image" Target="../media/image6955.png"/><Relationship Id="rId209" Type="http://schemas.openxmlformats.org/officeDocument/2006/relationships/image" Target="../media/image6962.png"/><Relationship Id="rId220" Type="http://schemas.openxmlformats.org/officeDocument/2006/relationships/customXml" Target="../ink/ink7048.xml"/><Relationship Id="rId241" Type="http://schemas.openxmlformats.org/officeDocument/2006/relationships/image" Target="../media/image6977.png"/><Relationship Id="rId15" Type="http://schemas.openxmlformats.org/officeDocument/2006/relationships/image" Target="../media/image6866.png"/><Relationship Id="rId36" Type="http://schemas.openxmlformats.org/officeDocument/2006/relationships/customXml" Target="../ink/ink6956.xml"/><Relationship Id="rId57" Type="http://schemas.openxmlformats.org/officeDocument/2006/relationships/image" Target="../media/image6887.png"/><Relationship Id="rId262" Type="http://schemas.openxmlformats.org/officeDocument/2006/relationships/customXml" Target="../ink/ink7069.xml"/><Relationship Id="rId283" Type="http://schemas.openxmlformats.org/officeDocument/2006/relationships/image" Target="../media/image6998.png"/><Relationship Id="rId318" Type="http://schemas.openxmlformats.org/officeDocument/2006/relationships/customXml" Target="../ink/ink7097.xml"/><Relationship Id="rId339" Type="http://schemas.openxmlformats.org/officeDocument/2006/relationships/image" Target="../media/image7025.png"/><Relationship Id="rId78" Type="http://schemas.openxmlformats.org/officeDocument/2006/relationships/customXml" Target="../ink/ink6977.xml"/><Relationship Id="rId99" Type="http://schemas.openxmlformats.org/officeDocument/2006/relationships/image" Target="../media/image6907.png"/><Relationship Id="rId101" Type="http://schemas.openxmlformats.org/officeDocument/2006/relationships/image" Target="../media/image6908.png"/><Relationship Id="rId122" Type="http://schemas.openxmlformats.org/officeDocument/2006/relationships/customXml" Target="../ink/ink6999.xml"/><Relationship Id="rId143" Type="http://schemas.openxmlformats.org/officeDocument/2006/relationships/image" Target="../media/image6929.png"/><Relationship Id="rId164" Type="http://schemas.openxmlformats.org/officeDocument/2006/relationships/customXml" Target="../ink/ink7020.xml"/><Relationship Id="rId185" Type="http://schemas.openxmlformats.org/officeDocument/2006/relationships/image" Target="../media/image6950.png"/><Relationship Id="rId9" Type="http://schemas.openxmlformats.org/officeDocument/2006/relationships/image" Target="../media/image6863.png"/><Relationship Id="rId210" Type="http://schemas.openxmlformats.org/officeDocument/2006/relationships/customXml" Target="../ink/ink7043.xml"/><Relationship Id="rId26" Type="http://schemas.openxmlformats.org/officeDocument/2006/relationships/customXml" Target="../ink/ink6951.xml"/><Relationship Id="rId231" Type="http://schemas.openxmlformats.org/officeDocument/2006/relationships/image" Target="../media/image6972.png"/><Relationship Id="rId252" Type="http://schemas.openxmlformats.org/officeDocument/2006/relationships/customXml" Target="../ink/ink7064.xml"/><Relationship Id="rId273" Type="http://schemas.openxmlformats.org/officeDocument/2006/relationships/image" Target="../media/image6993.png"/><Relationship Id="rId294" Type="http://schemas.openxmlformats.org/officeDocument/2006/relationships/customXml" Target="../ink/ink7085.xml"/><Relationship Id="rId308" Type="http://schemas.openxmlformats.org/officeDocument/2006/relationships/customXml" Target="../ink/ink7092.xml"/><Relationship Id="rId329" Type="http://schemas.openxmlformats.org/officeDocument/2006/relationships/image" Target="../media/image7020.png"/><Relationship Id="rId47" Type="http://schemas.openxmlformats.org/officeDocument/2006/relationships/image" Target="../media/image6882.png"/><Relationship Id="rId68" Type="http://schemas.openxmlformats.org/officeDocument/2006/relationships/customXml" Target="../ink/ink6972.xml"/><Relationship Id="rId89" Type="http://schemas.openxmlformats.org/officeDocument/2006/relationships/image" Target="../media/image6902.png"/><Relationship Id="rId112" Type="http://schemas.openxmlformats.org/officeDocument/2006/relationships/customXml" Target="../ink/ink6994.xml"/><Relationship Id="rId133" Type="http://schemas.openxmlformats.org/officeDocument/2006/relationships/image" Target="../media/image6924.png"/><Relationship Id="rId154" Type="http://schemas.openxmlformats.org/officeDocument/2006/relationships/customXml" Target="../ink/ink7015.xml"/><Relationship Id="rId175" Type="http://schemas.openxmlformats.org/officeDocument/2006/relationships/image" Target="../media/image6945.png"/><Relationship Id="rId340" Type="http://schemas.openxmlformats.org/officeDocument/2006/relationships/customXml" Target="../ink/ink7108.xml"/><Relationship Id="rId196" Type="http://schemas.openxmlformats.org/officeDocument/2006/relationships/customXml" Target="../ink/ink7036.xml"/><Relationship Id="rId200" Type="http://schemas.openxmlformats.org/officeDocument/2006/relationships/customXml" Target="../ink/ink7038.xml"/><Relationship Id="rId16" Type="http://schemas.openxmlformats.org/officeDocument/2006/relationships/customXml" Target="../ink/ink6946.xml"/><Relationship Id="rId221" Type="http://schemas.openxmlformats.org/officeDocument/2006/relationships/image" Target="../media/image6967.png"/><Relationship Id="rId242" Type="http://schemas.openxmlformats.org/officeDocument/2006/relationships/customXml" Target="../ink/ink7059.xml"/><Relationship Id="rId263" Type="http://schemas.openxmlformats.org/officeDocument/2006/relationships/image" Target="../media/image6988.png"/><Relationship Id="rId284" Type="http://schemas.openxmlformats.org/officeDocument/2006/relationships/customXml" Target="../ink/ink7080.xml"/><Relationship Id="rId319" Type="http://schemas.openxmlformats.org/officeDocument/2006/relationships/image" Target="../media/image7016.png"/><Relationship Id="rId37" Type="http://schemas.openxmlformats.org/officeDocument/2006/relationships/image" Target="../media/image6877.png"/><Relationship Id="rId58" Type="http://schemas.openxmlformats.org/officeDocument/2006/relationships/customXml" Target="../ink/ink6967.xml"/><Relationship Id="rId79" Type="http://schemas.openxmlformats.org/officeDocument/2006/relationships/image" Target="../media/image6897.png"/><Relationship Id="rId102" Type="http://schemas.openxmlformats.org/officeDocument/2006/relationships/customXml" Target="../ink/ink6989.xml"/><Relationship Id="rId123" Type="http://schemas.openxmlformats.org/officeDocument/2006/relationships/image" Target="../media/image6919.png"/><Relationship Id="rId144" Type="http://schemas.openxmlformats.org/officeDocument/2006/relationships/customXml" Target="../ink/ink7010.xml"/><Relationship Id="rId330" Type="http://schemas.openxmlformats.org/officeDocument/2006/relationships/customXml" Target="../ink/ink7103.xml"/><Relationship Id="rId90" Type="http://schemas.openxmlformats.org/officeDocument/2006/relationships/customXml" Target="../ink/ink6983.xml"/><Relationship Id="rId165" Type="http://schemas.openxmlformats.org/officeDocument/2006/relationships/image" Target="../media/image6940.png"/><Relationship Id="rId186" Type="http://schemas.openxmlformats.org/officeDocument/2006/relationships/customXml" Target="../ink/ink7031.xml"/><Relationship Id="rId211" Type="http://schemas.openxmlformats.org/officeDocument/2006/relationships/image" Target="../media/image6963.png"/><Relationship Id="rId232" Type="http://schemas.openxmlformats.org/officeDocument/2006/relationships/customXml" Target="../ink/ink7054.xml"/><Relationship Id="rId253" Type="http://schemas.openxmlformats.org/officeDocument/2006/relationships/image" Target="../media/image6983.png"/><Relationship Id="rId274" Type="http://schemas.openxmlformats.org/officeDocument/2006/relationships/customXml" Target="../ink/ink7075.xml"/><Relationship Id="rId295" Type="http://schemas.openxmlformats.org/officeDocument/2006/relationships/image" Target="../media/image7004.png"/><Relationship Id="rId309" Type="http://schemas.openxmlformats.org/officeDocument/2006/relationships/image" Target="../media/image7011.png"/><Relationship Id="rId27" Type="http://schemas.openxmlformats.org/officeDocument/2006/relationships/image" Target="../media/image6872.png"/><Relationship Id="rId48" Type="http://schemas.openxmlformats.org/officeDocument/2006/relationships/customXml" Target="../ink/ink6962.xml"/><Relationship Id="rId69" Type="http://schemas.openxmlformats.org/officeDocument/2006/relationships/image" Target="../media/image6893.png"/><Relationship Id="rId113" Type="http://schemas.openxmlformats.org/officeDocument/2006/relationships/image" Target="../media/image6914.png"/><Relationship Id="rId134" Type="http://schemas.openxmlformats.org/officeDocument/2006/relationships/customXml" Target="../ink/ink7005.xml"/><Relationship Id="rId320" Type="http://schemas.openxmlformats.org/officeDocument/2006/relationships/customXml" Target="../ink/ink7098.xml"/><Relationship Id="rId80" Type="http://schemas.openxmlformats.org/officeDocument/2006/relationships/customXml" Target="../ink/ink6978.xml"/><Relationship Id="rId155" Type="http://schemas.openxmlformats.org/officeDocument/2006/relationships/image" Target="../media/image6935.png"/><Relationship Id="rId176" Type="http://schemas.openxmlformats.org/officeDocument/2006/relationships/customXml" Target="../ink/ink7026.xml"/><Relationship Id="rId197" Type="http://schemas.openxmlformats.org/officeDocument/2006/relationships/image" Target="../media/image6956.png"/><Relationship Id="rId341" Type="http://schemas.openxmlformats.org/officeDocument/2006/relationships/image" Target="../media/image7026.png"/><Relationship Id="rId201" Type="http://schemas.openxmlformats.org/officeDocument/2006/relationships/image" Target="../media/image6958.png"/><Relationship Id="rId222" Type="http://schemas.openxmlformats.org/officeDocument/2006/relationships/customXml" Target="../ink/ink7049.xml"/><Relationship Id="rId243" Type="http://schemas.openxmlformats.org/officeDocument/2006/relationships/image" Target="../media/image6978.png"/><Relationship Id="rId264" Type="http://schemas.openxmlformats.org/officeDocument/2006/relationships/customXml" Target="../ink/ink7070.xml"/><Relationship Id="rId285" Type="http://schemas.openxmlformats.org/officeDocument/2006/relationships/image" Target="../media/image6999.png"/><Relationship Id="rId17" Type="http://schemas.openxmlformats.org/officeDocument/2006/relationships/image" Target="../media/image6867.png"/><Relationship Id="rId38" Type="http://schemas.openxmlformats.org/officeDocument/2006/relationships/customXml" Target="../ink/ink6957.xml"/><Relationship Id="rId59" Type="http://schemas.openxmlformats.org/officeDocument/2006/relationships/image" Target="../media/image6888.png"/><Relationship Id="rId103" Type="http://schemas.openxmlformats.org/officeDocument/2006/relationships/image" Target="../media/image6909.png"/><Relationship Id="rId124" Type="http://schemas.openxmlformats.org/officeDocument/2006/relationships/customXml" Target="../ink/ink7000.xml"/><Relationship Id="rId310" Type="http://schemas.openxmlformats.org/officeDocument/2006/relationships/customXml" Target="../ink/ink7093.xml"/><Relationship Id="rId70" Type="http://schemas.openxmlformats.org/officeDocument/2006/relationships/customXml" Target="../ink/ink6973.xml"/><Relationship Id="rId91" Type="http://schemas.openxmlformats.org/officeDocument/2006/relationships/image" Target="../media/image6903.png"/><Relationship Id="rId145" Type="http://schemas.openxmlformats.org/officeDocument/2006/relationships/image" Target="../media/image6930.png"/><Relationship Id="rId166" Type="http://schemas.openxmlformats.org/officeDocument/2006/relationships/customXml" Target="../ink/ink7021.xml"/><Relationship Id="rId187" Type="http://schemas.openxmlformats.org/officeDocument/2006/relationships/image" Target="../media/image6951.png"/><Relationship Id="rId331" Type="http://schemas.openxmlformats.org/officeDocument/2006/relationships/image" Target="../media/image70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044.xml"/><Relationship Id="rId233" Type="http://schemas.openxmlformats.org/officeDocument/2006/relationships/image" Target="../media/image6973.png"/><Relationship Id="rId254" Type="http://schemas.openxmlformats.org/officeDocument/2006/relationships/customXml" Target="../ink/ink7065.xml"/><Relationship Id="rId28" Type="http://schemas.openxmlformats.org/officeDocument/2006/relationships/customXml" Target="../ink/ink6952.xml"/><Relationship Id="rId49" Type="http://schemas.openxmlformats.org/officeDocument/2006/relationships/image" Target="../media/image6883.png"/><Relationship Id="rId114" Type="http://schemas.openxmlformats.org/officeDocument/2006/relationships/customXml" Target="../ink/ink6995.xml"/><Relationship Id="rId275" Type="http://schemas.openxmlformats.org/officeDocument/2006/relationships/image" Target="../media/image6994.png"/><Relationship Id="rId296" Type="http://schemas.openxmlformats.org/officeDocument/2006/relationships/customXml" Target="../ink/ink7086.xml"/><Relationship Id="rId300" Type="http://schemas.openxmlformats.org/officeDocument/2006/relationships/customXml" Target="../ink/ink7088.xml"/><Relationship Id="rId60" Type="http://schemas.openxmlformats.org/officeDocument/2006/relationships/customXml" Target="../ink/ink6968.xml"/><Relationship Id="rId81" Type="http://schemas.openxmlformats.org/officeDocument/2006/relationships/image" Target="../media/image6898.png"/><Relationship Id="rId135" Type="http://schemas.openxmlformats.org/officeDocument/2006/relationships/image" Target="../media/image6925.png"/><Relationship Id="rId156" Type="http://schemas.openxmlformats.org/officeDocument/2006/relationships/customXml" Target="../ink/ink7016.xml"/><Relationship Id="rId177" Type="http://schemas.openxmlformats.org/officeDocument/2006/relationships/image" Target="../media/image6946.png"/><Relationship Id="rId198" Type="http://schemas.openxmlformats.org/officeDocument/2006/relationships/customXml" Target="../ink/ink7037.xml"/><Relationship Id="rId321" Type="http://schemas.openxmlformats.org/officeDocument/2006/relationships/image" Target="../media/image7017.png"/><Relationship Id="rId342" Type="http://schemas.openxmlformats.org/officeDocument/2006/relationships/customXml" Target="../ink/ink7109.xml"/><Relationship Id="rId202" Type="http://schemas.openxmlformats.org/officeDocument/2006/relationships/customXml" Target="../ink/ink7039.xml"/><Relationship Id="rId223" Type="http://schemas.openxmlformats.org/officeDocument/2006/relationships/image" Target="../media/image6968.png"/><Relationship Id="rId244" Type="http://schemas.openxmlformats.org/officeDocument/2006/relationships/customXml" Target="../ink/ink7060.xml"/><Relationship Id="rId18" Type="http://schemas.openxmlformats.org/officeDocument/2006/relationships/customXml" Target="../ink/ink6947.xml"/><Relationship Id="rId39" Type="http://schemas.openxmlformats.org/officeDocument/2006/relationships/image" Target="../media/image6878.png"/><Relationship Id="rId265" Type="http://schemas.openxmlformats.org/officeDocument/2006/relationships/image" Target="../media/image6989.png"/><Relationship Id="rId286" Type="http://schemas.openxmlformats.org/officeDocument/2006/relationships/customXml" Target="../ink/ink7081.xml"/><Relationship Id="rId50" Type="http://schemas.openxmlformats.org/officeDocument/2006/relationships/customXml" Target="../ink/ink6963.xml"/><Relationship Id="rId104" Type="http://schemas.openxmlformats.org/officeDocument/2006/relationships/customXml" Target="../ink/ink6990.xml"/><Relationship Id="rId125" Type="http://schemas.openxmlformats.org/officeDocument/2006/relationships/image" Target="../media/image6920.png"/><Relationship Id="rId146" Type="http://schemas.openxmlformats.org/officeDocument/2006/relationships/customXml" Target="../ink/ink7011.xml"/><Relationship Id="rId167" Type="http://schemas.openxmlformats.org/officeDocument/2006/relationships/image" Target="../media/image6941.png"/><Relationship Id="rId188" Type="http://schemas.openxmlformats.org/officeDocument/2006/relationships/customXml" Target="../ink/ink7032.xml"/><Relationship Id="rId311" Type="http://schemas.openxmlformats.org/officeDocument/2006/relationships/image" Target="../media/image7012.png"/><Relationship Id="rId332" Type="http://schemas.openxmlformats.org/officeDocument/2006/relationships/customXml" Target="../ink/ink7104.xml"/><Relationship Id="rId71" Type="http://schemas.openxmlformats.org/officeDocument/2006/relationships/image" Target="../media/image1454.png"/><Relationship Id="rId92" Type="http://schemas.openxmlformats.org/officeDocument/2006/relationships/customXml" Target="../ink/ink6984.xml"/><Relationship Id="rId213" Type="http://schemas.openxmlformats.org/officeDocument/2006/relationships/image" Target="../media/image6964.png"/><Relationship Id="rId234" Type="http://schemas.openxmlformats.org/officeDocument/2006/relationships/customXml" Target="../ink/ink7055.xml"/><Relationship Id="rId2" Type="http://schemas.openxmlformats.org/officeDocument/2006/relationships/customXml" Target="../ink/ink6939.xml"/><Relationship Id="rId29" Type="http://schemas.openxmlformats.org/officeDocument/2006/relationships/image" Target="../media/image6873.png"/><Relationship Id="rId255" Type="http://schemas.openxmlformats.org/officeDocument/2006/relationships/image" Target="../media/image6984.png"/><Relationship Id="rId276" Type="http://schemas.openxmlformats.org/officeDocument/2006/relationships/customXml" Target="../ink/ink7076.xml"/><Relationship Id="rId297" Type="http://schemas.openxmlformats.org/officeDocument/2006/relationships/image" Target="../media/image7005.png"/><Relationship Id="rId40" Type="http://schemas.openxmlformats.org/officeDocument/2006/relationships/customXml" Target="../ink/ink6958.xml"/><Relationship Id="rId115" Type="http://schemas.openxmlformats.org/officeDocument/2006/relationships/image" Target="../media/image6915.png"/><Relationship Id="rId136" Type="http://schemas.openxmlformats.org/officeDocument/2006/relationships/customXml" Target="../ink/ink7006.xml"/><Relationship Id="rId157" Type="http://schemas.openxmlformats.org/officeDocument/2006/relationships/image" Target="../media/image6936.png"/><Relationship Id="rId178" Type="http://schemas.openxmlformats.org/officeDocument/2006/relationships/customXml" Target="../ink/ink7027.xml"/><Relationship Id="rId301" Type="http://schemas.openxmlformats.org/officeDocument/2006/relationships/image" Target="../media/image7007.png"/><Relationship Id="rId322" Type="http://schemas.openxmlformats.org/officeDocument/2006/relationships/customXml" Target="../ink/ink7099.xml"/><Relationship Id="rId343" Type="http://schemas.openxmlformats.org/officeDocument/2006/relationships/image" Target="../media/image7027.png"/><Relationship Id="rId61" Type="http://schemas.openxmlformats.org/officeDocument/2006/relationships/image" Target="../media/image6889.png"/><Relationship Id="rId82" Type="http://schemas.openxmlformats.org/officeDocument/2006/relationships/customXml" Target="../ink/ink6979.xml"/><Relationship Id="rId199" Type="http://schemas.openxmlformats.org/officeDocument/2006/relationships/image" Target="../media/image6957.png"/><Relationship Id="rId203" Type="http://schemas.openxmlformats.org/officeDocument/2006/relationships/image" Target="../media/image6959.png"/><Relationship Id="rId19" Type="http://schemas.openxmlformats.org/officeDocument/2006/relationships/image" Target="../media/image6868.png"/><Relationship Id="rId224" Type="http://schemas.openxmlformats.org/officeDocument/2006/relationships/customXml" Target="../ink/ink7050.xml"/><Relationship Id="rId245" Type="http://schemas.openxmlformats.org/officeDocument/2006/relationships/image" Target="../media/image6979.png"/><Relationship Id="rId266" Type="http://schemas.openxmlformats.org/officeDocument/2006/relationships/customXml" Target="../ink/ink7071.xml"/><Relationship Id="rId287" Type="http://schemas.openxmlformats.org/officeDocument/2006/relationships/image" Target="../media/image7000.png"/><Relationship Id="rId30" Type="http://schemas.openxmlformats.org/officeDocument/2006/relationships/customXml" Target="../ink/ink6953.xml"/><Relationship Id="rId105" Type="http://schemas.openxmlformats.org/officeDocument/2006/relationships/image" Target="../media/image6910.png"/><Relationship Id="rId126" Type="http://schemas.openxmlformats.org/officeDocument/2006/relationships/customXml" Target="../ink/ink7001.xml"/><Relationship Id="rId147" Type="http://schemas.openxmlformats.org/officeDocument/2006/relationships/image" Target="../media/image6931.png"/><Relationship Id="rId168" Type="http://schemas.openxmlformats.org/officeDocument/2006/relationships/customXml" Target="../ink/ink7022.xml"/><Relationship Id="rId312" Type="http://schemas.openxmlformats.org/officeDocument/2006/relationships/customXml" Target="../ink/ink7094.xml"/><Relationship Id="rId333" Type="http://schemas.openxmlformats.org/officeDocument/2006/relationships/image" Target="../media/image7022.png"/><Relationship Id="rId51" Type="http://schemas.openxmlformats.org/officeDocument/2006/relationships/image" Target="../media/image6884.png"/><Relationship Id="rId72" Type="http://schemas.openxmlformats.org/officeDocument/2006/relationships/customXml" Target="../ink/ink6974.xml"/><Relationship Id="rId93" Type="http://schemas.openxmlformats.org/officeDocument/2006/relationships/image" Target="../media/image6904.png"/><Relationship Id="rId189" Type="http://schemas.openxmlformats.org/officeDocument/2006/relationships/image" Target="../media/image6952.png"/><Relationship Id="rId3" Type="http://schemas.openxmlformats.org/officeDocument/2006/relationships/image" Target="../media/image6860.png"/><Relationship Id="rId214" Type="http://schemas.openxmlformats.org/officeDocument/2006/relationships/customXml" Target="../ink/ink7045.xml"/><Relationship Id="rId235" Type="http://schemas.openxmlformats.org/officeDocument/2006/relationships/image" Target="../media/image6974.png"/><Relationship Id="rId256" Type="http://schemas.openxmlformats.org/officeDocument/2006/relationships/customXml" Target="../ink/ink7066.xml"/><Relationship Id="rId277" Type="http://schemas.openxmlformats.org/officeDocument/2006/relationships/image" Target="../media/image6995.png"/><Relationship Id="rId298" Type="http://schemas.openxmlformats.org/officeDocument/2006/relationships/customXml" Target="../ink/ink7087.xml"/><Relationship Id="rId116" Type="http://schemas.openxmlformats.org/officeDocument/2006/relationships/customXml" Target="../ink/ink6996.xml"/><Relationship Id="rId137" Type="http://schemas.openxmlformats.org/officeDocument/2006/relationships/image" Target="../media/image6926.png"/><Relationship Id="rId158" Type="http://schemas.openxmlformats.org/officeDocument/2006/relationships/customXml" Target="../ink/ink7017.xml"/><Relationship Id="rId302" Type="http://schemas.openxmlformats.org/officeDocument/2006/relationships/customXml" Target="../ink/ink7089.xml"/><Relationship Id="rId323" Type="http://schemas.openxmlformats.org/officeDocument/2006/relationships/image" Target="../media/image7018.png"/><Relationship Id="rId344" Type="http://schemas.openxmlformats.org/officeDocument/2006/relationships/customXml" Target="../ink/ink7110.xml"/><Relationship Id="rId20" Type="http://schemas.openxmlformats.org/officeDocument/2006/relationships/customXml" Target="../ink/ink6948.xml"/><Relationship Id="rId41" Type="http://schemas.openxmlformats.org/officeDocument/2006/relationships/image" Target="../media/image6879.png"/><Relationship Id="rId62" Type="http://schemas.openxmlformats.org/officeDocument/2006/relationships/customXml" Target="../ink/ink6969.xml"/><Relationship Id="rId83" Type="http://schemas.openxmlformats.org/officeDocument/2006/relationships/image" Target="../media/image6899.png"/><Relationship Id="rId179" Type="http://schemas.openxmlformats.org/officeDocument/2006/relationships/image" Target="../media/image6947.png"/><Relationship Id="rId190" Type="http://schemas.openxmlformats.org/officeDocument/2006/relationships/customXml" Target="../ink/ink7033.xml"/><Relationship Id="rId204" Type="http://schemas.openxmlformats.org/officeDocument/2006/relationships/customXml" Target="../ink/ink7040.xml"/><Relationship Id="rId225" Type="http://schemas.openxmlformats.org/officeDocument/2006/relationships/image" Target="../media/image6969.png"/><Relationship Id="rId246" Type="http://schemas.openxmlformats.org/officeDocument/2006/relationships/customXml" Target="../ink/ink7061.xml"/><Relationship Id="rId267" Type="http://schemas.openxmlformats.org/officeDocument/2006/relationships/image" Target="../media/image6990.png"/><Relationship Id="rId288" Type="http://schemas.openxmlformats.org/officeDocument/2006/relationships/customXml" Target="../ink/ink7082.xml"/><Relationship Id="rId106" Type="http://schemas.openxmlformats.org/officeDocument/2006/relationships/customXml" Target="../ink/ink6991.xml"/><Relationship Id="rId127" Type="http://schemas.openxmlformats.org/officeDocument/2006/relationships/image" Target="../media/image6921.png"/><Relationship Id="rId313" Type="http://schemas.openxmlformats.org/officeDocument/2006/relationships/image" Target="../media/image7013.png"/><Relationship Id="rId10" Type="http://schemas.openxmlformats.org/officeDocument/2006/relationships/customXml" Target="../ink/ink6943.xml"/><Relationship Id="rId31" Type="http://schemas.openxmlformats.org/officeDocument/2006/relationships/image" Target="../media/image6874.png"/><Relationship Id="rId52" Type="http://schemas.openxmlformats.org/officeDocument/2006/relationships/customXml" Target="../ink/ink6964.xml"/><Relationship Id="rId73" Type="http://schemas.openxmlformats.org/officeDocument/2006/relationships/image" Target="../media/image6894.png"/><Relationship Id="rId94" Type="http://schemas.openxmlformats.org/officeDocument/2006/relationships/customXml" Target="../ink/ink6985.xml"/><Relationship Id="rId148" Type="http://schemas.openxmlformats.org/officeDocument/2006/relationships/customXml" Target="../ink/ink7012.xml"/><Relationship Id="rId169" Type="http://schemas.openxmlformats.org/officeDocument/2006/relationships/image" Target="../media/image6942.png"/><Relationship Id="rId334" Type="http://schemas.openxmlformats.org/officeDocument/2006/relationships/customXml" Target="../ink/ink7105.xml"/><Relationship Id="rId4" Type="http://schemas.openxmlformats.org/officeDocument/2006/relationships/customXml" Target="../ink/ink6940.xml"/><Relationship Id="rId180" Type="http://schemas.openxmlformats.org/officeDocument/2006/relationships/customXml" Target="../ink/ink7028.xml"/><Relationship Id="rId215" Type="http://schemas.openxmlformats.org/officeDocument/2006/relationships/image" Target="../media/image6965.png"/><Relationship Id="rId236" Type="http://schemas.openxmlformats.org/officeDocument/2006/relationships/customXml" Target="../ink/ink7056.xml"/><Relationship Id="rId257" Type="http://schemas.openxmlformats.org/officeDocument/2006/relationships/image" Target="../media/image6985.png"/><Relationship Id="rId278" Type="http://schemas.openxmlformats.org/officeDocument/2006/relationships/customXml" Target="../ink/ink7077.xml"/><Relationship Id="rId303" Type="http://schemas.openxmlformats.org/officeDocument/2006/relationships/image" Target="../media/image7008.png"/><Relationship Id="rId42" Type="http://schemas.openxmlformats.org/officeDocument/2006/relationships/customXml" Target="../ink/ink6959.xml"/><Relationship Id="rId84" Type="http://schemas.openxmlformats.org/officeDocument/2006/relationships/customXml" Target="../ink/ink6980.xml"/><Relationship Id="rId138" Type="http://schemas.openxmlformats.org/officeDocument/2006/relationships/customXml" Target="../ink/ink7007.xml"/><Relationship Id="rId345" Type="http://schemas.openxmlformats.org/officeDocument/2006/relationships/image" Target="../media/image7028.png"/><Relationship Id="rId191" Type="http://schemas.openxmlformats.org/officeDocument/2006/relationships/image" Target="../media/image6953.png"/><Relationship Id="rId205" Type="http://schemas.openxmlformats.org/officeDocument/2006/relationships/image" Target="../media/image6960.png"/><Relationship Id="rId247" Type="http://schemas.openxmlformats.org/officeDocument/2006/relationships/image" Target="../media/image6980.png"/><Relationship Id="rId107" Type="http://schemas.openxmlformats.org/officeDocument/2006/relationships/image" Target="../media/image6911.png"/><Relationship Id="rId289" Type="http://schemas.openxmlformats.org/officeDocument/2006/relationships/image" Target="../media/image7001.png"/><Relationship Id="rId11" Type="http://schemas.openxmlformats.org/officeDocument/2006/relationships/image" Target="../media/image6864.png"/><Relationship Id="rId53" Type="http://schemas.openxmlformats.org/officeDocument/2006/relationships/image" Target="../media/image6885.png"/><Relationship Id="rId149" Type="http://schemas.openxmlformats.org/officeDocument/2006/relationships/image" Target="../media/image6932.png"/><Relationship Id="rId314" Type="http://schemas.openxmlformats.org/officeDocument/2006/relationships/customXml" Target="../ink/ink7095.xml"/><Relationship Id="rId95" Type="http://schemas.openxmlformats.org/officeDocument/2006/relationships/image" Target="../media/image6905.png"/><Relationship Id="rId160" Type="http://schemas.openxmlformats.org/officeDocument/2006/relationships/customXml" Target="../ink/ink7018.xml"/><Relationship Id="rId216" Type="http://schemas.openxmlformats.org/officeDocument/2006/relationships/customXml" Target="../ink/ink7046.xml"/><Relationship Id="rId258" Type="http://schemas.openxmlformats.org/officeDocument/2006/relationships/customXml" Target="../ink/ink7067.xml"/><Relationship Id="rId22" Type="http://schemas.openxmlformats.org/officeDocument/2006/relationships/customXml" Target="../ink/ink6949.xml"/><Relationship Id="rId64" Type="http://schemas.openxmlformats.org/officeDocument/2006/relationships/customXml" Target="../ink/ink6970.xml"/><Relationship Id="rId118" Type="http://schemas.openxmlformats.org/officeDocument/2006/relationships/customXml" Target="../ink/ink6997.xml"/><Relationship Id="rId325" Type="http://schemas.openxmlformats.org/officeDocument/2006/relationships/image" Target="../media/image7019.png"/><Relationship Id="rId171" Type="http://schemas.openxmlformats.org/officeDocument/2006/relationships/image" Target="../media/image6943.png"/><Relationship Id="rId227" Type="http://schemas.openxmlformats.org/officeDocument/2006/relationships/image" Target="../media/image6970.png"/><Relationship Id="rId269" Type="http://schemas.openxmlformats.org/officeDocument/2006/relationships/image" Target="../media/image6991.png"/><Relationship Id="rId33" Type="http://schemas.openxmlformats.org/officeDocument/2006/relationships/image" Target="../media/image6875.png"/><Relationship Id="rId129" Type="http://schemas.openxmlformats.org/officeDocument/2006/relationships/image" Target="../media/image6922.png"/><Relationship Id="rId280" Type="http://schemas.openxmlformats.org/officeDocument/2006/relationships/customXml" Target="../ink/ink7078.xml"/><Relationship Id="rId336" Type="http://schemas.openxmlformats.org/officeDocument/2006/relationships/customXml" Target="../ink/ink7106.xml"/><Relationship Id="rId75" Type="http://schemas.openxmlformats.org/officeDocument/2006/relationships/image" Target="../media/image6895.png"/><Relationship Id="rId140" Type="http://schemas.openxmlformats.org/officeDocument/2006/relationships/customXml" Target="../ink/ink7008.xml"/><Relationship Id="rId182" Type="http://schemas.openxmlformats.org/officeDocument/2006/relationships/customXml" Target="../ink/ink7029.xml"/><Relationship Id="rId6" Type="http://schemas.openxmlformats.org/officeDocument/2006/relationships/customXml" Target="../ink/ink6941.xml"/><Relationship Id="rId238" Type="http://schemas.openxmlformats.org/officeDocument/2006/relationships/customXml" Target="../ink/ink7057.xml"/><Relationship Id="rId291" Type="http://schemas.openxmlformats.org/officeDocument/2006/relationships/image" Target="../media/image7002.png"/><Relationship Id="rId305" Type="http://schemas.openxmlformats.org/officeDocument/2006/relationships/image" Target="../media/image7009.png"/><Relationship Id="rId347" Type="http://schemas.openxmlformats.org/officeDocument/2006/relationships/image" Target="../media/image7029.png"/><Relationship Id="rId44" Type="http://schemas.openxmlformats.org/officeDocument/2006/relationships/customXml" Target="../ink/ink6960.xml"/><Relationship Id="rId86" Type="http://schemas.openxmlformats.org/officeDocument/2006/relationships/customXml" Target="../ink/ink6981.xml"/><Relationship Id="rId151" Type="http://schemas.openxmlformats.org/officeDocument/2006/relationships/image" Target="../media/image6933.png"/><Relationship Id="rId193" Type="http://schemas.openxmlformats.org/officeDocument/2006/relationships/image" Target="../media/image6954.png"/><Relationship Id="rId207" Type="http://schemas.openxmlformats.org/officeDocument/2006/relationships/image" Target="../media/image6961.png"/><Relationship Id="rId249" Type="http://schemas.openxmlformats.org/officeDocument/2006/relationships/image" Target="../media/image6981.png"/><Relationship Id="rId13" Type="http://schemas.openxmlformats.org/officeDocument/2006/relationships/image" Target="../media/image6865.png"/><Relationship Id="rId109" Type="http://schemas.openxmlformats.org/officeDocument/2006/relationships/image" Target="../media/image6912.png"/><Relationship Id="rId260" Type="http://schemas.openxmlformats.org/officeDocument/2006/relationships/customXml" Target="../ink/ink7068.xml"/><Relationship Id="rId316" Type="http://schemas.openxmlformats.org/officeDocument/2006/relationships/customXml" Target="../ink/ink7096.xml"/><Relationship Id="rId55" Type="http://schemas.openxmlformats.org/officeDocument/2006/relationships/image" Target="../media/image6886.png"/><Relationship Id="rId97" Type="http://schemas.openxmlformats.org/officeDocument/2006/relationships/image" Target="../media/image6906.png"/><Relationship Id="rId120" Type="http://schemas.openxmlformats.org/officeDocument/2006/relationships/customXml" Target="../ink/ink6998.xml"/><Relationship Id="rId162" Type="http://schemas.openxmlformats.org/officeDocument/2006/relationships/customXml" Target="../ink/ink7019.xml"/><Relationship Id="rId218" Type="http://schemas.openxmlformats.org/officeDocument/2006/relationships/customXml" Target="../ink/ink7047.xml"/><Relationship Id="rId271" Type="http://schemas.openxmlformats.org/officeDocument/2006/relationships/image" Target="../media/image6992.png"/><Relationship Id="rId24" Type="http://schemas.openxmlformats.org/officeDocument/2006/relationships/customXml" Target="../ink/ink6950.xml"/><Relationship Id="rId66" Type="http://schemas.openxmlformats.org/officeDocument/2006/relationships/customXml" Target="../ink/ink6971.xml"/><Relationship Id="rId131" Type="http://schemas.openxmlformats.org/officeDocument/2006/relationships/image" Target="../media/image6923.png"/><Relationship Id="rId327" Type="http://schemas.openxmlformats.org/officeDocument/2006/relationships/image" Target="../media/image2608.png"/><Relationship Id="rId173" Type="http://schemas.openxmlformats.org/officeDocument/2006/relationships/image" Target="../media/image6944.png"/><Relationship Id="rId229" Type="http://schemas.openxmlformats.org/officeDocument/2006/relationships/image" Target="../media/image6971.png"/><Relationship Id="rId240" Type="http://schemas.openxmlformats.org/officeDocument/2006/relationships/customXml" Target="../ink/ink7058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085.png"/><Relationship Id="rId21" Type="http://schemas.openxmlformats.org/officeDocument/2006/relationships/image" Target="../media/image7039.png"/><Relationship Id="rId324" Type="http://schemas.openxmlformats.org/officeDocument/2006/relationships/customXml" Target="../ink/ink7273.xml"/><Relationship Id="rId531" Type="http://schemas.openxmlformats.org/officeDocument/2006/relationships/image" Target="../media/image7291.png"/><Relationship Id="rId170" Type="http://schemas.openxmlformats.org/officeDocument/2006/relationships/customXml" Target="../ink/ink7196.xml"/><Relationship Id="rId268" Type="http://schemas.openxmlformats.org/officeDocument/2006/relationships/customXml" Target="../ink/ink7245.xml"/><Relationship Id="rId475" Type="http://schemas.openxmlformats.org/officeDocument/2006/relationships/image" Target="../media/image7264.png"/><Relationship Id="rId32" Type="http://schemas.openxmlformats.org/officeDocument/2006/relationships/customXml" Target="../ink/ink7127.xml"/><Relationship Id="rId128" Type="http://schemas.openxmlformats.org/officeDocument/2006/relationships/customXml" Target="../ink/ink7175.xml"/><Relationship Id="rId335" Type="http://schemas.openxmlformats.org/officeDocument/2006/relationships/image" Target="../media/image7194.png"/><Relationship Id="rId542" Type="http://schemas.openxmlformats.org/officeDocument/2006/relationships/customXml" Target="../ink/ink7382.xml"/><Relationship Id="rId181" Type="http://schemas.openxmlformats.org/officeDocument/2006/relationships/image" Target="../media/image7117.png"/><Relationship Id="rId402" Type="http://schemas.openxmlformats.org/officeDocument/2006/relationships/customXml" Target="../ink/ink7312.xml"/><Relationship Id="rId279" Type="http://schemas.openxmlformats.org/officeDocument/2006/relationships/image" Target="../media/image7166.png"/><Relationship Id="rId486" Type="http://schemas.openxmlformats.org/officeDocument/2006/relationships/customXml" Target="../ink/ink7354.xml"/><Relationship Id="rId43" Type="http://schemas.openxmlformats.org/officeDocument/2006/relationships/image" Target="../media/image7050.png"/><Relationship Id="rId139" Type="http://schemas.openxmlformats.org/officeDocument/2006/relationships/image" Target="../media/image7096.png"/><Relationship Id="rId346" Type="http://schemas.openxmlformats.org/officeDocument/2006/relationships/customXml" Target="../ink/ink7284.xml"/><Relationship Id="rId553" Type="http://schemas.openxmlformats.org/officeDocument/2006/relationships/image" Target="../media/image7302.png"/><Relationship Id="rId192" Type="http://schemas.openxmlformats.org/officeDocument/2006/relationships/customXml" Target="../ink/ink7207.xml"/><Relationship Id="rId206" Type="http://schemas.openxmlformats.org/officeDocument/2006/relationships/customXml" Target="../ink/ink7214.xml"/><Relationship Id="rId413" Type="http://schemas.openxmlformats.org/officeDocument/2006/relationships/image" Target="../media/image7233.png"/><Relationship Id="rId497" Type="http://schemas.openxmlformats.org/officeDocument/2006/relationships/image" Target="../media/image7274.png"/><Relationship Id="rId357" Type="http://schemas.openxmlformats.org/officeDocument/2006/relationships/image" Target="../media/image7205.png"/><Relationship Id="rId54" Type="http://schemas.openxmlformats.org/officeDocument/2006/relationships/customXml" Target="../ink/ink7138.xml"/><Relationship Id="rId217" Type="http://schemas.openxmlformats.org/officeDocument/2006/relationships/image" Target="../media/image7135.png"/><Relationship Id="rId564" Type="http://schemas.openxmlformats.org/officeDocument/2006/relationships/customXml" Target="../ink/ink7393.xml"/><Relationship Id="rId424" Type="http://schemas.openxmlformats.org/officeDocument/2006/relationships/customXml" Target="../ink/ink7323.xml"/><Relationship Id="rId270" Type="http://schemas.openxmlformats.org/officeDocument/2006/relationships/customXml" Target="../ink/ink7246.xml"/><Relationship Id="rId65" Type="http://schemas.openxmlformats.org/officeDocument/2006/relationships/image" Target="../media/image7060.png"/><Relationship Id="rId130" Type="http://schemas.openxmlformats.org/officeDocument/2006/relationships/customXml" Target="../ink/ink7176.xml"/><Relationship Id="rId368" Type="http://schemas.openxmlformats.org/officeDocument/2006/relationships/customXml" Target="../ink/ink7295.xml"/><Relationship Id="rId575" Type="http://schemas.openxmlformats.org/officeDocument/2006/relationships/image" Target="../media/image7313.png"/><Relationship Id="rId228" Type="http://schemas.openxmlformats.org/officeDocument/2006/relationships/customXml" Target="../ink/ink7225.xml"/><Relationship Id="rId435" Type="http://schemas.openxmlformats.org/officeDocument/2006/relationships/image" Target="../media/image7244.png"/><Relationship Id="rId281" Type="http://schemas.openxmlformats.org/officeDocument/2006/relationships/image" Target="../media/image7167.png"/><Relationship Id="rId502" Type="http://schemas.openxmlformats.org/officeDocument/2006/relationships/customXml" Target="../ink/ink7362.xml"/><Relationship Id="rId76" Type="http://schemas.openxmlformats.org/officeDocument/2006/relationships/customXml" Target="../ink/ink7149.xml"/><Relationship Id="rId141" Type="http://schemas.openxmlformats.org/officeDocument/2006/relationships/image" Target="../media/image7097.png"/><Relationship Id="rId379" Type="http://schemas.openxmlformats.org/officeDocument/2006/relationships/image" Target="../media/image7216.png"/><Relationship Id="rId586" Type="http://schemas.openxmlformats.org/officeDocument/2006/relationships/customXml" Target="../ink/ink7404.xml"/><Relationship Id="rId7" Type="http://schemas.openxmlformats.org/officeDocument/2006/relationships/image" Target="../media/image7032.png"/><Relationship Id="rId239" Type="http://schemas.openxmlformats.org/officeDocument/2006/relationships/image" Target="../media/image7146.png"/><Relationship Id="rId446" Type="http://schemas.openxmlformats.org/officeDocument/2006/relationships/customXml" Target="../ink/ink7334.xml"/><Relationship Id="rId292" Type="http://schemas.openxmlformats.org/officeDocument/2006/relationships/customXml" Target="../ink/ink7257.xml"/><Relationship Id="rId306" Type="http://schemas.openxmlformats.org/officeDocument/2006/relationships/customXml" Target="../ink/ink7264.xml"/><Relationship Id="rId87" Type="http://schemas.openxmlformats.org/officeDocument/2006/relationships/image" Target="../media/image7071.png"/><Relationship Id="rId513" Type="http://schemas.openxmlformats.org/officeDocument/2006/relationships/image" Target="../media/image7282.png"/><Relationship Id="rId597" Type="http://schemas.openxmlformats.org/officeDocument/2006/relationships/image" Target="../media/image7324.png"/><Relationship Id="rId152" Type="http://schemas.openxmlformats.org/officeDocument/2006/relationships/customXml" Target="../ink/ink7187.xml"/><Relationship Id="rId457" Type="http://schemas.openxmlformats.org/officeDocument/2006/relationships/image" Target="../media/image7255.png"/><Relationship Id="rId261" Type="http://schemas.openxmlformats.org/officeDocument/2006/relationships/image" Target="../media/image7157.png"/><Relationship Id="rId499" Type="http://schemas.openxmlformats.org/officeDocument/2006/relationships/image" Target="../media/image7275.png"/><Relationship Id="rId14" Type="http://schemas.openxmlformats.org/officeDocument/2006/relationships/customXml" Target="../ink/ink7118.xml"/><Relationship Id="rId56" Type="http://schemas.openxmlformats.org/officeDocument/2006/relationships/customXml" Target="../ink/ink7139.xml"/><Relationship Id="rId317" Type="http://schemas.openxmlformats.org/officeDocument/2006/relationships/image" Target="../media/image7185.png"/><Relationship Id="rId359" Type="http://schemas.openxmlformats.org/officeDocument/2006/relationships/image" Target="../media/image7206.png"/><Relationship Id="rId524" Type="http://schemas.openxmlformats.org/officeDocument/2006/relationships/customXml" Target="../ink/ink7373.xml"/><Relationship Id="rId566" Type="http://schemas.openxmlformats.org/officeDocument/2006/relationships/customXml" Target="../ink/ink7394.xml"/><Relationship Id="rId98" Type="http://schemas.openxmlformats.org/officeDocument/2006/relationships/customXml" Target="../ink/ink7160.xml"/><Relationship Id="rId121" Type="http://schemas.openxmlformats.org/officeDocument/2006/relationships/image" Target="../media/image7087.png"/><Relationship Id="rId163" Type="http://schemas.openxmlformats.org/officeDocument/2006/relationships/image" Target="../media/image7108.png"/><Relationship Id="rId219" Type="http://schemas.openxmlformats.org/officeDocument/2006/relationships/image" Target="../media/image7136.png"/><Relationship Id="rId370" Type="http://schemas.openxmlformats.org/officeDocument/2006/relationships/customXml" Target="../ink/ink7296.xml"/><Relationship Id="rId426" Type="http://schemas.openxmlformats.org/officeDocument/2006/relationships/customXml" Target="../ink/ink7324.xml"/><Relationship Id="rId230" Type="http://schemas.openxmlformats.org/officeDocument/2006/relationships/customXml" Target="../ink/ink7226.xml"/><Relationship Id="rId468" Type="http://schemas.openxmlformats.org/officeDocument/2006/relationships/customXml" Target="../ink/ink7345.xml"/><Relationship Id="rId25" Type="http://schemas.openxmlformats.org/officeDocument/2006/relationships/image" Target="../media/image7041.png"/><Relationship Id="rId67" Type="http://schemas.openxmlformats.org/officeDocument/2006/relationships/image" Target="../media/image7061.png"/><Relationship Id="rId272" Type="http://schemas.openxmlformats.org/officeDocument/2006/relationships/customXml" Target="../ink/ink7247.xml"/><Relationship Id="rId328" Type="http://schemas.openxmlformats.org/officeDocument/2006/relationships/customXml" Target="../ink/ink7275.xml"/><Relationship Id="rId535" Type="http://schemas.openxmlformats.org/officeDocument/2006/relationships/image" Target="../media/image7293.png"/><Relationship Id="rId577" Type="http://schemas.openxmlformats.org/officeDocument/2006/relationships/image" Target="../media/image7314.png"/><Relationship Id="rId132" Type="http://schemas.openxmlformats.org/officeDocument/2006/relationships/customXml" Target="../ink/ink7177.xml"/><Relationship Id="rId174" Type="http://schemas.openxmlformats.org/officeDocument/2006/relationships/customXml" Target="../ink/ink7198.xml"/><Relationship Id="rId381" Type="http://schemas.openxmlformats.org/officeDocument/2006/relationships/image" Target="../media/image7217.png"/><Relationship Id="rId241" Type="http://schemas.openxmlformats.org/officeDocument/2006/relationships/image" Target="../media/image7147.png"/><Relationship Id="rId437" Type="http://schemas.openxmlformats.org/officeDocument/2006/relationships/image" Target="../media/image7245.png"/><Relationship Id="rId479" Type="http://schemas.openxmlformats.org/officeDocument/2006/relationships/image" Target="../media/image7266.png"/><Relationship Id="rId36" Type="http://schemas.openxmlformats.org/officeDocument/2006/relationships/customXml" Target="../ink/ink7129.xml"/><Relationship Id="rId283" Type="http://schemas.openxmlformats.org/officeDocument/2006/relationships/image" Target="../media/image7168.png"/><Relationship Id="rId339" Type="http://schemas.openxmlformats.org/officeDocument/2006/relationships/image" Target="../media/image7196.png"/><Relationship Id="rId490" Type="http://schemas.openxmlformats.org/officeDocument/2006/relationships/customXml" Target="../ink/ink7356.xml"/><Relationship Id="rId504" Type="http://schemas.openxmlformats.org/officeDocument/2006/relationships/customXml" Target="../ink/ink7363.xml"/><Relationship Id="rId546" Type="http://schemas.openxmlformats.org/officeDocument/2006/relationships/customXml" Target="../ink/ink7384.xml"/><Relationship Id="rId78" Type="http://schemas.openxmlformats.org/officeDocument/2006/relationships/customXml" Target="../ink/ink7150.xml"/><Relationship Id="rId101" Type="http://schemas.openxmlformats.org/officeDocument/2006/relationships/image" Target="../media/image7078.png"/><Relationship Id="rId143" Type="http://schemas.openxmlformats.org/officeDocument/2006/relationships/image" Target="../media/image7098.png"/><Relationship Id="rId185" Type="http://schemas.openxmlformats.org/officeDocument/2006/relationships/image" Target="../media/image7119.png"/><Relationship Id="rId350" Type="http://schemas.openxmlformats.org/officeDocument/2006/relationships/customXml" Target="../ink/ink7286.xml"/><Relationship Id="rId406" Type="http://schemas.openxmlformats.org/officeDocument/2006/relationships/customXml" Target="../ink/ink7314.xml"/><Relationship Id="rId588" Type="http://schemas.openxmlformats.org/officeDocument/2006/relationships/customXml" Target="../ink/ink7405.xml"/><Relationship Id="rId9" Type="http://schemas.openxmlformats.org/officeDocument/2006/relationships/image" Target="../media/image7033.png"/><Relationship Id="rId210" Type="http://schemas.openxmlformats.org/officeDocument/2006/relationships/customXml" Target="../ink/ink7216.xml"/><Relationship Id="rId392" Type="http://schemas.openxmlformats.org/officeDocument/2006/relationships/customXml" Target="../ink/ink7307.xml"/><Relationship Id="rId448" Type="http://schemas.openxmlformats.org/officeDocument/2006/relationships/customXml" Target="../ink/ink7335.xml"/><Relationship Id="rId252" Type="http://schemas.openxmlformats.org/officeDocument/2006/relationships/customXml" Target="../ink/ink7237.xml"/><Relationship Id="rId294" Type="http://schemas.openxmlformats.org/officeDocument/2006/relationships/customXml" Target="../ink/ink7258.xml"/><Relationship Id="rId308" Type="http://schemas.openxmlformats.org/officeDocument/2006/relationships/customXml" Target="../ink/ink7265.xml"/><Relationship Id="rId515" Type="http://schemas.openxmlformats.org/officeDocument/2006/relationships/image" Target="../media/image7283.png"/><Relationship Id="rId47" Type="http://schemas.openxmlformats.org/officeDocument/2006/relationships/image" Target="../media/image7052.png"/><Relationship Id="rId89" Type="http://schemas.openxmlformats.org/officeDocument/2006/relationships/image" Target="../media/image7072.png"/><Relationship Id="rId112" Type="http://schemas.openxmlformats.org/officeDocument/2006/relationships/customXml" Target="../ink/ink7167.xml"/><Relationship Id="rId154" Type="http://schemas.openxmlformats.org/officeDocument/2006/relationships/customXml" Target="../ink/ink7188.xml"/><Relationship Id="rId361" Type="http://schemas.openxmlformats.org/officeDocument/2006/relationships/image" Target="../media/image7207.png"/><Relationship Id="rId557" Type="http://schemas.openxmlformats.org/officeDocument/2006/relationships/image" Target="../media/image7304.png"/><Relationship Id="rId196" Type="http://schemas.openxmlformats.org/officeDocument/2006/relationships/customXml" Target="../ink/ink7209.xml"/><Relationship Id="rId417" Type="http://schemas.openxmlformats.org/officeDocument/2006/relationships/image" Target="../media/image7235.png"/><Relationship Id="rId459" Type="http://schemas.openxmlformats.org/officeDocument/2006/relationships/image" Target="../media/image7256.png"/><Relationship Id="rId16" Type="http://schemas.openxmlformats.org/officeDocument/2006/relationships/customXml" Target="../ink/ink7119.xml"/><Relationship Id="rId221" Type="http://schemas.openxmlformats.org/officeDocument/2006/relationships/image" Target="../media/image7137.png"/><Relationship Id="rId263" Type="http://schemas.openxmlformats.org/officeDocument/2006/relationships/image" Target="../media/image7158.png"/><Relationship Id="rId319" Type="http://schemas.openxmlformats.org/officeDocument/2006/relationships/image" Target="../media/image7186.png"/><Relationship Id="rId470" Type="http://schemas.openxmlformats.org/officeDocument/2006/relationships/customXml" Target="../ink/ink7346.xml"/><Relationship Id="rId526" Type="http://schemas.openxmlformats.org/officeDocument/2006/relationships/customXml" Target="../ink/ink7374.xml"/><Relationship Id="rId58" Type="http://schemas.openxmlformats.org/officeDocument/2006/relationships/customXml" Target="../ink/ink7140.xml"/><Relationship Id="rId123" Type="http://schemas.openxmlformats.org/officeDocument/2006/relationships/image" Target="../media/image7088.png"/><Relationship Id="rId330" Type="http://schemas.openxmlformats.org/officeDocument/2006/relationships/customXml" Target="../ink/ink7276.xml"/><Relationship Id="rId568" Type="http://schemas.openxmlformats.org/officeDocument/2006/relationships/customXml" Target="../ink/ink7395.xml"/><Relationship Id="rId165" Type="http://schemas.openxmlformats.org/officeDocument/2006/relationships/image" Target="../media/image7109.png"/><Relationship Id="rId372" Type="http://schemas.openxmlformats.org/officeDocument/2006/relationships/customXml" Target="../ink/ink7297.xml"/><Relationship Id="rId428" Type="http://schemas.openxmlformats.org/officeDocument/2006/relationships/customXml" Target="../ink/ink7325.xml"/><Relationship Id="rId232" Type="http://schemas.openxmlformats.org/officeDocument/2006/relationships/customXml" Target="../ink/ink7227.xml"/><Relationship Id="rId274" Type="http://schemas.openxmlformats.org/officeDocument/2006/relationships/customXml" Target="../ink/ink7248.xml"/><Relationship Id="rId481" Type="http://schemas.openxmlformats.org/officeDocument/2006/relationships/image" Target="../media/image7267.png"/><Relationship Id="rId27" Type="http://schemas.openxmlformats.org/officeDocument/2006/relationships/image" Target="../media/image7042.png"/><Relationship Id="rId69" Type="http://schemas.openxmlformats.org/officeDocument/2006/relationships/image" Target="../media/image7062.png"/><Relationship Id="rId134" Type="http://schemas.openxmlformats.org/officeDocument/2006/relationships/customXml" Target="../ink/ink7178.xml"/><Relationship Id="rId537" Type="http://schemas.openxmlformats.org/officeDocument/2006/relationships/image" Target="../media/image7294.png"/><Relationship Id="rId579" Type="http://schemas.openxmlformats.org/officeDocument/2006/relationships/image" Target="../media/image7315.png"/><Relationship Id="rId80" Type="http://schemas.openxmlformats.org/officeDocument/2006/relationships/customXml" Target="../ink/ink7151.xml"/><Relationship Id="rId176" Type="http://schemas.openxmlformats.org/officeDocument/2006/relationships/customXml" Target="../ink/ink7199.xml"/><Relationship Id="rId341" Type="http://schemas.openxmlformats.org/officeDocument/2006/relationships/image" Target="../media/image7197.png"/><Relationship Id="rId383" Type="http://schemas.openxmlformats.org/officeDocument/2006/relationships/image" Target="../media/image7218.png"/><Relationship Id="rId439" Type="http://schemas.openxmlformats.org/officeDocument/2006/relationships/image" Target="../media/image7246.png"/><Relationship Id="rId590" Type="http://schemas.openxmlformats.org/officeDocument/2006/relationships/customXml" Target="../ink/ink7406.xml"/><Relationship Id="rId201" Type="http://schemas.openxmlformats.org/officeDocument/2006/relationships/image" Target="../media/image7127.png"/><Relationship Id="rId243" Type="http://schemas.openxmlformats.org/officeDocument/2006/relationships/image" Target="../media/image7148.png"/><Relationship Id="rId285" Type="http://schemas.openxmlformats.org/officeDocument/2006/relationships/image" Target="../media/image7169.png"/><Relationship Id="rId450" Type="http://schemas.openxmlformats.org/officeDocument/2006/relationships/customXml" Target="../ink/ink7336.xml"/><Relationship Id="rId506" Type="http://schemas.openxmlformats.org/officeDocument/2006/relationships/customXml" Target="../ink/ink7364.xml"/><Relationship Id="rId38" Type="http://schemas.openxmlformats.org/officeDocument/2006/relationships/customXml" Target="../ink/ink7130.xml"/><Relationship Id="rId103" Type="http://schemas.openxmlformats.org/officeDocument/2006/relationships/image" Target="../media/image1459.png"/><Relationship Id="rId310" Type="http://schemas.openxmlformats.org/officeDocument/2006/relationships/customXml" Target="../ink/ink7266.xml"/><Relationship Id="rId492" Type="http://schemas.openxmlformats.org/officeDocument/2006/relationships/customXml" Target="../ink/ink7357.xml"/><Relationship Id="rId548" Type="http://schemas.openxmlformats.org/officeDocument/2006/relationships/customXml" Target="../ink/ink7385.xml"/><Relationship Id="rId91" Type="http://schemas.openxmlformats.org/officeDocument/2006/relationships/image" Target="../media/image7073.png"/><Relationship Id="rId145" Type="http://schemas.openxmlformats.org/officeDocument/2006/relationships/image" Target="../media/image7099.png"/><Relationship Id="rId187" Type="http://schemas.openxmlformats.org/officeDocument/2006/relationships/image" Target="../media/image7120.png"/><Relationship Id="rId352" Type="http://schemas.openxmlformats.org/officeDocument/2006/relationships/customXml" Target="../ink/ink7287.xml"/><Relationship Id="rId394" Type="http://schemas.openxmlformats.org/officeDocument/2006/relationships/customXml" Target="../ink/ink7308.xml"/><Relationship Id="rId408" Type="http://schemas.openxmlformats.org/officeDocument/2006/relationships/customXml" Target="../ink/ink7315.xml"/><Relationship Id="rId212" Type="http://schemas.openxmlformats.org/officeDocument/2006/relationships/customXml" Target="../ink/ink7217.xml"/><Relationship Id="rId254" Type="http://schemas.openxmlformats.org/officeDocument/2006/relationships/customXml" Target="../ink/ink7238.xml"/><Relationship Id="rId49" Type="http://schemas.openxmlformats.org/officeDocument/2006/relationships/image" Target="../media/image7053.png"/><Relationship Id="rId114" Type="http://schemas.openxmlformats.org/officeDocument/2006/relationships/customXml" Target="../ink/ink7168.xml"/><Relationship Id="rId296" Type="http://schemas.openxmlformats.org/officeDocument/2006/relationships/customXml" Target="../ink/ink7259.xml"/><Relationship Id="rId461" Type="http://schemas.openxmlformats.org/officeDocument/2006/relationships/image" Target="../media/image7257.png"/><Relationship Id="rId517" Type="http://schemas.openxmlformats.org/officeDocument/2006/relationships/image" Target="../media/image7284.png"/><Relationship Id="rId559" Type="http://schemas.openxmlformats.org/officeDocument/2006/relationships/image" Target="../media/image7305.png"/><Relationship Id="rId60" Type="http://schemas.openxmlformats.org/officeDocument/2006/relationships/customXml" Target="../ink/ink7141.xml"/><Relationship Id="rId156" Type="http://schemas.openxmlformats.org/officeDocument/2006/relationships/customXml" Target="../ink/ink7189.xml"/><Relationship Id="rId198" Type="http://schemas.openxmlformats.org/officeDocument/2006/relationships/customXml" Target="../ink/ink7210.xml"/><Relationship Id="rId321" Type="http://schemas.openxmlformats.org/officeDocument/2006/relationships/image" Target="../media/image7187.png"/><Relationship Id="rId363" Type="http://schemas.openxmlformats.org/officeDocument/2006/relationships/image" Target="../media/image7208.png"/><Relationship Id="rId419" Type="http://schemas.openxmlformats.org/officeDocument/2006/relationships/image" Target="../media/image7236.png"/><Relationship Id="rId570" Type="http://schemas.openxmlformats.org/officeDocument/2006/relationships/customXml" Target="../ink/ink7396.xml"/><Relationship Id="rId223" Type="http://schemas.openxmlformats.org/officeDocument/2006/relationships/image" Target="../media/image7138.png"/><Relationship Id="rId430" Type="http://schemas.openxmlformats.org/officeDocument/2006/relationships/customXml" Target="../ink/ink7326.xml"/><Relationship Id="rId18" Type="http://schemas.openxmlformats.org/officeDocument/2006/relationships/customXml" Target="../ink/ink7120.xml"/><Relationship Id="rId265" Type="http://schemas.openxmlformats.org/officeDocument/2006/relationships/image" Target="../media/image7159.png"/><Relationship Id="rId472" Type="http://schemas.openxmlformats.org/officeDocument/2006/relationships/customXml" Target="../ink/ink7347.xml"/><Relationship Id="rId528" Type="http://schemas.openxmlformats.org/officeDocument/2006/relationships/customXml" Target="../ink/ink7375.xml"/><Relationship Id="rId125" Type="http://schemas.openxmlformats.org/officeDocument/2006/relationships/image" Target="../media/image7089.png"/><Relationship Id="rId167" Type="http://schemas.openxmlformats.org/officeDocument/2006/relationships/image" Target="../media/image7110.png"/><Relationship Id="rId332" Type="http://schemas.openxmlformats.org/officeDocument/2006/relationships/customXml" Target="../ink/ink7277.xml"/><Relationship Id="rId374" Type="http://schemas.openxmlformats.org/officeDocument/2006/relationships/customXml" Target="../ink/ink7298.xml"/><Relationship Id="rId581" Type="http://schemas.openxmlformats.org/officeDocument/2006/relationships/image" Target="../media/image7316.png"/><Relationship Id="rId71" Type="http://schemas.openxmlformats.org/officeDocument/2006/relationships/image" Target="../media/image7063.png"/><Relationship Id="rId234" Type="http://schemas.openxmlformats.org/officeDocument/2006/relationships/customXml" Target="../ink/ink7228.xml"/><Relationship Id="rId2" Type="http://schemas.openxmlformats.org/officeDocument/2006/relationships/customXml" Target="../ink/ink7112.xml"/><Relationship Id="rId29" Type="http://schemas.openxmlformats.org/officeDocument/2006/relationships/image" Target="../media/image7043.png"/><Relationship Id="rId276" Type="http://schemas.openxmlformats.org/officeDocument/2006/relationships/customXml" Target="../ink/ink7249.xml"/><Relationship Id="rId441" Type="http://schemas.openxmlformats.org/officeDocument/2006/relationships/image" Target="../media/image7247.png"/><Relationship Id="rId483" Type="http://schemas.openxmlformats.org/officeDocument/2006/relationships/image" Target="../media/image7268.png"/><Relationship Id="rId539" Type="http://schemas.openxmlformats.org/officeDocument/2006/relationships/image" Target="../media/image7295.png"/><Relationship Id="rId40" Type="http://schemas.openxmlformats.org/officeDocument/2006/relationships/customXml" Target="../ink/ink7131.xml"/><Relationship Id="rId136" Type="http://schemas.openxmlformats.org/officeDocument/2006/relationships/customXml" Target="../ink/ink7179.xml"/><Relationship Id="rId178" Type="http://schemas.openxmlformats.org/officeDocument/2006/relationships/customXml" Target="../ink/ink7200.xml"/><Relationship Id="rId301" Type="http://schemas.openxmlformats.org/officeDocument/2006/relationships/image" Target="../media/image7177.png"/><Relationship Id="rId343" Type="http://schemas.openxmlformats.org/officeDocument/2006/relationships/image" Target="../media/image7198.png"/><Relationship Id="rId550" Type="http://schemas.openxmlformats.org/officeDocument/2006/relationships/customXml" Target="../ink/ink7386.xml"/><Relationship Id="rId82" Type="http://schemas.openxmlformats.org/officeDocument/2006/relationships/customXml" Target="../ink/ink7152.xml"/><Relationship Id="rId203" Type="http://schemas.openxmlformats.org/officeDocument/2006/relationships/image" Target="../media/image7128.png"/><Relationship Id="rId385" Type="http://schemas.openxmlformats.org/officeDocument/2006/relationships/image" Target="../media/image7219.png"/><Relationship Id="rId592" Type="http://schemas.openxmlformats.org/officeDocument/2006/relationships/customXml" Target="../ink/ink7407.xml"/><Relationship Id="rId245" Type="http://schemas.openxmlformats.org/officeDocument/2006/relationships/image" Target="../media/image7149.png"/><Relationship Id="rId287" Type="http://schemas.openxmlformats.org/officeDocument/2006/relationships/image" Target="../media/image7170.png"/><Relationship Id="rId410" Type="http://schemas.openxmlformats.org/officeDocument/2006/relationships/customXml" Target="../ink/ink7316.xml"/><Relationship Id="rId452" Type="http://schemas.openxmlformats.org/officeDocument/2006/relationships/customXml" Target="../ink/ink7337.xml"/><Relationship Id="rId494" Type="http://schemas.openxmlformats.org/officeDocument/2006/relationships/customXml" Target="../ink/ink7358.xml"/><Relationship Id="rId508" Type="http://schemas.openxmlformats.org/officeDocument/2006/relationships/customXml" Target="../ink/ink7365.xml"/><Relationship Id="rId105" Type="http://schemas.openxmlformats.org/officeDocument/2006/relationships/image" Target="../media/image7079.png"/><Relationship Id="rId147" Type="http://schemas.openxmlformats.org/officeDocument/2006/relationships/image" Target="../media/image7100.png"/><Relationship Id="rId312" Type="http://schemas.openxmlformats.org/officeDocument/2006/relationships/customXml" Target="../ink/ink7267.xml"/><Relationship Id="rId354" Type="http://schemas.openxmlformats.org/officeDocument/2006/relationships/customXml" Target="../ink/ink7288.xml"/><Relationship Id="rId51" Type="http://schemas.openxmlformats.org/officeDocument/2006/relationships/image" Target="../media/image7054.png"/><Relationship Id="rId93" Type="http://schemas.openxmlformats.org/officeDocument/2006/relationships/image" Target="../media/image7074.png"/><Relationship Id="rId189" Type="http://schemas.openxmlformats.org/officeDocument/2006/relationships/image" Target="../media/image7121.png"/><Relationship Id="rId396" Type="http://schemas.openxmlformats.org/officeDocument/2006/relationships/customXml" Target="../ink/ink7309.xml"/><Relationship Id="rId561" Type="http://schemas.openxmlformats.org/officeDocument/2006/relationships/image" Target="../media/image7306.png"/><Relationship Id="rId214" Type="http://schemas.openxmlformats.org/officeDocument/2006/relationships/customXml" Target="../ink/ink7218.xml"/><Relationship Id="rId256" Type="http://schemas.openxmlformats.org/officeDocument/2006/relationships/customXml" Target="../ink/ink7239.xml"/><Relationship Id="rId298" Type="http://schemas.openxmlformats.org/officeDocument/2006/relationships/customXml" Target="../ink/ink7260.xml"/><Relationship Id="rId421" Type="http://schemas.openxmlformats.org/officeDocument/2006/relationships/image" Target="../media/image7237.png"/><Relationship Id="rId463" Type="http://schemas.openxmlformats.org/officeDocument/2006/relationships/image" Target="../media/image7258.png"/><Relationship Id="rId519" Type="http://schemas.openxmlformats.org/officeDocument/2006/relationships/image" Target="../media/image7285.png"/><Relationship Id="rId116" Type="http://schemas.openxmlformats.org/officeDocument/2006/relationships/customXml" Target="../ink/ink7169.xml"/><Relationship Id="rId158" Type="http://schemas.openxmlformats.org/officeDocument/2006/relationships/customXml" Target="../ink/ink7190.xml"/><Relationship Id="rId323" Type="http://schemas.openxmlformats.org/officeDocument/2006/relationships/image" Target="../media/image7188.png"/><Relationship Id="rId530" Type="http://schemas.openxmlformats.org/officeDocument/2006/relationships/customXml" Target="../ink/ink7376.xml"/><Relationship Id="rId20" Type="http://schemas.openxmlformats.org/officeDocument/2006/relationships/customXml" Target="../ink/ink7121.xml"/><Relationship Id="rId62" Type="http://schemas.openxmlformats.org/officeDocument/2006/relationships/customXml" Target="../ink/ink7142.xml"/><Relationship Id="rId365" Type="http://schemas.openxmlformats.org/officeDocument/2006/relationships/image" Target="../media/image7209.png"/><Relationship Id="rId572" Type="http://schemas.openxmlformats.org/officeDocument/2006/relationships/customXml" Target="../ink/ink7397.xml"/><Relationship Id="rId225" Type="http://schemas.openxmlformats.org/officeDocument/2006/relationships/image" Target="../media/image7139.png"/><Relationship Id="rId267" Type="http://schemas.openxmlformats.org/officeDocument/2006/relationships/image" Target="../media/image7160.png"/><Relationship Id="rId432" Type="http://schemas.openxmlformats.org/officeDocument/2006/relationships/customXml" Target="../ink/ink7327.xml"/><Relationship Id="rId474" Type="http://schemas.openxmlformats.org/officeDocument/2006/relationships/customXml" Target="../ink/ink7348.xml"/><Relationship Id="rId127" Type="http://schemas.openxmlformats.org/officeDocument/2006/relationships/image" Target="../media/image7090.png"/><Relationship Id="rId31" Type="http://schemas.openxmlformats.org/officeDocument/2006/relationships/image" Target="../media/image7044.png"/><Relationship Id="rId73" Type="http://schemas.openxmlformats.org/officeDocument/2006/relationships/image" Target="../media/image7064.png"/><Relationship Id="rId169" Type="http://schemas.openxmlformats.org/officeDocument/2006/relationships/image" Target="../media/image7111.png"/><Relationship Id="rId334" Type="http://schemas.openxmlformats.org/officeDocument/2006/relationships/customXml" Target="../ink/ink7278.xml"/><Relationship Id="rId376" Type="http://schemas.openxmlformats.org/officeDocument/2006/relationships/customXml" Target="../ink/ink7299.xml"/><Relationship Id="rId541" Type="http://schemas.openxmlformats.org/officeDocument/2006/relationships/image" Target="../media/image7296.png"/><Relationship Id="rId583" Type="http://schemas.openxmlformats.org/officeDocument/2006/relationships/image" Target="../media/image7317.png"/><Relationship Id="rId4" Type="http://schemas.openxmlformats.org/officeDocument/2006/relationships/customXml" Target="../ink/ink7113.xml"/><Relationship Id="rId180" Type="http://schemas.openxmlformats.org/officeDocument/2006/relationships/customXml" Target="../ink/ink7201.xml"/><Relationship Id="rId236" Type="http://schemas.openxmlformats.org/officeDocument/2006/relationships/customXml" Target="../ink/ink7229.xml"/><Relationship Id="rId278" Type="http://schemas.openxmlformats.org/officeDocument/2006/relationships/customXml" Target="../ink/ink7250.xml"/><Relationship Id="rId401" Type="http://schemas.openxmlformats.org/officeDocument/2006/relationships/image" Target="../media/image7227.png"/><Relationship Id="rId443" Type="http://schemas.openxmlformats.org/officeDocument/2006/relationships/image" Target="../media/image7248.png"/><Relationship Id="rId303" Type="http://schemas.openxmlformats.org/officeDocument/2006/relationships/image" Target="../media/image7178.png"/><Relationship Id="rId485" Type="http://schemas.openxmlformats.org/officeDocument/2006/relationships/image" Target="../media/image7269.png"/><Relationship Id="rId42" Type="http://schemas.openxmlformats.org/officeDocument/2006/relationships/customXml" Target="../ink/ink7132.xml"/><Relationship Id="rId84" Type="http://schemas.openxmlformats.org/officeDocument/2006/relationships/customXml" Target="../ink/ink7153.xml"/><Relationship Id="rId138" Type="http://schemas.openxmlformats.org/officeDocument/2006/relationships/customXml" Target="../ink/ink7180.xml"/><Relationship Id="rId345" Type="http://schemas.openxmlformats.org/officeDocument/2006/relationships/image" Target="../media/image7199.png"/><Relationship Id="rId387" Type="http://schemas.openxmlformats.org/officeDocument/2006/relationships/image" Target="../media/image7220.png"/><Relationship Id="rId510" Type="http://schemas.openxmlformats.org/officeDocument/2006/relationships/customXml" Target="../ink/ink7366.xml"/><Relationship Id="rId552" Type="http://schemas.openxmlformats.org/officeDocument/2006/relationships/customXml" Target="../ink/ink7387.xml"/><Relationship Id="rId594" Type="http://schemas.openxmlformats.org/officeDocument/2006/relationships/customXml" Target="../ink/ink7408.xml"/><Relationship Id="rId191" Type="http://schemas.openxmlformats.org/officeDocument/2006/relationships/image" Target="../media/image7122.png"/><Relationship Id="rId205" Type="http://schemas.openxmlformats.org/officeDocument/2006/relationships/image" Target="../media/image7129.png"/><Relationship Id="rId247" Type="http://schemas.openxmlformats.org/officeDocument/2006/relationships/image" Target="../media/image7150.png"/><Relationship Id="rId412" Type="http://schemas.openxmlformats.org/officeDocument/2006/relationships/customXml" Target="../ink/ink7317.xml"/><Relationship Id="rId107" Type="http://schemas.openxmlformats.org/officeDocument/2006/relationships/image" Target="../media/image7080.png"/><Relationship Id="rId289" Type="http://schemas.openxmlformats.org/officeDocument/2006/relationships/image" Target="../media/image7171.png"/><Relationship Id="rId454" Type="http://schemas.openxmlformats.org/officeDocument/2006/relationships/customXml" Target="../ink/ink7338.xml"/><Relationship Id="rId496" Type="http://schemas.openxmlformats.org/officeDocument/2006/relationships/customXml" Target="../ink/ink7359.xml"/><Relationship Id="rId11" Type="http://schemas.openxmlformats.org/officeDocument/2006/relationships/image" Target="../media/image7034.png"/><Relationship Id="rId53" Type="http://schemas.openxmlformats.org/officeDocument/2006/relationships/image" Target="../media/image7055.png"/><Relationship Id="rId149" Type="http://schemas.openxmlformats.org/officeDocument/2006/relationships/image" Target="../media/image7101.png"/><Relationship Id="rId314" Type="http://schemas.openxmlformats.org/officeDocument/2006/relationships/customXml" Target="../ink/ink7268.xml"/><Relationship Id="rId356" Type="http://schemas.openxmlformats.org/officeDocument/2006/relationships/customXml" Target="../ink/ink7289.xml"/><Relationship Id="rId398" Type="http://schemas.openxmlformats.org/officeDocument/2006/relationships/customXml" Target="../ink/ink7310.xml"/><Relationship Id="rId521" Type="http://schemas.openxmlformats.org/officeDocument/2006/relationships/image" Target="../media/image7286.png"/><Relationship Id="rId563" Type="http://schemas.openxmlformats.org/officeDocument/2006/relationships/image" Target="../media/image7307.png"/><Relationship Id="rId95" Type="http://schemas.openxmlformats.org/officeDocument/2006/relationships/image" Target="../media/image7075.png"/><Relationship Id="rId160" Type="http://schemas.openxmlformats.org/officeDocument/2006/relationships/customXml" Target="../ink/ink7191.xml"/><Relationship Id="rId216" Type="http://schemas.openxmlformats.org/officeDocument/2006/relationships/customXml" Target="../ink/ink7219.xml"/><Relationship Id="rId423" Type="http://schemas.openxmlformats.org/officeDocument/2006/relationships/image" Target="../media/image7238.png"/><Relationship Id="rId258" Type="http://schemas.openxmlformats.org/officeDocument/2006/relationships/customXml" Target="../ink/ink7240.xml"/><Relationship Id="rId465" Type="http://schemas.openxmlformats.org/officeDocument/2006/relationships/image" Target="../media/image7259.png"/><Relationship Id="rId22" Type="http://schemas.openxmlformats.org/officeDocument/2006/relationships/customXml" Target="../ink/ink7122.xml"/><Relationship Id="rId64" Type="http://schemas.openxmlformats.org/officeDocument/2006/relationships/customXml" Target="../ink/ink7143.xml"/><Relationship Id="rId118" Type="http://schemas.openxmlformats.org/officeDocument/2006/relationships/customXml" Target="../ink/ink7170.xml"/><Relationship Id="rId325" Type="http://schemas.openxmlformats.org/officeDocument/2006/relationships/image" Target="../media/image7189.png"/><Relationship Id="rId367" Type="http://schemas.openxmlformats.org/officeDocument/2006/relationships/image" Target="../media/image7210.png"/><Relationship Id="rId532" Type="http://schemas.openxmlformats.org/officeDocument/2006/relationships/customXml" Target="../ink/ink7377.xml"/><Relationship Id="rId574" Type="http://schemas.openxmlformats.org/officeDocument/2006/relationships/customXml" Target="../ink/ink7398.xml"/><Relationship Id="rId171" Type="http://schemas.openxmlformats.org/officeDocument/2006/relationships/image" Target="../media/image7112.png"/><Relationship Id="rId227" Type="http://schemas.openxmlformats.org/officeDocument/2006/relationships/image" Target="../media/image7140.png"/><Relationship Id="rId269" Type="http://schemas.openxmlformats.org/officeDocument/2006/relationships/image" Target="../media/image7161.png"/><Relationship Id="rId434" Type="http://schemas.openxmlformats.org/officeDocument/2006/relationships/customXml" Target="../ink/ink7328.xml"/><Relationship Id="rId476" Type="http://schemas.openxmlformats.org/officeDocument/2006/relationships/customXml" Target="../ink/ink7349.xml"/><Relationship Id="rId33" Type="http://schemas.openxmlformats.org/officeDocument/2006/relationships/image" Target="../media/image7045.png"/><Relationship Id="rId129" Type="http://schemas.openxmlformats.org/officeDocument/2006/relationships/image" Target="../media/image7091.png"/><Relationship Id="rId280" Type="http://schemas.openxmlformats.org/officeDocument/2006/relationships/customXml" Target="../ink/ink7251.xml"/><Relationship Id="rId336" Type="http://schemas.openxmlformats.org/officeDocument/2006/relationships/customXml" Target="../ink/ink7279.xml"/><Relationship Id="rId501" Type="http://schemas.openxmlformats.org/officeDocument/2006/relationships/image" Target="../media/image7276.png"/><Relationship Id="rId543" Type="http://schemas.openxmlformats.org/officeDocument/2006/relationships/image" Target="../media/image7297.png"/><Relationship Id="rId75" Type="http://schemas.openxmlformats.org/officeDocument/2006/relationships/image" Target="../media/image7065.png"/><Relationship Id="rId140" Type="http://schemas.openxmlformats.org/officeDocument/2006/relationships/customXml" Target="../ink/ink7181.xml"/><Relationship Id="rId182" Type="http://schemas.openxmlformats.org/officeDocument/2006/relationships/customXml" Target="../ink/ink7202.xml"/><Relationship Id="rId378" Type="http://schemas.openxmlformats.org/officeDocument/2006/relationships/customXml" Target="../ink/ink7300.xml"/><Relationship Id="rId403" Type="http://schemas.openxmlformats.org/officeDocument/2006/relationships/image" Target="../media/image7228.png"/><Relationship Id="rId585" Type="http://schemas.openxmlformats.org/officeDocument/2006/relationships/image" Target="../media/image7318.png"/><Relationship Id="rId6" Type="http://schemas.openxmlformats.org/officeDocument/2006/relationships/customXml" Target="../ink/ink7114.xml"/><Relationship Id="rId238" Type="http://schemas.openxmlformats.org/officeDocument/2006/relationships/customXml" Target="../ink/ink7230.xml"/><Relationship Id="rId445" Type="http://schemas.openxmlformats.org/officeDocument/2006/relationships/image" Target="../media/image7249.png"/><Relationship Id="rId487" Type="http://schemas.openxmlformats.org/officeDocument/2006/relationships/image" Target="../media/image7270.png"/><Relationship Id="rId291" Type="http://schemas.openxmlformats.org/officeDocument/2006/relationships/image" Target="../media/image7172.png"/><Relationship Id="rId305" Type="http://schemas.openxmlformats.org/officeDocument/2006/relationships/image" Target="../media/image7179.png"/><Relationship Id="rId347" Type="http://schemas.openxmlformats.org/officeDocument/2006/relationships/image" Target="../media/image7200.png"/><Relationship Id="rId512" Type="http://schemas.openxmlformats.org/officeDocument/2006/relationships/customXml" Target="../ink/ink7367.xml"/><Relationship Id="rId44" Type="http://schemas.openxmlformats.org/officeDocument/2006/relationships/customXml" Target="../ink/ink7133.xml"/><Relationship Id="rId86" Type="http://schemas.openxmlformats.org/officeDocument/2006/relationships/customXml" Target="../ink/ink7154.xml"/><Relationship Id="rId151" Type="http://schemas.openxmlformats.org/officeDocument/2006/relationships/image" Target="../media/image7102.png"/><Relationship Id="rId389" Type="http://schemas.openxmlformats.org/officeDocument/2006/relationships/image" Target="../media/image7221.png"/><Relationship Id="rId554" Type="http://schemas.openxmlformats.org/officeDocument/2006/relationships/customXml" Target="../ink/ink7388.xml"/><Relationship Id="rId596" Type="http://schemas.openxmlformats.org/officeDocument/2006/relationships/customXml" Target="../ink/ink7409.xml"/><Relationship Id="rId193" Type="http://schemas.openxmlformats.org/officeDocument/2006/relationships/image" Target="../media/image7123.png"/><Relationship Id="rId207" Type="http://schemas.openxmlformats.org/officeDocument/2006/relationships/image" Target="../media/image7130.png"/><Relationship Id="rId249" Type="http://schemas.openxmlformats.org/officeDocument/2006/relationships/image" Target="../media/image7151.png"/><Relationship Id="rId414" Type="http://schemas.openxmlformats.org/officeDocument/2006/relationships/customXml" Target="../ink/ink7318.xml"/><Relationship Id="rId456" Type="http://schemas.openxmlformats.org/officeDocument/2006/relationships/customXml" Target="../ink/ink7339.xml"/><Relationship Id="rId498" Type="http://schemas.openxmlformats.org/officeDocument/2006/relationships/customXml" Target="../ink/ink7360.xml"/><Relationship Id="rId13" Type="http://schemas.openxmlformats.org/officeDocument/2006/relationships/image" Target="../media/image7035.png"/><Relationship Id="rId109" Type="http://schemas.openxmlformats.org/officeDocument/2006/relationships/image" Target="../media/image7081.png"/><Relationship Id="rId260" Type="http://schemas.openxmlformats.org/officeDocument/2006/relationships/customXml" Target="../ink/ink7241.xml"/><Relationship Id="rId316" Type="http://schemas.openxmlformats.org/officeDocument/2006/relationships/customXml" Target="../ink/ink7269.xml"/><Relationship Id="rId523" Type="http://schemas.openxmlformats.org/officeDocument/2006/relationships/image" Target="../media/image7287.png"/><Relationship Id="rId55" Type="http://schemas.openxmlformats.org/officeDocument/2006/relationships/image" Target="../media/image7056.png"/><Relationship Id="rId97" Type="http://schemas.openxmlformats.org/officeDocument/2006/relationships/image" Target="../media/image7076.png"/><Relationship Id="rId120" Type="http://schemas.openxmlformats.org/officeDocument/2006/relationships/customXml" Target="../ink/ink7171.xml"/><Relationship Id="rId358" Type="http://schemas.openxmlformats.org/officeDocument/2006/relationships/customXml" Target="../ink/ink7290.xml"/><Relationship Id="rId565" Type="http://schemas.openxmlformats.org/officeDocument/2006/relationships/image" Target="../media/image7308.png"/><Relationship Id="rId162" Type="http://schemas.openxmlformats.org/officeDocument/2006/relationships/customXml" Target="../ink/ink7192.xml"/><Relationship Id="rId218" Type="http://schemas.openxmlformats.org/officeDocument/2006/relationships/customXml" Target="../ink/ink7220.xml"/><Relationship Id="rId425" Type="http://schemas.openxmlformats.org/officeDocument/2006/relationships/image" Target="../media/image7239.png"/><Relationship Id="rId467" Type="http://schemas.openxmlformats.org/officeDocument/2006/relationships/image" Target="../media/image7260.png"/><Relationship Id="rId271" Type="http://schemas.openxmlformats.org/officeDocument/2006/relationships/image" Target="../media/image7162.png"/><Relationship Id="rId24" Type="http://schemas.openxmlformats.org/officeDocument/2006/relationships/customXml" Target="../ink/ink7123.xml"/><Relationship Id="rId66" Type="http://schemas.openxmlformats.org/officeDocument/2006/relationships/customXml" Target="../ink/ink7144.xml"/><Relationship Id="rId131" Type="http://schemas.openxmlformats.org/officeDocument/2006/relationships/image" Target="../media/image7092.png"/><Relationship Id="rId327" Type="http://schemas.openxmlformats.org/officeDocument/2006/relationships/image" Target="../media/image7190.png"/><Relationship Id="rId369" Type="http://schemas.openxmlformats.org/officeDocument/2006/relationships/image" Target="../media/image7211.png"/><Relationship Id="rId534" Type="http://schemas.openxmlformats.org/officeDocument/2006/relationships/customXml" Target="../ink/ink7378.xml"/><Relationship Id="rId576" Type="http://schemas.openxmlformats.org/officeDocument/2006/relationships/customXml" Target="../ink/ink7399.xml"/><Relationship Id="rId173" Type="http://schemas.openxmlformats.org/officeDocument/2006/relationships/image" Target="../media/image7113.png"/><Relationship Id="rId229" Type="http://schemas.openxmlformats.org/officeDocument/2006/relationships/image" Target="../media/image7141.png"/><Relationship Id="rId380" Type="http://schemas.openxmlformats.org/officeDocument/2006/relationships/customXml" Target="../ink/ink7301.xml"/><Relationship Id="rId436" Type="http://schemas.openxmlformats.org/officeDocument/2006/relationships/customXml" Target="../ink/ink7329.xml"/><Relationship Id="rId240" Type="http://schemas.openxmlformats.org/officeDocument/2006/relationships/customXml" Target="../ink/ink7231.xml"/><Relationship Id="rId478" Type="http://schemas.openxmlformats.org/officeDocument/2006/relationships/customXml" Target="../ink/ink7350.xml"/><Relationship Id="rId35" Type="http://schemas.openxmlformats.org/officeDocument/2006/relationships/image" Target="../media/image7046.png"/><Relationship Id="rId77" Type="http://schemas.openxmlformats.org/officeDocument/2006/relationships/image" Target="../media/image7066.png"/><Relationship Id="rId100" Type="http://schemas.openxmlformats.org/officeDocument/2006/relationships/customXml" Target="../ink/ink7161.xml"/><Relationship Id="rId282" Type="http://schemas.openxmlformats.org/officeDocument/2006/relationships/customXml" Target="../ink/ink7252.xml"/><Relationship Id="rId338" Type="http://schemas.openxmlformats.org/officeDocument/2006/relationships/customXml" Target="../ink/ink7280.xml"/><Relationship Id="rId503" Type="http://schemas.openxmlformats.org/officeDocument/2006/relationships/image" Target="../media/image7277.png"/><Relationship Id="rId545" Type="http://schemas.openxmlformats.org/officeDocument/2006/relationships/image" Target="../media/image7298.png"/><Relationship Id="rId587" Type="http://schemas.openxmlformats.org/officeDocument/2006/relationships/image" Target="../media/image7319.png"/><Relationship Id="rId8" Type="http://schemas.openxmlformats.org/officeDocument/2006/relationships/customXml" Target="../ink/ink7115.xml"/><Relationship Id="rId142" Type="http://schemas.openxmlformats.org/officeDocument/2006/relationships/customXml" Target="../ink/ink7182.xml"/><Relationship Id="rId184" Type="http://schemas.openxmlformats.org/officeDocument/2006/relationships/customXml" Target="../ink/ink7203.xml"/><Relationship Id="rId391" Type="http://schemas.openxmlformats.org/officeDocument/2006/relationships/image" Target="../media/image7222.png"/><Relationship Id="rId405" Type="http://schemas.openxmlformats.org/officeDocument/2006/relationships/image" Target="../media/image7229.png"/><Relationship Id="rId447" Type="http://schemas.openxmlformats.org/officeDocument/2006/relationships/image" Target="../media/image7250.png"/><Relationship Id="rId251" Type="http://schemas.openxmlformats.org/officeDocument/2006/relationships/image" Target="../media/image7152.png"/><Relationship Id="rId489" Type="http://schemas.openxmlformats.org/officeDocument/2006/relationships/image" Target="../media/image866.png"/><Relationship Id="rId46" Type="http://schemas.openxmlformats.org/officeDocument/2006/relationships/customXml" Target="../ink/ink7134.xml"/><Relationship Id="rId293" Type="http://schemas.openxmlformats.org/officeDocument/2006/relationships/image" Target="../media/image7173.png"/><Relationship Id="rId307" Type="http://schemas.openxmlformats.org/officeDocument/2006/relationships/image" Target="../media/image7180.png"/><Relationship Id="rId349" Type="http://schemas.openxmlformats.org/officeDocument/2006/relationships/image" Target="../media/image7201.png"/><Relationship Id="rId514" Type="http://schemas.openxmlformats.org/officeDocument/2006/relationships/customXml" Target="../ink/ink7368.xml"/><Relationship Id="rId556" Type="http://schemas.openxmlformats.org/officeDocument/2006/relationships/customXml" Target="../ink/ink7389.xml"/><Relationship Id="rId88" Type="http://schemas.openxmlformats.org/officeDocument/2006/relationships/customXml" Target="../ink/ink7155.xml"/><Relationship Id="rId111" Type="http://schemas.openxmlformats.org/officeDocument/2006/relationships/image" Target="../media/image7082.png"/><Relationship Id="rId153" Type="http://schemas.openxmlformats.org/officeDocument/2006/relationships/image" Target="../media/image7103.png"/><Relationship Id="rId195" Type="http://schemas.openxmlformats.org/officeDocument/2006/relationships/image" Target="../media/image7124.png"/><Relationship Id="rId209" Type="http://schemas.openxmlformats.org/officeDocument/2006/relationships/image" Target="../media/image7131.png"/><Relationship Id="rId360" Type="http://schemas.openxmlformats.org/officeDocument/2006/relationships/customXml" Target="../ink/ink7291.xml"/><Relationship Id="rId416" Type="http://schemas.openxmlformats.org/officeDocument/2006/relationships/customXml" Target="../ink/ink7319.xml"/><Relationship Id="rId220" Type="http://schemas.openxmlformats.org/officeDocument/2006/relationships/customXml" Target="../ink/ink7221.xml"/><Relationship Id="rId458" Type="http://schemas.openxmlformats.org/officeDocument/2006/relationships/customXml" Target="../ink/ink7340.xml"/><Relationship Id="rId15" Type="http://schemas.openxmlformats.org/officeDocument/2006/relationships/image" Target="../media/image7036.png"/><Relationship Id="rId57" Type="http://schemas.openxmlformats.org/officeDocument/2006/relationships/image" Target="../media/image7057.png"/><Relationship Id="rId262" Type="http://schemas.openxmlformats.org/officeDocument/2006/relationships/customXml" Target="../ink/ink7242.xml"/><Relationship Id="rId318" Type="http://schemas.openxmlformats.org/officeDocument/2006/relationships/customXml" Target="../ink/ink7270.xml"/><Relationship Id="rId525" Type="http://schemas.openxmlformats.org/officeDocument/2006/relationships/image" Target="../media/image7288.png"/><Relationship Id="rId567" Type="http://schemas.openxmlformats.org/officeDocument/2006/relationships/image" Target="../media/image7309.png"/><Relationship Id="rId99" Type="http://schemas.openxmlformats.org/officeDocument/2006/relationships/image" Target="../media/image7077.png"/><Relationship Id="rId122" Type="http://schemas.openxmlformats.org/officeDocument/2006/relationships/customXml" Target="../ink/ink7172.xml"/><Relationship Id="rId164" Type="http://schemas.openxmlformats.org/officeDocument/2006/relationships/customXml" Target="../ink/ink7193.xml"/><Relationship Id="rId371" Type="http://schemas.openxmlformats.org/officeDocument/2006/relationships/image" Target="../media/image7212.png"/><Relationship Id="rId427" Type="http://schemas.openxmlformats.org/officeDocument/2006/relationships/image" Target="../media/image7240.png"/><Relationship Id="rId469" Type="http://schemas.openxmlformats.org/officeDocument/2006/relationships/image" Target="../media/image7261.png"/><Relationship Id="rId26" Type="http://schemas.openxmlformats.org/officeDocument/2006/relationships/customXml" Target="../ink/ink7124.xml"/><Relationship Id="rId231" Type="http://schemas.openxmlformats.org/officeDocument/2006/relationships/image" Target="../media/image7142.png"/><Relationship Id="rId273" Type="http://schemas.openxmlformats.org/officeDocument/2006/relationships/image" Target="../media/image7163.png"/><Relationship Id="rId329" Type="http://schemas.openxmlformats.org/officeDocument/2006/relationships/image" Target="../media/image7191.png"/><Relationship Id="rId480" Type="http://schemas.openxmlformats.org/officeDocument/2006/relationships/customXml" Target="../ink/ink7351.xml"/><Relationship Id="rId536" Type="http://schemas.openxmlformats.org/officeDocument/2006/relationships/customXml" Target="../ink/ink7379.xml"/><Relationship Id="rId68" Type="http://schemas.openxmlformats.org/officeDocument/2006/relationships/customXml" Target="../ink/ink7145.xml"/><Relationship Id="rId133" Type="http://schemas.openxmlformats.org/officeDocument/2006/relationships/image" Target="../media/image7093.png"/><Relationship Id="rId175" Type="http://schemas.openxmlformats.org/officeDocument/2006/relationships/image" Target="../media/image7114.png"/><Relationship Id="rId340" Type="http://schemas.openxmlformats.org/officeDocument/2006/relationships/customXml" Target="../ink/ink7281.xml"/><Relationship Id="rId578" Type="http://schemas.openxmlformats.org/officeDocument/2006/relationships/customXml" Target="../ink/ink7400.xml"/><Relationship Id="rId200" Type="http://schemas.openxmlformats.org/officeDocument/2006/relationships/customXml" Target="../ink/ink7211.xml"/><Relationship Id="rId382" Type="http://schemas.openxmlformats.org/officeDocument/2006/relationships/customXml" Target="../ink/ink7302.xml"/><Relationship Id="rId438" Type="http://schemas.openxmlformats.org/officeDocument/2006/relationships/customXml" Target="../ink/ink7330.xml"/><Relationship Id="rId242" Type="http://schemas.openxmlformats.org/officeDocument/2006/relationships/customXml" Target="../ink/ink7232.xml"/><Relationship Id="rId284" Type="http://schemas.openxmlformats.org/officeDocument/2006/relationships/customXml" Target="../ink/ink7253.xml"/><Relationship Id="rId491" Type="http://schemas.openxmlformats.org/officeDocument/2006/relationships/image" Target="../media/image7271.png"/><Relationship Id="rId505" Type="http://schemas.openxmlformats.org/officeDocument/2006/relationships/image" Target="../media/image7278.png"/><Relationship Id="rId37" Type="http://schemas.openxmlformats.org/officeDocument/2006/relationships/image" Target="../media/image7047.png"/><Relationship Id="rId79" Type="http://schemas.openxmlformats.org/officeDocument/2006/relationships/image" Target="../media/image7067.png"/><Relationship Id="rId102" Type="http://schemas.openxmlformats.org/officeDocument/2006/relationships/customXml" Target="../ink/ink7162.xml"/><Relationship Id="rId144" Type="http://schemas.openxmlformats.org/officeDocument/2006/relationships/customXml" Target="../ink/ink7183.xml"/><Relationship Id="rId547" Type="http://schemas.openxmlformats.org/officeDocument/2006/relationships/image" Target="../media/image7299.png"/><Relationship Id="rId589" Type="http://schemas.openxmlformats.org/officeDocument/2006/relationships/image" Target="../media/image7320.png"/><Relationship Id="rId90" Type="http://schemas.openxmlformats.org/officeDocument/2006/relationships/customXml" Target="../ink/ink7156.xml"/><Relationship Id="rId186" Type="http://schemas.openxmlformats.org/officeDocument/2006/relationships/customXml" Target="../ink/ink7204.xml"/><Relationship Id="rId351" Type="http://schemas.openxmlformats.org/officeDocument/2006/relationships/image" Target="../media/image7202.png"/><Relationship Id="rId393" Type="http://schemas.openxmlformats.org/officeDocument/2006/relationships/image" Target="../media/image7223.png"/><Relationship Id="rId407" Type="http://schemas.openxmlformats.org/officeDocument/2006/relationships/image" Target="../media/image7230.png"/><Relationship Id="rId449" Type="http://schemas.openxmlformats.org/officeDocument/2006/relationships/image" Target="../media/image7251.png"/><Relationship Id="rId211" Type="http://schemas.openxmlformats.org/officeDocument/2006/relationships/image" Target="../media/image7132.png"/><Relationship Id="rId253" Type="http://schemas.openxmlformats.org/officeDocument/2006/relationships/image" Target="../media/image7153.png"/><Relationship Id="rId295" Type="http://schemas.openxmlformats.org/officeDocument/2006/relationships/image" Target="../media/image7174.png"/><Relationship Id="rId309" Type="http://schemas.openxmlformats.org/officeDocument/2006/relationships/image" Target="../media/image7181.png"/><Relationship Id="rId460" Type="http://schemas.openxmlformats.org/officeDocument/2006/relationships/customXml" Target="../ink/ink7341.xml"/><Relationship Id="rId516" Type="http://schemas.openxmlformats.org/officeDocument/2006/relationships/customXml" Target="../ink/ink7369.xml"/><Relationship Id="rId48" Type="http://schemas.openxmlformats.org/officeDocument/2006/relationships/customXml" Target="../ink/ink7135.xml"/><Relationship Id="rId113" Type="http://schemas.openxmlformats.org/officeDocument/2006/relationships/image" Target="../media/image7083.png"/><Relationship Id="rId320" Type="http://schemas.openxmlformats.org/officeDocument/2006/relationships/customXml" Target="../ink/ink7271.xml"/><Relationship Id="rId558" Type="http://schemas.openxmlformats.org/officeDocument/2006/relationships/customXml" Target="../ink/ink7390.xml"/><Relationship Id="rId155" Type="http://schemas.openxmlformats.org/officeDocument/2006/relationships/image" Target="../media/image7104.png"/><Relationship Id="rId197" Type="http://schemas.openxmlformats.org/officeDocument/2006/relationships/image" Target="../media/image7125.png"/><Relationship Id="rId362" Type="http://schemas.openxmlformats.org/officeDocument/2006/relationships/customXml" Target="../ink/ink7292.xml"/><Relationship Id="rId418" Type="http://schemas.openxmlformats.org/officeDocument/2006/relationships/customXml" Target="../ink/ink7320.xml"/><Relationship Id="rId222" Type="http://schemas.openxmlformats.org/officeDocument/2006/relationships/customXml" Target="../ink/ink7222.xml"/><Relationship Id="rId264" Type="http://schemas.openxmlformats.org/officeDocument/2006/relationships/customXml" Target="../ink/ink7243.xml"/><Relationship Id="rId471" Type="http://schemas.openxmlformats.org/officeDocument/2006/relationships/image" Target="../media/image7262.png"/><Relationship Id="rId17" Type="http://schemas.openxmlformats.org/officeDocument/2006/relationships/image" Target="../media/image7037.png"/><Relationship Id="rId59" Type="http://schemas.openxmlformats.org/officeDocument/2006/relationships/image" Target="../media/image7058.png"/><Relationship Id="rId124" Type="http://schemas.openxmlformats.org/officeDocument/2006/relationships/customXml" Target="../ink/ink7173.xml"/><Relationship Id="rId527" Type="http://schemas.openxmlformats.org/officeDocument/2006/relationships/image" Target="../media/image7289.png"/><Relationship Id="rId569" Type="http://schemas.openxmlformats.org/officeDocument/2006/relationships/image" Target="../media/image7310.png"/><Relationship Id="rId70" Type="http://schemas.openxmlformats.org/officeDocument/2006/relationships/customXml" Target="../ink/ink7146.xml"/><Relationship Id="rId166" Type="http://schemas.openxmlformats.org/officeDocument/2006/relationships/customXml" Target="../ink/ink7194.xml"/><Relationship Id="rId331" Type="http://schemas.openxmlformats.org/officeDocument/2006/relationships/image" Target="../media/image7192.png"/><Relationship Id="rId373" Type="http://schemas.openxmlformats.org/officeDocument/2006/relationships/image" Target="../media/image7213.png"/><Relationship Id="rId429" Type="http://schemas.openxmlformats.org/officeDocument/2006/relationships/image" Target="../media/image7241.png"/><Relationship Id="rId580" Type="http://schemas.openxmlformats.org/officeDocument/2006/relationships/customXml" Target="../ink/ink740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7143.png"/><Relationship Id="rId440" Type="http://schemas.openxmlformats.org/officeDocument/2006/relationships/customXml" Target="../ink/ink7331.xml"/><Relationship Id="rId28" Type="http://schemas.openxmlformats.org/officeDocument/2006/relationships/customXml" Target="../ink/ink7125.xml"/><Relationship Id="rId275" Type="http://schemas.openxmlformats.org/officeDocument/2006/relationships/image" Target="../media/image7164.png"/><Relationship Id="rId300" Type="http://schemas.openxmlformats.org/officeDocument/2006/relationships/customXml" Target="../ink/ink7261.xml"/><Relationship Id="rId482" Type="http://schemas.openxmlformats.org/officeDocument/2006/relationships/customXml" Target="../ink/ink7352.xml"/><Relationship Id="rId538" Type="http://schemas.openxmlformats.org/officeDocument/2006/relationships/customXml" Target="../ink/ink7380.xml"/><Relationship Id="rId81" Type="http://schemas.openxmlformats.org/officeDocument/2006/relationships/image" Target="../media/image7068.png"/><Relationship Id="rId135" Type="http://schemas.openxmlformats.org/officeDocument/2006/relationships/image" Target="../media/image7094.png"/><Relationship Id="rId177" Type="http://schemas.openxmlformats.org/officeDocument/2006/relationships/image" Target="../media/image7115.png"/><Relationship Id="rId342" Type="http://schemas.openxmlformats.org/officeDocument/2006/relationships/customXml" Target="../ink/ink7282.xml"/><Relationship Id="rId384" Type="http://schemas.openxmlformats.org/officeDocument/2006/relationships/customXml" Target="../ink/ink7303.xml"/><Relationship Id="rId591" Type="http://schemas.openxmlformats.org/officeDocument/2006/relationships/image" Target="../media/image7321.png"/><Relationship Id="rId202" Type="http://schemas.openxmlformats.org/officeDocument/2006/relationships/customXml" Target="../ink/ink7212.xml"/><Relationship Id="rId244" Type="http://schemas.openxmlformats.org/officeDocument/2006/relationships/customXml" Target="../ink/ink7233.xml"/><Relationship Id="rId39" Type="http://schemas.openxmlformats.org/officeDocument/2006/relationships/image" Target="../media/image7048.png"/><Relationship Id="rId286" Type="http://schemas.openxmlformats.org/officeDocument/2006/relationships/customXml" Target="../ink/ink7254.xml"/><Relationship Id="rId451" Type="http://schemas.openxmlformats.org/officeDocument/2006/relationships/image" Target="../media/image7252.png"/><Relationship Id="rId493" Type="http://schemas.openxmlformats.org/officeDocument/2006/relationships/image" Target="../media/image7272.png"/><Relationship Id="rId507" Type="http://schemas.openxmlformats.org/officeDocument/2006/relationships/image" Target="../media/image7279.png"/><Relationship Id="rId549" Type="http://schemas.openxmlformats.org/officeDocument/2006/relationships/image" Target="../media/image7300.png"/><Relationship Id="rId50" Type="http://schemas.openxmlformats.org/officeDocument/2006/relationships/customXml" Target="../ink/ink7136.xml"/><Relationship Id="rId104" Type="http://schemas.openxmlformats.org/officeDocument/2006/relationships/customXml" Target="../ink/ink7163.xml"/><Relationship Id="rId146" Type="http://schemas.openxmlformats.org/officeDocument/2006/relationships/customXml" Target="../ink/ink7184.xml"/><Relationship Id="rId188" Type="http://schemas.openxmlformats.org/officeDocument/2006/relationships/customXml" Target="../ink/ink7205.xml"/><Relationship Id="rId311" Type="http://schemas.openxmlformats.org/officeDocument/2006/relationships/image" Target="../media/image7182.png"/><Relationship Id="rId353" Type="http://schemas.openxmlformats.org/officeDocument/2006/relationships/image" Target="../media/image7203.png"/><Relationship Id="rId395" Type="http://schemas.openxmlformats.org/officeDocument/2006/relationships/image" Target="../media/image7224.png"/><Relationship Id="rId409" Type="http://schemas.openxmlformats.org/officeDocument/2006/relationships/image" Target="../media/image7231.png"/><Relationship Id="rId560" Type="http://schemas.openxmlformats.org/officeDocument/2006/relationships/customXml" Target="../ink/ink7391.xml"/><Relationship Id="rId92" Type="http://schemas.openxmlformats.org/officeDocument/2006/relationships/customXml" Target="../ink/ink7157.xml"/><Relationship Id="rId213" Type="http://schemas.openxmlformats.org/officeDocument/2006/relationships/image" Target="../media/image7133.png"/><Relationship Id="rId420" Type="http://schemas.openxmlformats.org/officeDocument/2006/relationships/customXml" Target="../ink/ink7321.xml"/><Relationship Id="rId255" Type="http://schemas.openxmlformats.org/officeDocument/2006/relationships/image" Target="../media/image7154.png"/><Relationship Id="rId297" Type="http://schemas.openxmlformats.org/officeDocument/2006/relationships/image" Target="../media/image7175.png"/><Relationship Id="rId462" Type="http://schemas.openxmlformats.org/officeDocument/2006/relationships/customXml" Target="../ink/ink7342.xml"/><Relationship Id="rId518" Type="http://schemas.openxmlformats.org/officeDocument/2006/relationships/customXml" Target="../ink/ink7370.xml"/><Relationship Id="rId115" Type="http://schemas.openxmlformats.org/officeDocument/2006/relationships/image" Target="../media/image7084.png"/><Relationship Id="rId157" Type="http://schemas.openxmlformats.org/officeDocument/2006/relationships/image" Target="../media/image7105.png"/><Relationship Id="rId322" Type="http://schemas.openxmlformats.org/officeDocument/2006/relationships/customXml" Target="../ink/ink7272.xml"/><Relationship Id="rId364" Type="http://schemas.openxmlformats.org/officeDocument/2006/relationships/customXml" Target="../ink/ink7293.xml"/><Relationship Id="rId61" Type="http://schemas.openxmlformats.org/officeDocument/2006/relationships/image" Target="../media/image1454.png"/><Relationship Id="rId199" Type="http://schemas.openxmlformats.org/officeDocument/2006/relationships/image" Target="../media/image7126.png"/><Relationship Id="rId571" Type="http://schemas.openxmlformats.org/officeDocument/2006/relationships/image" Target="../media/image7311.png"/><Relationship Id="rId19" Type="http://schemas.openxmlformats.org/officeDocument/2006/relationships/image" Target="../media/image7038.png"/><Relationship Id="rId224" Type="http://schemas.openxmlformats.org/officeDocument/2006/relationships/customXml" Target="../ink/ink7223.xml"/><Relationship Id="rId266" Type="http://schemas.openxmlformats.org/officeDocument/2006/relationships/customXml" Target="../ink/ink7244.xml"/><Relationship Id="rId431" Type="http://schemas.openxmlformats.org/officeDocument/2006/relationships/image" Target="../media/image7242.png"/><Relationship Id="rId473" Type="http://schemas.openxmlformats.org/officeDocument/2006/relationships/image" Target="../media/image7263.png"/><Relationship Id="rId529" Type="http://schemas.openxmlformats.org/officeDocument/2006/relationships/image" Target="../media/image7290.png"/><Relationship Id="rId30" Type="http://schemas.openxmlformats.org/officeDocument/2006/relationships/customXml" Target="../ink/ink7126.xml"/><Relationship Id="rId126" Type="http://schemas.openxmlformats.org/officeDocument/2006/relationships/customXml" Target="../ink/ink7174.xml"/><Relationship Id="rId168" Type="http://schemas.openxmlformats.org/officeDocument/2006/relationships/customXml" Target="../ink/ink7195.xml"/><Relationship Id="rId333" Type="http://schemas.openxmlformats.org/officeDocument/2006/relationships/image" Target="../media/image7193.png"/><Relationship Id="rId540" Type="http://schemas.openxmlformats.org/officeDocument/2006/relationships/customXml" Target="../ink/ink7381.xml"/><Relationship Id="rId72" Type="http://schemas.openxmlformats.org/officeDocument/2006/relationships/customXml" Target="../ink/ink7147.xml"/><Relationship Id="rId375" Type="http://schemas.openxmlformats.org/officeDocument/2006/relationships/image" Target="../media/image7214.png"/><Relationship Id="rId582" Type="http://schemas.openxmlformats.org/officeDocument/2006/relationships/customXml" Target="../ink/ink7402.xml"/><Relationship Id="rId3" Type="http://schemas.openxmlformats.org/officeDocument/2006/relationships/image" Target="../media/image7030.png"/><Relationship Id="rId235" Type="http://schemas.openxmlformats.org/officeDocument/2006/relationships/image" Target="../media/image7144.png"/><Relationship Id="rId277" Type="http://schemas.openxmlformats.org/officeDocument/2006/relationships/image" Target="../media/image7165.png"/><Relationship Id="rId400" Type="http://schemas.openxmlformats.org/officeDocument/2006/relationships/customXml" Target="../ink/ink7311.xml"/><Relationship Id="rId442" Type="http://schemas.openxmlformats.org/officeDocument/2006/relationships/customXml" Target="../ink/ink7332.xml"/><Relationship Id="rId484" Type="http://schemas.openxmlformats.org/officeDocument/2006/relationships/customXml" Target="../ink/ink7353.xml"/><Relationship Id="rId137" Type="http://schemas.openxmlformats.org/officeDocument/2006/relationships/image" Target="../media/image7095.png"/><Relationship Id="rId302" Type="http://schemas.openxmlformats.org/officeDocument/2006/relationships/customXml" Target="../ink/ink7262.xml"/><Relationship Id="rId344" Type="http://schemas.openxmlformats.org/officeDocument/2006/relationships/customXml" Target="../ink/ink7283.xml"/><Relationship Id="rId41" Type="http://schemas.openxmlformats.org/officeDocument/2006/relationships/image" Target="../media/image7049.png"/><Relationship Id="rId83" Type="http://schemas.openxmlformats.org/officeDocument/2006/relationships/image" Target="../media/image7069.png"/><Relationship Id="rId179" Type="http://schemas.openxmlformats.org/officeDocument/2006/relationships/image" Target="../media/image7116.png"/><Relationship Id="rId386" Type="http://schemas.openxmlformats.org/officeDocument/2006/relationships/customXml" Target="../ink/ink7304.xml"/><Relationship Id="rId551" Type="http://schemas.openxmlformats.org/officeDocument/2006/relationships/image" Target="../media/image7301.png"/><Relationship Id="rId593" Type="http://schemas.openxmlformats.org/officeDocument/2006/relationships/image" Target="../media/image7322.png"/><Relationship Id="rId190" Type="http://schemas.openxmlformats.org/officeDocument/2006/relationships/customXml" Target="../ink/ink7206.xml"/><Relationship Id="rId204" Type="http://schemas.openxmlformats.org/officeDocument/2006/relationships/customXml" Target="../ink/ink7213.xml"/><Relationship Id="rId246" Type="http://schemas.openxmlformats.org/officeDocument/2006/relationships/customXml" Target="../ink/ink7234.xml"/><Relationship Id="rId288" Type="http://schemas.openxmlformats.org/officeDocument/2006/relationships/customXml" Target="../ink/ink7255.xml"/><Relationship Id="rId411" Type="http://schemas.openxmlformats.org/officeDocument/2006/relationships/image" Target="../media/image7232.png"/><Relationship Id="rId453" Type="http://schemas.openxmlformats.org/officeDocument/2006/relationships/image" Target="../media/image7253.png"/><Relationship Id="rId509" Type="http://schemas.openxmlformats.org/officeDocument/2006/relationships/image" Target="../media/image7280.png"/><Relationship Id="rId106" Type="http://schemas.openxmlformats.org/officeDocument/2006/relationships/customXml" Target="../ink/ink7164.xml"/><Relationship Id="rId313" Type="http://schemas.openxmlformats.org/officeDocument/2006/relationships/image" Target="../media/image7183.png"/><Relationship Id="rId495" Type="http://schemas.openxmlformats.org/officeDocument/2006/relationships/image" Target="../media/image7273.png"/><Relationship Id="rId10" Type="http://schemas.openxmlformats.org/officeDocument/2006/relationships/customXml" Target="../ink/ink7116.xml"/><Relationship Id="rId52" Type="http://schemas.openxmlformats.org/officeDocument/2006/relationships/customXml" Target="../ink/ink7137.xml"/><Relationship Id="rId94" Type="http://schemas.openxmlformats.org/officeDocument/2006/relationships/customXml" Target="../ink/ink7158.xml"/><Relationship Id="rId148" Type="http://schemas.openxmlformats.org/officeDocument/2006/relationships/customXml" Target="../ink/ink7185.xml"/><Relationship Id="rId355" Type="http://schemas.openxmlformats.org/officeDocument/2006/relationships/image" Target="../media/image7204.png"/><Relationship Id="rId397" Type="http://schemas.openxmlformats.org/officeDocument/2006/relationships/image" Target="../media/image7225.png"/><Relationship Id="rId520" Type="http://schemas.openxmlformats.org/officeDocument/2006/relationships/customXml" Target="../ink/ink7371.xml"/><Relationship Id="rId562" Type="http://schemas.openxmlformats.org/officeDocument/2006/relationships/customXml" Target="../ink/ink7392.xml"/><Relationship Id="rId215" Type="http://schemas.openxmlformats.org/officeDocument/2006/relationships/image" Target="../media/image7134.png"/><Relationship Id="rId257" Type="http://schemas.openxmlformats.org/officeDocument/2006/relationships/image" Target="../media/image7155.png"/><Relationship Id="rId422" Type="http://schemas.openxmlformats.org/officeDocument/2006/relationships/customXml" Target="../ink/ink7322.xml"/><Relationship Id="rId464" Type="http://schemas.openxmlformats.org/officeDocument/2006/relationships/customXml" Target="../ink/ink7343.xml"/><Relationship Id="rId299" Type="http://schemas.openxmlformats.org/officeDocument/2006/relationships/image" Target="../media/image7176.png"/><Relationship Id="rId63" Type="http://schemas.openxmlformats.org/officeDocument/2006/relationships/image" Target="../media/image7059.png"/><Relationship Id="rId159" Type="http://schemas.openxmlformats.org/officeDocument/2006/relationships/image" Target="../media/image7106.png"/><Relationship Id="rId366" Type="http://schemas.openxmlformats.org/officeDocument/2006/relationships/customXml" Target="../ink/ink7294.xml"/><Relationship Id="rId573" Type="http://schemas.openxmlformats.org/officeDocument/2006/relationships/image" Target="../media/image7312.png"/><Relationship Id="rId226" Type="http://schemas.openxmlformats.org/officeDocument/2006/relationships/customXml" Target="../ink/ink7224.xml"/><Relationship Id="rId433" Type="http://schemas.openxmlformats.org/officeDocument/2006/relationships/image" Target="../media/image7243.png"/><Relationship Id="rId74" Type="http://schemas.openxmlformats.org/officeDocument/2006/relationships/customXml" Target="../ink/ink7148.xml"/><Relationship Id="rId377" Type="http://schemas.openxmlformats.org/officeDocument/2006/relationships/image" Target="../media/image7215.png"/><Relationship Id="rId500" Type="http://schemas.openxmlformats.org/officeDocument/2006/relationships/customXml" Target="../ink/ink7361.xml"/><Relationship Id="rId584" Type="http://schemas.openxmlformats.org/officeDocument/2006/relationships/customXml" Target="../ink/ink7403.xml"/><Relationship Id="rId5" Type="http://schemas.openxmlformats.org/officeDocument/2006/relationships/image" Target="../media/image7031.png"/><Relationship Id="rId237" Type="http://schemas.openxmlformats.org/officeDocument/2006/relationships/image" Target="../media/image7145.png"/><Relationship Id="rId444" Type="http://schemas.openxmlformats.org/officeDocument/2006/relationships/customXml" Target="../ink/ink7333.xml"/><Relationship Id="rId290" Type="http://schemas.openxmlformats.org/officeDocument/2006/relationships/customXml" Target="../ink/ink7256.xml"/><Relationship Id="rId304" Type="http://schemas.openxmlformats.org/officeDocument/2006/relationships/customXml" Target="../ink/ink7263.xml"/><Relationship Id="rId388" Type="http://schemas.openxmlformats.org/officeDocument/2006/relationships/customXml" Target="../ink/ink7305.xml"/><Relationship Id="rId511" Type="http://schemas.openxmlformats.org/officeDocument/2006/relationships/image" Target="../media/image7281.png"/><Relationship Id="rId85" Type="http://schemas.openxmlformats.org/officeDocument/2006/relationships/image" Target="../media/image7070.png"/><Relationship Id="rId150" Type="http://schemas.openxmlformats.org/officeDocument/2006/relationships/customXml" Target="../ink/ink7186.xml"/><Relationship Id="rId595" Type="http://schemas.openxmlformats.org/officeDocument/2006/relationships/image" Target="../media/image7323.png"/><Relationship Id="rId248" Type="http://schemas.openxmlformats.org/officeDocument/2006/relationships/customXml" Target="../ink/ink7235.xml"/><Relationship Id="rId455" Type="http://schemas.openxmlformats.org/officeDocument/2006/relationships/image" Target="../media/image7254.png"/><Relationship Id="rId12" Type="http://schemas.openxmlformats.org/officeDocument/2006/relationships/customXml" Target="../ink/ink7117.xml"/><Relationship Id="rId108" Type="http://schemas.openxmlformats.org/officeDocument/2006/relationships/customXml" Target="../ink/ink7165.xml"/><Relationship Id="rId315" Type="http://schemas.openxmlformats.org/officeDocument/2006/relationships/image" Target="../media/image7184.png"/><Relationship Id="rId522" Type="http://schemas.openxmlformats.org/officeDocument/2006/relationships/customXml" Target="../ink/ink7372.xml"/><Relationship Id="rId96" Type="http://schemas.openxmlformats.org/officeDocument/2006/relationships/customXml" Target="../ink/ink7159.xml"/><Relationship Id="rId161" Type="http://schemas.openxmlformats.org/officeDocument/2006/relationships/image" Target="../media/image7107.png"/><Relationship Id="rId399" Type="http://schemas.openxmlformats.org/officeDocument/2006/relationships/image" Target="../media/image7226.png"/><Relationship Id="rId259" Type="http://schemas.openxmlformats.org/officeDocument/2006/relationships/image" Target="../media/image7156.png"/><Relationship Id="rId466" Type="http://schemas.openxmlformats.org/officeDocument/2006/relationships/customXml" Target="../ink/ink7344.xml"/><Relationship Id="rId23" Type="http://schemas.openxmlformats.org/officeDocument/2006/relationships/image" Target="../media/image7040.png"/><Relationship Id="rId119" Type="http://schemas.openxmlformats.org/officeDocument/2006/relationships/image" Target="../media/image7086.png"/><Relationship Id="rId326" Type="http://schemas.openxmlformats.org/officeDocument/2006/relationships/customXml" Target="../ink/ink7274.xml"/><Relationship Id="rId533" Type="http://schemas.openxmlformats.org/officeDocument/2006/relationships/image" Target="../media/image7292.png"/><Relationship Id="rId172" Type="http://schemas.openxmlformats.org/officeDocument/2006/relationships/customXml" Target="../ink/ink7197.xml"/><Relationship Id="rId477" Type="http://schemas.openxmlformats.org/officeDocument/2006/relationships/image" Target="../media/image7265.png"/><Relationship Id="rId337" Type="http://schemas.openxmlformats.org/officeDocument/2006/relationships/image" Target="../media/image7195.png"/><Relationship Id="rId34" Type="http://schemas.openxmlformats.org/officeDocument/2006/relationships/customXml" Target="../ink/ink7128.xml"/><Relationship Id="rId544" Type="http://schemas.openxmlformats.org/officeDocument/2006/relationships/customXml" Target="../ink/ink7383.xml"/><Relationship Id="rId183" Type="http://schemas.openxmlformats.org/officeDocument/2006/relationships/image" Target="../media/image7118.png"/><Relationship Id="rId390" Type="http://schemas.openxmlformats.org/officeDocument/2006/relationships/customXml" Target="../ink/ink7306.xml"/><Relationship Id="rId404" Type="http://schemas.openxmlformats.org/officeDocument/2006/relationships/customXml" Target="../ink/ink7313.xml"/><Relationship Id="rId250" Type="http://schemas.openxmlformats.org/officeDocument/2006/relationships/customXml" Target="../ink/ink7236.xml"/><Relationship Id="rId488" Type="http://schemas.openxmlformats.org/officeDocument/2006/relationships/customXml" Target="../ink/ink7355.xml"/><Relationship Id="rId45" Type="http://schemas.openxmlformats.org/officeDocument/2006/relationships/image" Target="../media/image7051.png"/><Relationship Id="rId110" Type="http://schemas.openxmlformats.org/officeDocument/2006/relationships/customXml" Target="../ink/ink7166.xml"/><Relationship Id="rId348" Type="http://schemas.openxmlformats.org/officeDocument/2006/relationships/customXml" Target="../ink/ink7285.xml"/><Relationship Id="rId555" Type="http://schemas.openxmlformats.org/officeDocument/2006/relationships/image" Target="../media/image7303.png"/><Relationship Id="rId194" Type="http://schemas.openxmlformats.org/officeDocument/2006/relationships/customXml" Target="../ink/ink7208.xml"/><Relationship Id="rId208" Type="http://schemas.openxmlformats.org/officeDocument/2006/relationships/customXml" Target="../ink/ink7215.xml"/><Relationship Id="rId415" Type="http://schemas.openxmlformats.org/officeDocument/2006/relationships/image" Target="../media/image7234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382.png"/><Relationship Id="rId299" Type="http://schemas.openxmlformats.org/officeDocument/2006/relationships/image" Target="../media/image7473.png"/><Relationship Id="rId21" Type="http://schemas.openxmlformats.org/officeDocument/2006/relationships/image" Target="../media/image7334.png"/><Relationship Id="rId63" Type="http://schemas.openxmlformats.org/officeDocument/2006/relationships/image" Target="../media/image7355.png"/><Relationship Id="rId159" Type="http://schemas.openxmlformats.org/officeDocument/2006/relationships/image" Target="../media/image7403.png"/><Relationship Id="rId170" Type="http://schemas.openxmlformats.org/officeDocument/2006/relationships/customXml" Target="../ink/ink7494.xml"/><Relationship Id="rId226" Type="http://schemas.openxmlformats.org/officeDocument/2006/relationships/customXml" Target="../ink/ink7522.xml"/><Relationship Id="rId268" Type="http://schemas.openxmlformats.org/officeDocument/2006/relationships/customXml" Target="../ink/ink7543.xml"/><Relationship Id="rId32" Type="http://schemas.openxmlformats.org/officeDocument/2006/relationships/customXml" Target="../ink/ink7425.xml"/><Relationship Id="rId74" Type="http://schemas.openxmlformats.org/officeDocument/2006/relationships/customXml" Target="../ink/ink7446.xml"/><Relationship Id="rId128" Type="http://schemas.openxmlformats.org/officeDocument/2006/relationships/customXml" Target="../ink/ink7473.xml"/><Relationship Id="rId5" Type="http://schemas.openxmlformats.org/officeDocument/2006/relationships/image" Target="../media/image7326.png"/><Relationship Id="rId181" Type="http://schemas.openxmlformats.org/officeDocument/2006/relationships/image" Target="../media/image7414.png"/><Relationship Id="rId237" Type="http://schemas.openxmlformats.org/officeDocument/2006/relationships/image" Target="../media/image7442.png"/><Relationship Id="rId279" Type="http://schemas.openxmlformats.org/officeDocument/2006/relationships/image" Target="../media/image7463.png"/><Relationship Id="rId43" Type="http://schemas.openxmlformats.org/officeDocument/2006/relationships/image" Target="../media/image7345.png"/><Relationship Id="rId139" Type="http://schemas.openxmlformats.org/officeDocument/2006/relationships/image" Target="../media/image7393.png"/><Relationship Id="rId290" Type="http://schemas.openxmlformats.org/officeDocument/2006/relationships/customXml" Target="../ink/ink7554.xml"/><Relationship Id="rId304" Type="http://schemas.openxmlformats.org/officeDocument/2006/relationships/customXml" Target="../ink/ink7561.xml"/><Relationship Id="rId85" Type="http://schemas.openxmlformats.org/officeDocument/2006/relationships/image" Target="../media/image7366.png"/><Relationship Id="rId150" Type="http://schemas.openxmlformats.org/officeDocument/2006/relationships/customXml" Target="../ink/ink7484.xml"/><Relationship Id="rId192" Type="http://schemas.openxmlformats.org/officeDocument/2006/relationships/customXml" Target="../ink/ink7505.xml"/><Relationship Id="rId206" Type="http://schemas.openxmlformats.org/officeDocument/2006/relationships/customXml" Target="../ink/ink7512.xml"/><Relationship Id="rId248" Type="http://schemas.openxmlformats.org/officeDocument/2006/relationships/customXml" Target="../ink/ink7533.xml"/><Relationship Id="rId12" Type="http://schemas.openxmlformats.org/officeDocument/2006/relationships/customXml" Target="../ink/ink7415.xml"/><Relationship Id="rId108" Type="http://schemas.openxmlformats.org/officeDocument/2006/relationships/customXml" Target="../ink/ink7463.xml"/><Relationship Id="rId54" Type="http://schemas.openxmlformats.org/officeDocument/2006/relationships/customXml" Target="../ink/ink7436.xml"/><Relationship Id="rId96" Type="http://schemas.openxmlformats.org/officeDocument/2006/relationships/customXml" Target="../ink/ink7457.xml"/><Relationship Id="rId161" Type="http://schemas.openxmlformats.org/officeDocument/2006/relationships/image" Target="../media/image7404.png"/><Relationship Id="rId217" Type="http://schemas.openxmlformats.org/officeDocument/2006/relationships/image" Target="../media/image7432.png"/><Relationship Id="rId259" Type="http://schemas.openxmlformats.org/officeDocument/2006/relationships/image" Target="../media/image7453.png"/><Relationship Id="rId23" Type="http://schemas.openxmlformats.org/officeDocument/2006/relationships/image" Target="../media/image7335.png"/><Relationship Id="rId119" Type="http://schemas.openxmlformats.org/officeDocument/2006/relationships/image" Target="../media/image7383.png"/><Relationship Id="rId270" Type="http://schemas.openxmlformats.org/officeDocument/2006/relationships/customXml" Target="../ink/ink7544.xml"/><Relationship Id="rId44" Type="http://schemas.openxmlformats.org/officeDocument/2006/relationships/customXml" Target="../ink/ink7431.xml"/><Relationship Id="rId65" Type="http://schemas.openxmlformats.org/officeDocument/2006/relationships/image" Target="../media/image7356.png"/><Relationship Id="rId86" Type="http://schemas.openxmlformats.org/officeDocument/2006/relationships/customXml" Target="../ink/ink7452.xml"/><Relationship Id="rId130" Type="http://schemas.openxmlformats.org/officeDocument/2006/relationships/customXml" Target="../ink/ink7474.xml"/><Relationship Id="rId151" Type="http://schemas.openxmlformats.org/officeDocument/2006/relationships/image" Target="../media/image7399.png"/><Relationship Id="rId172" Type="http://schemas.openxmlformats.org/officeDocument/2006/relationships/customXml" Target="../ink/ink7495.xml"/><Relationship Id="rId193" Type="http://schemas.openxmlformats.org/officeDocument/2006/relationships/image" Target="../media/image7420.png"/><Relationship Id="rId207" Type="http://schemas.openxmlformats.org/officeDocument/2006/relationships/image" Target="../media/image7427.png"/><Relationship Id="rId228" Type="http://schemas.openxmlformats.org/officeDocument/2006/relationships/customXml" Target="../ink/ink7523.xml"/><Relationship Id="rId249" Type="http://schemas.openxmlformats.org/officeDocument/2006/relationships/image" Target="../media/image7448.png"/><Relationship Id="rId13" Type="http://schemas.openxmlformats.org/officeDocument/2006/relationships/image" Target="../media/image7330.png"/><Relationship Id="rId109" Type="http://schemas.openxmlformats.org/officeDocument/2006/relationships/image" Target="../media/image7378.png"/><Relationship Id="rId260" Type="http://schemas.openxmlformats.org/officeDocument/2006/relationships/customXml" Target="../ink/ink7539.xml"/><Relationship Id="rId281" Type="http://schemas.openxmlformats.org/officeDocument/2006/relationships/image" Target="../media/image7464.png"/><Relationship Id="rId34" Type="http://schemas.openxmlformats.org/officeDocument/2006/relationships/customXml" Target="../ink/ink7426.xml"/><Relationship Id="rId55" Type="http://schemas.openxmlformats.org/officeDocument/2006/relationships/image" Target="../media/image7351.png"/><Relationship Id="rId76" Type="http://schemas.openxmlformats.org/officeDocument/2006/relationships/customXml" Target="../ink/ink7447.xml"/><Relationship Id="rId97" Type="http://schemas.openxmlformats.org/officeDocument/2006/relationships/image" Target="../media/image7372.png"/><Relationship Id="rId120" Type="http://schemas.openxmlformats.org/officeDocument/2006/relationships/customXml" Target="../ink/ink7469.xml"/><Relationship Id="rId141" Type="http://schemas.openxmlformats.org/officeDocument/2006/relationships/image" Target="../media/image7394.png"/><Relationship Id="rId7" Type="http://schemas.openxmlformats.org/officeDocument/2006/relationships/image" Target="../media/image7327.png"/><Relationship Id="rId162" Type="http://schemas.openxmlformats.org/officeDocument/2006/relationships/customXml" Target="../ink/ink7490.xml"/><Relationship Id="rId183" Type="http://schemas.openxmlformats.org/officeDocument/2006/relationships/image" Target="../media/image7415.png"/><Relationship Id="rId218" Type="http://schemas.openxmlformats.org/officeDocument/2006/relationships/customXml" Target="../ink/ink7518.xml"/><Relationship Id="rId239" Type="http://schemas.openxmlformats.org/officeDocument/2006/relationships/image" Target="../media/image7443.png"/><Relationship Id="rId250" Type="http://schemas.openxmlformats.org/officeDocument/2006/relationships/customXml" Target="../ink/ink7534.xml"/><Relationship Id="rId271" Type="http://schemas.openxmlformats.org/officeDocument/2006/relationships/image" Target="../media/image7459.png"/><Relationship Id="rId292" Type="http://schemas.openxmlformats.org/officeDocument/2006/relationships/customXml" Target="../ink/ink7555.xml"/><Relationship Id="rId306" Type="http://schemas.openxmlformats.org/officeDocument/2006/relationships/customXml" Target="../ink/ink7562.xml"/><Relationship Id="rId24" Type="http://schemas.openxmlformats.org/officeDocument/2006/relationships/customXml" Target="../ink/ink7421.xml"/><Relationship Id="rId45" Type="http://schemas.openxmlformats.org/officeDocument/2006/relationships/image" Target="../media/image7346.png"/><Relationship Id="rId66" Type="http://schemas.openxmlformats.org/officeDocument/2006/relationships/customXml" Target="../ink/ink7442.xml"/><Relationship Id="rId87" Type="http://schemas.openxmlformats.org/officeDocument/2006/relationships/image" Target="../media/image7367.png"/><Relationship Id="rId110" Type="http://schemas.openxmlformats.org/officeDocument/2006/relationships/customXml" Target="../ink/ink7464.xml"/><Relationship Id="rId131" Type="http://schemas.openxmlformats.org/officeDocument/2006/relationships/image" Target="../media/image7389.png"/><Relationship Id="rId152" Type="http://schemas.openxmlformats.org/officeDocument/2006/relationships/customXml" Target="../ink/ink7485.xml"/><Relationship Id="rId173" Type="http://schemas.openxmlformats.org/officeDocument/2006/relationships/image" Target="../media/image7410.png"/><Relationship Id="rId194" Type="http://schemas.openxmlformats.org/officeDocument/2006/relationships/customXml" Target="../ink/ink7506.xml"/><Relationship Id="rId208" Type="http://schemas.openxmlformats.org/officeDocument/2006/relationships/customXml" Target="../ink/ink7513.xml"/><Relationship Id="rId229" Type="http://schemas.openxmlformats.org/officeDocument/2006/relationships/image" Target="../media/image7438.png"/><Relationship Id="rId240" Type="http://schemas.openxmlformats.org/officeDocument/2006/relationships/customXml" Target="../ink/ink7529.xml"/><Relationship Id="rId261" Type="http://schemas.openxmlformats.org/officeDocument/2006/relationships/image" Target="../media/image7454.png"/><Relationship Id="rId14" Type="http://schemas.openxmlformats.org/officeDocument/2006/relationships/customXml" Target="../ink/ink7416.xml"/><Relationship Id="rId35" Type="http://schemas.openxmlformats.org/officeDocument/2006/relationships/image" Target="../media/image7341.png"/><Relationship Id="rId56" Type="http://schemas.openxmlformats.org/officeDocument/2006/relationships/customXml" Target="../ink/ink7437.xml"/><Relationship Id="rId77" Type="http://schemas.openxmlformats.org/officeDocument/2006/relationships/image" Target="../media/image7362.png"/><Relationship Id="rId100" Type="http://schemas.openxmlformats.org/officeDocument/2006/relationships/customXml" Target="../ink/ink7459.xml"/><Relationship Id="rId282" Type="http://schemas.openxmlformats.org/officeDocument/2006/relationships/customXml" Target="../ink/ink7550.xml"/><Relationship Id="rId8" Type="http://schemas.openxmlformats.org/officeDocument/2006/relationships/customXml" Target="../ink/ink7413.xml"/><Relationship Id="rId98" Type="http://schemas.openxmlformats.org/officeDocument/2006/relationships/customXml" Target="../ink/ink7458.xml"/><Relationship Id="rId121" Type="http://schemas.openxmlformats.org/officeDocument/2006/relationships/image" Target="../media/image7384.png"/><Relationship Id="rId142" Type="http://schemas.openxmlformats.org/officeDocument/2006/relationships/customXml" Target="../ink/ink7480.xml"/><Relationship Id="rId163" Type="http://schemas.openxmlformats.org/officeDocument/2006/relationships/image" Target="../media/image7405.png"/><Relationship Id="rId184" Type="http://schemas.openxmlformats.org/officeDocument/2006/relationships/customXml" Target="../ink/ink7501.xml"/><Relationship Id="rId219" Type="http://schemas.openxmlformats.org/officeDocument/2006/relationships/image" Target="../media/image7433.png"/><Relationship Id="rId230" Type="http://schemas.openxmlformats.org/officeDocument/2006/relationships/customXml" Target="../ink/ink7524.xml"/><Relationship Id="rId251" Type="http://schemas.openxmlformats.org/officeDocument/2006/relationships/image" Target="../media/image7449.png"/><Relationship Id="rId25" Type="http://schemas.openxmlformats.org/officeDocument/2006/relationships/image" Target="../media/image7336.png"/><Relationship Id="rId46" Type="http://schemas.openxmlformats.org/officeDocument/2006/relationships/customXml" Target="../ink/ink7432.xml"/><Relationship Id="rId67" Type="http://schemas.openxmlformats.org/officeDocument/2006/relationships/image" Target="../media/image7357.png"/><Relationship Id="rId272" Type="http://schemas.openxmlformats.org/officeDocument/2006/relationships/customXml" Target="../ink/ink7545.xml"/><Relationship Id="rId293" Type="http://schemas.openxmlformats.org/officeDocument/2006/relationships/image" Target="../media/image7470.png"/><Relationship Id="rId307" Type="http://schemas.openxmlformats.org/officeDocument/2006/relationships/image" Target="../media/image7476.png"/><Relationship Id="rId88" Type="http://schemas.openxmlformats.org/officeDocument/2006/relationships/customXml" Target="../ink/ink7453.xml"/><Relationship Id="rId111" Type="http://schemas.openxmlformats.org/officeDocument/2006/relationships/image" Target="../media/image7379.png"/><Relationship Id="rId132" Type="http://schemas.openxmlformats.org/officeDocument/2006/relationships/customXml" Target="../ink/ink7475.xml"/><Relationship Id="rId153" Type="http://schemas.openxmlformats.org/officeDocument/2006/relationships/image" Target="../media/image7400.png"/><Relationship Id="rId174" Type="http://schemas.openxmlformats.org/officeDocument/2006/relationships/customXml" Target="../ink/ink7496.xml"/><Relationship Id="rId195" Type="http://schemas.openxmlformats.org/officeDocument/2006/relationships/image" Target="../media/image7421.png"/><Relationship Id="rId209" Type="http://schemas.openxmlformats.org/officeDocument/2006/relationships/image" Target="../media/image7428.png"/><Relationship Id="rId220" Type="http://schemas.openxmlformats.org/officeDocument/2006/relationships/customXml" Target="../ink/ink7519.xml"/><Relationship Id="rId241" Type="http://schemas.openxmlformats.org/officeDocument/2006/relationships/image" Target="../media/image7444.png"/><Relationship Id="rId15" Type="http://schemas.openxmlformats.org/officeDocument/2006/relationships/image" Target="../media/image7331.png"/><Relationship Id="rId36" Type="http://schemas.openxmlformats.org/officeDocument/2006/relationships/customXml" Target="../ink/ink7427.xml"/><Relationship Id="rId57" Type="http://schemas.openxmlformats.org/officeDocument/2006/relationships/image" Target="../media/image7352.png"/><Relationship Id="rId262" Type="http://schemas.openxmlformats.org/officeDocument/2006/relationships/customXml" Target="../ink/ink7540.xml"/><Relationship Id="rId283" Type="http://schemas.openxmlformats.org/officeDocument/2006/relationships/image" Target="../media/image7465.png"/><Relationship Id="rId78" Type="http://schemas.openxmlformats.org/officeDocument/2006/relationships/customXml" Target="../ink/ink7448.xml"/><Relationship Id="rId99" Type="http://schemas.openxmlformats.org/officeDocument/2006/relationships/image" Target="../media/image7373.png"/><Relationship Id="rId101" Type="http://schemas.openxmlformats.org/officeDocument/2006/relationships/image" Target="../media/image7374.png"/><Relationship Id="rId122" Type="http://schemas.openxmlformats.org/officeDocument/2006/relationships/customXml" Target="../ink/ink7470.xml"/><Relationship Id="rId143" Type="http://schemas.openxmlformats.org/officeDocument/2006/relationships/image" Target="../media/image7395.png"/><Relationship Id="rId164" Type="http://schemas.openxmlformats.org/officeDocument/2006/relationships/customXml" Target="../ink/ink7491.xml"/><Relationship Id="rId185" Type="http://schemas.openxmlformats.org/officeDocument/2006/relationships/image" Target="../media/image7416.png"/><Relationship Id="rId9" Type="http://schemas.openxmlformats.org/officeDocument/2006/relationships/image" Target="../media/image7328.png"/><Relationship Id="rId210" Type="http://schemas.openxmlformats.org/officeDocument/2006/relationships/customXml" Target="../ink/ink7514.xml"/><Relationship Id="rId26" Type="http://schemas.openxmlformats.org/officeDocument/2006/relationships/customXml" Target="../ink/ink7422.xml"/><Relationship Id="rId231" Type="http://schemas.openxmlformats.org/officeDocument/2006/relationships/image" Target="../media/image7439.png"/><Relationship Id="rId252" Type="http://schemas.openxmlformats.org/officeDocument/2006/relationships/customXml" Target="../ink/ink7535.xml"/><Relationship Id="rId273" Type="http://schemas.openxmlformats.org/officeDocument/2006/relationships/image" Target="../media/image7460.png"/><Relationship Id="rId294" Type="http://schemas.openxmlformats.org/officeDocument/2006/relationships/customXml" Target="../ink/ink7556.xml"/><Relationship Id="rId308" Type="http://schemas.openxmlformats.org/officeDocument/2006/relationships/customXml" Target="../ink/ink7563.xml"/><Relationship Id="rId47" Type="http://schemas.openxmlformats.org/officeDocument/2006/relationships/image" Target="../media/image7347.png"/><Relationship Id="rId68" Type="http://schemas.openxmlformats.org/officeDocument/2006/relationships/customXml" Target="../ink/ink7443.xml"/><Relationship Id="rId89" Type="http://schemas.openxmlformats.org/officeDocument/2006/relationships/image" Target="../media/image7368.png"/><Relationship Id="rId112" Type="http://schemas.openxmlformats.org/officeDocument/2006/relationships/customXml" Target="../ink/ink7465.xml"/><Relationship Id="rId133" Type="http://schemas.openxmlformats.org/officeDocument/2006/relationships/image" Target="../media/image7390.png"/><Relationship Id="rId154" Type="http://schemas.openxmlformats.org/officeDocument/2006/relationships/customXml" Target="../ink/ink7486.xml"/><Relationship Id="rId175" Type="http://schemas.openxmlformats.org/officeDocument/2006/relationships/image" Target="../media/image7411.png"/><Relationship Id="rId196" Type="http://schemas.openxmlformats.org/officeDocument/2006/relationships/customXml" Target="../ink/ink7507.xml"/><Relationship Id="rId200" Type="http://schemas.openxmlformats.org/officeDocument/2006/relationships/customXml" Target="../ink/ink7509.xml"/><Relationship Id="rId16" Type="http://schemas.openxmlformats.org/officeDocument/2006/relationships/customXml" Target="../ink/ink7417.xml"/><Relationship Id="rId221" Type="http://schemas.openxmlformats.org/officeDocument/2006/relationships/image" Target="../media/image7434.png"/><Relationship Id="rId242" Type="http://schemas.openxmlformats.org/officeDocument/2006/relationships/customXml" Target="../ink/ink7530.xml"/><Relationship Id="rId263" Type="http://schemas.openxmlformats.org/officeDocument/2006/relationships/image" Target="../media/image7455.png"/><Relationship Id="rId284" Type="http://schemas.openxmlformats.org/officeDocument/2006/relationships/customXml" Target="../ink/ink7551.xml"/><Relationship Id="rId37" Type="http://schemas.openxmlformats.org/officeDocument/2006/relationships/image" Target="../media/image7342.png"/><Relationship Id="rId58" Type="http://schemas.openxmlformats.org/officeDocument/2006/relationships/customXml" Target="../ink/ink7438.xml"/><Relationship Id="rId79" Type="http://schemas.openxmlformats.org/officeDocument/2006/relationships/image" Target="../media/image7363.png"/><Relationship Id="rId102" Type="http://schemas.openxmlformats.org/officeDocument/2006/relationships/customXml" Target="../ink/ink7460.xml"/><Relationship Id="rId123" Type="http://schemas.openxmlformats.org/officeDocument/2006/relationships/image" Target="../media/image7385.png"/><Relationship Id="rId144" Type="http://schemas.openxmlformats.org/officeDocument/2006/relationships/customXml" Target="../ink/ink7481.xml"/><Relationship Id="rId90" Type="http://schemas.openxmlformats.org/officeDocument/2006/relationships/customXml" Target="../ink/ink7454.xml"/><Relationship Id="rId165" Type="http://schemas.openxmlformats.org/officeDocument/2006/relationships/image" Target="../media/image7406.png"/><Relationship Id="rId186" Type="http://schemas.openxmlformats.org/officeDocument/2006/relationships/customXml" Target="../ink/ink7502.xml"/><Relationship Id="rId211" Type="http://schemas.openxmlformats.org/officeDocument/2006/relationships/image" Target="../media/image7429.png"/><Relationship Id="rId232" Type="http://schemas.openxmlformats.org/officeDocument/2006/relationships/customXml" Target="../ink/ink7525.xml"/><Relationship Id="rId253" Type="http://schemas.openxmlformats.org/officeDocument/2006/relationships/image" Target="../media/image7450.png"/><Relationship Id="rId274" Type="http://schemas.openxmlformats.org/officeDocument/2006/relationships/customXml" Target="../ink/ink7546.xml"/><Relationship Id="rId295" Type="http://schemas.openxmlformats.org/officeDocument/2006/relationships/image" Target="../media/image7471.png"/><Relationship Id="rId309" Type="http://schemas.openxmlformats.org/officeDocument/2006/relationships/image" Target="../media/image7477.png"/><Relationship Id="rId27" Type="http://schemas.openxmlformats.org/officeDocument/2006/relationships/image" Target="../media/image7337.png"/><Relationship Id="rId48" Type="http://schemas.openxmlformats.org/officeDocument/2006/relationships/customXml" Target="../ink/ink7433.xml"/><Relationship Id="rId69" Type="http://schemas.openxmlformats.org/officeDocument/2006/relationships/image" Target="../media/image7358.png"/><Relationship Id="rId113" Type="http://schemas.openxmlformats.org/officeDocument/2006/relationships/image" Target="../media/image7380.png"/><Relationship Id="rId134" Type="http://schemas.openxmlformats.org/officeDocument/2006/relationships/customXml" Target="../ink/ink7476.xml"/><Relationship Id="rId80" Type="http://schemas.openxmlformats.org/officeDocument/2006/relationships/customXml" Target="../ink/ink7449.xml"/><Relationship Id="rId155" Type="http://schemas.openxmlformats.org/officeDocument/2006/relationships/image" Target="../media/image7401.png"/><Relationship Id="rId176" Type="http://schemas.openxmlformats.org/officeDocument/2006/relationships/customXml" Target="../ink/ink7497.xml"/><Relationship Id="rId197" Type="http://schemas.openxmlformats.org/officeDocument/2006/relationships/image" Target="../media/image7422.png"/><Relationship Id="rId201" Type="http://schemas.openxmlformats.org/officeDocument/2006/relationships/image" Target="../media/image7424.png"/><Relationship Id="rId222" Type="http://schemas.openxmlformats.org/officeDocument/2006/relationships/customXml" Target="../ink/ink7520.xml"/><Relationship Id="rId243" Type="http://schemas.openxmlformats.org/officeDocument/2006/relationships/image" Target="../media/image7445.png"/><Relationship Id="rId264" Type="http://schemas.openxmlformats.org/officeDocument/2006/relationships/customXml" Target="../ink/ink7541.xml"/><Relationship Id="rId285" Type="http://schemas.openxmlformats.org/officeDocument/2006/relationships/image" Target="../media/image7466.png"/><Relationship Id="rId17" Type="http://schemas.openxmlformats.org/officeDocument/2006/relationships/image" Target="../media/image7332.png"/><Relationship Id="rId38" Type="http://schemas.openxmlformats.org/officeDocument/2006/relationships/customXml" Target="../ink/ink7428.xml"/><Relationship Id="rId59" Type="http://schemas.openxmlformats.org/officeDocument/2006/relationships/image" Target="../media/image7353.png"/><Relationship Id="rId103" Type="http://schemas.openxmlformats.org/officeDocument/2006/relationships/image" Target="../media/image7375.png"/><Relationship Id="rId124" Type="http://schemas.openxmlformats.org/officeDocument/2006/relationships/customXml" Target="../ink/ink7471.xml"/><Relationship Id="rId310" Type="http://schemas.openxmlformats.org/officeDocument/2006/relationships/customXml" Target="../ink/ink7564.xml"/><Relationship Id="rId70" Type="http://schemas.openxmlformats.org/officeDocument/2006/relationships/customXml" Target="../ink/ink7444.xml"/><Relationship Id="rId91" Type="http://schemas.openxmlformats.org/officeDocument/2006/relationships/image" Target="../media/image7369.png"/><Relationship Id="rId145" Type="http://schemas.openxmlformats.org/officeDocument/2006/relationships/image" Target="../media/image7396.png"/><Relationship Id="rId166" Type="http://schemas.openxmlformats.org/officeDocument/2006/relationships/customXml" Target="../ink/ink7492.xml"/><Relationship Id="rId187" Type="http://schemas.openxmlformats.org/officeDocument/2006/relationships/image" Target="../media/image741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515.xml"/><Relationship Id="rId233" Type="http://schemas.openxmlformats.org/officeDocument/2006/relationships/image" Target="../media/image7440.png"/><Relationship Id="rId254" Type="http://schemas.openxmlformats.org/officeDocument/2006/relationships/customXml" Target="../ink/ink7536.xml"/><Relationship Id="rId28" Type="http://schemas.openxmlformats.org/officeDocument/2006/relationships/customXml" Target="../ink/ink7423.xml"/><Relationship Id="rId49" Type="http://schemas.openxmlformats.org/officeDocument/2006/relationships/image" Target="../media/image7348.png"/><Relationship Id="rId114" Type="http://schemas.openxmlformats.org/officeDocument/2006/relationships/customXml" Target="../ink/ink7466.xml"/><Relationship Id="rId275" Type="http://schemas.openxmlformats.org/officeDocument/2006/relationships/image" Target="../media/image7461.png"/><Relationship Id="rId296" Type="http://schemas.openxmlformats.org/officeDocument/2006/relationships/customXml" Target="../ink/ink7557.xml"/><Relationship Id="rId300" Type="http://schemas.openxmlformats.org/officeDocument/2006/relationships/customXml" Target="../ink/ink7559.xml"/><Relationship Id="rId60" Type="http://schemas.openxmlformats.org/officeDocument/2006/relationships/customXml" Target="../ink/ink7439.xml"/><Relationship Id="rId81" Type="http://schemas.openxmlformats.org/officeDocument/2006/relationships/image" Target="../media/image7364.png"/><Relationship Id="rId135" Type="http://schemas.openxmlformats.org/officeDocument/2006/relationships/image" Target="../media/image7391.png"/><Relationship Id="rId156" Type="http://schemas.openxmlformats.org/officeDocument/2006/relationships/customXml" Target="../ink/ink7487.xml"/><Relationship Id="rId177" Type="http://schemas.openxmlformats.org/officeDocument/2006/relationships/image" Target="../media/image7412.png"/><Relationship Id="rId198" Type="http://schemas.openxmlformats.org/officeDocument/2006/relationships/customXml" Target="../ink/ink7508.xml"/><Relationship Id="rId202" Type="http://schemas.openxmlformats.org/officeDocument/2006/relationships/customXml" Target="../ink/ink7510.xml"/><Relationship Id="rId223" Type="http://schemas.openxmlformats.org/officeDocument/2006/relationships/image" Target="../media/image7435.png"/><Relationship Id="rId244" Type="http://schemas.openxmlformats.org/officeDocument/2006/relationships/customXml" Target="../ink/ink7531.xml"/><Relationship Id="rId18" Type="http://schemas.openxmlformats.org/officeDocument/2006/relationships/customXml" Target="../ink/ink7418.xml"/><Relationship Id="rId39" Type="http://schemas.openxmlformats.org/officeDocument/2006/relationships/image" Target="../media/image7343.png"/><Relationship Id="rId265" Type="http://schemas.openxmlformats.org/officeDocument/2006/relationships/image" Target="../media/image7456.png"/><Relationship Id="rId286" Type="http://schemas.openxmlformats.org/officeDocument/2006/relationships/customXml" Target="../ink/ink7552.xml"/><Relationship Id="rId50" Type="http://schemas.openxmlformats.org/officeDocument/2006/relationships/customXml" Target="../ink/ink7434.xml"/><Relationship Id="rId104" Type="http://schemas.openxmlformats.org/officeDocument/2006/relationships/customXml" Target="../ink/ink7461.xml"/><Relationship Id="rId125" Type="http://schemas.openxmlformats.org/officeDocument/2006/relationships/image" Target="../media/image7386.png"/><Relationship Id="rId146" Type="http://schemas.openxmlformats.org/officeDocument/2006/relationships/customXml" Target="../ink/ink7482.xml"/><Relationship Id="rId167" Type="http://schemas.openxmlformats.org/officeDocument/2006/relationships/image" Target="../media/image7407.png"/><Relationship Id="rId188" Type="http://schemas.openxmlformats.org/officeDocument/2006/relationships/customXml" Target="../ink/ink7503.xml"/><Relationship Id="rId311" Type="http://schemas.openxmlformats.org/officeDocument/2006/relationships/image" Target="../media/image7478.png"/><Relationship Id="rId71" Type="http://schemas.openxmlformats.org/officeDocument/2006/relationships/image" Target="../media/image7359.png"/><Relationship Id="rId92" Type="http://schemas.openxmlformats.org/officeDocument/2006/relationships/customXml" Target="../ink/ink7455.xml"/><Relationship Id="rId213" Type="http://schemas.openxmlformats.org/officeDocument/2006/relationships/image" Target="../media/image7430.png"/><Relationship Id="rId234" Type="http://schemas.openxmlformats.org/officeDocument/2006/relationships/customXml" Target="../ink/ink7526.xml"/><Relationship Id="rId2" Type="http://schemas.openxmlformats.org/officeDocument/2006/relationships/customXml" Target="../ink/ink7410.xml"/><Relationship Id="rId29" Type="http://schemas.openxmlformats.org/officeDocument/2006/relationships/image" Target="../media/image7338.png"/><Relationship Id="rId255" Type="http://schemas.openxmlformats.org/officeDocument/2006/relationships/image" Target="../media/image7451.png"/><Relationship Id="rId276" Type="http://schemas.openxmlformats.org/officeDocument/2006/relationships/customXml" Target="../ink/ink7547.xml"/><Relationship Id="rId297" Type="http://schemas.openxmlformats.org/officeDocument/2006/relationships/image" Target="../media/image7472.png"/><Relationship Id="rId40" Type="http://schemas.openxmlformats.org/officeDocument/2006/relationships/customXml" Target="../ink/ink7429.xml"/><Relationship Id="rId115" Type="http://schemas.openxmlformats.org/officeDocument/2006/relationships/image" Target="../media/image7381.png"/><Relationship Id="rId136" Type="http://schemas.openxmlformats.org/officeDocument/2006/relationships/customXml" Target="../ink/ink7477.xml"/><Relationship Id="rId157" Type="http://schemas.openxmlformats.org/officeDocument/2006/relationships/image" Target="../media/image7402.png"/><Relationship Id="rId178" Type="http://schemas.openxmlformats.org/officeDocument/2006/relationships/customXml" Target="../ink/ink7498.xml"/><Relationship Id="rId301" Type="http://schemas.openxmlformats.org/officeDocument/2006/relationships/image" Target="../media/image19.png"/><Relationship Id="rId61" Type="http://schemas.openxmlformats.org/officeDocument/2006/relationships/image" Target="../media/image7354.png"/><Relationship Id="rId82" Type="http://schemas.openxmlformats.org/officeDocument/2006/relationships/customXml" Target="../ink/ink7450.xml"/><Relationship Id="rId199" Type="http://schemas.openxmlformats.org/officeDocument/2006/relationships/image" Target="../media/image7423.png"/><Relationship Id="rId203" Type="http://schemas.openxmlformats.org/officeDocument/2006/relationships/image" Target="../media/image7425.png"/><Relationship Id="rId19" Type="http://schemas.openxmlformats.org/officeDocument/2006/relationships/image" Target="../media/image7333.png"/><Relationship Id="rId224" Type="http://schemas.openxmlformats.org/officeDocument/2006/relationships/customXml" Target="../ink/ink7521.xml"/><Relationship Id="rId245" Type="http://schemas.openxmlformats.org/officeDocument/2006/relationships/image" Target="../media/image7446.png"/><Relationship Id="rId266" Type="http://schemas.openxmlformats.org/officeDocument/2006/relationships/customXml" Target="../ink/ink7542.xml"/><Relationship Id="rId287" Type="http://schemas.openxmlformats.org/officeDocument/2006/relationships/image" Target="../media/image7467.png"/><Relationship Id="rId30" Type="http://schemas.openxmlformats.org/officeDocument/2006/relationships/customXml" Target="../ink/ink7424.xml"/><Relationship Id="rId105" Type="http://schemas.openxmlformats.org/officeDocument/2006/relationships/image" Target="../media/image7376.png"/><Relationship Id="rId126" Type="http://schemas.openxmlformats.org/officeDocument/2006/relationships/customXml" Target="../ink/ink7472.xml"/><Relationship Id="rId147" Type="http://schemas.openxmlformats.org/officeDocument/2006/relationships/image" Target="../media/image7397.png"/><Relationship Id="rId168" Type="http://schemas.openxmlformats.org/officeDocument/2006/relationships/customXml" Target="../ink/ink7493.xml"/><Relationship Id="rId51" Type="http://schemas.openxmlformats.org/officeDocument/2006/relationships/image" Target="../media/image7349.png"/><Relationship Id="rId72" Type="http://schemas.openxmlformats.org/officeDocument/2006/relationships/customXml" Target="../ink/ink7445.xml"/><Relationship Id="rId93" Type="http://schemas.openxmlformats.org/officeDocument/2006/relationships/image" Target="../media/image7370.png"/><Relationship Id="rId189" Type="http://schemas.openxmlformats.org/officeDocument/2006/relationships/image" Target="../media/image7418.png"/><Relationship Id="rId3" Type="http://schemas.openxmlformats.org/officeDocument/2006/relationships/image" Target="../media/image7325.png"/><Relationship Id="rId214" Type="http://schemas.openxmlformats.org/officeDocument/2006/relationships/customXml" Target="../ink/ink7516.xml"/><Relationship Id="rId235" Type="http://schemas.openxmlformats.org/officeDocument/2006/relationships/image" Target="../media/image7441.png"/><Relationship Id="rId256" Type="http://schemas.openxmlformats.org/officeDocument/2006/relationships/customXml" Target="../ink/ink7537.xml"/><Relationship Id="rId277" Type="http://schemas.openxmlformats.org/officeDocument/2006/relationships/image" Target="../media/image7462.png"/><Relationship Id="rId298" Type="http://schemas.openxmlformats.org/officeDocument/2006/relationships/customXml" Target="../ink/ink7558.xml"/><Relationship Id="rId116" Type="http://schemas.openxmlformats.org/officeDocument/2006/relationships/customXml" Target="../ink/ink7467.xml"/><Relationship Id="rId137" Type="http://schemas.openxmlformats.org/officeDocument/2006/relationships/image" Target="../media/image7392.png"/><Relationship Id="rId158" Type="http://schemas.openxmlformats.org/officeDocument/2006/relationships/customXml" Target="../ink/ink7488.xml"/><Relationship Id="rId302" Type="http://schemas.openxmlformats.org/officeDocument/2006/relationships/customXml" Target="../ink/ink7560.xml"/><Relationship Id="rId20" Type="http://schemas.openxmlformats.org/officeDocument/2006/relationships/customXml" Target="../ink/ink7419.xml"/><Relationship Id="rId41" Type="http://schemas.openxmlformats.org/officeDocument/2006/relationships/image" Target="../media/image7344.png"/><Relationship Id="rId62" Type="http://schemas.openxmlformats.org/officeDocument/2006/relationships/customXml" Target="../ink/ink7440.xml"/><Relationship Id="rId83" Type="http://schemas.openxmlformats.org/officeDocument/2006/relationships/image" Target="../media/image7365.png"/><Relationship Id="rId179" Type="http://schemas.openxmlformats.org/officeDocument/2006/relationships/image" Target="../media/image7413.png"/><Relationship Id="rId190" Type="http://schemas.openxmlformats.org/officeDocument/2006/relationships/customXml" Target="../ink/ink7504.xml"/><Relationship Id="rId204" Type="http://schemas.openxmlformats.org/officeDocument/2006/relationships/customXml" Target="../ink/ink7511.xml"/><Relationship Id="rId225" Type="http://schemas.openxmlformats.org/officeDocument/2006/relationships/image" Target="../media/image7436.png"/><Relationship Id="rId246" Type="http://schemas.openxmlformats.org/officeDocument/2006/relationships/customXml" Target="../ink/ink7532.xml"/><Relationship Id="rId267" Type="http://schemas.openxmlformats.org/officeDocument/2006/relationships/image" Target="../media/image7457.png"/><Relationship Id="rId288" Type="http://schemas.openxmlformats.org/officeDocument/2006/relationships/customXml" Target="../ink/ink7553.xml"/><Relationship Id="rId106" Type="http://schemas.openxmlformats.org/officeDocument/2006/relationships/customXml" Target="../ink/ink7462.xml"/><Relationship Id="rId127" Type="http://schemas.openxmlformats.org/officeDocument/2006/relationships/image" Target="../media/image7387.png"/><Relationship Id="rId10" Type="http://schemas.openxmlformats.org/officeDocument/2006/relationships/customXml" Target="../ink/ink7414.xml"/><Relationship Id="rId31" Type="http://schemas.openxmlformats.org/officeDocument/2006/relationships/image" Target="../media/image7339.png"/><Relationship Id="rId52" Type="http://schemas.openxmlformats.org/officeDocument/2006/relationships/customXml" Target="../ink/ink7435.xml"/><Relationship Id="rId73" Type="http://schemas.openxmlformats.org/officeDocument/2006/relationships/image" Target="../media/image7360.png"/><Relationship Id="rId94" Type="http://schemas.openxmlformats.org/officeDocument/2006/relationships/customXml" Target="../ink/ink7456.xml"/><Relationship Id="rId148" Type="http://schemas.openxmlformats.org/officeDocument/2006/relationships/customXml" Target="../ink/ink7483.xml"/><Relationship Id="rId169" Type="http://schemas.openxmlformats.org/officeDocument/2006/relationships/image" Target="../media/image7408.png"/><Relationship Id="rId4" Type="http://schemas.openxmlformats.org/officeDocument/2006/relationships/customXml" Target="../ink/ink7411.xml"/><Relationship Id="rId180" Type="http://schemas.openxmlformats.org/officeDocument/2006/relationships/customXml" Target="../ink/ink7499.xml"/><Relationship Id="rId215" Type="http://schemas.openxmlformats.org/officeDocument/2006/relationships/image" Target="../media/image7431.png"/><Relationship Id="rId236" Type="http://schemas.openxmlformats.org/officeDocument/2006/relationships/customXml" Target="../ink/ink7527.xml"/><Relationship Id="rId257" Type="http://schemas.openxmlformats.org/officeDocument/2006/relationships/image" Target="../media/image7452.png"/><Relationship Id="rId278" Type="http://schemas.openxmlformats.org/officeDocument/2006/relationships/customXml" Target="../ink/ink7548.xml"/><Relationship Id="rId303" Type="http://schemas.openxmlformats.org/officeDocument/2006/relationships/image" Target="../media/image7474.png"/><Relationship Id="rId42" Type="http://schemas.openxmlformats.org/officeDocument/2006/relationships/customXml" Target="../ink/ink7430.xml"/><Relationship Id="rId84" Type="http://schemas.openxmlformats.org/officeDocument/2006/relationships/customXml" Target="../ink/ink7451.xml"/><Relationship Id="rId138" Type="http://schemas.openxmlformats.org/officeDocument/2006/relationships/customXml" Target="../ink/ink7478.xml"/><Relationship Id="rId191" Type="http://schemas.openxmlformats.org/officeDocument/2006/relationships/image" Target="../media/image7419.png"/><Relationship Id="rId205" Type="http://schemas.openxmlformats.org/officeDocument/2006/relationships/image" Target="../media/image7426.png"/><Relationship Id="rId247" Type="http://schemas.openxmlformats.org/officeDocument/2006/relationships/image" Target="../media/image7447.png"/><Relationship Id="rId107" Type="http://schemas.openxmlformats.org/officeDocument/2006/relationships/image" Target="../media/image7377.png"/><Relationship Id="rId289" Type="http://schemas.openxmlformats.org/officeDocument/2006/relationships/image" Target="../media/image7468.png"/><Relationship Id="rId11" Type="http://schemas.openxmlformats.org/officeDocument/2006/relationships/image" Target="../media/image7329.png"/><Relationship Id="rId53" Type="http://schemas.openxmlformats.org/officeDocument/2006/relationships/image" Target="../media/image7350.png"/><Relationship Id="rId149" Type="http://schemas.openxmlformats.org/officeDocument/2006/relationships/image" Target="../media/image7398.png"/><Relationship Id="rId95" Type="http://schemas.openxmlformats.org/officeDocument/2006/relationships/image" Target="../media/image7371.png"/><Relationship Id="rId160" Type="http://schemas.openxmlformats.org/officeDocument/2006/relationships/customXml" Target="../ink/ink7489.xml"/><Relationship Id="rId216" Type="http://schemas.openxmlformats.org/officeDocument/2006/relationships/customXml" Target="../ink/ink7517.xml"/><Relationship Id="rId258" Type="http://schemas.openxmlformats.org/officeDocument/2006/relationships/customXml" Target="../ink/ink7538.xml"/><Relationship Id="rId22" Type="http://schemas.openxmlformats.org/officeDocument/2006/relationships/customXml" Target="../ink/ink7420.xml"/><Relationship Id="rId64" Type="http://schemas.openxmlformats.org/officeDocument/2006/relationships/customXml" Target="../ink/ink7441.xml"/><Relationship Id="rId118" Type="http://schemas.openxmlformats.org/officeDocument/2006/relationships/customXml" Target="../ink/ink7468.xml"/><Relationship Id="rId171" Type="http://schemas.openxmlformats.org/officeDocument/2006/relationships/image" Target="../media/image7409.png"/><Relationship Id="rId227" Type="http://schemas.openxmlformats.org/officeDocument/2006/relationships/image" Target="../media/image7437.png"/><Relationship Id="rId269" Type="http://schemas.openxmlformats.org/officeDocument/2006/relationships/image" Target="../media/image7458.png"/><Relationship Id="rId33" Type="http://schemas.openxmlformats.org/officeDocument/2006/relationships/image" Target="../media/image7340.png"/><Relationship Id="rId129" Type="http://schemas.openxmlformats.org/officeDocument/2006/relationships/image" Target="../media/image7388.png"/><Relationship Id="rId280" Type="http://schemas.openxmlformats.org/officeDocument/2006/relationships/customXml" Target="../ink/ink7549.xml"/><Relationship Id="rId75" Type="http://schemas.openxmlformats.org/officeDocument/2006/relationships/image" Target="../media/image7361.png"/><Relationship Id="rId140" Type="http://schemas.openxmlformats.org/officeDocument/2006/relationships/customXml" Target="../ink/ink7479.xml"/><Relationship Id="rId182" Type="http://schemas.openxmlformats.org/officeDocument/2006/relationships/customXml" Target="../ink/ink7500.xml"/><Relationship Id="rId6" Type="http://schemas.openxmlformats.org/officeDocument/2006/relationships/customXml" Target="../ink/ink7412.xml"/><Relationship Id="rId238" Type="http://schemas.openxmlformats.org/officeDocument/2006/relationships/customXml" Target="../ink/ink7528.xml"/><Relationship Id="rId291" Type="http://schemas.openxmlformats.org/officeDocument/2006/relationships/image" Target="../media/image7469.png"/><Relationship Id="rId305" Type="http://schemas.openxmlformats.org/officeDocument/2006/relationships/image" Target="../media/image7475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535.png"/><Relationship Id="rId299" Type="http://schemas.openxmlformats.org/officeDocument/2006/relationships/image" Target="../media/image7626.png"/><Relationship Id="rId21" Type="http://schemas.openxmlformats.org/officeDocument/2006/relationships/image" Target="../media/image7487.png"/><Relationship Id="rId63" Type="http://schemas.openxmlformats.org/officeDocument/2006/relationships/image" Target="../media/image7508.png"/><Relationship Id="rId159" Type="http://schemas.openxmlformats.org/officeDocument/2006/relationships/image" Target="../media/image7556.png"/><Relationship Id="rId324" Type="http://schemas.openxmlformats.org/officeDocument/2006/relationships/customXml" Target="../ink/ink7726.xml"/><Relationship Id="rId366" Type="http://schemas.openxmlformats.org/officeDocument/2006/relationships/customXml" Target="../ink/ink7747.xml"/><Relationship Id="rId170" Type="http://schemas.openxmlformats.org/officeDocument/2006/relationships/customXml" Target="../ink/ink7649.xml"/><Relationship Id="rId226" Type="http://schemas.openxmlformats.org/officeDocument/2006/relationships/customXml" Target="../ink/ink7677.xml"/><Relationship Id="rId433" Type="http://schemas.openxmlformats.org/officeDocument/2006/relationships/image" Target="../media/image7692.png"/><Relationship Id="rId268" Type="http://schemas.openxmlformats.org/officeDocument/2006/relationships/customXml" Target="../ink/ink7698.xml"/><Relationship Id="rId32" Type="http://schemas.openxmlformats.org/officeDocument/2006/relationships/customXml" Target="../ink/ink7580.xml"/><Relationship Id="rId74" Type="http://schemas.openxmlformats.org/officeDocument/2006/relationships/customXml" Target="../ink/ink7601.xml"/><Relationship Id="rId128" Type="http://schemas.openxmlformats.org/officeDocument/2006/relationships/customXml" Target="../ink/ink7628.xml"/><Relationship Id="rId335" Type="http://schemas.openxmlformats.org/officeDocument/2006/relationships/image" Target="../media/image7644.png"/><Relationship Id="rId377" Type="http://schemas.openxmlformats.org/officeDocument/2006/relationships/image" Target="../media/image7665.png"/><Relationship Id="rId5" Type="http://schemas.openxmlformats.org/officeDocument/2006/relationships/image" Target="../media/image4105.png"/><Relationship Id="rId181" Type="http://schemas.openxmlformats.org/officeDocument/2006/relationships/image" Target="../media/image7567.png"/><Relationship Id="rId237" Type="http://schemas.openxmlformats.org/officeDocument/2006/relationships/image" Target="../media/image7595.png"/><Relationship Id="rId402" Type="http://schemas.openxmlformats.org/officeDocument/2006/relationships/customXml" Target="../ink/ink7765.xml"/><Relationship Id="rId279" Type="http://schemas.openxmlformats.org/officeDocument/2006/relationships/image" Target="../media/image7616.png"/><Relationship Id="rId43" Type="http://schemas.openxmlformats.org/officeDocument/2006/relationships/image" Target="../media/image7498.png"/><Relationship Id="rId139" Type="http://schemas.openxmlformats.org/officeDocument/2006/relationships/image" Target="../media/image7546.png"/><Relationship Id="rId290" Type="http://schemas.openxmlformats.org/officeDocument/2006/relationships/customXml" Target="../ink/ink7709.xml"/><Relationship Id="rId304" Type="http://schemas.openxmlformats.org/officeDocument/2006/relationships/customXml" Target="../ink/ink7716.xml"/><Relationship Id="rId346" Type="http://schemas.openxmlformats.org/officeDocument/2006/relationships/customXml" Target="../ink/ink7737.xml"/><Relationship Id="rId388" Type="http://schemas.openxmlformats.org/officeDocument/2006/relationships/customXml" Target="../ink/ink7758.xml"/><Relationship Id="rId85" Type="http://schemas.openxmlformats.org/officeDocument/2006/relationships/image" Target="../media/image7519.png"/><Relationship Id="rId150" Type="http://schemas.openxmlformats.org/officeDocument/2006/relationships/customXml" Target="../ink/ink7639.xml"/><Relationship Id="rId192" Type="http://schemas.openxmlformats.org/officeDocument/2006/relationships/customXml" Target="../ink/ink7660.xml"/><Relationship Id="rId206" Type="http://schemas.openxmlformats.org/officeDocument/2006/relationships/customXml" Target="../ink/ink7667.xml"/><Relationship Id="rId413" Type="http://schemas.openxmlformats.org/officeDocument/2006/relationships/image" Target="../media/image237.png"/><Relationship Id="rId248" Type="http://schemas.openxmlformats.org/officeDocument/2006/relationships/customXml" Target="../ink/ink7688.xml"/><Relationship Id="rId12" Type="http://schemas.openxmlformats.org/officeDocument/2006/relationships/customXml" Target="../ink/ink7570.xml"/><Relationship Id="rId108" Type="http://schemas.openxmlformats.org/officeDocument/2006/relationships/customXml" Target="../ink/ink7618.xml"/><Relationship Id="rId315" Type="http://schemas.openxmlformats.org/officeDocument/2006/relationships/image" Target="../media/image7634.png"/><Relationship Id="rId357" Type="http://schemas.openxmlformats.org/officeDocument/2006/relationships/image" Target="../media/image7655.png"/><Relationship Id="rId54" Type="http://schemas.openxmlformats.org/officeDocument/2006/relationships/customXml" Target="../ink/ink7591.xml"/><Relationship Id="rId96" Type="http://schemas.openxmlformats.org/officeDocument/2006/relationships/customXml" Target="../ink/ink7612.xml"/><Relationship Id="rId161" Type="http://schemas.openxmlformats.org/officeDocument/2006/relationships/image" Target="../media/image7557.png"/><Relationship Id="rId217" Type="http://schemas.openxmlformats.org/officeDocument/2006/relationships/image" Target="../media/image7585.png"/><Relationship Id="rId399" Type="http://schemas.openxmlformats.org/officeDocument/2006/relationships/image" Target="../media/image7676.png"/><Relationship Id="rId259" Type="http://schemas.openxmlformats.org/officeDocument/2006/relationships/image" Target="../media/image7606.png"/><Relationship Id="rId424" Type="http://schemas.openxmlformats.org/officeDocument/2006/relationships/customXml" Target="../ink/ink7776.xml"/><Relationship Id="rId23" Type="http://schemas.openxmlformats.org/officeDocument/2006/relationships/image" Target="../media/image7488.png"/><Relationship Id="rId119" Type="http://schemas.openxmlformats.org/officeDocument/2006/relationships/image" Target="../media/image7536.png"/><Relationship Id="rId270" Type="http://schemas.openxmlformats.org/officeDocument/2006/relationships/customXml" Target="../ink/ink7699.xml"/><Relationship Id="rId326" Type="http://schemas.openxmlformats.org/officeDocument/2006/relationships/customXml" Target="../ink/ink7727.xml"/><Relationship Id="rId65" Type="http://schemas.openxmlformats.org/officeDocument/2006/relationships/image" Target="../media/image7509.png"/><Relationship Id="rId130" Type="http://schemas.openxmlformats.org/officeDocument/2006/relationships/customXml" Target="../ink/ink7629.xml"/><Relationship Id="rId368" Type="http://schemas.openxmlformats.org/officeDocument/2006/relationships/customXml" Target="../ink/ink7748.xml"/><Relationship Id="rId172" Type="http://schemas.openxmlformats.org/officeDocument/2006/relationships/customXml" Target="../ink/ink7650.xml"/><Relationship Id="rId228" Type="http://schemas.openxmlformats.org/officeDocument/2006/relationships/customXml" Target="../ink/ink7678.xml"/><Relationship Id="rId435" Type="http://schemas.openxmlformats.org/officeDocument/2006/relationships/image" Target="../media/image7693.png"/><Relationship Id="rId281" Type="http://schemas.openxmlformats.org/officeDocument/2006/relationships/image" Target="../media/image7617.png"/><Relationship Id="rId337" Type="http://schemas.openxmlformats.org/officeDocument/2006/relationships/image" Target="../media/image7645.png"/><Relationship Id="rId34" Type="http://schemas.openxmlformats.org/officeDocument/2006/relationships/customXml" Target="../ink/ink7581.xml"/><Relationship Id="rId76" Type="http://schemas.openxmlformats.org/officeDocument/2006/relationships/customXml" Target="../ink/ink7602.xml"/><Relationship Id="rId141" Type="http://schemas.openxmlformats.org/officeDocument/2006/relationships/image" Target="../media/image7547.png"/><Relationship Id="rId379" Type="http://schemas.openxmlformats.org/officeDocument/2006/relationships/image" Target="../media/image7666.png"/><Relationship Id="rId7" Type="http://schemas.openxmlformats.org/officeDocument/2006/relationships/image" Target="../media/image7480.png"/><Relationship Id="rId183" Type="http://schemas.openxmlformats.org/officeDocument/2006/relationships/image" Target="../media/image7568.png"/><Relationship Id="rId239" Type="http://schemas.openxmlformats.org/officeDocument/2006/relationships/image" Target="../media/image7596.png"/><Relationship Id="rId390" Type="http://schemas.openxmlformats.org/officeDocument/2006/relationships/customXml" Target="../ink/ink7759.xml"/><Relationship Id="rId404" Type="http://schemas.openxmlformats.org/officeDocument/2006/relationships/customXml" Target="../ink/ink7766.xml"/><Relationship Id="rId250" Type="http://schemas.openxmlformats.org/officeDocument/2006/relationships/customXml" Target="../ink/ink7689.xml"/><Relationship Id="rId292" Type="http://schemas.openxmlformats.org/officeDocument/2006/relationships/customXml" Target="../ink/ink7710.xml"/><Relationship Id="rId306" Type="http://schemas.openxmlformats.org/officeDocument/2006/relationships/customXml" Target="../ink/ink7717.xml"/><Relationship Id="rId45" Type="http://schemas.openxmlformats.org/officeDocument/2006/relationships/image" Target="../media/image7499.png"/><Relationship Id="rId87" Type="http://schemas.openxmlformats.org/officeDocument/2006/relationships/image" Target="../media/image7520.png"/><Relationship Id="rId110" Type="http://schemas.openxmlformats.org/officeDocument/2006/relationships/customXml" Target="../ink/ink7619.xml"/><Relationship Id="rId348" Type="http://schemas.openxmlformats.org/officeDocument/2006/relationships/customXml" Target="../ink/ink7738.xml"/><Relationship Id="rId152" Type="http://schemas.openxmlformats.org/officeDocument/2006/relationships/customXml" Target="../ink/ink7640.xml"/><Relationship Id="rId194" Type="http://schemas.openxmlformats.org/officeDocument/2006/relationships/customXml" Target="../ink/ink7661.xml"/><Relationship Id="rId208" Type="http://schemas.openxmlformats.org/officeDocument/2006/relationships/customXml" Target="../ink/ink7668.xml"/><Relationship Id="rId415" Type="http://schemas.openxmlformats.org/officeDocument/2006/relationships/image" Target="../media/image7683.png"/><Relationship Id="rId261" Type="http://schemas.openxmlformats.org/officeDocument/2006/relationships/image" Target="../media/image7607.png"/><Relationship Id="rId14" Type="http://schemas.openxmlformats.org/officeDocument/2006/relationships/customXml" Target="../ink/ink7571.xml"/><Relationship Id="rId56" Type="http://schemas.openxmlformats.org/officeDocument/2006/relationships/customXml" Target="../ink/ink7592.xml"/><Relationship Id="rId317" Type="http://schemas.openxmlformats.org/officeDocument/2006/relationships/image" Target="../media/image7635.png"/><Relationship Id="rId359" Type="http://schemas.openxmlformats.org/officeDocument/2006/relationships/image" Target="../media/image7656.png"/><Relationship Id="rId98" Type="http://schemas.openxmlformats.org/officeDocument/2006/relationships/customXml" Target="../ink/ink7613.xml"/><Relationship Id="rId121" Type="http://schemas.openxmlformats.org/officeDocument/2006/relationships/image" Target="../media/image7537.png"/><Relationship Id="rId163" Type="http://schemas.openxmlformats.org/officeDocument/2006/relationships/image" Target="../media/image7558.png"/><Relationship Id="rId219" Type="http://schemas.openxmlformats.org/officeDocument/2006/relationships/image" Target="../media/image7586.png"/><Relationship Id="rId370" Type="http://schemas.openxmlformats.org/officeDocument/2006/relationships/customXml" Target="../ink/ink7749.xml"/><Relationship Id="rId426" Type="http://schemas.openxmlformats.org/officeDocument/2006/relationships/customXml" Target="../ink/ink7777.xml"/><Relationship Id="rId230" Type="http://schemas.openxmlformats.org/officeDocument/2006/relationships/customXml" Target="../ink/ink7679.xml"/><Relationship Id="rId25" Type="http://schemas.openxmlformats.org/officeDocument/2006/relationships/image" Target="../media/image7489.png"/><Relationship Id="rId67" Type="http://schemas.openxmlformats.org/officeDocument/2006/relationships/image" Target="../media/image7510.png"/><Relationship Id="rId272" Type="http://schemas.openxmlformats.org/officeDocument/2006/relationships/customXml" Target="../ink/ink7700.xml"/><Relationship Id="rId328" Type="http://schemas.openxmlformats.org/officeDocument/2006/relationships/customXml" Target="../ink/ink7728.xml"/><Relationship Id="rId132" Type="http://schemas.openxmlformats.org/officeDocument/2006/relationships/customXml" Target="../ink/ink7630.xml"/><Relationship Id="rId174" Type="http://schemas.openxmlformats.org/officeDocument/2006/relationships/customXml" Target="../ink/ink7651.xml"/><Relationship Id="rId381" Type="http://schemas.openxmlformats.org/officeDocument/2006/relationships/image" Target="../media/image7667.png"/><Relationship Id="rId241" Type="http://schemas.openxmlformats.org/officeDocument/2006/relationships/image" Target="../media/image7597.png"/><Relationship Id="rId437" Type="http://schemas.openxmlformats.org/officeDocument/2006/relationships/image" Target="../media/image7694.png"/><Relationship Id="rId36" Type="http://schemas.openxmlformats.org/officeDocument/2006/relationships/customXml" Target="../ink/ink7582.xml"/><Relationship Id="rId283" Type="http://schemas.openxmlformats.org/officeDocument/2006/relationships/image" Target="../media/image7618.png"/><Relationship Id="rId339" Type="http://schemas.openxmlformats.org/officeDocument/2006/relationships/image" Target="../media/image7646.png"/><Relationship Id="rId78" Type="http://schemas.openxmlformats.org/officeDocument/2006/relationships/customXml" Target="../ink/ink7603.xml"/><Relationship Id="rId101" Type="http://schemas.openxmlformats.org/officeDocument/2006/relationships/image" Target="../media/image7527.png"/><Relationship Id="rId143" Type="http://schemas.openxmlformats.org/officeDocument/2006/relationships/image" Target="../media/image7548.png"/><Relationship Id="rId185" Type="http://schemas.openxmlformats.org/officeDocument/2006/relationships/image" Target="../media/image7569.png"/><Relationship Id="rId350" Type="http://schemas.openxmlformats.org/officeDocument/2006/relationships/customXml" Target="../ink/ink7739.xml"/><Relationship Id="rId406" Type="http://schemas.openxmlformats.org/officeDocument/2006/relationships/customXml" Target="../ink/ink7767.xml"/><Relationship Id="rId9" Type="http://schemas.openxmlformats.org/officeDocument/2006/relationships/image" Target="../media/image7481.png"/><Relationship Id="rId210" Type="http://schemas.openxmlformats.org/officeDocument/2006/relationships/customXml" Target="../ink/ink7669.xml"/><Relationship Id="rId392" Type="http://schemas.openxmlformats.org/officeDocument/2006/relationships/customXml" Target="../ink/ink7760.xml"/><Relationship Id="rId252" Type="http://schemas.openxmlformats.org/officeDocument/2006/relationships/customXml" Target="../ink/ink7690.xml"/><Relationship Id="rId294" Type="http://schemas.openxmlformats.org/officeDocument/2006/relationships/customXml" Target="../ink/ink7711.xml"/><Relationship Id="rId308" Type="http://schemas.openxmlformats.org/officeDocument/2006/relationships/customXml" Target="../ink/ink7718.xml"/><Relationship Id="rId47" Type="http://schemas.openxmlformats.org/officeDocument/2006/relationships/image" Target="../media/image7500.png"/><Relationship Id="rId89" Type="http://schemas.openxmlformats.org/officeDocument/2006/relationships/image" Target="../media/image7521.png"/><Relationship Id="rId112" Type="http://schemas.openxmlformats.org/officeDocument/2006/relationships/customXml" Target="../ink/ink7620.xml"/><Relationship Id="rId154" Type="http://schemas.openxmlformats.org/officeDocument/2006/relationships/customXml" Target="../ink/ink7641.xml"/><Relationship Id="rId361" Type="http://schemas.openxmlformats.org/officeDocument/2006/relationships/image" Target="../media/image7657.png"/><Relationship Id="rId196" Type="http://schemas.openxmlformats.org/officeDocument/2006/relationships/customXml" Target="../ink/ink7662.xml"/><Relationship Id="rId417" Type="http://schemas.openxmlformats.org/officeDocument/2006/relationships/image" Target="../media/image7684.png"/><Relationship Id="rId16" Type="http://schemas.openxmlformats.org/officeDocument/2006/relationships/customXml" Target="../ink/ink7572.xml"/><Relationship Id="rId221" Type="http://schemas.openxmlformats.org/officeDocument/2006/relationships/image" Target="../media/image7587.png"/><Relationship Id="rId263" Type="http://schemas.openxmlformats.org/officeDocument/2006/relationships/image" Target="../media/image7608.png"/><Relationship Id="rId319" Type="http://schemas.openxmlformats.org/officeDocument/2006/relationships/image" Target="../media/image7636.png"/><Relationship Id="rId58" Type="http://schemas.openxmlformats.org/officeDocument/2006/relationships/customXml" Target="../ink/ink7593.xml"/><Relationship Id="rId123" Type="http://schemas.openxmlformats.org/officeDocument/2006/relationships/image" Target="../media/image7538.png"/><Relationship Id="rId330" Type="http://schemas.openxmlformats.org/officeDocument/2006/relationships/customXml" Target="../ink/ink7729.xml"/><Relationship Id="rId165" Type="http://schemas.openxmlformats.org/officeDocument/2006/relationships/image" Target="../media/image7559.png"/><Relationship Id="rId372" Type="http://schemas.openxmlformats.org/officeDocument/2006/relationships/customXml" Target="../ink/ink7750.xml"/><Relationship Id="rId428" Type="http://schemas.openxmlformats.org/officeDocument/2006/relationships/customXml" Target="../ink/ink7778.xml"/><Relationship Id="rId232" Type="http://schemas.openxmlformats.org/officeDocument/2006/relationships/customXml" Target="../ink/ink7680.xml"/><Relationship Id="rId274" Type="http://schemas.openxmlformats.org/officeDocument/2006/relationships/customXml" Target="../ink/ink7701.xml"/><Relationship Id="rId27" Type="http://schemas.openxmlformats.org/officeDocument/2006/relationships/image" Target="../media/image7490.png"/><Relationship Id="rId69" Type="http://schemas.openxmlformats.org/officeDocument/2006/relationships/image" Target="../media/image7511.png"/><Relationship Id="rId134" Type="http://schemas.openxmlformats.org/officeDocument/2006/relationships/customXml" Target="../ink/ink7631.xml"/><Relationship Id="rId80" Type="http://schemas.openxmlformats.org/officeDocument/2006/relationships/customXml" Target="../ink/ink7604.xml"/><Relationship Id="rId176" Type="http://schemas.openxmlformats.org/officeDocument/2006/relationships/customXml" Target="../ink/ink7652.xml"/><Relationship Id="rId341" Type="http://schemas.openxmlformats.org/officeDocument/2006/relationships/image" Target="../media/image7647.png"/><Relationship Id="rId383" Type="http://schemas.openxmlformats.org/officeDocument/2006/relationships/image" Target="../media/image7668.png"/><Relationship Id="rId201" Type="http://schemas.openxmlformats.org/officeDocument/2006/relationships/image" Target="../media/image7577.png"/><Relationship Id="rId243" Type="http://schemas.openxmlformats.org/officeDocument/2006/relationships/image" Target="../media/image7598.png"/><Relationship Id="rId285" Type="http://schemas.openxmlformats.org/officeDocument/2006/relationships/image" Target="../media/image7619.png"/><Relationship Id="rId38" Type="http://schemas.openxmlformats.org/officeDocument/2006/relationships/customXml" Target="../ink/ink7583.xml"/><Relationship Id="rId103" Type="http://schemas.openxmlformats.org/officeDocument/2006/relationships/image" Target="../media/image7528.png"/><Relationship Id="rId310" Type="http://schemas.openxmlformats.org/officeDocument/2006/relationships/customXml" Target="../ink/ink7719.xml"/><Relationship Id="rId91" Type="http://schemas.openxmlformats.org/officeDocument/2006/relationships/image" Target="../media/image7522.png"/><Relationship Id="rId145" Type="http://schemas.openxmlformats.org/officeDocument/2006/relationships/image" Target="../media/image7549.png"/><Relationship Id="rId187" Type="http://schemas.openxmlformats.org/officeDocument/2006/relationships/image" Target="../media/image7570.png"/><Relationship Id="rId352" Type="http://schemas.openxmlformats.org/officeDocument/2006/relationships/customXml" Target="../ink/ink7740.xml"/><Relationship Id="rId394" Type="http://schemas.openxmlformats.org/officeDocument/2006/relationships/customXml" Target="../ink/ink7761.xml"/><Relationship Id="rId408" Type="http://schemas.openxmlformats.org/officeDocument/2006/relationships/customXml" Target="../ink/ink7768.xml"/><Relationship Id="rId212" Type="http://schemas.openxmlformats.org/officeDocument/2006/relationships/customXml" Target="../ink/ink7670.xml"/><Relationship Id="rId254" Type="http://schemas.openxmlformats.org/officeDocument/2006/relationships/customXml" Target="../ink/ink7691.xml"/><Relationship Id="rId49" Type="http://schemas.openxmlformats.org/officeDocument/2006/relationships/image" Target="../media/image7501.png"/><Relationship Id="rId114" Type="http://schemas.openxmlformats.org/officeDocument/2006/relationships/customXml" Target="../ink/ink7621.xml"/><Relationship Id="rId296" Type="http://schemas.openxmlformats.org/officeDocument/2006/relationships/customXml" Target="../ink/ink7712.xml"/><Relationship Id="rId60" Type="http://schemas.openxmlformats.org/officeDocument/2006/relationships/customXml" Target="../ink/ink7594.xml"/><Relationship Id="rId81" Type="http://schemas.openxmlformats.org/officeDocument/2006/relationships/image" Target="../media/image7517.png"/><Relationship Id="rId135" Type="http://schemas.openxmlformats.org/officeDocument/2006/relationships/image" Target="../media/image7544.png"/><Relationship Id="rId156" Type="http://schemas.openxmlformats.org/officeDocument/2006/relationships/customXml" Target="../ink/ink7642.xml"/><Relationship Id="rId177" Type="http://schemas.openxmlformats.org/officeDocument/2006/relationships/image" Target="../media/image7565.png"/><Relationship Id="rId198" Type="http://schemas.openxmlformats.org/officeDocument/2006/relationships/customXml" Target="../ink/ink7663.xml"/><Relationship Id="rId321" Type="http://schemas.openxmlformats.org/officeDocument/2006/relationships/image" Target="../media/image7637.png"/><Relationship Id="rId342" Type="http://schemas.openxmlformats.org/officeDocument/2006/relationships/customXml" Target="../ink/ink7735.xml"/><Relationship Id="rId363" Type="http://schemas.openxmlformats.org/officeDocument/2006/relationships/image" Target="../media/image7658.png"/><Relationship Id="rId384" Type="http://schemas.openxmlformats.org/officeDocument/2006/relationships/customXml" Target="../ink/ink7756.xml"/><Relationship Id="rId419" Type="http://schemas.openxmlformats.org/officeDocument/2006/relationships/image" Target="../media/image7685.png"/><Relationship Id="rId202" Type="http://schemas.openxmlformats.org/officeDocument/2006/relationships/customXml" Target="../ink/ink7665.xml"/><Relationship Id="rId223" Type="http://schemas.openxmlformats.org/officeDocument/2006/relationships/image" Target="../media/image7588.png"/><Relationship Id="rId244" Type="http://schemas.openxmlformats.org/officeDocument/2006/relationships/customXml" Target="../ink/ink7686.xml"/><Relationship Id="rId430" Type="http://schemas.openxmlformats.org/officeDocument/2006/relationships/customXml" Target="../ink/ink7779.xml"/><Relationship Id="rId18" Type="http://schemas.openxmlformats.org/officeDocument/2006/relationships/customXml" Target="../ink/ink7573.xml"/><Relationship Id="rId39" Type="http://schemas.openxmlformats.org/officeDocument/2006/relationships/image" Target="../media/image7496.png"/><Relationship Id="rId265" Type="http://schemas.openxmlformats.org/officeDocument/2006/relationships/image" Target="../media/image7609.png"/><Relationship Id="rId286" Type="http://schemas.openxmlformats.org/officeDocument/2006/relationships/customXml" Target="../ink/ink7707.xml"/><Relationship Id="rId50" Type="http://schemas.openxmlformats.org/officeDocument/2006/relationships/customXml" Target="../ink/ink7589.xml"/><Relationship Id="rId104" Type="http://schemas.openxmlformats.org/officeDocument/2006/relationships/customXml" Target="../ink/ink7616.xml"/><Relationship Id="rId125" Type="http://schemas.openxmlformats.org/officeDocument/2006/relationships/image" Target="../media/image7539.png"/><Relationship Id="rId146" Type="http://schemas.openxmlformats.org/officeDocument/2006/relationships/customXml" Target="../ink/ink7637.xml"/><Relationship Id="rId167" Type="http://schemas.openxmlformats.org/officeDocument/2006/relationships/image" Target="../media/image7560.png"/><Relationship Id="rId188" Type="http://schemas.openxmlformats.org/officeDocument/2006/relationships/customXml" Target="../ink/ink7658.xml"/><Relationship Id="rId311" Type="http://schemas.openxmlformats.org/officeDocument/2006/relationships/image" Target="../media/image7632.png"/><Relationship Id="rId332" Type="http://schemas.openxmlformats.org/officeDocument/2006/relationships/customXml" Target="../ink/ink7730.xml"/><Relationship Id="rId353" Type="http://schemas.openxmlformats.org/officeDocument/2006/relationships/image" Target="../media/image7653.png"/><Relationship Id="rId374" Type="http://schemas.openxmlformats.org/officeDocument/2006/relationships/customXml" Target="../ink/ink7751.xml"/><Relationship Id="rId395" Type="http://schemas.openxmlformats.org/officeDocument/2006/relationships/image" Target="../media/image7674.png"/><Relationship Id="rId409" Type="http://schemas.openxmlformats.org/officeDocument/2006/relationships/image" Target="../media/image7681.png"/><Relationship Id="rId71" Type="http://schemas.openxmlformats.org/officeDocument/2006/relationships/image" Target="../media/image7512.png"/><Relationship Id="rId92" Type="http://schemas.openxmlformats.org/officeDocument/2006/relationships/customXml" Target="../ink/ink7610.xml"/><Relationship Id="rId213" Type="http://schemas.openxmlformats.org/officeDocument/2006/relationships/image" Target="../media/image7583.png"/><Relationship Id="rId234" Type="http://schemas.openxmlformats.org/officeDocument/2006/relationships/customXml" Target="../ink/ink7681.xml"/><Relationship Id="rId420" Type="http://schemas.openxmlformats.org/officeDocument/2006/relationships/customXml" Target="../ink/ink7774.xml"/><Relationship Id="rId2" Type="http://schemas.openxmlformats.org/officeDocument/2006/relationships/customXml" Target="../ink/ink7565.xml"/><Relationship Id="rId29" Type="http://schemas.openxmlformats.org/officeDocument/2006/relationships/image" Target="../media/image7491.png"/><Relationship Id="rId255" Type="http://schemas.openxmlformats.org/officeDocument/2006/relationships/image" Target="../media/image7604.png"/><Relationship Id="rId276" Type="http://schemas.openxmlformats.org/officeDocument/2006/relationships/customXml" Target="../ink/ink7702.xml"/><Relationship Id="rId297" Type="http://schemas.openxmlformats.org/officeDocument/2006/relationships/image" Target="../media/image7625.png"/><Relationship Id="rId40" Type="http://schemas.openxmlformats.org/officeDocument/2006/relationships/customXml" Target="../ink/ink7584.xml"/><Relationship Id="rId115" Type="http://schemas.openxmlformats.org/officeDocument/2006/relationships/image" Target="../media/image7534.png"/><Relationship Id="rId136" Type="http://schemas.openxmlformats.org/officeDocument/2006/relationships/customXml" Target="../ink/ink7632.xml"/><Relationship Id="rId157" Type="http://schemas.openxmlformats.org/officeDocument/2006/relationships/image" Target="../media/image7555.png"/><Relationship Id="rId178" Type="http://schemas.openxmlformats.org/officeDocument/2006/relationships/customXml" Target="../ink/ink7653.xml"/><Relationship Id="rId301" Type="http://schemas.openxmlformats.org/officeDocument/2006/relationships/image" Target="../media/image7627.png"/><Relationship Id="rId322" Type="http://schemas.openxmlformats.org/officeDocument/2006/relationships/customXml" Target="../ink/ink7725.xml"/><Relationship Id="rId343" Type="http://schemas.openxmlformats.org/officeDocument/2006/relationships/image" Target="../media/image7648.png"/><Relationship Id="rId364" Type="http://schemas.openxmlformats.org/officeDocument/2006/relationships/customXml" Target="../ink/ink7746.xml"/><Relationship Id="rId61" Type="http://schemas.openxmlformats.org/officeDocument/2006/relationships/image" Target="../media/image7507.png"/><Relationship Id="rId82" Type="http://schemas.openxmlformats.org/officeDocument/2006/relationships/customXml" Target="../ink/ink7605.xml"/><Relationship Id="rId199" Type="http://schemas.openxmlformats.org/officeDocument/2006/relationships/image" Target="../media/image7576.png"/><Relationship Id="rId203" Type="http://schemas.openxmlformats.org/officeDocument/2006/relationships/image" Target="../media/image7578.png"/><Relationship Id="rId385" Type="http://schemas.openxmlformats.org/officeDocument/2006/relationships/image" Target="../media/image7669.png"/><Relationship Id="rId19" Type="http://schemas.openxmlformats.org/officeDocument/2006/relationships/image" Target="../media/image7486.png"/><Relationship Id="rId224" Type="http://schemas.openxmlformats.org/officeDocument/2006/relationships/customXml" Target="../ink/ink7676.xml"/><Relationship Id="rId245" Type="http://schemas.openxmlformats.org/officeDocument/2006/relationships/image" Target="../media/image7599.png"/><Relationship Id="rId266" Type="http://schemas.openxmlformats.org/officeDocument/2006/relationships/customXml" Target="../ink/ink7697.xml"/><Relationship Id="rId287" Type="http://schemas.openxmlformats.org/officeDocument/2006/relationships/image" Target="../media/image7620.png"/><Relationship Id="rId410" Type="http://schemas.openxmlformats.org/officeDocument/2006/relationships/customXml" Target="../ink/ink7769.xml"/><Relationship Id="rId431" Type="http://schemas.openxmlformats.org/officeDocument/2006/relationships/image" Target="../media/image7691.png"/><Relationship Id="rId30" Type="http://schemas.openxmlformats.org/officeDocument/2006/relationships/customXml" Target="../ink/ink7579.xml"/><Relationship Id="rId105" Type="http://schemas.openxmlformats.org/officeDocument/2006/relationships/image" Target="../media/image7529.png"/><Relationship Id="rId126" Type="http://schemas.openxmlformats.org/officeDocument/2006/relationships/customXml" Target="../ink/ink7627.xml"/><Relationship Id="rId147" Type="http://schemas.openxmlformats.org/officeDocument/2006/relationships/image" Target="../media/image7550.png"/><Relationship Id="rId168" Type="http://schemas.openxmlformats.org/officeDocument/2006/relationships/customXml" Target="../ink/ink7648.xml"/><Relationship Id="rId312" Type="http://schemas.openxmlformats.org/officeDocument/2006/relationships/customXml" Target="../ink/ink7720.xml"/><Relationship Id="rId333" Type="http://schemas.openxmlformats.org/officeDocument/2006/relationships/image" Target="../media/image7643.png"/><Relationship Id="rId354" Type="http://schemas.openxmlformats.org/officeDocument/2006/relationships/customXml" Target="../ink/ink7741.xml"/><Relationship Id="rId51" Type="http://schemas.openxmlformats.org/officeDocument/2006/relationships/image" Target="../media/image7502.png"/><Relationship Id="rId72" Type="http://schemas.openxmlformats.org/officeDocument/2006/relationships/customXml" Target="../ink/ink7600.xml"/><Relationship Id="rId93" Type="http://schemas.openxmlformats.org/officeDocument/2006/relationships/image" Target="../media/image7523.png"/><Relationship Id="rId189" Type="http://schemas.openxmlformats.org/officeDocument/2006/relationships/image" Target="../media/image7571.png"/><Relationship Id="rId375" Type="http://schemas.openxmlformats.org/officeDocument/2006/relationships/image" Target="../media/image7664.png"/><Relationship Id="rId396" Type="http://schemas.openxmlformats.org/officeDocument/2006/relationships/customXml" Target="../ink/ink7762.xml"/><Relationship Id="rId3" Type="http://schemas.openxmlformats.org/officeDocument/2006/relationships/image" Target="../media/image7479.png"/><Relationship Id="rId214" Type="http://schemas.openxmlformats.org/officeDocument/2006/relationships/customXml" Target="../ink/ink7671.xml"/><Relationship Id="rId235" Type="http://schemas.openxmlformats.org/officeDocument/2006/relationships/image" Target="../media/image7594.png"/><Relationship Id="rId256" Type="http://schemas.openxmlformats.org/officeDocument/2006/relationships/customXml" Target="../ink/ink7692.xml"/><Relationship Id="rId277" Type="http://schemas.openxmlformats.org/officeDocument/2006/relationships/image" Target="../media/image7615.png"/><Relationship Id="rId298" Type="http://schemas.openxmlformats.org/officeDocument/2006/relationships/customXml" Target="../ink/ink7713.xml"/><Relationship Id="rId400" Type="http://schemas.openxmlformats.org/officeDocument/2006/relationships/customXml" Target="../ink/ink7764.xml"/><Relationship Id="rId421" Type="http://schemas.openxmlformats.org/officeDocument/2006/relationships/image" Target="../media/image7686.png"/><Relationship Id="rId116" Type="http://schemas.openxmlformats.org/officeDocument/2006/relationships/customXml" Target="../ink/ink7622.xml"/><Relationship Id="rId137" Type="http://schemas.openxmlformats.org/officeDocument/2006/relationships/image" Target="../media/image7545.png"/><Relationship Id="rId158" Type="http://schemas.openxmlformats.org/officeDocument/2006/relationships/customXml" Target="../ink/ink7643.xml"/><Relationship Id="rId302" Type="http://schemas.openxmlformats.org/officeDocument/2006/relationships/customXml" Target="../ink/ink7715.xml"/><Relationship Id="rId323" Type="http://schemas.openxmlformats.org/officeDocument/2006/relationships/image" Target="../media/image7638.png"/><Relationship Id="rId344" Type="http://schemas.openxmlformats.org/officeDocument/2006/relationships/customXml" Target="../ink/ink7736.xml"/><Relationship Id="rId20" Type="http://schemas.openxmlformats.org/officeDocument/2006/relationships/customXml" Target="../ink/ink7574.xml"/><Relationship Id="rId41" Type="http://schemas.openxmlformats.org/officeDocument/2006/relationships/image" Target="../media/image7497.png"/><Relationship Id="rId62" Type="http://schemas.openxmlformats.org/officeDocument/2006/relationships/customXml" Target="../ink/ink7595.xml"/><Relationship Id="rId83" Type="http://schemas.openxmlformats.org/officeDocument/2006/relationships/image" Target="../media/image7518.png"/><Relationship Id="rId179" Type="http://schemas.openxmlformats.org/officeDocument/2006/relationships/image" Target="../media/image7566.png"/><Relationship Id="rId365" Type="http://schemas.openxmlformats.org/officeDocument/2006/relationships/image" Target="../media/image7659.png"/><Relationship Id="rId386" Type="http://schemas.openxmlformats.org/officeDocument/2006/relationships/customXml" Target="../ink/ink7757.xml"/><Relationship Id="rId190" Type="http://schemas.openxmlformats.org/officeDocument/2006/relationships/customXml" Target="../ink/ink7659.xml"/><Relationship Id="rId204" Type="http://schemas.openxmlformats.org/officeDocument/2006/relationships/customXml" Target="../ink/ink7666.xml"/><Relationship Id="rId225" Type="http://schemas.openxmlformats.org/officeDocument/2006/relationships/image" Target="../media/image7589.png"/><Relationship Id="rId246" Type="http://schemas.openxmlformats.org/officeDocument/2006/relationships/customXml" Target="../ink/ink7687.xml"/><Relationship Id="rId267" Type="http://schemas.openxmlformats.org/officeDocument/2006/relationships/image" Target="../media/image7610.png"/><Relationship Id="rId288" Type="http://schemas.openxmlformats.org/officeDocument/2006/relationships/customXml" Target="../ink/ink7708.xml"/><Relationship Id="rId411" Type="http://schemas.openxmlformats.org/officeDocument/2006/relationships/image" Target="../media/image7682.png"/><Relationship Id="rId432" Type="http://schemas.openxmlformats.org/officeDocument/2006/relationships/customXml" Target="../ink/ink7780.xml"/><Relationship Id="rId106" Type="http://schemas.openxmlformats.org/officeDocument/2006/relationships/customXml" Target="../ink/ink7617.xml"/><Relationship Id="rId127" Type="http://schemas.openxmlformats.org/officeDocument/2006/relationships/image" Target="../media/image7540.png"/><Relationship Id="rId313" Type="http://schemas.openxmlformats.org/officeDocument/2006/relationships/image" Target="../media/image7633.png"/><Relationship Id="rId10" Type="http://schemas.openxmlformats.org/officeDocument/2006/relationships/customXml" Target="../ink/ink7569.xml"/><Relationship Id="rId31" Type="http://schemas.openxmlformats.org/officeDocument/2006/relationships/image" Target="../media/image7492.png"/><Relationship Id="rId52" Type="http://schemas.openxmlformats.org/officeDocument/2006/relationships/customXml" Target="../ink/ink7590.xml"/><Relationship Id="rId73" Type="http://schemas.openxmlformats.org/officeDocument/2006/relationships/image" Target="../media/image7513.png"/><Relationship Id="rId94" Type="http://schemas.openxmlformats.org/officeDocument/2006/relationships/customXml" Target="../ink/ink7611.xml"/><Relationship Id="rId148" Type="http://schemas.openxmlformats.org/officeDocument/2006/relationships/customXml" Target="../ink/ink7638.xml"/><Relationship Id="rId169" Type="http://schemas.openxmlformats.org/officeDocument/2006/relationships/image" Target="../media/image7561.png"/><Relationship Id="rId334" Type="http://schemas.openxmlformats.org/officeDocument/2006/relationships/customXml" Target="../ink/ink7731.xml"/><Relationship Id="rId355" Type="http://schemas.openxmlformats.org/officeDocument/2006/relationships/image" Target="../media/image7654.png"/><Relationship Id="rId376" Type="http://schemas.openxmlformats.org/officeDocument/2006/relationships/customXml" Target="../ink/ink7752.xml"/><Relationship Id="rId397" Type="http://schemas.openxmlformats.org/officeDocument/2006/relationships/image" Target="../media/image7675.png"/><Relationship Id="rId4" Type="http://schemas.openxmlformats.org/officeDocument/2006/relationships/customXml" Target="../ink/ink7566.xml"/><Relationship Id="rId180" Type="http://schemas.openxmlformats.org/officeDocument/2006/relationships/customXml" Target="../ink/ink7654.xml"/><Relationship Id="rId215" Type="http://schemas.openxmlformats.org/officeDocument/2006/relationships/image" Target="../media/image7584.png"/><Relationship Id="rId236" Type="http://schemas.openxmlformats.org/officeDocument/2006/relationships/customXml" Target="../ink/ink7682.xml"/><Relationship Id="rId257" Type="http://schemas.openxmlformats.org/officeDocument/2006/relationships/image" Target="../media/image7605.png"/><Relationship Id="rId278" Type="http://schemas.openxmlformats.org/officeDocument/2006/relationships/customXml" Target="../ink/ink7703.xml"/><Relationship Id="rId401" Type="http://schemas.openxmlformats.org/officeDocument/2006/relationships/image" Target="../media/image7677.png"/><Relationship Id="rId422" Type="http://schemas.openxmlformats.org/officeDocument/2006/relationships/customXml" Target="../ink/ink7775.xml"/><Relationship Id="rId303" Type="http://schemas.openxmlformats.org/officeDocument/2006/relationships/image" Target="../media/image7628.png"/><Relationship Id="rId42" Type="http://schemas.openxmlformats.org/officeDocument/2006/relationships/customXml" Target="../ink/ink7585.xml"/><Relationship Id="rId84" Type="http://schemas.openxmlformats.org/officeDocument/2006/relationships/customXml" Target="../ink/ink7606.xml"/><Relationship Id="rId138" Type="http://schemas.openxmlformats.org/officeDocument/2006/relationships/customXml" Target="../ink/ink7633.xml"/><Relationship Id="rId345" Type="http://schemas.openxmlformats.org/officeDocument/2006/relationships/image" Target="../media/image7649.png"/><Relationship Id="rId387" Type="http://schemas.openxmlformats.org/officeDocument/2006/relationships/image" Target="../media/image7670.png"/><Relationship Id="rId191" Type="http://schemas.openxmlformats.org/officeDocument/2006/relationships/image" Target="../media/image7572.png"/><Relationship Id="rId205" Type="http://schemas.openxmlformats.org/officeDocument/2006/relationships/image" Target="../media/image7579.png"/><Relationship Id="rId247" Type="http://schemas.openxmlformats.org/officeDocument/2006/relationships/image" Target="../media/image7600.png"/><Relationship Id="rId412" Type="http://schemas.openxmlformats.org/officeDocument/2006/relationships/customXml" Target="../ink/ink7770.xml"/><Relationship Id="rId107" Type="http://schemas.openxmlformats.org/officeDocument/2006/relationships/image" Target="../media/image7530.png"/><Relationship Id="rId289" Type="http://schemas.openxmlformats.org/officeDocument/2006/relationships/image" Target="../media/image7621.png"/><Relationship Id="rId11" Type="http://schemas.openxmlformats.org/officeDocument/2006/relationships/image" Target="../media/image7482.png"/><Relationship Id="rId53" Type="http://schemas.openxmlformats.org/officeDocument/2006/relationships/image" Target="../media/image7503.png"/><Relationship Id="rId149" Type="http://schemas.openxmlformats.org/officeDocument/2006/relationships/image" Target="../media/image7551.png"/><Relationship Id="rId314" Type="http://schemas.openxmlformats.org/officeDocument/2006/relationships/customXml" Target="../ink/ink7721.xml"/><Relationship Id="rId356" Type="http://schemas.openxmlformats.org/officeDocument/2006/relationships/customXml" Target="../ink/ink7742.xml"/><Relationship Id="rId398" Type="http://schemas.openxmlformats.org/officeDocument/2006/relationships/customXml" Target="../ink/ink7763.xml"/><Relationship Id="rId95" Type="http://schemas.openxmlformats.org/officeDocument/2006/relationships/image" Target="../media/image7524.png"/><Relationship Id="rId160" Type="http://schemas.openxmlformats.org/officeDocument/2006/relationships/customXml" Target="../ink/ink7644.xml"/><Relationship Id="rId216" Type="http://schemas.openxmlformats.org/officeDocument/2006/relationships/customXml" Target="../ink/ink7672.xml"/><Relationship Id="rId423" Type="http://schemas.openxmlformats.org/officeDocument/2006/relationships/image" Target="../media/image7687.png"/><Relationship Id="rId258" Type="http://schemas.openxmlformats.org/officeDocument/2006/relationships/customXml" Target="../ink/ink7693.xml"/><Relationship Id="rId22" Type="http://schemas.openxmlformats.org/officeDocument/2006/relationships/customXml" Target="../ink/ink7575.xml"/><Relationship Id="rId64" Type="http://schemas.openxmlformats.org/officeDocument/2006/relationships/customXml" Target="../ink/ink7596.xml"/><Relationship Id="rId118" Type="http://schemas.openxmlformats.org/officeDocument/2006/relationships/customXml" Target="../ink/ink7623.xml"/><Relationship Id="rId325" Type="http://schemas.openxmlformats.org/officeDocument/2006/relationships/image" Target="../media/image7639.png"/><Relationship Id="rId367" Type="http://schemas.openxmlformats.org/officeDocument/2006/relationships/image" Target="../media/image7660.png"/><Relationship Id="rId171" Type="http://schemas.openxmlformats.org/officeDocument/2006/relationships/image" Target="../media/image7562.png"/><Relationship Id="rId227" Type="http://schemas.openxmlformats.org/officeDocument/2006/relationships/image" Target="../media/image7590.png"/><Relationship Id="rId269" Type="http://schemas.openxmlformats.org/officeDocument/2006/relationships/image" Target="../media/image7611.png"/><Relationship Id="rId434" Type="http://schemas.openxmlformats.org/officeDocument/2006/relationships/customXml" Target="../ink/ink7781.xml"/><Relationship Id="rId33" Type="http://schemas.openxmlformats.org/officeDocument/2006/relationships/image" Target="../media/image7493.png"/><Relationship Id="rId129" Type="http://schemas.openxmlformats.org/officeDocument/2006/relationships/image" Target="../media/image7541.png"/><Relationship Id="rId280" Type="http://schemas.openxmlformats.org/officeDocument/2006/relationships/customXml" Target="../ink/ink7704.xml"/><Relationship Id="rId336" Type="http://schemas.openxmlformats.org/officeDocument/2006/relationships/customXml" Target="../ink/ink7732.xml"/><Relationship Id="rId75" Type="http://schemas.openxmlformats.org/officeDocument/2006/relationships/image" Target="../media/image7514.png"/><Relationship Id="rId140" Type="http://schemas.openxmlformats.org/officeDocument/2006/relationships/customXml" Target="../ink/ink7634.xml"/><Relationship Id="rId182" Type="http://schemas.openxmlformats.org/officeDocument/2006/relationships/customXml" Target="../ink/ink7655.xml"/><Relationship Id="rId378" Type="http://schemas.openxmlformats.org/officeDocument/2006/relationships/customXml" Target="../ink/ink7753.xml"/><Relationship Id="rId403" Type="http://schemas.openxmlformats.org/officeDocument/2006/relationships/image" Target="../media/image7678.png"/><Relationship Id="rId6" Type="http://schemas.openxmlformats.org/officeDocument/2006/relationships/customXml" Target="../ink/ink7567.xml"/><Relationship Id="rId238" Type="http://schemas.openxmlformats.org/officeDocument/2006/relationships/customXml" Target="../ink/ink7683.xml"/><Relationship Id="rId291" Type="http://schemas.openxmlformats.org/officeDocument/2006/relationships/image" Target="../media/image7622.png"/><Relationship Id="rId305" Type="http://schemas.openxmlformats.org/officeDocument/2006/relationships/image" Target="../media/image7629.png"/><Relationship Id="rId347" Type="http://schemas.openxmlformats.org/officeDocument/2006/relationships/image" Target="../media/image7650.png"/><Relationship Id="rId44" Type="http://schemas.openxmlformats.org/officeDocument/2006/relationships/customXml" Target="../ink/ink7586.xml"/><Relationship Id="rId86" Type="http://schemas.openxmlformats.org/officeDocument/2006/relationships/customXml" Target="../ink/ink7607.xml"/><Relationship Id="rId151" Type="http://schemas.openxmlformats.org/officeDocument/2006/relationships/image" Target="../media/image7552.png"/><Relationship Id="rId389" Type="http://schemas.openxmlformats.org/officeDocument/2006/relationships/image" Target="../media/image7671.png"/><Relationship Id="rId193" Type="http://schemas.openxmlformats.org/officeDocument/2006/relationships/image" Target="../media/image7573.png"/><Relationship Id="rId207" Type="http://schemas.openxmlformats.org/officeDocument/2006/relationships/image" Target="../media/image7580.png"/><Relationship Id="rId249" Type="http://schemas.openxmlformats.org/officeDocument/2006/relationships/image" Target="../media/image7601.png"/><Relationship Id="rId414" Type="http://schemas.openxmlformats.org/officeDocument/2006/relationships/customXml" Target="../ink/ink7771.xml"/><Relationship Id="rId13" Type="http://schemas.openxmlformats.org/officeDocument/2006/relationships/image" Target="../media/image7483.png"/><Relationship Id="rId109" Type="http://schemas.openxmlformats.org/officeDocument/2006/relationships/image" Target="../media/image7531.png"/><Relationship Id="rId260" Type="http://schemas.openxmlformats.org/officeDocument/2006/relationships/customXml" Target="../ink/ink7694.xml"/><Relationship Id="rId316" Type="http://schemas.openxmlformats.org/officeDocument/2006/relationships/customXml" Target="../ink/ink7722.xml"/><Relationship Id="rId55" Type="http://schemas.openxmlformats.org/officeDocument/2006/relationships/image" Target="../media/image7504.png"/><Relationship Id="rId97" Type="http://schemas.openxmlformats.org/officeDocument/2006/relationships/image" Target="../media/image7525.png"/><Relationship Id="rId120" Type="http://schemas.openxmlformats.org/officeDocument/2006/relationships/customXml" Target="../ink/ink7624.xml"/><Relationship Id="rId358" Type="http://schemas.openxmlformats.org/officeDocument/2006/relationships/customXml" Target="../ink/ink7743.xml"/><Relationship Id="rId162" Type="http://schemas.openxmlformats.org/officeDocument/2006/relationships/customXml" Target="../ink/ink7645.xml"/><Relationship Id="rId218" Type="http://schemas.openxmlformats.org/officeDocument/2006/relationships/customXml" Target="../ink/ink7673.xml"/><Relationship Id="rId425" Type="http://schemas.openxmlformats.org/officeDocument/2006/relationships/image" Target="../media/image7688.png"/><Relationship Id="rId271" Type="http://schemas.openxmlformats.org/officeDocument/2006/relationships/image" Target="../media/image7612.png"/><Relationship Id="rId24" Type="http://schemas.openxmlformats.org/officeDocument/2006/relationships/customXml" Target="../ink/ink7576.xml"/><Relationship Id="rId66" Type="http://schemas.openxmlformats.org/officeDocument/2006/relationships/customXml" Target="../ink/ink7597.xml"/><Relationship Id="rId131" Type="http://schemas.openxmlformats.org/officeDocument/2006/relationships/image" Target="../media/image7542.png"/><Relationship Id="rId327" Type="http://schemas.openxmlformats.org/officeDocument/2006/relationships/image" Target="../media/image7640.png"/><Relationship Id="rId369" Type="http://schemas.openxmlformats.org/officeDocument/2006/relationships/image" Target="../media/image7661.png"/><Relationship Id="rId173" Type="http://schemas.openxmlformats.org/officeDocument/2006/relationships/image" Target="../media/image7563.png"/><Relationship Id="rId229" Type="http://schemas.openxmlformats.org/officeDocument/2006/relationships/image" Target="../media/image7591.png"/><Relationship Id="rId380" Type="http://schemas.openxmlformats.org/officeDocument/2006/relationships/customXml" Target="../ink/ink7754.xml"/><Relationship Id="rId436" Type="http://schemas.openxmlformats.org/officeDocument/2006/relationships/customXml" Target="../ink/ink7782.xml"/><Relationship Id="rId240" Type="http://schemas.openxmlformats.org/officeDocument/2006/relationships/customXml" Target="../ink/ink7684.xml"/><Relationship Id="rId35" Type="http://schemas.openxmlformats.org/officeDocument/2006/relationships/image" Target="../media/image7494.png"/><Relationship Id="rId77" Type="http://schemas.openxmlformats.org/officeDocument/2006/relationships/image" Target="../media/image7515.png"/><Relationship Id="rId100" Type="http://schemas.openxmlformats.org/officeDocument/2006/relationships/customXml" Target="../ink/ink7614.xml"/><Relationship Id="rId282" Type="http://schemas.openxmlformats.org/officeDocument/2006/relationships/customXml" Target="../ink/ink7705.xml"/><Relationship Id="rId338" Type="http://schemas.openxmlformats.org/officeDocument/2006/relationships/customXml" Target="../ink/ink7733.xml"/><Relationship Id="rId8" Type="http://schemas.openxmlformats.org/officeDocument/2006/relationships/customXml" Target="../ink/ink7568.xml"/><Relationship Id="rId142" Type="http://schemas.openxmlformats.org/officeDocument/2006/relationships/customXml" Target="../ink/ink7635.xml"/><Relationship Id="rId184" Type="http://schemas.openxmlformats.org/officeDocument/2006/relationships/customXml" Target="../ink/ink7656.xml"/><Relationship Id="rId391" Type="http://schemas.openxmlformats.org/officeDocument/2006/relationships/image" Target="../media/image7672.png"/><Relationship Id="rId405" Type="http://schemas.openxmlformats.org/officeDocument/2006/relationships/image" Target="../media/image7679.png"/><Relationship Id="rId251" Type="http://schemas.openxmlformats.org/officeDocument/2006/relationships/image" Target="../media/image7602.png"/><Relationship Id="rId46" Type="http://schemas.openxmlformats.org/officeDocument/2006/relationships/customXml" Target="../ink/ink7587.xml"/><Relationship Id="rId293" Type="http://schemas.openxmlformats.org/officeDocument/2006/relationships/image" Target="../media/image7623.png"/><Relationship Id="rId307" Type="http://schemas.openxmlformats.org/officeDocument/2006/relationships/image" Target="../media/image7630.png"/><Relationship Id="rId349" Type="http://schemas.openxmlformats.org/officeDocument/2006/relationships/image" Target="../media/image7651.png"/><Relationship Id="rId88" Type="http://schemas.openxmlformats.org/officeDocument/2006/relationships/customXml" Target="../ink/ink7608.xml"/><Relationship Id="rId111" Type="http://schemas.openxmlformats.org/officeDocument/2006/relationships/image" Target="../media/image7532.png"/><Relationship Id="rId153" Type="http://schemas.openxmlformats.org/officeDocument/2006/relationships/image" Target="../media/image7553.png"/><Relationship Id="rId195" Type="http://schemas.openxmlformats.org/officeDocument/2006/relationships/image" Target="../media/image7574.png"/><Relationship Id="rId209" Type="http://schemas.openxmlformats.org/officeDocument/2006/relationships/image" Target="../media/image7581.png"/><Relationship Id="rId360" Type="http://schemas.openxmlformats.org/officeDocument/2006/relationships/customXml" Target="../ink/ink7744.xml"/><Relationship Id="rId416" Type="http://schemas.openxmlformats.org/officeDocument/2006/relationships/customXml" Target="../ink/ink7772.xml"/><Relationship Id="rId220" Type="http://schemas.openxmlformats.org/officeDocument/2006/relationships/customXml" Target="../ink/ink7674.xml"/><Relationship Id="rId15" Type="http://schemas.openxmlformats.org/officeDocument/2006/relationships/image" Target="../media/image7484.png"/><Relationship Id="rId57" Type="http://schemas.openxmlformats.org/officeDocument/2006/relationships/image" Target="../media/image7505.png"/><Relationship Id="rId262" Type="http://schemas.openxmlformats.org/officeDocument/2006/relationships/customXml" Target="../ink/ink7695.xml"/><Relationship Id="rId318" Type="http://schemas.openxmlformats.org/officeDocument/2006/relationships/customXml" Target="../ink/ink7723.xml"/><Relationship Id="rId99" Type="http://schemas.openxmlformats.org/officeDocument/2006/relationships/image" Target="../media/image7526.png"/><Relationship Id="rId122" Type="http://schemas.openxmlformats.org/officeDocument/2006/relationships/customXml" Target="../ink/ink7625.xml"/><Relationship Id="rId164" Type="http://schemas.openxmlformats.org/officeDocument/2006/relationships/customXml" Target="../ink/ink7646.xml"/><Relationship Id="rId371" Type="http://schemas.openxmlformats.org/officeDocument/2006/relationships/image" Target="../media/image7662.png"/><Relationship Id="rId427" Type="http://schemas.openxmlformats.org/officeDocument/2006/relationships/image" Target="../media/image7689.png"/><Relationship Id="rId26" Type="http://schemas.openxmlformats.org/officeDocument/2006/relationships/customXml" Target="../ink/ink7577.xml"/><Relationship Id="rId231" Type="http://schemas.openxmlformats.org/officeDocument/2006/relationships/image" Target="../media/image7592.png"/><Relationship Id="rId273" Type="http://schemas.openxmlformats.org/officeDocument/2006/relationships/image" Target="../media/image7613.png"/><Relationship Id="rId329" Type="http://schemas.openxmlformats.org/officeDocument/2006/relationships/image" Target="../media/image7641.png"/><Relationship Id="rId68" Type="http://schemas.openxmlformats.org/officeDocument/2006/relationships/customXml" Target="../ink/ink7598.xml"/><Relationship Id="rId133" Type="http://schemas.openxmlformats.org/officeDocument/2006/relationships/image" Target="../media/image7543.png"/><Relationship Id="rId175" Type="http://schemas.openxmlformats.org/officeDocument/2006/relationships/image" Target="../media/image7564.png"/><Relationship Id="rId340" Type="http://schemas.openxmlformats.org/officeDocument/2006/relationships/customXml" Target="../ink/ink7734.xml"/><Relationship Id="rId200" Type="http://schemas.openxmlformats.org/officeDocument/2006/relationships/customXml" Target="../ink/ink7664.xml"/><Relationship Id="rId382" Type="http://schemas.openxmlformats.org/officeDocument/2006/relationships/customXml" Target="../ink/ink7755.xml"/><Relationship Id="rId242" Type="http://schemas.openxmlformats.org/officeDocument/2006/relationships/customXml" Target="../ink/ink7685.xml"/><Relationship Id="rId284" Type="http://schemas.openxmlformats.org/officeDocument/2006/relationships/customXml" Target="../ink/ink7706.xml"/><Relationship Id="rId37" Type="http://schemas.openxmlformats.org/officeDocument/2006/relationships/image" Target="../media/image7495.png"/><Relationship Id="rId79" Type="http://schemas.openxmlformats.org/officeDocument/2006/relationships/image" Target="../media/image7516.png"/><Relationship Id="rId102" Type="http://schemas.openxmlformats.org/officeDocument/2006/relationships/customXml" Target="../ink/ink7615.xml"/><Relationship Id="rId144" Type="http://schemas.openxmlformats.org/officeDocument/2006/relationships/customXml" Target="../ink/ink7636.xml"/><Relationship Id="rId90" Type="http://schemas.openxmlformats.org/officeDocument/2006/relationships/customXml" Target="../ink/ink7609.xml"/><Relationship Id="rId186" Type="http://schemas.openxmlformats.org/officeDocument/2006/relationships/customXml" Target="../ink/ink7657.xml"/><Relationship Id="rId351" Type="http://schemas.openxmlformats.org/officeDocument/2006/relationships/image" Target="../media/image7652.png"/><Relationship Id="rId393" Type="http://schemas.openxmlformats.org/officeDocument/2006/relationships/image" Target="../media/image7673.png"/><Relationship Id="rId407" Type="http://schemas.openxmlformats.org/officeDocument/2006/relationships/image" Target="../media/image7680.png"/><Relationship Id="rId211" Type="http://schemas.openxmlformats.org/officeDocument/2006/relationships/image" Target="../media/image7582.png"/><Relationship Id="rId253" Type="http://schemas.openxmlformats.org/officeDocument/2006/relationships/image" Target="../media/image7603.png"/><Relationship Id="rId295" Type="http://schemas.openxmlformats.org/officeDocument/2006/relationships/image" Target="../media/image7624.png"/><Relationship Id="rId309" Type="http://schemas.openxmlformats.org/officeDocument/2006/relationships/image" Target="../media/image7631.png"/><Relationship Id="rId48" Type="http://schemas.openxmlformats.org/officeDocument/2006/relationships/customXml" Target="../ink/ink7588.xml"/><Relationship Id="rId113" Type="http://schemas.openxmlformats.org/officeDocument/2006/relationships/image" Target="../media/image7533.png"/><Relationship Id="rId320" Type="http://schemas.openxmlformats.org/officeDocument/2006/relationships/customXml" Target="../ink/ink7724.xml"/><Relationship Id="rId155" Type="http://schemas.openxmlformats.org/officeDocument/2006/relationships/image" Target="../media/image7554.png"/><Relationship Id="rId197" Type="http://schemas.openxmlformats.org/officeDocument/2006/relationships/image" Target="../media/image7575.png"/><Relationship Id="rId362" Type="http://schemas.openxmlformats.org/officeDocument/2006/relationships/customXml" Target="../ink/ink7745.xml"/><Relationship Id="rId418" Type="http://schemas.openxmlformats.org/officeDocument/2006/relationships/customXml" Target="../ink/ink7773.xml"/><Relationship Id="rId222" Type="http://schemas.openxmlformats.org/officeDocument/2006/relationships/customXml" Target="../ink/ink7675.xml"/><Relationship Id="rId264" Type="http://schemas.openxmlformats.org/officeDocument/2006/relationships/customXml" Target="../ink/ink7696.xml"/><Relationship Id="rId17" Type="http://schemas.openxmlformats.org/officeDocument/2006/relationships/image" Target="../media/image7485.png"/><Relationship Id="rId59" Type="http://schemas.openxmlformats.org/officeDocument/2006/relationships/image" Target="../media/image7506.png"/><Relationship Id="rId124" Type="http://schemas.openxmlformats.org/officeDocument/2006/relationships/customXml" Target="../ink/ink7626.xml"/><Relationship Id="rId70" Type="http://schemas.openxmlformats.org/officeDocument/2006/relationships/customXml" Target="../ink/ink7599.xml"/><Relationship Id="rId166" Type="http://schemas.openxmlformats.org/officeDocument/2006/relationships/customXml" Target="../ink/ink7647.xml"/><Relationship Id="rId331" Type="http://schemas.openxmlformats.org/officeDocument/2006/relationships/image" Target="../media/image7642.png"/><Relationship Id="rId373" Type="http://schemas.openxmlformats.org/officeDocument/2006/relationships/image" Target="../media/image7663.png"/><Relationship Id="rId429" Type="http://schemas.openxmlformats.org/officeDocument/2006/relationships/image" Target="../media/image769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7593.png"/><Relationship Id="rId28" Type="http://schemas.openxmlformats.org/officeDocument/2006/relationships/customXml" Target="../ink/ink7578.xml"/><Relationship Id="rId275" Type="http://schemas.openxmlformats.org/officeDocument/2006/relationships/image" Target="../media/image7614.png"/><Relationship Id="rId300" Type="http://schemas.openxmlformats.org/officeDocument/2006/relationships/customXml" Target="../ink/ink7714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52.png"/><Relationship Id="rId21" Type="http://schemas.openxmlformats.org/officeDocument/2006/relationships/image" Target="../media/image7704.png"/><Relationship Id="rId324" Type="http://schemas.openxmlformats.org/officeDocument/2006/relationships/customXml" Target="../ink/ink7944.xml"/><Relationship Id="rId170" Type="http://schemas.openxmlformats.org/officeDocument/2006/relationships/customXml" Target="../ink/ink7867.xml"/><Relationship Id="rId226" Type="http://schemas.openxmlformats.org/officeDocument/2006/relationships/customXml" Target="../ink/ink7895.xml"/><Relationship Id="rId433" Type="http://schemas.openxmlformats.org/officeDocument/2006/relationships/image" Target="../media/image7909.png"/><Relationship Id="rId268" Type="http://schemas.openxmlformats.org/officeDocument/2006/relationships/customXml" Target="../ink/ink7916.xml"/><Relationship Id="rId475" Type="http://schemas.openxmlformats.org/officeDocument/2006/relationships/image" Target="../media/image7930.png"/><Relationship Id="rId32" Type="http://schemas.openxmlformats.org/officeDocument/2006/relationships/customXml" Target="../ink/ink7798.xml"/><Relationship Id="rId74" Type="http://schemas.openxmlformats.org/officeDocument/2006/relationships/customXml" Target="../ink/ink7819.xml"/><Relationship Id="rId128" Type="http://schemas.openxmlformats.org/officeDocument/2006/relationships/customXml" Target="../ink/ink7846.xml"/><Relationship Id="rId335" Type="http://schemas.openxmlformats.org/officeDocument/2006/relationships/image" Target="../media/image7860.png"/><Relationship Id="rId377" Type="http://schemas.openxmlformats.org/officeDocument/2006/relationships/image" Target="../media/image7881.png"/><Relationship Id="rId500" Type="http://schemas.openxmlformats.org/officeDocument/2006/relationships/customXml" Target="../ink/ink8032.xml"/><Relationship Id="rId5" Type="http://schemas.openxmlformats.org/officeDocument/2006/relationships/image" Target="../media/image7696.png"/><Relationship Id="rId181" Type="http://schemas.openxmlformats.org/officeDocument/2006/relationships/image" Target="../media/image7784.png"/><Relationship Id="rId237" Type="http://schemas.openxmlformats.org/officeDocument/2006/relationships/image" Target="../media/image7811.png"/><Relationship Id="rId402" Type="http://schemas.openxmlformats.org/officeDocument/2006/relationships/customXml" Target="../ink/ink7983.xml"/><Relationship Id="rId279" Type="http://schemas.openxmlformats.org/officeDocument/2006/relationships/image" Target="../media/image7832.png"/><Relationship Id="rId444" Type="http://schemas.openxmlformats.org/officeDocument/2006/relationships/customXml" Target="../ink/ink8004.xml"/><Relationship Id="rId486" Type="http://schemas.openxmlformats.org/officeDocument/2006/relationships/customXml" Target="../ink/ink8025.xml"/><Relationship Id="rId43" Type="http://schemas.openxmlformats.org/officeDocument/2006/relationships/image" Target="../media/image7715.png"/><Relationship Id="rId139" Type="http://schemas.openxmlformats.org/officeDocument/2006/relationships/image" Target="../media/image7763.png"/><Relationship Id="rId290" Type="http://schemas.openxmlformats.org/officeDocument/2006/relationships/customXml" Target="../ink/ink7927.xml"/><Relationship Id="rId304" Type="http://schemas.openxmlformats.org/officeDocument/2006/relationships/customXml" Target="../ink/ink7934.xml"/><Relationship Id="rId346" Type="http://schemas.openxmlformats.org/officeDocument/2006/relationships/customXml" Target="../ink/ink7955.xml"/><Relationship Id="rId388" Type="http://schemas.openxmlformats.org/officeDocument/2006/relationships/customXml" Target="../ink/ink7976.xml"/><Relationship Id="rId511" Type="http://schemas.openxmlformats.org/officeDocument/2006/relationships/image" Target="../media/image7948.png"/><Relationship Id="rId85" Type="http://schemas.openxmlformats.org/officeDocument/2006/relationships/image" Target="../media/image7736.png"/><Relationship Id="rId150" Type="http://schemas.openxmlformats.org/officeDocument/2006/relationships/customXml" Target="../ink/ink7857.xml"/><Relationship Id="rId192" Type="http://schemas.openxmlformats.org/officeDocument/2006/relationships/customXml" Target="../ink/ink7878.xml"/><Relationship Id="rId206" Type="http://schemas.openxmlformats.org/officeDocument/2006/relationships/customXml" Target="../ink/ink7885.xml"/><Relationship Id="rId413" Type="http://schemas.openxmlformats.org/officeDocument/2006/relationships/image" Target="../media/image7899.png"/><Relationship Id="rId248" Type="http://schemas.openxmlformats.org/officeDocument/2006/relationships/customXml" Target="../ink/ink7906.xml"/><Relationship Id="rId455" Type="http://schemas.openxmlformats.org/officeDocument/2006/relationships/image" Target="../media/image7920.png"/><Relationship Id="rId497" Type="http://schemas.openxmlformats.org/officeDocument/2006/relationships/image" Target="../media/image7941.png"/><Relationship Id="rId12" Type="http://schemas.openxmlformats.org/officeDocument/2006/relationships/customXml" Target="../ink/ink7788.xml"/><Relationship Id="rId108" Type="http://schemas.openxmlformats.org/officeDocument/2006/relationships/customXml" Target="../ink/ink7836.xml"/><Relationship Id="rId315" Type="http://schemas.openxmlformats.org/officeDocument/2006/relationships/image" Target="../media/image7850.png"/><Relationship Id="rId357" Type="http://schemas.openxmlformats.org/officeDocument/2006/relationships/image" Target="../media/image7871.png"/><Relationship Id="rId54" Type="http://schemas.openxmlformats.org/officeDocument/2006/relationships/customXml" Target="../ink/ink7809.xml"/><Relationship Id="rId96" Type="http://schemas.openxmlformats.org/officeDocument/2006/relationships/customXml" Target="../ink/ink7830.xml"/><Relationship Id="rId161" Type="http://schemas.openxmlformats.org/officeDocument/2006/relationships/image" Target="../media/image7774.png"/><Relationship Id="rId217" Type="http://schemas.openxmlformats.org/officeDocument/2006/relationships/image" Target="../media/image7801.png"/><Relationship Id="rId399" Type="http://schemas.openxmlformats.org/officeDocument/2006/relationships/image" Target="../media/image7892.png"/><Relationship Id="rId259" Type="http://schemas.openxmlformats.org/officeDocument/2006/relationships/image" Target="../media/image7822.png"/><Relationship Id="rId424" Type="http://schemas.openxmlformats.org/officeDocument/2006/relationships/customXml" Target="../ink/ink7994.xml"/><Relationship Id="rId466" Type="http://schemas.openxmlformats.org/officeDocument/2006/relationships/customXml" Target="../ink/ink8015.xml"/><Relationship Id="rId23" Type="http://schemas.openxmlformats.org/officeDocument/2006/relationships/image" Target="../media/image7705.png"/><Relationship Id="rId119" Type="http://schemas.openxmlformats.org/officeDocument/2006/relationships/image" Target="../media/image7753.png"/><Relationship Id="rId270" Type="http://schemas.openxmlformats.org/officeDocument/2006/relationships/customXml" Target="../ink/ink7917.xml"/><Relationship Id="rId326" Type="http://schemas.openxmlformats.org/officeDocument/2006/relationships/customXml" Target="../ink/ink7945.xml"/><Relationship Id="rId65" Type="http://schemas.openxmlformats.org/officeDocument/2006/relationships/image" Target="../media/image7726.png"/><Relationship Id="rId130" Type="http://schemas.openxmlformats.org/officeDocument/2006/relationships/customXml" Target="../ink/ink7847.xml"/><Relationship Id="rId368" Type="http://schemas.openxmlformats.org/officeDocument/2006/relationships/customXml" Target="../ink/ink7966.xml"/><Relationship Id="rId172" Type="http://schemas.openxmlformats.org/officeDocument/2006/relationships/customXml" Target="../ink/ink7868.xml"/><Relationship Id="rId228" Type="http://schemas.openxmlformats.org/officeDocument/2006/relationships/customXml" Target="../ink/ink7896.xml"/><Relationship Id="rId435" Type="http://schemas.openxmlformats.org/officeDocument/2006/relationships/image" Target="../media/image7910.png"/><Relationship Id="rId477" Type="http://schemas.openxmlformats.org/officeDocument/2006/relationships/image" Target="../media/image7931.png"/><Relationship Id="rId281" Type="http://schemas.openxmlformats.org/officeDocument/2006/relationships/image" Target="../media/image7833.png"/><Relationship Id="rId337" Type="http://schemas.openxmlformats.org/officeDocument/2006/relationships/image" Target="../media/image7861.png"/><Relationship Id="rId502" Type="http://schemas.openxmlformats.org/officeDocument/2006/relationships/customXml" Target="../ink/ink8033.xml"/><Relationship Id="rId34" Type="http://schemas.openxmlformats.org/officeDocument/2006/relationships/customXml" Target="../ink/ink7799.xml"/><Relationship Id="rId76" Type="http://schemas.openxmlformats.org/officeDocument/2006/relationships/customXml" Target="../ink/ink7820.xml"/><Relationship Id="rId141" Type="http://schemas.openxmlformats.org/officeDocument/2006/relationships/image" Target="../media/image7764.png"/><Relationship Id="rId379" Type="http://schemas.openxmlformats.org/officeDocument/2006/relationships/image" Target="../media/image7882.png"/><Relationship Id="rId7" Type="http://schemas.openxmlformats.org/officeDocument/2006/relationships/image" Target="../media/image7697.png"/><Relationship Id="rId183" Type="http://schemas.openxmlformats.org/officeDocument/2006/relationships/image" Target="../media/image7785.png"/><Relationship Id="rId239" Type="http://schemas.openxmlformats.org/officeDocument/2006/relationships/image" Target="../media/image7812.png"/><Relationship Id="rId390" Type="http://schemas.openxmlformats.org/officeDocument/2006/relationships/customXml" Target="../ink/ink7977.xml"/><Relationship Id="rId404" Type="http://schemas.openxmlformats.org/officeDocument/2006/relationships/customXml" Target="../ink/ink7984.xml"/><Relationship Id="rId446" Type="http://schemas.openxmlformats.org/officeDocument/2006/relationships/customXml" Target="../ink/ink8005.xml"/><Relationship Id="rId250" Type="http://schemas.openxmlformats.org/officeDocument/2006/relationships/customXml" Target="../ink/ink7907.xml"/><Relationship Id="rId292" Type="http://schemas.openxmlformats.org/officeDocument/2006/relationships/customXml" Target="../ink/ink7928.xml"/><Relationship Id="rId306" Type="http://schemas.openxmlformats.org/officeDocument/2006/relationships/customXml" Target="../ink/ink7935.xml"/><Relationship Id="rId488" Type="http://schemas.openxmlformats.org/officeDocument/2006/relationships/customXml" Target="../ink/ink8026.xml"/><Relationship Id="rId45" Type="http://schemas.openxmlformats.org/officeDocument/2006/relationships/image" Target="../media/image7716.png"/><Relationship Id="rId87" Type="http://schemas.openxmlformats.org/officeDocument/2006/relationships/image" Target="../media/image7737.png"/><Relationship Id="rId110" Type="http://schemas.openxmlformats.org/officeDocument/2006/relationships/customXml" Target="../ink/ink7837.xml"/><Relationship Id="rId348" Type="http://schemas.openxmlformats.org/officeDocument/2006/relationships/customXml" Target="../ink/ink7956.xml"/><Relationship Id="rId513" Type="http://schemas.openxmlformats.org/officeDocument/2006/relationships/image" Target="../media/image7949.png"/><Relationship Id="rId152" Type="http://schemas.openxmlformats.org/officeDocument/2006/relationships/customXml" Target="../ink/ink7858.xml"/><Relationship Id="rId194" Type="http://schemas.openxmlformats.org/officeDocument/2006/relationships/customXml" Target="../ink/ink7879.xml"/><Relationship Id="rId208" Type="http://schemas.openxmlformats.org/officeDocument/2006/relationships/customXml" Target="../ink/ink7886.xml"/><Relationship Id="rId415" Type="http://schemas.openxmlformats.org/officeDocument/2006/relationships/image" Target="../media/image7900.png"/><Relationship Id="rId457" Type="http://schemas.openxmlformats.org/officeDocument/2006/relationships/image" Target="../media/image7921.png"/><Relationship Id="rId261" Type="http://schemas.openxmlformats.org/officeDocument/2006/relationships/image" Target="../media/image7823.png"/><Relationship Id="rId499" Type="http://schemas.openxmlformats.org/officeDocument/2006/relationships/image" Target="../media/image7942.png"/><Relationship Id="rId14" Type="http://schemas.openxmlformats.org/officeDocument/2006/relationships/customXml" Target="../ink/ink7789.xml"/><Relationship Id="rId56" Type="http://schemas.openxmlformats.org/officeDocument/2006/relationships/customXml" Target="../ink/ink7810.xml"/><Relationship Id="rId317" Type="http://schemas.openxmlformats.org/officeDocument/2006/relationships/image" Target="../media/image7851.png"/><Relationship Id="rId359" Type="http://schemas.openxmlformats.org/officeDocument/2006/relationships/image" Target="../media/image7872.png"/><Relationship Id="rId98" Type="http://schemas.openxmlformats.org/officeDocument/2006/relationships/customXml" Target="../ink/ink7831.xml"/><Relationship Id="rId121" Type="http://schemas.openxmlformats.org/officeDocument/2006/relationships/image" Target="../media/image7754.png"/><Relationship Id="rId163" Type="http://schemas.openxmlformats.org/officeDocument/2006/relationships/image" Target="../media/image7775.png"/><Relationship Id="rId219" Type="http://schemas.openxmlformats.org/officeDocument/2006/relationships/image" Target="../media/image7802.png"/><Relationship Id="rId370" Type="http://schemas.openxmlformats.org/officeDocument/2006/relationships/customXml" Target="../ink/ink7967.xml"/><Relationship Id="rId426" Type="http://schemas.openxmlformats.org/officeDocument/2006/relationships/customXml" Target="../ink/ink7995.xml"/><Relationship Id="rId230" Type="http://schemas.openxmlformats.org/officeDocument/2006/relationships/customXml" Target="../ink/ink7897.xml"/><Relationship Id="rId468" Type="http://schemas.openxmlformats.org/officeDocument/2006/relationships/customXml" Target="../ink/ink8016.xml"/><Relationship Id="rId25" Type="http://schemas.openxmlformats.org/officeDocument/2006/relationships/image" Target="../media/image7706.png"/><Relationship Id="rId67" Type="http://schemas.openxmlformats.org/officeDocument/2006/relationships/image" Target="../media/image7727.png"/><Relationship Id="rId272" Type="http://schemas.openxmlformats.org/officeDocument/2006/relationships/customXml" Target="../ink/ink7918.xml"/><Relationship Id="rId328" Type="http://schemas.openxmlformats.org/officeDocument/2006/relationships/customXml" Target="../ink/ink7946.xml"/><Relationship Id="rId132" Type="http://schemas.openxmlformats.org/officeDocument/2006/relationships/customXml" Target="../ink/ink7848.xml"/><Relationship Id="rId174" Type="http://schemas.openxmlformats.org/officeDocument/2006/relationships/customXml" Target="../ink/ink7869.xml"/><Relationship Id="rId381" Type="http://schemas.openxmlformats.org/officeDocument/2006/relationships/image" Target="../media/image7883.png"/><Relationship Id="rId241" Type="http://schemas.openxmlformats.org/officeDocument/2006/relationships/image" Target="../media/image7813.png"/><Relationship Id="rId437" Type="http://schemas.openxmlformats.org/officeDocument/2006/relationships/image" Target="../media/image7911.png"/><Relationship Id="rId479" Type="http://schemas.openxmlformats.org/officeDocument/2006/relationships/image" Target="../media/image7932.png"/><Relationship Id="rId36" Type="http://schemas.openxmlformats.org/officeDocument/2006/relationships/customXml" Target="../ink/ink7800.xml"/><Relationship Id="rId283" Type="http://schemas.openxmlformats.org/officeDocument/2006/relationships/image" Target="../media/image7834.png"/><Relationship Id="rId339" Type="http://schemas.openxmlformats.org/officeDocument/2006/relationships/image" Target="../media/image7862.png"/><Relationship Id="rId490" Type="http://schemas.openxmlformats.org/officeDocument/2006/relationships/customXml" Target="../ink/ink8027.xml"/><Relationship Id="rId504" Type="http://schemas.openxmlformats.org/officeDocument/2006/relationships/customXml" Target="../ink/ink8034.xml"/><Relationship Id="rId78" Type="http://schemas.openxmlformats.org/officeDocument/2006/relationships/customXml" Target="../ink/ink7821.xml"/><Relationship Id="rId101" Type="http://schemas.openxmlformats.org/officeDocument/2006/relationships/image" Target="../media/image7744.png"/><Relationship Id="rId143" Type="http://schemas.openxmlformats.org/officeDocument/2006/relationships/image" Target="../media/image7765.png"/><Relationship Id="rId185" Type="http://schemas.openxmlformats.org/officeDocument/2006/relationships/image" Target="../media/image7786.png"/><Relationship Id="rId350" Type="http://schemas.openxmlformats.org/officeDocument/2006/relationships/customXml" Target="../ink/ink7957.xml"/><Relationship Id="rId406" Type="http://schemas.openxmlformats.org/officeDocument/2006/relationships/customXml" Target="../ink/ink7985.xml"/><Relationship Id="rId9" Type="http://schemas.openxmlformats.org/officeDocument/2006/relationships/image" Target="../media/image7698.png"/><Relationship Id="rId210" Type="http://schemas.openxmlformats.org/officeDocument/2006/relationships/customXml" Target="../ink/ink7887.xml"/><Relationship Id="rId392" Type="http://schemas.openxmlformats.org/officeDocument/2006/relationships/customXml" Target="../ink/ink7978.xml"/><Relationship Id="rId448" Type="http://schemas.openxmlformats.org/officeDocument/2006/relationships/customXml" Target="../ink/ink8006.xml"/><Relationship Id="rId252" Type="http://schemas.openxmlformats.org/officeDocument/2006/relationships/customXml" Target="../ink/ink7908.xml"/><Relationship Id="rId294" Type="http://schemas.openxmlformats.org/officeDocument/2006/relationships/customXml" Target="../ink/ink7929.xml"/><Relationship Id="rId308" Type="http://schemas.openxmlformats.org/officeDocument/2006/relationships/customXml" Target="../ink/ink7936.xml"/><Relationship Id="rId515" Type="http://schemas.openxmlformats.org/officeDocument/2006/relationships/image" Target="../media/image7950.png"/><Relationship Id="rId47" Type="http://schemas.openxmlformats.org/officeDocument/2006/relationships/image" Target="../media/image7717.png"/><Relationship Id="rId89" Type="http://schemas.openxmlformats.org/officeDocument/2006/relationships/image" Target="../media/image7738.png"/><Relationship Id="rId112" Type="http://schemas.openxmlformats.org/officeDocument/2006/relationships/customXml" Target="../ink/ink7838.xml"/><Relationship Id="rId154" Type="http://schemas.openxmlformats.org/officeDocument/2006/relationships/customXml" Target="../ink/ink7859.xml"/><Relationship Id="rId361" Type="http://schemas.openxmlformats.org/officeDocument/2006/relationships/image" Target="../media/image7873.png"/><Relationship Id="rId196" Type="http://schemas.openxmlformats.org/officeDocument/2006/relationships/customXml" Target="../ink/ink7880.xml"/><Relationship Id="rId417" Type="http://schemas.openxmlformats.org/officeDocument/2006/relationships/image" Target="../media/image7901.png"/><Relationship Id="rId459" Type="http://schemas.openxmlformats.org/officeDocument/2006/relationships/image" Target="../media/image7922.png"/><Relationship Id="rId16" Type="http://schemas.openxmlformats.org/officeDocument/2006/relationships/customXml" Target="../ink/ink7790.xml"/><Relationship Id="rId221" Type="http://schemas.openxmlformats.org/officeDocument/2006/relationships/image" Target="../media/image7803.png"/><Relationship Id="rId263" Type="http://schemas.openxmlformats.org/officeDocument/2006/relationships/image" Target="../media/image7824.png"/><Relationship Id="rId319" Type="http://schemas.openxmlformats.org/officeDocument/2006/relationships/image" Target="../media/image7852.png"/><Relationship Id="rId470" Type="http://schemas.openxmlformats.org/officeDocument/2006/relationships/customXml" Target="../ink/ink8017.xml"/><Relationship Id="rId58" Type="http://schemas.openxmlformats.org/officeDocument/2006/relationships/customXml" Target="../ink/ink7811.xml"/><Relationship Id="rId123" Type="http://schemas.openxmlformats.org/officeDocument/2006/relationships/image" Target="../media/image7755.png"/><Relationship Id="rId330" Type="http://schemas.openxmlformats.org/officeDocument/2006/relationships/customXml" Target="../ink/ink7947.xml"/><Relationship Id="rId165" Type="http://schemas.openxmlformats.org/officeDocument/2006/relationships/image" Target="../media/image7776.png"/><Relationship Id="rId372" Type="http://schemas.openxmlformats.org/officeDocument/2006/relationships/customXml" Target="../ink/ink7968.xml"/><Relationship Id="rId428" Type="http://schemas.openxmlformats.org/officeDocument/2006/relationships/customXml" Target="../ink/ink7996.xml"/><Relationship Id="rId232" Type="http://schemas.openxmlformats.org/officeDocument/2006/relationships/customXml" Target="../ink/ink7898.xml"/><Relationship Id="rId274" Type="http://schemas.openxmlformats.org/officeDocument/2006/relationships/customXml" Target="../ink/ink7919.xml"/><Relationship Id="rId481" Type="http://schemas.openxmlformats.org/officeDocument/2006/relationships/image" Target="../media/image7933.png"/><Relationship Id="rId27" Type="http://schemas.openxmlformats.org/officeDocument/2006/relationships/image" Target="../media/image7707.png"/><Relationship Id="rId69" Type="http://schemas.openxmlformats.org/officeDocument/2006/relationships/image" Target="../media/image7728.png"/><Relationship Id="rId134" Type="http://schemas.openxmlformats.org/officeDocument/2006/relationships/customXml" Target="../ink/ink7849.xml"/><Relationship Id="rId80" Type="http://schemas.openxmlformats.org/officeDocument/2006/relationships/customXml" Target="../ink/ink7822.xml"/><Relationship Id="rId176" Type="http://schemas.openxmlformats.org/officeDocument/2006/relationships/customXml" Target="../ink/ink7870.xml"/><Relationship Id="rId341" Type="http://schemas.openxmlformats.org/officeDocument/2006/relationships/image" Target="../media/image7863.png"/><Relationship Id="rId383" Type="http://schemas.openxmlformats.org/officeDocument/2006/relationships/image" Target="../media/image7884.png"/><Relationship Id="rId439" Type="http://schemas.openxmlformats.org/officeDocument/2006/relationships/image" Target="../media/image7912.png"/><Relationship Id="rId201" Type="http://schemas.openxmlformats.org/officeDocument/2006/relationships/image" Target="../media/image7794.png"/><Relationship Id="rId243" Type="http://schemas.openxmlformats.org/officeDocument/2006/relationships/image" Target="../media/image7814.png"/><Relationship Id="rId285" Type="http://schemas.openxmlformats.org/officeDocument/2006/relationships/image" Target="../media/image7835.png"/><Relationship Id="rId450" Type="http://schemas.openxmlformats.org/officeDocument/2006/relationships/customXml" Target="../ink/ink8007.xml"/><Relationship Id="rId506" Type="http://schemas.openxmlformats.org/officeDocument/2006/relationships/customXml" Target="../ink/ink8035.xml"/><Relationship Id="rId38" Type="http://schemas.openxmlformats.org/officeDocument/2006/relationships/customXml" Target="../ink/ink7801.xml"/><Relationship Id="rId103" Type="http://schemas.openxmlformats.org/officeDocument/2006/relationships/image" Target="../media/image7745.png"/><Relationship Id="rId310" Type="http://schemas.openxmlformats.org/officeDocument/2006/relationships/customXml" Target="../ink/ink7937.xml"/><Relationship Id="rId492" Type="http://schemas.openxmlformats.org/officeDocument/2006/relationships/customXml" Target="../ink/ink8028.xml"/><Relationship Id="rId91" Type="http://schemas.openxmlformats.org/officeDocument/2006/relationships/image" Target="../media/image7739.png"/><Relationship Id="rId145" Type="http://schemas.openxmlformats.org/officeDocument/2006/relationships/image" Target="../media/image7766.png"/><Relationship Id="rId187" Type="http://schemas.openxmlformats.org/officeDocument/2006/relationships/image" Target="../media/image7787.png"/><Relationship Id="rId352" Type="http://schemas.openxmlformats.org/officeDocument/2006/relationships/customXml" Target="../ink/ink7958.xml"/><Relationship Id="rId394" Type="http://schemas.openxmlformats.org/officeDocument/2006/relationships/customXml" Target="../ink/ink7979.xml"/><Relationship Id="rId408" Type="http://schemas.openxmlformats.org/officeDocument/2006/relationships/customXml" Target="../ink/ink7986.xml"/><Relationship Id="rId212" Type="http://schemas.openxmlformats.org/officeDocument/2006/relationships/customXml" Target="../ink/ink7888.xml"/><Relationship Id="rId254" Type="http://schemas.openxmlformats.org/officeDocument/2006/relationships/customXml" Target="../ink/ink7909.xml"/><Relationship Id="rId49" Type="http://schemas.openxmlformats.org/officeDocument/2006/relationships/image" Target="../media/image7718.png"/><Relationship Id="rId114" Type="http://schemas.openxmlformats.org/officeDocument/2006/relationships/customXml" Target="../ink/ink7839.xml"/><Relationship Id="rId296" Type="http://schemas.openxmlformats.org/officeDocument/2006/relationships/customXml" Target="../ink/ink7930.xml"/><Relationship Id="rId461" Type="http://schemas.openxmlformats.org/officeDocument/2006/relationships/image" Target="../media/image7923.png"/><Relationship Id="rId517" Type="http://schemas.openxmlformats.org/officeDocument/2006/relationships/image" Target="../media/image7951.png"/><Relationship Id="rId60" Type="http://schemas.openxmlformats.org/officeDocument/2006/relationships/customXml" Target="../ink/ink7812.xml"/><Relationship Id="rId156" Type="http://schemas.openxmlformats.org/officeDocument/2006/relationships/customXml" Target="../ink/ink7860.xml"/><Relationship Id="rId198" Type="http://schemas.openxmlformats.org/officeDocument/2006/relationships/customXml" Target="../ink/ink7881.xml"/><Relationship Id="rId321" Type="http://schemas.openxmlformats.org/officeDocument/2006/relationships/image" Target="../media/image7853.png"/><Relationship Id="rId363" Type="http://schemas.openxmlformats.org/officeDocument/2006/relationships/image" Target="../media/image7874.png"/><Relationship Id="rId419" Type="http://schemas.openxmlformats.org/officeDocument/2006/relationships/image" Target="../media/image7902.png"/><Relationship Id="rId223" Type="http://schemas.openxmlformats.org/officeDocument/2006/relationships/image" Target="../media/image7804.png"/><Relationship Id="rId430" Type="http://schemas.openxmlformats.org/officeDocument/2006/relationships/customXml" Target="../ink/ink7997.xml"/><Relationship Id="rId18" Type="http://schemas.openxmlformats.org/officeDocument/2006/relationships/customXml" Target="../ink/ink7791.xml"/><Relationship Id="rId265" Type="http://schemas.openxmlformats.org/officeDocument/2006/relationships/image" Target="../media/image7825.png"/><Relationship Id="rId472" Type="http://schemas.openxmlformats.org/officeDocument/2006/relationships/customXml" Target="../ink/ink8018.xml"/><Relationship Id="rId125" Type="http://schemas.openxmlformats.org/officeDocument/2006/relationships/image" Target="../media/image7756.png"/><Relationship Id="rId167" Type="http://schemas.openxmlformats.org/officeDocument/2006/relationships/image" Target="../media/image7777.png"/><Relationship Id="rId332" Type="http://schemas.openxmlformats.org/officeDocument/2006/relationships/customXml" Target="../ink/ink7948.xml"/><Relationship Id="rId374" Type="http://schemas.openxmlformats.org/officeDocument/2006/relationships/customXml" Target="../ink/ink7969.xml"/><Relationship Id="rId71" Type="http://schemas.openxmlformats.org/officeDocument/2006/relationships/image" Target="../media/image7729.png"/><Relationship Id="rId234" Type="http://schemas.openxmlformats.org/officeDocument/2006/relationships/customXml" Target="../ink/ink7899.xml"/><Relationship Id="rId2" Type="http://schemas.openxmlformats.org/officeDocument/2006/relationships/customXml" Target="../ink/ink7783.xml"/><Relationship Id="rId29" Type="http://schemas.openxmlformats.org/officeDocument/2006/relationships/image" Target="../media/image7708.png"/><Relationship Id="rId276" Type="http://schemas.openxmlformats.org/officeDocument/2006/relationships/customXml" Target="../ink/ink7920.xml"/><Relationship Id="rId441" Type="http://schemas.openxmlformats.org/officeDocument/2006/relationships/image" Target="../media/image7913.png"/><Relationship Id="rId483" Type="http://schemas.openxmlformats.org/officeDocument/2006/relationships/image" Target="../media/image7934.png"/><Relationship Id="rId40" Type="http://schemas.openxmlformats.org/officeDocument/2006/relationships/customXml" Target="../ink/ink7802.xml"/><Relationship Id="rId136" Type="http://schemas.openxmlformats.org/officeDocument/2006/relationships/customXml" Target="../ink/ink7850.xml"/><Relationship Id="rId178" Type="http://schemas.openxmlformats.org/officeDocument/2006/relationships/customXml" Target="../ink/ink7871.xml"/><Relationship Id="rId301" Type="http://schemas.openxmlformats.org/officeDocument/2006/relationships/image" Target="../media/image7843.png"/><Relationship Id="rId343" Type="http://schemas.openxmlformats.org/officeDocument/2006/relationships/image" Target="../media/image7864.png"/><Relationship Id="rId82" Type="http://schemas.openxmlformats.org/officeDocument/2006/relationships/customXml" Target="../ink/ink7823.xml"/><Relationship Id="rId203" Type="http://schemas.openxmlformats.org/officeDocument/2006/relationships/image" Target="../media/image7795.png"/><Relationship Id="rId385" Type="http://schemas.openxmlformats.org/officeDocument/2006/relationships/image" Target="../media/image7885.png"/><Relationship Id="rId245" Type="http://schemas.openxmlformats.org/officeDocument/2006/relationships/image" Target="../media/image7815.png"/><Relationship Id="rId287" Type="http://schemas.openxmlformats.org/officeDocument/2006/relationships/image" Target="../media/image7836.png"/><Relationship Id="rId410" Type="http://schemas.openxmlformats.org/officeDocument/2006/relationships/customXml" Target="../ink/ink7987.xml"/><Relationship Id="rId452" Type="http://schemas.openxmlformats.org/officeDocument/2006/relationships/customXml" Target="../ink/ink8008.xml"/><Relationship Id="rId494" Type="http://schemas.openxmlformats.org/officeDocument/2006/relationships/customXml" Target="../ink/ink8029.xml"/><Relationship Id="rId508" Type="http://schemas.openxmlformats.org/officeDocument/2006/relationships/customXml" Target="../ink/ink8036.xml"/><Relationship Id="rId105" Type="http://schemas.openxmlformats.org/officeDocument/2006/relationships/image" Target="../media/image7746.png"/><Relationship Id="rId147" Type="http://schemas.openxmlformats.org/officeDocument/2006/relationships/image" Target="../media/image7767.png"/><Relationship Id="rId312" Type="http://schemas.openxmlformats.org/officeDocument/2006/relationships/customXml" Target="../ink/ink7938.xml"/><Relationship Id="rId354" Type="http://schemas.openxmlformats.org/officeDocument/2006/relationships/customXml" Target="../ink/ink7959.xml"/><Relationship Id="rId51" Type="http://schemas.openxmlformats.org/officeDocument/2006/relationships/image" Target="../media/image7719.png"/><Relationship Id="rId93" Type="http://schemas.openxmlformats.org/officeDocument/2006/relationships/image" Target="../media/image7740.png"/><Relationship Id="rId189" Type="http://schemas.openxmlformats.org/officeDocument/2006/relationships/image" Target="../media/image7788.png"/><Relationship Id="rId396" Type="http://schemas.openxmlformats.org/officeDocument/2006/relationships/customXml" Target="../ink/ink7980.xml"/><Relationship Id="rId214" Type="http://schemas.openxmlformats.org/officeDocument/2006/relationships/customXml" Target="../ink/ink7889.xml"/><Relationship Id="rId256" Type="http://schemas.openxmlformats.org/officeDocument/2006/relationships/customXml" Target="../ink/ink7910.xml"/><Relationship Id="rId298" Type="http://schemas.openxmlformats.org/officeDocument/2006/relationships/customXml" Target="../ink/ink7931.xml"/><Relationship Id="rId421" Type="http://schemas.openxmlformats.org/officeDocument/2006/relationships/image" Target="../media/image7903.png"/><Relationship Id="rId463" Type="http://schemas.openxmlformats.org/officeDocument/2006/relationships/image" Target="../media/image7924.png"/><Relationship Id="rId519" Type="http://schemas.openxmlformats.org/officeDocument/2006/relationships/image" Target="../media/image7952.png"/><Relationship Id="rId116" Type="http://schemas.openxmlformats.org/officeDocument/2006/relationships/customXml" Target="../ink/ink7840.xml"/><Relationship Id="rId158" Type="http://schemas.openxmlformats.org/officeDocument/2006/relationships/customXml" Target="../ink/ink7861.xml"/><Relationship Id="rId323" Type="http://schemas.openxmlformats.org/officeDocument/2006/relationships/image" Target="../media/image7854.png"/><Relationship Id="rId20" Type="http://schemas.openxmlformats.org/officeDocument/2006/relationships/customXml" Target="../ink/ink7792.xml"/><Relationship Id="rId62" Type="http://schemas.openxmlformats.org/officeDocument/2006/relationships/customXml" Target="../ink/ink7813.xml"/><Relationship Id="rId365" Type="http://schemas.openxmlformats.org/officeDocument/2006/relationships/image" Target="../media/image7875.png"/><Relationship Id="rId225" Type="http://schemas.openxmlformats.org/officeDocument/2006/relationships/image" Target="../media/image7805.png"/><Relationship Id="rId267" Type="http://schemas.openxmlformats.org/officeDocument/2006/relationships/image" Target="../media/image7826.png"/><Relationship Id="rId432" Type="http://schemas.openxmlformats.org/officeDocument/2006/relationships/customXml" Target="../ink/ink7998.xml"/><Relationship Id="rId474" Type="http://schemas.openxmlformats.org/officeDocument/2006/relationships/customXml" Target="../ink/ink8019.xml"/><Relationship Id="rId127" Type="http://schemas.openxmlformats.org/officeDocument/2006/relationships/image" Target="../media/image7757.png"/><Relationship Id="rId31" Type="http://schemas.openxmlformats.org/officeDocument/2006/relationships/image" Target="../media/image7709.png"/><Relationship Id="rId73" Type="http://schemas.openxmlformats.org/officeDocument/2006/relationships/image" Target="../media/image7730.png"/><Relationship Id="rId169" Type="http://schemas.openxmlformats.org/officeDocument/2006/relationships/image" Target="../media/image7778.png"/><Relationship Id="rId334" Type="http://schemas.openxmlformats.org/officeDocument/2006/relationships/customXml" Target="../ink/ink7949.xml"/><Relationship Id="rId376" Type="http://schemas.openxmlformats.org/officeDocument/2006/relationships/customXml" Target="../ink/ink7970.xml"/><Relationship Id="rId4" Type="http://schemas.openxmlformats.org/officeDocument/2006/relationships/customXml" Target="../ink/ink7784.xml"/><Relationship Id="rId180" Type="http://schemas.openxmlformats.org/officeDocument/2006/relationships/customXml" Target="../ink/ink7872.xml"/><Relationship Id="rId236" Type="http://schemas.openxmlformats.org/officeDocument/2006/relationships/customXml" Target="../ink/ink7900.xml"/><Relationship Id="rId278" Type="http://schemas.openxmlformats.org/officeDocument/2006/relationships/customXml" Target="../ink/ink7921.xml"/><Relationship Id="rId401" Type="http://schemas.openxmlformats.org/officeDocument/2006/relationships/image" Target="../media/image7893.png"/><Relationship Id="rId443" Type="http://schemas.openxmlformats.org/officeDocument/2006/relationships/image" Target="../media/image7914.png"/><Relationship Id="rId303" Type="http://schemas.openxmlformats.org/officeDocument/2006/relationships/image" Target="../media/image7844.png"/><Relationship Id="rId485" Type="http://schemas.openxmlformats.org/officeDocument/2006/relationships/image" Target="../media/image7935.png"/><Relationship Id="rId42" Type="http://schemas.openxmlformats.org/officeDocument/2006/relationships/customXml" Target="../ink/ink7803.xml"/><Relationship Id="rId84" Type="http://schemas.openxmlformats.org/officeDocument/2006/relationships/customXml" Target="../ink/ink7824.xml"/><Relationship Id="rId138" Type="http://schemas.openxmlformats.org/officeDocument/2006/relationships/customXml" Target="../ink/ink7851.xml"/><Relationship Id="rId345" Type="http://schemas.openxmlformats.org/officeDocument/2006/relationships/image" Target="../media/image7865.png"/><Relationship Id="rId387" Type="http://schemas.openxmlformats.org/officeDocument/2006/relationships/image" Target="../media/image7886.png"/><Relationship Id="rId510" Type="http://schemas.openxmlformats.org/officeDocument/2006/relationships/customXml" Target="../ink/ink8037.xml"/><Relationship Id="rId191" Type="http://schemas.openxmlformats.org/officeDocument/2006/relationships/image" Target="../media/image7789.png"/><Relationship Id="rId205" Type="http://schemas.openxmlformats.org/officeDocument/2006/relationships/image" Target="../media/image7796.png"/><Relationship Id="rId247" Type="http://schemas.openxmlformats.org/officeDocument/2006/relationships/image" Target="../media/image7816.png"/><Relationship Id="rId412" Type="http://schemas.openxmlformats.org/officeDocument/2006/relationships/customXml" Target="../ink/ink7988.xml"/><Relationship Id="rId107" Type="http://schemas.openxmlformats.org/officeDocument/2006/relationships/image" Target="../media/image7747.png"/><Relationship Id="rId289" Type="http://schemas.openxmlformats.org/officeDocument/2006/relationships/image" Target="../media/image7837.png"/><Relationship Id="rId454" Type="http://schemas.openxmlformats.org/officeDocument/2006/relationships/customXml" Target="../ink/ink8009.xml"/><Relationship Id="rId496" Type="http://schemas.openxmlformats.org/officeDocument/2006/relationships/customXml" Target="../ink/ink8030.xml"/><Relationship Id="rId11" Type="http://schemas.openxmlformats.org/officeDocument/2006/relationships/image" Target="../media/image7699.png"/><Relationship Id="rId53" Type="http://schemas.openxmlformats.org/officeDocument/2006/relationships/image" Target="../media/image7720.png"/><Relationship Id="rId149" Type="http://schemas.openxmlformats.org/officeDocument/2006/relationships/image" Target="../media/image7768.png"/><Relationship Id="rId314" Type="http://schemas.openxmlformats.org/officeDocument/2006/relationships/customXml" Target="../ink/ink7939.xml"/><Relationship Id="rId356" Type="http://schemas.openxmlformats.org/officeDocument/2006/relationships/customXml" Target="../ink/ink7960.xml"/><Relationship Id="rId398" Type="http://schemas.openxmlformats.org/officeDocument/2006/relationships/customXml" Target="../ink/ink7981.xml"/><Relationship Id="rId95" Type="http://schemas.openxmlformats.org/officeDocument/2006/relationships/image" Target="../media/image7741.png"/><Relationship Id="rId160" Type="http://schemas.openxmlformats.org/officeDocument/2006/relationships/customXml" Target="../ink/ink7862.xml"/><Relationship Id="rId216" Type="http://schemas.openxmlformats.org/officeDocument/2006/relationships/customXml" Target="../ink/ink7890.xml"/><Relationship Id="rId423" Type="http://schemas.openxmlformats.org/officeDocument/2006/relationships/image" Target="../media/image7904.png"/><Relationship Id="rId258" Type="http://schemas.openxmlformats.org/officeDocument/2006/relationships/customXml" Target="../ink/ink7911.xml"/><Relationship Id="rId465" Type="http://schemas.openxmlformats.org/officeDocument/2006/relationships/image" Target="../media/image7925.png"/><Relationship Id="rId22" Type="http://schemas.openxmlformats.org/officeDocument/2006/relationships/customXml" Target="../ink/ink7793.xml"/><Relationship Id="rId64" Type="http://schemas.openxmlformats.org/officeDocument/2006/relationships/customXml" Target="../ink/ink7814.xml"/><Relationship Id="rId118" Type="http://schemas.openxmlformats.org/officeDocument/2006/relationships/customXml" Target="../ink/ink7841.xml"/><Relationship Id="rId325" Type="http://schemas.openxmlformats.org/officeDocument/2006/relationships/image" Target="../media/image7855.png"/><Relationship Id="rId367" Type="http://schemas.openxmlformats.org/officeDocument/2006/relationships/image" Target="../media/image7876.png"/><Relationship Id="rId171" Type="http://schemas.openxmlformats.org/officeDocument/2006/relationships/image" Target="../media/image7779.png"/><Relationship Id="rId227" Type="http://schemas.openxmlformats.org/officeDocument/2006/relationships/image" Target="../media/image7806.png"/><Relationship Id="rId269" Type="http://schemas.openxmlformats.org/officeDocument/2006/relationships/image" Target="../media/image7827.png"/><Relationship Id="rId434" Type="http://schemas.openxmlformats.org/officeDocument/2006/relationships/customXml" Target="../ink/ink7999.xml"/><Relationship Id="rId476" Type="http://schemas.openxmlformats.org/officeDocument/2006/relationships/customXml" Target="../ink/ink8020.xml"/><Relationship Id="rId33" Type="http://schemas.openxmlformats.org/officeDocument/2006/relationships/image" Target="../media/image7710.png"/><Relationship Id="rId129" Type="http://schemas.openxmlformats.org/officeDocument/2006/relationships/image" Target="../media/image7758.png"/><Relationship Id="rId280" Type="http://schemas.openxmlformats.org/officeDocument/2006/relationships/customXml" Target="../ink/ink7922.xml"/><Relationship Id="rId336" Type="http://schemas.openxmlformats.org/officeDocument/2006/relationships/customXml" Target="../ink/ink7950.xml"/><Relationship Id="rId501" Type="http://schemas.openxmlformats.org/officeDocument/2006/relationships/image" Target="../media/image7943.png"/><Relationship Id="rId75" Type="http://schemas.openxmlformats.org/officeDocument/2006/relationships/image" Target="../media/image7731.png"/><Relationship Id="rId140" Type="http://schemas.openxmlformats.org/officeDocument/2006/relationships/customXml" Target="../ink/ink7852.xml"/><Relationship Id="rId182" Type="http://schemas.openxmlformats.org/officeDocument/2006/relationships/customXml" Target="../ink/ink7873.xml"/><Relationship Id="rId378" Type="http://schemas.openxmlformats.org/officeDocument/2006/relationships/customXml" Target="../ink/ink7971.xml"/><Relationship Id="rId403" Type="http://schemas.openxmlformats.org/officeDocument/2006/relationships/image" Target="../media/image7894.png"/><Relationship Id="rId6" Type="http://schemas.openxmlformats.org/officeDocument/2006/relationships/customXml" Target="../ink/ink7785.xml"/><Relationship Id="rId238" Type="http://schemas.openxmlformats.org/officeDocument/2006/relationships/customXml" Target="../ink/ink7901.xml"/><Relationship Id="rId445" Type="http://schemas.openxmlformats.org/officeDocument/2006/relationships/image" Target="../media/image7915.png"/><Relationship Id="rId487" Type="http://schemas.openxmlformats.org/officeDocument/2006/relationships/image" Target="../media/image7936.png"/><Relationship Id="rId291" Type="http://schemas.openxmlformats.org/officeDocument/2006/relationships/image" Target="../media/image7838.png"/><Relationship Id="rId305" Type="http://schemas.openxmlformats.org/officeDocument/2006/relationships/image" Target="../media/image7845.png"/><Relationship Id="rId347" Type="http://schemas.openxmlformats.org/officeDocument/2006/relationships/image" Target="../media/image7866.png"/><Relationship Id="rId512" Type="http://schemas.openxmlformats.org/officeDocument/2006/relationships/customXml" Target="../ink/ink8038.xml"/><Relationship Id="rId44" Type="http://schemas.openxmlformats.org/officeDocument/2006/relationships/customXml" Target="../ink/ink7804.xml"/><Relationship Id="rId86" Type="http://schemas.openxmlformats.org/officeDocument/2006/relationships/customXml" Target="../ink/ink7825.xml"/><Relationship Id="rId151" Type="http://schemas.openxmlformats.org/officeDocument/2006/relationships/image" Target="../media/image7769.png"/><Relationship Id="rId389" Type="http://schemas.openxmlformats.org/officeDocument/2006/relationships/image" Target="../media/image7887.png"/><Relationship Id="rId193" Type="http://schemas.openxmlformats.org/officeDocument/2006/relationships/image" Target="../media/image7790.png"/><Relationship Id="rId207" Type="http://schemas.openxmlformats.org/officeDocument/2006/relationships/image" Target="../media/image7797.png"/><Relationship Id="rId249" Type="http://schemas.openxmlformats.org/officeDocument/2006/relationships/image" Target="../media/image7817.png"/><Relationship Id="rId414" Type="http://schemas.openxmlformats.org/officeDocument/2006/relationships/customXml" Target="../ink/ink7989.xml"/><Relationship Id="rId456" Type="http://schemas.openxmlformats.org/officeDocument/2006/relationships/customXml" Target="../ink/ink8010.xml"/><Relationship Id="rId498" Type="http://schemas.openxmlformats.org/officeDocument/2006/relationships/customXml" Target="../ink/ink8031.xml"/><Relationship Id="rId13" Type="http://schemas.openxmlformats.org/officeDocument/2006/relationships/image" Target="../media/image7700.png"/><Relationship Id="rId109" Type="http://schemas.openxmlformats.org/officeDocument/2006/relationships/image" Target="../media/image7748.png"/><Relationship Id="rId260" Type="http://schemas.openxmlformats.org/officeDocument/2006/relationships/customXml" Target="../ink/ink7912.xml"/><Relationship Id="rId316" Type="http://schemas.openxmlformats.org/officeDocument/2006/relationships/customXml" Target="../ink/ink7940.xml"/><Relationship Id="rId55" Type="http://schemas.openxmlformats.org/officeDocument/2006/relationships/image" Target="../media/image7721.png"/><Relationship Id="rId97" Type="http://schemas.openxmlformats.org/officeDocument/2006/relationships/image" Target="../media/image7742.png"/><Relationship Id="rId120" Type="http://schemas.openxmlformats.org/officeDocument/2006/relationships/customXml" Target="../ink/ink7842.xml"/><Relationship Id="rId358" Type="http://schemas.openxmlformats.org/officeDocument/2006/relationships/customXml" Target="../ink/ink7961.xml"/><Relationship Id="rId162" Type="http://schemas.openxmlformats.org/officeDocument/2006/relationships/customXml" Target="../ink/ink7863.xml"/><Relationship Id="rId218" Type="http://schemas.openxmlformats.org/officeDocument/2006/relationships/customXml" Target="../ink/ink7891.xml"/><Relationship Id="rId425" Type="http://schemas.openxmlformats.org/officeDocument/2006/relationships/image" Target="../media/image7905.png"/><Relationship Id="rId467" Type="http://schemas.openxmlformats.org/officeDocument/2006/relationships/image" Target="../media/image7926.png"/><Relationship Id="rId271" Type="http://schemas.openxmlformats.org/officeDocument/2006/relationships/image" Target="../media/image7828.png"/><Relationship Id="rId24" Type="http://schemas.openxmlformats.org/officeDocument/2006/relationships/customXml" Target="../ink/ink7794.xml"/><Relationship Id="rId66" Type="http://schemas.openxmlformats.org/officeDocument/2006/relationships/customXml" Target="../ink/ink7815.xml"/><Relationship Id="rId131" Type="http://schemas.openxmlformats.org/officeDocument/2006/relationships/image" Target="../media/image7759.png"/><Relationship Id="rId327" Type="http://schemas.openxmlformats.org/officeDocument/2006/relationships/image" Target="../media/image7856.png"/><Relationship Id="rId369" Type="http://schemas.openxmlformats.org/officeDocument/2006/relationships/image" Target="../media/image7877.png"/><Relationship Id="rId173" Type="http://schemas.openxmlformats.org/officeDocument/2006/relationships/image" Target="../media/image7780.png"/><Relationship Id="rId229" Type="http://schemas.openxmlformats.org/officeDocument/2006/relationships/image" Target="../media/image7807.png"/><Relationship Id="rId380" Type="http://schemas.openxmlformats.org/officeDocument/2006/relationships/customXml" Target="../ink/ink7972.xml"/><Relationship Id="rId436" Type="http://schemas.openxmlformats.org/officeDocument/2006/relationships/customXml" Target="../ink/ink8000.xml"/><Relationship Id="rId240" Type="http://schemas.openxmlformats.org/officeDocument/2006/relationships/customXml" Target="../ink/ink7902.xml"/><Relationship Id="rId478" Type="http://schemas.openxmlformats.org/officeDocument/2006/relationships/customXml" Target="../ink/ink8021.xml"/><Relationship Id="rId35" Type="http://schemas.openxmlformats.org/officeDocument/2006/relationships/image" Target="../media/image7711.png"/><Relationship Id="rId77" Type="http://schemas.openxmlformats.org/officeDocument/2006/relationships/image" Target="../media/image7732.png"/><Relationship Id="rId100" Type="http://schemas.openxmlformats.org/officeDocument/2006/relationships/customXml" Target="../ink/ink7832.xml"/><Relationship Id="rId282" Type="http://schemas.openxmlformats.org/officeDocument/2006/relationships/customXml" Target="../ink/ink7923.xml"/><Relationship Id="rId338" Type="http://schemas.openxmlformats.org/officeDocument/2006/relationships/customXml" Target="../ink/ink7951.xml"/><Relationship Id="rId503" Type="http://schemas.openxmlformats.org/officeDocument/2006/relationships/image" Target="../media/image7944.png"/><Relationship Id="rId8" Type="http://schemas.openxmlformats.org/officeDocument/2006/relationships/customXml" Target="../ink/ink7786.xml"/><Relationship Id="rId142" Type="http://schemas.openxmlformats.org/officeDocument/2006/relationships/customXml" Target="../ink/ink7853.xml"/><Relationship Id="rId184" Type="http://schemas.openxmlformats.org/officeDocument/2006/relationships/customXml" Target="../ink/ink7874.xml"/><Relationship Id="rId391" Type="http://schemas.openxmlformats.org/officeDocument/2006/relationships/image" Target="../media/image7888.png"/><Relationship Id="rId405" Type="http://schemas.openxmlformats.org/officeDocument/2006/relationships/image" Target="../media/image7895.png"/><Relationship Id="rId447" Type="http://schemas.openxmlformats.org/officeDocument/2006/relationships/image" Target="../media/image7916.png"/><Relationship Id="rId251" Type="http://schemas.openxmlformats.org/officeDocument/2006/relationships/image" Target="../media/image7818.png"/><Relationship Id="rId489" Type="http://schemas.openxmlformats.org/officeDocument/2006/relationships/image" Target="../media/image7937.png"/><Relationship Id="rId46" Type="http://schemas.openxmlformats.org/officeDocument/2006/relationships/customXml" Target="../ink/ink7805.xml"/><Relationship Id="rId293" Type="http://schemas.openxmlformats.org/officeDocument/2006/relationships/image" Target="../media/image7839.png"/><Relationship Id="rId307" Type="http://schemas.openxmlformats.org/officeDocument/2006/relationships/image" Target="../media/image7846.png"/><Relationship Id="rId349" Type="http://schemas.openxmlformats.org/officeDocument/2006/relationships/image" Target="../media/image7867.png"/><Relationship Id="rId514" Type="http://schemas.openxmlformats.org/officeDocument/2006/relationships/customXml" Target="../ink/ink8039.xml"/><Relationship Id="rId88" Type="http://schemas.openxmlformats.org/officeDocument/2006/relationships/customXml" Target="../ink/ink7826.xml"/><Relationship Id="rId111" Type="http://schemas.openxmlformats.org/officeDocument/2006/relationships/image" Target="../media/image7749.png"/><Relationship Id="rId153" Type="http://schemas.openxmlformats.org/officeDocument/2006/relationships/image" Target="../media/image7770.png"/><Relationship Id="rId195" Type="http://schemas.openxmlformats.org/officeDocument/2006/relationships/image" Target="../media/image7791.png"/><Relationship Id="rId209" Type="http://schemas.openxmlformats.org/officeDocument/2006/relationships/image" Target="../media/image919.png"/><Relationship Id="rId360" Type="http://schemas.openxmlformats.org/officeDocument/2006/relationships/customXml" Target="../ink/ink7962.xml"/><Relationship Id="rId416" Type="http://schemas.openxmlformats.org/officeDocument/2006/relationships/customXml" Target="../ink/ink7990.xml"/><Relationship Id="rId220" Type="http://schemas.openxmlformats.org/officeDocument/2006/relationships/customXml" Target="../ink/ink7892.xml"/><Relationship Id="rId458" Type="http://schemas.openxmlformats.org/officeDocument/2006/relationships/customXml" Target="../ink/ink8011.xml"/><Relationship Id="rId15" Type="http://schemas.openxmlformats.org/officeDocument/2006/relationships/image" Target="../media/image7701.png"/><Relationship Id="rId57" Type="http://schemas.openxmlformats.org/officeDocument/2006/relationships/image" Target="../media/image7722.png"/><Relationship Id="rId262" Type="http://schemas.openxmlformats.org/officeDocument/2006/relationships/customXml" Target="../ink/ink7913.xml"/><Relationship Id="rId318" Type="http://schemas.openxmlformats.org/officeDocument/2006/relationships/customXml" Target="../ink/ink7941.xml"/><Relationship Id="rId99" Type="http://schemas.openxmlformats.org/officeDocument/2006/relationships/image" Target="../media/image7743.png"/><Relationship Id="rId122" Type="http://schemas.openxmlformats.org/officeDocument/2006/relationships/customXml" Target="../ink/ink7843.xml"/><Relationship Id="rId164" Type="http://schemas.openxmlformats.org/officeDocument/2006/relationships/customXml" Target="../ink/ink7864.xml"/><Relationship Id="rId371" Type="http://schemas.openxmlformats.org/officeDocument/2006/relationships/image" Target="../media/image7878.png"/><Relationship Id="rId427" Type="http://schemas.openxmlformats.org/officeDocument/2006/relationships/image" Target="../media/image7906.png"/><Relationship Id="rId469" Type="http://schemas.openxmlformats.org/officeDocument/2006/relationships/image" Target="../media/image7927.png"/><Relationship Id="rId26" Type="http://schemas.openxmlformats.org/officeDocument/2006/relationships/customXml" Target="../ink/ink7795.xml"/><Relationship Id="rId231" Type="http://schemas.openxmlformats.org/officeDocument/2006/relationships/image" Target="../media/image7808.png"/><Relationship Id="rId273" Type="http://schemas.openxmlformats.org/officeDocument/2006/relationships/image" Target="../media/image7829.png"/><Relationship Id="rId329" Type="http://schemas.openxmlformats.org/officeDocument/2006/relationships/image" Target="../media/image7857.png"/><Relationship Id="rId480" Type="http://schemas.openxmlformats.org/officeDocument/2006/relationships/customXml" Target="../ink/ink8022.xml"/><Relationship Id="rId68" Type="http://schemas.openxmlformats.org/officeDocument/2006/relationships/customXml" Target="../ink/ink7816.xml"/><Relationship Id="rId133" Type="http://schemas.openxmlformats.org/officeDocument/2006/relationships/image" Target="../media/image7760.png"/><Relationship Id="rId175" Type="http://schemas.openxmlformats.org/officeDocument/2006/relationships/image" Target="../media/image7781.png"/><Relationship Id="rId340" Type="http://schemas.openxmlformats.org/officeDocument/2006/relationships/customXml" Target="../ink/ink7952.xml"/><Relationship Id="rId200" Type="http://schemas.openxmlformats.org/officeDocument/2006/relationships/customXml" Target="../ink/ink7882.xml"/><Relationship Id="rId382" Type="http://schemas.openxmlformats.org/officeDocument/2006/relationships/customXml" Target="../ink/ink7973.xml"/><Relationship Id="rId438" Type="http://schemas.openxmlformats.org/officeDocument/2006/relationships/customXml" Target="../ink/ink8001.xml"/><Relationship Id="rId242" Type="http://schemas.openxmlformats.org/officeDocument/2006/relationships/customXml" Target="../ink/ink7903.xml"/><Relationship Id="rId284" Type="http://schemas.openxmlformats.org/officeDocument/2006/relationships/customXml" Target="../ink/ink7924.xml"/><Relationship Id="rId491" Type="http://schemas.openxmlformats.org/officeDocument/2006/relationships/image" Target="../media/image7938.png"/><Relationship Id="rId505" Type="http://schemas.openxmlformats.org/officeDocument/2006/relationships/image" Target="../media/image7945.png"/><Relationship Id="rId37" Type="http://schemas.openxmlformats.org/officeDocument/2006/relationships/image" Target="../media/image7712.png"/><Relationship Id="rId79" Type="http://schemas.openxmlformats.org/officeDocument/2006/relationships/image" Target="../media/image7733.png"/><Relationship Id="rId102" Type="http://schemas.openxmlformats.org/officeDocument/2006/relationships/customXml" Target="../ink/ink7833.xml"/><Relationship Id="rId144" Type="http://schemas.openxmlformats.org/officeDocument/2006/relationships/customXml" Target="../ink/ink7854.xml"/><Relationship Id="rId90" Type="http://schemas.openxmlformats.org/officeDocument/2006/relationships/customXml" Target="../ink/ink7827.xml"/><Relationship Id="rId186" Type="http://schemas.openxmlformats.org/officeDocument/2006/relationships/customXml" Target="../ink/ink7875.xml"/><Relationship Id="rId351" Type="http://schemas.openxmlformats.org/officeDocument/2006/relationships/image" Target="../media/image7868.png"/><Relationship Id="rId393" Type="http://schemas.openxmlformats.org/officeDocument/2006/relationships/image" Target="../media/image7889.png"/><Relationship Id="rId407" Type="http://schemas.openxmlformats.org/officeDocument/2006/relationships/image" Target="../media/image7896.png"/><Relationship Id="rId449" Type="http://schemas.openxmlformats.org/officeDocument/2006/relationships/image" Target="../media/image7917.png"/><Relationship Id="rId211" Type="http://schemas.openxmlformats.org/officeDocument/2006/relationships/image" Target="../media/image7798.png"/><Relationship Id="rId253" Type="http://schemas.openxmlformats.org/officeDocument/2006/relationships/image" Target="../media/image7819.png"/><Relationship Id="rId295" Type="http://schemas.openxmlformats.org/officeDocument/2006/relationships/image" Target="../media/image7840.png"/><Relationship Id="rId309" Type="http://schemas.openxmlformats.org/officeDocument/2006/relationships/image" Target="../media/image7847.png"/><Relationship Id="rId460" Type="http://schemas.openxmlformats.org/officeDocument/2006/relationships/customXml" Target="../ink/ink8012.xml"/><Relationship Id="rId516" Type="http://schemas.openxmlformats.org/officeDocument/2006/relationships/customXml" Target="../ink/ink8040.xml"/><Relationship Id="rId48" Type="http://schemas.openxmlformats.org/officeDocument/2006/relationships/customXml" Target="../ink/ink7806.xml"/><Relationship Id="rId113" Type="http://schemas.openxmlformats.org/officeDocument/2006/relationships/image" Target="../media/image7750.png"/><Relationship Id="rId320" Type="http://schemas.openxmlformats.org/officeDocument/2006/relationships/customXml" Target="../ink/ink7942.xml"/><Relationship Id="rId155" Type="http://schemas.openxmlformats.org/officeDocument/2006/relationships/image" Target="../media/image7771.png"/><Relationship Id="rId197" Type="http://schemas.openxmlformats.org/officeDocument/2006/relationships/image" Target="../media/image7792.png"/><Relationship Id="rId362" Type="http://schemas.openxmlformats.org/officeDocument/2006/relationships/customXml" Target="../ink/ink7963.xml"/><Relationship Id="rId418" Type="http://schemas.openxmlformats.org/officeDocument/2006/relationships/customXml" Target="../ink/ink7991.xml"/><Relationship Id="rId222" Type="http://schemas.openxmlformats.org/officeDocument/2006/relationships/customXml" Target="../ink/ink7893.xml"/><Relationship Id="rId264" Type="http://schemas.openxmlformats.org/officeDocument/2006/relationships/customXml" Target="../ink/ink7914.xml"/><Relationship Id="rId471" Type="http://schemas.openxmlformats.org/officeDocument/2006/relationships/image" Target="../media/image7928.png"/><Relationship Id="rId17" Type="http://schemas.openxmlformats.org/officeDocument/2006/relationships/image" Target="../media/image7702.png"/><Relationship Id="rId59" Type="http://schemas.openxmlformats.org/officeDocument/2006/relationships/image" Target="../media/image7723.png"/><Relationship Id="rId124" Type="http://schemas.openxmlformats.org/officeDocument/2006/relationships/customXml" Target="../ink/ink7844.xml"/><Relationship Id="rId70" Type="http://schemas.openxmlformats.org/officeDocument/2006/relationships/customXml" Target="../ink/ink7817.xml"/><Relationship Id="rId166" Type="http://schemas.openxmlformats.org/officeDocument/2006/relationships/customXml" Target="../ink/ink7865.xml"/><Relationship Id="rId331" Type="http://schemas.openxmlformats.org/officeDocument/2006/relationships/image" Target="../media/image7858.png"/><Relationship Id="rId373" Type="http://schemas.openxmlformats.org/officeDocument/2006/relationships/image" Target="../media/image7879.png"/><Relationship Id="rId429" Type="http://schemas.openxmlformats.org/officeDocument/2006/relationships/image" Target="../media/image790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7809.png"/><Relationship Id="rId440" Type="http://schemas.openxmlformats.org/officeDocument/2006/relationships/customXml" Target="../ink/ink8002.xml"/><Relationship Id="rId28" Type="http://schemas.openxmlformats.org/officeDocument/2006/relationships/customXml" Target="../ink/ink7796.xml"/><Relationship Id="rId275" Type="http://schemas.openxmlformats.org/officeDocument/2006/relationships/image" Target="../media/image7830.png"/><Relationship Id="rId300" Type="http://schemas.openxmlformats.org/officeDocument/2006/relationships/customXml" Target="../ink/ink7932.xml"/><Relationship Id="rId482" Type="http://schemas.openxmlformats.org/officeDocument/2006/relationships/customXml" Target="../ink/ink8023.xml"/><Relationship Id="rId81" Type="http://schemas.openxmlformats.org/officeDocument/2006/relationships/image" Target="../media/image7734.png"/><Relationship Id="rId135" Type="http://schemas.openxmlformats.org/officeDocument/2006/relationships/image" Target="../media/image7761.png"/><Relationship Id="rId177" Type="http://schemas.openxmlformats.org/officeDocument/2006/relationships/image" Target="../media/image7782.png"/><Relationship Id="rId342" Type="http://schemas.openxmlformats.org/officeDocument/2006/relationships/customXml" Target="../ink/ink7953.xml"/><Relationship Id="rId384" Type="http://schemas.openxmlformats.org/officeDocument/2006/relationships/customXml" Target="../ink/ink7974.xml"/><Relationship Id="rId202" Type="http://schemas.openxmlformats.org/officeDocument/2006/relationships/customXml" Target="../ink/ink7883.xml"/><Relationship Id="rId244" Type="http://schemas.openxmlformats.org/officeDocument/2006/relationships/customXml" Target="../ink/ink7904.xml"/><Relationship Id="rId39" Type="http://schemas.openxmlformats.org/officeDocument/2006/relationships/image" Target="../media/image7713.png"/><Relationship Id="rId286" Type="http://schemas.openxmlformats.org/officeDocument/2006/relationships/customXml" Target="../ink/ink7925.xml"/><Relationship Id="rId451" Type="http://schemas.openxmlformats.org/officeDocument/2006/relationships/image" Target="../media/image7918.png"/><Relationship Id="rId493" Type="http://schemas.openxmlformats.org/officeDocument/2006/relationships/image" Target="../media/image7939.png"/><Relationship Id="rId507" Type="http://schemas.openxmlformats.org/officeDocument/2006/relationships/image" Target="../media/image7946.png"/><Relationship Id="rId50" Type="http://schemas.openxmlformats.org/officeDocument/2006/relationships/customXml" Target="../ink/ink7807.xml"/><Relationship Id="rId104" Type="http://schemas.openxmlformats.org/officeDocument/2006/relationships/customXml" Target="../ink/ink7834.xml"/><Relationship Id="rId146" Type="http://schemas.openxmlformats.org/officeDocument/2006/relationships/customXml" Target="../ink/ink7855.xml"/><Relationship Id="rId188" Type="http://schemas.openxmlformats.org/officeDocument/2006/relationships/customXml" Target="../ink/ink7876.xml"/><Relationship Id="rId311" Type="http://schemas.openxmlformats.org/officeDocument/2006/relationships/image" Target="../media/image7848.png"/><Relationship Id="rId353" Type="http://schemas.openxmlformats.org/officeDocument/2006/relationships/image" Target="../media/image7869.png"/><Relationship Id="rId395" Type="http://schemas.openxmlformats.org/officeDocument/2006/relationships/image" Target="../media/image7890.png"/><Relationship Id="rId409" Type="http://schemas.openxmlformats.org/officeDocument/2006/relationships/image" Target="../media/image7897.png"/><Relationship Id="rId92" Type="http://schemas.openxmlformats.org/officeDocument/2006/relationships/customXml" Target="../ink/ink7828.xml"/><Relationship Id="rId213" Type="http://schemas.openxmlformats.org/officeDocument/2006/relationships/image" Target="../media/image7799.png"/><Relationship Id="rId420" Type="http://schemas.openxmlformats.org/officeDocument/2006/relationships/customXml" Target="../ink/ink7992.xml"/><Relationship Id="rId255" Type="http://schemas.openxmlformats.org/officeDocument/2006/relationships/image" Target="../media/image7820.png"/><Relationship Id="rId297" Type="http://schemas.openxmlformats.org/officeDocument/2006/relationships/image" Target="../media/image7841.png"/><Relationship Id="rId462" Type="http://schemas.openxmlformats.org/officeDocument/2006/relationships/customXml" Target="../ink/ink8013.xml"/><Relationship Id="rId518" Type="http://schemas.openxmlformats.org/officeDocument/2006/relationships/customXml" Target="../ink/ink8041.xml"/><Relationship Id="rId115" Type="http://schemas.openxmlformats.org/officeDocument/2006/relationships/image" Target="../media/image7751.png"/><Relationship Id="rId157" Type="http://schemas.openxmlformats.org/officeDocument/2006/relationships/image" Target="../media/image7772.png"/><Relationship Id="rId322" Type="http://schemas.openxmlformats.org/officeDocument/2006/relationships/customXml" Target="../ink/ink7943.xml"/><Relationship Id="rId364" Type="http://schemas.openxmlformats.org/officeDocument/2006/relationships/customXml" Target="../ink/ink7964.xml"/><Relationship Id="rId61" Type="http://schemas.openxmlformats.org/officeDocument/2006/relationships/image" Target="../media/image7724.png"/><Relationship Id="rId199" Type="http://schemas.openxmlformats.org/officeDocument/2006/relationships/image" Target="../media/image7793.png"/><Relationship Id="rId19" Type="http://schemas.openxmlformats.org/officeDocument/2006/relationships/image" Target="../media/image7703.png"/><Relationship Id="rId224" Type="http://schemas.openxmlformats.org/officeDocument/2006/relationships/customXml" Target="../ink/ink7894.xml"/><Relationship Id="rId266" Type="http://schemas.openxmlformats.org/officeDocument/2006/relationships/customXml" Target="../ink/ink7915.xml"/><Relationship Id="rId431" Type="http://schemas.openxmlformats.org/officeDocument/2006/relationships/image" Target="../media/image7908.png"/><Relationship Id="rId473" Type="http://schemas.openxmlformats.org/officeDocument/2006/relationships/image" Target="../media/image7929.png"/><Relationship Id="rId30" Type="http://schemas.openxmlformats.org/officeDocument/2006/relationships/customXml" Target="../ink/ink7797.xml"/><Relationship Id="rId126" Type="http://schemas.openxmlformats.org/officeDocument/2006/relationships/customXml" Target="../ink/ink7845.xml"/><Relationship Id="rId168" Type="http://schemas.openxmlformats.org/officeDocument/2006/relationships/customXml" Target="../ink/ink7866.xml"/><Relationship Id="rId333" Type="http://schemas.openxmlformats.org/officeDocument/2006/relationships/image" Target="../media/image7859.png"/><Relationship Id="rId72" Type="http://schemas.openxmlformats.org/officeDocument/2006/relationships/customXml" Target="../ink/ink7818.xml"/><Relationship Id="rId375" Type="http://schemas.openxmlformats.org/officeDocument/2006/relationships/image" Target="../media/image7880.png"/><Relationship Id="rId3" Type="http://schemas.openxmlformats.org/officeDocument/2006/relationships/image" Target="../media/image7695.png"/><Relationship Id="rId235" Type="http://schemas.openxmlformats.org/officeDocument/2006/relationships/image" Target="../media/image7810.png"/><Relationship Id="rId277" Type="http://schemas.openxmlformats.org/officeDocument/2006/relationships/image" Target="../media/image7831.png"/><Relationship Id="rId400" Type="http://schemas.openxmlformats.org/officeDocument/2006/relationships/customXml" Target="../ink/ink7982.xml"/><Relationship Id="rId442" Type="http://schemas.openxmlformats.org/officeDocument/2006/relationships/customXml" Target="../ink/ink8003.xml"/><Relationship Id="rId484" Type="http://schemas.openxmlformats.org/officeDocument/2006/relationships/customXml" Target="../ink/ink8024.xml"/><Relationship Id="rId137" Type="http://schemas.openxmlformats.org/officeDocument/2006/relationships/image" Target="../media/image7762.png"/><Relationship Id="rId302" Type="http://schemas.openxmlformats.org/officeDocument/2006/relationships/customXml" Target="../ink/ink7933.xml"/><Relationship Id="rId344" Type="http://schemas.openxmlformats.org/officeDocument/2006/relationships/customXml" Target="../ink/ink7954.xml"/><Relationship Id="rId41" Type="http://schemas.openxmlformats.org/officeDocument/2006/relationships/image" Target="../media/image7714.png"/><Relationship Id="rId83" Type="http://schemas.openxmlformats.org/officeDocument/2006/relationships/image" Target="../media/image7735.png"/><Relationship Id="rId179" Type="http://schemas.openxmlformats.org/officeDocument/2006/relationships/image" Target="../media/image7783.png"/><Relationship Id="rId386" Type="http://schemas.openxmlformats.org/officeDocument/2006/relationships/customXml" Target="../ink/ink7975.xml"/><Relationship Id="rId190" Type="http://schemas.openxmlformats.org/officeDocument/2006/relationships/customXml" Target="../ink/ink7877.xml"/><Relationship Id="rId204" Type="http://schemas.openxmlformats.org/officeDocument/2006/relationships/customXml" Target="../ink/ink7884.xml"/><Relationship Id="rId246" Type="http://schemas.openxmlformats.org/officeDocument/2006/relationships/customXml" Target="../ink/ink7905.xml"/><Relationship Id="rId288" Type="http://schemas.openxmlformats.org/officeDocument/2006/relationships/customXml" Target="../ink/ink7926.xml"/><Relationship Id="rId411" Type="http://schemas.openxmlformats.org/officeDocument/2006/relationships/image" Target="../media/image7898.png"/><Relationship Id="rId453" Type="http://schemas.openxmlformats.org/officeDocument/2006/relationships/image" Target="../media/image7919.png"/><Relationship Id="rId509" Type="http://schemas.openxmlformats.org/officeDocument/2006/relationships/image" Target="../media/image7947.png"/><Relationship Id="rId106" Type="http://schemas.openxmlformats.org/officeDocument/2006/relationships/customXml" Target="../ink/ink7835.xml"/><Relationship Id="rId313" Type="http://schemas.openxmlformats.org/officeDocument/2006/relationships/image" Target="../media/image7849.png"/><Relationship Id="rId495" Type="http://schemas.openxmlformats.org/officeDocument/2006/relationships/image" Target="../media/image7940.png"/><Relationship Id="rId10" Type="http://schemas.openxmlformats.org/officeDocument/2006/relationships/customXml" Target="../ink/ink7787.xml"/><Relationship Id="rId52" Type="http://schemas.openxmlformats.org/officeDocument/2006/relationships/customXml" Target="../ink/ink7808.xml"/><Relationship Id="rId94" Type="http://schemas.openxmlformats.org/officeDocument/2006/relationships/customXml" Target="../ink/ink7829.xml"/><Relationship Id="rId148" Type="http://schemas.openxmlformats.org/officeDocument/2006/relationships/customXml" Target="../ink/ink7856.xml"/><Relationship Id="rId355" Type="http://schemas.openxmlformats.org/officeDocument/2006/relationships/image" Target="../media/image7870.png"/><Relationship Id="rId397" Type="http://schemas.openxmlformats.org/officeDocument/2006/relationships/image" Target="../media/image7891.png"/><Relationship Id="rId215" Type="http://schemas.openxmlformats.org/officeDocument/2006/relationships/image" Target="../media/image7800.png"/><Relationship Id="rId257" Type="http://schemas.openxmlformats.org/officeDocument/2006/relationships/image" Target="../media/image7821.png"/><Relationship Id="rId422" Type="http://schemas.openxmlformats.org/officeDocument/2006/relationships/customXml" Target="../ink/ink7993.xml"/><Relationship Id="rId464" Type="http://schemas.openxmlformats.org/officeDocument/2006/relationships/customXml" Target="../ink/ink8014.xml"/><Relationship Id="rId299" Type="http://schemas.openxmlformats.org/officeDocument/2006/relationships/image" Target="../media/image7842.png"/><Relationship Id="rId63" Type="http://schemas.openxmlformats.org/officeDocument/2006/relationships/image" Target="../media/image7725.png"/><Relationship Id="rId159" Type="http://schemas.openxmlformats.org/officeDocument/2006/relationships/image" Target="../media/image7773.png"/><Relationship Id="rId366" Type="http://schemas.openxmlformats.org/officeDocument/2006/relationships/customXml" Target="../ink/ink7965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010.png"/><Relationship Id="rId299" Type="http://schemas.openxmlformats.org/officeDocument/2006/relationships/image" Target="../media/image8101.png"/><Relationship Id="rId21" Type="http://schemas.openxmlformats.org/officeDocument/2006/relationships/image" Target="../media/image7962.png"/><Relationship Id="rId63" Type="http://schemas.openxmlformats.org/officeDocument/2006/relationships/image" Target="../media/image7983.png"/><Relationship Id="rId159" Type="http://schemas.openxmlformats.org/officeDocument/2006/relationships/image" Target="../media/image8031.png"/><Relationship Id="rId324" Type="http://schemas.openxmlformats.org/officeDocument/2006/relationships/customXml" Target="../ink/ink8203.xml"/><Relationship Id="rId170" Type="http://schemas.openxmlformats.org/officeDocument/2006/relationships/customXml" Target="../ink/ink8126.xml"/><Relationship Id="rId226" Type="http://schemas.openxmlformats.org/officeDocument/2006/relationships/customXml" Target="../ink/ink8154.xml"/><Relationship Id="rId268" Type="http://schemas.openxmlformats.org/officeDocument/2006/relationships/customXml" Target="../ink/ink8175.xml"/><Relationship Id="rId32" Type="http://schemas.openxmlformats.org/officeDocument/2006/relationships/customXml" Target="../ink/ink8057.xml"/><Relationship Id="rId74" Type="http://schemas.openxmlformats.org/officeDocument/2006/relationships/customXml" Target="../ink/ink8078.xml"/><Relationship Id="rId128" Type="http://schemas.openxmlformats.org/officeDocument/2006/relationships/customXml" Target="../ink/ink8105.xml"/><Relationship Id="rId335" Type="http://schemas.openxmlformats.org/officeDocument/2006/relationships/image" Target="../media/image8119.png"/><Relationship Id="rId5" Type="http://schemas.openxmlformats.org/officeDocument/2006/relationships/image" Target="../media/image7954.png"/><Relationship Id="rId181" Type="http://schemas.openxmlformats.org/officeDocument/2006/relationships/image" Target="../media/image8042.png"/><Relationship Id="rId237" Type="http://schemas.openxmlformats.org/officeDocument/2006/relationships/image" Target="../media/image8070.png"/><Relationship Id="rId279" Type="http://schemas.openxmlformats.org/officeDocument/2006/relationships/image" Target="../media/image8091.png"/><Relationship Id="rId43" Type="http://schemas.openxmlformats.org/officeDocument/2006/relationships/image" Target="../media/image7973.png"/><Relationship Id="rId139" Type="http://schemas.openxmlformats.org/officeDocument/2006/relationships/image" Target="../media/image8021.png"/><Relationship Id="rId290" Type="http://schemas.openxmlformats.org/officeDocument/2006/relationships/customXml" Target="../ink/ink8186.xml"/><Relationship Id="rId304" Type="http://schemas.openxmlformats.org/officeDocument/2006/relationships/customXml" Target="../ink/ink8193.xml"/><Relationship Id="rId346" Type="http://schemas.openxmlformats.org/officeDocument/2006/relationships/customXml" Target="../ink/ink8214.xml"/><Relationship Id="rId85" Type="http://schemas.openxmlformats.org/officeDocument/2006/relationships/image" Target="../media/image7994.png"/><Relationship Id="rId150" Type="http://schemas.openxmlformats.org/officeDocument/2006/relationships/customXml" Target="../ink/ink8116.xml"/><Relationship Id="rId192" Type="http://schemas.openxmlformats.org/officeDocument/2006/relationships/customXml" Target="../ink/ink8137.xml"/><Relationship Id="rId206" Type="http://schemas.openxmlformats.org/officeDocument/2006/relationships/customXml" Target="../ink/ink8144.xml"/><Relationship Id="rId248" Type="http://schemas.openxmlformats.org/officeDocument/2006/relationships/customXml" Target="../ink/ink8165.xml"/><Relationship Id="rId12" Type="http://schemas.openxmlformats.org/officeDocument/2006/relationships/customXml" Target="../ink/ink8047.xml"/><Relationship Id="rId108" Type="http://schemas.openxmlformats.org/officeDocument/2006/relationships/customXml" Target="../ink/ink8095.xml"/><Relationship Id="rId315" Type="http://schemas.openxmlformats.org/officeDocument/2006/relationships/image" Target="../media/image8109.png"/><Relationship Id="rId357" Type="http://schemas.openxmlformats.org/officeDocument/2006/relationships/image" Target="../media/image8130.png"/><Relationship Id="rId54" Type="http://schemas.openxmlformats.org/officeDocument/2006/relationships/customXml" Target="../ink/ink8068.xml"/><Relationship Id="rId96" Type="http://schemas.openxmlformats.org/officeDocument/2006/relationships/customXml" Target="../ink/ink8089.xml"/><Relationship Id="rId161" Type="http://schemas.openxmlformats.org/officeDocument/2006/relationships/image" Target="../media/image8032.png"/><Relationship Id="rId217" Type="http://schemas.openxmlformats.org/officeDocument/2006/relationships/image" Target="../media/image8060.png"/><Relationship Id="rId259" Type="http://schemas.openxmlformats.org/officeDocument/2006/relationships/image" Target="../media/image8081.png"/><Relationship Id="rId23" Type="http://schemas.openxmlformats.org/officeDocument/2006/relationships/image" Target="../media/image7963.png"/><Relationship Id="rId119" Type="http://schemas.openxmlformats.org/officeDocument/2006/relationships/image" Target="../media/image8011.png"/><Relationship Id="rId270" Type="http://schemas.openxmlformats.org/officeDocument/2006/relationships/customXml" Target="../ink/ink8176.xml"/><Relationship Id="rId326" Type="http://schemas.openxmlformats.org/officeDocument/2006/relationships/customXml" Target="../ink/ink8204.xml"/><Relationship Id="rId65" Type="http://schemas.openxmlformats.org/officeDocument/2006/relationships/image" Target="../media/image7984.png"/><Relationship Id="rId130" Type="http://schemas.openxmlformats.org/officeDocument/2006/relationships/customXml" Target="../ink/ink8106.xml"/><Relationship Id="rId172" Type="http://schemas.openxmlformats.org/officeDocument/2006/relationships/customXml" Target="../ink/ink8127.xml"/><Relationship Id="rId228" Type="http://schemas.openxmlformats.org/officeDocument/2006/relationships/customXml" Target="../ink/ink8155.xml"/><Relationship Id="rId281" Type="http://schemas.openxmlformats.org/officeDocument/2006/relationships/image" Target="../media/image8092.png"/><Relationship Id="rId337" Type="http://schemas.openxmlformats.org/officeDocument/2006/relationships/image" Target="../media/image8120.png"/><Relationship Id="rId34" Type="http://schemas.openxmlformats.org/officeDocument/2006/relationships/customXml" Target="../ink/ink8058.xml"/><Relationship Id="rId76" Type="http://schemas.openxmlformats.org/officeDocument/2006/relationships/customXml" Target="../ink/ink8079.xml"/><Relationship Id="rId141" Type="http://schemas.openxmlformats.org/officeDocument/2006/relationships/image" Target="../media/image8022.png"/><Relationship Id="rId7" Type="http://schemas.openxmlformats.org/officeDocument/2006/relationships/image" Target="../media/image7955.png"/><Relationship Id="rId183" Type="http://schemas.openxmlformats.org/officeDocument/2006/relationships/image" Target="../media/image8043.png"/><Relationship Id="rId239" Type="http://schemas.openxmlformats.org/officeDocument/2006/relationships/image" Target="../media/image8071.png"/><Relationship Id="rId250" Type="http://schemas.openxmlformats.org/officeDocument/2006/relationships/customXml" Target="../ink/ink8166.xml"/><Relationship Id="rId292" Type="http://schemas.openxmlformats.org/officeDocument/2006/relationships/customXml" Target="../ink/ink8187.xml"/><Relationship Id="rId306" Type="http://schemas.openxmlformats.org/officeDocument/2006/relationships/customXml" Target="../ink/ink8194.xml"/><Relationship Id="rId45" Type="http://schemas.openxmlformats.org/officeDocument/2006/relationships/image" Target="../media/image7974.png"/><Relationship Id="rId87" Type="http://schemas.openxmlformats.org/officeDocument/2006/relationships/image" Target="../media/image7995.png"/><Relationship Id="rId110" Type="http://schemas.openxmlformats.org/officeDocument/2006/relationships/customXml" Target="../ink/ink8096.xml"/><Relationship Id="rId348" Type="http://schemas.openxmlformats.org/officeDocument/2006/relationships/customXml" Target="../ink/ink8215.xml"/><Relationship Id="rId152" Type="http://schemas.openxmlformats.org/officeDocument/2006/relationships/customXml" Target="../ink/ink8117.xml"/><Relationship Id="rId194" Type="http://schemas.openxmlformats.org/officeDocument/2006/relationships/customXml" Target="../ink/ink8138.xml"/><Relationship Id="rId208" Type="http://schemas.openxmlformats.org/officeDocument/2006/relationships/customXml" Target="../ink/ink8145.xml"/><Relationship Id="rId261" Type="http://schemas.openxmlformats.org/officeDocument/2006/relationships/image" Target="../media/image8082.png"/><Relationship Id="rId14" Type="http://schemas.openxmlformats.org/officeDocument/2006/relationships/customXml" Target="../ink/ink8048.xml"/><Relationship Id="rId56" Type="http://schemas.openxmlformats.org/officeDocument/2006/relationships/customXml" Target="../ink/ink8069.xml"/><Relationship Id="rId317" Type="http://schemas.openxmlformats.org/officeDocument/2006/relationships/image" Target="../media/image8110.png"/><Relationship Id="rId359" Type="http://schemas.openxmlformats.org/officeDocument/2006/relationships/image" Target="../media/image8131.png"/><Relationship Id="rId98" Type="http://schemas.openxmlformats.org/officeDocument/2006/relationships/customXml" Target="../ink/ink8090.xml"/><Relationship Id="rId121" Type="http://schemas.openxmlformats.org/officeDocument/2006/relationships/image" Target="../media/image8012.png"/><Relationship Id="rId163" Type="http://schemas.openxmlformats.org/officeDocument/2006/relationships/image" Target="../media/image8033.png"/><Relationship Id="rId219" Type="http://schemas.openxmlformats.org/officeDocument/2006/relationships/image" Target="../media/image8061.png"/><Relationship Id="rId230" Type="http://schemas.openxmlformats.org/officeDocument/2006/relationships/customXml" Target="../ink/ink8156.xml"/><Relationship Id="rId25" Type="http://schemas.openxmlformats.org/officeDocument/2006/relationships/image" Target="../media/image7964.png"/><Relationship Id="rId67" Type="http://schemas.openxmlformats.org/officeDocument/2006/relationships/image" Target="../media/image7985.png"/><Relationship Id="rId272" Type="http://schemas.openxmlformats.org/officeDocument/2006/relationships/customXml" Target="../ink/ink8177.xml"/><Relationship Id="rId328" Type="http://schemas.openxmlformats.org/officeDocument/2006/relationships/customXml" Target="../ink/ink8205.xml"/><Relationship Id="rId88" Type="http://schemas.openxmlformats.org/officeDocument/2006/relationships/customXml" Target="../ink/ink8085.xml"/><Relationship Id="rId111" Type="http://schemas.openxmlformats.org/officeDocument/2006/relationships/image" Target="../media/image8007.png"/><Relationship Id="rId132" Type="http://schemas.openxmlformats.org/officeDocument/2006/relationships/customXml" Target="../ink/ink8107.xml"/><Relationship Id="rId153" Type="http://schemas.openxmlformats.org/officeDocument/2006/relationships/image" Target="../media/image8028.png"/><Relationship Id="rId174" Type="http://schemas.openxmlformats.org/officeDocument/2006/relationships/customXml" Target="../ink/ink8128.xml"/><Relationship Id="rId195" Type="http://schemas.openxmlformats.org/officeDocument/2006/relationships/image" Target="../media/image8049.png"/><Relationship Id="rId209" Type="http://schemas.openxmlformats.org/officeDocument/2006/relationships/image" Target="../media/image8056.png"/><Relationship Id="rId360" Type="http://schemas.openxmlformats.org/officeDocument/2006/relationships/customXml" Target="../ink/ink8221.xml"/><Relationship Id="rId220" Type="http://schemas.openxmlformats.org/officeDocument/2006/relationships/customXml" Target="../ink/ink8151.xml"/><Relationship Id="rId241" Type="http://schemas.openxmlformats.org/officeDocument/2006/relationships/image" Target="../media/image8072.png"/><Relationship Id="rId15" Type="http://schemas.openxmlformats.org/officeDocument/2006/relationships/image" Target="../media/image7959.png"/><Relationship Id="rId36" Type="http://schemas.openxmlformats.org/officeDocument/2006/relationships/customXml" Target="../ink/ink8059.xml"/><Relationship Id="rId57" Type="http://schemas.openxmlformats.org/officeDocument/2006/relationships/image" Target="../media/image7980.png"/><Relationship Id="rId262" Type="http://schemas.openxmlformats.org/officeDocument/2006/relationships/customXml" Target="../ink/ink8172.xml"/><Relationship Id="rId283" Type="http://schemas.openxmlformats.org/officeDocument/2006/relationships/image" Target="../media/image8093.png"/><Relationship Id="rId318" Type="http://schemas.openxmlformats.org/officeDocument/2006/relationships/customXml" Target="../ink/ink8200.xml"/><Relationship Id="rId339" Type="http://schemas.openxmlformats.org/officeDocument/2006/relationships/image" Target="../media/image8121.png"/><Relationship Id="rId78" Type="http://schemas.openxmlformats.org/officeDocument/2006/relationships/customXml" Target="../ink/ink8080.xml"/><Relationship Id="rId99" Type="http://schemas.openxmlformats.org/officeDocument/2006/relationships/image" Target="../media/image8001.png"/><Relationship Id="rId101" Type="http://schemas.openxmlformats.org/officeDocument/2006/relationships/image" Target="../media/image8002.png"/><Relationship Id="rId122" Type="http://schemas.openxmlformats.org/officeDocument/2006/relationships/customXml" Target="../ink/ink8102.xml"/><Relationship Id="rId143" Type="http://schemas.openxmlformats.org/officeDocument/2006/relationships/image" Target="../media/image8023.png"/><Relationship Id="rId164" Type="http://schemas.openxmlformats.org/officeDocument/2006/relationships/customXml" Target="../ink/ink8123.xml"/><Relationship Id="rId185" Type="http://schemas.openxmlformats.org/officeDocument/2006/relationships/image" Target="../media/image8044.png"/><Relationship Id="rId350" Type="http://schemas.openxmlformats.org/officeDocument/2006/relationships/customXml" Target="../ink/ink8216.xml"/><Relationship Id="rId9" Type="http://schemas.openxmlformats.org/officeDocument/2006/relationships/image" Target="../media/image7956.png"/><Relationship Id="rId210" Type="http://schemas.openxmlformats.org/officeDocument/2006/relationships/customXml" Target="../ink/ink8146.xml"/><Relationship Id="rId26" Type="http://schemas.openxmlformats.org/officeDocument/2006/relationships/customXml" Target="../ink/ink8054.xml"/><Relationship Id="rId231" Type="http://schemas.openxmlformats.org/officeDocument/2006/relationships/image" Target="../media/image8067.png"/><Relationship Id="rId252" Type="http://schemas.openxmlformats.org/officeDocument/2006/relationships/customXml" Target="../ink/ink8167.xml"/><Relationship Id="rId273" Type="http://schemas.openxmlformats.org/officeDocument/2006/relationships/image" Target="../media/image8088.png"/><Relationship Id="rId294" Type="http://schemas.openxmlformats.org/officeDocument/2006/relationships/customXml" Target="../ink/ink8188.xml"/><Relationship Id="rId308" Type="http://schemas.openxmlformats.org/officeDocument/2006/relationships/customXml" Target="../ink/ink8195.xml"/><Relationship Id="rId329" Type="http://schemas.openxmlformats.org/officeDocument/2006/relationships/image" Target="../media/image8116.png"/><Relationship Id="rId47" Type="http://schemas.openxmlformats.org/officeDocument/2006/relationships/image" Target="../media/image7975.png"/><Relationship Id="rId68" Type="http://schemas.openxmlformats.org/officeDocument/2006/relationships/customXml" Target="../ink/ink8075.xml"/><Relationship Id="rId89" Type="http://schemas.openxmlformats.org/officeDocument/2006/relationships/image" Target="../media/image7996.png"/><Relationship Id="rId112" Type="http://schemas.openxmlformats.org/officeDocument/2006/relationships/customXml" Target="../ink/ink8097.xml"/><Relationship Id="rId133" Type="http://schemas.openxmlformats.org/officeDocument/2006/relationships/image" Target="../media/image8018.png"/><Relationship Id="rId154" Type="http://schemas.openxmlformats.org/officeDocument/2006/relationships/customXml" Target="../ink/ink8118.xml"/><Relationship Id="rId175" Type="http://schemas.openxmlformats.org/officeDocument/2006/relationships/image" Target="../media/image8039.png"/><Relationship Id="rId340" Type="http://schemas.openxmlformats.org/officeDocument/2006/relationships/customXml" Target="../ink/ink8211.xml"/><Relationship Id="rId361" Type="http://schemas.openxmlformats.org/officeDocument/2006/relationships/image" Target="../media/image8132.png"/><Relationship Id="rId196" Type="http://schemas.openxmlformats.org/officeDocument/2006/relationships/customXml" Target="../ink/ink8139.xml"/><Relationship Id="rId200" Type="http://schemas.openxmlformats.org/officeDocument/2006/relationships/customXml" Target="../ink/ink8141.xml"/><Relationship Id="rId16" Type="http://schemas.openxmlformats.org/officeDocument/2006/relationships/customXml" Target="../ink/ink8049.xml"/><Relationship Id="rId221" Type="http://schemas.openxmlformats.org/officeDocument/2006/relationships/image" Target="../media/image8062.png"/><Relationship Id="rId242" Type="http://schemas.openxmlformats.org/officeDocument/2006/relationships/customXml" Target="../ink/ink8162.xml"/><Relationship Id="rId263" Type="http://schemas.openxmlformats.org/officeDocument/2006/relationships/image" Target="../media/image8083.png"/><Relationship Id="rId284" Type="http://schemas.openxmlformats.org/officeDocument/2006/relationships/customXml" Target="../ink/ink8183.xml"/><Relationship Id="rId319" Type="http://schemas.openxmlformats.org/officeDocument/2006/relationships/image" Target="../media/image8111.png"/><Relationship Id="rId37" Type="http://schemas.openxmlformats.org/officeDocument/2006/relationships/image" Target="../media/image7970.png"/><Relationship Id="rId58" Type="http://schemas.openxmlformats.org/officeDocument/2006/relationships/customXml" Target="../ink/ink8070.xml"/><Relationship Id="rId79" Type="http://schemas.openxmlformats.org/officeDocument/2006/relationships/image" Target="../media/image7991.png"/><Relationship Id="rId102" Type="http://schemas.openxmlformats.org/officeDocument/2006/relationships/customXml" Target="../ink/ink8092.xml"/><Relationship Id="rId123" Type="http://schemas.openxmlformats.org/officeDocument/2006/relationships/image" Target="../media/image8013.png"/><Relationship Id="rId144" Type="http://schemas.openxmlformats.org/officeDocument/2006/relationships/customXml" Target="../ink/ink8113.xml"/><Relationship Id="rId330" Type="http://schemas.openxmlformats.org/officeDocument/2006/relationships/customXml" Target="../ink/ink8206.xml"/><Relationship Id="rId90" Type="http://schemas.openxmlformats.org/officeDocument/2006/relationships/customXml" Target="../ink/ink8086.xml"/><Relationship Id="rId165" Type="http://schemas.openxmlformats.org/officeDocument/2006/relationships/image" Target="../media/image8034.png"/><Relationship Id="rId186" Type="http://schemas.openxmlformats.org/officeDocument/2006/relationships/customXml" Target="../ink/ink8134.xml"/><Relationship Id="rId351" Type="http://schemas.openxmlformats.org/officeDocument/2006/relationships/image" Target="../media/image8127.png"/><Relationship Id="rId211" Type="http://schemas.openxmlformats.org/officeDocument/2006/relationships/image" Target="../media/image8057.png"/><Relationship Id="rId232" Type="http://schemas.openxmlformats.org/officeDocument/2006/relationships/customXml" Target="../ink/ink8157.xml"/><Relationship Id="rId253" Type="http://schemas.openxmlformats.org/officeDocument/2006/relationships/image" Target="../media/image8078.png"/><Relationship Id="rId274" Type="http://schemas.openxmlformats.org/officeDocument/2006/relationships/customXml" Target="../ink/ink8178.xml"/><Relationship Id="rId295" Type="http://schemas.openxmlformats.org/officeDocument/2006/relationships/image" Target="../media/image8099.png"/><Relationship Id="rId309" Type="http://schemas.openxmlformats.org/officeDocument/2006/relationships/image" Target="../media/image8106.png"/><Relationship Id="rId27" Type="http://schemas.openxmlformats.org/officeDocument/2006/relationships/image" Target="../media/image7965.png"/><Relationship Id="rId48" Type="http://schemas.openxmlformats.org/officeDocument/2006/relationships/customXml" Target="../ink/ink8065.xml"/><Relationship Id="rId69" Type="http://schemas.openxmlformats.org/officeDocument/2006/relationships/image" Target="../media/image7986.png"/><Relationship Id="rId113" Type="http://schemas.openxmlformats.org/officeDocument/2006/relationships/image" Target="../media/image8008.png"/><Relationship Id="rId134" Type="http://schemas.openxmlformats.org/officeDocument/2006/relationships/customXml" Target="../ink/ink8108.xml"/><Relationship Id="rId320" Type="http://schemas.openxmlformats.org/officeDocument/2006/relationships/customXml" Target="../ink/ink8201.xml"/><Relationship Id="rId80" Type="http://schemas.openxmlformats.org/officeDocument/2006/relationships/customXml" Target="../ink/ink8081.xml"/><Relationship Id="rId155" Type="http://schemas.openxmlformats.org/officeDocument/2006/relationships/image" Target="../media/image8029.png"/><Relationship Id="rId176" Type="http://schemas.openxmlformats.org/officeDocument/2006/relationships/customXml" Target="../ink/ink8129.xml"/><Relationship Id="rId197" Type="http://schemas.openxmlformats.org/officeDocument/2006/relationships/image" Target="../media/image8050.png"/><Relationship Id="rId341" Type="http://schemas.openxmlformats.org/officeDocument/2006/relationships/image" Target="../media/image8122.png"/><Relationship Id="rId201" Type="http://schemas.openxmlformats.org/officeDocument/2006/relationships/image" Target="../media/image8052.png"/><Relationship Id="rId222" Type="http://schemas.openxmlformats.org/officeDocument/2006/relationships/customXml" Target="../ink/ink8152.xml"/><Relationship Id="rId243" Type="http://schemas.openxmlformats.org/officeDocument/2006/relationships/image" Target="../media/image8073.png"/><Relationship Id="rId264" Type="http://schemas.openxmlformats.org/officeDocument/2006/relationships/customXml" Target="../ink/ink8173.xml"/><Relationship Id="rId285" Type="http://schemas.openxmlformats.org/officeDocument/2006/relationships/image" Target="../media/image8094.png"/><Relationship Id="rId17" Type="http://schemas.openxmlformats.org/officeDocument/2006/relationships/image" Target="../media/image7960.png"/><Relationship Id="rId38" Type="http://schemas.openxmlformats.org/officeDocument/2006/relationships/customXml" Target="../ink/ink8060.xml"/><Relationship Id="rId59" Type="http://schemas.openxmlformats.org/officeDocument/2006/relationships/image" Target="../media/image7981.png"/><Relationship Id="rId103" Type="http://schemas.openxmlformats.org/officeDocument/2006/relationships/image" Target="../media/image8003.png"/><Relationship Id="rId124" Type="http://schemas.openxmlformats.org/officeDocument/2006/relationships/customXml" Target="../ink/ink8103.xml"/><Relationship Id="rId310" Type="http://schemas.openxmlformats.org/officeDocument/2006/relationships/customXml" Target="../ink/ink8196.xml"/><Relationship Id="rId70" Type="http://schemas.openxmlformats.org/officeDocument/2006/relationships/customXml" Target="../ink/ink8076.xml"/><Relationship Id="rId91" Type="http://schemas.openxmlformats.org/officeDocument/2006/relationships/image" Target="../media/image7997.png"/><Relationship Id="rId145" Type="http://schemas.openxmlformats.org/officeDocument/2006/relationships/image" Target="../media/image8024.png"/><Relationship Id="rId166" Type="http://schemas.openxmlformats.org/officeDocument/2006/relationships/customXml" Target="../ink/ink8124.xml"/><Relationship Id="rId187" Type="http://schemas.openxmlformats.org/officeDocument/2006/relationships/image" Target="../media/image8045.png"/><Relationship Id="rId331" Type="http://schemas.openxmlformats.org/officeDocument/2006/relationships/image" Target="../media/image8117.png"/><Relationship Id="rId352" Type="http://schemas.openxmlformats.org/officeDocument/2006/relationships/customXml" Target="../ink/ink821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147.xml"/><Relationship Id="rId233" Type="http://schemas.openxmlformats.org/officeDocument/2006/relationships/image" Target="../media/image8068.png"/><Relationship Id="rId254" Type="http://schemas.openxmlformats.org/officeDocument/2006/relationships/customXml" Target="../ink/ink8168.xml"/><Relationship Id="rId28" Type="http://schemas.openxmlformats.org/officeDocument/2006/relationships/customXml" Target="../ink/ink8055.xml"/><Relationship Id="rId49" Type="http://schemas.openxmlformats.org/officeDocument/2006/relationships/image" Target="../media/image7976.png"/><Relationship Id="rId114" Type="http://schemas.openxmlformats.org/officeDocument/2006/relationships/customXml" Target="../ink/ink8098.xml"/><Relationship Id="rId275" Type="http://schemas.openxmlformats.org/officeDocument/2006/relationships/image" Target="../media/image8089.png"/><Relationship Id="rId296" Type="http://schemas.openxmlformats.org/officeDocument/2006/relationships/customXml" Target="../ink/ink8189.xml"/><Relationship Id="rId300" Type="http://schemas.openxmlformats.org/officeDocument/2006/relationships/customXml" Target="../ink/ink8191.xml"/><Relationship Id="rId60" Type="http://schemas.openxmlformats.org/officeDocument/2006/relationships/customXml" Target="../ink/ink8071.xml"/><Relationship Id="rId81" Type="http://schemas.openxmlformats.org/officeDocument/2006/relationships/image" Target="../media/image7992.png"/><Relationship Id="rId135" Type="http://schemas.openxmlformats.org/officeDocument/2006/relationships/image" Target="../media/image8019.png"/><Relationship Id="rId156" Type="http://schemas.openxmlformats.org/officeDocument/2006/relationships/customXml" Target="../ink/ink8119.xml"/><Relationship Id="rId177" Type="http://schemas.openxmlformats.org/officeDocument/2006/relationships/image" Target="../media/image8040.png"/><Relationship Id="rId198" Type="http://schemas.openxmlformats.org/officeDocument/2006/relationships/customXml" Target="../ink/ink8140.xml"/><Relationship Id="rId321" Type="http://schemas.openxmlformats.org/officeDocument/2006/relationships/image" Target="../media/image8112.png"/><Relationship Id="rId342" Type="http://schemas.openxmlformats.org/officeDocument/2006/relationships/customXml" Target="../ink/ink8212.xml"/><Relationship Id="rId202" Type="http://schemas.openxmlformats.org/officeDocument/2006/relationships/customXml" Target="../ink/ink8142.xml"/><Relationship Id="rId223" Type="http://schemas.openxmlformats.org/officeDocument/2006/relationships/image" Target="../media/image8063.png"/><Relationship Id="rId244" Type="http://schemas.openxmlformats.org/officeDocument/2006/relationships/customXml" Target="../ink/ink8163.xml"/><Relationship Id="rId18" Type="http://schemas.openxmlformats.org/officeDocument/2006/relationships/customXml" Target="../ink/ink8050.xml"/><Relationship Id="rId39" Type="http://schemas.openxmlformats.org/officeDocument/2006/relationships/image" Target="../media/image7971.png"/><Relationship Id="rId265" Type="http://schemas.openxmlformats.org/officeDocument/2006/relationships/image" Target="../media/image8084.png"/><Relationship Id="rId286" Type="http://schemas.openxmlformats.org/officeDocument/2006/relationships/customXml" Target="../ink/ink8184.xml"/><Relationship Id="rId50" Type="http://schemas.openxmlformats.org/officeDocument/2006/relationships/customXml" Target="../ink/ink8066.xml"/><Relationship Id="rId104" Type="http://schemas.openxmlformats.org/officeDocument/2006/relationships/customXml" Target="../ink/ink8093.xml"/><Relationship Id="rId125" Type="http://schemas.openxmlformats.org/officeDocument/2006/relationships/image" Target="../media/image8014.png"/><Relationship Id="rId146" Type="http://schemas.openxmlformats.org/officeDocument/2006/relationships/customXml" Target="../ink/ink8114.xml"/><Relationship Id="rId167" Type="http://schemas.openxmlformats.org/officeDocument/2006/relationships/image" Target="../media/image8035.png"/><Relationship Id="rId188" Type="http://schemas.openxmlformats.org/officeDocument/2006/relationships/customXml" Target="../ink/ink8135.xml"/><Relationship Id="rId311" Type="http://schemas.openxmlformats.org/officeDocument/2006/relationships/image" Target="../media/image8107.png"/><Relationship Id="rId332" Type="http://schemas.openxmlformats.org/officeDocument/2006/relationships/customXml" Target="../ink/ink8207.xml"/><Relationship Id="rId353" Type="http://schemas.openxmlformats.org/officeDocument/2006/relationships/image" Target="../media/image8128.png"/><Relationship Id="rId71" Type="http://schemas.openxmlformats.org/officeDocument/2006/relationships/image" Target="../media/image7987.png"/><Relationship Id="rId92" Type="http://schemas.openxmlformats.org/officeDocument/2006/relationships/customXml" Target="../ink/ink8087.xml"/><Relationship Id="rId213" Type="http://schemas.openxmlformats.org/officeDocument/2006/relationships/image" Target="../media/image8058.png"/><Relationship Id="rId234" Type="http://schemas.openxmlformats.org/officeDocument/2006/relationships/customXml" Target="../ink/ink8158.xml"/><Relationship Id="rId2" Type="http://schemas.openxmlformats.org/officeDocument/2006/relationships/customXml" Target="../ink/ink8042.xml"/><Relationship Id="rId29" Type="http://schemas.openxmlformats.org/officeDocument/2006/relationships/image" Target="../media/image7966.png"/><Relationship Id="rId255" Type="http://schemas.openxmlformats.org/officeDocument/2006/relationships/image" Target="../media/image8079.png"/><Relationship Id="rId276" Type="http://schemas.openxmlformats.org/officeDocument/2006/relationships/customXml" Target="../ink/ink8179.xml"/><Relationship Id="rId297" Type="http://schemas.openxmlformats.org/officeDocument/2006/relationships/image" Target="../media/image8100.png"/><Relationship Id="rId40" Type="http://schemas.openxmlformats.org/officeDocument/2006/relationships/customXml" Target="../ink/ink8061.xml"/><Relationship Id="rId115" Type="http://schemas.openxmlformats.org/officeDocument/2006/relationships/image" Target="../media/image8009.png"/><Relationship Id="rId136" Type="http://schemas.openxmlformats.org/officeDocument/2006/relationships/customXml" Target="../ink/ink8109.xml"/><Relationship Id="rId157" Type="http://schemas.openxmlformats.org/officeDocument/2006/relationships/image" Target="../media/image8030.png"/><Relationship Id="rId178" Type="http://schemas.openxmlformats.org/officeDocument/2006/relationships/customXml" Target="../ink/ink8130.xml"/><Relationship Id="rId301" Type="http://schemas.openxmlformats.org/officeDocument/2006/relationships/image" Target="../media/image8102.png"/><Relationship Id="rId322" Type="http://schemas.openxmlformats.org/officeDocument/2006/relationships/customXml" Target="../ink/ink8202.xml"/><Relationship Id="rId343" Type="http://schemas.openxmlformats.org/officeDocument/2006/relationships/image" Target="../media/image8123.png"/><Relationship Id="rId61" Type="http://schemas.openxmlformats.org/officeDocument/2006/relationships/image" Target="../media/image7982.png"/><Relationship Id="rId82" Type="http://schemas.openxmlformats.org/officeDocument/2006/relationships/customXml" Target="../ink/ink8082.xml"/><Relationship Id="rId199" Type="http://schemas.openxmlformats.org/officeDocument/2006/relationships/image" Target="../media/image8051.png"/><Relationship Id="rId203" Type="http://schemas.openxmlformats.org/officeDocument/2006/relationships/image" Target="../media/image8053.png"/><Relationship Id="rId19" Type="http://schemas.openxmlformats.org/officeDocument/2006/relationships/image" Target="../media/image7961.png"/><Relationship Id="rId224" Type="http://schemas.openxmlformats.org/officeDocument/2006/relationships/customXml" Target="../ink/ink8153.xml"/><Relationship Id="rId245" Type="http://schemas.openxmlformats.org/officeDocument/2006/relationships/image" Target="../media/image8074.png"/><Relationship Id="rId266" Type="http://schemas.openxmlformats.org/officeDocument/2006/relationships/customXml" Target="../ink/ink8174.xml"/><Relationship Id="rId287" Type="http://schemas.openxmlformats.org/officeDocument/2006/relationships/image" Target="../media/image8095.png"/><Relationship Id="rId30" Type="http://schemas.openxmlformats.org/officeDocument/2006/relationships/customXml" Target="../ink/ink8056.xml"/><Relationship Id="rId105" Type="http://schemas.openxmlformats.org/officeDocument/2006/relationships/image" Target="../media/image8004.png"/><Relationship Id="rId126" Type="http://schemas.openxmlformats.org/officeDocument/2006/relationships/customXml" Target="../ink/ink8104.xml"/><Relationship Id="rId147" Type="http://schemas.openxmlformats.org/officeDocument/2006/relationships/image" Target="../media/image8025.png"/><Relationship Id="rId168" Type="http://schemas.openxmlformats.org/officeDocument/2006/relationships/customXml" Target="../ink/ink8125.xml"/><Relationship Id="rId312" Type="http://schemas.openxmlformats.org/officeDocument/2006/relationships/customXml" Target="../ink/ink8197.xml"/><Relationship Id="rId333" Type="http://schemas.openxmlformats.org/officeDocument/2006/relationships/image" Target="../media/image8118.png"/><Relationship Id="rId354" Type="http://schemas.openxmlformats.org/officeDocument/2006/relationships/customXml" Target="../ink/ink8218.xml"/><Relationship Id="rId51" Type="http://schemas.openxmlformats.org/officeDocument/2006/relationships/image" Target="../media/image7977.png"/><Relationship Id="rId72" Type="http://schemas.openxmlformats.org/officeDocument/2006/relationships/customXml" Target="../ink/ink8077.xml"/><Relationship Id="rId93" Type="http://schemas.openxmlformats.org/officeDocument/2006/relationships/image" Target="../media/image7998.png"/><Relationship Id="rId189" Type="http://schemas.openxmlformats.org/officeDocument/2006/relationships/image" Target="../media/image8046.png"/><Relationship Id="rId3" Type="http://schemas.openxmlformats.org/officeDocument/2006/relationships/image" Target="../media/image7953.png"/><Relationship Id="rId214" Type="http://schemas.openxmlformats.org/officeDocument/2006/relationships/customXml" Target="../ink/ink8148.xml"/><Relationship Id="rId235" Type="http://schemas.openxmlformats.org/officeDocument/2006/relationships/image" Target="../media/image8069.png"/><Relationship Id="rId256" Type="http://schemas.openxmlformats.org/officeDocument/2006/relationships/customXml" Target="../ink/ink8169.xml"/><Relationship Id="rId277" Type="http://schemas.openxmlformats.org/officeDocument/2006/relationships/image" Target="../media/image8090.png"/><Relationship Id="rId298" Type="http://schemas.openxmlformats.org/officeDocument/2006/relationships/customXml" Target="../ink/ink8190.xml"/><Relationship Id="rId116" Type="http://schemas.openxmlformats.org/officeDocument/2006/relationships/customXml" Target="../ink/ink8099.xml"/><Relationship Id="rId137" Type="http://schemas.openxmlformats.org/officeDocument/2006/relationships/image" Target="../media/image8020.png"/><Relationship Id="rId158" Type="http://schemas.openxmlformats.org/officeDocument/2006/relationships/customXml" Target="../ink/ink8120.xml"/><Relationship Id="rId302" Type="http://schemas.openxmlformats.org/officeDocument/2006/relationships/customXml" Target="../ink/ink8192.xml"/><Relationship Id="rId323" Type="http://schemas.openxmlformats.org/officeDocument/2006/relationships/image" Target="../media/image8113.png"/><Relationship Id="rId344" Type="http://schemas.openxmlformats.org/officeDocument/2006/relationships/customXml" Target="../ink/ink8213.xml"/><Relationship Id="rId20" Type="http://schemas.openxmlformats.org/officeDocument/2006/relationships/customXml" Target="../ink/ink8051.xml"/><Relationship Id="rId41" Type="http://schemas.openxmlformats.org/officeDocument/2006/relationships/image" Target="../media/image7972.png"/><Relationship Id="rId62" Type="http://schemas.openxmlformats.org/officeDocument/2006/relationships/customXml" Target="../ink/ink8072.xml"/><Relationship Id="rId83" Type="http://schemas.openxmlformats.org/officeDocument/2006/relationships/image" Target="../media/image7993.png"/><Relationship Id="rId179" Type="http://schemas.openxmlformats.org/officeDocument/2006/relationships/image" Target="../media/image8041.png"/><Relationship Id="rId190" Type="http://schemas.openxmlformats.org/officeDocument/2006/relationships/customXml" Target="../ink/ink8136.xml"/><Relationship Id="rId204" Type="http://schemas.openxmlformats.org/officeDocument/2006/relationships/customXml" Target="../ink/ink8143.xml"/><Relationship Id="rId225" Type="http://schemas.openxmlformats.org/officeDocument/2006/relationships/image" Target="../media/image8064.png"/><Relationship Id="rId246" Type="http://schemas.openxmlformats.org/officeDocument/2006/relationships/customXml" Target="../ink/ink8164.xml"/><Relationship Id="rId267" Type="http://schemas.openxmlformats.org/officeDocument/2006/relationships/image" Target="../media/image8085.png"/><Relationship Id="rId288" Type="http://schemas.openxmlformats.org/officeDocument/2006/relationships/customXml" Target="../ink/ink8185.xml"/><Relationship Id="rId106" Type="http://schemas.openxmlformats.org/officeDocument/2006/relationships/customXml" Target="../ink/ink8094.xml"/><Relationship Id="rId127" Type="http://schemas.openxmlformats.org/officeDocument/2006/relationships/image" Target="../media/image8015.png"/><Relationship Id="rId313" Type="http://schemas.openxmlformats.org/officeDocument/2006/relationships/image" Target="../media/image8108.png"/><Relationship Id="rId10" Type="http://schemas.openxmlformats.org/officeDocument/2006/relationships/customXml" Target="../ink/ink8046.xml"/><Relationship Id="rId31" Type="http://schemas.openxmlformats.org/officeDocument/2006/relationships/image" Target="../media/image7967.png"/><Relationship Id="rId52" Type="http://schemas.openxmlformats.org/officeDocument/2006/relationships/customXml" Target="../ink/ink8067.xml"/><Relationship Id="rId73" Type="http://schemas.openxmlformats.org/officeDocument/2006/relationships/image" Target="../media/image7988.png"/><Relationship Id="rId94" Type="http://schemas.openxmlformats.org/officeDocument/2006/relationships/customXml" Target="../ink/ink8088.xml"/><Relationship Id="rId148" Type="http://schemas.openxmlformats.org/officeDocument/2006/relationships/customXml" Target="../ink/ink8115.xml"/><Relationship Id="rId169" Type="http://schemas.openxmlformats.org/officeDocument/2006/relationships/image" Target="../media/image8036.png"/><Relationship Id="rId334" Type="http://schemas.openxmlformats.org/officeDocument/2006/relationships/customXml" Target="../ink/ink8208.xml"/><Relationship Id="rId355" Type="http://schemas.openxmlformats.org/officeDocument/2006/relationships/image" Target="../media/image8129.png"/><Relationship Id="rId4" Type="http://schemas.openxmlformats.org/officeDocument/2006/relationships/customXml" Target="../ink/ink8043.xml"/><Relationship Id="rId180" Type="http://schemas.openxmlformats.org/officeDocument/2006/relationships/customXml" Target="../ink/ink8131.xml"/><Relationship Id="rId215" Type="http://schemas.openxmlformats.org/officeDocument/2006/relationships/image" Target="../media/image8059.png"/><Relationship Id="rId236" Type="http://schemas.openxmlformats.org/officeDocument/2006/relationships/customXml" Target="../ink/ink8159.xml"/><Relationship Id="rId257" Type="http://schemas.openxmlformats.org/officeDocument/2006/relationships/image" Target="../media/image8080.png"/><Relationship Id="rId278" Type="http://schemas.openxmlformats.org/officeDocument/2006/relationships/customXml" Target="../ink/ink8180.xml"/><Relationship Id="rId303" Type="http://schemas.openxmlformats.org/officeDocument/2006/relationships/image" Target="../media/image8103.png"/><Relationship Id="rId42" Type="http://schemas.openxmlformats.org/officeDocument/2006/relationships/customXml" Target="../ink/ink8062.xml"/><Relationship Id="rId84" Type="http://schemas.openxmlformats.org/officeDocument/2006/relationships/customXml" Target="../ink/ink8083.xml"/><Relationship Id="rId138" Type="http://schemas.openxmlformats.org/officeDocument/2006/relationships/customXml" Target="../ink/ink8110.xml"/><Relationship Id="rId345" Type="http://schemas.openxmlformats.org/officeDocument/2006/relationships/image" Target="../media/image8124.png"/><Relationship Id="rId191" Type="http://schemas.openxmlformats.org/officeDocument/2006/relationships/image" Target="../media/image8047.png"/><Relationship Id="rId205" Type="http://schemas.openxmlformats.org/officeDocument/2006/relationships/image" Target="../media/image8054.png"/><Relationship Id="rId247" Type="http://schemas.openxmlformats.org/officeDocument/2006/relationships/image" Target="../media/image8075.png"/><Relationship Id="rId107" Type="http://schemas.openxmlformats.org/officeDocument/2006/relationships/image" Target="../media/image8005.png"/><Relationship Id="rId289" Type="http://schemas.openxmlformats.org/officeDocument/2006/relationships/image" Target="../media/image8096.png"/><Relationship Id="rId11" Type="http://schemas.openxmlformats.org/officeDocument/2006/relationships/image" Target="../media/image7957.png"/><Relationship Id="rId53" Type="http://schemas.openxmlformats.org/officeDocument/2006/relationships/image" Target="../media/image7978.png"/><Relationship Id="rId149" Type="http://schemas.openxmlformats.org/officeDocument/2006/relationships/image" Target="../media/image8026.png"/><Relationship Id="rId314" Type="http://schemas.openxmlformats.org/officeDocument/2006/relationships/customXml" Target="../ink/ink8198.xml"/><Relationship Id="rId356" Type="http://schemas.openxmlformats.org/officeDocument/2006/relationships/customXml" Target="../ink/ink8219.xml"/><Relationship Id="rId95" Type="http://schemas.openxmlformats.org/officeDocument/2006/relationships/image" Target="../media/image7999.png"/><Relationship Id="rId160" Type="http://schemas.openxmlformats.org/officeDocument/2006/relationships/customXml" Target="../ink/ink8121.xml"/><Relationship Id="rId216" Type="http://schemas.openxmlformats.org/officeDocument/2006/relationships/customXml" Target="../ink/ink8149.xml"/><Relationship Id="rId258" Type="http://schemas.openxmlformats.org/officeDocument/2006/relationships/customXml" Target="../ink/ink8170.xml"/><Relationship Id="rId22" Type="http://schemas.openxmlformats.org/officeDocument/2006/relationships/customXml" Target="../ink/ink8052.xml"/><Relationship Id="rId64" Type="http://schemas.openxmlformats.org/officeDocument/2006/relationships/customXml" Target="../ink/ink8073.xml"/><Relationship Id="rId118" Type="http://schemas.openxmlformats.org/officeDocument/2006/relationships/customXml" Target="../ink/ink8100.xml"/><Relationship Id="rId325" Type="http://schemas.openxmlformats.org/officeDocument/2006/relationships/image" Target="../media/image8114.png"/><Relationship Id="rId171" Type="http://schemas.openxmlformats.org/officeDocument/2006/relationships/image" Target="../media/image8037.png"/><Relationship Id="rId227" Type="http://schemas.openxmlformats.org/officeDocument/2006/relationships/image" Target="../media/image8065.png"/><Relationship Id="rId269" Type="http://schemas.openxmlformats.org/officeDocument/2006/relationships/image" Target="../media/image8086.png"/><Relationship Id="rId33" Type="http://schemas.openxmlformats.org/officeDocument/2006/relationships/image" Target="../media/image7968.png"/><Relationship Id="rId129" Type="http://schemas.openxmlformats.org/officeDocument/2006/relationships/image" Target="../media/image8016.png"/><Relationship Id="rId280" Type="http://schemas.openxmlformats.org/officeDocument/2006/relationships/customXml" Target="../ink/ink8181.xml"/><Relationship Id="rId336" Type="http://schemas.openxmlformats.org/officeDocument/2006/relationships/customXml" Target="../ink/ink8209.xml"/><Relationship Id="rId75" Type="http://schemas.openxmlformats.org/officeDocument/2006/relationships/image" Target="../media/image7989.png"/><Relationship Id="rId140" Type="http://schemas.openxmlformats.org/officeDocument/2006/relationships/customXml" Target="../ink/ink8111.xml"/><Relationship Id="rId182" Type="http://schemas.openxmlformats.org/officeDocument/2006/relationships/customXml" Target="../ink/ink8132.xml"/><Relationship Id="rId6" Type="http://schemas.openxmlformats.org/officeDocument/2006/relationships/customXml" Target="../ink/ink8044.xml"/><Relationship Id="rId238" Type="http://schemas.openxmlformats.org/officeDocument/2006/relationships/customXml" Target="../ink/ink8160.xml"/><Relationship Id="rId291" Type="http://schemas.openxmlformats.org/officeDocument/2006/relationships/image" Target="../media/image8097.png"/><Relationship Id="rId305" Type="http://schemas.openxmlformats.org/officeDocument/2006/relationships/image" Target="../media/image8104.png"/><Relationship Id="rId347" Type="http://schemas.openxmlformats.org/officeDocument/2006/relationships/image" Target="../media/image8125.png"/><Relationship Id="rId44" Type="http://schemas.openxmlformats.org/officeDocument/2006/relationships/customXml" Target="../ink/ink8063.xml"/><Relationship Id="rId86" Type="http://schemas.openxmlformats.org/officeDocument/2006/relationships/customXml" Target="../ink/ink8084.xml"/><Relationship Id="rId151" Type="http://schemas.openxmlformats.org/officeDocument/2006/relationships/image" Target="../media/image8027.png"/><Relationship Id="rId193" Type="http://schemas.openxmlformats.org/officeDocument/2006/relationships/image" Target="../media/image8048.png"/><Relationship Id="rId207" Type="http://schemas.openxmlformats.org/officeDocument/2006/relationships/image" Target="../media/image8055.png"/><Relationship Id="rId249" Type="http://schemas.openxmlformats.org/officeDocument/2006/relationships/image" Target="../media/image8076.png"/><Relationship Id="rId13" Type="http://schemas.openxmlformats.org/officeDocument/2006/relationships/image" Target="../media/image7958.png"/><Relationship Id="rId109" Type="http://schemas.openxmlformats.org/officeDocument/2006/relationships/image" Target="../media/image8006.png"/><Relationship Id="rId260" Type="http://schemas.openxmlformats.org/officeDocument/2006/relationships/customXml" Target="../ink/ink8171.xml"/><Relationship Id="rId316" Type="http://schemas.openxmlformats.org/officeDocument/2006/relationships/customXml" Target="../ink/ink8199.xml"/><Relationship Id="rId55" Type="http://schemas.openxmlformats.org/officeDocument/2006/relationships/image" Target="../media/image7979.png"/><Relationship Id="rId97" Type="http://schemas.openxmlformats.org/officeDocument/2006/relationships/image" Target="../media/image8000.png"/><Relationship Id="rId120" Type="http://schemas.openxmlformats.org/officeDocument/2006/relationships/customXml" Target="../ink/ink8101.xml"/><Relationship Id="rId358" Type="http://schemas.openxmlformats.org/officeDocument/2006/relationships/customXml" Target="../ink/ink8220.xml"/><Relationship Id="rId162" Type="http://schemas.openxmlformats.org/officeDocument/2006/relationships/customXml" Target="../ink/ink8122.xml"/><Relationship Id="rId218" Type="http://schemas.openxmlformats.org/officeDocument/2006/relationships/customXml" Target="../ink/ink8150.xml"/><Relationship Id="rId271" Type="http://schemas.openxmlformats.org/officeDocument/2006/relationships/image" Target="../media/image8087.png"/><Relationship Id="rId24" Type="http://schemas.openxmlformats.org/officeDocument/2006/relationships/customXml" Target="../ink/ink8053.xml"/><Relationship Id="rId66" Type="http://schemas.openxmlformats.org/officeDocument/2006/relationships/customXml" Target="../ink/ink8074.xml"/><Relationship Id="rId131" Type="http://schemas.openxmlformats.org/officeDocument/2006/relationships/image" Target="../media/image8017.png"/><Relationship Id="rId327" Type="http://schemas.openxmlformats.org/officeDocument/2006/relationships/image" Target="../media/image8115.png"/><Relationship Id="rId173" Type="http://schemas.openxmlformats.org/officeDocument/2006/relationships/image" Target="../media/image8038.png"/><Relationship Id="rId229" Type="http://schemas.openxmlformats.org/officeDocument/2006/relationships/image" Target="../media/image8066.png"/><Relationship Id="rId240" Type="http://schemas.openxmlformats.org/officeDocument/2006/relationships/customXml" Target="../ink/ink8161.xml"/><Relationship Id="rId35" Type="http://schemas.openxmlformats.org/officeDocument/2006/relationships/image" Target="../media/image7969.png"/><Relationship Id="rId77" Type="http://schemas.openxmlformats.org/officeDocument/2006/relationships/image" Target="../media/image7990.png"/><Relationship Id="rId100" Type="http://schemas.openxmlformats.org/officeDocument/2006/relationships/customXml" Target="../ink/ink8091.xml"/><Relationship Id="rId282" Type="http://schemas.openxmlformats.org/officeDocument/2006/relationships/customXml" Target="../ink/ink8182.xml"/><Relationship Id="rId338" Type="http://schemas.openxmlformats.org/officeDocument/2006/relationships/customXml" Target="../ink/ink8210.xml"/><Relationship Id="rId8" Type="http://schemas.openxmlformats.org/officeDocument/2006/relationships/customXml" Target="../ink/ink8045.xml"/><Relationship Id="rId142" Type="http://schemas.openxmlformats.org/officeDocument/2006/relationships/customXml" Target="../ink/ink8112.xml"/><Relationship Id="rId184" Type="http://schemas.openxmlformats.org/officeDocument/2006/relationships/customXml" Target="../ink/ink8133.xml"/><Relationship Id="rId251" Type="http://schemas.openxmlformats.org/officeDocument/2006/relationships/image" Target="../media/image8077.png"/><Relationship Id="rId46" Type="http://schemas.openxmlformats.org/officeDocument/2006/relationships/customXml" Target="../ink/ink8064.xml"/><Relationship Id="rId293" Type="http://schemas.openxmlformats.org/officeDocument/2006/relationships/image" Target="../media/image8098.png"/><Relationship Id="rId307" Type="http://schemas.openxmlformats.org/officeDocument/2006/relationships/image" Target="../media/image8105.png"/><Relationship Id="rId349" Type="http://schemas.openxmlformats.org/officeDocument/2006/relationships/image" Target="../media/image8126.png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189.png"/><Relationship Id="rId299" Type="http://schemas.openxmlformats.org/officeDocument/2006/relationships/image" Target="../media/image8280.png"/><Relationship Id="rId21" Type="http://schemas.openxmlformats.org/officeDocument/2006/relationships/image" Target="../media/image8141.png"/><Relationship Id="rId63" Type="http://schemas.openxmlformats.org/officeDocument/2006/relationships/image" Target="../media/image8162.png"/><Relationship Id="rId159" Type="http://schemas.openxmlformats.org/officeDocument/2006/relationships/image" Target="../media/image8210.png"/><Relationship Id="rId324" Type="http://schemas.openxmlformats.org/officeDocument/2006/relationships/customXml" Target="../ink/ink8383.xml"/><Relationship Id="rId366" Type="http://schemas.openxmlformats.org/officeDocument/2006/relationships/customXml" Target="../ink/ink8404.xml"/><Relationship Id="rId170" Type="http://schemas.openxmlformats.org/officeDocument/2006/relationships/customXml" Target="../ink/ink8306.xml"/><Relationship Id="rId226" Type="http://schemas.openxmlformats.org/officeDocument/2006/relationships/customXml" Target="../ink/ink8334.xml"/><Relationship Id="rId268" Type="http://schemas.openxmlformats.org/officeDocument/2006/relationships/customXml" Target="../ink/ink8355.xml"/><Relationship Id="rId32" Type="http://schemas.openxmlformats.org/officeDocument/2006/relationships/customXml" Target="../ink/ink8237.xml"/><Relationship Id="rId74" Type="http://schemas.openxmlformats.org/officeDocument/2006/relationships/customXml" Target="../ink/ink8258.xml"/><Relationship Id="rId128" Type="http://schemas.openxmlformats.org/officeDocument/2006/relationships/customXml" Target="../ink/ink8285.xml"/><Relationship Id="rId335" Type="http://schemas.openxmlformats.org/officeDocument/2006/relationships/image" Target="../media/image8298.png"/><Relationship Id="rId377" Type="http://schemas.openxmlformats.org/officeDocument/2006/relationships/image" Target="../media/image8319.png"/><Relationship Id="rId5" Type="http://schemas.openxmlformats.org/officeDocument/2006/relationships/image" Target="../media/image137.png"/><Relationship Id="rId181" Type="http://schemas.openxmlformats.org/officeDocument/2006/relationships/image" Target="../media/image8221.png"/><Relationship Id="rId237" Type="http://schemas.openxmlformats.org/officeDocument/2006/relationships/image" Target="../media/image8249.png"/><Relationship Id="rId402" Type="http://schemas.openxmlformats.org/officeDocument/2006/relationships/customXml" Target="../ink/ink8422.xml"/><Relationship Id="rId279" Type="http://schemas.openxmlformats.org/officeDocument/2006/relationships/image" Target="../media/image8270.png"/><Relationship Id="rId43" Type="http://schemas.openxmlformats.org/officeDocument/2006/relationships/image" Target="../media/image8152.png"/><Relationship Id="rId139" Type="http://schemas.openxmlformats.org/officeDocument/2006/relationships/image" Target="../media/image8200.png"/><Relationship Id="rId290" Type="http://schemas.openxmlformats.org/officeDocument/2006/relationships/customXml" Target="../ink/ink8366.xml"/><Relationship Id="rId304" Type="http://schemas.openxmlformats.org/officeDocument/2006/relationships/customXml" Target="../ink/ink8373.xml"/><Relationship Id="rId346" Type="http://schemas.openxmlformats.org/officeDocument/2006/relationships/customXml" Target="../ink/ink8394.xml"/><Relationship Id="rId388" Type="http://schemas.openxmlformats.org/officeDocument/2006/relationships/customXml" Target="../ink/ink8415.xml"/><Relationship Id="rId85" Type="http://schemas.openxmlformats.org/officeDocument/2006/relationships/image" Target="../media/image8173.png"/><Relationship Id="rId150" Type="http://schemas.openxmlformats.org/officeDocument/2006/relationships/customXml" Target="../ink/ink8296.xml"/><Relationship Id="rId192" Type="http://schemas.openxmlformats.org/officeDocument/2006/relationships/customXml" Target="../ink/ink8317.xml"/><Relationship Id="rId206" Type="http://schemas.openxmlformats.org/officeDocument/2006/relationships/customXml" Target="../ink/ink8324.xml"/><Relationship Id="rId248" Type="http://schemas.openxmlformats.org/officeDocument/2006/relationships/customXml" Target="../ink/ink8345.xml"/><Relationship Id="rId12" Type="http://schemas.openxmlformats.org/officeDocument/2006/relationships/customXml" Target="../ink/ink8227.xml"/><Relationship Id="rId108" Type="http://schemas.openxmlformats.org/officeDocument/2006/relationships/customXml" Target="../ink/ink8275.xml"/><Relationship Id="rId315" Type="http://schemas.openxmlformats.org/officeDocument/2006/relationships/image" Target="../media/image8288.png"/><Relationship Id="rId357" Type="http://schemas.openxmlformats.org/officeDocument/2006/relationships/image" Target="../media/image8309.png"/><Relationship Id="rId54" Type="http://schemas.openxmlformats.org/officeDocument/2006/relationships/customXml" Target="../ink/ink8248.xml"/><Relationship Id="rId96" Type="http://schemas.openxmlformats.org/officeDocument/2006/relationships/customXml" Target="../ink/ink8269.xml"/><Relationship Id="rId161" Type="http://schemas.openxmlformats.org/officeDocument/2006/relationships/image" Target="../media/image8211.png"/><Relationship Id="rId217" Type="http://schemas.openxmlformats.org/officeDocument/2006/relationships/image" Target="../media/image8239.png"/><Relationship Id="rId399" Type="http://schemas.openxmlformats.org/officeDocument/2006/relationships/image" Target="../media/image8330.png"/><Relationship Id="rId259" Type="http://schemas.openxmlformats.org/officeDocument/2006/relationships/image" Target="../media/image8260.png"/><Relationship Id="rId23" Type="http://schemas.openxmlformats.org/officeDocument/2006/relationships/image" Target="../media/image8142.png"/><Relationship Id="rId119" Type="http://schemas.openxmlformats.org/officeDocument/2006/relationships/image" Target="../media/image8190.png"/><Relationship Id="rId270" Type="http://schemas.openxmlformats.org/officeDocument/2006/relationships/customXml" Target="../ink/ink8356.xml"/><Relationship Id="rId326" Type="http://schemas.openxmlformats.org/officeDocument/2006/relationships/customXml" Target="../ink/ink8384.xml"/><Relationship Id="rId65" Type="http://schemas.openxmlformats.org/officeDocument/2006/relationships/image" Target="../media/image8163.png"/><Relationship Id="rId130" Type="http://schemas.openxmlformats.org/officeDocument/2006/relationships/customXml" Target="../ink/ink8286.xml"/><Relationship Id="rId368" Type="http://schemas.openxmlformats.org/officeDocument/2006/relationships/customXml" Target="../ink/ink8405.xml"/><Relationship Id="rId172" Type="http://schemas.openxmlformats.org/officeDocument/2006/relationships/customXml" Target="../ink/ink8307.xml"/><Relationship Id="rId228" Type="http://schemas.openxmlformats.org/officeDocument/2006/relationships/customXml" Target="../ink/ink8335.xml"/><Relationship Id="rId281" Type="http://schemas.openxmlformats.org/officeDocument/2006/relationships/image" Target="../media/image8271.png"/><Relationship Id="rId337" Type="http://schemas.openxmlformats.org/officeDocument/2006/relationships/image" Target="../media/image8299.png"/><Relationship Id="rId34" Type="http://schemas.openxmlformats.org/officeDocument/2006/relationships/customXml" Target="../ink/ink8238.xml"/><Relationship Id="rId76" Type="http://schemas.openxmlformats.org/officeDocument/2006/relationships/customXml" Target="../ink/ink8259.xml"/><Relationship Id="rId141" Type="http://schemas.openxmlformats.org/officeDocument/2006/relationships/image" Target="../media/image8201.png"/><Relationship Id="rId379" Type="http://schemas.openxmlformats.org/officeDocument/2006/relationships/image" Target="../media/image8320.png"/><Relationship Id="rId7" Type="http://schemas.openxmlformats.org/officeDocument/2006/relationships/image" Target="../media/image8134.png"/><Relationship Id="rId183" Type="http://schemas.openxmlformats.org/officeDocument/2006/relationships/image" Target="../media/image8222.png"/><Relationship Id="rId239" Type="http://schemas.openxmlformats.org/officeDocument/2006/relationships/image" Target="../media/image8250.png"/><Relationship Id="rId390" Type="http://schemas.openxmlformats.org/officeDocument/2006/relationships/customXml" Target="../ink/ink8416.xml"/><Relationship Id="rId404" Type="http://schemas.openxmlformats.org/officeDocument/2006/relationships/customXml" Target="../ink/ink8423.xml"/><Relationship Id="rId250" Type="http://schemas.openxmlformats.org/officeDocument/2006/relationships/customXml" Target="../ink/ink8346.xml"/><Relationship Id="rId292" Type="http://schemas.openxmlformats.org/officeDocument/2006/relationships/customXml" Target="../ink/ink8367.xml"/><Relationship Id="rId306" Type="http://schemas.openxmlformats.org/officeDocument/2006/relationships/customXml" Target="../ink/ink8374.xml"/><Relationship Id="rId45" Type="http://schemas.openxmlformats.org/officeDocument/2006/relationships/image" Target="../media/image8153.png"/><Relationship Id="rId87" Type="http://schemas.openxmlformats.org/officeDocument/2006/relationships/image" Target="../media/image8174.png"/><Relationship Id="rId110" Type="http://schemas.openxmlformats.org/officeDocument/2006/relationships/customXml" Target="../ink/ink8276.xml"/><Relationship Id="rId348" Type="http://schemas.openxmlformats.org/officeDocument/2006/relationships/customXml" Target="../ink/ink8395.xml"/><Relationship Id="rId152" Type="http://schemas.openxmlformats.org/officeDocument/2006/relationships/customXml" Target="../ink/ink8297.xml"/><Relationship Id="rId194" Type="http://schemas.openxmlformats.org/officeDocument/2006/relationships/customXml" Target="../ink/ink8318.xml"/><Relationship Id="rId208" Type="http://schemas.openxmlformats.org/officeDocument/2006/relationships/customXml" Target="../ink/ink8325.xml"/><Relationship Id="rId261" Type="http://schemas.openxmlformats.org/officeDocument/2006/relationships/image" Target="../media/image8261.png"/><Relationship Id="rId14" Type="http://schemas.openxmlformats.org/officeDocument/2006/relationships/customXml" Target="../ink/ink8228.xml"/><Relationship Id="rId56" Type="http://schemas.openxmlformats.org/officeDocument/2006/relationships/customXml" Target="../ink/ink8249.xml"/><Relationship Id="rId317" Type="http://schemas.openxmlformats.org/officeDocument/2006/relationships/image" Target="../media/image8289.png"/><Relationship Id="rId359" Type="http://schemas.openxmlformats.org/officeDocument/2006/relationships/image" Target="../media/image8310.png"/><Relationship Id="rId98" Type="http://schemas.openxmlformats.org/officeDocument/2006/relationships/customXml" Target="../ink/ink8270.xml"/><Relationship Id="rId121" Type="http://schemas.openxmlformats.org/officeDocument/2006/relationships/image" Target="../media/image8191.png"/><Relationship Id="rId163" Type="http://schemas.openxmlformats.org/officeDocument/2006/relationships/image" Target="../media/image8212.png"/><Relationship Id="rId219" Type="http://schemas.openxmlformats.org/officeDocument/2006/relationships/image" Target="../media/image8240.png"/><Relationship Id="rId370" Type="http://schemas.openxmlformats.org/officeDocument/2006/relationships/customXml" Target="../ink/ink8406.xml"/><Relationship Id="rId230" Type="http://schemas.openxmlformats.org/officeDocument/2006/relationships/customXml" Target="../ink/ink8336.xml"/><Relationship Id="rId25" Type="http://schemas.openxmlformats.org/officeDocument/2006/relationships/image" Target="../media/image8143.png"/><Relationship Id="rId67" Type="http://schemas.openxmlformats.org/officeDocument/2006/relationships/image" Target="../media/image8164.png"/><Relationship Id="rId272" Type="http://schemas.openxmlformats.org/officeDocument/2006/relationships/customXml" Target="../ink/ink8357.xml"/><Relationship Id="rId328" Type="http://schemas.openxmlformats.org/officeDocument/2006/relationships/customXml" Target="../ink/ink8385.xml"/><Relationship Id="rId132" Type="http://schemas.openxmlformats.org/officeDocument/2006/relationships/customXml" Target="../ink/ink8287.xml"/><Relationship Id="rId174" Type="http://schemas.openxmlformats.org/officeDocument/2006/relationships/customXml" Target="../ink/ink8308.xml"/><Relationship Id="rId381" Type="http://schemas.openxmlformats.org/officeDocument/2006/relationships/image" Target="../media/image8321.png"/><Relationship Id="rId241" Type="http://schemas.openxmlformats.org/officeDocument/2006/relationships/image" Target="../media/image8251.png"/><Relationship Id="rId36" Type="http://schemas.openxmlformats.org/officeDocument/2006/relationships/customXml" Target="../ink/ink8239.xml"/><Relationship Id="rId283" Type="http://schemas.openxmlformats.org/officeDocument/2006/relationships/image" Target="../media/image8272.png"/><Relationship Id="rId339" Type="http://schemas.openxmlformats.org/officeDocument/2006/relationships/image" Target="../media/image8300.png"/><Relationship Id="rId78" Type="http://schemas.openxmlformats.org/officeDocument/2006/relationships/customXml" Target="../ink/ink8260.xml"/><Relationship Id="rId101" Type="http://schemas.openxmlformats.org/officeDocument/2006/relationships/image" Target="../media/image8181.png"/><Relationship Id="rId143" Type="http://schemas.openxmlformats.org/officeDocument/2006/relationships/image" Target="../media/image8202.png"/><Relationship Id="rId185" Type="http://schemas.openxmlformats.org/officeDocument/2006/relationships/image" Target="../media/image8223.png"/><Relationship Id="rId350" Type="http://schemas.openxmlformats.org/officeDocument/2006/relationships/customXml" Target="../ink/ink8396.xml"/><Relationship Id="rId406" Type="http://schemas.openxmlformats.org/officeDocument/2006/relationships/customXml" Target="../ink/ink8424.xml"/><Relationship Id="rId9" Type="http://schemas.openxmlformats.org/officeDocument/2006/relationships/image" Target="../media/image8135.png"/><Relationship Id="rId210" Type="http://schemas.openxmlformats.org/officeDocument/2006/relationships/customXml" Target="../ink/ink8326.xml"/><Relationship Id="rId392" Type="http://schemas.openxmlformats.org/officeDocument/2006/relationships/customXml" Target="../ink/ink8417.xml"/><Relationship Id="rId252" Type="http://schemas.openxmlformats.org/officeDocument/2006/relationships/customXml" Target="../ink/ink8347.xml"/><Relationship Id="rId294" Type="http://schemas.openxmlformats.org/officeDocument/2006/relationships/customXml" Target="../ink/ink8368.xml"/><Relationship Id="rId308" Type="http://schemas.openxmlformats.org/officeDocument/2006/relationships/customXml" Target="../ink/ink8375.xml"/><Relationship Id="rId47" Type="http://schemas.openxmlformats.org/officeDocument/2006/relationships/image" Target="../media/image8154.png"/><Relationship Id="rId89" Type="http://schemas.openxmlformats.org/officeDocument/2006/relationships/image" Target="../media/image8175.png"/><Relationship Id="rId112" Type="http://schemas.openxmlformats.org/officeDocument/2006/relationships/customXml" Target="../ink/ink8277.xml"/><Relationship Id="rId154" Type="http://schemas.openxmlformats.org/officeDocument/2006/relationships/customXml" Target="../ink/ink8298.xml"/><Relationship Id="rId361" Type="http://schemas.openxmlformats.org/officeDocument/2006/relationships/image" Target="../media/image8311.png"/><Relationship Id="rId196" Type="http://schemas.openxmlformats.org/officeDocument/2006/relationships/customXml" Target="../ink/ink8319.xml"/><Relationship Id="rId16" Type="http://schemas.openxmlformats.org/officeDocument/2006/relationships/customXml" Target="../ink/ink8229.xml"/><Relationship Id="rId221" Type="http://schemas.openxmlformats.org/officeDocument/2006/relationships/image" Target="../media/image8241.png"/><Relationship Id="rId263" Type="http://schemas.openxmlformats.org/officeDocument/2006/relationships/image" Target="../media/image8262.png"/><Relationship Id="rId319" Type="http://schemas.openxmlformats.org/officeDocument/2006/relationships/image" Target="../media/image8290.png"/><Relationship Id="rId58" Type="http://schemas.openxmlformats.org/officeDocument/2006/relationships/customXml" Target="../ink/ink8250.xml"/><Relationship Id="rId123" Type="http://schemas.openxmlformats.org/officeDocument/2006/relationships/image" Target="../media/image8192.png"/><Relationship Id="rId330" Type="http://schemas.openxmlformats.org/officeDocument/2006/relationships/customXml" Target="../ink/ink8386.xml"/><Relationship Id="rId165" Type="http://schemas.openxmlformats.org/officeDocument/2006/relationships/image" Target="../media/image8213.png"/><Relationship Id="rId372" Type="http://schemas.openxmlformats.org/officeDocument/2006/relationships/customXml" Target="../ink/ink8407.xml"/><Relationship Id="rId232" Type="http://schemas.openxmlformats.org/officeDocument/2006/relationships/customXml" Target="../ink/ink8337.xml"/><Relationship Id="rId274" Type="http://schemas.openxmlformats.org/officeDocument/2006/relationships/customXml" Target="../ink/ink8358.xml"/><Relationship Id="rId27" Type="http://schemas.openxmlformats.org/officeDocument/2006/relationships/image" Target="../media/image8144.png"/><Relationship Id="rId48" Type="http://schemas.openxmlformats.org/officeDocument/2006/relationships/customXml" Target="../ink/ink8245.xml"/><Relationship Id="rId69" Type="http://schemas.openxmlformats.org/officeDocument/2006/relationships/image" Target="../media/image8165.png"/><Relationship Id="rId113" Type="http://schemas.openxmlformats.org/officeDocument/2006/relationships/image" Target="../media/image8187.png"/><Relationship Id="rId134" Type="http://schemas.openxmlformats.org/officeDocument/2006/relationships/customXml" Target="../ink/ink8288.xml"/><Relationship Id="rId320" Type="http://schemas.openxmlformats.org/officeDocument/2006/relationships/customXml" Target="../ink/ink8381.xml"/><Relationship Id="rId80" Type="http://schemas.openxmlformats.org/officeDocument/2006/relationships/customXml" Target="../ink/ink8261.xml"/><Relationship Id="rId155" Type="http://schemas.openxmlformats.org/officeDocument/2006/relationships/image" Target="../media/image8208.png"/><Relationship Id="rId176" Type="http://schemas.openxmlformats.org/officeDocument/2006/relationships/customXml" Target="../ink/ink8309.xml"/><Relationship Id="rId197" Type="http://schemas.openxmlformats.org/officeDocument/2006/relationships/image" Target="../media/image8229.png"/><Relationship Id="rId341" Type="http://schemas.openxmlformats.org/officeDocument/2006/relationships/image" Target="../media/image8301.png"/><Relationship Id="rId362" Type="http://schemas.openxmlformats.org/officeDocument/2006/relationships/customXml" Target="../ink/ink8402.xml"/><Relationship Id="rId383" Type="http://schemas.openxmlformats.org/officeDocument/2006/relationships/image" Target="../media/image8322.png"/><Relationship Id="rId201" Type="http://schemas.openxmlformats.org/officeDocument/2006/relationships/image" Target="../media/image8231.png"/><Relationship Id="rId222" Type="http://schemas.openxmlformats.org/officeDocument/2006/relationships/customXml" Target="../ink/ink8332.xml"/><Relationship Id="rId243" Type="http://schemas.openxmlformats.org/officeDocument/2006/relationships/image" Target="../media/image8252.png"/><Relationship Id="rId264" Type="http://schemas.openxmlformats.org/officeDocument/2006/relationships/customXml" Target="../ink/ink8353.xml"/><Relationship Id="rId285" Type="http://schemas.openxmlformats.org/officeDocument/2006/relationships/image" Target="../media/image8273.png"/><Relationship Id="rId17" Type="http://schemas.openxmlformats.org/officeDocument/2006/relationships/image" Target="../media/image8139.png"/><Relationship Id="rId38" Type="http://schemas.openxmlformats.org/officeDocument/2006/relationships/customXml" Target="../ink/ink8240.xml"/><Relationship Id="rId59" Type="http://schemas.openxmlformats.org/officeDocument/2006/relationships/image" Target="../media/image8160.png"/><Relationship Id="rId103" Type="http://schemas.openxmlformats.org/officeDocument/2006/relationships/image" Target="../media/image8182.png"/><Relationship Id="rId124" Type="http://schemas.openxmlformats.org/officeDocument/2006/relationships/customXml" Target="../ink/ink8283.xml"/><Relationship Id="rId310" Type="http://schemas.openxmlformats.org/officeDocument/2006/relationships/customXml" Target="../ink/ink8376.xml"/><Relationship Id="rId70" Type="http://schemas.openxmlformats.org/officeDocument/2006/relationships/customXml" Target="../ink/ink8256.xml"/><Relationship Id="rId91" Type="http://schemas.openxmlformats.org/officeDocument/2006/relationships/image" Target="../media/image8176.png"/><Relationship Id="rId145" Type="http://schemas.openxmlformats.org/officeDocument/2006/relationships/image" Target="../media/image8203.png"/><Relationship Id="rId166" Type="http://schemas.openxmlformats.org/officeDocument/2006/relationships/customXml" Target="../ink/ink8304.xml"/><Relationship Id="rId187" Type="http://schemas.openxmlformats.org/officeDocument/2006/relationships/image" Target="../media/image8224.png"/><Relationship Id="rId331" Type="http://schemas.openxmlformats.org/officeDocument/2006/relationships/image" Target="../media/image8296.png"/><Relationship Id="rId352" Type="http://schemas.openxmlformats.org/officeDocument/2006/relationships/customXml" Target="../ink/ink8397.xml"/><Relationship Id="rId373" Type="http://schemas.openxmlformats.org/officeDocument/2006/relationships/image" Target="../media/image8317.png"/><Relationship Id="rId394" Type="http://schemas.openxmlformats.org/officeDocument/2006/relationships/customXml" Target="../ink/ink8418.xml"/><Relationship Id="rId408" Type="http://schemas.openxmlformats.org/officeDocument/2006/relationships/customXml" Target="../ink/ink8425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327.xml"/><Relationship Id="rId233" Type="http://schemas.openxmlformats.org/officeDocument/2006/relationships/image" Target="../media/image8247.png"/><Relationship Id="rId254" Type="http://schemas.openxmlformats.org/officeDocument/2006/relationships/customXml" Target="../ink/ink8348.xml"/><Relationship Id="rId28" Type="http://schemas.openxmlformats.org/officeDocument/2006/relationships/customXml" Target="../ink/ink8235.xml"/><Relationship Id="rId49" Type="http://schemas.openxmlformats.org/officeDocument/2006/relationships/image" Target="../media/image8155.png"/><Relationship Id="rId114" Type="http://schemas.openxmlformats.org/officeDocument/2006/relationships/customXml" Target="../ink/ink8278.xml"/><Relationship Id="rId275" Type="http://schemas.openxmlformats.org/officeDocument/2006/relationships/image" Target="../media/image8268.png"/><Relationship Id="rId296" Type="http://schemas.openxmlformats.org/officeDocument/2006/relationships/customXml" Target="../ink/ink8369.xml"/><Relationship Id="rId300" Type="http://schemas.openxmlformats.org/officeDocument/2006/relationships/customXml" Target="../ink/ink8371.xml"/><Relationship Id="rId60" Type="http://schemas.openxmlformats.org/officeDocument/2006/relationships/customXml" Target="../ink/ink8251.xml"/><Relationship Id="rId81" Type="http://schemas.openxmlformats.org/officeDocument/2006/relationships/image" Target="../media/image8171.png"/><Relationship Id="rId135" Type="http://schemas.openxmlformats.org/officeDocument/2006/relationships/image" Target="../media/image8198.png"/><Relationship Id="rId156" Type="http://schemas.openxmlformats.org/officeDocument/2006/relationships/customXml" Target="../ink/ink8299.xml"/><Relationship Id="rId177" Type="http://schemas.openxmlformats.org/officeDocument/2006/relationships/image" Target="../media/image8219.png"/><Relationship Id="rId198" Type="http://schemas.openxmlformats.org/officeDocument/2006/relationships/customXml" Target="../ink/ink8320.xml"/><Relationship Id="rId321" Type="http://schemas.openxmlformats.org/officeDocument/2006/relationships/image" Target="../media/image8291.png"/><Relationship Id="rId342" Type="http://schemas.openxmlformats.org/officeDocument/2006/relationships/customXml" Target="../ink/ink8392.xml"/><Relationship Id="rId363" Type="http://schemas.openxmlformats.org/officeDocument/2006/relationships/image" Target="../media/image8312.png"/><Relationship Id="rId384" Type="http://schemas.openxmlformats.org/officeDocument/2006/relationships/customXml" Target="../ink/ink8413.xml"/><Relationship Id="rId202" Type="http://schemas.openxmlformats.org/officeDocument/2006/relationships/customXml" Target="../ink/ink8322.xml"/><Relationship Id="rId223" Type="http://schemas.openxmlformats.org/officeDocument/2006/relationships/image" Target="../media/image8242.png"/><Relationship Id="rId244" Type="http://schemas.openxmlformats.org/officeDocument/2006/relationships/customXml" Target="../ink/ink8343.xml"/><Relationship Id="rId18" Type="http://schemas.openxmlformats.org/officeDocument/2006/relationships/customXml" Target="../ink/ink8230.xml"/><Relationship Id="rId39" Type="http://schemas.openxmlformats.org/officeDocument/2006/relationships/image" Target="../media/image8150.png"/><Relationship Id="rId265" Type="http://schemas.openxmlformats.org/officeDocument/2006/relationships/image" Target="../media/image8263.png"/><Relationship Id="rId286" Type="http://schemas.openxmlformats.org/officeDocument/2006/relationships/customXml" Target="../ink/ink8364.xml"/><Relationship Id="rId50" Type="http://schemas.openxmlformats.org/officeDocument/2006/relationships/customXml" Target="../ink/ink8246.xml"/><Relationship Id="rId104" Type="http://schemas.openxmlformats.org/officeDocument/2006/relationships/customXml" Target="../ink/ink8273.xml"/><Relationship Id="rId125" Type="http://schemas.openxmlformats.org/officeDocument/2006/relationships/image" Target="../media/image8193.png"/><Relationship Id="rId146" Type="http://schemas.openxmlformats.org/officeDocument/2006/relationships/customXml" Target="../ink/ink8294.xml"/><Relationship Id="rId167" Type="http://schemas.openxmlformats.org/officeDocument/2006/relationships/image" Target="../media/image8214.png"/><Relationship Id="rId188" Type="http://schemas.openxmlformats.org/officeDocument/2006/relationships/customXml" Target="../ink/ink8315.xml"/><Relationship Id="rId311" Type="http://schemas.openxmlformats.org/officeDocument/2006/relationships/image" Target="../media/image8286.png"/><Relationship Id="rId332" Type="http://schemas.openxmlformats.org/officeDocument/2006/relationships/customXml" Target="../ink/ink8387.xml"/><Relationship Id="rId353" Type="http://schemas.openxmlformats.org/officeDocument/2006/relationships/image" Target="../media/image8307.png"/><Relationship Id="rId374" Type="http://schemas.openxmlformats.org/officeDocument/2006/relationships/customXml" Target="../ink/ink8408.xml"/><Relationship Id="rId395" Type="http://schemas.openxmlformats.org/officeDocument/2006/relationships/image" Target="../media/image8328.png"/><Relationship Id="rId409" Type="http://schemas.openxmlformats.org/officeDocument/2006/relationships/image" Target="../media/image8335.png"/><Relationship Id="rId71" Type="http://schemas.openxmlformats.org/officeDocument/2006/relationships/image" Target="../media/image8166.png"/><Relationship Id="rId92" Type="http://schemas.openxmlformats.org/officeDocument/2006/relationships/customXml" Target="../ink/ink8267.xml"/><Relationship Id="rId213" Type="http://schemas.openxmlformats.org/officeDocument/2006/relationships/image" Target="../media/image8237.png"/><Relationship Id="rId234" Type="http://schemas.openxmlformats.org/officeDocument/2006/relationships/customXml" Target="../ink/ink8338.xml"/><Relationship Id="rId2" Type="http://schemas.openxmlformats.org/officeDocument/2006/relationships/customXml" Target="../ink/ink8222.xml"/><Relationship Id="rId29" Type="http://schemas.openxmlformats.org/officeDocument/2006/relationships/image" Target="../media/image8145.png"/><Relationship Id="rId255" Type="http://schemas.openxmlformats.org/officeDocument/2006/relationships/image" Target="../media/image8258.png"/><Relationship Id="rId276" Type="http://schemas.openxmlformats.org/officeDocument/2006/relationships/customXml" Target="../ink/ink8359.xml"/><Relationship Id="rId297" Type="http://schemas.openxmlformats.org/officeDocument/2006/relationships/image" Target="../media/image8279.png"/><Relationship Id="rId40" Type="http://schemas.openxmlformats.org/officeDocument/2006/relationships/customXml" Target="../ink/ink8241.xml"/><Relationship Id="rId115" Type="http://schemas.openxmlformats.org/officeDocument/2006/relationships/image" Target="../media/image8188.png"/><Relationship Id="rId136" Type="http://schemas.openxmlformats.org/officeDocument/2006/relationships/customXml" Target="../ink/ink8289.xml"/><Relationship Id="rId157" Type="http://schemas.openxmlformats.org/officeDocument/2006/relationships/image" Target="../media/image8209.png"/><Relationship Id="rId178" Type="http://schemas.openxmlformats.org/officeDocument/2006/relationships/customXml" Target="../ink/ink8310.xml"/><Relationship Id="rId301" Type="http://schemas.openxmlformats.org/officeDocument/2006/relationships/image" Target="../media/image8281.png"/><Relationship Id="rId322" Type="http://schemas.openxmlformats.org/officeDocument/2006/relationships/customXml" Target="../ink/ink8382.xml"/><Relationship Id="rId343" Type="http://schemas.openxmlformats.org/officeDocument/2006/relationships/image" Target="../media/image8302.png"/><Relationship Id="rId364" Type="http://schemas.openxmlformats.org/officeDocument/2006/relationships/customXml" Target="../ink/ink8403.xml"/><Relationship Id="rId61" Type="http://schemas.openxmlformats.org/officeDocument/2006/relationships/image" Target="../media/image8161.png"/><Relationship Id="rId82" Type="http://schemas.openxmlformats.org/officeDocument/2006/relationships/customXml" Target="../ink/ink8262.xml"/><Relationship Id="rId199" Type="http://schemas.openxmlformats.org/officeDocument/2006/relationships/image" Target="../media/image8230.png"/><Relationship Id="rId203" Type="http://schemas.openxmlformats.org/officeDocument/2006/relationships/image" Target="../media/image8232.png"/><Relationship Id="rId385" Type="http://schemas.openxmlformats.org/officeDocument/2006/relationships/image" Target="../media/image8323.png"/><Relationship Id="rId19" Type="http://schemas.openxmlformats.org/officeDocument/2006/relationships/image" Target="../media/image8140.png"/><Relationship Id="rId224" Type="http://schemas.openxmlformats.org/officeDocument/2006/relationships/customXml" Target="../ink/ink8333.xml"/><Relationship Id="rId245" Type="http://schemas.openxmlformats.org/officeDocument/2006/relationships/image" Target="../media/image8253.png"/><Relationship Id="rId266" Type="http://schemas.openxmlformats.org/officeDocument/2006/relationships/customXml" Target="../ink/ink8354.xml"/><Relationship Id="rId287" Type="http://schemas.openxmlformats.org/officeDocument/2006/relationships/image" Target="../media/image8274.png"/><Relationship Id="rId410" Type="http://schemas.openxmlformats.org/officeDocument/2006/relationships/customXml" Target="../ink/ink8426.xml"/><Relationship Id="rId30" Type="http://schemas.openxmlformats.org/officeDocument/2006/relationships/customXml" Target="../ink/ink8236.xml"/><Relationship Id="rId105" Type="http://schemas.openxmlformats.org/officeDocument/2006/relationships/image" Target="../media/image8183.png"/><Relationship Id="rId126" Type="http://schemas.openxmlformats.org/officeDocument/2006/relationships/customXml" Target="../ink/ink8284.xml"/><Relationship Id="rId147" Type="http://schemas.openxmlformats.org/officeDocument/2006/relationships/image" Target="../media/image8204.png"/><Relationship Id="rId168" Type="http://schemas.openxmlformats.org/officeDocument/2006/relationships/customXml" Target="../ink/ink8305.xml"/><Relationship Id="rId312" Type="http://schemas.openxmlformats.org/officeDocument/2006/relationships/customXml" Target="../ink/ink8377.xml"/><Relationship Id="rId333" Type="http://schemas.openxmlformats.org/officeDocument/2006/relationships/image" Target="../media/image8297.png"/><Relationship Id="rId354" Type="http://schemas.openxmlformats.org/officeDocument/2006/relationships/customXml" Target="../ink/ink8398.xml"/><Relationship Id="rId51" Type="http://schemas.openxmlformats.org/officeDocument/2006/relationships/image" Target="../media/image8156.png"/><Relationship Id="rId72" Type="http://schemas.openxmlformats.org/officeDocument/2006/relationships/customXml" Target="../ink/ink8257.xml"/><Relationship Id="rId93" Type="http://schemas.openxmlformats.org/officeDocument/2006/relationships/image" Target="../media/image8177.png"/><Relationship Id="rId189" Type="http://schemas.openxmlformats.org/officeDocument/2006/relationships/image" Target="../media/image8225.png"/><Relationship Id="rId375" Type="http://schemas.openxmlformats.org/officeDocument/2006/relationships/image" Target="../media/image8318.png"/><Relationship Id="rId396" Type="http://schemas.openxmlformats.org/officeDocument/2006/relationships/customXml" Target="../ink/ink8419.xml"/><Relationship Id="rId3" Type="http://schemas.openxmlformats.org/officeDocument/2006/relationships/image" Target="../media/image8133.png"/><Relationship Id="rId214" Type="http://schemas.openxmlformats.org/officeDocument/2006/relationships/customXml" Target="../ink/ink8328.xml"/><Relationship Id="rId235" Type="http://schemas.openxmlformats.org/officeDocument/2006/relationships/image" Target="../media/image8248.png"/><Relationship Id="rId256" Type="http://schemas.openxmlformats.org/officeDocument/2006/relationships/customXml" Target="../ink/ink8349.xml"/><Relationship Id="rId277" Type="http://schemas.openxmlformats.org/officeDocument/2006/relationships/image" Target="../media/image8269.png"/><Relationship Id="rId298" Type="http://schemas.openxmlformats.org/officeDocument/2006/relationships/customXml" Target="../ink/ink8370.xml"/><Relationship Id="rId400" Type="http://schemas.openxmlformats.org/officeDocument/2006/relationships/customXml" Target="../ink/ink8421.xml"/><Relationship Id="rId116" Type="http://schemas.openxmlformats.org/officeDocument/2006/relationships/customXml" Target="../ink/ink8279.xml"/><Relationship Id="rId137" Type="http://schemas.openxmlformats.org/officeDocument/2006/relationships/image" Target="../media/image8199.png"/><Relationship Id="rId158" Type="http://schemas.openxmlformats.org/officeDocument/2006/relationships/customXml" Target="../ink/ink8300.xml"/><Relationship Id="rId302" Type="http://schemas.openxmlformats.org/officeDocument/2006/relationships/customXml" Target="../ink/ink8372.xml"/><Relationship Id="rId323" Type="http://schemas.openxmlformats.org/officeDocument/2006/relationships/image" Target="../media/image8292.png"/><Relationship Id="rId344" Type="http://schemas.openxmlformats.org/officeDocument/2006/relationships/customXml" Target="../ink/ink8393.xml"/><Relationship Id="rId20" Type="http://schemas.openxmlformats.org/officeDocument/2006/relationships/customXml" Target="../ink/ink8231.xml"/><Relationship Id="rId41" Type="http://schemas.openxmlformats.org/officeDocument/2006/relationships/image" Target="../media/image8151.png"/><Relationship Id="rId62" Type="http://schemas.openxmlformats.org/officeDocument/2006/relationships/customXml" Target="../ink/ink8252.xml"/><Relationship Id="rId83" Type="http://schemas.openxmlformats.org/officeDocument/2006/relationships/image" Target="../media/image8172.png"/><Relationship Id="rId179" Type="http://schemas.openxmlformats.org/officeDocument/2006/relationships/image" Target="../media/image8220.png"/><Relationship Id="rId365" Type="http://schemas.openxmlformats.org/officeDocument/2006/relationships/image" Target="../media/image8313.png"/><Relationship Id="rId386" Type="http://schemas.openxmlformats.org/officeDocument/2006/relationships/customXml" Target="../ink/ink8414.xml"/><Relationship Id="rId190" Type="http://schemas.openxmlformats.org/officeDocument/2006/relationships/customXml" Target="../ink/ink8316.xml"/><Relationship Id="rId204" Type="http://schemas.openxmlformats.org/officeDocument/2006/relationships/customXml" Target="../ink/ink8323.xml"/><Relationship Id="rId225" Type="http://schemas.openxmlformats.org/officeDocument/2006/relationships/image" Target="../media/image8243.png"/><Relationship Id="rId246" Type="http://schemas.openxmlformats.org/officeDocument/2006/relationships/customXml" Target="../ink/ink8344.xml"/><Relationship Id="rId267" Type="http://schemas.openxmlformats.org/officeDocument/2006/relationships/image" Target="../media/image8264.png"/><Relationship Id="rId288" Type="http://schemas.openxmlformats.org/officeDocument/2006/relationships/customXml" Target="../ink/ink8365.xml"/><Relationship Id="rId411" Type="http://schemas.openxmlformats.org/officeDocument/2006/relationships/image" Target="../media/image8336.png"/><Relationship Id="rId106" Type="http://schemas.openxmlformats.org/officeDocument/2006/relationships/customXml" Target="../ink/ink8274.xml"/><Relationship Id="rId127" Type="http://schemas.openxmlformats.org/officeDocument/2006/relationships/image" Target="../media/image8194.png"/><Relationship Id="rId313" Type="http://schemas.openxmlformats.org/officeDocument/2006/relationships/image" Target="../media/image8287.png"/><Relationship Id="rId10" Type="http://schemas.openxmlformats.org/officeDocument/2006/relationships/customXml" Target="../ink/ink8226.xml"/><Relationship Id="rId31" Type="http://schemas.openxmlformats.org/officeDocument/2006/relationships/image" Target="../media/image8146.png"/><Relationship Id="rId52" Type="http://schemas.openxmlformats.org/officeDocument/2006/relationships/customXml" Target="../ink/ink8247.xml"/><Relationship Id="rId73" Type="http://schemas.openxmlformats.org/officeDocument/2006/relationships/image" Target="../media/image8167.png"/><Relationship Id="rId94" Type="http://schemas.openxmlformats.org/officeDocument/2006/relationships/customXml" Target="../ink/ink8268.xml"/><Relationship Id="rId148" Type="http://schemas.openxmlformats.org/officeDocument/2006/relationships/customXml" Target="../ink/ink8295.xml"/><Relationship Id="rId169" Type="http://schemas.openxmlformats.org/officeDocument/2006/relationships/image" Target="../media/image8215.png"/><Relationship Id="rId334" Type="http://schemas.openxmlformats.org/officeDocument/2006/relationships/customXml" Target="../ink/ink8388.xml"/><Relationship Id="rId355" Type="http://schemas.openxmlformats.org/officeDocument/2006/relationships/image" Target="../media/image8308.png"/><Relationship Id="rId376" Type="http://schemas.openxmlformats.org/officeDocument/2006/relationships/customXml" Target="../ink/ink8409.xml"/><Relationship Id="rId397" Type="http://schemas.openxmlformats.org/officeDocument/2006/relationships/image" Target="../media/image8329.png"/><Relationship Id="rId4" Type="http://schemas.openxmlformats.org/officeDocument/2006/relationships/customXml" Target="../ink/ink8223.xml"/><Relationship Id="rId180" Type="http://schemas.openxmlformats.org/officeDocument/2006/relationships/customXml" Target="../ink/ink8311.xml"/><Relationship Id="rId215" Type="http://schemas.openxmlformats.org/officeDocument/2006/relationships/image" Target="../media/image8238.png"/><Relationship Id="rId236" Type="http://schemas.openxmlformats.org/officeDocument/2006/relationships/customXml" Target="../ink/ink8339.xml"/><Relationship Id="rId257" Type="http://schemas.openxmlformats.org/officeDocument/2006/relationships/image" Target="../media/image8259.png"/><Relationship Id="rId278" Type="http://schemas.openxmlformats.org/officeDocument/2006/relationships/customXml" Target="../ink/ink8360.xml"/><Relationship Id="rId401" Type="http://schemas.openxmlformats.org/officeDocument/2006/relationships/image" Target="../media/image8331.png"/><Relationship Id="rId303" Type="http://schemas.openxmlformats.org/officeDocument/2006/relationships/image" Target="../media/image8282.png"/><Relationship Id="rId42" Type="http://schemas.openxmlformats.org/officeDocument/2006/relationships/customXml" Target="../ink/ink8242.xml"/><Relationship Id="rId84" Type="http://schemas.openxmlformats.org/officeDocument/2006/relationships/customXml" Target="../ink/ink8263.xml"/><Relationship Id="rId138" Type="http://schemas.openxmlformats.org/officeDocument/2006/relationships/customXml" Target="../ink/ink8290.xml"/><Relationship Id="rId345" Type="http://schemas.openxmlformats.org/officeDocument/2006/relationships/image" Target="../media/image8303.png"/><Relationship Id="rId387" Type="http://schemas.openxmlformats.org/officeDocument/2006/relationships/image" Target="../media/image8324.png"/><Relationship Id="rId191" Type="http://schemas.openxmlformats.org/officeDocument/2006/relationships/image" Target="../media/image8226.png"/><Relationship Id="rId205" Type="http://schemas.openxmlformats.org/officeDocument/2006/relationships/image" Target="../media/image8233.png"/><Relationship Id="rId247" Type="http://schemas.openxmlformats.org/officeDocument/2006/relationships/image" Target="../media/image8254.png"/><Relationship Id="rId107" Type="http://schemas.openxmlformats.org/officeDocument/2006/relationships/image" Target="../media/image8184.png"/><Relationship Id="rId289" Type="http://schemas.openxmlformats.org/officeDocument/2006/relationships/image" Target="../media/image8275.png"/><Relationship Id="rId11" Type="http://schemas.openxmlformats.org/officeDocument/2006/relationships/image" Target="../media/image8136.png"/><Relationship Id="rId53" Type="http://schemas.openxmlformats.org/officeDocument/2006/relationships/image" Target="../media/image8157.png"/><Relationship Id="rId149" Type="http://schemas.openxmlformats.org/officeDocument/2006/relationships/image" Target="../media/image8205.png"/><Relationship Id="rId314" Type="http://schemas.openxmlformats.org/officeDocument/2006/relationships/customXml" Target="../ink/ink8378.xml"/><Relationship Id="rId356" Type="http://schemas.openxmlformats.org/officeDocument/2006/relationships/customXml" Target="../ink/ink8399.xml"/><Relationship Id="rId398" Type="http://schemas.openxmlformats.org/officeDocument/2006/relationships/customXml" Target="../ink/ink8420.xml"/><Relationship Id="rId95" Type="http://schemas.openxmlformats.org/officeDocument/2006/relationships/image" Target="../media/image8178.png"/><Relationship Id="rId160" Type="http://schemas.openxmlformats.org/officeDocument/2006/relationships/customXml" Target="../ink/ink8301.xml"/><Relationship Id="rId216" Type="http://schemas.openxmlformats.org/officeDocument/2006/relationships/customXml" Target="../ink/ink8329.xml"/><Relationship Id="rId258" Type="http://schemas.openxmlformats.org/officeDocument/2006/relationships/customXml" Target="../ink/ink8350.xml"/><Relationship Id="rId22" Type="http://schemas.openxmlformats.org/officeDocument/2006/relationships/customXml" Target="../ink/ink8232.xml"/><Relationship Id="rId64" Type="http://schemas.openxmlformats.org/officeDocument/2006/relationships/customXml" Target="../ink/ink8253.xml"/><Relationship Id="rId118" Type="http://schemas.openxmlformats.org/officeDocument/2006/relationships/customXml" Target="../ink/ink8280.xml"/><Relationship Id="rId325" Type="http://schemas.openxmlformats.org/officeDocument/2006/relationships/image" Target="../media/image8293.png"/><Relationship Id="rId367" Type="http://schemas.openxmlformats.org/officeDocument/2006/relationships/image" Target="../media/image8314.png"/><Relationship Id="rId171" Type="http://schemas.openxmlformats.org/officeDocument/2006/relationships/image" Target="../media/image8216.png"/><Relationship Id="rId227" Type="http://schemas.openxmlformats.org/officeDocument/2006/relationships/image" Target="../media/image8244.png"/><Relationship Id="rId269" Type="http://schemas.openxmlformats.org/officeDocument/2006/relationships/image" Target="../media/image8265.png"/><Relationship Id="rId33" Type="http://schemas.openxmlformats.org/officeDocument/2006/relationships/image" Target="../media/image8147.png"/><Relationship Id="rId129" Type="http://schemas.openxmlformats.org/officeDocument/2006/relationships/image" Target="../media/image8195.png"/><Relationship Id="rId280" Type="http://schemas.openxmlformats.org/officeDocument/2006/relationships/customXml" Target="../ink/ink8361.xml"/><Relationship Id="rId336" Type="http://schemas.openxmlformats.org/officeDocument/2006/relationships/customXml" Target="../ink/ink8389.xml"/><Relationship Id="rId75" Type="http://schemas.openxmlformats.org/officeDocument/2006/relationships/image" Target="../media/image8168.png"/><Relationship Id="rId140" Type="http://schemas.openxmlformats.org/officeDocument/2006/relationships/customXml" Target="../ink/ink8291.xml"/><Relationship Id="rId182" Type="http://schemas.openxmlformats.org/officeDocument/2006/relationships/customXml" Target="../ink/ink8312.xml"/><Relationship Id="rId378" Type="http://schemas.openxmlformats.org/officeDocument/2006/relationships/customXml" Target="../ink/ink8410.xml"/><Relationship Id="rId403" Type="http://schemas.openxmlformats.org/officeDocument/2006/relationships/image" Target="../media/image8332.png"/><Relationship Id="rId6" Type="http://schemas.openxmlformats.org/officeDocument/2006/relationships/customXml" Target="../ink/ink8224.xml"/><Relationship Id="rId238" Type="http://schemas.openxmlformats.org/officeDocument/2006/relationships/customXml" Target="../ink/ink8340.xml"/><Relationship Id="rId291" Type="http://schemas.openxmlformats.org/officeDocument/2006/relationships/image" Target="../media/image8276.png"/><Relationship Id="rId305" Type="http://schemas.openxmlformats.org/officeDocument/2006/relationships/image" Target="../media/image8283.png"/><Relationship Id="rId347" Type="http://schemas.openxmlformats.org/officeDocument/2006/relationships/image" Target="../media/image8304.png"/><Relationship Id="rId44" Type="http://schemas.openxmlformats.org/officeDocument/2006/relationships/customXml" Target="../ink/ink8243.xml"/><Relationship Id="rId86" Type="http://schemas.openxmlformats.org/officeDocument/2006/relationships/customXml" Target="../ink/ink8264.xml"/><Relationship Id="rId151" Type="http://schemas.openxmlformats.org/officeDocument/2006/relationships/image" Target="../media/image8206.png"/><Relationship Id="rId389" Type="http://schemas.openxmlformats.org/officeDocument/2006/relationships/image" Target="../media/image8325.png"/><Relationship Id="rId193" Type="http://schemas.openxmlformats.org/officeDocument/2006/relationships/image" Target="../media/image8227.png"/><Relationship Id="rId207" Type="http://schemas.openxmlformats.org/officeDocument/2006/relationships/image" Target="../media/image8234.png"/><Relationship Id="rId249" Type="http://schemas.openxmlformats.org/officeDocument/2006/relationships/image" Target="../media/image8255.png"/><Relationship Id="rId13" Type="http://schemas.openxmlformats.org/officeDocument/2006/relationships/image" Target="../media/image8137.png"/><Relationship Id="rId109" Type="http://schemas.openxmlformats.org/officeDocument/2006/relationships/image" Target="../media/image8185.png"/><Relationship Id="rId260" Type="http://schemas.openxmlformats.org/officeDocument/2006/relationships/customXml" Target="../ink/ink8351.xml"/><Relationship Id="rId316" Type="http://schemas.openxmlformats.org/officeDocument/2006/relationships/customXml" Target="../ink/ink8379.xml"/><Relationship Id="rId55" Type="http://schemas.openxmlformats.org/officeDocument/2006/relationships/image" Target="../media/image8158.png"/><Relationship Id="rId97" Type="http://schemas.openxmlformats.org/officeDocument/2006/relationships/image" Target="../media/image8179.png"/><Relationship Id="rId120" Type="http://schemas.openxmlformats.org/officeDocument/2006/relationships/customXml" Target="../ink/ink8281.xml"/><Relationship Id="rId358" Type="http://schemas.openxmlformats.org/officeDocument/2006/relationships/customXml" Target="../ink/ink8400.xml"/><Relationship Id="rId162" Type="http://schemas.openxmlformats.org/officeDocument/2006/relationships/customXml" Target="../ink/ink8302.xml"/><Relationship Id="rId218" Type="http://schemas.openxmlformats.org/officeDocument/2006/relationships/customXml" Target="../ink/ink8330.xml"/><Relationship Id="rId271" Type="http://schemas.openxmlformats.org/officeDocument/2006/relationships/image" Target="../media/image8266.png"/><Relationship Id="rId24" Type="http://schemas.openxmlformats.org/officeDocument/2006/relationships/customXml" Target="../ink/ink8233.xml"/><Relationship Id="rId66" Type="http://schemas.openxmlformats.org/officeDocument/2006/relationships/customXml" Target="../ink/ink8254.xml"/><Relationship Id="rId131" Type="http://schemas.openxmlformats.org/officeDocument/2006/relationships/image" Target="../media/image8196.png"/><Relationship Id="rId327" Type="http://schemas.openxmlformats.org/officeDocument/2006/relationships/image" Target="../media/image8294.png"/><Relationship Id="rId369" Type="http://schemas.openxmlformats.org/officeDocument/2006/relationships/image" Target="../media/image8315.png"/><Relationship Id="rId173" Type="http://schemas.openxmlformats.org/officeDocument/2006/relationships/image" Target="../media/image8217.png"/><Relationship Id="rId229" Type="http://schemas.openxmlformats.org/officeDocument/2006/relationships/image" Target="../media/image8245.png"/><Relationship Id="rId380" Type="http://schemas.openxmlformats.org/officeDocument/2006/relationships/customXml" Target="../ink/ink8411.xml"/><Relationship Id="rId240" Type="http://schemas.openxmlformats.org/officeDocument/2006/relationships/customXml" Target="../ink/ink8341.xml"/><Relationship Id="rId35" Type="http://schemas.openxmlformats.org/officeDocument/2006/relationships/image" Target="../media/image8148.png"/><Relationship Id="rId77" Type="http://schemas.openxmlformats.org/officeDocument/2006/relationships/image" Target="../media/image8169.png"/><Relationship Id="rId100" Type="http://schemas.openxmlformats.org/officeDocument/2006/relationships/customXml" Target="../ink/ink8271.xml"/><Relationship Id="rId282" Type="http://schemas.openxmlformats.org/officeDocument/2006/relationships/customXml" Target="../ink/ink8362.xml"/><Relationship Id="rId338" Type="http://schemas.openxmlformats.org/officeDocument/2006/relationships/customXml" Target="../ink/ink8390.xml"/><Relationship Id="rId8" Type="http://schemas.openxmlformats.org/officeDocument/2006/relationships/customXml" Target="../ink/ink8225.xml"/><Relationship Id="rId142" Type="http://schemas.openxmlformats.org/officeDocument/2006/relationships/customXml" Target="../ink/ink8292.xml"/><Relationship Id="rId184" Type="http://schemas.openxmlformats.org/officeDocument/2006/relationships/customXml" Target="../ink/ink8313.xml"/><Relationship Id="rId391" Type="http://schemas.openxmlformats.org/officeDocument/2006/relationships/image" Target="../media/image8326.png"/><Relationship Id="rId405" Type="http://schemas.openxmlformats.org/officeDocument/2006/relationships/image" Target="../media/image8333.png"/><Relationship Id="rId251" Type="http://schemas.openxmlformats.org/officeDocument/2006/relationships/image" Target="../media/image8256.png"/><Relationship Id="rId46" Type="http://schemas.openxmlformats.org/officeDocument/2006/relationships/customXml" Target="../ink/ink8244.xml"/><Relationship Id="rId293" Type="http://schemas.openxmlformats.org/officeDocument/2006/relationships/image" Target="../media/image8277.png"/><Relationship Id="rId307" Type="http://schemas.openxmlformats.org/officeDocument/2006/relationships/image" Target="../media/image8284.png"/><Relationship Id="rId349" Type="http://schemas.openxmlformats.org/officeDocument/2006/relationships/image" Target="../media/image8305.png"/><Relationship Id="rId88" Type="http://schemas.openxmlformats.org/officeDocument/2006/relationships/customXml" Target="../ink/ink8265.xml"/><Relationship Id="rId111" Type="http://schemas.openxmlformats.org/officeDocument/2006/relationships/image" Target="../media/image8186.png"/><Relationship Id="rId153" Type="http://schemas.openxmlformats.org/officeDocument/2006/relationships/image" Target="../media/image8207.png"/><Relationship Id="rId195" Type="http://schemas.openxmlformats.org/officeDocument/2006/relationships/image" Target="../media/image8228.png"/><Relationship Id="rId209" Type="http://schemas.openxmlformats.org/officeDocument/2006/relationships/image" Target="../media/image8235.png"/><Relationship Id="rId360" Type="http://schemas.openxmlformats.org/officeDocument/2006/relationships/customXml" Target="../ink/ink8401.xml"/><Relationship Id="rId220" Type="http://schemas.openxmlformats.org/officeDocument/2006/relationships/customXml" Target="../ink/ink8331.xml"/><Relationship Id="rId15" Type="http://schemas.openxmlformats.org/officeDocument/2006/relationships/image" Target="../media/image8138.png"/><Relationship Id="rId57" Type="http://schemas.openxmlformats.org/officeDocument/2006/relationships/image" Target="../media/image8159.png"/><Relationship Id="rId262" Type="http://schemas.openxmlformats.org/officeDocument/2006/relationships/customXml" Target="../ink/ink8352.xml"/><Relationship Id="rId318" Type="http://schemas.openxmlformats.org/officeDocument/2006/relationships/customXml" Target="../ink/ink8380.xml"/><Relationship Id="rId99" Type="http://schemas.openxmlformats.org/officeDocument/2006/relationships/image" Target="../media/image8180.png"/><Relationship Id="rId122" Type="http://schemas.openxmlformats.org/officeDocument/2006/relationships/customXml" Target="../ink/ink8282.xml"/><Relationship Id="rId164" Type="http://schemas.openxmlformats.org/officeDocument/2006/relationships/customXml" Target="../ink/ink8303.xml"/><Relationship Id="rId371" Type="http://schemas.openxmlformats.org/officeDocument/2006/relationships/image" Target="../media/image8316.png"/><Relationship Id="rId26" Type="http://schemas.openxmlformats.org/officeDocument/2006/relationships/customXml" Target="../ink/ink8234.xml"/><Relationship Id="rId231" Type="http://schemas.openxmlformats.org/officeDocument/2006/relationships/image" Target="../media/image8246.png"/><Relationship Id="rId273" Type="http://schemas.openxmlformats.org/officeDocument/2006/relationships/image" Target="../media/image8267.png"/><Relationship Id="rId329" Type="http://schemas.openxmlformats.org/officeDocument/2006/relationships/image" Target="../media/image8295.png"/><Relationship Id="rId68" Type="http://schemas.openxmlformats.org/officeDocument/2006/relationships/customXml" Target="../ink/ink8255.xml"/><Relationship Id="rId133" Type="http://schemas.openxmlformats.org/officeDocument/2006/relationships/image" Target="../media/image8197.png"/><Relationship Id="rId175" Type="http://schemas.openxmlformats.org/officeDocument/2006/relationships/image" Target="../media/image8218.png"/><Relationship Id="rId340" Type="http://schemas.openxmlformats.org/officeDocument/2006/relationships/customXml" Target="../ink/ink8391.xml"/><Relationship Id="rId200" Type="http://schemas.openxmlformats.org/officeDocument/2006/relationships/customXml" Target="../ink/ink8321.xml"/><Relationship Id="rId382" Type="http://schemas.openxmlformats.org/officeDocument/2006/relationships/customXml" Target="../ink/ink8412.xml"/><Relationship Id="rId242" Type="http://schemas.openxmlformats.org/officeDocument/2006/relationships/customXml" Target="../ink/ink8342.xml"/><Relationship Id="rId284" Type="http://schemas.openxmlformats.org/officeDocument/2006/relationships/customXml" Target="../ink/ink8363.xml"/><Relationship Id="rId37" Type="http://schemas.openxmlformats.org/officeDocument/2006/relationships/image" Target="../media/image8149.png"/><Relationship Id="rId79" Type="http://schemas.openxmlformats.org/officeDocument/2006/relationships/image" Target="../media/image8170.png"/><Relationship Id="rId102" Type="http://schemas.openxmlformats.org/officeDocument/2006/relationships/customXml" Target="../ink/ink8272.xml"/><Relationship Id="rId144" Type="http://schemas.openxmlformats.org/officeDocument/2006/relationships/customXml" Target="../ink/ink8293.xml"/><Relationship Id="rId90" Type="http://schemas.openxmlformats.org/officeDocument/2006/relationships/customXml" Target="../ink/ink8266.xml"/><Relationship Id="rId186" Type="http://schemas.openxmlformats.org/officeDocument/2006/relationships/customXml" Target="../ink/ink8314.xml"/><Relationship Id="rId351" Type="http://schemas.openxmlformats.org/officeDocument/2006/relationships/image" Target="../media/image8306.png"/><Relationship Id="rId393" Type="http://schemas.openxmlformats.org/officeDocument/2006/relationships/image" Target="../media/image8327.png"/><Relationship Id="rId407" Type="http://schemas.openxmlformats.org/officeDocument/2006/relationships/image" Target="../media/image8334.png"/><Relationship Id="rId211" Type="http://schemas.openxmlformats.org/officeDocument/2006/relationships/image" Target="../media/image8236.png"/><Relationship Id="rId253" Type="http://schemas.openxmlformats.org/officeDocument/2006/relationships/image" Target="../media/image8257.png"/><Relationship Id="rId295" Type="http://schemas.openxmlformats.org/officeDocument/2006/relationships/image" Target="../media/image8278.png"/><Relationship Id="rId309" Type="http://schemas.openxmlformats.org/officeDocument/2006/relationships/image" Target="../media/image8285.png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93.png"/><Relationship Id="rId299" Type="http://schemas.openxmlformats.org/officeDocument/2006/relationships/image" Target="../media/image8483.png"/><Relationship Id="rId21" Type="http://schemas.openxmlformats.org/officeDocument/2006/relationships/image" Target="../media/image8345.png"/><Relationship Id="rId63" Type="http://schemas.openxmlformats.org/officeDocument/2006/relationships/image" Target="../media/image8366.png"/><Relationship Id="rId159" Type="http://schemas.openxmlformats.org/officeDocument/2006/relationships/image" Target="../media/image8414.png"/><Relationship Id="rId324" Type="http://schemas.openxmlformats.org/officeDocument/2006/relationships/customXml" Target="../ink/ink8588.xml"/><Relationship Id="rId366" Type="http://schemas.openxmlformats.org/officeDocument/2006/relationships/customXml" Target="../ink/ink8609.xml"/><Relationship Id="rId170" Type="http://schemas.openxmlformats.org/officeDocument/2006/relationships/customXml" Target="../ink/ink8511.xml"/><Relationship Id="rId226" Type="http://schemas.openxmlformats.org/officeDocument/2006/relationships/customXml" Target="../ink/ink8539.xml"/><Relationship Id="rId268" Type="http://schemas.openxmlformats.org/officeDocument/2006/relationships/customXml" Target="../ink/ink8560.xml"/><Relationship Id="rId32" Type="http://schemas.openxmlformats.org/officeDocument/2006/relationships/customXml" Target="../ink/ink8442.xml"/><Relationship Id="rId74" Type="http://schemas.openxmlformats.org/officeDocument/2006/relationships/customXml" Target="../ink/ink8463.xml"/><Relationship Id="rId128" Type="http://schemas.openxmlformats.org/officeDocument/2006/relationships/customXml" Target="../ink/ink8490.xml"/><Relationship Id="rId335" Type="http://schemas.openxmlformats.org/officeDocument/2006/relationships/image" Target="../media/image8501.png"/><Relationship Id="rId377" Type="http://schemas.openxmlformats.org/officeDocument/2006/relationships/image" Target="../media/image8522.png"/><Relationship Id="rId5" Type="http://schemas.openxmlformats.org/officeDocument/2006/relationships/image" Target="../media/image8338.png"/><Relationship Id="rId181" Type="http://schemas.openxmlformats.org/officeDocument/2006/relationships/image" Target="../media/image8425.png"/><Relationship Id="rId237" Type="http://schemas.openxmlformats.org/officeDocument/2006/relationships/image" Target="../media/image8453.png"/><Relationship Id="rId279" Type="http://schemas.openxmlformats.org/officeDocument/2006/relationships/image" Target="../media/image8474.png"/><Relationship Id="rId43" Type="http://schemas.openxmlformats.org/officeDocument/2006/relationships/image" Target="../media/image8356.png"/><Relationship Id="rId139" Type="http://schemas.openxmlformats.org/officeDocument/2006/relationships/image" Target="../media/image8404.png"/><Relationship Id="rId290" Type="http://schemas.openxmlformats.org/officeDocument/2006/relationships/customXml" Target="../ink/ink8571.xml"/><Relationship Id="rId304" Type="http://schemas.openxmlformats.org/officeDocument/2006/relationships/customXml" Target="../ink/ink8578.xml"/><Relationship Id="rId346" Type="http://schemas.openxmlformats.org/officeDocument/2006/relationships/customXml" Target="../ink/ink8599.xml"/><Relationship Id="rId85" Type="http://schemas.openxmlformats.org/officeDocument/2006/relationships/image" Target="../media/image8377.png"/><Relationship Id="rId150" Type="http://schemas.openxmlformats.org/officeDocument/2006/relationships/customXml" Target="../ink/ink8501.xml"/><Relationship Id="rId192" Type="http://schemas.openxmlformats.org/officeDocument/2006/relationships/customXml" Target="../ink/ink8522.xml"/><Relationship Id="rId206" Type="http://schemas.openxmlformats.org/officeDocument/2006/relationships/customXml" Target="../ink/ink8529.xml"/><Relationship Id="rId248" Type="http://schemas.openxmlformats.org/officeDocument/2006/relationships/customXml" Target="../ink/ink8550.xml"/><Relationship Id="rId12" Type="http://schemas.openxmlformats.org/officeDocument/2006/relationships/customXml" Target="../ink/ink8432.xml"/><Relationship Id="rId108" Type="http://schemas.openxmlformats.org/officeDocument/2006/relationships/customXml" Target="../ink/ink8480.xml"/><Relationship Id="rId315" Type="http://schemas.openxmlformats.org/officeDocument/2006/relationships/image" Target="../media/image8491.png"/><Relationship Id="rId357" Type="http://schemas.openxmlformats.org/officeDocument/2006/relationships/image" Target="../media/image8512.png"/><Relationship Id="rId54" Type="http://schemas.openxmlformats.org/officeDocument/2006/relationships/customXml" Target="../ink/ink8453.xml"/><Relationship Id="rId96" Type="http://schemas.openxmlformats.org/officeDocument/2006/relationships/customXml" Target="../ink/ink8474.xml"/><Relationship Id="rId161" Type="http://schemas.openxmlformats.org/officeDocument/2006/relationships/image" Target="../media/image8415.png"/><Relationship Id="rId217" Type="http://schemas.openxmlformats.org/officeDocument/2006/relationships/image" Target="../media/image8443.png"/><Relationship Id="rId259" Type="http://schemas.openxmlformats.org/officeDocument/2006/relationships/image" Target="../media/image8464.png"/><Relationship Id="rId23" Type="http://schemas.openxmlformats.org/officeDocument/2006/relationships/image" Target="../media/image8346.png"/><Relationship Id="rId119" Type="http://schemas.openxmlformats.org/officeDocument/2006/relationships/image" Target="../media/image8394.png"/><Relationship Id="rId270" Type="http://schemas.openxmlformats.org/officeDocument/2006/relationships/customXml" Target="../ink/ink8561.xml"/><Relationship Id="rId326" Type="http://schemas.openxmlformats.org/officeDocument/2006/relationships/customXml" Target="../ink/ink8589.xml"/><Relationship Id="rId65" Type="http://schemas.openxmlformats.org/officeDocument/2006/relationships/image" Target="../media/image8367.png"/><Relationship Id="rId130" Type="http://schemas.openxmlformats.org/officeDocument/2006/relationships/customXml" Target="../ink/ink8491.xml"/><Relationship Id="rId368" Type="http://schemas.openxmlformats.org/officeDocument/2006/relationships/customXml" Target="../ink/ink8610.xml"/><Relationship Id="rId172" Type="http://schemas.openxmlformats.org/officeDocument/2006/relationships/customXml" Target="../ink/ink8512.xml"/><Relationship Id="rId228" Type="http://schemas.openxmlformats.org/officeDocument/2006/relationships/customXml" Target="../ink/ink8540.xml"/><Relationship Id="rId281" Type="http://schemas.openxmlformats.org/officeDocument/2006/relationships/image" Target="../media/image8475.png"/><Relationship Id="rId337" Type="http://schemas.openxmlformats.org/officeDocument/2006/relationships/image" Target="../media/image8502.png"/><Relationship Id="rId34" Type="http://schemas.openxmlformats.org/officeDocument/2006/relationships/customXml" Target="../ink/ink8443.xml"/><Relationship Id="rId76" Type="http://schemas.openxmlformats.org/officeDocument/2006/relationships/customXml" Target="../ink/ink8464.xml"/><Relationship Id="rId141" Type="http://schemas.openxmlformats.org/officeDocument/2006/relationships/image" Target="../media/image8405.png"/><Relationship Id="rId379" Type="http://schemas.openxmlformats.org/officeDocument/2006/relationships/image" Target="../media/image8523.png"/><Relationship Id="rId7" Type="http://schemas.openxmlformats.org/officeDocument/2006/relationships/image" Target="../media/image8339.png"/><Relationship Id="rId183" Type="http://schemas.openxmlformats.org/officeDocument/2006/relationships/image" Target="../media/image8426.png"/><Relationship Id="rId239" Type="http://schemas.openxmlformats.org/officeDocument/2006/relationships/image" Target="../media/image8454.png"/><Relationship Id="rId250" Type="http://schemas.openxmlformats.org/officeDocument/2006/relationships/customXml" Target="../ink/ink8551.xml"/><Relationship Id="rId292" Type="http://schemas.openxmlformats.org/officeDocument/2006/relationships/customXml" Target="../ink/ink8572.xml"/><Relationship Id="rId306" Type="http://schemas.openxmlformats.org/officeDocument/2006/relationships/customXml" Target="../ink/ink8579.xml"/><Relationship Id="rId45" Type="http://schemas.openxmlformats.org/officeDocument/2006/relationships/image" Target="../media/image8357.png"/><Relationship Id="rId87" Type="http://schemas.openxmlformats.org/officeDocument/2006/relationships/image" Target="../media/image8378.png"/><Relationship Id="rId110" Type="http://schemas.openxmlformats.org/officeDocument/2006/relationships/customXml" Target="../ink/ink8481.xml"/><Relationship Id="rId348" Type="http://schemas.openxmlformats.org/officeDocument/2006/relationships/customXml" Target="../ink/ink8600.xml"/><Relationship Id="rId152" Type="http://schemas.openxmlformats.org/officeDocument/2006/relationships/customXml" Target="../ink/ink8502.xml"/><Relationship Id="rId194" Type="http://schemas.openxmlformats.org/officeDocument/2006/relationships/customXml" Target="../ink/ink8523.xml"/><Relationship Id="rId208" Type="http://schemas.openxmlformats.org/officeDocument/2006/relationships/customXml" Target="../ink/ink8530.xml"/><Relationship Id="rId261" Type="http://schemas.openxmlformats.org/officeDocument/2006/relationships/image" Target="../media/image8465.png"/><Relationship Id="rId14" Type="http://schemas.openxmlformats.org/officeDocument/2006/relationships/customXml" Target="../ink/ink8433.xml"/><Relationship Id="rId56" Type="http://schemas.openxmlformats.org/officeDocument/2006/relationships/customXml" Target="../ink/ink8454.xml"/><Relationship Id="rId317" Type="http://schemas.openxmlformats.org/officeDocument/2006/relationships/image" Target="../media/image8492.png"/><Relationship Id="rId359" Type="http://schemas.openxmlformats.org/officeDocument/2006/relationships/image" Target="../media/image8513.png"/><Relationship Id="rId98" Type="http://schemas.openxmlformats.org/officeDocument/2006/relationships/customXml" Target="../ink/ink8475.xml"/><Relationship Id="rId121" Type="http://schemas.openxmlformats.org/officeDocument/2006/relationships/image" Target="../media/image8395.png"/><Relationship Id="rId163" Type="http://schemas.openxmlformats.org/officeDocument/2006/relationships/image" Target="../media/image8416.png"/><Relationship Id="rId219" Type="http://schemas.openxmlformats.org/officeDocument/2006/relationships/image" Target="../media/image8444.png"/><Relationship Id="rId370" Type="http://schemas.openxmlformats.org/officeDocument/2006/relationships/customXml" Target="../ink/ink8611.xml"/><Relationship Id="rId230" Type="http://schemas.openxmlformats.org/officeDocument/2006/relationships/customXml" Target="../ink/ink8541.xml"/><Relationship Id="rId25" Type="http://schemas.openxmlformats.org/officeDocument/2006/relationships/image" Target="../media/image8347.png"/><Relationship Id="rId67" Type="http://schemas.openxmlformats.org/officeDocument/2006/relationships/image" Target="../media/image8368.png"/><Relationship Id="rId272" Type="http://schemas.openxmlformats.org/officeDocument/2006/relationships/customXml" Target="../ink/ink8562.xml"/><Relationship Id="rId328" Type="http://schemas.openxmlformats.org/officeDocument/2006/relationships/customXml" Target="../ink/ink8590.xml"/><Relationship Id="rId132" Type="http://schemas.openxmlformats.org/officeDocument/2006/relationships/customXml" Target="../ink/ink8492.xml"/><Relationship Id="rId174" Type="http://schemas.openxmlformats.org/officeDocument/2006/relationships/customXml" Target="../ink/ink8513.xml"/><Relationship Id="rId381" Type="http://schemas.openxmlformats.org/officeDocument/2006/relationships/image" Target="../media/image8524.png"/><Relationship Id="rId241" Type="http://schemas.openxmlformats.org/officeDocument/2006/relationships/image" Target="../media/image8455.png"/><Relationship Id="rId36" Type="http://schemas.openxmlformats.org/officeDocument/2006/relationships/customXml" Target="../ink/ink8444.xml"/><Relationship Id="rId283" Type="http://schemas.openxmlformats.org/officeDocument/2006/relationships/image" Target="../media/image8476.png"/><Relationship Id="rId339" Type="http://schemas.openxmlformats.org/officeDocument/2006/relationships/image" Target="../media/image8503.png"/><Relationship Id="rId78" Type="http://schemas.openxmlformats.org/officeDocument/2006/relationships/customXml" Target="../ink/ink8465.xml"/><Relationship Id="rId101" Type="http://schemas.openxmlformats.org/officeDocument/2006/relationships/image" Target="../media/image8385.png"/><Relationship Id="rId143" Type="http://schemas.openxmlformats.org/officeDocument/2006/relationships/image" Target="../media/image8406.png"/><Relationship Id="rId185" Type="http://schemas.openxmlformats.org/officeDocument/2006/relationships/image" Target="../media/image8427.png"/><Relationship Id="rId350" Type="http://schemas.openxmlformats.org/officeDocument/2006/relationships/customXml" Target="../ink/ink8601.xml"/><Relationship Id="rId9" Type="http://schemas.openxmlformats.org/officeDocument/2006/relationships/image" Target="../media/image8340.png"/><Relationship Id="rId210" Type="http://schemas.openxmlformats.org/officeDocument/2006/relationships/customXml" Target="../ink/ink8531.xml"/><Relationship Id="rId252" Type="http://schemas.openxmlformats.org/officeDocument/2006/relationships/customXml" Target="../ink/ink8552.xml"/><Relationship Id="rId294" Type="http://schemas.openxmlformats.org/officeDocument/2006/relationships/customXml" Target="../ink/ink8573.xml"/><Relationship Id="rId308" Type="http://schemas.openxmlformats.org/officeDocument/2006/relationships/customXml" Target="../ink/ink8580.xml"/><Relationship Id="rId47" Type="http://schemas.openxmlformats.org/officeDocument/2006/relationships/image" Target="../media/image8358.png"/><Relationship Id="rId68" Type="http://schemas.openxmlformats.org/officeDocument/2006/relationships/customXml" Target="../ink/ink8460.xml"/><Relationship Id="rId89" Type="http://schemas.openxmlformats.org/officeDocument/2006/relationships/image" Target="../media/image8379.png"/><Relationship Id="rId112" Type="http://schemas.openxmlformats.org/officeDocument/2006/relationships/customXml" Target="../ink/ink8482.xml"/><Relationship Id="rId133" Type="http://schemas.openxmlformats.org/officeDocument/2006/relationships/image" Target="../media/image8401.png"/><Relationship Id="rId154" Type="http://schemas.openxmlformats.org/officeDocument/2006/relationships/customXml" Target="../ink/ink8503.xml"/><Relationship Id="rId175" Type="http://schemas.openxmlformats.org/officeDocument/2006/relationships/image" Target="../media/image8422.png"/><Relationship Id="rId340" Type="http://schemas.openxmlformats.org/officeDocument/2006/relationships/customXml" Target="../ink/ink8596.xml"/><Relationship Id="rId361" Type="http://schemas.openxmlformats.org/officeDocument/2006/relationships/image" Target="../media/image8514.png"/><Relationship Id="rId196" Type="http://schemas.openxmlformats.org/officeDocument/2006/relationships/customXml" Target="../ink/ink8524.xml"/><Relationship Id="rId200" Type="http://schemas.openxmlformats.org/officeDocument/2006/relationships/customXml" Target="../ink/ink8526.xml"/><Relationship Id="rId382" Type="http://schemas.openxmlformats.org/officeDocument/2006/relationships/customXml" Target="../ink/ink8617.xml"/><Relationship Id="rId16" Type="http://schemas.openxmlformats.org/officeDocument/2006/relationships/customXml" Target="../ink/ink8434.xml"/><Relationship Id="rId221" Type="http://schemas.openxmlformats.org/officeDocument/2006/relationships/image" Target="../media/image8445.png"/><Relationship Id="rId242" Type="http://schemas.openxmlformats.org/officeDocument/2006/relationships/customXml" Target="../ink/ink8547.xml"/><Relationship Id="rId263" Type="http://schemas.openxmlformats.org/officeDocument/2006/relationships/image" Target="../media/image8466.png"/><Relationship Id="rId284" Type="http://schemas.openxmlformats.org/officeDocument/2006/relationships/customXml" Target="../ink/ink8568.xml"/><Relationship Id="rId319" Type="http://schemas.openxmlformats.org/officeDocument/2006/relationships/image" Target="../media/image8493.png"/><Relationship Id="rId37" Type="http://schemas.openxmlformats.org/officeDocument/2006/relationships/image" Target="../media/image8353.png"/><Relationship Id="rId58" Type="http://schemas.openxmlformats.org/officeDocument/2006/relationships/customXml" Target="../ink/ink8455.xml"/><Relationship Id="rId79" Type="http://schemas.openxmlformats.org/officeDocument/2006/relationships/image" Target="../media/image8374.png"/><Relationship Id="rId102" Type="http://schemas.openxmlformats.org/officeDocument/2006/relationships/customXml" Target="../ink/ink8477.xml"/><Relationship Id="rId123" Type="http://schemas.openxmlformats.org/officeDocument/2006/relationships/image" Target="../media/image8396.png"/><Relationship Id="rId144" Type="http://schemas.openxmlformats.org/officeDocument/2006/relationships/customXml" Target="../ink/ink8498.xml"/><Relationship Id="rId330" Type="http://schemas.openxmlformats.org/officeDocument/2006/relationships/customXml" Target="../ink/ink8591.xml"/><Relationship Id="rId90" Type="http://schemas.openxmlformats.org/officeDocument/2006/relationships/customXml" Target="../ink/ink8471.xml"/><Relationship Id="rId165" Type="http://schemas.openxmlformats.org/officeDocument/2006/relationships/image" Target="../media/image8417.png"/><Relationship Id="rId186" Type="http://schemas.openxmlformats.org/officeDocument/2006/relationships/customXml" Target="../ink/ink8519.xml"/><Relationship Id="rId351" Type="http://schemas.openxmlformats.org/officeDocument/2006/relationships/image" Target="../media/image8509.png"/><Relationship Id="rId372" Type="http://schemas.openxmlformats.org/officeDocument/2006/relationships/customXml" Target="../ink/ink8612.xml"/><Relationship Id="rId211" Type="http://schemas.openxmlformats.org/officeDocument/2006/relationships/image" Target="../media/image8440.png"/><Relationship Id="rId232" Type="http://schemas.openxmlformats.org/officeDocument/2006/relationships/customXml" Target="../ink/ink8542.xml"/><Relationship Id="rId253" Type="http://schemas.openxmlformats.org/officeDocument/2006/relationships/image" Target="../media/image8461.png"/><Relationship Id="rId274" Type="http://schemas.openxmlformats.org/officeDocument/2006/relationships/customXml" Target="../ink/ink8563.xml"/><Relationship Id="rId295" Type="http://schemas.openxmlformats.org/officeDocument/2006/relationships/image" Target="../media/image8482.png"/><Relationship Id="rId309" Type="http://schemas.openxmlformats.org/officeDocument/2006/relationships/image" Target="../media/image8488.png"/><Relationship Id="rId27" Type="http://schemas.openxmlformats.org/officeDocument/2006/relationships/image" Target="../media/image8348.png"/><Relationship Id="rId48" Type="http://schemas.openxmlformats.org/officeDocument/2006/relationships/customXml" Target="../ink/ink8450.xml"/><Relationship Id="rId69" Type="http://schemas.openxmlformats.org/officeDocument/2006/relationships/image" Target="../media/image8369.png"/><Relationship Id="rId113" Type="http://schemas.openxmlformats.org/officeDocument/2006/relationships/image" Target="../media/image8391.png"/><Relationship Id="rId134" Type="http://schemas.openxmlformats.org/officeDocument/2006/relationships/customXml" Target="../ink/ink8493.xml"/><Relationship Id="rId320" Type="http://schemas.openxmlformats.org/officeDocument/2006/relationships/customXml" Target="../ink/ink8586.xml"/><Relationship Id="rId80" Type="http://schemas.openxmlformats.org/officeDocument/2006/relationships/customXml" Target="../ink/ink8466.xml"/><Relationship Id="rId155" Type="http://schemas.openxmlformats.org/officeDocument/2006/relationships/image" Target="../media/image8412.png"/><Relationship Id="rId176" Type="http://schemas.openxmlformats.org/officeDocument/2006/relationships/customXml" Target="../ink/ink8514.xml"/><Relationship Id="rId197" Type="http://schemas.openxmlformats.org/officeDocument/2006/relationships/image" Target="../media/image8433.png"/><Relationship Id="rId341" Type="http://schemas.openxmlformats.org/officeDocument/2006/relationships/image" Target="../media/image8504.png"/><Relationship Id="rId362" Type="http://schemas.openxmlformats.org/officeDocument/2006/relationships/customXml" Target="../ink/ink8607.xml"/><Relationship Id="rId383" Type="http://schemas.openxmlformats.org/officeDocument/2006/relationships/image" Target="../media/image8525.png"/><Relationship Id="rId201" Type="http://schemas.openxmlformats.org/officeDocument/2006/relationships/image" Target="../media/image8435.png"/><Relationship Id="rId222" Type="http://schemas.openxmlformats.org/officeDocument/2006/relationships/customXml" Target="../ink/ink8537.xml"/><Relationship Id="rId243" Type="http://schemas.openxmlformats.org/officeDocument/2006/relationships/image" Target="../media/image8456.png"/><Relationship Id="rId264" Type="http://schemas.openxmlformats.org/officeDocument/2006/relationships/customXml" Target="../ink/ink8558.xml"/><Relationship Id="rId285" Type="http://schemas.openxmlformats.org/officeDocument/2006/relationships/image" Target="../media/image8477.png"/><Relationship Id="rId17" Type="http://schemas.openxmlformats.org/officeDocument/2006/relationships/image" Target="../media/image8344.png"/><Relationship Id="rId38" Type="http://schemas.openxmlformats.org/officeDocument/2006/relationships/customXml" Target="../ink/ink8445.xml"/><Relationship Id="rId59" Type="http://schemas.openxmlformats.org/officeDocument/2006/relationships/image" Target="../media/image8364.png"/><Relationship Id="rId103" Type="http://schemas.openxmlformats.org/officeDocument/2006/relationships/image" Target="../media/image8386.png"/><Relationship Id="rId124" Type="http://schemas.openxmlformats.org/officeDocument/2006/relationships/customXml" Target="../ink/ink8488.xml"/><Relationship Id="rId310" Type="http://schemas.openxmlformats.org/officeDocument/2006/relationships/customXml" Target="../ink/ink8581.xml"/><Relationship Id="rId70" Type="http://schemas.openxmlformats.org/officeDocument/2006/relationships/customXml" Target="../ink/ink8461.xml"/><Relationship Id="rId91" Type="http://schemas.openxmlformats.org/officeDocument/2006/relationships/image" Target="../media/image8380.png"/><Relationship Id="rId145" Type="http://schemas.openxmlformats.org/officeDocument/2006/relationships/image" Target="../media/image8407.png"/><Relationship Id="rId166" Type="http://schemas.openxmlformats.org/officeDocument/2006/relationships/customXml" Target="../ink/ink8509.xml"/><Relationship Id="rId187" Type="http://schemas.openxmlformats.org/officeDocument/2006/relationships/image" Target="../media/image8428.png"/><Relationship Id="rId331" Type="http://schemas.openxmlformats.org/officeDocument/2006/relationships/image" Target="../media/image8499.png"/><Relationship Id="rId352" Type="http://schemas.openxmlformats.org/officeDocument/2006/relationships/customXml" Target="../ink/ink8602.xml"/><Relationship Id="rId373" Type="http://schemas.openxmlformats.org/officeDocument/2006/relationships/image" Target="../media/image852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532.xml"/><Relationship Id="rId233" Type="http://schemas.openxmlformats.org/officeDocument/2006/relationships/image" Target="../media/image8451.png"/><Relationship Id="rId254" Type="http://schemas.openxmlformats.org/officeDocument/2006/relationships/customXml" Target="../ink/ink8553.xml"/><Relationship Id="rId28" Type="http://schemas.openxmlformats.org/officeDocument/2006/relationships/customXml" Target="../ink/ink8440.xml"/><Relationship Id="rId49" Type="http://schemas.openxmlformats.org/officeDocument/2006/relationships/image" Target="../media/image8359.png"/><Relationship Id="rId114" Type="http://schemas.openxmlformats.org/officeDocument/2006/relationships/customXml" Target="../ink/ink8483.xml"/><Relationship Id="rId275" Type="http://schemas.openxmlformats.org/officeDocument/2006/relationships/image" Target="../media/image8472.png"/><Relationship Id="rId296" Type="http://schemas.openxmlformats.org/officeDocument/2006/relationships/customXml" Target="../ink/ink8574.xml"/><Relationship Id="rId300" Type="http://schemas.openxmlformats.org/officeDocument/2006/relationships/customXml" Target="../ink/ink8576.xml"/><Relationship Id="rId60" Type="http://schemas.openxmlformats.org/officeDocument/2006/relationships/customXml" Target="../ink/ink8456.xml"/><Relationship Id="rId81" Type="http://schemas.openxmlformats.org/officeDocument/2006/relationships/image" Target="../media/image8375.png"/><Relationship Id="rId135" Type="http://schemas.openxmlformats.org/officeDocument/2006/relationships/image" Target="../media/image8402.png"/><Relationship Id="rId156" Type="http://schemas.openxmlformats.org/officeDocument/2006/relationships/customXml" Target="../ink/ink8504.xml"/><Relationship Id="rId177" Type="http://schemas.openxmlformats.org/officeDocument/2006/relationships/image" Target="../media/image8423.png"/><Relationship Id="rId198" Type="http://schemas.openxmlformats.org/officeDocument/2006/relationships/customXml" Target="../ink/ink8525.xml"/><Relationship Id="rId321" Type="http://schemas.openxmlformats.org/officeDocument/2006/relationships/image" Target="../media/image8494.png"/><Relationship Id="rId342" Type="http://schemas.openxmlformats.org/officeDocument/2006/relationships/customXml" Target="../ink/ink8597.xml"/><Relationship Id="rId363" Type="http://schemas.openxmlformats.org/officeDocument/2006/relationships/image" Target="../media/image8515.png"/><Relationship Id="rId384" Type="http://schemas.openxmlformats.org/officeDocument/2006/relationships/customXml" Target="../ink/ink8618.xml"/><Relationship Id="rId202" Type="http://schemas.openxmlformats.org/officeDocument/2006/relationships/customXml" Target="../ink/ink8527.xml"/><Relationship Id="rId223" Type="http://schemas.openxmlformats.org/officeDocument/2006/relationships/image" Target="../media/image8446.png"/><Relationship Id="rId244" Type="http://schemas.openxmlformats.org/officeDocument/2006/relationships/customXml" Target="../ink/ink8548.xml"/><Relationship Id="rId18" Type="http://schemas.openxmlformats.org/officeDocument/2006/relationships/customXml" Target="../ink/ink8435.xml"/><Relationship Id="rId39" Type="http://schemas.openxmlformats.org/officeDocument/2006/relationships/image" Target="../media/image8354.png"/><Relationship Id="rId265" Type="http://schemas.openxmlformats.org/officeDocument/2006/relationships/image" Target="../media/image8467.png"/><Relationship Id="rId286" Type="http://schemas.openxmlformats.org/officeDocument/2006/relationships/customXml" Target="../ink/ink8569.xml"/><Relationship Id="rId50" Type="http://schemas.openxmlformats.org/officeDocument/2006/relationships/customXml" Target="../ink/ink8451.xml"/><Relationship Id="rId104" Type="http://schemas.openxmlformats.org/officeDocument/2006/relationships/customXml" Target="../ink/ink8478.xml"/><Relationship Id="rId125" Type="http://schemas.openxmlformats.org/officeDocument/2006/relationships/image" Target="../media/image8397.png"/><Relationship Id="rId146" Type="http://schemas.openxmlformats.org/officeDocument/2006/relationships/customXml" Target="../ink/ink8499.xml"/><Relationship Id="rId167" Type="http://schemas.openxmlformats.org/officeDocument/2006/relationships/image" Target="../media/image8418.png"/><Relationship Id="rId188" Type="http://schemas.openxmlformats.org/officeDocument/2006/relationships/customXml" Target="../ink/ink8520.xml"/><Relationship Id="rId311" Type="http://schemas.openxmlformats.org/officeDocument/2006/relationships/image" Target="../media/image8489.png"/><Relationship Id="rId332" Type="http://schemas.openxmlformats.org/officeDocument/2006/relationships/customXml" Target="../ink/ink8592.xml"/><Relationship Id="rId353" Type="http://schemas.openxmlformats.org/officeDocument/2006/relationships/image" Target="../media/image8510.png"/><Relationship Id="rId374" Type="http://schemas.openxmlformats.org/officeDocument/2006/relationships/customXml" Target="../ink/ink8613.xml"/><Relationship Id="rId71" Type="http://schemas.openxmlformats.org/officeDocument/2006/relationships/image" Target="../media/image8370.png"/><Relationship Id="rId92" Type="http://schemas.openxmlformats.org/officeDocument/2006/relationships/customXml" Target="../ink/ink8472.xml"/><Relationship Id="rId213" Type="http://schemas.openxmlformats.org/officeDocument/2006/relationships/image" Target="../media/image8441.png"/><Relationship Id="rId234" Type="http://schemas.openxmlformats.org/officeDocument/2006/relationships/customXml" Target="../ink/ink8543.xml"/><Relationship Id="rId2" Type="http://schemas.openxmlformats.org/officeDocument/2006/relationships/customXml" Target="../ink/ink8427.xml"/><Relationship Id="rId29" Type="http://schemas.openxmlformats.org/officeDocument/2006/relationships/image" Target="../media/image8349.png"/><Relationship Id="rId255" Type="http://schemas.openxmlformats.org/officeDocument/2006/relationships/image" Target="../media/image8462.png"/><Relationship Id="rId276" Type="http://schemas.openxmlformats.org/officeDocument/2006/relationships/customXml" Target="../ink/ink8564.xml"/><Relationship Id="rId297" Type="http://schemas.openxmlformats.org/officeDocument/2006/relationships/image" Target="../media/image1668.png"/><Relationship Id="rId40" Type="http://schemas.openxmlformats.org/officeDocument/2006/relationships/customXml" Target="../ink/ink8446.xml"/><Relationship Id="rId115" Type="http://schemas.openxmlformats.org/officeDocument/2006/relationships/image" Target="../media/image8392.png"/><Relationship Id="rId136" Type="http://schemas.openxmlformats.org/officeDocument/2006/relationships/customXml" Target="../ink/ink8494.xml"/><Relationship Id="rId157" Type="http://schemas.openxmlformats.org/officeDocument/2006/relationships/image" Target="../media/image8413.png"/><Relationship Id="rId178" Type="http://schemas.openxmlformats.org/officeDocument/2006/relationships/customXml" Target="../ink/ink8515.xml"/><Relationship Id="rId301" Type="http://schemas.openxmlformats.org/officeDocument/2006/relationships/image" Target="../media/image8484.png"/><Relationship Id="rId322" Type="http://schemas.openxmlformats.org/officeDocument/2006/relationships/customXml" Target="../ink/ink8587.xml"/><Relationship Id="rId343" Type="http://schemas.openxmlformats.org/officeDocument/2006/relationships/image" Target="../media/image8505.png"/><Relationship Id="rId364" Type="http://schemas.openxmlformats.org/officeDocument/2006/relationships/customXml" Target="../ink/ink8608.xml"/><Relationship Id="rId61" Type="http://schemas.openxmlformats.org/officeDocument/2006/relationships/image" Target="../media/image8365.png"/><Relationship Id="rId82" Type="http://schemas.openxmlformats.org/officeDocument/2006/relationships/customXml" Target="../ink/ink8467.xml"/><Relationship Id="rId199" Type="http://schemas.openxmlformats.org/officeDocument/2006/relationships/image" Target="../media/image8434.png"/><Relationship Id="rId203" Type="http://schemas.openxmlformats.org/officeDocument/2006/relationships/image" Target="../media/image8436.png"/><Relationship Id="rId385" Type="http://schemas.openxmlformats.org/officeDocument/2006/relationships/image" Target="../media/image8526.png"/><Relationship Id="rId19" Type="http://schemas.openxmlformats.org/officeDocument/2006/relationships/image" Target="../media/image19.png"/><Relationship Id="rId224" Type="http://schemas.openxmlformats.org/officeDocument/2006/relationships/customXml" Target="../ink/ink8538.xml"/><Relationship Id="rId245" Type="http://schemas.openxmlformats.org/officeDocument/2006/relationships/image" Target="../media/image8457.png"/><Relationship Id="rId266" Type="http://schemas.openxmlformats.org/officeDocument/2006/relationships/customXml" Target="../ink/ink8559.xml"/><Relationship Id="rId287" Type="http://schemas.openxmlformats.org/officeDocument/2006/relationships/image" Target="../media/image8478.png"/><Relationship Id="rId30" Type="http://schemas.openxmlformats.org/officeDocument/2006/relationships/customXml" Target="../ink/ink8441.xml"/><Relationship Id="rId105" Type="http://schemas.openxmlformats.org/officeDocument/2006/relationships/image" Target="../media/image8387.png"/><Relationship Id="rId126" Type="http://schemas.openxmlformats.org/officeDocument/2006/relationships/customXml" Target="../ink/ink8489.xml"/><Relationship Id="rId147" Type="http://schemas.openxmlformats.org/officeDocument/2006/relationships/image" Target="../media/image8408.png"/><Relationship Id="rId168" Type="http://schemas.openxmlformats.org/officeDocument/2006/relationships/customXml" Target="../ink/ink8510.xml"/><Relationship Id="rId312" Type="http://schemas.openxmlformats.org/officeDocument/2006/relationships/customXml" Target="../ink/ink8582.xml"/><Relationship Id="rId333" Type="http://schemas.openxmlformats.org/officeDocument/2006/relationships/image" Target="../media/image8500.png"/><Relationship Id="rId354" Type="http://schemas.openxmlformats.org/officeDocument/2006/relationships/customXml" Target="../ink/ink8603.xml"/><Relationship Id="rId51" Type="http://schemas.openxmlformats.org/officeDocument/2006/relationships/image" Target="../media/image8360.png"/><Relationship Id="rId72" Type="http://schemas.openxmlformats.org/officeDocument/2006/relationships/customXml" Target="../ink/ink8462.xml"/><Relationship Id="rId93" Type="http://schemas.openxmlformats.org/officeDocument/2006/relationships/image" Target="../media/image8381.png"/><Relationship Id="rId189" Type="http://schemas.openxmlformats.org/officeDocument/2006/relationships/image" Target="../media/image8429.png"/><Relationship Id="rId375" Type="http://schemas.openxmlformats.org/officeDocument/2006/relationships/image" Target="../media/image8521.png"/><Relationship Id="rId3" Type="http://schemas.openxmlformats.org/officeDocument/2006/relationships/image" Target="../media/image8337.png"/><Relationship Id="rId214" Type="http://schemas.openxmlformats.org/officeDocument/2006/relationships/customXml" Target="../ink/ink8533.xml"/><Relationship Id="rId235" Type="http://schemas.openxmlformats.org/officeDocument/2006/relationships/image" Target="../media/image8452.png"/><Relationship Id="rId256" Type="http://schemas.openxmlformats.org/officeDocument/2006/relationships/customXml" Target="../ink/ink8554.xml"/><Relationship Id="rId277" Type="http://schemas.openxmlformats.org/officeDocument/2006/relationships/image" Target="../media/image8473.png"/><Relationship Id="rId298" Type="http://schemas.openxmlformats.org/officeDocument/2006/relationships/customXml" Target="../ink/ink8575.xml"/><Relationship Id="rId116" Type="http://schemas.openxmlformats.org/officeDocument/2006/relationships/customXml" Target="../ink/ink8484.xml"/><Relationship Id="rId137" Type="http://schemas.openxmlformats.org/officeDocument/2006/relationships/image" Target="../media/image8403.png"/><Relationship Id="rId158" Type="http://schemas.openxmlformats.org/officeDocument/2006/relationships/customXml" Target="../ink/ink8505.xml"/><Relationship Id="rId302" Type="http://schemas.openxmlformats.org/officeDocument/2006/relationships/customXml" Target="../ink/ink8577.xml"/><Relationship Id="rId323" Type="http://schemas.openxmlformats.org/officeDocument/2006/relationships/image" Target="../media/image8495.png"/><Relationship Id="rId344" Type="http://schemas.openxmlformats.org/officeDocument/2006/relationships/customXml" Target="../ink/ink8598.xml"/><Relationship Id="rId20" Type="http://schemas.openxmlformats.org/officeDocument/2006/relationships/customXml" Target="../ink/ink8436.xml"/><Relationship Id="rId41" Type="http://schemas.openxmlformats.org/officeDocument/2006/relationships/image" Target="../media/image8355.png"/><Relationship Id="rId62" Type="http://schemas.openxmlformats.org/officeDocument/2006/relationships/customXml" Target="../ink/ink8457.xml"/><Relationship Id="rId83" Type="http://schemas.openxmlformats.org/officeDocument/2006/relationships/image" Target="../media/image8376.png"/><Relationship Id="rId179" Type="http://schemas.openxmlformats.org/officeDocument/2006/relationships/image" Target="../media/image8424.png"/><Relationship Id="rId365" Type="http://schemas.openxmlformats.org/officeDocument/2006/relationships/image" Target="../media/image8516.png"/><Relationship Id="rId386" Type="http://schemas.openxmlformats.org/officeDocument/2006/relationships/customXml" Target="../ink/ink8619.xml"/><Relationship Id="rId190" Type="http://schemas.openxmlformats.org/officeDocument/2006/relationships/customXml" Target="../ink/ink8521.xml"/><Relationship Id="rId204" Type="http://schemas.openxmlformats.org/officeDocument/2006/relationships/customXml" Target="../ink/ink8528.xml"/><Relationship Id="rId225" Type="http://schemas.openxmlformats.org/officeDocument/2006/relationships/image" Target="../media/image8447.png"/><Relationship Id="rId246" Type="http://schemas.openxmlformats.org/officeDocument/2006/relationships/customXml" Target="../ink/ink8549.xml"/><Relationship Id="rId267" Type="http://schemas.openxmlformats.org/officeDocument/2006/relationships/image" Target="../media/image8468.png"/><Relationship Id="rId288" Type="http://schemas.openxmlformats.org/officeDocument/2006/relationships/customXml" Target="../ink/ink8570.xml"/><Relationship Id="rId106" Type="http://schemas.openxmlformats.org/officeDocument/2006/relationships/customXml" Target="../ink/ink8479.xml"/><Relationship Id="rId127" Type="http://schemas.openxmlformats.org/officeDocument/2006/relationships/image" Target="../media/image8398.png"/><Relationship Id="rId313" Type="http://schemas.openxmlformats.org/officeDocument/2006/relationships/image" Target="../media/image8490.png"/><Relationship Id="rId10" Type="http://schemas.openxmlformats.org/officeDocument/2006/relationships/customXml" Target="../ink/ink8431.xml"/><Relationship Id="rId31" Type="http://schemas.openxmlformats.org/officeDocument/2006/relationships/image" Target="../media/image8350.png"/><Relationship Id="rId52" Type="http://schemas.openxmlformats.org/officeDocument/2006/relationships/customXml" Target="../ink/ink8452.xml"/><Relationship Id="rId73" Type="http://schemas.openxmlformats.org/officeDocument/2006/relationships/image" Target="../media/image8371.png"/><Relationship Id="rId94" Type="http://schemas.openxmlformats.org/officeDocument/2006/relationships/customXml" Target="../ink/ink8473.xml"/><Relationship Id="rId148" Type="http://schemas.openxmlformats.org/officeDocument/2006/relationships/customXml" Target="../ink/ink8500.xml"/><Relationship Id="rId169" Type="http://schemas.openxmlformats.org/officeDocument/2006/relationships/image" Target="../media/image8419.png"/><Relationship Id="rId334" Type="http://schemas.openxmlformats.org/officeDocument/2006/relationships/customXml" Target="../ink/ink8593.xml"/><Relationship Id="rId355" Type="http://schemas.openxmlformats.org/officeDocument/2006/relationships/image" Target="../media/image8511.png"/><Relationship Id="rId376" Type="http://schemas.openxmlformats.org/officeDocument/2006/relationships/customXml" Target="../ink/ink8614.xml"/><Relationship Id="rId4" Type="http://schemas.openxmlformats.org/officeDocument/2006/relationships/customXml" Target="../ink/ink8428.xml"/><Relationship Id="rId180" Type="http://schemas.openxmlformats.org/officeDocument/2006/relationships/customXml" Target="../ink/ink8516.xml"/><Relationship Id="rId215" Type="http://schemas.openxmlformats.org/officeDocument/2006/relationships/image" Target="../media/image8442.png"/><Relationship Id="rId236" Type="http://schemas.openxmlformats.org/officeDocument/2006/relationships/customXml" Target="../ink/ink8544.xml"/><Relationship Id="rId257" Type="http://schemas.openxmlformats.org/officeDocument/2006/relationships/image" Target="../media/image8463.png"/><Relationship Id="rId278" Type="http://schemas.openxmlformats.org/officeDocument/2006/relationships/customXml" Target="../ink/ink8565.xml"/><Relationship Id="rId303" Type="http://schemas.openxmlformats.org/officeDocument/2006/relationships/image" Target="../media/image8485.png"/><Relationship Id="rId42" Type="http://schemas.openxmlformats.org/officeDocument/2006/relationships/customXml" Target="../ink/ink8447.xml"/><Relationship Id="rId84" Type="http://schemas.openxmlformats.org/officeDocument/2006/relationships/customXml" Target="../ink/ink8468.xml"/><Relationship Id="rId138" Type="http://schemas.openxmlformats.org/officeDocument/2006/relationships/customXml" Target="../ink/ink8495.xml"/><Relationship Id="rId345" Type="http://schemas.openxmlformats.org/officeDocument/2006/relationships/image" Target="../media/image8506.png"/><Relationship Id="rId387" Type="http://schemas.openxmlformats.org/officeDocument/2006/relationships/image" Target="../media/image8527.png"/><Relationship Id="rId191" Type="http://schemas.openxmlformats.org/officeDocument/2006/relationships/image" Target="../media/image8430.png"/><Relationship Id="rId205" Type="http://schemas.openxmlformats.org/officeDocument/2006/relationships/image" Target="../media/image8437.png"/><Relationship Id="rId247" Type="http://schemas.openxmlformats.org/officeDocument/2006/relationships/image" Target="../media/image8458.png"/><Relationship Id="rId107" Type="http://schemas.openxmlformats.org/officeDocument/2006/relationships/image" Target="../media/image8388.png"/><Relationship Id="rId289" Type="http://schemas.openxmlformats.org/officeDocument/2006/relationships/image" Target="../media/image8479.png"/><Relationship Id="rId11" Type="http://schemas.openxmlformats.org/officeDocument/2006/relationships/image" Target="../media/image8341.png"/><Relationship Id="rId53" Type="http://schemas.openxmlformats.org/officeDocument/2006/relationships/image" Target="../media/image8361.png"/><Relationship Id="rId149" Type="http://schemas.openxmlformats.org/officeDocument/2006/relationships/image" Target="../media/image8409.png"/><Relationship Id="rId314" Type="http://schemas.openxmlformats.org/officeDocument/2006/relationships/customXml" Target="../ink/ink8583.xml"/><Relationship Id="rId356" Type="http://schemas.openxmlformats.org/officeDocument/2006/relationships/customXml" Target="../ink/ink8604.xml"/><Relationship Id="rId95" Type="http://schemas.openxmlformats.org/officeDocument/2006/relationships/image" Target="../media/image8382.png"/><Relationship Id="rId160" Type="http://schemas.openxmlformats.org/officeDocument/2006/relationships/customXml" Target="../ink/ink8506.xml"/><Relationship Id="rId216" Type="http://schemas.openxmlformats.org/officeDocument/2006/relationships/customXml" Target="../ink/ink8534.xml"/><Relationship Id="rId258" Type="http://schemas.openxmlformats.org/officeDocument/2006/relationships/customXml" Target="../ink/ink8555.xml"/><Relationship Id="rId22" Type="http://schemas.openxmlformats.org/officeDocument/2006/relationships/customXml" Target="../ink/ink8437.xml"/><Relationship Id="rId64" Type="http://schemas.openxmlformats.org/officeDocument/2006/relationships/customXml" Target="../ink/ink8458.xml"/><Relationship Id="rId118" Type="http://schemas.openxmlformats.org/officeDocument/2006/relationships/customXml" Target="../ink/ink8485.xml"/><Relationship Id="rId325" Type="http://schemas.openxmlformats.org/officeDocument/2006/relationships/image" Target="../media/image8496.png"/><Relationship Id="rId367" Type="http://schemas.openxmlformats.org/officeDocument/2006/relationships/image" Target="../media/image8517.png"/><Relationship Id="rId171" Type="http://schemas.openxmlformats.org/officeDocument/2006/relationships/image" Target="../media/image8420.png"/><Relationship Id="rId227" Type="http://schemas.openxmlformats.org/officeDocument/2006/relationships/image" Target="../media/image8448.png"/><Relationship Id="rId269" Type="http://schemas.openxmlformats.org/officeDocument/2006/relationships/image" Target="../media/image8469.png"/><Relationship Id="rId33" Type="http://schemas.openxmlformats.org/officeDocument/2006/relationships/image" Target="../media/image8351.png"/><Relationship Id="rId129" Type="http://schemas.openxmlformats.org/officeDocument/2006/relationships/image" Target="../media/image8399.png"/><Relationship Id="rId280" Type="http://schemas.openxmlformats.org/officeDocument/2006/relationships/customXml" Target="../ink/ink8566.xml"/><Relationship Id="rId336" Type="http://schemas.openxmlformats.org/officeDocument/2006/relationships/customXml" Target="../ink/ink8594.xml"/><Relationship Id="rId75" Type="http://schemas.openxmlformats.org/officeDocument/2006/relationships/image" Target="../media/image8372.png"/><Relationship Id="rId140" Type="http://schemas.openxmlformats.org/officeDocument/2006/relationships/customXml" Target="../ink/ink8496.xml"/><Relationship Id="rId182" Type="http://schemas.openxmlformats.org/officeDocument/2006/relationships/customXml" Target="../ink/ink8517.xml"/><Relationship Id="rId378" Type="http://schemas.openxmlformats.org/officeDocument/2006/relationships/customXml" Target="../ink/ink8615.xml"/><Relationship Id="rId6" Type="http://schemas.openxmlformats.org/officeDocument/2006/relationships/customXml" Target="../ink/ink8429.xml"/><Relationship Id="rId238" Type="http://schemas.openxmlformats.org/officeDocument/2006/relationships/customXml" Target="../ink/ink8545.xml"/><Relationship Id="rId291" Type="http://schemas.openxmlformats.org/officeDocument/2006/relationships/image" Target="../media/image8480.png"/><Relationship Id="rId305" Type="http://schemas.openxmlformats.org/officeDocument/2006/relationships/image" Target="../media/image8486.png"/><Relationship Id="rId347" Type="http://schemas.openxmlformats.org/officeDocument/2006/relationships/image" Target="../media/image8507.png"/><Relationship Id="rId44" Type="http://schemas.openxmlformats.org/officeDocument/2006/relationships/customXml" Target="../ink/ink8448.xml"/><Relationship Id="rId86" Type="http://schemas.openxmlformats.org/officeDocument/2006/relationships/customXml" Target="../ink/ink8469.xml"/><Relationship Id="rId151" Type="http://schemas.openxmlformats.org/officeDocument/2006/relationships/image" Target="../media/image8410.png"/><Relationship Id="rId193" Type="http://schemas.openxmlformats.org/officeDocument/2006/relationships/image" Target="../media/image8431.png"/><Relationship Id="rId207" Type="http://schemas.openxmlformats.org/officeDocument/2006/relationships/image" Target="../media/image8438.png"/><Relationship Id="rId249" Type="http://schemas.openxmlformats.org/officeDocument/2006/relationships/image" Target="../media/image8459.png"/><Relationship Id="rId13" Type="http://schemas.openxmlformats.org/officeDocument/2006/relationships/image" Target="../media/image8342.png"/><Relationship Id="rId109" Type="http://schemas.openxmlformats.org/officeDocument/2006/relationships/image" Target="../media/image8389.png"/><Relationship Id="rId260" Type="http://schemas.openxmlformats.org/officeDocument/2006/relationships/customXml" Target="../ink/ink8556.xml"/><Relationship Id="rId316" Type="http://schemas.openxmlformats.org/officeDocument/2006/relationships/customXml" Target="../ink/ink8584.xml"/><Relationship Id="rId55" Type="http://schemas.openxmlformats.org/officeDocument/2006/relationships/image" Target="../media/image8362.png"/><Relationship Id="rId97" Type="http://schemas.openxmlformats.org/officeDocument/2006/relationships/image" Target="../media/image8383.png"/><Relationship Id="rId120" Type="http://schemas.openxmlformats.org/officeDocument/2006/relationships/customXml" Target="../ink/ink8486.xml"/><Relationship Id="rId358" Type="http://schemas.openxmlformats.org/officeDocument/2006/relationships/customXml" Target="../ink/ink8605.xml"/><Relationship Id="rId162" Type="http://schemas.openxmlformats.org/officeDocument/2006/relationships/customXml" Target="../ink/ink8507.xml"/><Relationship Id="rId218" Type="http://schemas.openxmlformats.org/officeDocument/2006/relationships/customXml" Target="../ink/ink8535.xml"/><Relationship Id="rId271" Type="http://schemas.openxmlformats.org/officeDocument/2006/relationships/image" Target="../media/image8470.png"/><Relationship Id="rId24" Type="http://schemas.openxmlformats.org/officeDocument/2006/relationships/customXml" Target="../ink/ink8438.xml"/><Relationship Id="rId66" Type="http://schemas.openxmlformats.org/officeDocument/2006/relationships/customXml" Target="../ink/ink8459.xml"/><Relationship Id="rId131" Type="http://schemas.openxmlformats.org/officeDocument/2006/relationships/image" Target="../media/image8400.png"/><Relationship Id="rId327" Type="http://schemas.openxmlformats.org/officeDocument/2006/relationships/image" Target="../media/image8497.png"/><Relationship Id="rId369" Type="http://schemas.openxmlformats.org/officeDocument/2006/relationships/image" Target="../media/image8518.png"/><Relationship Id="rId173" Type="http://schemas.openxmlformats.org/officeDocument/2006/relationships/image" Target="../media/image8421.png"/><Relationship Id="rId229" Type="http://schemas.openxmlformats.org/officeDocument/2006/relationships/image" Target="../media/image8449.png"/><Relationship Id="rId380" Type="http://schemas.openxmlformats.org/officeDocument/2006/relationships/customXml" Target="../ink/ink8616.xml"/><Relationship Id="rId240" Type="http://schemas.openxmlformats.org/officeDocument/2006/relationships/customXml" Target="../ink/ink8546.xml"/><Relationship Id="rId35" Type="http://schemas.openxmlformats.org/officeDocument/2006/relationships/image" Target="../media/image8352.png"/><Relationship Id="rId77" Type="http://schemas.openxmlformats.org/officeDocument/2006/relationships/image" Target="../media/image8373.png"/><Relationship Id="rId100" Type="http://schemas.openxmlformats.org/officeDocument/2006/relationships/customXml" Target="../ink/ink8476.xml"/><Relationship Id="rId282" Type="http://schemas.openxmlformats.org/officeDocument/2006/relationships/customXml" Target="../ink/ink8567.xml"/><Relationship Id="rId338" Type="http://schemas.openxmlformats.org/officeDocument/2006/relationships/customXml" Target="../ink/ink8595.xml"/><Relationship Id="rId8" Type="http://schemas.openxmlformats.org/officeDocument/2006/relationships/customXml" Target="../ink/ink8430.xml"/><Relationship Id="rId142" Type="http://schemas.openxmlformats.org/officeDocument/2006/relationships/customXml" Target="../ink/ink8497.xml"/><Relationship Id="rId184" Type="http://schemas.openxmlformats.org/officeDocument/2006/relationships/customXml" Target="../ink/ink8518.xml"/><Relationship Id="rId251" Type="http://schemas.openxmlformats.org/officeDocument/2006/relationships/image" Target="../media/image8460.png"/><Relationship Id="rId46" Type="http://schemas.openxmlformats.org/officeDocument/2006/relationships/customXml" Target="../ink/ink8449.xml"/><Relationship Id="rId293" Type="http://schemas.openxmlformats.org/officeDocument/2006/relationships/image" Target="../media/image8481.png"/><Relationship Id="rId307" Type="http://schemas.openxmlformats.org/officeDocument/2006/relationships/image" Target="../media/image8487.png"/><Relationship Id="rId349" Type="http://schemas.openxmlformats.org/officeDocument/2006/relationships/image" Target="../media/image8508.png"/><Relationship Id="rId88" Type="http://schemas.openxmlformats.org/officeDocument/2006/relationships/customXml" Target="../ink/ink8470.xml"/><Relationship Id="rId111" Type="http://schemas.openxmlformats.org/officeDocument/2006/relationships/image" Target="../media/image8390.png"/><Relationship Id="rId153" Type="http://schemas.openxmlformats.org/officeDocument/2006/relationships/image" Target="../media/image8411.png"/><Relationship Id="rId195" Type="http://schemas.openxmlformats.org/officeDocument/2006/relationships/image" Target="../media/image8432.png"/><Relationship Id="rId209" Type="http://schemas.openxmlformats.org/officeDocument/2006/relationships/image" Target="../media/image8439.png"/><Relationship Id="rId360" Type="http://schemas.openxmlformats.org/officeDocument/2006/relationships/customXml" Target="../ink/ink8606.xml"/><Relationship Id="rId220" Type="http://schemas.openxmlformats.org/officeDocument/2006/relationships/customXml" Target="../ink/ink8536.xml"/><Relationship Id="rId15" Type="http://schemas.openxmlformats.org/officeDocument/2006/relationships/image" Target="../media/image8343.png"/><Relationship Id="rId57" Type="http://schemas.openxmlformats.org/officeDocument/2006/relationships/image" Target="../media/image8363.png"/><Relationship Id="rId262" Type="http://schemas.openxmlformats.org/officeDocument/2006/relationships/customXml" Target="../ink/ink8557.xml"/><Relationship Id="rId318" Type="http://schemas.openxmlformats.org/officeDocument/2006/relationships/customXml" Target="../ink/ink8585.xml"/><Relationship Id="rId99" Type="http://schemas.openxmlformats.org/officeDocument/2006/relationships/image" Target="../media/image8384.png"/><Relationship Id="rId122" Type="http://schemas.openxmlformats.org/officeDocument/2006/relationships/customXml" Target="../ink/ink8487.xml"/><Relationship Id="rId164" Type="http://schemas.openxmlformats.org/officeDocument/2006/relationships/customXml" Target="../ink/ink8508.xml"/><Relationship Id="rId371" Type="http://schemas.openxmlformats.org/officeDocument/2006/relationships/image" Target="../media/image8519.png"/><Relationship Id="rId26" Type="http://schemas.openxmlformats.org/officeDocument/2006/relationships/customXml" Target="../ink/ink8439.xml"/><Relationship Id="rId231" Type="http://schemas.openxmlformats.org/officeDocument/2006/relationships/image" Target="../media/image8450.png"/><Relationship Id="rId273" Type="http://schemas.openxmlformats.org/officeDocument/2006/relationships/image" Target="../media/image8471.png"/><Relationship Id="rId329" Type="http://schemas.openxmlformats.org/officeDocument/2006/relationships/image" Target="../media/image8498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1.png"/><Relationship Id="rId299" Type="http://schemas.openxmlformats.org/officeDocument/2006/relationships/image" Target="../media/image742.png"/><Relationship Id="rId21" Type="http://schemas.openxmlformats.org/officeDocument/2006/relationships/image" Target="../media/image603.png"/><Relationship Id="rId63" Type="http://schemas.openxmlformats.org/officeDocument/2006/relationships/image" Target="../media/image624.png"/><Relationship Id="rId159" Type="http://schemas.openxmlformats.org/officeDocument/2006/relationships/image" Target="../media/image672.png"/><Relationship Id="rId170" Type="http://schemas.openxmlformats.org/officeDocument/2006/relationships/customXml" Target="../ink/ink681.xml"/><Relationship Id="rId226" Type="http://schemas.openxmlformats.org/officeDocument/2006/relationships/customXml" Target="../ink/ink709.xml"/><Relationship Id="rId268" Type="http://schemas.openxmlformats.org/officeDocument/2006/relationships/customXml" Target="../ink/ink730.xml"/><Relationship Id="rId32" Type="http://schemas.openxmlformats.org/officeDocument/2006/relationships/customXml" Target="../ink/ink612.xml"/><Relationship Id="rId74" Type="http://schemas.openxmlformats.org/officeDocument/2006/relationships/customXml" Target="../ink/ink633.xml"/><Relationship Id="rId128" Type="http://schemas.openxmlformats.org/officeDocument/2006/relationships/customXml" Target="../ink/ink660.xml"/><Relationship Id="rId5" Type="http://schemas.openxmlformats.org/officeDocument/2006/relationships/image" Target="../media/image595.png"/><Relationship Id="rId181" Type="http://schemas.openxmlformats.org/officeDocument/2006/relationships/image" Target="../media/image683.png"/><Relationship Id="rId237" Type="http://schemas.openxmlformats.org/officeDocument/2006/relationships/image" Target="../media/image711.png"/><Relationship Id="rId279" Type="http://schemas.openxmlformats.org/officeDocument/2006/relationships/image" Target="../media/image732.png"/><Relationship Id="rId43" Type="http://schemas.openxmlformats.org/officeDocument/2006/relationships/image" Target="../media/image614.png"/><Relationship Id="rId139" Type="http://schemas.openxmlformats.org/officeDocument/2006/relationships/image" Target="../media/image662.png"/><Relationship Id="rId290" Type="http://schemas.openxmlformats.org/officeDocument/2006/relationships/customXml" Target="../ink/ink741.xml"/><Relationship Id="rId304" Type="http://schemas.openxmlformats.org/officeDocument/2006/relationships/customXml" Target="../ink/ink748.xml"/><Relationship Id="rId85" Type="http://schemas.openxmlformats.org/officeDocument/2006/relationships/image" Target="../media/image635.png"/><Relationship Id="rId150" Type="http://schemas.openxmlformats.org/officeDocument/2006/relationships/customXml" Target="../ink/ink671.xml"/><Relationship Id="rId192" Type="http://schemas.openxmlformats.org/officeDocument/2006/relationships/customXml" Target="../ink/ink692.xml"/><Relationship Id="rId206" Type="http://schemas.openxmlformats.org/officeDocument/2006/relationships/customXml" Target="../ink/ink699.xml"/><Relationship Id="rId248" Type="http://schemas.openxmlformats.org/officeDocument/2006/relationships/customXml" Target="../ink/ink720.xml"/><Relationship Id="rId12" Type="http://schemas.openxmlformats.org/officeDocument/2006/relationships/customXml" Target="../ink/ink602.xml"/><Relationship Id="rId108" Type="http://schemas.openxmlformats.org/officeDocument/2006/relationships/customXml" Target="../ink/ink650.xml"/><Relationship Id="rId54" Type="http://schemas.openxmlformats.org/officeDocument/2006/relationships/customXml" Target="../ink/ink623.xml"/><Relationship Id="rId96" Type="http://schemas.openxmlformats.org/officeDocument/2006/relationships/customXml" Target="../ink/ink644.xml"/><Relationship Id="rId161" Type="http://schemas.openxmlformats.org/officeDocument/2006/relationships/image" Target="../media/image673.png"/><Relationship Id="rId217" Type="http://schemas.openxmlformats.org/officeDocument/2006/relationships/image" Target="../media/image701.png"/><Relationship Id="rId259" Type="http://schemas.openxmlformats.org/officeDocument/2006/relationships/image" Target="../media/image722.png"/><Relationship Id="rId23" Type="http://schemas.openxmlformats.org/officeDocument/2006/relationships/image" Target="../media/image604.png"/><Relationship Id="rId119" Type="http://schemas.openxmlformats.org/officeDocument/2006/relationships/image" Target="../media/image652.png"/><Relationship Id="rId270" Type="http://schemas.openxmlformats.org/officeDocument/2006/relationships/customXml" Target="../ink/ink731.xml"/><Relationship Id="rId44" Type="http://schemas.openxmlformats.org/officeDocument/2006/relationships/customXml" Target="../ink/ink618.xml"/><Relationship Id="rId65" Type="http://schemas.openxmlformats.org/officeDocument/2006/relationships/image" Target="../media/image625.png"/><Relationship Id="rId86" Type="http://schemas.openxmlformats.org/officeDocument/2006/relationships/customXml" Target="../ink/ink639.xml"/><Relationship Id="rId130" Type="http://schemas.openxmlformats.org/officeDocument/2006/relationships/customXml" Target="../ink/ink661.xml"/><Relationship Id="rId151" Type="http://schemas.openxmlformats.org/officeDocument/2006/relationships/image" Target="../media/image668.png"/><Relationship Id="rId172" Type="http://schemas.openxmlformats.org/officeDocument/2006/relationships/customXml" Target="../ink/ink682.xml"/><Relationship Id="rId193" Type="http://schemas.openxmlformats.org/officeDocument/2006/relationships/image" Target="../media/image689.png"/><Relationship Id="rId207" Type="http://schemas.openxmlformats.org/officeDocument/2006/relationships/image" Target="../media/image696.png"/><Relationship Id="rId228" Type="http://schemas.openxmlformats.org/officeDocument/2006/relationships/customXml" Target="../ink/ink710.xml"/><Relationship Id="rId249" Type="http://schemas.openxmlformats.org/officeDocument/2006/relationships/image" Target="../media/image717.png"/><Relationship Id="rId13" Type="http://schemas.openxmlformats.org/officeDocument/2006/relationships/image" Target="../media/image599.png"/><Relationship Id="rId109" Type="http://schemas.openxmlformats.org/officeDocument/2006/relationships/image" Target="../media/image647.png"/><Relationship Id="rId260" Type="http://schemas.openxmlformats.org/officeDocument/2006/relationships/customXml" Target="../ink/ink726.xml"/><Relationship Id="rId281" Type="http://schemas.openxmlformats.org/officeDocument/2006/relationships/image" Target="../media/image733.png"/><Relationship Id="rId34" Type="http://schemas.openxmlformats.org/officeDocument/2006/relationships/customXml" Target="../ink/ink613.xml"/><Relationship Id="rId55" Type="http://schemas.openxmlformats.org/officeDocument/2006/relationships/image" Target="../media/image620.png"/><Relationship Id="rId76" Type="http://schemas.openxmlformats.org/officeDocument/2006/relationships/customXml" Target="../ink/ink634.xml"/><Relationship Id="rId97" Type="http://schemas.openxmlformats.org/officeDocument/2006/relationships/image" Target="../media/image641.png"/><Relationship Id="rId120" Type="http://schemas.openxmlformats.org/officeDocument/2006/relationships/customXml" Target="../ink/ink656.xml"/><Relationship Id="rId141" Type="http://schemas.openxmlformats.org/officeDocument/2006/relationships/image" Target="../media/image663.png"/><Relationship Id="rId7" Type="http://schemas.openxmlformats.org/officeDocument/2006/relationships/image" Target="../media/image596.png"/><Relationship Id="rId162" Type="http://schemas.openxmlformats.org/officeDocument/2006/relationships/customXml" Target="../ink/ink677.xml"/><Relationship Id="rId183" Type="http://schemas.openxmlformats.org/officeDocument/2006/relationships/image" Target="../media/image684.png"/><Relationship Id="rId218" Type="http://schemas.openxmlformats.org/officeDocument/2006/relationships/customXml" Target="../ink/ink705.xml"/><Relationship Id="rId239" Type="http://schemas.openxmlformats.org/officeDocument/2006/relationships/image" Target="../media/image712.png"/><Relationship Id="rId250" Type="http://schemas.openxmlformats.org/officeDocument/2006/relationships/customXml" Target="../ink/ink721.xml"/><Relationship Id="rId271" Type="http://schemas.openxmlformats.org/officeDocument/2006/relationships/image" Target="../media/image728.png"/><Relationship Id="rId292" Type="http://schemas.openxmlformats.org/officeDocument/2006/relationships/customXml" Target="../ink/ink742.xml"/><Relationship Id="rId306" Type="http://schemas.openxmlformats.org/officeDocument/2006/relationships/customXml" Target="../ink/ink749.xml"/><Relationship Id="rId24" Type="http://schemas.openxmlformats.org/officeDocument/2006/relationships/customXml" Target="../ink/ink608.xml"/><Relationship Id="rId45" Type="http://schemas.openxmlformats.org/officeDocument/2006/relationships/image" Target="../media/image615.png"/><Relationship Id="rId66" Type="http://schemas.openxmlformats.org/officeDocument/2006/relationships/customXml" Target="../ink/ink629.xml"/><Relationship Id="rId87" Type="http://schemas.openxmlformats.org/officeDocument/2006/relationships/image" Target="../media/image636.png"/><Relationship Id="rId110" Type="http://schemas.openxmlformats.org/officeDocument/2006/relationships/customXml" Target="../ink/ink651.xml"/><Relationship Id="rId131" Type="http://schemas.openxmlformats.org/officeDocument/2006/relationships/image" Target="../media/image658.png"/><Relationship Id="rId152" Type="http://schemas.openxmlformats.org/officeDocument/2006/relationships/customXml" Target="../ink/ink672.xml"/><Relationship Id="rId173" Type="http://schemas.openxmlformats.org/officeDocument/2006/relationships/image" Target="../media/image679.png"/><Relationship Id="rId194" Type="http://schemas.openxmlformats.org/officeDocument/2006/relationships/customXml" Target="../ink/ink693.xml"/><Relationship Id="rId208" Type="http://schemas.openxmlformats.org/officeDocument/2006/relationships/customXml" Target="../ink/ink700.xml"/><Relationship Id="rId229" Type="http://schemas.openxmlformats.org/officeDocument/2006/relationships/image" Target="../media/image707.png"/><Relationship Id="rId240" Type="http://schemas.openxmlformats.org/officeDocument/2006/relationships/customXml" Target="../ink/ink716.xml"/><Relationship Id="rId261" Type="http://schemas.openxmlformats.org/officeDocument/2006/relationships/image" Target="../media/image723.png"/><Relationship Id="rId14" Type="http://schemas.openxmlformats.org/officeDocument/2006/relationships/customXml" Target="../ink/ink603.xml"/><Relationship Id="rId35" Type="http://schemas.openxmlformats.org/officeDocument/2006/relationships/image" Target="../media/image610.png"/><Relationship Id="rId56" Type="http://schemas.openxmlformats.org/officeDocument/2006/relationships/customXml" Target="../ink/ink624.xml"/><Relationship Id="rId77" Type="http://schemas.openxmlformats.org/officeDocument/2006/relationships/image" Target="../media/image631.png"/><Relationship Id="rId100" Type="http://schemas.openxmlformats.org/officeDocument/2006/relationships/customXml" Target="../ink/ink646.xml"/><Relationship Id="rId282" Type="http://schemas.openxmlformats.org/officeDocument/2006/relationships/customXml" Target="../ink/ink737.xml"/><Relationship Id="rId8" Type="http://schemas.openxmlformats.org/officeDocument/2006/relationships/customXml" Target="../ink/ink600.xml"/><Relationship Id="rId98" Type="http://schemas.openxmlformats.org/officeDocument/2006/relationships/customXml" Target="../ink/ink645.xml"/><Relationship Id="rId121" Type="http://schemas.openxmlformats.org/officeDocument/2006/relationships/image" Target="../media/image653.png"/><Relationship Id="rId142" Type="http://schemas.openxmlformats.org/officeDocument/2006/relationships/customXml" Target="../ink/ink667.xml"/><Relationship Id="rId163" Type="http://schemas.openxmlformats.org/officeDocument/2006/relationships/image" Target="../media/image674.png"/><Relationship Id="rId184" Type="http://schemas.openxmlformats.org/officeDocument/2006/relationships/customXml" Target="../ink/ink688.xml"/><Relationship Id="rId219" Type="http://schemas.openxmlformats.org/officeDocument/2006/relationships/image" Target="../media/image702.png"/><Relationship Id="rId230" Type="http://schemas.openxmlformats.org/officeDocument/2006/relationships/customXml" Target="../ink/ink711.xml"/><Relationship Id="rId251" Type="http://schemas.openxmlformats.org/officeDocument/2006/relationships/image" Target="../media/image718.png"/><Relationship Id="rId25" Type="http://schemas.openxmlformats.org/officeDocument/2006/relationships/image" Target="../media/image605.png"/><Relationship Id="rId46" Type="http://schemas.openxmlformats.org/officeDocument/2006/relationships/customXml" Target="../ink/ink619.xml"/><Relationship Id="rId67" Type="http://schemas.openxmlformats.org/officeDocument/2006/relationships/image" Target="../media/image626.png"/><Relationship Id="rId272" Type="http://schemas.openxmlformats.org/officeDocument/2006/relationships/customXml" Target="../ink/ink732.xml"/><Relationship Id="rId293" Type="http://schemas.openxmlformats.org/officeDocument/2006/relationships/image" Target="../media/image739.png"/><Relationship Id="rId307" Type="http://schemas.openxmlformats.org/officeDocument/2006/relationships/image" Target="../media/image746.png"/><Relationship Id="rId88" Type="http://schemas.openxmlformats.org/officeDocument/2006/relationships/customXml" Target="../ink/ink640.xml"/><Relationship Id="rId111" Type="http://schemas.openxmlformats.org/officeDocument/2006/relationships/image" Target="../media/image648.png"/><Relationship Id="rId132" Type="http://schemas.openxmlformats.org/officeDocument/2006/relationships/customXml" Target="../ink/ink662.xml"/><Relationship Id="rId153" Type="http://schemas.openxmlformats.org/officeDocument/2006/relationships/image" Target="../media/image669.png"/><Relationship Id="rId174" Type="http://schemas.openxmlformats.org/officeDocument/2006/relationships/customXml" Target="../ink/ink683.xml"/><Relationship Id="rId195" Type="http://schemas.openxmlformats.org/officeDocument/2006/relationships/image" Target="../media/image690.png"/><Relationship Id="rId209" Type="http://schemas.openxmlformats.org/officeDocument/2006/relationships/image" Target="../media/image697.png"/><Relationship Id="rId220" Type="http://schemas.openxmlformats.org/officeDocument/2006/relationships/customXml" Target="../ink/ink706.xml"/><Relationship Id="rId241" Type="http://schemas.openxmlformats.org/officeDocument/2006/relationships/image" Target="../media/image713.png"/><Relationship Id="rId15" Type="http://schemas.openxmlformats.org/officeDocument/2006/relationships/image" Target="../media/image600.png"/><Relationship Id="rId36" Type="http://schemas.openxmlformats.org/officeDocument/2006/relationships/customXml" Target="../ink/ink614.xml"/><Relationship Id="rId57" Type="http://schemas.openxmlformats.org/officeDocument/2006/relationships/image" Target="../media/image621.png"/><Relationship Id="rId262" Type="http://schemas.openxmlformats.org/officeDocument/2006/relationships/customXml" Target="../ink/ink727.xml"/><Relationship Id="rId283" Type="http://schemas.openxmlformats.org/officeDocument/2006/relationships/image" Target="../media/image734.png"/><Relationship Id="rId78" Type="http://schemas.openxmlformats.org/officeDocument/2006/relationships/customXml" Target="../ink/ink635.xml"/><Relationship Id="rId99" Type="http://schemas.openxmlformats.org/officeDocument/2006/relationships/image" Target="../media/image642.png"/><Relationship Id="rId101" Type="http://schemas.openxmlformats.org/officeDocument/2006/relationships/image" Target="../media/image643.png"/><Relationship Id="rId122" Type="http://schemas.openxmlformats.org/officeDocument/2006/relationships/customXml" Target="../ink/ink657.xml"/><Relationship Id="rId143" Type="http://schemas.openxmlformats.org/officeDocument/2006/relationships/image" Target="../media/image664.png"/><Relationship Id="rId164" Type="http://schemas.openxmlformats.org/officeDocument/2006/relationships/customXml" Target="../ink/ink678.xml"/><Relationship Id="rId185" Type="http://schemas.openxmlformats.org/officeDocument/2006/relationships/image" Target="../media/image685.png"/><Relationship Id="rId9" Type="http://schemas.openxmlformats.org/officeDocument/2006/relationships/image" Target="../media/image597.png"/><Relationship Id="rId210" Type="http://schemas.openxmlformats.org/officeDocument/2006/relationships/customXml" Target="../ink/ink701.xml"/><Relationship Id="rId26" Type="http://schemas.openxmlformats.org/officeDocument/2006/relationships/customXml" Target="../ink/ink609.xml"/><Relationship Id="rId231" Type="http://schemas.openxmlformats.org/officeDocument/2006/relationships/image" Target="../media/image708.png"/><Relationship Id="rId252" Type="http://schemas.openxmlformats.org/officeDocument/2006/relationships/customXml" Target="../ink/ink722.xml"/><Relationship Id="rId273" Type="http://schemas.openxmlformats.org/officeDocument/2006/relationships/image" Target="../media/image729.png"/><Relationship Id="rId294" Type="http://schemas.openxmlformats.org/officeDocument/2006/relationships/customXml" Target="../ink/ink743.xml"/><Relationship Id="rId308" Type="http://schemas.openxmlformats.org/officeDocument/2006/relationships/customXml" Target="../ink/ink750.xml"/><Relationship Id="rId47" Type="http://schemas.openxmlformats.org/officeDocument/2006/relationships/image" Target="../media/image616.png"/><Relationship Id="rId68" Type="http://schemas.openxmlformats.org/officeDocument/2006/relationships/customXml" Target="../ink/ink630.xml"/><Relationship Id="rId89" Type="http://schemas.openxmlformats.org/officeDocument/2006/relationships/image" Target="../media/image637.png"/><Relationship Id="rId112" Type="http://schemas.openxmlformats.org/officeDocument/2006/relationships/customXml" Target="../ink/ink652.xml"/><Relationship Id="rId133" Type="http://schemas.openxmlformats.org/officeDocument/2006/relationships/image" Target="../media/image659.png"/><Relationship Id="rId154" Type="http://schemas.openxmlformats.org/officeDocument/2006/relationships/customXml" Target="../ink/ink673.xml"/><Relationship Id="rId175" Type="http://schemas.openxmlformats.org/officeDocument/2006/relationships/image" Target="../media/image680.png"/><Relationship Id="rId196" Type="http://schemas.openxmlformats.org/officeDocument/2006/relationships/customXml" Target="../ink/ink694.xml"/><Relationship Id="rId200" Type="http://schemas.openxmlformats.org/officeDocument/2006/relationships/customXml" Target="../ink/ink696.xml"/><Relationship Id="rId16" Type="http://schemas.openxmlformats.org/officeDocument/2006/relationships/customXml" Target="../ink/ink604.xml"/><Relationship Id="rId221" Type="http://schemas.openxmlformats.org/officeDocument/2006/relationships/image" Target="../media/image703.png"/><Relationship Id="rId242" Type="http://schemas.openxmlformats.org/officeDocument/2006/relationships/customXml" Target="../ink/ink717.xml"/><Relationship Id="rId263" Type="http://schemas.openxmlformats.org/officeDocument/2006/relationships/image" Target="../media/image724.png"/><Relationship Id="rId284" Type="http://schemas.openxmlformats.org/officeDocument/2006/relationships/customXml" Target="../ink/ink738.xml"/><Relationship Id="rId37" Type="http://schemas.openxmlformats.org/officeDocument/2006/relationships/image" Target="../media/image611.png"/><Relationship Id="rId58" Type="http://schemas.openxmlformats.org/officeDocument/2006/relationships/customXml" Target="../ink/ink625.xml"/><Relationship Id="rId79" Type="http://schemas.openxmlformats.org/officeDocument/2006/relationships/image" Target="../media/image632.png"/><Relationship Id="rId102" Type="http://schemas.openxmlformats.org/officeDocument/2006/relationships/customXml" Target="../ink/ink647.xml"/><Relationship Id="rId123" Type="http://schemas.openxmlformats.org/officeDocument/2006/relationships/image" Target="../media/image654.png"/><Relationship Id="rId144" Type="http://schemas.openxmlformats.org/officeDocument/2006/relationships/customXml" Target="../ink/ink668.xml"/><Relationship Id="rId90" Type="http://schemas.openxmlformats.org/officeDocument/2006/relationships/customXml" Target="../ink/ink641.xml"/><Relationship Id="rId165" Type="http://schemas.openxmlformats.org/officeDocument/2006/relationships/image" Target="../media/image675.png"/><Relationship Id="rId186" Type="http://schemas.openxmlformats.org/officeDocument/2006/relationships/customXml" Target="../ink/ink689.xml"/><Relationship Id="rId211" Type="http://schemas.openxmlformats.org/officeDocument/2006/relationships/image" Target="../media/image698.png"/><Relationship Id="rId232" Type="http://schemas.openxmlformats.org/officeDocument/2006/relationships/customXml" Target="../ink/ink712.xml"/><Relationship Id="rId253" Type="http://schemas.openxmlformats.org/officeDocument/2006/relationships/image" Target="../media/image719.png"/><Relationship Id="rId274" Type="http://schemas.openxmlformats.org/officeDocument/2006/relationships/customXml" Target="../ink/ink733.xml"/><Relationship Id="rId295" Type="http://schemas.openxmlformats.org/officeDocument/2006/relationships/image" Target="../media/image740.png"/><Relationship Id="rId309" Type="http://schemas.openxmlformats.org/officeDocument/2006/relationships/image" Target="../media/image747.png"/><Relationship Id="rId27" Type="http://schemas.openxmlformats.org/officeDocument/2006/relationships/image" Target="../media/image606.png"/><Relationship Id="rId48" Type="http://schemas.openxmlformats.org/officeDocument/2006/relationships/customXml" Target="../ink/ink620.xml"/><Relationship Id="rId69" Type="http://schemas.openxmlformats.org/officeDocument/2006/relationships/image" Target="../media/image627.png"/><Relationship Id="rId113" Type="http://schemas.openxmlformats.org/officeDocument/2006/relationships/image" Target="../media/image649.png"/><Relationship Id="rId134" Type="http://schemas.openxmlformats.org/officeDocument/2006/relationships/customXml" Target="../ink/ink663.xml"/><Relationship Id="rId80" Type="http://schemas.openxmlformats.org/officeDocument/2006/relationships/customXml" Target="../ink/ink636.xml"/><Relationship Id="rId155" Type="http://schemas.openxmlformats.org/officeDocument/2006/relationships/image" Target="../media/image670.png"/><Relationship Id="rId176" Type="http://schemas.openxmlformats.org/officeDocument/2006/relationships/customXml" Target="../ink/ink684.xml"/><Relationship Id="rId197" Type="http://schemas.openxmlformats.org/officeDocument/2006/relationships/image" Target="../media/image691.png"/><Relationship Id="rId201" Type="http://schemas.openxmlformats.org/officeDocument/2006/relationships/image" Target="../media/image693.png"/><Relationship Id="rId222" Type="http://schemas.openxmlformats.org/officeDocument/2006/relationships/customXml" Target="../ink/ink707.xml"/><Relationship Id="rId243" Type="http://schemas.openxmlformats.org/officeDocument/2006/relationships/image" Target="../media/image714.png"/><Relationship Id="rId264" Type="http://schemas.openxmlformats.org/officeDocument/2006/relationships/customXml" Target="../ink/ink728.xml"/><Relationship Id="rId285" Type="http://schemas.openxmlformats.org/officeDocument/2006/relationships/image" Target="../media/image735.png"/><Relationship Id="rId17" Type="http://schemas.openxmlformats.org/officeDocument/2006/relationships/image" Target="../media/image601.png"/><Relationship Id="rId38" Type="http://schemas.openxmlformats.org/officeDocument/2006/relationships/customXml" Target="../ink/ink615.xml"/><Relationship Id="rId59" Type="http://schemas.openxmlformats.org/officeDocument/2006/relationships/image" Target="../media/image622.png"/><Relationship Id="rId103" Type="http://schemas.openxmlformats.org/officeDocument/2006/relationships/image" Target="../media/image644.png"/><Relationship Id="rId124" Type="http://schemas.openxmlformats.org/officeDocument/2006/relationships/customXml" Target="../ink/ink658.xml"/><Relationship Id="rId310" Type="http://schemas.openxmlformats.org/officeDocument/2006/relationships/customXml" Target="../ink/ink751.xml"/><Relationship Id="rId70" Type="http://schemas.openxmlformats.org/officeDocument/2006/relationships/customXml" Target="../ink/ink631.xml"/><Relationship Id="rId91" Type="http://schemas.openxmlformats.org/officeDocument/2006/relationships/image" Target="../media/image638.png"/><Relationship Id="rId145" Type="http://schemas.openxmlformats.org/officeDocument/2006/relationships/image" Target="../media/image665.png"/><Relationship Id="rId166" Type="http://schemas.openxmlformats.org/officeDocument/2006/relationships/customXml" Target="../ink/ink679.xml"/><Relationship Id="rId187" Type="http://schemas.openxmlformats.org/officeDocument/2006/relationships/image" Target="../media/image68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02.xml"/><Relationship Id="rId233" Type="http://schemas.openxmlformats.org/officeDocument/2006/relationships/image" Target="../media/image709.png"/><Relationship Id="rId254" Type="http://schemas.openxmlformats.org/officeDocument/2006/relationships/customXml" Target="../ink/ink723.xml"/><Relationship Id="rId28" Type="http://schemas.openxmlformats.org/officeDocument/2006/relationships/customXml" Target="../ink/ink610.xml"/><Relationship Id="rId49" Type="http://schemas.openxmlformats.org/officeDocument/2006/relationships/image" Target="../media/image617.png"/><Relationship Id="rId114" Type="http://schemas.openxmlformats.org/officeDocument/2006/relationships/customXml" Target="../ink/ink653.xml"/><Relationship Id="rId275" Type="http://schemas.openxmlformats.org/officeDocument/2006/relationships/image" Target="../media/image730.png"/><Relationship Id="rId296" Type="http://schemas.openxmlformats.org/officeDocument/2006/relationships/customXml" Target="../ink/ink744.xml"/><Relationship Id="rId300" Type="http://schemas.openxmlformats.org/officeDocument/2006/relationships/customXml" Target="../ink/ink746.xml"/><Relationship Id="rId60" Type="http://schemas.openxmlformats.org/officeDocument/2006/relationships/customXml" Target="../ink/ink626.xml"/><Relationship Id="rId81" Type="http://schemas.openxmlformats.org/officeDocument/2006/relationships/image" Target="../media/image633.png"/><Relationship Id="rId135" Type="http://schemas.openxmlformats.org/officeDocument/2006/relationships/image" Target="../media/image660.png"/><Relationship Id="rId156" Type="http://schemas.openxmlformats.org/officeDocument/2006/relationships/customXml" Target="../ink/ink674.xml"/><Relationship Id="rId177" Type="http://schemas.openxmlformats.org/officeDocument/2006/relationships/image" Target="../media/image681.png"/><Relationship Id="rId198" Type="http://schemas.openxmlformats.org/officeDocument/2006/relationships/customXml" Target="../ink/ink695.xml"/><Relationship Id="rId202" Type="http://schemas.openxmlformats.org/officeDocument/2006/relationships/customXml" Target="../ink/ink697.xml"/><Relationship Id="rId223" Type="http://schemas.openxmlformats.org/officeDocument/2006/relationships/image" Target="../media/image704.png"/><Relationship Id="rId244" Type="http://schemas.openxmlformats.org/officeDocument/2006/relationships/customXml" Target="../ink/ink718.xml"/><Relationship Id="rId18" Type="http://schemas.openxmlformats.org/officeDocument/2006/relationships/customXml" Target="../ink/ink605.xml"/><Relationship Id="rId39" Type="http://schemas.openxmlformats.org/officeDocument/2006/relationships/image" Target="../media/image612.png"/><Relationship Id="rId265" Type="http://schemas.openxmlformats.org/officeDocument/2006/relationships/image" Target="../media/image725.png"/><Relationship Id="rId286" Type="http://schemas.openxmlformats.org/officeDocument/2006/relationships/customXml" Target="../ink/ink739.xml"/><Relationship Id="rId50" Type="http://schemas.openxmlformats.org/officeDocument/2006/relationships/customXml" Target="../ink/ink621.xml"/><Relationship Id="rId104" Type="http://schemas.openxmlformats.org/officeDocument/2006/relationships/customXml" Target="../ink/ink648.xml"/><Relationship Id="rId125" Type="http://schemas.openxmlformats.org/officeDocument/2006/relationships/image" Target="../media/image655.png"/><Relationship Id="rId146" Type="http://schemas.openxmlformats.org/officeDocument/2006/relationships/customXml" Target="../ink/ink669.xml"/><Relationship Id="rId167" Type="http://schemas.openxmlformats.org/officeDocument/2006/relationships/image" Target="../media/image676.png"/><Relationship Id="rId188" Type="http://schemas.openxmlformats.org/officeDocument/2006/relationships/customXml" Target="../ink/ink690.xml"/><Relationship Id="rId311" Type="http://schemas.openxmlformats.org/officeDocument/2006/relationships/image" Target="../media/image748.png"/><Relationship Id="rId71" Type="http://schemas.openxmlformats.org/officeDocument/2006/relationships/image" Target="../media/image628.png"/><Relationship Id="rId92" Type="http://schemas.openxmlformats.org/officeDocument/2006/relationships/customXml" Target="../ink/ink642.xml"/><Relationship Id="rId213" Type="http://schemas.openxmlformats.org/officeDocument/2006/relationships/image" Target="../media/image699.png"/><Relationship Id="rId234" Type="http://schemas.openxmlformats.org/officeDocument/2006/relationships/customXml" Target="../ink/ink713.xml"/><Relationship Id="rId2" Type="http://schemas.openxmlformats.org/officeDocument/2006/relationships/customXml" Target="../ink/ink597.xml"/><Relationship Id="rId29" Type="http://schemas.openxmlformats.org/officeDocument/2006/relationships/image" Target="../media/image607.png"/><Relationship Id="rId255" Type="http://schemas.openxmlformats.org/officeDocument/2006/relationships/image" Target="../media/image720.png"/><Relationship Id="rId276" Type="http://schemas.openxmlformats.org/officeDocument/2006/relationships/customXml" Target="../ink/ink734.xml"/><Relationship Id="rId297" Type="http://schemas.openxmlformats.org/officeDocument/2006/relationships/image" Target="../media/image741.png"/><Relationship Id="rId40" Type="http://schemas.openxmlformats.org/officeDocument/2006/relationships/customXml" Target="../ink/ink616.xml"/><Relationship Id="rId115" Type="http://schemas.openxmlformats.org/officeDocument/2006/relationships/image" Target="../media/image650.png"/><Relationship Id="rId136" Type="http://schemas.openxmlformats.org/officeDocument/2006/relationships/customXml" Target="../ink/ink664.xml"/><Relationship Id="rId157" Type="http://schemas.openxmlformats.org/officeDocument/2006/relationships/image" Target="../media/image671.png"/><Relationship Id="rId178" Type="http://schemas.openxmlformats.org/officeDocument/2006/relationships/customXml" Target="../ink/ink685.xml"/><Relationship Id="rId301" Type="http://schemas.openxmlformats.org/officeDocument/2006/relationships/image" Target="../media/image743.png"/><Relationship Id="rId61" Type="http://schemas.openxmlformats.org/officeDocument/2006/relationships/image" Target="../media/image623.png"/><Relationship Id="rId82" Type="http://schemas.openxmlformats.org/officeDocument/2006/relationships/customXml" Target="../ink/ink637.xml"/><Relationship Id="rId199" Type="http://schemas.openxmlformats.org/officeDocument/2006/relationships/image" Target="../media/image692.png"/><Relationship Id="rId203" Type="http://schemas.openxmlformats.org/officeDocument/2006/relationships/image" Target="../media/image694.png"/><Relationship Id="rId19" Type="http://schemas.openxmlformats.org/officeDocument/2006/relationships/image" Target="../media/image602.png"/><Relationship Id="rId224" Type="http://schemas.openxmlformats.org/officeDocument/2006/relationships/customXml" Target="../ink/ink708.xml"/><Relationship Id="rId245" Type="http://schemas.openxmlformats.org/officeDocument/2006/relationships/image" Target="../media/image715.png"/><Relationship Id="rId266" Type="http://schemas.openxmlformats.org/officeDocument/2006/relationships/customXml" Target="../ink/ink729.xml"/><Relationship Id="rId287" Type="http://schemas.openxmlformats.org/officeDocument/2006/relationships/image" Target="../media/image736.png"/><Relationship Id="rId30" Type="http://schemas.openxmlformats.org/officeDocument/2006/relationships/customXml" Target="../ink/ink611.xml"/><Relationship Id="rId105" Type="http://schemas.openxmlformats.org/officeDocument/2006/relationships/image" Target="../media/image645.png"/><Relationship Id="rId126" Type="http://schemas.openxmlformats.org/officeDocument/2006/relationships/customXml" Target="../ink/ink659.xml"/><Relationship Id="rId147" Type="http://schemas.openxmlformats.org/officeDocument/2006/relationships/image" Target="../media/image666.png"/><Relationship Id="rId168" Type="http://schemas.openxmlformats.org/officeDocument/2006/relationships/customXml" Target="../ink/ink680.xml"/><Relationship Id="rId51" Type="http://schemas.openxmlformats.org/officeDocument/2006/relationships/image" Target="../media/image618.png"/><Relationship Id="rId72" Type="http://schemas.openxmlformats.org/officeDocument/2006/relationships/customXml" Target="../ink/ink632.xml"/><Relationship Id="rId93" Type="http://schemas.openxmlformats.org/officeDocument/2006/relationships/image" Target="../media/image639.png"/><Relationship Id="rId189" Type="http://schemas.openxmlformats.org/officeDocument/2006/relationships/image" Target="../media/image687.png"/><Relationship Id="rId3" Type="http://schemas.openxmlformats.org/officeDocument/2006/relationships/image" Target="../media/image594.png"/><Relationship Id="rId214" Type="http://schemas.openxmlformats.org/officeDocument/2006/relationships/customXml" Target="../ink/ink703.xml"/><Relationship Id="rId235" Type="http://schemas.openxmlformats.org/officeDocument/2006/relationships/image" Target="../media/image710.png"/><Relationship Id="rId256" Type="http://schemas.openxmlformats.org/officeDocument/2006/relationships/customXml" Target="../ink/ink724.xml"/><Relationship Id="rId277" Type="http://schemas.openxmlformats.org/officeDocument/2006/relationships/image" Target="../media/image731.png"/><Relationship Id="rId298" Type="http://schemas.openxmlformats.org/officeDocument/2006/relationships/customXml" Target="../ink/ink745.xml"/><Relationship Id="rId116" Type="http://schemas.openxmlformats.org/officeDocument/2006/relationships/customXml" Target="../ink/ink654.xml"/><Relationship Id="rId137" Type="http://schemas.openxmlformats.org/officeDocument/2006/relationships/image" Target="../media/image661.png"/><Relationship Id="rId158" Type="http://schemas.openxmlformats.org/officeDocument/2006/relationships/customXml" Target="../ink/ink675.xml"/><Relationship Id="rId302" Type="http://schemas.openxmlformats.org/officeDocument/2006/relationships/customXml" Target="../ink/ink747.xml"/><Relationship Id="rId20" Type="http://schemas.openxmlformats.org/officeDocument/2006/relationships/customXml" Target="../ink/ink606.xml"/><Relationship Id="rId41" Type="http://schemas.openxmlformats.org/officeDocument/2006/relationships/image" Target="../media/image613.png"/><Relationship Id="rId62" Type="http://schemas.openxmlformats.org/officeDocument/2006/relationships/customXml" Target="../ink/ink627.xml"/><Relationship Id="rId83" Type="http://schemas.openxmlformats.org/officeDocument/2006/relationships/image" Target="../media/image634.png"/><Relationship Id="rId179" Type="http://schemas.openxmlformats.org/officeDocument/2006/relationships/image" Target="../media/image682.png"/><Relationship Id="rId190" Type="http://schemas.openxmlformats.org/officeDocument/2006/relationships/customXml" Target="../ink/ink691.xml"/><Relationship Id="rId204" Type="http://schemas.openxmlformats.org/officeDocument/2006/relationships/customXml" Target="../ink/ink698.xml"/><Relationship Id="rId225" Type="http://schemas.openxmlformats.org/officeDocument/2006/relationships/image" Target="../media/image705.png"/><Relationship Id="rId246" Type="http://schemas.openxmlformats.org/officeDocument/2006/relationships/customXml" Target="../ink/ink719.xml"/><Relationship Id="rId267" Type="http://schemas.openxmlformats.org/officeDocument/2006/relationships/image" Target="../media/image726.png"/><Relationship Id="rId288" Type="http://schemas.openxmlformats.org/officeDocument/2006/relationships/customXml" Target="../ink/ink740.xml"/><Relationship Id="rId106" Type="http://schemas.openxmlformats.org/officeDocument/2006/relationships/customXml" Target="../ink/ink649.xml"/><Relationship Id="rId127" Type="http://schemas.openxmlformats.org/officeDocument/2006/relationships/image" Target="../media/image656.png"/><Relationship Id="rId10" Type="http://schemas.openxmlformats.org/officeDocument/2006/relationships/customXml" Target="../ink/ink601.xml"/><Relationship Id="rId31" Type="http://schemas.openxmlformats.org/officeDocument/2006/relationships/image" Target="../media/image608.png"/><Relationship Id="rId52" Type="http://schemas.openxmlformats.org/officeDocument/2006/relationships/customXml" Target="../ink/ink622.xml"/><Relationship Id="rId73" Type="http://schemas.openxmlformats.org/officeDocument/2006/relationships/image" Target="../media/image629.png"/><Relationship Id="rId94" Type="http://schemas.openxmlformats.org/officeDocument/2006/relationships/customXml" Target="../ink/ink643.xml"/><Relationship Id="rId148" Type="http://schemas.openxmlformats.org/officeDocument/2006/relationships/customXml" Target="../ink/ink670.xml"/><Relationship Id="rId169" Type="http://schemas.openxmlformats.org/officeDocument/2006/relationships/image" Target="../media/image677.png"/><Relationship Id="rId4" Type="http://schemas.openxmlformats.org/officeDocument/2006/relationships/customXml" Target="../ink/ink598.xml"/><Relationship Id="rId180" Type="http://schemas.openxmlformats.org/officeDocument/2006/relationships/customXml" Target="../ink/ink686.xml"/><Relationship Id="rId215" Type="http://schemas.openxmlformats.org/officeDocument/2006/relationships/image" Target="../media/image700.png"/><Relationship Id="rId236" Type="http://schemas.openxmlformats.org/officeDocument/2006/relationships/customXml" Target="../ink/ink714.xml"/><Relationship Id="rId257" Type="http://schemas.openxmlformats.org/officeDocument/2006/relationships/image" Target="../media/image721.png"/><Relationship Id="rId278" Type="http://schemas.openxmlformats.org/officeDocument/2006/relationships/customXml" Target="../ink/ink735.xml"/><Relationship Id="rId303" Type="http://schemas.openxmlformats.org/officeDocument/2006/relationships/image" Target="../media/image744.png"/><Relationship Id="rId42" Type="http://schemas.openxmlformats.org/officeDocument/2006/relationships/customXml" Target="../ink/ink617.xml"/><Relationship Id="rId84" Type="http://schemas.openxmlformats.org/officeDocument/2006/relationships/customXml" Target="../ink/ink638.xml"/><Relationship Id="rId138" Type="http://schemas.openxmlformats.org/officeDocument/2006/relationships/customXml" Target="../ink/ink665.xml"/><Relationship Id="rId191" Type="http://schemas.openxmlformats.org/officeDocument/2006/relationships/image" Target="../media/image688.png"/><Relationship Id="rId205" Type="http://schemas.openxmlformats.org/officeDocument/2006/relationships/image" Target="../media/image695.png"/><Relationship Id="rId247" Type="http://schemas.openxmlformats.org/officeDocument/2006/relationships/image" Target="../media/image716.png"/><Relationship Id="rId107" Type="http://schemas.openxmlformats.org/officeDocument/2006/relationships/image" Target="../media/image646.png"/><Relationship Id="rId289" Type="http://schemas.openxmlformats.org/officeDocument/2006/relationships/image" Target="../media/image737.png"/><Relationship Id="rId11" Type="http://schemas.openxmlformats.org/officeDocument/2006/relationships/image" Target="../media/image598.png"/><Relationship Id="rId53" Type="http://schemas.openxmlformats.org/officeDocument/2006/relationships/image" Target="../media/image619.png"/><Relationship Id="rId149" Type="http://schemas.openxmlformats.org/officeDocument/2006/relationships/image" Target="../media/image667.png"/><Relationship Id="rId95" Type="http://schemas.openxmlformats.org/officeDocument/2006/relationships/image" Target="../media/image640.png"/><Relationship Id="rId160" Type="http://schemas.openxmlformats.org/officeDocument/2006/relationships/customXml" Target="../ink/ink676.xml"/><Relationship Id="rId216" Type="http://schemas.openxmlformats.org/officeDocument/2006/relationships/customXml" Target="../ink/ink704.xml"/><Relationship Id="rId258" Type="http://schemas.openxmlformats.org/officeDocument/2006/relationships/customXml" Target="../ink/ink725.xml"/><Relationship Id="rId22" Type="http://schemas.openxmlformats.org/officeDocument/2006/relationships/customXml" Target="../ink/ink607.xml"/><Relationship Id="rId64" Type="http://schemas.openxmlformats.org/officeDocument/2006/relationships/customXml" Target="../ink/ink628.xml"/><Relationship Id="rId118" Type="http://schemas.openxmlformats.org/officeDocument/2006/relationships/customXml" Target="../ink/ink655.xml"/><Relationship Id="rId171" Type="http://schemas.openxmlformats.org/officeDocument/2006/relationships/image" Target="../media/image678.png"/><Relationship Id="rId227" Type="http://schemas.openxmlformats.org/officeDocument/2006/relationships/image" Target="../media/image706.png"/><Relationship Id="rId269" Type="http://schemas.openxmlformats.org/officeDocument/2006/relationships/image" Target="../media/image727.png"/><Relationship Id="rId33" Type="http://schemas.openxmlformats.org/officeDocument/2006/relationships/image" Target="../media/image609.png"/><Relationship Id="rId129" Type="http://schemas.openxmlformats.org/officeDocument/2006/relationships/image" Target="../media/image657.png"/><Relationship Id="rId280" Type="http://schemas.openxmlformats.org/officeDocument/2006/relationships/customXml" Target="../ink/ink736.xml"/><Relationship Id="rId75" Type="http://schemas.openxmlformats.org/officeDocument/2006/relationships/image" Target="../media/image630.png"/><Relationship Id="rId140" Type="http://schemas.openxmlformats.org/officeDocument/2006/relationships/customXml" Target="../ink/ink666.xml"/><Relationship Id="rId182" Type="http://schemas.openxmlformats.org/officeDocument/2006/relationships/customXml" Target="../ink/ink687.xml"/><Relationship Id="rId6" Type="http://schemas.openxmlformats.org/officeDocument/2006/relationships/customXml" Target="../ink/ink599.xml"/><Relationship Id="rId238" Type="http://schemas.openxmlformats.org/officeDocument/2006/relationships/customXml" Target="../ink/ink715.xml"/><Relationship Id="rId291" Type="http://schemas.openxmlformats.org/officeDocument/2006/relationships/image" Target="../media/image738.png"/><Relationship Id="rId305" Type="http://schemas.openxmlformats.org/officeDocument/2006/relationships/image" Target="../media/image745.png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84.png"/><Relationship Id="rId21" Type="http://schemas.openxmlformats.org/officeDocument/2006/relationships/image" Target="../media/image8537.png"/><Relationship Id="rId42" Type="http://schemas.openxmlformats.org/officeDocument/2006/relationships/customXml" Target="../ink/ink8640.xml"/><Relationship Id="rId63" Type="http://schemas.openxmlformats.org/officeDocument/2006/relationships/image" Target="../media/image8558.png"/><Relationship Id="rId84" Type="http://schemas.openxmlformats.org/officeDocument/2006/relationships/customXml" Target="../ink/ink8661.xml"/><Relationship Id="rId138" Type="http://schemas.openxmlformats.org/officeDocument/2006/relationships/customXml" Target="../ink/ink8688.xml"/><Relationship Id="rId159" Type="http://schemas.openxmlformats.org/officeDocument/2006/relationships/image" Target="../media/image8605.png"/><Relationship Id="rId107" Type="http://schemas.openxmlformats.org/officeDocument/2006/relationships/image" Target="../media/image8579.png"/><Relationship Id="rId11" Type="http://schemas.openxmlformats.org/officeDocument/2006/relationships/image" Target="../media/image8532.png"/><Relationship Id="rId32" Type="http://schemas.openxmlformats.org/officeDocument/2006/relationships/customXml" Target="../ink/ink8635.xml"/><Relationship Id="rId53" Type="http://schemas.openxmlformats.org/officeDocument/2006/relationships/image" Target="../media/image8553.png"/><Relationship Id="rId74" Type="http://schemas.openxmlformats.org/officeDocument/2006/relationships/customXml" Target="../ink/ink8656.xml"/><Relationship Id="rId128" Type="http://schemas.openxmlformats.org/officeDocument/2006/relationships/customXml" Target="../ink/ink8683.xml"/><Relationship Id="rId149" Type="http://schemas.openxmlformats.org/officeDocument/2006/relationships/image" Target="../media/image8600.png"/><Relationship Id="rId5" Type="http://schemas.openxmlformats.org/officeDocument/2006/relationships/image" Target="../media/image8529.png"/><Relationship Id="rId95" Type="http://schemas.openxmlformats.org/officeDocument/2006/relationships/image" Target="../media/image8573.png"/><Relationship Id="rId160" Type="http://schemas.openxmlformats.org/officeDocument/2006/relationships/customXml" Target="../ink/ink8699.xml"/><Relationship Id="rId22" Type="http://schemas.openxmlformats.org/officeDocument/2006/relationships/customXml" Target="../ink/ink8630.xml"/><Relationship Id="rId43" Type="http://schemas.openxmlformats.org/officeDocument/2006/relationships/image" Target="../media/image8548.png"/><Relationship Id="rId64" Type="http://schemas.openxmlformats.org/officeDocument/2006/relationships/customXml" Target="../ink/ink8651.xml"/><Relationship Id="rId118" Type="http://schemas.openxmlformats.org/officeDocument/2006/relationships/customXml" Target="../ink/ink8678.xml"/><Relationship Id="rId139" Type="http://schemas.openxmlformats.org/officeDocument/2006/relationships/image" Target="../media/image8595.png"/><Relationship Id="rId85" Type="http://schemas.openxmlformats.org/officeDocument/2006/relationships/image" Target="../media/image8568.png"/><Relationship Id="rId150" Type="http://schemas.openxmlformats.org/officeDocument/2006/relationships/customXml" Target="../ink/ink8694.xml"/><Relationship Id="rId12" Type="http://schemas.openxmlformats.org/officeDocument/2006/relationships/customXml" Target="../ink/ink8625.xml"/><Relationship Id="rId17" Type="http://schemas.openxmlformats.org/officeDocument/2006/relationships/image" Target="../media/image8535.png"/><Relationship Id="rId33" Type="http://schemas.openxmlformats.org/officeDocument/2006/relationships/image" Target="../media/image8543.png"/><Relationship Id="rId38" Type="http://schemas.openxmlformats.org/officeDocument/2006/relationships/customXml" Target="../ink/ink8638.xml"/><Relationship Id="rId59" Type="http://schemas.openxmlformats.org/officeDocument/2006/relationships/image" Target="../media/image8556.png"/><Relationship Id="rId103" Type="http://schemas.openxmlformats.org/officeDocument/2006/relationships/image" Target="../media/image8577.png"/><Relationship Id="rId108" Type="http://schemas.openxmlformats.org/officeDocument/2006/relationships/customXml" Target="../ink/ink8673.xml"/><Relationship Id="rId124" Type="http://schemas.openxmlformats.org/officeDocument/2006/relationships/customXml" Target="../ink/ink8681.xml"/><Relationship Id="rId129" Type="http://schemas.openxmlformats.org/officeDocument/2006/relationships/image" Target="../media/image8590.png"/><Relationship Id="rId54" Type="http://schemas.openxmlformats.org/officeDocument/2006/relationships/customXml" Target="../ink/ink8646.xml"/><Relationship Id="rId70" Type="http://schemas.openxmlformats.org/officeDocument/2006/relationships/customXml" Target="../ink/ink8654.xml"/><Relationship Id="rId75" Type="http://schemas.openxmlformats.org/officeDocument/2006/relationships/image" Target="../media/image5081.png"/><Relationship Id="rId91" Type="http://schemas.openxmlformats.org/officeDocument/2006/relationships/image" Target="../media/image8571.png"/><Relationship Id="rId96" Type="http://schemas.openxmlformats.org/officeDocument/2006/relationships/customXml" Target="../ink/ink8667.xml"/><Relationship Id="rId140" Type="http://schemas.openxmlformats.org/officeDocument/2006/relationships/customXml" Target="../ink/ink8689.xml"/><Relationship Id="rId145" Type="http://schemas.openxmlformats.org/officeDocument/2006/relationships/image" Target="../media/image8598.png"/><Relationship Id="rId161" Type="http://schemas.openxmlformats.org/officeDocument/2006/relationships/image" Target="../media/image860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622.xml"/><Relationship Id="rId23" Type="http://schemas.openxmlformats.org/officeDocument/2006/relationships/image" Target="../media/image8538.png"/><Relationship Id="rId28" Type="http://schemas.openxmlformats.org/officeDocument/2006/relationships/customXml" Target="../ink/ink8633.xml"/><Relationship Id="rId49" Type="http://schemas.openxmlformats.org/officeDocument/2006/relationships/image" Target="../media/image8551.png"/><Relationship Id="rId114" Type="http://schemas.openxmlformats.org/officeDocument/2006/relationships/customXml" Target="../ink/ink8676.xml"/><Relationship Id="rId119" Type="http://schemas.openxmlformats.org/officeDocument/2006/relationships/image" Target="../media/image8585.png"/><Relationship Id="rId44" Type="http://schemas.openxmlformats.org/officeDocument/2006/relationships/customXml" Target="../ink/ink8641.xml"/><Relationship Id="rId60" Type="http://schemas.openxmlformats.org/officeDocument/2006/relationships/customXml" Target="../ink/ink8649.xml"/><Relationship Id="rId65" Type="http://schemas.openxmlformats.org/officeDocument/2006/relationships/image" Target="../media/image8559.png"/><Relationship Id="rId81" Type="http://schemas.openxmlformats.org/officeDocument/2006/relationships/image" Target="../media/image8566.png"/><Relationship Id="rId86" Type="http://schemas.openxmlformats.org/officeDocument/2006/relationships/customXml" Target="../ink/ink8662.xml"/><Relationship Id="rId130" Type="http://schemas.openxmlformats.org/officeDocument/2006/relationships/customXml" Target="../ink/ink8684.xml"/><Relationship Id="rId135" Type="http://schemas.openxmlformats.org/officeDocument/2006/relationships/image" Target="../media/image8593.png"/><Relationship Id="rId151" Type="http://schemas.openxmlformats.org/officeDocument/2006/relationships/image" Target="../media/image8601.png"/><Relationship Id="rId156" Type="http://schemas.openxmlformats.org/officeDocument/2006/relationships/customXml" Target="../ink/ink8697.xml"/><Relationship Id="rId13" Type="http://schemas.openxmlformats.org/officeDocument/2006/relationships/image" Target="../media/image8533.png"/><Relationship Id="rId18" Type="http://schemas.openxmlformats.org/officeDocument/2006/relationships/customXml" Target="../ink/ink8628.xml"/><Relationship Id="rId39" Type="http://schemas.openxmlformats.org/officeDocument/2006/relationships/image" Target="../media/image8546.png"/><Relationship Id="rId109" Type="http://schemas.openxmlformats.org/officeDocument/2006/relationships/image" Target="../media/image8580.png"/><Relationship Id="rId34" Type="http://schemas.openxmlformats.org/officeDocument/2006/relationships/customXml" Target="../ink/ink8636.xml"/><Relationship Id="rId50" Type="http://schemas.openxmlformats.org/officeDocument/2006/relationships/customXml" Target="../ink/ink8644.xml"/><Relationship Id="rId55" Type="http://schemas.openxmlformats.org/officeDocument/2006/relationships/image" Target="../media/image8554.png"/><Relationship Id="rId76" Type="http://schemas.openxmlformats.org/officeDocument/2006/relationships/customXml" Target="../ink/ink8657.xml"/><Relationship Id="rId97" Type="http://schemas.openxmlformats.org/officeDocument/2006/relationships/image" Target="../media/image8574.png"/><Relationship Id="rId104" Type="http://schemas.openxmlformats.org/officeDocument/2006/relationships/customXml" Target="../ink/ink8671.xml"/><Relationship Id="rId120" Type="http://schemas.openxmlformats.org/officeDocument/2006/relationships/customXml" Target="../ink/ink8679.xml"/><Relationship Id="rId125" Type="http://schemas.openxmlformats.org/officeDocument/2006/relationships/image" Target="../media/image8588.png"/><Relationship Id="rId141" Type="http://schemas.openxmlformats.org/officeDocument/2006/relationships/image" Target="../media/image8596.png"/><Relationship Id="rId146" Type="http://schemas.openxmlformats.org/officeDocument/2006/relationships/customXml" Target="../ink/ink8692.xml"/><Relationship Id="rId7" Type="http://schemas.openxmlformats.org/officeDocument/2006/relationships/image" Target="../media/image8530.png"/><Relationship Id="rId71" Type="http://schemas.openxmlformats.org/officeDocument/2006/relationships/image" Target="../media/image8562.png"/><Relationship Id="rId92" Type="http://schemas.openxmlformats.org/officeDocument/2006/relationships/customXml" Target="../ink/ink8665.xml"/><Relationship Id="rId162" Type="http://schemas.openxmlformats.org/officeDocument/2006/relationships/customXml" Target="../ink/ink8700.xml"/><Relationship Id="rId2" Type="http://schemas.openxmlformats.org/officeDocument/2006/relationships/customXml" Target="../ink/ink8620.xml"/><Relationship Id="rId29" Type="http://schemas.openxmlformats.org/officeDocument/2006/relationships/image" Target="../media/image8541.png"/><Relationship Id="rId24" Type="http://schemas.openxmlformats.org/officeDocument/2006/relationships/customXml" Target="../ink/ink8631.xml"/><Relationship Id="rId40" Type="http://schemas.openxmlformats.org/officeDocument/2006/relationships/customXml" Target="../ink/ink8639.xml"/><Relationship Id="rId45" Type="http://schemas.openxmlformats.org/officeDocument/2006/relationships/image" Target="../media/image8549.png"/><Relationship Id="rId66" Type="http://schemas.openxmlformats.org/officeDocument/2006/relationships/customXml" Target="../ink/ink8652.xml"/><Relationship Id="rId87" Type="http://schemas.openxmlformats.org/officeDocument/2006/relationships/image" Target="../media/image8569.png"/><Relationship Id="rId110" Type="http://schemas.openxmlformats.org/officeDocument/2006/relationships/customXml" Target="../ink/ink8674.xml"/><Relationship Id="rId115" Type="http://schemas.openxmlformats.org/officeDocument/2006/relationships/image" Target="../media/image8583.png"/><Relationship Id="rId131" Type="http://schemas.openxmlformats.org/officeDocument/2006/relationships/image" Target="../media/image8591.png"/><Relationship Id="rId136" Type="http://schemas.openxmlformats.org/officeDocument/2006/relationships/customXml" Target="../ink/ink8687.xml"/><Relationship Id="rId157" Type="http://schemas.openxmlformats.org/officeDocument/2006/relationships/image" Target="../media/image8604.png"/><Relationship Id="rId61" Type="http://schemas.openxmlformats.org/officeDocument/2006/relationships/image" Target="../media/image8557.png"/><Relationship Id="rId82" Type="http://schemas.openxmlformats.org/officeDocument/2006/relationships/customXml" Target="../ink/ink8660.xml"/><Relationship Id="rId152" Type="http://schemas.openxmlformats.org/officeDocument/2006/relationships/customXml" Target="../ink/ink8695.xml"/><Relationship Id="rId19" Type="http://schemas.openxmlformats.org/officeDocument/2006/relationships/image" Target="../media/image8536.png"/><Relationship Id="rId14" Type="http://schemas.openxmlformats.org/officeDocument/2006/relationships/customXml" Target="../ink/ink8626.xml"/><Relationship Id="rId30" Type="http://schemas.openxmlformats.org/officeDocument/2006/relationships/customXml" Target="../ink/ink8634.xml"/><Relationship Id="rId35" Type="http://schemas.openxmlformats.org/officeDocument/2006/relationships/image" Target="../media/image8544.png"/><Relationship Id="rId56" Type="http://schemas.openxmlformats.org/officeDocument/2006/relationships/customXml" Target="../ink/ink8647.xml"/><Relationship Id="rId77" Type="http://schemas.openxmlformats.org/officeDocument/2006/relationships/image" Target="../media/image8564.png"/><Relationship Id="rId100" Type="http://schemas.openxmlformats.org/officeDocument/2006/relationships/customXml" Target="../ink/ink8669.xml"/><Relationship Id="rId105" Type="http://schemas.openxmlformats.org/officeDocument/2006/relationships/image" Target="../media/image8578.png"/><Relationship Id="rId126" Type="http://schemas.openxmlformats.org/officeDocument/2006/relationships/customXml" Target="../ink/ink8682.xml"/><Relationship Id="rId147" Type="http://schemas.openxmlformats.org/officeDocument/2006/relationships/image" Target="../media/image8599.png"/><Relationship Id="rId8" Type="http://schemas.openxmlformats.org/officeDocument/2006/relationships/customXml" Target="../ink/ink8623.xml"/><Relationship Id="rId51" Type="http://schemas.openxmlformats.org/officeDocument/2006/relationships/image" Target="../media/image8552.png"/><Relationship Id="rId72" Type="http://schemas.openxmlformats.org/officeDocument/2006/relationships/customXml" Target="../ink/ink8655.xml"/><Relationship Id="rId93" Type="http://schemas.openxmlformats.org/officeDocument/2006/relationships/image" Target="../media/image8572.png"/><Relationship Id="rId98" Type="http://schemas.openxmlformats.org/officeDocument/2006/relationships/customXml" Target="../ink/ink8668.xml"/><Relationship Id="rId121" Type="http://schemas.openxmlformats.org/officeDocument/2006/relationships/image" Target="../media/image8586.png"/><Relationship Id="rId142" Type="http://schemas.openxmlformats.org/officeDocument/2006/relationships/customXml" Target="../ink/ink8690.xml"/><Relationship Id="rId163" Type="http://schemas.openxmlformats.org/officeDocument/2006/relationships/image" Target="../media/image8607.png"/><Relationship Id="rId3" Type="http://schemas.openxmlformats.org/officeDocument/2006/relationships/image" Target="../media/image8528.png"/><Relationship Id="rId25" Type="http://schemas.openxmlformats.org/officeDocument/2006/relationships/image" Target="../media/image8539.png"/><Relationship Id="rId46" Type="http://schemas.openxmlformats.org/officeDocument/2006/relationships/customXml" Target="../ink/ink8642.xml"/><Relationship Id="rId67" Type="http://schemas.openxmlformats.org/officeDocument/2006/relationships/image" Target="../media/image8560.png"/><Relationship Id="rId116" Type="http://schemas.openxmlformats.org/officeDocument/2006/relationships/customXml" Target="../ink/ink8677.xml"/><Relationship Id="rId137" Type="http://schemas.openxmlformats.org/officeDocument/2006/relationships/image" Target="../media/image8594.png"/><Relationship Id="rId158" Type="http://schemas.openxmlformats.org/officeDocument/2006/relationships/customXml" Target="../ink/ink8698.xml"/><Relationship Id="rId20" Type="http://schemas.openxmlformats.org/officeDocument/2006/relationships/customXml" Target="../ink/ink8629.xml"/><Relationship Id="rId41" Type="http://schemas.openxmlformats.org/officeDocument/2006/relationships/image" Target="../media/image8547.png"/><Relationship Id="rId62" Type="http://schemas.openxmlformats.org/officeDocument/2006/relationships/customXml" Target="../ink/ink8650.xml"/><Relationship Id="rId83" Type="http://schemas.openxmlformats.org/officeDocument/2006/relationships/image" Target="../media/image8567.png"/><Relationship Id="rId88" Type="http://schemas.openxmlformats.org/officeDocument/2006/relationships/customXml" Target="../ink/ink8663.xml"/><Relationship Id="rId111" Type="http://schemas.openxmlformats.org/officeDocument/2006/relationships/image" Target="../media/image8581.png"/><Relationship Id="rId132" Type="http://schemas.openxmlformats.org/officeDocument/2006/relationships/customXml" Target="../ink/ink8685.xml"/><Relationship Id="rId153" Type="http://schemas.openxmlformats.org/officeDocument/2006/relationships/image" Target="../media/image8602.png"/><Relationship Id="rId15" Type="http://schemas.openxmlformats.org/officeDocument/2006/relationships/image" Target="../media/image8534.png"/><Relationship Id="rId36" Type="http://schemas.openxmlformats.org/officeDocument/2006/relationships/customXml" Target="../ink/ink8637.xml"/><Relationship Id="rId57" Type="http://schemas.openxmlformats.org/officeDocument/2006/relationships/image" Target="../media/image8555.png"/><Relationship Id="rId106" Type="http://schemas.openxmlformats.org/officeDocument/2006/relationships/customXml" Target="../ink/ink8672.xml"/><Relationship Id="rId127" Type="http://schemas.openxmlformats.org/officeDocument/2006/relationships/image" Target="../media/image8589.png"/><Relationship Id="rId10" Type="http://schemas.openxmlformats.org/officeDocument/2006/relationships/customXml" Target="../ink/ink8624.xml"/><Relationship Id="rId31" Type="http://schemas.openxmlformats.org/officeDocument/2006/relationships/image" Target="../media/image8542.png"/><Relationship Id="rId52" Type="http://schemas.openxmlformats.org/officeDocument/2006/relationships/customXml" Target="../ink/ink8645.xml"/><Relationship Id="rId73" Type="http://schemas.openxmlformats.org/officeDocument/2006/relationships/image" Target="../media/image8563.png"/><Relationship Id="rId78" Type="http://schemas.openxmlformats.org/officeDocument/2006/relationships/customXml" Target="../ink/ink8658.xml"/><Relationship Id="rId94" Type="http://schemas.openxmlformats.org/officeDocument/2006/relationships/customXml" Target="../ink/ink8666.xml"/><Relationship Id="rId99" Type="http://schemas.openxmlformats.org/officeDocument/2006/relationships/image" Target="../media/image8575.png"/><Relationship Id="rId101" Type="http://schemas.openxmlformats.org/officeDocument/2006/relationships/image" Target="../media/image8576.png"/><Relationship Id="rId122" Type="http://schemas.openxmlformats.org/officeDocument/2006/relationships/customXml" Target="../ink/ink8680.xml"/><Relationship Id="rId143" Type="http://schemas.openxmlformats.org/officeDocument/2006/relationships/image" Target="../media/image8597.png"/><Relationship Id="rId148" Type="http://schemas.openxmlformats.org/officeDocument/2006/relationships/customXml" Target="../ink/ink8693.xml"/><Relationship Id="rId164" Type="http://schemas.openxmlformats.org/officeDocument/2006/relationships/customXml" Target="../ink/ink8701.xml"/><Relationship Id="rId4" Type="http://schemas.openxmlformats.org/officeDocument/2006/relationships/customXml" Target="../ink/ink8621.xml"/><Relationship Id="rId9" Type="http://schemas.openxmlformats.org/officeDocument/2006/relationships/image" Target="../media/image8531.png"/><Relationship Id="rId26" Type="http://schemas.openxmlformats.org/officeDocument/2006/relationships/customXml" Target="../ink/ink8632.xml"/><Relationship Id="rId47" Type="http://schemas.openxmlformats.org/officeDocument/2006/relationships/image" Target="../media/image8550.png"/><Relationship Id="rId68" Type="http://schemas.openxmlformats.org/officeDocument/2006/relationships/customXml" Target="../ink/ink8653.xml"/><Relationship Id="rId89" Type="http://schemas.openxmlformats.org/officeDocument/2006/relationships/image" Target="../media/image8570.png"/><Relationship Id="rId112" Type="http://schemas.openxmlformats.org/officeDocument/2006/relationships/customXml" Target="../ink/ink8675.xml"/><Relationship Id="rId133" Type="http://schemas.openxmlformats.org/officeDocument/2006/relationships/image" Target="../media/image8592.png"/><Relationship Id="rId154" Type="http://schemas.openxmlformats.org/officeDocument/2006/relationships/customXml" Target="../ink/ink8696.xml"/><Relationship Id="rId16" Type="http://schemas.openxmlformats.org/officeDocument/2006/relationships/customXml" Target="../ink/ink8627.xml"/><Relationship Id="rId37" Type="http://schemas.openxmlformats.org/officeDocument/2006/relationships/image" Target="../media/image8545.png"/><Relationship Id="rId58" Type="http://schemas.openxmlformats.org/officeDocument/2006/relationships/customXml" Target="../ink/ink8648.xml"/><Relationship Id="rId79" Type="http://schemas.openxmlformats.org/officeDocument/2006/relationships/image" Target="../media/image8565.png"/><Relationship Id="rId102" Type="http://schemas.openxmlformats.org/officeDocument/2006/relationships/customXml" Target="../ink/ink8670.xml"/><Relationship Id="rId123" Type="http://schemas.openxmlformats.org/officeDocument/2006/relationships/image" Target="../media/image8587.png"/><Relationship Id="rId144" Type="http://schemas.openxmlformats.org/officeDocument/2006/relationships/customXml" Target="../ink/ink8691.xml"/><Relationship Id="rId90" Type="http://schemas.openxmlformats.org/officeDocument/2006/relationships/customXml" Target="../ink/ink8664.xml"/><Relationship Id="rId165" Type="http://schemas.openxmlformats.org/officeDocument/2006/relationships/image" Target="../media/image8608.png"/><Relationship Id="rId27" Type="http://schemas.openxmlformats.org/officeDocument/2006/relationships/image" Target="../media/image8540.png"/><Relationship Id="rId48" Type="http://schemas.openxmlformats.org/officeDocument/2006/relationships/customXml" Target="../ink/ink8643.xml"/><Relationship Id="rId69" Type="http://schemas.openxmlformats.org/officeDocument/2006/relationships/image" Target="../media/image8561.png"/><Relationship Id="rId113" Type="http://schemas.openxmlformats.org/officeDocument/2006/relationships/image" Target="../media/image8582.png"/><Relationship Id="rId134" Type="http://schemas.openxmlformats.org/officeDocument/2006/relationships/customXml" Target="../ink/ink8686.xml"/><Relationship Id="rId80" Type="http://schemas.openxmlformats.org/officeDocument/2006/relationships/customXml" Target="../ink/ink8659.xml"/><Relationship Id="rId155" Type="http://schemas.openxmlformats.org/officeDocument/2006/relationships/image" Target="../media/image8603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760.xml"/><Relationship Id="rId21" Type="http://schemas.openxmlformats.org/officeDocument/2006/relationships/image" Target="../media/image8617.png"/><Relationship Id="rId324" Type="http://schemas.openxmlformats.org/officeDocument/2006/relationships/customXml" Target="../ink/ink8864.xml"/><Relationship Id="rId531" Type="http://schemas.openxmlformats.org/officeDocument/2006/relationships/image" Target="../media/image8867.png"/><Relationship Id="rId170" Type="http://schemas.openxmlformats.org/officeDocument/2006/relationships/image" Target="../media/image8690.png"/><Relationship Id="rId268" Type="http://schemas.openxmlformats.org/officeDocument/2006/relationships/customXml" Target="../ink/ink8836.xml"/><Relationship Id="rId475" Type="http://schemas.openxmlformats.org/officeDocument/2006/relationships/image" Target="../media/image8839.png"/><Relationship Id="rId32" Type="http://schemas.openxmlformats.org/officeDocument/2006/relationships/customXml" Target="../ink/ink8717.xml"/><Relationship Id="rId128" Type="http://schemas.openxmlformats.org/officeDocument/2006/relationships/image" Target="../media/image8669.png"/><Relationship Id="rId335" Type="http://schemas.openxmlformats.org/officeDocument/2006/relationships/image" Target="../media/image8772.png"/><Relationship Id="rId542" Type="http://schemas.openxmlformats.org/officeDocument/2006/relationships/customXml" Target="../ink/ink8973.xml"/><Relationship Id="rId181" Type="http://schemas.openxmlformats.org/officeDocument/2006/relationships/customXml" Target="../ink/ink8792.xml"/><Relationship Id="rId402" Type="http://schemas.openxmlformats.org/officeDocument/2006/relationships/customXml" Target="../ink/ink8903.xml"/><Relationship Id="rId279" Type="http://schemas.openxmlformats.org/officeDocument/2006/relationships/image" Target="../media/image8744.png"/><Relationship Id="rId486" Type="http://schemas.openxmlformats.org/officeDocument/2006/relationships/customXml" Target="../ink/ink8945.xml"/><Relationship Id="rId43" Type="http://schemas.openxmlformats.org/officeDocument/2006/relationships/image" Target="../media/image8628.png"/><Relationship Id="rId139" Type="http://schemas.openxmlformats.org/officeDocument/2006/relationships/customXml" Target="../ink/ink8771.xml"/><Relationship Id="rId346" Type="http://schemas.openxmlformats.org/officeDocument/2006/relationships/customXml" Target="../ink/ink8875.xml"/><Relationship Id="rId553" Type="http://schemas.openxmlformats.org/officeDocument/2006/relationships/image" Target="../media/image8878.png"/><Relationship Id="rId192" Type="http://schemas.openxmlformats.org/officeDocument/2006/relationships/image" Target="../media/image8701.png"/><Relationship Id="rId206" Type="http://schemas.openxmlformats.org/officeDocument/2006/relationships/image" Target="../media/image8708.png"/><Relationship Id="rId413" Type="http://schemas.openxmlformats.org/officeDocument/2006/relationships/image" Target="../media/image8811.png"/><Relationship Id="rId497" Type="http://schemas.openxmlformats.org/officeDocument/2006/relationships/image" Target="../media/image8850.png"/><Relationship Id="rId357" Type="http://schemas.openxmlformats.org/officeDocument/2006/relationships/image" Target="../media/image8783.png"/><Relationship Id="rId54" Type="http://schemas.openxmlformats.org/officeDocument/2006/relationships/customXml" Target="../ink/ink8728.xml"/><Relationship Id="rId217" Type="http://schemas.openxmlformats.org/officeDocument/2006/relationships/customXml" Target="../ink/ink8810.xml"/><Relationship Id="rId564" Type="http://schemas.openxmlformats.org/officeDocument/2006/relationships/customXml" Target="../ink/ink8984.xml"/><Relationship Id="rId424" Type="http://schemas.openxmlformats.org/officeDocument/2006/relationships/customXml" Target="../ink/ink8914.xml"/><Relationship Id="rId270" Type="http://schemas.openxmlformats.org/officeDocument/2006/relationships/customXml" Target="../ink/ink8837.xml"/><Relationship Id="rId65" Type="http://schemas.openxmlformats.org/officeDocument/2006/relationships/image" Target="../media/image8639.png"/><Relationship Id="rId130" Type="http://schemas.openxmlformats.org/officeDocument/2006/relationships/image" Target="../media/image8670.png"/><Relationship Id="rId368" Type="http://schemas.openxmlformats.org/officeDocument/2006/relationships/customXml" Target="../ink/ink8886.xml"/><Relationship Id="rId575" Type="http://schemas.openxmlformats.org/officeDocument/2006/relationships/image" Target="../media/image8888.png"/><Relationship Id="rId228" Type="http://schemas.openxmlformats.org/officeDocument/2006/relationships/image" Target="../media/image8719.png"/><Relationship Id="rId435" Type="http://schemas.openxmlformats.org/officeDocument/2006/relationships/image" Target="../media/image4105.png"/><Relationship Id="rId281" Type="http://schemas.openxmlformats.org/officeDocument/2006/relationships/image" Target="../media/image8745.png"/><Relationship Id="rId502" Type="http://schemas.openxmlformats.org/officeDocument/2006/relationships/customXml" Target="../ink/ink8953.xml"/><Relationship Id="rId76" Type="http://schemas.openxmlformats.org/officeDocument/2006/relationships/image" Target="../media/image8643.png"/><Relationship Id="rId141" Type="http://schemas.openxmlformats.org/officeDocument/2006/relationships/customXml" Target="../ink/ink8772.xml"/><Relationship Id="rId379" Type="http://schemas.openxmlformats.org/officeDocument/2006/relationships/image" Target="../media/image8794.png"/><Relationship Id="rId586" Type="http://schemas.openxmlformats.org/officeDocument/2006/relationships/customXml" Target="../ink/ink8995.xml"/><Relationship Id="rId7" Type="http://schemas.openxmlformats.org/officeDocument/2006/relationships/image" Target="../media/image19.png"/><Relationship Id="rId239" Type="http://schemas.openxmlformats.org/officeDocument/2006/relationships/customXml" Target="../ink/ink8821.xml"/><Relationship Id="rId446" Type="http://schemas.openxmlformats.org/officeDocument/2006/relationships/customXml" Target="../ink/ink8925.xml"/><Relationship Id="rId292" Type="http://schemas.openxmlformats.org/officeDocument/2006/relationships/customXml" Target="../ink/ink8848.xml"/><Relationship Id="rId306" Type="http://schemas.openxmlformats.org/officeDocument/2006/relationships/customXml" Target="../ink/ink8855.xml"/><Relationship Id="rId45" Type="http://schemas.openxmlformats.org/officeDocument/2006/relationships/image" Target="../media/image8629.png"/><Relationship Id="rId87" Type="http://schemas.openxmlformats.org/officeDocument/2006/relationships/customXml" Target="../ink/ink8745.xml"/><Relationship Id="rId110" Type="http://schemas.openxmlformats.org/officeDocument/2006/relationships/image" Target="../media/image8660.png"/><Relationship Id="rId348" Type="http://schemas.openxmlformats.org/officeDocument/2006/relationships/customXml" Target="../ink/ink8876.xml"/><Relationship Id="rId513" Type="http://schemas.openxmlformats.org/officeDocument/2006/relationships/image" Target="../media/image8858.png"/><Relationship Id="rId555" Type="http://schemas.openxmlformats.org/officeDocument/2006/relationships/image" Target="../media/image8879.png"/><Relationship Id="rId152" Type="http://schemas.openxmlformats.org/officeDocument/2006/relationships/image" Target="../media/image8681.png"/><Relationship Id="rId194" Type="http://schemas.openxmlformats.org/officeDocument/2006/relationships/image" Target="../media/image8702.png"/><Relationship Id="rId208" Type="http://schemas.openxmlformats.org/officeDocument/2006/relationships/image" Target="../media/image8709.png"/><Relationship Id="rId415" Type="http://schemas.openxmlformats.org/officeDocument/2006/relationships/image" Target="../media/image8812.png"/><Relationship Id="rId457" Type="http://schemas.openxmlformats.org/officeDocument/2006/relationships/image" Target="../media/image8830.png"/><Relationship Id="rId261" Type="http://schemas.openxmlformats.org/officeDocument/2006/relationships/customXml" Target="../ink/ink8832.xml"/><Relationship Id="rId499" Type="http://schemas.openxmlformats.org/officeDocument/2006/relationships/image" Target="../media/image8851.png"/><Relationship Id="rId14" Type="http://schemas.openxmlformats.org/officeDocument/2006/relationships/customXml" Target="../ink/ink8708.xml"/><Relationship Id="rId56" Type="http://schemas.openxmlformats.org/officeDocument/2006/relationships/customXml" Target="../ink/ink8729.xml"/><Relationship Id="rId317" Type="http://schemas.openxmlformats.org/officeDocument/2006/relationships/image" Target="../media/image8763.png"/><Relationship Id="rId359" Type="http://schemas.openxmlformats.org/officeDocument/2006/relationships/image" Target="../media/image8784.png"/><Relationship Id="rId524" Type="http://schemas.openxmlformats.org/officeDocument/2006/relationships/customXml" Target="../ink/ink8964.xml"/><Relationship Id="rId566" Type="http://schemas.openxmlformats.org/officeDocument/2006/relationships/customXml" Target="../ink/ink8985.xml"/><Relationship Id="rId98" Type="http://schemas.openxmlformats.org/officeDocument/2006/relationships/image" Target="../media/image8654.png"/><Relationship Id="rId121" Type="http://schemas.openxmlformats.org/officeDocument/2006/relationships/customXml" Target="../ink/ink8762.xml"/><Relationship Id="rId163" Type="http://schemas.openxmlformats.org/officeDocument/2006/relationships/customXml" Target="../ink/ink8783.xml"/><Relationship Id="rId219" Type="http://schemas.openxmlformats.org/officeDocument/2006/relationships/customXml" Target="../ink/ink8811.xml"/><Relationship Id="rId370" Type="http://schemas.openxmlformats.org/officeDocument/2006/relationships/customXml" Target="../ink/ink8887.xml"/><Relationship Id="rId426" Type="http://schemas.openxmlformats.org/officeDocument/2006/relationships/customXml" Target="../ink/ink8915.xml"/><Relationship Id="rId230" Type="http://schemas.openxmlformats.org/officeDocument/2006/relationships/image" Target="../media/image8720.png"/><Relationship Id="rId468" Type="http://schemas.openxmlformats.org/officeDocument/2006/relationships/customXml" Target="../ink/ink8936.xml"/><Relationship Id="rId25" Type="http://schemas.openxmlformats.org/officeDocument/2006/relationships/image" Target="../media/image8619.png"/><Relationship Id="rId67" Type="http://schemas.openxmlformats.org/officeDocument/2006/relationships/image" Target="../media/image8640.png"/><Relationship Id="rId272" Type="http://schemas.openxmlformats.org/officeDocument/2006/relationships/customXml" Target="../ink/ink8838.xml"/><Relationship Id="rId328" Type="http://schemas.openxmlformats.org/officeDocument/2006/relationships/customXml" Target="../ink/ink8866.xml"/><Relationship Id="rId535" Type="http://schemas.openxmlformats.org/officeDocument/2006/relationships/image" Target="../media/image8869.png"/><Relationship Id="rId577" Type="http://schemas.openxmlformats.org/officeDocument/2006/relationships/image" Target="../media/image8889.png"/><Relationship Id="rId132" Type="http://schemas.openxmlformats.org/officeDocument/2006/relationships/image" Target="../media/image8671.png"/><Relationship Id="rId174" Type="http://schemas.openxmlformats.org/officeDocument/2006/relationships/image" Target="../media/image8692.png"/><Relationship Id="rId381" Type="http://schemas.openxmlformats.org/officeDocument/2006/relationships/image" Target="../media/image8795.png"/><Relationship Id="rId241" Type="http://schemas.openxmlformats.org/officeDocument/2006/relationships/customXml" Target="../ink/ink8822.xml"/><Relationship Id="rId437" Type="http://schemas.openxmlformats.org/officeDocument/2006/relationships/image" Target="../media/image8822.png"/><Relationship Id="rId479" Type="http://schemas.openxmlformats.org/officeDocument/2006/relationships/image" Target="../media/image8841.png"/><Relationship Id="rId36" Type="http://schemas.openxmlformats.org/officeDocument/2006/relationships/customXml" Target="../ink/ink8719.xml"/><Relationship Id="rId283" Type="http://schemas.openxmlformats.org/officeDocument/2006/relationships/image" Target="../media/image8746.png"/><Relationship Id="rId339" Type="http://schemas.openxmlformats.org/officeDocument/2006/relationships/image" Target="../media/image8774.png"/><Relationship Id="rId490" Type="http://schemas.openxmlformats.org/officeDocument/2006/relationships/customXml" Target="../ink/ink8947.xml"/><Relationship Id="rId504" Type="http://schemas.openxmlformats.org/officeDocument/2006/relationships/customXml" Target="../ink/ink8954.xml"/><Relationship Id="rId546" Type="http://schemas.openxmlformats.org/officeDocument/2006/relationships/customXml" Target="../ink/ink8975.xml"/><Relationship Id="rId78" Type="http://schemas.openxmlformats.org/officeDocument/2006/relationships/image" Target="../media/image8644.png"/><Relationship Id="rId101" Type="http://schemas.openxmlformats.org/officeDocument/2006/relationships/customXml" Target="../ink/ink8752.xml"/><Relationship Id="rId143" Type="http://schemas.openxmlformats.org/officeDocument/2006/relationships/customXml" Target="../ink/ink8773.xml"/><Relationship Id="rId185" Type="http://schemas.openxmlformats.org/officeDocument/2006/relationships/customXml" Target="../ink/ink8794.xml"/><Relationship Id="rId350" Type="http://schemas.openxmlformats.org/officeDocument/2006/relationships/customXml" Target="../ink/ink8877.xml"/><Relationship Id="rId406" Type="http://schemas.openxmlformats.org/officeDocument/2006/relationships/customXml" Target="../ink/ink8905.xml"/><Relationship Id="rId588" Type="http://schemas.openxmlformats.org/officeDocument/2006/relationships/customXml" Target="../ink/ink8996.xml"/><Relationship Id="rId9" Type="http://schemas.openxmlformats.org/officeDocument/2006/relationships/image" Target="../media/image8611.png"/><Relationship Id="rId210" Type="http://schemas.openxmlformats.org/officeDocument/2006/relationships/image" Target="../media/image8710.png"/><Relationship Id="rId392" Type="http://schemas.openxmlformats.org/officeDocument/2006/relationships/customXml" Target="../ink/ink8898.xml"/><Relationship Id="rId448" Type="http://schemas.openxmlformats.org/officeDocument/2006/relationships/customXml" Target="../ink/ink8926.xml"/><Relationship Id="rId252" Type="http://schemas.openxmlformats.org/officeDocument/2006/relationships/image" Target="../media/image8731.png"/><Relationship Id="rId294" Type="http://schemas.openxmlformats.org/officeDocument/2006/relationships/customXml" Target="../ink/ink8849.xml"/><Relationship Id="rId308" Type="http://schemas.openxmlformats.org/officeDocument/2006/relationships/customXml" Target="../ink/ink8856.xml"/><Relationship Id="rId515" Type="http://schemas.openxmlformats.org/officeDocument/2006/relationships/image" Target="../media/image8859.png"/><Relationship Id="rId47" Type="http://schemas.openxmlformats.org/officeDocument/2006/relationships/image" Target="../media/image8630.png"/><Relationship Id="rId89" Type="http://schemas.openxmlformats.org/officeDocument/2006/relationships/customXml" Target="../ink/ink8746.xml"/><Relationship Id="rId112" Type="http://schemas.openxmlformats.org/officeDocument/2006/relationships/image" Target="../media/image8661.png"/><Relationship Id="rId154" Type="http://schemas.openxmlformats.org/officeDocument/2006/relationships/image" Target="../media/image8682.png"/><Relationship Id="rId361" Type="http://schemas.openxmlformats.org/officeDocument/2006/relationships/image" Target="../media/image8785.png"/><Relationship Id="rId557" Type="http://schemas.openxmlformats.org/officeDocument/2006/relationships/image" Target="../media/image8880.png"/><Relationship Id="rId196" Type="http://schemas.openxmlformats.org/officeDocument/2006/relationships/image" Target="../media/image8703.png"/><Relationship Id="rId417" Type="http://schemas.openxmlformats.org/officeDocument/2006/relationships/image" Target="../media/image8813.png"/><Relationship Id="rId459" Type="http://schemas.openxmlformats.org/officeDocument/2006/relationships/image" Target="../media/image8831.png"/><Relationship Id="rId16" Type="http://schemas.openxmlformats.org/officeDocument/2006/relationships/customXml" Target="../ink/ink8709.xml"/><Relationship Id="rId221" Type="http://schemas.openxmlformats.org/officeDocument/2006/relationships/customXml" Target="../ink/ink8812.xml"/><Relationship Id="rId263" Type="http://schemas.openxmlformats.org/officeDocument/2006/relationships/customXml" Target="../ink/ink8833.xml"/><Relationship Id="rId319" Type="http://schemas.openxmlformats.org/officeDocument/2006/relationships/image" Target="../media/image8764.png"/><Relationship Id="rId470" Type="http://schemas.openxmlformats.org/officeDocument/2006/relationships/customXml" Target="../ink/ink8937.xml"/><Relationship Id="rId526" Type="http://schemas.openxmlformats.org/officeDocument/2006/relationships/customXml" Target="../ink/ink8965.xml"/><Relationship Id="rId58" Type="http://schemas.openxmlformats.org/officeDocument/2006/relationships/customXml" Target="../ink/ink8730.xml"/><Relationship Id="rId123" Type="http://schemas.openxmlformats.org/officeDocument/2006/relationships/customXml" Target="../ink/ink8763.xml"/><Relationship Id="rId330" Type="http://schemas.openxmlformats.org/officeDocument/2006/relationships/customXml" Target="../ink/ink8867.xml"/><Relationship Id="rId568" Type="http://schemas.openxmlformats.org/officeDocument/2006/relationships/customXml" Target="../ink/ink8986.xml"/><Relationship Id="rId165" Type="http://schemas.openxmlformats.org/officeDocument/2006/relationships/customXml" Target="../ink/ink8784.xml"/><Relationship Id="rId372" Type="http://schemas.openxmlformats.org/officeDocument/2006/relationships/customXml" Target="../ink/ink8888.xml"/><Relationship Id="rId428" Type="http://schemas.openxmlformats.org/officeDocument/2006/relationships/customXml" Target="../ink/ink8916.xml"/><Relationship Id="rId232" Type="http://schemas.openxmlformats.org/officeDocument/2006/relationships/image" Target="../media/image8721.png"/><Relationship Id="rId274" Type="http://schemas.openxmlformats.org/officeDocument/2006/relationships/customXml" Target="../ink/ink8839.xml"/><Relationship Id="rId481" Type="http://schemas.openxmlformats.org/officeDocument/2006/relationships/image" Target="../media/image8842.png"/><Relationship Id="rId27" Type="http://schemas.openxmlformats.org/officeDocument/2006/relationships/image" Target="../media/image8620.png"/><Relationship Id="rId69" Type="http://schemas.openxmlformats.org/officeDocument/2006/relationships/customXml" Target="../ink/ink8736.xml"/><Relationship Id="rId134" Type="http://schemas.openxmlformats.org/officeDocument/2006/relationships/image" Target="../media/image8672.png"/><Relationship Id="rId537" Type="http://schemas.openxmlformats.org/officeDocument/2006/relationships/image" Target="../media/image8870.png"/><Relationship Id="rId579" Type="http://schemas.openxmlformats.org/officeDocument/2006/relationships/image" Target="../media/image8890.png"/><Relationship Id="rId80" Type="http://schemas.openxmlformats.org/officeDocument/2006/relationships/image" Target="../media/image8645.png"/><Relationship Id="rId176" Type="http://schemas.openxmlformats.org/officeDocument/2006/relationships/image" Target="../media/image8693.png"/><Relationship Id="rId341" Type="http://schemas.openxmlformats.org/officeDocument/2006/relationships/image" Target="../media/image8775.png"/><Relationship Id="rId383" Type="http://schemas.openxmlformats.org/officeDocument/2006/relationships/image" Target="../media/image8796.png"/><Relationship Id="rId439" Type="http://schemas.openxmlformats.org/officeDocument/2006/relationships/image" Target="../media/image8823.png"/><Relationship Id="rId590" Type="http://schemas.openxmlformats.org/officeDocument/2006/relationships/customXml" Target="../ink/ink8997.xml"/><Relationship Id="rId201" Type="http://schemas.openxmlformats.org/officeDocument/2006/relationships/customXml" Target="../ink/ink8802.xml"/><Relationship Id="rId243" Type="http://schemas.openxmlformats.org/officeDocument/2006/relationships/customXml" Target="../ink/ink8823.xml"/><Relationship Id="rId285" Type="http://schemas.openxmlformats.org/officeDocument/2006/relationships/image" Target="../media/image8747.png"/><Relationship Id="rId450" Type="http://schemas.openxmlformats.org/officeDocument/2006/relationships/customXml" Target="../ink/ink8927.xml"/><Relationship Id="rId506" Type="http://schemas.openxmlformats.org/officeDocument/2006/relationships/customXml" Target="../ink/ink8955.xml"/><Relationship Id="rId38" Type="http://schemas.openxmlformats.org/officeDocument/2006/relationships/customXml" Target="../ink/ink8720.xml"/><Relationship Id="rId103" Type="http://schemas.openxmlformats.org/officeDocument/2006/relationships/customXml" Target="../ink/ink8753.xml"/><Relationship Id="rId310" Type="http://schemas.openxmlformats.org/officeDocument/2006/relationships/customXml" Target="../ink/ink8857.xml"/><Relationship Id="rId492" Type="http://schemas.openxmlformats.org/officeDocument/2006/relationships/customXml" Target="../ink/ink8948.xml"/><Relationship Id="rId548" Type="http://schemas.openxmlformats.org/officeDocument/2006/relationships/customXml" Target="../ink/ink8976.xml"/><Relationship Id="rId91" Type="http://schemas.openxmlformats.org/officeDocument/2006/relationships/customXml" Target="../ink/ink8747.xml"/><Relationship Id="rId145" Type="http://schemas.openxmlformats.org/officeDocument/2006/relationships/customXml" Target="../ink/ink8774.xml"/><Relationship Id="rId187" Type="http://schemas.openxmlformats.org/officeDocument/2006/relationships/customXml" Target="../ink/ink8795.xml"/><Relationship Id="rId352" Type="http://schemas.openxmlformats.org/officeDocument/2006/relationships/customXml" Target="../ink/ink8878.xml"/><Relationship Id="rId394" Type="http://schemas.openxmlformats.org/officeDocument/2006/relationships/customXml" Target="../ink/ink8899.xml"/><Relationship Id="rId408" Type="http://schemas.openxmlformats.org/officeDocument/2006/relationships/customXml" Target="../ink/ink8906.xml"/><Relationship Id="rId212" Type="http://schemas.openxmlformats.org/officeDocument/2006/relationships/image" Target="../media/image8711.png"/><Relationship Id="rId254" Type="http://schemas.openxmlformats.org/officeDocument/2006/relationships/image" Target="../media/image8732.png"/><Relationship Id="rId49" Type="http://schemas.openxmlformats.org/officeDocument/2006/relationships/image" Target="../media/image8631.png"/><Relationship Id="rId114" Type="http://schemas.openxmlformats.org/officeDocument/2006/relationships/image" Target="../media/image8662.png"/><Relationship Id="rId296" Type="http://schemas.openxmlformats.org/officeDocument/2006/relationships/customXml" Target="../ink/ink8850.xml"/><Relationship Id="rId461" Type="http://schemas.openxmlformats.org/officeDocument/2006/relationships/image" Target="../media/image8832.png"/><Relationship Id="rId517" Type="http://schemas.openxmlformats.org/officeDocument/2006/relationships/image" Target="../media/image8860.png"/><Relationship Id="rId559" Type="http://schemas.openxmlformats.org/officeDocument/2006/relationships/image" Target="../media/image8881.png"/><Relationship Id="rId60" Type="http://schemas.openxmlformats.org/officeDocument/2006/relationships/customXml" Target="../ink/ink8731.xml"/><Relationship Id="rId156" Type="http://schemas.openxmlformats.org/officeDocument/2006/relationships/image" Target="../media/image8683.png"/><Relationship Id="rId198" Type="http://schemas.openxmlformats.org/officeDocument/2006/relationships/image" Target="../media/image8704.png"/><Relationship Id="rId321" Type="http://schemas.openxmlformats.org/officeDocument/2006/relationships/image" Target="../media/image8765.png"/><Relationship Id="rId363" Type="http://schemas.openxmlformats.org/officeDocument/2006/relationships/image" Target="../media/image8786.png"/><Relationship Id="rId419" Type="http://schemas.openxmlformats.org/officeDocument/2006/relationships/image" Target="../media/image8814.png"/><Relationship Id="rId570" Type="http://schemas.openxmlformats.org/officeDocument/2006/relationships/customXml" Target="../ink/ink8987.xml"/><Relationship Id="rId223" Type="http://schemas.openxmlformats.org/officeDocument/2006/relationships/customXml" Target="../ink/ink8813.xml"/><Relationship Id="rId430" Type="http://schemas.openxmlformats.org/officeDocument/2006/relationships/customXml" Target="../ink/ink8917.xml"/><Relationship Id="rId18" Type="http://schemas.openxmlformats.org/officeDocument/2006/relationships/customXml" Target="../ink/ink8710.xml"/><Relationship Id="rId265" Type="http://schemas.openxmlformats.org/officeDocument/2006/relationships/customXml" Target="../ink/ink8834.xml"/><Relationship Id="rId472" Type="http://schemas.openxmlformats.org/officeDocument/2006/relationships/customXml" Target="../ink/ink8938.xml"/><Relationship Id="rId528" Type="http://schemas.openxmlformats.org/officeDocument/2006/relationships/customXml" Target="../ink/ink8966.xml"/><Relationship Id="rId125" Type="http://schemas.openxmlformats.org/officeDocument/2006/relationships/customXml" Target="../ink/ink8764.xml"/><Relationship Id="rId167" Type="http://schemas.openxmlformats.org/officeDocument/2006/relationships/customXml" Target="../ink/ink8785.xml"/><Relationship Id="rId332" Type="http://schemas.openxmlformats.org/officeDocument/2006/relationships/customXml" Target="../ink/ink8868.xml"/><Relationship Id="rId374" Type="http://schemas.openxmlformats.org/officeDocument/2006/relationships/customXml" Target="../ink/ink8889.xml"/><Relationship Id="rId581" Type="http://schemas.openxmlformats.org/officeDocument/2006/relationships/image" Target="../media/image8891.png"/><Relationship Id="rId71" Type="http://schemas.openxmlformats.org/officeDocument/2006/relationships/customXml" Target="../ink/ink8737.xml"/><Relationship Id="rId234" Type="http://schemas.openxmlformats.org/officeDocument/2006/relationships/image" Target="../media/image8722.png"/><Relationship Id="rId2" Type="http://schemas.openxmlformats.org/officeDocument/2006/relationships/customXml" Target="../ink/ink8702.xml"/><Relationship Id="rId29" Type="http://schemas.openxmlformats.org/officeDocument/2006/relationships/image" Target="../media/image8621.png"/><Relationship Id="rId276" Type="http://schemas.openxmlformats.org/officeDocument/2006/relationships/customXml" Target="../ink/ink8840.xml"/><Relationship Id="rId441" Type="http://schemas.openxmlformats.org/officeDocument/2006/relationships/image" Target="../media/image8824.png"/><Relationship Id="rId483" Type="http://schemas.openxmlformats.org/officeDocument/2006/relationships/image" Target="../media/image8843.png"/><Relationship Id="rId539" Type="http://schemas.openxmlformats.org/officeDocument/2006/relationships/image" Target="../media/image8871.png"/><Relationship Id="rId40" Type="http://schemas.openxmlformats.org/officeDocument/2006/relationships/customXml" Target="../ink/ink8721.xml"/><Relationship Id="rId136" Type="http://schemas.openxmlformats.org/officeDocument/2006/relationships/image" Target="../media/image8673.png"/><Relationship Id="rId178" Type="http://schemas.openxmlformats.org/officeDocument/2006/relationships/image" Target="../media/image8694.png"/><Relationship Id="rId301" Type="http://schemas.openxmlformats.org/officeDocument/2006/relationships/image" Target="../media/image8755.png"/><Relationship Id="rId343" Type="http://schemas.openxmlformats.org/officeDocument/2006/relationships/image" Target="../media/image8776.png"/><Relationship Id="rId550" Type="http://schemas.openxmlformats.org/officeDocument/2006/relationships/customXml" Target="../ink/ink8977.xml"/><Relationship Id="rId82" Type="http://schemas.openxmlformats.org/officeDocument/2006/relationships/image" Target="../media/image8646.png"/><Relationship Id="rId203" Type="http://schemas.openxmlformats.org/officeDocument/2006/relationships/customXml" Target="../ink/ink8803.xml"/><Relationship Id="rId385" Type="http://schemas.openxmlformats.org/officeDocument/2006/relationships/image" Target="../media/image8797.png"/><Relationship Id="rId245" Type="http://schemas.openxmlformats.org/officeDocument/2006/relationships/customXml" Target="../ink/ink8824.xml"/><Relationship Id="rId287" Type="http://schemas.openxmlformats.org/officeDocument/2006/relationships/image" Target="../media/image8748.png"/><Relationship Id="rId410" Type="http://schemas.openxmlformats.org/officeDocument/2006/relationships/customXml" Target="../ink/ink8907.xml"/><Relationship Id="rId452" Type="http://schemas.openxmlformats.org/officeDocument/2006/relationships/customXml" Target="../ink/ink8928.xml"/><Relationship Id="rId494" Type="http://schemas.openxmlformats.org/officeDocument/2006/relationships/customXml" Target="../ink/ink8949.xml"/><Relationship Id="rId508" Type="http://schemas.openxmlformats.org/officeDocument/2006/relationships/customXml" Target="../ink/ink8956.xml"/><Relationship Id="rId105" Type="http://schemas.openxmlformats.org/officeDocument/2006/relationships/customXml" Target="../ink/ink8754.xml"/><Relationship Id="rId147" Type="http://schemas.openxmlformats.org/officeDocument/2006/relationships/customXml" Target="../ink/ink8775.xml"/><Relationship Id="rId312" Type="http://schemas.openxmlformats.org/officeDocument/2006/relationships/customXml" Target="../ink/ink8858.xml"/><Relationship Id="rId354" Type="http://schemas.openxmlformats.org/officeDocument/2006/relationships/customXml" Target="../ink/ink8879.xml"/><Relationship Id="rId51" Type="http://schemas.openxmlformats.org/officeDocument/2006/relationships/image" Target="../media/image8632.png"/><Relationship Id="rId93" Type="http://schemas.openxmlformats.org/officeDocument/2006/relationships/customXml" Target="../ink/ink8748.xml"/><Relationship Id="rId189" Type="http://schemas.openxmlformats.org/officeDocument/2006/relationships/customXml" Target="../ink/ink8796.xml"/><Relationship Id="rId396" Type="http://schemas.openxmlformats.org/officeDocument/2006/relationships/customXml" Target="../ink/ink8900.xml"/><Relationship Id="rId561" Type="http://schemas.openxmlformats.org/officeDocument/2006/relationships/image" Target="../media/image8882.png"/><Relationship Id="rId214" Type="http://schemas.openxmlformats.org/officeDocument/2006/relationships/image" Target="../media/image8712.png"/><Relationship Id="rId256" Type="http://schemas.openxmlformats.org/officeDocument/2006/relationships/image" Target="../media/image8733.png"/><Relationship Id="rId298" Type="http://schemas.openxmlformats.org/officeDocument/2006/relationships/customXml" Target="../ink/ink8851.xml"/><Relationship Id="rId421" Type="http://schemas.openxmlformats.org/officeDocument/2006/relationships/image" Target="../media/image8815.png"/><Relationship Id="rId463" Type="http://schemas.openxmlformats.org/officeDocument/2006/relationships/image" Target="../media/image8833.png"/><Relationship Id="rId519" Type="http://schemas.openxmlformats.org/officeDocument/2006/relationships/image" Target="../media/image8861.png"/><Relationship Id="rId116" Type="http://schemas.openxmlformats.org/officeDocument/2006/relationships/image" Target="../media/image8663.png"/><Relationship Id="rId158" Type="http://schemas.openxmlformats.org/officeDocument/2006/relationships/image" Target="../media/image8684.png"/><Relationship Id="rId323" Type="http://schemas.openxmlformats.org/officeDocument/2006/relationships/image" Target="../media/image8766.png"/><Relationship Id="rId530" Type="http://schemas.openxmlformats.org/officeDocument/2006/relationships/customXml" Target="../ink/ink8967.xml"/><Relationship Id="rId20" Type="http://schemas.openxmlformats.org/officeDocument/2006/relationships/customXml" Target="../ink/ink8711.xml"/><Relationship Id="rId62" Type="http://schemas.openxmlformats.org/officeDocument/2006/relationships/customXml" Target="../ink/ink8732.xml"/><Relationship Id="rId365" Type="http://schemas.openxmlformats.org/officeDocument/2006/relationships/image" Target="../media/image8787.png"/><Relationship Id="rId572" Type="http://schemas.openxmlformats.org/officeDocument/2006/relationships/customXml" Target="../ink/ink8988.xml"/><Relationship Id="rId225" Type="http://schemas.openxmlformats.org/officeDocument/2006/relationships/customXml" Target="../ink/ink8814.xml"/><Relationship Id="rId267" Type="http://schemas.openxmlformats.org/officeDocument/2006/relationships/customXml" Target="../ink/ink8835.xml"/><Relationship Id="rId432" Type="http://schemas.openxmlformats.org/officeDocument/2006/relationships/customXml" Target="../ink/ink8918.xml"/><Relationship Id="rId474" Type="http://schemas.openxmlformats.org/officeDocument/2006/relationships/customXml" Target="../ink/ink8939.xml"/><Relationship Id="rId127" Type="http://schemas.openxmlformats.org/officeDocument/2006/relationships/customXml" Target="../ink/ink8765.xml"/><Relationship Id="rId31" Type="http://schemas.openxmlformats.org/officeDocument/2006/relationships/image" Target="../media/image8622.png"/><Relationship Id="rId73" Type="http://schemas.openxmlformats.org/officeDocument/2006/relationships/customXml" Target="../ink/ink8738.xml"/><Relationship Id="rId169" Type="http://schemas.openxmlformats.org/officeDocument/2006/relationships/customXml" Target="../ink/ink8786.xml"/><Relationship Id="rId334" Type="http://schemas.openxmlformats.org/officeDocument/2006/relationships/customXml" Target="../ink/ink8869.xml"/><Relationship Id="rId376" Type="http://schemas.openxmlformats.org/officeDocument/2006/relationships/customXml" Target="../ink/ink8890.xml"/><Relationship Id="rId541" Type="http://schemas.openxmlformats.org/officeDocument/2006/relationships/image" Target="../media/image8872.png"/><Relationship Id="rId583" Type="http://schemas.openxmlformats.org/officeDocument/2006/relationships/image" Target="../media/image8892.png"/><Relationship Id="rId4" Type="http://schemas.openxmlformats.org/officeDocument/2006/relationships/customXml" Target="../ink/ink8703.xml"/><Relationship Id="rId180" Type="http://schemas.openxmlformats.org/officeDocument/2006/relationships/image" Target="../media/image8695.png"/><Relationship Id="rId236" Type="http://schemas.openxmlformats.org/officeDocument/2006/relationships/image" Target="../media/image8723.png"/><Relationship Id="rId278" Type="http://schemas.openxmlformats.org/officeDocument/2006/relationships/customXml" Target="../ink/ink8841.xml"/><Relationship Id="rId401" Type="http://schemas.openxmlformats.org/officeDocument/2006/relationships/image" Target="../media/image8805.png"/><Relationship Id="rId443" Type="http://schemas.openxmlformats.org/officeDocument/2006/relationships/image" Target="../media/image8825.png"/><Relationship Id="rId303" Type="http://schemas.openxmlformats.org/officeDocument/2006/relationships/image" Target="../media/image8756.png"/><Relationship Id="rId485" Type="http://schemas.openxmlformats.org/officeDocument/2006/relationships/image" Target="../media/image8844.png"/><Relationship Id="rId42" Type="http://schemas.openxmlformats.org/officeDocument/2006/relationships/customXml" Target="../ink/ink8722.xml"/><Relationship Id="rId84" Type="http://schemas.openxmlformats.org/officeDocument/2006/relationships/image" Target="../media/image8647.png"/><Relationship Id="rId138" Type="http://schemas.openxmlformats.org/officeDocument/2006/relationships/image" Target="../media/image8674.png"/><Relationship Id="rId345" Type="http://schemas.openxmlformats.org/officeDocument/2006/relationships/image" Target="../media/image8777.png"/><Relationship Id="rId387" Type="http://schemas.openxmlformats.org/officeDocument/2006/relationships/image" Target="../media/image8798.png"/><Relationship Id="rId510" Type="http://schemas.openxmlformats.org/officeDocument/2006/relationships/customXml" Target="../ink/ink8957.xml"/><Relationship Id="rId552" Type="http://schemas.openxmlformats.org/officeDocument/2006/relationships/customXml" Target="../ink/ink8978.xml"/><Relationship Id="rId191" Type="http://schemas.openxmlformats.org/officeDocument/2006/relationships/customXml" Target="../ink/ink8797.xml"/><Relationship Id="rId205" Type="http://schemas.openxmlformats.org/officeDocument/2006/relationships/customXml" Target="../ink/ink8804.xml"/><Relationship Id="rId247" Type="http://schemas.openxmlformats.org/officeDocument/2006/relationships/customXml" Target="../ink/ink8825.xml"/><Relationship Id="rId412" Type="http://schemas.openxmlformats.org/officeDocument/2006/relationships/customXml" Target="../ink/ink8908.xml"/><Relationship Id="rId107" Type="http://schemas.openxmlformats.org/officeDocument/2006/relationships/customXml" Target="../ink/ink8755.xml"/><Relationship Id="rId289" Type="http://schemas.openxmlformats.org/officeDocument/2006/relationships/image" Target="../media/image8749.png"/><Relationship Id="rId454" Type="http://schemas.openxmlformats.org/officeDocument/2006/relationships/customXml" Target="../ink/ink8929.xml"/><Relationship Id="rId496" Type="http://schemas.openxmlformats.org/officeDocument/2006/relationships/customXml" Target="../ink/ink8950.xml"/><Relationship Id="rId11" Type="http://schemas.openxmlformats.org/officeDocument/2006/relationships/image" Target="../media/image8612.png"/><Relationship Id="rId53" Type="http://schemas.openxmlformats.org/officeDocument/2006/relationships/image" Target="../media/image8633.png"/><Relationship Id="rId149" Type="http://schemas.openxmlformats.org/officeDocument/2006/relationships/customXml" Target="../ink/ink8776.xml"/><Relationship Id="rId314" Type="http://schemas.openxmlformats.org/officeDocument/2006/relationships/customXml" Target="../ink/ink8859.xml"/><Relationship Id="rId356" Type="http://schemas.openxmlformats.org/officeDocument/2006/relationships/customXml" Target="../ink/ink8880.xml"/><Relationship Id="rId398" Type="http://schemas.openxmlformats.org/officeDocument/2006/relationships/customXml" Target="../ink/ink8901.xml"/><Relationship Id="rId521" Type="http://schemas.openxmlformats.org/officeDocument/2006/relationships/image" Target="../media/image8862.png"/><Relationship Id="rId563" Type="http://schemas.openxmlformats.org/officeDocument/2006/relationships/image" Target="../media/image8883.png"/><Relationship Id="rId95" Type="http://schemas.openxmlformats.org/officeDocument/2006/relationships/customXml" Target="../ink/ink8749.xml"/><Relationship Id="rId160" Type="http://schemas.openxmlformats.org/officeDocument/2006/relationships/image" Target="../media/image8685.png"/><Relationship Id="rId216" Type="http://schemas.openxmlformats.org/officeDocument/2006/relationships/image" Target="../media/image8713.png"/><Relationship Id="rId423" Type="http://schemas.openxmlformats.org/officeDocument/2006/relationships/image" Target="../media/image8816.png"/><Relationship Id="rId258" Type="http://schemas.openxmlformats.org/officeDocument/2006/relationships/image" Target="../media/image8734.png"/><Relationship Id="rId465" Type="http://schemas.openxmlformats.org/officeDocument/2006/relationships/image" Target="../media/image8834.png"/><Relationship Id="rId22" Type="http://schemas.openxmlformats.org/officeDocument/2006/relationships/customXml" Target="../ink/ink8712.xml"/><Relationship Id="rId64" Type="http://schemas.openxmlformats.org/officeDocument/2006/relationships/customXml" Target="../ink/ink8733.xml"/><Relationship Id="rId118" Type="http://schemas.openxmlformats.org/officeDocument/2006/relationships/image" Target="../media/image8664.png"/><Relationship Id="rId325" Type="http://schemas.openxmlformats.org/officeDocument/2006/relationships/image" Target="../media/image8767.png"/><Relationship Id="rId367" Type="http://schemas.openxmlformats.org/officeDocument/2006/relationships/image" Target="../media/image8788.png"/><Relationship Id="rId532" Type="http://schemas.openxmlformats.org/officeDocument/2006/relationships/customXml" Target="../ink/ink8968.xml"/><Relationship Id="rId574" Type="http://schemas.openxmlformats.org/officeDocument/2006/relationships/customXml" Target="../ink/ink8989.xml"/><Relationship Id="rId171" Type="http://schemas.openxmlformats.org/officeDocument/2006/relationships/customXml" Target="../ink/ink8787.xml"/><Relationship Id="rId227" Type="http://schemas.openxmlformats.org/officeDocument/2006/relationships/customXml" Target="../ink/ink8815.xml"/><Relationship Id="rId269" Type="http://schemas.openxmlformats.org/officeDocument/2006/relationships/image" Target="../media/image8739.png"/><Relationship Id="rId434" Type="http://schemas.openxmlformats.org/officeDocument/2006/relationships/customXml" Target="../ink/ink8919.xml"/><Relationship Id="rId476" Type="http://schemas.openxmlformats.org/officeDocument/2006/relationships/customXml" Target="../ink/ink8940.xml"/><Relationship Id="rId33" Type="http://schemas.openxmlformats.org/officeDocument/2006/relationships/image" Target="../media/image8623.png"/><Relationship Id="rId129" Type="http://schemas.openxmlformats.org/officeDocument/2006/relationships/customXml" Target="../ink/ink8766.xml"/><Relationship Id="rId280" Type="http://schemas.openxmlformats.org/officeDocument/2006/relationships/customXml" Target="../ink/ink8842.xml"/><Relationship Id="rId336" Type="http://schemas.openxmlformats.org/officeDocument/2006/relationships/customXml" Target="../ink/ink8870.xml"/><Relationship Id="rId501" Type="http://schemas.openxmlformats.org/officeDocument/2006/relationships/image" Target="../media/image8852.png"/><Relationship Id="rId543" Type="http://schemas.openxmlformats.org/officeDocument/2006/relationships/image" Target="../media/image8873.png"/><Relationship Id="rId75" Type="http://schemas.openxmlformats.org/officeDocument/2006/relationships/customXml" Target="../ink/ink8739.xml"/><Relationship Id="rId140" Type="http://schemas.openxmlformats.org/officeDocument/2006/relationships/image" Target="../media/image8675.png"/><Relationship Id="rId182" Type="http://schemas.openxmlformats.org/officeDocument/2006/relationships/image" Target="../media/image8696.png"/><Relationship Id="rId378" Type="http://schemas.openxmlformats.org/officeDocument/2006/relationships/customXml" Target="../ink/ink8891.xml"/><Relationship Id="rId403" Type="http://schemas.openxmlformats.org/officeDocument/2006/relationships/image" Target="../media/image8806.png"/><Relationship Id="rId585" Type="http://schemas.openxmlformats.org/officeDocument/2006/relationships/image" Target="../media/image8893.png"/><Relationship Id="rId6" Type="http://schemas.openxmlformats.org/officeDocument/2006/relationships/customXml" Target="../ink/ink8704.xml"/><Relationship Id="rId238" Type="http://schemas.openxmlformats.org/officeDocument/2006/relationships/image" Target="../media/image8724.png"/><Relationship Id="rId445" Type="http://schemas.openxmlformats.org/officeDocument/2006/relationships/image" Target="../media/image8826.png"/><Relationship Id="rId487" Type="http://schemas.openxmlformats.org/officeDocument/2006/relationships/image" Target="../media/image8845.png"/><Relationship Id="rId291" Type="http://schemas.openxmlformats.org/officeDocument/2006/relationships/image" Target="../media/image8750.png"/><Relationship Id="rId305" Type="http://schemas.openxmlformats.org/officeDocument/2006/relationships/image" Target="../media/image8757.png"/><Relationship Id="rId347" Type="http://schemas.openxmlformats.org/officeDocument/2006/relationships/image" Target="../media/image8778.png"/><Relationship Id="rId512" Type="http://schemas.openxmlformats.org/officeDocument/2006/relationships/customXml" Target="../ink/ink8958.xml"/><Relationship Id="rId44" Type="http://schemas.openxmlformats.org/officeDocument/2006/relationships/customXml" Target="../ink/ink8723.xml"/><Relationship Id="rId86" Type="http://schemas.openxmlformats.org/officeDocument/2006/relationships/image" Target="../media/image8648.png"/><Relationship Id="rId151" Type="http://schemas.openxmlformats.org/officeDocument/2006/relationships/customXml" Target="../ink/ink8777.xml"/><Relationship Id="rId389" Type="http://schemas.openxmlformats.org/officeDocument/2006/relationships/image" Target="../media/image8799.png"/><Relationship Id="rId554" Type="http://schemas.openxmlformats.org/officeDocument/2006/relationships/customXml" Target="../ink/ink8979.xml"/><Relationship Id="rId193" Type="http://schemas.openxmlformats.org/officeDocument/2006/relationships/customXml" Target="../ink/ink8798.xml"/><Relationship Id="rId207" Type="http://schemas.openxmlformats.org/officeDocument/2006/relationships/customXml" Target="../ink/ink8805.xml"/><Relationship Id="rId249" Type="http://schemas.openxmlformats.org/officeDocument/2006/relationships/customXml" Target="../ink/ink8826.xml"/><Relationship Id="rId414" Type="http://schemas.openxmlformats.org/officeDocument/2006/relationships/customXml" Target="../ink/ink8909.xml"/><Relationship Id="rId456" Type="http://schemas.openxmlformats.org/officeDocument/2006/relationships/customXml" Target="../ink/ink8930.xml"/><Relationship Id="rId498" Type="http://schemas.openxmlformats.org/officeDocument/2006/relationships/customXml" Target="../ink/ink8951.xml"/><Relationship Id="rId13" Type="http://schemas.openxmlformats.org/officeDocument/2006/relationships/image" Target="../media/image8613.png"/><Relationship Id="rId109" Type="http://schemas.openxmlformats.org/officeDocument/2006/relationships/customXml" Target="../ink/ink8756.xml"/><Relationship Id="rId260" Type="http://schemas.openxmlformats.org/officeDocument/2006/relationships/image" Target="../media/image8735.png"/><Relationship Id="rId316" Type="http://schemas.openxmlformats.org/officeDocument/2006/relationships/customXml" Target="../ink/ink8860.xml"/><Relationship Id="rId523" Type="http://schemas.openxmlformats.org/officeDocument/2006/relationships/image" Target="../media/image8863.png"/><Relationship Id="rId55" Type="http://schemas.openxmlformats.org/officeDocument/2006/relationships/image" Target="../media/image8634.png"/><Relationship Id="rId97" Type="http://schemas.openxmlformats.org/officeDocument/2006/relationships/customXml" Target="../ink/ink8750.xml"/><Relationship Id="rId120" Type="http://schemas.openxmlformats.org/officeDocument/2006/relationships/image" Target="../media/image8665.png"/><Relationship Id="rId358" Type="http://schemas.openxmlformats.org/officeDocument/2006/relationships/customXml" Target="../ink/ink8881.xml"/><Relationship Id="rId565" Type="http://schemas.openxmlformats.org/officeDocument/2006/relationships/image" Target="../media/image8884.png"/><Relationship Id="rId162" Type="http://schemas.openxmlformats.org/officeDocument/2006/relationships/image" Target="../media/image8686.png"/><Relationship Id="rId218" Type="http://schemas.openxmlformats.org/officeDocument/2006/relationships/image" Target="../media/image8714.png"/><Relationship Id="rId425" Type="http://schemas.openxmlformats.org/officeDocument/2006/relationships/image" Target="../media/image8817.png"/><Relationship Id="rId467" Type="http://schemas.openxmlformats.org/officeDocument/2006/relationships/image" Target="../media/image8835.png"/><Relationship Id="rId271" Type="http://schemas.openxmlformats.org/officeDocument/2006/relationships/image" Target="../media/image8740.png"/><Relationship Id="rId24" Type="http://schemas.openxmlformats.org/officeDocument/2006/relationships/customXml" Target="../ink/ink8713.xml"/><Relationship Id="rId66" Type="http://schemas.openxmlformats.org/officeDocument/2006/relationships/customXml" Target="../ink/ink8734.xml"/><Relationship Id="rId131" Type="http://schemas.openxmlformats.org/officeDocument/2006/relationships/customXml" Target="../ink/ink8767.xml"/><Relationship Id="rId327" Type="http://schemas.openxmlformats.org/officeDocument/2006/relationships/image" Target="../media/image8768.png"/><Relationship Id="rId369" Type="http://schemas.openxmlformats.org/officeDocument/2006/relationships/image" Target="../media/image8789.png"/><Relationship Id="rId534" Type="http://schemas.openxmlformats.org/officeDocument/2006/relationships/customXml" Target="../ink/ink8969.xml"/><Relationship Id="rId576" Type="http://schemas.openxmlformats.org/officeDocument/2006/relationships/customXml" Target="../ink/ink8990.xml"/><Relationship Id="rId173" Type="http://schemas.openxmlformats.org/officeDocument/2006/relationships/customXml" Target="../ink/ink8788.xml"/><Relationship Id="rId229" Type="http://schemas.openxmlformats.org/officeDocument/2006/relationships/customXml" Target="../ink/ink8816.xml"/><Relationship Id="rId380" Type="http://schemas.openxmlformats.org/officeDocument/2006/relationships/customXml" Target="../ink/ink8892.xml"/><Relationship Id="rId436" Type="http://schemas.openxmlformats.org/officeDocument/2006/relationships/customXml" Target="../ink/ink8920.xml"/><Relationship Id="rId240" Type="http://schemas.openxmlformats.org/officeDocument/2006/relationships/image" Target="../media/image8725.png"/><Relationship Id="rId478" Type="http://schemas.openxmlformats.org/officeDocument/2006/relationships/customXml" Target="../ink/ink8941.xml"/><Relationship Id="rId35" Type="http://schemas.openxmlformats.org/officeDocument/2006/relationships/image" Target="../media/image8624.png"/><Relationship Id="rId77" Type="http://schemas.openxmlformats.org/officeDocument/2006/relationships/customXml" Target="../ink/ink8740.xml"/><Relationship Id="rId100" Type="http://schemas.openxmlformats.org/officeDocument/2006/relationships/image" Target="../media/image8655.png"/><Relationship Id="rId282" Type="http://schemas.openxmlformats.org/officeDocument/2006/relationships/customXml" Target="../ink/ink8843.xml"/><Relationship Id="rId338" Type="http://schemas.openxmlformats.org/officeDocument/2006/relationships/customXml" Target="../ink/ink8871.xml"/><Relationship Id="rId503" Type="http://schemas.openxmlformats.org/officeDocument/2006/relationships/image" Target="../media/image8853.png"/><Relationship Id="rId545" Type="http://schemas.openxmlformats.org/officeDocument/2006/relationships/image" Target="../media/image8874.png"/><Relationship Id="rId587" Type="http://schemas.openxmlformats.org/officeDocument/2006/relationships/image" Target="../media/image8894.png"/><Relationship Id="rId8" Type="http://schemas.openxmlformats.org/officeDocument/2006/relationships/customXml" Target="../ink/ink8705.xml"/><Relationship Id="rId142" Type="http://schemas.openxmlformats.org/officeDocument/2006/relationships/image" Target="../media/image8676.png"/><Relationship Id="rId184" Type="http://schemas.openxmlformats.org/officeDocument/2006/relationships/image" Target="../media/image8697.png"/><Relationship Id="rId391" Type="http://schemas.openxmlformats.org/officeDocument/2006/relationships/image" Target="../media/image8800.png"/><Relationship Id="rId405" Type="http://schemas.openxmlformats.org/officeDocument/2006/relationships/image" Target="../media/image8807.png"/><Relationship Id="rId447" Type="http://schemas.openxmlformats.org/officeDocument/2006/relationships/image" Target="../media/image194.png"/><Relationship Id="rId251" Type="http://schemas.openxmlformats.org/officeDocument/2006/relationships/customXml" Target="../ink/ink8827.xml"/><Relationship Id="rId489" Type="http://schemas.openxmlformats.org/officeDocument/2006/relationships/image" Target="../media/image8846.png"/><Relationship Id="rId46" Type="http://schemas.openxmlformats.org/officeDocument/2006/relationships/customXml" Target="../ink/ink8724.xml"/><Relationship Id="rId293" Type="http://schemas.openxmlformats.org/officeDocument/2006/relationships/image" Target="../media/image8751.png"/><Relationship Id="rId307" Type="http://schemas.openxmlformats.org/officeDocument/2006/relationships/image" Target="../media/image8758.png"/><Relationship Id="rId349" Type="http://schemas.openxmlformats.org/officeDocument/2006/relationships/image" Target="../media/image8779.png"/><Relationship Id="rId514" Type="http://schemas.openxmlformats.org/officeDocument/2006/relationships/customXml" Target="../ink/ink8959.xml"/><Relationship Id="rId556" Type="http://schemas.openxmlformats.org/officeDocument/2006/relationships/customXml" Target="../ink/ink8980.xml"/><Relationship Id="rId88" Type="http://schemas.openxmlformats.org/officeDocument/2006/relationships/image" Target="../media/image8649.png"/><Relationship Id="rId111" Type="http://schemas.openxmlformats.org/officeDocument/2006/relationships/customXml" Target="../ink/ink8757.xml"/><Relationship Id="rId153" Type="http://schemas.openxmlformats.org/officeDocument/2006/relationships/customXml" Target="../ink/ink8778.xml"/><Relationship Id="rId195" Type="http://schemas.openxmlformats.org/officeDocument/2006/relationships/customXml" Target="../ink/ink8799.xml"/><Relationship Id="rId209" Type="http://schemas.openxmlformats.org/officeDocument/2006/relationships/customXml" Target="../ink/ink8806.xml"/><Relationship Id="rId360" Type="http://schemas.openxmlformats.org/officeDocument/2006/relationships/customXml" Target="../ink/ink8882.xml"/><Relationship Id="rId416" Type="http://schemas.openxmlformats.org/officeDocument/2006/relationships/customXml" Target="../ink/ink8910.xml"/><Relationship Id="rId220" Type="http://schemas.openxmlformats.org/officeDocument/2006/relationships/image" Target="../media/image8715.png"/><Relationship Id="rId458" Type="http://schemas.openxmlformats.org/officeDocument/2006/relationships/customXml" Target="../ink/ink8931.xml"/><Relationship Id="rId15" Type="http://schemas.openxmlformats.org/officeDocument/2006/relationships/image" Target="../media/image8614.png"/><Relationship Id="rId57" Type="http://schemas.openxmlformats.org/officeDocument/2006/relationships/image" Target="../media/image8635.png"/><Relationship Id="rId262" Type="http://schemas.openxmlformats.org/officeDocument/2006/relationships/image" Target="../media/image8736.png"/><Relationship Id="rId318" Type="http://schemas.openxmlformats.org/officeDocument/2006/relationships/customXml" Target="../ink/ink8861.xml"/><Relationship Id="rId525" Type="http://schemas.openxmlformats.org/officeDocument/2006/relationships/image" Target="../media/image8864.png"/><Relationship Id="rId567" Type="http://schemas.openxmlformats.org/officeDocument/2006/relationships/image" Target="../media/image8885.png"/><Relationship Id="rId99" Type="http://schemas.openxmlformats.org/officeDocument/2006/relationships/customXml" Target="../ink/ink8751.xml"/><Relationship Id="rId122" Type="http://schemas.openxmlformats.org/officeDocument/2006/relationships/image" Target="../media/image8666.png"/><Relationship Id="rId164" Type="http://schemas.openxmlformats.org/officeDocument/2006/relationships/image" Target="../media/image8687.png"/><Relationship Id="rId371" Type="http://schemas.openxmlformats.org/officeDocument/2006/relationships/image" Target="../media/image8790.png"/><Relationship Id="rId427" Type="http://schemas.openxmlformats.org/officeDocument/2006/relationships/image" Target="../media/image8818.png"/><Relationship Id="rId469" Type="http://schemas.openxmlformats.org/officeDocument/2006/relationships/image" Target="../media/image8836.png"/><Relationship Id="rId26" Type="http://schemas.openxmlformats.org/officeDocument/2006/relationships/customXml" Target="../ink/ink8714.xml"/><Relationship Id="rId231" Type="http://schemas.openxmlformats.org/officeDocument/2006/relationships/customXml" Target="../ink/ink8817.xml"/><Relationship Id="rId273" Type="http://schemas.openxmlformats.org/officeDocument/2006/relationships/image" Target="../media/image8741.png"/><Relationship Id="rId329" Type="http://schemas.openxmlformats.org/officeDocument/2006/relationships/image" Target="../media/image8769.png"/><Relationship Id="rId480" Type="http://schemas.openxmlformats.org/officeDocument/2006/relationships/customXml" Target="../ink/ink8942.xml"/><Relationship Id="rId536" Type="http://schemas.openxmlformats.org/officeDocument/2006/relationships/customXml" Target="../ink/ink8970.xml"/><Relationship Id="rId68" Type="http://schemas.openxmlformats.org/officeDocument/2006/relationships/customXml" Target="../ink/ink8735.xml"/><Relationship Id="rId133" Type="http://schemas.openxmlformats.org/officeDocument/2006/relationships/customXml" Target="../ink/ink8768.xml"/><Relationship Id="rId175" Type="http://schemas.openxmlformats.org/officeDocument/2006/relationships/customXml" Target="../ink/ink8789.xml"/><Relationship Id="rId340" Type="http://schemas.openxmlformats.org/officeDocument/2006/relationships/customXml" Target="../ink/ink8872.xml"/><Relationship Id="rId578" Type="http://schemas.openxmlformats.org/officeDocument/2006/relationships/customXml" Target="../ink/ink8991.xml"/><Relationship Id="rId200" Type="http://schemas.openxmlformats.org/officeDocument/2006/relationships/image" Target="../media/image8705.png"/><Relationship Id="rId382" Type="http://schemas.openxmlformats.org/officeDocument/2006/relationships/customXml" Target="../ink/ink8893.xml"/><Relationship Id="rId438" Type="http://schemas.openxmlformats.org/officeDocument/2006/relationships/customXml" Target="../ink/ink8921.xml"/><Relationship Id="rId242" Type="http://schemas.openxmlformats.org/officeDocument/2006/relationships/image" Target="../media/image8726.png"/><Relationship Id="rId284" Type="http://schemas.openxmlformats.org/officeDocument/2006/relationships/customXml" Target="../ink/ink8844.xml"/><Relationship Id="rId491" Type="http://schemas.openxmlformats.org/officeDocument/2006/relationships/image" Target="../media/image8847.png"/><Relationship Id="rId505" Type="http://schemas.openxmlformats.org/officeDocument/2006/relationships/image" Target="../media/image8854.png"/><Relationship Id="rId37" Type="http://schemas.openxmlformats.org/officeDocument/2006/relationships/image" Target="../media/image8625.png"/><Relationship Id="rId79" Type="http://schemas.openxmlformats.org/officeDocument/2006/relationships/customXml" Target="../ink/ink8741.xml"/><Relationship Id="rId102" Type="http://schemas.openxmlformats.org/officeDocument/2006/relationships/image" Target="../media/image8656.png"/><Relationship Id="rId144" Type="http://schemas.openxmlformats.org/officeDocument/2006/relationships/image" Target="../media/image8677.png"/><Relationship Id="rId547" Type="http://schemas.openxmlformats.org/officeDocument/2006/relationships/image" Target="../media/image8875.png"/><Relationship Id="rId589" Type="http://schemas.openxmlformats.org/officeDocument/2006/relationships/image" Target="../media/image8895.png"/><Relationship Id="rId90" Type="http://schemas.openxmlformats.org/officeDocument/2006/relationships/image" Target="../media/image8650.png"/><Relationship Id="rId186" Type="http://schemas.openxmlformats.org/officeDocument/2006/relationships/image" Target="../media/image8698.png"/><Relationship Id="rId351" Type="http://schemas.openxmlformats.org/officeDocument/2006/relationships/image" Target="../media/image8780.png"/><Relationship Id="rId393" Type="http://schemas.openxmlformats.org/officeDocument/2006/relationships/image" Target="../media/image8801.png"/><Relationship Id="rId407" Type="http://schemas.openxmlformats.org/officeDocument/2006/relationships/image" Target="../media/image8808.png"/><Relationship Id="rId449" Type="http://schemas.openxmlformats.org/officeDocument/2006/relationships/image" Target="../media/image5664.png"/><Relationship Id="rId211" Type="http://schemas.openxmlformats.org/officeDocument/2006/relationships/customXml" Target="../ink/ink8807.xml"/><Relationship Id="rId253" Type="http://schemas.openxmlformats.org/officeDocument/2006/relationships/customXml" Target="../ink/ink8828.xml"/><Relationship Id="rId295" Type="http://schemas.openxmlformats.org/officeDocument/2006/relationships/image" Target="../media/image8752.png"/><Relationship Id="rId309" Type="http://schemas.openxmlformats.org/officeDocument/2006/relationships/image" Target="../media/image8759.png"/><Relationship Id="rId460" Type="http://schemas.openxmlformats.org/officeDocument/2006/relationships/customXml" Target="../ink/ink8932.xml"/><Relationship Id="rId516" Type="http://schemas.openxmlformats.org/officeDocument/2006/relationships/customXml" Target="../ink/ink8960.xml"/><Relationship Id="rId48" Type="http://schemas.openxmlformats.org/officeDocument/2006/relationships/customXml" Target="../ink/ink8725.xml"/><Relationship Id="rId113" Type="http://schemas.openxmlformats.org/officeDocument/2006/relationships/customXml" Target="../ink/ink8758.xml"/><Relationship Id="rId320" Type="http://schemas.openxmlformats.org/officeDocument/2006/relationships/customXml" Target="../ink/ink8862.xml"/><Relationship Id="rId558" Type="http://schemas.openxmlformats.org/officeDocument/2006/relationships/customXml" Target="../ink/ink8981.xml"/><Relationship Id="rId155" Type="http://schemas.openxmlformats.org/officeDocument/2006/relationships/customXml" Target="../ink/ink8779.xml"/><Relationship Id="rId197" Type="http://schemas.openxmlformats.org/officeDocument/2006/relationships/customXml" Target="../ink/ink8800.xml"/><Relationship Id="rId362" Type="http://schemas.openxmlformats.org/officeDocument/2006/relationships/customXml" Target="../ink/ink8883.xml"/><Relationship Id="rId418" Type="http://schemas.openxmlformats.org/officeDocument/2006/relationships/customXml" Target="../ink/ink8911.xml"/><Relationship Id="rId222" Type="http://schemas.openxmlformats.org/officeDocument/2006/relationships/image" Target="../media/image8716.png"/><Relationship Id="rId264" Type="http://schemas.openxmlformats.org/officeDocument/2006/relationships/image" Target="../media/image8737.png"/><Relationship Id="rId471" Type="http://schemas.openxmlformats.org/officeDocument/2006/relationships/image" Target="../media/image8837.png"/><Relationship Id="rId17" Type="http://schemas.openxmlformats.org/officeDocument/2006/relationships/image" Target="../media/image8615.png"/><Relationship Id="rId59" Type="http://schemas.openxmlformats.org/officeDocument/2006/relationships/image" Target="../media/image8636.png"/><Relationship Id="rId124" Type="http://schemas.openxmlformats.org/officeDocument/2006/relationships/image" Target="../media/image8667.png"/><Relationship Id="rId527" Type="http://schemas.openxmlformats.org/officeDocument/2006/relationships/image" Target="../media/image8865.png"/><Relationship Id="rId569" Type="http://schemas.openxmlformats.org/officeDocument/2006/relationships/image" Target="../media/image2194.png"/><Relationship Id="rId70" Type="http://schemas.openxmlformats.org/officeDocument/2006/relationships/image" Target="../media/image8641.png"/><Relationship Id="rId166" Type="http://schemas.openxmlformats.org/officeDocument/2006/relationships/image" Target="../media/image8688.png"/><Relationship Id="rId331" Type="http://schemas.openxmlformats.org/officeDocument/2006/relationships/image" Target="../media/image8770.png"/><Relationship Id="rId373" Type="http://schemas.openxmlformats.org/officeDocument/2006/relationships/image" Target="../media/image8791.png"/><Relationship Id="rId429" Type="http://schemas.openxmlformats.org/officeDocument/2006/relationships/image" Target="../media/image8819.png"/><Relationship Id="rId580" Type="http://schemas.openxmlformats.org/officeDocument/2006/relationships/customXml" Target="../ink/ink8992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8818.xml"/><Relationship Id="rId440" Type="http://schemas.openxmlformats.org/officeDocument/2006/relationships/customXml" Target="../ink/ink8922.xml"/><Relationship Id="rId28" Type="http://schemas.openxmlformats.org/officeDocument/2006/relationships/customXml" Target="../ink/ink8715.xml"/><Relationship Id="rId275" Type="http://schemas.openxmlformats.org/officeDocument/2006/relationships/image" Target="../media/image8742.png"/><Relationship Id="rId300" Type="http://schemas.openxmlformats.org/officeDocument/2006/relationships/customXml" Target="../ink/ink8852.xml"/><Relationship Id="rId482" Type="http://schemas.openxmlformats.org/officeDocument/2006/relationships/customXml" Target="../ink/ink8943.xml"/><Relationship Id="rId538" Type="http://schemas.openxmlformats.org/officeDocument/2006/relationships/customXml" Target="../ink/ink8971.xml"/><Relationship Id="rId81" Type="http://schemas.openxmlformats.org/officeDocument/2006/relationships/customXml" Target="../ink/ink8742.xml"/><Relationship Id="rId135" Type="http://schemas.openxmlformats.org/officeDocument/2006/relationships/customXml" Target="../ink/ink8769.xml"/><Relationship Id="rId177" Type="http://schemas.openxmlformats.org/officeDocument/2006/relationships/customXml" Target="../ink/ink8790.xml"/><Relationship Id="rId342" Type="http://schemas.openxmlformats.org/officeDocument/2006/relationships/customXml" Target="../ink/ink8873.xml"/><Relationship Id="rId384" Type="http://schemas.openxmlformats.org/officeDocument/2006/relationships/customXml" Target="../ink/ink8894.xml"/><Relationship Id="rId591" Type="http://schemas.openxmlformats.org/officeDocument/2006/relationships/image" Target="../media/image8896.png"/><Relationship Id="rId202" Type="http://schemas.openxmlformats.org/officeDocument/2006/relationships/image" Target="../media/image8706.png"/><Relationship Id="rId244" Type="http://schemas.openxmlformats.org/officeDocument/2006/relationships/image" Target="../media/image8727.png"/><Relationship Id="rId39" Type="http://schemas.openxmlformats.org/officeDocument/2006/relationships/image" Target="../media/image8626.png"/><Relationship Id="rId286" Type="http://schemas.openxmlformats.org/officeDocument/2006/relationships/customXml" Target="../ink/ink8845.xml"/><Relationship Id="rId451" Type="http://schemas.openxmlformats.org/officeDocument/2006/relationships/image" Target="../media/image8827.png"/><Relationship Id="rId493" Type="http://schemas.openxmlformats.org/officeDocument/2006/relationships/image" Target="../media/image8848.png"/><Relationship Id="rId507" Type="http://schemas.openxmlformats.org/officeDocument/2006/relationships/image" Target="../media/image8855.png"/><Relationship Id="rId549" Type="http://schemas.openxmlformats.org/officeDocument/2006/relationships/image" Target="../media/image8876.png"/><Relationship Id="rId50" Type="http://schemas.openxmlformats.org/officeDocument/2006/relationships/customXml" Target="../ink/ink8726.xml"/><Relationship Id="rId104" Type="http://schemas.openxmlformats.org/officeDocument/2006/relationships/image" Target="../media/image8657.png"/><Relationship Id="rId146" Type="http://schemas.openxmlformats.org/officeDocument/2006/relationships/image" Target="../media/image8678.png"/><Relationship Id="rId188" Type="http://schemas.openxmlformats.org/officeDocument/2006/relationships/image" Target="../media/image8699.png"/><Relationship Id="rId311" Type="http://schemas.openxmlformats.org/officeDocument/2006/relationships/image" Target="../media/image8760.png"/><Relationship Id="rId353" Type="http://schemas.openxmlformats.org/officeDocument/2006/relationships/image" Target="../media/image8781.png"/><Relationship Id="rId395" Type="http://schemas.openxmlformats.org/officeDocument/2006/relationships/image" Target="../media/image8802.png"/><Relationship Id="rId409" Type="http://schemas.openxmlformats.org/officeDocument/2006/relationships/image" Target="../media/image8809.png"/><Relationship Id="rId560" Type="http://schemas.openxmlformats.org/officeDocument/2006/relationships/customXml" Target="../ink/ink8982.xml"/><Relationship Id="rId92" Type="http://schemas.openxmlformats.org/officeDocument/2006/relationships/image" Target="../media/image8651.png"/><Relationship Id="rId213" Type="http://schemas.openxmlformats.org/officeDocument/2006/relationships/customXml" Target="../ink/ink8808.xml"/><Relationship Id="rId420" Type="http://schemas.openxmlformats.org/officeDocument/2006/relationships/customXml" Target="../ink/ink8912.xml"/><Relationship Id="rId255" Type="http://schemas.openxmlformats.org/officeDocument/2006/relationships/customXml" Target="../ink/ink8829.xml"/><Relationship Id="rId297" Type="http://schemas.openxmlformats.org/officeDocument/2006/relationships/image" Target="../media/image8753.png"/><Relationship Id="rId462" Type="http://schemas.openxmlformats.org/officeDocument/2006/relationships/customXml" Target="../ink/ink8933.xml"/><Relationship Id="rId518" Type="http://schemas.openxmlformats.org/officeDocument/2006/relationships/customXml" Target="../ink/ink8961.xml"/><Relationship Id="rId115" Type="http://schemas.openxmlformats.org/officeDocument/2006/relationships/customXml" Target="../ink/ink8759.xml"/><Relationship Id="rId157" Type="http://schemas.openxmlformats.org/officeDocument/2006/relationships/customXml" Target="../ink/ink8780.xml"/><Relationship Id="rId322" Type="http://schemas.openxmlformats.org/officeDocument/2006/relationships/customXml" Target="../ink/ink8863.xml"/><Relationship Id="rId364" Type="http://schemas.openxmlformats.org/officeDocument/2006/relationships/customXml" Target="../ink/ink8884.xml"/><Relationship Id="rId61" Type="http://schemas.openxmlformats.org/officeDocument/2006/relationships/image" Target="../media/image8637.png"/><Relationship Id="rId199" Type="http://schemas.openxmlformats.org/officeDocument/2006/relationships/customXml" Target="../ink/ink8801.xml"/><Relationship Id="rId571" Type="http://schemas.openxmlformats.org/officeDocument/2006/relationships/image" Target="../media/image8886.png"/><Relationship Id="rId19" Type="http://schemas.openxmlformats.org/officeDocument/2006/relationships/image" Target="../media/image8616.png"/><Relationship Id="rId224" Type="http://schemas.openxmlformats.org/officeDocument/2006/relationships/image" Target="../media/image8717.png"/><Relationship Id="rId266" Type="http://schemas.openxmlformats.org/officeDocument/2006/relationships/image" Target="../media/image8738.png"/><Relationship Id="rId431" Type="http://schemas.openxmlformats.org/officeDocument/2006/relationships/image" Target="../media/image8820.png"/><Relationship Id="rId473" Type="http://schemas.openxmlformats.org/officeDocument/2006/relationships/image" Target="../media/image8838.png"/><Relationship Id="rId529" Type="http://schemas.openxmlformats.org/officeDocument/2006/relationships/image" Target="../media/image8866.png"/><Relationship Id="rId30" Type="http://schemas.openxmlformats.org/officeDocument/2006/relationships/customXml" Target="../ink/ink8716.xml"/><Relationship Id="rId126" Type="http://schemas.openxmlformats.org/officeDocument/2006/relationships/image" Target="../media/image8668.png"/><Relationship Id="rId168" Type="http://schemas.openxmlformats.org/officeDocument/2006/relationships/image" Target="../media/image8689.png"/><Relationship Id="rId333" Type="http://schemas.openxmlformats.org/officeDocument/2006/relationships/image" Target="../media/image8771.png"/><Relationship Id="rId540" Type="http://schemas.openxmlformats.org/officeDocument/2006/relationships/customXml" Target="../ink/ink8972.xml"/><Relationship Id="rId72" Type="http://schemas.openxmlformats.org/officeDocument/2006/relationships/image" Target="../media/image8642.png"/><Relationship Id="rId375" Type="http://schemas.openxmlformats.org/officeDocument/2006/relationships/image" Target="../media/image8792.png"/><Relationship Id="rId582" Type="http://schemas.openxmlformats.org/officeDocument/2006/relationships/customXml" Target="../ink/ink8993.xml"/><Relationship Id="rId3" Type="http://schemas.openxmlformats.org/officeDocument/2006/relationships/image" Target="../media/image8609.png"/><Relationship Id="rId235" Type="http://schemas.openxmlformats.org/officeDocument/2006/relationships/customXml" Target="../ink/ink8819.xml"/><Relationship Id="rId277" Type="http://schemas.openxmlformats.org/officeDocument/2006/relationships/image" Target="../media/image8743.png"/><Relationship Id="rId400" Type="http://schemas.openxmlformats.org/officeDocument/2006/relationships/customXml" Target="../ink/ink8902.xml"/><Relationship Id="rId442" Type="http://schemas.openxmlformats.org/officeDocument/2006/relationships/customXml" Target="../ink/ink8923.xml"/><Relationship Id="rId484" Type="http://schemas.openxmlformats.org/officeDocument/2006/relationships/customXml" Target="../ink/ink8944.xml"/><Relationship Id="rId137" Type="http://schemas.openxmlformats.org/officeDocument/2006/relationships/customXml" Target="../ink/ink8770.xml"/><Relationship Id="rId302" Type="http://schemas.openxmlformats.org/officeDocument/2006/relationships/customXml" Target="../ink/ink8853.xml"/><Relationship Id="rId344" Type="http://schemas.openxmlformats.org/officeDocument/2006/relationships/customXml" Target="../ink/ink8874.xml"/><Relationship Id="rId41" Type="http://schemas.openxmlformats.org/officeDocument/2006/relationships/image" Target="../media/image8627.png"/><Relationship Id="rId83" Type="http://schemas.openxmlformats.org/officeDocument/2006/relationships/customXml" Target="../ink/ink8743.xml"/><Relationship Id="rId179" Type="http://schemas.openxmlformats.org/officeDocument/2006/relationships/customXml" Target="../ink/ink8791.xml"/><Relationship Id="rId386" Type="http://schemas.openxmlformats.org/officeDocument/2006/relationships/customXml" Target="../ink/ink8895.xml"/><Relationship Id="rId551" Type="http://schemas.openxmlformats.org/officeDocument/2006/relationships/image" Target="../media/image8877.png"/><Relationship Id="rId190" Type="http://schemas.openxmlformats.org/officeDocument/2006/relationships/image" Target="../media/image8700.png"/><Relationship Id="rId204" Type="http://schemas.openxmlformats.org/officeDocument/2006/relationships/image" Target="../media/image8707.png"/><Relationship Id="rId246" Type="http://schemas.openxmlformats.org/officeDocument/2006/relationships/image" Target="../media/image8728.png"/><Relationship Id="rId288" Type="http://schemas.openxmlformats.org/officeDocument/2006/relationships/customXml" Target="../ink/ink8846.xml"/><Relationship Id="rId411" Type="http://schemas.openxmlformats.org/officeDocument/2006/relationships/image" Target="../media/image8810.png"/><Relationship Id="rId453" Type="http://schemas.openxmlformats.org/officeDocument/2006/relationships/image" Target="../media/image8828.png"/><Relationship Id="rId509" Type="http://schemas.openxmlformats.org/officeDocument/2006/relationships/image" Target="../media/image8856.png"/><Relationship Id="rId106" Type="http://schemas.openxmlformats.org/officeDocument/2006/relationships/image" Target="../media/image8658.png"/><Relationship Id="rId313" Type="http://schemas.openxmlformats.org/officeDocument/2006/relationships/image" Target="../media/image8761.png"/><Relationship Id="rId495" Type="http://schemas.openxmlformats.org/officeDocument/2006/relationships/image" Target="../media/image8849.png"/><Relationship Id="rId10" Type="http://schemas.openxmlformats.org/officeDocument/2006/relationships/customXml" Target="../ink/ink8706.xml"/><Relationship Id="rId52" Type="http://schemas.openxmlformats.org/officeDocument/2006/relationships/customXml" Target="../ink/ink8727.xml"/><Relationship Id="rId94" Type="http://schemas.openxmlformats.org/officeDocument/2006/relationships/image" Target="../media/image8652.png"/><Relationship Id="rId148" Type="http://schemas.openxmlformats.org/officeDocument/2006/relationships/image" Target="../media/image8679.png"/><Relationship Id="rId355" Type="http://schemas.openxmlformats.org/officeDocument/2006/relationships/image" Target="../media/image8782.png"/><Relationship Id="rId397" Type="http://schemas.openxmlformats.org/officeDocument/2006/relationships/image" Target="../media/image8803.png"/><Relationship Id="rId520" Type="http://schemas.openxmlformats.org/officeDocument/2006/relationships/customXml" Target="../ink/ink8962.xml"/><Relationship Id="rId562" Type="http://schemas.openxmlformats.org/officeDocument/2006/relationships/customXml" Target="../ink/ink8983.xml"/><Relationship Id="rId215" Type="http://schemas.openxmlformats.org/officeDocument/2006/relationships/customXml" Target="../ink/ink8809.xml"/><Relationship Id="rId257" Type="http://schemas.openxmlformats.org/officeDocument/2006/relationships/customXml" Target="../ink/ink8830.xml"/><Relationship Id="rId422" Type="http://schemas.openxmlformats.org/officeDocument/2006/relationships/customXml" Target="../ink/ink8913.xml"/><Relationship Id="rId464" Type="http://schemas.openxmlformats.org/officeDocument/2006/relationships/customXml" Target="../ink/ink8934.xml"/><Relationship Id="rId299" Type="http://schemas.openxmlformats.org/officeDocument/2006/relationships/image" Target="../media/image8754.png"/><Relationship Id="rId63" Type="http://schemas.openxmlformats.org/officeDocument/2006/relationships/image" Target="../media/image8638.png"/><Relationship Id="rId159" Type="http://schemas.openxmlformats.org/officeDocument/2006/relationships/customXml" Target="../ink/ink8781.xml"/><Relationship Id="rId366" Type="http://schemas.openxmlformats.org/officeDocument/2006/relationships/customXml" Target="../ink/ink8885.xml"/><Relationship Id="rId573" Type="http://schemas.openxmlformats.org/officeDocument/2006/relationships/image" Target="../media/image8887.png"/><Relationship Id="rId226" Type="http://schemas.openxmlformats.org/officeDocument/2006/relationships/image" Target="../media/image8718.png"/><Relationship Id="rId433" Type="http://schemas.openxmlformats.org/officeDocument/2006/relationships/image" Target="../media/image8821.png"/><Relationship Id="rId74" Type="http://schemas.openxmlformats.org/officeDocument/2006/relationships/image" Target="../media/image4160.png"/><Relationship Id="rId377" Type="http://schemas.openxmlformats.org/officeDocument/2006/relationships/image" Target="../media/image8793.png"/><Relationship Id="rId500" Type="http://schemas.openxmlformats.org/officeDocument/2006/relationships/customXml" Target="../ink/ink8952.xml"/><Relationship Id="rId584" Type="http://schemas.openxmlformats.org/officeDocument/2006/relationships/customXml" Target="../ink/ink8994.xml"/><Relationship Id="rId5" Type="http://schemas.openxmlformats.org/officeDocument/2006/relationships/image" Target="../media/image8610.png"/><Relationship Id="rId237" Type="http://schemas.openxmlformats.org/officeDocument/2006/relationships/customXml" Target="../ink/ink8820.xml"/><Relationship Id="rId444" Type="http://schemas.openxmlformats.org/officeDocument/2006/relationships/customXml" Target="../ink/ink8924.xml"/><Relationship Id="rId290" Type="http://schemas.openxmlformats.org/officeDocument/2006/relationships/customXml" Target="../ink/ink8847.xml"/><Relationship Id="rId304" Type="http://schemas.openxmlformats.org/officeDocument/2006/relationships/customXml" Target="../ink/ink8854.xml"/><Relationship Id="rId388" Type="http://schemas.openxmlformats.org/officeDocument/2006/relationships/customXml" Target="../ink/ink8896.xml"/><Relationship Id="rId511" Type="http://schemas.openxmlformats.org/officeDocument/2006/relationships/image" Target="../media/image8857.png"/><Relationship Id="rId85" Type="http://schemas.openxmlformats.org/officeDocument/2006/relationships/customXml" Target="../ink/ink8744.xml"/><Relationship Id="rId150" Type="http://schemas.openxmlformats.org/officeDocument/2006/relationships/image" Target="../media/image8680.png"/><Relationship Id="rId248" Type="http://schemas.openxmlformats.org/officeDocument/2006/relationships/image" Target="../media/image8729.png"/><Relationship Id="rId455" Type="http://schemas.openxmlformats.org/officeDocument/2006/relationships/image" Target="../media/image8829.png"/><Relationship Id="rId12" Type="http://schemas.openxmlformats.org/officeDocument/2006/relationships/customXml" Target="../ink/ink8707.xml"/><Relationship Id="rId108" Type="http://schemas.openxmlformats.org/officeDocument/2006/relationships/image" Target="../media/image8659.png"/><Relationship Id="rId315" Type="http://schemas.openxmlformats.org/officeDocument/2006/relationships/image" Target="../media/image8762.png"/><Relationship Id="rId522" Type="http://schemas.openxmlformats.org/officeDocument/2006/relationships/customXml" Target="../ink/ink8963.xml"/><Relationship Id="rId96" Type="http://schemas.openxmlformats.org/officeDocument/2006/relationships/image" Target="../media/image8653.png"/><Relationship Id="rId161" Type="http://schemas.openxmlformats.org/officeDocument/2006/relationships/customXml" Target="../ink/ink8782.xml"/><Relationship Id="rId399" Type="http://schemas.openxmlformats.org/officeDocument/2006/relationships/image" Target="../media/image8804.png"/><Relationship Id="rId259" Type="http://schemas.openxmlformats.org/officeDocument/2006/relationships/customXml" Target="../ink/ink8831.xml"/><Relationship Id="rId466" Type="http://schemas.openxmlformats.org/officeDocument/2006/relationships/customXml" Target="../ink/ink8935.xml"/><Relationship Id="rId23" Type="http://schemas.openxmlformats.org/officeDocument/2006/relationships/image" Target="../media/image8618.png"/><Relationship Id="rId119" Type="http://schemas.openxmlformats.org/officeDocument/2006/relationships/customXml" Target="../ink/ink8761.xml"/><Relationship Id="rId326" Type="http://schemas.openxmlformats.org/officeDocument/2006/relationships/customXml" Target="../ink/ink8865.xml"/><Relationship Id="rId533" Type="http://schemas.openxmlformats.org/officeDocument/2006/relationships/image" Target="../media/image8868.png"/><Relationship Id="rId172" Type="http://schemas.openxmlformats.org/officeDocument/2006/relationships/image" Target="../media/image8691.png"/><Relationship Id="rId477" Type="http://schemas.openxmlformats.org/officeDocument/2006/relationships/image" Target="../media/image8840.png"/><Relationship Id="rId337" Type="http://schemas.openxmlformats.org/officeDocument/2006/relationships/image" Target="../media/image8773.png"/><Relationship Id="rId34" Type="http://schemas.openxmlformats.org/officeDocument/2006/relationships/customXml" Target="../ink/ink8718.xml"/><Relationship Id="rId544" Type="http://schemas.openxmlformats.org/officeDocument/2006/relationships/customXml" Target="../ink/ink8974.xml"/><Relationship Id="rId183" Type="http://schemas.openxmlformats.org/officeDocument/2006/relationships/customXml" Target="../ink/ink8793.xml"/><Relationship Id="rId390" Type="http://schemas.openxmlformats.org/officeDocument/2006/relationships/customXml" Target="../ink/ink8897.xml"/><Relationship Id="rId404" Type="http://schemas.openxmlformats.org/officeDocument/2006/relationships/customXml" Target="../ink/ink8904.xml"/><Relationship Id="rId250" Type="http://schemas.openxmlformats.org/officeDocument/2006/relationships/image" Target="../media/image8730.png"/><Relationship Id="rId488" Type="http://schemas.openxmlformats.org/officeDocument/2006/relationships/customXml" Target="../ink/ink8946.xml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953.png"/><Relationship Id="rId299" Type="http://schemas.openxmlformats.org/officeDocument/2006/relationships/image" Target="../media/image9042.png"/><Relationship Id="rId21" Type="http://schemas.openxmlformats.org/officeDocument/2006/relationships/image" Target="../media/image8906.png"/><Relationship Id="rId63" Type="http://schemas.openxmlformats.org/officeDocument/2006/relationships/image" Target="../media/image8926.png"/><Relationship Id="rId159" Type="http://schemas.openxmlformats.org/officeDocument/2006/relationships/image" Target="../media/image8973.png"/><Relationship Id="rId324" Type="http://schemas.openxmlformats.org/officeDocument/2006/relationships/customXml" Target="../ink/ink9159.xml"/><Relationship Id="rId170" Type="http://schemas.openxmlformats.org/officeDocument/2006/relationships/customXml" Target="../ink/ink9082.xml"/><Relationship Id="rId226" Type="http://schemas.openxmlformats.org/officeDocument/2006/relationships/customXml" Target="../ink/ink9110.xml"/><Relationship Id="rId268" Type="http://schemas.openxmlformats.org/officeDocument/2006/relationships/customXml" Target="../ink/ink9131.xml"/><Relationship Id="rId32" Type="http://schemas.openxmlformats.org/officeDocument/2006/relationships/customXml" Target="../ink/ink9013.xml"/><Relationship Id="rId74" Type="http://schemas.openxmlformats.org/officeDocument/2006/relationships/customXml" Target="../ink/ink9034.xml"/><Relationship Id="rId128" Type="http://schemas.openxmlformats.org/officeDocument/2006/relationships/customXml" Target="../ink/ink9061.xml"/><Relationship Id="rId335" Type="http://schemas.openxmlformats.org/officeDocument/2006/relationships/image" Target="../media/image9059.png"/><Relationship Id="rId5" Type="http://schemas.openxmlformats.org/officeDocument/2006/relationships/image" Target="../media/image8898.png"/><Relationship Id="rId181" Type="http://schemas.openxmlformats.org/officeDocument/2006/relationships/image" Target="../media/image8984.png"/><Relationship Id="rId237" Type="http://schemas.openxmlformats.org/officeDocument/2006/relationships/image" Target="../media/image9012.png"/><Relationship Id="rId279" Type="http://schemas.openxmlformats.org/officeDocument/2006/relationships/image" Target="../media/image9033.png"/><Relationship Id="rId43" Type="http://schemas.openxmlformats.org/officeDocument/2006/relationships/image" Target="../media/image8917.png"/><Relationship Id="rId139" Type="http://schemas.openxmlformats.org/officeDocument/2006/relationships/image" Target="../media/image8964.png"/><Relationship Id="rId290" Type="http://schemas.openxmlformats.org/officeDocument/2006/relationships/customXml" Target="../ink/ink9142.xml"/><Relationship Id="rId304" Type="http://schemas.openxmlformats.org/officeDocument/2006/relationships/customXml" Target="../ink/ink9149.xml"/><Relationship Id="rId346" Type="http://schemas.openxmlformats.org/officeDocument/2006/relationships/customXml" Target="../ink/ink9170.xml"/><Relationship Id="rId85" Type="http://schemas.openxmlformats.org/officeDocument/2006/relationships/image" Target="../media/image8937.png"/><Relationship Id="rId150" Type="http://schemas.openxmlformats.org/officeDocument/2006/relationships/customXml" Target="../ink/ink9072.xml"/><Relationship Id="rId192" Type="http://schemas.openxmlformats.org/officeDocument/2006/relationships/customXml" Target="../ink/ink9093.xml"/><Relationship Id="rId206" Type="http://schemas.openxmlformats.org/officeDocument/2006/relationships/customXml" Target="../ink/ink9100.xml"/><Relationship Id="rId248" Type="http://schemas.openxmlformats.org/officeDocument/2006/relationships/customXml" Target="../ink/ink9121.xml"/><Relationship Id="rId12" Type="http://schemas.openxmlformats.org/officeDocument/2006/relationships/customXml" Target="../ink/ink9003.xml"/><Relationship Id="rId108" Type="http://schemas.openxmlformats.org/officeDocument/2006/relationships/customXml" Target="../ink/ink9051.xml"/><Relationship Id="rId315" Type="http://schemas.openxmlformats.org/officeDocument/2006/relationships/image" Target="../media/image9049.png"/><Relationship Id="rId357" Type="http://schemas.openxmlformats.org/officeDocument/2006/relationships/image" Target="../media/image9070.png"/><Relationship Id="rId54" Type="http://schemas.openxmlformats.org/officeDocument/2006/relationships/customXml" Target="../ink/ink9024.xml"/><Relationship Id="rId96" Type="http://schemas.openxmlformats.org/officeDocument/2006/relationships/customXml" Target="../ink/ink9045.xml"/><Relationship Id="rId161" Type="http://schemas.openxmlformats.org/officeDocument/2006/relationships/image" Target="../media/image8974.png"/><Relationship Id="rId217" Type="http://schemas.openxmlformats.org/officeDocument/2006/relationships/image" Target="../media/image9002.png"/><Relationship Id="rId259" Type="http://schemas.openxmlformats.org/officeDocument/2006/relationships/image" Target="../media/image9023.png"/><Relationship Id="rId23" Type="http://schemas.openxmlformats.org/officeDocument/2006/relationships/image" Target="../media/image8907.png"/><Relationship Id="rId119" Type="http://schemas.openxmlformats.org/officeDocument/2006/relationships/image" Target="../media/image8954.png"/><Relationship Id="rId270" Type="http://schemas.openxmlformats.org/officeDocument/2006/relationships/customXml" Target="../ink/ink9132.xml"/><Relationship Id="rId326" Type="http://schemas.openxmlformats.org/officeDocument/2006/relationships/customXml" Target="../ink/ink9160.xml"/><Relationship Id="rId65" Type="http://schemas.openxmlformats.org/officeDocument/2006/relationships/image" Target="../media/image8927.png"/><Relationship Id="rId130" Type="http://schemas.openxmlformats.org/officeDocument/2006/relationships/customXml" Target="../ink/ink9062.xml"/><Relationship Id="rId172" Type="http://schemas.openxmlformats.org/officeDocument/2006/relationships/customXml" Target="../ink/ink9083.xml"/><Relationship Id="rId228" Type="http://schemas.openxmlformats.org/officeDocument/2006/relationships/customXml" Target="../ink/ink9111.xml"/><Relationship Id="rId281" Type="http://schemas.openxmlformats.org/officeDocument/2006/relationships/image" Target="../media/image9034.png"/><Relationship Id="rId337" Type="http://schemas.openxmlformats.org/officeDocument/2006/relationships/image" Target="../media/image9060.png"/><Relationship Id="rId34" Type="http://schemas.openxmlformats.org/officeDocument/2006/relationships/customXml" Target="../ink/ink9014.xml"/><Relationship Id="rId76" Type="http://schemas.openxmlformats.org/officeDocument/2006/relationships/customXml" Target="../ink/ink9035.xml"/><Relationship Id="rId141" Type="http://schemas.openxmlformats.org/officeDocument/2006/relationships/image" Target="../media/image2608.png"/><Relationship Id="rId7" Type="http://schemas.openxmlformats.org/officeDocument/2006/relationships/image" Target="../media/image8899.png"/><Relationship Id="rId183" Type="http://schemas.openxmlformats.org/officeDocument/2006/relationships/image" Target="../media/image8985.png"/><Relationship Id="rId239" Type="http://schemas.openxmlformats.org/officeDocument/2006/relationships/image" Target="../media/image9013.png"/><Relationship Id="rId250" Type="http://schemas.openxmlformats.org/officeDocument/2006/relationships/customXml" Target="../ink/ink9122.xml"/><Relationship Id="rId292" Type="http://schemas.openxmlformats.org/officeDocument/2006/relationships/customXml" Target="../ink/ink9143.xml"/><Relationship Id="rId306" Type="http://schemas.openxmlformats.org/officeDocument/2006/relationships/customXml" Target="../ink/ink9150.xml"/><Relationship Id="rId45" Type="http://schemas.openxmlformats.org/officeDocument/2006/relationships/image" Target="../media/image8918.png"/><Relationship Id="rId87" Type="http://schemas.openxmlformats.org/officeDocument/2006/relationships/image" Target="../media/image8938.png"/><Relationship Id="rId110" Type="http://schemas.openxmlformats.org/officeDocument/2006/relationships/customXml" Target="../ink/ink9052.xml"/><Relationship Id="rId348" Type="http://schemas.openxmlformats.org/officeDocument/2006/relationships/customXml" Target="../ink/ink9171.xml"/><Relationship Id="rId152" Type="http://schemas.openxmlformats.org/officeDocument/2006/relationships/customXml" Target="../ink/ink9073.xml"/><Relationship Id="rId194" Type="http://schemas.openxmlformats.org/officeDocument/2006/relationships/customXml" Target="../ink/ink9094.xml"/><Relationship Id="rId208" Type="http://schemas.openxmlformats.org/officeDocument/2006/relationships/customXml" Target="../ink/ink9101.xml"/><Relationship Id="rId261" Type="http://schemas.openxmlformats.org/officeDocument/2006/relationships/image" Target="../media/image9024.png"/><Relationship Id="rId14" Type="http://schemas.openxmlformats.org/officeDocument/2006/relationships/customXml" Target="../ink/ink9004.xml"/><Relationship Id="rId56" Type="http://schemas.openxmlformats.org/officeDocument/2006/relationships/customXml" Target="../ink/ink9025.xml"/><Relationship Id="rId317" Type="http://schemas.openxmlformats.org/officeDocument/2006/relationships/image" Target="../media/image9050.png"/><Relationship Id="rId98" Type="http://schemas.openxmlformats.org/officeDocument/2006/relationships/customXml" Target="../ink/ink9046.xml"/><Relationship Id="rId121" Type="http://schemas.openxmlformats.org/officeDocument/2006/relationships/image" Target="../media/image8955.png"/><Relationship Id="rId163" Type="http://schemas.openxmlformats.org/officeDocument/2006/relationships/image" Target="../media/image8975.png"/><Relationship Id="rId219" Type="http://schemas.openxmlformats.org/officeDocument/2006/relationships/image" Target="../media/image9003.png"/><Relationship Id="rId230" Type="http://schemas.openxmlformats.org/officeDocument/2006/relationships/customXml" Target="../ink/ink9112.xml"/><Relationship Id="rId25" Type="http://schemas.openxmlformats.org/officeDocument/2006/relationships/image" Target="../media/image8908.png"/><Relationship Id="rId46" Type="http://schemas.openxmlformats.org/officeDocument/2006/relationships/customXml" Target="../ink/ink9020.xml"/><Relationship Id="rId67" Type="http://schemas.openxmlformats.org/officeDocument/2006/relationships/image" Target="../media/image8928.png"/><Relationship Id="rId272" Type="http://schemas.openxmlformats.org/officeDocument/2006/relationships/customXml" Target="../ink/ink9133.xml"/><Relationship Id="rId293" Type="http://schemas.openxmlformats.org/officeDocument/2006/relationships/image" Target="../media/image9040.png"/><Relationship Id="rId307" Type="http://schemas.openxmlformats.org/officeDocument/2006/relationships/image" Target="../media/image9046.png"/><Relationship Id="rId328" Type="http://schemas.openxmlformats.org/officeDocument/2006/relationships/customXml" Target="../ink/ink9161.xml"/><Relationship Id="rId349" Type="http://schemas.openxmlformats.org/officeDocument/2006/relationships/image" Target="../media/image9066.png"/><Relationship Id="rId88" Type="http://schemas.openxmlformats.org/officeDocument/2006/relationships/customXml" Target="../ink/ink9041.xml"/><Relationship Id="rId111" Type="http://schemas.openxmlformats.org/officeDocument/2006/relationships/image" Target="../media/image8950.png"/><Relationship Id="rId132" Type="http://schemas.openxmlformats.org/officeDocument/2006/relationships/customXml" Target="../ink/ink9063.xml"/><Relationship Id="rId153" Type="http://schemas.openxmlformats.org/officeDocument/2006/relationships/image" Target="../media/image8970.png"/><Relationship Id="rId174" Type="http://schemas.openxmlformats.org/officeDocument/2006/relationships/customXml" Target="../ink/ink9084.xml"/><Relationship Id="rId195" Type="http://schemas.openxmlformats.org/officeDocument/2006/relationships/image" Target="../media/image8991.png"/><Relationship Id="rId209" Type="http://schemas.openxmlformats.org/officeDocument/2006/relationships/image" Target="../media/image8998.png"/><Relationship Id="rId220" Type="http://schemas.openxmlformats.org/officeDocument/2006/relationships/customXml" Target="../ink/ink9107.xml"/><Relationship Id="rId241" Type="http://schemas.openxmlformats.org/officeDocument/2006/relationships/image" Target="../media/image9014.png"/><Relationship Id="rId15" Type="http://schemas.openxmlformats.org/officeDocument/2006/relationships/image" Target="../media/image8903.png"/><Relationship Id="rId36" Type="http://schemas.openxmlformats.org/officeDocument/2006/relationships/customXml" Target="../ink/ink9015.xml"/><Relationship Id="rId57" Type="http://schemas.openxmlformats.org/officeDocument/2006/relationships/image" Target="../media/image8923.png"/><Relationship Id="rId262" Type="http://schemas.openxmlformats.org/officeDocument/2006/relationships/customXml" Target="../ink/ink9128.xml"/><Relationship Id="rId283" Type="http://schemas.openxmlformats.org/officeDocument/2006/relationships/image" Target="../media/image9035.png"/><Relationship Id="rId318" Type="http://schemas.openxmlformats.org/officeDocument/2006/relationships/customXml" Target="../ink/ink9156.xml"/><Relationship Id="rId339" Type="http://schemas.openxmlformats.org/officeDocument/2006/relationships/image" Target="../media/image9061.png"/><Relationship Id="rId78" Type="http://schemas.openxmlformats.org/officeDocument/2006/relationships/customXml" Target="../ink/ink9036.xml"/><Relationship Id="rId99" Type="http://schemas.openxmlformats.org/officeDocument/2006/relationships/image" Target="../media/image8944.png"/><Relationship Id="rId101" Type="http://schemas.openxmlformats.org/officeDocument/2006/relationships/image" Target="../media/image8945.png"/><Relationship Id="rId122" Type="http://schemas.openxmlformats.org/officeDocument/2006/relationships/customXml" Target="../ink/ink9058.xml"/><Relationship Id="rId143" Type="http://schemas.openxmlformats.org/officeDocument/2006/relationships/image" Target="../media/image8965.png"/><Relationship Id="rId164" Type="http://schemas.openxmlformats.org/officeDocument/2006/relationships/customXml" Target="../ink/ink9079.xml"/><Relationship Id="rId185" Type="http://schemas.openxmlformats.org/officeDocument/2006/relationships/image" Target="../media/image8986.png"/><Relationship Id="rId350" Type="http://schemas.openxmlformats.org/officeDocument/2006/relationships/customXml" Target="../ink/ink9172.xml"/><Relationship Id="rId9" Type="http://schemas.openxmlformats.org/officeDocument/2006/relationships/image" Target="../media/image8900.png"/><Relationship Id="rId210" Type="http://schemas.openxmlformats.org/officeDocument/2006/relationships/customXml" Target="../ink/ink9102.xml"/><Relationship Id="rId26" Type="http://schemas.openxmlformats.org/officeDocument/2006/relationships/customXml" Target="../ink/ink9010.xml"/><Relationship Id="rId231" Type="http://schemas.openxmlformats.org/officeDocument/2006/relationships/image" Target="../media/image9009.png"/><Relationship Id="rId252" Type="http://schemas.openxmlformats.org/officeDocument/2006/relationships/customXml" Target="../ink/ink9123.xml"/><Relationship Id="rId273" Type="http://schemas.openxmlformats.org/officeDocument/2006/relationships/image" Target="../media/image9030.png"/><Relationship Id="rId294" Type="http://schemas.openxmlformats.org/officeDocument/2006/relationships/customXml" Target="../ink/ink9144.xml"/><Relationship Id="rId308" Type="http://schemas.openxmlformats.org/officeDocument/2006/relationships/customXml" Target="../ink/ink9151.xml"/><Relationship Id="rId329" Type="http://schemas.openxmlformats.org/officeDocument/2006/relationships/image" Target="../media/image9056.png"/><Relationship Id="rId47" Type="http://schemas.openxmlformats.org/officeDocument/2006/relationships/image" Target="../media/image3078.png"/><Relationship Id="rId68" Type="http://schemas.openxmlformats.org/officeDocument/2006/relationships/customXml" Target="../ink/ink9031.xml"/><Relationship Id="rId89" Type="http://schemas.openxmlformats.org/officeDocument/2006/relationships/image" Target="../media/image8939.png"/><Relationship Id="rId112" Type="http://schemas.openxmlformats.org/officeDocument/2006/relationships/customXml" Target="../ink/ink9053.xml"/><Relationship Id="rId133" Type="http://schemas.openxmlformats.org/officeDocument/2006/relationships/image" Target="../media/image8961.png"/><Relationship Id="rId154" Type="http://schemas.openxmlformats.org/officeDocument/2006/relationships/customXml" Target="../ink/ink9074.xml"/><Relationship Id="rId175" Type="http://schemas.openxmlformats.org/officeDocument/2006/relationships/image" Target="../media/image8981.png"/><Relationship Id="rId340" Type="http://schemas.openxmlformats.org/officeDocument/2006/relationships/customXml" Target="../ink/ink9167.xml"/><Relationship Id="rId196" Type="http://schemas.openxmlformats.org/officeDocument/2006/relationships/customXml" Target="../ink/ink9095.xml"/><Relationship Id="rId200" Type="http://schemas.openxmlformats.org/officeDocument/2006/relationships/customXml" Target="../ink/ink9097.xml"/><Relationship Id="rId16" Type="http://schemas.openxmlformats.org/officeDocument/2006/relationships/customXml" Target="../ink/ink9005.xml"/><Relationship Id="rId221" Type="http://schemas.openxmlformats.org/officeDocument/2006/relationships/image" Target="../media/image9004.png"/><Relationship Id="rId242" Type="http://schemas.openxmlformats.org/officeDocument/2006/relationships/customXml" Target="../ink/ink9118.xml"/><Relationship Id="rId263" Type="http://schemas.openxmlformats.org/officeDocument/2006/relationships/image" Target="../media/image9025.png"/><Relationship Id="rId284" Type="http://schemas.openxmlformats.org/officeDocument/2006/relationships/customXml" Target="../ink/ink9139.xml"/><Relationship Id="rId319" Type="http://schemas.openxmlformats.org/officeDocument/2006/relationships/image" Target="../media/image9051.png"/><Relationship Id="rId37" Type="http://schemas.openxmlformats.org/officeDocument/2006/relationships/image" Target="../media/image8914.png"/><Relationship Id="rId58" Type="http://schemas.openxmlformats.org/officeDocument/2006/relationships/customXml" Target="../ink/ink9026.xml"/><Relationship Id="rId79" Type="http://schemas.openxmlformats.org/officeDocument/2006/relationships/image" Target="../media/image8934.png"/><Relationship Id="rId102" Type="http://schemas.openxmlformats.org/officeDocument/2006/relationships/customXml" Target="../ink/ink9048.xml"/><Relationship Id="rId123" Type="http://schemas.openxmlformats.org/officeDocument/2006/relationships/image" Target="../media/image8956.png"/><Relationship Id="rId144" Type="http://schemas.openxmlformats.org/officeDocument/2006/relationships/customXml" Target="../ink/ink9069.xml"/><Relationship Id="rId330" Type="http://schemas.openxmlformats.org/officeDocument/2006/relationships/customXml" Target="../ink/ink9162.xml"/><Relationship Id="rId90" Type="http://schemas.openxmlformats.org/officeDocument/2006/relationships/customXml" Target="../ink/ink9042.xml"/><Relationship Id="rId165" Type="http://schemas.openxmlformats.org/officeDocument/2006/relationships/image" Target="../media/image8976.png"/><Relationship Id="rId186" Type="http://schemas.openxmlformats.org/officeDocument/2006/relationships/customXml" Target="../ink/ink9090.xml"/><Relationship Id="rId351" Type="http://schemas.openxmlformats.org/officeDocument/2006/relationships/image" Target="../media/image9067.png"/><Relationship Id="rId211" Type="http://schemas.openxmlformats.org/officeDocument/2006/relationships/image" Target="../media/image8999.png"/><Relationship Id="rId232" Type="http://schemas.openxmlformats.org/officeDocument/2006/relationships/customXml" Target="../ink/ink9113.xml"/><Relationship Id="rId253" Type="http://schemas.openxmlformats.org/officeDocument/2006/relationships/image" Target="../media/image9020.png"/><Relationship Id="rId274" Type="http://schemas.openxmlformats.org/officeDocument/2006/relationships/customXml" Target="../ink/ink9134.xml"/><Relationship Id="rId295" Type="http://schemas.openxmlformats.org/officeDocument/2006/relationships/image" Target="../media/image6207.png"/><Relationship Id="rId309" Type="http://schemas.openxmlformats.org/officeDocument/2006/relationships/image" Target="../media/image9047.png"/><Relationship Id="rId27" Type="http://schemas.openxmlformats.org/officeDocument/2006/relationships/image" Target="../media/image8909.png"/><Relationship Id="rId48" Type="http://schemas.openxmlformats.org/officeDocument/2006/relationships/customXml" Target="../ink/ink9021.xml"/><Relationship Id="rId69" Type="http://schemas.openxmlformats.org/officeDocument/2006/relationships/image" Target="../media/image8929.png"/><Relationship Id="rId113" Type="http://schemas.openxmlformats.org/officeDocument/2006/relationships/image" Target="../media/image8951.png"/><Relationship Id="rId134" Type="http://schemas.openxmlformats.org/officeDocument/2006/relationships/customXml" Target="../ink/ink9064.xml"/><Relationship Id="rId320" Type="http://schemas.openxmlformats.org/officeDocument/2006/relationships/customXml" Target="../ink/ink9157.xml"/><Relationship Id="rId80" Type="http://schemas.openxmlformats.org/officeDocument/2006/relationships/customXml" Target="../ink/ink9037.xml"/><Relationship Id="rId155" Type="http://schemas.openxmlformats.org/officeDocument/2006/relationships/image" Target="../media/image8971.png"/><Relationship Id="rId176" Type="http://schemas.openxmlformats.org/officeDocument/2006/relationships/customXml" Target="../ink/ink9085.xml"/><Relationship Id="rId197" Type="http://schemas.openxmlformats.org/officeDocument/2006/relationships/image" Target="../media/image8992.png"/><Relationship Id="rId341" Type="http://schemas.openxmlformats.org/officeDocument/2006/relationships/image" Target="../media/image9062.png"/><Relationship Id="rId201" Type="http://schemas.openxmlformats.org/officeDocument/2006/relationships/image" Target="../media/image8994.png"/><Relationship Id="rId222" Type="http://schemas.openxmlformats.org/officeDocument/2006/relationships/customXml" Target="../ink/ink9108.xml"/><Relationship Id="rId243" Type="http://schemas.openxmlformats.org/officeDocument/2006/relationships/image" Target="../media/image9015.png"/><Relationship Id="rId264" Type="http://schemas.openxmlformats.org/officeDocument/2006/relationships/customXml" Target="../ink/ink9129.xml"/><Relationship Id="rId285" Type="http://schemas.openxmlformats.org/officeDocument/2006/relationships/image" Target="../media/image9036.png"/><Relationship Id="rId17" Type="http://schemas.openxmlformats.org/officeDocument/2006/relationships/image" Target="../media/image8904.png"/><Relationship Id="rId38" Type="http://schemas.openxmlformats.org/officeDocument/2006/relationships/customXml" Target="../ink/ink9016.xml"/><Relationship Id="rId59" Type="http://schemas.openxmlformats.org/officeDocument/2006/relationships/image" Target="../media/image8924.png"/><Relationship Id="rId103" Type="http://schemas.openxmlformats.org/officeDocument/2006/relationships/image" Target="../media/image8946.png"/><Relationship Id="rId124" Type="http://schemas.openxmlformats.org/officeDocument/2006/relationships/customXml" Target="../ink/ink9059.xml"/><Relationship Id="rId310" Type="http://schemas.openxmlformats.org/officeDocument/2006/relationships/customXml" Target="../ink/ink9152.xml"/><Relationship Id="rId70" Type="http://schemas.openxmlformats.org/officeDocument/2006/relationships/customXml" Target="../ink/ink9032.xml"/><Relationship Id="rId91" Type="http://schemas.openxmlformats.org/officeDocument/2006/relationships/image" Target="../media/image8940.png"/><Relationship Id="rId145" Type="http://schemas.openxmlformats.org/officeDocument/2006/relationships/image" Target="../media/image8966.png"/><Relationship Id="rId166" Type="http://schemas.openxmlformats.org/officeDocument/2006/relationships/customXml" Target="../ink/ink9080.xml"/><Relationship Id="rId187" Type="http://schemas.openxmlformats.org/officeDocument/2006/relationships/image" Target="../media/image8987.png"/><Relationship Id="rId331" Type="http://schemas.openxmlformats.org/officeDocument/2006/relationships/image" Target="../media/image9057.png"/><Relationship Id="rId352" Type="http://schemas.openxmlformats.org/officeDocument/2006/relationships/customXml" Target="../ink/ink917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9103.xml"/><Relationship Id="rId233" Type="http://schemas.openxmlformats.org/officeDocument/2006/relationships/image" Target="../media/image9010.png"/><Relationship Id="rId254" Type="http://schemas.openxmlformats.org/officeDocument/2006/relationships/customXml" Target="../ink/ink9124.xml"/><Relationship Id="rId28" Type="http://schemas.openxmlformats.org/officeDocument/2006/relationships/customXml" Target="../ink/ink9011.xml"/><Relationship Id="rId49" Type="http://schemas.openxmlformats.org/officeDocument/2006/relationships/image" Target="../media/image8919.png"/><Relationship Id="rId114" Type="http://schemas.openxmlformats.org/officeDocument/2006/relationships/customXml" Target="../ink/ink9054.xml"/><Relationship Id="rId275" Type="http://schemas.openxmlformats.org/officeDocument/2006/relationships/image" Target="../media/image9031.png"/><Relationship Id="rId296" Type="http://schemas.openxmlformats.org/officeDocument/2006/relationships/customXml" Target="../ink/ink9145.xml"/><Relationship Id="rId300" Type="http://schemas.openxmlformats.org/officeDocument/2006/relationships/customXml" Target="../ink/ink9147.xml"/><Relationship Id="rId60" Type="http://schemas.openxmlformats.org/officeDocument/2006/relationships/customXml" Target="../ink/ink9027.xml"/><Relationship Id="rId81" Type="http://schemas.openxmlformats.org/officeDocument/2006/relationships/image" Target="../media/image8935.png"/><Relationship Id="rId135" Type="http://schemas.openxmlformats.org/officeDocument/2006/relationships/image" Target="../media/image8962.png"/><Relationship Id="rId156" Type="http://schemas.openxmlformats.org/officeDocument/2006/relationships/customXml" Target="../ink/ink9075.xml"/><Relationship Id="rId177" Type="http://schemas.openxmlformats.org/officeDocument/2006/relationships/image" Target="../media/image8982.png"/><Relationship Id="rId198" Type="http://schemas.openxmlformats.org/officeDocument/2006/relationships/customXml" Target="../ink/ink9096.xml"/><Relationship Id="rId321" Type="http://schemas.openxmlformats.org/officeDocument/2006/relationships/image" Target="../media/image9052.png"/><Relationship Id="rId342" Type="http://schemas.openxmlformats.org/officeDocument/2006/relationships/customXml" Target="../ink/ink9168.xml"/><Relationship Id="rId202" Type="http://schemas.openxmlformats.org/officeDocument/2006/relationships/customXml" Target="../ink/ink9098.xml"/><Relationship Id="rId223" Type="http://schemas.openxmlformats.org/officeDocument/2006/relationships/image" Target="../media/image9005.png"/><Relationship Id="rId244" Type="http://schemas.openxmlformats.org/officeDocument/2006/relationships/customXml" Target="../ink/ink9119.xml"/><Relationship Id="rId18" Type="http://schemas.openxmlformats.org/officeDocument/2006/relationships/customXml" Target="../ink/ink9006.xml"/><Relationship Id="rId39" Type="http://schemas.openxmlformats.org/officeDocument/2006/relationships/image" Target="../media/image8915.png"/><Relationship Id="rId265" Type="http://schemas.openxmlformats.org/officeDocument/2006/relationships/image" Target="../media/image9026.png"/><Relationship Id="rId286" Type="http://schemas.openxmlformats.org/officeDocument/2006/relationships/customXml" Target="../ink/ink9140.xml"/><Relationship Id="rId50" Type="http://schemas.openxmlformats.org/officeDocument/2006/relationships/customXml" Target="../ink/ink9022.xml"/><Relationship Id="rId104" Type="http://schemas.openxmlformats.org/officeDocument/2006/relationships/customXml" Target="../ink/ink9049.xml"/><Relationship Id="rId125" Type="http://schemas.openxmlformats.org/officeDocument/2006/relationships/image" Target="../media/image8957.png"/><Relationship Id="rId146" Type="http://schemas.openxmlformats.org/officeDocument/2006/relationships/customXml" Target="../ink/ink9070.xml"/><Relationship Id="rId167" Type="http://schemas.openxmlformats.org/officeDocument/2006/relationships/image" Target="../media/image8977.png"/><Relationship Id="rId188" Type="http://schemas.openxmlformats.org/officeDocument/2006/relationships/customXml" Target="../ink/ink9091.xml"/><Relationship Id="rId311" Type="http://schemas.openxmlformats.org/officeDocument/2006/relationships/image" Target="../media/image19.png"/><Relationship Id="rId332" Type="http://schemas.openxmlformats.org/officeDocument/2006/relationships/customXml" Target="../ink/ink9163.xml"/><Relationship Id="rId353" Type="http://schemas.openxmlformats.org/officeDocument/2006/relationships/image" Target="../media/image9068.png"/><Relationship Id="rId71" Type="http://schemas.openxmlformats.org/officeDocument/2006/relationships/image" Target="../media/image8930.png"/><Relationship Id="rId92" Type="http://schemas.openxmlformats.org/officeDocument/2006/relationships/customXml" Target="../ink/ink9043.xml"/><Relationship Id="rId213" Type="http://schemas.openxmlformats.org/officeDocument/2006/relationships/image" Target="../media/image9000.png"/><Relationship Id="rId234" Type="http://schemas.openxmlformats.org/officeDocument/2006/relationships/customXml" Target="../ink/ink9114.xml"/><Relationship Id="rId2" Type="http://schemas.openxmlformats.org/officeDocument/2006/relationships/customXml" Target="../ink/ink8998.xml"/><Relationship Id="rId29" Type="http://schemas.openxmlformats.org/officeDocument/2006/relationships/image" Target="../media/image8910.png"/><Relationship Id="rId255" Type="http://schemas.openxmlformats.org/officeDocument/2006/relationships/image" Target="../media/image9021.png"/><Relationship Id="rId276" Type="http://schemas.openxmlformats.org/officeDocument/2006/relationships/customXml" Target="../ink/ink9135.xml"/><Relationship Id="rId297" Type="http://schemas.openxmlformats.org/officeDocument/2006/relationships/image" Target="../media/image9041.png"/><Relationship Id="rId40" Type="http://schemas.openxmlformats.org/officeDocument/2006/relationships/customXml" Target="../ink/ink9017.xml"/><Relationship Id="rId115" Type="http://schemas.openxmlformats.org/officeDocument/2006/relationships/image" Target="../media/image8952.png"/><Relationship Id="rId136" Type="http://schemas.openxmlformats.org/officeDocument/2006/relationships/customXml" Target="../ink/ink9065.xml"/><Relationship Id="rId157" Type="http://schemas.openxmlformats.org/officeDocument/2006/relationships/image" Target="../media/image8972.png"/><Relationship Id="rId178" Type="http://schemas.openxmlformats.org/officeDocument/2006/relationships/customXml" Target="../ink/ink9086.xml"/><Relationship Id="rId301" Type="http://schemas.openxmlformats.org/officeDocument/2006/relationships/image" Target="../media/image9043.png"/><Relationship Id="rId322" Type="http://schemas.openxmlformats.org/officeDocument/2006/relationships/customXml" Target="../ink/ink9158.xml"/><Relationship Id="rId343" Type="http://schemas.openxmlformats.org/officeDocument/2006/relationships/image" Target="../media/image9063.png"/><Relationship Id="rId61" Type="http://schemas.openxmlformats.org/officeDocument/2006/relationships/image" Target="../media/image8925.png"/><Relationship Id="rId82" Type="http://schemas.openxmlformats.org/officeDocument/2006/relationships/customXml" Target="../ink/ink9038.xml"/><Relationship Id="rId199" Type="http://schemas.openxmlformats.org/officeDocument/2006/relationships/image" Target="../media/image8993.png"/><Relationship Id="rId203" Type="http://schemas.openxmlformats.org/officeDocument/2006/relationships/image" Target="../media/image8995.png"/><Relationship Id="rId19" Type="http://schemas.openxmlformats.org/officeDocument/2006/relationships/image" Target="../media/image8905.png"/><Relationship Id="rId224" Type="http://schemas.openxmlformats.org/officeDocument/2006/relationships/customXml" Target="../ink/ink9109.xml"/><Relationship Id="rId245" Type="http://schemas.openxmlformats.org/officeDocument/2006/relationships/image" Target="../media/image9016.png"/><Relationship Id="rId266" Type="http://schemas.openxmlformats.org/officeDocument/2006/relationships/customXml" Target="../ink/ink9130.xml"/><Relationship Id="rId287" Type="http://schemas.openxmlformats.org/officeDocument/2006/relationships/image" Target="../media/image9037.png"/><Relationship Id="rId30" Type="http://schemas.openxmlformats.org/officeDocument/2006/relationships/customXml" Target="../ink/ink9012.xml"/><Relationship Id="rId105" Type="http://schemas.openxmlformats.org/officeDocument/2006/relationships/image" Target="../media/image8947.png"/><Relationship Id="rId126" Type="http://schemas.openxmlformats.org/officeDocument/2006/relationships/customXml" Target="../ink/ink9060.xml"/><Relationship Id="rId147" Type="http://schemas.openxmlformats.org/officeDocument/2006/relationships/image" Target="../media/image8967.png"/><Relationship Id="rId168" Type="http://schemas.openxmlformats.org/officeDocument/2006/relationships/customXml" Target="../ink/ink9081.xml"/><Relationship Id="rId312" Type="http://schemas.openxmlformats.org/officeDocument/2006/relationships/customXml" Target="../ink/ink9153.xml"/><Relationship Id="rId333" Type="http://schemas.openxmlformats.org/officeDocument/2006/relationships/image" Target="../media/image9058.png"/><Relationship Id="rId354" Type="http://schemas.openxmlformats.org/officeDocument/2006/relationships/customXml" Target="../ink/ink9174.xml"/><Relationship Id="rId51" Type="http://schemas.openxmlformats.org/officeDocument/2006/relationships/image" Target="../media/image8920.png"/><Relationship Id="rId72" Type="http://schemas.openxmlformats.org/officeDocument/2006/relationships/customXml" Target="../ink/ink9033.xml"/><Relationship Id="rId93" Type="http://schemas.openxmlformats.org/officeDocument/2006/relationships/image" Target="../media/image8941.png"/><Relationship Id="rId189" Type="http://schemas.openxmlformats.org/officeDocument/2006/relationships/image" Target="../media/image8988.png"/><Relationship Id="rId3" Type="http://schemas.openxmlformats.org/officeDocument/2006/relationships/image" Target="../media/image8897.png"/><Relationship Id="rId214" Type="http://schemas.openxmlformats.org/officeDocument/2006/relationships/customXml" Target="../ink/ink9104.xml"/><Relationship Id="rId235" Type="http://schemas.openxmlformats.org/officeDocument/2006/relationships/image" Target="../media/image9011.png"/><Relationship Id="rId256" Type="http://schemas.openxmlformats.org/officeDocument/2006/relationships/customXml" Target="../ink/ink9125.xml"/><Relationship Id="rId277" Type="http://schemas.openxmlformats.org/officeDocument/2006/relationships/image" Target="../media/image9032.png"/><Relationship Id="rId298" Type="http://schemas.openxmlformats.org/officeDocument/2006/relationships/customXml" Target="../ink/ink9146.xml"/><Relationship Id="rId116" Type="http://schemas.openxmlformats.org/officeDocument/2006/relationships/customXml" Target="../ink/ink9055.xml"/><Relationship Id="rId137" Type="http://schemas.openxmlformats.org/officeDocument/2006/relationships/image" Target="../media/image8963.png"/><Relationship Id="rId158" Type="http://schemas.openxmlformats.org/officeDocument/2006/relationships/customXml" Target="../ink/ink9076.xml"/><Relationship Id="rId302" Type="http://schemas.openxmlformats.org/officeDocument/2006/relationships/customXml" Target="../ink/ink9148.xml"/><Relationship Id="rId323" Type="http://schemas.openxmlformats.org/officeDocument/2006/relationships/image" Target="../media/image9053.png"/><Relationship Id="rId344" Type="http://schemas.openxmlformats.org/officeDocument/2006/relationships/customXml" Target="../ink/ink9169.xml"/><Relationship Id="rId20" Type="http://schemas.openxmlformats.org/officeDocument/2006/relationships/customXml" Target="../ink/ink9007.xml"/><Relationship Id="rId41" Type="http://schemas.openxmlformats.org/officeDocument/2006/relationships/image" Target="../media/image8916.png"/><Relationship Id="rId62" Type="http://schemas.openxmlformats.org/officeDocument/2006/relationships/customXml" Target="../ink/ink9028.xml"/><Relationship Id="rId83" Type="http://schemas.openxmlformats.org/officeDocument/2006/relationships/image" Target="../media/image8936.png"/><Relationship Id="rId179" Type="http://schemas.openxmlformats.org/officeDocument/2006/relationships/image" Target="../media/image8983.png"/><Relationship Id="rId190" Type="http://schemas.openxmlformats.org/officeDocument/2006/relationships/customXml" Target="../ink/ink9092.xml"/><Relationship Id="rId204" Type="http://schemas.openxmlformats.org/officeDocument/2006/relationships/customXml" Target="../ink/ink9099.xml"/><Relationship Id="rId225" Type="http://schemas.openxmlformats.org/officeDocument/2006/relationships/image" Target="../media/image9006.png"/><Relationship Id="rId246" Type="http://schemas.openxmlformats.org/officeDocument/2006/relationships/customXml" Target="../ink/ink9120.xml"/><Relationship Id="rId267" Type="http://schemas.openxmlformats.org/officeDocument/2006/relationships/image" Target="../media/image9027.png"/><Relationship Id="rId288" Type="http://schemas.openxmlformats.org/officeDocument/2006/relationships/customXml" Target="../ink/ink9141.xml"/><Relationship Id="rId106" Type="http://schemas.openxmlformats.org/officeDocument/2006/relationships/customXml" Target="../ink/ink9050.xml"/><Relationship Id="rId127" Type="http://schemas.openxmlformats.org/officeDocument/2006/relationships/image" Target="../media/image8958.png"/><Relationship Id="rId313" Type="http://schemas.openxmlformats.org/officeDocument/2006/relationships/image" Target="../media/image9048.png"/><Relationship Id="rId10" Type="http://schemas.openxmlformats.org/officeDocument/2006/relationships/customXml" Target="../ink/ink9002.xml"/><Relationship Id="rId31" Type="http://schemas.openxmlformats.org/officeDocument/2006/relationships/image" Target="../media/image8911.png"/><Relationship Id="rId52" Type="http://schemas.openxmlformats.org/officeDocument/2006/relationships/customXml" Target="../ink/ink9023.xml"/><Relationship Id="rId73" Type="http://schemas.openxmlformats.org/officeDocument/2006/relationships/image" Target="../media/image8931.png"/><Relationship Id="rId94" Type="http://schemas.openxmlformats.org/officeDocument/2006/relationships/customXml" Target="../ink/ink9044.xml"/><Relationship Id="rId148" Type="http://schemas.openxmlformats.org/officeDocument/2006/relationships/customXml" Target="../ink/ink9071.xml"/><Relationship Id="rId169" Type="http://schemas.openxmlformats.org/officeDocument/2006/relationships/image" Target="../media/image8978.png"/><Relationship Id="rId334" Type="http://schemas.openxmlformats.org/officeDocument/2006/relationships/customXml" Target="../ink/ink9164.xml"/><Relationship Id="rId355" Type="http://schemas.openxmlformats.org/officeDocument/2006/relationships/image" Target="../media/image9069.png"/><Relationship Id="rId4" Type="http://schemas.openxmlformats.org/officeDocument/2006/relationships/customXml" Target="../ink/ink8999.xml"/><Relationship Id="rId180" Type="http://schemas.openxmlformats.org/officeDocument/2006/relationships/customXml" Target="../ink/ink9087.xml"/><Relationship Id="rId215" Type="http://schemas.openxmlformats.org/officeDocument/2006/relationships/image" Target="../media/image9001.png"/><Relationship Id="rId236" Type="http://schemas.openxmlformats.org/officeDocument/2006/relationships/customXml" Target="../ink/ink9115.xml"/><Relationship Id="rId257" Type="http://schemas.openxmlformats.org/officeDocument/2006/relationships/image" Target="../media/image9022.png"/><Relationship Id="rId278" Type="http://schemas.openxmlformats.org/officeDocument/2006/relationships/customXml" Target="../ink/ink9136.xml"/><Relationship Id="rId303" Type="http://schemas.openxmlformats.org/officeDocument/2006/relationships/image" Target="../media/image9044.png"/><Relationship Id="rId42" Type="http://schemas.openxmlformats.org/officeDocument/2006/relationships/customXml" Target="../ink/ink9018.xml"/><Relationship Id="rId84" Type="http://schemas.openxmlformats.org/officeDocument/2006/relationships/customXml" Target="../ink/ink9039.xml"/><Relationship Id="rId138" Type="http://schemas.openxmlformats.org/officeDocument/2006/relationships/customXml" Target="../ink/ink9066.xml"/><Relationship Id="rId345" Type="http://schemas.openxmlformats.org/officeDocument/2006/relationships/image" Target="../media/image9064.png"/><Relationship Id="rId191" Type="http://schemas.openxmlformats.org/officeDocument/2006/relationships/image" Target="../media/image8989.png"/><Relationship Id="rId205" Type="http://schemas.openxmlformats.org/officeDocument/2006/relationships/image" Target="../media/image8996.png"/><Relationship Id="rId247" Type="http://schemas.openxmlformats.org/officeDocument/2006/relationships/image" Target="../media/image9017.png"/><Relationship Id="rId107" Type="http://schemas.openxmlformats.org/officeDocument/2006/relationships/image" Target="../media/image8948.png"/><Relationship Id="rId289" Type="http://schemas.openxmlformats.org/officeDocument/2006/relationships/image" Target="../media/image9038.png"/><Relationship Id="rId11" Type="http://schemas.openxmlformats.org/officeDocument/2006/relationships/image" Target="../media/image8901.png"/><Relationship Id="rId53" Type="http://schemas.openxmlformats.org/officeDocument/2006/relationships/image" Target="../media/image8921.png"/><Relationship Id="rId149" Type="http://schemas.openxmlformats.org/officeDocument/2006/relationships/image" Target="../media/image8968.png"/><Relationship Id="rId314" Type="http://schemas.openxmlformats.org/officeDocument/2006/relationships/customXml" Target="../ink/ink9154.xml"/><Relationship Id="rId356" Type="http://schemas.openxmlformats.org/officeDocument/2006/relationships/customXml" Target="../ink/ink9175.xml"/><Relationship Id="rId95" Type="http://schemas.openxmlformats.org/officeDocument/2006/relationships/image" Target="../media/image8942.png"/><Relationship Id="rId160" Type="http://schemas.openxmlformats.org/officeDocument/2006/relationships/customXml" Target="../ink/ink9077.xml"/><Relationship Id="rId216" Type="http://schemas.openxmlformats.org/officeDocument/2006/relationships/customXml" Target="../ink/ink9105.xml"/><Relationship Id="rId258" Type="http://schemas.openxmlformats.org/officeDocument/2006/relationships/customXml" Target="../ink/ink9126.xml"/><Relationship Id="rId22" Type="http://schemas.openxmlformats.org/officeDocument/2006/relationships/customXml" Target="../ink/ink9008.xml"/><Relationship Id="rId64" Type="http://schemas.openxmlformats.org/officeDocument/2006/relationships/customXml" Target="../ink/ink9029.xml"/><Relationship Id="rId118" Type="http://schemas.openxmlformats.org/officeDocument/2006/relationships/customXml" Target="../ink/ink9056.xml"/><Relationship Id="rId325" Type="http://schemas.openxmlformats.org/officeDocument/2006/relationships/image" Target="../media/image9054.png"/><Relationship Id="rId171" Type="http://schemas.openxmlformats.org/officeDocument/2006/relationships/image" Target="../media/image8979.png"/><Relationship Id="rId227" Type="http://schemas.openxmlformats.org/officeDocument/2006/relationships/image" Target="../media/image9007.png"/><Relationship Id="rId269" Type="http://schemas.openxmlformats.org/officeDocument/2006/relationships/image" Target="../media/image9028.png"/><Relationship Id="rId33" Type="http://schemas.openxmlformats.org/officeDocument/2006/relationships/image" Target="../media/image8912.png"/><Relationship Id="rId129" Type="http://schemas.openxmlformats.org/officeDocument/2006/relationships/image" Target="../media/image8959.png"/><Relationship Id="rId280" Type="http://schemas.openxmlformats.org/officeDocument/2006/relationships/customXml" Target="../ink/ink9137.xml"/><Relationship Id="rId336" Type="http://schemas.openxmlformats.org/officeDocument/2006/relationships/customXml" Target="../ink/ink9165.xml"/><Relationship Id="rId75" Type="http://schemas.openxmlformats.org/officeDocument/2006/relationships/image" Target="../media/image8932.png"/><Relationship Id="rId140" Type="http://schemas.openxmlformats.org/officeDocument/2006/relationships/customXml" Target="../ink/ink9067.xml"/><Relationship Id="rId182" Type="http://schemas.openxmlformats.org/officeDocument/2006/relationships/customXml" Target="../ink/ink9088.xml"/><Relationship Id="rId6" Type="http://schemas.openxmlformats.org/officeDocument/2006/relationships/customXml" Target="../ink/ink9000.xml"/><Relationship Id="rId238" Type="http://schemas.openxmlformats.org/officeDocument/2006/relationships/customXml" Target="../ink/ink9116.xml"/><Relationship Id="rId291" Type="http://schemas.openxmlformats.org/officeDocument/2006/relationships/image" Target="../media/image9039.png"/><Relationship Id="rId305" Type="http://schemas.openxmlformats.org/officeDocument/2006/relationships/image" Target="../media/image9045.png"/><Relationship Id="rId347" Type="http://schemas.openxmlformats.org/officeDocument/2006/relationships/image" Target="../media/image9065.png"/><Relationship Id="rId44" Type="http://schemas.openxmlformats.org/officeDocument/2006/relationships/customXml" Target="../ink/ink9019.xml"/><Relationship Id="rId86" Type="http://schemas.openxmlformats.org/officeDocument/2006/relationships/customXml" Target="../ink/ink9040.xml"/><Relationship Id="rId151" Type="http://schemas.openxmlformats.org/officeDocument/2006/relationships/image" Target="../media/image8969.png"/><Relationship Id="rId193" Type="http://schemas.openxmlformats.org/officeDocument/2006/relationships/image" Target="../media/image8990.png"/><Relationship Id="rId207" Type="http://schemas.openxmlformats.org/officeDocument/2006/relationships/image" Target="../media/image8997.png"/><Relationship Id="rId249" Type="http://schemas.openxmlformats.org/officeDocument/2006/relationships/image" Target="../media/image9018.png"/><Relationship Id="rId13" Type="http://schemas.openxmlformats.org/officeDocument/2006/relationships/image" Target="../media/image8902.png"/><Relationship Id="rId109" Type="http://schemas.openxmlformats.org/officeDocument/2006/relationships/image" Target="../media/image8949.png"/><Relationship Id="rId260" Type="http://schemas.openxmlformats.org/officeDocument/2006/relationships/customXml" Target="../ink/ink9127.xml"/><Relationship Id="rId316" Type="http://schemas.openxmlformats.org/officeDocument/2006/relationships/customXml" Target="../ink/ink9155.xml"/><Relationship Id="rId55" Type="http://schemas.openxmlformats.org/officeDocument/2006/relationships/image" Target="../media/image8922.png"/><Relationship Id="rId97" Type="http://schemas.openxmlformats.org/officeDocument/2006/relationships/image" Target="../media/image8943.png"/><Relationship Id="rId120" Type="http://schemas.openxmlformats.org/officeDocument/2006/relationships/customXml" Target="../ink/ink9057.xml"/><Relationship Id="rId162" Type="http://schemas.openxmlformats.org/officeDocument/2006/relationships/customXml" Target="../ink/ink9078.xml"/><Relationship Id="rId218" Type="http://schemas.openxmlformats.org/officeDocument/2006/relationships/customXml" Target="../ink/ink9106.xml"/><Relationship Id="rId271" Type="http://schemas.openxmlformats.org/officeDocument/2006/relationships/image" Target="../media/image9029.png"/><Relationship Id="rId24" Type="http://schemas.openxmlformats.org/officeDocument/2006/relationships/customXml" Target="../ink/ink9009.xml"/><Relationship Id="rId66" Type="http://schemas.openxmlformats.org/officeDocument/2006/relationships/customXml" Target="../ink/ink9030.xml"/><Relationship Id="rId131" Type="http://schemas.openxmlformats.org/officeDocument/2006/relationships/image" Target="../media/image8960.png"/><Relationship Id="rId327" Type="http://schemas.openxmlformats.org/officeDocument/2006/relationships/image" Target="../media/image9055.png"/><Relationship Id="rId173" Type="http://schemas.openxmlformats.org/officeDocument/2006/relationships/image" Target="../media/image8980.png"/><Relationship Id="rId229" Type="http://schemas.openxmlformats.org/officeDocument/2006/relationships/image" Target="../media/image9008.png"/><Relationship Id="rId240" Type="http://schemas.openxmlformats.org/officeDocument/2006/relationships/customXml" Target="../ink/ink9117.xml"/><Relationship Id="rId35" Type="http://schemas.openxmlformats.org/officeDocument/2006/relationships/image" Target="../media/image8913.png"/><Relationship Id="rId77" Type="http://schemas.openxmlformats.org/officeDocument/2006/relationships/image" Target="../media/image8933.png"/><Relationship Id="rId100" Type="http://schemas.openxmlformats.org/officeDocument/2006/relationships/customXml" Target="../ink/ink9047.xml"/><Relationship Id="rId282" Type="http://schemas.openxmlformats.org/officeDocument/2006/relationships/customXml" Target="../ink/ink9138.xml"/><Relationship Id="rId338" Type="http://schemas.openxmlformats.org/officeDocument/2006/relationships/customXml" Target="../ink/ink9166.xml"/><Relationship Id="rId8" Type="http://schemas.openxmlformats.org/officeDocument/2006/relationships/customXml" Target="../ink/ink9001.xml"/><Relationship Id="rId142" Type="http://schemas.openxmlformats.org/officeDocument/2006/relationships/customXml" Target="../ink/ink9068.xml"/><Relationship Id="rId184" Type="http://schemas.openxmlformats.org/officeDocument/2006/relationships/customXml" Target="../ink/ink9089.xml"/><Relationship Id="rId251" Type="http://schemas.openxmlformats.org/officeDocument/2006/relationships/image" Target="../media/image9019.png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125.png"/><Relationship Id="rId21" Type="http://schemas.openxmlformats.org/officeDocument/2006/relationships/image" Target="../media/image9078.png"/><Relationship Id="rId324" Type="http://schemas.openxmlformats.org/officeDocument/2006/relationships/customXml" Target="../ink/ink9337.xml"/><Relationship Id="rId531" Type="http://schemas.openxmlformats.org/officeDocument/2006/relationships/customXml" Target="../ink/ink9441.xml"/><Relationship Id="rId629" Type="http://schemas.openxmlformats.org/officeDocument/2006/relationships/customXml" Target="../ink/ink9490.xml"/><Relationship Id="rId170" Type="http://schemas.openxmlformats.org/officeDocument/2006/relationships/customXml" Target="../ink/ink9260.xml"/><Relationship Id="rId268" Type="http://schemas.openxmlformats.org/officeDocument/2006/relationships/customXml" Target="../ink/ink9309.xml"/><Relationship Id="rId475" Type="http://schemas.openxmlformats.org/officeDocument/2006/relationships/customXml" Target="../ink/ink9413.xml"/><Relationship Id="rId32" Type="http://schemas.openxmlformats.org/officeDocument/2006/relationships/customXml" Target="../ink/ink9191.xml"/><Relationship Id="rId128" Type="http://schemas.openxmlformats.org/officeDocument/2006/relationships/customXml" Target="../ink/ink9239.xml"/><Relationship Id="rId335" Type="http://schemas.openxmlformats.org/officeDocument/2006/relationships/image" Target="../media/image9233.png"/><Relationship Id="rId542" Type="http://schemas.openxmlformats.org/officeDocument/2006/relationships/image" Target="../media/image9336.png"/><Relationship Id="rId181" Type="http://schemas.openxmlformats.org/officeDocument/2006/relationships/image" Target="../media/image784.png"/><Relationship Id="rId402" Type="http://schemas.openxmlformats.org/officeDocument/2006/relationships/image" Target="../media/image9266.png"/><Relationship Id="rId279" Type="http://schemas.openxmlformats.org/officeDocument/2006/relationships/image" Target="../media/image9205.png"/><Relationship Id="rId486" Type="http://schemas.openxmlformats.org/officeDocument/2006/relationships/image" Target="../media/image9308.png"/><Relationship Id="rId43" Type="http://schemas.openxmlformats.org/officeDocument/2006/relationships/image" Target="../media/image9088.png"/><Relationship Id="rId139" Type="http://schemas.openxmlformats.org/officeDocument/2006/relationships/image" Target="../media/image9136.png"/><Relationship Id="rId346" Type="http://schemas.openxmlformats.org/officeDocument/2006/relationships/customXml" Target="../ink/ink9348.xml"/><Relationship Id="rId553" Type="http://schemas.openxmlformats.org/officeDocument/2006/relationships/customXml" Target="../ink/ink9452.xml"/><Relationship Id="rId192" Type="http://schemas.openxmlformats.org/officeDocument/2006/relationships/customXml" Target="../ink/ink9271.xml"/><Relationship Id="rId206" Type="http://schemas.openxmlformats.org/officeDocument/2006/relationships/customXml" Target="../ink/ink9278.xml"/><Relationship Id="rId413" Type="http://schemas.openxmlformats.org/officeDocument/2006/relationships/customXml" Target="../ink/ink9382.xml"/><Relationship Id="rId497" Type="http://schemas.openxmlformats.org/officeDocument/2006/relationships/customXml" Target="../ink/ink9424.xml"/><Relationship Id="rId620" Type="http://schemas.openxmlformats.org/officeDocument/2006/relationships/image" Target="../media/image9375.png"/><Relationship Id="rId357" Type="http://schemas.openxmlformats.org/officeDocument/2006/relationships/image" Target="../media/image9244.png"/><Relationship Id="rId54" Type="http://schemas.openxmlformats.org/officeDocument/2006/relationships/customXml" Target="../ink/ink9202.xml"/><Relationship Id="rId217" Type="http://schemas.openxmlformats.org/officeDocument/2006/relationships/image" Target="../media/image9174.png"/><Relationship Id="rId564" Type="http://schemas.openxmlformats.org/officeDocument/2006/relationships/image" Target="../media/image9347.png"/><Relationship Id="rId424" Type="http://schemas.openxmlformats.org/officeDocument/2006/relationships/image" Target="../media/image9277.png"/><Relationship Id="rId631" Type="http://schemas.openxmlformats.org/officeDocument/2006/relationships/customXml" Target="../ink/ink9491.xml"/><Relationship Id="rId270" Type="http://schemas.openxmlformats.org/officeDocument/2006/relationships/customXml" Target="../ink/ink9310.xml"/><Relationship Id="rId65" Type="http://schemas.openxmlformats.org/officeDocument/2006/relationships/image" Target="../media/image9099.png"/><Relationship Id="rId130" Type="http://schemas.openxmlformats.org/officeDocument/2006/relationships/customXml" Target="../ink/ink9240.xml"/><Relationship Id="rId368" Type="http://schemas.openxmlformats.org/officeDocument/2006/relationships/image" Target="../media/image9249.png"/><Relationship Id="rId575" Type="http://schemas.openxmlformats.org/officeDocument/2006/relationships/customXml" Target="../ink/ink9463.xml"/><Relationship Id="rId228" Type="http://schemas.openxmlformats.org/officeDocument/2006/relationships/customXml" Target="../ink/ink9289.xml"/><Relationship Id="rId435" Type="http://schemas.openxmlformats.org/officeDocument/2006/relationships/customXml" Target="../ink/ink9393.xml"/><Relationship Id="rId642" Type="http://schemas.openxmlformats.org/officeDocument/2006/relationships/image" Target="../media/image9386.png"/><Relationship Id="rId281" Type="http://schemas.openxmlformats.org/officeDocument/2006/relationships/image" Target="../media/image9206.png"/><Relationship Id="rId502" Type="http://schemas.openxmlformats.org/officeDocument/2006/relationships/image" Target="../media/image9316.png"/><Relationship Id="rId76" Type="http://schemas.openxmlformats.org/officeDocument/2006/relationships/customXml" Target="../ink/ink9213.xml"/><Relationship Id="rId141" Type="http://schemas.openxmlformats.org/officeDocument/2006/relationships/image" Target="../media/image9137.png"/><Relationship Id="rId379" Type="http://schemas.openxmlformats.org/officeDocument/2006/relationships/customXml" Target="../ink/ink9365.xml"/><Relationship Id="rId586" Type="http://schemas.openxmlformats.org/officeDocument/2006/relationships/image" Target="../media/image9358.png"/><Relationship Id="rId7" Type="http://schemas.openxmlformats.org/officeDocument/2006/relationships/image" Target="../media/image9071.png"/><Relationship Id="rId239" Type="http://schemas.openxmlformats.org/officeDocument/2006/relationships/image" Target="../media/image9185.png"/><Relationship Id="rId446" Type="http://schemas.openxmlformats.org/officeDocument/2006/relationships/image" Target="../media/image9288.png"/><Relationship Id="rId653" Type="http://schemas.openxmlformats.org/officeDocument/2006/relationships/customXml" Target="../ink/ink9502.xml"/><Relationship Id="rId292" Type="http://schemas.openxmlformats.org/officeDocument/2006/relationships/customXml" Target="../ink/ink9321.xml"/><Relationship Id="rId306" Type="http://schemas.openxmlformats.org/officeDocument/2006/relationships/customXml" Target="../ink/ink9328.xml"/><Relationship Id="rId87" Type="http://schemas.openxmlformats.org/officeDocument/2006/relationships/image" Target="../media/image9110.png"/><Relationship Id="rId513" Type="http://schemas.openxmlformats.org/officeDocument/2006/relationships/customXml" Target="../ink/ink9432.xml"/><Relationship Id="rId597" Type="http://schemas.openxmlformats.org/officeDocument/2006/relationships/customXml" Target="../ink/ink9474.xml"/><Relationship Id="rId152" Type="http://schemas.openxmlformats.org/officeDocument/2006/relationships/customXml" Target="../ink/ink9251.xml"/><Relationship Id="rId457" Type="http://schemas.openxmlformats.org/officeDocument/2006/relationships/customXml" Target="../ink/ink9404.xml"/><Relationship Id="rId14" Type="http://schemas.openxmlformats.org/officeDocument/2006/relationships/customXml" Target="../ink/ink9182.xml"/><Relationship Id="rId317" Type="http://schemas.openxmlformats.org/officeDocument/2006/relationships/image" Target="../media/image9224.png"/><Relationship Id="rId524" Type="http://schemas.openxmlformats.org/officeDocument/2006/relationships/image" Target="../media/image9327.png"/><Relationship Id="rId98" Type="http://schemas.openxmlformats.org/officeDocument/2006/relationships/customXml" Target="../ink/ink9224.xml"/><Relationship Id="rId163" Type="http://schemas.openxmlformats.org/officeDocument/2006/relationships/image" Target="../media/image9148.png"/><Relationship Id="rId370" Type="http://schemas.openxmlformats.org/officeDocument/2006/relationships/image" Target="../media/image9250.png"/><Relationship Id="rId230" Type="http://schemas.openxmlformats.org/officeDocument/2006/relationships/customXml" Target="../ink/ink9290.xml"/><Relationship Id="rId468" Type="http://schemas.openxmlformats.org/officeDocument/2006/relationships/image" Target="../media/image9299.png"/><Relationship Id="rId25" Type="http://schemas.openxmlformats.org/officeDocument/2006/relationships/image" Target="../media/image9080.png"/><Relationship Id="rId328" Type="http://schemas.openxmlformats.org/officeDocument/2006/relationships/customXml" Target="../ink/ink9339.xml"/><Relationship Id="rId535" Type="http://schemas.openxmlformats.org/officeDocument/2006/relationships/customXml" Target="../ink/ink9443.xml"/><Relationship Id="rId174" Type="http://schemas.openxmlformats.org/officeDocument/2006/relationships/customXml" Target="../ink/ink9262.xml"/><Relationship Id="rId381" Type="http://schemas.openxmlformats.org/officeDocument/2006/relationships/customXml" Target="../ink/ink9366.xml"/><Relationship Id="rId602" Type="http://schemas.openxmlformats.org/officeDocument/2006/relationships/image" Target="../media/image9366.png"/><Relationship Id="rId241" Type="http://schemas.openxmlformats.org/officeDocument/2006/relationships/image" Target="../media/image9186.png"/><Relationship Id="rId479" Type="http://schemas.openxmlformats.org/officeDocument/2006/relationships/customXml" Target="../ink/ink9415.xml"/><Relationship Id="rId36" Type="http://schemas.openxmlformats.org/officeDocument/2006/relationships/customXml" Target="../ink/ink9193.xml"/><Relationship Id="rId339" Type="http://schemas.openxmlformats.org/officeDocument/2006/relationships/image" Target="../media/image9235.png"/><Relationship Id="rId546" Type="http://schemas.openxmlformats.org/officeDocument/2006/relationships/image" Target="../media/image9338.png"/><Relationship Id="rId101" Type="http://schemas.openxmlformats.org/officeDocument/2006/relationships/image" Target="../media/image9117.png"/><Relationship Id="rId185" Type="http://schemas.openxmlformats.org/officeDocument/2006/relationships/image" Target="../media/image9158.png"/><Relationship Id="rId406" Type="http://schemas.openxmlformats.org/officeDocument/2006/relationships/image" Target="../media/image9268.png"/><Relationship Id="rId392" Type="http://schemas.openxmlformats.org/officeDocument/2006/relationships/image" Target="../media/image9261.png"/><Relationship Id="rId613" Type="http://schemas.openxmlformats.org/officeDocument/2006/relationships/customXml" Target="../ink/ink9482.xml"/><Relationship Id="rId252" Type="http://schemas.openxmlformats.org/officeDocument/2006/relationships/customXml" Target="../ink/ink9301.xml"/><Relationship Id="rId47" Type="http://schemas.openxmlformats.org/officeDocument/2006/relationships/image" Target="../media/image9090.png"/><Relationship Id="rId112" Type="http://schemas.openxmlformats.org/officeDocument/2006/relationships/customXml" Target="../ink/ink9231.xml"/><Relationship Id="rId557" Type="http://schemas.openxmlformats.org/officeDocument/2006/relationships/customXml" Target="../ink/ink9454.xml"/><Relationship Id="rId196" Type="http://schemas.openxmlformats.org/officeDocument/2006/relationships/customXml" Target="../ink/ink9273.xml"/><Relationship Id="rId417" Type="http://schemas.openxmlformats.org/officeDocument/2006/relationships/customXml" Target="../ink/ink9384.xml"/><Relationship Id="rId624" Type="http://schemas.openxmlformats.org/officeDocument/2006/relationships/image" Target="../media/image9377.png"/><Relationship Id="rId263" Type="http://schemas.openxmlformats.org/officeDocument/2006/relationships/image" Target="../media/image9197.png"/><Relationship Id="rId470" Type="http://schemas.openxmlformats.org/officeDocument/2006/relationships/image" Target="../media/image9300.png"/><Relationship Id="rId58" Type="http://schemas.openxmlformats.org/officeDocument/2006/relationships/customXml" Target="../ink/ink9204.xml"/><Relationship Id="rId123" Type="http://schemas.openxmlformats.org/officeDocument/2006/relationships/image" Target="../media/image9128.png"/><Relationship Id="rId330" Type="http://schemas.openxmlformats.org/officeDocument/2006/relationships/customXml" Target="../ink/ink9340.xml"/><Relationship Id="rId568" Type="http://schemas.openxmlformats.org/officeDocument/2006/relationships/image" Target="../media/image9349.png"/><Relationship Id="rId428" Type="http://schemas.openxmlformats.org/officeDocument/2006/relationships/image" Target="../media/image9279.png"/><Relationship Id="rId635" Type="http://schemas.openxmlformats.org/officeDocument/2006/relationships/customXml" Target="../ink/ink9493.xml"/><Relationship Id="rId232" Type="http://schemas.openxmlformats.org/officeDocument/2006/relationships/customXml" Target="../ink/ink9291.xml"/><Relationship Id="rId274" Type="http://schemas.openxmlformats.org/officeDocument/2006/relationships/customXml" Target="../ink/ink9312.xml"/><Relationship Id="rId481" Type="http://schemas.openxmlformats.org/officeDocument/2006/relationships/customXml" Target="../ink/ink9416.xml"/><Relationship Id="rId27" Type="http://schemas.openxmlformats.org/officeDocument/2006/relationships/image" Target="../media/image9081.png"/><Relationship Id="rId69" Type="http://schemas.openxmlformats.org/officeDocument/2006/relationships/image" Target="../media/image9101.png"/><Relationship Id="rId134" Type="http://schemas.openxmlformats.org/officeDocument/2006/relationships/customXml" Target="../ink/ink9242.xml"/><Relationship Id="rId537" Type="http://schemas.openxmlformats.org/officeDocument/2006/relationships/customXml" Target="../ink/ink9444.xml"/><Relationship Id="rId579" Type="http://schemas.openxmlformats.org/officeDocument/2006/relationships/customXml" Target="../ink/ink9465.xml"/><Relationship Id="rId80" Type="http://schemas.openxmlformats.org/officeDocument/2006/relationships/customXml" Target="../ink/ink9215.xml"/><Relationship Id="rId176" Type="http://schemas.openxmlformats.org/officeDocument/2006/relationships/customXml" Target="../ink/ink9263.xml"/><Relationship Id="rId341" Type="http://schemas.openxmlformats.org/officeDocument/2006/relationships/image" Target="../media/image9236.png"/><Relationship Id="rId383" Type="http://schemas.openxmlformats.org/officeDocument/2006/relationships/customXml" Target="../ink/ink9367.xml"/><Relationship Id="rId439" Type="http://schemas.openxmlformats.org/officeDocument/2006/relationships/customXml" Target="../ink/ink9395.xml"/><Relationship Id="rId590" Type="http://schemas.openxmlformats.org/officeDocument/2006/relationships/image" Target="../media/image9360.png"/><Relationship Id="rId604" Type="http://schemas.openxmlformats.org/officeDocument/2006/relationships/image" Target="../media/image9367.png"/><Relationship Id="rId646" Type="http://schemas.openxmlformats.org/officeDocument/2006/relationships/image" Target="../media/image9388.png"/><Relationship Id="rId201" Type="http://schemas.openxmlformats.org/officeDocument/2006/relationships/image" Target="../media/image9166.png"/><Relationship Id="rId243" Type="http://schemas.openxmlformats.org/officeDocument/2006/relationships/image" Target="../media/image9187.png"/><Relationship Id="rId285" Type="http://schemas.openxmlformats.org/officeDocument/2006/relationships/image" Target="../media/image9208.png"/><Relationship Id="rId450" Type="http://schemas.openxmlformats.org/officeDocument/2006/relationships/image" Target="../media/image9290.png"/><Relationship Id="rId506" Type="http://schemas.openxmlformats.org/officeDocument/2006/relationships/image" Target="../media/image9318.png"/><Relationship Id="rId38" Type="http://schemas.openxmlformats.org/officeDocument/2006/relationships/customXml" Target="../ink/ink9194.xml"/><Relationship Id="rId103" Type="http://schemas.openxmlformats.org/officeDocument/2006/relationships/image" Target="../media/image9118.png"/><Relationship Id="rId310" Type="http://schemas.openxmlformats.org/officeDocument/2006/relationships/customXml" Target="../ink/ink9330.xml"/><Relationship Id="rId492" Type="http://schemas.openxmlformats.org/officeDocument/2006/relationships/image" Target="../media/image9311.png"/><Relationship Id="rId548" Type="http://schemas.openxmlformats.org/officeDocument/2006/relationships/image" Target="../media/image9339.png"/><Relationship Id="rId91" Type="http://schemas.openxmlformats.org/officeDocument/2006/relationships/image" Target="../media/image9112.png"/><Relationship Id="rId145" Type="http://schemas.openxmlformats.org/officeDocument/2006/relationships/image" Target="../media/image9139.png"/><Relationship Id="rId187" Type="http://schemas.openxmlformats.org/officeDocument/2006/relationships/image" Target="../media/image9159.png"/><Relationship Id="rId352" Type="http://schemas.openxmlformats.org/officeDocument/2006/relationships/customXml" Target="../ink/ink9351.xml"/><Relationship Id="rId394" Type="http://schemas.openxmlformats.org/officeDocument/2006/relationships/image" Target="../media/image9262.png"/><Relationship Id="rId408" Type="http://schemas.openxmlformats.org/officeDocument/2006/relationships/image" Target="../media/image9269.png"/><Relationship Id="rId615" Type="http://schemas.openxmlformats.org/officeDocument/2006/relationships/customXml" Target="../ink/ink9483.xml"/><Relationship Id="rId212" Type="http://schemas.openxmlformats.org/officeDocument/2006/relationships/customXml" Target="../ink/ink9281.xml"/><Relationship Id="rId254" Type="http://schemas.openxmlformats.org/officeDocument/2006/relationships/customXml" Target="../ink/ink9302.xml"/><Relationship Id="rId657" Type="http://schemas.openxmlformats.org/officeDocument/2006/relationships/customXml" Target="../ink/ink9504.xml"/><Relationship Id="rId49" Type="http://schemas.openxmlformats.org/officeDocument/2006/relationships/image" Target="../media/image9091.png"/><Relationship Id="rId114" Type="http://schemas.openxmlformats.org/officeDocument/2006/relationships/customXml" Target="../ink/ink9232.xml"/><Relationship Id="rId296" Type="http://schemas.openxmlformats.org/officeDocument/2006/relationships/customXml" Target="../ink/ink9323.xml"/><Relationship Id="rId461" Type="http://schemas.openxmlformats.org/officeDocument/2006/relationships/customXml" Target="../ink/ink9406.xml"/><Relationship Id="rId517" Type="http://schemas.openxmlformats.org/officeDocument/2006/relationships/customXml" Target="../ink/ink9434.xml"/><Relationship Id="rId559" Type="http://schemas.openxmlformats.org/officeDocument/2006/relationships/customXml" Target="../ink/ink9455.xml"/><Relationship Id="rId60" Type="http://schemas.openxmlformats.org/officeDocument/2006/relationships/customXml" Target="../ink/ink9205.xml"/><Relationship Id="rId156" Type="http://schemas.openxmlformats.org/officeDocument/2006/relationships/customXml" Target="../ink/ink9253.xml"/><Relationship Id="rId198" Type="http://schemas.openxmlformats.org/officeDocument/2006/relationships/customXml" Target="../ink/ink9274.xml"/><Relationship Id="rId321" Type="http://schemas.openxmlformats.org/officeDocument/2006/relationships/image" Target="../media/image9226.png"/><Relationship Id="rId363" Type="http://schemas.openxmlformats.org/officeDocument/2006/relationships/customXml" Target="../ink/ink9357.xml"/><Relationship Id="rId419" Type="http://schemas.openxmlformats.org/officeDocument/2006/relationships/customXml" Target="../ink/ink9385.xml"/><Relationship Id="rId570" Type="http://schemas.openxmlformats.org/officeDocument/2006/relationships/image" Target="../media/image9350.png"/><Relationship Id="rId626" Type="http://schemas.openxmlformats.org/officeDocument/2006/relationships/image" Target="../media/image9378.png"/><Relationship Id="rId223" Type="http://schemas.openxmlformats.org/officeDocument/2006/relationships/image" Target="../media/image9177.png"/><Relationship Id="rId430" Type="http://schemas.openxmlformats.org/officeDocument/2006/relationships/image" Target="../media/image9280.png"/><Relationship Id="rId18" Type="http://schemas.openxmlformats.org/officeDocument/2006/relationships/customXml" Target="../ink/ink9184.xml"/><Relationship Id="rId265" Type="http://schemas.openxmlformats.org/officeDocument/2006/relationships/image" Target="../media/image9198.png"/><Relationship Id="rId472" Type="http://schemas.openxmlformats.org/officeDocument/2006/relationships/image" Target="../media/image9301.png"/><Relationship Id="rId528" Type="http://schemas.openxmlformats.org/officeDocument/2006/relationships/image" Target="../media/image9329.png"/><Relationship Id="rId125" Type="http://schemas.openxmlformats.org/officeDocument/2006/relationships/image" Target="../media/image9129.png"/><Relationship Id="rId167" Type="http://schemas.openxmlformats.org/officeDocument/2006/relationships/image" Target="../media/image9150.png"/><Relationship Id="rId332" Type="http://schemas.openxmlformats.org/officeDocument/2006/relationships/customXml" Target="../ink/ink9341.xml"/><Relationship Id="rId374" Type="http://schemas.openxmlformats.org/officeDocument/2006/relationships/image" Target="../media/image9252.png"/><Relationship Id="rId581" Type="http://schemas.openxmlformats.org/officeDocument/2006/relationships/customXml" Target="../ink/ink9466.xml"/><Relationship Id="rId71" Type="http://schemas.openxmlformats.org/officeDocument/2006/relationships/image" Target="../media/image9102.png"/><Relationship Id="rId234" Type="http://schemas.openxmlformats.org/officeDocument/2006/relationships/customXml" Target="../ink/ink9292.xml"/><Relationship Id="rId637" Type="http://schemas.openxmlformats.org/officeDocument/2006/relationships/customXml" Target="../ink/ink9494.xml"/><Relationship Id="rId2" Type="http://schemas.openxmlformats.org/officeDocument/2006/relationships/customXml" Target="../ink/ink9176.xml"/><Relationship Id="rId29" Type="http://schemas.openxmlformats.org/officeDocument/2006/relationships/image" Target="../media/image9082.png"/><Relationship Id="rId276" Type="http://schemas.openxmlformats.org/officeDocument/2006/relationships/customXml" Target="../ink/ink9313.xml"/><Relationship Id="rId441" Type="http://schemas.openxmlformats.org/officeDocument/2006/relationships/customXml" Target="../ink/ink9396.xml"/><Relationship Id="rId483" Type="http://schemas.openxmlformats.org/officeDocument/2006/relationships/customXml" Target="../ink/ink9417.xml"/><Relationship Id="rId539" Type="http://schemas.openxmlformats.org/officeDocument/2006/relationships/customXml" Target="../ink/ink9445.xml"/><Relationship Id="rId40" Type="http://schemas.openxmlformats.org/officeDocument/2006/relationships/customXml" Target="../ink/ink9195.xml"/><Relationship Id="rId136" Type="http://schemas.openxmlformats.org/officeDocument/2006/relationships/customXml" Target="../ink/ink9243.xml"/><Relationship Id="rId178" Type="http://schemas.openxmlformats.org/officeDocument/2006/relationships/customXml" Target="../ink/ink9264.xml"/><Relationship Id="rId301" Type="http://schemas.openxmlformats.org/officeDocument/2006/relationships/image" Target="../media/image9216.png"/><Relationship Id="rId343" Type="http://schemas.openxmlformats.org/officeDocument/2006/relationships/image" Target="../media/image9237.png"/><Relationship Id="rId550" Type="http://schemas.openxmlformats.org/officeDocument/2006/relationships/image" Target="../media/image9340.png"/><Relationship Id="rId82" Type="http://schemas.openxmlformats.org/officeDocument/2006/relationships/customXml" Target="../ink/ink9216.xml"/><Relationship Id="rId203" Type="http://schemas.openxmlformats.org/officeDocument/2006/relationships/image" Target="../media/image9167.png"/><Relationship Id="rId385" Type="http://schemas.openxmlformats.org/officeDocument/2006/relationships/customXml" Target="../ink/ink9368.xml"/><Relationship Id="rId592" Type="http://schemas.openxmlformats.org/officeDocument/2006/relationships/image" Target="../media/image9361.png"/><Relationship Id="rId606" Type="http://schemas.openxmlformats.org/officeDocument/2006/relationships/image" Target="../media/image9368.png"/><Relationship Id="rId648" Type="http://schemas.openxmlformats.org/officeDocument/2006/relationships/image" Target="../media/image9389.png"/><Relationship Id="rId245" Type="http://schemas.openxmlformats.org/officeDocument/2006/relationships/image" Target="../media/image9188.png"/><Relationship Id="rId287" Type="http://schemas.openxmlformats.org/officeDocument/2006/relationships/image" Target="../media/image9209.png"/><Relationship Id="rId410" Type="http://schemas.openxmlformats.org/officeDocument/2006/relationships/image" Target="../media/image9270.png"/><Relationship Id="rId452" Type="http://schemas.openxmlformats.org/officeDocument/2006/relationships/image" Target="../media/image9291.png"/><Relationship Id="rId494" Type="http://schemas.openxmlformats.org/officeDocument/2006/relationships/image" Target="../media/image9312.png"/><Relationship Id="rId508" Type="http://schemas.openxmlformats.org/officeDocument/2006/relationships/image" Target="../media/image9319.png"/><Relationship Id="rId105" Type="http://schemas.openxmlformats.org/officeDocument/2006/relationships/image" Target="../media/image9119.png"/><Relationship Id="rId147" Type="http://schemas.openxmlformats.org/officeDocument/2006/relationships/image" Target="../media/image9140.png"/><Relationship Id="rId312" Type="http://schemas.openxmlformats.org/officeDocument/2006/relationships/customXml" Target="../ink/ink9331.xml"/><Relationship Id="rId354" Type="http://schemas.openxmlformats.org/officeDocument/2006/relationships/customXml" Target="../ink/ink9352.xml"/><Relationship Id="rId51" Type="http://schemas.openxmlformats.org/officeDocument/2006/relationships/image" Target="../media/image9092.png"/><Relationship Id="rId93" Type="http://schemas.openxmlformats.org/officeDocument/2006/relationships/image" Target="../media/image9113.png"/><Relationship Id="rId189" Type="http://schemas.openxmlformats.org/officeDocument/2006/relationships/image" Target="../media/image9160.png"/><Relationship Id="rId396" Type="http://schemas.openxmlformats.org/officeDocument/2006/relationships/image" Target="../media/image9263.png"/><Relationship Id="rId561" Type="http://schemas.openxmlformats.org/officeDocument/2006/relationships/customXml" Target="../ink/ink9456.xml"/><Relationship Id="rId617" Type="http://schemas.openxmlformats.org/officeDocument/2006/relationships/customXml" Target="../ink/ink9484.xml"/><Relationship Id="rId659" Type="http://schemas.openxmlformats.org/officeDocument/2006/relationships/customXml" Target="../ink/ink9505.xml"/><Relationship Id="rId214" Type="http://schemas.openxmlformats.org/officeDocument/2006/relationships/customXml" Target="../ink/ink9282.xml"/><Relationship Id="rId256" Type="http://schemas.openxmlformats.org/officeDocument/2006/relationships/customXml" Target="../ink/ink9303.xml"/><Relationship Id="rId298" Type="http://schemas.openxmlformats.org/officeDocument/2006/relationships/customXml" Target="../ink/ink9324.xml"/><Relationship Id="rId421" Type="http://schemas.openxmlformats.org/officeDocument/2006/relationships/customXml" Target="../ink/ink9386.xml"/><Relationship Id="rId463" Type="http://schemas.openxmlformats.org/officeDocument/2006/relationships/customXml" Target="../ink/ink9407.xml"/><Relationship Id="rId519" Type="http://schemas.openxmlformats.org/officeDocument/2006/relationships/customXml" Target="../ink/ink9435.xml"/><Relationship Id="rId116" Type="http://schemas.openxmlformats.org/officeDocument/2006/relationships/customXml" Target="../ink/ink9233.xml"/><Relationship Id="rId158" Type="http://schemas.openxmlformats.org/officeDocument/2006/relationships/customXml" Target="../ink/ink9254.xml"/><Relationship Id="rId323" Type="http://schemas.openxmlformats.org/officeDocument/2006/relationships/image" Target="../media/image9227.png"/><Relationship Id="rId530" Type="http://schemas.openxmlformats.org/officeDocument/2006/relationships/image" Target="../media/image9330.png"/><Relationship Id="rId20" Type="http://schemas.openxmlformats.org/officeDocument/2006/relationships/customXml" Target="../ink/ink9185.xml"/><Relationship Id="rId62" Type="http://schemas.openxmlformats.org/officeDocument/2006/relationships/customXml" Target="../ink/ink9206.xml"/><Relationship Id="rId365" Type="http://schemas.openxmlformats.org/officeDocument/2006/relationships/customXml" Target="../ink/ink9358.xml"/><Relationship Id="rId572" Type="http://schemas.openxmlformats.org/officeDocument/2006/relationships/image" Target="../media/image9351.png"/><Relationship Id="rId628" Type="http://schemas.openxmlformats.org/officeDocument/2006/relationships/image" Target="../media/image9379.png"/><Relationship Id="rId225" Type="http://schemas.openxmlformats.org/officeDocument/2006/relationships/image" Target="../media/image9178.png"/><Relationship Id="rId267" Type="http://schemas.openxmlformats.org/officeDocument/2006/relationships/image" Target="../media/image9199.png"/><Relationship Id="rId432" Type="http://schemas.openxmlformats.org/officeDocument/2006/relationships/image" Target="../media/image9281.png"/><Relationship Id="rId474" Type="http://schemas.openxmlformats.org/officeDocument/2006/relationships/image" Target="../media/image9302.png"/><Relationship Id="rId127" Type="http://schemas.openxmlformats.org/officeDocument/2006/relationships/image" Target="../media/image9130.png"/><Relationship Id="rId31" Type="http://schemas.openxmlformats.org/officeDocument/2006/relationships/image" Target="../media/image9083.png"/><Relationship Id="rId73" Type="http://schemas.openxmlformats.org/officeDocument/2006/relationships/image" Target="../media/image9103.png"/><Relationship Id="rId169" Type="http://schemas.openxmlformats.org/officeDocument/2006/relationships/image" Target="../media/image9151.png"/><Relationship Id="rId334" Type="http://schemas.openxmlformats.org/officeDocument/2006/relationships/customXml" Target="../ink/ink9342.xml"/><Relationship Id="rId376" Type="http://schemas.openxmlformats.org/officeDocument/2006/relationships/image" Target="../media/image9253.png"/><Relationship Id="rId541" Type="http://schemas.openxmlformats.org/officeDocument/2006/relationships/customXml" Target="../ink/ink9446.xml"/><Relationship Id="rId583" Type="http://schemas.openxmlformats.org/officeDocument/2006/relationships/customXml" Target="../ink/ink9467.xml"/><Relationship Id="rId639" Type="http://schemas.openxmlformats.org/officeDocument/2006/relationships/customXml" Target="../ink/ink9495.xml"/><Relationship Id="rId4" Type="http://schemas.openxmlformats.org/officeDocument/2006/relationships/customXml" Target="../ink/ink9177.xml"/><Relationship Id="rId180" Type="http://schemas.openxmlformats.org/officeDocument/2006/relationships/customXml" Target="../ink/ink9265.xml"/><Relationship Id="rId236" Type="http://schemas.openxmlformats.org/officeDocument/2006/relationships/customXml" Target="../ink/ink9293.xml"/><Relationship Id="rId278" Type="http://schemas.openxmlformats.org/officeDocument/2006/relationships/customXml" Target="../ink/ink9314.xml"/><Relationship Id="rId401" Type="http://schemas.openxmlformats.org/officeDocument/2006/relationships/customXml" Target="../ink/ink9376.xml"/><Relationship Id="rId443" Type="http://schemas.openxmlformats.org/officeDocument/2006/relationships/customXml" Target="../ink/ink9397.xml"/><Relationship Id="rId650" Type="http://schemas.openxmlformats.org/officeDocument/2006/relationships/image" Target="../media/image9390.png"/><Relationship Id="rId303" Type="http://schemas.openxmlformats.org/officeDocument/2006/relationships/image" Target="../media/image9217.png"/><Relationship Id="rId485" Type="http://schemas.openxmlformats.org/officeDocument/2006/relationships/customXml" Target="../ink/ink9418.xml"/><Relationship Id="rId42" Type="http://schemas.openxmlformats.org/officeDocument/2006/relationships/customXml" Target="../ink/ink9196.xml"/><Relationship Id="rId84" Type="http://schemas.openxmlformats.org/officeDocument/2006/relationships/customXml" Target="../ink/ink9217.xml"/><Relationship Id="rId138" Type="http://schemas.openxmlformats.org/officeDocument/2006/relationships/customXml" Target="../ink/ink9244.xml"/><Relationship Id="rId345" Type="http://schemas.openxmlformats.org/officeDocument/2006/relationships/image" Target="../media/image9238.png"/><Relationship Id="rId387" Type="http://schemas.openxmlformats.org/officeDocument/2006/relationships/customXml" Target="../ink/ink9369.xml"/><Relationship Id="rId510" Type="http://schemas.openxmlformats.org/officeDocument/2006/relationships/image" Target="../media/image9320.png"/><Relationship Id="rId552" Type="http://schemas.openxmlformats.org/officeDocument/2006/relationships/image" Target="../media/image9341.png"/><Relationship Id="rId594" Type="http://schemas.openxmlformats.org/officeDocument/2006/relationships/image" Target="../media/image9362.png"/><Relationship Id="rId608" Type="http://schemas.openxmlformats.org/officeDocument/2006/relationships/image" Target="../media/image9369.png"/><Relationship Id="rId191" Type="http://schemas.openxmlformats.org/officeDocument/2006/relationships/image" Target="../media/image9161.png"/><Relationship Id="rId205" Type="http://schemas.openxmlformats.org/officeDocument/2006/relationships/image" Target="../media/image9168.png"/><Relationship Id="rId247" Type="http://schemas.openxmlformats.org/officeDocument/2006/relationships/image" Target="../media/image9189.png"/><Relationship Id="rId412" Type="http://schemas.openxmlformats.org/officeDocument/2006/relationships/image" Target="../media/image9271.png"/><Relationship Id="rId107" Type="http://schemas.openxmlformats.org/officeDocument/2006/relationships/image" Target="../media/image9120.png"/><Relationship Id="rId289" Type="http://schemas.openxmlformats.org/officeDocument/2006/relationships/image" Target="../media/image9210.png"/><Relationship Id="rId454" Type="http://schemas.openxmlformats.org/officeDocument/2006/relationships/image" Target="../media/image9292.png"/><Relationship Id="rId496" Type="http://schemas.openxmlformats.org/officeDocument/2006/relationships/image" Target="../media/image9313.png"/><Relationship Id="rId661" Type="http://schemas.openxmlformats.org/officeDocument/2006/relationships/customXml" Target="../ink/ink9506.xml"/><Relationship Id="rId11" Type="http://schemas.openxmlformats.org/officeDocument/2006/relationships/image" Target="../media/image9073.png"/><Relationship Id="rId53" Type="http://schemas.openxmlformats.org/officeDocument/2006/relationships/image" Target="../media/image9093.png"/><Relationship Id="rId149" Type="http://schemas.openxmlformats.org/officeDocument/2006/relationships/image" Target="../media/image9141.png"/><Relationship Id="rId314" Type="http://schemas.openxmlformats.org/officeDocument/2006/relationships/customXml" Target="../ink/ink9332.xml"/><Relationship Id="rId356" Type="http://schemas.openxmlformats.org/officeDocument/2006/relationships/customXml" Target="../ink/ink9353.xml"/><Relationship Id="rId398" Type="http://schemas.openxmlformats.org/officeDocument/2006/relationships/image" Target="../media/image9264.png"/><Relationship Id="rId521" Type="http://schemas.openxmlformats.org/officeDocument/2006/relationships/customXml" Target="../ink/ink9436.xml"/><Relationship Id="rId563" Type="http://schemas.openxmlformats.org/officeDocument/2006/relationships/customXml" Target="../ink/ink9457.xml"/><Relationship Id="rId619" Type="http://schemas.openxmlformats.org/officeDocument/2006/relationships/customXml" Target="../ink/ink9485.xml"/><Relationship Id="rId95" Type="http://schemas.openxmlformats.org/officeDocument/2006/relationships/image" Target="../media/image9114.png"/><Relationship Id="rId160" Type="http://schemas.openxmlformats.org/officeDocument/2006/relationships/customXml" Target="../ink/ink9255.xml"/><Relationship Id="rId216" Type="http://schemas.openxmlformats.org/officeDocument/2006/relationships/customXml" Target="../ink/ink9283.xml"/><Relationship Id="rId423" Type="http://schemas.openxmlformats.org/officeDocument/2006/relationships/customXml" Target="../ink/ink9387.xml"/><Relationship Id="rId258" Type="http://schemas.openxmlformats.org/officeDocument/2006/relationships/customXml" Target="../ink/ink9304.xml"/><Relationship Id="rId465" Type="http://schemas.openxmlformats.org/officeDocument/2006/relationships/customXml" Target="../ink/ink9408.xml"/><Relationship Id="rId630" Type="http://schemas.openxmlformats.org/officeDocument/2006/relationships/image" Target="../media/image9380.png"/><Relationship Id="rId22" Type="http://schemas.openxmlformats.org/officeDocument/2006/relationships/customXml" Target="../ink/ink9186.xml"/><Relationship Id="rId64" Type="http://schemas.openxmlformats.org/officeDocument/2006/relationships/customXml" Target="../ink/ink9207.xml"/><Relationship Id="rId118" Type="http://schemas.openxmlformats.org/officeDocument/2006/relationships/customXml" Target="../ink/ink9234.xml"/><Relationship Id="rId325" Type="http://schemas.openxmlformats.org/officeDocument/2006/relationships/image" Target="../media/image9228.png"/><Relationship Id="rId367" Type="http://schemas.openxmlformats.org/officeDocument/2006/relationships/customXml" Target="../ink/ink9359.xml"/><Relationship Id="rId532" Type="http://schemas.openxmlformats.org/officeDocument/2006/relationships/image" Target="../media/image9331.png"/><Relationship Id="rId574" Type="http://schemas.openxmlformats.org/officeDocument/2006/relationships/image" Target="../media/image9352.png"/><Relationship Id="rId171" Type="http://schemas.openxmlformats.org/officeDocument/2006/relationships/image" Target="../media/image9152.png"/><Relationship Id="rId227" Type="http://schemas.openxmlformats.org/officeDocument/2006/relationships/image" Target="../media/image9179.png"/><Relationship Id="rId269" Type="http://schemas.openxmlformats.org/officeDocument/2006/relationships/image" Target="../media/image9200.png"/><Relationship Id="rId434" Type="http://schemas.openxmlformats.org/officeDocument/2006/relationships/image" Target="../media/image9282.png"/><Relationship Id="rId476" Type="http://schemas.openxmlformats.org/officeDocument/2006/relationships/image" Target="../media/image9303.png"/><Relationship Id="rId641" Type="http://schemas.openxmlformats.org/officeDocument/2006/relationships/customXml" Target="../ink/ink9496.xml"/><Relationship Id="rId33" Type="http://schemas.openxmlformats.org/officeDocument/2006/relationships/image" Target="../media/image9084.png"/><Relationship Id="rId129" Type="http://schemas.openxmlformats.org/officeDocument/2006/relationships/image" Target="../media/image9131.png"/><Relationship Id="rId280" Type="http://schemas.openxmlformats.org/officeDocument/2006/relationships/customXml" Target="../ink/ink9315.xml"/><Relationship Id="rId336" Type="http://schemas.openxmlformats.org/officeDocument/2006/relationships/customXml" Target="../ink/ink9343.xml"/><Relationship Id="rId501" Type="http://schemas.openxmlformats.org/officeDocument/2006/relationships/customXml" Target="../ink/ink9426.xml"/><Relationship Id="rId543" Type="http://schemas.openxmlformats.org/officeDocument/2006/relationships/customXml" Target="../ink/ink9447.xml"/><Relationship Id="rId75" Type="http://schemas.openxmlformats.org/officeDocument/2006/relationships/image" Target="../media/image9104.png"/><Relationship Id="rId140" Type="http://schemas.openxmlformats.org/officeDocument/2006/relationships/customXml" Target="../ink/ink9245.xml"/><Relationship Id="rId182" Type="http://schemas.openxmlformats.org/officeDocument/2006/relationships/customXml" Target="../ink/ink9266.xml"/><Relationship Id="rId378" Type="http://schemas.openxmlformats.org/officeDocument/2006/relationships/image" Target="../media/image9254.png"/><Relationship Id="rId403" Type="http://schemas.openxmlformats.org/officeDocument/2006/relationships/customXml" Target="../ink/ink9377.xml"/><Relationship Id="rId585" Type="http://schemas.openxmlformats.org/officeDocument/2006/relationships/customXml" Target="../ink/ink9468.xml"/><Relationship Id="rId6" Type="http://schemas.openxmlformats.org/officeDocument/2006/relationships/customXml" Target="../ink/ink9178.xml"/><Relationship Id="rId238" Type="http://schemas.openxmlformats.org/officeDocument/2006/relationships/customXml" Target="../ink/ink9294.xml"/><Relationship Id="rId445" Type="http://schemas.openxmlformats.org/officeDocument/2006/relationships/customXml" Target="../ink/ink9398.xml"/><Relationship Id="rId487" Type="http://schemas.openxmlformats.org/officeDocument/2006/relationships/customXml" Target="../ink/ink9419.xml"/><Relationship Id="rId610" Type="http://schemas.openxmlformats.org/officeDocument/2006/relationships/image" Target="../media/image9370.png"/><Relationship Id="rId652" Type="http://schemas.openxmlformats.org/officeDocument/2006/relationships/image" Target="../media/image9391.png"/><Relationship Id="rId291" Type="http://schemas.openxmlformats.org/officeDocument/2006/relationships/image" Target="../media/image9211.png"/><Relationship Id="rId305" Type="http://schemas.openxmlformats.org/officeDocument/2006/relationships/image" Target="../media/image9218.png"/><Relationship Id="rId347" Type="http://schemas.openxmlformats.org/officeDocument/2006/relationships/image" Target="../media/image9239.png"/><Relationship Id="rId512" Type="http://schemas.openxmlformats.org/officeDocument/2006/relationships/image" Target="../media/image9321.png"/><Relationship Id="rId44" Type="http://schemas.openxmlformats.org/officeDocument/2006/relationships/customXml" Target="../ink/ink9197.xml"/><Relationship Id="rId86" Type="http://schemas.openxmlformats.org/officeDocument/2006/relationships/customXml" Target="../ink/ink9218.xml"/><Relationship Id="rId151" Type="http://schemas.openxmlformats.org/officeDocument/2006/relationships/image" Target="../media/image9142.png"/><Relationship Id="rId389" Type="http://schemas.openxmlformats.org/officeDocument/2006/relationships/customXml" Target="../ink/ink9370.xml"/><Relationship Id="rId554" Type="http://schemas.openxmlformats.org/officeDocument/2006/relationships/image" Target="../media/image9342.png"/><Relationship Id="rId596" Type="http://schemas.openxmlformats.org/officeDocument/2006/relationships/image" Target="../media/image9363.png"/><Relationship Id="rId193" Type="http://schemas.openxmlformats.org/officeDocument/2006/relationships/image" Target="../media/image9162.png"/><Relationship Id="rId207" Type="http://schemas.openxmlformats.org/officeDocument/2006/relationships/image" Target="../media/image9169.png"/><Relationship Id="rId249" Type="http://schemas.openxmlformats.org/officeDocument/2006/relationships/image" Target="../media/image9190.png"/><Relationship Id="rId414" Type="http://schemas.openxmlformats.org/officeDocument/2006/relationships/image" Target="../media/image9272.png"/><Relationship Id="rId456" Type="http://schemas.openxmlformats.org/officeDocument/2006/relationships/image" Target="../media/image9293.png"/><Relationship Id="rId498" Type="http://schemas.openxmlformats.org/officeDocument/2006/relationships/image" Target="../media/image9314.png"/><Relationship Id="rId621" Type="http://schemas.openxmlformats.org/officeDocument/2006/relationships/customXml" Target="../ink/ink9486.xml"/><Relationship Id="rId663" Type="http://schemas.openxmlformats.org/officeDocument/2006/relationships/image" Target="../media/image9396.png"/><Relationship Id="rId13" Type="http://schemas.openxmlformats.org/officeDocument/2006/relationships/image" Target="../media/image9074.png"/><Relationship Id="rId109" Type="http://schemas.openxmlformats.org/officeDocument/2006/relationships/image" Target="../media/image9121.png"/><Relationship Id="rId260" Type="http://schemas.openxmlformats.org/officeDocument/2006/relationships/customXml" Target="../ink/ink9305.xml"/><Relationship Id="rId316" Type="http://schemas.openxmlformats.org/officeDocument/2006/relationships/customXml" Target="../ink/ink9333.xml"/><Relationship Id="rId523" Type="http://schemas.openxmlformats.org/officeDocument/2006/relationships/customXml" Target="../ink/ink9437.xml"/><Relationship Id="rId55" Type="http://schemas.openxmlformats.org/officeDocument/2006/relationships/image" Target="../media/image9094.png"/><Relationship Id="rId97" Type="http://schemas.openxmlformats.org/officeDocument/2006/relationships/image" Target="../media/image9115.png"/><Relationship Id="rId120" Type="http://schemas.openxmlformats.org/officeDocument/2006/relationships/customXml" Target="../ink/ink9235.xml"/><Relationship Id="rId358" Type="http://schemas.openxmlformats.org/officeDocument/2006/relationships/customXml" Target="../ink/ink9354.xml"/><Relationship Id="rId565" Type="http://schemas.openxmlformats.org/officeDocument/2006/relationships/customXml" Target="../ink/ink9458.xml"/><Relationship Id="rId162" Type="http://schemas.openxmlformats.org/officeDocument/2006/relationships/customXml" Target="../ink/ink9256.xml"/><Relationship Id="rId218" Type="http://schemas.openxmlformats.org/officeDocument/2006/relationships/customXml" Target="../ink/ink9284.xml"/><Relationship Id="rId425" Type="http://schemas.openxmlformats.org/officeDocument/2006/relationships/customXml" Target="../ink/ink9388.xml"/><Relationship Id="rId467" Type="http://schemas.openxmlformats.org/officeDocument/2006/relationships/customXml" Target="../ink/ink9409.xml"/><Relationship Id="rId632" Type="http://schemas.openxmlformats.org/officeDocument/2006/relationships/image" Target="../media/image9381.png"/><Relationship Id="rId271" Type="http://schemas.openxmlformats.org/officeDocument/2006/relationships/image" Target="../media/image9201.png"/><Relationship Id="rId24" Type="http://schemas.openxmlformats.org/officeDocument/2006/relationships/customXml" Target="../ink/ink9187.xml"/><Relationship Id="rId66" Type="http://schemas.openxmlformats.org/officeDocument/2006/relationships/customXml" Target="../ink/ink9208.xml"/><Relationship Id="rId131" Type="http://schemas.openxmlformats.org/officeDocument/2006/relationships/image" Target="../media/image9132.png"/><Relationship Id="rId327" Type="http://schemas.openxmlformats.org/officeDocument/2006/relationships/image" Target="../media/image9229.png"/><Relationship Id="rId369" Type="http://schemas.openxmlformats.org/officeDocument/2006/relationships/customXml" Target="../ink/ink9360.xml"/><Relationship Id="rId534" Type="http://schemas.openxmlformats.org/officeDocument/2006/relationships/image" Target="../media/image9332.png"/><Relationship Id="rId576" Type="http://schemas.openxmlformats.org/officeDocument/2006/relationships/image" Target="../media/image9353.png"/><Relationship Id="rId173" Type="http://schemas.openxmlformats.org/officeDocument/2006/relationships/image" Target="../media/image9153.png"/><Relationship Id="rId229" Type="http://schemas.openxmlformats.org/officeDocument/2006/relationships/image" Target="../media/image9180.png"/><Relationship Id="rId380" Type="http://schemas.openxmlformats.org/officeDocument/2006/relationships/image" Target="../media/image9255.png"/><Relationship Id="rId436" Type="http://schemas.openxmlformats.org/officeDocument/2006/relationships/image" Target="../media/image9283.png"/><Relationship Id="rId601" Type="http://schemas.openxmlformats.org/officeDocument/2006/relationships/customXml" Target="../ink/ink9476.xml"/><Relationship Id="rId643" Type="http://schemas.openxmlformats.org/officeDocument/2006/relationships/customXml" Target="../ink/ink9497.xml"/><Relationship Id="rId240" Type="http://schemas.openxmlformats.org/officeDocument/2006/relationships/customXml" Target="../ink/ink9295.xml"/><Relationship Id="rId478" Type="http://schemas.openxmlformats.org/officeDocument/2006/relationships/image" Target="../media/image9304.png"/><Relationship Id="rId35" Type="http://schemas.openxmlformats.org/officeDocument/2006/relationships/image" Target="../media/image6207.png"/><Relationship Id="rId77" Type="http://schemas.openxmlformats.org/officeDocument/2006/relationships/image" Target="../media/image9105.png"/><Relationship Id="rId100" Type="http://schemas.openxmlformats.org/officeDocument/2006/relationships/customXml" Target="../ink/ink9225.xml"/><Relationship Id="rId282" Type="http://schemas.openxmlformats.org/officeDocument/2006/relationships/customXml" Target="../ink/ink9316.xml"/><Relationship Id="rId338" Type="http://schemas.openxmlformats.org/officeDocument/2006/relationships/customXml" Target="../ink/ink9344.xml"/><Relationship Id="rId503" Type="http://schemas.openxmlformats.org/officeDocument/2006/relationships/customXml" Target="../ink/ink9427.xml"/><Relationship Id="rId545" Type="http://schemas.openxmlformats.org/officeDocument/2006/relationships/customXml" Target="../ink/ink9448.xml"/><Relationship Id="rId587" Type="http://schemas.openxmlformats.org/officeDocument/2006/relationships/customXml" Target="../ink/ink9469.xml"/><Relationship Id="rId8" Type="http://schemas.openxmlformats.org/officeDocument/2006/relationships/customXml" Target="../ink/ink9179.xml"/><Relationship Id="rId142" Type="http://schemas.openxmlformats.org/officeDocument/2006/relationships/customXml" Target="../ink/ink9246.xml"/><Relationship Id="rId184" Type="http://schemas.openxmlformats.org/officeDocument/2006/relationships/customXml" Target="../ink/ink9267.xml"/><Relationship Id="rId391" Type="http://schemas.openxmlformats.org/officeDocument/2006/relationships/customXml" Target="../ink/ink9371.xml"/><Relationship Id="rId405" Type="http://schemas.openxmlformats.org/officeDocument/2006/relationships/customXml" Target="../ink/ink9378.xml"/><Relationship Id="rId447" Type="http://schemas.openxmlformats.org/officeDocument/2006/relationships/customXml" Target="../ink/ink9399.xml"/><Relationship Id="rId612" Type="http://schemas.openxmlformats.org/officeDocument/2006/relationships/image" Target="../media/image9371.png"/><Relationship Id="rId251" Type="http://schemas.openxmlformats.org/officeDocument/2006/relationships/image" Target="../media/image9191.png"/><Relationship Id="rId489" Type="http://schemas.openxmlformats.org/officeDocument/2006/relationships/customXml" Target="../ink/ink9420.xml"/><Relationship Id="rId654" Type="http://schemas.openxmlformats.org/officeDocument/2006/relationships/image" Target="../media/image9392.png"/><Relationship Id="rId46" Type="http://schemas.openxmlformats.org/officeDocument/2006/relationships/customXml" Target="../ink/ink9198.xml"/><Relationship Id="rId293" Type="http://schemas.openxmlformats.org/officeDocument/2006/relationships/image" Target="../media/image9212.png"/><Relationship Id="rId307" Type="http://schemas.openxmlformats.org/officeDocument/2006/relationships/image" Target="../media/image9219.png"/><Relationship Id="rId349" Type="http://schemas.openxmlformats.org/officeDocument/2006/relationships/image" Target="../media/image9240.png"/><Relationship Id="rId514" Type="http://schemas.openxmlformats.org/officeDocument/2006/relationships/image" Target="../media/image9322.png"/><Relationship Id="rId556" Type="http://schemas.openxmlformats.org/officeDocument/2006/relationships/image" Target="../media/image9343.png"/><Relationship Id="rId88" Type="http://schemas.openxmlformats.org/officeDocument/2006/relationships/customXml" Target="../ink/ink9219.xml"/><Relationship Id="rId111" Type="http://schemas.openxmlformats.org/officeDocument/2006/relationships/image" Target="../media/image9122.png"/><Relationship Id="rId153" Type="http://schemas.openxmlformats.org/officeDocument/2006/relationships/image" Target="../media/image9143.png"/><Relationship Id="rId195" Type="http://schemas.openxmlformats.org/officeDocument/2006/relationships/image" Target="../media/image9163.png"/><Relationship Id="rId209" Type="http://schemas.openxmlformats.org/officeDocument/2006/relationships/image" Target="../media/image9170.png"/><Relationship Id="rId360" Type="http://schemas.openxmlformats.org/officeDocument/2006/relationships/customXml" Target="../ink/ink9355.xml"/><Relationship Id="rId416" Type="http://schemas.openxmlformats.org/officeDocument/2006/relationships/image" Target="../media/image9273.png"/><Relationship Id="rId598" Type="http://schemas.openxmlformats.org/officeDocument/2006/relationships/image" Target="../media/image9364.png"/><Relationship Id="rId220" Type="http://schemas.openxmlformats.org/officeDocument/2006/relationships/customXml" Target="../ink/ink9285.xml"/><Relationship Id="rId458" Type="http://schemas.openxmlformats.org/officeDocument/2006/relationships/image" Target="../media/image9294.png"/><Relationship Id="rId623" Type="http://schemas.openxmlformats.org/officeDocument/2006/relationships/customXml" Target="../ink/ink9487.xml"/><Relationship Id="rId15" Type="http://schemas.openxmlformats.org/officeDocument/2006/relationships/image" Target="../media/image9075.png"/><Relationship Id="rId57" Type="http://schemas.openxmlformats.org/officeDocument/2006/relationships/image" Target="../media/image9095.png"/><Relationship Id="rId262" Type="http://schemas.openxmlformats.org/officeDocument/2006/relationships/customXml" Target="../ink/ink9306.xml"/><Relationship Id="rId318" Type="http://schemas.openxmlformats.org/officeDocument/2006/relationships/customXml" Target="../ink/ink9334.xml"/><Relationship Id="rId525" Type="http://schemas.openxmlformats.org/officeDocument/2006/relationships/customXml" Target="../ink/ink9438.xml"/><Relationship Id="rId567" Type="http://schemas.openxmlformats.org/officeDocument/2006/relationships/customXml" Target="../ink/ink9459.xml"/><Relationship Id="rId99" Type="http://schemas.openxmlformats.org/officeDocument/2006/relationships/image" Target="../media/image9116.png"/><Relationship Id="rId122" Type="http://schemas.openxmlformats.org/officeDocument/2006/relationships/customXml" Target="../ink/ink9236.xml"/><Relationship Id="rId164" Type="http://schemas.openxmlformats.org/officeDocument/2006/relationships/customXml" Target="../ink/ink9257.xml"/><Relationship Id="rId371" Type="http://schemas.openxmlformats.org/officeDocument/2006/relationships/customXml" Target="../ink/ink9361.xml"/><Relationship Id="rId427" Type="http://schemas.openxmlformats.org/officeDocument/2006/relationships/customXml" Target="../ink/ink9389.xml"/><Relationship Id="rId469" Type="http://schemas.openxmlformats.org/officeDocument/2006/relationships/customXml" Target="../ink/ink9410.xml"/><Relationship Id="rId634" Type="http://schemas.openxmlformats.org/officeDocument/2006/relationships/image" Target="../media/image9382.png"/><Relationship Id="rId26" Type="http://schemas.openxmlformats.org/officeDocument/2006/relationships/customXml" Target="../ink/ink9188.xml"/><Relationship Id="rId231" Type="http://schemas.openxmlformats.org/officeDocument/2006/relationships/image" Target="../media/image9181.png"/><Relationship Id="rId273" Type="http://schemas.openxmlformats.org/officeDocument/2006/relationships/image" Target="../media/image9202.png"/><Relationship Id="rId329" Type="http://schemas.openxmlformats.org/officeDocument/2006/relationships/image" Target="../media/image9230.png"/><Relationship Id="rId480" Type="http://schemas.openxmlformats.org/officeDocument/2006/relationships/image" Target="../media/image9305.png"/><Relationship Id="rId536" Type="http://schemas.openxmlformats.org/officeDocument/2006/relationships/image" Target="../media/image9333.png"/><Relationship Id="rId68" Type="http://schemas.openxmlformats.org/officeDocument/2006/relationships/customXml" Target="../ink/ink9209.xml"/><Relationship Id="rId133" Type="http://schemas.openxmlformats.org/officeDocument/2006/relationships/image" Target="../media/image9133.png"/><Relationship Id="rId175" Type="http://schemas.openxmlformats.org/officeDocument/2006/relationships/image" Target="../media/image9154.png"/><Relationship Id="rId340" Type="http://schemas.openxmlformats.org/officeDocument/2006/relationships/customXml" Target="../ink/ink9345.xml"/><Relationship Id="rId578" Type="http://schemas.openxmlformats.org/officeDocument/2006/relationships/image" Target="../media/image9354.png"/><Relationship Id="rId200" Type="http://schemas.openxmlformats.org/officeDocument/2006/relationships/customXml" Target="../ink/ink9275.xml"/><Relationship Id="rId382" Type="http://schemas.openxmlformats.org/officeDocument/2006/relationships/image" Target="../media/image9256.png"/><Relationship Id="rId438" Type="http://schemas.openxmlformats.org/officeDocument/2006/relationships/image" Target="../media/image9284.png"/><Relationship Id="rId603" Type="http://schemas.openxmlformats.org/officeDocument/2006/relationships/customXml" Target="../ink/ink9477.xml"/><Relationship Id="rId645" Type="http://schemas.openxmlformats.org/officeDocument/2006/relationships/customXml" Target="../ink/ink9498.xml"/><Relationship Id="rId242" Type="http://schemas.openxmlformats.org/officeDocument/2006/relationships/customXml" Target="../ink/ink9296.xml"/><Relationship Id="rId284" Type="http://schemas.openxmlformats.org/officeDocument/2006/relationships/customXml" Target="../ink/ink9317.xml"/><Relationship Id="rId491" Type="http://schemas.openxmlformats.org/officeDocument/2006/relationships/customXml" Target="../ink/ink9421.xml"/><Relationship Id="rId505" Type="http://schemas.openxmlformats.org/officeDocument/2006/relationships/customXml" Target="../ink/ink9428.xml"/><Relationship Id="rId37" Type="http://schemas.openxmlformats.org/officeDocument/2006/relationships/image" Target="../media/image9085.png"/><Relationship Id="rId79" Type="http://schemas.openxmlformats.org/officeDocument/2006/relationships/image" Target="../media/image9106.png"/><Relationship Id="rId102" Type="http://schemas.openxmlformats.org/officeDocument/2006/relationships/customXml" Target="../ink/ink9226.xml"/><Relationship Id="rId144" Type="http://schemas.openxmlformats.org/officeDocument/2006/relationships/customXml" Target="../ink/ink9247.xml"/><Relationship Id="rId547" Type="http://schemas.openxmlformats.org/officeDocument/2006/relationships/customXml" Target="../ink/ink9449.xml"/><Relationship Id="rId589" Type="http://schemas.openxmlformats.org/officeDocument/2006/relationships/customXml" Target="../ink/ink9470.xml"/><Relationship Id="rId90" Type="http://schemas.openxmlformats.org/officeDocument/2006/relationships/customXml" Target="../ink/ink9220.xml"/><Relationship Id="rId186" Type="http://schemas.openxmlformats.org/officeDocument/2006/relationships/customXml" Target="../ink/ink9268.xml"/><Relationship Id="rId351" Type="http://schemas.openxmlformats.org/officeDocument/2006/relationships/image" Target="../media/image9241.png"/><Relationship Id="rId393" Type="http://schemas.openxmlformats.org/officeDocument/2006/relationships/customXml" Target="../ink/ink9372.xml"/><Relationship Id="rId407" Type="http://schemas.openxmlformats.org/officeDocument/2006/relationships/customXml" Target="../ink/ink9379.xml"/><Relationship Id="rId449" Type="http://schemas.openxmlformats.org/officeDocument/2006/relationships/customXml" Target="../ink/ink9400.xml"/><Relationship Id="rId614" Type="http://schemas.openxmlformats.org/officeDocument/2006/relationships/image" Target="../media/image9372.png"/><Relationship Id="rId656" Type="http://schemas.openxmlformats.org/officeDocument/2006/relationships/image" Target="../media/image9393.png"/><Relationship Id="rId211" Type="http://schemas.openxmlformats.org/officeDocument/2006/relationships/image" Target="../media/image9171.png"/><Relationship Id="rId253" Type="http://schemas.openxmlformats.org/officeDocument/2006/relationships/image" Target="../media/image9192.png"/><Relationship Id="rId295" Type="http://schemas.openxmlformats.org/officeDocument/2006/relationships/image" Target="../media/image9213.png"/><Relationship Id="rId309" Type="http://schemas.openxmlformats.org/officeDocument/2006/relationships/image" Target="../media/image9220.png"/><Relationship Id="rId460" Type="http://schemas.openxmlformats.org/officeDocument/2006/relationships/image" Target="../media/image9295.png"/><Relationship Id="rId516" Type="http://schemas.openxmlformats.org/officeDocument/2006/relationships/image" Target="../media/image9323.png"/><Relationship Id="rId48" Type="http://schemas.openxmlformats.org/officeDocument/2006/relationships/customXml" Target="../ink/ink9199.xml"/><Relationship Id="rId113" Type="http://schemas.openxmlformats.org/officeDocument/2006/relationships/image" Target="../media/image9123.png"/><Relationship Id="rId320" Type="http://schemas.openxmlformats.org/officeDocument/2006/relationships/customXml" Target="../ink/ink9335.xml"/><Relationship Id="rId558" Type="http://schemas.openxmlformats.org/officeDocument/2006/relationships/image" Target="../media/image9344.png"/><Relationship Id="rId155" Type="http://schemas.openxmlformats.org/officeDocument/2006/relationships/image" Target="../media/image9144.png"/><Relationship Id="rId197" Type="http://schemas.openxmlformats.org/officeDocument/2006/relationships/image" Target="../media/image9164.png"/><Relationship Id="rId362" Type="http://schemas.openxmlformats.org/officeDocument/2006/relationships/image" Target="../media/image9246.png"/><Relationship Id="rId418" Type="http://schemas.openxmlformats.org/officeDocument/2006/relationships/image" Target="../media/image9274.png"/><Relationship Id="rId625" Type="http://schemas.openxmlformats.org/officeDocument/2006/relationships/customXml" Target="../ink/ink9488.xml"/><Relationship Id="rId222" Type="http://schemas.openxmlformats.org/officeDocument/2006/relationships/customXml" Target="../ink/ink9286.xml"/><Relationship Id="rId264" Type="http://schemas.openxmlformats.org/officeDocument/2006/relationships/customXml" Target="../ink/ink9307.xml"/><Relationship Id="rId471" Type="http://schemas.openxmlformats.org/officeDocument/2006/relationships/customXml" Target="../ink/ink9411.xml"/><Relationship Id="rId17" Type="http://schemas.openxmlformats.org/officeDocument/2006/relationships/image" Target="../media/image9076.png"/><Relationship Id="rId59" Type="http://schemas.openxmlformats.org/officeDocument/2006/relationships/image" Target="../media/image9096.png"/><Relationship Id="rId124" Type="http://schemas.openxmlformats.org/officeDocument/2006/relationships/customXml" Target="../ink/ink9237.xml"/><Relationship Id="rId527" Type="http://schemas.openxmlformats.org/officeDocument/2006/relationships/customXml" Target="../ink/ink9439.xml"/><Relationship Id="rId569" Type="http://schemas.openxmlformats.org/officeDocument/2006/relationships/customXml" Target="../ink/ink9460.xml"/><Relationship Id="rId70" Type="http://schemas.openxmlformats.org/officeDocument/2006/relationships/customXml" Target="../ink/ink9210.xml"/><Relationship Id="rId166" Type="http://schemas.openxmlformats.org/officeDocument/2006/relationships/customXml" Target="../ink/ink9258.xml"/><Relationship Id="rId331" Type="http://schemas.openxmlformats.org/officeDocument/2006/relationships/image" Target="../media/image9231.png"/><Relationship Id="rId373" Type="http://schemas.openxmlformats.org/officeDocument/2006/relationships/customXml" Target="../ink/ink9362.xml"/><Relationship Id="rId429" Type="http://schemas.openxmlformats.org/officeDocument/2006/relationships/customXml" Target="../ink/ink9390.xml"/><Relationship Id="rId580" Type="http://schemas.openxmlformats.org/officeDocument/2006/relationships/image" Target="../media/image9355.png"/><Relationship Id="rId636" Type="http://schemas.openxmlformats.org/officeDocument/2006/relationships/image" Target="../media/image938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182.png"/><Relationship Id="rId440" Type="http://schemas.openxmlformats.org/officeDocument/2006/relationships/image" Target="../media/image9285.png"/><Relationship Id="rId28" Type="http://schemas.openxmlformats.org/officeDocument/2006/relationships/customXml" Target="../ink/ink9189.xml"/><Relationship Id="rId275" Type="http://schemas.openxmlformats.org/officeDocument/2006/relationships/image" Target="../media/image9203.png"/><Relationship Id="rId300" Type="http://schemas.openxmlformats.org/officeDocument/2006/relationships/customXml" Target="../ink/ink9325.xml"/><Relationship Id="rId482" Type="http://schemas.openxmlformats.org/officeDocument/2006/relationships/image" Target="../media/image9306.png"/><Relationship Id="rId538" Type="http://schemas.openxmlformats.org/officeDocument/2006/relationships/image" Target="../media/image9334.png"/><Relationship Id="rId81" Type="http://schemas.openxmlformats.org/officeDocument/2006/relationships/image" Target="../media/image9107.png"/><Relationship Id="rId135" Type="http://schemas.openxmlformats.org/officeDocument/2006/relationships/image" Target="../media/image9134.png"/><Relationship Id="rId177" Type="http://schemas.openxmlformats.org/officeDocument/2006/relationships/image" Target="../media/image9155.png"/><Relationship Id="rId342" Type="http://schemas.openxmlformats.org/officeDocument/2006/relationships/customXml" Target="../ink/ink9346.xml"/><Relationship Id="rId384" Type="http://schemas.openxmlformats.org/officeDocument/2006/relationships/image" Target="../media/image9257.png"/><Relationship Id="rId591" Type="http://schemas.openxmlformats.org/officeDocument/2006/relationships/customXml" Target="../ink/ink9471.xml"/><Relationship Id="rId605" Type="http://schemas.openxmlformats.org/officeDocument/2006/relationships/customXml" Target="../ink/ink9478.xml"/><Relationship Id="rId202" Type="http://schemas.openxmlformats.org/officeDocument/2006/relationships/customXml" Target="../ink/ink9276.xml"/><Relationship Id="rId244" Type="http://schemas.openxmlformats.org/officeDocument/2006/relationships/customXml" Target="../ink/ink9297.xml"/><Relationship Id="rId647" Type="http://schemas.openxmlformats.org/officeDocument/2006/relationships/customXml" Target="../ink/ink9499.xml"/><Relationship Id="rId39" Type="http://schemas.openxmlformats.org/officeDocument/2006/relationships/image" Target="../media/image9086.png"/><Relationship Id="rId286" Type="http://schemas.openxmlformats.org/officeDocument/2006/relationships/customXml" Target="../ink/ink9318.xml"/><Relationship Id="rId451" Type="http://schemas.openxmlformats.org/officeDocument/2006/relationships/customXml" Target="../ink/ink9401.xml"/><Relationship Id="rId493" Type="http://schemas.openxmlformats.org/officeDocument/2006/relationships/customXml" Target="../ink/ink9422.xml"/><Relationship Id="rId507" Type="http://schemas.openxmlformats.org/officeDocument/2006/relationships/customXml" Target="../ink/ink9429.xml"/><Relationship Id="rId549" Type="http://schemas.openxmlformats.org/officeDocument/2006/relationships/customXml" Target="../ink/ink9450.xml"/><Relationship Id="rId50" Type="http://schemas.openxmlformats.org/officeDocument/2006/relationships/customXml" Target="../ink/ink9200.xml"/><Relationship Id="rId104" Type="http://schemas.openxmlformats.org/officeDocument/2006/relationships/customXml" Target="../ink/ink9227.xml"/><Relationship Id="rId146" Type="http://schemas.openxmlformats.org/officeDocument/2006/relationships/customXml" Target="../ink/ink9248.xml"/><Relationship Id="rId188" Type="http://schemas.openxmlformats.org/officeDocument/2006/relationships/customXml" Target="../ink/ink9269.xml"/><Relationship Id="rId311" Type="http://schemas.openxmlformats.org/officeDocument/2006/relationships/image" Target="../media/image9221.png"/><Relationship Id="rId353" Type="http://schemas.openxmlformats.org/officeDocument/2006/relationships/image" Target="../media/image9242.png"/><Relationship Id="rId395" Type="http://schemas.openxmlformats.org/officeDocument/2006/relationships/customXml" Target="../ink/ink9373.xml"/><Relationship Id="rId409" Type="http://schemas.openxmlformats.org/officeDocument/2006/relationships/customXml" Target="../ink/ink9380.xml"/><Relationship Id="rId560" Type="http://schemas.openxmlformats.org/officeDocument/2006/relationships/image" Target="../media/image9345.png"/><Relationship Id="rId92" Type="http://schemas.openxmlformats.org/officeDocument/2006/relationships/customXml" Target="../ink/ink9221.xml"/><Relationship Id="rId213" Type="http://schemas.openxmlformats.org/officeDocument/2006/relationships/image" Target="../media/image9172.png"/><Relationship Id="rId420" Type="http://schemas.openxmlformats.org/officeDocument/2006/relationships/image" Target="../media/image9275.png"/><Relationship Id="rId616" Type="http://schemas.openxmlformats.org/officeDocument/2006/relationships/image" Target="../media/image9373.png"/><Relationship Id="rId658" Type="http://schemas.openxmlformats.org/officeDocument/2006/relationships/image" Target="../media/image9394.png"/><Relationship Id="rId255" Type="http://schemas.openxmlformats.org/officeDocument/2006/relationships/image" Target="../media/image9193.png"/><Relationship Id="rId297" Type="http://schemas.openxmlformats.org/officeDocument/2006/relationships/image" Target="../media/image9214.png"/><Relationship Id="rId462" Type="http://schemas.openxmlformats.org/officeDocument/2006/relationships/image" Target="../media/image9296.png"/><Relationship Id="rId518" Type="http://schemas.openxmlformats.org/officeDocument/2006/relationships/image" Target="../media/image9324.png"/><Relationship Id="rId115" Type="http://schemas.openxmlformats.org/officeDocument/2006/relationships/image" Target="../media/image9124.png"/><Relationship Id="rId157" Type="http://schemas.openxmlformats.org/officeDocument/2006/relationships/image" Target="../media/image9145.png"/><Relationship Id="rId322" Type="http://schemas.openxmlformats.org/officeDocument/2006/relationships/customXml" Target="../ink/ink9336.xml"/><Relationship Id="rId364" Type="http://schemas.openxmlformats.org/officeDocument/2006/relationships/image" Target="../media/image9247.png"/><Relationship Id="rId61" Type="http://schemas.openxmlformats.org/officeDocument/2006/relationships/image" Target="../media/image9097.png"/><Relationship Id="rId199" Type="http://schemas.openxmlformats.org/officeDocument/2006/relationships/image" Target="../media/image9165.png"/><Relationship Id="rId571" Type="http://schemas.openxmlformats.org/officeDocument/2006/relationships/customXml" Target="../ink/ink9461.xml"/><Relationship Id="rId627" Type="http://schemas.openxmlformats.org/officeDocument/2006/relationships/customXml" Target="../ink/ink9489.xml"/><Relationship Id="rId19" Type="http://schemas.openxmlformats.org/officeDocument/2006/relationships/image" Target="../media/image9077.png"/><Relationship Id="rId224" Type="http://schemas.openxmlformats.org/officeDocument/2006/relationships/customXml" Target="../ink/ink9287.xml"/><Relationship Id="rId266" Type="http://schemas.openxmlformats.org/officeDocument/2006/relationships/customXml" Target="../ink/ink9308.xml"/><Relationship Id="rId431" Type="http://schemas.openxmlformats.org/officeDocument/2006/relationships/customXml" Target="../ink/ink9391.xml"/><Relationship Id="rId473" Type="http://schemas.openxmlformats.org/officeDocument/2006/relationships/customXml" Target="../ink/ink9412.xml"/><Relationship Id="rId529" Type="http://schemas.openxmlformats.org/officeDocument/2006/relationships/customXml" Target="../ink/ink9440.xml"/><Relationship Id="rId30" Type="http://schemas.openxmlformats.org/officeDocument/2006/relationships/customXml" Target="../ink/ink9190.xml"/><Relationship Id="rId126" Type="http://schemas.openxmlformats.org/officeDocument/2006/relationships/customXml" Target="../ink/ink9238.xml"/><Relationship Id="rId168" Type="http://schemas.openxmlformats.org/officeDocument/2006/relationships/customXml" Target="../ink/ink9259.xml"/><Relationship Id="rId333" Type="http://schemas.openxmlformats.org/officeDocument/2006/relationships/image" Target="../media/image9232.png"/><Relationship Id="rId540" Type="http://schemas.openxmlformats.org/officeDocument/2006/relationships/image" Target="../media/image9335.png"/><Relationship Id="rId72" Type="http://schemas.openxmlformats.org/officeDocument/2006/relationships/customXml" Target="../ink/ink9211.xml"/><Relationship Id="rId375" Type="http://schemas.openxmlformats.org/officeDocument/2006/relationships/customXml" Target="../ink/ink9363.xml"/><Relationship Id="rId582" Type="http://schemas.openxmlformats.org/officeDocument/2006/relationships/image" Target="../media/image9356.png"/><Relationship Id="rId638" Type="http://schemas.openxmlformats.org/officeDocument/2006/relationships/image" Target="../media/image9384.png"/><Relationship Id="rId3" Type="http://schemas.openxmlformats.org/officeDocument/2006/relationships/image" Target="../media/image2011.png"/><Relationship Id="rId235" Type="http://schemas.openxmlformats.org/officeDocument/2006/relationships/image" Target="../media/image9183.png"/><Relationship Id="rId277" Type="http://schemas.openxmlformats.org/officeDocument/2006/relationships/image" Target="../media/image9204.png"/><Relationship Id="rId400" Type="http://schemas.openxmlformats.org/officeDocument/2006/relationships/image" Target="../media/image9265.png"/><Relationship Id="rId442" Type="http://schemas.openxmlformats.org/officeDocument/2006/relationships/image" Target="../media/image9286.png"/><Relationship Id="rId484" Type="http://schemas.openxmlformats.org/officeDocument/2006/relationships/image" Target="../media/image9307.png"/><Relationship Id="rId137" Type="http://schemas.openxmlformats.org/officeDocument/2006/relationships/image" Target="../media/image9135.png"/><Relationship Id="rId302" Type="http://schemas.openxmlformats.org/officeDocument/2006/relationships/customXml" Target="../ink/ink9326.xml"/><Relationship Id="rId344" Type="http://schemas.openxmlformats.org/officeDocument/2006/relationships/customXml" Target="../ink/ink9347.xml"/><Relationship Id="rId41" Type="http://schemas.openxmlformats.org/officeDocument/2006/relationships/image" Target="../media/image9087.png"/><Relationship Id="rId83" Type="http://schemas.openxmlformats.org/officeDocument/2006/relationships/image" Target="../media/image9108.png"/><Relationship Id="rId179" Type="http://schemas.openxmlformats.org/officeDocument/2006/relationships/image" Target="../media/image9156.png"/><Relationship Id="rId386" Type="http://schemas.openxmlformats.org/officeDocument/2006/relationships/image" Target="../media/image9258.png"/><Relationship Id="rId551" Type="http://schemas.openxmlformats.org/officeDocument/2006/relationships/customXml" Target="../ink/ink9451.xml"/><Relationship Id="rId593" Type="http://schemas.openxmlformats.org/officeDocument/2006/relationships/customXml" Target="../ink/ink9472.xml"/><Relationship Id="rId607" Type="http://schemas.openxmlformats.org/officeDocument/2006/relationships/customXml" Target="../ink/ink9479.xml"/><Relationship Id="rId649" Type="http://schemas.openxmlformats.org/officeDocument/2006/relationships/customXml" Target="../ink/ink9500.xml"/><Relationship Id="rId190" Type="http://schemas.openxmlformats.org/officeDocument/2006/relationships/customXml" Target="../ink/ink9270.xml"/><Relationship Id="rId204" Type="http://schemas.openxmlformats.org/officeDocument/2006/relationships/customXml" Target="../ink/ink9277.xml"/><Relationship Id="rId246" Type="http://schemas.openxmlformats.org/officeDocument/2006/relationships/customXml" Target="../ink/ink9298.xml"/><Relationship Id="rId288" Type="http://schemas.openxmlformats.org/officeDocument/2006/relationships/customXml" Target="../ink/ink9319.xml"/><Relationship Id="rId411" Type="http://schemas.openxmlformats.org/officeDocument/2006/relationships/customXml" Target="../ink/ink9381.xml"/><Relationship Id="rId453" Type="http://schemas.openxmlformats.org/officeDocument/2006/relationships/customXml" Target="../ink/ink9402.xml"/><Relationship Id="rId509" Type="http://schemas.openxmlformats.org/officeDocument/2006/relationships/customXml" Target="../ink/ink9430.xml"/><Relationship Id="rId660" Type="http://schemas.openxmlformats.org/officeDocument/2006/relationships/image" Target="../media/image9395.png"/><Relationship Id="rId106" Type="http://schemas.openxmlformats.org/officeDocument/2006/relationships/customXml" Target="../ink/ink9228.xml"/><Relationship Id="rId313" Type="http://schemas.openxmlformats.org/officeDocument/2006/relationships/image" Target="../media/image9222.png"/><Relationship Id="rId495" Type="http://schemas.openxmlformats.org/officeDocument/2006/relationships/customXml" Target="../ink/ink9423.xml"/><Relationship Id="rId10" Type="http://schemas.openxmlformats.org/officeDocument/2006/relationships/customXml" Target="../ink/ink9180.xml"/><Relationship Id="rId52" Type="http://schemas.openxmlformats.org/officeDocument/2006/relationships/customXml" Target="../ink/ink9201.xml"/><Relationship Id="rId94" Type="http://schemas.openxmlformats.org/officeDocument/2006/relationships/customXml" Target="../ink/ink9222.xml"/><Relationship Id="rId148" Type="http://schemas.openxmlformats.org/officeDocument/2006/relationships/customXml" Target="../ink/ink9249.xml"/><Relationship Id="rId355" Type="http://schemas.openxmlformats.org/officeDocument/2006/relationships/image" Target="../media/image9243.png"/><Relationship Id="rId397" Type="http://schemas.openxmlformats.org/officeDocument/2006/relationships/customXml" Target="../ink/ink9374.xml"/><Relationship Id="rId520" Type="http://schemas.openxmlformats.org/officeDocument/2006/relationships/image" Target="../media/image9325.png"/><Relationship Id="rId562" Type="http://schemas.openxmlformats.org/officeDocument/2006/relationships/image" Target="../media/image9346.png"/><Relationship Id="rId618" Type="http://schemas.openxmlformats.org/officeDocument/2006/relationships/image" Target="../media/image9374.png"/><Relationship Id="rId215" Type="http://schemas.openxmlformats.org/officeDocument/2006/relationships/image" Target="../media/image9173.png"/><Relationship Id="rId257" Type="http://schemas.openxmlformats.org/officeDocument/2006/relationships/image" Target="../media/image9194.png"/><Relationship Id="rId422" Type="http://schemas.openxmlformats.org/officeDocument/2006/relationships/image" Target="../media/image9276.png"/><Relationship Id="rId464" Type="http://schemas.openxmlformats.org/officeDocument/2006/relationships/image" Target="../media/image9297.png"/><Relationship Id="rId299" Type="http://schemas.openxmlformats.org/officeDocument/2006/relationships/image" Target="../media/image9215.png"/><Relationship Id="rId63" Type="http://schemas.openxmlformats.org/officeDocument/2006/relationships/image" Target="../media/image9098.png"/><Relationship Id="rId159" Type="http://schemas.openxmlformats.org/officeDocument/2006/relationships/image" Target="../media/image9146.png"/><Relationship Id="rId366" Type="http://schemas.openxmlformats.org/officeDocument/2006/relationships/image" Target="../media/image9248.png"/><Relationship Id="rId573" Type="http://schemas.openxmlformats.org/officeDocument/2006/relationships/customXml" Target="../ink/ink9462.xml"/><Relationship Id="rId226" Type="http://schemas.openxmlformats.org/officeDocument/2006/relationships/customXml" Target="../ink/ink9288.xml"/><Relationship Id="rId433" Type="http://schemas.openxmlformats.org/officeDocument/2006/relationships/customXml" Target="../ink/ink9392.xml"/><Relationship Id="rId640" Type="http://schemas.openxmlformats.org/officeDocument/2006/relationships/image" Target="../media/image9385.png"/><Relationship Id="rId74" Type="http://schemas.openxmlformats.org/officeDocument/2006/relationships/customXml" Target="../ink/ink9212.xml"/><Relationship Id="rId377" Type="http://schemas.openxmlformats.org/officeDocument/2006/relationships/customXml" Target="../ink/ink9364.xml"/><Relationship Id="rId500" Type="http://schemas.openxmlformats.org/officeDocument/2006/relationships/image" Target="../media/image9315.png"/><Relationship Id="rId584" Type="http://schemas.openxmlformats.org/officeDocument/2006/relationships/image" Target="../media/image9357.png"/><Relationship Id="rId5" Type="http://schemas.openxmlformats.org/officeDocument/2006/relationships/image" Target="../media/image19.png"/><Relationship Id="rId237" Type="http://schemas.openxmlformats.org/officeDocument/2006/relationships/image" Target="../media/image9184.png"/><Relationship Id="rId444" Type="http://schemas.openxmlformats.org/officeDocument/2006/relationships/image" Target="../media/image9287.png"/><Relationship Id="rId651" Type="http://schemas.openxmlformats.org/officeDocument/2006/relationships/customXml" Target="../ink/ink9501.xml"/><Relationship Id="rId290" Type="http://schemas.openxmlformats.org/officeDocument/2006/relationships/customXml" Target="../ink/ink9320.xml"/><Relationship Id="rId304" Type="http://schemas.openxmlformats.org/officeDocument/2006/relationships/customXml" Target="../ink/ink9327.xml"/><Relationship Id="rId388" Type="http://schemas.openxmlformats.org/officeDocument/2006/relationships/image" Target="../media/image9259.png"/><Relationship Id="rId511" Type="http://schemas.openxmlformats.org/officeDocument/2006/relationships/customXml" Target="../ink/ink9431.xml"/><Relationship Id="rId609" Type="http://schemas.openxmlformats.org/officeDocument/2006/relationships/customXml" Target="../ink/ink9480.xml"/><Relationship Id="rId85" Type="http://schemas.openxmlformats.org/officeDocument/2006/relationships/image" Target="../media/image9109.png"/><Relationship Id="rId150" Type="http://schemas.openxmlformats.org/officeDocument/2006/relationships/customXml" Target="../ink/ink9250.xml"/><Relationship Id="rId595" Type="http://schemas.openxmlformats.org/officeDocument/2006/relationships/customXml" Target="../ink/ink9473.xml"/><Relationship Id="rId248" Type="http://schemas.openxmlformats.org/officeDocument/2006/relationships/customXml" Target="../ink/ink9299.xml"/><Relationship Id="rId455" Type="http://schemas.openxmlformats.org/officeDocument/2006/relationships/customXml" Target="../ink/ink9403.xml"/><Relationship Id="rId662" Type="http://schemas.openxmlformats.org/officeDocument/2006/relationships/customXml" Target="../ink/ink9507.xml"/><Relationship Id="rId12" Type="http://schemas.openxmlformats.org/officeDocument/2006/relationships/customXml" Target="../ink/ink9181.xml"/><Relationship Id="rId108" Type="http://schemas.openxmlformats.org/officeDocument/2006/relationships/customXml" Target="../ink/ink9229.xml"/><Relationship Id="rId315" Type="http://schemas.openxmlformats.org/officeDocument/2006/relationships/image" Target="../media/image9223.png"/><Relationship Id="rId522" Type="http://schemas.openxmlformats.org/officeDocument/2006/relationships/image" Target="../media/image9326.png"/><Relationship Id="rId96" Type="http://schemas.openxmlformats.org/officeDocument/2006/relationships/customXml" Target="../ink/ink9223.xml"/><Relationship Id="rId161" Type="http://schemas.openxmlformats.org/officeDocument/2006/relationships/image" Target="../media/image9147.png"/><Relationship Id="rId399" Type="http://schemas.openxmlformats.org/officeDocument/2006/relationships/customXml" Target="../ink/ink9375.xml"/><Relationship Id="rId259" Type="http://schemas.openxmlformats.org/officeDocument/2006/relationships/image" Target="../media/image9195.png"/><Relationship Id="rId466" Type="http://schemas.openxmlformats.org/officeDocument/2006/relationships/image" Target="../media/image9298.png"/><Relationship Id="rId23" Type="http://schemas.openxmlformats.org/officeDocument/2006/relationships/image" Target="../media/image9079.png"/><Relationship Id="rId119" Type="http://schemas.openxmlformats.org/officeDocument/2006/relationships/image" Target="../media/image9126.png"/><Relationship Id="rId326" Type="http://schemas.openxmlformats.org/officeDocument/2006/relationships/customXml" Target="../ink/ink9338.xml"/><Relationship Id="rId533" Type="http://schemas.openxmlformats.org/officeDocument/2006/relationships/customXml" Target="../ink/ink9442.xml"/><Relationship Id="rId172" Type="http://schemas.openxmlformats.org/officeDocument/2006/relationships/customXml" Target="../ink/ink9261.xml"/><Relationship Id="rId477" Type="http://schemas.openxmlformats.org/officeDocument/2006/relationships/customXml" Target="../ink/ink9414.xml"/><Relationship Id="rId600" Type="http://schemas.openxmlformats.org/officeDocument/2006/relationships/image" Target="../media/image9365.png"/><Relationship Id="rId337" Type="http://schemas.openxmlformats.org/officeDocument/2006/relationships/image" Target="../media/image9234.png"/><Relationship Id="rId34" Type="http://schemas.openxmlformats.org/officeDocument/2006/relationships/customXml" Target="../ink/ink9192.xml"/><Relationship Id="rId544" Type="http://schemas.openxmlformats.org/officeDocument/2006/relationships/image" Target="../media/image9337.png"/><Relationship Id="rId183" Type="http://schemas.openxmlformats.org/officeDocument/2006/relationships/image" Target="../media/image9157.png"/><Relationship Id="rId390" Type="http://schemas.openxmlformats.org/officeDocument/2006/relationships/image" Target="../media/image9260.png"/><Relationship Id="rId404" Type="http://schemas.openxmlformats.org/officeDocument/2006/relationships/image" Target="../media/image9267.png"/><Relationship Id="rId611" Type="http://schemas.openxmlformats.org/officeDocument/2006/relationships/customXml" Target="../ink/ink9481.xml"/><Relationship Id="rId250" Type="http://schemas.openxmlformats.org/officeDocument/2006/relationships/customXml" Target="../ink/ink9300.xml"/><Relationship Id="rId488" Type="http://schemas.openxmlformats.org/officeDocument/2006/relationships/image" Target="../media/image9309.png"/><Relationship Id="rId45" Type="http://schemas.openxmlformats.org/officeDocument/2006/relationships/image" Target="../media/image9089.png"/><Relationship Id="rId110" Type="http://schemas.openxmlformats.org/officeDocument/2006/relationships/customXml" Target="../ink/ink9230.xml"/><Relationship Id="rId348" Type="http://schemas.openxmlformats.org/officeDocument/2006/relationships/customXml" Target="../ink/ink9349.xml"/><Relationship Id="rId555" Type="http://schemas.openxmlformats.org/officeDocument/2006/relationships/customXml" Target="../ink/ink9453.xml"/><Relationship Id="rId194" Type="http://schemas.openxmlformats.org/officeDocument/2006/relationships/customXml" Target="../ink/ink9272.xml"/><Relationship Id="rId208" Type="http://schemas.openxmlformats.org/officeDocument/2006/relationships/customXml" Target="../ink/ink9279.xml"/><Relationship Id="rId415" Type="http://schemas.openxmlformats.org/officeDocument/2006/relationships/customXml" Target="../ink/ink9383.xml"/><Relationship Id="rId622" Type="http://schemas.openxmlformats.org/officeDocument/2006/relationships/image" Target="../media/image9376.png"/><Relationship Id="rId261" Type="http://schemas.openxmlformats.org/officeDocument/2006/relationships/image" Target="../media/image9196.png"/><Relationship Id="rId499" Type="http://schemas.openxmlformats.org/officeDocument/2006/relationships/customXml" Target="../ink/ink9425.xml"/><Relationship Id="rId56" Type="http://schemas.openxmlformats.org/officeDocument/2006/relationships/customXml" Target="../ink/ink9203.xml"/><Relationship Id="rId359" Type="http://schemas.openxmlformats.org/officeDocument/2006/relationships/image" Target="../media/image9245.png"/><Relationship Id="rId566" Type="http://schemas.openxmlformats.org/officeDocument/2006/relationships/image" Target="../media/image9348.png"/><Relationship Id="rId121" Type="http://schemas.openxmlformats.org/officeDocument/2006/relationships/image" Target="../media/image9127.png"/><Relationship Id="rId219" Type="http://schemas.openxmlformats.org/officeDocument/2006/relationships/image" Target="../media/image9175.png"/><Relationship Id="rId426" Type="http://schemas.openxmlformats.org/officeDocument/2006/relationships/image" Target="../media/image9278.png"/><Relationship Id="rId633" Type="http://schemas.openxmlformats.org/officeDocument/2006/relationships/customXml" Target="../ink/ink9492.xml"/><Relationship Id="rId67" Type="http://schemas.openxmlformats.org/officeDocument/2006/relationships/image" Target="../media/image9100.png"/><Relationship Id="rId272" Type="http://schemas.openxmlformats.org/officeDocument/2006/relationships/customXml" Target="../ink/ink9311.xml"/><Relationship Id="rId577" Type="http://schemas.openxmlformats.org/officeDocument/2006/relationships/customXml" Target="../ink/ink9464.xml"/><Relationship Id="rId132" Type="http://schemas.openxmlformats.org/officeDocument/2006/relationships/customXml" Target="../ink/ink9241.xml"/><Relationship Id="rId437" Type="http://schemas.openxmlformats.org/officeDocument/2006/relationships/customXml" Target="../ink/ink9394.xml"/><Relationship Id="rId644" Type="http://schemas.openxmlformats.org/officeDocument/2006/relationships/image" Target="../media/image9387.png"/><Relationship Id="rId283" Type="http://schemas.openxmlformats.org/officeDocument/2006/relationships/image" Target="../media/image9207.png"/><Relationship Id="rId490" Type="http://schemas.openxmlformats.org/officeDocument/2006/relationships/image" Target="../media/image9310.png"/><Relationship Id="rId504" Type="http://schemas.openxmlformats.org/officeDocument/2006/relationships/image" Target="../media/image9317.png"/><Relationship Id="rId78" Type="http://schemas.openxmlformats.org/officeDocument/2006/relationships/customXml" Target="../ink/ink9214.xml"/><Relationship Id="rId143" Type="http://schemas.openxmlformats.org/officeDocument/2006/relationships/image" Target="../media/image9138.png"/><Relationship Id="rId350" Type="http://schemas.openxmlformats.org/officeDocument/2006/relationships/customXml" Target="../ink/ink9350.xml"/><Relationship Id="rId588" Type="http://schemas.openxmlformats.org/officeDocument/2006/relationships/image" Target="../media/image9359.png"/><Relationship Id="rId9" Type="http://schemas.openxmlformats.org/officeDocument/2006/relationships/image" Target="../media/image9072.png"/><Relationship Id="rId210" Type="http://schemas.openxmlformats.org/officeDocument/2006/relationships/customXml" Target="../ink/ink9280.xml"/><Relationship Id="rId448" Type="http://schemas.openxmlformats.org/officeDocument/2006/relationships/image" Target="../media/image9289.png"/><Relationship Id="rId655" Type="http://schemas.openxmlformats.org/officeDocument/2006/relationships/customXml" Target="../ink/ink9503.xml"/><Relationship Id="rId294" Type="http://schemas.openxmlformats.org/officeDocument/2006/relationships/customXml" Target="../ink/ink9322.xml"/><Relationship Id="rId308" Type="http://schemas.openxmlformats.org/officeDocument/2006/relationships/customXml" Target="../ink/ink9329.xml"/><Relationship Id="rId515" Type="http://schemas.openxmlformats.org/officeDocument/2006/relationships/customXml" Target="../ink/ink9433.xml"/><Relationship Id="rId89" Type="http://schemas.openxmlformats.org/officeDocument/2006/relationships/image" Target="../media/image9111.png"/><Relationship Id="rId154" Type="http://schemas.openxmlformats.org/officeDocument/2006/relationships/customXml" Target="../ink/ink9252.xml"/><Relationship Id="rId361" Type="http://schemas.openxmlformats.org/officeDocument/2006/relationships/customXml" Target="../ink/ink9356.xml"/><Relationship Id="rId599" Type="http://schemas.openxmlformats.org/officeDocument/2006/relationships/customXml" Target="../ink/ink9475.xml"/><Relationship Id="rId459" Type="http://schemas.openxmlformats.org/officeDocument/2006/relationships/customXml" Target="../ink/ink9405.xml"/><Relationship Id="rId16" Type="http://schemas.openxmlformats.org/officeDocument/2006/relationships/customXml" Target="../ink/ink9183.xml"/><Relationship Id="rId221" Type="http://schemas.openxmlformats.org/officeDocument/2006/relationships/image" Target="../media/image9176.png"/><Relationship Id="rId319" Type="http://schemas.openxmlformats.org/officeDocument/2006/relationships/image" Target="../media/image9225.png"/><Relationship Id="rId526" Type="http://schemas.openxmlformats.org/officeDocument/2006/relationships/image" Target="../media/image9328.png"/><Relationship Id="rId165" Type="http://schemas.openxmlformats.org/officeDocument/2006/relationships/image" Target="../media/image9149.png"/><Relationship Id="rId372" Type="http://schemas.openxmlformats.org/officeDocument/2006/relationships/image" Target="../media/image9251.png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453.png"/><Relationship Id="rId299" Type="http://schemas.openxmlformats.org/officeDocument/2006/relationships/image" Target="../media/image9544.png"/><Relationship Id="rId21" Type="http://schemas.openxmlformats.org/officeDocument/2006/relationships/image" Target="../media/image9405.png"/><Relationship Id="rId63" Type="http://schemas.openxmlformats.org/officeDocument/2006/relationships/image" Target="../media/image9426.png"/><Relationship Id="rId159" Type="http://schemas.openxmlformats.org/officeDocument/2006/relationships/image" Target="../media/image9474.png"/><Relationship Id="rId324" Type="http://schemas.openxmlformats.org/officeDocument/2006/relationships/customXml" Target="../ink/ink9669.xml"/><Relationship Id="rId366" Type="http://schemas.openxmlformats.org/officeDocument/2006/relationships/customXml" Target="../ink/ink9690.xml"/><Relationship Id="rId170" Type="http://schemas.openxmlformats.org/officeDocument/2006/relationships/customXml" Target="../ink/ink9592.xml"/><Relationship Id="rId226" Type="http://schemas.openxmlformats.org/officeDocument/2006/relationships/customXml" Target="../ink/ink9620.xml"/><Relationship Id="rId268" Type="http://schemas.openxmlformats.org/officeDocument/2006/relationships/customXml" Target="../ink/ink9641.xml"/><Relationship Id="rId32" Type="http://schemas.openxmlformats.org/officeDocument/2006/relationships/customXml" Target="../ink/ink9523.xml"/><Relationship Id="rId74" Type="http://schemas.openxmlformats.org/officeDocument/2006/relationships/customXml" Target="../ink/ink9544.xml"/><Relationship Id="rId128" Type="http://schemas.openxmlformats.org/officeDocument/2006/relationships/customXml" Target="../ink/ink9571.xml"/><Relationship Id="rId335" Type="http://schemas.openxmlformats.org/officeDocument/2006/relationships/image" Target="../media/image9562.png"/><Relationship Id="rId377" Type="http://schemas.openxmlformats.org/officeDocument/2006/relationships/image" Target="../media/image9583.png"/><Relationship Id="rId5" Type="http://schemas.openxmlformats.org/officeDocument/2006/relationships/image" Target="../media/image9397.png"/><Relationship Id="rId181" Type="http://schemas.openxmlformats.org/officeDocument/2006/relationships/image" Target="../media/image9485.png"/><Relationship Id="rId237" Type="http://schemas.openxmlformats.org/officeDocument/2006/relationships/image" Target="../media/image9513.png"/><Relationship Id="rId402" Type="http://schemas.openxmlformats.org/officeDocument/2006/relationships/customXml" Target="../ink/ink9708.xml"/><Relationship Id="rId279" Type="http://schemas.openxmlformats.org/officeDocument/2006/relationships/image" Target="../media/image9534.png"/><Relationship Id="rId43" Type="http://schemas.openxmlformats.org/officeDocument/2006/relationships/image" Target="../media/image9416.png"/><Relationship Id="rId139" Type="http://schemas.openxmlformats.org/officeDocument/2006/relationships/image" Target="../media/image9464.png"/><Relationship Id="rId290" Type="http://schemas.openxmlformats.org/officeDocument/2006/relationships/customXml" Target="../ink/ink9652.xml"/><Relationship Id="rId304" Type="http://schemas.openxmlformats.org/officeDocument/2006/relationships/customXml" Target="../ink/ink9659.xml"/><Relationship Id="rId346" Type="http://schemas.openxmlformats.org/officeDocument/2006/relationships/customXml" Target="../ink/ink9680.xml"/><Relationship Id="rId388" Type="http://schemas.openxmlformats.org/officeDocument/2006/relationships/customXml" Target="../ink/ink9701.xml"/><Relationship Id="rId85" Type="http://schemas.openxmlformats.org/officeDocument/2006/relationships/image" Target="../media/image9437.png"/><Relationship Id="rId150" Type="http://schemas.openxmlformats.org/officeDocument/2006/relationships/customXml" Target="../ink/ink9582.xml"/><Relationship Id="rId192" Type="http://schemas.openxmlformats.org/officeDocument/2006/relationships/customXml" Target="../ink/ink9603.xml"/><Relationship Id="rId206" Type="http://schemas.openxmlformats.org/officeDocument/2006/relationships/customXml" Target="../ink/ink9610.xml"/><Relationship Id="rId413" Type="http://schemas.openxmlformats.org/officeDocument/2006/relationships/image" Target="../media/image9601.png"/><Relationship Id="rId248" Type="http://schemas.openxmlformats.org/officeDocument/2006/relationships/customXml" Target="../ink/ink9631.xml"/><Relationship Id="rId12" Type="http://schemas.openxmlformats.org/officeDocument/2006/relationships/customXml" Target="../ink/ink9513.xml"/><Relationship Id="rId108" Type="http://schemas.openxmlformats.org/officeDocument/2006/relationships/customXml" Target="../ink/ink9561.xml"/><Relationship Id="rId315" Type="http://schemas.openxmlformats.org/officeDocument/2006/relationships/image" Target="../media/image9552.png"/><Relationship Id="rId357" Type="http://schemas.openxmlformats.org/officeDocument/2006/relationships/image" Target="../media/image9573.png"/><Relationship Id="rId54" Type="http://schemas.openxmlformats.org/officeDocument/2006/relationships/customXml" Target="../ink/ink9534.xml"/><Relationship Id="rId96" Type="http://schemas.openxmlformats.org/officeDocument/2006/relationships/customXml" Target="../ink/ink9555.xml"/><Relationship Id="rId161" Type="http://schemas.openxmlformats.org/officeDocument/2006/relationships/image" Target="../media/image9475.png"/><Relationship Id="rId217" Type="http://schemas.openxmlformats.org/officeDocument/2006/relationships/image" Target="../media/image9503.png"/><Relationship Id="rId399" Type="http://schemas.openxmlformats.org/officeDocument/2006/relationships/image" Target="../media/image9594.png"/><Relationship Id="rId259" Type="http://schemas.openxmlformats.org/officeDocument/2006/relationships/image" Target="../media/image9524.png"/><Relationship Id="rId424" Type="http://schemas.openxmlformats.org/officeDocument/2006/relationships/customXml" Target="../ink/ink9719.xml"/><Relationship Id="rId23" Type="http://schemas.openxmlformats.org/officeDocument/2006/relationships/image" Target="../media/image9406.png"/><Relationship Id="rId119" Type="http://schemas.openxmlformats.org/officeDocument/2006/relationships/image" Target="../media/image9454.png"/><Relationship Id="rId270" Type="http://schemas.openxmlformats.org/officeDocument/2006/relationships/customXml" Target="../ink/ink9642.xml"/><Relationship Id="rId326" Type="http://schemas.openxmlformats.org/officeDocument/2006/relationships/customXml" Target="../ink/ink9670.xml"/><Relationship Id="rId65" Type="http://schemas.openxmlformats.org/officeDocument/2006/relationships/image" Target="../media/image9427.png"/><Relationship Id="rId130" Type="http://schemas.openxmlformats.org/officeDocument/2006/relationships/customXml" Target="../ink/ink9572.xml"/><Relationship Id="rId368" Type="http://schemas.openxmlformats.org/officeDocument/2006/relationships/customXml" Target="../ink/ink9691.xml"/><Relationship Id="rId172" Type="http://schemas.openxmlformats.org/officeDocument/2006/relationships/customXml" Target="../ink/ink9593.xml"/><Relationship Id="rId228" Type="http://schemas.openxmlformats.org/officeDocument/2006/relationships/customXml" Target="../ink/ink9621.xml"/><Relationship Id="rId281" Type="http://schemas.openxmlformats.org/officeDocument/2006/relationships/image" Target="../media/image9535.png"/><Relationship Id="rId337" Type="http://schemas.openxmlformats.org/officeDocument/2006/relationships/image" Target="../media/image9563.png"/><Relationship Id="rId34" Type="http://schemas.openxmlformats.org/officeDocument/2006/relationships/customXml" Target="../ink/ink9524.xml"/><Relationship Id="rId76" Type="http://schemas.openxmlformats.org/officeDocument/2006/relationships/customXml" Target="../ink/ink9545.xml"/><Relationship Id="rId141" Type="http://schemas.openxmlformats.org/officeDocument/2006/relationships/image" Target="../media/image9465.png"/><Relationship Id="rId379" Type="http://schemas.openxmlformats.org/officeDocument/2006/relationships/image" Target="../media/image9584.png"/><Relationship Id="rId7" Type="http://schemas.openxmlformats.org/officeDocument/2006/relationships/image" Target="../media/image9398.png"/><Relationship Id="rId183" Type="http://schemas.openxmlformats.org/officeDocument/2006/relationships/image" Target="../media/image9486.png"/><Relationship Id="rId239" Type="http://schemas.openxmlformats.org/officeDocument/2006/relationships/image" Target="../media/image9514.png"/><Relationship Id="rId390" Type="http://schemas.openxmlformats.org/officeDocument/2006/relationships/customXml" Target="../ink/ink9702.xml"/><Relationship Id="rId404" Type="http://schemas.openxmlformats.org/officeDocument/2006/relationships/customXml" Target="../ink/ink9709.xml"/><Relationship Id="rId250" Type="http://schemas.openxmlformats.org/officeDocument/2006/relationships/customXml" Target="../ink/ink9632.xml"/><Relationship Id="rId292" Type="http://schemas.openxmlformats.org/officeDocument/2006/relationships/customXml" Target="../ink/ink9653.xml"/><Relationship Id="rId306" Type="http://schemas.openxmlformats.org/officeDocument/2006/relationships/customXml" Target="../ink/ink9660.xml"/><Relationship Id="rId45" Type="http://schemas.openxmlformats.org/officeDocument/2006/relationships/image" Target="../media/image9417.png"/><Relationship Id="rId87" Type="http://schemas.openxmlformats.org/officeDocument/2006/relationships/image" Target="../media/image9438.png"/><Relationship Id="rId110" Type="http://schemas.openxmlformats.org/officeDocument/2006/relationships/customXml" Target="../ink/ink9562.xml"/><Relationship Id="rId348" Type="http://schemas.openxmlformats.org/officeDocument/2006/relationships/customXml" Target="../ink/ink9681.xml"/><Relationship Id="rId152" Type="http://schemas.openxmlformats.org/officeDocument/2006/relationships/customXml" Target="../ink/ink9583.xml"/><Relationship Id="rId194" Type="http://schemas.openxmlformats.org/officeDocument/2006/relationships/customXml" Target="../ink/ink9604.xml"/><Relationship Id="rId208" Type="http://schemas.openxmlformats.org/officeDocument/2006/relationships/customXml" Target="../ink/ink9611.xml"/><Relationship Id="rId415" Type="http://schemas.openxmlformats.org/officeDocument/2006/relationships/image" Target="../media/image9602.png"/><Relationship Id="rId261" Type="http://schemas.openxmlformats.org/officeDocument/2006/relationships/image" Target="../media/image9525.png"/><Relationship Id="rId14" Type="http://schemas.openxmlformats.org/officeDocument/2006/relationships/customXml" Target="../ink/ink9514.xml"/><Relationship Id="rId56" Type="http://schemas.openxmlformats.org/officeDocument/2006/relationships/customXml" Target="../ink/ink9535.xml"/><Relationship Id="rId317" Type="http://schemas.openxmlformats.org/officeDocument/2006/relationships/image" Target="../media/image9553.png"/><Relationship Id="rId359" Type="http://schemas.openxmlformats.org/officeDocument/2006/relationships/image" Target="../media/image9574.png"/><Relationship Id="rId98" Type="http://schemas.openxmlformats.org/officeDocument/2006/relationships/customXml" Target="../ink/ink9556.xml"/><Relationship Id="rId121" Type="http://schemas.openxmlformats.org/officeDocument/2006/relationships/image" Target="../media/image9455.png"/><Relationship Id="rId163" Type="http://schemas.openxmlformats.org/officeDocument/2006/relationships/image" Target="../media/image9476.png"/><Relationship Id="rId219" Type="http://schemas.openxmlformats.org/officeDocument/2006/relationships/image" Target="../media/image9504.png"/><Relationship Id="rId370" Type="http://schemas.openxmlformats.org/officeDocument/2006/relationships/customXml" Target="../ink/ink9692.xml"/><Relationship Id="rId426" Type="http://schemas.openxmlformats.org/officeDocument/2006/relationships/customXml" Target="../ink/ink9720.xml"/><Relationship Id="rId230" Type="http://schemas.openxmlformats.org/officeDocument/2006/relationships/customXml" Target="../ink/ink9622.xml"/><Relationship Id="rId25" Type="http://schemas.openxmlformats.org/officeDocument/2006/relationships/image" Target="../media/image9407.png"/><Relationship Id="rId67" Type="http://schemas.openxmlformats.org/officeDocument/2006/relationships/image" Target="../media/image9428.png"/><Relationship Id="rId272" Type="http://schemas.openxmlformats.org/officeDocument/2006/relationships/customXml" Target="../ink/ink9643.xml"/><Relationship Id="rId328" Type="http://schemas.openxmlformats.org/officeDocument/2006/relationships/customXml" Target="../ink/ink9671.xml"/><Relationship Id="rId132" Type="http://schemas.openxmlformats.org/officeDocument/2006/relationships/customXml" Target="../ink/ink9573.xml"/><Relationship Id="rId174" Type="http://schemas.openxmlformats.org/officeDocument/2006/relationships/customXml" Target="../ink/ink9594.xml"/><Relationship Id="rId381" Type="http://schemas.openxmlformats.org/officeDocument/2006/relationships/image" Target="../media/image9585.png"/><Relationship Id="rId241" Type="http://schemas.openxmlformats.org/officeDocument/2006/relationships/image" Target="../media/image9515.png"/><Relationship Id="rId36" Type="http://schemas.openxmlformats.org/officeDocument/2006/relationships/customXml" Target="../ink/ink9525.xml"/><Relationship Id="rId283" Type="http://schemas.openxmlformats.org/officeDocument/2006/relationships/image" Target="../media/image9536.png"/><Relationship Id="rId339" Type="http://schemas.openxmlformats.org/officeDocument/2006/relationships/image" Target="../media/image9564.png"/><Relationship Id="rId78" Type="http://schemas.openxmlformats.org/officeDocument/2006/relationships/customXml" Target="../ink/ink9546.xml"/><Relationship Id="rId101" Type="http://schemas.openxmlformats.org/officeDocument/2006/relationships/image" Target="../media/image9445.png"/><Relationship Id="rId143" Type="http://schemas.openxmlformats.org/officeDocument/2006/relationships/image" Target="../media/image9466.png"/><Relationship Id="rId185" Type="http://schemas.openxmlformats.org/officeDocument/2006/relationships/image" Target="../media/image9487.png"/><Relationship Id="rId350" Type="http://schemas.openxmlformats.org/officeDocument/2006/relationships/customXml" Target="../ink/ink9682.xml"/><Relationship Id="rId406" Type="http://schemas.openxmlformats.org/officeDocument/2006/relationships/customXml" Target="../ink/ink9710.xml"/><Relationship Id="rId9" Type="http://schemas.openxmlformats.org/officeDocument/2006/relationships/image" Target="../media/image9399.png"/><Relationship Id="rId210" Type="http://schemas.openxmlformats.org/officeDocument/2006/relationships/customXml" Target="../ink/ink9612.xml"/><Relationship Id="rId392" Type="http://schemas.openxmlformats.org/officeDocument/2006/relationships/customXml" Target="../ink/ink9703.xml"/><Relationship Id="rId252" Type="http://schemas.openxmlformats.org/officeDocument/2006/relationships/customXml" Target="../ink/ink9633.xml"/><Relationship Id="rId294" Type="http://schemas.openxmlformats.org/officeDocument/2006/relationships/customXml" Target="../ink/ink9654.xml"/><Relationship Id="rId308" Type="http://schemas.openxmlformats.org/officeDocument/2006/relationships/customXml" Target="../ink/ink9661.xml"/><Relationship Id="rId47" Type="http://schemas.openxmlformats.org/officeDocument/2006/relationships/image" Target="../media/image9418.png"/><Relationship Id="rId89" Type="http://schemas.openxmlformats.org/officeDocument/2006/relationships/image" Target="../media/image9439.png"/><Relationship Id="rId112" Type="http://schemas.openxmlformats.org/officeDocument/2006/relationships/customXml" Target="../ink/ink9563.xml"/><Relationship Id="rId154" Type="http://schemas.openxmlformats.org/officeDocument/2006/relationships/customXml" Target="../ink/ink9584.xml"/><Relationship Id="rId361" Type="http://schemas.openxmlformats.org/officeDocument/2006/relationships/image" Target="../media/image9575.png"/><Relationship Id="rId196" Type="http://schemas.openxmlformats.org/officeDocument/2006/relationships/customXml" Target="../ink/ink9605.xml"/><Relationship Id="rId417" Type="http://schemas.openxmlformats.org/officeDocument/2006/relationships/image" Target="../media/image9603.png"/><Relationship Id="rId16" Type="http://schemas.openxmlformats.org/officeDocument/2006/relationships/customXml" Target="../ink/ink9515.xml"/><Relationship Id="rId221" Type="http://schemas.openxmlformats.org/officeDocument/2006/relationships/image" Target="../media/image9505.png"/><Relationship Id="rId263" Type="http://schemas.openxmlformats.org/officeDocument/2006/relationships/image" Target="../media/image9526.png"/><Relationship Id="rId319" Type="http://schemas.openxmlformats.org/officeDocument/2006/relationships/image" Target="../media/image9554.png"/><Relationship Id="rId58" Type="http://schemas.openxmlformats.org/officeDocument/2006/relationships/customXml" Target="../ink/ink9536.xml"/><Relationship Id="rId123" Type="http://schemas.openxmlformats.org/officeDocument/2006/relationships/image" Target="../media/image9456.png"/><Relationship Id="rId330" Type="http://schemas.openxmlformats.org/officeDocument/2006/relationships/customXml" Target="../ink/ink9672.xml"/><Relationship Id="rId165" Type="http://schemas.openxmlformats.org/officeDocument/2006/relationships/image" Target="../media/image9477.png"/><Relationship Id="rId372" Type="http://schemas.openxmlformats.org/officeDocument/2006/relationships/customXml" Target="../ink/ink9693.xml"/><Relationship Id="rId232" Type="http://schemas.openxmlformats.org/officeDocument/2006/relationships/customXml" Target="../ink/ink9623.xml"/><Relationship Id="rId274" Type="http://schemas.openxmlformats.org/officeDocument/2006/relationships/customXml" Target="../ink/ink9644.xml"/><Relationship Id="rId27" Type="http://schemas.openxmlformats.org/officeDocument/2006/relationships/image" Target="../media/image9408.png"/><Relationship Id="rId69" Type="http://schemas.openxmlformats.org/officeDocument/2006/relationships/image" Target="../media/image9429.png"/><Relationship Id="rId134" Type="http://schemas.openxmlformats.org/officeDocument/2006/relationships/customXml" Target="../ink/ink9574.xml"/><Relationship Id="rId80" Type="http://schemas.openxmlformats.org/officeDocument/2006/relationships/customXml" Target="../ink/ink9547.xml"/><Relationship Id="rId176" Type="http://schemas.openxmlformats.org/officeDocument/2006/relationships/customXml" Target="../ink/ink9595.xml"/><Relationship Id="rId341" Type="http://schemas.openxmlformats.org/officeDocument/2006/relationships/image" Target="../media/image9565.png"/><Relationship Id="rId383" Type="http://schemas.openxmlformats.org/officeDocument/2006/relationships/image" Target="../media/image9586.png"/><Relationship Id="rId201" Type="http://schemas.openxmlformats.org/officeDocument/2006/relationships/image" Target="../media/image9495.png"/><Relationship Id="rId243" Type="http://schemas.openxmlformats.org/officeDocument/2006/relationships/image" Target="../media/image9516.png"/><Relationship Id="rId285" Type="http://schemas.openxmlformats.org/officeDocument/2006/relationships/image" Target="../media/image9537.png"/><Relationship Id="rId38" Type="http://schemas.openxmlformats.org/officeDocument/2006/relationships/customXml" Target="../ink/ink9526.xml"/><Relationship Id="rId103" Type="http://schemas.openxmlformats.org/officeDocument/2006/relationships/image" Target="../media/image9446.png"/><Relationship Id="rId310" Type="http://schemas.openxmlformats.org/officeDocument/2006/relationships/customXml" Target="../ink/ink9662.xml"/><Relationship Id="rId70" Type="http://schemas.openxmlformats.org/officeDocument/2006/relationships/customXml" Target="../ink/ink9542.xml"/><Relationship Id="rId91" Type="http://schemas.openxmlformats.org/officeDocument/2006/relationships/image" Target="../media/image9440.png"/><Relationship Id="rId145" Type="http://schemas.openxmlformats.org/officeDocument/2006/relationships/image" Target="../media/image9467.png"/><Relationship Id="rId166" Type="http://schemas.openxmlformats.org/officeDocument/2006/relationships/customXml" Target="../ink/ink9590.xml"/><Relationship Id="rId187" Type="http://schemas.openxmlformats.org/officeDocument/2006/relationships/image" Target="../media/image9488.png"/><Relationship Id="rId331" Type="http://schemas.openxmlformats.org/officeDocument/2006/relationships/image" Target="../media/image9560.png"/><Relationship Id="rId352" Type="http://schemas.openxmlformats.org/officeDocument/2006/relationships/customXml" Target="../ink/ink9683.xml"/><Relationship Id="rId373" Type="http://schemas.openxmlformats.org/officeDocument/2006/relationships/image" Target="../media/image9581.png"/><Relationship Id="rId394" Type="http://schemas.openxmlformats.org/officeDocument/2006/relationships/customXml" Target="../ink/ink9704.xml"/><Relationship Id="rId408" Type="http://schemas.openxmlformats.org/officeDocument/2006/relationships/customXml" Target="../ink/ink9711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9613.xml"/><Relationship Id="rId233" Type="http://schemas.openxmlformats.org/officeDocument/2006/relationships/image" Target="../media/image9511.png"/><Relationship Id="rId254" Type="http://schemas.openxmlformats.org/officeDocument/2006/relationships/customXml" Target="../ink/ink9634.xml"/><Relationship Id="rId28" Type="http://schemas.openxmlformats.org/officeDocument/2006/relationships/customXml" Target="../ink/ink9521.xml"/><Relationship Id="rId49" Type="http://schemas.openxmlformats.org/officeDocument/2006/relationships/image" Target="../media/image9419.png"/><Relationship Id="rId114" Type="http://schemas.openxmlformats.org/officeDocument/2006/relationships/customXml" Target="../ink/ink9564.xml"/><Relationship Id="rId275" Type="http://schemas.openxmlformats.org/officeDocument/2006/relationships/image" Target="../media/image9532.png"/><Relationship Id="rId296" Type="http://schemas.openxmlformats.org/officeDocument/2006/relationships/customXml" Target="../ink/ink9655.xml"/><Relationship Id="rId300" Type="http://schemas.openxmlformats.org/officeDocument/2006/relationships/customXml" Target="../ink/ink9657.xml"/><Relationship Id="rId60" Type="http://schemas.openxmlformats.org/officeDocument/2006/relationships/customXml" Target="../ink/ink9537.xml"/><Relationship Id="rId81" Type="http://schemas.openxmlformats.org/officeDocument/2006/relationships/image" Target="../media/image9435.png"/><Relationship Id="rId135" Type="http://schemas.openxmlformats.org/officeDocument/2006/relationships/image" Target="../media/image9462.png"/><Relationship Id="rId156" Type="http://schemas.openxmlformats.org/officeDocument/2006/relationships/customXml" Target="../ink/ink9585.xml"/><Relationship Id="rId177" Type="http://schemas.openxmlformats.org/officeDocument/2006/relationships/image" Target="../media/image9483.png"/><Relationship Id="rId198" Type="http://schemas.openxmlformats.org/officeDocument/2006/relationships/customXml" Target="../ink/ink9606.xml"/><Relationship Id="rId321" Type="http://schemas.openxmlformats.org/officeDocument/2006/relationships/image" Target="../media/image9555.png"/><Relationship Id="rId342" Type="http://schemas.openxmlformats.org/officeDocument/2006/relationships/customXml" Target="../ink/ink9678.xml"/><Relationship Id="rId363" Type="http://schemas.openxmlformats.org/officeDocument/2006/relationships/image" Target="../media/image9576.png"/><Relationship Id="rId384" Type="http://schemas.openxmlformats.org/officeDocument/2006/relationships/customXml" Target="../ink/ink9699.xml"/><Relationship Id="rId419" Type="http://schemas.openxmlformats.org/officeDocument/2006/relationships/image" Target="../media/image9604.png"/><Relationship Id="rId202" Type="http://schemas.openxmlformats.org/officeDocument/2006/relationships/customXml" Target="../ink/ink9608.xml"/><Relationship Id="rId223" Type="http://schemas.openxmlformats.org/officeDocument/2006/relationships/image" Target="../media/image9506.png"/><Relationship Id="rId244" Type="http://schemas.openxmlformats.org/officeDocument/2006/relationships/customXml" Target="../ink/ink9629.xml"/><Relationship Id="rId18" Type="http://schemas.openxmlformats.org/officeDocument/2006/relationships/customXml" Target="../ink/ink9516.xml"/><Relationship Id="rId39" Type="http://schemas.openxmlformats.org/officeDocument/2006/relationships/image" Target="../media/image9414.png"/><Relationship Id="rId265" Type="http://schemas.openxmlformats.org/officeDocument/2006/relationships/image" Target="../media/image9527.png"/><Relationship Id="rId286" Type="http://schemas.openxmlformats.org/officeDocument/2006/relationships/customXml" Target="../ink/ink9650.xml"/><Relationship Id="rId50" Type="http://schemas.openxmlformats.org/officeDocument/2006/relationships/customXml" Target="../ink/ink9532.xml"/><Relationship Id="rId104" Type="http://schemas.openxmlformats.org/officeDocument/2006/relationships/customXml" Target="../ink/ink9559.xml"/><Relationship Id="rId125" Type="http://schemas.openxmlformats.org/officeDocument/2006/relationships/image" Target="../media/image9457.png"/><Relationship Id="rId146" Type="http://schemas.openxmlformats.org/officeDocument/2006/relationships/customXml" Target="../ink/ink9580.xml"/><Relationship Id="rId167" Type="http://schemas.openxmlformats.org/officeDocument/2006/relationships/image" Target="../media/image9478.png"/><Relationship Id="rId188" Type="http://schemas.openxmlformats.org/officeDocument/2006/relationships/customXml" Target="../ink/ink9601.xml"/><Relationship Id="rId311" Type="http://schemas.openxmlformats.org/officeDocument/2006/relationships/image" Target="../media/image9550.png"/><Relationship Id="rId332" Type="http://schemas.openxmlformats.org/officeDocument/2006/relationships/customXml" Target="../ink/ink9673.xml"/><Relationship Id="rId353" Type="http://schemas.openxmlformats.org/officeDocument/2006/relationships/image" Target="../media/image9571.png"/><Relationship Id="rId374" Type="http://schemas.openxmlformats.org/officeDocument/2006/relationships/customXml" Target="../ink/ink9694.xml"/><Relationship Id="rId395" Type="http://schemas.openxmlformats.org/officeDocument/2006/relationships/image" Target="../media/image9592.png"/><Relationship Id="rId409" Type="http://schemas.openxmlformats.org/officeDocument/2006/relationships/image" Target="../media/image9599.png"/><Relationship Id="rId71" Type="http://schemas.openxmlformats.org/officeDocument/2006/relationships/image" Target="../media/image9430.png"/><Relationship Id="rId92" Type="http://schemas.openxmlformats.org/officeDocument/2006/relationships/customXml" Target="../ink/ink9553.xml"/><Relationship Id="rId213" Type="http://schemas.openxmlformats.org/officeDocument/2006/relationships/image" Target="../media/image9501.png"/><Relationship Id="rId234" Type="http://schemas.openxmlformats.org/officeDocument/2006/relationships/customXml" Target="../ink/ink9624.xml"/><Relationship Id="rId420" Type="http://schemas.openxmlformats.org/officeDocument/2006/relationships/customXml" Target="../ink/ink9717.xml"/><Relationship Id="rId2" Type="http://schemas.openxmlformats.org/officeDocument/2006/relationships/customXml" Target="../ink/ink9508.xml"/><Relationship Id="rId29" Type="http://schemas.openxmlformats.org/officeDocument/2006/relationships/image" Target="../media/image9409.png"/><Relationship Id="rId255" Type="http://schemas.openxmlformats.org/officeDocument/2006/relationships/image" Target="../media/image9522.png"/><Relationship Id="rId276" Type="http://schemas.openxmlformats.org/officeDocument/2006/relationships/customXml" Target="../ink/ink9645.xml"/><Relationship Id="rId297" Type="http://schemas.openxmlformats.org/officeDocument/2006/relationships/image" Target="../media/image9543.png"/><Relationship Id="rId40" Type="http://schemas.openxmlformats.org/officeDocument/2006/relationships/customXml" Target="../ink/ink9527.xml"/><Relationship Id="rId115" Type="http://schemas.openxmlformats.org/officeDocument/2006/relationships/image" Target="../media/image9452.png"/><Relationship Id="rId136" Type="http://schemas.openxmlformats.org/officeDocument/2006/relationships/customXml" Target="../ink/ink9575.xml"/><Relationship Id="rId157" Type="http://schemas.openxmlformats.org/officeDocument/2006/relationships/image" Target="../media/image9473.png"/><Relationship Id="rId178" Type="http://schemas.openxmlformats.org/officeDocument/2006/relationships/customXml" Target="../ink/ink9596.xml"/><Relationship Id="rId301" Type="http://schemas.openxmlformats.org/officeDocument/2006/relationships/image" Target="../media/image9545.png"/><Relationship Id="rId322" Type="http://schemas.openxmlformats.org/officeDocument/2006/relationships/customXml" Target="../ink/ink9668.xml"/><Relationship Id="rId343" Type="http://schemas.openxmlformats.org/officeDocument/2006/relationships/image" Target="../media/image9566.png"/><Relationship Id="rId364" Type="http://schemas.openxmlformats.org/officeDocument/2006/relationships/customXml" Target="../ink/ink9689.xml"/><Relationship Id="rId61" Type="http://schemas.openxmlformats.org/officeDocument/2006/relationships/image" Target="../media/image9425.png"/><Relationship Id="rId82" Type="http://schemas.openxmlformats.org/officeDocument/2006/relationships/customXml" Target="../ink/ink9548.xml"/><Relationship Id="rId199" Type="http://schemas.openxmlformats.org/officeDocument/2006/relationships/image" Target="../media/image9494.png"/><Relationship Id="rId203" Type="http://schemas.openxmlformats.org/officeDocument/2006/relationships/image" Target="../media/image9496.png"/><Relationship Id="rId385" Type="http://schemas.openxmlformats.org/officeDocument/2006/relationships/image" Target="../media/image9587.png"/><Relationship Id="rId19" Type="http://schemas.openxmlformats.org/officeDocument/2006/relationships/image" Target="../media/image9404.png"/><Relationship Id="rId224" Type="http://schemas.openxmlformats.org/officeDocument/2006/relationships/customXml" Target="../ink/ink9619.xml"/><Relationship Id="rId245" Type="http://schemas.openxmlformats.org/officeDocument/2006/relationships/image" Target="../media/image9517.png"/><Relationship Id="rId266" Type="http://schemas.openxmlformats.org/officeDocument/2006/relationships/customXml" Target="../ink/ink9640.xml"/><Relationship Id="rId287" Type="http://schemas.openxmlformats.org/officeDocument/2006/relationships/image" Target="../media/image9538.png"/><Relationship Id="rId410" Type="http://schemas.openxmlformats.org/officeDocument/2006/relationships/customXml" Target="../ink/ink9712.xml"/><Relationship Id="rId30" Type="http://schemas.openxmlformats.org/officeDocument/2006/relationships/customXml" Target="../ink/ink9522.xml"/><Relationship Id="rId105" Type="http://schemas.openxmlformats.org/officeDocument/2006/relationships/image" Target="../media/image9447.png"/><Relationship Id="rId126" Type="http://schemas.openxmlformats.org/officeDocument/2006/relationships/customXml" Target="../ink/ink9570.xml"/><Relationship Id="rId147" Type="http://schemas.openxmlformats.org/officeDocument/2006/relationships/image" Target="../media/image9468.png"/><Relationship Id="rId168" Type="http://schemas.openxmlformats.org/officeDocument/2006/relationships/customXml" Target="../ink/ink9591.xml"/><Relationship Id="rId312" Type="http://schemas.openxmlformats.org/officeDocument/2006/relationships/customXml" Target="../ink/ink9663.xml"/><Relationship Id="rId333" Type="http://schemas.openxmlformats.org/officeDocument/2006/relationships/image" Target="../media/image9561.png"/><Relationship Id="rId354" Type="http://schemas.openxmlformats.org/officeDocument/2006/relationships/customXml" Target="../ink/ink9684.xml"/><Relationship Id="rId51" Type="http://schemas.openxmlformats.org/officeDocument/2006/relationships/image" Target="../media/image9420.png"/><Relationship Id="rId72" Type="http://schemas.openxmlformats.org/officeDocument/2006/relationships/customXml" Target="../ink/ink9543.xml"/><Relationship Id="rId93" Type="http://schemas.openxmlformats.org/officeDocument/2006/relationships/image" Target="../media/image9441.png"/><Relationship Id="rId189" Type="http://schemas.openxmlformats.org/officeDocument/2006/relationships/image" Target="../media/image9489.png"/><Relationship Id="rId375" Type="http://schemas.openxmlformats.org/officeDocument/2006/relationships/image" Target="../media/image9582.png"/><Relationship Id="rId396" Type="http://schemas.openxmlformats.org/officeDocument/2006/relationships/customXml" Target="../ink/ink9705.xml"/><Relationship Id="rId3" Type="http://schemas.openxmlformats.org/officeDocument/2006/relationships/image" Target="../media/image1707.png"/><Relationship Id="rId214" Type="http://schemas.openxmlformats.org/officeDocument/2006/relationships/customXml" Target="../ink/ink9614.xml"/><Relationship Id="rId235" Type="http://schemas.openxmlformats.org/officeDocument/2006/relationships/image" Target="../media/image9512.png"/><Relationship Id="rId256" Type="http://schemas.openxmlformats.org/officeDocument/2006/relationships/customXml" Target="../ink/ink9635.xml"/><Relationship Id="rId277" Type="http://schemas.openxmlformats.org/officeDocument/2006/relationships/image" Target="../media/image9533.png"/><Relationship Id="rId298" Type="http://schemas.openxmlformats.org/officeDocument/2006/relationships/customXml" Target="../ink/ink9656.xml"/><Relationship Id="rId400" Type="http://schemas.openxmlformats.org/officeDocument/2006/relationships/customXml" Target="../ink/ink9707.xml"/><Relationship Id="rId421" Type="http://schemas.openxmlformats.org/officeDocument/2006/relationships/image" Target="../media/image9605.png"/><Relationship Id="rId116" Type="http://schemas.openxmlformats.org/officeDocument/2006/relationships/customXml" Target="../ink/ink9565.xml"/><Relationship Id="rId137" Type="http://schemas.openxmlformats.org/officeDocument/2006/relationships/image" Target="../media/image9463.png"/><Relationship Id="rId158" Type="http://schemas.openxmlformats.org/officeDocument/2006/relationships/customXml" Target="../ink/ink9586.xml"/><Relationship Id="rId302" Type="http://schemas.openxmlformats.org/officeDocument/2006/relationships/customXml" Target="../ink/ink9658.xml"/><Relationship Id="rId323" Type="http://schemas.openxmlformats.org/officeDocument/2006/relationships/image" Target="../media/image9556.png"/><Relationship Id="rId344" Type="http://schemas.openxmlformats.org/officeDocument/2006/relationships/customXml" Target="../ink/ink9679.xml"/><Relationship Id="rId20" Type="http://schemas.openxmlformats.org/officeDocument/2006/relationships/customXml" Target="../ink/ink9517.xml"/><Relationship Id="rId41" Type="http://schemas.openxmlformats.org/officeDocument/2006/relationships/image" Target="../media/image9415.png"/><Relationship Id="rId62" Type="http://schemas.openxmlformats.org/officeDocument/2006/relationships/customXml" Target="../ink/ink9538.xml"/><Relationship Id="rId83" Type="http://schemas.openxmlformats.org/officeDocument/2006/relationships/image" Target="../media/image9436.png"/><Relationship Id="rId179" Type="http://schemas.openxmlformats.org/officeDocument/2006/relationships/image" Target="../media/image9484.png"/><Relationship Id="rId365" Type="http://schemas.openxmlformats.org/officeDocument/2006/relationships/image" Target="../media/image9577.png"/><Relationship Id="rId386" Type="http://schemas.openxmlformats.org/officeDocument/2006/relationships/customXml" Target="../ink/ink9700.xml"/><Relationship Id="rId190" Type="http://schemas.openxmlformats.org/officeDocument/2006/relationships/customXml" Target="../ink/ink9602.xml"/><Relationship Id="rId204" Type="http://schemas.openxmlformats.org/officeDocument/2006/relationships/customXml" Target="../ink/ink9609.xml"/><Relationship Id="rId225" Type="http://schemas.openxmlformats.org/officeDocument/2006/relationships/image" Target="../media/image9507.png"/><Relationship Id="rId246" Type="http://schemas.openxmlformats.org/officeDocument/2006/relationships/customXml" Target="../ink/ink9630.xml"/><Relationship Id="rId267" Type="http://schemas.openxmlformats.org/officeDocument/2006/relationships/image" Target="../media/image9528.png"/><Relationship Id="rId288" Type="http://schemas.openxmlformats.org/officeDocument/2006/relationships/customXml" Target="../ink/ink9651.xml"/><Relationship Id="rId411" Type="http://schemas.openxmlformats.org/officeDocument/2006/relationships/image" Target="../media/image9600.png"/><Relationship Id="rId106" Type="http://schemas.openxmlformats.org/officeDocument/2006/relationships/customXml" Target="../ink/ink9560.xml"/><Relationship Id="rId127" Type="http://schemas.openxmlformats.org/officeDocument/2006/relationships/image" Target="../media/image9458.png"/><Relationship Id="rId313" Type="http://schemas.openxmlformats.org/officeDocument/2006/relationships/image" Target="../media/image9551.png"/><Relationship Id="rId10" Type="http://schemas.openxmlformats.org/officeDocument/2006/relationships/customXml" Target="../ink/ink9512.xml"/><Relationship Id="rId31" Type="http://schemas.openxmlformats.org/officeDocument/2006/relationships/image" Target="../media/image9410.png"/><Relationship Id="rId52" Type="http://schemas.openxmlformats.org/officeDocument/2006/relationships/customXml" Target="../ink/ink9533.xml"/><Relationship Id="rId73" Type="http://schemas.openxmlformats.org/officeDocument/2006/relationships/image" Target="../media/image9431.png"/><Relationship Id="rId94" Type="http://schemas.openxmlformats.org/officeDocument/2006/relationships/customXml" Target="../ink/ink9554.xml"/><Relationship Id="rId148" Type="http://schemas.openxmlformats.org/officeDocument/2006/relationships/customXml" Target="../ink/ink9581.xml"/><Relationship Id="rId169" Type="http://schemas.openxmlformats.org/officeDocument/2006/relationships/image" Target="../media/image9479.png"/><Relationship Id="rId334" Type="http://schemas.openxmlformats.org/officeDocument/2006/relationships/customXml" Target="../ink/ink9674.xml"/><Relationship Id="rId355" Type="http://schemas.openxmlformats.org/officeDocument/2006/relationships/image" Target="../media/image9572.png"/><Relationship Id="rId376" Type="http://schemas.openxmlformats.org/officeDocument/2006/relationships/customXml" Target="../ink/ink9695.xml"/><Relationship Id="rId397" Type="http://schemas.openxmlformats.org/officeDocument/2006/relationships/image" Target="../media/image9593.png"/><Relationship Id="rId4" Type="http://schemas.openxmlformats.org/officeDocument/2006/relationships/customXml" Target="../ink/ink9509.xml"/><Relationship Id="rId180" Type="http://schemas.openxmlformats.org/officeDocument/2006/relationships/customXml" Target="../ink/ink9597.xml"/><Relationship Id="rId215" Type="http://schemas.openxmlformats.org/officeDocument/2006/relationships/image" Target="../media/image9502.png"/><Relationship Id="rId236" Type="http://schemas.openxmlformats.org/officeDocument/2006/relationships/customXml" Target="../ink/ink9625.xml"/><Relationship Id="rId257" Type="http://schemas.openxmlformats.org/officeDocument/2006/relationships/image" Target="../media/image9523.png"/><Relationship Id="rId278" Type="http://schemas.openxmlformats.org/officeDocument/2006/relationships/customXml" Target="../ink/ink9646.xml"/><Relationship Id="rId401" Type="http://schemas.openxmlformats.org/officeDocument/2006/relationships/image" Target="../media/image9595.png"/><Relationship Id="rId422" Type="http://schemas.openxmlformats.org/officeDocument/2006/relationships/customXml" Target="../ink/ink9718.xml"/><Relationship Id="rId303" Type="http://schemas.openxmlformats.org/officeDocument/2006/relationships/image" Target="../media/image9546.png"/><Relationship Id="rId42" Type="http://schemas.openxmlformats.org/officeDocument/2006/relationships/customXml" Target="../ink/ink9528.xml"/><Relationship Id="rId84" Type="http://schemas.openxmlformats.org/officeDocument/2006/relationships/customXml" Target="../ink/ink9549.xml"/><Relationship Id="rId138" Type="http://schemas.openxmlformats.org/officeDocument/2006/relationships/customXml" Target="../ink/ink9576.xml"/><Relationship Id="rId345" Type="http://schemas.openxmlformats.org/officeDocument/2006/relationships/image" Target="../media/image9567.png"/><Relationship Id="rId387" Type="http://schemas.openxmlformats.org/officeDocument/2006/relationships/image" Target="../media/image9588.png"/><Relationship Id="rId191" Type="http://schemas.openxmlformats.org/officeDocument/2006/relationships/image" Target="../media/image9490.png"/><Relationship Id="rId205" Type="http://schemas.openxmlformats.org/officeDocument/2006/relationships/image" Target="../media/image9497.png"/><Relationship Id="rId247" Type="http://schemas.openxmlformats.org/officeDocument/2006/relationships/image" Target="../media/image9518.png"/><Relationship Id="rId412" Type="http://schemas.openxmlformats.org/officeDocument/2006/relationships/customXml" Target="../ink/ink9713.xml"/><Relationship Id="rId107" Type="http://schemas.openxmlformats.org/officeDocument/2006/relationships/image" Target="../media/image9448.png"/><Relationship Id="rId289" Type="http://schemas.openxmlformats.org/officeDocument/2006/relationships/image" Target="../media/image9539.png"/><Relationship Id="rId11" Type="http://schemas.openxmlformats.org/officeDocument/2006/relationships/image" Target="../media/image9400.png"/><Relationship Id="rId53" Type="http://schemas.openxmlformats.org/officeDocument/2006/relationships/image" Target="../media/image9421.png"/><Relationship Id="rId149" Type="http://schemas.openxmlformats.org/officeDocument/2006/relationships/image" Target="../media/image9469.png"/><Relationship Id="rId314" Type="http://schemas.openxmlformats.org/officeDocument/2006/relationships/customXml" Target="../ink/ink9664.xml"/><Relationship Id="rId356" Type="http://schemas.openxmlformats.org/officeDocument/2006/relationships/customXml" Target="../ink/ink9685.xml"/><Relationship Id="rId398" Type="http://schemas.openxmlformats.org/officeDocument/2006/relationships/customXml" Target="../ink/ink9706.xml"/><Relationship Id="rId95" Type="http://schemas.openxmlformats.org/officeDocument/2006/relationships/image" Target="../media/image9442.png"/><Relationship Id="rId160" Type="http://schemas.openxmlformats.org/officeDocument/2006/relationships/customXml" Target="../ink/ink9587.xml"/><Relationship Id="rId216" Type="http://schemas.openxmlformats.org/officeDocument/2006/relationships/customXml" Target="../ink/ink9615.xml"/><Relationship Id="rId423" Type="http://schemas.openxmlformats.org/officeDocument/2006/relationships/image" Target="../media/image9606.png"/><Relationship Id="rId258" Type="http://schemas.openxmlformats.org/officeDocument/2006/relationships/customXml" Target="../ink/ink9636.xml"/><Relationship Id="rId22" Type="http://schemas.openxmlformats.org/officeDocument/2006/relationships/customXml" Target="../ink/ink9518.xml"/><Relationship Id="rId64" Type="http://schemas.openxmlformats.org/officeDocument/2006/relationships/customXml" Target="../ink/ink9539.xml"/><Relationship Id="rId118" Type="http://schemas.openxmlformats.org/officeDocument/2006/relationships/customXml" Target="../ink/ink9566.xml"/><Relationship Id="rId325" Type="http://schemas.openxmlformats.org/officeDocument/2006/relationships/image" Target="../media/image9557.png"/><Relationship Id="rId367" Type="http://schemas.openxmlformats.org/officeDocument/2006/relationships/image" Target="../media/image9578.png"/><Relationship Id="rId171" Type="http://schemas.openxmlformats.org/officeDocument/2006/relationships/image" Target="../media/image9480.png"/><Relationship Id="rId227" Type="http://schemas.openxmlformats.org/officeDocument/2006/relationships/image" Target="../media/image9508.png"/><Relationship Id="rId269" Type="http://schemas.openxmlformats.org/officeDocument/2006/relationships/image" Target="../media/image9529.png"/><Relationship Id="rId33" Type="http://schemas.openxmlformats.org/officeDocument/2006/relationships/image" Target="../media/image9411.png"/><Relationship Id="rId129" Type="http://schemas.openxmlformats.org/officeDocument/2006/relationships/image" Target="../media/image9459.png"/><Relationship Id="rId280" Type="http://schemas.openxmlformats.org/officeDocument/2006/relationships/customXml" Target="../ink/ink9647.xml"/><Relationship Id="rId336" Type="http://schemas.openxmlformats.org/officeDocument/2006/relationships/customXml" Target="../ink/ink9675.xml"/><Relationship Id="rId75" Type="http://schemas.openxmlformats.org/officeDocument/2006/relationships/image" Target="../media/image9432.png"/><Relationship Id="rId140" Type="http://schemas.openxmlformats.org/officeDocument/2006/relationships/customXml" Target="../ink/ink9577.xml"/><Relationship Id="rId182" Type="http://schemas.openxmlformats.org/officeDocument/2006/relationships/customXml" Target="../ink/ink9598.xml"/><Relationship Id="rId378" Type="http://schemas.openxmlformats.org/officeDocument/2006/relationships/customXml" Target="../ink/ink9696.xml"/><Relationship Id="rId403" Type="http://schemas.openxmlformats.org/officeDocument/2006/relationships/image" Target="../media/image9596.png"/><Relationship Id="rId6" Type="http://schemas.openxmlformats.org/officeDocument/2006/relationships/customXml" Target="../ink/ink9510.xml"/><Relationship Id="rId238" Type="http://schemas.openxmlformats.org/officeDocument/2006/relationships/customXml" Target="../ink/ink9626.xml"/><Relationship Id="rId291" Type="http://schemas.openxmlformats.org/officeDocument/2006/relationships/image" Target="../media/image9540.png"/><Relationship Id="rId305" Type="http://schemas.openxmlformats.org/officeDocument/2006/relationships/image" Target="../media/image9547.png"/><Relationship Id="rId347" Type="http://schemas.openxmlformats.org/officeDocument/2006/relationships/image" Target="../media/image9568.png"/><Relationship Id="rId44" Type="http://schemas.openxmlformats.org/officeDocument/2006/relationships/customXml" Target="../ink/ink9529.xml"/><Relationship Id="rId86" Type="http://schemas.openxmlformats.org/officeDocument/2006/relationships/customXml" Target="../ink/ink9550.xml"/><Relationship Id="rId151" Type="http://schemas.openxmlformats.org/officeDocument/2006/relationships/image" Target="../media/image9470.png"/><Relationship Id="rId389" Type="http://schemas.openxmlformats.org/officeDocument/2006/relationships/image" Target="../media/image9589.png"/><Relationship Id="rId193" Type="http://schemas.openxmlformats.org/officeDocument/2006/relationships/image" Target="../media/image9491.png"/><Relationship Id="rId207" Type="http://schemas.openxmlformats.org/officeDocument/2006/relationships/image" Target="../media/image9498.png"/><Relationship Id="rId249" Type="http://schemas.openxmlformats.org/officeDocument/2006/relationships/image" Target="../media/image9519.png"/><Relationship Id="rId414" Type="http://schemas.openxmlformats.org/officeDocument/2006/relationships/customXml" Target="../ink/ink9714.xml"/><Relationship Id="rId13" Type="http://schemas.openxmlformats.org/officeDocument/2006/relationships/image" Target="../media/image9401.png"/><Relationship Id="rId109" Type="http://schemas.openxmlformats.org/officeDocument/2006/relationships/image" Target="../media/image9449.png"/><Relationship Id="rId260" Type="http://schemas.openxmlformats.org/officeDocument/2006/relationships/customXml" Target="../ink/ink9637.xml"/><Relationship Id="rId316" Type="http://schemas.openxmlformats.org/officeDocument/2006/relationships/customXml" Target="../ink/ink9665.xml"/><Relationship Id="rId55" Type="http://schemas.openxmlformats.org/officeDocument/2006/relationships/image" Target="../media/image9422.png"/><Relationship Id="rId97" Type="http://schemas.openxmlformats.org/officeDocument/2006/relationships/image" Target="../media/image9443.png"/><Relationship Id="rId120" Type="http://schemas.openxmlformats.org/officeDocument/2006/relationships/customXml" Target="../ink/ink9567.xml"/><Relationship Id="rId358" Type="http://schemas.openxmlformats.org/officeDocument/2006/relationships/customXml" Target="../ink/ink9686.xml"/><Relationship Id="rId162" Type="http://schemas.openxmlformats.org/officeDocument/2006/relationships/customXml" Target="../ink/ink9588.xml"/><Relationship Id="rId218" Type="http://schemas.openxmlformats.org/officeDocument/2006/relationships/customXml" Target="../ink/ink9616.xml"/><Relationship Id="rId425" Type="http://schemas.openxmlformats.org/officeDocument/2006/relationships/image" Target="../media/image19.png"/><Relationship Id="rId271" Type="http://schemas.openxmlformats.org/officeDocument/2006/relationships/image" Target="../media/image9530.png"/><Relationship Id="rId24" Type="http://schemas.openxmlformats.org/officeDocument/2006/relationships/customXml" Target="../ink/ink9519.xml"/><Relationship Id="rId66" Type="http://schemas.openxmlformats.org/officeDocument/2006/relationships/customXml" Target="../ink/ink9540.xml"/><Relationship Id="rId131" Type="http://schemas.openxmlformats.org/officeDocument/2006/relationships/image" Target="../media/image9460.png"/><Relationship Id="rId327" Type="http://schemas.openxmlformats.org/officeDocument/2006/relationships/image" Target="../media/image9558.png"/><Relationship Id="rId369" Type="http://schemas.openxmlformats.org/officeDocument/2006/relationships/image" Target="../media/image9579.png"/><Relationship Id="rId173" Type="http://schemas.openxmlformats.org/officeDocument/2006/relationships/image" Target="../media/image9481.png"/><Relationship Id="rId229" Type="http://schemas.openxmlformats.org/officeDocument/2006/relationships/image" Target="../media/image9509.png"/><Relationship Id="rId380" Type="http://schemas.openxmlformats.org/officeDocument/2006/relationships/customXml" Target="../ink/ink9697.xml"/><Relationship Id="rId240" Type="http://schemas.openxmlformats.org/officeDocument/2006/relationships/customXml" Target="../ink/ink9627.xml"/><Relationship Id="rId35" Type="http://schemas.openxmlformats.org/officeDocument/2006/relationships/image" Target="../media/image9412.png"/><Relationship Id="rId77" Type="http://schemas.openxmlformats.org/officeDocument/2006/relationships/image" Target="../media/image9433.png"/><Relationship Id="rId100" Type="http://schemas.openxmlformats.org/officeDocument/2006/relationships/customXml" Target="../ink/ink9557.xml"/><Relationship Id="rId282" Type="http://schemas.openxmlformats.org/officeDocument/2006/relationships/customXml" Target="../ink/ink9648.xml"/><Relationship Id="rId338" Type="http://schemas.openxmlformats.org/officeDocument/2006/relationships/customXml" Target="../ink/ink9676.xml"/><Relationship Id="rId8" Type="http://schemas.openxmlformats.org/officeDocument/2006/relationships/customXml" Target="../ink/ink9511.xml"/><Relationship Id="rId142" Type="http://schemas.openxmlformats.org/officeDocument/2006/relationships/customXml" Target="../ink/ink9578.xml"/><Relationship Id="rId184" Type="http://schemas.openxmlformats.org/officeDocument/2006/relationships/customXml" Target="../ink/ink9599.xml"/><Relationship Id="rId391" Type="http://schemas.openxmlformats.org/officeDocument/2006/relationships/image" Target="../media/image9590.png"/><Relationship Id="rId405" Type="http://schemas.openxmlformats.org/officeDocument/2006/relationships/image" Target="../media/image9597.png"/><Relationship Id="rId251" Type="http://schemas.openxmlformats.org/officeDocument/2006/relationships/image" Target="../media/image9520.png"/><Relationship Id="rId46" Type="http://schemas.openxmlformats.org/officeDocument/2006/relationships/customXml" Target="../ink/ink9530.xml"/><Relationship Id="rId293" Type="http://schemas.openxmlformats.org/officeDocument/2006/relationships/image" Target="../media/image9541.png"/><Relationship Id="rId307" Type="http://schemas.openxmlformats.org/officeDocument/2006/relationships/image" Target="../media/image9548.png"/><Relationship Id="rId349" Type="http://schemas.openxmlformats.org/officeDocument/2006/relationships/image" Target="../media/image9569.png"/><Relationship Id="rId88" Type="http://schemas.openxmlformats.org/officeDocument/2006/relationships/customXml" Target="../ink/ink9551.xml"/><Relationship Id="rId111" Type="http://schemas.openxmlformats.org/officeDocument/2006/relationships/image" Target="../media/image9450.png"/><Relationship Id="rId153" Type="http://schemas.openxmlformats.org/officeDocument/2006/relationships/image" Target="../media/image9471.png"/><Relationship Id="rId195" Type="http://schemas.openxmlformats.org/officeDocument/2006/relationships/image" Target="../media/image9492.png"/><Relationship Id="rId209" Type="http://schemas.openxmlformats.org/officeDocument/2006/relationships/image" Target="../media/image9499.png"/><Relationship Id="rId360" Type="http://schemas.openxmlformats.org/officeDocument/2006/relationships/customXml" Target="../ink/ink9687.xml"/><Relationship Id="rId416" Type="http://schemas.openxmlformats.org/officeDocument/2006/relationships/customXml" Target="../ink/ink9715.xml"/><Relationship Id="rId220" Type="http://schemas.openxmlformats.org/officeDocument/2006/relationships/customXml" Target="../ink/ink9617.xml"/><Relationship Id="rId15" Type="http://schemas.openxmlformats.org/officeDocument/2006/relationships/image" Target="../media/image9402.png"/><Relationship Id="rId57" Type="http://schemas.openxmlformats.org/officeDocument/2006/relationships/image" Target="../media/image9423.png"/><Relationship Id="rId262" Type="http://schemas.openxmlformats.org/officeDocument/2006/relationships/customXml" Target="../ink/ink9638.xml"/><Relationship Id="rId318" Type="http://schemas.openxmlformats.org/officeDocument/2006/relationships/customXml" Target="../ink/ink9666.xml"/><Relationship Id="rId99" Type="http://schemas.openxmlformats.org/officeDocument/2006/relationships/image" Target="../media/image9444.png"/><Relationship Id="rId122" Type="http://schemas.openxmlformats.org/officeDocument/2006/relationships/customXml" Target="../ink/ink9568.xml"/><Relationship Id="rId164" Type="http://schemas.openxmlformats.org/officeDocument/2006/relationships/customXml" Target="../ink/ink9589.xml"/><Relationship Id="rId371" Type="http://schemas.openxmlformats.org/officeDocument/2006/relationships/image" Target="../media/image9580.png"/><Relationship Id="rId427" Type="http://schemas.openxmlformats.org/officeDocument/2006/relationships/image" Target="../media/image9607.png"/><Relationship Id="rId26" Type="http://schemas.openxmlformats.org/officeDocument/2006/relationships/customXml" Target="../ink/ink9520.xml"/><Relationship Id="rId231" Type="http://schemas.openxmlformats.org/officeDocument/2006/relationships/image" Target="../media/image9510.png"/><Relationship Id="rId273" Type="http://schemas.openxmlformats.org/officeDocument/2006/relationships/image" Target="../media/image9531.png"/><Relationship Id="rId329" Type="http://schemas.openxmlformats.org/officeDocument/2006/relationships/image" Target="../media/image9559.png"/><Relationship Id="rId68" Type="http://schemas.openxmlformats.org/officeDocument/2006/relationships/customXml" Target="../ink/ink9541.xml"/><Relationship Id="rId133" Type="http://schemas.openxmlformats.org/officeDocument/2006/relationships/image" Target="../media/image9461.png"/><Relationship Id="rId175" Type="http://schemas.openxmlformats.org/officeDocument/2006/relationships/image" Target="../media/image9482.png"/><Relationship Id="rId340" Type="http://schemas.openxmlformats.org/officeDocument/2006/relationships/customXml" Target="../ink/ink9677.xml"/><Relationship Id="rId200" Type="http://schemas.openxmlformats.org/officeDocument/2006/relationships/customXml" Target="../ink/ink9607.xml"/><Relationship Id="rId382" Type="http://schemas.openxmlformats.org/officeDocument/2006/relationships/customXml" Target="../ink/ink9698.xml"/><Relationship Id="rId242" Type="http://schemas.openxmlformats.org/officeDocument/2006/relationships/customXml" Target="../ink/ink9628.xml"/><Relationship Id="rId284" Type="http://schemas.openxmlformats.org/officeDocument/2006/relationships/customXml" Target="../ink/ink9649.xml"/><Relationship Id="rId37" Type="http://schemas.openxmlformats.org/officeDocument/2006/relationships/image" Target="../media/image9413.png"/><Relationship Id="rId79" Type="http://schemas.openxmlformats.org/officeDocument/2006/relationships/image" Target="../media/image9434.png"/><Relationship Id="rId102" Type="http://schemas.openxmlformats.org/officeDocument/2006/relationships/customXml" Target="../ink/ink9558.xml"/><Relationship Id="rId144" Type="http://schemas.openxmlformats.org/officeDocument/2006/relationships/customXml" Target="../ink/ink9579.xml"/><Relationship Id="rId90" Type="http://schemas.openxmlformats.org/officeDocument/2006/relationships/customXml" Target="../ink/ink9552.xml"/><Relationship Id="rId186" Type="http://schemas.openxmlformats.org/officeDocument/2006/relationships/customXml" Target="../ink/ink9600.xml"/><Relationship Id="rId351" Type="http://schemas.openxmlformats.org/officeDocument/2006/relationships/image" Target="../media/image9570.png"/><Relationship Id="rId393" Type="http://schemas.openxmlformats.org/officeDocument/2006/relationships/image" Target="../media/image9591.png"/><Relationship Id="rId407" Type="http://schemas.openxmlformats.org/officeDocument/2006/relationships/image" Target="../media/image9598.png"/><Relationship Id="rId211" Type="http://schemas.openxmlformats.org/officeDocument/2006/relationships/image" Target="../media/image9500.png"/><Relationship Id="rId253" Type="http://schemas.openxmlformats.org/officeDocument/2006/relationships/image" Target="../media/image9521.png"/><Relationship Id="rId295" Type="http://schemas.openxmlformats.org/officeDocument/2006/relationships/image" Target="../media/image9542.png"/><Relationship Id="rId309" Type="http://schemas.openxmlformats.org/officeDocument/2006/relationships/image" Target="../media/image9549.png"/><Relationship Id="rId48" Type="http://schemas.openxmlformats.org/officeDocument/2006/relationships/customXml" Target="../ink/ink9531.xml"/><Relationship Id="rId113" Type="http://schemas.openxmlformats.org/officeDocument/2006/relationships/image" Target="../media/image9451.png"/><Relationship Id="rId320" Type="http://schemas.openxmlformats.org/officeDocument/2006/relationships/customXml" Target="../ink/ink9667.xml"/><Relationship Id="rId155" Type="http://schemas.openxmlformats.org/officeDocument/2006/relationships/image" Target="../media/image9472.png"/><Relationship Id="rId197" Type="http://schemas.openxmlformats.org/officeDocument/2006/relationships/image" Target="../media/image9493.png"/><Relationship Id="rId362" Type="http://schemas.openxmlformats.org/officeDocument/2006/relationships/customXml" Target="../ink/ink9688.xml"/><Relationship Id="rId418" Type="http://schemas.openxmlformats.org/officeDocument/2006/relationships/customXml" Target="../ink/ink9716.xml"/><Relationship Id="rId222" Type="http://schemas.openxmlformats.org/officeDocument/2006/relationships/customXml" Target="../ink/ink9618.xml"/><Relationship Id="rId264" Type="http://schemas.openxmlformats.org/officeDocument/2006/relationships/customXml" Target="../ink/ink9639.xml"/><Relationship Id="rId17" Type="http://schemas.openxmlformats.org/officeDocument/2006/relationships/image" Target="../media/image9403.png"/><Relationship Id="rId59" Type="http://schemas.openxmlformats.org/officeDocument/2006/relationships/image" Target="../media/image9424.png"/><Relationship Id="rId124" Type="http://schemas.openxmlformats.org/officeDocument/2006/relationships/customXml" Target="../ink/ink9569.xml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665.png"/><Relationship Id="rId299" Type="http://schemas.openxmlformats.org/officeDocument/2006/relationships/image" Target="../media/image9754.png"/><Relationship Id="rId21" Type="http://schemas.openxmlformats.org/officeDocument/2006/relationships/image" Target="../media/image9617.png"/><Relationship Id="rId63" Type="http://schemas.openxmlformats.org/officeDocument/2006/relationships/image" Target="../media/image9638.png"/><Relationship Id="rId159" Type="http://schemas.openxmlformats.org/officeDocument/2006/relationships/image" Target="../media/image9685.png"/><Relationship Id="rId324" Type="http://schemas.openxmlformats.org/officeDocument/2006/relationships/customXml" Target="../ink/ink9882.xml"/><Relationship Id="rId366" Type="http://schemas.openxmlformats.org/officeDocument/2006/relationships/customXml" Target="../ink/ink9903.xml"/><Relationship Id="rId170" Type="http://schemas.openxmlformats.org/officeDocument/2006/relationships/customXml" Target="../ink/ink9805.xml"/><Relationship Id="rId226" Type="http://schemas.openxmlformats.org/officeDocument/2006/relationships/customXml" Target="../ink/ink9833.xml"/><Relationship Id="rId268" Type="http://schemas.openxmlformats.org/officeDocument/2006/relationships/customXml" Target="../ink/ink9854.xml"/><Relationship Id="rId32" Type="http://schemas.openxmlformats.org/officeDocument/2006/relationships/customXml" Target="../ink/ink9736.xml"/><Relationship Id="rId74" Type="http://schemas.openxmlformats.org/officeDocument/2006/relationships/customXml" Target="../ink/ink9757.xml"/><Relationship Id="rId128" Type="http://schemas.openxmlformats.org/officeDocument/2006/relationships/customXml" Target="../ink/ink9784.xml"/><Relationship Id="rId335" Type="http://schemas.openxmlformats.org/officeDocument/2006/relationships/image" Target="../media/image9772.png"/><Relationship Id="rId5" Type="http://schemas.openxmlformats.org/officeDocument/2006/relationships/image" Target="../media/image9609.png"/><Relationship Id="rId181" Type="http://schemas.openxmlformats.org/officeDocument/2006/relationships/image" Target="../media/image9696.png"/><Relationship Id="rId237" Type="http://schemas.openxmlformats.org/officeDocument/2006/relationships/image" Target="../media/image9723.png"/><Relationship Id="rId279" Type="http://schemas.openxmlformats.org/officeDocument/2006/relationships/image" Target="../media/image9744.png"/><Relationship Id="rId43" Type="http://schemas.openxmlformats.org/officeDocument/2006/relationships/image" Target="../media/image9628.png"/><Relationship Id="rId139" Type="http://schemas.openxmlformats.org/officeDocument/2006/relationships/image" Target="../media/image9675.png"/><Relationship Id="rId290" Type="http://schemas.openxmlformats.org/officeDocument/2006/relationships/customXml" Target="../ink/ink9865.xml"/><Relationship Id="rId304" Type="http://schemas.openxmlformats.org/officeDocument/2006/relationships/customXml" Target="../ink/ink9872.xml"/><Relationship Id="rId346" Type="http://schemas.openxmlformats.org/officeDocument/2006/relationships/customXml" Target="../ink/ink9893.xml"/><Relationship Id="rId85" Type="http://schemas.openxmlformats.org/officeDocument/2006/relationships/image" Target="../media/image9649.png"/><Relationship Id="rId150" Type="http://schemas.openxmlformats.org/officeDocument/2006/relationships/customXml" Target="../ink/ink9795.xml"/><Relationship Id="rId192" Type="http://schemas.openxmlformats.org/officeDocument/2006/relationships/customXml" Target="../ink/ink9816.xml"/><Relationship Id="rId206" Type="http://schemas.openxmlformats.org/officeDocument/2006/relationships/customXml" Target="../ink/ink9823.xml"/><Relationship Id="rId248" Type="http://schemas.openxmlformats.org/officeDocument/2006/relationships/customXml" Target="../ink/ink9844.xml"/><Relationship Id="rId12" Type="http://schemas.openxmlformats.org/officeDocument/2006/relationships/customXml" Target="../ink/ink9726.xml"/><Relationship Id="rId108" Type="http://schemas.openxmlformats.org/officeDocument/2006/relationships/customXml" Target="../ink/ink9774.xml"/><Relationship Id="rId315" Type="http://schemas.openxmlformats.org/officeDocument/2006/relationships/image" Target="../media/image9762.png"/><Relationship Id="rId357" Type="http://schemas.openxmlformats.org/officeDocument/2006/relationships/image" Target="../media/image9782.png"/><Relationship Id="rId54" Type="http://schemas.openxmlformats.org/officeDocument/2006/relationships/customXml" Target="../ink/ink9747.xml"/><Relationship Id="rId96" Type="http://schemas.openxmlformats.org/officeDocument/2006/relationships/customXml" Target="../ink/ink9768.xml"/><Relationship Id="rId161" Type="http://schemas.openxmlformats.org/officeDocument/2006/relationships/image" Target="../media/image9686.png"/><Relationship Id="rId217" Type="http://schemas.openxmlformats.org/officeDocument/2006/relationships/image" Target="../media/image9713.png"/><Relationship Id="rId259" Type="http://schemas.openxmlformats.org/officeDocument/2006/relationships/image" Target="../media/image9734.png"/><Relationship Id="rId23" Type="http://schemas.openxmlformats.org/officeDocument/2006/relationships/image" Target="../media/image9618.png"/><Relationship Id="rId119" Type="http://schemas.openxmlformats.org/officeDocument/2006/relationships/image" Target="../media/image9666.png"/><Relationship Id="rId270" Type="http://schemas.openxmlformats.org/officeDocument/2006/relationships/customXml" Target="../ink/ink9855.xml"/><Relationship Id="rId326" Type="http://schemas.openxmlformats.org/officeDocument/2006/relationships/customXml" Target="../ink/ink9883.xml"/><Relationship Id="rId65" Type="http://schemas.openxmlformats.org/officeDocument/2006/relationships/image" Target="../media/image9639.png"/><Relationship Id="rId130" Type="http://schemas.openxmlformats.org/officeDocument/2006/relationships/customXml" Target="../ink/ink9785.xml"/><Relationship Id="rId368" Type="http://schemas.openxmlformats.org/officeDocument/2006/relationships/customXml" Target="../ink/ink9904.xml"/><Relationship Id="rId172" Type="http://schemas.openxmlformats.org/officeDocument/2006/relationships/customXml" Target="../ink/ink9806.xml"/><Relationship Id="rId228" Type="http://schemas.openxmlformats.org/officeDocument/2006/relationships/customXml" Target="../ink/ink9834.xml"/><Relationship Id="rId281" Type="http://schemas.openxmlformats.org/officeDocument/2006/relationships/image" Target="../media/image9745.png"/><Relationship Id="rId337" Type="http://schemas.openxmlformats.org/officeDocument/2006/relationships/image" Target="../media/image9773.png"/><Relationship Id="rId34" Type="http://schemas.openxmlformats.org/officeDocument/2006/relationships/customXml" Target="../ink/ink9737.xml"/><Relationship Id="rId76" Type="http://schemas.openxmlformats.org/officeDocument/2006/relationships/customXml" Target="../ink/ink9758.xml"/><Relationship Id="rId141" Type="http://schemas.openxmlformats.org/officeDocument/2006/relationships/image" Target="../media/image9676.png"/><Relationship Id="rId7" Type="http://schemas.openxmlformats.org/officeDocument/2006/relationships/image" Target="../media/image9610.png"/><Relationship Id="rId183" Type="http://schemas.openxmlformats.org/officeDocument/2006/relationships/image" Target="../media/image9697.png"/><Relationship Id="rId239" Type="http://schemas.openxmlformats.org/officeDocument/2006/relationships/image" Target="../media/image9724.png"/><Relationship Id="rId250" Type="http://schemas.openxmlformats.org/officeDocument/2006/relationships/customXml" Target="../ink/ink9845.xml"/><Relationship Id="rId292" Type="http://schemas.openxmlformats.org/officeDocument/2006/relationships/customXml" Target="../ink/ink9866.xml"/><Relationship Id="rId306" Type="http://schemas.openxmlformats.org/officeDocument/2006/relationships/customXml" Target="../ink/ink9873.xml"/><Relationship Id="rId45" Type="http://schemas.openxmlformats.org/officeDocument/2006/relationships/image" Target="../media/image9629.png"/><Relationship Id="rId87" Type="http://schemas.openxmlformats.org/officeDocument/2006/relationships/image" Target="../media/image9650.png"/><Relationship Id="rId110" Type="http://schemas.openxmlformats.org/officeDocument/2006/relationships/customXml" Target="../ink/ink9775.xml"/><Relationship Id="rId348" Type="http://schemas.openxmlformats.org/officeDocument/2006/relationships/customXml" Target="../ink/ink9894.xml"/><Relationship Id="rId152" Type="http://schemas.openxmlformats.org/officeDocument/2006/relationships/customXml" Target="../ink/ink9796.xml"/><Relationship Id="rId194" Type="http://schemas.openxmlformats.org/officeDocument/2006/relationships/customXml" Target="../ink/ink9817.xml"/><Relationship Id="rId208" Type="http://schemas.openxmlformats.org/officeDocument/2006/relationships/customXml" Target="../ink/ink9824.xml"/><Relationship Id="rId261" Type="http://schemas.openxmlformats.org/officeDocument/2006/relationships/image" Target="../media/image9735.png"/><Relationship Id="rId14" Type="http://schemas.openxmlformats.org/officeDocument/2006/relationships/customXml" Target="../ink/ink9727.xml"/><Relationship Id="rId56" Type="http://schemas.openxmlformats.org/officeDocument/2006/relationships/customXml" Target="../ink/ink9748.xml"/><Relationship Id="rId317" Type="http://schemas.openxmlformats.org/officeDocument/2006/relationships/image" Target="../media/image9763.png"/><Relationship Id="rId359" Type="http://schemas.openxmlformats.org/officeDocument/2006/relationships/image" Target="../media/image9783.png"/><Relationship Id="rId98" Type="http://schemas.openxmlformats.org/officeDocument/2006/relationships/customXml" Target="../ink/ink9769.xml"/><Relationship Id="rId121" Type="http://schemas.openxmlformats.org/officeDocument/2006/relationships/image" Target="../media/image9667.png"/><Relationship Id="rId163" Type="http://schemas.openxmlformats.org/officeDocument/2006/relationships/image" Target="../media/image9687.png"/><Relationship Id="rId219" Type="http://schemas.openxmlformats.org/officeDocument/2006/relationships/image" Target="../media/image9714.png"/><Relationship Id="rId230" Type="http://schemas.openxmlformats.org/officeDocument/2006/relationships/customXml" Target="../ink/ink9835.xml"/><Relationship Id="rId25" Type="http://schemas.openxmlformats.org/officeDocument/2006/relationships/image" Target="../media/image9619.png"/><Relationship Id="rId67" Type="http://schemas.openxmlformats.org/officeDocument/2006/relationships/image" Target="../media/image9640.png"/><Relationship Id="rId272" Type="http://schemas.openxmlformats.org/officeDocument/2006/relationships/customXml" Target="../ink/ink9856.xml"/><Relationship Id="rId328" Type="http://schemas.openxmlformats.org/officeDocument/2006/relationships/customXml" Target="../ink/ink9884.xml"/><Relationship Id="rId132" Type="http://schemas.openxmlformats.org/officeDocument/2006/relationships/customXml" Target="../ink/ink9786.xml"/><Relationship Id="rId174" Type="http://schemas.openxmlformats.org/officeDocument/2006/relationships/customXml" Target="../ink/ink9807.xml"/><Relationship Id="rId241" Type="http://schemas.openxmlformats.org/officeDocument/2006/relationships/image" Target="../media/image9725.png"/><Relationship Id="rId15" Type="http://schemas.openxmlformats.org/officeDocument/2006/relationships/image" Target="../media/image9614.png"/><Relationship Id="rId36" Type="http://schemas.openxmlformats.org/officeDocument/2006/relationships/customXml" Target="../ink/ink9738.xml"/><Relationship Id="rId57" Type="http://schemas.openxmlformats.org/officeDocument/2006/relationships/image" Target="../media/image9635.png"/><Relationship Id="rId262" Type="http://schemas.openxmlformats.org/officeDocument/2006/relationships/customXml" Target="../ink/ink9851.xml"/><Relationship Id="rId283" Type="http://schemas.openxmlformats.org/officeDocument/2006/relationships/image" Target="../media/image9746.png"/><Relationship Id="rId318" Type="http://schemas.openxmlformats.org/officeDocument/2006/relationships/customXml" Target="../ink/ink9879.xml"/><Relationship Id="rId339" Type="http://schemas.openxmlformats.org/officeDocument/2006/relationships/image" Target="../media/image9774.png"/><Relationship Id="rId78" Type="http://schemas.openxmlformats.org/officeDocument/2006/relationships/customXml" Target="../ink/ink9759.xml"/><Relationship Id="rId99" Type="http://schemas.openxmlformats.org/officeDocument/2006/relationships/image" Target="../media/image9656.png"/><Relationship Id="rId101" Type="http://schemas.openxmlformats.org/officeDocument/2006/relationships/image" Target="../media/image9657.png"/><Relationship Id="rId122" Type="http://schemas.openxmlformats.org/officeDocument/2006/relationships/customXml" Target="../ink/ink9781.xml"/><Relationship Id="rId143" Type="http://schemas.openxmlformats.org/officeDocument/2006/relationships/image" Target="../media/image9677.png"/><Relationship Id="rId164" Type="http://schemas.openxmlformats.org/officeDocument/2006/relationships/customXml" Target="../ink/ink9802.xml"/><Relationship Id="rId185" Type="http://schemas.openxmlformats.org/officeDocument/2006/relationships/image" Target="../media/image9698.png"/><Relationship Id="rId350" Type="http://schemas.openxmlformats.org/officeDocument/2006/relationships/customXml" Target="../ink/ink9895.xml"/><Relationship Id="rId9" Type="http://schemas.openxmlformats.org/officeDocument/2006/relationships/image" Target="../media/image9611.png"/><Relationship Id="rId210" Type="http://schemas.openxmlformats.org/officeDocument/2006/relationships/customXml" Target="../ink/ink9825.xml"/><Relationship Id="rId26" Type="http://schemas.openxmlformats.org/officeDocument/2006/relationships/customXml" Target="../ink/ink9733.xml"/><Relationship Id="rId231" Type="http://schemas.openxmlformats.org/officeDocument/2006/relationships/image" Target="../media/image9720.png"/><Relationship Id="rId252" Type="http://schemas.openxmlformats.org/officeDocument/2006/relationships/customXml" Target="../ink/ink9846.xml"/><Relationship Id="rId273" Type="http://schemas.openxmlformats.org/officeDocument/2006/relationships/image" Target="../media/image9741.png"/><Relationship Id="rId294" Type="http://schemas.openxmlformats.org/officeDocument/2006/relationships/customXml" Target="../ink/ink9867.xml"/><Relationship Id="rId308" Type="http://schemas.openxmlformats.org/officeDocument/2006/relationships/customXml" Target="../ink/ink9874.xml"/><Relationship Id="rId329" Type="http://schemas.openxmlformats.org/officeDocument/2006/relationships/image" Target="../media/image9769.png"/><Relationship Id="rId47" Type="http://schemas.openxmlformats.org/officeDocument/2006/relationships/image" Target="../media/image9630.png"/><Relationship Id="rId68" Type="http://schemas.openxmlformats.org/officeDocument/2006/relationships/customXml" Target="../ink/ink9754.xml"/><Relationship Id="rId89" Type="http://schemas.openxmlformats.org/officeDocument/2006/relationships/image" Target="../media/image9651.png"/><Relationship Id="rId112" Type="http://schemas.openxmlformats.org/officeDocument/2006/relationships/customXml" Target="../ink/ink9776.xml"/><Relationship Id="rId133" Type="http://schemas.openxmlformats.org/officeDocument/2006/relationships/image" Target="../media/image9673.png"/><Relationship Id="rId154" Type="http://schemas.openxmlformats.org/officeDocument/2006/relationships/customXml" Target="../ink/ink9797.xml"/><Relationship Id="rId175" Type="http://schemas.openxmlformats.org/officeDocument/2006/relationships/image" Target="../media/image9693.png"/><Relationship Id="rId340" Type="http://schemas.openxmlformats.org/officeDocument/2006/relationships/customXml" Target="../ink/ink9890.xml"/><Relationship Id="rId361" Type="http://schemas.openxmlformats.org/officeDocument/2006/relationships/image" Target="../media/image9784.png"/><Relationship Id="rId196" Type="http://schemas.openxmlformats.org/officeDocument/2006/relationships/customXml" Target="../ink/ink9818.xml"/><Relationship Id="rId200" Type="http://schemas.openxmlformats.org/officeDocument/2006/relationships/customXml" Target="../ink/ink9820.xml"/><Relationship Id="rId16" Type="http://schemas.openxmlformats.org/officeDocument/2006/relationships/customXml" Target="../ink/ink9728.xml"/><Relationship Id="rId221" Type="http://schemas.openxmlformats.org/officeDocument/2006/relationships/image" Target="../media/image9715.png"/><Relationship Id="rId242" Type="http://schemas.openxmlformats.org/officeDocument/2006/relationships/customXml" Target="../ink/ink9841.xml"/><Relationship Id="rId263" Type="http://schemas.openxmlformats.org/officeDocument/2006/relationships/image" Target="../media/image9736.png"/><Relationship Id="rId284" Type="http://schemas.openxmlformats.org/officeDocument/2006/relationships/customXml" Target="../ink/ink9862.xml"/><Relationship Id="rId319" Type="http://schemas.openxmlformats.org/officeDocument/2006/relationships/image" Target="../media/image9764.png"/><Relationship Id="rId37" Type="http://schemas.openxmlformats.org/officeDocument/2006/relationships/image" Target="../media/image9625.png"/><Relationship Id="rId58" Type="http://schemas.openxmlformats.org/officeDocument/2006/relationships/customXml" Target="../ink/ink9749.xml"/><Relationship Id="rId79" Type="http://schemas.openxmlformats.org/officeDocument/2006/relationships/image" Target="../media/image9646.png"/><Relationship Id="rId102" Type="http://schemas.openxmlformats.org/officeDocument/2006/relationships/customXml" Target="../ink/ink9771.xml"/><Relationship Id="rId123" Type="http://schemas.openxmlformats.org/officeDocument/2006/relationships/image" Target="../media/image9668.png"/><Relationship Id="rId144" Type="http://schemas.openxmlformats.org/officeDocument/2006/relationships/customXml" Target="../ink/ink9792.xml"/><Relationship Id="rId330" Type="http://schemas.openxmlformats.org/officeDocument/2006/relationships/customXml" Target="../ink/ink9885.xml"/><Relationship Id="rId90" Type="http://schemas.openxmlformats.org/officeDocument/2006/relationships/customXml" Target="../ink/ink9765.xml"/><Relationship Id="rId165" Type="http://schemas.openxmlformats.org/officeDocument/2006/relationships/image" Target="../media/image9688.png"/><Relationship Id="rId186" Type="http://schemas.openxmlformats.org/officeDocument/2006/relationships/customXml" Target="../ink/ink9813.xml"/><Relationship Id="rId351" Type="http://schemas.openxmlformats.org/officeDocument/2006/relationships/image" Target="../media/image9779.png"/><Relationship Id="rId211" Type="http://schemas.openxmlformats.org/officeDocument/2006/relationships/image" Target="../media/image9710.png"/><Relationship Id="rId232" Type="http://schemas.openxmlformats.org/officeDocument/2006/relationships/customXml" Target="../ink/ink9836.xml"/><Relationship Id="rId253" Type="http://schemas.openxmlformats.org/officeDocument/2006/relationships/image" Target="../media/image9731.png"/><Relationship Id="rId274" Type="http://schemas.openxmlformats.org/officeDocument/2006/relationships/customXml" Target="../ink/ink9857.xml"/><Relationship Id="rId295" Type="http://schemas.openxmlformats.org/officeDocument/2006/relationships/image" Target="../media/image9752.png"/><Relationship Id="rId309" Type="http://schemas.openxmlformats.org/officeDocument/2006/relationships/image" Target="../media/image9759.png"/><Relationship Id="rId27" Type="http://schemas.openxmlformats.org/officeDocument/2006/relationships/image" Target="../media/image9620.png"/><Relationship Id="rId48" Type="http://schemas.openxmlformats.org/officeDocument/2006/relationships/customXml" Target="../ink/ink9744.xml"/><Relationship Id="rId69" Type="http://schemas.openxmlformats.org/officeDocument/2006/relationships/image" Target="../media/image9641.png"/><Relationship Id="rId113" Type="http://schemas.openxmlformats.org/officeDocument/2006/relationships/image" Target="../media/image9663.png"/><Relationship Id="rId134" Type="http://schemas.openxmlformats.org/officeDocument/2006/relationships/customXml" Target="../ink/ink9787.xml"/><Relationship Id="rId320" Type="http://schemas.openxmlformats.org/officeDocument/2006/relationships/customXml" Target="../ink/ink9880.xml"/><Relationship Id="rId80" Type="http://schemas.openxmlformats.org/officeDocument/2006/relationships/customXml" Target="../ink/ink9760.xml"/><Relationship Id="rId155" Type="http://schemas.openxmlformats.org/officeDocument/2006/relationships/image" Target="../media/image9683.png"/><Relationship Id="rId176" Type="http://schemas.openxmlformats.org/officeDocument/2006/relationships/customXml" Target="../ink/ink9808.xml"/><Relationship Id="rId197" Type="http://schemas.openxmlformats.org/officeDocument/2006/relationships/image" Target="../media/image9704.png"/><Relationship Id="rId341" Type="http://schemas.openxmlformats.org/officeDocument/2006/relationships/image" Target="../media/image9775.png"/><Relationship Id="rId362" Type="http://schemas.openxmlformats.org/officeDocument/2006/relationships/customXml" Target="../ink/ink9901.xml"/><Relationship Id="rId201" Type="http://schemas.openxmlformats.org/officeDocument/2006/relationships/image" Target="../media/image9706.png"/><Relationship Id="rId222" Type="http://schemas.openxmlformats.org/officeDocument/2006/relationships/customXml" Target="../ink/ink9831.xml"/><Relationship Id="rId243" Type="http://schemas.openxmlformats.org/officeDocument/2006/relationships/image" Target="../media/image9726.png"/><Relationship Id="rId264" Type="http://schemas.openxmlformats.org/officeDocument/2006/relationships/customXml" Target="../ink/ink9852.xml"/><Relationship Id="rId285" Type="http://schemas.openxmlformats.org/officeDocument/2006/relationships/image" Target="../media/image9747.png"/><Relationship Id="rId17" Type="http://schemas.openxmlformats.org/officeDocument/2006/relationships/image" Target="../media/image9615.png"/><Relationship Id="rId38" Type="http://schemas.openxmlformats.org/officeDocument/2006/relationships/customXml" Target="../ink/ink9739.xml"/><Relationship Id="rId59" Type="http://schemas.openxmlformats.org/officeDocument/2006/relationships/image" Target="../media/image9636.png"/><Relationship Id="rId103" Type="http://schemas.openxmlformats.org/officeDocument/2006/relationships/image" Target="../media/image9658.png"/><Relationship Id="rId124" Type="http://schemas.openxmlformats.org/officeDocument/2006/relationships/customXml" Target="../ink/ink9782.xml"/><Relationship Id="rId310" Type="http://schemas.openxmlformats.org/officeDocument/2006/relationships/customXml" Target="../ink/ink9875.xml"/><Relationship Id="rId70" Type="http://schemas.openxmlformats.org/officeDocument/2006/relationships/customXml" Target="../ink/ink9755.xml"/><Relationship Id="rId91" Type="http://schemas.openxmlformats.org/officeDocument/2006/relationships/image" Target="../media/image9652.png"/><Relationship Id="rId145" Type="http://schemas.openxmlformats.org/officeDocument/2006/relationships/image" Target="../media/image9678.png"/><Relationship Id="rId166" Type="http://schemas.openxmlformats.org/officeDocument/2006/relationships/customXml" Target="../ink/ink9803.xml"/><Relationship Id="rId187" Type="http://schemas.openxmlformats.org/officeDocument/2006/relationships/image" Target="../media/image9699.png"/><Relationship Id="rId331" Type="http://schemas.openxmlformats.org/officeDocument/2006/relationships/image" Target="../media/image9770.png"/><Relationship Id="rId352" Type="http://schemas.openxmlformats.org/officeDocument/2006/relationships/customXml" Target="../ink/ink989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9826.xml"/><Relationship Id="rId233" Type="http://schemas.openxmlformats.org/officeDocument/2006/relationships/image" Target="../media/image9721.png"/><Relationship Id="rId254" Type="http://schemas.openxmlformats.org/officeDocument/2006/relationships/customXml" Target="../ink/ink9847.xml"/><Relationship Id="rId28" Type="http://schemas.openxmlformats.org/officeDocument/2006/relationships/customXml" Target="../ink/ink9734.xml"/><Relationship Id="rId49" Type="http://schemas.openxmlformats.org/officeDocument/2006/relationships/image" Target="../media/image9631.png"/><Relationship Id="rId114" Type="http://schemas.openxmlformats.org/officeDocument/2006/relationships/customXml" Target="../ink/ink9777.xml"/><Relationship Id="rId275" Type="http://schemas.openxmlformats.org/officeDocument/2006/relationships/image" Target="../media/image9742.png"/><Relationship Id="rId296" Type="http://schemas.openxmlformats.org/officeDocument/2006/relationships/customXml" Target="../ink/ink9868.xml"/><Relationship Id="rId300" Type="http://schemas.openxmlformats.org/officeDocument/2006/relationships/customXml" Target="../ink/ink9870.xml"/><Relationship Id="rId60" Type="http://schemas.openxmlformats.org/officeDocument/2006/relationships/customXml" Target="../ink/ink9750.xml"/><Relationship Id="rId81" Type="http://schemas.openxmlformats.org/officeDocument/2006/relationships/image" Target="../media/image9647.png"/><Relationship Id="rId135" Type="http://schemas.openxmlformats.org/officeDocument/2006/relationships/image" Target="../media/image9674.png"/><Relationship Id="rId156" Type="http://schemas.openxmlformats.org/officeDocument/2006/relationships/customXml" Target="../ink/ink9798.xml"/><Relationship Id="rId177" Type="http://schemas.openxmlformats.org/officeDocument/2006/relationships/image" Target="../media/image9694.png"/><Relationship Id="rId198" Type="http://schemas.openxmlformats.org/officeDocument/2006/relationships/customXml" Target="../ink/ink9819.xml"/><Relationship Id="rId321" Type="http://schemas.openxmlformats.org/officeDocument/2006/relationships/image" Target="../media/image9765.png"/><Relationship Id="rId342" Type="http://schemas.openxmlformats.org/officeDocument/2006/relationships/customXml" Target="../ink/ink9891.xml"/><Relationship Id="rId363" Type="http://schemas.openxmlformats.org/officeDocument/2006/relationships/image" Target="../media/image9785.png"/><Relationship Id="rId202" Type="http://schemas.openxmlformats.org/officeDocument/2006/relationships/customXml" Target="../ink/ink9821.xml"/><Relationship Id="rId223" Type="http://schemas.openxmlformats.org/officeDocument/2006/relationships/image" Target="../media/image9716.png"/><Relationship Id="rId244" Type="http://schemas.openxmlformats.org/officeDocument/2006/relationships/customXml" Target="../ink/ink9842.xml"/><Relationship Id="rId18" Type="http://schemas.openxmlformats.org/officeDocument/2006/relationships/customXml" Target="../ink/ink9729.xml"/><Relationship Id="rId39" Type="http://schemas.openxmlformats.org/officeDocument/2006/relationships/image" Target="../media/image9626.png"/><Relationship Id="rId265" Type="http://schemas.openxmlformats.org/officeDocument/2006/relationships/image" Target="../media/image9737.png"/><Relationship Id="rId286" Type="http://schemas.openxmlformats.org/officeDocument/2006/relationships/customXml" Target="../ink/ink9863.xml"/><Relationship Id="rId50" Type="http://schemas.openxmlformats.org/officeDocument/2006/relationships/customXml" Target="../ink/ink9745.xml"/><Relationship Id="rId104" Type="http://schemas.openxmlformats.org/officeDocument/2006/relationships/customXml" Target="../ink/ink9772.xml"/><Relationship Id="rId125" Type="http://schemas.openxmlformats.org/officeDocument/2006/relationships/image" Target="../media/image9669.png"/><Relationship Id="rId146" Type="http://schemas.openxmlformats.org/officeDocument/2006/relationships/customXml" Target="../ink/ink9793.xml"/><Relationship Id="rId167" Type="http://schemas.openxmlformats.org/officeDocument/2006/relationships/image" Target="../media/image9689.png"/><Relationship Id="rId188" Type="http://schemas.openxmlformats.org/officeDocument/2006/relationships/customXml" Target="../ink/ink9814.xml"/><Relationship Id="rId311" Type="http://schemas.openxmlformats.org/officeDocument/2006/relationships/image" Target="../media/image9760.png"/><Relationship Id="rId332" Type="http://schemas.openxmlformats.org/officeDocument/2006/relationships/customXml" Target="../ink/ink9886.xml"/><Relationship Id="rId353" Type="http://schemas.openxmlformats.org/officeDocument/2006/relationships/image" Target="../media/image9780.png"/><Relationship Id="rId71" Type="http://schemas.openxmlformats.org/officeDocument/2006/relationships/image" Target="../media/image9642.png"/><Relationship Id="rId92" Type="http://schemas.openxmlformats.org/officeDocument/2006/relationships/customXml" Target="../ink/ink9766.xml"/><Relationship Id="rId213" Type="http://schemas.openxmlformats.org/officeDocument/2006/relationships/image" Target="../media/image9711.png"/><Relationship Id="rId234" Type="http://schemas.openxmlformats.org/officeDocument/2006/relationships/customXml" Target="../ink/ink9837.xml"/><Relationship Id="rId2" Type="http://schemas.openxmlformats.org/officeDocument/2006/relationships/customXml" Target="../ink/ink9721.xml"/><Relationship Id="rId29" Type="http://schemas.openxmlformats.org/officeDocument/2006/relationships/image" Target="../media/image9621.png"/><Relationship Id="rId255" Type="http://schemas.openxmlformats.org/officeDocument/2006/relationships/image" Target="../media/image9732.png"/><Relationship Id="rId276" Type="http://schemas.openxmlformats.org/officeDocument/2006/relationships/customXml" Target="../ink/ink9858.xml"/><Relationship Id="rId297" Type="http://schemas.openxmlformats.org/officeDocument/2006/relationships/image" Target="../media/image9753.png"/><Relationship Id="rId40" Type="http://schemas.openxmlformats.org/officeDocument/2006/relationships/customXml" Target="../ink/ink9740.xml"/><Relationship Id="rId115" Type="http://schemas.openxmlformats.org/officeDocument/2006/relationships/image" Target="../media/image9664.png"/><Relationship Id="rId136" Type="http://schemas.openxmlformats.org/officeDocument/2006/relationships/customXml" Target="../ink/ink9788.xml"/><Relationship Id="rId157" Type="http://schemas.openxmlformats.org/officeDocument/2006/relationships/image" Target="../media/image9684.png"/><Relationship Id="rId178" Type="http://schemas.openxmlformats.org/officeDocument/2006/relationships/customXml" Target="../ink/ink9809.xml"/><Relationship Id="rId301" Type="http://schemas.openxmlformats.org/officeDocument/2006/relationships/image" Target="../media/image9755.png"/><Relationship Id="rId322" Type="http://schemas.openxmlformats.org/officeDocument/2006/relationships/customXml" Target="../ink/ink9881.xml"/><Relationship Id="rId343" Type="http://schemas.openxmlformats.org/officeDocument/2006/relationships/image" Target="../media/image9776.png"/><Relationship Id="rId364" Type="http://schemas.openxmlformats.org/officeDocument/2006/relationships/customXml" Target="../ink/ink9902.xml"/><Relationship Id="rId61" Type="http://schemas.openxmlformats.org/officeDocument/2006/relationships/image" Target="../media/image9637.png"/><Relationship Id="rId82" Type="http://schemas.openxmlformats.org/officeDocument/2006/relationships/customXml" Target="../ink/ink9761.xml"/><Relationship Id="rId199" Type="http://schemas.openxmlformats.org/officeDocument/2006/relationships/image" Target="../media/image9705.png"/><Relationship Id="rId203" Type="http://schemas.openxmlformats.org/officeDocument/2006/relationships/image" Target="../media/image9707.png"/><Relationship Id="rId19" Type="http://schemas.openxmlformats.org/officeDocument/2006/relationships/image" Target="../media/image9616.png"/><Relationship Id="rId224" Type="http://schemas.openxmlformats.org/officeDocument/2006/relationships/customXml" Target="../ink/ink9832.xml"/><Relationship Id="rId245" Type="http://schemas.openxmlformats.org/officeDocument/2006/relationships/image" Target="../media/image9727.png"/><Relationship Id="rId266" Type="http://schemas.openxmlformats.org/officeDocument/2006/relationships/customXml" Target="../ink/ink9853.xml"/><Relationship Id="rId287" Type="http://schemas.openxmlformats.org/officeDocument/2006/relationships/image" Target="../media/image9748.png"/><Relationship Id="rId30" Type="http://schemas.openxmlformats.org/officeDocument/2006/relationships/customXml" Target="../ink/ink9735.xml"/><Relationship Id="rId105" Type="http://schemas.openxmlformats.org/officeDocument/2006/relationships/image" Target="../media/image9659.png"/><Relationship Id="rId126" Type="http://schemas.openxmlformats.org/officeDocument/2006/relationships/customXml" Target="../ink/ink9783.xml"/><Relationship Id="rId147" Type="http://schemas.openxmlformats.org/officeDocument/2006/relationships/image" Target="../media/image9679.png"/><Relationship Id="rId168" Type="http://schemas.openxmlformats.org/officeDocument/2006/relationships/customXml" Target="../ink/ink9804.xml"/><Relationship Id="rId312" Type="http://schemas.openxmlformats.org/officeDocument/2006/relationships/customXml" Target="../ink/ink9876.xml"/><Relationship Id="rId333" Type="http://schemas.openxmlformats.org/officeDocument/2006/relationships/image" Target="../media/image9771.png"/><Relationship Id="rId354" Type="http://schemas.openxmlformats.org/officeDocument/2006/relationships/customXml" Target="../ink/ink9897.xml"/><Relationship Id="rId51" Type="http://schemas.openxmlformats.org/officeDocument/2006/relationships/image" Target="../media/image9632.png"/><Relationship Id="rId72" Type="http://schemas.openxmlformats.org/officeDocument/2006/relationships/customXml" Target="../ink/ink9756.xml"/><Relationship Id="rId93" Type="http://schemas.openxmlformats.org/officeDocument/2006/relationships/image" Target="../media/image9653.png"/><Relationship Id="rId189" Type="http://schemas.openxmlformats.org/officeDocument/2006/relationships/image" Target="../media/image9700.png"/><Relationship Id="rId3" Type="http://schemas.openxmlformats.org/officeDocument/2006/relationships/image" Target="../media/image9608.png"/><Relationship Id="rId214" Type="http://schemas.openxmlformats.org/officeDocument/2006/relationships/customXml" Target="../ink/ink9827.xml"/><Relationship Id="rId235" Type="http://schemas.openxmlformats.org/officeDocument/2006/relationships/image" Target="../media/image9722.png"/><Relationship Id="rId256" Type="http://schemas.openxmlformats.org/officeDocument/2006/relationships/customXml" Target="../ink/ink9848.xml"/><Relationship Id="rId277" Type="http://schemas.openxmlformats.org/officeDocument/2006/relationships/image" Target="../media/image9743.png"/><Relationship Id="rId298" Type="http://schemas.openxmlformats.org/officeDocument/2006/relationships/customXml" Target="../ink/ink9869.xml"/><Relationship Id="rId116" Type="http://schemas.openxmlformats.org/officeDocument/2006/relationships/customXml" Target="../ink/ink9778.xml"/><Relationship Id="rId137" Type="http://schemas.openxmlformats.org/officeDocument/2006/relationships/image" Target="../media/image866.png"/><Relationship Id="rId158" Type="http://schemas.openxmlformats.org/officeDocument/2006/relationships/customXml" Target="../ink/ink9799.xml"/><Relationship Id="rId302" Type="http://schemas.openxmlformats.org/officeDocument/2006/relationships/customXml" Target="../ink/ink9871.xml"/><Relationship Id="rId323" Type="http://schemas.openxmlformats.org/officeDocument/2006/relationships/image" Target="../media/image9766.png"/><Relationship Id="rId344" Type="http://schemas.openxmlformats.org/officeDocument/2006/relationships/customXml" Target="../ink/ink9892.xml"/><Relationship Id="rId20" Type="http://schemas.openxmlformats.org/officeDocument/2006/relationships/customXml" Target="../ink/ink9730.xml"/><Relationship Id="rId41" Type="http://schemas.openxmlformats.org/officeDocument/2006/relationships/image" Target="../media/image9627.png"/><Relationship Id="rId62" Type="http://schemas.openxmlformats.org/officeDocument/2006/relationships/customXml" Target="../ink/ink9751.xml"/><Relationship Id="rId83" Type="http://schemas.openxmlformats.org/officeDocument/2006/relationships/image" Target="../media/image9648.png"/><Relationship Id="rId179" Type="http://schemas.openxmlformats.org/officeDocument/2006/relationships/image" Target="../media/image9695.png"/><Relationship Id="rId365" Type="http://schemas.openxmlformats.org/officeDocument/2006/relationships/image" Target="../media/image9786.png"/><Relationship Id="rId190" Type="http://schemas.openxmlformats.org/officeDocument/2006/relationships/customXml" Target="../ink/ink9815.xml"/><Relationship Id="rId204" Type="http://schemas.openxmlformats.org/officeDocument/2006/relationships/customXml" Target="../ink/ink9822.xml"/><Relationship Id="rId225" Type="http://schemas.openxmlformats.org/officeDocument/2006/relationships/image" Target="../media/image9717.png"/><Relationship Id="rId246" Type="http://schemas.openxmlformats.org/officeDocument/2006/relationships/customXml" Target="../ink/ink9843.xml"/><Relationship Id="rId267" Type="http://schemas.openxmlformats.org/officeDocument/2006/relationships/image" Target="../media/image9738.png"/><Relationship Id="rId288" Type="http://schemas.openxmlformats.org/officeDocument/2006/relationships/customXml" Target="../ink/ink9864.xml"/><Relationship Id="rId106" Type="http://schemas.openxmlformats.org/officeDocument/2006/relationships/customXml" Target="../ink/ink9773.xml"/><Relationship Id="rId127" Type="http://schemas.openxmlformats.org/officeDocument/2006/relationships/image" Target="../media/image9670.png"/><Relationship Id="rId313" Type="http://schemas.openxmlformats.org/officeDocument/2006/relationships/image" Target="../media/image9761.png"/><Relationship Id="rId10" Type="http://schemas.openxmlformats.org/officeDocument/2006/relationships/customXml" Target="../ink/ink9725.xml"/><Relationship Id="rId31" Type="http://schemas.openxmlformats.org/officeDocument/2006/relationships/image" Target="../media/image9622.png"/><Relationship Id="rId52" Type="http://schemas.openxmlformats.org/officeDocument/2006/relationships/customXml" Target="../ink/ink9746.xml"/><Relationship Id="rId73" Type="http://schemas.openxmlformats.org/officeDocument/2006/relationships/image" Target="../media/image9643.png"/><Relationship Id="rId94" Type="http://schemas.openxmlformats.org/officeDocument/2006/relationships/customXml" Target="../ink/ink9767.xml"/><Relationship Id="rId148" Type="http://schemas.openxmlformats.org/officeDocument/2006/relationships/customXml" Target="../ink/ink9794.xml"/><Relationship Id="rId169" Type="http://schemas.openxmlformats.org/officeDocument/2006/relationships/image" Target="../media/image9690.png"/><Relationship Id="rId334" Type="http://schemas.openxmlformats.org/officeDocument/2006/relationships/customXml" Target="../ink/ink9887.xml"/><Relationship Id="rId355" Type="http://schemas.openxmlformats.org/officeDocument/2006/relationships/image" Target="../media/image9781.png"/><Relationship Id="rId4" Type="http://schemas.openxmlformats.org/officeDocument/2006/relationships/customXml" Target="../ink/ink9722.xml"/><Relationship Id="rId180" Type="http://schemas.openxmlformats.org/officeDocument/2006/relationships/customXml" Target="../ink/ink9810.xml"/><Relationship Id="rId215" Type="http://schemas.openxmlformats.org/officeDocument/2006/relationships/image" Target="../media/image9712.png"/><Relationship Id="rId236" Type="http://schemas.openxmlformats.org/officeDocument/2006/relationships/customXml" Target="../ink/ink9838.xml"/><Relationship Id="rId257" Type="http://schemas.openxmlformats.org/officeDocument/2006/relationships/image" Target="../media/image9733.png"/><Relationship Id="rId278" Type="http://schemas.openxmlformats.org/officeDocument/2006/relationships/customXml" Target="../ink/ink9859.xml"/><Relationship Id="rId303" Type="http://schemas.openxmlformats.org/officeDocument/2006/relationships/image" Target="../media/image9756.png"/><Relationship Id="rId42" Type="http://schemas.openxmlformats.org/officeDocument/2006/relationships/customXml" Target="../ink/ink9741.xml"/><Relationship Id="rId84" Type="http://schemas.openxmlformats.org/officeDocument/2006/relationships/customXml" Target="../ink/ink9762.xml"/><Relationship Id="rId138" Type="http://schemas.openxmlformats.org/officeDocument/2006/relationships/customXml" Target="../ink/ink9789.xml"/><Relationship Id="rId345" Type="http://schemas.openxmlformats.org/officeDocument/2006/relationships/image" Target="../media/image9777.png"/><Relationship Id="rId191" Type="http://schemas.openxmlformats.org/officeDocument/2006/relationships/image" Target="../media/image9701.png"/><Relationship Id="rId205" Type="http://schemas.openxmlformats.org/officeDocument/2006/relationships/image" Target="../media/image9708.png"/><Relationship Id="rId247" Type="http://schemas.openxmlformats.org/officeDocument/2006/relationships/image" Target="../media/image9728.png"/><Relationship Id="rId107" Type="http://schemas.openxmlformats.org/officeDocument/2006/relationships/image" Target="../media/image9660.png"/><Relationship Id="rId289" Type="http://schemas.openxmlformats.org/officeDocument/2006/relationships/image" Target="../media/image9749.png"/><Relationship Id="rId11" Type="http://schemas.openxmlformats.org/officeDocument/2006/relationships/image" Target="../media/image9612.png"/><Relationship Id="rId53" Type="http://schemas.openxmlformats.org/officeDocument/2006/relationships/image" Target="../media/image9633.png"/><Relationship Id="rId149" Type="http://schemas.openxmlformats.org/officeDocument/2006/relationships/image" Target="../media/image9680.png"/><Relationship Id="rId314" Type="http://schemas.openxmlformats.org/officeDocument/2006/relationships/customXml" Target="../ink/ink9877.xml"/><Relationship Id="rId356" Type="http://schemas.openxmlformats.org/officeDocument/2006/relationships/customXml" Target="../ink/ink9898.xml"/><Relationship Id="rId95" Type="http://schemas.openxmlformats.org/officeDocument/2006/relationships/image" Target="../media/image9654.png"/><Relationship Id="rId160" Type="http://schemas.openxmlformats.org/officeDocument/2006/relationships/customXml" Target="../ink/ink9800.xml"/><Relationship Id="rId216" Type="http://schemas.openxmlformats.org/officeDocument/2006/relationships/customXml" Target="../ink/ink9828.xml"/><Relationship Id="rId258" Type="http://schemas.openxmlformats.org/officeDocument/2006/relationships/customXml" Target="../ink/ink9849.xml"/><Relationship Id="rId22" Type="http://schemas.openxmlformats.org/officeDocument/2006/relationships/customXml" Target="../ink/ink9731.xml"/><Relationship Id="rId64" Type="http://schemas.openxmlformats.org/officeDocument/2006/relationships/customXml" Target="../ink/ink9752.xml"/><Relationship Id="rId118" Type="http://schemas.openxmlformats.org/officeDocument/2006/relationships/customXml" Target="../ink/ink9779.xml"/><Relationship Id="rId325" Type="http://schemas.openxmlformats.org/officeDocument/2006/relationships/image" Target="../media/image9767.png"/><Relationship Id="rId367" Type="http://schemas.openxmlformats.org/officeDocument/2006/relationships/image" Target="../media/image9787.png"/><Relationship Id="rId171" Type="http://schemas.openxmlformats.org/officeDocument/2006/relationships/image" Target="../media/image9691.png"/><Relationship Id="rId227" Type="http://schemas.openxmlformats.org/officeDocument/2006/relationships/image" Target="../media/image9718.png"/><Relationship Id="rId269" Type="http://schemas.openxmlformats.org/officeDocument/2006/relationships/image" Target="../media/image9739.png"/><Relationship Id="rId33" Type="http://schemas.openxmlformats.org/officeDocument/2006/relationships/image" Target="../media/image9623.png"/><Relationship Id="rId129" Type="http://schemas.openxmlformats.org/officeDocument/2006/relationships/image" Target="../media/image9671.png"/><Relationship Id="rId280" Type="http://schemas.openxmlformats.org/officeDocument/2006/relationships/customXml" Target="../ink/ink9860.xml"/><Relationship Id="rId336" Type="http://schemas.openxmlformats.org/officeDocument/2006/relationships/customXml" Target="../ink/ink9888.xml"/><Relationship Id="rId75" Type="http://schemas.openxmlformats.org/officeDocument/2006/relationships/image" Target="../media/image9644.png"/><Relationship Id="rId140" Type="http://schemas.openxmlformats.org/officeDocument/2006/relationships/customXml" Target="../ink/ink9790.xml"/><Relationship Id="rId182" Type="http://schemas.openxmlformats.org/officeDocument/2006/relationships/customXml" Target="../ink/ink9811.xml"/><Relationship Id="rId6" Type="http://schemas.openxmlformats.org/officeDocument/2006/relationships/customXml" Target="../ink/ink9723.xml"/><Relationship Id="rId238" Type="http://schemas.openxmlformats.org/officeDocument/2006/relationships/customXml" Target="../ink/ink9839.xml"/><Relationship Id="rId291" Type="http://schemas.openxmlformats.org/officeDocument/2006/relationships/image" Target="../media/image9750.png"/><Relationship Id="rId305" Type="http://schemas.openxmlformats.org/officeDocument/2006/relationships/image" Target="../media/image9757.png"/><Relationship Id="rId347" Type="http://schemas.openxmlformats.org/officeDocument/2006/relationships/image" Target="../media/image9778.png"/><Relationship Id="rId44" Type="http://schemas.openxmlformats.org/officeDocument/2006/relationships/customXml" Target="../ink/ink9742.xml"/><Relationship Id="rId86" Type="http://schemas.openxmlformats.org/officeDocument/2006/relationships/customXml" Target="../ink/ink9763.xml"/><Relationship Id="rId151" Type="http://schemas.openxmlformats.org/officeDocument/2006/relationships/image" Target="../media/image9681.png"/><Relationship Id="rId193" Type="http://schemas.openxmlformats.org/officeDocument/2006/relationships/image" Target="../media/image9702.png"/><Relationship Id="rId207" Type="http://schemas.openxmlformats.org/officeDocument/2006/relationships/image" Target="../media/image4137.png"/><Relationship Id="rId249" Type="http://schemas.openxmlformats.org/officeDocument/2006/relationships/image" Target="../media/image9729.png"/><Relationship Id="rId13" Type="http://schemas.openxmlformats.org/officeDocument/2006/relationships/image" Target="../media/image9613.png"/><Relationship Id="rId109" Type="http://schemas.openxmlformats.org/officeDocument/2006/relationships/image" Target="../media/image9661.png"/><Relationship Id="rId260" Type="http://schemas.openxmlformats.org/officeDocument/2006/relationships/customXml" Target="../ink/ink9850.xml"/><Relationship Id="rId316" Type="http://schemas.openxmlformats.org/officeDocument/2006/relationships/customXml" Target="../ink/ink9878.xml"/><Relationship Id="rId55" Type="http://schemas.openxmlformats.org/officeDocument/2006/relationships/image" Target="../media/image9634.png"/><Relationship Id="rId97" Type="http://schemas.openxmlformats.org/officeDocument/2006/relationships/image" Target="../media/image9655.png"/><Relationship Id="rId120" Type="http://schemas.openxmlformats.org/officeDocument/2006/relationships/customXml" Target="../ink/ink9780.xml"/><Relationship Id="rId358" Type="http://schemas.openxmlformats.org/officeDocument/2006/relationships/customXml" Target="../ink/ink9899.xml"/><Relationship Id="rId162" Type="http://schemas.openxmlformats.org/officeDocument/2006/relationships/customXml" Target="../ink/ink9801.xml"/><Relationship Id="rId218" Type="http://schemas.openxmlformats.org/officeDocument/2006/relationships/customXml" Target="../ink/ink9829.xml"/><Relationship Id="rId271" Type="http://schemas.openxmlformats.org/officeDocument/2006/relationships/image" Target="../media/image9740.png"/><Relationship Id="rId24" Type="http://schemas.openxmlformats.org/officeDocument/2006/relationships/customXml" Target="../ink/ink9732.xml"/><Relationship Id="rId66" Type="http://schemas.openxmlformats.org/officeDocument/2006/relationships/customXml" Target="../ink/ink9753.xml"/><Relationship Id="rId131" Type="http://schemas.openxmlformats.org/officeDocument/2006/relationships/image" Target="../media/image9672.png"/><Relationship Id="rId327" Type="http://schemas.openxmlformats.org/officeDocument/2006/relationships/image" Target="../media/image9768.png"/><Relationship Id="rId369" Type="http://schemas.openxmlformats.org/officeDocument/2006/relationships/image" Target="../media/image9788.png"/><Relationship Id="rId173" Type="http://schemas.openxmlformats.org/officeDocument/2006/relationships/image" Target="../media/image9692.png"/><Relationship Id="rId229" Type="http://schemas.openxmlformats.org/officeDocument/2006/relationships/image" Target="../media/image9719.png"/><Relationship Id="rId240" Type="http://schemas.openxmlformats.org/officeDocument/2006/relationships/customXml" Target="../ink/ink9840.xml"/><Relationship Id="rId35" Type="http://schemas.openxmlformats.org/officeDocument/2006/relationships/image" Target="../media/image9624.png"/><Relationship Id="rId77" Type="http://schemas.openxmlformats.org/officeDocument/2006/relationships/image" Target="../media/image9645.png"/><Relationship Id="rId100" Type="http://schemas.openxmlformats.org/officeDocument/2006/relationships/customXml" Target="../ink/ink9770.xml"/><Relationship Id="rId282" Type="http://schemas.openxmlformats.org/officeDocument/2006/relationships/customXml" Target="../ink/ink9861.xml"/><Relationship Id="rId338" Type="http://schemas.openxmlformats.org/officeDocument/2006/relationships/customXml" Target="../ink/ink9889.xml"/><Relationship Id="rId8" Type="http://schemas.openxmlformats.org/officeDocument/2006/relationships/customXml" Target="../ink/ink9724.xml"/><Relationship Id="rId142" Type="http://schemas.openxmlformats.org/officeDocument/2006/relationships/customXml" Target="../ink/ink9791.xml"/><Relationship Id="rId184" Type="http://schemas.openxmlformats.org/officeDocument/2006/relationships/customXml" Target="../ink/ink9812.xml"/><Relationship Id="rId251" Type="http://schemas.openxmlformats.org/officeDocument/2006/relationships/image" Target="../media/image9730.png"/><Relationship Id="rId46" Type="http://schemas.openxmlformats.org/officeDocument/2006/relationships/customXml" Target="../ink/ink9743.xml"/><Relationship Id="rId293" Type="http://schemas.openxmlformats.org/officeDocument/2006/relationships/image" Target="../media/image9751.png"/><Relationship Id="rId307" Type="http://schemas.openxmlformats.org/officeDocument/2006/relationships/image" Target="../media/image9758.png"/><Relationship Id="rId349" Type="http://schemas.openxmlformats.org/officeDocument/2006/relationships/image" Target="../media/image1669.png"/><Relationship Id="rId88" Type="http://schemas.openxmlformats.org/officeDocument/2006/relationships/customXml" Target="../ink/ink9764.xml"/><Relationship Id="rId111" Type="http://schemas.openxmlformats.org/officeDocument/2006/relationships/image" Target="../media/image9662.png"/><Relationship Id="rId153" Type="http://schemas.openxmlformats.org/officeDocument/2006/relationships/image" Target="../media/image9682.png"/><Relationship Id="rId195" Type="http://schemas.openxmlformats.org/officeDocument/2006/relationships/image" Target="../media/image9703.png"/><Relationship Id="rId209" Type="http://schemas.openxmlformats.org/officeDocument/2006/relationships/image" Target="../media/image9709.png"/><Relationship Id="rId360" Type="http://schemas.openxmlformats.org/officeDocument/2006/relationships/customXml" Target="../ink/ink9900.xml"/><Relationship Id="rId220" Type="http://schemas.openxmlformats.org/officeDocument/2006/relationships/customXml" Target="../ink/ink9830.xml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845.png"/><Relationship Id="rId21" Type="http://schemas.openxmlformats.org/officeDocument/2006/relationships/image" Target="../media/image9797.png"/><Relationship Id="rId324" Type="http://schemas.openxmlformats.org/officeDocument/2006/relationships/customXml" Target="../ink/ink10066.xml"/><Relationship Id="rId531" Type="http://schemas.openxmlformats.org/officeDocument/2006/relationships/image" Target="../media/image10048.png"/><Relationship Id="rId170" Type="http://schemas.openxmlformats.org/officeDocument/2006/relationships/customXml" Target="../ink/ink9989.xml"/><Relationship Id="rId268" Type="http://schemas.openxmlformats.org/officeDocument/2006/relationships/customXml" Target="../ink/ink10038.xml"/><Relationship Id="rId475" Type="http://schemas.openxmlformats.org/officeDocument/2006/relationships/image" Target="../media/image10020.png"/><Relationship Id="rId32" Type="http://schemas.openxmlformats.org/officeDocument/2006/relationships/customXml" Target="../ink/ink9920.xml"/><Relationship Id="rId128" Type="http://schemas.openxmlformats.org/officeDocument/2006/relationships/customXml" Target="../ink/ink9968.xml"/><Relationship Id="rId335" Type="http://schemas.openxmlformats.org/officeDocument/2006/relationships/image" Target="../media/image9951.png"/><Relationship Id="rId542" Type="http://schemas.openxmlformats.org/officeDocument/2006/relationships/customXml" Target="../ink/ink10175.xml"/><Relationship Id="rId181" Type="http://schemas.openxmlformats.org/officeDocument/2006/relationships/image" Target="../media/image9877.png"/><Relationship Id="rId402" Type="http://schemas.openxmlformats.org/officeDocument/2006/relationships/customXml" Target="../ink/ink10105.xml"/><Relationship Id="rId279" Type="http://schemas.openxmlformats.org/officeDocument/2006/relationships/image" Target="../media/image9924.png"/><Relationship Id="rId486" Type="http://schemas.openxmlformats.org/officeDocument/2006/relationships/customXml" Target="../ink/ink10147.xml"/><Relationship Id="rId43" Type="http://schemas.openxmlformats.org/officeDocument/2006/relationships/image" Target="../media/image9808.png"/><Relationship Id="rId139" Type="http://schemas.openxmlformats.org/officeDocument/2006/relationships/image" Target="../media/image9856.png"/><Relationship Id="rId346" Type="http://schemas.openxmlformats.org/officeDocument/2006/relationships/customXml" Target="../ink/ink10077.xml"/><Relationship Id="rId553" Type="http://schemas.openxmlformats.org/officeDocument/2006/relationships/image" Target="../media/image10059.png"/><Relationship Id="rId192" Type="http://schemas.openxmlformats.org/officeDocument/2006/relationships/customXml" Target="../ink/ink10000.xml"/><Relationship Id="rId206" Type="http://schemas.openxmlformats.org/officeDocument/2006/relationships/customXml" Target="../ink/ink10007.xml"/><Relationship Id="rId413" Type="http://schemas.openxmlformats.org/officeDocument/2006/relationships/image" Target="../media/image9990.png"/><Relationship Id="rId497" Type="http://schemas.openxmlformats.org/officeDocument/2006/relationships/image" Target="../media/image10031.png"/><Relationship Id="rId357" Type="http://schemas.openxmlformats.org/officeDocument/2006/relationships/image" Target="../media/image9962.png"/><Relationship Id="rId54" Type="http://schemas.openxmlformats.org/officeDocument/2006/relationships/customXml" Target="../ink/ink9931.xml"/><Relationship Id="rId217" Type="http://schemas.openxmlformats.org/officeDocument/2006/relationships/image" Target="../media/image9895.png"/><Relationship Id="rId564" Type="http://schemas.openxmlformats.org/officeDocument/2006/relationships/customXml" Target="../ink/ink10186.xml"/><Relationship Id="rId424" Type="http://schemas.openxmlformats.org/officeDocument/2006/relationships/customXml" Target="../ink/ink10116.xml"/><Relationship Id="rId270" Type="http://schemas.openxmlformats.org/officeDocument/2006/relationships/customXml" Target="../ink/ink10039.xml"/><Relationship Id="rId65" Type="http://schemas.openxmlformats.org/officeDocument/2006/relationships/image" Target="../media/image9819.png"/><Relationship Id="rId130" Type="http://schemas.openxmlformats.org/officeDocument/2006/relationships/customXml" Target="../ink/ink9969.xml"/><Relationship Id="rId368" Type="http://schemas.openxmlformats.org/officeDocument/2006/relationships/customXml" Target="../ink/ink10088.xml"/><Relationship Id="rId575" Type="http://schemas.openxmlformats.org/officeDocument/2006/relationships/image" Target="../media/image10069.png"/><Relationship Id="rId228" Type="http://schemas.openxmlformats.org/officeDocument/2006/relationships/customXml" Target="../ink/ink10018.xml"/><Relationship Id="rId435" Type="http://schemas.openxmlformats.org/officeDocument/2006/relationships/image" Target="../media/image10000.png"/><Relationship Id="rId281" Type="http://schemas.openxmlformats.org/officeDocument/2006/relationships/image" Target="../media/image9925.png"/><Relationship Id="rId502" Type="http://schemas.openxmlformats.org/officeDocument/2006/relationships/customXml" Target="../ink/ink10155.xml"/><Relationship Id="rId76" Type="http://schemas.openxmlformats.org/officeDocument/2006/relationships/customXml" Target="../ink/ink9942.xml"/><Relationship Id="rId141" Type="http://schemas.openxmlformats.org/officeDocument/2006/relationships/image" Target="../media/image9857.png"/><Relationship Id="rId379" Type="http://schemas.openxmlformats.org/officeDocument/2006/relationships/image" Target="../media/image9973.png"/><Relationship Id="rId586" Type="http://schemas.openxmlformats.org/officeDocument/2006/relationships/customXml" Target="../ink/ink10197.xml"/><Relationship Id="rId7" Type="http://schemas.openxmlformats.org/officeDocument/2006/relationships/image" Target="../media/image784.png"/><Relationship Id="rId239" Type="http://schemas.openxmlformats.org/officeDocument/2006/relationships/image" Target="../media/image9904.png"/><Relationship Id="rId446" Type="http://schemas.openxmlformats.org/officeDocument/2006/relationships/customXml" Target="../ink/ink10127.xml"/><Relationship Id="rId292" Type="http://schemas.openxmlformats.org/officeDocument/2006/relationships/customXml" Target="../ink/ink10050.xml"/><Relationship Id="rId306" Type="http://schemas.openxmlformats.org/officeDocument/2006/relationships/customXml" Target="../ink/ink10057.xml"/><Relationship Id="rId87" Type="http://schemas.openxmlformats.org/officeDocument/2006/relationships/image" Target="../media/image9830.png"/><Relationship Id="rId513" Type="http://schemas.openxmlformats.org/officeDocument/2006/relationships/image" Target="../media/image10039.png"/><Relationship Id="rId152" Type="http://schemas.openxmlformats.org/officeDocument/2006/relationships/customXml" Target="../ink/ink9980.xml"/><Relationship Id="rId194" Type="http://schemas.openxmlformats.org/officeDocument/2006/relationships/customXml" Target="../ink/ink10001.xml"/><Relationship Id="rId208" Type="http://schemas.openxmlformats.org/officeDocument/2006/relationships/customXml" Target="../ink/ink10008.xml"/><Relationship Id="rId415" Type="http://schemas.openxmlformats.org/officeDocument/2006/relationships/image" Target="../media/image9991.png"/><Relationship Id="rId457" Type="http://schemas.openxmlformats.org/officeDocument/2006/relationships/image" Target="../media/image10011.png"/><Relationship Id="rId261" Type="http://schemas.openxmlformats.org/officeDocument/2006/relationships/image" Target="../media/image9915.png"/><Relationship Id="rId499" Type="http://schemas.openxmlformats.org/officeDocument/2006/relationships/image" Target="../media/image10032.png"/><Relationship Id="rId14" Type="http://schemas.openxmlformats.org/officeDocument/2006/relationships/customXml" Target="../ink/ink9911.xml"/><Relationship Id="rId56" Type="http://schemas.openxmlformats.org/officeDocument/2006/relationships/customXml" Target="../ink/ink9932.xml"/><Relationship Id="rId317" Type="http://schemas.openxmlformats.org/officeDocument/2006/relationships/image" Target="../media/image9942.png"/><Relationship Id="rId359" Type="http://schemas.openxmlformats.org/officeDocument/2006/relationships/image" Target="../media/image9963.png"/><Relationship Id="rId524" Type="http://schemas.openxmlformats.org/officeDocument/2006/relationships/customXml" Target="../ink/ink10166.xml"/><Relationship Id="rId566" Type="http://schemas.openxmlformats.org/officeDocument/2006/relationships/customXml" Target="../ink/ink10187.xml"/><Relationship Id="rId98" Type="http://schemas.openxmlformats.org/officeDocument/2006/relationships/customXml" Target="../ink/ink9953.xml"/><Relationship Id="rId121" Type="http://schemas.openxmlformats.org/officeDocument/2006/relationships/image" Target="../media/image9847.png"/><Relationship Id="rId163" Type="http://schemas.openxmlformats.org/officeDocument/2006/relationships/image" Target="../media/image9868.png"/><Relationship Id="rId219" Type="http://schemas.openxmlformats.org/officeDocument/2006/relationships/image" Target="../media/image9896.png"/><Relationship Id="rId370" Type="http://schemas.openxmlformats.org/officeDocument/2006/relationships/customXml" Target="../ink/ink10089.xml"/><Relationship Id="rId426" Type="http://schemas.openxmlformats.org/officeDocument/2006/relationships/customXml" Target="../ink/ink10117.xml"/><Relationship Id="rId230" Type="http://schemas.openxmlformats.org/officeDocument/2006/relationships/customXml" Target="../ink/ink10019.xml"/><Relationship Id="rId468" Type="http://schemas.openxmlformats.org/officeDocument/2006/relationships/customXml" Target="../ink/ink10138.xml"/><Relationship Id="rId25" Type="http://schemas.openxmlformats.org/officeDocument/2006/relationships/image" Target="../media/image9799.png"/><Relationship Id="rId67" Type="http://schemas.openxmlformats.org/officeDocument/2006/relationships/image" Target="../media/image9820.png"/><Relationship Id="rId272" Type="http://schemas.openxmlformats.org/officeDocument/2006/relationships/customXml" Target="../ink/ink10040.xml"/><Relationship Id="rId328" Type="http://schemas.openxmlformats.org/officeDocument/2006/relationships/customXml" Target="../ink/ink10068.xml"/><Relationship Id="rId535" Type="http://schemas.openxmlformats.org/officeDocument/2006/relationships/image" Target="../media/image10050.png"/><Relationship Id="rId577" Type="http://schemas.openxmlformats.org/officeDocument/2006/relationships/image" Target="../media/image10070.png"/><Relationship Id="rId132" Type="http://schemas.openxmlformats.org/officeDocument/2006/relationships/customXml" Target="../ink/ink9970.xml"/><Relationship Id="rId174" Type="http://schemas.openxmlformats.org/officeDocument/2006/relationships/customXml" Target="../ink/ink9991.xml"/><Relationship Id="rId381" Type="http://schemas.openxmlformats.org/officeDocument/2006/relationships/image" Target="../media/image9974.png"/><Relationship Id="rId241" Type="http://schemas.openxmlformats.org/officeDocument/2006/relationships/image" Target="../media/image9905.png"/><Relationship Id="rId437" Type="http://schemas.openxmlformats.org/officeDocument/2006/relationships/image" Target="../media/image10001.png"/><Relationship Id="rId479" Type="http://schemas.openxmlformats.org/officeDocument/2006/relationships/image" Target="../media/image10022.png"/><Relationship Id="rId36" Type="http://schemas.openxmlformats.org/officeDocument/2006/relationships/customXml" Target="../ink/ink9922.xml"/><Relationship Id="rId283" Type="http://schemas.openxmlformats.org/officeDocument/2006/relationships/image" Target="../media/image9926.png"/><Relationship Id="rId339" Type="http://schemas.openxmlformats.org/officeDocument/2006/relationships/image" Target="../media/image9953.png"/><Relationship Id="rId490" Type="http://schemas.openxmlformats.org/officeDocument/2006/relationships/customXml" Target="../ink/ink10149.xml"/><Relationship Id="rId504" Type="http://schemas.openxmlformats.org/officeDocument/2006/relationships/customXml" Target="../ink/ink10156.xml"/><Relationship Id="rId546" Type="http://schemas.openxmlformats.org/officeDocument/2006/relationships/customXml" Target="../ink/ink10177.xml"/><Relationship Id="rId78" Type="http://schemas.openxmlformats.org/officeDocument/2006/relationships/customXml" Target="../ink/ink9943.xml"/><Relationship Id="rId101" Type="http://schemas.openxmlformats.org/officeDocument/2006/relationships/image" Target="../media/image9837.png"/><Relationship Id="rId143" Type="http://schemas.openxmlformats.org/officeDocument/2006/relationships/image" Target="../media/image9858.png"/><Relationship Id="rId185" Type="http://schemas.openxmlformats.org/officeDocument/2006/relationships/image" Target="../media/image9879.png"/><Relationship Id="rId350" Type="http://schemas.openxmlformats.org/officeDocument/2006/relationships/customXml" Target="../ink/ink10079.xml"/><Relationship Id="rId406" Type="http://schemas.openxmlformats.org/officeDocument/2006/relationships/customXml" Target="../ink/ink10107.xml"/><Relationship Id="rId588" Type="http://schemas.openxmlformats.org/officeDocument/2006/relationships/customXml" Target="../ink/ink10198.xml"/><Relationship Id="rId9" Type="http://schemas.openxmlformats.org/officeDocument/2006/relationships/image" Target="../media/image9791.png"/><Relationship Id="rId210" Type="http://schemas.openxmlformats.org/officeDocument/2006/relationships/customXml" Target="../ink/ink10009.xml"/><Relationship Id="rId392" Type="http://schemas.openxmlformats.org/officeDocument/2006/relationships/customXml" Target="../ink/ink10100.xml"/><Relationship Id="rId448" Type="http://schemas.openxmlformats.org/officeDocument/2006/relationships/customXml" Target="../ink/ink10128.xml"/><Relationship Id="rId252" Type="http://schemas.openxmlformats.org/officeDocument/2006/relationships/customXml" Target="../ink/ink10030.xml"/><Relationship Id="rId294" Type="http://schemas.openxmlformats.org/officeDocument/2006/relationships/customXml" Target="../ink/ink10051.xml"/><Relationship Id="rId308" Type="http://schemas.openxmlformats.org/officeDocument/2006/relationships/customXml" Target="../ink/ink10058.xml"/><Relationship Id="rId515" Type="http://schemas.openxmlformats.org/officeDocument/2006/relationships/image" Target="../media/image10040.png"/><Relationship Id="rId47" Type="http://schemas.openxmlformats.org/officeDocument/2006/relationships/image" Target="../media/image9810.png"/><Relationship Id="rId89" Type="http://schemas.openxmlformats.org/officeDocument/2006/relationships/image" Target="../media/image9831.png"/><Relationship Id="rId112" Type="http://schemas.openxmlformats.org/officeDocument/2006/relationships/customXml" Target="../ink/ink9960.xml"/><Relationship Id="rId154" Type="http://schemas.openxmlformats.org/officeDocument/2006/relationships/customXml" Target="../ink/ink9981.xml"/><Relationship Id="rId361" Type="http://schemas.openxmlformats.org/officeDocument/2006/relationships/image" Target="../media/image9964.png"/><Relationship Id="rId557" Type="http://schemas.openxmlformats.org/officeDocument/2006/relationships/image" Target="../media/image10061.png"/><Relationship Id="rId196" Type="http://schemas.openxmlformats.org/officeDocument/2006/relationships/customXml" Target="../ink/ink10002.xml"/><Relationship Id="rId417" Type="http://schemas.openxmlformats.org/officeDocument/2006/relationships/image" Target="../media/image9992.png"/><Relationship Id="rId459" Type="http://schemas.openxmlformats.org/officeDocument/2006/relationships/image" Target="../media/image10012.png"/><Relationship Id="rId16" Type="http://schemas.openxmlformats.org/officeDocument/2006/relationships/customXml" Target="../ink/ink9912.xml"/><Relationship Id="rId221" Type="http://schemas.openxmlformats.org/officeDocument/2006/relationships/image" Target="../media/image919.png"/><Relationship Id="rId263" Type="http://schemas.openxmlformats.org/officeDocument/2006/relationships/image" Target="../media/image9916.png"/><Relationship Id="rId319" Type="http://schemas.openxmlformats.org/officeDocument/2006/relationships/image" Target="../media/image9943.png"/><Relationship Id="rId470" Type="http://schemas.openxmlformats.org/officeDocument/2006/relationships/customXml" Target="../ink/ink10139.xml"/><Relationship Id="rId526" Type="http://schemas.openxmlformats.org/officeDocument/2006/relationships/customXml" Target="../ink/ink10167.xml"/><Relationship Id="rId58" Type="http://schemas.openxmlformats.org/officeDocument/2006/relationships/customXml" Target="../ink/ink9933.xml"/><Relationship Id="rId123" Type="http://schemas.openxmlformats.org/officeDocument/2006/relationships/image" Target="../media/image9848.png"/><Relationship Id="rId330" Type="http://schemas.openxmlformats.org/officeDocument/2006/relationships/customXml" Target="../ink/ink10069.xml"/><Relationship Id="rId568" Type="http://schemas.openxmlformats.org/officeDocument/2006/relationships/customXml" Target="../ink/ink10188.xml"/><Relationship Id="rId165" Type="http://schemas.openxmlformats.org/officeDocument/2006/relationships/image" Target="../media/image9869.png"/><Relationship Id="rId372" Type="http://schemas.openxmlformats.org/officeDocument/2006/relationships/customXml" Target="../ink/ink10090.xml"/><Relationship Id="rId428" Type="http://schemas.openxmlformats.org/officeDocument/2006/relationships/customXml" Target="../ink/ink10118.xml"/><Relationship Id="rId232" Type="http://schemas.openxmlformats.org/officeDocument/2006/relationships/customXml" Target="../ink/ink10020.xml"/><Relationship Id="rId274" Type="http://schemas.openxmlformats.org/officeDocument/2006/relationships/customXml" Target="../ink/ink10041.xml"/><Relationship Id="rId481" Type="http://schemas.openxmlformats.org/officeDocument/2006/relationships/image" Target="../media/image10023.png"/><Relationship Id="rId27" Type="http://schemas.openxmlformats.org/officeDocument/2006/relationships/image" Target="../media/image9800.png"/><Relationship Id="rId69" Type="http://schemas.openxmlformats.org/officeDocument/2006/relationships/image" Target="../media/image9821.png"/><Relationship Id="rId134" Type="http://schemas.openxmlformats.org/officeDocument/2006/relationships/customXml" Target="../ink/ink9971.xml"/><Relationship Id="rId537" Type="http://schemas.openxmlformats.org/officeDocument/2006/relationships/image" Target="../media/image10051.png"/><Relationship Id="rId579" Type="http://schemas.openxmlformats.org/officeDocument/2006/relationships/image" Target="../media/image10071.png"/><Relationship Id="rId80" Type="http://schemas.openxmlformats.org/officeDocument/2006/relationships/customXml" Target="../ink/ink9944.xml"/><Relationship Id="rId176" Type="http://schemas.openxmlformats.org/officeDocument/2006/relationships/customXml" Target="../ink/ink9992.xml"/><Relationship Id="rId341" Type="http://schemas.openxmlformats.org/officeDocument/2006/relationships/image" Target="../media/image9954.png"/><Relationship Id="rId383" Type="http://schemas.openxmlformats.org/officeDocument/2006/relationships/image" Target="../media/image9975.png"/><Relationship Id="rId439" Type="http://schemas.openxmlformats.org/officeDocument/2006/relationships/image" Target="../media/image10002.png"/><Relationship Id="rId590" Type="http://schemas.openxmlformats.org/officeDocument/2006/relationships/customXml" Target="../ink/ink10199.xml"/><Relationship Id="rId201" Type="http://schemas.openxmlformats.org/officeDocument/2006/relationships/image" Target="../media/image9887.png"/><Relationship Id="rId243" Type="http://schemas.openxmlformats.org/officeDocument/2006/relationships/image" Target="../media/image9906.png"/><Relationship Id="rId285" Type="http://schemas.openxmlformats.org/officeDocument/2006/relationships/image" Target="../media/image9927.png"/><Relationship Id="rId450" Type="http://schemas.openxmlformats.org/officeDocument/2006/relationships/customXml" Target="../ink/ink10129.xml"/><Relationship Id="rId506" Type="http://schemas.openxmlformats.org/officeDocument/2006/relationships/customXml" Target="../ink/ink10157.xml"/><Relationship Id="rId38" Type="http://schemas.openxmlformats.org/officeDocument/2006/relationships/customXml" Target="../ink/ink9923.xml"/><Relationship Id="rId103" Type="http://schemas.openxmlformats.org/officeDocument/2006/relationships/image" Target="../media/image9838.png"/><Relationship Id="rId310" Type="http://schemas.openxmlformats.org/officeDocument/2006/relationships/customXml" Target="../ink/ink10059.xml"/><Relationship Id="rId492" Type="http://schemas.openxmlformats.org/officeDocument/2006/relationships/customXml" Target="../ink/ink10150.xml"/><Relationship Id="rId548" Type="http://schemas.openxmlformats.org/officeDocument/2006/relationships/customXml" Target="../ink/ink10178.xml"/><Relationship Id="rId91" Type="http://schemas.openxmlformats.org/officeDocument/2006/relationships/image" Target="../media/image9832.png"/><Relationship Id="rId145" Type="http://schemas.openxmlformats.org/officeDocument/2006/relationships/image" Target="../media/image9859.png"/><Relationship Id="rId187" Type="http://schemas.openxmlformats.org/officeDocument/2006/relationships/image" Target="../media/image9880.png"/><Relationship Id="rId352" Type="http://schemas.openxmlformats.org/officeDocument/2006/relationships/customXml" Target="../ink/ink10080.xml"/><Relationship Id="rId394" Type="http://schemas.openxmlformats.org/officeDocument/2006/relationships/customXml" Target="../ink/ink10101.xml"/><Relationship Id="rId408" Type="http://schemas.openxmlformats.org/officeDocument/2006/relationships/customXml" Target="../ink/ink10108.xml"/><Relationship Id="rId212" Type="http://schemas.openxmlformats.org/officeDocument/2006/relationships/customXml" Target="../ink/ink10010.xml"/><Relationship Id="rId254" Type="http://schemas.openxmlformats.org/officeDocument/2006/relationships/customXml" Target="../ink/ink10031.xml"/><Relationship Id="rId49" Type="http://schemas.openxmlformats.org/officeDocument/2006/relationships/image" Target="../media/image9811.png"/><Relationship Id="rId114" Type="http://schemas.openxmlformats.org/officeDocument/2006/relationships/customXml" Target="../ink/ink9961.xml"/><Relationship Id="rId296" Type="http://schemas.openxmlformats.org/officeDocument/2006/relationships/customXml" Target="../ink/ink10052.xml"/><Relationship Id="rId461" Type="http://schemas.openxmlformats.org/officeDocument/2006/relationships/image" Target="../media/image10013.png"/><Relationship Id="rId517" Type="http://schemas.openxmlformats.org/officeDocument/2006/relationships/image" Target="../media/image10041.png"/><Relationship Id="rId559" Type="http://schemas.openxmlformats.org/officeDocument/2006/relationships/image" Target="../media/image10062.png"/><Relationship Id="rId60" Type="http://schemas.openxmlformats.org/officeDocument/2006/relationships/customXml" Target="../ink/ink9934.xml"/><Relationship Id="rId156" Type="http://schemas.openxmlformats.org/officeDocument/2006/relationships/customXml" Target="../ink/ink9982.xml"/><Relationship Id="rId198" Type="http://schemas.openxmlformats.org/officeDocument/2006/relationships/customXml" Target="../ink/ink10003.xml"/><Relationship Id="rId321" Type="http://schemas.openxmlformats.org/officeDocument/2006/relationships/image" Target="../media/image9944.png"/><Relationship Id="rId363" Type="http://schemas.openxmlformats.org/officeDocument/2006/relationships/image" Target="../media/image9965.png"/><Relationship Id="rId419" Type="http://schemas.openxmlformats.org/officeDocument/2006/relationships/image" Target="../media/image9993.png"/><Relationship Id="rId570" Type="http://schemas.openxmlformats.org/officeDocument/2006/relationships/customXml" Target="../ink/ink10189.xml"/><Relationship Id="rId223" Type="http://schemas.openxmlformats.org/officeDocument/2006/relationships/image" Target="../media/image9897.png"/><Relationship Id="rId430" Type="http://schemas.openxmlformats.org/officeDocument/2006/relationships/customXml" Target="../ink/ink10119.xml"/><Relationship Id="rId18" Type="http://schemas.openxmlformats.org/officeDocument/2006/relationships/customXml" Target="../ink/ink9913.xml"/><Relationship Id="rId265" Type="http://schemas.openxmlformats.org/officeDocument/2006/relationships/image" Target="../media/image9917.png"/><Relationship Id="rId472" Type="http://schemas.openxmlformats.org/officeDocument/2006/relationships/customXml" Target="../ink/ink10140.xml"/><Relationship Id="rId528" Type="http://schemas.openxmlformats.org/officeDocument/2006/relationships/customXml" Target="../ink/ink10168.xml"/><Relationship Id="rId125" Type="http://schemas.openxmlformats.org/officeDocument/2006/relationships/image" Target="../media/image9849.png"/><Relationship Id="rId167" Type="http://schemas.openxmlformats.org/officeDocument/2006/relationships/image" Target="../media/image9870.png"/><Relationship Id="rId332" Type="http://schemas.openxmlformats.org/officeDocument/2006/relationships/customXml" Target="../ink/ink10070.xml"/><Relationship Id="rId374" Type="http://schemas.openxmlformats.org/officeDocument/2006/relationships/customXml" Target="../ink/ink10091.xml"/><Relationship Id="rId581" Type="http://schemas.openxmlformats.org/officeDocument/2006/relationships/image" Target="../media/image10072.png"/><Relationship Id="rId71" Type="http://schemas.openxmlformats.org/officeDocument/2006/relationships/image" Target="../media/image9822.png"/><Relationship Id="rId234" Type="http://schemas.openxmlformats.org/officeDocument/2006/relationships/customXml" Target="../ink/ink10021.xml"/><Relationship Id="rId2" Type="http://schemas.openxmlformats.org/officeDocument/2006/relationships/customXml" Target="../ink/ink9905.xml"/><Relationship Id="rId29" Type="http://schemas.openxmlformats.org/officeDocument/2006/relationships/image" Target="../media/image9801.png"/><Relationship Id="rId276" Type="http://schemas.openxmlformats.org/officeDocument/2006/relationships/customXml" Target="../ink/ink10042.xml"/><Relationship Id="rId441" Type="http://schemas.openxmlformats.org/officeDocument/2006/relationships/image" Target="../media/image10003.png"/><Relationship Id="rId483" Type="http://schemas.openxmlformats.org/officeDocument/2006/relationships/image" Target="../media/image10024.png"/><Relationship Id="rId539" Type="http://schemas.openxmlformats.org/officeDocument/2006/relationships/image" Target="../media/image10052.png"/><Relationship Id="rId40" Type="http://schemas.openxmlformats.org/officeDocument/2006/relationships/customXml" Target="../ink/ink9924.xml"/><Relationship Id="rId136" Type="http://schemas.openxmlformats.org/officeDocument/2006/relationships/customXml" Target="../ink/ink9972.xml"/><Relationship Id="rId178" Type="http://schemas.openxmlformats.org/officeDocument/2006/relationships/customXml" Target="../ink/ink9993.xml"/><Relationship Id="rId301" Type="http://schemas.openxmlformats.org/officeDocument/2006/relationships/image" Target="../media/image9935.png"/><Relationship Id="rId343" Type="http://schemas.openxmlformats.org/officeDocument/2006/relationships/image" Target="../media/image9955.png"/><Relationship Id="rId550" Type="http://schemas.openxmlformats.org/officeDocument/2006/relationships/customXml" Target="../ink/ink10179.xml"/><Relationship Id="rId82" Type="http://schemas.openxmlformats.org/officeDocument/2006/relationships/customXml" Target="../ink/ink9945.xml"/><Relationship Id="rId203" Type="http://schemas.openxmlformats.org/officeDocument/2006/relationships/image" Target="../media/image9888.png"/><Relationship Id="rId385" Type="http://schemas.openxmlformats.org/officeDocument/2006/relationships/image" Target="../media/image9976.png"/><Relationship Id="rId592" Type="http://schemas.openxmlformats.org/officeDocument/2006/relationships/customXml" Target="../ink/ink10200.xml"/><Relationship Id="rId245" Type="http://schemas.openxmlformats.org/officeDocument/2006/relationships/image" Target="../media/image9907.png"/><Relationship Id="rId287" Type="http://schemas.openxmlformats.org/officeDocument/2006/relationships/image" Target="../media/image9928.png"/><Relationship Id="rId410" Type="http://schemas.openxmlformats.org/officeDocument/2006/relationships/customXml" Target="../ink/ink10109.xml"/><Relationship Id="rId452" Type="http://schemas.openxmlformats.org/officeDocument/2006/relationships/customXml" Target="../ink/ink10130.xml"/><Relationship Id="rId494" Type="http://schemas.openxmlformats.org/officeDocument/2006/relationships/customXml" Target="../ink/ink10151.xml"/><Relationship Id="rId508" Type="http://schemas.openxmlformats.org/officeDocument/2006/relationships/customXml" Target="../ink/ink10158.xml"/><Relationship Id="rId105" Type="http://schemas.openxmlformats.org/officeDocument/2006/relationships/image" Target="../media/image9839.png"/><Relationship Id="rId147" Type="http://schemas.openxmlformats.org/officeDocument/2006/relationships/image" Target="../media/image9860.png"/><Relationship Id="rId312" Type="http://schemas.openxmlformats.org/officeDocument/2006/relationships/customXml" Target="../ink/ink10060.xml"/><Relationship Id="rId354" Type="http://schemas.openxmlformats.org/officeDocument/2006/relationships/customXml" Target="../ink/ink10081.xml"/><Relationship Id="rId51" Type="http://schemas.openxmlformats.org/officeDocument/2006/relationships/image" Target="../media/image9812.png"/><Relationship Id="rId93" Type="http://schemas.openxmlformats.org/officeDocument/2006/relationships/image" Target="../media/image9833.png"/><Relationship Id="rId189" Type="http://schemas.openxmlformats.org/officeDocument/2006/relationships/image" Target="../media/image9881.png"/><Relationship Id="rId396" Type="http://schemas.openxmlformats.org/officeDocument/2006/relationships/customXml" Target="../ink/ink10102.xml"/><Relationship Id="rId561" Type="http://schemas.openxmlformats.org/officeDocument/2006/relationships/image" Target="../media/image831.png"/><Relationship Id="rId214" Type="http://schemas.openxmlformats.org/officeDocument/2006/relationships/customXml" Target="../ink/ink10011.xml"/><Relationship Id="rId256" Type="http://schemas.openxmlformats.org/officeDocument/2006/relationships/customXml" Target="../ink/ink10032.xml"/><Relationship Id="rId298" Type="http://schemas.openxmlformats.org/officeDocument/2006/relationships/customXml" Target="../ink/ink10053.xml"/><Relationship Id="rId421" Type="http://schemas.openxmlformats.org/officeDocument/2006/relationships/image" Target="../media/image9994.png"/><Relationship Id="rId463" Type="http://schemas.openxmlformats.org/officeDocument/2006/relationships/image" Target="../media/image10014.png"/><Relationship Id="rId519" Type="http://schemas.openxmlformats.org/officeDocument/2006/relationships/image" Target="../media/image10042.png"/><Relationship Id="rId116" Type="http://schemas.openxmlformats.org/officeDocument/2006/relationships/customXml" Target="../ink/ink9962.xml"/><Relationship Id="rId158" Type="http://schemas.openxmlformats.org/officeDocument/2006/relationships/customXml" Target="../ink/ink9983.xml"/><Relationship Id="rId323" Type="http://schemas.openxmlformats.org/officeDocument/2006/relationships/image" Target="../media/image9945.png"/><Relationship Id="rId530" Type="http://schemas.openxmlformats.org/officeDocument/2006/relationships/customXml" Target="../ink/ink10169.xml"/><Relationship Id="rId20" Type="http://schemas.openxmlformats.org/officeDocument/2006/relationships/customXml" Target="../ink/ink9914.xml"/><Relationship Id="rId62" Type="http://schemas.openxmlformats.org/officeDocument/2006/relationships/customXml" Target="../ink/ink9935.xml"/><Relationship Id="rId365" Type="http://schemas.openxmlformats.org/officeDocument/2006/relationships/image" Target="../media/image9966.png"/><Relationship Id="rId572" Type="http://schemas.openxmlformats.org/officeDocument/2006/relationships/customXml" Target="../ink/ink10190.xml"/><Relationship Id="rId225" Type="http://schemas.openxmlformats.org/officeDocument/2006/relationships/image" Target="../media/image9898.png"/><Relationship Id="rId267" Type="http://schemas.openxmlformats.org/officeDocument/2006/relationships/image" Target="../media/image9918.png"/><Relationship Id="rId432" Type="http://schemas.openxmlformats.org/officeDocument/2006/relationships/customXml" Target="../ink/ink10120.xml"/><Relationship Id="rId474" Type="http://schemas.openxmlformats.org/officeDocument/2006/relationships/customXml" Target="../ink/ink10141.xml"/><Relationship Id="rId127" Type="http://schemas.openxmlformats.org/officeDocument/2006/relationships/image" Target="../media/image9850.png"/><Relationship Id="rId31" Type="http://schemas.openxmlformats.org/officeDocument/2006/relationships/image" Target="../media/image9802.png"/><Relationship Id="rId73" Type="http://schemas.openxmlformats.org/officeDocument/2006/relationships/image" Target="../media/image9823.png"/><Relationship Id="rId169" Type="http://schemas.openxmlformats.org/officeDocument/2006/relationships/image" Target="../media/image9871.png"/><Relationship Id="rId334" Type="http://schemas.openxmlformats.org/officeDocument/2006/relationships/customXml" Target="../ink/ink10071.xml"/><Relationship Id="rId376" Type="http://schemas.openxmlformats.org/officeDocument/2006/relationships/customXml" Target="../ink/ink10092.xml"/><Relationship Id="rId541" Type="http://schemas.openxmlformats.org/officeDocument/2006/relationships/image" Target="../media/image10053.png"/><Relationship Id="rId583" Type="http://schemas.openxmlformats.org/officeDocument/2006/relationships/image" Target="../media/image10073.png"/><Relationship Id="rId4" Type="http://schemas.openxmlformats.org/officeDocument/2006/relationships/customXml" Target="../ink/ink9906.xml"/><Relationship Id="rId180" Type="http://schemas.openxmlformats.org/officeDocument/2006/relationships/customXml" Target="../ink/ink9994.xml"/><Relationship Id="rId236" Type="http://schemas.openxmlformats.org/officeDocument/2006/relationships/customXml" Target="../ink/ink10022.xml"/><Relationship Id="rId278" Type="http://schemas.openxmlformats.org/officeDocument/2006/relationships/customXml" Target="../ink/ink10043.xml"/><Relationship Id="rId401" Type="http://schemas.openxmlformats.org/officeDocument/2006/relationships/image" Target="../media/image9984.png"/><Relationship Id="rId443" Type="http://schemas.openxmlformats.org/officeDocument/2006/relationships/image" Target="../media/image10004.png"/><Relationship Id="rId303" Type="http://schemas.openxmlformats.org/officeDocument/2006/relationships/image" Target="../media/image9936.png"/><Relationship Id="rId485" Type="http://schemas.openxmlformats.org/officeDocument/2006/relationships/image" Target="../media/image10025.png"/><Relationship Id="rId42" Type="http://schemas.openxmlformats.org/officeDocument/2006/relationships/customXml" Target="../ink/ink9925.xml"/><Relationship Id="rId84" Type="http://schemas.openxmlformats.org/officeDocument/2006/relationships/customXml" Target="../ink/ink9946.xml"/><Relationship Id="rId138" Type="http://schemas.openxmlformats.org/officeDocument/2006/relationships/customXml" Target="../ink/ink9973.xml"/><Relationship Id="rId345" Type="http://schemas.openxmlformats.org/officeDocument/2006/relationships/image" Target="../media/image9956.png"/><Relationship Id="rId387" Type="http://schemas.openxmlformats.org/officeDocument/2006/relationships/image" Target="../media/image9977.png"/><Relationship Id="rId510" Type="http://schemas.openxmlformats.org/officeDocument/2006/relationships/customXml" Target="../ink/ink10159.xml"/><Relationship Id="rId552" Type="http://schemas.openxmlformats.org/officeDocument/2006/relationships/customXml" Target="../ink/ink10180.xml"/><Relationship Id="rId594" Type="http://schemas.openxmlformats.org/officeDocument/2006/relationships/customXml" Target="../ink/ink10201.xml"/><Relationship Id="rId191" Type="http://schemas.openxmlformats.org/officeDocument/2006/relationships/image" Target="../media/image9882.png"/><Relationship Id="rId205" Type="http://schemas.openxmlformats.org/officeDocument/2006/relationships/image" Target="../media/image9889.png"/><Relationship Id="rId247" Type="http://schemas.openxmlformats.org/officeDocument/2006/relationships/image" Target="../media/image9908.png"/><Relationship Id="rId412" Type="http://schemas.openxmlformats.org/officeDocument/2006/relationships/customXml" Target="../ink/ink10110.xml"/><Relationship Id="rId107" Type="http://schemas.openxmlformats.org/officeDocument/2006/relationships/image" Target="../media/image9840.png"/><Relationship Id="rId289" Type="http://schemas.openxmlformats.org/officeDocument/2006/relationships/image" Target="../media/image9929.png"/><Relationship Id="rId454" Type="http://schemas.openxmlformats.org/officeDocument/2006/relationships/customXml" Target="../ink/ink10131.xml"/><Relationship Id="rId496" Type="http://schemas.openxmlformats.org/officeDocument/2006/relationships/customXml" Target="../ink/ink10152.xml"/><Relationship Id="rId11" Type="http://schemas.openxmlformats.org/officeDocument/2006/relationships/image" Target="../media/image9792.png"/><Relationship Id="rId53" Type="http://schemas.openxmlformats.org/officeDocument/2006/relationships/image" Target="../media/image9813.png"/><Relationship Id="rId149" Type="http://schemas.openxmlformats.org/officeDocument/2006/relationships/image" Target="../media/image9861.png"/><Relationship Id="rId314" Type="http://schemas.openxmlformats.org/officeDocument/2006/relationships/customXml" Target="../ink/ink10061.xml"/><Relationship Id="rId356" Type="http://schemas.openxmlformats.org/officeDocument/2006/relationships/customXml" Target="../ink/ink10082.xml"/><Relationship Id="rId398" Type="http://schemas.openxmlformats.org/officeDocument/2006/relationships/customXml" Target="../ink/ink10103.xml"/><Relationship Id="rId521" Type="http://schemas.openxmlformats.org/officeDocument/2006/relationships/image" Target="../media/image10043.png"/><Relationship Id="rId563" Type="http://schemas.openxmlformats.org/officeDocument/2006/relationships/image" Target="../media/image10063.png"/><Relationship Id="rId95" Type="http://schemas.openxmlformats.org/officeDocument/2006/relationships/image" Target="../media/image9834.png"/><Relationship Id="rId160" Type="http://schemas.openxmlformats.org/officeDocument/2006/relationships/customXml" Target="../ink/ink9984.xml"/><Relationship Id="rId216" Type="http://schemas.openxmlformats.org/officeDocument/2006/relationships/customXml" Target="../ink/ink10012.xml"/><Relationship Id="rId423" Type="http://schemas.openxmlformats.org/officeDocument/2006/relationships/image" Target="../media/image9995.png"/><Relationship Id="rId258" Type="http://schemas.openxmlformats.org/officeDocument/2006/relationships/customXml" Target="../ink/ink10033.xml"/><Relationship Id="rId465" Type="http://schemas.openxmlformats.org/officeDocument/2006/relationships/image" Target="../media/image10015.png"/><Relationship Id="rId22" Type="http://schemas.openxmlformats.org/officeDocument/2006/relationships/customXml" Target="../ink/ink9915.xml"/><Relationship Id="rId64" Type="http://schemas.openxmlformats.org/officeDocument/2006/relationships/customXml" Target="../ink/ink9936.xml"/><Relationship Id="rId118" Type="http://schemas.openxmlformats.org/officeDocument/2006/relationships/customXml" Target="../ink/ink9963.xml"/><Relationship Id="rId325" Type="http://schemas.openxmlformats.org/officeDocument/2006/relationships/image" Target="../media/image9946.png"/><Relationship Id="rId367" Type="http://schemas.openxmlformats.org/officeDocument/2006/relationships/image" Target="../media/image9967.png"/><Relationship Id="rId532" Type="http://schemas.openxmlformats.org/officeDocument/2006/relationships/customXml" Target="../ink/ink10170.xml"/><Relationship Id="rId574" Type="http://schemas.openxmlformats.org/officeDocument/2006/relationships/customXml" Target="../ink/ink10191.xml"/><Relationship Id="rId171" Type="http://schemas.openxmlformats.org/officeDocument/2006/relationships/image" Target="../media/image9872.png"/><Relationship Id="rId227" Type="http://schemas.openxmlformats.org/officeDocument/2006/relationships/image" Target="../media/image9899.png"/><Relationship Id="rId269" Type="http://schemas.openxmlformats.org/officeDocument/2006/relationships/image" Target="../media/image9919.png"/><Relationship Id="rId434" Type="http://schemas.openxmlformats.org/officeDocument/2006/relationships/customXml" Target="../ink/ink10121.xml"/><Relationship Id="rId476" Type="http://schemas.openxmlformats.org/officeDocument/2006/relationships/customXml" Target="../ink/ink10142.xml"/><Relationship Id="rId33" Type="http://schemas.openxmlformats.org/officeDocument/2006/relationships/image" Target="../media/image9803.png"/><Relationship Id="rId129" Type="http://schemas.openxmlformats.org/officeDocument/2006/relationships/image" Target="../media/image9851.png"/><Relationship Id="rId280" Type="http://schemas.openxmlformats.org/officeDocument/2006/relationships/customXml" Target="../ink/ink10044.xml"/><Relationship Id="rId336" Type="http://schemas.openxmlformats.org/officeDocument/2006/relationships/customXml" Target="../ink/ink10072.xml"/><Relationship Id="rId501" Type="http://schemas.openxmlformats.org/officeDocument/2006/relationships/image" Target="../media/image10033.png"/><Relationship Id="rId543" Type="http://schemas.openxmlformats.org/officeDocument/2006/relationships/image" Target="../media/image10054.png"/><Relationship Id="rId75" Type="http://schemas.openxmlformats.org/officeDocument/2006/relationships/image" Target="../media/image9824.png"/><Relationship Id="rId140" Type="http://schemas.openxmlformats.org/officeDocument/2006/relationships/customXml" Target="../ink/ink9974.xml"/><Relationship Id="rId182" Type="http://schemas.openxmlformats.org/officeDocument/2006/relationships/customXml" Target="../ink/ink9995.xml"/><Relationship Id="rId378" Type="http://schemas.openxmlformats.org/officeDocument/2006/relationships/customXml" Target="../ink/ink10093.xml"/><Relationship Id="rId403" Type="http://schemas.openxmlformats.org/officeDocument/2006/relationships/image" Target="../media/image9985.png"/><Relationship Id="rId585" Type="http://schemas.openxmlformats.org/officeDocument/2006/relationships/image" Target="../media/image10074.png"/><Relationship Id="rId6" Type="http://schemas.openxmlformats.org/officeDocument/2006/relationships/customXml" Target="../ink/ink9907.xml"/><Relationship Id="rId238" Type="http://schemas.openxmlformats.org/officeDocument/2006/relationships/customXml" Target="../ink/ink10023.xml"/><Relationship Id="rId445" Type="http://schemas.openxmlformats.org/officeDocument/2006/relationships/image" Target="../media/image10005.png"/><Relationship Id="rId487" Type="http://schemas.openxmlformats.org/officeDocument/2006/relationships/image" Target="../media/image10026.png"/><Relationship Id="rId291" Type="http://schemas.openxmlformats.org/officeDocument/2006/relationships/image" Target="../media/image9930.png"/><Relationship Id="rId305" Type="http://schemas.openxmlformats.org/officeDocument/2006/relationships/image" Target="../media/image9937.png"/><Relationship Id="rId347" Type="http://schemas.openxmlformats.org/officeDocument/2006/relationships/image" Target="../media/image9957.png"/><Relationship Id="rId512" Type="http://schemas.openxmlformats.org/officeDocument/2006/relationships/customXml" Target="../ink/ink10160.xml"/><Relationship Id="rId44" Type="http://schemas.openxmlformats.org/officeDocument/2006/relationships/customXml" Target="../ink/ink9926.xml"/><Relationship Id="rId86" Type="http://schemas.openxmlformats.org/officeDocument/2006/relationships/customXml" Target="../ink/ink9947.xml"/><Relationship Id="rId151" Type="http://schemas.openxmlformats.org/officeDocument/2006/relationships/image" Target="../media/image9862.png"/><Relationship Id="rId389" Type="http://schemas.openxmlformats.org/officeDocument/2006/relationships/image" Target="../media/image9978.png"/><Relationship Id="rId554" Type="http://schemas.openxmlformats.org/officeDocument/2006/relationships/customXml" Target="../ink/ink10181.xml"/><Relationship Id="rId193" Type="http://schemas.openxmlformats.org/officeDocument/2006/relationships/image" Target="../media/image9883.png"/><Relationship Id="rId207" Type="http://schemas.openxmlformats.org/officeDocument/2006/relationships/image" Target="../media/image9890.png"/><Relationship Id="rId249" Type="http://schemas.openxmlformats.org/officeDocument/2006/relationships/image" Target="../media/image9909.png"/><Relationship Id="rId414" Type="http://schemas.openxmlformats.org/officeDocument/2006/relationships/customXml" Target="../ink/ink10111.xml"/><Relationship Id="rId456" Type="http://schemas.openxmlformats.org/officeDocument/2006/relationships/customXml" Target="../ink/ink10132.xml"/><Relationship Id="rId498" Type="http://schemas.openxmlformats.org/officeDocument/2006/relationships/customXml" Target="../ink/ink10153.xml"/><Relationship Id="rId13" Type="http://schemas.openxmlformats.org/officeDocument/2006/relationships/image" Target="../media/image9793.png"/><Relationship Id="rId109" Type="http://schemas.openxmlformats.org/officeDocument/2006/relationships/image" Target="../media/image9841.png"/><Relationship Id="rId260" Type="http://schemas.openxmlformats.org/officeDocument/2006/relationships/customXml" Target="../ink/ink10034.xml"/><Relationship Id="rId316" Type="http://schemas.openxmlformats.org/officeDocument/2006/relationships/customXml" Target="../ink/ink10062.xml"/><Relationship Id="rId523" Type="http://schemas.openxmlformats.org/officeDocument/2006/relationships/image" Target="../media/image10044.png"/><Relationship Id="rId55" Type="http://schemas.openxmlformats.org/officeDocument/2006/relationships/image" Target="../media/image9814.png"/><Relationship Id="rId97" Type="http://schemas.openxmlformats.org/officeDocument/2006/relationships/image" Target="../media/image9835.png"/><Relationship Id="rId120" Type="http://schemas.openxmlformats.org/officeDocument/2006/relationships/customXml" Target="../ink/ink9964.xml"/><Relationship Id="rId358" Type="http://schemas.openxmlformats.org/officeDocument/2006/relationships/customXml" Target="../ink/ink10083.xml"/><Relationship Id="rId565" Type="http://schemas.openxmlformats.org/officeDocument/2006/relationships/image" Target="../media/image10064.png"/><Relationship Id="rId162" Type="http://schemas.openxmlformats.org/officeDocument/2006/relationships/customXml" Target="../ink/ink9985.xml"/><Relationship Id="rId218" Type="http://schemas.openxmlformats.org/officeDocument/2006/relationships/customXml" Target="../ink/ink10013.xml"/><Relationship Id="rId425" Type="http://schemas.openxmlformats.org/officeDocument/2006/relationships/image" Target="../media/image9996.png"/><Relationship Id="rId467" Type="http://schemas.openxmlformats.org/officeDocument/2006/relationships/image" Target="../media/image10016.png"/><Relationship Id="rId271" Type="http://schemas.openxmlformats.org/officeDocument/2006/relationships/image" Target="../media/image9920.png"/><Relationship Id="rId24" Type="http://schemas.openxmlformats.org/officeDocument/2006/relationships/customXml" Target="../ink/ink9916.xml"/><Relationship Id="rId66" Type="http://schemas.openxmlformats.org/officeDocument/2006/relationships/customXml" Target="../ink/ink9937.xml"/><Relationship Id="rId131" Type="http://schemas.openxmlformats.org/officeDocument/2006/relationships/image" Target="../media/image9852.png"/><Relationship Id="rId327" Type="http://schemas.openxmlformats.org/officeDocument/2006/relationships/image" Target="../media/image9947.png"/><Relationship Id="rId369" Type="http://schemas.openxmlformats.org/officeDocument/2006/relationships/image" Target="../media/image9968.png"/><Relationship Id="rId534" Type="http://schemas.openxmlformats.org/officeDocument/2006/relationships/customXml" Target="../ink/ink10171.xml"/><Relationship Id="rId576" Type="http://schemas.openxmlformats.org/officeDocument/2006/relationships/customXml" Target="../ink/ink10192.xml"/><Relationship Id="rId173" Type="http://schemas.openxmlformats.org/officeDocument/2006/relationships/image" Target="../media/image9873.png"/><Relationship Id="rId229" Type="http://schemas.openxmlformats.org/officeDocument/2006/relationships/image" Target="../media/image19.png"/><Relationship Id="rId380" Type="http://schemas.openxmlformats.org/officeDocument/2006/relationships/customXml" Target="../ink/ink10094.xml"/><Relationship Id="rId436" Type="http://schemas.openxmlformats.org/officeDocument/2006/relationships/customXml" Target="../ink/ink10122.xml"/><Relationship Id="rId240" Type="http://schemas.openxmlformats.org/officeDocument/2006/relationships/customXml" Target="../ink/ink10024.xml"/><Relationship Id="rId478" Type="http://schemas.openxmlformats.org/officeDocument/2006/relationships/customXml" Target="../ink/ink10143.xml"/><Relationship Id="rId35" Type="http://schemas.openxmlformats.org/officeDocument/2006/relationships/image" Target="../media/image9804.png"/><Relationship Id="rId77" Type="http://schemas.openxmlformats.org/officeDocument/2006/relationships/image" Target="../media/image9825.png"/><Relationship Id="rId100" Type="http://schemas.openxmlformats.org/officeDocument/2006/relationships/customXml" Target="../ink/ink9954.xml"/><Relationship Id="rId282" Type="http://schemas.openxmlformats.org/officeDocument/2006/relationships/customXml" Target="../ink/ink10045.xml"/><Relationship Id="rId338" Type="http://schemas.openxmlformats.org/officeDocument/2006/relationships/customXml" Target="../ink/ink10073.xml"/><Relationship Id="rId503" Type="http://schemas.openxmlformats.org/officeDocument/2006/relationships/image" Target="../media/image10034.png"/><Relationship Id="rId545" Type="http://schemas.openxmlformats.org/officeDocument/2006/relationships/image" Target="../media/image10055.png"/><Relationship Id="rId587" Type="http://schemas.openxmlformats.org/officeDocument/2006/relationships/image" Target="../media/image10075.png"/><Relationship Id="rId8" Type="http://schemas.openxmlformats.org/officeDocument/2006/relationships/customXml" Target="../ink/ink9908.xml"/><Relationship Id="rId142" Type="http://schemas.openxmlformats.org/officeDocument/2006/relationships/customXml" Target="../ink/ink9975.xml"/><Relationship Id="rId184" Type="http://schemas.openxmlformats.org/officeDocument/2006/relationships/customXml" Target="../ink/ink9996.xml"/><Relationship Id="rId391" Type="http://schemas.openxmlformats.org/officeDocument/2006/relationships/image" Target="../media/image9979.png"/><Relationship Id="rId405" Type="http://schemas.openxmlformats.org/officeDocument/2006/relationships/image" Target="../media/image9986.png"/><Relationship Id="rId447" Type="http://schemas.openxmlformats.org/officeDocument/2006/relationships/image" Target="../media/image10006.png"/><Relationship Id="rId251" Type="http://schemas.openxmlformats.org/officeDocument/2006/relationships/image" Target="../media/image9910.png"/><Relationship Id="rId489" Type="http://schemas.openxmlformats.org/officeDocument/2006/relationships/image" Target="../media/image10027.png"/><Relationship Id="rId46" Type="http://schemas.openxmlformats.org/officeDocument/2006/relationships/customXml" Target="../ink/ink9927.xml"/><Relationship Id="rId293" Type="http://schemas.openxmlformats.org/officeDocument/2006/relationships/image" Target="../media/image9931.png"/><Relationship Id="rId307" Type="http://schemas.openxmlformats.org/officeDocument/2006/relationships/image" Target="../media/image9938.png"/><Relationship Id="rId349" Type="http://schemas.openxmlformats.org/officeDocument/2006/relationships/image" Target="../media/image9958.png"/><Relationship Id="rId514" Type="http://schemas.openxmlformats.org/officeDocument/2006/relationships/customXml" Target="../ink/ink10161.xml"/><Relationship Id="rId556" Type="http://schemas.openxmlformats.org/officeDocument/2006/relationships/customXml" Target="../ink/ink10182.xml"/><Relationship Id="rId88" Type="http://schemas.openxmlformats.org/officeDocument/2006/relationships/customXml" Target="../ink/ink9948.xml"/><Relationship Id="rId111" Type="http://schemas.openxmlformats.org/officeDocument/2006/relationships/image" Target="../media/image9842.png"/><Relationship Id="rId153" Type="http://schemas.openxmlformats.org/officeDocument/2006/relationships/image" Target="../media/image9863.png"/><Relationship Id="rId195" Type="http://schemas.openxmlformats.org/officeDocument/2006/relationships/image" Target="../media/image9884.png"/><Relationship Id="rId209" Type="http://schemas.openxmlformats.org/officeDocument/2006/relationships/image" Target="../media/image9891.png"/><Relationship Id="rId360" Type="http://schemas.openxmlformats.org/officeDocument/2006/relationships/customXml" Target="../ink/ink10084.xml"/><Relationship Id="rId416" Type="http://schemas.openxmlformats.org/officeDocument/2006/relationships/customXml" Target="../ink/ink10112.xml"/><Relationship Id="rId220" Type="http://schemas.openxmlformats.org/officeDocument/2006/relationships/customXml" Target="../ink/ink10014.xml"/><Relationship Id="rId458" Type="http://schemas.openxmlformats.org/officeDocument/2006/relationships/customXml" Target="../ink/ink10133.xml"/><Relationship Id="rId15" Type="http://schemas.openxmlformats.org/officeDocument/2006/relationships/image" Target="../media/image9794.png"/><Relationship Id="rId57" Type="http://schemas.openxmlformats.org/officeDocument/2006/relationships/image" Target="../media/image9815.png"/><Relationship Id="rId262" Type="http://schemas.openxmlformats.org/officeDocument/2006/relationships/customXml" Target="../ink/ink10035.xml"/><Relationship Id="rId318" Type="http://schemas.openxmlformats.org/officeDocument/2006/relationships/customXml" Target="../ink/ink10063.xml"/><Relationship Id="rId525" Type="http://schemas.openxmlformats.org/officeDocument/2006/relationships/image" Target="../media/image10045.png"/><Relationship Id="rId567" Type="http://schemas.openxmlformats.org/officeDocument/2006/relationships/image" Target="../media/image10065.png"/><Relationship Id="rId99" Type="http://schemas.openxmlformats.org/officeDocument/2006/relationships/image" Target="../media/image9836.png"/><Relationship Id="rId122" Type="http://schemas.openxmlformats.org/officeDocument/2006/relationships/customXml" Target="../ink/ink9965.xml"/><Relationship Id="rId164" Type="http://schemas.openxmlformats.org/officeDocument/2006/relationships/customXml" Target="../ink/ink9986.xml"/><Relationship Id="rId371" Type="http://schemas.openxmlformats.org/officeDocument/2006/relationships/image" Target="../media/image9969.png"/><Relationship Id="rId427" Type="http://schemas.openxmlformats.org/officeDocument/2006/relationships/image" Target="../media/image9997.png"/><Relationship Id="rId469" Type="http://schemas.openxmlformats.org/officeDocument/2006/relationships/image" Target="../media/image10017.png"/><Relationship Id="rId26" Type="http://schemas.openxmlformats.org/officeDocument/2006/relationships/customXml" Target="../ink/ink9917.xml"/><Relationship Id="rId231" Type="http://schemas.openxmlformats.org/officeDocument/2006/relationships/image" Target="../media/image9900.png"/><Relationship Id="rId273" Type="http://schemas.openxmlformats.org/officeDocument/2006/relationships/image" Target="../media/image9921.png"/><Relationship Id="rId329" Type="http://schemas.openxmlformats.org/officeDocument/2006/relationships/image" Target="../media/image9948.png"/><Relationship Id="rId480" Type="http://schemas.openxmlformats.org/officeDocument/2006/relationships/customXml" Target="../ink/ink10144.xml"/><Relationship Id="rId536" Type="http://schemas.openxmlformats.org/officeDocument/2006/relationships/customXml" Target="../ink/ink10172.xml"/><Relationship Id="rId68" Type="http://schemas.openxmlformats.org/officeDocument/2006/relationships/customXml" Target="../ink/ink9938.xml"/><Relationship Id="rId133" Type="http://schemas.openxmlformats.org/officeDocument/2006/relationships/image" Target="../media/image9853.png"/><Relationship Id="rId175" Type="http://schemas.openxmlformats.org/officeDocument/2006/relationships/image" Target="../media/image9874.png"/><Relationship Id="rId340" Type="http://schemas.openxmlformats.org/officeDocument/2006/relationships/customXml" Target="../ink/ink10074.xml"/><Relationship Id="rId578" Type="http://schemas.openxmlformats.org/officeDocument/2006/relationships/customXml" Target="../ink/ink10193.xml"/><Relationship Id="rId200" Type="http://schemas.openxmlformats.org/officeDocument/2006/relationships/customXml" Target="../ink/ink10004.xml"/><Relationship Id="rId382" Type="http://schemas.openxmlformats.org/officeDocument/2006/relationships/customXml" Target="../ink/ink10095.xml"/><Relationship Id="rId438" Type="http://schemas.openxmlformats.org/officeDocument/2006/relationships/customXml" Target="../ink/ink10123.xml"/><Relationship Id="rId242" Type="http://schemas.openxmlformats.org/officeDocument/2006/relationships/customXml" Target="../ink/ink10025.xml"/><Relationship Id="rId284" Type="http://schemas.openxmlformats.org/officeDocument/2006/relationships/customXml" Target="../ink/ink10046.xml"/><Relationship Id="rId491" Type="http://schemas.openxmlformats.org/officeDocument/2006/relationships/image" Target="../media/image10028.png"/><Relationship Id="rId505" Type="http://schemas.openxmlformats.org/officeDocument/2006/relationships/image" Target="../media/image10035.png"/><Relationship Id="rId37" Type="http://schemas.openxmlformats.org/officeDocument/2006/relationships/image" Target="../media/image9805.png"/><Relationship Id="rId79" Type="http://schemas.openxmlformats.org/officeDocument/2006/relationships/image" Target="../media/image9826.png"/><Relationship Id="rId102" Type="http://schemas.openxmlformats.org/officeDocument/2006/relationships/customXml" Target="../ink/ink9955.xml"/><Relationship Id="rId144" Type="http://schemas.openxmlformats.org/officeDocument/2006/relationships/customXml" Target="../ink/ink9976.xml"/><Relationship Id="rId547" Type="http://schemas.openxmlformats.org/officeDocument/2006/relationships/image" Target="../media/image10056.png"/><Relationship Id="rId589" Type="http://schemas.openxmlformats.org/officeDocument/2006/relationships/image" Target="../media/image10076.png"/><Relationship Id="rId90" Type="http://schemas.openxmlformats.org/officeDocument/2006/relationships/customXml" Target="../ink/ink9949.xml"/><Relationship Id="rId186" Type="http://schemas.openxmlformats.org/officeDocument/2006/relationships/customXml" Target="../ink/ink9997.xml"/><Relationship Id="rId351" Type="http://schemas.openxmlformats.org/officeDocument/2006/relationships/image" Target="../media/image9959.png"/><Relationship Id="rId393" Type="http://schemas.openxmlformats.org/officeDocument/2006/relationships/image" Target="../media/image9980.png"/><Relationship Id="rId407" Type="http://schemas.openxmlformats.org/officeDocument/2006/relationships/image" Target="../media/image9987.png"/><Relationship Id="rId449" Type="http://schemas.openxmlformats.org/officeDocument/2006/relationships/image" Target="../media/image10007.png"/><Relationship Id="rId211" Type="http://schemas.openxmlformats.org/officeDocument/2006/relationships/image" Target="../media/image9892.png"/><Relationship Id="rId253" Type="http://schemas.openxmlformats.org/officeDocument/2006/relationships/image" Target="../media/image9911.png"/><Relationship Id="rId295" Type="http://schemas.openxmlformats.org/officeDocument/2006/relationships/image" Target="../media/image9932.png"/><Relationship Id="rId309" Type="http://schemas.openxmlformats.org/officeDocument/2006/relationships/image" Target="../media/image9939.png"/><Relationship Id="rId460" Type="http://schemas.openxmlformats.org/officeDocument/2006/relationships/customXml" Target="../ink/ink10134.xml"/><Relationship Id="rId516" Type="http://schemas.openxmlformats.org/officeDocument/2006/relationships/customXml" Target="../ink/ink10162.xml"/><Relationship Id="rId48" Type="http://schemas.openxmlformats.org/officeDocument/2006/relationships/customXml" Target="../ink/ink9928.xml"/><Relationship Id="rId113" Type="http://schemas.openxmlformats.org/officeDocument/2006/relationships/image" Target="../media/image9843.png"/><Relationship Id="rId320" Type="http://schemas.openxmlformats.org/officeDocument/2006/relationships/customXml" Target="../ink/ink10064.xml"/><Relationship Id="rId558" Type="http://schemas.openxmlformats.org/officeDocument/2006/relationships/customXml" Target="../ink/ink10183.xml"/><Relationship Id="rId155" Type="http://schemas.openxmlformats.org/officeDocument/2006/relationships/image" Target="../media/image9864.png"/><Relationship Id="rId197" Type="http://schemas.openxmlformats.org/officeDocument/2006/relationships/image" Target="../media/image9885.png"/><Relationship Id="rId362" Type="http://schemas.openxmlformats.org/officeDocument/2006/relationships/customXml" Target="../ink/ink10085.xml"/><Relationship Id="rId418" Type="http://schemas.openxmlformats.org/officeDocument/2006/relationships/customXml" Target="../ink/ink10113.xml"/><Relationship Id="rId222" Type="http://schemas.openxmlformats.org/officeDocument/2006/relationships/customXml" Target="../ink/ink10015.xml"/><Relationship Id="rId264" Type="http://schemas.openxmlformats.org/officeDocument/2006/relationships/customXml" Target="../ink/ink10036.xml"/><Relationship Id="rId471" Type="http://schemas.openxmlformats.org/officeDocument/2006/relationships/image" Target="../media/image10018.png"/><Relationship Id="rId17" Type="http://schemas.openxmlformats.org/officeDocument/2006/relationships/image" Target="../media/image9795.png"/><Relationship Id="rId59" Type="http://schemas.openxmlformats.org/officeDocument/2006/relationships/image" Target="../media/image9816.png"/><Relationship Id="rId124" Type="http://schemas.openxmlformats.org/officeDocument/2006/relationships/customXml" Target="../ink/ink9966.xml"/><Relationship Id="rId527" Type="http://schemas.openxmlformats.org/officeDocument/2006/relationships/image" Target="../media/image10046.png"/><Relationship Id="rId569" Type="http://schemas.openxmlformats.org/officeDocument/2006/relationships/image" Target="../media/image10066.png"/><Relationship Id="rId70" Type="http://schemas.openxmlformats.org/officeDocument/2006/relationships/customXml" Target="../ink/ink9939.xml"/><Relationship Id="rId166" Type="http://schemas.openxmlformats.org/officeDocument/2006/relationships/customXml" Target="../ink/ink9987.xml"/><Relationship Id="rId331" Type="http://schemas.openxmlformats.org/officeDocument/2006/relationships/image" Target="../media/image9949.png"/><Relationship Id="rId373" Type="http://schemas.openxmlformats.org/officeDocument/2006/relationships/image" Target="../media/image9970.png"/><Relationship Id="rId429" Type="http://schemas.openxmlformats.org/officeDocument/2006/relationships/image" Target="../media/image9998.png"/><Relationship Id="rId580" Type="http://schemas.openxmlformats.org/officeDocument/2006/relationships/customXml" Target="../ink/ink10194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901.png"/><Relationship Id="rId440" Type="http://schemas.openxmlformats.org/officeDocument/2006/relationships/customXml" Target="../ink/ink10124.xml"/><Relationship Id="rId28" Type="http://schemas.openxmlformats.org/officeDocument/2006/relationships/customXml" Target="../ink/ink9918.xml"/><Relationship Id="rId275" Type="http://schemas.openxmlformats.org/officeDocument/2006/relationships/image" Target="../media/image9922.png"/><Relationship Id="rId300" Type="http://schemas.openxmlformats.org/officeDocument/2006/relationships/customXml" Target="../ink/ink10054.xml"/><Relationship Id="rId482" Type="http://schemas.openxmlformats.org/officeDocument/2006/relationships/customXml" Target="../ink/ink10145.xml"/><Relationship Id="rId538" Type="http://schemas.openxmlformats.org/officeDocument/2006/relationships/customXml" Target="../ink/ink10173.xml"/><Relationship Id="rId81" Type="http://schemas.openxmlformats.org/officeDocument/2006/relationships/image" Target="../media/image9827.png"/><Relationship Id="rId135" Type="http://schemas.openxmlformats.org/officeDocument/2006/relationships/image" Target="../media/image9854.png"/><Relationship Id="rId177" Type="http://schemas.openxmlformats.org/officeDocument/2006/relationships/image" Target="../media/image9875.png"/><Relationship Id="rId342" Type="http://schemas.openxmlformats.org/officeDocument/2006/relationships/customXml" Target="../ink/ink10075.xml"/><Relationship Id="rId384" Type="http://schemas.openxmlformats.org/officeDocument/2006/relationships/customXml" Target="../ink/ink10096.xml"/><Relationship Id="rId591" Type="http://schemas.openxmlformats.org/officeDocument/2006/relationships/image" Target="../media/image10077.png"/><Relationship Id="rId202" Type="http://schemas.openxmlformats.org/officeDocument/2006/relationships/customXml" Target="../ink/ink10005.xml"/><Relationship Id="rId244" Type="http://schemas.openxmlformats.org/officeDocument/2006/relationships/customXml" Target="../ink/ink10026.xml"/><Relationship Id="rId39" Type="http://schemas.openxmlformats.org/officeDocument/2006/relationships/image" Target="../media/image9806.png"/><Relationship Id="rId286" Type="http://schemas.openxmlformats.org/officeDocument/2006/relationships/customXml" Target="../ink/ink10047.xml"/><Relationship Id="rId451" Type="http://schemas.openxmlformats.org/officeDocument/2006/relationships/image" Target="../media/image10008.png"/><Relationship Id="rId493" Type="http://schemas.openxmlformats.org/officeDocument/2006/relationships/image" Target="../media/image10029.png"/><Relationship Id="rId507" Type="http://schemas.openxmlformats.org/officeDocument/2006/relationships/image" Target="../media/image10036.png"/><Relationship Id="rId549" Type="http://schemas.openxmlformats.org/officeDocument/2006/relationships/image" Target="../media/image10057.png"/><Relationship Id="rId50" Type="http://schemas.openxmlformats.org/officeDocument/2006/relationships/customXml" Target="../ink/ink9929.xml"/><Relationship Id="rId104" Type="http://schemas.openxmlformats.org/officeDocument/2006/relationships/customXml" Target="../ink/ink9956.xml"/><Relationship Id="rId146" Type="http://schemas.openxmlformats.org/officeDocument/2006/relationships/customXml" Target="../ink/ink9977.xml"/><Relationship Id="rId188" Type="http://schemas.openxmlformats.org/officeDocument/2006/relationships/customXml" Target="../ink/ink9998.xml"/><Relationship Id="rId311" Type="http://schemas.openxmlformats.org/officeDocument/2006/relationships/image" Target="../media/image9940.png"/><Relationship Id="rId353" Type="http://schemas.openxmlformats.org/officeDocument/2006/relationships/image" Target="../media/image9960.png"/><Relationship Id="rId395" Type="http://schemas.openxmlformats.org/officeDocument/2006/relationships/image" Target="../media/image9981.png"/><Relationship Id="rId409" Type="http://schemas.openxmlformats.org/officeDocument/2006/relationships/image" Target="../media/image9988.png"/><Relationship Id="rId560" Type="http://schemas.openxmlformats.org/officeDocument/2006/relationships/customXml" Target="../ink/ink10184.xml"/><Relationship Id="rId92" Type="http://schemas.openxmlformats.org/officeDocument/2006/relationships/customXml" Target="../ink/ink9950.xml"/><Relationship Id="rId213" Type="http://schemas.openxmlformats.org/officeDocument/2006/relationships/image" Target="../media/image9893.png"/><Relationship Id="rId420" Type="http://schemas.openxmlformats.org/officeDocument/2006/relationships/customXml" Target="../ink/ink10114.xml"/><Relationship Id="rId255" Type="http://schemas.openxmlformats.org/officeDocument/2006/relationships/image" Target="../media/image9912.png"/><Relationship Id="rId297" Type="http://schemas.openxmlformats.org/officeDocument/2006/relationships/image" Target="../media/image9933.png"/><Relationship Id="rId462" Type="http://schemas.openxmlformats.org/officeDocument/2006/relationships/customXml" Target="../ink/ink10135.xml"/><Relationship Id="rId518" Type="http://schemas.openxmlformats.org/officeDocument/2006/relationships/customXml" Target="../ink/ink10163.xml"/><Relationship Id="rId115" Type="http://schemas.openxmlformats.org/officeDocument/2006/relationships/image" Target="../media/image9844.png"/><Relationship Id="rId157" Type="http://schemas.openxmlformats.org/officeDocument/2006/relationships/image" Target="../media/image9865.png"/><Relationship Id="rId322" Type="http://schemas.openxmlformats.org/officeDocument/2006/relationships/customXml" Target="../ink/ink10065.xml"/><Relationship Id="rId364" Type="http://schemas.openxmlformats.org/officeDocument/2006/relationships/customXml" Target="../ink/ink10086.xml"/><Relationship Id="rId61" Type="http://schemas.openxmlformats.org/officeDocument/2006/relationships/image" Target="../media/image9817.png"/><Relationship Id="rId199" Type="http://schemas.openxmlformats.org/officeDocument/2006/relationships/image" Target="../media/image9886.png"/><Relationship Id="rId571" Type="http://schemas.openxmlformats.org/officeDocument/2006/relationships/image" Target="../media/image10067.png"/><Relationship Id="rId19" Type="http://schemas.openxmlformats.org/officeDocument/2006/relationships/image" Target="../media/image9796.png"/><Relationship Id="rId224" Type="http://schemas.openxmlformats.org/officeDocument/2006/relationships/customXml" Target="../ink/ink10016.xml"/><Relationship Id="rId266" Type="http://schemas.openxmlformats.org/officeDocument/2006/relationships/customXml" Target="../ink/ink10037.xml"/><Relationship Id="rId431" Type="http://schemas.openxmlformats.org/officeDocument/2006/relationships/image" Target="../media/image866.png"/><Relationship Id="rId473" Type="http://schemas.openxmlformats.org/officeDocument/2006/relationships/image" Target="../media/image10019.png"/><Relationship Id="rId529" Type="http://schemas.openxmlformats.org/officeDocument/2006/relationships/image" Target="../media/image10047.png"/><Relationship Id="rId30" Type="http://schemas.openxmlformats.org/officeDocument/2006/relationships/customXml" Target="../ink/ink9919.xml"/><Relationship Id="rId126" Type="http://schemas.openxmlformats.org/officeDocument/2006/relationships/customXml" Target="../ink/ink9967.xml"/><Relationship Id="rId168" Type="http://schemas.openxmlformats.org/officeDocument/2006/relationships/customXml" Target="../ink/ink9988.xml"/><Relationship Id="rId333" Type="http://schemas.openxmlformats.org/officeDocument/2006/relationships/image" Target="../media/image9950.png"/><Relationship Id="rId540" Type="http://schemas.openxmlformats.org/officeDocument/2006/relationships/customXml" Target="../ink/ink10174.xml"/><Relationship Id="rId72" Type="http://schemas.openxmlformats.org/officeDocument/2006/relationships/customXml" Target="../ink/ink9940.xml"/><Relationship Id="rId375" Type="http://schemas.openxmlformats.org/officeDocument/2006/relationships/image" Target="../media/image9971.png"/><Relationship Id="rId582" Type="http://schemas.openxmlformats.org/officeDocument/2006/relationships/customXml" Target="../ink/ink10195.xml"/><Relationship Id="rId3" Type="http://schemas.openxmlformats.org/officeDocument/2006/relationships/image" Target="../media/image9789.png"/><Relationship Id="rId235" Type="http://schemas.openxmlformats.org/officeDocument/2006/relationships/image" Target="../media/image9902.png"/><Relationship Id="rId277" Type="http://schemas.openxmlformats.org/officeDocument/2006/relationships/image" Target="../media/image9923.png"/><Relationship Id="rId400" Type="http://schemas.openxmlformats.org/officeDocument/2006/relationships/customXml" Target="../ink/ink10104.xml"/><Relationship Id="rId442" Type="http://schemas.openxmlformats.org/officeDocument/2006/relationships/customXml" Target="../ink/ink10125.xml"/><Relationship Id="rId484" Type="http://schemas.openxmlformats.org/officeDocument/2006/relationships/customXml" Target="../ink/ink10146.xml"/><Relationship Id="rId137" Type="http://schemas.openxmlformats.org/officeDocument/2006/relationships/image" Target="../media/image9855.png"/><Relationship Id="rId302" Type="http://schemas.openxmlformats.org/officeDocument/2006/relationships/customXml" Target="../ink/ink10055.xml"/><Relationship Id="rId344" Type="http://schemas.openxmlformats.org/officeDocument/2006/relationships/customXml" Target="../ink/ink10076.xml"/><Relationship Id="rId41" Type="http://schemas.openxmlformats.org/officeDocument/2006/relationships/image" Target="../media/image9807.png"/><Relationship Id="rId83" Type="http://schemas.openxmlformats.org/officeDocument/2006/relationships/image" Target="../media/image9828.png"/><Relationship Id="rId179" Type="http://schemas.openxmlformats.org/officeDocument/2006/relationships/image" Target="../media/image9876.png"/><Relationship Id="rId386" Type="http://schemas.openxmlformats.org/officeDocument/2006/relationships/customXml" Target="../ink/ink10097.xml"/><Relationship Id="rId551" Type="http://schemas.openxmlformats.org/officeDocument/2006/relationships/image" Target="../media/image10058.png"/><Relationship Id="rId593" Type="http://schemas.openxmlformats.org/officeDocument/2006/relationships/image" Target="../media/image10078.png"/><Relationship Id="rId190" Type="http://schemas.openxmlformats.org/officeDocument/2006/relationships/customXml" Target="../ink/ink9999.xml"/><Relationship Id="rId204" Type="http://schemas.openxmlformats.org/officeDocument/2006/relationships/customXml" Target="../ink/ink10006.xml"/><Relationship Id="rId246" Type="http://schemas.openxmlformats.org/officeDocument/2006/relationships/customXml" Target="../ink/ink10027.xml"/><Relationship Id="rId288" Type="http://schemas.openxmlformats.org/officeDocument/2006/relationships/customXml" Target="../ink/ink10048.xml"/><Relationship Id="rId411" Type="http://schemas.openxmlformats.org/officeDocument/2006/relationships/image" Target="../media/image9989.png"/><Relationship Id="rId453" Type="http://schemas.openxmlformats.org/officeDocument/2006/relationships/image" Target="../media/image10009.png"/><Relationship Id="rId509" Type="http://schemas.openxmlformats.org/officeDocument/2006/relationships/image" Target="../media/image10037.png"/><Relationship Id="rId106" Type="http://schemas.openxmlformats.org/officeDocument/2006/relationships/customXml" Target="../ink/ink9957.xml"/><Relationship Id="rId313" Type="http://schemas.openxmlformats.org/officeDocument/2006/relationships/image" Target="../media/image9941.png"/><Relationship Id="rId495" Type="http://schemas.openxmlformats.org/officeDocument/2006/relationships/image" Target="../media/image10030.png"/><Relationship Id="rId10" Type="http://schemas.openxmlformats.org/officeDocument/2006/relationships/customXml" Target="../ink/ink9909.xml"/><Relationship Id="rId52" Type="http://schemas.openxmlformats.org/officeDocument/2006/relationships/customXml" Target="../ink/ink9930.xml"/><Relationship Id="rId94" Type="http://schemas.openxmlformats.org/officeDocument/2006/relationships/customXml" Target="../ink/ink9951.xml"/><Relationship Id="rId148" Type="http://schemas.openxmlformats.org/officeDocument/2006/relationships/customXml" Target="../ink/ink9978.xml"/><Relationship Id="rId355" Type="http://schemas.openxmlformats.org/officeDocument/2006/relationships/image" Target="../media/image9961.png"/><Relationship Id="rId397" Type="http://schemas.openxmlformats.org/officeDocument/2006/relationships/image" Target="../media/image9982.png"/><Relationship Id="rId520" Type="http://schemas.openxmlformats.org/officeDocument/2006/relationships/customXml" Target="../ink/ink10164.xml"/><Relationship Id="rId562" Type="http://schemas.openxmlformats.org/officeDocument/2006/relationships/customXml" Target="../ink/ink10185.xml"/><Relationship Id="rId215" Type="http://schemas.openxmlformats.org/officeDocument/2006/relationships/image" Target="../media/image9894.png"/><Relationship Id="rId257" Type="http://schemas.openxmlformats.org/officeDocument/2006/relationships/image" Target="../media/image9913.png"/><Relationship Id="rId422" Type="http://schemas.openxmlformats.org/officeDocument/2006/relationships/customXml" Target="../ink/ink10115.xml"/><Relationship Id="rId464" Type="http://schemas.openxmlformats.org/officeDocument/2006/relationships/customXml" Target="../ink/ink10136.xml"/><Relationship Id="rId299" Type="http://schemas.openxmlformats.org/officeDocument/2006/relationships/image" Target="../media/image9934.png"/><Relationship Id="rId63" Type="http://schemas.openxmlformats.org/officeDocument/2006/relationships/image" Target="../media/image9818.png"/><Relationship Id="rId159" Type="http://schemas.openxmlformats.org/officeDocument/2006/relationships/image" Target="../media/image9866.png"/><Relationship Id="rId366" Type="http://schemas.openxmlformats.org/officeDocument/2006/relationships/customXml" Target="../ink/ink10087.xml"/><Relationship Id="rId573" Type="http://schemas.openxmlformats.org/officeDocument/2006/relationships/image" Target="../media/image10068.png"/><Relationship Id="rId226" Type="http://schemas.openxmlformats.org/officeDocument/2006/relationships/customXml" Target="../ink/ink10017.xml"/><Relationship Id="rId433" Type="http://schemas.openxmlformats.org/officeDocument/2006/relationships/image" Target="../media/image9999.png"/><Relationship Id="rId74" Type="http://schemas.openxmlformats.org/officeDocument/2006/relationships/customXml" Target="../ink/ink9941.xml"/><Relationship Id="rId377" Type="http://schemas.openxmlformats.org/officeDocument/2006/relationships/image" Target="../media/image9972.png"/><Relationship Id="rId500" Type="http://schemas.openxmlformats.org/officeDocument/2006/relationships/customXml" Target="../ink/ink10154.xml"/><Relationship Id="rId584" Type="http://schemas.openxmlformats.org/officeDocument/2006/relationships/customXml" Target="../ink/ink10196.xml"/><Relationship Id="rId5" Type="http://schemas.openxmlformats.org/officeDocument/2006/relationships/image" Target="../media/image9790.png"/><Relationship Id="rId237" Type="http://schemas.openxmlformats.org/officeDocument/2006/relationships/image" Target="../media/image9903.png"/><Relationship Id="rId444" Type="http://schemas.openxmlformats.org/officeDocument/2006/relationships/customXml" Target="../ink/ink10126.xml"/><Relationship Id="rId290" Type="http://schemas.openxmlformats.org/officeDocument/2006/relationships/customXml" Target="../ink/ink10049.xml"/><Relationship Id="rId304" Type="http://schemas.openxmlformats.org/officeDocument/2006/relationships/customXml" Target="../ink/ink10056.xml"/><Relationship Id="rId388" Type="http://schemas.openxmlformats.org/officeDocument/2006/relationships/customXml" Target="../ink/ink10098.xml"/><Relationship Id="rId511" Type="http://schemas.openxmlformats.org/officeDocument/2006/relationships/image" Target="../media/image10038.png"/><Relationship Id="rId85" Type="http://schemas.openxmlformats.org/officeDocument/2006/relationships/image" Target="../media/image9829.png"/><Relationship Id="rId150" Type="http://schemas.openxmlformats.org/officeDocument/2006/relationships/customXml" Target="../ink/ink9979.xml"/><Relationship Id="rId595" Type="http://schemas.openxmlformats.org/officeDocument/2006/relationships/image" Target="../media/image10079.png"/><Relationship Id="rId248" Type="http://schemas.openxmlformats.org/officeDocument/2006/relationships/customXml" Target="../ink/ink10028.xml"/><Relationship Id="rId455" Type="http://schemas.openxmlformats.org/officeDocument/2006/relationships/image" Target="../media/image10010.png"/><Relationship Id="rId12" Type="http://schemas.openxmlformats.org/officeDocument/2006/relationships/customXml" Target="../ink/ink9910.xml"/><Relationship Id="rId108" Type="http://schemas.openxmlformats.org/officeDocument/2006/relationships/customXml" Target="../ink/ink9958.xml"/><Relationship Id="rId315" Type="http://schemas.openxmlformats.org/officeDocument/2006/relationships/image" Target="../media/image6207.png"/><Relationship Id="rId522" Type="http://schemas.openxmlformats.org/officeDocument/2006/relationships/customXml" Target="../ink/ink10165.xml"/><Relationship Id="rId96" Type="http://schemas.openxmlformats.org/officeDocument/2006/relationships/customXml" Target="../ink/ink9952.xml"/><Relationship Id="rId161" Type="http://schemas.openxmlformats.org/officeDocument/2006/relationships/image" Target="../media/image9867.png"/><Relationship Id="rId399" Type="http://schemas.openxmlformats.org/officeDocument/2006/relationships/image" Target="../media/image9983.png"/><Relationship Id="rId259" Type="http://schemas.openxmlformats.org/officeDocument/2006/relationships/image" Target="../media/image9914.png"/><Relationship Id="rId466" Type="http://schemas.openxmlformats.org/officeDocument/2006/relationships/customXml" Target="../ink/ink10137.xml"/><Relationship Id="rId23" Type="http://schemas.openxmlformats.org/officeDocument/2006/relationships/image" Target="../media/image9798.png"/><Relationship Id="rId119" Type="http://schemas.openxmlformats.org/officeDocument/2006/relationships/image" Target="../media/image9846.png"/><Relationship Id="rId326" Type="http://schemas.openxmlformats.org/officeDocument/2006/relationships/customXml" Target="../ink/ink10067.xml"/><Relationship Id="rId533" Type="http://schemas.openxmlformats.org/officeDocument/2006/relationships/image" Target="../media/image10049.png"/><Relationship Id="rId172" Type="http://schemas.openxmlformats.org/officeDocument/2006/relationships/customXml" Target="../ink/ink9990.xml"/><Relationship Id="rId477" Type="http://schemas.openxmlformats.org/officeDocument/2006/relationships/image" Target="../media/image10021.png"/><Relationship Id="rId337" Type="http://schemas.openxmlformats.org/officeDocument/2006/relationships/image" Target="../media/image9952.png"/><Relationship Id="rId34" Type="http://schemas.openxmlformats.org/officeDocument/2006/relationships/customXml" Target="../ink/ink9921.xml"/><Relationship Id="rId544" Type="http://schemas.openxmlformats.org/officeDocument/2006/relationships/customXml" Target="../ink/ink10176.xml"/><Relationship Id="rId183" Type="http://schemas.openxmlformats.org/officeDocument/2006/relationships/image" Target="../media/image9878.png"/><Relationship Id="rId390" Type="http://schemas.openxmlformats.org/officeDocument/2006/relationships/customXml" Target="../ink/ink10099.xml"/><Relationship Id="rId404" Type="http://schemas.openxmlformats.org/officeDocument/2006/relationships/customXml" Target="../ink/ink10106.xml"/><Relationship Id="rId250" Type="http://schemas.openxmlformats.org/officeDocument/2006/relationships/customXml" Target="../ink/ink10029.xml"/><Relationship Id="rId488" Type="http://schemas.openxmlformats.org/officeDocument/2006/relationships/customXml" Target="../ink/ink10148.xml"/><Relationship Id="rId45" Type="http://schemas.openxmlformats.org/officeDocument/2006/relationships/image" Target="../media/image9809.png"/><Relationship Id="rId110" Type="http://schemas.openxmlformats.org/officeDocument/2006/relationships/customXml" Target="../ink/ink9959.xml"/><Relationship Id="rId348" Type="http://schemas.openxmlformats.org/officeDocument/2006/relationships/customXml" Target="../ink/ink10078.xml"/><Relationship Id="rId555" Type="http://schemas.openxmlformats.org/officeDocument/2006/relationships/image" Target="../media/image10060.png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136.png"/><Relationship Id="rId21" Type="http://schemas.openxmlformats.org/officeDocument/2006/relationships/image" Target="../media/image10089.png"/><Relationship Id="rId324" Type="http://schemas.openxmlformats.org/officeDocument/2006/relationships/customXml" Target="../ink/ink10363.xml"/><Relationship Id="rId531" Type="http://schemas.openxmlformats.org/officeDocument/2006/relationships/image" Target="../media/image10343.png"/><Relationship Id="rId170" Type="http://schemas.openxmlformats.org/officeDocument/2006/relationships/customXml" Target="../ink/ink10286.xml"/><Relationship Id="rId268" Type="http://schemas.openxmlformats.org/officeDocument/2006/relationships/customXml" Target="../ink/ink10335.xml"/><Relationship Id="rId475" Type="http://schemas.openxmlformats.org/officeDocument/2006/relationships/image" Target="../media/image10315.png"/><Relationship Id="rId32" Type="http://schemas.openxmlformats.org/officeDocument/2006/relationships/customXml" Target="../ink/ink10217.xml"/><Relationship Id="rId128" Type="http://schemas.openxmlformats.org/officeDocument/2006/relationships/customXml" Target="../ink/ink10265.xml"/><Relationship Id="rId335" Type="http://schemas.openxmlformats.org/officeDocument/2006/relationships/image" Target="../media/image10245.png"/><Relationship Id="rId181" Type="http://schemas.openxmlformats.org/officeDocument/2006/relationships/image" Target="../media/image10168.png"/><Relationship Id="rId402" Type="http://schemas.openxmlformats.org/officeDocument/2006/relationships/customXml" Target="../ink/ink10402.xml"/><Relationship Id="rId279" Type="http://schemas.openxmlformats.org/officeDocument/2006/relationships/image" Target="../media/image10217.png"/><Relationship Id="rId444" Type="http://schemas.openxmlformats.org/officeDocument/2006/relationships/customXml" Target="../ink/ink10423.xml"/><Relationship Id="rId486" Type="http://schemas.openxmlformats.org/officeDocument/2006/relationships/customXml" Target="../ink/ink10444.xml"/><Relationship Id="rId43" Type="http://schemas.openxmlformats.org/officeDocument/2006/relationships/image" Target="../media/image10100.png"/><Relationship Id="rId139" Type="http://schemas.openxmlformats.org/officeDocument/2006/relationships/image" Target="../media/image10147.png"/><Relationship Id="rId290" Type="http://schemas.openxmlformats.org/officeDocument/2006/relationships/customXml" Target="../ink/ink10346.xml"/><Relationship Id="rId304" Type="http://schemas.openxmlformats.org/officeDocument/2006/relationships/customXml" Target="../ink/ink10353.xml"/><Relationship Id="rId346" Type="http://schemas.openxmlformats.org/officeDocument/2006/relationships/customXml" Target="../ink/ink10374.xml"/><Relationship Id="rId388" Type="http://schemas.openxmlformats.org/officeDocument/2006/relationships/customXml" Target="../ink/ink10395.xml"/><Relationship Id="rId511" Type="http://schemas.openxmlformats.org/officeDocument/2006/relationships/image" Target="../media/image10333.png"/><Relationship Id="rId85" Type="http://schemas.openxmlformats.org/officeDocument/2006/relationships/image" Target="../media/image10120.png"/><Relationship Id="rId150" Type="http://schemas.openxmlformats.org/officeDocument/2006/relationships/customXml" Target="../ink/ink10276.xml"/><Relationship Id="rId192" Type="http://schemas.openxmlformats.org/officeDocument/2006/relationships/customXml" Target="../ink/ink10297.xml"/><Relationship Id="rId206" Type="http://schemas.openxmlformats.org/officeDocument/2006/relationships/customXml" Target="../ink/ink10304.xml"/><Relationship Id="rId413" Type="http://schemas.openxmlformats.org/officeDocument/2006/relationships/image" Target="../media/image10284.png"/><Relationship Id="rId248" Type="http://schemas.openxmlformats.org/officeDocument/2006/relationships/customXml" Target="../ink/ink10325.xml"/><Relationship Id="rId455" Type="http://schemas.openxmlformats.org/officeDocument/2006/relationships/image" Target="../media/image10305.png"/><Relationship Id="rId497" Type="http://schemas.openxmlformats.org/officeDocument/2006/relationships/image" Target="../media/image10326.png"/><Relationship Id="rId12" Type="http://schemas.openxmlformats.org/officeDocument/2006/relationships/customXml" Target="../ink/ink10207.xml"/><Relationship Id="rId108" Type="http://schemas.openxmlformats.org/officeDocument/2006/relationships/customXml" Target="../ink/ink10255.xml"/><Relationship Id="rId315" Type="http://schemas.openxmlformats.org/officeDocument/2006/relationships/image" Target="../media/image10235.png"/><Relationship Id="rId357" Type="http://schemas.openxmlformats.org/officeDocument/2006/relationships/image" Target="../media/image10256.png"/><Relationship Id="rId522" Type="http://schemas.openxmlformats.org/officeDocument/2006/relationships/customXml" Target="../ink/ink10462.xml"/><Relationship Id="rId54" Type="http://schemas.openxmlformats.org/officeDocument/2006/relationships/customXml" Target="../ink/ink10228.xml"/><Relationship Id="rId96" Type="http://schemas.openxmlformats.org/officeDocument/2006/relationships/customXml" Target="../ink/ink10249.xml"/><Relationship Id="rId161" Type="http://schemas.openxmlformats.org/officeDocument/2006/relationships/image" Target="../media/image10158.png"/><Relationship Id="rId217" Type="http://schemas.openxmlformats.org/officeDocument/2006/relationships/image" Target="../media/image10186.png"/><Relationship Id="rId399" Type="http://schemas.openxmlformats.org/officeDocument/2006/relationships/image" Target="../media/image10277.png"/><Relationship Id="rId259" Type="http://schemas.openxmlformats.org/officeDocument/2006/relationships/image" Target="../media/image10207.png"/><Relationship Id="rId424" Type="http://schemas.openxmlformats.org/officeDocument/2006/relationships/customXml" Target="../ink/ink10413.xml"/><Relationship Id="rId466" Type="http://schemas.openxmlformats.org/officeDocument/2006/relationships/customXml" Target="../ink/ink10434.xml"/><Relationship Id="rId23" Type="http://schemas.openxmlformats.org/officeDocument/2006/relationships/image" Target="../media/image10090.png"/><Relationship Id="rId119" Type="http://schemas.openxmlformats.org/officeDocument/2006/relationships/image" Target="../media/image10137.png"/><Relationship Id="rId270" Type="http://schemas.openxmlformats.org/officeDocument/2006/relationships/customXml" Target="../ink/ink10336.xml"/><Relationship Id="rId326" Type="http://schemas.openxmlformats.org/officeDocument/2006/relationships/customXml" Target="../ink/ink10364.xml"/><Relationship Id="rId533" Type="http://schemas.openxmlformats.org/officeDocument/2006/relationships/image" Target="../media/image6151.png"/><Relationship Id="rId65" Type="http://schemas.openxmlformats.org/officeDocument/2006/relationships/image" Target="../media/image10111.png"/><Relationship Id="rId130" Type="http://schemas.openxmlformats.org/officeDocument/2006/relationships/customXml" Target="../ink/ink10266.xml"/><Relationship Id="rId368" Type="http://schemas.openxmlformats.org/officeDocument/2006/relationships/customXml" Target="../ink/ink10385.xml"/><Relationship Id="rId172" Type="http://schemas.openxmlformats.org/officeDocument/2006/relationships/customXml" Target="../ink/ink10287.xml"/><Relationship Id="rId228" Type="http://schemas.openxmlformats.org/officeDocument/2006/relationships/customXml" Target="../ink/ink10315.xml"/><Relationship Id="rId435" Type="http://schemas.openxmlformats.org/officeDocument/2006/relationships/image" Target="../media/image10295.png"/><Relationship Id="rId477" Type="http://schemas.openxmlformats.org/officeDocument/2006/relationships/image" Target="../media/image10316.png"/><Relationship Id="rId281" Type="http://schemas.openxmlformats.org/officeDocument/2006/relationships/image" Target="../media/image10218.png"/><Relationship Id="rId337" Type="http://schemas.openxmlformats.org/officeDocument/2006/relationships/image" Target="../media/image10246.png"/><Relationship Id="rId502" Type="http://schemas.openxmlformats.org/officeDocument/2006/relationships/customXml" Target="../ink/ink10452.xml"/><Relationship Id="rId34" Type="http://schemas.openxmlformats.org/officeDocument/2006/relationships/customXml" Target="../ink/ink10218.xml"/><Relationship Id="rId76" Type="http://schemas.openxmlformats.org/officeDocument/2006/relationships/customXml" Target="../ink/ink10239.xml"/><Relationship Id="rId141" Type="http://schemas.openxmlformats.org/officeDocument/2006/relationships/image" Target="../media/image10148.png"/><Relationship Id="rId379" Type="http://schemas.openxmlformats.org/officeDocument/2006/relationships/image" Target="../media/image10267.png"/><Relationship Id="rId7" Type="http://schemas.openxmlformats.org/officeDocument/2006/relationships/image" Target="../media/image10082.png"/><Relationship Id="rId183" Type="http://schemas.openxmlformats.org/officeDocument/2006/relationships/image" Target="../media/image10169.png"/><Relationship Id="rId239" Type="http://schemas.openxmlformats.org/officeDocument/2006/relationships/image" Target="../media/image10197.png"/><Relationship Id="rId390" Type="http://schemas.openxmlformats.org/officeDocument/2006/relationships/customXml" Target="../ink/ink10396.xml"/><Relationship Id="rId404" Type="http://schemas.openxmlformats.org/officeDocument/2006/relationships/customXml" Target="../ink/ink10403.xml"/><Relationship Id="rId446" Type="http://schemas.openxmlformats.org/officeDocument/2006/relationships/customXml" Target="../ink/ink10424.xml"/><Relationship Id="rId250" Type="http://schemas.openxmlformats.org/officeDocument/2006/relationships/customXml" Target="../ink/ink10326.xml"/><Relationship Id="rId292" Type="http://schemas.openxmlformats.org/officeDocument/2006/relationships/customXml" Target="../ink/ink10347.xml"/><Relationship Id="rId306" Type="http://schemas.openxmlformats.org/officeDocument/2006/relationships/customXml" Target="../ink/ink10354.xml"/><Relationship Id="rId488" Type="http://schemas.openxmlformats.org/officeDocument/2006/relationships/customXml" Target="../ink/ink10445.xml"/><Relationship Id="rId45" Type="http://schemas.openxmlformats.org/officeDocument/2006/relationships/image" Target="../media/image10101.png"/><Relationship Id="rId87" Type="http://schemas.openxmlformats.org/officeDocument/2006/relationships/image" Target="../media/image10121.png"/><Relationship Id="rId110" Type="http://schemas.openxmlformats.org/officeDocument/2006/relationships/customXml" Target="../ink/ink10256.xml"/><Relationship Id="rId348" Type="http://schemas.openxmlformats.org/officeDocument/2006/relationships/customXml" Target="../ink/ink10375.xml"/><Relationship Id="rId513" Type="http://schemas.openxmlformats.org/officeDocument/2006/relationships/image" Target="../media/image10334.png"/><Relationship Id="rId152" Type="http://schemas.openxmlformats.org/officeDocument/2006/relationships/customXml" Target="../ink/ink10277.xml"/><Relationship Id="rId194" Type="http://schemas.openxmlformats.org/officeDocument/2006/relationships/customXml" Target="../ink/ink10298.xml"/><Relationship Id="rId208" Type="http://schemas.openxmlformats.org/officeDocument/2006/relationships/customXml" Target="../ink/ink10305.xml"/><Relationship Id="rId415" Type="http://schemas.openxmlformats.org/officeDocument/2006/relationships/image" Target="../media/image10285.png"/><Relationship Id="rId457" Type="http://schemas.openxmlformats.org/officeDocument/2006/relationships/image" Target="../media/image10306.png"/><Relationship Id="rId261" Type="http://schemas.openxmlformats.org/officeDocument/2006/relationships/image" Target="../media/image10208.png"/><Relationship Id="rId499" Type="http://schemas.openxmlformats.org/officeDocument/2006/relationships/image" Target="../media/image10327.png"/><Relationship Id="rId14" Type="http://schemas.openxmlformats.org/officeDocument/2006/relationships/customXml" Target="../ink/ink10208.xml"/><Relationship Id="rId56" Type="http://schemas.openxmlformats.org/officeDocument/2006/relationships/customXml" Target="../ink/ink10229.xml"/><Relationship Id="rId317" Type="http://schemas.openxmlformats.org/officeDocument/2006/relationships/image" Target="../media/image10236.png"/><Relationship Id="rId359" Type="http://schemas.openxmlformats.org/officeDocument/2006/relationships/image" Target="../media/image10257.png"/><Relationship Id="rId524" Type="http://schemas.openxmlformats.org/officeDocument/2006/relationships/customXml" Target="../ink/ink10463.xml"/><Relationship Id="rId98" Type="http://schemas.openxmlformats.org/officeDocument/2006/relationships/customXml" Target="../ink/ink10250.xml"/><Relationship Id="rId121" Type="http://schemas.openxmlformats.org/officeDocument/2006/relationships/image" Target="../media/image10138.png"/><Relationship Id="rId163" Type="http://schemas.openxmlformats.org/officeDocument/2006/relationships/image" Target="../media/image10159.png"/><Relationship Id="rId219" Type="http://schemas.openxmlformats.org/officeDocument/2006/relationships/image" Target="../media/image10187.png"/><Relationship Id="rId370" Type="http://schemas.openxmlformats.org/officeDocument/2006/relationships/customXml" Target="../ink/ink10386.xml"/><Relationship Id="rId426" Type="http://schemas.openxmlformats.org/officeDocument/2006/relationships/customXml" Target="../ink/ink10414.xml"/><Relationship Id="rId230" Type="http://schemas.openxmlformats.org/officeDocument/2006/relationships/customXml" Target="../ink/ink10316.xml"/><Relationship Id="rId468" Type="http://schemas.openxmlformats.org/officeDocument/2006/relationships/customXml" Target="../ink/ink10435.xml"/><Relationship Id="rId25" Type="http://schemas.openxmlformats.org/officeDocument/2006/relationships/image" Target="../media/image10091.png"/><Relationship Id="rId67" Type="http://schemas.openxmlformats.org/officeDocument/2006/relationships/image" Target="../media/image10112.png"/><Relationship Id="rId272" Type="http://schemas.openxmlformats.org/officeDocument/2006/relationships/customXml" Target="../ink/ink10337.xml"/><Relationship Id="rId328" Type="http://schemas.openxmlformats.org/officeDocument/2006/relationships/customXml" Target="../ink/ink10365.xml"/><Relationship Id="rId535" Type="http://schemas.openxmlformats.org/officeDocument/2006/relationships/image" Target="../media/image10344.png"/><Relationship Id="rId132" Type="http://schemas.openxmlformats.org/officeDocument/2006/relationships/customXml" Target="../ink/ink10267.xml"/><Relationship Id="rId174" Type="http://schemas.openxmlformats.org/officeDocument/2006/relationships/customXml" Target="../ink/ink10288.xml"/><Relationship Id="rId381" Type="http://schemas.openxmlformats.org/officeDocument/2006/relationships/image" Target="../media/image10268.png"/><Relationship Id="rId241" Type="http://schemas.openxmlformats.org/officeDocument/2006/relationships/image" Target="../media/image10198.png"/><Relationship Id="rId437" Type="http://schemas.openxmlformats.org/officeDocument/2006/relationships/image" Target="../media/image10296.png"/><Relationship Id="rId479" Type="http://schemas.openxmlformats.org/officeDocument/2006/relationships/image" Target="../media/image10317.png"/><Relationship Id="rId36" Type="http://schemas.openxmlformats.org/officeDocument/2006/relationships/customXml" Target="../ink/ink10219.xml"/><Relationship Id="rId283" Type="http://schemas.openxmlformats.org/officeDocument/2006/relationships/image" Target="../media/image10219.png"/><Relationship Id="rId339" Type="http://schemas.openxmlformats.org/officeDocument/2006/relationships/image" Target="../media/image10247.png"/><Relationship Id="rId490" Type="http://schemas.openxmlformats.org/officeDocument/2006/relationships/customXml" Target="../ink/ink10446.xml"/><Relationship Id="rId504" Type="http://schemas.openxmlformats.org/officeDocument/2006/relationships/customXml" Target="../ink/ink10453.xml"/><Relationship Id="rId78" Type="http://schemas.openxmlformats.org/officeDocument/2006/relationships/customXml" Target="../ink/ink10240.xml"/><Relationship Id="rId101" Type="http://schemas.openxmlformats.org/officeDocument/2006/relationships/image" Target="../media/image10128.png"/><Relationship Id="rId143" Type="http://schemas.openxmlformats.org/officeDocument/2006/relationships/image" Target="../media/image10149.png"/><Relationship Id="rId185" Type="http://schemas.openxmlformats.org/officeDocument/2006/relationships/image" Target="../media/image10170.png"/><Relationship Id="rId350" Type="http://schemas.openxmlformats.org/officeDocument/2006/relationships/customXml" Target="../ink/ink10376.xml"/><Relationship Id="rId406" Type="http://schemas.openxmlformats.org/officeDocument/2006/relationships/customXml" Target="../ink/ink10404.xml"/><Relationship Id="rId9" Type="http://schemas.openxmlformats.org/officeDocument/2006/relationships/image" Target="../media/image10083.png"/><Relationship Id="rId210" Type="http://schemas.openxmlformats.org/officeDocument/2006/relationships/customXml" Target="../ink/ink10306.xml"/><Relationship Id="rId392" Type="http://schemas.openxmlformats.org/officeDocument/2006/relationships/customXml" Target="../ink/ink10397.xml"/><Relationship Id="rId448" Type="http://schemas.openxmlformats.org/officeDocument/2006/relationships/customXml" Target="../ink/ink10425.xml"/><Relationship Id="rId252" Type="http://schemas.openxmlformats.org/officeDocument/2006/relationships/customXml" Target="../ink/ink10327.xml"/><Relationship Id="rId294" Type="http://schemas.openxmlformats.org/officeDocument/2006/relationships/customXml" Target="../ink/ink10348.xml"/><Relationship Id="rId308" Type="http://schemas.openxmlformats.org/officeDocument/2006/relationships/customXml" Target="../ink/ink10355.xml"/><Relationship Id="rId515" Type="http://schemas.openxmlformats.org/officeDocument/2006/relationships/image" Target="../media/image10335.png"/><Relationship Id="rId47" Type="http://schemas.openxmlformats.org/officeDocument/2006/relationships/image" Target="../media/image10102.png"/><Relationship Id="rId89" Type="http://schemas.openxmlformats.org/officeDocument/2006/relationships/image" Target="../media/image10122.png"/><Relationship Id="rId112" Type="http://schemas.openxmlformats.org/officeDocument/2006/relationships/customXml" Target="../ink/ink10257.xml"/><Relationship Id="rId154" Type="http://schemas.openxmlformats.org/officeDocument/2006/relationships/customXml" Target="../ink/ink10278.xml"/><Relationship Id="rId361" Type="http://schemas.openxmlformats.org/officeDocument/2006/relationships/image" Target="../media/image10258.png"/><Relationship Id="rId196" Type="http://schemas.openxmlformats.org/officeDocument/2006/relationships/customXml" Target="../ink/ink10299.xml"/><Relationship Id="rId417" Type="http://schemas.openxmlformats.org/officeDocument/2006/relationships/image" Target="../media/image10286.png"/><Relationship Id="rId459" Type="http://schemas.openxmlformats.org/officeDocument/2006/relationships/image" Target="../media/image10307.png"/><Relationship Id="rId16" Type="http://schemas.openxmlformats.org/officeDocument/2006/relationships/customXml" Target="../ink/ink10209.xml"/><Relationship Id="rId221" Type="http://schemas.openxmlformats.org/officeDocument/2006/relationships/image" Target="../media/image10188.png"/><Relationship Id="rId263" Type="http://schemas.openxmlformats.org/officeDocument/2006/relationships/image" Target="../media/image10209.png"/><Relationship Id="rId319" Type="http://schemas.openxmlformats.org/officeDocument/2006/relationships/image" Target="../media/image10237.png"/><Relationship Id="rId470" Type="http://schemas.openxmlformats.org/officeDocument/2006/relationships/customXml" Target="../ink/ink10436.xml"/><Relationship Id="rId526" Type="http://schemas.openxmlformats.org/officeDocument/2006/relationships/customXml" Target="../ink/ink10464.xml"/><Relationship Id="rId58" Type="http://schemas.openxmlformats.org/officeDocument/2006/relationships/customXml" Target="../ink/ink10230.xml"/><Relationship Id="rId123" Type="http://schemas.openxmlformats.org/officeDocument/2006/relationships/image" Target="../media/image10139.png"/><Relationship Id="rId330" Type="http://schemas.openxmlformats.org/officeDocument/2006/relationships/customXml" Target="../ink/ink10366.xml"/><Relationship Id="rId165" Type="http://schemas.openxmlformats.org/officeDocument/2006/relationships/image" Target="../media/image10160.png"/><Relationship Id="rId372" Type="http://schemas.openxmlformats.org/officeDocument/2006/relationships/customXml" Target="../ink/ink10387.xml"/><Relationship Id="rId428" Type="http://schemas.openxmlformats.org/officeDocument/2006/relationships/customXml" Target="../ink/ink10415.xml"/><Relationship Id="rId232" Type="http://schemas.openxmlformats.org/officeDocument/2006/relationships/customXml" Target="../ink/ink10317.xml"/><Relationship Id="rId274" Type="http://schemas.openxmlformats.org/officeDocument/2006/relationships/customXml" Target="../ink/ink10338.xml"/><Relationship Id="rId481" Type="http://schemas.openxmlformats.org/officeDocument/2006/relationships/image" Target="../media/image10318.png"/><Relationship Id="rId27" Type="http://schemas.openxmlformats.org/officeDocument/2006/relationships/image" Target="../media/image10092.png"/><Relationship Id="rId69" Type="http://schemas.openxmlformats.org/officeDocument/2006/relationships/image" Target="../media/image10113.png"/><Relationship Id="rId134" Type="http://schemas.openxmlformats.org/officeDocument/2006/relationships/customXml" Target="../ink/ink10268.xml"/><Relationship Id="rId80" Type="http://schemas.openxmlformats.org/officeDocument/2006/relationships/customXml" Target="../ink/ink10241.xml"/><Relationship Id="rId176" Type="http://schemas.openxmlformats.org/officeDocument/2006/relationships/customXml" Target="../ink/ink10289.xml"/><Relationship Id="rId341" Type="http://schemas.openxmlformats.org/officeDocument/2006/relationships/image" Target="../media/image10248.png"/><Relationship Id="rId383" Type="http://schemas.openxmlformats.org/officeDocument/2006/relationships/image" Target="../media/image10269.png"/><Relationship Id="rId439" Type="http://schemas.openxmlformats.org/officeDocument/2006/relationships/image" Target="../media/image10297.png"/><Relationship Id="rId201" Type="http://schemas.openxmlformats.org/officeDocument/2006/relationships/image" Target="../media/image10178.png"/><Relationship Id="rId243" Type="http://schemas.openxmlformats.org/officeDocument/2006/relationships/image" Target="../media/image10199.png"/><Relationship Id="rId285" Type="http://schemas.openxmlformats.org/officeDocument/2006/relationships/image" Target="../media/image10220.png"/><Relationship Id="rId450" Type="http://schemas.openxmlformats.org/officeDocument/2006/relationships/customXml" Target="../ink/ink10426.xml"/><Relationship Id="rId506" Type="http://schemas.openxmlformats.org/officeDocument/2006/relationships/customXml" Target="../ink/ink10454.xml"/><Relationship Id="rId38" Type="http://schemas.openxmlformats.org/officeDocument/2006/relationships/customXml" Target="../ink/ink10220.xml"/><Relationship Id="rId103" Type="http://schemas.openxmlformats.org/officeDocument/2006/relationships/image" Target="../media/image10129.png"/><Relationship Id="rId310" Type="http://schemas.openxmlformats.org/officeDocument/2006/relationships/customXml" Target="../ink/ink10356.xml"/><Relationship Id="rId492" Type="http://schemas.openxmlformats.org/officeDocument/2006/relationships/customXml" Target="../ink/ink10447.xml"/><Relationship Id="rId91" Type="http://schemas.openxmlformats.org/officeDocument/2006/relationships/image" Target="../media/image10123.png"/><Relationship Id="rId145" Type="http://schemas.openxmlformats.org/officeDocument/2006/relationships/image" Target="../media/image10150.png"/><Relationship Id="rId187" Type="http://schemas.openxmlformats.org/officeDocument/2006/relationships/image" Target="../media/image10171.png"/><Relationship Id="rId352" Type="http://schemas.openxmlformats.org/officeDocument/2006/relationships/customXml" Target="../ink/ink10377.xml"/><Relationship Id="rId394" Type="http://schemas.openxmlformats.org/officeDocument/2006/relationships/customXml" Target="../ink/ink10398.xml"/><Relationship Id="rId408" Type="http://schemas.openxmlformats.org/officeDocument/2006/relationships/customXml" Target="../ink/ink10405.xml"/><Relationship Id="rId212" Type="http://schemas.openxmlformats.org/officeDocument/2006/relationships/customXml" Target="../ink/ink10307.xml"/><Relationship Id="rId254" Type="http://schemas.openxmlformats.org/officeDocument/2006/relationships/customXml" Target="../ink/ink10328.xml"/><Relationship Id="rId49" Type="http://schemas.openxmlformats.org/officeDocument/2006/relationships/image" Target="../media/image10103.png"/><Relationship Id="rId114" Type="http://schemas.openxmlformats.org/officeDocument/2006/relationships/customXml" Target="../ink/ink10258.xml"/><Relationship Id="rId296" Type="http://schemas.openxmlformats.org/officeDocument/2006/relationships/customXml" Target="../ink/ink10349.xml"/><Relationship Id="rId461" Type="http://schemas.openxmlformats.org/officeDocument/2006/relationships/image" Target="../media/image10308.png"/><Relationship Id="rId517" Type="http://schemas.openxmlformats.org/officeDocument/2006/relationships/image" Target="../media/image10336.png"/><Relationship Id="rId60" Type="http://schemas.openxmlformats.org/officeDocument/2006/relationships/customXml" Target="../ink/ink10231.xml"/><Relationship Id="rId156" Type="http://schemas.openxmlformats.org/officeDocument/2006/relationships/customXml" Target="../ink/ink10279.xml"/><Relationship Id="rId198" Type="http://schemas.openxmlformats.org/officeDocument/2006/relationships/customXml" Target="../ink/ink10300.xml"/><Relationship Id="rId321" Type="http://schemas.openxmlformats.org/officeDocument/2006/relationships/image" Target="../media/image10238.png"/><Relationship Id="rId363" Type="http://schemas.openxmlformats.org/officeDocument/2006/relationships/image" Target="../media/image10259.png"/><Relationship Id="rId419" Type="http://schemas.openxmlformats.org/officeDocument/2006/relationships/image" Target="../media/image10287.png"/><Relationship Id="rId223" Type="http://schemas.openxmlformats.org/officeDocument/2006/relationships/image" Target="../media/image10189.png"/><Relationship Id="rId430" Type="http://schemas.openxmlformats.org/officeDocument/2006/relationships/customXml" Target="../ink/ink10416.xml"/><Relationship Id="rId18" Type="http://schemas.openxmlformats.org/officeDocument/2006/relationships/customXml" Target="../ink/ink10210.xml"/><Relationship Id="rId265" Type="http://schemas.openxmlformats.org/officeDocument/2006/relationships/image" Target="../media/image10210.png"/><Relationship Id="rId472" Type="http://schemas.openxmlformats.org/officeDocument/2006/relationships/customXml" Target="../ink/ink10437.xml"/><Relationship Id="rId528" Type="http://schemas.openxmlformats.org/officeDocument/2006/relationships/customXml" Target="../ink/ink10465.xml"/><Relationship Id="rId125" Type="http://schemas.openxmlformats.org/officeDocument/2006/relationships/image" Target="../media/image10140.png"/><Relationship Id="rId167" Type="http://schemas.openxmlformats.org/officeDocument/2006/relationships/image" Target="../media/image10161.png"/><Relationship Id="rId332" Type="http://schemas.openxmlformats.org/officeDocument/2006/relationships/customXml" Target="../ink/ink10367.xml"/><Relationship Id="rId374" Type="http://schemas.openxmlformats.org/officeDocument/2006/relationships/customXml" Target="../ink/ink10388.xml"/><Relationship Id="rId71" Type="http://schemas.openxmlformats.org/officeDocument/2006/relationships/image" Target="../media/image10114.png"/><Relationship Id="rId234" Type="http://schemas.openxmlformats.org/officeDocument/2006/relationships/customXml" Target="../ink/ink10318.xml"/><Relationship Id="rId2" Type="http://schemas.openxmlformats.org/officeDocument/2006/relationships/customXml" Target="../ink/ink10202.xml"/><Relationship Id="rId29" Type="http://schemas.openxmlformats.org/officeDocument/2006/relationships/image" Target="../media/image10093.png"/><Relationship Id="rId276" Type="http://schemas.openxmlformats.org/officeDocument/2006/relationships/customXml" Target="../ink/ink10339.xml"/><Relationship Id="rId441" Type="http://schemas.openxmlformats.org/officeDocument/2006/relationships/image" Target="../media/image10298.png"/><Relationship Id="rId483" Type="http://schemas.openxmlformats.org/officeDocument/2006/relationships/image" Target="../media/image10319.png"/><Relationship Id="rId40" Type="http://schemas.openxmlformats.org/officeDocument/2006/relationships/customXml" Target="../ink/ink10221.xml"/><Relationship Id="rId136" Type="http://schemas.openxmlformats.org/officeDocument/2006/relationships/customXml" Target="../ink/ink10269.xml"/><Relationship Id="rId178" Type="http://schemas.openxmlformats.org/officeDocument/2006/relationships/customXml" Target="../ink/ink10290.xml"/><Relationship Id="rId301" Type="http://schemas.openxmlformats.org/officeDocument/2006/relationships/image" Target="../media/image10228.png"/><Relationship Id="rId343" Type="http://schemas.openxmlformats.org/officeDocument/2006/relationships/image" Target="../media/image10249.png"/><Relationship Id="rId82" Type="http://schemas.openxmlformats.org/officeDocument/2006/relationships/customXml" Target="../ink/ink10242.xml"/><Relationship Id="rId203" Type="http://schemas.openxmlformats.org/officeDocument/2006/relationships/image" Target="../media/image10179.png"/><Relationship Id="rId385" Type="http://schemas.openxmlformats.org/officeDocument/2006/relationships/image" Target="../media/image10270.png"/><Relationship Id="rId245" Type="http://schemas.openxmlformats.org/officeDocument/2006/relationships/image" Target="../media/image10200.png"/><Relationship Id="rId287" Type="http://schemas.openxmlformats.org/officeDocument/2006/relationships/image" Target="../media/image10221.png"/><Relationship Id="rId410" Type="http://schemas.openxmlformats.org/officeDocument/2006/relationships/customXml" Target="../ink/ink10406.xml"/><Relationship Id="rId452" Type="http://schemas.openxmlformats.org/officeDocument/2006/relationships/customXml" Target="../ink/ink10427.xml"/><Relationship Id="rId494" Type="http://schemas.openxmlformats.org/officeDocument/2006/relationships/customXml" Target="../ink/ink10448.xml"/><Relationship Id="rId508" Type="http://schemas.openxmlformats.org/officeDocument/2006/relationships/customXml" Target="../ink/ink10455.xml"/><Relationship Id="rId105" Type="http://schemas.openxmlformats.org/officeDocument/2006/relationships/image" Target="../media/image10130.png"/><Relationship Id="rId147" Type="http://schemas.openxmlformats.org/officeDocument/2006/relationships/image" Target="../media/image10151.png"/><Relationship Id="rId312" Type="http://schemas.openxmlformats.org/officeDocument/2006/relationships/customXml" Target="../ink/ink10357.xml"/><Relationship Id="rId354" Type="http://schemas.openxmlformats.org/officeDocument/2006/relationships/customXml" Target="../ink/ink10378.xml"/><Relationship Id="rId51" Type="http://schemas.openxmlformats.org/officeDocument/2006/relationships/image" Target="../media/image10104.png"/><Relationship Id="rId93" Type="http://schemas.openxmlformats.org/officeDocument/2006/relationships/image" Target="../media/image10124.png"/><Relationship Id="rId189" Type="http://schemas.openxmlformats.org/officeDocument/2006/relationships/image" Target="../media/image10172.png"/><Relationship Id="rId396" Type="http://schemas.openxmlformats.org/officeDocument/2006/relationships/customXml" Target="../ink/ink10399.xml"/><Relationship Id="rId214" Type="http://schemas.openxmlformats.org/officeDocument/2006/relationships/customXml" Target="../ink/ink10308.xml"/><Relationship Id="rId256" Type="http://schemas.openxmlformats.org/officeDocument/2006/relationships/customXml" Target="../ink/ink10329.xml"/><Relationship Id="rId298" Type="http://schemas.openxmlformats.org/officeDocument/2006/relationships/customXml" Target="../ink/ink10350.xml"/><Relationship Id="rId421" Type="http://schemas.openxmlformats.org/officeDocument/2006/relationships/image" Target="../media/image10288.png"/><Relationship Id="rId463" Type="http://schemas.openxmlformats.org/officeDocument/2006/relationships/image" Target="../media/image10309.png"/><Relationship Id="rId519" Type="http://schemas.openxmlformats.org/officeDocument/2006/relationships/image" Target="../media/image10337.png"/><Relationship Id="rId116" Type="http://schemas.openxmlformats.org/officeDocument/2006/relationships/customXml" Target="../ink/ink10259.xml"/><Relationship Id="rId158" Type="http://schemas.openxmlformats.org/officeDocument/2006/relationships/customXml" Target="../ink/ink10280.xml"/><Relationship Id="rId323" Type="http://schemas.openxmlformats.org/officeDocument/2006/relationships/image" Target="../media/image10239.png"/><Relationship Id="rId530" Type="http://schemas.openxmlformats.org/officeDocument/2006/relationships/customXml" Target="../ink/ink10466.xml"/><Relationship Id="rId20" Type="http://schemas.openxmlformats.org/officeDocument/2006/relationships/customXml" Target="../ink/ink10211.xml"/><Relationship Id="rId62" Type="http://schemas.openxmlformats.org/officeDocument/2006/relationships/customXml" Target="../ink/ink10232.xml"/><Relationship Id="rId365" Type="http://schemas.openxmlformats.org/officeDocument/2006/relationships/image" Target="../media/image10260.png"/><Relationship Id="rId225" Type="http://schemas.openxmlformats.org/officeDocument/2006/relationships/image" Target="../media/image10190.png"/><Relationship Id="rId267" Type="http://schemas.openxmlformats.org/officeDocument/2006/relationships/image" Target="../media/image10211.png"/><Relationship Id="rId432" Type="http://schemas.openxmlformats.org/officeDocument/2006/relationships/customXml" Target="../ink/ink10417.xml"/><Relationship Id="rId474" Type="http://schemas.openxmlformats.org/officeDocument/2006/relationships/customXml" Target="../ink/ink10438.xml"/><Relationship Id="rId127" Type="http://schemas.openxmlformats.org/officeDocument/2006/relationships/image" Target="../media/image10141.png"/><Relationship Id="rId31" Type="http://schemas.openxmlformats.org/officeDocument/2006/relationships/image" Target="../media/image10094.png"/><Relationship Id="rId73" Type="http://schemas.openxmlformats.org/officeDocument/2006/relationships/image" Target="../media/image19.png"/><Relationship Id="rId169" Type="http://schemas.openxmlformats.org/officeDocument/2006/relationships/image" Target="../media/image10162.png"/><Relationship Id="rId334" Type="http://schemas.openxmlformats.org/officeDocument/2006/relationships/customXml" Target="../ink/ink10368.xml"/><Relationship Id="rId376" Type="http://schemas.openxmlformats.org/officeDocument/2006/relationships/customXml" Target="../ink/ink10389.xml"/><Relationship Id="rId4" Type="http://schemas.openxmlformats.org/officeDocument/2006/relationships/customXml" Target="../ink/ink10203.xml"/><Relationship Id="rId180" Type="http://schemas.openxmlformats.org/officeDocument/2006/relationships/customXml" Target="../ink/ink10291.xml"/><Relationship Id="rId236" Type="http://schemas.openxmlformats.org/officeDocument/2006/relationships/customXml" Target="../ink/ink10319.xml"/><Relationship Id="rId278" Type="http://schemas.openxmlformats.org/officeDocument/2006/relationships/customXml" Target="../ink/ink10340.xml"/><Relationship Id="rId401" Type="http://schemas.openxmlformats.org/officeDocument/2006/relationships/image" Target="../media/image10278.png"/><Relationship Id="rId443" Type="http://schemas.openxmlformats.org/officeDocument/2006/relationships/image" Target="../media/image10299.png"/><Relationship Id="rId303" Type="http://schemas.openxmlformats.org/officeDocument/2006/relationships/image" Target="../media/image10229.png"/><Relationship Id="rId485" Type="http://schemas.openxmlformats.org/officeDocument/2006/relationships/image" Target="../media/image10320.png"/><Relationship Id="rId42" Type="http://schemas.openxmlformats.org/officeDocument/2006/relationships/customXml" Target="../ink/ink10222.xml"/><Relationship Id="rId84" Type="http://schemas.openxmlformats.org/officeDocument/2006/relationships/customXml" Target="../ink/ink10243.xml"/><Relationship Id="rId138" Type="http://schemas.openxmlformats.org/officeDocument/2006/relationships/customXml" Target="../ink/ink10270.xml"/><Relationship Id="rId345" Type="http://schemas.openxmlformats.org/officeDocument/2006/relationships/image" Target="../media/image10250.png"/><Relationship Id="rId387" Type="http://schemas.openxmlformats.org/officeDocument/2006/relationships/image" Target="../media/image10271.png"/><Relationship Id="rId510" Type="http://schemas.openxmlformats.org/officeDocument/2006/relationships/customXml" Target="../ink/ink10456.xml"/><Relationship Id="rId191" Type="http://schemas.openxmlformats.org/officeDocument/2006/relationships/image" Target="../media/image10173.png"/><Relationship Id="rId205" Type="http://schemas.openxmlformats.org/officeDocument/2006/relationships/image" Target="../media/image10180.png"/><Relationship Id="rId247" Type="http://schemas.openxmlformats.org/officeDocument/2006/relationships/image" Target="../media/image10201.png"/><Relationship Id="rId412" Type="http://schemas.openxmlformats.org/officeDocument/2006/relationships/customXml" Target="../ink/ink10407.xml"/><Relationship Id="rId107" Type="http://schemas.openxmlformats.org/officeDocument/2006/relationships/image" Target="../media/image10131.png"/><Relationship Id="rId289" Type="http://schemas.openxmlformats.org/officeDocument/2006/relationships/image" Target="../media/image10222.png"/><Relationship Id="rId454" Type="http://schemas.openxmlformats.org/officeDocument/2006/relationships/customXml" Target="../ink/ink10428.xml"/><Relationship Id="rId496" Type="http://schemas.openxmlformats.org/officeDocument/2006/relationships/customXml" Target="../ink/ink10449.xml"/><Relationship Id="rId11" Type="http://schemas.openxmlformats.org/officeDocument/2006/relationships/image" Target="../media/image10084.png"/><Relationship Id="rId53" Type="http://schemas.openxmlformats.org/officeDocument/2006/relationships/image" Target="../media/image10105.png"/><Relationship Id="rId149" Type="http://schemas.openxmlformats.org/officeDocument/2006/relationships/image" Target="../media/image10152.png"/><Relationship Id="rId314" Type="http://schemas.openxmlformats.org/officeDocument/2006/relationships/customXml" Target="../ink/ink10358.xml"/><Relationship Id="rId356" Type="http://schemas.openxmlformats.org/officeDocument/2006/relationships/customXml" Target="../ink/ink10379.xml"/><Relationship Id="rId398" Type="http://schemas.openxmlformats.org/officeDocument/2006/relationships/customXml" Target="../ink/ink10400.xml"/><Relationship Id="rId521" Type="http://schemas.openxmlformats.org/officeDocument/2006/relationships/image" Target="../media/image10338.png"/><Relationship Id="rId95" Type="http://schemas.openxmlformats.org/officeDocument/2006/relationships/image" Target="../media/image10125.png"/><Relationship Id="rId160" Type="http://schemas.openxmlformats.org/officeDocument/2006/relationships/customXml" Target="../ink/ink10281.xml"/><Relationship Id="rId216" Type="http://schemas.openxmlformats.org/officeDocument/2006/relationships/customXml" Target="../ink/ink10309.xml"/><Relationship Id="rId423" Type="http://schemas.openxmlformats.org/officeDocument/2006/relationships/image" Target="../media/image10289.png"/><Relationship Id="rId258" Type="http://schemas.openxmlformats.org/officeDocument/2006/relationships/customXml" Target="../ink/ink10330.xml"/><Relationship Id="rId465" Type="http://schemas.openxmlformats.org/officeDocument/2006/relationships/image" Target="../media/image10310.png"/><Relationship Id="rId22" Type="http://schemas.openxmlformats.org/officeDocument/2006/relationships/customXml" Target="../ink/ink10212.xml"/><Relationship Id="rId64" Type="http://schemas.openxmlformats.org/officeDocument/2006/relationships/customXml" Target="../ink/ink10233.xml"/><Relationship Id="rId118" Type="http://schemas.openxmlformats.org/officeDocument/2006/relationships/customXml" Target="../ink/ink10260.xml"/><Relationship Id="rId325" Type="http://schemas.openxmlformats.org/officeDocument/2006/relationships/image" Target="../media/image10240.png"/><Relationship Id="rId367" Type="http://schemas.openxmlformats.org/officeDocument/2006/relationships/image" Target="../media/image10261.png"/><Relationship Id="rId532" Type="http://schemas.openxmlformats.org/officeDocument/2006/relationships/customXml" Target="../ink/ink10467.xml"/><Relationship Id="rId171" Type="http://schemas.openxmlformats.org/officeDocument/2006/relationships/image" Target="../media/image10163.png"/><Relationship Id="rId227" Type="http://schemas.openxmlformats.org/officeDocument/2006/relationships/image" Target="../media/image10191.png"/><Relationship Id="rId269" Type="http://schemas.openxmlformats.org/officeDocument/2006/relationships/image" Target="../media/image10212.png"/><Relationship Id="rId434" Type="http://schemas.openxmlformats.org/officeDocument/2006/relationships/customXml" Target="../ink/ink10418.xml"/><Relationship Id="rId476" Type="http://schemas.openxmlformats.org/officeDocument/2006/relationships/customXml" Target="../ink/ink10439.xml"/><Relationship Id="rId33" Type="http://schemas.openxmlformats.org/officeDocument/2006/relationships/image" Target="../media/image10095.png"/><Relationship Id="rId129" Type="http://schemas.openxmlformats.org/officeDocument/2006/relationships/image" Target="../media/image10142.png"/><Relationship Id="rId280" Type="http://schemas.openxmlformats.org/officeDocument/2006/relationships/customXml" Target="../ink/ink10341.xml"/><Relationship Id="rId336" Type="http://schemas.openxmlformats.org/officeDocument/2006/relationships/customXml" Target="../ink/ink10369.xml"/><Relationship Id="rId501" Type="http://schemas.openxmlformats.org/officeDocument/2006/relationships/image" Target="../media/image10328.png"/><Relationship Id="rId75" Type="http://schemas.openxmlformats.org/officeDocument/2006/relationships/image" Target="../media/image10115.png"/><Relationship Id="rId140" Type="http://schemas.openxmlformats.org/officeDocument/2006/relationships/customXml" Target="../ink/ink10271.xml"/><Relationship Id="rId182" Type="http://schemas.openxmlformats.org/officeDocument/2006/relationships/customXml" Target="../ink/ink10292.xml"/><Relationship Id="rId378" Type="http://schemas.openxmlformats.org/officeDocument/2006/relationships/customXml" Target="../ink/ink10390.xml"/><Relationship Id="rId403" Type="http://schemas.openxmlformats.org/officeDocument/2006/relationships/image" Target="../media/image10279.png"/><Relationship Id="rId6" Type="http://schemas.openxmlformats.org/officeDocument/2006/relationships/customXml" Target="../ink/ink10204.xml"/><Relationship Id="rId238" Type="http://schemas.openxmlformats.org/officeDocument/2006/relationships/customXml" Target="../ink/ink10320.xml"/><Relationship Id="rId445" Type="http://schemas.openxmlformats.org/officeDocument/2006/relationships/image" Target="../media/image10300.png"/><Relationship Id="rId487" Type="http://schemas.openxmlformats.org/officeDocument/2006/relationships/image" Target="../media/image10321.png"/><Relationship Id="rId291" Type="http://schemas.openxmlformats.org/officeDocument/2006/relationships/image" Target="../media/image10223.png"/><Relationship Id="rId305" Type="http://schemas.openxmlformats.org/officeDocument/2006/relationships/image" Target="../media/image10230.png"/><Relationship Id="rId347" Type="http://schemas.openxmlformats.org/officeDocument/2006/relationships/image" Target="../media/image10251.png"/><Relationship Id="rId512" Type="http://schemas.openxmlformats.org/officeDocument/2006/relationships/customXml" Target="../ink/ink10457.xml"/><Relationship Id="rId44" Type="http://schemas.openxmlformats.org/officeDocument/2006/relationships/customXml" Target="../ink/ink10223.xml"/><Relationship Id="rId86" Type="http://schemas.openxmlformats.org/officeDocument/2006/relationships/customXml" Target="../ink/ink10244.xml"/><Relationship Id="rId151" Type="http://schemas.openxmlformats.org/officeDocument/2006/relationships/image" Target="../media/image10153.png"/><Relationship Id="rId389" Type="http://schemas.openxmlformats.org/officeDocument/2006/relationships/image" Target="../media/image10272.png"/><Relationship Id="rId193" Type="http://schemas.openxmlformats.org/officeDocument/2006/relationships/image" Target="../media/image10174.png"/><Relationship Id="rId207" Type="http://schemas.openxmlformats.org/officeDocument/2006/relationships/image" Target="../media/image10181.png"/><Relationship Id="rId249" Type="http://schemas.openxmlformats.org/officeDocument/2006/relationships/image" Target="../media/image10202.png"/><Relationship Id="rId414" Type="http://schemas.openxmlformats.org/officeDocument/2006/relationships/customXml" Target="../ink/ink10408.xml"/><Relationship Id="rId456" Type="http://schemas.openxmlformats.org/officeDocument/2006/relationships/customXml" Target="../ink/ink10429.xml"/><Relationship Id="rId498" Type="http://schemas.openxmlformats.org/officeDocument/2006/relationships/customXml" Target="../ink/ink10450.xml"/><Relationship Id="rId13" Type="http://schemas.openxmlformats.org/officeDocument/2006/relationships/image" Target="../media/image10085.png"/><Relationship Id="rId109" Type="http://schemas.openxmlformats.org/officeDocument/2006/relationships/image" Target="../media/image10132.png"/><Relationship Id="rId260" Type="http://schemas.openxmlformats.org/officeDocument/2006/relationships/customXml" Target="../ink/ink10331.xml"/><Relationship Id="rId316" Type="http://schemas.openxmlformats.org/officeDocument/2006/relationships/customXml" Target="../ink/ink10359.xml"/><Relationship Id="rId523" Type="http://schemas.openxmlformats.org/officeDocument/2006/relationships/image" Target="../media/image10339.png"/><Relationship Id="rId55" Type="http://schemas.openxmlformats.org/officeDocument/2006/relationships/image" Target="../media/image10106.png"/><Relationship Id="rId97" Type="http://schemas.openxmlformats.org/officeDocument/2006/relationships/image" Target="../media/image10126.png"/><Relationship Id="rId120" Type="http://schemas.openxmlformats.org/officeDocument/2006/relationships/customXml" Target="../ink/ink10261.xml"/><Relationship Id="rId358" Type="http://schemas.openxmlformats.org/officeDocument/2006/relationships/customXml" Target="../ink/ink10380.xml"/><Relationship Id="rId162" Type="http://schemas.openxmlformats.org/officeDocument/2006/relationships/customXml" Target="../ink/ink10282.xml"/><Relationship Id="rId218" Type="http://schemas.openxmlformats.org/officeDocument/2006/relationships/customXml" Target="../ink/ink10310.xml"/><Relationship Id="rId425" Type="http://schemas.openxmlformats.org/officeDocument/2006/relationships/image" Target="../media/image10290.png"/><Relationship Id="rId467" Type="http://schemas.openxmlformats.org/officeDocument/2006/relationships/image" Target="../media/image10311.png"/><Relationship Id="rId271" Type="http://schemas.openxmlformats.org/officeDocument/2006/relationships/image" Target="../media/image10213.png"/><Relationship Id="rId24" Type="http://schemas.openxmlformats.org/officeDocument/2006/relationships/customXml" Target="../ink/ink10213.xml"/><Relationship Id="rId66" Type="http://schemas.openxmlformats.org/officeDocument/2006/relationships/customXml" Target="../ink/ink10234.xml"/><Relationship Id="rId131" Type="http://schemas.openxmlformats.org/officeDocument/2006/relationships/image" Target="../media/image10143.png"/><Relationship Id="rId327" Type="http://schemas.openxmlformats.org/officeDocument/2006/relationships/image" Target="../media/image10241.png"/><Relationship Id="rId369" Type="http://schemas.openxmlformats.org/officeDocument/2006/relationships/image" Target="../media/image10262.png"/><Relationship Id="rId534" Type="http://schemas.openxmlformats.org/officeDocument/2006/relationships/customXml" Target="../ink/ink10468.xml"/><Relationship Id="rId173" Type="http://schemas.openxmlformats.org/officeDocument/2006/relationships/image" Target="../media/image10164.png"/><Relationship Id="rId229" Type="http://schemas.openxmlformats.org/officeDocument/2006/relationships/image" Target="../media/image10192.png"/><Relationship Id="rId380" Type="http://schemas.openxmlformats.org/officeDocument/2006/relationships/customXml" Target="../ink/ink10391.xml"/><Relationship Id="rId436" Type="http://schemas.openxmlformats.org/officeDocument/2006/relationships/customXml" Target="../ink/ink10419.xml"/><Relationship Id="rId240" Type="http://schemas.openxmlformats.org/officeDocument/2006/relationships/customXml" Target="../ink/ink10321.xml"/><Relationship Id="rId478" Type="http://schemas.openxmlformats.org/officeDocument/2006/relationships/customXml" Target="../ink/ink10440.xml"/><Relationship Id="rId35" Type="http://schemas.openxmlformats.org/officeDocument/2006/relationships/image" Target="../media/image10096.png"/><Relationship Id="rId77" Type="http://schemas.openxmlformats.org/officeDocument/2006/relationships/image" Target="../media/image10116.png"/><Relationship Id="rId100" Type="http://schemas.openxmlformats.org/officeDocument/2006/relationships/customXml" Target="../ink/ink10251.xml"/><Relationship Id="rId282" Type="http://schemas.openxmlformats.org/officeDocument/2006/relationships/customXml" Target="../ink/ink10342.xml"/><Relationship Id="rId338" Type="http://schemas.openxmlformats.org/officeDocument/2006/relationships/customXml" Target="../ink/ink10370.xml"/><Relationship Id="rId503" Type="http://schemas.openxmlformats.org/officeDocument/2006/relationships/image" Target="../media/image10329.png"/><Relationship Id="rId8" Type="http://schemas.openxmlformats.org/officeDocument/2006/relationships/customXml" Target="../ink/ink10205.xml"/><Relationship Id="rId142" Type="http://schemas.openxmlformats.org/officeDocument/2006/relationships/customXml" Target="../ink/ink10272.xml"/><Relationship Id="rId184" Type="http://schemas.openxmlformats.org/officeDocument/2006/relationships/customXml" Target="../ink/ink10293.xml"/><Relationship Id="rId391" Type="http://schemas.openxmlformats.org/officeDocument/2006/relationships/image" Target="../media/image10273.png"/><Relationship Id="rId405" Type="http://schemas.openxmlformats.org/officeDocument/2006/relationships/image" Target="../media/image10280.png"/><Relationship Id="rId447" Type="http://schemas.openxmlformats.org/officeDocument/2006/relationships/image" Target="../media/image10301.png"/><Relationship Id="rId251" Type="http://schemas.openxmlformats.org/officeDocument/2006/relationships/image" Target="../media/image10203.png"/><Relationship Id="rId489" Type="http://schemas.openxmlformats.org/officeDocument/2006/relationships/image" Target="../media/image10322.png"/><Relationship Id="rId46" Type="http://schemas.openxmlformats.org/officeDocument/2006/relationships/customXml" Target="../ink/ink10224.xml"/><Relationship Id="rId293" Type="http://schemas.openxmlformats.org/officeDocument/2006/relationships/image" Target="../media/image10224.png"/><Relationship Id="rId307" Type="http://schemas.openxmlformats.org/officeDocument/2006/relationships/image" Target="../media/image10231.png"/><Relationship Id="rId349" Type="http://schemas.openxmlformats.org/officeDocument/2006/relationships/image" Target="../media/image10252.png"/><Relationship Id="rId514" Type="http://schemas.openxmlformats.org/officeDocument/2006/relationships/customXml" Target="../ink/ink10458.xml"/><Relationship Id="rId88" Type="http://schemas.openxmlformats.org/officeDocument/2006/relationships/customXml" Target="../ink/ink10245.xml"/><Relationship Id="rId111" Type="http://schemas.openxmlformats.org/officeDocument/2006/relationships/image" Target="../media/image10133.png"/><Relationship Id="rId153" Type="http://schemas.openxmlformats.org/officeDocument/2006/relationships/image" Target="../media/image10154.png"/><Relationship Id="rId195" Type="http://schemas.openxmlformats.org/officeDocument/2006/relationships/image" Target="../media/image10175.png"/><Relationship Id="rId209" Type="http://schemas.openxmlformats.org/officeDocument/2006/relationships/image" Target="../media/image10182.png"/><Relationship Id="rId360" Type="http://schemas.openxmlformats.org/officeDocument/2006/relationships/customXml" Target="../ink/ink10381.xml"/><Relationship Id="rId416" Type="http://schemas.openxmlformats.org/officeDocument/2006/relationships/customXml" Target="../ink/ink10409.xml"/><Relationship Id="rId220" Type="http://schemas.openxmlformats.org/officeDocument/2006/relationships/customXml" Target="../ink/ink10311.xml"/><Relationship Id="rId458" Type="http://schemas.openxmlformats.org/officeDocument/2006/relationships/customXml" Target="../ink/ink10430.xml"/><Relationship Id="rId15" Type="http://schemas.openxmlformats.org/officeDocument/2006/relationships/image" Target="../media/image10086.png"/><Relationship Id="rId57" Type="http://schemas.openxmlformats.org/officeDocument/2006/relationships/image" Target="../media/image10107.png"/><Relationship Id="rId262" Type="http://schemas.openxmlformats.org/officeDocument/2006/relationships/customXml" Target="../ink/ink10332.xml"/><Relationship Id="rId318" Type="http://schemas.openxmlformats.org/officeDocument/2006/relationships/customXml" Target="../ink/ink10360.xml"/><Relationship Id="rId525" Type="http://schemas.openxmlformats.org/officeDocument/2006/relationships/image" Target="../media/image10340.png"/><Relationship Id="rId99" Type="http://schemas.openxmlformats.org/officeDocument/2006/relationships/image" Target="../media/image10127.png"/><Relationship Id="rId122" Type="http://schemas.openxmlformats.org/officeDocument/2006/relationships/customXml" Target="../ink/ink10262.xml"/><Relationship Id="rId164" Type="http://schemas.openxmlformats.org/officeDocument/2006/relationships/customXml" Target="../ink/ink10283.xml"/><Relationship Id="rId371" Type="http://schemas.openxmlformats.org/officeDocument/2006/relationships/image" Target="../media/image10263.png"/><Relationship Id="rId427" Type="http://schemas.openxmlformats.org/officeDocument/2006/relationships/image" Target="../media/image10291.png"/><Relationship Id="rId469" Type="http://schemas.openxmlformats.org/officeDocument/2006/relationships/image" Target="../media/image10312.png"/><Relationship Id="rId26" Type="http://schemas.openxmlformats.org/officeDocument/2006/relationships/customXml" Target="../ink/ink10214.xml"/><Relationship Id="rId231" Type="http://schemas.openxmlformats.org/officeDocument/2006/relationships/image" Target="../media/image10193.png"/><Relationship Id="rId273" Type="http://schemas.openxmlformats.org/officeDocument/2006/relationships/image" Target="../media/image10214.png"/><Relationship Id="rId329" Type="http://schemas.openxmlformats.org/officeDocument/2006/relationships/image" Target="../media/image10242.png"/><Relationship Id="rId480" Type="http://schemas.openxmlformats.org/officeDocument/2006/relationships/customXml" Target="../ink/ink10441.xml"/><Relationship Id="rId68" Type="http://schemas.openxmlformats.org/officeDocument/2006/relationships/customXml" Target="../ink/ink10235.xml"/><Relationship Id="rId133" Type="http://schemas.openxmlformats.org/officeDocument/2006/relationships/image" Target="../media/image10144.png"/><Relationship Id="rId175" Type="http://schemas.openxmlformats.org/officeDocument/2006/relationships/image" Target="../media/image10165.png"/><Relationship Id="rId340" Type="http://schemas.openxmlformats.org/officeDocument/2006/relationships/customXml" Target="../ink/ink10371.xml"/><Relationship Id="rId200" Type="http://schemas.openxmlformats.org/officeDocument/2006/relationships/customXml" Target="../ink/ink10301.xml"/><Relationship Id="rId382" Type="http://schemas.openxmlformats.org/officeDocument/2006/relationships/customXml" Target="../ink/ink10392.xml"/><Relationship Id="rId438" Type="http://schemas.openxmlformats.org/officeDocument/2006/relationships/customXml" Target="../ink/ink10420.xml"/><Relationship Id="rId242" Type="http://schemas.openxmlformats.org/officeDocument/2006/relationships/customXml" Target="../ink/ink10322.xml"/><Relationship Id="rId284" Type="http://schemas.openxmlformats.org/officeDocument/2006/relationships/customXml" Target="../ink/ink10343.xml"/><Relationship Id="rId491" Type="http://schemas.openxmlformats.org/officeDocument/2006/relationships/image" Target="../media/image10323.png"/><Relationship Id="rId505" Type="http://schemas.openxmlformats.org/officeDocument/2006/relationships/image" Target="../media/image10330.png"/><Relationship Id="rId37" Type="http://schemas.openxmlformats.org/officeDocument/2006/relationships/image" Target="../media/image10097.png"/><Relationship Id="rId79" Type="http://schemas.openxmlformats.org/officeDocument/2006/relationships/image" Target="../media/image10117.png"/><Relationship Id="rId102" Type="http://schemas.openxmlformats.org/officeDocument/2006/relationships/customXml" Target="../ink/ink10252.xml"/><Relationship Id="rId144" Type="http://schemas.openxmlformats.org/officeDocument/2006/relationships/customXml" Target="../ink/ink10273.xml"/><Relationship Id="rId90" Type="http://schemas.openxmlformats.org/officeDocument/2006/relationships/customXml" Target="../ink/ink10246.xml"/><Relationship Id="rId186" Type="http://schemas.openxmlformats.org/officeDocument/2006/relationships/customXml" Target="../ink/ink10294.xml"/><Relationship Id="rId351" Type="http://schemas.openxmlformats.org/officeDocument/2006/relationships/image" Target="../media/image10253.png"/><Relationship Id="rId393" Type="http://schemas.openxmlformats.org/officeDocument/2006/relationships/image" Target="../media/image10274.png"/><Relationship Id="rId407" Type="http://schemas.openxmlformats.org/officeDocument/2006/relationships/image" Target="../media/image10281.png"/><Relationship Id="rId449" Type="http://schemas.openxmlformats.org/officeDocument/2006/relationships/image" Target="../media/image10302.png"/><Relationship Id="rId211" Type="http://schemas.openxmlformats.org/officeDocument/2006/relationships/image" Target="../media/image10183.png"/><Relationship Id="rId253" Type="http://schemas.openxmlformats.org/officeDocument/2006/relationships/image" Target="../media/image10204.png"/><Relationship Id="rId295" Type="http://schemas.openxmlformats.org/officeDocument/2006/relationships/image" Target="../media/image10225.png"/><Relationship Id="rId309" Type="http://schemas.openxmlformats.org/officeDocument/2006/relationships/image" Target="../media/image10232.png"/><Relationship Id="rId460" Type="http://schemas.openxmlformats.org/officeDocument/2006/relationships/customXml" Target="../ink/ink10431.xml"/><Relationship Id="rId516" Type="http://schemas.openxmlformats.org/officeDocument/2006/relationships/customXml" Target="../ink/ink10459.xml"/><Relationship Id="rId48" Type="http://schemas.openxmlformats.org/officeDocument/2006/relationships/customXml" Target="../ink/ink10225.xml"/><Relationship Id="rId113" Type="http://schemas.openxmlformats.org/officeDocument/2006/relationships/image" Target="../media/image10134.png"/><Relationship Id="rId320" Type="http://schemas.openxmlformats.org/officeDocument/2006/relationships/customXml" Target="../ink/ink10361.xml"/><Relationship Id="rId155" Type="http://schemas.openxmlformats.org/officeDocument/2006/relationships/image" Target="../media/image10155.png"/><Relationship Id="rId197" Type="http://schemas.openxmlformats.org/officeDocument/2006/relationships/image" Target="../media/image10176.png"/><Relationship Id="rId362" Type="http://schemas.openxmlformats.org/officeDocument/2006/relationships/customXml" Target="../ink/ink10382.xml"/><Relationship Id="rId418" Type="http://schemas.openxmlformats.org/officeDocument/2006/relationships/customXml" Target="../ink/ink10410.xml"/><Relationship Id="rId222" Type="http://schemas.openxmlformats.org/officeDocument/2006/relationships/customXml" Target="../ink/ink10312.xml"/><Relationship Id="rId264" Type="http://schemas.openxmlformats.org/officeDocument/2006/relationships/customXml" Target="../ink/ink10333.xml"/><Relationship Id="rId471" Type="http://schemas.openxmlformats.org/officeDocument/2006/relationships/image" Target="../media/image10313.png"/><Relationship Id="rId17" Type="http://schemas.openxmlformats.org/officeDocument/2006/relationships/image" Target="../media/image10087.png"/><Relationship Id="rId59" Type="http://schemas.openxmlformats.org/officeDocument/2006/relationships/image" Target="../media/image10108.png"/><Relationship Id="rId124" Type="http://schemas.openxmlformats.org/officeDocument/2006/relationships/customXml" Target="../ink/ink10263.xml"/><Relationship Id="rId527" Type="http://schemas.openxmlformats.org/officeDocument/2006/relationships/image" Target="../media/image10341.png"/><Relationship Id="rId70" Type="http://schemas.openxmlformats.org/officeDocument/2006/relationships/customXml" Target="../ink/ink10236.xml"/><Relationship Id="rId166" Type="http://schemas.openxmlformats.org/officeDocument/2006/relationships/customXml" Target="../ink/ink10284.xml"/><Relationship Id="rId331" Type="http://schemas.openxmlformats.org/officeDocument/2006/relationships/image" Target="../media/image10243.png"/><Relationship Id="rId373" Type="http://schemas.openxmlformats.org/officeDocument/2006/relationships/image" Target="../media/image10264.png"/><Relationship Id="rId429" Type="http://schemas.openxmlformats.org/officeDocument/2006/relationships/image" Target="../media/image1029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0194.png"/><Relationship Id="rId440" Type="http://schemas.openxmlformats.org/officeDocument/2006/relationships/customXml" Target="../ink/ink10421.xml"/><Relationship Id="rId28" Type="http://schemas.openxmlformats.org/officeDocument/2006/relationships/customXml" Target="../ink/ink10215.xml"/><Relationship Id="rId275" Type="http://schemas.openxmlformats.org/officeDocument/2006/relationships/image" Target="../media/image10215.png"/><Relationship Id="rId300" Type="http://schemas.openxmlformats.org/officeDocument/2006/relationships/customXml" Target="../ink/ink10351.xml"/><Relationship Id="rId482" Type="http://schemas.openxmlformats.org/officeDocument/2006/relationships/customXml" Target="../ink/ink10442.xml"/><Relationship Id="rId81" Type="http://schemas.openxmlformats.org/officeDocument/2006/relationships/image" Target="../media/image10118.png"/><Relationship Id="rId135" Type="http://schemas.openxmlformats.org/officeDocument/2006/relationships/image" Target="../media/image10145.png"/><Relationship Id="rId177" Type="http://schemas.openxmlformats.org/officeDocument/2006/relationships/image" Target="../media/image10166.png"/><Relationship Id="rId342" Type="http://schemas.openxmlformats.org/officeDocument/2006/relationships/customXml" Target="../ink/ink10372.xml"/><Relationship Id="rId384" Type="http://schemas.openxmlformats.org/officeDocument/2006/relationships/customXml" Target="../ink/ink10393.xml"/><Relationship Id="rId202" Type="http://schemas.openxmlformats.org/officeDocument/2006/relationships/customXml" Target="../ink/ink10302.xml"/><Relationship Id="rId244" Type="http://schemas.openxmlformats.org/officeDocument/2006/relationships/customXml" Target="../ink/ink10323.xml"/><Relationship Id="rId39" Type="http://schemas.openxmlformats.org/officeDocument/2006/relationships/image" Target="../media/image10098.png"/><Relationship Id="rId286" Type="http://schemas.openxmlformats.org/officeDocument/2006/relationships/customXml" Target="../ink/ink10344.xml"/><Relationship Id="rId451" Type="http://schemas.openxmlformats.org/officeDocument/2006/relationships/image" Target="../media/image10303.png"/><Relationship Id="rId493" Type="http://schemas.openxmlformats.org/officeDocument/2006/relationships/image" Target="../media/image10324.png"/><Relationship Id="rId507" Type="http://schemas.openxmlformats.org/officeDocument/2006/relationships/image" Target="../media/image10331.png"/><Relationship Id="rId50" Type="http://schemas.openxmlformats.org/officeDocument/2006/relationships/customXml" Target="../ink/ink10226.xml"/><Relationship Id="rId104" Type="http://schemas.openxmlformats.org/officeDocument/2006/relationships/customXml" Target="../ink/ink10253.xml"/><Relationship Id="rId146" Type="http://schemas.openxmlformats.org/officeDocument/2006/relationships/customXml" Target="../ink/ink10274.xml"/><Relationship Id="rId188" Type="http://schemas.openxmlformats.org/officeDocument/2006/relationships/customXml" Target="../ink/ink10295.xml"/><Relationship Id="rId311" Type="http://schemas.openxmlformats.org/officeDocument/2006/relationships/image" Target="../media/image10233.png"/><Relationship Id="rId353" Type="http://schemas.openxmlformats.org/officeDocument/2006/relationships/image" Target="../media/image10254.png"/><Relationship Id="rId395" Type="http://schemas.openxmlformats.org/officeDocument/2006/relationships/image" Target="../media/image10275.png"/><Relationship Id="rId409" Type="http://schemas.openxmlformats.org/officeDocument/2006/relationships/image" Target="../media/image10282.png"/><Relationship Id="rId92" Type="http://schemas.openxmlformats.org/officeDocument/2006/relationships/customXml" Target="../ink/ink10247.xml"/><Relationship Id="rId213" Type="http://schemas.openxmlformats.org/officeDocument/2006/relationships/image" Target="../media/image10184.png"/><Relationship Id="rId420" Type="http://schemas.openxmlformats.org/officeDocument/2006/relationships/customXml" Target="../ink/ink10411.xml"/><Relationship Id="rId255" Type="http://schemas.openxmlformats.org/officeDocument/2006/relationships/image" Target="../media/image10205.png"/><Relationship Id="rId297" Type="http://schemas.openxmlformats.org/officeDocument/2006/relationships/image" Target="../media/image10226.png"/><Relationship Id="rId462" Type="http://schemas.openxmlformats.org/officeDocument/2006/relationships/customXml" Target="../ink/ink10432.xml"/><Relationship Id="rId518" Type="http://schemas.openxmlformats.org/officeDocument/2006/relationships/customXml" Target="../ink/ink10460.xml"/><Relationship Id="rId115" Type="http://schemas.openxmlformats.org/officeDocument/2006/relationships/image" Target="../media/image10135.png"/><Relationship Id="rId157" Type="http://schemas.openxmlformats.org/officeDocument/2006/relationships/image" Target="../media/image10156.png"/><Relationship Id="rId322" Type="http://schemas.openxmlformats.org/officeDocument/2006/relationships/customXml" Target="../ink/ink10362.xml"/><Relationship Id="rId364" Type="http://schemas.openxmlformats.org/officeDocument/2006/relationships/customXml" Target="../ink/ink10383.xml"/><Relationship Id="rId61" Type="http://schemas.openxmlformats.org/officeDocument/2006/relationships/image" Target="../media/image10109.png"/><Relationship Id="rId199" Type="http://schemas.openxmlformats.org/officeDocument/2006/relationships/image" Target="../media/image10177.png"/><Relationship Id="rId19" Type="http://schemas.openxmlformats.org/officeDocument/2006/relationships/image" Target="../media/image10088.png"/><Relationship Id="rId224" Type="http://schemas.openxmlformats.org/officeDocument/2006/relationships/customXml" Target="../ink/ink10313.xml"/><Relationship Id="rId266" Type="http://schemas.openxmlformats.org/officeDocument/2006/relationships/customXml" Target="../ink/ink10334.xml"/><Relationship Id="rId431" Type="http://schemas.openxmlformats.org/officeDocument/2006/relationships/image" Target="../media/image10293.png"/><Relationship Id="rId473" Type="http://schemas.openxmlformats.org/officeDocument/2006/relationships/image" Target="../media/image10314.png"/><Relationship Id="rId529" Type="http://schemas.openxmlformats.org/officeDocument/2006/relationships/image" Target="../media/image10342.png"/><Relationship Id="rId30" Type="http://schemas.openxmlformats.org/officeDocument/2006/relationships/customXml" Target="../ink/ink10216.xml"/><Relationship Id="rId126" Type="http://schemas.openxmlformats.org/officeDocument/2006/relationships/customXml" Target="../ink/ink10264.xml"/><Relationship Id="rId168" Type="http://schemas.openxmlformats.org/officeDocument/2006/relationships/customXml" Target="../ink/ink10285.xml"/><Relationship Id="rId333" Type="http://schemas.openxmlformats.org/officeDocument/2006/relationships/image" Target="../media/image10244.png"/><Relationship Id="rId72" Type="http://schemas.openxmlformats.org/officeDocument/2006/relationships/customXml" Target="../ink/ink10237.xml"/><Relationship Id="rId375" Type="http://schemas.openxmlformats.org/officeDocument/2006/relationships/image" Target="../media/image10265.png"/><Relationship Id="rId3" Type="http://schemas.openxmlformats.org/officeDocument/2006/relationships/image" Target="../media/image10080.png"/><Relationship Id="rId235" Type="http://schemas.openxmlformats.org/officeDocument/2006/relationships/image" Target="../media/image10195.png"/><Relationship Id="rId277" Type="http://schemas.openxmlformats.org/officeDocument/2006/relationships/image" Target="../media/image10216.png"/><Relationship Id="rId400" Type="http://schemas.openxmlformats.org/officeDocument/2006/relationships/customXml" Target="../ink/ink10401.xml"/><Relationship Id="rId442" Type="http://schemas.openxmlformats.org/officeDocument/2006/relationships/customXml" Target="../ink/ink10422.xml"/><Relationship Id="rId484" Type="http://schemas.openxmlformats.org/officeDocument/2006/relationships/customXml" Target="../ink/ink10443.xml"/><Relationship Id="rId137" Type="http://schemas.openxmlformats.org/officeDocument/2006/relationships/image" Target="../media/image10146.png"/><Relationship Id="rId302" Type="http://schemas.openxmlformats.org/officeDocument/2006/relationships/customXml" Target="../ink/ink10352.xml"/><Relationship Id="rId344" Type="http://schemas.openxmlformats.org/officeDocument/2006/relationships/customXml" Target="../ink/ink10373.xml"/><Relationship Id="rId41" Type="http://schemas.openxmlformats.org/officeDocument/2006/relationships/image" Target="../media/image10099.png"/><Relationship Id="rId83" Type="http://schemas.openxmlformats.org/officeDocument/2006/relationships/image" Target="../media/image10119.png"/><Relationship Id="rId179" Type="http://schemas.openxmlformats.org/officeDocument/2006/relationships/image" Target="../media/image10167.png"/><Relationship Id="rId386" Type="http://schemas.openxmlformats.org/officeDocument/2006/relationships/customXml" Target="../ink/ink10394.xml"/><Relationship Id="rId190" Type="http://schemas.openxmlformats.org/officeDocument/2006/relationships/customXml" Target="../ink/ink10296.xml"/><Relationship Id="rId204" Type="http://schemas.openxmlformats.org/officeDocument/2006/relationships/customXml" Target="../ink/ink10303.xml"/><Relationship Id="rId246" Type="http://schemas.openxmlformats.org/officeDocument/2006/relationships/customXml" Target="../ink/ink10324.xml"/><Relationship Id="rId288" Type="http://schemas.openxmlformats.org/officeDocument/2006/relationships/customXml" Target="../ink/ink10345.xml"/><Relationship Id="rId411" Type="http://schemas.openxmlformats.org/officeDocument/2006/relationships/image" Target="../media/image10283.png"/><Relationship Id="rId453" Type="http://schemas.openxmlformats.org/officeDocument/2006/relationships/image" Target="../media/image10304.png"/><Relationship Id="rId509" Type="http://schemas.openxmlformats.org/officeDocument/2006/relationships/image" Target="../media/image10332.png"/><Relationship Id="rId106" Type="http://schemas.openxmlformats.org/officeDocument/2006/relationships/customXml" Target="../ink/ink10254.xml"/><Relationship Id="rId313" Type="http://schemas.openxmlformats.org/officeDocument/2006/relationships/image" Target="../media/image10234.png"/><Relationship Id="rId495" Type="http://schemas.openxmlformats.org/officeDocument/2006/relationships/image" Target="../media/image10325.png"/><Relationship Id="rId10" Type="http://schemas.openxmlformats.org/officeDocument/2006/relationships/customXml" Target="../ink/ink10206.xml"/><Relationship Id="rId52" Type="http://schemas.openxmlformats.org/officeDocument/2006/relationships/customXml" Target="../ink/ink10227.xml"/><Relationship Id="rId94" Type="http://schemas.openxmlformats.org/officeDocument/2006/relationships/customXml" Target="../ink/ink10248.xml"/><Relationship Id="rId148" Type="http://schemas.openxmlformats.org/officeDocument/2006/relationships/customXml" Target="../ink/ink10275.xml"/><Relationship Id="rId355" Type="http://schemas.openxmlformats.org/officeDocument/2006/relationships/image" Target="../media/image10255.png"/><Relationship Id="rId397" Type="http://schemas.openxmlformats.org/officeDocument/2006/relationships/image" Target="../media/image10276.png"/><Relationship Id="rId520" Type="http://schemas.openxmlformats.org/officeDocument/2006/relationships/customXml" Target="../ink/ink10461.xml"/><Relationship Id="rId215" Type="http://schemas.openxmlformats.org/officeDocument/2006/relationships/image" Target="../media/image10185.png"/><Relationship Id="rId257" Type="http://schemas.openxmlformats.org/officeDocument/2006/relationships/image" Target="../media/image10206.png"/><Relationship Id="rId422" Type="http://schemas.openxmlformats.org/officeDocument/2006/relationships/customXml" Target="../ink/ink10412.xml"/><Relationship Id="rId464" Type="http://schemas.openxmlformats.org/officeDocument/2006/relationships/customXml" Target="../ink/ink10433.xml"/><Relationship Id="rId299" Type="http://schemas.openxmlformats.org/officeDocument/2006/relationships/image" Target="../media/image10227.png"/><Relationship Id="rId63" Type="http://schemas.openxmlformats.org/officeDocument/2006/relationships/image" Target="../media/image10110.png"/><Relationship Id="rId159" Type="http://schemas.openxmlformats.org/officeDocument/2006/relationships/image" Target="../media/image10157.png"/><Relationship Id="rId366" Type="http://schemas.openxmlformats.org/officeDocument/2006/relationships/customXml" Target="../ink/ink10384.xml"/><Relationship Id="rId226" Type="http://schemas.openxmlformats.org/officeDocument/2006/relationships/customXml" Target="../ink/ink10314.xml"/><Relationship Id="rId433" Type="http://schemas.openxmlformats.org/officeDocument/2006/relationships/image" Target="../media/image10294.png"/><Relationship Id="rId74" Type="http://schemas.openxmlformats.org/officeDocument/2006/relationships/customXml" Target="../ink/ink10238.xml"/><Relationship Id="rId377" Type="http://schemas.openxmlformats.org/officeDocument/2006/relationships/image" Target="../media/image10266.png"/><Relationship Id="rId500" Type="http://schemas.openxmlformats.org/officeDocument/2006/relationships/customXml" Target="../ink/ink10451.xml"/><Relationship Id="rId5" Type="http://schemas.openxmlformats.org/officeDocument/2006/relationships/image" Target="../media/image10081.png"/><Relationship Id="rId237" Type="http://schemas.openxmlformats.org/officeDocument/2006/relationships/image" Target="../media/image10196.png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402.png"/><Relationship Id="rId299" Type="http://schemas.openxmlformats.org/officeDocument/2006/relationships/image" Target="../media/image10488.png"/><Relationship Id="rId21" Type="http://schemas.openxmlformats.org/officeDocument/2006/relationships/image" Target="../media/image10354.png"/><Relationship Id="rId63" Type="http://schemas.openxmlformats.org/officeDocument/2006/relationships/image" Target="../media/image10375.png"/><Relationship Id="rId159" Type="http://schemas.openxmlformats.org/officeDocument/2006/relationships/image" Target="../media/image7696.png"/><Relationship Id="rId170" Type="http://schemas.openxmlformats.org/officeDocument/2006/relationships/customXml" Target="../ink/ink10553.xml"/><Relationship Id="rId226" Type="http://schemas.openxmlformats.org/officeDocument/2006/relationships/customXml" Target="../ink/ink10581.xml"/><Relationship Id="rId268" Type="http://schemas.openxmlformats.org/officeDocument/2006/relationships/customXml" Target="../ink/ink10602.xml"/><Relationship Id="rId32" Type="http://schemas.openxmlformats.org/officeDocument/2006/relationships/customXml" Target="../ink/ink10484.xml"/><Relationship Id="rId74" Type="http://schemas.openxmlformats.org/officeDocument/2006/relationships/customXml" Target="../ink/ink10505.xml"/><Relationship Id="rId128" Type="http://schemas.openxmlformats.org/officeDocument/2006/relationships/customXml" Target="../ink/ink10532.xml"/><Relationship Id="rId5" Type="http://schemas.openxmlformats.org/officeDocument/2006/relationships/image" Target="../media/image10346.png"/><Relationship Id="rId181" Type="http://schemas.openxmlformats.org/officeDocument/2006/relationships/image" Target="../media/image10430.png"/><Relationship Id="rId237" Type="http://schemas.openxmlformats.org/officeDocument/2006/relationships/image" Target="../media/image10458.png"/><Relationship Id="rId279" Type="http://schemas.openxmlformats.org/officeDocument/2006/relationships/image" Target="../media/image10478.png"/><Relationship Id="rId43" Type="http://schemas.openxmlformats.org/officeDocument/2006/relationships/image" Target="../media/image10365.png"/><Relationship Id="rId139" Type="http://schemas.openxmlformats.org/officeDocument/2006/relationships/image" Target="../media/image10411.png"/><Relationship Id="rId290" Type="http://schemas.openxmlformats.org/officeDocument/2006/relationships/customXml" Target="../ink/ink10613.xml"/><Relationship Id="rId304" Type="http://schemas.openxmlformats.org/officeDocument/2006/relationships/customXml" Target="../ink/ink10620.xml"/><Relationship Id="rId85" Type="http://schemas.openxmlformats.org/officeDocument/2006/relationships/image" Target="../media/image10386.png"/><Relationship Id="rId150" Type="http://schemas.openxmlformats.org/officeDocument/2006/relationships/customXml" Target="../ink/ink10543.xml"/><Relationship Id="rId192" Type="http://schemas.openxmlformats.org/officeDocument/2006/relationships/customXml" Target="../ink/ink10564.xml"/><Relationship Id="rId206" Type="http://schemas.openxmlformats.org/officeDocument/2006/relationships/customXml" Target="../ink/ink10571.xml"/><Relationship Id="rId248" Type="http://schemas.openxmlformats.org/officeDocument/2006/relationships/customXml" Target="../ink/ink10592.xml"/><Relationship Id="rId12" Type="http://schemas.openxmlformats.org/officeDocument/2006/relationships/customXml" Target="../ink/ink10474.xml"/><Relationship Id="rId108" Type="http://schemas.openxmlformats.org/officeDocument/2006/relationships/customXml" Target="../ink/ink10522.xml"/><Relationship Id="rId315" Type="http://schemas.openxmlformats.org/officeDocument/2006/relationships/image" Target="../media/image10496.png"/><Relationship Id="rId54" Type="http://schemas.openxmlformats.org/officeDocument/2006/relationships/customXml" Target="../ink/ink10495.xml"/><Relationship Id="rId96" Type="http://schemas.openxmlformats.org/officeDocument/2006/relationships/customXml" Target="../ink/ink10516.xml"/><Relationship Id="rId161" Type="http://schemas.openxmlformats.org/officeDocument/2006/relationships/image" Target="../media/image10420.png"/><Relationship Id="rId217" Type="http://schemas.openxmlformats.org/officeDocument/2006/relationships/image" Target="../media/image10448.png"/><Relationship Id="rId259" Type="http://schemas.openxmlformats.org/officeDocument/2006/relationships/image" Target="../media/image10469.png"/><Relationship Id="rId23" Type="http://schemas.openxmlformats.org/officeDocument/2006/relationships/image" Target="../media/image10355.png"/><Relationship Id="rId119" Type="http://schemas.openxmlformats.org/officeDocument/2006/relationships/image" Target="../media/image529.png"/><Relationship Id="rId270" Type="http://schemas.openxmlformats.org/officeDocument/2006/relationships/customXml" Target="../ink/ink10603.xml"/><Relationship Id="rId65" Type="http://schemas.openxmlformats.org/officeDocument/2006/relationships/image" Target="../media/image10376.png"/><Relationship Id="rId130" Type="http://schemas.openxmlformats.org/officeDocument/2006/relationships/customXml" Target="../ink/ink10533.xml"/><Relationship Id="rId172" Type="http://schemas.openxmlformats.org/officeDocument/2006/relationships/customXml" Target="../ink/ink10554.xml"/><Relationship Id="rId228" Type="http://schemas.openxmlformats.org/officeDocument/2006/relationships/customXml" Target="../ink/ink10582.xml"/><Relationship Id="rId281" Type="http://schemas.openxmlformats.org/officeDocument/2006/relationships/image" Target="../media/image10479.png"/><Relationship Id="rId34" Type="http://schemas.openxmlformats.org/officeDocument/2006/relationships/customXml" Target="../ink/ink10485.xml"/><Relationship Id="rId55" Type="http://schemas.openxmlformats.org/officeDocument/2006/relationships/image" Target="../media/image10371.png"/><Relationship Id="rId76" Type="http://schemas.openxmlformats.org/officeDocument/2006/relationships/customXml" Target="../ink/ink10506.xml"/><Relationship Id="rId97" Type="http://schemas.openxmlformats.org/officeDocument/2006/relationships/image" Target="../media/image10392.png"/><Relationship Id="rId120" Type="http://schemas.openxmlformats.org/officeDocument/2006/relationships/customXml" Target="../ink/ink10528.xml"/><Relationship Id="rId141" Type="http://schemas.openxmlformats.org/officeDocument/2006/relationships/image" Target="../media/image10412.png"/><Relationship Id="rId7" Type="http://schemas.openxmlformats.org/officeDocument/2006/relationships/image" Target="../media/image10347.png"/><Relationship Id="rId162" Type="http://schemas.openxmlformats.org/officeDocument/2006/relationships/customXml" Target="../ink/ink10549.xml"/><Relationship Id="rId183" Type="http://schemas.openxmlformats.org/officeDocument/2006/relationships/image" Target="../media/image10431.png"/><Relationship Id="rId218" Type="http://schemas.openxmlformats.org/officeDocument/2006/relationships/customXml" Target="../ink/ink10577.xml"/><Relationship Id="rId239" Type="http://schemas.openxmlformats.org/officeDocument/2006/relationships/image" Target="../media/image10459.png"/><Relationship Id="rId250" Type="http://schemas.openxmlformats.org/officeDocument/2006/relationships/customXml" Target="../ink/ink10593.xml"/><Relationship Id="rId271" Type="http://schemas.openxmlformats.org/officeDocument/2006/relationships/image" Target="../media/image10474.png"/><Relationship Id="rId292" Type="http://schemas.openxmlformats.org/officeDocument/2006/relationships/customXml" Target="../ink/ink10614.xml"/><Relationship Id="rId306" Type="http://schemas.openxmlformats.org/officeDocument/2006/relationships/customXml" Target="../ink/ink10621.xml"/><Relationship Id="rId24" Type="http://schemas.openxmlformats.org/officeDocument/2006/relationships/customXml" Target="../ink/ink10480.xml"/><Relationship Id="rId45" Type="http://schemas.openxmlformats.org/officeDocument/2006/relationships/image" Target="../media/image10366.png"/><Relationship Id="rId66" Type="http://schemas.openxmlformats.org/officeDocument/2006/relationships/customXml" Target="../ink/ink10501.xml"/><Relationship Id="rId87" Type="http://schemas.openxmlformats.org/officeDocument/2006/relationships/image" Target="../media/image10387.png"/><Relationship Id="rId110" Type="http://schemas.openxmlformats.org/officeDocument/2006/relationships/customXml" Target="../ink/ink10523.xml"/><Relationship Id="rId131" Type="http://schemas.openxmlformats.org/officeDocument/2006/relationships/image" Target="../media/image10408.png"/><Relationship Id="rId152" Type="http://schemas.openxmlformats.org/officeDocument/2006/relationships/customXml" Target="../ink/ink10544.xml"/><Relationship Id="rId173" Type="http://schemas.openxmlformats.org/officeDocument/2006/relationships/image" Target="../media/image10426.png"/><Relationship Id="rId194" Type="http://schemas.openxmlformats.org/officeDocument/2006/relationships/customXml" Target="../ink/ink10565.xml"/><Relationship Id="rId208" Type="http://schemas.openxmlformats.org/officeDocument/2006/relationships/customXml" Target="../ink/ink10572.xml"/><Relationship Id="rId229" Type="http://schemas.openxmlformats.org/officeDocument/2006/relationships/image" Target="../media/image10454.png"/><Relationship Id="rId240" Type="http://schemas.openxmlformats.org/officeDocument/2006/relationships/customXml" Target="../ink/ink10588.xml"/><Relationship Id="rId261" Type="http://schemas.openxmlformats.org/officeDocument/2006/relationships/image" Target="../media/image10470.png"/><Relationship Id="rId14" Type="http://schemas.openxmlformats.org/officeDocument/2006/relationships/customXml" Target="../ink/ink10475.xml"/><Relationship Id="rId35" Type="http://schemas.openxmlformats.org/officeDocument/2006/relationships/image" Target="../media/image10361.png"/><Relationship Id="rId56" Type="http://schemas.openxmlformats.org/officeDocument/2006/relationships/customXml" Target="../ink/ink10496.xml"/><Relationship Id="rId77" Type="http://schemas.openxmlformats.org/officeDocument/2006/relationships/image" Target="../media/image10382.png"/><Relationship Id="rId100" Type="http://schemas.openxmlformats.org/officeDocument/2006/relationships/customXml" Target="../ink/ink10518.xml"/><Relationship Id="rId282" Type="http://schemas.openxmlformats.org/officeDocument/2006/relationships/customXml" Target="../ink/ink10609.xml"/><Relationship Id="rId317" Type="http://schemas.openxmlformats.org/officeDocument/2006/relationships/image" Target="../media/image10497.png"/><Relationship Id="rId8" Type="http://schemas.openxmlformats.org/officeDocument/2006/relationships/customXml" Target="../ink/ink10472.xml"/><Relationship Id="rId98" Type="http://schemas.openxmlformats.org/officeDocument/2006/relationships/customXml" Target="../ink/ink10517.xml"/><Relationship Id="rId121" Type="http://schemas.openxmlformats.org/officeDocument/2006/relationships/image" Target="../media/image10403.png"/><Relationship Id="rId142" Type="http://schemas.openxmlformats.org/officeDocument/2006/relationships/customXml" Target="../ink/ink10539.xml"/><Relationship Id="rId163" Type="http://schemas.openxmlformats.org/officeDocument/2006/relationships/image" Target="../media/image10421.png"/><Relationship Id="rId184" Type="http://schemas.openxmlformats.org/officeDocument/2006/relationships/customXml" Target="../ink/ink10560.xml"/><Relationship Id="rId219" Type="http://schemas.openxmlformats.org/officeDocument/2006/relationships/image" Target="../media/image10449.png"/><Relationship Id="rId230" Type="http://schemas.openxmlformats.org/officeDocument/2006/relationships/customXml" Target="../ink/ink10583.xml"/><Relationship Id="rId251" Type="http://schemas.openxmlformats.org/officeDocument/2006/relationships/image" Target="../media/image10465.png"/><Relationship Id="rId25" Type="http://schemas.openxmlformats.org/officeDocument/2006/relationships/image" Target="../media/image10356.png"/><Relationship Id="rId46" Type="http://schemas.openxmlformats.org/officeDocument/2006/relationships/customXml" Target="../ink/ink10491.xml"/><Relationship Id="rId67" Type="http://schemas.openxmlformats.org/officeDocument/2006/relationships/image" Target="../media/image10377.png"/><Relationship Id="rId272" Type="http://schemas.openxmlformats.org/officeDocument/2006/relationships/customXml" Target="../ink/ink10604.xml"/><Relationship Id="rId293" Type="http://schemas.openxmlformats.org/officeDocument/2006/relationships/image" Target="../media/image10485.png"/><Relationship Id="rId307" Type="http://schemas.openxmlformats.org/officeDocument/2006/relationships/image" Target="../media/image10492.png"/><Relationship Id="rId88" Type="http://schemas.openxmlformats.org/officeDocument/2006/relationships/customXml" Target="../ink/ink10512.xml"/><Relationship Id="rId111" Type="http://schemas.openxmlformats.org/officeDocument/2006/relationships/image" Target="../media/image10399.png"/><Relationship Id="rId132" Type="http://schemas.openxmlformats.org/officeDocument/2006/relationships/customXml" Target="../ink/ink10534.xml"/><Relationship Id="rId153" Type="http://schemas.openxmlformats.org/officeDocument/2006/relationships/image" Target="../media/image10417.png"/><Relationship Id="rId174" Type="http://schemas.openxmlformats.org/officeDocument/2006/relationships/customXml" Target="../ink/ink10555.xml"/><Relationship Id="rId195" Type="http://schemas.openxmlformats.org/officeDocument/2006/relationships/image" Target="../media/image10437.png"/><Relationship Id="rId209" Type="http://schemas.openxmlformats.org/officeDocument/2006/relationships/image" Target="../media/image10444.png"/><Relationship Id="rId220" Type="http://schemas.openxmlformats.org/officeDocument/2006/relationships/customXml" Target="../ink/ink10578.xml"/><Relationship Id="rId241" Type="http://schemas.openxmlformats.org/officeDocument/2006/relationships/image" Target="../media/image10460.png"/><Relationship Id="rId15" Type="http://schemas.openxmlformats.org/officeDocument/2006/relationships/image" Target="../media/image10351.png"/><Relationship Id="rId36" Type="http://schemas.openxmlformats.org/officeDocument/2006/relationships/customXml" Target="../ink/ink10486.xml"/><Relationship Id="rId57" Type="http://schemas.openxmlformats.org/officeDocument/2006/relationships/image" Target="../media/image10372.png"/><Relationship Id="rId262" Type="http://schemas.openxmlformats.org/officeDocument/2006/relationships/customXml" Target="../ink/ink10599.xml"/><Relationship Id="rId283" Type="http://schemas.openxmlformats.org/officeDocument/2006/relationships/image" Target="../media/image10480.png"/><Relationship Id="rId318" Type="http://schemas.openxmlformats.org/officeDocument/2006/relationships/customXml" Target="../ink/ink10627.xml"/><Relationship Id="rId78" Type="http://schemas.openxmlformats.org/officeDocument/2006/relationships/customXml" Target="../ink/ink10507.xml"/><Relationship Id="rId99" Type="http://schemas.openxmlformats.org/officeDocument/2006/relationships/image" Target="../media/image10393.png"/><Relationship Id="rId101" Type="http://schemas.openxmlformats.org/officeDocument/2006/relationships/image" Target="../media/image10394.png"/><Relationship Id="rId122" Type="http://schemas.openxmlformats.org/officeDocument/2006/relationships/customXml" Target="../ink/ink10529.xml"/><Relationship Id="rId143" Type="http://schemas.openxmlformats.org/officeDocument/2006/relationships/image" Target="../media/image194.png"/><Relationship Id="rId164" Type="http://schemas.openxmlformats.org/officeDocument/2006/relationships/customXml" Target="../ink/ink10550.xml"/><Relationship Id="rId185" Type="http://schemas.openxmlformats.org/officeDocument/2006/relationships/image" Target="../media/image10432.png"/><Relationship Id="rId9" Type="http://schemas.openxmlformats.org/officeDocument/2006/relationships/image" Target="../media/image10348.png"/><Relationship Id="rId210" Type="http://schemas.openxmlformats.org/officeDocument/2006/relationships/customXml" Target="../ink/ink10573.xml"/><Relationship Id="rId26" Type="http://schemas.openxmlformats.org/officeDocument/2006/relationships/customXml" Target="../ink/ink10481.xml"/><Relationship Id="rId231" Type="http://schemas.openxmlformats.org/officeDocument/2006/relationships/image" Target="../media/image10455.png"/><Relationship Id="rId252" Type="http://schemas.openxmlformats.org/officeDocument/2006/relationships/customXml" Target="../ink/ink10594.xml"/><Relationship Id="rId273" Type="http://schemas.openxmlformats.org/officeDocument/2006/relationships/image" Target="../media/image10475.png"/><Relationship Id="rId294" Type="http://schemas.openxmlformats.org/officeDocument/2006/relationships/customXml" Target="../ink/ink10615.xml"/><Relationship Id="rId308" Type="http://schemas.openxmlformats.org/officeDocument/2006/relationships/customXml" Target="../ink/ink10622.xml"/><Relationship Id="rId47" Type="http://schemas.openxmlformats.org/officeDocument/2006/relationships/image" Target="../media/image10367.png"/><Relationship Id="rId68" Type="http://schemas.openxmlformats.org/officeDocument/2006/relationships/customXml" Target="../ink/ink10502.xml"/><Relationship Id="rId89" Type="http://schemas.openxmlformats.org/officeDocument/2006/relationships/image" Target="../media/image10388.png"/><Relationship Id="rId112" Type="http://schemas.openxmlformats.org/officeDocument/2006/relationships/customXml" Target="../ink/ink10524.xml"/><Relationship Id="rId133" Type="http://schemas.openxmlformats.org/officeDocument/2006/relationships/image" Target="../media/image10409.png"/><Relationship Id="rId154" Type="http://schemas.openxmlformats.org/officeDocument/2006/relationships/customXml" Target="../ink/ink10545.xml"/><Relationship Id="rId175" Type="http://schemas.openxmlformats.org/officeDocument/2006/relationships/image" Target="../media/image10427.png"/><Relationship Id="rId196" Type="http://schemas.openxmlformats.org/officeDocument/2006/relationships/customXml" Target="../ink/ink10566.xml"/><Relationship Id="rId200" Type="http://schemas.openxmlformats.org/officeDocument/2006/relationships/customXml" Target="../ink/ink10568.xml"/><Relationship Id="rId16" Type="http://schemas.openxmlformats.org/officeDocument/2006/relationships/customXml" Target="../ink/ink10476.xml"/><Relationship Id="rId221" Type="http://schemas.openxmlformats.org/officeDocument/2006/relationships/image" Target="../media/image10450.png"/><Relationship Id="rId242" Type="http://schemas.openxmlformats.org/officeDocument/2006/relationships/customXml" Target="../ink/ink10589.xml"/><Relationship Id="rId263" Type="http://schemas.openxmlformats.org/officeDocument/2006/relationships/image" Target="../media/image10471.png"/><Relationship Id="rId284" Type="http://schemas.openxmlformats.org/officeDocument/2006/relationships/customXml" Target="../ink/ink10610.xml"/><Relationship Id="rId319" Type="http://schemas.openxmlformats.org/officeDocument/2006/relationships/image" Target="../media/image10498.png"/><Relationship Id="rId37" Type="http://schemas.openxmlformats.org/officeDocument/2006/relationships/image" Target="../media/image10362.png"/><Relationship Id="rId58" Type="http://schemas.openxmlformats.org/officeDocument/2006/relationships/customXml" Target="../ink/ink10497.xml"/><Relationship Id="rId79" Type="http://schemas.openxmlformats.org/officeDocument/2006/relationships/image" Target="../media/image10383.png"/><Relationship Id="rId102" Type="http://schemas.openxmlformats.org/officeDocument/2006/relationships/customXml" Target="../ink/ink10519.xml"/><Relationship Id="rId123" Type="http://schemas.openxmlformats.org/officeDocument/2006/relationships/image" Target="../media/image10404.png"/><Relationship Id="rId144" Type="http://schemas.openxmlformats.org/officeDocument/2006/relationships/customXml" Target="../ink/ink10540.xml"/><Relationship Id="rId90" Type="http://schemas.openxmlformats.org/officeDocument/2006/relationships/customXml" Target="../ink/ink10513.xml"/><Relationship Id="rId165" Type="http://schemas.openxmlformats.org/officeDocument/2006/relationships/image" Target="../media/image10422.png"/><Relationship Id="rId186" Type="http://schemas.openxmlformats.org/officeDocument/2006/relationships/customXml" Target="../ink/ink10561.xml"/><Relationship Id="rId211" Type="http://schemas.openxmlformats.org/officeDocument/2006/relationships/image" Target="../media/image10445.png"/><Relationship Id="rId232" Type="http://schemas.openxmlformats.org/officeDocument/2006/relationships/customXml" Target="../ink/ink10584.xml"/><Relationship Id="rId253" Type="http://schemas.openxmlformats.org/officeDocument/2006/relationships/image" Target="../media/image10466.png"/><Relationship Id="rId274" Type="http://schemas.openxmlformats.org/officeDocument/2006/relationships/customXml" Target="../ink/ink10605.xml"/><Relationship Id="rId295" Type="http://schemas.openxmlformats.org/officeDocument/2006/relationships/image" Target="../media/image10486.png"/><Relationship Id="rId309" Type="http://schemas.openxmlformats.org/officeDocument/2006/relationships/image" Target="../media/image10493.png"/><Relationship Id="rId27" Type="http://schemas.openxmlformats.org/officeDocument/2006/relationships/image" Target="../media/image10357.png"/><Relationship Id="rId48" Type="http://schemas.openxmlformats.org/officeDocument/2006/relationships/customXml" Target="../ink/ink10492.xml"/><Relationship Id="rId69" Type="http://schemas.openxmlformats.org/officeDocument/2006/relationships/image" Target="../media/image10378.png"/><Relationship Id="rId113" Type="http://schemas.openxmlformats.org/officeDocument/2006/relationships/image" Target="../media/image10400.png"/><Relationship Id="rId134" Type="http://schemas.openxmlformats.org/officeDocument/2006/relationships/customXml" Target="../ink/ink10535.xml"/><Relationship Id="rId320" Type="http://schemas.openxmlformats.org/officeDocument/2006/relationships/customXml" Target="../ink/ink10628.xml"/><Relationship Id="rId80" Type="http://schemas.openxmlformats.org/officeDocument/2006/relationships/customXml" Target="../ink/ink10508.xml"/><Relationship Id="rId155" Type="http://schemas.openxmlformats.org/officeDocument/2006/relationships/image" Target="../media/image10418.png"/><Relationship Id="rId176" Type="http://schemas.openxmlformats.org/officeDocument/2006/relationships/customXml" Target="../ink/ink10556.xml"/><Relationship Id="rId197" Type="http://schemas.openxmlformats.org/officeDocument/2006/relationships/image" Target="../media/image10438.png"/><Relationship Id="rId201" Type="http://schemas.openxmlformats.org/officeDocument/2006/relationships/image" Target="../media/image10440.png"/><Relationship Id="rId222" Type="http://schemas.openxmlformats.org/officeDocument/2006/relationships/customXml" Target="../ink/ink10579.xml"/><Relationship Id="rId243" Type="http://schemas.openxmlformats.org/officeDocument/2006/relationships/image" Target="../media/image10461.png"/><Relationship Id="rId264" Type="http://schemas.openxmlformats.org/officeDocument/2006/relationships/customXml" Target="../ink/ink10600.xml"/><Relationship Id="rId285" Type="http://schemas.openxmlformats.org/officeDocument/2006/relationships/image" Target="../media/image10481.png"/><Relationship Id="rId17" Type="http://schemas.openxmlformats.org/officeDocument/2006/relationships/image" Target="../media/image10352.png"/><Relationship Id="rId38" Type="http://schemas.openxmlformats.org/officeDocument/2006/relationships/customXml" Target="../ink/ink10487.xml"/><Relationship Id="rId59" Type="http://schemas.openxmlformats.org/officeDocument/2006/relationships/image" Target="../media/image10373.png"/><Relationship Id="rId103" Type="http://schemas.openxmlformats.org/officeDocument/2006/relationships/image" Target="../media/image10395.png"/><Relationship Id="rId124" Type="http://schemas.openxmlformats.org/officeDocument/2006/relationships/customXml" Target="../ink/ink10530.xml"/><Relationship Id="rId310" Type="http://schemas.openxmlformats.org/officeDocument/2006/relationships/customXml" Target="../ink/ink10623.xml"/><Relationship Id="rId70" Type="http://schemas.openxmlformats.org/officeDocument/2006/relationships/customXml" Target="../ink/ink10503.xml"/><Relationship Id="rId91" Type="http://schemas.openxmlformats.org/officeDocument/2006/relationships/image" Target="../media/image10389.png"/><Relationship Id="rId145" Type="http://schemas.openxmlformats.org/officeDocument/2006/relationships/image" Target="../media/image10413.png"/><Relationship Id="rId166" Type="http://schemas.openxmlformats.org/officeDocument/2006/relationships/customXml" Target="../ink/ink10551.xml"/><Relationship Id="rId187" Type="http://schemas.openxmlformats.org/officeDocument/2006/relationships/image" Target="../media/image1043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574.xml"/><Relationship Id="rId233" Type="http://schemas.openxmlformats.org/officeDocument/2006/relationships/image" Target="../media/image10456.png"/><Relationship Id="rId254" Type="http://schemas.openxmlformats.org/officeDocument/2006/relationships/customXml" Target="../ink/ink10595.xml"/><Relationship Id="rId28" Type="http://schemas.openxmlformats.org/officeDocument/2006/relationships/customXml" Target="../ink/ink10482.xml"/><Relationship Id="rId49" Type="http://schemas.openxmlformats.org/officeDocument/2006/relationships/image" Target="../media/image10368.png"/><Relationship Id="rId114" Type="http://schemas.openxmlformats.org/officeDocument/2006/relationships/customXml" Target="../ink/ink10525.xml"/><Relationship Id="rId275" Type="http://schemas.openxmlformats.org/officeDocument/2006/relationships/image" Target="../media/image10476.png"/><Relationship Id="rId296" Type="http://schemas.openxmlformats.org/officeDocument/2006/relationships/customXml" Target="../ink/ink10616.xml"/><Relationship Id="rId300" Type="http://schemas.openxmlformats.org/officeDocument/2006/relationships/customXml" Target="../ink/ink10618.xml"/><Relationship Id="rId60" Type="http://schemas.openxmlformats.org/officeDocument/2006/relationships/customXml" Target="../ink/ink10498.xml"/><Relationship Id="rId81" Type="http://schemas.openxmlformats.org/officeDocument/2006/relationships/image" Target="../media/image10384.png"/><Relationship Id="rId135" Type="http://schemas.openxmlformats.org/officeDocument/2006/relationships/image" Target="../media/image419.png"/><Relationship Id="rId156" Type="http://schemas.openxmlformats.org/officeDocument/2006/relationships/customXml" Target="../ink/ink10546.xml"/><Relationship Id="rId177" Type="http://schemas.openxmlformats.org/officeDocument/2006/relationships/image" Target="../media/image10428.png"/><Relationship Id="rId198" Type="http://schemas.openxmlformats.org/officeDocument/2006/relationships/customXml" Target="../ink/ink10567.xml"/><Relationship Id="rId321" Type="http://schemas.openxmlformats.org/officeDocument/2006/relationships/image" Target="../media/image10499.png"/><Relationship Id="rId202" Type="http://schemas.openxmlformats.org/officeDocument/2006/relationships/customXml" Target="../ink/ink10569.xml"/><Relationship Id="rId223" Type="http://schemas.openxmlformats.org/officeDocument/2006/relationships/image" Target="../media/image10451.png"/><Relationship Id="rId244" Type="http://schemas.openxmlformats.org/officeDocument/2006/relationships/customXml" Target="../ink/ink10590.xml"/><Relationship Id="rId18" Type="http://schemas.openxmlformats.org/officeDocument/2006/relationships/customXml" Target="../ink/ink10477.xml"/><Relationship Id="rId39" Type="http://schemas.openxmlformats.org/officeDocument/2006/relationships/image" Target="../media/image10363.png"/><Relationship Id="rId265" Type="http://schemas.openxmlformats.org/officeDocument/2006/relationships/image" Target="../media/image10472.png"/><Relationship Id="rId286" Type="http://schemas.openxmlformats.org/officeDocument/2006/relationships/customXml" Target="../ink/ink10611.xml"/><Relationship Id="rId50" Type="http://schemas.openxmlformats.org/officeDocument/2006/relationships/customXml" Target="../ink/ink10493.xml"/><Relationship Id="rId104" Type="http://schemas.openxmlformats.org/officeDocument/2006/relationships/customXml" Target="../ink/ink10520.xml"/><Relationship Id="rId125" Type="http://schemas.openxmlformats.org/officeDocument/2006/relationships/image" Target="../media/image10405.png"/><Relationship Id="rId146" Type="http://schemas.openxmlformats.org/officeDocument/2006/relationships/customXml" Target="../ink/ink10541.xml"/><Relationship Id="rId167" Type="http://schemas.openxmlformats.org/officeDocument/2006/relationships/image" Target="../media/image10423.png"/><Relationship Id="rId188" Type="http://schemas.openxmlformats.org/officeDocument/2006/relationships/customXml" Target="../ink/ink10562.xml"/><Relationship Id="rId311" Type="http://schemas.openxmlformats.org/officeDocument/2006/relationships/image" Target="../media/image10494.png"/><Relationship Id="rId71" Type="http://schemas.openxmlformats.org/officeDocument/2006/relationships/image" Target="../media/image10379.png"/><Relationship Id="rId92" Type="http://schemas.openxmlformats.org/officeDocument/2006/relationships/customXml" Target="../ink/ink10514.xml"/><Relationship Id="rId213" Type="http://schemas.openxmlformats.org/officeDocument/2006/relationships/image" Target="../media/image10446.png"/><Relationship Id="rId234" Type="http://schemas.openxmlformats.org/officeDocument/2006/relationships/customXml" Target="../ink/ink10585.xml"/><Relationship Id="rId2" Type="http://schemas.openxmlformats.org/officeDocument/2006/relationships/customXml" Target="../ink/ink10469.xml"/><Relationship Id="rId29" Type="http://schemas.openxmlformats.org/officeDocument/2006/relationships/image" Target="../media/image10358.png"/><Relationship Id="rId255" Type="http://schemas.openxmlformats.org/officeDocument/2006/relationships/image" Target="../media/image10467.png"/><Relationship Id="rId276" Type="http://schemas.openxmlformats.org/officeDocument/2006/relationships/customXml" Target="../ink/ink10606.xml"/><Relationship Id="rId297" Type="http://schemas.openxmlformats.org/officeDocument/2006/relationships/image" Target="../media/image10487.png"/><Relationship Id="rId40" Type="http://schemas.openxmlformats.org/officeDocument/2006/relationships/customXml" Target="../ink/ink10488.xml"/><Relationship Id="rId115" Type="http://schemas.openxmlformats.org/officeDocument/2006/relationships/image" Target="../media/image10401.png"/><Relationship Id="rId136" Type="http://schemas.openxmlformats.org/officeDocument/2006/relationships/customXml" Target="../ink/ink10536.xml"/><Relationship Id="rId157" Type="http://schemas.openxmlformats.org/officeDocument/2006/relationships/image" Target="../media/image10419.png"/><Relationship Id="rId178" Type="http://schemas.openxmlformats.org/officeDocument/2006/relationships/customXml" Target="../ink/ink10557.xml"/><Relationship Id="rId301" Type="http://schemas.openxmlformats.org/officeDocument/2006/relationships/image" Target="../media/image10489.png"/><Relationship Id="rId61" Type="http://schemas.openxmlformats.org/officeDocument/2006/relationships/image" Target="../media/image10374.png"/><Relationship Id="rId82" Type="http://schemas.openxmlformats.org/officeDocument/2006/relationships/customXml" Target="../ink/ink10509.xml"/><Relationship Id="rId199" Type="http://schemas.openxmlformats.org/officeDocument/2006/relationships/image" Target="../media/image10439.png"/><Relationship Id="rId203" Type="http://schemas.openxmlformats.org/officeDocument/2006/relationships/image" Target="../media/image10441.png"/><Relationship Id="rId19" Type="http://schemas.openxmlformats.org/officeDocument/2006/relationships/image" Target="../media/image10353.png"/><Relationship Id="rId224" Type="http://schemas.openxmlformats.org/officeDocument/2006/relationships/customXml" Target="../ink/ink10580.xml"/><Relationship Id="rId245" Type="http://schemas.openxmlformats.org/officeDocument/2006/relationships/image" Target="../media/image10462.png"/><Relationship Id="rId266" Type="http://schemas.openxmlformats.org/officeDocument/2006/relationships/customXml" Target="../ink/ink10601.xml"/><Relationship Id="rId287" Type="http://schemas.openxmlformats.org/officeDocument/2006/relationships/image" Target="../media/image10482.png"/><Relationship Id="rId30" Type="http://schemas.openxmlformats.org/officeDocument/2006/relationships/customXml" Target="../ink/ink10483.xml"/><Relationship Id="rId105" Type="http://schemas.openxmlformats.org/officeDocument/2006/relationships/image" Target="../media/image10396.png"/><Relationship Id="rId126" Type="http://schemas.openxmlformats.org/officeDocument/2006/relationships/customXml" Target="../ink/ink10531.xml"/><Relationship Id="rId147" Type="http://schemas.openxmlformats.org/officeDocument/2006/relationships/image" Target="../media/image10414.png"/><Relationship Id="rId168" Type="http://schemas.openxmlformats.org/officeDocument/2006/relationships/customXml" Target="../ink/ink10552.xml"/><Relationship Id="rId312" Type="http://schemas.openxmlformats.org/officeDocument/2006/relationships/customXml" Target="../ink/ink10624.xml"/><Relationship Id="rId51" Type="http://schemas.openxmlformats.org/officeDocument/2006/relationships/image" Target="../media/image10369.png"/><Relationship Id="rId72" Type="http://schemas.openxmlformats.org/officeDocument/2006/relationships/customXml" Target="../ink/ink10504.xml"/><Relationship Id="rId93" Type="http://schemas.openxmlformats.org/officeDocument/2006/relationships/image" Target="../media/image10390.png"/><Relationship Id="rId189" Type="http://schemas.openxmlformats.org/officeDocument/2006/relationships/image" Target="../media/image10434.png"/><Relationship Id="rId3" Type="http://schemas.openxmlformats.org/officeDocument/2006/relationships/image" Target="../media/image10345.png"/><Relationship Id="rId214" Type="http://schemas.openxmlformats.org/officeDocument/2006/relationships/customXml" Target="../ink/ink10575.xml"/><Relationship Id="rId235" Type="http://schemas.openxmlformats.org/officeDocument/2006/relationships/image" Target="../media/image10457.png"/><Relationship Id="rId256" Type="http://schemas.openxmlformats.org/officeDocument/2006/relationships/customXml" Target="../ink/ink10596.xml"/><Relationship Id="rId277" Type="http://schemas.openxmlformats.org/officeDocument/2006/relationships/image" Target="../media/image10477.png"/><Relationship Id="rId298" Type="http://schemas.openxmlformats.org/officeDocument/2006/relationships/customXml" Target="../ink/ink10617.xml"/><Relationship Id="rId116" Type="http://schemas.openxmlformats.org/officeDocument/2006/relationships/customXml" Target="../ink/ink10526.xml"/><Relationship Id="rId137" Type="http://schemas.openxmlformats.org/officeDocument/2006/relationships/image" Target="../media/image10410.png"/><Relationship Id="rId158" Type="http://schemas.openxmlformats.org/officeDocument/2006/relationships/customXml" Target="../ink/ink10547.xml"/><Relationship Id="rId302" Type="http://schemas.openxmlformats.org/officeDocument/2006/relationships/customXml" Target="../ink/ink10619.xml"/><Relationship Id="rId20" Type="http://schemas.openxmlformats.org/officeDocument/2006/relationships/customXml" Target="../ink/ink10478.xml"/><Relationship Id="rId41" Type="http://schemas.openxmlformats.org/officeDocument/2006/relationships/image" Target="../media/image10364.png"/><Relationship Id="rId62" Type="http://schemas.openxmlformats.org/officeDocument/2006/relationships/customXml" Target="../ink/ink10499.xml"/><Relationship Id="rId83" Type="http://schemas.openxmlformats.org/officeDocument/2006/relationships/image" Target="../media/image10385.png"/><Relationship Id="rId179" Type="http://schemas.openxmlformats.org/officeDocument/2006/relationships/image" Target="../media/image10429.png"/><Relationship Id="rId190" Type="http://schemas.openxmlformats.org/officeDocument/2006/relationships/customXml" Target="../ink/ink10563.xml"/><Relationship Id="rId204" Type="http://schemas.openxmlformats.org/officeDocument/2006/relationships/customXml" Target="../ink/ink10570.xml"/><Relationship Id="rId225" Type="http://schemas.openxmlformats.org/officeDocument/2006/relationships/image" Target="../media/image10452.png"/><Relationship Id="rId246" Type="http://schemas.openxmlformats.org/officeDocument/2006/relationships/customXml" Target="../ink/ink10591.xml"/><Relationship Id="rId267" Type="http://schemas.openxmlformats.org/officeDocument/2006/relationships/image" Target="../media/image7198.png"/><Relationship Id="rId288" Type="http://schemas.openxmlformats.org/officeDocument/2006/relationships/customXml" Target="../ink/ink10612.xml"/><Relationship Id="rId106" Type="http://schemas.openxmlformats.org/officeDocument/2006/relationships/customXml" Target="../ink/ink10521.xml"/><Relationship Id="rId127" Type="http://schemas.openxmlformats.org/officeDocument/2006/relationships/image" Target="../media/image10406.png"/><Relationship Id="rId313" Type="http://schemas.openxmlformats.org/officeDocument/2006/relationships/image" Target="../media/image10495.png"/><Relationship Id="rId10" Type="http://schemas.openxmlformats.org/officeDocument/2006/relationships/customXml" Target="../ink/ink10473.xml"/><Relationship Id="rId31" Type="http://schemas.openxmlformats.org/officeDocument/2006/relationships/image" Target="../media/image10359.png"/><Relationship Id="rId52" Type="http://schemas.openxmlformats.org/officeDocument/2006/relationships/customXml" Target="../ink/ink10494.xml"/><Relationship Id="rId73" Type="http://schemas.openxmlformats.org/officeDocument/2006/relationships/image" Target="../media/image10380.png"/><Relationship Id="rId94" Type="http://schemas.openxmlformats.org/officeDocument/2006/relationships/customXml" Target="../ink/ink10515.xml"/><Relationship Id="rId148" Type="http://schemas.openxmlformats.org/officeDocument/2006/relationships/customXml" Target="../ink/ink10542.xml"/><Relationship Id="rId169" Type="http://schemas.openxmlformats.org/officeDocument/2006/relationships/image" Target="../media/image10424.png"/><Relationship Id="rId4" Type="http://schemas.openxmlformats.org/officeDocument/2006/relationships/customXml" Target="../ink/ink10470.xml"/><Relationship Id="rId180" Type="http://schemas.openxmlformats.org/officeDocument/2006/relationships/customXml" Target="../ink/ink10558.xml"/><Relationship Id="rId215" Type="http://schemas.openxmlformats.org/officeDocument/2006/relationships/image" Target="../media/image10447.png"/><Relationship Id="rId236" Type="http://schemas.openxmlformats.org/officeDocument/2006/relationships/customXml" Target="../ink/ink10586.xml"/><Relationship Id="rId257" Type="http://schemas.openxmlformats.org/officeDocument/2006/relationships/image" Target="../media/image10468.png"/><Relationship Id="rId278" Type="http://schemas.openxmlformats.org/officeDocument/2006/relationships/customXml" Target="../ink/ink10607.xml"/><Relationship Id="rId303" Type="http://schemas.openxmlformats.org/officeDocument/2006/relationships/image" Target="../media/image10490.png"/><Relationship Id="rId42" Type="http://schemas.openxmlformats.org/officeDocument/2006/relationships/customXml" Target="../ink/ink10489.xml"/><Relationship Id="rId84" Type="http://schemas.openxmlformats.org/officeDocument/2006/relationships/customXml" Target="../ink/ink10510.xml"/><Relationship Id="rId138" Type="http://schemas.openxmlformats.org/officeDocument/2006/relationships/customXml" Target="../ink/ink10537.xml"/><Relationship Id="rId191" Type="http://schemas.openxmlformats.org/officeDocument/2006/relationships/image" Target="../media/image10435.png"/><Relationship Id="rId205" Type="http://schemas.openxmlformats.org/officeDocument/2006/relationships/image" Target="../media/image10442.png"/><Relationship Id="rId247" Type="http://schemas.openxmlformats.org/officeDocument/2006/relationships/image" Target="../media/image10463.png"/><Relationship Id="rId107" Type="http://schemas.openxmlformats.org/officeDocument/2006/relationships/image" Target="../media/image10397.png"/><Relationship Id="rId289" Type="http://schemas.openxmlformats.org/officeDocument/2006/relationships/image" Target="../media/image10483.png"/><Relationship Id="rId11" Type="http://schemas.openxmlformats.org/officeDocument/2006/relationships/image" Target="../media/image10349.png"/><Relationship Id="rId53" Type="http://schemas.openxmlformats.org/officeDocument/2006/relationships/image" Target="../media/image10370.png"/><Relationship Id="rId149" Type="http://schemas.openxmlformats.org/officeDocument/2006/relationships/image" Target="../media/image10415.png"/><Relationship Id="rId314" Type="http://schemas.openxmlformats.org/officeDocument/2006/relationships/customXml" Target="../ink/ink10625.xml"/><Relationship Id="rId95" Type="http://schemas.openxmlformats.org/officeDocument/2006/relationships/image" Target="../media/image10391.png"/><Relationship Id="rId160" Type="http://schemas.openxmlformats.org/officeDocument/2006/relationships/customXml" Target="../ink/ink10548.xml"/><Relationship Id="rId216" Type="http://schemas.openxmlformats.org/officeDocument/2006/relationships/customXml" Target="../ink/ink10576.xml"/><Relationship Id="rId258" Type="http://schemas.openxmlformats.org/officeDocument/2006/relationships/customXml" Target="../ink/ink10597.xml"/><Relationship Id="rId22" Type="http://schemas.openxmlformats.org/officeDocument/2006/relationships/customXml" Target="../ink/ink10479.xml"/><Relationship Id="rId64" Type="http://schemas.openxmlformats.org/officeDocument/2006/relationships/customXml" Target="../ink/ink10500.xml"/><Relationship Id="rId118" Type="http://schemas.openxmlformats.org/officeDocument/2006/relationships/customXml" Target="../ink/ink10527.xml"/><Relationship Id="rId171" Type="http://schemas.openxmlformats.org/officeDocument/2006/relationships/image" Target="../media/image10425.png"/><Relationship Id="rId227" Type="http://schemas.openxmlformats.org/officeDocument/2006/relationships/image" Target="../media/image10453.png"/><Relationship Id="rId269" Type="http://schemas.openxmlformats.org/officeDocument/2006/relationships/image" Target="../media/image10473.png"/><Relationship Id="rId33" Type="http://schemas.openxmlformats.org/officeDocument/2006/relationships/image" Target="../media/image10360.png"/><Relationship Id="rId129" Type="http://schemas.openxmlformats.org/officeDocument/2006/relationships/image" Target="../media/image10407.png"/><Relationship Id="rId280" Type="http://schemas.openxmlformats.org/officeDocument/2006/relationships/customXml" Target="../ink/ink10608.xml"/><Relationship Id="rId75" Type="http://schemas.openxmlformats.org/officeDocument/2006/relationships/image" Target="../media/image10381.png"/><Relationship Id="rId140" Type="http://schemas.openxmlformats.org/officeDocument/2006/relationships/customXml" Target="../ink/ink10538.xml"/><Relationship Id="rId182" Type="http://schemas.openxmlformats.org/officeDocument/2006/relationships/customXml" Target="../ink/ink10559.xml"/><Relationship Id="rId6" Type="http://schemas.openxmlformats.org/officeDocument/2006/relationships/customXml" Target="../ink/ink10471.xml"/><Relationship Id="rId238" Type="http://schemas.openxmlformats.org/officeDocument/2006/relationships/customXml" Target="../ink/ink10587.xml"/><Relationship Id="rId291" Type="http://schemas.openxmlformats.org/officeDocument/2006/relationships/image" Target="../media/image10484.png"/><Relationship Id="rId305" Type="http://schemas.openxmlformats.org/officeDocument/2006/relationships/image" Target="../media/image10491.png"/><Relationship Id="rId44" Type="http://schemas.openxmlformats.org/officeDocument/2006/relationships/customXml" Target="../ink/ink10490.xml"/><Relationship Id="rId86" Type="http://schemas.openxmlformats.org/officeDocument/2006/relationships/customXml" Target="../ink/ink10511.xml"/><Relationship Id="rId151" Type="http://schemas.openxmlformats.org/officeDocument/2006/relationships/image" Target="../media/image10416.png"/><Relationship Id="rId193" Type="http://schemas.openxmlformats.org/officeDocument/2006/relationships/image" Target="../media/image10436.png"/><Relationship Id="rId207" Type="http://schemas.openxmlformats.org/officeDocument/2006/relationships/image" Target="../media/image10443.png"/><Relationship Id="rId249" Type="http://schemas.openxmlformats.org/officeDocument/2006/relationships/image" Target="../media/image10464.png"/><Relationship Id="rId13" Type="http://schemas.openxmlformats.org/officeDocument/2006/relationships/image" Target="../media/image10350.png"/><Relationship Id="rId109" Type="http://schemas.openxmlformats.org/officeDocument/2006/relationships/image" Target="../media/image10398.png"/><Relationship Id="rId260" Type="http://schemas.openxmlformats.org/officeDocument/2006/relationships/customXml" Target="../ink/ink10598.xml"/><Relationship Id="rId316" Type="http://schemas.openxmlformats.org/officeDocument/2006/relationships/customXml" Target="../ink/ink10626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05.png"/><Relationship Id="rId21" Type="http://schemas.openxmlformats.org/officeDocument/2006/relationships/image" Target="../media/image758.png"/><Relationship Id="rId324" Type="http://schemas.openxmlformats.org/officeDocument/2006/relationships/customXml" Target="../ink/ink913.xml"/><Relationship Id="rId531" Type="http://schemas.openxmlformats.org/officeDocument/2006/relationships/image" Target="../media/image1012.png"/><Relationship Id="rId170" Type="http://schemas.openxmlformats.org/officeDocument/2006/relationships/customXml" Target="../ink/ink836.xml"/><Relationship Id="rId268" Type="http://schemas.openxmlformats.org/officeDocument/2006/relationships/customXml" Target="../ink/ink885.xml"/><Relationship Id="rId475" Type="http://schemas.openxmlformats.org/officeDocument/2006/relationships/image" Target="../media/image984.png"/><Relationship Id="rId32" Type="http://schemas.openxmlformats.org/officeDocument/2006/relationships/customXml" Target="../ink/ink767.xml"/><Relationship Id="rId128" Type="http://schemas.openxmlformats.org/officeDocument/2006/relationships/customXml" Target="../ink/ink815.xml"/><Relationship Id="rId335" Type="http://schemas.openxmlformats.org/officeDocument/2006/relationships/image" Target="../media/image914.png"/><Relationship Id="rId542" Type="http://schemas.openxmlformats.org/officeDocument/2006/relationships/image" Target="../media/image1017.png"/><Relationship Id="rId181" Type="http://schemas.openxmlformats.org/officeDocument/2006/relationships/image" Target="../media/image837.png"/><Relationship Id="rId402" Type="http://schemas.openxmlformats.org/officeDocument/2006/relationships/customXml" Target="../ink/ink952.xml"/><Relationship Id="rId279" Type="http://schemas.openxmlformats.org/officeDocument/2006/relationships/image" Target="../media/image886.png"/><Relationship Id="rId486" Type="http://schemas.openxmlformats.org/officeDocument/2006/relationships/customXml" Target="../ink/ink994.xml"/><Relationship Id="rId43" Type="http://schemas.openxmlformats.org/officeDocument/2006/relationships/image" Target="../media/image769.png"/><Relationship Id="rId139" Type="http://schemas.openxmlformats.org/officeDocument/2006/relationships/image" Target="../media/image816.png"/><Relationship Id="rId346" Type="http://schemas.openxmlformats.org/officeDocument/2006/relationships/customXml" Target="../ink/ink924.xml"/><Relationship Id="rId553" Type="http://schemas.openxmlformats.org/officeDocument/2006/relationships/customXml" Target="../ink/ink1028.xml"/><Relationship Id="rId192" Type="http://schemas.openxmlformats.org/officeDocument/2006/relationships/customXml" Target="../ink/ink847.xml"/><Relationship Id="rId206" Type="http://schemas.openxmlformats.org/officeDocument/2006/relationships/customXml" Target="../ink/ink854.xml"/><Relationship Id="rId413" Type="http://schemas.openxmlformats.org/officeDocument/2006/relationships/image" Target="../media/image953.png"/><Relationship Id="rId497" Type="http://schemas.openxmlformats.org/officeDocument/2006/relationships/image" Target="../media/image995.png"/><Relationship Id="rId357" Type="http://schemas.openxmlformats.org/officeDocument/2006/relationships/image" Target="../media/image925.png"/><Relationship Id="rId54" Type="http://schemas.openxmlformats.org/officeDocument/2006/relationships/customXml" Target="../ink/ink778.xml"/><Relationship Id="rId217" Type="http://schemas.openxmlformats.org/officeDocument/2006/relationships/image" Target="../media/image855.png"/><Relationship Id="rId564" Type="http://schemas.openxmlformats.org/officeDocument/2006/relationships/image" Target="../media/image1028.png"/><Relationship Id="rId424" Type="http://schemas.openxmlformats.org/officeDocument/2006/relationships/customXml" Target="../ink/ink963.xml"/><Relationship Id="rId270" Type="http://schemas.openxmlformats.org/officeDocument/2006/relationships/customXml" Target="../ink/ink886.xml"/><Relationship Id="rId65" Type="http://schemas.openxmlformats.org/officeDocument/2006/relationships/image" Target="../media/image780.png"/><Relationship Id="rId130" Type="http://schemas.openxmlformats.org/officeDocument/2006/relationships/customXml" Target="../ink/ink816.xml"/><Relationship Id="rId368" Type="http://schemas.openxmlformats.org/officeDocument/2006/relationships/customXml" Target="../ink/ink935.xml"/><Relationship Id="rId575" Type="http://schemas.openxmlformats.org/officeDocument/2006/relationships/image" Target="../media/image1033.png"/><Relationship Id="rId228" Type="http://schemas.openxmlformats.org/officeDocument/2006/relationships/customXml" Target="../ink/ink865.xml"/><Relationship Id="rId435" Type="http://schemas.openxmlformats.org/officeDocument/2006/relationships/image" Target="../media/image964.png"/><Relationship Id="rId281" Type="http://schemas.openxmlformats.org/officeDocument/2006/relationships/image" Target="../media/image887.png"/><Relationship Id="rId502" Type="http://schemas.openxmlformats.org/officeDocument/2006/relationships/customXml" Target="../ink/ink1002.xml"/><Relationship Id="rId76" Type="http://schemas.openxmlformats.org/officeDocument/2006/relationships/customXml" Target="../ink/ink789.xml"/><Relationship Id="rId141" Type="http://schemas.openxmlformats.org/officeDocument/2006/relationships/image" Target="../media/image817.png"/><Relationship Id="rId379" Type="http://schemas.openxmlformats.org/officeDocument/2006/relationships/image" Target="../media/image936.png"/><Relationship Id="rId586" Type="http://schemas.openxmlformats.org/officeDocument/2006/relationships/customXml" Target="../ink/ink1045.xml"/><Relationship Id="rId7" Type="http://schemas.openxmlformats.org/officeDocument/2006/relationships/image" Target="../media/image751.png"/><Relationship Id="rId239" Type="http://schemas.openxmlformats.org/officeDocument/2006/relationships/image" Target="../media/image866.png"/><Relationship Id="rId446" Type="http://schemas.openxmlformats.org/officeDocument/2006/relationships/customXml" Target="../ink/ink974.xml"/><Relationship Id="rId292" Type="http://schemas.openxmlformats.org/officeDocument/2006/relationships/customXml" Target="../ink/ink897.xml"/><Relationship Id="rId306" Type="http://schemas.openxmlformats.org/officeDocument/2006/relationships/customXml" Target="../ink/ink904.xml"/><Relationship Id="rId87" Type="http://schemas.openxmlformats.org/officeDocument/2006/relationships/image" Target="../media/image790.png"/><Relationship Id="rId513" Type="http://schemas.openxmlformats.org/officeDocument/2006/relationships/image" Target="../media/image1003.png"/><Relationship Id="rId597" Type="http://schemas.openxmlformats.org/officeDocument/2006/relationships/image" Target="../media/image1044.png"/><Relationship Id="rId152" Type="http://schemas.openxmlformats.org/officeDocument/2006/relationships/customXml" Target="../ink/ink827.xml"/><Relationship Id="rId457" Type="http://schemas.openxmlformats.org/officeDocument/2006/relationships/image" Target="../media/image975.png"/><Relationship Id="rId14" Type="http://schemas.openxmlformats.org/officeDocument/2006/relationships/customXml" Target="../ink/ink758.xml"/><Relationship Id="rId317" Type="http://schemas.openxmlformats.org/officeDocument/2006/relationships/image" Target="../media/image905.png"/><Relationship Id="rId524" Type="http://schemas.openxmlformats.org/officeDocument/2006/relationships/customXml" Target="../ink/ink1013.xml"/><Relationship Id="rId98" Type="http://schemas.openxmlformats.org/officeDocument/2006/relationships/customXml" Target="../ink/ink800.xml"/><Relationship Id="rId121" Type="http://schemas.openxmlformats.org/officeDocument/2006/relationships/image" Target="../media/image807.png"/><Relationship Id="rId163" Type="http://schemas.openxmlformats.org/officeDocument/2006/relationships/image" Target="../media/image828.png"/><Relationship Id="rId219" Type="http://schemas.openxmlformats.org/officeDocument/2006/relationships/image" Target="../media/image856.png"/><Relationship Id="rId370" Type="http://schemas.openxmlformats.org/officeDocument/2006/relationships/customXml" Target="../ink/ink936.xml"/><Relationship Id="rId426" Type="http://schemas.openxmlformats.org/officeDocument/2006/relationships/customXml" Target="../ink/ink964.xml"/><Relationship Id="rId230" Type="http://schemas.openxmlformats.org/officeDocument/2006/relationships/customXml" Target="../ink/ink866.xml"/><Relationship Id="rId468" Type="http://schemas.openxmlformats.org/officeDocument/2006/relationships/customXml" Target="../ink/ink985.xml"/><Relationship Id="rId25" Type="http://schemas.openxmlformats.org/officeDocument/2006/relationships/image" Target="../media/image760.png"/><Relationship Id="rId67" Type="http://schemas.openxmlformats.org/officeDocument/2006/relationships/image" Target="../media/image781.png"/><Relationship Id="rId272" Type="http://schemas.openxmlformats.org/officeDocument/2006/relationships/customXml" Target="../ink/ink887.xml"/><Relationship Id="rId328" Type="http://schemas.openxmlformats.org/officeDocument/2006/relationships/customXml" Target="../ink/ink915.xml"/><Relationship Id="rId535" Type="http://schemas.openxmlformats.org/officeDocument/2006/relationships/image" Target="../media/image1014.png"/><Relationship Id="rId577" Type="http://schemas.openxmlformats.org/officeDocument/2006/relationships/image" Target="../media/image1034.png"/><Relationship Id="rId132" Type="http://schemas.openxmlformats.org/officeDocument/2006/relationships/customXml" Target="../ink/ink817.xml"/><Relationship Id="rId174" Type="http://schemas.openxmlformats.org/officeDocument/2006/relationships/customXml" Target="../ink/ink838.xml"/><Relationship Id="rId381" Type="http://schemas.openxmlformats.org/officeDocument/2006/relationships/image" Target="../media/image937.png"/><Relationship Id="rId602" Type="http://schemas.openxmlformats.org/officeDocument/2006/relationships/customXml" Target="../ink/ink1053.xml"/><Relationship Id="rId241" Type="http://schemas.openxmlformats.org/officeDocument/2006/relationships/image" Target="../media/image867.png"/><Relationship Id="rId437" Type="http://schemas.openxmlformats.org/officeDocument/2006/relationships/image" Target="../media/image965.png"/><Relationship Id="rId479" Type="http://schemas.openxmlformats.org/officeDocument/2006/relationships/image" Target="../media/image986.png"/><Relationship Id="rId36" Type="http://schemas.openxmlformats.org/officeDocument/2006/relationships/customXml" Target="../ink/ink769.xml"/><Relationship Id="rId283" Type="http://schemas.openxmlformats.org/officeDocument/2006/relationships/image" Target="../media/image888.png"/><Relationship Id="rId339" Type="http://schemas.openxmlformats.org/officeDocument/2006/relationships/image" Target="../media/image916.png"/><Relationship Id="rId490" Type="http://schemas.openxmlformats.org/officeDocument/2006/relationships/customXml" Target="../ink/ink996.xml"/><Relationship Id="rId504" Type="http://schemas.openxmlformats.org/officeDocument/2006/relationships/customXml" Target="../ink/ink1003.xml"/><Relationship Id="rId546" Type="http://schemas.openxmlformats.org/officeDocument/2006/relationships/image" Target="../media/image1019.png"/><Relationship Id="rId78" Type="http://schemas.openxmlformats.org/officeDocument/2006/relationships/customXml" Target="../ink/ink790.xml"/><Relationship Id="rId101" Type="http://schemas.openxmlformats.org/officeDocument/2006/relationships/image" Target="../media/image797.png"/><Relationship Id="rId143" Type="http://schemas.openxmlformats.org/officeDocument/2006/relationships/image" Target="../media/image818.png"/><Relationship Id="rId185" Type="http://schemas.openxmlformats.org/officeDocument/2006/relationships/image" Target="../media/image839.png"/><Relationship Id="rId350" Type="http://schemas.openxmlformats.org/officeDocument/2006/relationships/customXml" Target="../ink/ink926.xml"/><Relationship Id="rId406" Type="http://schemas.openxmlformats.org/officeDocument/2006/relationships/customXml" Target="../ink/ink954.xml"/><Relationship Id="rId588" Type="http://schemas.openxmlformats.org/officeDocument/2006/relationships/customXml" Target="../ink/ink1046.xml"/><Relationship Id="rId9" Type="http://schemas.openxmlformats.org/officeDocument/2006/relationships/image" Target="../media/image752.png"/><Relationship Id="rId210" Type="http://schemas.openxmlformats.org/officeDocument/2006/relationships/customXml" Target="../ink/ink856.xml"/><Relationship Id="rId392" Type="http://schemas.openxmlformats.org/officeDocument/2006/relationships/customXml" Target="../ink/ink947.xml"/><Relationship Id="rId448" Type="http://schemas.openxmlformats.org/officeDocument/2006/relationships/customXml" Target="../ink/ink975.xml"/><Relationship Id="rId252" Type="http://schemas.openxmlformats.org/officeDocument/2006/relationships/customXml" Target="../ink/ink877.xml"/><Relationship Id="rId294" Type="http://schemas.openxmlformats.org/officeDocument/2006/relationships/customXml" Target="../ink/ink898.xml"/><Relationship Id="rId308" Type="http://schemas.openxmlformats.org/officeDocument/2006/relationships/customXml" Target="../ink/ink905.xml"/><Relationship Id="rId515" Type="http://schemas.openxmlformats.org/officeDocument/2006/relationships/image" Target="../media/image1004.png"/><Relationship Id="rId47" Type="http://schemas.openxmlformats.org/officeDocument/2006/relationships/image" Target="../media/image771.png"/><Relationship Id="rId89" Type="http://schemas.openxmlformats.org/officeDocument/2006/relationships/image" Target="../media/image791.png"/><Relationship Id="rId112" Type="http://schemas.openxmlformats.org/officeDocument/2006/relationships/customXml" Target="../ink/ink807.xml"/><Relationship Id="rId154" Type="http://schemas.openxmlformats.org/officeDocument/2006/relationships/customXml" Target="../ink/ink828.xml"/><Relationship Id="rId361" Type="http://schemas.openxmlformats.org/officeDocument/2006/relationships/image" Target="../media/image927.png"/><Relationship Id="rId557" Type="http://schemas.openxmlformats.org/officeDocument/2006/relationships/customXml" Target="../ink/ink1030.xml"/><Relationship Id="rId599" Type="http://schemas.openxmlformats.org/officeDocument/2006/relationships/image" Target="../media/image1045.png"/><Relationship Id="rId196" Type="http://schemas.openxmlformats.org/officeDocument/2006/relationships/customXml" Target="../ink/ink849.xml"/><Relationship Id="rId417" Type="http://schemas.openxmlformats.org/officeDocument/2006/relationships/image" Target="../media/image955.png"/><Relationship Id="rId459" Type="http://schemas.openxmlformats.org/officeDocument/2006/relationships/image" Target="../media/image976.png"/><Relationship Id="rId16" Type="http://schemas.openxmlformats.org/officeDocument/2006/relationships/customXml" Target="../ink/ink759.xml"/><Relationship Id="rId221" Type="http://schemas.openxmlformats.org/officeDocument/2006/relationships/image" Target="../media/image857.png"/><Relationship Id="rId263" Type="http://schemas.openxmlformats.org/officeDocument/2006/relationships/image" Target="../media/image878.png"/><Relationship Id="rId319" Type="http://schemas.openxmlformats.org/officeDocument/2006/relationships/image" Target="../media/image906.png"/><Relationship Id="rId470" Type="http://schemas.openxmlformats.org/officeDocument/2006/relationships/customXml" Target="../ink/ink986.xml"/><Relationship Id="rId526" Type="http://schemas.openxmlformats.org/officeDocument/2006/relationships/customXml" Target="../ink/ink1014.xml"/><Relationship Id="rId58" Type="http://schemas.openxmlformats.org/officeDocument/2006/relationships/customXml" Target="../ink/ink780.xml"/><Relationship Id="rId123" Type="http://schemas.openxmlformats.org/officeDocument/2006/relationships/image" Target="../media/image808.png"/><Relationship Id="rId330" Type="http://schemas.openxmlformats.org/officeDocument/2006/relationships/customXml" Target="../ink/ink916.xml"/><Relationship Id="rId568" Type="http://schemas.openxmlformats.org/officeDocument/2006/relationships/image" Target="../media/image1030.png"/><Relationship Id="rId165" Type="http://schemas.openxmlformats.org/officeDocument/2006/relationships/image" Target="../media/image829.png"/><Relationship Id="rId372" Type="http://schemas.openxmlformats.org/officeDocument/2006/relationships/customXml" Target="../ink/ink937.xml"/><Relationship Id="rId428" Type="http://schemas.openxmlformats.org/officeDocument/2006/relationships/customXml" Target="../ink/ink965.xml"/><Relationship Id="rId232" Type="http://schemas.openxmlformats.org/officeDocument/2006/relationships/customXml" Target="../ink/ink867.xml"/><Relationship Id="rId274" Type="http://schemas.openxmlformats.org/officeDocument/2006/relationships/customXml" Target="../ink/ink888.xml"/><Relationship Id="rId481" Type="http://schemas.openxmlformats.org/officeDocument/2006/relationships/image" Target="../media/image987.png"/><Relationship Id="rId27" Type="http://schemas.openxmlformats.org/officeDocument/2006/relationships/image" Target="../media/image761.png"/><Relationship Id="rId69" Type="http://schemas.openxmlformats.org/officeDocument/2006/relationships/image" Target="../media/image782.png"/><Relationship Id="rId134" Type="http://schemas.openxmlformats.org/officeDocument/2006/relationships/customXml" Target="../ink/ink818.xml"/><Relationship Id="rId537" Type="http://schemas.openxmlformats.org/officeDocument/2006/relationships/customXml" Target="../ink/ink1020.xml"/><Relationship Id="rId579" Type="http://schemas.openxmlformats.org/officeDocument/2006/relationships/image" Target="../media/image1035.png"/><Relationship Id="rId80" Type="http://schemas.openxmlformats.org/officeDocument/2006/relationships/customXml" Target="../ink/ink791.xml"/><Relationship Id="rId176" Type="http://schemas.openxmlformats.org/officeDocument/2006/relationships/customXml" Target="../ink/ink839.xml"/><Relationship Id="rId341" Type="http://schemas.openxmlformats.org/officeDocument/2006/relationships/image" Target="../media/image917.png"/><Relationship Id="rId383" Type="http://schemas.openxmlformats.org/officeDocument/2006/relationships/image" Target="../media/image938.png"/><Relationship Id="rId439" Type="http://schemas.openxmlformats.org/officeDocument/2006/relationships/image" Target="../media/image966.png"/><Relationship Id="rId590" Type="http://schemas.openxmlformats.org/officeDocument/2006/relationships/customXml" Target="../ink/ink1047.xml"/><Relationship Id="rId604" Type="http://schemas.openxmlformats.org/officeDocument/2006/relationships/customXml" Target="../ink/ink1054.xml"/><Relationship Id="rId201" Type="http://schemas.openxmlformats.org/officeDocument/2006/relationships/image" Target="../media/image847.png"/><Relationship Id="rId243" Type="http://schemas.openxmlformats.org/officeDocument/2006/relationships/image" Target="../media/image868.png"/><Relationship Id="rId285" Type="http://schemas.openxmlformats.org/officeDocument/2006/relationships/image" Target="../media/image889.png"/><Relationship Id="rId450" Type="http://schemas.openxmlformats.org/officeDocument/2006/relationships/customXml" Target="../ink/ink976.xml"/><Relationship Id="rId506" Type="http://schemas.openxmlformats.org/officeDocument/2006/relationships/customXml" Target="../ink/ink1004.xml"/><Relationship Id="rId38" Type="http://schemas.openxmlformats.org/officeDocument/2006/relationships/customXml" Target="../ink/ink770.xml"/><Relationship Id="rId103" Type="http://schemas.openxmlformats.org/officeDocument/2006/relationships/image" Target="../media/image798.png"/><Relationship Id="rId310" Type="http://schemas.openxmlformats.org/officeDocument/2006/relationships/customXml" Target="../ink/ink906.xml"/><Relationship Id="rId492" Type="http://schemas.openxmlformats.org/officeDocument/2006/relationships/customXml" Target="../ink/ink997.xml"/><Relationship Id="rId548" Type="http://schemas.openxmlformats.org/officeDocument/2006/relationships/image" Target="../media/image1020.png"/><Relationship Id="rId91" Type="http://schemas.openxmlformats.org/officeDocument/2006/relationships/image" Target="../media/image792.png"/><Relationship Id="rId145" Type="http://schemas.openxmlformats.org/officeDocument/2006/relationships/image" Target="../media/image819.png"/><Relationship Id="rId187" Type="http://schemas.openxmlformats.org/officeDocument/2006/relationships/image" Target="../media/image840.png"/><Relationship Id="rId352" Type="http://schemas.openxmlformats.org/officeDocument/2006/relationships/customXml" Target="../ink/ink927.xml"/><Relationship Id="rId394" Type="http://schemas.openxmlformats.org/officeDocument/2006/relationships/customXml" Target="../ink/ink948.xml"/><Relationship Id="rId408" Type="http://schemas.openxmlformats.org/officeDocument/2006/relationships/customXml" Target="../ink/ink955.xml"/><Relationship Id="rId212" Type="http://schemas.openxmlformats.org/officeDocument/2006/relationships/customXml" Target="../ink/ink857.xml"/><Relationship Id="rId254" Type="http://schemas.openxmlformats.org/officeDocument/2006/relationships/customXml" Target="../ink/ink878.xml"/><Relationship Id="rId49" Type="http://schemas.openxmlformats.org/officeDocument/2006/relationships/image" Target="../media/image772.png"/><Relationship Id="rId114" Type="http://schemas.openxmlformats.org/officeDocument/2006/relationships/customXml" Target="../ink/ink808.xml"/><Relationship Id="rId296" Type="http://schemas.openxmlformats.org/officeDocument/2006/relationships/customXml" Target="../ink/ink899.xml"/><Relationship Id="rId461" Type="http://schemas.openxmlformats.org/officeDocument/2006/relationships/image" Target="../media/image977.png"/><Relationship Id="rId517" Type="http://schemas.openxmlformats.org/officeDocument/2006/relationships/image" Target="../media/image1005.png"/><Relationship Id="rId559" Type="http://schemas.openxmlformats.org/officeDocument/2006/relationships/customXml" Target="../ink/ink1031.xml"/><Relationship Id="rId60" Type="http://schemas.openxmlformats.org/officeDocument/2006/relationships/customXml" Target="../ink/ink781.xml"/><Relationship Id="rId156" Type="http://schemas.openxmlformats.org/officeDocument/2006/relationships/customXml" Target="../ink/ink829.xml"/><Relationship Id="rId198" Type="http://schemas.openxmlformats.org/officeDocument/2006/relationships/customXml" Target="../ink/ink850.xml"/><Relationship Id="rId321" Type="http://schemas.openxmlformats.org/officeDocument/2006/relationships/image" Target="../media/image907.png"/><Relationship Id="rId363" Type="http://schemas.openxmlformats.org/officeDocument/2006/relationships/image" Target="../media/image928.png"/><Relationship Id="rId419" Type="http://schemas.openxmlformats.org/officeDocument/2006/relationships/image" Target="../media/image956.png"/><Relationship Id="rId570" Type="http://schemas.openxmlformats.org/officeDocument/2006/relationships/image" Target="../media/image1031.png"/><Relationship Id="rId223" Type="http://schemas.openxmlformats.org/officeDocument/2006/relationships/image" Target="../media/image858.png"/><Relationship Id="rId430" Type="http://schemas.openxmlformats.org/officeDocument/2006/relationships/customXml" Target="../ink/ink966.xml"/><Relationship Id="rId18" Type="http://schemas.openxmlformats.org/officeDocument/2006/relationships/customXml" Target="../ink/ink760.xml"/><Relationship Id="rId265" Type="http://schemas.openxmlformats.org/officeDocument/2006/relationships/image" Target="../media/image879.png"/><Relationship Id="rId472" Type="http://schemas.openxmlformats.org/officeDocument/2006/relationships/customXml" Target="../ink/ink987.xml"/><Relationship Id="rId528" Type="http://schemas.openxmlformats.org/officeDocument/2006/relationships/customXml" Target="../ink/ink1015.xml"/><Relationship Id="rId125" Type="http://schemas.openxmlformats.org/officeDocument/2006/relationships/image" Target="../media/image809.png"/><Relationship Id="rId167" Type="http://schemas.openxmlformats.org/officeDocument/2006/relationships/image" Target="../media/image830.png"/><Relationship Id="rId332" Type="http://schemas.openxmlformats.org/officeDocument/2006/relationships/customXml" Target="../ink/ink917.xml"/><Relationship Id="rId374" Type="http://schemas.openxmlformats.org/officeDocument/2006/relationships/customXml" Target="../ink/ink938.xml"/><Relationship Id="rId581" Type="http://schemas.openxmlformats.org/officeDocument/2006/relationships/image" Target="../media/image1036.png"/><Relationship Id="rId71" Type="http://schemas.openxmlformats.org/officeDocument/2006/relationships/image" Target="../media/image783.png"/><Relationship Id="rId234" Type="http://schemas.openxmlformats.org/officeDocument/2006/relationships/customXml" Target="../ink/ink868.xml"/><Relationship Id="rId2" Type="http://schemas.openxmlformats.org/officeDocument/2006/relationships/customXml" Target="../ink/ink752.xml"/><Relationship Id="rId29" Type="http://schemas.openxmlformats.org/officeDocument/2006/relationships/image" Target="../media/image762.png"/><Relationship Id="rId276" Type="http://schemas.openxmlformats.org/officeDocument/2006/relationships/customXml" Target="../ink/ink889.xml"/><Relationship Id="rId441" Type="http://schemas.openxmlformats.org/officeDocument/2006/relationships/image" Target="../media/image967.png"/><Relationship Id="rId483" Type="http://schemas.openxmlformats.org/officeDocument/2006/relationships/image" Target="../media/image988.png"/><Relationship Id="rId539" Type="http://schemas.openxmlformats.org/officeDocument/2006/relationships/customXml" Target="../ink/ink1021.xml"/><Relationship Id="rId40" Type="http://schemas.openxmlformats.org/officeDocument/2006/relationships/customXml" Target="../ink/ink771.xml"/><Relationship Id="rId136" Type="http://schemas.openxmlformats.org/officeDocument/2006/relationships/customXml" Target="../ink/ink819.xml"/><Relationship Id="rId178" Type="http://schemas.openxmlformats.org/officeDocument/2006/relationships/customXml" Target="../ink/ink840.xml"/><Relationship Id="rId301" Type="http://schemas.openxmlformats.org/officeDocument/2006/relationships/image" Target="../media/image897.png"/><Relationship Id="rId343" Type="http://schemas.openxmlformats.org/officeDocument/2006/relationships/image" Target="../media/image918.png"/><Relationship Id="rId550" Type="http://schemas.openxmlformats.org/officeDocument/2006/relationships/image" Target="../media/image1021.png"/><Relationship Id="rId82" Type="http://schemas.openxmlformats.org/officeDocument/2006/relationships/customXml" Target="../ink/ink792.xml"/><Relationship Id="rId203" Type="http://schemas.openxmlformats.org/officeDocument/2006/relationships/image" Target="../media/image848.png"/><Relationship Id="rId385" Type="http://schemas.openxmlformats.org/officeDocument/2006/relationships/image" Target="../media/image939.png"/><Relationship Id="rId592" Type="http://schemas.openxmlformats.org/officeDocument/2006/relationships/customXml" Target="../ink/ink1048.xml"/><Relationship Id="rId606" Type="http://schemas.openxmlformats.org/officeDocument/2006/relationships/customXml" Target="../ink/ink1055.xml"/><Relationship Id="rId245" Type="http://schemas.openxmlformats.org/officeDocument/2006/relationships/image" Target="../media/image869.png"/><Relationship Id="rId287" Type="http://schemas.openxmlformats.org/officeDocument/2006/relationships/image" Target="../media/image890.png"/><Relationship Id="rId410" Type="http://schemas.openxmlformats.org/officeDocument/2006/relationships/customXml" Target="../ink/ink956.xml"/><Relationship Id="rId452" Type="http://schemas.openxmlformats.org/officeDocument/2006/relationships/customXml" Target="../ink/ink977.xml"/><Relationship Id="rId494" Type="http://schemas.openxmlformats.org/officeDocument/2006/relationships/customXml" Target="../ink/ink998.xml"/><Relationship Id="rId508" Type="http://schemas.openxmlformats.org/officeDocument/2006/relationships/customXml" Target="../ink/ink1005.xml"/><Relationship Id="rId105" Type="http://schemas.openxmlformats.org/officeDocument/2006/relationships/image" Target="../media/image799.png"/><Relationship Id="rId147" Type="http://schemas.openxmlformats.org/officeDocument/2006/relationships/image" Target="../media/image820.png"/><Relationship Id="rId312" Type="http://schemas.openxmlformats.org/officeDocument/2006/relationships/customXml" Target="../ink/ink907.xml"/><Relationship Id="rId354" Type="http://schemas.openxmlformats.org/officeDocument/2006/relationships/customXml" Target="../ink/ink928.xml"/><Relationship Id="rId51" Type="http://schemas.openxmlformats.org/officeDocument/2006/relationships/image" Target="../media/image773.png"/><Relationship Id="rId93" Type="http://schemas.openxmlformats.org/officeDocument/2006/relationships/image" Target="../media/image793.png"/><Relationship Id="rId189" Type="http://schemas.openxmlformats.org/officeDocument/2006/relationships/image" Target="../media/image841.png"/><Relationship Id="rId396" Type="http://schemas.openxmlformats.org/officeDocument/2006/relationships/customXml" Target="../ink/ink949.xml"/><Relationship Id="rId561" Type="http://schemas.openxmlformats.org/officeDocument/2006/relationships/customXml" Target="../ink/ink1032.xml"/><Relationship Id="rId214" Type="http://schemas.openxmlformats.org/officeDocument/2006/relationships/customXml" Target="../ink/ink858.xml"/><Relationship Id="rId256" Type="http://schemas.openxmlformats.org/officeDocument/2006/relationships/customXml" Target="../ink/ink879.xml"/><Relationship Id="rId298" Type="http://schemas.openxmlformats.org/officeDocument/2006/relationships/customXml" Target="../ink/ink900.xml"/><Relationship Id="rId421" Type="http://schemas.openxmlformats.org/officeDocument/2006/relationships/image" Target="../media/image957.png"/><Relationship Id="rId463" Type="http://schemas.openxmlformats.org/officeDocument/2006/relationships/image" Target="../media/image978.png"/><Relationship Id="rId519" Type="http://schemas.openxmlformats.org/officeDocument/2006/relationships/image" Target="../media/image1006.png"/><Relationship Id="rId116" Type="http://schemas.openxmlformats.org/officeDocument/2006/relationships/customXml" Target="../ink/ink809.xml"/><Relationship Id="rId158" Type="http://schemas.openxmlformats.org/officeDocument/2006/relationships/customXml" Target="../ink/ink830.xml"/><Relationship Id="rId323" Type="http://schemas.openxmlformats.org/officeDocument/2006/relationships/image" Target="../media/image908.png"/><Relationship Id="rId530" Type="http://schemas.openxmlformats.org/officeDocument/2006/relationships/customXml" Target="../ink/ink1016.xml"/><Relationship Id="rId20" Type="http://schemas.openxmlformats.org/officeDocument/2006/relationships/customXml" Target="../ink/ink761.xml"/><Relationship Id="rId62" Type="http://schemas.openxmlformats.org/officeDocument/2006/relationships/customXml" Target="../ink/ink782.xml"/><Relationship Id="rId365" Type="http://schemas.openxmlformats.org/officeDocument/2006/relationships/image" Target="../media/image929.png"/><Relationship Id="rId572" Type="http://schemas.openxmlformats.org/officeDocument/2006/relationships/image" Target="../media/image1032.png"/><Relationship Id="rId225" Type="http://schemas.openxmlformats.org/officeDocument/2006/relationships/image" Target="../media/image859.png"/><Relationship Id="rId267" Type="http://schemas.openxmlformats.org/officeDocument/2006/relationships/image" Target="../media/image880.png"/><Relationship Id="rId432" Type="http://schemas.openxmlformats.org/officeDocument/2006/relationships/customXml" Target="../ink/ink967.xml"/><Relationship Id="rId474" Type="http://schemas.openxmlformats.org/officeDocument/2006/relationships/customXml" Target="../ink/ink988.xml"/><Relationship Id="rId127" Type="http://schemas.openxmlformats.org/officeDocument/2006/relationships/image" Target="../media/image810.png"/><Relationship Id="rId31" Type="http://schemas.openxmlformats.org/officeDocument/2006/relationships/image" Target="../media/image763.png"/><Relationship Id="rId73" Type="http://schemas.openxmlformats.org/officeDocument/2006/relationships/image" Target="../media/image784.png"/><Relationship Id="rId169" Type="http://schemas.openxmlformats.org/officeDocument/2006/relationships/image" Target="../media/image831.png"/><Relationship Id="rId334" Type="http://schemas.openxmlformats.org/officeDocument/2006/relationships/customXml" Target="../ink/ink918.xml"/><Relationship Id="rId376" Type="http://schemas.openxmlformats.org/officeDocument/2006/relationships/customXml" Target="../ink/ink939.xml"/><Relationship Id="rId541" Type="http://schemas.openxmlformats.org/officeDocument/2006/relationships/customXml" Target="../ink/ink1022.xml"/><Relationship Id="rId583" Type="http://schemas.openxmlformats.org/officeDocument/2006/relationships/image" Target="../media/image1037.png"/><Relationship Id="rId4" Type="http://schemas.openxmlformats.org/officeDocument/2006/relationships/customXml" Target="../ink/ink753.xml"/><Relationship Id="rId180" Type="http://schemas.openxmlformats.org/officeDocument/2006/relationships/customXml" Target="../ink/ink841.xml"/><Relationship Id="rId236" Type="http://schemas.openxmlformats.org/officeDocument/2006/relationships/customXml" Target="../ink/ink869.xml"/><Relationship Id="rId278" Type="http://schemas.openxmlformats.org/officeDocument/2006/relationships/customXml" Target="../ink/ink890.xml"/><Relationship Id="rId401" Type="http://schemas.openxmlformats.org/officeDocument/2006/relationships/image" Target="../media/image947.png"/><Relationship Id="rId443" Type="http://schemas.openxmlformats.org/officeDocument/2006/relationships/image" Target="../media/image968.png"/><Relationship Id="rId303" Type="http://schemas.openxmlformats.org/officeDocument/2006/relationships/image" Target="../media/image898.png"/><Relationship Id="rId485" Type="http://schemas.openxmlformats.org/officeDocument/2006/relationships/image" Target="../media/image989.png"/><Relationship Id="rId42" Type="http://schemas.openxmlformats.org/officeDocument/2006/relationships/customXml" Target="../ink/ink772.xml"/><Relationship Id="rId84" Type="http://schemas.openxmlformats.org/officeDocument/2006/relationships/customXml" Target="../ink/ink793.xml"/><Relationship Id="rId138" Type="http://schemas.openxmlformats.org/officeDocument/2006/relationships/customXml" Target="../ink/ink820.xml"/><Relationship Id="rId345" Type="http://schemas.openxmlformats.org/officeDocument/2006/relationships/image" Target="../media/image919.png"/><Relationship Id="rId387" Type="http://schemas.openxmlformats.org/officeDocument/2006/relationships/image" Target="../media/image940.png"/><Relationship Id="rId510" Type="http://schemas.openxmlformats.org/officeDocument/2006/relationships/customXml" Target="../ink/ink1006.xml"/><Relationship Id="rId552" Type="http://schemas.openxmlformats.org/officeDocument/2006/relationships/image" Target="../media/image1022.png"/><Relationship Id="rId594" Type="http://schemas.openxmlformats.org/officeDocument/2006/relationships/customXml" Target="../ink/ink1049.xml"/><Relationship Id="rId191" Type="http://schemas.openxmlformats.org/officeDocument/2006/relationships/image" Target="../media/image842.png"/><Relationship Id="rId205" Type="http://schemas.openxmlformats.org/officeDocument/2006/relationships/image" Target="../media/image849.png"/><Relationship Id="rId247" Type="http://schemas.openxmlformats.org/officeDocument/2006/relationships/image" Target="../media/image870.png"/><Relationship Id="rId412" Type="http://schemas.openxmlformats.org/officeDocument/2006/relationships/customXml" Target="../ink/ink957.xml"/><Relationship Id="rId107" Type="http://schemas.openxmlformats.org/officeDocument/2006/relationships/image" Target="../media/image800.png"/><Relationship Id="rId289" Type="http://schemas.openxmlformats.org/officeDocument/2006/relationships/image" Target="../media/image891.png"/><Relationship Id="rId454" Type="http://schemas.openxmlformats.org/officeDocument/2006/relationships/customXml" Target="../ink/ink978.xml"/><Relationship Id="rId496" Type="http://schemas.openxmlformats.org/officeDocument/2006/relationships/customXml" Target="../ink/ink999.xml"/><Relationship Id="rId11" Type="http://schemas.openxmlformats.org/officeDocument/2006/relationships/image" Target="../media/image753.png"/><Relationship Id="rId53" Type="http://schemas.openxmlformats.org/officeDocument/2006/relationships/image" Target="../media/image774.png"/><Relationship Id="rId149" Type="http://schemas.openxmlformats.org/officeDocument/2006/relationships/image" Target="../media/image821.png"/><Relationship Id="rId314" Type="http://schemas.openxmlformats.org/officeDocument/2006/relationships/customXml" Target="../ink/ink908.xml"/><Relationship Id="rId356" Type="http://schemas.openxmlformats.org/officeDocument/2006/relationships/customXml" Target="../ink/ink929.xml"/><Relationship Id="rId398" Type="http://schemas.openxmlformats.org/officeDocument/2006/relationships/customXml" Target="../ink/ink950.xml"/><Relationship Id="rId521" Type="http://schemas.openxmlformats.org/officeDocument/2006/relationships/image" Target="../media/image1007.png"/><Relationship Id="rId563" Type="http://schemas.openxmlformats.org/officeDocument/2006/relationships/customXml" Target="../ink/ink1033.xml"/><Relationship Id="rId95" Type="http://schemas.openxmlformats.org/officeDocument/2006/relationships/image" Target="../media/image794.png"/><Relationship Id="rId160" Type="http://schemas.openxmlformats.org/officeDocument/2006/relationships/customXml" Target="../ink/ink831.xml"/><Relationship Id="rId216" Type="http://schemas.openxmlformats.org/officeDocument/2006/relationships/customXml" Target="../ink/ink859.xml"/><Relationship Id="rId423" Type="http://schemas.openxmlformats.org/officeDocument/2006/relationships/image" Target="../media/image958.png"/><Relationship Id="rId258" Type="http://schemas.openxmlformats.org/officeDocument/2006/relationships/customXml" Target="../ink/ink880.xml"/><Relationship Id="rId465" Type="http://schemas.openxmlformats.org/officeDocument/2006/relationships/image" Target="../media/image979.png"/><Relationship Id="rId22" Type="http://schemas.openxmlformats.org/officeDocument/2006/relationships/customXml" Target="../ink/ink762.xml"/><Relationship Id="rId64" Type="http://schemas.openxmlformats.org/officeDocument/2006/relationships/customXml" Target="../ink/ink783.xml"/><Relationship Id="rId118" Type="http://schemas.openxmlformats.org/officeDocument/2006/relationships/customXml" Target="../ink/ink810.xml"/><Relationship Id="rId325" Type="http://schemas.openxmlformats.org/officeDocument/2006/relationships/image" Target="../media/image909.png"/><Relationship Id="rId367" Type="http://schemas.openxmlformats.org/officeDocument/2006/relationships/image" Target="../media/image930.png"/><Relationship Id="rId532" Type="http://schemas.openxmlformats.org/officeDocument/2006/relationships/customXml" Target="../ink/ink1017.xml"/><Relationship Id="rId574" Type="http://schemas.openxmlformats.org/officeDocument/2006/relationships/customXml" Target="../ink/ink1039.xml"/><Relationship Id="rId171" Type="http://schemas.openxmlformats.org/officeDocument/2006/relationships/image" Target="../media/image832.png"/><Relationship Id="rId227" Type="http://schemas.openxmlformats.org/officeDocument/2006/relationships/image" Target="../media/image860.png"/><Relationship Id="rId269" Type="http://schemas.openxmlformats.org/officeDocument/2006/relationships/image" Target="../media/image881.png"/><Relationship Id="rId434" Type="http://schemas.openxmlformats.org/officeDocument/2006/relationships/customXml" Target="../ink/ink968.xml"/><Relationship Id="rId476" Type="http://schemas.openxmlformats.org/officeDocument/2006/relationships/customXml" Target="../ink/ink989.xml"/><Relationship Id="rId33" Type="http://schemas.openxmlformats.org/officeDocument/2006/relationships/image" Target="../media/image764.png"/><Relationship Id="rId129" Type="http://schemas.openxmlformats.org/officeDocument/2006/relationships/image" Target="../media/image811.png"/><Relationship Id="rId280" Type="http://schemas.openxmlformats.org/officeDocument/2006/relationships/customXml" Target="../ink/ink891.xml"/><Relationship Id="rId336" Type="http://schemas.openxmlformats.org/officeDocument/2006/relationships/customXml" Target="../ink/ink919.xml"/><Relationship Id="rId501" Type="http://schemas.openxmlformats.org/officeDocument/2006/relationships/image" Target="../media/image997.png"/><Relationship Id="rId543" Type="http://schemas.openxmlformats.org/officeDocument/2006/relationships/customXml" Target="../ink/ink1023.xml"/><Relationship Id="rId75" Type="http://schemas.openxmlformats.org/officeDocument/2006/relationships/image" Target="../media/image19.png"/><Relationship Id="rId140" Type="http://schemas.openxmlformats.org/officeDocument/2006/relationships/customXml" Target="../ink/ink821.xml"/><Relationship Id="rId182" Type="http://schemas.openxmlformats.org/officeDocument/2006/relationships/customXml" Target="../ink/ink842.xml"/><Relationship Id="rId378" Type="http://schemas.openxmlformats.org/officeDocument/2006/relationships/customXml" Target="../ink/ink940.xml"/><Relationship Id="rId403" Type="http://schemas.openxmlformats.org/officeDocument/2006/relationships/image" Target="../media/image948.png"/><Relationship Id="rId585" Type="http://schemas.openxmlformats.org/officeDocument/2006/relationships/image" Target="../media/image1038.png"/><Relationship Id="rId6" Type="http://schemas.openxmlformats.org/officeDocument/2006/relationships/customXml" Target="../ink/ink754.xml"/><Relationship Id="rId238" Type="http://schemas.openxmlformats.org/officeDocument/2006/relationships/customXml" Target="../ink/ink870.xml"/><Relationship Id="rId445" Type="http://schemas.openxmlformats.org/officeDocument/2006/relationships/image" Target="../media/image969.png"/><Relationship Id="rId487" Type="http://schemas.openxmlformats.org/officeDocument/2006/relationships/image" Target="../media/image990.png"/><Relationship Id="rId291" Type="http://schemas.openxmlformats.org/officeDocument/2006/relationships/image" Target="../media/image892.png"/><Relationship Id="rId305" Type="http://schemas.openxmlformats.org/officeDocument/2006/relationships/image" Target="../media/image899.png"/><Relationship Id="rId347" Type="http://schemas.openxmlformats.org/officeDocument/2006/relationships/image" Target="../media/image920.png"/><Relationship Id="rId512" Type="http://schemas.openxmlformats.org/officeDocument/2006/relationships/customXml" Target="../ink/ink1007.xml"/><Relationship Id="rId44" Type="http://schemas.openxmlformats.org/officeDocument/2006/relationships/customXml" Target="../ink/ink773.xml"/><Relationship Id="rId86" Type="http://schemas.openxmlformats.org/officeDocument/2006/relationships/customXml" Target="../ink/ink794.xml"/><Relationship Id="rId151" Type="http://schemas.openxmlformats.org/officeDocument/2006/relationships/image" Target="../media/image822.png"/><Relationship Id="rId389" Type="http://schemas.openxmlformats.org/officeDocument/2006/relationships/image" Target="../media/image941.png"/><Relationship Id="rId554" Type="http://schemas.openxmlformats.org/officeDocument/2006/relationships/image" Target="../media/image1023.png"/><Relationship Id="rId596" Type="http://schemas.openxmlformats.org/officeDocument/2006/relationships/customXml" Target="../ink/ink1050.xml"/><Relationship Id="rId193" Type="http://schemas.openxmlformats.org/officeDocument/2006/relationships/image" Target="../media/image843.png"/><Relationship Id="rId207" Type="http://schemas.openxmlformats.org/officeDocument/2006/relationships/image" Target="../media/image850.png"/><Relationship Id="rId249" Type="http://schemas.openxmlformats.org/officeDocument/2006/relationships/image" Target="../media/image871.png"/><Relationship Id="rId414" Type="http://schemas.openxmlformats.org/officeDocument/2006/relationships/customXml" Target="../ink/ink958.xml"/><Relationship Id="rId456" Type="http://schemas.openxmlformats.org/officeDocument/2006/relationships/customXml" Target="../ink/ink979.xml"/><Relationship Id="rId498" Type="http://schemas.openxmlformats.org/officeDocument/2006/relationships/customXml" Target="../ink/ink1000.xml"/><Relationship Id="rId13" Type="http://schemas.openxmlformats.org/officeDocument/2006/relationships/image" Target="../media/image754.png"/><Relationship Id="rId109" Type="http://schemas.openxmlformats.org/officeDocument/2006/relationships/image" Target="../media/image801.png"/><Relationship Id="rId260" Type="http://schemas.openxmlformats.org/officeDocument/2006/relationships/customXml" Target="../ink/ink881.xml"/><Relationship Id="rId316" Type="http://schemas.openxmlformats.org/officeDocument/2006/relationships/customXml" Target="../ink/ink909.xml"/><Relationship Id="rId523" Type="http://schemas.openxmlformats.org/officeDocument/2006/relationships/image" Target="../media/image1008.png"/><Relationship Id="rId55" Type="http://schemas.openxmlformats.org/officeDocument/2006/relationships/image" Target="../media/image775.png"/><Relationship Id="rId97" Type="http://schemas.openxmlformats.org/officeDocument/2006/relationships/image" Target="../media/image795.png"/><Relationship Id="rId120" Type="http://schemas.openxmlformats.org/officeDocument/2006/relationships/customXml" Target="../ink/ink811.xml"/><Relationship Id="rId358" Type="http://schemas.openxmlformats.org/officeDocument/2006/relationships/customXml" Target="../ink/ink930.xml"/><Relationship Id="rId565" Type="http://schemas.openxmlformats.org/officeDocument/2006/relationships/customXml" Target="../ink/ink1034.xml"/><Relationship Id="rId162" Type="http://schemas.openxmlformats.org/officeDocument/2006/relationships/customXml" Target="../ink/ink832.xml"/><Relationship Id="rId218" Type="http://schemas.openxmlformats.org/officeDocument/2006/relationships/customXml" Target="../ink/ink860.xml"/><Relationship Id="rId425" Type="http://schemas.openxmlformats.org/officeDocument/2006/relationships/image" Target="../media/image959.png"/><Relationship Id="rId467" Type="http://schemas.openxmlformats.org/officeDocument/2006/relationships/image" Target="../media/image980.png"/><Relationship Id="rId271" Type="http://schemas.openxmlformats.org/officeDocument/2006/relationships/image" Target="../media/image882.png"/><Relationship Id="rId24" Type="http://schemas.openxmlformats.org/officeDocument/2006/relationships/customXml" Target="../ink/ink763.xml"/><Relationship Id="rId66" Type="http://schemas.openxmlformats.org/officeDocument/2006/relationships/customXml" Target="../ink/ink784.xml"/><Relationship Id="rId131" Type="http://schemas.openxmlformats.org/officeDocument/2006/relationships/image" Target="../media/image812.png"/><Relationship Id="rId327" Type="http://schemas.openxmlformats.org/officeDocument/2006/relationships/image" Target="../media/image910.png"/><Relationship Id="rId369" Type="http://schemas.openxmlformats.org/officeDocument/2006/relationships/image" Target="../media/image931.png"/><Relationship Id="rId534" Type="http://schemas.openxmlformats.org/officeDocument/2006/relationships/customXml" Target="../ink/ink1018.xml"/><Relationship Id="rId576" Type="http://schemas.openxmlformats.org/officeDocument/2006/relationships/customXml" Target="../ink/ink1040.xml"/><Relationship Id="rId173" Type="http://schemas.openxmlformats.org/officeDocument/2006/relationships/image" Target="../media/image833.png"/><Relationship Id="rId229" Type="http://schemas.openxmlformats.org/officeDocument/2006/relationships/image" Target="../media/image861.png"/><Relationship Id="rId380" Type="http://schemas.openxmlformats.org/officeDocument/2006/relationships/customXml" Target="../ink/ink941.xml"/><Relationship Id="rId436" Type="http://schemas.openxmlformats.org/officeDocument/2006/relationships/customXml" Target="../ink/ink969.xml"/><Relationship Id="rId601" Type="http://schemas.openxmlformats.org/officeDocument/2006/relationships/image" Target="../media/image1046.png"/><Relationship Id="rId240" Type="http://schemas.openxmlformats.org/officeDocument/2006/relationships/customXml" Target="../ink/ink871.xml"/><Relationship Id="rId478" Type="http://schemas.openxmlformats.org/officeDocument/2006/relationships/customXml" Target="../ink/ink990.xml"/><Relationship Id="rId35" Type="http://schemas.openxmlformats.org/officeDocument/2006/relationships/image" Target="../media/image765.png"/><Relationship Id="rId77" Type="http://schemas.openxmlformats.org/officeDocument/2006/relationships/image" Target="../media/image785.png"/><Relationship Id="rId100" Type="http://schemas.openxmlformats.org/officeDocument/2006/relationships/customXml" Target="../ink/ink801.xml"/><Relationship Id="rId282" Type="http://schemas.openxmlformats.org/officeDocument/2006/relationships/customXml" Target="../ink/ink892.xml"/><Relationship Id="rId338" Type="http://schemas.openxmlformats.org/officeDocument/2006/relationships/customXml" Target="../ink/ink920.xml"/><Relationship Id="rId503" Type="http://schemas.openxmlformats.org/officeDocument/2006/relationships/image" Target="../media/image998.png"/><Relationship Id="rId545" Type="http://schemas.openxmlformats.org/officeDocument/2006/relationships/customXml" Target="../ink/ink1024.xml"/><Relationship Id="rId587" Type="http://schemas.openxmlformats.org/officeDocument/2006/relationships/image" Target="../media/image1039.png"/><Relationship Id="rId8" Type="http://schemas.openxmlformats.org/officeDocument/2006/relationships/customXml" Target="../ink/ink755.xml"/><Relationship Id="rId142" Type="http://schemas.openxmlformats.org/officeDocument/2006/relationships/customXml" Target="../ink/ink822.xml"/><Relationship Id="rId184" Type="http://schemas.openxmlformats.org/officeDocument/2006/relationships/customXml" Target="../ink/ink843.xml"/><Relationship Id="rId391" Type="http://schemas.openxmlformats.org/officeDocument/2006/relationships/image" Target="../media/image942.png"/><Relationship Id="rId405" Type="http://schemas.openxmlformats.org/officeDocument/2006/relationships/image" Target="../media/image949.png"/><Relationship Id="rId447" Type="http://schemas.openxmlformats.org/officeDocument/2006/relationships/image" Target="../media/image970.png"/><Relationship Id="rId251" Type="http://schemas.openxmlformats.org/officeDocument/2006/relationships/image" Target="../media/image872.png"/><Relationship Id="rId489" Type="http://schemas.openxmlformats.org/officeDocument/2006/relationships/image" Target="../media/image991.png"/><Relationship Id="rId46" Type="http://schemas.openxmlformats.org/officeDocument/2006/relationships/customXml" Target="../ink/ink774.xml"/><Relationship Id="rId293" Type="http://schemas.openxmlformats.org/officeDocument/2006/relationships/image" Target="../media/image893.png"/><Relationship Id="rId307" Type="http://schemas.openxmlformats.org/officeDocument/2006/relationships/image" Target="../media/image900.png"/><Relationship Id="rId349" Type="http://schemas.openxmlformats.org/officeDocument/2006/relationships/image" Target="../media/image921.png"/><Relationship Id="rId514" Type="http://schemas.openxmlformats.org/officeDocument/2006/relationships/customXml" Target="../ink/ink1008.xml"/><Relationship Id="rId556" Type="http://schemas.openxmlformats.org/officeDocument/2006/relationships/image" Target="../media/image1024.png"/><Relationship Id="rId88" Type="http://schemas.openxmlformats.org/officeDocument/2006/relationships/customXml" Target="../ink/ink795.xml"/><Relationship Id="rId111" Type="http://schemas.openxmlformats.org/officeDocument/2006/relationships/image" Target="../media/image802.png"/><Relationship Id="rId153" Type="http://schemas.openxmlformats.org/officeDocument/2006/relationships/image" Target="../media/image823.png"/><Relationship Id="rId195" Type="http://schemas.openxmlformats.org/officeDocument/2006/relationships/image" Target="../media/image844.png"/><Relationship Id="rId209" Type="http://schemas.openxmlformats.org/officeDocument/2006/relationships/image" Target="../media/image851.png"/><Relationship Id="rId360" Type="http://schemas.openxmlformats.org/officeDocument/2006/relationships/customXml" Target="../ink/ink931.xml"/><Relationship Id="rId416" Type="http://schemas.openxmlformats.org/officeDocument/2006/relationships/customXml" Target="../ink/ink959.xml"/><Relationship Id="rId598" Type="http://schemas.openxmlformats.org/officeDocument/2006/relationships/customXml" Target="../ink/ink1051.xml"/><Relationship Id="rId220" Type="http://schemas.openxmlformats.org/officeDocument/2006/relationships/customXml" Target="../ink/ink861.xml"/><Relationship Id="rId458" Type="http://schemas.openxmlformats.org/officeDocument/2006/relationships/customXml" Target="../ink/ink980.xml"/><Relationship Id="rId15" Type="http://schemas.openxmlformats.org/officeDocument/2006/relationships/image" Target="../media/image755.png"/><Relationship Id="rId57" Type="http://schemas.openxmlformats.org/officeDocument/2006/relationships/image" Target="../media/image776.png"/><Relationship Id="rId262" Type="http://schemas.openxmlformats.org/officeDocument/2006/relationships/customXml" Target="../ink/ink882.xml"/><Relationship Id="rId318" Type="http://schemas.openxmlformats.org/officeDocument/2006/relationships/customXml" Target="../ink/ink910.xml"/><Relationship Id="rId525" Type="http://schemas.openxmlformats.org/officeDocument/2006/relationships/image" Target="../media/image1009.png"/><Relationship Id="rId567" Type="http://schemas.openxmlformats.org/officeDocument/2006/relationships/customXml" Target="../ink/ink1035.xml"/><Relationship Id="rId99" Type="http://schemas.openxmlformats.org/officeDocument/2006/relationships/image" Target="../media/image796.png"/><Relationship Id="rId122" Type="http://schemas.openxmlformats.org/officeDocument/2006/relationships/customXml" Target="../ink/ink812.xml"/><Relationship Id="rId164" Type="http://schemas.openxmlformats.org/officeDocument/2006/relationships/customXml" Target="../ink/ink833.xml"/><Relationship Id="rId371" Type="http://schemas.openxmlformats.org/officeDocument/2006/relationships/image" Target="../media/image932.png"/><Relationship Id="rId427" Type="http://schemas.openxmlformats.org/officeDocument/2006/relationships/image" Target="../media/image960.png"/><Relationship Id="rId469" Type="http://schemas.openxmlformats.org/officeDocument/2006/relationships/image" Target="../media/image981.png"/><Relationship Id="rId26" Type="http://schemas.openxmlformats.org/officeDocument/2006/relationships/customXml" Target="../ink/ink764.xml"/><Relationship Id="rId231" Type="http://schemas.openxmlformats.org/officeDocument/2006/relationships/image" Target="../media/image862.png"/><Relationship Id="rId273" Type="http://schemas.openxmlformats.org/officeDocument/2006/relationships/image" Target="../media/image883.png"/><Relationship Id="rId329" Type="http://schemas.openxmlformats.org/officeDocument/2006/relationships/image" Target="../media/image911.png"/><Relationship Id="rId480" Type="http://schemas.openxmlformats.org/officeDocument/2006/relationships/customXml" Target="../ink/ink991.xml"/><Relationship Id="rId536" Type="http://schemas.openxmlformats.org/officeDocument/2006/relationships/customXml" Target="../ink/ink1019.xml"/><Relationship Id="rId68" Type="http://schemas.openxmlformats.org/officeDocument/2006/relationships/customXml" Target="../ink/ink785.xml"/><Relationship Id="rId133" Type="http://schemas.openxmlformats.org/officeDocument/2006/relationships/image" Target="../media/image813.png"/><Relationship Id="rId175" Type="http://schemas.openxmlformats.org/officeDocument/2006/relationships/image" Target="../media/image834.png"/><Relationship Id="rId340" Type="http://schemas.openxmlformats.org/officeDocument/2006/relationships/customXml" Target="../ink/ink921.xml"/><Relationship Id="rId578" Type="http://schemas.openxmlformats.org/officeDocument/2006/relationships/customXml" Target="../ink/ink1041.xml"/><Relationship Id="rId200" Type="http://schemas.openxmlformats.org/officeDocument/2006/relationships/customXml" Target="../ink/ink851.xml"/><Relationship Id="rId382" Type="http://schemas.openxmlformats.org/officeDocument/2006/relationships/customXml" Target="../ink/ink942.xml"/><Relationship Id="rId438" Type="http://schemas.openxmlformats.org/officeDocument/2006/relationships/customXml" Target="../ink/ink970.xml"/><Relationship Id="rId603" Type="http://schemas.openxmlformats.org/officeDocument/2006/relationships/image" Target="../media/image1047.png"/><Relationship Id="rId242" Type="http://schemas.openxmlformats.org/officeDocument/2006/relationships/customXml" Target="../ink/ink872.xml"/><Relationship Id="rId284" Type="http://schemas.openxmlformats.org/officeDocument/2006/relationships/customXml" Target="../ink/ink893.xml"/><Relationship Id="rId491" Type="http://schemas.openxmlformats.org/officeDocument/2006/relationships/image" Target="../media/image992.png"/><Relationship Id="rId505" Type="http://schemas.openxmlformats.org/officeDocument/2006/relationships/image" Target="../media/image999.png"/><Relationship Id="rId37" Type="http://schemas.openxmlformats.org/officeDocument/2006/relationships/image" Target="../media/image766.png"/><Relationship Id="rId79" Type="http://schemas.openxmlformats.org/officeDocument/2006/relationships/image" Target="../media/image786.png"/><Relationship Id="rId102" Type="http://schemas.openxmlformats.org/officeDocument/2006/relationships/customXml" Target="../ink/ink802.xml"/><Relationship Id="rId144" Type="http://schemas.openxmlformats.org/officeDocument/2006/relationships/customXml" Target="../ink/ink823.xml"/><Relationship Id="rId547" Type="http://schemas.openxmlformats.org/officeDocument/2006/relationships/customXml" Target="../ink/ink1025.xml"/><Relationship Id="rId589" Type="http://schemas.openxmlformats.org/officeDocument/2006/relationships/image" Target="../media/image1040.png"/><Relationship Id="rId90" Type="http://schemas.openxmlformats.org/officeDocument/2006/relationships/customXml" Target="../ink/ink796.xml"/><Relationship Id="rId186" Type="http://schemas.openxmlformats.org/officeDocument/2006/relationships/customXml" Target="../ink/ink844.xml"/><Relationship Id="rId351" Type="http://schemas.openxmlformats.org/officeDocument/2006/relationships/image" Target="../media/image922.png"/><Relationship Id="rId393" Type="http://schemas.openxmlformats.org/officeDocument/2006/relationships/image" Target="../media/image943.png"/><Relationship Id="rId407" Type="http://schemas.openxmlformats.org/officeDocument/2006/relationships/image" Target="../media/image950.png"/><Relationship Id="rId449" Type="http://schemas.openxmlformats.org/officeDocument/2006/relationships/image" Target="../media/image971.png"/><Relationship Id="rId211" Type="http://schemas.openxmlformats.org/officeDocument/2006/relationships/image" Target="../media/image852.png"/><Relationship Id="rId253" Type="http://schemas.openxmlformats.org/officeDocument/2006/relationships/image" Target="../media/image873.png"/><Relationship Id="rId295" Type="http://schemas.openxmlformats.org/officeDocument/2006/relationships/image" Target="../media/image894.png"/><Relationship Id="rId309" Type="http://schemas.openxmlformats.org/officeDocument/2006/relationships/image" Target="../media/image901.png"/><Relationship Id="rId460" Type="http://schemas.openxmlformats.org/officeDocument/2006/relationships/customXml" Target="../ink/ink981.xml"/><Relationship Id="rId516" Type="http://schemas.openxmlformats.org/officeDocument/2006/relationships/customXml" Target="../ink/ink1009.xml"/><Relationship Id="rId48" Type="http://schemas.openxmlformats.org/officeDocument/2006/relationships/customXml" Target="../ink/ink775.xml"/><Relationship Id="rId113" Type="http://schemas.openxmlformats.org/officeDocument/2006/relationships/image" Target="../media/image803.png"/><Relationship Id="rId320" Type="http://schemas.openxmlformats.org/officeDocument/2006/relationships/customXml" Target="../ink/ink911.xml"/><Relationship Id="rId558" Type="http://schemas.openxmlformats.org/officeDocument/2006/relationships/image" Target="../media/image1025.png"/><Relationship Id="rId155" Type="http://schemas.openxmlformats.org/officeDocument/2006/relationships/image" Target="../media/image824.png"/><Relationship Id="rId197" Type="http://schemas.openxmlformats.org/officeDocument/2006/relationships/image" Target="../media/image845.png"/><Relationship Id="rId362" Type="http://schemas.openxmlformats.org/officeDocument/2006/relationships/customXml" Target="../ink/ink932.xml"/><Relationship Id="rId418" Type="http://schemas.openxmlformats.org/officeDocument/2006/relationships/customXml" Target="../ink/ink960.xml"/><Relationship Id="rId222" Type="http://schemas.openxmlformats.org/officeDocument/2006/relationships/customXml" Target="../ink/ink862.xml"/><Relationship Id="rId264" Type="http://schemas.openxmlformats.org/officeDocument/2006/relationships/customXml" Target="../ink/ink883.xml"/><Relationship Id="rId471" Type="http://schemas.openxmlformats.org/officeDocument/2006/relationships/image" Target="../media/image982.png"/><Relationship Id="rId17" Type="http://schemas.openxmlformats.org/officeDocument/2006/relationships/image" Target="../media/image756.png"/><Relationship Id="rId59" Type="http://schemas.openxmlformats.org/officeDocument/2006/relationships/image" Target="../media/image777.png"/><Relationship Id="rId124" Type="http://schemas.openxmlformats.org/officeDocument/2006/relationships/customXml" Target="../ink/ink813.xml"/><Relationship Id="rId527" Type="http://schemas.openxmlformats.org/officeDocument/2006/relationships/image" Target="../media/image1010.png"/><Relationship Id="rId569" Type="http://schemas.openxmlformats.org/officeDocument/2006/relationships/customXml" Target="../ink/ink1036.xml"/><Relationship Id="rId70" Type="http://schemas.openxmlformats.org/officeDocument/2006/relationships/customXml" Target="../ink/ink786.xml"/><Relationship Id="rId166" Type="http://schemas.openxmlformats.org/officeDocument/2006/relationships/customXml" Target="../ink/ink834.xml"/><Relationship Id="rId331" Type="http://schemas.openxmlformats.org/officeDocument/2006/relationships/image" Target="../media/image912.png"/><Relationship Id="rId373" Type="http://schemas.openxmlformats.org/officeDocument/2006/relationships/image" Target="../media/image933.png"/><Relationship Id="rId429" Type="http://schemas.openxmlformats.org/officeDocument/2006/relationships/image" Target="../media/image961.png"/><Relationship Id="rId580" Type="http://schemas.openxmlformats.org/officeDocument/2006/relationships/customXml" Target="../ink/ink104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863.png"/><Relationship Id="rId440" Type="http://schemas.openxmlformats.org/officeDocument/2006/relationships/customXml" Target="../ink/ink971.xml"/><Relationship Id="rId28" Type="http://schemas.openxmlformats.org/officeDocument/2006/relationships/customXml" Target="../ink/ink765.xml"/><Relationship Id="rId275" Type="http://schemas.openxmlformats.org/officeDocument/2006/relationships/image" Target="../media/image884.png"/><Relationship Id="rId300" Type="http://schemas.openxmlformats.org/officeDocument/2006/relationships/customXml" Target="../ink/ink901.xml"/><Relationship Id="rId482" Type="http://schemas.openxmlformats.org/officeDocument/2006/relationships/customXml" Target="../ink/ink992.xml"/><Relationship Id="rId538" Type="http://schemas.openxmlformats.org/officeDocument/2006/relationships/image" Target="../media/image1015.png"/><Relationship Id="rId81" Type="http://schemas.openxmlformats.org/officeDocument/2006/relationships/image" Target="../media/image787.png"/><Relationship Id="rId135" Type="http://schemas.openxmlformats.org/officeDocument/2006/relationships/image" Target="../media/image814.png"/><Relationship Id="rId177" Type="http://schemas.openxmlformats.org/officeDocument/2006/relationships/image" Target="../media/image835.png"/><Relationship Id="rId342" Type="http://schemas.openxmlformats.org/officeDocument/2006/relationships/customXml" Target="../ink/ink922.xml"/><Relationship Id="rId384" Type="http://schemas.openxmlformats.org/officeDocument/2006/relationships/customXml" Target="../ink/ink943.xml"/><Relationship Id="rId591" Type="http://schemas.openxmlformats.org/officeDocument/2006/relationships/image" Target="../media/image1041.png"/><Relationship Id="rId605" Type="http://schemas.openxmlformats.org/officeDocument/2006/relationships/image" Target="../media/image1048.png"/><Relationship Id="rId202" Type="http://schemas.openxmlformats.org/officeDocument/2006/relationships/customXml" Target="../ink/ink852.xml"/><Relationship Id="rId244" Type="http://schemas.openxmlformats.org/officeDocument/2006/relationships/customXml" Target="../ink/ink873.xml"/><Relationship Id="rId39" Type="http://schemas.openxmlformats.org/officeDocument/2006/relationships/image" Target="../media/image767.png"/><Relationship Id="rId286" Type="http://schemas.openxmlformats.org/officeDocument/2006/relationships/customXml" Target="../ink/ink894.xml"/><Relationship Id="rId451" Type="http://schemas.openxmlformats.org/officeDocument/2006/relationships/image" Target="../media/image972.png"/><Relationship Id="rId493" Type="http://schemas.openxmlformats.org/officeDocument/2006/relationships/image" Target="../media/image993.png"/><Relationship Id="rId507" Type="http://schemas.openxmlformats.org/officeDocument/2006/relationships/image" Target="../media/image1000.png"/><Relationship Id="rId549" Type="http://schemas.openxmlformats.org/officeDocument/2006/relationships/customXml" Target="../ink/ink1026.xml"/><Relationship Id="rId50" Type="http://schemas.openxmlformats.org/officeDocument/2006/relationships/customXml" Target="../ink/ink776.xml"/><Relationship Id="rId104" Type="http://schemas.openxmlformats.org/officeDocument/2006/relationships/customXml" Target="../ink/ink803.xml"/><Relationship Id="rId146" Type="http://schemas.openxmlformats.org/officeDocument/2006/relationships/customXml" Target="../ink/ink824.xml"/><Relationship Id="rId188" Type="http://schemas.openxmlformats.org/officeDocument/2006/relationships/customXml" Target="../ink/ink845.xml"/><Relationship Id="rId311" Type="http://schemas.openxmlformats.org/officeDocument/2006/relationships/image" Target="../media/image902.png"/><Relationship Id="rId353" Type="http://schemas.openxmlformats.org/officeDocument/2006/relationships/image" Target="../media/image923.png"/><Relationship Id="rId395" Type="http://schemas.openxmlformats.org/officeDocument/2006/relationships/image" Target="../media/image944.png"/><Relationship Id="rId409" Type="http://schemas.openxmlformats.org/officeDocument/2006/relationships/image" Target="../media/image951.png"/><Relationship Id="rId560" Type="http://schemas.openxmlformats.org/officeDocument/2006/relationships/image" Target="../media/image1026.png"/><Relationship Id="rId92" Type="http://schemas.openxmlformats.org/officeDocument/2006/relationships/customXml" Target="../ink/ink797.xml"/><Relationship Id="rId213" Type="http://schemas.openxmlformats.org/officeDocument/2006/relationships/image" Target="../media/image853.png"/><Relationship Id="rId420" Type="http://schemas.openxmlformats.org/officeDocument/2006/relationships/customXml" Target="../ink/ink961.xml"/><Relationship Id="rId255" Type="http://schemas.openxmlformats.org/officeDocument/2006/relationships/image" Target="../media/image874.png"/><Relationship Id="rId297" Type="http://schemas.openxmlformats.org/officeDocument/2006/relationships/image" Target="../media/image895.png"/><Relationship Id="rId462" Type="http://schemas.openxmlformats.org/officeDocument/2006/relationships/customXml" Target="../ink/ink982.xml"/><Relationship Id="rId518" Type="http://schemas.openxmlformats.org/officeDocument/2006/relationships/customXml" Target="../ink/ink1010.xml"/><Relationship Id="rId115" Type="http://schemas.openxmlformats.org/officeDocument/2006/relationships/image" Target="../media/image804.png"/><Relationship Id="rId157" Type="http://schemas.openxmlformats.org/officeDocument/2006/relationships/image" Target="../media/image825.png"/><Relationship Id="rId322" Type="http://schemas.openxmlformats.org/officeDocument/2006/relationships/customXml" Target="../ink/ink912.xml"/><Relationship Id="rId364" Type="http://schemas.openxmlformats.org/officeDocument/2006/relationships/customXml" Target="../ink/ink933.xml"/><Relationship Id="rId61" Type="http://schemas.openxmlformats.org/officeDocument/2006/relationships/image" Target="../media/image778.png"/><Relationship Id="rId199" Type="http://schemas.openxmlformats.org/officeDocument/2006/relationships/image" Target="../media/image846.png"/><Relationship Id="rId571" Type="http://schemas.openxmlformats.org/officeDocument/2006/relationships/customXml" Target="../ink/ink1037.xml"/><Relationship Id="rId19" Type="http://schemas.openxmlformats.org/officeDocument/2006/relationships/image" Target="../media/image757.png"/><Relationship Id="rId224" Type="http://schemas.openxmlformats.org/officeDocument/2006/relationships/customXml" Target="../ink/ink863.xml"/><Relationship Id="rId266" Type="http://schemas.openxmlformats.org/officeDocument/2006/relationships/customXml" Target="../ink/ink884.xml"/><Relationship Id="rId431" Type="http://schemas.openxmlformats.org/officeDocument/2006/relationships/image" Target="../media/image962.png"/><Relationship Id="rId473" Type="http://schemas.openxmlformats.org/officeDocument/2006/relationships/image" Target="../media/image983.png"/><Relationship Id="rId529" Type="http://schemas.openxmlformats.org/officeDocument/2006/relationships/image" Target="../media/image1011.png"/><Relationship Id="rId30" Type="http://schemas.openxmlformats.org/officeDocument/2006/relationships/customXml" Target="../ink/ink766.xml"/><Relationship Id="rId126" Type="http://schemas.openxmlformats.org/officeDocument/2006/relationships/customXml" Target="../ink/ink814.xml"/><Relationship Id="rId168" Type="http://schemas.openxmlformats.org/officeDocument/2006/relationships/customXml" Target="../ink/ink835.xml"/><Relationship Id="rId333" Type="http://schemas.openxmlformats.org/officeDocument/2006/relationships/image" Target="../media/image913.png"/><Relationship Id="rId540" Type="http://schemas.openxmlformats.org/officeDocument/2006/relationships/image" Target="../media/image1016.png"/><Relationship Id="rId72" Type="http://schemas.openxmlformats.org/officeDocument/2006/relationships/customXml" Target="../ink/ink787.xml"/><Relationship Id="rId375" Type="http://schemas.openxmlformats.org/officeDocument/2006/relationships/image" Target="../media/image934.png"/><Relationship Id="rId582" Type="http://schemas.openxmlformats.org/officeDocument/2006/relationships/customXml" Target="../ink/ink1043.xml"/><Relationship Id="rId3" Type="http://schemas.openxmlformats.org/officeDocument/2006/relationships/image" Target="../media/image749.png"/><Relationship Id="rId235" Type="http://schemas.openxmlformats.org/officeDocument/2006/relationships/image" Target="../media/image864.png"/><Relationship Id="rId277" Type="http://schemas.openxmlformats.org/officeDocument/2006/relationships/image" Target="../media/image885.png"/><Relationship Id="rId400" Type="http://schemas.openxmlformats.org/officeDocument/2006/relationships/customXml" Target="../ink/ink951.xml"/><Relationship Id="rId442" Type="http://schemas.openxmlformats.org/officeDocument/2006/relationships/customXml" Target="../ink/ink972.xml"/><Relationship Id="rId484" Type="http://schemas.openxmlformats.org/officeDocument/2006/relationships/customXml" Target="../ink/ink993.xml"/><Relationship Id="rId137" Type="http://schemas.openxmlformats.org/officeDocument/2006/relationships/image" Target="../media/image815.png"/><Relationship Id="rId302" Type="http://schemas.openxmlformats.org/officeDocument/2006/relationships/customXml" Target="../ink/ink902.xml"/><Relationship Id="rId344" Type="http://schemas.openxmlformats.org/officeDocument/2006/relationships/customXml" Target="../ink/ink923.xml"/><Relationship Id="rId41" Type="http://schemas.openxmlformats.org/officeDocument/2006/relationships/image" Target="../media/image768.png"/><Relationship Id="rId83" Type="http://schemas.openxmlformats.org/officeDocument/2006/relationships/image" Target="../media/image788.png"/><Relationship Id="rId179" Type="http://schemas.openxmlformats.org/officeDocument/2006/relationships/image" Target="../media/image836.png"/><Relationship Id="rId386" Type="http://schemas.openxmlformats.org/officeDocument/2006/relationships/customXml" Target="../ink/ink944.xml"/><Relationship Id="rId551" Type="http://schemas.openxmlformats.org/officeDocument/2006/relationships/customXml" Target="../ink/ink1027.xml"/><Relationship Id="rId593" Type="http://schemas.openxmlformats.org/officeDocument/2006/relationships/image" Target="../media/image1042.png"/><Relationship Id="rId607" Type="http://schemas.openxmlformats.org/officeDocument/2006/relationships/image" Target="../media/image1049.png"/><Relationship Id="rId190" Type="http://schemas.openxmlformats.org/officeDocument/2006/relationships/customXml" Target="../ink/ink846.xml"/><Relationship Id="rId204" Type="http://schemas.openxmlformats.org/officeDocument/2006/relationships/customXml" Target="../ink/ink853.xml"/><Relationship Id="rId246" Type="http://schemas.openxmlformats.org/officeDocument/2006/relationships/customXml" Target="../ink/ink874.xml"/><Relationship Id="rId288" Type="http://schemas.openxmlformats.org/officeDocument/2006/relationships/customXml" Target="../ink/ink895.xml"/><Relationship Id="rId411" Type="http://schemas.openxmlformats.org/officeDocument/2006/relationships/image" Target="../media/image952.png"/><Relationship Id="rId453" Type="http://schemas.openxmlformats.org/officeDocument/2006/relationships/image" Target="../media/image973.png"/><Relationship Id="rId509" Type="http://schemas.openxmlformats.org/officeDocument/2006/relationships/image" Target="../media/image1001.png"/><Relationship Id="rId106" Type="http://schemas.openxmlformats.org/officeDocument/2006/relationships/customXml" Target="../ink/ink804.xml"/><Relationship Id="rId313" Type="http://schemas.openxmlformats.org/officeDocument/2006/relationships/image" Target="../media/image903.png"/><Relationship Id="rId495" Type="http://schemas.openxmlformats.org/officeDocument/2006/relationships/image" Target="../media/image994.png"/><Relationship Id="rId10" Type="http://schemas.openxmlformats.org/officeDocument/2006/relationships/customXml" Target="../ink/ink756.xml"/><Relationship Id="rId52" Type="http://schemas.openxmlformats.org/officeDocument/2006/relationships/customXml" Target="../ink/ink777.xml"/><Relationship Id="rId94" Type="http://schemas.openxmlformats.org/officeDocument/2006/relationships/customXml" Target="../ink/ink798.xml"/><Relationship Id="rId148" Type="http://schemas.openxmlformats.org/officeDocument/2006/relationships/customXml" Target="../ink/ink825.xml"/><Relationship Id="rId355" Type="http://schemas.openxmlformats.org/officeDocument/2006/relationships/image" Target="../media/image924.png"/><Relationship Id="rId397" Type="http://schemas.openxmlformats.org/officeDocument/2006/relationships/image" Target="../media/image945.png"/><Relationship Id="rId520" Type="http://schemas.openxmlformats.org/officeDocument/2006/relationships/customXml" Target="../ink/ink1011.xml"/><Relationship Id="rId562" Type="http://schemas.openxmlformats.org/officeDocument/2006/relationships/image" Target="../media/image1027.png"/><Relationship Id="rId215" Type="http://schemas.openxmlformats.org/officeDocument/2006/relationships/image" Target="../media/image854.png"/><Relationship Id="rId257" Type="http://schemas.openxmlformats.org/officeDocument/2006/relationships/image" Target="../media/image875.png"/><Relationship Id="rId422" Type="http://schemas.openxmlformats.org/officeDocument/2006/relationships/customXml" Target="../ink/ink962.xml"/><Relationship Id="rId464" Type="http://schemas.openxmlformats.org/officeDocument/2006/relationships/customXml" Target="../ink/ink983.xml"/><Relationship Id="rId299" Type="http://schemas.openxmlformats.org/officeDocument/2006/relationships/image" Target="../media/image896.png"/><Relationship Id="rId63" Type="http://schemas.openxmlformats.org/officeDocument/2006/relationships/image" Target="../media/image779.png"/><Relationship Id="rId159" Type="http://schemas.openxmlformats.org/officeDocument/2006/relationships/image" Target="../media/image826.png"/><Relationship Id="rId366" Type="http://schemas.openxmlformats.org/officeDocument/2006/relationships/customXml" Target="../ink/ink934.xml"/><Relationship Id="rId573" Type="http://schemas.openxmlformats.org/officeDocument/2006/relationships/customXml" Target="../ink/ink1038.xml"/><Relationship Id="rId226" Type="http://schemas.openxmlformats.org/officeDocument/2006/relationships/customXml" Target="../ink/ink864.xml"/><Relationship Id="rId433" Type="http://schemas.openxmlformats.org/officeDocument/2006/relationships/image" Target="../media/image963.png"/><Relationship Id="rId74" Type="http://schemas.openxmlformats.org/officeDocument/2006/relationships/customXml" Target="../ink/ink788.xml"/><Relationship Id="rId377" Type="http://schemas.openxmlformats.org/officeDocument/2006/relationships/image" Target="../media/image935.png"/><Relationship Id="rId500" Type="http://schemas.openxmlformats.org/officeDocument/2006/relationships/customXml" Target="../ink/ink1001.xml"/><Relationship Id="rId584" Type="http://schemas.openxmlformats.org/officeDocument/2006/relationships/customXml" Target="../ink/ink1044.xml"/><Relationship Id="rId5" Type="http://schemas.openxmlformats.org/officeDocument/2006/relationships/image" Target="../media/image750.png"/><Relationship Id="rId237" Type="http://schemas.openxmlformats.org/officeDocument/2006/relationships/image" Target="../media/image865.png"/><Relationship Id="rId444" Type="http://schemas.openxmlformats.org/officeDocument/2006/relationships/customXml" Target="../ink/ink973.xml"/><Relationship Id="rId290" Type="http://schemas.openxmlformats.org/officeDocument/2006/relationships/customXml" Target="../ink/ink896.xml"/><Relationship Id="rId304" Type="http://schemas.openxmlformats.org/officeDocument/2006/relationships/customXml" Target="../ink/ink903.xml"/><Relationship Id="rId388" Type="http://schemas.openxmlformats.org/officeDocument/2006/relationships/customXml" Target="../ink/ink945.xml"/><Relationship Id="rId511" Type="http://schemas.openxmlformats.org/officeDocument/2006/relationships/image" Target="../media/image1002.png"/><Relationship Id="rId85" Type="http://schemas.openxmlformats.org/officeDocument/2006/relationships/image" Target="../media/image789.png"/><Relationship Id="rId150" Type="http://schemas.openxmlformats.org/officeDocument/2006/relationships/customXml" Target="../ink/ink826.xml"/><Relationship Id="rId595" Type="http://schemas.openxmlformats.org/officeDocument/2006/relationships/image" Target="../media/image1043.png"/><Relationship Id="rId248" Type="http://schemas.openxmlformats.org/officeDocument/2006/relationships/customXml" Target="../ink/ink875.xml"/><Relationship Id="rId455" Type="http://schemas.openxmlformats.org/officeDocument/2006/relationships/image" Target="../media/image974.png"/><Relationship Id="rId12" Type="http://schemas.openxmlformats.org/officeDocument/2006/relationships/customXml" Target="../ink/ink757.xml"/><Relationship Id="rId108" Type="http://schemas.openxmlformats.org/officeDocument/2006/relationships/customXml" Target="../ink/ink805.xml"/><Relationship Id="rId315" Type="http://schemas.openxmlformats.org/officeDocument/2006/relationships/image" Target="../media/image904.png"/><Relationship Id="rId522" Type="http://schemas.openxmlformats.org/officeDocument/2006/relationships/customXml" Target="../ink/ink1012.xml"/><Relationship Id="rId96" Type="http://schemas.openxmlformats.org/officeDocument/2006/relationships/customXml" Target="../ink/ink799.xml"/><Relationship Id="rId161" Type="http://schemas.openxmlformats.org/officeDocument/2006/relationships/image" Target="../media/image827.png"/><Relationship Id="rId399" Type="http://schemas.openxmlformats.org/officeDocument/2006/relationships/image" Target="../media/image946.png"/><Relationship Id="rId259" Type="http://schemas.openxmlformats.org/officeDocument/2006/relationships/image" Target="../media/image876.png"/><Relationship Id="rId466" Type="http://schemas.openxmlformats.org/officeDocument/2006/relationships/customXml" Target="../ink/ink984.xml"/><Relationship Id="rId23" Type="http://schemas.openxmlformats.org/officeDocument/2006/relationships/image" Target="../media/image759.png"/><Relationship Id="rId119" Type="http://schemas.openxmlformats.org/officeDocument/2006/relationships/image" Target="../media/image806.png"/><Relationship Id="rId326" Type="http://schemas.openxmlformats.org/officeDocument/2006/relationships/customXml" Target="../ink/ink914.xml"/><Relationship Id="rId533" Type="http://schemas.openxmlformats.org/officeDocument/2006/relationships/image" Target="../media/image1013.png"/><Relationship Id="rId172" Type="http://schemas.openxmlformats.org/officeDocument/2006/relationships/customXml" Target="../ink/ink837.xml"/><Relationship Id="rId477" Type="http://schemas.openxmlformats.org/officeDocument/2006/relationships/image" Target="../media/image985.png"/><Relationship Id="rId600" Type="http://schemas.openxmlformats.org/officeDocument/2006/relationships/customXml" Target="../ink/ink1052.xml"/><Relationship Id="rId337" Type="http://schemas.openxmlformats.org/officeDocument/2006/relationships/image" Target="../media/image915.png"/><Relationship Id="rId34" Type="http://schemas.openxmlformats.org/officeDocument/2006/relationships/customXml" Target="../ink/ink768.xml"/><Relationship Id="rId544" Type="http://schemas.openxmlformats.org/officeDocument/2006/relationships/image" Target="../media/image1018.png"/><Relationship Id="rId183" Type="http://schemas.openxmlformats.org/officeDocument/2006/relationships/image" Target="../media/image838.png"/><Relationship Id="rId390" Type="http://schemas.openxmlformats.org/officeDocument/2006/relationships/customXml" Target="../ink/ink946.xml"/><Relationship Id="rId404" Type="http://schemas.openxmlformats.org/officeDocument/2006/relationships/customXml" Target="../ink/ink953.xml"/><Relationship Id="rId250" Type="http://schemas.openxmlformats.org/officeDocument/2006/relationships/customXml" Target="../ink/ink876.xml"/><Relationship Id="rId488" Type="http://schemas.openxmlformats.org/officeDocument/2006/relationships/customXml" Target="../ink/ink995.xml"/><Relationship Id="rId45" Type="http://schemas.openxmlformats.org/officeDocument/2006/relationships/image" Target="../media/image770.png"/><Relationship Id="rId110" Type="http://schemas.openxmlformats.org/officeDocument/2006/relationships/customXml" Target="../ink/ink806.xml"/><Relationship Id="rId348" Type="http://schemas.openxmlformats.org/officeDocument/2006/relationships/customXml" Target="../ink/ink925.xml"/><Relationship Id="rId555" Type="http://schemas.openxmlformats.org/officeDocument/2006/relationships/customXml" Target="../ink/ink1029.xml"/><Relationship Id="rId194" Type="http://schemas.openxmlformats.org/officeDocument/2006/relationships/customXml" Target="../ink/ink848.xml"/><Relationship Id="rId208" Type="http://schemas.openxmlformats.org/officeDocument/2006/relationships/customXml" Target="../ink/ink855.xml"/><Relationship Id="rId415" Type="http://schemas.openxmlformats.org/officeDocument/2006/relationships/image" Target="../media/image954.png"/><Relationship Id="rId261" Type="http://schemas.openxmlformats.org/officeDocument/2006/relationships/image" Target="../media/image877.png"/><Relationship Id="rId499" Type="http://schemas.openxmlformats.org/officeDocument/2006/relationships/image" Target="../media/image996.png"/><Relationship Id="rId56" Type="http://schemas.openxmlformats.org/officeDocument/2006/relationships/customXml" Target="../ink/ink779.xml"/><Relationship Id="rId359" Type="http://schemas.openxmlformats.org/officeDocument/2006/relationships/image" Target="../media/image926.png"/><Relationship Id="rId566" Type="http://schemas.openxmlformats.org/officeDocument/2006/relationships/image" Target="../media/image1029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06.png"/><Relationship Id="rId671" Type="http://schemas.openxmlformats.org/officeDocument/2006/relationships/image" Target="../media/image1381.png"/><Relationship Id="rId769" Type="http://schemas.openxmlformats.org/officeDocument/2006/relationships/image" Target="../media/image1428.png"/><Relationship Id="rId21" Type="http://schemas.openxmlformats.org/officeDocument/2006/relationships/image" Target="../media/image1058.png"/><Relationship Id="rId324" Type="http://schemas.openxmlformats.org/officeDocument/2006/relationships/customXml" Target="../ink/ink1217.xml"/><Relationship Id="rId531" Type="http://schemas.openxmlformats.org/officeDocument/2006/relationships/image" Target="../media/image1311.png"/><Relationship Id="rId629" Type="http://schemas.openxmlformats.org/officeDocument/2006/relationships/image" Target="../media/image1360.png"/><Relationship Id="rId170" Type="http://schemas.openxmlformats.org/officeDocument/2006/relationships/customXml" Target="../ink/ink1140.xml"/><Relationship Id="rId836" Type="http://schemas.openxmlformats.org/officeDocument/2006/relationships/customXml" Target="../ink/ink1473.xml"/><Relationship Id="rId268" Type="http://schemas.openxmlformats.org/officeDocument/2006/relationships/customXml" Target="../ink/ink1189.xml"/><Relationship Id="rId475" Type="http://schemas.openxmlformats.org/officeDocument/2006/relationships/image" Target="../media/image1284.png"/><Relationship Id="rId682" Type="http://schemas.openxmlformats.org/officeDocument/2006/relationships/customXml" Target="../ink/ink1396.xml"/><Relationship Id="rId32" Type="http://schemas.openxmlformats.org/officeDocument/2006/relationships/customXml" Target="../ink/ink1071.xml"/><Relationship Id="rId128" Type="http://schemas.openxmlformats.org/officeDocument/2006/relationships/customXml" Target="../ink/ink1119.xml"/><Relationship Id="rId335" Type="http://schemas.openxmlformats.org/officeDocument/2006/relationships/image" Target="../media/image1214.png"/><Relationship Id="rId542" Type="http://schemas.openxmlformats.org/officeDocument/2006/relationships/customXml" Target="../ink/ink1326.xml"/><Relationship Id="rId181" Type="http://schemas.openxmlformats.org/officeDocument/2006/relationships/image" Target="../media/image1138.png"/><Relationship Id="rId402" Type="http://schemas.openxmlformats.org/officeDocument/2006/relationships/customXml" Target="../ink/ink1256.xml"/><Relationship Id="rId847" Type="http://schemas.openxmlformats.org/officeDocument/2006/relationships/image" Target="../media/image1466.png"/><Relationship Id="rId279" Type="http://schemas.openxmlformats.org/officeDocument/2006/relationships/image" Target="../media/image1186.png"/><Relationship Id="rId486" Type="http://schemas.openxmlformats.org/officeDocument/2006/relationships/customXml" Target="../ink/ink1298.xml"/><Relationship Id="rId693" Type="http://schemas.openxmlformats.org/officeDocument/2006/relationships/image" Target="../media/image1391.png"/><Relationship Id="rId707" Type="http://schemas.openxmlformats.org/officeDocument/2006/relationships/image" Target="../media/image1398.png"/><Relationship Id="rId43" Type="http://schemas.openxmlformats.org/officeDocument/2006/relationships/image" Target="../media/image1069.png"/><Relationship Id="rId139" Type="http://schemas.openxmlformats.org/officeDocument/2006/relationships/image" Target="../media/image1117.png"/><Relationship Id="rId346" Type="http://schemas.openxmlformats.org/officeDocument/2006/relationships/customXml" Target="../ink/ink1228.xml"/><Relationship Id="rId553" Type="http://schemas.openxmlformats.org/officeDocument/2006/relationships/image" Target="../media/image1322.png"/><Relationship Id="rId760" Type="http://schemas.openxmlformats.org/officeDocument/2006/relationships/customXml" Target="../ink/ink1435.xml"/><Relationship Id="rId192" Type="http://schemas.openxmlformats.org/officeDocument/2006/relationships/customXml" Target="../ink/ink1151.xml"/><Relationship Id="rId206" Type="http://schemas.openxmlformats.org/officeDocument/2006/relationships/customXml" Target="../ink/ink1158.xml"/><Relationship Id="rId413" Type="http://schemas.openxmlformats.org/officeDocument/2006/relationships/image" Target="../media/image1253.png"/><Relationship Id="rId858" Type="http://schemas.openxmlformats.org/officeDocument/2006/relationships/customXml" Target="../ink/ink1484.xml"/><Relationship Id="rId497" Type="http://schemas.openxmlformats.org/officeDocument/2006/relationships/image" Target="../media/image1295.png"/><Relationship Id="rId620" Type="http://schemas.openxmlformats.org/officeDocument/2006/relationships/customXml" Target="../ink/ink1365.xml"/><Relationship Id="rId718" Type="http://schemas.openxmlformats.org/officeDocument/2006/relationships/customXml" Target="../ink/ink1414.xml"/><Relationship Id="rId357" Type="http://schemas.openxmlformats.org/officeDocument/2006/relationships/image" Target="../media/image1225.png"/><Relationship Id="rId54" Type="http://schemas.openxmlformats.org/officeDocument/2006/relationships/customXml" Target="../ink/ink1082.xml"/><Relationship Id="rId217" Type="http://schemas.openxmlformats.org/officeDocument/2006/relationships/image" Target="../media/image1155.png"/><Relationship Id="rId564" Type="http://schemas.openxmlformats.org/officeDocument/2006/relationships/customXml" Target="../ink/ink1337.xml"/><Relationship Id="rId771" Type="http://schemas.openxmlformats.org/officeDocument/2006/relationships/image" Target="../media/image1429.png"/><Relationship Id="rId424" Type="http://schemas.openxmlformats.org/officeDocument/2006/relationships/customXml" Target="../ink/ink1267.xml"/><Relationship Id="rId631" Type="http://schemas.openxmlformats.org/officeDocument/2006/relationships/image" Target="../media/image1361.png"/><Relationship Id="rId729" Type="http://schemas.openxmlformats.org/officeDocument/2006/relationships/image" Target="../media/image1408.png"/><Relationship Id="rId270" Type="http://schemas.openxmlformats.org/officeDocument/2006/relationships/customXml" Target="../ink/ink1190.xml"/><Relationship Id="rId65" Type="http://schemas.openxmlformats.org/officeDocument/2006/relationships/image" Target="../media/image1080.png"/><Relationship Id="rId130" Type="http://schemas.openxmlformats.org/officeDocument/2006/relationships/customXml" Target="../ink/ink1120.xml"/><Relationship Id="rId368" Type="http://schemas.openxmlformats.org/officeDocument/2006/relationships/customXml" Target="../ink/ink1239.xml"/><Relationship Id="rId575" Type="http://schemas.openxmlformats.org/officeDocument/2006/relationships/image" Target="../media/image1333.png"/><Relationship Id="rId782" Type="http://schemas.openxmlformats.org/officeDocument/2006/relationships/customXml" Target="../ink/ink1446.xml"/><Relationship Id="rId228" Type="http://schemas.openxmlformats.org/officeDocument/2006/relationships/customXml" Target="../ink/ink1169.xml"/><Relationship Id="rId435" Type="http://schemas.openxmlformats.org/officeDocument/2006/relationships/image" Target="../media/image1264.png"/><Relationship Id="rId642" Type="http://schemas.openxmlformats.org/officeDocument/2006/relationships/customXml" Target="../ink/ink1376.xml"/><Relationship Id="rId281" Type="http://schemas.openxmlformats.org/officeDocument/2006/relationships/image" Target="../media/image1187.png"/><Relationship Id="rId502" Type="http://schemas.openxmlformats.org/officeDocument/2006/relationships/customXml" Target="../ink/ink1306.xml"/><Relationship Id="rId76" Type="http://schemas.openxmlformats.org/officeDocument/2006/relationships/customXml" Target="../ink/ink1093.xml"/><Relationship Id="rId141" Type="http://schemas.openxmlformats.org/officeDocument/2006/relationships/image" Target="../media/image1118.png"/><Relationship Id="rId379" Type="http://schemas.openxmlformats.org/officeDocument/2006/relationships/image" Target="../media/image1236.png"/><Relationship Id="rId586" Type="http://schemas.openxmlformats.org/officeDocument/2006/relationships/customXml" Target="../ink/ink1348.xml"/><Relationship Id="rId793" Type="http://schemas.openxmlformats.org/officeDocument/2006/relationships/image" Target="../media/image1440.png"/><Relationship Id="rId807" Type="http://schemas.openxmlformats.org/officeDocument/2006/relationships/image" Target="../media/image1447.png"/><Relationship Id="rId7" Type="http://schemas.openxmlformats.org/officeDocument/2006/relationships/image" Target="../media/image1051.png"/><Relationship Id="rId239" Type="http://schemas.openxmlformats.org/officeDocument/2006/relationships/image" Target="../media/image1166.png"/><Relationship Id="rId446" Type="http://schemas.openxmlformats.org/officeDocument/2006/relationships/customXml" Target="../ink/ink1278.xml"/><Relationship Id="rId653" Type="http://schemas.openxmlformats.org/officeDocument/2006/relationships/image" Target="../media/image1372.png"/><Relationship Id="rId292" Type="http://schemas.openxmlformats.org/officeDocument/2006/relationships/customXml" Target="../ink/ink1201.xml"/><Relationship Id="rId306" Type="http://schemas.openxmlformats.org/officeDocument/2006/relationships/customXml" Target="../ink/ink1208.xml"/><Relationship Id="rId860" Type="http://schemas.openxmlformats.org/officeDocument/2006/relationships/image" Target="../media/image1472.png"/><Relationship Id="rId87" Type="http://schemas.openxmlformats.org/officeDocument/2006/relationships/image" Target="../media/image1091.png"/><Relationship Id="rId513" Type="http://schemas.openxmlformats.org/officeDocument/2006/relationships/image" Target="../media/image1302.png"/><Relationship Id="rId597" Type="http://schemas.openxmlformats.org/officeDocument/2006/relationships/image" Target="../media/image1344.png"/><Relationship Id="rId720" Type="http://schemas.openxmlformats.org/officeDocument/2006/relationships/customXml" Target="../ink/ink1415.xml"/><Relationship Id="rId818" Type="http://schemas.openxmlformats.org/officeDocument/2006/relationships/customXml" Target="../ink/ink1464.xml"/><Relationship Id="rId152" Type="http://schemas.openxmlformats.org/officeDocument/2006/relationships/customXml" Target="../ink/ink1131.xml"/><Relationship Id="rId457" Type="http://schemas.openxmlformats.org/officeDocument/2006/relationships/image" Target="../media/image1275.png"/><Relationship Id="rId664" Type="http://schemas.openxmlformats.org/officeDocument/2006/relationships/customXml" Target="../ink/ink1387.xml"/><Relationship Id="rId14" Type="http://schemas.openxmlformats.org/officeDocument/2006/relationships/customXml" Target="../ink/ink1062.xml"/><Relationship Id="rId317" Type="http://schemas.openxmlformats.org/officeDocument/2006/relationships/image" Target="../media/image1205.png"/><Relationship Id="rId524" Type="http://schemas.openxmlformats.org/officeDocument/2006/relationships/customXml" Target="../ink/ink1317.xml"/><Relationship Id="rId731" Type="http://schemas.openxmlformats.org/officeDocument/2006/relationships/image" Target="../media/image1409.png"/><Relationship Id="rId98" Type="http://schemas.openxmlformats.org/officeDocument/2006/relationships/customXml" Target="../ink/ink1104.xml"/><Relationship Id="rId163" Type="http://schemas.openxmlformats.org/officeDocument/2006/relationships/image" Target="../media/image1129.png"/><Relationship Id="rId370" Type="http://schemas.openxmlformats.org/officeDocument/2006/relationships/customXml" Target="../ink/ink1240.xml"/><Relationship Id="rId829" Type="http://schemas.openxmlformats.org/officeDocument/2006/relationships/image" Target="../media/image1458.png"/><Relationship Id="rId230" Type="http://schemas.openxmlformats.org/officeDocument/2006/relationships/customXml" Target="../ink/ink1170.xml"/><Relationship Id="rId468" Type="http://schemas.openxmlformats.org/officeDocument/2006/relationships/customXml" Target="../ink/ink1289.xml"/><Relationship Id="rId675" Type="http://schemas.openxmlformats.org/officeDocument/2006/relationships/image" Target="../media/image1383.png"/><Relationship Id="rId25" Type="http://schemas.openxmlformats.org/officeDocument/2006/relationships/image" Target="../media/image1060.png"/><Relationship Id="rId328" Type="http://schemas.openxmlformats.org/officeDocument/2006/relationships/customXml" Target="../ink/ink1219.xml"/><Relationship Id="rId535" Type="http://schemas.openxmlformats.org/officeDocument/2006/relationships/image" Target="../media/image1313.png"/><Relationship Id="rId742" Type="http://schemas.openxmlformats.org/officeDocument/2006/relationships/customXml" Target="../ink/ink1426.xml"/><Relationship Id="rId174" Type="http://schemas.openxmlformats.org/officeDocument/2006/relationships/customXml" Target="../ink/ink1142.xml"/><Relationship Id="rId381" Type="http://schemas.openxmlformats.org/officeDocument/2006/relationships/image" Target="../media/image1237.png"/><Relationship Id="rId602" Type="http://schemas.openxmlformats.org/officeDocument/2006/relationships/customXml" Target="../ink/ink1356.xml"/><Relationship Id="rId241" Type="http://schemas.openxmlformats.org/officeDocument/2006/relationships/image" Target="../media/image1167.png"/><Relationship Id="rId479" Type="http://schemas.openxmlformats.org/officeDocument/2006/relationships/image" Target="../media/image1286.png"/><Relationship Id="rId686" Type="http://schemas.openxmlformats.org/officeDocument/2006/relationships/customXml" Target="../ink/ink1398.xml"/><Relationship Id="rId36" Type="http://schemas.openxmlformats.org/officeDocument/2006/relationships/customXml" Target="../ink/ink1073.xml"/><Relationship Id="rId339" Type="http://schemas.openxmlformats.org/officeDocument/2006/relationships/image" Target="../media/image1216.png"/><Relationship Id="rId546" Type="http://schemas.openxmlformats.org/officeDocument/2006/relationships/customXml" Target="../ink/ink1328.xml"/><Relationship Id="rId753" Type="http://schemas.openxmlformats.org/officeDocument/2006/relationships/image" Target="../media/image1420.png"/><Relationship Id="rId101" Type="http://schemas.openxmlformats.org/officeDocument/2006/relationships/image" Target="../media/image1098.png"/><Relationship Id="rId185" Type="http://schemas.openxmlformats.org/officeDocument/2006/relationships/image" Target="../media/image1140.png"/><Relationship Id="rId406" Type="http://schemas.openxmlformats.org/officeDocument/2006/relationships/customXml" Target="../ink/ink1258.xml"/><Relationship Id="rId392" Type="http://schemas.openxmlformats.org/officeDocument/2006/relationships/customXml" Target="../ink/ink1251.xml"/><Relationship Id="rId613" Type="http://schemas.openxmlformats.org/officeDocument/2006/relationships/image" Target="../media/image1352.png"/><Relationship Id="rId697" Type="http://schemas.openxmlformats.org/officeDocument/2006/relationships/image" Target="../media/image1393.png"/><Relationship Id="rId820" Type="http://schemas.openxmlformats.org/officeDocument/2006/relationships/customXml" Target="../ink/ink1465.xml"/><Relationship Id="rId252" Type="http://schemas.openxmlformats.org/officeDocument/2006/relationships/customXml" Target="../ink/ink1181.xml"/><Relationship Id="rId47" Type="http://schemas.openxmlformats.org/officeDocument/2006/relationships/image" Target="../media/image1071.png"/><Relationship Id="rId112" Type="http://schemas.openxmlformats.org/officeDocument/2006/relationships/customXml" Target="../ink/ink1111.xml"/><Relationship Id="rId557" Type="http://schemas.openxmlformats.org/officeDocument/2006/relationships/image" Target="../media/image1324.png"/><Relationship Id="rId764" Type="http://schemas.openxmlformats.org/officeDocument/2006/relationships/customXml" Target="../ink/ink1437.xml"/><Relationship Id="rId196" Type="http://schemas.openxmlformats.org/officeDocument/2006/relationships/customXml" Target="../ink/ink1153.xml"/><Relationship Id="rId417" Type="http://schemas.openxmlformats.org/officeDocument/2006/relationships/image" Target="../media/image1255.png"/><Relationship Id="rId624" Type="http://schemas.openxmlformats.org/officeDocument/2006/relationships/customXml" Target="../ink/ink1367.xml"/><Relationship Id="rId831" Type="http://schemas.openxmlformats.org/officeDocument/2006/relationships/image" Target="../media/image1459.png"/><Relationship Id="rId263" Type="http://schemas.openxmlformats.org/officeDocument/2006/relationships/image" Target="../media/image1178.png"/><Relationship Id="rId470" Type="http://schemas.openxmlformats.org/officeDocument/2006/relationships/customXml" Target="../ink/ink1290.xml"/><Relationship Id="rId58" Type="http://schemas.openxmlformats.org/officeDocument/2006/relationships/customXml" Target="../ink/ink1084.xml"/><Relationship Id="rId123" Type="http://schemas.openxmlformats.org/officeDocument/2006/relationships/image" Target="../media/image1109.png"/><Relationship Id="rId330" Type="http://schemas.openxmlformats.org/officeDocument/2006/relationships/customXml" Target="../ink/ink1220.xml"/><Relationship Id="rId568" Type="http://schemas.openxmlformats.org/officeDocument/2006/relationships/customXml" Target="../ink/ink1339.xml"/><Relationship Id="rId775" Type="http://schemas.openxmlformats.org/officeDocument/2006/relationships/image" Target="../media/image1431.png"/><Relationship Id="rId428" Type="http://schemas.openxmlformats.org/officeDocument/2006/relationships/customXml" Target="../ink/ink1269.xml"/><Relationship Id="rId635" Type="http://schemas.openxmlformats.org/officeDocument/2006/relationships/image" Target="../media/image1363.png"/><Relationship Id="rId842" Type="http://schemas.openxmlformats.org/officeDocument/2006/relationships/customXml" Target="../ink/ink1476.xml"/><Relationship Id="rId274" Type="http://schemas.openxmlformats.org/officeDocument/2006/relationships/customXml" Target="../ink/ink1192.xml"/><Relationship Id="rId481" Type="http://schemas.openxmlformats.org/officeDocument/2006/relationships/image" Target="../media/image1287.png"/><Relationship Id="rId702" Type="http://schemas.openxmlformats.org/officeDocument/2006/relationships/customXml" Target="../ink/ink1406.xml"/><Relationship Id="rId69" Type="http://schemas.openxmlformats.org/officeDocument/2006/relationships/image" Target="../media/image1082.png"/><Relationship Id="rId134" Type="http://schemas.openxmlformats.org/officeDocument/2006/relationships/customXml" Target="../ink/ink1122.xml"/><Relationship Id="rId579" Type="http://schemas.openxmlformats.org/officeDocument/2006/relationships/image" Target="../media/image1335.png"/><Relationship Id="rId786" Type="http://schemas.openxmlformats.org/officeDocument/2006/relationships/customXml" Target="../ink/ink1448.xml"/><Relationship Id="rId341" Type="http://schemas.openxmlformats.org/officeDocument/2006/relationships/image" Target="../media/image1217.png"/><Relationship Id="rId439" Type="http://schemas.openxmlformats.org/officeDocument/2006/relationships/image" Target="../media/image1266.png"/><Relationship Id="rId646" Type="http://schemas.openxmlformats.org/officeDocument/2006/relationships/customXml" Target="../ink/ink1378.xml"/><Relationship Id="rId201" Type="http://schemas.openxmlformats.org/officeDocument/2006/relationships/image" Target="../media/image1148.png"/><Relationship Id="rId285" Type="http://schemas.openxmlformats.org/officeDocument/2006/relationships/image" Target="../media/image1189.png"/><Relationship Id="rId506" Type="http://schemas.openxmlformats.org/officeDocument/2006/relationships/customXml" Target="../ink/ink1308.xml"/><Relationship Id="rId853" Type="http://schemas.openxmlformats.org/officeDocument/2006/relationships/image" Target="../media/image1469.png"/><Relationship Id="rId492" Type="http://schemas.openxmlformats.org/officeDocument/2006/relationships/customXml" Target="../ink/ink1301.xml"/><Relationship Id="rId713" Type="http://schemas.openxmlformats.org/officeDocument/2006/relationships/image" Target="../media/image1401.png"/><Relationship Id="rId797" Type="http://schemas.openxmlformats.org/officeDocument/2006/relationships/image" Target="../media/image1442.png"/><Relationship Id="rId145" Type="http://schemas.openxmlformats.org/officeDocument/2006/relationships/image" Target="../media/image1120.png"/><Relationship Id="rId352" Type="http://schemas.openxmlformats.org/officeDocument/2006/relationships/customXml" Target="../ink/ink1231.xml"/><Relationship Id="rId212" Type="http://schemas.openxmlformats.org/officeDocument/2006/relationships/customXml" Target="../ink/ink1161.xml"/><Relationship Id="rId657" Type="http://schemas.openxmlformats.org/officeDocument/2006/relationships/image" Target="../media/image1374.png"/><Relationship Id="rId296" Type="http://schemas.openxmlformats.org/officeDocument/2006/relationships/customXml" Target="../ink/ink1203.xml"/><Relationship Id="rId517" Type="http://schemas.openxmlformats.org/officeDocument/2006/relationships/image" Target="../media/image1304.png"/><Relationship Id="rId724" Type="http://schemas.openxmlformats.org/officeDocument/2006/relationships/customXml" Target="../ink/ink1417.xml"/><Relationship Id="rId60" Type="http://schemas.openxmlformats.org/officeDocument/2006/relationships/customXml" Target="../ink/ink1085.xml"/><Relationship Id="rId156" Type="http://schemas.openxmlformats.org/officeDocument/2006/relationships/customXml" Target="../ink/ink1133.xml"/><Relationship Id="rId363" Type="http://schemas.openxmlformats.org/officeDocument/2006/relationships/image" Target="../media/image1228.png"/><Relationship Id="rId570" Type="http://schemas.openxmlformats.org/officeDocument/2006/relationships/customXml" Target="../ink/ink1340.xml"/><Relationship Id="rId223" Type="http://schemas.openxmlformats.org/officeDocument/2006/relationships/image" Target="../media/image1158.png"/><Relationship Id="rId430" Type="http://schemas.openxmlformats.org/officeDocument/2006/relationships/customXml" Target="../ink/ink1270.xml"/><Relationship Id="rId668" Type="http://schemas.openxmlformats.org/officeDocument/2006/relationships/customXml" Target="../ink/ink1389.xml"/><Relationship Id="rId18" Type="http://schemas.openxmlformats.org/officeDocument/2006/relationships/customXml" Target="../ink/ink1064.xml"/><Relationship Id="rId528" Type="http://schemas.openxmlformats.org/officeDocument/2006/relationships/customXml" Target="../ink/ink1319.xml"/><Relationship Id="rId735" Type="http://schemas.openxmlformats.org/officeDocument/2006/relationships/image" Target="../media/image1411.png"/><Relationship Id="rId167" Type="http://schemas.openxmlformats.org/officeDocument/2006/relationships/image" Target="../media/image1131.png"/><Relationship Id="rId374" Type="http://schemas.openxmlformats.org/officeDocument/2006/relationships/customXml" Target="../ink/ink1242.xml"/><Relationship Id="rId581" Type="http://schemas.openxmlformats.org/officeDocument/2006/relationships/image" Target="../media/image1336.png"/><Relationship Id="rId71" Type="http://schemas.openxmlformats.org/officeDocument/2006/relationships/image" Target="../media/image1083.png"/><Relationship Id="rId234" Type="http://schemas.openxmlformats.org/officeDocument/2006/relationships/customXml" Target="../ink/ink1172.xml"/><Relationship Id="rId679" Type="http://schemas.openxmlformats.org/officeDocument/2006/relationships/image" Target="../media/image1385.png"/><Relationship Id="rId802" Type="http://schemas.openxmlformats.org/officeDocument/2006/relationships/customXml" Target="../ink/ink1456.xml"/><Relationship Id="rId2" Type="http://schemas.openxmlformats.org/officeDocument/2006/relationships/customXml" Target="../ink/ink1056.xml"/><Relationship Id="rId29" Type="http://schemas.openxmlformats.org/officeDocument/2006/relationships/image" Target="../media/image1062.png"/><Relationship Id="rId441" Type="http://schemas.openxmlformats.org/officeDocument/2006/relationships/image" Target="../media/image1267.png"/><Relationship Id="rId539" Type="http://schemas.openxmlformats.org/officeDocument/2006/relationships/image" Target="../media/image1315.png"/><Relationship Id="rId746" Type="http://schemas.openxmlformats.org/officeDocument/2006/relationships/customXml" Target="../ink/ink1428.xml"/><Relationship Id="rId178" Type="http://schemas.openxmlformats.org/officeDocument/2006/relationships/customXml" Target="../ink/ink1144.xml"/><Relationship Id="rId301" Type="http://schemas.openxmlformats.org/officeDocument/2006/relationships/image" Target="../media/image1197.png"/><Relationship Id="rId82" Type="http://schemas.openxmlformats.org/officeDocument/2006/relationships/customXml" Target="../ink/ink1096.xml"/><Relationship Id="rId385" Type="http://schemas.openxmlformats.org/officeDocument/2006/relationships/image" Target="../media/image1239.png"/><Relationship Id="rId592" Type="http://schemas.openxmlformats.org/officeDocument/2006/relationships/customXml" Target="../ink/ink1351.xml"/><Relationship Id="rId606" Type="http://schemas.openxmlformats.org/officeDocument/2006/relationships/customXml" Target="../ink/ink1358.xml"/><Relationship Id="rId813" Type="http://schemas.openxmlformats.org/officeDocument/2006/relationships/image" Target="../media/image1450.png"/><Relationship Id="rId245" Type="http://schemas.openxmlformats.org/officeDocument/2006/relationships/image" Target="../media/image1169.png"/><Relationship Id="rId452" Type="http://schemas.openxmlformats.org/officeDocument/2006/relationships/customXml" Target="../ink/ink1281.xml"/><Relationship Id="rId105" Type="http://schemas.openxmlformats.org/officeDocument/2006/relationships/image" Target="../media/image1100.png"/><Relationship Id="rId312" Type="http://schemas.openxmlformats.org/officeDocument/2006/relationships/customXml" Target="../ink/ink1211.xml"/><Relationship Id="rId757" Type="http://schemas.openxmlformats.org/officeDocument/2006/relationships/image" Target="../media/image1422.png"/><Relationship Id="rId93" Type="http://schemas.openxmlformats.org/officeDocument/2006/relationships/image" Target="../media/image1094.png"/><Relationship Id="rId189" Type="http://schemas.openxmlformats.org/officeDocument/2006/relationships/image" Target="../media/image1142.png"/><Relationship Id="rId396" Type="http://schemas.openxmlformats.org/officeDocument/2006/relationships/customXml" Target="../ink/ink1253.xml"/><Relationship Id="rId617" Type="http://schemas.openxmlformats.org/officeDocument/2006/relationships/image" Target="../media/image1354.png"/><Relationship Id="rId824" Type="http://schemas.openxmlformats.org/officeDocument/2006/relationships/customXml" Target="../ink/ink1467.xml"/><Relationship Id="rId256" Type="http://schemas.openxmlformats.org/officeDocument/2006/relationships/customXml" Target="../ink/ink1183.xml"/><Relationship Id="rId463" Type="http://schemas.openxmlformats.org/officeDocument/2006/relationships/image" Target="../media/image1278.png"/><Relationship Id="rId670" Type="http://schemas.openxmlformats.org/officeDocument/2006/relationships/customXml" Target="../ink/ink1390.xml"/><Relationship Id="rId116" Type="http://schemas.openxmlformats.org/officeDocument/2006/relationships/customXml" Target="../ink/ink1113.xml"/><Relationship Id="rId323" Type="http://schemas.openxmlformats.org/officeDocument/2006/relationships/image" Target="../media/image1208.png"/><Relationship Id="rId530" Type="http://schemas.openxmlformats.org/officeDocument/2006/relationships/customXml" Target="../ink/ink1320.xml"/><Relationship Id="rId768" Type="http://schemas.openxmlformats.org/officeDocument/2006/relationships/customXml" Target="../ink/ink1439.xml"/><Relationship Id="rId20" Type="http://schemas.openxmlformats.org/officeDocument/2006/relationships/customXml" Target="../ink/ink1065.xml"/><Relationship Id="rId628" Type="http://schemas.openxmlformats.org/officeDocument/2006/relationships/customXml" Target="../ink/ink1369.xml"/><Relationship Id="rId835" Type="http://schemas.openxmlformats.org/officeDocument/2006/relationships/image" Target="../media/image1461.png"/><Relationship Id="rId267" Type="http://schemas.openxmlformats.org/officeDocument/2006/relationships/image" Target="../media/image1180.png"/><Relationship Id="rId474" Type="http://schemas.openxmlformats.org/officeDocument/2006/relationships/customXml" Target="../ink/ink1292.xml"/><Relationship Id="rId127" Type="http://schemas.openxmlformats.org/officeDocument/2006/relationships/image" Target="../media/image1111.png"/><Relationship Id="rId681" Type="http://schemas.openxmlformats.org/officeDocument/2006/relationships/image" Target="../media/image1386.png"/><Relationship Id="rId779" Type="http://schemas.openxmlformats.org/officeDocument/2006/relationships/image" Target="../media/image1433.png"/><Relationship Id="rId31" Type="http://schemas.openxmlformats.org/officeDocument/2006/relationships/image" Target="../media/image1063.png"/><Relationship Id="rId334" Type="http://schemas.openxmlformats.org/officeDocument/2006/relationships/customXml" Target="../ink/ink1222.xml"/><Relationship Id="rId541" Type="http://schemas.openxmlformats.org/officeDocument/2006/relationships/image" Target="../media/image1316.png"/><Relationship Id="rId639" Type="http://schemas.openxmlformats.org/officeDocument/2006/relationships/image" Target="../media/image1365.png"/><Relationship Id="rId180" Type="http://schemas.openxmlformats.org/officeDocument/2006/relationships/customXml" Target="../ink/ink1145.xml"/><Relationship Id="rId278" Type="http://schemas.openxmlformats.org/officeDocument/2006/relationships/customXml" Target="../ink/ink1194.xml"/><Relationship Id="rId401" Type="http://schemas.openxmlformats.org/officeDocument/2006/relationships/image" Target="../media/image1247.png"/><Relationship Id="rId846" Type="http://schemas.openxmlformats.org/officeDocument/2006/relationships/customXml" Target="../ink/ink1478.xml"/><Relationship Id="rId485" Type="http://schemas.openxmlformats.org/officeDocument/2006/relationships/image" Target="../media/image1289.png"/><Relationship Id="rId692" Type="http://schemas.openxmlformats.org/officeDocument/2006/relationships/customXml" Target="../ink/ink1401.xml"/><Relationship Id="rId706" Type="http://schemas.openxmlformats.org/officeDocument/2006/relationships/customXml" Target="../ink/ink1408.xml"/><Relationship Id="rId42" Type="http://schemas.openxmlformats.org/officeDocument/2006/relationships/customXml" Target="../ink/ink1076.xml"/><Relationship Id="rId138" Type="http://schemas.openxmlformats.org/officeDocument/2006/relationships/customXml" Target="../ink/ink1124.xml"/><Relationship Id="rId345" Type="http://schemas.openxmlformats.org/officeDocument/2006/relationships/image" Target="../media/image1219.png"/><Relationship Id="rId552" Type="http://schemas.openxmlformats.org/officeDocument/2006/relationships/customXml" Target="../ink/ink1331.xml"/><Relationship Id="rId191" Type="http://schemas.openxmlformats.org/officeDocument/2006/relationships/image" Target="../media/image1143.png"/><Relationship Id="rId205" Type="http://schemas.openxmlformats.org/officeDocument/2006/relationships/image" Target="../media/image1149.png"/><Relationship Id="rId412" Type="http://schemas.openxmlformats.org/officeDocument/2006/relationships/customXml" Target="../ink/ink1261.xml"/><Relationship Id="rId857" Type="http://schemas.openxmlformats.org/officeDocument/2006/relationships/image" Target="../media/image1471.png"/><Relationship Id="rId289" Type="http://schemas.openxmlformats.org/officeDocument/2006/relationships/image" Target="../media/image1191.png"/><Relationship Id="rId496" Type="http://schemas.openxmlformats.org/officeDocument/2006/relationships/customXml" Target="../ink/ink1303.xml"/><Relationship Id="rId717" Type="http://schemas.openxmlformats.org/officeDocument/2006/relationships/image" Target="../media/image1403.png"/><Relationship Id="rId53" Type="http://schemas.openxmlformats.org/officeDocument/2006/relationships/image" Target="../media/image1074.png"/><Relationship Id="rId149" Type="http://schemas.openxmlformats.org/officeDocument/2006/relationships/image" Target="../media/image1122.png"/><Relationship Id="rId356" Type="http://schemas.openxmlformats.org/officeDocument/2006/relationships/customXml" Target="../ink/ink1233.xml"/><Relationship Id="rId563" Type="http://schemas.openxmlformats.org/officeDocument/2006/relationships/image" Target="../media/image1327.png"/><Relationship Id="rId770" Type="http://schemas.openxmlformats.org/officeDocument/2006/relationships/customXml" Target="../ink/ink1440.xml"/><Relationship Id="rId216" Type="http://schemas.openxmlformats.org/officeDocument/2006/relationships/customXml" Target="../ink/ink1163.xml"/><Relationship Id="rId423" Type="http://schemas.openxmlformats.org/officeDocument/2006/relationships/image" Target="../media/image1258.png"/><Relationship Id="rId630" Type="http://schemas.openxmlformats.org/officeDocument/2006/relationships/customXml" Target="../ink/ink1370.xml"/><Relationship Id="rId728" Type="http://schemas.openxmlformats.org/officeDocument/2006/relationships/customXml" Target="../ink/ink1419.xml"/><Relationship Id="rId64" Type="http://schemas.openxmlformats.org/officeDocument/2006/relationships/customXml" Target="../ink/ink1087.xml"/><Relationship Id="rId367" Type="http://schemas.openxmlformats.org/officeDocument/2006/relationships/image" Target="../media/image1230.png"/><Relationship Id="rId574" Type="http://schemas.openxmlformats.org/officeDocument/2006/relationships/customXml" Target="../ink/ink1342.xml"/><Relationship Id="rId227" Type="http://schemas.openxmlformats.org/officeDocument/2006/relationships/image" Target="../media/image1160.png"/><Relationship Id="rId781" Type="http://schemas.openxmlformats.org/officeDocument/2006/relationships/image" Target="../media/image1434.png"/><Relationship Id="rId434" Type="http://schemas.openxmlformats.org/officeDocument/2006/relationships/customXml" Target="../ink/ink1272.xml"/><Relationship Id="rId641" Type="http://schemas.openxmlformats.org/officeDocument/2006/relationships/image" Target="../media/image1366.png"/><Relationship Id="rId739" Type="http://schemas.openxmlformats.org/officeDocument/2006/relationships/image" Target="../media/image1413.png"/><Relationship Id="rId280" Type="http://schemas.openxmlformats.org/officeDocument/2006/relationships/customXml" Target="../ink/ink1195.xml"/><Relationship Id="rId501" Type="http://schemas.openxmlformats.org/officeDocument/2006/relationships/image" Target="../media/image1003.png"/><Relationship Id="rId75" Type="http://schemas.openxmlformats.org/officeDocument/2006/relationships/image" Target="../media/image1085.png"/><Relationship Id="rId140" Type="http://schemas.openxmlformats.org/officeDocument/2006/relationships/customXml" Target="../ink/ink1125.xml"/><Relationship Id="rId378" Type="http://schemas.openxmlformats.org/officeDocument/2006/relationships/customXml" Target="../ink/ink1244.xml"/><Relationship Id="rId585" Type="http://schemas.openxmlformats.org/officeDocument/2006/relationships/image" Target="../media/image1338.png"/><Relationship Id="rId792" Type="http://schemas.openxmlformats.org/officeDocument/2006/relationships/customXml" Target="../ink/ink1451.xml"/><Relationship Id="rId806" Type="http://schemas.openxmlformats.org/officeDocument/2006/relationships/customXml" Target="../ink/ink1458.xml"/><Relationship Id="rId6" Type="http://schemas.openxmlformats.org/officeDocument/2006/relationships/customXml" Target="../ink/ink1058.xml"/><Relationship Id="rId238" Type="http://schemas.openxmlformats.org/officeDocument/2006/relationships/customXml" Target="../ink/ink1174.xml"/><Relationship Id="rId445" Type="http://schemas.openxmlformats.org/officeDocument/2006/relationships/image" Target="../media/image1269.png"/><Relationship Id="rId652" Type="http://schemas.openxmlformats.org/officeDocument/2006/relationships/customXml" Target="../ink/ink1381.xml"/><Relationship Id="rId291" Type="http://schemas.openxmlformats.org/officeDocument/2006/relationships/image" Target="../media/image1192.png"/><Relationship Id="rId305" Type="http://schemas.openxmlformats.org/officeDocument/2006/relationships/image" Target="../media/image1199.png"/><Relationship Id="rId512" Type="http://schemas.openxmlformats.org/officeDocument/2006/relationships/customXml" Target="../ink/ink1311.xml"/><Relationship Id="rId86" Type="http://schemas.openxmlformats.org/officeDocument/2006/relationships/customXml" Target="../ink/ink1098.xml"/><Relationship Id="rId151" Type="http://schemas.openxmlformats.org/officeDocument/2006/relationships/image" Target="../media/image1123.png"/><Relationship Id="rId389" Type="http://schemas.openxmlformats.org/officeDocument/2006/relationships/image" Target="../media/image1241.png"/><Relationship Id="rId596" Type="http://schemas.openxmlformats.org/officeDocument/2006/relationships/customXml" Target="../ink/ink1353.xml"/><Relationship Id="rId817" Type="http://schemas.openxmlformats.org/officeDocument/2006/relationships/image" Target="../media/image1452.png"/><Relationship Id="rId249" Type="http://schemas.openxmlformats.org/officeDocument/2006/relationships/image" Target="../media/image1171.png"/><Relationship Id="rId456" Type="http://schemas.openxmlformats.org/officeDocument/2006/relationships/customXml" Target="../ink/ink1283.xml"/><Relationship Id="rId663" Type="http://schemas.openxmlformats.org/officeDocument/2006/relationships/image" Target="../media/image1377.png"/><Relationship Id="rId13" Type="http://schemas.openxmlformats.org/officeDocument/2006/relationships/image" Target="../media/image1054.png"/><Relationship Id="rId109" Type="http://schemas.openxmlformats.org/officeDocument/2006/relationships/image" Target="../media/image1102.png"/><Relationship Id="rId316" Type="http://schemas.openxmlformats.org/officeDocument/2006/relationships/customXml" Target="../ink/ink1213.xml"/><Relationship Id="rId523" Type="http://schemas.openxmlformats.org/officeDocument/2006/relationships/image" Target="../media/image1307.png"/><Relationship Id="rId97" Type="http://schemas.openxmlformats.org/officeDocument/2006/relationships/image" Target="../media/image1096.png"/><Relationship Id="rId730" Type="http://schemas.openxmlformats.org/officeDocument/2006/relationships/customXml" Target="../ink/ink1420.xml"/><Relationship Id="rId828" Type="http://schemas.openxmlformats.org/officeDocument/2006/relationships/customXml" Target="../ink/ink1469.xml"/><Relationship Id="rId162" Type="http://schemas.openxmlformats.org/officeDocument/2006/relationships/customXml" Target="../ink/ink1136.xml"/><Relationship Id="rId467" Type="http://schemas.openxmlformats.org/officeDocument/2006/relationships/image" Target="../media/image1280.png"/><Relationship Id="rId674" Type="http://schemas.openxmlformats.org/officeDocument/2006/relationships/customXml" Target="../ink/ink1392.xml"/><Relationship Id="rId24" Type="http://schemas.openxmlformats.org/officeDocument/2006/relationships/customXml" Target="../ink/ink1067.xml"/><Relationship Id="rId327" Type="http://schemas.openxmlformats.org/officeDocument/2006/relationships/image" Target="../media/image1210.png"/><Relationship Id="rId534" Type="http://schemas.openxmlformats.org/officeDocument/2006/relationships/customXml" Target="../ink/ink1322.xml"/><Relationship Id="rId741" Type="http://schemas.openxmlformats.org/officeDocument/2006/relationships/image" Target="../media/image1414.png"/><Relationship Id="rId839" Type="http://schemas.openxmlformats.org/officeDocument/2006/relationships/image" Target="../media/image1462.png"/><Relationship Id="rId173" Type="http://schemas.openxmlformats.org/officeDocument/2006/relationships/image" Target="../media/image1134.png"/><Relationship Id="rId380" Type="http://schemas.openxmlformats.org/officeDocument/2006/relationships/customXml" Target="../ink/ink1245.xml"/><Relationship Id="rId601" Type="http://schemas.openxmlformats.org/officeDocument/2006/relationships/image" Target="../media/image1346.png"/><Relationship Id="rId240" Type="http://schemas.openxmlformats.org/officeDocument/2006/relationships/customXml" Target="../ink/ink1175.xml"/><Relationship Id="rId478" Type="http://schemas.openxmlformats.org/officeDocument/2006/relationships/customXml" Target="../ink/ink1294.xml"/><Relationship Id="rId685" Type="http://schemas.openxmlformats.org/officeDocument/2006/relationships/image" Target="../media/image1387.png"/><Relationship Id="rId35" Type="http://schemas.openxmlformats.org/officeDocument/2006/relationships/image" Target="../media/image1065.png"/><Relationship Id="rId100" Type="http://schemas.openxmlformats.org/officeDocument/2006/relationships/customXml" Target="../ink/ink1105.xml"/><Relationship Id="rId338" Type="http://schemas.openxmlformats.org/officeDocument/2006/relationships/customXml" Target="../ink/ink1224.xml"/><Relationship Id="rId545" Type="http://schemas.openxmlformats.org/officeDocument/2006/relationships/image" Target="../media/image1318.png"/><Relationship Id="rId752" Type="http://schemas.openxmlformats.org/officeDocument/2006/relationships/customXml" Target="../ink/ink1431.xml"/><Relationship Id="rId8" Type="http://schemas.openxmlformats.org/officeDocument/2006/relationships/customXml" Target="../ink/ink1059.xml"/><Relationship Id="rId142" Type="http://schemas.openxmlformats.org/officeDocument/2006/relationships/customXml" Target="../ink/ink1126.xml"/><Relationship Id="rId184" Type="http://schemas.openxmlformats.org/officeDocument/2006/relationships/customXml" Target="../ink/ink1147.xml"/><Relationship Id="rId391" Type="http://schemas.openxmlformats.org/officeDocument/2006/relationships/image" Target="../media/image1242.png"/><Relationship Id="rId405" Type="http://schemas.openxmlformats.org/officeDocument/2006/relationships/image" Target="../media/image1249.png"/><Relationship Id="rId447" Type="http://schemas.openxmlformats.org/officeDocument/2006/relationships/image" Target="../media/image1270.png"/><Relationship Id="rId612" Type="http://schemas.openxmlformats.org/officeDocument/2006/relationships/customXml" Target="../ink/ink1361.xml"/><Relationship Id="rId794" Type="http://schemas.openxmlformats.org/officeDocument/2006/relationships/customXml" Target="../ink/ink1452.xml"/><Relationship Id="rId251" Type="http://schemas.openxmlformats.org/officeDocument/2006/relationships/image" Target="../media/image1172.png"/><Relationship Id="rId489" Type="http://schemas.openxmlformats.org/officeDocument/2006/relationships/image" Target="../media/image1291.png"/><Relationship Id="rId654" Type="http://schemas.openxmlformats.org/officeDocument/2006/relationships/customXml" Target="../ink/ink1382.xml"/><Relationship Id="rId696" Type="http://schemas.openxmlformats.org/officeDocument/2006/relationships/customXml" Target="../ink/ink1403.xml"/><Relationship Id="rId861" Type="http://schemas.openxmlformats.org/officeDocument/2006/relationships/customXml" Target="../ink/ink1486.xml"/><Relationship Id="rId46" Type="http://schemas.openxmlformats.org/officeDocument/2006/relationships/customXml" Target="../ink/ink1078.xml"/><Relationship Id="rId293" Type="http://schemas.openxmlformats.org/officeDocument/2006/relationships/image" Target="../media/image1193.png"/><Relationship Id="rId307" Type="http://schemas.openxmlformats.org/officeDocument/2006/relationships/image" Target="../media/image1200.png"/><Relationship Id="rId349" Type="http://schemas.openxmlformats.org/officeDocument/2006/relationships/image" Target="../media/image1221.png"/><Relationship Id="rId514" Type="http://schemas.openxmlformats.org/officeDocument/2006/relationships/customXml" Target="../ink/ink1312.xml"/><Relationship Id="rId556" Type="http://schemas.openxmlformats.org/officeDocument/2006/relationships/customXml" Target="../ink/ink1333.xml"/><Relationship Id="rId721" Type="http://schemas.openxmlformats.org/officeDocument/2006/relationships/image" Target="../media/image866.png"/><Relationship Id="rId763" Type="http://schemas.openxmlformats.org/officeDocument/2006/relationships/image" Target="../media/image1425.png"/><Relationship Id="rId88" Type="http://schemas.openxmlformats.org/officeDocument/2006/relationships/customXml" Target="../ink/ink1099.xml"/><Relationship Id="rId111" Type="http://schemas.openxmlformats.org/officeDocument/2006/relationships/image" Target="../media/image1103.png"/><Relationship Id="rId153" Type="http://schemas.openxmlformats.org/officeDocument/2006/relationships/image" Target="../media/image1124.png"/><Relationship Id="rId195" Type="http://schemas.openxmlformats.org/officeDocument/2006/relationships/image" Target="../media/image1145.png"/><Relationship Id="rId209" Type="http://schemas.openxmlformats.org/officeDocument/2006/relationships/image" Target="../media/image1151.png"/><Relationship Id="rId360" Type="http://schemas.openxmlformats.org/officeDocument/2006/relationships/customXml" Target="../ink/ink1235.xml"/><Relationship Id="rId416" Type="http://schemas.openxmlformats.org/officeDocument/2006/relationships/customXml" Target="../ink/ink1263.xml"/><Relationship Id="rId598" Type="http://schemas.openxmlformats.org/officeDocument/2006/relationships/customXml" Target="../ink/ink1354.xml"/><Relationship Id="rId819" Type="http://schemas.openxmlformats.org/officeDocument/2006/relationships/image" Target="../media/image1453.png"/><Relationship Id="rId220" Type="http://schemas.openxmlformats.org/officeDocument/2006/relationships/customXml" Target="../ink/ink1165.xml"/><Relationship Id="rId458" Type="http://schemas.openxmlformats.org/officeDocument/2006/relationships/customXml" Target="../ink/ink1284.xml"/><Relationship Id="rId623" Type="http://schemas.openxmlformats.org/officeDocument/2006/relationships/image" Target="../media/image1357.png"/><Relationship Id="rId665" Type="http://schemas.openxmlformats.org/officeDocument/2006/relationships/image" Target="../media/image1378.png"/><Relationship Id="rId830" Type="http://schemas.openxmlformats.org/officeDocument/2006/relationships/customXml" Target="../ink/ink1470.xml"/><Relationship Id="rId15" Type="http://schemas.openxmlformats.org/officeDocument/2006/relationships/image" Target="../media/image1055.png"/><Relationship Id="rId57" Type="http://schemas.openxmlformats.org/officeDocument/2006/relationships/image" Target="../media/image1076.png"/><Relationship Id="rId262" Type="http://schemas.openxmlformats.org/officeDocument/2006/relationships/customXml" Target="../ink/ink1186.xml"/><Relationship Id="rId318" Type="http://schemas.openxmlformats.org/officeDocument/2006/relationships/customXml" Target="../ink/ink1214.xml"/><Relationship Id="rId525" Type="http://schemas.openxmlformats.org/officeDocument/2006/relationships/image" Target="../media/image1308.png"/><Relationship Id="rId567" Type="http://schemas.openxmlformats.org/officeDocument/2006/relationships/image" Target="../media/image1329.png"/><Relationship Id="rId732" Type="http://schemas.openxmlformats.org/officeDocument/2006/relationships/customXml" Target="../ink/ink1421.xml"/><Relationship Id="rId99" Type="http://schemas.openxmlformats.org/officeDocument/2006/relationships/image" Target="../media/image1097.png"/><Relationship Id="rId122" Type="http://schemas.openxmlformats.org/officeDocument/2006/relationships/customXml" Target="../ink/ink1116.xml"/><Relationship Id="rId164" Type="http://schemas.openxmlformats.org/officeDocument/2006/relationships/customXml" Target="../ink/ink1137.xml"/><Relationship Id="rId371" Type="http://schemas.openxmlformats.org/officeDocument/2006/relationships/image" Target="../media/image1232.png"/><Relationship Id="rId774" Type="http://schemas.openxmlformats.org/officeDocument/2006/relationships/customXml" Target="../ink/ink1442.xml"/><Relationship Id="rId427" Type="http://schemas.openxmlformats.org/officeDocument/2006/relationships/image" Target="../media/image1260.png"/><Relationship Id="rId469" Type="http://schemas.openxmlformats.org/officeDocument/2006/relationships/image" Target="../media/image1281.png"/><Relationship Id="rId634" Type="http://schemas.openxmlformats.org/officeDocument/2006/relationships/customXml" Target="../ink/ink1372.xml"/><Relationship Id="rId676" Type="http://schemas.openxmlformats.org/officeDocument/2006/relationships/customXml" Target="../ink/ink1393.xml"/><Relationship Id="rId841" Type="http://schemas.openxmlformats.org/officeDocument/2006/relationships/image" Target="../media/image1463.png"/><Relationship Id="rId26" Type="http://schemas.openxmlformats.org/officeDocument/2006/relationships/customXml" Target="../ink/ink1068.xml"/><Relationship Id="rId231" Type="http://schemas.openxmlformats.org/officeDocument/2006/relationships/image" Target="../media/image1162.png"/><Relationship Id="rId273" Type="http://schemas.openxmlformats.org/officeDocument/2006/relationships/image" Target="../media/image1183.png"/><Relationship Id="rId329" Type="http://schemas.openxmlformats.org/officeDocument/2006/relationships/image" Target="../media/image1211.png"/><Relationship Id="rId480" Type="http://schemas.openxmlformats.org/officeDocument/2006/relationships/customXml" Target="../ink/ink1295.xml"/><Relationship Id="rId536" Type="http://schemas.openxmlformats.org/officeDocument/2006/relationships/customXml" Target="../ink/ink1323.xml"/><Relationship Id="rId701" Type="http://schemas.openxmlformats.org/officeDocument/2006/relationships/image" Target="../media/image1395.png"/><Relationship Id="rId68" Type="http://schemas.openxmlformats.org/officeDocument/2006/relationships/customXml" Target="../ink/ink1089.xml"/><Relationship Id="rId133" Type="http://schemas.openxmlformats.org/officeDocument/2006/relationships/image" Target="../media/image1114.png"/><Relationship Id="rId175" Type="http://schemas.openxmlformats.org/officeDocument/2006/relationships/image" Target="../media/image1135.png"/><Relationship Id="rId340" Type="http://schemas.openxmlformats.org/officeDocument/2006/relationships/customXml" Target="../ink/ink1225.xml"/><Relationship Id="rId578" Type="http://schemas.openxmlformats.org/officeDocument/2006/relationships/customXml" Target="../ink/ink1344.xml"/><Relationship Id="rId743" Type="http://schemas.openxmlformats.org/officeDocument/2006/relationships/image" Target="../media/image1415.png"/><Relationship Id="rId785" Type="http://schemas.openxmlformats.org/officeDocument/2006/relationships/image" Target="../media/image1436.png"/><Relationship Id="rId200" Type="http://schemas.openxmlformats.org/officeDocument/2006/relationships/customXml" Target="../ink/ink1155.xml"/><Relationship Id="rId382" Type="http://schemas.openxmlformats.org/officeDocument/2006/relationships/customXml" Target="../ink/ink1246.xml"/><Relationship Id="rId438" Type="http://schemas.openxmlformats.org/officeDocument/2006/relationships/customXml" Target="../ink/ink1274.xml"/><Relationship Id="rId603" Type="http://schemas.openxmlformats.org/officeDocument/2006/relationships/image" Target="../media/image1347.png"/><Relationship Id="rId645" Type="http://schemas.openxmlformats.org/officeDocument/2006/relationships/image" Target="../media/image1368.png"/><Relationship Id="rId687" Type="http://schemas.openxmlformats.org/officeDocument/2006/relationships/image" Target="../media/image1388.png"/><Relationship Id="rId810" Type="http://schemas.openxmlformats.org/officeDocument/2006/relationships/customXml" Target="../ink/ink1460.xml"/><Relationship Id="rId852" Type="http://schemas.openxmlformats.org/officeDocument/2006/relationships/customXml" Target="../ink/ink1481.xml"/><Relationship Id="rId242" Type="http://schemas.openxmlformats.org/officeDocument/2006/relationships/customXml" Target="../ink/ink1176.xml"/><Relationship Id="rId284" Type="http://schemas.openxmlformats.org/officeDocument/2006/relationships/customXml" Target="../ink/ink1197.xml"/><Relationship Id="rId491" Type="http://schemas.openxmlformats.org/officeDocument/2006/relationships/image" Target="../media/image1292.png"/><Relationship Id="rId505" Type="http://schemas.openxmlformats.org/officeDocument/2006/relationships/image" Target="../media/image1298.png"/><Relationship Id="rId712" Type="http://schemas.openxmlformats.org/officeDocument/2006/relationships/customXml" Target="../ink/ink1411.xml"/><Relationship Id="rId37" Type="http://schemas.openxmlformats.org/officeDocument/2006/relationships/image" Target="../media/image1066.png"/><Relationship Id="rId79" Type="http://schemas.openxmlformats.org/officeDocument/2006/relationships/image" Target="../media/image1087.png"/><Relationship Id="rId102" Type="http://schemas.openxmlformats.org/officeDocument/2006/relationships/customXml" Target="../ink/ink1106.xml"/><Relationship Id="rId144" Type="http://schemas.openxmlformats.org/officeDocument/2006/relationships/customXml" Target="../ink/ink1127.xml"/><Relationship Id="rId547" Type="http://schemas.openxmlformats.org/officeDocument/2006/relationships/image" Target="../media/image1319.png"/><Relationship Id="rId589" Type="http://schemas.openxmlformats.org/officeDocument/2006/relationships/image" Target="../media/image1340.png"/><Relationship Id="rId754" Type="http://schemas.openxmlformats.org/officeDocument/2006/relationships/customXml" Target="../ink/ink1432.xml"/><Relationship Id="rId796" Type="http://schemas.openxmlformats.org/officeDocument/2006/relationships/customXml" Target="../ink/ink1453.xml"/><Relationship Id="rId90" Type="http://schemas.openxmlformats.org/officeDocument/2006/relationships/customXml" Target="../ink/ink1100.xml"/><Relationship Id="rId186" Type="http://schemas.openxmlformats.org/officeDocument/2006/relationships/customXml" Target="../ink/ink1148.xml"/><Relationship Id="rId351" Type="http://schemas.openxmlformats.org/officeDocument/2006/relationships/image" Target="../media/image1222.png"/><Relationship Id="rId393" Type="http://schemas.openxmlformats.org/officeDocument/2006/relationships/image" Target="../media/image1243.png"/><Relationship Id="rId407" Type="http://schemas.openxmlformats.org/officeDocument/2006/relationships/image" Target="../media/image1250.png"/><Relationship Id="rId449" Type="http://schemas.openxmlformats.org/officeDocument/2006/relationships/image" Target="../media/image1271.png"/><Relationship Id="rId614" Type="http://schemas.openxmlformats.org/officeDocument/2006/relationships/customXml" Target="../ink/ink1362.xml"/><Relationship Id="rId656" Type="http://schemas.openxmlformats.org/officeDocument/2006/relationships/customXml" Target="../ink/ink1383.xml"/><Relationship Id="rId821" Type="http://schemas.openxmlformats.org/officeDocument/2006/relationships/image" Target="../media/image1454.png"/><Relationship Id="rId211" Type="http://schemas.openxmlformats.org/officeDocument/2006/relationships/image" Target="../media/image1152.png"/><Relationship Id="rId253" Type="http://schemas.openxmlformats.org/officeDocument/2006/relationships/image" Target="../media/image1173.png"/><Relationship Id="rId295" Type="http://schemas.openxmlformats.org/officeDocument/2006/relationships/image" Target="../media/image1194.png"/><Relationship Id="rId309" Type="http://schemas.openxmlformats.org/officeDocument/2006/relationships/image" Target="../media/image1201.png"/><Relationship Id="rId460" Type="http://schemas.openxmlformats.org/officeDocument/2006/relationships/customXml" Target="../ink/ink1285.xml"/><Relationship Id="rId516" Type="http://schemas.openxmlformats.org/officeDocument/2006/relationships/customXml" Target="../ink/ink1313.xml"/><Relationship Id="rId698" Type="http://schemas.openxmlformats.org/officeDocument/2006/relationships/customXml" Target="../ink/ink1404.xml"/><Relationship Id="rId48" Type="http://schemas.openxmlformats.org/officeDocument/2006/relationships/customXml" Target="../ink/ink1079.xml"/><Relationship Id="rId113" Type="http://schemas.openxmlformats.org/officeDocument/2006/relationships/image" Target="../media/image1104.png"/><Relationship Id="rId320" Type="http://schemas.openxmlformats.org/officeDocument/2006/relationships/customXml" Target="../ink/ink1215.xml"/><Relationship Id="rId558" Type="http://schemas.openxmlformats.org/officeDocument/2006/relationships/customXml" Target="../ink/ink1334.xml"/><Relationship Id="rId723" Type="http://schemas.openxmlformats.org/officeDocument/2006/relationships/image" Target="../media/image1405.png"/><Relationship Id="rId765" Type="http://schemas.openxmlformats.org/officeDocument/2006/relationships/image" Target="../media/image1426.png"/><Relationship Id="rId155" Type="http://schemas.openxmlformats.org/officeDocument/2006/relationships/image" Target="../media/image1125.png"/><Relationship Id="rId197" Type="http://schemas.openxmlformats.org/officeDocument/2006/relationships/image" Target="../media/image1146.png"/><Relationship Id="rId362" Type="http://schemas.openxmlformats.org/officeDocument/2006/relationships/customXml" Target="../ink/ink1236.xml"/><Relationship Id="rId418" Type="http://schemas.openxmlformats.org/officeDocument/2006/relationships/customXml" Target="../ink/ink1264.xml"/><Relationship Id="rId625" Type="http://schemas.openxmlformats.org/officeDocument/2006/relationships/image" Target="../media/image1358.png"/><Relationship Id="rId832" Type="http://schemas.openxmlformats.org/officeDocument/2006/relationships/customXml" Target="../ink/ink1471.xml"/><Relationship Id="rId222" Type="http://schemas.openxmlformats.org/officeDocument/2006/relationships/customXml" Target="../ink/ink1166.xml"/><Relationship Id="rId264" Type="http://schemas.openxmlformats.org/officeDocument/2006/relationships/customXml" Target="../ink/ink1187.xml"/><Relationship Id="rId471" Type="http://schemas.openxmlformats.org/officeDocument/2006/relationships/image" Target="../media/image1282.png"/><Relationship Id="rId667" Type="http://schemas.openxmlformats.org/officeDocument/2006/relationships/image" Target="../media/image1379.png"/><Relationship Id="rId17" Type="http://schemas.openxmlformats.org/officeDocument/2006/relationships/image" Target="../media/image1056.png"/><Relationship Id="rId59" Type="http://schemas.openxmlformats.org/officeDocument/2006/relationships/image" Target="../media/image1077.png"/><Relationship Id="rId124" Type="http://schemas.openxmlformats.org/officeDocument/2006/relationships/customXml" Target="../ink/ink1117.xml"/><Relationship Id="rId527" Type="http://schemas.openxmlformats.org/officeDocument/2006/relationships/image" Target="../media/image1309.png"/><Relationship Id="rId569" Type="http://schemas.openxmlformats.org/officeDocument/2006/relationships/image" Target="../media/image1330.png"/><Relationship Id="rId734" Type="http://schemas.openxmlformats.org/officeDocument/2006/relationships/customXml" Target="../ink/ink1422.xml"/><Relationship Id="rId776" Type="http://schemas.openxmlformats.org/officeDocument/2006/relationships/customXml" Target="../ink/ink1443.xml"/><Relationship Id="rId70" Type="http://schemas.openxmlformats.org/officeDocument/2006/relationships/customXml" Target="../ink/ink1090.xml"/><Relationship Id="rId166" Type="http://schemas.openxmlformats.org/officeDocument/2006/relationships/customXml" Target="../ink/ink1138.xml"/><Relationship Id="rId331" Type="http://schemas.openxmlformats.org/officeDocument/2006/relationships/image" Target="../media/image1212.png"/><Relationship Id="rId373" Type="http://schemas.openxmlformats.org/officeDocument/2006/relationships/image" Target="../media/image1233.png"/><Relationship Id="rId429" Type="http://schemas.openxmlformats.org/officeDocument/2006/relationships/image" Target="../media/image1261.png"/><Relationship Id="rId580" Type="http://schemas.openxmlformats.org/officeDocument/2006/relationships/customXml" Target="../ink/ink1345.xml"/><Relationship Id="rId636" Type="http://schemas.openxmlformats.org/officeDocument/2006/relationships/customXml" Target="../ink/ink1373.xml"/><Relationship Id="rId801" Type="http://schemas.openxmlformats.org/officeDocument/2006/relationships/image" Target="../media/image144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63.png"/><Relationship Id="rId440" Type="http://schemas.openxmlformats.org/officeDocument/2006/relationships/customXml" Target="../ink/ink1275.xml"/><Relationship Id="rId678" Type="http://schemas.openxmlformats.org/officeDocument/2006/relationships/customXml" Target="../ink/ink1394.xml"/><Relationship Id="rId843" Type="http://schemas.openxmlformats.org/officeDocument/2006/relationships/image" Target="../media/image1464.png"/><Relationship Id="rId28" Type="http://schemas.openxmlformats.org/officeDocument/2006/relationships/customXml" Target="../ink/ink1069.xml"/><Relationship Id="rId275" Type="http://schemas.openxmlformats.org/officeDocument/2006/relationships/image" Target="../media/image1184.png"/><Relationship Id="rId300" Type="http://schemas.openxmlformats.org/officeDocument/2006/relationships/customXml" Target="../ink/ink1205.xml"/><Relationship Id="rId482" Type="http://schemas.openxmlformats.org/officeDocument/2006/relationships/customXml" Target="../ink/ink1296.xml"/><Relationship Id="rId538" Type="http://schemas.openxmlformats.org/officeDocument/2006/relationships/customXml" Target="../ink/ink1324.xml"/><Relationship Id="rId703" Type="http://schemas.openxmlformats.org/officeDocument/2006/relationships/image" Target="../media/image1396.png"/><Relationship Id="rId745" Type="http://schemas.openxmlformats.org/officeDocument/2006/relationships/image" Target="../media/image1416.png"/><Relationship Id="rId81" Type="http://schemas.openxmlformats.org/officeDocument/2006/relationships/image" Target="../media/image1088.png"/><Relationship Id="rId135" Type="http://schemas.openxmlformats.org/officeDocument/2006/relationships/image" Target="../media/image1115.png"/><Relationship Id="rId177" Type="http://schemas.openxmlformats.org/officeDocument/2006/relationships/image" Target="../media/image1136.png"/><Relationship Id="rId342" Type="http://schemas.openxmlformats.org/officeDocument/2006/relationships/customXml" Target="../ink/ink1226.xml"/><Relationship Id="rId384" Type="http://schemas.openxmlformats.org/officeDocument/2006/relationships/customXml" Target="../ink/ink1247.xml"/><Relationship Id="rId591" Type="http://schemas.openxmlformats.org/officeDocument/2006/relationships/image" Target="../media/image1341.png"/><Relationship Id="rId605" Type="http://schemas.openxmlformats.org/officeDocument/2006/relationships/image" Target="../media/image1348.png"/><Relationship Id="rId787" Type="http://schemas.openxmlformats.org/officeDocument/2006/relationships/image" Target="../media/image1437.png"/><Relationship Id="rId812" Type="http://schemas.openxmlformats.org/officeDocument/2006/relationships/customXml" Target="../ink/ink1461.xml"/><Relationship Id="rId202" Type="http://schemas.openxmlformats.org/officeDocument/2006/relationships/customXml" Target="../ink/ink1156.xml"/><Relationship Id="rId244" Type="http://schemas.openxmlformats.org/officeDocument/2006/relationships/customXml" Target="../ink/ink1177.xml"/><Relationship Id="rId647" Type="http://schemas.openxmlformats.org/officeDocument/2006/relationships/image" Target="../media/image1369.png"/><Relationship Id="rId689" Type="http://schemas.openxmlformats.org/officeDocument/2006/relationships/image" Target="../media/image1389.png"/><Relationship Id="rId854" Type="http://schemas.openxmlformats.org/officeDocument/2006/relationships/customXml" Target="../ink/ink1482.xml"/><Relationship Id="rId39" Type="http://schemas.openxmlformats.org/officeDocument/2006/relationships/image" Target="../media/image1067.png"/><Relationship Id="rId286" Type="http://schemas.openxmlformats.org/officeDocument/2006/relationships/customXml" Target="../ink/ink1198.xml"/><Relationship Id="rId451" Type="http://schemas.openxmlformats.org/officeDocument/2006/relationships/image" Target="../media/image1272.png"/><Relationship Id="rId493" Type="http://schemas.openxmlformats.org/officeDocument/2006/relationships/image" Target="../media/image1293.png"/><Relationship Id="rId507" Type="http://schemas.openxmlformats.org/officeDocument/2006/relationships/image" Target="../media/image1299.png"/><Relationship Id="rId549" Type="http://schemas.openxmlformats.org/officeDocument/2006/relationships/image" Target="../media/image1320.png"/><Relationship Id="rId714" Type="http://schemas.openxmlformats.org/officeDocument/2006/relationships/customXml" Target="../ink/ink1412.xml"/><Relationship Id="rId756" Type="http://schemas.openxmlformats.org/officeDocument/2006/relationships/customXml" Target="../ink/ink1433.xml"/><Relationship Id="rId50" Type="http://schemas.openxmlformats.org/officeDocument/2006/relationships/customXml" Target="../ink/ink1080.xml"/><Relationship Id="rId104" Type="http://schemas.openxmlformats.org/officeDocument/2006/relationships/customXml" Target="../ink/ink1107.xml"/><Relationship Id="rId146" Type="http://schemas.openxmlformats.org/officeDocument/2006/relationships/customXml" Target="../ink/ink1128.xml"/><Relationship Id="rId188" Type="http://schemas.openxmlformats.org/officeDocument/2006/relationships/customXml" Target="../ink/ink1149.xml"/><Relationship Id="rId311" Type="http://schemas.openxmlformats.org/officeDocument/2006/relationships/image" Target="../media/image1202.png"/><Relationship Id="rId353" Type="http://schemas.openxmlformats.org/officeDocument/2006/relationships/image" Target="../media/image1223.png"/><Relationship Id="rId395" Type="http://schemas.openxmlformats.org/officeDocument/2006/relationships/image" Target="../media/image1244.png"/><Relationship Id="rId409" Type="http://schemas.openxmlformats.org/officeDocument/2006/relationships/image" Target="../media/image1251.png"/><Relationship Id="rId560" Type="http://schemas.openxmlformats.org/officeDocument/2006/relationships/customXml" Target="../ink/ink1335.xml"/><Relationship Id="rId798" Type="http://schemas.openxmlformats.org/officeDocument/2006/relationships/customXml" Target="../ink/ink1454.xml"/><Relationship Id="rId92" Type="http://schemas.openxmlformats.org/officeDocument/2006/relationships/customXml" Target="../ink/ink1101.xml"/><Relationship Id="rId213" Type="http://schemas.openxmlformats.org/officeDocument/2006/relationships/image" Target="../media/image1153.png"/><Relationship Id="rId420" Type="http://schemas.openxmlformats.org/officeDocument/2006/relationships/customXml" Target="../ink/ink1265.xml"/><Relationship Id="rId616" Type="http://schemas.openxmlformats.org/officeDocument/2006/relationships/customXml" Target="../ink/ink1363.xml"/><Relationship Id="rId658" Type="http://schemas.openxmlformats.org/officeDocument/2006/relationships/customXml" Target="../ink/ink1384.xml"/><Relationship Id="rId823" Type="http://schemas.openxmlformats.org/officeDocument/2006/relationships/image" Target="../media/image1455.png"/><Relationship Id="rId255" Type="http://schemas.openxmlformats.org/officeDocument/2006/relationships/image" Target="../media/image1174.png"/><Relationship Id="rId297" Type="http://schemas.openxmlformats.org/officeDocument/2006/relationships/image" Target="../media/image1195.png"/><Relationship Id="rId462" Type="http://schemas.openxmlformats.org/officeDocument/2006/relationships/customXml" Target="../ink/ink1286.xml"/><Relationship Id="rId518" Type="http://schemas.openxmlformats.org/officeDocument/2006/relationships/customXml" Target="../ink/ink1314.xml"/><Relationship Id="rId725" Type="http://schemas.openxmlformats.org/officeDocument/2006/relationships/image" Target="../media/image1406.png"/><Relationship Id="rId115" Type="http://schemas.openxmlformats.org/officeDocument/2006/relationships/image" Target="../media/image1105.png"/><Relationship Id="rId157" Type="http://schemas.openxmlformats.org/officeDocument/2006/relationships/image" Target="../media/image1126.png"/><Relationship Id="rId322" Type="http://schemas.openxmlformats.org/officeDocument/2006/relationships/customXml" Target="../ink/ink1216.xml"/><Relationship Id="rId364" Type="http://schemas.openxmlformats.org/officeDocument/2006/relationships/customXml" Target="../ink/ink1237.xml"/><Relationship Id="rId767" Type="http://schemas.openxmlformats.org/officeDocument/2006/relationships/image" Target="../media/image1427.png"/><Relationship Id="rId61" Type="http://schemas.openxmlformats.org/officeDocument/2006/relationships/image" Target="../media/image1078.png"/><Relationship Id="rId199" Type="http://schemas.openxmlformats.org/officeDocument/2006/relationships/image" Target="../media/image1147.png"/><Relationship Id="rId571" Type="http://schemas.openxmlformats.org/officeDocument/2006/relationships/image" Target="../media/image1331.png"/><Relationship Id="rId627" Type="http://schemas.openxmlformats.org/officeDocument/2006/relationships/image" Target="../media/image1359.png"/><Relationship Id="rId669" Type="http://schemas.openxmlformats.org/officeDocument/2006/relationships/image" Target="../media/image1380.png"/><Relationship Id="rId834" Type="http://schemas.openxmlformats.org/officeDocument/2006/relationships/customXml" Target="../ink/ink1472.xml"/><Relationship Id="rId19" Type="http://schemas.openxmlformats.org/officeDocument/2006/relationships/image" Target="../media/image1057.png"/><Relationship Id="rId224" Type="http://schemas.openxmlformats.org/officeDocument/2006/relationships/customXml" Target="../ink/ink1167.xml"/><Relationship Id="rId266" Type="http://schemas.openxmlformats.org/officeDocument/2006/relationships/customXml" Target="../ink/ink1188.xml"/><Relationship Id="rId431" Type="http://schemas.openxmlformats.org/officeDocument/2006/relationships/image" Target="../media/image1262.png"/><Relationship Id="rId473" Type="http://schemas.openxmlformats.org/officeDocument/2006/relationships/image" Target="../media/image1283.png"/><Relationship Id="rId529" Type="http://schemas.openxmlformats.org/officeDocument/2006/relationships/image" Target="../media/image1310.png"/><Relationship Id="rId680" Type="http://schemas.openxmlformats.org/officeDocument/2006/relationships/customXml" Target="../ink/ink1395.xml"/><Relationship Id="rId736" Type="http://schemas.openxmlformats.org/officeDocument/2006/relationships/customXml" Target="../ink/ink1423.xml"/><Relationship Id="rId30" Type="http://schemas.openxmlformats.org/officeDocument/2006/relationships/customXml" Target="../ink/ink1070.xml"/><Relationship Id="rId126" Type="http://schemas.openxmlformats.org/officeDocument/2006/relationships/customXml" Target="../ink/ink1118.xml"/><Relationship Id="rId168" Type="http://schemas.openxmlformats.org/officeDocument/2006/relationships/customXml" Target="../ink/ink1139.xml"/><Relationship Id="rId333" Type="http://schemas.openxmlformats.org/officeDocument/2006/relationships/image" Target="../media/image1213.png"/><Relationship Id="rId540" Type="http://schemas.openxmlformats.org/officeDocument/2006/relationships/customXml" Target="../ink/ink1325.xml"/><Relationship Id="rId778" Type="http://schemas.openxmlformats.org/officeDocument/2006/relationships/customXml" Target="../ink/ink1444.xml"/><Relationship Id="rId72" Type="http://schemas.openxmlformats.org/officeDocument/2006/relationships/customXml" Target="../ink/ink1091.xml"/><Relationship Id="rId375" Type="http://schemas.openxmlformats.org/officeDocument/2006/relationships/image" Target="../media/image1234.png"/><Relationship Id="rId582" Type="http://schemas.openxmlformats.org/officeDocument/2006/relationships/customXml" Target="../ink/ink1346.xml"/><Relationship Id="rId638" Type="http://schemas.openxmlformats.org/officeDocument/2006/relationships/customXml" Target="../ink/ink1374.xml"/><Relationship Id="rId803" Type="http://schemas.openxmlformats.org/officeDocument/2006/relationships/image" Target="../media/image1445.png"/><Relationship Id="rId845" Type="http://schemas.openxmlformats.org/officeDocument/2006/relationships/image" Target="../media/image1465.png"/><Relationship Id="rId3" Type="http://schemas.openxmlformats.org/officeDocument/2006/relationships/image" Target="../media/image1050.png"/><Relationship Id="rId235" Type="http://schemas.openxmlformats.org/officeDocument/2006/relationships/image" Target="../media/image1164.png"/><Relationship Id="rId277" Type="http://schemas.openxmlformats.org/officeDocument/2006/relationships/image" Target="../media/image1185.png"/><Relationship Id="rId400" Type="http://schemas.openxmlformats.org/officeDocument/2006/relationships/customXml" Target="../ink/ink1255.xml"/><Relationship Id="rId442" Type="http://schemas.openxmlformats.org/officeDocument/2006/relationships/customXml" Target="../ink/ink1276.xml"/><Relationship Id="rId484" Type="http://schemas.openxmlformats.org/officeDocument/2006/relationships/customXml" Target="../ink/ink1297.xml"/><Relationship Id="rId705" Type="http://schemas.openxmlformats.org/officeDocument/2006/relationships/image" Target="../media/image1397.png"/><Relationship Id="rId137" Type="http://schemas.openxmlformats.org/officeDocument/2006/relationships/image" Target="../media/image1116.png"/><Relationship Id="rId302" Type="http://schemas.openxmlformats.org/officeDocument/2006/relationships/customXml" Target="../ink/ink1206.xml"/><Relationship Id="rId344" Type="http://schemas.openxmlformats.org/officeDocument/2006/relationships/customXml" Target="../ink/ink1227.xml"/><Relationship Id="rId691" Type="http://schemas.openxmlformats.org/officeDocument/2006/relationships/image" Target="../media/image1390.png"/><Relationship Id="rId747" Type="http://schemas.openxmlformats.org/officeDocument/2006/relationships/image" Target="../media/image1417.png"/><Relationship Id="rId789" Type="http://schemas.openxmlformats.org/officeDocument/2006/relationships/image" Target="../media/image1438.png"/><Relationship Id="rId41" Type="http://schemas.openxmlformats.org/officeDocument/2006/relationships/image" Target="../media/image1068.png"/><Relationship Id="rId83" Type="http://schemas.openxmlformats.org/officeDocument/2006/relationships/image" Target="../media/image1089.png"/><Relationship Id="rId179" Type="http://schemas.openxmlformats.org/officeDocument/2006/relationships/image" Target="../media/image1137.png"/><Relationship Id="rId386" Type="http://schemas.openxmlformats.org/officeDocument/2006/relationships/customXml" Target="../ink/ink1248.xml"/><Relationship Id="rId551" Type="http://schemas.openxmlformats.org/officeDocument/2006/relationships/image" Target="../media/image1321.png"/><Relationship Id="rId593" Type="http://schemas.openxmlformats.org/officeDocument/2006/relationships/image" Target="../media/image1342.png"/><Relationship Id="rId607" Type="http://schemas.openxmlformats.org/officeDocument/2006/relationships/image" Target="../media/image1349.png"/><Relationship Id="rId649" Type="http://schemas.openxmlformats.org/officeDocument/2006/relationships/image" Target="../media/image1370.png"/><Relationship Id="rId814" Type="http://schemas.openxmlformats.org/officeDocument/2006/relationships/customXml" Target="../ink/ink1462.xml"/><Relationship Id="rId856" Type="http://schemas.openxmlformats.org/officeDocument/2006/relationships/customXml" Target="../ink/ink1483.xml"/><Relationship Id="rId190" Type="http://schemas.openxmlformats.org/officeDocument/2006/relationships/customXml" Target="../ink/ink1150.xml"/><Relationship Id="rId204" Type="http://schemas.openxmlformats.org/officeDocument/2006/relationships/customXml" Target="../ink/ink1157.xml"/><Relationship Id="rId246" Type="http://schemas.openxmlformats.org/officeDocument/2006/relationships/customXml" Target="../ink/ink1178.xml"/><Relationship Id="rId288" Type="http://schemas.openxmlformats.org/officeDocument/2006/relationships/customXml" Target="../ink/ink1199.xml"/><Relationship Id="rId411" Type="http://schemas.openxmlformats.org/officeDocument/2006/relationships/image" Target="../media/image1252.png"/><Relationship Id="rId453" Type="http://schemas.openxmlformats.org/officeDocument/2006/relationships/image" Target="../media/image1273.png"/><Relationship Id="rId509" Type="http://schemas.openxmlformats.org/officeDocument/2006/relationships/image" Target="../media/image1300.png"/><Relationship Id="rId660" Type="http://schemas.openxmlformats.org/officeDocument/2006/relationships/customXml" Target="../ink/ink1385.xml"/><Relationship Id="rId106" Type="http://schemas.openxmlformats.org/officeDocument/2006/relationships/customXml" Target="../ink/ink1108.xml"/><Relationship Id="rId313" Type="http://schemas.openxmlformats.org/officeDocument/2006/relationships/image" Target="../media/image1203.png"/><Relationship Id="rId495" Type="http://schemas.openxmlformats.org/officeDocument/2006/relationships/image" Target="../media/image1294.png"/><Relationship Id="rId716" Type="http://schemas.openxmlformats.org/officeDocument/2006/relationships/customXml" Target="../ink/ink1413.xml"/><Relationship Id="rId758" Type="http://schemas.openxmlformats.org/officeDocument/2006/relationships/customXml" Target="../ink/ink1434.xml"/><Relationship Id="rId10" Type="http://schemas.openxmlformats.org/officeDocument/2006/relationships/customXml" Target="../ink/ink1060.xml"/><Relationship Id="rId52" Type="http://schemas.openxmlformats.org/officeDocument/2006/relationships/customXml" Target="../ink/ink1081.xml"/><Relationship Id="rId94" Type="http://schemas.openxmlformats.org/officeDocument/2006/relationships/customXml" Target="../ink/ink1102.xml"/><Relationship Id="rId148" Type="http://schemas.openxmlformats.org/officeDocument/2006/relationships/customXml" Target="../ink/ink1129.xml"/><Relationship Id="rId355" Type="http://schemas.openxmlformats.org/officeDocument/2006/relationships/image" Target="../media/image1224.png"/><Relationship Id="rId397" Type="http://schemas.openxmlformats.org/officeDocument/2006/relationships/image" Target="../media/image1245.png"/><Relationship Id="rId520" Type="http://schemas.openxmlformats.org/officeDocument/2006/relationships/customXml" Target="../ink/ink1315.xml"/><Relationship Id="rId562" Type="http://schemas.openxmlformats.org/officeDocument/2006/relationships/customXml" Target="../ink/ink1336.xml"/><Relationship Id="rId618" Type="http://schemas.openxmlformats.org/officeDocument/2006/relationships/customXml" Target="../ink/ink1364.xml"/><Relationship Id="rId825" Type="http://schemas.openxmlformats.org/officeDocument/2006/relationships/image" Target="../media/image1456.png"/><Relationship Id="rId215" Type="http://schemas.openxmlformats.org/officeDocument/2006/relationships/image" Target="../media/image1154.png"/><Relationship Id="rId257" Type="http://schemas.openxmlformats.org/officeDocument/2006/relationships/image" Target="../media/image1175.png"/><Relationship Id="rId422" Type="http://schemas.openxmlformats.org/officeDocument/2006/relationships/customXml" Target="../ink/ink1266.xml"/><Relationship Id="rId464" Type="http://schemas.openxmlformats.org/officeDocument/2006/relationships/customXml" Target="../ink/ink1287.xml"/><Relationship Id="rId299" Type="http://schemas.openxmlformats.org/officeDocument/2006/relationships/image" Target="../media/image1196.png"/><Relationship Id="rId727" Type="http://schemas.openxmlformats.org/officeDocument/2006/relationships/image" Target="../media/image1407.png"/><Relationship Id="rId63" Type="http://schemas.openxmlformats.org/officeDocument/2006/relationships/image" Target="../media/image1079.png"/><Relationship Id="rId159" Type="http://schemas.openxmlformats.org/officeDocument/2006/relationships/image" Target="../media/image1127.png"/><Relationship Id="rId366" Type="http://schemas.openxmlformats.org/officeDocument/2006/relationships/customXml" Target="../ink/ink1238.xml"/><Relationship Id="rId573" Type="http://schemas.openxmlformats.org/officeDocument/2006/relationships/image" Target="../media/image1332.png"/><Relationship Id="rId780" Type="http://schemas.openxmlformats.org/officeDocument/2006/relationships/customXml" Target="../ink/ink1445.xml"/><Relationship Id="rId226" Type="http://schemas.openxmlformats.org/officeDocument/2006/relationships/customXml" Target="../ink/ink1168.xml"/><Relationship Id="rId433" Type="http://schemas.openxmlformats.org/officeDocument/2006/relationships/image" Target="../media/image1263.png"/><Relationship Id="rId640" Type="http://schemas.openxmlformats.org/officeDocument/2006/relationships/customXml" Target="../ink/ink1375.xml"/><Relationship Id="rId738" Type="http://schemas.openxmlformats.org/officeDocument/2006/relationships/customXml" Target="../ink/ink1424.xml"/><Relationship Id="rId74" Type="http://schemas.openxmlformats.org/officeDocument/2006/relationships/customXml" Target="../ink/ink1092.xml"/><Relationship Id="rId377" Type="http://schemas.openxmlformats.org/officeDocument/2006/relationships/image" Target="../media/image1235.png"/><Relationship Id="rId500" Type="http://schemas.openxmlformats.org/officeDocument/2006/relationships/customXml" Target="../ink/ink1305.xml"/><Relationship Id="rId584" Type="http://schemas.openxmlformats.org/officeDocument/2006/relationships/customXml" Target="../ink/ink1347.xml"/><Relationship Id="rId805" Type="http://schemas.openxmlformats.org/officeDocument/2006/relationships/image" Target="../media/image1446.png"/><Relationship Id="rId5" Type="http://schemas.openxmlformats.org/officeDocument/2006/relationships/image" Target="../media/image784.png"/><Relationship Id="rId237" Type="http://schemas.openxmlformats.org/officeDocument/2006/relationships/image" Target="../media/image1165.png"/><Relationship Id="rId791" Type="http://schemas.openxmlformats.org/officeDocument/2006/relationships/image" Target="../media/image1439.png"/><Relationship Id="rId444" Type="http://schemas.openxmlformats.org/officeDocument/2006/relationships/customXml" Target="../ink/ink1277.xml"/><Relationship Id="rId651" Type="http://schemas.openxmlformats.org/officeDocument/2006/relationships/image" Target="../media/image1371.png"/><Relationship Id="rId749" Type="http://schemas.openxmlformats.org/officeDocument/2006/relationships/image" Target="../media/image1418.png"/><Relationship Id="rId290" Type="http://schemas.openxmlformats.org/officeDocument/2006/relationships/customXml" Target="../ink/ink1200.xml"/><Relationship Id="rId304" Type="http://schemas.openxmlformats.org/officeDocument/2006/relationships/customXml" Target="../ink/ink1207.xml"/><Relationship Id="rId388" Type="http://schemas.openxmlformats.org/officeDocument/2006/relationships/customXml" Target="../ink/ink1249.xml"/><Relationship Id="rId511" Type="http://schemas.openxmlformats.org/officeDocument/2006/relationships/image" Target="../media/image1301.png"/><Relationship Id="rId609" Type="http://schemas.openxmlformats.org/officeDocument/2006/relationships/image" Target="../media/image1350.png"/><Relationship Id="rId85" Type="http://schemas.openxmlformats.org/officeDocument/2006/relationships/image" Target="../media/image1090.png"/><Relationship Id="rId150" Type="http://schemas.openxmlformats.org/officeDocument/2006/relationships/customXml" Target="../ink/ink1130.xml"/><Relationship Id="rId595" Type="http://schemas.openxmlformats.org/officeDocument/2006/relationships/image" Target="../media/image1343.png"/><Relationship Id="rId816" Type="http://schemas.openxmlformats.org/officeDocument/2006/relationships/customXml" Target="../ink/ink1463.xml"/><Relationship Id="rId248" Type="http://schemas.openxmlformats.org/officeDocument/2006/relationships/customXml" Target="../ink/ink1179.xml"/><Relationship Id="rId455" Type="http://schemas.openxmlformats.org/officeDocument/2006/relationships/image" Target="../media/image1274.png"/><Relationship Id="rId662" Type="http://schemas.openxmlformats.org/officeDocument/2006/relationships/customXml" Target="../ink/ink1386.xml"/><Relationship Id="rId12" Type="http://schemas.openxmlformats.org/officeDocument/2006/relationships/customXml" Target="../ink/ink1061.xml"/><Relationship Id="rId108" Type="http://schemas.openxmlformats.org/officeDocument/2006/relationships/customXml" Target="../ink/ink1109.xml"/><Relationship Id="rId315" Type="http://schemas.openxmlformats.org/officeDocument/2006/relationships/image" Target="../media/image1204.png"/><Relationship Id="rId522" Type="http://schemas.openxmlformats.org/officeDocument/2006/relationships/customXml" Target="../ink/ink1316.xml"/><Relationship Id="rId96" Type="http://schemas.openxmlformats.org/officeDocument/2006/relationships/customXml" Target="../ink/ink1103.xml"/><Relationship Id="rId161" Type="http://schemas.openxmlformats.org/officeDocument/2006/relationships/image" Target="../media/image1128.png"/><Relationship Id="rId399" Type="http://schemas.openxmlformats.org/officeDocument/2006/relationships/image" Target="../media/image1246.png"/><Relationship Id="rId827" Type="http://schemas.openxmlformats.org/officeDocument/2006/relationships/image" Target="../media/image1457.png"/><Relationship Id="rId259" Type="http://schemas.openxmlformats.org/officeDocument/2006/relationships/image" Target="../media/image1176.png"/><Relationship Id="rId466" Type="http://schemas.openxmlformats.org/officeDocument/2006/relationships/customXml" Target="../ink/ink1288.xml"/><Relationship Id="rId673" Type="http://schemas.openxmlformats.org/officeDocument/2006/relationships/image" Target="../media/image1382.png"/><Relationship Id="rId23" Type="http://schemas.openxmlformats.org/officeDocument/2006/relationships/image" Target="../media/image1059.png"/><Relationship Id="rId119" Type="http://schemas.openxmlformats.org/officeDocument/2006/relationships/image" Target="../media/image1107.png"/><Relationship Id="rId326" Type="http://schemas.openxmlformats.org/officeDocument/2006/relationships/customXml" Target="../ink/ink1218.xml"/><Relationship Id="rId533" Type="http://schemas.openxmlformats.org/officeDocument/2006/relationships/image" Target="../media/image1312.png"/><Relationship Id="rId740" Type="http://schemas.openxmlformats.org/officeDocument/2006/relationships/customXml" Target="../ink/ink1425.xml"/><Relationship Id="rId838" Type="http://schemas.openxmlformats.org/officeDocument/2006/relationships/customXml" Target="../ink/ink1474.xml"/><Relationship Id="rId172" Type="http://schemas.openxmlformats.org/officeDocument/2006/relationships/customXml" Target="../ink/ink1141.xml"/><Relationship Id="rId477" Type="http://schemas.openxmlformats.org/officeDocument/2006/relationships/image" Target="../media/image1285.png"/><Relationship Id="rId600" Type="http://schemas.openxmlformats.org/officeDocument/2006/relationships/customXml" Target="../ink/ink1355.xml"/><Relationship Id="rId684" Type="http://schemas.openxmlformats.org/officeDocument/2006/relationships/customXml" Target="../ink/ink1397.xml"/><Relationship Id="rId337" Type="http://schemas.openxmlformats.org/officeDocument/2006/relationships/image" Target="../media/image1215.png"/><Relationship Id="rId34" Type="http://schemas.openxmlformats.org/officeDocument/2006/relationships/customXml" Target="../ink/ink1072.xml"/><Relationship Id="rId544" Type="http://schemas.openxmlformats.org/officeDocument/2006/relationships/customXml" Target="../ink/ink1327.xml"/><Relationship Id="rId751" Type="http://schemas.openxmlformats.org/officeDocument/2006/relationships/image" Target="../media/image1419.png"/><Relationship Id="rId849" Type="http://schemas.openxmlformats.org/officeDocument/2006/relationships/image" Target="../media/image1467.png"/><Relationship Id="rId183" Type="http://schemas.openxmlformats.org/officeDocument/2006/relationships/image" Target="../media/image1139.png"/><Relationship Id="rId390" Type="http://schemas.openxmlformats.org/officeDocument/2006/relationships/customXml" Target="../ink/ink1250.xml"/><Relationship Id="rId404" Type="http://schemas.openxmlformats.org/officeDocument/2006/relationships/customXml" Target="../ink/ink1257.xml"/><Relationship Id="rId611" Type="http://schemas.openxmlformats.org/officeDocument/2006/relationships/image" Target="../media/image1351.png"/><Relationship Id="rId250" Type="http://schemas.openxmlformats.org/officeDocument/2006/relationships/customXml" Target="../ink/ink1180.xml"/><Relationship Id="rId488" Type="http://schemas.openxmlformats.org/officeDocument/2006/relationships/customXml" Target="../ink/ink1299.xml"/><Relationship Id="rId695" Type="http://schemas.openxmlformats.org/officeDocument/2006/relationships/image" Target="../media/image1392.png"/><Relationship Id="rId709" Type="http://schemas.openxmlformats.org/officeDocument/2006/relationships/image" Target="../media/image1399.png"/><Relationship Id="rId45" Type="http://schemas.openxmlformats.org/officeDocument/2006/relationships/image" Target="../media/image1070.png"/><Relationship Id="rId110" Type="http://schemas.openxmlformats.org/officeDocument/2006/relationships/customXml" Target="../ink/ink1110.xml"/><Relationship Id="rId348" Type="http://schemas.openxmlformats.org/officeDocument/2006/relationships/customXml" Target="../ink/ink1229.xml"/><Relationship Id="rId555" Type="http://schemas.openxmlformats.org/officeDocument/2006/relationships/image" Target="../media/image1323.png"/><Relationship Id="rId762" Type="http://schemas.openxmlformats.org/officeDocument/2006/relationships/customXml" Target="../ink/ink1436.xml"/><Relationship Id="rId194" Type="http://schemas.openxmlformats.org/officeDocument/2006/relationships/customXml" Target="../ink/ink1152.xml"/><Relationship Id="rId208" Type="http://schemas.openxmlformats.org/officeDocument/2006/relationships/customXml" Target="../ink/ink1159.xml"/><Relationship Id="rId415" Type="http://schemas.openxmlformats.org/officeDocument/2006/relationships/image" Target="../media/image1254.png"/><Relationship Id="rId622" Type="http://schemas.openxmlformats.org/officeDocument/2006/relationships/customXml" Target="../ink/ink1366.xml"/><Relationship Id="rId261" Type="http://schemas.openxmlformats.org/officeDocument/2006/relationships/image" Target="../media/image1177.png"/><Relationship Id="rId499" Type="http://schemas.openxmlformats.org/officeDocument/2006/relationships/image" Target="../media/image1296.png"/><Relationship Id="rId56" Type="http://schemas.openxmlformats.org/officeDocument/2006/relationships/customXml" Target="../ink/ink1083.xml"/><Relationship Id="rId359" Type="http://schemas.openxmlformats.org/officeDocument/2006/relationships/image" Target="../media/image1226.png"/><Relationship Id="rId566" Type="http://schemas.openxmlformats.org/officeDocument/2006/relationships/customXml" Target="../ink/ink1338.xml"/><Relationship Id="rId773" Type="http://schemas.openxmlformats.org/officeDocument/2006/relationships/image" Target="../media/image1430.png"/><Relationship Id="rId121" Type="http://schemas.openxmlformats.org/officeDocument/2006/relationships/image" Target="../media/image1108.png"/><Relationship Id="rId219" Type="http://schemas.openxmlformats.org/officeDocument/2006/relationships/image" Target="../media/image1156.png"/><Relationship Id="rId426" Type="http://schemas.openxmlformats.org/officeDocument/2006/relationships/customXml" Target="../ink/ink1268.xml"/><Relationship Id="rId633" Type="http://schemas.openxmlformats.org/officeDocument/2006/relationships/image" Target="../media/image1362.png"/><Relationship Id="rId840" Type="http://schemas.openxmlformats.org/officeDocument/2006/relationships/customXml" Target="../ink/ink1475.xml"/><Relationship Id="rId67" Type="http://schemas.openxmlformats.org/officeDocument/2006/relationships/image" Target="../media/image1081.png"/><Relationship Id="rId272" Type="http://schemas.openxmlformats.org/officeDocument/2006/relationships/customXml" Target="../ink/ink1191.xml"/><Relationship Id="rId577" Type="http://schemas.openxmlformats.org/officeDocument/2006/relationships/image" Target="../media/image1334.png"/><Relationship Id="rId700" Type="http://schemas.openxmlformats.org/officeDocument/2006/relationships/customXml" Target="../ink/ink1405.xml"/><Relationship Id="rId132" Type="http://schemas.openxmlformats.org/officeDocument/2006/relationships/customXml" Target="../ink/ink1121.xml"/><Relationship Id="rId784" Type="http://schemas.openxmlformats.org/officeDocument/2006/relationships/customXml" Target="../ink/ink1447.xml"/><Relationship Id="rId437" Type="http://schemas.openxmlformats.org/officeDocument/2006/relationships/image" Target="../media/image1265.png"/><Relationship Id="rId644" Type="http://schemas.openxmlformats.org/officeDocument/2006/relationships/customXml" Target="../ink/ink1377.xml"/><Relationship Id="rId851" Type="http://schemas.openxmlformats.org/officeDocument/2006/relationships/image" Target="../media/image1468.png"/><Relationship Id="rId283" Type="http://schemas.openxmlformats.org/officeDocument/2006/relationships/image" Target="../media/image1188.png"/><Relationship Id="rId490" Type="http://schemas.openxmlformats.org/officeDocument/2006/relationships/customXml" Target="../ink/ink1300.xml"/><Relationship Id="rId504" Type="http://schemas.openxmlformats.org/officeDocument/2006/relationships/customXml" Target="../ink/ink1307.xml"/><Relationship Id="rId711" Type="http://schemas.openxmlformats.org/officeDocument/2006/relationships/image" Target="../media/image1400.png"/><Relationship Id="rId78" Type="http://schemas.openxmlformats.org/officeDocument/2006/relationships/customXml" Target="../ink/ink1094.xml"/><Relationship Id="rId143" Type="http://schemas.openxmlformats.org/officeDocument/2006/relationships/image" Target="../media/image1119.png"/><Relationship Id="rId350" Type="http://schemas.openxmlformats.org/officeDocument/2006/relationships/customXml" Target="../ink/ink1230.xml"/><Relationship Id="rId588" Type="http://schemas.openxmlformats.org/officeDocument/2006/relationships/customXml" Target="../ink/ink1349.xml"/><Relationship Id="rId795" Type="http://schemas.openxmlformats.org/officeDocument/2006/relationships/image" Target="../media/image1441.png"/><Relationship Id="rId809" Type="http://schemas.openxmlformats.org/officeDocument/2006/relationships/image" Target="../media/image1448.png"/><Relationship Id="rId9" Type="http://schemas.openxmlformats.org/officeDocument/2006/relationships/image" Target="../media/image1052.png"/><Relationship Id="rId210" Type="http://schemas.openxmlformats.org/officeDocument/2006/relationships/customXml" Target="../ink/ink1160.xml"/><Relationship Id="rId448" Type="http://schemas.openxmlformats.org/officeDocument/2006/relationships/customXml" Target="../ink/ink1279.xml"/><Relationship Id="rId655" Type="http://schemas.openxmlformats.org/officeDocument/2006/relationships/image" Target="../media/image1373.png"/><Relationship Id="rId862" Type="http://schemas.openxmlformats.org/officeDocument/2006/relationships/image" Target="../media/image1473.png"/><Relationship Id="rId294" Type="http://schemas.openxmlformats.org/officeDocument/2006/relationships/customXml" Target="../ink/ink1202.xml"/><Relationship Id="rId308" Type="http://schemas.openxmlformats.org/officeDocument/2006/relationships/customXml" Target="../ink/ink1209.xml"/><Relationship Id="rId515" Type="http://schemas.openxmlformats.org/officeDocument/2006/relationships/image" Target="../media/image1303.png"/><Relationship Id="rId722" Type="http://schemas.openxmlformats.org/officeDocument/2006/relationships/customXml" Target="../ink/ink1416.xml"/><Relationship Id="rId89" Type="http://schemas.openxmlformats.org/officeDocument/2006/relationships/image" Target="../media/image1092.png"/><Relationship Id="rId154" Type="http://schemas.openxmlformats.org/officeDocument/2006/relationships/customXml" Target="../ink/ink1132.xml"/><Relationship Id="rId361" Type="http://schemas.openxmlformats.org/officeDocument/2006/relationships/image" Target="../media/image1227.png"/><Relationship Id="rId599" Type="http://schemas.openxmlformats.org/officeDocument/2006/relationships/image" Target="../media/image1345.png"/><Relationship Id="rId459" Type="http://schemas.openxmlformats.org/officeDocument/2006/relationships/image" Target="../media/image1276.png"/><Relationship Id="rId666" Type="http://schemas.openxmlformats.org/officeDocument/2006/relationships/customXml" Target="../ink/ink1388.xml"/><Relationship Id="rId16" Type="http://schemas.openxmlformats.org/officeDocument/2006/relationships/customXml" Target="../ink/ink1063.xml"/><Relationship Id="rId221" Type="http://schemas.openxmlformats.org/officeDocument/2006/relationships/image" Target="../media/image1157.png"/><Relationship Id="rId319" Type="http://schemas.openxmlformats.org/officeDocument/2006/relationships/image" Target="../media/image1206.png"/><Relationship Id="rId526" Type="http://schemas.openxmlformats.org/officeDocument/2006/relationships/customXml" Target="../ink/ink1318.xml"/><Relationship Id="rId733" Type="http://schemas.openxmlformats.org/officeDocument/2006/relationships/image" Target="../media/image1410.png"/><Relationship Id="rId165" Type="http://schemas.openxmlformats.org/officeDocument/2006/relationships/image" Target="../media/image1130.png"/><Relationship Id="rId372" Type="http://schemas.openxmlformats.org/officeDocument/2006/relationships/customXml" Target="../ink/ink1241.xml"/><Relationship Id="rId677" Type="http://schemas.openxmlformats.org/officeDocument/2006/relationships/image" Target="../media/image1384.png"/><Relationship Id="rId800" Type="http://schemas.openxmlformats.org/officeDocument/2006/relationships/customXml" Target="../ink/ink1455.xml"/><Relationship Id="rId232" Type="http://schemas.openxmlformats.org/officeDocument/2006/relationships/customXml" Target="../ink/ink1171.xml"/><Relationship Id="rId27" Type="http://schemas.openxmlformats.org/officeDocument/2006/relationships/image" Target="../media/image1061.png"/><Relationship Id="rId537" Type="http://schemas.openxmlformats.org/officeDocument/2006/relationships/image" Target="../media/image1314.png"/><Relationship Id="rId744" Type="http://schemas.openxmlformats.org/officeDocument/2006/relationships/customXml" Target="../ink/ink1427.xml"/><Relationship Id="rId80" Type="http://schemas.openxmlformats.org/officeDocument/2006/relationships/customXml" Target="../ink/ink1095.xml"/><Relationship Id="rId176" Type="http://schemas.openxmlformats.org/officeDocument/2006/relationships/customXml" Target="../ink/ink1143.xml"/><Relationship Id="rId383" Type="http://schemas.openxmlformats.org/officeDocument/2006/relationships/image" Target="../media/image1238.png"/><Relationship Id="rId590" Type="http://schemas.openxmlformats.org/officeDocument/2006/relationships/customXml" Target="../ink/ink1350.xml"/><Relationship Id="rId604" Type="http://schemas.openxmlformats.org/officeDocument/2006/relationships/customXml" Target="../ink/ink1357.xml"/><Relationship Id="rId811" Type="http://schemas.openxmlformats.org/officeDocument/2006/relationships/image" Target="../media/image1449.png"/><Relationship Id="rId243" Type="http://schemas.openxmlformats.org/officeDocument/2006/relationships/image" Target="../media/image1168.png"/><Relationship Id="rId450" Type="http://schemas.openxmlformats.org/officeDocument/2006/relationships/customXml" Target="../ink/ink1280.xml"/><Relationship Id="rId688" Type="http://schemas.openxmlformats.org/officeDocument/2006/relationships/customXml" Target="../ink/ink1399.xml"/><Relationship Id="rId38" Type="http://schemas.openxmlformats.org/officeDocument/2006/relationships/customXml" Target="../ink/ink1074.xml"/><Relationship Id="rId103" Type="http://schemas.openxmlformats.org/officeDocument/2006/relationships/image" Target="../media/image1099.png"/><Relationship Id="rId310" Type="http://schemas.openxmlformats.org/officeDocument/2006/relationships/customXml" Target="../ink/ink1210.xml"/><Relationship Id="rId548" Type="http://schemas.openxmlformats.org/officeDocument/2006/relationships/customXml" Target="../ink/ink1329.xml"/><Relationship Id="rId755" Type="http://schemas.openxmlformats.org/officeDocument/2006/relationships/image" Target="../media/image1421.png"/><Relationship Id="rId91" Type="http://schemas.openxmlformats.org/officeDocument/2006/relationships/image" Target="../media/image1093.png"/><Relationship Id="rId187" Type="http://schemas.openxmlformats.org/officeDocument/2006/relationships/image" Target="../media/image1141.png"/><Relationship Id="rId394" Type="http://schemas.openxmlformats.org/officeDocument/2006/relationships/customXml" Target="../ink/ink1252.xml"/><Relationship Id="rId408" Type="http://schemas.openxmlformats.org/officeDocument/2006/relationships/customXml" Target="../ink/ink1259.xml"/><Relationship Id="rId615" Type="http://schemas.openxmlformats.org/officeDocument/2006/relationships/image" Target="../media/image1353.png"/><Relationship Id="rId822" Type="http://schemas.openxmlformats.org/officeDocument/2006/relationships/customXml" Target="../ink/ink1466.xml"/><Relationship Id="rId254" Type="http://schemas.openxmlformats.org/officeDocument/2006/relationships/customXml" Target="../ink/ink1182.xml"/><Relationship Id="rId699" Type="http://schemas.openxmlformats.org/officeDocument/2006/relationships/image" Target="../media/image1394.png"/><Relationship Id="rId49" Type="http://schemas.openxmlformats.org/officeDocument/2006/relationships/image" Target="../media/image1072.png"/><Relationship Id="rId114" Type="http://schemas.openxmlformats.org/officeDocument/2006/relationships/customXml" Target="../ink/ink1112.xml"/><Relationship Id="rId461" Type="http://schemas.openxmlformats.org/officeDocument/2006/relationships/image" Target="../media/image1277.png"/><Relationship Id="rId559" Type="http://schemas.openxmlformats.org/officeDocument/2006/relationships/image" Target="../media/image1325.png"/><Relationship Id="rId766" Type="http://schemas.openxmlformats.org/officeDocument/2006/relationships/customXml" Target="../ink/ink1438.xml"/><Relationship Id="rId198" Type="http://schemas.openxmlformats.org/officeDocument/2006/relationships/customXml" Target="../ink/ink1154.xml"/><Relationship Id="rId321" Type="http://schemas.openxmlformats.org/officeDocument/2006/relationships/image" Target="../media/image1207.png"/><Relationship Id="rId419" Type="http://schemas.openxmlformats.org/officeDocument/2006/relationships/image" Target="../media/image1256.png"/><Relationship Id="rId626" Type="http://schemas.openxmlformats.org/officeDocument/2006/relationships/customXml" Target="../ink/ink1368.xml"/><Relationship Id="rId833" Type="http://schemas.openxmlformats.org/officeDocument/2006/relationships/image" Target="../media/image1460.png"/><Relationship Id="rId265" Type="http://schemas.openxmlformats.org/officeDocument/2006/relationships/image" Target="../media/image1179.png"/><Relationship Id="rId472" Type="http://schemas.openxmlformats.org/officeDocument/2006/relationships/customXml" Target="../ink/ink1291.xml"/><Relationship Id="rId125" Type="http://schemas.openxmlformats.org/officeDocument/2006/relationships/image" Target="../media/image1110.png"/><Relationship Id="rId332" Type="http://schemas.openxmlformats.org/officeDocument/2006/relationships/customXml" Target="../ink/ink1221.xml"/><Relationship Id="rId777" Type="http://schemas.openxmlformats.org/officeDocument/2006/relationships/image" Target="../media/image1432.png"/><Relationship Id="rId637" Type="http://schemas.openxmlformats.org/officeDocument/2006/relationships/image" Target="../media/image1364.png"/><Relationship Id="rId844" Type="http://schemas.openxmlformats.org/officeDocument/2006/relationships/customXml" Target="../ink/ink1477.xml"/><Relationship Id="rId276" Type="http://schemas.openxmlformats.org/officeDocument/2006/relationships/customXml" Target="../ink/ink1193.xml"/><Relationship Id="rId483" Type="http://schemas.openxmlformats.org/officeDocument/2006/relationships/image" Target="../media/image1288.png"/><Relationship Id="rId690" Type="http://schemas.openxmlformats.org/officeDocument/2006/relationships/customXml" Target="../ink/ink1400.xml"/><Relationship Id="rId704" Type="http://schemas.openxmlformats.org/officeDocument/2006/relationships/customXml" Target="../ink/ink1407.xml"/><Relationship Id="rId40" Type="http://schemas.openxmlformats.org/officeDocument/2006/relationships/customXml" Target="../ink/ink1075.xml"/><Relationship Id="rId136" Type="http://schemas.openxmlformats.org/officeDocument/2006/relationships/customXml" Target="../ink/ink1123.xml"/><Relationship Id="rId343" Type="http://schemas.openxmlformats.org/officeDocument/2006/relationships/image" Target="../media/image1218.png"/><Relationship Id="rId550" Type="http://schemas.openxmlformats.org/officeDocument/2006/relationships/customXml" Target="../ink/ink1330.xml"/><Relationship Id="rId788" Type="http://schemas.openxmlformats.org/officeDocument/2006/relationships/customXml" Target="../ink/ink1449.xml"/><Relationship Id="rId203" Type="http://schemas.openxmlformats.org/officeDocument/2006/relationships/image" Target="../media/image194.png"/><Relationship Id="rId648" Type="http://schemas.openxmlformats.org/officeDocument/2006/relationships/customXml" Target="../ink/ink1379.xml"/><Relationship Id="rId855" Type="http://schemas.openxmlformats.org/officeDocument/2006/relationships/image" Target="../media/image1470.png"/><Relationship Id="rId287" Type="http://schemas.openxmlformats.org/officeDocument/2006/relationships/image" Target="../media/image1190.png"/><Relationship Id="rId410" Type="http://schemas.openxmlformats.org/officeDocument/2006/relationships/customXml" Target="../ink/ink1260.xml"/><Relationship Id="rId494" Type="http://schemas.openxmlformats.org/officeDocument/2006/relationships/customXml" Target="../ink/ink1302.xml"/><Relationship Id="rId508" Type="http://schemas.openxmlformats.org/officeDocument/2006/relationships/customXml" Target="../ink/ink1309.xml"/><Relationship Id="rId715" Type="http://schemas.openxmlformats.org/officeDocument/2006/relationships/image" Target="../media/image1402.png"/><Relationship Id="rId147" Type="http://schemas.openxmlformats.org/officeDocument/2006/relationships/image" Target="../media/image1121.png"/><Relationship Id="rId354" Type="http://schemas.openxmlformats.org/officeDocument/2006/relationships/customXml" Target="../ink/ink1232.xml"/><Relationship Id="rId799" Type="http://schemas.openxmlformats.org/officeDocument/2006/relationships/image" Target="../media/image1443.png"/><Relationship Id="rId51" Type="http://schemas.openxmlformats.org/officeDocument/2006/relationships/image" Target="../media/image1073.png"/><Relationship Id="rId561" Type="http://schemas.openxmlformats.org/officeDocument/2006/relationships/image" Target="../media/image1326.png"/><Relationship Id="rId659" Type="http://schemas.openxmlformats.org/officeDocument/2006/relationships/image" Target="../media/image1375.png"/><Relationship Id="rId214" Type="http://schemas.openxmlformats.org/officeDocument/2006/relationships/customXml" Target="../ink/ink1162.xml"/><Relationship Id="rId298" Type="http://schemas.openxmlformats.org/officeDocument/2006/relationships/customXml" Target="../ink/ink1204.xml"/><Relationship Id="rId421" Type="http://schemas.openxmlformats.org/officeDocument/2006/relationships/image" Target="../media/image1257.png"/><Relationship Id="rId519" Type="http://schemas.openxmlformats.org/officeDocument/2006/relationships/image" Target="../media/image1305.png"/><Relationship Id="rId158" Type="http://schemas.openxmlformats.org/officeDocument/2006/relationships/customXml" Target="../ink/ink1134.xml"/><Relationship Id="rId726" Type="http://schemas.openxmlformats.org/officeDocument/2006/relationships/customXml" Target="../ink/ink1418.xml"/><Relationship Id="rId62" Type="http://schemas.openxmlformats.org/officeDocument/2006/relationships/customXml" Target="../ink/ink1086.xml"/><Relationship Id="rId365" Type="http://schemas.openxmlformats.org/officeDocument/2006/relationships/image" Target="../media/image1229.png"/><Relationship Id="rId572" Type="http://schemas.openxmlformats.org/officeDocument/2006/relationships/customXml" Target="../ink/ink1341.xml"/><Relationship Id="rId225" Type="http://schemas.openxmlformats.org/officeDocument/2006/relationships/image" Target="../media/image1159.png"/><Relationship Id="rId432" Type="http://schemas.openxmlformats.org/officeDocument/2006/relationships/customXml" Target="../ink/ink1271.xml"/><Relationship Id="rId737" Type="http://schemas.openxmlformats.org/officeDocument/2006/relationships/image" Target="../media/image1412.png"/><Relationship Id="rId73" Type="http://schemas.openxmlformats.org/officeDocument/2006/relationships/image" Target="../media/image1084.png"/><Relationship Id="rId169" Type="http://schemas.openxmlformats.org/officeDocument/2006/relationships/image" Target="../media/image1132.png"/><Relationship Id="rId376" Type="http://schemas.openxmlformats.org/officeDocument/2006/relationships/customXml" Target="../ink/ink1243.xml"/><Relationship Id="rId583" Type="http://schemas.openxmlformats.org/officeDocument/2006/relationships/image" Target="../media/image1337.png"/><Relationship Id="rId790" Type="http://schemas.openxmlformats.org/officeDocument/2006/relationships/customXml" Target="../ink/ink1450.xml"/><Relationship Id="rId804" Type="http://schemas.openxmlformats.org/officeDocument/2006/relationships/customXml" Target="../ink/ink1457.xml"/><Relationship Id="rId4" Type="http://schemas.openxmlformats.org/officeDocument/2006/relationships/customXml" Target="../ink/ink1057.xml"/><Relationship Id="rId236" Type="http://schemas.openxmlformats.org/officeDocument/2006/relationships/customXml" Target="../ink/ink1173.xml"/><Relationship Id="rId443" Type="http://schemas.openxmlformats.org/officeDocument/2006/relationships/image" Target="../media/image1268.png"/><Relationship Id="rId650" Type="http://schemas.openxmlformats.org/officeDocument/2006/relationships/customXml" Target="../ink/ink1380.xml"/><Relationship Id="rId303" Type="http://schemas.openxmlformats.org/officeDocument/2006/relationships/image" Target="../media/image1198.png"/><Relationship Id="rId748" Type="http://schemas.openxmlformats.org/officeDocument/2006/relationships/customXml" Target="../ink/ink1429.xml"/><Relationship Id="rId84" Type="http://schemas.openxmlformats.org/officeDocument/2006/relationships/customXml" Target="../ink/ink1097.xml"/><Relationship Id="rId387" Type="http://schemas.openxmlformats.org/officeDocument/2006/relationships/image" Target="../media/image1240.png"/><Relationship Id="rId510" Type="http://schemas.openxmlformats.org/officeDocument/2006/relationships/customXml" Target="../ink/ink1310.xml"/><Relationship Id="rId594" Type="http://schemas.openxmlformats.org/officeDocument/2006/relationships/customXml" Target="../ink/ink1352.xml"/><Relationship Id="rId608" Type="http://schemas.openxmlformats.org/officeDocument/2006/relationships/customXml" Target="../ink/ink1359.xml"/><Relationship Id="rId815" Type="http://schemas.openxmlformats.org/officeDocument/2006/relationships/image" Target="../media/image1451.png"/><Relationship Id="rId247" Type="http://schemas.openxmlformats.org/officeDocument/2006/relationships/image" Target="../media/image1170.png"/><Relationship Id="rId107" Type="http://schemas.openxmlformats.org/officeDocument/2006/relationships/image" Target="../media/image1101.png"/><Relationship Id="rId454" Type="http://schemas.openxmlformats.org/officeDocument/2006/relationships/customXml" Target="../ink/ink1282.xml"/><Relationship Id="rId661" Type="http://schemas.openxmlformats.org/officeDocument/2006/relationships/image" Target="../media/image1376.png"/><Relationship Id="rId759" Type="http://schemas.openxmlformats.org/officeDocument/2006/relationships/image" Target="../media/image1423.png"/><Relationship Id="rId11" Type="http://schemas.openxmlformats.org/officeDocument/2006/relationships/image" Target="../media/image1053.png"/><Relationship Id="rId314" Type="http://schemas.openxmlformats.org/officeDocument/2006/relationships/customXml" Target="../ink/ink1212.xml"/><Relationship Id="rId398" Type="http://schemas.openxmlformats.org/officeDocument/2006/relationships/customXml" Target="../ink/ink1254.xml"/><Relationship Id="rId521" Type="http://schemas.openxmlformats.org/officeDocument/2006/relationships/image" Target="../media/image1306.png"/><Relationship Id="rId619" Type="http://schemas.openxmlformats.org/officeDocument/2006/relationships/image" Target="../media/image1355.png"/><Relationship Id="rId95" Type="http://schemas.openxmlformats.org/officeDocument/2006/relationships/image" Target="../media/image1095.png"/><Relationship Id="rId160" Type="http://schemas.openxmlformats.org/officeDocument/2006/relationships/customXml" Target="../ink/ink1135.xml"/><Relationship Id="rId826" Type="http://schemas.openxmlformats.org/officeDocument/2006/relationships/customXml" Target="../ink/ink1468.xml"/><Relationship Id="rId258" Type="http://schemas.openxmlformats.org/officeDocument/2006/relationships/customXml" Target="../ink/ink1184.xml"/><Relationship Id="rId465" Type="http://schemas.openxmlformats.org/officeDocument/2006/relationships/image" Target="../media/image1279.png"/><Relationship Id="rId672" Type="http://schemas.openxmlformats.org/officeDocument/2006/relationships/customXml" Target="../ink/ink1391.xml"/><Relationship Id="rId22" Type="http://schemas.openxmlformats.org/officeDocument/2006/relationships/customXml" Target="../ink/ink1066.xml"/><Relationship Id="rId118" Type="http://schemas.openxmlformats.org/officeDocument/2006/relationships/customXml" Target="../ink/ink1114.xml"/><Relationship Id="rId325" Type="http://schemas.openxmlformats.org/officeDocument/2006/relationships/image" Target="../media/image1209.png"/><Relationship Id="rId532" Type="http://schemas.openxmlformats.org/officeDocument/2006/relationships/customXml" Target="../ink/ink1321.xml"/><Relationship Id="rId171" Type="http://schemas.openxmlformats.org/officeDocument/2006/relationships/image" Target="../media/image1133.png"/><Relationship Id="rId837" Type="http://schemas.openxmlformats.org/officeDocument/2006/relationships/image" Target="../media/image19.png"/><Relationship Id="rId269" Type="http://schemas.openxmlformats.org/officeDocument/2006/relationships/image" Target="../media/image1181.png"/><Relationship Id="rId476" Type="http://schemas.openxmlformats.org/officeDocument/2006/relationships/customXml" Target="../ink/ink1293.xml"/><Relationship Id="rId683" Type="http://schemas.openxmlformats.org/officeDocument/2006/relationships/image" Target="../media/image529.png"/><Relationship Id="rId33" Type="http://schemas.openxmlformats.org/officeDocument/2006/relationships/image" Target="../media/image1064.png"/><Relationship Id="rId129" Type="http://schemas.openxmlformats.org/officeDocument/2006/relationships/image" Target="../media/image1112.png"/><Relationship Id="rId336" Type="http://schemas.openxmlformats.org/officeDocument/2006/relationships/customXml" Target="../ink/ink1223.xml"/><Relationship Id="rId543" Type="http://schemas.openxmlformats.org/officeDocument/2006/relationships/image" Target="../media/image1317.png"/><Relationship Id="rId182" Type="http://schemas.openxmlformats.org/officeDocument/2006/relationships/customXml" Target="../ink/ink1146.xml"/><Relationship Id="rId403" Type="http://schemas.openxmlformats.org/officeDocument/2006/relationships/image" Target="../media/image1248.png"/><Relationship Id="rId750" Type="http://schemas.openxmlformats.org/officeDocument/2006/relationships/customXml" Target="../ink/ink1430.xml"/><Relationship Id="rId848" Type="http://schemas.openxmlformats.org/officeDocument/2006/relationships/customXml" Target="../ink/ink1479.xml"/><Relationship Id="rId487" Type="http://schemas.openxmlformats.org/officeDocument/2006/relationships/image" Target="../media/image1290.png"/><Relationship Id="rId610" Type="http://schemas.openxmlformats.org/officeDocument/2006/relationships/customXml" Target="../ink/ink1360.xml"/><Relationship Id="rId694" Type="http://schemas.openxmlformats.org/officeDocument/2006/relationships/customXml" Target="../ink/ink1402.xml"/><Relationship Id="rId708" Type="http://schemas.openxmlformats.org/officeDocument/2006/relationships/customXml" Target="../ink/ink1409.xml"/><Relationship Id="rId347" Type="http://schemas.openxmlformats.org/officeDocument/2006/relationships/image" Target="../media/image1220.png"/><Relationship Id="rId44" Type="http://schemas.openxmlformats.org/officeDocument/2006/relationships/customXml" Target="../ink/ink1077.xml"/><Relationship Id="rId554" Type="http://schemas.openxmlformats.org/officeDocument/2006/relationships/customXml" Target="../ink/ink1332.xml"/><Relationship Id="rId761" Type="http://schemas.openxmlformats.org/officeDocument/2006/relationships/image" Target="../media/image1424.png"/><Relationship Id="rId859" Type="http://schemas.openxmlformats.org/officeDocument/2006/relationships/customXml" Target="../ink/ink1485.xml"/><Relationship Id="rId193" Type="http://schemas.openxmlformats.org/officeDocument/2006/relationships/image" Target="../media/image1144.png"/><Relationship Id="rId207" Type="http://schemas.openxmlformats.org/officeDocument/2006/relationships/image" Target="../media/image1150.png"/><Relationship Id="rId414" Type="http://schemas.openxmlformats.org/officeDocument/2006/relationships/customXml" Target="../ink/ink1262.xml"/><Relationship Id="rId498" Type="http://schemas.openxmlformats.org/officeDocument/2006/relationships/customXml" Target="../ink/ink1304.xml"/><Relationship Id="rId621" Type="http://schemas.openxmlformats.org/officeDocument/2006/relationships/image" Target="../media/image1356.png"/><Relationship Id="rId260" Type="http://schemas.openxmlformats.org/officeDocument/2006/relationships/customXml" Target="../ink/ink1185.xml"/><Relationship Id="rId719" Type="http://schemas.openxmlformats.org/officeDocument/2006/relationships/image" Target="../media/image1404.png"/><Relationship Id="rId55" Type="http://schemas.openxmlformats.org/officeDocument/2006/relationships/image" Target="../media/image1075.png"/><Relationship Id="rId120" Type="http://schemas.openxmlformats.org/officeDocument/2006/relationships/customXml" Target="../ink/ink1115.xml"/><Relationship Id="rId358" Type="http://schemas.openxmlformats.org/officeDocument/2006/relationships/customXml" Target="../ink/ink1234.xml"/><Relationship Id="rId565" Type="http://schemas.openxmlformats.org/officeDocument/2006/relationships/image" Target="../media/image1328.png"/><Relationship Id="rId772" Type="http://schemas.openxmlformats.org/officeDocument/2006/relationships/customXml" Target="../ink/ink1441.xml"/><Relationship Id="rId218" Type="http://schemas.openxmlformats.org/officeDocument/2006/relationships/customXml" Target="../ink/ink1164.xml"/><Relationship Id="rId425" Type="http://schemas.openxmlformats.org/officeDocument/2006/relationships/image" Target="../media/image1259.png"/><Relationship Id="rId632" Type="http://schemas.openxmlformats.org/officeDocument/2006/relationships/customXml" Target="../ink/ink1371.xml"/><Relationship Id="rId271" Type="http://schemas.openxmlformats.org/officeDocument/2006/relationships/image" Target="../media/image1182.png"/><Relationship Id="rId66" Type="http://schemas.openxmlformats.org/officeDocument/2006/relationships/customXml" Target="../ink/ink1088.xml"/><Relationship Id="rId131" Type="http://schemas.openxmlformats.org/officeDocument/2006/relationships/image" Target="../media/image1113.png"/><Relationship Id="rId369" Type="http://schemas.openxmlformats.org/officeDocument/2006/relationships/image" Target="../media/image1231.png"/><Relationship Id="rId576" Type="http://schemas.openxmlformats.org/officeDocument/2006/relationships/customXml" Target="../ink/ink1343.xml"/><Relationship Id="rId783" Type="http://schemas.openxmlformats.org/officeDocument/2006/relationships/image" Target="../media/image1435.png"/><Relationship Id="rId229" Type="http://schemas.openxmlformats.org/officeDocument/2006/relationships/image" Target="../media/image1161.png"/><Relationship Id="rId436" Type="http://schemas.openxmlformats.org/officeDocument/2006/relationships/customXml" Target="../ink/ink1273.xml"/><Relationship Id="rId643" Type="http://schemas.openxmlformats.org/officeDocument/2006/relationships/image" Target="../media/image1367.png"/><Relationship Id="rId850" Type="http://schemas.openxmlformats.org/officeDocument/2006/relationships/customXml" Target="../ink/ink1480.xml"/><Relationship Id="rId77" Type="http://schemas.openxmlformats.org/officeDocument/2006/relationships/image" Target="../media/image1086.png"/><Relationship Id="rId282" Type="http://schemas.openxmlformats.org/officeDocument/2006/relationships/customXml" Target="../ink/ink1196.xml"/><Relationship Id="rId503" Type="http://schemas.openxmlformats.org/officeDocument/2006/relationships/image" Target="../media/image1297.png"/><Relationship Id="rId587" Type="http://schemas.openxmlformats.org/officeDocument/2006/relationships/image" Target="../media/image1339.png"/><Relationship Id="rId710" Type="http://schemas.openxmlformats.org/officeDocument/2006/relationships/customXml" Target="../ink/ink1410.xml"/><Relationship Id="rId808" Type="http://schemas.openxmlformats.org/officeDocument/2006/relationships/customXml" Target="../ink/ink1459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30.png"/><Relationship Id="rId299" Type="http://schemas.openxmlformats.org/officeDocument/2006/relationships/image" Target="../media/image1621.png"/><Relationship Id="rId21" Type="http://schemas.openxmlformats.org/officeDocument/2006/relationships/image" Target="../media/image1483.png"/><Relationship Id="rId63" Type="http://schemas.openxmlformats.org/officeDocument/2006/relationships/image" Target="../media/image1503.png"/><Relationship Id="rId159" Type="http://schemas.openxmlformats.org/officeDocument/2006/relationships/image" Target="../media/image1551.png"/><Relationship Id="rId324" Type="http://schemas.openxmlformats.org/officeDocument/2006/relationships/customXml" Target="../ink/ink1648.xml"/><Relationship Id="rId366" Type="http://schemas.openxmlformats.org/officeDocument/2006/relationships/image" Target="../media/image1654.png"/><Relationship Id="rId170" Type="http://schemas.openxmlformats.org/officeDocument/2006/relationships/customXml" Target="../ink/ink1571.xml"/><Relationship Id="rId226" Type="http://schemas.openxmlformats.org/officeDocument/2006/relationships/customXml" Target="../ink/ink1599.xml"/><Relationship Id="rId268" Type="http://schemas.openxmlformats.org/officeDocument/2006/relationships/customXml" Target="../ink/ink1620.xml"/><Relationship Id="rId32" Type="http://schemas.openxmlformats.org/officeDocument/2006/relationships/customXml" Target="../ink/ink1502.xml"/><Relationship Id="rId74" Type="http://schemas.openxmlformats.org/officeDocument/2006/relationships/customXml" Target="../ink/ink1523.xml"/><Relationship Id="rId128" Type="http://schemas.openxmlformats.org/officeDocument/2006/relationships/customXml" Target="../ink/ink1550.xml"/><Relationship Id="rId335" Type="http://schemas.openxmlformats.org/officeDocument/2006/relationships/customXml" Target="../ink/ink1654.xml"/><Relationship Id="rId377" Type="http://schemas.openxmlformats.org/officeDocument/2006/relationships/customXml" Target="../ink/ink1675.xml"/><Relationship Id="rId5" Type="http://schemas.openxmlformats.org/officeDocument/2006/relationships/image" Target="../media/image1475.png"/><Relationship Id="rId181" Type="http://schemas.openxmlformats.org/officeDocument/2006/relationships/image" Target="../media/image1562.png"/><Relationship Id="rId237" Type="http://schemas.openxmlformats.org/officeDocument/2006/relationships/image" Target="../media/image1590.png"/><Relationship Id="rId279" Type="http://schemas.openxmlformats.org/officeDocument/2006/relationships/image" Target="../media/image1611.png"/><Relationship Id="rId43" Type="http://schemas.openxmlformats.org/officeDocument/2006/relationships/image" Target="../media/image1494.png"/><Relationship Id="rId139" Type="http://schemas.openxmlformats.org/officeDocument/2006/relationships/image" Target="../media/image1541.png"/><Relationship Id="rId290" Type="http://schemas.openxmlformats.org/officeDocument/2006/relationships/customXml" Target="../ink/ink1631.xml"/><Relationship Id="rId304" Type="http://schemas.openxmlformats.org/officeDocument/2006/relationships/customXml" Target="../ink/ink1638.xml"/><Relationship Id="rId346" Type="http://schemas.openxmlformats.org/officeDocument/2006/relationships/image" Target="../media/image1644.png"/><Relationship Id="rId85" Type="http://schemas.openxmlformats.org/officeDocument/2006/relationships/image" Target="../media/image1514.png"/><Relationship Id="rId150" Type="http://schemas.openxmlformats.org/officeDocument/2006/relationships/customXml" Target="../ink/ink1561.xml"/><Relationship Id="rId192" Type="http://schemas.openxmlformats.org/officeDocument/2006/relationships/customXml" Target="../ink/ink1582.xml"/><Relationship Id="rId206" Type="http://schemas.openxmlformats.org/officeDocument/2006/relationships/customXml" Target="../ink/ink1589.xml"/><Relationship Id="rId248" Type="http://schemas.openxmlformats.org/officeDocument/2006/relationships/customXml" Target="../ink/ink1610.xml"/><Relationship Id="rId12" Type="http://schemas.openxmlformats.org/officeDocument/2006/relationships/customXml" Target="../ink/ink1492.xml"/><Relationship Id="rId108" Type="http://schemas.openxmlformats.org/officeDocument/2006/relationships/customXml" Target="../ink/ink1540.xml"/><Relationship Id="rId315" Type="http://schemas.openxmlformats.org/officeDocument/2006/relationships/image" Target="../media/image1629.png"/><Relationship Id="rId357" Type="http://schemas.openxmlformats.org/officeDocument/2006/relationships/customXml" Target="../ink/ink1665.xml"/><Relationship Id="rId54" Type="http://schemas.openxmlformats.org/officeDocument/2006/relationships/customXml" Target="../ink/ink1513.xml"/><Relationship Id="rId96" Type="http://schemas.openxmlformats.org/officeDocument/2006/relationships/customXml" Target="../ink/ink1534.xml"/><Relationship Id="rId161" Type="http://schemas.openxmlformats.org/officeDocument/2006/relationships/image" Target="../media/image1552.png"/><Relationship Id="rId217" Type="http://schemas.openxmlformats.org/officeDocument/2006/relationships/image" Target="../media/image1580.png"/><Relationship Id="rId259" Type="http://schemas.openxmlformats.org/officeDocument/2006/relationships/image" Target="../media/image1601.png"/><Relationship Id="rId23" Type="http://schemas.openxmlformats.org/officeDocument/2006/relationships/image" Target="../media/image1484.png"/><Relationship Id="rId119" Type="http://schemas.openxmlformats.org/officeDocument/2006/relationships/image" Target="../media/image1531.png"/><Relationship Id="rId270" Type="http://schemas.openxmlformats.org/officeDocument/2006/relationships/customXml" Target="../ink/ink1621.xml"/><Relationship Id="rId326" Type="http://schemas.openxmlformats.org/officeDocument/2006/relationships/customXml" Target="../ink/ink1649.xml"/><Relationship Id="rId65" Type="http://schemas.openxmlformats.org/officeDocument/2006/relationships/image" Target="../media/image1504.png"/><Relationship Id="rId130" Type="http://schemas.openxmlformats.org/officeDocument/2006/relationships/customXml" Target="../ink/ink1551.xml"/><Relationship Id="rId368" Type="http://schemas.openxmlformats.org/officeDocument/2006/relationships/image" Target="../media/image1655.png"/><Relationship Id="rId172" Type="http://schemas.openxmlformats.org/officeDocument/2006/relationships/customXml" Target="../ink/ink1572.xml"/><Relationship Id="rId228" Type="http://schemas.openxmlformats.org/officeDocument/2006/relationships/customXml" Target="../ink/ink1600.xml"/><Relationship Id="rId281" Type="http://schemas.openxmlformats.org/officeDocument/2006/relationships/image" Target="../media/image1612.png"/><Relationship Id="rId337" Type="http://schemas.openxmlformats.org/officeDocument/2006/relationships/customXml" Target="../ink/ink1655.xml"/><Relationship Id="rId34" Type="http://schemas.openxmlformats.org/officeDocument/2006/relationships/customXml" Target="../ink/ink1503.xml"/><Relationship Id="rId76" Type="http://schemas.openxmlformats.org/officeDocument/2006/relationships/customXml" Target="../ink/ink1524.xml"/><Relationship Id="rId141" Type="http://schemas.openxmlformats.org/officeDocument/2006/relationships/image" Target="../media/image1542.png"/><Relationship Id="rId379" Type="http://schemas.openxmlformats.org/officeDocument/2006/relationships/customXml" Target="../ink/ink1676.xml"/><Relationship Id="rId7" Type="http://schemas.openxmlformats.org/officeDocument/2006/relationships/image" Target="../media/image1476.png"/><Relationship Id="rId183" Type="http://schemas.openxmlformats.org/officeDocument/2006/relationships/image" Target="../media/image1563.png"/><Relationship Id="rId239" Type="http://schemas.openxmlformats.org/officeDocument/2006/relationships/image" Target="../media/image1591.png"/><Relationship Id="rId250" Type="http://schemas.openxmlformats.org/officeDocument/2006/relationships/customXml" Target="../ink/ink1611.xml"/><Relationship Id="rId292" Type="http://schemas.openxmlformats.org/officeDocument/2006/relationships/customXml" Target="../ink/ink1632.xml"/><Relationship Id="rId306" Type="http://schemas.openxmlformats.org/officeDocument/2006/relationships/customXml" Target="../ink/ink1639.xml"/><Relationship Id="rId45" Type="http://schemas.openxmlformats.org/officeDocument/2006/relationships/image" Target="../media/image19.png"/><Relationship Id="rId87" Type="http://schemas.openxmlformats.org/officeDocument/2006/relationships/image" Target="../media/image1515.png"/><Relationship Id="rId110" Type="http://schemas.openxmlformats.org/officeDocument/2006/relationships/customXml" Target="../ink/ink1541.xml"/><Relationship Id="rId348" Type="http://schemas.openxmlformats.org/officeDocument/2006/relationships/image" Target="../media/image1645.png"/><Relationship Id="rId152" Type="http://schemas.openxmlformats.org/officeDocument/2006/relationships/customXml" Target="../ink/ink1562.xml"/><Relationship Id="rId194" Type="http://schemas.openxmlformats.org/officeDocument/2006/relationships/customXml" Target="../ink/ink1583.xml"/><Relationship Id="rId208" Type="http://schemas.openxmlformats.org/officeDocument/2006/relationships/customXml" Target="../ink/ink1590.xml"/><Relationship Id="rId261" Type="http://schemas.openxmlformats.org/officeDocument/2006/relationships/image" Target="../media/image1602.png"/><Relationship Id="rId14" Type="http://schemas.openxmlformats.org/officeDocument/2006/relationships/customXml" Target="../ink/ink1493.xml"/><Relationship Id="rId56" Type="http://schemas.openxmlformats.org/officeDocument/2006/relationships/customXml" Target="../ink/ink1514.xml"/><Relationship Id="rId317" Type="http://schemas.openxmlformats.org/officeDocument/2006/relationships/image" Target="../media/image1630.png"/><Relationship Id="rId359" Type="http://schemas.openxmlformats.org/officeDocument/2006/relationships/customXml" Target="../ink/ink1666.xml"/><Relationship Id="rId98" Type="http://schemas.openxmlformats.org/officeDocument/2006/relationships/customXml" Target="../ink/ink1535.xml"/><Relationship Id="rId121" Type="http://schemas.openxmlformats.org/officeDocument/2006/relationships/image" Target="../media/image1532.png"/><Relationship Id="rId163" Type="http://schemas.openxmlformats.org/officeDocument/2006/relationships/image" Target="../media/image1553.png"/><Relationship Id="rId219" Type="http://schemas.openxmlformats.org/officeDocument/2006/relationships/image" Target="../media/image1581.png"/><Relationship Id="rId370" Type="http://schemas.openxmlformats.org/officeDocument/2006/relationships/image" Target="../media/image1656.png"/><Relationship Id="rId230" Type="http://schemas.openxmlformats.org/officeDocument/2006/relationships/customXml" Target="../ink/ink1601.xml"/><Relationship Id="rId25" Type="http://schemas.openxmlformats.org/officeDocument/2006/relationships/image" Target="../media/image1485.png"/><Relationship Id="rId67" Type="http://schemas.openxmlformats.org/officeDocument/2006/relationships/image" Target="../media/image1505.png"/><Relationship Id="rId272" Type="http://schemas.openxmlformats.org/officeDocument/2006/relationships/customXml" Target="../ink/ink1622.xml"/><Relationship Id="rId328" Type="http://schemas.openxmlformats.org/officeDocument/2006/relationships/image" Target="../media/image1635.png"/><Relationship Id="rId132" Type="http://schemas.openxmlformats.org/officeDocument/2006/relationships/customXml" Target="../ink/ink1552.xml"/><Relationship Id="rId174" Type="http://schemas.openxmlformats.org/officeDocument/2006/relationships/customXml" Target="../ink/ink1573.xml"/><Relationship Id="rId381" Type="http://schemas.openxmlformats.org/officeDocument/2006/relationships/customXml" Target="../ink/ink1677.xml"/><Relationship Id="rId241" Type="http://schemas.openxmlformats.org/officeDocument/2006/relationships/image" Target="../media/image1592.png"/><Relationship Id="rId36" Type="http://schemas.openxmlformats.org/officeDocument/2006/relationships/customXml" Target="../ink/ink1504.xml"/><Relationship Id="rId283" Type="http://schemas.openxmlformats.org/officeDocument/2006/relationships/image" Target="../media/image1613.png"/><Relationship Id="rId339" Type="http://schemas.openxmlformats.org/officeDocument/2006/relationships/customXml" Target="../ink/ink1656.xml"/><Relationship Id="rId78" Type="http://schemas.openxmlformats.org/officeDocument/2006/relationships/customXml" Target="../ink/ink1525.xml"/><Relationship Id="rId101" Type="http://schemas.openxmlformats.org/officeDocument/2006/relationships/image" Target="../media/image1522.png"/><Relationship Id="rId143" Type="http://schemas.openxmlformats.org/officeDocument/2006/relationships/image" Target="../media/image1543.png"/><Relationship Id="rId185" Type="http://schemas.openxmlformats.org/officeDocument/2006/relationships/image" Target="../media/image1564.png"/><Relationship Id="rId350" Type="http://schemas.openxmlformats.org/officeDocument/2006/relationships/image" Target="../media/image1646.png"/><Relationship Id="rId9" Type="http://schemas.openxmlformats.org/officeDocument/2006/relationships/image" Target="../media/image1477.png"/><Relationship Id="rId210" Type="http://schemas.openxmlformats.org/officeDocument/2006/relationships/customXml" Target="../ink/ink1591.xml"/><Relationship Id="rId26" Type="http://schemas.openxmlformats.org/officeDocument/2006/relationships/customXml" Target="../ink/ink1499.xml"/><Relationship Id="rId231" Type="http://schemas.openxmlformats.org/officeDocument/2006/relationships/image" Target="../media/image1587.png"/><Relationship Id="rId252" Type="http://schemas.openxmlformats.org/officeDocument/2006/relationships/customXml" Target="../ink/ink1612.xml"/><Relationship Id="rId273" Type="http://schemas.openxmlformats.org/officeDocument/2006/relationships/image" Target="../media/image1608.png"/><Relationship Id="rId294" Type="http://schemas.openxmlformats.org/officeDocument/2006/relationships/customXml" Target="../ink/ink1633.xml"/><Relationship Id="rId308" Type="http://schemas.openxmlformats.org/officeDocument/2006/relationships/customXml" Target="../ink/ink1640.xml"/><Relationship Id="rId329" Type="http://schemas.openxmlformats.org/officeDocument/2006/relationships/customXml" Target="../ink/ink1651.xml"/><Relationship Id="rId47" Type="http://schemas.openxmlformats.org/officeDocument/2006/relationships/image" Target="../media/image1495.png"/><Relationship Id="rId68" Type="http://schemas.openxmlformats.org/officeDocument/2006/relationships/customXml" Target="../ink/ink1520.xml"/><Relationship Id="rId89" Type="http://schemas.openxmlformats.org/officeDocument/2006/relationships/image" Target="../media/image1516.png"/><Relationship Id="rId112" Type="http://schemas.openxmlformats.org/officeDocument/2006/relationships/customXml" Target="../ink/ink1542.xml"/><Relationship Id="rId133" Type="http://schemas.openxmlformats.org/officeDocument/2006/relationships/image" Target="../media/image1538.png"/><Relationship Id="rId154" Type="http://schemas.openxmlformats.org/officeDocument/2006/relationships/customXml" Target="../ink/ink1563.xml"/><Relationship Id="rId175" Type="http://schemas.openxmlformats.org/officeDocument/2006/relationships/image" Target="../media/image1559.png"/><Relationship Id="rId340" Type="http://schemas.openxmlformats.org/officeDocument/2006/relationships/image" Target="../media/image1641.png"/><Relationship Id="rId361" Type="http://schemas.openxmlformats.org/officeDocument/2006/relationships/customXml" Target="../ink/ink1667.xml"/><Relationship Id="rId196" Type="http://schemas.openxmlformats.org/officeDocument/2006/relationships/customXml" Target="../ink/ink1584.xml"/><Relationship Id="rId200" Type="http://schemas.openxmlformats.org/officeDocument/2006/relationships/customXml" Target="../ink/ink1586.xml"/><Relationship Id="rId382" Type="http://schemas.openxmlformats.org/officeDocument/2006/relationships/image" Target="../media/image1662.png"/><Relationship Id="rId16" Type="http://schemas.openxmlformats.org/officeDocument/2006/relationships/customXml" Target="../ink/ink1494.xml"/><Relationship Id="rId221" Type="http://schemas.openxmlformats.org/officeDocument/2006/relationships/image" Target="../media/image1582.png"/><Relationship Id="rId242" Type="http://schemas.openxmlformats.org/officeDocument/2006/relationships/customXml" Target="../ink/ink1607.xml"/><Relationship Id="rId263" Type="http://schemas.openxmlformats.org/officeDocument/2006/relationships/image" Target="../media/image1603.png"/><Relationship Id="rId284" Type="http://schemas.openxmlformats.org/officeDocument/2006/relationships/customXml" Target="../ink/ink1628.xml"/><Relationship Id="rId319" Type="http://schemas.openxmlformats.org/officeDocument/2006/relationships/image" Target="../media/image1631.png"/><Relationship Id="rId37" Type="http://schemas.openxmlformats.org/officeDocument/2006/relationships/image" Target="../media/image1491.png"/><Relationship Id="rId58" Type="http://schemas.openxmlformats.org/officeDocument/2006/relationships/customXml" Target="../ink/ink1515.xml"/><Relationship Id="rId79" Type="http://schemas.openxmlformats.org/officeDocument/2006/relationships/image" Target="../media/image1511.png"/><Relationship Id="rId102" Type="http://schemas.openxmlformats.org/officeDocument/2006/relationships/customXml" Target="../ink/ink1537.xml"/><Relationship Id="rId123" Type="http://schemas.openxmlformats.org/officeDocument/2006/relationships/image" Target="../media/image1533.png"/><Relationship Id="rId144" Type="http://schemas.openxmlformats.org/officeDocument/2006/relationships/customXml" Target="../ink/ink1558.xml"/><Relationship Id="rId330" Type="http://schemas.openxmlformats.org/officeDocument/2006/relationships/image" Target="../media/image1636.png"/><Relationship Id="rId90" Type="http://schemas.openxmlformats.org/officeDocument/2006/relationships/customXml" Target="../ink/ink1531.xml"/><Relationship Id="rId165" Type="http://schemas.openxmlformats.org/officeDocument/2006/relationships/image" Target="../media/image1554.png"/><Relationship Id="rId186" Type="http://schemas.openxmlformats.org/officeDocument/2006/relationships/customXml" Target="../ink/ink1579.xml"/><Relationship Id="rId351" Type="http://schemas.openxmlformats.org/officeDocument/2006/relationships/customXml" Target="../ink/ink1662.xml"/><Relationship Id="rId372" Type="http://schemas.openxmlformats.org/officeDocument/2006/relationships/image" Target="../media/image1657.png"/><Relationship Id="rId211" Type="http://schemas.openxmlformats.org/officeDocument/2006/relationships/image" Target="../media/image1577.png"/><Relationship Id="rId232" Type="http://schemas.openxmlformats.org/officeDocument/2006/relationships/customXml" Target="../ink/ink1602.xml"/><Relationship Id="rId253" Type="http://schemas.openxmlformats.org/officeDocument/2006/relationships/image" Target="../media/image1598.png"/><Relationship Id="rId274" Type="http://schemas.openxmlformats.org/officeDocument/2006/relationships/customXml" Target="../ink/ink1623.xml"/><Relationship Id="rId295" Type="http://schemas.openxmlformats.org/officeDocument/2006/relationships/image" Target="../media/image1619.png"/><Relationship Id="rId309" Type="http://schemas.openxmlformats.org/officeDocument/2006/relationships/image" Target="../media/image1626.png"/><Relationship Id="rId27" Type="http://schemas.openxmlformats.org/officeDocument/2006/relationships/image" Target="../media/image1486.png"/><Relationship Id="rId48" Type="http://schemas.openxmlformats.org/officeDocument/2006/relationships/customXml" Target="../ink/ink1510.xml"/><Relationship Id="rId69" Type="http://schemas.openxmlformats.org/officeDocument/2006/relationships/image" Target="../media/image1506.png"/><Relationship Id="rId113" Type="http://schemas.openxmlformats.org/officeDocument/2006/relationships/image" Target="../media/image1528.png"/><Relationship Id="rId134" Type="http://schemas.openxmlformats.org/officeDocument/2006/relationships/customXml" Target="../ink/ink1553.xml"/><Relationship Id="rId320" Type="http://schemas.openxmlformats.org/officeDocument/2006/relationships/customXml" Target="../ink/ink1646.xml"/><Relationship Id="rId80" Type="http://schemas.openxmlformats.org/officeDocument/2006/relationships/customXml" Target="../ink/ink1526.xml"/><Relationship Id="rId155" Type="http://schemas.openxmlformats.org/officeDocument/2006/relationships/image" Target="../media/image1549.png"/><Relationship Id="rId176" Type="http://schemas.openxmlformats.org/officeDocument/2006/relationships/customXml" Target="../ink/ink1574.xml"/><Relationship Id="rId197" Type="http://schemas.openxmlformats.org/officeDocument/2006/relationships/image" Target="../media/image1570.png"/><Relationship Id="rId341" Type="http://schemas.openxmlformats.org/officeDocument/2006/relationships/customXml" Target="../ink/ink1657.xml"/><Relationship Id="rId362" Type="http://schemas.openxmlformats.org/officeDocument/2006/relationships/image" Target="../media/image1652.png"/><Relationship Id="rId383" Type="http://schemas.openxmlformats.org/officeDocument/2006/relationships/customXml" Target="../ink/ink1678.xml"/><Relationship Id="rId201" Type="http://schemas.openxmlformats.org/officeDocument/2006/relationships/image" Target="../media/image1572.png"/><Relationship Id="rId222" Type="http://schemas.openxmlformats.org/officeDocument/2006/relationships/customXml" Target="../ink/ink1597.xml"/><Relationship Id="rId243" Type="http://schemas.openxmlformats.org/officeDocument/2006/relationships/image" Target="../media/image1593.png"/><Relationship Id="rId264" Type="http://schemas.openxmlformats.org/officeDocument/2006/relationships/customXml" Target="../ink/ink1618.xml"/><Relationship Id="rId285" Type="http://schemas.openxmlformats.org/officeDocument/2006/relationships/image" Target="../media/image1614.png"/><Relationship Id="rId17" Type="http://schemas.openxmlformats.org/officeDocument/2006/relationships/image" Target="../media/image1481.png"/><Relationship Id="rId38" Type="http://schemas.openxmlformats.org/officeDocument/2006/relationships/customXml" Target="../ink/ink1505.xml"/><Relationship Id="rId59" Type="http://schemas.openxmlformats.org/officeDocument/2006/relationships/image" Target="../media/image1501.png"/><Relationship Id="rId103" Type="http://schemas.openxmlformats.org/officeDocument/2006/relationships/image" Target="../media/image1523.png"/><Relationship Id="rId124" Type="http://schemas.openxmlformats.org/officeDocument/2006/relationships/customXml" Target="../ink/ink1548.xml"/><Relationship Id="rId310" Type="http://schemas.openxmlformats.org/officeDocument/2006/relationships/customXml" Target="../ink/ink1641.xml"/><Relationship Id="rId70" Type="http://schemas.openxmlformats.org/officeDocument/2006/relationships/customXml" Target="../ink/ink1521.xml"/><Relationship Id="rId91" Type="http://schemas.openxmlformats.org/officeDocument/2006/relationships/image" Target="../media/image1517.png"/><Relationship Id="rId145" Type="http://schemas.openxmlformats.org/officeDocument/2006/relationships/image" Target="../media/image1544.png"/><Relationship Id="rId166" Type="http://schemas.openxmlformats.org/officeDocument/2006/relationships/customXml" Target="../ink/ink1569.xml"/><Relationship Id="rId187" Type="http://schemas.openxmlformats.org/officeDocument/2006/relationships/image" Target="../media/image1565.png"/><Relationship Id="rId331" Type="http://schemas.openxmlformats.org/officeDocument/2006/relationships/customXml" Target="../ink/ink1652.xml"/><Relationship Id="rId352" Type="http://schemas.openxmlformats.org/officeDocument/2006/relationships/image" Target="../media/image1647.png"/><Relationship Id="rId373" Type="http://schemas.openxmlformats.org/officeDocument/2006/relationships/customXml" Target="../ink/ink167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92.xml"/><Relationship Id="rId233" Type="http://schemas.openxmlformats.org/officeDocument/2006/relationships/image" Target="../media/image1588.png"/><Relationship Id="rId254" Type="http://schemas.openxmlformats.org/officeDocument/2006/relationships/customXml" Target="../ink/ink1613.xml"/><Relationship Id="rId28" Type="http://schemas.openxmlformats.org/officeDocument/2006/relationships/customXml" Target="../ink/ink1500.xml"/><Relationship Id="rId49" Type="http://schemas.openxmlformats.org/officeDocument/2006/relationships/image" Target="../media/image1496.png"/><Relationship Id="rId114" Type="http://schemas.openxmlformats.org/officeDocument/2006/relationships/customXml" Target="../ink/ink1543.xml"/><Relationship Id="rId275" Type="http://schemas.openxmlformats.org/officeDocument/2006/relationships/image" Target="../media/image1609.png"/><Relationship Id="rId296" Type="http://schemas.openxmlformats.org/officeDocument/2006/relationships/customXml" Target="../ink/ink1634.xml"/><Relationship Id="rId300" Type="http://schemas.openxmlformats.org/officeDocument/2006/relationships/customXml" Target="../ink/ink1636.xml"/><Relationship Id="rId60" Type="http://schemas.openxmlformats.org/officeDocument/2006/relationships/customXml" Target="../ink/ink1516.xml"/><Relationship Id="rId81" Type="http://schemas.openxmlformats.org/officeDocument/2006/relationships/image" Target="../media/image1512.png"/><Relationship Id="rId135" Type="http://schemas.openxmlformats.org/officeDocument/2006/relationships/image" Target="../media/image1539.png"/><Relationship Id="rId156" Type="http://schemas.openxmlformats.org/officeDocument/2006/relationships/customXml" Target="../ink/ink1564.xml"/><Relationship Id="rId177" Type="http://schemas.openxmlformats.org/officeDocument/2006/relationships/image" Target="../media/image1560.png"/><Relationship Id="rId198" Type="http://schemas.openxmlformats.org/officeDocument/2006/relationships/customXml" Target="../ink/ink1585.xml"/><Relationship Id="rId321" Type="http://schemas.openxmlformats.org/officeDocument/2006/relationships/image" Target="../media/image1632.png"/><Relationship Id="rId342" Type="http://schemas.openxmlformats.org/officeDocument/2006/relationships/image" Target="../media/image1642.png"/><Relationship Id="rId363" Type="http://schemas.openxmlformats.org/officeDocument/2006/relationships/customXml" Target="../ink/ink1668.xml"/><Relationship Id="rId384" Type="http://schemas.openxmlformats.org/officeDocument/2006/relationships/image" Target="../media/image1663.png"/><Relationship Id="rId202" Type="http://schemas.openxmlformats.org/officeDocument/2006/relationships/customXml" Target="../ink/ink1587.xml"/><Relationship Id="rId223" Type="http://schemas.openxmlformats.org/officeDocument/2006/relationships/image" Target="../media/image1583.png"/><Relationship Id="rId244" Type="http://schemas.openxmlformats.org/officeDocument/2006/relationships/customXml" Target="../ink/ink1608.xml"/><Relationship Id="rId18" Type="http://schemas.openxmlformats.org/officeDocument/2006/relationships/customXml" Target="../ink/ink1495.xml"/><Relationship Id="rId39" Type="http://schemas.openxmlformats.org/officeDocument/2006/relationships/image" Target="../media/image1492.png"/><Relationship Id="rId265" Type="http://schemas.openxmlformats.org/officeDocument/2006/relationships/image" Target="../media/image1604.png"/><Relationship Id="rId286" Type="http://schemas.openxmlformats.org/officeDocument/2006/relationships/customXml" Target="../ink/ink1629.xml"/><Relationship Id="rId50" Type="http://schemas.openxmlformats.org/officeDocument/2006/relationships/customXml" Target="../ink/ink1511.xml"/><Relationship Id="rId104" Type="http://schemas.openxmlformats.org/officeDocument/2006/relationships/customXml" Target="../ink/ink1538.xml"/><Relationship Id="rId125" Type="http://schemas.openxmlformats.org/officeDocument/2006/relationships/image" Target="../media/image1534.png"/><Relationship Id="rId146" Type="http://schemas.openxmlformats.org/officeDocument/2006/relationships/customXml" Target="../ink/ink1559.xml"/><Relationship Id="rId167" Type="http://schemas.openxmlformats.org/officeDocument/2006/relationships/image" Target="../media/image1555.png"/><Relationship Id="rId188" Type="http://schemas.openxmlformats.org/officeDocument/2006/relationships/customXml" Target="../ink/ink1580.xml"/><Relationship Id="rId311" Type="http://schemas.openxmlformats.org/officeDocument/2006/relationships/image" Target="../media/image1627.png"/><Relationship Id="rId332" Type="http://schemas.openxmlformats.org/officeDocument/2006/relationships/image" Target="../media/image1637.png"/><Relationship Id="rId353" Type="http://schemas.openxmlformats.org/officeDocument/2006/relationships/customXml" Target="../ink/ink1663.xml"/><Relationship Id="rId374" Type="http://schemas.openxmlformats.org/officeDocument/2006/relationships/image" Target="../media/image1658.png"/><Relationship Id="rId71" Type="http://schemas.openxmlformats.org/officeDocument/2006/relationships/image" Target="../media/image1507.png"/><Relationship Id="rId92" Type="http://schemas.openxmlformats.org/officeDocument/2006/relationships/customXml" Target="../ink/ink1532.xml"/><Relationship Id="rId213" Type="http://schemas.openxmlformats.org/officeDocument/2006/relationships/image" Target="../media/image1578.png"/><Relationship Id="rId234" Type="http://schemas.openxmlformats.org/officeDocument/2006/relationships/customXml" Target="../ink/ink1603.xml"/><Relationship Id="rId2" Type="http://schemas.openxmlformats.org/officeDocument/2006/relationships/customXml" Target="../ink/ink1487.xml"/><Relationship Id="rId29" Type="http://schemas.openxmlformats.org/officeDocument/2006/relationships/image" Target="../media/image1487.png"/><Relationship Id="rId255" Type="http://schemas.openxmlformats.org/officeDocument/2006/relationships/image" Target="../media/image1599.png"/><Relationship Id="rId276" Type="http://schemas.openxmlformats.org/officeDocument/2006/relationships/customXml" Target="../ink/ink1624.xml"/><Relationship Id="rId297" Type="http://schemas.openxmlformats.org/officeDocument/2006/relationships/image" Target="../media/image1620.png"/><Relationship Id="rId40" Type="http://schemas.openxmlformats.org/officeDocument/2006/relationships/customXml" Target="../ink/ink1506.xml"/><Relationship Id="rId115" Type="http://schemas.openxmlformats.org/officeDocument/2006/relationships/image" Target="../media/image1529.png"/><Relationship Id="rId136" Type="http://schemas.openxmlformats.org/officeDocument/2006/relationships/customXml" Target="../ink/ink1554.xml"/><Relationship Id="rId157" Type="http://schemas.openxmlformats.org/officeDocument/2006/relationships/image" Target="../media/image1550.png"/><Relationship Id="rId178" Type="http://schemas.openxmlformats.org/officeDocument/2006/relationships/customXml" Target="../ink/ink1575.xml"/><Relationship Id="rId301" Type="http://schemas.openxmlformats.org/officeDocument/2006/relationships/image" Target="../media/image1622.png"/><Relationship Id="rId322" Type="http://schemas.openxmlformats.org/officeDocument/2006/relationships/customXml" Target="../ink/ink1647.xml"/><Relationship Id="rId343" Type="http://schemas.openxmlformats.org/officeDocument/2006/relationships/customXml" Target="../ink/ink1658.xml"/><Relationship Id="rId364" Type="http://schemas.openxmlformats.org/officeDocument/2006/relationships/image" Target="../media/image1653.png"/><Relationship Id="rId61" Type="http://schemas.openxmlformats.org/officeDocument/2006/relationships/image" Target="../media/image1502.png"/><Relationship Id="rId82" Type="http://schemas.openxmlformats.org/officeDocument/2006/relationships/customXml" Target="../ink/ink1527.xml"/><Relationship Id="rId199" Type="http://schemas.openxmlformats.org/officeDocument/2006/relationships/image" Target="../media/image1571.png"/><Relationship Id="rId203" Type="http://schemas.openxmlformats.org/officeDocument/2006/relationships/image" Target="../media/image1573.png"/><Relationship Id="rId19" Type="http://schemas.openxmlformats.org/officeDocument/2006/relationships/image" Target="../media/image1482.png"/><Relationship Id="rId224" Type="http://schemas.openxmlformats.org/officeDocument/2006/relationships/customXml" Target="../ink/ink1598.xml"/><Relationship Id="rId245" Type="http://schemas.openxmlformats.org/officeDocument/2006/relationships/image" Target="../media/image1594.png"/><Relationship Id="rId266" Type="http://schemas.openxmlformats.org/officeDocument/2006/relationships/customXml" Target="../ink/ink1619.xml"/><Relationship Id="rId287" Type="http://schemas.openxmlformats.org/officeDocument/2006/relationships/image" Target="../media/image1615.png"/><Relationship Id="rId30" Type="http://schemas.openxmlformats.org/officeDocument/2006/relationships/customXml" Target="../ink/ink1501.xml"/><Relationship Id="rId105" Type="http://schemas.openxmlformats.org/officeDocument/2006/relationships/image" Target="../media/image1524.png"/><Relationship Id="rId126" Type="http://schemas.openxmlformats.org/officeDocument/2006/relationships/customXml" Target="../ink/ink1549.xml"/><Relationship Id="rId147" Type="http://schemas.openxmlformats.org/officeDocument/2006/relationships/image" Target="../media/image1545.png"/><Relationship Id="rId168" Type="http://schemas.openxmlformats.org/officeDocument/2006/relationships/customXml" Target="../ink/ink1570.xml"/><Relationship Id="rId312" Type="http://schemas.openxmlformats.org/officeDocument/2006/relationships/customXml" Target="../ink/ink1642.xml"/><Relationship Id="rId333" Type="http://schemas.openxmlformats.org/officeDocument/2006/relationships/customXml" Target="../ink/ink1653.xml"/><Relationship Id="rId354" Type="http://schemas.openxmlformats.org/officeDocument/2006/relationships/image" Target="../media/image1648.png"/><Relationship Id="rId51" Type="http://schemas.openxmlformats.org/officeDocument/2006/relationships/image" Target="../media/image1497.png"/><Relationship Id="rId72" Type="http://schemas.openxmlformats.org/officeDocument/2006/relationships/customXml" Target="../ink/ink1522.xml"/><Relationship Id="rId93" Type="http://schemas.openxmlformats.org/officeDocument/2006/relationships/image" Target="../media/image1518.png"/><Relationship Id="rId189" Type="http://schemas.openxmlformats.org/officeDocument/2006/relationships/image" Target="../media/image1566.png"/><Relationship Id="rId375" Type="http://schemas.openxmlformats.org/officeDocument/2006/relationships/customXml" Target="../ink/ink1674.xml"/><Relationship Id="rId3" Type="http://schemas.openxmlformats.org/officeDocument/2006/relationships/image" Target="../media/image1474.png"/><Relationship Id="rId214" Type="http://schemas.openxmlformats.org/officeDocument/2006/relationships/customXml" Target="../ink/ink1593.xml"/><Relationship Id="rId235" Type="http://schemas.openxmlformats.org/officeDocument/2006/relationships/image" Target="../media/image1589.png"/><Relationship Id="rId256" Type="http://schemas.openxmlformats.org/officeDocument/2006/relationships/customXml" Target="../ink/ink1614.xml"/><Relationship Id="rId277" Type="http://schemas.openxmlformats.org/officeDocument/2006/relationships/image" Target="../media/image1610.png"/><Relationship Id="rId298" Type="http://schemas.openxmlformats.org/officeDocument/2006/relationships/customXml" Target="../ink/ink1635.xml"/><Relationship Id="rId116" Type="http://schemas.openxmlformats.org/officeDocument/2006/relationships/customXml" Target="../ink/ink1544.xml"/><Relationship Id="rId137" Type="http://schemas.openxmlformats.org/officeDocument/2006/relationships/image" Target="../media/image1540.png"/><Relationship Id="rId158" Type="http://schemas.openxmlformats.org/officeDocument/2006/relationships/customXml" Target="../ink/ink1565.xml"/><Relationship Id="rId302" Type="http://schemas.openxmlformats.org/officeDocument/2006/relationships/customXml" Target="../ink/ink1637.xml"/><Relationship Id="rId323" Type="http://schemas.openxmlformats.org/officeDocument/2006/relationships/image" Target="../media/image1633.png"/><Relationship Id="rId344" Type="http://schemas.openxmlformats.org/officeDocument/2006/relationships/image" Target="../media/image1643.png"/><Relationship Id="rId20" Type="http://schemas.openxmlformats.org/officeDocument/2006/relationships/customXml" Target="../ink/ink1496.xml"/><Relationship Id="rId41" Type="http://schemas.openxmlformats.org/officeDocument/2006/relationships/image" Target="../media/image1493.png"/><Relationship Id="rId62" Type="http://schemas.openxmlformats.org/officeDocument/2006/relationships/customXml" Target="../ink/ink1517.xml"/><Relationship Id="rId83" Type="http://schemas.openxmlformats.org/officeDocument/2006/relationships/image" Target="../media/image1513.png"/><Relationship Id="rId179" Type="http://schemas.openxmlformats.org/officeDocument/2006/relationships/image" Target="../media/image1561.png"/><Relationship Id="rId365" Type="http://schemas.openxmlformats.org/officeDocument/2006/relationships/customXml" Target="../ink/ink1669.xml"/><Relationship Id="rId190" Type="http://schemas.openxmlformats.org/officeDocument/2006/relationships/customXml" Target="../ink/ink1581.xml"/><Relationship Id="rId204" Type="http://schemas.openxmlformats.org/officeDocument/2006/relationships/customXml" Target="../ink/ink1588.xml"/><Relationship Id="rId225" Type="http://schemas.openxmlformats.org/officeDocument/2006/relationships/image" Target="../media/image1584.png"/><Relationship Id="rId246" Type="http://schemas.openxmlformats.org/officeDocument/2006/relationships/customXml" Target="../ink/ink1609.xml"/><Relationship Id="rId267" Type="http://schemas.openxmlformats.org/officeDocument/2006/relationships/image" Target="../media/image1605.png"/><Relationship Id="rId288" Type="http://schemas.openxmlformats.org/officeDocument/2006/relationships/customXml" Target="../ink/ink1630.xml"/><Relationship Id="rId106" Type="http://schemas.openxmlformats.org/officeDocument/2006/relationships/customXml" Target="../ink/ink1539.xml"/><Relationship Id="rId127" Type="http://schemas.openxmlformats.org/officeDocument/2006/relationships/image" Target="../media/image1535.png"/><Relationship Id="rId313" Type="http://schemas.openxmlformats.org/officeDocument/2006/relationships/image" Target="../media/image1628.png"/><Relationship Id="rId10" Type="http://schemas.openxmlformats.org/officeDocument/2006/relationships/customXml" Target="../ink/ink1491.xml"/><Relationship Id="rId31" Type="http://schemas.openxmlformats.org/officeDocument/2006/relationships/image" Target="../media/image1488.png"/><Relationship Id="rId52" Type="http://schemas.openxmlformats.org/officeDocument/2006/relationships/customXml" Target="../ink/ink1512.xml"/><Relationship Id="rId73" Type="http://schemas.openxmlformats.org/officeDocument/2006/relationships/image" Target="../media/image1508.png"/><Relationship Id="rId94" Type="http://schemas.openxmlformats.org/officeDocument/2006/relationships/customXml" Target="../ink/ink1533.xml"/><Relationship Id="rId148" Type="http://schemas.openxmlformats.org/officeDocument/2006/relationships/customXml" Target="../ink/ink1560.xml"/><Relationship Id="rId169" Type="http://schemas.openxmlformats.org/officeDocument/2006/relationships/image" Target="../media/image1556.png"/><Relationship Id="rId334" Type="http://schemas.openxmlformats.org/officeDocument/2006/relationships/image" Target="../media/image1638.png"/><Relationship Id="rId355" Type="http://schemas.openxmlformats.org/officeDocument/2006/relationships/customXml" Target="../ink/ink1664.xml"/><Relationship Id="rId376" Type="http://schemas.openxmlformats.org/officeDocument/2006/relationships/image" Target="../media/image1659.png"/><Relationship Id="rId4" Type="http://schemas.openxmlformats.org/officeDocument/2006/relationships/customXml" Target="../ink/ink1488.xml"/><Relationship Id="rId180" Type="http://schemas.openxmlformats.org/officeDocument/2006/relationships/customXml" Target="../ink/ink1576.xml"/><Relationship Id="rId215" Type="http://schemas.openxmlformats.org/officeDocument/2006/relationships/image" Target="../media/image1579.png"/><Relationship Id="rId236" Type="http://schemas.openxmlformats.org/officeDocument/2006/relationships/customXml" Target="../ink/ink1604.xml"/><Relationship Id="rId257" Type="http://schemas.openxmlformats.org/officeDocument/2006/relationships/image" Target="../media/image1600.png"/><Relationship Id="rId278" Type="http://schemas.openxmlformats.org/officeDocument/2006/relationships/customXml" Target="../ink/ink1625.xml"/><Relationship Id="rId303" Type="http://schemas.openxmlformats.org/officeDocument/2006/relationships/image" Target="../media/image1623.png"/><Relationship Id="rId42" Type="http://schemas.openxmlformats.org/officeDocument/2006/relationships/customXml" Target="../ink/ink1507.xml"/><Relationship Id="rId84" Type="http://schemas.openxmlformats.org/officeDocument/2006/relationships/customXml" Target="../ink/ink1528.xml"/><Relationship Id="rId138" Type="http://schemas.openxmlformats.org/officeDocument/2006/relationships/customXml" Target="../ink/ink1555.xml"/><Relationship Id="rId345" Type="http://schemas.openxmlformats.org/officeDocument/2006/relationships/customXml" Target="../ink/ink1659.xml"/><Relationship Id="rId191" Type="http://schemas.openxmlformats.org/officeDocument/2006/relationships/image" Target="../media/image1567.png"/><Relationship Id="rId205" Type="http://schemas.openxmlformats.org/officeDocument/2006/relationships/image" Target="../media/image1574.png"/><Relationship Id="rId247" Type="http://schemas.openxmlformats.org/officeDocument/2006/relationships/image" Target="../media/image1595.png"/><Relationship Id="rId107" Type="http://schemas.openxmlformats.org/officeDocument/2006/relationships/image" Target="../media/image1525.png"/><Relationship Id="rId289" Type="http://schemas.openxmlformats.org/officeDocument/2006/relationships/image" Target="../media/image1616.png"/><Relationship Id="rId11" Type="http://schemas.openxmlformats.org/officeDocument/2006/relationships/image" Target="../media/image1478.png"/><Relationship Id="rId53" Type="http://schemas.openxmlformats.org/officeDocument/2006/relationships/image" Target="../media/image1498.png"/><Relationship Id="rId149" Type="http://schemas.openxmlformats.org/officeDocument/2006/relationships/image" Target="../media/image1546.png"/><Relationship Id="rId314" Type="http://schemas.openxmlformats.org/officeDocument/2006/relationships/customXml" Target="../ink/ink1643.xml"/><Relationship Id="rId356" Type="http://schemas.openxmlformats.org/officeDocument/2006/relationships/image" Target="../media/image1649.png"/><Relationship Id="rId95" Type="http://schemas.openxmlformats.org/officeDocument/2006/relationships/image" Target="../media/image1519.png"/><Relationship Id="rId160" Type="http://schemas.openxmlformats.org/officeDocument/2006/relationships/customXml" Target="../ink/ink1566.xml"/><Relationship Id="rId216" Type="http://schemas.openxmlformats.org/officeDocument/2006/relationships/customXml" Target="../ink/ink1594.xml"/><Relationship Id="rId258" Type="http://schemas.openxmlformats.org/officeDocument/2006/relationships/customXml" Target="../ink/ink1615.xml"/><Relationship Id="rId22" Type="http://schemas.openxmlformats.org/officeDocument/2006/relationships/customXml" Target="../ink/ink1497.xml"/><Relationship Id="rId64" Type="http://schemas.openxmlformats.org/officeDocument/2006/relationships/customXml" Target="../ink/ink1518.xml"/><Relationship Id="rId118" Type="http://schemas.openxmlformats.org/officeDocument/2006/relationships/customXml" Target="../ink/ink1545.xml"/><Relationship Id="rId325" Type="http://schemas.openxmlformats.org/officeDocument/2006/relationships/image" Target="../media/image1634.png"/><Relationship Id="rId367" Type="http://schemas.openxmlformats.org/officeDocument/2006/relationships/customXml" Target="../ink/ink1670.xml"/><Relationship Id="rId171" Type="http://schemas.openxmlformats.org/officeDocument/2006/relationships/image" Target="../media/image1557.png"/><Relationship Id="rId227" Type="http://schemas.openxmlformats.org/officeDocument/2006/relationships/image" Target="../media/image1585.png"/><Relationship Id="rId269" Type="http://schemas.openxmlformats.org/officeDocument/2006/relationships/image" Target="../media/image1606.png"/><Relationship Id="rId33" Type="http://schemas.openxmlformats.org/officeDocument/2006/relationships/image" Target="../media/image1489.png"/><Relationship Id="rId129" Type="http://schemas.openxmlformats.org/officeDocument/2006/relationships/image" Target="../media/image1536.png"/><Relationship Id="rId280" Type="http://schemas.openxmlformats.org/officeDocument/2006/relationships/customXml" Target="../ink/ink1626.xml"/><Relationship Id="rId336" Type="http://schemas.openxmlformats.org/officeDocument/2006/relationships/image" Target="../media/image1639.png"/><Relationship Id="rId75" Type="http://schemas.openxmlformats.org/officeDocument/2006/relationships/image" Target="../media/image1509.png"/><Relationship Id="rId140" Type="http://schemas.openxmlformats.org/officeDocument/2006/relationships/customXml" Target="../ink/ink1556.xml"/><Relationship Id="rId182" Type="http://schemas.openxmlformats.org/officeDocument/2006/relationships/customXml" Target="../ink/ink1577.xml"/><Relationship Id="rId378" Type="http://schemas.openxmlformats.org/officeDocument/2006/relationships/image" Target="../media/image1660.png"/><Relationship Id="rId6" Type="http://schemas.openxmlformats.org/officeDocument/2006/relationships/customXml" Target="../ink/ink1489.xml"/><Relationship Id="rId238" Type="http://schemas.openxmlformats.org/officeDocument/2006/relationships/customXml" Target="../ink/ink1605.xml"/><Relationship Id="rId291" Type="http://schemas.openxmlformats.org/officeDocument/2006/relationships/image" Target="../media/image1617.png"/><Relationship Id="rId305" Type="http://schemas.openxmlformats.org/officeDocument/2006/relationships/image" Target="../media/image1624.png"/><Relationship Id="rId347" Type="http://schemas.openxmlformats.org/officeDocument/2006/relationships/customXml" Target="../ink/ink1660.xml"/><Relationship Id="rId44" Type="http://schemas.openxmlformats.org/officeDocument/2006/relationships/customXml" Target="../ink/ink1508.xml"/><Relationship Id="rId86" Type="http://schemas.openxmlformats.org/officeDocument/2006/relationships/customXml" Target="../ink/ink1529.xml"/><Relationship Id="rId151" Type="http://schemas.openxmlformats.org/officeDocument/2006/relationships/image" Target="../media/image1547.png"/><Relationship Id="rId193" Type="http://schemas.openxmlformats.org/officeDocument/2006/relationships/image" Target="../media/image1568.png"/><Relationship Id="rId207" Type="http://schemas.openxmlformats.org/officeDocument/2006/relationships/image" Target="../media/image1575.png"/><Relationship Id="rId249" Type="http://schemas.openxmlformats.org/officeDocument/2006/relationships/image" Target="../media/image1596.png"/><Relationship Id="rId13" Type="http://schemas.openxmlformats.org/officeDocument/2006/relationships/image" Target="../media/image1479.png"/><Relationship Id="rId109" Type="http://schemas.openxmlformats.org/officeDocument/2006/relationships/image" Target="../media/image1526.png"/><Relationship Id="rId260" Type="http://schemas.openxmlformats.org/officeDocument/2006/relationships/customXml" Target="../ink/ink1616.xml"/><Relationship Id="rId316" Type="http://schemas.openxmlformats.org/officeDocument/2006/relationships/customXml" Target="../ink/ink1644.xml"/><Relationship Id="rId55" Type="http://schemas.openxmlformats.org/officeDocument/2006/relationships/image" Target="../media/image1499.png"/><Relationship Id="rId97" Type="http://schemas.openxmlformats.org/officeDocument/2006/relationships/image" Target="../media/image1520.png"/><Relationship Id="rId120" Type="http://schemas.openxmlformats.org/officeDocument/2006/relationships/customXml" Target="../ink/ink1546.xml"/><Relationship Id="rId358" Type="http://schemas.openxmlformats.org/officeDocument/2006/relationships/image" Target="../media/image1650.png"/><Relationship Id="rId162" Type="http://schemas.openxmlformats.org/officeDocument/2006/relationships/customXml" Target="../ink/ink1567.xml"/><Relationship Id="rId218" Type="http://schemas.openxmlformats.org/officeDocument/2006/relationships/customXml" Target="../ink/ink1595.xml"/><Relationship Id="rId271" Type="http://schemas.openxmlformats.org/officeDocument/2006/relationships/image" Target="../media/image1607.png"/><Relationship Id="rId24" Type="http://schemas.openxmlformats.org/officeDocument/2006/relationships/customXml" Target="../ink/ink1498.xml"/><Relationship Id="rId66" Type="http://schemas.openxmlformats.org/officeDocument/2006/relationships/customXml" Target="../ink/ink1519.xml"/><Relationship Id="rId131" Type="http://schemas.openxmlformats.org/officeDocument/2006/relationships/image" Target="../media/image1537.png"/><Relationship Id="rId327" Type="http://schemas.openxmlformats.org/officeDocument/2006/relationships/customXml" Target="../ink/ink1650.xml"/><Relationship Id="rId369" Type="http://schemas.openxmlformats.org/officeDocument/2006/relationships/customXml" Target="../ink/ink1671.xml"/><Relationship Id="rId173" Type="http://schemas.openxmlformats.org/officeDocument/2006/relationships/image" Target="../media/image1558.png"/><Relationship Id="rId229" Type="http://schemas.openxmlformats.org/officeDocument/2006/relationships/image" Target="../media/image1586.png"/><Relationship Id="rId380" Type="http://schemas.openxmlformats.org/officeDocument/2006/relationships/image" Target="../media/image1661.png"/><Relationship Id="rId240" Type="http://schemas.openxmlformats.org/officeDocument/2006/relationships/customXml" Target="../ink/ink1606.xml"/><Relationship Id="rId35" Type="http://schemas.openxmlformats.org/officeDocument/2006/relationships/image" Target="../media/image1490.png"/><Relationship Id="rId77" Type="http://schemas.openxmlformats.org/officeDocument/2006/relationships/image" Target="../media/image1510.png"/><Relationship Id="rId100" Type="http://schemas.openxmlformats.org/officeDocument/2006/relationships/customXml" Target="../ink/ink1536.xml"/><Relationship Id="rId282" Type="http://schemas.openxmlformats.org/officeDocument/2006/relationships/customXml" Target="../ink/ink1627.xml"/><Relationship Id="rId338" Type="http://schemas.openxmlformats.org/officeDocument/2006/relationships/image" Target="../media/image1640.png"/><Relationship Id="rId8" Type="http://schemas.openxmlformats.org/officeDocument/2006/relationships/customXml" Target="../ink/ink1490.xml"/><Relationship Id="rId142" Type="http://schemas.openxmlformats.org/officeDocument/2006/relationships/customXml" Target="../ink/ink1557.xml"/><Relationship Id="rId184" Type="http://schemas.openxmlformats.org/officeDocument/2006/relationships/customXml" Target="../ink/ink1578.xml"/><Relationship Id="rId251" Type="http://schemas.openxmlformats.org/officeDocument/2006/relationships/image" Target="../media/image1597.png"/><Relationship Id="rId46" Type="http://schemas.openxmlformats.org/officeDocument/2006/relationships/customXml" Target="../ink/ink1509.xml"/><Relationship Id="rId293" Type="http://schemas.openxmlformats.org/officeDocument/2006/relationships/image" Target="../media/image1618.png"/><Relationship Id="rId307" Type="http://schemas.openxmlformats.org/officeDocument/2006/relationships/image" Target="../media/image1625.png"/><Relationship Id="rId349" Type="http://schemas.openxmlformats.org/officeDocument/2006/relationships/customXml" Target="../ink/ink1661.xml"/><Relationship Id="rId88" Type="http://schemas.openxmlformats.org/officeDocument/2006/relationships/customXml" Target="../ink/ink1530.xml"/><Relationship Id="rId111" Type="http://schemas.openxmlformats.org/officeDocument/2006/relationships/image" Target="../media/image1527.png"/><Relationship Id="rId153" Type="http://schemas.openxmlformats.org/officeDocument/2006/relationships/image" Target="../media/image1548.png"/><Relationship Id="rId195" Type="http://schemas.openxmlformats.org/officeDocument/2006/relationships/image" Target="../media/image1569.png"/><Relationship Id="rId209" Type="http://schemas.openxmlformats.org/officeDocument/2006/relationships/image" Target="../media/image1576.png"/><Relationship Id="rId360" Type="http://schemas.openxmlformats.org/officeDocument/2006/relationships/image" Target="../media/image1651.png"/><Relationship Id="rId220" Type="http://schemas.openxmlformats.org/officeDocument/2006/relationships/customXml" Target="../ink/ink1596.xml"/><Relationship Id="rId15" Type="http://schemas.openxmlformats.org/officeDocument/2006/relationships/image" Target="../media/image1480.png"/><Relationship Id="rId57" Type="http://schemas.openxmlformats.org/officeDocument/2006/relationships/image" Target="../media/image1500.png"/><Relationship Id="rId262" Type="http://schemas.openxmlformats.org/officeDocument/2006/relationships/customXml" Target="../ink/ink1617.xml"/><Relationship Id="rId318" Type="http://schemas.openxmlformats.org/officeDocument/2006/relationships/customXml" Target="../ink/ink1645.xml"/><Relationship Id="rId99" Type="http://schemas.openxmlformats.org/officeDocument/2006/relationships/image" Target="../media/image1521.png"/><Relationship Id="rId122" Type="http://schemas.openxmlformats.org/officeDocument/2006/relationships/customXml" Target="../ink/ink1547.xml"/><Relationship Id="rId164" Type="http://schemas.openxmlformats.org/officeDocument/2006/relationships/customXml" Target="../ink/ink1568.xml"/><Relationship Id="rId371" Type="http://schemas.openxmlformats.org/officeDocument/2006/relationships/customXml" Target="../ink/ink167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20.png"/><Relationship Id="rId21" Type="http://schemas.openxmlformats.org/officeDocument/2006/relationships/image" Target="../media/image1673.png"/><Relationship Id="rId324" Type="http://schemas.openxmlformats.org/officeDocument/2006/relationships/image" Target="../media/image1823.png"/><Relationship Id="rId531" Type="http://schemas.openxmlformats.org/officeDocument/2006/relationships/customXml" Target="../ink/ink1944.xml"/><Relationship Id="rId170" Type="http://schemas.openxmlformats.org/officeDocument/2006/relationships/image" Target="../media/image1746.png"/><Relationship Id="rId268" Type="http://schemas.openxmlformats.org/officeDocument/2006/relationships/image" Target="../media/image1795.png"/><Relationship Id="rId475" Type="http://schemas.openxmlformats.org/officeDocument/2006/relationships/customXml" Target="../ink/ink1916.xml"/><Relationship Id="rId32" Type="http://schemas.openxmlformats.org/officeDocument/2006/relationships/customXml" Target="../ink/ink1694.xml"/><Relationship Id="rId128" Type="http://schemas.openxmlformats.org/officeDocument/2006/relationships/customXml" Target="../ink/ink1742.xml"/><Relationship Id="rId335" Type="http://schemas.openxmlformats.org/officeDocument/2006/relationships/customXml" Target="../ink/ink1846.xml"/><Relationship Id="rId542" Type="http://schemas.openxmlformats.org/officeDocument/2006/relationships/image" Target="../media/image1932.png"/><Relationship Id="rId181" Type="http://schemas.openxmlformats.org/officeDocument/2006/relationships/customXml" Target="../ink/ink1769.xml"/><Relationship Id="rId402" Type="http://schemas.openxmlformats.org/officeDocument/2006/relationships/image" Target="../media/image1862.png"/><Relationship Id="rId279" Type="http://schemas.openxmlformats.org/officeDocument/2006/relationships/customXml" Target="../ink/ink1818.xml"/><Relationship Id="rId486" Type="http://schemas.openxmlformats.org/officeDocument/2006/relationships/image" Target="../media/image1904.png"/><Relationship Id="rId43" Type="http://schemas.openxmlformats.org/officeDocument/2006/relationships/image" Target="../media/image1684.png"/><Relationship Id="rId139" Type="http://schemas.openxmlformats.org/officeDocument/2006/relationships/image" Target="../media/image1731.png"/><Relationship Id="rId346" Type="http://schemas.openxmlformats.org/officeDocument/2006/relationships/image" Target="../media/image1834.png"/><Relationship Id="rId553" Type="http://schemas.openxmlformats.org/officeDocument/2006/relationships/customXml" Target="../ink/ink1955.xml"/><Relationship Id="rId192" Type="http://schemas.openxmlformats.org/officeDocument/2006/relationships/image" Target="../media/image1757.png"/><Relationship Id="rId206" Type="http://schemas.openxmlformats.org/officeDocument/2006/relationships/image" Target="../media/image1764.png"/><Relationship Id="rId413" Type="http://schemas.openxmlformats.org/officeDocument/2006/relationships/customXml" Target="../ink/ink1885.xml"/><Relationship Id="rId497" Type="http://schemas.openxmlformats.org/officeDocument/2006/relationships/customXml" Target="../ink/ink1927.xml"/><Relationship Id="rId357" Type="http://schemas.openxmlformats.org/officeDocument/2006/relationships/customXml" Target="../ink/ink1857.xml"/><Relationship Id="rId54" Type="http://schemas.openxmlformats.org/officeDocument/2006/relationships/customXml" Target="../ink/ink1705.xml"/><Relationship Id="rId217" Type="http://schemas.openxmlformats.org/officeDocument/2006/relationships/customXml" Target="../ink/ink1787.xml"/><Relationship Id="rId564" Type="http://schemas.openxmlformats.org/officeDocument/2006/relationships/image" Target="../media/image1943.png"/><Relationship Id="rId424" Type="http://schemas.openxmlformats.org/officeDocument/2006/relationships/image" Target="../media/image1873.png"/><Relationship Id="rId270" Type="http://schemas.openxmlformats.org/officeDocument/2006/relationships/image" Target="../media/image1796.png"/><Relationship Id="rId65" Type="http://schemas.openxmlformats.org/officeDocument/2006/relationships/image" Target="../media/image1695.png"/><Relationship Id="rId130" Type="http://schemas.openxmlformats.org/officeDocument/2006/relationships/customXml" Target="../ink/ink1743.xml"/><Relationship Id="rId368" Type="http://schemas.openxmlformats.org/officeDocument/2006/relationships/image" Target="../media/image1845.png"/><Relationship Id="rId575" Type="http://schemas.openxmlformats.org/officeDocument/2006/relationships/customXml" Target="../ink/ink1966.xml"/><Relationship Id="rId228" Type="http://schemas.openxmlformats.org/officeDocument/2006/relationships/image" Target="../media/image1775.png"/><Relationship Id="rId435" Type="http://schemas.openxmlformats.org/officeDocument/2006/relationships/customXml" Target="../ink/ink1896.xml"/><Relationship Id="rId281" Type="http://schemas.openxmlformats.org/officeDocument/2006/relationships/customXml" Target="../ink/ink1819.xml"/><Relationship Id="rId502" Type="http://schemas.openxmlformats.org/officeDocument/2006/relationships/image" Target="../media/image1912.png"/><Relationship Id="rId76" Type="http://schemas.openxmlformats.org/officeDocument/2006/relationships/customXml" Target="../ink/ink1716.xml"/><Relationship Id="rId141" Type="http://schemas.openxmlformats.org/officeDocument/2006/relationships/image" Target="../media/image1732.png"/><Relationship Id="rId379" Type="http://schemas.openxmlformats.org/officeDocument/2006/relationships/customXml" Target="../ink/ink1868.xml"/><Relationship Id="rId7" Type="http://schemas.openxmlformats.org/officeDocument/2006/relationships/image" Target="../media/image1666.png"/><Relationship Id="rId183" Type="http://schemas.openxmlformats.org/officeDocument/2006/relationships/customXml" Target="../ink/ink1770.xml"/><Relationship Id="rId239" Type="http://schemas.openxmlformats.org/officeDocument/2006/relationships/customXml" Target="../ink/ink1798.xml"/><Relationship Id="rId390" Type="http://schemas.openxmlformats.org/officeDocument/2006/relationships/image" Target="../media/image1856.png"/><Relationship Id="rId404" Type="http://schemas.openxmlformats.org/officeDocument/2006/relationships/image" Target="../media/image1863.png"/><Relationship Id="rId446" Type="http://schemas.openxmlformats.org/officeDocument/2006/relationships/image" Target="../media/image1884.png"/><Relationship Id="rId250" Type="http://schemas.openxmlformats.org/officeDocument/2006/relationships/image" Target="../media/image1786.png"/><Relationship Id="rId292" Type="http://schemas.openxmlformats.org/officeDocument/2006/relationships/image" Target="../media/image1807.png"/><Relationship Id="rId306" Type="http://schemas.openxmlformats.org/officeDocument/2006/relationships/image" Target="../media/image1814.png"/><Relationship Id="rId488" Type="http://schemas.openxmlformats.org/officeDocument/2006/relationships/image" Target="../media/image1905.png"/><Relationship Id="rId45" Type="http://schemas.openxmlformats.org/officeDocument/2006/relationships/image" Target="../media/image1685.png"/><Relationship Id="rId87" Type="http://schemas.openxmlformats.org/officeDocument/2006/relationships/image" Target="../media/image1706.png"/><Relationship Id="rId110" Type="http://schemas.openxmlformats.org/officeDocument/2006/relationships/customXml" Target="../ink/ink1733.xml"/><Relationship Id="rId348" Type="http://schemas.openxmlformats.org/officeDocument/2006/relationships/image" Target="../media/image1835.png"/><Relationship Id="rId513" Type="http://schemas.openxmlformats.org/officeDocument/2006/relationships/customXml" Target="../ink/ink1935.xml"/><Relationship Id="rId555" Type="http://schemas.openxmlformats.org/officeDocument/2006/relationships/customXml" Target="../ink/ink1956.xml"/><Relationship Id="rId152" Type="http://schemas.openxmlformats.org/officeDocument/2006/relationships/image" Target="../media/image1737.png"/><Relationship Id="rId194" Type="http://schemas.openxmlformats.org/officeDocument/2006/relationships/image" Target="../media/image1758.png"/><Relationship Id="rId208" Type="http://schemas.openxmlformats.org/officeDocument/2006/relationships/image" Target="../media/image1765.png"/><Relationship Id="rId415" Type="http://schemas.openxmlformats.org/officeDocument/2006/relationships/customXml" Target="../ink/ink1886.xml"/><Relationship Id="rId457" Type="http://schemas.openxmlformats.org/officeDocument/2006/relationships/customXml" Target="../ink/ink1907.xml"/><Relationship Id="rId261" Type="http://schemas.openxmlformats.org/officeDocument/2006/relationships/customXml" Target="../ink/ink1809.xml"/><Relationship Id="rId499" Type="http://schemas.openxmlformats.org/officeDocument/2006/relationships/customXml" Target="../ink/ink1928.xml"/><Relationship Id="rId14" Type="http://schemas.openxmlformats.org/officeDocument/2006/relationships/customXml" Target="../ink/ink1685.xml"/><Relationship Id="rId56" Type="http://schemas.openxmlformats.org/officeDocument/2006/relationships/customXml" Target="../ink/ink1706.xml"/><Relationship Id="rId317" Type="http://schemas.openxmlformats.org/officeDocument/2006/relationships/customXml" Target="../ink/ink1837.xml"/><Relationship Id="rId359" Type="http://schemas.openxmlformats.org/officeDocument/2006/relationships/customXml" Target="../ink/ink1858.xml"/><Relationship Id="rId524" Type="http://schemas.openxmlformats.org/officeDocument/2006/relationships/image" Target="../media/image1923.png"/><Relationship Id="rId566" Type="http://schemas.openxmlformats.org/officeDocument/2006/relationships/image" Target="../media/image1944.png"/><Relationship Id="rId98" Type="http://schemas.openxmlformats.org/officeDocument/2006/relationships/customXml" Target="../ink/ink1727.xml"/><Relationship Id="rId121" Type="http://schemas.openxmlformats.org/officeDocument/2006/relationships/image" Target="../media/image1722.png"/><Relationship Id="rId163" Type="http://schemas.openxmlformats.org/officeDocument/2006/relationships/customXml" Target="../ink/ink1760.xml"/><Relationship Id="rId219" Type="http://schemas.openxmlformats.org/officeDocument/2006/relationships/customXml" Target="../ink/ink1788.xml"/><Relationship Id="rId370" Type="http://schemas.openxmlformats.org/officeDocument/2006/relationships/image" Target="../media/image1846.png"/><Relationship Id="rId426" Type="http://schemas.openxmlformats.org/officeDocument/2006/relationships/image" Target="../media/image1874.png"/><Relationship Id="rId230" Type="http://schemas.openxmlformats.org/officeDocument/2006/relationships/image" Target="../media/image1776.png"/><Relationship Id="rId468" Type="http://schemas.openxmlformats.org/officeDocument/2006/relationships/image" Target="../media/image1895.png"/><Relationship Id="rId25" Type="http://schemas.openxmlformats.org/officeDocument/2006/relationships/image" Target="../media/image1675.png"/><Relationship Id="rId67" Type="http://schemas.openxmlformats.org/officeDocument/2006/relationships/image" Target="../media/image1696.png"/><Relationship Id="rId272" Type="http://schemas.openxmlformats.org/officeDocument/2006/relationships/image" Target="../media/image1797.png"/><Relationship Id="rId328" Type="http://schemas.openxmlformats.org/officeDocument/2006/relationships/image" Target="../media/image1825.png"/><Relationship Id="rId535" Type="http://schemas.openxmlformats.org/officeDocument/2006/relationships/customXml" Target="../ink/ink1946.xml"/><Relationship Id="rId577" Type="http://schemas.openxmlformats.org/officeDocument/2006/relationships/customXml" Target="../ink/ink1967.xml"/><Relationship Id="rId132" Type="http://schemas.openxmlformats.org/officeDocument/2006/relationships/customXml" Target="../ink/ink1744.xml"/><Relationship Id="rId174" Type="http://schemas.openxmlformats.org/officeDocument/2006/relationships/image" Target="../media/image1748.png"/><Relationship Id="rId381" Type="http://schemas.openxmlformats.org/officeDocument/2006/relationships/customXml" Target="../ink/ink1869.xml"/><Relationship Id="rId241" Type="http://schemas.openxmlformats.org/officeDocument/2006/relationships/customXml" Target="../ink/ink1799.xml"/><Relationship Id="rId437" Type="http://schemas.openxmlformats.org/officeDocument/2006/relationships/customXml" Target="../ink/ink1897.xml"/><Relationship Id="rId479" Type="http://schemas.openxmlformats.org/officeDocument/2006/relationships/customXml" Target="../ink/ink1918.xml"/><Relationship Id="rId36" Type="http://schemas.openxmlformats.org/officeDocument/2006/relationships/customXml" Target="../ink/ink1696.xml"/><Relationship Id="rId283" Type="http://schemas.openxmlformats.org/officeDocument/2006/relationships/customXml" Target="../ink/ink1820.xml"/><Relationship Id="rId339" Type="http://schemas.openxmlformats.org/officeDocument/2006/relationships/customXml" Target="../ink/ink1848.xml"/><Relationship Id="rId490" Type="http://schemas.openxmlformats.org/officeDocument/2006/relationships/image" Target="../media/image1906.png"/><Relationship Id="rId504" Type="http://schemas.openxmlformats.org/officeDocument/2006/relationships/image" Target="../media/image1913.png"/><Relationship Id="rId546" Type="http://schemas.openxmlformats.org/officeDocument/2006/relationships/image" Target="../media/image1934.png"/><Relationship Id="rId78" Type="http://schemas.openxmlformats.org/officeDocument/2006/relationships/customXml" Target="../ink/ink1717.xml"/><Relationship Id="rId101" Type="http://schemas.openxmlformats.org/officeDocument/2006/relationships/image" Target="../media/image1712.png"/><Relationship Id="rId143" Type="http://schemas.openxmlformats.org/officeDocument/2006/relationships/image" Target="../media/image1733.png"/><Relationship Id="rId185" Type="http://schemas.openxmlformats.org/officeDocument/2006/relationships/customXml" Target="../ink/ink1771.xml"/><Relationship Id="rId350" Type="http://schemas.openxmlformats.org/officeDocument/2006/relationships/image" Target="../media/image1836.png"/><Relationship Id="rId406" Type="http://schemas.openxmlformats.org/officeDocument/2006/relationships/image" Target="../media/image1864.png"/><Relationship Id="rId9" Type="http://schemas.openxmlformats.org/officeDocument/2006/relationships/image" Target="../media/image1667.png"/><Relationship Id="rId210" Type="http://schemas.openxmlformats.org/officeDocument/2006/relationships/image" Target="../media/image1766.png"/><Relationship Id="rId392" Type="http://schemas.openxmlformats.org/officeDocument/2006/relationships/image" Target="../media/image1857.png"/><Relationship Id="rId448" Type="http://schemas.openxmlformats.org/officeDocument/2006/relationships/image" Target="../media/image1885.png"/><Relationship Id="rId252" Type="http://schemas.openxmlformats.org/officeDocument/2006/relationships/image" Target="../media/image1787.png"/><Relationship Id="rId294" Type="http://schemas.openxmlformats.org/officeDocument/2006/relationships/image" Target="../media/image1808.png"/><Relationship Id="rId308" Type="http://schemas.openxmlformats.org/officeDocument/2006/relationships/image" Target="../media/image1815.png"/><Relationship Id="rId515" Type="http://schemas.openxmlformats.org/officeDocument/2006/relationships/customXml" Target="../ink/ink1936.xml"/><Relationship Id="rId47" Type="http://schemas.openxmlformats.org/officeDocument/2006/relationships/image" Target="../media/image1686.png"/><Relationship Id="rId89" Type="http://schemas.openxmlformats.org/officeDocument/2006/relationships/image" Target="../media/image1707.png"/><Relationship Id="rId112" Type="http://schemas.openxmlformats.org/officeDocument/2006/relationships/customXml" Target="../ink/ink1734.xml"/><Relationship Id="rId154" Type="http://schemas.openxmlformats.org/officeDocument/2006/relationships/image" Target="../media/image1738.png"/><Relationship Id="rId361" Type="http://schemas.openxmlformats.org/officeDocument/2006/relationships/customXml" Target="../ink/ink1859.xml"/><Relationship Id="rId557" Type="http://schemas.openxmlformats.org/officeDocument/2006/relationships/customXml" Target="../ink/ink1957.xml"/><Relationship Id="rId196" Type="http://schemas.openxmlformats.org/officeDocument/2006/relationships/image" Target="../media/image1759.png"/><Relationship Id="rId417" Type="http://schemas.openxmlformats.org/officeDocument/2006/relationships/customXml" Target="../ink/ink1887.xml"/><Relationship Id="rId459" Type="http://schemas.openxmlformats.org/officeDocument/2006/relationships/customXml" Target="../ink/ink1908.xml"/><Relationship Id="rId16" Type="http://schemas.openxmlformats.org/officeDocument/2006/relationships/customXml" Target="../ink/ink1686.xml"/><Relationship Id="rId221" Type="http://schemas.openxmlformats.org/officeDocument/2006/relationships/customXml" Target="../ink/ink1789.xml"/><Relationship Id="rId263" Type="http://schemas.openxmlformats.org/officeDocument/2006/relationships/customXml" Target="../ink/ink1810.xml"/><Relationship Id="rId319" Type="http://schemas.openxmlformats.org/officeDocument/2006/relationships/customXml" Target="../ink/ink1838.xml"/><Relationship Id="rId470" Type="http://schemas.openxmlformats.org/officeDocument/2006/relationships/image" Target="../media/image1896.png"/><Relationship Id="rId526" Type="http://schemas.openxmlformats.org/officeDocument/2006/relationships/image" Target="../media/image1924.png"/><Relationship Id="rId58" Type="http://schemas.openxmlformats.org/officeDocument/2006/relationships/customXml" Target="../ink/ink1707.xml"/><Relationship Id="rId123" Type="http://schemas.openxmlformats.org/officeDocument/2006/relationships/image" Target="../media/image1723.png"/><Relationship Id="rId330" Type="http://schemas.openxmlformats.org/officeDocument/2006/relationships/image" Target="../media/image1826.png"/><Relationship Id="rId568" Type="http://schemas.openxmlformats.org/officeDocument/2006/relationships/image" Target="../media/image1945.png"/><Relationship Id="rId165" Type="http://schemas.openxmlformats.org/officeDocument/2006/relationships/customXml" Target="../ink/ink1761.xml"/><Relationship Id="rId372" Type="http://schemas.openxmlformats.org/officeDocument/2006/relationships/image" Target="../media/image1847.png"/><Relationship Id="rId428" Type="http://schemas.openxmlformats.org/officeDocument/2006/relationships/image" Target="../media/image1875.png"/><Relationship Id="rId232" Type="http://schemas.openxmlformats.org/officeDocument/2006/relationships/image" Target="../media/image1777.png"/><Relationship Id="rId274" Type="http://schemas.openxmlformats.org/officeDocument/2006/relationships/image" Target="../media/image1798.png"/><Relationship Id="rId481" Type="http://schemas.openxmlformats.org/officeDocument/2006/relationships/customXml" Target="../ink/ink1919.xml"/><Relationship Id="rId27" Type="http://schemas.openxmlformats.org/officeDocument/2006/relationships/image" Target="../media/image1676.png"/><Relationship Id="rId69" Type="http://schemas.openxmlformats.org/officeDocument/2006/relationships/image" Target="../media/image1697.png"/><Relationship Id="rId134" Type="http://schemas.openxmlformats.org/officeDocument/2006/relationships/customXml" Target="../ink/ink1745.xml"/><Relationship Id="rId537" Type="http://schemas.openxmlformats.org/officeDocument/2006/relationships/customXml" Target="../ink/ink1947.xml"/><Relationship Id="rId579" Type="http://schemas.openxmlformats.org/officeDocument/2006/relationships/customXml" Target="../ink/ink1968.xml"/><Relationship Id="rId80" Type="http://schemas.openxmlformats.org/officeDocument/2006/relationships/customXml" Target="../ink/ink1718.xml"/><Relationship Id="rId176" Type="http://schemas.openxmlformats.org/officeDocument/2006/relationships/image" Target="../media/image1749.png"/><Relationship Id="rId341" Type="http://schemas.openxmlformats.org/officeDocument/2006/relationships/customXml" Target="../ink/ink1849.xml"/><Relationship Id="rId383" Type="http://schemas.openxmlformats.org/officeDocument/2006/relationships/customXml" Target="../ink/ink1870.xml"/><Relationship Id="rId439" Type="http://schemas.openxmlformats.org/officeDocument/2006/relationships/customXml" Target="../ink/ink1898.xml"/><Relationship Id="rId201" Type="http://schemas.openxmlformats.org/officeDocument/2006/relationships/customXml" Target="../ink/ink1779.xml"/><Relationship Id="rId243" Type="http://schemas.openxmlformats.org/officeDocument/2006/relationships/customXml" Target="../ink/ink1800.xml"/><Relationship Id="rId285" Type="http://schemas.openxmlformats.org/officeDocument/2006/relationships/customXml" Target="../ink/ink1821.xml"/><Relationship Id="rId450" Type="http://schemas.openxmlformats.org/officeDocument/2006/relationships/image" Target="../media/image1886.png"/><Relationship Id="rId506" Type="http://schemas.openxmlformats.org/officeDocument/2006/relationships/image" Target="../media/image1914.png"/><Relationship Id="rId38" Type="http://schemas.openxmlformats.org/officeDocument/2006/relationships/customXml" Target="../ink/ink1697.xml"/><Relationship Id="rId103" Type="http://schemas.openxmlformats.org/officeDocument/2006/relationships/image" Target="../media/image1713.png"/><Relationship Id="rId310" Type="http://schemas.openxmlformats.org/officeDocument/2006/relationships/image" Target="../media/image1816.png"/><Relationship Id="rId492" Type="http://schemas.openxmlformats.org/officeDocument/2006/relationships/image" Target="../media/image1907.png"/><Relationship Id="rId548" Type="http://schemas.openxmlformats.org/officeDocument/2006/relationships/image" Target="../media/image1935.png"/><Relationship Id="rId91" Type="http://schemas.openxmlformats.org/officeDocument/2006/relationships/image" Target="../media/image19.png"/><Relationship Id="rId145" Type="http://schemas.openxmlformats.org/officeDocument/2006/relationships/image" Target="../media/image1734.png"/><Relationship Id="rId187" Type="http://schemas.openxmlformats.org/officeDocument/2006/relationships/customXml" Target="../ink/ink1772.xml"/><Relationship Id="rId352" Type="http://schemas.openxmlformats.org/officeDocument/2006/relationships/image" Target="../media/image1837.png"/><Relationship Id="rId394" Type="http://schemas.openxmlformats.org/officeDocument/2006/relationships/image" Target="../media/image1858.png"/><Relationship Id="rId408" Type="http://schemas.openxmlformats.org/officeDocument/2006/relationships/image" Target="../media/image1865.png"/><Relationship Id="rId212" Type="http://schemas.openxmlformats.org/officeDocument/2006/relationships/image" Target="../media/image1767.png"/><Relationship Id="rId254" Type="http://schemas.openxmlformats.org/officeDocument/2006/relationships/image" Target="../media/image1788.png"/><Relationship Id="rId49" Type="http://schemas.openxmlformats.org/officeDocument/2006/relationships/image" Target="../media/image1687.png"/><Relationship Id="rId114" Type="http://schemas.openxmlformats.org/officeDocument/2006/relationships/customXml" Target="../ink/ink1735.xml"/><Relationship Id="rId296" Type="http://schemas.openxmlformats.org/officeDocument/2006/relationships/image" Target="../media/image1809.png"/><Relationship Id="rId461" Type="http://schemas.openxmlformats.org/officeDocument/2006/relationships/customXml" Target="../ink/ink1909.xml"/><Relationship Id="rId517" Type="http://schemas.openxmlformats.org/officeDocument/2006/relationships/customXml" Target="../ink/ink1937.xml"/><Relationship Id="rId559" Type="http://schemas.openxmlformats.org/officeDocument/2006/relationships/customXml" Target="../ink/ink1958.xml"/><Relationship Id="rId60" Type="http://schemas.openxmlformats.org/officeDocument/2006/relationships/customXml" Target="../ink/ink1708.xml"/><Relationship Id="rId156" Type="http://schemas.openxmlformats.org/officeDocument/2006/relationships/image" Target="../media/image1739.png"/><Relationship Id="rId198" Type="http://schemas.openxmlformats.org/officeDocument/2006/relationships/image" Target="../media/image1760.png"/><Relationship Id="rId321" Type="http://schemas.openxmlformats.org/officeDocument/2006/relationships/customXml" Target="../ink/ink1839.xml"/><Relationship Id="rId363" Type="http://schemas.openxmlformats.org/officeDocument/2006/relationships/customXml" Target="../ink/ink1860.xml"/><Relationship Id="rId419" Type="http://schemas.openxmlformats.org/officeDocument/2006/relationships/customXml" Target="../ink/ink1888.xml"/><Relationship Id="rId570" Type="http://schemas.openxmlformats.org/officeDocument/2006/relationships/image" Target="../media/image1946.png"/><Relationship Id="rId223" Type="http://schemas.openxmlformats.org/officeDocument/2006/relationships/customXml" Target="../ink/ink1790.xml"/><Relationship Id="rId430" Type="http://schemas.openxmlformats.org/officeDocument/2006/relationships/image" Target="../media/image1876.png"/><Relationship Id="rId18" Type="http://schemas.openxmlformats.org/officeDocument/2006/relationships/customXml" Target="../ink/ink1687.xml"/><Relationship Id="rId265" Type="http://schemas.openxmlformats.org/officeDocument/2006/relationships/customXml" Target="../ink/ink1811.xml"/><Relationship Id="rId472" Type="http://schemas.openxmlformats.org/officeDocument/2006/relationships/image" Target="../media/image1897.png"/><Relationship Id="rId528" Type="http://schemas.openxmlformats.org/officeDocument/2006/relationships/image" Target="../media/image1925.png"/><Relationship Id="rId125" Type="http://schemas.openxmlformats.org/officeDocument/2006/relationships/image" Target="../media/image1724.png"/><Relationship Id="rId167" Type="http://schemas.openxmlformats.org/officeDocument/2006/relationships/customXml" Target="../ink/ink1762.xml"/><Relationship Id="rId332" Type="http://schemas.openxmlformats.org/officeDocument/2006/relationships/image" Target="../media/image1827.png"/><Relationship Id="rId374" Type="http://schemas.openxmlformats.org/officeDocument/2006/relationships/image" Target="../media/image1848.png"/><Relationship Id="rId581" Type="http://schemas.openxmlformats.org/officeDocument/2006/relationships/customXml" Target="../ink/ink1969.xml"/><Relationship Id="rId71" Type="http://schemas.openxmlformats.org/officeDocument/2006/relationships/image" Target="../media/image1698.png"/><Relationship Id="rId234" Type="http://schemas.openxmlformats.org/officeDocument/2006/relationships/image" Target="../media/image1778.png"/><Relationship Id="rId2" Type="http://schemas.openxmlformats.org/officeDocument/2006/relationships/customXml" Target="../ink/ink1679.xml"/><Relationship Id="rId29" Type="http://schemas.openxmlformats.org/officeDocument/2006/relationships/image" Target="../media/image1677.png"/><Relationship Id="rId276" Type="http://schemas.openxmlformats.org/officeDocument/2006/relationships/image" Target="../media/image1799.png"/><Relationship Id="rId441" Type="http://schemas.openxmlformats.org/officeDocument/2006/relationships/customXml" Target="../ink/ink1899.xml"/><Relationship Id="rId483" Type="http://schemas.openxmlformats.org/officeDocument/2006/relationships/customXml" Target="../ink/ink1920.xml"/><Relationship Id="rId539" Type="http://schemas.openxmlformats.org/officeDocument/2006/relationships/customXml" Target="../ink/ink1948.xml"/><Relationship Id="rId40" Type="http://schemas.openxmlformats.org/officeDocument/2006/relationships/customXml" Target="../ink/ink1698.xml"/><Relationship Id="rId136" Type="http://schemas.openxmlformats.org/officeDocument/2006/relationships/customXml" Target="../ink/ink1746.xml"/><Relationship Id="rId178" Type="http://schemas.openxmlformats.org/officeDocument/2006/relationships/image" Target="../media/image1750.png"/><Relationship Id="rId301" Type="http://schemas.openxmlformats.org/officeDocument/2006/relationships/customXml" Target="../ink/ink1829.xml"/><Relationship Id="rId343" Type="http://schemas.openxmlformats.org/officeDocument/2006/relationships/customXml" Target="../ink/ink1850.xml"/><Relationship Id="rId550" Type="http://schemas.openxmlformats.org/officeDocument/2006/relationships/image" Target="../media/image1936.png"/><Relationship Id="rId82" Type="http://schemas.openxmlformats.org/officeDocument/2006/relationships/customXml" Target="../ink/ink1719.xml"/><Relationship Id="rId203" Type="http://schemas.openxmlformats.org/officeDocument/2006/relationships/customXml" Target="../ink/ink1780.xml"/><Relationship Id="rId385" Type="http://schemas.openxmlformats.org/officeDocument/2006/relationships/customXml" Target="../ink/ink1871.xml"/><Relationship Id="rId245" Type="http://schemas.openxmlformats.org/officeDocument/2006/relationships/customXml" Target="../ink/ink1801.xml"/><Relationship Id="rId287" Type="http://schemas.openxmlformats.org/officeDocument/2006/relationships/customXml" Target="../ink/ink1822.xml"/><Relationship Id="rId410" Type="http://schemas.openxmlformats.org/officeDocument/2006/relationships/image" Target="../media/image1866.png"/><Relationship Id="rId452" Type="http://schemas.openxmlformats.org/officeDocument/2006/relationships/image" Target="../media/image1887.png"/><Relationship Id="rId494" Type="http://schemas.openxmlformats.org/officeDocument/2006/relationships/image" Target="../media/image1908.png"/><Relationship Id="rId508" Type="http://schemas.openxmlformats.org/officeDocument/2006/relationships/image" Target="../media/image1915.png"/><Relationship Id="rId105" Type="http://schemas.openxmlformats.org/officeDocument/2006/relationships/image" Target="../media/image1714.png"/><Relationship Id="rId147" Type="http://schemas.openxmlformats.org/officeDocument/2006/relationships/image" Target="../media/image1735.png"/><Relationship Id="rId312" Type="http://schemas.openxmlformats.org/officeDocument/2006/relationships/image" Target="../media/image1817.png"/><Relationship Id="rId354" Type="http://schemas.openxmlformats.org/officeDocument/2006/relationships/image" Target="../media/image1838.png"/><Relationship Id="rId51" Type="http://schemas.openxmlformats.org/officeDocument/2006/relationships/image" Target="../media/image1688.png"/><Relationship Id="rId93" Type="http://schemas.openxmlformats.org/officeDocument/2006/relationships/image" Target="../media/image1708.png"/><Relationship Id="rId189" Type="http://schemas.openxmlformats.org/officeDocument/2006/relationships/customXml" Target="../ink/ink1773.xml"/><Relationship Id="rId396" Type="http://schemas.openxmlformats.org/officeDocument/2006/relationships/image" Target="../media/image1859.png"/><Relationship Id="rId561" Type="http://schemas.openxmlformats.org/officeDocument/2006/relationships/customXml" Target="../ink/ink1959.xml"/><Relationship Id="rId214" Type="http://schemas.openxmlformats.org/officeDocument/2006/relationships/image" Target="../media/image1768.png"/><Relationship Id="rId256" Type="http://schemas.openxmlformats.org/officeDocument/2006/relationships/image" Target="../media/image1789.png"/><Relationship Id="rId298" Type="http://schemas.openxmlformats.org/officeDocument/2006/relationships/image" Target="../media/image1810.png"/><Relationship Id="rId421" Type="http://schemas.openxmlformats.org/officeDocument/2006/relationships/customXml" Target="../ink/ink1889.xml"/><Relationship Id="rId463" Type="http://schemas.openxmlformats.org/officeDocument/2006/relationships/customXml" Target="../ink/ink1910.xml"/><Relationship Id="rId519" Type="http://schemas.openxmlformats.org/officeDocument/2006/relationships/customXml" Target="../ink/ink1938.xml"/><Relationship Id="rId116" Type="http://schemas.openxmlformats.org/officeDocument/2006/relationships/customXml" Target="../ink/ink1736.xml"/><Relationship Id="rId158" Type="http://schemas.openxmlformats.org/officeDocument/2006/relationships/image" Target="../media/image1740.png"/><Relationship Id="rId323" Type="http://schemas.openxmlformats.org/officeDocument/2006/relationships/customXml" Target="../ink/ink1840.xml"/><Relationship Id="rId530" Type="http://schemas.openxmlformats.org/officeDocument/2006/relationships/image" Target="../media/image1926.png"/><Relationship Id="rId20" Type="http://schemas.openxmlformats.org/officeDocument/2006/relationships/customXml" Target="../ink/ink1688.xml"/><Relationship Id="rId62" Type="http://schemas.openxmlformats.org/officeDocument/2006/relationships/customXml" Target="../ink/ink1709.xml"/><Relationship Id="rId365" Type="http://schemas.openxmlformats.org/officeDocument/2006/relationships/customXml" Target="../ink/ink1861.xml"/><Relationship Id="rId572" Type="http://schemas.openxmlformats.org/officeDocument/2006/relationships/image" Target="../media/image1947.png"/><Relationship Id="rId225" Type="http://schemas.openxmlformats.org/officeDocument/2006/relationships/customXml" Target="../ink/ink1791.xml"/><Relationship Id="rId267" Type="http://schemas.openxmlformats.org/officeDocument/2006/relationships/customXml" Target="../ink/ink1812.xml"/><Relationship Id="rId432" Type="http://schemas.openxmlformats.org/officeDocument/2006/relationships/image" Target="../media/image1877.png"/><Relationship Id="rId474" Type="http://schemas.openxmlformats.org/officeDocument/2006/relationships/image" Target="../media/image1898.png"/><Relationship Id="rId127" Type="http://schemas.openxmlformats.org/officeDocument/2006/relationships/image" Target="../media/image1725.png"/><Relationship Id="rId31" Type="http://schemas.openxmlformats.org/officeDocument/2006/relationships/image" Target="../media/image1678.png"/><Relationship Id="rId73" Type="http://schemas.openxmlformats.org/officeDocument/2006/relationships/image" Target="../media/image1699.png"/><Relationship Id="rId169" Type="http://schemas.openxmlformats.org/officeDocument/2006/relationships/customXml" Target="../ink/ink1763.xml"/><Relationship Id="rId334" Type="http://schemas.openxmlformats.org/officeDocument/2006/relationships/image" Target="../media/image1828.png"/><Relationship Id="rId376" Type="http://schemas.openxmlformats.org/officeDocument/2006/relationships/image" Target="../media/image1849.png"/><Relationship Id="rId541" Type="http://schemas.openxmlformats.org/officeDocument/2006/relationships/customXml" Target="../ink/ink1949.xml"/><Relationship Id="rId4" Type="http://schemas.openxmlformats.org/officeDocument/2006/relationships/customXml" Target="../ink/ink1680.xml"/><Relationship Id="rId180" Type="http://schemas.openxmlformats.org/officeDocument/2006/relationships/image" Target="../media/image1751.png"/><Relationship Id="rId236" Type="http://schemas.openxmlformats.org/officeDocument/2006/relationships/image" Target="../media/image1779.png"/><Relationship Id="rId278" Type="http://schemas.openxmlformats.org/officeDocument/2006/relationships/image" Target="../media/image1800.png"/><Relationship Id="rId401" Type="http://schemas.openxmlformats.org/officeDocument/2006/relationships/customXml" Target="../ink/ink1879.xml"/><Relationship Id="rId443" Type="http://schemas.openxmlformats.org/officeDocument/2006/relationships/customXml" Target="../ink/ink1900.xml"/><Relationship Id="rId303" Type="http://schemas.openxmlformats.org/officeDocument/2006/relationships/customXml" Target="../ink/ink1830.xml"/><Relationship Id="rId485" Type="http://schemas.openxmlformats.org/officeDocument/2006/relationships/customXml" Target="../ink/ink1921.xml"/><Relationship Id="rId42" Type="http://schemas.openxmlformats.org/officeDocument/2006/relationships/customXml" Target="../ink/ink1699.xml"/><Relationship Id="rId84" Type="http://schemas.openxmlformats.org/officeDocument/2006/relationships/customXml" Target="../ink/ink1720.xml"/><Relationship Id="rId138" Type="http://schemas.openxmlformats.org/officeDocument/2006/relationships/customXml" Target="../ink/ink1747.xml"/><Relationship Id="rId345" Type="http://schemas.openxmlformats.org/officeDocument/2006/relationships/customXml" Target="../ink/ink1851.xml"/><Relationship Id="rId387" Type="http://schemas.openxmlformats.org/officeDocument/2006/relationships/customXml" Target="../ink/ink1872.xml"/><Relationship Id="rId510" Type="http://schemas.openxmlformats.org/officeDocument/2006/relationships/image" Target="../media/image1916.png"/><Relationship Id="rId552" Type="http://schemas.openxmlformats.org/officeDocument/2006/relationships/image" Target="../media/image1937.png"/><Relationship Id="rId191" Type="http://schemas.openxmlformats.org/officeDocument/2006/relationships/customXml" Target="../ink/ink1774.xml"/><Relationship Id="rId205" Type="http://schemas.openxmlformats.org/officeDocument/2006/relationships/customXml" Target="../ink/ink1781.xml"/><Relationship Id="rId247" Type="http://schemas.openxmlformats.org/officeDocument/2006/relationships/customXml" Target="../ink/ink1802.xml"/><Relationship Id="rId412" Type="http://schemas.openxmlformats.org/officeDocument/2006/relationships/image" Target="../media/image1867.png"/><Relationship Id="rId107" Type="http://schemas.openxmlformats.org/officeDocument/2006/relationships/image" Target="../media/image1715.png"/><Relationship Id="rId289" Type="http://schemas.openxmlformats.org/officeDocument/2006/relationships/customXml" Target="../ink/ink1823.xml"/><Relationship Id="rId454" Type="http://schemas.openxmlformats.org/officeDocument/2006/relationships/image" Target="../media/image1888.png"/><Relationship Id="rId496" Type="http://schemas.openxmlformats.org/officeDocument/2006/relationships/image" Target="../media/image1909.png"/><Relationship Id="rId11" Type="http://schemas.openxmlformats.org/officeDocument/2006/relationships/image" Target="../media/image1668.png"/><Relationship Id="rId53" Type="http://schemas.openxmlformats.org/officeDocument/2006/relationships/image" Target="../media/image1689.png"/><Relationship Id="rId149" Type="http://schemas.openxmlformats.org/officeDocument/2006/relationships/image" Target="../media/image1736.png"/><Relationship Id="rId314" Type="http://schemas.openxmlformats.org/officeDocument/2006/relationships/image" Target="../media/image1818.png"/><Relationship Id="rId356" Type="http://schemas.openxmlformats.org/officeDocument/2006/relationships/image" Target="../media/image1839.png"/><Relationship Id="rId398" Type="http://schemas.openxmlformats.org/officeDocument/2006/relationships/image" Target="../media/image1860.png"/><Relationship Id="rId521" Type="http://schemas.openxmlformats.org/officeDocument/2006/relationships/customXml" Target="../ink/ink1939.xml"/><Relationship Id="rId563" Type="http://schemas.openxmlformats.org/officeDocument/2006/relationships/customXml" Target="../ink/ink1960.xml"/><Relationship Id="rId95" Type="http://schemas.openxmlformats.org/officeDocument/2006/relationships/image" Target="../media/image1709.png"/><Relationship Id="rId160" Type="http://schemas.openxmlformats.org/officeDocument/2006/relationships/image" Target="../media/image1741.png"/><Relationship Id="rId216" Type="http://schemas.openxmlformats.org/officeDocument/2006/relationships/image" Target="../media/image1769.png"/><Relationship Id="rId423" Type="http://schemas.openxmlformats.org/officeDocument/2006/relationships/customXml" Target="../ink/ink1890.xml"/><Relationship Id="rId258" Type="http://schemas.openxmlformats.org/officeDocument/2006/relationships/image" Target="../media/image1790.png"/><Relationship Id="rId465" Type="http://schemas.openxmlformats.org/officeDocument/2006/relationships/customXml" Target="../ink/ink1911.xml"/><Relationship Id="rId22" Type="http://schemas.openxmlformats.org/officeDocument/2006/relationships/customXml" Target="../ink/ink1689.xml"/><Relationship Id="rId64" Type="http://schemas.openxmlformats.org/officeDocument/2006/relationships/customXml" Target="../ink/ink1710.xml"/><Relationship Id="rId118" Type="http://schemas.openxmlformats.org/officeDocument/2006/relationships/customXml" Target="../ink/ink1737.xml"/><Relationship Id="rId325" Type="http://schemas.openxmlformats.org/officeDocument/2006/relationships/customXml" Target="../ink/ink1841.xml"/><Relationship Id="rId367" Type="http://schemas.openxmlformats.org/officeDocument/2006/relationships/customXml" Target="../ink/ink1862.xml"/><Relationship Id="rId532" Type="http://schemas.openxmlformats.org/officeDocument/2006/relationships/image" Target="../media/image1927.png"/><Relationship Id="rId574" Type="http://schemas.openxmlformats.org/officeDocument/2006/relationships/image" Target="../media/image1948.png"/><Relationship Id="rId171" Type="http://schemas.openxmlformats.org/officeDocument/2006/relationships/customXml" Target="../ink/ink1764.xml"/><Relationship Id="rId227" Type="http://schemas.openxmlformats.org/officeDocument/2006/relationships/customXml" Target="../ink/ink1792.xml"/><Relationship Id="rId269" Type="http://schemas.openxmlformats.org/officeDocument/2006/relationships/customXml" Target="../ink/ink1813.xml"/><Relationship Id="rId434" Type="http://schemas.openxmlformats.org/officeDocument/2006/relationships/image" Target="../media/image1878.png"/><Relationship Id="rId476" Type="http://schemas.openxmlformats.org/officeDocument/2006/relationships/image" Target="../media/image1899.png"/><Relationship Id="rId33" Type="http://schemas.openxmlformats.org/officeDocument/2006/relationships/image" Target="../media/image1679.png"/><Relationship Id="rId129" Type="http://schemas.openxmlformats.org/officeDocument/2006/relationships/image" Target="../media/image1726.png"/><Relationship Id="rId280" Type="http://schemas.openxmlformats.org/officeDocument/2006/relationships/image" Target="../media/image1801.png"/><Relationship Id="rId336" Type="http://schemas.openxmlformats.org/officeDocument/2006/relationships/image" Target="../media/image1829.png"/><Relationship Id="rId501" Type="http://schemas.openxmlformats.org/officeDocument/2006/relationships/customXml" Target="../ink/ink1929.xml"/><Relationship Id="rId543" Type="http://schemas.openxmlformats.org/officeDocument/2006/relationships/customXml" Target="../ink/ink1950.xml"/><Relationship Id="rId75" Type="http://schemas.openxmlformats.org/officeDocument/2006/relationships/image" Target="../media/image1700.png"/><Relationship Id="rId140" Type="http://schemas.openxmlformats.org/officeDocument/2006/relationships/customXml" Target="../ink/ink1748.xml"/><Relationship Id="rId182" Type="http://schemas.openxmlformats.org/officeDocument/2006/relationships/image" Target="../media/image1752.png"/><Relationship Id="rId378" Type="http://schemas.openxmlformats.org/officeDocument/2006/relationships/image" Target="../media/image1850.png"/><Relationship Id="rId403" Type="http://schemas.openxmlformats.org/officeDocument/2006/relationships/customXml" Target="../ink/ink1880.xml"/><Relationship Id="rId6" Type="http://schemas.openxmlformats.org/officeDocument/2006/relationships/customXml" Target="../ink/ink1681.xml"/><Relationship Id="rId238" Type="http://schemas.openxmlformats.org/officeDocument/2006/relationships/image" Target="../media/image1780.png"/><Relationship Id="rId445" Type="http://schemas.openxmlformats.org/officeDocument/2006/relationships/customXml" Target="../ink/ink1901.xml"/><Relationship Id="rId487" Type="http://schemas.openxmlformats.org/officeDocument/2006/relationships/customXml" Target="../ink/ink1922.xml"/><Relationship Id="rId291" Type="http://schemas.openxmlformats.org/officeDocument/2006/relationships/customXml" Target="../ink/ink1824.xml"/><Relationship Id="rId305" Type="http://schemas.openxmlformats.org/officeDocument/2006/relationships/customXml" Target="../ink/ink1831.xml"/><Relationship Id="rId347" Type="http://schemas.openxmlformats.org/officeDocument/2006/relationships/customXml" Target="../ink/ink1852.xml"/><Relationship Id="rId512" Type="http://schemas.openxmlformats.org/officeDocument/2006/relationships/image" Target="../media/image1917.png"/><Relationship Id="rId44" Type="http://schemas.openxmlformats.org/officeDocument/2006/relationships/customXml" Target="../ink/ink1700.xml"/><Relationship Id="rId86" Type="http://schemas.openxmlformats.org/officeDocument/2006/relationships/customXml" Target="../ink/ink1721.xml"/><Relationship Id="rId151" Type="http://schemas.openxmlformats.org/officeDocument/2006/relationships/customXml" Target="../ink/ink1754.xml"/><Relationship Id="rId389" Type="http://schemas.openxmlformats.org/officeDocument/2006/relationships/customXml" Target="../ink/ink1873.xml"/><Relationship Id="rId554" Type="http://schemas.openxmlformats.org/officeDocument/2006/relationships/image" Target="../media/image1938.png"/><Relationship Id="rId193" Type="http://schemas.openxmlformats.org/officeDocument/2006/relationships/customXml" Target="../ink/ink1775.xml"/><Relationship Id="rId207" Type="http://schemas.openxmlformats.org/officeDocument/2006/relationships/customXml" Target="../ink/ink1782.xml"/><Relationship Id="rId249" Type="http://schemas.openxmlformats.org/officeDocument/2006/relationships/customXml" Target="../ink/ink1803.xml"/><Relationship Id="rId414" Type="http://schemas.openxmlformats.org/officeDocument/2006/relationships/image" Target="../media/image1868.png"/><Relationship Id="rId456" Type="http://schemas.openxmlformats.org/officeDocument/2006/relationships/image" Target="../media/image1889.png"/><Relationship Id="rId498" Type="http://schemas.openxmlformats.org/officeDocument/2006/relationships/image" Target="../media/image1910.png"/><Relationship Id="rId13" Type="http://schemas.openxmlformats.org/officeDocument/2006/relationships/image" Target="../media/image1669.png"/><Relationship Id="rId109" Type="http://schemas.openxmlformats.org/officeDocument/2006/relationships/image" Target="../media/image1716.png"/><Relationship Id="rId260" Type="http://schemas.openxmlformats.org/officeDocument/2006/relationships/image" Target="../media/image1791.png"/><Relationship Id="rId316" Type="http://schemas.openxmlformats.org/officeDocument/2006/relationships/image" Target="../media/image1819.png"/><Relationship Id="rId523" Type="http://schemas.openxmlformats.org/officeDocument/2006/relationships/customXml" Target="../ink/ink1940.xml"/><Relationship Id="rId55" Type="http://schemas.openxmlformats.org/officeDocument/2006/relationships/image" Target="../media/image1690.png"/><Relationship Id="rId97" Type="http://schemas.openxmlformats.org/officeDocument/2006/relationships/image" Target="../media/image1710.png"/><Relationship Id="rId120" Type="http://schemas.openxmlformats.org/officeDocument/2006/relationships/customXml" Target="../ink/ink1738.xml"/><Relationship Id="rId358" Type="http://schemas.openxmlformats.org/officeDocument/2006/relationships/image" Target="../media/image1840.png"/><Relationship Id="rId565" Type="http://schemas.openxmlformats.org/officeDocument/2006/relationships/customXml" Target="../ink/ink1961.xml"/><Relationship Id="rId162" Type="http://schemas.openxmlformats.org/officeDocument/2006/relationships/image" Target="../media/image1742.png"/><Relationship Id="rId218" Type="http://schemas.openxmlformats.org/officeDocument/2006/relationships/image" Target="../media/image1770.png"/><Relationship Id="rId425" Type="http://schemas.openxmlformats.org/officeDocument/2006/relationships/customXml" Target="../ink/ink1891.xml"/><Relationship Id="rId467" Type="http://schemas.openxmlformats.org/officeDocument/2006/relationships/customXml" Target="../ink/ink1912.xml"/><Relationship Id="rId271" Type="http://schemas.openxmlformats.org/officeDocument/2006/relationships/customXml" Target="../ink/ink1814.xml"/><Relationship Id="rId24" Type="http://schemas.openxmlformats.org/officeDocument/2006/relationships/customXml" Target="../ink/ink1690.xml"/><Relationship Id="rId66" Type="http://schemas.openxmlformats.org/officeDocument/2006/relationships/customXml" Target="../ink/ink1711.xml"/><Relationship Id="rId131" Type="http://schemas.openxmlformats.org/officeDocument/2006/relationships/image" Target="../media/image1727.png"/><Relationship Id="rId327" Type="http://schemas.openxmlformats.org/officeDocument/2006/relationships/customXml" Target="../ink/ink1842.xml"/><Relationship Id="rId369" Type="http://schemas.openxmlformats.org/officeDocument/2006/relationships/customXml" Target="../ink/ink1863.xml"/><Relationship Id="rId534" Type="http://schemas.openxmlformats.org/officeDocument/2006/relationships/image" Target="../media/image1928.png"/><Relationship Id="rId576" Type="http://schemas.openxmlformats.org/officeDocument/2006/relationships/image" Target="../media/image1949.png"/><Relationship Id="rId173" Type="http://schemas.openxmlformats.org/officeDocument/2006/relationships/customXml" Target="../ink/ink1765.xml"/><Relationship Id="rId229" Type="http://schemas.openxmlformats.org/officeDocument/2006/relationships/customXml" Target="../ink/ink1793.xml"/><Relationship Id="rId380" Type="http://schemas.openxmlformats.org/officeDocument/2006/relationships/image" Target="../media/image1851.png"/><Relationship Id="rId436" Type="http://schemas.openxmlformats.org/officeDocument/2006/relationships/image" Target="../media/image1879.png"/><Relationship Id="rId240" Type="http://schemas.openxmlformats.org/officeDocument/2006/relationships/image" Target="../media/image1781.png"/><Relationship Id="rId478" Type="http://schemas.openxmlformats.org/officeDocument/2006/relationships/image" Target="../media/image1900.png"/><Relationship Id="rId35" Type="http://schemas.openxmlformats.org/officeDocument/2006/relationships/image" Target="../media/image1680.png"/><Relationship Id="rId77" Type="http://schemas.openxmlformats.org/officeDocument/2006/relationships/image" Target="../media/image1701.png"/><Relationship Id="rId100" Type="http://schemas.openxmlformats.org/officeDocument/2006/relationships/customXml" Target="../ink/ink1728.xml"/><Relationship Id="rId282" Type="http://schemas.openxmlformats.org/officeDocument/2006/relationships/image" Target="../media/image1802.png"/><Relationship Id="rId338" Type="http://schemas.openxmlformats.org/officeDocument/2006/relationships/image" Target="../media/image1830.png"/><Relationship Id="rId503" Type="http://schemas.openxmlformats.org/officeDocument/2006/relationships/customXml" Target="../ink/ink1930.xml"/><Relationship Id="rId545" Type="http://schemas.openxmlformats.org/officeDocument/2006/relationships/customXml" Target="../ink/ink1951.xml"/><Relationship Id="rId8" Type="http://schemas.openxmlformats.org/officeDocument/2006/relationships/customXml" Target="../ink/ink1682.xml"/><Relationship Id="rId142" Type="http://schemas.openxmlformats.org/officeDocument/2006/relationships/customXml" Target="../ink/ink1749.xml"/><Relationship Id="rId184" Type="http://schemas.openxmlformats.org/officeDocument/2006/relationships/image" Target="../media/image1753.png"/><Relationship Id="rId391" Type="http://schemas.openxmlformats.org/officeDocument/2006/relationships/customXml" Target="../ink/ink1874.xml"/><Relationship Id="rId405" Type="http://schemas.openxmlformats.org/officeDocument/2006/relationships/customXml" Target="../ink/ink1881.xml"/><Relationship Id="rId447" Type="http://schemas.openxmlformats.org/officeDocument/2006/relationships/customXml" Target="../ink/ink1902.xml"/><Relationship Id="rId251" Type="http://schemas.openxmlformats.org/officeDocument/2006/relationships/customXml" Target="../ink/ink1804.xml"/><Relationship Id="rId489" Type="http://schemas.openxmlformats.org/officeDocument/2006/relationships/customXml" Target="../ink/ink1923.xml"/><Relationship Id="rId46" Type="http://schemas.openxmlformats.org/officeDocument/2006/relationships/customXml" Target="../ink/ink1701.xml"/><Relationship Id="rId293" Type="http://schemas.openxmlformats.org/officeDocument/2006/relationships/customXml" Target="../ink/ink1825.xml"/><Relationship Id="rId307" Type="http://schemas.openxmlformats.org/officeDocument/2006/relationships/customXml" Target="../ink/ink1832.xml"/><Relationship Id="rId349" Type="http://schemas.openxmlformats.org/officeDocument/2006/relationships/customXml" Target="../ink/ink1853.xml"/><Relationship Id="rId514" Type="http://schemas.openxmlformats.org/officeDocument/2006/relationships/image" Target="../media/image1918.png"/><Relationship Id="rId556" Type="http://schemas.openxmlformats.org/officeDocument/2006/relationships/image" Target="../media/image1939.png"/><Relationship Id="rId88" Type="http://schemas.openxmlformats.org/officeDocument/2006/relationships/customXml" Target="../ink/ink1722.xml"/><Relationship Id="rId111" Type="http://schemas.openxmlformats.org/officeDocument/2006/relationships/image" Target="../media/image1717.png"/><Relationship Id="rId153" Type="http://schemas.openxmlformats.org/officeDocument/2006/relationships/customXml" Target="../ink/ink1755.xml"/><Relationship Id="rId195" Type="http://schemas.openxmlformats.org/officeDocument/2006/relationships/customXml" Target="../ink/ink1776.xml"/><Relationship Id="rId209" Type="http://schemas.openxmlformats.org/officeDocument/2006/relationships/customXml" Target="../ink/ink1783.xml"/><Relationship Id="rId360" Type="http://schemas.openxmlformats.org/officeDocument/2006/relationships/image" Target="../media/image1841.png"/><Relationship Id="rId416" Type="http://schemas.openxmlformats.org/officeDocument/2006/relationships/image" Target="../media/image1869.png"/><Relationship Id="rId220" Type="http://schemas.openxmlformats.org/officeDocument/2006/relationships/image" Target="../media/image1771.png"/><Relationship Id="rId458" Type="http://schemas.openxmlformats.org/officeDocument/2006/relationships/image" Target="../media/image1890.png"/><Relationship Id="rId15" Type="http://schemas.openxmlformats.org/officeDocument/2006/relationships/image" Target="../media/image1670.png"/><Relationship Id="rId57" Type="http://schemas.openxmlformats.org/officeDocument/2006/relationships/image" Target="../media/image1691.png"/><Relationship Id="rId262" Type="http://schemas.openxmlformats.org/officeDocument/2006/relationships/image" Target="../media/image1792.png"/><Relationship Id="rId318" Type="http://schemas.openxmlformats.org/officeDocument/2006/relationships/image" Target="../media/image1820.png"/><Relationship Id="rId525" Type="http://schemas.openxmlformats.org/officeDocument/2006/relationships/customXml" Target="../ink/ink1941.xml"/><Relationship Id="rId567" Type="http://schemas.openxmlformats.org/officeDocument/2006/relationships/customXml" Target="../ink/ink1962.xml"/><Relationship Id="rId99" Type="http://schemas.openxmlformats.org/officeDocument/2006/relationships/image" Target="../media/image1711.png"/><Relationship Id="rId122" Type="http://schemas.openxmlformats.org/officeDocument/2006/relationships/customXml" Target="../ink/ink1739.xml"/><Relationship Id="rId164" Type="http://schemas.openxmlformats.org/officeDocument/2006/relationships/image" Target="../media/image1743.png"/><Relationship Id="rId371" Type="http://schemas.openxmlformats.org/officeDocument/2006/relationships/customXml" Target="../ink/ink1864.xml"/><Relationship Id="rId427" Type="http://schemas.openxmlformats.org/officeDocument/2006/relationships/customXml" Target="../ink/ink1892.xml"/><Relationship Id="rId469" Type="http://schemas.openxmlformats.org/officeDocument/2006/relationships/customXml" Target="../ink/ink1913.xml"/><Relationship Id="rId26" Type="http://schemas.openxmlformats.org/officeDocument/2006/relationships/customXml" Target="../ink/ink1691.xml"/><Relationship Id="rId231" Type="http://schemas.openxmlformats.org/officeDocument/2006/relationships/customXml" Target="../ink/ink1794.xml"/><Relationship Id="rId273" Type="http://schemas.openxmlformats.org/officeDocument/2006/relationships/customXml" Target="../ink/ink1815.xml"/><Relationship Id="rId329" Type="http://schemas.openxmlformats.org/officeDocument/2006/relationships/customXml" Target="../ink/ink1843.xml"/><Relationship Id="rId480" Type="http://schemas.openxmlformats.org/officeDocument/2006/relationships/image" Target="../media/image1901.png"/><Relationship Id="rId536" Type="http://schemas.openxmlformats.org/officeDocument/2006/relationships/image" Target="../media/image1929.png"/><Relationship Id="rId68" Type="http://schemas.openxmlformats.org/officeDocument/2006/relationships/customXml" Target="../ink/ink1712.xml"/><Relationship Id="rId133" Type="http://schemas.openxmlformats.org/officeDocument/2006/relationships/image" Target="../media/image1728.png"/><Relationship Id="rId175" Type="http://schemas.openxmlformats.org/officeDocument/2006/relationships/customXml" Target="../ink/ink1766.xml"/><Relationship Id="rId340" Type="http://schemas.openxmlformats.org/officeDocument/2006/relationships/image" Target="../media/image1831.png"/><Relationship Id="rId578" Type="http://schemas.openxmlformats.org/officeDocument/2006/relationships/image" Target="../media/image1950.png"/><Relationship Id="rId200" Type="http://schemas.openxmlformats.org/officeDocument/2006/relationships/image" Target="../media/image1761.png"/><Relationship Id="rId382" Type="http://schemas.openxmlformats.org/officeDocument/2006/relationships/image" Target="../media/image1852.png"/><Relationship Id="rId438" Type="http://schemas.openxmlformats.org/officeDocument/2006/relationships/image" Target="../media/image1880.png"/><Relationship Id="rId242" Type="http://schemas.openxmlformats.org/officeDocument/2006/relationships/image" Target="../media/image1782.png"/><Relationship Id="rId284" Type="http://schemas.openxmlformats.org/officeDocument/2006/relationships/image" Target="../media/image1803.png"/><Relationship Id="rId491" Type="http://schemas.openxmlformats.org/officeDocument/2006/relationships/customXml" Target="../ink/ink1924.xml"/><Relationship Id="rId505" Type="http://schemas.openxmlformats.org/officeDocument/2006/relationships/customXml" Target="../ink/ink1931.xml"/><Relationship Id="rId37" Type="http://schemas.openxmlformats.org/officeDocument/2006/relationships/image" Target="../media/image1681.png"/><Relationship Id="rId79" Type="http://schemas.openxmlformats.org/officeDocument/2006/relationships/image" Target="../media/image1702.png"/><Relationship Id="rId102" Type="http://schemas.openxmlformats.org/officeDocument/2006/relationships/customXml" Target="../ink/ink1729.xml"/><Relationship Id="rId144" Type="http://schemas.openxmlformats.org/officeDocument/2006/relationships/customXml" Target="../ink/ink1750.xml"/><Relationship Id="rId547" Type="http://schemas.openxmlformats.org/officeDocument/2006/relationships/customXml" Target="../ink/ink1952.xml"/><Relationship Id="rId90" Type="http://schemas.openxmlformats.org/officeDocument/2006/relationships/customXml" Target="../ink/ink1723.xml"/><Relationship Id="rId186" Type="http://schemas.openxmlformats.org/officeDocument/2006/relationships/image" Target="../media/image1754.png"/><Relationship Id="rId351" Type="http://schemas.openxmlformats.org/officeDocument/2006/relationships/customXml" Target="../ink/ink1854.xml"/><Relationship Id="rId393" Type="http://schemas.openxmlformats.org/officeDocument/2006/relationships/customXml" Target="../ink/ink1875.xml"/><Relationship Id="rId407" Type="http://schemas.openxmlformats.org/officeDocument/2006/relationships/customXml" Target="../ink/ink1882.xml"/><Relationship Id="rId449" Type="http://schemas.openxmlformats.org/officeDocument/2006/relationships/customXml" Target="../ink/ink1903.xml"/><Relationship Id="rId211" Type="http://schemas.openxmlformats.org/officeDocument/2006/relationships/customXml" Target="../ink/ink1784.xml"/><Relationship Id="rId253" Type="http://schemas.openxmlformats.org/officeDocument/2006/relationships/customXml" Target="../ink/ink1805.xml"/><Relationship Id="rId295" Type="http://schemas.openxmlformats.org/officeDocument/2006/relationships/customXml" Target="../ink/ink1826.xml"/><Relationship Id="rId309" Type="http://schemas.openxmlformats.org/officeDocument/2006/relationships/customXml" Target="../ink/ink1833.xml"/><Relationship Id="rId460" Type="http://schemas.openxmlformats.org/officeDocument/2006/relationships/image" Target="../media/image1891.png"/><Relationship Id="rId516" Type="http://schemas.openxmlformats.org/officeDocument/2006/relationships/image" Target="../media/image1919.png"/><Relationship Id="rId48" Type="http://schemas.openxmlformats.org/officeDocument/2006/relationships/customXml" Target="../ink/ink1702.xml"/><Relationship Id="rId113" Type="http://schemas.openxmlformats.org/officeDocument/2006/relationships/image" Target="../media/image1718.png"/><Relationship Id="rId320" Type="http://schemas.openxmlformats.org/officeDocument/2006/relationships/image" Target="../media/image1821.png"/><Relationship Id="rId558" Type="http://schemas.openxmlformats.org/officeDocument/2006/relationships/image" Target="../media/image1940.png"/><Relationship Id="rId155" Type="http://schemas.openxmlformats.org/officeDocument/2006/relationships/customXml" Target="../ink/ink1756.xml"/><Relationship Id="rId197" Type="http://schemas.openxmlformats.org/officeDocument/2006/relationships/customXml" Target="../ink/ink1777.xml"/><Relationship Id="rId362" Type="http://schemas.openxmlformats.org/officeDocument/2006/relationships/image" Target="../media/image1842.png"/><Relationship Id="rId418" Type="http://schemas.openxmlformats.org/officeDocument/2006/relationships/image" Target="../media/image1870.png"/><Relationship Id="rId222" Type="http://schemas.openxmlformats.org/officeDocument/2006/relationships/image" Target="../media/image1772.png"/><Relationship Id="rId264" Type="http://schemas.openxmlformats.org/officeDocument/2006/relationships/image" Target="../media/image1793.png"/><Relationship Id="rId471" Type="http://schemas.openxmlformats.org/officeDocument/2006/relationships/customXml" Target="../ink/ink1914.xml"/><Relationship Id="rId17" Type="http://schemas.openxmlformats.org/officeDocument/2006/relationships/image" Target="../media/image1671.png"/><Relationship Id="rId59" Type="http://schemas.openxmlformats.org/officeDocument/2006/relationships/image" Target="../media/image1692.png"/><Relationship Id="rId124" Type="http://schemas.openxmlformats.org/officeDocument/2006/relationships/customXml" Target="../ink/ink1740.xml"/><Relationship Id="rId527" Type="http://schemas.openxmlformats.org/officeDocument/2006/relationships/customXml" Target="../ink/ink1942.xml"/><Relationship Id="rId569" Type="http://schemas.openxmlformats.org/officeDocument/2006/relationships/customXml" Target="../ink/ink1963.xml"/><Relationship Id="rId70" Type="http://schemas.openxmlformats.org/officeDocument/2006/relationships/customXml" Target="../ink/ink1713.xml"/><Relationship Id="rId166" Type="http://schemas.openxmlformats.org/officeDocument/2006/relationships/image" Target="../media/image1744.png"/><Relationship Id="rId331" Type="http://schemas.openxmlformats.org/officeDocument/2006/relationships/customXml" Target="../ink/ink1844.xml"/><Relationship Id="rId373" Type="http://schemas.openxmlformats.org/officeDocument/2006/relationships/customXml" Target="../ink/ink1865.xml"/><Relationship Id="rId429" Type="http://schemas.openxmlformats.org/officeDocument/2006/relationships/customXml" Target="../ink/ink1893.xml"/><Relationship Id="rId580" Type="http://schemas.openxmlformats.org/officeDocument/2006/relationships/image" Target="../media/image1951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795.xml"/><Relationship Id="rId440" Type="http://schemas.openxmlformats.org/officeDocument/2006/relationships/image" Target="../media/image1881.png"/><Relationship Id="rId28" Type="http://schemas.openxmlformats.org/officeDocument/2006/relationships/customXml" Target="../ink/ink1692.xml"/><Relationship Id="rId275" Type="http://schemas.openxmlformats.org/officeDocument/2006/relationships/customXml" Target="../ink/ink1816.xml"/><Relationship Id="rId300" Type="http://schemas.openxmlformats.org/officeDocument/2006/relationships/image" Target="../media/image1811.png"/><Relationship Id="rId482" Type="http://schemas.openxmlformats.org/officeDocument/2006/relationships/image" Target="../media/image1902.png"/><Relationship Id="rId538" Type="http://schemas.openxmlformats.org/officeDocument/2006/relationships/image" Target="../media/image1930.png"/><Relationship Id="rId81" Type="http://schemas.openxmlformats.org/officeDocument/2006/relationships/image" Target="../media/image1703.png"/><Relationship Id="rId135" Type="http://schemas.openxmlformats.org/officeDocument/2006/relationships/image" Target="../media/image1729.png"/><Relationship Id="rId177" Type="http://schemas.openxmlformats.org/officeDocument/2006/relationships/customXml" Target="../ink/ink1767.xml"/><Relationship Id="rId342" Type="http://schemas.openxmlformats.org/officeDocument/2006/relationships/image" Target="../media/image1832.png"/><Relationship Id="rId384" Type="http://schemas.openxmlformats.org/officeDocument/2006/relationships/image" Target="../media/image1853.png"/><Relationship Id="rId202" Type="http://schemas.openxmlformats.org/officeDocument/2006/relationships/image" Target="../media/image1762.png"/><Relationship Id="rId244" Type="http://schemas.openxmlformats.org/officeDocument/2006/relationships/image" Target="../media/image1783.png"/><Relationship Id="rId39" Type="http://schemas.openxmlformats.org/officeDocument/2006/relationships/image" Target="../media/image1682.png"/><Relationship Id="rId286" Type="http://schemas.openxmlformats.org/officeDocument/2006/relationships/image" Target="../media/image1804.png"/><Relationship Id="rId451" Type="http://schemas.openxmlformats.org/officeDocument/2006/relationships/customXml" Target="../ink/ink1904.xml"/><Relationship Id="rId493" Type="http://schemas.openxmlformats.org/officeDocument/2006/relationships/customXml" Target="../ink/ink1925.xml"/><Relationship Id="rId507" Type="http://schemas.openxmlformats.org/officeDocument/2006/relationships/customXml" Target="../ink/ink1932.xml"/><Relationship Id="rId549" Type="http://schemas.openxmlformats.org/officeDocument/2006/relationships/customXml" Target="../ink/ink1953.xml"/><Relationship Id="rId50" Type="http://schemas.openxmlformats.org/officeDocument/2006/relationships/customXml" Target="../ink/ink1703.xml"/><Relationship Id="rId104" Type="http://schemas.openxmlformats.org/officeDocument/2006/relationships/customXml" Target="../ink/ink1730.xml"/><Relationship Id="rId146" Type="http://schemas.openxmlformats.org/officeDocument/2006/relationships/customXml" Target="../ink/ink1751.xml"/><Relationship Id="rId188" Type="http://schemas.openxmlformats.org/officeDocument/2006/relationships/image" Target="../media/image1755.png"/><Relationship Id="rId311" Type="http://schemas.openxmlformats.org/officeDocument/2006/relationships/customXml" Target="../ink/ink1834.xml"/><Relationship Id="rId353" Type="http://schemas.openxmlformats.org/officeDocument/2006/relationships/customXml" Target="../ink/ink1855.xml"/><Relationship Id="rId395" Type="http://schemas.openxmlformats.org/officeDocument/2006/relationships/customXml" Target="../ink/ink1876.xml"/><Relationship Id="rId409" Type="http://schemas.openxmlformats.org/officeDocument/2006/relationships/customXml" Target="../ink/ink1883.xml"/><Relationship Id="rId560" Type="http://schemas.openxmlformats.org/officeDocument/2006/relationships/image" Target="../media/image1941.png"/><Relationship Id="rId92" Type="http://schemas.openxmlformats.org/officeDocument/2006/relationships/customXml" Target="../ink/ink1724.xml"/><Relationship Id="rId213" Type="http://schemas.openxmlformats.org/officeDocument/2006/relationships/customXml" Target="../ink/ink1785.xml"/><Relationship Id="rId420" Type="http://schemas.openxmlformats.org/officeDocument/2006/relationships/image" Target="../media/image1871.png"/><Relationship Id="rId255" Type="http://schemas.openxmlformats.org/officeDocument/2006/relationships/customXml" Target="../ink/ink1806.xml"/><Relationship Id="rId297" Type="http://schemas.openxmlformats.org/officeDocument/2006/relationships/customXml" Target="../ink/ink1827.xml"/><Relationship Id="rId462" Type="http://schemas.openxmlformats.org/officeDocument/2006/relationships/image" Target="../media/image1892.png"/><Relationship Id="rId518" Type="http://schemas.openxmlformats.org/officeDocument/2006/relationships/image" Target="../media/image1920.png"/><Relationship Id="rId115" Type="http://schemas.openxmlformats.org/officeDocument/2006/relationships/image" Target="../media/image1719.png"/><Relationship Id="rId157" Type="http://schemas.openxmlformats.org/officeDocument/2006/relationships/customXml" Target="../ink/ink1757.xml"/><Relationship Id="rId322" Type="http://schemas.openxmlformats.org/officeDocument/2006/relationships/image" Target="../media/image1822.png"/><Relationship Id="rId364" Type="http://schemas.openxmlformats.org/officeDocument/2006/relationships/image" Target="../media/image1843.png"/><Relationship Id="rId61" Type="http://schemas.openxmlformats.org/officeDocument/2006/relationships/image" Target="../media/image1693.png"/><Relationship Id="rId199" Type="http://schemas.openxmlformats.org/officeDocument/2006/relationships/customXml" Target="../ink/ink1778.xml"/><Relationship Id="rId571" Type="http://schemas.openxmlformats.org/officeDocument/2006/relationships/customXml" Target="../ink/ink1964.xml"/><Relationship Id="rId19" Type="http://schemas.openxmlformats.org/officeDocument/2006/relationships/image" Target="../media/image1672.png"/><Relationship Id="rId224" Type="http://schemas.openxmlformats.org/officeDocument/2006/relationships/image" Target="../media/image1773.png"/><Relationship Id="rId266" Type="http://schemas.openxmlformats.org/officeDocument/2006/relationships/image" Target="../media/image1794.png"/><Relationship Id="rId431" Type="http://schemas.openxmlformats.org/officeDocument/2006/relationships/customXml" Target="../ink/ink1894.xml"/><Relationship Id="rId473" Type="http://schemas.openxmlformats.org/officeDocument/2006/relationships/customXml" Target="../ink/ink1915.xml"/><Relationship Id="rId529" Type="http://schemas.openxmlformats.org/officeDocument/2006/relationships/customXml" Target="../ink/ink1943.xml"/><Relationship Id="rId30" Type="http://schemas.openxmlformats.org/officeDocument/2006/relationships/customXml" Target="../ink/ink1693.xml"/><Relationship Id="rId126" Type="http://schemas.openxmlformats.org/officeDocument/2006/relationships/customXml" Target="../ink/ink1741.xml"/><Relationship Id="rId168" Type="http://schemas.openxmlformats.org/officeDocument/2006/relationships/image" Target="../media/image1745.png"/><Relationship Id="rId333" Type="http://schemas.openxmlformats.org/officeDocument/2006/relationships/customXml" Target="../ink/ink1845.xml"/><Relationship Id="rId540" Type="http://schemas.openxmlformats.org/officeDocument/2006/relationships/image" Target="../media/image1931.png"/><Relationship Id="rId72" Type="http://schemas.openxmlformats.org/officeDocument/2006/relationships/customXml" Target="../ink/ink1714.xml"/><Relationship Id="rId375" Type="http://schemas.openxmlformats.org/officeDocument/2006/relationships/customXml" Target="../ink/ink1866.xml"/><Relationship Id="rId582" Type="http://schemas.openxmlformats.org/officeDocument/2006/relationships/image" Target="../media/image1952.png"/><Relationship Id="rId3" Type="http://schemas.openxmlformats.org/officeDocument/2006/relationships/image" Target="../media/image1664.png"/><Relationship Id="rId235" Type="http://schemas.openxmlformats.org/officeDocument/2006/relationships/customXml" Target="../ink/ink1796.xml"/><Relationship Id="rId277" Type="http://schemas.openxmlformats.org/officeDocument/2006/relationships/customXml" Target="../ink/ink1817.xml"/><Relationship Id="rId400" Type="http://schemas.openxmlformats.org/officeDocument/2006/relationships/image" Target="../media/image1861.png"/><Relationship Id="rId442" Type="http://schemas.openxmlformats.org/officeDocument/2006/relationships/image" Target="../media/image1882.png"/><Relationship Id="rId484" Type="http://schemas.openxmlformats.org/officeDocument/2006/relationships/image" Target="../media/image1903.png"/><Relationship Id="rId137" Type="http://schemas.openxmlformats.org/officeDocument/2006/relationships/image" Target="../media/image1730.png"/><Relationship Id="rId302" Type="http://schemas.openxmlformats.org/officeDocument/2006/relationships/image" Target="../media/image1812.png"/><Relationship Id="rId344" Type="http://schemas.openxmlformats.org/officeDocument/2006/relationships/image" Target="../media/image1833.png"/><Relationship Id="rId41" Type="http://schemas.openxmlformats.org/officeDocument/2006/relationships/image" Target="../media/image1683.png"/><Relationship Id="rId83" Type="http://schemas.openxmlformats.org/officeDocument/2006/relationships/image" Target="../media/image1704.png"/><Relationship Id="rId179" Type="http://schemas.openxmlformats.org/officeDocument/2006/relationships/customXml" Target="../ink/ink1768.xml"/><Relationship Id="rId386" Type="http://schemas.openxmlformats.org/officeDocument/2006/relationships/image" Target="../media/image1854.png"/><Relationship Id="rId551" Type="http://schemas.openxmlformats.org/officeDocument/2006/relationships/customXml" Target="../ink/ink1954.xml"/><Relationship Id="rId190" Type="http://schemas.openxmlformats.org/officeDocument/2006/relationships/image" Target="../media/image1756.png"/><Relationship Id="rId204" Type="http://schemas.openxmlformats.org/officeDocument/2006/relationships/image" Target="../media/image1763.png"/><Relationship Id="rId246" Type="http://schemas.openxmlformats.org/officeDocument/2006/relationships/image" Target="../media/image1784.png"/><Relationship Id="rId288" Type="http://schemas.openxmlformats.org/officeDocument/2006/relationships/image" Target="../media/image1805.png"/><Relationship Id="rId411" Type="http://schemas.openxmlformats.org/officeDocument/2006/relationships/customXml" Target="../ink/ink1884.xml"/><Relationship Id="rId453" Type="http://schemas.openxmlformats.org/officeDocument/2006/relationships/customXml" Target="../ink/ink1905.xml"/><Relationship Id="rId509" Type="http://schemas.openxmlformats.org/officeDocument/2006/relationships/customXml" Target="../ink/ink1933.xml"/><Relationship Id="rId106" Type="http://schemas.openxmlformats.org/officeDocument/2006/relationships/customXml" Target="../ink/ink1731.xml"/><Relationship Id="rId313" Type="http://schemas.openxmlformats.org/officeDocument/2006/relationships/customXml" Target="../ink/ink1835.xml"/><Relationship Id="rId495" Type="http://schemas.openxmlformats.org/officeDocument/2006/relationships/customXml" Target="../ink/ink1926.xml"/><Relationship Id="rId10" Type="http://schemas.openxmlformats.org/officeDocument/2006/relationships/customXml" Target="../ink/ink1683.xml"/><Relationship Id="rId52" Type="http://schemas.openxmlformats.org/officeDocument/2006/relationships/customXml" Target="../ink/ink1704.xml"/><Relationship Id="rId94" Type="http://schemas.openxmlformats.org/officeDocument/2006/relationships/customXml" Target="../ink/ink1725.xml"/><Relationship Id="rId148" Type="http://schemas.openxmlformats.org/officeDocument/2006/relationships/customXml" Target="../ink/ink1752.xml"/><Relationship Id="rId355" Type="http://schemas.openxmlformats.org/officeDocument/2006/relationships/customXml" Target="../ink/ink1856.xml"/><Relationship Id="rId397" Type="http://schemas.openxmlformats.org/officeDocument/2006/relationships/customXml" Target="../ink/ink1877.xml"/><Relationship Id="rId520" Type="http://schemas.openxmlformats.org/officeDocument/2006/relationships/image" Target="../media/image1921.png"/><Relationship Id="rId562" Type="http://schemas.openxmlformats.org/officeDocument/2006/relationships/image" Target="../media/image1942.png"/><Relationship Id="rId215" Type="http://schemas.openxmlformats.org/officeDocument/2006/relationships/customXml" Target="../ink/ink1786.xml"/><Relationship Id="rId257" Type="http://schemas.openxmlformats.org/officeDocument/2006/relationships/customXml" Target="../ink/ink1807.xml"/><Relationship Id="rId422" Type="http://schemas.openxmlformats.org/officeDocument/2006/relationships/image" Target="../media/image1872.png"/><Relationship Id="rId464" Type="http://schemas.openxmlformats.org/officeDocument/2006/relationships/image" Target="../media/image1893.png"/><Relationship Id="rId299" Type="http://schemas.openxmlformats.org/officeDocument/2006/relationships/customXml" Target="../ink/ink1828.xml"/><Relationship Id="rId63" Type="http://schemas.openxmlformats.org/officeDocument/2006/relationships/image" Target="../media/image1694.png"/><Relationship Id="rId159" Type="http://schemas.openxmlformats.org/officeDocument/2006/relationships/customXml" Target="../ink/ink1758.xml"/><Relationship Id="rId366" Type="http://schemas.openxmlformats.org/officeDocument/2006/relationships/image" Target="../media/image1844.png"/><Relationship Id="rId573" Type="http://schemas.openxmlformats.org/officeDocument/2006/relationships/customXml" Target="../ink/ink1965.xml"/><Relationship Id="rId226" Type="http://schemas.openxmlformats.org/officeDocument/2006/relationships/image" Target="../media/image1774.png"/><Relationship Id="rId433" Type="http://schemas.openxmlformats.org/officeDocument/2006/relationships/customXml" Target="../ink/ink1895.xml"/><Relationship Id="rId74" Type="http://schemas.openxmlformats.org/officeDocument/2006/relationships/customXml" Target="../ink/ink1715.xml"/><Relationship Id="rId377" Type="http://schemas.openxmlformats.org/officeDocument/2006/relationships/customXml" Target="../ink/ink1867.xml"/><Relationship Id="rId500" Type="http://schemas.openxmlformats.org/officeDocument/2006/relationships/image" Target="../media/image1911.png"/><Relationship Id="rId5" Type="http://schemas.openxmlformats.org/officeDocument/2006/relationships/image" Target="../media/image1665.png"/><Relationship Id="rId237" Type="http://schemas.openxmlformats.org/officeDocument/2006/relationships/customXml" Target="../ink/ink1797.xml"/><Relationship Id="rId444" Type="http://schemas.openxmlformats.org/officeDocument/2006/relationships/image" Target="../media/image1883.png"/><Relationship Id="rId290" Type="http://schemas.openxmlformats.org/officeDocument/2006/relationships/image" Target="../media/image1806.png"/><Relationship Id="rId304" Type="http://schemas.openxmlformats.org/officeDocument/2006/relationships/image" Target="../media/image1813.png"/><Relationship Id="rId388" Type="http://schemas.openxmlformats.org/officeDocument/2006/relationships/image" Target="../media/image1855.png"/><Relationship Id="rId511" Type="http://schemas.openxmlformats.org/officeDocument/2006/relationships/customXml" Target="../ink/ink1934.xml"/><Relationship Id="rId85" Type="http://schemas.openxmlformats.org/officeDocument/2006/relationships/image" Target="../media/image1705.png"/><Relationship Id="rId150" Type="http://schemas.openxmlformats.org/officeDocument/2006/relationships/customXml" Target="../ink/ink1753.xml"/><Relationship Id="rId248" Type="http://schemas.openxmlformats.org/officeDocument/2006/relationships/image" Target="../media/image1785.png"/><Relationship Id="rId455" Type="http://schemas.openxmlformats.org/officeDocument/2006/relationships/customXml" Target="../ink/ink1906.xml"/><Relationship Id="rId12" Type="http://schemas.openxmlformats.org/officeDocument/2006/relationships/customXml" Target="../ink/ink1684.xml"/><Relationship Id="rId108" Type="http://schemas.openxmlformats.org/officeDocument/2006/relationships/customXml" Target="../ink/ink1732.xml"/><Relationship Id="rId315" Type="http://schemas.openxmlformats.org/officeDocument/2006/relationships/customXml" Target="../ink/ink1836.xml"/><Relationship Id="rId522" Type="http://schemas.openxmlformats.org/officeDocument/2006/relationships/image" Target="../media/image1922.png"/><Relationship Id="rId96" Type="http://schemas.openxmlformats.org/officeDocument/2006/relationships/customXml" Target="../ink/ink1726.xml"/><Relationship Id="rId161" Type="http://schemas.openxmlformats.org/officeDocument/2006/relationships/customXml" Target="../ink/ink1759.xml"/><Relationship Id="rId399" Type="http://schemas.openxmlformats.org/officeDocument/2006/relationships/customXml" Target="../ink/ink1878.xml"/><Relationship Id="rId259" Type="http://schemas.openxmlformats.org/officeDocument/2006/relationships/customXml" Target="../ink/ink1808.xml"/><Relationship Id="rId466" Type="http://schemas.openxmlformats.org/officeDocument/2006/relationships/image" Target="../media/image1894.png"/><Relationship Id="rId23" Type="http://schemas.openxmlformats.org/officeDocument/2006/relationships/image" Target="../media/image1674.png"/><Relationship Id="rId119" Type="http://schemas.openxmlformats.org/officeDocument/2006/relationships/image" Target="../media/image1721.png"/><Relationship Id="rId326" Type="http://schemas.openxmlformats.org/officeDocument/2006/relationships/image" Target="../media/image1824.png"/><Relationship Id="rId533" Type="http://schemas.openxmlformats.org/officeDocument/2006/relationships/customXml" Target="../ink/ink1945.xml"/><Relationship Id="rId172" Type="http://schemas.openxmlformats.org/officeDocument/2006/relationships/image" Target="../media/image1747.png"/><Relationship Id="rId477" Type="http://schemas.openxmlformats.org/officeDocument/2006/relationships/customXml" Target="../ink/ink1917.xml"/><Relationship Id="rId337" Type="http://schemas.openxmlformats.org/officeDocument/2006/relationships/customXml" Target="../ink/ink1847.xml"/><Relationship Id="rId34" Type="http://schemas.openxmlformats.org/officeDocument/2006/relationships/customXml" Target="../ink/ink1695.xml"/><Relationship Id="rId544" Type="http://schemas.openxmlformats.org/officeDocument/2006/relationships/image" Target="../media/image1933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10.png"/><Relationship Id="rId299" Type="http://schemas.openxmlformats.org/officeDocument/2006/relationships/image" Target="../media/image2101.png"/><Relationship Id="rId21" Type="http://schemas.openxmlformats.org/officeDocument/2006/relationships/image" Target="../media/image1962.png"/><Relationship Id="rId63" Type="http://schemas.openxmlformats.org/officeDocument/2006/relationships/image" Target="../media/image1983.png"/><Relationship Id="rId159" Type="http://schemas.openxmlformats.org/officeDocument/2006/relationships/image" Target="../media/image2031.png"/><Relationship Id="rId324" Type="http://schemas.openxmlformats.org/officeDocument/2006/relationships/customXml" Target="../ink/ink2131.xml"/><Relationship Id="rId366" Type="http://schemas.openxmlformats.org/officeDocument/2006/relationships/customXml" Target="../ink/ink2152.xml"/><Relationship Id="rId170" Type="http://schemas.openxmlformats.org/officeDocument/2006/relationships/customXml" Target="../ink/ink2054.xml"/><Relationship Id="rId226" Type="http://schemas.openxmlformats.org/officeDocument/2006/relationships/customXml" Target="../ink/ink2082.xml"/><Relationship Id="rId433" Type="http://schemas.openxmlformats.org/officeDocument/2006/relationships/image" Target="../media/image2168.png"/><Relationship Id="rId268" Type="http://schemas.openxmlformats.org/officeDocument/2006/relationships/customXml" Target="../ink/ink2103.xml"/><Relationship Id="rId32" Type="http://schemas.openxmlformats.org/officeDocument/2006/relationships/customXml" Target="../ink/ink1985.xml"/><Relationship Id="rId74" Type="http://schemas.openxmlformats.org/officeDocument/2006/relationships/customXml" Target="../ink/ink2006.xml"/><Relationship Id="rId128" Type="http://schemas.openxmlformats.org/officeDocument/2006/relationships/customXml" Target="../ink/ink2033.xml"/><Relationship Id="rId335" Type="http://schemas.openxmlformats.org/officeDocument/2006/relationships/image" Target="../media/image2119.png"/><Relationship Id="rId377" Type="http://schemas.openxmlformats.org/officeDocument/2006/relationships/image" Target="../media/image2140.png"/><Relationship Id="rId5" Type="http://schemas.openxmlformats.org/officeDocument/2006/relationships/image" Target="../media/image1954.png"/><Relationship Id="rId181" Type="http://schemas.openxmlformats.org/officeDocument/2006/relationships/image" Target="../media/image2042.png"/><Relationship Id="rId237" Type="http://schemas.openxmlformats.org/officeDocument/2006/relationships/image" Target="../media/image2070.png"/><Relationship Id="rId402" Type="http://schemas.openxmlformats.org/officeDocument/2006/relationships/customXml" Target="../ink/ink2170.xml"/><Relationship Id="rId279" Type="http://schemas.openxmlformats.org/officeDocument/2006/relationships/image" Target="../media/image2091.png"/><Relationship Id="rId444" Type="http://schemas.openxmlformats.org/officeDocument/2006/relationships/customXml" Target="../ink/ink2191.xml"/><Relationship Id="rId43" Type="http://schemas.openxmlformats.org/officeDocument/2006/relationships/image" Target="../media/image1973.png"/><Relationship Id="rId139" Type="http://schemas.openxmlformats.org/officeDocument/2006/relationships/image" Target="../media/image2021.png"/><Relationship Id="rId290" Type="http://schemas.openxmlformats.org/officeDocument/2006/relationships/customXml" Target="../ink/ink2114.xml"/><Relationship Id="rId304" Type="http://schemas.openxmlformats.org/officeDocument/2006/relationships/customXml" Target="../ink/ink2121.xml"/><Relationship Id="rId346" Type="http://schemas.openxmlformats.org/officeDocument/2006/relationships/customXml" Target="../ink/ink2142.xml"/><Relationship Id="rId388" Type="http://schemas.openxmlformats.org/officeDocument/2006/relationships/customXml" Target="../ink/ink2163.xml"/><Relationship Id="rId85" Type="http://schemas.openxmlformats.org/officeDocument/2006/relationships/image" Target="../media/image1994.png"/><Relationship Id="rId150" Type="http://schemas.openxmlformats.org/officeDocument/2006/relationships/customXml" Target="../ink/ink2044.xml"/><Relationship Id="rId192" Type="http://schemas.openxmlformats.org/officeDocument/2006/relationships/customXml" Target="../ink/ink2065.xml"/><Relationship Id="rId206" Type="http://schemas.openxmlformats.org/officeDocument/2006/relationships/customXml" Target="../ink/ink2072.xml"/><Relationship Id="rId413" Type="http://schemas.openxmlformats.org/officeDocument/2006/relationships/image" Target="../media/image2158.png"/><Relationship Id="rId248" Type="http://schemas.openxmlformats.org/officeDocument/2006/relationships/customXml" Target="../ink/ink2093.xml"/><Relationship Id="rId455" Type="http://schemas.openxmlformats.org/officeDocument/2006/relationships/image" Target="../media/image2179.png"/><Relationship Id="rId12" Type="http://schemas.openxmlformats.org/officeDocument/2006/relationships/customXml" Target="../ink/ink1975.xml"/><Relationship Id="rId108" Type="http://schemas.openxmlformats.org/officeDocument/2006/relationships/customXml" Target="../ink/ink2023.xml"/><Relationship Id="rId315" Type="http://schemas.openxmlformats.org/officeDocument/2006/relationships/image" Target="../media/image2109.png"/><Relationship Id="rId357" Type="http://schemas.openxmlformats.org/officeDocument/2006/relationships/image" Target="../media/image2130.png"/><Relationship Id="rId54" Type="http://schemas.openxmlformats.org/officeDocument/2006/relationships/customXml" Target="../ink/ink1996.xml"/><Relationship Id="rId96" Type="http://schemas.openxmlformats.org/officeDocument/2006/relationships/customXml" Target="../ink/ink2017.xml"/><Relationship Id="rId161" Type="http://schemas.openxmlformats.org/officeDocument/2006/relationships/image" Target="../media/image2032.png"/><Relationship Id="rId217" Type="http://schemas.openxmlformats.org/officeDocument/2006/relationships/image" Target="../media/image2060.png"/><Relationship Id="rId399" Type="http://schemas.openxmlformats.org/officeDocument/2006/relationships/image" Target="../media/image2151.png"/><Relationship Id="rId259" Type="http://schemas.openxmlformats.org/officeDocument/2006/relationships/image" Target="../media/image2081.png"/><Relationship Id="rId424" Type="http://schemas.openxmlformats.org/officeDocument/2006/relationships/customXml" Target="../ink/ink2181.xml"/><Relationship Id="rId466" Type="http://schemas.openxmlformats.org/officeDocument/2006/relationships/customXml" Target="../ink/ink2202.xml"/><Relationship Id="rId23" Type="http://schemas.openxmlformats.org/officeDocument/2006/relationships/image" Target="../media/image1963.png"/><Relationship Id="rId119" Type="http://schemas.openxmlformats.org/officeDocument/2006/relationships/image" Target="../media/image2011.png"/><Relationship Id="rId270" Type="http://schemas.openxmlformats.org/officeDocument/2006/relationships/customXml" Target="../ink/ink2104.xml"/><Relationship Id="rId326" Type="http://schemas.openxmlformats.org/officeDocument/2006/relationships/customXml" Target="../ink/ink2132.xml"/><Relationship Id="rId65" Type="http://schemas.openxmlformats.org/officeDocument/2006/relationships/image" Target="../media/image1984.png"/><Relationship Id="rId130" Type="http://schemas.openxmlformats.org/officeDocument/2006/relationships/customXml" Target="../ink/ink2034.xml"/><Relationship Id="rId368" Type="http://schemas.openxmlformats.org/officeDocument/2006/relationships/customXml" Target="../ink/ink2153.xml"/><Relationship Id="rId172" Type="http://schemas.openxmlformats.org/officeDocument/2006/relationships/customXml" Target="../ink/ink2055.xml"/><Relationship Id="rId228" Type="http://schemas.openxmlformats.org/officeDocument/2006/relationships/customXml" Target="../ink/ink2083.xml"/><Relationship Id="rId435" Type="http://schemas.openxmlformats.org/officeDocument/2006/relationships/image" Target="../media/image2169.png"/><Relationship Id="rId281" Type="http://schemas.openxmlformats.org/officeDocument/2006/relationships/image" Target="../media/image2092.png"/><Relationship Id="rId337" Type="http://schemas.openxmlformats.org/officeDocument/2006/relationships/image" Target="../media/image2120.png"/><Relationship Id="rId34" Type="http://schemas.openxmlformats.org/officeDocument/2006/relationships/customXml" Target="../ink/ink1986.xml"/><Relationship Id="rId76" Type="http://schemas.openxmlformats.org/officeDocument/2006/relationships/customXml" Target="../ink/ink2007.xml"/><Relationship Id="rId141" Type="http://schemas.openxmlformats.org/officeDocument/2006/relationships/image" Target="../media/image2022.png"/><Relationship Id="rId379" Type="http://schemas.openxmlformats.org/officeDocument/2006/relationships/image" Target="../media/image2141.png"/><Relationship Id="rId7" Type="http://schemas.openxmlformats.org/officeDocument/2006/relationships/image" Target="../media/image1955.png"/><Relationship Id="rId183" Type="http://schemas.openxmlformats.org/officeDocument/2006/relationships/image" Target="../media/image2043.png"/><Relationship Id="rId239" Type="http://schemas.openxmlformats.org/officeDocument/2006/relationships/image" Target="../media/image2071.png"/><Relationship Id="rId390" Type="http://schemas.openxmlformats.org/officeDocument/2006/relationships/customXml" Target="../ink/ink2164.xml"/><Relationship Id="rId404" Type="http://schemas.openxmlformats.org/officeDocument/2006/relationships/customXml" Target="../ink/ink2171.xml"/><Relationship Id="rId446" Type="http://schemas.openxmlformats.org/officeDocument/2006/relationships/customXml" Target="../ink/ink2192.xml"/><Relationship Id="rId250" Type="http://schemas.openxmlformats.org/officeDocument/2006/relationships/customXml" Target="../ink/ink2094.xml"/><Relationship Id="rId292" Type="http://schemas.openxmlformats.org/officeDocument/2006/relationships/customXml" Target="../ink/ink2115.xml"/><Relationship Id="rId306" Type="http://schemas.openxmlformats.org/officeDocument/2006/relationships/customXml" Target="../ink/ink2122.xml"/><Relationship Id="rId45" Type="http://schemas.openxmlformats.org/officeDocument/2006/relationships/image" Target="../media/image1974.png"/><Relationship Id="rId87" Type="http://schemas.openxmlformats.org/officeDocument/2006/relationships/image" Target="../media/image1995.png"/><Relationship Id="rId110" Type="http://schemas.openxmlformats.org/officeDocument/2006/relationships/customXml" Target="../ink/ink2024.xml"/><Relationship Id="rId348" Type="http://schemas.openxmlformats.org/officeDocument/2006/relationships/customXml" Target="../ink/ink2143.xml"/><Relationship Id="rId152" Type="http://schemas.openxmlformats.org/officeDocument/2006/relationships/customXml" Target="../ink/ink2045.xml"/><Relationship Id="rId194" Type="http://schemas.openxmlformats.org/officeDocument/2006/relationships/customXml" Target="../ink/ink2066.xml"/><Relationship Id="rId208" Type="http://schemas.openxmlformats.org/officeDocument/2006/relationships/customXml" Target="../ink/ink2073.xml"/><Relationship Id="rId415" Type="http://schemas.openxmlformats.org/officeDocument/2006/relationships/image" Target="../media/image2159.png"/><Relationship Id="rId457" Type="http://schemas.openxmlformats.org/officeDocument/2006/relationships/image" Target="../media/image2180.png"/><Relationship Id="rId261" Type="http://schemas.openxmlformats.org/officeDocument/2006/relationships/image" Target="../media/image2082.png"/><Relationship Id="rId14" Type="http://schemas.openxmlformats.org/officeDocument/2006/relationships/customXml" Target="../ink/ink1976.xml"/><Relationship Id="rId56" Type="http://schemas.openxmlformats.org/officeDocument/2006/relationships/customXml" Target="../ink/ink1997.xml"/><Relationship Id="rId317" Type="http://schemas.openxmlformats.org/officeDocument/2006/relationships/image" Target="../media/image2110.png"/><Relationship Id="rId359" Type="http://schemas.openxmlformats.org/officeDocument/2006/relationships/image" Target="../media/image2131.png"/><Relationship Id="rId98" Type="http://schemas.openxmlformats.org/officeDocument/2006/relationships/customXml" Target="../ink/ink2018.xml"/><Relationship Id="rId121" Type="http://schemas.openxmlformats.org/officeDocument/2006/relationships/image" Target="../media/image2012.png"/><Relationship Id="rId163" Type="http://schemas.openxmlformats.org/officeDocument/2006/relationships/image" Target="../media/image2033.png"/><Relationship Id="rId219" Type="http://schemas.openxmlformats.org/officeDocument/2006/relationships/image" Target="../media/image2061.png"/><Relationship Id="rId370" Type="http://schemas.openxmlformats.org/officeDocument/2006/relationships/customXml" Target="../ink/ink2154.xml"/><Relationship Id="rId426" Type="http://schemas.openxmlformats.org/officeDocument/2006/relationships/customXml" Target="../ink/ink2182.xml"/><Relationship Id="rId230" Type="http://schemas.openxmlformats.org/officeDocument/2006/relationships/customXml" Target="../ink/ink2084.xml"/><Relationship Id="rId468" Type="http://schemas.openxmlformats.org/officeDocument/2006/relationships/customXml" Target="../ink/ink2203.xml"/><Relationship Id="rId25" Type="http://schemas.openxmlformats.org/officeDocument/2006/relationships/image" Target="../media/image1964.png"/><Relationship Id="rId67" Type="http://schemas.openxmlformats.org/officeDocument/2006/relationships/image" Target="../media/image1985.png"/><Relationship Id="rId272" Type="http://schemas.openxmlformats.org/officeDocument/2006/relationships/customXml" Target="../ink/ink2105.xml"/><Relationship Id="rId328" Type="http://schemas.openxmlformats.org/officeDocument/2006/relationships/customXml" Target="../ink/ink2133.xml"/><Relationship Id="rId132" Type="http://schemas.openxmlformats.org/officeDocument/2006/relationships/customXml" Target="../ink/ink2035.xml"/><Relationship Id="rId174" Type="http://schemas.openxmlformats.org/officeDocument/2006/relationships/customXml" Target="../ink/ink2056.xml"/><Relationship Id="rId381" Type="http://schemas.openxmlformats.org/officeDocument/2006/relationships/image" Target="../media/image2142.png"/><Relationship Id="rId241" Type="http://schemas.openxmlformats.org/officeDocument/2006/relationships/image" Target="../media/image2072.png"/><Relationship Id="rId437" Type="http://schemas.openxmlformats.org/officeDocument/2006/relationships/image" Target="../media/image2170.png"/><Relationship Id="rId36" Type="http://schemas.openxmlformats.org/officeDocument/2006/relationships/customXml" Target="../ink/ink1987.xml"/><Relationship Id="rId283" Type="http://schemas.openxmlformats.org/officeDocument/2006/relationships/image" Target="../media/image2093.png"/><Relationship Id="rId339" Type="http://schemas.openxmlformats.org/officeDocument/2006/relationships/image" Target="../media/image2121.png"/><Relationship Id="rId78" Type="http://schemas.openxmlformats.org/officeDocument/2006/relationships/customXml" Target="../ink/ink2008.xml"/><Relationship Id="rId101" Type="http://schemas.openxmlformats.org/officeDocument/2006/relationships/image" Target="../media/image2002.png"/><Relationship Id="rId143" Type="http://schemas.openxmlformats.org/officeDocument/2006/relationships/image" Target="../media/image2023.png"/><Relationship Id="rId185" Type="http://schemas.openxmlformats.org/officeDocument/2006/relationships/image" Target="../media/image2044.png"/><Relationship Id="rId350" Type="http://schemas.openxmlformats.org/officeDocument/2006/relationships/customXml" Target="../ink/ink2144.xml"/><Relationship Id="rId406" Type="http://schemas.openxmlformats.org/officeDocument/2006/relationships/customXml" Target="../ink/ink2172.xml"/><Relationship Id="rId9" Type="http://schemas.openxmlformats.org/officeDocument/2006/relationships/image" Target="../media/image1956.png"/><Relationship Id="rId210" Type="http://schemas.openxmlformats.org/officeDocument/2006/relationships/customXml" Target="../ink/ink2074.xml"/><Relationship Id="rId392" Type="http://schemas.openxmlformats.org/officeDocument/2006/relationships/customXml" Target="../ink/ink2165.xml"/><Relationship Id="rId448" Type="http://schemas.openxmlformats.org/officeDocument/2006/relationships/customXml" Target="../ink/ink2193.xml"/><Relationship Id="rId252" Type="http://schemas.openxmlformats.org/officeDocument/2006/relationships/customXml" Target="../ink/ink2095.xml"/><Relationship Id="rId294" Type="http://schemas.openxmlformats.org/officeDocument/2006/relationships/customXml" Target="../ink/ink2116.xml"/><Relationship Id="rId308" Type="http://schemas.openxmlformats.org/officeDocument/2006/relationships/customXml" Target="../ink/ink2123.xml"/><Relationship Id="rId47" Type="http://schemas.openxmlformats.org/officeDocument/2006/relationships/image" Target="../media/image1975.png"/><Relationship Id="rId89" Type="http://schemas.openxmlformats.org/officeDocument/2006/relationships/image" Target="../media/image1996.png"/><Relationship Id="rId112" Type="http://schemas.openxmlformats.org/officeDocument/2006/relationships/customXml" Target="../ink/ink2025.xml"/><Relationship Id="rId154" Type="http://schemas.openxmlformats.org/officeDocument/2006/relationships/customXml" Target="../ink/ink2046.xml"/><Relationship Id="rId361" Type="http://schemas.openxmlformats.org/officeDocument/2006/relationships/image" Target="../media/image2132.png"/><Relationship Id="rId196" Type="http://schemas.openxmlformats.org/officeDocument/2006/relationships/customXml" Target="../ink/ink2067.xml"/><Relationship Id="rId417" Type="http://schemas.openxmlformats.org/officeDocument/2006/relationships/image" Target="../media/image2160.png"/><Relationship Id="rId459" Type="http://schemas.openxmlformats.org/officeDocument/2006/relationships/image" Target="../media/image2181.png"/><Relationship Id="rId16" Type="http://schemas.openxmlformats.org/officeDocument/2006/relationships/customXml" Target="../ink/ink1977.xml"/><Relationship Id="rId221" Type="http://schemas.openxmlformats.org/officeDocument/2006/relationships/image" Target="../media/image2062.png"/><Relationship Id="rId263" Type="http://schemas.openxmlformats.org/officeDocument/2006/relationships/image" Target="../media/image2083.png"/><Relationship Id="rId319" Type="http://schemas.openxmlformats.org/officeDocument/2006/relationships/image" Target="../media/image2111.png"/><Relationship Id="rId58" Type="http://schemas.openxmlformats.org/officeDocument/2006/relationships/customXml" Target="../ink/ink1998.xml"/><Relationship Id="rId123" Type="http://schemas.openxmlformats.org/officeDocument/2006/relationships/image" Target="../media/image2013.png"/><Relationship Id="rId330" Type="http://schemas.openxmlformats.org/officeDocument/2006/relationships/customXml" Target="../ink/ink2134.xml"/><Relationship Id="rId165" Type="http://schemas.openxmlformats.org/officeDocument/2006/relationships/image" Target="../media/image2034.png"/><Relationship Id="rId372" Type="http://schemas.openxmlformats.org/officeDocument/2006/relationships/customXml" Target="../ink/ink2155.xml"/><Relationship Id="rId428" Type="http://schemas.openxmlformats.org/officeDocument/2006/relationships/customXml" Target="../ink/ink2183.xml"/><Relationship Id="rId232" Type="http://schemas.openxmlformats.org/officeDocument/2006/relationships/customXml" Target="../ink/ink2085.xml"/><Relationship Id="rId274" Type="http://schemas.openxmlformats.org/officeDocument/2006/relationships/customXml" Target="../ink/ink2106.xml"/><Relationship Id="rId27" Type="http://schemas.openxmlformats.org/officeDocument/2006/relationships/image" Target="../media/image1965.png"/><Relationship Id="rId69" Type="http://schemas.openxmlformats.org/officeDocument/2006/relationships/image" Target="../media/image1986.png"/><Relationship Id="rId134" Type="http://schemas.openxmlformats.org/officeDocument/2006/relationships/customXml" Target="../ink/ink2036.xml"/><Relationship Id="rId80" Type="http://schemas.openxmlformats.org/officeDocument/2006/relationships/customXml" Target="../ink/ink2009.xml"/><Relationship Id="rId176" Type="http://schemas.openxmlformats.org/officeDocument/2006/relationships/customXml" Target="../ink/ink2057.xml"/><Relationship Id="rId341" Type="http://schemas.openxmlformats.org/officeDocument/2006/relationships/image" Target="../media/image2122.png"/><Relationship Id="rId383" Type="http://schemas.openxmlformats.org/officeDocument/2006/relationships/image" Target="../media/image2143.png"/><Relationship Id="rId439" Type="http://schemas.openxmlformats.org/officeDocument/2006/relationships/image" Target="../media/image2171.png"/><Relationship Id="rId201" Type="http://schemas.openxmlformats.org/officeDocument/2006/relationships/image" Target="../media/image2052.png"/><Relationship Id="rId243" Type="http://schemas.openxmlformats.org/officeDocument/2006/relationships/image" Target="../media/image2073.png"/><Relationship Id="rId285" Type="http://schemas.openxmlformats.org/officeDocument/2006/relationships/image" Target="../media/image2094.png"/><Relationship Id="rId450" Type="http://schemas.openxmlformats.org/officeDocument/2006/relationships/customXml" Target="../ink/ink2194.xml"/><Relationship Id="rId38" Type="http://schemas.openxmlformats.org/officeDocument/2006/relationships/customXml" Target="../ink/ink1988.xml"/><Relationship Id="rId103" Type="http://schemas.openxmlformats.org/officeDocument/2006/relationships/image" Target="../media/image2003.png"/><Relationship Id="rId310" Type="http://schemas.openxmlformats.org/officeDocument/2006/relationships/customXml" Target="../ink/ink2124.xml"/><Relationship Id="rId91" Type="http://schemas.openxmlformats.org/officeDocument/2006/relationships/image" Target="../media/image1997.png"/><Relationship Id="rId145" Type="http://schemas.openxmlformats.org/officeDocument/2006/relationships/image" Target="../media/image2024.png"/><Relationship Id="rId187" Type="http://schemas.openxmlformats.org/officeDocument/2006/relationships/image" Target="../media/image2045.png"/><Relationship Id="rId352" Type="http://schemas.openxmlformats.org/officeDocument/2006/relationships/customXml" Target="../ink/ink2145.xml"/><Relationship Id="rId394" Type="http://schemas.openxmlformats.org/officeDocument/2006/relationships/customXml" Target="../ink/ink2166.xml"/><Relationship Id="rId408" Type="http://schemas.openxmlformats.org/officeDocument/2006/relationships/customXml" Target="../ink/ink2173.xml"/><Relationship Id="rId212" Type="http://schemas.openxmlformats.org/officeDocument/2006/relationships/customXml" Target="../ink/ink2075.xml"/><Relationship Id="rId254" Type="http://schemas.openxmlformats.org/officeDocument/2006/relationships/customXml" Target="../ink/ink2096.xml"/><Relationship Id="rId49" Type="http://schemas.openxmlformats.org/officeDocument/2006/relationships/image" Target="../media/image1976.png"/><Relationship Id="rId114" Type="http://schemas.openxmlformats.org/officeDocument/2006/relationships/customXml" Target="../ink/ink2026.xml"/><Relationship Id="rId296" Type="http://schemas.openxmlformats.org/officeDocument/2006/relationships/customXml" Target="../ink/ink2117.xml"/><Relationship Id="rId461" Type="http://schemas.openxmlformats.org/officeDocument/2006/relationships/image" Target="../media/image2182.png"/><Relationship Id="rId60" Type="http://schemas.openxmlformats.org/officeDocument/2006/relationships/customXml" Target="../ink/ink1999.xml"/><Relationship Id="rId156" Type="http://schemas.openxmlformats.org/officeDocument/2006/relationships/customXml" Target="../ink/ink2047.xml"/><Relationship Id="rId198" Type="http://schemas.openxmlformats.org/officeDocument/2006/relationships/customXml" Target="../ink/ink2068.xml"/><Relationship Id="rId321" Type="http://schemas.openxmlformats.org/officeDocument/2006/relationships/image" Target="../media/image2112.png"/><Relationship Id="rId363" Type="http://schemas.openxmlformats.org/officeDocument/2006/relationships/image" Target="../media/image2133.png"/><Relationship Id="rId419" Type="http://schemas.openxmlformats.org/officeDocument/2006/relationships/image" Target="../media/image2161.png"/><Relationship Id="rId223" Type="http://schemas.openxmlformats.org/officeDocument/2006/relationships/image" Target="../media/image2063.png"/><Relationship Id="rId430" Type="http://schemas.openxmlformats.org/officeDocument/2006/relationships/customXml" Target="../ink/ink2184.xml"/><Relationship Id="rId18" Type="http://schemas.openxmlformats.org/officeDocument/2006/relationships/customXml" Target="../ink/ink1978.xml"/><Relationship Id="rId265" Type="http://schemas.openxmlformats.org/officeDocument/2006/relationships/image" Target="../media/image2084.png"/><Relationship Id="rId125" Type="http://schemas.openxmlformats.org/officeDocument/2006/relationships/image" Target="../media/image2014.png"/><Relationship Id="rId167" Type="http://schemas.openxmlformats.org/officeDocument/2006/relationships/image" Target="../media/image2035.png"/><Relationship Id="rId332" Type="http://schemas.openxmlformats.org/officeDocument/2006/relationships/customXml" Target="../ink/ink2135.xml"/><Relationship Id="rId374" Type="http://schemas.openxmlformats.org/officeDocument/2006/relationships/customXml" Target="../ink/ink2156.xml"/><Relationship Id="rId71" Type="http://schemas.openxmlformats.org/officeDocument/2006/relationships/image" Target="../media/image1987.png"/><Relationship Id="rId234" Type="http://schemas.openxmlformats.org/officeDocument/2006/relationships/customXml" Target="../ink/ink2086.xml"/><Relationship Id="rId2" Type="http://schemas.openxmlformats.org/officeDocument/2006/relationships/customXml" Target="../ink/ink1970.xml"/><Relationship Id="rId29" Type="http://schemas.openxmlformats.org/officeDocument/2006/relationships/image" Target="../media/image1966.png"/><Relationship Id="rId276" Type="http://schemas.openxmlformats.org/officeDocument/2006/relationships/customXml" Target="../ink/ink2107.xml"/><Relationship Id="rId441" Type="http://schemas.openxmlformats.org/officeDocument/2006/relationships/image" Target="../media/image2172.png"/><Relationship Id="rId40" Type="http://schemas.openxmlformats.org/officeDocument/2006/relationships/customXml" Target="../ink/ink1989.xml"/><Relationship Id="rId136" Type="http://schemas.openxmlformats.org/officeDocument/2006/relationships/customXml" Target="../ink/ink2037.xml"/><Relationship Id="rId178" Type="http://schemas.openxmlformats.org/officeDocument/2006/relationships/customXml" Target="../ink/ink2058.xml"/><Relationship Id="rId301" Type="http://schemas.openxmlformats.org/officeDocument/2006/relationships/image" Target="../media/image2102.png"/><Relationship Id="rId343" Type="http://schemas.openxmlformats.org/officeDocument/2006/relationships/image" Target="../media/image2123.png"/><Relationship Id="rId82" Type="http://schemas.openxmlformats.org/officeDocument/2006/relationships/customXml" Target="../ink/ink2010.xml"/><Relationship Id="rId203" Type="http://schemas.openxmlformats.org/officeDocument/2006/relationships/image" Target="../media/image2053.png"/><Relationship Id="rId385" Type="http://schemas.openxmlformats.org/officeDocument/2006/relationships/image" Target="../media/image2144.png"/><Relationship Id="rId19" Type="http://schemas.openxmlformats.org/officeDocument/2006/relationships/image" Target="../media/image1961.png"/><Relationship Id="rId224" Type="http://schemas.openxmlformats.org/officeDocument/2006/relationships/customXml" Target="../ink/ink2081.xml"/><Relationship Id="rId245" Type="http://schemas.openxmlformats.org/officeDocument/2006/relationships/image" Target="../media/image2074.png"/><Relationship Id="rId266" Type="http://schemas.openxmlformats.org/officeDocument/2006/relationships/customXml" Target="../ink/ink2102.xml"/><Relationship Id="rId287" Type="http://schemas.openxmlformats.org/officeDocument/2006/relationships/image" Target="../media/image2095.png"/><Relationship Id="rId410" Type="http://schemas.openxmlformats.org/officeDocument/2006/relationships/customXml" Target="../ink/ink2174.xml"/><Relationship Id="rId431" Type="http://schemas.openxmlformats.org/officeDocument/2006/relationships/image" Target="../media/image2167.png"/><Relationship Id="rId452" Type="http://schemas.openxmlformats.org/officeDocument/2006/relationships/customXml" Target="../ink/ink2195.xml"/><Relationship Id="rId30" Type="http://schemas.openxmlformats.org/officeDocument/2006/relationships/customXml" Target="../ink/ink1984.xml"/><Relationship Id="rId105" Type="http://schemas.openxmlformats.org/officeDocument/2006/relationships/image" Target="../media/image2004.png"/><Relationship Id="rId126" Type="http://schemas.openxmlformats.org/officeDocument/2006/relationships/customXml" Target="../ink/ink2032.xml"/><Relationship Id="rId147" Type="http://schemas.openxmlformats.org/officeDocument/2006/relationships/image" Target="../media/image2025.png"/><Relationship Id="rId168" Type="http://schemas.openxmlformats.org/officeDocument/2006/relationships/customXml" Target="../ink/ink2053.xml"/><Relationship Id="rId312" Type="http://schemas.openxmlformats.org/officeDocument/2006/relationships/customXml" Target="../ink/ink2125.xml"/><Relationship Id="rId333" Type="http://schemas.openxmlformats.org/officeDocument/2006/relationships/image" Target="../media/image2118.png"/><Relationship Id="rId354" Type="http://schemas.openxmlformats.org/officeDocument/2006/relationships/customXml" Target="../ink/ink2146.xml"/><Relationship Id="rId51" Type="http://schemas.openxmlformats.org/officeDocument/2006/relationships/image" Target="../media/image1977.png"/><Relationship Id="rId72" Type="http://schemas.openxmlformats.org/officeDocument/2006/relationships/customXml" Target="../ink/ink2005.xml"/><Relationship Id="rId93" Type="http://schemas.openxmlformats.org/officeDocument/2006/relationships/image" Target="../media/image1998.png"/><Relationship Id="rId189" Type="http://schemas.openxmlformats.org/officeDocument/2006/relationships/image" Target="../media/image2046.png"/><Relationship Id="rId375" Type="http://schemas.openxmlformats.org/officeDocument/2006/relationships/image" Target="../media/image2139.png"/><Relationship Id="rId396" Type="http://schemas.openxmlformats.org/officeDocument/2006/relationships/customXml" Target="../ink/ink2167.xml"/><Relationship Id="rId3" Type="http://schemas.openxmlformats.org/officeDocument/2006/relationships/image" Target="../media/image1953.png"/><Relationship Id="rId214" Type="http://schemas.openxmlformats.org/officeDocument/2006/relationships/customXml" Target="../ink/ink2076.xml"/><Relationship Id="rId235" Type="http://schemas.openxmlformats.org/officeDocument/2006/relationships/image" Target="../media/image2069.png"/><Relationship Id="rId256" Type="http://schemas.openxmlformats.org/officeDocument/2006/relationships/customXml" Target="../ink/ink2097.xml"/><Relationship Id="rId277" Type="http://schemas.openxmlformats.org/officeDocument/2006/relationships/image" Target="../media/image2090.png"/><Relationship Id="rId298" Type="http://schemas.openxmlformats.org/officeDocument/2006/relationships/customXml" Target="../ink/ink2118.xml"/><Relationship Id="rId400" Type="http://schemas.openxmlformats.org/officeDocument/2006/relationships/customXml" Target="../ink/ink2169.xml"/><Relationship Id="rId421" Type="http://schemas.openxmlformats.org/officeDocument/2006/relationships/image" Target="../media/image2162.png"/><Relationship Id="rId442" Type="http://schemas.openxmlformats.org/officeDocument/2006/relationships/customXml" Target="../ink/ink2190.xml"/><Relationship Id="rId463" Type="http://schemas.openxmlformats.org/officeDocument/2006/relationships/image" Target="../media/image19.png"/><Relationship Id="rId116" Type="http://schemas.openxmlformats.org/officeDocument/2006/relationships/customXml" Target="../ink/ink2027.xml"/><Relationship Id="rId137" Type="http://schemas.openxmlformats.org/officeDocument/2006/relationships/image" Target="../media/image2020.png"/><Relationship Id="rId158" Type="http://schemas.openxmlformats.org/officeDocument/2006/relationships/customXml" Target="../ink/ink2048.xml"/><Relationship Id="rId302" Type="http://schemas.openxmlformats.org/officeDocument/2006/relationships/customXml" Target="../ink/ink2120.xml"/><Relationship Id="rId323" Type="http://schemas.openxmlformats.org/officeDocument/2006/relationships/image" Target="../media/image2113.png"/><Relationship Id="rId344" Type="http://schemas.openxmlformats.org/officeDocument/2006/relationships/customXml" Target="../ink/ink2141.xml"/><Relationship Id="rId20" Type="http://schemas.openxmlformats.org/officeDocument/2006/relationships/customXml" Target="../ink/ink1979.xml"/><Relationship Id="rId41" Type="http://schemas.openxmlformats.org/officeDocument/2006/relationships/image" Target="../media/image1972.png"/><Relationship Id="rId62" Type="http://schemas.openxmlformats.org/officeDocument/2006/relationships/customXml" Target="../ink/ink2000.xml"/><Relationship Id="rId83" Type="http://schemas.openxmlformats.org/officeDocument/2006/relationships/image" Target="../media/image1993.png"/><Relationship Id="rId179" Type="http://schemas.openxmlformats.org/officeDocument/2006/relationships/image" Target="../media/image2041.png"/><Relationship Id="rId365" Type="http://schemas.openxmlformats.org/officeDocument/2006/relationships/image" Target="../media/image2134.png"/><Relationship Id="rId386" Type="http://schemas.openxmlformats.org/officeDocument/2006/relationships/customXml" Target="../ink/ink2162.xml"/><Relationship Id="rId190" Type="http://schemas.openxmlformats.org/officeDocument/2006/relationships/customXml" Target="../ink/ink2064.xml"/><Relationship Id="rId204" Type="http://schemas.openxmlformats.org/officeDocument/2006/relationships/customXml" Target="../ink/ink2071.xml"/><Relationship Id="rId225" Type="http://schemas.openxmlformats.org/officeDocument/2006/relationships/image" Target="../media/image2064.png"/><Relationship Id="rId246" Type="http://schemas.openxmlformats.org/officeDocument/2006/relationships/customXml" Target="../ink/ink2092.xml"/><Relationship Id="rId267" Type="http://schemas.openxmlformats.org/officeDocument/2006/relationships/image" Target="../media/image2085.png"/><Relationship Id="rId288" Type="http://schemas.openxmlformats.org/officeDocument/2006/relationships/customXml" Target="../ink/ink2113.xml"/><Relationship Id="rId411" Type="http://schemas.openxmlformats.org/officeDocument/2006/relationships/image" Target="../media/image2157.png"/><Relationship Id="rId432" Type="http://schemas.openxmlformats.org/officeDocument/2006/relationships/customXml" Target="../ink/ink2185.xml"/><Relationship Id="rId453" Type="http://schemas.openxmlformats.org/officeDocument/2006/relationships/image" Target="../media/image2178.png"/><Relationship Id="rId106" Type="http://schemas.openxmlformats.org/officeDocument/2006/relationships/customXml" Target="../ink/ink2022.xml"/><Relationship Id="rId127" Type="http://schemas.openxmlformats.org/officeDocument/2006/relationships/image" Target="../media/image2015.png"/><Relationship Id="rId313" Type="http://schemas.openxmlformats.org/officeDocument/2006/relationships/image" Target="../media/image2108.png"/><Relationship Id="rId10" Type="http://schemas.openxmlformats.org/officeDocument/2006/relationships/customXml" Target="../ink/ink1974.xml"/><Relationship Id="rId31" Type="http://schemas.openxmlformats.org/officeDocument/2006/relationships/image" Target="../media/image1967.png"/><Relationship Id="rId52" Type="http://schemas.openxmlformats.org/officeDocument/2006/relationships/customXml" Target="../ink/ink1995.xml"/><Relationship Id="rId73" Type="http://schemas.openxmlformats.org/officeDocument/2006/relationships/image" Target="../media/image1988.png"/><Relationship Id="rId94" Type="http://schemas.openxmlformats.org/officeDocument/2006/relationships/customXml" Target="../ink/ink2016.xml"/><Relationship Id="rId148" Type="http://schemas.openxmlformats.org/officeDocument/2006/relationships/customXml" Target="../ink/ink2043.xml"/><Relationship Id="rId169" Type="http://schemas.openxmlformats.org/officeDocument/2006/relationships/image" Target="../media/image2036.png"/><Relationship Id="rId334" Type="http://schemas.openxmlformats.org/officeDocument/2006/relationships/customXml" Target="../ink/ink2136.xml"/><Relationship Id="rId355" Type="http://schemas.openxmlformats.org/officeDocument/2006/relationships/image" Target="../media/image2129.png"/><Relationship Id="rId376" Type="http://schemas.openxmlformats.org/officeDocument/2006/relationships/customXml" Target="../ink/ink2157.xml"/><Relationship Id="rId397" Type="http://schemas.openxmlformats.org/officeDocument/2006/relationships/image" Target="../media/image2150.png"/><Relationship Id="rId4" Type="http://schemas.openxmlformats.org/officeDocument/2006/relationships/customXml" Target="../ink/ink1971.xml"/><Relationship Id="rId180" Type="http://schemas.openxmlformats.org/officeDocument/2006/relationships/customXml" Target="../ink/ink2059.xml"/><Relationship Id="rId215" Type="http://schemas.openxmlformats.org/officeDocument/2006/relationships/image" Target="../media/image2059.png"/><Relationship Id="rId236" Type="http://schemas.openxmlformats.org/officeDocument/2006/relationships/customXml" Target="../ink/ink2087.xml"/><Relationship Id="rId257" Type="http://schemas.openxmlformats.org/officeDocument/2006/relationships/image" Target="../media/image2080.png"/><Relationship Id="rId278" Type="http://schemas.openxmlformats.org/officeDocument/2006/relationships/customXml" Target="../ink/ink2108.xml"/><Relationship Id="rId401" Type="http://schemas.openxmlformats.org/officeDocument/2006/relationships/image" Target="../media/image2152.png"/><Relationship Id="rId422" Type="http://schemas.openxmlformats.org/officeDocument/2006/relationships/customXml" Target="../ink/ink2180.xml"/><Relationship Id="rId443" Type="http://schemas.openxmlformats.org/officeDocument/2006/relationships/image" Target="../media/image2173.png"/><Relationship Id="rId464" Type="http://schemas.openxmlformats.org/officeDocument/2006/relationships/customXml" Target="../ink/ink2201.xml"/><Relationship Id="rId303" Type="http://schemas.openxmlformats.org/officeDocument/2006/relationships/image" Target="../media/image2103.png"/><Relationship Id="rId42" Type="http://schemas.openxmlformats.org/officeDocument/2006/relationships/customXml" Target="../ink/ink1990.xml"/><Relationship Id="rId84" Type="http://schemas.openxmlformats.org/officeDocument/2006/relationships/customXml" Target="../ink/ink2011.xml"/><Relationship Id="rId138" Type="http://schemas.openxmlformats.org/officeDocument/2006/relationships/customXml" Target="../ink/ink2038.xml"/><Relationship Id="rId345" Type="http://schemas.openxmlformats.org/officeDocument/2006/relationships/image" Target="../media/image2124.png"/><Relationship Id="rId387" Type="http://schemas.openxmlformats.org/officeDocument/2006/relationships/image" Target="../media/image2145.png"/><Relationship Id="rId191" Type="http://schemas.openxmlformats.org/officeDocument/2006/relationships/image" Target="../media/image2047.png"/><Relationship Id="rId205" Type="http://schemas.openxmlformats.org/officeDocument/2006/relationships/image" Target="../media/image2054.png"/><Relationship Id="rId247" Type="http://schemas.openxmlformats.org/officeDocument/2006/relationships/image" Target="../media/image2075.png"/><Relationship Id="rId412" Type="http://schemas.openxmlformats.org/officeDocument/2006/relationships/customXml" Target="../ink/ink2175.xml"/><Relationship Id="rId107" Type="http://schemas.openxmlformats.org/officeDocument/2006/relationships/image" Target="../media/image2005.png"/><Relationship Id="rId289" Type="http://schemas.openxmlformats.org/officeDocument/2006/relationships/image" Target="../media/image2096.png"/><Relationship Id="rId454" Type="http://schemas.openxmlformats.org/officeDocument/2006/relationships/customXml" Target="../ink/ink2196.xml"/><Relationship Id="rId11" Type="http://schemas.openxmlformats.org/officeDocument/2006/relationships/image" Target="../media/image1957.png"/><Relationship Id="rId53" Type="http://schemas.openxmlformats.org/officeDocument/2006/relationships/image" Target="../media/image1978.png"/><Relationship Id="rId149" Type="http://schemas.openxmlformats.org/officeDocument/2006/relationships/image" Target="../media/image2026.png"/><Relationship Id="rId314" Type="http://schemas.openxmlformats.org/officeDocument/2006/relationships/customXml" Target="../ink/ink2126.xml"/><Relationship Id="rId356" Type="http://schemas.openxmlformats.org/officeDocument/2006/relationships/customXml" Target="../ink/ink2147.xml"/><Relationship Id="rId398" Type="http://schemas.openxmlformats.org/officeDocument/2006/relationships/customXml" Target="../ink/ink2168.xml"/><Relationship Id="rId95" Type="http://schemas.openxmlformats.org/officeDocument/2006/relationships/image" Target="../media/image1999.png"/><Relationship Id="rId160" Type="http://schemas.openxmlformats.org/officeDocument/2006/relationships/customXml" Target="../ink/ink2049.xml"/><Relationship Id="rId216" Type="http://schemas.openxmlformats.org/officeDocument/2006/relationships/customXml" Target="../ink/ink2077.xml"/><Relationship Id="rId423" Type="http://schemas.openxmlformats.org/officeDocument/2006/relationships/image" Target="../media/image2163.png"/><Relationship Id="rId258" Type="http://schemas.openxmlformats.org/officeDocument/2006/relationships/customXml" Target="../ink/ink2098.xml"/><Relationship Id="rId465" Type="http://schemas.openxmlformats.org/officeDocument/2006/relationships/image" Target="../media/image2183.png"/><Relationship Id="rId22" Type="http://schemas.openxmlformats.org/officeDocument/2006/relationships/customXml" Target="../ink/ink1980.xml"/><Relationship Id="rId64" Type="http://schemas.openxmlformats.org/officeDocument/2006/relationships/customXml" Target="../ink/ink2001.xml"/><Relationship Id="rId118" Type="http://schemas.openxmlformats.org/officeDocument/2006/relationships/customXml" Target="../ink/ink2028.xml"/><Relationship Id="rId325" Type="http://schemas.openxmlformats.org/officeDocument/2006/relationships/image" Target="../media/image2114.png"/><Relationship Id="rId367" Type="http://schemas.openxmlformats.org/officeDocument/2006/relationships/image" Target="../media/image2135.png"/><Relationship Id="rId171" Type="http://schemas.openxmlformats.org/officeDocument/2006/relationships/image" Target="../media/image2037.png"/><Relationship Id="rId227" Type="http://schemas.openxmlformats.org/officeDocument/2006/relationships/image" Target="../media/image2065.png"/><Relationship Id="rId269" Type="http://schemas.openxmlformats.org/officeDocument/2006/relationships/image" Target="../media/image2086.png"/><Relationship Id="rId434" Type="http://schemas.openxmlformats.org/officeDocument/2006/relationships/customXml" Target="../ink/ink2186.xml"/><Relationship Id="rId33" Type="http://schemas.openxmlformats.org/officeDocument/2006/relationships/image" Target="../media/image1968.png"/><Relationship Id="rId129" Type="http://schemas.openxmlformats.org/officeDocument/2006/relationships/image" Target="../media/image2016.png"/><Relationship Id="rId280" Type="http://schemas.openxmlformats.org/officeDocument/2006/relationships/customXml" Target="../ink/ink2109.xml"/><Relationship Id="rId336" Type="http://schemas.openxmlformats.org/officeDocument/2006/relationships/customXml" Target="../ink/ink2137.xml"/><Relationship Id="rId75" Type="http://schemas.openxmlformats.org/officeDocument/2006/relationships/image" Target="../media/image1989.png"/><Relationship Id="rId140" Type="http://schemas.openxmlformats.org/officeDocument/2006/relationships/customXml" Target="../ink/ink2039.xml"/><Relationship Id="rId182" Type="http://schemas.openxmlformats.org/officeDocument/2006/relationships/customXml" Target="../ink/ink2060.xml"/><Relationship Id="rId378" Type="http://schemas.openxmlformats.org/officeDocument/2006/relationships/customXml" Target="../ink/ink2158.xml"/><Relationship Id="rId403" Type="http://schemas.openxmlformats.org/officeDocument/2006/relationships/image" Target="../media/image2153.png"/><Relationship Id="rId6" Type="http://schemas.openxmlformats.org/officeDocument/2006/relationships/customXml" Target="../ink/ink1972.xml"/><Relationship Id="rId238" Type="http://schemas.openxmlformats.org/officeDocument/2006/relationships/customXml" Target="../ink/ink2088.xml"/><Relationship Id="rId445" Type="http://schemas.openxmlformats.org/officeDocument/2006/relationships/image" Target="../media/image2174.png"/><Relationship Id="rId291" Type="http://schemas.openxmlformats.org/officeDocument/2006/relationships/image" Target="../media/image2097.png"/><Relationship Id="rId305" Type="http://schemas.openxmlformats.org/officeDocument/2006/relationships/image" Target="../media/image2104.png"/><Relationship Id="rId347" Type="http://schemas.openxmlformats.org/officeDocument/2006/relationships/image" Target="../media/image2125.png"/><Relationship Id="rId44" Type="http://schemas.openxmlformats.org/officeDocument/2006/relationships/customXml" Target="../ink/ink1991.xml"/><Relationship Id="rId86" Type="http://schemas.openxmlformats.org/officeDocument/2006/relationships/customXml" Target="../ink/ink2012.xml"/><Relationship Id="rId151" Type="http://schemas.openxmlformats.org/officeDocument/2006/relationships/image" Target="../media/image2027.png"/><Relationship Id="rId389" Type="http://schemas.openxmlformats.org/officeDocument/2006/relationships/image" Target="../media/image2146.png"/><Relationship Id="rId193" Type="http://schemas.openxmlformats.org/officeDocument/2006/relationships/image" Target="../media/image2048.png"/><Relationship Id="rId207" Type="http://schemas.openxmlformats.org/officeDocument/2006/relationships/image" Target="../media/image2055.png"/><Relationship Id="rId249" Type="http://schemas.openxmlformats.org/officeDocument/2006/relationships/image" Target="../media/image2076.png"/><Relationship Id="rId414" Type="http://schemas.openxmlformats.org/officeDocument/2006/relationships/customXml" Target="../ink/ink2176.xml"/><Relationship Id="rId456" Type="http://schemas.openxmlformats.org/officeDocument/2006/relationships/customXml" Target="../ink/ink2197.xml"/><Relationship Id="rId13" Type="http://schemas.openxmlformats.org/officeDocument/2006/relationships/image" Target="../media/image1958.png"/><Relationship Id="rId109" Type="http://schemas.openxmlformats.org/officeDocument/2006/relationships/image" Target="../media/image2006.png"/><Relationship Id="rId260" Type="http://schemas.openxmlformats.org/officeDocument/2006/relationships/customXml" Target="../ink/ink2099.xml"/><Relationship Id="rId316" Type="http://schemas.openxmlformats.org/officeDocument/2006/relationships/customXml" Target="../ink/ink2127.xml"/><Relationship Id="rId55" Type="http://schemas.openxmlformats.org/officeDocument/2006/relationships/image" Target="../media/image1979.png"/><Relationship Id="rId97" Type="http://schemas.openxmlformats.org/officeDocument/2006/relationships/image" Target="../media/image2000.png"/><Relationship Id="rId120" Type="http://schemas.openxmlformats.org/officeDocument/2006/relationships/customXml" Target="../ink/ink2029.xml"/><Relationship Id="rId358" Type="http://schemas.openxmlformats.org/officeDocument/2006/relationships/customXml" Target="../ink/ink2148.xml"/><Relationship Id="rId162" Type="http://schemas.openxmlformats.org/officeDocument/2006/relationships/customXml" Target="../ink/ink2050.xml"/><Relationship Id="rId218" Type="http://schemas.openxmlformats.org/officeDocument/2006/relationships/customXml" Target="../ink/ink2078.xml"/><Relationship Id="rId425" Type="http://schemas.openxmlformats.org/officeDocument/2006/relationships/image" Target="../media/image2164.png"/><Relationship Id="rId467" Type="http://schemas.openxmlformats.org/officeDocument/2006/relationships/image" Target="../media/image2184.png"/><Relationship Id="rId271" Type="http://schemas.openxmlformats.org/officeDocument/2006/relationships/image" Target="../media/image2087.png"/><Relationship Id="rId24" Type="http://schemas.openxmlformats.org/officeDocument/2006/relationships/customXml" Target="../ink/ink1981.xml"/><Relationship Id="rId66" Type="http://schemas.openxmlformats.org/officeDocument/2006/relationships/customXml" Target="../ink/ink2002.xml"/><Relationship Id="rId131" Type="http://schemas.openxmlformats.org/officeDocument/2006/relationships/image" Target="../media/image2017.png"/><Relationship Id="rId327" Type="http://schemas.openxmlformats.org/officeDocument/2006/relationships/image" Target="../media/image2115.png"/><Relationship Id="rId369" Type="http://schemas.openxmlformats.org/officeDocument/2006/relationships/image" Target="../media/image2136.png"/><Relationship Id="rId173" Type="http://schemas.openxmlformats.org/officeDocument/2006/relationships/image" Target="../media/image2038.png"/><Relationship Id="rId229" Type="http://schemas.openxmlformats.org/officeDocument/2006/relationships/image" Target="../media/image2066.png"/><Relationship Id="rId380" Type="http://schemas.openxmlformats.org/officeDocument/2006/relationships/customXml" Target="../ink/ink2159.xml"/><Relationship Id="rId436" Type="http://schemas.openxmlformats.org/officeDocument/2006/relationships/customXml" Target="../ink/ink2187.xml"/><Relationship Id="rId240" Type="http://schemas.openxmlformats.org/officeDocument/2006/relationships/customXml" Target="../ink/ink2089.xml"/><Relationship Id="rId35" Type="http://schemas.openxmlformats.org/officeDocument/2006/relationships/image" Target="../media/image1969.png"/><Relationship Id="rId77" Type="http://schemas.openxmlformats.org/officeDocument/2006/relationships/image" Target="../media/image1990.png"/><Relationship Id="rId100" Type="http://schemas.openxmlformats.org/officeDocument/2006/relationships/customXml" Target="../ink/ink2019.xml"/><Relationship Id="rId282" Type="http://schemas.openxmlformats.org/officeDocument/2006/relationships/customXml" Target="../ink/ink2110.xml"/><Relationship Id="rId338" Type="http://schemas.openxmlformats.org/officeDocument/2006/relationships/customXml" Target="../ink/ink2138.xml"/><Relationship Id="rId8" Type="http://schemas.openxmlformats.org/officeDocument/2006/relationships/customXml" Target="../ink/ink1973.xml"/><Relationship Id="rId142" Type="http://schemas.openxmlformats.org/officeDocument/2006/relationships/customXml" Target="../ink/ink2040.xml"/><Relationship Id="rId184" Type="http://schemas.openxmlformats.org/officeDocument/2006/relationships/customXml" Target="../ink/ink2061.xml"/><Relationship Id="rId391" Type="http://schemas.openxmlformats.org/officeDocument/2006/relationships/image" Target="../media/image2147.png"/><Relationship Id="rId405" Type="http://schemas.openxmlformats.org/officeDocument/2006/relationships/image" Target="../media/image2154.png"/><Relationship Id="rId447" Type="http://schemas.openxmlformats.org/officeDocument/2006/relationships/image" Target="../media/image2175.png"/><Relationship Id="rId251" Type="http://schemas.openxmlformats.org/officeDocument/2006/relationships/image" Target="../media/image2077.png"/><Relationship Id="rId46" Type="http://schemas.openxmlformats.org/officeDocument/2006/relationships/customXml" Target="../ink/ink1992.xml"/><Relationship Id="rId293" Type="http://schemas.openxmlformats.org/officeDocument/2006/relationships/image" Target="../media/image2098.png"/><Relationship Id="rId307" Type="http://schemas.openxmlformats.org/officeDocument/2006/relationships/image" Target="../media/image2105.png"/><Relationship Id="rId349" Type="http://schemas.openxmlformats.org/officeDocument/2006/relationships/image" Target="../media/image2126.png"/><Relationship Id="rId88" Type="http://schemas.openxmlformats.org/officeDocument/2006/relationships/customXml" Target="../ink/ink2013.xml"/><Relationship Id="rId111" Type="http://schemas.openxmlformats.org/officeDocument/2006/relationships/image" Target="../media/image2007.png"/><Relationship Id="rId153" Type="http://schemas.openxmlformats.org/officeDocument/2006/relationships/image" Target="../media/image2028.png"/><Relationship Id="rId195" Type="http://schemas.openxmlformats.org/officeDocument/2006/relationships/image" Target="../media/image2049.png"/><Relationship Id="rId209" Type="http://schemas.openxmlformats.org/officeDocument/2006/relationships/image" Target="../media/image2056.png"/><Relationship Id="rId360" Type="http://schemas.openxmlformats.org/officeDocument/2006/relationships/customXml" Target="../ink/ink2149.xml"/><Relationship Id="rId416" Type="http://schemas.openxmlformats.org/officeDocument/2006/relationships/customXml" Target="../ink/ink2177.xml"/><Relationship Id="rId220" Type="http://schemas.openxmlformats.org/officeDocument/2006/relationships/customXml" Target="../ink/ink2079.xml"/><Relationship Id="rId458" Type="http://schemas.openxmlformats.org/officeDocument/2006/relationships/customXml" Target="../ink/ink2198.xml"/><Relationship Id="rId15" Type="http://schemas.openxmlformats.org/officeDocument/2006/relationships/image" Target="../media/image1959.png"/><Relationship Id="rId57" Type="http://schemas.openxmlformats.org/officeDocument/2006/relationships/image" Target="../media/image1980.png"/><Relationship Id="rId262" Type="http://schemas.openxmlformats.org/officeDocument/2006/relationships/customXml" Target="../ink/ink2100.xml"/><Relationship Id="rId318" Type="http://schemas.openxmlformats.org/officeDocument/2006/relationships/customXml" Target="../ink/ink2128.xml"/><Relationship Id="rId99" Type="http://schemas.openxmlformats.org/officeDocument/2006/relationships/image" Target="../media/image2001.png"/><Relationship Id="rId122" Type="http://schemas.openxmlformats.org/officeDocument/2006/relationships/customXml" Target="../ink/ink2030.xml"/><Relationship Id="rId164" Type="http://schemas.openxmlformats.org/officeDocument/2006/relationships/customXml" Target="../ink/ink2051.xml"/><Relationship Id="rId371" Type="http://schemas.openxmlformats.org/officeDocument/2006/relationships/image" Target="../media/image2137.png"/><Relationship Id="rId427" Type="http://schemas.openxmlformats.org/officeDocument/2006/relationships/image" Target="../media/image2165.png"/><Relationship Id="rId469" Type="http://schemas.openxmlformats.org/officeDocument/2006/relationships/image" Target="../media/image2185.png"/><Relationship Id="rId26" Type="http://schemas.openxmlformats.org/officeDocument/2006/relationships/customXml" Target="../ink/ink1982.xml"/><Relationship Id="rId231" Type="http://schemas.openxmlformats.org/officeDocument/2006/relationships/image" Target="../media/image2067.png"/><Relationship Id="rId273" Type="http://schemas.openxmlformats.org/officeDocument/2006/relationships/image" Target="../media/image2088.png"/><Relationship Id="rId329" Type="http://schemas.openxmlformats.org/officeDocument/2006/relationships/image" Target="../media/image2116.png"/><Relationship Id="rId68" Type="http://schemas.openxmlformats.org/officeDocument/2006/relationships/customXml" Target="../ink/ink2003.xml"/><Relationship Id="rId133" Type="http://schemas.openxmlformats.org/officeDocument/2006/relationships/image" Target="../media/image2018.png"/><Relationship Id="rId175" Type="http://schemas.openxmlformats.org/officeDocument/2006/relationships/image" Target="../media/image2039.png"/><Relationship Id="rId340" Type="http://schemas.openxmlformats.org/officeDocument/2006/relationships/customXml" Target="../ink/ink2139.xml"/><Relationship Id="rId200" Type="http://schemas.openxmlformats.org/officeDocument/2006/relationships/customXml" Target="../ink/ink2069.xml"/><Relationship Id="rId382" Type="http://schemas.openxmlformats.org/officeDocument/2006/relationships/customXml" Target="../ink/ink2160.xml"/><Relationship Id="rId438" Type="http://schemas.openxmlformats.org/officeDocument/2006/relationships/customXml" Target="../ink/ink2188.xml"/><Relationship Id="rId242" Type="http://schemas.openxmlformats.org/officeDocument/2006/relationships/customXml" Target="../ink/ink2090.xml"/><Relationship Id="rId284" Type="http://schemas.openxmlformats.org/officeDocument/2006/relationships/customXml" Target="../ink/ink2111.xml"/><Relationship Id="rId37" Type="http://schemas.openxmlformats.org/officeDocument/2006/relationships/image" Target="../media/image1970.png"/><Relationship Id="rId79" Type="http://schemas.openxmlformats.org/officeDocument/2006/relationships/image" Target="../media/image1991.png"/><Relationship Id="rId102" Type="http://schemas.openxmlformats.org/officeDocument/2006/relationships/customXml" Target="../ink/ink2020.xml"/><Relationship Id="rId144" Type="http://schemas.openxmlformats.org/officeDocument/2006/relationships/customXml" Target="../ink/ink2041.xml"/><Relationship Id="rId90" Type="http://schemas.openxmlformats.org/officeDocument/2006/relationships/customXml" Target="../ink/ink2014.xml"/><Relationship Id="rId186" Type="http://schemas.openxmlformats.org/officeDocument/2006/relationships/customXml" Target="../ink/ink2062.xml"/><Relationship Id="rId351" Type="http://schemas.openxmlformats.org/officeDocument/2006/relationships/image" Target="../media/image2127.png"/><Relationship Id="rId393" Type="http://schemas.openxmlformats.org/officeDocument/2006/relationships/image" Target="../media/image2148.png"/><Relationship Id="rId407" Type="http://schemas.openxmlformats.org/officeDocument/2006/relationships/image" Target="../media/image2155.png"/><Relationship Id="rId449" Type="http://schemas.openxmlformats.org/officeDocument/2006/relationships/image" Target="../media/image2176.png"/><Relationship Id="rId211" Type="http://schemas.openxmlformats.org/officeDocument/2006/relationships/image" Target="../media/image2057.png"/><Relationship Id="rId253" Type="http://schemas.openxmlformats.org/officeDocument/2006/relationships/image" Target="../media/image2078.png"/><Relationship Id="rId295" Type="http://schemas.openxmlformats.org/officeDocument/2006/relationships/image" Target="../media/image2099.png"/><Relationship Id="rId309" Type="http://schemas.openxmlformats.org/officeDocument/2006/relationships/image" Target="../media/image2106.png"/><Relationship Id="rId460" Type="http://schemas.openxmlformats.org/officeDocument/2006/relationships/customXml" Target="../ink/ink2199.xml"/><Relationship Id="rId48" Type="http://schemas.openxmlformats.org/officeDocument/2006/relationships/customXml" Target="../ink/ink1993.xml"/><Relationship Id="rId113" Type="http://schemas.openxmlformats.org/officeDocument/2006/relationships/image" Target="../media/image2008.png"/><Relationship Id="rId320" Type="http://schemas.openxmlformats.org/officeDocument/2006/relationships/customXml" Target="../ink/ink2129.xml"/><Relationship Id="rId155" Type="http://schemas.openxmlformats.org/officeDocument/2006/relationships/image" Target="../media/image2029.png"/><Relationship Id="rId197" Type="http://schemas.openxmlformats.org/officeDocument/2006/relationships/image" Target="../media/image2050.png"/><Relationship Id="rId362" Type="http://schemas.openxmlformats.org/officeDocument/2006/relationships/customXml" Target="../ink/ink2150.xml"/><Relationship Id="rId418" Type="http://schemas.openxmlformats.org/officeDocument/2006/relationships/customXml" Target="../ink/ink2178.xml"/><Relationship Id="rId222" Type="http://schemas.openxmlformats.org/officeDocument/2006/relationships/customXml" Target="../ink/ink2080.xml"/><Relationship Id="rId264" Type="http://schemas.openxmlformats.org/officeDocument/2006/relationships/customXml" Target="../ink/ink2101.xml"/><Relationship Id="rId17" Type="http://schemas.openxmlformats.org/officeDocument/2006/relationships/image" Target="../media/image1960.png"/><Relationship Id="rId59" Type="http://schemas.openxmlformats.org/officeDocument/2006/relationships/image" Target="../media/image1981.png"/><Relationship Id="rId124" Type="http://schemas.openxmlformats.org/officeDocument/2006/relationships/customXml" Target="../ink/ink2031.xml"/><Relationship Id="rId70" Type="http://schemas.openxmlformats.org/officeDocument/2006/relationships/customXml" Target="../ink/ink2004.xml"/><Relationship Id="rId166" Type="http://schemas.openxmlformats.org/officeDocument/2006/relationships/customXml" Target="../ink/ink2052.xml"/><Relationship Id="rId331" Type="http://schemas.openxmlformats.org/officeDocument/2006/relationships/image" Target="../media/image2117.png"/><Relationship Id="rId373" Type="http://schemas.openxmlformats.org/officeDocument/2006/relationships/image" Target="../media/image2138.png"/><Relationship Id="rId429" Type="http://schemas.openxmlformats.org/officeDocument/2006/relationships/image" Target="../media/image216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068.png"/><Relationship Id="rId440" Type="http://schemas.openxmlformats.org/officeDocument/2006/relationships/customXml" Target="../ink/ink2189.xml"/><Relationship Id="rId28" Type="http://schemas.openxmlformats.org/officeDocument/2006/relationships/customXml" Target="../ink/ink1983.xml"/><Relationship Id="rId275" Type="http://schemas.openxmlformats.org/officeDocument/2006/relationships/image" Target="../media/image2089.png"/><Relationship Id="rId300" Type="http://schemas.openxmlformats.org/officeDocument/2006/relationships/customXml" Target="../ink/ink2119.xml"/><Relationship Id="rId81" Type="http://schemas.openxmlformats.org/officeDocument/2006/relationships/image" Target="../media/image1992.png"/><Relationship Id="rId135" Type="http://schemas.openxmlformats.org/officeDocument/2006/relationships/image" Target="../media/image2019.png"/><Relationship Id="rId177" Type="http://schemas.openxmlformats.org/officeDocument/2006/relationships/image" Target="../media/image2040.png"/><Relationship Id="rId342" Type="http://schemas.openxmlformats.org/officeDocument/2006/relationships/customXml" Target="../ink/ink2140.xml"/><Relationship Id="rId384" Type="http://schemas.openxmlformats.org/officeDocument/2006/relationships/customXml" Target="../ink/ink2161.xml"/><Relationship Id="rId202" Type="http://schemas.openxmlformats.org/officeDocument/2006/relationships/customXml" Target="../ink/ink2070.xml"/><Relationship Id="rId244" Type="http://schemas.openxmlformats.org/officeDocument/2006/relationships/customXml" Target="../ink/ink2091.xml"/><Relationship Id="rId39" Type="http://schemas.openxmlformats.org/officeDocument/2006/relationships/image" Target="../media/image1971.png"/><Relationship Id="rId286" Type="http://schemas.openxmlformats.org/officeDocument/2006/relationships/customXml" Target="../ink/ink2112.xml"/><Relationship Id="rId451" Type="http://schemas.openxmlformats.org/officeDocument/2006/relationships/image" Target="../media/image2177.png"/><Relationship Id="rId50" Type="http://schemas.openxmlformats.org/officeDocument/2006/relationships/customXml" Target="../ink/ink1994.xml"/><Relationship Id="rId104" Type="http://schemas.openxmlformats.org/officeDocument/2006/relationships/customXml" Target="../ink/ink2021.xml"/><Relationship Id="rId146" Type="http://schemas.openxmlformats.org/officeDocument/2006/relationships/customXml" Target="../ink/ink2042.xml"/><Relationship Id="rId188" Type="http://schemas.openxmlformats.org/officeDocument/2006/relationships/customXml" Target="../ink/ink2063.xml"/><Relationship Id="rId311" Type="http://schemas.openxmlformats.org/officeDocument/2006/relationships/image" Target="../media/image2107.png"/><Relationship Id="rId353" Type="http://schemas.openxmlformats.org/officeDocument/2006/relationships/image" Target="../media/image2128.png"/><Relationship Id="rId395" Type="http://schemas.openxmlformats.org/officeDocument/2006/relationships/image" Target="../media/image2149.png"/><Relationship Id="rId409" Type="http://schemas.openxmlformats.org/officeDocument/2006/relationships/image" Target="../media/image2156.png"/><Relationship Id="rId92" Type="http://schemas.openxmlformats.org/officeDocument/2006/relationships/customXml" Target="../ink/ink2015.xml"/><Relationship Id="rId213" Type="http://schemas.openxmlformats.org/officeDocument/2006/relationships/image" Target="../media/image2058.png"/><Relationship Id="rId420" Type="http://schemas.openxmlformats.org/officeDocument/2006/relationships/customXml" Target="../ink/ink2179.xml"/><Relationship Id="rId255" Type="http://schemas.openxmlformats.org/officeDocument/2006/relationships/image" Target="../media/image2079.png"/><Relationship Id="rId297" Type="http://schemas.openxmlformats.org/officeDocument/2006/relationships/image" Target="../media/image2100.png"/><Relationship Id="rId462" Type="http://schemas.openxmlformats.org/officeDocument/2006/relationships/customXml" Target="../ink/ink2200.xml"/><Relationship Id="rId115" Type="http://schemas.openxmlformats.org/officeDocument/2006/relationships/image" Target="../media/image2009.png"/><Relationship Id="rId157" Type="http://schemas.openxmlformats.org/officeDocument/2006/relationships/image" Target="../media/image2030.png"/><Relationship Id="rId322" Type="http://schemas.openxmlformats.org/officeDocument/2006/relationships/customXml" Target="../ink/ink2130.xml"/><Relationship Id="rId364" Type="http://schemas.openxmlformats.org/officeDocument/2006/relationships/customXml" Target="../ink/ink2151.xml"/><Relationship Id="rId61" Type="http://schemas.openxmlformats.org/officeDocument/2006/relationships/image" Target="../media/image1982.png"/><Relationship Id="rId199" Type="http://schemas.openxmlformats.org/officeDocument/2006/relationships/image" Target="../media/image20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5BF5-3B44-46A7-A4D1-C31BF7C7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 50</a:t>
            </a:r>
            <a:br>
              <a:rPr lang="en-US" dirty="0"/>
            </a:br>
            <a:r>
              <a:rPr lang="en-US" dirty="0"/>
              <a:t>Final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B24AE2-F4D5-4453-AE85-C2049C92D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5/10/2021</a:t>
            </a:r>
          </a:p>
        </p:txBody>
      </p:sp>
    </p:spTree>
    <p:extLst>
      <p:ext uri="{BB962C8B-B14F-4D97-AF65-F5344CB8AC3E}">
        <p14:creationId xmlns:p14="http://schemas.microsoft.com/office/powerpoint/2010/main" val="2351824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roup 345">
            <a:extLst>
              <a:ext uri="{FF2B5EF4-FFF2-40B4-BE49-F238E27FC236}">
                <a16:creationId xmlns:a16="http://schemas.microsoft.com/office/drawing/2014/main" id="{E686F822-3361-4A07-A729-34D55A6B6F6A}"/>
              </a:ext>
            </a:extLst>
          </p:cNvPr>
          <p:cNvGrpSpPr/>
          <p:nvPr/>
        </p:nvGrpSpPr>
        <p:grpSpPr>
          <a:xfrm>
            <a:off x="4098554" y="3786784"/>
            <a:ext cx="185760" cy="138960"/>
            <a:chOff x="4098554" y="3786784"/>
            <a:chExt cx="185760" cy="13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63085F3-EC13-4B79-A583-226C21B7AABB}"/>
                    </a:ext>
                  </a:extLst>
                </p14:cNvPr>
                <p14:cNvContentPartPr/>
                <p14:nvPr/>
              </p14:nvContentPartPr>
              <p14:xfrm>
                <a:off x="4098554" y="3786784"/>
                <a:ext cx="151560" cy="284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63085F3-EC13-4B79-A583-226C21B7AAB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89554" y="3777784"/>
                  <a:ext cx="169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7596951-FEAC-41BF-834B-8DC4E971B5BF}"/>
                    </a:ext>
                  </a:extLst>
                </p14:cNvPr>
                <p14:cNvContentPartPr/>
                <p14:nvPr/>
              </p14:nvContentPartPr>
              <p14:xfrm>
                <a:off x="4102154" y="3885424"/>
                <a:ext cx="182160" cy="403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7596951-FEAC-41BF-834B-8DC4E971B5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93514" y="3876784"/>
                  <a:ext cx="19980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6AE07F86-CC0C-424B-AD59-D6494B79A4F6}"/>
              </a:ext>
            </a:extLst>
          </p:cNvPr>
          <p:cNvGrpSpPr/>
          <p:nvPr/>
        </p:nvGrpSpPr>
        <p:grpSpPr>
          <a:xfrm>
            <a:off x="2176874" y="3515704"/>
            <a:ext cx="1549800" cy="521640"/>
            <a:chOff x="2176874" y="3515704"/>
            <a:chExt cx="1549800" cy="52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26DB0C8-A237-432A-B3B6-D4934C7B579A}"/>
                    </a:ext>
                  </a:extLst>
                </p14:cNvPr>
                <p14:cNvContentPartPr/>
                <p14:nvPr/>
              </p14:nvContentPartPr>
              <p14:xfrm>
                <a:off x="2176874" y="3691744"/>
                <a:ext cx="146520" cy="2678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26DB0C8-A237-432A-B3B6-D4934C7B57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68234" y="3682744"/>
                  <a:ext cx="1641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8DBD492-DB9C-4F08-AF68-2F52B8F724C8}"/>
                    </a:ext>
                  </a:extLst>
                </p14:cNvPr>
                <p14:cNvContentPartPr/>
                <p14:nvPr/>
              </p14:nvContentPartPr>
              <p14:xfrm>
                <a:off x="2227274" y="3543424"/>
                <a:ext cx="279360" cy="2552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8DBD492-DB9C-4F08-AF68-2F52B8F724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18274" y="3534424"/>
                  <a:ext cx="297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E4AEF25-7289-443E-A74E-2184102CA2F1}"/>
                    </a:ext>
                  </a:extLst>
                </p14:cNvPr>
                <p14:cNvContentPartPr/>
                <p14:nvPr/>
              </p14:nvContentPartPr>
              <p14:xfrm>
                <a:off x="2475674" y="3592024"/>
                <a:ext cx="196560" cy="3088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E4AEF25-7289-443E-A74E-2184102CA2F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66674" y="3583384"/>
                  <a:ext cx="2142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1E08D16E-9727-4DCF-B603-DC842A15EDE1}"/>
                    </a:ext>
                  </a:extLst>
                </p14:cNvPr>
                <p14:cNvContentPartPr/>
                <p14:nvPr/>
              </p14:nvContentPartPr>
              <p14:xfrm>
                <a:off x="2632634" y="3572224"/>
                <a:ext cx="278280" cy="3484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1E08D16E-9727-4DCF-B603-DC842A15EDE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23634" y="3563584"/>
                  <a:ext cx="2959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F36C5B7-F777-447E-A1C2-710399F1C0C4}"/>
                    </a:ext>
                  </a:extLst>
                </p14:cNvPr>
                <p14:cNvContentPartPr/>
                <p14:nvPr/>
              </p14:nvContentPartPr>
              <p14:xfrm>
                <a:off x="2683754" y="3769144"/>
                <a:ext cx="161280" cy="435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F36C5B7-F777-447E-A1C2-710399F1C0C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74754" y="3760144"/>
                  <a:ext cx="178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925A452-C80A-4214-949C-77DBFC55BDB0}"/>
                    </a:ext>
                  </a:extLst>
                </p14:cNvPr>
                <p14:cNvContentPartPr/>
                <p14:nvPr/>
              </p14:nvContentPartPr>
              <p14:xfrm>
                <a:off x="2864474" y="3917824"/>
                <a:ext cx="112320" cy="11952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925A452-C80A-4214-949C-77DBFC55BD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55474" y="3909184"/>
                  <a:ext cx="129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68115C4-5CE9-44A3-A9E0-AEAA59B40547}"/>
                    </a:ext>
                  </a:extLst>
                </p14:cNvPr>
                <p14:cNvContentPartPr/>
                <p14:nvPr/>
              </p14:nvContentPartPr>
              <p14:xfrm>
                <a:off x="2936474" y="3834304"/>
                <a:ext cx="10080" cy="205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68115C4-5CE9-44A3-A9E0-AEAA59B4054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27474" y="3825664"/>
                  <a:ext cx="277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8CD7297A-D282-455C-A558-38C135A0C661}"/>
                    </a:ext>
                  </a:extLst>
                </p14:cNvPr>
                <p14:cNvContentPartPr/>
                <p14:nvPr/>
              </p14:nvContentPartPr>
              <p14:xfrm>
                <a:off x="3091274" y="3641344"/>
                <a:ext cx="147600" cy="3189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8CD7297A-D282-455C-A558-38C135A0C66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82634" y="3632344"/>
                  <a:ext cx="1652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D20137E-737B-461B-B388-1378EE785C5E}"/>
                    </a:ext>
                  </a:extLst>
                </p14:cNvPr>
                <p14:cNvContentPartPr/>
                <p14:nvPr/>
              </p14:nvContentPartPr>
              <p14:xfrm>
                <a:off x="3249314" y="3751864"/>
                <a:ext cx="68400" cy="1760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D20137E-737B-461B-B388-1378EE785C5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40314" y="3742864"/>
                  <a:ext cx="86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946F87B-C348-42B7-A288-27A0CF2B3B5A}"/>
                    </a:ext>
                  </a:extLst>
                </p14:cNvPr>
                <p14:cNvContentPartPr/>
                <p14:nvPr/>
              </p14:nvContentPartPr>
              <p14:xfrm>
                <a:off x="3231314" y="3687784"/>
                <a:ext cx="255960" cy="2491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946F87B-C348-42B7-A288-27A0CF2B3B5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22674" y="3679144"/>
                  <a:ext cx="2736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D64DEDB4-F838-43B9-9D49-4742234E77EF}"/>
                    </a:ext>
                  </a:extLst>
                </p14:cNvPr>
                <p14:cNvContentPartPr/>
                <p14:nvPr/>
              </p14:nvContentPartPr>
              <p14:xfrm>
                <a:off x="3516794" y="3515704"/>
                <a:ext cx="209880" cy="49752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D64DEDB4-F838-43B9-9D49-4742234E77E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07794" y="3507064"/>
                  <a:ext cx="227520" cy="51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C39890E7-5C62-4334-A92F-0D0455C88FFD}"/>
              </a:ext>
            </a:extLst>
          </p:cNvPr>
          <p:cNvGrpSpPr/>
          <p:nvPr/>
        </p:nvGrpSpPr>
        <p:grpSpPr>
          <a:xfrm>
            <a:off x="4682114" y="3544864"/>
            <a:ext cx="1983240" cy="998280"/>
            <a:chOff x="4682114" y="3544864"/>
            <a:chExt cx="1983240" cy="99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665AE27-0C13-4AC3-9ABA-9544715E3909}"/>
                    </a:ext>
                  </a:extLst>
                </p14:cNvPr>
                <p14:cNvContentPartPr/>
                <p14:nvPr/>
              </p14:nvContentPartPr>
              <p14:xfrm>
                <a:off x="6453674" y="3840424"/>
                <a:ext cx="167040" cy="414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665AE27-0C13-4AC3-9ABA-9544715E390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45034" y="3831424"/>
                  <a:ext cx="184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04ADB19-C907-4246-A72A-CD2C5043B700}"/>
                    </a:ext>
                  </a:extLst>
                </p14:cNvPr>
                <p14:cNvContentPartPr/>
                <p14:nvPr/>
              </p14:nvContentPartPr>
              <p14:xfrm>
                <a:off x="6446474" y="3943384"/>
                <a:ext cx="218880" cy="381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04ADB19-C907-4246-A72A-CD2C5043B70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37834" y="3934384"/>
                  <a:ext cx="236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530037A7-37B1-4C2F-B282-C8B09E4F395F}"/>
                    </a:ext>
                  </a:extLst>
                </p14:cNvPr>
                <p14:cNvContentPartPr/>
                <p14:nvPr/>
              </p14:nvContentPartPr>
              <p14:xfrm>
                <a:off x="4923674" y="4068304"/>
                <a:ext cx="700920" cy="1015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530037A7-37B1-4C2F-B282-C8B09E4F39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15034" y="4059664"/>
                  <a:ext cx="718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D4068E1-2D05-4897-8686-184A0A4AEA32}"/>
                    </a:ext>
                  </a:extLst>
                </p14:cNvPr>
                <p14:cNvContentPartPr/>
                <p14:nvPr/>
              </p14:nvContentPartPr>
              <p14:xfrm>
                <a:off x="5145794" y="4264144"/>
                <a:ext cx="99000" cy="2055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D4068E1-2D05-4897-8686-184A0A4AEA3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37154" y="4255144"/>
                  <a:ext cx="116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D764C69-2070-4A23-89FC-F1306FD5D99E}"/>
                    </a:ext>
                  </a:extLst>
                </p14:cNvPr>
                <p14:cNvContentPartPr/>
                <p14:nvPr/>
              </p14:nvContentPartPr>
              <p14:xfrm>
                <a:off x="5210594" y="4147864"/>
                <a:ext cx="192240" cy="1562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D764C69-2070-4A23-89FC-F1306FD5D99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01954" y="4138864"/>
                  <a:ext cx="209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58B89BC-43C0-467A-9C7F-9344A18E570B}"/>
                    </a:ext>
                  </a:extLst>
                </p14:cNvPr>
                <p14:cNvContentPartPr/>
                <p14:nvPr/>
              </p14:nvContentPartPr>
              <p14:xfrm>
                <a:off x="5466554" y="4197184"/>
                <a:ext cx="125280" cy="2350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58B89BC-43C0-467A-9C7F-9344A18E570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7554" y="4188184"/>
                  <a:ext cx="142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01DDE5A-EC83-4C76-AAAB-1E627E7E8512}"/>
                    </a:ext>
                  </a:extLst>
                </p14:cNvPr>
                <p14:cNvContentPartPr/>
                <p14:nvPr/>
              </p14:nvContentPartPr>
              <p14:xfrm>
                <a:off x="5622434" y="4243624"/>
                <a:ext cx="67680" cy="1850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01DDE5A-EC83-4C76-AAAB-1E627E7E851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13794" y="4234624"/>
                  <a:ext cx="85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A804DD4-2A91-4E24-B20D-B52C04F7A032}"/>
                    </a:ext>
                  </a:extLst>
                </p14:cNvPr>
                <p14:cNvContentPartPr/>
                <p14:nvPr/>
              </p14:nvContentPartPr>
              <p14:xfrm>
                <a:off x="5622074" y="4146784"/>
                <a:ext cx="253440" cy="2782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A804DD4-2A91-4E24-B20D-B52C04F7A03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13434" y="4138144"/>
                  <a:ext cx="2710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2AFA924-D2F2-4AA9-A630-1D07C6F1CA4C}"/>
                    </a:ext>
                  </a:extLst>
                </p14:cNvPr>
                <p14:cNvContentPartPr/>
                <p14:nvPr/>
              </p14:nvContentPartPr>
              <p14:xfrm>
                <a:off x="5872634" y="4098904"/>
                <a:ext cx="148320" cy="4442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2AFA924-D2F2-4AA9-A630-1D07C6F1CA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63994" y="4089904"/>
                  <a:ext cx="1659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1C17E2C-F12C-472E-B0AF-06AE2FB24DC3}"/>
                    </a:ext>
                  </a:extLst>
                </p14:cNvPr>
                <p14:cNvContentPartPr/>
                <p14:nvPr/>
              </p14:nvContentPartPr>
              <p14:xfrm>
                <a:off x="4682114" y="3775264"/>
                <a:ext cx="100440" cy="22212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1C17E2C-F12C-472E-B0AF-06AE2FB24DC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73114" y="3766264"/>
                  <a:ext cx="1180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92C69EF-3D33-485D-83DA-AE53E8C54428}"/>
                    </a:ext>
                  </a:extLst>
                </p14:cNvPr>
                <p14:cNvContentPartPr/>
                <p14:nvPr/>
              </p14:nvContentPartPr>
              <p14:xfrm>
                <a:off x="4740794" y="3661864"/>
                <a:ext cx="236880" cy="18396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92C69EF-3D33-485D-83DA-AE53E8C5442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31794" y="3653224"/>
                  <a:ext cx="254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2D832C9-35EE-4BF0-ADC8-1359A578F57A}"/>
                    </a:ext>
                  </a:extLst>
                </p14:cNvPr>
                <p14:cNvContentPartPr/>
                <p14:nvPr/>
              </p14:nvContentPartPr>
              <p14:xfrm>
                <a:off x="4976954" y="3722704"/>
                <a:ext cx="128160" cy="2570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2D832C9-35EE-4BF0-ADC8-1359A578F57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68314" y="3713704"/>
                  <a:ext cx="1458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6B078A3-D642-435F-9B27-FA8D951EBC3D}"/>
                    </a:ext>
                  </a:extLst>
                </p14:cNvPr>
                <p14:cNvContentPartPr/>
                <p14:nvPr/>
              </p14:nvContentPartPr>
              <p14:xfrm>
                <a:off x="5104034" y="3641704"/>
                <a:ext cx="247320" cy="2941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6B078A3-D642-435F-9B27-FA8D951EBC3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95394" y="3633064"/>
                  <a:ext cx="2649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E8FA0F2-558E-4BF7-9F04-A21427A2C607}"/>
                    </a:ext>
                  </a:extLst>
                </p14:cNvPr>
                <p14:cNvContentPartPr/>
                <p14:nvPr/>
              </p14:nvContentPartPr>
              <p14:xfrm>
                <a:off x="5177834" y="3797584"/>
                <a:ext cx="156240" cy="352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E8FA0F2-558E-4BF7-9F04-A21427A2C60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69194" y="3788944"/>
                  <a:ext cx="17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F451AFFB-A8AE-4A2C-85EE-62B897BC91C5}"/>
                    </a:ext>
                  </a:extLst>
                </p14:cNvPr>
                <p14:cNvContentPartPr/>
                <p14:nvPr/>
              </p14:nvContentPartPr>
              <p14:xfrm>
                <a:off x="5394194" y="3904144"/>
                <a:ext cx="52200" cy="774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F451AFFB-A8AE-4A2C-85EE-62B897BC91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85554" y="3895504"/>
                  <a:ext cx="698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70D130E-BF5C-4F3C-84E3-E1E4F21869C5}"/>
                    </a:ext>
                  </a:extLst>
                </p14:cNvPr>
                <p14:cNvContentPartPr/>
                <p14:nvPr/>
              </p14:nvContentPartPr>
              <p14:xfrm>
                <a:off x="5449274" y="3781384"/>
                <a:ext cx="14760" cy="2052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70D130E-BF5C-4F3C-84E3-E1E4F21869C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40634" y="3772744"/>
                  <a:ext cx="32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A3EEEB53-643D-479B-8EAD-174929E01ADD}"/>
                    </a:ext>
                  </a:extLst>
                </p14:cNvPr>
                <p14:cNvContentPartPr/>
                <p14:nvPr/>
              </p14:nvContentPartPr>
              <p14:xfrm>
                <a:off x="5564834" y="3681304"/>
                <a:ext cx="214560" cy="2228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A3EEEB53-643D-479B-8EAD-174929E01AD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56194" y="3672304"/>
                  <a:ext cx="2322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20F4BF90-142B-4DB5-A868-9E52D954E676}"/>
                    </a:ext>
                  </a:extLst>
                </p14:cNvPr>
                <p14:cNvContentPartPr/>
                <p14:nvPr/>
              </p14:nvContentPartPr>
              <p14:xfrm>
                <a:off x="5859674" y="3718024"/>
                <a:ext cx="51480" cy="18720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20F4BF90-142B-4DB5-A868-9E52D954E67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51034" y="3709384"/>
                  <a:ext cx="69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E0567C28-4906-4FFD-B287-20960FCC61B6}"/>
                    </a:ext>
                  </a:extLst>
                </p14:cNvPr>
                <p14:cNvContentPartPr/>
                <p14:nvPr/>
              </p14:nvContentPartPr>
              <p14:xfrm>
                <a:off x="5830514" y="3658264"/>
                <a:ext cx="224280" cy="23868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E0567C28-4906-4FFD-B287-20960FCC61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21874" y="3649264"/>
                  <a:ext cx="2419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12B7D6CF-5713-469F-A935-D47AA1B55760}"/>
                    </a:ext>
                  </a:extLst>
                </p14:cNvPr>
                <p14:cNvContentPartPr/>
                <p14:nvPr/>
              </p14:nvContentPartPr>
              <p14:xfrm>
                <a:off x="6078914" y="3544864"/>
                <a:ext cx="171000" cy="45684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12B7D6CF-5713-469F-A935-D47AA1B5576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69914" y="3536224"/>
                  <a:ext cx="188640" cy="47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8812A8A8-EA78-4238-9FB4-F3F627E8E35B}"/>
              </a:ext>
            </a:extLst>
          </p:cNvPr>
          <p:cNvGrpSpPr/>
          <p:nvPr/>
        </p:nvGrpSpPr>
        <p:grpSpPr>
          <a:xfrm>
            <a:off x="7146674" y="3567544"/>
            <a:ext cx="2791080" cy="572400"/>
            <a:chOff x="7146674" y="3567544"/>
            <a:chExt cx="2791080" cy="57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F94E95E-64A6-4DA3-A9B0-31E7B3DAA650}"/>
                    </a:ext>
                  </a:extLst>
                </p14:cNvPr>
                <p14:cNvContentPartPr/>
                <p14:nvPr/>
              </p14:nvContentPartPr>
              <p14:xfrm>
                <a:off x="7146674" y="3748984"/>
                <a:ext cx="136800" cy="2332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F94E95E-64A6-4DA3-A9B0-31E7B3DAA65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37674" y="3739984"/>
                  <a:ext cx="1544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4B7FF15-0315-49C0-B5CB-BD774C5898B6}"/>
                    </a:ext>
                  </a:extLst>
                </p14:cNvPr>
                <p14:cNvContentPartPr/>
                <p14:nvPr/>
              </p14:nvContentPartPr>
              <p14:xfrm>
                <a:off x="7223354" y="3649264"/>
                <a:ext cx="277200" cy="1602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4B7FF15-0315-49C0-B5CB-BD774C5898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14354" y="3640624"/>
                  <a:ext cx="294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CA5116D-9334-4CA1-BA21-A81574EEFEFC}"/>
                    </a:ext>
                  </a:extLst>
                </p14:cNvPr>
                <p14:cNvContentPartPr/>
                <p14:nvPr/>
              </p14:nvContentPartPr>
              <p14:xfrm>
                <a:off x="7555994" y="3673024"/>
                <a:ext cx="188280" cy="2926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CA5116D-9334-4CA1-BA21-A81574EEFEF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47354" y="3664024"/>
                  <a:ext cx="2059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226A169-8879-4F09-9E16-114BAAC729C0}"/>
                    </a:ext>
                  </a:extLst>
                </p14:cNvPr>
                <p14:cNvContentPartPr/>
                <p14:nvPr/>
              </p14:nvContentPartPr>
              <p14:xfrm>
                <a:off x="7791074" y="3717664"/>
                <a:ext cx="112680" cy="2026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226A169-8879-4F09-9E16-114BAAC729C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82074" y="3708664"/>
                  <a:ext cx="130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B2BD876-1CFB-4DD4-9B8D-0CDEE233A921}"/>
                    </a:ext>
                  </a:extLst>
                </p14:cNvPr>
                <p14:cNvContentPartPr/>
                <p14:nvPr/>
              </p14:nvContentPartPr>
              <p14:xfrm>
                <a:off x="7801874" y="3677344"/>
                <a:ext cx="200520" cy="2181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B2BD876-1CFB-4DD4-9B8D-0CDEE233A92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93234" y="3668704"/>
                  <a:ext cx="2181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CA2C118-176B-49AE-9DF7-B875FEA7440A}"/>
                    </a:ext>
                  </a:extLst>
                </p14:cNvPr>
                <p14:cNvContentPartPr/>
                <p14:nvPr/>
              </p14:nvContentPartPr>
              <p14:xfrm>
                <a:off x="8161514" y="3657904"/>
                <a:ext cx="69480" cy="2498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CA2C118-176B-49AE-9DF7-B875FEA7440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52514" y="3649264"/>
                  <a:ext cx="87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355787E-9CC0-43DD-934B-0ABC1BCB0858}"/>
                    </a:ext>
                  </a:extLst>
                </p14:cNvPr>
                <p14:cNvContentPartPr/>
                <p14:nvPr/>
              </p14:nvContentPartPr>
              <p14:xfrm>
                <a:off x="8240354" y="3654304"/>
                <a:ext cx="215640" cy="2710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355787E-9CC0-43DD-934B-0ABC1BCB085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31354" y="3645304"/>
                  <a:ext cx="2332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30199A0-2907-4BB0-85F4-5B2A6537C4D2}"/>
                    </a:ext>
                  </a:extLst>
                </p14:cNvPr>
                <p14:cNvContentPartPr/>
                <p14:nvPr/>
              </p14:nvContentPartPr>
              <p14:xfrm>
                <a:off x="8270594" y="3780304"/>
                <a:ext cx="187920" cy="180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30199A0-2907-4BB0-85F4-5B2A6537C4D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61594" y="3771664"/>
                  <a:ext cx="205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755EFA64-2A61-4D2E-8981-4CEB1D4D6A52}"/>
                    </a:ext>
                  </a:extLst>
                </p14:cNvPr>
                <p14:cNvContentPartPr/>
                <p14:nvPr/>
              </p14:nvContentPartPr>
              <p14:xfrm>
                <a:off x="8533034" y="3610744"/>
                <a:ext cx="164160" cy="3819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755EFA64-2A61-4D2E-8981-4CEB1D4D6A5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24034" y="3602104"/>
                  <a:ext cx="18180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DB34A2F-01D3-409E-9EA5-EF20A5A6A6B7}"/>
                    </a:ext>
                  </a:extLst>
                </p14:cNvPr>
                <p14:cNvContentPartPr/>
                <p14:nvPr/>
              </p14:nvContentPartPr>
              <p14:xfrm>
                <a:off x="8857394" y="3730264"/>
                <a:ext cx="110160" cy="2325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DB34A2F-01D3-409E-9EA5-EF20A5A6A6B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48754" y="3721624"/>
                  <a:ext cx="1278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EEEDEA1-E66C-4FC6-A341-D2F29B97986D}"/>
                    </a:ext>
                  </a:extLst>
                </p14:cNvPr>
                <p14:cNvContentPartPr/>
                <p14:nvPr/>
              </p14:nvContentPartPr>
              <p14:xfrm>
                <a:off x="8896994" y="3595624"/>
                <a:ext cx="266040" cy="2203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EEEDEA1-E66C-4FC6-A341-D2F29B97986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887994" y="3586984"/>
                  <a:ext cx="2836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673BC82-8A07-48B8-BF2C-9F85851705D5}"/>
                    </a:ext>
                  </a:extLst>
                </p14:cNvPr>
                <p14:cNvContentPartPr/>
                <p14:nvPr/>
              </p14:nvContentPartPr>
              <p14:xfrm>
                <a:off x="9152234" y="3683464"/>
                <a:ext cx="177480" cy="2934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673BC82-8A07-48B8-BF2C-9F85851705D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43234" y="3674464"/>
                  <a:ext cx="1951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88338DF-49FB-42F3-8012-667DCD73F627}"/>
                    </a:ext>
                  </a:extLst>
                </p14:cNvPr>
                <p14:cNvContentPartPr/>
                <p14:nvPr/>
              </p14:nvContentPartPr>
              <p14:xfrm>
                <a:off x="9342314" y="3674104"/>
                <a:ext cx="238680" cy="2764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88338DF-49FB-42F3-8012-667DCD73F62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33314" y="3665464"/>
                  <a:ext cx="2563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3BFEC97-C7C3-40F7-A0F8-8E430440F871}"/>
                    </a:ext>
                  </a:extLst>
                </p14:cNvPr>
                <p14:cNvContentPartPr/>
                <p14:nvPr/>
              </p14:nvContentPartPr>
              <p14:xfrm>
                <a:off x="9388034" y="3813064"/>
                <a:ext cx="202680" cy="198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3BFEC97-C7C3-40F7-A0F8-8E430440F87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79394" y="3804424"/>
                  <a:ext cx="220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A658A44D-AC4F-4236-8903-F400CC3082F3}"/>
                    </a:ext>
                  </a:extLst>
                </p14:cNvPr>
                <p14:cNvContentPartPr/>
                <p14:nvPr/>
              </p14:nvContentPartPr>
              <p14:xfrm>
                <a:off x="9721034" y="3567544"/>
                <a:ext cx="216720" cy="4147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A658A44D-AC4F-4236-8903-F400CC3082F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12394" y="3558544"/>
                  <a:ext cx="2343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2EF320D-4551-47C7-9405-F83D60CEB4FC}"/>
                    </a:ext>
                  </a:extLst>
                </p14:cNvPr>
                <p14:cNvContentPartPr/>
                <p14:nvPr/>
              </p14:nvContentPartPr>
              <p14:xfrm>
                <a:off x="7204634" y="4086304"/>
                <a:ext cx="2117880" cy="536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2EF320D-4551-47C7-9405-F83D60CEB4F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95994" y="4077664"/>
                  <a:ext cx="21355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C207620-9770-4256-84B9-B786E9AA50C8}"/>
                    </a:ext>
                  </a:extLst>
                </p14:cNvPr>
                <p14:cNvContentPartPr/>
                <p14:nvPr/>
              </p14:nvContentPartPr>
              <p14:xfrm>
                <a:off x="8486234" y="3930064"/>
                <a:ext cx="59040" cy="8604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C207620-9770-4256-84B9-B786E9AA50C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77234" y="3921064"/>
                  <a:ext cx="766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D598C077-1683-451D-9D5B-44D86F1C843D}"/>
                    </a:ext>
                  </a:extLst>
                </p14:cNvPr>
                <p14:cNvContentPartPr/>
                <p14:nvPr/>
              </p14:nvContentPartPr>
              <p14:xfrm>
                <a:off x="8521514" y="3835024"/>
                <a:ext cx="42840" cy="2052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D598C077-1683-451D-9D5B-44D86F1C843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12514" y="3826384"/>
                  <a:ext cx="60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8B45E797-159D-425B-AB38-F5E98FF4009B}"/>
                    </a:ext>
                  </a:extLst>
                </p14:cNvPr>
                <p14:cNvContentPartPr/>
                <p14:nvPr/>
              </p14:nvContentPartPr>
              <p14:xfrm>
                <a:off x="9609794" y="3931864"/>
                <a:ext cx="112680" cy="817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8B45E797-159D-425B-AB38-F5E98FF4009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601154" y="3923224"/>
                  <a:ext cx="130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E49AB19B-119B-4553-A5B3-A21753EDE3BF}"/>
                    </a:ext>
                  </a:extLst>
                </p14:cNvPr>
                <p14:cNvContentPartPr/>
                <p14:nvPr/>
              </p14:nvContentPartPr>
              <p14:xfrm>
                <a:off x="9691874" y="3826024"/>
                <a:ext cx="27360" cy="2700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E49AB19B-119B-4553-A5B3-A21753EDE3B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682874" y="3817384"/>
                  <a:ext cx="4500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BB20672C-5321-4A08-8630-36E2B824292F}"/>
              </a:ext>
            </a:extLst>
          </p:cNvPr>
          <p:cNvGrpSpPr/>
          <p:nvPr/>
        </p:nvGrpSpPr>
        <p:grpSpPr>
          <a:xfrm>
            <a:off x="7945874" y="4213384"/>
            <a:ext cx="1027080" cy="342720"/>
            <a:chOff x="7945874" y="4213384"/>
            <a:chExt cx="102708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6EDA5ED-7D66-4B2E-8001-947332B2FCEA}"/>
                    </a:ext>
                  </a:extLst>
                </p14:cNvPr>
                <p14:cNvContentPartPr/>
                <p14:nvPr/>
              </p14:nvContentPartPr>
              <p14:xfrm>
                <a:off x="7945874" y="4337944"/>
                <a:ext cx="137520" cy="21816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6EDA5ED-7D66-4B2E-8001-947332B2FCE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37234" y="4329304"/>
                  <a:ext cx="1551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05EAD5E3-C309-4F25-A4FB-36BA5BB2EDDA}"/>
                    </a:ext>
                  </a:extLst>
                </p14:cNvPr>
                <p14:cNvContentPartPr/>
                <p14:nvPr/>
              </p14:nvContentPartPr>
              <p14:xfrm>
                <a:off x="8013194" y="4244344"/>
                <a:ext cx="234000" cy="17352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05EAD5E3-C309-4F25-A4FB-36BA5BB2EDD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04554" y="4235704"/>
                  <a:ext cx="251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D937DD88-A7C7-4CD9-8041-22FB4A6325CD}"/>
                    </a:ext>
                  </a:extLst>
                </p14:cNvPr>
                <p14:cNvContentPartPr/>
                <p14:nvPr/>
              </p14:nvContentPartPr>
              <p14:xfrm>
                <a:off x="8293994" y="4267024"/>
                <a:ext cx="145800" cy="22644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D937DD88-A7C7-4CD9-8041-22FB4A6325C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84994" y="4258024"/>
                  <a:ext cx="1634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0891A9D-F7FF-47B6-823C-6B55E57F1938}"/>
                    </a:ext>
                  </a:extLst>
                </p14:cNvPr>
                <p14:cNvContentPartPr/>
                <p14:nvPr/>
              </p14:nvContentPartPr>
              <p14:xfrm>
                <a:off x="8502074" y="4290064"/>
                <a:ext cx="52560" cy="16272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0891A9D-F7FF-47B6-823C-6B55E57F193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93434" y="4281424"/>
                  <a:ext cx="70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DEF3C39A-0865-4137-B517-3FE6623821BB}"/>
                    </a:ext>
                  </a:extLst>
                </p14:cNvPr>
                <p14:cNvContentPartPr/>
                <p14:nvPr/>
              </p14:nvContentPartPr>
              <p14:xfrm>
                <a:off x="8514314" y="4222384"/>
                <a:ext cx="224640" cy="25740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DEF3C39A-0865-4137-B517-3FE6623821B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05314" y="4213744"/>
                  <a:ext cx="2422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D1F799FD-ED74-44F7-80CF-120807970DE4}"/>
                    </a:ext>
                  </a:extLst>
                </p14:cNvPr>
                <p14:cNvContentPartPr/>
                <p14:nvPr/>
              </p14:nvContentPartPr>
              <p14:xfrm>
                <a:off x="8830394" y="4213384"/>
                <a:ext cx="142560" cy="3042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D1F799FD-ED74-44F7-80CF-120807970DE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21754" y="4204384"/>
                  <a:ext cx="16020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CE8211B8-2EDF-4A81-8E4E-397E0BAB0EC6}"/>
              </a:ext>
            </a:extLst>
          </p:cNvPr>
          <p:cNvGrpSpPr/>
          <p:nvPr/>
        </p:nvGrpSpPr>
        <p:grpSpPr>
          <a:xfrm>
            <a:off x="4048154" y="4735384"/>
            <a:ext cx="8111160" cy="1145520"/>
            <a:chOff x="4048154" y="4735384"/>
            <a:chExt cx="8111160" cy="11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DBD7B35-6EB3-41B3-800D-71D5AB720344}"/>
                    </a:ext>
                  </a:extLst>
                </p14:cNvPr>
                <p14:cNvContentPartPr/>
                <p14:nvPr/>
              </p14:nvContentPartPr>
              <p14:xfrm>
                <a:off x="4060754" y="4978744"/>
                <a:ext cx="113760" cy="3600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DBD7B35-6EB3-41B3-800D-71D5AB72034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52114" y="4969744"/>
                  <a:ext cx="131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50F40C55-C750-41A3-9722-43C0481E4E04}"/>
                    </a:ext>
                  </a:extLst>
                </p14:cNvPr>
                <p14:cNvContentPartPr/>
                <p14:nvPr/>
              </p14:nvContentPartPr>
              <p14:xfrm>
                <a:off x="4048154" y="5081344"/>
                <a:ext cx="138600" cy="172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50F40C55-C750-41A3-9722-43C0481E4E0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39154" y="5072344"/>
                  <a:ext cx="156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1763F0F8-038E-49FC-9913-484641752077}"/>
                    </a:ext>
                  </a:extLst>
                </p14:cNvPr>
                <p14:cNvContentPartPr/>
                <p14:nvPr/>
              </p14:nvContentPartPr>
              <p14:xfrm>
                <a:off x="4504994" y="4975864"/>
                <a:ext cx="72720" cy="19296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1763F0F8-038E-49FC-9913-48464175207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96354" y="4967224"/>
                  <a:ext cx="90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EEB5AA5-A0F6-4EC7-ABF3-CC50F1B6018D}"/>
                    </a:ext>
                  </a:extLst>
                </p14:cNvPr>
                <p14:cNvContentPartPr/>
                <p14:nvPr/>
              </p14:nvContentPartPr>
              <p14:xfrm>
                <a:off x="4547834" y="4809184"/>
                <a:ext cx="243000" cy="19620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EEB5AA5-A0F6-4EC7-ABF3-CC50F1B6018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38834" y="4800544"/>
                  <a:ext cx="260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70B5FC9-8BCB-49D8-A035-D12A34658FAB}"/>
                    </a:ext>
                  </a:extLst>
                </p14:cNvPr>
                <p14:cNvContentPartPr/>
                <p14:nvPr/>
              </p14:nvContentPartPr>
              <p14:xfrm>
                <a:off x="4897394" y="4853824"/>
                <a:ext cx="154800" cy="32364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70B5FC9-8BCB-49D8-A035-D12A34658FA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88394" y="4844824"/>
                  <a:ext cx="1724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EA092BA6-B8C8-4192-B1CF-F7BBD95C5978}"/>
                    </a:ext>
                  </a:extLst>
                </p14:cNvPr>
                <p14:cNvContentPartPr/>
                <p14:nvPr/>
              </p14:nvContentPartPr>
              <p14:xfrm>
                <a:off x="5148314" y="4921504"/>
                <a:ext cx="83520" cy="15768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EA092BA6-B8C8-4192-B1CF-F7BBD95C597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139674" y="4912864"/>
                  <a:ext cx="101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3928BFD-650F-4CB5-B1F5-8E2F5E81F8B8}"/>
                    </a:ext>
                  </a:extLst>
                </p14:cNvPr>
                <p14:cNvContentPartPr/>
                <p14:nvPr/>
              </p14:nvContentPartPr>
              <p14:xfrm>
                <a:off x="5168474" y="4795144"/>
                <a:ext cx="250560" cy="27432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3928BFD-650F-4CB5-B1F5-8E2F5E81F8B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59834" y="4786144"/>
                  <a:ext cx="2682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9BB68082-5A51-40B6-9B9E-DD030EB95AC3}"/>
                    </a:ext>
                  </a:extLst>
                </p14:cNvPr>
                <p14:cNvContentPartPr/>
                <p14:nvPr/>
              </p14:nvContentPartPr>
              <p14:xfrm>
                <a:off x="5501474" y="4827184"/>
                <a:ext cx="73800" cy="23940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9BB68082-5A51-40B6-9B9E-DD030EB95AC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92834" y="4818544"/>
                  <a:ext cx="914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C1F5242E-8C8F-4A30-8A6D-67E55DC8B527}"/>
                    </a:ext>
                  </a:extLst>
                </p14:cNvPr>
                <p14:cNvContentPartPr/>
                <p14:nvPr/>
              </p14:nvContentPartPr>
              <p14:xfrm>
                <a:off x="5578514" y="4780384"/>
                <a:ext cx="260280" cy="29412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C1F5242E-8C8F-4A30-8A6D-67E55DC8B52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69874" y="4771384"/>
                  <a:ext cx="2779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DBB8C3E-6A65-4C2C-AB40-F408EC5B75B4}"/>
                    </a:ext>
                  </a:extLst>
                </p14:cNvPr>
                <p14:cNvContentPartPr/>
                <p14:nvPr/>
              </p14:nvContentPartPr>
              <p14:xfrm>
                <a:off x="5611634" y="4933384"/>
                <a:ext cx="231120" cy="4932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DBB8C3E-6A65-4C2C-AB40-F408EC5B7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02634" y="4924384"/>
                  <a:ext cx="248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33F5834F-2598-4188-97D9-7F0ECD3E695C}"/>
                    </a:ext>
                  </a:extLst>
                </p14:cNvPr>
                <p14:cNvContentPartPr/>
                <p14:nvPr/>
              </p14:nvContentPartPr>
              <p14:xfrm>
                <a:off x="5896034" y="5040664"/>
                <a:ext cx="93600" cy="10944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33F5834F-2598-4188-97D9-7F0ECD3E695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87034" y="5031664"/>
                  <a:ext cx="111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EABCD9B7-DA09-4522-B865-E700D90C421D}"/>
                    </a:ext>
                  </a:extLst>
                </p14:cNvPr>
                <p14:cNvContentPartPr/>
                <p14:nvPr/>
              </p14:nvContentPartPr>
              <p14:xfrm>
                <a:off x="5948954" y="4908184"/>
                <a:ext cx="32040" cy="1584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EABCD9B7-DA09-4522-B865-E700D90C421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39954" y="4899184"/>
                  <a:ext cx="49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9ACE747-21F0-45C6-AEFB-17D171133E1C}"/>
                    </a:ext>
                  </a:extLst>
                </p14:cNvPr>
                <p14:cNvContentPartPr/>
                <p14:nvPr/>
              </p14:nvContentPartPr>
              <p14:xfrm>
                <a:off x="6100514" y="4750144"/>
                <a:ext cx="145800" cy="34488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9ACE747-21F0-45C6-AEFB-17D171133E1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91874" y="4741504"/>
                  <a:ext cx="1634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7C3893EB-D3F2-4C6E-8414-08F23142DE1D}"/>
                    </a:ext>
                  </a:extLst>
                </p14:cNvPr>
                <p14:cNvContentPartPr/>
                <p14:nvPr/>
              </p14:nvContentPartPr>
              <p14:xfrm>
                <a:off x="6353234" y="4846624"/>
                <a:ext cx="97200" cy="23796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7C3893EB-D3F2-4C6E-8414-08F23142DE1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44234" y="4837624"/>
                  <a:ext cx="1148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432F44C5-D976-423B-A3D4-B12953CDF337}"/>
                    </a:ext>
                  </a:extLst>
                </p14:cNvPr>
                <p14:cNvContentPartPr/>
                <p14:nvPr/>
              </p14:nvContentPartPr>
              <p14:xfrm>
                <a:off x="6416954" y="4735384"/>
                <a:ext cx="268920" cy="20448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432F44C5-D976-423B-A3D4-B12953CDF33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07954" y="4726744"/>
                  <a:ext cx="286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0A907C9-9E1A-4683-823E-88E582E3DACB}"/>
                    </a:ext>
                  </a:extLst>
                </p14:cNvPr>
                <p14:cNvContentPartPr/>
                <p14:nvPr/>
              </p14:nvContentPartPr>
              <p14:xfrm>
                <a:off x="6656714" y="4810264"/>
                <a:ext cx="172080" cy="2660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0A907C9-9E1A-4683-823E-88E582E3DAC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648074" y="4801624"/>
                  <a:ext cx="1897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1FA57EC5-A866-440B-B0B8-564DA1BEDF82}"/>
                    </a:ext>
                  </a:extLst>
                </p14:cNvPr>
                <p14:cNvContentPartPr/>
                <p14:nvPr/>
              </p14:nvContentPartPr>
              <p14:xfrm>
                <a:off x="6868754" y="4771744"/>
                <a:ext cx="262440" cy="28656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1FA57EC5-A866-440B-B0B8-564DA1BEDF8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59754" y="4763104"/>
                  <a:ext cx="2800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BA041111-80AF-4885-A2FB-5F990D3F1EDA}"/>
                    </a:ext>
                  </a:extLst>
                </p14:cNvPr>
                <p14:cNvContentPartPr/>
                <p14:nvPr/>
              </p14:nvContentPartPr>
              <p14:xfrm>
                <a:off x="6915914" y="4938424"/>
                <a:ext cx="201240" cy="936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BA041111-80AF-4885-A2FB-5F990D3F1ED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06914" y="4929424"/>
                  <a:ext cx="2188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8725DBFC-94EB-48EE-BB4B-CD8EACEFF176}"/>
                    </a:ext>
                  </a:extLst>
                </p14:cNvPr>
                <p14:cNvContentPartPr/>
                <p14:nvPr/>
              </p14:nvContentPartPr>
              <p14:xfrm>
                <a:off x="7175114" y="5044984"/>
                <a:ext cx="125280" cy="10080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8725DBFC-94EB-48EE-BB4B-CD8EACEFF17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66114" y="5036344"/>
                  <a:ext cx="142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44BBDD04-E6EA-4ACB-8439-A5C477E84BB1}"/>
                    </a:ext>
                  </a:extLst>
                </p14:cNvPr>
                <p14:cNvContentPartPr/>
                <p14:nvPr/>
              </p14:nvContentPartPr>
              <p14:xfrm>
                <a:off x="7244954" y="4753384"/>
                <a:ext cx="323280" cy="35064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44BBDD04-E6EA-4ACB-8439-A5C477E84BB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35954" y="4744744"/>
                  <a:ext cx="3409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AA2628AF-52D1-47B1-AC8C-73F437E99F14}"/>
                    </a:ext>
                  </a:extLst>
                </p14:cNvPr>
                <p14:cNvContentPartPr/>
                <p14:nvPr/>
              </p14:nvContentPartPr>
              <p14:xfrm>
                <a:off x="4682834" y="5287264"/>
                <a:ext cx="2468520" cy="5724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AA2628AF-52D1-47B1-AC8C-73F437E99F1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73834" y="5278624"/>
                  <a:ext cx="2486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6FFB5F65-42D7-4731-9CD6-3F77CEE1E3BB}"/>
                    </a:ext>
                  </a:extLst>
                </p14:cNvPr>
                <p14:cNvContentPartPr/>
                <p14:nvPr/>
              </p14:nvContentPartPr>
              <p14:xfrm>
                <a:off x="4263794" y="5629984"/>
                <a:ext cx="131040" cy="22860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6FFB5F65-42D7-4731-9CD6-3F77CEE1E3B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55154" y="5620984"/>
                  <a:ext cx="148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BDB7925B-4447-4B1D-AAFA-0D17F6F9D4C9}"/>
                    </a:ext>
                  </a:extLst>
                </p14:cNvPr>
                <p14:cNvContentPartPr/>
                <p14:nvPr/>
              </p14:nvContentPartPr>
              <p14:xfrm>
                <a:off x="4360274" y="5491384"/>
                <a:ext cx="248040" cy="18504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BDB7925B-4447-4B1D-AAFA-0D17F6F9D4C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351274" y="5482384"/>
                  <a:ext cx="265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E7C842F6-5E45-443B-9922-9301864DD690}"/>
                    </a:ext>
                  </a:extLst>
                </p14:cNvPr>
                <p14:cNvContentPartPr/>
                <p14:nvPr/>
              </p14:nvContentPartPr>
              <p14:xfrm>
                <a:off x="4621994" y="5536384"/>
                <a:ext cx="185040" cy="3445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E7C842F6-5E45-443B-9922-9301864DD69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13354" y="5527384"/>
                  <a:ext cx="2026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5F65AD0A-602E-4C31-8BBF-E907FD14643F}"/>
                    </a:ext>
                  </a:extLst>
                </p14:cNvPr>
                <p14:cNvContentPartPr/>
                <p14:nvPr/>
              </p14:nvContentPartPr>
              <p14:xfrm>
                <a:off x="4867874" y="5579584"/>
                <a:ext cx="85680" cy="15876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5F65AD0A-602E-4C31-8BBF-E907FD14643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58874" y="5570584"/>
                  <a:ext cx="103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BEDF1AAC-1B83-4C57-94CA-EE6A0C3A782B}"/>
                    </a:ext>
                  </a:extLst>
                </p14:cNvPr>
                <p14:cNvContentPartPr/>
                <p14:nvPr/>
              </p14:nvContentPartPr>
              <p14:xfrm>
                <a:off x="4895954" y="5494984"/>
                <a:ext cx="250920" cy="26532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BEDF1AAC-1B83-4C57-94CA-EE6A0C3A782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87314" y="5486344"/>
                  <a:ext cx="268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0B40910F-A67C-448B-9A67-26C671C06009}"/>
                    </a:ext>
                  </a:extLst>
                </p14:cNvPr>
                <p14:cNvContentPartPr/>
                <p14:nvPr/>
              </p14:nvContentPartPr>
              <p14:xfrm>
                <a:off x="5192234" y="5524144"/>
                <a:ext cx="75600" cy="26460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0B40910F-A67C-448B-9A67-26C671C0600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183234" y="5515144"/>
                  <a:ext cx="93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6C5CC9D0-2C60-497D-8046-475857A11784}"/>
                    </a:ext>
                  </a:extLst>
                </p14:cNvPr>
                <p14:cNvContentPartPr/>
                <p14:nvPr/>
              </p14:nvContentPartPr>
              <p14:xfrm>
                <a:off x="5285834" y="5494264"/>
                <a:ext cx="228600" cy="24732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6C5CC9D0-2C60-497D-8046-475857A1178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276834" y="5485264"/>
                  <a:ext cx="246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A91F7FEB-0A54-4A20-A8CF-8832189D87C2}"/>
                    </a:ext>
                  </a:extLst>
                </p14:cNvPr>
                <p14:cNvContentPartPr/>
                <p14:nvPr/>
              </p14:nvContentPartPr>
              <p14:xfrm>
                <a:off x="5338034" y="5625304"/>
                <a:ext cx="144360" cy="3168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A91F7FEB-0A54-4A20-A8CF-8832189D87C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29394" y="5616664"/>
                  <a:ext cx="162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6982C1FA-9499-4F5C-AB17-E0DF7FABD4A1}"/>
                    </a:ext>
                  </a:extLst>
                </p14:cNvPr>
                <p14:cNvContentPartPr/>
                <p14:nvPr/>
              </p14:nvContentPartPr>
              <p14:xfrm>
                <a:off x="5573474" y="5646544"/>
                <a:ext cx="23400" cy="13356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6982C1FA-9499-4F5C-AB17-E0DF7FABD4A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64834" y="5637544"/>
                  <a:ext cx="41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189B4176-5F0B-4469-9E2B-1A4343707CC3}"/>
                    </a:ext>
                  </a:extLst>
                </p14:cNvPr>
                <p14:cNvContentPartPr/>
                <p14:nvPr/>
              </p14:nvContentPartPr>
              <p14:xfrm>
                <a:off x="5703794" y="5482024"/>
                <a:ext cx="136800" cy="32616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189B4176-5F0B-4469-9E2B-1A4343707CC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95154" y="5473024"/>
                  <a:ext cx="1544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71FF862D-C185-44B2-828A-2F2105C95E39}"/>
                    </a:ext>
                  </a:extLst>
                </p14:cNvPr>
                <p14:cNvContentPartPr/>
                <p14:nvPr/>
              </p14:nvContentPartPr>
              <p14:xfrm>
                <a:off x="5870834" y="5568064"/>
                <a:ext cx="76680" cy="17604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71FF862D-C185-44B2-828A-2F2105C95E3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861834" y="5559064"/>
                  <a:ext cx="94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96693CCC-14C7-45A7-BA48-62963570F540}"/>
                    </a:ext>
                  </a:extLst>
                </p14:cNvPr>
                <p14:cNvContentPartPr/>
                <p14:nvPr/>
              </p14:nvContentPartPr>
              <p14:xfrm>
                <a:off x="5873354" y="5404984"/>
                <a:ext cx="228960" cy="23760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96693CCC-14C7-45A7-BA48-62963570F54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64354" y="5396344"/>
                  <a:ext cx="2466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6B4CB7A2-2A7F-4C0E-A155-285CC4526E5C}"/>
                    </a:ext>
                  </a:extLst>
                </p14:cNvPr>
                <p14:cNvContentPartPr/>
                <p14:nvPr/>
              </p14:nvContentPartPr>
              <p14:xfrm>
                <a:off x="6038954" y="5474104"/>
                <a:ext cx="162360" cy="28872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6B4CB7A2-2A7F-4C0E-A155-285CC4526E5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29954" y="5465464"/>
                  <a:ext cx="1800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4CF2EE49-68B8-4537-8190-65C5075E3775}"/>
                    </a:ext>
                  </a:extLst>
                </p14:cNvPr>
                <p14:cNvContentPartPr/>
                <p14:nvPr/>
              </p14:nvContentPartPr>
              <p14:xfrm>
                <a:off x="6168554" y="5444944"/>
                <a:ext cx="222120" cy="27072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4CF2EE49-68B8-4537-8190-65C5075E377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159914" y="5436304"/>
                  <a:ext cx="2397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AC8078CE-AB64-4C56-AB1C-D42F09461B11}"/>
                    </a:ext>
                  </a:extLst>
                </p14:cNvPr>
                <p14:cNvContentPartPr/>
                <p14:nvPr/>
              </p14:nvContentPartPr>
              <p14:xfrm>
                <a:off x="6205994" y="5609104"/>
                <a:ext cx="167760" cy="3456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AC8078CE-AB64-4C56-AB1C-D42F09461B1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97354" y="5600464"/>
                  <a:ext cx="185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526E386D-7CA3-48A9-9908-0EE085416D42}"/>
                    </a:ext>
                  </a:extLst>
                </p14:cNvPr>
                <p14:cNvContentPartPr/>
                <p14:nvPr/>
              </p14:nvContentPartPr>
              <p14:xfrm>
                <a:off x="6448634" y="5683624"/>
                <a:ext cx="5040" cy="9540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526E386D-7CA3-48A9-9908-0EE085416D4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439634" y="5674624"/>
                  <a:ext cx="22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D8158894-5CD3-4B2C-B5B2-E108EBEEA01A}"/>
                    </a:ext>
                  </a:extLst>
                </p14:cNvPr>
                <p14:cNvContentPartPr/>
                <p14:nvPr/>
              </p14:nvContentPartPr>
              <p14:xfrm>
                <a:off x="6519914" y="5405704"/>
                <a:ext cx="174960" cy="38736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D8158894-5CD3-4B2C-B5B2-E108EBEEA01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510914" y="5396704"/>
                  <a:ext cx="1926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680A75D5-5C5B-443B-9F44-859A42F52733}"/>
                    </a:ext>
                  </a:extLst>
                </p14:cNvPr>
                <p14:cNvContentPartPr/>
                <p14:nvPr/>
              </p14:nvContentPartPr>
              <p14:xfrm>
                <a:off x="6798914" y="5605504"/>
                <a:ext cx="199440" cy="4212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680A75D5-5C5B-443B-9F44-859A42F5273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789914" y="5596504"/>
                  <a:ext cx="217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BAD09F57-81BB-41EC-AF71-3C9496EB7026}"/>
                    </a:ext>
                  </a:extLst>
                </p14:cNvPr>
                <p14:cNvContentPartPr/>
                <p14:nvPr/>
              </p14:nvContentPartPr>
              <p14:xfrm>
                <a:off x="6879914" y="5501824"/>
                <a:ext cx="57240" cy="23940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BAD09F57-81BB-41EC-AF71-3C9496EB702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70914" y="5493184"/>
                  <a:ext cx="748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4EEB7170-C82E-44FB-B776-7A58A51AC590}"/>
                    </a:ext>
                  </a:extLst>
                </p14:cNvPr>
                <p14:cNvContentPartPr/>
                <p14:nvPr/>
              </p14:nvContentPartPr>
              <p14:xfrm>
                <a:off x="7093034" y="5548624"/>
                <a:ext cx="74160" cy="16956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4EEB7170-C82E-44FB-B776-7A58A51AC59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084034" y="5539624"/>
                  <a:ext cx="91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830CA67E-3422-46A3-B28E-E511DB432992}"/>
                    </a:ext>
                  </a:extLst>
                </p14:cNvPr>
                <p14:cNvContentPartPr/>
                <p14:nvPr/>
              </p14:nvContentPartPr>
              <p14:xfrm>
                <a:off x="7120754" y="5419744"/>
                <a:ext cx="264240" cy="18576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830CA67E-3422-46A3-B28E-E511DB43299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11754" y="5410744"/>
                  <a:ext cx="281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A229D9D6-D667-4538-96AB-7EFEFFEC3CF0}"/>
                    </a:ext>
                  </a:extLst>
                </p14:cNvPr>
                <p14:cNvContentPartPr/>
                <p14:nvPr/>
              </p14:nvContentPartPr>
              <p14:xfrm>
                <a:off x="7322354" y="5488504"/>
                <a:ext cx="136440" cy="28980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A229D9D6-D667-4538-96AB-7EFEFFEC3CF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313714" y="5479504"/>
                  <a:ext cx="154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A532B289-369B-40AB-857A-449A59BD6126}"/>
                    </a:ext>
                  </a:extLst>
                </p14:cNvPr>
                <p14:cNvContentPartPr/>
                <p14:nvPr/>
              </p14:nvContentPartPr>
              <p14:xfrm>
                <a:off x="7493354" y="5548624"/>
                <a:ext cx="91440" cy="19440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A532B289-369B-40AB-857A-449A59BD612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484354" y="5539624"/>
                  <a:ext cx="109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75778625-0DFD-448D-8C77-213D9AF530B6}"/>
                    </a:ext>
                  </a:extLst>
                </p14:cNvPr>
                <p14:cNvContentPartPr/>
                <p14:nvPr/>
              </p14:nvContentPartPr>
              <p14:xfrm>
                <a:off x="7530074" y="5493904"/>
                <a:ext cx="192600" cy="23364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75778625-0DFD-448D-8C77-213D9AF530B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21074" y="5484904"/>
                  <a:ext cx="210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2F9AB1C2-406C-4046-B2CD-40909CA41131}"/>
                    </a:ext>
                  </a:extLst>
                </p14:cNvPr>
                <p14:cNvContentPartPr/>
                <p14:nvPr/>
              </p14:nvContentPartPr>
              <p14:xfrm>
                <a:off x="7739234" y="5486344"/>
                <a:ext cx="112320" cy="27180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2F9AB1C2-406C-4046-B2CD-40909CA4113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30594" y="5477704"/>
                  <a:ext cx="129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9D9B10D6-7963-4213-8CEF-05EFC4D8F21F}"/>
                    </a:ext>
                  </a:extLst>
                </p14:cNvPr>
                <p14:cNvContentPartPr/>
                <p14:nvPr/>
              </p14:nvContentPartPr>
              <p14:xfrm>
                <a:off x="7820594" y="5485624"/>
                <a:ext cx="243360" cy="27720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9D9B10D6-7963-4213-8CEF-05EFC4D8F21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11954" y="5476984"/>
                  <a:ext cx="2610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42399671-3277-48DF-BB29-80D5CD8BA9E5}"/>
                    </a:ext>
                  </a:extLst>
                </p14:cNvPr>
                <p14:cNvContentPartPr/>
                <p14:nvPr/>
              </p14:nvContentPartPr>
              <p14:xfrm>
                <a:off x="7912394" y="5642224"/>
                <a:ext cx="141120" cy="2268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42399671-3277-48DF-BB29-80D5CD8BA9E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903754" y="5633584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EA3BC37B-5EB4-40C0-A353-C6422B02E22B}"/>
                    </a:ext>
                  </a:extLst>
                </p14:cNvPr>
                <p14:cNvContentPartPr/>
                <p14:nvPr/>
              </p14:nvContentPartPr>
              <p14:xfrm>
                <a:off x="8113994" y="5684704"/>
                <a:ext cx="134280" cy="12708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EA3BC37B-5EB4-40C0-A353-C6422B02E22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05354" y="5676064"/>
                  <a:ext cx="151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2FA81847-FCA9-4B7F-BCD4-D2846571A425}"/>
                    </a:ext>
                  </a:extLst>
                </p14:cNvPr>
                <p14:cNvContentPartPr/>
                <p14:nvPr/>
              </p14:nvContentPartPr>
              <p14:xfrm>
                <a:off x="8205434" y="5404984"/>
                <a:ext cx="270360" cy="39132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2FA81847-FCA9-4B7F-BCD4-D2846571A42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96434" y="5396344"/>
                  <a:ext cx="2880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260A5AF7-71A5-4E65-A9F2-A1437FE64D99}"/>
                    </a:ext>
                  </a:extLst>
                </p14:cNvPr>
                <p14:cNvContentPartPr/>
                <p14:nvPr/>
              </p14:nvContentPartPr>
              <p14:xfrm>
                <a:off x="8502074" y="5516224"/>
                <a:ext cx="63360" cy="19044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260A5AF7-71A5-4E65-A9F2-A1437FE64D9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493074" y="5507224"/>
                  <a:ext cx="81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D18C3827-A001-438C-8E5C-50DEB937FE27}"/>
                    </a:ext>
                  </a:extLst>
                </p14:cNvPr>
                <p14:cNvContentPartPr/>
                <p14:nvPr/>
              </p14:nvContentPartPr>
              <p14:xfrm>
                <a:off x="8560034" y="5359624"/>
                <a:ext cx="255240" cy="21924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D18C3827-A001-438C-8E5C-50DEB937FE2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51394" y="5350624"/>
                  <a:ext cx="2728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CCD95490-B714-4855-83D7-D5BE848F5E85}"/>
                    </a:ext>
                  </a:extLst>
                </p14:cNvPr>
                <p14:cNvContentPartPr/>
                <p14:nvPr/>
              </p14:nvContentPartPr>
              <p14:xfrm>
                <a:off x="8725634" y="5458624"/>
                <a:ext cx="197640" cy="27000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CCD95490-B714-4855-83D7-D5BE848F5E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716994" y="5449624"/>
                  <a:ext cx="2152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0E0ED691-F24A-4A97-9F51-AB109B1DB06A}"/>
                    </a:ext>
                  </a:extLst>
                </p14:cNvPr>
                <p14:cNvContentPartPr/>
                <p14:nvPr/>
              </p14:nvContentPartPr>
              <p14:xfrm>
                <a:off x="8917514" y="5436664"/>
                <a:ext cx="221040" cy="29052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0E0ED691-F24A-4A97-9F51-AB109B1DB06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908874" y="5428024"/>
                  <a:ext cx="2386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4710AC58-FFDC-43F9-B466-2AFB3BEA03BA}"/>
                    </a:ext>
                  </a:extLst>
                </p14:cNvPr>
                <p14:cNvContentPartPr/>
                <p14:nvPr/>
              </p14:nvContentPartPr>
              <p14:xfrm>
                <a:off x="8954954" y="5589304"/>
                <a:ext cx="162720" cy="4608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4710AC58-FFDC-43F9-B466-2AFB3BEA03B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945954" y="5580304"/>
                  <a:ext cx="180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0DD3D85A-CBA9-45BC-B897-3D1E6F09D540}"/>
                    </a:ext>
                  </a:extLst>
                </p14:cNvPr>
                <p14:cNvContentPartPr/>
                <p14:nvPr/>
              </p14:nvContentPartPr>
              <p14:xfrm>
                <a:off x="9150074" y="5672104"/>
                <a:ext cx="134640" cy="9756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0DD3D85A-CBA9-45BC-B897-3D1E6F09D54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141434" y="5663104"/>
                  <a:ext cx="152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B4897BA8-25AF-493D-BD17-2908168F0581}"/>
                    </a:ext>
                  </a:extLst>
                </p14:cNvPr>
                <p14:cNvContentPartPr/>
                <p14:nvPr/>
              </p14:nvContentPartPr>
              <p14:xfrm>
                <a:off x="9213434" y="5358544"/>
                <a:ext cx="234360" cy="41004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B4897BA8-25AF-493D-BD17-2908168F058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204794" y="5349544"/>
                  <a:ext cx="2520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559D6890-1CFA-494C-9771-CCE0F11DDDFC}"/>
                    </a:ext>
                  </a:extLst>
                </p14:cNvPr>
                <p14:cNvContentPartPr/>
                <p14:nvPr/>
              </p14:nvContentPartPr>
              <p14:xfrm>
                <a:off x="9530954" y="5565904"/>
                <a:ext cx="235080" cy="3528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559D6890-1CFA-494C-9771-CCE0F11DDDF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522314" y="5557264"/>
                  <a:ext cx="252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3B085E39-E8CE-4320-8134-D6A4C73A39A6}"/>
                    </a:ext>
                  </a:extLst>
                </p14:cNvPr>
                <p14:cNvContentPartPr/>
                <p14:nvPr/>
              </p14:nvContentPartPr>
              <p14:xfrm>
                <a:off x="9566954" y="5483824"/>
                <a:ext cx="93600" cy="16812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3B085E39-E8CE-4320-8134-D6A4C73A39A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58314" y="5475184"/>
                  <a:ext cx="111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5D58E291-C405-48C8-8884-987CFA44A233}"/>
                    </a:ext>
                  </a:extLst>
                </p14:cNvPr>
                <p14:cNvContentPartPr/>
                <p14:nvPr/>
              </p14:nvContentPartPr>
              <p14:xfrm>
                <a:off x="9819314" y="5483824"/>
                <a:ext cx="54000" cy="21636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5D58E291-C405-48C8-8884-987CFA44A23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10314" y="5475184"/>
                  <a:ext cx="716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592A501D-60D1-41FD-8F7D-1B581F5CADF5}"/>
                    </a:ext>
                  </a:extLst>
                </p14:cNvPr>
                <p14:cNvContentPartPr/>
                <p14:nvPr/>
              </p14:nvContentPartPr>
              <p14:xfrm>
                <a:off x="9855314" y="5349904"/>
                <a:ext cx="145800" cy="22788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592A501D-60D1-41FD-8F7D-1B581F5CADF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846674" y="5341264"/>
                  <a:ext cx="163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F58E0C-FB45-4B68-B373-ACB1956D1634}"/>
                    </a:ext>
                  </a:extLst>
                </p14:cNvPr>
                <p14:cNvContentPartPr/>
                <p14:nvPr/>
              </p14:nvContentPartPr>
              <p14:xfrm>
                <a:off x="10052954" y="5405344"/>
                <a:ext cx="185400" cy="31500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F58E0C-FB45-4B68-B373-ACB1956D163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43954" y="5396704"/>
                  <a:ext cx="203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96E6354C-7EAB-49D6-9114-A83B26A64C0E}"/>
                    </a:ext>
                  </a:extLst>
                </p14:cNvPr>
                <p14:cNvContentPartPr/>
                <p14:nvPr/>
              </p14:nvContentPartPr>
              <p14:xfrm>
                <a:off x="10247714" y="5512624"/>
                <a:ext cx="58680" cy="19980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96E6354C-7EAB-49D6-9114-A83B26A64C0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239074" y="5503984"/>
                  <a:ext cx="76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7005C7B9-FEF7-4483-A1F9-384CE0F63ED6}"/>
                    </a:ext>
                  </a:extLst>
                </p14:cNvPr>
                <p14:cNvContentPartPr/>
                <p14:nvPr/>
              </p14:nvContentPartPr>
              <p14:xfrm>
                <a:off x="10246994" y="5444224"/>
                <a:ext cx="204840" cy="26100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7005C7B9-FEF7-4483-A1F9-384CE0F63ED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238354" y="5435224"/>
                  <a:ext cx="2224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732C62D7-14E0-4FF5-AF5F-CC5DB9A7A82A}"/>
                    </a:ext>
                  </a:extLst>
                </p14:cNvPr>
                <p14:cNvContentPartPr/>
                <p14:nvPr/>
              </p14:nvContentPartPr>
              <p14:xfrm>
                <a:off x="10533554" y="5430184"/>
                <a:ext cx="39600" cy="32724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732C62D7-14E0-4FF5-AF5F-CC5DB9A7A82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524554" y="5421544"/>
                  <a:ext cx="57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AFC16D56-7B33-4E2D-98C5-3CDCA60E34AB}"/>
                    </a:ext>
                  </a:extLst>
                </p14:cNvPr>
                <p14:cNvContentPartPr/>
                <p14:nvPr/>
              </p14:nvContentPartPr>
              <p14:xfrm>
                <a:off x="10619954" y="5694064"/>
                <a:ext cx="360" cy="36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AFC16D56-7B33-4E2D-98C5-3CDCA60E34A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611314" y="56850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9AEA5CA3-2942-442B-A253-0BDE2EA23AD1}"/>
                    </a:ext>
                  </a:extLst>
                </p14:cNvPr>
                <p14:cNvContentPartPr/>
                <p14:nvPr/>
              </p14:nvContentPartPr>
              <p14:xfrm>
                <a:off x="10641914" y="5419384"/>
                <a:ext cx="252000" cy="30348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9AEA5CA3-2942-442B-A253-0BDE2EA23AD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633274" y="5410384"/>
                  <a:ext cx="2696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6B301CA8-1D61-4782-8D7D-79EE0A1F726F}"/>
                    </a:ext>
                  </a:extLst>
                </p14:cNvPr>
                <p14:cNvContentPartPr/>
                <p14:nvPr/>
              </p14:nvContentPartPr>
              <p14:xfrm>
                <a:off x="10697354" y="5581024"/>
                <a:ext cx="120240" cy="1584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6B301CA8-1D61-4782-8D7D-79EE0A1F726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688354" y="5572024"/>
                  <a:ext cx="1378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78954208-A8DF-403C-99EC-3CDACC6AB7C9}"/>
                    </a:ext>
                  </a:extLst>
                </p14:cNvPr>
                <p14:cNvContentPartPr/>
                <p14:nvPr/>
              </p14:nvContentPartPr>
              <p14:xfrm>
                <a:off x="10914074" y="5653744"/>
                <a:ext cx="207360" cy="13068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78954208-A8DF-403C-99EC-3CDACC6AB7C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05434" y="5645104"/>
                  <a:ext cx="225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AC4E92C1-E929-4120-80E5-6989D56260B9}"/>
                    </a:ext>
                  </a:extLst>
                </p14:cNvPr>
                <p14:cNvContentPartPr/>
                <p14:nvPr/>
              </p14:nvContentPartPr>
              <p14:xfrm>
                <a:off x="11067794" y="5398504"/>
                <a:ext cx="226080" cy="40968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AC4E92C1-E929-4120-80E5-6989D56260B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059154" y="5389864"/>
                  <a:ext cx="2437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EB0C3C8A-1920-44A7-A116-8E4D7D79EBE6}"/>
                    </a:ext>
                  </a:extLst>
                </p14:cNvPr>
                <p14:cNvContentPartPr/>
                <p14:nvPr/>
              </p14:nvContentPartPr>
              <p14:xfrm>
                <a:off x="11344274" y="5459344"/>
                <a:ext cx="42120" cy="24480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EB0C3C8A-1920-44A7-A116-8E4D7D79EBE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335634" y="5450344"/>
                  <a:ext cx="597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586F53D-8451-4101-87F1-A870C354487B}"/>
                    </a:ext>
                  </a:extLst>
                </p14:cNvPr>
                <p14:cNvContentPartPr/>
                <p14:nvPr/>
              </p14:nvContentPartPr>
              <p14:xfrm>
                <a:off x="11318714" y="5317504"/>
                <a:ext cx="275400" cy="23148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586F53D-8451-4101-87F1-A870C354487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309714" y="5308864"/>
                  <a:ext cx="2930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C725E05C-C0A8-434E-8218-AA7196809CC9}"/>
                    </a:ext>
                  </a:extLst>
                </p14:cNvPr>
                <p14:cNvContentPartPr/>
                <p14:nvPr/>
              </p14:nvContentPartPr>
              <p14:xfrm>
                <a:off x="11487194" y="5447824"/>
                <a:ext cx="196920" cy="29232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C725E05C-C0A8-434E-8218-AA7196809CC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478554" y="5438824"/>
                  <a:ext cx="2145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53CE665F-64A4-4885-BAE8-C4F98276782E}"/>
                    </a:ext>
                  </a:extLst>
                </p14:cNvPr>
                <p14:cNvContentPartPr/>
                <p14:nvPr/>
              </p14:nvContentPartPr>
              <p14:xfrm>
                <a:off x="11656034" y="5474824"/>
                <a:ext cx="268200" cy="28080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53CE665F-64A4-4885-BAE8-C4F98276782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647394" y="5466184"/>
                  <a:ext cx="285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CD3BC8A2-8F5A-4FEC-8F19-490A6E355783}"/>
                    </a:ext>
                  </a:extLst>
                </p14:cNvPr>
                <p14:cNvContentPartPr/>
                <p14:nvPr/>
              </p14:nvContentPartPr>
              <p14:xfrm>
                <a:off x="11683754" y="5636464"/>
                <a:ext cx="143280" cy="1764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CD3BC8A2-8F5A-4FEC-8F19-490A6E35578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675114" y="5627464"/>
                  <a:ext cx="160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D90E7E0D-4200-4C3D-B4E4-B627BFF502DA}"/>
                    </a:ext>
                  </a:extLst>
                </p14:cNvPr>
                <p14:cNvContentPartPr/>
                <p14:nvPr/>
              </p14:nvContentPartPr>
              <p14:xfrm>
                <a:off x="11919194" y="5704864"/>
                <a:ext cx="108720" cy="13932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D90E7E0D-4200-4C3D-B4E4-B627BFF502D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910194" y="5696224"/>
                  <a:ext cx="126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9366F319-3663-4825-A4F1-A233A1648551}"/>
                    </a:ext>
                  </a:extLst>
                </p14:cNvPr>
                <p14:cNvContentPartPr/>
                <p14:nvPr/>
              </p14:nvContentPartPr>
              <p14:xfrm>
                <a:off x="11996594" y="5381224"/>
                <a:ext cx="162720" cy="39384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9366F319-3663-4825-A4F1-A233A164855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987594" y="5372584"/>
                  <a:ext cx="1803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AD4271CB-0213-4984-8340-5741407A5586}"/>
                    </a:ext>
                  </a:extLst>
                </p14:cNvPr>
                <p14:cNvContentPartPr/>
                <p14:nvPr/>
              </p14:nvContentPartPr>
              <p14:xfrm>
                <a:off x="7085834" y="5160904"/>
                <a:ext cx="4838040" cy="13680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AD4271CB-0213-4984-8340-5741407A558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076834" y="5151904"/>
                  <a:ext cx="485568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E886EAE4-BBEB-444C-9CE1-0A7DB545255F}"/>
              </a:ext>
            </a:extLst>
          </p:cNvPr>
          <p:cNvGrpSpPr/>
          <p:nvPr/>
        </p:nvGrpSpPr>
        <p:grpSpPr>
          <a:xfrm>
            <a:off x="3391874" y="5582104"/>
            <a:ext cx="506880" cy="248400"/>
            <a:chOff x="3391874" y="5582104"/>
            <a:chExt cx="506880" cy="24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F48C6676-BE29-4520-9E1D-4BC3B72158DC}"/>
                    </a:ext>
                  </a:extLst>
                </p14:cNvPr>
                <p14:cNvContentPartPr/>
                <p14:nvPr/>
              </p14:nvContentPartPr>
              <p14:xfrm>
                <a:off x="3391874" y="5663464"/>
                <a:ext cx="459360" cy="7596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F48C6676-BE29-4520-9E1D-4BC3B72158D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382874" y="5654824"/>
                  <a:ext cx="477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CC740818-2E4E-4F83-BFF8-358B291E4C3D}"/>
                    </a:ext>
                  </a:extLst>
                </p14:cNvPr>
                <p14:cNvContentPartPr/>
                <p14:nvPr/>
              </p14:nvContentPartPr>
              <p14:xfrm>
                <a:off x="3666194" y="5582104"/>
                <a:ext cx="232560" cy="24840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CC740818-2E4E-4F83-BFF8-358B291E4C3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657194" y="5573464"/>
                  <a:ext cx="25020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01F46E5C-323E-40BB-966F-95EA55DDB97A}"/>
              </a:ext>
            </a:extLst>
          </p:cNvPr>
          <p:cNvGrpSpPr/>
          <p:nvPr/>
        </p:nvGrpSpPr>
        <p:grpSpPr>
          <a:xfrm>
            <a:off x="1048994" y="5225344"/>
            <a:ext cx="1870920" cy="1114920"/>
            <a:chOff x="1048994" y="5225344"/>
            <a:chExt cx="1870920" cy="111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F34E4458-0C8D-4DD2-951B-A60CE854D12F}"/>
                    </a:ext>
                  </a:extLst>
                </p14:cNvPr>
                <p14:cNvContentPartPr/>
                <p14:nvPr/>
              </p14:nvContentPartPr>
              <p14:xfrm>
                <a:off x="1821554" y="5477344"/>
                <a:ext cx="3600" cy="432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F34E4458-0C8D-4DD2-951B-A60CE854D12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812554" y="5468704"/>
                  <a:ext cx="212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9657891D-1BFA-467F-89AF-02D68D2571C6}"/>
                    </a:ext>
                  </a:extLst>
                </p14:cNvPr>
                <p14:cNvContentPartPr/>
                <p14:nvPr/>
              </p14:nvContentPartPr>
              <p14:xfrm>
                <a:off x="1677194" y="5377984"/>
                <a:ext cx="188280" cy="23364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9657891D-1BFA-467F-89AF-02D68D2571C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668554" y="5368984"/>
                  <a:ext cx="2059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A6139E91-5C7B-48E5-B376-6671B5551D37}"/>
                    </a:ext>
                  </a:extLst>
                </p14:cNvPr>
                <p14:cNvContentPartPr/>
                <p14:nvPr/>
              </p14:nvContentPartPr>
              <p14:xfrm>
                <a:off x="1588634" y="5352784"/>
                <a:ext cx="488880" cy="4464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A6139E91-5C7B-48E5-B376-6671B5551D3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579994" y="5344144"/>
                  <a:ext cx="506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FCAF2E4C-9537-4EB3-9372-7913C648651A}"/>
                    </a:ext>
                  </a:extLst>
                </p14:cNvPr>
                <p14:cNvContentPartPr/>
                <p14:nvPr/>
              </p14:nvContentPartPr>
              <p14:xfrm>
                <a:off x="1913354" y="5446384"/>
                <a:ext cx="156960" cy="14976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FCAF2E4C-9537-4EB3-9372-7913C648651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904354" y="5437744"/>
                  <a:ext cx="174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5CD619CF-0613-4789-A08B-F52A6BD7C8A7}"/>
                    </a:ext>
                  </a:extLst>
                </p14:cNvPr>
                <p14:cNvContentPartPr/>
                <p14:nvPr/>
              </p14:nvContentPartPr>
              <p14:xfrm>
                <a:off x="2185874" y="5225344"/>
                <a:ext cx="237600" cy="37332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5CD619CF-0613-4789-A08B-F52A6BD7C8A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177234" y="5216704"/>
                  <a:ext cx="2552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E0C5CE1E-53CD-4DEA-851C-3C9389294E65}"/>
                    </a:ext>
                  </a:extLst>
                </p14:cNvPr>
                <p14:cNvContentPartPr/>
                <p14:nvPr/>
              </p14:nvContentPartPr>
              <p14:xfrm>
                <a:off x="2136914" y="5422624"/>
                <a:ext cx="289800" cy="2664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E0C5CE1E-53CD-4DEA-851C-3C9389294E6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127914" y="5413624"/>
                  <a:ext cx="307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EA8E9B0C-79CC-493C-9F8D-43D583D303FE}"/>
                    </a:ext>
                  </a:extLst>
                </p14:cNvPr>
                <p14:cNvContentPartPr/>
                <p14:nvPr/>
              </p14:nvContentPartPr>
              <p14:xfrm>
                <a:off x="2350754" y="5474824"/>
                <a:ext cx="122040" cy="6948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EA8E9B0C-79CC-493C-9F8D-43D583D303F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341754" y="5466184"/>
                  <a:ext cx="139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CC054619-3670-4860-9B66-375247B22969}"/>
                    </a:ext>
                  </a:extLst>
                </p14:cNvPr>
                <p14:cNvContentPartPr/>
                <p14:nvPr/>
              </p14:nvContentPartPr>
              <p14:xfrm>
                <a:off x="2561354" y="5317864"/>
                <a:ext cx="112680" cy="24840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CC054619-3670-4860-9B66-375247B2296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552714" y="5309224"/>
                  <a:ext cx="1303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06D2BB4C-83ED-4E4B-B725-D839C31CD7EE}"/>
                    </a:ext>
                  </a:extLst>
                </p14:cNvPr>
                <p14:cNvContentPartPr/>
                <p14:nvPr/>
              </p14:nvContentPartPr>
              <p14:xfrm>
                <a:off x="1048994" y="5874784"/>
                <a:ext cx="177840" cy="24912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6D2BB4C-83ED-4E4B-B725-D839C31CD7E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40354" y="5866144"/>
                  <a:ext cx="195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949294D8-CEC6-4B4D-B56A-387A8BB4D3FF}"/>
                    </a:ext>
                  </a:extLst>
                </p14:cNvPr>
                <p14:cNvContentPartPr/>
                <p14:nvPr/>
              </p14:nvContentPartPr>
              <p14:xfrm>
                <a:off x="1174274" y="5757424"/>
                <a:ext cx="209160" cy="22500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949294D8-CEC6-4B4D-B56A-387A8BB4D3F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65634" y="5748784"/>
                  <a:ext cx="226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CED77DFE-C5EA-47E9-A382-AFB01213D477}"/>
                    </a:ext>
                  </a:extLst>
                </p14:cNvPr>
                <p14:cNvContentPartPr/>
                <p14:nvPr/>
              </p14:nvContentPartPr>
              <p14:xfrm>
                <a:off x="1339874" y="5916184"/>
                <a:ext cx="148320" cy="15552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CED77DFE-C5EA-47E9-A382-AFB01213D47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331234" y="5907544"/>
                  <a:ext cx="165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3BC9836A-C24A-4DA4-9A5D-714E526CA21F}"/>
                    </a:ext>
                  </a:extLst>
                </p14:cNvPr>
                <p14:cNvContentPartPr/>
                <p14:nvPr/>
              </p14:nvContentPartPr>
              <p14:xfrm>
                <a:off x="1460834" y="5956864"/>
                <a:ext cx="97200" cy="9216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3BC9836A-C24A-4DA4-9A5D-714E526CA21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451834" y="5948224"/>
                  <a:ext cx="114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82668BC-DC29-40AF-9C84-85C07470730F}"/>
                    </a:ext>
                  </a:extLst>
                </p14:cNvPr>
                <p14:cNvContentPartPr/>
                <p14:nvPr/>
              </p14:nvContentPartPr>
              <p14:xfrm>
                <a:off x="1590434" y="5736544"/>
                <a:ext cx="217800" cy="34164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82668BC-DC29-40AF-9C84-85C07470730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581434" y="5727904"/>
                  <a:ext cx="2354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9444F9EF-A504-419C-9950-220C42615B5D}"/>
                    </a:ext>
                  </a:extLst>
                </p14:cNvPr>
                <p14:cNvContentPartPr/>
                <p14:nvPr/>
              </p14:nvContentPartPr>
              <p14:xfrm>
                <a:off x="1844234" y="5946064"/>
                <a:ext cx="81720" cy="7416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9444F9EF-A504-419C-9950-220C42615B5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835234" y="5937064"/>
                  <a:ext cx="993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E2D9B3A8-8F32-4825-907C-E0991F95B224}"/>
                    </a:ext>
                  </a:extLst>
                </p14:cNvPr>
                <p14:cNvContentPartPr/>
                <p14:nvPr/>
              </p14:nvContentPartPr>
              <p14:xfrm>
                <a:off x="2029274" y="5746264"/>
                <a:ext cx="129600" cy="31572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E2D9B3A8-8F32-4825-907C-E0991F95B22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020634" y="5737624"/>
                  <a:ext cx="147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8157A189-FC47-4665-97FA-A8A035CBBC47}"/>
                    </a:ext>
                  </a:extLst>
                </p14:cNvPr>
                <p14:cNvContentPartPr/>
                <p14:nvPr/>
              </p14:nvContentPartPr>
              <p14:xfrm>
                <a:off x="2224034" y="5959744"/>
                <a:ext cx="42840" cy="8892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8157A189-FC47-4665-97FA-A8A035CBBC4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215394" y="5950744"/>
                  <a:ext cx="60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4A8B3776-CF38-4D67-A41C-A6EB2434C29A}"/>
                    </a:ext>
                  </a:extLst>
                </p14:cNvPr>
                <p14:cNvContentPartPr/>
                <p14:nvPr/>
              </p14:nvContentPartPr>
              <p14:xfrm>
                <a:off x="2387114" y="5762104"/>
                <a:ext cx="129240" cy="29808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4A8B3776-CF38-4D67-A41C-A6EB2434C29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378474" y="5753104"/>
                  <a:ext cx="1468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D26D07D3-C139-48D9-B884-DF911E4E6A61}"/>
                    </a:ext>
                  </a:extLst>
                </p14:cNvPr>
                <p14:cNvContentPartPr/>
                <p14:nvPr/>
              </p14:nvContentPartPr>
              <p14:xfrm>
                <a:off x="2488994" y="5998984"/>
                <a:ext cx="33840" cy="4428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D26D07D3-C139-48D9-B884-DF911E4E6A6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480354" y="5990344"/>
                  <a:ext cx="514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3B7FB8E1-CD15-4E4B-AFDF-40C0E71C952A}"/>
                    </a:ext>
                  </a:extLst>
                </p14:cNvPr>
                <p14:cNvContentPartPr/>
                <p14:nvPr/>
              </p14:nvContentPartPr>
              <p14:xfrm>
                <a:off x="2580794" y="5679664"/>
                <a:ext cx="250920" cy="36612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3B7FB8E1-CD15-4E4B-AFDF-40C0E71C952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572154" y="5671024"/>
                  <a:ext cx="2685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BFF220C6-9114-41F7-B8EF-FA9975EEB407}"/>
                    </a:ext>
                  </a:extLst>
                </p14:cNvPr>
                <p14:cNvContentPartPr/>
                <p14:nvPr/>
              </p14:nvContentPartPr>
              <p14:xfrm>
                <a:off x="2664314" y="5889904"/>
                <a:ext cx="255600" cy="45036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BFF220C6-9114-41F7-B8EF-FA9975EEB40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655674" y="5880904"/>
                  <a:ext cx="273240" cy="46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D831B7BB-2196-430E-A5CA-B43DEE54CF77}"/>
                  </a:ext>
                </a:extLst>
              </p14:cNvPr>
              <p14:cNvContentPartPr/>
              <p14:nvPr/>
            </p14:nvContentPartPr>
            <p14:xfrm>
              <a:off x="2900114" y="1392828"/>
              <a:ext cx="1400400" cy="129960"/>
            </p14:xfrm>
          </p:contentPart>
        </mc:Choice>
        <mc:Fallback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D831B7BB-2196-430E-A5CA-B43DEE54CF77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2891474" y="1384188"/>
                <a:ext cx="141804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761F3C3C-4BA9-44CB-AE0A-9860EF1C5D36}"/>
                  </a:ext>
                </a:extLst>
              </p14:cNvPr>
              <p14:cNvContentPartPr/>
              <p14:nvPr/>
            </p14:nvContentPartPr>
            <p14:xfrm>
              <a:off x="1379474" y="1556268"/>
              <a:ext cx="487440" cy="380880"/>
            </p14:xfrm>
          </p:contentPart>
        </mc:Choice>
        <mc:Fallback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761F3C3C-4BA9-44CB-AE0A-9860EF1C5D36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1370474" y="1547628"/>
                <a:ext cx="50508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917EA8A8-496D-4918-AC51-8E7278977B95}"/>
                  </a:ext>
                </a:extLst>
              </p14:cNvPr>
              <p14:cNvContentPartPr/>
              <p14:nvPr/>
            </p14:nvContentPartPr>
            <p14:xfrm>
              <a:off x="4224914" y="5990388"/>
              <a:ext cx="8035920" cy="194400"/>
            </p14:xfrm>
          </p:contentPart>
        </mc:Choice>
        <mc:Fallback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917EA8A8-496D-4918-AC51-8E7278977B95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4216274" y="5981748"/>
                <a:ext cx="80535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DBAABD06-1246-4B3D-BC26-979BCBB1A39F}"/>
                  </a:ext>
                </a:extLst>
              </p14:cNvPr>
              <p14:cNvContentPartPr/>
              <p14:nvPr/>
            </p14:nvContentPartPr>
            <p14:xfrm>
              <a:off x="4723582" y="2145588"/>
              <a:ext cx="2047320" cy="71280"/>
            </p14:xfrm>
          </p:contentPart>
        </mc:Choice>
        <mc:Fallback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DBAABD06-1246-4B3D-BC26-979BCBB1A39F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714582" y="2136948"/>
                <a:ext cx="20649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7AA86A60-5DF8-4838-B3ED-7265832CBB2D}"/>
                  </a:ext>
                </a:extLst>
              </p14:cNvPr>
              <p14:cNvContentPartPr/>
              <p14:nvPr/>
            </p14:nvContentPartPr>
            <p14:xfrm>
              <a:off x="2876782" y="1362228"/>
              <a:ext cx="1369440" cy="136800"/>
            </p14:xfrm>
          </p:contentPart>
        </mc:Choice>
        <mc:Fallback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7AA86A60-5DF8-4838-B3ED-7265832CBB2D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2868142" y="1353588"/>
                <a:ext cx="138708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5" name="Group 534">
            <a:extLst>
              <a:ext uri="{FF2B5EF4-FFF2-40B4-BE49-F238E27FC236}">
                <a16:creationId xmlns:a16="http://schemas.microsoft.com/office/drawing/2014/main" id="{AE2BC9FE-267E-4B42-896C-75F33DDAD4E1}"/>
              </a:ext>
            </a:extLst>
          </p:cNvPr>
          <p:cNvGrpSpPr/>
          <p:nvPr/>
        </p:nvGrpSpPr>
        <p:grpSpPr>
          <a:xfrm>
            <a:off x="10351102" y="3506028"/>
            <a:ext cx="672840" cy="480600"/>
            <a:chOff x="10351102" y="3506028"/>
            <a:chExt cx="672840" cy="48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5C3E40C5-114D-4460-87CF-FC512914D1B0}"/>
                    </a:ext>
                  </a:extLst>
                </p14:cNvPr>
                <p14:cNvContentPartPr/>
                <p14:nvPr/>
              </p14:nvContentPartPr>
              <p14:xfrm>
                <a:off x="10380262" y="3734988"/>
                <a:ext cx="643680" cy="5832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5C3E40C5-114D-4460-87CF-FC512914D1B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371622" y="3725988"/>
                  <a:ext cx="6613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6C480442-47A4-4E7F-8472-502622D44141}"/>
                    </a:ext>
                  </a:extLst>
                </p14:cNvPr>
                <p14:cNvContentPartPr/>
                <p14:nvPr/>
              </p14:nvContentPartPr>
              <p14:xfrm>
                <a:off x="10351102" y="3506028"/>
                <a:ext cx="405720" cy="48060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6C480442-47A4-4E7F-8472-502622D4414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342462" y="3497028"/>
                  <a:ext cx="423360" cy="49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E8BEE0E6-33D5-4363-9046-0F5437C55770}"/>
              </a:ext>
            </a:extLst>
          </p:cNvPr>
          <p:cNvGrpSpPr/>
          <p:nvPr/>
        </p:nvGrpSpPr>
        <p:grpSpPr>
          <a:xfrm>
            <a:off x="7911742" y="4760268"/>
            <a:ext cx="720360" cy="248760"/>
            <a:chOff x="7911742" y="4760268"/>
            <a:chExt cx="72036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4B7D6315-2B39-487C-8B15-FC136745E245}"/>
                    </a:ext>
                  </a:extLst>
                </p14:cNvPr>
                <p14:cNvContentPartPr/>
                <p14:nvPr/>
              </p14:nvContentPartPr>
              <p14:xfrm>
                <a:off x="7931902" y="4865388"/>
                <a:ext cx="700200" cy="7488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4B7D6315-2B39-487C-8B15-FC136745E24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922902" y="4856388"/>
                  <a:ext cx="717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3CC0D599-AF4A-45FA-82A8-000AA2EDD23A}"/>
                    </a:ext>
                  </a:extLst>
                </p14:cNvPr>
                <p14:cNvContentPartPr/>
                <p14:nvPr/>
              </p14:nvContentPartPr>
              <p14:xfrm>
                <a:off x="7911742" y="4760268"/>
                <a:ext cx="338400" cy="24876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3CC0D599-AF4A-45FA-82A8-000AA2EDD23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903102" y="4751628"/>
                  <a:ext cx="35604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51E6CA39-471E-49AC-9500-49667984AEB4}"/>
              </a:ext>
            </a:extLst>
          </p:cNvPr>
          <p:cNvGrpSpPr/>
          <p:nvPr/>
        </p:nvGrpSpPr>
        <p:grpSpPr>
          <a:xfrm>
            <a:off x="134594" y="22984"/>
            <a:ext cx="12079800" cy="3255480"/>
            <a:chOff x="134594" y="22984"/>
            <a:chExt cx="12079800" cy="325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C53DBD1-DD2F-4E3C-95CE-99417648FC8C}"/>
                    </a:ext>
                  </a:extLst>
                </p14:cNvPr>
                <p14:cNvContentPartPr/>
                <p14:nvPr/>
              </p14:nvContentPartPr>
              <p14:xfrm>
                <a:off x="501074" y="337264"/>
                <a:ext cx="153000" cy="248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C53DBD1-DD2F-4E3C-95CE-99417648FC8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92074" y="328264"/>
                  <a:ext cx="170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44DFFEA-E466-408D-A184-CEE6107870EF}"/>
                    </a:ext>
                  </a:extLst>
                </p14:cNvPr>
                <p14:cNvContentPartPr/>
                <p14:nvPr/>
              </p14:nvContentPartPr>
              <p14:xfrm>
                <a:off x="603314" y="131704"/>
                <a:ext cx="311040" cy="275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44DFFEA-E466-408D-A184-CEE6107870E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94674" y="122704"/>
                  <a:ext cx="3286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7F9E6DD-E345-48C8-8F5D-1FB00916CEDB}"/>
                    </a:ext>
                  </a:extLst>
                </p14:cNvPr>
                <p14:cNvContentPartPr/>
                <p14:nvPr/>
              </p14:nvContentPartPr>
              <p14:xfrm>
                <a:off x="888794" y="235024"/>
                <a:ext cx="177840" cy="335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7F9E6DD-E345-48C8-8F5D-1FB00916CED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80154" y="226024"/>
                  <a:ext cx="1954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ADB2849-C823-4B15-98AF-7258C6A24DCC}"/>
                    </a:ext>
                  </a:extLst>
                </p14:cNvPr>
                <p14:cNvContentPartPr/>
                <p14:nvPr/>
              </p14:nvContentPartPr>
              <p14:xfrm>
                <a:off x="1219634" y="326464"/>
                <a:ext cx="78120" cy="193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ADB2849-C823-4B15-98AF-7258C6A24DC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210634" y="317464"/>
                  <a:ext cx="957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F65168F-F034-4888-AFE1-FC89644CDC2D}"/>
                    </a:ext>
                  </a:extLst>
                </p14:cNvPr>
                <p14:cNvContentPartPr/>
                <p14:nvPr/>
              </p14:nvContentPartPr>
              <p14:xfrm>
                <a:off x="1267514" y="241864"/>
                <a:ext cx="239760" cy="270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F65168F-F034-4888-AFE1-FC89644CDC2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258874" y="232864"/>
                  <a:ext cx="257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02B1028-C305-4986-8FCD-853CE0CD76D5}"/>
                    </a:ext>
                  </a:extLst>
                </p14:cNvPr>
                <p14:cNvContentPartPr/>
                <p14:nvPr/>
              </p14:nvContentPartPr>
              <p14:xfrm>
                <a:off x="1547954" y="184624"/>
                <a:ext cx="181800" cy="392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02B1028-C305-4986-8FCD-853CE0CD76D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539314" y="175984"/>
                  <a:ext cx="1994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194D4A2-EF7F-48DE-B3AB-6CC9A7AC08D8}"/>
                    </a:ext>
                  </a:extLst>
                </p14:cNvPr>
                <p14:cNvContentPartPr/>
                <p14:nvPr/>
              </p14:nvContentPartPr>
              <p14:xfrm>
                <a:off x="1943954" y="325024"/>
                <a:ext cx="126360" cy="19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194D4A2-EF7F-48DE-B3AB-6CC9A7AC08D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35314" y="316024"/>
                  <a:ext cx="144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512793A-1706-454B-B9C3-A12BBF0B11F7}"/>
                    </a:ext>
                  </a:extLst>
                </p14:cNvPr>
                <p14:cNvContentPartPr/>
                <p14:nvPr/>
              </p14:nvContentPartPr>
              <p14:xfrm>
                <a:off x="1953314" y="422224"/>
                <a:ext cx="163800" cy="18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512793A-1706-454B-B9C3-A12BBF0B11F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944314" y="413224"/>
                  <a:ext cx="181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0B92655-6A33-41B2-B00A-639FC8EB466C}"/>
                    </a:ext>
                  </a:extLst>
                </p14:cNvPr>
                <p14:cNvContentPartPr/>
                <p14:nvPr/>
              </p14:nvContentPartPr>
              <p14:xfrm>
                <a:off x="2386754" y="309544"/>
                <a:ext cx="113040" cy="222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0B92655-6A33-41B2-B00A-639FC8EB466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377754" y="300544"/>
                  <a:ext cx="1306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A24D23C-07CA-4202-B9DC-BA80C761A407}"/>
                    </a:ext>
                  </a:extLst>
                </p14:cNvPr>
                <p14:cNvContentPartPr/>
                <p14:nvPr/>
              </p14:nvContentPartPr>
              <p14:xfrm>
                <a:off x="2430314" y="166264"/>
                <a:ext cx="257760" cy="228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A24D23C-07CA-4202-B9DC-BA80C761A40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421314" y="157264"/>
                  <a:ext cx="2754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1DD4BFE-416A-4190-ACFF-3E3DCE38DB29}"/>
                    </a:ext>
                  </a:extLst>
                </p14:cNvPr>
                <p14:cNvContentPartPr/>
                <p14:nvPr/>
              </p14:nvContentPartPr>
              <p14:xfrm>
                <a:off x="2793914" y="204064"/>
                <a:ext cx="163440" cy="297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1DD4BFE-416A-4190-ACFF-3E3DCE38DB2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785274" y="195424"/>
                  <a:ext cx="1810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060C92B-013A-46EB-BB15-E8E3A7A6F7B8}"/>
                    </a:ext>
                  </a:extLst>
                </p14:cNvPr>
                <p14:cNvContentPartPr/>
                <p14:nvPr/>
              </p14:nvContentPartPr>
              <p14:xfrm>
                <a:off x="3053474" y="322864"/>
                <a:ext cx="73440" cy="161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060C92B-013A-46EB-BB15-E8E3A7A6F7B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044474" y="314224"/>
                  <a:ext cx="91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FF9C7E-0864-471B-BD87-B59A9E06FC94}"/>
                    </a:ext>
                  </a:extLst>
                </p14:cNvPr>
                <p14:cNvContentPartPr/>
                <p14:nvPr/>
              </p14:nvContentPartPr>
              <p14:xfrm>
                <a:off x="3098474" y="177064"/>
                <a:ext cx="262800" cy="321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FF9C7E-0864-471B-BD87-B59A9E06FC9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089474" y="168424"/>
                  <a:ext cx="280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5476F63-88FE-4EB5-8927-62DDFDEC8097}"/>
                    </a:ext>
                  </a:extLst>
                </p14:cNvPr>
                <p14:cNvContentPartPr/>
                <p14:nvPr/>
              </p14:nvContentPartPr>
              <p14:xfrm>
                <a:off x="3389354" y="242224"/>
                <a:ext cx="238320" cy="244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5476F63-88FE-4EB5-8927-62DDFDEC809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380714" y="233224"/>
                  <a:ext cx="2559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0A5A9BB-07EF-45BD-9840-412583A88164}"/>
                    </a:ext>
                  </a:extLst>
                </p14:cNvPr>
                <p14:cNvContentPartPr/>
                <p14:nvPr/>
              </p14:nvContentPartPr>
              <p14:xfrm>
                <a:off x="3715874" y="186064"/>
                <a:ext cx="286200" cy="317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0A5A9BB-07EF-45BD-9840-412583A8816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706874" y="177064"/>
                  <a:ext cx="3038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4104B9C-D015-4838-880D-87A07774B45E}"/>
                    </a:ext>
                  </a:extLst>
                </p14:cNvPr>
                <p14:cNvContentPartPr/>
                <p14:nvPr/>
              </p14:nvContentPartPr>
              <p14:xfrm>
                <a:off x="3814154" y="365704"/>
                <a:ext cx="163800" cy="38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4104B9C-D015-4838-880D-87A07774B45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805154" y="356704"/>
                  <a:ext cx="181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FE7A66A-B6B6-4EFF-ACB0-E8F840F18B69}"/>
                    </a:ext>
                  </a:extLst>
                </p14:cNvPr>
                <p14:cNvContentPartPr/>
                <p14:nvPr/>
              </p14:nvContentPartPr>
              <p14:xfrm>
                <a:off x="4124114" y="467224"/>
                <a:ext cx="13680" cy="109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FE7A66A-B6B6-4EFF-ACB0-E8F840F18B6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115114" y="458224"/>
                  <a:ext cx="31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CEAFED-F4CC-4CE6-B58C-8F9FDC935ABF}"/>
                    </a:ext>
                  </a:extLst>
                </p14:cNvPr>
                <p14:cNvContentPartPr/>
                <p14:nvPr/>
              </p14:nvContentPartPr>
              <p14:xfrm>
                <a:off x="4412114" y="238264"/>
                <a:ext cx="214200" cy="252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CEAFED-F4CC-4CE6-B58C-8F9FDC935AB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403114" y="229264"/>
                  <a:ext cx="2318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276A755-5AEA-4A3C-9536-C5EABC10AB74}"/>
                    </a:ext>
                  </a:extLst>
                </p14:cNvPr>
                <p14:cNvContentPartPr/>
                <p14:nvPr/>
              </p14:nvContentPartPr>
              <p14:xfrm>
                <a:off x="4899914" y="292624"/>
                <a:ext cx="78480" cy="178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276A755-5AEA-4A3C-9536-C5EABC10AB7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890914" y="283624"/>
                  <a:ext cx="96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5C8D90F-E899-4C49-A0C1-D16919073C5D}"/>
                    </a:ext>
                  </a:extLst>
                </p14:cNvPr>
                <p14:cNvContentPartPr/>
                <p14:nvPr/>
              </p14:nvContentPartPr>
              <p14:xfrm>
                <a:off x="4904954" y="173464"/>
                <a:ext cx="239760" cy="289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5C8D90F-E899-4C49-A0C1-D16919073C5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896314" y="164464"/>
                  <a:ext cx="2574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6D5C7C1-CA26-487C-A851-3A50665099E5}"/>
                    </a:ext>
                  </a:extLst>
                </p14:cNvPr>
                <p14:cNvContentPartPr/>
                <p14:nvPr/>
              </p14:nvContentPartPr>
              <p14:xfrm>
                <a:off x="5262074" y="165544"/>
                <a:ext cx="283320" cy="266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6D5C7C1-CA26-487C-A851-3A50665099E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253074" y="156544"/>
                  <a:ext cx="3009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9038E29-B54B-437A-8682-A8B7AEEFA620}"/>
                    </a:ext>
                  </a:extLst>
                </p14:cNvPr>
                <p14:cNvContentPartPr/>
                <p14:nvPr/>
              </p14:nvContentPartPr>
              <p14:xfrm>
                <a:off x="5637914" y="132784"/>
                <a:ext cx="235800" cy="330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9038E29-B54B-437A-8682-A8B7AEEFA62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629274" y="123784"/>
                  <a:ext cx="2534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FE84814-A474-4BA1-AE35-9FA10D886945}"/>
                    </a:ext>
                  </a:extLst>
                </p14:cNvPr>
                <p14:cNvContentPartPr/>
                <p14:nvPr/>
              </p14:nvContentPartPr>
              <p14:xfrm>
                <a:off x="5649434" y="319624"/>
                <a:ext cx="207360" cy="57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FE84814-A474-4BA1-AE35-9FA10D88694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640434" y="310984"/>
                  <a:ext cx="2250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06B10A9-74B0-4E6F-9643-B59878F69821}"/>
                    </a:ext>
                  </a:extLst>
                </p14:cNvPr>
                <p14:cNvContentPartPr/>
                <p14:nvPr/>
              </p14:nvContentPartPr>
              <p14:xfrm>
                <a:off x="5956874" y="387664"/>
                <a:ext cx="185040" cy="167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06B10A9-74B0-4E6F-9643-B59878F6982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948234" y="378664"/>
                  <a:ext cx="202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206B4EB-8D7B-4006-8FAC-A4BA019C55CB}"/>
                    </a:ext>
                  </a:extLst>
                </p14:cNvPr>
                <p14:cNvContentPartPr/>
                <p14:nvPr/>
              </p14:nvContentPartPr>
              <p14:xfrm>
                <a:off x="6370874" y="132424"/>
                <a:ext cx="240120" cy="316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206B4EB-8D7B-4006-8FAC-A4BA019C55C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362234" y="123784"/>
                  <a:ext cx="2577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DDC4C87-39AF-48D5-9652-DB9698FC9261}"/>
                    </a:ext>
                  </a:extLst>
                </p14:cNvPr>
                <p14:cNvContentPartPr/>
                <p14:nvPr/>
              </p14:nvContentPartPr>
              <p14:xfrm>
                <a:off x="6857954" y="348784"/>
                <a:ext cx="36360" cy="23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DDC4C87-39AF-48D5-9652-DB9698FC926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849314" y="339784"/>
                  <a:ext cx="54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1DF4A48-2F59-4740-86F0-EFB78D0D2183}"/>
                    </a:ext>
                  </a:extLst>
                </p14:cNvPr>
                <p14:cNvContentPartPr/>
                <p14:nvPr/>
              </p14:nvContentPartPr>
              <p14:xfrm>
                <a:off x="7112834" y="331864"/>
                <a:ext cx="30600" cy="11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1DF4A48-2F59-4740-86F0-EFB78D0D218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104194" y="323224"/>
                  <a:ext cx="48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F4AB15E-5B81-496E-97A6-2D23EF781E88}"/>
                    </a:ext>
                  </a:extLst>
                </p14:cNvPr>
                <p14:cNvContentPartPr/>
                <p14:nvPr/>
              </p14:nvContentPartPr>
              <p14:xfrm>
                <a:off x="7355474" y="314944"/>
                <a:ext cx="52560" cy="47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F4AB15E-5B81-496E-97A6-2D23EF781E8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346474" y="305944"/>
                  <a:ext cx="70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25296FA-966A-428B-BB67-36EDA543C914}"/>
                    </a:ext>
                  </a:extLst>
                </p14:cNvPr>
                <p14:cNvContentPartPr/>
                <p14:nvPr/>
              </p14:nvContentPartPr>
              <p14:xfrm>
                <a:off x="7729154" y="165904"/>
                <a:ext cx="242640" cy="265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25296FA-966A-428B-BB67-36EDA543C91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720154" y="157264"/>
                  <a:ext cx="260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0C5FB23-3868-4AAC-845E-10B5EFBC833F}"/>
                    </a:ext>
                  </a:extLst>
                </p14:cNvPr>
                <p14:cNvContentPartPr/>
                <p14:nvPr/>
              </p14:nvContentPartPr>
              <p14:xfrm>
                <a:off x="8183834" y="262024"/>
                <a:ext cx="32760" cy="161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0C5FB23-3868-4AAC-845E-10B5EFBC833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175194" y="253384"/>
                  <a:ext cx="504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23FD3D5-DC56-47D4-828B-3135A38BA689}"/>
                    </a:ext>
                  </a:extLst>
                </p14:cNvPr>
                <p14:cNvContentPartPr/>
                <p14:nvPr/>
              </p14:nvContentPartPr>
              <p14:xfrm>
                <a:off x="8205794" y="181744"/>
                <a:ext cx="263160" cy="252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23FD3D5-DC56-47D4-828B-3135A38BA68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197154" y="172744"/>
                  <a:ext cx="2808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7318184-7B2B-4E49-B1BF-9A2C9AF28367}"/>
                    </a:ext>
                  </a:extLst>
                </p14:cNvPr>
                <p14:cNvContentPartPr/>
                <p14:nvPr/>
              </p14:nvContentPartPr>
              <p14:xfrm>
                <a:off x="8638874" y="412864"/>
                <a:ext cx="1800" cy="4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7318184-7B2B-4E49-B1BF-9A2C9AF2836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630234" y="403864"/>
                  <a:ext cx="19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546C1E0-647D-4CBB-9282-863A29FB8E19}"/>
                    </a:ext>
                  </a:extLst>
                </p14:cNvPr>
                <p14:cNvContentPartPr/>
                <p14:nvPr/>
              </p14:nvContentPartPr>
              <p14:xfrm>
                <a:off x="8631674" y="247264"/>
                <a:ext cx="223560" cy="208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546C1E0-647D-4CBB-9282-863A29FB8E19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622674" y="238624"/>
                  <a:ext cx="241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73B197F-60F4-4480-8BB0-6DEAF168780C}"/>
                    </a:ext>
                  </a:extLst>
                </p14:cNvPr>
                <p14:cNvContentPartPr/>
                <p14:nvPr/>
              </p14:nvContentPartPr>
              <p14:xfrm>
                <a:off x="8959634" y="205504"/>
                <a:ext cx="319680" cy="289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73B197F-60F4-4480-8BB0-6DEAF168780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950634" y="196504"/>
                  <a:ext cx="337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AB9BE8F-7F7E-4D38-8EAE-8321F8DC172A}"/>
                    </a:ext>
                  </a:extLst>
                </p14:cNvPr>
                <p14:cNvContentPartPr/>
                <p14:nvPr/>
              </p14:nvContentPartPr>
              <p14:xfrm>
                <a:off x="8977994" y="359944"/>
                <a:ext cx="241200" cy="43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AB9BE8F-7F7E-4D38-8EAE-8321F8DC172A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968994" y="350944"/>
                  <a:ext cx="2588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2AB625-7AF9-4E90-932B-E03FF11B1D2A}"/>
                    </a:ext>
                  </a:extLst>
                </p14:cNvPr>
                <p14:cNvContentPartPr/>
                <p14:nvPr/>
              </p14:nvContentPartPr>
              <p14:xfrm>
                <a:off x="9325034" y="440584"/>
                <a:ext cx="174600" cy="80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2AB625-7AF9-4E90-932B-E03FF11B1D2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316394" y="431584"/>
                  <a:ext cx="192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A4AAE89-59C9-4F6E-BE1A-EF152ABB55E9}"/>
                    </a:ext>
                  </a:extLst>
                </p14:cNvPr>
                <p14:cNvContentPartPr/>
                <p14:nvPr/>
              </p14:nvContentPartPr>
              <p14:xfrm>
                <a:off x="9560114" y="147904"/>
                <a:ext cx="234720" cy="461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A4AAE89-59C9-4F6E-BE1A-EF152ABB55E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551114" y="138904"/>
                  <a:ext cx="25236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B8F623C-7247-434A-B97C-8D92832B01A9}"/>
                    </a:ext>
                  </a:extLst>
                </p14:cNvPr>
                <p14:cNvContentPartPr/>
                <p14:nvPr/>
              </p14:nvContentPartPr>
              <p14:xfrm>
                <a:off x="10021994" y="114064"/>
                <a:ext cx="185400" cy="468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B8F623C-7247-434A-B97C-8D92832B01A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013354" y="105424"/>
                  <a:ext cx="2030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3C262E7-E907-4986-B7AC-0F88FADCC09B}"/>
                    </a:ext>
                  </a:extLst>
                </p14:cNvPr>
                <p14:cNvContentPartPr/>
                <p14:nvPr/>
              </p14:nvContentPartPr>
              <p14:xfrm>
                <a:off x="10226474" y="145744"/>
                <a:ext cx="189000" cy="143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3C262E7-E907-4986-B7AC-0F88FADCC09B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217834" y="137104"/>
                  <a:ext cx="206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8C937C-56DE-46B1-ACDF-38C68D9E340B}"/>
                    </a:ext>
                  </a:extLst>
                </p14:cNvPr>
                <p14:cNvContentPartPr/>
                <p14:nvPr/>
              </p14:nvContentPartPr>
              <p14:xfrm>
                <a:off x="10483514" y="171664"/>
                <a:ext cx="113400" cy="108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8C937C-56DE-46B1-ACDF-38C68D9E340B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474874" y="163024"/>
                  <a:ext cx="131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C94B1E7-EA2C-430C-B116-36358CDBA891}"/>
                    </a:ext>
                  </a:extLst>
                </p14:cNvPr>
                <p14:cNvContentPartPr/>
                <p14:nvPr/>
              </p14:nvContentPartPr>
              <p14:xfrm>
                <a:off x="10722194" y="22984"/>
                <a:ext cx="29520" cy="2574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C94B1E7-EA2C-430C-B116-36358CDBA891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713194" y="14344"/>
                  <a:ext cx="47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E9706DA-56F8-4177-AB2D-100F4C97E967}"/>
                    </a:ext>
                  </a:extLst>
                </p14:cNvPr>
                <p14:cNvContentPartPr/>
                <p14:nvPr/>
              </p14:nvContentPartPr>
              <p14:xfrm>
                <a:off x="10625714" y="167344"/>
                <a:ext cx="141120" cy="16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E9706DA-56F8-4177-AB2D-100F4C97E967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617074" y="158344"/>
                  <a:ext cx="1587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40D3988-A447-429E-BDB4-53A1A27197D8}"/>
                    </a:ext>
                  </a:extLst>
                </p14:cNvPr>
                <p14:cNvContentPartPr/>
                <p14:nvPr/>
              </p14:nvContentPartPr>
              <p14:xfrm>
                <a:off x="10821554" y="154384"/>
                <a:ext cx="89640" cy="99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40D3988-A447-429E-BDB4-53A1A27197D8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812914" y="145384"/>
                  <a:ext cx="107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A3E6284-AF1D-43B1-8450-E9D15C206034}"/>
                    </a:ext>
                  </a:extLst>
                </p14:cNvPr>
                <p14:cNvContentPartPr/>
                <p14:nvPr/>
              </p14:nvContentPartPr>
              <p14:xfrm>
                <a:off x="10967714" y="114784"/>
                <a:ext cx="196200" cy="1465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A3E6284-AF1D-43B1-8450-E9D15C206034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959074" y="106144"/>
                  <a:ext cx="213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F61D362-2477-457B-9397-F5C86095259A}"/>
                    </a:ext>
                  </a:extLst>
                </p14:cNvPr>
                <p14:cNvContentPartPr/>
                <p14:nvPr/>
              </p14:nvContentPartPr>
              <p14:xfrm>
                <a:off x="11264354" y="56824"/>
                <a:ext cx="46440" cy="193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F61D362-2477-457B-9397-F5C86095259A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1255354" y="47824"/>
                  <a:ext cx="64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F0AC74D-BFA0-498A-8BB4-32FC67D130EB}"/>
                    </a:ext>
                  </a:extLst>
                </p14:cNvPr>
                <p14:cNvContentPartPr/>
                <p14:nvPr/>
              </p14:nvContentPartPr>
              <p14:xfrm>
                <a:off x="11370554" y="158704"/>
                <a:ext cx="121680" cy="101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F0AC74D-BFA0-498A-8BB4-32FC67D130E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1361914" y="150064"/>
                  <a:ext cx="1393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851EF99-D193-422C-A004-227E64A6A48E}"/>
                    </a:ext>
                  </a:extLst>
                </p14:cNvPr>
                <p14:cNvContentPartPr/>
                <p14:nvPr/>
              </p14:nvContentPartPr>
              <p14:xfrm>
                <a:off x="11441834" y="114784"/>
                <a:ext cx="66960" cy="322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851EF99-D193-422C-A004-227E64A6A48E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1433194" y="106144"/>
                  <a:ext cx="846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318F7A3-B4D0-495E-8588-9A4725AA69DF}"/>
                    </a:ext>
                  </a:extLst>
                </p14:cNvPr>
                <p14:cNvContentPartPr/>
                <p14:nvPr/>
              </p14:nvContentPartPr>
              <p14:xfrm>
                <a:off x="10385954" y="459664"/>
                <a:ext cx="185040" cy="1490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318F7A3-B4D0-495E-8588-9A4725AA69DF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377314" y="451024"/>
                  <a:ext cx="202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0151B53-3E43-4227-91F8-620710D805C4}"/>
                    </a:ext>
                  </a:extLst>
                </p14:cNvPr>
                <p14:cNvContentPartPr/>
                <p14:nvPr/>
              </p14:nvContentPartPr>
              <p14:xfrm>
                <a:off x="10606994" y="472264"/>
                <a:ext cx="187920" cy="1101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0151B53-3E43-4227-91F8-620710D805C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598354" y="463624"/>
                  <a:ext cx="205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7FF9429-F49C-4B82-81D4-D9F6441331B4}"/>
                    </a:ext>
                  </a:extLst>
                </p14:cNvPr>
                <p14:cNvContentPartPr/>
                <p14:nvPr/>
              </p14:nvContentPartPr>
              <p14:xfrm>
                <a:off x="10657754" y="458224"/>
                <a:ext cx="124200" cy="109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7FF9429-F49C-4B82-81D4-D9F6441331B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648754" y="449224"/>
                  <a:ext cx="141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97B42B5-6648-4F68-8496-DF43886FB1A3}"/>
                    </a:ext>
                  </a:extLst>
                </p14:cNvPr>
                <p14:cNvContentPartPr/>
                <p14:nvPr/>
              </p14:nvContentPartPr>
              <p14:xfrm>
                <a:off x="10865834" y="498904"/>
                <a:ext cx="149400" cy="120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97B42B5-6648-4F68-8496-DF43886FB1A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857194" y="489904"/>
                  <a:ext cx="167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51E9813-F8A3-48BF-9EC2-C48B2024BE50}"/>
                    </a:ext>
                  </a:extLst>
                </p14:cNvPr>
                <p14:cNvContentPartPr/>
                <p14:nvPr/>
              </p14:nvContentPartPr>
              <p14:xfrm>
                <a:off x="11112434" y="343024"/>
                <a:ext cx="30960" cy="293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51E9813-F8A3-48BF-9EC2-C48B2024BE5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1103434" y="334024"/>
                  <a:ext cx="486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34671E3-6E55-4557-A09F-4A9532FE4655}"/>
                    </a:ext>
                  </a:extLst>
                </p14:cNvPr>
                <p14:cNvContentPartPr/>
                <p14:nvPr/>
              </p14:nvContentPartPr>
              <p14:xfrm>
                <a:off x="11226194" y="529144"/>
                <a:ext cx="102960" cy="86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34671E3-6E55-4557-A09F-4A9532FE465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1217554" y="520504"/>
                  <a:ext cx="1206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4B87D42-95C1-466C-9BF8-D63A83C5CC0F}"/>
                    </a:ext>
                  </a:extLst>
                </p14:cNvPr>
                <p14:cNvContentPartPr/>
                <p14:nvPr/>
              </p14:nvContentPartPr>
              <p14:xfrm>
                <a:off x="11414474" y="485224"/>
                <a:ext cx="71280" cy="134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4B87D42-95C1-466C-9BF8-D63A83C5CC0F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1405474" y="476224"/>
                  <a:ext cx="88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2FB815E-7282-4861-B61C-47085018756C}"/>
                    </a:ext>
                  </a:extLst>
                </p14:cNvPr>
                <p14:cNvContentPartPr/>
                <p14:nvPr/>
              </p14:nvContentPartPr>
              <p14:xfrm>
                <a:off x="11594834" y="555064"/>
                <a:ext cx="14400" cy="63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2FB815E-7282-4861-B61C-47085018756C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1585834" y="546064"/>
                  <a:ext cx="32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31F8930-6939-4E61-8D19-8FA95EEC27A5}"/>
                    </a:ext>
                  </a:extLst>
                </p14:cNvPr>
                <p14:cNvContentPartPr/>
                <p14:nvPr/>
              </p14:nvContentPartPr>
              <p14:xfrm>
                <a:off x="11683394" y="536344"/>
                <a:ext cx="106200" cy="90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31F8930-6939-4E61-8D19-8FA95EEC27A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1674394" y="527344"/>
                  <a:ext cx="123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0C636EA-1AC8-4DD1-A54F-1B43D51F3842}"/>
                    </a:ext>
                  </a:extLst>
                </p14:cNvPr>
                <p14:cNvContentPartPr/>
                <p14:nvPr/>
              </p14:nvContentPartPr>
              <p14:xfrm>
                <a:off x="11872754" y="533104"/>
                <a:ext cx="78120" cy="997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0C636EA-1AC8-4DD1-A54F-1B43D51F3842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1863754" y="524104"/>
                  <a:ext cx="95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A19EFC5-0825-477C-9E15-535DA2C75768}"/>
                    </a:ext>
                  </a:extLst>
                </p14:cNvPr>
                <p14:cNvContentPartPr/>
                <p14:nvPr/>
              </p14:nvContentPartPr>
              <p14:xfrm>
                <a:off x="11945114" y="359224"/>
                <a:ext cx="163800" cy="318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A19EFC5-0825-477C-9E15-535DA2C75768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1936114" y="350224"/>
                  <a:ext cx="1814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4EEEC4A7-7D57-466B-9F38-F4A234D42D4F}"/>
                    </a:ext>
                  </a:extLst>
                </p14:cNvPr>
                <p14:cNvContentPartPr/>
                <p14:nvPr/>
              </p14:nvContentPartPr>
              <p14:xfrm>
                <a:off x="3100994" y="691908"/>
                <a:ext cx="612360" cy="7416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4EEEC4A7-7D57-466B-9F38-F4A234D42D4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092354" y="682908"/>
                  <a:ext cx="630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2DF4D7C9-C604-40FE-99AA-99E8D785761D}"/>
                    </a:ext>
                  </a:extLst>
                </p14:cNvPr>
                <p14:cNvContentPartPr/>
                <p14:nvPr/>
              </p14:nvContentPartPr>
              <p14:xfrm>
                <a:off x="5108714" y="690828"/>
                <a:ext cx="695880" cy="4536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2DF4D7C9-C604-40FE-99AA-99E8D785761D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099714" y="682188"/>
                  <a:ext cx="7135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768AEE57-3F84-40D2-B53B-8180568CB702}"/>
                    </a:ext>
                  </a:extLst>
                </p14:cNvPr>
                <p14:cNvContentPartPr/>
                <p14:nvPr/>
              </p14:nvContentPartPr>
              <p14:xfrm>
                <a:off x="8302994" y="714228"/>
                <a:ext cx="741240" cy="9684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768AEE57-3F84-40D2-B53B-8180568CB702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293994" y="705588"/>
                  <a:ext cx="758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7AE21FD-CB10-4D2B-ACE7-45FCBEE215E2}"/>
                    </a:ext>
                  </a:extLst>
                </p14:cNvPr>
                <p14:cNvContentPartPr/>
                <p14:nvPr/>
              </p14:nvContentPartPr>
              <p14:xfrm>
                <a:off x="2045114" y="1054024"/>
                <a:ext cx="87480" cy="19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7AE21FD-CB10-4D2B-ACE7-45FCBEE215E2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036474" y="1045024"/>
                  <a:ext cx="105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6471E22-315D-4B9C-9AB5-C232F784044F}"/>
                    </a:ext>
                  </a:extLst>
                </p14:cNvPr>
                <p14:cNvContentPartPr/>
                <p14:nvPr/>
              </p14:nvContentPartPr>
              <p14:xfrm>
                <a:off x="2052674" y="1147624"/>
                <a:ext cx="131040" cy="8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6471E22-315D-4B9C-9AB5-C232F784044F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044034" y="1138984"/>
                  <a:ext cx="148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6B17831-524C-4D48-AD67-6F03E0366041}"/>
                    </a:ext>
                  </a:extLst>
                </p14:cNvPr>
                <p14:cNvContentPartPr/>
                <p14:nvPr/>
              </p14:nvContentPartPr>
              <p14:xfrm>
                <a:off x="2547314" y="1015144"/>
                <a:ext cx="14400" cy="221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6B17831-524C-4D48-AD67-6F03E036604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38314" y="1006504"/>
                  <a:ext cx="32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C31957A-52AC-4A48-A695-351B1673BD57}"/>
                    </a:ext>
                  </a:extLst>
                </p14:cNvPr>
                <p14:cNvContentPartPr/>
                <p14:nvPr/>
              </p14:nvContentPartPr>
              <p14:xfrm>
                <a:off x="2512754" y="877984"/>
                <a:ext cx="231120" cy="217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C31957A-52AC-4A48-A695-351B1673BD57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503754" y="868984"/>
                  <a:ext cx="248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744110E-2ACF-4FBC-92CC-ADB6BE4E3E5B}"/>
                    </a:ext>
                  </a:extLst>
                </p14:cNvPr>
                <p14:cNvContentPartPr/>
                <p14:nvPr/>
              </p14:nvContentPartPr>
              <p14:xfrm>
                <a:off x="2860154" y="953224"/>
                <a:ext cx="175680" cy="265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744110E-2ACF-4FBC-92CC-ADB6BE4E3E5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51154" y="944224"/>
                  <a:ext cx="1933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23747F6-0BEE-4AF5-A056-B8455202D398}"/>
                    </a:ext>
                  </a:extLst>
                </p14:cNvPr>
                <p14:cNvContentPartPr/>
                <p14:nvPr/>
              </p14:nvContentPartPr>
              <p14:xfrm>
                <a:off x="3157514" y="995704"/>
                <a:ext cx="47520" cy="220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23747F6-0BEE-4AF5-A056-B8455202D39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148874" y="987064"/>
                  <a:ext cx="65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EEC5126-6394-489A-BAA9-2E7A3DCE7743}"/>
                    </a:ext>
                  </a:extLst>
                </p14:cNvPr>
                <p14:cNvContentPartPr/>
                <p14:nvPr/>
              </p14:nvContentPartPr>
              <p14:xfrm>
                <a:off x="3174794" y="915784"/>
                <a:ext cx="227880" cy="303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EEC5126-6394-489A-BAA9-2E7A3DCE7743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166154" y="906784"/>
                  <a:ext cx="2455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E864A59-6D1F-4939-AE90-C0AD501E5D8A}"/>
                    </a:ext>
                  </a:extLst>
                </p14:cNvPr>
                <p14:cNvContentPartPr/>
                <p14:nvPr/>
              </p14:nvContentPartPr>
              <p14:xfrm>
                <a:off x="3520034" y="1179304"/>
                <a:ext cx="5040" cy="5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E864A59-6D1F-4939-AE90-C0AD501E5D8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11034" y="1170664"/>
                  <a:ext cx="226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2FDC1AE-B711-42FE-B163-46E07876C7B8}"/>
                    </a:ext>
                  </a:extLst>
                </p14:cNvPr>
                <p14:cNvContentPartPr/>
                <p14:nvPr/>
              </p14:nvContentPartPr>
              <p14:xfrm>
                <a:off x="3523634" y="955024"/>
                <a:ext cx="209520" cy="260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2FDC1AE-B711-42FE-B163-46E07876C7B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514634" y="946024"/>
                  <a:ext cx="227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0D8CC1D-CD12-4BCB-A280-264590308C10}"/>
                    </a:ext>
                  </a:extLst>
                </p14:cNvPr>
                <p14:cNvContentPartPr/>
                <p14:nvPr/>
              </p14:nvContentPartPr>
              <p14:xfrm>
                <a:off x="3835394" y="902464"/>
                <a:ext cx="279000" cy="350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0D8CC1D-CD12-4BCB-A280-264590308C1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826394" y="893464"/>
                  <a:ext cx="2966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A1AE63B-FC63-453C-8BFA-37BCCDC70CDC}"/>
                    </a:ext>
                  </a:extLst>
                </p14:cNvPr>
                <p14:cNvContentPartPr/>
                <p14:nvPr/>
              </p14:nvContentPartPr>
              <p14:xfrm>
                <a:off x="3912434" y="1109104"/>
                <a:ext cx="172440" cy="10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A1AE63B-FC63-453C-8BFA-37BCCDC70CD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903434" y="1100104"/>
                  <a:ext cx="190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A8E3D37-C54C-47C9-AD76-175029153B56}"/>
                    </a:ext>
                  </a:extLst>
                </p14:cNvPr>
                <p14:cNvContentPartPr/>
                <p14:nvPr/>
              </p14:nvContentPartPr>
              <p14:xfrm>
                <a:off x="4234994" y="1210984"/>
                <a:ext cx="21600" cy="112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A8E3D37-C54C-47C9-AD76-175029153B5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225994" y="1202344"/>
                  <a:ext cx="39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44D468-000C-4111-A91A-9FB829A23B5C}"/>
                    </a:ext>
                  </a:extLst>
                </p14:cNvPr>
                <p14:cNvContentPartPr/>
                <p14:nvPr/>
              </p14:nvContentPartPr>
              <p14:xfrm>
                <a:off x="4364234" y="916144"/>
                <a:ext cx="229680" cy="387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44D468-000C-4111-A91A-9FB829A23B5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355234" y="907504"/>
                  <a:ext cx="24732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D805A21-55B2-4923-A096-19AA38E7FC86}"/>
                    </a:ext>
                  </a:extLst>
                </p14:cNvPr>
                <p14:cNvContentPartPr/>
                <p14:nvPr/>
              </p14:nvContentPartPr>
              <p14:xfrm>
                <a:off x="4740794" y="1097224"/>
                <a:ext cx="273600" cy="32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D805A21-55B2-4923-A096-19AA38E7FC8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732154" y="1088224"/>
                  <a:ext cx="291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2D14899-3AAC-4E8E-BCDB-DE9166C22264}"/>
                    </a:ext>
                  </a:extLst>
                </p14:cNvPr>
                <p14:cNvContentPartPr/>
                <p14:nvPr/>
              </p14:nvContentPartPr>
              <p14:xfrm>
                <a:off x="4826834" y="1029544"/>
                <a:ext cx="127080" cy="174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2D14899-3AAC-4E8E-BCDB-DE9166C2226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818194" y="1020544"/>
                  <a:ext cx="144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97D5CB0-F298-446E-B9F8-CE171EF85301}"/>
                    </a:ext>
                  </a:extLst>
                </p14:cNvPr>
                <p14:cNvContentPartPr/>
                <p14:nvPr/>
              </p14:nvContentPartPr>
              <p14:xfrm>
                <a:off x="5170274" y="1103704"/>
                <a:ext cx="14040" cy="182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97D5CB0-F298-446E-B9F8-CE171EF8530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161274" y="1095064"/>
                  <a:ext cx="316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2197730-1361-4E77-BF2D-D215DFC2CEBD}"/>
                    </a:ext>
                  </a:extLst>
                </p14:cNvPr>
                <p14:cNvContentPartPr/>
                <p14:nvPr/>
              </p14:nvContentPartPr>
              <p14:xfrm>
                <a:off x="5109794" y="962584"/>
                <a:ext cx="234360" cy="186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2197730-1361-4E77-BF2D-D215DFC2CEB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100794" y="953944"/>
                  <a:ext cx="252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502D7AA-7ECF-4D30-8975-0DCA1A3B1013}"/>
                    </a:ext>
                  </a:extLst>
                </p14:cNvPr>
                <p14:cNvContentPartPr/>
                <p14:nvPr/>
              </p14:nvContentPartPr>
              <p14:xfrm>
                <a:off x="5417234" y="1005424"/>
                <a:ext cx="160560" cy="268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502D7AA-7ECF-4D30-8975-0DCA1A3B101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408234" y="996784"/>
                  <a:ext cx="1782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BCEC8D2-96F6-4E84-AED3-C45AFB1F8DE4}"/>
                    </a:ext>
                  </a:extLst>
                </p14:cNvPr>
                <p14:cNvContentPartPr/>
                <p14:nvPr/>
              </p14:nvContentPartPr>
              <p14:xfrm>
                <a:off x="5686874" y="1085344"/>
                <a:ext cx="24480" cy="137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BCEC8D2-96F6-4E84-AED3-C45AFB1F8DE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678234" y="1076344"/>
                  <a:ext cx="42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6EB6112-5A58-4706-89C3-BF4AFE329769}"/>
                    </a:ext>
                  </a:extLst>
                </p14:cNvPr>
                <p14:cNvContentPartPr/>
                <p14:nvPr/>
              </p14:nvContentPartPr>
              <p14:xfrm>
                <a:off x="5669594" y="959704"/>
                <a:ext cx="271080" cy="282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6EB6112-5A58-4706-89C3-BF4AFE32976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660954" y="951064"/>
                  <a:ext cx="2887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9D3DD8B-865B-436F-8BB2-80BC758A8C92}"/>
                    </a:ext>
                  </a:extLst>
                </p14:cNvPr>
                <p14:cNvContentPartPr/>
                <p14:nvPr/>
              </p14:nvContentPartPr>
              <p14:xfrm>
                <a:off x="5975594" y="1036384"/>
                <a:ext cx="241560" cy="226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9D3DD8B-865B-436F-8BB2-80BC758A8C9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966594" y="1027384"/>
                  <a:ext cx="2592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C88291F-2FB5-407E-9838-6F159C23AEE6}"/>
                    </a:ext>
                  </a:extLst>
                </p14:cNvPr>
                <p14:cNvContentPartPr/>
                <p14:nvPr/>
              </p14:nvContentPartPr>
              <p14:xfrm>
                <a:off x="6283754" y="967264"/>
                <a:ext cx="329400" cy="334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C88291F-2FB5-407E-9838-6F159C23AEE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274754" y="958624"/>
                  <a:ext cx="3470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C7094DE-5F5A-47B7-8DF8-9E1E5C8F96E1}"/>
                    </a:ext>
                  </a:extLst>
                </p14:cNvPr>
                <p14:cNvContentPartPr/>
                <p14:nvPr/>
              </p14:nvContentPartPr>
              <p14:xfrm>
                <a:off x="6326954" y="1160584"/>
                <a:ext cx="203400" cy="32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C7094DE-5F5A-47B7-8DF8-9E1E5C8F96E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317954" y="1151944"/>
                  <a:ext cx="221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AE42863-5089-4FE8-9EDE-06DE82FD0794}"/>
                    </a:ext>
                  </a:extLst>
                </p14:cNvPr>
                <p14:cNvContentPartPr/>
                <p14:nvPr/>
              </p14:nvContentPartPr>
              <p14:xfrm>
                <a:off x="6662474" y="1208464"/>
                <a:ext cx="163800" cy="135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AE42863-5089-4FE8-9EDE-06DE82FD079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653474" y="1199464"/>
                  <a:ext cx="181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BF4A08A-4F5C-4ED2-B2C0-6B5A212DCFF6}"/>
                    </a:ext>
                  </a:extLst>
                </p14:cNvPr>
                <p14:cNvContentPartPr/>
                <p14:nvPr/>
              </p14:nvContentPartPr>
              <p14:xfrm>
                <a:off x="6844274" y="929104"/>
                <a:ext cx="210960" cy="405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BF4A08A-4F5C-4ED2-B2C0-6B5A212DCFF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835274" y="920464"/>
                  <a:ext cx="2286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A08518E-18A5-4400-8D60-F0FF0B814853}"/>
                    </a:ext>
                  </a:extLst>
                </p14:cNvPr>
                <p14:cNvContentPartPr/>
                <p14:nvPr/>
              </p14:nvContentPartPr>
              <p14:xfrm>
                <a:off x="7204634" y="1120264"/>
                <a:ext cx="370800" cy="63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A08518E-18A5-4400-8D60-F0FF0B81485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195994" y="1111264"/>
                  <a:ext cx="3884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4B0FB3F-18B4-4052-805E-9904CABFF3D3}"/>
                    </a:ext>
                  </a:extLst>
                </p14:cNvPr>
                <p14:cNvContentPartPr/>
                <p14:nvPr/>
              </p14:nvContentPartPr>
              <p14:xfrm>
                <a:off x="7394714" y="1067704"/>
                <a:ext cx="48240" cy="199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4B0FB3F-18B4-4052-805E-9904CABFF3D3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386074" y="1059064"/>
                  <a:ext cx="65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82E1453-064C-4B36-AEBA-20A5E0A0E2E9}"/>
                    </a:ext>
                  </a:extLst>
                </p14:cNvPr>
                <p14:cNvContentPartPr/>
                <p14:nvPr/>
              </p14:nvContentPartPr>
              <p14:xfrm>
                <a:off x="7765154" y="1173544"/>
                <a:ext cx="26280" cy="53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82E1453-064C-4B36-AEBA-20A5E0A0E2E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756154" y="1164544"/>
                  <a:ext cx="439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B025F59-6EBF-4B44-86DF-ABA7FE0D62EA}"/>
                    </a:ext>
                  </a:extLst>
                </p14:cNvPr>
                <p14:cNvContentPartPr/>
                <p14:nvPr/>
              </p14:nvContentPartPr>
              <p14:xfrm>
                <a:off x="7931114" y="1172464"/>
                <a:ext cx="270000" cy="24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B025F59-6EBF-4B44-86DF-ABA7FE0D62EA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922474" y="1163464"/>
                  <a:ext cx="287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A089916-C742-40B7-89F3-A04D88EF1E7B}"/>
                    </a:ext>
                  </a:extLst>
                </p14:cNvPr>
                <p14:cNvContentPartPr/>
                <p14:nvPr/>
              </p14:nvContentPartPr>
              <p14:xfrm>
                <a:off x="8466074" y="1132864"/>
                <a:ext cx="298080" cy="54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A089916-C742-40B7-89F3-A04D88EF1E7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457434" y="1123864"/>
                  <a:ext cx="315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0608885-E8CE-4711-8768-7FFF62C3E474}"/>
                    </a:ext>
                  </a:extLst>
                </p14:cNvPr>
                <p14:cNvContentPartPr/>
                <p14:nvPr/>
              </p14:nvContentPartPr>
              <p14:xfrm>
                <a:off x="8616194" y="1056544"/>
                <a:ext cx="59040" cy="227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0608885-E8CE-4711-8768-7FFF62C3E47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607554" y="1047904"/>
                  <a:ext cx="76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B804EF0-572C-4B3D-8DF6-F841B271BD03}"/>
                    </a:ext>
                  </a:extLst>
                </p14:cNvPr>
                <p14:cNvContentPartPr/>
                <p14:nvPr/>
              </p14:nvContentPartPr>
              <p14:xfrm>
                <a:off x="8896274" y="1103704"/>
                <a:ext cx="7200" cy="229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B804EF0-572C-4B3D-8DF6-F841B271BD03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887634" y="1095064"/>
                  <a:ext cx="248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68FBF3C-2C7B-472A-A023-774A4D0EEF77}"/>
                    </a:ext>
                  </a:extLst>
                </p14:cNvPr>
                <p14:cNvContentPartPr/>
                <p14:nvPr/>
              </p14:nvContentPartPr>
              <p14:xfrm>
                <a:off x="8855594" y="992824"/>
                <a:ext cx="262080" cy="217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68FBF3C-2C7B-472A-A023-774A4D0EEF7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846594" y="983824"/>
                  <a:ext cx="279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5D88268-494D-4462-B521-0AF7E9152FB3}"/>
                    </a:ext>
                  </a:extLst>
                </p14:cNvPr>
                <p14:cNvContentPartPr/>
                <p14:nvPr/>
              </p14:nvContentPartPr>
              <p14:xfrm>
                <a:off x="9202994" y="1064464"/>
                <a:ext cx="131040" cy="248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5D88268-494D-4462-B521-0AF7E9152FB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194354" y="1055464"/>
                  <a:ext cx="148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13700A0-76E4-4D87-8614-FA52ABB2173F}"/>
                    </a:ext>
                  </a:extLst>
                </p14:cNvPr>
                <p14:cNvContentPartPr/>
                <p14:nvPr/>
              </p14:nvContentPartPr>
              <p14:xfrm>
                <a:off x="9492794" y="1102624"/>
                <a:ext cx="22320" cy="171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13700A0-76E4-4D87-8614-FA52ABB2173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484154" y="1093624"/>
                  <a:ext cx="39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6897DCD-99F4-4C8E-8E9D-55106369A2D6}"/>
                    </a:ext>
                  </a:extLst>
                </p14:cNvPr>
                <p14:cNvContentPartPr/>
                <p14:nvPr/>
              </p14:nvContentPartPr>
              <p14:xfrm>
                <a:off x="9499274" y="1007584"/>
                <a:ext cx="222120" cy="287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6897DCD-99F4-4C8E-8E9D-55106369A2D6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490274" y="998944"/>
                  <a:ext cx="2397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1061511-165B-4775-ABBC-A8AEF9366536}"/>
                    </a:ext>
                  </a:extLst>
                </p14:cNvPr>
                <p14:cNvContentPartPr/>
                <p14:nvPr/>
              </p14:nvContentPartPr>
              <p14:xfrm>
                <a:off x="9850274" y="1068784"/>
                <a:ext cx="199440" cy="2347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1061511-165B-4775-ABBC-A8AEF936653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841274" y="1060144"/>
                  <a:ext cx="2170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52F1EE2-3C0E-4B9A-BF19-0FBB99849815}"/>
                    </a:ext>
                  </a:extLst>
                </p14:cNvPr>
                <p14:cNvContentPartPr/>
                <p14:nvPr/>
              </p14:nvContentPartPr>
              <p14:xfrm>
                <a:off x="10158434" y="980224"/>
                <a:ext cx="343080" cy="340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52F1EE2-3C0E-4B9A-BF19-0FBB99849815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149794" y="971224"/>
                  <a:ext cx="3607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A303929-6D4F-446B-92E6-B756CB08E8AE}"/>
                    </a:ext>
                  </a:extLst>
                </p14:cNvPr>
                <p14:cNvContentPartPr/>
                <p14:nvPr/>
              </p14:nvContentPartPr>
              <p14:xfrm>
                <a:off x="10204514" y="1176064"/>
                <a:ext cx="253080" cy="29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A303929-6D4F-446B-92E6-B756CB08E8A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195514" y="1167424"/>
                  <a:ext cx="270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1C3D7C1-5164-415D-8566-F3A544FD86FF}"/>
                    </a:ext>
                  </a:extLst>
                </p14:cNvPr>
                <p14:cNvContentPartPr/>
                <p14:nvPr/>
              </p14:nvContentPartPr>
              <p14:xfrm>
                <a:off x="10605194" y="1270744"/>
                <a:ext cx="164880" cy="110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1C3D7C1-5164-415D-8566-F3A544FD86FF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596554" y="1261744"/>
                  <a:ext cx="182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BAA08EF-B358-4FE4-9F8A-581866DB18B5}"/>
                    </a:ext>
                  </a:extLst>
                </p14:cNvPr>
                <p14:cNvContentPartPr/>
                <p14:nvPr/>
              </p14:nvContentPartPr>
              <p14:xfrm>
                <a:off x="10852154" y="941344"/>
                <a:ext cx="286560" cy="494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BAA08EF-B358-4FE4-9F8A-581866DB18B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843154" y="932704"/>
                  <a:ext cx="30420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AC988B9-0A35-472A-A8FF-5E28F4AC84A4}"/>
                    </a:ext>
                  </a:extLst>
                </p14:cNvPr>
                <p14:cNvContentPartPr/>
                <p14:nvPr/>
              </p14:nvContentPartPr>
              <p14:xfrm>
                <a:off x="2090834" y="1668544"/>
                <a:ext cx="136800" cy="20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AC988B9-0A35-472A-A8FF-5E28F4AC84A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082194" y="1659904"/>
                  <a:ext cx="154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28551A0-29BA-4773-BFFF-62EA22493EC7}"/>
                    </a:ext>
                  </a:extLst>
                </p14:cNvPr>
                <p14:cNvContentPartPr/>
                <p14:nvPr/>
              </p14:nvContentPartPr>
              <p14:xfrm>
                <a:off x="2094074" y="1758544"/>
                <a:ext cx="162720" cy="31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28551A0-29BA-4773-BFFF-62EA22493EC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085434" y="1749544"/>
                  <a:ext cx="180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225F1E8-EB86-4FD4-B066-978EFB27662D}"/>
                    </a:ext>
                  </a:extLst>
                </p14:cNvPr>
                <p14:cNvContentPartPr/>
                <p14:nvPr/>
              </p14:nvContentPartPr>
              <p14:xfrm>
                <a:off x="2584754" y="1700224"/>
                <a:ext cx="37440" cy="208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225F1E8-EB86-4FD4-B066-978EFB27662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575754" y="1691584"/>
                  <a:ext cx="55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E708FCB-D95D-4313-A761-8CDFD15A13F5}"/>
                    </a:ext>
                  </a:extLst>
                </p14:cNvPr>
                <p14:cNvContentPartPr/>
                <p14:nvPr/>
              </p14:nvContentPartPr>
              <p14:xfrm>
                <a:off x="2594474" y="1576024"/>
                <a:ext cx="255240" cy="192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E708FCB-D95D-4313-A761-8CDFD15A13F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585474" y="1567384"/>
                  <a:ext cx="2728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87B87E7-532E-4C6D-A0E6-1A609951FB87}"/>
                    </a:ext>
                  </a:extLst>
                </p14:cNvPr>
                <p14:cNvContentPartPr/>
                <p14:nvPr/>
              </p14:nvContentPartPr>
              <p14:xfrm>
                <a:off x="2898314" y="1640104"/>
                <a:ext cx="151560" cy="251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87B87E7-532E-4C6D-A0E6-1A609951FB87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889674" y="1631464"/>
                  <a:ext cx="169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2CCE2D8-B34A-4CB2-AD12-B7EC0F1D941B}"/>
                    </a:ext>
                  </a:extLst>
                </p14:cNvPr>
                <p14:cNvContentPartPr/>
                <p14:nvPr/>
              </p14:nvContentPartPr>
              <p14:xfrm>
                <a:off x="3175514" y="1700584"/>
                <a:ext cx="48600" cy="154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2CCE2D8-B34A-4CB2-AD12-B7EC0F1D941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166514" y="1691584"/>
                  <a:ext cx="66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FBB9FE8-D190-4DFA-91D3-C447837D671D}"/>
                    </a:ext>
                  </a:extLst>
                </p14:cNvPr>
                <p14:cNvContentPartPr/>
                <p14:nvPr/>
              </p14:nvContentPartPr>
              <p14:xfrm>
                <a:off x="3182714" y="1620304"/>
                <a:ext cx="221760" cy="2361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FBB9FE8-D190-4DFA-91D3-C447837D671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173714" y="1611304"/>
                  <a:ext cx="2394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96BF8F9-3CA6-4643-99A7-9EA04A9C6F43}"/>
                    </a:ext>
                  </a:extLst>
                </p14:cNvPr>
                <p14:cNvContentPartPr/>
                <p14:nvPr/>
              </p14:nvContentPartPr>
              <p14:xfrm>
                <a:off x="3491594" y="1578904"/>
                <a:ext cx="42120" cy="2880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96BF8F9-3CA6-4643-99A7-9EA04A9C6F4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482954" y="1569904"/>
                  <a:ext cx="597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92B5B07-6754-4FC3-AAD6-E128F227ECCD}"/>
                    </a:ext>
                  </a:extLst>
                </p14:cNvPr>
                <p14:cNvContentPartPr/>
                <p14:nvPr/>
              </p14:nvContentPartPr>
              <p14:xfrm>
                <a:off x="3581954" y="1626064"/>
                <a:ext cx="267120" cy="272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92B5B07-6754-4FC3-AAD6-E128F227ECC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573314" y="1617064"/>
                  <a:ext cx="2847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F7ABCF5-B6FF-408E-8374-1FCF56841B00}"/>
                    </a:ext>
                  </a:extLst>
                </p14:cNvPr>
                <p14:cNvContentPartPr/>
                <p14:nvPr/>
              </p14:nvContentPartPr>
              <p14:xfrm>
                <a:off x="3631994" y="1784464"/>
                <a:ext cx="132480" cy="16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F7ABCF5-B6FF-408E-8374-1FCF56841B00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3623354" y="1775464"/>
                  <a:ext cx="150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A48E801-4805-488B-82A5-5669D1C0C651}"/>
                    </a:ext>
                  </a:extLst>
                </p14:cNvPr>
                <p14:cNvContentPartPr/>
                <p14:nvPr/>
              </p14:nvContentPartPr>
              <p14:xfrm>
                <a:off x="3907754" y="1866544"/>
                <a:ext cx="10080" cy="103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A48E801-4805-488B-82A5-5669D1C0C651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899114" y="1857544"/>
                  <a:ext cx="27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DA5E6BB-1D44-465A-928E-BC7B49DF7D12}"/>
                    </a:ext>
                  </a:extLst>
                </p14:cNvPr>
                <p14:cNvContentPartPr/>
                <p14:nvPr/>
              </p14:nvContentPartPr>
              <p14:xfrm>
                <a:off x="3977594" y="1601584"/>
                <a:ext cx="174240" cy="325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DA5E6BB-1D44-465A-928E-BC7B49DF7D12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968594" y="1592584"/>
                  <a:ext cx="1918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C1DE9B2-EFDA-4075-BC3D-B2C985533936}"/>
                    </a:ext>
                  </a:extLst>
                </p14:cNvPr>
                <p14:cNvContentPartPr/>
                <p14:nvPr/>
              </p14:nvContentPartPr>
              <p14:xfrm>
                <a:off x="4288994" y="1696264"/>
                <a:ext cx="15840" cy="215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C1DE9B2-EFDA-4075-BC3D-B2C985533936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280354" y="1687624"/>
                  <a:ext cx="33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5911BC9-57CC-4140-8422-A47BBCB75C97}"/>
                    </a:ext>
                  </a:extLst>
                </p14:cNvPr>
                <p14:cNvContentPartPr/>
                <p14:nvPr/>
              </p14:nvContentPartPr>
              <p14:xfrm>
                <a:off x="4253714" y="1568104"/>
                <a:ext cx="382320" cy="373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5911BC9-57CC-4140-8422-A47BBCB75C97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244714" y="1559464"/>
                  <a:ext cx="3999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D55A7D4-31A0-410D-9116-C1E7D84AB176}"/>
                    </a:ext>
                  </a:extLst>
                </p14:cNvPr>
                <p14:cNvContentPartPr/>
                <p14:nvPr/>
              </p14:nvContentPartPr>
              <p14:xfrm>
                <a:off x="4707314" y="1647304"/>
                <a:ext cx="274680" cy="288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D55A7D4-31A0-410D-9116-C1E7D84AB17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698674" y="1638304"/>
                  <a:ext cx="2923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CAE02AE-B9F9-43C4-9B65-5182CFA79898}"/>
                    </a:ext>
                  </a:extLst>
                </p14:cNvPr>
                <p14:cNvContentPartPr/>
                <p14:nvPr/>
              </p14:nvContentPartPr>
              <p14:xfrm>
                <a:off x="4759154" y="1838104"/>
                <a:ext cx="147600" cy="118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CAE02AE-B9F9-43C4-9B65-5182CFA79898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750154" y="1829104"/>
                  <a:ext cx="165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30613CF-6C5B-4968-9293-3B9FA4AD4843}"/>
                    </a:ext>
                  </a:extLst>
                </p14:cNvPr>
                <p14:cNvContentPartPr/>
                <p14:nvPr/>
              </p14:nvContentPartPr>
              <p14:xfrm>
                <a:off x="5082794" y="1899304"/>
                <a:ext cx="22680" cy="123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30613CF-6C5B-4968-9293-3B9FA4AD4843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074154" y="1890664"/>
                  <a:ext cx="40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B65BD0B-6342-4572-BDE1-D6EAAEBFD777}"/>
                    </a:ext>
                  </a:extLst>
                </p14:cNvPr>
                <p14:cNvContentPartPr/>
                <p14:nvPr/>
              </p14:nvContentPartPr>
              <p14:xfrm>
                <a:off x="5112674" y="1633984"/>
                <a:ext cx="202680" cy="358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B65BD0B-6342-4572-BDE1-D6EAAEBFD777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104034" y="1624984"/>
                  <a:ext cx="2203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EC443C0-3748-49D2-99C8-66DC8C832475}"/>
                    </a:ext>
                  </a:extLst>
                </p14:cNvPr>
                <p14:cNvContentPartPr/>
                <p14:nvPr/>
              </p14:nvContentPartPr>
              <p14:xfrm>
                <a:off x="5440274" y="1769344"/>
                <a:ext cx="300240" cy="752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EC443C0-3748-49D2-99C8-66DC8C832475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431274" y="1760704"/>
                  <a:ext cx="3178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0AC44F5-1F00-4022-8C10-21B06EEF7B0F}"/>
                    </a:ext>
                  </a:extLst>
                </p14:cNvPr>
                <p14:cNvContentPartPr/>
                <p14:nvPr/>
              </p14:nvContentPartPr>
              <p14:xfrm>
                <a:off x="5550794" y="1712104"/>
                <a:ext cx="74520" cy="214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0AC44F5-1F00-4022-8C10-21B06EEF7B0F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541794" y="1703104"/>
                  <a:ext cx="921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1207EB2-332F-4EA9-9D7E-7503C64F57B6}"/>
                    </a:ext>
                  </a:extLst>
                </p14:cNvPr>
                <p14:cNvContentPartPr/>
                <p14:nvPr/>
              </p14:nvContentPartPr>
              <p14:xfrm>
                <a:off x="5866874" y="1749904"/>
                <a:ext cx="6840" cy="251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1207EB2-332F-4EA9-9D7E-7503C64F57B6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857874" y="1741264"/>
                  <a:ext cx="244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23D2D09-5927-48BE-8E8D-E08ECB121CF7}"/>
                    </a:ext>
                  </a:extLst>
                </p14:cNvPr>
                <p14:cNvContentPartPr/>
                <p14:nvPr/>
              </p14:nvContentPartPr>
              <p14:xfrm>
                <a:off x="5834474" y="1659184"/>
                <a:ext cx="238320" cy="195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23D2D09-5927-48BE-8E8D-E08ECB121CF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825834" y="1650184"/>
                  <a:ext cx="255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0FFC719-DF1B-4642-B32A-0C066533C92F}"/>
                    </a:ext>
                  </a:extLst>
                </p14:cNvPr>
                <p14:cNvContentPartPr/>
                <p14:nvPr/>
              </p14:nvContentPartPr>
              <p14:xfrm>
                <a:off x="6111314" y="1724704"/>
                <a:ext cx="111960" cy="2563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0FFC719-DF1B-4642-B32A-0C066533C92F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102314" y="1716064"/>
                  <a:ext cx="1296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146740A-C6E6-462D-A6CC-B8BE26F6F17C}"/>
                    </a:ext>
                  </a:extLst>
                </p14:cNvPr>
                <p14:cNvContentPartPr/>
                <p14:nvPr/>
              </p14:nvContentPartPr>
              <p14:xfrm>
                <a:off x="6344594" y="1783744"/>
                <a:ext cx="20520" cy="1645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146740A-C6E6-462D-A6CC-B8BE26F6F17C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335594" y="1774744"/>
                  <a:ext cx="38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41A5168-F51D-406D-8780-70D1D50EBDD3}"/>
                    </a:ext>
                  </a:extLst>
                </p14:cNvPr>
                <p14:cNvContentPartPr/>
                <p14:nvPr/>
              </p14:nvContentPartPr>
              <p14:xfrm>
                <a:off x="6329114" y="1733704"/>
                <a:ext cx="213480" cy="2293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41A5168-F51D-406D-8780-70D1D50EBDD3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320114" y="1724704"/>
                  <a:ext cx="231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62CDC14-4237-4136-807E-8D335F309942}"/>
                    </a:ext>
                  </a:extLst>
                </p14:cNvPr>
                <p14:cNvContentPartPr/>
                <p14:nvPr/>
              </p14:nvContentPartPr>
              <p14:xfrm>
                <a:off x="6655994" y="1718224"/>
                <a:ext cx="46440" cy="2772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62CDC14-4237-4136-807E-8D335F309942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647354" y="1709584"/>
                  <a:ext cx="640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09E1CAA-FF55-46D0-AA72-D37DC8486653}"/>
                    </a:ext>
                  </a:extLst>
                </p14:cNvPr>
                <p14:cNvContentPartPr/>
                <p14:nvPr/>
              </p14:nvContentPartPr>
              <p14:xfrm>
                <a:off x="6778754" y="1683304"/>
                <a:ext cx="282960" cy="2890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09E1CAA-FF55-46D0-AA72-D37DC8486653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769754" y="1674304"/>
                  <a:ext cx="3006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1300735-FDC6-4894-851D-F0A949A384B8}"/>
                    </a:ext>
                  </a:extLst>
                </p14:cNvPr>
                <p14:cNvContentPartPr/>
                <p14:nvPr/>
              </p14:nvContentPartPr>
              <p14:xfrm>
                <a:off x="6846074" y="1831984"/>
                <a:ext cx="193680" cy="37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1300735-FDC6-4894-851D-F0A949A384B8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837074" y="1823344"/>
                  <a:ext cx="2113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EC4B48C-C310-4173-9051-04CCCF5D350A}"/>
                    </a:ext>
                  </a:extLst>
                </p14:cNvPr>
                <p14:cNvContentPartPr/>
                <p14:nvPr/>
              </p14:nvContentPartPr>
              <p14:xfrm>
                <a:off x="7109234" y="1903264"/>
                <a:ext cx="149040" cy="1364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EC4B48C-C310-4173-9051-04CCCF5D350A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7100234" y="1894624"/>
                  <a:ext cx="166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00D0092-1C77-4AFE-B499-4789CFD9655E}"/>
                    </a:ext>
                  </a:extLst>
                </p14:cNvPr>
                <p14:cNvContentPartPr/>
                <p14:nvPr/>
              </p14:nvContentPartPr>
              <p14:xfrm>
                <a:off x="7293914" y="1650904"/>
                <a:ext cx="198000" cy="343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00D0092-1C77-4AFE-B499-4789CFD9655E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285274" y="1642264"/>
                  <a:ext cx="2156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9E70D80-C0B9-43ED-8D25-69E59763AF95}"/>
                    </a:ext>
                  </a:extLst>
                </p14:cNvPr>
                <p14:cNvContentPartPr/>
                <p14:nvPr/>
              </p14:nvContentPartPr>
              <p14:xfrm>
                <a:off x="7611074" y="1794184"/>
                <a:ext cx="27720" cy="209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9E70D80-C0B9-43ED-8D25-69E59763AF9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602434" y="1785184"/>
                  <a:ext cx="453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D66CB26-BA96-4DD6-BE17-65A6A6C4B645}"/>
                    </a:ext>
                  </a:extLst>
                </p14:cNvPr>
                <p14:cNvContentPartPr/>
                <p14:nvPr/>
              </p14:nvContentPartPr>
              <p14:xfrm>
                <a:off x="7562114" y="1652704"/>
                <a:ext cx="241200" cy="207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D66CB26-BA96-4DD6-BE17-65A6A6C4B645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553474" y="1644064"/>
                  <a:ext cx="258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EEE5DF8-63B5-400D-91A6-ACCBD455ECEE}"/>
                    </a:ext>
                  </a:extLst>
                </p14:cNvPr>
                <p14:cNvContentPartPr/>
                <p14:nvPr/>
              </p14:nvContentPartPr>
              <p14:xfrm>
                <a:off x="7820954" y="1764664"/>
                <a:ext cx="124200" cy="2462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EEE5DF8-63B5-400D-91A6-ACCBD455ECEE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811954" y="1755664"/>
                  <a:ext cx="1418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246D3A8-F8B9-4FF0-A542-E79D4C466EA1}"/>
                    </a:ext>
                  </a:extLst>
                </p14:cNvPr>
                <p14:cNvContentPartPr/>
                <p14:nvPr/>
              </p14:nvContentPartPr>
              <p14:xfrm>
                <a:off x="7986194" y="1694104"/>
                <a:ext cx="320400" cy="2732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246D3A8-F8B9-4FF0-A542-E79D4C466EA1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977194" y="1685464"/>
                  <a:ext cx="3380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347427C-E0D8-4B63-A168-5C12220396D4}"/>
                    </a:ext>
                  </a:extLst>
                </p14:cNvPr>
                <p14:cNvContentPartPr/>
                <p14:nvPr/>
              </p14:nvContentPartPr>
              <p14:xfrm>
                <a:off x="8116874" y="1871224"/>
                <a:ext cx="159480" cy="24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347427C-E0D8-4B63-A168-5C12220396D4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107874" y="1862224"/>
                  <a:ext cx="177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2D3B8EF-D3F2-459A-A073-3DFC15094051}"/>
                    </a:ext>
                  </a:extLst>
                </p14:cNvPr>
                <p14:cNvContentPartPr/>
                <p14:nvPr/>
              </p14:nvContentPartPr>
              <p14:xfrm>
                <a:off x="8385074" y="1664584"/>
                <a:ext cx="317520" cy="4032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2D3B8EF-D3F2-459A-A073-3DFC15094051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376074" y="1655944"/>
                  <a:ext cx="3351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81EE5CA-F353-4691-B198-9E99B5AE3034}"/>
                    </a:ext>
                  </a:extLst>
                </p14:cNvPr>
                <p14:cNvContentPartPr/>
                <p14:nvPr/>
              </p14:nvContentPartPr>
              <p14:xfrm>
                <a:off x="8713754" y="1852144"/>
                <a:ext cx="294480" cy="58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81EE5CA-F353-4691-B198-9E99B5AE3034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8705114" y="1843504"/>
                  <a:ext cx="312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5CF9954-EABB-4846-A9DA-722CF1F3D0B6}"/>
                    </a:ext>
                  </a:extLst>
                </p14:cNvPr>
                <p14:cNvContentPartPr/>
                <p14:nvPr/>
              </p14:nvContentPartPr>
              <p14:xfrm>
                <a:off x="8845874" y="1772584"/>
                <a:ext cx="40680" cy="2167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5CF9954-EABB-4846-A9DA-722CF1F3D0B6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837234" y="1763944"/>
                  <a:ext cx="58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8073E5B-395F-40E3-ACE8-FC5FE648B74F}"/>
                    </a:ext>
                  </a:extLst>
                </p14:cNvPr>
                <p14:cNvContentPartPr/>
                <p14:nvPr/>
              </p14:nvContentPartPr>
              <p14:xfrm>
                <a:off x="9048194" y="1922344"/>
                <a:ext cx="64440" cy="10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8073E5B-395F-40E3-ACE8-FC5FE648B74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9039194" y="1913704"/>
                  <a:ext cx="82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AABEDA9-3FF7-41E7-A25B-D2DB06648699}"/>
                    </a:ext>
                  </a:extLst>
                </p14:cNvPr>
                <p14:cNvContentPartPr/>
                <p14:nvPr/>
              </p14:nvContentPartPr>
              <p14:xfrm>
                <a:off x="9175274" y="1898224"/>
                <a:ext cx="190440" cy="46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AABEDA9-3FF7-41E7-A25B-D2DB06648699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9166634" y="1889224"/>
                  <a:ext cx="2080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45DBF6E-D9D3-46E8-9922-0405EF91E824}"/>
                    </a:ext>
                  </a:extLst>
                </p14:cNvPr>
                <p14:cNvContentPartPr/>
                <p14:nvPr/>
              </p14:nvContentPartPr>
              <p14:xfrm>
                <a:off x="9462554" y="1907224"/>
                <a:ext cx="244080" cy="414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45DBF6E-D9D3-46E8-9922-0405EF91E824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9453554" y="1898224"/>
                  <a:ext cx="261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870AD80-0EBC-46B8-A442-74B56D741303}"/>
                    </a:ext>
                  </a:extLst>
                </p14:cNvPr>
                <p14:cNvContentPartPr/>
                <p14:nvPr/>
              </p14:nvContentPartPr>
              <p14:xfrm>
                <a:off x="9580994" y="1815424"/>
                <a:ext cx="53280" cy="186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870AD80-0EBC-46B8-A442-74B56D741303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9571994" y="1806424"/>
                  <a:ext cx="70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4A52290-5BEA-4F97-B4D2-C507F47307AF}"/>
                    </a:ext>
                  </a:extLst>
                </p14:cNvPr>
                <p14:cNvContentPartPr/>
                <p14:nvPr/>
              </p14:nvContentPartPr>
              <p14:xfrm>
                <a:off x="9854594" y="1808224"/>
                <a:ext cx="31320" cy="2455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4A52290-5BEA-4F97-B4D2-C507F47307AF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9845954" y="1799584"/>
                  <a:ext cx="489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3C64C88-89B6-497C-BE90-5195239FE5B3}"/>
                    </a:ext>
                  </a:extLst>
                </p14:cNvPr>
                <p14:cNvContentPartPr/>
                <p14:nvPr/>
              </p14:nvContentPartPr>
              <p14:xfrm>
                <a:off x="9840194" y="1702024"/>
                <a:ext cx="196920" cy="1918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3C64C88-89B6-497C-BE90-5195239FE5B3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831554" y="1693384"/>
                  <a:ext cx="2145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BE72F7E-4397-450E-8501-6DB4D680FA9A}"/>
                    </a:ext>
                  </a:extLst>
                </p14:cNvPr>
                <p14:cNvContentPartPr/>
                <p14:nvPr/>
              </p14:nvContentPartPr>
              <p14:xfrm>
                <a:off x="10075994" y="1804264"/>
                <a:ext cx="133920" cy="2275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BE72F7E-4397-450E-8501-6DB4D680FA9A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0067354" y="1795624"/>
                  <a:ext cx="151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35B3A67-F394-4FED-95BF-BCD56761EB41}"/>
                    </a:ext>
                  </a:extLst>
                </p14:cNvPr>
                <p14:cNvContentPartPr/>
                <p14:nvPr/>
              </p14:nvContentPartPr>
              <p14:xfrm>
                <a:off x="10280114" y="1845664"/>
                <a:ext cx="27720" cy="1659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35B3A67-F394-4FED-95BF-BCD56761EB41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0271114" y="1837024"/>
                  <a:ext cx="45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6932268-8902-4D25-912D-EC8A8B86B098}"/>
                    </a:ext>
                  </a:extLst>
                </p14:cNvPr>
                <p14:cNvContentPartPr/>
                <p14:nvPr/>
              </p14:nvContentPartPr>
              <p14:xfrm>
                <a:off x="10250954" y="1780864"/>
                <a:ext cx="183960" cy="2293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6932268-8902-4D25-912D-EC8A8B86B098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0241954" y="1772224"/>
                  <a:ext cx="2016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48FCA05-1BCB-489A-A062-20C9DE9727FE}"/>
                    </a:ext>
                  </a:extLst>
                </p14:cNvPr>
                <p14:cNvContentPartPr/>
                <p14:nvPr/>
              </p14:nvContentPartPr>
              <p14:xfrm>
                <a:off x="10514834" y="1732624"/>
                <a:ext cx="29880" cy="3650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48FCA05-1BCB-489A-A062-20C9DE9727FE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0506194" y="1723624"/>
                  <a:ext cx="475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0C2CBE2-5F37-453E-9536-EB7B1A701854}"/>
                    </a:ext>
                  </a:extLst>
                </p14:cNvPr>
                <p14:cNvContentPartPr/>
                <p14:nvPr/>
              </p14:nvContentPartPr>
              <p14:xfrm>
                <a:off x="10627514" y="1777264"/>
                <a:ext cx="236520" cy="3038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0C2CBE2-5F37-453E-9536-EB7B1A701854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0618874" y="1768264"/>
                  <a:ext cx="2541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0975D7B-DD63-466A-8E06-A16D0ACBE5AA}"/>
                    </a:ext>
                  </a:extLst>
                </p14:cNvPr>
                <p14:cNvContentPartPr/>
                <p14:nvPr/>
              </p14:nvContentPartPr>
              <p14:xfrm>
                <a:off x="10663874" y="1954384"/>
                <a:ext cx="166320" cy="248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0975D7B-DD63-466A-8E06-A16D0ACBE5A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0655234" y="1945384"/>
                  <a:ext cx="183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0510985-F4C1-4673-BC96-5F4C22A26C72}"/>
                    </a:ext>
                  </a:extLst>
                </p14:cNvPr>
                <p14:cNvContentPartPr/>
                <p14:nvPr/>
              </p14:nvContentPartPr>
              <p14:xfrm>
                <a:off x="10893914" y="2026384"/>
                <a:ext cx="163800" cy="1242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0510985-F4C1-4673-BC96-5F4C22A26C72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0885274" y="2017384"/>
                  <a:ext cx="181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FDE3BC6-7ECC-4EE0-8FA8-DAB970A33A53}"/>
                    </a:ext>
                  </a:extLst>
                </p14:cNvPr>
                <p14:cNvContentPartPr/>
                <p14:nvPr/>
              </p14:nvContentPartPr>
              <p14:xfrm>
                <a:off x="11049074" y="1820464"/>
                <a:ext cx="176760" cy="3304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FDE3BC6-7ECC-4EE0-8FA8-DAB970A33A53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1040434" y="1811824"/>
                  <a:ext cx="1944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DC83425-FF1E-42AA-9E6D-F152A2F72BC0}"/>
                    </a:ext>
                  </a:extLst>
                </p14:cNvPr>
                <p14:cNvContentPartPr/>
                <p14:nvPr/>
              </p14:nvContentPartPr>
              <p14:xfrm>
                <a:off x="11358314" y="1903264"/>
                <a:ext cx="12960" cy="1749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DC83425-FF1E-42AA-9E6D-F152A2F72BC0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1349674" y="1894264"/>
                  <a:ext cx="30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B934416-AF94-4D41-A316-07994AC23C41}"/>
                    </a:ext>
                  </a:extLst>
                </p14:cNvPr>
                <p14:cNvContentPartPr/>
                <p14:nvPr/>
              </p14:nvContentPartPr>
              <p14:xfrm>
                <a:off x="11329874" y="1725784"/>
                <a:ext cx="258120" cy="1908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B934416-AF94-4D41-A316-07994AC23C41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1321234" y="1716784"/>
                  <a:ext cx="275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05E0E38-BCE2-4F67-BB05-987C85AB912F}"/>
                    </a:ext>
                  </a:extLst>
                </p14:cNvPr>
                <p14:cNvContentPartPr/>
                <p14:nvPr/>
              </p14:nvContentPartPr>
              <p14:xfrm>
                <a:off x="11492594" y="1816504"/>
                <a:ext cx="167040" cy="297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05E0E38-BCE2-4F67-BB05-987C85AB912F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1483954" y="1807864"/>
                  <a:ext cx="1846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2B9A011-6D98-4E6C-986B-91F90D4DA1F0}"/>
                    </a:ext>
                  </a:extLst>
                </p14:cNvPr>
                <p14:cNvContentPartPr/>
                <p14:nvPr/>
              </p14:nvContentPartPr>
              <p14:xfrm>
                <a:off x="11654234" y="1833064"/>
                <a:ext cx="249480" cy="2710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2B9A011-6D98-4E6C-986B-91F90D4DA1F0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1645234" y="1824064"/>
                  <a:ext cx="2671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39F65E7-EAB4-47F8-840F-B08EDC8C7445}"/>
                    </a:ext>
                  </a:extLst>
                </p14:cNvPr>
                <p14:cNvContentPartPr/>
                <p14:nvPr/>
              </p14:nvContentPartPr>
              <p14:xfrm>
                <a:off x="11674394" y="2003344"/>
                <a:ext cx="110160" cy="259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39F65E7-EAB4-47F8-840F-B08EDC8C7445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1665754" y="1994704"/>
                  <a:ext cx="1278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8E109E9-B834-45D3-9A00-E5343B779831}"/>
                    </a:ext>
                  </a:extLst>
                </p14:cNvPr>
                <p14:cNvContentPartPr/>
                <p14:nvPr/>
              </p14:nvContentPartPr>
              <p14:xfrm>
                <a:off x="11926394" y="2083624"/>
                <a:ext cx="112320" cy="986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8E109E9-B834-45D3-9A00-E5343B779831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1917394" y="2074624"/>
                  <a:ext cx="129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0459837-F4AD-48C8-A4AC-AB108420DBD0}"/>
                    </a:ext>
                  </a:extLst>
                </p14:cNvPr>
                <p14:cNvContentPartPr/>
                <p14:nvPr/>
              </p14:nvContentPartPr>
              <p14:xfrm>
                <a:off x="11985794" y="1797784"/>
                <a:ext cx="228600" cy="376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0459837-F4AD-48C8-A4AC-AB108420DBD0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1976794" y="1789144"/>
                  <a:ext cx="2462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1027FF7-9FC3-48F4-BB2D-B61F0FD59DE4}"/>
                    </a:ext>
                  </a:extLst>
                </p14:cNvPr>
                <p14:cNvContentPartPr/>
                <p14:nvPr/>
              </p14:nvContentPartPr>
              <p14:xfrm>
                <a:off x="1440674" y="2592304"/>
                <a:ext cx="233640" cy="475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1027FF7-9FC3-48F4-BB2D-B61F0FD59DE4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432034" y="2583304"/>
                  <a:ext cx="251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BEAEE31-4478-4DAF-B810-83B9276C1DF2}"/>
                    </a:ext>
                  </a:extLst>
                </p14:cNvPr>
                <p14:cNvContentPartPr/>
                <p14:nvPr/>
              </p14:nvContentPartPr>
              <p14:xfrm>
                <a:off x="1794554" y="2488984"/>
                <a:ext cx="218520" cy="2829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BEAEE31-4478-4DAF-B810-83B9276C1DF2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785914" y="2479984"/>
                  <a:ext cx="236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21AFADE-CF94-472C-905E-3D959BC62D4B}"/>
                    </a:ext>
                  </a:extLst>
                </p14:cNvPr>
                <p14:cNvContentPartPr/>
                <p14:nvPr/>
              </p14:nvContentPartPr>
              <p14:xfrm>
                <a:off x="1866914" y="2385304"/>
                <a:ext cx="334440" cy="4024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21AFADE-CF94-472C-905E-3D959BC62D4B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857914" y="2376664"/>
                  <a:ext cx="3520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397394F-164B-4C74-B57A-BB012766648E}"/>
                    </a:ext>
                  </a:extLst>
                </p14:cNvPr>
                <p14:cNvContentPartPr/>
                <p14:nvPr/>
              </p14:nvContentPartPr>
              <p14:xfrm>
                <a:off x="2211074" y="2553064"/>
                <a:ext cx="132840" cy="1522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397394F-164B-4C74-B57A-BB012766648E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2202074" y="2544424"/>
                  <a:ext cx="150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29CB9C1-4217-48EA-97FA-96893F875046}"/>
                    </a:ext>
                  </a:extLst>
                </p14:cNvPr>
                <p14:cNvContentPartPr/>
                <p14:nvPr/>
              </p14:nvContentPartPr>
              <p14:xfrm>
                <a:off x="2339594" y="2616784"/>
                <a:ext cx="68760" cy="802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29CB9C1-4217-48EA-97FA-96893F875046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2330954" y="2608144"/>
                  <a:ext cx="86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60A1190-CBE2-4017-A38C-42CBBB3974C1}"/>
                    </a:ext>
                  </a:extLst>
                </p14:cNvPr>
                <p14:cNvContentPartPr/>
                <p14:nvPr/>
              </p14:nvContentPartPr>
              <p14:xfrm>
                <a:off x="2286674" y="2593384"/>
                <a:ext cx="178920" cy="3081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60A1190-CBE2-4017-A38C-42CBBB3974C1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2278034" y="2584744"/>
                  <a:ext cx="1965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24E80CE-79B6-4807-90FE-27A676B99E45}"/>
                    </a:ext>
                  </a:extLst>
                </p14:cNvPr>
                <p14:cNvContentPartPr/>
                <p14:nvPr/>
              </p14:nvContentPartPr>
              <p14:xfrm>
                <a:off x="2581514" y="2580424"/>
                <a:ext cx="100440" cy="1184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24E80CE-79B6-4807-90FE-27A676B99E45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2572514" y="2571784"/>
                  <a:ext cx="118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1749519-B4C3-47C8-9942-0105B35EFE61}"/>
                    </a:ext>
                  </a:extLst>
                </p14:cNvPr>
                <p14:cNvContentPartPr/>
                <p14:nvPr/>
              </p14:nvContentPartPr>
              <p14:xfrm>
                <a:off x="2721914" y="2522464"/>
                <a:ext cx="144720" cy="1839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1749519-B4C3-47C8-9942-0105B35EFE61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2712914" y="2513464"/>
                  <a:ext cx="162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7781DB1-2B6B-4D2A-A794-189CA2E9F646}"/>
                    </a:ext>
                  </a:extLst>
                </p14:cNvPr>
                <p14:cNvContentPartPr/>
                <p14:nvPr/>
              </p14:nvContentPartPr>
              <p14:xfrm>
                <a:off x="3170834" y="2460544"/>
                <a:ext cx="176400" cy="276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7781DB1-2B6B-4D2A-A794-189CA2E9F64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3161834" y="2451544"/>
                  <a:ext cx="1940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DCFDF92-AE38-4C09-B048-FE4F218FD4F8}"/>
                    </a:ext>
                  </a:extLst>
                </p14:cNvPr>
                <p14:cNvContentPartPr/>
                <p14:nvPr/>
              </p14:nvContentPartPr>
              <p14:xfrm>
                <a:off x="3213674" y="2303224"/>
                <a:ext cx="422640" cy="4186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DCFDF92-AE38-4C09-B048-FE4F218FD4F8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3204674" y="2294224"/>
                  <a:ext cx="4402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FB2DAF1-5184-4E48-83C1-98D82FF5F9C0}"/>
                    </a:ext>
                  </a:extLst>
                </p14:cNvPr>
                <p14:cNvContentPartPr/>
                <p14:nvPr/>
              </p14:nvContentPartPr>
              <p14:xfrm>
                <a:off x="3512834" y="2566384"/>
                <a:ext cx="165240" cy="1580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FB2DAF1-5184-4E48-83C1-98D82FF5F9C0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3504194" y="2557384"/>
                  <a:ext cx="182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44239AA-1C55-4950-A6FD-1A482DB97F98}"/>
                    </a:ext>
                  </a:extLst>
                </p14:cNvPr>
                <p14:cNvContentPartPr/>
                <p14:nvPr/>
              </p14:nvContentPartPr>
              <p14:xfrm>
                <a:off x="3744674" y="2289184"/>
                <a:ext cx="213480" cy="4140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44239AA-1C55-4950-A6FD-1A482DB97F9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3735674" y="2280184"/>
                  <a:ext cx="2311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0A5CAAC-7069-412B-A11F-3B4AB7AB6181}"/>
                    </a:ext>
                  </a:extLst>
                </p14:cNvPr>
                <p14:cNvContentPartPr/>
                <p14:nvPr/>
              </p14:nvContentPartPr>
              <p14:xfrm>
                <a:off x="3894074" y="2519584"/>
                <a:ext cx="200160" cy="1998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0A5CAAC-7069-412B-A11F-3B4AB7AB6181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3885434" y="2510584"/>
                  <a:ext cx="21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3A82EEC-CA88-4BE0-815C-E4AC789DD22C}"/>
                    </a:ext>
                  </a:extLst>
                </p14:cNvPr>
                <p14:cNvContentPartPr/>
                <p14:nvPr/>
              </p14:nvContentPartPr>
              <p14:xfrm>
                <a:off x="4692914" y="2071024"/>
                <a:ext cx="336600" cy="587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3A82EEC-CA88-4BE0-815C-E4AC789DD22C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684274" y="2062384"/>
                  <a:ext cx="35424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0C98A7D-2D39-4993-A797-2C764D4E1CD3}"/>
                    </a:ext>
                  </a:extLst>
                </p14:cNvPr>
                <p14:cNvContentPartPr/>
                <p14:nvPr/>
              </p14:nvContentPartPr>
              <p14:xfrm>
                <a:off x="4587794" y="2466304"/>
                <a:ext cx="269640" cy="604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0C98A7D-2D39-4993-A797-2C764D4E1CD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579154" y="2457304"/>
                  <a:ext cx="2872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37DF247-DA72-4D7A-9D8B-42411BA3DCBD}"/>
                    </a:ext>
                  </a:extLst>
                </p14:cNvPr>
                <p14:cNvContentPartPr/>
                <p14:nvPr/>
              </p14:nvContentPartPr>
              <p14:xfrm>
                <a:off x="4809554" y="2501584"/>
                <a:ext cx="120240" cy="1220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37DF247-DA72-4D7A-9D8B-42411BA3DCBD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800554" y="2492944"/>
                  <a:ext cx="137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C0C5981-E0E8-4501-A333-67E4A6420A77}"/>
                    </a:ext>
                  </a:extLst>
                </p14:cNvPr>
                <p14:cNvContentPartPr/>
                <p14:nvPr/>
              </p14:nvContentPartPr>
              <p14:xfrm>
                <a:off x="5032034" y="2432464"/>
                <a:ext cx="227160" cy="1911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C0C5981-E0E8-4501-A333-67E4A6420A77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023034" y="2423824"/>
                  <a:ext cx="244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1EFC797-300F-42B1-968B-801CA221BC35}"/>
                    </a:ext>
                  </a:extLst>
                </p14:cNvPr>
                <p14:cNvContentPartPr/>
                <p14:nvPr/>
              </p14:nvContentPartPr>
              <p14:xfrm>
                <a:off x="5568434" y="2347504"/>
                <a:ext cx="280080" cy="2516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1EFC797-300F-42B1-968B-801CA221BC35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559434" y="2338504"/>
                  <a:ext cx="2977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9FCE8AA-9DF7-4BFC-8836-2C03BBA06B5E}"/>
                    </a:ext>
                  </a:extLst>
                </p14:cNvPr>
                <p14:cNvContentPartPr/>
                <p14:nvPr/>
              </p14:nvContentPartPr>
              <p14:xfrm>
                <a:off x="6038234" y="2445784"/>
                <a:ext cx="281160" cy="1317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9FCE8AA-9DF7-4BFC-8836-2C03BBA06B5E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6029234" y="2437144"/>
                  <a:ext cx="298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AAAD12C-78E9-49F2-865C-847AEC951F33}"/>
                    </a:ext>
                  </a:extLst>
                </p14:cNvPr>
                <p14:cNvContentPartPr/>
                <p14:nvPr/>
              </p14:nvContentPartPr>
              <p14:xfrm>
                <a:off x="6353954" y="2460904"/>
                <a:ext cx="135360" cy="1159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AAAD12C-78E9-49F2-865C-847AEC951F33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6344954" y="2452264"/>
                  <a:ext cx="153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2D47B98-9A89-491A-88BD-63D45366B983}"/>
                    </a:ext>
                  </a:extLst>
                </p14:cNvPr>
                <p14:cNvContentPartPr/>
                <p14:nvPr/>
              </p14:nvContentPartPr>
              <p14:xfrm>
                <a:off x="6620714" y="2242024"/>
                <a:ext cx="174240" cy="3862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2D47B98-9A89-491A-88BD-63D45366B983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6611714" y="2233024"/>
                  <a:ext cx="1918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D831D65-BDF4-42DC-807D-B00BBA01ED3B}"/>
                    </a:ext>
                  </a:extLst>
                </p14:cNvPr>
                <p14:cNvContentPartPr/>
                <p14:nvPr/>
              </p14:nvContentPartPr>
              <p14:xfrm>
                <a:off x="6505874" y="2425984"/>
                <a:ext cx="250200" cy="514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D831D65-BDF4-42DC-807D-B00BBA01ED3B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6496874" y="2417344"/>
                  <a:ext cx="267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3928AEF-9984-46D1-BD80-8F90C11E04A4}"/>
                    </a:ext>
                  </a:extLst>
                </p14:cNvPr>
                <p14:cNvContentPartPr/>
                <p14:nvPr/>
              </p14:nvContentPartPr>
              <p14:xfrm>
                <a:off x="6724034" y="2480344"/>
                <a:ext cx="146880" cy="1317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3928AEF-9984-46D1-BD80-8F90C11E04A4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6715034" y="2471704"/>
                  <a:ext cx="1645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AC13A3D-6ED4-4C63-A4E0-B311D4BD67C3}"/>
                    </a:ext>
                  </a:extLst>
                </p14:cNvPr>
                <p14:cNvContentPartPr/>
                <p14:nvPr/>
              </p14:nvContentPartPr>
              <p14:xfrm>
                <a:off x="6895754" y="2356504"/>
                <a:ext cx="347040" cy="2289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AC13A3D-6ED4-4C63-A4E0-B311D4BD67C3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6886754" y="2347864"/>
                  <a:ext cx="364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4CBE110-57E1-4F00-8D27-94C96FE81B99}"/>
                    </a:ext>
                  </a:extLst>
                </p14:cNvPr>
                <p14:cNvContentPartPr/>
                <p14:nvPr/>
              </p14:nvContentPartPr>
              <p14:xfrm>
                <a:off x="7227314" y="2276224"/>
                <a:ext cx="174960" cy="2970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4CBE110-57E1-4F00-8D27-94C96FE81B99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7218674" y="2267224"/>
                  <a:ext cx="1926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C1956E0-BF04-4DF1-98A2-1E51D4E49571}"/>
                    </a:ext>
                  </a:extLst>
                </p14:cNvPr>
                <p14:cNvContentPartPr/>
                <p14:nvPr/>
              </p14:nvContentPartPr>
              <p14:xfrm>
                <a:off x="7328834" y="2433904"/>
                <a:ext cx="184680" cy="3589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C1956E0-BF04-4DF1-98A2-1E51D4E49571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7320194" y="2424904"/>
                  <a:ext cx="2023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76AF569-DE5C-48E4-9956-C0F004A24542}"/>
                    </a:ext>
                  </a:extLst>
                </p14:cNvPr>
                <p14:cNvContentPartPr/>
                <p14:nvPr/>
              </p14:nvContentPartPr>
              <p14:xfrm>
                <a:off x="7726994" y="2432824"/>
                <a:ext cx="248760" cy="2062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76AF569-DE5C-48E4-9956-C0F004A24542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7717994" y="2423824"/>
                  <a:ext cx="266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BCD7917-3AED-4724-B0A3-D27FCDEE9C2F}"/>
                    </a:ext>
                  </a:extLst>
                </p14:cNvPr>
                <p14:cNvContentPartPr/>
                <p14:nvPr/>
              </p14:nvContentPartPr>
              <p14:xfrm>
                <a:off x="8021474" y="2473864"/>
                <a:ext cx="140400" cy="1436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BCD7917-3AED-4724-B0A3-D27FCDEE9C2F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8012474" y="2465224"/>
                  <a:ext cx="158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9C0D02C-ACDE-4276-BA36-91B11200D162}"/>
                    </a:ext>
                  </a:extLst>
                </p14:cNvPr>
                <p14:cNvContentPartPr/>
                <p14:nvPr/>
              </p14:nvContentPartPr>
              <p14:xfrm>
                <a:off x="7989434" y="2438944"/>
                <a:ext cx="206640" cy="1609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9C0D02C-ACDE-4276-BA36-91B11200D162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7980434" y="2429944"/>
                  <a:ext cx="224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26E0D8E-FE2B-4D0A-8BBC-57BC3166EFF7}"/>
                    </a:ext>
                  </a:extLst>
                </p14:cNvPr>
                <p14:cNvContentPartPr/>
                <p14:nvPr/>
              </p14:nvContentPartPr>
              <p14:xfrm>
                <a:off x="8295794" y="2250304"/>
                <a:ext cx="499320" cy="3960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26E0D8E-FE2B-4D0A-8BBC-57BC3166EFF7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8286794" y="2241664"/>
                  <a:ext cx="51696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7919AC3-5D1D-492A-B1C9-B14E45F783A1}"/>
                    </a:ext>
                  </a:extLst>
                </p14:cNvPr>
                <p14:cNvContentPartPr/>
                <p14:nvPr/>
              </p14:nvContentPartPr>
              <p14:xfrm>
                <a:off x="8721674" y="2476384"/>
                <a:ext cx="143280" cy="1371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7919AC3-5D1D-492A-B1C9-B14E45F783A1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8712674" y="2467744"/>
                  <a:ext cx="160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CD987E0-43BB-4C12-B00C-D7B2221862A7}"/>
                    </a:ext>
                  </a:extLst>
                </p14:cNvPr>
                <p14:cNvContentPartPr/>
                <p14:nvPr/>
              </p14:nvContentPartPr>
              <p14:xfrm>
                <a:off x="8866394" y="2447224"/>
                <a:ext cx="132840" cy="1576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CD987E0-43BB-4C12-B00C-D7B2221862A7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8857394" y="2438224"/>
                  <a:ext cx="150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C69AE06-3285-45E5-9C6C-776E13BDAC98}"/>
                    </a:ext>
                  </a:extLst>
                </p14:cNvPr>
                <p14:cNvContentPartPr/>
                <p14:nvPr/>
              </p14:nvContentPartPr>
              <p14:xfrm>
                <a:off x="9094634" y="2499064"/>
                <a:ext cx="105120" cy="720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C69AE06-3285-45E5-9C6C-776E13BDAC98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9085634" y="2490424"/>
                  <a:ext cx="122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1B14744-F2FD-4E2B-BA66-2F87676D1EF5}"/>
                    </a:ext>
                  </a:extLst>
                </p14:cNvPr>
                <p14:cNvContentPartPr/>
                <p14:nvPr/>
              </p14:nvContentPartPr>
              <p14:xfrm>
                <a:off x="9244034" y="2480344"/>
                <a:ext cx="342720" cy="1548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1B14744-F2FD-4E2B-BA66-2F87676D1EF5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9235034" y="2471704"/>
                  <a:ext cx="360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3D88EB4-EBAA-4B4D-95B3-74CD34A98B89}"/>
                    </a:ext>
                  </a:extLst>
                </p14:cNvPr>
                <p14:cNvContentPartPr/>
                <p14:nvPr/>
              </p14:nvContentPartPr>
              <p14:xfrm>
                <a:off x="9898154" y="2517424"/>
                <a:ext cx="154440" cy="1317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3D88EB4-EBAA-4B4D-95B3-74CD34A98B89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9889514" y="2508424"/>
                  <a:ext cx="172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CECD81D-0B6C-4AE8-8916-86DBE3378ED1}"/>
                    </a:ext>
                  </a:extLst>
                </p14:cNvPr>
                <p14:cNvContentPartPr/>
                <p14:nvPr/>
              </p14:nvContentPartPr>
              <p14:xfrm>
                <a:off x="10064474" y="2569264"/>
                <a:ext cx="198720" cy="961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CECD81D-0B6C-4AE8-8916-86DBE3378ED1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10055834" y="2560624"/>
                  <a:ext cx="216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7829384-3DE0-4E9B-A4D2-D71DB9B28674}"/>
                    </a:ext>
                  </a:extLst>
                </p14:cNvPr>
                <p14:cNvContentPartPr/>
                <p14:nvPr/>
              </p14:nvContentPartPr>
              <p14:xfrm>
                <a:off x="10317914" y="2532184"/>
                <a:ext cx="180000" cy="1486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7829384-3DE0-4E9B-A4D2-D71DB9B28674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0308914" y="2523544"/>
                  <a:ext cx="197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D75F6C6-2673-473D-AC58-BC29B79632AB}"/>
                    </a:ext>
                  </a:extLst>
                </p14:cNvPr>
                <p14:cNvContentPartPr/>
                <p14:nvPr/>
              </p14:nvContentPartPr>
              <p14:xfrm>
                <a:off x="10444994" y="2351824"/>
                <a:ext cx="157320" cy="3060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D75F6C6-2673-473D-AC58-BC29B79632AB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0435994" y="2342824"/>
                  <a:ext cx="1749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19EDFEA-0E3C-4B2C-8AB2-0F606950B355}"/>
                    </a:ext>
                  </a:extLst>
                </p14:cNvPr>
                <p14:cNvContentPartPr/>
                <p14:nvPr/>
              </p14:nvContentPartPr>
              <p14:xfrm>
                <a:off x="4518674" y="2946904"/>
                <a:ext cx="202680" cy="2199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19EDFEA-0E3C-4B2C-8AB2-0F606950B355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4509674" y="2938264"/>
                  <a:ext cx="220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0A1A761-5692-4F09-B312-D9F7A5B55ED1}"/>
                    </a:ext>
                  </a:extLst>
                </p14:cNvPr>
                <p14:cNvContentPartPr/>
                <p14:nvPr/>
              </p14:nvContentPartPr>
              <p14:xfrm>
                <a:off x="4770314" y="2980024"/>
                <a:ext cx="176040" cy="1602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0A1A761-5692-4F09-B312-D9F7A5B55ED1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4761314" y="2971384"/>
                  <a:ext cx="193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AB5670C-CE9A-4CB8-9450-C43EEFDB7DBF}"/>
                    </a:ext>
                  </a:extLst>
                </p14:cNvPr>
                <p14:cNvContentPartPr/>
                <p14:nvPr/>
              </p14:nvContentPartPr>
              <p14:xfrm>
                <a:off x="4729274" y="2974264"/>
                <a:ext cx="203400" cy="1710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AB5670C-CE9A-4CB8-9450-C43EEFDB7DBF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4720634" y="2965264"/>
                  <a:ext cx="2210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689E4DB-DDA2-4D28-858A-6F2E6C7A7D85}"/>
                    </a:ext>
                  </a:extLst>
                </p14:cNvPr>
                <p14:cNvContentPartPr/>
                <p14:nvPr/>
              </p14:nvContentPartPr>
              <p14:xfrm>
                <a:off x="5003234" y="2753584"/>
                <a:ext cx="203760" cy="3999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689E4DB-DDA2-4D28-858A-6F2E6C7A7D85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4994594" y="2744944"/>
                  <a:ext cx="2214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DC56F8C-6421-491E-A150-0E664D622424}"/>
                    </a:ext>
                  </a:extLst>
                </p14:cNvPr>
                <p14:cNvContentPartPr/>
                <p14:nvPr/>
              </p14:nvContentPartPr>
              <p14:xfrm>
                <a:off x="5272514" y="2975344"/>
                <a:ext cx="165600" cy="1188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DC56F8C-6421-491E-A150-0E664D622424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5263874" y="2966704"/>
                  <a:ext cx="183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B5D3F9D-2718-4AC6-8F2E-AC9D728CC2BC}"/>
                    </a:ext>
                  </a:extLst>
                </p14:cNvPr>
                <p14:cNvContentPartPr/>
                <p14:nvPr/>
              </p14:nvContentPartPr>
              <p14:xfrm>
                <a:off x="5479514" y="2990464"/>
                <a:ext cx="127800" cy="1080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B5D3F9D-2718-4AC6-8F2E-AC9D728CC2BC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5470874" y="2981824"/>
                  <a:ext cx="145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4DF8080-C056-49BF-A5C7-0852AE52FBCE}"/>
                    </a:ext>
                  </a:extLst>
                </p14:cNvPr>
                <p14:cNvContentPartPr/>
                <p14:nvPr/>
              </p14:nvContentPartPr>
              <p14:xfrm>
                <a:off x="5618474" y="2921344"/>
                <a:ext cx="162000" cy="1843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4DF8080-C056-49BF-A5C7-0852AE52FBCE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5609834" y="2912344"/>
                  <a:ext cx="179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5602399-A192-40A9-8EF5-139AC3C45F30}"/>
                    </a:ext>
                  </a:extLst>
                </p14:cNvPr>
                <p14:cNvContentPartPr/>
                <p14:nvPr/>
              </p14:nvContentPartPr>
              <p14:xfrm>
                <a:off x="5792354" y="2760424"/>
                <a:ext cx="226440" cy="3942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5602399-A192-40A9-8EF5-139AC3C45F30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5783714" y="2751424"/>
                  <a:ext cx="2440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3A2E70E-405A-45B8-9AE7-4D93D4500568}"/>
                    </a:ext>
                  </a:extLst>
                </p14:cNvPr>
                <p14:cNvContentPartPr/>
                <p14:nvPr/>
              </p14:nvContentPartPr>
              <p14:xfrm>
                <a:off x="6014114" y="3013504"/>
                <a:ext cx="11880" cy="928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3A2E70E-405A-45B8-9AE7-4D93D4500568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6005474" y="3004864"/>
                  <a:ext cx="29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44F8C18-B3B4-4F63-B0A4-C6C58678EB48}"/>
                    </a:ext>
                  </a:extLst>
                </p14:cNvPr>
                <p14:cNvContentPartPr/>
                <p14:nvPr/>
              </p14:nvContentPartPr>
              <p14:xfrm>
                <a:off x="6158834" y="2974984"/>
                <a:ext cx="181440" cy="1155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44F8C18-B3B4-4F63-B0A4-C6C58678EB48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6150194" y="2965984"/>
                  <a:ext cx="199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7640095-5C7E-45E5-8BA3-73916631891B}"/>
                    </a:ext>
                  </a:extLst>
                </p14:cNvPr>
                <p14:cNvContentPartPr/>
                <p14:nvPr/>
              </p14:nvContentPartPr>
              <p14:xfrm>
                <a:off x="6355394" y="2955184"/>
                <a:ext cx="132840" cy="1317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7640095-5C7E-45E5-8BA3-73916631891B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6346754" y="2946184"/>
                  <a:ext cx="150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CCAFCF0-B86C-44E1-A055-7633C8630AD4}"/>
                    </a:ext>
                  </a:extLst>
                </p14:cNvPr>
                <p14:cNvContentPartPr/>
                <p14:nvPr/>
              </p14:nvContentPartPr>
              <p14:xfrm>
                <a:off x="6782714" y="2933584"/>
                <a:ext cx="188280" cy="1627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CCAFCF0-B86C-44E1-A055-7633C8630AD4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6774074" y="2924944"/>
                  <a:ext cx="205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F0D6D94-566A-4538-A8F3-84ED12AF7FD1}"/>
                    </a:ext>
                  </a:extLst>
                </p14:cNvPr>
                <p14:cNvContentPartPr/>
                <p14:nvPr/>
              </p14:nvContentPartPr>
              <p14:xfrm>
                <a:off x="7018154" y="2926384"/>
                <a:ext cx="186120" cy="1530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F0D6D94-566A-4538-A8F3-84ED12AF7FD1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7009514" y="2917744"/>
                  <a:ext cx="203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126BAD8-08A2-4945-B840-9BE87AAF31A9}"/>
                    </a:ext>
                  </a:extLst>
                </p14:cNvPr>
                <p14:cNvContentPartPr/>
                <p14:nvPr/>
              </p14:nvContentPartPr>
              <p14:xfrm>
                <a:off x="7215434" y="2961664"/>
                <a:ext cx="129600" cy="1137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126BAD8-08A2-4945-B840-9BE87AAF31A9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7206434" y="2953024"/>
                  <a:ext cx="147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D779958-D4EA-4203-AF19-C97529A7A2C2}"/>
                    </a:ext>
                  </a:extLst>
                </p14:cNvPr>
                <p14:cNvContentPartPr/>
                <p14:nvPr/>
              </p14:nvContentPartPr>
              <p14:xfrm>
                <a:off x="7364474" y="2967064"/>
                <a:ext cx="154800" cy="1245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D779958-D4EA-4203-AF19-C97529A7A2C2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7355474" y="2958424"/>
                  <a:ext cx="172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4605ED2-D4D9-43E4-BCF4-61B0985B07A0}"/>
                    </a:ext>
                  </a:extLst>
                </p14:cNvPr>
                <p14:cNvContentPartPr/>
                <p14:nvPr/>
              </p14:nvContentPartPr>
              <p14:xfrm>
                <a:off x="7568594" y="2708584"/>
                <a:ext cx="318960" cy="3682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4605ED2-D4D9-43E4-BCF4-61B0985B07A0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7559954" y="2699584"/>
                  <a:ext cx="3366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C82A0C5-E205-43A7-B8C7-3A240C0E360B}"/>
                    </a:ext>
                  </a:extLst>
                </p14:cNvPr>
                <p14:cNvContentPartPr/>
                <p14:nvPr/>
              </p14:nvContentPartPr>
              <p14:xfrm>
                <a:off x="7745354" y="2919904"/>
                <a:ext cx="189720" cy="1692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C82A0C5-E205-43A7-B8C7-3A240C0E360B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7736714" y="2911264"/>
                  <a:ext cx="207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0864A86-91AC-4AF8-BEF7-DDBE11B1F52B}"/>
                    </a:ext>
                  </a:extLst>
                </p14:cNvPr>
                <p14:cNvContentPartPr/>
                <p14:nvPr/>
              </p14:nvContentPartPr>
              <p14:xfrm>
                <a:off x="8053514" y="3112504"/>
                <a:ext cx="2880" cy="36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0864A86-91AC-4AF8-BEF7-DDBE11B1F52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44514" y="3103864"/>
                  <a:ext cx="20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A75ADE8-6172-4ACB-905B-351FA035DC69}"/>
                    </a:ext>
                  </a:extLst>
                </p14:cNvPr>
                <p14:cNvContentPartPr/>
                <p14:nvPr/>
              </p14:nvContentPartPr>
              <p14:xfrm>
                <a:off x="8306594" y="2819104"/>
                <a:ext cx="325080" cy="3150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A75ADE8-6172-4ACB-905B-351FA035DC69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8297594" y="2810104"/>
                  <a:ext cx="3427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C9BA2AF-A50D-4C3F-8B87-D71C717AF002}"/>
                    </a:ext>
                  </a:extLst>
                </p14:cNvPr>
                <p14:cNvContentPartPr/>
                <p14:nvPr/>
              </p14:nvContentPartPr>
              <p14:xfrm>
                <a:off x="8390114" y="2996584"/>
                <a:ext cx="141120" cy="439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C9BA2AF-A50D-4C3F-8B87-D71C717AF002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8381474" y="2987944"/>
                  <a:ext cx="158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65402CC-1B16-4879-8411-FDDAE9B04596}"/>
                    </a:ext>
                  </a:extLst>
                </p14:cNvPr>
                <p14:cNvContentPartPr/>
                <p14:nvPr/>
              </p14:nvContentPartPr>
              <p14:xfrm>
                <a:off x="8635634" y="3085864"/>
                <a:ext cx="17640" cy="1242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65402CC-1B16-4879-8411-FDDAE9B04596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8626634" y="3077224"/>
                  <a:ext cx="35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715748A-D2B3-4CE3-BEEA-F19759488666}"/>
                    </a:ext>
                  </a:extLst>
                </p14:cNvPr>
                <p14:cNvContentPartPr/>
                <p14:nvPr/>
              </p14:nvContentPartPr>
              <p14:xfrm>
                <a:off x="8759834" y="3109984"/>
                <a:ext cx="98640" cy="1663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715748A-D2B3-4CE3-BEEA-F19759488666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8751194" y="3100984"/>
                  <a:ext cx="116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997AB48-E7CA-4BA1-AC6A-D2EB2E522DB1}"/>
                    </a:ext>
                  </a:extLst>
                </p14:cNvPr>
                <p14:cNvContentPartPr/>
                <p14:nvPr/>
              </p14:nvContentPartPr>
              <p14:xfrm>
                <a:off x="9053234" y="2797144"/>
                <a:ext cx="270360" cy="3344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997AB48-E7CA-4BA1-AC6A-D2EB2E522DB1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9044594" y="2788144"/>
                  <a:ext cx="2880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669507F-4CB8-4437-BEDE-BD3C60E81C21}"/>
                    </a:ext>
                  </a:extLst>
                </p14:cNvPr>
                <p14:cNvContentPartPr/>
                <p14:nvPr/>
              </p14:nvContentPartPr>
              <p14:xfrm>
                <a:off x="9102554" y="3000184"/>
                <a:ext cx="183240" cy="399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669507F-4CB8-4437-BEDE-BD3C60E81C21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9093554" y="2991184"/>
                  <a:ext cx="2008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956D5E3-FBA2-4CF5-B00F-8267277A8567}"/>
                    </a:ext>
                  </a:extLst>
                </p14:cNvPr>
                <p14:cNvContentPartPr/>
                <p14:nvPr/>
              </p14:nvContentPartPr>
              <p14:xfrm>
                <a:off x="9351314" y="3107104"/>
                <a:ext cx="154800" cy="1076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956D5E3-FBA2-4CF5-B00F-8267277A8567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9342314" y="3098464"/>
                  <a:ext cx="172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D93E5F1-965D-46FF-B5EA-9A1AF0817684}"/>
                    </a:ext>
                  </a:extLst>
                </p14:cNvPr>
                <p14:cNvContentPartPr/>
                <p14:nvPr/>
              </p14:nvContentPartPr>
              <p14:xfrm>
                <a:off x="9584594" y="3141664"/>
                <a:ext cx="105120" cy="1368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D93E5F1-965D-46FF-B5EA-9A1AF0817684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9575954" y="3132664"/>
                  <a:ext cx="122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FDEC9CC-A561-4BDB-B863-F33FB49C6794}"/>
                    </a:ext>
                  </a:extLst>
                </p14:cNvPr>
                <p14:cNvContentPartPr/>
                <p14:nvPr/>
              </p14:nvContentPartPr>
              <p14:xfrm>
                <a:off x="9846314" y="3003424"/>
                <a:ext cx="130680" cy="1220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FDEC9CC-A561-4BDB-B863-F33FB49C6794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9837674" y="2994784"/>
                  <a:ext cx="148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EDB29F6-D81F-4890-B3A9-DB046DE85C2B}"/>
                    </a:ext>
                  </a:extLst>
                </p14:cNvPr>
                <p14:cNvContentPartPr/>
                <p14:nvPr/>
              </p14:nvContentPartPr>
              <p14:xfrm>
                <a:off x="10014074" y="3049864"/>
                <a:ext cx="100440" cy="745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EDB29F6-D81F-4890-B3A9-DB046DE85C2B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10005434" y="3040864"/>
                  <a:ext cx="118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0C848DD-1768-4EDE-8AFC-4DC5B3261ED0}"/>
                    </a:ext>
                  </a:extLst>
                </p14:cNvPr>
                <p14:cNvContentPartPr/>
                <p14:nvPr/>
              </p14:nvContentPartPr>
              <p14:xfrm>
                <a:off x="10186154" y="2994424"/>
                <a:ext cx="214920" cy="1360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0C848DD-1768-4EDE-8AFC-4DC5B3261ED0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10177154" y="2985424"/>
                  <a:ext cx="232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D0D86FF-4605-4F72-9215-6251AEC6E05B}"/>
                    </a:ext>
                  </a:extLst>
                </p14:cNvPr>
                <p14:cNvContentPartPr/>
                <p14:nvPr/>
              </p14:nvContentPartPr>
              <p14:xfrm>
                <a:off x="10335914" y="2786704"/>
                <a:ext cx="195840" cy="3139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D0D86FF-4605-4F72-9215-6251AEC6E05B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10327274" y="2777704"/>
                  <a:ext cx="2134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43C703D-174F-40CE-B1E2-564FD8FC0095}"/>
                    </a:ext>
                  </a:extLst>
                </p14:cNvPr>
                <p14:cNvContentPartPr/>
                <p14:nvPr/>
              </p14:nvContentPartPr>
              <p14:xfrm>
                <a:off x="10502954" y="2780584"/>
                <a:ext cx="386640" cy="3578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43C703D-174F-40CE-B1E2-564FD8FC0095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10494314" y="2771584"/>
                  <a:ext cx="4042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1636873-F39C-423E-A40F-31D8B05FCF8B}"/>
                    </a:ext>
                  </a:extLst>
                </p14:cNvPr>
                <p14:cNvContentPartPr/>
                <p14:nvPr/>
              </p14:nvContentPartPr>
              <p14:xfrm>
                <a:off x="10647674" y="2990464"/>
                <a:ext cx="224640" cy="450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1636873-F39C-423E-A40F-31D8B05FCF8B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10639034" y="2981464"/>
                  <a:ext cx="242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17EA00D-48B5-4B14-A000-2AFCA53C36EF}"/>
                    </a:ext>
                  </a:extLst>
                </p14:cNvPr>
                <p14:cNvContentPartPr/>
                <p14:nvPr/>
              </p14:nvContentPartPr>
              <p14:xfrm>
                <a:off x="10992914" y="3026824"/>
                <a:ext cx="128520" cy="1778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17EA00D-48B5-4B14-A000-2AFCA53C36E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10984274" y="3018184"/>
                  <a:ext cx="146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198C06AB-8214-45DC-8561-B5C09BB33FCB}"/>
                    </a:ext>
                  </a:extLst>
                </p14:cNvPr>
                <p14:cNvContentPartPr/>
                <p14:nvPr/>
              </p14:nvContentPartPr>
              <p14:xfrm>
                <a:off x="186794" y="1301388"/>
                <a:ext cx="102960" cy="46944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198C06AB-8214-45DC-8561-B5C09BB33FCB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77794" y="1292748"/>
                  <a:ext cx="1206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9698207B-3B84-4F34-9035-E26FE82C703B}"/>
                    </a:ext>
                  </a:extLst>
                </p14:cNvPr>
                <p14:cNvContentPartPr/>
                <p14:nvPr/>
              </p14:nvContentPartPr>
              <p14:xfrm>
                <a:off x="177434" y="1043628"/>
                <a:ext cx="376200" cy="48060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9698207B-3B84-4F34-9035-E26FE82C703B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68794" y="1034628"/>
                  <a:ext cx="39384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99D02DD9-9EB4-4656-9B03-BFF5AA870985}"/>
                    </a:ext>
                  </a:extLst>
                </p14:cNvPr>
                <p14:cNvContentPartPr/>
                <p14:nvPr/>
              </p14:nvContentPartPr>
              <p14:xfrm>
                <a:off x="532754" y="1167108"/>
                <a:ext cx="166680" cy="23580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99D02DD9-9EB4-4656-9B03-BFF5AA870985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23754" y="1158108"/>
                  <a:ext cx="1843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4F7F5154-24C4-41E0-9068-EE325B473772}"/>
                    </a:ext>
                  </a:extLst>
                </p14:cNvPr>
                <p14:cNvContentPartPr/>
                <p14:nvPr/>
              </p14:nvContentPartPr>
              <p14:xfrm>
                <a:off x="724274" y="737988"/>
                <a:ext cx="219960" cy="44568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4F7F5154-24C4-41E0-9068-EE325B473772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715274" y="728988"/>
                  <a:ext cx="2376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4A7D0D19-E591-4A3A-B6DE-B69522498C24}"/>
                    </a:ext>
                  </a:extLst>
                </p14:cNvPr>
                <p14:cNvContentPartPr/>
                <p14:nvPr/>
              </p14:nvContentPartPr>
              <p14:xfrm>
                <a:off x="901034" y="844908"/>
                <a:ext cx="313920" cy="27540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4A7D0D19-E591-4A3A-B6DE-B69522498C24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892034" y="835908"/>
                  <a:ext cx="3315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9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C1267241-C13B-4875-A425-3E99A2092E5B}"/>
                    </a:ext>
                  </a:extLst>
                </p14:cNvPr>
                <p14:cNvContentPartPr/>
                <p14:nvPr/>
              </p14:nvContentPartPr>
              <p14:xfrm>
                <a:off x="134594" y="2272308"/>
                <a:ext cx="70200" cy="6696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C1267241-C13B-4875-A425-3E99A2092E5B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125594" y="2263308"/>
                  <a:ext cx="87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1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76E43366-011B-40DC-9332-3642FC38968E}"/>
                    </a:ext>
                  </a:extLst>
                </p14:cNvPr>
                <p14:cNvContentPartPr/>
                <p14:nvPr/>
              </p14:nvContentPartPr>
              <p14:xfrm>
                <a:off x="145394" y="2184828"/>
                <a:ext cx="87480" cy="16020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76E43366-011B-40DC-9332-3642FC38968E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136754" y="2176188"/>
                  <a:ext cx="105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3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92BEFE1B-48D5-4CAA-B649-1420AE46C26F}"/>
                    </a:ext>
                  </a:extLst>
                </p14:cNvPr>
                <p14:cNvContentPartPr/>
                <p14:nvPr/>
              </p14:nvContentPartPr>
              <p14:xfrm>
                <a:off x="240074" y="1641588"/>
                <a:ext cx="235080" cy="59436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92BEFE1B-48D5-4CAA-B649-1420AE46C26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231434" y="1632588"/>
                  <a:ext cx="25272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5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9D40F9BC-7786-423D-9FEE-096330F4EDAA}"/>
                    </a:ext>
                  </a:extLst>
                </p14:cNvPr>
                <p14:cNvContentPartPr/>
                <p14:nvPr/>
              </p14:nvContentPartPr>
              <p14:xfrm>
                <a:off x="246914" y="1982148"/>
                <a:ext cx="172800" cy="14184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9D40F9BC-7786-423D-9FEE-096330F4EDAA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238274" y="1973148"/>
                  <a:ext cx="190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7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D0172D3C-C104-48E5-8159-8FA43DC97CAD}"/>
                    </a:ext>
                  </a:extLst>
                </p14:cNvPr>
                <p14:cNvContentPartPr/>
                <p14:nvPr/>
              </p14:nvContentPartPr>
              <p14:xfrm>
                <a:off x="737954" y="1650948"/>
                <a:ext cx="43560" cy="25020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D0172D3C-C104-48E5-8159-8FA43DC97CAD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729314" y="1642308"/>
                  <a:ext cx="612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9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93A421AD-8B72-49A6-9AC1-D58C660CA92E}"/>
                    </a:ext>
                  </a:extLst>
                </p14:cNvPr>
                <p14:cNvContentPartPr/>
                <p14:nvPr/>
              </p14:nvContentPartPr>
              <p14:xfrm>
                <a:off x="519794" y="1349988"/>
                <a:ext cx="359640" cy="40032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93A421AD-8B72-49A6-9AC1-D58C660CA92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10794" y="1341348"/>
                  <a:ext cx="3772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1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CF3DB019-406F-4D0A-99FF-843E64FF89E2}"/>
                    </a:ext>
                  </a:extLst>
                </p14:cNvPr>
                <p14:cNvContentPartPr/>
                <p14:nvPr/>
              </p14:nvContentPartPr>
              <p14:xfrm>
                <a:off x="975914" y="1488948"/>
                <a:ext cx="36000" cy="15804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CF3DB019-406F-4D0A-99FF-843E64FF89E2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966914" y="1479948"/>
                  <a:ext cx="53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3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AEB8DC84-3B4A-46BC-845A-8D6BA1BEC11E}"/>
                    </a:ext>
                  </a:extLst>
                </p14:cNvPr>
                <p14:cNvContentPartPr/>
                <p14:nvPr/>
              </p14:nvContentPartPr>
              <p14:xfrm>
                <a:off x="1045754" y="1151628"/>
                <a:ext cx="148680" cy="40500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AEB8DC84-3B4A-46BC-845A-8D6BA1BEC11E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1036754" y="1142628"/>
                  <a:ext cx="1663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5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D4AFE3EB-AF78-4304-8CE3-38B3FB33043D}"/>
                    </a:ext>
                  </a:extLst>
                </p14:cNvPr>
                <p14:cNvContentPartPr/>
                <p14:nvPr/>
              </p14:nvContentPartPr>
              <p14:xfrm>
                <a:off x="983474" y="1275108"/>
                <a:ext cx="174600" cy="21924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D4AFE3EB-AF78-4304-8CE3-38B3FB33043D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974474" y="1266108"/>
                  <a:ext cx="1922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7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9EF06DB9-4E3F-421F-B440-3993B070E7DE}"/>
                    </a:ext>
                  </a:extLst>
                </p14:cNvPr>
                <p14:cNvContentPartPr/>
                <p14:nvPr/>
              </p14:nvContentPartPr>
              <p14:xfrm>
                <a:off x="1241234" y="1279788"/>
                <a:ext cx="88560" cy="11700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9EF06DB9-4E3F-421F-B440-3993B070E7DE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232594" y="1271148"/>
                  <a:ext cx="106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9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494C2E7A-BFF4-4255-A7FB-E571CFFE7ED5}"/>
                    </a:ext>
                  </a:extLst>
                </p14:cNvPr>
                <p14:cNvContentPartPr/>
                <p14:nvPr/>
              </p14:nvContentPartPr>
              <p14:xfrm>
                <a:off x="1337354" y="1011228"/>
                <a:ext cx="155520" cy="31788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494C2E7A-BFF4-4255-A7FB-E571CFFE7ED5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1328354" y="1002588"/>
                  <a:ext cx="1731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1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F07A9896-7B00-41A2-9076-941706BF13F0}"/>
                    </a:ext>
                  </a:extLst>
                </p14:cNvPr>
                <p14:cNvContentPartPr/>
                <p14:nvPr/>
              </p14:nvContentPartPr>
              <p14:xfrm>
                <a:off x="343034" y="2613228"/>
                <a:ext cx="171000" cy="30492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F07A9896-7B00-41A2-9076-941706BF13F0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334394" y="2604588"/>
                  <a:ext cx="1886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3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2FB93783-8D98-452F-846E-B0AE09032673}"/>
                    </a:ext>
                  </a:extLst>
                </p14:cNvPr>
                <p14:cNvContentPartPr/>
                <p14:nvPr/>
              </p14:nvContentPartPr>
              <p14:xfrm>
                <a:off x="372194" y="2276268"/>
                <a:ext cx="177840" cy="26964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2FB93783-8D98-452F-846E-B0AE09032673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363554" y="2267268"/>
                  <a:ext cx="195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5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4DB5967F-0869-47D4-ABE2-31DAB97AEB6F}"/>
                    </a:ext>
                  </a:extLst>
                </p14:cNvPr>
                <p14:cNvContentPartPr/>
                <p14:nvPr/>
              </p14:nvContentPartPr>
              <p14:xfrm>
                <a:off x="663434" y="2115708"/>
                <a:ext cx="71640" cy="29952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4DB5967F-0869-47D4-ABE2-31DAB97AEB6F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654434" y="2107068"/>
                  <a:ext cx="892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7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CA4DC557-49B5-460C-BDF9-535B484B79DC}"/>
                    </a:ext>
                  </a:extLst>
                </p14:cNvPr>
                <p14:cNvContentPartPr/>
                <p14:nvPr/>
              </p14:nvContentPartPr>
              <p14:xfrm>
                <a:off x="817154" y="2071068"/>
                <a:ext cx="99720" cy="18036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CA4DC557-49B5-460C-BDF9-535B484B79DC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808154" y="2062068"/>
                  <a:ext cx="117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2AF1DFBF-843D-4A6C-96B8-0202F452C43A}"/>
                    </a:ext>
                  </a:extLst>
                </p14:cNvPr>
                <p14:cNvContentPartPr/>
                <p14:nvPr/>
              </p14:nvContentPartPr>
              <p14:xfrm>
                <a:off x="931274" y="1694508"/>
                <a:ext cx="133560" cy="40248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2AF1DFBF-843D-4A6C-96B8-0202F452C43A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922634" y="1685508"/>
                  <a:ext cx="1512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2F9DA7B9-720F-47B3-8D6C-1A279E28A7B7}"/>
                    </a:ext>
                  </a:extLst>
                </p14:cNvPr>
                <p14:cNvContentPartPr/>
                <p14:nvPr/>
              </p14:nvContentPartPr>
              <p14:xfrm>
                <a:off x="1000394" y="1866948"/>
                <a:ext cx="208800" cy="21276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2F9DA7B9-720F-47B3-8D6C-1A279E28A7B7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991394" y="1858308"/>
                  <a:ext cx="226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8F5A74B8-E0D8-40A5-908E-CF89D8B789F9}"/>
                    </a:ext>
                  </a:extLst>
                </p14:cNvPr>
                <p14:cNvContentPartPr/>
                <p14:nvPr/>
              </p14:nvContentPartPr>
              <p14:xfrm>
                <a:off x="1328714" y="1865868"/>
                <a:ext cx="10080" cy="1188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8F5A74B8-E0D8-40A5-908E-CF89D8B789F9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1320074" y="1856868"/>
                  <a:ext cx="27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5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C579E84F-0B11-4843-A803-B1156FCEEC56}"/>
                    </a:ext>
                  </a:extLst>
                </p14:cNvPr>
                <p14:cNvContentPartPr/>
                <p14:nvPr/>
              </p14:nvContentPartPr>
              <p14:xfrm>
                <a:off x="3096742" y="648348"/>
                <a:ext cx="766440" cy="9036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C579E84F-0B11-4843-A803-B1156FCEEC56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3087742" y="639708"/>
                  <a:ext cx="784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7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2B28CB7B-6EC4-4BB0-AE7E-82E9A2133DB8}"/>
                    </a:ext>
                  </a:extLst>
                </p14:cNvPr>
                <p14:cNvContentPartPr/>
                <p14:nvPr/>
              </p14:nvContentPartPr>
              <p14:xfrm>
                <a:off x="5003302" y="645828"/>
                <a:ext cx="946080" cy="9396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2B28CB7B-6EC4-4BB0-AE7E-82E9A2133DB8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4994662" y="636828"/>
                  <a:ext cx="963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9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397F6C95-56DF-47EE-A72B-73EC5256F162}"/>
                    </a:ext>
                  </a:extLst>
                </p14:cNvPr>
                <p14:cNvContentPartPr/>
                <p14:nvPr/>
              </p14:nvContentPartPr>
              <p14:xfrm>
                <a:off x="8266342" y="697668"/>
                <a:ext cx="1001880" cy="5112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397F6C95-56DF-47EE-A72B-73EC5256F162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8257702" y="688668"/>
                  <a:ext cx="1019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1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DA636D7F-6CAD-407B-B35D-67699DF0052B}"/>
                    </a:ext>
                  </a:extLst>
                </p14:cNvPr>
                <p14:cNvContentPartPr/>
                <p14:nvPr/>
              </p14:nvContentPartPr>
              <p14:xfrm>
                <a:off x="430582" y="696948"/>
                <a:ext cx="1216080" cy="6912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DA636D7F-6CAD-407B-B35D-67699DF0052B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421582" y="688308"/>
                  <a:ext cx="1233720" cy="86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7054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2A65981-70F1-431C-9C7D-AC77B9F31A53}"/>
                  </a:ext>
                </a:extLst>
              </p14:cNvPr>
              <p14:cNvContentPartPr/>
              <p14:nvPr/>
            </p14:nvContentPartPr>
            <p14:xfrm>
              <a:off x="1677914" y="352024"/>
              <a:ext cx="21600" cy="2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2A65981-70F1-431C-9C7D-AC77B9F31A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8914" y="343384"/>
                <a:ext cx="39240" cy="198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790CD9AB-1293-4B3A-95D0-27294D690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95" y="1396720"/>
            <a:ext cx="12192000" cy="35858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6DF4BC7-5569-4AF9-9FE4-12ECBA682AFB}"/>
                  </a:ext>
                </a:extLst>
              </p14:cNvPr>
              <p14:cNvContentPartPr/>
              <p14:nvPr/>
            </p14:nvContentPartPr>
            <p14:xfrm>
              <a:off x="1092194" y="3668748"/>
              <a:ext cx="1128240" cy="1792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6DF4BC7-5569-4AF9-9FE4-12ECBA682A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3554" y="3660108"/>
                <a:ext cx="11458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17DD487-709C-4928-B8F2-B053BA41F82E}"/>
                  </a:ext>
                </a:extLst>
              </p14:cNvPr>
              <p14:cNvContentPartPr/>
              <p14:nvPr/>
            </p14:nvContentPartPr>
            <p14:xfrm>
              <a:off x="6659954" y="1610988"/>
              <a:ext cx="118800" cy="13791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17DD487-709C-4928-B8F2-B053BA41F82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51314" y="1601988"/>
                <a:ext cx="136440" cy="139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3692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CAEEDD4-CBB8-45F6-B400-12602D8FDAA1}"/>
              </a:ext>
            </a:extLst>
          </p:cNvPr>
          <p:cNvGrpSpPr/>
          <p:nvPr/>
        </p:nvGrpSpPr>
        <p:grpSpPr>
          <a:xfrm>
            <a:off x="677474" y="249424"/>
            <a:ext cx="1897560" cy="520560"/>
            <a:chOff x="677474" y="249424"/>
            <a:chExt cx="1897560" cy="52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26A9BDF-317A-4070-9842-555E3F68B93B}"/>
                    </a:ext>
                  </a:extLst>
                </p14:cNvPr>
                <p14:cNvContentPartPr/>
                <p14:nvPr/>
              </p14:nvContentPartPr>
              <p14:xfrm>
                <a:off x="677474" y="497464"/>
                <a:ext cx="127080" cy="272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26A9BDF-317A-4070-9842-555E3F68B93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8474" y="488824"/>
                  <a:ext cx="1447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DE1A01C-2E8A-440B-8624-D2E28DC660FD}"/>
                    </a:ext>
                  </a:extLst>
                </p14:cNvPr>
                <p14:cNvContentPartPr/>
                <p14:nvPr/>
              </p14:nvContentPartPr>
              <p14:xfrm>
                <a:off x="734354" y="295504"/>
                <a:ext cx="276840" cy="272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DE1A01C-2E8A-440B-8624-D2E28DC660F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5354" y="286864"/>
                  <a:ext cx="294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7B14C3-E490-411E-821F-3C83E8C82214}"/>
                    </a:ext>
                  </a:extLst>
                </p14:cNvPr>
                <p14:cNvContentPartPr/>
                <p14:nvPr/>
              </p14:nvContentPartPr>
              <p14:xfrm>
                <a:off x="1034594" y="349504"/>
                <a:ext cx="202320" cy="336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7B14C3-E490-411E-821F-3C83E8C822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594" y="340504"/>
                  <a:ext cx="2199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D51497F-E940-41AD-B2FB-792F68A9C668}"/>
                    </a:ext>
                  </a:extLst>
                </p14:cNvPr>
                <p14:cNvContentPartPr/>
                <p14:nvPr/>
              </p14:nvContentPartPr>
              <p14:xfrm>
                <a:off x="1291994" y="404944"/>
                <a:ext cx="307800" cy="296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D51497F-E940-41AD-B2FB-792F68A9C6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2994" y="395944"/>
                  <a:ext cx="325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107A4E5-9671-430B-B10D-49AA68282F2F}"/>
                    </a:ext>
                  </a:extLst>
                </p14:cNvPr>
                <p14:cNvContentPartPr/>
                <p14:nvPr/>
              </p14:nvContentPartPr>
              <p14:xfrm>
                <a:off x="1624274" y="572344"/>
                <a:ext cx="136800" cy="125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107A4E5-9671-430B-B10D-49AA68282F2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15274" y="563704"/>
                  <a:ext cx="154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155D0BC-1466-4D55-A289-FC30BA353504}"/>
                    </a:ext>
                  </a:extLst>
                </p14:cNvPr>
                <p14:cNvContentPartPr/>
                <p14:nvPr/>
              </p14:nvContentPartPr>
              <p14:xfrm>
                <a:off x="1805714" y="577744"/>
                <a:ext cx="88560" cy="108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155D0BC-1466-4D55-A289-FC30BA35350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97074" y="568744"/>
                  <a:ext cx="106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25DF971-9557-4894-8F34-B858448F3C54}"/>
                    </a:ext>
                  </a:extLst>
                </p14:cNvPr>
                <p14:cNvContentPartPr/>
                <p14:nvPr/>
              </p14:nvContentPartPr>
              <p14:xfrm>
                <a:off x="1993274" y="572704"/>
                <a:ext cx="179640" cy="127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25DF971-9557-4894-8F34-B858448F3C5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84634" y="564064"/>
                  <a:ext cx="197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3C20C3C-9649-4EC9-A092-8D8422EC5245}"/>
                    </a:ext>
                  </a:extLst>
                </p14:cNvPr>
                <p14:cNvContentPartPr/>
                <p14:nvPr/>
              </p14:nvContentPartPr>
              <p14:xfrm>
                <a:off x="2134754" y="363544"/>
                <a:ext cx="137880" cy="271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3C20C3C-9649-4EC9-A092-8D8422EC52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26114" y="354904"/>
                  <a:ext cx="155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6D6241A-9321-4AB9-A85A-DDC6699009B9}"/>
                    </a:ext>
                  </a:extLst>
                </p14:cNvPr>
                <p14:cNvContentPartPr/>
                <p14:nvPr/>
              </p14:nvContentPartPr>
              <p14:xfrm>
                <a:off x="2361194" y="249424"/>
                <a:ext cx="213840" cy="502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6D6241A-9321-4AB9-A85A-DDC6699009B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52194" y="240424"/>
                  <a:ext cx="231480" cy="52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8ECE18-6ABE-4D9F-933D-7329A54B4C8D}"/>
              </a:ext>
            </a:extLst>
          </p:cNvPr>
          <p:cNvGrpSpPr/>
          <p:nvPr/>
        </p:nvGrpSpPr>
        <p:grpSpPr>
          <a:xfrm>
            <a:off x="690434" y="1024144"/>
            <a:ext cx="645480" cy="443160"/>
            <a:chOff x="690434" y="1024144"/>
            <a:chExt cx="645480" cy="44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A4FB87F-4B63-459B-85ED-AE1F8430F23A}"/>
                    </a:ext>
                  </a:extLst>
                </p14:cNvPr>
                <p14:cNvContentPartPr/>
                <p14:nvPr/>
              </p14:nvContentPartPr>
              <p14:xfrm>
                <a:off x="690434" y="1191544"/>
                <a:ext cx="123120" cy="275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A4FB87F-4B63-459B-85ED-AE1F8430F2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1434" y="1182904"/>
                  <a:ext cx="140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8D12CAB-6AFB-42A4-A38C-E8E145CC2859}"/>
                    </a:ext>
                  </a:extLst>
                </p14:cNvPr>
                <p14:cNvContentPartPr/>
                <p14:nvPr/>
              </p14:nvContentPartPr>
              <p14:xfrm>
                <a:off x="771434" y="1024144"/>
                <a:ext cx="273600" cy="269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D12CAB-6AFB-42A4-A38C-E8E145CC285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2794" y="1015144"/>
                  <a:ext cx="2912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C151DE-3D03-491C-9B3D-8C342A58C870}"/>
                    </a:ext>
                  </a:extLst>
                </p14:cNvPr>
                <p14:cNvContentPartPr/>
                <p14:nvPr/>
              </p14:nvContentPartPr>
              <p14:xfrm>
                <a:off x="1168154" y="1052944"/>
                <a:ext cx="167760" cy="393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C151DE-3D03-491C-9B3D-8C342A58C8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59514" y="1043944"/>
                  <a:ext cx="18540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1D763FF-568A-45B1-90A7-CC4C1F9CE73E}"/>
              </a:ext>
            </a:extLst>
          </p:cNvPr>
          <p:cNvGrpSpPr/>
          <p:nvPr/>
        </p:nvGrpSpPr>
        <p:grpSpPr>
          <a:xfrm>
            <a:off x="2903714" y="416824"/>
            <a:ext cx="206280" cy="142200"/>
            <a:chOff x="2903714" y="416824"/>
            <a:chExt cx="206280" cy="14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2C2FC11-6FC3-4F0F-8E9D-123F56619D81}"/>
                    </a:ext>
                  </a:extLst>
                </p14:cNvPr>
                <p14:cNvContentPartPr/>
                <p14:nvPr/>
              </p14:nvContentPartPr>
              <p14:xfrm>
                <a:off x="2903714" y="416824"/>
                <a:ext cx="132120" cy="45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2C2FC11-6FC3-4F0F-8E9D-123F56619D8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94714" y="408184"/>
                  <a:ext cx="149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602761B-2E1F-4BAF-82A5-6E01CD7F6AEE}"/>
                    </a:ext>
                  </a:extLst>
                </p14:cNvPr>
                <p14:cNvContentPartPr/>
                <p14:nvPr/>
              </p14:nvContentPartPr>
              <p14:xfrm>
                <a:off x="2917754" y="497464"/>
                <a:ext cx="192240" cy="61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602761B-2E1F-4BAF-82A5-6E01CD7F6A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08754" y="488464"/>
                  <a:ext cx="20988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CF33576-4AAB-4113-8E56-08767202F77C}"/>
              </a:ext>
            </a:extLst>
          </p:cNvPr>
          <p:cNvGrpSpPr/>
          <p:nvPr/>
        </p:nvGrpSpPr>
        <p:grpSpPr>
          <a:xfrm>
            <a:off x="3350474" y="332944"/>
            <a:ext cx="448920" cy="268560"/>
            <a:chOff x="3350474" y="332944"/>
            <a:chExt cx="44892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C4A8D11-1575-4DF5-8932-EDC8E0F715B8}"/>
                    </a:ext>
                  </a:extLst>
                </p14:cNvPr>
                <p14:cNvContentPartPr/>
                <p14:nvPr/>
              </p14:nvContentPartPr>
              <p14:xfrm>
                <a:off x="3350474" y="572344"/>
                <a:ext cx="19800" cy="29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C4A8D11-1575-4DF5-8932-EDC8E0F715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41834" y="563704"/>
                  <a:ext cx="37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2659BC-0C9D-4C47-8FC4-FAD44E0FEDE2}"/>
                    </a:ext>
                  </a:extLst>
                </p14:cNvPr>
                <p14:cNvContentPartPr/>
                <p14:nvPr/>
              </p14:nvContentPartPr>
              <p14:xfrm>
                <a:off x="3499154" y="332944"/>
                <a:ext cx="300240" cy="266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2659BC-0C9D-4C47-8FC4-FAD44E0FEDE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90154" y="323944"/>
                  <a:ext cx="31788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088B305-FE97-45FC-BAA0-CE596751FF55}"/>
              </a:ext>
            </a:extLst>
          </p:cNvPr>
          <p:cNvGrpSpPr/>
          <p:nvPr/>
        </p:nvGrpSpPr>
        <p:grpSpPr>
          <a:xfrm>
            <a:off x="1331954" y="960784"/>
            <a:ext cx="1551960" cy="479880"/>
            <a:chOff x="1331954" y="960784"/>
            <a:chExt cx="155196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940104C-544A-4A8A-810A-FF6D2CBD7153}"/>
                    </a:ext>
                  </a:extLst>
                </p14:cNvPr>
                <p14:cNvContentPartPr/>
                <p14:nvPr/>
              </p14:nvContentPartPr>
              <p14:xfrm>
                <a:off x="1331954" y="1092904"/>
                <a:ext cx="398520" cy="297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940104C-544A-4A8A-810A-FF6D2CBD715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23314" y="1083904"/>
                  <a:ext cx="4161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61FE46-2D24-45F5-AEC9-18E111DB7733}"/>
                    </a:ext>
                  </a:extLst>
                </p14:cNvPr>
                <p14:cNvContentPartPr/>
                <p14:nvPr/>
              </p14:nvContentPartPr>
              <p14:xfrm>
                <a:off x="1675034" y="1254544"/>
                <a:ext cx="138600" cy="115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61FE46-2D24-45F5-AEC9-18E111DB77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66034" y="1245904"/>
                  <a:ext cx="156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D44D3C4-84D3-4705-9903-B85044A70582}"/>
                    </a:ext>
                  </a:extLst>
                </p14:cNvPr>
                <p14:cNvContentPartPr/>
                <p14:nvPr/>
              </p14:nvContentPartPr>
              <p14:xfrm>
                <a:off x="1869074" y="1214944"/>
                <a:ext cx="180720" cy="153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D44D3C4-84D3-4705-9903-B85044A7058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60434" y="1206304"/>
                  <a:ext cx="198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885E823-D1F9-4ECD-93A2-ACCD6EE54A3A}"/>
                    </a:ext>
                  </a:extLst>
                </p14:cNvPr>
                <p14:cNvContentPartPr/>
                <p14:nvPr/>
              </p14:nvContentPartPr>
              <p14:xfrm>
                <a:off x="1965554" y="1020184"/>
                <a:ext cx="210600" cy="341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885E823-D1F9-4ECD-93A2-ACCD6EE54A3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6554" y="1011544"/>
                  <a:ext cx="2282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3E0EF4E-DF9F-4B96-8AD7-2DCC96487C61}"/>
                    </a:ext>
                  </a:extLst>
                </p14:cNvPr>
                <p14:cNvContentPartPr/>
                <p14:nvPr/>
              </p14:nvContentPartPr>
              <p14:xfrm>
                <a:off x="2136914" y="1138624"/>
                <a:ext cx="131400" cy="189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3E0EF4E-DF9F-4B96-8AD7-2DCC96487C6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27914" y="1129984"/>
                  <a:ext cx="1490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768FA5-18B1-4F79-81CE-745892ACE8AE}"/>
                    </a:ext>
                  </a:extLst>
                </p14:cNvPr>
                <p14:cNvContentPartPr/>
                <p14:nvPr/>
              </p14:nvContentPartPr>
              <p14:xfrm>
                <a:off x="2279474" y="1200184"/>
                <a:ext cx="136800" cy="150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768FA5-18B1-4F79-81CE-745892ACE8A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70834" y="1191184"/>
                  <a:ext cx="154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8FC6BE3-AB78-424F-9F36-60EE8B943BA9}"/>
                    </a:ext>
                  </a:extLst>
                </p14:cNvPr>
                <p14:cNvContentPartPr/>
                <p14:nvPr/>
              </p14:nvContentPartPr>
              <p14:xfrm>
                <a:off x="2436074" y="1221424"/>
                <a:ext cx="222480" cy="115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8FC6BE3-AB78-424F-9F36-60EE8B943B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27074" y="1212424"/>
                  <a:ext cx="2401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1A4AFD6-51D0-4713-8B00-9D22EBF1BC1A}"/>
                    </a:ext>
                  </a:extLst>
                </p14:cNvPr>
                <p14:cNvContentPartPr/>
                <p14:nvPr/>
              </p14:nvContentPartPr>
              <p14:xfrm>
                <a:off x="2751794" y="960784"/>
                <a:ext cx="132120" cy="479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1A4AFD6-51D0-4713-8B00-9D22EBF1BC1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43154" y="952144"/>
                  <a:ext cx="149760" cy="49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1C2B03C-F63D-45EF-9D66-69B3AB2BCF5A}"/>
              </a:ext>
            </a:extLst>
          </p:cNvPr>
          <p:cNvGrpSpPr/>
          <p:nvPr/>
        </p:nvGrpSpPr>
        <p:grpSpPr>
          <a:xfrm>
            <a:off x="3151394" y="1214944"/>
            <a:ext cx="231120" cy="121680"/>
            <a:chOff x="3151394" y="1214944"/>
            <a:chExt cx="231120" cy="1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087C84A-AC89-4743-BDA5-7CA9C6545A7C}"/>
                    </a:ext>
                  </a:extLst>
                </p14:cNvPr>
                <p14:cNvContentPartPr/>
                <p14:nvPr/>
              </p14:nvContentPartPr>
              <p14:xfrm>
                <a:off x="3151394" y="1214944"/>
                <a:ext cx="192240" cy="27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087C84A-AC89-4743-BDA5-7CA9C6545A7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42754" y="1206304"/>
                  <a:ext cx="2098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D4FC963-620D-478B-8FC1-9A781FCEA2D6}"/>
                    </a:ext>
                  </a:extLst>
                </p14:cNvPr>
                <p14:cNvContentPartPr/>
                <p14:nvPr/>
              </p14:nvContentPartPr>
              <p14:xfrm>
                <a:off x="3164354" y="1313224"/>
                <a:ext cx="218160" cy="23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D4FC963-620D-478B-8FC1-9A781FCEA2D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55354" y="1304224"/>
                  <a:ext cx="23580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5C7F12E-5C97-4E8E-82A3-DCF9AF757001}"/>
              </a:ext>
            </a:extLst>
          </p:cNvPr>
          <p:cNvGrpSpPr/>
          <p:nvPr/>
        </p:nvGrpSpPr>
        <p:grpSpPr>
          <a:xfrm>
            <a:off x="3673034" y="1154104"/>
            <a:ext cx="430920" cy="267840"/>
            <a:chOff x="3673034" y="1154104"/>
            <a:chExt cx="43092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C1FE474-5D39-45B5-8FE6-0FCD0ED10292}"/>
                    </a:ext>
                  </a:extLst>
                </p14:cNvPr>
                <p14:cNvContentPartPr/>
                <p14:nvPr/>
              </p14:nvContentPartPr>
              <p14:xfrm>
                <a:off x="3673034" y="1361104"/>
                <a:ext cx="37080" cy="29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C1FE474-5D39-45B5-8FE6-0FCD0ED1029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64394" y="1352104"/>
                  <a:ext cx="54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56871D3-FDB7-4857-AF85-6935590E8C1C}"/>
                    </a:ext>
                  </a:extLst>
                </p14:cNvPr>
                <p14:cNvContentPartPr/>
                <p14:nvPr/>
              </p14:nvContentPartPr>
              <p14:xfrm>
                <a:off x="3852314" y="1154104"/>
                <a:ext cx="251640" cy="267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56871D3-FDB7-4857-AF85-6935590E8C1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43314" y="1145464"/>
                  <a:ext cx="26928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07DC029-55D8-431E-88DC-884172DBE018}"/>
              </a:ext>
            </a:extLst>
          </p:cNvPr>
          <p:cNvGrpSpPr/>
          <p:nvPr/>
        </p:nvGrpSpPr>
        <p:grpSpPr>
          <a:xfrm>
            <a:off x="751634" y="1726864"/>
            <a:ext cx="1706400" cy="446400"/>
            <a:chOff x="751634" y="1726864"/>
            <a:chExt cx="1706400" cy="44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F2C2C9C-EA0D-4766-9AEC-D29F96E1ACA7}"/>
                    </a:ext>
                  </a:extLst>
                </p14:cNvPr>
                <p14:cNvContentPartPr/>
                <p14:nvPr/>
              </p14:nvContentPartPr>
              <p14:xfrm>
                <a:off x="751634" y="1915864"/>
                <a:ext cx="159840" cy="257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F2C2C9C-EA0D-4766-9AEC-D29F96E1ACA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2994" y="1906864"/>
                  <a:ext cx="177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5403F5A-CC6F-44C6-8214-AD1768FD57E7}"/>
                    </a:ext>
                  </a:extLst>
                </p14:cNvPr>
                <p14:cNvContentPartPr/>
                <p14:nvPr/>
              </p14:nvContentPartPr>
              <p14:xfrm>
                <a:off x="845234" y="1763224"/>
                <a:ext cx="278640" cy="231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5403F5A-CC6F-44C6-8214-AD1768FD57E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6594" y="1754584"/>
                  <a:ext cx="2962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A95B4F2-3809-4922-82F7-075B0A1A86DA}"/>
                    </a:ext>
                  </a:extLst>
                </p14:cNvPr>
                <p14:cNvContentPartPr/>
                <p14:nvPr/>
              </p14:nvContentPartPr>
              <p14:xfrm>
                <a:off x="1254554" y="1783024"/>
                <a:ext cx="146160" cy="347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A95B4F2-3809-4922-82F7-075B0A1A86D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45914" y="1774384"/>
                  <a:ext cx="1638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734D15-6662-4707-962E-C8268FF9AB0A}"/>
                    </a:ext>
                  </a:extLst>
                </p14:cNvPr>
                <p14:cNvContentPartPr/>
                <p14:nvPr/>
              </p14:nvContentPartPr>
              <p14:xfrm>
                <a:off x="1527794" y="1874824"/>
                <a:ext cx="129600" cy="210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734D15-6662-4707-962E-C8268FF9AB0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19154" y="1865824"/>
                  <a:ext cx="147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24F7716-F4D1-41CE-902E-AE6838F1837D}"/>
                    </a:ext>
                  </a:extLst>
                </p14:cNvPr>
                <p14:cNvContentPartPr/>
                <p14:nvPr/>
              </p14:nvContentPartPr>
              <p14:xfrm>
                <a:off x="1587554" y="1726864"/>
                <a:ext cx="248760" cy="210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24F7716-F4D1-41CE-902E-AE6838F1837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78554" y="1718224"/>
                  <a:ext cx="2664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2CC8254-2AD1-40D7-9E78-21051F06925E}"/>
                    </a:ext>
                  </a:extLst>
                </p14:cNvPr>
                <p14:cNvContentPartPr/>
                <p14:nvPr/>
              </p14:nvContentPartPr>
              <p14:xfrm>
                <a:off x="1781954" y="1978504"/>
                <a:ext cx="76680" cy="77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2CC8254-2AD1-40D7-9E78-21051F0692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73314" y="1969504"/>
                  <a:ext cx="943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72D430C-45E0-4A70-A46B-B59E773855B5}"/>
                    </a:ext>
                  </a:extLst>
                </p14:cNvPr>
                <p14:cNvContentPartPr/>
                <p14:nvPr/>
              </p14:nvContentPartPr>
              <p14:xfrm>
                <a:off x="1941794" y="1961584"/>
                <a:ext cx="73800" cy="97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72D430C-45E0-4A70-A46B-B59E773855B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32794" y="1952584"/>
                  <a:ext cx="914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35A4C9F-9FF2-46CA-A6A5-235FA1780A4E}"/>
                    </a:ext>
                  </a:extLst>
                </p14:cNvPr>
                <p14:cNvContentPartPr/>
                <p14:nvPr/>
              </p14:nvContentPartPr>
              <p14:xfrm>
                <a:off x="2092274" y="1960864"/>
                <a:ext cx="97560" cy="110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35A4C9F-9FF2-46CA-A6A5-235FA1780A4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83274" y="1951864"/>
                  <a:ext cx="115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45EC113-AD38-43F1-8EE9-EC77BD905BC4}"/>
                    </a:ext>
                  </a:extLst>
                </p14:cNvPr>
                <p14:cNvContentPartPr/>
                <p14:nvPr/>
              </p14:nvContentPartPr>
              <p14:xfrm>
                <a:off x="2325194" y="1752424"/>
                <a:ext cx="132840" cy="352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45EC113-AD38-43F1-8EE9-EC77BD905BC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16194" y="1743784"/>
                  <a:ext cx="150480" cy="36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AF731D8-F2D7-4E55-B051-413560A3EB8D}"/>
              </a:ext>
            </a:extLst>
          </p:cNvPr>
          <p:cNvGrpSpPr/>
          <p:nvPr/>
        </p:nvGrpSpPr>
        <p:grpSpPr>
          <a:xfrm>
            <a:off x="2865914" y="1887064"/>
            <a:ext cx="197280" cy="108360"/>
            <a:chOff x="2865914" y="1887064"/>
            <a:chExt cx="197280" cy="10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6AA8DDB-089A-4349-BA65-FFD1BE0F3DF1}"/>
                    </a:ext>
                  </a:extLst>
                </p14:cNvPr>
                <p14:cNvContentPartPr/>
                <p14:nvPr/>
              </p14:nvContentPartPr>
              <p14:xfrm>
                <a:off x="2865914" y="1887064"/>
                <a:ext cx="145080" cy="22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6AA8DDB-089A-4349-BA65-FFD1BE0F3DF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56914" y="1878424"/>
                  <a:ext cx="162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374F780-82CA-4B5B-AC4F-B6698B4700F8}"/>
                    </a:ext>
                  </a:extLst>
                </p14:cNvPr>
                <p14:cNvContentPartPr/>
                <p14:nvPr/>
              </p14:nvContentPartPr>
              <p14:xfrm>
                <a:off x="2870234" y="1966984"/>
                <a:ext cx="192960" cy="28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374F780-82CA-4B5B-AC4F-B6698B4700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61594" y="1958344"/>
                  <a:ext cx="21060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982DE5C-F48C-423E-9A0E-E466F412318F}"/>
                  </a:ext>
                </a:extLst>
              </p14:cNvPr>
              <p14:cNvContentPartPr/>
              <p14:nvPr/>
            </p14:nvContentPartPr>
            <p14:xfrm>
              <a:off x="3295034" y="2054464"/>
              <a:ext cx="2880" cy="50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982DE5C-F48C-423E-9A0E-E466F412318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286394" y="2045824"/>
                <a:ext cx="205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38E0FEF-7D1F-42AE-92E9-9B684201E398}"/>
                  </a:ext>
                </a:extLst>
              </p14:cNvPr>
              <p14:cNvContentPartPr/>
              <p14:nvPr/>
            </p14:nvContentPartPr>
            <p14:xfrm>
              <a:off x="3643514" y="1770064"/>
              <a:ext cx="48240" cy="2894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38E0FEF-7D1F-42AE-92E9-9B684201E39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34874" y="1761424"/>
                <a:ext cx="65880" cy="30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1A6B40FB-1CCA-44D4-8764-4CB17DC647CD}"/>
              </a:ext>
            </a:extLst>
          </p:cNvPr>
          <p:cNvGrpSpPr/>
          <p:nvPr/>
        </p:nvGrpSpPr>
        <p:grpSpPr>
          <a:xfrm>
            <a:off x="1035314" y="2466664"/>
            <a:ext cx="3277080" cy="1264680"/>
            <a:chOff x="1035314" y="2466664"/>
            <a:chExt cx="3277080" cy="126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DB08328-144A-4F34-9E5B-BC446DBB7FA3}"/>
                    </a:ext>
                  </a:extLst>
                </p14:cNvPr>
                <p14:cNvContentPartPr/>
                <p14:nvPr/>
              </p14:nvContentPartPr>
              <p14:xfrm>
                <a:off x="1687634" y="2526424"/>
                <a:ext cx="35640" cy="282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DB08328-144A-4F34-9E5B-BC446DBB7FA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678994" y="2517424"/>
                  <a:ext cx="532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35D5200-DE16-4E1B-A592-E4421FFAD3B6}"/>
                    </a:ext>
                  </a:extLst>
                </p14:cNvPr>
                <p14:cNvContentPartPr/>
                <p14:nvPr/>
              </p14:nvContentPartPr>
              <p14:xfrm>
                <a:off x="1575314" y="2466664"/>
                <a:ext cx="289800" cy="159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35D5200-DE16-4E1B-A592-E4421FFAD3B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66314" y="2458024"/>
                  <a:ext cx="307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B2969C7-F860-4341-A68D-E51EB8F8930C}"/>
                    </a:ext>
                  </a:extLst>
                </p14:cNvPr>
                <p14:cNvContentPartPr/>
                <p14:nvPr/>
              </p14:nvContentPartPr>
              <p14:xfrm>
                <a:off x="1035314" y="3117904"/>
                <a:ext cx="295560" cy="155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B2969C7-F860-4341-A68D-E51EB8F8930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26674" y="3109264"/>
                  <a:ext cx="313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0F7C330-1220-429A-895A-B9DED6644061}"/>
                    </a:ext>
                  </a:extLst>
                </p14:cNvPr>
                <p14:cNvContentPartPr/>
                <p14:nvPr/>
              </p14:nvContentPartPr>
              <p14:xfrm>
                <a:off x="1396034" y="3153184"/>
                <a:ext cx="83880" cy="77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0F7C330-1220-429A-895A-B9DED664406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87394" y="3144544"/>
                  <a:ext cx="101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E38DB0B-7881-44BE-A17F-060585AAF04C}"/>
                    </a:ext>
                  </a:extLst>
                </p14:cNvPr>
                <p14:cNvContentPartPr/>
                <p14:nvPr/>
              </p14:nvContentPartPr>
              <p14:xfrm>
                <a:off x="1617074" y="2927464"/>
                <a:ext cx="132480" cy="343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E38DB0B-7881-44BE-A17F-060585AAF04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08074" y="2918824"/>
                  <a:ext cx="1501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4D0E540-D508-4C35-99E8-E47EAA7E5FAF}"/>
                    </a:ext>
                  </a:extLst>
                </p14:cNvPr>
                <p14:cNvContentPartPr/>
                <p14:nvPr/>
              </p14:nvContentPartPr>
              <p14:xfrm>
                <a:off x="1575674" y="3095944"/>
                <a:ext cx="183960" cy="40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4D0E540-D508-4C35-99E8-E47EAA7E5FA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67034" y="3086944"/>
                  <a:ext cx="201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96EEDB4-713B-4236-8538-DA5AAFE6AC69}"/>
                    </a:ext>
                  </a:extLst>
                </p14:cNvPr>
                <p14:cNvContentPartPr/>
                <p14:nvPr/>
              </p14:nvContentPartPr>
              <p14:xfrm>
                <a:off x="1757474" y="3112864"/>
                <a:ext cx="110520" cy="115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96EEDB4-713B-4236-8538-DA5AAFE6AC6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48474" y="3103864"/>
                  <a:ext cx="128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8FAC80A-E34B-4B40-A7EF-EE44879C6EDA}"/>
                    </a:ext>
                  </a:extLst>
                </p14:cNvPr>
                <p14:cNvContentPartPr/>
                <p14:nvPr/>
              </p14:nvContentPartPr>
              <p14:xfrm>
                <a:off x="1871234" y="2981464"/>
                <a:ext cx="344880" cy="262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8FAC80A-E34B-4B40-A7EF-EE44879C6ED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62234" y="2972464"/>
                  <a:ext cx="3625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76587F9-CE1C-429F-B6EA-A5E694C32564}"/>
                    </a:ext>
                  </a:extLst>
                </p14:cNvPr>
                <p14:cNvContentPartPr/>
                <p14:nvPr/>
              </p14:nvContentPartPr>
              <p14:xfrm>
                <a:off x="2233754" y="2935384"/>
                <a:ext cx="120600" cy="278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76587F9-CE1C-429F-B6EA-A5E694C3256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25114" y="2926744"/>
                  <a:ext cx="1382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C52D95E-54C6-42B5-8D87-4CEDD9FDA1E9}"/>
                    </a:ext>
                  </a:extLst>
                </p14:cNvPr>
                <p14:cNvContentPartPr/>
                <p14:nvPr/>
              </p14:nvContentPartPr>
              <p14:xfrm>
                <a:off x="2314034" y="3110344"/>
                <a:ext cx="156240" cy="366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C52D95E-54C6-42B5-8D87-4CEDD9FDA1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05034" y="3101704"/>
                  <a:ext cx="1738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8A38F3C-2840-4C4B-81EE-B9D05EF2D588}"/>
                    </a:ext>
                  </a:extLst>
                </p14:cNvPr>
                <p14:cNvContentPartPr/>
                <p14:nvPr/>
              </p14:nvContentPartPr>
              <p14:xfrm>
                <a:off x="2746034" y="3067504"/>
                <a:ext cx="170640" cy="134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8A38F3C-2840-4C4B-81EE-B9D05EF2D58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37394" y="3058864"/>
                  <a:ext cx="188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4E91E47-1543-4A5A-8DFB-FC1DFEED78BE}"/>
                    </a:ext>
                  </a:extLst>
                </p14:cNvPr>
                <p14:cNvContentPartPr/>
                <p14:nvPr/>
              </p14:nvContentPartPr>
              <p14:xfrm>
                <a:off x="2962034" y="3069304"/>
                <a:ext cx="139680" cy="130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4E91E47-1543-4A5A-8DFB-FC1DFEED78B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53034" y="3060304"/>
                  <a:ext cx="157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BC3C427-7AD6-4780-ACE8-085CC10F23EC}"/>
                    </a:ext>
                  </a:extLst>
                </p14:cNvPr>
                <p14:cNvContentPartPr/>
                <p14:nvPr/>
              </p14:nvContentPartPr>
              <p14:xfrm>
                <a:off x="2925314" y="3079024"/>
                <a:ext cx="180000" cy="122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BC3C427-7AD6-4780-ACE8-085CC10F23E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16674" y="3070024"/>
                  <a:ext cx="197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C84E4B3-67D1-43D3-B6C9-395E506EB6AB}"/>
                    </a:ext>
                  </a:extLst>
                </p14:cNvPr>
                <p14:cNvContentPartPr/>
                <p14:nvPr/>
              </p14:nvContentPartPr>
              <p14:xfrm>
                <a:off x="3157514" y="3086584"/>
                <a:ext cx="94680" cy="119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C84E4B3-67D1-43D3-B6C9-395E506EB6A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48514" y="3077944"/>
                  <a:ext cx="112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4CE14D4-0EA6-48B7-9ED7-10A0FE52E04F}"/>
                    </a:ext>
                  </a:extLst>
                </p14:cNvPr>
                <p14:cNvContentPartPr/>
                <p14:nvPr/>
              </p14:nvContentPartPr>
              <p14:xfrm>
                <a:off x="3370634" y="2890024"/>
                <a:ext cx="156600" cy="317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4CE14D4-0EA6-48B7-9ED7-10A0FE52E04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61994" y="2881384"/>
                  <a:ext cx="1742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C07AAF8-D626-4185-95FD-203AD13A862C}"/>
                    </a:ext>
                  </a:extLst>
                </p14:cNvPr>
                <p14:cNvContentPartPr/>
                <p14:nvPr/>
              </p14:nvContentPartPr>
              <p14:xfrm>
                <a:off x="3486914" y="3048424"/>
                <a:ext cx="250560" cy="1706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C07AAF8-D626-4185-95FD-203AD13A862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78274" y="3039424"/>
                  <a:ext cx="268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39E57E2-881E-4EB5-B3B7-CBAF4A0D22BF}"/>
                    </a:ext>
                  </a:extLst>
                </p14:cNvPr>
                <p14:cNvContentPartPr/>
                <p14:nvPr/>
              </p14:nvContentPartPr>
              <p14:xfrm>
                <a:off x="3784274" y="3115744"/>
                <a:ext cx="47520" cy="99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39E57E2-881E-4EB5-B3B7-CBAF4A0D22B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75634" y="3107104"/>
                  <a:ext cx="651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590477D-FF07-4593-8A5A-E2B62712771F}"/>
                    </a:ext>
                  </a:extLst>
                </p14:cNvPr>
                <p14:cNvContentPartPr/>
                <p14:nvPr/>
              </p14:nvContentPartPr>
              <p14:xfrm>
                <a:off x="3948434" y="3072544"/>
                <a:ext cx="181440" cy="115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590477D-FF07-4593-8A5A-E2B62712771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39794" y="3063544"/>
                  <a:ext cx="199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DAE9084-A4DE-4AA3-8EFA-33EB6B63C847}"/>
                    </a:ext>
                  </a:extLst>
                </p14:cNvPr>
                <p14:cNvContentPartPr/>
                <p14:nvPr/>
              </p14:nvContentPartPr>
              <p14:xfrm>
                <a:off x="4168394" y="3075064"/>
                <a:ext cx="144000" cy="141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DAE9084-A4DE-4AA3-8EFA-33EB6B63C84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59754" y="3066424"/>
                  <a:ext cx="161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2793DC3-3E82-4263-98B9-93998E57499A}"/>
                    </a:ext>
                  </a:extLst>
                </p14:cNvPr>
                <p14:cNvContentPartPr/>
                <p14:nvPr/>
              </p14:nvContentPartPr>
              <p14:xfrm>
                <a:off x="1456154" y="3583384"/>
                <a:ext cx="298800" cy="144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2793DC3-3E82-4263-98B9-93998E57499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47514" y="3574744"/>
                  <a:ext cx="316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57738E4-49F6-4EB4-81D1-F2ED9B8666CB}"/>
                    </a:ext>
                  </a:extLst>
                </p14:cNvPr>
                <p14:cNvContentPartPr/>
                <p14:nvPr/>
              </p14:nvContentPartPr>
              <p14:xfrm>
                <a:off x="1772234" y="3567904"/>
                <a:ext cx="185400" cy="155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57738E4-49F6-4EB4-81D1-F2ED9B8666C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63594" y="3559264"/>
                  <a:ext cx="203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26EE8DE-A52C-4206-998C-CDBEDF4AB6E1}"/>
                    </a:ext>
                  </a:extLst>
                </p14:cNvPr>
                <p14:cNvContentPartPr/>
                <p14:nvPr/>
              </p14:nvContentPartPr>
              <p14:xfrm>
                <a:off x="1955834" y="3390424"/>
                <a:ext cx="145080" cy="253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26EE8DE-A52C-4206-998C-CDBEDF4AB6E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47194" y="3381784"/>
                  <a:ext cx="1627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DA6EEA2-BDDB-4979-9DB1-A2335166CACB}"/>
                    </a:ext>
                  </a:extLst>
                </p14:cNvPr>
                <p14:cNvContentPartPr/>
                <p14:nvPr/>
              </p14:nvContentPartPr>
              <p14:xfrm>
                <a:off x="2321594" y="3553144"/>
                <a:ext cx="169200" cy="166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DA6EEA2-BDDB-4979-9DB1-A2335166CAC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12954" y="3544144"/>
                  <a:ext cx="186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8130561-EBD8-4D80-A924-D355B8DC78A4}"/>
                    </a:ext>
                  </a:extLst>
                </p14:cNvPr>
                <p14:cNvContentPartPr/>
                <p14:nvPr/>
              </p14:nvContentPartPr>
              <p14:xfrm>
                <a:off x="2532194" y="3580504"/>
                <a:ext cx="150480" cy="99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8130561-EBD8-4D80-A924-D355B8DC78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23554" y="3571504"/>
                  <a:ext cx="168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BA6F986-E512-48E1-A4B3-8341CB8DB12A}"/>
                    </a:ext>
                  </a:extLst>
                </p14:cNvPr>
                <p14:cNvContentPartPr/>
                <p14:nvPr/>
              </p14:nvContentPartPr>
              <p14:xfrm>
                <a:off x="2541554" y="3575464"/>
                <a:ext cx="107640" cy="123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BA6F986-E512-48E1-A4B3-8341CB8DB12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32554" y="3566824"/>
                  <a:ext cx="125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AB5AF6F-CE1C-4EF2-940E-C6DFA5461F7F}"/>
                    </a:ext>
                  </a:extLst>
                </p14:cNvPr>
                <p14:cNvContentPartPr/>
                <p14:nvPr/>
              </p14:nvContentPartPr>
              <p14:xfrm>
                <a:off x="2720834" y="3392224"/>
                <a:ext cx="184320" cy="339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AB5AF6F-CE1C-4EF2-940E-C6DFA5461F7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12194" y="3383584"/>
                  <a:ext cx="2019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EB0EECE-B24D-438B-B403-05B9D4DA74FB}"/>
                    </a:ext>
                  </a:extLst>
                </p14:cNvPr>
                <p14:cNvContentPartPr/>
                <p14:nvPr/>
              </p14:nvContentPartPr>
              <p14:xfrm>
                <a:off x="2937554" y="3576184"/>
                <a:ext cx="159480" cy="126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EB0EECE-B24D-438B-B403-05B9D4DA74F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28554" y="3567544"/>
                  <a:ext cx="177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313773B-F3C4-4203-A2CD-7A0CA36BD247}"/>
                    </a:ext>
                  </a:extLst>
                </p14:cNvPr>
                <p14:cNvContentPartPr/>
                <p14:nvPr/>
              </p14:nvContentPartPr>
              <p14:xfrm>
                <a:off x="3149594" y="3568264"/>
                <a:ext cx="142560" cy="150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313773B-F3C4-4203-A2CD-7A0CA36BD24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40954" y="3559264"/>
                  <a:ext cx="160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D31B6CE-131B-425A-A752-C5D3D0E0F87D}"/>
                    </a:ext>
                  </a:extLst>
                </p14:cNvPr>
                <p14:cNvContentPartPr/>
                <p14:nvPr/>
              </p14:nvContentPartPr>
              <p14:xfrm>
                <a:off x="3291074" y="3576544"/>
                <a:ext cx="131760" cy="145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D31B6CE-131B-425A-A752-C5D3D0E0F87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82074" y="3567904"/>
                  <a:ext cx="149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0D33392-D4AF-408A-81CF-C25F496BD900}"/>
                    </a:ext>
                  </a:extLst>
                </p14:cNvPr>
                <p14:cNvContentPartPr/>
                <p14:nvPr/>
              </p14:nvContentPartPr>
              <p14:xfrm>
                <a:off x="3559274" y="3387184"/>
                <a:ext cx="163080" cy="340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0D33392-D4AF-408A-81CF-C25F496BD90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50634" y="3378544"/>
                  <a:ext cx="180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25D95A9-527C-4161-AE3F-25A28E757A6D}"/>
                    </a:ext>
                  </a:extLst>
                </p14:cNvPr>
                <p14:cNvContentPartPr/>
                <p14:nvPr/>
              </p14:nvContentPartPr>
              <p14:xfrm>
                <a:off x="3506354" y="3526864"/>
                <a:ext cx="237600" cy="178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25D95A9-527C-4161-AE3F-25A28E757A6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497714" y="3517864"/>
                  <a:ext cx="2552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3C4DC73-D15D-4D46-8316-07B4D482B965}"/>
                    </a:ext>
                  </a:extLst>
                </p14:cNvPr>
                <p14:cNvContentPartPr/>
                <p14:nvPr/>
              </p14:nvContentPartPr>
              <p14:xfrm>
                <a:off x="3842594" y="3536584"/>
                <a:ext cx="145800" cy="141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3C4DC73-D15D-4D46-8316-07B4D482B96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33594" y="3527584"/>
                  <a:ext cx="163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5CFFB4F-A54B-4F14-BDF2-8C0536D3DC40}"/>
                    </a:ext>
                  </a:extLst>
                </p14:cNvPr>
                <p14:cNvContentPartPr/>
                <p14:nvPr/>
              </p14:nvContentPartPr>
              <p14:xfrm>
                <a:off x="4019354" y="3526144"/>
                <a:ext cx="152280" cy="186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5CFFB4F-A54B-4F14-BDF2-8C0536D3DC4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010714" y="3517504"/>
                  <a:ext cx="16992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5D54D9F-6F07-4149-8737-7C99E6A40974}"/>
              </a:ext>
            </a:extLst>
          </p:cNvPr>
          <p:cNvGrpSpPr/>
          <p:nvPr/>
        </p:nvGrpSpPr>
        <p:grpSpPr>
          <a:xfrm>
            <a:off x="5336234" y="163024"/>
            <a:ext cx="3166200" cy="514440"/>
            <a:chOff x="5336234" y="163024"/>
            <a:chExt cx="3166200" cy="51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399B2DE-9A4B-47AE-9578-D9C120D3CC62}"/>
                    </a:ext>
                  </a:extLst>
                </p14:cNvPr>
                <p14:cNvContentPartPr/>
                <p14:nvPr/>
              </p14:nvContentPartPr>
              <p14:xfrm>
                <a:off x="5336234" y="372904"/>
                <a:ext cx="121320" cy="204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399B2DE-9A4B-47AE-9578-D9C120D3CC6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27234" y="363904"/>
                  <a:ext cx="138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4BCB2EF-C7BA-4304-9B21-781AE5A79284}"/>
                    </a:ext>
                  </a:extLst>
                </p14:cNvPr>
                <p14:cNvContentPartPr/>
                <p14:nvPr/>
              </p14:nvContentPartPr>
              <p14:xfrm>
                <a:off x="5400674" y="217384"/>
                <a:ext cx="280080" cy="227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4BCB2EF-C7BA-4304-9B21-781AE5A7928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91674" y="208744"/>
                  <a:ext cx="2977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F248625-2AF2-48CB-BC7B-76DD1FC006AA}"/>
                    </a:ext>
                  </a:extLst>
                </p14:cNvPr>
                <p14:cNvContentPartPr/>
                <p14:nvPr/>
              </p14:nvContentPartPr>
              <p14:xfrm>
                <a:off x="5675714" y="279304"/>
                <a:ext cx="166320" cy="280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F248625-2AF2-48CB-BC7B-76DD1FC006A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66714" y="270664"/>
                  <a:ext cx="183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288BE42-3552-497D-9C27-F14223CEF838}"/>
                    </a:ext>
                  </a:extLst>
                </p14:cNvPr>
                <p14:cNvContentPartPr/>
                <p14:nvPr/>
              </p14:nvContentPartPr>
              <p14:xfrm>
                <a:off x="5905394" y="372904"/>
                <a:ext cx="159840" cy="1900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288BE42-3552-497D-9C27-F14223CEF83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96394" y="364264"/>
                  <a:ext cx="177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9A80350-E65B-48E7-8B39-4F6278779E8E}"/>
                    </a:ext>
                  </a:extLst>
                </p14:cNvPr>
                <p14:cNvContentPartPr/>
                <p14:nvPr/>
              </p14:nvContentPartPr>
              <p14:xfrm>
                <a:off x="6149114" y="200104"/>
                <a:ext cx="157320" cy="322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9A80350-E65B-48E7-8B39-4F6278779E8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140474" y="191464"/>
                  <a:ext cx="1749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7100479-E283-42C6-9B36-398B90C41E9C}"/>
                    </a:ext>
                  </a:extLst>
                </p14:cNvPr>
                <p14:cNvContentPartPr/>
                <p14:nvPr/>
              </p14:nvContentPartPr>
              <p14:xfrm>
                <a:off x="6222554" y="401704"/>
                <a:ext cx="160920" cy="144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7100479-E283-42C6-9B36-398B90C41E9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213914" y="393064"/>
                  <a:ext cx="1785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BF90B3C-67D8-454E-BDE4-7DD7D9CF1B65}"/>
                    </a:ext>
                  </a:extLst>
                </p14:cNvPr>
                <p14:cNvContentPartPr/>
                <p14:nvPr/>
              </p14:nvContentPartPr>
              <p14:xfrm>
                <a:off x="6449354" y="448504"/>
                <a:ext cx="24480" cy="83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BF90B3C-67D8-454E-BDE4-7DD7D9CF1B6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40354" y="439504"/>
                  <a:ext cx="42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BF63DBA-C14B-4D83-BE06-48911694F1C6}"/>
                    </a:ext>
                  </a:extLst>
                </p14:cNvPr>
                <p14:cNvContentPartPr/>
                <p14:nvPr/>
              </p14:nvContentPartPr>
              <p14:xfrm>
                <a:off x="6579314" y="416104"/>
                <a:ext cx="223200" cy="112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BF63DBA-C14B-4D83-BE06-48911694F1C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70674" y="407104"/>
                  <a:ext cx="240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922187D-1EF7-4EDB-907F-D12C3BB71D90}"/>
                    </a:ext>
                  </a:extLst>
                </p14:cNvPr>
                <p14:cNvContentPartPr/>
                <p14:nvPr/>
              </p14:nvContentPartPr>
              <p14:xfrm>
                <a:off x="6910154" y="191464"/>
                <a:ext cx="182880" cy="486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922187D-1EF7-4EDB-907F-D12C3BB71D9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01154" y="182464"/>
                  <a:ext cx="20052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939ED49-4C85-4177-958E-1A0AA6862030}"/>
                    </a:ext>
                  </a:extLst>
                </p14:cNvPr>
                <p14:cNvContentPartPr/>
                <p14:nvPr/>
              </p14:nvContentPartPr>
              <p14:xfrm>
                <a:off x="7151354" y="266704"/>
                <a:ext cx="262080" cy="288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939ED49-4C85-4177-958E-1A0AA686203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42714" y="258064"/>
                  <a:ext cx="2797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B760E11-7C69-41BF-BB3E-A42FFA69C81E}"/>
                    </a:ext>
                  </a:extLst>
                </p14:cNvPr>
                <p14:cNvContentPartPr/>
                <p14:nvPr/>
              </p14:nvContentPartPr>
              <p14:xfrm>
                <a:off x="7433594" y="429784"/>
                <a:ext cx="124200" cy="105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B760E11-7C69-41BF-BB3E-A42FFA69C81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24594" y="420784"/>
                  <a:ext cx="141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B057B7-3C44-45FE-9A9D-709563B8BC34}"/>
                    </a:ext>
                  </a:extLst>
                </p14:cNvPr>
                <p14:cNvContentPartPr/>
                <p14:nvPr/>
              </p14:nvContentPartPr>
              <p14:xfrm>
                <a:off x="7599554" y="434104"/>
                <a:ext cx="61560" cy="96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B057B7-3C44-45FE-9A9D-709563B8BC3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90914" y="425464"/>
                  <a:ext cx="79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885FCA3-84E0-4862-A547-2FF1AC6BE887}"/>
                    </a:ext>
                  </a:extLst>
                </p14:cNvPr>
                <p14:cNvContentPartPr/>
                <p14:nvPr/>
              </p14:nvContentPartPr>
              <p14:xfrm>
                <a:off x="7755434" y="379744"/>
                <a:ext cx="173520" cy="141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885FCA3-84E0-4862-A547-2FF1AC6BE88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746794" y="371104"/>
                  <a:ext cx="191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2C63273-B0B4-4211-87B0-72C0E584341A}"/>
                    </a:ext>
                  </a:extLst>
                </p14:cNvPr>
                <p14:cNvContentPartPr/>
                <p14:nvPr/>
              </p14:nvContentPartPr>
              <p14:xfrm>
                <a:off x="7863434" y="249784"/>
                <a:ext cx="139320" cy="253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2C63273-B0B4-4211-87B0-72C0E584341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854434" y="241144"/>
                  <a:ext cx="1569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C7865C8-7AE0-49CF-9F7D-166F39138319}"/>
                    </a:ext>
                  </a:extLst>
                </p14:cNvPr>
                <p14:cNvContentPartPr/>
                <p14:nvPr/>
              </p14:nvContentPartPr>
              <p14:xfrm>
                <a:off x="8054234" y="163024"/>
                <a:ext cx="123840" cy="372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C7865C8-7AE0-49CF-9F7D-166F3913831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45234" y="154024"/>
                  <a:ext cx="1414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50E9B1F-1086-4790-88A0-8D95C8D0C014}"/>
                    </a:ext>
                  </a:extLst>
                </p14:cNvPr>
                <p14:cNvContentPartPr/>
                <p14:nvPr/>
              </p14:nvContentPartPr>
              <p14:xfrm>
                <a:off x="8317754" y="325024"/>
                <a:ext cx="184680" cy="39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50E9B1F-1086-4790-88A0-8D95C8D0C01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08754" y="316384"/>
                  <a:ext cx="202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45F014F-1397-46F7-8A26-6888B00523D3}"/>
                    </a:ext>
                  </a:extLst>
                </p14:cNvPr>
                <p14:cNvContentPartPr/>
                <p14:nvPr/>
              </p14:nvContentPartPr>
              <p14:xfrm>
                <a:off x="8360954" y="428344"/>
                <a:ext cx="110880" cy="44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45F014F-1397-46F7-8A26-6888B00523D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52314" y="419344"/>
                  <a:ext cx="12852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064F41A-828E-48B1-A661-112932915566}"/>
              </a:ext>
            </a:extLst>
          </p:cNvPr>
          <p:cNvGrpSpPr/>
          <p:nvPr/>
        </p:nvGrpSpPr>
        <p:grpSpPr>
          <a:xfrm>
            <a:off x="5285114" y="1037824"/>
            <a:ext cx="3552120" cy="491040"/>
            <a:chOff x="5285114" y="1037824"/>
            <a:chExt cx="3552120" cy="49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EDC36C5-360E-4820-83A0-143CA318E086}"/>
                    </a:ext>
                  </a:extLst>
                </p14:cNvPr>
                <p14:cNvContentPartPr/>
                <p14:nvPr/>
              </p14:nvContentPartPr>
              <p14:xfrm>
                <a:off x="5285114" y="1329424"/>
                <a:ext cx="87480" cy="1994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EDC36C5-360E-4820-83A0-143CA318E08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76474" y="1320424"/>
                  <a:ext cx="105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267D195-9832-4B84-8AE4-C1E6FD70946C}"/>
                    </a:ext>
                  </a:extLst>
                </p14:cNvPr>
                <p14:cNvContentPartPr/>
                <p14:nvPr/>
              </p14:nvContentPartPr>
              <p14:xfrm>
                <a:off x="5350994" y="1126744"/>
                <a:ext cx="236520" cy="2397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267D195-9832-4B84-8AE4-C1E6FD70946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342354" y="1117744"/>
                  <a:ext cx="2541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C1DA208-7C38-4895-86FE-2B8F7EAC57A2}"/>
                    </a:ext>
                  </a:extLst>
                </p14:cNvPr>
                <p14:cNvContentPartPr/>
                <p14:nvPr/>
              </p14:nvContentPartPr>
              <p14:xfrm>
                <a:off x="5618474" y="1185784"/>
                <a:ext cx="170640" cy="295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C1DA208-7C38-4895-86FE-2B8F7EAC57A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609474" y="1177144"/>
                  <a:ext cx="1882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A168088-BC01-4B8E-B338-EAC01890D128}"/>
                    </a:ext>
                  </a:extLst>
                </p14:cNvPr>
                <p14:cNvContentPartPr/>
                <p14:nvPr/>
              </p14:nvContentPartPr>
              <p14:xfrm>
                <a:off x="5934914" y="1205944"/>
                <a:ext cx="160560" cy="262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A168088-BC01-4B8E-B338-EAC01890D12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925914" y="1196944"/>
                  <a:ext cx="1782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11417DE-E7F8-4E01-BBE6-04AC47479181}"/>
                    </a:ext>
                  </a:extLst>
                </p14:cNvPr>
                <p14:cNvContentPartPr/>
                <p14:nvPr/>
              </p14:nvContentPartPr>
              <p14:xfrm>
                <a:off x="6151274" y="1161304"/>
                <a:ext cx="131400" cy="3492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11417DE-E7F8-4E01-BBE6-04AC4747918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142274" y="1152664"/>
                  <a:ext cx="1490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F9F1AC2-9281-45F7-9450-C17ABE0ABACB}"/>
                    </a:ext>
                  </a:extLst>
                </p14:cNvPr>
                <p14:cNvContentPartPr/>
                <p14:nvPr/>
              </p14:nvContentPartPr>
              <p14:xfrm>
                <a:off x="6303914" y="1328344"/>
                <a:ext cx="118800" cy="1411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F9F1AC2-9281-45F7-9450-C17ABE0ABAC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294914" y="1319704"/>
                  <a:ext cx="136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8B56854-CA43-4C4F-B2C4-54FC4B72B6A7}"/>
                    </a:ext>
                  </a:extLst>
                </p14:cNvPr>
                <p14:cNvContentPartPr/>
                <p14:nvPr/>
              </p14:nvContentPartPr>
              <p14:xfrm>
                <a:off x="6551954" y="1366864"/>
                <a:ext cx="9000" cy="41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8B56854-CA43-4C4F-B2C4-54FC4B72B6A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42954" y="1357864"/>
                  <a:ext cx="26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F2FF060-6F30-4FEE-9493-8D17CB320D5C}"/>
                    </a:ext>
                  </a:extLst>
                </p14:cNvPr>
                <p14:cNvContentPartPr/>
                <p14:nvPr/>
              </p14:nvContentPartPr>
              <p14:xfrm>
                <a:off x="6569954" y="1286944"/>
                <a:ext cx="12960" cy="11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F2FF060-6F30-4FEE-9493-8D17CB320D5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61314" y="1278304"/>
                  <a:ext cx="306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F2456A5-257E-4EAF-BD47-81F93033D235}"/>
                    </a:ext>
                  </a:extLst>
                </p14:cNvPr>
                <p14:cNvContentPartPr/>
                <p14:nvPr/>
              </p14:nvContentPartPr>
              <p14:xfrm>
                <a:off x="6494354" y="1382344"/>
                <a:ext cx="38880" cy="71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F2456A5-257E-4EAF-BD47-81F93033D23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85714" y="1373344"/>
                  <a:ext cx="56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5A59F25-7039-4501-9C58-C233C9488958}"/>
                    </a:ext>
                  </a:extLst>
                </p14:cNvPr>
                <p14:cNvContentPartPr/>
                <p14:nvPr/>
              </p14:nvContentPartPr>
              <p14:xfrm>
                <a:off x="6659954" y="1340584"/>
                <a:ext cx="182160" cy="78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5A59F25-7039-4501-9C58-C233C948895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650954" y="1331584"/>
                  <a:ext cx="1998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5731E1F-696E-4E22-8A3F-83CFB176249E}"/>
                    </a:ext>
                  </a:extLst>
                </p14:cNvPr>
                <p14:cNvContentPartPr/>
                <p14:nvPr/>
              </p14:nvContentPartPr>
              <p14:xfrm>
                <a:off x="6958394" y="1156624"/>
                <a:ext cx="105840" cy="335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5731E1F-696E-4E22-8A3F-83CFB176249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949754" y="1147984"/>
                  <a:ext cx="1234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D654149-63C7-4C2F-B1D5-7B89B59DAFDB}"/>
                    </a:ext>
                  </a:extLst>
                </p14:cNvPr>
                <p14:cNvContentPartPr/>
                <p14:nvPr/>
              </p14:nvContentPartPr>
              <p14:xfrm>
                <a:off x="7114274" y="1137904"/>
                <a:ext cx="398520" cy="284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D654149-63C7-4C2F-B1D5-7B89B59DAFD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05274" y="1128904"/>
                  <a:ext cx="4161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EAE3203-BA2B-4FDA-A5C2-F39B8F39031F}"/>
                    </a:ext>
                  </a:extLst>
                </p14:cNvPr>
                <p14:cNvContentPartPr/>
                <p14:nvPr/>
              </p14:nvContentPartPr>
              <p14:xfrm>
                <a:off x="7500914" y="1261744"/>
                <a:ext cx="156600" cy="1116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EAE3203-BA2B-4FDA-A5C2-F39B8F39031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92274" y="1252744"/>
                  <a:ext cx="174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AB37CF2-3847-4A2B-A8DB-76643552D155}"/>
                    </a:ext>
                  </a:extLst>
                </p14:cNvPr>
                <p14:cNvContentPartPr/>
                <p14:nvPr/>
              </p14:nvContentPartPr>
              <p14:xfrm>
                <a:off x="7668314" y="1252384"/>
                <a:ext cx="184680" cy="119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AB37CF2-3847-4A2B-A8DB-76643552D15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659674" y="1243384"/>
                  <a:ext cx="2023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1C4801C-AF97-41C3-A798-F951FFBCA0E1}"/>
                    </a:ext>
                  </a:extLst>
                </p14:cNvPr>
                <p14:cNvContentPartPr/>
                <p14:nvPr/>
              </p14:nvContentPartPr>
              <p14:xfrm>
                <a:off x="7773434" y="1083184"/>
                <a:ext cx="168480" cy="277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1C4801C-AF97-41C3-A798-F951FFBCA0E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64794" y="1074544"/>
                  <a:ext cx="1861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37E1C20-0232-479D-89D4-CB6118B178E0}"/>
                    </a:ext>
                  </a:extLst>
                </p14:cNvPr>
                <p14:cNvContentPartPr/>
                <p14:nvPr/>
              </p14:nvContentPartPr>
              <p14:xfrm>
                <a:off x="7924274" y="1285504"/>
                <a:ext cx="20880" cy="763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37E1C20-0232-479D-89D4-CB6118B178E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915274" y="1276504"/>
                  <a:ext cx="38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6496FC1-9733-4883-AB74-853AD0E14203}"/>
                    </a:ext>
                  </a:extLst>
                </p14:cNvPr>
                <p14:cNvContentPartPr/>
                <p14:nvPr/>
              </p14:nvContentPartPr>
              <p14:xfrm>
                <a:off x="8029034" y="1263544"/>
                <a:ext cx="138240" cy="104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6496FC1-9733-4883-AB74-853AD0E1420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20394" y="1254544"/>
                  <a:ext cx="155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63A33AF-BA92-44FF-AA8B-ACBEB1B063AB}"/>
                    </a:ext>
                  </a:extLst>
                </p14:cNvPr>
                <p14:cNvContentPartPr/>
                <p14:nvPr/>
              </p14:nvContentPartPr>
              <p14:xfrm>
                <a:off x="8190314" y="1262464"/>
                <a:ext cx="228240" cy="107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63A33AF-BA92-44FF-AA8B-ACBEB1B063A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81674" y="1253464"/>
                  <a:ext cx="245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88379D7-B6C1-459C-A012-A3BD8793484D}"/>
                    </a:ext>
                  </a:extLst>
                </p14:cNvPr>
                <p14:cNvContentPartPr/>
                <p14:nvPr/>
              </p14:nvContentPartPr>
              <p14:xfrm>
                <a:off x="8446274" y="1037824"/>
                <a:ext cx="111240" cy="399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88379D7-B6C1-459C-A012-A3BD8793484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437634" y="1028824"/>
                  <a:ext cx="1288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DDB695B-8D74-4D11-BDED-2C1A8AE06A56}"/>
                    </a:ext>
                  </a:extLst>
                </p14:cNvPr>
                <p14:cNvContentPartPr/>
                <p14:nvPr/>
              </p14:nvContentPartPr>
              <p14:xfrm>
                <a:off x="8698274" y="1217464"/>
                <a:ext cx="77760" cy="248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DDB695B-8D74-4D11-BDED-2C1A8AE06A5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89634" y="1208824"/>
                  <a:ext cx="95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EFA60FD-C5AE-4F3D-8B8C-3084774CE096}"/>
                    </a:ext>
                  </a:extLst>
                </p14:cNvPr>
                <p14:cNvContentPartPr/>
                <p14:nvPr/>
              </p14:nvContentPartPr>
              <p14:xfrm>
                <a:off x="8720594" y="1274344"/>
                <a:ext cx="116640" cy="316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EFA60FD-C5AE-4F3D-8B8C-3084774CE09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711594" y="1265344"/>
                  <a:ext cx="13428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C095F11-4F22-42A4-A636-BC61016D2E93}"/>
              </a:ext>
            </a:extLst>
          </p:cNvPr>
          <p:cNvGrpSpPr/>
          <p:nvPr/>
        </p:nvGrpSpPr>
        <p:grpSpPr>
          <a:xfrm>
            <a:off x="5261714" y="1803544"/>
            <a:ext cx="1579320" cy="379800"/>
            <a:chOff x="5261714" y="1803544"/>
            <a:chExt cx="157932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A7F738D-44C3-4DB0-A4C3-C22B97CE7882}"/>
                    </a:ext>
                  </a:extLst>
                </p14:cNvPr>
                <p14:cNvContentPartPr/>
                <p14:nvPr/>
              </p14:nvContentPartPr>
              <p14:xfrm>
                <a:off x="5261714" y="1967344"/>
                <a:ext cx="100800" cy="2160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A7F738D-44C3-4DB0-A4C3-C22B97CE788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53074" y="1958704"/>
                  <a:ext cx="118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D3ED14C-E661-4B9C-A0D8-03461E30DEB8}"/>
                    </a:ext>
                  </a:extLst>
                </p14:cNvPr>
                <p14:cNvContentPartPr/>
                <p14:nvPr/>
              </p14:nvContentPartPr>
              <p14:xfrm>
                <a:off x="5346674" y="1803544"/>
                <a:ext cx="229680" cy="2188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D3ED14C-E661-4B9C-A0D8-03461E30DEB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337674" y="1794904"/>
                  <a:ext cx="247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946C97E-B576-4D1D-B005-D990853B4101}"/>
                    </a:ext>
                  </a:extLst>
                </p14:cNvPr>
                <p14:cNvContentPartPr/>
                <p14:nvPr/>
              </p14:nvContentPartPr>
              <p14:xfrm>
                <a:off x="5658074" y="1835224"/>
                <a:ext cx="183240" cy="3045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946C97E-B576-4D1D-B005-D990853B410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649434" y="1826584"/>
                  <a:ext cx="2008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9F0F894-92D0-4A69-AED5-F84FB8BF04E6}"/>
                    </a:ext>
                  </a:extLst>
                </p14:cNvPr>
                <p14:cNvContentPartPr/>
                <p14:nvPr/>
              </p14:nvContentPartPr>
              <p14:xfrm>
                <a:off x="5974154" y="1893544"/>
                <a:ext cx="160200" cy="227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9F0F894-92D0-4A69-AED5-F84FB8BF04E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965154" y="1884904"/>
                  <a:ext cx="177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7810AF6-87F6-4C8D-9294-F90F708691C6}"/>
                    </a:ext>
                  </a:extLst>
                </p14:cNvPr>
                <p14:cNvContentPartPr/>
                <p14:nvPr/>
              </p14:nvContentPartPr>
              <p14:xfrm>
                <a:off x="6205994" y="1830184"/>
                <a:ext cx="108360" cy="289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7810AF6-87F6-4C8D-9294-F90F708691C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97354" y="1821544"/>
                  <a:ext cx="1260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2350811-9B67-4318-8A73-2FDF82810C77}"/>
                    </a:ext>
                  </a:extLst>
                </p14:cNvPr>
                <p14:cNvContentPartPr/>
                <p14:nvPr/>
              </p14:nvContentPartPr>
              <p14:xfrm>
                <a:off x="6305714" y="1990024"/>
                <a:ext cx="117360" cy="972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2350811-9B67-4318-8A73-2FDF82810C7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296714" y="1981384"/>
                  <a:ext cx="135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D66380D-16EF-4208-983E-45AB332FB7A4}"/>
                    </a:ext>
                  </a:extLst>
                </p14:cNvPr>
                <p14:cNvContentPartPr/>
                <p14:nvPr/>
              </p14:nvContentPartPr>
              <p14:xfrm>
                <a:off x="6499034" y="2003344"/>
                <a:ext cx="41400" cy="88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D66380D-16EF-4208-983E-45AB332FB7A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90034" y="1994704"/>
                  <a:ext cx="590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EAC96EC-E3A9-461F-87F0-BA042D68D768}"/>
                    </a:ext>
                  </a:extLst>
                </p14:cNvPr>
                <p14:cNvContentPartPr/>
                <p14:nvPr/>
              </p14:nvContentPartPr>
              <p14:xfrm>
                <a:off x="6627554" y="1983904"/>
                <a:ext cx="213480" cy="774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EAC96EC-E3A9-461F-87F0-BA042D68D76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618914" y="1974904"/>
                  <a:ext cx="23112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9E1A64C-615A-4F13-9BAF-15B392B7C5DC}"/>
              </a:ext>
            </a:extLst>
          </p:cNvPr>
          <p:cNvGrpSpPr/>
          <p:nvPr/>
        </p:nvGrpSpPr>
        <p:grpSpPr>
          <a:xfrm>
            <a:off x="7028954" y="1756384"/>
            <a:ext cx="1435680" cy="437760"/>
            <a:chOff x="7028954" y="1756384"/>
            <a:chExt cx="1435680" cy="43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4608CDE-9D3D-4AB4-AD1E-D6FE4365AF4B}"/>
                    </a:ext>
                  </a:extLst>
                </p14:cNvPr>
                <p14:cNvContentPartPr/>
                <p14:nvPr/>
              </p14:nvContentPartPr>
              <p14:xfrm>
                <a:off x="7028954" y="1857904"/>
                <a:ext cx="129600" cy="336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4608CDE-9D3D-4AB4-AD1E-D6FE4365AF4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20314" y="1849264"/>
                  <a:ext cx="1472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67CAB49-B750-4683-90B5-2415A006F108}"/>
                    </a:ext>
                  </a:extLst>
                </p14:cNvPr>
                <p14:cNvContentPartPr/>
                <p14:nvPr/>
              </p14:nvContentPartPr>
              <p14:xfrm>
                <a:off x="7299674" y="1925224"/>
                <a:ext cx="86400" cy="162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67CAB49-B750-4683-90B5-2415A006F10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290674" y="1916224"/>
                  <a:ext cx="104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259BBCB-95B1-4B4F-AD01-1987AA3BAE5E}"/>
                    </a:ext>
                  </a:extLst>
                </p14:cNvPr>
                <p14:cNvContentPartPr/>
                <p14:nvPr/>
              </p14:nvContentPartPr>
              <p14:xfrm>
                <a:off x="7359074" y="1768984"/>
                <a:ext cx="234720" cy="2181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259BBCB-95B1-4B4F-AD01-1987AA3BAE5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50434" y="1759984"/>
                  <a:ext cx="2523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6FB0F22-D65B-4F50-8050-D1255F34D57B}"/>
                    </a:ext>
                  </a:extLst>
                </p14:cNvPr>
                <p14:cNvContentPartPr/>
                <p14:nvPr/>
              </p14:nvContentPartPr>
              <p14:xfrm>
                <a:off x="7505954" y="1986784"/>
                <a:ext cx="86400" cy="75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6FB0F22-D65B-4F50-8050-D1255F34D57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496954" y="1977784"/>
                  <a:ext cx="1040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E0F4B27-5919-4BA4-B0B6-99F2A3321C46}"/>
                    </a:ext>
                  </a:extLst>
                </p14:cNvPr>
                <p14:cNvContentPartPr/>
                <p14:nvPr/>
              </p14:nvContentPartPr>
              <p14:xfrm>
                <a:off x="7655714" y="1978144"/>
                <a:ext cx="82440" cy="80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E0F4B27-5919-4BA4-B0B6-99F2A3321C4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646714" y="1969504"/>
                  <a:ext cx="100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6D76FE9-193B-4513-AE7F-E96D07936F01}"/>
                    </a:ext>
                  </a:extLst>
                </p14:cNvPr>
                <p14:cNvContentPartPr/>
                <p14:nvPr/>
              </p14:nvContentPartPr>
              <p14:xfrm>
                <a:off x="7820594" y="1930624"/>
                <a:ext cx="180720" cy="147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6D76FE9-193B-4513-AE7F-E96D07936F0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811954" y="1921984"/>
                  <a:ext cx="198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264FCA1-7BB3-460A-B8C5-4E21E16D8A86}"/>
                    </a:ext>
                  </a:extLst>
                </p14:cNvPr>
                <p14:cNvContentPartPr/>
                <p14:nvPr/>
              </p14:nvContentPartPr>
              <p14:xfrm>
                <a:off x="8034434" y="1756384"/>
                <a:ext cx="138240" cy="3618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264FCA1-7BB3-460A-B8C5-4E21E16D8A8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25794" y="1747384"/>
                  <a:ext cx="1558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D24297A-6A39-46F9-86A0-512DABAA7C38}"/>
                    </a:ext>
                  </a:extLst>
                </p14:cNvPr>
                <p14:cNvContentPartPr/>
                <p14:nvPr/>
              </p14:nvContentPartPr>
              <p14:xfrm>
                <a:off x="8317034" y="1914424"/>
                <a:ext cx="127800" cy="31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D24297A-6A39-46F9-86A0-512DABAA7C3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08394" y="1905784"/>
                  <a:ext cx="145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5C4035A-8AD0-435B-82BD-7173AFED479C}"/>
                    </a:ext>
                  </a:extLst>
                </p14:cNvPr>
                <p14:cNvContentPartPr/>
                <p14:nvPr/>
              </p14:nvContentPartPr>
              <p14:xfrm>
                <a:off x="8358434" y="2018824"/>
                <a:ext cx="106200" cy="223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5C4035A-8AD0-435B-82BD-7173AFED479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349794" y="2010184"/>
                  <a:ext cx="12384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23BC461-1ED1-452A-824E-54D405CB4332}"/>
              </a:ext>
            </a:extLst>
          </p:cNvPr>
          <p:cNvGrpSpPr/>
          <p:nvPr/>
        </p:nvGrpSpPr>
        <p:grpSpPr>
          <a:xfrm>
            <a:off x="8824634" y="208024"/>
            <a:ext cx="846360" cy="270360"/>
            <a:chOff x="8824634" y="208024"/>
            <a:chExt cx="84636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7095AFB-E2A9-4E8F-8CD8-98F307F4E3BD}"/>
                    </a:ext>
                  </a:extLst>
                </p14:cNvPr>
                <p14:cNvContentPartPr/>
                <p14:nvPr/>
              </p14:nvContentPartPr>
              <p14:xfrm>
                <a:off x="8824634" y="454264"/>
                <a:ext cx="24120" cy="241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7095AFB-E2A9-4E8F-8CD8-98F307F4E3B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815634" y="445264"/>
                  <a:ext cx="41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F729617-3D4B-4B3D-845D-B8E905309951}"/>
                    </a:ext>
                  </a:extLst>
                </p14:cNvPr>
                <p14:cNvContentPartPr/>
                <p14:nvPr/>
              </p14:nvContentPartPr>
              <p14:xfrm>
                <a:off x="8974034" y="324304"/>
                <a:ext cx="122400" cy="144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F729617-3D4B-4B3D-845D-B8E90530995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965034" y="315664"/>
                  <a:ext cx="140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F3D599D-8E0E-41CF-B21B-ED2EAD2C595C}"/>
                    </a:ext>
                  </a:extLst>
                </p14:cNvPr>
                <p14:cNvContentPartPr/>
                <p14:nvPr/>
              </p14:nvContentPartPr>
              <p14:xfrm>
                <a:off x="9150074" y="277864"/>
                <a:ext cx="138600" cy="173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F3D599D-8E0E-41CF-B21B-ED2EAD2C595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141434" y="268864"/>
                  <a:ext cx="156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6DDBACC-860D-48FA-A53F-7FC73C89EE6B}"/>
                    </a:ext>
                  </a:extLst>
                </p14:cNvPr>
                <p14:cNvContentPartPr/>
                <p14:nvPr/>
              </p14:nvContentPartPr>
              <p14:xfrm>
                <a:off x="9407834" y="208024"/>
                <a:ext cx="263160" cy="237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6DDBACC-860D-48FA-A53F-7FC73C89EE6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399194" y="199024"/>
                  <a:ext cx="28080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363F878-73D6-4AB3-B222-856AF0EA4514}"/>
              </a:ext>
            </a:extLst>
          </p:cNvPr>
          <p:cNvGrpSpPr/>
          <p:nvPr/>
        </p:nvGrpSpPr>
        <p:grpSpPr>
          <a:xfrm>
            <a:off x="8907794" y="1833424"/>
            <a:ext cx="916200" cy="257040"/>
            <a:chOff x="8907794" y="1833424"/>
            <a:chExt cx="916200" cy="25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54979F7-40B0-46EA-890B-38B8128A3A7C}"/>
                    </a:ext>
                  </a:extLst>
                </p14:cNvPr>
                <p14:cNvContentPartPr/>
                <p14:nvPr/>
              </p14:nvContentPartPr>
              <p14:xfrm>
                <a:off x="8907794" y="2051944"/>
                <a:ext cx="24840" cy="21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54979F7-40B0-46EA-890B-38B8128A3A7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899154" y="2042944"/>
                  <a:ext cx="42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F94C6FE-ABCF-42B0-BA13-56B5A8739894}"/>
                    </a:ext>
                  </a:extLst>
                </p14:cNvPr>
                <p14:cNvContentPartPr/>
                <p14:nvPr/>
              </p14:nvContentPartPr>
              <p14:xfrm>
                <a:off x="9070514" y="1939264"/>
                <a:ext cx="138600" cy="1393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F94C6FE-ABCF-42B0-BA13-56B5A873989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061874" y="1930624"/>
                  <a:ext cx="1562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7F5D5C6-F032-4F25-B92B-9517D9FF1AE4}"/>
                    </a:ext>
                  </a:extLst>
                </p14:cNvPr>
                <p14:cNvContentPartPr/>
                <p14:nvPr/>
              </p14:nvContentPartPr>
              <p14:xfrm>
                <a:off x="9315314" y="1884904"/>
                <a:ext cx="188640" cy="173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7F5D5C6-F032-4F25-B92B-9517D9FF1AE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306674" y="1876264"/>
                  <a:ext cx="206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4B26680-7733-416D-8704-E057DA51CB29}"/>
                    </a:ext>
                  </a:extLst>
                </p14:cNvPr>
                <p14:cNvContentPartPr/>
                <p14:nvPr/>
              </p14:nvContentPartPr>
              <p14:xfrm>
                <a:off x="9596834" y="1833424"/>
                <a:ext cx="227160" cy="2570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4B26680-7733-416D-8704-E057DA51CB2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588194" y="1824784"/>
                  <a:ext cx="24480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7ABCA3C-83A5-4A9A-9A70-D35C5B4554D9}"/>
              </a:ext>
            </a:extLst>
          </p:cNvPr>
          <p:cNvGrpSpPr/>
          <p:nvPr/>
        </p:nvGrpSpPr>
        <p:grpSpPr>
          <a:xfrm>
            <a:off x="868634" y="4126624"/>
            <a:ext cx="1792440" cy="607320"/>
            <a:chOff x="868634" y="4126624"/>
            <a:chExt cx="1792440" cy="60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A7A04F2-FFFB-4EE9-9F4F-BC9075E0369F}"/>
                    </a:ext>
                  </a:extLst>
                </p14:cNvPr>
                <p14:cNvContentPartPr/>
                <p14:nvPr/>
              </p14:nvContentPartPr>
              <p14:xfrm>
                <a:off x="868634" y="4328224"/>
                <a:ext cx="145080" cy="3207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A7A04F2-FFFB-4EE9-9F4F-BC9075E0369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59994" y="4319584"/>
                  <a:ext cx="162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17CE135-82EB-4AD2-9B7A-7CDACB0DDD4A}"/>
                    </a:ext>
                  </a:extLst>
                </p14:cNvPr>
                <p14:cNvContentPartPr/>
                <p14:nvPr/>
              </p14:nvContentPartPr>
              <p14:xfrm>
                <a:off x="967274" y="4230664"/>
                <a:ext cx="240840" cy="2415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17CE135-82EB-4AD2-9B7A-7CDACB0DDD4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58274" y="4221664"/>
                  <a:ext cx="258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7CC82B1-1FAD-4E6F-8BF3-5EF788B97BC6}"/>
                    </a:ext>
                  </a:extLst>
                </p14:cNvPr>
                <p14:cNvContentPartPr/>
                <p14:nvPr/>
              </p14:nvContentPartPr>
              <p14:xfrm>
                <a:off x="1230074" y="4286104"/>
                <a:ext cx="190800" cy="3132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7CC82B1-1FAD-4E6F-8BF3-5EF788B97BC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221434" y="4277464"/>
                  <a:ext cx="2084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7B6C2DD-104E-4F1B-B134-FCB02D069E3E}"/>
                    </a:ext>
                  </a:extLst>
                </p14:cNvPr>
                <p14:cNvContentPartPr/>
                <p14:nvPr/>
              </p14:nvContentPartPr>
              <p14:xfrm>
                <a:off x="1557314" y="4293304"/>
                <a:ext cx="192960" cy="2638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7B6C2DD-104E-4F1B-B134-FCB02D069E3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548674" y="4284664"/>
                  <a:ext cx="2106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DBAD09-8026-41F2-986C-CF5B64CC2BDA}"/>
                    </a:ext>
                  </a:extLst>
                </p14:cNvPr>
                <p14:cNvContentPartPr/>
                <p14:nvPr/>
              </p14:nvContentPartPr>
              <p14:xfrm>
                <a:off x="1807874" y="4200784"/>
                <a:ext cx="177480" cy="3283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DBAD09-8026-41F2-986C-CF5B64CC2BD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799234" y="4192144"/>
                  <a:ext cx="1951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CDC9512-3627-4AFE-8A68-817966D4C2DF}"/>
                    </a:ext>
                  </a:extLst>
                </p14:cNvPr>
                <p14:cNvContentPartPr/>
                <p14:nvPr/>
              </p14:nvContentPartPr>
              <p14:xfrm>
                <a:off x="1914434" y="4411384"/>
                <a:ext cx="142920" cy="117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CDC9512-3627-4AFE-8A68-817966D4C2D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905794" y="4402384"/>
                  <a:ext cx="160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D74126F-0D79-4904-A1F1-D1441139D331}"/>
                    </a:ext>
                  </a:extLst>
                </p14:cNvPr>
                <p14:cNvContentPartPr/>
                <p14:nvPr/>
              </p14:nvContentPartPr>
              <p14:xfrm>
                <a:off x="2097314" y="4436944"/>
                <a:ext cx="28800" cy="810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D74126F-0D79-4904-A1F1-D1441139D33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088674" y="4427944"/>
                  <a:ext cx="46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BA23A27-5A96-482E-9340-C5B505226D2D}"/>
                    </a:ext>
                  </a:extLst>
                </p14:cNvPr>
                <p14:cNvContentPartPr/>
                <p14:nvPr/>
              </p14:nvContentPartPr>
              <p14:xfrm>
                <a:off x="2191274" y="4422184"/>
                <a:ext cx="203400" cy="108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BA23A27-5A96-482E-9340-C5B505226D2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182274" y="4413544"/>
                  <a:ext cx="221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24D911B-7B8B-466D-94A1-BBBDEF2208FE}"/>
                    </a:ext>
                  </a:extLst>
                </p14:cNvPr>
                <p14:cNvContentPartPr/>
                <p14:nvPr/>
              </p14:nvContentPartPr>
              <p14:xfrm>
                <a:off x="2536154" y="4126624"/>
                <a:ext cx="124920" cy="6073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24D911B-7B8B-466D-94A1-BBBDEF2208F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527514" y="4117624"/>
                  <a:ext cx="142560" cy="62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31BFC99-8A4E-49DA-9B2E-AA93C23962A4}"/>
              </a:ext>
            </a:extLst>
          </p:cNvPr>
          <p:cNvGrpSpPr/>
          <p:nvPr/>
        </p:nvGrpSpPr>
        <p:grpSpPr>
          <a:xfrm>
            <a:off x="2839994" y="4333984"/>
            <a:ext cx="207360" cy="158760"/>
            <a:chOff x="2839994" y="4333984"/>
            <a:chExt cx="207360" cy="15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FD6AF15-0ACF-48BE-BD17-E545DC827780}"/>
                    </a:ext>
                  </a:extLst>
                </p14:cNvPr>
                <p14:cNvContentPartPr/>
                <p14:nvPr/>
              </p14:nvContentPartPr>
              <p14:xfrm>
                <a:off x="2839994" y="4333984"/>
                <a:ext cx="173520" cy="514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FD6AF15-0ACF-48BE-BD17-E545DC82778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831354" y="4325344"/>
                  <a:ext cx="1911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177581F-4CAE-4A34-A364-0159BBF7EE24}"/>
                    </a:ext>
                  </a:extLst>
                </p14:cNvPr>
                <p14:cNvContentPartPr/>
                <p14:nvPr/>
              </p14:nvContentPartPr>
              <p14:xfrm>
                <a:off x="2851154" y="4447744"/>
                <a:ext cx="196200" cy="450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177581F-4CAE-4A34-A364-0159BBF7EE2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842154" y="4439104"/>
                  <a:ext cx="21384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EC6376AF-C5A4-44AD-A0DD-20222BBC49D6}"/>
              </a:ext>
            </a:extLst>
          </p:cNvPr>
          <p:cNvGrpSpPr/>
          <p:nvPr/>
        </p:nvGrpSpPr>
        <p:grpSpPr>
          <a:xfrm>
            <a:off x="3344714" y="4116184"/>
            <a:ext cx="3358800" cy="487800"/>
            <a:chOff x="3344714" y="4116184"/>
            <a:chExt cx="3358800" cy="48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A897C3B-7925-4F65-813B-0469B965AF2B}"/>
                    </a:ext>
                  </a:extLst>
                </p14:cNvPr>
                <p14:cNvContentPartPr/>
                <p14:nvPr/>
              </p14:nvContentPartPr>
              <p14:xfrm>
                <a:off x="3344714" y="4330744"/>
                <a:ext cx="116640" cy="227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A897C3B-7925-4F65-813B-0469B965AF2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336074" y="4322104"/>
                  <a:ext cx="1342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B37C6D5-E461-4334-A57E-787AD6630A31}"/>
                    </a:ext>
                  </a:extLst>
                </p14:cNvPr>
                <p14:cNvContentPartPr/>
                <p14:nvPr/>
              </p14:nvContentPartPr>
              <p14:xfrm>
                <a:off x="3384674" y="4178464"/>
                <a:ext cx="281520" cy="2260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B37C6D5-E461-4334-A57E-787AD6630A3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375674" y="4169464"/>
                  <a:ext cx="299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C4AECC8-960B-4006-9676-A6E0AB4C2F1F}"/>
                    </a:ext>
                  </a:extLst>
                </p14:cNvPr>
                <p14:cNvContentPartPr/>
                <p14:nvPr/>
              </p14:nvContentPartPr>
              <p14:xfrm>
                <a:off x="3728114" y="4478344"/>
                <a:ext cx="360" cy="3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C4AECC8-960B-4006-9676-A6E0AB4C2F1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19114" y="44693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B97FA6E-3EC3-4A61-B608-F293487685C8}"/>
                    </a:ext>
                  </a:extLst>
                </p14:cNvPr>
                <p14:cNvContentPartPr/>
                <p14:nvPr/>
              </p14:nvContentPartPr>
              <p14:xfrm>
                <a:off x="3749714" y="4160824"/>
                <a:ext cx="228600" cy="3852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B97FA6E-3EC3-4A61-B608-F293487685C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741074" y="4152184"/>
                  <a:ext cx="2462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4335FC3-90AD-4495-9D84-7E4D0BA479AE}"/>
                    </a:ext>
                  </a:extLst>
                </p14:cNvPr>
                <p14:cNvContentPartPr/>
                <p14:nvPr/>
              </p14:nvContentPartPr>
              <p14:xfrm>
                <a:off x="4040954" y="4246864"/>
                <a:ext cx="190800" cy="2710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4335FC3-90AD-4495-9D84-7E4D0BA479A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032314" y="4237864"/>
                  <a:ext cx="2084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5FF48CD-EE59-42B5-80DC-BC3DB76FD568}"/>
                    </a:ext>
                  </a:extLst>
                </p14:cNvPr>
                <p14:cNvContentPartPr/>
                <p14:nvPr/>
              </p14:nvContentPartPr>
              <p14:xfrm>
                <a:off x="4307354" y="4162624"/>
                <a:ext cx="185040" cy="3319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5FF48CD-EE59-42B5-80DC-BC3DB76FD56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298354" y="4153984"/>
                  <a:ext cx="2026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1BAAC3E-47A4-4B27-95D5-99320E003BA9}"/>
                    </a:ext>
                  </a:extLst>
                </p14:cNvPr>
                <p14:cNvContentPartPr/>
                <p14:nvPr/>
              </p14:nvContentPartPr>
              <p14:xfrm>
                <a:off x="4409234" y="4371064"/>
                <a:ext cx="127800" cy="139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1BAAC3E-47A4-4B27-95D5-99320E003BA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400594" y="4362424"/>
                  <a:ext cx="145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B3AD1D1-9E79-4454-AE1D-3AC60A47B5C9}"/>
                    </a:ext>
                  </a:extLst>
                </p14:cNvPr>
                <p14:cNvContentPartPr/>
                <p14:nvPr/>
              </p14:nvContentPartPr>
              <p14:xfrm>
                <a:off x="4620914" y="4438744"/>
                <a:ext cx="22680" cy="817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B3AD1D1-9E79-4454-AE1D-3AC60A47B5C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611914" y="4430104"/>
                  <a:ext cx="40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B5E2E10-D4DB-484C-A088-39B8A450D881}"/>
                    </a:ext>
                  </a:extLst>
                </p14:cNvPr>
                <p14:cNvContentPartPr/>
                <p14:nvPr/>
              </p14:nvContentPartPr>
              <p14:xfrm>
                <a:off x="4725314" y="4402384"/>
                <a:ext cx="252720" cy="1245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B5E2E10-D4DB-484C-A088-39B8A450D88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716674" y="4393744"/>
                  <a:ext cx="270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B5DD6F4-6B31-4A4F-A4F0-48EF99BBB6F4}"/>
                    </a:ext>
                  </a:extLst>
                </p14:cNvPr>
                <p14:cNvContentPartPr/>
                <p14:nvPr/>
              </p14:nvContentPartPr>
              <p14:xfrm>
                <a:off x="5113034" y="4260544"/>
                <a:ext cx="203040" cy="2304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B5DD6F4-6B31-4A4F-A4F0-48EF99BBB6F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104394" y="4251544"/>
                  <a:ext cx="220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13D2F1E-FE5C-4779-B697-5D7CEA7C23EB}"/>
                    </a:ext>
                  </a:extLst>
                </p14:cNvPr>
                <p14:cNvContentPartPr/>
                <p14:nvPr/>
              </p14:nvContentPartPr>
              <p14:xfrm>
                <a:off x="5482034" y="4205464"/>
                <a:ext cx="313560" cy="3225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13D2F1E-FE5C-4779-B697-5D7CEA7C23E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473034" y="4196464"/>
                  <a:ext cx="3312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7E4648B-E2A3-425F-8CFF-A82FE85072C5}"/>
                    </a:ext>
                  </a:extLst>
                </p14:cNvPr>
                <p14:cNvContentPartPr/>
                <p14:nvPr/>
              </p14:nvContentPartPr>
              <p14:xfrm>
                <a:off x="5877674" y="4356664"/>
                <a:ext cx="95040" cy="131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7E4648B-E2A3-425F-8CFF-A82FE85072C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868674" y="4348024"/>
                  <a:ext cx="112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2755094-E207-4C8E-8E31-23D936EF8C8A}"/>
                    </a:ext>
                  </a:extLst>
                </p14:cNvPr>
                <p14:cNvContentPartPr/>
                <p14:nvPr/>
              </p14:nvContentPartPr>
              <p14:xfrm>
                <a:off x="5999714" y="4370344"/>
                <a:ext cx="109440" cy="1216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2755094-E207-4C8E-8E31-23D936EF8C8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990714" y="4361344"/>
                  <a:ext cx="127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B3B596A-F8FA-4BD3-B97B-83DA4F2CFF5B}"/>
                    </a:ext>
                  </a:extLst>
                </p14:cNvPr>
                <p14:cNvContentPartPr/>
                <p14:nvPr/>
              </p14:nvContentPartPr>
              <p14:xfrm>
                <a:off x="6193394" y="4345504"/>
                <a:ext cx="173160" cy="1260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B3B596A-F8FA-4BD3-B97B-83DA4F2CFF5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184394" y="4336504"/>
                  <a:ext cx="190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777E226-5FF9-4130-84F3-C683268DE39B}"/>
                    </a:ext>
                  </a:extLst>
                </p14:cNvPr>
                <p14:cNvContentPartPr/>
                <p14:nvPr/>
              </p14:nvContentPartPr>
              <p14:xfrm>
                <a:off x="6296354" y="4128424"/>
                <a:ext cx="184320" cy="343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777E226-5FF9-4130-84F3-C683268DE39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287354" y="4119784"/>
                  <a:ext cx="2019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819555A-3EC4-46E7-A820-9FB78FCD2A58}"/>
                    </a:ext>
                  </a:extLst>
                </p14:cNvPr>
                <p14:cNvContentPartPr/>
                <p14:nvPr/>
              </p14:nvContentPartPr>
              <p14:xfrm>
                <a:off x="6589394" y="4116184"/>
                <a:ext cx="114120" cy="4878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819555A-3EC4-46E7-A820-9FB78FCD2A5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580754" y="4107544"/>
                  <a:ext cx="131760" cy="50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88977664-34FF-480F-9F4B-D316A342ADCC}"/>
              </a:ext>
            </a:extLst>
          </p:cNvPr>
          <p:cNvGrpSpPr/>
          <p:nvPr/>
        </p:nvGrpSpPr>
        <p:grpSpPr>
          <a:xfrm>
            <a:off x="6914114" y="4132384"/>
            <a:ext cx="3871440" cy="513000"/>
            <a:chOff x="6914114" y="4132384"/>
            <a:chExt cx="3871440" cy="51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9143C8A-540D-4EA6-A31D-3144EA4E754B}"/>
                    </a:ext>
                  </a:extLst>
                </p14:cNvPr>
                <p14:cNvContentPartPr/>
                <p14:nvPr/>
              </p14:nvContentPartPr>
              <p14:xfrm>
                <a:off x="6914114" y="4404544"/>
                <a:ext cx="264240" cy="500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9143C8A-540D-4EA6-A31D-3144EA4E754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905474" y="4395544"/>
                  <a:ext cx="281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A603E39-1235-44F5-9D8B-130FF994ADBA}"/>
                    </a:ext>
                  </a:extLst>
                </p14:cNvPr>
                <p14:cNvContentPartPr/>
                <p14:nvPr/>
              </p14:nvContentPartPr>
              <p14:xfrm>
                <a:off x="7058114" y="4294024"/>
                <a:ext cx="51480" cy="2134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A603E39-1235-44F5-9D8B-130FF994ADB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049114" y="4285024"/>
                  <a:ext cx="691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30E89AB-08EE-447D-9A26-D678D64BCCE9}"/>
                    </a:ext>
                  </a:extLst>
                </p14:cNvPr>
                <p14:cNvContentPartPr/>
                <p14:nvPr/>
              </p14:nvContentPartPr>
              <p14:xfrm>
                <a:off x="7237034" y="4400584"/>
                <a:ext cx="84960" cy="1472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30E89AB-08EE-447D-9A26-D678D64BCCE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228394" y="4391944"/>
                  <a:ext cx="102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AC2761C-3334-412C-9114-F67B02BBC1B3}"/>
                    </a:ext>
                  </a:extLst>
                </p14:cNvPr>
                <p14:cNvContentPartPr/>
                <p14:nvPr/>
              </p14:nvContentPartPr>
              <p14:xfrm>
                <a:off x="7275194" y="4228144"/>
                <a:ext cx="237600" cy="212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AC2761C-3334-412C-9114-F67B02BBC1B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266554" y="4219504"/>
                  <a:ext cx="255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47A4D5D-E9DC-4F6C-AE1A-E032ADEF6A58}"/>
                    </a:ext>
                  </a:extLst>
                </p14:cNvPr>
                <p14:cNvContentPartPr/>
                <p14:nvPr/>
              </p14:nvContentPartPr>
              <p14:xfrm>
                <a:off x="7578674" y="4247944"/>
                <a:ext cx="159120" cy="2970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47A4D5D-E9DC-4F6C-AE1A-E032ADEF6A5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569674" y="4239304"/>
                  <a:ext cx="1767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9E2DCE9-DCA2-467A-A3DB-700F54CE5F76}"/>
                    </a:ext>
                  </a:extLst>
                </p14:cNvPr>
                <p14:cNvContentPartPr/>
                <p14:nvPr/>
              </p14:nvContentPartPr>
              <p14:xfrm>
                <a:off x="7792514" y="4307344"/>
                <a:ext cx="177840" cy="2412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9E2DCE9-DCA2-467A-A3DB-700F54CE5F7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783874" y="4298704"/>
                  <a:ext cx="195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05F4B54-0073-472D-9C1E-1A2423A0F421}"/>
                    </a:ext>
                  </a:extLst>
                </p14:cNvPr>
                <p14:cNvContentPartPr/>
                <p14:nvPr/>
              </p14:nvContentPartPr>
              <p14:xfrm>
                <a:off x="8047034" y="4225984"/>
                <a:ext cx="163080" cy="3124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05F4B54-0073-472D-9C1E-1A2423A0F42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038034" y="4217344"/>
                  <a:ext cx="1807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9F428A3-3CFC-4F9C-895A-BE16ADA8739A}"/>
                    </a:ext>
                  </a:extLst>
                </p14:cNvPr>
                <p14:cNvContentPartPr/>
                <p14:nvPr/>
              </p14:nvContentPartPr>
              <p14:xfrm>
                <a:off x="8128034" y="4437304"/>
                <a:ext cx="125640" cy="110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9F428A3-3CFC-4F9C-895A-BE16ADA8739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119034" y="4428304"/>
                  <a:ext cx="143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DD58771-CA07-42C8-B9D8-276E90A3D25F}"/>
                    </a:ext>
                  </a:extLst>
                </p14:cNvPr>
                <p14:cNvContentPartPr/>
                <p14:nvPr/>
              </p14:nvContentPartPr>
              <p14:xfrm>
                <a:off x="8297594" y="4461424"/>
                <a:ext cx="64440" cy="712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DD58771-CA07-42C8-B9D8-276E90A3D25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288954" y="4452424"/>
                  <a:ext cx="82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D4D494A-7E9C-4ED2-88AE-92E11D8EE0BC}"/>
                    </a:ext>
                  </a:extLst>
                </p14:cNvPr>
                <p14:cNvContentPartPr/>
                <p14:nvPr/>
              </p14:nvContentPartPr>
              <p14:xfrm>
                <a:off x="8435114" y="4467184"/>
                <a:ext cx="197640" cy="673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D4D494A-7E9C-4ED2-88AE-92E11D8EE0B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426114" y="4458184"/>
                  <a:ext cx="215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3F1BAA2-0740-4F4F-A817-33150B450797}"/>
                    </a:ext>
                  </a:extLst>
                </p14:cNvPr>
                <p14:cNvContentPartPr/>
                <p14:nvPr/>
              </p14:nvContentPartPr>
              <p14:xfrm>
                <a:off x="8777114" y="4299784"/>
                <a:ext cx="226800" cy="2707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3F1BAA2-0740-4F4F-A817-33150B45079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768114" y="4291144"/>
                  <a:ext cx="2444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37D9D88-E238-4479-B7B4-C2F7DF20F65D}"/>
                    </a:ext>
                  </a:extLst>
                </p14:cNvPr>
                <p14:cNvContentPartPr/>
                <p14:nvPr/>
              </p14:nvContentPartPr>
              <p14:xfrm>
                <a:off x="9171674" y="4296544"/>
                <a:ext cx="345960" cy="2653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37D9D88-E238-4479-B7B4-C2F7DF20F65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163034" y="4287904"/>
                  <a:ext cx="363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23DEF4A-AF3B-4989-8B1A-251C4C59F1DE}"/>
                    </a:ext>
                  </a:extLst>
                </p14:cNvPr>
                <p14:cNvContentPartPr/>
                <p14:nvPr/>
              </p14:nvContentPartPr>
              <p14:xfrm>
                <a:off x="9503954" y="4437664"/>
                <a:ext cx="155880" cy="1105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23DEF4A-AF3B-4989-8B1A-251C4C59F1D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495314" y="4429024"/>
                  <a:ext cx="173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1006DA4-F367-422E-A227-736467C78CA9}"/>
                    </a:ext>
                  </a:extLst>
                </p14:cNvPr>
                <p14:cNvContentPartPr/>
                <p14:nvPr/>
              </p14:nvContentPartPr>
              <p14:xfrm>
                <a:off x="9664874" y="4435144"/>
                <a:ext cx="199800" cy="1062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1006DA4-F367-422E-A227-736467C78CA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655874" y="4426144"/>
                  <a:ext cx="217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C6A3CB9-50ED-41D1-B31F-C5C0B82362D2}"/>
                    </a:ext>
                  </a:extLst>
                </p14:cNvPr>
                <p14:cNvContentPartPr/>
                <p14:nvPr/>
              </p14:nvContentPartPr>
              <p14:xfrm>
                <a:off x="9802394" y="4242904"/>
                <a:ext cx="149760" cy="2743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C6A3CB9-50ED-41D1-B31F-C5C0B82362D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793394" y="4234264"/>
                  <a:ext cx="1674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BE0C549-C939-4D86-9844-D3152EA45B74}"/>
                    </a:ext>
                  </a:extLst>
                </p14:cNvPr>
                <p14:cNvContentPartPr/>
                <p14:nvPr/>
              </p14:nvContentPartPr>
              <p14:xfrm>
                <a:off x="9919394" y="4472584"/>
                <a:ext cx="41760" cy="630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BE0C549-C939-4D86-9844-D3152EA45B7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910394" y="4463584"/>
                  <a:ext cx="59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F0C8E86-4629-4EE8-B53A-3401DFD2EEC3}"/>
                    </a:ext>
                  </a:extLst>
                </p14:cNvPr>
                <p14:cNvContentPartPr/>
                <p14:nvPr/>
              </p14:nvContentPartPr>
              <p14:xfrm>
                <a:off x="10027394" y="4413544"/>
                <a:ext cx="142560" cy="132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F0C8E86-4629-4EE8-B53A-3401DFD2EEC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018754" y="4404904"/>
                  <a:ext cx="160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AF8F303-BB12-4AB7-B9A7-5B9B9D633CEC}"/>
                    </a:ext>
                  </a:extLst>
                </p14:cNvPr>
                <p14:cNvContentPartPr/>
                <p14:nvPr/>
              </p14:nvContentPartPr>
              <p14:xfrm>
                <a:off x="10196594" y="4421464"/>
                <a:ext cx="267480" cy="954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AF8F303-BB12-4AB7-B9A7-5B9B9D633CE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187594" y="4412464"/>
                  <a:ext cx="285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4E8203F-BE15-43FD-8E3D-47BC8B96C5FD}"/>
                    </a:ext>
                  </a:extLst>
                </p14:cNvPr>
                <p14:cNvContentPartPr/>
                <p14:nvPr/>
              </p14:nvContentPartPr>
              <p14:xfrm>
                <a:off x="10599794" y="4132384"/>
                <a:ext cx="185760" cy="5130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4E8203F-BE15-43FD-8E3D-47BC8B96C5F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591154" y="4123744"/>
                  <a:ext cx="203400" cy="53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B26D0953-CBF6-4728-A5D5-39A5EDE5A83D}"/>
              </a:ext>
            </a:extLst>
          </p:cNvPr>
          <p:cNvGrpSpPr/>
          <p:nvPr/>
        </p:nvGrpSpPr>
        <p:grpSpPr>
          <a:xfrm>
            <a:off x="6607394" y="4970824"/>
            <a:ext cx="263520" cy="210240"/>
            <a:chOff x="6607394" y="4970824"/>
            <a:chExt cx="263520" cy="21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65F015B-3252-4C91-B018-B36549767E87}"/>
                    </a:ext>
                  </a:extLst>
                </p14:cNvPr>
                <p14:cNvContentPartPr/>
                <p14:nvPr/>
              </p14:nvContentPartPr>
              <p14:xfrm>
                <a:off x="6607394" y="5039224"/>
                <a:ext cx="263520" cy="590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65F015B-3252-4C91-B018-B36549767E8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598754" y="5030224"/>
                  <a:ext cx="281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6677850-BA6D-4CA1-8AE5-419FE19BE9F4}"/>
                    </a:ext>
                  </a:extLst>
                </p14:cNvPr>
                <p14:cNvContentPartPr/>
                <p14:nvPr/>
              </p14:nvContentPartPr>
              <p14:xfrm>
                <a:off x="6657434" y="4970824"/>
                <a:ext cx="82440" cy="2102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6677850-BA6D-4CA1-8AE5-419FE19BE9F4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648434" y="4961824"/>
                  <a:ext cx="10008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29CBD7AF-B7B3-4E59-84BC-193119B6ABDB}"/>
              </a:ext>
            </a:extLst>
          </p:cNvPr>
          <p:cNvGrpSpPr/>
          <p:nvPr/>
        </p:nvGrpSpPr>
        <p:grpSpPr>
          <a:xfrm>
            <a:off x="7155674" y="4774264"/>
            <a:ext cx="1498680" cy="402480"/>
            <a:chOff x="7155674" y="4774264"/>
            <a:chExt cx="1498680" cy="40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86FA3E9-ED01-4295-BDFD-A5F68B01D3C2}"/>
                    </a:ext>
                  </a:extLst>
                </p14:cNvPr>
                <p14:cNvContentPartPr/>
                <p14:nvPr/>
              </p14:nvContentPartPr>
              <p14:xfrm>
                <a:off x="7155674" y="4959664"/>
                <a:ext cx="105120" cy="1954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86FA3E9-ED01-4295-BDFD-A5F68B01D3C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146674" y="4951024"/>
                  <a:ext cx="122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83EF8C2-663D-49BB-A84E-B0A2E6915146}"/>
                    </a:ext>
                  </a:extLst>
                </p14:cNvPr>
                <p14:cNvContentPartPr/>
                <p14:nvPr/>
              </p14:nvContentPartPr>
              <p14:xfrm>
                <a:off x="7218674" y="4774264"/>
                <a:ext cx="232200" cy="2271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83EF8C2-663D-49BB-A84E-B0A2E691514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210034" y="4765624"/>
                  <a:ext cx="2498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6EA78C5-D484-4D7E-9B85-7459F723B6BB}"/>
                    </a:ext>
                  </a:extLst>
                </p14:cNvPr>
                <p14:cNvContentPartPr/>
                <p14:nvPr/>
              </p14:nvContentPartPr>
              <p14:xfrm>
                <a:off x="7498394" y="4851664"/>
                <a:ext cx="219600" cy="3250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6EA78C5-D484-4D7E-9B85-7459F723B6B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489754" y="4843024"/>
                  <a:ext cx="2372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6FAF041-32E9-4058-851C-085568AE2F49}"/>
                    </a:ext>
                  </a:extLst>
                </p14:cNvPr>
                <p14:cNvContentPartPr/>
                <p14:nvPr/>
              </p14:nvContentPartPr>
              <p14:xfrm>
                <a:off x="7789994" y="4888024"/>
                <a:ext cx="195120" cy="2620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6FAF041-32E9-4058-851C-085568AE2F4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781354" y="4879384"/>
                  <a:ext cx="2127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C32EEED-6405-4B53-89EC-E09B7803AD00}"/>
                    </a:ext>
                  </a:extLst>
                </p14:cNvPr>
                <p14:cNvContentPartPr/>
                <p14:nvPr/>
              </p14:nvContentPartPr>
              <p14:xfrm>
                <a:off x="8017154" y="4836904"/>
                <a:ext cx="141120" cy="2764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C32EEED-6405-4B53-89EC-E09B7803AD0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008514" y="4828264"/>
                  <a:ext cx="1587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A8FB714-3901-4A72-A66A-9D7B475D46C7}"/>
                    </a:ext>
                  </a:extLst>
                </p14:cNvPr>
                <p14:cNvContentPartPr/>
                <p14:nvPr/>
              </p14:nvContentPartPr>
              <p14:xfrm>
                <a:off x="8104274" y="4984504"/>
                <a:ext cx="142920" cy="1141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A8FB714-3901-4A72-A66A-9D7B475D46C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095274" y="4975864"/>
                  <a:ext cx="160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29FAA2C-F064-441A-8D14-89CD74E00241}"/>
                    </a:ext>
                  </a:extLst>
                </p14:cNvPr>
                <p14:cNvContentPartPr/>
                <p14:nvPr/>
              </p14:nvContentPartPr>
              <p14:xfrm>
                <a:off x="8293994" y="5030224"/>
                <a:ext cx="22320" cy="572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29FAA2C-F064-441A-8D14-89CD74E0024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284994" y="5021224"/>
                  <a:ext cx="39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0B97833-3FAF-40F5-9DF5-AA016A411FC0}"/>
                    </a:ext>
                  </a:extLst>
                </p14:cNvPr>
                <p14:cNvContentPartPr/>
                <p14:nvPr/>
              </p14:nvContentPartPr>
              <p14:xfrm>
                <a:off x="8414234" y="5001784"/>
                <a:ext cx="240120" cy="734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0B97833-3FAF-40F5-9DF5-AA016A411FC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405234" y="4992784"/>
                  <a:ext cx="257760" cy="9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578691D7-3271-46B0-8ED7-C60B5227DFCF}"/>
                  </a:ext>
                </a:extLst>
              </p14:cNvPr>
              <p14:cNvContentPartPr/>
              <p14:nvPr/>
            </p14:nvContentPartPr>
            <p14:xfrm>
              <a:off x="8841194" y="4904584"/>
              <a:ext cx="221400" cy="20304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578691D7-3271-46B0-8ED7-C60B5227DFCF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8832554" y="4895584"/>
                <a:ext cx="239040" cy="22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977AA30F-5954-464D-BCCE-8A49B6AD34F5}"/>
              </a:ext>
            </a:extLst>
          </p:cNvPr>
          <p:cNvGrpSpPr/>
          <p:nvPr/>
        </p:nvGrpSpPr>
        <p:grpSpPr>
          <a:xfrm>
            <a:off x="9258074" y="4732144"/>
            <a:ext cx="1024920" cy="474120"/>
            <a:chOff x="9258074" y="4732144"/>
            <a:chExt cx="1024920" cy="47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39E38D2-B58F-493C-9156-45154C58EE54}"/>
                    </a:ext>
                  </a:extLst>
                </p14:cNvPr>
                <p14:cNvContentPartPr/>
                <p14:nvPr/>
              </p14:nvContentPartPr>
              <p14:xfrm>
                <a:off x="9258074" y="4907464"/>
                <a:ext cx="129600" cy="1987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39E38D2-B58F-493C-9156-45154C58EE5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249434" y="4898464"/>
                  <a:ext cx="147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2DB26F1-7624-41A7-9F11-E3EE3B4CFC9D}"/>
                    </a:ext>
                  </a:extLst>
                </p14:cNvPr>
                <p14:cNvContentPartPr/>
                <p14:nvPr/>
              </p14:nvContentPartPr>
              <p14:xfrm>
                <a:off x="9339434" y="4732144"/>
                <a:ext cx="262800" cy="2466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2DB26F1-7624-41A7-9F11-E3EE3B4CFC9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330434" y="4723504"/>
                  <a:ext cx="280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5BDF675-C21C-4D19-94DF-CDE22478F729}"/>
                    </a:ext>
                  </a:extLst>
                </p14:cNvPr>
                <p14:cNvContentPartPr/>
                <p14:nvPr/>
              </p14:nvContentPartPr>
              <p14:xfrm>
                <a:off x="9512954" y="4995304"/>
                <a:ext cx="97560" cy="1008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5BDF675-C21C-4D19-94DF-CDE22478F72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504314" y="4986304"/>
                  <a:ext cx="115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0D093E1-5EBF-4E63-8AB3-05B28277A5CD}"/>
                    </a:ext>
                  </a:extLst>
                </p14:cNvPr>
                <p14:cNvContentPartPr/>
                <p14:nvPr/>
              </p14:nvContentPartPr>
              <p14:xfrm>
                <a:off x="9704834" y="5013304"/>
                <a:ext cx="62280" cy="975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0D093E1-5EBF-4E63-8AB3-05B28277A5CD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696194" y="5004304"/>
                  <a:ext cx="79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3F865B8-4C8E-482A-9B62-20EB2118ACAA}"/>
                    </a:ext>
                  </a:extLst>
                </p14:cNvPr>
                <p14:cNvContentPartPr/>
                <p14:nvPr/>
              </p14:nvContentPartPr>
              <p14:xfrm>
                <a:off x="9846314" y="4943104"/>
                <a:ext cx="217440" cy="1818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3F865B8-4C8E-482A-9B62-20EB2118ACA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837674" y="4934104"/>
                  <a:ext cx="235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09B47D7-6DD9-47FA-BA7F-D237EAB3A28C}"/>
                    </a:ext>
                  </a:extLst>
                </p14:cNvPr>
                <p14:cNvContentPartPr/>
                <p14:nvPr/>
              </p14:nvContentPartPr>
              <p14:xfrm>
                <a:off x="10075274" y="4820704"/>
                <a:ext cx="207720" cy="3855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09B47D7-6DD9-47FA-BA7F-D237EAB3A28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066274" y="4812064"/>
                  <a:ext cx="225360" cy="40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7E15009-F12E-412D-8DEA-747C1F865273}"/>
              </a:ext>
            </a:extLst>
          </p:cNvPr>
          <p:cNvGrpSpPr/>
          <p:nvPr/>
        </p:nvGrpSpPr>
        <p:grpSpPr>
          <a:xfrm>
            <a:off x="2427074" y="5614504"/>
            <a:ext cx="209160" cy="143280"/>
            <a:chOff x="2427074" y="5614504"/>
            <a:chExt cx="209160" cy="1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BA9708B-879A-4F4F-A96C-3BF0E3A76AA8}"/>
                    </a:ext>
                  </a:extLst>
                </p14:cNvPr>
                <p14:cNvContentPartPr/>
                <p14:nvPr/>
              </p14:nvContentPartPr>
              <p14:xfrm>
                <a:off x="2427074" y="5614504"/>
                <a:ext cx="171720" cy="248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BA9708B-879A-4F4F-A96C-3BF0E3A76AA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418074" y="5605504"/>
                  <a:ext cx="189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F9757E8-796F-433D-B6E1-9651B336BE76}"/>
                    </a:ext>
                  </a:extLst>
                </p14:cNvPr>
                <p14:cNvContentPartPr/>
                <p14:nvPr/>
              </p14:nvContentPartPr>
              <p14:xfrm>
                <a:off x="2427794" y="5717824"/>
                <a:ext cx="208440" cy="399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F9757E8-796F-433D-B6E1-9651B336BE7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418794" y="5709184"/>
                  <a:ext cx="22608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5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18117266-003C-46B7-87FE-916FCEA7F54C}"/>
                  </a:ext>
                </a:extLst>
              </p14:cNvPr>
              <p14:cNvContentPartPr/>
              <p14:nvPr/>
            </p14:nvContentPartPr>
            <p14:xfrm>
              <a:off x="2841074" y="5582104"/>
              <a:ext cx="131760" cy="25560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18117266-003C-46B7-87FE-916FCEA7F54C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2832074" y="5573464"/>
                <a:ext cx="1494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7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79E6E241-235E-4F7F-B46B-D6FF543585A0}"/>
                  </a:ext>
                </a:extLst>
              </p14:cNvPr>
              <p14:cNvContentPartPr/>
              <p14:nvPr/>
            </p14:nvContentPartPr>
            <p14:xfrm>
              <a:off x="2933234" y="5456464"/>
              <a:ext cx="272160" cy="24840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79E6E241-235E-4F7F-B46B-D6FF543585A0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2924594" y="5447824"/>
                <a:ext cx="28980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9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9966A656-CF44-4233-A071-ADA8E9EF74E7}"/>
                  </a:ext>
                </a:extLst>
              </p14:cNvPr>
              <p14:cNvContentPartPr/>
              <p14:nvPr/>
            </p14:nvContentPartPr>
            <p14:xfrm>
              <a:off x="3200354" y="5536384"/>
              <a:ext cx="238680" cy="37008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9966A656-CF44-4233-A071-ADA8E9EF74E7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3191714" y="5527384"/>
                <a:ext cx="25632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1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25EB3054-AC9B-44B6-8DCA-79689A6CD8A2}"/>
                  </a:ext>
                </a:extLst>
              </p14:cNvPr>
              <p14:cNvContentPartPr/>
              <p14:nvPr/>
            </p14:nvContentPartPr>
            <p14:xfrm>
              <a:off x="3359834" y="5618824"/>
              <a:ext cx="270720" cy="25128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25EB3054-AC9B-44B6-8DCA-79689A6CD8A2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3351194" y="5609824"/>
                <a:ext cx="28836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3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25CBE7B4-1F4C-4635-82FA-2DA9FBC984A3}"/>
                  </a:ext>
                </a:extLst>
              </p14:cNvPr>
              <p14:cNvContentPartPr/>
              <p14:nvPr/>
            </p14:nvContentPartPr>
            <p14:xfrm>
              <a:off x="3631274" y="5525944"/>
              <a:ext cx="217440" cy="32688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25CBE7B4-1F4C-4635-82FA-2DA9FBC984A3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3622634" y="5516944"/>
                <a:ext cx="23508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5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23152799-A08B-4A94-A121-400D0434EA62}"/>
                  </a:ext>
                </a:extLst>
              </p14:cNvPr>
              <p14:cNvContentPartPr/>
              <p14:nvPr/>
            </p14:nvContentPartPr>
            <p14:xfrm>
              <a:off x="3729554" y="5727184"/>
              <a:ext cx="132120" cy="9180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23152799-A08B-4A94-A121-400D0434EA62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3720554" y="5718184"/>
                <a:ext cx="1497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EBEA3F4A-CC83-4216-9C8A-7CF53AEA90EC}"/>
                  </a:ext>
                </a:extLst>
              </p14:cNvPr>
              <p14:cNvContentPartPr/>
              <p14:nvPr/>
            </p14:nvContentPartPr>
            <p14:xfrm>
              <a:off x="3902714" y="5757424"/>
              <a:ext cx="25560" cy="7596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EBEA3F4A-CC83-4216-9C8A-7CF53AEA90EC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3893714" y="5748424"/>
                <a:ext cx="432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ACA78E0C-C312-4703-8BEA-20ED7B38F030}"/>
                  </a:ext>
                </a:extLst>
              </p14:cNvPr>
              <p14:cNvContentPartPr/>
              <p14:nvPr/>
            </p14:nvContentPartPr>
            <p14:xfrm>
              <a:off x="4001354" y="5734384"/>
              <a:ext cx="169560" cy="7524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ACA78E0C-C312-4703-8BEA-20ED7B38F030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3992714" y="5725744"/>
                <a:ext cx="1872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DC353820-D91F-422D-990F-DBA824368D1E}"/>
                  </a:ext>
                </a:extLst>
              </p14:cNvPr>
              <p14:cNvContentPartPr/>
              <p14:nvPr/>
            </p14:nvContentPartPr>
            <p14:xfrm>
              <a:off x="4239674" y="5535664"/>
              <a:ext cx="187560" cy="36864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DC353820-D91F-422D-990F-DBA824368D1E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4230674" y="5526664"/>
                <a:ext cx="20520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3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C79C8F41-2ED0-4668-9AC4-C5E8763D901D}"/>
                  </a:ext>
                </a:extLst>
              </p14:cNvPr>
              <p14:cNvContentPartPr/>
              <p14:nvPr/>
            </p14:nvContentPartPr>
            <p14:xfrm>
              <a:off x="4390514" y="5541424"/>
              <a:ext cx="321120" cy="32184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C79C8F41-2ED0-4668-9AC4-C5E8763D901D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4381874" y="5532424"/>
                <a:ext cx="3387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5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D2734BC5-BDDF-4697-AAA9-42E8435EF02D}"/>
                  </a:ext>
                </a:extLst>
              </p14:cNvPr>
              <p14:cNvContentPartPr/>
              <p14:nvPr/>
            </p14:nvContentPartPr>
            <p14:xfrm>
              <a:off x="4733234" y="5712784"/>
              <a:ext cx="77400" cy="10872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D2734BC5-BDDF-4697-AAA9-42E8435EF02D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4724234" y="5703784"/>
                <a:ext cx="950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7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A8DC974F-AD9C-4AA7-B0D3-B24FD7BEA921}"/>
                  </a:ext>
                </a:extLst>
              </p14:cNvPr>
              <p14:cNvContentPartPr/>
              <p14:nvPr/>
            </p14:nvContentPartPr>
            <p14:xfrm>
              <a:off x="4829714" y="5751304"/>
              <a:ext cx="80280" cy="10188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A8DC974F-AD9C-4AA7-B0D3-B24FD7BEA921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4821074" y="5742664"/>
                <a:ext cx="979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20BB89D0-F882-441A-8613-8CB7FBBD1479}"/>
                  </a:ext>
                </a:extLst>
              </p14:cNvPr>
              <p14:cNvContentPartPr/>
              <p14:nvPr/>
            </p14:nvContentPartPr>
            <p14:xfrm>
              <a:off x="4989194" y="5744824"/>
              <a:ext cx="103320" cy="10764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20BB89D0-F882-441A-8613-8CB7FBBD1479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4980194" y="5736184"/>
                <a:ext cx="1209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1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05533408-F47F-4868-9509-761A902DB522}"/>
                  </a:ext>
                </a:extLst>
              </p14:cNvPr>
              <p14:cNvContentPartPr/>
              <p14:nvPr/>
            </p14:nvContentPartPr>
            <p14:xfrm>
              <a:off x="5072354" y="5575624"/>
              <a:ext cx="92160" cy="24372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05533408-F47F-4868-9509-761A902DB522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5063714" y="5566984"/>
                <a:ext cx="1098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4F9E10C0-F94C-4B09-936B-6C1048D4BCFF}"/>
                  </a:ext>
                </a:extLst>
              </p14:cNvPr>
              <p14:cNvContentPartPr/>
              <p14:nvPr/>
            </p14:nvContentPartPr>
            <p14:xfrm>
              <a:off x="5164874" y="5525224"/>
              <a:ext cx="147960" cy="34344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4F9E10C0-F94C-4B09-936B-6C1048D4BCFF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5156234" y="5516584"/>
                <a:ext cx="16560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4BA9CBE8-694A-425C-B5C1-EA460B48873E}"/>
                  </a:ext>
                </a:extLst>
              </p14:cNvPr>
              <p14:cNvContentPartPr/>
              <p14:nvPr/>
            </p14:nvContentPartPr>
            <p14:xfrm>
              <a:off x="5366474" y="5635024"/>
              <a:ext cx="125280" cy="19188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4BA9CBE8-694A-425C-B5C1-EA460B48873E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5357834" y="5626384"/>
                <a:ext cx="14292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7565BE78-42B4-4E5C-AA96-6E26CDBFBC4A}"/>
                  </a:ext>
                </a:extLst>
              </p14:cNvPr>
              <p14:cNvContentPartPr/>
              <p14:nvPr/>
            </p14:nvContentPartPr>
            <p14:xfrm>
              <a:off x="5431274" y="5471584"/>
              <a:ext cx="201960" cy="23436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7565BE78-42B4-4E5C-AA96-6E26CDBFBC4A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5422274" y="5462944"/>
                <a:ext cx="2196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B454BE2C-3CF6-4A17-A301-CB271E49A131}"/>
                  </a:ext>
                </a:extLst>
              </p14:cNvPr>
              <p14:cNvContentPartPr/>
              <p14:nvPr/>
            </p14:nvContentPartPr>
            <p14:xfrm>
              <a:off x="5611274" y="5593984"/>
              <a:ext cx="221400" cy="24876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B454BE2C-3CF6-4A17-A301-CB271E49A131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5602274" y="5584984"/>
                <a:ext cx="2390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D9D155A7-0454-429C-8867-9DA010438B71}"/>
                  </a:ext>
                </a:extLst>
              </p14:cNvPr>
              <p14:cNvContentPartPr/>
              <p14:nvPr/>
            </p14:nvContentPartPr>
            <p14:xfrm>
              <a:off x="5839154" y="5654464"/>
              <a:ext cx="17640" cy="10836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D9D155A7-0454-429C-8867-9DA010438B71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5830154" y="5645824"/>
                <a:ext cx="352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796E7E79-66DC-4CB0-8C10-935AF033ABD8}"/>
                  </a:ext>
                </a:extLst>
              </p14:cNvPr>
              <p14:cNvContentPartPr/>
              <p14:nvPr/>
            </p14:nvContentPartPr>
            <p14:xfrm>
              <a:off x="5791634" y="5555104"/>
              <a:ext cx="247680" cy="27324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796E7E79-66DC-4CB0-8C10-935AF033ABD8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5782634" y="5546104"/>
                <a:ext cx="26532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5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1858C83D-7FBA-473E-B543-4BE3DFA1AE3E}"/>
                  </a:ext>
                </a:extLst>
              </p14:cNvPr>
              <p14:cNvContentPartPr/>
              <p14:nvPr/>
            </p14:nvContentPartPr>
            <p14:xfrm>
              <a:off x="6081434" y="5746984"/>
              <a:ext cx="71640" cy="9396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1858C83D-7FBA-473E-B543-4BE3DFA1AE3E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6072434" y="5737984"/>
                <a:ext cx="892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7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D3C42889-AC36-40DA-AEBA-FFB3C67FA3E4}"/>
                  </a:ext>
                </a:extLst>
              </p14:cNvPr>
              <p14:cNvContentPartPr/>
              <p14:nvPr/>
            </p14:nvContentPartPr>
            <p14:xfrm>
              <a:off x="6207434" y="5749504"/>
              <a:ext cx="87480" cy="8640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D3C42889-AC36-40DA-AEBA-FFB3C67FA3E4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6198794" y="5740864"/>
                <a:ext cx="1051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D4BC2A08-9072-4D8F-A59E-4B4B42433E6E}"/>
                  </a:ext>
                </a:extLst>
              </p14:cNvPr>
              <p14:cNvContentPartPr/>
              <p14:nvPr/>
            </p14:nvContentPartPr>
            <p14:xfrm>
              <a:off x="6331274" y="5745904"/>
              <a:ext cx="169920" cy="11232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D4BC2A08-9072-4D8F-A59E-4B4B42433E6E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6322634" y="5737264"/>
                <a:ext cx="1875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1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07F668A9-58E8-4737-8F7D-1B5D469C4AC3}"/>
                  </a:ext>
                </a:extLst>
              </p14:cNvPr>
              <p14:cNvContentPartPr/>
              <p14:nvPr/>
            </p14:nvContentPartPr>
            <p14:xfrm>
              <a:off x="6449714" y="5563384"/>
              <a:ext cx="99360" cy="24552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07F668A9-58E8-4737-8F7D-1B5D469C4AC3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6441074" y="5554744"/>
                <a:ext cx="11700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41931D3B-E12F-42D1-B35C-1E48A01E7CCF}"/>
                  </a:ext>
                </a:extLst>
              </p14:cNvPr>
              <p14:cNvContentPartPr/>
              <p14:nvPr/>
            </p14:nvContentPartPr>
            <p14:xfrm>
              <a:off x="6573194" y="5491744"/>
              <a:ext cx="144720" cy="36144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41931D3B-E12F-42D1-B35C-1E48A01E7CCF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6564554" y="5482744"/>
                <a:ext cx="16236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350F56A1-86E4-4A66-89AE-AA02C7A8563F}"/>
                  </a:ext>
                </a:extLst>
              </p14:cNvPr>
              <p14:cNvContentPartPr/>
              <p14:nvPr/>
            </p14:nvContentPartPr>
            <p14:xfrm>
              <a:off x="6848954" y="5644744"/>
              <a:ext cx="281160" cy="5364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350F56A1-86E4-4A66-89AE-AA02C7A8563F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6840314" y="5636104"/>
                <a:ext cx="2988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7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3B804F27-BF15-4407-9EA6-002263F1C3A2}"/>
                  </a:ext>
                </a:extLst>
              </p14:cNvPr>
              <p14:cNvContentPartPr/>
              <p14:nvPr/>
            </p14:nvContentPartPr>
            <p14:xfrm>
              <a:off x="6954074" y="5558704"/>
              <a:ext cx="28080" cy="19548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3B804F27-BF15-4407-9EA6-002263F1C3A2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6945434" y="5550064"/>
                <a:ext cx="457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9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E7D90625-72C4-4E85-A45A-AC7DFD2CA91A}"/>
                  </a:ext>
                </a:extLst>
              </p14:cNvPr>
              <p14:cNvContentPartPr/>
              <p14:nvPr/>
            </p14:nvContentPartPr>
            <p14:xfrm>
              <a:off x="7193834" y="5600104"/>
              <a:ext cx="128880" cy="23760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E7D90625-72C4-4E85-A45A-AC7DFD2CA91A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7184834" y="5591464"/>
                <a:ext cx="14652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9AC6F6D6-42D6-4C37-9B19-09E8088C148F}"/>
                  </a:ext>
                </a:extLst>
              </p14:cNvPr>
              <p14:cNvContentPartPr/>
              <p14:nvPr/>
            </p14:nvContentPartPr>
            <p14:xfrm>
              <a:off x="7244234" y="5485264"/>
              <a:ext cx="210240" cy="24588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9AC6F6D6-42D6-4C37-9B19-09E8088C148F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7235234" y="5476264"/>
                <a:ext cx="2278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3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A2207DDD-4BFF-4032-8A7C-6BB470AD1A79}"/>
                  </a:ext>
                </a:extLst>
              </p14:cNvPr>
              <p14:cNvContentPartPr/>
              <p14:nvPr/>
            </p14:nvContentPartPr>
            <p14:xfrm>
              <a:off x="7514594" y="5540704"/>
              <a:ext cx="224640" cy="28476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A2207DDD-4BFF-4032-8A7C-6BB470AD1A79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7505594" y="5532064"/>
                <a:ext cx="24228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5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1B39A4F1-3586-48E5-9970-D64606306424}"/>
                  </a:ext>
                </a:extLst>
              </p14:cNvPr>
              <p14:cNvContentPartPr/>
              <p14:nvPr/>
            </p14:nvContentPartPr>
            <p14:xfrm>
              <a:off x="7676594" y="5579224"/>
              <a:ext cx="154440" cy="23976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1B39A4F1-3586-48E5-9970-D64606306424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7667954" y="5570584"/>
                <a:ext cx="1720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7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6332E1FB-E0EA-490D-9F39-B087DDBB0981}"/>
                  </a:ext>
                </a:extLst>
              </p14:cNvPr>
              <p14:cNvContentPartPr/>
              <p14:nvPr/>
            </p14:nvContentPartPr>
            <p14:xfrm>
              <a:off x="7900154" y="5525224"/>
              <a:ext cx="108720" cy="27720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6332E1FB-E0EA-490D-9F39-B087DDBB0981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7891514" y="5516224"/>
                <a:ext cx="1263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9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A2A473B9-5C89-439C-B43E-549F24C4D62D}"/>
                  </a:ext>
                </a:extLst>
              </p14:cNvPr>
              <p14:cNvContentPartPr/>
              <p14:nvPr/>
            </p14:nvContentPartPr>
            <p14:xfrm>
              <a:off x="7970714" y="5671744"/>
              <a:ext cx="143280" cy="12168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A2A473B9-5C89-439C-B43E-549F24C4D62D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7962074" y="5663104"/>
                <a:ext cx="1609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80E0C226-C5DB-4008-B466-7C07A3D83A5A}"/>
                  </a:ext>
                </a:extLst>
              </p14:cNvPr>
              <p14:cNvContentPartPr/>
              <p14:nvPr/>
            </p14:nvContentPartPr>
            <p14:xfrm>
              <a:off x="8166554" y="5696584"/>
              <a:ext cx="29160" cy="9828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80E0C226-C5DB-4008-B466-7C07A3D83A5A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8157554" y="5687944"/>
                <a:ext cx="468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4E9FF6CB-651C-4EBC-BECB-48AA1BDCA6C0}"/>
                  </a:ext>
                </a:extLst>
              </p14:cNvPr>
              <p14:cNvContentPartPr/>
              <p14:nvPr/>
            </p14:nvContentPartPr>
            <p14:xfrm>
              <a:off x="8235674" y="5696224"/>
              <a:ext cx="232560" cy="7776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4E9FF6CB-651C-4EBC-BECB-48AA1BDCA6C0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8226674" y="5687224"/>
                <a:ext cx="250200" cy="9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5" name="Group 304">
            <a:extLst>
              <a:ext uri="{FF2B5EF4-FFF2-40B4-BE49-F238E27FC236}">
                <a16:creationId xmlns:a16="http://schemas.microsoft.com/office/drawing/2014/main" id="{DC4AE92E-C59D-4D46-9300-1925681AAC6E}"/>
              </a:ext>
            </a:extLst>
          </p:cNvPr>
          <p:cNvGrpSpPr/>
          <p:nvPr/>
        </p:nvGrpSpPr>
        <p:grpSpPr>
          <a:xfrm>
            <a:off x="8653274" y="5474824"/>
            <a:ext cx="3071520" cy="430200"/>
            <a:chOff x="8653274" y="5474824"/>
            <a:chExt cx="307152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6B8D296-22E5-4053-8088-DFCE3C628891}"/>
                    </a:ext>
                  </a:extLst>
                </p14:cNvPr>
                <p14:cNvContentPartPr/>
                <p14:nvPr/>
              </p14:nvContentPartPr>
              <p14:xfrm>
                <a:off x="8653274" y="5534224"/>
                <a:ext cx="118800" cy="3499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6B8D296-22E5-4053-8088-DFCE3C62889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644274" y="5525584"/>
                  <a:ext cx="1364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5284864-4AA4-450A-AFF5-F585EAE101CC}"/>
                    </a:ext>
                  </a:extLst>
                </p14:cNvPr>
                <p14:cNvContentPartPr/>
                <p14:nvPr/>
              </p14:nvContentPartPr>
              <p14:xfrm>
                <a:off x="8769554" y="5636464"/>
                <a:ext cx="321840" cy="1821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5284864-4AA4-450A-AFF5-F585EAE101CC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760554" y="5627824"/>
                  <a:ext cx="339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006E298-7E57-4F3D-BFC0-70919F98AA27}"/>
                    </a:ext>
                  </a:extLst>
                </p14:cNvPr>
                <p14:cNvContentPartPr/>
                <p14:nvPr/>
              </p14:nvContentPartPr>
              <p14:xfrm>
                <a:off x="9095354" y="5736544"/>
                <a:ext cx="119160" cy="777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006E298-7E57-4F3D-BFC0-70919F98AA2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086714" y="5727904"/>
                  <a:ext cx="1368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7997945-373E-488D-B364-74FF1397548B}"/>
                    </a:ext>
                  </a:extLst>
                </p14:cNvPr>
                <p14:cNvContentPartPr/>
                <p14:nvPr/>
              </p14:nvContentPartPr>
              <p14:xfrm>
                <a:off x="9242954" y="5703784"/>
                <a:ext cx="150840" cy="1144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7997945-373E-488D-B364-74FF1397548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234314" y="5694784"/>
                  <a:ext cx="168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571FE24-A769-4B93-9A08-E86368E386FE}"/>
                    </a:ext>
                  </a:extLst>
                </p14:cNvPr>
                <p14:cNvContentPartPr/>
                <p14:nvPr/>
              </p14:nvContentPartPr>
              <p14:xfrm>
                <a:off x="9352034" y="5549704"/>
                <a:ext cx="115920" cy="2264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571FE24-A769-4B93-9A08-E86368E386F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9343034" y="5541064"/>
                  <a:ext cx="1335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F16FC50-78D5-4958-A429-0F0231F98DB8}"/>
                    </a:ext>
                  </a:extLst>
                </p14:cNvPr>
                <p14:cNvContentPartPr/>
                <p14:nvPr/>
              </p14:nvContentPartPr>
              <p14:xfrm>
                <a:off x="9468674" y="5735464"/>
                <a:ext cx="15480" cy="709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F16FC50-78D5-4958-A429-0F0231F98DB8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9459674" y="5726464"/>
                  <a:ext cx="33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096718E-CDC3-4E8D-AB40-7224FC111EC4}"/>
                    </a:ext>
                  </a:extLst>
                </p14:cNvPr>
                <p14:cNvContentPartPr/>
                <p14:nvPr/>
              </p14:nvContentPartPr>
              <p14:xfrm>
                <a:off x="9551114" y="5728264"/>
                <a:ext cx="122040" cy="720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096718E-CDC3-4E8D-AB40-7224FC111EC4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542114" y="5719624"/>
                  <a:ext cx="139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6FB867F-9C67-4F44-90D6-80741E60979C}"/>
                    </a:ext>
                  </a:extLst>
                </p14:cNvPr>
                <p14:cNvContentPartPr/>
                <p14:nvPr/>
              </p14:nvContentPartPr>
              <p14:xfrm>
                <a:off x="9702674" y="5738704"/>
                <a:ext cx="164880" cy="734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6FB867F-9C67-4F44-90D6-80741E60979C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9693674" y="5729704"/>
                  <a:ext cx="1825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C803348-ABE6-4AB2-8CF8-0A3902A5E418}"/>
                    </a:ext>
                  </a:extLst>
                </p14:cNvPr>
                <p14:cNvContentPartPr/>
                <p14:nvPr/>
              </p14:nvContentPartPr>
              <p14:xfrm>
                <a:off x="9982754" y="5525944"/>
                <a:ext cx="147960" cy="3790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C803348-ABE6-4AB2-8CF8-0A3902A5E418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974114" y="5516944"/>
                  <a:ext cx="1656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9424169-8721-41D5-B037-88C09444F444}"/>
                    </a:ext>
                  </a:extLst>
                </p14:cNvPr>
                <p14:cNvContentPartPr/>
                <p14:nvPr/>
              </p14:nvContentPartPr>
              <p14:xfrm>
                <a:off x="10167074" y="5595064"/>
                <a:ext cx="65520" cy="2311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9424169-8721-41D5-B037-88C09444F44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158074" y="5586064"/>
                  <a:ext cx="83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6F196FB-E8C9-42DB-B6B6-2FABD46BFBE1}"/>
                    </a:ext>
                  </a:extLst>
                </p14:cNvPr>
                <p14:cNvContentPartPr/>
                <p14:nvPr/>
              </p14:nvContentPartPr>
              <p14:xfrm>
                <a:off x="10206314" y="5528104"/>
                <a:ext cx="191520" cy="1850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6F196FB-E8C9-42DB-B6B6-2FABD46BFBE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0197674" y="5519104"/>
                  <a:ext cx="209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AED8167-CDFA-41E6-A2F0-A4456E04CD8F}"/>
                    </a:ext>
                  </a:extLst>
                </p14:cNvPr>
                <p14:cNvContentPartPr/>
                <p14:nvPr/>
              </p14:nvContentPartPr>
              <p14:xfrm>
                <a:off x="10416554" y="5545384"/>
                <a:ext cx="181800" cy="3247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AED8167-CDFA-41E6-A2F0-A4456E04CD8F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0407914" y="5536384"/>
                  <a:ext cx="1994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F728913-A9D5-4DB9-BDB1-EB8135128A96}"/>
                    </a:ext>
                  </a:extLst>
                </p14:cNvPr>
                <p14:cNvContentPartPr/>
                <p14:nvPr/>
              </p14:nvContentPartPr>
              <p14:xfrm>
                <a:off x="10546154" y="5557624"/>
                <a:ext cx="312840" cy="2678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F728913-A9D5-4DB9-BDB1-EB8135128A9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0537514" y="5548624"/>
                  <a:ext cx="330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7EFE28E-63E2-4C6B-BDEE-5F337189B6F6}"/>
                    </a:ext>
                  </a:extLst>
                </p14:cNvPr>
                <p14:cNvContentPartPr/>
                <p14:nvPr/>
              </p14:nvContentPartPr>
              <p14:xfrm>
                <a:off x="10823714" y="5671384"/>
                <a:ext cx="107640" cy="990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7EFE28E-63E2-4C6B-BDEE-5F337189B6F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0814714" y="5662384"/>
                  <a:ext cx="125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4827DD2-B338-43B2-B149-7DF7954E58AC}"/>
                    </a:ext>
                  </a:extLst>
                </p14:cNvPr>
                <p14:cNvContentPartPr/>
                <p14:nvPr/>
              </p14:nvContentPartPr>
              <p14:xfrm>
                <a:off x="10931714" y="5646184"/>
                <a:ext cx="134640" cy="1440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4827DD2-B338-43B2-B149-7DF7954E58AC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0923074" y="5637184"/>
                  <a:ext cx="152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A3DFD14-1D18-406D-AB19-B6CC04A3E322}"/>
                    </a:ext>
                  </a:extLst>
                </p14:cNvPr>
                <p14:cNvContentPartPr/>
                <p14:nvPr/>
              </p14:nvContentPartPr>
              <p14:xfrm>
                <a:off x="11018834" y="5499304"/>
                <a:ext cx="137520" cy="2628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A3DFD14-1D18-406D-AB19-B6CC04A3E322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1009834" y="5490664"/>
                  <a:ext cx="1551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8CCD4B5-D9E7-4DB9-8E22-F295F21D1F66}"/>
                    </a:ext>
                  </a:extLst>
                </p14:cNvPr>
                <p14:cNvContentPartPr/>
                <p14:nvPr/>
              </p14:nvContentPartPr>
              <p14:xfrm>
                <a:off x="11117114" y="5663464"/>
                <a:ext cx="29160" cy="946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8CCD4B5-D9E7-4DB9-8E22-F295F21D1F66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1108114" y="5654824"/>
                  <a:ext cx="46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C7439F2-0BCE-429F-AD4B-16759D80774F}"/>
                    </a:ext>
                  </a:extLst>
                </p14:cNvPr>
                <p14:cNvContentPartPr/>
                <p14:nvPr/>
              </p14:nvContentPartPr>
              <p14:xfrm>
                <a:off x="11208194" y="5600104"/>
                <a:ext cx="360" cy="3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C7439F2-0BCE-429F-AD4B-16759D80774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199194" y="55914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6F3F081-8DB1-45D9-ADF7-1FD62998885A}"/>
                    </a:ext>
                  </a:extLst>
                </p14:cNvPr>
                <p14:cNvContentPartPr/>
                <p14:nvPr/>
              </p14:nvContentPartPr>
              <p14:xfrm>
                <a:off x="11208554" y="5674624"/>
                <a:ext cx="87480" cy="853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6F3F081-8DB1-45D9-ADF7-1FD62998885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199554" y="5665624"/>
                  <a:ext cx="105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38EB6B9-395E-42F7-B7B4-59DC14652A54}"/>
                    </a:ext>
                  </a:extLst>
                </p14:cNvPr>
                <p14:cNvContentPartPr/>
                <p14:nvPr/>
              </p14:nvContentPartPr>
              <p14:xfrm>
                <a:off x="11335994" y="5654464"/>
                <a:ext cx="163800" cy="1047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38EB6B9-395E-42F7-B7B4-59DC14652A5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327354" y="5645824"/>
                  <a:ext cx="181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E61D49E-7102-4E86-B8F8-959A0D4560F2}"/>
                    </a:ext>
                  </a:extLst>
                </p14:cNvPr>
                <p14:cNvContentPartPr/>
                <p14:nvPr/>
              </p14:nvContentPartPr>
              <p14:xfrm>
                <a:off x="11615354" y="5474824"/>
                <a:ext cx="109440" cy="3945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E61D49E-7102-4E86-B8F8-959A0D4560F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606714" y="5466184"/>
                  <a:ext cx="127080" cy="41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6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356C794D-90CD-4EAB-B4FD-58E70C55B68F}"/>
                  </a:ext>
                </a:extLst>
              </p14:cNvPr>
              <p14:cNvContentPartPr/>
              <p14:nvPr/>
            </p14:nvContentPartPr>
            <p14:xfrm>
              <a:off x="2679794" y="6313624"/>
              <a:ext cx="240840" cy="4176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356C794D-90CD-4EAB-B4FD-58E70C55B68F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2670794" y="6304624"/>
                <a:ext cx="2584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8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A33EEC7E-DE84-44EB-A335-F392B1A7E7A6}"/>
                  </a:ext>
                </a:extLst>
              </p14:cNvPr>
              <p14:cNvContentPartPr/>
              <p14:nvPr/>
            </p14:nvContentPartPr>
            <p14:xfrm>
              <a:off x="2749634" y="6232984"/>
              <a:ext cx="48960" cy="20268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A33EEC7E-DE84-44EB-A335-F392B1A7E7A6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2740634" y="6224344"/>
                <a:ext cx="666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0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00ADBDAD-BE62-4BB8-BB55-EAD03C630695}"/>
                  </a:ext>
                </a:extLst>
              </p14:cNvPr>
              <p14:cNvContentPartPr/>
              <p14:nvPr/>
            </p14:nvContentPartPr>
            <p14:xfrm>
              <a:off x="3066794" y="6263224"/>
              <a:ext cx="101880" cy="21492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00ADBDAD-BE62-4BB8-BB55-EAD03C630695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3058154" y="6254584"/>
                <a:ext cx="1195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2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CC1BC46-514F-4673-97CB-1E31EA06867E}"/>
                  </a:ext>
                </a:extLst>
              </p14:cNvPr>
              <p14:cNvContentPartPr/>
              <p14:nvPr/>
            </p14:nvContentPartPr>
            <p14:xfrm>
              <a:off x="3132674" y="6101584"/>
              <a:ext cx="226800" cy="21888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CC1BC46-514F-4673-97CB-1E31EA06867E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3123674" y="6092944"/>
                <a:ext cx="24444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4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18E44AB5-940C-4219-9DF4-FC7312573B34}"/>
                  </a:ext>
                </a:extLst>
              </p14:cNvPr>
              <p14:cNvContentPartPr/>
              <p14:nvPr/>
            </p14:nvContentPartPr>
            <p14:xfrm>
              <a:off x="3355514" y="6135424"/>
              <a:ext cx="158040" cy="30996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18E44AB5-940C-4219-9DF4-FC7312573B34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3346874" y="6126424"/>
                <a:ext cx="17568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6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BA1B5D85-58CB-4DB6-A0FA-BB4952A2289F}"/>
                  </a:ext>
                </a:extLst>
              </p14:cNvPr>
              <p14:cNvContentPartPr/>
              <p14:nvPr/>
            </p14:nvContentPartPr>
            <p14:xfrm>
              <a:off x="3539834" y="6188704"/>
              <a:ext cx="187920" cy="24840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BA1B5D85-58CB-4DB6-A0FA-BB4952A2289F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3531194" y="6179704"/>
                <a:ext cx="2055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8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9ACF798C-A093-4DD2-9C66-409A7FDF58F3}"/>
                  </a:ext>
                </a:extLst>
              </p14:cNvPr>
              <p14:cNvContentPartPr/>
              <p14:nvPr/>
            </p14:nvContentPartPr>
            <p14:xfrm>
              <a:off x="3754754" y="6077824"/>
              <a:ext cx="156960" cy="30096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9ACF798C-A093-4DD2-9C66-409A7FDF58F3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3745754" y="6069184"/>
                <a:ext cx="1746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0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5552B694-2B4D-4376-87FA-02103DF9EF01}"/>
                  </a:ext>
                </a:extLst>
              </p14:cNvPr>
              <p14:cNvContentPartPr/>
              <p14:nvPr/>
            </p14:nvContentPartPr>
            <p14:xfrm>
              <a:off x="3819914" y="6272584"/>
              <a:ext cx="112320" cy="9288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5552B694-2B4D-4376-87FA-02103DF9EF01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3810914" y="6263944"/>
                <a:ext cx="1299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2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188A27FF-A305-42A9-AAEC-C21CA11A10BE}"/>
                  </a:ext>
                </a:extLst>
              </p14:cNvPr>
              <p14:cNvContentPartPr/>
              <p14:nvPr/>
            </p14:nvContentPartPr>
            <p14:xfrm>
              <a:off x="3953114" y="6281584"/>
              <a:ext cx="50040" cy="10440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188A27FF-A305-42A9-AAEC-C21CA11A10BE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3944114" y="6272584"/>
                <a:ext cx="676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4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A971A7CB-D898-4EF1-BFA3-F1CB3AEE479E}"/>
                  </a:ext>
                </a:extLst>
              </p14:cNvPr>
              <p14:cNvContentPartPr/>
              <p14:nvPr/>
            </p14:nvContentPartPr>
            <p14:xfrm>
              <a:off x="4035194" y="6260704"/>
              <a:ext cx="181800" cy="105840"/>
            </p14:xfrm>
          </p:contentPart>
        </mc:Choice>
        <mc:Fallback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A971A7CB-D898-4EF1-BFA3-F1CB3AEE479E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4026194" y="6251704"/>
                <a:ext cx="1994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6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567E3ECE-03E2-4A35-8023-C67BDE63741A}"/>
                  </a:ext>
                </a:extLst>
              </p14:cNvPr>
              <p14:cNvContentPartPr/>
              <p14:nvPr/>
            </p14:nvContentPartPr>
            <p14:xfrm>
              <a:off x="4247954" y="6123184"/>
              <a:ext cx="193320" cy="327240"/>
            </p14:xfrm>
          </p:contentPart>
        </mc:Choice>
        <mc:Fallback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567E3ECE-03E2-4A35-8023-C67BDE63741A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4239314" y="6114184"/>
                <a:ext cx="21096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8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DA2DE98F-1FA4-4367-85ED-4B47DFFA2EE0}"/>
                  </a:ext>
                </a:extLst>
              </p14:cNvPr>
              <p14:cNvContentPartPr/>
              <p14:nvPr/>
            </p14:nvContentPartPr>
            <p14:xfrm>
              <a:off x="4389434" y="6202744"/>
              <a:ext cx="120960" cy="21492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DA2DE98F-1FA4-4367-85ED-4B47DFFA2EE0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4380434" y="6193744"/>
                <a:ext cx="1386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0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D1C5EAAE-287A-4B39-A42C-61BDB48ECF80}"/>
                  </a:ext>
                </a:extLst>
              </p14:cNvPr>
              <p14:cNvContentPartPr/>
              <p14:nvPr/>
            </p14:nvContentPartPr>
            <p14:xfrm>
              <a:off x="4472594" y="6078184"/>
              <a:ext cx="201600" cy="19512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D1C5EAAE-287A-4B39-A42C-61BDB48ECF80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4463594" y="6069544"/>
                <a:ext cx="21924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2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00B1567B-8088-440B-9D82-1DBD2948091E}"/>
                  </a:ext>
                </a:extLst>
              </p14:cNvPr>
              <p14:cNvContentPartPr/>
              <p14:nvPr/>
            </p14:nvContentPartPr>
            <p14:xfrm>
              <a:off x="4556474" y="6316864"/>
              <a:ext cx="90000" cy="88200"/>
            </p14:xfrm>
          </p:contentPart>
        </mc:Choice>
        <mc:Fallback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00B1567B-8088-440B-9D82-1DBD2948091E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4547474" y="6308224"/>
                <a:ext cx="1076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4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3B4FBA72-F0B5-4D44-8827-CE8509D01857}"/>
                  </a:ext>
                </a:extLst>
              </p14:cNvPr>
              <p14:cNvContentPartPr/>
              <p14:nvPr/>
            </p14:nvContentPartPr>
            <p14:xfrm>
              <a:off x="4684634" y="6330544"/>
              <a:ext cx="58680" cy="9288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3B4FBA72-F0B5-4D44-8827-CE8509D01857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4675634" y="6321904"/>
                <a:ext cx="7632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6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6DA12FF7-01B9-4895-968E-09AFA2CE27F9}"/>
                  </a:ext>
                </a:extLst>
              </p14:cNvPr>
              <p14:cNvContentPartPr/>
              <p14:nvPr/>
            </p14:nvContentPartPr>
            <p14:xfrm>
              <a:off x="4784714" y="6237664"/>
              <a:ext cx="213840" cy="17352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6DA12FF7-01B9-4895-968E-09AFA2CE27F9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4775714" y="6228664"/>
                <a:ext cx="2314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8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FA36311E-282E-44E0-8B1E-3B7BEC073D20}"/>
                  </a:ext>
                </a:extLst>
              </p14:cNvPr>
              <p14:cNvContentPartPr/>
              <p14:nvPr/>
            </p14:nvContentPartPr>
            <p14:xfrm>
              <a:off x="4989194" y="6077824"/>
              <a:ext cx="114480" cy="36360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FA36311E-282E-44E0-8B1E-3B7BEC073D20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4980194" y="6069184"/>
                <a:ext cx="13212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0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0609B478-6AD9-4670-92C3-370551541C43}"/>
                  </a:ext>
                </a:extLst>
              </p14:cNvPr>
              <p14:cNvContentPartPr/>
              <p14:nvPr/>
            </p14:nvContentPartPr>
            <p14:xfrm>
              <a:off x="5133194" y="6216784"/>
              <a:ext cx="136800" cy="24192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0609B478-6AD9-4670-92C3-370551541C43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5124554" y="6208144"/>
                <a:ext cx="1544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2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0AD3AA25-872B-40A3-831F-A375FDCAD5CD}"/>
                  </a:ext>
                </a:extLst>
              </p14:cNvPr>
              <p14:cNvContentPartPr/>
              <p14:nvPr/>
            </p14:nvContentPartPr>
            <p14:xfrm>
              <a:off x="5237234" y="6074224"/>
              <a:ext cx="205920" cy="22392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0AD3AA25-872B-40A3-831F-A375FDCAD5CD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5228234" y="6065224"/>
                <a:ext cx="2235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4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7F612FE1-DDCD-4D8A-9475-B1D4D7C046FB}"/>
                  </a:ext>
                </a:extLst>
              </p14:cNvPr>
              <p14:cNvContentPartPr/>
              <p14:nvPr/>
            </p14:nvContentPartPr>
            <p14:xfrm>
              <a:off x="5365754" y="6177904"/>
              <a:ext cx="187560" cy="27504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7F612FE1-DDCD-4D8A-9475-B1D4D7C046FB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5356754" y="6169264"/>
                <a:ext cx="20520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6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97735D8C-A196-4449-ADAA-74AE2257E81A}"/>
                  </a:ext>
                </a:extLst>
              </p14:cNvPr>
              <p14:cNvContentPartPr/>
              <p14:nvPr/>
            </p14:nvContentPartPr>
            <p14:xfrm>
              <a:off x="5550794" y="6218944"/>
              <a:ext cx="98640" cy="16056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97735D8C-A196-4449-ADAA-74AE2257E81A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5541794" y="6209944"/>
                <a:ext cx="1162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8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A3B431A6-8359-445D-913B-E1F5225D0C40}"/>
                  </a:ext>
                </a:extLst>
              </p14:cNvPr>
              <p14:cNvContentPartPr/>
              <p14:nvPr/>
            </p14:nvContentPartPr>
            <p14:xfrm>
              <a:off x="5605154" y="6094744"/>
              <a:ext cx="189360" cy="20376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A3B431A6-8359-445D-913B-E1F5225D0C40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5596154" y="6085744"/>
                <a:ext cx="2070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65B5255A-9300-4EF2-9A16-056F7CAC31F3}"/>
                  </a:ext>
                </a:extLst>
              </p14:cNvPr>
              <p14:cNvContentPartPr/>
              <p14:nvPr/>
            </p14:nvContentPartPr>
            <p14:xfrm>
              <a:off x="5717114" y="6281944"/>
              <a:ext cx="95760" cy="10620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65B5255A-9300-4EF2-9A16-056F7CAC31F3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5708474" y="6273304"/>
                <a:ext cx="1134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119DA812-86B2-4CF5-902F-EB90B1A1216A}"/>
                  </a:ext>
                </a:extLst>
              </p14:cNvPr>
              <p14:cNvContentPartPr/>
              <p14:nvPr/>
            </p14:nvContentPartPr>
            <p14:xfrm>
              <a:off x="5828714" y="6280864"/>
              <a:ext cx="91800" cy="11124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119DA812-86B2-4CF5-902F-EB90B1A1216A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5820074" y="6271864"/>
                <a:ext cx="1094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6610C3C3-6614-4846-8712-2B06C6D3BCC9}"/>
                  </a:ext>
                </a:extLst>
              </p14:cNvPr>
              <p14:cNvContentPartPr/>
              <p14:nvPr/>
            </p14:nvContentPartPr>
            <p14:xfrm>
              <a:off x="5951834" y="6258184"/>
              <a:ext cx="116280" cy="14436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6610C3C3-6614-4846-8712-2B06C6D3BCC9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5943194" y="6249544"/>
                <a:ext cx="1339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99468DC6-7A1E-49C5-B3F4-15E46BE91263}"/>
                  </a:ext>
                </a:extLst>
              </p14:cNvPr>
              <p14:cNvContentPartPr/>
              <p14:nvPr/>
            </p14:nvContentPartPr>
            <p14:xfrm>
              <a:off x="5994314" y="6067024"/>
              <a:ext cx="203760" cy="49572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99468DC6-7A1E-49C5-B3F4-15E46BE91263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5985314" y="6058024"/>
                <a:ext cx="2214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54FCB6DD-D055-45D1-B998-54593BB51EBF}"/>
                  </a:ext>
                </a:extLst>
              </p14:cNvPr>
              <p14:cNvContentPartPr/>
              <p14:nvPr/>
            </p14:nvContentPartPr>
            <p14:xfrm>
              <a:off x="6314714" y="6283384"/>
              <a:ext cx="108720" cy="2232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54FCB6DD-D055-45D1-B998-54593BB51EBF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6306074" y="6274744"/>
                <a:ext cx="1263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17512EB9-09A1-476E-8065-32E7F01B8C9B}"/>
                  </a:ext>
                </a:extLst>
              </p14:cNvPr>
              <p14:cNvContentPartPr/>
              <p14:nvPr/>
            </p14:nvContentPartPr>
            <p14:xfrm>
              <a:off x="6325874" y="6342784"/>
              <a:ext cx="97920" cy="5292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17512EB9-09A1-476E-8065-32E7F01B8C9B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6316874" y="6334144"/>
                <a:ext cx="11556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9" name="Group 368">
            <a:extLst>
              <a:ext uri="{FF2B5EF4-FFF2-40B4-BE49-F238E27FC236}">
                <a16:creationId xmlns:a16="http://schemas.microsoft.com/office/drawing/2014/main" id="{3EBC45A6-C000-490B-B99F-47DD45C59A29}"/>
              </a:ext>
            </a:extLst>
          </p:cNvPr>
          <p:cNvGrpSpPr/>
          <p:nvPr/>
        </p:nvGrpSpPr>
        <p:grpSpPr>
          <a:xfrm>
            <a:off x="6601634" y="6067024"/>
            <a:ext cx="4620240" cy="468360"/>
            <a:chOff x="6601634" y="6067024"/>
            <a:chExt cx="4620240" cy="46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BC626A88-A44B-4775-B6C4-83FE474192D1}"/>
                    </a:ext>
                  </a:extLst>
                </p14:cNvPr>
                <p14:cNvContentPartPr/>
                <p14:nvPr/>
              </p14:nvContentPartPr>
              <p14:xfrm>
                <a:off x="6601634" y="6162424"/>
                <a:ext cx="192960" cy="2685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BC626A88-A44B-4775-B6C4-83FE474192D1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592994" y="6153784"/>
                  <a:ext cx="2106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8B918F5F-6696-4C6B-9619-09B70750E515}"/>
                    </a:ext>
                  </a:extLst>
                </p14:cNvPr>
                <p14:cNvContentPartPr/>
                <p14:nvPr/>
              </p14:nvContentPartPr>
              <p14:xfrm>
                <a:off x="6774794" y="6357184"/>
                <a:ext cx="13680" cy="306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8B918F5F-6696-4C6B-9619-09B70750E51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766154" y="6348184"/>
                  <a:ext cx="313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C06E528-68CB-4347-8A10-7BDD9BEF1784}"/>
                    </a:ext>
                  </a:extLst>
                </p14:cNvPr>
                <p14:cNvContentPartPr/>
                <p14:nvPr/>
              </p14:nvContentPartPr>
              <p14:xfrm>
                <a:off x="6856874" y="6275104"/>
                <a:ext cx="112680" cy="1098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C06E528-68CB-4347-8A10-7BDD9BEF1784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848234" y="6266104"/>
                  <a:ext cx="130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DD381A5B-B44A-40E2-9017-6FA634801AD0}"/>
                    </a:ext>
                  </a:extLst>
                </p14:cNvPr>
                <p14:cNvContentPartPr/>
                <p14:nvPr/>
              </p14:nvContentPartPr>
              <p14:xfrm>
                <a:off x="6985394" y="6259984"/>
                <a:ext cx="91440" cy="1425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DD381A5B-B44A-40E2-9017-6FA634801AD0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976754" y="6251344"/>
                  <a:ext cx="109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31BF02B-4243-4B9C-AE23-1870BCC228F7}"/>
                    </a:ext>
                  </a:extLst>
                </p14:cNvPr>
                <p14:cNvContentPartPr/>
                <p14:nvPr/>
              </p14:nvContentPartPr>
              <p14:xfrm>
                <a:off x="7124714" y="6210304"/>
                <a:ext cx="191160" cy="18252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31BF02B-4243-4B9C-AE23-1870BCC228F7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115714" y="6201664"/>
                  <a:ext cx="208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792CD82-D888-4649-A836-806C1DC0EDEE}"/>
                    </a:ext>
                  </a:extLst>
                </p14:cNvPr>
                <p14:cNvContentPartPr/>
                <p14:nvPr/>
              </p14:nvContentPartPr>
              <p14:xfrm>
                <a:off x="7266914" y="6093304"/>
                <a:ext cx="195840" cy="40104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792CD82-D888-4649-A836-806C1DC0EDE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257914" y="6084664"/>
                  <a:ext cx="2134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259F0D8F-3CF0-49A6-A8CB-00DFBD721856}"/>
                    </a:ext>
                  </a:extLst>
                </p14:cNvPr>
                <p14:cNvContentPartPr/>
                <p14:nvPr/>
              </p14:nvContentPartPr>
              <p14:xfrm>
                <a:off x="7520714" y="6162064"/>
                <a:ext cx="151560" cy="2822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259F0D8F-3CF0-49A6-A8CB-00DFBD721856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512074" y="6153064"/>
                  <a:ext cx="169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18EF10E-BE50-4D53-904B-F0A8E6C52C74}"/>
                    </a:ext>
                  </a:extLst>
                </p14:cNvPr>
                <p14:cNvContentPartPr/>
                <p14:nvPr/>
              </p14:nvContentPartPr>
              <p14:xfrm>
                <a:off x="7654634" y="6357184"/>
                <a:ext cx="23400" cy="586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18EF10E-BE50-4D53-904B-F0A8E6C52C74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645634" y="6348184"/>
                  <a:ext cx="410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E9DCDFF4-4771-479F-9A8B-6DE4F3A78DC6}"/>
                    </a:ext>
                  </a:extLst>
                </p14:cNvPr>
                <p14:cNvContentPartPr/>
                <p14:nvPr/>
              </p14:nvContentPartPr>
              <p14:xfrm>
                <a:off x="7740674" y="6212824"/>
                <a:ext cx="197640" cy="2401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E9DCDFF4-4771-479F-9A8B-6DE4F3A78DC6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731674" y="6204184"/>
                  <a:ext cx="215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1E6DB1F-C0E5-4416-9F82-896E324E166C}"/>
                    </a:ext>
                  </a:extLst>
                </p14:cNvPr>
                <p14:cNvContentPartPr/>
                <p14:nvPr/>
              </p14:nvContentPartPr>
              <p14:xfrm>
                <a:off x="7923554" y="6076024"/>
                <a:ext cx="159120" cy="3960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1E6DB1F-C0E5-4416-9F82-896E324E166C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914554" y="6067024"/>
                  <a:ext cx="17676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F0441D8-7F56-421D-985A-7E203A8B6A80}"/>
                    </a:ext>
                  </a:extLst>
                </p14:cNvPr>
                <p14:cNvContentPartPr/>
                <p14:nvPr/>
              </p14:nvContentPartPr>
              <p14:xfrm>
                <a:off x="8104634" y="6285544"/>
                <a:ext cx="311040" cy="349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F0441D8-7F56-421D-985A-7E203A8B6A80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095634" y="6276544"/>
                  <a:ext cx="328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E629943F-AEC9-4E8E-A64D-1E9E1195E52F}"/>
                    </a:ext>
                  </a:extLst>
                </p14:cNvPr>
                <p14:cNvContentPartPr/>
                <p14:nvPr/>
              </p14:nvContentPartPr>
              <p14:xfrm>
                <a:off x="8236394" y="6172864"/>
                <a:ext cx="48960" cy="2109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E629943F-AEC9-4E8E-A64D-1E9E1195E52F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227754" y="6164224"/>
                  <a:ext cx="66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AC09021A-69D5-47FF-A444-F9066984AD46}"/>
                    </a:ext>
                  </a:extLst>
                </p14:cNvPr>
                <p14:cNvContentPartPr/>
                <p14:nvPr/>
              </p14:nvContentPartPr>
              <p14:xfrm>
                <a:off x="8433314" y="6152704"/>
                <a:ext cx="213480" cy="2642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AC09021A-69D5-47FF-A444-F9066984AD46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424674" y="6144064"/>
                  <a:ext cx="2311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05752312-0A80-40FF-BB08-E66E82073655}"/>
                    </a:ext>
                  </a:extLst>
                </p14:cNvPr>
                <p14:cNvContentPartPr/>
                <p14:nvPr/>
              </p14:nvContentPartPr>
              <p14:xfrm>
                <a:off x="8590634" y="6356464"/>
                <a:ext cx="8640" cy="370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05752312-0A80-40FF-BB08-E66E82073655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581634" y="6347464"/>
                  <a:ext cx="26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0C50910F-74B8-4305-83A2-A1A0EDDBCB65}"/>
                    </a:ext>
                  </a:extLst>
                </p14:cNvPr>
                <p14:cNvContentPartPr/>
                <p14:nvPr/>
              </p14:nvContentPartPr>
              <p14:xfrm>
                <a:off x="8653634" y="6244864"/>
                <a:ext cx="114480" cy="1371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0C50910F-74B8-4305-83A2-A1A0EDDBCB6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644634" y="6236224"/>
                  <a:ext cx="132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4F2AC4E8-D754-4EFD-9AB2-C677E202A04F}"/>
                    </a:ext>
                  </a:extLst>
                </p14:cNvPr>
                <p14:cNvContentPartPr/>
                <p14:nvPr/>
              </p14:nvContentPartPr>
              <p14:xfrm>
                <a:off x="8851634" y="6211024"/>
                <a:ext cx="45720" cy="1476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4F2AC4E8-D754-4EFD-9AB2-C677E202A04F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842634" y="6202024"/>
                  <a:ext cx="63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97285F3-B119-4E88-AAB0-5F1758960214}"/>
                    </a:ext>
                  </a:extLst>
                </p14:cNvPr>
                <p14:cNvContentPartPr/>
                <p14:nvPr/>
              </p14:nvContentPartPr>
              <p14:xfrm>
                <a:off x="8952074" y="6073864"/>
                <a:ext cx="127800" cy="3708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97285F3-B119-4E88-AAB0-5F1758960214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943074" y="6065224"/>
                  <a:ext cx="1454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FD07584-B3C3-40EB-9CE5-CA6D760FB28F}"/>
                    </a:ext>
                  </a:extLst>
                </p14:cNvPr>
                <p14:cNvContentPartPr/>
                <p14:nvPr/>
              </p14:nvContentPartPr>
              <p14:xfrm>
                <a:off x="9199034" y="6138304"/>
                <a:ext cx="123480" cy="2674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FD07584-B3C3-40EB-9CE5-CA6D760FB28F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190034" y="6129664"/>
                  <a:ext cx="1411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DB0B0822-FBD6-479E-89BD-629E50CDF2E0}"/>
                    </a:ext>
                  </a:extLst>
                </p14:cNvPr>
                <p14:cNvContentPartPr/>
                <p14:nvPr/>
              </p14:nvContentPartPr>
              <p14:xfrm>
                <a:off x="9362834" y="6330544"/>
                <a:ext cx="23760" cy="525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DB0B0822-FBD6-479E-89BD-629E50CDF2E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354194" y="6321904"/>
                  <a:ext cx="414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638F08E-71C3-41E4-92E7-2112081E38CE}"/>
                    </a:ext>
                  </a:extLst>
                </p14:cNvPr>
                <p14:cNvContentPartPr/>
                <p14:nvPr/>
              </p14:nvContentPartPr>
              <p14:xfrm>
                <a:off x="9482714" y="6210304"/>
                <a:ext cx="205200" cy="1785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638F08E-71C3-41E4-92E7-2112081E38CE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473714" y="6201664"/>
                  <a:ext cx="222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27B0B54B-61E7-4301-8DF4-B44F07CCD930}"/>
                    </a:ext>
                  </a:extLst>
                </p14:cNvPr>
                <p14:cNvContentPartPr/>
                <p14:nvPr/>
              </p14:nvContentPartPr>
              <p14:xfrm>
                <a:off x="9670634" y="6088984"/>
                <a:ext cx="134640" cy="3960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27B0B54B-61E7-4301-8DF4-B44F07CCD930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9661634" y="6079984"/>
                  <a:ext cx="1522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487FA844-B68F-4CC1-BD47-CEDCE62FEF25}"/>
                    </a:ext>
                  </a:extLst>
                </p14:cNvPr>
                <p14:cNvContentPartPr/>
                <p14:nvPr/>
              </p14:nvContentPartPr>
              <p14:xfrm>
                <a:off x="9880514" y="6315784"/>
                <a:ext cx="304920" cy="331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487FA844-B68F-4CC1-BD47-CEDCE62FEF25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9871874" y="6307144"/>
                  <a:ext cx="3225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125DDC24-946A-405D-8179-BD5B5F70CEDC}"/>
                    </a:ext>
                  </a:extLst>
                </p14:cNvPr>
                <p14:cNvContentPartPr/>
                <p14:nvPr/>
              </p14:nvContentPartPr>
              <p14:xfrm>
                <a:off x="10025234" y="6213544"/>
                <a:ext cx="31680" cy="1814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125DDC24-946A-405D-8179-BD5B5F70CEDC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016594" y="6204904"/>
                  <a:ext cx="49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8384349-AFFE-481B-9135-1D58240D2F67}"/>
                    </a:ext>
                  </a:extLst>
                </p14:cNvPr>
                <p14:cNvContentPartPr/>
                <p14:nvPr/>
              </p14:nvContentPartPr>
              <p14:xfrm>
                <a:off x="10276874" y="6136144"/>
                <a:ext cx="201240" cy="3376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8384349-AFFE-481B-9135-1D58240D2F67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268234" y="6127144"/>
                  <a:ext cx="2188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C4677D9-27B0-4EC8-9051-B13CD2E9C186}"/>
                    </a:ext>
                  </a:extLst>
                </p14:cNvPr>
                <p14:cNvContentPartPr/>
                <p14:nvPr/>
              </p14:nvContentPartPr>
              <p14:xfrm>
                <a:off x="10431314" y="6388864"/>
                <a:ext cx="18720" cy="3600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DC4677D9-27B0-4EC8-9051-B13CD2E9C186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0422314" y="6379864"/>
                  <a:ext cx="36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88F1E36-1F48-453D-95F4-574EEACB3A96}"/>
                    </a:ext>
                  </a:extLst>
                </p14:cNvPr>
                <p14:cNvContentPartPr/>
                <p14:nvPr/>
              </p14:nvContentPartPr>
              <p14:xfrm>
                <a:off x="10525634" y="6293104"/>
                <a:ext cx="97200" cy="12636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88F1E36-1F48-453D-95F4-574EEACB3A96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0516994" y="6284104"/>
                  <a:ext cx="1148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29C47EE-B991-4E4D-8408-B1BF68F4EB20}"/>
                    </a:ext>
                  </a:extLst>
                </p14:cNvPr>
                <p14:cNvContentPartPr/>
                <p14:nvPr/>
              </p14:nvContentPartPr>
              <p14:xfrm>
                <a:off x="10700594" y="6244864"/>
                <a:ext cx="127080" cy="1576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29C47EE-B991-4E4D-8408-B1BF68F4EB20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0691954" y="6235864"/>
                  <a:ext cx="144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B44F0EF6-B6BB-41D3-BBA9-F1CFB24244C8}"/>
                    </a:ext>
                  </a:extLst>
                </p14:cNvPr>
                <p14:cNvContentPartPr/>
                <p14:nvPr/>
              </p14:nvContentPartPr>
              <p14:xfrm>
                <a:off x="10857914" y="6184384"/>
                <a:ext cx="191160" cy="24192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B44F0EF6-B6BB-41D3-BBA9-F1CFB24244C8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0848914" y="6175744"/>
                  <a:ext cx="2088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EC35F458-0636-4F1E-BACA-14B84C565479}"/>
                    </a:ext>
                  </a:extLst>
                </p14:cNvPr>
                <p14:cNvContentPartPr/>
                <p14:nvPr/>
              </p14:nvContentPartPr>
              <p14:xfrm>
                <a:off x="11059514" y="6067024"/>
                <a:ext cx="162360" cy="4683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EC35F458-0636-4F1E-BACA-14B84C565479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1050874" y="6058024"/>
                  <a:ext cx="180000" cy="48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DA77CCCA-30F8-48CD-9476-0880D545CFE9}"/>
              </a:ext>
            </a:extLst>
          </p:cNvPr>
          <p:cNvGrpSpPr/>
          <p:nvPr/>
        </p:nvGrpSpPr>
        <p:grpSpPr>
          <a:xfrm>
            <a:off x="11326994" y="6121744"/>
            <a:ext cx="560520" cy="439560"/>
            <a:chOff x="11326994" y="6121744"/>
            <a:chExt cx="560520" cy="43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2491A56A-12BE-40F5-94F7-FBE569C341EA}"/>
                    </a:ext>
                  </a:extLst>
                </p14:cNvPr>
                <p14:cNvContentPartPr/>
                <p14:nvPr/>
              </p14:nvContentPartPr>
              <p14:xfrm>
                <a:off x="11326994" y="6157384"/>
                <a:ext cx="130680" cy="2988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2491A56A-12BE-40F5-94F7-FBE569C341EA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1317994" y="6148384"/>
                  <a:ext cx="1483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9EEF03E-B815-4FEC-9D68-2F6E272FC116}"/>
                    </a:ext>
                  </a:extLst>
                </p14:cNvPr>
                <p14:cNvContentPartPr/>
                <p14:nvPr/>
              </p14:nvContentPartPr>
              <p14:xfrm>
                <a:off x="11460914" y="6383464"/>
                <a:ext cx="14040" cy="3060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9EEF03E-B815-4FEC-9D68-2F6E272FC116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1451914" y="6374824"/>
                  <a:ext cx="31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580552E-CE0C-48F7-AC50-00B8F36F2AB3}"/>
                    </a:ext>
                  </a:extLst>
                </p14:cNvPr>
                <p14:cNvContentPartPr/>
                <p14:nvPr/>
              </p14:nvContentPartPr>
              <p14:xfrm>
                <a:off x="11640914" y="6228304"/>
                <a:ext cx="11520" cy="1774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580552E-CE0C-48F7-AC50-00B8F36F2AB3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1632274" y="6219664"/>
                  <a:ext cx="291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F06AD1D-387F-4857-A93C-08957F2D5905}"/>
                    </a:ext>
                  </a:extLst>
                </p14:cNvPr>
                <p14:cNvContentPartPr/>
                <p14:nvPr/>
              </p14:nvContentPartPr>
              <p14:xfrm>
                <a:off x="11672234" y="6121744"/>
                <a:ext cx="215280" cy="43956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F06AD1D-387F-4857-A93C-08957F2D590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1663594" y="6113104"/>
                  <a:ext cx="232920" cy="45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7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74866259-B048-44E0-B238-C87D0FC277C4}"/>
                  </a:ext>
                </a:extLst>
              </p14:cNvPr>
              <p14:cNvContentPartPr/>
              <p14:nvPr/>
            </p14:nvContentPartPr>
            <p14:xfrm>
              <a:off x="3296834" y="2040424"/>
              <a:ext cx="65160" cy="34560"/>
            </p14:xfrm>
          </p:contentPart>
        </mc:Choice>
        <mc:Fallback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74866259-B048-44E0-B238-C87D0FC277C4}"/>
                  </a:ext>
                </a:extLst>
              </p:cNvPr>
              <p:cNvPicPr/>
              <p:nvPr/>
            </p:nvPicPr>
            <p:blipFill>
              <a:blip r:embed="rId638"/>
              <a:stretch>
                <a:fillRect/>
              </a:stretch>
            </p:blipFill>
            <p:spPr>
              <a:xfrm>
                <a:off x="3288194" y="2031424"/>
                <a:ext cx="828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9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0BCA6D10-1A5F-4313-B996-552C60F3AF64}"/>
                  </a:ext>
                </a:extLst>
              </p14:cNvPr>
              <p14:cNvContentPartPr/>
              <p14:nvPr/>
            </p14:nvContentPartPr>
            <p14:xfrm>
              <a:off x="3918914" y="4720668"/>
              <a:ext cx="1802880" cy="121680"/>
            </p14:xfrm>
          </p:contentPart>
        </mc:Choice>
        <mc:Fallback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0BCA6D10-1A5F-4313-B996-552C60F3AF64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3909914" y="4711668"/>
                <a:ext cx="18205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1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50E8A926-74B9-47CD-BDDC-073DA1E05FCD}"/>
                  </a:ext>
                </a:extLst>
              </p14:cNvPr>
              <p14:cNvContentPartPr/>
              <p14:nvPr/>
            </p14:nvContentPartPr>
            <p14:xfrm>
              <a:off x="3884354" y="4703028"/>
              <a:ext cx="1623960" cy="96840"/>
            </p14:xfrm>
          </p:contentPart>
        </mc:Choice>
        <mc:Fallback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50E8A926-74B9-47CD-BDDC-073DA1E05FCD}"/>
                  </a:ext>
                </a:extLst>
              </p:cNvPr>
              <p:cNvPicPr/>
              <p:nvPr/>
            </p:nvPicPr>
            <p:blipFill>
              <a:blip r:embed="rId642"/>
              <a:stretch>
                <a:fillRect/>
              </a:stretch>
            </p:blipFill>
            <p:spPr>
              <a:xfrm>
                <a:off x="3875714" y="4694388"/>
                <a:ext cx="16416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3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E8A7FD6C-DEF4-4DA6-A9E1-3C8970531A2C}"/>
                  </a:ext>
                </a:extLst>
              </p14:cNvPr>
              <p14:cNvContentPartPr/>
              <p14:nvPr/>
            </p14:nvContentPartPr>
            <p14:xfrm>
              <a:off x="8853434" y="638268"/>
              <a:ext cx="590400" cy="63720"/>
            </p14:xfrm>
          </p:contentPart>
        </mc:Choice>
        <mc:Fallback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E8A7FD6C-DEF4-4DA6-A9E1-3C8970531A2C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8844794" y="629628"/>
                <a:ext cx="6080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5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30395BD9-7EDB-4C2C-8BE0-125200C5D63A}"/>
                  </a:ext>
                </a:extLst>
              </p14:cNvPr>
              <p14:cNvContentPartPr/>
              <p14:nvPr/>
            </p14:nvContentPartPr>
            <p14:xfrm>
              <a:off x="3296474" y="834108"/>
              <a:ext cx="414000" cy="61560"/>
            </p14:xfrm>
          </p:contentPart>
        </mc:Choice>
        <mc:Fallback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30395BD9-7EDB-4C2C-8BE0-125200C5D63A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3287474" y="825468"/>
                <a:ext cx="4316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7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75A1E8E-6CF3-4108-851A-1E960A1A370D}"/>
                  </a:ext>
                </a:extLst>
              </p14:cNvPr>
              <p14:cNvContentPartPr/>
              <p14:nvPr/>
            </p14:nvContentPartPr>
            <p14:xfrm>
              <a:off x="9538514" y="1544748"/>
              <a:ext cx="333720" cy="25560"/>
            </p14:xfrm>
          </p:contentPart>
        </mc:Choice>
        <mc:Fallback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75A1E8E-6CF3-4108-851A-1E960A1A370D}"/>
                  </a:ext>
                </a:extLst>
              </p:cNvPr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9529874" y="1535748"/>
                <a:ext cx="3513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9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0303D50-7ED4-431F-9144-70F7FEE6EE82}"/>
                  </a:ext>
                </a:extLst>
              </p14:cNvPr>
              <p14:cNvContentPartPr/>
              <p14:nvPr/>
            </p14:nvContentPartPr>
            <p14:xfrm>
              <a:off x="3625154" y="1576068"/>
              <a:ext cx="342360" cy="61200"/>
            </p14:xfrm>
          </p:contentPart>
        </mc:Choice>
        <mc:Fallback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0303D50-7ED4-431F-9144-70F7FEE6EE82}"/>
                  </a:ext>
                </a:extLst>
              </p:cNvPr>
              <p:cNvPicPr/>
              <p:nvPr/>
            </p:nvPicPr>
            <p:blipFill>
              <a:blip r:embed="rId650"/>
              <a:stretch>
                <a:fillRect/>
              </a:stretch>
            </p:blipFill>
            <p:spPr>
              <a:xfrm>
                <a:off x="3616514" y="1567428"/>
                <a:ext cx="3600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1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725EDEF-DD3F-43ED-925E-B26F5C0F4677}"/>
                  </a:ext>
                </a:extLst>
              </p14:cNvPr>
              <p14:cNvContentPartPr/>
              <p14:nvPr/>
            </p14:nvContentPartPr>
            <p14:xfrm>
              <a:off x="9372554" y="2246748"/>
              <a:ext cx="510480" cy="155520"/>
            </p14:xfrm>
          </p:contentPart>
        </mc:Choice>
        <mc:Fallback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725EDEF-DD3F-43ED-925E-B26F5C0F4677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9363914" y="2238108"/>
                <a:ext cx="5281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3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B15E9020-4642-4488-A28E-58432122B0B8}"/>
                  </a:ext>
                </a:extLst>
              </p14:cNvPr>
              <p14:cNvContentPartPr/>
              <p14:nvPr/>
            </p14:nvContentPartPr>
            <p14:xfrm>
              <a:off x="3182714" y="2408748"/>
              <a:ext cx="276840" cy="60480"/>
            </p14:xfrm>
          </p:contentPart>
        </mc:Choice>
        <mc:Fallback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B15E9020-4642-4488-A28E-58432122B0B8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3174074" y="2399748"/>
                <a:ext cx="294480" cy="7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5" name="Group 384">
            <a:extLst>
              <a:ext uri="{FF2B5EF4-FFF2-40B4-BE49-F238E27FC236}">
                <a16:creationId xmlns:a16="http://schemas.microsoft.com/office/drawing/2014/main" id="{81F662D6-6CA9-4826-A53F-E71F2871CCF0}"/>
              </a:ext>
            </a:extLst>
          </p:cNvPr>
          <p:cNvGrpSpPr/>
          <p:nvPr/>
        </p:nvGrpSpPr>
        <p:grpSpPr>
          <a:xfrm>
            <a:off x="9080594" y="1099744"/>
            <a:ext cx="1092600" cy="457604"/>
            <a:chOff x="9080594" y="1099744"/>
            <a:chExt cx="1092600" cy="45760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B99175E-09E9-4B8E-BFEE-0B9CB4A76856}"/>
                    </a:ext>
                  </a:extLst>
                </p14:cNvPr>
                <p14:cNvContentPartPr/>
                <p14:nvPr/>
              </p14:nvContentPartPr>
              <p14:xfrm>
                <a:off x="9080594" y="1306744"/>
                <a:ext cx="19800" cy="223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B99175E-09E9-4B8E-BFEE-0B9CB4A7685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071594" y="1297744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B4DE190-45D2-4DC6-B3F0-EFD1618944A6}"/>
                    </a:ext>
                  </a:extLst>
                </p14:cNvPr>
                <p14:cNvContentPartPr/>
                <p14:nvPr/>
              </p14:nvContentPartPr>
              <p14:xfrm>
                <a:off x="9228194" y="1183984"/>
                <a:ext cx="132840" cy="143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B4DE190-45D2-4DC6-B3F0-EFD1618944A6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9219194" y="1175344"/>
                  <a:ext cx="1504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ED59DAF-21E3-4B13-8EB2-EFE1ADCB3C70}"/>
                    </a:ext>
                  </a:extLst>
                </p14:cNvPr>
                <p14:cNvContentPartPr/>
                <p14:nvPr/>
              </p14:nvContentPartPr>
              <p14:xfrm>
                <a:off x="9550754" y="1099744"/>
                <a:ext cx="62640" cy="2214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ED59DAF-21E3-4B13-8EB2-EFE1ADCB3C70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9541754" y="1091104"/>
                  <a:ext cx="80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A01184A0-9CC8-4AF2-8EEF-EC5480E474FE}"/>
                    </a:ext>
                  </a:extLst>
                </p14:cNvPr>
                <p14:cNvContentPartPr/>
                <p14:nvPr/>
              </p14:nvContentPartPr>
              <p14:xfrm>
                <a:off x="9256274" y="1419468"/>
                <a:ext cx="916920" cy="13788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A01184A0-9CC8-4AF2-8EEF-EC5480E474FE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9247634" y="1410828"/>
                  <a:ext cx="93456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A32EA19-5121-4EC4-8412-3984D65FDAF8}"/>
              </a:ext>
            </a:extLst>
          </p:cNvPr>
          <p:cNvGrpSpPr/>
          <p:nvPr/>
        </p:nvGrpSpPr>
        <p:grpSpPr>
          <a:xfrm>
            <a:off x="3541994" y="1534668"/>
            <a:ext cx="898920" cy="88200"/>
            <a:chOff x="3541994" y="1534668"/>
            <a:chExt cx="898920" cy="8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C836EAC-878E-4EDD-918C-CD54E0BE1D88}"/>
                    </a:ext>
                  </a:extLst>
                </p14:cNvPr>
                <p14:cNvContentPartPr/>
                <p14:nvPr/>
              </p14:nvContentPartPr>
              <p14:xfrm>
                <a:off x="3555674" y="1617468"/>
                <a:ext cx="360" cy="36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C836EAC-878E-4EDD-918C-CD54E0BE1D8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46674" y="16088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0DE7E24A-D06C-4E43-803A-ECED36C0F13E}"/>
                    </a:ext>
                  </a:extLst>
                </p14:cNvPr>
                <p14:cNvContentPartPr/>
                <p14:nvPr/>
              </p14:nvContentPartPr>
              <p14:xfrm>
                <a:off x="3541994" y="1534668"/>
                <a:ext cx="898920" cy="8820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0DE7E24A-D06C-4E43-803A-ECED36C0F13E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3532994" y="1526028"/>
                  <a:ext cx="916560" cy="10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5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B78199D2-EFF9-46F1-B02B-E800F0150B3B}"/>
                  </a:ext>
                </a:extLst>
              </p14:cNvPr>
              <p14:cNvContentPartPr/>
              <p14:nvPr/>
            </p14:nvContentPartPr>
            <p14:xfrm>
              <a:off x="10380194" y="161268"/>
              <a:ext cx="330480" cy="1910160"/>
            </p14:xfrm>
          </p:contentPart>
        </mc:Choice>
        <mc:Fallback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B78199D2-EFF9-46F1-B02B-E800F0150B3B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10371554" y="152628"/>
                <a:ext cx="348120" cy="19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9215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EF4823-C8A2-4DA4-B47C-BC173732117A}"/>
                  </a:ext>
                </a:extLst>
              </p14:cNvPr>
              <p14:cNvContentPartPr/>
              <p14:nvPr/>
            </p14:nvContentPartPr>
            <p14:xfrm>
              <a:off x="750554" y="448504"/>
              <a:ext cx="273240" cy="41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EF4823-C8A2-4DA4-B47C-BC17373211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1554" y="439504"/>
                <a:ext cx="2908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8A8757-7609-44AA-A587-D2BF61C96F43}"/>
                  </a:ext>
                </a:extLst>
              </p14:cNvPr>
              <p14:cNvContentPartPr/>
              <p14:nvPr/>
            </p14:nvContentPartPr>
            <p14:xfrm>
              <a:off x="781154" y="557224"/>
              <a:ext cx="363240" cy="34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8A8757-7609-44AA-A587-D2BF61C96F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514" y="548224"/>
                <a:ext cx="38088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D3BB403F-B288-4E18-8E75-5F2357E1F31F}"/>
              </a:ext>
            </a:extLst>
          </p:cNvPr>
          <p:cNvGrpSpPr/>
          <p:nvPr/>
        </p:nvGrpSpPr>
        <p:grpSpPr>
          <a:xfrm>
            <a:off x="1417274" y="413584"/>
            <a:ext cx="855720" cy="288720"/>
            <a:chOff x="1417274" y="413584"/>
            <a:chExt cx="85572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D37F5A3-57D5-469F-BB76-82CF7366A054}"/>
                    </a:ext>
                  </a:extLst>
                </p14:cNvPr>
                <p14:cNvContentPartPr/>
                <p14:nvPr/>
              </p14:nvContentPartPr>
              <p14:xfrm>
                <a:off x="1417274" y="661624"/>
                <a:ext cx="41760" cy="40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D37F5A3-57D5-469F-BB76-82CF7366A0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8634" y="652624"/>
                  <a:ext cx="594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6E2FEF3-980D-4D7F-9AB6-EBBE4634B378}"/>
                    </a:ext>
                  </a:extLst>
                </p14:cNvPr>
                <p14:cNvContentPartPr/>
                <p14:nvPr/>
              </p14:nvContentPartPr>
              <p14:xfrm>
                <a:off x="1598714" y="500344"/>
                <a:ext cx="152640" cy="160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6E2FEF3-980D-4D7F-9AB6-EBBE4634B3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89714" y="491704"/>
                  <a:ext cx="170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ED153C3-E0B9-4FAC-8ED5-056BA45D4D9B}"/>
                    </a:ext>
                  </a:extLst>
                </p14:cNvPr>
                <p14:cNvContentPartPr/>
                <p14:nvPr/>
              </p14:nvContentPartPr>
              <p14:xfrm>
                <a:off x="1791314" y="496384"/>
                <a:ext cx="124920" cy="162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ED153C3-E0B9-4FAC-8ED5-056BA45D4D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82674" y="487384"/>
                  <a:ext cx="142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4C01F7E-9618-4B12-A49E-57B3B80E632A}"/>
                    </a:ext>
                  </a:extLst>
                </p14:cNvPr>
                <p14:cNvContentPartPr/>
                <p14:nvPr/>
              </p14:nvContentPartPr>
              <p14:xfrm>
                <a:off x="2078594" y="413584"/>
                <a:ext cx="194400" cy="264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4C01F7E-9618-4B12-A49E-57B3B80E632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69594" y="404944"/>
                  <a:ext cx="21204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0C42E4-B057-48DF-9995-C5E344E9E4D4}"/>
              </a:ext>
            </a:extLst>
          </p:cNvPr>
          <p:cNvGrpSpPr/>
          <p:nvPr/>
        </p:nvGrpSpPr>
        <p:grpSpPr>
          <a:xfrm>
            <a:off x="601874" y="970504"/>
            <a:ext cx="625320" cy="466560"/>
            <a:chOff x="601874" y="970504"/>
            <a:chExt cx="625320" cy="46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998DF08-6461-4F13-A080-8CB1663E6D73}"/>
                    </a:ext>
                  </a:extLst>
                </p14:cNvPr>
                <p14:cNvContentPartPr/>
                <p14:nvPr/>
              </p14:nvContentPartPr>
              <p14:xfrm>
                <a:off x="601874" y="1150864"/>
                <a:ext cx="145080" cy="286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998DF08-6461-4F13-A080-8CB1663E6D7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2874" y="1142224"/>
                  <a:ext cx="1627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B0A7E6-CF6D-4F0B-8DB2-A636949D3256}"/>
                    </a:ext>
                  </a:extLst>
                </p14:cNvPr>
                <p14:cNvContentPartPr/>
                <p14:nvPr/>
              </p14:nvContentPartPr>
              <p14:xfrm>
                <a:off x="698714" y="1028464"/>
                <a:ext cx="279720" cy="248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B0A7E6-CF6D-4F0B-8DB2-A636949D325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9714" y="1019464"/>
                  <a:ext cx="297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5CFDF50-029A-43D9-97B4-58A64A5017E4}"/>
                    </a:ext>
                  </a:extLst>
                </p14:cNvPr>
                <p14:cNvContentPartPr/>
                <p14:nvPr/>
              </p14:nvContentPartPr>
              <p14:xfrm>
                <a:off x="993554" y="970504"/>
                <a:ext cx="233640" cy="464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5CFDF50-029A-43D9-97B4-58A64A5017E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4914" y="961864"/>
                  <a:ext cx="251280" cy="48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4DB8F4-1B48-4027-A774-BA6771D366E0}"/>
              </a:ext>
            </a:extLst>
          </p:cNvPr>
          <p:cNvGrpSpPr/>
          <p:nvPr/>
        </p:nvGrpSpPr>
        <p:grpSpPr>
          <a:xfrm>
            <a:off x="1286594" y="1089664"/>
            <a:ext cx="932760" cy="298800"/>
            <a:chOff x="1286594" y="1089664"/>
            <a:chExt cx="93276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A1E1621-6276-42C5-8F47-77B753C8ADCD}"/>
                    </a:ext>
                  </a:extLst>
                </p14:cNvPr>
                <p14:cNvContentPartPr/>
                <p14:nvPr/>
              </p14:nvContentPartPr>
              <p14:xfrm>
                <a:off x="1286594" y="1089664"/>
                <a:ext cx="298800" cy="298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A1E1621-6276-42C5-8F47-77B753C8AD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77594" y="1080664"/>
                  <a:ext cx="3164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B508BBC-290B-4BEE-BC34-92F8AF066DA5}"/>
                    </a:ext>
                  </a:extLst>
                </p14:cNvPr>
                <p14:cNvContentPartPr/>
                <p14:nvPr/>
              </p14:nvContentPartPr>
              <p14:xfrm>
                <a:off x="1603754" y="1229704"/>
                <a:ext cx="180000" cy="118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B508BBC-290B-4BEE-BC34-92F8AF066DA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95114" y="1220704"/>
                  <a:ext cx="197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0F9084-36FE-4C8E-93B7-89D7B281E8B3}"/>
                    </a:ext>
                  </a:extLst>
                </p14:cNvPr>
                <p14:cNvContentPartPr/>
                <p14:nvPr/>
              </p14:nvContentPartPr>
              <p14:xfrm>
                <a:off x="1802474" y="1239424"/>
                <a:ext cx="246960" cy="90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0F9084-36FE-4C8E-93B7-89D7B281E8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93834" y="1230784"/>
                  <a:ext cx="264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3CC5AF5-F41B-4CF1-9E82-C42135AF321E}"/>
                    </a:ext>
                  </a:extLst>
                </p14:cNvPr>
                <p14:cNvContentPartPr/>
                <p14:nvPr/>
              </p14:nvContentPartPr>
              <p14:xfrm>
                <a:off x="2089034" y="1216024"/>
                <a:ext cx="130320" cy="136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3CC5AF5-F41B-4CF1-9E82-C42135AF32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80034" y="1207384"/>
                  <a:ext cx="14796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2CE1CA-E4F1-48A6-99D4-C3050853BC10}"/>
              </a:ext>
            </a:extLst>
          </p:cNvPr>
          <p:cNvGrpSpPr/>
          <p:nvPr/>
        </p:nvGrpSpPr>
        <p:grpSpPr>
          <a:xfrm>
            <a:off x="2541554" y="849904"/>
            <a:ext cx="829440" cy="505800"/>
            <a:chOff x="2541554" y="849904"/>
            <a:chExt cx="829440" cy="50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0DCB9F7-3542-4CC1-B7CF-AA89164BD86D}"/>
                    </a:ext>
                  </a:extLst>
                </p14:cNvPr>
                <p14:cNvContentPartPr/>
                <p14:nvPr/>
              </p14:nvContentPartPr>
              <p14:xfrm>
                <a:off x="2604194" y="849904"/>
                <a:ext cx="269280" cy="505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0DCB9F7-3542-4CC1-B7CF-AA89164BD8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95194" y="840904"/>
                  <a:ext cx="28692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AEF8803-87F1-4544-9D49-CA2452558A74}"/>
                    </a:ext>
                  </a:extLst>
                </p14:cNvPr>
                <p14:cNvContentPartPr/>
                <p14:nvPr/>
              </p14:nvContentPartPr>
              <p14:xfrm>
                <a:off x="2541554" y="1164544"/>
                <a:ext cx="306720" cy="92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AEF8803-87F1-4544-9D49-CA2452558A7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32554" y="1155544"/>
                  <a:ext cx="324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F01D87F-7859-4139-A299-BDA7918E0E70}"/>
                    </a:ext>
                  </a:extLst>
                </p14:cNvPr>
                <p14:cNvContentPartPr/>
                <p14:nvPr/>
              </p14:nvContentPartPr>
              <p14:xfrm>
                <a:off x="2828834" y="1172824"/>
                <a:ext cx="132480" cy="163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F01D87F-7859-4139-A299-BDA7918E0E7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19834" y="1164184"/>
                  <a:ext cx="150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B149C93-E7B7-47C0-917F-4337A25342BB}"/>
                    </a:ext>
                  </a:extLst>
                </p14:cNvPr>
                <p14:cNvContentPartPr/>
                <p14:nvPr/>
              </p14:nvContentPartPr>
              <p14:xfrm>
                <a:off x="2952314" y="1225744"/>
                <a:ext cx="112320" cy="110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B149C93-E7B7-47C0-917F-4337A25342B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43674" y="1217104"/>
                  <a:ext cx="129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EA10402-FF27-41A5-8099-827C86C82BCF}"/>
                    </a:ext>
                  </a:extLst>
                </p14:cNvPr>
                <p14:cNvContentPartPr/>
                <p14:nvPr/>
              </p14:nvContentPartPr>
              <p14:xfrm>
                <a:off x="3132674" y="1216384"/>
                <a:ext cx="238320" cy="135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EA10402-FF27-41A5-8099-827C86C82B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24034" y="1207744"/>
                  <a:ext cx="2559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F69E1B-6FE6-44D9-B81E-5C43C6F6669E}"/>
              </a:ext>
            </a:extLst>
          </p:cNvPr>
          <p:cNvGrpSpPr/>
          <p:nvPr/>
        </p:nvGrpSpPr>
        <p:grpSpPr>
          <a:xfrm>
            <a:off x="3647474" y="995704"/>
            <a:ext cx="1259280" cy="386280"/>
            <a:chOff x="3647474" y="995704"/>
            <a:chExt cx="125928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ABE9A23-1455-44D0-95A2-4C0752F73A1E}"/>
                    </a:ext>
                  </a:extLst>
                </p14:cNvPr>
                <p14:cNvContentPartPr/>
                <p14:nvPr/>
              </p14:nvContentPartPr>
              <p14:xfrm>
                <a:off x="3647474" y="1213504"/>
                <a:ext cx="317160" cy="138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ABE9A23-1455-44D0-95A2-4C0752F73A1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38474" y="1204864"/>
                  <a:ext cx="334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64F1094-C551-4104-9D16-7D5E0F60FF7A}"/>
                    </a:ext>
                  </a:extLst>
                </p14:cNvPr>
                <p14:cNvContentPartPr/>
                <p14:nvPr/>
              </p14:nvContentPartPr>
              <p14:xfrm>
                <a:off x="3968594" y="1210624"/>
                <a:ext cx="351000" cy="171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64F1094-C551-4104-9D16-7D5E0F60FF7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59954" y="1201624"/>
                  <a:ext cx="368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BBA0274-047C-497C-B7F6-B6457D36EA0D}"/>
                    </a:ext>
                  </a:extLst>
                </p14:cNvPr>
                <p14:cNvContentPartPr/>
                <p14:nvPr/>
              </p14:nvContentPartPr>
              <p14:xfrm>
                <a:off x="4229594" y="995704"/>
                <a:ext cx="227880" cy="376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BBA0274-047C-497C-B7F6-B6457D36EA0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20954" y="987064"/>
                  <a:ext cx="2455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F173501-F6C1-48B9-96BF-5100B97808CE}"/>
                    </a:ext>
                  </a:extLst>
                </p14:cNvPr>
                <p14:cNvContentPartPr/>
                <p14:nvPr/>
              </p14:nvContentPartPr>
              <p14:xfrm>
                <a:off x="4379714" y="1272544"/>
                <a:ext cx="45000" cy="94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F173501-F6C1-48B9-96BF-5100B97808C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70714" y="1263544"/>
                  <a:ext cx="62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E35977B-5F86-4174-A6FC-C56E6C7CE1B4}"/>
                    </a:ext>
                  </a:extLst>
                </p14:cNvPr>
                <p14:cNvContentPartPr/>
                <p14:nvPr/>
              </p14:nvContentPartPr>
              <p14:xfrm>
                <a:off x="4512554" y="1236184"/>
                <a:ext cx="141840" cy="132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E35977B-5F86-4174-A6FC-C56E6C7CE1B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03914" y="1227544"/>
                  <a:ext cx="159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9962208-E124-4A09-A2F3-A0D650DD201B}"/>
                    </a:ext>
                  </a:extLst>
                </p14:cNvPr>
                <p14:cNvContentPartPr/>
                <p14:nvPr/>
              </p14:nvContentPartPr>
              <p14:xfrm>
                <a:off x="4687154" y="1260664"/>
                <a:ext cx="219600" cy="102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9962208-E124-4A09-A2F3-A0D650DD201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78514" y="1252024"/>
                  <a:ext cx="23724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381B85A-5700-44FF-9544-0C11A8C5072A}"/>
              </a:ext>
            </a:extLst>
          </p:cNvPr>
          <p:cNvGrpSpPr/>
          <p:nvPr/>
        </p:nvGrpSpPr>
        <p:grpSpPr>
          <a:xfrm>
            <a:off x="5124194" y="985624"/>
            <a:ext cx="1560960" cy="492840"/>
            <a:chOff x="5124194" y="985624"/>
            <a:chExt cx="1560960" cy="49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C19A9F6-38BF-457B-B2D9-B2E5DCAD88F9}"/>
                    </a:ext>
                  </a:extLst>
                </p14:cNvPr>
                <p14:cNvContentPartPr/>
                <p14:nvPr/>
              </p14:nvContentPartPr>
              <p14:xfrm>
                <a:off x="5124194" y="1083184"/>
                <a:ext cx="145080" cy="395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C19A9F6-38BF-457B-B2D9-B2E5DCAD88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15194" y="1074184"/>
                  <a:ext cx="1627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3EC4A39-E917-4275-8B75-7DD19148719F}"/>
                    </a:ext>
                  </a:extLst>
                </p14:cNvPr>
                <p14:cNvContentPartPr/>
                <p14:nvPr/>
              </p14:nvContentPartPr>
              <p14:xfrm>
                <a:off x="5416874" y="1232224"/>
                <a:ext cx="167040" cy="153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3EC4A39-E917-4275-8B75-7DD1914871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08234" y="1223584"/>
                  <a:ext cx="184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0859264-60DE-4495-A29F-5E8B0E868100}"/>
                    </a:ext>
                  </a:extLst>
                </p14:cNvPr>
                <p14:cNvContentPartPr/>
                <p14:nvPr/>
              </p14:nvContentPartPr>
              <p14:xfrm>
                <a:off x="5729714" y="1017304"/>
                <a:ext cx="156600" cy="351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0859264-60DE-4495-A29F-5E8B0E8681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21074" y="1008304"/>
                  <a:ext cx="1742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E4BE047-3FEE-48FC-A1AF-AB5D03332816}"/>
                    </a:ext>
                  </a:extLst>
                </p14:cNvPr>
                <p14:cNvContentPartPr/>
                <p14:nvPr/>
              </p14:nvContentPartPr>
              <p14:xfrm>
                <a:off x="5835194" y="1273624"/>
                <a:ext cx="110160" cy="97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E4BE047-3FEE-48FC-A1AF-AB5D033328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6194" y="1264984"/>
                  <a:ext cx="127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8D3EF65-BD23-45E2-B8DF-F5AE0139B766}"/>
                    </a:ext>
                  </a:extLst>
                </p14:cNvPr>
                <p14:cNvContentPartPr/>
                <p14:nvPr/>
              </p14:nvContentPartPr>
              <p14:xfrm>
                <a:off x="6068834" y="1282624"/>
                <a:ext cx="24120" cy="91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D3EF65-BD23-45E2-B8DF-F5AE0139B76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59834" y="1273984"/>
                  <a:ext cx="41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8CE0-1AEE-46BE-A840-7EC02F02640B}"/>
                    </a:ext>
                  </a:extLst>
                </p14:cNvPr>
                <p14:cNvContentPartPr/>
                <p14:nvPr/>
              </p14:nvContentPartPr>
              <p14:xfrm>
                <a:off x="6180794" y="1262464"/>
                <a:ext cx="242280" cy="112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8CE0-1AEE-46BE-A840-7EC02F02640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72154" y="1253824"/>
                  <a:ext cx="259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3954711-3548-474A-A5F2-EE2F989F56F5}"/>
                    </a:ext>
                  </a:extLst>
                </p14:cNvPr>
                <p14:cNvContentPartPr/>
                <p14:nvPr/>
              </p14:nvContentPartPr>
              <p14:xfrm>
                <a:off x="6524594" y="985624"/>
                <a:ext cx="160560" cy="491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3954711-3548-474A-A5F2-EE2F989F56F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15954" y="976624"/>
                  <a:ext cx="178200" cy="50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5B41074-FC32-4766-BC27-09CC3DC466EC}"/>
              </a:ext>
            </a:extLst>
          </p:cNvPr>
          <p:cNvGrpSpPr/>
          <p:nvPr/>
        </p:nvGrpSpPr>
        <p:grpSpPr>
          <a:xfrm>
            <a:off x="706634" y="2013424"/>
            <a:ext cx="180720" cy="124200"/>
            <a:chOff x="706634" y="2013424"/>
            <a:chExt cx="180720" cy="12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1C2E6C1-B0C8-4052-BE10-F7096FC85A54}"/>
                    </a:ext>
                  </a:extLst>
                </p14:cNvPr>
                <p14:cNvContentPartPr/>
                <p14:nvPr/>
              </p14:nvContentPartPr>
              <p14:xfrm>
                <a:off x="706634" y="2013424"/>
                <a:ext cx="180720" cy="5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1C2E6C1-B0C8-4052-BE10-F7096FC85A5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7634" y="2004424"/>
                  <a:ext cx="1983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D71259B-94AC-40E6-8AE2-93855884358D}"/>
                    </a:ext>
                  </a:extLst>
                </p14:cNvPr>
                <p14:cNvContentPartPr/>
                <p14:nvPr/>
              </p14:nvContentPartPr>
              <p14:xfrm>
                <a:off x="714914" y="2112784"/>
                <a:ext cx="158040" cy="24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D71259B-94AC-40E6-8AE2-93855884358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5914" y="2104144"/>
                  <a:ext cx="17568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E0DFC41-DB5E-439C-B322-B12F2D1484E1}"/>
              </a:ext>
            </a:extLst>
          </p:cNvPr>
          <p:cNvGrpSpPr/>
          <p:nvPr/>
        </p:nvGrpSpPr>
        <p:grpSpPr>
          <a:xfrm>
            <a:off x="1341314" y="1720024"/>
            <a:ext cx="390240" cy="481320"/>
            <a:chOff x="1341314" y="1720024"/>
            <a:chExt cx="390240" cy="48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79A2381-9460-470C-AA55-1B93E1D21303}"/>
                    </a:ext>
                  </a:extLst>
                </p14:cNvPr>
                <p14:cNvContentPartPr/>
                <p14:nvPr/>
              </p14:nvContentPartPr>
              <p14:xfrm>
                <a:off x="1341314" y="1941424"/>
                <a:ext cx="125640" cy="259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79A2381-9460-470C-AA55-1B93E1D2130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32674" y="1932424"/>
                  <a:ext cx="1432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524D64D-579E-41A2-B1EB-EFF60D577EDE}"/>
                    </a:ext>
                  </a:extLst>
                </p14:cNvPr>
                <p14:cNvContentPartPr/>
                <p14:nvPr/>
              </p14:nvContentPartPr>
              <p14:xfrm>
                <a:off x="1417274" y="1720024"/>
                <a:ext cx="314280" cy="292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524D64D-579E-41A2-B1EB-EFF60D577ED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08274" y="1711024"/>
                  <a:ext cx="33192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65CBBE-638F-44FF-AC41-1196AFA08520}"/>
              </a:ext>
            </a:extLst>
          </p:cNvPr>
          <p:cNvGrpSpPr/>
          <p:nvPr/>
        </p:nvGrpSpPr>
        <p:grpSpPr>
          <a:xfrm>
            <a:off x="2005154" y="1773304"/>
            <a:ext cx="1273320" cy="397080"/>
            <a:chOff x="2005154" y="1773304"/>
            <a:chExt cx="1273320" cy="39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3E6D902-C124-42B4-BBE4-16CB4165107D}"/>
                    </a:ext>
                  </a:extLst>
                </p14:cNvPr>
                <p14:cNvContentPartPr/>
                <p14:nvPr/>
              </p14:nvContentPartPr>
              <p14:xfrm>
                <a:off x="2005154" y="1773304"/>
                <a:ext cx="194760" cy="397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3E6D902-C124-42B4-BBE4-16CB4165107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96514" y="1764664"/>
                  <a:ext cx="2124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1D313BD-5A8A-4B2E-8DB8-784D0C70819C}"/>
                    </a:ext>
                  </a:extLst>
                </p14:cNvPr>
                <p14:cNvContentPartPr/>
                <p14:nvPr/>
              </p14:nvContentPartPr>
              <p14:xfrm>
                <a:off x="2388914" y="1923424"/>
                <a:ext cx="196200" cy="218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1D313BD-5A8A-4B2E-8DB8-784D0C70819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79914" y="1914424"/>
                  <a:ext cx="2138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097CFDB-883E-49A9-962F-80F60E39C6EC}"/>
                    </a:ext>
                  </a:extLst>
                </p14:cNvPr>
                <p14:cNvContentPartPr/>
                <p14:nvPr/>
              </p14:nvContentPartPr>
              <p14:xfrm>
                <a:off x="2621114" y="1982104"/>
                <a:ext cx="199800" cy="126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097CFDB-883E-49A9-962F-80F60E39C6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12474" y="1973464"/>
                  <a:ext cx="217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67403F8-FD52-46EA-B51B-E39FD08D8108}"/>
                    </a:ext>
                  </a:extLst>
                </p14:cNvPr>
                <p14:cNvContentPartPr/>
                <p14:nvPr/>
              </p14:nvContentPartPr>
              <p14:xfrm>
                <a:off x="2829194" y="1983544"/>
                <a:ext cx="258120" cy="158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67403F8-FD52-46EA-B51B-E39FD08D810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20194" y="1974544"/>
                  <a:ext cx="275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3313ECC-D0C5-4493-825F-A759333D09E0}"/>
                    </a:ext>
                  </a:extLst>
                </p14:cNvPr>
                <p14:cNvContentPartPr/>
                <p14:nvPr/>
              </p14:nvContentPartPr>
              <p14:xfrm>
                <a:off x="3156794" y="1996504"/>
                <a:ext cx="121680" cy="151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3313ECC-D0C5-4493-825F-A759333D09E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47794" y="1987504"/>
                  <a:ext cx="13932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1ED9D2-770C-4C1C-A079-0CE7F263C6CD}"/>
              </a:ext>
            </a:extLst>
          </p:cNvPr>
          <p:cNvGrpSpPr/>
          <p:nvPr/>
        </p:nvGrpSpPr>
        <p:grpSpPr>
          <a:xfrm>
            <a:off x="3519314" y="1640824"/>
            <a:ext cx="813600" cy="535680"/>
            <a:chOff x="3519314" y="1640824"/>
            <a:chExt cx="81360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61EB2BA-12C1-41D1-B707-EDB6FCF575DD}"/>
                    </a:ext>
                  </a:extLst>
                </p14:cNvPr>
                <p14:cNvContentPartPr/>
                <p14:nvPr/>
              </p14:nvContentPartPr>
              <p14:xfrm>
                <a:off x="3604274" y="1640824"/>
                <a:ext cx="245880" cy="535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61EB2BA-12C1-41D1-B707-EDB6FCF575D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95274" y="1632184"/>
                  <a:ext cx="26352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8F7DF2F-C7CC-45D2-8607-C846DEBE6BF2}"/>
                    </a:ext>
                  </a:extLst>
                </p14:cNvPr>
                <p14:cNvContentPartPr/>
                <p14:nvPr/>
              </p14:nvContentPartPr>
              <p14:xfrm>
                <a:off x="3519314" y="1956904"/>
                <a:ext cx="329760" cy="109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8F7DF2F-C7CC-45D2-8607-C846DEBE6BF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10674" y="1948264"/>
                  <a:ext cx="347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EF9E69C-E827-48A8-9A5C-FE1FC586AC98}"/>
                    </a:ext>
                  </a:extLst>
                </p14:cNvPr>
                <p14:cNvContentPartPr/>
                <p14:nvPr/>
              </p14:nvContentPartPr>
              <p14:xfrm>
                <a:off x="3778514" y="1954744"/>
                <a:ext cx="190440" cy="189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EF9E69C-E827-48A8-9A5C-FE1FC586AC9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69874" y="1945744"/>
                  <a:ext cx="208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35D0361-6ACF-42A0-8FA0-4EB1292DAFEC}"/>
                    </a:ext>
                  </a:extLst>
                </p14:cNvPr>
                <p14:cNvContentPartPr/>
                <p14:nvPr/>
              </p14:nvContentPartPr>
              <p14:xfrm>
                <a:off x="3922154" y="2017744"/>
                <a:ext cx="70200" cy="109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35D0361-6ACF-42A0-8FA0-4EB1292DAFE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13154" y="2008744"/>
                  <a:ext cx="87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9FF570B-220C-47D8-A630-7070703E7DFF}"/>
                    </a:ext>
                  </a:extLst>
                </p14:cNvPr>
                <p14:cNvContentPartPr/>
                <p14:nvPr/>
              </p14:nvContentPartPr>
              <p14:xfrm>
                <a:off x="4055714" y="1968784"/>
                <a:ext cx="277200" cy="137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9FF570B-220C-47D8-A630-7070703E7DF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46714" y="1959784"/>
                  <a:ext cx="29484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E1F5F5F-68B9-4301-9652-AC0D47947497}"/>
              </a:ext>
            </a:extLst>
          </p:cNvPr>
          <p:cNvGrpSpPr/>
          <p:nvPr/>
        </p:nvGrpSpPr>
        <p:grpSpPr>
          <a:xfrm>
            <a:off x="4606154" y="1810744"/>
            <a:ext cx="1283040" cy="309240"/>
            <a:chOff x="4606154" y="1810744"/>
            <a:chExt cx="1283040" cy="30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5091D73-1490-468E-AEE8-C13C6094D3B2}"/>
                    </a:ext>
                  </a:extLst>
                </p14:cNvPr>
                <p14:cNvContentPartPr/>
                <p14:nvPr/>
              </p14:nvContentPartPr>
              <p14:xfrm>
                <a:off x="4606154" y="1990744"/>
                <a:ext cx="326880" cy="129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5091D73-1490-468E-AEE8-C13C6094D3B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97154" y="1981744"/>
                  <a:ext cx="344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12A2084-B852-429B-A0BC-132B79A6507D}"/>
                    </a:ext>
                  </a:extLst>
                </p14:cNvPr>
                <p14:cNvContentPartPr/>
                <p14:nvPr/>
              </p14:nvContentPartPr>
              <p14:xfrm>
                <a:off x="5016194" y="1957624"/>
                <a:ext cx="128880" cy="135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12A2084-B852-429B-A0BC-132B79A6507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07554" y="1948984"/>
                  <a:ext cx="146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07326AC-CEB1-4D35-84E4-3DA7512DE202}"/>
                    </a:ext>
                  </a:extLst>
                </p14:cNvPr>
                <p14:cNvContentPartPr/>
                <p14:nvPr/>
              </p14:nvContentPartPr>
              <p14:xfrm>
                <a:off x="5129234" y="1957624"/>
                <a:ext cx="207360" cy="142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07326AC-CEB1-4D35-84E4-3DA7512DE20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20594" y="1948624"/>
                  <a:ext cx="225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28DA81D-25EE-4CA0-B8A5-D5215D9DDBD7}"/>
                    </a:ext>
                  </a:extLst>
                </p14:cNvPr>
                <p14:cNvContentPartPr/>
                <p14:nvPr/>
              </p14:nvContentPartPr>
              <p14:xfrm>
                <a:off x="5268914" y="1810744"/>
                <a:ext cx="122760" cy="275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28DA81D-25EE-4CA0-B8A5-D5215D9DDBD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60274" y="1802104"/>
                  <a:ext cx="1404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3AFD6DA-760D-44E5-A8C5-3964524A9CD2}"/>
                    </a:ext>
                  </a:extLst>
                </p14:cNvPr>
                <p14:cNvContentPartPr/>
                <p14:nvPr/>
              </p14:nvContentPartPr>
              <p14:xfrm>
                <a:off x="5362514" y="1999384"/>
                <a:ext cx="28440" cy="75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3AFD6DA-760D-44E5-A8C5-3964524A9CD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53874" y="1990744"/>
                  <a:ext cx="46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5DF4C21-DEFF-4D5E-B89E-3C9B463000EB}"/>
                    </a:ext>
                  </a:extLst>
                </p14:cNvPr>
                <p14:cNvContentPartPr/>
                <p14:nvPr/>
              </p14:nvContentPartPr>
              <p14:xfrm>
                <a:off x="5481314" y="1939984"/>
                <a:ext cx="98280" cy="139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5DF4C21-DEFF-4D5E-B89E-3C9B463000E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72314" y="1931344"/>
                  <a:ext cx="115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ED4D4FA-3D6A-4668-8DB0-67332D25D1DF}"/>
                    </a:ext>
                  </a:extLst>
                </p14:cNvPr>
                <p14:cNvContentPartPr/>
                <p14:nvPr/>
              </p14:nvContentPartPr>
              <p14:xfrm>
                <a:off x="5612714" y="1957984"/>
                <a:ext cx="276480" cy="133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ED4D4FA-3D6A-4668-8DB0-67332D25D1D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04074" y="1948984"/>
                  <a:ext cx="29412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EEF0CDA-1184-45C3-A1C0-C182C1C46D5B}"/>
                  </a:ext>
                </a:extLst>
              </p14:cNvPr>
              <p14:cNvContentPartPr/>
              <p14:nvPr/>
            </p14:nvContentPartPr>
            <p14:xfrm>
              <a:off x="6162794" y="1845664"/>
              <a:ext cx="315720" cy="2516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EEF0CDA-1184-45C3-A1C0-C182C1C46D5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154154" y="1837024"/>
                <a:ext cx="333360" cy="26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6F2B7023-6F91-476D-8D33-AB6FE2950C1C}"/>
              </a:ext>
            </a:extLst>
          </p:cNvPr>
          <p:cNvGrpSpPr/>
          <p:nvPr/>
        </p:nvGrpSpPr>
        <p:grpSpPr>
          <a:xfrm>
            <a:off x="6720794" y="1646584"/>
            <a:ext cx="1405440" cy="501120"/>
            <a:chOff x="6720794" y="1646584"/>
            <a:chExt cx="1405440" cy="50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7A89717-FCDF-4EFC-AE91-880EE30B5C90}"/>
                    </a:ext>
                  </a:extLst>
                </p14:cNvPr>
                <p14:cNvContentPartPr/>
                <p14:nvPr/>
              </p14:nvContentPartPr>
              <p14:xfrm>
                <a:off x="6720794" y="1916944"/>
                <a:ext cx="150120" cy="157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7A89717-FCDF-4EFC-AE91-880EE30B5C9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11794" y="1907944"/>
                  <a:ext cx="167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7356A19-63CA-4773-A3C1-0F5FC148BEE3}"/>
                    </a:ext>
                  </a:extLst>
                </p14:cNvPr>
                <p14:cNvContentPartPr/>
                <p14:nvPr/>
              </p14:nvContentPartPr>
              <p14:xfrm>
                <a:off x="7014554" y="1709944"/>
                <a:ext cx="119520" cy="355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7356A19-63CA-4773-A3C1-0F5FC148BE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05554" y="1701304"/>
                  <a:ext cx="1371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B9AA192-BEBC-4B6B-A39B-031DC023FA7D}"/>
                    </a:ext>
                  </a:extLst>
                </p14:cNvPr>
                <p14:cNvContentPartPr/>
                <p14:nvPr/>
              </p14:nvContentPartPr>
              <p14:xfrm>
                <a:off x="7139474" y="1949344"/>
                <a:ext cx="134280" cy="108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B9AA192-BEBC-4B6B-A39B-031DC023FA7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30834" y="1940704"/>
                  <a:ext cx="151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A6045C4-F132-402F-B02C-F61010996308}"/>
                    </a:ext>
                  </a:extLst>
                </p14:cNvPr>
                <p14:cNvContentPartPr/>
                <p14:nvPr/>
              </p14:nvContentPartPr>
              <p14:xfrm>
                <a:off x="7351154" y="1945744"/>
                <a:ext cx="46080" cy="120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A6045C4-F132-402F-B02C-F6101099630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42154" y="1937104"/>
                  <a:ext cx="63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129BE37-9818-433E-85DD-0EFCB8DF18D6}"/>
                    </a:ext>
                  </a:extLst>
                </p14:cNvPr>
                <p14:cNvContentPartPr/>
                <p14:nvPr/>
              </p14:nvContentPartPr>
              <p14:xfrm>
                <a:off x="7491554" y="1934224"/>
                <a:ext cx="270360" cy="93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129BE37-9818-433E-85DD-0EFCB8DF18D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82914" y="1925584"/>
                  <a:ext cx="288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449FF65-35CB-40D7-A707-C76D3C6363EA}"/>
                    </a:ext>
                  </a:extLst>
                </p14:cNvPr>
                <p14:cNvContentPartPr/>
                <p14:nvPr/>
              </p14:nvContentPartPr>
              <p14:xfrm>
                <a:off x="7894034" y="1646584"/>
                <a:ext cx="232200" cy="501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449FF65-35CB-40D7-A707-C76D3C6363E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85034" y="1637944"/>
                  <a:ext cx="249840" cy="51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97EE211-CC7D-499D-BFAF-E08336C6E957}"/>
              </a:ext>
            </a:extLst>
          </p:cNvPr>
          <p:cNvGrpSpPr/>
          <p:nvPr/>
        </p:nvGrpSpPr>
        <p:grpSpPr>
          <a:xfrm>
            <a:off x="1537154" y="2325184"/>
            <a:ext cx="4977720" cy="590040"/>
            <a:chOff x="1537154" y="2325184"/>
            <a:chExt cx="4977720" cy="59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B5CEE06-CEA6-4364-95FF-C3E04A4419C2}"/>
                    </a:ext>
                  </a:extLst>
                </p14:cNvPr>
                <p14:cNvContentPartPr/>
                <p14:nvPr/>
              </p14:nvContentPartPr>
              <p14:xfrm>
                <a:off x="1537154" y="2325184"/>
                <a:ext cx="4977720" cy="119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B5CEE06-CEA6-4364-95FF-C3E04A4419C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28154" y="2316544"/>
                  <a:ext cx="4995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3C336BD-B353-40FC-A2E3-2248209C4C2E}"/>
                    </a:ext>
                  </a:extLst>
                </p14:cNvPr>
                <p14:cNvContentPartPr/>
                <p14:nvPr/>
              </p14:nvContentPartPr>
              <p14:xfrm>
                <a:off x="3546314" y="2695624"/>
                <a:ext cx="77400" cy="219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3C336BD-B353-40FC-A2E3-2248209C4C2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37674" y="2686984"/>
                  <a:ext cx="95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D7735F0-FF9C-4E73-BEC1-6D600D996464}"/>
                    </a:ext>
                  </a:extLst>
                </p14:cNvPr>
                <p14:cNvContentPartPr/>
                <p14:nvPr/>
              </p14:nvContentPartPr>
              <p14:xfrm>
                <a:off x="3591674" y="2547664"/>
                <a:ext cx="225720" cy="260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D7735F0-FF9C-4E73-BEC1-6D600D99646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83034" y="2538664"/>
                  <a:ext cx="243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2681504-B47D-4135-8DF5-83BA9D2302B5}"/>
                    </a:ext>
                  </a:extLst>
                </p14:cNvPr>
                <p14:cNvContentPartPr/>
                <p14:nvPr/>
              </p14:nvContentPartPr>
              <p14:xfrm>
                <a:off x="3924674" y="2569984"/>
                <a:ext cx="122040" cy="283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2681504-B47D-4135-8DF5-83BA9D2302B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15674" y="2560984"/>
                  <a:ext cx="1396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4C0ECD6-8260-475F-8302-0F24A743C799}"/>
                    </a:ext>
                  </a:extLst>
                </p14:cNvPr>
                <p14:cNvContentPartPr/>
                <p14:nvPr/>
              </p14:nvContentPartPr>
              <p14:xfrm>
                <a:off x="4182794" y="2608504"/>
                <a:ext cx="217800" cy="215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4C0ECD6-8260-475F-8302-0F24A743C79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74154" y="2599504"/>
                  <a:ext cx="2354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EDBE949-DA25-4154-994F-F8204E94C0A2}"/>
                    </a:ext>
                  </a:extLst>
                </p14:cNvPr>
                <p14:cNvContentPartPr/>
                <p14:nvPr/>
              </p14:nvContentPartPr>
              <p14:xfrm>
                <a:off x="4440914" y="2499424"/>
                <a:ext cx="159480" cy="342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EDBE949-DA25-4154-994F-F8204E94C0A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31914" y="2490784"/>
                  <a:ext cx="1771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BDE4B21-2832-4B66-A93B-7B2DA0715B11}"/>
                    </a:ext>
                  </a:extLst>
                </p14:cNvPr>
                <p14:cNvContentPartPr/>
                <p14:nvPr/>
              </p14:nvContentPartPr>
              <p14:xfrm>
                <a:off x="4569074" y="2682664"/>
                <a:ext cx="165240" cy="122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BDE4B21-2832-4B66-A93B-7B2DA0715B1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60434" y="2674024"/>
                  <a:ext cx="182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919D26F-E01F-4FF0-9B54-2223B348BC6E}"/>
                    </a:ext>
                  </a:extLst>
                </p14:cNvPr>
                <p14:cNvContentPartPr/>
                <p14:nvPr/>
              </p14:nvContentPartPr>
              <p14:xfrm>
                <a:off x="4841234" y="2701384"/>
                <a:ext cx="46080" cy="84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919D26F-E01F-4FF0-9B54-2223B348BC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32234" y="2692744"/>
                  <a:ext cx="63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5B44702-27F7-402F-8E8F-7370A0DE17CA}"/>
                    </a:ext>
                  </a:extLst>
                </p14:cNvPr>
                <p14:cNvContentPartPr/>
                <p14:nvPr/>
              </p14:nvContentPartPr>
              <p14:xfrm>
                <a:off x="4987754" y="2666104"/>
                <a:ext cx="237600" cy="86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5B44702-27F7-402F-8E8F-7370A0DE17C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79114" y="2657464"/>
                  <a:ext cx="2552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1DCABFD-DCC1-404F-8D3F-1E97A799FDE3}"/>
                    </a:ext>
                  </a:extLst>
                </p14:cNvPr>
                <p14:cNvContentPartPr/>
                <p14:nvPr/>
              </p14:nvContentPartPr>
              <p14:xfrm>
                <a:off x="5315714" y="2476384"/>
                <a:ext cx="133560" cy="353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1DCABFD-DCC1-404F-8D3F-1E97A799FDE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06714" y="2467744"/>
                  <a:ext cx="151200" cy="37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A5F7D8A-528C-448A-8995-29E074C24320}"/>
              </a:ext>
            </a:extLst>
          </p:cNvPr>
          <p:cNvGrpSpPr/>
          <p:nvPr/>
        </p:nvGrpSpPr>
        <p:grpSpPr>
          <a:xfrm>
            <a:off x="670994" y="3551344"/>
            <a:ext cx="189720" cy="130320"/>
            <a:chOff x="670994" y="3551344"/>
            <a:chExt cx="189720" cy="13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A354204-4957-4E45-B78C-E01368CD7837}"/>
                    </a:ext>
                  </a:extLst>
                </p14:cNvPr>
                <p14:cNvContentPartPr/>
                <p14:nvPr/>
              </p14:nvContentPartPr>
              <p14:xfrm>
                <a:off x="670994" y="3551344"/>
                <a:ext cx="121680" cy="14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A354204-4957-4E45-B78C-E01368CD783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1994" y="3542344"/>
                  <a:ext cx="1393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4F9D896-7359-4CAF-ABEC-7189E208EA90}"/>
                    </a:ext>
                  </a:extLst>
                </p14:cNvPr>
                <p14:cNvContentPartPr/>
                <p14:nvPr/>
              </p14:nvContentPartPr>
              <p14:xfrm>
                <a:off x="721754" y="3634864"/>
                <a:ext cx="138960" cy="46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4F9D896-7359-4CAF-ABEC-7189E208EA9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3114" y="3625864"/>
                  <a:ext cx="15660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B2B97AC-2360-42F7-8F62-C86038FC399A}"/>
                  </a:ext>
                </a:extLst>
              </p14:cNvPr>
              <p14:cNvContentPartPr/>
              <p14:nvPr/>
            </p14:nvContentPartPr>
            <p14:xfrm>
              <a:off x="1473074" y="3485464"/>
              <a:ext cx="103320" cy="3286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B2B97AC-2360-42F7-8F62-C86038FC399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464434" y="3476464"/>
                <a:ext cx="12096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D5B53EE-F070-41DD-A408-FE1527E44BFC}"/>
                  </a:ext>
                </a:extLst>
              </p14:cNvPr>
              <p14:cNvContentPartPr/>
              <p14:nvPr/>
            </p14:nvContentPartPr>
            <p14:xfrm>
              <a:off x="1568834" y="3333904"/>
              <a:ext cx="261000" cy="2743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D5B53EE-F070-41DD-A408-FE1527E44BF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559834" y="3325264"/>
                <a:ext cx="2786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F88FB52-4E84-4CF7-A6D0-B69AA5B9F3AA}"/>
                  </a:ext>
                </a:extLst>
              </p14:cNvPr>
              <p14:cNvContentPartPr/>
              <p14:nvPr/>
            </p14:nvContentPartPr>
            <p14:xfrm>
              <a:off x="1941074" y="3398344"/>
              <a:ext cx="216360" cy="4676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F88FB52-4E84-4CF7-A6D0-B69AA5B9F3A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932074" y="3389344"/>
                <a:ext cx="234000" cy="48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962DDB0-6812-404C-97D8-72C111F64123}"/>
              </a:ext>
            </a:extLst>
          </p:cNvPr>
          <p:cNvGrpSpPr/>
          <p:nvPr/>
        </p:nvGrpSpPr>
        <p:grpSpPr>
          <a:xfrm>
            <a:off x="2356154" y="3184144"/>
            <a:ext cx="5327280" cy="626760"/>
            <a:chOff x="2356154" y="3184144"/>
            <a:chExt cx="5327280" cy="62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36F78B7-13A0-40F5-922F-C8DD04BE9209}"/>
                    </a:ext>
                  </a:extLst>
                </p14:cNvPr>
                <p14:cNvContentPartPr/>
                <p14:nvPr/>
              </p14:nvContentPartPr>
              <p14:xfrm>
                <a:off x="2356154" y="3507784"/>
                <a:ext cx="209160" cy="246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36F78B7-13A0-40F5-922F-C8DD04BE920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347154" y="3499144"/>
                  <a:ext cx="2268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2B21431-E2D2-4D6A-81D7-F76A66BBD1B3}"/>
                    </a:ext>
                  </a:extLst>
                </p14:cNvPr>
                <p14:cNvContentPartPr/>
                <p14:nvPr/>
              </p14:nvContentPartPr>
              <p14:xfrm>
                <a:off x="2600954" y="3369184"/>
                <a:ext cx="183960" cy="361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2B21431-E2D2-4D6A-81D7-F76A66BBD1B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591954" y="3360184"/>
                  <a:ext cx="2016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C68A0C9-575C-43C7-8BC2-D6CEA0BB9CD1}"/>
                    </a:ext>
                  </a:extLst>
                </p14:cNvPr>
                <p14:cNvContentPartPr/>
                <p14:nvPr/>
              </p14:nvContentPartPr>
              <p14:xfrm>
                <a:off x="2729114" y="3569704"/>
                <a:ext cx="154800" cy="1627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C68A0C9-575C-43C7-8BC2-D6CEA0BB9CD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20114" y="3561064"/>
                  <a:ext cx="172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F8BFEAE-BB0F-480D-B70D-23A60861E4B4}"/>
                    </a:ext>
                  </a:extLst>
                </p14:cNvPr>
                <p14:cNvContentPartPr/>
                <p14:nvPr/>
              </p14:nvContentPartPr>
              <p14:xfrm>
                <a:off x="2982914" y="3639544"/>
                <a:ext cx="55440" cy="79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F8BFEAE-BB0F-480D-B70D-23A60861E4B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73914" y="3630544"/>
                  <a:ext cx="73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939D95A-06BB-4A44-AF78-748C49DB5C7B}"/>
                    </a:ext>
                  </a:extLst>
                </p14:cNvPr>
                <p14:cNvContentPartPr/>
                <p14:nvPr/>
              </p14:nvContentPartPr>
              <p14:xfrm>
                <a:off x="3126194" y="3574744"/>
                <a:ext cx="207720" cy="134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939D95A-06BB-4A44-AF78-748C49DB5C7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117554" y="3565744"/>
                  <a:ext cx="225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ECBBBB0-23BE-4E72-B751-EBC2354E198B}"/>
                    </a:ext>
                  </a:extLst>
                </p14:cNvPr>
                <p14:cNvContentPartPr/>
                <p14:nvPr/>
              </p14:nvContentPartPr>
              <p14:xfrm>
                <a:off x="3484394" y="3371704"/>
                <a:ext cx="171720" cy="439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ECBBBB0-23BE-4E72-B751-EBC2354E198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75754" y="3362704"/>
                  <a:ext cx="1893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EEE7274-DE9D-4BBB-95F2-188319D69F57}"/>
                    </a:ext>
                  </a:extLst>
                </p14:cNvPr>
                <p14:cNvContentPartPr/>
                <p14:nvPr/>
              </p14:nvContentPartPr>
              <p14:xfrm>
                <a:off x="3691754" y="3467464"/>
                <a:ext cx="349560" cy="2401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EEE7274-DE9D-4BBB-95F2-188319D69F5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82754" y="3458464"/>
                  <a:ext cx="367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F4989BA-E5AF-4223-AC02-14D1FC1ABBEB}"/>
                    </a:ext>
                  </a:extLst>
                </p14:cNvPr>
                <p14:cNvContentPartPr/>
                <p14:nvPr/>
              </p14:nvContentPartPr>
              <p14:xfrm>
                <a:off x="4074434" y="3543784"/>
                <a:ext cx="151920" cy="160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F4989BA-E5AF-4223-AC02-14D1FC1ABBE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65434" y="3534784"/>
                  <a:ext cx="169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18802B4-B537-4427-B13A-9038B192BDC8}"/>
                    </a:ext>
                  </a:extLst>
                </p14:cNvPr>
                <p14:cNvContentPartPr/>
                <p14:nvPr/>
              </p14:nvContentPartPr>
              <p14:xfrm>
                <a:off x="4247234" y="3529744"/>
                <a:ext cx="207000" cy="154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18802B4-B537-4427-B13A-9038B192BDC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38594" y="3520744"/>
                  <a:ext cx="224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7D63791-7F54-4843-BC45-A0ED7A94EA1D}"/>
                    </a:ext>
                  </a:extLst>
                </p14:cNvPr>
                <p14:cNvContentPartPr/>
                <p14:nvPr/>
              </p14:nvContentPartPr>
              <p14:xfrm>
                <a:off x="4410314" y="3346504"/>
                <a:ext cx="138960" cy="310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7D63791-7F54-4843-BC45-A0ED7A94EA1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01314" y="3337504"/>
                  <a:ext cx="1566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9F5ED36-36B6-46FB-A511-B8D2366FCA1B}"/>
                    </a:ext>
                  </a:extLst>
                </p14:cNvPr>
                <p14:cNvContentPartPr/>
                <p14:nvPr/>
              </p14:nvContentPartPr>
              <p14:xfrm>
                <a:off x="4572314" y="3529024"/>
                <a:ext cx="65160" cy="1274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9F5ED36-36B6-46FB-A511-B8D2366FCA1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63314" y="3520024"/>
                  <a:ext cx="82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5FDEEDE-1086-4C61-9C61-F1677ED74D74}"/>
                    </a:ext>
                  </a:extLst>
                </p14:cNvPr>
                <p14:cNvContentPartPr/>
                <p14:nvPr/>
              </p14:nvContentPartPr>
              <p14:xfrm>
                <a:off x="4692554" y="3452344"/>
                <a:ext cx="2160" cy="12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5FDEEDE-1086-4C61-9C61-F1677ED74D7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683554" y="3443704"/>
                  <a:ext cx="19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7600B63-7781-4718-93AF-455CCAE75F4C}"/>
                    </a:ext>
                  </a:extLst>
                </p14:cNvPr>
                <p14:cNvContentPartPr/>
                <p14:nvPr/>
              </p14:nvContentPartPr>
              <p14:xfrm>
                <a:off x="4726034" y="3534424"/>
                <a:ext cx="109080" cy="133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7600B63-7781-4718-93AF-455CCAE75F4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717034" y="3525784"/>
                  <a:ext cx="126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522F05D-D1EF-4727-97FA-C9D4927490C8}"/>
                    </a:ext>
                  </a:extLst>
                </p14:cNvPr>
                <p14:cNvContentPartPr/>
                <p14:nvPr/>
              </p14:nvContentPartPr>
              <p14:xfrm>
                <a:off x="4899914" y="3481144"/>
                <a:ext cx="232200" cy="171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522F05D-D1EF-4727-97FA-C9D4927490C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90914" y="3472144"/>
                  <a:ext cx="249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8CCC510-AF6D-4B18-A7DD-7101FA5B4C79}"/>
                    </a:ext>
                  </a:extLst>
                </p14:cNvPr>
                <p14:cNvContentPartPr/>
                <p14:nvPr/>
              </p14:nvContentPartPr>
              <p14:xfrm>
                <a:off x="5160914" y="3345064"/>
                <a:ext cx="179640" cy="364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8CCC510-AF6D-4B18-A7DD-7101FA5B4C7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152274" y="3336424"/>
                  <a:ext cx="1972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C8AB5B6-2338-462D-9370-C4E2836ED4A0}"/>
                    </a:ext>
                  </a:extLst>
                </p14:cNvPr>
                <p14:cNvContentPartPr/>
                <p14:nvPr/>
              </p14:nvContentPartPr>
              <p14:xfrm>
                <a:off x="5527034" y="3445864"/>
                <a:ext cx="101880" cy="240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C8AB5B6-2338-462D-9370-C4E2836ED4A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18034" y="3437224"/>
                  <a:ext cx="119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62A1CEA-87AB-4DF2-91B6-16C41A1C2BCA}"/>
                    </a:ext>
                  </a:extLst>
                </p14:cNvPr>
                <p14:cNvContentPartPr/>
                <p14:nvPr/>
              </p14:nvContentPartPr>
              <p14:xfrm>
                <a:off x="5574194" y="3273424"/>
                <a:ext cx="278640" cy="188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62A1CEA-87AB-4DF2-91B6-16C41A1C2BC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565194" y="3264784"/>
                  <a:ext cx="2962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6180FC6-AA8B-4722-9B73-BFD1BBA61FF9}"/>
                    </a:ext>
                  </a:extLst>
                </p14:cNvPr>
                <p14:cNvContentPartPr/>
                <p14:nvPr/>
              </p14:nvContentPartPr>
              <p14:xfrm>
                <a:off x="5900714" y="3312304"/>
                <a:ext cx="215280" cy="408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6180FC6-AA8B-4722-9B73-BFD1BBA61FF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92074" y="3303304"/>
                  <a:ext cx="23292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350D4B3-D983-4385-B107-0E11651ED4D1}"/>
                    </a:ext>
                  </a:extLst>
                </p14:cNvPr>
                <p14:cNvContentPartPr/>
                <p14:nvPr/>
              </p14:nvContentPartPr>
              <p14:xfrm>
                <a:off x="6174314" y="3445504"/>
                <a:ext cx="281160" cy="145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350D4B3-D983-4385-B107-0E11651ED4D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65314" y="3436504"/>
                  <a:ext cx="298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3C5EAAC-8072-4DA7-8A1B-D00EA3380AD9}"/>
                    </a:ext>
                  </a:extLst>
                </p14:cNvPr>
                <p14:cNvContentPartPr/>
                <p14:nvPr/>
              </p14:nvContentPartPr>
              <p14:xfrm>
                <a:off x="6505874" y="3466384"/>
                <a:ext cx="143640" cy="123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3C5EAAC-8072-4DA7-8A1B-D00EA3380AD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96874" y="3457384"/>
                  <a:ext cx="161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FE6D5A0-B318-4AF3-BB2E-10EBC358050A}"/>
                    </a:ext>
                  </a:extLst>
                </p14:cNvPr>
                <p14:cNvContentPartPr/>
                <p14:nvPr/>
              </p14:nvContentPartPr>
              <p14:xfrm>
                <a:off x="6680114" y="3445504"/>
                <a:ext cx="197280" cy="144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FE6D5A0-B318-4AF3-BB2E-10EBC35805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71474" y="3436504"/>
                  <a:ext cx="214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3840E43-5B50-4E00-B893-5CE2BC5645C7}"/>
                    </a:ext>
                  </a:extLst>
                </p14:cNvPr>
                <p14:cNvContentPartPr/>
                <p14:nvPr/>
              </p14:nvContentPartPr>
              <p14:xfrm>
                <a:off x="6820154" y="3246784"/>
                <a:ext cx="133560" cy="315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3840E43-5B50-4E00-B893-5CE2BC5645C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11154" y="3238144"/>
                  <a:ext cx="1512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7899576-37CF-4629-A8F4-7DB0875B11A5}"/>
                    </a:ext>
                  </a:extLst>
                </p14:cNvPr>
                <p14:cNvContentPartPr/>
                <p14:nvPr/>
              </p14:nvContentPartPr>
              <p14:xfrm>
                <a:off x="6922754" y="3405184"/>
                <a:ext cx="93240" cy="168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7899576-37CF-4629-A8F4-7DB0875B11A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13754" y="3396544"/>
                  <a:ext cx="110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8178A85-B99E-48CC-8DF5-0075916EA38E}"/>
                    </a:ext>
                  </a:extLst>
                </p14:cNvPr>
                <p14:cNvContentPartPr/>
                <p14:nvPr/>
              </p14:nvContentPartPr>
              <p14:xfrm>
                <a:off x="7012754" y="3457744"/>
                <a:ext cx="131040" cy="1296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8178A85-B99E-48CC-8DF5-0075916EA38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004114" y="3448744"/>
                  <a:ext cx="148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ABFC3BD-946A-462B-A933-3193A9E6C635}"/>
                    </a:ext>
                  </a:extLst>
                </p14:cNvPr>
                <p14:cNvContentPartPr/>
                <p14:nvPr/>
              </p14:nvContentPartPr>
              <p14:xfrm>
                <a:off x="7182674" y="3452704"/>
                <a:ext cx="249120" cy="129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ABFC3BD-946A-462B-A933-3193A9E6C63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174034" y="3444064"/>
                  <a:ext cx="266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EC74DD0-CA09-473A-BFE5-15FA6849145B}"/>
                    </a:ext>
                  </a:extLst>
                </p14:cNvPr>
                <p14:cNvContentPartPr/>
                <p14:nvPr/>
              </p14:nvContentPartPr>
              <p14:xfrm>
                <a:off x="7508114" y="3184144"/>
                <a:ext cx="175320" cy="516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EC74DD0-CA09-473A-BFE5-15FA6849145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499114" y="3175504"/>
                  <a:ext cx="192960" cy="53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357A57A-76DC-4333-A799-26944E44B5B4}"/>
              </a:ext>
            </a:extLst>
          </p:cNvPr>
          <p:cNvGrpSpPr/>
          <p:nvPr/>
        </p:nvGrpSpPr>
        <p:grpSpPr>
          <a:xfrm>
            <a:off x="2811194" y="3949504"/>
            <a:ext cx="2170440" cy="465840"/>
            <a:chOff x="2811194" y="3949504"/>
            <a:chExt cx="2170440" cy="46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84E35C7-DDCD-4314-8E2B-86CCF70CE8B5}"/>
                    </a:ext>
                  </a:extLst>
                </p14:cNvPr>
                <p14:cNvContentPartPr/>
                <p14:nvPr/>
              </p14:nvContentPartPr>
              <p14:xfrm>
                <a:off x="2811194" y="3949504"/>
                <a:ext cx="2170440" cy="1314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84E35C7-DDCD-4314-8E2B-86CCF70CE8B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802554" y="3940864"/>
                  <a:ext cx="2188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AEFCFD9-CB38-4F53-9151-0B4392D411B9}"/>
                    </a:ext>
                  </a:extLst>
                </p14:cNvPr>
                <p14:cNvContentPartPr/>
                <p14:nvPr/>
              </p14:nvContentPartPr>
              <p14:xfrm>
                <a:off x="3724874" y="4385104"/>
                <a:ext cx="15120" cy="302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AEFCFD9-CB38-4F53-9151-0B4392D411B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716234" y="4376464"/>
                  <a:ext cx="32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B9634F8-EBE7-4805-9350-D02C4DC1933B}"/>
                    </a:ext>
                  </a:extLst>
                </p14:cNvPr>
                <p14:cNvContentPartPr/>
                <p14:nvPr/>
              </p14:nvContentPartPr>
              <p14:xfrm>
                <a:off x="3888314" y="4193224"/>
                <a:ext cx="113040" cy="181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B9634F8-EBE7-4805-9350-D02C4DC193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879314" y="4184584"/>
                  <a:ext cx="130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E63BEA4-D8D7-451C-8BE7-25FC267E385D}"/>
                    </a:ext>
                  </a:extLst>
                </p14:cNvPr>
                <p14:cNvContentPartPr/>
                <p14:nvPr/>
              </p14:nvContentPartPr>
              <p14:xfrm>
                <a:off x="4129874" y="4193224"/>
                <a:ext cx="118800" cy="159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E63BEA4-D8D7-451C-8BE7-25FC267E385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20874" y="4184224"/>
                  <a:ext cx="136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C39457F-090E-4FB7-A06D-670C1DA854EC}"/>
                    </a:ext>
                  </a:extLst>
                </p14:cNvPr>
                <p14:cNvContentPartPr/>
                <p14:nvPr/>
              </p14:nvContentPartPr>
              <p14:xfrm>
                <a:off x="4389434" y="4111144"/>
                <a:ext cx="210960" cy="2509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C39457F-090E-4FB7-A06D-670C1DA854E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380434" y="4102504"/>
                  <a:ext cx="22860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CBA74D5-DBCC-4C8A-8E35-D6FB1C1AF91A}"/>
              </a:ext>
            </a:extLst>
          </p:cNvPr>
          <p:cNvGrpSpPr/>
          <p:nvPr/>
        </p:nvGrpSpPr>
        <p:grpSpPr>
          <a:xfrm>
            <a:off x="677474" y="4995304"/>
            <a:ext cx="194400" cy="185040"/>
            <a:chOff x="677474" y="4995304"/>
            <a:chExt cx="194400" cy="18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7BAF87F-8204-4B14-AFAC-1CAA2AB7BDFF}"/>
                    </a:ext>
                  </a:extLst>
                </p14:cNvPr>
                <p14:cNvContentPartPr/>
                <p14:nvPr/>
              </p14:nvContentPartPr>
              <p14:xfrm>
                <a:off x="678914" y="4995304"/>
                <a:ext cx="173880" cy="489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7BAF87F-8204-4B14-AFAC-1CAA2AB7BDF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70274" y="4986304"/>
                  <a:ext cx="191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AB639D1-532A-4CE8-9356-73AD4F4B9941}"/>
                    </a:ext>
                  </a:extLst>
                </p14:cNvPr>
                <p14:cNvContentPartPr/>
                <p14:nvPr/>
              </p14:nvContentPartPr>
              <p14:xfrm>
                <a:off x="677474" y="5127784"/>
                <a:ext cx="194400" cy="52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AB639D1-532A-4CE8-9356-73AD4F4B994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8474" y="5118784"/>
                  <a:ext cx="21204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66B11C6-3244-4106-9D9C-3D7E0AFBA59F}"/>
              </a:ext>
            </a:extLst>
          </p:cNvPr>
          <p:cNvGrpSpPr/>
          <p:nvPr/>
        </p:nvGrpSpPr>
        <p:grpSpPr>
          <a:xfrm>
            <a:off x="2036474" y="5620264"/>
            <a:ext cx="726120" cy="242280"/>
            <a:chOff x="2036474" y="5620264"/>
            <a:chExt cx="726120" cy="24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319EAC5-7972-43CC-85F3-E3AA9D6B9217}"/>
                    </a:ext>
                  </a:extLst>
                </p14:cNvPr>
                <p14:cNvContentPartPr/>
                <p14:nvPr/>
              </p14:nvContentPartPr>
              <p14:xfrm>
                <a:off x="2036474" y="5748784"/>
                <a:ext cx="31320" cy="619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319EAC5-7972-43CC-85F3-E3AA9D6B921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027834" y="5740144"/>
                  <a:ext cx="489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A6BB949-35EA-4B58-B9E7-5EDDDE0A1667}"/>
                    </a:ext>
                  </a:extLst>
                </p14:cNvPr>
                <p14:cNvContentPartPr/>
                <p14:nvPr/>
              </p14:nvContentPartPr>
              <p14:xfrm>
                <a:off x="2128274" y="5677144"/>
                <a:ext cx="133200" cy="1382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A6BB949-35EA-4B58-B9E7-5EDDDE0A166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119274" y="5668504"/>
                  <a:ext cx="150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54F43C4-2E13-4FBC-B973-F9EF60ACF4F2}"/>
                    </a:ext>
                  </a:extLst>
                </p14:cNvPr>
                <p14:cNvContentPartPr/>
                <p14:nvPr/>
              </p14:nvContentPartPr>
              <p14:xfrm>
                <a:off x="2353274" y="5653744"/>
                <a:ext cx="109800" cy="1821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54F43C4-2E13-4FBC-B973-F9EF60ACF4F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44634" y="5645104"/>
                  <a:ext cx="1274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92C3A67-CC16-4A22-975C-D20B4D61F542}"/>
                    </a:ext>
                  </a:extLst>
                </p14:cNvPr>
                <p14:cNvContentPartPr/>
                <p14:nvPr/>
              </p14:nvContentPartPr>
              <p14:xfrm>
                <a:off x="2569994" y="5620264"/>
                <a:ext cx="192600" cy="242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92C3A67-CC16-4A22-975C-D20B4D61F54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560994" y="5611624"/>
                  <a:ext cx="21024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99765C0-2AEF-4E28-981F-E410B640A619}"/>
              </a:ext>
            </a:extLst>
          </p:cNvPr>
          <p:cNvGrpSpPr/>
          <p:nvPr/>
        </p:nvGrpSpPr>
        <p:grpSpPr>
          <a:xfrm>
            <a:off x="1614554" y="4816744"/>
            <a:ext cx="2065320" cy="680040"/>
            <a:chOff x="1614554" y="4816744"/>
            <a:chExt cx="2065320" cy="68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C60E47E-2667-4677-8BA5-AF3F9892079C}"/>
                    </a:ext>
                  </a:extLst>
                </p14:cNvPr>
                <p14:cNvContentPartPr/>
                <p14:nvPr/>
              </p14:nvContentPartPr>
              <p14:xfrm>
                <a:off x="1614554" y="5211304"/>
                <a:ext cx="17280" cy="259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C60E47E-2667-4677-8BA5-AF3F9892079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05554" y="5202304"/>
                  <a:ext cx="34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2D70EC8-90AB-4E1F-92F1-4AE6003D638B}"/>
                    </a:ext>
                  </a:extLst>
                </p14:cNvPr>
                <p14:cNvContentPartPr/>
                <p14:nvPr/>
              </p14:nvContentPartPr>
              <p14:xfrm>
                <a:off x="1780514" y="5012944"/>
                <a:ext cx="218520" cy="221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2D70EC8-90AB-4E1F-92F1-4AE6003D638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771514" y="5004304"/>
                  <a:ext cx="236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299F55C-4BBB-4D6D-A180-635DDD110866}"/>
                    </a:ext>
                  </a:extLst>
                </p14:cNvPr>
                <p14:cNvContentPartPr/>
                <p14:nvPr/>
              </p14:nvContentPartPr>
              <p14:xfrm>
                <a:off x="2064914" y="4981624"/>
                <a:ext cx="99720" cy="250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299F55C-4BBB-4D6D-A180-635DDD11086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056274" y="4972984"/>
                  <a:ext cx="1173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075731C-3BD7-4C36-A304-8045DB4167E2}"/>
                    </a:ext>
                  </a:extLst>
                </p14:cNvPr>
                <p14:cNvContentPartPr/>
                <p14:nvPr/>
              </p14:nvContentPartPr>
              <p14:xfrm>
                <a:off x="2302874" y="4939864"/>
                <a:ext cx="165960" cy="298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075731C-3BD7-4C36-A304-8045DB4167E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93874" y="4930864"/>
                  <a:ext cx="1836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28E2936-546A-4D1A-A092-A945452ACA94}"/>
                    </a:ext>
                  </a:extLst>
                </p14:cNvPr>
                <p14:cNvContentPartPr/>
                <p14:nvPr/>
              </p14:nvContentPartPr>
              <p14:xfrm>
                <a:off x="2510234" y="5166664"/>
                <a:ext cx="28080" cy="27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28E2936-546A-4D1A-A092-A945452ACA9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01594" y="5157664"/>
                  <a:ext cx="45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FD7E22C-2DDE-42DF-A9B5-24E6A3126959}"/>
                    </a:ext>
                  </a:extLst>
                </p14:cNvPr>
                <p14:cNvContentPartPr/>
                <p14:nvPr/>
              </p14:nvContentPartPr>
              <p14:xfrm>
                <a:off x="2670434" y="4992424"/>
                <a:ext cx="243000" cy="231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FD7E22C-2DDE-42DF-A9B5-24E6A312695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61794" y="4983784"/>
                  <a:ext cx="2606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8B2D415-F77D-4885-9219-3EA3B5012EA4}"/>
                    </a:ext>
                  </a:extLst>
                </p14:cNvPr>
                <p14:cNvContentPartPr/>
                <p14:nvPr/>
              </p14:nvContentPartPr>
              <p14:xfrm>
                <a:off x="3041954" y="4816744"/>
                <a:ext cx="210960" cy="470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8B2D415-F77D-4885-9219-3EA3B5012EA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032954" y="4808104"/>
                  <a:ext cx="228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E4C8E22-421D-44B0-A453-FF496B912C3E}"/>
                    </a:ext>
                  </a:extLst>
                </p14:cNvPr>
                <p14:cNvContentPartPr/>
                <p14:nvPr/>
              </p14:nvContentPartPr>
              <p14:xfrm>
                <a:off x="1803914" y="5435584"/>
                <a:ext cx="1285200" cy="612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E4C8E22-421D-44B0-A453-FF496B912C3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95274" y="5426584"/>
                  <a:ext cx="1302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B77C7D7-D365-483D-B522-97A17CF4384E}"/>
                    </a:ext>
                  </a:extLst>
                </p14:cNvPr>
                <p14:cNvContentPartPr/>
                <p14:nvPr/>
              </p14:nvContentPartPr>
              <p14:xfrm>
                <a:off x="3494114" y="5296624"/>
                <a:ext cx="185760" cy="43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B77C7D7-D365-483D-B522-97A17CF4384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485474" y="5287984"/>
                  <a:ext cx="203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AE8642E-85FA-4E01-87AB-7543681FD507}"/>
                    </a:ext>
                  </a:extLst>
                </p14:cNvPr>
                <p14:cNvContentPartPr/>
                <p14:nvPr/>
              </p14:nvContentPartPr>
              <p14:xfrm>
                <a:off x="3558914" y="5419384"/>
                <a:ext cx="114120" cy="36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AE8642E-85FA-4E01-87AB-7543681FD50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49914" y="5410384"/>
                  <a:ext cx="13176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1181FB5C-6EDD-4765-964E-D97D8A208E99}"/>
              </a:ext>
            </a:extLst>
          </p:cNvPr>
          <p:cNvGrpSpPr/>
          <p:nvPr/>
        </p:nvGrpSpPr>
        <p:grpSpPr>
          <a:xfrm>
            <a:off x="4132754" y="5019784"/>
            <a:ext cx="865800" cy="387000"/>
            <a:chOff x="4132754" y="5019784"/>
            <a:chExt cx="865800" cy="38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5B8BAAC-0602-4E9E-8722-EF9C4A3BA07E}"/>
                    </a:ext>
                  </a:extLst>
                </p14:cNvPr>
                <p14:cNvContentPartPr/>
                <p14:nvPr/>
              </p14:nvContentPartPr>
              <p14:xfrm>
                <a:off x="4132754" y="5380504"/>
                <a:ext cx="17640" cy="26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5B8BAAC-0602-4E9E-8722-EF9C4A3BA07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124114" y="5371504"/>
                  <a:ext cx="35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84C340D-7574-4DFD-9B50-A218C5F34136}"/>
                    </a:ext>
                  </a:extLst>
                </p14:cNvPr>
                <p14:cNvContentPartPr/>
                <p14:nvPr/>
              </p14:nvContentPartPr>
              <p14:xfrm>
                <a:off x="4279994" y="5130304"/>
                <a:ext cx="243360" cy="252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84C340D-7574-4DFD-9B50-A218C5F3413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271354" y="5121664"/>
                  <a:ext cx="2610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69A0D6A-CC6D-46C1-BEB5-3D4150A239D1}"/>
                    </a:ext>
                  </a:extLst>
                </p14:cNvPr>
                <p14:cNvContentPartPr/>
                <p14:nvPr/>
              </p14:nvContentPartPr>
              <p14:xfrm>
                <a:off x="4682474" y="5019784"/>
                <a:ext cx="316080" cy="351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69A0D6A-CC6D-46C1-BEB5-3D4150A239D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673474" y="5011144"/>
                  <a:ext cx="3337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F6CF946-892F-4EDE-8C2F-FF913137A086}"/>
              </a:ext>
            </a:extLst>
          </p:cNvPr>
          <p:cNvGrpSpPr/>
          <p:nvPr/>
        </p:nvGrpSpPr>
        <p:grpSpPr>
          <a:xfrm>
            <a:off x="8800874" y="1798548"/>
            <a:ext cx="1053360" cy="502560"/>
            <a:chOff x="8800874" y="1798548"/>
            <a:chExt cx="1053360" cy="50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571257F-846D-4FE3-9BA6-24B8A3E89966}"/>
                    </a:ext>
                  </a:extLst>
                </p14:cNvPr>
                <p14:cNvContentPartPr/>
                <p14:nvPr/>
              </p14:nvContentPartPr>
              <p14:xfrm>
                <a:off x="8835794" y="1933548"/>
                <a:ext cx="1018440" cy="108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571257F-846D-4FE3-9BA6-24B8A3E8996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827154" y="1924548"/>
                  <a:ext cx="10360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2313EDF-1968-49BE-B555-36DCAF3592E5}"/>
                    </a:ext>
                  </a:extLst>
                </p14:cNvPr>
                <p14:cNvContentPartPr/>
                <p14:nvPr/>
              </p14:nvContentPartPr>
              <p14:xfrm>
                <a:off x="8943434" y="1910868"/>
                <a:ext cx="20520" cy="133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2313EDF-1968-49BE-B555-36DCAF3592E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934434" y="1902228"/>
                  <a:ext cx="381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5DB0B11-5CDB-4BF7-A755-C31FC1794C9F}"/>
                    </a:ext>
                  </a:extLst>
                </p14:cNvPr>
                <p14:cNvContentPartPr/>
                <p14:nvPr/>
              </p14:nvContentPartPr>
              <p14:xfrm>
                <a:off x="8800874" y="1798548"/>
                <a:ext cx="352800" cy="5025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5DB0B11-5CDB-4BF7-A755-C31FC1794C9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792234" y="1789908"/>
                  <a:ext cx="370440" cy="52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20340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EE1F666-4E2E-4454-9884-992FC20217AE}"/>
              </a:ext>
            </a:extLst>
          </p:cNvPr>
          <p:cNvGrpSpPr/>
          <p:nvPr/>
        </p:nvGrpSpPr>
        <p:grpSpPr>
          <a:xfrm>
            <a:off x="284354" y="245104"/>
            <a:ext cx="768240" cy="396360"/>
            <a:chOff x="284354" y="245104"/>
            <a:chExt cx="76824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594E289-B6AE-4989-877A-7B12EFFE2A48}"/>
                    </a:ext>
                  </a:extLst>
                </p14:cNvPr>
                <p14:cNvContentPartPr/>
                <p14:nvPr/>
              </p14:nvContentPartPr>
              <p14:xfrm>
                <a:off x="284354" y="245104"/>
                <a:ext cx="485280" cy="396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594E289-B6AE-4989-877A-7B12EFFE2A4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714" y="236104"/>
                  <a:ext cx="5029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03F6C4A-9993-44B8-9F07-CDB660EA1D8F}"/>
                    </a:ext>
                  </a:extLst>
                </p14:cNvPr>
                <p14:cNvContentPartPr/>
                <p14:nvPr/>
              </p14:nvContentPartPr>
              <p14:xfrm>
                <a:off x="374354" y="473344"/>
                <a:ext cx="145080" cy="24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03F6C4A-9993-44B8-9F07-CDB660EA1D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5354" y="464704"/>
                  <a:ext cx="1627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95118E3-5031-469B-8FEB-247778CE3D32}"/>
                    </a:ext>
                  </a:extLst>
                </p14:cNvPr>
                <p14:cNvContentPartPr/>
                <p14:nvPr/>
              </p14:nvContentPartPr>
              <p14:xfrm>
                <a:off x="690794" y="420424"/>
                <a:ext cx="198000" cy="208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95118E3-5031-469B-8FEB-247778CE3D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2154" y="411784"/>
                  <a:ext cx="2156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383BE5-19C1-4EC3-A916-682EF5966113}"/>
                    </a:ext>
                  </a:extLst>
                </p14:cNvPr>
                <p14:cNvContentPartPr/>
                <p14:nvPr/>
              </p14:nvContentPartPr>
              <p14:xfrm>
                <a:off x="632114" y="427624"/>
                <a:ext cx="207720" cy="202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383BE5-19C1-4EC3-A916-682EF59661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3474" y="418984"/>
                  <a:ext cx="2253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189BD05-9F66-4400-B2D2-EC0431EE3515}"/>
                    </a:ext>
                  </a:extLst>
                </p14:cNvPr>
                <p14:cNvContentPartPr/>
                <p14:nvPr/>
              </p14:nvContentPartPr>
              <p14:xfrm>
                <a:off x="996794" y="398824"/>
                <a:ext cx="55800" cy="212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189BD05-9F66-4400-B2D2-EC0431EE351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7794" y="390184"/>
                  <a:ext cx="7344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BC4DC98-F815-4D69-9FFD-6D5173E1A14B}"/>
              </a:ext>
            </a:extLst>
          </p:cNvPr>
          <p:cNvGrpSpPr/>
          <p:nvPr/>
        </p:nvGrpSpPr>
        <p:grpSpPr>
          <a:xfrm>
            <a:off x="10788794" y="1253824"/>
            <a:ext cx="968040" cy="720360"/>
            <a:chOff x="10788794" y="1253824"/>
            <a:chExt cx="968040" cy="72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5037EAF-D555-4ACC-9DEC-32EDEABCEE65}"/>
                    </a:ext>
                  </a:extLst>
                </p14:cNvPr>
                <p14:cNvContentPartPr/>
                <p14:nvPr/>
              </p14:nvContentPartPr>
              <p14:xfrm>
                <a:off x="10909034" y="1253824"/>
                <a:ext cx="264240" cy="489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5037EAF-D555-4ACC-9DEC-32EDEABCEE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900034" y="1244824"/>
                  <a:ext cx="28188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71223E4-940C-4F15-9ECA-A75B5E733CEB}"/>
                    </a:ext>
                  </a:extLst>
                </p14:cNvPr>
                <p14:cNvContentPartPr/>
                <p14:nvPr/>
              </p14:nvContentPartPr>
              <p14:xfrm>
                <a:off x="10788794" y="1538944"/>
                <a:ext cx="339480" cy="52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71223E4-940C-4F15-9ECA-A75B5E733C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79794" y="1529944"/>
                  <a:ext cx="3571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C9251D6-9619-4F9D-A79A-FE14E37F533A}"/>
                    </a:ext>
                  </a:extLst>
                </p14:cNvPr>
                <p14:cNvContentPartPr/>
                <p14:nvPr/>
              </p14:nvContentPartPr>
              <p14:xfrm>
                <a:off x="11032874" y="1591144"/>
                <a:ext cx="123840" cy="88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C9251D6-9619-4F9D-A79A-FE14E37F53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24234" y="1582144"/>
                  <a:ext cx="141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53AE467-0DF4-4B7A-B5F6-747ED184B60D}"/>
                    </a:ext>
                  </a:extLst>
                </p14:cNvPr>
                <p14:cNvContentPartPr/>
                <p14:nvPr/>
              </p14:nvContentPartPr>
              <p14:xfrm>
                <a:off x="10985354" y="1527784"/>
                <a:ext cx="376920" cy="446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53AE467-0DF4-4B7A-B5F6-747ED184B60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976714" y="1518784"/>
                  <a:ext cx="39456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4F3D841-80C4-49E3-BAA3-8C2FFCDBD6BE}"/>
                    </a:ext>
                  </a:extLst>
                </p14:cNvPr>
                <p14:cNvContentPartPr/>
                <p14:nvPr/>
              </p14:nvContentPartPr>
              <p14:xfrm>
                <a:off x="11275154" y="1513024"/>
                <a:ext cx="237960" cy="153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4F3D841-80C4-49E3-BAA3-8C2FFCDBD6B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266514" y="1504384"/>
                  <a:ext cx="255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80794D7-2DD0-49C1-89F7-4B001FA6EE9D}"/>
                    </a:ext>
                  </a:extLst>
                </p14:cNvPr>
                <p14:cNvContentPartPr/>
                <p14:nvPr/>
              </p14:nvContentPartPr>
              <p14:xfrm>
                <a:off x="11559194" y="1512304"/>
                <a:ext cx="197640" cy="241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80794D7-2DD0-49C1-89F7-4B001FA6EE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550194" y="1503304"/>
                  <a:ext cx="21528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E7814BA-F88C-4CD6-8C5C-3B26922D0B98}"/>
              </a:ext>
            </a:extLst>
          </p:cNvPr>
          <p:cNvGrpSpPr/>
          <p:nvPr/>
        </p:nvGrpSpPr>
        <p:grpSpPr>
          <a:xfrm>
            <a:off x="1723274" y="2464"/>
            <a:ext cx="8805240" cy="2851560"/>
            <a:chOff x="1723274" y="2464"/>
            <a:chExt cx="8805240" cy="285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07F4E8B-872D-4C4A-A723-581ADDAE3118}"/>
                    </a:ext>
                  </a:extLst>
                </p14:cNvPr>
                <p14:cNvContentPartPr/>
                <p14:nvPr/>
              </p14:nvContentPartPr>
              <p14:xfrm>
                <a:off x="1723274" y="254464"/>
                <a:ext cx="511200" cy="307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07F4E8B-872D-4C4A-A723-581ADDAE311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14274" y="245824"/>
                  <a:ext cx="5288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AD3B08B-6E7D-4F28-9B50-EC16735C7235}"/>
                    </a:ext>
                  </a:extLst>
                </p14:cNvPr>
                <p14:cNvContentPartPr/>
                <p14:nvPr/>
              </p14:nvContentPartPr>
              <p14:xfrm>
                <a:off x="2549114" y="451024"/>
                <a:ext cx="35280" cy="109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AD3B08B-6E7D-4F28-9B50-EC16735C723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40474" y="442024"/>
                  <a:ext cx="52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91DF57D-98C7-467F-8258-7762F3D3A8AE}"/>
                    </a:ext>
                  </a:extLst>
                </p14:cNvPr>
                <p14:cNvContentPartPr/>
                <p14:nvPr/>
              </p14:nvContentPartPr>
              <p14:xfrm>
                <a:off x="2662874" y="284344"/>
                <a:ext cx="22320" cy="11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91DF57D-98C7-467F-8258-7762F3D3A8A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54234" y="275344"/>
                  <a:ext cx="399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F20D946-3200-4314-BF33-B3E95D9864DD}"/>
                    </a:ext>
                  </a:extLst>
                </p14:cNvPr>
                <p14:cNvContentPartPr/>
                <p14:nvPr/>
              </p14:nvContentPartPr>
              <p14:xfrm>
                <a:off x="2623634" y="155104"/>
                <a:ext cx="296640" cy="388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F20D946-3200-4314-BF33-B3E95D9864D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14634" y="146464"/>
                  <a:ext cx="3142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5EDB121-EE24-4246-896C-03CE87285E46}"/>
                    </a:ext>
                  </a:extLst>
                </p14:cNvPr>
                <p14:cNvContentPartPr/>
                <p14:nvPr/>
              </p14:nvContentPartPr>
              <p14:xfrm>
                <a:off x="2866634" y="378304"/>
                <a:ext cx="205200" cy="163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5EDB121-EE24-4246-896C-03CE87285E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57994" y="369304"/>
                  <a:ext cx="222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03969E5-5E81-48DC-9910-E5A6574D994A}"/>
                    </a:ext>
                  </a:extLst>
                </p14:cNvPr>
                <p14:cNvContentPartPr/>
                <p14:nvPr/>
              </p14:nvContentPartPr>
              <p14:xfrm>
                <a:off x="3046994" y="403144"/>
                <a:ext cx="266760" cy="158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03969E5-5E81-48DC-9910-E5A6574D994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37994" y="394144"/>
                  <a:ext cx="284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50BCDA-6D5F-417E-AC84-F859E7671426}"/>
                    </a:ext>
                  </a:extLst>
                </p14:cNvPr>
                <p14:cNvContentPartPr/>
                <p14:nvPr/>
              </p14:nvContentPartPr>
              <p14:xfrm>
                <a:off x="3382154" y="319624"/>
                <a:ext cx="188640" cy="230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50BCDA-6D5F-417E-AC84-F859E767142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73514" y="310984"/>
                  <a:ext cx="2062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8B50934-2FD3-43AC-8A8D-0938D2F0C58B}"/>
                    </a:ext>
                  </a:extLst>
                </p14:cNvPr>
                <p14:cNvContentPartPr/>
                <p14:nvPr/>
              </p14:nvContentPartPr>
              <p14:xfrm>
                <a:off x="3930074" y="357784"/>
                <a:ext cx="172440" cy="208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8B50934-2FD3-43AC-8A8D-0938D2F0C58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21434" y="348784"/>
                  <a:ext cx="190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D042292-F83A-4331-BC6A-46EB4964FE67}"/>
                    </a:ext>
                  </a:extLst>
                </p14:cNvPr>
                <p14:cNvContentPartPr/>
                <p14:nvPr/>
              </p14:nvContentPartPr>
              <p14:xfrm>
                <a:off x="4189994" y="380464"/>
                <a:ext cx="175680" cy="193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D042292-F83A-4331-BC6A-46EB4964FE6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81354" y="371824"/>
                  <a:ext cx="193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A58FE0-C430-4045-B773-F9789FD6DA01}"/>
                    </a:ext>
                  </a:extLst>
                </p14:cNvPr>
                <p14:cNvContentPartPr/>
                <p14:nvPr/>
              </p14:nvContentPartPr>
              <p14:xfrm>
                <a:off x="4398434" y="336184"/>
                <a:ext cx="159840" cy="233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A58FE0-C430-4045-B773-F9789FD6DA0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89794" y="327184"/>
                  <a:ext cx="177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B4E89DE-CAF4-4E63-A099-8BBAA57BFFB3}"/>
                    </a:ext>
                  </a:extLst>
                </p14:cNvPr>
                <p14:cNvContentPartPr/>
                <p14:nvPr/>
              </p14:nvContentPartPr>
              <p14:xfrm>
                <a:off x="4907834" y="341584"/>
                <a:ext cx="249120" cy="216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B4E89DE-CAF4-4E63-A099-8BBAA57BFFB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98834" y="332944"/>
                  <a:ext cx="2667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A655B92-DB5A-43B6-8B13-89117A9A45B1}"/>
                    </a:ext>
                  </a:extLst>
                </p14:cNvPr>
                <p14:cNvContentPartPr/>
                <p14:nvPr/>
              </p14:nvContentPartPr>
              <p14:xfrm>
                <a:off x="5112674" y="376144"/>
                <a:ext cx="196920" cy="153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A655B92-DB5A-43B6-8B13-89117A9A45B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03674" y="367504"/>
                  <a:ext cx="214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A737AFF-EB4C-4B93-907C-60BC18FFD0F3}"/>
                    </a:ext>
                  </a:extLst>
                </p14:cNvPr>
                <p14:cNvContentPartPr/>
                <p14:nvPr/>
              </p14:nvContentPartPr>
              <p14:xfrm>
                <a:off x="5344514" y="414304"/>
                <a:ext cx="168120" cy="129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A737AFF-EB4C-4B93-907C-60BC18FFD0F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35514" y="405304"/>
                  <a:ext cx="185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E8691DA-05D2-4623-A9CE-723A54A60725}"/>
                    </a:ext>
                  </a:extLst>
                </p14:cNvPr>
                <p14:cNvContentPartPr/>
                <p14:nvPr/>
              </p14:nvContentPartPr>
              <p14:xfrm>
                <a:off x="5567714" y="367864"/>
                <a:ext cx="190440" cy="178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E8691DA-05D2-4623-A9CE-723A54A6072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58714" y="358864"/>
                  <a:ext cx="208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B17F277-5253-4758-B878-284780382F25}"/>
                    </a:ext>
                  </a:extLst>
                </p14:cNvPr>
                <p14:cNvContentPartPr/>
                <p14:nvPr/>
              </p14:nvContentPartPr>
              <p14:xfrm>
                <a:off x="5688314" y="125224"/>
                <a:ext cx="229320" cy="355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B17F277-5253-4758-B878-284780382F2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79674" y="116224"/>
                  <a:ext cx="2469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809D18D-D0A5-4DAE-B910-0F45E1C57FA7}"/>
                    </a:ext>
                  </a:extLst>
                </p14:cNvPr>
                <p14:cNvContentPartPr/>
                <p14:nvPr/>
              </p14:nvContentPartPr>
              <p14:xfrm>
                <a:off x="5790554" y="355264"/>
                <a:ext cx="115560" cy="156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809D18D-D0A5-4DAE-B910-0F45E1C57FA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81914" y="346624"/>
                  <a:ext cx="133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BC6B200-2AB1-47D9-97A3-3C3B8CA6C532}"/>
                    </a:ext>
                  </a:extLst>
                </p14:cNvPr>
                <p14:cNvContentPartPr/>
                <p14:nvPr/>
              </p14:nvContentPartPr>
              <p14:xfrm>
                <a:off x="5916554" y="381904"/>
                <a:ext cx="266040" cy="151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BC6B200-2AB1-47D9-97A3-3C3B8CA6C5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07914" y="373264"/>
                  <a:ext cx="283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64F11CB-5CA7-4932-A32E-95870F5149A4}"/>
                    </a:ext>
                  </a:extLst>
                </p14:cNvPr>
                <p14:cNvContentPartPr/>
                <p14:nvPr/>
              </p14:nvContentPartPr>
              <p14:xfrm>
                <a:off x="6308234" y="142504"/>
                <a:ext cx="138600" cy="388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64F11CB-5CA7-4932-A32E-95870F5149A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99594" y="133864"/>
                  <a:ext cx="1562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C96F4A3-BDAD-4F7C-BF55-1817179F196F}"/>
                    </a:ext>
                  </a:extLst>
                </p14:cNvPr>
                <p14:cNvContentPartPr/>
                <p14:nvPr/>
              </p14:nvContentPartPr>
              <p14:xfrm>
                <a:off x="6403994" y="381184"/>
                <a:ext cx="103680" cy="147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C96F4A3-BDAD-4F7C-BF55-1817179F196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95354" y="372184"/>
                  <a:ext cx="121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398241A-E49A-4629-8003-1F80B7116865}"/>
                    </a:ext>
                  </a:extLst>
                </p14:cNvPr>
                <p14:cNvContentPartPr/>
                <p14:nvPr/>
              </p14:nvContentPartPr>
              <p14:xfrm>
                <a:off x="6393194" y="331504"/>
                <a:ext cx="219240" cy="498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398241A-E49A-4629-8003-1F80B711686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84194" y="322504"/>
                  <a:ext cx="23688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DBAEEC3-676E-4760-883E-3209F274E65C}"/>
                    </a:ext>
                  </a:extLst>
                </p14:cNvPr>
                <p14:cNvContentPartPr/>
                <p14:nvPr/>
              </p14:nvContentPartPr>
              <p14:xfrm>
                <a:off x="6832754" y="272464"/>
                <a:ext cx="282600" cy="233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DBAEEC3-676E-4760-883E-3209F274E65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24114" y="263824"/>
                  <a:ext cx="300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63BFA67-75A7-4195-BD30-43BC841E3537}"/>
                    </a:ext>
                  </a:extLst>
                </p14:cNvPr>
                <p14:cNvContentPartPr/>
                <p14:nvPr/>
              </p14:nvContentPartPr>
              <p14:xfrm>
                <a:off x="7161434" y="332944"/>
                <a:ext cx="227520" cy="160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63BFA67-75A7-4195-BD30-43BC841E353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52794" y="323944"/>
                  <a:ext cx="245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D7B616E-7B01-4ECE-9C02-83E59071F638}"/>
                    </a:ext>
                  </a:extLst>
                </p14:cNvPr>
                <p14:cNvContentPartPr/>
                <p14:nvPr/>
              </p14:nvContentPartPr>
              <p14:xfrm>
                <a:off x="7503074" y="96064"/>
                <a:ext cx="194040" cy="421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D7B616E-7B01-4ECE-9C02-83E59071F63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94074" y="87424"/>
                  <a:ext cx="21168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9B2A036-E92B-4A20-954F-EB0EF41A3AD3}"/>
                    </a:ext>
                  </a:extLst>
                </p14:cNvPr>
                <p14:cNvContentPartPr/>
                <p14:nvPr/>
              </p14:nvContentPartPr>
              <p14:xfrm>
                <a:off x="7619714" y="333304"/>
                <a:ext cx="174960" cy="177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9B2A036-E92B-4A20-954F-EB0EF41A3AD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10714" y="324664"/>
                  <a:ext cx="192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EF77D15-0115-463E-98F9-1667C9714469}"/>
                    </a:ext>
                  </a:extLst>
                </p14:cNvPr>
                <p14:cNvContentPartPr/>
                <p14:nvPr/>
              </p14:nvContentPartPr>
              <p14:xfrm>
                <a:off x="7827434" y="347704"/>
                <a:ext cx="154080" cy="174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EF77D15-0115-463E-98F9-1667C971446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18434" y="338704"/>
                  <a:ext cx="171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693DB77-5DD1-4A34-9D3F-2DEA19C6F110}"/>
                    </a:ext>
                  </a:extLst>
                </p14:cNvPr>
                <p14:cNvContentPartPr/>
                <p14:nvPr/>
              </p14:nvContentPartPr>
              <p14:xfrm>
                <a:off x="8114714" y="47104"/>
                <a:ext cx="207360" cy="466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693DB77-5DD1-4A34-9D3F-2DEA19C6F11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06074" y="38104"/>
                  <a:ext cx="2250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D2ED4E8-DA6B-4233-8630-DE056239ECFA}"/>
                    </a:ext>
                  </a:extLst>
                </p14:cNvPr>
                <p14:cNvContentPartPr/>
                <p14:nvPr/>
              </p14:nvContentPartPr>
              <p14:xfrm>
                <a:off x="7997714" y="293344"/>
                <a:ext cx="308160" cy="64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D2ED4E8-DA6B-4233-8630-DE056239EC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89074" y="284344"/>
                  <a:ext cx="325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60B74E4-F275-4C0B-879C-59F55D3C53F8}"/>
                    </a:ext>
                  </a:extLst>
                </p14:cNvPr>
                <p14:cNvContentPartPr/>
                <p14:nvPr/>
              </p14:nvContentPartPr>
              <p14:xfrm>
                <a:off x="8227034" y="413584"/>
                <a:ext cx="175680" cy="111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60B74E4-F275-4C0B-879C-59F55D3C53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18394" y="404944"/>
                  <a:ext cx="193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ABADD39-2A93-4301-87C7-A1F014EC36B5}"/>
                    </a:ext>
                  </a:extLst>
                </p14:cNvPr>
                <p14:cNvContentPartPr/>
                <p14:nvPr/>
              </p14:nvContentPartPr>
              <p14:xfrm>
                <a:off x="8452394" y="395224"/>
                <a:ext cx="227520" cy="163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ABADD39-2A93-4301-87C7-A1F014EC36B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43394" y="386584"/>
                  <a:ext cx="245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7EFD065-ED26-40F9-9F5D-5EBD56244A3F}"/>
                    </a:ext>
                  </a:extLst>
                </p14:cNvPr>
                <p14:cNvContentPartPr/>
                <p14:nvPr/>
              </p14:nvContentPartPr>
              <p14:xfrm>
                <a:off x="8585234" y="174184"/>
                <a:ext cx="176760" cy="363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7EFD065-ED26-40F9-9F5D-5EBD56244A3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76234" y="165544"/>
                  <a:ext cx="1944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3C47705-F6CC-4A8B-B624-69C3372238AE}"/>
                    </a:ext>
                  </a:extLst>
                </p14:cNvPr>
                <p14:cNvContentPartPr/>
                <p14:nvPr/>
              </p14:nvContentPartPr>
              <p14:xfrm>
                <a:off x="9031274" y="2464"/>
                <a:ext cx="336960" cy="573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3C47705-F6CC-4A8B-B624-69C3372238A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22634" y="-6536"/>
                  <a:ext cx="35460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35F626C-6EBB-4EC8-B81C-533CFF2E345C}"/>
                    </a:ext>
                  </a:extLst>
                </p14:cNvPr>
                <p14:cNvContentPartPr/>
                <p14:nvPr/>
              </p14:nvContentPartPr>
              <p14:xfrm>
                <a:off x="8999594" y="370744"/>
                <a:ext cx="315720" cy="70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35F626C-6EBB-4EC8-B81C-533CFF2E345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990594" y="362104"/>
                  <a:ext cx="333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3051172-DBA4-48A4-BC61-654318266CE6}"/>
                    </a:ext>
                  </a:extLst>
                </p14:cNvPr>
                <p14:cNvContentPartPr/>
                <p14:nvPr/>
              </p14:nvContentPartPr>
              <p14:xfrm>
                <a:off x="9331874" y="350944"/>
                <a:ext cx="171720" cy="196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3051172-DBA4-48A4-BC61-654318266CE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22874" y="341944"/>
                  <a:ext cx="189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F1006B1-9FE9-4033-AD69-4D96B2510C04}"/>
                    </a:ext>
                  </a:extLst>
                </p14:cNvPr>
                <p14:cNvContentPartPr/>
                <p14:nvPr/>
              </p14:nvContentPartPr>
              <p14:xfrm>
                <a:off x="9521954" y="438064"/>
                <a:ext cx="111600" cy="100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F1006B1-9FE9-4033-AD69-4D96B2510C0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12954" y="429064"/>
                  <a:ext cx="129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D569C8F-364B-4DA7-8A93-58F6A1D4110D}"/>
                    </a:ext>
                  </a:extLst>
                </p14:cNvPr>
                <p14:cNvContentPartPr/>
                <p14:nvPr/>
              </p14:nvContentPartPr>
              <p14:xfrm>
                <a:off x="9740834" y="406744"/>
                <a:ext cx="361080" cy="139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D569C8F-364B-4DA7-8A93-58F6A1D4110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731834" y="398104"/>
                  <a:ext cx="378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003A23D-F4AC-4900-AA10-D49279986EE1}"/>
                    </a:ext>
                  </a:extLst>
                </p14:cNvPr>
                <p14:cNvContentPartPr/>
                <p14:nvPr/>
              </p14:nvContentPartPr>
              <p14:xfrm>
                <a:off x="1805714" y="965824"/>
                <a:ext cx="210600" cy="188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003A23D-F4AC-4900-AA10-D49279986EE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96714" y="957184"/>
                  <a:ext cx="228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D43928F-26C2-4E6E-8B69-A189B860FD4C}"/>
                    </a:ext>
                  </a:extLst>
                </p14:cNvPr>
                <p14:cNvContentPartPr/>
                <p14:nvPr/>
              </p14:nvContentPartPr>
              <p14:xfrm>
                <a:off x="1934954" y="894904"/>
                <a:ext cx="203040" cy="425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D43928F-26C2-4E6E-8B69-A189B860FD4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25954" y="886264"/>
                  <a:ext cx="2206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AAFDD23-A4A3-42D5-B81D-54BBAF5FAEF5}"/>
                    </a:ext>
                  </a:extLst>
                </p14:cNvPr>
                <p14:cNvContentPartPr/>
                <p14:nvPr/>
              </p14:nvContentPartPr>
              <p14:xfrm>
                <a:off x="2149514" y="1016584"/>
                <a:ext cx="217080" cy="282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AAFDD23-A4A3-42D5-B81D-54BBAF5FAEF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40514" y="1007584"/>
                  <a:ext cx="2347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E36F376-F594-471E-90B3-7FF904D32456}"/>
                    </a:ext>
                  </a:extLst>
                </p14:cNvPr>
                <p14:cNvContentPartPr/>
                <p14:nvPr/>
              </p14:nvContentPartPr>
              <p14:xfrm>
                <a:off x="2719034" y="1125664"/>
                <a:ext cx="97560" cy="152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E36F376-F594-471E-90B3-7FF904D3245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10394" y="1117024"/>
                  <a:ext cx="115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DCCA2DA-9544-4510-BB22-6BEE0890EF22}"/>
                    </a:ext>
                  </a:extLst>
                </p14:cNvPr>
                <p14:cNvContentPartPr/>
                <p14:nvPr/>
              </p14:nvContentPartPr>
              <p14:xfrm>
                <a:off x="2857994" y="1010824"/>
                <a:ext cx="360" cy="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DCCA2DA-9544-4510-BB22-6BEE0890EF2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49354" y="10018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53984F5-0F2B-4BCD-BD61-E4E84EA8FF18}"/>
                    </a:ext>
                  </a:extLst>
                </p14:cNvPr>
                <p14:cNvContentPartPr/>
                <p14:nvPr/>
              </p14:nvContentPartPr>
              <p14:xfrm>
                <a:off x="2864474" y="828304"/>
                <a:ext cx="349920" cy="470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53984F5-0F2B-4BCD-BD61-E4E84EA8FF1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55834" y="819664"/>
                  <a:ext cx="3675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63C21D7-FA59-4CCF-A623-A18BFFA8EC1D}"/>
                    </a:ext>
                  </a:extLst>
                </p14:cNvPr>
                <p14:cNvContentPartPr/>
                <p14:nvPr/>
              </p14:nvContentPartPr>
              <p14:xfrm>
                <a:off x="3175514" y="1088584"/>
                <a:ext cx="204120" cy="167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63C21D7-FA59-4CCF-A623-A18BFFA8EC1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66514" y="1079584"/>
                  <a:ext cx="221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C09BF29-4AE0-4BBA-8EDC-DF65349BBC33}"/>
                    </a:ext>
                  </a:extLst>
                </p14:cNvPr>
                <p14:cNvContentPartPr/>
                <p14:nvPr/>
              </p14:nvContentPartPr>
              <p14:xfrm>
                <a:off x="3367394" y="1118464"/>
                <a:ext cx="236880" cy="123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C09BF29-4AE0-4BBA-8EDC-DF65349BBC3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58754" y="1109824"/>
                  <a:ext cx="254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D3F00A7-21BD-4C33-B65A-BFA4AC3E6C45}"/>
                    </a:ext>
                  </a:extLst>
                </p14:cNvPr>
                <p14:cNvContentPartPr/>
                <p14:nvPr/>
              </p14:nvContentPartPr>
              <p14:xfrm>
                <a:off x="3702554" y="1017304"/>
                <a:ext cx="136440" cy="227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D3F00A7-21BD-4C33-B65A-BFA4AC3E6C4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93554" y="1008304"/>
                  <a:ext cx="1540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8BBE86F-3748-494F-AA88-3FC58631215D}"/>
                    </a:ext>
                  </a:extLst>
                </p14:cNvPr>
                <p14:cNvContentPartPr/>
                <p14:nvPr/>
              </p14:nvContentPartPr>
              <p14:xfrm>
                <a:off x="4239314" y="1001104"/>
                <a:ext cx="339840" cy="195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8BBE86F-3748-494F-AA88-3FC58631215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30674" y="992104"/>
                  <a:ext cx="3574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2F76C45-2B83-4106-BC3E-3D242B83FB05}"/>
                    </a:ext>
                  </a:extLst>
                </p14:cNvPr>
                <p14:cNvContentPartPr/>
                <p14:nvPr/>
              </p14:nvContentPartPr>
              <p14:xfrm>
                <a:off x="4632434" y="717784"/>
                <a:ext cx="218520" cy="496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2F76C45-2B83-4106-BC3E-3D242B83FB0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23434" y="709144"/>
                  <a:ext cx="23616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61818A4-B4C9-4106-A754-7B812DC8DA03}"/>
                    </a:ext>
                  </a:extLst>
                </p14:cNvPr>
                <p14:cNvContentPartPr/>
                <p14:nvPr/>
              </p14:nvContentPartPr>
              <p14:xfrm>
                <a:off x="4933034" y="1013344"/>
                <a:ext cx="148320" cy="177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61818A4-B4C9-4106-A754-7B812DC8DA0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24034" y="1004344"/>
                  <a:ext cx="165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05CB141-CA1B-4FB2-84DA-EBACCC3A7580}"/>
                    </a:ext>
                  </a:extLst>
                </p14:cNvPr>
                <p14:cNvContentPartPr/>
                <p14:nvPr/>
              </p14:nvContentPartPr>
              <p14:xfrm>
                <a:off x="5110514" y="966544"/>
                <a:ext cx="294840" cy="258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05CB141-CA1B-4FB2-84DA-EBACCC3A758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01514" y="957904"/>
                  <a:ext cx="3124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49B303E-14DB-4E3C-8801-A418305EBEA2}"/>
                    </a:ext>
                  </a:extLst>
                </p14:cNvPr>
                <p14:cNvContentPartPr/>
                <p14:nvPr/>
              </p14:nvContentPartPr>
              <p14:xfrm>
                <a:off x="5342354" y="1001824"/>
                <a:ext cx="285480" cy="210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49B303E-14DB-4E3C-8801-A418305EBEA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33354" y="992824"/>
                  <a:ext cx="303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31AF01C-D73A-4742-AD7D-4093CED05F0C}"/>
                    </a:ext>
                  </a:extLst>
                </p14:cNvPr>
                <p14:cNvContentPartPr/>
                <p14:nvPr/>
              </p14:nvContentPartPr>
              <p14:xfrm>
                <a:off x="6946874" y="1034584"/>
                <a:ext cx="108720" cy="102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31AF01C-D73A-4742-AD7D-4093CED05F0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38234" y="1025944"/>
                  <a:ext cx="126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8AD25D-B6D6-4688-8784-63BA907CA498}"/>
                    </a:ext>
                  </a:extLst>
                </p14:cNvPr>
                <p14:cNvContentPartPr/>
                <p14:nvPr/>
              </p14:nvContentPartPr>
              <p14:xfrm>
                <a:off x="7237754" y="664864"/>
                <a:ext cx="277200" cy="512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8AD25D-B6D6-4688-8784-63BA907CA49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28754" y="656224"/>
                  <a:ext cx="2948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B30E322-E934-4E48-ABD1-18EB33FF148D}"/>
                    </a:ext>
                  </a:extLst>
                </p14:cNvPr>
                <p14:cNvContentPartPr/>
                <p14:nvPr/>
              </p14:nvContentPartPr>
              <p14:xfrm>
                <a:off x="7256474" y="1006144"/>
                <a:ext cx="274320" cy="56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B30E322-E934-4E48-ABD1-18EB33FF148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47474" y="997504"/>
                  <a:ext cx="291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60F8FAB-10C4-473A-AD6B-543E06DA4D39}"/>
                    </a:ext>
                  </a:extLst>
                </p14:cNvPr>
                <p14:cNvContentPartPr/>
                <p14:nvPr/>
              </p14:nvContentPartPr>
              <p14:xfrm>
                <a:off x="7791074" y="790864"/>
                <a:ext cx="220680" cy="438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60F8FAB-10C4-473A-AD6B-543E06DA4D3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782074" y="782224"/>
                  <a:ext cx="2383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37A3C3F-1F97-48B5-B9B9-E036E3F8B7C0}"/>
                    </a:ext>
                  </a:extLst>
                </p14:cNvPr>
                <p14:cNvContentPartPr/>
                <p14:nvPr/>
              </p14:nvContentPartPr>
              <p14:xfrm>
                <a:off x="7729514" y="962224"/>
                <a:ext cx="353160" cy="82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37A3C3F-1F97-48B5-B9B9-E036E3F8B7C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20874" y="953224"/>
                  <a:ext cx="370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7F5F1AB-BC9D-4FEA-926E-2596EBC21F7E}"/>
                    </a:ext>
                  </a:extLst>
                </p14:cNvPr>
                <p14:cNvContentPartPr/>
                <p14:nvPr/>
              </p14:nvContentPartPr>
              <p14:xfrm>
                <a:off x="8118314" y="732184"/>
                <a:ext cx="190440" cy="414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7F5F1AB-BC9D-4FEA-926E-2596EBC21F7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09314" y="723184"/>
                  <a:ext cx="2080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70E65F4-42A3-473A-A814-97CA5053C975}"/>
                    </a:ext>
                  </a:extLst>
                </p14:cNvPr>
                <p14:cNvContentPartPr/>
                <p14:nvPr/>
              </p14:nvContentPartPr>
              <p14:xfrm>
                <a:off x="8313794" y="995704"/>
                <a:ext cx="167040" cy="178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70E65F4-42A3-473A-A814-97CA5053C97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305154" y="987064"/>
                  <a:ext cx="184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7D4A9B1-CC15-4060-9EFA-382483F28447}"/>
                    </a:ext>
                  </a:extLst>
                </p14:cNvPr>
                <p14:cNvContentPartPr/>
                <p14:nvPr/>
              </p14:nvContentPartPr>
              <p14:xfrm>
                <a:off x="8847674" y="828664"/>
                <a:ext cx="178920" cy="215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7D4A9B1-CC15-4060-9EFA-382483F2844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39034" y="819664"/>
                  <a:ext cx="196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38C5B38-8661-4191-BC00-989317AB7B29}"/>
                    </a:ext>
                  </a:extLst>
                </p14:cNvPr>
                <p14:cNvContentPartPr/>
                <p14:nvPr/>
              </p14:nvContentPartPr>
              <p14:xfrm>
                <a:off x="8996354" y="823264"/>
                <a:ext cx="137520" cy="3178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38C5B38-8661-4191-BC00-989317AB7B2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87354" y="814264"/>
                  <a:ext cx="1551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2A4E8C2-0A1F-4E55-81E3-6A5AE52A3192}"/>
                    </a:ext>
                  </a:extLst>
                </p14:cNvPr>
                <p14:cNvContentPartPr/>
                <p14:nvPr/>
              </p14:nvContentPartPr>
              <p14:xfrm>
                <a:off x="9174194" y="916144"/>
                <a:ext cx="163440" cy="235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2A4E8C2-0A1F-4E55-81E3-6A5AE52A319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165194" y="907504"/>
                  <a:ext cx="1810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47F175-F03A-4E0A-A3B4-CB7984F6597A}"/>
                    </a:ext>
                  </a:extLst>
                </p14:cNvPr>
                <p14:cNvContentPartPr/>
                <p14:nvPr/>
              </p14:nvContentPartPr>
              <p14:xfrm>
                <a:off x="9616634" y="958984"/>
                <a:ext cx="380160" cy="165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47F175-F03A-4E0A-A3B4-CB7984F6597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07634" y="949984"/>
                  <a:ext cx="3978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2FB7B32-4440-4794-A128-0C6F9B3F6707}"/>
                    </a:ext>
                  </a:extLst>
                </p14:cNvPr>
                <p14:cNvContentPartPr/>
                <p14:nvPr/>
              </p14:nvContentPartPr>
              <p14:xfrm>
                <a:off x="10026674" y="969424"/>
                <a:ext cx="178200" cy="160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2FB7B32-4440-4794-A128-0C6F9B3F670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17674" y="960784"/>
                  <a:ext cx="195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74E916A-EC81-409A-9854-BC2BA14EE7F3}"/>
                    </a:ext>
                  </a:extLst>
                </p14:cNvPr>
                <p14:cNvContentPartPr/>
                <p14:nvPr/>
              </p14:nvContentPartPr>
              <p14:xfrm>
                <a:off x="1984994" y="1448944"/>
                <a:ext cx="321120" cy="547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74E916A-EC81-409A-9854-BC2BA14EE7F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75994" y="1439944"/>
                  <a:ext cx="33876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859F3DF-7691-4376-A73F-C6C977871EED}"/>
                    </a:ext>
                  </a:extLst>
                </p14:cNvPr>
                <p14:cNvContentPartPr/>
                <p14:nvPr/>
              </p14:nvContentPartPr>
              <p14:xfrm>
                <a:off x="1886354" y="1766104"/>
                <a:ext cx="389160" cy="93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859F3DF-7691-4376-A73F-C6C977871EE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877714" y="1757464"/>
                  <a:ext cx="406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DE24824-C198-46A9-A735-BD0CF80D6FD5}"/>
                    </a:ext>
                  </a:extLst>
                </p14:cNvPr>
                <p14:cNvContentPartPr/>
                <p14:nvPr/>
              </p14:nvContentPartPr>
              <p14:xfrm>
                <a:off x="2280194" y="1804264"/>
                <a:ext cx="41760" cy="93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DE24824-C198-46A9-A735-BD0CF80D6FD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71554" y="1795624"/>
                  <a:ext cx="59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E21D6D3-7743-425C-BE35-CA276CE369FF}"/>
                    </a:ext>
                  </a:extLst>
                </p14:cNvPr>
                <p14:cNvContentPartPr/>
                <p14:nvPr/>
              </p14:nvContentPartPr>
              <p14:xfrm>
                <a:off x="2238794" y="1708864"/>
                <a:ext cx="377280" cy="470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E21D6D3-7743-425C-BE35-CA276CE369F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30154" y="1699864"/>
                  <a:ext cx="39492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2CB84C4-09EF-405A-9F97-010D04528F96}"/>
                    </a:ext>
                  </a:extLst>
                </p14:cNvPr>
                <p14:cNvContentPartPr/>
                <p14:nvPr/>
              </p14:nvContentPartPr>
              <p14:xfrm>
                <a:off x="2553794" y="1657384"/>
                <a:ext cx="282960" cy="241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2CB84C4-09EF-405A-9F97-010D04528F9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44794" y="1648384"/>
                  <a:ext cx="3006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B36054F-A062-4D98-923F-D2BE7389E782}"/>
                    </a:ext>
                  </a:extLst>
                </p14:cNvPr>
                <p14:cNvContentPartPr/>
                <p14:nvPr/>
              </p14:nvContentPartPr>
              <p14:xfrm>
                <a:off x="2838194" y="1670344"/>
                <a:ext cx="180000" cy="2426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B36054F-A062-4D98-923F-D2BE7389E78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29194" y="1661704"/>
                  <a:ext cx="1976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E243EF6-1A61-43EB-B2FF-7DC195A3409F}"/>
                    </a:ext>
                  </a:extLst>
                </p14:cNvPr>
                <p14:cNvContentPartPr/>
                <p14:nvPr/>
              </p14:nvContentPartPr>
              <p14:xfrm>
                <a:off x="3241034" y="1512304"/>
                <a:ext cx="381240" cy="423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E243EF6-1A61-43EB-B2FF-7DC195A3409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32394" y="1503304"/>
                  <a:ext cx="3988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230A105-2957-49FF-BB00-ABD9D6D12DD9}"/>
                    </a:ext>
                  </a:extLst>
                </p14:cNvPr>
                <p14:cNvContentPartPr/>
                <p14:nvPr/>
              </p14:nvContentPartPr>
              <p14:xfrm>
                <a:off x="3335714" y="1748104"/>
                <a:ext cx="285840" cy="37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230A105-2957-49FF-BB00-ABD9D6D12DD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27074" y="1739464"/>
                  <a:ext cx="303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FCA9F8E-AFBD-4423-92CF-50006BBECD0D}"/>
                    </a:ext>
                  </a:extLst>
                </p14:cNvPr>
                <p14:cNvContentPartPr/>
                <p14:nvPr/>
              </p14:nvContentPartPr>
              <p14:xfrm>
                <a:off x="3635594" y="1884544"/>
                <a:ext cx="138960" cy="271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FCA9F8E-AFBD-4423-92CF-50006BBECD0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26594" y="1875544"/>
                  <a:ext cx="1566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6FCD8F8-6370-454C-9D4F-7790A3A17BBD}"/>
                    </a:ext>
                  </a:extLst>
                </p14:cNvPr>
                <p14:cNvContentPartPr/>
                <p14:nvPr/>
              </p14:nvContentPartPr>
              <p14:xfrm>
                <a:off x="4218074" y="1591864"/>
                <a:ext cx="142560" cy="215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6FCD8F8-6370-454C-9D4F-7790A3A17BB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09074" y="1582864"/>
                  <a:ext cx="160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DD5F72D-A3ED-434B-B816-2D00679EF847}"/>
                    </a:ext>
                  </a:extLst>
                </p14:cNvPr>
                <p14:cNvContentPartPr/>
                <p14:nvPr/>
              </p14:nvContentPartPr>
              <p14:xfrm>
                <a:off x="4389794" y="1525984"/>
                <a:ext cx="303120" cy="288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DD5F72D-A3ED-434B-B816-2D00679EF84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380794" y="1517344"/>
                  <a:ext cx="3207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78A53E2-F9C3-4097-8FFF-30B066B2C0FF}"/>
                    </a:ext>
                  </a:extLst>
                </p14:cNvPr>
                <p14:cNvContentPartPr/>
                <p14:nvPr/>
              </p14:nvContentPartPr>
              <p14:xfrm>
                <a:off x="5033834" y="1617064"/>
                <a:ext cx="190800" cy="224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78A53E2-F9C3-4097-8FFF-30B066B2C0F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025194" y="1608064"/>
                  <a:ext cx="2084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E7564F6-9D80-4C19-AF0B-F07AACFB4D83}"/>
                    </a:ext>
                  </a:extLst>
                </p14:cNvPr>
                <p14:cNvContentPartPr/>
                <p14:nvPr/>
              </p14:nvContentPartPr>
              <p14:xfrm>
                <a:off x="5350634" y="1613824"/>
                <a:ext cx="402120" cy="241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E7564F6-9D80-4C19-AF0B-F07AACFB4D8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41994" y="1604824"/>
                  <a:ext cx="4197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2836F32-3A69-4532-AB9D-5B9FBC1442FC}"/>
                    </a:ext>
                  </a:extLst>
                </p14:cNvPr>
                <p14:cNvContentPartPr/>
                <p14:nvPr/>
              </p14:nvContentPartPr>
              <p14:xfrm>
                <a:off x="6145514" y="1342384"/>
                <a:ext cx="266760" cy="538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2836F32-3A69-4532-AB9D-5B9FBC1442F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136514" y="1333744"/>
                  <a:ext cx="28440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021080E-75B8-4D8D-9C45-BAEA2730C25B}"/>
                    </a:ext>
                  </a:extLst>
                </p14:cNvPr>
                <p14:cNvContentPartPr/>
                <p14:nvPr/>
              </p14:nvContentPartPr>
              <p14:xfrm>
                <a:off x="6005114" y="1653784"/>
                <a:ext cx="370800" cy="51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021080E-75B8-4D8D-9C45-BAEA2730C25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996474" y="1644784"/>
                  <a:ext cx="388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A4EE4B0-FB1E-48D4-A3F6-349C55014AA6}"/>
                    </a:ext>
                  </a:extLst>
                </p14:cNvPr>
                <p14:cNvContentPartPr/>
                <p14:nvPr/>
              </p14:nvContentPartPr>
              <p14:xfrm>
                <a:off x="6384194" y="1627864"/>
                <a:ext cx="209160" cy="380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A4EE4B0-FB1E-48D4-A3F6-349C55014AA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75554" y="1619224"/>
                  <a:ext cx="2268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0DE5ACD-BAB9-459D-95DE-D2B78A8DF687}"/>
                    </a:ext>
                  </a:extLst>
                </p14:cNvPr>
                <p14:cNvContentPartPr/>
                <p14:nvPr/>
              </p14:nvContentPartPr>
              <p14:xfrm>
                <a:off x="6541514" y="1664584"/>
                <a:ext cx="178920" cy="412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0DE5ACD-BAB9-459D-95DE-D2B78A8DF68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32874" y="1655944"/>
                  <a:ext cx="1965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740AE90-BDF3-4D9D-8D47-0727318B000A}"/>
                    </a:ext>
                  </a:extLst>
                </p14:cNvPr>
                <p14:cNvContentPartPr/>
                <p14:nvPr/>
              </p14:nvContentPartPr>
              <p14:xfrm>
                <a:off x="6703874" y="1585744"/>
                <a:ext cx="252360" cy="2250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740AE90-BDF3-4D9D-8D47-0727318B000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94874" y="1576744"/>
                  <a:ext cx="270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2670BC4-0695-4F4F-8482-62E54C5A1C06}"/>
                    </a:ext>
                  </a:extLst>
                </p14:cNvPr>
                <p14:cNvContentPartPr/>
                <p14:nvPr/>
              </p14:nvContentPartPr>
              <p14:xfrm>
                <a:off x="6991154" y="1587544"/>
                <a:ext cx="184680" cy="2224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2670BC4-0695-4F4F-8482-62E54C5A1C0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82154" y="1578544"/>
                  <a:ext cx="202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5D7D009-05FB-42C6-BE3B-C4DFFC1110E4}"/>
                    </a:ext>
                  </a:extLst>
                </p14:cNvPr>
                <p14:cNvContentPartPr/>
                <p14:nvPr/>
              </p14:nvContentPartPr>
              <p14:xfrm>
                <a:off x="7401914" y="1518064"/>
                <a:ext cx="100080" cy="259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5D7D009-05FB-42C6-BE3B-C4DFFC1110E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392914" y="1509064"/>
                  <a:ext cx="1177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D4E0703-FD46-47C1-8A7B-C1BCFA53BE03}"/>
                    </a:ext>
                  </a:extLst>
                </p14:cNvPr>
                <p14:cNvContentPartPr/>
                <p14:nvPr/>
              </p14:nvContentPartPr>
              <p14:xfrm>
                <a:off x="7460594" y="1441024"/>
                <a:ext cx="295560" cy="324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D4E0703-FD46-47C1-8A7B-C1BCFA53BE0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51594" y="1432024"/>
                  <a:ext cx="3132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9A902FC-5795-4C70-81F4-8FE5BD301183}"/>
                    </a:ext>
                  </a:extLst>
                </p14:cNvPr>
                <p14:cNvContentPartPr/>
                <p14:nvPr/>
              </p14:nvContentPartPr>
              <p14:xfrm>
                <a:off x="7673354" y="1734064"/>
                <a:ext cx="201240" cy="292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9A902FC-5795-4C70-81F4-8FE5BD30118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64714" y="1725064"/>
                  <a:ext cx="2188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BC3EDE6-6F4E-4EF6-AABD-8F96643D2FAA}"/>
                    </a:ext>
                  </a:extLst>
                </p14:cNvPr>
                <p14:cNvContentPartPr/>
                <p14:nvPr/>
              </p14:nvContentPartPr>
              <p14:xfrm>
                <a:off x="8058194" y="1596904"/>
                <a:ext cx="186840" cy="202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BC3EDE6-6F4E-4EF6-AABD-8F96643D2FA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49554" y="1587904"/>
                  <a:ext cx="204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9593BA4-927C-4A41-94EF-3F52A2FA3C16}"/>
                    </a:ext>
                  </a:extLst>
                </p14:cNvPr>
                <p14:cNvContentPartPr/>
                <p14:nvPr/>
              </p14:nvContentPartPr>
              <p14:xfrm>
                <a:off x="8281394" y="1659904"/>
                <a:ext cx="187560" cy="1198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9593BA4-927C-4A41-94EF-3F52A2FA3C1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72754" y="1650904"/>
                  <a:ext cx="205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EEA1F9E-BF28-4B92-A3F0-85AF1D329E32}"/>
                    </a:ext>
                  </a:extLst>
                </p14:cNvPr>
                <p14:cNvContentPartPr/>
                <p14:nvPr/>
              </p14:nvContentPartPr>
              <p14:xfrm>
                <a:off x="8550314" y="1581424"/>
                <a:ext cx="290160" cy="225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EEA1F9E-BF28-4B92-A3F0-85AF1D329E3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541314" y="1572424"/>
                  <a:ext cx="3078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BEBB645-3548-4730-858B-9B35CEB43A8A}"/>
                    </a:ext>
                  </a:extLst>
                </p14:cNvPr>
                <p14:cNvContentPartPr/>
                <p14:nvPr/>
              </p14:nvContentPartPr>
              <p14:xfrm>
                <a:off x="8759114" y="1397824"/>
                <a:ext cx="214200" cy="377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BEBB645-3548-4730-858B-9B35CEB43A8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50474" y="1388824"/>
                  <a:ext cx="2318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1BB1B03-C758-4E04-9B72-713E757A18F0}"/>
                    </a:ext>
                  </a:extLst>
                </p14:cNvPr>
                <p14:cNvContentPartPr/>
                <p14:nvPr/>
              </p14:nvContentPartPr>
              <p14:xfrm>
                <a:off x="6137594" y="970144"/>
                <a:ext cx="93960" cy="246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1BB1B03-C758-4E04-9B72-713E757A18F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128954" y="961504"/>
                  <a:ext cx="111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465F547-F307-443F-BD0C-28C2A7F543A5}"/>
                    </a:ext>
                  </a:extLst>
                </p14:cNvPr>
                <p14:cNvContentPartPr/>
                <p14:nvPr/>
              </p14:nvContentPartPr>
              <p14:xfrm>
                <a:off x="6329834" y="921544"/>
                <a:ext cx="229320" cy="301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465F547-F307-443F-BD0C-28C2A7F543A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21194" y="912544"/>
                  <a:ext cx="2469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5A160B7-B858-41C6-81A4-D7300364E085}"/>
                    </a:ext>
                  </a:extLst>
                </p14:cNvPr>
                <p14:cNvContentPartPr/>
                <p14:nvPr/>
              </p14:nvContentPartPr>
              <p14:xfrm>
                <a:off x="9273194" y="1466584"/>
                <a:ext cx="142200" cy="238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5A160B7-B858-41C6-81A4-D7300364E08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264194" y="1457584"/>
                  <a:ext cx="1598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4D8BC0F-7A74-4A6D-B3D5-899ADB2DE504}"/>
                    </a:ext>
                  </a:extLst>
                </p14:cNvPr>
                <p14:cNvContentPartPr/>
                <p14:nvPr/>
              </p14:nvContentPartPr>
              <p14:xfrm>
                <a:off x="9467594" y="1501144"/>
                <a:ext cx="220320" cy="217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4D8BC0F-7A74-4A6D-B3D5-899ADB2DE50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458594" y="1492504"/>
                  <a:ext cx="237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83138E-8111-409C-8D2F-895EC07C8268}"/>
                    </a:ext>
                  </a:extLst>
                </p14:cNvPr>
                <p14:cNvContentPartPr/>
                <p14:nvPr/>
              </p14:nvContentPartPr>
              <p14:xfrm>
                <a:off x="10008674" y="1542184"/>
                <a:ext cx="176040" cy="151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83138E-8111-409C-8D2F-895EC07C826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999674" y="1533544"/>
                  <a:ext cx="193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B168FC4-ACAC-4842-A9E4-56246600D6ED}"/>
                    </a:ext>
                  </a:extLst>
                </p14:cNvPr>
                <p14:cNvContentPartPr/>
                <p14:nvPr/>
              </p14:nvContentPartPr>
              <p14:xfrm>
                <a:off x="10216394" y="1561264"/>
                <a:ext cx="312120" cy="150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B168FC4-ACAC-4842-A9E4-56246600D6E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207394" y="1552264"/>
                  <a:ext cx="3297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ED49694-A84A-454D-A165-A09967873F90}"/>
                    </a:ext>
                  </a:extLst>
                </p14:cNvPr>
                <p14:cNvContentPartPr/>
                <p14:nvPr/>
              </p14:nvContentPartPr>
              <p14:xfrm>
                <a:off x="2026034" y="2243104"/>
                <a:ext cx="315720" cy="316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ED49694-A84A-454D-A165-A09967873F9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017034" y="2234104"/>
                  <a:ext cx="3333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7ED1AD1-18DA-4791-96FD-3F07AE75CD1F}"/>
                    </a:ext>
                  </a:extLst>
                </p14:cNvPr>
                <p14:cNvContentPartPr/>
                <p14:nvPr/>
              </p14:nvContentPartPr>
              <p14:xfrm>
                <a:off x="2529314" y="2470624"/>
                <a:ext cx="14040" cy="20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7ED1AD1-18DA-4791-96FD-3F07AE75CD1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20314" y="2461984"/>
                  <a:ext cx="316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DF47191-1D71-4CBA-9DD7-F8072BAF5B48}"/>
                    </a:ext>
                  </a:extLst>
                </p14:cNvPr>
                <p14:cNvContentPartPr/>
                <p14:nvPr/>
              </p14:nvContentPartPr>
              <p14:xfrm>
                <a:off x="3070394" y="2154544"/>
                <a:ext cx="639360" cy="372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DF47191-1D71-4CBA-9DD7-F8072BAF5B4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61394" y="2145544"/>
                  <a:ext cx="6570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3DF5AD5-08A2-440A-80F9-0AAE801AD528}"/>
                    </a:ext>
                  </a:extLst>
                </p14:cNvPr>
                <p14:cNvContentPartPr/>
                <p14:nvPr/>
              </p14:nvContentPartPr>
              <p14:xfrm>
                <a:off x="3122954" y="2406184"/>
                <a:ext cx="240120" cy="32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3DF5AD5-08A2-440A-80F9-0AAE801AD52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114314" y="2397184"/>
                  <a:ext cx="2577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955E916-666E-4F0B-911F-1BFE86F4FA19}"/>
                    </a:ext>
                  </a:extLst>
                </p14:cNvPr>
                <p14:cNvContentPartPr/>
                <p14:nvPr/>
              </p14:nvContentPartPr>
              <p14:xfrm>
                <a:off x="3401234" y="2400424"/>
                <a:ext cx="63360" cy="108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955E916-666E-4F0B-911F-1BFE86F4FA1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392594" y="2391424"/>
                  <a:ext cx="81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77B69B7-C4F3-4607-871E-F700F7AA32D0}"/>
                    </a:ext>
                  </a:extLst>
                </p14:cNvPr>
                <p14:cNvContentPartPr/>
                <p14:nvPr/>
              </p14:nvContentPartPr>
              <p14:xfrm>
                <a:off x="3563954" y="2384584"/>
                <a:ext cx="131040" cy="1108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77B69B7-C4F3-4607-871E-F700F7AA32D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54954" y="2375944"/>
                  <a:ext cx="148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5FCCA11-70B9-447B-9FA8-8C0BEDC510B1}"/>
                    </a:ext>
                  </a:extLst>
                </p14:cNvPr>
                <p14:cNvContentPartPr/>
                <p14:nvPr/>
              </p14:nvContentPartPr>
              <p14:xfrm>
                <a:off x="3774194" y="2339944"/>
                <a:ext cx="202320" cy="162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5FCCA11-70B9-447B-9FA8-8C0BEDC510B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65194" y="2330944"/>
                  <a:ext cx="219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969B5E6-92DD-401F-8C37-20B6755C1A36}"/>
                    </a:ext>
                  </a:extLst>
                </p14:cNvPr>
                <p14:cNvContentPartPr/>
                <p14:nvPr/>
              </p14:nvContentPartPr>
              <p14:xfrm>
                <a:off x="3954914" y="2168224"/>
                <a:ext cx="134640" cy="315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969B5E6-92DD-401F-8C37-20B6755C1A3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46274" y="2159584"/>
                  <a:ext cx="152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91EC6CF-2BF0-4FB2-A9AB-CF7E7A97BDF6}"/>
                    </a:ext>
                  </a:extLst>
                </p14:cNvPr>
                <p14:cNvContentPartPr/>
                <p14:nvPr/>
              </p14:nvContentPartPr>
              <p14:xfrm>
                <a:off x="4492394" y="2139784"/>
                <a:ext cx="235800" cy="424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91EC6CF-2BF0-4FB2-A9AB-CF7E7A97BDF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83394" y="2131144"/>
                  <a:ext cx="2534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15BDCE4-8CB9-4695-882D-5C8C0437BF80}"/>
                    </a:ext>
                  </a:extLst>
                </p14:cNvPr>
                <p14:cNvContentPartPr/>
                <p14:nvPr/>
              </p14:nvContentPartPr>
              <p14:xfrm>
                <a:off x="4421474" y="2281264"/>
                <a:ext cx="416520" cy="997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15BDCE4-8CB9-4695-882D-5C8C0437BF8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12834" y="2272624"/>
                  <a:ext cx="434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611167F-78F8-470B-B082-397D29924063}"/>
                    </a:ext>
                  </a:extLst>
                </p14:cNvPr>
                <p14:cNvContentPartPr/>
                <p14:nvPr/>
              </p14:nvContentPartPr>
              <p14:xfrm>
                <a:off x="4817834" y="2076424"/>
                <a:ext cx="224280" cy="415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611167F-78F8-470B-B082-397D2992406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808834" y="2067424"/>
                  <a:ext cx="2419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DA1FF73-B330-46F7-B4D7-3EB0A1CD3D08}"/>
                    </a:ext>
                  </a:extLst>
                </p14:cNvPr>
                <p14:cNvContentPartPr/>
                <p14:nvPr/>
              </p14:nvContentPartPr>
              <p14:xfrm>
                <a:off x="5087834" y="2338864"/>
                <a:ext cx="165960" cy="180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DA1FF73-B330-46F7-B4D7-3EB0A1CD3D0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079194" y="2330224"/>
                  <a:ext cx="183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2233454-3A01-4C22-B700-00431E974538}"/>
                    </a:ext>
                  </a:extLst>
                </p14:cNvPr>
                <p14:cNvContentPartPr/>
                <p14:nvPr/>
              </p14:nvContentPartPr>
              <p14:xfrm>
                <a:off x="5440994" y="2419504"/>
                <a:ext cx="227160" cy="4345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2233454-3A01-4C22-B700-00431E97453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431994" y="2410864"/>
                  <a:ext cx="2448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C4650FF-AF29-4C3E-8579-001128C42EF4}"/>
                    </a:ext>
                  </a:extLst>
                </p14:cNvPr>
                <p14:cNvContentPartPr/>
                <p14:nvPr/>
              </p14:nvContentPartPr>
              <p14:xfrm>
                <a:off x="5652314" y="2299624"/>
                <a:ext cx="308880" cy="166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C4650FF-AF29-4C3E-8579-001128C42EF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643314" y="2290984"/>
                  <a:ext cx="326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A6ECF52-AB81-4215-9523-D0001D36D925}"/>
                    </a:ext>
                  </a:extLst>
                </p14:cNvPr>
                <p14:cNvContentPartPr/>
                <p14:nvPr/>
              </p14:nvContentPartPr>
              <p14:xfrm>
                <a:off x="6015914" y="2304304"/>
                <a:ext cx="240480" cy="2401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A6ECF52-AB81-4215-9523-D0001D36D92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006914" y="2295304"/>
                  <a:ext cx="2581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5441839-E76F-46FF-9174-E13A97A5E121}"/>
                    </a:ext>
                  </a:extLst>
                </p14:cNvPr>
                <p14:cNvContentPartPr/>
                <p14:nvPr/>
              </p14:nvContentPartPr>
              <p14:xfrm>
                <a:off x="6182594" y="2339584"/>
                <a:ext cx="144360" cy="171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5441839-E76F-46FF-9174-E13A97A5E12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173594" y="2330584"/>
                  <a:ext cx="162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9A1E226-736E-431A-A007-C0BB3120310E}"/>
                    </a:ext>
                  </a:extLst>
                </p14:cNvPr>
                <p14:cNvContentPartPr/>
                <p14:nvPr/>
              </p14:nvContentPartPr>
              <p14:xfrm>
                <a:off x="6450794" y="2055904"/>
                <a:ext cx="263160" cy="4568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9A1E226-736E-431A-A007-C0BB3120310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442154" y="2046904"/>
                  <a:ext cx="2808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5E549AB-991C-43FA-9BD0-3E844C5EFDBC}"/>
                    </a:ext>
                  </a:extLst>
                </p14:cNvPr>
                <p14:cNvContentPartPr/>
                <p14:nvPr/>
              </p14:nvContentPartPr>
              <p14:xfrm>
                <a:off x="6794234" y="2327704"/>
                <a:ext cx="146880" cy="149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5E549AB-991C-43FA-9BD0-3E844C5EFDB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785234" y="2319064"/>
                  <a:ext cx="164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69F6DCA-8F81-4739-BB76-62EA39A4C00D}"/>
                    </a:ext>
                  </a:extLst>
                </p14:cNvPr>
                <p14:cNvContentPartPr/>
                <p14:nvPr/>
              </p14:nvContentPartPr>
              <p14:xfrm>
                <a:off x="7021034" y="2008024"/>
                <a:ext cx="289440" cy="5083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69F6DCA-8F81-4739-BB76-62EA39A4C00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012034" y="1999024"/>
                  <a:ext cx="30708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40A548A-06F6-4B63-A68A-39361ADEED66}"/>
                    </a:ext>
                  </a:extLst>
                </p14:cNvPr>
                <p14:cNvContentPartPr/>
                <p14:nvPr/>
              </p14:nvContentPartPr>
              <p14:xfrm>
                <a:off x="7339994" y="2365504"/>
                <a:ext cx="51840" cy="1321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40A548A-06F6-4B63-A68A-39361ADEED6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31354" y="2356504"/>
                  <a:ext cx="69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6C32D32-D384-4D83-A8A1-32BCD1CF4253}"/>
                    </a:ext>
                  </a:extLst>
                </p14:cNvPr>
                <p14:cNvContentPartPr/>
                <p14:nvPr/>
              </p14:nvContentPartPr>
              <p14:xfrm>
                <a:off x="7635914" y="2105224"/>
                <a:ext cx="197640" cy="399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6C32D32-D384-4D83-A8A1-32BCD1CF425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626914" y="2096224"/>
                  <a:ext cx="2152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3463087-9B45-4671-B291-3B3240CC4912}"/>
                    </a:ext>
                  </a:extLst>
                </p14:cNvPr>
                <p14:cNvContentPartPr/>
                <p14:nvPr/>
              </p14:nvContentPartPr>
              <p14:xfrm>
                <a:off x="7992674" y="2004784"/>
                <a:ext cx="279720" cy="488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3463087-9B45-4671-B291-3B3240CC491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983674" y="1995784"/>
                  <a:ext cx="29736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27162C0-3C17-4650-9487-04B80304C23E}"/>
                    </a:ext>
                  </a:extLst>
                </p14:cNvPr>
                <p14:cNvContentPartPr/>
                <p14:nvPr/>
              </p14:nvContentPartPr>
              <p14:xfrm>
                <a:off x="7903394" y="2305384"/>
                <a:ext cx="432720" cy="2059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27162C0-3C17-4650-9487-04B80304C23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894754" y="2296384"/>
                  <a:ext cx="450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31C1F45-DBFD-4B46-A38C-7A2908393101}"/>
                    </a:ext>
                  </a:extLst>
                </p14:cNvPr>
                <p14:cNvContentPartPr/>
                <p14:nvPr/>
              </p14:nvContentPartPr>
              <p14:xfrm>
                <a:off x="8222714" y="2321944"/>
                <a:ext cx="268560" cy="447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31C1F45-DBFD-4B46-A38C-7A290839310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14074" y="2313304"/>
                  <a:ext cx="286200" cy="46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B1C915B-4A0B-495A-98B1-483BADEEAC75}"/>
              </a:ext>
            </a:extLst>
          </p:cNvPr>
          <p:cNvGrpSpPr/>
          <p:nvPr/>
        </p:nvGrpSpPr>
        <p:grpSpPr>
          <a:xfrm>
            <a:off x="8742194" y="1967704"/>
            <a:ext cx="1460880" cy="530640"/>
            <a:chOff x="8742194" y="1967704"/>
            <a:chExt cx="146088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735A1CD-A6F7-4684-A6A7-E0D75596B318}"/>
                    </a:ext>
                  </a:extLst>
                </p14:cNvPr>
                <p14:cNvContentPartPr/>
                <p14:nvPr/>
              </p14:nvContentPartPr>
              <p14:xfrm>
                <a:off x="8920034" y="2015584"/>
                <a:ext cx="197280" cy="441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735A1CD-A6F7-4684-A6A7-E0D75596B31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911394" y="2006944"/>
                  <a:ext cx="21492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CF3A614-8ED5-42A3-B84B-A94B4A621645}"/>
                    </a:ext>
                  </a:extLst>
                </p14:cNvPr>
                <p14:cNvContentPartPr/>
                <p14:nvPr/>
              </p14:nvContentPartPr>
              <p14:xfrm>
                <a:off x="8742194" y="2248504"/>
                <a:ext cx="513720" cy="114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CF3A614-8ED5-42A3-B84B-A94B4A62164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733554" y="2239504"/>
                  <a:ext cx="531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A68BC9A-1D2D-495A-BBE5-8C92C0C7950D}"/>
                    </a:ext>
                  </a:extLst>
                </p14:cNvPr>
                <p14:cNvContentPartPr/>
                <p14:nvPr/>
              </p14:nvContentPartPr>
              <p14:xfrm>
                <a:off x="9274994" y="1967704"/>
                <a:ext cx="220680" cy="4676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A68BC9A-1D2D-495A-BBE5-8C92C0C7950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265994" y="1959064"/>
                  <a:ext cx="2383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1424F58-3956-47A1-8BED-83A234279B3F}"/>
                    </a:ext>
                  </a:extLst>
                </p14:cNvPr>
                <p14:cNvContentPartPr/>
                <p14:nvPr/>
              </p14:nvContentPartPr>
              <p14:xfrm>
                <a:off x="9577754" y="2302504"/>
                <a:ext cx="119160" cy="134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1424F58-3956-47A1-8BED-83A234279B3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569114" y="2293864"/>
                  <a:ext cx="136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B527D34-01B2-445C-BA29-D074A1F4F518}"/>
                    </a:ext>
                  </a:extLst>
                </p14:cNvPr>
                <p14:cNvContentPartPr/>
                <p14:nvPr/>
              </p14:nvContentPartPr>
              <p14:xfrm>
                <a:off x="9925154" y="2073904"/>
                <a:ext cx="210600" cy="4244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B527D34-01B2-445C-BA29-D074A1F4F51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16514" y="2064904"/>
                  <a:ext cx="2282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EEAED86-2353-4B4B-AF09-8D0C143FA235}"/>
                    </a:ext>
                  </a:extLst>
                </p14:cNvPr>
                <p14:cNvContentPartPr/>
                <p14:nvPr/>
              </p14:nvContentPartPr>
              <p14:xfrm>
                <a:off x="9817514" y="2245264"/>
                <a:ext cx="385560" cy="590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EEAED86-2353-4B4B-AF09-8D0C143FA23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808514" y="2236264"/>
                  <a:ext cx="403200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78AC971-3469-44EC-A14A-7E615C1109C5}"/>
                  </a:ext>
                </a:extLst>
              </p14:cNvPr>
              <p14:cNvContentPartPr/>
              <p14:nvPr/>
            </p14:nvContentPartPr>
            <p14:xfrm>
              <a:off x="2049074" y="2860864"/>
              <a:ext cx="369360" cy="37224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78AC971-3469-44EC-A14A-7E615C1109C5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040074" y="2851864"/>
                <a:ext cx="387000" cy="38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34E08EA-8A20-439C-8A87-7570823CDFDA}"/>
              </a:ext>
            </a:extLst>
          </p:cNvPr>
          <p:cNvGrpSpPr/>
          <p:nvPr/>
        </p:nvGrpSpPr>
        <p:grpSpPr>
          <a:xfrm>
            <a:off x="2755394" y="2723704"/>
            <a:ext cx="583200" cy="504360"/>
            <a:chOff x="2755394" y="2723704"/>
            <a:chExt cx="583200" cy="5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29BA6C7-3BF0-43CC-8235-A137CDB09270}"/>
                    </a:ext>
                  </a:extLst>
                </p14:cNvPr>
                <p14:cNvContentPartPr/>
                <p14:nvPr/>
              </p14:nvContentPartPr>
              <p14:xfrm>
                <a:off x="2755394" y="3054904"/>
                <a:ext cx="144000" cy="1731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29BA6C7-3BF0-43CC-8235-A137CDB0927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746394" y="3045904"/>
                  <a:ext cx="1616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A289CDF-CA25-4520-AA4C-ED1A7C2E48DF}"/>
                    </a:ext>
                  </a:extLst>
                </p14:cNvPr>
                <p14:cNvContentPartPr/>
                <p14:nvPr/>
              </p14:nvContentPartPr>
              <p14:xfrm>
                <a:off x="3057794" y="2723704"/>
                <a:ext cx="263880" cy="4939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A289CDF-CA25-4520-AA4C-ED1A7C2E48D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049154" y="2714704"/>
                  <a:ext cx="28152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6464862-BACF-4CA0-BA18-139850B03E09}"/>
                    </a:ext>
                  </a:extLst>
                </p14:cNvPr>
                <p14:cNvContentPartPr/>
                <p14:nvPr/>
              </p14:nvContentPartPr>
              <p14:xfrm>
                <a:off x="3022154" y="2984704"/>
                <a:ext cx="316440" cy="1087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6464862-BACF-4CA0-BA18-139850B03E0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013514" y="2975704"/>
                  <a:ext cx="33408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FAA3F47-2EFD-405F-B6F9-7C0785403EC5}"/>
              </a:ext>
            </a:extLst>
          </p:cNvPr>
          <p:cNvGrpSpPr/>
          <p:nvPr/>
        </p:nvGrpSpPr>
        <p:grpSpPr>
          <a:xfrm>
            <a:off x="3697874" y="2713624"/>
            <a:ext cx="1367280" cy="533520"/>
            <a:chOff x="3697874" y="2713624"/>
            <a:chExt cx="1367280" cy="53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1BF5D93-053B-400A-B168-6BD2E780C019}"/>
                    </a:ext>
                  </a:extLst>
                </p14:cNvPr>
                <p14:cNvContentPartPr/>
                <p14:nvPr/>
              </p14:nvContentPartPr>
              <p14:xfrm>
                <a:off x="3697874" y="2716504"/>
                <a:ext cx="285840" cy="5306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1BF5D93-053B-400A-B168-6BD2E780C01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688874" y="2707504"/>
                  <a:ext cx="30348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23A0FDB-1C19-42A5-B77D-535DD2A8E6DB}"/>
                    </a:ext>
                  </a:extLst>
                </p14:cNvPr>
                <p14:cNvContentPartPr/>
                <p14:nvPr/>
              </p14:nvContentPartPr>
              <p14:xfrm>
                <a:off x="3708674" y="2921344"/>
                <a:ext cx="341280" cy="101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23A0FDB-1C19-42A5-B77D-535DD2A8E6D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699674" y="2912344"/>
                  <a:ext cx="358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8A6C953-CD19-45E3-AC3A-40BF2D3FBC49}"/>
                    </a:ext>
                  </a:extLst>
                </p14:cNvPr>
                <p14:cNvContentPartPr/>
                <p14:nvPr/>
              </p14:nvContentPartPr>
              <p14:xfrm>
                <a:off x="4023674" y="2713624"/>
                <a:ext cx="234360" cy="4611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8A6C953-CD19-45E3-AC3A-40BF2D3FBC4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015034" y="2704984"/>
                  <a:ext cx="2520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1A2652C-06D9-4179-9BF0-9BB3E98854E5}"/>
                    </a:ext>
                  </a:extLst>
                </p14:cNvPr>
                <p14:cNvContentPartPr/>
                <p14:nvPr/>
              </p14:nvContentPartPr>
              <p14:xfrm>
                <a:off x="4302674" y="2940424"/>
                <a:ext cx="150120" cy="2001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1A2652C-06D9-4179-9BF0-9BB3E98854E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294034" y="2931784"/>
                  <a:ext cx="1677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8A66A61-CE21-4E24-BB06-4BF791333788}"/>
                    </a:ext>
                  </a:extLst>
                </p14:cNvPr>
                <p14:cNvContentPartPr/>
                <p14:nvPr/>
              </p14:nvContentPartPr>
              <p14:xfrm>
                <a:off x="4673474" y="2812264"/>
                <a:ext cx="391680" cy="305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8A66A61-CE21-4E24-BB06-4BF79133378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664834" y="2803264"/>
                  <a:ext cx="40932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62BB13A-D39A-4953-8922-09A4020E5F19}"/>
              </a:ext>
            </a:extLst>
          </p:cNvPr>
          <p:cNvGrpSpPr/>
          <p:nvPr/>
        </p:nvGrpSpPr>
        <p:grpSpPr>
          <a:xfrm>
            <a:off x="5495714" y="2936464"/>
            <a:ext cx="650160" cy="201600"/>
            <a:chOff x="5495714" y="2936464"/>
            <a:chExt cx="65016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9BE1113-BA5B-479E-85E9-C8F9FF728B9D}"/>
                    </a:ext>
                  </a:extLst>
                </p14:cNvPr>
                <p14:cNvContentPartPr/>
                <p14:nvPr/>
              </p14:nvContentPartPr>
              <p14:xfrm>
                <a:off x="5495714" y="2948344"/>
                <a:ext cx="198360" cy="1792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9BE1113-BA5B-479E-85E9-C8F9FF728B9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86714" y="2939704"/>
                  <a:ext cx="216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DA42C58-F28E-4D62-9B75-35BC73978C77}"/>
                    </a:ext>
                  </a:extLst>
                </p14:cNvPr>
                <p14:cNvContentPartPr/>
                <p14:nvPr/>
              </p14:nvContentPartPr>
              <p14:xfrm>
                <a:off x="5794514" y="2936464"/>
                <a:ext cx="351360" cy="2016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DA42C58-F28E-4D62-9B75-35BC73978C7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85514" y="2927464"/>
                  <a:ext cx="36900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21903447-AEEA-4D31-8E7A-ECF9B5228239}"/>
              </a:ext>
            </a:extLst>
          </p:cNvPr>
          <p:cNvGrpSpPr/>
          <p:nvPr/>
        </p:nvGrpSpPr>
        <p:grpSpPr>
          <a:xfrm>
            <a:off x="6520994" y="2654944"/>
            <a:ext cx="2494080" cy="744480"/>
            <a:chOff x="6520994" y="2654944"/>
            <a:chExt cx="2494080" cy="74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2848832-18AE-44EC-A500-7A343C5690CB}"/>
                    </a:ext>
                  </a:extLst>
                </p14:cNvPr>
                <p14:cNvContentPartPr/>
                <p14:nvPr/>
              </p14:nvContentPartPr>
              <p14:xfrm>
                <a:off x="6612794" y="2654944"/>
                <a:ext cx="271080" cy="4928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2848832-18AE-44EC-A500-7A343C5690C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603794" y="2645944"/>
                  <a:ext cx="2887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E82D1B9-0ABB-4686-8822-6F23CC85E661}"/>
                    </a:ext>
                  </a:extLst>
                </p14:cNvPr>
                <p14:cNvContentPartPr/>
                <p14:nvPr/>
              </p14:nvContentPartPr>
              <p14:xfrm>
                <a:off x="6520994" y="2940424"/>
                <a:ext cx="291240" cy="370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E82D1B9-0ABB-4686-8822-6F23CC85E66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511994" y="2931784"/>
                  <a:ext cx="308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F27D9FE-F1D1-4DDD-851F-FA434CBA8211}"/>
                    </a:ext>
                  </a:extLst>
                </p14:cNvPr>
                <p14:cNvContentPartPr/>
                <p14:nvPr/>
              </p14:nvContentPartPr>
              <p14:xfrm>
                <a:off x="6856514" y="2967784"/>
                <a:ext cx="156960" cy="496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F27D9FE-F1D1-4DDD-851F-FA434CBA821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847514" y="2958784"/>
                  <a:ext cx="1746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12D93A9-8961-4FD8-A379-3AAB92BF498D}"/>
                    </a:ext>
                  </a:extLst>
                </p14:cNvPr>
                <p14:cNvContentPartPr/>
                <p14:nvPr/>
              </p14:nvContentPartPr>
              <p14:xfrm>
                <a:off x="6866234" y="2906224"/>
                <a:ext cx="61560" cy="1522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12D93A9-8961-4FD8-A379-3AAB92BF498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857594" y="2897584"/>
                  <a:ext cx="79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9F43F9A-0F25-43A6-90DC-75C27871B061}"/>
                    </a:ext>
                  </a:extLst>
                </p14:cNvPr>
                <p14:cNvContentPartPr/>
                <p14:nvPr/>
              </p14:nvContentPartPr>
              <p14:xfrm>
                <a:off x="6804674" y="2856904"/>
                <a:ext cx="242280" cy="5425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9F43F9A-0F25-43A6-90DC-75C27871B06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95674" y="2848264"/>
                  <a:ext cx="25992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FEC29FE-5A89-4688-BF1E-F3989687E1A2}"/>
                    </a:ext>
                  </a:extLst>
                </p14:cNvPr>
                <p14:cNvContentPartPr/>
                <p14:nvPr/>
              </p14:nvContentPartPr>
              <p14:xfrm>
                <a:off x="7017074" y="2956264"/>
                <a:ext cx="145440" cy="3484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FEC29FE-5A89-4688-BF1E-F3989687E1A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08074" y="2947264"/>
                  <a:ext cx="1630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BFF9F1C-E90B-44B3-95C2-95F066C18F08}"/>
                    </a:ext>
                  </a:extLst>
                </p14:cNvPr>
                <p14:cNvContentPartPr/>
                <p14:nvPr/>
              </p14:nvContentPartPr>
              <p14:xfrm>
                <a:off x="7173674" y="2873824"/>
                <a:ext cx="199440" cy="1904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BFF9F1C-E90B-44B3-95C2-95F066C18F0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164674" y="2865184"/>
                  <a:ext cx="2170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6602CD3-5EE9-4EEA-ADB9-84F1E00B095C}"/>
                    </a:ext>
                  </a:extLst>
                </p14:cNvPr>
                <p14:cNvContentPartPr/>
                <p14:nvPr/>
              </p14:nvContentPartPr>
              <p14:xfrm>
                <a:off x="7427474" y="2866264"/>
                <a:ext cx="205920" cy="2001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6602CD3-5EE9-4EEA-ADB9-84F1E00B095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418474" y="2857624"/>
                  <a:ext cx="223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7BFD113-76DA-4E39-B992-FA199E16BD06}"/>
                    </a:ext>
                  </a:extLst>
                </p14:cNvPr>
                <p14:cNvContentPartPr/>
                <p14:nvPr/>
              </p14:nvContentPartPr>
              <p14:xfrm>
                <a:off x="7761914" y="2667544"/>
                <a:ext cx="432000" cy="415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7BFD113-76DA-4E39-B992-FA199E16BD0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752914" y="2658904"/>
                  <a:ext cx="4496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9309671-9CC0-47B5-A781-21347350F132}"/>
                    </a:ext>
                  </a:extLst>
                </p14:cNvPr>
                <p14:cNvContentPartPr/>
                <p14:nvPr/>
              </p14:nvContentPartPr>
              <p14:xfrm>
                <a:off x="7968554" y="2942584"/>
                <a:ext cx="156240" cy="360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9309671-9CC0-47B5-A781-21347350F13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959914" y="2933584"/>
                  <a:ext cx="173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0175AE5-619C-46CA-B0F2-66AC042A9851}"/>
                    </a:ext>
                  </a:extLst>
                </p14:cNvPr>
                <p14:cNvContentPartPr/>
                <p14:nvPr/>
              </p14:nvContentPartPr>
              <p14:xfrm>
                <a:off x="8401274" y="3148864"/>
                <a:ext cx="134640" cy="238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0175AE5-619C-46CA-B0F2-66AC042A985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392274" y="3139864"/>
                  <a:ext cx="1522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9753C02-787E-4EC1-8A3A-C418CEC7A418}"/>
                    </a:ext>
                  </a:extLst>
                </p14:cNvPr>
                <p14:cNvContentPartPr/>
                <p14:nvPr/>
              </p14:nvContentPartPr>
              <p14:xfrm>
                <a:off x="8725634" y="2740264"/>
                <a:ext cx="289440" cy="348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9753C02-787E-4EC1-8A3A-C418CEC7A41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716994" y="2731624"/>
                  <a:ext cx="307080" cy="36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9A64E9B-FE91-4DBD-B2A2-4C6100BAE919}"/>
              </a:ext>
            </a:extLst>
          </p:cNvPr>
          <p:cNvGrpSpPr/>
          <p:nvPr/>
        </p:nvGrpSpPr>
        <p:grpSpPr>
          <a:xfrm>
            <a:off x="9301634" y="2887864"/>
            <a:ext cx="647640" cy="183600"/>
            <a:chOff x="9301634" y="2887864"/>
            <a:chExt cx="647640" cy="18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B4927A8-3E11-44EB-AA81-69CD6A162F21}"/>
                    </a:ext>
                  </a:extLst>
                </p14:cNvPr>
                <p14:cNvContentPartPr/>
                <p14:nvPr/>
              </p14:nvContentPartPr>
              <p14:xfrm>
                <a:off x="9301634" y="2889664"/>
                <a:ext cx="194040" cy="165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B4927A8-3E11-44EB-AA81-69CD6A162F2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292994" y="2881024"/>
                  <a:ext cx="211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A6B1407-99C3-42B2-BA5B-12B60ACF3E13}"/>
                    </a:ext>
                  </a:extLst>
                </p14:cNvPr>
                <p14:cNvContentPartPr/>
                <p14:nvPr/>
              </p14:nvContentPartPr>
              <p14:xfrm>
                <a:off x="9573794" y="2899384"/>
                <a:ext cx="180360" cy="1720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A6B1407-99C3-42B2-BA5B-12B60ACF3E1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565154" y="2890384"/>
                  <a:ext cx="198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B7B0B04-826F-40B4-A38F-7560A28DC50F}"/>
                    </a:ext>
                  </a:extLst>
                </p14:cNvPr>
                <p14:cNvContentPartPr/>
                <p14:nvPr/>
              </p14:nvContentPartPr>
              <p14:xfrm>
                <a:off x="9786914" y="2887864"/>
                <a:ext cx="162360" cy="165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B7B0B04-826F-40B4-A38F-7560A28DC50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777914" y="2878864"/>
                  <a:ext cx="1800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F18774FE-5979-40E4-90BD-D8B7223C69FD}"/>
              </a:ext>
            </a:extLst>
          </p:cNvPr>
          <p:cNvGrpSpPr/>
          <p:nvPr/>
        </p:nvGrpSpPr>
        <p:grpSpPr>
          <a:xfrm>
            <a:off x="10201994" y="2534704"/>
            <a:ext cx="1657800" cy="826920"/>
            <a:chOff x="10201994" y="2534704"/>
            <a:chExt cx="1657800" cy="82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5BFC5B7-4D59-4045-84B0-02A6907F1F26}"/>
                    </a:ext>
                  </a:extLst>
                </p14:cNvPr>
                <p14:cNvContentPartPr/>
                <p14:nvPr/>
              </p14:nvContentPartPr>
              <p14:xfrm>
                <a:off x="10320074" y="2534704"/>
                <a:ext cx="296280" cy="5796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5BFC5B7-4D59-4045-84B0-02A6907F1F2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311434" y="2526064"/>
                  <a:ext cx="3139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E8DED11-AC23-4B41-9915-7D3603BA9B62}"/>
                    </a:ext>
                  </a:extLst>
                </p14:cNvPr>
                <p14:cNvContentPartPr/>
                <p14:nvPr/>
              </p14:nvContentPartPr>
              <p14:xfrm>
                <a:off x="10201994" y="2832064"/>
                <a:ext cx="366120" cy="810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E8DED11-AC23-4B41-9915-7D3603BA9B6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192994" y="2823064"/>
                  <a:ext cx="383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474479C-6A8F-45D6-A48F-E295FFCDB15B}"/>
                    </a:ext>
                  </a:extLst>
                </p14:cNvPr>
                <p14:cNvContentPartPr/>
                <p14:nvPr/>
              </p14:nvContentPartPr>
              <p14:xfrm>
                <a:off x="10499714" y="2843584"/>
                <a:ext cx="264600" cy="356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474479C-6A8F-45D6-A48F-E295FFCDB15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491074" y="2834944"/>
                  <a:ext cx="2822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CB40D57-8AAB-44B5-9856-A66393B525A2}"/>
                    </a:ext>
                  </a:extLst>
                </p14:cNvPr>
                <p14:cNvContentPartPr/>
                <p14:nvPr/>
              </p14:nvContentPartPr>
              <p14:xfrm>
                <a:off x="10676114" y="2903704"/>
                <a:ext cx="220320" cy="4579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CB40D57-8AAB-44B5-9856-A66393B525A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667474" y="2895064"/>
                  <a:ext cx="23796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9E74347-3F22-4D5D-B0D1-FF6AFF0E18E5}"/>
                    </a:ext>
                  </a:extLst>
                </p14:cNvPr>
                <p14:cNvContentPartPr/>
                <p14:nvPr/>
              </p14:nvContentPartPr>
              <p14:xfrm>
                <a:off x="10831274" y="2812984"/>
                <a:ext cx="279720" cy="2232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9E74347-3F22-4D5D-B0D1-FF6AFF0E18E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822634" y="2803984"/>
                  <a:ext cx="297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DB62F89-E097-4143-9522-490FECEA5927}"/>
                    </a:ext>
                  </a:extLst>
                </p14:cNvPr>
                <p14:cNvContentPartPr/>
                <p14:nvPr/>
              </p14:nvContentPartPr>
              <p14:xfrm>
                <a:off x="11104154" y="2844304"/>
                <a:ext cx="145440" cy="1648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DB62F89-E097-4143-9522-490FECEA592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095514" y="2835664"/>
                  <a:ext cx="163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D11582A-EC14-4EEE-BD17-F4C16EE491D6}"/>
                    </a:ext>
                  </a:extLst>
                </p14:cNvPr>
                <p14:cNvContentPartPr/>
                <p14:nvPr/>
              </p14:nvContentPartPr>
              <p14:xfrm>
                <a:off x="11472434" y="2693104"/>
                <a:ext cx="173520" cy="3196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D11582A-EC14-4EEE-BD17-F4C16EE491D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463794" y="2684104"/>
                  <a:ext cx="1911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6CDC62B-9427-4DA3-A65E-1DA594792F85}"/>
                    </a:ext>
                  </a:extLst>
                </p14:cNvPr>
                <p14:cNvContentPartPr/>
                <p14:nvPr/>
              </p14:nvContentPartPr>
              <p14:xfrm>
                <a:off x="11519234" y="2631544"/>
                <a:ext cx="340560" cy="3589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6CDC62B-9427-4DA3-A65E-1DA594792F8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510594" y="2622904"/>
                  <a:ext cx="358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BBCB9A8-240E-4CE0-9874-3BE46D34B62F}"/>
                    </a:ext>
                  </a:extLst>
                </p14:cNvPr>
                <p14:cNvContentPartPr/>
                <p14:nvPr/>
              </p14:nvContentPartPr>
              <p14:xfrm>
                <a:off x="11717594" y="2960584"/>
                <a:ext cx="119520" cy="2512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BBCB9A8-240E-4CE0-9874-3BE46D34B62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708594" y="2951944"/>
                  <a:ext cx="13716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0698BC17-EF84-4692-9901-27318C6EE47C}"/>
              </a:ext>
            </a:extLst>
          </p:cNvPr>
          <p:cNvGrpSpPr/>
          <p:nvPr/>
        </p:nvGrpSpPr>
        <p:grpSpPr>
          <a:xfrm>
            <a:off x="2083274" y="3498424"/>
            <a:ext cx="902520" cy="453240"/>
            <a:chOff x="2083274" y="3498424"/>
            <a:chExt cx="902520" cy="45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D560924-65B9-42F5-A8F0-78B27E909369}"/>
                    </a:ext>
                  </a:extLst>
                </p14:cNvPr>
                <p14:cNvContentPartPr/>
                <p14:nvPr/>
              </p14:nvContentPartPr>
              <p14:xfrm>
                <a:off x="2083274" y="3696784"/>
                <a:ext cx="477000" cy="2548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D560924-65B9-42F5-A8F0-78B27E90936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074274" y="3687784"/>
                  <a:ext cx="4946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2EAD388-D726-4FA9-9EBB-924D63092C8F}"/>
                    </a:ext>
                  </a:extLst>
                </p14:cNvPr>
                <p14:cNvContentPartPr/>
                <p14:nvPr/>
              </p14:nvContentPartPr>
              <p14:xfrm>
                <a:off x="2611394" y="3697144"/>
                <a:ext cx="261000" cy="2062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2EAD388-D726-4FA9-9EBB-924D63092C8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602754" y="3688504"/>
                  <a:ext cx="278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47C418D-B494-4601-8B35-03345442C2FA}"/>
                    </a:ext>
                  </a:extLst>
                </p14:cNvPr>
                <p14:cNvContentPartPr/>
                <p14:nvPr/>
              </p14:nvContentPartPr>
              <p14:xfrm>
                <a:off x="2806514" y="3498424"/>
                <a:ext cx="179280" cy="3927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47C418D-B494-4601-8B35-03345442C2F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797874" y="3489424"/>
                  <a:ext cx="196920" cy="41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A88E85AF-4C92-4D73-8333-E3F5D5334481}"/>
                  </a:ext>
                </a:extLst>
              </p14:cNvPr>
              <p14:cNvContentPartPr/>
              <p14:nvPr/>
            </p14:nvContentPartPr>
            <p14:xfrm>
              <a:off x="3476834" y="3462784"/>
              <a:ext cx="171720" cy="44100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A88E85AF-4C92-4D73-8333-E3F5D5334481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3467834" y="3454144"/>
                <a:ext cx="189360" cy="45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55CF3616-0AAA-4B67-97D5-18FF68C472F5}"/>
              </a:ext>
            </a:extLst>
          </p:cNvPr>
          <p:cNvGrpSpPr/>
          <p:nvPr/>
        </p:nvGrpSpPr>
        <p:grpSpPr>
          <a:xfrm>
            <a:off x="6197714" y="3464584"/>
            <a:ext cx="472680" cy="333000"/>
            <a:chOff x="6197714" y="3464584"/>
            <a:chExt cx="47268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F559423-4814-4B71-BFAC-8C36B6057C81}"/>
                    </a:ext>
                  </a:extLst>
                </p14:cNvPr>
                <p14:cNvContentPartPr/>
                <p14:nvPr/>
              </p14:nvContentPartPr>
              <p14:xfrm>
                <a:off x="6197714" y="3464584"/>
                <a:ext cx="353520" cy="3330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F559423-4814-4B71-BFAC-8C36B6057C8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188714" y="3455584"/>
                  <a:ext cx="3711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4D0385F-05F8-4F67-AF41-63E6C40D0013}"/>
                    </a:ext>
                  </a:extLst>
                </p14:cNvPr>
                <p14:cNvContentPartPr/>
                <p14:nvPr/>
              </p14:nvContentPartPr>
              <p14:xfrm>
                <a:off x="6632594" y="3756184"/>
                <a:ext cx="37800" cy="190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4D0385F-05F8-4F67-AF41-63E6C40D001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623954" y="3747544"/>
                  <a:ext cx="5544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282FE67E-C2BB-410E-92D5-4B6928881623}"/>
                  </a:ext>
                </a:extLst>
              </p14:cNvPr>
              <p14:cNvContentPartPr/>
              <p14:nvPr/>
            </p14:nvContentPartPr>
            <p14:xfrm>
              <a:off x="2280194" y="4305544"/>
              <a:ext cx="352800" cy="74124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282FE67E-C2BB-410E-92D5-4B6928881623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271194" y="4296904"/>
                <a:ext cx="370440" cy="75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FB71BBA-19A3-4EA8-B589-6FA0DE72AA3A}"/>
              </a:ext>
            </a:extLst>
          </p:cNvPr>
          <p:cNvGrpSpPr/>
          <p:nvPr/>
        </p:nvGrpSpPr>
        <p:grpSpPr>
          <a:xfrm>
            <a:off x="2752874" y="4260904"/>
            <a:ext cx="1144800" cy="739800"/>
            <a:chOff x="2752874" y="4260904"/>
            <a:chExt cx="1144800" cy="73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BFFC7EC-A71E-4FA2-900B-A8E7223DE058}"/>
                    </a:ext>
                  </a:extLst>
                </p14:cNvPr>
                <p14:cNvContentPartPr/>
                <p14:nvPr/>
              </p14:nvContentPartPr>
              <p14:xfrm>
                <a:off x="2783834" y="4340464"/>
                <a:ext cx="60120" cy="1976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BFFC7EC-A71E-4FA2-900B-A8E7223DE05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774834" y="4331824"/>
                  <a:ext cx="77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42DA4F5-E897-4CAE-A207-7D6AD1C9CF57}"/>
                    </a:ext>
                  </a:extLst>
                </p14:cNvPr>
                <p14:cNvContentPartPr/>
                <p14:nvPr/>
              </p14:nvContentPartPr>
              <p14:xfrm>
                <a:off x="2919914" y="4287184"/>
                <a:ext cx="217800" cy="2736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42DA4F5-E897-4CAE-A207-7D6AD1C9CF5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911274" y="4278184"/>
                  <a:ext cx="2354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7244093-B42F-4AC3-A9A5-1461E4954DB3}"/>
                    </a:ext>
                  </a:extLst>
                </p14:cNvPr>
                <p14:cNvContentPartPr/>
                <p14:nvPr/>
              </p14:nvContentPartPr>
              <p14:xfrm>
                <a:off x="2752874" y="4777504"/>
                <a:ext cx="261360" cy="1890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7244093-B42F-4AC3-A9A5-1461E4954DB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743874" y="4768864"/>
                  <a:ext cx="279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D12184B-FEC5-441D-A92A-EA1A9CA3EDA0}"/>
                    </a:ext>
                  </a:extLst>
                </p14:cNvPr>
                <p14:cNvContentPartPr/>
                <p14:nvPr/>
              </p14:nvContentPartPr>
              <p14:xfrm>
                <a:off x="3251114" y="4260904"/>
                <a:ext cx="261000" cy="718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D12184B-FEC5-441D-A92A-EA1A9CA3EDA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242474" y="4252264"/>
                  <a:ext cx="278640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176F730-2790-444A-A1A1-3D324C16E1D7}"/>
                    </a:ext>
                  </a:extLst>
                </p14:cNvPr>
                <p14:cNvContentPartPr/>
                <p14:nvPr/>
              </p14:nvContentPartPr>
              <p14:xfrm>
                <a:off x="3595994" y="4279624"/>
                <a:ext cx="301680" cy="7210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176F730-2790-444A-A1A1-3D324C16E1D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586994" y="4270984"/>
                  <a:ext cx="319320" cy="73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269F88E-6E86-470F-8871-FA3628680789}"/>
              </a:ext>
            </a:extLst>
          </p:cNvPr>
          <p:cNvGrpSpPr/>
          <p:nvPr/>
        </p:nvGrpSpPr>
        <p:grpSpPr>
          <a:xfrm>
            <a:off x="3954194" y="3355504"/>
            <a:ext cx="1959120" cy="1685880"/>
            <a:chOff x="3954194" y="3355504"/>
            <a:chExt cx="1959120" cy="168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E7D1626-1075-4DD8-A8D2-E25D6EA95237}"/>
                    </a:ext>
                  </a:extLst>
                </p14:cNvPr>
                <p14:cNvContentPartPr/>
                <p14:nvPr/>
              </p14:nvContentPartPr>
              <p14:xfrm>
                <a:off x="3954194" y="3679864"/>
                <a:ext cx="72720" cy="1976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E7D1626-1075-4DD8-A8D2-E25D6EA9523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945554" y="3671224"/>
                  <a:ext cx="903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B4B9C26-6D7E-4C2A-A2B3-4B597E37916B}"/>
                    </a:ext>
                  </a:extLst>
                </p14:cNvPr>
                <p14:cNvContentPartPr/>
                <p14:nvPr/>
              </p14:nvContentPartPr>
              <p14:xfrm>
                <a:off x="4185674" y="3596344"/>
                <a:ext cx="223920" cy="2462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B4B9C26-6D7E-4C2A-A2B3-4B597E37916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177034" y="3587344"/>
                  <a:ext cx="241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93A33FF-E84E-472D-AD6B-B89216C45DAF}"/>
                    </a:ext>
                  </a:extLst>
                </p14:cNvPr>
                <p14:cNvContentPartPr/>
                <p14:nvPr/>
              </p14:nvContentPartPr>
              <p14:xfrm>
                <a:off x="4894154" y="3355504"/>
                <a:ext cx="250560" cy="5659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93A33FF-E84E-472D-AD6B-B89216C45DA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885154" y="3346504"/>
                  <a:ext cx="26820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2A7B477-DD40-4D36-9966-A9CBAD41F9B0}"/>
                    </a:ext>
                  </a:extLst>
                </p14:cNvPr>
                <p14:cNvContentPartPr/>
                <p14:nvPr/>
              </p14:nvContentPartPr>
              <p14:xfrm>
                <a:off x="4786874" y="3613984"/>
                <a:ext cx="361080" cy="982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2A7B477-DD40-4D36-9966-A9CBAD41F9B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777874" y="3605344"/>
                  <a:ext cx="378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13CF86C-599C-4041-96A1-B75672A96250}"/>
                    </a:ext>
                  </a:extLst>
                </p14:cNvPr>
                <p14:cNvContentPartPr/>
                <p14:nvPr/>
              </p14:nvContentPartPr>
              <p14:xfrm>
                <a:off x="5072354" y="3632344"/>
                <a:ext cx="247320" cy="4269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13CF86C-599C-4041-96A1-B75672A9625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063714" y="3623344"/>
                  <a:ext cx="2649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FB17135-88AB-4CF8-A26E-1ABE2F13C6EA}"/>
                    </a:ext>
                  </a:extLst>
                </p14:cNvPr>
                <p14:cNvContentPartPr/>
                <p14:nvPr/>
              </p14:nvContentPartPr>
              <p14:xfrm>
                <a:off x="5219594" y="3677344"/>
                <a:ext cx="277200" cy="4899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FB17135-88AB-4CF8-A26E-1ABE2F13C6E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210594" y="3668704"/>
                  <a:ext cx="29484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2D8BEB1-15C6-4ABC-A4B9-201BFCB9E84A}"/>
                    </a:ext>
                  </a:extLst>
                </p14:cNvPr>
                <p14:cNvContentPartPr/>
                <p14:nvPr/>
              </p14:nvContentPartPr>
              <p14:xfrm>
                <a:off x="5392394" y="3606424"/>
                <a:ext cx="258840" cy="2289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2D8BEB1-15C6-4ABC-A4B9-201BFCB9E84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383754" y="3597424"/>
                  <a:ext cx="2764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7ECF088-A6DA-4239-A3BC-B951FE5F935E}"/>
                    </a:ext>
                  </a:extLst>
                </p14:cNvPr>
                <p14:cNvContentPartPr/>
                <p14:nvPr/>
              </p14:nvContentPartPr>
              <p14:xfrm>
                <a:off x="5700194" y="3616864"/>
                <a:ext cx="213120" cy="2214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7ECF088-A6DA-4239-A3BC-B951FE5F935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691554" y="3607864"/>
                  <a:ext cx="2307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925D4AA-1676-4DAD-B26C-8518437F8F47}"/>
                    </a:ext>
                  </a:extLst>
                </p14:cNvPr>
                <p14:cNvContentPartPr/>
                <p14:nvPr/>
              </p14:nvContentPartPr>
              <p14:xfrm>
                <a:off x="3980114" y="4345864"/>
                <a:ext cx="45720" cy="1551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925D4AA-1676-4DAD-B26C-8518437F8F4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971474" y="4337224"/>
                  <a:ext cx="633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37FDBDC-88BE-4ED2-B399-A54E1F1C9961}"/>
                    </a:ext>
                  </a:extLst>
                </p14:cNvPr>
                <p14:cNvContentPartPr/>
                <p14:nvPr/>
              </p14:nvContentPartPr>
              <p14:xfrm>
                <a:off x="4142474" y="4277824"/>
                <a:ext cx="216720" cy="2206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37FDBDC-88BE-4ED2-B399-A54E1F1C996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133474" y="4269184"/>
                  <a:ext cx="2343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6A4A9CB-1996-4227-89BF-7CE0497A7F5C}"/>
                    </a:ext>
                  </a:extLst>
                </p14:cNvPr>
                <p14:cNvContentPartPr/>
                <p14:nvPr/>
              </p14:nvContentPartPr>
              <p14:xfrm>
                <a:off x="3985154" y="4708384"/>
                <a:ext cx="211680" cy="2376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6A4A9CB-1996-4227-89BF-7CE0497A7F5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976154" y="4699384"/>
                  <a:ext cx="2293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22A72E1-0AE0-40C2-97C3-DBAAD9BBC15C}"/>
                    </a:ext>
                  </a:extLst>
                </p14:cNvPr>
                <p14:cNvContentPartPr/>
                <p14:nvPr/>
              </p14:nvContentPartPr>
              <p14:xfrm>
                <a:off x="4465394" y="4250824"/>
                <a:ext cx="225000" cy="7315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22A72E1-0AE0-40C2-97C3-DBAAD9BBC15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456754" y="4241824"/>
                  <a:ext cx="242640" cy="74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83244B1-8E1B-4414-A49F-02964932D712}"/>
                    </a:ext>
                  </a:extLst>
                </p14:cNvPr>
                <p14:cNvContentPartPr/>
                <p14:nvPr/>
              </p14:nvContentPartPr>
              <p14:xfrm>
                <a:off x="4779314" y="4266304"/>
                <a:ext cx="269640" cy="7750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83244B1-8E1B-4414-A49F-02964932D71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770314" y="4257304"/>
                  <a:ext cx="287280" cy="79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B3F0D52-E45F-491A-ACF7-E683779E24AB}"/>
                    </a:ext>
                  </a:extLst>
                </p14:cNvPr>
                <p14:cNvContentPartPr/>
                <p14:nvPr/>
              </p14:nvContentPartPr>
              <p14:xfrm>
                <a:off x="5209514" y="4297264"/>
                <a:ext cx="52200" cy="1929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B3F0D52-E45F-491A-ACF7-E683779E24A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200514" y="4288264"/>
                  <a:ext cx="69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6B6FADD-54FC-4131-B982-AF9B670B6DFC}"/>
                    </a:ext>
                  </a:extLst>
                </p14:cNvPr>
                <p14:cNvContentPartPr/>
                <p14:nvPr/>
              </p14:nvContentPartPr>
              <p14:xfrm>
                <a:off x="5358194" y="4297984"/>
                <a:ext cx="151560" cy="1886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6B6FADD-54FC-4131-B982-AF9B670B6DF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349554" y="4288984"/>
                  <a:ext cx="1692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AF97CA7-715E-4FEE-86BF-0FD6C5F41E89}"/>
                    </a:ext>
                  </a:extLst>
                </p14:cNvPr>
                <p14:cNvContentPartPr/>
                <p14:nvPr/>
              </p14:nvContentPartPr>
              <p14:xfrm>
                <a:off x="5253794" y="4729984"/>
                <a:ext cx="51480" cy="207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AF97CA7-715E-4FEE-86BF-0FD6C5F41E8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245154" y="4720984"/>
                  <a:ext cx="69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8EA7223-BB2F-41E4-96AA-D2E8862C35B9}"/>
                    </a:ext>
                  </a:extLst>
                </p14:cNvPr>
                <p14:cNvContentPartPr/>
                <p14:nvPr/>
              </p14:nvContentPartPr>
              <p14:xfrm>
                <a:off x="5588594" y="4201504"/>
                <a:ext cx="278640" cy="8319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8EA7223-BB2F-41E4-96AA-D2E8862C35B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579954" y="4192864"/>
                  <a:ext cx="296280" cy="84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24CFCD72-5AD1-4440-8D75-0B1C49F283BF}"/>
              </a:ext>
            </a:extLst>
          </p:cNvPr>
          <p:cNvGrpSpPr/>
          <p:nvPr/>
        </p:nvGrpSpPr>
        <p:grpSpPr>
          <a:xfrm>
            <a:off x="2517434" y="5350624"/>
            <a:ext cx="3037680" cy="753480"/>
            <a:chOff x="2517434" y="5350624"/>
            <a:chExt cx="3037680" cy="75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CAC8D9A-3A97-498B-9D07-A5BA85E294D3}"/>
                    </a:ext>
                  </a:extLst>
                </p14:cNvPr>
                <p14:cNvContentPartPr/>
                <p14:nvPr/>
              </p14:nvContentPartPr>
              <p14:xfrm>
                <a:off x="2517434" y="5350624"/>
                <a:ext cx="3037680" cy="547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CAC8D9A-3A97-498B-9D07-A5BA85E294D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508794" y="5341984"/>
                  <a:ext cx="30553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902C72C-21F5-45D1-AD75-B61D3695830A}"/>
                    </a:ext>
                  </a:extLst>
                </p14:cNvPr>
                <p14:cNvContentPartPr/>
                <p14:nvPr/>
              </p14:nvContentPartPr>
              <p14:xfrm>
                <a:off x="3494834" y="5537464"/>
                <a:ext cx="248040" cy="5148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902C72C-21F5-45D1-AD75-B61D3695830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485834" y="5528824"/>
                  <a:ext cx="26568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20D5FF6-C1B5-4302-87A7-481220B79211}"/>
                    </a:ext>
                  </a:extLst>
                </p14:cNvPr>
                <p14:cNvContentPartPr/>
                <p14:nvPr/>
              </p14:nvContentPartPr>
              <p14:xfrm>
                <a:off x="3918194" y="5497864"/>
                <a:ext cx="117360" cy="1465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20D5FF6-C1B5-4302-87A7-481220B7921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909194" y="5489224"/>
                  <a:ext cx="135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951375F-9032-4548-9967-0052B78074DA}"/>
                    </a:ext>
                  </a:extLst>
                </p14:cNvPr>
                <p14:cNvContentPartPr/>
                <p14:nvPr/>
              </p14:nvContentPartPr>
              <p14:xfrm>
                <a:off x="3998834" y="5469064"/>
                <a:ext cx="145800" cy="2548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951375F-9032-4548-9967-0052B78074D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990194" y="5460064"/>
                  <a:ext cx="163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67AB589-A0B0-4C2C-B344-C2B3DB38CE6D}"/>
                    </a:ext>
                  </a:extLst>
                </p14:cNvPr>
                <p14:cNvContentPartPr/>
                <p14:nvPr/>
              </p14:nvContentPartPr>
              <p14:xfrm>
                <a:off x="4172354" y="5510464"/>
                <a:ext cx="171000" cy="1872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67AB589-A0B0-4C2C-B344-C2B3DB38CE6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163354" y="5501464"/>
                  <a:ext cx="188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99C9E0B-A828-4A63-984A-88D6DA2B11B2}"/>
                    </a:ext>
                  </a:extLst>
                </p14:cNvPr>
                <p14:cNvContentPartPr/>
                <p14:nvPr/>
              </p14:nvContentPartPr>
              <p14:xfrm>
                <a:off x="3973274" y="5815384"/>
                <a:ext cx="354600" cy="2041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99C9E0B-A828-4A63-984A-88D6DA2B11B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964634" y="5806744"/>
                  <a:ext cx="3722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BEF0839-2CBF-4289-B9EC-13EF4BFAF0D7}"/>
                    </a:ext>
                  </a:extLst>
                </p14:cNvPr>
                <p14:cNvContentPartPr/>
                <p14:nvPr/>
              </p14:nvContentPartPr>
              <p14:xfrm>
                <a:off x="4453874" y="5438104"/>
                <a:ext cx="371880" cy="6660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BEF0839-2CBF-4289-B9EC-13EF4BFAF0D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445234" y="5429104"/>
                  <a:ext cx="389520" cy="68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668FEC73-ACC9-4897-98EA-D32D7FFFD4D3}"/>
                  </a:ext>
                </a:extLst>
              </p14:cNvPr>
              <p14:cNvContentPartPr/>
              <p14:nvPr/>
            </p14:nvContentPartPr>
            <p14:xfrm>
              <a:off x="6283754" y="5302384"/>
              <a:ext cx="18360" cy="2160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668FEC73-ACC9-4897-98EA-D32D7FFFD4D3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6274754" y="5293384"/>
                <a:ext cx="3600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26AE18D-A4C7-49E9-B1E1-635C6B1EF64D}"/>
              </a:ext>
            </a:extLst>
          </p:cNvPr>
          <p:cNvGrpSpPr/>
          <p:nvPr/>
        </p:nvGrpSpPr>
        <p:grpSpPr>
          <a:xfrm>
            <a:off x="2474234" y="5169588"/>
            <a:ext cx="629280" cy="55440"/>
            <a:chOff x="2474234" y="5169588"/>
            <a:chExt cx="629280" cy="5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A028237-9546-40B7-A377-88F5B168FD2A}"/>
                    </a:ext>
                  </a:extLst>
                </p14:cNvPr>
                <p14:cNvContentPartPr/>
                <p14:nvPr/>
              </p14:nvContentPartPr>
              <p14:xfrm>
                <a:off x="2477474" y="5218908"/>
                <a:ext cx="7560" cy="61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A028237-9546-40B7-A377-88F5B168FD2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468474" y="5209908"/>
                  <a:ext cx="252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E5D85ED-8A38-48D5-9029-43A1FF302123}"/>
                    </a:ext>
                  </a:extLst>
                </p14:cNvPr>
                <p14:cNvContentPartPr/>
                <p14:nvPr/>
              </p14:nvContentPartPr>
              <p14:xfrm>
                <a:off x="2474234" y="5169588"/>
                <a:ext cx="629280" cy="460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E5D85ED-8A38-48D5-9029-43A1FF30212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465234" y="5160948"/>
                  <a:ext cx="646920" cy="6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E507A656-663F-42E7-B610-B44995ECF9F3}"/>
                  </a:ext>
                </a:extLst>
              </p14:cNvPr>
              <p14:cNvContentPartPr/>
              <p14:nvPr/>
            </p14:nvContentPartPr>
            <p14:xfrm>
              <a:off x="3855554" y="5123868"/>
              <a:ext cx="551520" cy="8028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E507A656-663F-42E7-B610-B44995ECF9F3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3846554" y="5114868"/>
                <a:ext cx="569160" cy="9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9" name="Group 258">
            <a:extLst>
              <a:ext uri="{FF2B5EF4-FFF2-40B4-BE49-F238E27FC236}">
                <a16:creationId xmlns:a16="http://schemas.microsoft.com/office/drawing/2014/main" id="{7C3F53E9-17C3-4318-BFF1-E02A13C96E00}"/>
              </a:ext>
            </a:extLst>
          </p:cNvPr>
          <p:cNvGrpSpPr/>
          <p:nvPr/>
        </p:nvGrpSpPr>
        <p:grpSpPr>
          <a:xfrm>
            <a:off x="4976234" y="5138628"/>
            <a:ext cx="491400" cy="41760"/>
            <a:chOff x="4976234" y="5138628"/>
            <a:chExt cx="491400" cy="4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0CE126F-B8F2-46CC-A83F-7F63C15797A0}"/>
                    </a:ext>
                  </a:extLst>
                </p14:cNvPr>
                <p14:cNvContentPartPr/>
                <p14:nvPr/>
              </p14:nvContentPartPr>
              <p14:xfrm>
                <a:off x="4976954" y="5143308"/>
                <a:ext cx="16560" cy="75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0CE126F-B8F2-46CC-A83F-7F63C15797A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967954" y="5134308"/>
                  <a:ext cx="34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62E3D19-E350-4FDD-9178-21D15EAB6E02}"/>
                    </a:ext>
                  </a:extLst>
                </p14:cNvPr>
                <p14:cNvContentPartPr/>
                <p14:nvPr/>
              </p14:nvContentPartPr>
              <p14:xfrm>
                <a:off x="4976234" y="5138628"/>
                <a:ext cx="491400" cy="417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62E3D19-E350-4FDD-9178-21D15EAB6E0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967234" y="5129988"/>
                  <a:ext cx="509040" cy="5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C9F126D2-4429-4B12-89DB-E5C227536592}"/>
                  </a:ext>
                </a:extLst>
              </p14:cNvPr>
              <p14:cNvContentPartPr/>
              <p14:nvPr/>
            </p14:nvContentPartPr>
            <p14:xfrm>
              <a:off x="3334994" y="6452268"/>
              <a:ext cx="1368720" cy="15228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C9F126D2-4429-4B12-89DB-E5C227536592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3326354" y="6443628"/>
                <a:ext cx="1386360" cy="16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86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8ECDED9-D691-440C-B4C2-BD0B4442EB1C}"/>
              </a:ext>
            </a:extLst>
          </p:cNvPr>
          <p:cNvGrpSpPr/>
          <p:nvPr/>
        </p:nvGrpSpPr>
        <p:grpSpPr>
          <a:xfrm>
            <a:off x="1153754" y="133504"/>
            <a:ext cx="341640" cy="373320"/>
            <a:chOff x="1153754" y="133504"/>
            <a:chExt cx="3416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FA0AC7E-66B2-4B8D-92BD-421EC9CD80CC}"/>
                    </a:ext>
                  </a:extLst>
                </p14:cNvPr>
                <p14:cNvContentPartPr/>
                <p14:nvPr/>
              </p14:nvContentPartPr>
              <p14:xfrm>
                <a:off x="1153754" y="207664"/>
                <a:ext cx="160920" cy="179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FA0AC7E-66B2-4B8D-92BD-421EC9CD80C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4754" y="199024"/>
                  <a:ext cx="178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A64329-93CE-481B-9110-44D05C0155AA}"/>
                    </a:ext>
                  </a:extLst>
                </p14:cNvPr>
                <p14:cNvContentPartPr/>
                <p14:nvPr/>
              </p14:nvContentPartPr>
              <p14:xfrm>
                <a:off x="1235114" y="133504"/>
                <a:ext cx="222840" cy="373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A64329-93CE-481B-9110-44D05C0155A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26114" y="124864"/>
                  <a:ext cx="2404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E6B01C3-6264-44F0-82A5-9E2E3AAE72FD}"/>
                    </a:ext>
                  </a:extLst>
                </p14:cNvPr>
                <p14:cNvContentPartPr/>
                <p14:nvPr/>
              </p14:nvContentPartPr>
              <p14:xfrm>
                <a:off x="1482794" y="416104"/>
                <a:ext cx="12600" cy="30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E6B01C3-6264-44F0-82A5-9E2E3AAE72F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73794" y="407104"/>
                  <a:ext cx="302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7DEF01-9A27-4A7B-8207-83A26BDC0A0A}"/>
              </a:ext>
            </a:extLst>
          </p:cNvPr>
          <p:cNvGrpSpPr/>
          <p:nvPr/>
        </p:nvGrpSpPr>
        <p:grpSpPr>
          <a:xfrm>
            <a:off x="1868714" y="40264"/>
            <a:ext cx="1551960" cy="427680"/>
            <a:chOff x="1868714" y="40264"/>
            <a:chExt cx="155196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0EFE1EF-5859-4644-9DB2-2D97FE452448}"/>
                    </a:ext>
                  </a:extLst>
                </p14:cNvPr>
                <p14:cNvContentPartPr/>
                <p14:nvPr/>
              </p14:nvContentPartPr>
              <p14:xfrm>
                <a:off x="1868714" y="198664"/>
                <a:ext cx="172080" cy="237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0EFE1EF-5859-4644-9DB2-2D97FE45244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59714" y="190024"/>
                  <a:ext cx="1897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F013D80-F392-4152-8952-06AA809637D6}"/>
                    </a:ext>
                  </a:extLst>
                </p14:cNvPr>
                <p14:cNvContentPartPr/>
                <p14:nvPr/>
              </p14:nvContentPartPr>
              <p14:xfrm>
                <a:off x="1964474" y="40264"/>
                <a:ext cx="313920" cy="398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F013D80-F392-4152-8952-06AA809637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55834" y="31264"/>
                  <a:ext cx="3315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B04718-64E6-4FB2-BA0F-1F0671C76A78}"/>
                    </a:ext>
                  </a:extLst>
                </p14:cNvPr>
                <p14:cNvContentPartPr/>
                <p14:nvPr/>
              </p14:nvContentPartPr>
              <p14:xfrm>
                <a:off x="2180114" y="298384"/>
                <a:ext cx="173520" cy="124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B04718-64E6-4FB2-BA0F-1F0671C76A7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71474" y="289744"/>
                  <a:ext cx="191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DD86EE-4C27-4ACC-9EBF-396D27B85F97}"/>
                    </a:ext>
                  </a:extLst>
                </p14:cNvPr>
                <p14:cNvContentPartPr/>
                <p14:nvPr/>
              </p14:nvContentPartPr>
              <p14:xfrm>
                <a:off x="2350754" y="299104"/>
                <a:ext cx="219600" cy="112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DD86EE-4C27-4ACC-9EBF-396D27B85F9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1754" y="290104"/>
                  <a:ext cx="237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2040455-3E5A-47BF-A4A9-7067A7704FF1}"/>
                    </a:ext>
                  </a:extLst>
                </p14:cNvPr>
                <p14:cNvContentPartPr/>
                <p14:nvPr/>
              </p14:nvContentPartPr>
              <p14:xfrm>
                <a:off x="2618594" y="288304"/>
                <a:ext cx="188280" cy="179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2040455-3E5A-47BF-A4A9-7067A7704F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09594" y="279304"/>
                  <a:ext cx="205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18ADDE7-F7FF-4B5B-9F18-A252A81367B7}"/>
                    </a:ext>
                  </a:extLst>
                </p14:cNvPr>
                <p14:cNvContentPartPr/>
                <p14:nvPr/>
              </p14:nvContentPartPr>
              <p14:xfrm>
                <a:off x="2728754" y="82024"/>
                <a:ext cx="238320" cy="351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18ADDE7-F7FF-4B5B-9F18-A252A81367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19754" y="73024"/>
                  <a:ext cx="2559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5F4E3F4-BAE4-4FCF-AB11-D414DCAD224E}"/>
                    </a:ext>
                  </a:extLst>
                </p14:cNvPr>
                <p14:cNvContentPartPr/>
                <p14:nvPr/>
              </p14:nvContentPartPr>
              <p14:xfrm>
                <a:off x="2906594" y="299824"/>
                <a:ext cx="120240" cy="134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5F4E3F4-BAE4-4FCF-AB11-D414DCAD224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97954" y="290824"/>
                  <a:ext cx="137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2C93E90-207C-4D3F-A08D-BAA0D2D2D2CF}"/>
                    </a:ext>
                  </a:extLst>
                </p14:cNvPr>
                <p14:cNvContentPartPr/>
                <p14:nvPr/>
              </p14:nvContentPartPr>
              <p14:xfrm>
                <a:off x="3098474" y="268864"/>
                <a:ext cx="322200" cy="138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2C93E90-207C-4D3F-A08D-BAA0D2D2D2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89834" y="259864"/>
                  <a:ext cx="33984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2EE40C4-D5FB-4131-A037-B64E08BB1B77}"/>
              </a:ext>
            </a:extLst>
          </p:cNvPr>
          <p:cNvGrpSpPr/>
          <p:nvPr/>
        </p:nvGrpSpPr>
        <p:grpSpPr>
          <a:xfrm>
            <a:off x="3786434" y="-15536"/>
            <a:ext cx="1745280" cy="425520"/>
            <a:chOff x="3786434" y="-15536"/>
            <a:chExt cx="1745280" cy="42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1783E1-0404-4BCC-8B49-4F2AA2EBCC1F}"/>
                    </a:ext>
                  </a:extLst>
                </p14:cNvPr>
                <p14:cNvContentPartPr/>
                <p14:nvPr/>
              </p14:nvContentPartPr>
              <p14:xfrm>
                <a:off x="3786434" y="116944"/>
                <a:ext cx="292320" cy="285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1783E1-0404-4BCC-8B49-4F2AA2EBCC1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77434" y="107944"/>
                  <a:ext cx="3099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E759032-4DD2-4E34-931D-518803F5BC72}"/>
                    </a:ext>
                  </a:extLst>
                </p14:cNvPr>
                <p14:cNvContentPartPr/>
                <p14:nvPr/>
              </p14:nvContentPartPr>
              <p14:xfrm>
                <a:off x="3953834" y="249784"/>
                <a:ext cx="167040" cy="136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E759032-4DD2-4E34-931D-518803F5BC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44834" y="240784"/>
                  <a:ext cx="184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F02B0E-C6A6-4663-BA67-9C35E5800A52}"/>
                    </a:ext>
                  </a:extLst>
                </p14:cNvPr>
                <p14:cNvContentPartPr/>
                <p14:nvPr/>
              </p14:nvContentPartPr>
              <p14:xfrm>
                <a:off x="4155794" y="256984"/>
                <a:ext cx="153360" cy="153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F02B0E-C6A6-4663-BA67-9C35E5800A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46794" y="248344"/>
                  <a:ext cx="171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0D6CBF6-1898-4ACE-A6FA-35A1719F2FB9}"/>
                    </a:ext>
                  </a:extLst>
                </p14:cNvPr>
                <p14:cNvContentPartPr/>
                <p14:nvPr/>
              </p14:nvContentPartPr>
              <p14:xfrm>
                <a:off x="4319594" y="179584"/>
                <a:ext cx="134280" cy="205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0D6CBF6-1898-4ACE-A6FA-35A1719F2FB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10594" y="170584"/>
                  <a:ext cx="1519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CEB9B65-DA81-4363-8242-BFA014157743}"/>
                    </a:ext>
                  </a:extLst>
                </p14:cNvPr>
                <p14:cNvContentPartPr/>
                <p14:nvPr/>
              </p14:nvContentPartPr>
              <p14:xfrm>
                <a:off x="4467554" y="259144"/>
                <a:ext cx="127080" cy="108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CEB9B65-DA81-4363-8242-BFA01415774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58554" y="250504"/>
                  <a:ext cx="144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6659AB-A66B-4D1E-8074-B17DE9DE9A9D}"/>
                    </a:ext>
                  </a:extLst>
                </p14:cNvPr>
                <p14:cNvContentPartPr/>
                <p14:nvPr/>
              </p14:nvContentPartPr>
              <p14:xfrm>
                <a:off x="4735754" y="-15536"/>
                <a:ext cx="240840" cy="414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6659AB-A66B-4D1E-8074-B17DE9DE9A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26754" y="-24536"/>
                  <a:ext cx="2584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77BB8F7-24FF-40E0-8026-C9713DBA2CEB}"/>
                    </a:ext>
                  </a:extLst>
                </p14:cNvPr>
                <p14:cNvContentPartPr/>
                <p14:nvPr/>
              </p14:nvContentPartPr>
              <p14:xfrm>
                <a:off x="5041394" y="30184"/>
                <a:ext cx="154080" cy="317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77BB8F7-24FF-40E0-8026-C9713DBA2CE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32754" y="21544"/>
                  <a:ext cx="1717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A42481C-24A4-4E18-AE55-306A182E99D6}"/>
                    </a:ext>
                  </a:extLst>
                </p14:cNvPr>
                <p14:cNvContentPartPr/>
                <p14:nvPr/>
              </p14:nvContentPartPr>
              <p14:xfrm>
                <a:off x="5100794" y="258424"/>
                <a:ext cx="158040" cy="126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A42481C-24A4-4E18-AE55-306A182E99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92154" y="249784"/>
                  <a:ext cx="175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BD4750A-CA20-4067-B3DF-A5B99BCDA873}"/>
                    </a:ext>
                  </a:extLst>
                </p14:cNvPr>
                <p14:cNvContentPartPr/>
                <p14:nvPr/>
              </p14:nvContentPartPr>
              <p14:xfrm>
                <a:off x="5379434" y="184264"/>
                <a:ext cx="152280" cy="214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BD4750A-CA20-4067-B3DF-A5B99BCDA87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0794" y="175264"/>
                  <a:ext cx="169920" cy="23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914EBA9-4A1B-420E-95C1-841A288E91E1}"/>
                  </a:ext>
                </a:extLst>
              </p14:cNvPr>
              <p14:cNvContentPartPr/>
              <p14:nvPr/>
            </p14:nvContentPartPr>
            <p14:xfrm>
              <a:off x="1462274" y="1046464"/>
              <a:ext cx="244440" cy="439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914EBA9-4A1B-420E-95C1-841A288E91E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53274" y="1037464"/>
                <a:ext cx="262080" cy="6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DA513E29-6305-498E-A594-DC31BD5AAD18}"/>
              </a:ext>
            </a:extLst>
          </p:cNvPr>
          <p:cNvGrpSpPr/>
          <p:nvPr/>
        </p:nvGrpSpPr>
        <p:grpSpPr>
          <a:xfrm>
            <a:off x="6537554" y="1192624"/>
            <a:ext cx="3108600" cy="660600"/>
            <a:chOff x="6537554" y="1192624"/>
            <a:chExt cx="3108600" cy="66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979AEFE-EF92-4D5C-AB92-556E7502BF93}"/>
                    </a:ext>
                  </a:extLst>
                </p14:cNvPr>
                <p14:cNvContentPartPr/>
                <p14:nvPr/>
              </p14:nvContentPartPr>
              <p14:xfrm>
                <a:off x="6537554" y="1520224"/>
                <a:ext cx="188640" cy="333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979AEFE-EF92-4D5C-AB92-556E7502BF9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28914" y="1511584"/>
                  <a:ext cx="2062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CB43EF4-A485-488F-BFF2-603C99BA218D}"/>
                    </a:ext>
                  </a:extLst>
                </p14:cNvPr>
                <p14:cNvContentPartPr/>
                <p14:nvPr/>
              </p14:nvContentPartPr>
              <p14:xfrm>
                <a:off x="6721874" y="1373704"/>
                <a:ext cx="246240" cy="209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CB43EF4-A485-488F-BFF2-603C99BA21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13234" y="1364704"/>
                  <a:ext cx="263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3D0A051-1459-4BA9-9DD5-E5191AE5DFDE}"/>
                    </a:ext>
                  </a:extLst>
                </p14:cNvPr>
                <p14:cNvContentPartPr/>
                <p14:nvPr/>
              </p14:nvContentPartPr>
              <p14:xfrm>
                <a:off x="7049114" y="1391344"/>
                <a:ext cx="94680" cy="1904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3D0A051-1459-4BA9-9DD5-E5191AE5DF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40114" y="1382704"/>
                  <a:ext cx="112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5335F98-7A9A-4880-AC3D-BD50A8265903}"/>
                    </a:ext>
                  </a:extLst>
                </p14:cNvPr>
                <p14:cNvContentPartPr/>
                <p14:nvPr/>
              </p14:nvContentPartPr>
              <p14:xfrm>
                <a:off x="7194554" y="1421224"/>
                <a:ext cx="163080" cy="140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5335F98-7A9A-4880-AC3D-BD50A826590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85554" y="1412224"/>
                  <a:ext cx="180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9F5E3A3-63CA-4342-A104-9B547380F21C}"/>
                    </a:ext>
                  </a:extLst>
                </p14:cNvPr>
                <p14:cNvContentPartPr/>
                <p14:nvPr/>
              </p14:nvContentPartPr>
              <p14:xfrm>
                <a:off x="7189154" y="1389544"/>
                <a:ext cx="165240" cy="176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9F5E3A3-63CA-4342-A104-9B547380F2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80514" y="1380544"/>
                  <a:ext cx="182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5958D6B-8C60-4D96-A43E-A664C314292C}"/>
                    </a:ext>
                  </a:extLst>
                </p14:cNvPr>
                <p14:cNvContentPartPr/>
                <p14:nvPr/>
              </p14:nvContentPartPr>
              <p14:xfrm>
                <a:off x="7430714" y="1280104"/>
                <a:ext cx="100800" cy="310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5958D6B-8C60-4D96-A43E-A664C314292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21714" y="1271464"/>
                  <a:ext cx="1184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E54EA6C-076B-4F85-8F32-52DE0A41F5D1}"/>
                    </a:ext>
                  </a:extLst>
                </p14:cNvPr>
                <p14:cNvContentPartPr/>
                <p14:nvPr/>
              </p14:nvContentPartPr>
              <p14:xfrm>
                <a:off x="7660394" y="1413664"/>
                <a:ext cx="183240" cy="119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E54EA6C-076B-4F85-8F32-52DE0A41F5D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51754" y="1405024"/>
                  <a:ext cx="200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9AB7A47-6B58-46A8-8208-BB5426CC3F60}"/>
                    </a:ext>
                  </a:extLst>
                </p14:cNvPr>
                <p14:cNvContentPartPr/>
                <p14:nvPr/>
              </p14:nvContentPartPr>
              <p14:xfrm>
                <a:off x="8034794" y="1366504"/>
                <a:ext cx="123120" cy="209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9AB7A47-6B58-46A8-8208-BB5426CC3F6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25794" y="1357864"/>
                  <a:ext cx="140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C20E019-05B7-49D6-82BE-B4EC9348A9AF}"/>
                    </a:ext>
                  </a:extLst>
                </p14:cNvPr>
                <p14:cNvContentPartPr/>
                <p14:nvPr/>
              </p14:nvContentPartPr>
              <p14:xfrm>
                <a:off x="8119394" y="1192624"/>
                <a:ext cx="270360" cy="251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C20E019-05B7-49D6-82BE-B4EC9348A9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10394" y="1183984"/>
                  <a:ext cx="2880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B04B403-5EA4-45A5-B66C-25E12C56B33B}"/>
                    </a:ext>
                  </a:extLst>
                </p14:cNvPr>
                <p14:cNvContentPartPr/>
                <p14:nvPr/>
              </p14:nvContentPartPr>
              <p14:xfrm>
                <a:off x="8422874" y="1300624"/>
                <a:ext cx="138600" cy="277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B04B403-5EA4-45A5-B66C-25E12C56B3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14234" y="1291984"/>
                  <a:ext cx="1562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688A5C9-ECDF-4348-A145-288906190A7E}"/>
                    </a:ext>
                  </a:extLst>
                </p14:cNvPr>
                <p14:cNvContentPartPr/>
                <p14:nvPr/>
              </p14:nvContentPartPr>
              <p14:xfrm>
                <a:off x="8612234" y="1345984"/>
                <a:ext cx="214560" cy="210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688A5C9-ECDF-4348-A145-288906190A7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03234" y="1337344"/>
                  <a:ext cx="232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A084E57-2A9A-4BFB-9B12-1B49CE933962}"/>
                    </a:ext>
                  </a:extLst>
                </p14:cNvPr>
                <p14:cNvContentPartPr/>
                <p14:nvPr/>
              </p14:nvContentPartPr>
              <p14:xfrm>
                <a:off x="8570474" y="1294504"/>
                <a:ext cx="257760" cy="229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A084E57-2A9A-4BFB-9B12-1B49CE93396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61474" y="1285504"/>
                  <a:ext cx="275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434BE14-F4CC-4C02-A981-27A5C8CCA452}"/>
                    </a:ext>
                  </a:extLst>
                </p14:cNvPr>
                <p14:cNvContentPartPr/>
                <p14:nvPr/>
              </p14:nvContentPartPr>
              <p14:xfrm>
                <a:off x="8865674" y="1410784"/>
                <a:ext cx="182520" cy="107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434BE14-F4CC-4C02-A981-27A5C8CCA45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57034" y="1401784"/>
                  <a:ext cx="200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9126AFB-E4AA-4648-A75C-30EB9B19161E}"/>
                    </a:ext>
                  </a:extLst>
                </p14:cNvPr>
                <p14:cNvContentPartPr/>
                <p14:nvPr/>
              </p14:nvContentPartPr>
              <p14:xfrm>
                <a:off x="9181394" y="1408264"/>
                <a:ext cx="237600" cy="1112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9126AFB-E4AA-4648-A75C-30EB9B19161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72394" y="1399264"/>
                  <a:ext cx="2552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4224F1C-C141-4E88-9A12-C46911019EE8}"/>
                    </a:ext>
                  </a:extLst>
                </p14:cNvPr>
                <p14:cNvContentPartPr/>
                <p14:nvPr/>
              </p14:nvContentPartPr>
              <p14:xfrm>
                <a:off x="9168074" y="1381624"/>
                <a:ext cx="201600" cy="128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4224F1C-C141-4E88-9A12-C46911019EE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59074" y="1372984"/>
                  <a:ext cx="219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A8888C0-4898-483C-A90C-3372A3A8A6D3}"/>
                    </a:ext>
                  </a:extLst>
                </p14:cNvPr>
                <p14:cNvContentPartPr/>
                <p14:nvPr/>
              </p14:nvContentPartPr>
              <p14:xfrm>
                <a:off x="9433034" y="1223224"/>
                <a:ext cx="213120" cy="401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A8888C0-4898-483C-A90C-3372A3A8A6D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424034" y="1214584"/>
                  <a:ext cx="230760" cy="41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07EB9CD-1EE5-4B5C-9178-5167BB05087A}"/>
              </a:ext>
            </a:extLst>
          </p:cNvPr>
          <p:cNvGrpSpPr/>
          <p:nvPr/>
        </p:nvGrpSpPr>
        <p:grpSpPr>
          <a:xfrm>
            <a:off x="9912194" y="998584"/>
            <a:ext cx="760680" cy="582480"/>
            <a:chOff x="9912194" y="998584"/>
            <a:chExt cx="760680" cy="58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F3C39EA-53F2-45AE-8C00-5789E53BDB82}"/>
                    </a:ext>
                  </a:extLst>
                </p14:cNvPr>
                <p14:cNvContentPartPr/>
                <p14:nvPr/>
              </p14:nvContentPartPr>
              <p14:xfrm>
                <a:off x="9974474" y="998584"/>
                <a:ext cx="302760" cy="569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F3C39EA-53F2-45AE-8C00-5789E53BDB8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65474" y="989944"/>
                  <a:ext cx="3204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2A188DB-0FB0-47EA-9BCB-D8CCE896C43F}"/>
                    </a:ext>
                  </a:extLst>
                </p14:cNvPr>
                <p14:cNvContentPartPr/>
                <p14:nvPr/>
              </p14:nvContentPartPr>
              <p14:xfrm>
                <a:off x="9912194" y="1411504"/>
                <a:ext cx="203400" cy="44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2A188DB-0FB0-47EA-9BCB-D8CCE896C43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903554" y="1402504"/>
                  <a:ext cx="221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F61E7B9-A3C0-49CC-93E5-6501BEE6DA58}"/>
                    </a:ext>
                  </a:extLst>
                </p14:cNvPr>
                <p14:cNvContentPartPr/>
                <p14:nvPr/>
              </p14:nvContentPartPr>
              <p14:xfrm>
                <a:off x="10133954" y="1428784"/>
                <a:ext cx="136800" cy="118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F61E7B9-A3C0-49CC-93E5-6501BEE6DA5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124954" y="1420144"/>
                  <a:ext cx="154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DEA586C-A228-450C-A22C-F538672D7C32}"/>
                    </a:ext>
                  </a:extLst>
                </p14:cNvPr>
                <p14:cNvContentPartPr/>
                <p14:nvPr/>
              </p14:nvContentPartPr>
              <p14:xfrm>
                <a:off x="10380194" y="1400344"/>
                <a:ext cx="292680" cy="180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DEA586C-A228-450C-A22C-F538672D7C3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371554" y="1391704"/>
                  <a:ext cx="3103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06AF3C2-F09F-4430-B3AF-1955F0201ADF}"/>
              </a:ext>
            </a:extLst>
          </p:cNvPr>
          <p:cNvGrpSpPr/>
          <p:nvPr/>
        </p:nvGrpSpPr>
        <p:grpSpPr>
          <a:xfrm>
            <a:off x="1900034" y="701224"/>
            <a:ext cx="4370760" cy="1672560"/>
            <a:chOff x="1900034" y="701224"/>
            <a:chExt cx="4370760" cy="167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AF18AD-656B-4AFA-8E16-48293F949EF7}"/>
                    </a:ext>
                  </a:extLst>
                </p14:cNvPr>
                <p14:cNvContentPartPr/>
                <p14:nvPr/>
              </p14:nvContentPartPr>
              <p14:xfrm>
                <a:off x="1900034" y="975184"/>
                <a:ext cx="134640" cy="229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AF18AD-656B-4AFA-8E16-48293F949EF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91034" y="966184"/>
                  <a:ext cx="1522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6400D4A-7A6F-40AF-B357-292263682D55}"/>
                    </a:ext>
                  </a:extLst>
                </p14:cNvPr>
                <p14:cNvContentPartPr/>
                <p14:nvPr/>
              </p14:nvContentPartPr>
              <p14:xfrm>
                <a:off x="1943954" y="857824"/>
                <a:ext cx="294480" cy="332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6400D4A-7A6F-40AF-B357-292263682D5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34954" y="848824"/>
                  <a:ext cx="3121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7E02E1D-C318-4A0E-BD5B-5139FCC92B2B}"/>
                    </a:ext>
                  </a:extLst>
                </p14:cNvPr>
                <p14:cNvContentPartPr/>
                <p14:nvPr/>
              </p14:nvContentPartPr>
              <p14:xfrm>
                <a:off x="2222234" y="1057264"/>
                <a:ext cx="42840" cy="96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7E02E1D-C318-4A0E-BD5B-5139FCC92B2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13234" y="1048264"/>
                  <a:ext cx="604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0F83F5-3761-4229-8AA6-55C461BA3BCD}"/>
                    </a:ext>
                  </a:extLst>
                </p14:cNvPr>
                <p14:cNvContentPartPr/>
                <p14:nvPr/>
              </p14:nvContentPartPr>
              <p14:xfrm>
                <a:off x="2359754" y="958984"/>
                <a:ext cx="182160" cy="200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0F83F5-3761-4229-8AA6-55C461BA3BC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50754" y="949984"/>
                  <a:ext cx="199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E166456-2154-4879-92A3-8C2506178A16}"/>
                    </a:ext>
                  </a:extLst>
                </p14:cNvPr>
                <p14:cNvContentPartPr/>
                <p14:nvPr/>
              </p14:nvContentPartPr>
              <p14:xfrm>
                <a:off x="2628314" y="1010824"/>
                <a:ext cx="88200" cy="149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E166456-2154-4879-92A3-8C2506178A1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19314" y="1001824"/>
                  <a:ext cx="105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A47D59B-917E-43D7-9A11-F0CF30731866}"/>
                    </a:ext>
                  </a:extLst>
                </p14:cNvPr>
                <p14:cNvContentPartPr/>
                <p14:nvPr/>
              </p14:nvContentPartPr>
              <p14:xfrm>
                <a:off x="2848994" y="1046104"/>
                <a:ext cx="116640" cy="140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A47D59B-917E-43D7-9A11-F0CF3073186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40354" y="1037464"/>
                  <a:ext cx="134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D0E3F11-0925-46A7-B1F8-6E2716742E08}"/>
                    </a:ext>
                  </a:extLst>
                </p14:cNvPr>
                <p14:cNvContentPartPr/>
                <p14:nvPr/>
              </p14:nvContentPartPr>
              <p14:xfrm>
                <a:off x="3052034" y="1004704"/>
                <a:ext cx="144720" cy="153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D0E3F11-0925-46A7-B1F8-6E2716742E0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43034" y="996064"/>
                  <a:ext cx="162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0056835-3FFE-4A23-BBB4-9EC1435A03B5}"/>
                    </a:ext>
                  </a:extLst>
                </p14:cNvPr>
                <p14:cNvContentPartPr/>
                <p14:nvPr/>
              </p14:nvContentPartPr>
              <p14:xfrm>
                <a:off x="3371714" y="701224"/>
                <a:ext cx="186480" cy="471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0056835-3FFE-4A23-BBB4-9EC1435A03B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63074" y="692224"/>
                  <a:ext cx="20412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DCD042F-88D8-45CC-86AA-6FC7A7AA50F0}"/>
                    </a:ext>
                  </a:extLst>
                </p14:cNvPr>
                <p14:cNvContentPartPr/>
                <p14:nvPr/>
              </p14:nvContentPartPr>
              <p14:xfrm>
                <a:off x="3296834" y="949624"/>
                <a:ext cx="279720" cy="44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DCD042F-88D8-45CC-86AA-6FC7A7AA50F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88194" y="940984"/>
                  <a:ext cx="297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96FEF1E-568B-4973-9FF7-3454C61FF462}"/>
                    </a:ext>
                  </a:extLst>
                </p14:cNvPr>
                <p14:cNvContentPartPr/>
                <p14:nvPr/>
              </p14:nvContentPartPr>
              <p14:xfrm>
                <a:off x="3579434" y="953224"/>
                <a:ext cx="249840" cy="247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96FEF1E-568B-4973-9FF7-3454C61FF46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70794" y="944584"/>
                  <a:ext cx="267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6ABDACC-FFCE-4854-A0E1-04D90D11C12F}"/>
                    </a:ext>
                  </a:extLst>
                </p14:cNvPr>
                <p14:cNvContentPartPr/>
                <p14:nvPr/>
              </p14:nvContentPartPr>
              <p14:xfrm>
                <a:off x="2382794" y="1367224"/>
                <a:ext cx="350640" cy="337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6ABDACC-FFCE-4854-A0E1-04D90D11C12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74154" y="1358224"/>
                  <a:ext cx="3682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7E0631F-690A-42BE-B9BC-9316CE30F759}"/>
                    </a:ext>
                  </a:extLst>
                </p14:cNvPr>
                <p14:cNvContentPartPr/>
                <p14:nvPr/>
              </p14:nvContentPartPr>
              <p14:xfrm>
                <a:off x="2522834" y="1543264"/>
                <a:ext cx="203400" cy="49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7E0631F-690A-42BE-B9BC-9316CE30F75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13834" y="1534264"/>
                  <a:ext cx="221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CF69EC4-D6BA-4D10-9D2E-A8CAF2CA1776}"/>
                    </a:ext>
                  </a:extLst>
                </p14:cNvPr>
                <p14:cNvContentPartPr/>
                <p14:nvPr/>
              </p14:nvContentPartPr>
              <p14:xfrm>
                <a:off x="2961674" y="1598704"/>
                <a:ext cx="134280" cy="236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CF69EC4-D6BA-4D10-9D2E-A8CAF2CA177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52674" y="1590064"/>
                  <a:ext cx="151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FCC8801-D53D-49B8-B421-6E2381DA388F}"/>
                    </a:ext>
                  </a:extLst>
                </p14:cNvPr>
                <p14:cNvContentPartPr/>
                <p14:nvPr/>
              </p14:nvContentPartPr>
              <p14:xfrm>
                <a:off x="3055994" y="1459384"/>
                <a:ext cx="284400" cy="171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FCC8801-D53D-49B8-B421-6E2381DA388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47354" y="1450384"/>
                  <a:ext cx="3020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1009E30-DB5D-40A0-B319-A84B0C7742FB}"/>
                    </a:ext>
                  </a:extLst>
                </p14:cNvPr>
                <p14:cNvContentPartPr/>
                <p14:nvPr/>
              </p14:nvContentPartPr>
              <p14:xfrm>
                <a:off x="3410234" y="1496104"/>
                <a:ext cx="260640" cy="121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1009E30-DB5D-40A0-B319-A84B0C7742F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01594" y="1487104"/>
                  <a:ext cx="278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2041A37-A14B-4305-BA2C-1D5A3C28B25A}"/>
                    </a:ext>
                  </a:extLst>
                </p14:cNvPr>
                <p14:cNvContentPartPr/>
                <p14:nvPr/>
              </p14:nvContentPartPr>
              <p14:xfrm>
                <a:off x="3834674" y="1128904"/>
                <a:ext cx="308520" cy="500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2041A37-A14B-4305-BA2C-1D5A3C28B25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26034" y="1120264"/>
                  <a:ext cx="32616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42ED05A-6ECF-44ED-9C7D-192D08FD316A}"/>
                    </a:ext>
                  </a:extLst>
                </p14:cNvPr>
                <p14:cNvContentPartPr/>
                <p14:nvPr/>
              </p14:nvContentPartPr>
              <p14:xfrm>
                <a:off x="3828914" y="1481344"/>
                <a:ext cx="198720" cy="66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42ED05A-6ECF-44ED-9C7D-192D08FD316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20274" y="1472344"/>
                  <a:ext cx="216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1C5D2E5-72F4-4AB2-A29C-80A5AA9D800A}"/>
                    </a:ext>
                  </a:extLst>
                </p14:cNvPr>
                <p14:cNvContentPartPr/>
                <p14:nvPr/>
              </p14:nvContentPartPr>
              <p14:xfrm>
                <a:off x="4373594" y="1412944"/>
                <a:ext cx="238680" cy="187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1C5D2E5-72F4-4AB2-A29C-80A5AA9D800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64594" y="1404304"/>
                  <a:ext cx="256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8DA4000-6A74-469A-A7EB-15A42D3C899B}"/>
                    </a:ext>
                  </a:extLst>
                </p14:cNvPr>
                <p14:cNvContentPartPr/>
                <p14:nvPr/>
              </p14:nvContentPartPr>
              <p14:xfrm>
                <a:off x="4537034" y="1491424"/>
                <a:ext cx="178200" cy="293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8DA4000-6A74-469A-A7EB-15A42D3C899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28394" y="1482784"/>
                  <a:ext cx="1958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424A489-931B-4C1C-902E-E700617491EF}"/>
                    </a:ext>
                  </a:extLst>
                </p14:cNvPr>
                <p14:cNvContentPartPr/>
                <p14:nvPr/>
              </p14:nvContentPartPr>
              <p14:xfrm>
                <a:off x="4700474" y="1414384"/>
                <a:ext cx="162720" cy="174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424A489-931B-4C1C-902E-E700617491E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91474" y="1405384"/>
                  <a:ext cx="180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7D2F251-857F-4024-81A1-14839E5B580C}"/>
                    </a:ext>
                  </a:extLst>
                </p14:cNvPr>
                <p14:cNvContentPartPr/>
                <p14:nvPr/>
              </p14:nvContentPartPr>
              <p14:xfrm>
                <a:off x="4954994" y="1428424"/>
                <a:ext cx="138240" cy="136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7D2F251-857F-4024-81A1-14839E5B580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46354" y="1419424"/>
                  <a:ext cx="155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3C1FEFF-C53D-45A3-A877-68089EB1A2F9}"/>
                    </a:ext>
                  </a:extLst>
                </p14:cNvPr>
                <p14:cNvContentPartPr/>
                <p14:nvPr/>
              </p14:nvContentPartPr>
              <p14:xfrm>
                <a:off x="5157674" y="1435264"/>
                <a:ext cx="201240" cy="150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3C1FEFF-C53D-45A3-A877-68089EB1A2F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49034" y="1426624"/>
                  <a:ext cx="218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E6EB57D-E1BA-456E-99AB-D592FDACA800}"/>
                    </a:ext>
                  </a:extLst>
                </p14:cNvPr>
                <p14:cNvContentPartPr/>
                <p14:nvPr/>
              </p14:nvContentPartPr>
              <p14:xfrm>
                <a:off x="5503274" y="1047904"/>
                <a:ext cx="355320" cy="555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E6EB57D-E1BA-456E-99AB-D592FDACA80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94274" y="1038904"/>
                  <a:ext cx="37296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F4D79F7-706A-4078-80B8-298D533C61FC}"/>
                    </a:ext>
                  </a:extLst>
                </p14:cNvPr>
                <p14:cNvContentPartPr/>
                <p14:nvPr/>
              </p14:nvContentPartPr>
              <p14:xfrm>
                <a:off x="5495354" y="1443904"/>
                <a:ext cx="205920" cy="38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F4D79F7-706A-4078-80B8-298D533C61F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86354" y="1434904"/>
                  <a:ext cx="223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EC05D7E-FC68-4126-9031-53586F4E8DF1}"/>
                    </a:ext>
                  </a:extLst>
                </p14:cNvPr>
                <p14:cNvContentPartPr/>
                <p14:nvPr/>
              </p14:nvContentPartPr>
              <p14:xfrm>
                <a:off x="5698754" y="1348864"/>
                <a:ext cx="148320" cy="219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EC05D7E-FC68-4126-9031-53586F4E8DF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89754" y="1339864"/>
                  <a:ext cx="1659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E096F3B-B160-411A-B3D4-795B15238749}"/>
                    </a:ext>
                  </a:extLst>
                </p14:cNvPr>
                <p14:cNvContentPartPr/>
                <p14:nvPr/>
              </p14:nvContentPartPr>
              <p14:xfrm>
                <a:off x="5843834" y="1419424"/>
                <a:ext cx="142920" cy="154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E096F3B-B160-411A-B3D4-795B1523874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34834" y="1410424"/>
                  <a:ext cx="160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800BBED-A422-47C7-8DEA-70D817D175BD}"/>
                    </a:ext>
                  </a:extLst>
                </p14:cNvPr>
                <p14:cNvContentPartPr/>
                <p14:nvPr/>
              </p14:nvContentPartPr>
              <p14:xfrm>
                <a:off x="6118874" y="1494664"/>
                <a:ext cx="360" cy="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800BBED-A422-47C7-8DEA-70D817D175B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10234" y="14860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A214C15-58F6-4CB5-99C3-8C84925DCF23}"/>
                    </a:ext>
                  </a:extLst>
                </p14:cNvPr>
                <p14:cNvContentPartPr/>
                <p14:nvPr/>
              </p14:nvContentPartPr>
              <p14:xfrm>
                <a:off x="6142274" y="1415104"/>
                <a:ext cx="128520" cy="193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A214C15-58F6-4CB5-99C3-8C84925DCF2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33274" y="1406464"/>
                  <a:ext cx="146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0A19EDE-26A1-42F9-9FC4-30A38FFC7305}"/>
                    </a:ext>
                  </a:extLst>
                </p14:cNvPr>
                <p14:cNvContentPartPr/>
                <p14:nvPr/>
              </p14:nvContentPartPr>
              <p14:xfrm>
                <a:off x="2547314" y="2072824"/>
                <a:ext cx="126000" cy="168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0A19EDE-26A1-42F9-9FC4-30A38FFC730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38674" y="2064184"/>
                  <a:ext cx="143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0B8A548-9D86-4C81-9FB5-226E62C3E70C}"/>
                    </a:ext>
                  </a:extLst>
                </p14:cNvPr>
                <p14:cNvContentPartPr/>
                <p14:nvPr/>
              </p14:nvContentPartPr>
              <p14:xfrm>
                <a:off x="2798594" y="2004064"/>
                <a:ext cx="61200" cy="245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0B8A548-9D86-4C81-9FB5-226E62C3E70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89954" y="1995424"/>
                  <a:ext cx="788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03CC341-322D-4196-A4D8-4C6DCDC08D3A}"/>
                    </a:ext>
                  </a:extLst>
                </p14:cNvPr>
                <p14:cNvContentPartPr/>
                <p14:nvPr/>
              </p14:nvContentPartPr>
              <p14:xfrm>
                <a:off x="2947994" y="1939984"/>
                <a:ext cx="120600" cy="314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03CC341-322D-4196-A4D8-4C6DCDC08D3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38994" y="1931344"/>
                  <a:ext cx="1382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461C02F-27F0-42B7-9C7A-7DCCC95AB9A4}"/>
                    </a:ext>
                  </a:extLst>
                </p14:cNvPr>
                <p14:cNvContentPartPr/>
                <p14:nvPr/>
              </p14:nvContentPartPr>
              <p14:xfrm>
                <a:off x="3336794" y="2121784"/>
                <a:ext cx="116280" cy="2520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461C02F-27F0-42B7-9C7A-7DCCC95AB9A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28154" y="2112784"/>
                  <a:ext cx="1339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12156D4-7697-45E9-AEA5-32F9D9BD608D}"/>
                    </a:ext>
                  </a:extLst>
                </p14:cNvPr>
                <p14:cNvContentPartPr/>
                <p14:nvPr/>
              </p14:nvContentPartPr>
              <p14:xfrm>
                <a:off x="3439754" y="1944304"/>
                <a:ext cx="207360" cy="233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12156D4-7697-45E9-AEA5-32F9D9BD608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31114" y="1935664"/>
                  <a:ext cx="2250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2EF2344-2F52-403A-B5DF-F3B6D15BB675}"/>
                    </a:ext>
                  </a:extLst>
                </p14:cNvPr>
                <p14:cNvContentPartPr/>
                <p14:nvPr/>
              </p14:nvContentPartPr>
              <p14:xfrm>
                <a:off x="3669434" y="2014504"/>
                <a:ext cx="97920" cy="131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2EF2344-2F52-403A-B5DF-F3B6D15BB67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60434" y="2005504"/>
                  <a:ext cx="115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A82A2E1-E792-4A02-8D89-E66208801727}"/>
                    </a:ext>
                  </a:extLst>
                </p14:cNvPr>
                <p14:cNvContentPartPr/>
                <p14:nvPr/>
              </p14:nvContentPartPr>
              <p14:xfrm>
                <a:off x="3804434" y="1970584"/>
                <a:ext cx="144000" cy="186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A82A2E1-E792-4A02-8D89-E6620880172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795434" y="1961944"/>
                  <a:ext cx="161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85D05A4-29B3-407B-B49C-EE389C8B802A}"/>
                    </a:ext>
                  </a:extLst>
                </p14:cNvPr>
                <p14:cNvContentPartPr/>
                <p14:nvPr/>
              </p14:nvContentPartPr>
              <p14:xfrm>
                <a:off x="3997034" y="1957624"/>
                <a:ext cx="153720" cy="1922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85D05A4-29B3-407B-B49C-EE389C8B80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88034" y="1948984"/>
                  <a:ext cx="171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54AE0A0-87E6-4117-AA45-A2654882D1AF}"/>
                    </a:ext>
                  </a:extLst>
                </p14:cNvPr>
                <p14:cNvContentPartPr/>
                <p14:nvPr/>
              </p14:nvContentPartPr>
              <p14:xfrm>
                <a:off x="4214834" y="2015224"/>
                <a:ext cx="61920" cy="118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54AE0A0-87E6-4117-AA45-A2654882D1A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05834" y="2006224"/>
                  <a:ext cx="79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963B2A8-0B77-4471-957B-0AD0313355DF}"/>
                    </a:ext>
                  </a:extLst>
                </p14:cNvPr>
                <p14:cNvContentPartPr/>
                <p14:nvPr/>
              </p14:nvContentPartPr>
              <p14:xfrm>
                <a:off x="4422554" y="1715344"/>
                <a:ext cx="192600" cy="4212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963B2A8-0B77-4471-957B-0AD0313355D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13914" y="1706344"/>
                  <a:ext cx="2102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B61A625-009A-4426-BF1D-463B168AB28D}"/>
                    </a:ext>
                  </a:extLst>
                </p14:cNvPr>
                <p14:cNvContentPartPr/>
                <p14:nvPr/>
              </p14:nvContentPartPr>
              <p14:xfrm>
                <a:off x="4710194" y="1761784"/>
                <a:ext cx="147600" cy="351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B61A625-009A-4426-BF1D-463B168AB28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701194" y="1752784"/>
                  <a:ext cx="1652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7733500-9985-4197-B9A2-5010F1FE53D6}"/>
                    </a:ext>
                  </a:extLst>
                </p14:cNvPr>
                <p14:cNvContentPartPr/>
                <p14:nvPr/>
              </p14:nvContentPartPr>
              <p14:xfrm>
                <a:off x="4841954" y="1950784"/>
                <a:ext cx="165240" cy="191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7733500-9985-4197-B9A2-5010F1FE53D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832954" y="1941784"/>
                  <a:ext cx="18288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F243664-CF1F-4163-8F77-3274A4AE0E11}"/>
              </a:ext>
            </a:extLst>
          </p:cNvPr>
          <p:cNvGrpSpPr/>
          <p:nvPr/>
        </p:nvGrpSpPr>
        <p:grpSpPr>
          <a:xfrm>
            <a:off x="5314274" y="1840264"/>
            <a:ext cx="250920" cy="297000"/>
            <a:chOff x="5314274" y="1840264"/>
            <a:chExt cx="250920" cy="29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DA25012-7407-483B-A9BA-69A1E13BFB29}"/>
                    </a:ext>
                  </a:extLst>
                </p14:cNvPr>
                <p14:cNvContentPartPr/>
                <p14:nvPr/>
              </p14:nvContentPartPr>
              <p14:xfrm>
                <a:off x="5329754" y="1903984"/>
                <a:ext cx="235440" cy="233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DA25012-7407-483B-A9BA-69A1E13BFB2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320754" y="1894984"/>
                  <a:ext cx="253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AD5743B-68E1-49F3-B05A-8570D85B5355}"/>
                    </a:ext>
                  </a:extLst>
                </p14:cNvPr>
                <p14:cNvContentPartPr/>
                <p14:nvPr/>
              </p14:nvContentPartPr>
              <p14:xfrm>
                <a:off x="5314274" y="1840264"/>
                <a:ext cx="243360" cy="275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AD5743B-68E1-49F3-B05A-8570D85B535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305274" y="1831264"/>
                  <a:ext cx="261000" cy="29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0960FB9-EF8B-43F5-A878-D9BC865C4A83}"/>
                  </a:ext>
                </a:extLst>
              </p14:cNvPr>
              <p14:cNvContentPartPr/>
              <p14:nvPr/>
            </p14:nvContentPartPr>
            <p14:xfrm>
              <a:off x="5766074" y="2114224"/>
              <a:ext cx="12600" cy="64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0960FB9-EF8B-43F5-A878-D9BC865C4A8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757074" y="2105224"/>
                <a:ext cx="30240" cy="2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Group 169">
            <a:extLst>
              <a:ext uri="{FF2B5EF4-FFF2-40B4-BE49-F238E27FC236}">
                <a16:creationId xmlns:a16="http://schemas.microsoft.com/office/drawing/2014/main" id="{ED474341-5FC8-46E4-ABD4-353F2BF42AAF}"/>
              </a:ext>
            </a:extLst>
          </p:cNvPr>
          <p:cNvGrpSpPr/>
          <p:nvPr/>
        </p:nvGrpSpPr>
        <p:grpSpPr>
          <a:xfrm>
            <a:off x="2273354" y="2507704"/>
            <a:ext cx="6476400" cy="2365560"/>
            <a:chOff x="2273354" y="2507704"/>
            <a:chExt cx="6476400" cy="236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49D47F6-10B5-4D6B-A7AD-47BE55BC8B01}"/>
                    </a:ext>
                  </a:extLst>
                </p14:cNvPr>
                <p14:cNvContentPartPr/>
                <p14:nvPr/>
              </p14:nvContentPartPr>
              <p14:xfrm>
                <a:off x="2665034" y="2602744"/>
                <a:ext cx="9360" cy="1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49D47F6-10B5-4D6B-A7AD-47BE55BC8B0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656034" y="2593744"/>
                  <a:ext cx="270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62B0151-BFAE-4878-99B5-496B18A5C4D2}"/>
                    </a:ext>
                  </a:extLst>
                </p14:cNvPr>
                <p14:cNvContentPartPr/>
                <p14:nvPr/>
              </p14:nvContentPartPr>
              <p14:xfrm>
                <a:off x="2657834" y="2580424"/>
                <a:ext cx="360" cy="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62B0151-BFAE-4878-99B5-496B18A5C4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48834" y="25717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AC6465D-83E5-4E37-9716-95A9E6A04E4D}"/>
                    </a:ext>
                  </a:extLst>
                </p14:cNvPr>
                <p14:cNvContentPartPr/>
                <p14:nvPr/>
              </p14:nvContentPartPr>
              <p14:xfrm>
                <a:off x="2386394" y="2507704"/>
                <a:ext cx="523080" cy="454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AC6465D-83E5-4E37-9716-95A9E6A04E4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377394" y="2498704"/>
                  <a:ext cx="54072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4D80F81-2815-4E74-8D5C-0648F456833E}"/>
                    </a:ext>
                  </a:extLst>
                </p14:cNvPr>
                <p14:cNvContentPartPr/>
                <p14:nvPr/>
              </p14:nvContentPartPr>
              <p14:xfrm>
                <a:off x="2525354" y="3103504"/>
                <a:ext cx="177120" cy="178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4D80F81-2815-4E74-8D5C-0648F456833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516354" y="3094504"/>
                  <a:ext cx="194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B38D4BF-EF6B-4B58-B257-63057AFAA5E6}"/>
                    </a:ext>
                  </a:extLst>
                </p14:cNvPr>
                <p14:cNvContentPartPr/>
                <p14:nvPr/>
              </p14:nvContentPartPr>
              <p14:xfrm>
                <a:off x="2548754" y="3095224"/>
                <a:ext cx="132120" cy="137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B38D4BF-EF6B-4B58-B257-63057AFAA5E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39754" y="3086224"/>
                  <a:ext cx="149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868175D-7EAF-4631-8CE6-0EA364E3FC62}"/>
                    </a:ext>
                  </a:extLst>
                </p14:cNvPr>
                <p14:cNvContentPartPr/>
                <p14:nvPr/>
              </p14:nvContentPartPr>
              <p14:xfrm>
                <a:off x="3040154" y="2829904"/>
                <a:ext cx="138240" cy="247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868175D-7EAF-4631-8CE6-0EA364E3FC6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031514" y="2821264"/>
                  <a:ext cx="1558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986B419-B584-479D-A12B-5C5B9C4128C0}"/>
                    </a:ext>
                  </a:extLst>
                </p14:cNvPr>
                <p14:cNvContentPartPr/>
                <p14:nvPr/>
              </p14:nvContentPartPr>
              <p14:xfrm>
                <a:off x="3112154" y="2682664"/>
                <a:ext cx="226800" cy="196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986B419-B584-479D-A12B-5C5B9C4128C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103154" y="2674024"/>
                  <a:ext cx="244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CE3791A-201F-4E9F-AEC7-B95609DED673}"/>
                    </a:ext>
                  </a:extLst>
                </p14:cNvPr>
                <p14:cNvContentPartPr/>
                <p14:nvPr/>
              </p14:nvContentPartPr>
              <p14:xfrm>
                <a:off x="3422474" y="2708584"/>
                <a:ext cx="74160" cy="159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CE3791A-201F-4E9F-AEC7-B95609DED67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413474" y="2699584"/>
                  <a:ext cx="91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76D6817-8058-4807-B3D3-27E3B7B2E3B0}"/>
                    </a:ext>
                  </a:extLst>
                </p14:cNvPr>
                <p14:cNvContentPartPr/>
                <p14:nvPr/>
              </p14:nvContentPartPr>
              <p14:xfrm>
                <a:off x="3571154" y="2713264"/>
                <a:ext cx="158040" cy="1501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76D6817-8058-4807-B3D3-27E3B7B2E3B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562154" y="2704264"/>
                  <a:ext cx="175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393AF61-954D-4905-8857-C11981101EC2}"/>
                    </a:ext>
                  </a:extLst>
                </p14:cNvPr>
                <p14:cNvContentPartPr/>
                <p14:nvPr/>
              </p14:nvContentPartPr>
              <p14:xfrm>
                <a:off x="3547754" y="2719384"/>
                <a:ext cx="157320" cy="1609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393AF61-954D-4905-8857-C11981101EC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539114" y="2710744"/>
                  <a:ext cx="174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614449D-425F-45EF-9150-187208471D31}"/>
                    </a:ext>
                  </a:extLst>
                </p14:cNvPr>
                <p14:cNvContentPartPr/>
                <p14:nvPr/>
              </p14:nvContentPartPr>
              <p14:xfrm>
                <a:off x="3804794" y="2591584"/>
                <a:ext cx="159840" cy="3247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614449D-425F-45EF-9150-187208471D3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796154" y="2582584"/>
                  <a:ext cx="1774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3F99204-113D-4B32-AA6C-A63F1A7B7C93}"/>
                    </a:ext>
                  </a:extLst>
                </p14:cNvPr>
                <p14:cNvContentPartPr/>
                <p14:nvPr/>
              </p14:nvContentPartPr>
              <p14:xfrm>
                <a:off x="4128794" y="2670064"/>
                <a:ext cx="301680" cy="120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3F99204-113D-4B32-AA6C-A63F1A7B7C9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120154" y="2661064"/>
                  <a:ext cx="319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363FE65-A884-4D3F-8B08-482219B03A0E}"/>
                    </a:ext>
                  </a:extLst>
                </p14:cNvPr>
                <p14:cNvContentPartPr/>
                <p14:nvPr/>
              </p14:nvContentPartPr>
              <p14:xfrm>
                <a:off x="4610834" y="2632264"/>
                <a:ext cx="59760" cy="278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363FE65-A884-4D3F-8B08-482219B03A0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01834" y="2623624"/>
                  <a:ext cx="774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FEE7630-F7B8-4925-882A-C5567B907D7D}"/>
                    </a:ext>
                  </a:extLst>
                </p14:cNvPr>
                <p14:cNvContentPartPr/>
                <p14:nvPr/>
              </p14:nvContentPartPr>
              <p14:xfrm>
                <a:off x="2273354" y="3562144"/>
                <a:ext cx="381600" cy="266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FEE7630-F7B8-4925-882A-C5567B907D7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264354" y="3553144"/>
                  <a:ext cx="3992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60068F4-8F30-4875-ACA4-2807D8290B4F}"/>
                    </a:ext>
                  </a:extLst>
                </p14:cNvPr>
                <p14:cNvContentPartPr/>
                <p14:nvPr/>
              </p14:nvContentPartPr>
              <p14:xfrm>
                <a:off x="2636594" y="3757624"/>
                <a:ext cx="175680" cy="1220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60068F4-8F30-4875-ACA4-2807D8290B4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627954" y="3748624"/>
                  <a:ext cx="193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16DCBBB-F344-4AB6-93BC-56D84B10929B}"/>
                    </a:ext>
                  </a:extLst>
                </p14:cNvPr>
                <p14:cNvContentPartPr/>
                <p14:nvPr/>
              </p14:nvContentPartPr>
              <p14:xfrm>
                <a:off x="2633354" y="3721984"/>
                <a:ext cx="152280" cy="159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16DCBBB-F344-4AB6-93BC-56D84B10929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624354" y="3713344"/>
                  <a:ext cx="169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8E5029C-9B52-4853-BFEA-CCDFF2F5B499}"/>
                    </a:ext>
                  </a:extLst>
                </p14:cNvPr>
                <p14:cNvContentPartPr/>
                <p14:nvPr/>
              </p14:nvContentPartPr>
              <p14:xfrm>
                <a:off x="3035114" y="3627664"/>
                <a:ext cx="145080" cy="28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8E5029C-9B52-4853-BFEA-CCDFF2F5B49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026474" y="3619024"/>
                  <a:ext cx="1627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5689AA4-5F0B-458B-B797-96D16DA844B0}"/>
                    </a:ext>
                  </a:extLst>
                </p14:cNvPr>
                <p14:cNvContentPartPr/>
                <p14:nvPr/>
              </p14:nvContentPartPr>
              <p14:xfrm>
                <a:off x="3048794" y="3712984"/>
                <a:ext cx="141840" cy="24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5689AA4-5F0B-458B-B797-96D16DA844B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040154" y="3703984"/>
                  <a:ext cx="159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A5E5C70-7CB2-4D8B-9AEF-5D85C3C6A2DA}"/>
                    </a:ext>
                  </a:extLst>
                </p14:cNvPr>
                <p14:cNvContentPartPr/>
                <p14:nvPr/>
              </p14:nvContentPartPr>
              <p14:xfrm>
                <a:off x="3435794" y="3468544"/>
                <a:ext cx="502560" cy="320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A5E5C70-7CB2-4D8B-9AEF-5D85C3C6A2D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427154" y="3459904"/>
                  <a:ext cx="5202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1A6CD81-EBC9-4246-9C40-77576E1E4756}"/>
                    </a:ext>
                  </a:extLst>
                </p14:cNvPr>
                <p14:cNvContentPartPr/>
                <p14:nvPr/>
              </p14:nvContentPartPr>
              <p14:xfrm>
                <a:off x="3568994" y="3644944"/>
                <a:ext cx="165240" cy="381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1A6CD81-EBC9-4246-9C40-77576E1E475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560354" y="3636304"/>
                  <a:ext cx="182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F7DF2A3-5F78-4A0D-9CF8-B38C6FDFF388}"/>
                    </a:ext>
                  </a:extLst>
                </p14:cNvPr>
                <p14:cNvContentPartPr/>
                <p14:nvPr/>
              </p14:nvContentPartPr>
              <p14:xfrm>
                <a:off x="3953834" y="3457744"/>
                <a:ext cx="184320" cy="285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F7DF2A3-5F78-4A0D-9CF8-B38C6FDFF38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944834" y="3448744"/>
                  <a:ext cx="2019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B4478AC-A5D1-477D-AD12-1165F617B995}"/>
                    </a:ext>
                  </a:extLst>
                </p14:cNvPr>
                <p14:cNvContentPartPr/>
                <p14:nvPr/>
              </p14:nvContentPartPr>
              <p14:xfrm>
                <a:off x="4071554" y="3515704"/>
                <a:ext cx="279000" cy="217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B4478AC-A5D1-477D-AD12-1165F617B99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062914" y="3507064"/>
                  <a:ext cx="296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765A983-72E3-4A79-994D-A68E68B1253A}"/>
                    </a:ext>
                  </a:extLst>
                </p14:cNvPr>
                <p14:cNvContentPartPr/>
                <p14:nvPr/>
              </p14:nvContentPartPr>
              <p14:xfrm>
                <a:off x="4414994" y="3374944"/>
                <a:ext cx="177480" cy="391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765A983-72E3-4A79-994D-A68E68B1253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406354" y="3365944"/>
                  <a:ext cx="1951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294D655-94CE-4F9F-AC4E-F502BEA30128}"/>
                    </a:ext>
                  </a:extLst>
                </p14:cNvPr>
                <p14:cNvContentPartPr/>
                <p14:nvPr/>
              </p14:nvContentPartPr>
              <p14:xfrm>
                <a:off x="4813874" y="3484744"/>
                <a:ext cx="128160" cy="6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294D655-94CE-4F9F-AC4E-F502BEA3012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805234" y="3476104"/>
                  <a:ext cx="145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3B3BA9D-83E1-41F3-8C50-F512276A82C1}"/>
                    </a:ext>
                  </a:extLst>
                </p14:cNvPr>
                <p14:cNvContentPartPr/>
                <p14:nvPr/>
              </p14:nvContentPartPr>
              <p14:xfrm>
                <a:off x="4802354" y="3610744"/>
                <a:ext cx="189720" cy="15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3B3BA9D-83E1-41F3-8C50-F512276A82C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793354" y="3602104"/>
                  <a:ext cx="2073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5ABA152-2D8B-4DAB-9F3A-F7C6CF403F7D}"/>
                    </a:ext>
                  </a:extLst>
                </p14:cNvPr>
                <p14:cNvContentPartPr/>
                <p14:nvPr/>
              </p14:nvContentPartPr>
              <p14:xfrm>
                <a:off x="5232194" y="3283144"/>
                <a:ext cx="678960" cy="516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5ABA152-2D8B-4DAB-9F3A-F7C6CF403F7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223194" y="3274504"/>
                  <a:ext cx="69660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2C40C09-931D-4951-81EA-B0B7D09C2976}"/>
                    </a:ext>
                  </a:extLst>
                </p14:cNvPr>
                <p14:cNvContentPartPr/>
                <p14:nvPr/>
              </p14:nvContentPartPr>
              <p14:xfrm>
                <a:off x="5346674" y="3992704"/>
                <a:ext cx="254880" cy="1832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2C40C09-931D-4951-81EA-B0B7D09C297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337674" y="3984064"/>
                  <a:ext cx="272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C982755-8AC7-45FF-A04E-F35ABD689BEE}"/>
                    </a:ext>
                  </a:extLst>
                </p14:cNvPr>
                <p14:cNvContentPartPr/>
                <p14:nvPr/>
              </p14:nvContentPartPr>
              <p14:xfrm>
                <a:off x="5372954" y="3976504"/>
                <a:ext cx="198720" cy="184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C982755-8AC7-45FF-A04E-F35ABD689BE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364314" y="3967864"/>
                  <a:ext cx="216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7416DB9-441B-4547-A719-812155965768}"/>
                    </a:ext>
                  </a:extLst>
                </p14:cNvPr>
                <p14:cNvContentPartPr/>
                <p14:nvPr/>
              </p14:nvContentPartPr>
              <p14:xfrm>
                <a:off x="6162794" y="3484744"/>
                <a:ext cx="228240" cy="236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7416DB9-441B-4547-A719-81215596576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153794" y="3476104"/>
                  <a:ext cx="2458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65CC8E8-60FE-48E9-98D3-BC1E1DC1F98C}"/>
                    </a:ext>
                  </a:extLst>
                </p14:cNvPr>
                <p14:cNvContentPartPr/>
                <p14:nvPr/>
              </p14:nvContentPartPr>
              <p14:xfrm>
                <a:off x="6154514" y="3462784"/>
                <a:ext cx="213120" cy="236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65CC8E8-60FE-48E9-98D3-BC1E1DC1F98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145514" y="3454144"/>
                  <a:ext cx="230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D915AB5-B942-449F-9F7C-2A633FB5C2C5}"/>
                    </a:ext>
                  </a:extLst>
                </p14:cNvPr>
                <p14:cNvContentPartPr/>
                <p14:nvPr/>
              </p14:nvContentPartPr>
              <p14:xfrm>
                <a:off x="6432434" y="3625144"/>
                <a:ext cx="102600" cy="2588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D915AB5-B942-449F-9F7C-2A633FB5C2C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423434" y="3616144"/>
                  <a:ext cx="120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8B43966-7E02-483B-9C87-0006005BB3CF}"/>
                    </a:ext>
                  </a:extLst>
                </p14:cNvPr>
                <p14:cNvContentPartPr/>
                <p14:nvPr/>
              </p14:nvContentPartPr>
              <p14:xfrm>
                <a:off x="6500114" y="3454504"/>
                <a:ext cx="300960" cy="203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8B43966-7E02-483B-9C87-0006005BB3C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491474" y="3445864"/>
                  <a:ext cx="318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436AAB9-544F-4F07-8DA2-A20A01772599}"/>
                    </a:ext>
                  </a:extLst>
                </p14:cNvPr>
                <p14:cNvContentPartPr/>
                <p14:nvPr/>
              </p14:nvContentPartPr>
              <p14:xfrm>
                <a:off x="6871274" y="3468544"/>
                <a:ext cx="88560" cy="1904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436AAB9-544F-4F07-8DA2-A20A0177259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862274" y="3459544"/>
                  <a:ext cx="106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74E2011-0D22-4FEF-955B-770BF9814F7E}"/>
                    </a:ext>
                  </a:extLst>
                </p14:cNvPr>
                <p14:cNvContentPartPr/>
                <p14:nvPr/>
              </p14:nvContentPartPr>
              <p14:xfrm>
                <a:off x="6981074" y="3467824"/>
                <a:ext cx="234720" cy="1562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74E2011-0D22-4FEF-955B-770BF9814F7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972434" y="3459184"/>
                  <a:ext cx="252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A6DF1DA-D1DB-499A-8ADF-642FF2357AC9}"/>
                    </a:ext>
                  </a:extLst>
                </p14:cNvPr>
                <p14:cNvContentPartPr/>
                <p14:nvPr/>
              </p14:nvContentPartPr>
              <p14:xfrm>
                <a:off x="7249634" y="3342544"/>
                <a:ext cx="199080" cy="334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A6DF1DA-D1DB-499A-8ADF-642FF2357AC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240994" y="3333904"/>
                  <a:ext cx="2167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D312A4D-4FA1-47F9-8324-68ABDECA921C}"/>
                    </a:ext>
                  </a:extLst>
                </p14:cNvPr>
                <p14:cNvContentPartPr/>
                <p14:nvPr/>
              </p14:nvContentPartPr>
              <p14:xfrm>
                <a:off x="2633714" y="4519744"/>
                <a:ext cx="360" cy="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D312A4D-4FA1-47F9-8324-68ABDECA921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25074" y="45107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E878E2F-A3FD-4AAA-9C69-93D80133E1A6}"/>
                    </a:ext>
                  </a:extLst>
                </p14:cNvPr>
                <p14:cNvContentPartPr/>
                <p14:nvPr/>
              </p14:nvContentPartPr>
              <p14:xfrm>
                <a:off x="2369474" y="4382944"/>
                <a:ext cx="493560" cy="3772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E878E2F-A3FD-4AAA-9C69-93D80133E1A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360834" y="4374304"/>
                  <a:ext cx="5112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3B94F1F-6CBD-4FC4-B4AE-2BA649B89240}"/>
                    </a:ext>
                  </a:extLst>
                </p14:cNvPr>
                <p14:cNvContentPartPr/>
                <p14:nvPr/>
              </p14:nvContentPartPr>
              <p14:xfrm>
                <a:off x="2669354" y="4678504"/>
                <a:ext cx="163080" cy="194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3B94F1F-6CBD-4FC4-B4AE-2BA649B8924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60714" y="4669864"/>
                  <a:ext cx="180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FA78D67-4541-4396-933D-41B90DDD4867}"/>
                    </a:ext>
                  </a:extLst>
                </p14:cNvPr>
                <p14:cNvContentPartPr/>
                <p14:nvPr/>
              </p14:nvContentPartPr>
              <p14:xfrm>
                <a:off x="2684834" y="4668064"/>
                <a:ext cx="170280" cy="167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FA78D67-4541-4396-933D-41B90DDD486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676194" y="4659424"/>
                  <a:ext cx="187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948941F-48E9-44CF-9589-B3EA3D5387EA}"/>
                    </a:ext>
                  </a:extLst>
                </p14:cNvPr>
                <p14:cNvContentPartPr/>
                <p14:nvPr/>
              </p14:nvContentPartPr>
              <p14:xfrm>
                <a:off x="3037274" y="4577704"/>
                <a:ext cx="100440" cy="20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948941F-48E9-44CF-9589-B3EA3D5387E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028274" y="4569064"/>
                  <a:ext cx="118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8BB6D2A-E3FC-47AC-AAC8-E14DC60066C7}"/>
                    </a:ext>
                  </a:extLst>
                </p14:cNvPr>
                <p14:cNvContentPartPr/>
                <p14:nvPr/>
              </p14:nvContentPartPr>
              <p14:xfrm>
                <a:off x="3059954" y="4654744"/>
                <a:ext cx="157320" cy="35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8BB6D2A-E3FC-47AC-AAC8-E14DC60066C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50954" y="4645744"/>
                  <a:ext cx="174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994F384-C66E-4408-9DC7-C461243CB055}"/>
                    </a:ext>
                  </a:extLst>
                </p14:cNvPr>
                <p14:cNvContentPartPr/>
                <p14:nvPr/>
              </p14:nvContentPartPr>
              <p14:xfrm>
                <a:off x="3543074" y="4402024"/>
                <a:ext cx="274320" cy="3769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994F384-C66E-4408-9DC7-C461243CB05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34434" y="4393024"/>
                  <a:ext cx="2919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161C5A0-CD3A-4A2A-83F2-CCF51926E3D0}"/>
                    </a:ext>
                  </a:extLst>
                </p14:cNvPr>
                <p14:cNvContentPartPr/>
                <p14:nvPr/>
              </p14:nvContentPartPr>
              <p14:xfrm>
                <a:off x="3836114" y="4499584"/>
                <a:ext cx="99000" cy="2548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161C5A0-CD3A-4A2A-83F2-CCF51926E3D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27474" y="4490584"/>
                  <a:ext cx="1166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06949E6-914A-4041-B18D-020B03D43E7E}"/>
                    </a:ext>
                  </a:extLst>
                </p14:cNvPr>
                <p14:cNvContentPartPr/>
                <p14:nvPr/>
              </p14:nvContentPartPr>
              <p14:xfrm>
                <a:off x="3998834" y="4530184"/>
                <a:ext cx="228240" cy="210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06949E6-914A-4041-B18D-020B03D43E7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989834" y="4521184"/>
                  <a:ext cx="245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F81F21B-2AE7-45A1-A789-DC161EC99013}"/>
                    </a:ext>
                  </a:extLst>
                </p14:cNvPr>
                <p14:cNvContentPartPr/>
                <p14:nvPr/>
              </p14:nvContentPartPr>
              <p14:xfrm>
                <a:off x="3994514" y="4535584"/>
                <a:ext cx="178920" cy="204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F81F21B-2AE7-45A1-A789-DC161EC9901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985514" y="4526944"/>
                  <a:ext cx="1965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49A33C7-9041-4165-9841-30B3BCBE81F5}"/>
                    </a:ext>
                  </a:extLst>
                </p14:cNvPr>
                <p14:cNvContentPartPr/>
                <p14:nvPr/>
              </p14:nvContentPartPr>
              <p14:xfrm>
                <a:off x="4282514" y="4380784"/>
                <a:ext cx="143280" cy="399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49A33C7-9041-4165-9841-30B3BCBE81F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73514" y="4372144"/>
                  <a:ext cx="1609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A210D11-3D39-4DC7-B2C5-4AAF804DAA88}"/>
                    </a:ext>
                  </a:extLst>
                </p14:cNvPr>
                <p14:cNvContentPartPr/>
                <p14:nvPr/>
              </p14:nvContentPartPr>
              <p14:xfrm>
                <a:off x="4636754" y="4566184"/>
                <a:ext cx="163440" cy="132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A210D11-3D39-4DC7-B2C5-4AAF804DAA8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627754" y="4557544"/>
                  <a:ext cx="181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4181C5D-2852-4D3B-A90F-6531A72AEDCE}"/>
                    </a:ext>
                  </a:extLst>
                </p14:cNvPr>
                <p14:cNvContentPartPr/>
                <p14:nvPr/>
              </p14:nvContentPartPr>
              <p14:xfrm>
                <a:off x="5100794" y="4337224"/>
                <a:ext cx="600120" cy="4273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4181C5D-2852-4D3B-A90F-6531A72AEDC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092154" y="4328584"/>
                  <a:ext cx="6177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6B2A87D-57F0-44F2-A8A9-98A59FEAE985}"/>
                    </a:ext>
                  </a:extLst>
                </p14:cNvPr>
                <p14:cNvContentPartPr/>
                <p14:nvPr/>
              </p14:nvContentPartPr>
              <p14:xfrm>
                <a:off x="5254514" y="4552504"/>
                <a:ext cx="253800" cy="601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6B2A87D-57F0-44F2-A8A9-98A59FEAE98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245874" y="4543864"/>
                  <a:ext cx="271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4417AB5-BB00-4508-ABB8-DEA9BB48009B}"/>
                    </a:ext>
                  </a:extLst>
                </p14:cNvPr>
                <p14:cNvContentPartPr/>
                <p14:nvPr/>
              </p14:nvContentPartPr>
              <p14:xfrm>
                <a:off x="5665274" y="4408144"/>
                <a:ext cx="167040" cy="2869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4417AB5-BB00-4508-ABB8-DEA9BB48009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656274" y="4399144"/>
                  <a:ext cx="1846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C9360BD-A093-49F3-A2FC-FD0BDB2C7E51}"/>
                    </a:ext>
                  </a:extLst>
                </p14:cNvPr>
                <p14:cNvContentPartPr/>
                <p14:nvPr/>
              </p14:nvContentPartPr>
              <p14:xfrm>
                <a:off x="5915474" y="4447744"/>
                <a:ext cx="232200" cy="2415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C9360BD-A093-49F3-A2FC-FD0BDB2C7E5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906474" y="4439104"/>
                  <a:ext cx="249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8F95DF9-A79E-406B-9F39-D2B3D9C9DE08}"/>
                    </a:ext>
                  </a:extLst>
                </p14:cNvPr>
                <p14:cNvContentPartPr/>
                <p14:nvPr/>
              </p14:nvContentPartPr>
              <p14:xfrm>
                <a:off x="5873354" y="4435504"/>
                <a:ext cx="232560" cy="2530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8F95DF9-A79E-406B-9F39-D2B3D9C9DE0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864354" y="4426864"/>
                  <a:ext cx="2502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58720F9-3934-40F5-8843-0338A1062A04}"/>
                    </a:ext>
                  </a:extLst>
                </p14:cNvPr>
                <p14:cNvContentPartPr/>
                <p14:nvPr/>
              </p14:nvContentPartPr>
              <p14:xfrm>
                <a:off x="6200954" y="4290784"/>
                <a:ext cx="156600" cy="134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58720F9-3934-40F5-8843-0338A1062A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192314" y="4282144"/>
                  <a:ext cx="174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3C80793-B035-4590-9DBA-F7AC242FA2C6}"/>
                    </a:ext>
                  </a:extLst>
                </p14:cNvPr>
                <p14:cNvContentPartPr/>
                <p14:nvPr/>
              </p14:nvContentPartPr>
              <p14:xfrm>
                <a:off x="6349634" y="4265224"/>
                <a:ext cx="133920" cy="532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3C80793-B035-4590-9DBA-F7AC242FA2C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40994" y="4256224"/>
                  <a:ext cx="15156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45A0D96-D554-4AC9-A6E6-9FF4ABD4318D}"/>
                    </a:ext>
                  </a:extLst>
                </p14:cNvPr>
                <p14:cNvContentPartPr/>
                <p14:nvPr/>
              </p14:nvContentPartPr>
              <p14:xfrm>
                <a:off x="6680474" y="4530544"/>
                <a:ext cx="213120" cy="26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45A0D96-D554-4AC9-A6E6-9FF4ABD4318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671834" y="4521904"/>
                  <a:ext cx="230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F329A89-840D-40C7-BA37-081863BC18AB}"/>
                    </a:ext>
                  </a:extLst>
                </p14:cNvPr>
                <p14:cNvContentPartPr/>
                <p14:nvPr/>
              </p14:nvContentPartPr>
              <p14:xfrm>
                <a:off x="7149554" y="4301224"/>
                <a:ext cx="486720" cy="365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F329A89-840D-40C7-BA37-081863BC18A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40554" y="4292224"/>
                  <a:ext cx="5043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F3A0AF0-1515-43E8-9167-77B0A1F9A506}"/>
                    </a:ext>
                  </a:extLst>
                </p14:cNvPr>
                <p14:cNvContentPartPr/>
                <p14:nvPr/>
              </p14:nvContentPartPr>
              <p14:xfrm>
                <a:off x="7224794" y="4501384"/>
                <a:ext cx="222840" cy="565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F3A0AF0-1515-43E8-9167-77B0A1F9A50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215794" y="4492744"/>
                  <a:ext cx="2404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7FAC501-F4E9-4851-A8DE-8C8D693AEB51}"/>
                    </a:ext>
                  </a:extLst>
                </p14:cNvPr>
                <p14:cNvContentPartPr/>
                <p14:nvPr/>
              </p14:nvContentPartPr>
              <p14:xfrm>
                <a:off x="7623674" y="4453144"/>
                <a:ext cx="95040" cy="2037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7FAC501-F4E9-4851-A8DE-8C8D693AEB5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614674" y="4444504"/>
                  <a:ext cx="112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8397F49-A939-4A77-AD2D-2EDC7F6539ED}"/>
                    </a:ext>
                  </a:extLst>
                </p14:cNvPr>
                <p14:cNvContentPartPr/>
                <p14:nvPr/>
              </p14:nvContentPartPr>
              <p14:xfrm>
                <a:off x="7758674" y="4478344"/>
                <a:ext cx="283320" cy="182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8397F49-A939-4A77-AD2D-2EDC7F6539E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750034" y="4469344"/>
                  <a:ext cx="300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BDBE9C2-2327-4B35-B4C6-32762127FB91}"/>
                    </a:ext>
                  </a:extLst>
                </p14:cNvPr>
                <p14:cNvContentPartPr/>
                <p14:nvPr/>
              </p14:nvContentPartPr>
              <p14:xfrm>
                <a:off x="8082314" y="4344424"/>
                <a:ext cx="223200" cy="3726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BDBE9C2-2327-4B35-B4C6-32762127FB9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073674" y="4335424"/>
                  <a:ext cx="2408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1BBBDF2-8CE9-4A1F-9233-2904D80F61F9}"/>
                    </a:ext>
                  </a:extLst>
                </p14:cNvPr>
                <p14:cNvContentPartPr/>
                <p14:nvPr/>
              </p14:nvContentPartPr>
              <p14:xfrm>
                <a:off x="7008074" y="4255144"/>
                <a:ext cx="205200" cy="5814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1BBBDF2-8CE9-4A1F-9233-2904D80F61F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99434" y="4246504"/>
                  <a:ext cx="22284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E94A9AC-06FF-4A8E-BFF8-1FAC0029DCD8}"/>
                    </a:ext>
                  </a:extLst>
                </p14:cNvPr>
                <p14:cNvContentPartPr/>
                <p14:nvPr/>
              </p14:nvContentPartPr>
              <p14:xfrm>
                <a:off x="8255834" y="4227424"/>
                <a:ext cx="254160" cy="589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E94A9AC-06FF-4A8E-BFF8-1FAC0029DCD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247194" y="4218784"/>
                  <a:ext cx="27180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F9C9ADB-DBF3-4B23-AA0F-7DD795D800F3}"/>
                    </a:ext>
                  </a:extLst>
                </p14:cNvPr>
                <p14:cNvContentPartPr/>
                <p14:nvPr/>
              </p14:nvContentPartPr>
              <p14:xfrm>
                <a:off x="8557514" y="4081984"/>
                <a:ext cx="192240" cy="1717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F9C9ADB-DBF3-4B23-AA0F-7DD795D800F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548874" y="4072984"/>
                  <a:ext cx="209880" cy="18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D733E4C-28DC-4667-B37D-1CE73CA8D2F1}"/>
                  </a:ext>
                </a:extLst>
              </p14:cNvPr>
              <p14:cNvContentPartPr/>
              <p14:nvPr/>
            </p14:nvContentPartPr>
            <p14:xfrm>
              <a:off x="2989394" y="4239664"/>
              <a:ext cx="185040" cy="13428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D733E4C-28DC-4667-B37D-1CE73CA8D2F1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2980394" y="4231024"/>
                <a:ext cx="202680" cy="15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923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1BC987F-CC9F-4B0D-912B-1D49CD9BAE58}"/>
              </a:ext>
            </a:extLst>
          </p:cNvPr>
          <p:cNvGrpSpPr/>
          <p:nvPr/>
        </p:nvGrpSpPr>
        <p:grpSpPr>
          <a:xfrm>
            <a:off x="755594" y="195784"/>
            <a:ext cx="747360" cy="342000"/>
            <a:chOff x="755594" y="195784"/>
            <a:chExt cx="74736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8C6062F-5E0D-4BA4-B2EF-2D6CF3FCBF4E}"/>
                    </a:ext>
                  </a:extLst>
                </p14:cNvPr>
                <p14:cNvContentPartPr/>
                <p14:nvPr/>
              </p14:nvContentPartPr>
              <p14:xfrm>
                <a:off x="755594" y="195784"/>
                <a:ext cx="466200" cy="3420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8C6062F-5E0D-4BA4-B2EF-2D6CF3FCBF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6594" y="186784"/>
                  <a:ext cx="4838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8F7D433-B4AC-4B47-916A-449A880FAE19}"/>
                    </a:ext>
                  </a:extLst>
                </p14:cNvPr>
                <p14:cNvContentPartPr/>
                <p14:nvPr/>
              </p14:nvContentPartPr>
              <p14:xfrm>
                <a:off x="855314" y="349504"/>
                <a:ext cx="225000" cy="65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8F7D433-B4AC-4B47-916A-449A880FAE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6314" y="340864"/>
                  <a:ext cx="2426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53E7633-E37D-46DE-BFE6-361A69269D29}"/>
                    </a:ext>
                  </a:extLst>
                </p14:cNvPr>
                <p14:cNvContentPartPr/>
                <p14:nvPr/>
              </p14:nvContentPartPr>
              <p14:xfrm>
                <a:off x="1123154" y="343024"/>
                <a:ext cx="204840" cy="151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53E7633-E37D-46DE-BFE6-361A69269D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154" y="334024"/>
                  <a:ext cx="222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0D388B7-2D17-48A3-8605-A19868850379}"/>
                    </a:ext>
                  </a:extLst>
                </p14:cNvPr>
                <p14:cNvContentPartPr/>
                <p14:nvPr/>
              </p14:nvContentPartPr>
              <p14:xfrm>
                <a:off x="1058714" y="328624"/>
                <a:ext cx="444240" cy="176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0D388B7-2D17-48A3-8605-A1986885037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0074" y="319984"/>
                  <a:ext cx="461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EA157B7-296E-4C43-B770-A15CB345B80A}"/>
                    </a:ext>
                  </a:extLst>
                </p14:cNvPr>
                <p14:cNvContentPartPr/>
                <p14:nvPr/>
              </p14:nvContentPartPr>
              <p14:xfrm>
                <a:off x="1474874" y="512224"/>
                <a:ext cx="17280" cy="8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EA157B7-296E-4C43-B770-A15CB345B80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66234" y="503584"/>
                  <a:ext cx="3492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E220AB-CD48-4594-8ADD-76AC5B654FDF}"/>
              </a:ext>
            </a:extLst>
          </p:cNvPr>
          <p:cNvGrpSpPr/>
          <p:nvPr/>
        </p:nvGrpSpPr>
        <p:grpSpPr>
          <a:xfrm>
            <a:off x="2391434" y="275704"/>
            <a:ext cx="253080" cy="244080"/>
            <a:chOff x="2391434" y="275704"/>
            <a:chExt cx="25308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5779724-0365-48C8-8D85-B2F407E041BB}"/>
                    </a:ext>
                  </a:extLst>
                </p14:cNvPr>
                <p14:cNvContentPartPr/>
                <p14:nvPr/>
              </p14:nvContentPartPr>
              <p14:xfrm>
                <a:off x="2411594" y="342304"/>
                <a:ext cx="229680" cy="177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5779724-0365-48C8-8D85-B2F407E041B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02594" y="333664"/>
                  <a:ext cx="247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F793720-2194-4FA7-8364-8C58FF5C7621}"/>
                    </a:ext>
                  </a:extLst>
                </p14:cNvPr>
                <p14:cNvContentPartPr/>
                <p14:nvPr/>
              </p14:nvContentPartPr>
              <p14:xfrm>
                <a:off x="2391434" y="275704"/>
                <a:ext cx="253080" cy="241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F793720-2194-4FA7-8364-8C58FF5C762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82794" y="267064"/>
                  <a:ext cx="27072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1D6C66-D95E-4D13-9742-BB816406E254}"/>
                  </a:ext>
                </a:extLst>
              </p14:cNvPr>
              <p14:cNvContentPartPr/>
              <p14:nvPr/>
            </p14:nvContentPartPr>
            <p14:xfrm>
              <a:off x="3594194" y="315304"/>
              <a:ext cx="201960" cy="178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1D6C66-D95E-4D13-9742-BB816406E25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85554" y="306664"/>
                <a:ext cx="2196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10897BE-255D-4CB3-9CAB-D80F459477F0}"/>
                  </a:ext>
                </a:extLst>
              </p14:cNvPr>
              <p14:cNvContentPartPr/>
              <p14:nvPr/>
            </p14:nvContentPartPr>
            <p14:xfrm>
              <a:off x="4662674" y="270664"/>
              <a:ext cx="324360" cy="1915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10897BE-255D-4CB3-9CAB-D80F459477F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53674" y="261664"/>
                <a:ext cx="342000" cy="20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8692785-991C-4408-A3B3-9374EF7DC790}"/>
              </a:ext>
            </a:extLst>
          </p:cNvPr>
          <p:cNvGrpSpPr/>
          <p:nvPr/>
        </p:nvGrpSpPr>
        <p:grpSpPr>
          <a:xfrm>
            <a:off x="5828714" y="203704"/>
            <a:ext cx="300960" cy="240480"/>
            <a:chOff x="5828714" y="203704"/>
            <a:chExt cx="300960" cy="2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267F6C3-E4D0-4FA9-9C09-28440FD71882}"/>
                    </a:ext>
                  </a:extLst>
                </p14:cNvPr>
                <p14:cNvContentPartPr/>
                <p14:nvPr/>
              </p14:nvContentPartPr>
              <p14:xfrm>
                <a:off x="5885594" y="261664"/>
                <a:ext cx="36720" cy="2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267F6C3-E4D0-4FA9-9C09-28440FD7188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76594" y="252664"/>
                  <a:ext cx="543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BE03198-A4C4-45C7-B7E4-94941BE718FB}"/>
                    </a:ext>
                  </a:extLst>
                </p14:cNvPr>
                <p14:cNvContentPartPr/>
                <p14:nvPr/>
              </p14:nvContentPartPr>
              <p14:xfrm>
                <a:off x="5828714" y="203704"/>
                <a:ext cx="300960" cy="240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BE03198-A4C4-45C7-B7E4-94941BE718F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19714" y="194704"/>
                  <a:ext cx="31860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A5F70A-A16C-431E-A24C-1FFE73F2646B}"/>
              </a:ext>
            </a:extLst>
          </p:cNvPr>
          <p:cNvGrpSpPr/>
          <p:nvPr/>
        </p:nvGrpSpPr>
        <p:grpSpPr>
          <a:xfrm>
            <a:off x="2171834" y="745144"/>
            <a:ext cx="795600" cy="558360"/>
            <a:chOff x="2171834" y="745144"/>
            <a:chExt cx="795600" cy="55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E6D51CE-5050-4023-ACE4-4199400B2C87}"/>
                    </a:ext>
                  </a:extLst>
                </p14:cNvPr>
                <p14:cNvContentPartPr/>
                <p14:nvPr/>
              </p14:nvContentPartPr>
              <p14:xfrm>
                <a:off x="2171834" y="1023424"/>
                <a:ext cx="140040" cy="280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E6D51CE-5050-4023-ACE4-4199400B2C8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62834" y="1014784"/>
                  <a:ext cx="157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805B44-6D5A-497A-8F00-C721C48CF78F}"/>
                    </a:ext>
                  </a:extLst>
                </p14:cNvPr>
                <p14:cNvContentPartPr/>
                <p14:nvPr/>
              </p14:nvContentPartPr>
              <p14:xfrm>
                <a:off x="2251034" y="848824"/>
                <a:ext cx="234000" cy="220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805B44-6D5A-497A-8F00-C721C48CF78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42394" y="839824"/>
                  <a:ext cx="251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7B7FF0C-846C-44E5-BF1B-A451849287DF}"/>
                    </a:ext>
                  </a:extLst>
                </p14:cNvPr>
                <p14:cNvContentPartPr/>
                <p14:nvPr/>
              </p14:nvContentPartPr>
              <p14:xfrm>
                <a:off x="2518874" y="832984"/>
                <a:ext cx="163080" cy="261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7B7FF0C-846C-44E5-BF1B-A451849287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09874" y="823984"/>
                  <a:ext cx="180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FCCF2C-F898-4195-978B-9F93BDD5D464}"/>
                    </a:ext>
                  </a:extLst>
                </p14:cNvPr>
                <p14:cNvContentPartPr/>
                <p14:nvPr/>
              </p14:nvContentPartPr>
              <p14:xfrm>
                <a:off x="2699594" y="890584"/>
                <a:ext cx="124560" cy="120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6FCCF2C-F898-4195-978B-9F93BDD5D4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90954" y="881584"/>
                  <a:ext cx="142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BCDD891-F94F-4EB5-AC45-5A07D6A9DA09}"/>
                    </a:ext>
                  </a:extLst>
                </p14:cNvPr>
                <p14:cNvContentPartPr/>
                <p14:nvPr/>
              </p14:nvContentPartPr>
              <p14:xfrm>
                <a:off x="2650634" y="885904"/>
                <a:ext cx="181440" cy="140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BCDD891-F94F-4EB5-AC45-5A07D6A9DA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41994" y="877264"/>
                  <a:ext cx="199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9249F4D-0545-4EDF-BD83-6E0D77F0EE24}"/>
                    </a:ext>
                  </a:extLst>
                </p14:cNvPr>
                <p14:cNvContentPartPr/>
                <p14:nvPr/>
              </p14:nvContentPartPr>
              <p14:xfrm>
                <a:off x="2878154" y="745144"/>
                <a:ext cx="89280" cy="332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9249F4D-0545-4EDF-BD83-6E0D77F0EE2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69514" y="736144"/>
                  <a:ext cx="106920" cy="35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E807AE2-FCF5-49AB-B0BE-7BA8082816C9}"/>
              </a:ext>
            </a:extLst>
          </p:cNvPr>
          <p:cNvGrpSpPr/>
          <p:nvPr/>
        </p:nvGrpSpPr>
        <p:grpSpPr>
          <a:xfrm>
            <a:off x="3559274" y="776104"/>
            <a:ext cx="255600" cy="190080"/>
            <a:chOff x="3559274" y="776104"/>
            <a:chExt cx="255600" cy="19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C08EA87-0C58-4CA7-A802-0B715F47B12F}"/>
                    </a:ext>
                  </a:extLst>
                </p14:cNvPr>
                <p14:cNvContentPartPr/>
                <p14:nvPr/>
              </p14:nvContentPartPr>
              <p14:xfrm>
                <a:off x="3559274" y="924784"/>
                <a:ext cx="36000" cy="41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C08EA87-0C58-4CA7-A802-0B715F47B1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50634" y="915784"/>
                  <a:ext cx="53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995BDC9-4729-4E4E-9ABD-28CED2F4F552}"/>
                    </a:ext>
                  </a:extLst>
                </p14:cNvPr>
                <p14:cNvContentPartPr/>
                <p14:nvPr/>
              </p14:nvContentPartPr>
              <p14:xfrm>
                <a:off x="3791474" y="776104"/>
                <a:ext cx="23400" cy="181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995BDC9-4729-4E4E-9ABD-28CED2F4F55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82474" y="767104"/>
                  <a:ext cx="4104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E396FE2-9E9D-41B5-80FC-04A11FD3C5F5}"/>
                  </a:ext>
                </a:extLst>
              </p14:cNvPr>
              <p14:cNvContentPartPr/>
              <p14:nvPr/>
            </p14:nvContentPartPr>
            <p14:xfrm>
              <a:off x="4577354" y="884104"/>
              <a:ext cx="35280" cy="435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E396FE2-9E9D-41B5-80FC-04A11FD3C5F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68714" y="875104"/>
                <a:ext cx="529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0A71791-149D-4F7E-B7CF-3DCF4F7CDDDB}"/>
                  </a:ext>
                </a:extLst>
              </p14:cNvPr>
              <p14:cNvContentPartPr/>
              <p14:nvPr/>
            </p14:nvContentPartPr>
            <p14:xfrm>
              <a:off x="4770674" y="688624"/>
              <a:ext cx="270360" cy="2862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0A71791-149D-4F7E-B7CF-3DCF4F7CDDD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61674" y="679984"/>
                <a:ext cx="288000" cy="30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694C226-3235-4BAC-9CE6-6926919AE3F6}"/>
              </a:ext>
            </a:extLst>
          </p:cNvPr>
          <p:cNvGrpSpPr/>
          <p:nvPr/>
        </p:nvGrpSpPr>
        <p:grpSpPr>
          <a:xfrm>
            <a:off x="5722154" y="663424"/>
            <a:ext cx="363240" cy="315000"/>
            <a:chOff x="5722154" y="663424"/>
            <a:chExt cx="363240" cy="31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CA4061D-B63C-4378-A66E-DC7BCF4DB83D}"/>
                    </a:ext>
                  </a:extLst>
                </p14:cNvPr>
                <p14:cNvContentPartPr/>
                <p14:nvPr/>
              </p14:nvContentPartPr>
              <p14:xfrm>
                <a:off x="5722154" y="869704"/>
                <a:ext cx="18360" cy="33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CA4061D-B63C-4378-A66E-DC7BCF4DB83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13154" y="861064"/>
                  <a:ext cx="36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AFCC3CD-55D0-4E5E-B097-6EBCC4BB08CE}"/>
                    </a:ext>
                  </a:extLst>
                </p14:cNvPr>
                <p14:cNvContentPartPr/>
                <p14:nvPr/>
              </p14:nvContentPartPr>
              <p14:xfrm>
                <a:off x="5887034" y="693664"/>
                <a:ext cx="155160" cy="120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AFCC3CD-55D0-4E5E-B097-6EBCC4BB08C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78394" y="685024"/>
                  <a:ext cx="172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E2E750-1503-4F7B-AB52-C2B78080479D}"/>
                    </a:ext>
                  </a:extLst>
                </p14:cNvPr>
                <p14:cNvContentPartPr/>
                <p14:nvPr/>
              </p14:nvContentPartPr>
              <p14:xfrm>
                <a:off x="6020954" y="663424"/>
                <a:ext cx="64440" cy="315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E2E750-1503-4F7B-AB52-C2B78080479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12314" y="654784"/>
                  <a:ext cx="8208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229180-0563-48F0-A8EA-7014AB6EFF97}"/>
              </a:ext>
            </a:extLst>
          </p:cNvPr>
          <p:cNvGrpSpPr/>
          <p:nvPr/>
        </p:nvGrpSpPr>
        <p:grpSpPr>
          <a:xfrm>
            <a:off x="789794" y="1572424"/>
            <a:ext cx="1239480" cy="434880"/>
            <a:chOff x="789794" y="1572424"/>
            <a:chExt cx="1239480" cy="4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E4B417C-B68A-4BC7-9110-8431708AC669}"/>
                    </a:ext>
                  </a:extLst>
                </p14:cNvPr>
                <p14:cNvContentPartPr/>
                <p14:nvPr/>
              </p14:nvContentPartPr>
              <p14:xfrm>
                <a:off x="991394" y="1750624"/>
                <a:ext cx="30240" cy="14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E4B417C-B68A-4BC7-9110-8431708AC66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2754" y="1741984"/>
                  <a:ext cx="47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EFE4807-DABF-4C51-AACC-1C9FC2BFF3AF}"/>
                    </a:ext>
                  </a:extLst>
                </p14:cNvPr>
                <p14:cNvContentPartPr/>
                <p14:nvPr/>
              </p14:nvContentPartPr>
              <p14:xfrm>
                <a:off x="789794" y="1645864"/>
                <a:ext cx="438840" cy="361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EFE4807-DABF-4C51-AACC-1C9FC2BFF3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1154" y="1636864"/>
                  <a:ext cx="4564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6DC9767-2EAF-4CF8-BE7A-73888374A34A}"/>
                    </a:ext>
                  </a:extLst>
                </p14:cNvPr>
                <p14:cNvContentPartPr/>
                <p14:nvPr/>
              </p14:nvContentPartPr>
              <p14:xfrm>
                <a:off x="900314" y="1799944"/>
                <a:ext cx="217440" cy="60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6DC9767-2EAF-4CF8-BE7A-73888374A3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1674" y="1790944"/>
                  <a:ext cx="235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F544871-498A-4DE9-B68C-E335FBD16C57}"/>
                    </a:ext>
                  </a:extLst>
                </p14:cNvPr>
                <p14:cNvContentPartPr/>
                <p14:nvPr/>
              </p14:nvContentPartPr>
              <p14:xfrm>
                <a:off x="1222154" y="1695184"/>
                <a:ext cx="109800" cy="217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F544871-498A-4DE9-B68C-E335FBD16C5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13514" y="1686184"/>
                  <a:ext cx="127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5B41BFE-7050-4BA0-8119-DF43C5972656}"/>
                    </a:ext>
                  </a:extLst>
                </p14:cNvPr>
                <p14:cNvContentPartPr/>
                <p14:nvPr/>
              </p14:nvContentPartPr>
              <p14:xfrm>
                <a:off x="1355354" y="1700944"/>
                <a:ext cx="215280" cy="197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5B41BFE-7050-4BA0-8119-DF43C597265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46714" y="1692304"/>
                  <a:ext cx="232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7221C6F-9203-4D05-B031-B2B53B3DC95E}"/>
                    </a:ext>
                  </a:extLst>
                </p14:cNvPr>
                <p14:cNvContentPartPr/>
                <p14:nvPr/>
              </p14:nvContentPartPr>
              <p14:xfrm>
                <a:off x="1621754" y="1572424"/>
                <a:ext cx="119520" cy="333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7221C6F-9203-4D05-B031-B2B53B3DC95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12754" y="1563424"/>
                  <a:ext cx="1371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EA08BC0-C993-4449-BDAF-FB9922AD04DD}"/>
                    </a:ext>
                  </a:extLst>
                </p14:cNvPr>
                <p14:cNvContentPartPr/>
                <p14:nvPr/>
              </p14:nvContentPartPr>
              <p14:xfrm>
                <a:off x="1869794" y="1717504"/>
                <a:ext cx="137160" cy="36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EA08BC0-C993-4449-BDAF-FB9922AD04D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61154" y="1708504"/>
                  <a:ext cx="154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DD44216-3A2D-4828-94FD-0A72C2B9FFFF}"/>
                    </a:ext>
                  </a:extLst>
                </p14:cNvPr>
                <p14:cNvContentPartPr/>
                <p14:nvPr/>
              </p14:nvContentPartPr>
              <p14:xfrm>
                <a:off x="1890674" y="1833064"/>
                <a:ext cx="138600" cy="18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DD44216-3A2D-4828-94FD-0A72C2B9FFF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81674" y="1824064"/>
                  <a:ext cx="15624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A52136B-AD60-4A5D-92CE-22A62AD647DA}"/>
              </a:ext>
            </a:extLst>
          </p:cNvPr>
          <p:cNvGrpSpPr/>
          <p:nvPr/>
        </p:nvGrpSpPr>
        <p:grpSpPr>
          <a:xfrm>
            <a:off x="2436794" y="1458664"/>
            <a:ext cx="1417680" cy="392400"/>
            <a:chOff x="2436794" y="1458664"/>
            <a:chExt cx="141768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349BCE9-C9EF-463A-98BB-AA93C7B6D3B7}"/>
                    </a:ext>
                  </a:extLst>
                </p14:cNvPr>
                <p14:cNvContentPartPr/>
                <p14:nvPr/>
              </p14:nvContentPartPr>
              <p14:xfrm>
                <a:off x="2436794" y="1642984"/>
                <a:ext cx="239400" cy="208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349BCE9-C9EF-463A-98BB-AA93C7B6D3B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28154" y="1633984"/>
                  <a:ext cx="2570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D42EF5-BF83-4E2B-BE5D-803ABEB2E3F9}"/>
                    </a:ext>
                  </a:extLst>
                </p14:cNvPr>
                <p14:cNvContentPartPr/>
                <p14:nvPr/>
              </p14:nvContentPartPr>
              <p14:xfrm>
                <a:off x="2803634" y="1537864"/>
                <a:ext cx="200880" cy="293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D42EF5-BF83-4E2B-BE5D-803ABEB2E3F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94994" y="1528864"/>
                  <a:ext cx="2185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8882B4B-9B9E-4D5D-AFC5-851A525A6496}"/>
                    </a:ext>
                  </a:extLst>
                </p14:cNvPr>
                <p14:cNvContentPartPr/>
                <p14:nvPr/>
              </p14:nvContentPartPr>
              <p14:xfrm>
                <a:off x="3006314" y="1726144"/>
                <a:ext cx="37080" cy="40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8882B4B-9B9E-4D5D-AFC5-851A525A649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97314" y="1717504"/>
                  <a:ext cx="54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5BD7C66-74EF-48AB-8167-8052CAAE8EF3}"/>
                    </a:ext>
                  </a:extLst>
                </p14:cNvPr>
                <p14:cNvContentPartPr/>
                <p14:nvPr/>
              </p14:nvContentPartPr>
              <p14:xfrm>
                <a:off x="3200354" y="1588624"/>
                <a:ext cx="56520" cy="181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5BD7C66-74EF-48AB-8167-8052CAAE8EF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91354" y="1579624"/>
                  <a:ext cx="74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1B0BD0-4F23-4ABE-9293-A12AF1D5F81E}"/>
                    </a:ext>
                  </a:extLst>
                </p14:cNvPr>
                <p14:cNvContentPartPr/>
                <p14:nvPr/>
              </p14:nvContentPartPr>
              <p14:xfrm>
                <a:off x="3343634" y="1458664"/>
                <a:ext cx="119160" cy="357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1B0BD0-4F23-4ABE-9293-A12AF1D5F81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34994" y="1449664"/>
                  <a:ext cx="1368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B568AFB-895C-4CB0-AD1B-8648B4AA990F}"/>
                    </a:ext>
                  </a:extLst>
                </p14:cNvPr>
                <p14:cNvContentPartPr/>
                <p14:nvPr/>
              </p14:nvContentPartPr>
              <p14:xfrm>
                <a:off x="3641354" y="1626784"/>
                <a:ext cx="213120" cy="34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B568AFB-895C-4CB0-AD1B-8648B4AA990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32714" y="1617784"/>
                  <a:ext cx="230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F012537-AA7A-45CA-9958-DBAAE5FC83C3}"/>
                    </a:ext>
                  </a:extLst>
                </p14:cNvPr>
                <p14:cNvContentPartPr/>
                <p14:nvPr/>
              </p14:nvContentPartPr>
              <p14:xfrm>
                <a:off x="3700034" y="1563784"/>
                <a:ext cx="63360" cy="168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F012537-AA7A-45CA-9958-DBAAE5FC83C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91394" y="1555144"/>
                  <a:ext cx="8100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412A543-BEE0-482E-92BB-719A0E8DD943}"/>
              </a:ext>
            </a:extLst>
          </p:cNvPr>
          <p:cNvGrpSpPr/>
          <p:nvPr/>
        </p:nvGrpSpPr>
        <p:grpSpPr>
          <a:xfrm>
            <a:off x="4117274" y="1413304"/>
            <a:ext cx="1128960" cy="394920"/>
            <a:chOff x="4117274" y="1413304"/>
            <a:chExt cx="1128960" cy="39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83D1601-50C4-4BAE-A2FF-AC348C7CAAE6}"/>
                    </a:ext>
                  </a:extLst>
                </p14:cNvPr>
                <p14:cNvContentPartPr/>
                <p14:nvPr/>
              </p14:nvContentPartPr>
              <p14:xfrm>
                <a:off x="4117274" y="1566304"/>
                <a:ext cx="257400" cy="220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83D1601-50C4-4BAE-A2FF-AC348C7CAAE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08634" y="1557304"/>
                  <a:ext cx="275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3E9BCF0-7F13-41B2-971D-D5E1183AE6F1}"/>
                    </a:ext>
                  </a:extLst>
                </p14:cNvPr>
                <p14:cNvContentPartPr/>
                <p14:nvPr/>
              </p14:nvContentPartPr>
              <p14:xfrm>
                <a:off x="4474394" y="1501864"/>
                <a:ext cx="228240" cy="306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3E9BCF0-7F13-41B2-971D-D5E1183AE6F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65394" y="1493224"/>
                  <a:ext cx="2458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1D23821-AC5F-495C-B4D4-FE42462A1051}"/>
                    </a:ext>
                  </a:extLst>
                </p14:cNvPr>
                <p14:cNvContentPartPr/>
                <p14:nvPr/>
              </p14:nvContentPartPr>
              <p14:xfrm>
                <a:off x="4705514" y="1702744"/>
                <a:ext cx="10800" cy="59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1D23821-AC5F-495C-B4D4-FE42462A105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96514" y="1694104"/>
                  <a:ext cx="28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C6B00CF-C622-4180-9749-9872B630C870}"/>
                    </a:ext>
                  </a:extLst>
                </p14:cNvPr>
                <p14:cNvContentPartPr/>
                <p14:nvPr/>
              </p14:nvContentPartPr>
              <p14:xfrm>
                <a:off x="4840514" y="1536064"/>
                <a:ext cx="235800" cy="227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C6B00CF-C622-4180-9749-9872B630C87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31514" y="1527424"/>
                  <a:ext cx="2534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79B0B49-657D-456F-A709-9468B07C7807}"/>
                    </a:ext>
                  </a:extLst>
                </p14:cNvPr>
                <p14:cNvContentPartPr/>
                <p14:nvPr/>
              </p14:nvContentPartPr>
              <p14:xfrm>
                <a:off x="5112674" y="1413304"/>
                <a:ext cx="133560" cy="375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79B0B49-657D-456F-A709-9468B07C780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03674" y="1404664"/>
                  <a:ext cx="151200" cy="39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D98A83B-094D-4164-955F-79DABAAC8186}"/>
              </a:ext>
            </a:extLst>
          </p:cNvPr>
          <p:cNvGrpSpPr/>
          <p:nvPr/>
        </p:nvGrpSpPr>
        <p:grpSpPr>
          <a:xfrm>
            <a:off x="5457194" y="1542184"/>
            <a:ext cx="362880" cy="188640"/>
            <a:chOff x="5457194" y="1542184"/>
            <a:chExt cx="36288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3513A01-D52C-4BE4-BBE9-6259529B3746}"/>
                    </a:ext>
                  </a:extLst>
                </p14:cNvPr>
                <p14:cNvContentPartPr/>
                <p14:nvPr/>
              </p14:nvContentPartPr>
              <p14:xfrm>
                <a:off x="5457194" y="1629304"/>
                <a:ext cx="362880" cy="45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3513A01-D52C-4BE4-BBE9-6259529B374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48194" y="1620304"/>
                  <a:ext cx="3805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BFED129-E3D1-4A0A-AC4F-BA3A77B85A0B}"/>
                    </a:ext>
                  </a:extLst>
                </p14:cNvPr>
                <p14:cNvContentPartPr/>
                <p14:nvPr/>
              </p14:nvContentPartPr>
              <p14:xfrm>
                <a:off x="5654114" y="1542184"/>
                <a:ext cx="28800" cy="188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BFED129-E3D1-4A0A-AC4F-BA3A77B85A0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45114" y="1533544"/>
                  <a:ext cx="4644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11255A7-E6EE-4284-9DAC-670F26254C65}"/>
              </a:ext>
            </a:extLst>
          </p:cNvPr>
          <p:cNvGrpSpPr/>
          <p:nvPr/>
        </p:nvGrpSpPr>
        <p:grpSpPr>
          <a:xfrm>
            <a:off x="6065954" y="1309984"/>
            <a:ext cx="1044000" cy="428040"/>
            <a:chOff x="6065954" y="1309984"/>
            <a:chExt cx="1044000" cy="42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2929241-1262-4CD0-ADB2-A9BCD0657320}"/>
                    </a:ext>
                  </a:extLst>
                </p14:cNvPr>
                <p14:cNvContentPartPr/>
                <p14:nvPr/>
              </p14:nvContentPartPr>
              <p14:xfrm>
                <a:off x="6065954" y="1509784"/>
                <a:ext cx="223200" cy="228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2929241-1262-4CD0-ADB2-A9BCD065732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056954" y="1500784"/>
                  <a:ext cx="240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89C99BE-43FF-4344-8DB8-2FF846F92A3A}"/>
                    </a:ext>
                  </a:extLst>
                </p14:cNvPr>
                <p14:cNvContentPartPr/>
                <p14:nvPr/>
              </p14:nvContentPartPr>
              <p14:xfrm>
                <a:off x="6370874" y="1429504"/>
                <a:ext cx="212040" cy="294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89C99BE-43FF-4344-8DB8-2FF846F92A3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61874" y="1420504"/>
                  <a:ext cx="2296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4E6957D-4FBE-45D5-BAE1-E9D43051E30D}"/>
                    </a:ext>
                  </a:extLst>
                </p14:cNvPr>
                <p14:cNvContentPartPr/>
                <p14:nvPr/>
              </p14:nvContentPartPr>
              <p14:xfrm>
                <a:off x="6575714" y="1652344"/>
                <a:ext cx="12600" cy="45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4E6957D-4FBE-45D5-BAE1-E9D43051E30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67074" y="1643704"/>
                  <a:ext cx="302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F083763-621B-40B4-94DE-79B01ADFAA68}"/>
                    </a:ext>
                  </a:extLst>
                </p14:cNvPr>
                <p14:cNvContentPartPr/>
                <p14:nvPr/>
              </p14:nvContentPartPr>
              <p14:xfrm>
                <a:off x="6702074" y="1465144"/>
                <a:ext cx="175680" cy="130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F083763-621B-40B4-94DE-79B01ADFAA6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93074" y="1456144"/>
                  <a:ext cx="193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5817180-060B-4F15-B739-EE19DB1861D0}"/>
                    </a:ext>
                  </a:extLst>
                </p14:cNvPr>
                <p14:cNvContentPartPr/>
                <p14:nvPr/>
              </p14:nvContentPartPr>
              <p14:xfrm>
                <a:off x="6814754" y="1423744"/>
                <a:ext cx="105480" cy="286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5817180-060B-4F15-B739-EE19DB1861D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05754" y="1414744"/>
                  <a:ext cx="1231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1C56748-C629-44DB-A660-F7EF4420229E}"/>
                    </a:ext>
                  </a:extLst>
                </p14:cNvPr>
                <p14:cNvContentPartPr/>
                <p14:nvPr/>
              </p14:nvContentPartPr>
              <p14:xfrm>
                <a:off x="6999074" y="1309984"/>
                <a:ext cx="110880" cy="406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1C56748-C629-44DB-A660-F7EF4420229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90434" y="1300984"/>
                  <a:ext cx="128520" cy="42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348550B-7CA1-4AD0-B818-7E4DF6686A64}"/>
                  </a:ext>
                </a:extLst>
              </p14:cNvPr>
              <p14:cNvContentPartPr/>
              <p14:nvPr/>
            </p14:nvContentPartPr>
            <p14:xfrm>
              <a:off x="7328114" y="1491064"/>
              <a:ext cx="204480" cy="1159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348550B-7CA1-4AD0-B818-7E4DF6686A6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319474" y="1482064"/>
                <a:ext cx="2221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F36AE20-7847-44FD-9732-2DDED9626C81}"/>
                  </a:ext>
                </a:extLst>
              </p14:cNvPr>
              <p14:cNvContentPartPr/>
              <p14:nvPr/>
            </p14:nvContentPartPr>
            <p14:xfrm>
              <a:off x="7874234" y="1376584"/>
              <a:ext cx="278640" cy="2674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F36AE20-7847-44FD-9732-2DDED9626C8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865594" y="1367584"/>
                <a:ext cx="29628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853B89DF-28D9-44F0-A88F-71894D7D3F9E}"/>
              </a:ext>
            </a:extLst>
          </p:cNvPr>
          <p:cNvGrpSpPr/>
          <p:nvPr/>
        </p:nvGrpSpPr>
        <p:grpSpPr>
          <a:xfrm>
            <a:off x="965114" y="2153464"/>
            <a:ext cx="1592280" cy="509040"/>
            <a:chOff x="965114" y="2153464"/>
            <a:chExt cx="1592280" cy="50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FEE97CE-405B-45FD-AD5B-C8A7B519EDF6}"/>
                    </a:ext>
                  </a:extLst>
                </p14:cNvPr>
                <p14:cNvContentPartPr/>
                <p14:nvPr/>
              </p14:nvContentPartPr>
              <p14:xfrm>
                <a:off x="965114" y="2278744"/>
                <a:ext cx="385560" cy="383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FEE97CE-405B-45FD-AD5B-C8A7B519EDF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56114" y="2270104"/>
                  <a:ext cx="4032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3529B75-4773-4048-BE0F-0EB01EAAE12C}"/>
                    </a:ext>
                  </a:extLst>
                </p14:cNvPr>
                <p14:cNvContentPartPr/>
                <p14:nvPr/>
              </p14:nvContentPartPr>
              <p14:xfrm>
                <a:off x="1059794" y="2495104"/>
                <a:ext cx="185400" cy="25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3529B75-4773-4048-BE0F-0EB01EAAE12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0794" y="2486464"/>
                  <a:ext cx="203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17570F7-1CED-474A-AA55-E050B4AB1B8B}"/>
                    </a:ext>
                  </a:extLst>
                </p14:cNvPr>
                <p14:cNvContentPartPr/>
                <p14:nvPr/>
              </p14:nvContentPartPr>
              <p14:xfrm>
                <a:off x="1403594" y="2362624"/>
                <a:ext cx="118440" cy="221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17570F7-1CED-474A-AA55-E050B4AB1B8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94594" y="2353984"/>
                  <a:ext cx="136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F4B0726-FFF3-4C79-8894-3D962AB0B4E1}"/>
                    </a:ext>
                  </a:extLst>
                </p14:cNvPr>
                <p14:cNvContentPartPr/>
                <p14:nvPr/>
              </p14:nvContentPartPr>
              <p14:xfrm>
                <a:off x="1511594" y="2373784"/>
                <a:ext cx="305280" cy="250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F4B0726-FFF3-4C79-8894-3D962AB0B4E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02594" y="2364784"/>
                  <a:ext cx="3229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A364685-0ED7-4CD5-A940-5B371DDCA3D3}"/>
                    </a:ext>
                  </a:extLst>
                </p14:cNvPr>
                <p14:cNvContentPartPr/>
                <p14:nvPr/>
              </p14:nvContentPartPr>
              <p14:xfrm>
                <a:off x="1831634" y="2278744"/>
                <a:ext cx="149040" cy="111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A364685-0ED7-4CD5-A940-5B371DDCA3D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22994" y="2270104"/>
                  <a:ext cx="166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86362CB-E1D6-471C-9EAA-E47DE1D7D61A}"/>
                    </a:ext>
                  </a:extLst>
                </p14:cNvPr>
                <p14:cNvContentPartPr/>
                <p14:nvPr/>
              </p14:nvContentPartPr>
              <p14:xfrm>
                <a:off x="1991114" y="2153464"/>
                <a:ext cx="179640" cy="504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86362CB-E1D6-471C-9EAA-E47DE1D7D61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82474" y="2144464"/>
                  <a:ext cx="19728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4742BFC-B0FA-4BD2-85C2-EB25E12848C7}"/>
                    </a:ext>
                  </a:extLst>
                </p14:cNvPr>
                <p14:cNvContentPartPr/>
                <p14:nvPr/>
              </p14:nvContentPartPr>
              <p14:xfrm>
                <a:off x="2327354" y="2365864"/>
                <a:ext cx="193680" cy="27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4742BFC-B0FA-4BD2-85C2-EB25E12848C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18714" y="2357224"/>
                  <a:ext cx="211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F2EF711-67D1-466B-8E6A-890B3141E7A9}"/>
                    </a:ext>
                  </a:extLst>
                </p14:cNvPr>
                <p14:cNvContentPartPr/>
                <p14:nvPr/>
              </p14:nvContentPartPr>
              <p14:xfrm>
                <a:off x="2365874" y="2464864"/>
                <a:ext cx="191520" cy="20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F2EF711-67D1-466B-8E6A-890B3141E7A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56874" y="2455864"/>
                  <a:ext cx="2091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295FB4D-3B2D-4835-8014-98BC7437855D}"/>
              </a:ext>
            </a:extLst>
          </p:cNvPr>
          <p:cNvGrpSpPr/>
          <p:nvPr/>
        </p:nvGrpSpPr>
        <p:grpSpPr>
          <a:xfrm>
            <a:off x="2924954" y="2210344"/>
            <a:ext cx="1267560" cy="423360"/>
            <a:chOff x="2924954" y="2210344"/>
            <a:chExt cx="1267560" cy="42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B788893-0F48-465D-A11C-82EE384C5260}"/>
                    </a:ext>
                  </a:extLst>
                </p14:cNvPr>
                <p14:cNvContentPartPr/>
                <p14:nvPr/>
              </p14:nvContentPartPr>
              <p14:xfrm>
                <a:off x="2924954" y="2387104"/>
                <a:ext cx="211680" cy="230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B788893-0F48-465D-A11C-82EE384C526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16314" y="2378464"/>
                  <a:ext cx="229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85A0862-D40C-4A29-8C22-37D0BA9E341C}"/>
                    </a:ext>
                  </a:extLst>
                </p14:cNvPr>
                <p14:cNvContentPartPr/>
                <p14:nvPr/>
              </p14:nvContentPartPr>
              <p14:xfrm>
                <a:off x="3260114" y="2210344"/>
                <a:ext cx="189000" cy="154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85A0862-D40C-4A29-8C22-37D0BA9E341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51474" y="2201704"/>
                  <a:ext cx="206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49D6E2F-A6D0-42DA-985B-FEBB4F8065E4}"/>
                    </a:ext>
                  </a:extLst>
                </p14:cNvPr>
                <p14:cNvContentPartPr/>
                <p14:nvPr/>
              </p14:nvContentPartPr>
              <p14:xfrm>
                <a:off x="3512834" y="2348584"/>
                <a:ext cx="196200" cy="254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49D6E2F-A6D0-42DA-985B-FEBB4F8065E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04194" y="2339584"/>
                  <a:ext cx="2138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2BE60FB-1FE1-47A4-B138-304506162513}"/>
                    </a:ext>
                  </a:extLst>
                </p14:cNvPr>
                <p14:cNvContentPartPr/>
                <p14:nvPr/>
              </p14:nvContentPartPr>
              <p14:xfrm>
                <a:off x="3745034" y="2528944"/>
                <a:ext cx="31680" cy="56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2BE60FB-1FE1-47A4-B138-30450616251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36034" y="2520304"/>
                  <a:ext cx="493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0C24CDF-C4D2-4609-B295-8EDDB321694F}"/>
                    </a:ext>
                  </a:extLst>
                </p14:cNvPr>
                <p14:cNvContentPartPr/>
                <p14:nvPr/>
              </p14:nvContentPartPr>
              <p14:xfrm>
                <a:off x="3917834" y="2385304"/>
                <a:ext cx="62280" cy="183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0C24CDF-C4D2-4609-B295-8EDDB321694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08834" y="2376664"/>
                  <a:ext cx="79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806DBB4-6347-4F7E-BC2B-1F7BF723609F}"/>
                    </a:ext>
                  </a:extLst>
                </p14:cNvPr>
                <p14:cNvContentPartPr/>
                <p14:nvPr/>
              </p14:nvContentPartPr>
              <p14:xfrm>
                <a:off x="4064354" y="2265064"/>
                <a:ext cx="128160" cy="3686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806DBB4-6347-4F7E-BC2B-1F7BF723609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55354" y="2256424"/>
                  <a:ext cx="14580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B22B580-E415-4FF8-A89E-80DED0661A55}"/>
              </a:ext>
            </a:extLst>
          </p:cNvPr>
          <p:cNvGrpSpPr/>
          <p:nvPr/>
        </p:nvGrpSpPr>
        <p:grpSpPr>
          <a:xfrm>
            <a:off x="4431914" y="2148064"/>
            <a:ext cx="1723680" cy="498960"/>
            <a:chOff x="4431914" y="2148064"/>
            <a:chExt cx="1723680" cy="49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67B9DBA-8C70-49ED-BCE2-B857A73FE822}"/>
                    </a:ext>
                  </a:extLst>
                </p14:cNvPr>
                <p14:cNvContentPartPr/>
                <p14:nvPr/>
              </p14:nvContentPartPr>
              <p14:xfrm>
                <a:off x="4431914" y="2454784"/>
                <a:ext cx="250560" cy="48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67B9DBA-8C70-49ED-BCE2-B857A73FE82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22914" y="2445784"/>
                  <a:ext cx="2682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C851716-B74E-41D8-819C-14CD38CAF8E9}"/>
                    </a:ext>
                  </a:extLst>
                </p14:cNvPr>
                <p14:cNvContentPartPr/>
                <p14:nvPr/>
              </p14:nvContentPartPr>
              <p14:xfrm>
                <a:off x="4574114" y="2381704"/>
                <a:ext cx="39960" cy="163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C851716-B74E-41D8-819C-14CD38CAF8E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65474" y="2373064"/>
                  <a:ext cx="57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7E49ABA-3958-41B1-8F5E-707D99C2D2BA}"/>
                    </a:ext>
                  </a:extLst>
                </p14:cNvPr>
                <p14:cNvContentPartPr/>
                <p14:nvPr/>
              </p14:nvContentPartPr>
              <p14:xfrm>
                <a:off x="4765634" y="2340304"/>
                <a:ext cx="283680" cy="261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7E49ABA-3958-41B1-8F5E-707D99C2D2B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56634" y="2331304"/>
                  <a:ext cx="3013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B5B22B-176A-4AF6-A850-79B147162D38}"/>
                    </a:ext>
                  </a:extLst>
                </p14:cNvPr>
                <p14:cNvContentPartPr/>
                <p14:nvPr/>
              </p14:nvContentPartPr>
              <p14:xfrm>
                <a:off x="5128874" y="2172184"/>
                <a:ext cx="165600" cy="115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B5B22B-176A-4AF6-A850-79B147162D3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20234" y="2163544"/>
                  <a:ext cx="183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482BDE5-998D-4055-B48E-D7283CF80BCC}"/>
                    </a:ext>
                  </a:extLst>
                </p14:cNvPr>
                <p14:cNvContentPartPr/>
                <p14:nvPr/>
              </p14:nvContentPartPr>
              <p14:xfrm>
                <a:off x="5247314" y="2307904"/>
                <a:ext cx="198000" cy="290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482BDE5-998D-4055-B48E-D7283CF80BC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38314" y="2298904"/>
                  <a:ext cx="2156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EFD663A-BB02-470F-81E8-612B23958E49}"/>
                    </a:ext>
                  </a:extLst>
                </p14:cNvPr>
                <p14:cNvContentPartPr/>
                <p14:nvPr/>
              </p14:nvContentPartPr>
              <p14:xfrm>
                <a:off x="5496434" y="2497264"/>
                <a:ext cx="24840" cy="59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EFD663A-BB02-470F-81E8-612B23958E4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87794" y="2488264"/>
                  <a:ext cx="42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99E704C-2E86-4165-9EA6-BCC52579266E}"/>
                    </a:ext>
                  </a:extLst>
                </p14:cNvPr>
                <p14:cNvContentPartPr/>
                <p14:nvPr/>
              </p14:nvContentPartPr>
              <p14:xfrm>
                <a:off x="5646554" y="2280184"/>
                <a:ext cx="262800" cy="326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99E704C-2E86-4165-9EA6-BCC52579266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37554" y="2271184"/>
                  <a:ext cx="2804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94FC434-A98A-4E88-9D63-4D1AC55A7F6B}"/>
                    </a:ext>
                  </a:extLst>
                </p14:cNvPr>
                <p14:cNvContentPartPr/>
                <p14:nvPr/>
              </p14:nvContentPartPr>
              <p14:xfrm>
                <a:off x="5985674" y="2148064"/>
                <a:ext cx="169920" cy="498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94FC434-A98A-4E88-9D63-4D1AC55A7F6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76674" y="2139424"/>
                  <a:ext cx="187560" cy="51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2BB7EBB-BDDB-4E3B-B361-FEEB130E8505}"/>
              </a:ext>
            </a:extLst>
          </p:cNvPr>
          <p:cNvGrpSpPr/>
          <p:nvPr/>
        </p:nvGrpSpPr>
        <p:grpSpPr>
          <a:xfrm>
            <a:off x="6367634" y="2068144"/>
            <a:ext cx="2103120" cy="522000"/>
            <a:chOff x="6367634" y="2068144"/>
            <a:chExt cx="2103120" cy="52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683C0E5-FC90-4FAF-9F25-D013355399E1}"/>
                    </a:ext>
                  </a:extLst>
                </p14:cNvPr>
                <p14:cNvContentPartPr/>
                <p14:nvPr/>
              </p14:nvContentPartPr>
              <p14:xfrm>
                <a:off x="6367634" y="2361904"/>
                <a:ext cx="335160" cy="55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683C0E5-FC90-4FAF-9F25-D013355399E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58994" y="2352904"/>
                  <a:ext cx="3528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FF51329-C5E2-482A-A42A-E64E25EBC641}"/>
                    </a:ext>
                  </a:extLst>
                </p14:cNvPr>
                <p14:cNvContentPartPr/>
                <p14:nvPr/>
              </p14:nvContentPartPr>
              <p14:xfrm>
                <a:off x="6568154" y="2271184"/>
                <a:ext cx="41760" cy="232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FF51329-C5E2-482A-A42A-E64E25EBC64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59154" y="2262184"/>
                  <a:ext cx="594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B549DD8-9C76-48F7-8F52-CB790F230E2D}"/>
                    </a:ext>
                  </a:extLst>
                </p14:cNvPr>
                <p14:cNvContentPartPr/>
                <p14:nvPr/>
              </p14:nvContentPartPr>
              <p14:xfrm>
                <a:off x="6884954" y="2177944"/>
                <a:ext cx="330480" cy="319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B549DD8-9C76-48F7-8F52-CB790F230E2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75954" y="2168944"/>
                  <a:ext cx="3481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3F67994-A469-4AB1-8D06-5285F1D479FD}"/>
                    </a:ext>
                  </a:extLst>
                </p14:cNvPr>
                <p14:cNvContentPartPr/>
                <p14:nvPr/>
              </p14:nvContentPartPr>
              <p14:xfrm>
                <a:off x="7330634" y="2068144"/>
                <a:ext cx="191520" cy="193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3F67994-A469-4AB1-8D06-5285F1D479F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321994" y="2059504"/>
                  <a:ext cx="209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E309A1B-0688-4A07-89CF-C92C6928B417}"/>
                    </a:ext>
                  </a:extLst>
                </p14:cNvPr>
                <p14:cNvContentPartPr/>
                <p14:nvPr/>
              </p14:nvContentPartPr>
              <p14:xfrm>
                <a:off x="7563194" y="2240584"/>
                <a:ext cx="162360" cy="239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E309A1B-0688-4A07-89CF-C92C6928B41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54194" y="2231944"/>
                  <a:ext cx="1800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CAF193C-04E6-4B9C-91BD-DACA09FA8CEF}"/>
                    </a:ext>
                  </a:extLst>
                </p14:cNvPr>
                <p14:cNvContentPartPr/>
                <p14:nvPr/>
              </p14:nvContentPartPr>
              <p14:xfrm>
                <a:off x="7827074" y="2404024"/>
                <a:ext cx="33840" cy="352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CAF193C-04E6-4B9C-91BD-DACA09FA8CE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18434" y="2395384"/>
                  <a:ext cx="51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2FA6C25-A808-4916-9073-3CC5F7F98000}"/>
                    </a:ext>
                  </a:extLst>
                </p14:cNvPr>
                <p14:cNvContentPartPr/>
                <p14:nvPr/>
              </p14:nvContentPartPr>
              <p14:xfrm>
                <a:off x="7969634" y="2211064"/>
                <a:ext cx="206280" cy="158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2FA6C25-A808-4916-9073-3CC5F7F9800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60634" y="2202064"/>
                  <a:ext cx="223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12076A0-1A17-4017-8D66-AA4AC53C634C}"/>
                    </a:ext>
                  </a:extLst>
                </p14:cNvPr>
                <p14:cNvContentPartPr/>
                <p14:nvPr/>
              </p14:nvContentPartPr>
              <p14:xfrm>
                <a:off x="8142794" y="2203144"/>
                <a:ext cx="108720" cy="282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12076A0-1A17-4017-8D66-AA4AC53C634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33794" y="2194144"/>
                  <a:ext cx="1263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59D8F23-47BD-42B6-8BDD-EC99AB079DDA}"/>
                    </a:ext>
                  </a:extLst>
                </p14:cNvPr>
                <p14:cNvContentPartPr/>
                <p14:nvPr/>
              </p14:nvContentPartPr>
              <p14:xfrm>
                <a:off x="8347994" y="2075344"/>
                <a:ext cx="122760" cy="514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59D8F23-47BD-42B6-8BDD-EC99AB079DD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39354" y="2066344"/>
                  <a:ext cx="140400" cy="53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2D178FE-B5A7-4AA9-A1B0-C25A61A2907E}"/>
              </a:ext>
            </a:extLst>
          </p:cNvPr>
          <p:cNvGrpSpPr/>
          <p:nvPr/>
        </p:nvGrpSpPr>
        <p:grpSpPr>
          <a:xfrm>
            <a:off x="8733194" y="2143384"/>
            <a:ext cx="811080" cy="265680"/>
            <a:chOff x="8733194" y="2143384"/>
            <a:chExt cx="811080" cy="26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B652E6F-2DB7-4EA5-BB87-B5C5843CD8BE}"/>
                    </a:ext>
                  </a:extLst>
                </p14:cNvPr>
                <p14:cNvContentPartPr/>
                <p14:nvPr/>
              </p14:nvContentPartPr>
              <p14:xfrm>
                <a:off x="8756594" y="2263264"/>
                <a:ext cx="208440" cy="35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B652E6F-2DB7-4EA5-BB87-B5C5843CD8B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747954" y="2254264"/>
                  <a:ext cx="2260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0898243-8453-4F29-8DAA-79C3816A183E}"/>
                    </a:ext>
                  </a:extLst>
                </p14:cNvPr>
                <p14:cNvContentPartPr/>
                <p14:nvPr/>
              </p14:nvContentPartPr>
              <p14:xfrm>
                <a:off x="8733194" y="2337064"/>
                <a:ext cx="250200" cy="68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0898243-8453-4F29-8DAA-79C3816A183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724194" y="2328064"/>
                  <a:ext cx="2678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7A9F370-4977-4027-A809-2E2C3570569E}"/>
                    </a:ext>
                  </a:extLst>
                </p14:cNvPr>
                <p14:cNvContentPartPr/>
                <p14:nvPr/>
              </p14:nvContentPartPr>
              <p14:xfrm>
                <a:off x="9131354" y="2201704"/>
                <a:ext cx="118800" cy="188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7A9F370-4977-4027-A809-2E2C3570569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122714" y="2193064"/>
                  <a:ext cx="136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73A9702-AD9E-47B0-9AAD-C54DB2A998DC}"/>
                    </a:ext>
                  </a:extLst>
                </p14:cNvPr>
                <p14:cNvContentPartPr/>
                <p14:nvPr/>
              </p14:nvContentPartPr>
              <p14:xfrm>
                <a:off x="9296594" y="2143384"/>
                <a:ext cx="247680" cy="265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73A9702-AD9E-47B0-9AAD-C54DB2A998D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87594" y="2134384"/>
                  <a:ext cx="26532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719E373-09E2-4D8D-8CEC-6F3978E43E50}"/>
              </a:ext>
            </a:extLst>
          </p:cNvPr>
          <p:cNvGrpSpPr/>
          <p:nvPr/>
        </p:nvGrpSpPr>
        <p:grpSpPr>
          <a:xfrm>
            <a:off x="1000034" y="2879944"/>
            <a:ext cx="1401840" cy="511920"/>
            <a:chOff x="1000034" y="2879944"/>
            <a:chExt cx="1401840" cy="51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C77E409-8B4F-4223-B56A-34BCFFE7ACD5}"/>
                    </a:ext>
                  </a:extLst>
                </p14:cNvPr>
                <p14:cNvContentPartPr/>
                <p14:nvPr/>
              </p14:nvContentPartPr>
              <p14:xfrm>
                <a:off x="1001114" y="3234184"/>
                <a:ext cx="14400" cy="26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C77E409-8B4F-4223-B56A-34BCFFE7ACD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92474" y="3225184"/>
                  <a:ext cx="32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CAC9EE2-FB1C-447B-A937-E002A89F3F21}"/>
                    </a:ext>
                  </a:extLst>
                </p14:cNvPr>
                <p14:cNvContentPartPr/>
                <p14:nvPr/>
              </p14:nvContentPartPr>
              <p14:xfrm>
                <a:off x="1000034" y="2956264"/>
                <a:ext cx="318600" cy="4356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CAC9EE2-FB1C-447B-A937-E002A89F3F2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91034" y="2947624"/>
                  <a:ext cx="33624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479B731-B63F-4FFD-8308-772D0DD9FAC6}"/>
                    </a:ext>
                  </a:extLst>
                </p14:cNvPr>
                <p14:cNvContentPartPr/>
                <p14:nvPr/>
              </p14:nvContentPartPr>
              <p14:xfrm>
                <a:off x="1338794" y="3002704"/>
                <a:ext cx="189000" cy="319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479B731-B63F-4FFD-8308-772D0DD9FAC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30154" y="2993704"/>
                  <a:ext cx="2066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C34CD7C-41AA-42BE-9326-DB83E4CD07EB}"/>
                    </a:ext>
                  </a:extLst>
                </p14:cNvPr>
                <p14:cNvContentPartPr/>
                <p14:nvPr/>
              </p14:nvContentPartPr>
              <p14:xfrm>
                <a:off x="1553354" y="3014944"/>
                <a:ext cx="185760" cy="262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C34CD7C-41AA-42BE-9326-DB83E4CD07E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544714" y="3005944"/>
                  <a:ext cx="2034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E0EB3CE-0073-465B-BE14-27D3469C8992}"/>
                    </a:ext>
                  </a:extLst>
                </p14:cNvPr>
                <p14:cNvContentPartPr/>
                <p14:nvPr/>
              </p14:nvContentPartPr>
              <p14:xfrm>
                <a:off x="1495034" y="3062104"/>
                <a:ext cx="248400" cy="232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E0EB3CE-0073-465B-BE14-27D3469C899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86034" y="3053464"/>
                  <a:ext cx="2660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5DC08F6-2D99-41BC-B0C2-64972610A563}"/>
                    </a:ext>
                  </a:extLst>
                </p14:cNvPr>
                <p14:cNvContentPartPr/>
                <p14:nvPr/>
              </p14:nvContentPartPr>
              <p14:xfrm>
                <a:off x="1808234" y="2879944"/>
                <a:ext cx="593640" cy="4417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5DC08F6-2D99-41BC-B0C2-64972610A56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99594" y="2871304"/>
                  <a:ext cx="6112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B9ED2FF-E42C-4888-B885-0BA512789EEB}"/>
                    </a:ext>
                  </a:extLst>
                </p14:cNvPr>
                <p14:cNvContentPartPr/>
                <p14:nvPr/>
              </p14:nvContentPartPr>
              <p14:xfrm>
                <a:off x="2207114" y="3143464"/>
                <a:ext cx="174240" cy="47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B9ED2FF-E42C-4888-B885-0BA512789EE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98474" y="3134824"/>
                  <a:ext cx="19188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BCECCD4-54B9-4FCE-A936-D055BD39E6D6}"/>
              </a:ext>
            </a:extLst>
          </p:cNvPr>
          <p:cNvGrpSpPr/>
          <p:nvPr/>
        </p:nvGrpSpPr>
        <p:grpSpPr>
          <a:xfrm>
            <a:off x="2714714" y="2969944"/>
            <a:ext cx="423720" cy="307800"/>
            <a:chOff x="2714714" y="2969944"/>
            <a:chExt cx="423720" cy="30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8818B79-181A-4C18-BD5B-61EA64C2F1E2}"/>
                    </a:ext>
                  </a:extLst>
                </p14:cNvPr>
                <p14:cNvContentPartPr/>
                <p14:nvPr/>
              </p14:nvContentPartPr>
              <p14:xfrm>
                <a:off x="2714714" y="2983984"/>
                <a:ext cx="144000" cy="293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8818B79-181A-4C18-BD5B-61EA64C2F1E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05714" y="2974984"/>
                  <a:ext cx="1616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EBFA420-9345-4C99-AA38-5676AA3A7FB6}"/>
                    </a:ext>
                  </a:extLst>
                </p14:cNvPr>
                <p14:cNvContentPartPr/>
                <p14:nvPr/>
              </p14:nvContentPartPr>
              <p14:xfrm>
                <a:off x="2895434" y="2969944"/>
                <a:ext cx="243000" cy="297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EBFA420-9345-4C99-AA38-5676AA3A7FB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86794" y="2961304"/>
                  <a:ext cx="26064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880033E-FE2B-447E-8D8F-43A102D19A63}"/>
              </a:ext>
            </a:extLst>
          </p:cNvPr>
          <p:cNvGrpSpPr/>
          <p:nvPr/>
        </p:nvGrpSpPr>
        <p:grpSpPr>
          <a:xfrm>
            <a:off x="3351914" y="2792464"/>
            <a:ext cx="841680" cy="444240"/>
            <a:chOff x="3351914" y="2792464"/>
            <a:chExt cx="84168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D33DCA4-18EC-4898-8BED-F2FD1CEE64DC}"/>
                    </a:ext>
                  </a:extLst>
                </p14:cNvPr>
                <p14:cNvContentPartPr/>
                <p14:nvPr/>
              </p14:nvContentPartPr>
              <p14:xfrm>
                <a:off x="3351914" y="3103504"/>
                <a:ext cx="141120" cy="68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D33DCA4-18EC-4898-8BED-F2FD1CEE64D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43274" y="3094504"/>
                  <a:ext cx="158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6F8F8E7-641C-44F4-934E-BE38D65F41DB}"/>
                    </a:ext>
                  </a:extLst>
                </p14:cNvPr>
                <p14:cNvContentPartPr/>
                <p14:nvPr/>
              </p14:nvContentPartPr>
              <p14:xfrm>
                <a:off x="3639194" y="2942584"/>
                <a:ext cx="264240" cy="294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6F8F8E7-641C-44F4-934E-BE38D65F41D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30194" y="2933944"/>
                  <a:ext cx="2818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BF2A1F0-6E31-49CF-9C2F-C8C64949C853}"/>
                    </a:ext>
                  </a:extLst>
                </p14:cNvPr>
                <p14:cNvContentPartPr/>
                <p14:nvPr/>
              </p14:nvContentPartPr>
              <p14:xfrm>
                <a:off x="4031234" y="2792464"/>
                <a:ext cx="162360" cy="139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BF2A1F0-6E31-49CF-9C2F-C8C64949C85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22594" y="2783824"/>
                  <a:ext cx="18000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411C17C-5C2F-4317-9B71-7D807EF11244}"/>
              </a:ext>
            </a:extLst>
          </p:cNvPr>
          <p:cNvGrpSpPr/>
          <p:nvPr/>
        </p:nvGrpSpPr>
        <p:grpSpPr>
          <a:xfrm>
            <a:off x="4125554" y="3053104"/>
            <a:ext cx="204120" cy="135360"/>
            <a:chOff x="4125554" y="3053104"/>
            <a:chExt cx="204120" cy="13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44AE423-2F55-456A-8835-7FE5A007540F}"/>
                    </a:ext>
                  </a:extLst>
                </p14:cNvPr>
                <p14:cNvContentPartPr/>
                <p14:nvPr/>
              </p14:nvContentPartPr>
              <p14:xfrm>
                <a:off x="4155794" y="3053104"/>
                <a:ext cx="173880" cy="33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44AE423-2F55-456A-8835-7FE5A007540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47154" y="3044464"/>
                  <a:ext cx="191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F843296-EBE2-42BB-A630-F00ECDAD5614}"/>
                    </a:ext>
                  </a:extLst>
                </p14:cNvPr>
                <p14:cNvContentPartPr/>
                <p14:nvPr/>
              </p14:nvContentPartPr>
              <p14:xfrm>
                <a:off x="4125554" y="3161104"/>
                <a:ext cx="201960" cy="27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F843296-EBE2-42BB-A630-F00ECDAD561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116914" y="3152104"/>
                  <a:ext cx="21960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11BEAF0-56FD-4D02-96E4-77C190887B21}"/>
                  </a:ext>
                </a:extLst>
              </p14:cNvPr>
              <p14:cNvContentPartPr/>
              <p14:nvPr/>
            </p14:nvContentPartPr>
            <p14:xfrm>
              <a:off x="4660154" y="2918464"/>
              <a:ext cx="305280" cy="29304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11BEAF0-56FD-4D02-96E4-77C190887B2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651154" y="2909464"/>
                <a:ext cx="322920" cy="3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8152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D382936-ABC2-4195-A238-DFD4BDC03092}"/>
              </a:ext>
            </a:extLst>
          </p:cNvPr>
          <p:cNvGrpSpPr/>
          <p:nvPr/>
        </p:nvGrpSpPr>
        <p:grpSpPr>
          <a:xfrm>
            <a:off x="1400714" y="174904"/>
            <a:ext cx="2542320" cy="1214640"/>
            <a:chOff x="1400714" y="174904"/>
            <a:chExt cx="2542320" cy="12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72963C1-E96B-44AC-B5E1-FE3441AD4455}"/>
                    </a:ext>
                  </a:extLst>
                </p14:cNvPr>
                <p14:cNvContentPartPr/>
                <p14:nvPr/>
              </p14:nvContentPartPr>
              <p14:xfrm>
                <a:off x="1400714" y="516184"/>
                <a:ext cx="234360" cy="280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72963C1-E96B-44AC-B5E1-FE3441AD44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91714" y="507544"/>
                  <a:ext cx="252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C01286F-52A4-4D4E-BE1E-C821EE278131}"/>
                    </a:ext>
                  </a:extLst>
                </p14:cNvPr>
                <p14:cNvContentPartPr/>
                <p14:nvPr/>
              </p14:nvContentPartPr>
              <p14:xfrm>
                <a:off x="1816154" y="310624"/>
                <a:ext cx="390240" cy="374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C01286F-52A4-4D4E-BE1E-C821EE27813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07514" y="301984"/>
                  <a:ext cx="4078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DC97CE1-892C-4416-916F-6E5B7306F207}"/>
                    </a:ext>
                  </a:extLst>
                </p14:cNvPr>
                <p14:cNvContentPartPr/>
                <p14:nvPr/>
              </p14:nvContentPartPr>
              <p14:xfrm>
                <a:off x="2122514" y="516904"/>
                <a:ext cx="105480" cy="121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DC97CE1-892C-4416-916F-6E5B7306F20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13874" y="507904"/>
                  <a:ext cx="123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E12E95-6522-4A76-B3AF-324B6E48EAF1}"/>
                    </a:ext>
                  </a:extLst>
                </p14:cNvPr>
                <p14:cNvContentPartPr/>
                <p14:nvPr/>
              </p14:nvContentPartPr>
              <p14:xfrm>
                <a:off x="2287034" y="495304"/>
                <a:ext cx="200880" cy="143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E12E95-6522-4A76-B3AF-324B6E48EA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78394" y="486304"/>
                  <a:ext cx="2185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8701ED2-0761-4DA9-B591-38D084AD5125}"/>
                    </a:ext>
                  </a:extLst>
                </p14:cNvPr>
                <p14:cNvContentPartPr/>
                <p14:nvPr/>
              </p14:nvContentPartPr>
              <p14:xfrm>
                <a:off x="2614994" y="174904"/>
                <a:ext cx="216000" cy="516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8701ED2-0761-4DA9-B591-38D084AD512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6354" y="165904"/>
                  <a:ext cx="23364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1822414-B37E-4F21-A954-B068CF09F877}"/>
                    </a:ext>
                  </a:extLst>
                </p14:cNvPr>
                <p14:cNvContentPartPr/>
                <p14:nvPr/>
              </p14:nvContentPartPr>
              <p14:xfrm>
                <a:off x="2518154" y="444184"/>
                <a:ext cx="285480" cy="177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1822414-B37E-4F21-A954-B068CF09F87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09154" y="435184"/>
                  <a:ext cx="303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4594D6-8270-450C-B40D-958688D1D2E3}"/>
                    </a:ext>
                  </a:extLst>
                </p14:cNvPr>
                <p14:cNvContentPartPr/>
                <p14:nvPr/>
              </p14:nvContentPartPr>
              <p14:xfrm>
                <a:off x="2843234" y="502504"/>
                <a:ext cx="123480" cy="129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4594D6-8270-450C-B40D-958688D1D2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34234" y="493504"/>
                  <a:ext cx="141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C49E037-6AA3-4F54-AD2C-2F5E30F14639}"/>
                    </a:ext>
                  </a:extLst>
                </p14:cNvPr>
                <p14:cNvContentPartPr/>
                <p14:nvPr/>
              </p14:nvContentPartPr>
              <p14:xfrm>
                <a:off x="3066074" y="441304"/>
                <a:ext cx="167760" cy="185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C49E037-6AA3-4F54-AD2C-2F5E30F1463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57434" y="432304"/>
                  <a:ext cx="185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31AE959-B136-4F19-A34C-890E4CED05A3}"/>
                    </a:ext>
                  </a:extLst>
                </p14:cNvPr>
                <p14:cNvContentPartPr/>
                <p14:nvPr/>
              </p14:nvContentPartPr>
              <p14:xfrm>
                <a:off x="3265154" y="510424"/>
                <a:ext cx="104400" cy="120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31AE959-B136-4F19-A34C-890E4CED05A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56154" y="501424"/>
                  <a:ext cx="122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913553E-A483-4CA3-9D45-FC5C0A3F84B7}"/>
                    </a:ext>
                  </a:extLst>
                </p14:cNvPr>
                <p14:cNvContentPartPr/>
                <p14:nvPr/>
              </p14:nvContentPartPr>
              <p14:xfrm>
                <a:off x="3445154" y="498904"/>
                <a:ext cx="185760" cy="135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913553E-A483-4CA3-9D45-FC5C0A3F84B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36154" y="489904"/>
                  <a:ext cx="203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E03A310-6A58-45F2-9428-B66608BF31A3}"/>
                    </a:ext>
                  </a:extLst>
                </p14:cNvPr>
                <p14:cNvContentPartPr/>
                <p14:nvPr/>
              </p14:nvContentPartPr>
              <p14:xfrm>
                <a:off x="3727394" y="438784"/>
                <a:ext cx="153720" cy="203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E03A310-6A58-45F2-9428-B66608BF31A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18754" y="429784"/>
                  <a:ext cx="171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8AE71B-B347-4976-B30F-81809E14CA9A}"/>
                    </a:ext>
                  </a:extLst>
                </p14:cNvPr>
                <p14:cNvContentPartPr/>
                <p14:nvPr/>
              </p14:nvContentPartPr>
              <p14:xfrm>
                <a:off x="2046914" y="860704"/>
                <a:ext cx="424080" cy="420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58AE71B-B347-4976-B30F-81809E14CA9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38274" y="852064"/>
                  <a:ext cx="44172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48A9895-0604-478E-A6EB-7CF1D99A3C5C}"/>
                    </a:ext>
                  </a:extLst>
                </p14:cNvPr>
                <p14:cNvContentPartPr/>
                <p14:nvPr/>
              </p14:nvContentPartPr>
              <p14:xfrm>
                <a:off x="2223314" y="1086784"/>
                <a:ext cx="210960" cy="34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48A9895-0604-478E-A6EB-7CF1D99A3C5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14674" y="1078144"/>
                  <a:ext cx="228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ABD30F-6BD4-44DF-9595-DB659A5396DC}"/>
                    </a:ext>
                  </a:extLst>
                </p14:cNvPr>
                <p14:cNvContentPartPr/>
                <p14:nvPr/>
              </p14:nvContentPartPr>
              <p14:xfrm>
                <a:off x="2599514" y="1133944"/>
                <a:ext cx="146520" cy="255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ABD30F-6BD4-44DF-9595-DB659A5396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90874" y="1125304"/>
                  <a:ext cx="1641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826099-6518-4873-923A-CB4B2B53BBE5}"/>
                    </a:ext>
                  </a:extLst>
                </p14:cNvPr>
                <p14:cNvContentPartPr/>
                <p14:nvPr/>
              </p14:nvContentPartPr>
              <p14:xfrm>
                <a:off x="2690954" y="978064"/>
                <a:ext cx="303840" cy="179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826099-6518-4873-923A-CB4B2B53BBE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82314" y="969424"/>
                  <a:ext cx="3214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3304621-59CB-4799-B5E5-F7D618315A70}"/>
                    </a:ext>
                  </a:extLst>
                </p14:cNvPr>
                <p14:cNvContentPartPr/>
                <p14:nvPr/>
              </p14:nvContentPartPr>
              <p14:xfrm>
                <a:off x="3059234" y="971584"/>
                <a:ext cx="239040" cy="192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3304621-59CB-4799-B5E5-F7D618315A7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50594" y="962944"/>
                  <a:ext cx="256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C7FB6C-CC79-4192-A037-1CBF023EF64F}"/>
                    </a:ext>
                  </a:extLst>
                </p14:cNvPr>
                <p14:cNvContentPartPr/>
                <p14:nvPr/>
              </p14:nvContentPartPr>
              <p14:xfrm>
                <a:off x="3220874" y="791584"/>
                <a:ext cx="178920" cy="321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C7FB6C-CC79-4192-A037-1CBF023EF6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11874" y="782944"/>
                  <a:ext cx="1965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3146877-9DD1-4866-809E-B27E0EE433B2}"/>
                    </a:ext>
                  </a:extLst>
                </p14:cNvPr>
                <p14:cNvContentPartPr/>
                <p14:nvPr/>
              </p14:nvContentPartPr>
              <p14:xfrm>
                <a:off x="3534074" y="613384"/>
                <a:ext cx="353160" cy="563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3146877-9DD1-4866-809E-B27E0EE433B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25434" y="604744"/>
                  <a:ext cx="37080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3BCBFFC-59E2-47AB-ABD2-BFB086A9BB19}"/>
                    </a:ext>
                  </a:extLst>
                </p14:cNvPr>
                <p14:cNvContentPartPr/>
                <p14:nvPr/>
              </p14:nvContentPartPr>
              <p14:xfrm>
                <a:off x="3523994" y="961504"/>
                <a:ext cx="249840" cy="79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3BCBFFC-59E2-47AB-ABD2-BFB086A9BB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14994" y="952864"/>
                  <a:ext cx="2674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0622F49-A654-4429-82FE-1C16C6731AD5}"/>
                    </a:ext>
                  </a:extLst>
                </p14:cNvPr>
                <p14:cNvContentPartPr/>
                <p14:nvPr/>
              </p14:nvContentPartPr>
              <p14:xfrm>
                <a:off x="3850874" y="1209544"/>
                <a:ext cx="92160" cy="175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0622F49-A654-4429-82FE-1C16C6731AD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42234" y="1200904"/>
                  <a:ext cx="1098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59B8AA-2580-4879-A250-22D539551181}"/>
              </a:ext>
            </a:extLst>
          </p:cNvPr>
          <p:cNvGrpSpPr/>
          <p:nvPr/>
        </p:nvGrpSpPr>
        <p:grpSpPr>
          <a:xfrm>
            <a:off x="4168754" y="603304"/>
            <a:ext cx="1042560" cy="741600"/>
            <a:chOff x="4168754" y="603304"/>
            <a:chExt cx="1042560" cy="74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ABE35F6-C368-47FF-B4C5-D8A65656EEDA}"/>
                    </a:ext>
                  </a:extLst>
                </p14:cNvPr>
                <p14:cNvContentPartPr/>
                <p14:nvPr/>
              </p14:nvContentPartPr>
              <p14:xfrm>
                <a:off x="4206914" y="603304"/>
                <a:ext cx="342360" cy="601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ABE35F6-C368-47FF-B4C5-D8A65656EED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98274" y="594304"/>
                  <a:ext cx="36000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9F1B90D-D443-4064-931B-47E5F2F84F19}"/>
                    </a:ext>
                  </a:extLst>
                </p14:cNvPr>
                <p14:cNvContentPartPr/>
                <p14:nvPr/>
              </p14:nvContentPartPr>
              <p14:xfrm>
                <a:off x="4168754" y="972664"/>
                <a:ext cx="223920" cy="46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9F1B90D-D443-4064-931B-47E5F2F84F1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60114" y="963664"/>
                  <a:ext cx="241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782E084-095D-4B06-B4E0-0C4484D7FC39}"/>
                    </a:ext>
                  </a:extLst>
                </p14:cNvPr>
                <p14:cNvContentPartPr/>
                <p14:nvPr/>
              </p14:nvContentPartPr>
              <p14:xfrm>
                <a:off x="4508234" y="951784"/>
                <a:ext cx="72720" cy="180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782E084-095D-4B06-B4E0-0C4484D7FC3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99234" y="943144"/>
                  <a:ext cx="90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37617CF-050E-446D-AF24-6DF340D9D910}"/>
                    </a:ext>
                  </a:extLst>
                </p14:cNvPr>
                <p14:cNvContentPartPr/>
                <p14:nvPr/>
              </p14:nvContentPartPr>
              <p14:xfrm>
                <a:off x="4612274" y="938824"/>
                <a:ext cx="201960" cy="185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37617CF-050E-446D-AF24-6DF340D9D91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03634" y="930184"/>
                  <a:ext cx="219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11B1597-EBB6-4537-8A0D-7A59F9EC96EE}"/>
                    </a:ext>
                  </a:extLst>
                </p14:cNvPr>
                <p14:cNvContentPartPr/>
                <p14:nvPr/>
              </p14:nvContentPartPr>
              <p14:xfrm>
                <a:off x="4873994" y="835504"/>
                <a:ext cx="101880" cy="314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11B1597-EBB6-4537-8A0D-7A59F9EC96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64994" y="826864"/>
                  <a:ext cx="1195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605B74B-7B38-42DD-AE6A-070DB06A2BA0}"/>
                    </a:ext>
                  </a:extLst>
                </p14:cNvPr>
                <p14:cNvContentPartPr/>
                <p14:nvPr/>
              </p14:nvContentPartPr>
              <p14:xfrm>
                <a:off x="5136074" y="1133584"/>
                <a:ext cx="75240" cy="211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605B74B-7B38-42DD-AE6A-070DB06A2BA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27434" y="1124584"/>
                  <a:ext cx="9288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FC30FC6-8AA4-499B-A8BB-C703C29438EB}"/>
              </a:ext>
            </a:extLst>
          </p:cNvPr>
          <p:cNvGrpSpPr/>
          <p:nvPr/>
        </p:nvGrpSpPr>
        <p:grpSpPr>
          <a:xfrm>
            <a:off x="9837314" y="531664"/>
            <a:ext cx="2163600" cy="728640"/>
            <a:chOff x="9837314" y="531664"/>
            <a:chExt cx="2163600" cy="72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9D7F135-B126-47C5-9312-20096FC0F233}"/>
                    </a:ext>
                  </a:extLst>
                </p14:cNvPr>
                <p14:cNvContentPartPr/>
                <p14:nvPr/>
              </p14:nvContentPartPr>
              <p14:xfrm>
                <a:off x="9837314" y="992464"/>
                <a:ext cx="149040" cy="267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9D7F135-B126-47C5-9312-20096FC0F2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28314" y="983824"/>
                  <a:ext cx="1666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8A0BE02-FE56-4859-B84B-10702F88F901}"/>
                    </a:ext>
                  </a:extLst>
                </p14:cNvPr>
                <p14:cNvContentPartPr/>
                <p14:nvPr/>
              </p14:nvContentPartPr>
              <p14:xfrm>
                <a:off x="9934154" y="850624"/>
                <a:ext cx="219960" cy="184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8A0BE02-FE56-4859-B84B-10702F88F90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925514" y="841624"/>
                  <a:ext cx="2376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B71D076-B516-4088-A26A-8A1F2D98CD04}"/>
                    </a:ext>
                  </a:extLst>
                </p14:cNvPr>
                <p14:cNvContentPartPr/>
                <p14:nvPr/>
              </p14:nvContentPartPr>
              <p14:xfrm>
                <a:off x="10170314" y="835504"/>
                <a:ext cx="156600" cy="201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B71D076-B516-4088-A26A-8A1F2D98CD0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161674" y="826864"/>
                  <a:ext cx="174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9ACBC8C-A28C-4129-B904-66892EA96040}"/>
                    </a:ext>
                  </a:extLst>
                </p14:cNvPr>
                <p14:cNvContentPartPr/>
                <p14:nvPr/>
              </p14:nvContentPartPr>
              <p14:xfrm>
                <a:off x="10324034" y="906064"/>
                <a:ext cx="76680" cy="109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9ACBC8C-A28C-4129-B904-66892EA9604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315034" y="897064"/>
                  <a:ext cx="9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33B0E58-8440-448F-9CE0-72B7AC6406DA}"/>
                    </a:ext>
                  </a:extLst>
                </p14:cNvPr>
                <p14:cNvContentPartPr/>
                <p14:nvPr/>
              </p14:nvContentPartPr>
              <p14:xfrm>
                <a:off x="10445714" y="600784"/>
                <a:ext cx="250920" cy="390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33B0E58-8440-448F-9CE0-72B7AC6406D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436714" y="591784"/>
                  <a:ext cx="2685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2EDA50D-54F3-44B0-BEFD-79F52DC9946A}"/>
                    </a:ext>
                  </a:extLst>
                </p14:cNvPr>
                <p14:cNvContentPartPr/>
                <p14:nvPr/>
              </p14:nvContentPartPr>
              <p14:xfrm>
                <a:off x="10652354" y="874024"/>
                <a:ext cx="93960" cy="84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2EDA50D-54F3-44B0-BEFD-79F52DC9946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43714" y="865384"/>
                  <a:ext cx="111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844737A-4972-4F3F-B2A4-8D5B32293D75}"/>
                    </a:ext>
                  </a:extLst>
                </p14:cNvPr>
                <p14:cNvContentPartPr/>
                <p14:nvPr/>
              </p14:nvContentPartPr>
              <p14:xfrm>
                <a:off x="10880954" y="567664"/>
                <a:ext cx="190440" cy="414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844737A-4972-4F3F-B2A4-8D5B32293D7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72314" y="559024"/>
                  <a:ext cx="2080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3F3D031-1DB4-44A5-BCEF-CCFFC16B199F}"/>
                    </a:ext>
                  </a:extLst>
                </p14:cNvPr>
                <p14:cNvContentPartPr/>
                <p14:nvPr/>
              </p14:nvContentPartPr>
              <p14:xfrm>
                <a:off x="11102714" y="887344"/>
                <a:ext cx="10800" cy="86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3F3D031-1DB4-44A5-BCEF-CCFFC16B199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094074" y="878344"/>
                  <a:ext cx="28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DD0FE93-7AB9-4560-8556-81FEB86140CF}"/>
                    </a:ext>
                  </a:extLst>
                </p14:cNvPr>
                <p14:cNvContentPartPr/>
                <p14:nvPr/>
              </p14:nvContentPartPr>
              <p14:xfrm>
                <a:off x="11239514" y="589984"/>
                <a:ext cx="175320" cy="406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DD0FE93-7AB9-4560-8556-81FEB86140C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230514" y="580984"/>
                  <a:ext cx="1929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B1D7C9C-FD6E-4588-8D09-8FC60285CF51}"/>
                    </a:ext>
                  </a:extLst>
                </p14:cNvPr>
                <p14:cNvContentPartPr/>
                <p14:nvPr/>
              </p14:nvContentPartPr>
              <p14:xfrm>
                <a:off x="11372354" y="867184"/>
                <a:ext cx="38520" cy="137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B1D7C9C-FD6E-4588-8D09-8FC60285CF5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363354" y="858544"/>
                  <a:ext cx="56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36CE55D-90D7-4A46-9BC3-A537FFA1EBB0}"/>
                    </a:ext>
                  </a:extLst>
                </p14:cNvPr>
                <p14:cNvContentPartPr/>
                <p14:nvPr/>
              </p14:nvContentPartPr>
              <p14:xfrm>
                <a:off x="11432474" y="531664"/>
                <a:ext cx="284400" cy="478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36CE55D-90D7-4A46-9BC3-A537FFA1EBB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423474" y="523024"/>
                  <a:ext cx="3020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05713FC-5B56-4532-B046-79E475C82D83}"/>
                    </a:ext>
                  </a:extLst>
                </p14:cNvPr>
                <p14:cNvContentPartPr/>
                <p14:nvPr/>
              </p14:nvContentPartPr>
              <p14:xfrm>
                <a:off x="11612834" y="854944"/>
                <a:ext cx="62280" cy="150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05713FC-5B56-4532-B046-79E475C82D8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603834" y="845944"/>
                  <a:ext cx="79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190CEA1-053C-4155-A92C-490398625635}"/>
                    </a:ext>
                  </a:extLst>
                </p14:cNvPr>
                <p14:cNvContentPartPr/>
                <p14:nvPr/>
              </p14:nvContentPartPr>
              <p14:xfrm>
                <a:off x="11732354" y="867184"/>
                <a:ext cx="117720" cy="115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190CEA1-053C-4155-A92C-49039862563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723714" y="858544"/>
                  <a:ext cx="135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3F4E7C5-6834-479A-B56E-B2AF1C096D57}"/>
                    </a:ext>
                  </a:extLst>
                </p14:cNvPr>
                <p14:cNvContentPartPr/>
                <p14:nvPr/>
              </p14:nvContentPartPr>
              <p14:xfrm>
                <a:off x="11814434" y="806344"/>
                <a:ext cx="186480" cy="224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3F4E7C5-6834-479A-B56E-B2AF1C096D5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805794" y="797704"/>
                  <a:ext cx="20412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DB7252B-4A6E-47CE-B698-10FF939A3C12}"/>
              </a:ext>
            </a:extLst>
          </p:cNvPr>
          <p:cNvGrpSpPr/>
          <p:nvPr/>
        </p:nvGrpSpPr>
        <p:grpSpPr>
          <a:xfrm>
            <a:off x="2189474" y="1673944"/>
            <a:ext cx="460800" cy="236880"/>
            <a:chOff x="2189474" y="1673944"/>
            <a:chExt cx="46080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9B46E32-E4B2-49BA-B587-AA655FA9C64D}"/>
                    </a:ext>
                  </a:extLst>
                </p14:cNvPr>
                <p14:cNvContentPartPr/>
                <p14:nvPr/>
              </p14:nvContentPartPr>
              <p14:xfrm>
                <a:off x="2189474" y="1706344"/>
                <a:ext cx="198720" cy="204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9B46E32-E4B2-49BA-B587-AA655FA9C64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80474" y="1697344"/>
                  <a:ext cx="216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E105DA6-9B6D-4745-9875-D8724FE0BD82}"/>
                    </a:ext>
                  </a:extLst>
                </p14:cNvPr>
                <p14:cNvContentPartPr/>
                <p14:nvPr/>
              </p14:nvContentPartPr>
              <p14:xfrm>
                <a:off x="2442554" y="1673944"/>
                <a:ext cx="207720" cy="227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E105DA6-9B6D-4745-9875-D8724FE0BD8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33554" y="1665304"/>
                  <a:ext cx="22536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0064E5F-527E-4190-9150-D698501F0EA0}"/>
              </a:ext>
            </a:extLst>
          </p:cNvPr>
          <p:cNvGrpSpPr/>
          <p:nvPr/>
        </p:nvGrpSpPr>
        <p:grpSpPr>
          <a:xfrm>
            <a:off x="3368114" y="1478104"/>
            <a:ext cx="1879200" cy="458640"/>
            <a:chOff x="3368114" y="1478104"/>
            <a:chExt cx="1879200" cy="45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86C156A-8660-4412-B854-ECB703C2B98B}"/>
                    </a:ext>
                  </a:extLst>
                </p14:cNvPr>
                <p14:cNvContentPartPr/>
                <p14:nvPr/>
              </p14:nvContentPartPr>
              <p14:xfrm>
                <a:off x="3368114" y="1691944"/>
                <a:ext cx="98640" cy="2448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86C156A-8660-4412-B854-ECB703C2B98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59114" y="1682944"/>
                  <a:ext cx="1162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D90904D-4675-4097-8D85-AFDD1254CDDE}"/>
                    </a:ext>
                  </a:extLst>
                </p14:cNvPr>
                <p14:cNvContentPartPr/>
                <p14:nvPr/>
              </p14:nvContentPartPr>
              <p14:xfrm>
                <a:off x="3446954" y="1478104"/>
                <a:ext cx="267480" cy="219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D90904D-4675-4097-8D85-AFDD1254CDD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37954" y="1469104"/>
                  <a:ext cx="285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DDA1C4D-141A-457F-9597-26D69FD0EA4F}"/>
                    </a:ext>
                  </a:extLst>
                </p14:cNvPr>
                <p14:cNvContentPartPr/>
                <p14:nvPr/>
              </p14:nvContentPartPr>
              <p14:xfrm>
                <a:off x="3743234" y="1551904"/>
                <a:ext cx="212400" cy="334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DDA1C4D-141A-457F-9597-26D69FD0EA4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34594" y="1543264"/>
                  <a:ext cx="2300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118B106-2555-4775-AA65-7D01E0BED5FD}"/>
                    </a:ext>
                  </a:extLst>
                </p14:cNvPr>
                <p14:cNvContentPartPr/>
                <p14:nvPr/>
              </p14:nvContentPartPr>
              <p14:xfrm>
                <a:off x="4026194" y="1631824"/>
                <a:ext cx="168120" cy="203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118B106-2555-4775-AA65-7D01E0BED5F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17194" y="1622824"/>
                  <a:ext cx="1857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4435DB2-CE14-4EBF-ADBC-C77C26BCA9B6}"/>
                    </a:ext>
                  </a:extLst>
                </p14:cNvPr>
                <p14:cNvContentPartPr/>
                <p14:nvPr/>
              </p14:nvContentPartPr>
              <p14:xfrm>
                <a:off x="4425434" y="1545064"/>
                <a:ext cx="118080" cy="161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4435DB2-CE14-4EBF-ADBC-C77C26BCA9B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16794" y="1536424"/>
                  <a:ext cx="135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D692CEE-64A8-482D-9B14-F295BEE60C73}"/>
                    </a:ext>
                  </a:extLst>
                </p14:cNvPr>
                <p14:cNvContentPartPr/>
                <p14:nvPr/>
              </p14:nvContentPartPr>
              <p14:xfrm>
                <a:off x="4353794" y="1786984"/>
                <a:ext cx="208440" cy="37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D692CEE-64A8-482D-9B14-F295BEE60C7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44794" y="1777984"/>
                  <a:ext cx="2260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B748E88-4728-42A9-A09A-E6CBA2E098B0}"/>
                    </a:ext>
                  </a:extLst>
                </p14:cNvPr>
                <p14:cNvContentPartPr/>
                <p14:nvPr/>
              </p14:nvContentPartPr>
              <p14:xfrm>
                <a:off x="4755914" y="1587544"/>
                <a:ext cx="198000" cy="2487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B748E88-4728-42A9-A09A-E6CBA2E098B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46914" y="1578544"/>
                  <a:ext cx="2156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241A67F-1B0F-468A-BFA2-E97BE87DB0EB}"/>
                    </a:ext>
                  </a:extLst>
                </p14:cNvPr>
                <p14:cNvContentPartPr/>
                <p14:nvPr/>
              </p14:nvContentPartPr>
              <p14:xfrm>
                <a:off x="4713074" y="1592224"/>
                <a:ext cx="220680" cy="200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241A67F-1B0F-468A-BFA2-E97BE87DB0E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04434" y="1583584"/>
                  <a:ext cx="238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F883137-43EA-4D41-81B4-E877361F28BD}"/>
                    </a:ext>
                  </a:extLst>
                </p14:cNvPr>
                <p14:cNvContentPartPr/>
                <p14:nvPr/>
              </p14:nvContentPartPr>
              <p14:xfrm>
                <a:off x="5073794" y="1545064"/>
                <a:ext cx="173520" cy="248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F883137-43EA-4D41-81B4-E877361F28B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64794" y="1536424"/>
                  <a:ext cx="191160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9B1C3C6-5E6B-46F6-B2C3-A945F73453FA}"/>
                  </a:ext>
                </a:extLst>
              </p14:cNvPr>
              <p14:cNvContentPartPr/>
              <p14:nvPr/>
            </p14:nvContentPartPr>
            <p14:xfrm>
              <a:off x="6860474" y="2273704"/>
              <a:ext cx="145440" cy="1292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9B1C3C6-5E6B-46F6-B2C3-A945F73453F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851834" y="2264704"/>
                <a:ext cx="163080" cy="14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1996F379-C0EA-4A34-8AA3-71C8D7FFCFB9}"/>
              </a:ext>
            </a:extLst>
          </p:cNvPr>
          <p:cNvGrpSpPr/>
          <p:nvPr/>
        </p:nvGrpSpPr>
        <p:grpSpPr>
          <a:xfrm>
            <a:off x="5494994" y="607264"/>
            <a:ext cx="4084920" cy="1543320"/>
            <a:chOff x="5494994" y="607264"/>
            <a:chExt cx="4084920" cy="154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E752959-E664-45F1-8DBE-92EFE4B9CC1E}"/>
                    </a:ext>
                  </a:extLst>
                </p14:cNvPr>
                <p14:cNvContentPartPr/>
                <p14:nvPr/>
              </p14:nvContentPartPr>
              <p14:xfrm>
                <a:off x="5562314" y="982384"/>
                <a:ext cx="43560" cy="88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E752959-E664-45F1-8DBE-92EFE4B9CC1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53674" y="973384"/>
                  <a:ext cx="61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F26615D-49AC-4587-8105-3DEC3C3D3555}"/>
                    </a:ext>
                  </a:extLst>
                </p14:cNvPr>
                <p14:cNvContentPartPr/>
                <p14:nvPr/>
              </p14:nvContentPartPr>
              <p14:xfrm>
                <a:off x="5650154" y="834784"/>
                <a:ext cx="16560" cy="14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F26615D-49AC-4587-8105-3DEC3C3D355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41514" y="826144"/>
                  <a:ext cx="342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8E1DC58-67A7-40AD-88D8-CEBDD19D09B4}"/>
                    </a:ext>
                  </a:extLst>
                </p14:cNvPr>
                <p14:cNvContentPartPr/>
                <p14:nvPr/>
              </p14:nvContentPartPr>
              <p14:xfrm>
                <a:off x="5686514" y="906784"/>
                <a:ext cx="164880" cy="175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8E1DC58-67A7-40AD-88D8-CEBDD19D09B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77514" y="898144"/>
                  <a:ext cx="182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DCA7A2D-0264-423D-9C3D-023AC7F68B4F}"/>
                    </a:ext>
                  </a:extLst>
                </p14:cNvPr>
                <p14:cNvContentPartPr/>
                <p14:nvPr/>
              </p14:nvContentPartPr>
              <p14:xfrm>
                <a:off x="6216794" y="910024"/>
                <a:ext cx="175680" cy="192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DCA7A2D-0264-423D-9C3D-023AC7F68B4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08154" y="901024"/>
                  <a:ext cx="193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4765A3E-CF1E-47DD-AEBB-22303A980124}"/>
                    </a:ext>
                  </a:extLst>
                </p14:cNvPr>
                <p14:cNvContentPartPr/>
                <p14:nvPr/>
              </p14:nvContentPartPr>
              <p14:xfrm>
                <a:off x="6417674" y="898504"/>
                <a:ext cx="158400" cy="190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4765A3E-CF1E-47DD-AEBB-22303A98012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08674" y="889504"/>
                  <a:ext cx="176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6FE1FB7-78CF-4EC3-A03C-3B4D7C8A980A}"/>
                    </a:ext>
                  </a:extLst>
                </p14:cNvPr>
                <p14:cNvContentPartPr/>
                <p14:nvPr/>
              </p14:nvContentPartPr>
              <p14:xfrm>
                <a:off x="6605594" y="901744"/>
                <a:ext cx="181080" cy="165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6FE1FB7-78CF-4EC3-A03C-3B4D7C8A980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96954" y="892744"/>
                  <a:ext cx="198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2ADDE99-1693-4AEC-82F7-491EF7892283}"/>
                    </a:ext>
                  </a:extLst>
                </p14:cNvPr>
                <p14:cNvContentPartPr/>
                <p14:nvPr/>
              </p14:nvContentPartPr>
              <p14:xfrm>
                <a:off x="6811154" y="934864"/>
                <a:ext cx="193320" cy="134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2ADDE99-1693-4AEC-82F7-491EF789228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02514" y="926224"/>
                  <a:ext cx="210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2AACD15-D633-4AB3-86CB-FD2ED3DE9601}"/>
                    </a:ext>
                  </a:extLst>
                </p14:cNvPr>
                <p14:cNvContentPartPr/>
                <p14:nvPr/>
              </p14:nvContentPartPr>
              <p14:xfrm>
                <a:off x="6913034" y="734704"/>
                <a:ext cx="210600" cy="318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2AACD15-D633-4AB3-86CB-FD2ED3DE960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04394" y="725704"/>
                  <a:ext cx="228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37EB8B3-C526-4E29-8F82-0D3D5B8D6BCB}"/>
                    </a:ext>
                  </a:extLst>
                </p14:cNvPr>
                <p14:cNvContentPartPr/>
                <p14:nvPr/>
              </p14:nvContentPartPr>
              <p14:xfrm>
                <a:off x="7421354" y="661624"/>
                <a:ext cx="249120" cy="459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37EB8B3-C526-4E29-8F82-0D3D5B8D6BC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12714" y="652984"/>
                  <a:ext cx="26676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79E1286-8C25-4720-AF8B-C10ECD75ACA1}"/>
                    </a:ext>
                  </a:extLst>
                </p14:cNvPr>
                <p14:cNvContentPartPr/>
                <p14:nvPr/>
              </p14:nvContentPartPr>
              <p14:xfrm>
                <a:off x="7355474" y="929464"/>
                <a:ext cx="313920" cy="32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79E1286-8C25-4720-AF8B-C10ECD75ACA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346474" y="920464"/>
                  <a:ext cx="331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C16AB38-2057-40A1-AFCC-978F55C13458}"/>
                    </a:ext>
                  </a:extLst>
                </p14:cNvPr>
                <p14:cNvContentPartPr/>
                <p14:nvPr/>
              </p14:nvContentPartPr>
              <p14:xfrm>
                <a:off x="7592354" y="973744"/>
                <a:ext cx="116280" cy="133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C16AB38-2057-40A1-AFCC-978F55C1345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583714" y="965104"/>
                  <a:ext cx="133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36B6405-24A2-4F6F-956D-32ABE95C4E9B}"/>
                    </a:ext>
                  </a:extLst>
                </p14:cNvPr>
                <p14:cNvContentPartPr/>
                <p14:nvPr/>
              </p14:nvContentPartPr>
              <p14:xfrm>
                <a:off x="8048834" y="876184"/>
                <a:ext cx="191160" cy="186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36B6405-24A2-4F6F-956D-32ABE95C4E9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39834" y="867544"/>
                  <a:ext cx="208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50CAB1D-7CF2-49EE-ADFB-2172D2216474}"/>
                    </a:ext>
                  </a:extLst>
                </p14:cNvPr>
                <p14:cNvContentPartPr/>
                <p14:nvPr/>
              </p14:nvContentPartPr>
              <p14:xfrm>
                <a:off x="8261594" y="931264"/>
                <a:ext cx="110160" cy="110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50CAB1D-7CF2-49EE-ADFB-2172D221647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52594" y="922264"/>
                  <a:ext cx="127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011EFCB-108D-4A30-8B44-F453E1B4120A}"/>
                    </a:ext>
                  </a:extLst>
                </p14:cNvPr>
                <p14:cNvContentPartPr/>
                <p14:nvPr/>
              </p14:nvContentPartPr>
              <p14:xfrm>
                <a:off x="8445914" y="923704"/>
                <a:ext cx="241200" cy="100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011EFCB-108D-4A30-8B44-F453E1B4120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36914" y="915064"/>
                  <a:ext cx="258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4B04FE0-6193-4084-B3C0-49C10C3900E6}"/>
                    </a:ext>
                  </a:extLst>
                </p14:cNvPr>
                <p14:cNvContentPartPr/>
                <p14:nvPr/>
              </p14:nvContentPartPr>
              <p14:xfrm>
                <a:off x="8714474" y="966544"/>
                <a:ext cx="111600" cy="223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4B04FE0-6193-4084-B3C0-49C10C3900E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05834" y="957904"/>
                  <a:ext cx="1292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192BA5D-C649-4C3D-A453-5F4EA3FE6039}"/>
                    </a:ext>
                  </a:extLst>
                </p14:cNvPr>
                <p14:cNvContentPartPr/>
                <p14:nvPr/>
              </p14:nvContentPartPr>
              <p14:xfrm>
                <a:off x="8737874" y="858184"/>
                <a:ext cx="216360" cy="182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192BA5D-C649-4C3D-A453-5F4EA3FE603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28874" y="849184"/>
                  <a:ext cx="2340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118E89-29B0-4EA2-884D-474D923679B5}"/>
                    </a:ext>
                  </a:extLst>
                </p14:cNvPr>
                <p14:cNvContentPartPr/>
                <p14:nvPr/>
              </p14:nvContentPartPr>
              <p14:xfrm>
                <a:off x="9005714" y="607264"/>
                <a:ext cx="411120" cy="449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118E89-29B0-4EA2-884D-474D923679B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96714" y="598624"/>
                  <a:ext cx="4287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C2B6400-EF0B-4D98-9B42-0103A1EE36F0}"/>
                    </a:ext>
                  </a:extLst>
                </p14:cNvPr>
                <p14:cNvContentPartPr/>
                <p14:nvPr/>
              </p14:nvContentPartPr>
              <p14:xfrm>
                <a:off x="9179594" y="843784"/>
                <a:ext cx="266040" cy="33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C2B6400-EF0B-4D98-9B42-0103A1EE36F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170594" y="835144"/>
                  <a:ext cx="283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54C0EBC-2D37-4254-B3D3-E55ACF614BA6}"/>
                    </a:ext>
                  </a:extLst>
                </p14:cNvPr>
                <p14:cNvContentPartPr/>
                <p14:nvPr/>
              </p14:nvContentPartPr>
              <p14:xfrm>
                <a:off x="9410714" y="883024"/>
                <a:ext cx="169200" cy="206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54C0EBC-2D37-4254-B3D3-E55ACF614BA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401714" y="874024"/>
                  <a:ext cx="186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C298E64-985C-4C82-A1CF-5AE2F2A86DCF}"/>
                    </a:ext>
                  </a:extLst>
                </p14:cNvPr>
                <p14:cNvContentPartPr/>
                <p14:nvPr/>
              </p14:nvContentPartPr>
              <p14:xfrm>
                <a:off x="5512274" y="1470904"/>
                <a:ext cx="138240" cy="361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C298E64-985C-4C82-A1CF-5AE2F2A86DC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03634" y="1461904"/>
                  <a:ext cx="1558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30949B3-1ED2-4579-B4AB-938AC922A2C1}"/>
                    </a:ext>
                  </a:extLst>
                </p14:cNvPr>
                <p14:cNvContentPartPr/>
                <p14:nvPr/>
              </p14:nvContentPartPr>
              <p14:xfrm>
                <a:off x="5494994" y="1703824"/>
                <a:ext cx="195480" cy="131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30949B3-1ED2-4579-B4AB-938AC922A2C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86354" y="1695184"/>
                  <a:ext cx="213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B5CFBF5-6004-4416-BD50-AFD85CA0DB50}"/>
                    </a:ext>
                  </a:extLst>
                </p14:cNvPr>
                <p14:cNvContentPartPr/>
                <p14:nvPr/>
              </p14:nvContentPartPr>
              <p14:xfrm>
                <a:off x="5757074" y="1441024"/>
                <a:ext cx="197280" cy="447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B5CFBF5-6004-4416-BD50-AFD85CA0DB5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48074" y="1432384"/>
                  <a:ext cx="2149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9A34C01-7C4E-4B4D-8533-48851A18E553}"/>
                    </a:ext>
                  </a:extLst>
                </p14:cNvPr>
                <p14:cNvContentPartPr/>
                <p14:nvPr/>
              </p14:nvContentPartPr>
              <p14:xfrm>
                <a:off x="6067034" y="1658464"/>
                <a:ext cx="223560" cy="38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9A34C01-7C4E-4B4D-8533-48851A18E5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58394" y="1649464"/>
                  <a:ext cx="241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F33CE00-4F3A-4A09-920B-B1387B231A85}"/>
                    </a:ext>
                  </a:extLst>
                </p14:cNvPr>
                <p14:cNvContentPartPr/>
                <p14:nvPr/>
              </p14:nvContentPartPr>
              <p14:xfrm>
                <a:off x="6091874" y="1762864"/>
                <a:ext cx="177480" cy="26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F33CE00-4F3A-4A09-920B-B1387B231A8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082874" y="1754224"/>
                  <a:ext cx="195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BBB37EB-C189-4ABA-9B92-D26BEC55F300}"/>
                    </a:ext>
                  </a:extLst>
                </p14:cNvPr>
                <p14:cNvContentPartPr/>
                <p14:nvPr/>
              </p14:nvContentPartPr>
              <p14:xfrm>
                <a:off x="6701714" y="1430224"/>
                <a:ext cx="280800" cy="720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BBB37EB-C189-4ABA-9B92-D26BEC55F30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93074" y="1421584"/>
                  <a:ext cx="298440" cy="73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A0C4D15-B5B8-43C7-B5FF-3CEC18EC0265}"/>
                    </a:ext>
                  </a:extLst>
                </p14:cNvPr>
                <p14:cNvContentPartPr/>
                <p14:nvPr/>
              </p14:nvContentPartPr>
              <p14:xfrm>
                <a:off x="7127954" y="1159504"/>
                <a:ext cx="14760" cy="291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A0C4D15-B5B8-43C7-B5FF-3CEC18EC026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18954" y="1150504"/>
                  <a:ext cx="324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811A9A0-E007-451D-92F7-13A1F200FC7D}"/>
                    </a:ext>
                  </a:extLst>
                </p14:cNvPr>
                <p14:cNvContentPartPr/>
                <p14:nvPr/>
              </p14:nvContentPartPr>
              <p14:xfrm>
                <a:off x="7115714" y="1308544"/>
                <a:ext cx="150480" cy="127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811A9A0-E007-451D-92F7-13A1F200FC7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06714" y="1299544"/>
                  <a:ext cx="168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67E7C69-F8C1-4B47-9F38-B44863F1B340}"/>
                    </a:ext>
                  </a:extLst>
                </p14:cNvPr>
                <p14:cNvContentPartPr/>
                <p14:nvPr/>
              </p14:nvContentPartPr>
              <p14:xfrm>
                <a:off x="7513874" y="1294504"/>
                <a:ext cx="128520" cy="545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67E7C69-F8C1-4B47-9F38-B44863F1B34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05234" y="1285864"/>
                  <a:ext cx="1461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62A2543-ABB0-4FDF-B8E6-738410DDB2C1}"/>
                    </a:ext>
                  </a:extLst>
                </p14:cNvPr>
                <p14:cNvContentPartPr/>
                <p14:nvPr/>
              </p14:nvContentPartPr>
              <p14:xfrm>
                <a:off x="7372034" y="1695904"/>
                <a:ext cx="214200" cy="27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62A2543-ABB0-4FDF-B8E6-738410DDB2C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63394" y="1686904"/>
                  <a:ext cx="231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FB171D4-78FB-41D9-AC60-51AFD72D8057}"/>
                    </a:ext>
                  </a:extLst>
                </p14:cNvPr>
                <p14:cNvContentPartPr/>
                <p14:nvPr/>
              </p14:nvContentPartPr>
              <p14:xfrm>
                <a:off x="7699274" y="1635064"/>
                <a:ext cx="73440" cy="140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FB171D4-78FB-41D9-AC60-51AFD72D805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90634" y="1626064"/>
                  <a:ext cx="91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35B5AFA-646E-429B-AEEB-BFB8E3F79ACE}"/>
                    </a:ext>
                  </a:extLst>
                </p14:cNvPr>
                <p14:cNvContentPartPr/>
                <p14:nvPr/>
              </p14:nvContentPartPr>
              <p14:xfrm>
                <a:off x="7817354" y="1638304"/>
                <a:ext cx="183240" cy="142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35B5AFA-646E-429B-AEEB-BFB8E3F79AC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08714" y="1629304"/>
                  <a:ext cx="200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AEDD024-5659-45A5-80E0-D81141C6C2C2}"/>
                    </a:ext>
                  </a:extLst>
                </p14:cNvPr>
                <p14:cNvContentPartPr/>
                <p14:nvPr/>
              </p14:nvContentPartPr>
              <p14:xfrm>
                <a:off x="8026874" y="1533544"/>
                <a:ext cx="151560" cy="300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AEDD024-5659-45A5-80E0-D81141C6C2C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18234" y="1524904"/>
                  <a:ext cx="1692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EBA75AE-797C-49B8-95A2-B7110BDDAE4F}"/>
                    </a:ext>
                  </a:extLst>
                </p14:cNvPr>
                <p14:cNvContentPartPr/>
                <p14:nvPr/>
              </p14:nvContentPartPr>
              <p14:xfrm>
                <a:off x="8257994" y="1644064"/>
                <a:ext cx="181440" cy="148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EBA75AE-797C-49B8-95A2-B7110BDDAE4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48994" y="1635064"/>
                  <a:ext cx="1990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C8D7D80-10E1-4C7B-8A7D-929C25CCD345}"/>
                    </a:ext>
                  </a:extLst>
                </p14:cNvPr>
                <p14:cNvContentPartPr/>
                <p14:nvPr/>
              </p14:nvContentPartPr>
              <p14:xfrm>
                <a:off x="8412074" y="1431304"/>
                <a:ext cx="54000" cy="336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C8D7D80-10E1-4C7B-8A7D-929C25CCD34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03074" y="1422664"/>
                  <a:ext cx="716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E36C022-7F3C-470E-8020-72C55FA4734C}"/>
                    </a:ext>
                  </a:extLst>
                </p14:cNvPr>
                <p14:cNvContentPartPr/>
                <p14:nvPr/>
              </p14:nvContentPartPr>
              <p14:xfrm>
                <a:off x="8520794" y="1604104"/>
                <a:ext cx="205200" cy="167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E36C022-7F3C-470E-8020-72C55FA4734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512154" y="1595104"/>
                  <a:ext cx="22284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03AFD24-6B3C-45EE-9277-C43406824FAB}"/>
              </a:ext>
            </a:extLst>
          </p:cNvPr>
          <p:cNvGrpSpPr/>
          <p:nvPr/>
        </p:nvGrpSpPr>
        <p:grpSpPr>
          <a:xfrm>
            <a:off x="2287034" y="2862664"/>
            <a:ext cx="387000" cy="429480"/>
            <a:chOff x="2287034" y="2862664"/>
            <a:chExt cx="387000" cy="42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8D0B4AC-E1B2-4E25-878D-3B10B54DD482}"/>
                    </a:ext>
                  </a:extLst>
                </p14:cNvPr>
                <p14:cNvContentPartPr/>
                <p14:nvPr/>
              </p14:nvContentPartPr>
              <p14:xfrm>
                <a:off x="2287034" y="2862664"/>
                <a:ext cx="387000" cy="429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8D0B4AC-E1B2-4E25-878D-3B10B54DD48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78034" y="2854024"/>
                  <a:ext cx="4046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CE9CED1-C027-4726-BA48-95C6DFFB2978}"/>
                    </a:ext>
                  </a:extLst>
                </p14:cNvPr>
                <p14:cNvContentPartPr/>
                <p14:nvPr/>
              </p14:nvContentPartPr>
              <p14:xfrm>
                <a:off x="2433914" y="3124024"/>
                <a:ext cx="199800" cy="70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CE9CED1-C027-4726-BA48-95C6DFFB297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24914" y="3115384"/>
                  <a:ext cx="21744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747CFA3-FACF-4433-9C4B-78E40AA346CD}"/>
              </a:ext>
            </a:extLst>
          </p:cNvPr>
          <p:cNvGrpSpPr/>
          <p:nvPr/>
        </p:nvGrpSpPr>
        <p:grpSpPr>
          <a:xfrm>
            <a:off x="2921354" y="2731984"/>
            <a:ext cx="1090080" cy="695520"/>
            <a:chOff x="2921354" y="2731984"/>
            <a:chExt cx="1090080" cy="69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8CD4668-C451-4FA2-B44C-68B442944B16}"/>
                    </a:ext>
                  </a:extLst>
                </p14:cNvPr>
                <p14:cNvContentPartPr/>
                <p14:nvPr/>
              </p14:nvContentPartPr>
              <p14:xfrm>
                <a:off x="2921354" y="3070024"/>
                <a:ext cx="189720" cy="1688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8CD4668-C451-4FA2-B44C-68B442944B1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12714" y="3061024"/>
                  <a:ext cx="207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A5DC7BB-2BF2-4D29-9727-CB610A34A687}"/>
                    </a:ext>
                  </a:extLst>
                </p14:cNvPr>
                <p14:cNvContentPartPr/>
                <p14:nvPr/>
              </p14:nvContentPartPr>
              <p14:xfrm>
                <a:off x="3169034" y="3072184"/>
                <a:ext cx="237240" cy="1598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A5DC7BB-2BF2-4D29-9727-CB610A34A68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60034" y="3063184"/>
                  <a:ext cx="254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10C91CE-C2C3-4792-85B5-7401B51E1719}"/>
                    </a:ext>
                  </a:extLst>
                </p14:cNvPr>
                <p14:cNvContentPartPr/>
                <p14:nvPr/>
              </p14:nvContentPartPr>
              <p14:xfrm>
                <a:off x="3344354" y="2883184"/>
                <a:ext cx="200520" cy="312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10C91CE-C2C3-4792-85B5-7401B51E171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335354" y="2874184"/>
                  <a:ext cx="2181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0443D67-7BE5-431D-B901-38E2D398DEC8}"/>
                    </a:ext>
                  </a:extLst>
                </p14:cNvPr>
                <p14:cNvContentPartPr/>
                <p14:nvPr/>
              </p14:nvContentPartPr>
              <p14:xfrm>
                <a:off x="3619034" y="2731984"/>
                <a:ext cx="340200" cy="515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0443D67-7BE5-431D-B901-38E2D398DEC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610034" y="2723344"/>
                  <a:ext cx="35784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EA53E9B-5B8D-42B3-872D-8FCF4017D1EE}"/>
                    </a:ext>
                  </a:extLst>
                </p14:cNvPr>
                <p14:cNvContentPartPr/>
                <p14:nvPr/>
              </p14:nvContentPartPr>
              <p14:xfrm>
                <a:off x="3585194" y="3082624"/>
                <a:ext cx="208440" cy="52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EA53E9B-5B8D-42B3-872D-8FCF4017D1E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576194" y="3073984"/>
                  <a:ext cx="2260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AB6A03C-5AC0-448D-AA11-40FBC5F70A71}"/>
                    </a:ext>
                  </a:extLst>
                </p14:cNvPr>
                <p14:cNvContentPartPr/>
                <p14:nvPr/>
              </p14:nvContentPartPr>
              <p14:xfrm>
                <a:off x="3907034" y="3237784"/>
                <a:ext cx="104400" cy="189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AB6A03C-5AC0-448D-AA11-40FBC5F70A7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98394" y="3229144"/>
                  <a:ext cx="12204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712CC3E-747C-477D-8F92-21A1CEC16C78}"/>
              </a:ext>
            </a:extLst>
          </p:cNvPr>
          <p:cNvGrpSpPr/>
          <p:nvPr/>
        </p:nvGrpSpPr>
        <p:grpSpPr>
          <a:xfrm>
            <a:off x="4309154" y="2862304"/>
            <a:ext cx="1179000" cy="557640"/>
            <a:chOff x="4309154" y="2862304"/>
            <a:chExt cx="1179000" cy="55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1508D5C-9FCE-49CB-BA1E-DF9E70E27C6B}"/>
                    </a:ext>
                  </a:extLst>
                </p14:cNvPr>
                <p14:cNvContentPartPr/>
                <p14:nvPr/>
              </p14:nvContentPartPr>
              <p14:xfrm>
                <a:off x="4309154" y="2862304"/>
                <a:ext cx="482760" cy="345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1508D5C-9FCE-49CB-BA1E-DF9E70E27C6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300154" y="2853664"/>
                  <a:ext cx="5004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3CE4614-821C-4886-AE73-5E1AB5275CAB}"/>
                    </a:ext>
                  </a:extLst>
                </p14:cNvPr>
                <p14:cNvContentPartPr/>
                <p14:nvPr/>
              </p14:nvContentPartPr>
              <p14:xfrm>
                <a:off x="4312754" y="3073624"/>
                <a:ext cx="225720" cy="590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3CE4614-821C-4886-AE73-5E1AB5275CA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03754" y="3064984"/>
                  <a:ext cx="243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1B05DCD-B844-4A95-A438-45E53114FCAA}"/>
                    </a:ext>
                  </a:extLst>
                </p14:cNvPr>
                <p14:cNvContentPartPr/>
                <p14:nvPr/>
              </p14:nvContentPartPr>
              <p14:xfrm>
                <a:off x="4652594" y="3022144"/>
                <a:ext cx="90720" cy="162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1B05DCD-B844-4A95-A438-45E53114FCA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43954" y="3013144"/>
                  <a:ext cx="108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0676207-28F4-4639-87D5-0C5997C1B79F}"/>
                    </a:ext>
                  </a:extLst>
                </p14:cNvPr>
                <p14:cNvContentPartPr/>
                <p14:nvPr/>
              </p14:nvContentPartPr>
              <p14:xfrm>
                <a:off x="4841594" y="3019624"/>
                <a:ext cx="195480" cy="1641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0676207-28F4-4639-87D5-0C5997C1B79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32954" y="3010984"/>
                  <a:ext cx="213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7C68610-9C78-4AD4-945F-7990F39713EE}"/>
                    </a:ext>
                  </a:extLst>
                </p14:cNvPr>
                <p14:cNvContentPartPr/>
                <p14:nvPr/>
              </p14:nvContentPartPr>
              <p14:xfrm>
                <a:off x="5110514" y="2898664"/>
                <a:ext cx="124920" cy="340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7C68610-9C78-4AD4-945F-7990F39713E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01874" y="2889664"/>
                  <a:ext cx="1425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87C1015-8996-4A6E-80C9-59E28C33C8A4}"/>
                    </a:ext>
                  </a:extLst>
                </p14:cNvPr>
                <p14:cNvContentPartPr/>
                <p14:nvPr/>
              </p14:nvContentPartPr>
              <p14:xfrm>
                <a:off x="5406074" y="3223024"/>
                <a:ext cx="82080" cy="196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87C1015-8996-4A6E-80C9-59E28C33C8A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397074" y="3214384"/>
                  <a:ext cx="997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B59CC30-C6A6-4048-B364-C111CA9FD7A2}"/>
              </a:ext>
            </a:extLst>
          </p:cNvPr>
          <p:cNvGrpSpPr/>
          <p:nvPr/>
        </p:nvGrpSpPr>
        <p:grpSpPr>
          <a:xfrm>
            <a:off x="5727554" y="2905864"/>
            <a:ext cx="1126800" cy="747720"/>
            <a:chOff x="5727554" y="2905864"/>
            <a:chExt cx="1126800" cy="74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DD31938-58C8-4BCE-A9CA-FAD36B4FCAD8}"/>
                    </a:ext>
                  </a:extLst>
                </p14:cNvPr>
                <p14:cNvContentPartPr/>
                <p14:nvPr/>
              </p14:nvContentPartPr>
              <p14:xfrm>
                <a:off x="5839514" y="3078304"/>
                <a:ext cx="14400" cy="15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DD31938-58C8-4BCE-A9CA-FAD36B4FCAD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830874" y="3069304"/>
                  <a:ext cx="320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B05E563-73DE-4A2D-8BF4-F3465F15DEFB}"/>
                    </a:ext>
                  </a:extLst>
                </p14:cNvPr>
                <p14:cNvContentPartPr/>
                <p14:nvPr/>
              </p14:nvContentPartPr>
              <p14:xfrm>
                <a:off x="5727554" y="2944024"/>
                <a:ext cx="205920" cy="709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B05E563-73DE-4A2D-8BF4-F3465F15DEF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718554" y="2935384"/>
                  <a:ext cx="223560" cy="72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8F54201-A2D5-468F-AE8E-35A0779F2D8B}"/>
                    </a:ext>
                  </a:extLst>
                </p14:cNvPr>
                <p14:cNvContentPartPr/>
                <p14:nvPr/>
              </p14:nvContentPartPr>
              <p14:xfrm>
                <a:off x="6088994" y="2937544"/>
                <a:ext cx="68040" cy="178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8F54201-A2D5-468F-AE8E-35A0779F2D8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80354" y="2928544"/>
                  <a:ext cx="85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CBEAC10-6468-4496-BDD6-59707AEB0AD5}"/>
                    </a:ext>
                  </a:extLst>
                </p14:cNvPr>
                <p14:cNvContentPartPr/>
                <p14:nvPr/>
              </p14:nvContentPartPr>
              <p14:xfrm>
                <a:off x="6217874" y="2927824"/>
                <a:ext cx="180720" cy="170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CBEAC10-6468-4496-BDD6-59707AEB0AD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208874" y="2918824"/>
                  <a:ext cx="198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740A1A5-5F88-4DC8-ABF2-FF621C330795}"/>
                    </a:ext>
                  </a:extLst>
                </p14:cNvPr>
                <p14:cNvContentPartPr/>
                <p14:nvPr/>
              </p14:nvContentPartPr>
              <p14:xfrm>
                <a:off x="6436754" y="2933224"/>
                <a:ext cx="138600" cy="1828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740A1A5-5F88-4DC8-ABF2-FF621C33079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27754" y="2924224"/>
                  <a:ext cx="156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869F437-39FE-4B7A-9D85-1A702596B652}"/>
                    </a:ext>
                  </a:extLst>
                </p14:cNvPr>
                <p14:cNvContentPartPr/>
                <p14:nvPr/>
              </p14:nvContentPartPr>
              <p14:xfrm>
                <a:off x="6679754" y="2905864"/>
                <a:ext cx="174600" cy="189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869F437-39FE-4B7A-9D85-1A702596B65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71114" y="2897224"/>
                  <a:ext cx="19224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6F14D4C-B44E-4F57-B4E1-0CB79A4B417D}"/>
              </a:ext>
            </a:extLst>
          </p:cNvPr>
          <p:cNvGrpSpPr/>
          <p:nvPr/>
        </p:nvGrpSpPr>
        <p:grpSpPr>
          <a:xfrm>
            <a:off x="7320554" y="2677264"/>
            <a:ext cx="1887840" cy="488880"/>
            <a:chOff x="7320554" y="2677264"/>
            <a:chExt cx="1887840" cy="48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3F17FFE-CDD5-4D73-A945-6EDF04249AE6}"/>
                    </a:ext>
                  </a:extLst>
                </p14:cNvPr>
                <p14:cNvContentPartPr/>
                <p14:nvPr/>
              </p14:nvContentPartPr>
              <p14:xfrm>
                <a:off x="7320554" y="2904424"/>
                <a:ext cx="114480" cy="172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3F17FFE-CDD5-4D73-A945-6EDF04249AE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311554" y="2895424"/>
                  <a:ext cx="1321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4253D3E-E66C-42AC-9383-C9A0CA3C418D}"/>
                    </a:ext>
                  </a:extLst>
                </p14:cNvPr>
                <p14:cNvContentPartPr/>
                <p14:nvPr/>
              </p14:nvContentPartPr>
              <p14:xfrm>
                <a:off x="7365914" y="2677264"/>
                <a:ext cx="366120" cy="237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4253D3E-E66C-42AC-9383-C9A0CA3C418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57274" y="2668264"/>
                  <a:ext cx="383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E026A58-03BB-4CB1-8926-C5490177285B}"/>
                    </a:ext>
                  </a:extLst>
                </p14:cNvPr>
                <p14:cNvContentPartPr/>
                <p14:nvPr/>
              </p14:nvContentPartPr>
              <p14:xfrm>
                <a:off x="7680914" y="2823064"/>
                <a:ext cx="173160" cy="274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E026A58-03BB-4CB1-8926-C5490177285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672274" y="2814064"/>
                  <a:ext cx="1908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7C14EF4-D6EF-4442-93FF-1A84CF939AE9}"/>
                    </a:ext>
                  </a:extLst>
                </p14:cNvPr>
                <p14:cNvContentPartPr/>
                <p14:nvPr/>
              </p14:nvContentPartPr>
              <p14:xfrm>
                <a:off x="7981154" y="2836024"/>
                <a:ext cx="200160" cy="2394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7C14EF4-D6EF-4442-93FF-1A84CF939AE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972154" y="2827024"/>
                  <a:ext cx="2178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428EBD-1B41-4AE5-9086-51F2443C65B7}"/>
                    </a:ext>
                  </a:extLst>
                </p14:cNvPr>
                <p14:cNvContentPartPr/>
                <p14:nvPr/>
              </p14:nvContentPartPr>
              <p14:xfrm>
                <a:off x="7952714" y="2794624"/>
                <a:ext cx="235800" cy="2408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428EBD-1B41-4AE5-9086-51F2443C65B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43714" y="2785624"/>
                  <a:ext cx="2534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0C8A107-DAED-42C3-BCEF-D689CC974CC6}"/>
                    </a:ext>
                  </a:extLst>
                </p14:cNvPr>
                <p14:cNvContentPartPr/>
                <p14:nvPr/>
              </p14:nvContentPartPr>
              <p14:xfrm>
                <a:off x="8342234" y="2832784"/>
                <a:ext cx="114840" cy="104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0C8A107-DAED-42C3-BCEF-D689CC974CC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333234" y="2823784"/>
                  <a:ext cx="132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A046436-9FCC-44DA-BF0B-791F951364BF}"/>
                    </a:ext>
                  </a:extLst>
                </p14:cNvPr>
                <p14:cNvContentPartPr/>
                <p14:nvPr/>
              </p14:nvContentPartPr>
              <p14:xfrm>
                <a:off x="8358434" y="3004504"/>
                <a:ext cx="170280" cy="111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A046436-9FCC-44DA-BF0B-791F951364B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49794" y="2995864"/>
                  <a:ext cx="187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4A76322-565D-430D-96B1-1145B4758114}"/>
                    </a:ext>
                  </a:extLst>
                </p14:cNvPr>
                <p14:cNvContentPartPr/>
                <p14:nvPr/>
              </p14:nvContentPartPr>
              <p14:xfrm>
                <a:off x="8662274" y="2888944"/>
                <a:ext cx="293760" cy="1648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4A76322-565D-430D-96B1-1145B475811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53634" y="2879944"/>
                  <a:ext cx="311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CB9BCED-F6A2-4FE8-96C3-BA743747E228}"/>
                    </a:ext>
                  </a:extLst>
                </p14:cNvPr>
                <p14:cNvContentPartPr/>
                <p14:nvPr/>
              </p14:nvContentPartPr>
              <p14:xfrm>
                <a:off x="8675594" y="2893984"/>
                <a:ext cx="190080" cy="134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CB9BCED-F6A2-4FE8-96C3-BA743747E22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666954" y="2884984"/>
                  <a:ext cx="207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DBDD8ED-03BA-4E88-B722-60A027FFA7D1}"/>
                    </a:ext>
                  </a:extLst>
                </p14:cNvPr>
                <p14:cNvContentPartPr/>
                <p14:nvPr/>
              </p14:nvContentPartPr>
              <p14:xfrm>
                <a:off x="8977634" y="2701384"/>
                <a:ext cx="230760" cy="4647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DBDD8ED-03BA-4E88-B722-60A027FFA7D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68994" y="2692744"/>
                  <a:ext cx="248400" cy="48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9015930-61A1-4514-B127-F94FB1D18AB8}"/>
              </a:ext>
            </a:extLst>
          </p:cNvPr>
          <p:cNvGrpSpPr/>
          <p:nvPr/>
        </p:nvGrpSpPr>
        <p:grpSpPr>
          <a:xfrm>
            <a:off x="2397914" y="3521104"/>
            <a:ext cx="1222560" cy="541800"/>
            <a:chOff x="2397914" y="3521104"/>
            <a:chExt cx="122256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1EA84D9-72E7-4530-84E9-B1215D4469C0}"/>
                    </a:ext>
                  </a:extLst>
                </p14:cNvPr>
                <p14:cNvContentPartPr/>
                <p14:nvPr/>
              </p14:nvContentPartPr>
              <p14:xfrm>
                <a:off x="2457314" y="3648904"/>
                <a:ext cx="195840" cy="414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1EA84D9-72E7-4530-84E9-B1215D4469C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448314" y="3640264"/>
                  <a:ext cx="2134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05039DC-3EB3-4D0F-863A-4B06663FB46A}"/>
                    </a:ext>
                  </a:extLst>
                </p14:cNvPr>
                <p14:cNvContentPartPr/>
                <p14:nvPr/>
              </p14:nvContentPartPr>
              <p14:xfrm>
                <a:off x="2397914" y="3787144"/>
                <a:ext cx="408240" cy="979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05039DC-3EB3-4D0F-863A-4B06663FB46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89274" y="3778504"/>
                  <a:ext cx="425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6C938B1-F2FC-480A-A22C-70D97330262A}"/>
                    </a:ext>
                  </a:extLst>
                </p14:cNvPr>
                <p14:cNvContentPartPr/>
                <p14:nvPr/>
              </p14:nvContentPartPr>
              <p14:xfrm>
                <a:off x="2749634" y="3603904"/>
                <a:ext cx="210240" cy="4176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6C938B1-F2FC-480A-A22C-70D97330262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740994" y="3594904"/>
                  <a:ext cx="2278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38ACD5F-0D1E-4304-93CD-A65B36A10936}"/>
                    </a:ext>
                  </a:extLst>
                </p14:cNvPr>
                <p14:cNvContentPartPr/>
                <p14:nvPr/>
              </p14:nvContentPartPr>
              <p14:xfrm>
                <a:off x="3026114" y="3864184"/>
                <a:ext cx="124920" cy="133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38ACD5F-0D1E-4304-93CD-A65B36A1093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017474" y="3855544"/>
                  <a:ext cx="142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08DC028-9B87-409C-BA5F-39CB2E04F862}"/>
                    </a:ext>
                  </a:extLst>
                </p14:cNvPr>
                <p14:cNvContentPartPr/>
                <p14:nvPr/>
              </p14:nvContentPartPr>
              <p14:xfrm>
                <a:off x="3390074" y="3521104"/>
                <a:ext cx="230400" cy="520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08DC028-9B87-409C-BA5F-39CB2E04F86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81074" y="3512464"/>
                  <a:ext cx="2480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A0E752F-0A80-4D60-B4F3-E0F7366F5AD3}"/>
                    </a:ext>
                  </a:extLst>
                </p14:cNvPr>
                <p14:cNvContentPartPr/>
                <p14:nvPr/>
              </p14:nvContentPartPr>
              <p14:xfrm>
                <a:off x="3305474" y="3830704"/>
                <a:ext cx="280800" cy="66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A0E752F-0A80-4D60-B4F3-E0F7366F5AD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296474" y="3821704"/>
                  <a:ext cx="29844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23658DC4-6E1E-4E7D-966D-686E8E7A8D22}"/>
              </a:ext>
            </a:extLst>
          </p:cNvPr>
          <p:cNvGrpSpPr/>
          <p:nvPr/>
        </p:nvGrpSpPr>
        <p:grpSpPr>
          <a:xfrm>
            <a:off x="3972194" y="3754384"/>
            <a:ext cx="367200" cy="240120"/>
            <a:chOff x="3972194" y="3754384"/>
            <a:chExt cx="367200" cy="24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55863FA-A819-45CE-9DFC-37B03046860B}"/>
                    </a:ext>
                  </a:extLst>
                </p14:cNvPr>
                <p14:cNvContentPartPr/>
                <p14:nvPr/>
              </p14:nvContentPartPr>
              <p14:xfrm>
                <a:off x="3972194" y="3860224"/>
                <a:ext cx="39960" cy="113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55863FA-A819-45CE-9DFC-37B03046860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963194" y="3851584"/>
                  <a:ext cx="57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6AC39D8-92E6-49A4-9160-EF5CCD98D4A9}"/>
                    </a:ext>
                  </a:extLst>
                </p14:cNvPr>
                <p14:cNvContentPartPr/>
                <p14:nvPr/>
              </p14:nvContentPartPr>
              <p14:xfrm>
                <a:off x="4157234" y="3754384"/>
                <a:ext cx="182160" cy="240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6AC39D8-92E6-49A4-9160-EF5CCD98D4A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148234" y="3745384"/>
                  <a:ext cx="19980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6BDFA8F-9E06-4DB2-9C97-83FE7A67474D}"/>
              </a:ext>
            </a:extLst>
          </p:cNvPr>
          <p:cNvGrpSpPr/>
          <p:nvPr/>
        </p:nvGrpSpPr>
        <p:grpSpPr>
          <a:xfrm>
            <a:off x="4850954" y="3631984"/>
            <a:ext cx="1334880" cy="385200"/>
            <a:chOff x="4850954" y="3631984"/>
            <a:chExt cx="1334880" cy="38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A2AA848-22F8-44D1-BBDC-700E2F2ACB14}"/>
                    </a:ext>
                  </a:extLst>
                </p14:cNvPr>
                <p14:cNvContentPartPr/>
                <p14:nvPr/>
              </p14:nvContentPartPr>
              <p14:xfrm>
                <a:off x="4850954" y="3631984"/>
                <a:ext cx="487080" cy="3808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A2AA848-22F8-44D1-BBDC-700E2F2ACB1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841954" y="3622984"/>
                  <a:ext cx="5047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B2D4E2A-002A-46D6-9503-A9F1D423F660}"/>
                    </a:ext>
                  </a:extLst>
                </p14:cNvPr>
                <p14:cNvContentPartPr/>
                <p14:nvPr/>
              </p14:nvContentPartPr>
              <p14:xfrm>
                <a:off x="4961114" y="3801544"/>
                <a:ext cx="226800" cy="51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B2D4E2A-002A-46D6-9503-A9F1D423F66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952474" y="3792544"/>
                  <a:ext cx="2444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B8CD44A-1AC1-402C-96F9-F859EBD6206A}"/>
                    </a:ext>
                  </a:extLst>
                </p14:cNvPr>
                <p14:cNvContentPartPr/>
                <p14:nvPr/>
              </p14:nvContentPartPr>
              <p14:xfrm>
                <a:off x="5273234" y="3742144"/>
                <a:ext cx="126720" cy="213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B8CD44A-1AC1-402C-96F9-F859EBD6206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264234" y="3733144"/>
                  <a:ext cx="144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F76CB03-64D7-466C-9DC8-1002FCB46E25}"/>
                    </a:ext>
                  </a:extLst>
                </p14:cNvPr>
                <p14:cNvContentPartPr/>
                <p14:nvPr/>
              </p14:nvContentPartPr>
              <p14:xfrm>
                <a:off x="5455754" y="3738184"/>
                <a:ext cx="171000" cy="2113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F76CB03-64D7-466C-9DC8-1002FCB46E2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447114" y="3729184"/>
                  <a:ext cx="1886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717DB62-BD1B-4E3E-B03A-CFF2E407F71B}"/>
                    </a:ext>
                  </a:extLst>
                </p14:cNvPr>
                <p14:cNvContentPartPr/>
                <p14:nvPr/>
              </p14:nvContentPartPr>
              <p14:xfrm>
                <a:off x="5728634" y="3657184"/>
                <a:ext cx="108360" cy="360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717DB62-BD1B-4E3E-B03A-CFF2E407F71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719634" y="3648184"/>
                  <a:ext cx="1260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AB789E9-E332-4A24-8EC6-F49F3EFDA0B9}"/>
                    </a:ext>
                  </a:extLst>
                </p14:cNvPr>
                <p14:cNvContentPartPr/>
                <p14:nvPr/>
              </p14:nvContentPartPr>
              <p14:xfrm>
                <a:off x="6001154" y="3735664"/>
                <a:ext cx="184680" cy="234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AB789E9-E332-4A24-8EC6-F49F3EFDA0B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92514" y="3727024"/>
                  <a:ext cx="202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DEA5BEC-5F22-42D0-839C-D2CFDDD20CCD}"/>
                    </a:ext>
                  </a:extLst>
                </p14:cNvPr>
                <p14:cNvContentPartPr/>
                <p14:nvPr/>
              </p14:nvContentPartPr>
              <p14:xfrm>
                <a:off x="6038234" y="3835744"/>
                <a:ext cx="138600" cy="255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DEA5BEC-5F22-42D0-839C-D2CFDDD20C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029234" y="3827104"/>
                  <a:ext cx="15624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3A17A6D-D6FA-4188-9591-12DA61A59B8F}"/>
              </a:ext>
            </a:extLst>
          </p:cNvPr>
          <p:cNvGrpSpPr/>
          <p:nvPr/>
        </p:nvGrpSpPr>
        <p:grpSpPr>
          <a:xfrm>
            <a:off x="6445394" y="3475024"/>
            <a:ext cx="1867320" cy="491040"/>
            <a:chOff x="6445394" y="3475024"/>
            <a:chExt cx="1867320" cy="49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B02449A-3A2E-4355-955B-7CDE84FCA92A}"/>
                    </a:ext>
                  </a:extLst>
                </p14:cNvPr>
                <p14:cNvContentPartPr/>
                <p14:nvPr/>
              </p14:nvContentPartPr>
              <p14:xfrm>
                <a:off x="6445394" y="3683104"/>
                <a:ext cx="155880" cy="282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B02449A-3A2E-4355-955B-7CDE84FCA92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436394" y="3674464"/>
                  <a:ext cx="1735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5E29F96-4D3F-4DA4-98B6-397AC08BD072}"/>
                    </a:ext>
                  </a:extLst>
                </p14:cNvPr>
                <p14:cNvContentPartPr/>
                <p14:nvPr/>
              </p14:nvContentPartPr>
              <p14:xfrm>
                <a:off x="6594434" y="3523264"/>
                <a:ext cx="260640" cy="2300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5E29F96-4D3F-4DA4-98B6-397AC08BD07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585794" y="3514624"/>
                  <a:ext cx="278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45C4851-7F9B-4615-82A0-CBCF278CCEBA}"/>
                    </a:ext>
                  </a:extLst>
                </p14:cNvPr>
                <p14:cNvContentPartPr/>
                <p14:nvPr/>
              </p14:nvContentPartPr>
              <p14:xfrm>
                <a:off x="6923834" y="3567904"/>
                <a:ext cx="201960" cy="3416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45C4851-7F9B-4615-82A0-CBCF278CCEB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914834" y="3559264"/>
                  <a:ext cx="2196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7E6434C-341F-4F53-8E55-AE8E611AEF49}"/>
                    </a:ext>
                  </a:extLst>
                </p14:cNvPr>
                <p14:cNvContentPartPr/>
                <p14:nvPr/>
              </p14:nvContentPartPr>
              <p14:xfrm>
                <a:off x="7210034" y="3587704"/>
                <a:ext cx="266760" cy="289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7E6434C-341F-4F53-8E55-AE8E611AEF4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201034" y="3578704"/>
                  <a:ext cx="2844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3463F44-B797-480C-97FF-C7736F17BF70}"/>
                    </a:ext>
                  </a:extLst>
                </p14:cNvPr>
                <p14:cNvContentPartPr/>
                <p14:nvPr/>
              </p14:nvContentPartPr>
              <p14:xfrm>
                <a:off x="7210034" y="3553504"/>
                <a:ext cx="262080" cy="2635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3463F44-B797-480C-97FF-C7736F17BF7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01034" y="3544504"/>
                  <a:ext cx="2797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85C2995-34FA-4C3F-9C5F-342C7190D77A}"/>
                    </a:ext>
                  </a:extLst>
                </p14:cNvPr>
                <p14:cNvContentPartPr/>
                <p14:nvPr/>
              </p14:nvContentPartPr>
              <p14:xfrm>
                <a:off x="7542674" y="3586984"/>
                <a:ext cx="175680" cy="1418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85C2995-34FA-4C3F-9C5F-342C7190D77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534034" y="3577984"/>
                  <a:ext cx="193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96BC1F9-99CC-4F2B-B01B-89D08DD44748}"/>
                    </a:ext>
                  </a:extLst>
                </p14:cNvPr>
                <p14:cNvContentPartPr/>
                <p14:nvPr/>
              </p14:nvContentPartPr>
              <p14:xfrm>
                <a:off x="7571114" y="3783904"/>
                <a:ext cx="126360" cy="190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96BC1F9-99CC-4F2B-B01B-89D08DD4474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562474" y="3774904"/>
                  <a:ext cx="144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59727D1-F0A3-44EF-8A01-3AB4599F56B0}"/>
                    </a:ext>
                  </a:extLst>
                </p14:cNvPr>
                <p14:cNvContentPartPr/>
                <p14:nvPr/>
              </p14:nvContentPartPr>
              <p14:xfrm>
                <a:off x="7859474" y="3666544"/>
                <a:ext cx="242640" cy="1782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59727D1-F0A3-44EF-8A01-3AB4599F56B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850834" y="3657544"/>
                  <a:ext cx="260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749AFC2-B303-4863-A158-E1A8C1079C38}"/>
                    </a:ext>
                  </a:extLst>
                </p14:cNvPr>
                <p14:cNvContentPartPr/>
                <p14:nvPr/>
              </p14:nvContentPartPr>
              <p14:xfrm>
                <a:off x="7842194" y="3630904"/>
                <a:ext cx="215280" cy="190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749AFC2-B303-4863-A158-E1A8C1079C3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833554" y="3621904"/>
                  <a:ext cx="232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F34D8E5-5855-4F29-9F59-1F9CBB1F4F40}"/>
                    </a:ext>
                  </a:extLst>
                </p14:cNvPr>
                <p14:cNvContentPartPr/>
                <p14:nvPr/>
              </p14:nvContentPartPr>
              <p14:xfrm>
                <a:off x="8151074" y="3475024"/>
                <a:ext cx="161640" cy="488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F34D8E5-5855-4F29-9F59-1F9CBB1F4F4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142074" y="3466384"/>
                  <a:ext cx="179280" cy="50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A4C75ED-CF79-470B-A30F-EDDEA3B15C37}"/>
              </a:ext>
            </a:extLst>
          </p:cNvPr>
          <p:cNvGrpSpPr/>
          <p:nvPr/>
        </p:nvGrpSpPr>
        <p:grpSpPr>
          <a:xfrm>
            <a:off x="2341394" y="4295464"/>
            <a:ext cx="2337480" cy="1276560"/>
            <a:chOff x="2341394" y="4295464"/>
            <a:chExt cx="2337480" cy="127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0490F08-59A0-4992-9830-B2EE50FC8272}"/>
                    </a:ext>
                  </a:extLst>
                </p14:cNvPr>
                <p14:cNvContentPartPr/>
                <p14:nvPr/>
              </p14:nvContentPartPr>
              <p14:xfrm>
                <a:off x="2615354" y="4631344"/>
                <a:ext cx="205200" cy="6620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0490F08-59A0-4992-9830-B2EE50FC827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606714" y="4622344"/>
                  <a:ext cx="22284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AB0FCDB-83CE-4DCE-A255-A358E19789C0}"/>
                    </a:ext>
                  </a:extLst>
                </p14:cNvPr>
                <p14:cNvContentPartPr/>
                <p14:nvPr/>
              </p14:nvContentPartPr>
              <p14:xfrm>
                <a:off x="2341394" y="5497504"/>
                <a:ext cx="179640" cy="241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AB0FCDB-83CE-4DCE-A255-A358E19789C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332394" y="5488864"/>
                  <a:ext cx="197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7540BAC-68F3-4C54-BC84-5CA48DA1D8DA}"/>
                    </a:ext>
                  </a:extLst>
                </p14:cNvPr>
                <p14:cNvContentPartPr/>
                <p14:nvPr/>
              </p14:nvContentPartPr>
              <p14:xfrm>
                <a:off x="2675474" y="5348824"/>
                <a:ext cx="273960" cy="2232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7540BAC-68F3-4C54-BC84-5CA48DA1D8D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66834" y="5339824"/>
                  <a:ext cx="2916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FE9CAFF-811A-4252-932C-223BE2245D5C}"/>
                    </a:ext>
                  </a:extLst>
                </p14:cNvPr>
                <p14:cNvContentPartPr/>
                <p14:nvPr/>
              </p14:nvContentPartPr>
              <p14:xfrm>
                <a:off x="2725154" y="4295464"/>
                <a:ext cx="306360" cy="2361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FE9CAFF-811A-4252-932C-223BE2245D5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716514" y="4286464"/>
                  <a:ext cx="3240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A89F513-D200-41D8-A551-3EBCCF01F2DE}"/>
                    </a:ext>
                  </a:extLst>
                </p14:cNvPr>
                <p14:cNvContentPartPr/>
                <p14:nvPr/>
              </p14:nvContentPartPr>
              <p14:xfrm>
                <a:off x="3184874" y="4443424"/>
                <a:ext cx="101160" cy="6030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A89F513-D200-41D8-A551-3EBCCF01F2D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175874" y="4434424"/>
                  <a:ext cx="11880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28BABED-D8F8-43EF-BFA2-A0DB0DC37F95}"/>
                    </a:ext>
                  </a:extLst>
                </p14:cNvPr>
                <p14:cNvContentPartPr/>
                <p14:nvPr/>
              </p14:nvContentPartPr>
              <p14:xfrm>
                <a:off x="3072194" y="4869664"/>
                <a:ext cx="216360" cy="93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28BABED-D8F8-43EF-BFA2-A0DB0DC37F9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063194" y="4860664"/>
                  <a:ext cx="234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EF5C45F-5376-4280-B54C-A41A548459A6}"/>
                    </a:ext>
                  </a:extLst>
                </p14:cNvPr>
                <p14:cNvContentPartPr/>
                <p14:nvPr/>
              </p14:nvContentPartPr>
              <p14:xfrm>
                <a:off x="3394754" y="4800904"/>
                <a:ext cx="336960" cy="1947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EF5C45F-5376-4280-B54C-A41A548459A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386114" y="4791904"/>
                  <a:ext cx="354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3F0444E-5E03-4D80-94B9-4215FDE894A5}"/>
                    </a:ext>
                  </a:extLst>
                </p14:cNvPr>
                <p14:cNvContentPartPr/>
                <p14:nvPr/>
              </p14:nvContentPartPr>
              <p14:xfrm>
                <a:off x="3520034" y="4803424"/>
                <a:ext cx="187920" cy="193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3F0444E-5E03-4D80-94B9-4215FDE894A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511034" y="4794424"/>
                  <a:ext cx="2055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E84AC7E-6974-4CB1-AB48-65D50A4C1442}"/>
                    </a:ext>
                  </a:extLst>
                </p14:cNvPr>
                <p14:cNvContentPartPr/>
                <p14:nvPr/>
              </p14:nvContentPartPr>
              <p14:xfrm>
                <a:off x="3733154" y="4686424"/>
                <a:ext cx="181080" cy="3679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E84AC7E-6974-4CB1-AB48-65D50A4C144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724514" y="4677424"/>
                  <a:ext cx="1987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E893162-4EAF-4ABB-9D7D-A36BA3EA7528}"/>
                    </a:ext>
                  </a:extLst>
                </p14:cNvPr>
                <p14:cNvContentPartPr/>
                <p14:nvPr/>
              </p14:nvContentPartPr>
              <p14:xfrm>
                <a:off x="4084154" y="4826464"/>
                <a:ext cx="232560" cy="1818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E893162-4EAF-4ABB-9D7D-A36BA3EA752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075154" y="4817824"/>
                  <a:ext cx="250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8064EF2-C4D2-41FA-9E70-272328ADCE1F}"/>
                    </a:ext>
                  </a:extLst>
                </p14:cNvPr>
                <p14:cNvContentPartPr/>
                <p14:nvPr/>
              </p14:nvContentPartPr>
              <p14:xfrm>
                <a:off x="4250474" y="4566184"/>
                <a:ext cx="92520" cy="4449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8064EF2-C4D2-41FA-9E70-272328ADCE1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241474" y="4557184"/>
                  <a:ext cx="11016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03A8469-FD04-42B1-A6B1-8F04B3FDD038}"/>
                    </a:ext>
                  </a:extLst>
                </p14:cNvPr>
                <p14:cNvContentPartPr/>
                <p14:nvPr/>
              </p14:nvContentPartPr>
              <p14:xfrm>
                <a:off x="4399154" y="4778584"/>
                <a:ext cx="279720" cy="2109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03A8469-FD04-42B1-A6B1-8F04B3FDD03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390154" y="4769944"/>
                  <a:ext cx="2973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32670EA-E988-4225-8FB9-2088CA317155}"/>
                    </a:ext>
                  </a:extLst>
                </p14:cNvPr>
                <p14:cNvContentPartPr/>
                <p14:nvPr/>
              </p14:nvContentPartPr>
              <p14:xfrm>
                <a:off x="4418594" y="4784704"/>
                <a:ext cx="162360" cy="2116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32670EA-E988-4225-8FB9-2088CA31715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409594" y="4775704"/>
                  <a:ext cx="18000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F26339E8-C88D-4855-BB53-6B735E31982D}"/>
                  </a:ext>
                </a:extLst>
              </p14:cNvPr>
              <p14:cNvContentPartPr/>
              <p14:nvPr/>
            </p14:nvContentPartPr>
            <p14:xfrm>
              <a:off x="4899914" y="4825384"/>
              <a:ext cx="194400" cy="12420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F26339E8-C88D-4855-BB53-6B735E31982D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4890914" y="4816384"/>
                <a:ext cx="2120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1DEEC5D6-3A13-46AF-A96C-45F46D02578E}"/>
                  </a:ext>
                </a:extLst>
              </p14:cNvPr>
              <p14:cNvContentPartPr/>
              <p14:nvPr/>
            </p14:nvContentPartPr>
            <p14:xfrm>
              <a:off x="5507594" y="4665544"/>
              <a:ext cx="77400" cy="40320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1DEEC5D6-3A13-46AF-A96C-45F46D02578E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498594" y="4656904"/>
                <a:ext cx="95040" cy="42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A5E103B9-9AC7-4F24-9C95-4FE8110A371C}"/>
              </a:ext>
            </a:extLst>
          </p:cNvPr>
          <p:cNvGrpSpPr/>
          <p:nvPr/>
        </p:nvGrpSpPr>
        <p:grpSpPr>
          <a:xfrm>
            <a:off x="8556074" y="3181624"/>
            <a:ext cx="2742120" cy="1239480"/>
            <a:chOff x="8556074" y="3181624"/>
            <a:chExt cx="2742120" cy="123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EF4FF1B-B2D8-4DD7-95E8-98AFD8A50427}"/>
                    </a:ext>
                  </a:extLst>
                </p14:cNvPr>
                <p14:cNvContentPartPr/>
                <p14:nvPr/>
              </p14:nvContentPartPr>
              <p14:xfrm>
                <a:off x="8556074" y="3647104"/>
                <a:ext cx="212400" cy="507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EF4FF1B-B2D8-4DD7-95E8-98AFD8A5042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547434" y="3638464"/>
                  <a:ext cx="230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CEE3B77-4C1C-4A7C-92B8-E4191BC03138}"/>
                    </a:ext>
                  </a:extLst>
                </p14:cNvPr>
                <p14:cNvContentPartPr/>
                <p14:nvPr/>
              </p14:nvContentPartPr>
              <p14:xfrm>
                <a:off x="8612954" y="3768424"/>
                <a:ext cx="193680" cy="252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CEE3B77-4C1C-4A7C-92B8-E4191BC0313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604314" y="3759784"/>
                  <a:ext cx="211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153FAF2-BCC9-4A9B-9DCB-BFD46A8D4E51}"/>
                    </a:ext>
                  </a:extLst>
                </p14:cNvPr>
                <p14:cNvContentPartPr/>
                <p14:nvPr/>
              </p14:nvContentPartPr>
              <p14:xfrm>
                <a:off x="9076634" y="3438664"/>
                <a:ext cx="253800" cy="6580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153FAF2-BCC9-4A9B-9DCB-BFD46A8D4E5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067634" y="3429664"/>
                  <a:ext cx="271440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2C7A4D8-C8F3-42F0-85BE-C86A8A83F1DF}"/>
                    </a:ext>
                  </a:extLst>
                </p14:cNvPr>
                <p14:cNvContentPartPr/>
                <p14:nvPr/>
              </p14:nvContentPartPr>
              <p14:xfrm>
                <a:off x="8932274" y="4362424"/>
                <a:ext cx="165960" cy="42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2C7A4D8-C8F3-42F0-85BE-C86A8A83F1D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923634" y="4353784"/>
                  <a:ext cx="183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1CA2D21-EFBC-4BF0-863C-83B045E0465D}"/>
                    </a:ext>
                  </a:extLst>
                </p14:cNvPr>
                <p14:cNvContentPartPr/>
                <p14:nvPr/>
              </p14:nvContentPartPr>
              <p14:xfrm>
                <a:off x="9316394" y="4190704"/>
                <a:ext cx="269280" cy="2304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1CA2D21-EFBC-4BF0-863C-83B045E0465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307394" y="4181704"/>
                  <a:ext cx="286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C9D58CC-4AE8-4CFF-AB5F-21F4009074F0}"/>
                    </a:ext>
                  </a:extLst>
                </p14:cNvPr>
                <p14:cNvContentPartPr/>
                <p14:nvPr/>
              </p14:nvContentPartPr>
              <p14:xfrm>
                <a:off x="9405674" y="3181624"/>
                <a:ext cx="248400" cy="2034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C9D58CC-4AE8-4CFF-AB5F-21F4009074F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396674" y="3172984"/>
                  <a:ext cx="266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960DF97-A76D-44CD-BDDB-BCEA5F31885C}"/>
                    </a:ext>
                  </a:extLst>
                </p14:cNvPr>
                <p14:cNvContentPartPr/>
                <p14:nvPr/>
              </p14:nvContentPartPr>
              <p14:xfrm>
                <a:off x="9406034" y="3191344"/>
                <a:ext cx="158400" cy="198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960DF97-A76D-44CD-BDDB-BCEA5F31885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397394" y="3182704"/>
                  <a:ext cx="176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C0F5CA0-6B73-4F6D-AD33-D9A9439952C0}"/>
                    </a:ext>
                  </a:extLst>
                </p14:cNvPr>
                <p14:cNvContentPartPr/>
                <p14:nvPr/>
              </p14:nvContentPartPr>
              <p14:xfrm>
                <a:off x="9808154" y="3327424"/>
                <a:ext cx="148680" cy="5551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C0F5CA0-6B73-4F6D-AD33-D9A9439952C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799514" y="3318424"/>
                  <a:ext cx="16632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B538133-BA7A-497B-A266-A9857E5870F7}"/>
                    </a:ext>
                  </a:extLst>
                </p14:cNvPr>
                <p14:cNvContentPartPr/>
                <p14:nvPr/>
              </p14:nvContentPartPr>
              <p14:xfrm>
                <a:off x="9710594" y="3714784"/>
                <a:ext cx="222840" cy="176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B538133-BA7A-497B-A266-A9857E5870F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701954" y="3706144"/>
                  <a:ext cx="240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EFC02BD-6F91-49A9-8D8D-8C0E204C8544}"/>
                    </a:ext>
                  </a:extLst>
                </p14:cNvPr>
                <p14:cNvContentPartPr/>
                <p14:nvPr/>
              </p14:nvContentPartPr>
              <p14:xfrm>
                <a:off x="10042154" y="3661144"/>
                <a:ext cx="92880" cy="1742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EFC02BD-6F91-49A9-8D8D-8C0E204C854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033514" y="3652504"/>
                  <a:ext cx="1105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AEB6E30-8197-46D8-A482-B02406247600}"/>
                    </a:ext>
                  </a:extLst>
                </p14:cNvPr>
                <p14:cNvContentPartPr/>
                <p14:nvPr/>
              </p14:nvContentPartPr>
              <p14:xfrm>
                <a:off x="10380194" y="3559264"/>
                <a:ext cx="171000" cy="320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AEB6E30-8197-46D8-A482-B0240624760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371554" y="3550264"/>
                  <a:ext cx="1886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DE04A80-B41C-49BF-AA41-E9912299B5FF}"/>
                    </a:ext>
                  </a:extLst>
                </p14:cNvPr>
                <p14:cNvContentPartPr/>
                <p14:nvPr/>
              </p14:nvContentPartPr>
              <p14:xfrm>
                <a:off x="10661354" y="3684184"/>
                <a:ext cx="186120" cy="1594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DE04A80-B41C-49BF-AA41-E9912299B5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652714" y="3675544"/>
                  <a:ext cx="203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D9B41A0-E674-47A1-9745-7F7DFB369FE5}"/>
                    </a:ext>
                  </a:extLst>
                </p14:cNvPr>
                <p14:cNvContentPartPr/>
                <p14:nvPr/>
              </p14:nvContentPartPr>
              <p14:xfrm>
                <a:off x="10811114" y="3489424"/>
                <a:ext cx="66240" cy="293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D9B41A0-E674-47A1-9745-7F7DFB369FE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802474" y="3480424"/>
                  <a:ext cx="83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D7DE950-CB8D-4E2F-BD52-EB04F740F505}"/>
                    </a:ext>
                  </a:extLst>
                </p14:cNvPr>
                <p14:cNvContentPartPr/>
                <p14:nvPr/>
              </p14:nvContentPartPr>
              <p14:xfrm>
                <a:off x="10312514" y="3494508"/>
                <a:ext cx="44280" cy="338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D7DE950-CB8D-4E2F-BD52-EB04F740F50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303514" y="3485508"/>
                  <a:ext cx="61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FBAE50D-4BE3-49E1-B097-641FD1F2A224}"/>
                    </a:ext>
                  </a:extLst>
                </p14:cNvPr>
                <p14:cNvContentPartPr/>
                <p14:nvPr/>
              </p14:nvContentPartPr>
              <p14:xfrm>
                <a:off x="10214594" y="3484788"/>
                <a:ext cx="146520" cy="5554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FBAE50D-4BE3-49E1-B097-641FD1F2A22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205954" y="3475788"/>
                  <a:ext cx="16416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C36A1E8-448B-4F08-B962-DB5F747BC4BF}"/>
                    </a:ext>
                  </a:extLst>
                </p14:cNvPr>
                <p14:cNvContentPartPr/>
                <p14:nvPr/>
              </p14:nvContentPartPr>
              <p14:xfrm>
                <a:off x="10192634" y="3686388"/>
                <a:ext cx="301680" cy="576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C36A1E8-448B-4F08-B962-DB5F747BC4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183634" y="3677748"/>
                  <a:ext cx="319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E6EEDE4-C6CF-4D1D-9C65-F7FEA177B048}"/>
                    </a:ext>
                  </a:extLst>
                </p14:cNvPr>
                <p14:cNvContentPartPr/>
                <p14:nvPr/>
              </p14:nvContentPartPr>
              <p14:xfrm>
                <a:off x="11051594" y="3323148"/>
                <a:ext cx="27720" cy="5691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E6EEDE4-C6CF-4D1D-9C65-F7FEA177B04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042954" y="3314148"/>
                  <a:ext cx="4536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4B4FA28-35C2-455B-826C-EF5E17F69B55}"/>
                    </a:ext>
                  </a:extLst>
                </p14:cNvPr>
                <p14:cNvContentPartPr/>
                <p14:nvPr/>
              </p14:nvContentPartPr>
              <p14:xfrm>
                <a:off x="10928834" y="3557508"/>
                <a:ext cx="369360" cy="1144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4B4FA28-35C2-455B-826C-EF5E17F69B5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920194" y="3548508"/>
                  <a:ext cx="38700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55D28C70-0D5F-4DDA-B64C-7D90EB11D933}"/>
              </a:ext>
            </a:extLst>
          </p:cNvPr>
          <p:cNvGrpSpPr/>
          <p:nvPr/>
        </p:nvGrpSpPr>
        <p:grpSpPr>
          <a:xfrm>
            <a:off x="11405834" y="3785388"/>
            <a:ext cx="66600" cy="67320"/>
            <a:chOff x="11405834" y="3785388"/>
            <a:chExt cx="66600" cy="6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661AF80-D995-4F69-A55A-72BE1765EEB6}"/>
                    </a:ext>
                  </a:extLst>
                </p14:cNvPr>
                <p14:cNvContentPartPr/>
                <p14:nvPr/>
              </p14:nvContentPartPr>
              <p14:xfrm>
                <a:off x="11417714" y="3814908"/>
                <a:ext cx="1800" cy="295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661AF80-D995-4F69-A55A-72BE1765EEB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408714" y="3806268"/>
                  <a:ext cx="19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20F2BE3-7849-4A6C-BA77-843C5BE928E1}"/>
                    </a:ext>
                  </a:extLst>
                </p14:cNvPr>
                <p14:cNvContentPartPr/>
                <p14:nvPr/>
              </p14:nvContentPartPr>
              <p14:xfrm>
                <a:off x="11405834" y="3785388"/>
                <a:ext cx="66600" cy="673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20F2BE3-7849-4A6C-BA77-843C5BE928E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97194" y="3776388"/>
                  <a:ext cx="84240" cy="8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2955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7437CDF-5654-49D5-A0E8-45BEDC84A79E}"/>
              </a:ext>
            </a:extLst>
          </p:cNvPr>
          <p:cNvGrpSpPr/>
          <p:nvPr/>
        </p:nvGrpSpPr>
        <p:grpSpPr>
          <a:xfrm>
            <a:off x="1038554" y="359944"/>
            <a:ext cx="555480" cy="413280"/>
            <a:chOff x="1038554" y="359944"/>
            <a:chExt cx="555480" cy="41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EA9D941-8578-465E-971A-245B186C0AD5}"/>
                    </a:ext>
                  </a:extLst>
                </p14:cNvPr>
                <p14:cNvContentPartPr/>
                <p14:nvPr/>
              </p14:nvContentPartPr>
              <p14:xfrm>
                <a:off x="1038554" y="359944"/>
                <a:ext cx="466560" cy="310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EA9D941-8578-465E-971A-245B186C0AD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29914" y="351304"/>
                  <a:ext cx="4842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0132157-2233-4C12-BEA4-3DD8BB93422F}"/>
                    </a:ext>
                  </a:extLst>
                </p14:cNvPr>
                <p14:cNvContentPartPr/>
                <p14:nvPr/>
              </p14:nvContentPartPr>
              <p14:xfrm>
                <a:off x="1468394" y="598264"/>
                <a:ext cx="118800" cy="174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0132157-2233-4C12-BEA4-3DD8BB93422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9754" y="589624"/>
                  <a:ext cx="136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E3F54B4-2A5A-48C3-B8BE-62B435309E36}"/>
                    </a:ext>
                  </a:extLst>
                </p14:cNvPr>
                <p14:cNvContentPartPr/>
                <p14:nvPr/>
              </p14:nvContentPartPr>
              <p14:xfrm>
                <a:off x="1456154" y="615904"/>
                <a:ext cx="137880" cy="139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E3F54B4-2A5A-48C3-B8BE-62B435309E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47514" y="606904"/>
                  <a:ext cx="15552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320997-8664-40B1-820F-935A0F26CE27}"/>
              </a:ext>
            </a:extLst>
          </p:cNvPr>
          <p:cNvGrpSpPr/>
          <p:nvPr/>
        </p:nvGrpSpPr>
        <p:grpSpPr>
          <a:xfrm>
            <a:off x="1815794" y="467584"/>
            <a:ext cx="209520" cy="102240"/>
            <a:chOff x="1815794" y="467584"/>
            <a:chExt cx="209520" cy="10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3B2BAF1-4351-457F-99C1-5D037424C785}"/>
                    </a:ext>
                  </a:extLst>
                </p14:cNvPr>
                <p14:cNvContentPartPr/>
                <p14:nvPr/>
              </p14:nvContentPartPr>
              <p14:xfrm>
                <a:off x="1815794" y="467584"/>
                <a:ext cx="146880" cy="13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3B2BAF1-4351-457F-99C1-5D037424C7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06794" y="458944"/>
                  <a:ext cx="164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79A80C8-4C44-493B-ADD8-0D92DF88CEF1}"/>
                    </a:ext>
                  </a:extLst>
                </p14:cNvPr>
                <p14:cNvContentPartPr/>
                <p14:nvPr/>
              </p14:nvContentPartPr>
              <p14:xfrm>
                <a:off x="1834874" y="556144"/>
                <a:ext cx="190440" cy="13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79A80C8-4C44-493B-ADD8-0D92DF88CEF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26234" y="547504"/>
                  <a:ext cx="2080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72E82A-282D-4DBE-9BB2-A08038B68912}"/>
              </a:ext>
            </a:extLst>
          </p:cNvPr>
          <p:cNvGrpSpPr/>
          <p:nvPr/>
        </p:nvGrpSpPr>
        <p:grpSpPr>
          <a:xfrm>
            <a:off x="2302154" y="195784"/>
            <a:ext cx="1362960" cy="454320"/>
            <a:chOff x="2302154" y="195784"/>
            <a:chExt cx="1362960" cy="45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35159FD-6CE1-4611-8091-93168E5E09B3}"/>
                    </a:ext>
                  </a:extLst>
                </p14:cNvPr>
                <p14:cNvContentPartPr/>
                <p14:nvPr/>
              </p14:nvContentPartPr>
              <p14:xfrm>
                <a:off x="2551274" y="370024"/>
                <a:ext cx="5400" cy="1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35159FD-6CE1-4611-8091-93168E5E09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42274" y="361384"/>
                  <a:ext cx="230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7619F88-1ACF-465A-BE0F-297FED0C7828}"/>
                    </a:ext>
                  </a:extLst>
                </p14:cNvPr>
                <p14:cNvContentPartPr/>
                <p14:nvPr/>
              </p14:nvContentPartPr>
              <p14:xfrm>
                <a:off x="2302154" y="237184"/>
                <a:ext cx="445320" cy="412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7619F88-1ACF-465A-BE0F-297FED0C78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93514" y="228184"/>
                  <a:ext cx="4629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E9E68B-2486-4F21-93B9-F04670AC1326}"/>
                    </a:ext>
                  </a:extLst>
                </p14:cNvPr>
                <p14:cNvContentPartPr/>
                <p14:nvPr/>
              </p14:nvContentPartPr>
              <p14:xfrm>
                <a:off x="2379194" y="481984"/>
                <a:ext cx="235080" cy="45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E9E68B-2486-4F21-93B9-F04670AC13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70194" y="472984"/>
                  <a:ext cx="252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E826329-DD94-4581-BC78-7A6DEDC2DB6D}"/>
                    </a:ext>
                  </a:extLst>
                </p14:cNvPr>
                <p14:cNvContentPartPr/>
                <p14:nvPr/>
              </p14:nvContentPartPr>
              <p14:xfrm>
                <a:off x="2757194" y="334744"/>
                <a:ext cx="385920" cy="229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E826329-DD94-4581-BC78-7A6DEDC2DB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48194" y="325744"/>
                  <a:ext cx="403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EB9CEE4-14C4-40AA-8EB0-983AEC13EB08}"/>
                    </a:ext>
                  </a:extLst>
                </p14:cNvPr>
                <p14:cNvContentPartPr/>
                <p14:nvPr/>
              </p14:nvContentPartPr>
              <p14:xfrm>
                <a:off x="2872394" y="361744"/>
                <a:ext cx="212400" cy="204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EB9CEE4-14C4-40AA-8EB0-983AEC13EB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63394" y="353104"/>
                  <a:ext cx="2300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8570BE-6680-4B09-9A96-50C90A9DDF55}"/>
                    </a:ext>
                  </a:extLst>
                </p14:cNvPr>
                <p14:cNvContentPartPr/>
                <p14:nvPr/>
              </p14:nvContentPartPr>
              <p14:xfrm>
                <a:off x="3174074" y="195784"/>
                <a:ext cx="113040" cy="426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8570BE-6680-4B09-9A96-50C90A9DDF5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65434" y="187144"/>
                  <a:ext cx="1306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A79D322-0E5C-4E79-B153-A72ABF30080F}"/>
                    </a:ext>
                  </a:extLst>
                </p14:cNvPr>
                <p14:cNvContentPartPr/>
                <p14:nvPr/>
              </p14:nvContentPartPr>
              <p14:xfrm>
                <a:off x="3468914" y="348064"/>
                <a:ext cx="196200" cy="146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A79D322-0E5C-4E79-B153-A72ABF30080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60274" y="339424"/>
                  <a:ext cx="21384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007431-A6E4-4DC5-A721-189F34B8C739}"/>
              </a:ext>
            </a:extLst>
          </p:cNvPr>
          <p:cNvGrpSpPr/>
          <p:nvPr/>
        </p:nvGrpSpPr>
        <p:grpSpPr>
          <a:xfrm>
            <a:off x="3837914" y="1069504"/>
            <a:ext cx="607680" cy="185040"/>
            <a:chOff x="3837914" y="1069504"/>
            <a:chExt cx="607680" cy="18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4994BC2-B076-417A-8E92-BD926A9F2303}"/>
                    </a:ext>
                  </a:extLst>
                </p14:cNvPr>
                <p14:cNvContentPartPr/>
                <p14:nvPr/>
              </p14:nvContentPartPr>
              <p14:xfrm>
                <a:off x="3837914" y="1165264"/>
                <a:ext cx="208440" cy="43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4994BC2-B076-417A-8E92-BD926A9F23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29274" y="1156264"/>
                  <a:ext cx="226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3A32CB7-4437-4156-BEBF-1431286D0C8C}"/>
                    </a:ext>
                  </a:extLst>
                </p14:cNvPr>
                <p14:cNvContentPartPr/>
                <p14:nvPr/>
              </p14:nvContentPartPr>
              <p14:xfrm>
                <a:off x="4207634" y="1069504"/>
                <a:ext cx="237960" cy="185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3A32CB7-4437-4156-BEBF-1431286D0C8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98994" y="1060504"/>
                  <a:ext cx="25560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712E53-822B-4352-864A-1650A380AB2E}"/>
              </a:ext>
            </a:extLst>
          </p:cNvPr>
          <p:cNvGrpSpPr/>
          <p:nvPr/>
        </p:nvGrpSpPr>
        <p:grpSpPr>
          <a:xfrm>
            <a:off x="4108634" y="38104"/>
            <a:ext cx="2443680" cy="890280"/>
            <a:chOff x="4108634" y="38104"/>
            <a:chExt cx="2443680" cy="89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9FE5BD-1286-446C-B99F-53BC994D02C6}"/>
                    </a:ext>
                  </a:extLst>
                </p14:cNvPr>
                <p14:cNvContentPartPr/>
                <p14:nvPr/>
              </p14:nvContentPartPr>
              <p14:xfrm>
                <a:off x="4108634" y="182104"/>
                <a:ext cx="206640" cy="746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9FE5BD-1286-446C-B99F-53BC994D02C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99634" y="173104"/>
                  <a:ext cx="22428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47EB3FB-E009-4B8A-8629-F267FEC91CB1}"/>
                    </a:ext>
                  </a:extLst>
                </p14:cNvPr>
                <p14:cNvContentPartPr/>
                <p14:nvPr/>
              </p14:nvContentPartPr>
              <p14:xfrm>
                <a:off x="4404554" y="38104"/>
                <a:ext cx="257040" cy="159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47EB3FB-E009-4B8A-8629-F267FEC91CB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95554" y="29464"/>
                  <a:ext cx="274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CCBF96D-86B7-4446-88E3-7E73D947C719}"/>
                    </a:ext>
                  </a:extLst>
                </p14:cNvPr>
                <p14:cNvContentPartPr/>
                <p14:nvPr/>
              </p14:nvContentPartPr>
              <p14:xfrm>
                <a:off x="4603994" y="398464"/>
                <a:ext cx="248400" cy="229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CCBF96D-86B7-4446-88E3-7E73D947C71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94994" y="389824"/>
                  <a:ext cx="266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0069197-2475-4C4F-9A14-CBF078046A64}"/>
                    </a:ext>
                  </a:extLst>
                </p14:cNvPr>
                <p14:cNvContentPartPr/>
                <p14:nvPr/>
              </p14:nvContentPartPr>
              <p14:xfrm>
                <a:off x="4627754" y="388384"/>
                <a:ext cx="191520" cy="214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0069197-2475-4C4F-9A14-CBF078046A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19114" y="379384"/>
                  <a:ext cx="209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3CC35E7-A4DB-4F92-BE4B-B4EC345EFC8E}"/>
                    </a:ext>
                  </a:extLst>
                </p14:cNvPr>
                <p14:cNvContentPartPr/>
                <p14:nvPr/>
              </p14:nvContentPartPr>
              <p14:xfrm>
                <a:off x="5144714" y="77344"/>
                <a:ext cx="127440" cy="586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3CC35E7-A4DB-4F92-BE4B-B4EC345EFC8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36074" y="68704"/>
                  <a:ext cx="14508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D4099BB-64B5-4159-8AA6-6FA9FBC26FA8}"/>
                    </a:ext>
                  </a:extLst>
                </p14:cNvPr>
                <p14:cNvContentPartPr/>
                <p14:nvPr/>
              </p14:nvContentPartPr>
              <p14:xfrm>
                <a:off x="5033114" y="467584"/>
                <a:ext cx="228600" cy="30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D4099BB-64B5-4159-8AA6-6FA9FBC26FA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24114" y="458944"/>
                  <a:ext cx="246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02309EF-51E2-4762-8FC3-78860C8B524A}"/>
                    </a:ext>
                  </a:extLst>
                </p14:cNvPr>
                <p14:cNvContentPartPr/>
                <p14:nvPr/>
              </p14:nvContentPartPr>
              <p14:xfrm>
                <a:off x="5353514" y="480544"/>
                <a:ext cx="345960" cy="146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02309EF-51E2-4762-8FC3-78860C8B52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44514" y="471904"/>
                  <a:ext cx="363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0460DB2-E91B-455C-8D70-C9A423ACD071}"/>
                    </a:ext>
                  </a:extLst>
                </p14:cNvPr>
                <p14:cNvContentPartPr/>
                <p14:nvPr/>
              </p14:nvContentPartPr>
              <p14:xfrm>
                <a:off x="5514074" y="478744"/>
                <a:ext cx="140040" cy="158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0460DB2-E91B-455C-8D70-C9A423ACD07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05074" y="469744"/>
                  <a:ext cx="1576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C8FDBF9-6D27-45D0-8D01-A75F3642EFB8}"/>
                    </a:ext>
                  </a:extLst>
                </p14:cNvPr>
                <p14:cNvContentPartPr/>
                <p14:nvPr/>
              </p14:nvContentPartPr>
              <p14:xfrm>
                <a:off x="5749154" y="362464"/>
                <a:ext cx="134640" cy="317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C8FDBF9-6D27-45D0-8D01-A75F3642EFB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40154" y="353464"/>
                  <a:ext cx="1522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CD7D6DE-7232-4680-A479-3BC6A2618273}"/>
                    </a:ext>
                  </a:extLst>
                </p14:cNvPr>
                <p14:cNvContentPartPr/>
                <p14:nvPr/>
              </p14:nvContentPartPr>
              <p14:xfrm>
                <a:off x="5970914" y="452464"/>
                <a:ext cx="213480" cy="204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CD7D6DE-7232-4680-A479-3BC6A261827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61914" y="443464"/>
                  <a:ext cx="2311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26E159F-5808-4781-B50E-8E3859981623}"/>
                    </a:ext>
                  </a:extLst>
                </p14:cNvPr>
                <p14:cNvContentPartPr/>
                <p14:nvPr/>
              </p14:nvContentPartPr>
              <p14:xfrm>
                <a:off x="6120674" y="187144"/>
                <a:ext cx="123480" cy="416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26E159F-5808-4781-B50E-8E385998162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11674" y="178504"/>
                  <a:ext cx="14112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7F1E12D-3905-4616-9EC2-3092CDCDB0A9}"/>
                    </a:ext>
                  </a:extLst>
                </p14:cNvPr>
                <p14:cNvContentPartPr/>
                <p14:nvPr/>
              </p14:nvContentPartPr>
              <p14:xfrm>
                <a:off x="6274754" y="416104"/>
                <a:ext cx="277560" cy="178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7F1E12D-3905-4616-9EC2-3092CDCDB0A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65754" y="407464"/>
                  <a:ext cx="295200" cy="19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68CDF0F-7B96-44F5-ACD0-77BEF7CF3644}"/>
                  </a:ext>
                </a:extLst>
              </p14:cNvPr>
              <p14:cNvContentPartPr/>
              <p14:nvPr/>
            </p14:nvContentPartPr>
            <p14:xfrm>
              <a:off x="1161314" y="1472704"/>
              <a:ext cx="446760" cy="3106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68CDF0F-7B96-44F5-ACD0-77BEF7CF364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52674" y="1464064"/>
                <a:ext cx="46440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C2DE17D-D2B3-41F2-AA0A-78DF168A5892}"/>
                  </a:ext>
                </a:extLst>
              </p14:cNvPr>
              <p14:cNvContentPartPr/>
              <p14:nvPr/>
            </p14:nvContentPartPr>
            <p14:xfrm>
              <a:off x="1752794" y="1312864"/>
              <a:ext cx="92160" cy="1429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C2DE17D-D2B3-41F2-AA0A-78DF168A589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44154" y="1303864"/>
                <a:ext cx="109800" cy="16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5564FC2F-E6DD-4804-A46B-C296EF307A9C}"/>
              </a:ext>
            </a:extLst>
          </p:cNvPr>
          <p:cNvGrpSpPr/>
          <p:nvPr/>
        </p:nvGrpSpPr>
        <p:grpSpPr>
          <a:xfrm>
            <a:off x="1516994" y="1756024"/>
            <a:ext cx="228240" cy="158760"/>
            <a:chOff x="1516994" y="1756024"/>
            <a:chExt cx="228240" cy="15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ECCFC6E-E49A-4B0C-9634-EE8690B5F8FA}"/>
                    </a:ext>
                  </a:extLst>
                </p14:cNvPr>
                <p14:cNvContentPartPr/>
                <p14:nvPr/>
              </p14:nvContentPartPr>
              <p14:xfrm>
                <a:off x="1525994" y="1759264"/>
                <a:ext cx="219240" cy="152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ECCFC6E-E49A-4B0C-9634-EE8690B5F8F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17354" y="1750264"/>
                  <a:ext cx="236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98D8D4B-EDB7-44FE-AAA3-80591B60D2AF}"/>
                    </a:ext>
                  </a:extLst>
                </p14:cNvPr>
                <p14:cNvContentPartPr/>
                <p14:nvPr/>
              </p14:nvContentPartPr>
              <p14:xfrm>
                <a:off x="1516994" y="1756024"/>
                <a:ext cx="171000" cy="158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98D8D4B-EDB7-44FE-AAA3-80591B60D2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07994" y="1747024"/>
                  <a:ext cx="18864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01A13F0-7ADA-4E54-8428-149450E1BCBE}"/>
              </a:ext>
            </a:extLst>
          </p:cNvPr>
          <p:cNvGrpSpPr/>
          <p:nvPr/>
        </p:nvGrpSpPr>
        <p:grpSpPr>
          <a:xfrm>
            <a:off x="1987514" y="1687984"/>
            <a:ext cx="172440" cy="94680"/>
            <a:chOff x="1987514" y="1687984"/>
            <a:chExt cx="172440" cy="9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744A454-D196-4D43-8C22-963C7264E7C6}"/>
                    </a:ext>
                  </a:extLst>
                </p14:cNvPr>
                <p14:cNvContentPartPr/>
                <p14:nvPr/>
              </p14:nvContentPartPr>
              <p14:xfrm>
                <a:off x="1987514" y="1687984"/>
                <a:ext cx="131040" cy="32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744A454-D196-4D43-8C22-963C7264E7C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78514" y="1679344"/>
                  <a:ext cx="148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BF4DBC-D239-4EE1-875A-D448C6114DC9}"/>
                    </a:ext>
                  </a:extLst>
                </p14:cNvPr>
                <p14:cNvContentPartPr/>
                <p14:nvPr/>
              </p14:nvContentPartPr>
              <p14:xfrm>
                <a:off x="2032154" y="1757824"/>
                <a:ext cx="127800" cy="24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BF4DBC-D239-4EE1-875A-D448C6114DC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23154" y="1748824"/>
                  <a:ext cx="14544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01B54FE-8051-4E32-9208-E2EA3699918E}"/>
              </a:ext>
            </a:extLst>
          </p:cNvPr>
          <p:cNvGrpSpPr/>
          <p:nvPr/>
        </p:nvGrpSpPr>
        <p:grpSpPr>
          <a:xfrm>
            <a:off x="2572514" y="1482424"/>
            <a:ext cx="942480" cy="408960"/>
            <a:chOff x="2572514" y="1482424"/>
            <a:chExt cx="942480" cy="40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CDD4140-E1F7-4889-8685-3BADFC3012DA}"/>
                    </a:ext>
                  </a:extLst>
                </p14:cNvPr>
                <p14:cNvContentPartPr/>
                <p14:nvPr/>
              </p14:nvContentPartPr>
              <p14:xfrm>
                <a:off x="2572514" y="1522384"/>
                <a:ext cx="288000" cy="360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CDD4140-E1F7-4889-8685-3BADFC3012D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63514" y="1513744"/>
                  <a:ext cx="3056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8FCD687-04EE-455A-946F-8622764FE939}"/>
                    </a:ext>
                  </a:extLst>
                </p14:cNvPr>
                <p14:cNvContentPartPr/>
                <p14:nvPr/>
              </p14:nvContentPartPr>
              <p14:xfrm>
                <a:off x="2917394" y="1606624"/>
                <a:ext cx="173880" cy="250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8FCD687-04EE-455A-946F-8622764FE93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08394" y="1597624"/>
                  <a:ext cx="1915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9B2CDD4-8F47-431B-B686-E023A79A3060}"/>
                    </a:ext>
                  </a:extLst>
                </p14:cNvPr>
                <p14:cNvContentPartPr/>
                <p14:nvPr/>
              </p14:nvContentPartPr>
              <p14:xfrm>
                <a:off x="3145274" y="1613104"/>
                <a:ext cx="229320" cy="212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9B2CDD4-8F47-431B-B686-E023A79A306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36634" y="1604104"/>
                  <a:ext cx="246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CE17E4F-70A2-412B-87D9-640AAFF00F06}"/>
                    </a:ext>
                  </a:extLst>
                </p14:cNvPr>
                <p14:cNvContentPartPr/>
                <p14:nvPr/>
              </p14:nvContentPartPr>
              <p14:xfrm>
                <a:off x="3110714" y="1645504"/>
                <a:ext cx="224640" cy="189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CE17E4F-70A2-412B-87D9-640AAFF00F0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01714" y="1636864"/>
                  <a:ext cx="242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3469EA9-1EAD-4E7E-B07F-5056EE084FAA}"/>
                    </a:ext>
                  </a:extLst>
                </p14:cNvPr>
                <p14:cNvContentPartPr/>
                <p14:nvPr/>
              </p14:nvContentPartPr>
              <p14:xfrm>
                <a:off x="3379274" y="1482424"/>
                <a:ext cx="135720" cy="408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3469EA9-1EAD-4E7E-B07F-5056EE084FA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70634" y="1473784"/>
                  <a:ext cx="153360" cy="42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7A4E901-C85F-4128-B4D0-2C7DF10301AF}"/>
                  </a:ext>
                </a:extLst>
              </p14:cNvPr>
              <p14:cNvContentPartPr/>
              <p14:nvPr/>
            </p14:nvContentPartPr>
            <p14:xfrm>
              <a:off x="3740354" y="1612744"/>
              <a:ext cx="182520" cy="1544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7A4E901-C85F-4128-B4D0-2C7DF10301A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31714" y="1604104"/>
                <a:ext cx="200160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3B278785-8C41-4B70-B6E0-B5E6641F2922}"/>
              </a:ext>
            </a:extLst>
          </p:cNvPr>
          <p:cNvGrpSpPr/>
          <p:nvPr/>
        </p:nvGrpSpPr>
        <p:grpSpPr>
          <a:xfrm>
            <a:off x="4294754" y="1407544"/>
            <a:ext cx="1349280" cy="444240"/>
            <a:chOff x="4294754" y="1407544"/>
            <a:chExt cx="134928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F493F83-024A-4D47-8D45-D554F90D6CD0}"/>
                    </a:ext>
                  </a:extLst>
                </p14:cNvPr>
                <p14:cNvContentPartPr/>
                <p14:nvPr/>
              </p14:nvContentPartPr>
              <p14:xfrm>
                <a:off x="4294754" y="1461904"/>
                <a:ext cx="493200" cy="377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F493F83-024A-4D47-8D45-D554F90D6C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85754" y="1452904"/>
                  <a:ext cx="5108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E8EA4A6-C334-4400-A941-F324B61717E2}"/>
                    </a:ext>
                  </a:extLst>
                </p14:cNvPr>
                <p14:cNvContentPartPr/>
                <p14:nvPr/>
              </p14:nvContentPartPr>
              <p14:xfrm>
                <a:off x="4456394" y="1625344"/>
                <a:ext cx="264240" cy="55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E8EA4A6-C334-4400-A941-F324B61717E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47754" y="1616344"/>
                  <a:ext cx="281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A247D9C-8F8B-40FE-8AD5-88EBC6E8F946}"/>
                    </a:ext>
                  </a:extLst>
                </p14:cNvPr>
                <p14:cNvContentPartPr/>
                <p14:nvPr/>
              </p14:nvContentPartPr>
              <p14:xfrm>
                <a:off x="4859954" y="1526704"/>
                <a:ext cx="134640" cy="285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A247D9C-8F8B-40FE-8AD5-88EBC6E8F94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50954" y="1517704"/>
                  <a:ext cx="1522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2F62B59-5E89-49F0-B255-E6C267F25542}"/>
                    </a:ext>
                  </a:extLst>
                </p14:cNvPr>
                <p14:cNvContentPartPr/>
                <p14:nvPr/>
              </p14:nvContentPartPr>
              <p14:xfrm>
                <a:off x="5043194" y="1595464"/>
                <a:ext cx="238680" cy="226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2F62B59-5E89-49F0-B255-E6C267F2554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34194" y="1586824"/>
                  <a:ext cx="2563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C0DE68E-F268-409B-B817-E74DB9FC6B5C}"/>
                    </a:ext>
                  </a:extLst>
                </p14:cNvPr>
                <p14:cNvContentPartPr/>
                <p14:nvPr/>
              </p14:nvContentPartPr>
              <p14:xfrm>
                <a:off x="4999274" y="1592584"/>
                <a:ext cx="226080" cy="188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C0DE68E-F268-409B-B817-E74DB9FC6B5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90634" y="1583944"/>
                  <a:ext cx="243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CF8915E-91BD-45F7-8CDB-BD6056667335}"/>
                    </a:ext>
                  </a:extLst>
                </p14:cNvPr>
                <p14:cNvContentPartPr/>
                <p14:nvPr/>
              </p14:nvContentPartPr>
              <p14:xfrm>
                <a:off x="5304914" y="1448944"/>
                <a:ext cx="178200" cy="114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CF8915E-91BD-45F7-8CDB-BD605666733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96274" y="1440304"/>
                  <a:ext cx="195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8AC2C14-12CB-4CB8-B47E-DEC7DE1A2878}"/>
                    </a:ext>
                  </a:extLst>
                </p14:cNvPr>
                <p14:cNvContentPartPr/>
                <p14:nvPr/>
              </p14:nvContentPartPr>
              <p14:xfrm>
                <a:off x="5528474" y="1407544"/>
                <a:ext cx="115560" cy="444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8AC2C14-12CB-4CB8-B47E-DEC7DE1A287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19474" y="1398544"/>
                  <a:ext cx="133200" cy="46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6652B09-86D2-4135-A68D-04C1801EABA8}"/>
              </a:ext>
            </a:extLst>
          </p:cNvPr>
          <p:cNvGrpSpPr/>
          <p:nvPr/>
        </p:nvGrpSpPr>
        <p:grpSpPr>
          <a:xfrm>
            <a:off x="5880554" y="1243384"/>
            <a:ext cx="2152080" cy="634680"/>
            <a:chOff x="5880554" y="1243384"/>
            <a:chExt cx="2152080" cy="63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B65CB28-7CD5-44CA-9755-DAB16A2B23B2}"/>
                    </a:ext>
                  </a:extLst>
                </p14:cNvPr>
                <p14:cNvContentPartPr/>
                <p14:nvPr/>
              </p14:nvContentPartPr>
              <p14:xfrm>
                <a:off x="5880554" y="1639384"/>
                <a:ext cx="214200" cy="26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B65CB28-7CD5-44CA-9755-DAB16A2B23B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71554" y="1630744"/>
                  <a:ext cx="2318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860CA74-79C7-40D7-83A6-58832F9945E8}"/>
                    </a:ext>
                  </a:extLst>
                </p14:cNvPr>
                <p14:cNvContentPartPr/>
                <p14:nvPr/>
              </p14:nvContentPartPr>
              <p14:xfrm>
                <a:off x="6306794" y="1461184"/>
                <a:ext cx="190080" cy="356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860CA74-79C7-40D7-83A6-58832F9945E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97794" y="1452184"/>
                  <a:ext cx="2077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D22C4F9-E303-47FA-88B9-FF8979A68955}"/>
                    </a:ext>
                  </a:extLst>
                </p14:cNvPr>
                <p14:cNvContentPartPr/>
                <p14:nvPr/>
              </p14:nvContentPartPr>
              <p14:xfrm>
                <a:off x="6575714" y="1455424"/>
                <a:ext cx="460080" cy="350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D22C4F9-E303-47FA-88B9-FF8979A6895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67074" y="1446424"/>
                  <a:ext cx="4777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69D696B-7AEB-4BCD-9F6C-4330D6575870}"/>
                    </a:ext>
                  </a:extLst>
                </p14:cNvPr>
                <p14:cNvContentPartPr/>
                <p14:nvPr/>
              </p14:nvContentPartPr>
              <p14:xfrm>
                <a:off x="6638714" y="1629304"/>
                <a:ext cx="245160" cy="52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69D696B-7AEB-4BCD-9F6C-4330D657587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29714" y="1620304"/>
                  <a:ext cx="262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208D225-9253-44F4-8AAD-6271ACD1EEC0}"/>
                    </a:ext>
                  </a:extLst>
                </p14:cNvPr>
                <p14:cNvContentPartPr/>
                <p14:nvPr/>
              </p14:nvContentPartPr>
              <p14:xfrm>
                <a:off x="6996914" y="1570264"/>
                <a:ext cx="128880" cy="198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208D225-9253-44F4-8AAD-6271ACD1EEC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987914" y="1561624"/>
                  <a:ext cx="146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5BBEBFB-D221-433E-9EA3-6E1F68376C58}"/>
                    </a:ext>
                  </a:extLst>
                </p14:cNvPr>
                <p14:cNvContentPartPr/>
                <p14:nvPr/>
              </p14:nvContentPartPr>
              <p14:xfrm>
                <a:off x="7166114" y="1580704"/>
                <a:ext cx="279360" cy="1976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5BBEBFB-D221-433E-9EA3-6E1F68376C5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57474" y="1572064"/>
                  <a:ext cx="297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ABE692F-7967-41E1-9A76-9005CA21DED4}"/>
                    </a:ext>
                  </a:extLst>
                </p14:cNvPr>
                <p14:cNvContentPartPr/>
                <p14:nvPr/>
              </p14:nvContentPartPr>
              <p14:xfrm>
                <a:off x="7411634" y="1543264"/>
                <a:ext cx="157680" cy="296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ABE692F-7967-41E1-9A76-9005CA21DED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02634" y="1534264"/>
                  <a:ext cx="1753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0B941F2-E343-448E-859A-1D13836F78B7}"/>
                    </a:ext>
                  </a:extLst>
                </p14:cNvPr>
                <p14:cNvContentPartPr/>
                <p14:nvPr/>
              </p14:nvContentPartPr>
              <p14:xfrm>
                <a:off x="7597754" y="1384864"/>
                <a:ext cx="212040" cy="493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0B941F2-E343-448E-859A-1D13836F78B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89114" y="1375864"/>
                  <a:ext cx="22968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A647722-1D71-462E-8310-4AFFB1D8B3F1}"/>
                    </a:ext>
                  </a:extLst>
                </p14:cNvPr>
                <p14:cNvContentPartPr/>
                <p14:nvPr/>
              </p14:nvContentPartPr>
              <p14:xfrm>
                <a:off x="7813754" y="1243384"/>
                <a:ext cx="218880" cy="133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A647722-1D71-462E-8310-4AFFB1D8B3F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04754" y="1234744"/>
                  <a:ext cx="23652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71BAD04-A32A-430E-A588-B0312B4F19C7}"/>
              </a:ext>
            </a:extLst>
          </p:cNvPr>
          <p:cNvGrpSpPr/>
          <p:nvPr/>
        </p:nvGrpSpPr>
        <p:grpSpPr>
          <a:xfrm>
            <a:off x="3711194" y="1975624"/>
            <a:ext cx="2833560" cy="1488600"/>
            <a:chOff x="3711194" y="1975624"/>
            <a:chExt cx="2833560" cy="148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2EBB080-DDDF-4419-A633-E167F0DECB4C}"/>
                    </a:ext>
                  </a:extLst>
                </p14:cNvPr>
                <p14:cNvContentPartPr/>
                <p14:nvPr/>
              </p14:nvContentPartPr>
              <p14:xfrm>
                <a:off x="3719114" y="2563864"/>
                <a:ext cx="176040" cy="35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2EBB080-DDDF-4419-A633-E167F0DECB4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10114" y="2554864"/>
                  <a:ext cx="193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16CB328-9195-47F2-9AD6-404DC2303A29}"/>
                    </a:ext>
                  </a:extLst>
                </p14:cNvPr>
                <p14:cNvContentPartPr/>
                <p14:nvPr/>
              </p14:nvContentPartPr>
              <p14:xfrm>
                <a:off x="3711194" y="2663944"/>
                <a:ext cx="230400" cy="39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16CB328-9195-47F2-9AD6-404DC2303A2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02554" y="2655304"/>
                  <a:ext cx="248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EAACEDB-F03E-4833-BC60-3E9F86E88304}"/>
                    </a:ext>
                  </a:extLst>
                </p14:cNvPr>
                <p14:cNvContentPartPr/>
                <p14:nvPr/>
              </p14:nvContentPartPr>
              <p14:xfrm>
                <a:off x="4244714" y="2278384"/>
                <a:ext cx="299160" cy="875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EAACEDB-F03E-4833-BC60-3E9F86E8830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35714" y="2269384"/>
                  <a:ext cx="316800" cy="8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C29D2CC-1EBD-4720-AF14-75424D9DDBEB}"/>
                    </a:ext>
                  </a:extLst>
                </p14:cNvPr>
                <p14:cNvContentPartPr/>
                <p14:nvPr/>
              </p14:nvContentPartPr>
              <p14:xfrm>
                <a:off x="4071914" y="3343984"/>
                <a:ext cx="167760" cy="47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C29D2CC-1EBD-4720-AF14-75424D9DDBE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63274" y="3334984"/>
                  <a:ext cx="185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A08066A-9076-4B80-BF4B-36A1AA9D254D}"/>
                    </a:ext>
                  </a:extLst>
                </p14:cNvPr>
                <p14:cNvContentPartPr/>
                <p14:nvPr/>
              </p14:nvContentPartPr>
              <p14:xfrm>
                <a:off x="4421474" y="3254704"/>
                <a:ext cx="250560" cy="209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A08066A-9076-4B80-BF4B-36A1AA9D254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12834" y="3246064"/>
                  <a:ext cx="268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225ACD0-55D1-436F-B724-060BC401D7CB}"/>
                    </a:ext>
                  </a:extLst>
                </p14:cNvPr>
                <p14:cNvContentPartPr/>
                <p14:nvPr/>
              </p14:nvContentPartPr>
              <p14:xfrm>
                <a:off x="4415714" y="1975624"/>
                <a:ext cx="318240" cy="192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225ACD0-55D1-436F-B724-060BC401D7C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07074" y="1966984"/>
                  <a:ext cx="3358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000BC7B-B3BC-424B-BD37-80D9CB0EAE0C}"/>
                    </a:ext>
                  </a:extLst>
                </p14:cNvPr>
                <p14:cNvContentPartPr/>
                <p14:nvPr/>
              </p14:nvContentPartPr>
              <p14:xfrm>
                <a:off x="4760234" y="2439664"/>
                <a:ext cx="238320" cy="303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000BC7B-B3BC-424B-BD37-80D9CB0EAE0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51594" y="2431024"/>
                  <a:ext cx="255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3BE0CC6-32B2-4E88-9F86-74C88A24C81D}"/>
                    </a:ext>
                  </a:extLst>
                </p14:cNvPr>
                <p14:cNvContentPartPr/>
                <p14:nvPr/>
              </p14:nvContentPartPr>
              <p14:xfrm>
                <a:off x="4682834" y="2416984"/>
                <a:ext cx="290520" cy="375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3BE0CC6-32B2-4E88-9F86-74C88A24C81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73834" y="2408344"/>
                  <a:ext cx="3081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C6A3A8B-B440-421D-B778-870310CBDA0C}"/>
                    </a:ext>
                  </a:extLst>
                </p14:cNvPr>
                <p14:cNvContentPartPr/>
                <p14:nvPr/>
              </p14:nvContentPartPr>
              <p14:xfrm>
                <a:off x="5012234" y="2199904"/>
                <a:ext cx="169200" cy="178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C6A3A8B-B440-421D-B778-870310CBDA0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03234" y="2190904"/>
                  <a:ext cx="186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F63C916-9573-4356-A32F-9E51C912A969}"/>
                    </a:ext>
                  </a:extLst>
                </p14:cNvPr>
                <p14:cNvContentPartPr/>
                <p14:nvPr/>
              </p14:nvContentPartPr>
              <p14:xfrm>
                <a:off x="5187554" y="2126104"/>
                <a:ext cx="266760" cy="648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F63C916-9573-4356-A32F-9E51C912A96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78554" y="2117104"/>
                  <a:ext cx="28440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378BC2F-F923-4222-8D8E-2A38AAC942AE}"/>
                    </a:ext>
                  </a:extLst>
                </p14:cNvPr>
                <p14:cNvContentPartPr/>
                <p14:nvPr/>
              </p14:nvContentPartPr>
              <p14:xfrm>
                <a:off x="5163794" y="2576104"/>
                <a:ext cx="149040" cy="33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378BC2F-F923-4222-8D8E-2A38AAC942A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154794" y="2567104"/>
                  <a:ext cx="166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117569E-61E6-416A-A132-1BA8209890D1}"/>
                    </a:ext>
                  </a:extLst>
                </p14:cNvPr>
                <p14:cNvContentPartPr/>
                <p14:nvPr/>
              </p14:nvContentPartPr>
              <p14:xfrm>
                <a:off x="5415794" y="2494744"/>
                <a:ext cx="369000" cy="2116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117569E-61E6-416A-A132-1BA8209890D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07154" y="2485744"/>
                  <a:ext cx="386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263A258-EE24-4A92-9CB0-35BB4DBF4221}"/>
                    </a:ext>
                  </a:extLst>
                </p14:cNvPr>
                <p14:cNvContentPartPr/>
                <p14:nvPr/>
              </p14:nvContentPartPr>
              <p14:xfrm>
                <a:off x="5542514" y="2506264"/>
                <a:ext cx="231120" cy="227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263A258-EE24-4A92-9CB0-35BB4DBF422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33514" y="2497624"/>
                  <a:ext cx="248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316CC24-D0DE-4B50-9B91-55797FE0AC13}"/>
                    </a:ext>
                  </a:extLst>
                </p14:cNvPr>
                <p14:cNvContentPartPr/>
                <p14:nvPr/>
              </p14:nvContentPartPr>
              <p14:xfrm>
                <a:off x="5757434" y="2357584"/>
                <a:ext cx="216360" cy="379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316CC24-D0DE-4B50-9B91-55797FE0AC1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48794" y="2348944"/>
                  <a:ext cx="2340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EF6B141-327F-4601-A83B-8FD17DA12CC9}"/>
                    </a:ext>
                  </a:extLst>
                </p14:cNvPr>
                <p14:cNvContentPartPr/>
                <p14:nvPr/>
              </p14:nvContentPartPr>
              <p14:xfrm>
                <a:off x="6030674" y="2516344"/>
                <a:ext cx="190440" cy="221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EF6B141-327F-4601-A83B-8FD17DA12CC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22034" y="2507344"/>
                  <a:ext cx="208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1B1EB86-BD11-4749-B2BD-11FE5F941E62}"/>
                    </a:ext>
                  </a:extLst>
                </p14:cNvPr>
                <p14:cNvContentPartPr/>
                <p14:nvPr/>
              </p14:nvContentPartPr>
              <p14:xfrm>
                <a:off x="6137594" y="2248504"/>
                <a:ext cx="186480" cy="414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1B1EB86-BD11-4749-B2BD-11FE5F941E6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28594" y="2239504"/>
                  <a:ext cx="2041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77305E5-0003-43E1-BC47-3D897773587C}"/>
                    </a:ext>
                  </a:extLst>
                </p14:cNvPr>
                <p14:cNvContentPartPr/>
                <p14:nvPr/>
              </p14:nvContentPartPr>
              <p14:xfrm>
                <a:off x="6265754" y="2510224"/>
                <a:ext cx="279000" cy="206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77305E5-0003-43E1-BC47-3D897773587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56754" y="2501224"/>
                  <a:ext cx="296640" cy="22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398700A-3952-4CC7-B50D-648B51D43F60}"/>
                  </a:ext>
                </a:extLst>
              </p14:cNvPr>
              <p14:cNvContentPartPr/>
              <p14:nvPr/>
            </p14:nvContentPartPr>
            <p14:xfrm>
              <a:off x="6805394" y="2641984"/>
              <a:ext cx="271800" cy="172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398700A-3952-4CC7-B50D-648B51D43F6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796394" y="2632984"/>
                <a:ext cx="28944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6A7F914-9AA7-437D-9701-EE15A5B80279}"/>
              </a:ext>
            </a:extLst>
          </p:cNvPr>
          <p:cNvGrpSpPr/>
          <p:nvPr/>
        </p:nvGrpSpPr>
        <p:grpSpPr>
          <a:xfrm>
            <a:off x="7319834" y="2090824"/>
            <a:ext cx="1925640" cy="813240"/>
            <a:chOff x="7319834" y="2090824"/>
            <a:chExt cx="1925640" cy="81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A118DBF-2143-4CED-AF14-B814EA3C96E7}"/>
                    </a:ext>
                  </a:extLst>
                </p14:cNvPr>
                <p14:cNvContentPartPr/>
                <p14:nvPr/>
              </p14:nvContentPartPr>
              <p14:xfrm>
                <a:off x="7319834" y="2368744"/>
                <a:ext cx="250560" cy="459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A118DBF-2143-4CED-AF14-B814EA3C96E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10834" y="2359744"/>
                  <a:ext cx="2682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2E1BA87-EBE5-42F8-A42D-D588205839AC}"/>
                    </a:ext>
                  </a:extLst>
                </p14:cNvPr>
                <p14:cNvContentPartPr/>
                <p14:nvPr/>
              </p14:nvContentPartPr>
              <p14:xfrm>
                <a:off x="7711514" y="2341384"/>
                <a:ext cx="467280" cy="413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2E1BA87-EBE5-42F8-A42D-D588205839A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02514" y="2332744"/>
                  <a:ext cx="48492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56593BC-5895-4229-A64F-FAB256D6DA59}"/>
                    </a:ext>
                  </a:extLst>
                </p14:cNvPr>
                <p14:cNvContentPartPr/>
                <p14:nvPr/>
              </p14:nvContentPartPr>
              <p14:xfrm>
                <a:off x="7846514" y="2578624"/>
                <a:ext cx="180360" cy="24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56593BC-5895-4229-A64F-FAB256D6DA5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37514" y="2569984"/>
                  <a:ext cx="198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001A552-5607-4923-A008-541927C610A6}"/>
                    </a:ext>
                  </a:extLst>
                </p14:cNvPr>
                <p14:cNvContentPartPr/>
                <p14:nvPr/>
              </p14:nvContentPartPr>
              <p14:xfrm>
                <a:off x="8210474" y="2485744"/>
                <a:ext cx="92160" cy="204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001A552-5607-4923-A008-541927C610A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01474" y="2476744"/>
                  <a:ext cx="109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61AE215-38CD-4E3D-A277-86C2595FD329}"/>
                    </a:ext>
                  </a:extLst>
                </p14:cNvPr>
                <p14:cNvContentPartPr/>
                <p14:nvPr/>
              </p14:nvContentPartPr>
              <p14:xfrm>
                <a:off x="8417114" y="2497984"/>
                <a:ext cx="165240" cy="187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61AE215-38CD-4E3D-A277-86C2595FD32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08474" y="2488984"/>
                  <a:ext cx="1828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3642EBD-662D-481E-BF56-C043BB497584}"/>
                    </a:ext>
                  </a:extLst>
                </p14:cNvPr>
                <p14:cNvContentPartPr/>
                <p14:nvPr/>
              </p14:nvContentPartPr>
              <p14:xfrm>
                <a:off x="8598914" y="2424184"/>
                <a:ext cx="129240" cy="3326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3642EBD-662D-481E-BF56-C043BB49758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89914" y="2415544"/>
                  <a:ext cx="1468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4D30BC4-806F-4BCA-A94A-5B1CFFAEB5DC}"/>
                    </a:ext>
                  </a:extLst>
                </p14:cNvPr>
                <p14:cNvContentPartPr/>
                <p14:nvPr/>
              </p14:nvContentPartPr>
              <p14:xfrm>
                <a:off x="8736434" y="2287024"/>
                <a:ext cx="232560" cy="617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4D30BC4-806F-4BCA-A94A-5B1CFFAEB5D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27434" y="2278384"/>
                  <a:ext cx="25020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A785D6C-33B4-48DA-97F4-71528F3D191A}"/>
                    </a:ext>
                  </a:extLst>
                </p14:cNvPr>
                <p14:cNvContentPartPr/>
                <p14:nvPr/>
              </p14:nvContentPartPr>
              <p14:xfrm>
                <a:off x="8988074" y="2090824"/>
                <a:ext cx="257400" cy="212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A785D6C-33B4-48DA-97F4-71528F3D191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979434" y="2081824"/>
                  <a:ext cx="275040" cy="23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87611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6BDFF56-E747-4486-80D6-60B49C4B1F3B}"/>
              </a:ext>
            </a:extLst>
          </p:cNvPr>
          <p:cNvGrpSpPr/>
          <p:nvPr/>
        </p:nvGrpSpPr>
        <p:grpSpPr>
          <a:xfrm>
            <a:off x="705914" y="246904"/>
            <a:ext cx="746640" cy="396360"/>
            <a:chOff x="705914" y="246904"/>
            <a:chExt cx="74664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01FE418-CA1D-45B6-B1F9-168613428313}"/>
                    </a:ext>
                  </a:extLst>
                </p14:cNvPr>
                <p14:cNvContentPartPr/>
                <p14:nvPr/>
              </p14:nvContentPartPr>
              <p14:xfrm>
                <a:off x="705914" y="246904"/>
                <a:ext cx="486360" cy="396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01FE418-CA1D-45B6-B1F9-1686134283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6914" y="237904"/>
                  <a:ext cx="5040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32C7F33-3BE0-4123-BF16-50E30860D9EF}"/>
                    </a:ext>
                  </a:extLst>
                </p14:cNvPr>
                <p14:cNvContentPartPr/>
                <p14:nvPr/>
              </p14:nvContentPartPr>
              <p14:xfrm>
                <a:off x="763154" y="457504"/>
                <a:ext cx="252360" cy="87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32C7F33-3BE0-4123-BF16-50E30860D9E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4514" y="448504"/>
                  <a:ext cx="270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5187857-05B1-48FB-85CB-2CE7917E6FD0}"/>
                    </a:ext>
                  </a:extLst>
                </p14:cNvPr>
                <p14:cNvContentPartPr/>
                <p14:nvPr/>
              </p14:nvContentPartPr>
              <p14:xfrm>
                <a:off x="1072034" y="430864"/>
                <a:ext cx="217080" cy="154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5187857-05B1-48FB-85CB-2CE7917E6F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3394" y="422224"/>
                  <a:ext cx="234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943FF6-DF6D-4E57-880A-47C4EF2FF41E}"/>
                    </a:ext>
                  </a:extLst>
                </p14:cNvPr>
                <p14:cNvContentPartPr/>
                <p14:nvPr/>
              </p14:nvContentPartPr>
              <p14:xfrm>
                <a:off x="1080674" y="373984"/>
                <a:ext cx="199440" cy="174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943FF6-DF6D-4E57-880A-47C4EF2FF4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2034" y="365344"/>
                  <a:ext cx="217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ADF81B0-E769-4C95-8A43-DC517A8BF315}"/>
                    </a:ext>
                  </a:extLst>
                </p14:cNvPr>
                <p14:cNvContentPartPr/>
                <p14:nvPr/>
              </p14:nvContentPartPr>
              <p14:xfrm>
                <a:off x="1410794" y="427624"/>
                <a:ext cx="41760" cy="179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ADF81B0-E769-4C95-8A43-DC517A8BF31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2154" y="418984"/>
                  <a:ext cx="59400" cy="19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907DE64-15E6-4D32-A9AF-3F1987B14758}"/>
                  </a:ext>
                </a:extLst>
              </p14:cNvPr>
              <p14:cNvContentPartPr/>
              <p14:nvPr/>
            </p14:nvContentPartPr>
            <p14:xfrm>
              <a:off x="4454594" y="3943024"/>
              <a:ext cx="26280" cy="2880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907DE64-15E6-4D32-A9AF-3F1987B147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45594" y="3934384"/>
                <a:ext cx="43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DB4917A-0128-474E-BDFE-5478F946A1D6}"/>
                  </a:ext>
                </a:extLst>
              </p14:cNvPr>
              <p14:cNvContentPartPr/>
              <p14:nvPr/>
            </p14:nvContentPartPr>
            <p14:xfrm>
              <a:off x="2163194" y="33424"/>
              <a:ext cx="330840" cy="555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DB4917A-0128-474E-BDFE-5478F946A1D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54554" y="24784"/>
                <a:ext cx="34848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6CDD07-1670-4BA3-8635-792A484837B0}"/>
                  </a:ext>
                </a:extLst>
              </p14:cNvPr>
              <p14:cNvContentPartPr/>
              <p14:nvPr/>
            </p14:nvContentPartPr>
            <p14:xfrm>
              <a:off x="2146634" y="382264"/>
              <a:ext cx="263520" cy="63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6CDD07-1670-4BA3-8635-792A484837B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37634" y="373624"/>
                <a:ext cx="2811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EC26A71-80C0-4868-A612-CE76E5E1A51E}"/>
                  </a:ext>
                </a:extLst>
              </p14:cNvPr>
              <p14:cNvContentPartPr/>
              <p14:nvPr/>
            </p14:nvContentPartPr>
            <p14:xfrm>
              <a:off x="2472434" y="364624"/>
              <a:ext cx="73800" cy="168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EC26A71-80C0-4868-A612-CE76E5E1A51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63794" y="355624"/>
                <a:ext cx="914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4F5E6-053A-4D64-A40D-5168C2A68382}"/>
                  </a:ext>
                </a:extLst>
              </p14:cNvPr>
              <p14:cNvContentPartPr/>
              <p14:nvPr/>
            </p14:nvContentPartPr>
            <p14:xfrm>
              <a:off x="2617514" y="354544"/>
              <a:ext cx="200520" cy="191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4F5E6-053A-4D64-A40D-5168C2A6838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08514" y="345904"/>
                <a:ext cx="21816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CA9C64B-CA28-4B16-8077-BD5BF93956C1}"/>
                  </a:ext>
                </a:extLst>
              </p14:cNvPr>
              <p14:cNvContentPartPr/>
              <p14:nvPr/>
            </p14:nvContentPartPr>
            <p14:xfrm>
              <a:off x="2926754" y="221344"/>
              <a:ext cx="64080" cy="322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CA9C64B-CA28-4B16-8077-BD5BF93956C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17754" y="212704"/>
                <a:ext cx="817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6B6B840-7D3A-496C-B3E5-5604F52925D8}"/>
                  </a:ext>
                </a:extLst>
              </p14:cNvPr>
              <p14:cNvContentPartPr/>
              <p14:nvPr/>
            </p14:nvContentPartPr>
            <p14:xfrm>
              <a:off x="3289274" y="332944"/>
              <a:ext cx="135360" cy="21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6B6B840-7D3A-496C-B3E5-5604F52925D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0274" y="323944"/>
                <a:ext cx="1530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55C84A3-E022-47E3-A890-575358F08131}"/>
                  </a:ext>
                </a:extLst>
              </p14:cNvPr>
              <p14:cNvContentPartPr/>
              <p14:nvPr/>
            </p14:nvContentPartPr>
            <p14:xfrm>
              <a:off x="3289994" y="439144"/>
              <a:ext cx="154800" cy="54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55C84A3-E022-47E3-A890-575358F0813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80994" y="430504"/>
                <a:ext cx="1724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C396EBC-57EC-4E76-BD24-9BAA2C68DB05}"/>
                  </a:ext>
                </a:extLst>
              </p14:cNvPr>
              <p14:cNvContentPartPr/>
              <p14:nvPr/>
            </p14:nvContentPartPr>
            <p14:xfrm>
              <a:off x="4018994" y="217024"/>
              <a:ext cx="119880" cy="2448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C396EBC-57EC-4E76-BD24-9BAA2C68DB0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09994" y="208024"/>
                <a:ext cx="1375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FB68EDD-4255-4D05-8822-703814E606CF}"/>
                  </a:ext>
                </a:extLst>
              </p14:cNvPr>
              <p14:cNvContentPartPr/>
              <p14:nvPr/>
            </p14:nvContentPartPr>
            <p14:xfrm>
              <a:off x="4157234" y="448864"/>
              <a:ext cx="27360" cy="334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FB68EDD-4255-4D05-8822-703814E606C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48594" y="440224"/>
                <a:ext cx="450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3093452-848E-4C72-AA08-94C04A16D0F6}"/>
                  </a:ext>
                </a:extLst>
              </p14:cNvPr>
              <p14:cNvContentPartPr/>
              <p14:nvPr/>
            </p14:nvContentPartPr>
            <p14:xfrm>
              <a:off x="4295114" y="253744"/>
              <a:ext cx="195120" cy="2005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3093452-848E-4C72-AA08-94C04A16D0F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86114" y="245104"/>
                <a:ext cx="2127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B7C9B57-1745-4CD4-86D4-C717E3779B58}"/>
                  </a:ext>
                </a:extLst>
              </p14:cNvPr>
              <p14:cNvContentPartPr/>
              <p14:nvPr/>
            </p14:nvContentPartPr>
            <p14:xfrm>
              <a:off x="4580234" y="186064"/>
              <a:ext cx="294480" cy="2725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B7C9B57-1745-4CD4-86D4-C717E3779B5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71594" y="177064"/>
                <a:ext cx="3121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6F6AA1B-7C56-4D23-8AC8-92B81D54FA10}"/>
                  </a:ext>
                </a:extLst>
              </p14:cNvPr>
              <p14:cNvContentPartPr/>
              <p14:nvPr/>
            </p14:nvContentPartPr>
            <p14:xfrm>
              <a:off x="4934834" y="181384"/>
              <a:ext cx="172800" cy="2757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6F6AA1B-7C56-4D23-8AC8-92B81D54FA1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25834" y="172744"/>
                <a:ext cx="19044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B7A9ACB-4C1B-4F53-BB49-4940F31780A2}"/>
                  </a:ext>
                </a:extLst>
              </p14:cNvPr>
              <p14:cNvContentPartPr/>
              <p14:nvPr/>
            </p14:nvContentPartPr>
            <p14:xfrm>
              <a:off x="5174594" y="215584"/>
              <a:ext cx="99720" cy="216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B7A9ACB-4C1B-4F53-BB49-4940F31780A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65954" y="206944"/>
                <a:ext cx="1173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3D712C1-464A-4509-92A5-586823433345}"/>
                  </a:ext>
                </a:extLst>
              </p14:cNvPr>
              <p14:cNvContentPartPr/>
              <p14:nvPr/>
            </p14:nvContentPartPr>
            <p14:xfrm>
              <a:off x="5332274" y="316384"/>
              <a:ext cx="178920" cy="403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3D712C1-464A-4509-92A5-58682343334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23634" y="307744"/>
                <a:ext cx="1965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728C204-7CBB-41D9-9B36-5786BECC2725}"/>
                  </a:ext>
                </a:extLst>
              </p14:cNvPr>
              <p14:cNvContentPartPr/>
              <p14:nvPr/>
            </p14:nvContentPartPr>
            <p14:xfrm>
              <a:off x="5588954" y="268864"/>
              <a:ext cx="197280" cy="1522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728C204-7CBB-41D9-9B36-5786BECC272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79954" y="259864"/>
                <a:ext cx="2149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D17FA0A-6238-4CE3-B68E-1D339883BEC1}"/>
                  </a:ext>
                </a:extLst>
              </p14:cNvPr>
              <p14:cNvContentPartPr/>
              <p14:nvPr/>
            </p14:nvContentPartPr>
            <p14:xfrm>
              <a:off x="5534594" y="235024"/>
              <a:ext cx="218160" cy="1911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D17FA0A-6238-4CE3-B68E-1D339883BEC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25954" y="226024"/>
                <a:ext cx="2358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D64D2F7-1402-45E8-B3C4-05E283A01401}"/>
                  </a:ext>
                </a:extLst>
              </p14:cNvPr>
              <p14:cNvContentPartPr/>
              <p14:nvPr/>
            </p14:nvContentPartPr>
            <p14:xfrm>
              <a:off x="5793074" y="125224"/>
              <a:ext cx="76680" cy="838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D64D2F7-1402-45E8-B3C4-05E283A0140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84434" y="116224"/>
                <a:ext cx="943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EE38A9B-A89F-4F76-B6E3-C49E0C6CCF38}"/>
                  </a:ext>
                </a:extLst>
              </p14:cNvPr>
              <p14:cNvContentPartPr/>
              <p14:nvPr/>
            </p14:nvContentPartPr>
            <p14:xfrm>
              <a:off x="5850674" y="102904"/>
              <a:ext cx="101520" cy="1940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EE38A9B-A89F-4F76-B6E3-C49E0C6CCF3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841674" y="93904"/>
                <a:ext cx="1191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9C3C050-E7CE-4C59-ABE1-0317726743AC}"/>
                  </a:ext>
                </a:extLst>
              </p14:cNvPr>
              <p14:cNvContentPartPr/>
              <p14:nvPr/>
            </p14:nvContentPartPr>
            <p14:xfrm>
              <a:off x="6040754" y="10744"/>
              <a:ext cx="164520" cy="477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9C3C050-E7CE-4C59-ABE1-0317726743A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032114" y="2104"/>
                <a:ext cx="18216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CACDB76-6210-4F81-8CE1-8D9192FE76AC}"/>
                  </a:ext>
                </a:extLst>
              </p14:cNvPr>
              <p14:cNvContentPartPr/>
              <p14:nvPr/>
            </p14:nvContentPartPr>
            <p14:xfrm>
              <a:off x="7077194" y="255904"/>
              <a:ext cx="176400" cy="1810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CACDB76-6210-4F81-8CE1-8D9192FE76A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68194" y="246904"/>
                <a:ext cx="1940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2952A29-1022-42DA-AB9A-31715B1554E7}"/>
                  </a:ext>
                </a:extLst>
              </p14:cNvPr>
              <p14:cNvContentPartPr/>
              <p14:nvPr/>
            </p14:nvContentPartPr>
            <p14:xfrm>
              <a:off x="7397954" y="192544"/>
              <a:ext cx="165960" cy="150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2952A29-1022-42DA-AB9A-31715B1554E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388954" y="183544"/>
                <a:ext cx="1836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D94F0AD-A2EB-4425-972B-F2D92FBCA14C}"/>
                  </a:ext>
                </a:extLst>
              </p14:cNvPr>
              <p14:cNvContentPartPr/>
              <p14:nvPr/>
            </p14:nvContentPartPr>
            <p14:xfrm>
              <a:off x="7363034" y="416104"/>
              <a:ext cx="175680" cy="158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D94F0AD-A2EB-4425-972B-F2D92FBCA14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354394" y="407104"/>
                <a:ext cx="1933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D7AA543-E9B8-467F-A6B9-9D497199064D}"/>
                  </a:ext>
                </a:extLst>
              </p14:cNvPr>
              <p14:cNvContentPartPr/>
              <p14:nvPr/>
            </p14:nvContentPartPr>
            <p14:xfrm>
              <a:off x="7728794" y="237544"/>
              <a:ext cx="235080" cy="178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D7AA543-E9B8-467F-A6B9-9D497199064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720154" y="228544"/>
                <a:ext cx="2527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EDCB12D-8AAD-4667-9E92-65B14A085FFE}"/>
                  </a:ext>
                </a:extLst>
              </p14:cNvPr>
              <p14:cNvContentPartPr/>
              <p14:nvPr/>
            </p14:nvContentPartPr>
            <p14:xfrm>
              <a:off x="7727714" y="268144"/>
              <a:ext cx="172800" cy="1483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EDCB12D-8AAD-4667-9E92-65B14A085FF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719074" y="259144"/>
                <a:ext cx="1904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4426497-3FE2-4AE3-87EA-6D212E8F0CDD}"/>
                  </a:ext>
                </a:extLst>
              </p14:cNvPr>
              <p14:cNvContentPartPr/>
              <p14:nvPr/>
            </p14:nvContentPartPr>
            <p14:xfrm>
              <a:off x="8113994" y="167344"/>
              <a:ext cx="186480" cy="2736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4426497-3FE2-4AE3-87EA-6D212E8F0CD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105354" y="158704"/>
                <a:ext cx="2041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24A4341-A2AD-4AEB-9E09-764F320ADB6E}"/>
                  </a:ext>
                </a:extLst>
              </p14:cNvPr>
              <p14:cNvContentPartPr/>
              <p14:nvPr/>
            </p14:nvContentPartPr>
            <p14:xfrm>
              <a:off x="8558234" y="211984"/>
              <a:ext cx="64800" cy="279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24A4341-A2AD-4AEB-9E09-764F320ADB6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49234" y="202984"/>
                <a:ext cx="824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70FD590-0E6B-4F43-B544-45880F885F8B}"/>
                  </a:ext>
                </a:extLst>
              </p14:cNvPr>
              <p14:cNvContentPartPr/>
              <p14:nvPr/>
            </p14:nvContentPartPr>
            <p14:xfrm>
              <a:off x="2129714" y="961504"/>
              <a:ext cx="476640" cy="3164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70FD590-0E6B-4F43-B544-45880F885F8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120714" y="952864"/>
                <a:ext cx="4942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7C841B3-C977-4C49-9476-581523762A53}"/>
                  </a:ext>
                </a:extLst>
              </p14:cNvPr>
              <p14:cNvContentPartPr/>
              <p14:nvPr/>
            </p14:nvContentPartPr>
            <p14:xfrm>
              <a:off x="2571794" y="1167064"/>
              <a:ext cx="162720" cy="166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7C841B3-C977-4C49-9476-581523762A5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563154" y="1158424"/>
                <a:ext cx="1803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30815C1-AE8B-4B00-B623-9D27E86275F1}"/>
                  </a:ext>
                </a:extLst>
              </p14:cNvPr>
              <p14:cNvContentPartPr/>
              <p14:nvPr/>
            </p14:nvContentPartPr>
            <p14:xfrm>
              <a:off x="2539034" y="1176064"/>
              <a:ext cx="175320" cy="1972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30815C1-AE8B-4B00-B623-9D27E86275F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530394" y="1167424"/>
                <a:ext cx="1929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19DF4B7-A7AC-4EE1-82E2-F31BC20E93EE}"/>
                  </a:ext>
                </a:extLst>
              </p14:cNvPr>
              <p14:cNvContentPartPr/>
              <p14:nvPr/>
            </p14:nvContentPartPr>
            <p14:xfrm>
              <a:off x="2896154" y="1080304"/>
              <a:ext cx="125640" cy="241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19DF4B7-A7AC-4EE1-82E2-F31BC20E93E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87514" y="1071664"/>
                <a:ext cx="1432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FDC0C85-069C-4BF3-BEC1-E4015F1434DE}"/>
                  </a:ext>
                </a:extLst>
              </p14:cNvPr>
              <p14:cNvContentPartPr/>
              <p14:nvPr/>
            </p14:nvContentPartPr>
            <p14:xfrm>
              <a:off x="2905154" y="1169584"/>
              <a:ext cx="139320" cy="237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FDC0C85-069C-4BF3-BEC1-E4015F1434D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896514" y="1160944"/>
                <a:ext cx="1569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F8F57F4-C031-47DA-A4AE-9E54BA15C282}"/>
                  </a:ext>
                </a:extLst>
              </p14:cNvPr>
              <p14:cNvContentPartPr/>
              <p14:nvPr/>
            </p14:nvContentPartPr>
            <p14:xfrm>
              <a:off x="2897594" y="2345704"/>
              <a:ext cx="163080" cy="111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F8F57F4-C031-47DA-A4AE-9E54BA15C28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888594" y="2336704"/>
                <a:ext cx="1807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14AC0E4-FB4B-4BDC-B04A-D4B88EBE36B6}"/>
                  </a:ext>
                </a:extLst>
              </p14:cNvPr>
              <p14:cNvContentPartPr/>
              <p14:nvPr/>
            </p14:nvContentPartPr>
            <p14:xfrm>
              <a:off x="2920994" y="2429584"/>
              <a:ext cx="178200" cy="194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14AC0E4-FB4B-4BDC-B04A-D4B88EBE36B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911994" y="2420944"/>
                <a:ext cx="1958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F2951D6-A112-488B-9DE2-490D221D6420}"/>
                  </a:ext>
                </a:extLst>
              </p14:cNvPr>
              <p14:cNvContentPartPr/>
              <p14:nvPr/>
            </p14:nvContentPartPr>
            <p14:xfrm>
              <a:off x="7041914" y="849184"/>
              <a:ext cx="7560" cy="75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F2951D6-A112-488B-9DE2-490D221D642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032914" y="840184"/>
                <a:ext cx="252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8614329-14B7-4B4C-9224-DA720E7F79D0}"/>
                  </a:ext>
                </a:extLst>
              </p14:cNvPr>
              <p14:cNvContentPartPr/>
              <p14:nvPr/>
            </p14:nvContentPartPr>
            <p14:xfrm>
              <a:off x="6649514" y="906064"/>
              <a:ext cx="151200" cy="4014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8614329-14B7-4B4C-9224-DA720E7F79D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40514" y="897064"/>
                <a:ext cx="16884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D24256B-0C6C-477B-9F6A-D03C0D888587}"/>
                  </a:ext>
                </a:extLst>
              </p14:cNvPr>
              <p14:cNvContentPartPr/>
              <p14:nvPr/>
            </p14:nvContentPartPr>
            <p14:xfrm>
              <a:off x="6853994" y="1103704"/>
              <a:ext cx="223920" cy="1634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D24256B-0C6C-477B-9F6A-D03C0D88858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844994" y="1094704"/>
                <a:ext cx="2415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C7B1597-E6C6-4AFF-A20B-D6162071C20F}"/>
                  </a:ext>
                </a:extLst>
              </p14:cNvPr>
              <p14:cNvContentPartPr/>
              <p14:nvPr/>
            </p14:nvContentPartPr>
            <p14:xfrm>
              <a:off x="7017074" y="844504"/>
              <a:ext cx="207720" cy="3556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C7B1597-E6C6-4AFF-A20B-D6162071C20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08074" y="835504"/>
                <a:ext cx="2253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10ADC4B-C96A-4F48-8709-1FAAB9EBB02F}"/>
                  </a:ext>
                </a:extLst>
              </p14:cNvPr>
              <p14:cNvContentPartPr/>
              <p14:nvPr/>
            </p14:nvContentPartPr>
            <p14:xfrm>
              <a:off x="7190594" y="1084984"/>
              <a:ext cx="278280" cy="1274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10ADC4B-C96A-4F48-8709-1FAAB9EBB02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181594" y="1076344"/>
                <a:ext cx="2959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CBD3BBB-638E-4249-A761-EF03DA1B9ECE}"/>
                  </a:ext>
                </a:extLst>
              </p14:cNvPr>
              <p14:cNvContentPartPr/>
              <p14:nvPr/>
            </p14:nvContentPartPr>
            <p14:xfrm>
              <a:off x="7189514" y="1081024"/>
              <a:ext cx="231480" cy="1526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CBD3BBB-638E-4249-A761-EF03DA1B9EC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180874" y="1072384"/>
                <a:ext cx="2491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AD329B0-A1E9-46D6-BF7A-29D87D29CF30}"/>
                  </a:ext>
                </a:extLst>
              </p14:cNvPr>
              <p14:cNvContentPartPr/>
              <p14:nvPr/>
            </p14:nvContentPartPr>
            <p14:xfrm>
              <a:off x="3394394" y="2212144"/>
              <a:ext cx="237240" cy="6544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AD329B0-A1E9-46D6-BF7A-29D87D29CF3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85394" y="2203504"/>
                <a:ext cx="254880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AACF3B9-2AB0-4BE2-A0D5-BBAE3F5A1BA3}"/>
                  </a:ext>
                </a:extLst>
              </p14:cNvPr>
              <p14:cNvContentPartPr/>
              <p14:nvPr/>
            </p14:nvContentPartPr>
            <p14:xfrm>
              <a:off x="3632714" y="2869504"/>
              <a:ext cx="91800" cy="1040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AACF3B9-2AB0-4BE2-A0D5-BBAE3F5A1BA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624074" y="2860504"/>
                <a:ext cx="1094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2CE4C9D-A3FB-42AE-BB69-FC825DEC3E7D}"/>
                  </a:ext>
                </a:extLst>
              </p14:cNvPr>
              <p14:cNvContentPartPr/>
              <p14:nvPr/>
            </p14:nvContentPartPr>
            <p14:xfrm>
              <a:off x="3778154" y="2079304"/>
              <a:ext cx="32760" cy="1548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2CE4C9D-A3FB-42AE-BB69-FC825DEC3E7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769514" y="2070304"/>
                <a:ext cx="504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83B6C8D-CDF5-44D6-9D91-06AEC8CA367A}"/>
                  </a:ext>
                </a:extLst>
              </p14:cNvPr>
              <p14:cNvContentPartPr/>
              <p14:nvPr/>
            </p14:nvContentPartPr>
            <p14:xfrm>
              <a:off x="3971114" y="2351824"/>
              <a:ext cx="30240" cy="243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83B6C8D-CDF5-44D6-9D91-06AEC8CA367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962474" y="2342824"/>
                <a:ext cx="4788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FD24050-1EAD-44BD-A0D9-3407A8C2378B}"/>
                  </a:ext>
                </a:extLst>
              </p14:cNvPr>
              <p14:cNvContentPartPr/>
              <p14:nvPr/>
            </p14:nvContentPartPr>
            <p14:xfrm>
              <a:off x="4127354" y="2503024"/>
              <a:ext cx="12240" cy="727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FD24050-1EAD-44BD-A0D9-3407A8C2378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118354" y="2494384"/>
                <a:ext cx="298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4873EA1-92DA-4284-A4AF-521CABBA9789}"/>
                  </a:ext>
                </a:extLst>
              </p14:cNvPr>
              <p14:cNvContentPartPr/>
              <p14:nvPr/>
            </p14:nvContentPartPr>
            <p14:xfrm>
              <a:off x="4225634" y="2360104"/>
              <a:ext cx="190440" cy="2091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4873EA1-92DA-4284-A4AF-521CABBA978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16994" y="2351104"/>
                <a:ext cx="2080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E4B790C-9B53-4FAC-A875-A1E0D847B30C}"/>
                  </a:ext>
                </a:extLst>
              </p14:cNvPr>
              <p14:cNvContentPartPr/>
              <p14:nvPr/>
            </p14:nvContentPartPr>
            <p14:xfrm>
              <a:off x="4497794" y="2307904"/>
              <a:ext cx="245520" cy="2602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E4B790C-9B53-4FAC-A875-A1E0D847B30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88794" y="2298904"/>
                <a:ext cx="2631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D6B20FE-05B5-458F-B726-8884C0D95441}"/>
                  </a:ext>
                </a:extLst>
              </p14:cNvPr>
              <p14:cNvContentPartPr/>
              <p14:nvPr/>
            </p14:nvContentPartPr>
            <p14:xfrm>
              <a:off x="4893794" y="2287024"/>
              <a:ext cx="225720" cy="333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D6B20FE-05B5-458F-B726-8884C0D9544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84794" y="2278384"/>
                <a:ext cx="24336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4760ADE-FA38-406B-852D-358D86F6B473}"/>
                  </a:ext>
                </a:extLst>
              </p14:cNvPr>
              <p14:cNvContentPartPr/>
              <p14:nvPr/>
            </p14:nvContentPartPr>
            <p14:xfrm>
              <a:off x="5155154" y="2370544"/>
              <a:ext cx="207360" cy="1972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4760ADE-FA38-406B-852D-358D86F6B47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146154" y="2361544"/>
                <a:ext cx="2250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ED86CA1-65B1-49A8-94EE-7C7396406D7A}"/>
                  </a:ext>
                </a:extLst>
              </p14:cNvPr>
              <p14:cNvContentPartPr/>
              <p14:nvPr/>
            </p14:nvContentPartPr>
            <p14:xfrm>
              <a:off x="5154434" y="2357584"/>
              <a:ext cx="183960" cy="2250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ED86CA1-65B1-49A8-94EE-7C7396406D7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145434" y="2348944"/>
                <a:ext cx="2016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DDF18FE-8ACD-4874-A802-F023CA0E43F8}"/>
                  </a:ext>
                </a:extLst>
              </p14:cNvPr>
              <p14:cNvContentPartPr/>
              <p14:nvPr/>
            </p14:nvContentPartPr>
            <p14:xfrm>
              <a:off x="5510114" y="2435704"/>
              <a:ext cx="196920" cy="270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DDF18FE-8ACD-4874-A802-F023CA0E43F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501114" y="2427064"/>
                <a:ext cx="2145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A133580-CCC9-4A5A-A079-8D981DD2C594}"/>
                  </a:ext>
                </a:extLst>
              </p14:cNvPr>
              <p14:cNvContentPartPr/>
              <p14:nvPr/>
            </p14:nvContentPartPr>
            <p14:xfrm>
              <a:off x="5849594" y="2361544"/>
              <a:ext cx="309600" cy="1785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A133580-CCC9-4A5A-A079-8D981DD2C59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840954" y="2352544"/>
                <a:ext cx="32724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C05B6BC-0BEA-4FE0-98F4-EB55CAABED88}"/>
                  </a:ext>
                </a:extLst>
              </p14:cNvPr>
              <p14:cNvContentPartPr/>
              <p14:nvPr/>
            </p14:nvContentPartPr>
            <p14:xfrm>
              <a:off x="5825474" y="2303944"/>
              <a:ext cx="259560" cy="2235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C05B6BC-0BEA-4FE0-98F4-EB55CAABED8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816474" y="2294944"/>
                <a:ext cx="277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A3F3128-0AD9-49C6-AB16-8E87159BF36D}"/>
                  </a:ext>
                </a:extLst>
              </p14:cNvPr>
              <p14:cNvContentPartPr/>
              <p14:nvPr/>
            </p14:nvContentPartPr>
            <p14:xfrm>
              <a:off x="6148034" y="2086504"/>
              <a:ext cx="234360" cy="2034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A3F3128-0AD9-49C6-AB16-8E87159BF36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139034" y="2077864"/>
                <a:ext cx="2520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AD3089E-8831-4DD3-891D-AD3EA18F0B1D}"/>
                  </a:ext>
                </a:extLst>
              </p14:cNvPr>
              <p14:cNvContentPartPr/>
              <p14:nvPr/>
            </p14:nvContentPartPr>
            <p14:xfrm>
              <a:off x="6383114" y="2270464"/>
              <a:ext cx="205560" cy="2908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AD3089E-8831-4DD3-891D-AD3EA18F0B1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374474" y="2261464"/>
                <a:ext cx="22320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3B23EFC-EDCD-4595-9B92-C2A102C2C602}"/>
                  </a:ext>
                </a:extLst>
              </p14:cNvPr>
              <p14:cNvContentPartPr/>
              <p14:nvPr/>
            </p14:nvContentPartPr>
            <p14:xfrm>
              <a:off x="6765434" y="2370184"/>
              <a:ext cx="255600" cy="1512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3B23EFC-EDCD-4595-9B92-C2A102C2C60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756434" y="2361544"/>
                <a:ext cx="2732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439E061-1CDC-49EA-96DB-65392437FA24}"/>
                  </a:ext>
                </a:extLst>
              </p14:cNvPr>
              <p14:cNvContentPartPr/>
              <p14:nvPr/>
            </p14:nvContentPartPr>
            <p14:xfrm>
              <a:off x="6917714" y="2146984"/>
              <a:ext cx="205920" cy="3535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439E061-1CDC-49EA-96DB-65392437FA2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909074" y="2137984"/>
                <a:ext cx="22356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47AE123-764F-4A8A-855B-7D03FBEFC7BE}"/>
                  </a:ext>
                </a:extLst>
              </p14:cNvPr>
              <p14:cNvContentPartPr/>
              <p14:nvPr/>
            </p14:nvContentPartPr>
            <p14:xfrm>
              <a:off x="7138034" y="2288464"/>
              <a:ext cx="229320" cy="1929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47AE123-764F-4A8A-855B-7D03FBEFC7B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129394" y="2279464"/>
                <a:ext cx="2469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16FA80B-F43F-4D7F-A33D-ACCB28D1B6C9}"/>
                  </a:ext>
                </a:extLst>
              </p14:cNvPr>
              <p14:cNvContentPartPr/>
              <p14:nvPr/>
            </p14:nvContentPartPr>
            <p14:xfrm>
              <a:off x="7154234" y="2277304"/>
              <a:ext cx="219600" cy="1832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16FA80B-F43F-4D7F-A33D-ACCB28D1B6C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145594" y="2268664"/>
                <a:ext cx="2372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F837D0D-7C50-48E6-861B-B0230B47EBE5}"/>
                  </a:ext>
                </a:extLst>
              </p14:cNvPr>
              <p14:cNvContentPartPr/>
              <p14:nvPr/>
            </p14:nvContentPartPr>
            <p14:xfrm>
              <a:off x="7537634" y="2305024"/>
              <a:ext cx="123120" cy="140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F837D0D-7C50-48E6-861B-B0230B47EBE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528634" y="2296384"/>
                <a:ext cx="1407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C729871-55D7-48B2-BB2F-6429D80B75BA}"/>
                  </a:ext>
                </a:extLst>
              </p14:cNvPr>
              <p14:cNvContentPartPr/>
              <p14:nvPr/>
            </p14:nvContentPartPr>
            <p14:xfrm>
              <a:off x="7518914" y="2373064"/>
              <a:ext cx="183960" cy="327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C729871-55D7-48B2-BB2F-6429D80B75B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509914" y="2364424"/>
                <a:ext cx="2016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D4A049B-8B49-4051-B486-5FEF29BCA51D}"/>
                  </a:ext>
                </a:extLst>
              </p14:cNvPr>
              <p14:cNvContentPartPr/>
              <p14:nvPr/>
            </p14:nvContentPartPr>
            <p14:xfrm>
              <a:off x="7843994" y="2198104"/>
              <a:ext cx="129600" cy="2628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D4A049B-8B49-4051-B486-5FEF29BCA51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834994" y="2189104"/>
                <a:ext cx="14724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3F460965-2F9F-473D-8D8E-6AC953FD9F3B}"/>
                  </a:ext>
                </a:extLst>
              </p14:cNvPr>
              <p14:cNvContentPartPr/>
              <p14:nvPr/>
            </p14:nvContentPartPr>
            <p14:xfrm>
              <a:off x="8011394" y="2409424"/>
              <a:ext cx="19800" cy="338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3F460965-2F9F-473D-8D8E-6AC953FD9F3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002394" y="2400424"/>
                <a:ext cx="374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5219A37-0964-469D-B618-5A796D566236}"/>
                  </a:ext>
                </a:extLst>
              </p14:cNvPr>
              <p14:cNvContentPartPr/>
              <p14:nvPr/>
            </p14:nvContentPartPr>
            <p14:xfrm>
              <a:off x="8149634" y="2221864"/>
              <a:ext cx="175320" cy="2134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5219A37-0964-469D-B618-5A796D56623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140994" y="2212864"/>
                <a:ext cx="1929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A7F2B8B-731D-4019-8E56-A51B30D3E71D}"/>
                  </a:ext>
                </a:extLst>
              </p14:cNvPr>
              <p14:cNvContentPartPr/>
              <p14:nvPr/>
            </p14:nvContentPartPr>
            <p14:xfrm>
              <a:off x="8365274" y="2188384"/>
              <a:ext cx="281880" cy="2538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A7F2B8B-731D-4019-8E56-A51B30D3E71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356274" y="2179384"/>
                <a:ext cx="29952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1BD7A9B-77C0-455E-A585-7C6D6D75EB3A}"/>
                  </a:ext>
                </a:extLst>
              </p14:cNvPr>
              <p14:cNvContentPartPr/>
              <p14:nvPr/>
            </p14:nvContentPartPr>
            <p14:xfrm>
              <a:off x="8841194" y="2150224"/>
              <a:ext cx="157680" cy="2955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1BD7A9B-77C0-455E-A585-7C6D6D75EB3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832194" y="2141224"/>
                <a:ext cx="17532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5CFE443-0183-4E8F-9243-6A8ECD9031E7}"/>
                  </a:ext>
                </a:extLst>
              </p14:cNvPr>
              <p14:cNvContentPartPr/>
              <p14:nvPr/>
            </p14:nvContentPartPr>
            <p14:xfrm>
              <a:off x="9092114" y="2201704"/>
              <a:ext cx="201960" cy="21204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5CFE443-0183-4E8F-9243-6A8ECD9031E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083114" y="2193064"/>
                <a:ext cx="2196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1B63540-EDCF-41C6-8533-FA69B9C4000A}"/>
                  </a:ext>
                </a:extLst>
              </p14:cNvPr>
              <p14:cNvContentPartPr/>
              <p14:nvPr/>
            </p14:nvContentPartPr>
            <p14:xfrm>
              <a:off x="9057194" y="2180464"/>
              <a:ext cx="186480" cy="2149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1B63540-EDCF-41C6-8533-FA69B9C4000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048194" y="2171824"/>
                <a:ext cx="2041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BDB998F-C794-441D-86F7-E069BD9F11DA}"/>
                  </a:ext>
                </a:extLst>
              </p14:cNvPr>
              <p14:cNvContentPartPr/>
              <p14:nvPr/>
            </p14:nvContentPartPr>
            <p14:xfrm>
              <a:off x="9392714" y="1935664"/>
              <a:ext cx="180000" cy="1548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BDB998F-C794-441D-86F7-E069BD9F11D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383714" y="1926664"/>
                <a:ext cx="1976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9876776-C5A0-4530-954F-95B9106FAAE9}"/>
                  </a:ext>
                </a:extLst>
              </p14:cNvPr>
              <p14:cNvContentPartPr/>
              <p14:nvPr/>
            </p14:nvContentPartPr>
            <p14:xfrm>
              <a:off x="9095354" y="2483224"/>
              <a:ext cx="271800" cy="450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9876776-C5A0-4530-954F-95B9106FAAE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086354" y="2474224"/>
                <a:ext cx="2894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D24DA5C-7972-4279-ACFC-B9607D88DFCF}"/>
                  </a:ext>
                </a:extLst>
              </p14:cNvPr>
              <p14:cNvContentPartPr/>
              <p14:nvPr/>
            </p14:nvContentPartPr>
            <p14:xfrm>
              <a:off x="9113354" y="2611744"/>
              <a:ext cx="238680" cy="1508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D24DA5C-7972-4279-ACFC-B9607D88DFC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104714" y="2602744"/>
                <a:ext cx="2563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85B3E86-0A5D-4E66-A6C2-286202DF708D}"/>
                  </a:ext>
                </a:extLst>
              </p14:cNvPr>
              <p14:cNvContentPartPr/>
              <p14:nvPr/>
            </p14:nvContentPartPr>
            <p14:xfrm>
              <a:off x="9642554" y="2308984"/>
              <a:ext cx="177840" cy="385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85B3E86-0A5D-4E66-A6C2-286202DF708D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633554" y="2300344"/>
                <a:ext cx="1954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A10EBA9-423B-4328-BE5E-5F80A9E1592A}"/>
                  </a:ext>
                </a:extLst>
              </p14:cNvPr>
              <p14:cNvContentPartPr/>
              <p14:nvPr/>
            </p14:nvContentPartPr>
            <p14:xfrm>
              <a:off x="10051154" y="2155984"/>
              <a:ext cx="297000" cy="2217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A10EBA9-423B-4328-BE5E-5F80A9E1592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042514" y="2146984"/>
                <a:ext cx="314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0470096-AAD1-4DAB-8DF9-A910A895B686}"/>
                  </a:ext>
                </a:extLst>
              </p14:cNvPr>
              <p14:cNvContentPartPr/>
              <p14:nvPr/>
            </p14:nvContentPartPr>
            <p14:xfrm>
              <a:off x="10022714" y="2106304"/>
              <a:ext cx="269280" cy="2275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0470096-AAD1-4DAB-8DF9-A910A895B68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014074" y="2097304"/>
                <a:ext cx="2869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B175B0A-E93C-4EDB-AB89-51BBD3CE4329}"/>
                  </a:ext>
                </a:extLst>
              </p14:cNvPr>
              <p14:cNvContentPartPr/>
              <p14:nvPr/>
            </p14:nvContentPartPr>
            <p14:xfrm>
              <a:off x="10377674" y="1915144"/>
              <a:ext cx="222840" cy="2534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B175B0A-E93C-4EDB-AB89-51BBD3CE432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368674" y="1906144"/>
                <a:ext cx="2404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ADB87875-4FE7-4D74-8CD5-CFCC6EA02E81}"/>
                  </a:ext>
                </a:extLst>
              </p14:cNvPr>
              <p14:cNvContentPartPr/>
              <p14:nvPr/>
            </p14:nvContentPartPr>
            <p14:xfrm>
              <a:off x="10029194" y="2445424"/>
              <a:ext cx="335880" cy="590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ADB87875-4FE7-4D74-8CD5-CFCC6EA02E8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020554" y="2436784"/>
                <a:ext cx="3535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5CCCB56-075F-4313-B388-C5F0C13ECA8D}"/>
                  </a:ext>
                </a:extLst>
              </p14:cNvPr>
              <p14:cNvContentPartPr/>
              <p14:nvPr/>
            </p14:nvContentPartPr>
            <p14:xfrm>
              <a:off x="10075994" y="2584744"/>
              <a:ext cx="273240" cy="1710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5CCCB56-075F-4313-B388-C5F0C13ECA8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066994" y="2576104"/>
                <a:ext cx="2908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979E392-A658-4E2C-B9CA-CE5206869815}"/>
                  </a:ext>
                </a:extLst>
              </p14:cNvPr>
              <p14:cNvContentPartPr/>
              <p14:nvPr/>
            </p14:nvContentPartPr>
            <p14:xfrm>
              <a:off x="10700234" y="2038264"/>
              <a:ext cx="263160" cy="3934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979E392-A658-4E2C-B9CA-CE520686981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691234" y="2029624"/>
                <a:ext cx="28080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AB3F991-6071-465E-855A-F256842C98E9}"/>
                  </a:ext>
                </a:extLst>
              </p14:cNvPr>
              <p14:cNvContentPartPr/>
              <p14:nvPr/>
            </p14:nvContentPartPr>
            <p14:xfrm>
              <a:off x="11087234" y="1882384"/>
              <a:ext cx="72000" cy="79164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AB3F991-6071-465E-855A-F256842C98E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1078594" y="1873744"/>
                <a:ext cx="89640" cy="80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42E0D93-C69C-4086-8B71-7D2ED5A5F273}"/>
                  </a:ext>
                </a:extLst>
              </p14:cNvPr>
              <p14:cNvContentPartPr/>
              <p14:nvPr/>
            </p14:nvContentPartPr>
            <p14:xfrm>
              <a:off x="11213594" y="2639464"/>
              <a:ext cx="116280" cy="13500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42E0D93-C69C-4086-8B71-7D2ED5A5F27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1204954" y="2630464"/>
                <a:ext cx="1339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6E86E1A-326F-4CA9-98EC-17AD9AA160A3}"/>
                  </a:ext>
                </a:extLst>
              </p14:cNvPr>
              <p14:cNvContentPartPr/>
              <p14:nvPr/>
            </p14:nvContentPartPr>
            <p14:xfrm>
              <a:off x="11385314" y="1628584"/>
              <a:ext cx="24840" cy="2246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6E86E1A-326F-4CA9-98EC-17AD9AA160A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376314" y="1619584"/>
                <a:ext cx="424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C4CE86A-8D55-455F-AF00-ACDD46569DC5}"/>
                  </a:ext>
                </a:extLst>
              </p14:cNvPr>
              <p14:cNvContentPartPr/>
              <p14:nvPr/>
            </p14:nvContentPartPr>
            <p14:xfrm>
              <a:off x="3161834" y="3372424"/>
              <a:ext cx="191520" cy="550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C4CE86A-8D55-455F-AF00-ACDD46569DC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153194" y="3363784"/>
                <a:ext cx="2091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DFB777F-0A80-42CE-9F67-36605B854C62}"/>
                  </a:ext>
                </a:extLst>
              </p14:cNvPr>
              <p14:cNvContentPartPr/>
              <p14:nvPr/>
            </p14:nvContentPartPr>
            <p14:xfrm>
              <a:off x="3180914" y="3464224"/>
              <a:ext cx="185400" cy="234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DFB777F-0A80-42CE-9F67-36605B854C6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172274" y="3455224"/>
                <a:ext cx="203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88AF931-B79F-446D-B0A6-14D6F024F378}"/>
                  </a:ext>
                </a:extLst>
              </p14:cNvPr>
              <p14:cNvContentPartPr/>
              <p14:nvPr/>
            </p14:nvContentPartPr>
            <p14:xfrm>
              <a:off x="3666554" y="3217984"/>
              <a:ext cx="165600" cy="3060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88AF931-B79F-446D-B0A6-14D6F024F37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657914" y="3208984"/>
                <a:ext cx="18324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1C13818-1E2F-4588-82B5-CF8C03B6A241}"/>
                  </a:ext>
                </a:extLst>
              </p14:cNvPr>
              <p14:cNvContentPartPr/>
              <p14:nvPr/>
            </p14:nvContentPartPr>
            <p14:xfrm>
              <a:off x="3858074" y="3459544"/>
              <a:ext cx="26280" cy="237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1C13818-1E2F-4588-82B5-CF8C03B6A24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849074" y="3450904"/>
                <a:ext cx="439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80BA577-5AB9-4CD4-AEBD-C60A360D65BC}"/>
                  </a:ext>
                </a:extLst>
              </p14:cNvPr>
              <p14:cNvContentPartPr/>
              <p14:nvPr/>
            </p14:nvContentPartPr>
            <p14:xfrm>
              <a:off x="4013594" y="3256504"/>
              <a:ext cx="231120" cy="2383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80BA577-5AB9-4CD4-AEBD-C60A360D65B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004954" y="3247864"/>
                <a:ext cx="24876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DE20656-89E0-493E-BBCB-D08EDC3711BD}"/>
                  </a:ext>
                </a:extLst>
              </p14:cNvPr>
              <p14:cNvContentPartPr/>
              <p14:nvPr/>
            </p14:nvContentPartPr>
            <p14:xfrm>
              <a:off x="4356314" y="3200344"/>
              <a:ext cx="268200" cy="3027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DE20656-89E0-493E-BBCB-D08EDC3711BD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347674" y="3191704"/>
                <a:ext cx="2858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280C1AE-AD96-4509-B424-94FC7BDF8711}"/>
                  </a:ext>
                </a:extLst>
              </p14:cNvPr>
              <p14:cNvContentPartPr/>
              <p14:nvPr/>
            </p14:nvContentPartPr>
            <p14:xfrm>
              <a:off x="4759154" y="3207544"/>
              <a:ext cx="138600" cy="33552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280C1AE-AD96-4509-B424-94FC7BDF871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750154" y="3198544"/>
                <a:ext cx="15624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5F294773-ADF6-49AE-A853-FFE91FADE057}"/>
                  </a:ext>
                </a:extLst>
              </p14:cNvPr>
              <p14:cNvContentPartPr/>
              <p14:nvPr/>
            </p14:nvContentPartPr>
            <p14:xfrm>
              <a:off x="5235434" y="3073264"/>
              <a:ext cx="68400" cy="2077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5F294773-ADF6-49AE-A853-FFE91FADE05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226434" y="3064264"/>
                <a:ext cx="860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62055069-AB2D-4647-A135-42175CF832E4}"/>
                  </a:ext>
                </a:extLst>
              </p14:cNvPr>
              <p14:cNvContentPartPr/>
              <p14:nvPr/>
            </p14:nvContentPartPr>
            <p14:xfrm>
              <a:off x="5070554" y="3307624"/>
              <a:ext cx="295920" cy="5544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62055069-AB2D-4647-A135-42175CF832E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061554" y="3298984"/>
                <a:ext cx="3135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35F8683-325A-46BA-B892-5D3EAD30CFA9}"/>
                  </a:ext>
                </a:extLst>
              </p14:cNvPr>
              <p14:cNvContentPartPr/>
              <p14:nvPr/>
            </p14:nvContentPartPr>
            <p14:xfrm>
              <a:off x="5080994" y="3426064"/>
              <a:ext cx="252360" cy="1954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35F8683-325A-46BA-B892-5D3EAD30CFA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071994" y="3417064"/>
                <a:ext cx="2700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FD94720-8BA6-493E-AB72-B74A043AEAD4}"/>
                  </a:ext>
                </a:extLst>
              </p14:cNvPr>
              <p14:cNvContentPartPr/>
              <p14:nvPr/>
            </p14:nvContentPartPr>
            <p14:xfrm>
              <a:off x="5619914" y="3269464"/>
              <a:ext cx="154080" cy="295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FD94720-8BA6-493E-AB72-B74A043AEAD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611274" y="3260824"/>
                <a:ext cx="1717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163BA21-788D-4C4D-B378-F9A4D8E77524}"/>
                  </a:ext>
                </a:extLst>
              </p14:cNvPr>
              <p14:cNvContentPartPr/>
              <p14:nvPr/>
            </p14:nvContentPartPr>
            <p14:xfrm>
              <a:off x="6096194" y="2953384"/>
              <a:ext cx="200160" cy="28872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163BA21-788D-4C4D-B378-F9A4D8E7752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087554" y="2944744"/>
                <a:ext cx="21780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D4C42AF-99E0-4D20-AC88-0503506EF095}"/>
                  </a:ext>
                </a:extLst>
              </p14:cNvPr>
              <p14:cNvContentPartPr/>
              <p14:nvPr/>
            </p14:nvContentPartPr>
            <p14:xfrm>
              <a:off x="5893154" y="3258664"/>
              <a:ext cx="348840" cy="540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D4C42AF-99E0-4D20-AC88-0503506EF09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884514" y="3249664"/>
                <a:ext cx="3664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40354EF-E12F-4C47-9FB4-87D2FE4E2684}"/>
                  </a:ext>
                </a:extLst>
              </p14:cNvPr>
              <p14:cNvContentPartPr/>
              <p14:nvPr/>
            </p14:nvContentPartPr>
            <p14:xfrm>
              <a:off x="5901074" y="3425344"/>
              <a:ext cx="294120" cy="2037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40354EF-E12F-4C47-9FB4-87D2FE4E2684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892074" y="3416704"/>
                <a:ext cx="3117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78C7B05-5ACB-4625-8692-F642D972E3BC}"/>
                  </a:ext>
                </a:extLst>
              </p14:cNvPr>
              <p14:cNvContentPartPr/>
              <p14:nvPr/>
            </p14:nvContentPartPr>
            <p14:xfrm>
              <a:off x="6526754" y="3234544"/>
              <a:ext cx="173160" cy="360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78C7B05-5ACB-4625-8692-F642D972E3B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517754" y="3225904"/>
                <a:ext cx="1908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741EB4D-FCB1-433F-9A43-9D6B2C5FD34C}"/>
                  </a:ext>
                </a:extLst>
              </p14:cNvPr>
              <p14:cNvContentPartPr/>
              <p14:nvPr/>
            </p14:nvContentPartPr>
            <p14:xfrm>
              <a:off x="6783434" y="3149584"/>
              <a:ext cx="191520" cy="2098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741EB4D-FCB1-433F-9A43-9D6B2C5FD34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774434" y="3140584"/>
                <a:ext cx="2091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70CDE6D-7D45-4705-ADAB-DAADD7670D32}"/>
                  </a:ext>
                </a:extLst>
              </p14:cNvPr>
              <p14:cNvContentPartPr/>
              <p14:nvPr/>
            </p14:nvContentPartPr>
            <p14:xfrm>
              <a:off x="7047674" y="2940424"/>
              <a:ext cx="160920" cy="61884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70CDE6D-7D45-4705-ADAB-DAADD7670D3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039034" y="2931784"/>
                <a:ext cx="17856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C8A75FE-0D0D-4383-A6EF-21636AB9003B}"/>
                  </a:ext>
                </a:extLst>
              </p14:cNvPr>
              <p14:cNvContentPartPr/>
              <p14:nvPr/>
            </p14:nvContentPartPr>
            <p14:xfrm>
              <a:off x="7544834" y="3192784"/>
              <a:ext cx="222120" cy="320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C8A75FE-0D0D-4383-A6EF-21636AB9003B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535834" y="3183784"/>
                <a:ext cx="2397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6F68A40-2BC4-4BCE-8BC9-5460383448B5}"/>
                  </a:ext>
                </a:extLst>
              </p14:cNvPr>
              <p14:cNvContentPartPr/>
              <p14:nvPr/>
            </p14:nvContentPartPr>
            <p14:xfrm>
              <a:off x="7616474" y="3306544"/>
              <a:ext cx="146520" cy="2664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6F68A40-2BC4-4BCE-8BC9-5460383448B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607474" y="3297544"/>
                <a:ext cx="1641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E89F183-FEEA-4EC8-8123-DF61E4664602}"/>
                  </a:ext>
                </a:extLst>
              </p14:cNvPr>
              <p14:cNvContentPartPr/>
              <p14:nvPr/>
            </p14:nvContentPartPr>
            <p14:xfrm>
              <a:off x="8144594" y="3183064"/>
              <a:ext cx="360" cy="3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E89F183-FEEA-4EC8-8123-DF61E4664602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135594" y="31740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72CD5DD-D12C-43B0-86AA-E32BB2B66303}"/>
                  </a:ext>
                </a:extLst>
              </p14:cNvPr>
              <p14:cNvContentPartPr/>
              <p14:nvPr/>
            </p14:nvContentPartPr>
            <p14:xfrm>
              <a:off x="7987634" y="3049864"/>
              <a:ext cx="161280" cy="2808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72CD5DD-D12C-43B0-86AA-E32BB2B66303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978634" y="3040864"/>
                <a:ext cx="17892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C842B5E7-A99E-473E-BA94-2E73C8E231DE}"/>
                  </a:ext>
                </a:extLst>
              </p14:cNvPr>
              <p14:cNvContentPartPr/>
              <p14:nvPr/>
            </p14:nvContentPartPr>
            <p14:xfrm>
              <a:off x="8185994" y="3295384"/>
              <a:ext cx="7560" cy="172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C842B5E7-A99E-473E-BA94-2E73C8E231D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76994" y="3286744"/>
                <a:ext cx="252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4E9BE6F-F245-41CB-81D4-5A131C33EA4D}"/>
                  </a:ext>
                </a:extLst>
              </p14:cNvPr>
              <p14:cNvContentPartPr/>
              <p14:nvPr/>
            </p14:nvContentPartPr>
            <p14:xfrm>
              <a:off x="8297234" y="3100264"/>
              <a:ext cx="221760" cy="21780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4E9BE6F-F245-41CB-81D4-5A131C33EA4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288234" y="3091624"/>
                <a:ext cx="2394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E2B6E88-9E77-41AD-8685-B9234058C8FD}"/>
                  </a:ext>
                </a:extLst>
              </p14:cNvPr>
              <p14:cNvContentPartPr/>
              <p14:nvPr/>
            </p14:nvContentPartPr>
            <p14:xfrm>
              <a:off x="8563274" y="3061384"/>
              <a:ext cx="293760" cy="25164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E2B6E88-9E77-41AD-8685-B9234058C8F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554634" y="3052744"/>
                <a:ext cx="31140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B65F8577-BFAC-4BE6-8BDF-15269F36F582}"/>
                  </a:ext>
                </a:extLst>
              </p14:cNvPr>
              <p14:cNvContentPartPr/>
              <p14:nvPr/>
            </p14:nvContentPartPr>
            <p14:xfrm>
              <a:off x="8962874" y="3201784"/>
              <a:ext cx="12960" cy="5400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B65F8577-BFAC-4BE6-8BDF-15269F36F58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953874" y="3192784"/>
                <a:ext cx="306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3B4FA93-2A90-4A2B-AE8D-FA10F0AC4C2A}"/>
                  </a:ext>
                </a:extLst>
              </p14:cNvPr>
              <p14:cNvContentPartPr/>
              <p14:nvPr/>
            </p14:nvContentPartPr>
            <p14:xfrm>
              <a:off x="9291554" y="3010264"/>
              <a:ext cx="86040" cy="20448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3B4FA93-2A90-4A2B-AE8D-FA10F0AC4C2A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282914" y="3001264"/>
                <a:ext cx="1036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23C81BE-1140-48AF-8572-670F6EF85A65}"/>
                  </a:ext>
                </a:extLst>
              </p14:cNvPr>
              <p14:cNvContentPartPr/>
              <p14:nvPr/>
            </p14:nvContentPartPr>
            <p14:xfrm>
              <a:off x="9086354" y="3274144"/>
              <a:ext cx="326520" cy="7920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23C81BE-1140-48AF-8572-670F6EF85A6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077354" y="3265144"/>
                <a:ext cx="3441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796B5F9-F476-426E-9388-EF86A65E1757}"/>
                  </a:ext>
                </a:extLst>
              </p14:cNvPr>
              <p14:cNvContentPartPr/>
              <p14:nvPr/>
            </p14:nvContentPartPr>
            <p14:xfrm>
              <a:off x="9128114" y="3400144"/>
              <a:ext cx="233280" cy="1980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796B5F9-F476-426E-9388-EF86A65E1757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9119474" y="3391504"/>
                <a:ext cx="2509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0ED1A356-D60D-4385-AA35-097A8C340E1A}"/>
                  </a:ext>
                </a:extLst>
              </p14:cNvPr>
              <p14:cNvContentPartPr/>
              <p14:nvPr/>
            </p14:nvContentPartPr>
            <p14:xfrm>
              <a:off x="9722114" y="3164704"/>
              <a:ext cx="165240" cy="4500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0ED1A356-D60D-4385-AA35-097A8C340E1A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713474" y="3156064"/>
                <a:ext cx="182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08DA876-148B-4B80-9901-18F219DBF438}"/>
                  </a:ext>
                </a:extLst>
              </p14:cNvPr>
              <p14:cNvContentPartPr/>
              <p14:nvPr/>
            </p14:nvContentPartPr>
            <p14:xfrm>
              <a:off x="9742994" y="3274864"/>
              <a:ext cx="157320" cy="302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08DA876-148B-4B80-9901-18F219DBF43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733994" y="3265864"/>
                <a:ext cx="1749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5AACC47-7498-4432-B1B0-56E45D73DE56}"/>
                  </a:ext>
                </a:extLst>
              </p14:cNvPr>
              <p14:cNvContentPartPr/>
              <p14:nvPr/>
            </p14:nvContentPartPr>
            <p14:xfrm>
              <a:off x="10087514" y="3303304"/>
              <a:ext cx="29880" cy="3132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5AACC47-7498-4432-B1B0-56E45D73DE5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078874" y="3294304"/>
                <a:ext cx="475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C5ED21D-EE8A-48E4-A434-EBCAAFDD34A3}"/>
                  </a:ext>
                </a:extLst>
              </p14:cNvPr>
              <p14:cNvContentPartPr/>
              <p14:nvPr/>
            </p14:nvContentPartPr>
            <p14:xfrm>
              <a:off x="10242674" y="3092344"/>
              <a:ext cx="134640" cy="13788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C5ED21D-EE8A-48E4-A434-EBCAAFDD34A3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0233674" y="3083704"/>
                <a:ext cx="152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42A970C-5E2C-4954-8F2D-27CD10B3D678}"/>
                  </a:ext>
                </a:extLst>
              </p14:cNvPr>
              <p14:cNvContentPartPr/>
              <p14:nvPr/>
            </p14:nvContentPartPr>
            <p14:xfrm>
              <a:off x="10347434" y="3053824"/>
              <a:ext cx="131040" cy="25560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42A970C-5E2C-4954-8F2D-27CD10B3D67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0338434" y="3044824"/>
                <a:ext cx="1486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5D4AF4C-FD73-4AC0-97DF-18B67CA9C486}"/>
                  </a:ext>
                </a:extLst>
              </p14:cNvPr>
              <p14:cNvContentPartPr/>
              <p14:nvPr/>
            </p14:nvContentPartPr>
            <p14:xfrm>
              <a:off x="10483514" y="3069304"/>
              <a:ext cx="121680" cy="23868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5D4AF4C-FD73-4AC0-97DF-18B67CA9C486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474514" y="3060304"/>
                <a:ext cx="13932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5F7178A4-012E-4D9D-B708-030A0A87837A}"/>
                  </a:ext>
                </a:extLst>
              </p14:cNvPr>
              <p14:cNvContentPartPr/>
              <p14:nvPr/>
            </p14:nvContentPartPr>
            <p14:xfrm>
              <a:off x="10650194" y="3060304"/>
              <a:ext cx="261000" cy="23364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5F7178A4-012E-4D9D-B708-030A0A87837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641194" y="3051304"/>
                <a:ext cx="2786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7F0E16A5-1672-4547-89F1-E7361023B4F4}"/>
                  </a:ext>
                </a:extLst>
              </p14:cNvPr>
              <p14:cNvContentPartPr/>
              <p14:nvPr/>
            </p14:nvContentPartPr>
            <p14:xfrm>
              <a:off x="10982834" y="3037624"/>
              <a:ext cx="296640" cy="2566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7F0E16A5-1672-4547-89F1-E7361023B4F4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974194" y="3028984"/>
                <a:ext cx="31428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C5E2AD1-82A0-4AB6-AF5D-8AAB41DED351}"/>
                  </a:ext>
                </a:extLst>
              </p14:cNvPr>
              <p14:cNvContentPartPr/>
              <p14:nvPr/>
            </p14:nvContentPartPr>
            <p14:xfrm>
              <a:off x="2282354" y="3942304"/>
              <a:ext cx="448200" cy="39852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C5E2AD1-82A0-4AB6-AF5D-8AAB41DED35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273354" y="3933664"/>
                <a:ext cx="46584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44EA2FF2-B274-4FE7-BA22-63F9EF9E3D3B}"/>
                  </a:ext>
                </a:extLst>
              </p14:cNvPr>
              <p14:cNvContentPartPr/>
              <p14:nvPr/>
            </p14:nvContentPartPr>
            <p14:xfrm>
              <a:off x="2396834" y="4140304"/>
              <a:ext cx="260640" cy="7524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44EA2FF2-B274-4FE7-BA22-63F9EF9E3D3B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388194" y="4131304"/>
                <a:ext cx="2782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C5BA038-72EB-4D65-A52B-A5130D6CCCA3}"/>
                  </a:ext>
                </a:extLst>
              </p14:cNvPr>
              <p14:cNvContentPartPr/>
              <p14:nvPr/>
            </p14:nvContentPartPr>
            <p14:xfrm>
              <a:off x="2767274" y="4036624"/>
              <a:ext cx="86760" cy="22464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C5BA038-72EB-4D65-A52B-A5130D6CCCA3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758274" y="4027984"/>
                <a:ext cx="1044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A340B75E-B111-4F57-A639-C72D37377484}"/>
                  </a:ext>
                </a:extLst>
              </p14:cNvPr>
              <p14:cNvContentPartPr/>
              <p14:nvPr/>
            </p14:nvContentPartPr>
            <p14:xfrm>
              <a:off x="2852954" y="4074784"/>
              <a:ext cx="290520" cy="18648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A340B75E-B111-4F57-A639-C72D37377484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843954" y="4066144"/>
                <a:ext cx="3081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96B1E954-EB2C-44B4-9A9F-3E530D782DE2}"/>
                  </a:ext>
                </a:extLst>
              </p14:cNvPr>
              <p14:cNvContentPartPr/>
              <p14:nvPr/>
            </p14:nvContentPartPr>
            <p14:xfrm>
              <a:off x="3125474" y="3941944"/>
              <a:ext cx="143640" cy="11556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96B1E954-EB2C-44B4-9A9F-3E530D782DE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116474" y="3933304"/>
                <a:ext cx="1612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DFECBEFD-CA0F-45B1-A4AF-2334EE631EC4}"/>
                  </a:ext>
                </a:extLst>
              </p14:cNvPr>
              <p14:cNvContentPartPr/>
              <p14:nvPr/>
            </p14:nvContentPartPr>
            <p14:xfrm>
              <a:off x="3313394" y="3923944"/>
              <a:ext cx="93960" cy="37512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DFECBEFD-CA0F-45B1-A4AF-2334EE631EC4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304394" y="3914944"/>
                <a:ext cx="11160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D66D47A9-E2A6-41C1-82CE-3C76F7F515E2}"/>
                  </a:ext>
                </a:extLst>
              </p14:cNvPr>
              <p14:cNvContentPartPr/>
              <p14:nvPr/>
            </p14:nvContentPartPr>
            <p14:xfrm>
              <a:off x="3539834" y="4056064"/>
              <a:ext cx="196200" cy="13860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D66D47A9-E2A6-41C1-82CE-3C76F7F515E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531194" y="4047424"/>
                <a:ext cx="2138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88F8ADEA-94B1-496B-AD49-AF27348068A2}"/>
                  </a:ext>
                </a:extLst>
              </p14:cNvPr>
              <p14:cNvContentPartPr/>
              <p14:nvPr/>
            </p14:nvContentPartPr>
            <p14:xfrm>
              <a:off x="4051394" y="3875344"/>
              <a:ext cx="174600" cy="67896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88F8ADEA-94B1-496B-AD49-AF27348068A2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4042394" y="3866344"/>
                <a:ext cx="192240" cy="6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DCD40472-4657-44EB-84BD-7D796AB5B038}"/>
                  </a:ext>
                </a:extLst>
              </p14:cNvPr>
              <p14:cNvContentPartPr/>
              <p14:nvPr/>
            </p14:nvContentPartPr>
            <p14:xfrm>
              <a:off x="4151114" y="4621624"/>
              <a:ext cx="93240" cy="12708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DCD40472-4657-44EB-84BD-7D796AB5B03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4142474" y="4612984"/>
                <a:ext cx="1108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55203323-A560-470D-82ED-3E123BBC2211}"/>
                  </a:ext>
                </a:extLst>
              </p14:cNvPr>
              <p14:cNvContentPartPr/>
              <p14:nvPr/>
            </p14:nvContentPartPr>
            <p14:xfrm>
              <a:off x="4368554" y="3718024"/>
              <a:ext cx="31320" cy="21816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55203323-A560-470D-82ED-3E123BBC221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359554" y="3709024"/>
                <a:ext cx="489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7922A7F6-CEE3-46CC-A274-8E2D3D047619}"/>
                  </a:ext>
                </a:extLst>
              </p14:cNvPr>
              <p14:cNvContentPartPr/>
              <p14:nvPr/>
            </p14:nvContentPartPr>
            <p14:xfrm>
              <a:off x="4367834" y="4070464"/>
              <a:ext cx="278280" cy="2973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7922A7F6-CEE3-46CC-A274-8E2D3D047619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359194" y="4061464"/>
                <a:ext cx="29592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2AA2BE09-3A4B-436A-912D-625CBBF97364}"/>
                  </a:ext>
                </a:extLst>
              </p14:cNvPr>
              <p14:cNvContentPartPr/>
              <p14:nvPr/>
            </p14:nvContentPartPr>
            <p14:xfrm>
              <a:off x="4374314" y="4085944"/>
              <a:ext cx="192960" cy="23940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2AA2BE09-3A4B-436A-912D-625CBBF9736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365674" y="4076944"/>
                <a:ext cx="2106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3E9DF0CD-9B68-42F1-AA34-F1B4E1E230AE}"/>
                  </a:ext>
                </a:extLst>
              </p14:cNvPr>
              <p14:cNvContentPartPr/>
              <p14:nvPr/>
            </p14:nvContentPartPr>
            <p14:xfrm>
              <a:off x="4676714" y="3914584"/>
              <a:ext cx="173160" cy="15084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3E9DF0CD-9B68-42F1-AA34-F1B4E1E230AE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667714" y="3905584"/>
                <a:ext cx="1908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5F811A14-135A-4910-A962-9997E627C3DB}"/>
                  </a:ext>
                </a:extLst>
              </p14:cNvPr>
              <p14:cNvContentPartPr/>
              <p14:nvPr/>
            </p14:nvContentPartPr>
            <p14:xfrm>
              <a:off x="4870394" y="4080184"/>
              <a:ext cx="164160" cy="30996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5F811A14-135A-4910-A962-9997E627C3D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861394" y="4071184"/>
                <a:ext cx="18180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42054CC-33E5-414D-B9AC-2A887BB8B567}"/>
                  </a:ext>
                </a:extLst>
              </p14:cNvPr>
              <p14:cNvContentPartPr/>
              <p14:nvPr/>
            </p14:nvContentPartPr>
            <p14:xfrm>
              <a:off x="5075234" y="4119424"/>
              <a:ext cx="93240" cy="22392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42054CC-33E5-414D-B9AC-2A887BB8B567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5066594" y="4110784"/>
                <a:ext cx="1108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9A5BC3F6-2A4B-40A4-96B6-6257C7439392}"/>
                  </a:ext>
                </a:extLst>
              </p14:cNvPr>
              <p14:cNvContentPartPr/>
              <p14:nvPr/>
            </p14:nvContentPartPr>
            <p14:xfrm>
              <a:off x="5250194" y="4288264"/>
              <a:ext cx="14040" cy="417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9A5BC3F6-2A4B-40A4-96B6-6257C743939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241554" y="4279264"/>
                <a:ext cx="316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58A47707-BE12-475F-9BAE-D43CF22735D6}"/>
                  </a:ext>
                </a:extLst>
              </p14:cNvPr>
              <p14:cNvContentPartPr/>
              <p14:nvPr/>
            </p14:nvContentPartPr>
            <p14:xfrm>
              <a:off x="5372234" y="4116904"/>
              <a:ext cx="149040" cy="19620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58A47707-BE12-475F-9BAE-D43CF22735D6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363594" y="4108264"/>
                <a:ext cx="1666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B6DC877B-275A-49B9-8878-0CE07F2E1A68}"/>
                  </a:ext>
                </a:extLst>
              </p14:cNvPr>
              <p14:cNvContentPartPr/>
              <p14:nvPr/>
            </p14:nvContentPartPr>
            <p14:xfrm>
              <a:off x="5569514" y="4043104"/>
              <a:ext cx="245160" cy="28188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B6DC877B-275A-49B9-8878-0CE07F2E1A6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560874" y="4034464"/>
                <a:ext cx="26280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429CC601-FB79-4390-87C0-9FED411A0ADC}"/>
                  </a:ext>
                </a:extLst>
              </p14:cNvPr>
              <p14:cNvContentPartPr/>
              <p14:nvPr/>
            </p14:nvContentPartPr>
            <p14:xfrm>
              <a:off x="5856074" y="4080184"/>
              <a:ext cx="148680" cy="27684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429CC601-FB79-4390-87C0-9FED411A0ADC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5847434" y="4071184"/>
                <a:ext cx="1663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B309C2D3-EA89-4D05-BB6F-D2EB95A1B8B9}"/>
                  </a:ext>
                </a:extLst>
              </p14:cNvPr>
              <p14:cNvContentPartPr/>
              <p14:nvPr/>
            </p14:nvContentPartPr>
            <p14:xfrm>
              <a:off x="6092954" y="4089184"/>
              <a:ext cx="103320" cy="25380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B309C2D3-EA89-4D05-BB6F-D2EB95A1B8B9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6084314" y="4080184"/>
                <a:ext cx="1209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36FEDB85-0169-4FE3-8077-5D8CFB28174B}"/>
                  </a:ext>
                </a:extLst>
              </p14:cNvPr>
              <p14:cNvContentPartPr/>
              <p14:nvPr/>
            </p14:nvContentPartPr>
            <p14:xfrm>
              <a:off x="6297794" y="4198264"/>
              <a:ext cx="110880" cy="3024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36FEDB85-0169-4FE3-8077-5D8CFB28174B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6289154" y="4189624"/>
                <a:ext cx="1285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10F15EA-33F6-4AAA-BC48-907CE4576548}"/>
                  </a:ext>
                </a:extLst>
              </p14:cNvPr>
              <p14:cNvContentPartPr/>
              <p14:nvPr/>
            </p14:nvContentPartPr>
            <p14:xfrm>
              <a:off x="6542954" y="4081264"/>
              <a:ext cx="287280" cy="21852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10F15EA-33F6-4AAA-BC48-907CE4576548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6533954" y="4072624"/>
                <a:ext cx="3049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4C3B8767-0E76-40F1-B884-81C41DE16FFF}"/>
                  </a:ext>
                </a:extLst>
              </p14:cNvPr>
              <p14:cNvContentPartPr/>
              <p14:nvPr/>
            </p14:nvContentPartPr>
            <p14:xfrm>
              <a:off x="6543674" y="4079464"/>
              <a:ext cx="176760" cy="1677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4C3B8767-0E76-40F1-B884-81C41DE16FFF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6534674" y="4070464"/>
                <a:ext cx="1944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2E78A714-D437-4D11-AE62-9301CE45C76C}"/>
                  </a:ext>
                </a:extLst>
              </p14:cNvPr>
              <p14:cNvContentPartPr/>
              <p14:nvPr/>
            </p14:nvContentPartPr>
            <p14:xfrm>
              <a:off x="6847874" y="3929344"/>
              <a:ext cx="96840" cy="8856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2E78A714-D437-4D11-AE62-9301CE45C76C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839234" y="3920704"/>
                <a:ext cx="1144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C78C9E46-CA0B-4F13-B48C-F3F6B96DFD22}"/>
                  </a:ext>
                </a:extLst>
              </p14:cNvPr>
              <p14:cNvContentPartPr/>
              <p14:nvPr/>
            </p14:nvContentPartPr>
            <p14:xfrm>
              <a:off x="6883514" y="3909544"/>
              <a:ext cx="110160" cy="22608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C78C9E46-CA0B-4F13-B48C-F3F6B96DFD22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874874" y="3900544"/>
                <a:ext cx="1278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140866F5-B65B-4711-B991-B4FB33166482}"/>
                  </a:ext>
                </a:extLst>
              </p14:cNvPr>
              <p14:cNvContentPartPr/>
              <p14:nvPr/>
            </p14:nvContentPartPr>
            <p14:xfrm>
              <a:off x="7064954" y="3986944"/>
              <a:ext cx="105480" cy="29628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140866F5-B65B-4711-B991-B4FB33166482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7055954" y="3978304"/>
                <a:ext cx="12312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131DEF9B-B326-41A0-9133-BD383B2EFEC7}"/>
                  </a:ext>
                </a:extLst>
              </p14:cNvPr>
              <p14:cNvContentPartPr/>
              <p14:nvPr/>
            </p14:nvContentPartPr>
            <p14:xfrm>
              <a:off x="7252514" y="3900904"/>
              <a:ext cx="123480" cy="42120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131DEF9B-B326-41A0-9133-BD383B2EFEC7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243874" y="3892264"/>
                <a:ext cx="1411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8A4B979D-D4A6-4250-ADC6-601280C6487F}"/>
                  </a:ext>
                </a:extLst>
              </p14:cNvPr>
              <p14:cNvContentPartPr/>
              <p14:nvPr/>
            </p14:nvContentPartPr>
            <p14:xfrm>
              <a:off x="7454474" y="4105384"/>
              <a:ext cx="213120" cy="16380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8A4B979D-D4A6-4250-ADC6-601280C6487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445474" y="4096744"/>
                <a:ext cx="2307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D7FC73E-753C-4744-92CE-C93E02622AC9}"/>
                  </a:ext>
                </a:extLst>
              </p14:cNvPr>
              <p14:cNvContentPartPr/>
              <p14:nvPr/>
            </p14:nvContentPartPr>
            <p14:xfrm>
              <a:off x="7608554" y="3803344"/>
              <a:ext cx="219960" cy="43236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D7FC73E-753C-4744-92CE-C93E02622AC9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7599914" y="3794704"/>
                <a:ext cx="23760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E054E8F0-A31E-499B-8BA9-3F5ABA3F3EA1}"/>
                  </a:ext>
                </a:extLst>
              </p14:cNvPr>
              <p14:cNvContentPartPr/>
              <p14:nvPr/>
            </p14:nvContentPartPr>
            <p14:xfrm>
              <a:off x="7736714" y="4055344"/>
              <a:ext cx="210960" cy="24156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E054E8F0-A31E-499B-8BA9-3F5ABA3F3EA1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728074" y="4046704"/>
                <a:ext cx="22860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9D0BB96-7191-4B11-9532-C31C90074D69}"/>
                  </a:ext>
                </a:extLst>
              </p14:cNvPr>
              <p14:cNvContentPartPr/>
              <p14:nvPr/>
            </p14:nvContentPartPr>
            <p14:xfrm>
              <a:off x="7757954" y="4128424"/>
              <a:ext cx="162000" cy="16848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9D0BB96-7191-4B11-9532-C31C90074D69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749314" y="4119784"/>
                <a:ext cx="1796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F424E3D2-0B3C-4E7A-8720-F0A9C6212071}"/>
                  </a:ext>
                </a:extLst>
              </p14:cNvPr>
              <p14:cNvContentPartPr/>
              <p14:nvPr/>
            </p14:nvContentPartPr>
            <p14:xfrm>
              <a:off x="3574394" y="4952464"/>
              <a:ext cx="158760" cy="6588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F424E3D2-0B3C-4E7A-8720-F0A9C6212071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3565394" y="4943824"/>
                <a:ext cx="1764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F8F5B43-CEEA-449A-892F-7BC95E87E7DC}"/>
                  </a:ext>
                </a:extLst>
              </p14:cNvPr>
              <p14:cNvContentPartPr/>
              <p14:nvPr/>
            </p14:nvContentPartPr>
            <p14:xfrm>
              <a:off x="3586994" y="5088904"/>
              <a:ext cx="176400" cy="219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F8F5B43-CEEA-449A-892F-7BC95E87E7DC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578354" y="5080264"/>
                <a:ext cx="1940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94561AD-3B22-4514-948B-B58C450550AB}"/>
                  </a:ext>
                </a:extLst>
              </p14:cNvPr>
              <p14:cNvContentPartPr/>
              <p14:nvPr/>
            </p14:nvContentPartPr>
            <p14:xfrm>
              <a:off x="4414274" y="4742224"/>
              <a:ext cx="202320" cy="62640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94561AD-3B22-4514-948B-B58C450550AB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4405274" y="4733224"/>
                <a:ext cx="21996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B8A13A7C-6EFA-4C5B-A7AB-566DFCB84EA2}"/>
                  </a:ext>
                </a:extLst>
              </p14:cNvPr>
              <p14:cNvContentPartPr/>
              <p14:nvPr/>
            </p14:nvContentPartPr>
            <p14:xfrm>
              <a:off x="4671674" y="5372584"/>
              <a:ext cx="96840" cy="12816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B8A13A7C-6EFA-4C5B-A7AB-566DFCB84EA2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4663034" y="5363944"/>
                <a:ext cx="1144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5C3BB951-ED27-4CEA-8089-3CF6625B1412}"/>
                  </a:ext>
                </a:extLst>
              </p14:cNvPr>
              <p14:cNvContentPartPr/>
              <p14:nvPr/>
            </p14:nvContentPartPr>
            <p14:xfrm>
              <a:off x="4736474" y="4566904"/>
              <a:ext cx="11880" cy="19296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5C3BB951-ED27-4CEA-8089-3CF6625B1412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4727474" y="4557904"/>
                <a:ext cx="295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4A48B0AE-2DAB-490E-8F23-DEC11CA61C3D}"/>
                  </a:ext>
                </a:extLst>
              </p14:cNvPr>
              <p14:cNvContentPartPr/>
              <p14:nvPr/>
            </p14:nvContentPartPr>
            <p14:xfrm>
              <a:off x="4840514" y="4818904"/>
              <a:ext cx="99360" cy="22644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4A48B0AE-2DAB-490E-8F23-DEC11CA61C3D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4831514" y="4809904"/>
                <a:ext cx="117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3B65549C-E07F-4DD2-B111-FDE4ADF24FAB}"/>
                  </a:ext>
                </a:extLst>
              </p14:cNvPr>
              <p14:cNvContentPartPr/>
              <p14:nvPr/>
            </p14:nvContentPartPr>
            <p14:xfrm>
              <a:off x="4978034" y="5016544"/>
              <a:ext cx="32040" cy="4824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3B65549C-E07F-4DD2-B111-FDE4ADF24FAB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4969394" y="5007904"/>
                <a:ext cx="496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7605B8E2-5D87-4752-9BAA-083DF6BF9412}"/>
                  </a:ext>
                </a:extLst>
              </p14:cNvPr>
              <p14:cNvContentPartPr/>
              <p14:nvPr/>
            </p14:nvContentPartPr>
            <p14:xfrm>
              <a:off x="5107274" y="4829704"/>
              <a:ext cx="205560" cy="20916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7605B8E2-5D87-4752-9BAA-083DF6BF9412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5098634" y="4820704"/>
                <a:ext cx="2232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BFB053AE-77A5-4BBA-A7D4-9A2D34C81AFE}"/>
                  </a:ext>
                </a:extLst>
              </p14:cNvPr>
              <p14:cNvContentPartPr/>
              <p14:nvPr/>
            </p14:nvContentPartPr>
            <p14:xfrm>
              <a:off x="5380874" y="4780024"/>
              <a:ext cx="274320" cy="31392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BFB053AE-77A5-4BBA-A7D4-9A2D34C81AFE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371874" y="4771384"/>
                <a:ext cx="29196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2B999EC4-7867-4648-B5A3-E25A769D84B0}"/>
                  </a:ext>
                </a:extLst>
              </p14:cNvPr>
              <p14:cNvContentPartPr/>
              <p14:nvPr/>
            </p14:nvContentPartPr>
            <p14:xfrm>
              <a:off x="5747354" y="4759504"/>
              <a:ext cx="169560" cy="32508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2B999EC4-7867-4648-B5A3-E25A769D84B0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5738354" y="4750504"/>
                <a:ext cx="18720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E15F091E-8552-43E8-851C-D0A20C9CDD83}"/>
                  </a:ext>
                </a:extLst>
              </p14:cNvPr>
              <p14:cNvContentPartPr/>
              <p14:nvPr/>
            </p14:nvContentPartPr>
            <p14:xfrm>
              <a:off x="5969474" y="4862104"/>
              <a:ext cx="194400" cy="19368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E15F091E-8552-43E8-851C-D0A20C9CDD83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5960834" y="4853464"/>
                <a:ext cx="21204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421D0422-145B-4BD9-ACD5-01B031151D6D}"/>
                  </a:ext>
                </a:extLst>
              </p14:cNvPr>
              <p14:cNvContentPartPr/>
              <p14:nvPr/>
            </p14:nvContentPartPr>
            <p14:xfrm>
              <a:off x="5892434" y="4851664"/>
              <a:ext cx="273600" cy="19800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421D0422-145B-4BD9-ACD5-01B031151D6D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5883434" y="4843024"/>
                <a:ext cx="2912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F8C7BF69-700D-4556-87FB-5F2204C89782}"/>
                  </a:ext>
                </a:extLst>
              </p14:cNvPr>
              <p14:cNvContentPartPr/>
              <p14:nvPr/>
            </p14:nvContentPartPr>
            <p14:xfrm>
              <a:off x="6256754" y="4672024"/>
              <a:ext cx="192960" cy="12456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F8C7BF69-700D-4556-87FB-5F2204C89782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6247754" y="4663384"/>
                <a:ext cx="2106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095867A0-D420-4149-81AD-E66433AEE1A8}"/>
                  </a:ext>
                </a:extLst>
              </p14:cNvPr>
              <p14:cNvContentPartPr/>
              <p14:nvPr/>
            </p14:nvContentPartPr>
            <p14:xfrm>
              <a:off x="6364034" y="4897024"/>
              <a:ext cx="266760" cy="4644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095867A0-D420-4149-81AD-E66433AEE1A8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6355034" y="4888384"/>
                <a:ext cx="2844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D176AC5F-DAA4-419F-A038-21CB1C211FF1}"/>
                  </a:ext>
                </a:extLst>
              </p14:cNvPr>
              <p14:cNvContentPartPr/>
              <p14:nvPr/>
            </p14:nvContentPartPr>
            <p14:xfrm>
              <a:off x="6715034" y="4793704"/>
              <a:ext cx="257400" cy="24588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D176AC5F-DAA4-419F-A038-21CB1C211FF1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706034" y="4784704"/>
                <a:ext cx="2750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26CCB6A5-E000-45DF-88FB-B24EDEBB55E0}"/>
                  </a:ext>
                </a:extLst>
              </p14:cNvPr>
              <p14:cNvContentPartPr/>
              <p14:nvPr/>
            </p14:nvContentPartPr>
            <p14:xfrm>
              <a:off x="6709634" y="4765264"/>
              <a:ext cx="231840" cy="22176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26CCB6A5-E000-45DF-88FB-B24EDEBB55E0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6700994" y="4756264"/>
                <a:ext cx="2494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2607FB69-FF59-4763-9390-E3E907CCB7F2}"/>
                  </a:ext>
                </a:extLst>
              </p14:cNvPr>
              <p14:cNvContentPartPr/>
              <p14:nvPr/>
            </p14:nvContentPartPr>
            <p14:xfrm>
              <a:off x="7039394" y="4668064"/>
              <a:ext cx="201600" cy="16380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2607FB69-FF59-4763-9390-E3E907CCB7F2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7030754" y="4659424"/>
                <a:ext cx="2192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D3F18616-9AB2-48D2-AB8D-5128B209199B}"/>
                  </a:ext>
                </a:extLst>
              </p14:cNvPr>
              <p14:cNvContentPartPr/>
              <p14:nvPr/>
            </p14:nvContentPartPr>
            <p14:xfrm>
              <a:off x="7307594" y="4628824"/>
              <a:ext cx="142920" cy="43020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D3F18616-9AB2-48D2-AB8D-5128B209199B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298594" y="4619824"/>
                <a:ext cx="16056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EE6A6F11-996E-43C1-A898-6C261B7D2551}"/>
                  </a:ext>
                </a:extLst>
              </p14:cNvPr>
              <p14:cNvContentPartPr/>
              <p14:nvPr/>
            </p14:nvContentPartPr>
            <p14:xfrm>
              <a:off x="7551314" y="4835464"/>
              <a:ext cx="185040" cy="15912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EE6A6F11-996E-43C1-A898-6C261B7D2551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7542674" y="4826464"/>
                <a:ext cx="2026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B429686A-5A2A-4213-B139-A208C7F9BCD8}"/>
                  </a:ext>
                </a:extLst>
              </p14:cNvPr>
              <p14:cNvContentPartPr/>
              <p14:nvPr/>
            </p14:nvContentPartPr>
            <p14:xfrm>
              <a:off x="7693514" y="4578424"/>
              <a:ext cx="202680" cy="39348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B429686A-5A2A-4213-B139-A208C7F9BCD8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7684514" y="4569424"/>
                <a:ext cx="22032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7C97CE3F-9DC7-4502-9428-9DEAE7C39A68}"/>
                  </a:ext>
                </a:extLst>
              </p14:cNvPr>
              <p14:cNvContentPartPr/>
              <p14:nvPr/>
            </p14:nvContentPartPr>
            <p14:xfrm>
              <a:off x="7826354" y="4830424"/>
              <a:ext cx="207360" cy="16884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7C97CE3F-9DC7-4502-9428-9DEAE7C39A68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7817714" y="4821784"/>
                <a:ext cx="2250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591E240F-6A2B-4FE2-8F1E-29CAF00B5E07}"/>
                  </a:ext>
                </a:extLst>
              </p14:cNvPr>
              <p14:cNvContentPartPr/>
              <p14:nvPr/>
            </p14:nvContentPartPr>
            <p14:xfrm>
              <a:off x="7927514" y="4853104"/>
              <a:ext cx="112320" cy="15408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591E240F-6A2B-4FE2-8F1E-29CAF00B5E07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7918514" y="4844104"/>
                <a:ext cx="1299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C4A09C37-D2B9-44D9-A44E-CE96C6C3125A}"/>
                  </a:ext>
                </a:extLst>
              </p14:cNvPr>
              <p14:cNvContentPartPr/>
              <p14:nvPr/>
            </p14:nvContentPartPr>
            <p14:xfrm>
              <a:off x="8218394" y="4783264"/>
              <a:ext cx="159480" cy="3852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C4A09C37-D2B9-44D9-A44E-CE96C6C3125A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8209394" y="4774624"/>
                <a:ext cx="1771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949D902E-005F-40E4-9F33-2993E8ED5673}"/>
                  </a:ext>
                </a:extLst>
              </p14:cNvPr>
              <p14:cNvContentPartPr/>
              <p14:nvPr/>
            </p14:nvContentPartPr>
            <p14:xfrm>
              <a:off x="8218394" y="4893064"/>
              <a:ext cx="178560" cy="3240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949D902E-005F-40E4-9F33-2993E8ED5673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8209394" y="4884424"/>
                <a:ext cx="1962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B091C637-41AB-4B2A-84AE-5634B50C809E}"/>
                  </a:ext>
                </a:extLst>
              </p14:cNvPr>
              <p14:cNvContentPartPr/>
              <p14:nvPr/>
            </p14:nvContentPartPr>
            <p14:xfrm>
              <a:off x="8522594" y="4717384"/>
              <a:ext cx="127800" cy="24408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B091C637-41AB-4B2A-84AE-5634B50C809E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8513954" y="4708384"/>
                <a:ext cx="1454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1F361BAE-D274-4D72-83AF-0204026EDD79}"/>
                  </a:ext>
                </a:extLst>
              </p14:cNvPr>
              <p14:cNvContentPartPr/>
              <p14:nvPr/>
            </p14:nvContentPartPr>
            <p14:xfrm>
              <a:off x="8688914" y="4908544"/>
              <a:ext cx="23400" cy="3708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1F361BAE-D274-4D72-83AF-0204026EDD79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8680274" y="4899904"/>
                <a:ext cx="410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6D068283-855F-481B-A5A6-E8A31C486004}"/>
                  </a:ext>
                </a:extLst>
              </p14:cNvPr>
              <p14:cNvContentPartPr/>
              <p14:nvPr/>
            </p14:nvContentPartPr>
            <p14:xfrm>
              <a:off x="8799434" y="4740784"/>
              <a:ext cx="183600" cy="21312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6D068283-855F-481B-A5A6-E8A31C486004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8790794" y="4732144"/>
                <a:ext cx="201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28252D64-55BC-4F83-AEA7-519A969D8729}"/>
                  </a:ext>
                </a:extLst>
              </p14:cNvPr>
              <p14:cNvContentPartPr/>
              <p14:nvPr/>
            </p14:nvContentPartPr>
            <p14:xfrm>
              <a:off x="9035234" y="4693264"/>
              <a:ext cx="266040" cy="27036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28252D64-55BC-4F83-AEA7-519A969D8729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9026234" y="4684264"/>
                <a:ext cx="2836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70A2C7AF-DC1F-4160-B859-D6C3DB176A78}"/>
                  </a:ext>
                </a:extLst>
              </p14:cNvPr>
              <p14:cNvContentPartPr/>
              <p14:nvPr/>
            </p14:nvContentPartPr>
            <p14:xfrm>
              <a:off x="9488114" y="4620544"/>
              <a:ext cx="183600" cy="32364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70A2C7AF-DC1F-4160-B859-D6C3DB176A78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9479114" y="4611544"/>
                <a:ext cx="20124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82A69481-4B80-4754-9F57-8B79125BA68C}"/>
                  </a:ext>
                </a:extLst>
              </p14:cNvPr>
              <p14:cNvContentPartPr/>
              <p14:nvPr/>
            </p14:nvContentPartPr>
            <p14:xfrm>
              <a:off x="9681074" y="4673464"/>
              <a:ext cx="206280" cy="26280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82A69481-4B80-4754-9F57-8B79125BA68C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9672434" y="4664464"/>
                <a:ext cx="22392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CE962C22-E814-485B-A0E4-B62045B29F5D}"/>
                  </a:ext>
                </a:extLst>
              </p14:cNvPr>
              <p14:cNvContentPartPr/>
              <p14:nvPr/>
            </p14:nvContentPartPr>
            <p14:xfrm>
              <a:off x="9673154" y="4656544"/>
              <a:ext cx="193680" cy="22932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CE962C22-E814-485B-A0E4-B62045B29F5D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9664514" y="4647904"/>
                <a:ext cx="2113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5628FF1B-0B60-4030-A7A5-1E3FDF477B8B}"/>
                  </a:ext>
                </a:extLst>
              </p14:cNvPr>
              <p14:cNvContentPartPr/>
              <p14:nvPr/>
            </p14:nvContentPartPr>
            <p14:xfrm>
              <a:off x="9602594" y="5044264"/>
              <a:ext cx="305280" cy="2376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5628FF1B-0B60-4030-A7A5-1E3FDF477B8B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9593954" y="5035624"/>
                <a:ext cx="3229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E1AFF290-FCF9-4FB5-899B-CEFC16405D74}"/>
                  </a:ext>
                </a:extLst>
              </p14:cNvPr>
              <p14:cNvContentPartPr/>
              <p14:nvPr/>
            </p14:nvContentPartPr>
            <p14:xfrm>
              <a:off x="9647594" y="5146504"/>
              <a:ext cx="252720" cy="17100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E1AFF290-FCF9-4FB5-899B-CEFC16405D74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9638594" y="5137504"/>
                <a:ext cx="2703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FB1D91C1-BC07-4FDF-9F42-37297A68FB1F}"/>
                  </a:ext>
                </a:extLst>
              </p14:cNvPr>
              <p14:cNvContentPartPr/>
              <p14:nvPr/>
            </p14:nvContentPartPr>
            <p14:xfrm>
              <a:off x="9998594" y="4449904"/>
              <a:ext cx="141120" cy="18648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FB1D91C1-BC07-4FDF-9F42-37297A68FB1F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9989594" y="4440904"/>
                <a:ext cx="1587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309906A-95C4-4560-8189-D49246063E61}"/>
                  </a:ext>
                </a:extLst>
              </p14:cNvPr>
              <p14:cNvContentPartPr/>
              <p14:nvPr/>
            </p14:nvContentPartPr>
            <p14:xfrm>
              <a:off x="10168154" y="4826464"/>
              <a:ext cx="205920" cy="5004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309906A-95C4-4560-8189-D49246063E61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0159514" y="4817824"/>
                <a:ext cx="2235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E398B495-A102-4BD3-80D5-AB5036B7BA12}"/>
                  </a:ext>
                </a:extLst>
              </p14:cNvPr>
              <p14:cNvContentPartPr/>
              <p14:nvPr/>
            </p14:nvContentPartPr>
            <p14:xfrm>
              <a:off x="10612754" y="4688224"/>
              <a:ext cx="267840" cy="25992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E398B495-A102-4BD3-80D5-AB5036B7BA12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0604114" y="4679584"/>
                <a:ext cx="28548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6AE837D-6F8D-4AD6-9C35-4DB95C41051F}"/>
                  </a:ext>
                </a:extLst>
              </p14:cNvPr>
              <p14:cNvContentPartPr/>
              <p14:nvPr/>
            </p14:nvContentPartPr>
            <p14:xfrm>
              <a:off x="10580714" y="4657264"/>
              <a:ext cx="272520" cy="25812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6AE837D-6F8D-4AD6-9C35-4DB95C41051F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0571714" y="4648264"/>
                <a:ext cx="29016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4577D842-B78C-4B30-9E6F-29C838B37F8F}"/>
                  </a:ext>
                </a:extLst>
              </p14:cNvPr>
              <p14:cNvContentPartPr/>
              <p14:nvPr/>
            </p14:nvContentPartPr>
            <p14:xfrm>
              <a:off x="10939274" y="4452784"/>
              <a:ext cx="180360" cy="15264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4577D842-B78C-4B30-9E6F-29C838B37F8F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0930634" y="4443784"/>
                <a:ext cx="1980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66124FFA-C386-49EE-9F5F-F95DE957A0FA}"/>
                  </a:ext>
                </a:extLst>
              </p14:cNvPr>
              <p14:cNvContentPartPr/>
              <p14:nvPr/>
            </p14:nvContentPartPr>
            <p14:xfrm>
              <a:off x="10483154" y="5032384"/>
              <a:ext cx="455400" cy="3852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66124FFA-C386-49EE-9F5F-F95DE957A0FA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0474154" y="5023744"/>
                <a:ext cx="4730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60DDB0DC-0DA4-4278-9A52-5D9823777154}"/>
                  </a:ext>
                </a:extLst>
              </p14:cNvPr>
              <p14:cNvContentPartPr/>
              <p14:nvPr/>
            </p14:nvContentPartPr>
            <p14:xfrm>
              <a:off x="10629674" y="5126344"/>
              <a:ext cx="229680" cy="16200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60DDB0DC-0DA4-4278-9A52-5D9823777154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0621034" y="5117704"/>
                <a:ext cx="2473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D3AB1500-4ADE-4F82-990C-8DB22B7498CB}"/>
                  </a:ext>
                </a:extLst>
              </p14:cNvPr>
              <p14:cNvContentPartPr/>
              <p14:nvPr/>
            </p14:nvContentPartPr>
            <p14:xfrm>
              <a:off x="11102714" y="4618024"/>
              <a:ext cx="208080" cy="39636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D3AB1500-4ADE-4F82-990C-8DB22B7498CB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11094074" y="4609024"/>
                <a:ext cx="2257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CCEBE0ED-8F57-4C32-9BD2-B41EF3BB7020}"/>
                  </a:ext>
                </a:extLst>
              </p14:cNvPr>
              <p14:cNvContentPartPr/>
              <p14:nvPr/>
            </p14:nvContentPartPr>
            <p14:xfrm>
              <a:off x="11442914" y="4473664"/>
              <a:ext cx="149760" cy="74052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CCEBE0ED-8F57-4C32-9BD2-B41EF3BB7020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11433914" y="4465024"/>
                <a:ext cx="167400" cy="75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FC88C06F-BF0A-473D-A16A-03D86BAF68A8}"/>
                  </a:ext>
                </a:extLst>
              </p14:cNvPr>
              <p14:cNvContentPartPr/>
              <p14:nvPr/>
            </p14:nvContentPartPr>
            <p14:xfrm>
              <a:off x="11461634" y="5178904"/>
              <a:ext cx="193320" cy="14040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FC88C06F-BF0A-473D-A16A-03D86BAF68A8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11452634" y="5169904"/>
                <a:ext cx="2109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EA7E7DC9-37FC-4066-8612-DBE2C18BF7FC}"/>
                  </a:ext>
                </a:extLst>
              </p14:cNvPr>
              <p14:cNvContentPartPr/>
              <p14:nvPr/>
            </p14:nvContentPartPr>
            <p14:xfrm>
              <a:off x="11765114" y="4320664"/>
              <a:ext cx="27360" cy="29304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EA7E7DC9-37FC-4066-8612-DBE2C18BF7FC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11756114" y="4311664"/>
                <a:ext cx="4500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DDD963DF-81CF-45DB-98CA-960C92408A51}"/>
                  </a:ext>
                </a:extLst>
              </p14:cNvPr>
              <p14:cNvContentPartPr/>
              <p14:nvPr/>
            </p14:nvContentPartPr>
            <p14:xfrm>
              <a:off x="3650714" y="5859304"/>
              <a:ext cx="162000" cy="2088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DDD963DF-81CF-45DB-98CA-960C92408A51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3641714" y="5850664"/>
                <a:ext cx="1796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69030339-009B-41B1-9418-5C47976877AC}"/>
                  </a:ext>
                </a:extLst>
              </p14:cNvPr>
              <p14:cNvContentPartPr/>
              <p14:nvPr/>
            </p14:nvContentPartPr>
            <p14:xfrm>
              <a:off x="3639554" y="5950384"/>
              <a:ext cx="258840" cy="1188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69030339-009B-41B1-9418-5C47976877AC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3630554" y="5941744"/>
                <a:ext cx="2764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CE2EB74A-05F2-4B56-BC23-5A93D0AC3A4F}"/>
                  </a:ext>
                </a:extLst>
              </p14:cNvPr>
              <p14:cNvContentPartPr/>
              <p14:nvPr/>
            </p14:nvContentPartPr>
            <p14:xfrm>
              <a:off x="4396274" y="5789464"/>
              <a:ext cx="99360" cy="21816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CE2EB74A-05F2-4B56-BC23-5A93D0AC3A4F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4387634" y="5780824"/>
                <a:ext cx="1170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A5678AF3-A318-4FBB-85A6-ED3FD7515C15}"/>
                  </a:ext>
                </a:extLst>
              </p14:cNvPr>
              <p14:cNvContentPartPr/>
              <p14:nvPr/>
            </p14:nvContentPartPr>
            <p14:xfrm>
              <a:off x="4544954" y="5924824"/>
              <a:ext cx="37800" cy="6876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A5678AF3-A318-4FBB-85A6-ED3FD7515C15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4536314" y="5915824"/>
                <a:ext cx="554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3B0FAAE3-5E3E-41FC-9EAB-967D8C12DDD9}"/>
                  </a:ext>
                </a:extLst>
              </p14:cNvPr>
              <p14:cNvContentPartPr/>
              <p14:nvPr/>
            </p14:nvContentPartPr>
            <p14:xfrm>
              <a:off x="4726034" y="5768944"/>
              <a:ext cx="242280" cy="22932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3B0FAAE3-5E3E-41FC-9EAB-967D8C12DDD9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4717394" y="5759944"/>
                <a:ext cx="2599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D62FD1E9-C53D-4C1C-B652-5EF89FAE4112}"/>
                  </a:ext>
                </a:extLst>
              </p14:cNvPr>
              <p14:cNvContentPartPr/>
              <p14:nvPr/>
            </p14:nvContentPartPr>
            <p14:xfrm>
              <a:off x="5046794" y="5715304"/>
              <a:ext cx="285480" cy="29052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D62FD1E9-C53D-4C1C-B652-5EF89FAE411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5037794" y="5706304"/>
                <a:ext cx="3031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0EBE425A-4BAB-4E17-A293-F8BA5FB18FD6}"/>
                  </a:ext>
                </a:extLst>
              </p14:cNvPr>
              <p14:cNvContentPartPr/>
              <p14:nvPr/>
            </p14:nvContentPartPr>
            <p14:xfrm>
              <a:off x="5389514" y="5721064"/>
              <a:ext cx="204120" cy="25236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0EBE425A-4BAB-4E17-A293-F8BA5FB18FD6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5380874" y="5712424"/>
                <a:ext cx="2217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1A7C7194-8A26-491E-AA2C-C79844D832F2}"/>
                  </a:ext>
                </a:extLst>
              </p14:cNvPr>
              <p14:cNvContentPartPr/>
              <p14:nvPr/>
            </p14:nvContentPartPr>
            <p14:xfrm>
              <a:off x="5852114" y="5549704"/>
              <a:ext cx="113400" cy="23184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1A7C7194-8A26-491E-AA2C-C79844D832F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5843114" y="5541064"/>
                <a:ext cx="13104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524EF288-32C6-4C75-BBF0-5D66AA1A37E8}"/>
                  </a:ext>
                </a:extLst>
              </p14:cNvPr>
              <p14:cNvContentPartPr/>
              <p14:nvPr/>
            </p14:nvContentPartPr>
            <p14:xfrm>
              <a:off x="5694794" y="5783344"/>
              <a:ext cx="291240" cy="3636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524EF288-32C6-4C75-BBF0-5D66AA1A37E8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5686154" y="5774344"/>
                <a:ext cx="3088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310AF568-5DEC-4C97-9A2A-6E2FC5F3B753}"/>
                  </a:ext>
                </a:extLst>
              </p14:cNvPr>
              <p14:cNvContentPartPr/>
              <p14:nvPr/>
            </p14:nvContentPartPr>
            <p14:xfrm>
              <a:off x="5637914" y="5882704"/>
              <a:ext cx="238680" cy="20376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310AF568-5DEC-4C97-9A2A-6E2FC5F3B753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5629274" y="5874064"/>
                <a:ext cx="2563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CD85EDAE-7C83-405B-890D-973A7F45F6E3}"/>
                  </a:ext>
                </a:extLst>
              </p14:cNvPr>
              <p14:cNvContentPartPr/>
              <p14:nvPr/>
            </p14:nvContentPartPr>
            <p14:xfrm>
              <a:off x="6164234" y="5761744"/>
              <a:ext cx="190440" cy="4284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CD85EDAE-7C83-405B-890D-973A7F45F6E3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6155234" y="5753104"/>
                <a:ext cx="20808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126F41A9-C348-4307-B2AC-024A6B2F9879}"/>
                  </a:ext>
                </a:extLst>
              </p14:cNvPr>
              <p14:cNvContentPartPr/>
              <p14:nvPr/>
            </p14:nvContentPartPr>
            <p14:xfrm>
              <a:off x="6681194" y="5516944"/>
              <a:ext cx="79200" cy="21168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126F41A9-C348-4307-B2AC-024A6B2F9879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672194" y="5507944"/>
                <a:ext cx="968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C10D4CF0-97FB-4FED-ADEE-82842C341E4B}"/>
                  </a:ext>
                </a:extLst>
              </p14:cNvPr>
              <p14:cNvContentPartPr/>
              <p14:nvPr/>
            </p14:nvContentPartPr>
            <p14:xfrm>
              <a:off x="6491114" y="5811064"/>
              <a:ext cx="367200" cy="1512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C10D4CF0-97FB-4FED-ADEE-82842C341E4B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6482114" y="5802064"/>
                <a:ext cx="3848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2C1B1C21-4681-4AA7-BA09-141FB6246F18}"/>
                  </a:ext>
                </a:extLst>
              </p14:cNvPr>
              <p14:cNvContentPartPr/>
              <p14:nvPr/>
            </p14:nvContentPartPr>
            <p14:xfrm>
              <a:off x="6554474" y="5901784"/>
              <a:ext cx="192600" cy="21276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2C1B1C21-4681-4AA7-BA09-141FB6246F18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6545834" y="5893144"/>
                <a:ext cx="21024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0A39A032-F7ED-4384-9FEB-3BCAAC6DEDF2}"/>
                  </a:ext>
                </a:extLst>
              </p14:cNvPr>
              <p14:cNvContentPartPr/>
              <p14:nvPr/>
            </p14:nvContentPartPr>
            <p14:xfrm>
              <a:off x="7058114" y="5717824"/>
              <a:ext cx="206640" cy="3348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0A39A032-F7ED-4384-9FEB-3BCAAC6DEDF2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7049114" y="5709184"/>
                <a:ext cx="2242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F86829F4-4EA2-4CF0-8CC3-871524F37DE2}"/>
                  </a:ext>
                </a:extLst>
              </p14:cNvPr>
              <p14:cNvContentPartPr/>
              <p14:nvPr/>
            </p14:nvContentPartPr>
            <p14:xfrm>
              <a:off x="7326314" y="5650504"/>
              <a:ext cx="148680" cy="24228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F86829F4-4EA2-4CF0-8CC3-871524F37DE2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7317674" y="5641864"/>
                <a:ext cx="1663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4B22AD7A-DB67-4CC1-912B-1A229C528480}"/>
                  </a:ext>
                </a:extLst>
              </p14:cNvPr>
              <p14:cNvContentPartPr/>
              <p14:nvPr/>
            </p14:nvContentPartPr>
            <p14:xfrm>
              <a:off x="7542674" y="5488504"/>
              <a:ext cx="125640" cy="56088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4B22AD7A-DB67-4CC1-912B-1A229C528480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7533674" y="5479504"/>
                <a:ext cx="14328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CE12755C-CD52-4099-B46C-F7FD549708A9}"/>
                  </a:ext>
                </a:extLst>
              </p14:cNvPr>
              <p14:cNvContentPartPr/>
              <p14:nvPr/>
            </p14:nvContentPartPr>
            <p14:xfrm>
              <a:off x="7887914" y="5663824"/>
              <a:ext cx="203400" cy="1656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CE12755C-CD52-4099-B46C-F7FD549708A9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7879274" y="5654824"/>
                <a:ext cx="221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D1A32EA2-5424-42DC-811C-0E2AAE87A327}"/>
                  </a:ext>
                </a:extLst>
              </p14:cNvPr>
              <p14:cNvContentPartPr/>
              <p14:nvPr/>
            </p14:nvContentPartPr>
            <p14:xfrm>
              <a:off x="7869194" y="5770384"/>
              <a:ext cx="184680" cy="2160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D1A32EA2-5424-42DC-811C-0E2AAE87A327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7860194" y="5761384"/>
                <a:ext cx="2023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1310D41B-0434-4651-8AC5-184EFC02D05D}"/>
                  </a:ext>
                </a:extLst>
              </p14:cNvPr>
              <p14:cNvContentPartPr/>
              <p14:nvPr/>
            </p14:nvContentPartPr>
            <p14:xfrm>
              <a:off x="8256194" y="5564464"/>
              <a:ext cx="153000" cy="27144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1310D41B-0434-4651-8AC5-184EFC02D05D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8247554" y="5555824"/>
                <a:ext cx="17064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F86297B6-D9B9-425E-87DD-CD25C850C2AF}"/>
                  </a:ext>
                </a:extLst>
              </p14:cNvPr>
              <p14:cNvContentPartPr/>
              <p14:nvPr/>
            </p14:nvContentPartPr>
            <p14:xfrm>
              <a:off x="8436194" y="5779744"/>
              <a:ext cx="20520" cy="4104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F86297B6-D9B9-425E-87DD-CD25C850C2AF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8427194" y="5771104"/>
                <a:ext cx="381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6F40812F-D1AC-429A-A59D-764BC25D3C73}"/>
                  </a:ext>
                </a:extLst>
              </p14:cNvPr>
              <p14:cNvContentPartPr/>
              <p14:nvPr/>
            </p14:nvContentPartPr>
            <p14:xfrm>
              <a:off x="8529794" y="5581024"/>
              <a:ext cx="237960" cy="21744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6F40812F-D1AC-429A-A59D-764BC25D3C73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8521154" y="5572024"/>
                <a:ext cx="2556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02C351DE-5829-4135-AD82-F9AB3500B3C2}"/>
                  </a:ext>
                </a:extLst>
              </p14:cNvPr>
              <p14:cNvContentPartPr/>
              <p14:nvPr/>
            </p14:nvContentPartPr>
            <p14:xfrm>
              <a:off x="8801234" y="5547184"/>
              <a:ext cx="295200" cy="28332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02C351DE-5829-4135-AD82-F9AB3500B3C2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8792234" y="5538544"/>
                <a:ext cx="31284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8D0626E9-65F2-4C6C-ACC0-2B2E353F0C3B}"/>
                  </a:ext>
                </a:extLst>
              </p14:cNvPr>
              <p14:cNvContentPartPr/>
              <p14:nvPr/>
            </p14:nvContentPartPr>
            <p14:xfrm>
              <a:off x="9222794" y="5570944"/>
              <a:ext cx="167400" cy="30492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8D0626E9-65F2-4C6C-ACC0-2B2E353F0C3B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9214154" y="5562304"/>
                <a:ext cx="18504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B1212B0A-62DF-4210-8411-E24E1AC8F9D5}"/>
                  </a:ext>
                </a:extLst>
              </p14:cNvPr>
              <p14:cNvContentPartPr/>
              <p14:nvPr/>
            </p14:nvContentPartPr>
            <p14:xfrm>
              <a:off x="9513314" y="5510464"/>
              <a:ext cx="154080" cy="10188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B1212B0A-62DF-4210-8411-E24E1AC8F9D5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9504674" y="5501464"/>
                <a:ext cx="1717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CFFE4969-9943-4A35-B854-D5C5CA055FB2}"/>
                  </a:ext>
                </a:extLst>
              </p14:cNvPr>
              <p14:cNvContentPartPr/>
              <p14:nvPr/>
            </p14:nvContentPartPr>
            <p14:xfrm>
              <a:off x="9604034" y="5493544"/>
              <a:ext cx="123480" cy="24192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CFFE4969-9943-4A35-B854-D5C5CA055FB2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9595034" y="5484904"/>
                <a:ext cx="14112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45C64D0D-719C-48B2-BEF6-2A3B8AC580E4}"/>
                  </a:ext>
                </a:extLst>
              </p14:cNvPr>
              <p14:cNvContentPartPr/>
              <p14:nvPr/>
            </p14:nvContentPartPr>
            <p14:xfrm>
              <a:off x="9576314" y="5512984"/>
              <a:ext cx="423000" cy="37512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45C64D0D-719C-48B2-BEF6-2A3B8AC580E4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9567314" y="5503984"/>
                <a:ext cx="44064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418AE324-901F-4471-8FAD-A167F517D791}"/>
                  </a:ext>
                </a:extLst>
              </p14:cNvPr>
              <p14:cNvContentPartPr/>
              <p14:nvPr/>
            </p14:nvContentPartPr>
            <p14:xfrm>
              <a:off x="9778634" y="5698384"/>
              <a:ext cx="222840" cy="17820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418AE324-901F-4471-8FAD-A167F517D791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769634" y="5689744"/>
                <a:ext cx="2404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AC0678DB-4BB0-47A7-81AD-B688063D6687}"/>
                  </a:ext>
                </a:extLst>
              </p14:cNvPr>
              <p14:cNvContentPartPr/>
              <p14:nvPr/>
            </p14:nvContentPartPr>
            <p14:xfrm>
              <a:off x="10085354" y="5707384"/>
              <a:ext cx="32760" cy="14652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AC0678DB-4BB0-47A7-81AD-B688063D6687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10076714" y="5698744"/>
                <a:ext cx="504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53F63D62-596C-49BD-88A9-7B2E5CD15279}"/>
                  </a:ext>
                </a:extLst>
              </p14:cNvPr>
              <p14:cNvContentPartPr/>
              <p14:nvPr/>
            </p14:nvContentPartPr>
            <p14:xfrm>
              <a:off x="10166354" y="5372224"/>
              <a:ext cx="208440" cy="59112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53F63D62-596C-49BD-88A9-7B2E5CD15279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10157354" y="5363224"/>
                <a:ext cx="22608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662F829D-9157-4A8D-AE08-A48FAA22D225}"/>
                  </a:ext>
                </a:extLst>
              </p14:cNvPr>
              <p14:cNvContentPartPr/>
              <p14:nvPr/>
            </p14:nvContentPartPr>
            <p14:xfrm>
              <a:off x="10474514" y="5663104"/>
              <a:ext cx="165240" cy="2592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662F829D-9157-4A8D-AE08-A48FAA22D225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10465874" y="5654104"/>
                <a:ext cx="1828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DAB49408-5BFF-4C3E-A5C0-7FA55ED34577}"/>
                  </a:ext>
                </a:extLst>
              </p14:cNvPr>
              <p14:cNvContentPartPr/>
              <p14:nvPr/>
            </p14:nvContentPartPr>
            <p14:xfrm>
              <a:off x="10473794" y="5782624"/>
              <a:ext cx="162000" cy="3888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DAB49408-5BFF-4C3E-A5C0-7FA55ED34577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10465154" y="5773624"/>
                <a:ext cx="17964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7AB87244-941B-464B-9150-CB451DAAFE88}"/>
                  </a:ext>
                </a:extLst>
              </p14:cNvPr>
              <p14:cNvContentPartPr/>
              <p14:nvPr/>
            </p14:nvContentPartPr>
            <p14:xfrm>
              <a:off x="10840274" y="5817904"/>
              <a:ext cx="19440" cy="1764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7AB87244-941B-464B-9150-CB451DAAFE88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10831634" y="5809264"/>
                <a:ext cx="370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9ABEF03D-10F2-485C-99D9-A8C6F9C03AB0}"/>
                  </a:ext>
                </a:extLst>
              </p14:cNvPr>
              <p14:cNvContentPartPr/>
              <p14:nvPr/>
            </p14:nvContentPartPr>
            <p14:xfrm>
              <a:off x="10969874" y="5627464"/>
              <a:ext cx="213480" cy="21636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9ABEF03D-10F2-485C-99D9-A8C6F9C03AB0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0960874" y="5618464"/>
                <a:ext cx="2311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DECB4B56-0738-4032-8A1A-B1AC0E60A853}"/>
                  </a:ext>
                </a:extLst>
              </p14:cNvPr>
              <p14:cNvContentPartPr/>
              <p14:nvPr/>
            </p14:nvContentPartPr>
            <p14:xfrm>
              <a:off x="11274074" y="5602264"/>
              <a:ext cx="165600" cy="22392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DECB4B56-0738-4032-8A1A-B1AC0E60A853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11265434" y="5593624"/>
                <a:ext cx="1832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1FE75AED-C09B-4E2F-84D7-A4F63F96D042}"/>
                  </a:ext>
                </a:extLst>
              </p14:cNvPr>
              <p14:cNvContentPartPr/>
              <p14:nvPr/>
            </p14:nvContentPartPr>
            <p14:xfrm>
              <a:off x="11455874" y="5584624"/>
              <a:ext cx="234360" cy="24228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1FE75AED-C09B-4E2F-84D7-A4F63F96D042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11446874" y="5575984"/>
                <a:ext cx="2520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BA01CBA7-22B7-41C2-837A-8529B2C6413F}"/>
                  </a:ext>
                </a:extLst>
              </p14:cNvPr>
              <p14:cNvContentPartPr/>
              <p14:nvPr/>
            </p14:nvContentPartPr>
            <p14:xfrm>
              <a:off x="11827394" y="5604784"/>
              <a:ext cx="56880" cy="27756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BA01CBA7-22B7-41C2-837A-8529B2C6413F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11818394" y="5595784"/>
                <a:ext cx="7452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9CB38DB3-AC7A-49F9-8848-E5075F2B1EF4}"/>
                  </a:ext>
                </a:extLst>
              </p14:cNvPr>
              <p14:cNvContentPartPr/>
              <p14:nvPr/>
            </p14:nvContentPartPr>
            <p14:xfrm>
              <a:off x="2479634" y="6246664"/>
              <a:ext cx="303840" cy="36108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9CB38DB3-AC7A-49F9-8848-E5075F2B1EF4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2470994" y="6237664"/>
                <a:ext cx="3214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B1D2CD87-E17A-4A67-9B0D-D3CCDB11B8E2}"/>
                  </a:ext>
                </a:extLst>
              </p14:cNvPr>
              <p14:cNvContentPartPr/>
              <p14:nvPr/>
            </p14:nvContentPartPr>
            <p14:xfrm>
              <a:off x="2825954" y="6252424"/>
              <a:ext cx="219960" cy="29700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B1D2CD87-E17A-4A67-9B0D-D3CCDB11B8E2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2816954" y="6243424"/>
                <a:ext cx="23760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FE0FCFE4-CA4E-41D8-877C-8DCAF8527C4A}"/>
                  </a:ext>
                </a:extLst>
              </p14:cNvPr>
              <p14:cNvContentPartPr/>
              <p14:nvPr/>
            </p14:nvContentPartPr>
            <p14:xfrm>
              <a:off x="3080114" y="6291304"/>
              <a:ext cx="221760" cy="31464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FE0FCFE4-CA4E-41D8-877C-8DCAF8527C4A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3071114" y="6282304"/>
                <a:ext cx="2394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56B0C5C3-4C5C-4093-94CB-A9CF013A99AE}"/>
                  </a:ext>
                </a:extLst>
              </p14:cNvPr>
              <p14:cNvContentPartPr/>
              <p14:nvPr/>
            </p14:nvContentPartPr>
            <p14:xfrm>
              <a:off x="3041954" y="6319024"/>
              <a:ext cx="237960" cy="20088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56B0C5C3-4C5C-4093-94CB-A9CF013A99AE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3032954" y="6310024"/>
                <a:ext cx="25560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60D84B3B-6727-4635-9CB1-FF80CFE12307}"/>
                  </a:ext>
                </a:extLst>
              </p14:cNvPr>
              <p14:cNvContentPartPr/>
              <p14:nvPr/>
            </p14:nvContentPartPr>
            <p14:xfrm>
              <a:off x="3336434" y="6177904"/>
              <a:ext cx="115560" cy="44748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60D84B3B-6727-4635-9CB1-FF80CFE12307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3327434" y="6168904"/>
                <a:ext cx="13320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7DE91FDA-29B0-4811-A1DF-A7117159690F}"/>
                  </a:ext>
                </a:extLst>
              </p14:cNvPr>
              <p14:cNvContentPartPr/>
              <p14:nvPr/>
            </p14:nvContentPartPr>
            <p14:xfrm>
              <a:off x="3678434" y="6390304"/>
              <a:ext cx="184320" cy="14328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7DE91FDA-29B0-4811-A1DF-A7117159690F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3669434" y="6381304"/>
                <a:ext cx="2019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9C1B6E80-BAC8-4A5B-B20D-AAFA851F0F81}"/>
                  </a:ext>
                </a:extLst>
              </p14:cNvPr>
              <p14:cNvContentPartPr/>
              <p14:nvPr/>
            </p14:nvContentPartPr>
            <p14:xfrm>
              <a:off x="3989114" y="6542584"/>
              <a:ext cx="46080" cy="5580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9C1B6E80-BAC8-4A5B-B20D-AAFA851F0F81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3980474" y="6533584"/>
                <a:ext cx="637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176E605D-D3ED-4262-B74F-B14B7C3EE2F2}"/>
                  </a:ext>
                </a:extLst>
              </p14:cNvPr>
              <p14:cNvContentPartPr/>
              <p14:nvPr/>
            </p14:nvContentPartPr>
            <p14:xfrm>
              <a:off x="4128794" y="6367264"/>
              <a:ext cx="210240" cy="234360"/>
            </p14:xfrm>
          </p:contentPart>
        </mc:Choice>
        <mc:Fallback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176E605D-D3ED-4262-B74F-B14B7C3EE2F2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4120154" y="6358624"/>
                <a:ext cx="2278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454DBED2-3749-46C4-8BE9-BA9E7A12F385}"/>
                  </a:ext>
                </a:extLst>
              </p14:cNvPr>
              <p14:cNvContentPartPr/>
              <p14:nvPr/>
            </p14:nvContentPartPr>
            <p14:xfrm>
              <a:off x="4412474" y="6342424"/>
              <a:ext cx="226800" cy="244440"/>
            </p14:xfrm>
          </p:contentPart>
        </mc:Choice>
        <mc:Fallback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454DBED2-3749-46C4-8BE9-BA9E7A12F385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4403834" y="6333784"/>
                <a:ext cx="2444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6126CF54-56D4-4371-A014-DFE4476134BA}"/>
                  </a:ext>
                </a:extLst>
              </p14:cNvPr>
              <p14:cNvContentPartPr/>
              <p14:nvPr/>
            </p14:nvContentPartPr>
            <p14:xfrm>
              <a:off x="4697234" y="6336664"/>
              <a:ext cx="271440" cy="25956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6126CF54-56D4-4371-A014-DFE4476134BA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4688234" y="6328024"/>
                <a:ext cx="28908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3B974C9D-1767-488C-BFDC-E168A5FE7391}"/>
                  </a:ext>
                </a:extLst>
              </p14:cNvPr>
              <p14:cNvContentPartPr/>
              <p14:nvPr/>
            </p14:nvContentPartPr>
            <p14:xfrm>
              <a:off x="5023034" y="6335944"/>
              <a:ext cx="106560" cy="28512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3B974C9D-1767-488C-BFDC-E168A5FE7391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5014394" y="6327304"/>
                <a:ext cx="12420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1B30D3EF-AB3C-4488-A70F-C8120BEC784B}"/>
                  </a:ext>
                </a:extLst>
              </p14:cNvPr>
              <p14:cNvContentPartPr/>
              <p14:nvPr/>
            </p14:nvContentPartPr>
            <p14:xfrm>
              <a:off x="5336594" y="6465904"/>
              <a:ext cx="217800" cy="34920"/>
            </p14:xfrm>
          </p:contentPart>
        </mc:Choice>
        <mc:Fallback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1B30D3EF-AB3C-4488-A70F-C8120BEC784B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5327954" y="6456904"/>
                <a:ext cx="2354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21E6C4DB-F32E-45A3-B1FE-31E749C3635E}"/>
                  </a:ext>
                </a:extLst>
              </p14:cNvPr>
              <p14:cNvContentPartPr/>
              <p14:nvPr/>
            </p14:nvContentPartPr>
            <p14:xfrm>
              <a:off x="5742674" y="6323344"/>
              <a:ext cx="223920" cy="31968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21E6C4DB-F32E-45A3-B1FE-31E749C3635E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5734034" y="6314704"/>
                <a:ext cx="2415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CC688D50-F2D5-4193-BD56-573565AFC548}"/>
                  </a:ext>
                </a:extLst>
              </p14:cNvPr>
              <p14:cNvContentPartPr/>
              <p14:nvPr/>
            </p14:nvContentPartPr>
            <p14:xfrm>
              <a:off x="6011594" y="6554824"/>
              <a:ext cx="25560" cy="4104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CC688D50-F2D5-4193-BD56-573565AFC548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6002954" y="6546184"/>
                <a:ext cx="432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09E5F511-FC85-416F-BAF0-AEF1A3AFD09C}"/>
                  </a:ext>
                </a:extLst>
              </p14:cNvPr>
              <p14:cNvContentPartPr/>
              <p14:nvPr/>
            </p14:nvContentPartPr>
            <p14:xfrm>
              <a:off x="6155594" y="6354664"/>
              <a:ext cx="154440" cy="11268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09E5F511-FC85-416F-BAF0-AEF1A3AFD09C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6146594" y="6345664"/>
                <a:ext cx="1720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7C54F9D8-FD82-43D8-A4EB-CB08A61B192E}"/>
                  </a:ext>
                </a:extLst>
              </p14:cNvPr>
              <p14:cNvContentPartPr/>
              <p14:nvPr/>
            </p14:nvContentPartPr>
            <p14:xfrm>
              <a:off x="6291314" y="6269704"/>
              <a:ext cx="118080" cy="33120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7C54F9D8-FD82-43D8-A4EB-CB08A61B192E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6282674" y="6260704"/>
                <a:ext cx="13572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9D0D5134-5DA2-41B1-97E4-358D073FD909}"/>
                  </a:ext>
                </a:extLst>
              </p14:cNvPr>
              <p14:cNvContentPartPr/>
              <p14:nvPr/>
            </p14:nvContentPartPr>
            <p14:xfrm>
              <a:off x="6452234" y="6336304"/>
              <a:ext cx="89640" cy="24804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9D0D5134-5DA2-41B1-97E4-358D073FD909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6443234" y="6327664"/>
                <a:ext cx="1072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F58904B7-2043-427D-AA12-C5F574B5560E}"/>
                  </a:ext>
                </a:extLst>
              </p14:cNvPr>
              <p14:cNvContentPartPr/>
              <p14:nvPr/>
            </p14:nvContentPartPr>
            <p14:xfrm>
              <a:off x="6573914" y="6338464"/>
              <a:ext cx="265320" cy="28116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F58904B7-2043-427D-AA12-C5F574B5560E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6564914" y="6329464"/>
                <a:ext cx="28296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6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55BFD63E-0174-4FEE-A657-27EB1A5104CB}"/>
                  </a:ext>
                </a:extLst>
              </p14:cNvPr>
              <p14:cNvContentPartPr/>
              <p14:nvPr/>
            </p14:nvContentPartPr>
            <p14:xfrm>
              <a:off x="6892514" y="6327664"/>
              <a:ext cx="245880" cy="22788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55BFD63E-0174-4FEE-A657-27EB1A5104CB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6883874" y="6319024"/>
                <a:ext cx="2635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4ED6F2C8-B90B-4075-96FC-DB7CB9D454C1}"/>
                  </a:ext>
                </a:extLst>
              </p14:cNvPr>
              <p14:cNvContentPartPr/>
              <p14:nvPr/>
            </p14:nvContentPartPr>
            <p14:xfrm>
              <a:off x="7105634" y="6202024"/>
              <a:ext cx="223920" cy="54252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4ED6F2C8-B90B-4075-96FC-DB7CB9D454C1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7096994" y="6193024"/>
                <a:ext cx="241560" cy="5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ABADB325-A686-4B35-B03D-705FE25A33FD}"/>
                  </a:ext>
                </a:extLst>
              </p14:cNvPr>
              <p14:cNvContentPartPr/>
              <p14:nvPr/>
            </p14:nvContentPartPr>
            <p14:xfrm>
              <a:off x="7350074" y="6121024"/>
              <a:ext cx="200880" cy="15732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ABADB325-A686-4B35-B03D-705FE25A33FD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7341074" y="6112384"/>
                <a:ext cx="2185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7AFF46EA-79AE-4AA9-BE46-A56055E3235C}"/>
                  </a:ext>
                </a:extLst>
              </p14:cNvPr>
              <p14:cNvContentPartPr/>
              <p14:nvPr/>
            </p14:nvContentPartPr>
            <p14:xfrm>
              <a:off x="7502354" y="6436384"/>
              <a:ext cx="186480" cy="1476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7AFF46EA-79AE-4AA9-BE46-A56055E3235C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7493354" y="6427384"/>
                <a:ext cx="2041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2239FF8C-2958-4232-BF65-7A927DB56112}"/>
                  </a:ext>
                </a:extLst>
              </p14:cNvPr>
              <p14:cNvContentPartPr/>
              <p14:nvPr/>
            </p14:nvContentPartPr>
            <p14:xfrm>
              <a:off x="7507754" y="6546904"/>
              <a:ext cx="218160" cy="936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2239FF8C-2958-4232-BF65-7A927DB56112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7499114" y="6538264"/>
                <a:ext cx="23580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0" name="Group 339">
            <a:extLst>
              <a:ext uri="{FF2B5EF4-FFF2-40B4-BE49-F238E27FC236}">
                <a16:creationId xmlns:a16="http://schemas.microsoft.com/office/drawing/2014/main" id="{FD448F8E-406F-4E89-B4D5-AC04F9410E97}"/>
              </a:ext>
            </a:extLst>
          </p:cNvPr>
          <p:cNvGrpSpPr/>
          <p:nvPr/>
        </p:nvGrpSpPr>
        <p:grpSpPr>
          <a:xfrm>
            <a:off x="7900154" y="6300304"/>
            <a:ext cx="1534680" cy="333360"/>
            <a:chOff x="7900154" y="6300304"/>
            <a:chExt cx="153468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6B74A5F2-D9CA-44A3-AD3B-2B45B251B572}"/>
                    </a:ext>
                  </a:extLst>
                </p14:cNvPr>
                <p14:cNvContentPartPr/>
                <p14:nvPr/>
              </p14:nvContentPartPr>
              <p14:xfrm>
                <a:off x="7900154" y="6577504"/>
                <a:ext cx="24840" cy="442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6B74A5F2-D9CA-44A3-AD3B-2B45B251B572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891514" y="6568504"/>
                  <a:ext cx="424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FFF1259-D374-44DD-B1F7-AFE5C5C5BF10}"/>
                    </a:ext>
                  </a:extLst>
                </p14:cNvPr>
                <p14:cNvContentPartPr/>
                <p14:nvPr/>
              </p14:nvContentPartPr>
              <p14:xfrm>
                <a:off x="8051714" y="6386704"/>
                <a:ext cx="241200" cy="2098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FFF1259-D374-44DD-B1F7-AFE5C5C5BF10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043074" y="6378064"/>
                  <a:ext cx="258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7B32FFC-60E3-4E5F-9027-6135FF18F937}"/>
                    </a:ext>
                  </a:extLst>
                </p14:cNvPr>
                <p14:cNvContentPartPr/>
                <p14:nvPr/>
              </p14:nvContentPartPr>
              <p14:xfrm>
                <a:off x="8350154" y="6364744"/>
                <a:ext cx="315360" cy="2631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7B32FFC-60E3-4E5F-9027-6135FF18F93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341154" y="6356104"/>
                  <a:ext cx="3330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7503CA9-4CAD-44D2-B0D7-C1434F19F2F9}"/>
                    </a:ext>
                  </a:extLst>
                </p14:cNvPr>
                <p14:cNvContentPartPr/>
                <p14:nvPr/>
              </p14:nvContentPartPr>
              <p14:xfrm>
                <a:off x="8800514" y="6332344"/>
                <a:ext cx="160920" cy="1792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7503CA9-4CAD-44D2-B0D7-C1434F19F2F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791874" y="6323704"/>
                  <a:ext cx="178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5FE455E-3F6E-4A3E-9323-DA2785E668AD}"/>
                    </a:ext>
                  </a:extLst>
                </p14:cNvPr>
                <p14:cNvContentPartPr/>
                <p14:nvPr/>
              </p14:nvContentPartPr>
              <p14:xfrm>
                <a:off x="8916794" y="6338464"/>
                <a:ext cx="132120" cy="2952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5FE455E-3F6E-4A3E-9323-DA2785E668A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908154" y="6329464"/>
                  <a:ext cx="1497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0DFF00A-C763-42C3-BBEE-B5856E1E1ACA}"/>
                    </a:ext>
                  </a:extLst>
                </p14:cNvPr>
                <p14:cNvContentPartPr/>
                <p14:nvPr/>
              </p14:nvContentPartPr>
              <p14:xfrm>
                <a:off x="9119114" y="6300304"/>
                <a:ext cx="315720" cy="3261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0DFF00A-C763-42C3-BBEE-B5856E1E1ACA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110474" y="6291304"/>
                  <a:ext cx="33336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D04D882A-DAD7-4595-8C55-02495DEC454A}"/>
              </a:ext>
            </a:extLst>
          </p:cNvPr>
          <p:cNvGrpSpPr/>
          <p:nvPr/>
        </p:nvGrpSpPr>
        <p:grpSpPr>
          <a:xfrm>
            <a:off x="3511394" y="650104"/>
            <a:ext cx="3097080" cy="1257120"/>
            <a:chOff x="3511394" y="650104"/>
            <a:chExt cx="3097080" cy="125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11A279F-5BC1-4308-B38A-F7A44DBB3971}"/>
                    </a:ext>
                  </a:extLst>
                </p14:cNvPr>
                <p14:cNvContentPartPr/>
                <p14:nvPr/>
              </p14:nvContentPartPr>
              <p14:xfrm>
                <a:off x="3595634" y="1763584"/>
                <a:ext cx="109440" cy="143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11A279F-5BC1-4308-B38A-F7A44DBB3971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586634" y="1754944"/>
                  <a:ext cx="127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C3C7832-9664-45D6-AA88-49152ABAD609}"/>
                    </a:ext>
                  </a:extLst>
                </p14:cNvPr>
                <p14:cNvContentPartPr/>
                <p14:nvPr/>
              </p14:nvContentPartPr>
              <p14:xfrm>
                <a:off x="3511394" y="895984"/>
                <a:ext cx="183960" cy="750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C3C7832-9664-45D6-AA88-49152ABAD609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502394" y="887344"/>
                  <a:ext cx="20160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BD5571C-2B1B-4CC6-B4D0-AD86A5580C16}"/>
                    </a:ext>
                  </a:extLst>
                </p14:cNvPr>
                <p14:cNvContentPartPr/>
                <p14:nvPr/>
              </p14:nvContentPartPr>
              <p14:xfrm>
                <a:off x="3807674" y="650104"/>
                <a:ext cx="6840" cy="203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BD5571C-2B1B-4CC6-B4D0-AD86A5580C1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798674" y="641104"/>
                  <a:ext cx="24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DEC7498-AD7A-4738-85C4-EFD99774AF73}"/>
                    </a:ext>
                  </a:extLst>
                </p14:cNvPr>
                <p14:cNvContentPartPr/>
                <p14:nvPr/>
              </p14:nvContentPartPr>
              <p14:xfrm>
                <a:off x="3886514" y="1129624"/>
                <a:ext cx="174960" cy="223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DEC7498-AD7A-4738-85C4-EFD99774AF7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877514" y="1120624"/>
                  <a:ext cx="1926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C0A0B70-DB33-455B-8000-5DB3C030F22B}"/>
                    </a:ext>
                  </a:extLst>
                </p14:cNvPr>
                <p14:cNvContentPartPr/>
                <p14:nvPr/>
              </p14:nvContentPartPr>
              <p14:xfrm>
                <a:off x="3851954" y="1059064"/>
                <a:ext cx="197280" cy="251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C0A0B70-DB33-455B-8000-5DB3C030F22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842954" y="1050424"/>
                  <a:ext cx="214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1A46401-CDFD-4F9F-A435-74D57816237E}"/>
                    </a:ext>
                  </a:extLst>
                </p14:cNvPr>
                <p14:cNvContentPartPr/>
                <p14:nvPr/>
              </p14:nvContentPartPr>
              <p14:xfrm>
                <a:off x="4314914" y="1083544"/>
                <a:ext cx="39240" cy="39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1A46401-CDFD-4F9F-A435-74D57816237E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306274" y="1074904"/>
                  <a:ext cx="568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3E53371-30DE-4F3C-B571-D6DD875FF791}"/>
                    </a:ext>
                  </a:extLst>
                </p14:cNvPr>
                <p14:cNvContentPartPr/>
                <p14:nvPr/>
              </p14:nvContentPartPr>
              <p14:xfrm>
                <a:off x="4255514" y="1036024"/>
                <a:ext cx="162720" cy="336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3E53371-30DE-4F3C-B571-D6DD875FF79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246514" y="1027024"/>
                  <a:ext cx="1803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01F09C5-5A62-401C-83EA-4C04C418BC6E}"/>
                    </a:ext>
                  </a:extLst>
                </p14:cNvPr>
                <p14:cNvContentPartPr/>
                <p14:nvPr/>
              </p14:nvContentPartPr>
              <p14:xfrm>
                <a:off x="4461794" y="1056184"/>
                <a:ext cx="125280" cy="254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01F09C5-5A62-401C-83EA-4C04C418BC6E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452794" y="1047544"/>
                  <a:ext cx="1429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99CB4F6-B6ED-42F3-A267-52571F0739FB}"/>
                    </a:ext>
                  </a:extLst>
                </p14:cNvPr>
                <p14:cNvContentPartPr/>
                <p14:nvPr/>
              </p14:nvContentPartPr>
              <p14:xfrm>
                <a:off x="4586354" y="1262104"/>
                <a:ext cx="28800" cy="32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99CB4F6-B6ED-42F3-A267-52571F0739F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577714" y="1253104"/>
                  <a:ext cx="46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5604325-57D2-497D-A62D-BD8808D658FD}"/>
                    </a:ext>
                  </a:extLst>
                </p14:cNvPr>
                <p14:cNvContentPartPr/>
                <p14:nvPr/>
              </p14:nvContentPartPr>
              <p14:xfrm>
                <a:off x="4737914" y="1092544"/>
                <a:ext cx="159120" cy="190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5604325-57D2-497D-A62D-BD8808D658F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728914" y="1083904"/>
                  <a:ext cx="176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2B7E1B0-5046-4BDA-9AEB-3FC1058FF221}"/>
                    </a:ext>
                  </a:extLst>
                </p14:cNvPr>
                <p14:cNvContentPartPr/>
                <p14:nvPr/>
              </p14:nvContentPartPr>
              <p14:xfrm>
                <a:off x="4997474" y="1060504"/>
                <a:ext cx="210960" cy="253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2B7E1B0-5046-4BDA-9AEB-3FC1058FF22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988834" y="1051864"/>
                  <a:ext cx="2286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AE6FC66-9B22-47B9-B608-14AB913AF6AA}"/>
                    </a:ext>
                  </a:extLst>
                </p14:cNvPr>
                <p14:cNvContentPartPr/>
                <p14:nvPr/>
              </p14:nvContentPartPr>
              <p14:xfrm>
                <a:off x="5325794" y="1063024"/>
                <a:ext cx="169920" cy="248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AE6FC66-9B22-47B9-B608-14AB913AF6A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316794" y="1054024"/>
                  <a:ext cx="187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DD5E123-5B17-461B-BA76-6E5FCFB77C11}"/>
                    </a:ext>
                  </a:extLst>
                </p14:cNvPr>
                <p14:cNvContentPartPr/>
                <p14:nvPr/>
              </p14:nvContentPartPr>
              <p14:xfrm>
                <a:off x="5548994" y="1069504"/>
                <a:ext cx="96480" cy="235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DD5E123-5B17-461B-BA76-6E5FCFB77C11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539994" y="1060504"/>
                  <a:ext cx="1141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39050FE-BF27-4535-8C99-59551504387D}"/>
                    </a:ext>
                  </a:extLst>
                </p14:cNvPr>
                <p14:cNvContentPartPr/>
                <p14:nvPr/>
              </p14:nvContentPartPr>
              <p14:xfrm>
                <a:off x="5759594" y="1146544"/>
                <a:ext cx="132120" cy="45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39050FE-BF27-4535-8C99-59551504387D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750594" y="1137544"/>
                  <a:ext cx="149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F231F4F-CF09-4244-BF0C-D5E68CE27B5A}"/>
                    </a:ext>
                  </a:extLst>
                </p14:cNvPr>
                <p14:cNvContentPartPr/>
                <p14:nvPr/>
              </p14:nvContentPartPr>
              <p14:xfrm>
                <a:off x="5927714" y="1058344"/>
                <a:ext cx="282960" cy="231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F231F4F-CF09-4244-BF0C-D5E68CE27B5A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918714" y="1049704"/>
                  <a:ext cx="300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4D90AC8-C493-4C93-9FD4-8CFDA2AC1921}"/>
                    </a:ext>
                  </a:extLst>
                </p14:cNvPr>
                <p14:cNvContentPartPr/>
                <p14:nvPr/>
              </p14:nvContentPartPr>
              <p14:xfrm>
                <a:off x="6270074" y="941344"/>
                <a:ext cx="102960" cy="100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4D90AC8-C493-4C93-9FD4-8CFDA2AC1921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261434" y="932704"/>
                  <a:ext cx="120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C06EB89-EBA7-43F5-90E7-198BECB2CD3C}"/>
                    </a:ext>
                  </a:extLst>
                </p14:cNvPr>
                <p14:cNvContentPartPr/>
                <p14:nvPr/>
              </p14:nvContentPartPr>
              <p14:xfrm>
                <a:off x="6311834" y="939544"/>
                <a:ext cx="103320" cy="229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C06EB89-EBA7-43F5-90E7-198BECB2CD3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303194" y="930904"/>
                  <a:ext cx="1209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6398874-BAFA-42BD-8195-2B038A565989}"/>
                    </a:ext>
                  </a:extLst>
                </p14:cNvPr>
                <p14:cNvContentPartPr/>
                <p14:nvPr/>
              </p14:nvContentPartPr>
              <p14:xfrm>
                <a:off x="6480674" y="967264"/>
                <a:ext cx="127800" cy="357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6398874-BAFA-42BD-8195-2B038A565989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471674" y="958624"/>
                  <a:ext cx="1454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84EE6C8E-0548-4E6D-938F-922559507CD6}"/>
                    </a:ext>
                  </a:extLst>
                </p14:cNvPr>
                <p14:cNvContentPartPr/>
                <p14:nvPr/>
              </p14:nvContentPartPr>
              <p14:xfrm>
                <a:off x="3858074" y="1603428"/>
                <a:ext cx="186480" cy="1440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84EE6C8E-0548-4E6D-938F-922559507CD6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849074" y="1594428"/>
                  <a:ext cx="2041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75AAB0D6-BA3A-4944-91A7-883392DFB60A}"/>
                    </a:ext>
                  </a:extLst>
                </p14:cNvPr>
                <p14:cNvContentPartPr/>
                <p14:nvPr/>
              </p14:nvContentPartPr>
              <p14:xfrm>
                <a:off x="4467554" y="1661028"/>
                <a:ext cx="2076480" cy="774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75AAB0D6-BA3A-4944-91A7-883392DFB60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458554" y="1652388"/>
                  <a:ext cx="2094120" cy="9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3954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7B3F48-B390-40DC-9FD5-0E3B50EA2833}"/>
                  </a:ext>
                </a:extLst>
              </p14:cNvPr>
              <p14:cNvContentPartPr/>
              <p14:nvPr/>
            </p14:nvContentPartPr>
            <p14:xfrm>
              <a:off x="12151034" y="4027264"/>
              <a:ext cx="8280" cy="118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7B3F48-B390-40DC-9FD5-0E3B50EA28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42394" y="4018624"/>
                <a:ext cx="25920" cy="1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34583BF0-9A93-4C7E-B3A0-742AF0BA9FF0}"/>
              </a:ext>
            </a:extLst>
          </p:cNvPr>
          <p:cNvGrpSpPr/>
          <p:nvPr/>
        </p:nvGrpSpPr>
        <p:grpSpPr>
          <a:xfrm>
            <a:off x="547154" y="125944"/>
            <a:ext cx="2891520" cy="1058760"/>
            <a:chOff x="547154" y="125944"/>
            <a:chExt cx="2891520" cy="105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1211E13-0AA1-4858-BDCF-A36A9E0AE6F4}"/>
                    </a:ext>
                  </a:extLst>
                </p14:cNvPr>
                <p14:cNvContentPartPr/>
                <p14:nvPr/>
              </p14:nvContentPartPr>
              <p14:xfrm>
                <a:off x="3385754" y="245824"/>
                <a:ext cx="52920" cy="46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1211E13-0AA1-4858-BDCF-A36A9E0AE6F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77114" y="236824"/>
                  <a:ext cx="70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6A3B75E-2B32-4470-8EE6-8025CEF34815}"/>
                    </a:ext>
                  </a:extLst>
                </p14:cNvPr>
                <p14:cNvContentPartPr/>
                <p14:nvPr/>
              </p14:nvContentPartPr>
              <p14:xfrm>
                <a:off x="3358394" y="440224"/>
                <a:ext cx="27720" cy="20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6A3B75E-2B32-4470-8EE6-8025CEF348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49754" y="431584"/>
                  <a:ext cx="45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3D0B8B9-6CFA-4551-B864-41F24EABF8D9}"/>
                    </a:ext>
                  </a:extLst>
                </p14:cNvPr>
                <p14:cNvContentPartPr/>
                <p14:nvPr/>
              </p14:nvContentPartPr>
              <p14:xfrm>
                <a:off x="547154" y="380464"/>
                <a:ext cx="153360" cy="249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3D0B8B9-6CFA-4551-B864-41F24EABF8D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8514" y="371464"/>
                  <a:ext cx="1710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2E0F48C-CB31-4A11-BEE1-FBBD8D1CC836}"/>
                    </a:ext>
                  </a:extLst>
                </p14:cNvPr>
                <p14:cNvContentPartPr/>
                <p14:nvPr/>
              </p14:nvContentPartPr>
              <p14:xfrm>
                <a:off x="696554" y="194704"/>
                <a:ext cx="312120" cy="261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2E0F48C-CB31-4A11-BEE1-FBBD8D1CC8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7914" y="185704"/>
                  <a:ext cx="3297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167C261-3817-4768-AC08-71C7C87AB4F4}"/>
                    </a:ext>
                  </a:extLst>
                </p14:cNvPr>
                <p14:cNvContentPartPr/>
                <p14:nvPr/>
              </p14:nvContentPartPr>
              <p14:xfrm>
                <a:off x="932714" y="386224"/>
                <a:ext cx="240120" cy="205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167C261-3817-4768-AC08-71C7C87AB4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3714" y="377224"/>
                  <a:ext cx="257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D7B3929-7017-48A4-9784-943717C2F119}"/>
                    </a:ext>
                  </a:extLst>
                </p14:cNvPr>
                <p14:cNvContentPartPr/>
                <p14:nvPr/>
              </p14:nvContentPartPr>
              <p14:xfrm>
                <a:off x="1137914" y="438784"/>
                <a:ext cx="119520" cy="131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D7B3929-7017-48A4-9784-943717C2F1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28914" y="429784"/>
                  <a:ext cx="137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196DA6C-E0D9-42BE-B321-07424D48E62D}"/>
                    </a:ext>
                  </a:extLst>
                </p14:cNvPr>
                <p14:cNvContentPartPr/>
                <p14:nvPr/>
              </p14:nvContentPartPr>
              <p14:xfrm>
                <a:off x="1352834" y="214864"/>
                <a:ext cx="196560" cy="3542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196DA6C-E0D9-42BE-B321-07424D48E6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44194" y="206224"/>
                  <a:ext cx="2142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5F11F06-18A5-409E-BA27-9FFF0D7F9B08}"/>
                    </a:ext>
                  </a:extLst>
                </p14:cNvPr>
                <p14:cNvContentPartPr/>
                <p14:nvPr/>
              </p14:nvContentPartPr>
              <p14:xfrm>
                <a:off x="1591874" y="411784"/>
                <a:ext cx="188280" cy="156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5F11F06-18A5-409E-BA27-9FFF0D7F9B0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2874" y="402784"/>
                  <a:ext cx="205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DB55641-E2B3-4AE7-9866-375A9370165D}"/>
                    </a:ext>
                  </a:extLst>
                </p14:cNvPr>
                <p14:cNvContentPartPr/>
                <p14:nvPr/>
              </p14:nvContentPartPr>
              <p14:xfrm>
                <a:off x="1837754" y="147184"/>
                <a:ext cx="236520" cy="4237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DB55641-E2B3-4AE7-9866-375A937016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29114" y="138184"/>
                  <a:ext cx="25416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C35C305-7C3E-4DAA-A692-EFBE84E8BD1B}"/>
                    </a:ext>
                  </a:extLst>
                </p14:cNvPr>
                <p14:cNvContentPartPr/>
                <p14:nvPr/>
              </p14:nvContentPartPr>
              <p14:xfrm>
                <a:off x="2081114" y="443824"/>
                <a:ext cx="34200" cy="96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C35C305-7C3E-4DAA-A692-EFBE84E8BD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72474" y="435184"/>
                  <a:ext cx="51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8049EC8-5CD9-48D9-A58E-F5D5748E9967}"/>
                    </a:ext>
                  </a:extLst>
                </p14:cNvPr>
                <p14:cNvContentPartPr/>
                <p14:nvPr/>
              </p14:nvContentPartPr>
              <p14:xfrm>
                <a:off x="2338514" y="125944"/>
                <a:ext cx="178200" cy="3967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8049EC8-5CD9-48D9-A58E-F5D5748E996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29514" y="116944"/>
                  <a:ext cx="195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0515BD4-CBE4-4167-A22B-8F9AF74C1FC1}"/>
                    </a:ext>
                  </a:extLst>
                </p14:cNvPr>
                <p14:cNvContentPartPr/>
                <p14:nvPr/>
              </p14:nvContentPartPr>
              <p14:xfrm>
                <a:off x="2504114" y="423304"/>
                <a:ext cx="32760" cy="1051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0515BD4-CBE4-4167-A22B-8F9AF74C1FC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95114" y="414304"/>
                  <a:ext cx="50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F5E46CE-9A6C-4F18-8671-AD63242C8F78}"/>
                    </a:ext>
                  </a:extLst>
                </p14:cNvPr>
                <p14:cNvContentPartPr/>
                <p14:nvPr/>
              </p14:nvContentPartPr>
              <p14:xfrm>
                <a:off x="2653154" y="133864"/>
                <a:ext cx="241200" cy="414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F5E46CE-9A6C-4F18-8671-AD63242C8F7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44514" y="125224"/>
                  <a:ext cx="2588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671892E-8C9A-4033-B15F-1FE6BFFBE114}"/>
                    </a:ext>
                  </a:extLst>
                </p14:cNvPr>
                <p14:cNvContentPartPr/>
                <p14:nvPr/>
              </p14:nvContentPartPr>
              <p14:xfrm>
                <a:off x="2918834" y="394864"/>
                <a:ext cx="82080" cy="88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671892E-8C9A-4033-B15F-1FE6BFFBE11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09834" y="385864"/>
                  <a:ext cx="99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1372FF1-4E43-4A83-873C-3308B486468A}"/>
                    </a:ext>
                  </a:extLst>
                </p14:cNvPr>
                <p14:cNvContentPartPr/>
                <p14:nvPr/>
              </p14:nvContentPartPr>
              <p14:xfrm>
                <a:off x="2870234" y="317104"/>
                <a:ext cx="253800" cy="481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1372FF1-4E43-4A83-873C-3308B48646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61594" y="308464"/>
                  <a:ext cx="2714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9F0C807-B393-4605-AF35-5F3BB2BC6D1B}"/>
                    </a:ext>
                  </a:extLst>
                </p14:cNvPr>
                <p14:cNvContentPartPr/>
                <p14:nvPr/>
              </p14:nvContentPartPr>
              <p14:xfrm>
                <a:off x="1511954" y="864304"/>
                <a:ext cx="159840" cy="320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9F0C807-B393-4605-AF35-5F3BB2BC6D1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02954" y="855664"/>
                  <a:ext cx="1774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B6FEC96-329E-42BF-A1D7-227BACA519A4}"/>
                    </a:ext>
                  </a:extLst>
                </p14:cNvPr>
                <p14:cNvContentPartPr/>
                <p14:nvPr/>
              </p14:nvContentPartPr>
              <p14:xfrm>
                <a:off x="1698434" y="1130344"/>
                <a:ext cx="3600" cy="20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B6FEC96-329E-42BF-A1D7-227BACA519A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89794" y="1121344"/>
                  <a:ext cx="2124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8C9A573D-87A2-4AC6-B419-171FA20DB615}"/>
                  </a:ext>
                </a:extLst>
              </p14:cNvPr>
              <p14:cNvContentPartPr/>
              <p14:nvPr/>
            </p14:nvContentPartPr>
            <p14:xfrm>
              <a:off x="8438714" y="1438504"/>
              <a:ext cx="360" cy="36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8C9A573D-87A2-4AC6-B419-171FA20DB61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29714" y="14298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7C36DB1C-8187-48B0-9850-07B62E90FBCC}"/>
                  </a:ext>
                </a:extLst>
              </p14:cNvPr>
              <p14:cNvContentPartPr/>
              <p14:nvPr/>
            </p14:nvContentPartPr>
            <p14:xfrm>
              <a:off x="9607274" y="1882384"/>
              <a:ext cx="41040" cy="900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7C36DB1C-8187-48B0-9850-07B62E90FBC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598274" y="1873744"/>
                <a:ext cx="5868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E5D4630-767C-4DD8-A1AB-48C85570A28C}"/>
              </a:ext>
            </a:extLst>
          </p:cNvPr>
          <p:cNvGrpSpPr/>
          <p:nvPr/>
        </p:nvGrpSpPr>
        <p:grpSpPr>
          <a:xfrm>
            <a:off x="2229074" y="776104"/>
            <a:ext cx="1226160" cy="339840"/>
            <a:chOff x="2229074" y="776104"/>
            <a:chExt cx="1226160" cy="33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5747F36-CB3B-426E-A785-85C623391A2A}"/>
                    </a:ext>
                  </a:extLst>
                </p14:cNvPr>
                <p14:cNvContentPartPr/>
                <p14:nvPr/>
              </p14:nvContentPartPr>
              <p14:xfrm>
                <a:off x="2229074" y="917224"/>
                <a:ext cx="92880" cy="1756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5747F36-CB3B-426E-A785-85C623391A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20434" y="908584"/>
                  <a:ext cx="110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BC1DD38-B6DB-4E34-807E-EFE0CB5D3D37}"/>
                    </a:ext>
                  </a:extLst>
                </p14:cNvPr>
                <p14:cNvContentPartPr/>
                <p14:nvPr/>
              </p14:nvContentPartPr>
              <p14:xfrm>
                <a:off x="2255714" y="776104"/>
                <a:ext cx="345600" cy="3398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BC1DD38-B6DB-4E34-807E-EFE0CB5D3D3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47074" y="767104"/>
                  <a:ext cx="363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F9E869C-8375-4E2E-8494-D9DD95366E74}"/>
                    </a:ext>
                  </a:extLst>
                </p14:cNvPr>
                <p14:cNvContentPartPr/>
                <p14:nvPr/>
              </p14:nvContentPartPr>
              <p14:xfrm>
                <a:off x="2574674" y="954304"/>
                <a:ext cx="150120" cy="136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F9E869C-8375-4E2E-8494-D9DD95366E7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65674" y="945664"/>
                  <a:ext cx="167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1704DE5-3E47-4361-969D-90CEB616FCE0}"/>
                    </a:ext>
                  </a:extLst>
                </p14:cNvPr>
                <p14:cNvContentPartPr/>
                <p14:nvPr/>
              </p14:nvContentPartPr>
              <p14:xfrm>
                <a:off x="2849714" y="925504"/>
                <a:ext cx="112320" cy="1738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1704DE5-3E47-4361-969D-90CEB616FCE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41074" y="916864"/>
                  <a:ext cx="129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FF3ABCF-46A7-44A2-BFD3-289AA6FB7B6F}"/>
                    </a:ext>
                  </a:extLst>
                </p14:cNvPr>
                <p14:cNvContentPartPr/>
                <p14:nvPr/>
              </p14:nvContentPartPr>
              <p14:xfrm>
                <a:off x="3075794" y="962224"/>
                <a:ext cx="41040" cy="1090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FF3ABCF-46A7-44A2-BFD3-289AA6FB7B6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67154" y="953224"/>
                  <a:ext cx="58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8663D36-3AE2-451D-B1E8-67C45B1C8A04}"/>
                    </a:ext>
                  </a:extLst>
                </p14:cNvPr>
                <p14:cNvContentPartPr/>
                <p14:nvPr/>
              </p14:nvContentPartPr>
              <p14:xfrm>
                <a:off x="3229874" y="884464"/>
                <a:ext cx="2880" cy="392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8663D36-3AE2-451D-B1E8-67C45B1C8A0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20874" y="875824"/>
                  <a:ext cx="20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3D405AD-600E-4835-87A8-EEB3ADC29EE2}"/>
                    </a:ext>
                  </a:extLst>
                </p14:cNvPr>
                <p14:cNvContentPartPr/>
                <p14:nvPr/>
              </p14:nvContentPartPr>
              <p14:xfrm>
                <a:off x="3264794" y="921544"/>
                <a:ext cx="190440" cy="1832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3D405AD-600E-4835-87A8-EEB3ADC29EE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55794" y="912544"/>
                  <a:ext cx="20808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12545735-BBA3-44F1-A687-28866BE50029}"/>
              </a:ext>
            </a:extLst>
          </p:cNvPr>
          <p:cNvGrpSpPr/>
          <p:nvPr/>
        </p:nvGrpSpPr>
        <p:grpSpPr>
          <a:xfrm>
            <a:off x="3747194" y="771424"/>
            <a:ext cx="1373040" cy="360720"/>
            <a:chOff x="3747194" y="771424"/>
            <a:chExt cx="137304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C10136E-7600-40D6-8FDB-CAEDD250BB77}"/>
                    </a:ext>
                  </a:extLst>
                </p14:cNvPr>
                <p14:cNvContentPartPr/>
                <p14:nvPr/>
              </p14:nvContentPartPr>
              <p14:xfrm>
                <a:off x="3970394" y="890584"/>
                <a:ext cx="110160" cy="1483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C10136E-7600-40D6-8FDB-CAEDD250BB7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61754" y="881584"/>
                  <a:ext cx="127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0B6F54C-5802-42BE-9649-F3F6124989C8}"/>
                    </a:ext>
                  </a:extLst>
                </p14:cNvPr>
                <p14:cNvContentPartPr/>
                <p14:nvPr/>
              </p14:nvContentPartPr>
              <p14:xfrm>
                <a:off x="3779954" y="1095064"/>
                <a:ext cx="349200" cy="183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0B6F54C-5802-42BE-9649-F3F6124989C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71314" y="1086064"/>
                  <a:ext cx="366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E495655-7210-4303-A34E-D72A1D58DBD7}"/>
                    </a:ext>
                  </a:extLst>
                </p14:cNvPr>
                <p14:cNvContentPartPr/>
                <p14:nvPr/>
              </p14:nvContentPartPr>
              <p14:xfrm>
                <a:off x="3747194" y="862504"/>
                <a:ext cx="524880" cy="633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E495655-7210-4303-A34E-D72A1D58DBD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38194" y="853864"/>
                  <a:ext cx="542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31B14FB-5692-4BEC-8B7D-58648EE5A605}"/>
                    </a:ext>
                  </a:extLst>
                </p14:cNvPr>
                <p14:cNvContentPartPr/>
                <p14:nvPr/>
              </p14:nvContentPartPr>
              <p14:xfrm>
                <a:off x="4286474" y="976624"/>
                <a:ext cx="210240" cy="1458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31B14FB-5692-4BEC-8B7D-58648EE5A60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77834" y="967624"/>
                  <a:ext cx="227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436C098-6552-4A22-ABD8-614E8624E492}"/>
                    </a:ext>
                  </a:extLst>
                </p14:cNvPr>
                <p14:cNvContentPartPr/>
                <p14:nvPr/>
              </p14:nvContentPartPr>
              <p14:xfrm>
                <a:off x="4457114" y="771424"/>
                <a:ext cx="241200" cy="2840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436C098-6552-4A22-ABD8-614E8624E49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48474" y="762784"/>
                  <a:ext cx="258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82BBE08-9BE7-4FC5-BE31-211DC4CC31B2}"/>
                    </a:ext>
                  </a:extLst>
                </p14:cNvPr>
                <p14:cNvContentPartPr/>
                <p14:nvPr/>
              </p14:nvContentPartPr>
              <p14:xfrm>
                <a:off x="4541714" y="964744"/>
                <a:ext cx="176040" cy="1530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82BBE08-9BE7-4FC5-BE31-211DC4CC31B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33074" y="956104"/>
                  <a:ext cx="193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EE55C92-7A58-4CFB-9E30-84CE556A7390}"/>
                    </a:ext>
                  </a:extLst>
                </p14:cNvPr>
                <p14:cNvContentPartPr/>
                <p14:nvPr/>
              </p14:nvContentPartPr>
              <p14:xfrm>
                <a:off x="4753754" y="979144"/>
                <a:ext cx="211320" cy="1101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EE55C92-7A58-4CFB-9E30-84CE556A73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45114" y="970504"/>
                  <a:ext cx="228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0721FBF-A1A2-4D25-935B-CA6B46FB6432}"/>
                    </a:ext>
                  </a:extLst>
                </p14:cNvPr>
                <p14:cNvContentPartPr/>
                <p14:nvPr/>
              </p14:nvContentPartPr>
              <p14:xfrm>
                <a:off x="5000714" y="966544"/>
                <a:ext cx="119520" cy="1656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0721FBF-A1A2-4D25-935B-CA6B46FB643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92074" y="957904"/>
                  <a:ext cx="13716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8480AF3-66BD-4D19-8461-F704268F2595}"/>
              </a:ext>
            </a:extLst>
          </p:cNvPr>
          <p:cNvGrpSpPr/>
          <p:nvPr/>
        </p:nvGrpSpPr>
        <p:grpSpPr>
          <a:xfrm>
            <a:off x="2383154" y="1422304"/>
            <a:ext cx="1926360" cy="619920"/>
            <a:chOff x="2383154" y="1422304"/>
            <a:chExt cx="1926360" cy="61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3C011DF-05AF-4CF6-A601-984A5B1CC423}"/>
                    </a:ext>
                  </a:extLst>
                </p14:cNvPr>
                <p14:cNvContentPartPr/>
                <p14:nvPr/>
              </p14:nvContentPartPr>
              <p14:xfrm>
                <a:off x="2383154" y="1591864"/>
                <a:ext cx="237960" cy="255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3C011DF-05AF-4CF6-A601-984A5B1CC42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74514" y="1583224"/>
                  <a:ext cx="255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27F5AE8-FC02-469F-AE04-FD7162E5A07C}"/>
                    </a:ext>
                  </a:extLst>
                </p14:cNvPr>
                <p14:cNvContentPartPr/>
                <p14:nvPr/>
              </p14:nvContentPartPr>
              <p14:xfrm>
                <a:off x="2756474" y="1422304"/>
                <a:ext cx="474120" cy="3074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27F5AE8-FC02-469F-AE04-FD7162E5A07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47834" y="1413664"/>
                  <a:ext cx="4917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E37D38E-C9F9-4E51-8D8B-8E2FB7B8EBEB}"/>
                    </a:ext>
                  </a:extLst>
                </p14:cNvPr>
                <p14:cNvContentPartPr/>
                <p14:nvPr/>
              </p14:nvContentPartPr>
              <p14:xfrm>
                <a:off x="3257954" y="1536424"/>
                <a:ext cx="147960" cy="1519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E37D38E-C9F9-4E51-8D8B-8E2FB7B8EBE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49314" y="1527784"/>
                  <a:ext cx="165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6D11BF9-5F33-4C7D-B05D-76044C07D8B7}"/>
                    </a:ext>
                  </a:extLst>
                </p14:cNvPr>
                <p14:cNvContentPartPr/>
                <p14:nvPr/>
              </p14:nvContentPartPr>
              <p14:xfrm>
                <a:off x="3470354" y="1565944"/>
                <a:ext cx="169920" cy="1033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6D11BF9-5F33-4C7D-B05D-76044C07D8B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61714" y="1557304"/>
                  <a:ext cx="187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37B89B7-B442-44A3-8AF4-4CE2DC9EDFBA}"/>
                    </a:ext>
                  </a:extLst>
                </p14:cNvPr>
                <p14:cNvContentPartPr/>
                <p14:nvPr/>
              </p14:nvContentPartPr>
              <p14:xfrm>
                <a:off x="3635594" y="1594384"/>
                <a:ext cx="167760" cy="1087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37B89B7-B442-44A3-8AF4-4CE2DC9EDFB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26594" y="1585744"/>
                  <a:ext cx="185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42DCED5-0B5C-4382-86C8-D8A0A7D02B5E}"/>
                    </a:ext>
                  </a:extLst>
                </p14:cNvPr>
                <p14:cNvContentPartPr/>
                <p14:nvPr/>
              </p14:nvContentPartPr>
              <p14:xfrm>
                <a:off x="3901994" y="1602304"/>
                <a:ext cx="28440" cy="698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42DCED5-0B5C-4382-86C8-D8A0A7D02B5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92994" y="1593664"/>
                  <a:ext cx="460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95EDADB-433E-4DE2-9417-7933750C87F2}"/>
                    </a:ext>
                  </a:extLst>
                </p14:cNvPr>
                <p14:cNvContentPartPr/>
                <p14:nvPr/>
              </p14:nvContentPartPr>
              <p14:xfrm>
                <a:off x="3990554" y="1573144"/>
                <a:ext cx="171000" cy="874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95EDADB-433E-4DE2-9417-7933750C87F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81554" y="1564504"/>
                  <a:ext cx="188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9295B0F-07D5-4419-B621-A701E8AD47AB}"/>
                    </a:ext>
                  </a:extLst>
                </p14:cNvPr>
                <p14:cNvContentPartPr/>
                <p14:nvPr/>
              </p14:nvContentPartPr>
              <p14:xfrm>
                <a:off x="4147514" y="1594384"/>
                <a:ext cx="162000" cy="4478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9295B0F-07D5-4419-B621-A701E8AD47A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38514" y="1585384"/>
                  <a:ext cx="179640" cy="46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1CE1A73-8D00-4F8B-9253-0CC95592E723}"/>
              </a:ext>
            </a:extLst>
          </p:cNvPr>
          <p:cNvGrpSpPr/>
          <p:nvPr/>
        </p:nvGrpSpPr>
        <p:grpSpPr>
          <a:xfrm>
            <a:off x="4580594" y="1275784"/>
            <a:ext cx="2305080" cy="613800"/>
            <a:chOff x="4580594" y="1275784"/>
            <a:chExt cx="2305080" cy="61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E563EEF-63C9-460A-8208-2147B042A6AA}"/>
                    </a:ext>
                  </a:extLst>
                </p14:cNvPr>
                <p14:cNvContentPartPr/>
                <p14:nvPr/>
              </p14:nvContentPartPr>
              <p14:xfrm>
                <a:off x="4580594" y="1565944"/>
                <a:ext cx="127440" cy="907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E563EEF-63C9-460A-8208-2147B042A6A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71954" y="1556944"/>
                  <a:ext cx="145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BE7D191-0B2C-41F2-8E83-5E03174B62E4}"/>
                    </a:ext>
                  </a:extLst>
                </p14:cNvPr>
                <p14:cNvContentPartPr/>
                <p14:nvPr/>
              </p14:nvContentPartPr>
              <p14:xfrm>
                <a:off x="4857074" y="1293784"/>
                <a:ext cx="280080" cy="3927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BE7D191-0B2C-41F2-8E83-5E03174B62E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48434" y="1285144"/>
                  <a:ext cx="2977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965FAA1-0327-4F9A-ADB1-11D4CD305AFE}"/>
                    </a:ext>
                  </a:extLst>
                </p14:cNvPr>
                <p14:cNvContentPartPr/>
                <p14:nvPr/>
              </p14:nvContentPartPr>
              <p14:xfrm>
                <a:off x="4846634" y="1523824"/>
                <a:ext cx="258120" cy="590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965FAA1-0327-4F9A-ADB1-11D4CD305AF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37634" y="1515184"/>
                  <a:ext cx="275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5D76C17-8CA8-414D-ABB0-4DFB44593C33}"/>
                    </a:ext>
                  </a:extLst>
                </p14:cNvPr>
                <p14:cNvContentPartPr/>
                <p14:nvPr/>
              </p14:nvContentPartPr>
              <p14:xfrm>
                <a:off x="5247674" y="1620304"/>
                <a:ext cx="168120" cy="2692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5D76C17-8CA8-414D-ABB0-4DFB44593C3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38674" y="1611304"/>
                  <a:ext cx="1857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B4BBC98-54A6-46D0-B8E6-F5310617C27E}"/>
                    </a:ext>
                  </a:extLst>
                </p14:cNvPr>
                <p14:cNvContentPartPr/>
                <p14:nvPr/>
              </p14:nvContentPartPr>
              <p14:xfrm>
                <a:off x="5387354" y="1461544"/>
                <a:ext cx="288360" cy="1915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B4BBC98-54A6-46D0-B8E6-F5310617C27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78714" y="1452544"/>
                  <a:ext cx="306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7C5D3DF-858F-4477-ADA5-272917B74F9D}"/>
                    </a:ext>
                  </a:extLst>
                </p14:cNvPr>
                <p14:cNvContentPartPr/>
                <p14:nvPr/>
              </p14:nvContentPartPr>
              <p14:xfrm>
                <a:off x="5691194" y="1486384"/>
                <a:ext cx="189720" cy="1706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7C5D3DF-858F-4477-ADA5-272917B74F9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82194" y="1477384"/>
                  <a:ext cx="207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A4FC209-90EC-4669-94F8-7A363E2E9037}"/>
                    </a:ext>
                  </a:extLst>
                </p14:cNvPr>
                <p14:cNvContentPartPr/>
                <p14:nvPr/>
              </p14:nvContentPartPr>
              <p14:xfrm>
                <a:off x="5869394" y="1547224"/>
                <a:ext cx="90720" cy="1083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A4FC209-90EC-4669-94F8-7A363E2E903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60754" y="1538224"/>
                  <a:ext cx="108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CAF3760-2717-47DE-9D11-18DE9061CFAF}"/>
                    </a:ext>
                  </a:extLst>
                </p14:cNvPr>
                <p14:cNvContentPartPr/>
                <p14:nvPr/>
              </p14:nvContentPartPr>
              <p14:xfrm>
                <a:off x="6101954" y="1275784"/>
                <a:ext cx="188280" cy="3852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CAF3760-2717-47DE-9D11-18DE9061CFA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93314" y="1266784"/>
                  <a:ext cx="2059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052DAF0-B104-487F-B315-0F995004D893}"/>
                    </a:ext>
                  </a:extLst>
                </p14:cNvPr>
                <p14:cNvContentPartPr/>
                <p14:nvPr/>
              </p14:nvContentPartPr>
              <p14:xfrm>
                <a:off x="6348914" y="1555144"/>
                <a:ext cx="131400" cy="939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052DAF0-B104-487F-B315-0F995004D89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40274" y="1546144"/>
                  <a:ext cx="149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F7D854C-4A4E-43BD-9AEE-3DAEDF097C6A}"/>
                    </a:ext>
                  </a:extLst>
                </p14:cNvPr>
                <p14:cNvContentPartPr/>
                <p14:nvPr/>
              </p14:nvContentPartPr>
              <p14:xfrm>
                <a:off x="6574634" y="1275784"/>
                <a:ext cx="241920" cy="4356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F7D854C-4A4E-43BD-9AEE-3DAEDF097C6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65994" y="1266784"/>
                  <a:ext cx="25956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F235D93-3281-4D6C-853A-7CDACB67BFB5}"/>
                    </a:ext>
                  </a:extLst>
                </p14:cNvPr>
                <p14:cNvContentPartPr/>
                <p14:nvPr/>
              </p14:nvContentPartPr>
              <p14:xfrm>
                <a:off x="6851114" y="1598704"/>
                <a:ext cx="34560" cy="914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F235D93-3281-4D6C-853A-7CDACB67BFB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42474" y="1590064"/>
                  <a:ext cx="5220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9EDFF83F-F0BD-4A99-8353-C2B4B88BCB2B}"/>
              </a:ext>
            </a:extLst>
          </p:cNvPr>
          <p:cNvGrpSpPr/>
          <p:nvPr/>
        </p:nvGrpSpPr>
        <p:grpSpPr>
          <a:xfrm>
            <a:off x="7103834" y="1310704"/>
            <a:ext cx="781920" cy="588240"/>
            <a:chOff x="7103834" y="1310704"/>
            <a:chExt cx="781920" cy="58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786E812-B9B9-4461-92DE-F3FAAA56248A}"/>
                    </a:ext>
                  </a:extLst>
                </p14:cNvPr>
                <p14:cNvContentPartPr/>
                <p14:nvPr/>
              </p14:nvContentPartPr>
              <p14:xfrm>
                <a:off x="7103834" y="1347424"/>
                <a:ext cx="173520" cy="3668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786E812-B9B9-4461-92DE-F3FAAA56248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95194" y="1338424"/>
                  <a:ext cx="1911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F91435A-58D6-4EFB-9AFE-AD2E904BCCCE}"/>
                    </a:ext>
                  </a:extLst>
                </p14:cNvPr>
                <p14:cNvContentPartPr/>
                <p14:nvPr/>
              </p14:nvContentPartPr>
              <p14:xfrm>
                <a:off x="7233074" y="1627864"/>
                <a:ext cx="50760" cy="824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F91435A-58D6-4EFB-9AFE-AD2E904BCCC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24434" y="1619224"/>
                  <a:ext cx="68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49DFCE8-5199-4E8F-B434-55524A859CC2}"/>
                    </a:ext>
                  </a:extLst>
                </p14:cNvPr>
                <p14:cNvContentPartPr/>
                <p14:nvPr/>
              </p14:nvContentPartPr>
              <p14:xfrm>
                <a:off x="7456994" y="1310704"/>
                <a:ext cx="210960" cy="3733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49DFCE8-5199-4E8F-B434-55524A859CC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47994" y="1301704"/>
                  <a:ext cx="2286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DFA9914-198A-4B74-B8F1-10469C7C85B9}"/>
                    </a:ext>
                  </a:extLst>
                </p14:cNvPr>
                <p14:cNvContentPartPr/>
                <p14:nvPr/>
              </p14:nvContentPartPr>
              <p14:xfrm>
                <a:off x="7396154" y="1547224"/>
                <a:ext cx="365040" cy="1418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DFA9914-198A-4B74-B8F1-10469C7C85B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87154" y="1538584"/>
                  <a:ext cx="382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BBE9272-CE37-4244-B829-F6D6113A3BA3}"/>
                    </a:ext>
                  </a:extLst>
                </p14:cNvPr>
                <p14:cNvContentPartPr/>
                <p14:nvPr/>
              </p14:nvContentPartPr>
              <p14:xfrm>
                <a:off x="7648874" y="1525624"/>
                <a:ext cx="236880" cy="3733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BBE9272-CE37-4244-B829-F6D6113A3BA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39874" y="1516984"/>
                  <a:ext cx="254520" cy="39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D70CA463-BBA6-4DD9-A97E-A8B8512CF761}"/>
                  </a:ext>
                </a:extLst>
              </p14:cNvPr>
              <p14:cNvContentPartPr/>
              <p14:nvPr/>
            </p14:nvContentPartPr>
            <p14:xfrm>
              <a:off x="2417714" y="2075344"/>
              <a:ext cx="236520" cy="4068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D70CA463-BBA6-4DD9-A97E-A8B8512CF76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409074" y="2066704"/>
                <a:ext cx="2541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13D91B7F-739E-4A9F-956E-8EA1D2FFCF07}"/>
                  </a:ext>
                </a:extLst>
              </p14:cNvPr>
              <p14:cNvContentPartPr/>
              <p14:nvPr/>
            </p14:nvContentPartPr>
            <p14:xfrm>
              <a:off x="2455514" y="2567104"/>
              <a:ext cx="230760" cy="3708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13D91B7F-739E-4A9F-956E-8EA1D2FFCF0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6874" y="2558464"/>
                <a:ext cx="2484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55914F50-A356-41CB-8D89-B4E49E8A63F1}"/>
                  </a:ext>
                </a:extLst>
              </p14:cNvPr>
              <p14:cNvContentPartPr/>
              <p14:nvPr/>
            </p14:nvContentPartPr>
            <p14:xfrm>
              <a:off x="2914514" y="1879864"/>
              <a:ext cx="458640" cy="32796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55914F50-A356-41CB-8D89-B4E49E8A63F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905514" y="1871224"/>
                <a:ext cx="47628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96DE27D4-3E01-452E-877D-8D14F5925D8D}"/>
                  </a:ext>
                </a:extLst>
              </p14:cNvPr>
              <p14:cNvContentPartPr/>
              <p14:nvPr/>
            </p14:nvContentPartPr>
            <p14:xfrm>
              <a:off x="3284954" y="2046544"/>
              <a:ext cx="181440" cy="13680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96DE27D4-3E01-452E-877D-8D14F5925D8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275954" y="2037544"/>
                <a:ext cx="1990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36072B61-8A3A-4777-8E56-3CCFF40F5031}"/>
                  </a:ext>
                </a:extLst>
              </p14:cNvPr>
              <p14:cNvContentPartPr/>
              <p14:nvPr/>
            </p14:nvContentPartPr>
            <p14:xfrm>
              <a:off x="3467114" y="2086504"/>
              <a:ext cx="221040" cy="10224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36072B61-8A3A-4777-8E56-3CCFF40F503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458114" y="2077504"/>
                <a:ext cx="2386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93E32ACA-9BC7-44B0-9EFD-1600F4F6DA2C}"/>
                  </a:ext>
                </a:extLst>
              </p14:cNvPr>
              <p14:cNvContentPartPr/>
              <p14:nvPr/>
            </p14:nvContentPartPr>
            <p14:xfrm>
              <a:off x="3660794" y="2119264"/>
              <a:ext cx="141120" cy="24012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93E32ACA-9BC7-44B0-9EFD-1600F4F6DA2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652154" y="2110264"/>
                <a:ext cx="1587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75C2AFFD-088A-46E8-B571-FC53DB24AE54}"/>
                  </a:ext>
                </a:extLst>
              </p14:cNvPr>
              <p14:cNvContentPartPr/>
              <p14:nvPr/>
            </p14:nvContentPartPr>
            <p14:xfrm>
              <a:off x="3776714" y="2035384"/>
              <a:ext cx="190080" cy="15264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75C2AFFD-088A-46E8-B571-FC53DB24AE5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767714" y="2026384"/>
                <a:ext cx="2077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2243C20F-5DF2-47D1-8A8A-268F21DA48C4}"/>
                  </a:ext>
                </a:extLst>
              </p14:cNvPr>
              <p14:cNvContentPartPr/>
              <p14:nvPr/>
            </p14:nvContentPartPr>
            <p14:xfrm>
              <a:off x="3989114" y="1856104"/>
              <a:ext cx="191160" cy="29844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2243C20F-5DF2-47D1-8A8A-268F21DA48C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980474" y="1847104"/>
                <a:ext cx="20880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FA8DCC86-F9A1-46E2-9626-6BAD77461C0E}"/>
                  </a:ext>
                </a:extLst>
              </p14:cNvPr>
              <p14:cNvContentPartPr/>
              <p14:nvPr/>
            </p14:nvContentPartPr>
            <p14:xfrm>
              <a:off x="4098914" y="2056624"/>
              <a:ext cx="195480" cy="18432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FA8DCC86-F9A1-46E2-9626-6BAD77461C0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090274" y="2047624"/>
                <a:ext cx="21312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03828979-6ECE-45E7-800A-5AF628A7FE96}"/>
                  </a:ext>
                </a:extLst>
              </p14:cNvPr>
              <p14:cNvContentPartPr/>
              <p14:nvPr/>
            </p14:nvContentPartPr>
            <p14:xfrm>
              <a:off x="4585274" y="2005864"/>
              <a:ext cx="275040" cy="18036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03828979-6ECE-45E7-800A-5AF628A7FE9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576274" y="1997224"/>
                <a:ext cx="2926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A8E742BB-75F5-46AD-85EA-A715858C0A5E}"/>
                  </a:ext>
                </a:extLst>
              </p14:cNvPr>
              <p14:cNvContentPartPr/>
              <p14:nvPr/>
            </p14:nvContentPartPr>
            <p14:xfrm>
              <a:off x="4747274" y="2146984"/>
              <a:ext cx="192240" cy="23472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A8E742BB-75F5-46AD-85EA-A715858C0A5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738634" y="2137984"/>
                <a:ext cx="2098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FF17CA7C-5A2E-4949-B99C-21B452CE93F5}"/>
                  </a:ext>
                </a:extLst>
              </p14:cNvPr>
              <p14:cNvContentPartPr/>
              <p14:nvPr/>
            </p14:nvContentPartPr>
            <p14:xfrm>
              <a:off x="4921874" y="2015584"/>
              <a:ext cx="269640" cy="20268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FF17CA7C-5A2E-4949-B99C-21B452CE93F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913234" y="2006944"/>
                <a:ext cx="2872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09578F4D-4138-4790-8BCC-AE35E9D6576A}"/>
                  </a:ext>
                </a:extLst>
              </p14:cNvPr>
              <p14:cNvContentPartPr/>
              <p14:nvPr/>
            </p14:nvContentPartPr>
            <p14:xfrm>
              <a:off x="5131394" y="2067784"/>
              <a:ext cx="207720" cy="11088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09578F4D-4138-4790-8BCC-AE35E9D6576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22394" y="2059144"/>
                <a:ext cx="22536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24FC1FB1-3542-4A26-9A99-6DFC5A699A79}"/>
                  </a:ext>
                </a:extLst>
              </p14:cNvPr>
              <p14:cNvContentPartPr/>
              <p14:nvPr/>
            </p14:nvContentPartPr>
            <p14:xfrm>
              <a:off x="5441354" y="2058424"/>
              <a:ext cx="92160" cy="12708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24FC1FB1-3542-4A26-9A99-6DFC5A699A7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432354" y="2049424"/>
                <a:ext cx="1098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453AD483-18FA-4D4A-AC09-B0AB5E2D7D0B}"/>
                  </a:ext>
                </a:extLst>
              </p14:cNvPr>
              <p14:cNvContentPartPr/>
              <p14:nvPr/>
            </p14:nvContentPartPr>
            <p14:xfrm>
              <a:off x="5655914" y="2037184"/>
              <a:ext cx="178920" cy="16776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453AD483-18FA-4D4A-AC09-B0AB5E2D7D0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647274" y="2028184"/>
                <a:ext cx="19656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BC72CF2B-AEEE-4FA0-A1D7-9A4388F09CD2}"/>
                  </a:ext>
                </a:extLst>
              </p14:cNvPr>
              <p14:cNvContentPartPr/>
              <p14:nvPr/>
            </p14:nvContentPartPr>
            <p14:xfrm>
              <a:off x="3032594" y="2355064"/>
              <a:ext cx="431280" cy="32940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BC72CF2B-AEEE-4FA0-A1D7-9A4388F09CD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023954" y="2346064"/>
                <a:ext cx="4489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BEF822BF-E2F6-4FC2-87D7-BDE3C4A4FA88}"/>
                  </a:ext>
                </a:extLst>
              </p14:cNvPr>
              <p14:cNvContentPartPr/>
              <p14:nvPr/>
            </p14:nvContentPartPr>
            <p14:xfrm>
              <a:off x="3068954" y="2548024"/>
              <a:ext cx="183960" cy="4824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BEF822BF-E2F6-4FC2-87D7-BDE3C4A4FA8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059954" y="2539384"/>
                <a:ext cx="2016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C478BB15-E9B3-48F8-8EDC-EF645893FF45}"/>
                  </a:ext>
                </a:extLst>
              </p14:cNvPr>
              <p14:cNvContentPartPr/>
              <p14:nvPr/>
            </p14:nvContentPartPr>
            <p14:xfrm>
              <a:off x="3455954" y="2506264"/>
              <a:ext cx="201600" cy="15156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C478BB15-E9B3-48F8-8EDC-EF645893FF4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447314" y="2497624"/>
                <a:ext cx="21924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3FE514C7-000B-45E7-BB5B-C675B03EB6C5}"/>
                  </a:ext>
                </a:extLst>
              </p14:cNvPr>
              <p14:cNvContentPartPr/>
              <p14:nvPr/>
            </p14:nvContentPartPr>
            <p14:xfrm>
              <a:off x="3655394" y="2487544"/>
              <a:ext cx="159480" cy="13032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3FE514C7-000B-45E7-BB5B-C675B03EB6C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646754" y="2478544"/>
                <a:ext cx="1771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5640A78F-427D-4CC6-AD21-F4D53C1CD16C}"/>
                  </a:ext>
                </a:extLst>
              </p14:cNvPr>
              <p14:cNvContentPartPr/>
              <p14:nvPr/>
            </p14:nvContentPartPr>
            <p14:xfrm>
              <a:off x="3804434" y="2547304"/>
              <a:ext cx="154440" cy="9864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5640A78F-427D-4CC6-AD21-F4D53C1CD16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795794" y="2538304"/>
                <a:ext cx="1720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0D14BC30-A710-41B9-95E4-1272FF041728}"/>
                  </a:ext>
                </a:extLst>
              </p14:cNvPr>
              <p14:cNvContentPartPr/>
              <p14:nvPr/>
            </p14:nvContentPartPr>
            <p14:xfrm>
              <a:off x="4114754" y="2303224"/>
              <a:ext cx="181080" cy="36180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0D14BC30-A710-41B9-95E4-1272FF04172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106114" y="2294584"/>
                <a:ext cx="19872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807171FC-C171-41A4-9855-9D3053AB2118}"/>
                  </a:ext>
                </a:extLst>
              </p14:cNvPr>
              <p14:cNvContentPartPr/>
              <p14:nvPr/>
            </p14:nvContentPartPr>
            <p14:xfrm>
              <a:off x="3999194" y="2472424"/>
              <a:ext cx="278640" cy="5904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807171FC-C171-41A4-9855-9D3053AB211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990194" y="2463424"/>
                <a:ext cx="2962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B135D6FF-D194-4879-932D-ACD1FF7D0592}"/>
                  </a:ext>
                </a:extLst>
              </p14:cNvPr>
              <p14:cNvContentPartPr/>
              <p14:nvPr/>
            </p14:nvContentPartPr>
            <p14:xfrm>
              <a:off x="4297274" y="2479264"/>
              <a:ext cx="146160" cy="16272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B135D6FF-D194-4879-932D-ACD1FF7D059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288274" y="2470264"/>
                <a:ext cx="1638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87CEDEF4-59C7-4DA6-B656-5ADA55C4F760}"/>
                  </a:ext>
                </a:extLst>
              </p14:cNvPr>
              <p14:cNvContentPartPr/>
              <p14:nvPr/>
            </p14:nvContentPartPr>
            <p14:xfrm>
              <a:off x="2483234" y="2973544"/>
              <a:ext cx="232920" cy="1908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87CEDEF4-59C7-4DA6-B656-5ADA55C4F76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474594" y="2964904"/>
                <a:ext cx="2505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00064BAB-77CC-4144-B54C-929261E68C2C}"/>
                  </a:ext>
                </a:extLst>
              </p14:cNvPr>
              <p14:cNvContentPartPr/>
              <p14:nvPr/>
            </p14:nvContentPartPr>
            <p14:xfrm>
              <a:off x="3061034" y="2811184"/>
              <a:ext cx="406440" cy="30924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00064BAB-77CC-4144-B54C-929261E68C2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052394" y="2802544"/>
                <a:ext cx="4240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59190C26-33AB-432A-A0F7-2448C27F46CD}"/>
                  </a:ext>
                </a:extLst>
              </p14:cNvPr>
              <p14:cNvContentPartPr/>
              <p14:nvPr/>
            </p14:nvContentPartPr>
            <p14:xfrm>
              <a:off x="3462434" y="2956264"/>
              <a:ext cx="140760" cy="12204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59190C26-33AB-432A-A0F7-2448C27F46C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453434" y="2947264"/>
                <a:ext cx="1584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1D0F4839-CA77-46B2-866E-E321C01C4843}"/>
                  </a:ext>
                </a:extLst>
              </p14:cNvPr>
              <p14:cNvContentPartPr/>
              <p14:nvPr/>
            </p14:nvContentPartPr>
            <p14:xfrm>
              <a:off x="3634874" y="2995864"/>
              <a:ext cx="217440" cy="8856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1D0F4839-CA77-46B2-866E-E321C01C484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625874" y="2986864"/>
                <a:ext cx="235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23695EB0-F18D-417C-920B-68483B7F8FB4}"/>
                  </a:ext>
                </a:extLst>
              </p14:cNvPr>
              <p14:cNvContentPartPr/>
              <p14:nvPr/>
            </p14:nvContentPartPr>
            <p14:xfrm>
              <a:off x="3763754" y="3005224"/>
              <a:ext cx="192240" cy="29772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23695EB0-F18D-417C-920B-68483B7F8FB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754754" y="2996584"/>
                <a:ext cx="2098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FFBF585D-9692-4E23-9BE0-5953391D702A}"/>
                  </a:ext>
                </a:extLst>
              </p14:cNvPr>
              <p14:cNvContentPartPr/>
              <p14:nvPr/>
            </p14:nvContentPartPr>
            <p14:xfrm>
              <a:off x="3883274" y="2960224"/>
              <a:ext cx="194760" cy="14544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FFBF585D-9692-4E23-9BE0-5953391D702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874274" y="2951584"/>
                <a:ext cx="212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88E4EB9B-9E0C-47C7-A626-D5F53AE50168}"/>
                  </a:ext>
                </a:extLst>
              </p14:cNvPr>
              <p14:cNvContentPartPr/>
              <p14:nvPr/>
            </p14:nvContentPartPr>
            <p14:xfrm>
              <a:off x="4140674" y="2767984"/>
              <a:ext cx="186120" cy="27072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88E4EB9B-9E0C-47C7-A626-D5F53AE5016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132034" y="2759344"/>
                <a:ext cx="20376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C8693722-7E8E-4814-8DB9-9133187CA377}"/>
                  </a:ext>
                </a:extLst>
              </p14:cNvPr>
              <p14:cNvContentPartPr/>
              <p14:nvPr/>
            </p14:nvContentPartPr>
            <p14:xfrm>
              <a:off x="4257314" y="2941504"/>
              <a:ext cx="153720" cy="17640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C8693722-7E8E-4814-8DB9-9133187CA37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248674" y="2932504"/>
                <a:ext cx="171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1DC8E1CB-649A-47D5-89D0-99F5712B2DCC}"/>
                  </a:ext>
                </a:extLst>
              </p14:cNvPr>
              <p14:cNvContentPartPr/>
              <p14:nvPr/>
            </p14:nvContentPartPr>
            <p14:xfrm>
              <a:off x="2497994" y="3568264"/>
              <a:ext cx="190080" cy="25200"/>
            </p14:xfrm>
          </p:contentPart>
        </mc:Choice>
        <mc:Fallback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1DC8E1CB-649A-47D5-89D0-99F5712B2DC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488994" y="3559624"/>
                <a:ext cx="20772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1" name="Group 360">
            <a:extLst>
              <a:ext uri="{FF2B5EF4-FFF2-40B4-BE49-F238E27FC236}">
                <a16:creationId xmlns:a16="http://schemas.microsoft.com/office/drawing/2014/main" id="{762AD432-49CC-495D-A941-716E0BB9E4D1}"/>
              </a:ext>
            </a:extLst>
          </p:cNvPr>
          <p:cNvGrpSpPr/>
          <p:nvPr/>
        </p:nvGrpSpPr>
        <p:grpSpPr>
          <a:xfrm>
            <a:off x="3125474" y="3332824"/>
            <a:ext cx="1036800" cy="354240"/>
            <a:chOff x="3125474" y="3332824"/>
            <a:chExt cx="1036800" cy="35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C0E2C222-C4D4-43E1-B99A-329EED36DB4A}"/>
                    </a:ext>
                  </a:extLst>
                </p14:cNvPr>
                <p14:cNvContentPartPr/>
                <p14:nvPr/>
              </p14:nvContentPartPr>
              <p14:xfrm>
                <a:off x="3125474" y="3332824"/>
                <a:ext cx="326520" cy="3452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C0E2C222-C4D4-43E1-B99A-329EED36DB4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116474" y="3324184"/>
                  <a:ext cx="3441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7172BCF-3BE9-4FDB-BB89-E293819B2D47}"/>
                    </a:ext>
                  </a:extLst>
                </p14:cNvPr>
                <p14:cNvContentPartPr/>
                <p14:nvPr/>
              </p14:nvContentPartPr>
              <p14:xfrm>
                <a:off x="3419954" y="3500224"/>
                <a:ext cx="190800" cy="17244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7172BCF-3BE9-4FDB-BB89-E293819B2D4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10954" y="3491584"/>
                  <a:ext cx="208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42A4BDBF-883D-471D-A05F-D4967DE0AF05}"/>
                    </a:ext>
                  </a:extLst>
                </p14:cNvPr>
                <p14:cNvContentPartPr/>
                <p14:nvPr/>
              </p14:nvContentPartPr>
              <p14:xfrm>
                <a:off x="3663314" y="3534424"/>
                <a:ext cx="64080" cy="14832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42A4BDBF-883D-471D-A05F-D4967DE0AF0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54674" y="3525784"/>
                  <a:ext cx="81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D8E35CBA-59F1-48AE-AE75-11C06BBA9A08}"/>
                    </a:ext>
                  </a:extLst>
                </p14:cNvPr>
                <p14:cNvContentPartPr/>
                <p14:nvPr/>
              </p14:nvContentPartPr>
              <p14:xfrm>
                <a:off x="3815954" y="3430024"/>
                <a:ext cx="17640" cy="165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D8E35CBA-59F1-48AE-AE75-11C06BBA9A0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07314" y="3421024"/>
                  <a:ext cx="35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2AEE637C-9C25-4808-88AD-7580DAE8F0CF}"/>
                    </a:ext>
                  </a:extLst>
                </p14:cNvPr>
                <p14:cNvContentPartPr/>
                <p14:nvPr/>
              </p14:nvContentPartPr>
              <p14:xfrm>
                <a:off x="3805514" y="3521104"/>
                <a:ext cx="120960" cy="1422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2AEE637C-9C25-4808-88AD-7580DAE8F0C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796514" y="3512104"/>
                  <a:ext cx="138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A77971E-0C70-4678-8D2A-7C545925A91F}"/>
                    </a:ext>
                  </a:extLst>
                </p14:cNvPr>
                <p14:cNvContentPartPr/>
                <p14:nvPr/>
              </p14:nvContentPartPr>
              <p14:xfrm>
                <a:off x="3971474" y="3521464"/>
                <a:ext cx="190800" cy="1656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A77971E-0C70-4678-8D2A-7C545925A91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962474" y="3512464"/>
                  <a:ext cx="20844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1A2F42AB-CC60-4493-9F93-9D0E6EC3E629}"/>
                  </a:ext>
                </a:extLst>
              </p14:cNvPr>
              <p14:cNvContentPartPr/>
              <p14:nvPr/>
            </p14:nvContentPartPr>
            <p14:xfrm>
              <a:off x="4319234" y="3722704"/>
              <a:ext cx="118800" cy="155520"/>
            </p14:xfrm>
          </p:contentPart>
        </mc:Choice>
        <mc:Fallback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1A2F42AB-CC60-4493-9F93-9D0E6EC3E62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310594" y="3714064"/>
                <a:ext cx="136440" cy="17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0" name="Group 399">
            <a:extLst>
              <a:ext uri="{FF2B5EF4-FFF2-40B4-BE49-F238E27FC236}">
                <a16:creationId xmlns:a16="http://schemas.microsoft.com/office/drawing/2014/main" id="{E006140B-B2FE-408D-BEAB-0E955267DC09}"/>
              </a:ext>
            </a:extLst>
          </p:cNvPr>
          <p:cNvGrpSpPr/>
          <p:nvPr/>
        </p:nvGrpSpPr>
        <p:grpSpPr>
          <a:xfrm>
            <a:off x="4735394" y="2706424"/>
            <a:ext cx="5979960" cy="1259640"/>
            <a:chOff x="4735394" y="2706424"/>
            <a:chExt cx="5979960" cy="125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214226C-3193-4652-8E86-2B0B90096080}"/>
                    </a:ext>
                  </a:extLst>
                </p14:cNvPr>
                <p14:cNvContentPartPr/>
                <p14:nvPr/>
              </p14:nvContentPartPr>
              <p14:xfrm>
                <a:off x="4735394" y="2910544"/>
                <a:ext cx="214920" cy="1782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214226C-3193-4652-8E86-2B0B9009608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726394" y="2901904"/>
                  <a:ext cx="232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28731F1-6812-4A53-9C24-1C0303CAFE88}"/>
                    </a:ext>
                  </a:extLst>
                </p14:cNvPr>
                <p14:cNvContentPartPr/>
                <p14:nvPr/>
              </p14:nvContentPartPr>
              <p14:xfrm>
                <a:off x="4958594" y="3007744"/>
                <a:ext cx="156240" cy="2286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28731F1-6812-4A53-9C24-1C0303CAFE8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949954" y="2999104"/>
                  <a:ext cx="1738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1BB8F2F1-3FB2-406E-9808-4FFADEAFA5AE}"/>
                    </a:ext>
                  </a:extLst>
                </p14:cNvPr>
                <p14:cNvContentPartPr/>
                <p14:nvPr/>
              </p14:nvContentPartPr>
              <p14:xfrm>
                <a:off x="5103314" y="2910904"/>
                <a:ext cx="227880" cy="1620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1BB8F2F1-3FB2-406E-9808-4FFADEAFA5A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094674" y="2901904"/>
                  <a:ext cx="245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C2FCD89-0955-47C2-A573-1CAF16D1FB51}"/>
                    </a:ext>
                  </a:extLst>
                </p14:cNvPr>
                <p14:cNvContentPartPr/>
                <p14:nvPr/>
              </p14:nvContentPartPr>
              <p14:xfrm>
                <a:off x="5316434" y="2906584"/>
                <a:ext cx="253080" cy="1526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C2FCD89-0955-47C2-A573-1CAF16D1FB5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07794" y="2897584"/>
                  <a:ext cx="270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3D12CE8-0165-482F-A0E7-20963D1918E3}"/>
                    </a:ext>
                  </a:extLst>
                </p14:cNvPr>
                <p14:cNvContentPartPr/>
                <p14:nvPr/>
              </p14:nvContentPartPr>
              <p14:xfrm>
                <a:off x="5606954" y="2913424"/>
                <a:ext cx="92880" cy="1393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3D12CE8-0165-482F-A0E7-20963D1918E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97954" y="2904784"/>
                  <a:ext cx="110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95896F61-B3C3-4712-942A-1457B7776E12}"/>
                    </a:ext>
                  </a:extLst>
                </p14:cNvPr>
                <p14:cNvContentPartPr/>
                <p14:nvPr/>
              </p14:nvContentPartPr>
              <p14:xfrm>
                <a:off x="5743034" y="2902624"/>
                <a:ext cx="213480" cy="1328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95896F61-B3C3-4712-942A-1457B7776E1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34394" y="2893624"/>
                  <a:ext cx="231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47D8053-8BDE-4265-9D66-16BE2F75142B}"/>
                    </a:ext>
                  </a:extLst>
                </p14:cNvPr>
                <p14:cNvContentPartPr/>
                <p14:nvPr/>
              </p14:nvContentPartPr>
              <p14:xfrm>
                <a:off x="5966234" y="2893624"/>
                <a:ext cx="185040" cy="1821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47D8053-8BDE-4265-9D66-16BE2F75142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57594" y="2884984"/>
                  <a:ext cx="202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A348C07-E477-468C-8E93-3BFF9796BCF0}"/>
                    </a:ext>
                  </a:extLst>
                </p14:cNvPr>
                <p14:cNvContentPartPr/>
                <p14:nvPr/>
              </p14:nvContentPartPr>
              <p14:xfrm>
                <a:off x="6459434" y="2957344"/>
                <a:ext cx="271800" cy="1515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A348C07-E477-468C-8E93-3BFF9796BCF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50794" y="2948704"/>
                  <a:ext cx="2894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58D8B2C-8973-421D-B150-7A2555408C0B}"/>
                    </a:ext>
                  </a:extLst>
                </p14:cNvPr>
                <p14:cNvContentPartPr/>
                <p14:nvPr/>
              </p14:nvContentPartPr>
              <p14:xfrm>
                <a:off x="6786674" y="2974984"/>
                <a:ext cx="75960" cy="1216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58D8B2C-8973-421D-B150-7A2555408C0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78034" y="2965984"/>
                  <a:ext cx="93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A20CD77-7910-41C0-B86D-948A7499F045}"/>
                    </a:ext>
                  </a:extLst>
                </p14:cNvPr>
                <p14:cNvContentPartPr/>
                <p14:nvPr/>
              </p14:nvContentPartPr>
              <p14:xfrm>
                <a:off x="7019954" y="2716504"/>
                <a:ext cx="219960" cy="3992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A20CD77-7910-41C0-B86D-948A7499F04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010954" y="2707504"/>
                  <a:ext cx="2376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E65501C9-8CBB-4EF9-90B3-D11BC280A5C6}"/>
                    </a:ext>
                  </a:extLst>
                </p14:cNvPr>
                <p14:cNvContentPartPr/>
                <p14:nvPr/>
              </p14:nvContentPartPr>
              <p14:xfrm>
                <a:off x="6919874" y="2909104"/>
                <a:ext cx="338400" cy="774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E65501C9-8CBB-4EF9-90B3-D11BC280A5C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10874" y="2900104"/>
                  <a:ext cx="3560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4CD33F1-CD0E-490C-96A7-CB259EA28A34}"/>
                    </a:ext>
                  </a:extLst>
                </p14:cNvPr>
                <p14:cNvContentPartPr/>
                <p14:nvPr/>
              </p14:nvContentPartPr>
              <p14:xfrm>
                <a:off x="7263674" y="2706424"/>
                <a:ext cx="235440" cy="3852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4CD33F1-CD0E-490C-96A7-CB259EA28A3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54674" y="2697424"/>
                  <a:ext cx="2530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2EA8B6A-F6E0-480D-AE96-4A07D59D2CE1}"/>
                    </a:ext>
                  </a:extLst>
                </p14:cNvPr>
                <p14:cNvContentPartPr/>
                <p14:nvPr/>
              </p14:nvContentPartPr>
              <p14:xfrm>
                <a:off x="7695674" y="2900104"/>
                <a:ext cx="232560" cy="16164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2EA8B6A-F6E0-480D-AE96-4A07D59D2CE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87034" y="2891104"/>
                  <a:ext cx="250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D21271E-9FC6-434C-8A04-6A7DDC06DB9F}"/>
                    </a:ext>
                  </a:extLst>
                </p14:cNvPr>
                <p14:cNvContentPartPr/>
                <p14:nvPr/>
              </p14:nvContentPartPr>
              <p14:xfrm>
                <a:off x="7874234" y="2954104"/>
                <a:ext cx="259920" cy="3967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D21271E-9FC6-434C-8A04-6A7DDC06DB9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65234" y="2945464"/>
                  <a:ext cx="2775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0B18B54A-FB55-4316-A7C6-C5BAD6F1EA50}"/>
                    </a:ext>
                  </a:extLst>
                </p14:cNvPr>
                <p14:cNvContentPartPr/>
                <p14:nvPr/>
              </p14:nvContentPartPr>
              <p14:xfrm>
                <a:off x="8190314" y="2924944"/>
                <a:ext cx="214920" cy="15624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0B18B54A-FB55-4316-A7C6-C5BAD6F1EA5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81674" y="2916304"/>
                  <a:ext cx="232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34A91F4-5CCB-4BDA-8585-84B079880604}"/>
                    </a:ext>
                  </a:extLst>
                </p14:cNvPr>
                <p14:cNvContentPartPr/>
                <p14:nvPr/>
              </p14:nvContentPartPr>
              <p14:xfrm>
                <a:off x="8441954" y="2942944"/>
                <a:ext cx="99000" cy="1000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34A91F4-5CCB-4BDA-8585-84B07988060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32954" y="2934304"/>
                  <a:ext cx="116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561FBAF-2492-4E2E-8FAB-F6D212FC83FD}"/>
                    </a:ext>
                  </a:extLst>
                </p14:cNvPr>
                <p14:cNvContentPartPr/>
                <p14:nvPr/>
              </p14:nvContentPartPr>
              <p14:xfrm>
                <a:off x="8636354" y="2827024"/>
                <a:ext cx="110160" cy="2336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561FBAF-2492-4E2E-8FAB-F6D212FC83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27714" y="2818384"/>
                  <a:ext cx="127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96CB507-6507-49B8-89E7-4D9B87B0DB0E}"/>
                    </a:ext>
                  </a:extLst>
                </p14:cNvPr>
                <p14:cNvContentPartPr/>
                <p14:nvPr/>
              </p14:nvContentPartPr>
              <p14:xfrm>
                <a:off x="8759834" y="2751784"/>
                <a:ext cx="176760" cy="3247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96CB507-6507-49B8-89E7-4D9B87B0DB0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751194" y="2743144"/>
                  <a:ext cx="1944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AB62F2C-B430-4A98-971F-00D4C6821409}"/>
                    </a:ext>
                  </a:extLst>
                </p14:cNvPr>
                <p14:cNvContentPartPr/>
                <p14:nvPr/>
              </p14:nvContentPartPr>
              <p14:xfrm>
                <a:off x="8895554" y="2897944"/>
                <a:ext cx="201240" cy="3945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AB62F2C-B430-4A98-971F-00D4C682140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886914" y="2888944"/>
                  <a:ext cx="2188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99ECEAF-2FDE-4712-B453-F7CC97CC30D6}"/>
                    </a:ext>
                  </a:extLst>
                </p14:cNvPr>
                <p14:cNvContentPartPr/>
                <p14:nvPr/>
              </p14:nvContentPartPr>
              <p14:xfrm>
                <a:off x="9205154" y="3009184"/>
                <a:ext cx="127080" cy="460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99ECEAF-2FDE-4712-B453-F7CC97CC30D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196514" y="3000184"/>
                  <a:ext cx="1447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05623F5-A16B-4A2B-B8A2-56713A287198}"/>
                    </a:ext>
                  </a:extLst>
                </p14:cNvPr>
                <p14:cNvContentPartPr/>
                <p14:nvPr/>
              </p14:nvContentPartPr>
              <p14:xfrm>
                <a:off x="9530954" y="2740264"/>
                <a:ext cx="256320" cy="3999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05623F5-A16B-4A2B-B8A2-56713A28719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521954" y="2731264"/>
                  <a:ext cx="2739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AB94ABC6-CACC-4E90-9F9A-2475890B5AFD}"/>
                    </a:ext>
                  </a:extLst>
                </p14:cNvPr>
                <p14:cNvContentPartPr/>
                <p14:nvPr/>
              </p14:nvContentPartPr>
              <p14:xfrm>
                <a:off x="9715634" y="2979304"/>
                <a:ext cx="48960" cy="1360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AB94ABC6-CACC-4E90-9F9A-2475890B5AF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06994" y="2970664"/>
                  <a:ext cx="66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2DE758B2-8F36-4AA7-91E5-20BA9D037003}"/>
                    </a:ext>
                  </a:extLst>
                </p14:cNvPr>
                <p14:cNvContentPartPr/>
                <p14:nvPr/>
              </p14:nvContentPartPr>
              <p14:xfrm>
                <a:off x="9871154" y="2740264"/>
                <a:ext cx="219960" cy="3664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2DE758B2-8F36-4AA7-91E5-20BA9D03700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862514" y="2731264"/>
                  <a:ext cx="2376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07642DA-570D-4052-83C2-EEF5125C535B}"/>
                    </a:ext>
                  </a:extLst>
                </p14:cNvPr>
                <p14:cNvContentPartPr/>
                <p14:nvPr/>
              </p14:nvContentPartPr>
              <p14:xfrm>
                <a:off x="9935594" y="2876704"/>
                <a:ext cx="248400" cy="2286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07642DA-570D-4052-83C2-EEF5125C535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926594" y="2867704"/>
                  <a:ext cx="2660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62CE7ED0-835D-4FA8-88F1-D87BE6A88F73}"/>
                    </a:ext>
                  </a:extLst>
                </p14:cNvPr>
                <p14:cNvContentPartPr/>
                <p14:nvPr/>
              </p14:nvContentPartPr>
              <p14:xfrm>
                <a:off x="10169594" y="2954104"/>
                <a:ext cx="163800" cy="1706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62CE7ED0-835D-4FA8-88F1-D87BE6A88F7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160594" y="2945464"/>
                  <a:ext cx="181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8236028-1F97-45C3-8DC6-7134749579D6}"/>
                    </a:ext>
                  </a:extLst>
                </p14:cNvPr>
                <p14:cNvContentPartPr/>
                <p14:nvPr/>
              </p14:nvContentPartPr>
              <p14:xfrm>
                <a:off x="10426274" y="2742064"/>
                <a:ext cx="195840" cy="3657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8236028-1F97-45C3-8DC6-7134749579D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17634" y="2733424"/>
                  <a:ext cx="2134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F40C7C26-2BF4-4771-A2CF-894C5760340F}"/>
                    </a:ext>
                  </a:extLst>
                </p14:cNvPr>
                <p14:cNvContentPartPr/>
                <p14:nvPr/>
              </p14:nvContentPartPr>
              <p14:xfrm>
                <a:off x="10558754" y="3003424"/>
                <a:ext cx="34560" cy="810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F40C7C26-2BF4-4771-A2CF-894C5760340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549754" y="2994424"/>
                  <a:ext cx="52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FEED4C4-1B3E-474C-8B72-145F60DDB89C}"/>
                    </a:ext>
                  </a:extLst>
                </p14:cNvPr>
                <p14:cNvContentPartPr/>
                <p14:nvPr/>
              </p14:nvContentPartPr>
              <p14:xfrm>
                <a:off x="10493954" y="2940424"/>
                <a:ext cx="221400" cy="4287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FEED4C4-1B3E-474C-8B72-145F60DDB89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485314" y="2931784"/>
                  <a:ext cx="2390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043849C-EF0B-423C-8207-4E58A211B52F}"/>
                    </a:ext>
                  </a:extLst>
                </p14:cNvPr>
                <p14:cNvContentPartPr/>
                <p14:nvPr/>
              </p14:nvContentPartPr>
              <p14:xfrm>
                <a:off x="5035634" y="3541624"/>
                <a:ext cx="200880" cy="1317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043849C-EF0B-423C-8207-4E58A211B52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26994" y="3532624"/>
                  <a:ext cx="2185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CEAC9EB0-4AF9-49D4-BD0F-160FD7A1F39C}"/>
                    </a:ext>
                  </a:extLst>
                </p14:cNvPr>
                <p14:cNvContentPartPr/>
                <p14:nvPr/>
              </p14:nvContentPartPr>
              <p14:xfrm>
                <a:off x="5404634" y="3294664"/>
                <a:ext cx="214200" cy="3848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CEAC9EB0-4AF9-49D4-BD0F-160FD7A1F39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395994" y="3286024"/>
                  <a:ext cx="2318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F5C0A44C-67F8-45B2-90D8-325B66977AFC}"/>
                    </a:ext>
                  </a:extLst>
                </p14:cNvPr>
                <p14:cNvContentPartPr/>
                <p14:nvPr/>
              </p14:nvContentPartPr>
              <p14:xfrm>
                <a:off x="5307074" y="3458824"/>
                <a:ext cx="349920" cy="4752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F5C0A44C-67F8-45B2-90D8-325B66977AF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298434" y="3450184"/>
                  <a:ext cx="367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19328C3-8A50-456B-BC2D-EA7E939BC711}"/>
                    </a:ext>
                  </a:extLst>
                </p14:cNvPr>
                <p14:cNvContentPartPr/>
                <p14:nvPr/>
              </p14:nvContentPartPr>
              <p14:xfrm>
                <a:off x="5596154" y="3522904"/>
                <a:ext cx="162360" cy="15192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19328C3-8A50-456B-BC2D-EA7E939BC71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587154" y="3513904"/>
                  <a:ext cx="180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C27AC92C-1191-4E75-8F65-6CADCAEFD6C6}"/>
                    </a:ext>
                  </a:extLst>
                </p14:cNvPr>
                <p14:cNvContentPartPr/>
                <p14:nvPr/>
              </p14:nvContentPartPr>
              <p14:xfrm>
                <a:off x="5749874" y="3503824"/>
                <a:ext cx="210600" cy="19764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C27AC92C-1191-4E75-8F65-6CADCAEFD6C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740874" y="3495184"/>
                  <a:ext cx="2282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9E0D062-69F8-4453-8BD1-AA825D9B1204}"/>
                    </a:ext>
                  </a:extLst>
                </p14:cNvPr>
                <p14:cNvContentPartPr/>
                <p14:nvPr/>
              </p14:nvContentPartPr>
              <p14:xfrm>
                <a:off x="5942114" y="3475024"/>
                <a:ext cx="188280" cy="19692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9E0D062-69F8-4453-8BD1-AA825D9B120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33114" y="3466024"/>
                  <a:ext cx="205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18D7CC1-1406-45CE-91B9-452605E90E6C}"/>
                    </a:ext>
                  </a:extLst>
                </p14:cNvPr>
                <p14:cNvContentPartPr/>
                <p14:nvPr/>
              </p14:nvContentPartPr>
              <p14:xfrm>
                <a:off x="6149834" y="3499864"/>
                <a:ext cx="195480" cy="1576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18D7CC1-1406-45CE-91B9-452605E90E6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141194" y="3490864"/>
                  <a:ext cx="213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2DEF9FF2-7406-48F8-949C-5018226E2E22}"/>
                    </a:ext>
                  </a:extLst>
                </p14:cNvPr>
                <p14:cNvContentPartPr/>
                <p14:nvPr/>
              </p14:nvContentPartPr>
              <p14:xfrm>
                <a:off x="6386714" y="3506704"/>
                <a:ext cx="165960" cy="16776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2DEF9FF2-7406-48F8-949C-5018226E2E2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378074" y="3498064"/>
                  <a:ext cx="183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17404BB1-30F8-4312-9B81-C807DFB79535}"/>
                    </a:ext>
                  </a:extLst>
                </p14:cNvPr>
                <p14:cNvContentPartPr/>
                <p14:nvPr/>
              </p14:nvContentPartPr>
              <p14:xfrm>
                <a:off x="6645914" y="3250744"/>
                <a:ext cx="236160" cy="42156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17404BB1-30F8-4312-9B81-C807DFB7953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636914" y="3242104"/>
                  <a:ext cx="25380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26080309-4147-4994-95D5-C0F6D3FC7639}"/>
                    </a:ext>
                  </a:extLst>
                </p14:cNvPr>
                <p14:cNvContentPartPr/>
                <p14:nvPr/>
              </p14:nvContentPartPr>
              <p14:xfrm>
                <a:off x="6524954" y="3465664"/>
                <a:ext cx="374040" cy="17100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26080309-4147-4994-95D5-C0F6D3FC763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15954" y="3456664"/>
                  <a:ext cx="391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8572AFE-68D4-40B2-858C-4F9A4E498ADB}"/>
                    </a:ext>
                  </a:extLst>
                </p14:cNvPr>
                <p14:cNvContentPartPr/>
                <p14:nvPr/>
              </p14:nvContentPartPr>
              <p14:xfrm>
                <a:off x="6961634" y="3427864"/>
                <a:ext cx="9360" cy="86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8572AFE-68D4-40B2-858C-4F9A4E498AD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952994" y="3419224"/>
                  <a:ext cx="27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E1EE3BB-A56F-4E18-8230-3339E7D6A7E0}"/>
                    </a:ext>
                  </a:extLst>
                </p14:cNvPr>
                <p14:cNvContentPartPr/>
                <p14:nvPr/>
              </p14:nvContentPartPr>
              <p14:xfrm>
                <a:off x="6960194" y="3490144"/>
                <a:ext cx="131400" cy="14724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E1EE3BB-A56F-4E18-8230-3339E7D6A7E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951554" y="3481144"/>
                  <a:ext cx="149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4F661F66-939B-43A0-838E-16C771B7EA19}"/>
                    </a:ext>
                  </a:extLst>
                </p14:cNvPr>
                <p14:cNvContentPartPr/>
                <p14:nvPr/>
              </p14:nvContentPartPr>
              <p14:xfrm>
                <a:off x="7136234" y="3488704"/>
                <a:ext cx="322200" cy="14868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4F661F66-939B-43A0-838E-16C771B7EA1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27594" y="3479704"/>
                  <a:ext cx="339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FDD234C0-C348-4DA5-9063-8EF766E3D369}"/>
                    </a:ext>
                  </a:extLst>
                </p14:cNvPr>
                <p14:cNvContentPartPr/>
                <p14:nvPr/>
              </p14:nvContentPartPr>
              <p14:xfrm>
                <a:off x="7513154" y="3706504"/>
                <a:ext cx="143280" cy="20160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FDD234C0-C348-4DA5-9063-8EF766E3D36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04154" y="3697504"/>
                  <a:ext cx="1609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14B24694-35B1-4A7F-85A0-817455595D59}"/>
                    </a:ext>
                  </a:extLst>
                </p14:cNvPr>
                <p14:cNvContentPartPr/>
                <p14:nvPr/>
              </p14:nvContentPartPr>
              <p14:xfrm>
                <a:off x="4776074" y="3518584"/>
                <a:ext cx="83880" cy="1591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14B24694-35B1-4A7F-85A0-817455595D5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767434" y="3509944"/>
                  <a:ext cx="101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509DE07D-8ECC-4DA3-B992-ECE88E7BEA37}"/>
                    </a:ext>
                  </a:extLst>
                </p14:cNvPr>
                <p14:cNvContentPartPr/>
                <p14:nvPr/>
              </p14:nvContentPartPr>
              <p14:xfrm>
                <a:off x="4894874" y="3382864"/>
                <a:ext cx="28800" cy="2952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509DE07D-8ECC-4DA3-B992-ECE88E7BEA3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885874" y="3373864"/>
                  <a:ext cx="46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8C9AC776-1291-4C3E-A762-42A69FF01F43}"/>
                    </a:ext>
                  </a:extLst>
                </p14:cNvPr>
                <p14:cNvContentPartPr/>
                <p14:nvPr/>
              </p14:nvContentPartPr>
              <p14:xfrm>
                <a:off x="7908794" y="3511384"/>
                <a:ext cx="252360" cy="2167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8C9AC776-1291-4C3E-A762-42A69FF01F4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900154" y="3502384"/>
                  <a:ext cx="2700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84B076E4-E1D9-4CB3-9A60-1182FFBCEF99}"/>
                    </a:ext>
                  </a:extLst>
                </p14:cNvPr>
                <p14:cNvContentPartPr/>
                <p14:nvPr/>
              </p14:nvContentPartPr>
              <p14:xfrm>
                <a:off x="8190314" y="3595264"/>
                <a:ext cx="111960" cy="14040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84B076E4-E1D9-4CB3-9A60-1182FFBCEF9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181314" y="3586624"/>
                  <a:ext cx="129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66D3E3A4-AA2E-4D6D-A88E-FABE97733301}"/>
                    </a:ext>
                  </a:extLst>
                </p14:cNvPr>
                <p14:cNvContentPartPr/>
                <p14:nvPr/>
              </p14:nvContentPartPr>
              <p14:xfrm>
                <a:off x="8373554" y="3612904"/>
                <a:ext cx="270360" cy="1047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66D3E3A4-AA2E-4D6D-A88E-FABE9773330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364914" y="3604264"/>
                  <a:ext cx="288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17C81DAE-C1BC-4787-8DA7-7958EB891BEA}"/>
                    </a:ext>
                  </a:extLst>
                </p14:cNvPr>
                <p14:cNvContentPartPr/>
                <p14:nvPr/>
              </p14:nvContentPartPr>
              <p14:xfrm>
                <a:off x="8569754" y="3608944"/>
                <a:ext cx="222840" cy="35712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17C81DAE-C1BC-4787-8DA7-7958EB891BE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560754" y="3599944"/>
                  <a:ext cx="240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1AA27D2E-C271-4902-AA9A-9C9A7E5C969F}"/>
                    </a:ext>
                  </a:extLst>
                </p14:cNvPr>
                <p14:cNvContentPartPr/>
                <p14:nvPr/>
              </p14:nvContentPartPr>
              <p14:xfrm>
                <a:off x="8720594" y="3544504"/>
                <a:ext cx="328680" cy="17460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1AA27D2E-C271-4902-AA9A-9C9A7E5C969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711594" y="3535504"/>
                  <a:ext cx="346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C595839-EC3A-4F2F-ACFE-C4C88C9D38BA}"/>
                    </a:ext>
                  </a:extLst>
                </p14:cNvPr>
                <p14:cNvContentPartPr/>
                <p14:nvPr/>
              </p14:nvContentPartPr>
              <p14:xfrm>
                <a:off x="9077714" y="3303304"/>
                <a:ext cx="223200" cy="37332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C595839-EC3A-4F2F-ACFE-C4C88C9D38B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069074" y="3294304"/>
                  <a:ext cx="2408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280ECB05-04A7-4EE9-A870-5FC8AB55A0FF}"/>
                    </a:ext>
                  </a:extLst>
                </p14:cNvPr>
                <p14:cNvContentPartPr/>
                <p14:nvPr/>
              </p14:nvContentPartPr>
              <p14:xfrm>
                <a:off x="9238994" y="3427864"/>
                <a:ext cx="185760" cy="27576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280ECB05-04A7-4EE9-A870-5FC8AB55A0F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229994" y="3419224"/>
                  <a:ext cx="203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4AEB9D6B-1398-4C8E-954F-1EDA3E0F3DD7}"/>
                    </a:ext>
                  </a:extLst>
                </p14:cNvPr>
                <p14:cNvContentPartPr/>
                <p14:nvPr/>
              </p14:nvContentPartPr>
              <p14:xfrm>
                <a:off x="9355274" y="3527944"/>
                <a:ext cx="310320" cy="1368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4AEB9D6B-1398-4C8E-954F-1EDA3E0F3DD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346634" y="3519304"/>
                  <a:ext cx="327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3BF45382-64D8-4B4A-9EBF-A7142E14B27C}"/>
                    </a:ext>
                  </a:extLst>
                </p14:cNvPr>
                <p14:cNvContentPartPr/>
                <p14:nvPr/>
              </p14:nvContentPartPr>
              <p14:xfrm>
                <a:off x="9746234" y="3536224"/>
                <a:ext cx="125640" cy="13644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3BF45382-64D8-4B4A-9EBF-A7142E14B27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737234" y="3527584"/>
                  <a:ext cx="143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72EDB097-0C46-49BD-AEB0-4B0CB7291D7D}"/>
                    </a:ext>
                  </a:extLst>
                </p14:cNvPr>
                <p14:cNvContentPartPr/>
                <p14:nvPr/>
              </p14:nvContentPartPr>
              <p14:xfrm>
                <a:off x="9927314" y="3559264"/>
                <a:ext cx="165960" cy="10980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72EDB097-0C46-49BD-AEB0-4B0CB7291D7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918314" y="3550264"/>
                  <a:ext cx="183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53FCCED5-5CA2-480B-AA31-9E2B3A4249F0}"/>
                    </a:ext>
                  </a:extLst>
                </p14:cNvPr>
                <p14:cNvContentPartPr/>
                <p14:nvPr/>
              </p14:nvContentPartPr>
              <p14:xfrm>
                <a:off x="10242674" y="3299344"/>
                <a:ext cx="201240" cy="39456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53FCCED5-5CA2-480B-AA31-9E2B3A4249F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233674" y="3290344"/>
                  <a:ext cx="2188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193E50D0-A16E-46A9-BA3C-7E16C04EBD01}"/>
                    </a:ext>
                  </a:extLst>
                </p14:cNvPr>
                <p14:cNvContentPartPr/>
                <p14:nvPr/>
              </p14:nvContentPartPr>
              <p14:xfrm>
                <a:off x="10155194" y="3480424"/>
                <a:ext cx="490320" cy="6048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193E50D0-A16E-46A9-BA3C-7E16C04EBD0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146554" y="3471424"/>
                  <a:ext cx="507960" cy="7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F3F50B9-988C-4EEE-B42E-9AC3A9CB83EA}"/>
                  </a:ext>
                </a:extLst>
              </p14:cNvPr>
              <p14:cNvContentPartPr/>
              <p14:nvPr/>
            </p14:nvContentPartPr>
            <p14:xfrm>
              <a:off x="2535434" y="4159744"/>
              <a:ext cx="183240" cy="34560"/>
            </p14:xfrm>
          </p:contentPart>
        </mc:Choice>
        <mc:Fallback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F3F50B9-988C-4EEE-B42E-9AC3A9CB83EA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526794" y="4150744"/>
                <a:ext cx="20088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2" name="Group 431">
            <a:extLst>
              <a:ext uri="{FF2B5EF4-FFF2-40B4-BE49-F238E27FC236}">
                <a16:creationId xmlns:a16="http://schemas.microsoft.com/office/drawing/2014/main" id="{B48206E4-FC47-461B-8557-6AA6D28106B7}"/>
              </a:ext>
            </a:extLst>
          </p:cNvPr>
          <p:cNvGrpSpPr/>
          <p:nvPr/>
        </p:nvGrpSpPr>
        <p:grpSpPr>
          <a:xfrm>
            <a:off x="2995154" y="3879664"/>
            <a:ext cx="3308760" cy="628200"/>
            <a:chOff x="2995154" y="3879664"/>
            <a:chExt cx="3308760" cy="62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05D60FE7-621E-4D2F-B4A1-0B3BD4AC56AE}"/>
                    </a:ext>
                  </a:extLst>
                </p14:cNvPr>
                <p14:cNvContentPartPr/>
                <p14:nvPr/>
              </p14:nvContentPartPr>
              <p14:xfrm>
                <a:off x="3187754" y="4107904"/>
                <a:ext cx="115560" cy="15660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05D60FE7-621E-4D2F-B4A1-0B3BD4AC56A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179114" y="4098904"/>
                  <a:ext cx="133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645EF08F-B1C3-43B2-8827-DFFC2D4A04F0}"/>
                    </a:ext>
                  </a:extLst>
                </p14:cNvPr>
                <p14:cNvContentPartPr/>
                <p14:nvPr/>
              </p14:nvContentPartPr>
              <p14:xfrm>
                <a:off x="2995154" y="4262344"/>
                <a:ext cx="376560" cy="5004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645EF08F-B1C3-43B2-8827-DFFC2D4A04F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986514" y="4253344"/>
                  <a:ext cx="394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9AC64F16-1840-43ED-81EB-FCC6AFFA75C0}"/>
                    </a:ext>
                  </a:extLst>
                </p14:cNvPr>
                <p14:cNvContentPartPr/>
                <p14:nvPr/>
              </p14:nvContentPartPr>
              <p14:xfrm>
                <a:off x="3093434" y="4034824"/>
                <a:ext cx="405720" cy="7524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9AC64F16-1840-43ED-81EB-FCC6AFFA75C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084434" y="4026184"/>
                  <a:ext cx="4233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690E372C-B6FB-406B-90E7-972842AB53A7}"/>
                    </a:ext>
                  </a:extLst>
                </p14:cNvPr>
                <p14:cNvContentPartPr/>
                <p14:nvPr/>
              </p14:nvContentPartPr>
              <p14:xfrm>
                <a:off x="3436514" y="4166584"/>
                <a:ext cx="174960" cy="13788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690E372C-B6FB-406B-90E7-972842AB53A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427874" y="4157944"/>
                  <a:ext cx="192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8292C92A-406C-4066-B800-86669B3B61D3}"/>
                    </a:ext>
                  </a:extLst>
                </p14:cNvPr>
                <p14:cNvContentPartPr/>
                <p14:nvPr/>
              </p14:nvContentPartPr>
              <p14:xfrm>
                <a:off x="3696794" y="4129504"/>
                <a:ext cx="207000" cy="17640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8292C92A-406C-4066-B800-86669B3B61D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687794" y="4120504"/>
                  <a:ext cx="2246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AD69E8B3-B747-4CB5-8C8A-F01B85B9EBE3}"/>
                    </a:ext>
                  </a:extLst>
                </p14:cNvPr>
                <p14:cNvContentPartPr/>
                <p14:nvPr/>
              </p14:nvContentPartPr>
              <p14:xfrm>
                <a:off x="3806954" y="3934024"/>
                <a:ext cx="256320" cy="32688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AD69E8B3-B747-4CB5-8C8A-F01B85B9EBE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797954" y="3925024"/>
                  <a:ext cx="2739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AA807A5E-4686-4487-BFA5-1E4C33B2C050}"/>
                    </a:ext>
                  </a:extLst>
                </p14:cNvPr>
                <p14:cNvContentPartPr/>
                <p14:nvPr/>
              </p14:nvContentPartPr>
              <p14:xfrm>
                <a:off x="3942314" y="4142104"/>
                <a:ext cx="148320" cy="15840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AA807A5E-4686-4487-BFA5-1E4C33B2C05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933314" y="4133464"/>
                  <a:ext cx="1659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65689F16-5433-449E-A054-7AA2EB8AAE17}"/>
                    </a:ext>
                  </a:extLst>
                </p14:cNvPr>
                <p14:cNvContentPartPr/>
                <p14:nvPr/>
              </p14:nvContentPartPr>
              <p14:xfrm>
                <a:off x="3989834" y="4213384"/>
                <a:ext cx="169200" cy="29448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65689F16-5433-449E-A054-7AA2EB8AAE1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981194" y="4204384"/>
                  <a:ext cx="1868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CDF8CB08-9534-4281-A081-79F452C8C95B}"/>
                    </a:ext>
                  </a:extLst>
                </p14:cNvPr>
                <p14:cNvContentPartPr/>
                <p14:nvPr/>
              </p14:nvContentPartPr>
              <p14:xfrm>
                <a:off x="4161194" y="4098904"/>
                <a:ext cx="151200" cy="17748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CDF8CB08-9534-4281-A081-79F452C8C95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152194" y="4089904"/>
                  <a:ext cx="1688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D2C1B8CF-4663-4C38-8F9A-96ED23D11F70}"/>
                    </a:ext>
                  </a:extLst>
                </p14:cNvPr>
                <p14:cNvContentPartPr/>
                <p14:nvPr/>
              </p14:nvContentPartPr>
              <p14:xfrm>
                <a:off x="4396634" y="4111504"/>
                <a:ext cx="152640" cy="1483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D2C1B8CF-4663-4C38-8F9A-96ED23D11F7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387634" y="4102864"/>
                  <a:ext cx="170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482A7232-733B-41F4-84C2-04956D131D33}"/>
                    </a:ext>
                  </a:extLst>
                </p14:cNvPr>
                <p14:cNvContentPartPr/>
                <p14:nvPr/>
              </p14:nvContentPartPr>
              <p14:xfrm>
                <a:off x="4487714" y="4120144"/>
                <a:ext cx="213480" cy="15516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482A7232-733B-41F4-84C2-04956D131D3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478714" y="4111144"/>
                  <a:ext cx="231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926F86B2-95D7-468D-8353-754434D649DA}"/>
                    </a:ext>
                  </a:extLst>
                </p14:cNvPr>
                <p14:cNvContentPartPr/>
                <p14:nvPr/>
              </p14:nvContentPartPr>
              <p14:xfrm>
                <a:off x="4712354" y="4091344"/>
                <a:ext cx="147600" cy="18864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926F86B2-95D7-468D-8353-754434D649D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703714" y="4082344"/>
                  <a:ext cx="165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05A7D5FE-8EE1-49E9-80B0-CD5209FD16C4}"/>
                    </a:ext>
                  </a:extLst>
                </p14:cNvPr>
                <p14:cNvContentPartPr/>
                <p14:nvPr/>
              </p14:nvContentPartPr>
              <p14:xfrm>
                <a:off x="4806674" y="3879664"/>
                <a:ext cx="253800" cy="38052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05A7D5FE-8EE1-49E9-80B0-CD5209FD16C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798034" y="3871024"/>
                  <a:ext cx="2714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63ED0520-EFFC-4845-A86D-FBD6611442C7}"/>
                    </a:ext>
                  </a:extLst>
                </p14:cNvPr>
                <p14:cNvContentPartPr/>
                <p14:nvPr/>
              </p14:nvContentPartPr>
              <p14:xfrm>
                <a:off x="4927274" y="4121584"/>
                <a:ext cx="144720" cy="1591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63ED0520-EFFC-4845-A86D-FBD6611442C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918274" y="4112584"/>
                  <a:ext cx="162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10139FCE-6B4B-4A8A-9E4B-C8734494ADF6}"/>
                    </a:ext>
                  </a:extLst>
                </p14:cNvPr>
                <p14:cNvContentPartPr/>
                <p14:nvPr/>
              </p14:nvContentPartPr>
              <p14:xfrm>
                <a:off x="5062994" y="4167304"/>
                <a:ext cx="203400" cy="11124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10139FCE-6B4B-4A8A-9E4B-C8734494ADF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053994" y="4158664"/>
                  <a:ext cx="221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6DE12D8A-55A3-45B6-989D-5B8F3ACBCE5F}"/>
                    </a:ext>
                  </a:extLst>
                </p14:cNvPr>
                <p14:cNvContentPartPr/>
                <p14:nvPr/>
              </p14:nvContentPartPr>
              <p14:xfrm>
                <a:off x="5385194" y="3926824"/>
                <a:ext cx="200160" cy="37296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6DE12D8A-55A3-45B6-989D-5B8F3ACBCE5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376554" y="3918184"/>
                  <a:ext cx="2178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8E8FA2A8-2F7A-4DF9-A13B-0ECE5C14BD77}"/>
                    </a:ext>
                  </a:extLst>
                </p14:cNvPr>
                <p14:cNvContentPartPr/>
                <p14:nvPr/>
              </p14:nvContentPartPr>
              <p14:xfrm>
                <a:off x="5351714" y="4052104"/>
                <a:ext cx="345600" cy="7344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8E8FA2A8-2F7A-4DF9-A13B-0ECE5C14BD7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343074" y="4043464"/>
                  <a:ext cx="3632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01FD1BC7-BD26-44FB-820F-269214E76089}"/>
                    </a:ext>
                  </a:extLst>
                </p14:cNvPr>
                <p14:cNvContentPartPr/>
                <p14:nvPr/>
              </p14:nvContentPartPr>
              <p14:xfrm>
                <a:off x="5898554" y="4099624"/>
                <a:ext cx="160560" cy="17352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01FD1BC7-BD26-44FB-820F-269214E7608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889554" y="4090624"/>
                  <a:ext cx="178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E7B50D72-DF1C-466B-912E-EC1F95081128}"/>
                    </a:ext>
                  </a:extLst>
                </p14:cNvPr>
                <p14:cNvContentPartPr/>
                <p14:nvPr/>
              </p14:nvContentPartPr>
              <p14:xfrm>
                <a:off x="6105914" y="4067224"/>
                <a:ext cx="198000" cy="20124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E7B50D72-DF1C-466B-912E-EC1F9508112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097274" y="4058224"/>
                  <a:ext cx="21564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E26CAC39-8ACC-44BE-A211-DB3D8235DD01}"/>
              </a:ext>
            </a:extLst>
          </p:cNvPr>
          <p:cNvGrpSpPr/>
          <p:nvPr/>
        </p:nvGrpSpPr>
        <p:grpSpPr>
          <a:xfrm>
            <a:off x="6589394" y="3891544"/>
            <a:ext cx="1737720" cy="649080"/>
            <a:chOff x="6589394" y="3891544"/>
            <a:chExt cx="1737720" cy="64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5F144C93-7415-41C4-9ABF-5D27674A6B2F}"/>
                    </a:ext>
                  </a:extLst>
                </p14:cNvPr>
                <p14:cNvContentPartPr/>
                <p14:nvPr/>
              </p14:nvContentPartPr>
              <p14:xfrm>
                <a:off x="6589394" y="3943024"/>
                <a:ext cx="496800" cy="37188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5F144C93-7415-41C4-9ABF-5D27674A6B2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580754" y="3934384"/>
                  <a:ext cx="5144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C37F2DC6-9DC9-4641-8EF1-872B64CE31A8}"/>
                    </a:ext>
                  </a:extLst>
                </p14:cNvPr>
                <p14:cNvContentPartPr/>
                <p14:nvPr/>
              </p14:nvContentPartPr>
              <p14:xfrm>
                <a:off x="7016714" y="4129864"/>
                <a:ext cx="149760" cy="14904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C37F2DC6-9DC9-4641-8EF1-872B64CE31A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007714" y="4120864"/>
                  <a:ext cx="167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AA0BDBBC-DC77-44D5-B502-6B9CCCFB09A5}"/>
                    </a:ext>
                  </a:extLst>
                </p14:cNvPr>
                <p14:cNvContentPartPr/>
                <p14:nvPr/>
              </p14:nvContentPartPr>
              <p14:xfrm>
                <a:off x="7260434" y="3908824"/>
                <a:ext cx="210600" cy="39024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AA0BDBBC-DC77-44D5-B502-6B9CCCFB09A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251434" y="3899824"/>
                  <a:ext cx="2282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E34CD73C-1016-4DFA-827F-CBEA7BC6B63C}"/>
                    </a:ext>
                  </a:extLst>
                </p14:cNvPr>
                <p14:cNvContentPartPr/>
                <p14:nvPr/>
              </p14:nvContentPartPr>
              <p14:xfrm>
                <a:off x="7194914" y="4116184"/>
                <a:ext cx="196920" cy="3852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E34CD73C-1016-4DFA-827F-CBEA7BC6B63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186274" y="4107544"/>
                  <a:ext cx="214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0DC65023-ECF6-4A25-815B-560858CDA2CA}"/>
                    </a:ext>
                  </a:extLst>
                </p14:cNvPr>
                <p14:cNvContentPartPr/>
                <p14:nvPr/>
              </p14:nvContentPartPr>
              <p14:xfrm>
                <a:off x="7411634" y="4125904"/>
                <a:ext cx="169560" cy="12492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0DC65023-ECF6-4A25-815B-560858CDA2C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402994" y="4117264"/>
                  <a:ext cx="187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7C31FB33-7A5F-48B7-B9C4-889C7B47979B}"/>
                    </a:ext>
                  </a:extLst>
                </p14:cNvPr>
                <p14:cNvContentPartPr/>
                <p14:nvPr/>
              </p14:nvContentPartPr>
              <p14:xfrm>
                <a:off x="7634114" y="4125184"/>
                <a:ext cx="98640" cy="10368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7C31FB33-7A5F-48B7-B9C4-889C7B47979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625114" y="4116544"/>
                  <a:ext cx="116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5F4A9B38-CC48-4130-9667-63C5E7926570}"/>
                    </a:ext>
                  </a:extLst>
                </p14:cNvPr>
                <p14:cNvContentPartPr/>
                <p14:nvPr/>
              </p14:nvContentPartPr>
              <p14:xfrm>
                <a:off x="7873874" y="3962464"/>
                <a:ext cx="113760" cy="28332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5F4A9B38-CC48-4130-9667-63C5E792657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864874" y="3953464"/>
                  <a:ext cx="1314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494961F2-32A1-4BDB-983D-7C30066A17CF}"/>
                    </a:ext>
                  </a:extLst>
                </p14:cNvPr>
                <p14:cNvContentPartPr/>
                <p14:nvPr/>
              </p14:nvContentPartPr>
              <p14:xfrm>
                <a:off x="8022194" y="3891544"/>
                <a:ext cx="165960" cy="33444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494961F2-32A1-4BDB-983D-7C30066A17C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013554" y="3882904"/>
                  <a:ext cx="1836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0FA22C9A-2462-4AC5-8AEA-65BE118CE48B}"/>
                    </a:ext>
                  </a:extLst>
                </p14:cNvPr>
                <p14:cNvContentPartPr/>
                <p14:nvPr/>
              </p14:nvContentPartPr>
              <p14:xfrm>
                <a:off x="8037314" y="4021864"/>
                <a:ext cx="289800" cy="51876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0FA22C9A-2462-4AC5-8AEA-65BE118CE48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028674" y="4013224"/>
                  <a:ext cx="307440" cy="53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87E770E9-27D8-4CEB-BE5A-0D90BB884947}"/>
              </a:ext>
            </a:extLst>
          </p:cNvPr>
          <p:cNvGrpSpPr/>
          <p:nvPr/>
        </p:nvGrpSpPr>
        <p:grpSpPr>
          <a:xfrm>
            <a:off x="8551754" y="3836464"/>
            <a:ext cx="2123640" cy="422280"/>
            <a:chOff x="8551754" y="3836464"/>
            <a:chExt cx="2123640" cy="42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1E612968-A9E6-4298-87E2-31BDAD9141B3}"/>
                    </a:ext>
                  </a:extLst>
                </p14:cNvPr>
                <p14:cNvContentPartPr/>
                <p14:nvPr/>
              </p14:nvContentPartPr>
              <p14:xfrm>
                <a:off x="8551754" y="4013224"/>
                <a:ext cx="241920" cy="24552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1E612968-A9E6-4298-87E2-31BDAD9141B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542754" y="4004224"/>
                  <a:ext cx="2595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F1A9E3CB-8A4D-413B-AEC6-72CB53308800}"/>
                    </a:ext>
                  </a:extLst>
                </p14:cNvPr>
                <p14:cNvContentPartPr/>
                <p14:nvPr/>
              </p14:nvContentPartPr>
              <p14:xfrm>
                <a:off x="8823914" y="4074424"/>
                <a:ext cx="246600" cy="18144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F1A9E3CB-8A4D-413B-AEC6-72CB5330880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814914" y="4065424"/>
                  <a:ext cx="264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64CA48B9-BDB1-496B-8A8F-B6E89EDC09E2}"/>
                    </a:ext>
                  </a:extLst>
                </p14:cNvPr>
                <p14:cNvContentPartPr/>
                <p14:nvPr/>
              </p14:nvContentPartPr>
              <p14:xfrm>
                <a:off x="8846594" y="4049584"/>
                <a:ext cx="215640" cy="17820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64CA48B9-BDB1-496B-8A8F-B6E89EDC09E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837594" y="4040944"/>
                  <a:ext cx="233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B3823049-813A-4534-BF13-4A219F8E4489}"/>
                    </a:ext>
                  </a:extLst>
                </p14:cNvPr>
                <p14:cNvContentPartPr/>
                <p14:nvPr/>
              </p14:nvContentPartPr>
              <p14:xfrm>
                <a:off x="9171314" y="4071184"/>
                <a:ext cx="173880" cy="16704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B3823049-813A-4534-BF13-4A219F8E448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162314" y="4062184"/>
                  <a:ext cx="191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745C52F2-3CF7-4C5D-8FAE-F21ADE605C7B}"/>
                    </a:ext>
                  </a:extLst>
                </p14:cNvPr>
                <p14:cNvContentPartPr/>
                <p14:nvPr/>
              </p14:nvContentPartPr>
              <p14:xfrm>
                <a:off x="9499994" y="3836464"/>
                <a:ext cx="168480" cy="37188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745C52F2-3CF7-4C5D-8FAE-F21ADE605C7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490994" y="3827464"/>
                  <a:ext cx="1861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24D277D8-4098-437A-B703-9DE2FC06BB43}"/>
                    </a:ext>
                  </a:extLst>
                </p14:cNvPr>
                <p14:cNvContentPartPr/>
                <p14:nvPr/>
              </p14:nvContentPartPr>
              <p14:xfrm>
                <a:off x="9654794" y="4056784"/>
                <a:ext cx="142560" cy="12456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24D277D8-4098-437A-B703-9DE2FC06BB4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646154" y="4048144"/>
                  <a:ext cx="160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CC2A8C92-B5BE-486A-BE9F-57B48B495D41}"/>
                    </a:ext>
                  </a:extLst>
                </p14:cNvPr>
                <p14:cNvContentPartPr/>
                <p14:nvPr/>
              </p14:nvContentPartPr>
              <p14:xfrm>
                <a:off x="9834434" y="3998464"/>
                <a:ext cx="155520" cy="19296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CC2A8C92-B5BE-486A-BE9F-57B48B495D4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825794" y="3989824"/>
                  <a:ext cx="173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9E3CB00C-636D-4DD4-A4B8-20511758392F}"/>
                    </a:ext>
                  </a:extLst>
                </p14:cNvPr>
                <p14:cNvContentPartPr/>
                <p14:nvPr/>
              </p14:nvContentPartPr>
              <p14:xfrm>
                <a:off x="10070594" y="4050304"/>
                <a:ext cx="47160" cy="12060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9E3CB00C-636D-4DD4-A4B8-20511758392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061594" y="4041664"/>
                  <a:ext cx="64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90FB59F7-8B80-48CD-93E2-52EDC547E24A}"/>
                    </a:ext>
                  </a:extLst>
                </p14:cNvPr>
                <p14:cNvContentPartPr/>
                <p14:nvPr/>
              </p14:nvContentPartPr>
              <p14:xfrm>
                <a:off x="10230794" y="4042744"/>
                <a:ext cx="181080" cy="16056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90FB59F7-8B80-48CD-93E2-52EDC547E24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221794" y="4033744"/>
                  <a:ext cx="198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96811161-715B-4AAC-8D56-80D860142BD8}"/>
                    </a:ext>
                  </a:extLst>
                </p14:cNvPr>
                <p14:cNvContentPartPr/>
                <p14:nvPr/>
              </p14:nvContentPartPr>
              <p14:xfrm>
                <a:off x="10483874" y="4003144"/>
                <a:ext cx="191520" cy="20628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96811161-715B-4AAC-8D56-80D860142BD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474874" y="3994504"/>
                  <a:ext cx="20916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6CC93B78-E142-4A9C-8F77-DCDE9BB73AF3}"/>
              </a:ext>
            </a:extLst>
          </p:cNvPr>
          <p:cNvGrpSpPr/>
          <p:nvPr/>
        </p:nvGrpSpPr>
        <p:grpSpPr>
          <a:xfrm>
            <a:off x="10861874" y="2601348"/>
            <a:ext cx="1199160" cy="492840"/>
            <a:chOff x="10861874" y="2601348"/>
            <a:chExt cx="1199160" cy="49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74E05B7B-7601-4928-90E6-F74A5C731AC9}"/>
                    </a:ext>
                  </a:extLst>
                </p14:cNvPr>
                <p14:cNvContentPartPr/>
                <p14:nvPr/>
              </p14:nvContentPartPr>
              <p14:xfrm>
                <a:off x="10883834" y="2959908"/>
                <a:ext cx="4320" cy="684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74E05B7B-7601-4928-90E6-F74A5C731AC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874834" y="2951268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B775067E-4337-401F-A67B-7E43D5CDF4D2}"/>
                    </a:ext>
                  </a:extLst>
                </p14:cNvPr>
                <p14:cNvContentPartPr/>
                <p14:nvPr/>
              </p14:nvContentPartPr>
              <p14:xfrm>
                <a:off x="10861874" y="2949108"/>
                <a:ext cx="144720" cy="14508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B775067E-4337-401F-A67B-7E43D5CDF4D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852874" y="2940468"/>
                  <a:ext cx="162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5901053-B7AD-41CB-BF27-59B492B32CA8}"/>
                    </a:ext>
                  </a:extLst>
                </p14:cNvPr>
                <p14:cNvContentPartPr/>
                <p14:nvPr/>
              </p14:nvContentPartPr>
              <p14:xfrm>
                <a:off x="11071754" y="2942988"/>
                <a:ext cx="102600" cy="12600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5901053-B7AD-41CB-BF27-59B492B32CA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063114" y="2934348"/>
                  <a:ext cx="1202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6C14127-EB1B-4C93-BCFC-CBDCDB5D0D14}"/>
                    </a:ext>
                  </a:extLst>
                </p14:cNvPr>
                <p14:cNvContentPartPr/>
                <p14:nvPr/>
              </p14:nvContentPartPr>
              <p14:xfrm>
                <a:off x="11275154" y="2601348"/>
                <a:ext cx="78480" cy="44244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6C14127-EB1B-4C93-BCFC-CBDCDB5D0D1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266514" y="2592348"/>
                  <a:ext cx="961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1D3EB5A2-8D74-4DE5-84A8-BE67B2F22FEA}"/>
                    </a:ext>
                  </a:extLst>
                </p14:cNvPr>
                <p14:cNvContentPartPr/>
                <p14:nvPr/>
              </p14:nvContentPartPr>
              <p14:xfrm>
                <a:off x="11139074" y="2828868"/>
                <a:ext cx="276480" cy="4464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1D3EB5A2-8D74-4DE5-84A8-BE67B2F22FE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130074" y="2819868"/>
                  <a:ext cx="2941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1DC4B1A3-4A6F-475F-A0F7-5E8ADDE72779}"/>
                    </a:ext>
                  </a:extLst>
                </p14:cNvPr>
                <p14:cNvContentPartPr/>
                <p14:nvPr/>
              </p14:nvContentPartPr>
              <p14:xfrm>
                <a:off x="11377034" y="2922468"/>
                <a:ext cx="53640" cy="14292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1DC4B1A3-4A6F-475F-A0F7-5E8ADDE7277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368394" y="2913468"/>
                  <a:ext cx="71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CDC1731C-1E88-4976-8D0B-1D2B8B5604A6}"/>
                    </a:ext>
                  </a:extLst>
                </p14:cNvPr>
                <p14:cNvContentPartPr/>
                <p14:nvPr/>
              </p14:nvContentPartPr>
              <p14:xfrm>
                <a:off x="11495834" y="2929668"/>
                <a:ext cx="58680" cy="11304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CDC1731C-1E88-4976-8D0B-1D2B8B5604A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486834" y="2920668"/>
                  <a:ext cx="76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C45FDAEF-F789-4910-87CA-42A2F6AA7DFF}"/>
                    </a:ext>
                  </a:extLst>
                </p14:cNvPr>
                <p14:cNvContentPartPr/>
                <p14:nvPr/>
              </p14:nvContentPartPr>
              <p14:xfrm>
                <a:off x="11626514" y="2912388"/>
                <a:ext cx="123840" cy="11016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C45FDAEF-F789-4910-87CA-42A2F6AA7DF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617514" y="2903748"/>
                  <a:ext cx="141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5781DBE0-A5F9-4BA0-B805-10196321DFF0}"/>
                    </a:ext>
                  </a:extLst>
                </p14:cNvPr>
                <p14:cNvContentPartPr/>
                <p14:nvPr/>
              </p14:nvContentPartPr>
              <p14:xfrm>
                <a:off x="11782754" y="2896548"/>
                <a:ext cx="117000" cy="14328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5781DBE0-A5F9-4BA0-B805-10196321DFF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774114" y="2887908"/>
                  <a:ext cx="134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307D1F1C-82C4-490B-8F9D-1E3323CE5E7B}"/>
                    </a:ext>
                  </a:extLst>
                </p14:cNvPr>
                <p14:cNvContentPartPr/>
                <p14:nvPr/>
              </p14:nvContentPartPr>
              <p14:xfrm>
                <a:off x="11930714" y="2839668"/>
                <a:ext cx="130320" cy="23832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307D1F1C-82C4-490B-8F9D-1E3323CE5E7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922074" y="2831028"/>
                  <a:ext cx="147960" cy="25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83187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64F448-7094-4046-86CD-962A29916C6B}"/>
                  </a:ext>
                </a:extLst>
              </p14:cNvPr>
              <p14:cNvContentPartPr/>
              <p14:nvPr/>
            </p14:nvContentPartPr>
            <p14:xfrm>
              <a:off x="1011554" y="500704"/>
              <a:ext cx="201960" cy="21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64F448-7094-4046-86CD-962A29916C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2914" y="492064"/>
                <a:ext cx="21960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79BA754-CCF6-49FA-B4CB-C23549968E50}"/>
              </a:ext>
            </a:extLst>
          </p:cNvPr>
          <p:cNvGrpSpPr/>
          <p:nvPr/>
        </p:nvGrpSpPr>
        <p:grpSpPr>
          <a:xfrm>
            <a:off x="1484594" y="173824"/>
            <a:ext cx="1350000" cy="452520"/>
            <a:chOff x="1484594" y="173824"/>
            <a:chExt cx="1350000" cy="45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C5C5750-570D-4BFE-A581-A2388042FD6F}"/>
                    </a:ext>
                  </a:extLst>
                </p14:cNvPr>
                <p14:cNvContentPartPr/>
                <p14:nvPr/>
              </p14:nvContentPartPr>
              <p14:xfrm>
                <a:off x="1484594" y="173824"/>
                <a:ext cx="311040" cy="452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C5C5750-570D-4BFE-A581-A2388042FD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75954" y="164824"/>
                  <a:ext cx="32868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767D51D-4018-4DAF-BDA8-A157255178AB}"/>
                    </a:ext>
                  </a:extLst>
                </p14:cNvPr>
                <p14:cNvContentPartPr/>
                <p14:nvPr/>
              </p14:nvContentPartPr>
              <p14:xfrm>
                <a:off x="1848914" y="473704"/>
                <a:ext cx="59760" cy="100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767D51D-4018-4DAF-BDA8-A157255178A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39914" y="464704"/>
                  <a:ext cx="774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60AFBF6-21AF-4DCF-A5AC-38AAA69A32BD}"/>
                    </a:ext>
                  </a:extLst>
                </p14:cNvPr>
                <p14:cNvContentPartPr/>
                <p14:nvPr/>
              </p14:nvContentPartPr>
              <p14:xfrm>
                <a:off x="1941794" y="475864"/>
                <a:ext cx="188280" cy="114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60AFBF6-21AF-4DCF-A5AC-38AAA69A32B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32794" y="466864"/>
                  <a:ext cx="205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9769754-0A61-4D3F-B2DA-0AEE149C3FFC}"/>
                    </a:ext>
                  </a:extLst>
                </p14:cNvPr>
                <p14:cNvContentPartPr/>
                <p14:nvPr/>
              </p14:nvContentPartPr>
              <p14:xfrm>
                <a:off x="2226554" y="426544"/>
                <a:ext cx="166320" cy="149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9769754-0A61-4D3F-B2DA-0AEE149C3F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17914" y="417904"/>
                  <a:ext cx="1839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96E857A-91D9-48A7-9ABA-7AC7121CC85F}"/>
                    </a:ext>
                  </a:extLst>
                </p14:cNvPr>
                <p14:cNvContentPartPr/>
                <p14:nvPr/>
              </p14:nvContentPartPr>
              <p14:xfrm>
                <a:off x="2398274" y="460744"/>
                <a:ext cx="165240" cy="133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96E857A-91D9-48A7-9ABA-7AC7121CC8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89274" y="451744"/>
                  <a:ext cx="182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50035C9-CD5D-429C-A976-175E48E50B82}"/>
                    </a:ext>
                  </a:extLst>
                </p14:cNvPr>
                <p14:cNvContentPartPr/>
                <p14:nvPr/>
              </p14:nvContentPartPr>
              <p14:xfrm>
                <a:off x="2594474" y="417184"/>
                <a:ext cx="240120" cy="179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50035C9-CD5D-429C-A976-175E48E50B8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85474" y="408544"/>
                  <a:ext cx="25776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4C65E99-BB0E-4340-9780-44F2742D0937}"/>
              </a:ext>
            </a:extLst>
          </p:cNvPr>
          <p:cNvGrpSpPr/>
          <p:nvPr/>
        </p:nvGrpSpPr>
        <p:grpSpPr>
          <a:xfrm>
            <a:off x="3148154" y="86344"/>
            <a:ext cx="1865880" cy="492840"/>
            <a:chOff x="3148154" y="86344"/>
            <a:chExt cx="1865880" cy="49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95347A4-E2E9-4FB5-AA57-3569C292623D}"/>
                    </a:ext>
                  </a:extLst>
                </p14:cNvPr>
                <p14:cNvContentPartPr/>
                <p14:nvPr/>
              </p14:nvContentPartPr>
              <p14:xfrm>
                <a:off x="3148154" y="153664"/>
                <a:ext cx="636480" cy="425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95347A4-E2E9-4FB5-AA57-3569C29262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39514" y="144664"/>
                  <a:ext cx="6541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41D9E9-F19B-48E7-B154-8E3688F8F6EC}"/>
                    </a:ext>
                  </a:extLst>
                </p14:cNvPr>
                <p14:cNvContentPartPr/>
                <p14:nvPr/>
              </p14:nvContentPartPr>
              <p14:xfrm>
                <a:off x="3223394" y="352744"/>
                <a:ext cx="218880" cy="66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41D9E9-F19B-48E7-B154-8E3688F8F6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14394" y="343744"/>
                  <a:ext cx="236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E5C8CCF-34D5-49E7-8572-18504F957554}"/>
                    </a:ext>
                  </a:extLst>
                </p14:cNvPr>
                <p14:cNvContentPartPr/>
                <p14:nvPr/>
              </p14:nvContentPartPr>
              <p14:xfrm>
                <a:off x="3426794" y="394144"/>
                <a:ext cx="160560" cy="144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E5C8CCF-34D5-49E7-8572-18504F9575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18154" y="385144"/>
                  <a:ext cx="178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C8C5EA8-DC39-46C3-B126-303432DFA542}"/>
                    </a:ext>
                  </a:extLst>
                </p14:cNvPr>
                <p14:cNvContentPartPr/>
                <p14:nvPr/>
              </p14:nvContentPartPr>
              <p14:xfrm>
                <a:off x="3624074" y="387304"/>
                <a:ext cx="185760" cy="149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C8C5EA8-DC39-46C3-B126-303432DFA54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15434" y="378664"/>
                  <a:ext cx="203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FF7A47C-595D-40E4-9AB5-F74151074A0F}"/>
                    </a:ext>
                  </a:extLst>
                </p14:cNvPr>
                <p14:cNvContentPartPr/>
                <p14:nvPr/>
              </p14:nvContentPartPr>
              <p14:xfrm>
                <a:off x="3900194" y="86344"/>
                <a:ext cx="504360" cy="454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FF7A47C-595D-40E4-9AB5-F74151074A0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91194" y="77704"/>
                  <a:ext cx="5220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6F34DA0-5DAE-457E-BA65-6EA0DAF1A4B9}"/>
                    </a:ext>
                  </a:extLst>
                </p14:cNvPr>
                <p14:cNvContentPartPr/>
                <p14:nvPr/>
              </p14:nvContentPartPr>
              <p14:xfrm>
                <a:off x="4111874" y="318544"/>
                <a:ext cx="241920" cy="194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6F34DA0-5DAE-457E-BA65-6EA0DAF1A4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03234" y="309544"/>
                  <a:ext cx="259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3235CA1-0B7D-474A-B409-F29083D7AEF6}"/>
                    </a:ext>
                  </a:extLst>
                </p14:cNvPr>
                <p14:cNvContentPartPr/>
                <p14:nvPr/>
              </p14:nvContentPartPr>
              <p14:xfrm>
                <a:off x="4432634" y="380464"/>
                <a:ext cx="113760" cy="139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3235CA1-0B7D-474A-B409-F29083D7AEF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23994" y="371824"/>
                  <a:ext cx="131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4B5613-058A-4D36-BD11-A0AB91F016C4}"/>
                    </a:ext>
                  </a:extLst>
                </p14:cNvPr>
                <p14:cNvContentPartPr/>
                <p14:nvPr/>
              </p14:nvContentPartPr>
              <p14:xfrm>
                <a:off x="4589594" y="395944"/>
                <a:ext cx="159840" cy="122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4B5613-058A-4D36-BD11-A0AB91F016C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80954" y="387304"/>
                  <a:ext cx="177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D204F6B-F228-4085-B648-CB2B80940724}"/>
                    </a:ext>
                  </a:extLst>
                </p14:cNvPr>
                <p14:cNvContentPartPr/>
                <p14:nvPr/>
              </p14:nvContentPartPr>
              <p14:xfrm>
                <a:off x="4908914" y="319984"/>
                <a:ext cx="105120" cy="249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D204F6B-F228-4085-B648-CB2B8094072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00274" y="311344"/>
                  <a:ext cx="12276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9BFBEF-865C-45AE-9505-61AD62B4991C}"/>
              </a:ext>
            </a:extLst>
          </p:cNvPr>
          <p:cNvGrpSpPr/>
          <p:nvPr/>
        </p:nvGrpSpPr>
        <p:grpSpPr>
          <a:xfrm>
            <a:off x="5506514" y="7504"/>
            <a:ext cx="589680" cy="552240"/>
            <a:chOff x="5506514" y="7504"/>
            <a:chExt cx="589680" cy="55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5E8731-0849-45C5-A5F7-F9216125EE5E}"/>
                    </a:ext>
                  </a:extLst>
                </p14:cNvPr>
                <p14:cNvContentPartPr/>
                <p14:nvPr/>
              </p14:nvContentPartPr>
              <p14:xfrm>
                <a:off x="5506514" y="399184"/>
                <a:ext cx="115920" cy="154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5E8731-0849-45C5-A5F7-F9216125EE5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97514" y="390544"/>
                  <a:ext cx="133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E28F9BC-14A3-4FCA-9E98-06E1566C5882}"/>
                    </a:ext>
                  </a:extLst>
                </p14:cNvPr>
                <p14:cNvContentPartPr/>
                <p14:nvPr/>
              </p14:nvContentPartPr>
              <p14:xfrm>
                <a:off x="5815754" y="7504"/>
                <a:ext cx="280440" cy="552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E28F9BC-14A3-4FCA-9E98-06E1566C588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07114" y="-1136"/>
                  <a:ext cx="29808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EE503BE-DCA3-4216-94A3-3482DD8BC0E0}"/>
                    </a:ext>
                  </a:extLst>
                </p14:cNvPr>
                <p14:cNvContentPartPr/>
                <p14:nvPr/>
              </p14:nvContentPartPr>
              <p14:xfrm>
                <a:off x="5722154" y="311704"/>
                <a:ext cx="287280" cy="92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EE503BE-DCA3-4216-94A3-3482DD8BC0E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13154" y="302704"/>
                  <a:ext cx="30492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C4DDE5C-7851-499B-96F5-C15B6873DB64}"/>
              </a:ext>
            </a:extLst>
          </p:cNvPr>
          <p:cNvGrpSpPr/>
          <p:nvPr/>
        </p:nvGrpSpPr>
        <p:grpSpPr>
          <a:xfrm>
            <a:off x="6329474" y="110104"/>
            <a:ext cx="1451160" cy="457560"/>
            <a:chOff x="6329474" y="110104"/>
            <a:chExt cx="1451160" cy="4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374F577-5F80-4AB7-B329-CB308972BBE4}"/>
                    </a:ext>
                  </a:extLst>
                </p14:cNvPr>
                <p14:cNvContentPartPr/>
                <p14:nvPr/>
              </p14:nvContentPartPr>
              <p14:xfrm>
                <a:off x="6329474" y="272824"/>
                <a:ext cx="203400" cy="294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374F577-5F80-4AB7-B329-CB308972BB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20834" y="264184"/>
                  <a:ext cx="2210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016541B-FE4C-45DB-A42E-901FD83A30C0}"/>
                    </a:ext>
                  </a:extLst>
                </p14:cNvPr>
                <p14:cNvContentPartPr/>
                <p14:nvPr/>
              </p14:nvContentPartPr>
              <p14:xfrm>
                <a:off x="6387434" y="110104"/>
                <a:ext cx="441720" cy="412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016541B-FE4C-45DB-A42E-901FD83A30C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78794" y="101104"/>
                  <a:ext cx="4593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2641D1-64A9-4DC7-829E-3DAA081A354F}"/>
                    </a:ext>
                  </a:extLst>
                </p14:cNvPr>
                <p14:cNvContentPartPr/>
                <p14:nvPr/>
              </p14:nvContentPartPr>
              <p14:xfrm>
                <a:off x="6663194" y="380464"/>
                <a:ext cx="173160" cy="153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2641D1-64A9-4DC7-829E-3DAA081A354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54554" y="371464"/>
                  <a:ext cx="190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9677C86-E86C-4CCB-B4C2-9836CFED5198}"/>
                    </a:ext>
                  </a:extLst>
                </p14:cNvPr>
                <p14:cNvContentPartPr/>
                <p14:nvPr/>
              </p14:nvContentPartPr>
              <p14:xfrm>
                <a:off x="6862994" y="406024"/>
                <a:ext cx="129600" cy="124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9677C86-E86C-4CCB-B4C2-9836CFED519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53994" y="397384"/>
                  <a:ext cx="147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1CA2698-F54A-4428-B69F-8DE34FF9B245}"/>
                    </a:ext>
                  </a:extLst>
                </p14:cNvPr>
                <p14:cNvContentPartPr/>
                <p14:nvPr/>
              </p14:nvContentPartPr>
              <p14:xfrm>
                <a:off x="7084034" y="384064"/>
                <a:ext cx="162360" cy="147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1CA2698-F54A-4428-B69F-8DE34FF9B24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75034" y="375064"/>
                  <a:ext cx="180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D752104-912B-4E91-8F3D-C2AFBEDA53C1}"/>
                    </a:ext>
                  </a:extLst>
                </p14:cNvPr>
                <p14:cNvContentPartPr/>
                <p14:nvPr/>
              </p14:nvContentPartPr>
              <p14:xfrm>
                <a:off x="7177634" y="112984"/>
                <a:ext cx="267840" cy="379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D752104-912B-4E91-8F3D-C2AFBEDA53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68994" y="103984"/>
                  <a:ext cx="2854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91B1A1-DB0D-4A73-9165-37860E66D293}"/>
                    </a:ext>
                  </a:extLst>
                </p14:cNvPr>
                <p14:cNvContentPartPr/>
                <p14:nvPr/>
              </p14:nvContentPartPr>
              <p14:xfrm>
                <a:off x="7349714" y="346264"/>
                <a:ext cx="108720" cy="156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91B1A1-DB0D-4A73-9165-37860E66D29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41074" y="337264"/>
                  <a:ext cx="126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BC95CDD-4F2A-4CE3-823B-9E2AC83C5A9D}"/>
                    </a:ext>
                  </a:extLst>
                </p14:cNvPr>
                <p14:cNvContentPartPr/>
                <p14:nvPr/>
              </p14:nvContentPartPr>
              <p14:xfrm>
                <a:off x="7494794" y="378664"/>
                <a:ext cx="285840" cy="142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BC95CDD-4F2A-4CE3-823B-9E2AC83C5A9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85794" y="370024"/>
                  <a:ext cx="30348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6299E84-1130-49E6-B49A-33149F931B60}"/>
              </a:ext>
            </a:extLst>
          </p:cNvPr>
          <p:cNvGrpSpPr/>
          <p:nvPr/>
        </p:nvGrpSpPr>
        <p:grpSpPr>
          <a:xfrm>
            <a:off x="8160074" y="91024"/>
            <a:ext cx="1798200" cy="461160"/>
            <a:chOff x="8160074" y="91024"/>
            <a:chExt cx="179820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1DFD8F9-6D6B-44B3-9261-0A6BED541700}"/>
                    </a:ext>
                  </a:extLst>
                </p14:cNvPr>
                <p14:cNvContentPartPr/>
                <p14:nvPr/>
              </p14:nvContentPartPr>
              <p14:xfrm>
                <a:off x="8160074" y="147184"/>
                <a:ext cx="326160" cy="405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1DFD8F9-6D6B-44B3-9261-0A6BED54170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51434" y="138184"/>
                  <a:ext cx="3438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7CDA786-952A-47D5-A43C-BD85E32F57D8}"/>
                    </a:ext>
                  </a:extLst>
                </p14:cNvPr>
                <p14:cNvContentPartPr/>
                <p14:nvPr/>
              </p14:nvContentPartPr>
              <p14:xfrm>
                <a:off x="8349074" y="361744"/>
                <a:ext cx="144000" cy="136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7CDA786-952A-47D5-A43C-BD85E32F57D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40074" y="353104"/>
                  <a:ext cx="161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0AFF5F5-ED2C-4120-B9AC-31D5379E9C33}"/>
                    </a:ext>
                  </a:extLst>
                </p14:cNvPr>
                <p14:cNvContentPartPr/>
                <p14:nvPr/>
              </p14:nvContentPartPr>
              <p14:xfrm>
                <a:off x="8565074" y="351304"/>
                <a:ext cx="138960" cy="153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0AFF5F5-ED2C-4120-B9AC-31D5379E9C3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56434" y="342664"/>
                  <a:ext cx="156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4D58C08-7A91-4D84-9B3C-18B7AD0FE29A}"/>
                    </a:ext>
                  </a:extLst>
                </p14:cNvPr>
                <p14:cNvContentPartPr/>
                <p14:nvPr/>
              </p14:nvContentPartPr>
              <p14:xfrm>
                <a:off x="8756594" y="397384"/>
                <a:ext cx="57600" cy="125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4D58C08-7A91-4D84-9B3C-18B7AD0FE29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47954" y="388384"/>
                  <a:ext cx="75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4B161E3-3636-4BA4-9BA1-9DEC0D6F3056}"/>
                    </a:ext>
                  </a:extLst>
                </p14:cNvPr>
                <p14:cNvContentPartPr/>
                <p14:nvPr/>
              </p14:nvContentPartPr>
              <p14:xfrm>
                <a:off x="8944154" y="414664"/>
                <a:ext cx="98280" cy="131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4B161E3-3636-4BA4-9BA1-9DEC0D6F305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935154" y="405664"/>
                  <a:ext cx="115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C2BB4D4-60A9-42A6-8196-7016F4A08A1A}"/>
                    </a:ext>
                  </a:extLst>
                </p14:cNvPr>
                <p14:cNvContentPartPr/>
                <p14:nvPr/>
              </p14:nvContentPartPr>
              <p14:xfrm>
                <a:off x="9138194" y="139264"/>
                <a:ext cx="176040" cy="398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C2BB4D4-60A9-42A6-8196-7016F4A08A1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29194" y="130624"/>
                  <a:ext cx="1936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343AE22-6EE8-4DB1-A2FB-318161659EEE}"/>
                    </a:ext>
                  </a:extLst>
                </p14:cNvPr>
                <p14:cNvContentPartPr/>
                <p14:nvPr/>
              </p14:nvContentPartPr>
              <p14:xfrm>
                <a:off x="9443474" y="91024"/>
                <a:ext cx="213120" cy="395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343AE22-6EE8-4DB1-A2FB-318161659E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434474" y="82024"/>
                  <a:ext cx="2307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AEAB505-B6EA-41DC-B068-4D503D047D64}"/>
                    </a:ext>
                  </a:extLst>
                </p14:cNvPr>
                <p14:cNvContentPartPr/>
                <p14:nvPr/>
              </p14:nvContentPartPr>
              <p14:xfrm>
                <a:off x="9544994" y="385504"/>
                <a:ext cx="157320" cy="120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AEAB505-B6EA-41DC-B068-4D503D047D6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36354" y="376864"/>
                  <a:ext cx="174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2C73DC-93B5-46A5-907E-CF2136B7FEBD}"/>
                    </a:ext>
                  </a:extLst>
                </p14:cNvPr>
                <p14:cNvContentPartPr/>
                <p14:nvPr/>
              </p14:nvContentPartPr>
              <p14:xfrm>
                <a:off x="9835874" y="274624"/>
                <a:ext cx="122400" cy="276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2C73DC-93B5-46A5-907E-CF2136B7FEB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27234" y="265984"/>
                  <a:ext cx="14004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3087C63-1B19-4B2D-82A0-18AB8934AA3F}"/>
              </a:ext>
            </a:extLst>
          </p:cNvPr>
          <p:cNvGrpSpPr/>
          <p:nvPr/>
        </p:nvGrpSpPr>
        <p:grpSpPr>
          <a:xfrm>
            <a:off x="1437434" y="853504"/>
            <a:ext cx="1756440" cy="694440"/>
            <a:chOff x="1437434" y="853504"/>
            <a:chExt cx="1756440" cy="69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B5249DF-44BE-4A84-A9A0-F3F799CFEDCD}"/>
                    </a:ext>
                  </a:extLst>
                </p14:cNvPr>
                <p14:cNvContentPartPr/>
                <p14:nvPr/>
              </p14:nvContentPartPr>
              <p14:xfrm>
                <a:off x="1661714" y="1080304"/>
                <a:ext cx="147600" cy="213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B5249DF-44BE-4A84-A9A0-F3F799CFEDC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53074" y="1071664"/>
                  <a:ext cx="1652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38984DA-27ED-4892-8B3B-CBF3A8F9EDF0}"/>
                    </a:ext>
                  </a:extLst>
                </p14:cNvPr>
                <p14:cNvContentPartPr/>
                <p14:nvPr/>
              </p14:nvContentPartPr>
              <p14:xfrm>
                <a:off x="1461554" y="1296664"/>
                <a:ext cx="324360" cy="42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38984DA-27ED-4892-8B3B-CBF3A8F9EDF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52914" y="1287664"/>
                  <a:ext cx="342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3D76FD4-8279-496F-9520-2B80A4ADC784}"/>
                    </a:ext>
                  </a:extLst>
                </p14:cNvPr>
                <p14:cNvContentPartPr/>
                <p14:nvPr/>
              </p14:nvContentPartPr>
              <p14:xfrm>
                <a:off x="1437434" y="1068064"/>
                <a:ext cx="493560" cy="81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3D76FD4-8279-496F-9520-2B80A4ADC78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28794" y="1059424"/>
                  <a:ext cx="511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CBFC6DF-582F-4400-8CC8-B4933822CF49}"/>
                    </a:ext>
                  </a:extLst>
                </p14:cNvPr>
                <p14:cNvContentPartPr/>
                <p14:nvPr/>
              </p14:nvContentPartPr>
              <p14:xfrm>
                <a:off x="2021714" y="853504"/>
                <a:ext cx="318240" cy="531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CBFC6DF-582F-4400-8CC8-B4933822CF4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013074" y="844864"/>
                  <a:ext cx="33588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47DC78D-CED1-4AE9-9242-E49C763D7555}"/>
                    </a:ext>
                  </a:extLst>
                </p14:cNvPr>
                <p14:cNvContentPartPr/>
                <p14:nvPr/>
              </p14:nvContentPartPr>
              <p14:xfrm>
                <a:off x="1935314" y="1219264"/>
                <a:ext cx="245880" cy="50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47DC78D-CED1-4AE9-9242-E49C763D755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26314" y="1210624"/>
                  <a:ext cx="263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F689EE5-587F-4C97-A9F3-30924F3DBD26}"/>
                    </a:ext>
                  </a:extLst>
                </p14:cNvPr>
                <p14:cNvContentPartPr/>
                <p14:nvPr/>
              </p14:nvContentPartPr>
              <p14:xfrm>
                <a:off x="2637314" y="998944"/>
                <a:ext cx="167400" cy="362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F689EE5-587F-4C97-A9F3-30924F3DBD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28674" y="990304"/>
                  <a:ext cx="1850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69177AD-EA9C-4011-A044-B4BFDA4D82CE}"/>
                    </a:ext>
                  </a:extLst>
                </p14:cNvPr>
                <p14:cNvContentPartPr/>
                <p14:nvPr/>
              </p14:nvContentPartPr>
              <p14:xfrm>
                <a:off x="2556314" y="962224"/>
                <a:ext cx="301680" cy="366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69177AD-EA9C-4011-A044-B4BFDA4D82C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47314" y="953224"/>
                  <a:ext cx="3193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43E4806-5767-4754-8721-144B73518677}"/>
                    </a:ext>
                  </a:extLst>
                </p14:cNvPr>
                <p14:cNvContentPartPr/>
                <p14:nvPr/>
              </p14:nvContentPartPr>
              <p14:xfrm>
                <a:off x="2874194" y="1352464"/>
                <a:ext cx="45000" cy="127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43E4806-5767-4754-8721-144B7351867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65194" y="1343824"/>
                  <a:ext cx="62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3C692F2-7754-437B-A9B5-31E94BDCD251}"/>
                    </a:ext>
                  </a:extLst>
                </p14:cNvPr>
                <p14:cNvContentPartPr/>
                <p14:nvPr/>
              </p14:nvContentPartPr>
              <p14:xfrm>
                <a:off x="3071474" y="1343464"/>
                <a:ext cx="122400" cy="204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3C692F2-7754-437B-A9B5-31E94BDCD25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62834" y="1334824"/>
                  <a:ext cx="14004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9189DCC-A1BD-4D0A-8AF3-6FF0CC3E1BDB}"/>
              </a:ext>
            </a:extLst>
          </p:cNvPr>
          <p:cNvGrpSpPr/>
          <p:nvPr/>
        </p:nvGrpSpPr>
        <p:grpSpPr>
          <a:xfrm>
            <a:off x="3442994" y="988864"/>
            <a:ext cx="1321560" cy="536040"/>
            <a:chOff x="3442994" y="988864"/>
            <a:chExt cx="1321560" cy="53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D664F67-77F2-46F4-8580-82911F472504}"/>
                    </a:ext>
                  </a:extLst>
                </p14:cNvPr>
                <p14:cNvContentPartPr/>
                <p14:nvPr/>
              </p14:nvContentPartPr>
              <p14:xfrm>
                <a:off x="3442994" y="1225384"/>
                <a:ext cx="20520" cy="29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D664F67-77F2-46F4-8580-82911F47250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34354" y="1216384"/>
                  <a:ext cx="38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976FCDF-80DC-4F25-BC62-7422A3423D9F}"/>
                    </a:ext>
                  </a:extLst>
                </p14:cNvPr>
                <p14:cNvContentPartPr/>
                <p14:nvPr/>
              </p14:nvContentPartPr>
              <p14:xfrm>
                <a:off x="3652514" y="1224664"/>
                <a:ext cx="36720" cy="21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976FCDF-80DC-4F25-BC62-7422A3423D9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43514" y="1215664"/>
                  <a:ext cx="54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9AA85F9-B1A4-44E0-8D9D-FF0943C29F1C}"/>
                    </a:ext>
                  </a:extLst>
                </p14:cNvPr>
                <p14:cNvContentPartPr/>
                <p14:nvPr/>
              </p14:nvContentPartPr>
              <p14:xfrm>
                <a:off x="3872114" y="1240864"/>
                <a:ext cx="2880" cy="14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9AA85F9-B1A4-44E0-8D9D-FF0943C29F1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63474" y="1231864"/>
                  <a:ext cx="20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229444D-B5E2-488E-BFEE-8B3EC869197E}"/>
                    </a:ext>
                  </a:extLst>
                </p14:cNvPr>
                <p14:cNvContentPartPr/>
                <p14:nvPr/>
              </p14:nvContentPartPr>
              <p14:xfrm>
                <a:off x="3994514" y="1311784"/>
                <a:ext cx="140760" cy="213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229444D-B5E2-488E-BFEE-8B3EC869197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85874" y="1303144"/>
                  <a:ext cx="1584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328DA1E-B2F7-49C8-B0C6-8F8F9039E46B}"/>
                    </a:ext>
                  </a:extLst>
                </p14:cNvPr>
                <p14:cNvContentPartPr/>
                <p14:nvPr/>
              </p14:nvContentPartPr>
              <p14:xfrm>
                <a:off x="4358474" y="1024144"/>
                <a:ext cx="217080" cy="309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328DA1E-B2F7-49C8-B0C6-8F8F9039E46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49834" y="1015504"/>
                  <a:ext cx="2347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579578E-B71A-4D50-BBF3-2722BB2C0FDF}"/>
                    </a:ext>
                  </a:extLst>
                </p14:cNvPr>
                <p14:cNvContentPartPr/>
                <p14:nvPr/>
              </p14:nvContentPartPr>
              <p14:xfrm>
                <a:off x="4353794" y="988864"/>
                <a:ext cx="229680" cy="324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579578E-B71A-4D50-BBF3-2722BB2C0FD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45154" y="979864"/>
                  <a:ext cx="2473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43782F1-C5CE-439D-82A7-FE43A69E1EBC}"/>
                    </a:ext>
                  </a:extLst>
                </p14:cNvPr>
                <p14:cNvContentPartPr/>
                <p14:nvPr/>
              </p14:nvContentPartPr>
              <p14:xfrm>
                <a:off x="4620194" y="1346344"/>
                <a:ext cx="144360" cy="80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43782F1-C5CE-439D-82A7-FE43A69E1EB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11194" y="1337344"/>
                  <a:ext cx="16200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0409715-72E1-4B53-BA00-3D8E76EE1363}"/>
              </a:ext>
            </a:extLst>
          </p:cNvPr>
          <p:cNvGrpSpPr/>
          <p:nvPr/>
        </p:nvGrpSpPr>
        <p:grpSpPr>
          <a:xfrm>
            <a:off x="5189714" y="1183984"/>
            <a:ext cx="540000" cy="160560"/>
            <a:chOff x="5189714" y="1183984"/>
            <a:chExt cx="540000" cy="16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A367E21-AD29-4462-8F58-E325B24300F8}"/>
                    </a:ext>
                  </a:extLst>
                </p14:cNvPr>
                <p14:cNvContentPartPr/>
                <p14:nvPr/>
              </p14:nvContentPartPr>
              <p14:xfrm>
                <a:off x="5189714" y="1183984"/>
                <a:ext cx="150120" cy="136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A367E21-AD29-4462-8F58-E325B24300F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80714" y="1175344"/>
                  <a:ext cx="167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78F7040-37EB-4009-AFBD-4F3F74A28A4B}"/>
                    </a:ext>
                  </a:extLst>
                </p14:cNvPr>
                <p14:cNvContentPartPr/>
                <p14:nvPr/>
              </p14:nvContentPartPr>
              <p14:xfrm>
                <a:off x="5380514" y="1218904"/>
                <a:ext cx="152640" cy="125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78F7040-37EB-4009-AFBD-4F3F74A28A4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71514" y="1209904"/>
                  <a:ext cx="170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2203BE7-86AF-4246-8E65-A78AEED6BB49}"/>
                    </a:ext>
                  </a:extLst>
                </p14:cNvPr>
                <p14:cNvContentPartPr/>
                <p14:nvPr/>
              </p14:nvContentPartPr>
              <p14:xfrm>
                <a:off x="5573834" y="1202704"/>
                <a:ext cx="155880" cy="117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2203BE7-86AF-4246-8E65-A78AEED6BB4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64834" y="1193704"/>
                  <a:ext cx="17352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336778C-F55C-4CED-82CD-541F9CE7BDFB}"/>
              </a:ext>
            </a:extLst>
          </p:cNvPr>
          <p:cNvGrpSpPr/>
          <p:nvPr/>
        </p:nvGrpSpPr>
        <p:grpSpPr>
          <a:xfrm>
            <a:off x="6079634" y="974464"/>
            <a:ext cx="1409760" cy="404280"/>
            <a:chOff x="6079634" y="974464"/>
            <a:chExt cx="140976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BAC2C99-49D4-45D2-AD1C-2A7EF2208C4C}"/>
                    </a:ext>
                  </a:extLst>
                </p14:cNvPr>
                <p14:cNvContentPartPr/>
                <p14:nvPr/>
              </p14:nvContentPartPr>
              <p14:xfrm>
                <a:off x="6079634" y="1141504"/>
                <a:ext cx="284760" cy="223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BAC2C99-49D4-45D2-AD1C-2A7EF2208C4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70634" y="1132504"/>
                  <a:ext cx="3024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3ACEE1-097D-4709-AA9B-4210FD4A371D}"/>
                    </a:ext>
                  </a:extLst>
                </p14:cNvPr>
                <p14:cNvContentPartPr/>
                <p14:nvPr/>
              </p14:nvContentPartPr>
              <p14:xfrm>
                <a:off x="6361154" y="1163104"/>
                <a:ext cx="230400" cy="167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3ACEE1-097D-4709-AA9B-4210FD4A371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52514" y="1154464"/>
                  <a:ext cx="248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74443C7-F9C7-42FA-B03B-8D6CA29ED0DC}"/>
                    </a:ext>
                  </a:extLst>
                </p14:cNvPr>
                <p14:cNvContentPartPr/>
                <p14:nvPr/>
              </p14:nvContentPartPr>
              <p14:xfrm>
                <a:off x="6535754" y="1200544"/>
                <a:ext cx="186480" cy="165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74443C7-F9C7-42FA-B03B-8D6CA29ED0D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26754" y="1191544"/>
                  <a:ext cx="204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4025C63-38F0-4C25-BB17-023551E40977}"/>
                    </a:ext>
                  </a:extLst>
                </p14:cNvPr>
                <p14:cNvContentPartPr/>
                <p14:nvPr/>
              </p14:nvContentPartPr>
              <p14:xfrm>
                <a:off x="6814034" y="1211704"/>
                <a:ext cx="201240" cy="158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4025C63-38F0-4C25-BB17-023551E4097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05034" y="1203064"/>
                  <a:ext cx="2188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2592EE6-BA7F-45BF-8DF7-4EA9E721B8F8}"/>
                    </a:ext>
                  </a:extLst>
                </p14:cNvPr>
                <p14:cNvContentPartPr/>
                <p14:nvPr/>
              </p14:nvContentPartPr>
              <p14:xfrm>
                <a:off x="6875594" y="974464"/>
                <a:ext cx="282600" cy="383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2592EE6-BA7F-45BF-8DF7-4EA9E721B8F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66954" y="965824"/>
                  <a:ext cx="3002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E7B54F1-2CC0-4577-BA0D-044169987BB3}"/>
                    </a:ext>
                  </a:extLst>
                </p14:cNvPr>
                <p14:cNvContentPartPr/>
                <p14:nvPr/>
              </p14:nvContentPartPr>
              <p14:xfrm>
                <a:off x="7064954" y="1240144"/>
                <a:ext cx="100800" cy="112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E7B54F1-2CC0-4577-BA0D-044169987BB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55954" y="1231504"/>
                  <a:ext cx="118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ECA0155-554D-40E6-A24F-30AF4B452931}"/>
                    </a:ext>
                  </a:extLst>
                </p14:cNvPr>
                <p14:cNvContentPartPr/>
                <p14:nvPr/>
              </p14:nvContentPartPr>
              <p14:xfrm>
                <a:off x="7224794" y="1256344"/>
                <a:ext cx="264600" cy="122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ECA0155-554D-40E6-A24F-30AF4B45293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15794" y="1247344"/>
                  <a:ext cx="2822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E0FF6AA-AF87-4490-9383-5B2987AF24D4}"/>
              </a:ext>
            </a:extLst>
          </p:cNvPr>
          <p:cNvGrpSpPr/>
          <p:nvPr/>
        </p:nvGrpSpPr>
        <p:grpSpPr>
          <a:xfrm>
            <a:off x="7760114" y="1011184"/>
            <a:ext cx="1723320" cy="426600"/>
            <a:chOff x="7760114" y="1011184"/>
            <a:chExt cx="1723320" cy="42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E27869B-C521-473B-BADB-6D593FDD3A2F}"/>
                    </a:ext>
                  </a:extLst>
                </p14:cNvPr>
                <p14:cNvContentPartPr/>
                <p14:nvPr/>
              </p14:nvContentPartPr>
              <p14:xfrm>
                <a:off x="7760114" y="1203784"/>
                <a:ext cx="213480" cy="2001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E27869B-C521-473B-BADB-6D593FDD3A2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51474" y="1195144"/>
                  <a:ext cx="2311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215A57D-7EF5-4AD4-B8B2-BBA633F9E900}"/>
                    </a:ext>
                  </a:extLst>
                </p14:cNvPr>
                <p14:cNvContentPartPr/>
                <p14:nvPr/>
              </p14:nvContentPartPr>
              <p14:xfrm>
                <a:off x="7903034" y="1264264"/>
                <a:ext cx="163800" cy="124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215A57D-7EF5-4AD4-B8B2-BBA633F9E90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94034" y="1255624"/>
                  <a:ext cx="181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126107D-6470-4CFC-AC98-A7DCBD10D3CB}"/>
                    </a:ext>
                  </a:extLst>
                </p14:cNvPr>
                <p14:cNvContentPartPr/>
                <p14:nvPr/>
              </p14:nvContentPartPr>
              <p14:xfrm>
                <a:off x="8139914" y="1245184"/>
                <a:ext cx="167400" cy="192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126107D-6470-4CFC-AC98-A7DCBD10D3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30914" y="1236544"/>
                  <a:ext cx="185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35E8C0E-99F2-4706-9B6E-4BD183BB6B68}"/>
                    </a:ext>
                  </a:extLst>
                </p14:cNvPr>
                <p14:cNvContentPartPr/>
                <p14:nvPr/>
              </p14:nvContentPartPr>
              <p14:xfrm>
                <a:off x="8368154" y="1244104"/>
                <a:ext cx="64440" cy="163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35E8C0E-99F2-4706-9B6E-4BD183BB6B6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59514" y="1235104"/>
                  <a:ext cx="82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4A57C78-3E0A-4041-B59F-DB44F50A68C3}"/>
                    </a:ext>
                  </a:extLst>
                </p14:cNvPr>
                <p14:cNvContentPartPr/>
                <p14:nvPr/>
              </p14:nvContentPartPr>
              <p14:xfrm>
                <a:off x="8493074" y="1293424"/>
                <a:ext cx="161280" cy="92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4A57C78-3E0A-4041-B59F-DB44F50A68C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84074" y="1284784"/>
                  <a:ext cx="178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5903C9B-8674-419D-85E5-50902310EA91}"/>
                    </a:ext>
                  </a:extLst>
                </p14:cNvPr>
                <p14:cNvContentPartPr/>
                <p14:nvPr/>
              </p14:nvContentPartPr>
              <p14:xfrm>
                <a:off x="8750474" y="1066624"/>
                <a:ext cx="170640" cy="3445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5903C9B-8674-419D-85E5-50902310EA9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41474" y="1057984"/>
                  <a:ext cx="188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AF277A3-5A0A-4AEB-A001-AB8B7E51FF56}"/>
                    </a:ext>
                  </a:extLst>
                </p14:cNvPr>
                <p14:cNvContentPartPr/>
                <p14:nvPr/>
              </p14:nvContentPartPr>
              <p14:xfrm>
                <a:off x="9021554" y="1011184"/>
                <a:ext cx="225360" cy="365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AF277A3-5A0A-4AEB-A001-AB8B7E51FF5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12914" y="1002544"/>
                  <a:ext cx="2430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3B12F81-6A76-41D2-9126-2A4B51DFB078}"/>
                    </a:ext>
                  </a:extLst>
                </p14:cNvPr>
                <p14:cNvContentPartPr/>
                <p14:nvPr/>
              </p14:nvContentPartPr>
              <p14:xfrm>
                <a:off x="9139994" y="1285864"/>
                <a:ext cx="139320" cy="122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3B12F81-6A76-41D2-9126-2A4B51DFB07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130994" y="1277224"/>
                  <a:ext cx="156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8DAF8E-A04C-4917-B6A6-97E9B63A1F78}"/>
                    </a:ext>
                  </a:extLst>
                </p14:cNvPr>
                <p14:cNvContentPartPr/>
                <p14:nvPr/>
              </p14:nvContentPartPr>
              <p14:xfrm>
                <a:off x="9367874" y="1224304"/>
                <a:ext cx="115560" cy="210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8DAF8E-A04C-4917-B6A6-97E9B63A1F7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359234" y="1215664"/>
                  <a:ext cx="13320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6A9C72F-6BF1-4ADB-9C26-D2A131BA754A}"/>
              </a:ext>
            </a:extLst>
          </p:cNvPr>
          <p:cNvGrpSpPr/>
          <p:nvPr/>
        </p:nvGrpSpPr>
        <p:grpSpPr>
          <a:xfrm>
            <a:off x="9817154" y="1043584"/>
            <a:ext cx="804960" cy="398880"/>
            <a:chOff x="9817154" y="1043584"/>
            <a:chExt cx="80496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DC36852-3B69-4E01-A897-C1003DDE7C7A}"/>
                    </a:ext>
                  </a:extLst>
                </p14:cNvPr>
                <p14:cNvContentPartPr/>
                <p14:nvPr/>
              </p14:nvContentPartPr>
              <p14:xfrm>
                <a:off x="9817154" y="1262464"/>
                <a:ext cx="159480" cy="165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DC36852-3B69-4E01-A897-C1003DDE7C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808154" y="1253824"/>
                  <a:ext cx="177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A6E4565-5DDB-4E0D-9DD5-59095800CB42}"/>
                    </a:ext>
                  </a:extLst>
                </p14:cNvPr>
                <p14:cNvContentPartPr/>
                <p14:nvPr/>
              </p14:nvContentPartPr>
              <p14:xfrm>
                <a:off x="10036394" y="1290544"/>
                <a:ext cx="177840" cy="140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A6E4565-5DDB-4E0D-9DD5-59095800CB4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027394" y="1281904"/>
                  <a:ext cx="195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E3C1EBC-815C-45A4-B3BA-AF0FCB4BEC8E}"/>
                    </a:ext>
                  </a:extLst>
                </p14:cNvPr>
                <p14:cNvContentPartPr/>
                <p14:nvPr/>
              </p14:nvContentPartPr>
              <p14:xfrm>
                <a:off x="10308914" y="1286224"/>
                <a:ext cx="233280" cy="136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E3C1EBC-815C-45A4-B3BA-AF0FCB4BEC8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300274" y="1277584"/>
                  <a:ext cx="250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BF8718E-24C0-41A6-97A2-F8F1E665DCFA}"/>
                    </a:ext>
                  </a:extLst>
                </p14:cNvPr>
                <p14:cNvContentPartPr/>
                <p14:nvPr/>
              </p14:nvContentPartPr>
              <p14:xfrm>
                <a:off x="10411154" y="1043584"/>
                <a:ext cx="210960" cy="398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BF8718E-24C0-41A6-97A2-F8F1E665DCF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402514" y="1034944"/>
                  <a:ext cx="228600" cy="41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C115524-A04A-4ED7-B990-B20DF88CB1F4}"/>
              </a:ext>
            </a:extLst>
          </p:cNvPr>
          <p:cNvGrpSpPr/>
          <p:nvPr/>
        </p:nvGrpSpPr>
        <p:grpSpPr>
          <a:xfrm>
            <a:off x="1607354" y="1804984"/>
            <a:ext cx="572040" cy="402480"/>
            <a:chOff x="1607354" y="1804984"/>
            <a:chExt cx="572040" cy="40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9160780-52E7-461A-BAEE-EE91696EC962}"/>
                    </a:ext>
                  </a:extLst>
                </p14:cNvPr>
                <p14:cNvContentPartPr/>
                <p14:nvPr/>
              </p14:nvContentPartPr>
              <p14:xfrm>
                <a:off x="1695914" y="1896784"/>
                <a:ext cx="360" cy="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9160780-52E7-461A-BAEE-EE91696EC96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687274" y="18877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937F1BF-9148-45A1-8045-5F49141AAB8D}"/>
                    </a:ext>
                  </a:extLst>
                </p14:cNvPr>
                <p14:cNvContentPartPr/>
                <p14:nvPr/>
              </p14:nvContentPartPr>
              <p14:xfrm>
                <a:off x="1607354" y="1804984"/>
                <a:ext cx="277920" cy="223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937F1BF-9148-45A1-8045-5F49141AAB8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598354" y="1796344"/>
                  <a:ext cx="2955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5A389D9-9AB7-4F8F-A8C6-D2A90224201B}"/>
                    </a:ext>
                  </a:extLst>
                </p14:cNvPr>
                <p14:cNvContentPartPr/>
                <p14:nvPr/>
              </p14:nvContentPartPr>
              <p14:xfrm>
                <a:off x="1893194" y="1987144"/>
                <a:ext cx="45360" cy="150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5A389D9-9AB7-4F8F-A8C6-D2A90224201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84194" y="1978504"/>
                  <a:ext cx="63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E699426-8CF1-4A7F-80A5-7C97D8571F17}"/>
                    </a:ext>
                  </a:extLst>
                </p14:cNvPr>
                <p14:cNvContentPartPr/>
                <p14:nvPr/>
              </p14:nvContentPartPr>
              <p14:xfrm>
                <a:off x="2077514" y="2036464"/>
                <a:ext cx="101880" cy="171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E699426-8CF1-4A7F-80A5-7C97D8571F1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068514" y="2027464"/>
                  <a:ext cx="11952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F09C038-6F50-47D7-ACF8-72BAA265B02D}"/>
              </a:ext>
            </a:extLst>
          </p:cNvPr>
          <p:cNvGrpSpPr/>
          <p:nvPr/>
        </p:nvGrpSpPr>
        <p:grpSpPr>
          <a:xfrm>
            <a:off x="2409434" y="1926664"/>
            <a:ext cx="724320" cy="313200"/>
            <a:chOff x="2409434" y="1926664"/>
            <a:chExt cx="72432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6CB5BF4-C0FE-456A-A03E-BF497CB88148}"/>
                    </a:ext>
                  </a:extLst>
                </p14:cNvPr>
                <p14:cNvContentPartPr/>
                <p14:nvPr/>
              </p14:nvContentPartPr>
              <p14:xfrm>
                <a:off x="2409434" y="1926664"/>
                <a:ext cx="204480" cy="65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6CB5BF4-C0FE-456A-A03E-BF497CB8814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400794" y="1917664"/>
                  <a:ext cx="222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79CF672-1FAF-47CF-A11D-A4BEBE3313DF}"/>
                    </a:ext>
                  </a:extLst>
                </p14:cNvPr>
                <p14:cNvContentPartPr/>
                <p14:nvPr/>
              </p14:nvContentPartPr>
              <p14:xfrm>
                <a:off x="2798594" y="1959424"/>
                <a:ext cx="21600" cy="4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79CF672-1FAF-47CF-A11D-A4BEBE3313D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89954" y="1950784"/>
                  <a:ext cx="392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043CA9E-C55C-42E2-8FC5-FB13446C6FC7}"/>
                    </a:ext>
                  </a:extLst>
                </p14:cNvPr>
                <p14:cNvContentPartPr/>
                <p14:nvPr/>
              </p14:nvContentPartPr>
              <p14:xfrm>
                <a:off x="2990114" y="2070664"/>
                <a:ext cx="143640" cy="169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043CA9E-C55C-42E2-8FC5-FB13446C6FC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81474" y="2061664"/>
                  <a:ext cx="16128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D19412C-659E-4DF8-B0F0-4A73A0A826BA}"/>
              </a:ext>
            </a:extLst>
          </p:cNvPr>
          <p:cNvGrpSpPr/>
          <p:nvPr/>
        </p:nvGrpSpPr>
        <p:grpSpPr>
          <a:xfrm>
            <a:off x="3340394" y="1831984"/>
            <a:ext cx="446040" cy="274320"/>
            <a:chOff x="3340394" y="1831984"/>
            <a:chExt cx="44604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5C1133E-0455-4CF6-8DBA-008ACB9B399A}"/>
                    </a:ext>
                  </a:extLst>
                </p14:cNvPr>
                <p14:cNvContentPartPr/>
                <p14:nvPr/>
              </p14:nvContentPartPr>
              <p14:xfrm>
                <a:off x="3340394" y="1831984"/>
                <a:ext cx="236880" cy="212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5C1133E-0455-4CF6-8DBA-008ACB9B399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31394" y="1823344"/>
                  <a:ext cx="254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22D9CC8-936F-4BC1-B3CD-345B47EB4AFF}"/>
                    </a:ext>
                  </a:extLst>
                </p14:cNvPr>
                <p14:cNvContentPartPr/>
                <p14:nvPr/>
              </p14:nvContentPartPr>
              <p14:xfrm>
                <a:off x="3651074" y="2007304"/>
                <a:ext cx="135360" cy="99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22D9CC8-936F-4BC1-B3CD-345B47EB4AF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42434" y="1998664"/>
                  <a:ext cx="15300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8178D11-A46B-4508-92D5-D47430063571}"/>
              </a:ext>
            </a:extLst>
          </p:cNvPr>
          <p:cNvGrpSpPr/>
          <p:nvPr/>
        </p:nvGrpSpPr>
        <p:grpSpPr>
          <a:xfrm>
            <a:off x="4213034" y="1833784"/>
            <a:ext cx="576720" cy="177480"/>
            <a:chOff x="4213034" y="1833784"/>
            <a:chExt cx="576720" cy="1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2E4DEAA-6864-41B3-BD38-8B7E671D1119}"/>
                    </a:ext>
                  </a:extLst>
                </p14:cNvPr>
                <p14:cNvContentPartPr/>
                <p14:nvPr/>
              </p14:nvContentPartPr>
              <p14:xfrm>
                <a:off x="4213034" y="1845664"/>
                <a:ext cx="171000" cy="156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2E4DEAA-6864-41B3-BD38-8B7E671D111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04034" y="1837024"/>
                  <a:ext cx="188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24350F8-E695-4DA3-B25E-FCE2ADD426DA}"/>
                    </a:ext>
                  </a:extLst>
                </p14:cNvPr>
                <p14:cNvContentPartPr/>
                <p14:nvPr/>
              </p14:nvContentPartPr>
              <p14:xfrm>
                <a:off x="4417874" y="1849624"/>
                <a:ext cx="143640" cy="161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24350F8-E695-4DA3-B25E-FCE2ADD426D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408874" y="1840624"/>
                  <a:ext cx="161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516EC17-0BA7-412C-91CD-33F198B15105}"/>
                    </a:ext>
                  </a:extLst>
                </p14:cNvPr>
                <p14:cNvContentPartPr/>
                <p14:nvPr/>
              </p14:nvContentPartPr>
              <p14:xfrm>
                <a:off x="4649354" y="1833784"/>
                <a:ext cx="140400" cy="1612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516EC17-0BA7-412C-91CD-33F198B151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640714" y="1825144"/>
                  <a:ext cx="15804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3313842-5320-4F50-A46C-1F93B5CB3178}"/>
              </a:ext>
            </a:extLst>
          </p:cNvPr>
          <p:cNvGrpSpPr/>
          <p:nvPr/>
        </p:nvGrpSpPr>
        <p:grpSpPr>
          <a:xfrm>
            <a:off x="5236154" y="1550824"/>
            <a:ext cx="1976760" cy="685080"/>
            <a:chOff x="5236154" y="1550824"/>
            <a:chExt cx="1976760" cy="68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E4F8ADE-D01B-4205-A14E-D0AE20E9FF70}"/>
                    </a:ext>
                  </a:extLst>
                </p14:cNvPr>
                <p14:cNvContentPartPr/>
                <p14:nvPr/>
              </p14:nvContentPartPr>
              <p14:xfrm>
                <a:off x="5236154" y="1830904"/>
                <a:ext cx="206280" cy="200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E4F8ADE-D01B-4205-A14E-D0AE20E9FF7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227514" y="1821904"/>
                  <a:ext cx="2239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C20A83A-87E0-449D-8C41-77A67A3FB0F2}"/>
                    </a:ext>
                  </a:extLst>
                </p14:cNvPr>
                <p14:cNvContentPartPr/>
                <p14:nvPr/>
              </p14:nvContentPartPr>
              <p14:xfrm>
                <a:off x="5425514" y="1881664"/>
                <a:ext cx="137880" cy="135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C20A83A-87E0-449D-8C41-77A67A3FB0F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16514" y="1873024"/>
                  <a:ext cx="155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4B653A-9935-4BA9-8278-7E6B3D4B995A}"/>
                    </a:ext>
                  </a:extLst>
                </p14:cNvPr>
                <p14:cNvContentPartPr/>
                <p14:nvPr/>
              </p14:nvContentPartPr>
              <p14:xfrm>
                <a:off x="5598674" y="1903984"/>
                <a:ext cx="161280" cy="108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4B653A-9935-4BA9-8278-7E6B3D4B995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89674" y="1895344"/>
                  <a:ext cx="178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6E78850-D435-4E8B-B408-4623980A66A1}"/>
                    </a:ext>
                  </a:extLst>
                </p14:cNvPr>
                <p14:cNvContentPartPr/>
                <p14:nvPr/>
              </p14:nvContentPartPr>
              <p14:xfrm>
                <a:off x="5801714" y="1835224"/>
                <a:ext cx="148320" cy="1702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6E78850-D435-4E8B-B408-4623980A66A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92714" y="1826224"/>
                  <a:ext cx="165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9817329-0392-4E13-BB69-555E975EB8FD}"/>
                    </a:ext>
                  </a:extLst>
                </p14:cNvPr>
                <p14:cNvContentPartPr/>
                <p14:nvPr/>
              </p14:nvContentPartPr>
              <p14:xfrm>
                <a:off x="6121394" y="1588984"/>
                <a:ext cx="205920" cy="423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9817329-0392-4E13-BB69-555E975EB8F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12754" y="1580344"/>
                  <a:ext cx="2235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4807CA9-AB97-4B1D-9ECE-BC103F32F12C}"/>
                    </a:ext>
                  </a:extLst>
                </p14:cNvPr>
                <p14:cNvContentPartPr/>
                <p14:nvPr/>
              </p14:nvContentPartPr>
              <p14:xfrm>
                <a:off x="6008354" y="1822984"/>
                <a:ext cx="392040" cy="210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4807CA9-AB97-4B1D-9ECE-BC103F32F12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99714" y="1814344"/>
                  <a:ext cx="4096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D9F455C-5F66-4F98-86CB-8D825CA8FAF3}"/>
                    </a:ext>
                  </a:extLst>
                </p14:cNvPr>
                <p14:cNvContentPartPr/>
                <p14:nvPr/>
              </p14:nvContentPartPr>
              <p14:xfrm>
                <a:off x="6386354" y="1940704"/>
                <a:ext cx="186120" cy="71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D9F455C-5F66-4F98-86CB-8D825CA8FAF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377354" y="1932064"/>
                  <a:ext cx="203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482FC52-09CE-4096-92B1-47D314622020}"/>
                    </a:ext>
                  </a:extLst>
                </p14:cNvPr>
                <p14:cNvContentPartPr/>
                <p14:nvPr/>
              </p14:nvContentPartPr>
              <p14:xfrm>
                <a:off x="6715394" y="1550824"/>
                <a:ext cx="198000" cy="460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482FC52-09CE-4096-92B1-47D31462202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06754" y="1542184"/>
                  <a:ext cx="21564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3FE755C-AC93-4BD0-B406-CD0CF1AE5232}"/>
                    </a:ext>
                  </a:extLst>
                </p14:cNvPr>
                <p14:cNvContentPartPr/>
                <p14:nvPr/>
              </p14:nvContentPartPr>
              <p14:xfrm>
                <a:off x="6551234" y="1847824"/>
                <a:ext cx="267120" cy="388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3FE755C-AC93-4BD0-B406-CD0CF1AE523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42594" y="1838824"/>
                  <a:ext cx="2847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1FD7EC0-76F5-4F9F-9BE9-D508FCB4DBB5}"/>
                    </a:ext>
                  </a:extLst>
                </p14:cNvPr>
                <p14:cNvContentPartPr/>
                <p14:nvPr/>
              </p14:nvContentPartPr>
              <p14:xfrm>
                <a:off x="6880274" y="1830904"/>
                <a:ext cx="158040" cy="221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1FD7EC0-76F5-4F9F-9BE9-D508FCB4DBB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71634" y="1821904"/>
                  <a:ext cx="1756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023B498-ECEA-4786-BCA5-4953BBCAF6B8}"/>
                    </a:ext>
                  </a:extLst>
                </p14:cNvPr>
                <p14:cNvContentPartPr/>
                <p14:nvPr/>
              </p14:nvContentPartPr>
              <p14:xfrm>
                <a:off x="7102034" y="2068864"/>
                <a:ext cx="110880" cy="167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023B498-ECEA-4786-BCA5-4953BBCAF6B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093034" y="2059864"/>
                  <a:ext cx="12852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3E33B56-36D2-4A32-A42F-2EE4BBD9034A}"/>
              </a:ext>
            </a:extLst>
          </p:cNvPr>
          <p:cNvGrpSpPr/>
          <p:nvPr/>
        </p:nvGrpSpPr>
        <p:grpSpPr>
          <a:xfrm>
            <a:off x="7460594" y="1614184"/>
            <a:ext cx="902880" cy="486720"/>
            <a:chOff x="7460594" y="1614184"/>
            <a:chExt cx="902880" cy="48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FC9FD09-D953-4228-8D49-C182CDE8DB44}"/>
                    </a:ext>
                  </a:extLst>
                </p14:cNvPr>
                <p14:cNvContentPartPr/>
                <p14:nvPr/>
              </p14:nvContentPartPr>
              <p14:xfrm>
                <a:off x="7507394" y="1616344"/>
                <a:ext cx="232200" cy="4845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FC9FD09-D953-4228-8D49-C182CDE8DB4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498394" y="1607344"/>
                  <a:ext cx="24984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11AB5E9-1C9A-453C-B54A-268BC5D7493C}"/>
                    </a:ext>
                  </a:extLst>
                </p14:cNvPr>
                <p14:cNvContentPartPr/>
                <p14:nvPr/>
              </p14:nvContentPartPr>
              <p14:xfrm>
                <a:off x="7460594" y="1834144"/>
                <a:ext cx="304200" cy="55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11AB5E9-1C9A-453C-B54A-268BC5D7493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451954" y="1825144"/>
                  <a:ext cx="3218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D58F392-0EF9-48BC-A5C6-F0B3FAC8A1CC}"/>
                    </a:ext>
                  </a:extLst>
                </p14:cNvPr>
                <p14:cNvContentPartPr/>
                <p14:nvPr/>
              </p14:nvContentPartPr>
              <p14:xfrm>
                <a:off x="7774874" y="1614184"/>
                <a:ext cx="215280" cy="411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D58F392-0EF9-48BC-A5C6-F0B3FAC8A1C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766234" y="1605544"/>
                  <a:ext cx="2329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C650B3F-228E-405D-963F-3326900B1E88}"/>
                    </a:ext>
                  </a:extLst>
                </p14:cNvPr>
                <p14:cNvContentPartPr/>
                <p14:nvPr/>
              </p14:nvContentPartPr>
              <p14:xfrm>
                <a:off x="7983674" y="1887064"/>
                <a:ext cx="128160" cy="170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C650B3F-228E-405D-963F-3326900B1E8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975034" y="1878424"/>
                  <a:ext cx="145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50087C6-F96C-44A3-B491-8AB3D5E5E35A}"/>
                    </a:ext>
                  </a:extLst>
                </p14:cNvPr>
                <p14:cNvContentPartPr/>
                <p14:nvPr/>
              </p14:nvContentPartPr>
              <p14:xfrm>
                <a:off x="8127674" y="1960144"/>
                <a:ext cx="235800" cy="119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50087C6-F96C-44A3-B491-8AB3D5E5E35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119034" y="1951144"/>
                  <a:ext cx="253440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6ED810B-09B0-498C-9F06-DA04FFC6989E}"/>
                  </a:ext>
                </a:extLst>
              </p14:cNvPr>
              <p14:cNvContentPartPr/>
              <p14:nvPr/>
            </p14:nvContentPartPr>
            <p14:xfrm>
              <a:off x="3782114" y="2602024"/>
              <a:ext cx="16560" cy="345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6ED810B-09B0-498C-9F06-DA04FFC6989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773474" y="2593024"/>
                <a:ext cx="342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079E70E-E49C-458F-8EFE-9D0819255271}"/>
                  </a:ext>
                </a:extLst>
              </p14:cNvPr>
              <p14:cNvContentPartPr/>
              <p14:nvPr/>
            </p14:nvContentPartPr>
            <p14:xfrm>
              <a:off x="3990554" y="2611744"/>
              <a:ext cx="52560" cy="345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079E70E-E49C-458F-8EFE-9D081925527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981554" y="2602744"/>
                <a:ext cx="7020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9259729-D8C3-49F4-9551-49851C68E2AB}"/>
              </a:ext>
            </a:extLst>
          </p:cNvPr>
          <p:cNvGrpSpPr/>
          <p:nvPr/>
        </p:nvGrpSpPr>
        <p:grpSpPr>
          <a:xfrm>
            <a:off x="4269194" y="2417704"/>
            <a:ext cx="713160" cy="358200"/>
            <a:chOff x="4269194" y="2417704"/>
            <a:chExt cx="713160" cy="35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0F2D056-78B8-44C8-ADC7-278B37994417}"/>
                    </a:ext>
                  </a:extLst>
                </p14:cNvPr>
                <p14:cNvContentPartPr/>
                <p14:nvPr/>
              </p14:nvContentPartPr>
              <p14:xfrm>
                <a:off x="4269194" y="2558464"/>
                <a:ext cx="267120" cy="40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0F2D056-78B8-44C8-ADC7-278B3799441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60194" y="2549464"/>
                  <a:ext cx="284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29A8E1F-B0EF-4CA8-8D1C-B2EB43E135C3}"/>
                    </a:ext>
                  </a:extLst>
                </p14:cNvPr>
                <p14:cNvContentPartPr/>
                <p14:nvPr/>
              </p14:nvContentPartPr>
              <p14:xfrm>
                <a:off x="4396274" y="2417704"/>
                <a:ext cx="25200" cy="251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29A8E1F-B0EF-4CA8-8D1C-B2EB43E135C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387274" y="2409064"/>
                  <a:ext cx="428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EF483E8-13D6-46C0-A81C-40CF44C94E4C}"/>
                    </a:ext>
                  </a:extLst>
                </p14:cNvPr>
                <p14:cNvContentPartPr/>
                <p14:nvPr/>
              </p14:nvContentPartPr>
              <p14:xfrm>
                <a:off x="4645034" y="2476384"/>
                <a:ext cx="227880" cy="2336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EF483E8-13D6-46C0-A81C-40CF44C94E4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636394" y="2467744"/>
                  <a:ext cx="245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3432AEF-75A9-4780-AE55-1DF4546EFD5D}"/>
                    </a:ext>
                  </a:extLst>
                </p14:cNvPr>
                <p14:cNvContentPartPr/>
                <p14:nvPr/>
              </p14:nvContentPartPr>
              <p14:xfrm>
                <a:off x="4835834" y="2703904"/>
                <a:ext cx="146520" cy="72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3432AEF-75A9-4780-AE55-1DF4546EFD5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27194" y="2695264"/>
                  <a:ext cx="16416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8685741-D515-447C-95F9-EE60DF45D4D7}"/>
              </a:ext>
            </a:extLst>
          </p:cNvPr>
          <p:cNvGrpSpPr/>
          <p:nvPr/>
        </p:nvGrpSpPr>
        <p:grpSpPr>
          <a:xfrm>
            <a:off x="5188274" y="2402224"/>
            <a:ext cx="492840" cy="381960"/>
            <a:chOff x="5188274" y="2402224"/>
            <a:chExt cx="492840" cy="38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FB11142-B871-484B-B3CE-CEC82D925E34}"/>
                    </a:ext>
                  </a:extLst>
                </p14:cNvPr>
                <p14:cNvContentPartPr/>
                <p14:nvPr/>
              </p14:nvContentPartPr>
              <p14:xfrm>
                <a:off x="5188274" y="2432464"/>
                <a:ext cx="336960" cy="2570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FB11142-B871-484B-B3CE-CEC82D925E3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179274" y="2423824"/>
                  <a:ext cx="3546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45E56A1-4A15-459E-A58A-A2208DB4CBF9}"/>
                    </a:ext>
                  </a:extLst>
                </p14:cNvPr>
                <p14:cNvContentPartPr/>
                <p14:nvPr/>
              </p14:nvContentPartPr>
              <p14:xfrm>
                <a:off x="5219954" y="2402224"/>
                <a:ext cx="234360" cy="247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45E56A1-4A15-459E-A58A-A2208DB4CBF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211314" y="2393224"/>
                  <a:ext cx="2520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6A44950-5CA9-498B-8FA2-3BB29961DE17}"/>
                    </a:ext>
                  </a:extLst>
                </p14:cNvPr>
                <p14:cNvContentPartPr/>
                <p14:nvPr/>
              </p14:nvContentPartPr>
              <p14:xfrm>
                <a:off x="5526314" y="2692744"/>
                <a:ext cx="154800" cy="914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6A44950-5CA9-498B-8FA2-3BB29961DE1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17314" y="2683744"/>
                  <a:ext cx="17244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C79E5BF-7313-4AEB-B33F-3FB10189D112}"/>
              </a:ext>
            </a:extLst>
          </p:cNvPr>
          <p:cNvGrpSpPr/>
          <p:nvPr/>
        </p:nvGrpSpPr>
        <p:grpSpPr>
          <a:xfrm>
            <a:off x="6031754" y="2433904"/>
            <a:ext cx="320760" cy="230040"/>
            <a:chOff x="6031754" y="2433904"/>
            <a:chExt cx="320760" cy="2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4B3EC2A-642B-4A68-9C70-F7218F6F18F4}"/>
                    </a:ext>
                  </a:extLst>
                </p14:cNvPr>
                <p14:cNvContentPartPr/>
                <p14:nvPr/>
              </p14:nvContentPartPr>
              <p14:xfrm>
                <a:off x="6031754" y="2574304"/>
                <a:ext cx="24840" cy="889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4B3EC2A-642B-4A68-9C70-F7218F6F18F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022754" y="2565304"/>
                  <a:ext cx="42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E5C43D5-9498-42C2-8A5C-87437DA5D6F7}"/>
                    </a:ext>
                  </a:extLst>
                </p14:cNvPr>
                <p14:cNvContentPartPr/>
                <p14:nvPr/>
              </p14:nvContentPartPr>
              <p14:xfrm>
                <a:off x="6104834" y="2433904"/>
                <a:ext cx="13320" cy="18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E5C43D5-9498-42C2-8A5C-87437DA5D6F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95834" y="2424904"/>
                  <a:ext cx="30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0233725-8E62-40A6-B788-2A87F5B5565C}"/>
                    </a:ext>
                  </a:extLst>
                </p14:cNvPr>
                <p14:cNvContentPartPr/>
                <p14:nvPr/>
              </p14:nvContentPartPr>
              <p14:xfrm>
                <a:off x="6202394" y="2473864"/>
                <a:ext cx="150120" cy="190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0233725-8E62-40A6-B788-2A87F5B5565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193394" y="2464864"/>
                  <a:ext cx="16776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D1771FA-9D73-4533-92BA-86F99EB24801}"/>
              </a:ext>
            </a:extLst>
          </p:cNvPr>
          <p:cNvGrpSpPr/>
          <p:nvPr/>
        </p:nvGrpSpPr>
        <p:grpSpPr>
          <a:xfrm>
            <a:off x="6686954" y="2325904"/>
            <a:ext cx="1166400" cy="351360"/>
            <a:chOff x="6686954" y="2325904"/>
            <a:chExt cx="116640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F5EBC9C-98E6-4F7F-8565-2E364A0BCE97}"/>
                    </a:ext>
                  </a:extLst>
                </p14:cNvPr>
                <p14:cNvContentPartPr/>
                <p14:nvPr/>
              </p14:nvContentPartPr>
              <p14:xfrm>
                <a:off x="6686954" y="2486824"/>
                <a:ext cx="157680" cy="1904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F5EBC9C-98E6-4F7F-8565-2E364A0BCE9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77954" y="2477824"/>
                  <a:ext cx="175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EC711FA-0FB3-4A91-BF6E-B4167AF3D5CB}"/>
                    </a:ext>
                  </a:extLst>
                </p14:cNvPr>
                <p14:cNvContentPartPr/>
                <p14:nvPr/>
              </p14:nvContentPartPr>
              <p14:xfrm>
                <a:off x="6869114" y="2561704"/>
                <a:ext cx="118080" cy="936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EC711FA-0FB3-4A91-BF6E-B4167AF3D5C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60474" y="2553064"/>
                  <a:ext cx="135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5DD09F5-5099-4FBA-BFDE-A2EA8E1CF96B}"/>
                    </a:ext>
                  </a:extLst>
                </p14:cNvPr>
                <p14:cNvContentPartPr/>
                <p14:nvPr/>
              </p14:nvContentPartPr>
              <p14:xfrm>
                <a:off x="7148114" y="2377744"/>
                <a:ext cx="136080" cy="2829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5DD09F5-5099-4FBA-BFDE-A2EA8E1CF96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39114" y="2368744"/>
                  <a:ext cx="1537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D8BC220-5A3C-4F17-9B04-86B6C2D1E21E}"/>
                    </a:ext>
                  </a:extLst>
                </p14:cNvPr>
                <p14:cNvContentPartPr/>
                <p14:nvPr/>
              </p14:nvContentPartPr>
              <p14:xfrm>
                <a:off x="7266194" y="2325904"/>
                <a:ext cx="154800" cy="351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D8BC220-5A3C-4F17-9B04-86B6C2D1E21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57554" y="2317264"/>
                  <a:ext cx="1724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7EB03E1-F1AA-460B-986E-5583CEDB73EA}"/>
                    </a:ext>
                  </a:extLst>
                </p14:cNvPr>
                <p14:cNvContentPartPr/>
                <p14:nvPr/>
              </p14:nvContentPartPr>
              <p14:xfrm>
                <a:off x="7411274" y="2532544"/>
                <a:ext cx="121680" cy="96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7EB03E1-F1AA-460B-986E-5583CEDB73E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402634" y="2523904"/>
                  <a:ext cx="139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4F63159-2FD1-4BD2-BD81-83A8677CBD53}"/>
                    </a:ext>
                  </a:extLst>
                </p14:cNvPr>
                <p14:cNvContentPartPr/>
                <p14:nvPr/>
              </p14:nvContentPartPr>
              <p14:xfrm>
                <a:off x="7576154" y="2520304"/>
                <a:ext cx="209520" cy="1458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4F63159-2FD1-4BD2-BD81-83A8677CBD5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567514" y="2511304"/>
                  <a:ext cx="227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2232341-4EE6-4025-8227-3273857D9CDE}"/>
                    </a:ext>
                  </a:extLst>
                </p14:cNvPr>
                <p14:cNvContentPartPr/>
                <p14:nvPr/>
              </p14:nvContentPartPr>
              <p14:xfrm>
                <a:off x="7735994" y="2347144"/>
                <a:ext cx="117360" cy="2775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2232341-4EE6-4025-8227-3273857D9CD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726994" y="2338504"/>
                  <a:ext cx="135000" cy="29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F0964E9-14C8-4FC7-A524-6D334D3D0536}"/>
                  </a:ext>
                </a:extLst>
              </p14:cNvPr>
              <p14:cNvContentPartPr/>
              <p14:nvPr/>
            </p14:nvContentPartPr>
            <p14:xfrm>
              <a:off x="8055314" y="2510224"/>
              <a:ext cx="192960" cy="1461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F0964E9-14C8-4FC7-A524-6D334D3D053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046314" y="2501584"/>
                <a:ext cx="21060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85A3F98-B983-4378-80E1-B0E9BBDD9B98}"/>
              </a:ext>
            </a:extLst>
          </p:cNvPr>
          <p:cNvGrpSpPr/>
          <p:nvPr/>
        </p:nvGrpSpPr>
        <p:grpSpPr>
          <a:xfrm>
            <a:off x="8651114" y="2267224"/>
            <a:ext cx="3457080" cy="539280"/>
            <a:chOff x="8651114" y="2267224"/>
            <a:chExt cx="3457080" cy="53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E00C1EE-B21C-4641-9DD6-483D95DD43EB}"/>
                    </a:ext>
                  </a:extLst>
                </p14:cNvPr>
                <p14:cNvContentPartPr/>
                <p14:nvPr/>
              </p14:nvContentPartPr>
              <p14:xfrm>
                <a:off x="8651114" y="2288464"/>
                <a:ext cx="180720" cy="387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E00C1EE-B21C-4641-9DD6-483D95DD43E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642474" y="2279464"/>
                  <a:ext cx="1983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92AFED7-1291-4563-B3E8-8EFC5FEE3EEF}"/>
                    </a:ext>
                  </a:extLst>
                </p14:cNvPr>
                <p14:cNvContentPartPr/>
                <p14:nvPr/>
              </p14:nvContentPartPr>
              <p14:xfrm>
                <a:off x="8760554" y="2554864"/>
                <a:ext cx="65160" cy="1094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92AFED7-1291-4563-B3E8-8EFC5FEE3EE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751554" y="2545864"/>
                  <a:ext cx="82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72D7164-C331-44E5-9D94-579B7C6CC889}"/>
                    </a:ext>
                  </a:extLst>
                </p14:cNvPr>
                <p14:cNvContentPartPr/>
                <p14:nvPr/>
              </p14:nvContentPartPr>
              <p14:xfrm>
                <a:off x="8880794" y="2542984"/>
                <a:ext cx="151560" cy="123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72D7164-C331-44E5-9D94-579B7C6CC88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872154" y="2534344"/>
                  <a:ext cx="169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18031E8-CD2C-4D2D-8D6D-0726763ED822}"/>
                    </a:ext>
                  </a:extLst>
                </p14:cNvPr>
                <p14:cNvContentPartPr/>
                <p14:nvPr/>
              </p14:nvContentPartPr>
              <p14:xfrm>
                <a:off x="9158354" y="2533264"/>
                <a:ext cx="140400" cy="1386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18031E8-CD2C-4D2D-8D6D-0726763ED82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149354" y="2524624"/>
                  <a:ext cx="158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04FA384-7DC8-4E84-9F65-DEE72AF6B287}"/>
                    </a:ext>
                  </a:extLst>
                </p14:cNvPr>
                <p14:cNvContentPartPr/>
                <p14:nvPr/>
              </p14:nvContentPartPr>
              <p14:xfrm>
                <a:off x="9315674" y="2540824"/>
                <a:ext cx="134280" cy="100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04FA384-7DC8-4E84-9F65-DEE72AF6B28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306674" y="2532184"/>
                  <a:ext cx="151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621D53B-2A15-43E1-A50D-74C8A0F15BC7}"/>
                    </a:ext>
                  </a:extLst>
                </p14:cNvPr>
                <p14:cNvContentPartPr/>
                <p14:nvPr/>
              </p14:nvContentPartPr>
              <p14:xfrm>
                <a:off x="9496754" y="2473144"/>
                <a:ext cx="280800" cy="2304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621D53B-2A15-43E1-A50D-74C8A0F15BC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487754" y="2464504"/>
                  <a:ext cx="2984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8C94DD0-1C94-432A-849C-BAE06F691818}"/>
                    </a:ext>
                  </a:extLst>
                </p14:cNvPr>
                <p14:cNvContentPartPr/>
                <p14:nvPr/>
              </p14:nvContentPartPr>
              <p14:xfrm>
                <a:off x="9898514" y="2495104"/>
                <a:ext cx="187920" cy="1911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8C94DD0-1C94-432A-849C-BAE06F69181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889874" y="2486464"/>
                  <a:ext cx="205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47FECB6-E672-4F4D-9B77-1657EDA5B7BA}"/>
                    </a:ext>
                  </a:extLst>
                </p14:cNvPr>
                <p14:cNvContentPartPr/>
                <p14:nvPr/>
              </p14:nvContentPartPr>
              <p14:xfrm>
                <a:off x="10044674" y="2575744"/>
                <a:ext cx="104040" cy="126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47FECB6-E672-4F4D-9B77-1657EDA5B7B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036034" y="2567104"/>
                  <a:ext cx="121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CC067FE-CD61-4F8F-8641-E881537A6176}"/>
                    </a:ext>
                  </a:extLst>
                </p14:cNvPr>
                <p14:cNvContentPartPr/>
                <p14:nvPr/>
              </p14:nvContentPartPr>
              <p14:xfrm>
                <a:off x="10214954" y="2575384"/>
                <a:ext cx="248400" cy="1144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CC067FE-CD61-4F8F-8641-E881537A617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205954" y="2566384"/>
                  <a:ext cx="266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4EE8447-159B-43DF-894A-5DFD238A00F7}"/>
                    </a:ext>
                  </a:extLst>
                </p14:cNvPr>
                <p14:cNvContentPartPr/>
                <p14:nvPr/>
              </p14:nvContentPartPr>
              <p14:xfrm>
                <a:off x="10574594" y="2267224"/>
                <a:ext cx="207360" cy="4406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4EE8447-159B-43DF-894A-5DFD238A00F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565954" y="2258224"/>
                  <a:ext cx="2250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9D4D0C4-5FF2-45C4-998B-18F3EC0254D7}"/>
                    </a:ext>
                  </a:extLst>
                </p14:cNvPr>
                <p14:cNvContentPartPr/>
                <p14:nvPr/>
              </p14:nvContentPartPr>
              <p14:xfrm>
                <a:off x="10849634" y="2620024"/>
                <a:ext cx="11160" cy="83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9D4D0C4-5FF2-45C4-998B-18F3EC0254D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840634" y="2611024"/>
                  <a:ext cx="28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8005F8F-8AF1-405C-81A2-6C966B815F29}"/>
                    </a:ext>
                  </a:extLst>
                </p14:cNvPr>
                <p14:cNvContentPartPr/>
                <p14:nvPr/>
              </p14:nvContentPartPr>
              <p14:xfrm>
                <a:off x="10936754" y="2562064"/>
                <a:ext cx="174240" cy="1231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8005F8F-8AF1-405C-81A2-6C966B815F2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927754" y="2553064"/>
                  <a:ext cx="191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2A7C4BF-7540-47FF-A01E-DF885EB2B117}"/>
                    </a:ext>
                  </a:extLst>
                </p14:cNvPr>
                <p14:cNvContentPartPr/>
                <p14:nvPr/>
              </p14:nvContentPartPr>
              <p14:xfrm>
                <a:off x="11155994" y="2604904"/>
                <a:ext cx="111240" cy="1177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2A7C4BF-7540-47FF-A01E-DF885EB2B11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146994" y="2595904"/>
                  <a:ext cx="128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5334E23-40F1-41A3-8131-9AABC87C932B}"/>
                    </a:ext>
                  </a:extLst>
                </p14:cNvPr>
                <p14:cNvContentPartPr/>
                <p14:nvPr/>
              </p14:nvContentPartPr>
              <p14:xfrm>
                <a:off x="11431754" y="2306464"/>
                <a:ext cx="242640" cy="415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5334E23-40F1-41A3-8131-9AABC87C932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423114" y="2297824"/>
                  <a:ext cx="2602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189BB66-CA71-4A61-998C-396CF656B393}"/>
                    </a:ext>
                  </a:extLst>
                </p14:cNvPr>
                <p14:cNvContentPartPr/>
                <p14:nvPr/>
              </p14:nvContentPartPr>
              <p14:xfrm>
                <a:off x="11413394" y="2537224"/>
                <a:ext cx="372960" cy="2026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189BB66-CA71-4A61-998C-396CF656B39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404754" y="2528584"/>
                  <a:ext cx="390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BB0CEF3-A9A0-4350-8C61-B4CEAB72A66C}"/>
                    </a:ext>
                  </a:extLst>
                </p14:cNvPr>
                <p14:cNvContentPartPr/>
                <p14:nvPr/>
              </p14:nvContentPartPr>
              <p14:xfrm>
                <a:off x="11714354" y="2604544"/>
                <a:ext cx="125640" cy="1573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BB0CEF3-A9A0-4350-8C61-B4CEAB72A66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705354" y="2595544"/>
                  <a:ext cx="143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2C76A07-6207-4A5E-841A-B995089BE279}"/>
                    </a:ext>
                  </a:extLst>
                </p14:cNvPr>
                <p14:cNvContentPartPr/>
                <p14:nvPr/>
              </p14:nvContentPartPr>
              <p14:xfrm>
                <a:off x="11912714" y="2666464"/>
                <a:ext cx="195480" cy="1400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2C76A07-6207-4A5E-841A-B995089BE27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903714" y="2657824"/>
                  <a:ext cx="21312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AF5982E-9E9E-4A6B-8BB1-AE69F0008BED}"/>
              </a:ext>
            </a:extLst>
          </p:cNvPr>
          <p:cNvGrpSpPr/>
          <p:nvPr/>
        </p:nvGrpSpPr>
        <p:grpSpPr>
          <a:xfrm>
            <a:off x="1896074" y="2407264"/>
            <a:ext cx="1693080" cy="1170360"/>
            <a:chOff x="1896074" y="2407264"/>
            <a:chExt cx="1693080" cy="11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6D4B5CB-F4BB-4B46-8D0B-BA0A191B80D0}"/>
                    </a:ext>
                  </a:extLst>
                </p14:cNvPr>
                <p14:cNvContentPartPr/>
                <p14:nvPr/>
              </p14:nvContentPartPr>
              <p14:xfrm>
                <a:off x="1896074" y="2493304"/>
                <a:ext cx="297000" cy="249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6D4B5CB-F4BB-4B46-8D0B-BA0A191B80D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887434" y="2484664"/>
                  <a:ext cx="3146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E744F7B-9B85-482F-85E9-3036ED779944}"/>
                    </a:ext>
                  </a:extLst>
                </p14:cNvPr>
                <p14:cNvContentPartPr/>
                <p14:nvPr/>
              </p14:nvContentPartPr>
              <p14:xfrm>
                <a:off x="2196314" y="2716504"/>
                <a:ext cx="45000" cy="146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E744F7B-9B85-482F-85E9-3036ED77994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187314" y="2707504"/>
                  <a:ext cx="62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1DABC11-20AD-4C52-B0A1-EED1B04FB5C3}"/>
                    </a:ext>
                  </a:extLst>
                </p14:cNvPr>
                <p14:cNvContentPartPr/>
                <p14:nvPr/>
              </p14:nvContentPartPr>
              <p14:xfrm>
                <a:off x="2491154" y="2449384"/>
                <a:ext cx="183240" cy="3214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1DABC11-20AD-4C52-B0A1-EED1B04FB5C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482154" y="2440744"/>
                  <a:ext cx="200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F37ACC0-6C3E-4092-A02D-2F0785E6E0F1}"/>
                    </a:ext>
                  </a:extLst>
                </p14:cNvPr>
                <p14:cNvContentPartPr/>
                <p14:nvPr/>
              </p14:nvContentPartPr>
              <p14:xfrm>
                <a:off x="2405114" y="2407264"/>
                <a:ext cx="241560" cy="3121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F37ACC0-6C3E-4092-A02D-2F0785E6E0F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396114" y="2398624"/>
                  <a:ext cx="2592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E57B66F-3609-4011-AF0B-68D7BB2CA6BB}"/>
                    </a:ext>
                  </a:extLst>
                </p14:cNvPr>
                <p14:cNvContentPartPr/>
                <p14:nvPr/>
              </p14:nvContentPartPr>
              <p14:xfrm>
                <a:off x="2694554" y="2731984"/>
                <a:ext cx="15840" cy="130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E57B66F-3609-4011-AF0B-68D7BB2CA6B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85914" y="2722984"/>
                  <a:ext cx="33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D11DFA0-29DF-427B-BE28-F61D06B2BAD7}"/>
                    </a:ext>
                  </a:extLst>
                </p14:cNvPr>
                <p14:cNvContentPartPr/>
                <p14:nvPr/>
              </p14:nvContentPartPr>
              <p14:xfrm>
                <a:off x="2898314" y="2587624"/>
                <a:ext cx="294480" cy="29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D11DFA0-29DF-427B-BE28-F61D06B2BAD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889314" y="2578984"/>
                  <a:ext cx="3121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FDD77A7-EB99-4C08-AE6B-3B8054AD2B39}"/>
                    </a:ext>
                  </a:extLst>
                </p14:cNvPr>
                <p14:cNvContentPartPr/>
                <p14:nvPr/>
              </p14:nvContentPartPr>
              <p14:xfrm>
                <a:off x="3050594" y="2500504"/>
                <a:ext cx="27720" cy="163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FDD77A7-EB99-4C08-AE6B-3B8054AD2B3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041954" y="2491504"/>
                  <a:ext cx="45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C5B6509-3CB1-49BE-A4A0-56A57A682592}"/>
                    </a:ext>
                  </a:extLst>
                </p14:cNvPr>
                <p14:cNvContentPartPr/>
                <p14:nvPr/>
              </p14:nvContentPartPr>
              <p14:xfrm>
                <a:off x="3561434" y="2608504"/>
                <a:ext cx="27720" cy="392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C5B6509-3CB1-49BE-A4A0-56A57A68259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552434" y="2599504"/>
                  <a:ext cx="453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E9022E5-D5A0-4886-AB7A-FE727AEB926C}"/>
                    </a:ext>
                  </a:extLst>
                </p14:cNvPr>
                <p14:cNvContentPartPr/>
                <p14:nvPr/>
              </p14:nvContentPartPr>
              <p14:xfrm>
                <a:off x="1980314" y="3236704"/>
                <a:ext cx="140400" cy="1908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E9022E5-D5A0-4886-AB7A-FE727AEB926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971314" y="3227704"/>
                  <a:ext cx="158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A1A1E17-6F7E-4476-BC13-53B03F99DEE1}"/>
                    </a:ext>
                  </a:extLst>
                </p14:cNvPr>
                <p14:cNvContentPartPr/>
                <p14:nvPr/>
              </p14:nvContentPartPr>
              <p14:xfrm>
                <a:off x="2287394" y="2915944"/>
                <a:ext cx="278640" cy="552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A1A1E17-6F7E-4476-BC13-53B03F99DEE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278754" y="2906944"/>
                  <a:ext cx="29628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3E55383-D5EF-4851-BE37-478DC4B6B9FB}"/>
                    </a:ext>
                  </a:extLst>
                </p14:cNvPr>
                <p14:cNvContentPartPr/>
                <p14:nvPr/>
              </p14:nvContentPartPr>
              <p14:xfrm>
                <a:off x="2303234" y="3241024"/>
                <a:ext cx="209880" cy="370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3E55383-D5EF-4851-BE37-478DC4B6B9F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294594" y="3232384"/>
                  <a:ext cx="227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48372A8-7F4D-4F62-BD4B-F77C4C67E7B5}"/>
                    </a:ext>
                  </a:extLst>
                </p14:cNvPr>
                <p14:cNvContentPartPr/>
                <p14:nvPr/>
              </p14:nvContentPartPr>
              <p14:xfrm>
                <a:off x="2952314" y="3114664"/>
                <a:ext cx="219960" cy="2764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48372A8-7F4D-4F62-BD4B-F77C4C67E7B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943674" y="3106024"/>
                  <a:ext cx="2376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39B6766-71E4-4DF9-96D1-17261FEF2419}"/>
                    </a:ext>
                  </a:extLst>
                </p14:cNvPr>
                <p14:cNvContentPartPr/>
                <p14:nvPr/>
              </p14:nvContentPartPr>
              <p14:xfrm>
                <a:off x="2948714" y="3036184"/>
                <a:ext cx="253080" cy="321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39B6766-71E4-4DF9-96D1-17261FEF241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939714" y="3027544"/>
                  <a:ext cx="270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6D0B459-4FFD-42AE-BC0D-9801096FA81C}"/>
                    </a:ext>
                  </a:extLst>
                </p14:cNvPr>
                <p14:cNvContentPartPr/>
                <p14:nvPr/>
              </p14:nvContentPartPr>
              <p14:xfrm>
                <a:off x="3250394" y="3418504"/>
                <a:ext cx="25560" cy="957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6D0B459-4FFD-42AE-BC0D-9801096FA81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241754" y="3409504"/>
                  <a:ext cx="432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EFE3C80-E720-47AE-9AC8-89D3BC42F51C}"/>
                    </a:ext>
                  </a:extLst>
                </p14:cNvPr>
                <p14:cNvContentPartPr/>
                <p14:nvPr/>
              </p14:nvContentPartPr>
              <p14:xfrm>
                <a:off x="3431114" y="3408064"/>
                <a:ext cx="75600" cy="169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EFE3C80-E720-47AE-9AC8-89D3BC42F51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422474" y="3399064"/>
                  <a:ext cx="9324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BF472D1-3FCE-4524-B0C6-837197FF0803}"/>
              </a:ext>
            </a:extLst>
          </p:cNvPr>
          <p:cNvGrpSpPr/>
          <p:nvPr/>
        </p:nvGrpSpPr>
        <p:grpSpPr>
          <a:xfrm>
            <a:off x="3797954" y="3266224"/>
            <a:ext cx="418320" cy="69480"/>
            <a:chOff x="3797954" y="3266224"/>
            <a:chExt cx="418320" cy="6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DC77CE4-1412-4574-A0F0-00A1A5E5FE4E}"/>
                    </a:ext>
                  </a:extLst>
                </p14:cNvPr>
                <p14:cNvContentPartPr/>
                <p14:nvPr/>
              </p14:nvContentPartPr>
              <p14:xfrm>
                <a:off x="3797954" y="3298624"/>
                <a:ext cx="31680" cy="370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DC77CE4-1412-4574-A0F0-00A1A5E5FE4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789314" y="3289984"/>
                  <a:ext cx="493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CBB9E45-666A-4C14-9EAE-1CE3473EEE55}"/>
                    </a:ext>
                  </a:extLst>
                </p14:cNvPr>
                <p14:cNvContentPartPr/>
                <p14:nvPr/>
              </p14:nvContentPartPr>
              <p14:xfrm>
                <a:off x="3995594" y="3282424"/>
                <a:ext cx="33480" cy="111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CBB9E45-666A-4C14-9EAE-1CE3473EEE5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986954" y="3273784"/>
                  <a:ext cx="511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317697A-DCCA-41B6-BA42-DF834C96A76E}"/>
                    </a:ext>
                  </a:extLst>
                </p14:cNvPr>
                <p14:cNvContentPartPr/>
                <p14:nvPr/>
              </p14:nvContentPartPr>
              <p14:xfrm>
                <a:off x="4173434" y="3266224"/>
                <a:ext cx="42840" cy="144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317697A-DCCA-41B6-BA42-DF834C96A76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164434" y="3257584"/>
                  <a:ext cx="6048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9B5E31F3-E9D1-4EA4-8B6B-6BC301A18737}"/>
                  </a:ext>
                </a:extLst>
              </p14:cNvPr>
              <p14:cNvContentPartPr/>
              <p14:nvPr/>
            </p14:nvContentPartPr>
            <p14:xfrm>
              <a:off x="4437674" y="3408064"/>
              <a:ext cx="85680" cy="18360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9B5E31F3-E9D1-4EA4-8B6B-6BC301A18737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4429034" y="3399064"/>
                <a:ext cx="103320" cy="20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1E60F79-7AB2-434B-A5A6-F11AF2652558}"/>
              </a:ext>
            </a:extLst>
          </p:cNvPr>
          <p:cNvGrpSpPr/>
          <p:nvPr/>
        </p:nvGrpSpPr>
        <p:grpSpPr>
          <a:xfrm>
            <a:off x="4720274" y="3065344"/>
            <a:ext cx="597600" cy="442800"/>
            <a:chOff x="4720274" y="3065344"/>
            <a:chExt cx="597600" cy="44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D42F17F-3893-452E-8F76-5B6ABC483BD0}"/>
                    </a:ext>
                  </a:extLst>
                </p14:cNvPr>
                <p14:cNvContentPartPr/>
                <p14:nvPr/>
              </p14:nvContentPartPr>
              <p14:xfrm>
                <a:off x="4741874" y="3079024"/>
                <a:ext cx="281880" cy="3358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D42F17F-3893-452E-8F76-5B6ABC483BD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732874" y="3070024"/>
                  <a:ext cx="299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EDA1CE5-D207-4CF2-BD8F-BF45D63D319E}"/>
                    </a:ext>
                  </a:extLst>
                </p14:cNvPr>
                <p14:cNvContentPartPr/>
                <p14:nvPr/>
              </p14:nvContentPartPr>
              <p14:xfrm>
                <a:off x="4720274" y="3065344"/>
                <a:ext cx="276840" cy="295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EDA1CE5-D207-4CF2-BD8F-BF45D63D319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711274" y="3056344"/>
                  <a:ext cx="2944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BD15319-E769-4428-86A8-3D4DCCCE1757}"/>
                    </a:ext>
                  </a:extLst>
                </p14:cNvPr>
                <p14:cNvContentPartPr/>
                <p14:nvPr/>
              </p14:nvContentPartPr>
              <p14:xfrm>
                <a:off x="5011154" y="3399424"/>
                <a:ext cx="306720" cy="108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BD15319-E769-4428-86A8-3D4DCCCE175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002154" y="3390784"/>
                  <a:ext cx="32436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D8D76308-A25A-4CF5-B3E1-5059910E3307}"/>
              </a:ext>
            </a:extLst>
          </p:cNvPr>
          <p:cNvGrpSpPr/>
          <p:nvPr/>
        </p:nvGrpSpPr>
        <p:grpSpPr>
          <a:xfrm>
            <a:off x="1832354" y="3913144"/>
            <a:ext cx="3339720" cy="560880"/>
            <a:chOff x="1832354" y="3913144"/>
            <a:chExt cx="3339720" cy="5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A828942-6DDA-46E1-BA04-981AE87B248A}"/>
                    </a:ext>
                  </a:extLst>
                </p14:cNvPr>
                <p14:cNvContentPartPr/>
                <p14:nvPr/>
              </p14:nvContentPartPr>
              <p14:xfrm>
                <a:off x="1832354" y="3913144"/>
                <a:ext cx="536040" cy="3520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A828942-6DDA-46E1-BA04-981AE87B248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823714" y="3904144"/>
                  <a:ext cx="5536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FDF8E04-4B22-49D8-82D6-332A6D8435FE}"/>
                    </a:ext>
                  </a:extLst>
                </p14:cNvPr>
                <p14:cNvContentPartPr/>
                <p14:nvPr/>
              </p14:nvContentPartPr>
              <p14:xfrm>
                <a:off x="2386034" y="4182064"/>
                <a:ext cx="188640" cy="1850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FDF8E04-4B22-49D8-82D6-332A6D8435F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377394" y="4173424"/>
                  <a:ext cx="206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0444E7E-35B1-4CD3-B0F9-E52C873444AC}"/>
                    </a:ext>
                  </a:extLst>
                </p14:cNvPr>
                <p14:cNvContentPartPr/>
                <p14:nvPr/>
              </p14:nvContentPartPr>
              <p14:xfrm>
                <a:off x="2620034" y="4368904"/>
                <a:ext cx="16200" cy="946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0444E7E-35B1-4CD3-B0F9-E52C873444A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611394" y="4360264"/>
                  <a:ext cx="33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33DBAC4-97CA-4D37-A7EE-F76C0222F111}"/>
                    </a:ext>
                  </a:extLst>
                </p14:cNvPr>
                <p14:cNvContentPartPr/>
                <p14:nvPr/>
              </p14:nvContentPartPr>
              <p14:xfrm>
                <a:off x="2759714" y="4189264"/>
                <a:ext cx="191520" cy="1915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33DBAC4-97CA-4D37-A7EE-F76C0222F11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751074" y="4180624"/>
                  <a:ext cx="209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B0BFD55-9608-4EEA-97F7-27EED577C73A}"/>
                    </a:ext>
                  </a:extLst>
                </p14:cNvPr>
                <p14:cNvContentPartPr/>
                <p14:nvPr/>
              </p14:nvContentPartPr>
              <p14:xfrm>
                <a:off x="2795354" y="4126624"/>
                <a:ext cx="144000" cy="2005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B0BFD55-9608-4EEA-97F7-27EED577C73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786354" y="4117624"/>
                  <a:ext cx="161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7A91D5A-CE24-440E-9568-BF4D9618DED7}"/>
                    </a:ext>
                  </a:extLst>
                </p14:cNvPr>
                <p14:cNvContentPartPr/>
                <p14:nvPr/>
              </p14:nvContentPartPr>
              <p14:xfrm>
                <a:off x="3025034" y="4341904"/>
                <a:ext cx="28800" cy="1026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7A91D5A-CE24-440E-9568-BF4D9618DED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016034" y="4332904"/>
                  <a:ext cx="46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7C4B658-2356-4431-BE0F-9CB7CD6712C6}"/>
                    </a:ext>
                  </a:extLst>
                </p14:cNvPr>
                <p14:cNvContentPartPr/>
                <p14:nvPr/>
              </p14:nvContentPartPr>
              <p14:xfrm>
                <a:off x="3119714" y="4224184"/>
                <a:ext cx="257040" cy="457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7C4B658-2356-4431-BE0F-9CB7CD6712C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111074" y="4215544"/>
                  <a:ext cx="2746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CE5A450-EDD6-4057-A44F-4998E8F8373A}"/>
                    </a:ext>
                  </a:extLst>
                </p14:cNvPr>
                <p14:cNvContentPartPr/>
                <p14:nvPr/>
              </p14:nvContentPartPr>
              <p14:xfrm>
                <a:off x="3228434" y="4153624"/>
                <a:ext cx="48960" cy="1915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CE5A450-EDD6-4057-A44F-4998E8F8373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219794" y="4144984"/>
                  <a:ext cx="66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AFCCB40-508B-457C-AE3B-51A992F83C0D}"/>
                    </a:ext>
                  </a:extLst>
                </p14:cNvPr>
                <p14:cNvContentPartPr/>
                <p14:nvPr/>
              </p14:nvContentPartPr>
              <p14:xfrm>
                <a:off x="3508874" y="4265584"/>
                <a:ext cx="41040" cy="500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AFCCB40-508B-457C-AE3B-51A992F83C0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500234" y="4256584"/>
                  <a:ext cx="586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DC69B88-EA0C-41B9-BE44-3E3F29CBD08C}"/>
                    </a:ext>
                  </a:extLst>
                </p14:cNvPr>
                <p14:cNvContentPartPr/>
                <p14:nvPr/>
              </p14:nvContentPartPr>
              <p14:xfrm>
                <a:off x="3666194" y="4273504"/>
                <a:ext cx="195120" cy="619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DC69B88-EA0C-41B9-BE44-3E3F29CBD08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657554" y="4264504"/>
                  <a:ext cx="2127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FED68E6-92B8-4648-839E-C3E380029A85}"/>
                    </a:ext>
                  </a:extLst>
                </p14:cNvPr>
                <p14:cNvContentPartPr/>
                <p14:nvPr/>
              </p14:nvContentPartPr>
              <p14:xfrm>
                <a:off x="3974354" y="4238944"/>
                <a:ext cx="275760" cy="637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FED68E6-92B8-4648-839E-C3E380029A8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965354" y="4230304"/>
                  <a:ext cx="2934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FCF58F3-C3D3-4666-A6AF-DC776FB83427}"/>
                    </a:ext>
                  </a:extLst>
                </p14:cNvPr>
                <p14:cNvContentPartPr/>
                <p14:nvPr/>
              </p14:nvContentPartPr>
              <p14:xfrm>
                <a:off x="4090634" y="4181704"/>
                <a:ext cx="40680" cy="1778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FCF58F3-C3D3-4666-A6AF-DC776FB8342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081994" y="4173064"/>
                  <a:ext cx="58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58C4A35-6511-4335-9460-11AEB7FDEFAF}"/>
                    </a:ext>
                  </a:extLst>
                </p14:cNvPr>
                <p14:cNvContentPartPr/>
                <p14:nvPr/>
              </p14:nvContentPartPr>
              <p14:xfrm>
                <a:off x="4316354" y="4177744"/>
                <a:ext cx="167040" cy="2080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58C4A35-6511-4335-9460-11AEB7FDEFA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307714" y="4168744"/>
                  <a:ext cx="1846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E4D207C-3C61-41DC-8F92-9D803B08FED1}"/>
                    </a:ext>
                  </a:extLst>
                </p14:cNvPr>
                <p14:cNvContentPartPr/>
                <p14:nvPr/>
              </p14:nvContentPartPr>
              <p14:xfrm>
                <a:off x="4479074" y="4390144"/>
                <a:ext cx="117720" cy="799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E4D207C-3C61-41DC-8F92-9D803B08FED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470434" y="4381504"/>
                  <a:ext cx="1353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E404F4B-D8C5-4642-9AD8-2B5879789473}"/>
                    </a:ext>
                  </a:extLst>
                </p14:cNvPr>
                <p14:cNvContentPartPr/>
                <p14:nvPr/>
              </p14:nvContentPartPr>
              <p14:xfrm>
                <a:off x="4722074" y="4197544"/>
                <a:ext cx="253440" cy="1980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E404F4B-D8C5-4642-9AD8-2B587978947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713074" y="4188904"/>
                  <a:ext cx="271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E299214-D413-4D34-A17D-AB6A96156F96}"/>
                    </a:ext>
                  </a:extLst>
                </p14:cNvPr>
                <p14:cNvContentPartPr/>
                <p14:nvPr/>
              </p14:nvContentPartPr>
              <p14:xfrm>
                <a:off x="4739354" y="4177024"/>
                <a:ext cx="154440" cy="174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E299214-D413-4D34-A17D-AB6A96156F9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730714" y="4168024"/>
                  <a:ext cx="172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D118AF8-FD56-461B-B7EB-E1CD9208066B}"/>
                    </a:ext>
                  </a:extLst>
                </p14:cNvPr>
                <p14:cNvContentPartPr/>
                <p14:nvPr/>
              </p14:nvContentPartPr>
              <p14:xfrm>
                <a:off x="5009714" y="4403464"/>
                <a:ext cx="162360" cy="705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D118AF8-FD56-461B-B7EB-E1CD9208066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001074" y="4394464"/>
                  <a:ext cx="18000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04B55E0-A303-49C3-AD57-969C217766D2}"/>
              </a:ext>
            </a:extLst>
          </p:cNvPr>
          <p:cNvGrpSpPr/>
          <p:nvPr/>
        </p:nvGrpSpPr>
        <p:grpSpPr>
          <a:xfrm>
            <a:off x="5485994" y="4038784"/>
            <a:ext cx="157320" cy="121320"/>
            <a:chOff x="5485994" y="4038784"/>
            <a:chExt cx="157320" cy="12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7B8E0A2-1993-4BAC-A800-A45CFE26978A}"/>
                    </a:ext>
                  </a:extLst>
                </p14:cNvPr>
                <p14:cNvContentPartPr/>
                <p14:nvPr/>
              </p14:nvContentPartPr>
              <p14:xfrm>
                <a:off x="5485994" y="4038784"/>
                <a:ext cx="157320" cy="435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7B8E0A2-1993-4BAC-A800-A45CFE26978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477354" y="4029784"/>
                  <a:ext cx="174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548C020-79DA-4459-B3F3-3A94343F3D67}"/>
                    </a:ext>
                  </a:extLst>
                </p14:cNvPr>
                <p14:cNvContentPartPr/>
                <p14:nvPr/>
              </p14:nvContentPartPr>
              <p14:xfrm>
                <a:off x="5524514" y="4146424"/>
                <a:ext cx="110520" cy="136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548C020-79DA-4459-B3F3-3A94343F3D6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515874" y="4137424"/>
                  <a:ext cx="1281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EC7D7DB-DC7B-4968-8008-6FFA634C1BA7}"/>
              </a:ext>
            </a:extLst>
          </p:cNvPr>
          <p:cNvGrpSpPr/>
          <p:nvPr/>
        </p:nvGrpSpPr>
        <p:grpSpPr>
          <a:xfrm>
            <a:off x="6117074" y="3922504"/>
            <a:ext cx="831240" cy="356400"/>
            <a:chOff x="6117074" y="3922504"/>
            <a:chExt cx="831240" cy="35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D9E7E85-90F1-473D-8E28-BC9F0A113435}"/>
                    </a:ext>
                  </a:extLst>
                </p14:cNvPr>
                <p14:cNvContentPartPr/>
                <p14:nvPr/>
              </p14:nvContentPartPr>
              <p14:xfrm>
                <a:off x="6117074" y="3950584"/>
                <a:ext cx="230400" cy="2286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D9E7E85-90F1-473D-8E28-BC9F0A11343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108074" y="3941944"/>
                  <a:ext cx="2480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813A44B-DFD2-48FD-8027-0E5C0DE59060}"/>
                    </a:ext>
                  </a:extLst>
                </p14:cNvPr>
                <p14:cNvContentPartPr/>
                <p14:nvPr/>
              </p14:nvContentPartPr>
              <p14:xfrm>
                <a:off x="6381674" y="4172344"/>
                <a:ext cx="30960" cy="1065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813A44B-DFD2-48FD-8027-0E5C0DE5906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373034" y="4163704"/>
                  <a:ext cx="48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774B93A-27AD-431D-A896-59BFDB35F640}"/>
                    </a:ext>
                  </a:extLst>
                </p14:cNvPr>
                <p14:cNvContentPartPr/>
                <p14:nvPr/>
              </p14:nvContentPartPr>
              <p14:xfrm>
                <a:off x="6554474" y="3922504"/>
                <a:ext cx="393840" cy="2415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774B93A-27AD-431D-A896-59BFDB35F64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545834" y="3913504"/>
                  <a:ext cx="41148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2D01FFA-BD5B-42CF-9CE6-3DB4F308B635}"/>
              </a:ext>
            </a:extLst>
          </p:cNvPr>
          <p:cNvGrpSpPr/>
          <p:nvPr/>
        </p:nvGrpSpPr>
        <p:grpSpPr>
          <a:xfrm>
            <a:off x="6981434" y="4047784"/>
            <a:ext cx="217800" cy="332280"/>
            <a:chOff x="6981434" y="4047784"/>
            <a:chExt cx="217800" cy="3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A451720-FA6B-4EA2-A532-A155EF3E014D}"/>
                    </a:ext>
                  </a:extLst>
                </p14:cNvPr>
                <p14:cNvContentPartPr/>
                <p14:nvPr/>
              </p14:nvContentPartPr>
              <p14:xfrm>
                <a:off x="6981434" y="4089184"/>
                <a:ext cx="145440" cy="1792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A451720-FA6B-4EA2-A532-A155EF3E014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972794" y="4080184"/>
                  <a:ext cx="163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D863432-AF01-43C1-A544-0DC563726804}"/>
                    </a:ext>
                  </a:extLst>
                </p14:cNvPr>
                <p14:cNvContentPartPr/>
                <p14:nvPr/>
              </p14:nvContentPartPr>
              <p14:xfrm>
                <a:off x="6991874" y="4047784"/>
                <a:ext cx="147600" cy="2325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D863432-AF01-43C1-A544-0DC56372680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982874" y="4038784"/>
                  <a:ext cx="1652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36F4DC9-D5DD-44C3-83BF-98ECB2CFF1B0}"/>
                    </a:ext>
                  </a:extLst>
                </p14:cNvPr>
                <p14:cNvContentPartPr/>
                <p14:nvPr/>
              </p14:nvContentPartPr>
              <p14:xfrm>
                <a:off x="7179434" y="4267384"/>
                <a:ext cx="19800" cy="1126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36F4DC9-D5DD-44C3-83BF-98ECB2CFF1B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70794" y="4258744"/>
                  <a:ext cx="374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E20581F-5141-4F8F-B30D-45145DC2CAC9}"/>
              </a:ext>
            </a:extLst>
          </p:cNvPr>
          <p:cNvGrpSpPr/>
          <p:nvPr/>
        </p:nvGrpSpPr>
        <p:grpSpPr>
          <a:xfrm>
            <a:off x="7357274" y="3954184"/>
            <a:ext cx="229320" cy="171000"/>
            <a:chOff x="7357274" y="3954184"/>
            <a:chExt cx="229320" cy="17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2A21B62-E882-4D8E-9FE7-C9DF616B21BA}"/>
                    </a:ext>
                  </a:extLst>
                </p14:cNvPr>
                <p14:cNvContentPartPr/>
                <p14:nvPr/>
              </p14:nvContentPartPr>
              <p14:xfrm>
                <a:off x="7357274" y="4039864"/>
                <a:ext cx="229320" cy="41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2A21B62-E882-4D8E-9FE7-C9DF616B21B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348634" y="4031224"/>
                  <a:ext cx="246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7256F65-6A40-48FF-955B-6CAD1F07F40F}"/>
                    </a:ext>
                  </a:extLst>
                </p14:cNvPr>
                <p14:cNvContentPartPr/>
                <p14:nvPr/>
              </p14:nvContentPartPr>
              <p14:xfrm>
                <a:off x="7475354" y="3954184"/>
                <a:ext cx="26640" cy="1710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7256F65-6A40-48FF-955B-6CAD1F07F40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66354" y="3945184"/>
                  <a:ext cx="4428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CA314D3C-F82D-4C10-8792-D837E4FAFE7F}"/>
              </a:ext>
            </a:extLst>
          </p:cNvPr>
          <p:cNvGrpSpPr/>
          <p:nvPr/>
        </p:nvGrpSpPr>
        <p:grpSpPr>
          <a:xfrm>
            <a:off x="7862714" y="3890104"/>
            <a:ext cx="2259000" cy="480960"/>
            <a:chOff x="7862714" y="3890104"/>
            <a:chExt cx="2259000" cy="48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1DE3769-59E6-485C-9745-D1D729B80BFB}"/>
                    </a:ext>
                  </a:extLst>
                </p14:cNvPr>
                <p14:cNvContentPartPr/>
                <p14:nvPr/>
              </p14:nvContentPartPr>
              <p14:xfrm>
                <a:off x="7862714" y="4047784"/>
                <a:ext cx="25560" cy="270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1DE3769-59E6-485C-9745-D1D729B80BF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854074" y="4038784"/>
                  <a:ext cx="43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370D851-12AF-4256-BFCD-F39AF4BB751B}"/>
                    </a:ext>
                  </a:extLst>
                </p14:cNvPr>
                <p14:cNvContentPartPr/>
                <p14:nvPr/>
              </p14:nvContentPartPr>
              <p14:xfrm>
                <a:off x="7995914" y="4053544"/>
                <a:ext cx="33480" cy="140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370D851-12AF-4256-BFCD-F39AF4BB751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986914" y="4044904"/>
                  <a:ext cx="511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77D1432-A436-481E-B3DC-4A8B10D607B6}"/>
                    </a:ext>
                  </a:extLst>
                </p14:cNvPr>
                <p14:cNvContentPartPr/>
                <p14:nvPr/>
              </p14:nvContentPartPr>
              <p14:xfrm>
                <a:off x="8161874" y="4039504"/>
                <a:ext cx="61200" cy="262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77D1432-A436-481E-B3DC-4A8B10D607B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153234" y="4030504"/>
                  <a:ext cx="78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1F2D523-DE31-47E4-895B-525CA0D652D1}"/>
                    </a:ext>
                  </a:extLst>
                </p14:cNvPr>
                <p14:cNvContentPartPr/>
                <p14:nvPr/>
              </p14:nvContentPartPr>
              <p14:xfrm>
                <a:off x="8394434" y="4001344"/>
                <a:ext cx="281160" cy="583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1F2D523-DE31-47E4-895B-525CA0D652D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385434" y="3992344"/>
                  <a:ext cx="298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C300C62-BDB8-40A5-952F-AB41EC4F223A}"/>
                    </a:ext>
                  </a:extLst>
                </p14:cNvPr>
                <p14:cNvContentPartPr/>
                <p14:nvPr/>
              </p14:nvContentPartPr>
              <p14:xfrm>
                <a:off x="8476154" y="3890104"/>
                <a:ext cx="109080" cy="2260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C300C62-BDB8-40A5-952F-AB41EC4F223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467154" y="3881104"/>
                  <a:ext cx="1267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86D426D-ACA2-49C1-924E-B3FF5CC84739}"/>
                    </a:ext>
                  </a:extLst>
                </p14:cNvPr>
                <p14:cNvContentPartPr/>
                <p14:nvPr/>
              </p14:nvContentPartPr>
              <p14:xfrm>
                <a:off x="8761274" y="3921784"/>
                <a:ext cx="194400" cy="2073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86D426D-ACA2-49C1-924E-B3FF5CC8473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752274" y="3912784"/>
                  <a:ext cx="212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606FAD3-209D-4F56-88E4-74F1D0C40188}"/>
                    </a:ext>
                  </a:extLst>
                </p14:cNvPr>
                <p14:cNvContentPartPr/>
                <p14:nvPr/>
              </p14:nvContentPartPr>
              <p14:xfrm>
                <a:off x="8965394" y="4138504"/>
                <a:ext cx="101880" cy="918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606FAD3-209D-4F56-88E4-74F1D0C4018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956394" y="4129504"/>
                  <a:ext cx="119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E52B979-F67D-4DC1-9DC2-BC047E323DB0}"/>
                    </a:ext>
                  </a:extLst>
                </p14:cNvPr>
                <p14:cNvContentPartPr/>
                <p14:nvPr/>
              </p14:nvContentPartPr>
              <p14:xfrm>
                <a:off x="9191114" y="3942304"/>
                <a:ext cx="418320" cy="2498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E52B979-F67D-4DC1-9DC2-BC047E323DB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182474" y="3933664"/>
                  <a:ext cx="4359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8B0C7EF-C497-4008-9734-257A42D3267C}"/>
                    </a:ext>
                  </a:extLst>
                </p14:cNvPr>
                <p14:cNvContentPartPr/>
                <p14:nvPr/>
              </p14:nvContentPartPr>
              <p14:xfrm>
                <a:off x="9587114" y="4109344"/>
                <a:ext cx="213480" cy="1260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8B0C7EF-C497-4008-9734-257A42D3267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578474" y="4100704"/>
                  <a:ext cx="231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C174CFF-3BED-4FCC-B958-CE4FB4695446}"/>
                    </a:ext>
                  </a:extLst>
                </p14:cNvPr>
                <p14:cNvContentPartPr/>
                <p14:nvPr/>
              </p14:nvContentPartPr>
              <p14:xfrm>
                <a:off x="9578114" y="4061464"/>
                <a:ext cx="214920" cy="2214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C174CFF-3BED-4FCC-B958-CE4FB469544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569114" y="4052464"/>
                  <a:ext cx="232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39A2EA0-018C-4A32-B49D-F9A665019487}"/>
                    </a:ext>
                  </a:extLst>
                </p14:cNvPr>
                <p14:cNvContentPartPr/>
                <p14:nvPr/>
              </p14:nvContentPartPr>
              <p14:xfrm>
                <a:off x="9885914" y="4268104"/>
                <a:ext cx="235800" cy="1029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39A2EA0-018C-4A32-B49D-F9A66501948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876914" y="4259464"/>
                  <a:ext cx="25344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71211B6C-99DA-4C7F-AB73-588CBE1F0537}"/>
              </a:ext>
            </a:extLst>
          </p:cNvPr>
          <p:cNvGrpSpPr/>
          <p:nvPr/>
        </p:nvGrpSpPr>
        <p:grpSpPr>
          <a:xfrm>
            <a:off x="10446074" y="3803704"/>
            <a:ext cx="843480" cy="434880"/>
            <a:chOff x="10446074" y="3803704"/>
            <a:chExt cx="843480" cy="4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14C3D73-7FA2-4C91-9E31-5230CB9B4A14}"/>
                    </a:ext>
                  </a:extLst>
                </p14:cNvPr>
                <p14:cNvContentPartPr/>
                <p14:nvPr/>
              </p14:nvContentPartPr>
              <p14:xfrm>
                <a:off x="10446074" y="4014664"/>
                <a:ext cx="195120" cy="2167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14C3D73-7FA2-4C91-9E31-5230CB9B4A1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437434" y="4006024"/>
                  <a:ext cx="2127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E2D5BC0-43F4-4D1D-B6EE-319DB66E6555}"/>
                    </a:ext>
                  </a:extLst>
                </p14:cNvPr>
                <p14:cNvContentPartPr/>
                <p14:nvPr/>
              </p14:nvContentPartPr>
              <p14:xfrm>
                <a:off x="10666034" y="4058584"/>
                <a:ext cx="200880" cy="1533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E2D5BC0-43F4-4D1D-B6EE-319DB66E655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657034" y="4049944"/>
                  <a:ext cx="218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BA974C5-9CB4-42AA-B492-83E8FF596C58}"/>
                    </a:ext>
                  </a:extLst>
                </p14:cNvPr>
                <p14:cNvContentPartPr/>
                <p14:nvPr/>
              </p14:nvContentPartPr>
              <p14:xfrm>
                <a:off x="10901834" y="4064344"/>
                <a:ext cx="248760" cy="1742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BA974C5-9CB4-42AA-B492-83E8FF596C5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893194" y="4055704"/>
                  <a:ext cx="266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FE1D05D-A42C-4C07-BFEC-B0BFA5CEA68B}"/>
                    </a:ext>
                  </a:extLst>
                </p14:cNvPr>
                <p14:cNvContentPartPr/>
                <p14:nvPr/>
              </p14:nvContentPartPr>
              <p14:xfrm>
                <a:off x="11096954" y="3803704"/>
                <a:ext cx="192600" cy="3794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FE1D05D-A42C-4C07-BFEC-B0BFA5CEA68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088314" y="3794704"/>
                  <a:ext cx="210240" cy="39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CEBC9148-F21D-4520-99BB-23D73268DA6B}"/>
              </a:ext>
            </a:extLst>
          </p:cNvPr>
          <p:cNvGrpSpPr/>
          <p:nvPr/>
        </p:nvGrpSpPr>
        <p:grpSpPr>
          <a:xfrm>
            <a:off x="1909394" y="4485544"/>
            <a:ext cx="615600" cy="586800"/>
            <a:chOff x="1909394" y="4485544"/>
            <a:chExt cx="615600" cy="58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1810CDC-C54D-46C4-AECD-28A808F1C2C7}"/>
                    </a:ext>
                  </a:extLst>
                </p14:cNvPr>
                <p14:cNvContentPartPr/>
                <p14:nvPr/>
              </p14:nvContentPartPr>
              <p14:xfrm>
                <a:off x="1909394" y="4897744"/>
                <a:ext cx="94680" cy="1728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1810CDC-C54D-46C4-AECD-28A808F1C2C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900394" y="4888744"/>
                  <a:ext cx="112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C1BBB18-9D9F-42B2-B75C-F5DDDF39B16F}"/>
                    </a:ext>
                  </a:extLst>
                </p14:cNvPr>
                <p14:cNvContentPartPr/>
                <p14:nvPr/>
              </p14:nvContentPartPr>
              <p14:xfrm>
                <a:off x="2043674" y="4730344"/>
                <a:ext cx="36720" cy="597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C1BBB18-9D9F-42B2-B75C-F5DDDF39B16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035034" y="4721344"/>
                  <a:ext cx="543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0CD854E-8719-4856-BAE2-A360C9936DB3}"/>
                    </a:ext>
                  </a:extLst>
                </p14:cNvPr>
                <p14:cNvContentPartPr/>
                <p14:nvPr/>
              </p14:nvContentPartPr>
              <p14:xfrm>
                <a:off x="2188394" y="4485544"/>
                <a:ext cx="336600" cy="5868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0CD854E-8719-4856-BAE2-A360C9936DB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179754" y="4476904"/>
                  <a:ext cx="35424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461E77D-951A-4210-BF88-DCA6BA13663A}"/>
                    </a:ext>
                  </a:extLst>
                </p14:cNvPr>
                <p14:cNvContentPartPr/>
                <p14:nvPr/>
              </p14:nvContentPartPr>
              <p14:xfrm>
                <a:off x="2140154" y="4852024"/>
                <a:ext cx="271800" cy="644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461E77D-951A-4210-BF88-DCA6BA13663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131154" y="4843384"/>
                  <a:ext cx="28944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81D3300-BC1A-4ADC-8809-98AB9832B717}"/>
              </a:ext>
            </a:extLst>
          </p:cNvPr>
          <p:cNvGrpSpPr/>
          <p:nvPr/>
        </p:nvGrpSpPr>
        <p:grpSpPr>
          <a:xfrm>
            <a:off x="2713274" y="4657984"/>
            <a:ext cx="386280" cy="434520"/>
            <a:chOff x="2713274" y="4657984"/>
            <a:chExt cx="386280" cy="4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5C37FC8-F351-4AFB-B73C-EA756E9F29D5}"/>
                    </a:ext>
                  </a:extLst>
                </p14:cNvPr>
                <p14:cNvContentPartPr/>
                <p14:nvPr/>
              </p14:nvContentPartPr>
              <p14:xfrm>
                <a:off x="2806154" y="4726384"/>
                <a:ext cx="157320" cy="273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5C37FC8-F351-4AFB-B73C-EA756E9F29D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797154" y="4717384"/>
                  <a:ext cx="1749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F941AD3-191A-4E05-A06C-97CC50212055}"/>
                    </a:ext>
                  </a:extLst>
                </p14:cNvPr>
                <p14:cNvContentPartPr/>
                <p14:nvPr/>
              </p14:nvContentPartPr>
              <p14:xfrm>
                <a:off x="2713274" y="4657984"/>
                <a:ext cx="308160" cy="3268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F941AD3-191A-4E05-A06C-97CC5021205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704634" y="4648984"/>
                  <a:ext cx="3258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A670B62-A6FF-491E-A5E8-903DB6446D76}"/>
                    </a:ext>
                  </a:extLst>
                </p14:cNvPr>
                <p14:cNvContentPartPr/>
                <p14:nvPr/>
              </p14:nvContentPartPr>
              <p14:xfrm>
                <a:off x="3086954" y="4966144"/>
                <a:ext cx="12600" cy="1263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A670B62-A6FF-491E-A5E8-903DB6446D7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077954" y="4957504"/>
                  <a:ext cx="3024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B96070D0-C62A-4ABC-8A68-686D32251320}"/>
                  </a:ext>
                </a:extLst>
              </p14:cNvPr>
              <p14:cNvContentPartPr/>
              <p14:nvPr/>
            </p14:nvContentPartPr>
            <p14:xfrm>
              <a:off x="3282074" y="4964344"/>
              <a:ext cx="120600" cy="18612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B96070D0-C62A-4ABC-8A68-686D32251320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3273434" y="4955704"/>
                <a:ext cx="13824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9" name="Group 278">
            <a:extLst>
              <a:ext uri="{FF2B5EF4-FFF2-40B4-BE49-F238E27FC236}">
                <a16:creationId xmlns:a16="http://schemas.microsoft.com/office/drawing/2014/main" id="{44289F5F-3D39-46A4-92F6-1F9E0222A60B}"/>
              </a:ext>
            </a:extLst>
          </p:cNvPr>
          <p:cNvGrpSpPr/>
          <p:nvPr/>
        </p:nvGrpSpPr>
        <p:grpSpPr>
          <a:xfrm>
            <a:off x="3657554" y="4651504"/>
            <a:ext cx="1313280" cy="515880"/>
            <a:chOff x="3657554" y="4651504"/>
            <a:chExt cx="131328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FFEC638-E954-4C8E-B6D7-8B6FAA44C61B}"/>
                    </a:ext>
                  </a:extLst>
                </p14:cNvPr>
                <p14:cNvContentPartPr/>
                <p14:nvPr/>
              </p14:nvContentPartPr>
              <p14:xfrm>
                <a:off x="3657554" y="4832224"/>
                <a:ext cx="42840" cy="619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FFEC638-E954-4C8E-B6D7-8B6FAA44C61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648914" y="4823584"/>
                  <a:ext cx="604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0DD3AA3-60F7-405E-BB82-CF70200B5A01}"/>
                    </a:ext>
                  </a:extLst>
                </p14:cNvPr>
                <p14:cNvContentPartPr/>
                <p14:nvPr/>
              </p14:nvContentPartPr>
              <p14:xfrm>
                <a:off x="3849434" y="4831864"/>
                <a:ext cx="222840" cy="313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0DD3AA3-60F7-405E-BB82-CF70200B5A0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840794" y="4822864"/>
                  <a:ext cx="240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3F610BF-1CB7-479B-B4F8-EF356B3AAC67}"/>
                    </a:ext>
                  </a:extLst>
                </p14:cNvPr>
                <p14:cNvContentPartPr/>
                <p14:nvPr/>
              </p14:nvContentPartPr>
              <p14:xfrm>
                <a:off x="4227074" y="4944184"/>
                <a:ext cx="74520" cy="2232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3F610BF-1CB7-479B-B4F8-EF356B3AAC6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218074" y="4935544"/>
                  <a:ext cx="921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4EB884F-08B8-47DD-9399-EDCCA17F433D}"/>
                    </a:ext>
                  </a:extLst>
                </p14:cNvPr>
                <p14:cNvContentPartPr/>
                <p14:nvPr/>
              </p14:nvContentPartPr>
              <p14:xfrm>
                <a:off x="4538114" y="4675264"/>
                <a:ext cx="181080" cy="2754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4EB884F-08B8-47DD-9399-EDCCA17F433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529114" y="4666624"/>
                  <a:ext cx="1987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D67097D-0516-4822-851C-7A127237BAC8}"/>
                    </a:ext>
                  </a:extLst>
                </p14:cNvPr>
                <p14:cNvContentPartPr/>
                <p14:nvPr/>
              </p14:nvContentPartPr>
              <p14:xfrm>
                <a:off x="4452074" y="4651504"/>
                <a:ext cx="254880" cy="2977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D67097D-0516-4822-851C-7A127237BAC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443074" y="4642504"/>
                  <a:ext cx="2725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A349A89-3094-4514-82E2-CB41826CB721}"/>
                    </a:ext>
                  </a:extLst>
                </p14:cNvPr>
                <p14:cNvContentPartPr/>
                <p14:nvPr/>
              </p14:nvContentPartPr>
              <p14:xfrm>
                <a:off x="4828274" y="4935544"/>
                <a:ext cx="142560" cy="1530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A349A89-3094-4514-82E2-CB41826CB72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819634" y="4926544"/>
                  <a:ext cx="16020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F314E02-7A79-48E8-AB38-2F473E6F7A46}"/>
              </a:ext>
            </a:extLst>
          </p:cNvPr>
          <p:cNvGrpSpPr/>
          <p:nvPr/>
        </p:nvGrpSpPr>
        <p:grpSpPr>
          <a:xfrm>
            <a:off x="5270714" y="4804144"/>
            <a:ext cx="627480" cy="192960"/>
            <a:chOff x="5270714" y="4804144"/>
            <a:chExt cx="627480" cy="19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18C70A1-E573-442A-AD8E-75E229E91569}"/>
                    </a:ext>
                  </a:extLst>
                </p14:cNvPr>
                <p14:cNvContentPartPr/>
                <p14:nvPr/>
              </p14:nvContentPartPr>
              <p14:xfrm>
                <a:off x="5270714" y="4814224"/>
                <a:ext cx="185400" cy="1681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18C70A1-E573-442A-AD8E-75E229E9156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261714" y="4805224"/>
                  <a:ext cx="2030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34AE2C9-A02B-4F56-AE52-1A4D0E64B98D}"/>
                    </a:ext>
                  </a:extLst>
                </p14:cNvPr>
                <p14:cNvContentPartPr/>
                <p14:nvPr/>
              </p14:nvContentPartPr>
              <p14:xfrm>
                <a:off x="5530634" y="4804144"/>
                <a:ext cx="165960" cy="1929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34AE2C9-A02B-4F56-AE52-1A4D0E64B98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521994" y="4795144"/>
                  <a:ext cx="183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A2DC57C-F637-4CB5-BCB4-C5F34C5EA7D7}"/>
                    </a:ext>
                  </a:extLst>
                </p14:cNvPr>
                <p14:cNvContentPartPr/>
                <p14:nvPr/>
              </p14:nvContentPartPr>
              <p14:xfrm>
                <a:off x="5701274" y="4817824"/>
                <a:ext cx="196920" cy="1695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A2DC57C-F637-4CB5-BCB4-C5F34C5EA7D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692634" y="4808824"/>
                  <a:ext cx="21456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3131B301-5C50-4112-A522-A7B84716C163}"/>
              </a:ext>
            </a:extLst>
          </p:cNvPr>
          <p:cNvGrpSpPr/>
          <p:nvPr/>
        </p:nvGrpSpPr>
        <p:grpSpPr>
          <a:xfrm>
            <a:off x="6186914" y="4522984"/>
            <a:ext cx="2856240" cy="675720"/>
            <a:chOff x="6186914" y="4522984"/>
            <a:chExt cx="2856240" cy="67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8EF566E-C9EA-44A7-B957-AAE4F1103A55}"/>
                    </a:ext>
                  </a:extLst>
                </p14:cNvPr>
                <p14:cNvContentPartPr/>
                <p14:nvPr/>
              </p14:nvContentPartPr>
              <p14:xfrm>
                <a:off x="6186914" y="4833664"/>
                <a:ext cx="111240" cy="1548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8EF566E-C9EA-44A7-B957-AAE4F1103A5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178274" y="4825024"/>
                  <a:ext cx="128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D5CD808-C914-4E24-8234-7D1D638AEB37}"/>
                    </a:ext>
                  </a:extLst>
                </p14:cNvPr>
                <p14:cNvContentPartPr/>
                <p14:nvPr/>
              </p14:nvContentPartPr>
              <p14:xfrm>
                <a:off x="6348914" y="4737904"/>
                <a:ext cx="27000" cy="100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D5CD808-C914-4E24-8234-7D1D638AEB3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340274" y="4729264"/>
                  <a:ext cx="44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61B2E39-83FA-400B-9121-E86FA480FD86}"/>
                    </a:ext>
                  </a:extLst>
                </p14:cNvPr>
                <p14:cNvContentPartPr/>
                <p14:nvPr/>
              </p14:nvContentPartPr>
              <p14:xfrm>
                <a:off x="6387434" y="4823224"/>
                <a:ext cx="171720" cy="1407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61B2E39-83FA-400B-9121-E86FA480FD8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378434" y="4814224"/>
                  <a:ext cx="189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9727D1E-D19E-4A3B-A0C3-9CD36FF942A4}"/>
                    </a:ext>
                  </a:extLst>
                </p14:cNvPr>
                <p14:cNvContentPartPr/>
                <p14:nvPr/>
              </p14:nvContentPartPr>
              <p14:xfrm>
                <a:off x="6604874" y="4810624"/>
                <a:ext cx="216720" cy="1742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9727D1E-D19E-4A3B-A0C3-9CD36FF942A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595874" y="4801624"/>
                  <a:ext cx="234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BE85D50-675C-4E0D-B455-EE30F21D10E6}"/>
                    </a:ext>
                  </a:extLst>
                </p14:cNvPr>
                <p14:cNvContentPartPr/>
                <p14:nvPr/>
              </p14:nvContentPartPr>
              <p14:xfrm>
                <a:off x="6815114" y="4614064"/>
                <a:ext cx="229680" cy="3456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BE85D50-675C-4E0D-B455-EE30F21D10E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806114" y="4605424"/>
                  <a:ext cx="2473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CD120E5-31B6-4525-8492-B7B5C66AE74B}"/>
                    </a:ext>
                  </a:extLst>
                </p14:cNvPr>
                <p14:cNvContentPartPr/>
                <p14:nvPr/>
              </p14:nvContentPartPr>
              <p14:xfrm>
                <a:off x="6982514" y="4873264"/>
                <a:ext cx="182520" cy="3254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CD120E5-31B6-4525-8492-B7B5C66AE74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973514" y="4864264"/>
                  <a:ext cx="2001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3436483-90E8-4239-8275-48275F6B8C6E}"/>
                    </a:ext>
                  </a:extLst>
                </p14:cNvPr>
                <p14:cNvContentPartPr/>
                <p14:nvPr/>
              </p14:nvContentPartPr>
              <p14:xfrm>
                <a:off x="7105274" y="4773904"/>
                <a:ext cx="250920" cy="2368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3436483-90E8-4239-8275-48275F6B8C6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096274" y="4765264"/>
                  <a:ext cx="268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A58387C-4378-4DF0-8370-4EF86C45D6E7}"/>
                    </a:ext>
                  </a:extLst>
                </p14:cNvPr>
                <p14:cNvContentPartPr/>
                <p14:nvPr/>
              </p14:nvContentPartPr>
              <p14:xfrm>
                <a:off x="7392194" y="4804864"/>
                <a:ext cx="160920" cy="1738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A58387C-4378-4DF0-8370-4EF86C45D6E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383554" y="4796224"/>
                  <a:ext cx="178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1AABFA8-36AC-45C1-88F7-83BB5C89E86E}"/>
                    </a:ext>
                  </a:extLst>
                </p14:cNvPr>
                <p14:cNvContentPartPr/>
                <p14:nvPr/>
              </p14:nvContentPartPr>
              <p14:xfrm>
                <a:off x="7550594" y="4842664"/>
                <a:ext cx="195120" cy="1393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1AABFA8-36AC-45C1-88F7-83BB5C89E86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541594" y="4834024"/>
                  <a:ext cx="212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2383EFF-87A2-467A-89B4-3F92241F6EE2}"/>
                    </a:ext>
                  </a:extLst>
                </p14:cNvPr>
                <p14:cNvContentPartPr/>
                <p14:nvPr/>
              </p14:nvContentPartPr>
              <p14:xfrm>
                <a:off x="7805834" y="4799464"/>
                <a:ext cx="258480" cy="2102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2383EFF-87A2-467A-89B4-3F92241F6EE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797194" y="4790824"/>
                  <a:ext cx="276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A73B2F9-D3C9-4F0B-B444-B5D36B9AA9AA}"/>
                    </a:ext>
                  </a:extLst>
                </p14:cNvPr>
                <p14:cNvContentPartPr/>
                <p14:nvPr/>
              </p14:nvContentPartPr>
              <p14:xfrm>
                <a:off x="7946594" y="4549264"/>
                <a:ext cx="286920" cy="4060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A73B2F9-D3C9-4F0B-B444-B5D36B9AA9A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937594" y="4540624"/>
                  <a:ext cx="3045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8AED963-A99B-40E7-89A5-98777D16177B}"/>
                    </a:ext>
                  </a:extLst>
                </p14:cNvPr>
                <p14:cNvContentPartPr/>
                <p14:nvPr/>
              </p14:nvContentPartPr>
              <p14:xfrm>
                <a:off x="8109314" y="4812424"/>
                <a:ext cx="204840" cy="1483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8AED963-A99B-40E7-89A5-98777D16177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100314" y="4803424"/>
                  <a:ext cx="222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F282B59-1F4E-4AF7-AF38-729AE929A875}"/>
                    </a:ext>
                  </a:extLst>
                </p14:cNvPr>
                <p14:cNvContentPartPr/>
                <p14:nvPr/>
              </p14:nvContentPartPr>
              <p14:xfrm>
                <a:off x="8308034" y="4792984"/>
                <a:ext cx="223200" cy="1533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F282B59-1F4E-4AF7-AF38-729AE929A87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299394" y="4784344"/>
                  <a:ext cx="240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0F11C87-880A-4D49-AA70-E3CD2C255031}"/>
                    </a:ext>
                  </a:extLst>
                </p14:cNvPr>
                <p14:cNvContentPartPr/>
                <p14:nvPr/>
              </p14:nvContentPartPr>
              <p14:xfrm>
                <a:off x="8714114" y="4522984"/>
                <a:ext cx="246600" cy="4413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0F11C87-880A-4D49-AA70-E3CD2C25503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705114" y="4513984"/>
                  <a:ext cx="264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64365C2-9AE7-4C1E-903D-E847F4513F87}"/>
                    </a:ext>
                  </a:extLst>
                </p14:cNvPr>
                <p14:cNvContentPartPr/>
                <p14:nvPr/>
              </p14:nvContentPartPr>
              <p14:xfrm>
                <a:off x="8591714" y="4684984"/>
                <a:ext cx="451440" cy="723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64365C2-9AE7-4C1E-903D-E847F4513F8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583074" y="4676344"/>
                  <a:ext cx="4690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A6CE825F-AB0E-4125-A7DD-5CDAB9215594}"/>
              </a:ext>
            </a:extLst>
          </p:cNvPr>
          <p:cNvGrpSpPr/>
          <p:nvPr/>
        </p:nvGrpSpPr>
        <p:grpSpPr>
          <a:xfrm>
            <a:off x="9261314" y="4436944"/>
            <a:ext cx="1229760" cy="618120"/>
            <a:chOff x="9261314" y="4436944"/>
            <a:chExt cx="1229760" cy="61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27F0EEC-D07B-41DC-9A76-F0A788147222}"/>
                    </a:ext>
                  </a:extLst>
                </p14:cNvPr>
                <p14:cNvContentPartPr/>
                <p14:nvPr/>
              </p14:nvContentPartPr>
              <p14:xfrm>
                <a:off x="9318194" y="4538464"/>
                <a:ext cx="229680" cy="4464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27F0EEC-D07B-41DC-9A76-F0A78814722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309554" y="4529464"/>
                  <a:ext cx="2473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0E8201F-0314-4257-981A-4BEA8DBB1B9E}"/>
                    </a:ext>
                  </a:extLst>
                </p14:cNvPr>
                <p14:cNvContentPartPr/>
                <p14:nvPr/>
              </p14:nvContentPartPr>
              <p14:xfrm>
                <a:off x="9261314" y="4674184"/>
                <a:ext cx="510480" cy="1288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0E8201F-0314-4257-981A-4BEA8DBB1B9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252674" y="4665184"/>
                  <a:ext cx="528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2409C87-093E-4C98-9126-6D4C0CABEA1F}"/>
                    </a:ext>
                  </a:extLst>
                </p14:cNvPr>
                <p14:cNvContentPartPr/>
                <p14:nvPr/>
              </p14:nvContentPartPr>
              <p14:xfrm>
                <a:off x="9664514" y="4436944"/>
                <a:ext cx="248400" cy="5407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2409C87-093E-4C98-9126-6D4C0CABEA1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655514" y="4427944"/>
                  <a:ext cx="2660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75466E4-0D01-4711-8885-19D137715E30}"/>
                    </a:ext>
                  </a:extLst>
                </p14:cNvPr>
                <p14:cNvContentPartPr/>
                <p14:nvPr/>
              </p14:nvContentPartPr>
              <p14:xfrm>
                <a:off x="9926954" y="4792624"/>
                <a:ext cx="197640" cy="1764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75466E4-0D01-4711-8885-19D137715E3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917954" y="4783624"/>
                  <a:ext cx="2152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BF4D078-49C4-41F3-A03F-B41B2A3E2044}"/>
                    </a:ext>
                  </a:extLst>
                </p14:cNvPr>
                <p14:cNvContentPartPr/>
                <p14:nvPr/>
              </p14:nvContentPartPr>
              <p14:xfrm>
                <a:off x="10153394" y="4808104"/>
                <a:ext cx="337680" cy="2469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BF4D078-49C4-41F3-A03F-B41B2A3E2044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144394" y="4799464"/>
                  <a:ext cx="35532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51CAC5A5-51CC-4F2C-9CDD-E34748A59402}"/>
                  </a:ext>
                </a:extLst>
              </p14:cNvPr>
              <p14:cNvContentPartPr/>
              <p14:nvPr/>
            </p14:nvContentPartPr>
            <p14:xfrm>
              <a:off x="6780194" y="5123104"/>
              <a:ext cx="824400" cy="7632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51CAC5A5-51CC-4F2C-9CDD-E34748A59402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6771554" y="5114464"/>
                <a:ext cx="8420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2CFDCCC3-D3D8-4DF2-AC95-614F0121FEAC}"/>
                  </a:ext>
                </a:extLst>
              </p14:cNvPr>
              <p14:cNvContentPartPr/>
              <p14:nvPr/>
            </p14:nvContentPartPr>
            <p14:xfrm>
              <a:off x="1829114" y="5261704"/>
              <a:ext cx="438120" cy="3528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2CFDCCC3-D3D8-4DF2-AC95-614F0121FEAC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1820114" y="5252704"/>
                <a:ext cx="45576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oup 312">
            <a:extLst>
              <a:ext uri="{FF2B5EF4-FFF2-40B4-BE49-F238E27FC236}">
                <a16:creationId xmlns:a16="http://schemas.microsoft.com/office/drawing/2014/main" id="{1F6CC22E-A4E1-4CB0-8B3E-D7A27D1C1510}"/>
              </a:ext>
            </a:extLst>
          </p:cNvPr>
          <p:cNvGrpSpPr/>
          <p:nvPr/>
        </p:nvGrpSpPr>
        <p:grpSpPr>
          <a:xfrm>
            <a:off x="1975274" y="5440624"/>
            <a:ext cx="3803040" cy="784440"/>
            <a:chOff x="1975274" y="5440624"/>
            <a:chExt cx="3803040" cy="78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1FEDE36-371D-4E1A-835F-5B30096E93A5}"/>
                    </a:ext>
                  </a:extLst>
                </p14:cNvPr>
                <p14:cNvContentPartPr/>
                <p14:nvPr/>
              </p14:nvContentPartPr>
              <p14:xfrm>
                <a:off x="1975274" y="5587144"/>
                <a:ext cx="528480" cy="3402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1FEDE36-371D-4E1A-835F-5B30096E93A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966274" y="5578504"/>
                  <a:ext cx="5461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9CE814F-DA30-4292-A647-B9AE95D64EDF}"/>
                    </a:ext>
                  </a:extLst>
                </p14:cNvPr>
                <p14:cNvContentPartPr/>
                <p14:nvPr/>
              </p14:nvContentPartPr>
              <p14:xfrm>
                <a:off x="2594474" y="5440624"/>
                <a:ext cx="210960" cy="1533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9CE814F-DA30-4292-A647-B9AE95D64ED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585474" y="5431624"/>
                  <a:ext cx="228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6CBA4B3-81E8-4DFC-AA46-B98FD9C17F0D}"/>
                    </a:ext>
                  </a:extLst>
                </p14:cNvPr>
                <p14:cNvContentPartPr/>
                <p14:nvPr/>
              </p14:nvContentPartPr>
              <p14:xfrm>
                <a:off x="2301794" y="5848144"/>
                <a:ext cx="240120" cy="1602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6CBA4B3-81E8-4DFC-AA46-B98FD9C17F0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292794" y="5839144"/>
                  <a:ext cx="257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1275218-F5E0-47A0-AE4B-884FEED2B49A}"/>
                    </a:ext>
                  </a:extLst>
                </p14:cNvPr>
                <p14:cNvContentPartPr/>
                <p14:nvPr/>
              </p14:nvContentPartPr>
              <p14:xfrm>
                <a:off x="2590514" y="5959024"/>
                <a:ext cx="58680" cy="1386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1275218-F5E0-47A0-AE4B-884FEED2B49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581874" y="5950024"/>
                  <a:ext cx="76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BFE8F53-9753-4BEA-9825-02C2C48F6312}"/>
                    </a:ext>
                  </a:extLst>
                </p14:cNvPr>
                <p14:cNvContentPartPr/>
                <p14:nvPr/>
              </p14:nvContentPartPr>
              <p14:xfrm>
                <a:off x="2721914" y="5834824"/>
                <a:ext cx="186840" cy="1944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BFE8F53-9753-4BEA-9825-02C2C48F6312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713274" y="5826184"/>
                  <a:ext cx="204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0C5A682-5D5A-4AE4-AEC2-E2B6D297E11F}"/>
                    </a:ext>
                  </a:extLst>
                </p14:cNvPr>
                <p14:cNvContentPartPr/>
                <p14:nvPr/>
              </p14:nvContentPartPr>
              <p14:xfrm>
                <a:off x="2739914" y="5803864"/>
                <a:ext cx="168480" cy="1893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0C5A682-5D5A-4AE4-AEC2-E2B6D297E11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730914" y="5794864"/>
                  <a:ext cx="186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D0C5EF0D-48A6-4924-898B-0BAC5D9B6547}"/>
                    </a:ext>
                  </a:extLst>
                </p14:cNvPr>
                <p14:cNvContentPartPr/>
                <p14:nvPr/>
              </p14:nvContentPartPr>
              <p14:xfrm>
                <a:off x="2991194" y="6070264"/>
                <a:ext cx="34560" cy="774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D0C5EF0D-48A6-4924-898B-0BAC5D9B654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982554" y="6061264"/>
                  <a:ext cx="52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8A88EAD-AE8C-45D2-8579-5F6523CF0E12}"/>
                    </a:ext>
                  </a:extLst>
                </p14:cNvPr>
                <p14:cNvContentPartPr/>
                <p14:nvPr/>
              </p14:nvContentPartPr>
              <p14:xfrm>
                <a:off x="3092354" y="5886664"/>
                <a:ext cx="281160" cy="583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8A88EAD-AE8C-45D2-8579-5F6523CF0E1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083354" y="5877664"/>
                  <a:ext cx="298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2A8905F-92D6-4DB2-B9BB-48FAE0A7A0D4}"/>
                    </a:ext>
                  </a:extLst>
                </p14:cNvPr>
                <p14:cNvContentPartPr/>
                <p14:nvPr/>
              </p14:nvContentPartPr>
              <p14:xfrm>
                <a:off x="3193514" y="5833024"/>
                <a:ext cx="47520" cy="1792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2A8905F-92D6-4DB2-B9BB-48FAE0A7A0D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184874" y="5824384"/>
                  <a:ext cx="65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59A137C-0FAF-461C-8456-C801154613BD}"/>
                    </a:ext>
                  </a:extLst>
                </p14:cNvPr>
                <p14:cNvContentPartPr/>
                <p14:nvPr/>
              </p14:nvContentPartPr>
              <p14:xfrm>
                <a:off x="3541274" y="5942824"/>
                <a:ext cx="36000" cy="583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59A137C-0FAF-461C-8456-C801154613B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532274" y="5933824"/>
                  <a:ext cx="53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BDD27A5-FF9E-413A-8881-51190FB0EDE0}"/>
                    </a:ext>
                  </a:extLst>
                </p14:cNvPr>
                <p14:cNvContentPartPr/>
                <p14:nvPr/>
              </p14:nvContentPartPr>
              <p14:xfrm>
                <a:off x="3691394" y="5937064"/>
                <a:ext cx="7920" cy="687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BDD27A5-FF9E-413A-8881-51190FB0EDE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682394" y="5928064"/>
                  <a:ext cx="255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E102BE2-FC3D-46F9-AD51-0997E099AB89}"/>
                    </a:ext>
                  </a:extLst>
                </p14:cNvPr>
                <p14:cNvContentPartPr/>
                <p14:nvPr/>
              </p14:nvContentPartPr>
              <p14:xfrm>
                <a:off x="3813434" y="5963344"/>
                <a:ext cx="49320" cy="637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E102BE2-FC3D-46F9-AD51-0997E099AB8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804434" y="5954704"/>
                  <a:ext cx="66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EE3377D-00E4-4972-9FCE-74030D634572}"/>
                    </a:ext>
                  </a:extLst>
                </p14:cNvPr>
                <p14:cNvContentPartPr/>
                <p14:nvPr/>
              </p14:nvContentPartPr>
              <p14:xfrm>
                <a:off x="3967154" y="5944984"/>
                <a:ext cx="316080" cy="370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EE3377D-00E4-4972-9FCE-74030D63457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958154" y="5936344"/>
                  <a:ext cx="333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49C883E-59D3-4D85-A0E4-1475CB646084}"/>
                    </a:ext>
                  </a:extLst>
                </p14:cNvPr>
                <p14:cNvContentPartPr/>
                <p14:nvPr/>
              </p14:nvContentPartPr>
              <p14:xfrm>
                <a:off x="4095674" y="5834824"/>
                <a:ext cx="45000" cy="1990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49C883E-59D3-4D85-A0E4-1475CB64608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087034" y="5826184"/>
                  <a:ext cx="626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0CD6D6C-97A2-4742-A637-30B88B8D97BB}"/>
                    </a:ext>
                  </a:extLst>
                </p14:cNvPr>
                <p14:cNvContentPartPr/>
                <p14:nvPr/>
              </p14:nvContentPartPr>
              <p14:xfrm>
                <a:off x="4306994" y="5834824"/>
                <a:ext cx="266760" cy="2314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0CD6D6C-97A2-4742-A637-30B88B8D97B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297994" y="5826184"/>
                  <a:ext cx="284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BD37A81-4709-4C86-ACC5-F20EC7C4E940}"/>
                    </a:ext>
                  </a:extLst>
                </p14:cNvPr>
                <p14:cNvContentPartPr/>
                <p14:nvPr/>
              </p14:nvContentPartPr>
              <p14:xfrm>
                <a:off x="4565834" y="6044704"/>
                <a:ext cx="165240" cy="810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BD37A81-4709-4C86-ACC5-F20EC7C4E940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556834" y="6035704"/>
                  <a:ext cx="182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5837646-EC21-4340-AE04-F5D755266CDA}"/>
                    </a:ext>
                  </a:extLst>
                </p14:cNvPr>
                <p14:cNvContentPartPr/>
                <p14:nvPr/>
              </p14:nvContentPartPr>
              <p14:xfrm>
                <a:off x="4864274" y="5840584"/>
                <a:ext cx="348120" cy="3366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5837646-EC21-4340-AE04-F5D755266CD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855634" y="5831944"/>
                  <a:ext cx="3657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A70F77F-0AA3-40E9-AC4D-36CA579BD207}"/>
                    </a:ext>
                  </a:extLst>
                </p14:cNvPr>
                <p14:cNvContentPartPr/>
                <p14:nvPr/>
              </p14:nvContentPartPr>
              <p14:xfrm>
                <a:off x="4882634" y="5811064"/>
                <a:ext cx="216360" cy="3009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A70F77F-0AA3-40E9-AC4D-36CA579BD20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873634" y="5802064"/>
                  <a:ext cx="2340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115F80B-F699-4A30-9BEF-91F5A19580A5}"/>
                    </a:ext>
                  </a:extLst>
                </p14:cNvPr>
                <p14:cNvContentPartPr/>
                <p14:nvPr/>
              </p14:nvContentPartPr>
              <p14:xfrm>
                <a:off x="5274314" y="6099784"/>
                <a:ext cx="167040" cy="1252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115F80B-F699-4A30-9BEF-91F5A19580A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265314" y="6090784"/>
                  <a:ext cx="184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E825156-AAB1-492F-AEBC-A4B9E2137B08}"/>
                    </a:ext>
                  </a:extLst>
                </p14:cNvPr>
                <p14:cNvContentPartPr/>
                <p14:nvPr/>
              </p14:nvContentPartPr>
              <p14:xfrm>
                <a:off x="5544314" y="5717824"/>
                <a:ext cx="130320" cy="255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E825156-AAB1-492F-AEBC-A4B9E2137B0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535314" y="5709184"/>
                  <a:ext cx="147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112BD78-FF5F-4544-BFAC-FBF5EEC46CFF}"/>
                    </a:ext>
                  </a:extLst>
                </p14:cNvPr>
                <p14:cNvContentPartPr/>
                <p14:nvPr/>
              </p14:nvContentPartPr>
              <p14:xfrm>
                <a:off x="5551514" y="5803864"/>
                <a:ext cx="226800" cy="399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112BD78-FF5F-4544-BFAC-FBF5EEC46CFF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542514" y="5794864"/>
                  <a:ext cx="2444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D7437B6D-4909-4717-8C9E-23C0653F4476}"/>
              </a:ext>
            </a:extLst>
          </p:cNvPr>
          <p:cNvGrpSpPr/>
          <p:nvPr/>
        </p:nvGrpSpPr>
        <p:grpSpPr>
          <a:xfrm>
            <a:off x="5993234" y="5474104"/>
            <a:ext cx="4502520" cy="774000"/>
            <a:chOff x="5993234" y="5474104"/>
            <a:chExt cx="4502520" cy="77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E72A846-DA31-486A-80C4-8595EDF46107}"/>
                    </a:ext>
                  </a:extLst>
                </p14:cNvPr>
                <p14:cNvContentPartPr/>
                <p14:nvPr/>
              </p14:nvContentPartPr>
              <p14:xfrm>
                <a:off x="5993234" y="5679664"/>
                <a:ext cx="332280" cy="2739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E72A846-DA31-486A-80C4-8595EDF4610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984234" y="5671024"/>
                  <a:ext cx="3499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06B99BD-10B1-443B-8A6D-9F2966097BAC}"/>
                    </a:ext>
                  </a:extLst>
                </p14:cNvPr>
                <p14:cNvContentPartPr/>
                <p14:nvPr/>
              </p14:nvContentPartPr>
              <p14:xfrm>
                <a:off x="6309674" y="5917624"/>
                <a:ext cx="68040" cy="1702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06B99BD-10B1-443B-8A6D-9F2966097BA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300674" y="5908624"/>
                  <a:ext cx="85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507EB47-6E98-4430-9D8D-E07014A38C97}"/>
                    </a:ext>
                  </a:extLst>
                </p14:cNvPr>
                <p14:cNvContentPartPr/>
                <p14:nvPr/>
              </p14:nvContentPartPr>
              <p14:xfrm>
                <a:off x="6493634" y="5474104"/>
                <a:ext cx="205200" cy="1566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507EB47-6E98-4430-9D8D-E07014A38C97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484994" y="5465464"/>
                  <a:ext cx="222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D02506C-2196-4E84-8DA0-EDA049DFB717}"/>
                    </a:ext>
                  </a:extLst>
                </p14:cNvPr>
                <p14:cNvContentPartPr/>
                <p14:nvPr/>
              </p14:nvContentPartPr>
              <p14:xfrm>
                <a:off x="6751754" y="5712784"/>
                <a:ext cx="25560" cy="118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D02506C-2196-4E84-8DA0-EDA049DFB71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742754" y="5703784"/>
                  <a:ext cx="43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E7273D5-4C56-415E-AB0C-A6B059BF1AC0}"/>
                    </a:ext>
                  </a:extLst>
                </p14:cNvPr>
                <p14:cNvContentPartPr/>
                <p14:nvPr/>
              </p14:nvContentPartPr>
              <p14:xfrm>
                <a:off x="6627914" y="5650144"/>
                <a:ext cx="492840" cy="3117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E7273D5-4C56-415E-AB0C-A6B059BF1AC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618914" y="5641144"/>
                  <a:ext cx="5104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714301C-3201-412B-BDDE-9F5582AFF122}"/>
                    </a:ext>
                  </a:extLst>
                </p14:cNvPr>
                <p14:cNvContentPartPr/>
                <p14:nvPr/>
              </p14:nvContentPartPr>
              <p14:xfrm>
                <a:off x="7251794" y="5511184"/>
                <a:ext cx="130320" cy="1256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714301C-3201-412B-BDDE-9F5582AFF122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243154" y="5502544"/>
                  <a:ext cx="147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B317AD0-C974-4426-85A3-26B8FBB1BAA5}"/>
                    </a:ext>
                  </a:extLst>
                </p14:cNvPr>
                <p14:cNvContentPartPr/>
                <p14:nvPr/>
              </p14:nvContentPartPr>
              <p14:xfrm>
                <a:off x="6956234" y="5874784"/>
                <a:ext cx="175320" cy="1922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B317AD0-C974-4426-85A3-26B8FBB1BAA5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947594" y="5866144"/>
                  <a:ext cx="192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3EF6EAE-0904-41D7-9AF5-4E9A6F7D762D}"/>
                    </a:ext>
                  </a:extLst>
                </p14:cNvPr>
                <p14:cNvContentPartPr/>
                <p14:nvPr/>
              </p14:nvContentPartPr>
              <p14:xfrm>
                <a:off x="6956954" y="5843824"/>
                <a:ext cx="169200" cy="1767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3EF6EAE-0904-41D7-9AF5-4E9A6F7D762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947954" y="5835184"/>
                  <a:ext cx="186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96BDFF60-892A-48A4-9926-34ED7EC42E22}"/>
                    </a:ext>
                  </a:extLst>
                </p14:cNvPr>
                <p14:cNvContentPartPr/>
                <p14:nvPr/>
              </p14:nvContentPartPr>
              <p14:xfrm>
                <a:off x="7237034" y="6085024"/>
                <a:ext cx="8640" cy="882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96BDFF60-892A-48A4-9926-34ED7EC42E22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7228394" y="6076024"/>
                  <a:ext cx="26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01EF502-5FC8-4C04-8EE8-8F6F3A4E98E1}"/>
                    </a:ext>
                  </a:extLst>
                </p14:cNvPr>
                <p14:cNvContentPartPr/>
                <p14:nvPr/>
              </p14:nvContentPartPr>
              <p14:xfrm>
                <a:off x="7345754" y="5831584"/>
                <a:ext cx="358560" cy="514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01EF502-5FC8-4C04-8EE8-8F6F3A4E98E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336754" y="5822944"/>
                  <a:ext cx="3762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089FDFD-80C7-4712-81E9-544E0C06249F}"/>
                    </a:ext>
                  </a:extLst>
                </p14:cNvPr>
                <p14:cNvContentPartPr/>
                <p14:nvPr/>
              </p14:nvContentPartPr>
              <p14:xfrm>
                <a:off x="7500194" y="5748784"/>
                <a:ext cx="15120" cy="1832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089FDFD-80C7-4712-81E9-544E0C06249F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491194" y="5740144"/>
                  <a:ext cx="32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35ABFE13-C355-40BE-9553-E543E19679EC}"/>
                    </a:ext>
                  </a:extLst>
                </p14:cNvPr>
                <p14:cNvContentPartPr/>
                <p14:nvPr/>
              </p14:nvContentPartPr>
              <p14:xfrm>
                <a:off x="7834994" y="5851024"/>
                <a:ext cx="34560" cy="385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35ABFE13-C355-40BE-9553-E543E19679E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825994" y="5842024"/>
                  <a:ext cx="52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F17C00EE-DFEF-4D56-9F80-0B129D521F48}"/>
                    </a:ext>
                  </a:extLst>
                </p14:cNvPr>
                <p14:cNvContentPartPr/>
                <p14:nvPr/>
              </p14:nvContentPartPr>
              <p14:xfrm>
                <a:off x="7990874" y="5858944"/>
                <a:ext cx="310320" cy="352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F17C00EE-DFEF-4D56-9F80-0B129D521F4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981874" y="5849944"/>
                  <a:ext cx="327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ECB42A2-05D9-4A47-880B-BA16CC00B649}"/>
                    </a:ext>
                  </a:extLst>
                </p14:cNvPr>
                <p14:cNvContentPartPr/>
                <p14:nvPr/>
              </p14:nvContentPartPr>
              <p14:xfrm>
                <a:off x="8443754" y="5820784"/>
                <a:ext cx="351360" cy="133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ECB42A2-05D9-4A47-880B-BA16CC00B649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435114" y="5811784"/>
                  <a:ext cx="369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503A708-7191-4314-A68A-859524298D55}"/>
                    </a:ext>
                  </a:extLst>
                </p14:cNvPr>
                <p14:cNvContentPartPr/>
                <p14:nvPr/>
              </p14:nvContentPartPr>
              <p14:xfrm>
                <a:off x="8603234" y="5718904"/>
                <a:ext cx="52200" cy="2163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503A708-7191-4314-A68A-859524298D5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594234" y="5710264"/>
                  <a:ext cx="698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6115231-E4AF-4756-A1B3-930788D414EC}"/>
                    </a:ext>
                  </a:extLst>
                </p14:cNvPr>
                <p14:cNvContentPartPr/>
                <p14:nvPr/>
              </p14:nvContentPartPr>
              <p14:xfrm>
                <a:off x="8972954" y="5686864"/>
                <a:ext cx="299160" cy="2822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6115231-E4AF-4756-A1B3-930788D414E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963954" y="5677864"/>
                  <a:ext cx="316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CBD4F05-0A8E-4F4B-B1B1-18674F1F0D3A}"/>
                    </a:ext>
                  </a:extLst>
                </p14:cNvPr>
                <p14:cNvContentPartPr/>
                <p14:nvPr/>
              </p14:nvContentPartPr>
              <p14:xfrm>
                <a:off x="9228914" y="6006904"/>
                <a:ext cx="153720" cy="781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CBD4F05-0A8E-4F4B-B1B1-18674F1F0D3A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220274" y="5998264"/>
                  <a:ext cx="171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E7ED3FC-0D5D-4D08-A22A-04174BD94022}"/>
                    </a:ext>
                  </a:extLst>
                </p14:cNvPr>
                <p14:cNvContentPartPr/>
                <p14:nvPr/>
              </p14:nvContentPartPr>
              <p14:xfrm>
                <a:off x="9416114" y="5494984"/>
                <a:ext cx="199080" cy="1454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E7ED3FC-0D5D-4D08-A22A-04174BD9402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9407474" y="5486344"/>
                  <a:ext cx="216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22BF32F-7813-4AAE-BFC5-4E16AC4FB87A}"/>
                    </a:ext>
                  </a:extLst>
                </p14:cNvPr>
                <p14:cNvContentPartPr/>
                <p14:nvPr/>
              </p14:nvContentPartPr>
              <p14:xfrm>
                <a:off x="9579554" y="5700904"/>
                <a:ext cx="506520" cy="2912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22BF32F-7813-4AAE-BFC5-4E16AC4FB87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9570914" y="5692264"/>
                  <a:ext cx="5241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936D27C-BFF2-4910-A398-ED3540B0DC3A}"/>
                    </a:ext>
                  </a:extLst>
                </p14:cNvPr>
                <p14:cNvContentPartPr/>
                <p14:nvPr/>
              </p14:nvContentPartPr>
              <p14:xfrm>
                <a:off x="9906794" y="5939584"/>
                <a:ext cx="267480" cy="2188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936D27C-BFF2-4910-A398-ED3540B0DC3A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9897794" y="5930584"/>
                  <a:ext cx="285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B4D2CD15-1C0A-4428-B5FA-52F450F4DE4E}"/>
                    </a:ext>
                  </a:extLst>
                </p14:cNvPr>
                <p14:cNvContentPartPr/>
                <p14:nvPr/>
              </p14:nvContentPartPr>
              <p14:xfrm>
                <a:off x="9874394" y="5881984"/>
                <a:ext cx="215640" cy="2480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B4D2CD15-1C0A-4428-B5FA-52F450F4DE4E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865394" y="5873344"/>
                  <a:ext cx="2332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C4B6260-3A76-4085-9E32-81FD50A145DF}"/>
                    </a:ext>
                  </a:extLst>
                </p14:cNvPr>
                <p14:cNvContentPartPr/>
                <p14:nvPr/>
              </p14:nvContentPartPr>
              <p14:xfrm>
                <a:off x="10175354" y="6152704"/>
                <a:ext cx="171000" cy="954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C4B6260-3A76-4085-9E32-81FD50A145D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166354" y="6144064"/>
                  <a:ext cx="188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68CB412-2978-4D4D-8E2B-F378C61C7289}"/>
                    </a:ext>
                  </a:extLst>
                </p14:cNvPr>
                <p14:cNvContentPartPr/>
                <p14:nvPr/>
              </p14:nvContentPartPr>
              <p14:xfrm>
                <a:off x="10283354" y="5590384"/>
                <a:ext cx="212400" cy="1616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68CB412-2978-4D4D-8E2B-F378C61C7289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274354" y="5581384"/>
                  <a:ext cx="230040" cy="179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0832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DA846B4-28B6-42CC-BF5C-01CDE7DC1C92}"/>
              </a:ext>
            </a:extLst>
          </p:cNvPr>
          <p:cNvGrpSpPr/>
          <p:nvPr/>
        </p:nvGrpSpPr>
        <p:grpSpPr>
          <a:xfrm>
            <a:off x="1023434" y="313864"/>
            <a:ext cx="592560" cy="262080"/>
            <a:chOff x="1023434" y="313864"/>
            <a:chExt cx="59256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D070E3B-ED38-49AB-BB9B-A78FE7EEAFB9}"/>
                    </a:ext>
                  </a:extLst>
                </p14:cNvPr>
                <p14:cNvContentPartPr/>
                <p14:nvPr/>
              </p14:nvContentPartPr>
              <p14:xfrm>
                <a:off x="1224674" y="350224"/>
                <a:ext cx="94680" cy="1659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D070E3B-ED38-49AB-BB9B-A78FE7EEAFB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16034" y="341224"/>
                  <a:ext cx="112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E389210-6927-4FCD-8563-D4920A90715B}"/>
                    </a:ext>
                  </a:extLst>
                </p14:cNvPr>
                <p14:cNvContentPartPr/>
                <p14:nvPr/>
              </p14:nvContentPartPr>
              <p14:xfrm>
                <a:off x="1023434" y="509704"/>
                <a:ext cx="346320" cy="59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E389210-6927-4FCD-8563-D4920A90715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4794" y="500704"/>
                  <a:ext cx="363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93A1EA8-A2FF-4374-AADC-16E772D9E85E}"/>
                    </a:ext>
                  </a:extLst>
                </p14:cNvPr>
                <p14:cNvContentPartPr/>
                <p14:nvPr/>
              </p14:nvContentPartPr>
              <p14:xfrm>
                <a:off x="1038554" y="313864"/>
                <a:ext cx="383760" cy="25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93A1EA8-A2FF-4374-AADC-16E772D9E8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9914" y="305224"/>
                  <a:ext cx="401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11B5F19-7784-40E8-BA9D-39A81DF6FD6E}"/>
                    </a:ext>
                  </a:extLst>
                </p14:cNvPr>
                <p14:cNvContentPartPr/>
                <p14:nvPr/>
              </p14:nvContentPartPr>
              <p14:xfrm>
                <a:off x="1459394" y="443104"/>
                <a:ext cx="156600" cy="132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11B5F19-7784-40E8-BA9D-39A81DF6FD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50754" y="434464"/>
                  <a:ext cx="17424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0727A5-1906-44B9-A70F-06DA237D5105}"/>
              </a:ext>
            </a:extLst>
          </p:cNvPr>
          <p:cNvGrpSpPr/>
          <p:nvPr/>
        </p:nvGrpSpPr>
        <p:grpSpPr>
          <a:xfrm>
            <a:off x="1852874" y="115504"/>
            <a:ext cx="2180520" cy="673200"/>
            <a:chOff x="1852874" y="115504"/>
            <a:chExt cx="2180520" cy="67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A4139B1-62EE-4D1C-9954-43CE5BFCDBF9}"/>
                    </a:ext>
                  </a:extLst>
                </p14:cNvPr>
                <p14:cNvContentPartPr/>
                <p14:nvPr/>
              </p14:nvContentPartPr>
              <p14:xfrm>
                <a:off x="1852874" y="467224"/>
                <a:ext cx="189720" cy="321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A4139B1-62EE-4D1C-9954-43CE5BFCDB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43874" y="458584"/>
                  <a:ext cx="2073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972713-62B4-4335-971A-33F5418794BC}"/>
                    </a:ext>
                  </a:extLst>
                </p14:cNvPr>
                <p14:cNvContentPartPr/>
                <p14:nvPr/>
              </p14:nvContentPartPr>
              <p14:xfrm>
                <a:off x="2010194" y="301984"/>
                <a:ext cx="296640" cy="259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972713-62B4-4335-971A-33F5418794B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01194" y="292984"/>
                  <a:ext cx="3142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72BE39-E30C-4625-85FF-B2F020C81BAA}"/>
                    </a:ext>
                  </a:extLst>
                </p14:cNvPr>
                <p14:cNvContentPartPr/>
                <p14:nvPr/>
              </p14:nvContentPartPr>
              <p14:xfrm>
                <a:off x="2282354" y="360664"/>
                <a:ext cx="404280" cy="186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72BE39-E30C-4625-85FF-B2F020C81B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73354" y="351664"/>
                  <a:ext cx="421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CCEFE70-5776-4CB7-BD92-DD727CBBED5A}"/>
                    </a:ext>
                  </a:extLst>
                </p14:cNvPr>
                <p14:cNvContentPartPr/>
                <p14:nvPr/>
              </p14:nvContentPartPr>
              <p14:xfrm>
                <a:off x="2801114" y="128464"/>
                <a:ext cx="176760" cy="424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CCEFE70-5776-4CB7-BD92-DD727CBBED5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92474" y="119464"/>
                  <a:ext cx="194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2F116F-727F-4671-9AC3-1588775836F3}"/>
                    </a:ext>
                  </a:extLst>
                </p14:cNvPr>
                <p14:cNvContentPartPr/>
                <p14:nvPr/>
              </p14:nvContentPartPr>
              <p14:xfrm>
                <a:off x="2678714" y="319264"/>
                <a:ext cx="318960" cy="190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E2F116F-727F-4671-9AC3-1588775836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69714" y="310624"/>
                  <a:ext cx="336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CA09585-9435-4FE6-ADCA-9F6770FBF9C0}"/>
                    </a:ext>
                  </a:extLst>
                </p14:cNvPr>
                <p14:cNvContentPartPr/>
                <p14:nvPr/>
              </p14:nvContentPartPr>
              <p14:xfrm>
                <a:off x="3040514" y="287584"/>
                <a:ext cx="131400" cy="213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CA09585-9435-4FE6-ADCA-9F6770FBF9C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31514" y="278584"/>
                  <a:ext cx="1490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2B0C7E-8892-44EC-9744-29DC03FF3BA0}"/>
                    </a:ext>
                  </a:extLst>
                </p14:cNvPr>
                <p14:cNvContentPartPr/>
                <p14:nvPr/>
              </p14:nvContentPartPr>
              <p14:xfrm>
                <a:off x="3226634" y="365704"/>
                <a:ext cx="142920" cy="124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C2B0C7E-8892-44EC-9744-29DC03FF3BA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17994" y="356704"/>
                  <a:ext cx="160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73C55A7-DF3E-4293-B0B5-9BD51E51F99E}"/>
                    </a:ext>
                  </a:extLst>
                </p14:cNvPr>
                <p14:cNvContentPartPr/>
                <p14:nvPr/>
              </p14:nvContentPartPr>
              <p14:xfrm>
                <a:off x="3453434" y="115504"/>
                <a:ext cx="183960" cy="377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73C55A7-DF3E-4293-B0B5-9BD51E51F99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44434" y="106864"/>
                  <a:ext cx="2016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D36166-8BD6-4616-894B-624933E741EC}"/>
                    </a:ext>
                  </a:extLst>
                </p14:cNvPr>
                <p14:cNvContentPartPr/>
                <p14:nvPr/>
              </p14:nvContentPartPr>
              <p14:xfrm>
                <a:off x="3581234" y="291904"/>
                <a:ext cx="452160" cy="207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D36166-8BD6-4616-894B-624933E741E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72594" y="283264"/>
                  <a:ext cx="46980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D81DCC2-6CD7-4A63-880E-F5F3F3238FFA}"/>
              </a:ext>
            </a:extLst>
          </p:cNvPr>
          <p:cNvGrpSpPr/>
          <p:nvPr/>
        </p:nvGrpSpPr>
        <p:grpSpPr>
          <a:xfrm>
            <a:off x="4190354" y="56104"/>
            <a:ext cx="822240" cy="644040"/>
            <a:chOff x="4190354" y="56104"/>
            <a:chExt cx="822240" cy="64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1491EF2-1B9B-4367-B705-AA53B6154F7C}"/>
                    </a:ext>
                  </a:extLst>
                </p14:cNvPr>
                <p14:cNvContentPartPr/>
                <p14:nvPr/>
              </p14:nvContentPartPr>
              <p14:xfrm>
                <a:off x="4190354" y="533824"/>
                <a:ext cx="95040" cy="166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1491EF2-1B9B-4367-B705-AA53B6154F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81354" y="524824"/>
                  <a:ext cx="112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F97E6A6-3CE7-419E-A6F1-9E7E94ED24F3}"/>
                    </a:ext>
                  </a:extLst>
                </p14:cNvPr>
                <p14:cNvContentPartPr/>
                <p14:nvPr/>
              </p14:nvContentPartPr>
              <p14:xfrm>
                <a:off x="4476554" y="427624"/>
                <a:ext cx="50040" cy="101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F97E6A6-3CE7-419E-A6F1-9E7E94ED24F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67914" y="418984"/>
                  <a:ext cx="67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8278E74-5682-4B2C-A884-AEC89A537DD1}"/>
                    </a:ext>
                  </a:extLst>
                </p14:cNvPr>
                <p14:cNvContentPartPr/>
                <p14:nvPr/>
              </p14:nvContentPartPr>
              <p14:xfrm>
                <a:off x="4727834" y="56104"/>
                <a:ext cx="284760" cy="503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8278E74-5682-4B2C-A884-AEC89A537DD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19194" y="47464"/>
                  <a:ext cx="30240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F0E899F-0453-487D-A429-4421A97C8F27}"/>
                    </a:ext>
                  </a:extLst>
                </p14:cNvPr>
                <p14:cNvContentPartPr/>
                <p14:nvPr/>
              </p14:nvContentPartPr>
              <p14:xfrm>
                <a:off x="4764914" y="362464"/>
                <a:ext cx="211680" cy="45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F0E899F-0453-487D-A429-4421A97C8F2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55914" y="353464"/>
                  <a:ext cx="22932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300511A-8DDC-4CAB-98F7-673B24ED3502}"/>
              </a:ext>
            </a:extLst>
          </p:cNvPr>
          <p:cNvGrpSpPr/>
          <p:nvPr/>
        </p:nvGrpSpPr>
        <p:grpSpPr>
          <a:xfrm>
            <a:off x="5287634" y="226744"/>
            <a:ext cx="363240" cy="342720"/>
            <a:chOff x="5287634" y="226744"/>
            <a:chExt cx="36324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995F9AC-AEC3-4548-8D82-714EC32708E9}"/>
                    </a:ext>
                  </a:extLst>
                </p14:cNvPr>
                <p14:cNvContentPartPr/>
                <p14:nvPr/>
              </p14:nvContentPartPr>
              <p14:xfrm>
                <a:off x="5388074" y="252664"/>
                <a:ext cx="262800" cy="316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995F9AC-AEC3-4548-8D82-714EC32708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79074" y="243664"/>
                  <a:ext cx="2804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2E4ACA-4055-4C43-A5BC-F7E647D1BEC1}"/>
                    </a:ext>
                  </a:extLst>
                </p14:cNvPr>
                <p14:cNvContentPartPr/>
                <p14:nvPr/>
              </p14:nvContentPartPr>
              <p14:xfrm>
                <a:off x="5287634" y="226744"/>
                <a:ext cx="332640" cy="282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2E4ACA-4055-4C43-A5BC-F7E647D1BEC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78634" y="218104"/>
                  <a:ext cx="35028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8806A5A-AAD3-40E8-B4E5-6E9C413D5BC9}"/>
              </a:ext>
            </a:extLst>
          </p:cNvPr>
          <p:cNvGrpSpPr/>
          <p:nvPr/>
        </p:nvGrpSpPr>
        <p:grpSpPr>
          <a:xfrm>
            <a:off x="5889554" y="173824"/>
            <a:ext cx="1976760" cy="353160"/>
            <a:chOff x="5889554" y="173824"/>
            <a:chExt cx="1976760" cy="35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F0AECA6-D689-4F35-8A4C-1C838A056D77}"/>
                    </a:ext>
                  </a:extLst>
                </p14:cNvPr>
                <p14:cNvContentPartPr/>
                <p14:nvPr/>
              </p14:nvContentPartPr>
              <p14:xfrm>
                <a:off x="5889554" y="390544"/>
                <a:ext cx="150120" cy="117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F0AECA6-D689-4F35-8A4C-1C838A056D7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80554" y="381544"/>
                  <a:ext cx="167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D2EF5B8-650A-4C13-9F54-A1A45AC8D530}"/>
                    </a:ext>
                  </a:extLst>
                </p14:cNvPr>
                <p14:cNvContentPartPr/>
                <p14:nvPr/>
              </p14:nvContentPartPr>
              <p14:xfrm>
                <a:off x="6109874" y="422224"/>
                <a:ext cx="138600" cy="84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D2EF5B8-650A-4C13-9F54-A1A45AC8D53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01234" y="413224"/>
                  <a:ext cx="156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111E568-ADDD-4248-A320-F80DDF39F971}"/>
                    </a:ext>
                  </a:extLst>
                </p14:cNvPr>
                <p14:cNvContentPartPr/>
                <p14:nvPr/>
              </p14:nvContentPartPr>
              <p14:xfrm>
                <a:off x="6340274" y="414304"/>
                <a:ext cx="148680" cy="112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111E568-ADDD-4248-A320-F80DDF39F97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31634" y="405304"/>
                  <a:ext cx="1663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7CD4F1E-442B-4F6A-92DE-8D8270848D31}"/>
                    </a:ext>
                  </a:extLst>
                </p14:cNvPr>
                <p14:cNvContentPartPr/>
                <p14:nvPr/>
              </p14:nvContentPartPr>
              <p14:xfrm>
                <a:off x="6449714" y="235024"/>
                <a:ext cx="161280" cy="257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7CD4F1E-442B-4F6A-92DE-8D8270848D3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41074" y="226024"/>
                  <a:ext cx="1789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7E1EFA7-357A-47B7-B3C1-BA7EC5D1B1D6}"/>
                    </a:ext>
                  </a:extLst>
                </p14:cNvPr>
                <p14:cNvContentPartPr/>
                <p14:nvPr/>
              </p14:nvContentPartPr>
              <p14:xfrm>
                <a:off x="6783794" y="178144"/>
                <a:ext cx="157320" cy="154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7E1EFA7-357A-47B7-B3C1-BA7EC5D1B1D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75154" y="169504"/>
                  <a:ext cx="174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371C244-47E2-433A-B4E9-AD2CB673285D}"/>
                    </a:ext>
                  </a:extLst>
                </p14:cNvPr>
                <p14:cNvContentPartPr/>
                <p14:nvPr/>
              </p14:nvContentPartPr>
              <p14:xfrm>
                <a:off x="6844274" y="173824"/>
                <a:ext cx="307440" cy="331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371C244-47E2-433A-B4E9-AD2CB673285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35274" y="164824"/>
                  <a:ext cx="3250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22EE569-0A79-43D8-B691-996D207E4666}"/>
                    </a:ext>
                  </a:extLst>
                </p14:cNvPr>
                <p14:cNvContentPartPr/>
                <p14:nvPr/>
              </p14:nvContentPartPr>
              <p14:xfrm>
                <a:off x="7314074" y="317104"/>
                <a:ext cx="137520" cy="122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22EE569-0A79-43D8-B691-996D207E466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05434" y="308104"/>
                  <a:ext cx="155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020BB71-7F16-4CC9-819E-5C19B6A93F2C}"/>
                    </a:ext>
                  </a:extLst>
                </p14:cNvPr>
                <p14:cNvContentPartPr/>
                <p14:nvPr/>
              </p14:nvContentPartPr>
              <p14:xfrm>
                <a:off x="7513514" y="306304"/>
                <a:ext cx="134280" cy="185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020BB71-7F16-4CC9-819E-5C19B6A93F2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04874" y="297664"/>
                  <a:ext cx="151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502410D-6216-4580-8387-837FE9CC3FEC}"/>
                    </a:ext>
                  </a:extLst>
                </p14:cNvPr>
                <p14:cNvContentPartPr/>
                <p14:nvPr/>
              </p14:nvContentPartPr>
              <p14:xfrm>
                <a:off x="7660754" y="303784"/>
                <a:ext cx="205560" cy="145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502410D-6216-4580-8387-837FE9CC3FE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51754" y="294784"/>
                  <a:ext cx="22320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ADA428C-6B40-4F4E-8A29-0A1FF3336BD5}"/>
              </a:ext>
            </a:extLst>
          </p:cNvPr>
          <p:cNvGrpSpPr/>
          <p:nvPr/>
        </p:nvGrpSpPr>
        <p:grpSpPr>
          <a:xfrm>
            <a:off x="8179874" y="64024"/>
            <a:ext cx="2486880" cy="580320"/>
            <a:chOff x="8179874" y="64024"/>
            <a:chExt cx="2486880" cy="58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FD09F47-1CAB-45D1-A4B9-42D5ADBDA170}"/>
                    </a:ext>
                  </a:extLst>
                </p14:cNvPr>
                <p14:cNvContentPartPr/>
                <p14:nvPr/>
              </p14:nvContentPartPr>
              <p14:xfrm>
                <a:off x="8179874" y="343744"/>
                <a:ext cx="64800" cy="116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FD09F47-1CAB-45D1-A4B9-42D5ADBDA17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70874" y="334744"/>
                  <a:ext cx="82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51B0028-31DE-406D-AC44-9F920BD423EA}"/>
                    </a:ext>
                  </a:extLst>
                </p14:cNvPr>
                <p14:cNvContentPartPr/>
                <p14:nvPr/>
              </p14:nvContentPartPr>
              <p14:xfrm>
                <a:off x="8294354" y="328264"/>
                <a:ext cx="186120" cy="115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51B0028-31DE-406D-AC44-9F920BD423E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85354" y="319624"/>
                  <a:ext cx="203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8CA9EFD-0138-4386-AF1E-3C3B12AE9383}"/>
                    </a:ext>
                  </a:extLst>
                </p14:cNvPr>
                <p14:cNvContentPartPr/>
                <p14:nvPr/>
              </p14:nvContentPartPr>
              <p14:xfrm>
                <a:off x="8543474" y="270304"/>
                <a:ext cx="239040" cy="173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8CA9EFD-0138-4386-AF1E-3C3B12AE938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34474" y="261304"/>
                  <a:ext cx="256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2701CFC-731D-49AF-AE5C-212E1074C63B}"/>
                    </a:ext>
                  </a:extLst>
                </p14:cNvPr>
                <p14:cNvContentPartPr/>
                <p14:nvPr/>
              </p14:nvContentPartPr>
              <p14:xfrm>
                <a:off x="8739314" y="116944"/>
                <a:ext cx="126360" cy="255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2701CFC-731D-49AF-AE5C-212E1074C6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30314" y="107944"/>
                  <a:ext cx="1440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7E8E8FA-65B5-435D-8793-BFEB784B8A78}"/>
                    </a:ext>
                  </a:extLst>
                </p14:cNvPr>
                <p14:cNvContentPartPr/>
                <p14:nvPr/>
              </p14:nvContentPartPr>
              <p14:xfrm>
                <a:off x="8781074" y="328624"/>
                <a:ext cx="140760" cy="114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7E8E8FA-65B5-435D-8793-BFEB784B8A7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72434" y="319984"/>
                  <a:ext cx="158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638547-5B8F-44B0-86D5-83EB5D9885F6}"/>
                    </a:ext>
                  </a:extLst>
                </p14:cNvPr>
                <p14:cNvContentPartPr/>
                <p14:nvPr/>
              </p14:nvContentPartPr>
              <p14:xfrm>
                <a:off x="8873594" y="377224"/>
                <a:ext cx="166320" cy="267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638547-5B8F-44B0-86D5-83EB5D9885F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64954" y="368584"/>
                  <a:ext cx="183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A68F090-2997-4846-8A91-44F093BF73D4}"/>
                    </a:ext>
                  </a:extLst>
                </p14:cNvPr>
                <p14:cNvContentPartPr/>
                <p14:nvPr/>
              </p14:nvContentPartPr>
              <p14:xfrm>
                <a:off x="8966834" y="287944"/>
                <a:ext cx="261360" cy="133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A68F090-2997-4846-8A91-44F093BF73D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57834" y="279304"/>
                  <a:ext cx="279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42954B9-6895-4094-82AB-F488BF298A48}"/>
                    </a:ext>
                  </a:extLst>
                </p14:cNvPr>
                <p14:cNvContentPartPr/>
                <p14:nvPr/>
              </p14:nvContentPartPr>
              <p14:xfrm>
                <a:off x="9239354" y="281464"/>
                <a:ext cx="323640" cy="162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42954B9-6895-4094-82AB-F488BF298A4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30354" y="272824"/>
                  <a:ext cx="341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C3EEC0-F2EF-4E48-AE33-1284B8D12284}"/>
                    </a:ext>
                  </a:extLst>
                </p14:cNvPr>
                <p14:cNvContentPartPr/>
                <p14:nvPr/>
              </p14:nvContentPartPr>
              <p14:xfrm>
                <a:off x="9604754" y="297664"/>
                <a:ext cx="219960" cy="145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C3EEC0-F2EF-4E48-AE33-1284B8D1228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595754" y="288664"/>
                  <a:ext cx="237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C36AD08-0635-4DE8-86CE-EAB29B8CC1D9}"/>
                    </a:ext>
                  </a:extLst>
                </p14:cNvPr>
                <p14:cNvContentPartPr/>
                <p14:nvPr/>
              </p14:nvContentPartPr>
              <p14:xfrm>
                <a:off x="9741554" y="82024"/>
                <a:ext cx="222120" cy="336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C36AD08-0635-4DE8-86CE-EAB29B8CC1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32914" y="73024"/>
                  <a:ext cx="2397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2BA0CAD-AD57-43ED-ADC2-F83DE2C137FF}"/>
                    </a:ext>
                  </a:extLst>
                </p14:cNvPr>
                <p14:cNvContentPartPr/>
                <p14:nvPr/>
              </p14:nvContentPartPr>
              <p14:xfrm>
                <a:off x="9924434" y="327184"/>
                <a:ext cx="141120" cy="100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2BA0CAD-AD57-43ED-ADC2-F83DE2C137F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915794" y="318184"/>
                  <a:ext cx="1587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91B13F7-7BD5-42EF-826F-3125FD22BD51}"/>
                    </a:ext>
                  </a:extLst>
                </p14:cNvPr>
                <p14:cNvContentPartPr/>
                <p14:nvPr/>
              </p14:nvContentPartPr>
              <p14:xfrm>
                <a:off x="10037114" y="337264"/>
                <a:ext cx="250560" cy="124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91B13F7-7BD5-42EF-826F-3125FD22BD5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28114" y="328624"/>
                  <a:ext cx="268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01A6C90-096A-4AC4-BA43-E4156F4D7BE6}"/>
                    </a:ext>
                  </a:extLst>
                </p14:cNvPr>
                <p14:cNvContentPartPr/>
                <p14:nvPr/>
              </p14:nvContentPartPr>
              <p14:xfrm>
                <a:off x="10279394" y="64024"/>
                <a:ext cx="387360" cy="415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01A6C90-096A-4AC4-BA43-E4156F4D7BE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70394" y="55024"/>
                  <a:ext cx="405000" cy="43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5449251-00D9-4BFB-9415-29B65F63D3CD}"/>
              </a:ext>
            </a:extLst>
          </p:cNvPr>
          <p:cNvGrpSpPr/>
          <p:nvPr/>
        </p:nvGrpSpPr>
        <p:grpSpPr>
          <a:xfrm>
            <a:off x="1210634" y="854944"/>
            <a:ext cx="1032480" cy="456120"/>
            <a:chOff x="1210634" y="854944"/>
            <a:chExt cx="1032480" cy="45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FC2EA8A-5058-4A26-BA54-E7D54FD80A7E}"/>
                    </a:ext>
                  </a:extLst>
                </p14:cNvPr>
                <p14:cNvContentPartPr/>
                <p14:nvPr/>
              </p14:nvContentPartPr>
              <p14:xfrm>
                <a:off x="1260314" y="889864"/>
                <a:ext cx="222840" cy="421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FC2EA8A-5058-4A26-BA54-E7D54FD80A7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51674" y="880864"/>
                  <a:ext cx="2404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BD26215-C6D1-4D6B-A402-A55367823E94}"/>
                    </a:ext>
                  </a:extLst>
                </p14:cNvPr>
                <p14:cNvContentPartPr/>
                <p14:nvPr/>
              </p14:nvContentPartPr>
              <p14:xfrm>
                <a:off x="1210634" y="1093984"/>
                <a:ext cx="336960" cy="68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BD26215-C6D1-4D6B-A402-A55367823E9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01634" y="1085344"/>
                  <a:ext cx="3546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6F003B1-BDD0-4086-A2EC-BD593A4DBB76}"/>
                    </a:ext>
                  </a:extLst>
                </p14:cNvPr>
                <p14:cNvContentPartPr/>
                <p14:nvPr/>
              </p14:nvContentPartPr>
              <p14:xfrm>
                <a:off x="1621034" y="854944"/>
                <a:ext cx="209520" cy="375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6F003B1-BDD0-4086-A2EC-BD593A4DBB7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12034" y="845944"/>
                  <a:ext cx="2271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4E47A59-1765-4A0B-AB10-75A26A7B3F43}"/>
                    </a:ext>
                  </a:extLst>
                </p14:cNvPr>
                <p14:cNvContentPartPr/>
                <p14:nvPr/>
              </p14:nvContentPartPr>
              <p14:xfrm>
                <a:off x="1877714" y="1095424"/>
                <a:ext cx="128880" cy="128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4E47A59-1765-4A0B-AB10-75A26A7B3F4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69074" y="1086424"/>
                  <a:ext cx="146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29F47E8-E2CF-4E4F-B3AF-98146858DDC5}"/>
                    </a:ext>
                  </a:extLst>
                </p14:cNvPr>
                <p14:cNvContentPartPr/>
                <p14:nvPr/>
              </p14:nvContentPartPr>
              <p14:xfrm>
                <a:off x="2018474" y="1096864"/>
                <a:ext cx="224640" cy="145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29F47E8-E2CF-4E4F-B3AF-98146858DDC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09834" y="1088224"/>
                  <a:ext cx="242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062A134-6979-481D-9C11-234D80642C3B}"/>
              </a:ext>
            </a:extLst>
          </p:cNvPr>
          <p:cNvGrpSpPr/>
          <p:nvPr/>
        </p:nvGrpSpPr>
        <p:grpSpPr>
          <a:xfrm>
            <a:off x="2891114" y="719944"/>
            <a:ext cx="1510200" cy="746280"/>
            <a:chOff x="2891114" y="719944"/>
            <a:chExt cx="1510200" cy="74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1A49A3D-1F77-47CC-8D9D-837169F5CEA6}"/>
                    </a:ext>
                  </a:extLst>
                </p14:cNvPr>
                <p14:cNvContentPartPr/>
                <p14:nvPr/>
              </p14:nvContentPartPr>
              <p14:xfrm>
                <a:off x="2891114" y="1197664"/>
                <a:ext cx="29880" cy="10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1A49A3D-1F77-47CC-8D9D-837169F5CEA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82114" y="1188664"/>
                  <a:ext cx="47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B60E8CB-FB44-4A1E-926E-35067BE85606}"/>
                    </a:ext>
                  </a:extLst>
                </p14:cNvPr>
                <p14:cNvContentPartPr/>
                <p14:nvPr/>
              </p14:nvContentPartPr>
              <p14:xfrm>
                <a:off x="2902274" y="840184"/>
                <a:ext cx="531720" cy="363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B60E8CB-FB44-4A1E-926E-35067BE8560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93274" y="831544"/>
                  <a:ext cx="5493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E2494E5-2F1D-4029-8A26-68C7FD4A260C}"/>
                    </a:ext>
                  </a:extLst>
                </p14:cNvPr>
                <p14:cNvContentPartPr/>
                <p14:nvPr/>
              </p14:nvContentPartPr>
              <p14:xfrm>
                <a:off x="3495554" y="719944"/>
                <a:ext cx="184680" cy="209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E2494E5-2F1D-4029-8A26-68C7FD4A260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86554" y="710944"/>
                  <a:ext cx="202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E83D51F-3182-4059-B364-7F7861B87DE1}"/>
                    </a:ext>
                  </a:extLst>
                </p14:cNvPr>
                <p14:cNvContentPartPr/>
                <p14:nvPr/>
              </p14:nvContentPartPr>
              <p14:xfrm>
                <a:off x="3284594" y="1205944"/>
                <a:ext cx="180720" cy="186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E83D51F-3182-4059-B364-7F7861B87DE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75954" y="1196944"/>
                  <a:ext cx="198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BED7FF3-159E-44D4-A4B4-E8BB1C94A395}"/>
                    </a:ext>
                  </a:extLst>
                </p14:cNvPr>
                <p14:cNvContentPartPr/>
                <p14:nvPr/>
              </p14:nvContentPartPr>
              <p14:xfrm>
                <a:off x="3278834" y="1202704"/>
                <a:ext cx="164520" cy="174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BED7FF3-159E-44D4-A4B4-E8BB1C94A39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69834" y="1193704"/>
                  <a:ext cx="182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D76D1F7-6172-4465-B8EA-13B83A48C398}"/>
                    </a:ext>
                  </a:extLst>
                </p14:cNvPr>
                <p14:cNvContentPartPr/>
                <p14:nvPr/>
              </p14:nvContentPartPr>
              <p14:xfrm>
                <a:off x="3504554" y="1254544"/>
                <a:ext cx="192240" cy="62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D76D1F7-6172-4465-B8EA-13B83A48C39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95554" y="1245904"/>
                  <a:ext cx="209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68B9720-2F16-4611-B810-E4E5B6BB3E7C}"/>
                    </a:ext>
                  </a:extLst>
                </p14:cNvPr>
                <p14:cNvContentPartPr/>
                <p14:nvPr/>
              </p14:nvContentPartPr>
              <p14:xfrm>
                <a:off x="3606794" y="1173544"/>
                <a:ext cx="26640" cy="189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68B9720-2F16-4611-B810-E4E5B6BB3E7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97794" y="1164544"/>
                  <a:ext cx="442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3900966-AB8F-4C84-A74B-33498A7AC852}"/>
                    </a:ext>
                  </a:extLst>
                </p14:cNvPr>
                <p14:cNvContentPartPr/>
                <p14:nvPr/>
              </p14:nvContentPartPr>
              <p14:xfrm>
                <a:off x="3784994" y="1205944"/>
                <a:ext cx="79920" cy="96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3900966-AB8F-4C84-A74B-33498A7AC85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75994" y="1196944"/>
                  <a:ext cx="97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5AE9483-C0E5-42DC-A572-80F66B19C5DB}"/>
                    </a:ext>
                  </a:extLst>
                </p14:cNvPr>
                <p14:cNvContentPartPr/>
                <p14:nvPr/>
              </p14:nvContentPartPr>
              <p14:xfrm>
                <a:off x="3794714" y="1156624"/>
                <a:ext cx="239400" cy="309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5AE9483-C0E5-42DC-A572-80F66B19C5D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85714" y="1147984"/>
                  <a:ext cx="2570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F346369-2532-456D-91AA-3BCB1FA12072}"/>
                    </a:ext>
                  </a:extLst>
                </p14:cNvPr>
                <p14:cNvContentPartPr/>
                <p14:nvPr/>
              </p14:nvContentPartPr>
              <p14:xfrm>
                <a:off x="4249034" y="1026664"/>
                <a:ext cx="103680" cy="15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F346369-2532-456D-91AA-3BCB1FA1207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40394" y="1018024"/>
                  <a:ext cx="1213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6C67732-1DFB-4CD2-9F7F-2EBD062ED89A}"/>
                    </a:ext>
                  </a:extLst>
                </p14:cNvPr>
                <p14:cNvContentPartPr/>
                <p14:nvPr/>
              </p14:nvContentPartPr>
              <p14:xfrm>
                <a:off x="4250474" y="1140064"/>
                <a:ext cx="150840" cy="288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6C67732-1DFB-4CD2-9F7F-2EBD062ED89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41474" y="1131064"/>
                  <a:ext cx="1684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205CC00-D7AD-41AE-AD45-A4A419B36490}"/>
              </a:ext>
            </a:extLst>
          </p:cNvPr>
          <p:cNvGrpSpPr/>
          <p:nvPr/>
        </p:nvGrpSpPr>
        <p:grpSpPr>
          <a:xfrm>
            <a:off x="4687874" y="796624"/>
            <a:ext cx="1693080" cy="666360"/>
            <a:chOff x="4687874" y="796624"/>
            <a:chExt cx="1693080" cy="66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A66EF59-A671-47AC-B332-679EAAF7B658}"/>
                    </a:ext>
                  </a:extLst>
                </p14:cNvPr>
                <p14:cNvContentPartPr/>
                <p14:nvPr/>
              </p14:nvContentPartPr>
              <p14:xfrm>
                <a:off x="4687874" y="940984"/>
                <a:ext cx="436680" cy="285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A66EF59-A671-47AC-B332-679EAAF7B65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79234" y="931984"/>
                  <a:ext cx="454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D58E8C6-B04B-451D-B360-C178AE97EF02}"/>
                    </a:ext>
                  </a:extLst>
                </p14:cNvPr>
                <p14:cNvContentPartPr/>
                <p14:nvPr/>
              </p14:nvContentPartPr>
              <p14:xfrm>
                <a:off x="5185034" y="796624"/>
                <a:ext cx="143280" cy="127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D58E8C6-B04B-451D-B360-C178AE97EF0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76034" y="787984"/>
                  <a:ext cx="160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7C5D711-F41C-495D-8529-13698766A32D}"/>
                    </a:ext>
                  </a:extLst>
                </p14:cNvPr>
                <p14:cNvContentPartPr/>
                <p14:nvPr/>
              </p14:nvContentPartPr>
              <p14:xfrm>
                <a:off x="4892714" y="1240144"/>
                <a:ext cx="205920" cy="135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7C5D711-F41C-495D-8529-13698766A32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84074" y="1231144"/>
                  <a:ext cx="223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330C90-2594-4CCE-B772-BFE136905F3E}"/>
                    </a:ext>
                  </a:extLst>
                </p14:cNvPr>
                <p14:cNvContentPartPr/>
                <p14:nvPr/>
              </p14:nvContentPartPr>
              <p14:xfrm>
                <a:off x="4924394" y="1228984"/>
                <a:ext cx="152280" cy="1526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330C90-2594-4CCE-B772-BFE136905F3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15394" y="1220344"/>
                  <a:ext cx="169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1CD5692-50D7-49B8-A1BA-B4319B924A5E}"/>
                    </a:ext>
                  </a:extLst>
                </p14:cNvPr>
                <p14:cNvContentPartPr/>
                <p14:nvPr/>
              </p14:nvContentPartPr>
              <p14:xfrm>
                <a:off x="5346674" y="1084624"/>
                <a:ext cx="280800" cy="32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1CD5692-50D7-49B8-A1BA-B4319B924A5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37674" y="1075624"/>
                  <a:ext cx="2984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91DE2F4-66AE-4573-B816-C842BE79BAB4}"/>
                    </a:ext>
                  </a:extLst>
                </p14:cNvPr>
                <p14:cNvContentPartPr/>
                <p14:nvPr/>
              </p14:nvContentPartPr>
              <p14:xfrm>
                <a:off x="5498594" y="977704"/>
                <a:ext cx="40320" cy="235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91DE2F4-66AE-4573-B816-C842BE79BAB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89594" y="969064"/>
                  <a:ext cx="579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0CE027A-AA0E-472C-85E4-FA79B1EDD669}"/>
                    </a:ext>
                  </a:extLst>
                </p14:cNvPr>
                <p14:cNvContentPartPr/>
                <p14:nvPr/>
              </p14:nvContentPartPr>
              <p14:xfrm>
                <a:off x="5697314" y="985984"/>
                <a:ext cx="459360" cy="273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0CE027A-AA0E-472C-85E4-FA79B1EDD66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88674" y="977344"/>
                  <a:ext cx="4770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7C0B96B-DE6B-44BB-80DF-43C525E98DE1}"/>
                    </a:ext>
                  </a:extLst>
                </p14:cNvPr>
                <p14:cNvContentPartPr/>
                <p14:nvPr/>
              </p14:nvContentPartPr>
              <p14:xfrm>
                <a:off x="6246314" y="813904"/>
                <a:ext cx="134640" cy="178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7C0B96B-DE6B-44BB-80DF-43C525E98DE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37674" y="804904"/>
                  <a:ext cx="152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5EC8BE1-1405-432A-BFE5-6D6E93EEAA8B}"/>
                    </a:ext>
                  </a:extLst>
                </p14:cNvPr>
                <p14:cNvContentPartPr/>
                <p14:nvPr/>
              </p14:nvContentPartPr>
              <p14:xfrm>
                <a:off x="6013034" y="1229704"/>
                <a:ext cx="67320" cy="68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5EC8BE1-1405-432A-BFE5-6D6E93EEAA8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04394" y="1221064"/>
                  <a:ext cx="84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69CA9EF-031B-45F1-9BC9-6E0236098C35}"/>
                    </a:ext>
                  </a:extLst>
                </p14:cNvPr>
                <p14:cNvContentPartPr/>
                <p14:nvPr/>
              </p14:nvContentPartPr>
              <p14:xfrm>
                <a:off x="6075674" y="1176064"/>
                <a:ext cx="107640" cy="286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69CA9EF-031B-45F1-9BC9-6E0236098C3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67034" y="1167064"/>
                  <a:ext cx="12528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7B5E402-6699-4560-AD9C-54FD76E064C2}"/>
              </a:ext>
            </a:extLst>
          </p:cNvPr>
          <p:cNvGrpSpPr/>
          <p:nvPr/>
        </p:nvGrpSpPr>
        <p:grpSpPr>
          <a:xfrm>
            <a:off x="1439954" y="1885264"/>
            <a:ext cx="700920" cy="311400"/>
            <a:chOff x="1439954" y="1885264"/>
            <a:chExt cx="70092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F852CF5-182D-4D4C-9609-87EDE933785A}"/>
                    </a:ext>
                  </a:extLst>
                </p14:cNvPr>
                <p14:cNvContentPartPr/>
                <p14:nvPr/>
              </p14:nvContentPartPr>
              <p14:xfrm>
                <a:off x="1439954" y="1994344"/>
                <a:ext cx="144720" cy="202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F852CF5-182D-4D4C-9609-87EDE933785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31314" y="1985704"/>
                  <a:ext cx="1623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991E512-F438-4BE9-89EF-97959E6E4B4A}"/>
                    </a:ext>
                  </a:extLst>
                </p14:cNvPr>
                <p14:cNvContentPartPr/>
                <p14:nvPr/>
              </p14:nvContentPartPr>
              <p14:xfrm>
                <a:off x="1654514" y="2085424"/>
                <a:ext cx="129960" cy="94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991E512-F438-4BE9-89EF-97959E6E4B4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45874" y="2076784"/>
                  <a:ext cx="147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34AE9DC-A905-4933-8930-E1D3659173B6}"/>
                    </a:ext>
                  </a:extLst>
                </p14:cNvPr>
                <p14:cNvContentPartPr/>
                <p14:nvPr/>
              </p14:nvContentPartPr>
              <p14:xfrm>
                <a:off x="1872314" y="2020624"/>
                <a:ext cx="230760" cy="160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34AE9DC-A905-4933-8930-E1D3659173B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63314" y="2011624"/>
                  <a:ext cx="248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FB9A3F-D49A-48CE-954B-9CB30CF90F3C}"/>
                    </a:ext>
                  </a:extLst>
                </p14:cNvPr>
                <p14:cNvContentPartPr/>
                <p14:nvPr/>
              </p14:nvContentPartPr>
              <p14:xfrm>
                <a:off x="2072834" y="1885264"/>
                <a:ext cx="68040" cy="2538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FB9A3F-D49A-48CE-954B-9CB30CF90F3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64194" y="1876264"/>
                  <a:ext cx="8568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1F94F6E-B2E9-400C-A46E-29CE43C17A90}"/>
              </a:ext>
            </a:extLst>
          </p:cNvPr>
          <p:cNvGrpSpPr/>
          <p:nvPr/>
        </p:nvGrpSpPr>
        <p:grpSpPr>
          <a:xfrm>
            <a:off x="2815874" y="1752424"/>
            <a:ext cx="1180800" cy="662400"/>
            <a:chOff x="2815874" y="1752424"/>
            <a:chExt cx="1180800" cy="66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079C32E-C1D4-43EB-8522-58FBD4C32F3E}"/>
                    </a:ext>
                  </a:extLst>
                </p14:cNvPr>
                <p14:cNvContentPartPr/>
                <p14:nvPr/>
              </p14:nvContentPartPr>
              <p14:xfrm>
                <a:off x="2815874" y="1918744"/>
                <a:ext cx="457920" cy="307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079C32E-C1D4-43EB-8522-58FBD4C32F3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06874" y="1910104"/>
                  <a:ext cx="4755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A4D0FFB-26DE-4EC5-973C-E25FE4C07FE0}"/>
                    </a:ext>
                  </a:extLst>
                </p14:cNvPr>
                <p14:cNvContentPartPr/>
                <p14:nvPr/>
              </p14:nvContentPartPr>
              <p14:xfrm>
                <a:off x="3378914" y="1752424"/>
                <a:ext cx="187920" cy="189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A4D0FFB-26DE-4EC5-973C-E25FE4C07FE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70274" y="1743424"/>
                  <a:ext cx="205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66119FD-A5BC-4790-9FD1-135FBE5B2FB5}"/>
                    </a:ext>
                  </a:extLst>
                </p14:cNvPr>
                <p14:cNvContentPartPr/>
                <p14:nvPr/>
              </p14:nvContentPartPr>
              <p14:xfrm>
                <a:off x="3191714" y="2183344"/>
                <a:ext cx="208440" cy="202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66119FD-A5BC-4790-9FD1-135FBE5B2FB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83074" y="2174344"/>
                  <a:ext cx="226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53A2FC2-DAED-449E-B7BE-658AC2E55B01}"/>
                    </a:ext>
                  </a:extLst>
                </p14:cNvPr>
                <p14:cNvContentPartPr/>
                <p14:nvPr/>
              </p14:nvContentPartPr>
              <p14:xfrm>
                <a:off x="3202514" y="2146264"/>
                <a:ext cx="189000" cy="201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53A2FC2-DAED-449E-B7BE-658AC2E55B0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193874" y="2137624"/>
                  <a:ext cx="206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25D45FC-61CE-44CC-998D-C45D755DBC4E}"/>
                    </a:ext>
                  </a:extLst>
                </p14:cNvPr>
                <p14:cNvContentPartPr/>
                <p14:nvPr/>
              </p14:nvContentPartPr>
              <p14:xfrm>
                <a:off x="3447674" y="2278024"/>
                <a:ext cx="162000" cy="262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25D45FC-61CE-44CC-998D-C45D755DBC4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39034" y="2269384"/>
                  <a:ext cx="179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055BCA0-7216-4860-9E65-3158CC76AA77}"/>
                    </a:ext>
                  </a:extLst>
                </p14:cNvPr>
                <p14:cNvContentPartPr/>
                <p14:nvPr/>
              </p14:nvContentPartPr>
              <p14:xfrm>
                <a:off x="3729914" y="2126824"/>
                <a:ext cx="132120" cy="122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055BCA0-7216-4860-9E65-3158CC76AA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21274" y="2118184"/>
                  <a:ext cx="149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B742341-E22E-42FB-9D35-DB74D513F107}"/>
                    </a:ext>
                  </a:extLst>
                </p14:cNvPr>
                <p14:cNvContentPartPr/>
                <p14:nvPr/>
              </p14:nvContentPartPr>
              <p14:xfrm>
                <a:off x="3742154" y="2110624"/>
                <a:ext cx="254520" cy="304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B742341-E22E-42FB-9D35-DB74D513F10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733514" y="2101984"/>
                  <a:ext cx="27216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25483F5-AD87-407A-9246-0BB8377536E3}"/>
              </a:ext>
            </a:extLst>
          </p:cNvPr>
          <p:cNvGrpSpPr/>
          <p:nvPr/>
        </p:nvGrpSpPr>
        <p:grpSpPr>
          <a:xfrm>
            <a:off x="4350194" y="1743784"/>
            <a:ext cx="2444760" cy="806040"/>
            <a:chOff x="4350194" y="1743784"/>
            <a:chExt cx="2444760" cy="80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21841F1-159D-41B2-B0F5-8A94207069AF}"/>
                    </a:ext>
                  </a:extLst>
                </p14:cNvPr>
                <p14:cNvContentPartPr/>
                <p14:nvPr/>
              </p14:nvContentPartPr>
              <p14:xfrm>
                <a:off x="4350194" y="2020264"/>
                <a:ext cx="127440" cy="27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21841F1-159D-41B2-B0F5-8A94207069A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41194" y="2011264"/>
                  <a:ext cx="145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EAA140F-552B-41BE-AADB-4238F8196250}"/>
                    </a:ext>
                  </a:extLst>
                </p14:cNvPr>
                <p14:cNvContentPartPr/>
                <p14:nvPr/>
              </p14:nvContentPartPr>
              <p14:xfrm>
                <a:off x="4387274" y="2121064"/>
                <a:ext cx="148320" cy="42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EAA140F-552B-41BE-AADB-4238F819625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78634" y="2112064"/>
                  <a:ext cx="165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382019E-8546-4D3D-8E25-0699D96BFF36}"/>
                    </a:ext>
                  </a:extLst>
                </p14:cNvPr>
                <p14:cNvContentPartPr/>
                <p14:nvPr/>
              </p14:nvContentPartPr>
              <p14:xfrm>
                <a:off x="4750874" y="1910464"/>
                <a:ext cx="545040" cy="267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382019E-8546-4D3D-8E25-0699D96BFF3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41874" y="1901464"/>
                  <a:ext cx="5626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B26BFCA-F2F6-4E30-9E34-8BAD735EFB54}"/>
                    </a:ext>
                  </a:extLst>
                </p14:cNvPr>
                <p14:cNvContentPartPr/>
                <p14:nvPr/>
              </p14:nvContentPartPr>
              <p14:xfrm>
                <a:off x="5443514" y="1743784"/>
                <a:ext cx="135360" cy="156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B26BFCA-F2F6-4E30-9E34-8BAD735EFB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34514" y="1734784"/>
                  <a:ext cx="153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9DAC30E-6AE0-4B63-8CBE-4112BABB7F40}"/>
                    </a:ext>
                  </a:extLst>
                </p14:cNvPr>
                <p14:cNvContentPartPr/>
                <p14:nvPr/>
              </p14:nvContentPartPr>
              <p14:xfrm>
                <a:off x="5176754" y="2156344"/>
                <a:ext cx="201240" cy="182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9DAC30E-6AE0-4B63-8CBE-4112BABB7F4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167754" y="2147344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FE07AE2-E35C-4780-A55C-10933D98CB55}"/>
                    </a:ext>
                  </a:extLst>
                </p14:cNvPr>
                <p14:cNvContentPartPr/>
                <p14:nvPr/>
              </p14:nvContentPartPr>
              <p14:xfrm>
                <a:off x="5213474" y="2173984"/>
                <a:ext cx="133560" cy="125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FE07AE2-E35C-4780-A55C-10933D98CB5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04474" y="2165344"/>
                  <a:ext cx="151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B66F654-464C-44C3-BEAD-5122B25F29E9}"/>
                    </a:ext>
                  </a:extLst>
                </p14:cNvPr>
                <p14:cNvContentPartPr/>
                <p14:nvPr/>
              </p14:nvContentPartPr>
              <p14:xfrm>
                <a:off x="5583914" y="2086864"/>
                <a:ext cx="288000" cy="468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B66F654-464C-44C3-BEAD-5122B25F29E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74914" y="2077864"/>
                  <a:ext cx="305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039355E-318C-42B8-92B8-F0A06211C0F5}"/>
                    </a:ext>
                  </a:extLst>
                </p14:cNvPr>
                <p14:cNvContentPartPr/>
                <p14:nvPr/>
              </p14:nvContentPartPr>
              <p14:xfrm>
                <a:off x="5750594" y="1983904"/>
                <a:ext cx="33840" cy="244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039355E-318C-42B8-92B8-F0A06211C0F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741594" y="1975264"/>
                  <a:ext cx="514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3F3A2B3-3F46-48C6-8F90-057BDC35FE08}"/>
                    </a:ext>
                  </a:extLst>
                </p14:cNvPr>
                <p14:cNvContentPartPr/>
                <p14:nvPr/>
              </p14:nvContentPartPr>
              <p14:xfrm>
                <a:off x="6073514" y="1933504"/>
                <a:ext cx="430920" cy="319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3F3A2B3-3F46-48C6-8F90-057BDC35FE0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64514" y="1924864"/>
                  <a:ext cx="4485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28AB925-D611-4A3B-998F-4EEB25579AF0}"/>
                    </a:ext>
                  </a:extLst>
                </p14:cNvPr>
                <p14:cNvContentPartPr/>
                <p14:nvPr/>
              </p14:nvContentPartPr>
              <p14:xfrm>
                <a:off x="6657434" y="1754584"/>
                <a:ext cx="137520" cy="160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28AB925-D611-4A3B-998F-4EEB25579AF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48434" y="1745944"/>
                  <a:ext cx="155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D001BAD-16E0-44DC-A1F5-9994A78B61C3}"/>
                    </a:ext>
                  </a:extLst>
                </p14:cNvPr>
                <p14:cNvContentPartPr/>
                <p14:nvPr/>
              </p14:nvContentPartPr>
              <p14:xfrm>
                <a:off x="6389234" y="2203144"/>
                <a:ext cx="137160" cy="806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D001BAD-16E0-44DC-A1F5-9994A78B61C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80234" y="2194144"/>
                  <a:ext cx="154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6B3671A-8F8F-47DC-B255-7DD90D8DE7BE}"/>
                    </a:ext>
                  </a:extLst>
                </p14:cNvPr>
                <p14:cNvContentPartPr/>
                <p14:nvPr/>
              </p14:nvContentPartPr>
              <p14:xfrm>
                <a:off x="6436754" y="2145904"/>
                <a:ext cx="122040" cy="403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6B3671A-8F8F-47DC-B255-7DD90D8DE7B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28114" y="2137264"/>
                  <a:ext cx="139680" cy="42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2F33FDB-7071-4DEE-8A14-4C59387CAE5B}"/>
              </a:ext>
            </a:extLst>
          </p:cNvPr>
          <p:cNvGrpSpPr/>
          <p:nvPr/>
        </p:nvGrpSpPr>
        <p:grpSpPr>
          <a:xfrm>
            <a:off x="2930354" y="2746744"/>
            <a:ext cx="1337760" cy="804600"/>
            <a:chOff x="2930354" y="2746744"/>
            <a:chExt cx="1337760" cy="80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EF79486-65E2-4EEC-8AA7-DE22AD0D7283}"/>
                    </a:ext>
                  </a:extLst>
                </p14:cNvPr>
                <p14:cNvContentPartPr/>
                <p14:nvPr/>
              </p14:nvContentPartPr>
              <p14:xfrm>
                <a:off x="2930354" y="2890024"/>
                <a:ext cx="488880" cy="304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EF79486-65E2-4EEC-8AA7-DE22AD0D728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21714" y="2881384"/>
                  <a:ext cx="5065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192D24A-5F7B-4CD5-B796-21FE78A49258}"/>
                    </a:ext>
                  </a:extLst>
                </p14:cNvPr>
                <p14:cNvContentPartPr/>
                <p14:nvPr/>
              </p14:nvContentPartPr>
              <p14:xfrm>
                <a:off x="3507074" y="2746744"/>
                <a:ext cx="180720" cy="165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192D24A-5F7B-4CD5-B796-21FE78A4925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98434" y="2738104"/>
                  <a:ext cx="1983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26090D3-A5F2-475C-9C88-EC7BA1213076}"/>
                    </a:ext>
                  </a:extLst>
                </p14:cNvPr>
                <p14:cNvContentPartPr/>
                <p14:nvPr/>
              </p14:nvContentPartPr>
              <p14:xfrm>
                <a:off x="3215114" y="3158224"/>
                <a:ext cx="219240" cy="211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26090D3-A5F2-475C-9C88-EC7BA121307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06474" y="3149584"/>
                  <a:ext cx="2368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96472A6-5C68-4FFC-B567-9F0FD693022C}"/>
                    </a:ext>
                  </a:extLst>
                </p14:cNvPr>
                <p14:cNvContentPartPr/>
                <p14:nvPr/>
              </p14:nvContentPartPr>
              <p14:xfrm>
                <a:off x="3430394" y="3212584"/>
                <a:ext cx="194400" cy="137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96472A6-5C68-4FFC-B567-9F0FD693022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21754" y="3203944"/>
                  <a:ext cx="212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1615A54-18D3-44B1-8EEB-8B44BC00F410}"/>
                    </a:ext>
                  </a:extLst>
                </p14:cNvPr>
                <p14:cNvContentPartPr/>
                <p14:nvPr/>
              </p14:nvContentPartPr>
              <p14:xfrm>
                <a:off x="3440114" y="3210784"/>
                <a:ext cx="148680" cy="135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1615A54-18D3-44B1-8EEB-8B44BC00F41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431474" y="3201784"/>
                  <a:ext cx="166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E9AAC76-80BB-44EA-8768-7BEB7094BC22}"/>
                    </a:ext>
                  </a:extLst>
                </p14:cNvPr>
                <p14:cNvContentPartPr/>
                <p14:nvPr/>
              </p14:nvContentPartPr>
              <p14:xfrm>
                <a:off x="3694994" y="3252904"/>
                <a:ext cx="146880" cy="36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E9AAC76-80BB-44EA-8768-7BEB7094BC2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86354" y="3243904"/>
                  <a:ext cx="164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8B59AC3-B505-4953-962A-AE73D207E216}"/>
                    </a:ext>
                  </a:extLst>
                </p14:cNvPr>
                <p14:cNvContentPartPr/>
                <p14:nvPr/>
              </p14:nvContentPartPr>
              <p14:xfrm>
                <a:off x="3919994" y="3142384"/>
                <a:ext cx="107640" cy="114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8B59AC3-B505-4953-962A-AE73D207E21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911354" y="3133384"/>
                  <a:ext cx="125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4C79D34-63D5-48D9-8A0D-BE0CA520CCD6}"/>
                    </a:ext>
                  </a:extLst>
                </p14:cNvPr>
                <p14:cNvContentPartPr/>
                <p14:nvPr/>
              </p14:nvContentPartPr>
              <p14:xfrm>
                <a:off x="4016834" y="3093064"/>
                <a:ext cx="33120" cy="261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4C79D34-63D5-48D9-8A0D-BE0CA520CCD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007834" y="3084424"/>
                  <a:ext cx="507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346126F-B87E-4A10-A3EC-B03EB86C7FA2}"/>
                    </a:ext>
                  </a:extLst>
                </p14:cNvPr>
                <p14:cNvContentPartPr/>
                <p14:nvPr/>
              </p14:nvContentPartPr>
              <p14:xfrm>
                <a:off x="4099274" y="3274864"/>
                <a:ext cx="146520" cy="903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346126F-B87E-4A10-A3EC-B03EB86C7FA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090274" y="3265864"/>
                  <a:ext cx="164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E2594A8-EEA1-46C1-89C8-5CB332E6BF65}"/>
                    </a:ext>
                  </a:extLst>
                </p14:cNvPr>
                <p14:cNvContentPartPr/>
                <p14:nvPr/>
              </p14:nvContentPartPr>
              <p14:xfrm>
                <a:off x="4225274" y="3187024"/>
                <a:ext cx="42840" cy="364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E2594A8-EEA1-46C1-89C8-5CB332E6BF6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16274" y="3178024"/>
                  <a:ext cx="60480" cy="38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93D97CE-26B2-4BD8-981E-89AD097DED7A}"/>
              </a:ext>
            </a:extLst>
          </p:cNvPr>
          <p:cNvGrpSpPr/>
          <p:nvPr/>
        </p:nvGrpSpPr>
        <p:grpSpPr>
          <a:xfrm>
            <a:off x="4641434" y="3034384"/>
            <a:ext cx="169200" cy="118440"/>
            <a:chOff x="4641434" y="3034384"/>
            <a:chExt cx="169200" cy="1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9522F96-F35C-40C9-A446-C6C0AF48289B}"/>
                    </a:ext>
                  </a:extLst>
                </p14:cNvPr>
                <p14:cNvContentPartPr/>
                <p14:nvPr/>
              </p14:nvContentPartPr>
              <p14:xfrm>
                <a:off x="4641434" y="3034384"/>
                <a:ext cx="119880" cy="17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9522F96-F35C-40C9-A446-C6C0AF48289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632434" y="3025384"/>
                  <a:ext cx="137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8BFF830-E1D0-4C8F-82C4-DD7F8523FD8C}"/>
                    </a:ext>
                  </a:extLst>
                </p14:cNvPr>
                <p14:cNvContentPartPr/>
                <p14:nvPr/>
              </p14:nvContentPartPr>
              <p14:xfrm>
                <a:off x="4695074" y="3112864"/>
                <a:ext cx="115560" cy="39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8BFF830-E1D0-4C8F-82C4-DD7F8523FD8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686074" y="3104224"/>
                  <a:ext cx="13320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80A9849-EF18-437F-A31F-46CCDD80F3EF}"/>
              </a:ext>
            </a:extLst>
          </p:cNvPr>
          <p:cNvGrpSpPr/>
          <p:nvPr/>
        </p:nvGrpSpPr>
        <p:grpSpPr>
          <a:xfrm>
            <a:off x="5055794" y="2731264"/>
            <a:ext cx="3471840" cy="748800"/>
            <a:chOff x="5055794" y="2731264"/>
            <a:chExt cx="3471840" cy="74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556A122-30D7-4594-9527-C5216335C2EB}"/>
                    </a:ext>
                  </a:extLst>
                </p14:cNvPr>
                <p14:cNvContentPartPr/>
                <p14:nvPr/>
              </p14:nvContentPartPr>
              <p14:xfrm>
                <a:off x="5055794" y="2948704"/>
                <a:ext cx="292320" cy="275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556A122-30D7-4594-9527-C5216335C2E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046794" y="2940064"/>
                  <a:ext cx="3099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BF576B7-AE5C-4819-AA64-68F0A6C83754}"/>
                    </a:ext>
                  </a:extLst>
                </p14:cNvPr>
                <p14:cNvContentPartPr/>
                <p14:nvPr/>
              </p14:nvContentPartPr>
              <p14:xfrm>
                <a:off x="5478434" y="2734144"/>
                <a:ext cx="156600" cy="1771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BF576B7-AE5C-4819-AA64-68F0A6C8375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469434" y="2725144"/>
                  <a:ext cx="174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0EC350C-B2E9-45B1-88C4-CDA33BBEC4DE}"/>
                    </a:ext>
                  </a:extLst>
                </p14:cNvPr>
                <p14:cNvContentPartPr/>
                <p14:nvPr/>
              </p14:nvContentPartPr>
              <p14:xfrm>
                <a:off x="5464034" y="2945104"/>
                <a:ext cx="501480" cy="2246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0EC350C-B2E9-45B1-88C4-CDA33BBEC4D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455394" y="2936464"/>
                  <a:ext cx="5191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74EC1BB-CA62-447B-B1F2-6FFD5C512FDC}"/>
                    </a:ext>
                  </a:extLst>
                </p14:cNvPr>
                <p14:cNvContentPartPr/>
                <p14:nvPr/>
              </p14:nvContentPartPr>
              <p14:xfrm>
                <a:off x="5791634" y="3174064"/>
                <a:ext cx="258480" cy="168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74EC1BB-CA62-447B-B1F2-6FFD5C512FD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782994" y="3165064"/>
                  <a:ext cx="276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37BAC1D-68E2-4892-ABFC-6F6F7DC3181B}"/>
                    </a:ext>
                  </a:extLst>
                </p14:cNvPr>
                <p14:cNvContentPartPr/>
                <p14:nvPr/>
              </p14:nvContentPartPr>
              <p14:xfrm>
                <a:off x="5842754" y="3185584"/>
                <a:ext cx="152280" cy="1580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37BAC1D-68E2-4892-ABFC-6F6F7DC3181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34114" y="3176584"/>
                  <a:ext cx="169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68ED2FC-341C-46AB-8A76-2416AF23DC0A}"/>
                    </a:ext>
                  </a:extLst>
                </p14:cNvPr>
                <p14:cNvContentPartPr/>
                <p14:nvPr/>
              </p14:nvContentPartPr>
              <p14:xfrm>
                <a:off x="6065594" y="2810824"/>
                <a:ext cx="177120" cy="164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68ED2FC-341C-46AB-8A76-2416AF23DC0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056594" y="2801824"/>
                  <a:ext cx="1947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F0ED149-BC62-4330-A2BB-048DA0EC9DF0}"/>
                    </a:ext>
                  </a:extLst>
                </p14:cNvPr>
                <p14:cNvContentPartPr/>
                <p14:nvPr/>
              </p14:nvContentPartPr>
              <p14:xfrm>
                <a:off x="6414794" y="3093784"/>
                <a:ext cx="310680" cy="54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F0ED149-BC62-4330-A2BB-048DA0EC9DF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06154" y="3084784"/>
                  <a:ext cx="3283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69E2112-D20F-4C3A-B63A-A7DACB9177AC}"/>
                    </a:ext>
                  </a:extLst>
                </p14:cNvPr>
                <p14:cNvContentPartPr/>
                <p14:nvPr/>
              </p14:nvContentPartPr>
              <p14:xfrm>
                <a:off x="6571034" y="2992264"/>
                <a:ext cx="50400" cy="256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69E2112-D20F-4C3A-B63A-A7DACB9177A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2034" y="2983264"/>
                  <a:ext cx="680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EFD5369-F30F-4348-A6F2-1964E4E25EFA}"/>
                    </a:ext>
                  </a:extLst>
                </p14:cNvPr>
                <p14:cNvContentPartPr/>
                <p14:nvPr/>
              </p14:nvContentPartPr>
              <p14:xfrm>
                <a:off x="6861914" y="2988304"/>
                <a:ext cx="113400" cy="274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EFD5369-F30F-4348-A6F2-1964E4E25EF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852914" y="2979664"/>
                  <a:ext cx="1310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7B9DD41-C3C9-49E0-A3C2-530DC7D38155}"/>
                    </a:ext>
                  </a:extLst>
                </p14:cNvPr>
                <p14:cNvContentPartPr/>
                <p14:nvPr/>
              </p14:nvContentPartPr>
              <p14:xfrm>
                <a:off x="7033634" y="3122224"/>
                <a:ext cx="131040" cy="280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7B9DD41-C3C9-49E0-A3C2-530DC7D3815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024634" y="3113224"/>
                  <a:ext cx="148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84C5878-0575-414C-B266-7D3913AA6589}"/>
                    </a:ext>
                  </a:extLst>
                </p14:cNvPr>
                <p14:cNvContentPartPr/>
                <p14:nvPr/>
              </p14:nvContentPartPr>
              <p14:xfrm>
                <a:off x="7289234" y="3016384"/>
                <a:ext cx="130680" cy="128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84C5878-0575-414C-B266-7D3913AA658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80234" y="3007744"/>
                  <a:ext cx="148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9066823-6C23-4633-B95A-31CA0DF04787}"/>
                    </a:ext>
                  </a:extLst>
                </p14:cNvPr>
                <p14:cNvContentPartPr/>
                <p14:nvPr/>
              </p14:nvContentPartPr>
              <p14:xfrm>
                <a:off x="7372034" y="2977144"/>
                <a:ext cx="95400" cy="2858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9066823-6C23-4633-B95A-31CA0DF0478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63394" y="2968144"/>
                  <a:ext cx="1130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CEB236B-FE5A-427E-8C6B-6328D35DBBC8}"/>
                    </a:ext>
                  </a:extLst>
                </p14:cNvPr>
                <p14:cNvContentPartPr/>
                <p14:nvPr/>
              </p14:nvContentPartPr>
              <p14:xfrm>
                <a:off x="7492274" y="2907664"/>
                <a:ext cx="138240" cy="408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CEB236B-FE5A-427E-8C6B-6328D35DBBC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83634" y="2898664"/>
                  <a:ext cx="1558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D959A1A-4B1D-4299-8633-524033717901}"/>
                    </a:ext>
                  </a:extLst>
                </p14:cNvPr>
                <p14:cNvContentPartPr/>
                <p14:nvPr/>
              </p14:nvContentPartPr>
              <p14:xfrm>
                <a:off x="7691354" y="2731264"/>
                <a:ext cx="165600" cy="1530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D959A1A-4B1D-4299-8633-52403371790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682714" y="2722624"/>
                  <a:ext cx="183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8C83DB1-7AB6-4636-809D-B4CB193AA169}"/>
                    </a:ext>
                  </a:extLst>
                </p14:cNvPr>
                <p14:cNvContentPartPr/>
                <p14:nvPr/>
              </p14:nvContentPartPr>
              <p14:xfrm>
                <a:off x="7779554" y="3008464"/>
                <a:ext cx="472680" cy="231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8C83DB1-7AB6-4636-809D-B4CB193AA16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70914" y="2999824"/>
                  <a:ext cx="490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E22A1FA-0FCA-4B22-AF39-C62E56F88E56}"/>
                    </a:ext>
                  </a:extLst>
                </p14:cNvPr>
                <p14:cNvContentPartPr/>
                <p14:nvPr/>
              </p14:nvContentPartPr>
              <p14:xfrm>
                <a:off x="8377874" y="2866624"/>
                <a:ext cx="149760" cy="113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E22A1FA-0FCA-4B22-AF39-C62E56F88E5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368874" y="2857624"/>
                  <a:ext cx="167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8FA7A4C-3E58-4F03-8B69-10651B598693}"/>
                    </a:ext>
                  </a:extLst>
                </p14:cNvPr>
                <p14:cNvContentPartPr/>
                <p14:nvPr/>
              </p14:nvContentPartPr>
              <p14:xfrm>
                <a:off x="8099234" y="3237424"/>
                <a:ext cx="114120" cy="87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8FA7A4C-3E58-4F03-8B69-10651B59869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090594" y="3228424"/>
                  <a:ext cx="131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2C954CA-7F1F-4ADF-BE97-D2B1F6366889}"/>
                    </a:ext>
                  </a:extLst>
                </p14:cNvPr>
                <p14:cNvContentPartPr/>
                <p14:nvPr/>
              </p14:nvContentPartPr>
              <p14:xfrm>
                <a:off x="8182394" y="3188104"/>
                <a:ext cx="129240" cy="291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2C954CA-7F1F-4ADF-BE97-D2B1F636688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173394" y="3179464"/>
                  <a:ext cx="14688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C863F82-C358-4B4C-85D0-E9185133A508}"/>
              </a:ext>
            </a:extLst>
          </p:cNvPr>
          <p:cNvGrpSpPr/>
          <p:nvPr/>
        </p:nvGrpSpPr>
        <p:grpSpPr>
          <a:xfrm>
            <a:off x="4750514" y="3855904"/>
            <a:ext cx="154440" cy="126000"/>
            <a:chOff x="4750514" y="3855904"/>
            <a:chExt cx="154440" cy="12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384FCE5-EE72-4FFA-A796-3D682E0E138C}"/>
                    </a:ext>
                  </a:extLst>
                </p14:cNvPr>
                <p14:cNvContentPartPr/>
                <p14:nvPr/>
              </p14:nvContentPartPr>
              <p14:xfrm>
                <a:off x="4750514" y="3855904"/>
                <a:ext cx="119880" cy="27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384FCE5-EE72-4FFA-A796-3D682E0E138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41874" y="3846904"/>
                  <a:ext cx="137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C0D9A35-A9C6-46A9-A52C-D01F5E0F4C20}"/>
                    </a:ext>
                  </a:extLst>
                </p14:cNvPr>
                <p14:cNvContentPartPr/>
                <p14:nvPr/>
              </p14:nvContentPartPr>
              <p14:xfrm>
                <a:off x="4768154" y="3964264"/>
                <a:ext cx="136800" cy="17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C0D9A35-A9C6-46A9-A52C-D01F5E0F4C2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59154" y="3955624"/>
                  <a:ext cx="15444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8E0A3AF5-F6A8-4948-A3A9-82586F2F365A}"/>
              </a:ext>
            </a:extLst>
          </p:cNvPr>
          <p:cNvGrpSpPr/>
          <p:nvPr/>
        </p:nvGrpSpPr>
        <p:grpSpPr>
          <a:xfrm>
            <a:off x="5235434" y="3601024"/>
            <a:ext cx="2739240" cy="624240"/>
            <a:chOff x="5235434" y="3601024"/>
            <a:chExt cx="2739240" cy="62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05804F4-94D1-4493-BD6E-D03CD993DC27}"/>
                    </a:ext>
                  </a:extLst>
                </p14:cNvPr>
                <p14:cNvContentPartPr/>
                <p14:nvPr/>
              </p14:nvContentPartPr>
              <p14:xfrm>
                <a:off x="5235434" y="3768424"/>
                <a:ext cx="166680" cy="1396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05804F4-94D1-4493-BD6E-D03CD993DC2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26434" y="3759784"/>
                  <a:ext cx="184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C3C5C9B-5577-4626-9380-6182297054DE}"/>
                    </a:ext>
                  </a:extLst>
                </p14:cNvPr>
                <p14:cNvContentPartPr/>
                <p14:nvPr/>
              </p14:nvContentPartPr>
              <p14:xfrm>
                <a:off x="5426234" y="3695344"/>
                <a:ext cx="20160" cy="3538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C3C5C9B-5577-4626-9380-6182297054D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17234" y="3686704"/>
                  <a:ext cx="378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5940E67-4E63-48B0-BA5F-25A8169758CC}"/>
                    </a:ext>
                  </a:extLst>
                </p14:cNvPr>
                <p14:cNvContentPartPr/>
                <p14:nvPr/>
              </p14:nvContentPartPr>
              <p14:xfrm>
                <a:off x="5582474" y="3748624"/>
                <a:ext cx="398520" cy="270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5940E67-4E63-48B0-BA5F-25A8169758C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573474" y="3739624"/>
                  <a:ext cx="4161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64C36F9-2766-40CF-B2E5-4D097A28A3C9}"/>
                    </a:ext>
                  </a:extLst>
                </p14:cNvPr>
                <p14:cNvContentPartPr/>
                <p14:nvPr/>
              </p14:nvContentPartPr>
              <p14:xfrm>
                <a:off x="6068834" y="3601024"/>
                <a:ext cx="80280" cy="1393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64C36F9-2766-40CF-B2E5-4D097A28A3C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059834" y="3592384"/>
                  <a:ext cx="97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719176A-9093-4329-A40C-32D6A0134876}"/>
                    </a:ext>
                  </a:extLst>
                </p14:cNvPr>
                <p14:cNvContentPartPr/>
                <p14:nvPr/>
              </p14:nvContentPartPr>
              <p14:xfrm>
                <a:off x="5828354" y="3986944"/>
                <a:ext cx="216000" cy="177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719176A-9093-4329-A40C-32D6A013487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819354" y="3978304"/>
                  <a:ext cx="233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E8E3807-51C3-406E-832D-0CDF7613A0AD}"/>
                    </a:ext>
                  </a:extLst>
                </p14:cNvPr>
                <p14:cNvContentPartPr/>
                <p14:nvPr/>
              </p14:nvContentPartPr>
              <p14:xfrm>
                <a:off x="5838074" y="3991624"/>
                <a:ext cx="173160" cy="1778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E8E3807-51C3-406E-832D-0CDF7613A0A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829074" y="3982624"/>
                  <a:ext cx="190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4AA8FD9-592B-4E93-9C64-A7AEFD518AB0}"/>
                    </a:ext>
                  </a:extLst>
                </p14:cNvPr>
                <p14:cNvContentPartPr/>
                <p14:nvPr/>
              </p14:nvContentPartPr>
              <p14:xfrm>
                <a:off x="6346034" y="3891184"/>
                <a:ext cx="241200" cy="565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4AA8FD9-592B-4E93-9C64-A7AEFD518AB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37394" y="3882544"/>
                  <a:ext cx="258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2CA601F-76A8-42C0-B893-01082AC65B9A}"/>
                    </a:ext>
                  </a:extLst>
                </p14:cNvPr>
                <p14:cNvContentPartPr/>
                <p14:nvPr/>
              </p14:nvContentPartPr>
              <p14:xfrm>
                <a:off x="6478874" y="3791824"/>
                <a:ext cx="45720" cy="2077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2CA601F-76A8-42C0-B893-01082AC65B9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70234" y="3782824"/>
                  <a:ext cx="63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43A1B4F-6596-44CF-8D54-56FF45507999}"/>
                    </a:ext>
                  </a:extLst>
                </p14:cNvPr>
                <p14:cNvContentPartPr/>
                <p14:nvPr/>
              </p14:nvContentPartPr>
              <p14:xfrm>
                <a:off x="6778034" y="3778864"/>
                <a:ext cx="66960" cy="251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43A1B4F-6596-44CF-8D54-56FF4550799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69394" y="3770224"/>
                  <a:ext cx="84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3D6F969-D782-4AC4-9F61-7CD416BC9DF8}"/>
                    </a:ext>
                  </a:extLst>
                </p14:cNvPr>
                <p14:cNvContentPartPr/>
                <p14:nvPr/>
              </p14:nvContentPartPr>
              <p14:xfrm>
                <a:off x="6882794" y="3789304"/>
                <a:ext cx="277200" cy="2757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3D6F969-D782-4AC4-9F61-7CD416BC9DF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874154" y="3780304"/>
                  <a:ext cx="2948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A7FBEC5-83A0-4347-AEB9-84737CF204A7}"/>
                    </a:ext>
                  </a:extLst>
                </p14:cNvPr>
                <p14:cNvContentPartPr/>
                <p14:nvPr/>
              </p14:nvContentPartPr>
              <p14:xfrm>
                <a:off x="7310834" y="3767344"/>
                <a:ext cx="417240" cy="2480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A7FBEC5-83A0-4347-AEB9-84737CF204A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01834" y="3758344"/>
                  <a:ext cx="4348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0B731A4-B468-4044-99E8-F1EF7F935DA1}"/>
                    </a:ext>
                  </a:extLst>
                </p14:cNvPr>
                <p14:cNvContentPartPr/>
                <p14:nvPr/>
              </p14:nvContentPartPr>
              <p14:xfrm>
                <a:off x="7836074" y="3644944"/>
                <a:ext cx="138600" cy="1407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0B731A4-B468-4044-99E8-F1EF7F935DA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827434" y="3636304"/>
                  <a:ext cx="156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FEBB407-8F0D-4A76-A3F6-75B3F996EAD2}"/>
                    </a:ext>
                  </a:extLst>
                </p14:cNvPr>
                <p14:cNvContentPartPr/>
                <p14:nvPr/>
              </p14:nvContentPartPr>
              <p14:xfrm>
                <a:off x="7528634" y="3984424"/>
                <a:ext cx="131040" cy="892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FEBB407-8F0D-4A76-A3F6-75B3F996EAD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519634" y="3975424"/>
                  <a:ext cx="148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727A121-BA81-4B12-A451-F41F454F8FA8}"/>
                    </a:ext>
                  </a:extLst>
                </p14:cNvPr>
                <p14:cNvContentPartPr/>
                <p14:nvPr/>
              </p14:nvContentPartPr>
              <p14:xfrm>
                <a:off x="7558514" y="3964984"/>
                <a:ext cx="262080" cy="118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727A121-BA81-4B12-A451-F41F454F8FA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549514" y="3956344"/>
                  <a:ext cx="279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1607A29-CD17-4DCB-AEDC-705DECD23CE4}"/>
                    </a:ext>
                  </a:extLst>
                </p14:cNvPr>
                <p14:cNvContentPartPr/>
                <p14:nvPr/>
              </p14:nvContentPartPr>
              <p14:xfrm>
                <a:off x="7572194" y="4081624"/>
                <a:ext cx="42120" cy="1436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1607A29-CD17-4DCB-AEDC-705DECD23CE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563194" y="4072984"/>
                  <a:ext cx="59760" cy="16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2291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82522F8-6E35-498B-A528-FA7A82649A58}"/>
              </a:ext>
            </a:extLst>
          </p:cNvPr>
          <p:cNvGrpSpPr/>
          <p:nvPr/>
        </p:nvGrpSpPr>
        <p:grpSpPr>
          <a:xfrm>
            <a:off x="10692314" y="94264"/>
            <a:ext cx="1476720" cy="613440"/>
            <a:chOff x="10692314" y="94264"/>
            <a:chExt cx="1476720" cy="61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272EDE1-43CE-47E6-8B7D-E5507A8985CE}"/>
                    </a:ext>
                  </a:extLst>
                </p14:cNvPr>
                <p14:cNvContentPartPr/>
                <p14:nvPr/>
              </p14:nvContentPartPr>
              <p14:xfrm>
                <a:off x="10692314" y="416104"/>
                <a:ext cx="41400" cy="95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272EDE1-43CE-47E6-8B7D-E5507A8985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683674" y="407104"/>
                  <a:ext cx="59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D2B530F-0744-4696-821D-0E27AF7D4420}"/>
                    </a:ext>
                  </a:extLst>
                </p14:cNvPr>
                <p14:cNvContentPartPr/>
                <p14:nvPr/>
              </p14:nvContentPartPr>
              <p14:xfrm>
                <a:off x="10841714" y="278944"/>
                <a:ext cx="13320" cy="20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D2B530F-0744-4696-821D-0E27AF7D44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32714" y="270304"/>
                  <a:ext cx="30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40280EE-0BFA-4601-A45B-EF32EA6C0708}"/>
                    </a:ext>
                  </a:extLst>
                </p14:cNvPr>
                <p14:cNvContentPartPr/>
                <p14:nvPr/>
              </p14:nvContentPartPr>
              <p14:xfrm>
                <a:off x="10840994" y="399184"/>
                <a:ext cx="213480" cy="122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40280EE-0BFA-4601-A45B-EF32EA6C07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31994" y="390544"/>
                  <a:ext cx="231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F4B1ACB-86A6-4DA0-BE7B-7DEF5808901D}"/>
                    </a:ext>
                  </a:extLst>
                </p14:cNvPr>
                <p14:cNvContentPartPr/>
                <p14:nvPr/>
              </p14:nvContentPartPr>
              <p14:xfrm>
                <a:off x="11059154" y="418624"/>
                <a:ext cx="138960" cy="289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F4B1ACB-86A6-4DA0-BE7B-7DEF580890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50514" y="409984"/>
                  <a:ext cx="1566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1074CF0-FF6A-48C2-8BBB-99DC1E4CE6DA}"/>
                    </a:ext>
                  </a:extLst>
                </p14:cNvPr>
                <p14:cNvContentPartPr/>
                <p14:nvPr/>
              </p14:nvContentPartPr>
              <p14:xfrm>
                <a:off x="11145554" y="345904"/>
                <a:ext cx="234360" cy="149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1074CF0-FF6A-48C2-8BBB-99DC1E4CE6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36914" y="336904"/>
                  <a:ext cx="252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DED893E-97D4-4F87-8BC0-F70B180A6776}"/>
                    </a:ext>
                  </a:extLst>
                </p14:cNvPr>
                <p14:cNvContentPartPr/>
                <p14:nvPr/>
              </p14:nvContentPartPr>
              <p14:xfrm>
                <a:off x="11373074" y="177424"/>
                <a:ext cx="185040" cy="333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DED893E-97D4-4F87-8BC0-F70B180A677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64074" y="168784"/>
                  <a:ext cx="2026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D95FDD1-7C31-4430-BEF5-8E6C743DE830}"/>
                    </a:ext>
                  </a:extLst>
                </p14:cNvPr>
                <p14:cNvContentPartPr/>
                <p14:nvPr/>
              </p14:nvContentPartPr>
              <p14:xfrm>
                <a:off x="11557754" y="395944"/>
                <a:ext cx="67320" cy="82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D95FDD1-7C31-4430-BEF5-8E6C743DE83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548754" y="387304"/>
                  <a:ext cx="84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E1F3283-1F1F-42A9-9EF1-4377BF04DEA1}"/>
                    </a:ext>
                  </a:extLst>
                </p14:cNvPr>
                <p14:cNvContentPartPr/>
                <p14:nvPr/>
              </p14:nvContentPartPr>
              <p14:xfrm>
                <a:off x="11625794" y="382984"/>
                <a:ext cx="121680" cy="88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E1F3283-1F1F-42A9-9EF1-4377BF04DEA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17154" y="374344"/>
                  <a:ext cx="139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06E1FCC-D70E-4269-9F23-75B6454D3BE3}"/>
                    </a:ext>
                  </a:extLst>
                </p14:cNvPr>
                <p14:cNvContentPartPr/>
                <p14:nvPr/>
              </p14:nvContentPartPr>
              <p14:xfrm>
                <a:off x="11765834" y="370744"/>
                <a:ext cx="179640" cy="127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06E1FCC-D70E-4269-9F23-75B6454D3BE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57194" y="361744"/>
                  <a:ext cx="197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E73A028-A446-4551-BA37-5002E77389A8}"/>
                    </a:ext>
                  </a:extLst>
                </p14:cNvPr>
                <p14:cNvContentPartPr/>
                <p14:nvPr/>
              </p14:nvContentPartPr>
              <p14:xfrm>
                <a:off x="11902634" y="165904"/>
                <a:ext cx="124560" cy="288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E73A028-A446-4551-BA37-5002E77389A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893994" y="157264"/>
                  <a:ext cx="1422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80B4B38-264D-45E4-B7BE-57E83D89C3B3}"/>
                    </a:ext>
                  </a:extLst>
                </p14:cNvPr>
                <p14:cNvContentPartPr/>
                <p14:nvPr/>
              </p14:nvContentPartPr>
              <p14:xfrm>
                <a:off x="12028994" y="94264"/>
                <a:ext cx="140040" cy="469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80B4B38-264D-45E4-B7BE-57E83D89C3B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020354" y="85264"/>
                  <a:ext cx="157680" cy="48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35FA567-7CDF-4367-8115-3ACA98E8E4C1}"/>
                  </a:ext>
                </a:extLst>
              </p14:cNvPr>
              <p14:cNvContentPartPr/>
              <p14:nvPr/>
            </p14:nvContentPartPr>
            <p14:xfrm>
              <a:off x="11091194" y="856024"/>
              <a:ext cx="10080" cy="36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35FA567-7CDF-4367-8115-3ACA98E8E4C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082194" y="847384"/>
                <a:ext cx="2772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3698A3C-3C88-4D7F-B59D-5BD2D2ECDA9C}"/>
              </a:ext>
            </a:extLst>
          </p:cNvPr>
          <p:cNvGrpSpPr/>
          <p:nvPr/>
        </p:nvGrpSpPr>
        <p:grpSpPr>
          <a:xfrm>
            <a:off x="778274" y="135304"/>
            <a:ext cx="9642960" cy="1881000"/>
            <a:chOff x="778274" y="135304"/>
            <a:chExt cx="9642960" cy="188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07FFE7F-E7F3-4ACB-BFDB-E7C9AED38EEA}"/>
                    </a:ext>
                  </a:extLst>
                </p14:cNvPr>
                <p14:cNvContentPartPr/>
                <p14:nvPr/>
              </p14:nvContentPartPr>
              <p14:xfrm>
                <a:off x="6321554" y="317824"/>
                <a:ext cx="270360" cy="225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07FFE7F-E7F3-4ACB-BFDB-E7C9AED38EE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12554" y="308824"/>
                  <a:ext cx="288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FAC8F81-4113-44F6-AFC8-0121959A43B6}"/>
                    </a:ext>
                  </a:extLst>
                </p14:cNvPr>
                <p14:cNvContentPartPr/>
                <p14:nvPr/>
              </p14:nvContentPartPr>
              <p14:xfrm>
                <a:off x="6602714" y="398104"/>
                <a:ext cx="133560" cy="197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FAC8F81-4113-44F6-AFC8-0121959A43B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94074" y="389104"/>
                  <a:ext cx="151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B0B7B08-63D6-454A-B3DF-0BD8CCF33A0B}"/>
                    </a:ext>
                  </a:extLst>
                </p14:cNvPr>
                <p14:cNvContentPartPr/>
                <p14:nvPr/>
              </p14:nvContentPartPr>
              <p14:xfrm>
                <a:off x="6667514" y="281104"/>
                <a:ext cx="267120" cy="287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B0B7B08-63D6-454A-B3DF-0BD8CCF33A0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58874" y="272104"/>
                  <a:ext cx="2847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F1B3B0-A0DE-4FAF-BAD6-209BD5A37E8B}"/>
                    </a:ext>
                  </a:extLst>
                </p14:cNvPr>
                <p14:cNvContentPartPr/>
                <p14:nvPr/>
              </p14:nvContentPartPr>
              <p14:xfrm>
                <a:off x="6978554" y="286864"/>
                <a:ext cx="232200" cy="295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F1B3B0-A0DE-4FAF-BAD6-209BD5A37E8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69554" y="277864"/>
                  <a:ext cx="2498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8C48A3B-5D24-42DF-B12D-B58A18BA74FE}"/>
                    </a:ext>
                  </a:extLst>
                </p14:cNvPr>
                <p14:cNvContentPartPr/>
                <p14:nvPr/>
              </p14:nvContentPartPr>
              <p14:xfrm>
                <a:off x="7601714" y="222064"/>
                <a:ext cx="237600" cy="337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8C48A3B-5D24-42DF-B12D-B58A18BA74F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92714" y="213064"/>
                  <a:ext cx="2552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BAA5C1F-E50C-4422-950D-AFD0F719D778}"/>
                    </a:ext>
                  </a:extLst>
                </p14:cNvPr>
                <p14:cNvContentPartPr/>
                <p14:nvPr/>
              </p14:nvContentPartPr>
              <p14:xfrm>
                <a:off x="7858394" y="413584"/>
                <a:ext cx="69480" cy="114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BAA5C1F-E50C-4422-950D-AFD0F719D77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49394" y="404584"/>
                  <a:ext cx="87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BB996CD-A5A0-4FB8-9DFD-06032EC86CCA}"/>
                    </a:ext>
                  </a:extLst>
                </p14:cNvPr>
                <p14:cNvContentPartPr/>
                <p14:nvPr/>
              </p14:nvContentPartPr>
              <p14:xfrm>
                <a:off x="7990874" y="413224"/>
                <a:ext cx="157320" cy="97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BB996CD-A5A0-4FB8-9DFD-06032EC86CC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82234" y="404584"/>
                  <a:ext cx="174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8EF14ED-D758-426F-8DAF-D473CA25B22B}"/>
                    </a:ext>
                  </a:extLst>
                </p14:cNvPr>
                <p14:cNvContentPartPr/>
                <p14:nvPr/>
              </p14:nvContentPartPr>
              <p14:xfrm>
                <a:off x="8212634" y="352744"/>
                <a:ext cx="209880" cy="167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8EF14ED-D758-426F-8DAF-D473CA25B22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03634" y="344104"/>
                  <a:ext cx="227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93B390B-8F97-45AE-8E8E-4810B54F8AD9}"/>
                    </a:ext>
                  </a:extLst>
                </p14:cNvPr>
                <p14:cNvContentPartPr/>
                <p14:nvPr/>
              </p14:nvContentPartPr>
              <p14:xfrm>
                <a:off x="8340434" y="156184"/>
                <a:ext cx="240120" cy="304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93B390B-8F97-45AE-8E8E-4810B54F8AD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31434" y="147544"/>
                  <a:ext cx="2577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D0D4EA4-B197-4FC5-AA08-9433CE45740A}"/>
                    </a:ext>
                  </a:extLst>
                </p14:cNvPr>
                <p14:cNvContentPartPr/>
                <p14:nvPr/>
              </p14:nvContentPartPr>
              <p14:xfrm>
                <a:off x="8452034" y="364984"/>
                <a:ext cx="161280" cy="144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D0D4EA4-B197-4FC5-AA08-9433CE45740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43394" y="356344"/>
                  <a:ext cx="178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4D81B0D-32B0-424B-8AE5-AC75A00CF08A}"/>
                    </a:ext>
                  </a:extLst>
                </p14:cNvPr>
                <p14:cNvContentPartPr/>
                <p14:nvPr/>
              </p14:nvContentPartPr>
              <p14:xfrm>
                <a:off x="8512874" y="415384"/>
                <a:ext cx="215640" cy="319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4D81B0D-32B0-424B-8AE5-AC75A00CF0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04234" y="406744"/>
                  <a:ext cx="2332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3B5A1A4-039B-403D-93B9-3C58BB196129}"/>
                    </a:ext>
                  </a:extLst>
                </p14:cNvPr>
                <p14:cNvContentPartPr/>
                <p14:nvPr/>
              </p14:nvContentPartPr>
              <p14:xfrm>
                <a:off x="8641394" y="326464"/>
                <a:ext cx="267840" cy="195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3B5A1A4-039B-403D-93B9-3C58BB19612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32754" y="317824"/>
                  <a:ext cx="285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FA31E26-C24E-4979-8F00-B49675E75B78}"/>
                    </a:ext>
                  </a:extLst>
                </p14:cNvPr>
                <p14:cNvContentPartPr/>
                <p14:nvPr/>
              </p14:nvContentPartPr>
              <p14:xfrm>
                <a:off x="8903474" y="354904"/>
                <a:ext cx="154800" cy="162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FA31E26-C24E-4979-8F00-B49675E75B7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94474" y="345904"/>
                  <a:ext cx="172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A43B6F5-2A19-4A8B-AC4C-0315ABFBD17B}"/>
                    </a:ext>
                  </a:extLst>
                </p14:cNvPr>
                <p14:cNvContentPartPr/>
                <p14:nvPr/>
              </p14:nvContentPartPr>
              <p14:xfrm>
                <a:off x="9084914" y="413584"/>
                <a:ext cx="169200" cy="131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A43B6F5-2A19-4A8B-AC4C-0315ABFBD17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76274" y="404584"/>
                  <a:ext cx="186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F244D2A-2376-487B-822F-C8129A12639B}"/>
                    </a:ext>
                  </a:extLst>
                </p14:cNvPr>
                <p14:cNvContentPartPr/>
                <p14:nvPr/>
              </p14:nvContentPartPr>
              <p14:xfrm>
                <a:off x="9333674" y="387664"/>
                <a:ext cx="176040" cy="158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F244D2A-2376-487B-822F-C8129A12639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25034" y="378664"/>
                  <a:ext cx="193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CB1F110-64D1-47F4-BA82-E6A337BCF719}"/>
                    </a:ext>
                  </a:extLst>
                </p14:cNvPr>
                <p14:cNvContentPartPr/>
                <p14:nvPr/>
              </p14:nvContentPartPr>
              <p14:xfrm>
                <a:off x="9448154" y="158344"/>
                <a:ext cx="199440" cy="347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CB1F110-64D1-47F4-BA82-E6A337BCF71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439514" y="149344"/>
                  <a:ext cx="2170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491B9F6-39B7-46E1-8D8A-1BC9851CF251}"/>
                    </a:ext>
                  </a:extLst>
                </p14:cNvPr>
                <p14:cNvContentPartPr/>
                <p14:nvPr/>
              </p14:nvContentPartPr>
              <p14:xfrm>
                <a:off x="9611234" y="380104"/>
                <a:ext cx="142200" cy="126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491B9F6-39B7-46E1-8D8A-1BC9851CF25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02234" y="371104"/>
                  <a:ext cx="159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DCAF230-5653-41C7-B714-990893CD86EE}"/>
                    </a:ext>
                  </a:extLst>
                </p14:cNvPr>
                <p14:cNvContentPartPr/>
                <p14:nvPr/>
              </p14:nvContentPartPr>
              <p14:xfrm>
                <a:off x="9745514" y="377944"/>
                <a:ext cx="242280" cy="138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DCAF230-5653-41C7-B714-990893CD86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36514" y="369304"/>
                  <a:ext cx="259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67899BB-E6E6-4C3E-9D9E-F5CF4D248C42}"/>
                    </a:ext>
                  </a:extLst>
                </p14:cNvPr>
                <p14:cNvContentPartPr/>
                <p14:nvPr/>
              </p14:nvContentPartPr>
              <p14:xfrm>
                <a:off x="10083554" y="397024"/>
                <a:ext cx="65520" cy="114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67899BB-E6E6-4C3E-9D9E-F5CF4D248C4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074914" y="388024"/>
                  <a:ext cx="83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8509412-D4A8-4A9C-8A9F-9D19CADF6435}"/>
                    </a:ext>
                  </a:extLst>
                </p14:cNvPr>
                <p14:cNvContentPartPr/>
                <p14:nvPr/>
              </p14:nvContentPartPr>
              <p14:xfrm>
                <a:off x="10198394" y="359944"/>
                <a:ext cx="222840" cy="188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8509412-D4A8-4A9C-8A9F-9D19CADF643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89394" y="350944"/>
                  <a:ext cx="240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8D698EE-BC67-49FE-BF1C-44A110A75F20}"/>
                    </a:ext>
                  </a:extLst>
                </p14:cNvPr>
                <p14:cNvContentPartPr/>
                <p14:nvPr/>
              </p14:nvContentPartPr>
              <p14:xfrm>
                <a:off x="933794" y="382264"/>
                <a:ext cx="112680" cy="226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8D698EE-BC67-49FE-BF1C-44A110A75F2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25154" y="373624"/>
                  <a:ext cx="130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033242C-39FD-4BA4-9603-D1709497AB58}"/>
                    </a:ext>
                  </a:extLst>
                </p14:cNvPr>
                <p14:cNvContentPartPr/>
                <p14:nvPr/>
              </p14:nvContentPartPr>
              <p14:xfrm>
                <a:off x="778274" y="563344"/>
                <a:ext cx="319680" cy="50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033242C-39FD-4BA4-9603-D1709497AB5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9274" y="554344"/>
                  <a:ext cx="33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930F597-09C9-469B-83AD-CB70404E1449}"/>
                    </a:ext>
                  </a:extLst>
                </p14:cNvPr>
                <p14:cNvContentPartPr/>
                <p14:nvPr/>
              </p14:nvContentPartPr>
              <p14:xfrm>
                <a:off x="785474" y="377224"/>
                <a:ext cx="389520" cy="51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930F597-09C9-469B-83AD-CB70404E144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6474" y="368584"/>
                  <a:ext cx="4071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1EA712B-4A71-4CA9-967C-3B1B9DCCC5AB}"/>
                    </a:ext>
                  </a:extLst>
                </p14:cNvPr>
                <p14:cNvContentPartPr/>
                <p14:nvPr/>
              </p14:nvContentPartPr>
              <p14:xfrm>
                <a:off x="1291994" y="135304"/>
                <a:ext cx="313920" cy="510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1EA712B-4A71-4CA9-967C-3B1B9DCCC5A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82994" y="126664"/>
                  <a:ext cx="33156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FF57AE5-F38D-4B9E-80FF-B51E2C54E9B5}"/>
                    </a:ext>
                  </a:extLst>
                </p14:cNvPr>
                <p14:cNvContentPartPr/>
                <p14:nvPr/>
              </p14:nvContentPartPr>
              <p14:xfrm>
                <a:off x="1221074" y="439864"/>
                <a:ext cx="266040" cy="86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FF57AE5-F38D-4B9E-80FF-B51E2C54E9B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12074" y="431224"/>
                  <a:ext cx="2836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531297E-6E60-498C-AEA7-145EB9098A78}"/>
                    </a:ext>
                  </a:extLst>
                </p14:cNvPr>
                <p14:cNvContentPartPr/>
                <p14:nvPr/>
              </p14:nvContentPartPr>
              <p14:xfrm>
                <a:off x="2032154" y="326824"/>
                <a:ext cx="152280" cy="311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531297E-6E60-498C-AEA7-145EB9098A7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23154" y="318184"/>
                  <a:ext cx="1699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3EF7C0-0D80-4119-AB68-C1B29EE7921A}"/>
                    </a:ext>
                  </a:extLst>
                </p14:cNvPr>
                <p14:cNvContentPartPr/>
                <p14:nvPr/>
              </p14:nvContentPartPr>
              <p14:xfrm>
                <a:off x="1961594" y="314224"/>
                <a:ext cx="284760" cy="258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3EF7C0-0D80-4119-AB68-C1B29EE7921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52954" y="305584"/>
                  <a:ext cx="3024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214231E-8B95-4711-8EF5-9167436E85FA}"/>
                    </a:ext>
                  </a:extLst>
                </p14:cNvPr>
                <p14:cNvContentPartPr/>
                <p14:nvPr/>
              </p14:nvContentPartPr>
              <p14:xfrm>
                <a:off x="2305034" y="613024"/>
                <a:ext cx="17640" cy="127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214231E-8B95-4711-8EF5-9167436E85F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96034" y="604384"/>
                  <a:ext cx="35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C584473-76B9-41A7-937F-0818F55CC47A}"/>
                    </a:ext>
                  </a:extLst>
                </p14:cNvPr>
                <p14:cNvContentPartPr/>
                <p14:nvPr/>
              </p14:nvContentPartPr>
              <p14:xfrm>
                <a:off x="2467034" y="587824"/>
                <a:ext cx="95040" cy="186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C584473-76B9-41A7-937F-0818F55CC47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58394" y="579184"/>
                  <a:ext cx="112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356F205-FB59-42E2-B0D7-898A7878E3A5}"/>
                    </a:ext>
                  </a:extLst>
                </p14:cNvPr>
                <p14:cNvContentPartPr/>
                <p14:nvPr/>
              </p14:nvContentPartPr>
              <p14:xfrm>
                <a:off x="2789594" y="502144"/>
                <a:ext cx="13320" cy="26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356F205-FB59-42E2-B0D7-898A7878E3A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80954" y="493144"/>
                  <a:ext cx="30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5EF6D12-CADE-4112-AE7B-1292ABCA2F52}"/>
                    </a:ext>
                  </a:extLst>
                </p14:cNvPr>
                <p14:cNvContentPartPr/>
                <p14:nvPr/>
              </p14:nvContentPartPr>
              <p14:xfrm>
                <a:off x="2940074" y="512224"/>
                <a:ext cx="209880" cy="14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5EF6D12-CADE-4112-AE7B-1292ABCA2F5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31434" y="503584"/>
                  <a:ext cx="227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C351370-2B4D-4A2B-BCFD-E1DF5F90DC88}"/>
                    </a:ext>
                  </a:extLst>
                </p14:cNvPr>
                <p14:cNvContentPartPr/>
                <p14:nvPr/>
              </p14:nvContentPartPr>
              <p14:xfrm>
                <a:off x="3296834" y="634264"/>
                <a:ext cx="97200" cy="172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C351370-2B4D-4A2B-BCFD-E1DF5F90DC8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87834" y="625264"/>
                  <a:ext cx="114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5C64D89-0FF4-40B0-9451-601122232BEA}"/>
                    </a:ext>
                  </a:extLst>
                </p14:cNvPr>
                <p14:cNvContentPartPr/>
                <p14:nvPr/>
              </p14:nvContentPartPr>
              <p14:xfrm>
                <a:off x="3630914" y="336904"/>
                <a:ext cx="208080" cy="238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5C64D89-0FF4-40B0-9451-601122232BE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21914" y="327904"/>
                  <a:ext cx="225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1B2A12E-0821-4CCE-83C5-1BC75153F423}"/>
                    </a:ext>
                  </a:extLst>
                </p14:cNvPr>
                <p14:cNvContentPartPr/>
                <p14:nvPr/>
              </p14:nvContentPartPr>
              <p14:xfrm>
                <a:off x="3595994" y="320344"/>
                <a:ext cx="195480" cy="237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1B2A12E-0821-4CCE-83C5-1BC75153F42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86994" y="311704"/>
                  <a:ext cx="213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284BE8C-8947-40F7-B099-389E354C31AE}"/>
                    </a:ext>
                  </a:extLst>
                </p14:cNvPr>
                <p14:cNvContentPartPr/>
                <p14:nvPr/>
              </p14:nvContentPartPr>
              <p14:xfrm>
                <a:off x="3899474" y="572344"/>
                <a:ext cx="132120" cy="104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284BE8C-8947-40F7-B099-389E354C31A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90474" y="563704"/>
                  <a:ext cx="149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E45DDB-D3F5-485E-8E14-98C6EFA42CFC}"/>
                    </a:ext>
                  </a:extLst>
                </p14:cNvPr>
                <p14:cNvContentPartPr/>
                <p14:nvPr/>
              </p14:nvContentPartPr>
              <p14:xfrm>
                <a:off x="4464674" y="436624"/>
                <a:ext cx="25200" cy="120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E45DDB-D3F5-485E-8E14-98C6EFA42CF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56034" y="427984"/>
                  <a:ext cx="42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47DBBDA-BCED-4543-A7E7-454FC599ADB3}"/>
                    </a:ext>
                  </a:extLst>
                </p14:cNvPr>
                <p14:cNvContentPartPr/>
                <p14:nvPr/>
              </p14:nvContentPartPr>
              <p14:xfrm>
                <a:off x="4582394" y="323584"/>
                <a:ext cx="33480" cy="8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47DBBDA-BCED-4543-A7E7-454FC599ADB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73754" y="314944"/>
                  <a:ext cx="511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D8BB69-262F-42AD-8491-0B19BF6EB3EA}"/>
                    </a:ext>
                  </a:extLst>
                </p14:cNvPr>
                <p14:cNvContentPartPr/>
                <p14:nvPr/>
              </p14:nvContentPartPr>
              <p14:xfrm>
                <a:off x="4616234" y="364624"/>
                <a:ext cx="133560" cy="189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D8BB69-262F-42AD-8491-0B19BF6EB3E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07234" y="355624"/>
                  <a:ext cx="151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5108AA8-EBFD-449D-BD2D-2BC3437C501C}"/>
                    </a:ext>
                  </a:extLst>
                </p14:cNvPr>
                <p14:cNvContentPartPr/>
                <p14:nvPr/>
              </p14:nvContentPartPr>
              <p14:xfrm>
                <a:off x="5220314" y="394864"/>
                <a:ext cx="174600" cy="160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5108AA8-EBFD-449D-BD2D-2BC3437C501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11674" y="386224"/>
                  <a:ext cx="192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4CA9E05-FAF1-45F7-A44E-CDBC8CD94949}"/>
                    </a:ext>
                  </a:extLst>
                </p14:cNvPr>
                <p14:cNvContentPartPr/>
                <p14:nvPr/>
              </p14:nvContentPartPr>
              <p14:xfrm>
                <a:off x="5419034" y="410704"/>
                <a:ext cx="172800" cy="157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4CA9E05-FAF1-45F7-A44E-CDBC8CD9494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10034" y="402064"/>
                  <a:ext cx="190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C13B13A-73E9-4E59-9FB0-DFBFBA25486B}"/>
                    </a:ext>
                  </a:extLst>
                </p14:cNvPr>
                <p14:cNvContentPartPr/>
                <p14:nvPr/>
              </p14:nvContentPartPr>
              <p14:xfrm>
                <a:off x="5654474" y="396664"/>
                <a:ext cx="197640" cy="153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C13B13A-73E9-4E59-9FB0-DFBFBA25486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45474" y="387664"/>
                  <a:ext cx="215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5BFEAAE-6C98-4ADC-B7E7-A8FDCB33D324}"/>
                    </a:ext>
                  </a:extLst>
                </p14:cNvPr>
                <p14:cNvContentPartPr/>
                <p14:nvPr/>
              </p14:nvContentPartPr>
              <p14:xfrm>
                <a:off x="5785514" y="249064"/>
                <a:ext cx="136800" cy="289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5BFEAAE-6C98-4ADC-B7E7-A8FDCB33D32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76514" y="240064"/>
                  <a:ext cx="1544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0327B07-003E-497A-9C90-F78A86D01EC7}"/>
                    </a:ext>
                  </a:extLst>
                </p14:cNvPr>
                <p14:cNvContentPartPr/>
                <p14:nvPr/>
              </p14:nvContentPartPr>
              <p14:xfrm>
                <a:off x="1028834" y="833704"/>
                <a:ext cx="264240" cy="576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0327B07-003E-497A-9C90-F78A86D01EC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20194" y="824704"/>
                  <a:ext cx="28188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40B759F-B125-416E-8C97-1751CACAF202}"/>
                    </a:ext>
                  </a:extLst>
                </p14:cNvPr>
                <p14:cNvContentPartPr/>
                <p14:nvPr/>
              </p14:nvContentPartPr>
              <p14:xfrm>
                <a:off x="956474" y="1182544"/>
                <a:ext cx="325440" cy="94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40B759F-B125-416E-8C97-1751CACAF20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7834" y="1173904"/>
                  <a:ext cx="343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25B1B6E-867A-47CB-8CFC-3E864EB0FFB5}"/>
                    </a:ext>
                  </a:extLst>
                </p14:cNvPr>
                <p14:cNvContentPartPr/>
                <p14:nvPr/>
              </p14:nvContentPartPr>
              <p14:xfrm>
                <a:off x="1293794" y="1166344"/>
                <a:ext cx="195840" cy="185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25B1B6E-867A-47CB-8CFC-3E864EB0FFB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84794" y="1157704"/>
                  <a:ext cx="213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DA5BCE7-36BD-4DCB-AF3D-9E679248A83E}"/>
                    </a:ext>
                  </a:extLst>
                </p14:cNvPr>
                <p14:cNvContentPartPr/>
                <p14:nvPr/>
              </p14:nvContentPartPr>
              <p14:xfrm>
                <a:off x="1466594" y="1224304"/>
                <a:ext cx="100800" cy="118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DA5BCE7-36BD-4DCB-AF3D-9E679248A8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57954" y="1215304"/>
                  <a:ext cx="118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6503DC1-9BE7-4E31-B7D7-D6F7116E0319}"/>
                    </a:ext>
                  </a:extLst>
                </p14:cNvPr>
                <p14:cNvContentPartPr/>
                <p14:nvPr/>
              </p14:nvContentPartPr>
              <p14:xfrm>
                <a:off x="1664954" y="1192264"/>
                <a:ext cx="296640" cy="140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6503DC1-9BE7-4E31-B7D7-D6F7116E031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55954" y="1183624"/>
                  <a:ext cx="314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B5E80B5-0D59-4727-B337-958D3135824F}"/>
                    </a:ext>
                  </a:extLst>
                </p14:cNvPr>
                <p14:cNvContentPartPr/>
                <p14:nvPr/>
              </p14:nvContentPartPr>
              <p14:xfrm>
                <a:off x="2413394" y="1123504"/>
                <a:ext cx="257040" cy="161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B5E80B5-0D59-4727-B337-958D313582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04754" y="1114504"/>
                  <a:ext cx="274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03BF474-487E-4CD3-9FA6-692230A5B83C}"/>
                    </a:ext>
                  </a:extLst>
                </p14:cNvPr>
                <p14:cNvContentPartPr/>
                <p14:nvPr/>
              </p14:nvContentPartPr>
              <p14:xfrm>
                <a:off x="3009194" y="1196944"/>
                <a:ext cx="159480" cy="345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03BF474-487E-4CD3-9FA6-692230A5B83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00194" y="1187944"/>
                  <a:ext cx="1771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84E9F47-A50B-4902-941E-47DD3583862D}"/>
                    </a:ext>
                  </a:extLst>
                </p14:cNvPr>
                <p14:cNvContentPartPr/>
                <p14:nvPr/>
              </p14:nvContentPartPr>
              <p14:xfrm>
                <a:off x="3162914" y="1003264"/>
                <a:ext cx="288720" cy="230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84E9F47-A50B-4902-941E-47DD3583862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54274" y="994624"/>
                  <a:ext cx="3063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BFF29F7-7713-43FF-8378-20779E2DAB7B}"/>
                    </a:ext>
                  </a:extLst>
                </p14:cNvPr>
                <p14:cNvContentPartPr/>
                <p14:nvPr/>
              </p14:nvContentPartPr>
              <p14:xfrm>
                <a:off x="3410594" y="1082104"/>
                <a:ext cx="259200" cy="176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BFF29F7-7713-43FF-8378-20779E2DAB7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401594" y="1073104"/>
                  <a:ext cx="276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C58BF96-FD89-4455-A1FA-B718DEB08EB2}"/>
                    </a:ext>
                  </a:extLst>
                </p14:cNvPr>
                <p14:cNvContentPartPr/>
                <p14:nvPr/>
              </p14:nvContentPartPr>
              <p14:xfrm>
                <a:off x="3494114" y="1103704"/>
                <a:ext cx="248760" cy="405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C58BF96-FD89-4455-A1FA-B718DEB08EB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85474" y="1095064"/>
                  <a:ext cx="2664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7B5B41F-35C7-49E5-9BB1-BE3D0B96C35B}"/>
                    </a:ext>
                  </a:extLst>
                </p14:cNvPr>
                <p14:cNvContentPartPr/>
                <p14:nvPr/>
              </p14:nvContentPartPr>
              <p14:xfrm>
                <a:off x="3665474" y="994624"/>
                <a:ext cx="290880" cy="204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7B5B41F-35C7-49E5-9BB1-BE3D0B96C35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56474" y="985624"/>
                  <a:ext cx="308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B711905-D69D-4E86-8C87-FB8F2D21ABB7}"/>
                    </a:ext>
                  </a:extLst>
                </p14:cNvPr>
                <p14:cNvContentPartPr/>
                <p14:nvPr/>
              </p14:nvContentPartPr>
              <p14:xfrm>
                <a:off x="3962834" y="789784"/>
                <a:ext cx="456120" cy="429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B711905-D69D-4E86-8C87-FB8F2D21ABB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53834" y="780784"/>
                  <a:ext cx="47376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DEAB0D5-D69B-4E30-B7B5-A77EFA91F32D}"/>
                    </a:ext>
                  </a:extLst>
                </p14:cNvPr>
                <p14:cNvContentPartPr/>
                <p14:nvPr/>
              </p14:nvContentPartPr>
              <p14:xfrm>
                <a:off x="4318154" y="1040344"/>
                <a:ext cx="177840" cy="159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DEAB0D5-D69B-4E30-B7B5-A77EFA91F32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09514" y="1031704"/>
                  <a:ext cx="195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0D72433-972E-47CE-B383-F151A6FC96AA}"/>
                    </a:ext>
                  </a:extLst>
                </p14:cNvPr>
                <p14:cNvContentPartPr/>
                <p14:nvPr/>
              </p14:nvContentPartPr>
              <p14:xfrm>
                <a:off x="4712354" y="744424"/>
                <a:ext cx="186120" cy="428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0D72433-972E-47CE-B383-F151A6FC96A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03714" y="735784"/>
                  <a:ext cx="2037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9110CEC-94BE-40B3-8765-C4EF12DE3847}"/>
                    </a:ext>
                  </a:extLst>
                </p14:cNvPr>
                <p14:cNvContentPartPr/>
                <p14:nvPr/>
              </p14:nvContentPartPr>
              <p14:xfrm>
                <a:off x="4550714" y="1000384"/>
                <a:ext cx="356400" cy="198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9110CEC-94BE-40B3-8765-C4EF12DE384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42074" y="991384"/>
                  <a:ext cx="374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4A25CD1-26EE-4A21-9AF2-F93A69B32604}"/>
                    </a:ext>
                  </a:extLst>
                </p14:cNvPr>
                <p14:cNvContentPartPr/>
                <p14:nvPr/>
              </p14:nvContentPartPr>
              <p14:xfrm>
                <a:off x="4994234" y="1054024"/>
                <a:ext cx="87480" cy="112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4A25CD1-26EE-4A21-9AF2-F93A69B3260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85594" y="1045024"/>
                  <a:ext cx="105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C692D2D-1703-4B12-ADF6-28B19FFD3FF9}"/>
                    </a:ext>
                  </a:extLst>
                </p14:cNvPr>
                <p14:cNvContentPartPr/>
                <p14:nvPr/>
              </p14:nvContentPartPr>
              <p14:xfrm>
                <a:off x="5172794" y="1059424"/>
                <a:ext cx="213120" cy="100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C692D2D-1703-4B12-ADF6-28B19FFD3FF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63794" y="1050784"/>
                  <a:ext cx="230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28B2CAC-43FC-49D8-BB11-54EA9C76E464}"/>
                    </a:ext>
                  </a:extLst>
                </p14:cNvPr>
                <p14:cNvContentPartPr/>
                <p14:nvPr/>
              </p14:nvContentPartPr>
              <p14:xfrm>
                <a:off x="5759594" y="1059784"/>
                <a:ext cx="240120" cy="1101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28B2CAC-43FC-49D8-BB11-54EA9C76E46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50594" y="1050784"/>
                  <a:ext cx="257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847E229-9D17-4CC4-9755-6E26B057F22E}"/>
                    </a:ext>
                  </a:extLst>
                </p14:cNvPr>
                <p14:cNvContentPartPr/>
                <p14:nvPr/>
              </p14:nvContentPartPr>
              <p14:xfrm>
                <a:off x="6071714" y="1059064"/>
                <a:ext cx="42840" cy="1206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847E229-9D17-4CC4-9755-6E26B057F22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63074" y="1050424"/>
                  <a:ext cx="60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86D17E2-3D50-4958-9A46-3A7C28858706}"/>
                    </a:ext>
                  </a:extLst>
                </p14:cNvPr>
                <p14:cNvContentPartPr/>
                <p14:nvPr/>
              </p14:nvContentPartPr>
              <p14:xfrm>
                <a:off x="6244874" y="740464"/>
                <a:ext cx="346320" cy="430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86D17E2-3D50-4958-9A46-3A7C2885870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36234" y="731464"/>
                  <a:ext cx="36396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3E16610-C859-4E19-BA5D-AE3649790212}"/>
                    </a:ext>
                  </a:extLst>
                </p14:cNvPr>
                <p14:cNvContentPartPr/>
                <p14:nvPr/>
              </p14:nvContentPartPr>
              <p14:xfrm>
                <a:off x="6618194" y="780064"/>
                <a:ext cx="167040" cy="368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3E16610-C859-4E19-BA5D-AE364979021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609194" y="771064"/>
                  <a:ext cx="1846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E12FE7-E466-4704-A604-E5376A77C712}"/>
                    </a:ext>
                  </a:extLst>
                </p14:cNvPr>
                <p14:cNvContentPartPr/>
                <p14:nvPr/>
              </p14:nvContentPartPr>
              <p14:xfrm>
                <a:off x="7141274" y="993544"/>
                <a:ext cx="417960" cy="168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E12FE7-E466-4704-A604-E5376A77C71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32274" y="984904"/>
                  <a:ext cx="435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F029EB9-1A65-48A7-8C64-E49673306633}"/>
                    </a:ext>
                  </a:extLst>
                </p14:cNvPr>
                <p14:cNvContentPartPr/>
                <p14:nvPr/>
              </p14:nvContentPartPr>
              <p14:xfrm>
                <a:off x="7625474" y="985984"/>
                <a:ext cx="142920" cy="142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F029EB9-1A65-48A7-8C64-E4967330663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16834" y="976984"/>
                  <a:ext cx="160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A4C43B3-072C-446C-9C87-A0EE8F3BA5D0}"/>
                    </a:ext>
                  </a:extLst>
                </p14:cNvPr>
                <p14:cNvContentPartPr/>
                <p14:nvPr/>
              </p14:nvContentPartPr>
              <p14:xfrm>
                <a:off x="7833914" y="991384"/>
                <a:ext cx="104760" cy="131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A4C43B3-072C-446C-9C87-A0EE8F3BA5D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25274" y="982744"/>
                  <a:ext cx="122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4791632-DEBC-44C9-A917-980B076E4CDD}"/>
                    </a:ext>
                  </a:extLst>
                </p14:cNvPr>
                <p14:cNvContentPartPr/>
                <p14:nvPr/>
              </p14:nvContentPartPr>
              <p14:xfrm>
                <a:off x="7975034" y="993544"/>
                <a:ext cx="218880" cy="136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4791632-DEBC-44C9-A917-980B076E4CD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66394" y="984904"/>
                  <a:ext cx="236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E63781C-0336-4852-A0EE-4DF1367243A7}"/>
                    </a:ext>
                  </a:extLst>
                </p14:cNvPr>
                <p14:cNvContentPartPr/>
                <p14:nvPr/>
              </p14:nvContentPartPr>
              <p14:xfrm>
                <a:off x="8484434" y="954664"/>
                <a:ext cx="510120" cy="221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E63781C-0336-4852-A0EE-4DF1367243A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475434" y="945664"/>
                  <a:ext cx="5277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0FAECD7-8141-4E6E-B15D-A3FDAF68D72A}"/>
                    </a:ext>
                  </a:extLst>
                </p14:cNvPr>
                <p14:cNvContentPartPr/>
                <p14:nvPr/>
              </p14:nvContentPartPr>
              <p14:xfrm>
                <a:off x="9401714" y="1003624"/>
                <a:ext cx="375840" cy="169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0FAECD7-8141-4E6E-B15D-A3FDAF68D72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392714" y="994624"/>
                  <a:ext cx="393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73B4AD9-DE21-45CE-9B34-8B9ACB51CE7F}"/>
                    </a:ext>
                  </a:extLst>
                </p14:cNvPr>
                <p14:cNvContentPartPr/>
                <p14:nvPr/>
              </p14:nvContentPartPr>
              <p14:xfrm>
                <a:off x="9859634" y="1001104"/>
                <a:ext cx="223920" cy="144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73B4AD9-DE21-45CE-9B34-8B9ACB51CE7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850634" y="992104"/>
                  <a:ext cx="241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9683A16-1198-4355-BE68-1BA8111DD555}"/>
                    </a:ext>
                  </a:extLst>
                </p14:cNvPr>
                <p14:cNvContentPartPr/>
                <p14:nvPr/>
              </p14:nvContentPartPr>
              <p14:xfrm>
                <a:off x="9992474" y="811024"/>
                <a:ext cx="189720" cy="341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9683A16-1198-4355-BE68-1BA8111DD55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83834" y="802024"/>
                  <a:ext cx="2073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F4BC0E9-8807-49C9-BFA4-D3C3178330A9}"/>
                    </a:ext>
                  </a:extLst>
                </p14:cNvPr>
                <p14:cNvContentPartPr/>
                <p14:nvPr/>
              </p14:nvContentPartPr>
              <p14:xfrm>
                <a:off x="1156994" y="1713544"/>
                <a:ext cx="261000" cy="302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F4BC0E9-8807-49C9-BFA4-D3C3178330A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47994" y="1704544"/>
                  <a:ext cx="2786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2154B0C-A577-4DC5-93E5-58F73280B575}"/>
                    </a:ext>
                  </a:extLst>
                </p14:cNvPr>
                <p14:cNvContentPartPr/>
                <p14:nvPr/>
              </p14:nvContentPartPr>
              <p14:xfrm>
                <a:off x="1372994" y="1813624"/>
                <a:ext cx="220680" cy="146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2154B0C-A577-4DC5-93E5-58F73280B57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64354" y="1804624"/>
                  <a:ext cx="238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C387F9B-49E8-40DA-BCE2-5A6D7D057058}"/>
                    </a:ext>
                  </a:extLst>
                </p14:cNvPr>
                <p14:cNvContentPartPr/>
                <p14:nvPr/>
              </p14:nvContentPartPr>
              <p14:xfrm>
                <a:off x="1636514" y="1770064"/>
                <a:ext cx="226800" cy="208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C387F9B-49E8-40DA-BCE2-5A6D7D05705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27514" y="1761424"/>
                  <a:ext cx="244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6F396E2-4F44-47E3-9AEE-01F05787BEEF}"/>
                    </a:ext>
                  </a:extLst>
                </p14:cNvPr>
                <p14:cNvContentPartPr/>
                <p14:nvPr/>
              </p14:nvContentPartPr>
              <p14:xfrm>
                <a:off x="1862234" y="1682944"/>
                <a:ext cx="169560" cy="282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6F396E2-4F44-47E3-9AEE-01F05787BEE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853234" y="1673944"/>
                  <a:ext cx="187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3A8F28C-9D2F-4E81-8D8B-78EAFAAA256F}"/>
                    </a:ext>
                  </a:extLst>
                </p14:cNvPr>
                <p14:cNvContentPartPr/>
                <p14:nvPr/>
              </p14:nvContentPartPr>
              <p14:xfrm>
                <a:off x="2058074" y="1809304"/>
                <a:ext cx="189000" cy="118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3A8F28C-9D2F-4E81-8D8B-78EAFAAA256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49074" y="1800664"/>
                  <a:ext cx="206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965019F-C743-432F-B4F8-1B7E6A89186A}"/>
                    </a:ext>
                  </a:extLst>
                </p14:cNvPr>
                <p14:cNvContentPartPr/>
                <p14:nvPr/>
              </p14:nvContentPartPr>
              <p14:xfrm>
                <a:off x="2253914" y="1798864"/>
                <a:ext cx="221040" cy="158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965019F-C743-432F-B4F8-1B7E6A89186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244914" y="1789864"/>
                  <a:ext cx="2386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42B811F-4DB6-4BE2-AF72-8A7097861012}"/>
                    </a:ext>
                  </a:extLst>
                </p14:cNvPr>
                <p14:cNvContentPartPr/>
                <p14:nvPr/>
              </p14:nvContentPartPr>
              <p14:xfrm>
                <a:off x="2584394" y="1787704"/>
                <a:ext cx="84960" cy="1566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42B811F-4DB6-4BE2-AF72-8A709786101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75394" y="1778704"/>
                  <a:ext cx="102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A82BADC-311B-4D48-A3C7-9BCD346A478D}"/>
                    </a:ext>
                  </a:extLst>
                </p14:cNvPr>
                <p14:cNvContentPartPr/>
                <p14:nvPr/>
              </p14:nvContentPartPr>
              <p14:xfrm>
                <a:off x="2771594" y="1775104"/>
                <a:ext cx="179280" cy="1702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A82BADC-311B-4D48-A3C7-9BCD346A478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62594" y="1766104"/>
                  <a:ext cx="196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5FA551B-9EDA-4B80-A75F-DBFCAB31E792}"/>
                    </a:ext>
                  </a:extLst>
                </p14:cNvPr>
                <p14:cNvContentPartPr/>
                <p14:nvPr/>
              </p14:nvContentPartPr>
              <p14:xfrm>
                <a:off x="3373874" y="1632544"/>
                <a:ext cx="510120" cy="2556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5FA551B-9EDA-4B80-A75F-DBFCAB31E79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364874" y="1623904"/>
                  <a:ext cx="5277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FE6ADC0-7406-4CF0-BEEF-864873EF1119}"/>
                    </a:ext>
                  </a:extLst>
                </p14:cNvPr>
                <p14:cNvContentPartPr/>
                <p14:nvPr/>
              </p14:nvContentPartPr>
              <p14:xfrm>
                <a:off x="4008194" y="1491064"/>
                <a:ext cx="178560" cy="1652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FE6ADC0-7406-4CF0-BEEF-864873EF111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99194" y="1482064"/>
                  <a:ext cx="196200" cy="18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B538F1E-C718-4C2C-A607-369CBC288FC7}"/>
                  </a:ext>
                </a:extLst>
              </p14:cNvPr>
              <p14:cNvContentPartPr/>
              <p14:nvPr/>
            </p14:nvContentPartPr>
            <p14:xfrm>
              <a:off x="4072634" y="1955104"/>
              <a:ext cx="147240" cy="23112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B538F1E-C718-4C2C-A607-369CBC288FC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063634" y="1946104"/>
                <a:ext cx="16488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61656C1-DA06-42DA-BDEB-DA203C97C953}"/>
              </a:ext>
            </a:extLst>
          </p:cNvPr>
          <p:cNvGrpSpPr/>
          <p:nvPr/>
        </p:nvGrpSpPr>
        <p:grpSpPr>
          <a:xfrm>
            <a:off x="1231154" y="2224024"/>
            <a:ext cx="1380240" cy="613440"/>
            <a:chOff x="1231154" y="2224024"/>
            <a:chExt cx="1380240" cy="61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5A02B9F-1C25-444C-8524-66A399E12177}"/>
                    </a:ext>
                  </a:extLst>
                </p14:cNvPr>
                <p14:cNvContentPartPr/>
                <p14:nvPr/>
              </p14:nvContentPartPr>
              <p14:xfrm>
                <a:off x="1283354" y="2301424"/>
                <a:ext cx="271800" cy="5360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5A02B9F-1C25-444C-8524-66A399E1217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74354" y="2292784"/>
                  <a:ext cx="28944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6835331-39D0-4F08-AC9E-3CBA56555882}"/>
                    </a:ext>
                  </a:extLst>
                </p14:cNvPr>
                <p14:cNvContentPartPr/>
                <p14:nvPr/>
              </p14:nvContentPartPr>
              <p14:xfrm>
                <a:off x="1231154" y="2530024"/>
                <a:ext cx="478800" cy="723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6835331-39D0-4F08-AC9E-3CBA5655588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22514" y="2521384"/>
                  <a:ext cx="496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27FFBF0-86A2-44A5-BFE2-64F4B657645B}"/>
                    </a:ext>
                  </a:extLst>
                </p14:cNvPr>
                <p14:cNvContentPartPr/>
                <p14:nvPr/>
              </p14:nvContentPartPr>
              <p14:xfrm>
                <a:off x="1745954" y="2224024"/>
                <a:ext cx="264240" cy="516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27FFBF0-86A2-44A5-BFE2-64F4B657645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736954" y="2215024"/>
                  <a:ext cx="28188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AE85B3D-F776-4D92-AE65-C5C062D258B6}"/>
                    </a:ext>
                  </a:extLst>
                </p14:cNvPr>
                <p14:cNvContentPartPr/>
                <p14:nvPr/>
              </p14:nvContentPartPr>
              <p14:xfrm>
                <a:off x="2020634" y="2580784"/>
                <a:ext cx="183600" cy="1389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AE85B3D-F776-4D92-AE65-C5C062D258B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011994" y="2572144"/>
                  <a:ext cx="201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9EFD5A4-C82F-4697-8DAB-45F1692F3DCD}"/>
                    </a:ext>
                  </a:extLst>
                </p14:cNvPr>
                <p14:cNvContentPartPr/>
                <p14:nvPr/>
              </p14:nvContentPartPr>
              <p14:xfrm>
                <a:off x="2260754" y="2562784"/>
                <a:ext cx="350640" cy="1699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9EFD5A4-C82F-4697-8DAB-45F1692F3DC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252114" y="2554144"/>
                  <a:ext cx="36828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63699399-ADAE-4163-BB0B-3F51B5C90121}"/>
                  </a:ext>
                </a:extLst>
              </p14:cNvPr>
              <p14:cNvContentPartPr/>
              <p14:nvPr/>
            </p14:nvContentPartPr>
            <p14:xfrm>
              <a:off x="11487554" y="1843504"/>
              <a:ext cx="115920" cy="1987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63699399-ADAE-4163-BB0B-3F51B5C9012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1478554" y="1834504"/>
                <a:ext cx="133560" cy="21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A939575C-A2CB-4F06-B325-67094F1BE8C6}"/>
              </a:ext>
            </a:extLst>
          </p:cNvPr>
          <p:cNvGrpSpPr/>
          <p:nvPr/>
        </p:nvGrpSpPr>
        <p:grpSpPr>
          <a:xfrm>
            <a:off x="3032594" y="3086584"/>
            <a:ext cx="914760" cy="498240"/>
            <a:chOff x="3032594" y="3086584"/>
            <a:chExt cx="91476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2DACE5B-0800-44BA-8AC5-B63A8B184E96}"/>
                    </a:ext>
                  </a:extLst>
                </p14:cNvPr>
                <p14:cNvContentPartPr/>
                <p14:nvPr/>
              </p14:nvContentPartPr>
              <p14:xfrm>
                <a:off x="3032594" y="3086584"/>
                <a:ext cx="547920" cy="3474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2DACE5B-0800-44BA-8AC5-B63A8B184E9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023954" y="3077944"/>
                  <a:ext cx="5655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BCD1575-3247-4F9B-A680-DFCEEA4B14FD}"/>
                    </a:ext>
                  </a:extLst>
                </p14:cNvPr>
                <p14:cNvContentPartPr/>
                <p14:nvPr/>
              </p14:nvContentPartPr>
              <p14:xfrm>
                <a:off x="3682754" y="3382864"/>
                <a:ext cx="264600" cy="2019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BCD1575-3247-4F9B-A680-DFCEEA4B14F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74114" y="3373864"/>
                  <a:ext cx="282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942467E-9301-473C-A1DE-D7A20B0756AF}"/>
                    </a:ext>
                  </a:extLst>
                </p14:cNvPr>
                <p14:cNvContentPartPr/>
                <p14:nvPr/>
              </p14:nvContentPartPr>
              <p14:xfrm>
                <a:off x="3703634" y="3386824"/>
                <a:ext cx="172440" cy="1429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942467E-9301-473C-A1DE-D7A20B0756A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694634" y="3378184"/>
                  <a:ext cx="1900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866CD03-FB4A-4791-8B6F-8B2DDB39710D}"/>
                    </a:ext>
                  </a:extLst>
                </p14:cNvPr>
                <p14:cNvContentPartPr/>
                <p14:nvPr/>
              </p14:nvContentPartPr>
              <p14:xfrm>
                <a:off x="3647834" y="3280624"/>
                <a:ext cx="220680" cy="194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866CD03-FB4A-4791-8B6F-8B2DDB39710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639194" y="3271624"/>
                  <a:ext cx="23832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121B644B-3218-4491-88A2-EEAE88E26AB4}"/>
              </a:ext>
            </a:extLst>
          </p:cNvPr>
          <p:cNvGrpSpPr/>
          <p:nvPr/>
        </p:nvGrpSpPr>
        <p:grpSpPr>
          <a:xfrm>
            <a:off x="3100274" y="4034104"/>
            <a:ext cx="1054800" cy="676440"/>
            <a:chOff x="3100274" y="4034104"/>
            <a:chExt cx="1054800" cy="67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82616B7-B257-45A6-B7F9-D4D580318D99}"/>
                    </a:ext>
                  </a:extLst>
                </p14:cNvPr>
                <p14:cNvContentPartPr/>
                <p14:nvPr/>
              </p14:nvContentPartPr>
              <p14:xfrm>
                <a:off x="3100274" y="4204744"/>
                <a:ext cx="582120" cy="336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82616B7-B257-45A6-B7F9-D4D580318D9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91634" y="4196104"/>
                  <a:ext cx="5997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8063624-A024-49CB-BFDA-4581FBAD323B}"/>
                    </a:ext>
                  </a:extLst>
                </p14:cNvPr>
                <p14:cNvContentPartPr/>
                <p14:nvPr/>
              </p14:nvContentPartPr>
              <p14:xfrm>
                <a:off x="3739634" y="4034104"/>
                <a:ext cx="154080" cy="1900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8063624-A024-49CB-BFDA-4581FBAD323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30994" y="4025104"/>
                  <a:ext cx="171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7700A51-E5EA-41A8-B50C-E8BDC8E6821F}"/>
                    </a:ext>
                  </a:extLst>
                </p14:cNvPr>
                <p14:cNvContentPartPr/>
                <p14:nvPr/>
              </p14:nvContentPartPr>
              <p14:xfrm>
                <a:off x="3556034" y="4533064"/>
                <a:ext cx="279000" cy="1774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7700A51-E5EA-41A8-B50C-E8BDC8E6821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47394" y="4524424"/>
                  <a:ext cx="296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C121D5E-CD6E-40AF-809B-38282686EEF5}"/>
                    </a:ext>
                  </a:extLst>
                </p14:cNvPr>
                <p14:cNvContentPartPr/>
                <p14:nvPr/>
              </p14:nvContentPartPr>
              <p14:xfrm>
                <a:off x="3575474" y="4523704"/>
                <a:ext cx="176040" cy="1688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C121D5E-CD6E-40AF-809B-38282686EEF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566834" y="4514704"/>
                  <a:ext cx="193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D809375-9EE4-483E-92F6-1611E7C89AC1}"/>
                    </a:ext>
                  </a:extLst>
                </p14:cNvPr>
                <p14:cNvContentPartPr/>
                <p14:nvPr/>
              </p14:nvContentPartPr>
              <p14:xfrm>
                <a:off x="3584114" y="4377904"/>
                <a:ext cx="241200" cy="363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D809375-9EE4-483E-92F6-1611E7C89AC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575114" y="4369264"/>
                  <a:ext cx="2588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E99F8B0-0A09-4750-91E0-ABA9EE4C4C39}"/>
                    </a:ext>
                  </a:extLst>
                </p14:cNvPr>
                <p14:cNvContentPartPr/>
                <p14:nvPr/>
              </p14:nvContentPartPr>
              <p14:xfrm>
                <a:off x="3982274" y="4385824"/>
                <a:ext cx="172800" cy="298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E99F8B0-0A09-4750-91E0-ABA9EE4C4C3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973274" y="4377184"/>
                  <a:ext cx="190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9CA41A6-E639-4B2A-A94B-525467FDAAF3}"/>
                    </a:ext>
                  </a:extLst>
                </p14:cNvPr>
                <p14:cNvContentPartPr/>
                <p14:nvPr/>
              </p14:nvContentPartPr>
              <p14:xfrm>
                <a:off x="4015034" y="4495264"/>
                <a:ext cx="140040" cy="140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9CA41A6-E639-4B2A-A94B-525467FDAAF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06394" y="4486264"/>
                  <a:ext cx="15768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40329BEC-290C-4B5A-8E70-E3A27C46D00B}"/>
              </a:ext>
            </a:extLst>
          </p:cNvPr>
          <p:cNvGrpSpPr/>
          <p:nvPr/>
        </p:nvGrpSpPr>
        <p:grpSpPr>
          <a:xfrm>
            <a:off x="4655834" y="4146424"/>
            <a:ext cx="3879360" cy="545040"/>
            <a:chOff x="4655834" y="4146424"/>
            <a:chExt cx="387936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A39773D-E551-43D6-A487-66C9C4BB1FC5}"/>
                    </a:ext>
                  </a:extLst>
                </p14:cNvPr>
                <p14:cNvContentPartPr/>
                <p14:nvPr/>
              </p14:nvContentPartPr>
              <p14:xfrm>
                <a:off x="4655834" y="4173064"/>
                <a:ext cx="253080" cy="3682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A39773D-E551-43D6-A487-66C9C4BB1FC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646834" y="4164424"/>
                  <a:ext cx="2707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17DA3C3-7CD1-458F-8EF6-93F99A7746AD}"/>
                    </a:ext>
                  </a:extLst>
                </p14:cNvPr>
                <p14:cNvContentPartPr/>
                <p14:nvPr/>
              </p14:nvContentPartPr>
              <p14:xfrm>
                <a:off x="5073434" y="4184224"/>
                <a:ext cx="194760" cy="3636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17DA3C3-7CD1-458F-8EF6-93F99A7746A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64434" y="4175224"/>
                  <a:ext cx="2124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5361976-AE6D-4DDD-B4EE-17D48D6A4F1E}"/>
                    </a:ext>
                  </a:extLst>
                </p14:cNvPr>
                <p14:cNvContentPartPr/>
                <p14:nvPr/>
              </p14:nvContentPartPr>
              <p14:xfrm>
                <a:off x="5492474" y="4245064"/>
                <a:ext cx="215640" cy="2797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5361976-AE6D-4DDD-B4EE-17D48D6A4F1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483834" y="4236064"/>
                  <a:ext cx="2332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9A97C45-E398-430C-BC5E-B2EAD76EFD1F}"/>
                    </a:ext>
                  </a:extLst>
                </p14:cNvPr>
                <p14:cNvContentPartPr/>
                <p14:nvPr/>
              </p14:nvContentPartPr>
              <p14:xfrm>
                <a:off x="5509034" y="4221664"/>
                <a:ext cx="203760" cy="2685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9A97C45-E398-430C-BC5E-B2EAD76EFD1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500394" y="4212664"/>
                  <a:ext cx="2214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AF4C533-5BD4-491F-A272-1E3792F7AED8}"/>
                    </a:ext>
                  </a:extLst>
                </p14:cNvPr>
                <p14:cNvContentPartPr/>
                <p14:nvPr/>
              </p14:nvContentPartPr>
              <p14:xfrm>
                <a:off x="5851034" y="4447744"/>
                <a:ext cx="6480" cy="115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AF4C533-5BD4-491F-A272-1E3792F7AED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842394" y="4439104"/>
                  <a:ext cx="24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CB4DB58-6F32-4FA7-990E-29D4CCC2C570}"/>
                    </a:ext>
                  </a:extLst>
                </p14:cNvPr>
                <p14:cNvContentPartPr/>
                <p14:nvPr/>
              </p14:nvContentPartPr>
              <p14:xfrm>
                <a:off x="5978114" y="4371424"/>
                <a:ext cx="337680" cy="320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CB4DB58-6F32-4FA7-990E-29D4CCC2C57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969114" y="4362784"/>
                  <a:ext cx="355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ECE78F7-6695-444F-8293-64CCE6B23239}"/>
                    </a:ext>
                  </a:extLst>
                </p14:cNvPr>
                <p14:cNvContentPartPr/>
                <p14:nvPr/>
              </p14:nvContentPartPr>
              <p14:xfrm>
                <a:off x="6180074" y="4238944"/>
                <a:ext cx="17640" cy="2559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ECE78F7-6695-444F-8293-64CCE6B2323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71074" y="4230304"/>
                  <a:ext cx="352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7B3DE6B-0FC9-4B52-A3ED-C654169EC854}"/>
                    </a:ext>
                  </a:extLst>
                </p14:cNvPr>
                <p14:cNvContentPartPr/>
                <p14:nvPr/>
              </p14:nvContentPartPr>
              <p14:xfrm>
                <a:off x="6644474" y="4377904"/>
                <a:ext cx="24120" cy="392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7B3DE6B-0FC9-4B52-A3ED-C654169EC85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35474" y="4369264"/>
                  <a:ext cx="41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E70833D-B46E-455F-8025-D32AAB3B235A}"/>
                    </a:ext>
                  </a:extLst>
                </p14:cNvPr>
                <p14:cNvContentPartPr/>
                <p14:nvPr/>
              </p14:nvContentPartPr>
              <p14:xfrm>
                <a:off x="6840314" y="4394824"/>
                <a:ext cx="243360" cy="410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E70833D-B46E-455F-8025-D32AAB3B235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831314" y="4386184"/>
                  <a:ext cx="261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647A1C6-EA73-4C23-90E3-68F6AAC69D71}"/>
                    </a:ext>
                  </a:extLst>
                </p14:cNvPr>
                <p14:cNvContentPartPr/>
                <p14:nvPr/>
              </p14:nvContentPartPr>
              <p14:xfrm>
                <a:off x="7225514" y="4372864"/>
                <a:ext cx="423720" cy="583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647A1C6-EA73-4C23-90E3-68F6AAC69D7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216514" y="4364224"/>
                  <a:ext cx="441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C2DE1AB-4BAE-4B7A-92DB-5296E5A0C1E5}"/>
                    </a:ext>
                  </a:extLst>
                </p14:cNvPr>
                <p14:cNvContentPartPr/>
                <p14:nvPr/>
              </p14:nvContentPartPr>
              <p14:xfrm>
                <a:off x="7377794" y="4264144"/>
                <a:ext cx="67680" cy="2775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C2DE1AB-4BAE-4B7A-92DB-5296E5A0C1E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69154" y="4255504"/>
                  <a:ext cx="853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BF3D179-1041-483E-8F17-AF3F80AE1075}"/>
                    </a:ext>
                  </a:extLst>
                </p14:cNvPr>
                <p14:cNvContentPartPr/>
                <p14:nvPr/>
              </p14:nvContentPartPr>
              <p14:xfrm>
                <a:off x="7715834" y="4295824"/>
                <a:ext cx="289080" cy="2610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BF3D179-1041-483E-8F17-AF3F80AE107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707194" y="4287184"/>
                  <a:ext cx="306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B5A117D-FBE1-4315-88BA-E4455F701439}"/>
                    </a:ext>
                  </a:extLst>
                </p14:cNvPr>
                <p14:cNvContentPartPr/>
                <p14:nvPr/>
              </p14:nvContentPartPr>
              <p14:xfrm>
                <a:off x="7708634" y="4233904"/>
                <a:ext cx="264960" cy="2646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B5A117D-FBE1-4315-88BA-E4455F70143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699634" y="4224904"/>
                  <a:ext cx="2826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A69A982B-3F3C-4FBC-8897-B3B24F32C520}"/>
                    </a:ext>
                  </a:extLst>
                </p14:cNvPr>
                <p14:cNvContentPartPr/>
                <p14:nvPr/>
              </p14:nvContentPartPr>
              <p14:xfrm>
                <a:off x="8093474" y="4525504"/>
                <a:ext cx="150840" cy="957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A69A982B-3F3C-4FBC-8897-B3B24F32C52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84474" y="4516864"/>
                  <a:ext cx="168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CE5D6CA-B129-42AB-93B8-F763C63F97FC}"/>
                    </a:ext>
                  </a:extLst>
                </p14:cNvPr>
                <p14:cNvContentPartPr/>
                <p14:nvPr/>
              </p14:nvContentPartPr>
              <p14:xfrm>
                <a:off x="8360954" y="4146424"/>
                <a:ext cx="174240" cy="4827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CE5D6CA-B129-42AB-93B8-F763C63F97F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352314" y="4137424"/>
                  <a:ext cx="19188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B91D9CC-07E1-460A-B33A-0AC6831AAD16}"/>
                    </a:ext>
                  </a:extLst>
                </p14:cNvPr>
                <p14:cNvContentPartPr/>
                <p14:nvPr/>
              </p14:nvContentPartPr>
              <p14:xfrm>
                <a:off x="5603714" y="4646464"/>
                <a:ext cx="1985400" cy="450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B91D9CC-07E1-460A-B33A-0AC6831AAD1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95074" y="4637464"/>
                  <a:ext cx="200304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03C686DA-079F-4588-B1BD-DF156EBAD3FB}"/>
                  </a:ext>
                </a:extLst>
              </p14:cNvPr>
              <p14:cNvContentPartPr/>
              <p14:nvPr/>
            </p14:nvContentPartPr>
            <p14:xfrm>
              <a:off x="6389594" y="4890544"/>
              <a:ext cx="366120" cy="18000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03C686DA-079F-4588-B1BD-DF156EBAD3FB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380954" y="4881544"/>
                <a:ext cx="383760" cy="19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" name="Group 286">
            <a:extLst>
              <a:ext uri="{FF2B5EF4-FFF2-40B4-BE49-F238E27FC236}">
                <a16:creationId xmlns:a16="http://schemas.microsoft.com/office/drawing/2014/main" id="{C426A73B-304B-47EC-864F-D13F668EEE70}"/>
              </a:ext>
            </a:extLst>
          </p:cNvPr>
          <p:cNvGrpSpPr/>
          <p:nvPr/>
        </p:nvGrpSpPr>
        <p:grpSpPr>
          <a:xfrm>
            <a:off x="8763794" y="4032664"/>
            <a:ext cx="1965600" cy="897120"/>
            <a:chOff x="8763794" y="4032664"/>
            <a:chExt cx="1965600" cy="89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2EE1117-2D59-462E-A485-4C9DAFA46D6F}"/>
                    </a:ext>
                  </a:extLst>
                </p14:cNvPr>
                <p14:cNvContentPartPr/>
                <p14:nvPr/>
              </p14:nvContentPartPr>
              <p14:xfrm>
                <a:off x="8834354" y="4393384"/>
                <a:ext cx="5040" cy="3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2EE1117-2D59-462E-A485-4C9DAFA46D6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825354" y="4384744"/>
                  <a:ext cx="22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0B576B2-BD0D-4F00-8254-9B2C4B3E28EE}"/>
                    </a:ext>
                  </a:extLst>
                </p14:cNvPr>
                <p14:cNvContentPartPr/>
                <p14:nvPr/>
              </p14:nvContentPartPr>
              <p14:xfrm>
                <a:off x="8786474" y="4389784"/>
                <a:ext cx="109080" cy="284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0B576B2-BD0D-4F00-8254-9B2C4B3E28E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777474" y="4380784"/>
                  <a:ext cx="126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28BC8D7-343F-4065-A496-7170D840D748}"/>
                    </a:ext>
                  </a:extLst>
                </p14:cNvPr>
                <p14:cNvContentPartPr/>
                <p14:nvPr/>
              </p14:nvContentPartPr>
              <p14:xfrm>
                <a:off x="8763794" y="4471144"/>
                <a:ext cx="216360" cy="266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28BC8D7-343F-4065-A496-7170D840D74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754794" y="4462504"/>
                  <a:ext cx="234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8669AF6-A7B8-41DF-9508-E2770F4A083C}"/>
                    </a:ext>
                  </a:extLst>
                </p14:cNvPr>
                <p14:cNvContentPartPr/>
                <p14:nvPr/>
              </p14:nvContentPartPr>
              <p14:xfrm>
                <a:off x="9317474" y="4136344"/>
                <a:ext cx="150840" cy="3182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8669AF6-A7B8-41DF-9508-E2770F4A083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308834" y="4127344"/>
                  <a:ext cx="1684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C282196-DC76-4226-8D99-228C8E01417A}"/>
                    </a:ext>
                  </a:extLst>
                </p14:cNvPr>
                <p14:cNvContentPartPr/>
                <p14:nvPr/>
              </p14:nvContentPartPr>
              <p14:xfrm>
                <a:off x="9059714" y="4524064"/>
                <a:ext cx="360360" cy="396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C282196-DC76-4226-8D99-228C8E01417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051074" y="4515424"/>
                  <a:ext cx="378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11B4492-53B4-4721-AFEC-776E9E37DDE2}"/>
                    </a:ext>
                  </a:extLst>
                </p14:cNvPr>
                <p14:cNvContentPartPr/>
                <p14:nvPr/>
              </p14:nvContentPartPr>
              <p14:xfrm>
                <a:off x="8994554" y="4699744"/>
                <a:ext cx="253800" cy="2300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11B4492-53B4-4721-AFEC-776E9E37DDE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985554" y="4691104"/>
                  <a:ext cx="2714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14D3494-CB63-43C6-A910-58B2F533A97B}"/>
                    </a:ext>
                  </a:extLst>
                </p14:cNvPr>
                <p14:cNvContentPartPr/>
                <p14:nvPr/>
              </p14:nvContentPartPr>
              <p14:xfrm>
                <a:off x="9358874" y="4635304"/>
                <a:ext cx="183240" cy="1436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14D3494-CB63-43C6-A910-58B2F533A97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350234" y="4626304"/>
                  <a:ext cx="200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EA871FF-90A3-4A75-8D74-7D20D71228B8}"/>
                    </a:ext>
                  </a:extLst>
                </p14:cNvPr>
                <p14:cNvContentPartPr/>
                <p14:nvPr/>
              </p14:nvContentPartPr>
              <p14:xfrm>
                <a:off x="9655514" y="4239664"/>
                <a:ext cx="246240" cy="1987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EA871FF-90A3-4A75-8D74-7D20D71228B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646874" y="4231024"/>
                  <a:ext cx="263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2BD2185-FEB1-4820-A9F9-77FF06BFC436}"/>
                    </a:ext>
                  </a:extLst>
                </p14:cNvPr>
                <p14:cNvContentPartPr/>
                <p14:nvPr/>
              </p14:nvContentPartPr>
              <p14:xfrm>
                <a:off x="10031714" y="4146064"/>
                <a:ext cx="448560" cy="2721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2BD2185-FEB1-4820-A9F9-77FF06BFC43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023074" y="4137424"/>
                  <a:ext cx="4662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0D50530-879F-4F7C-BF18-FE49CBBD5E60}"/>
                    </a:ext>
                  </a:extLst>
                </p14:cNvPr>
                <p14:cNvContentPartPr/>
                <p14:nvPr/>
              </p14:nvContentPartPr>
              <p14:xfrm>
                <a:off x="10565594" y="4032664"/>
                <a:ext cx="163800" cy="1594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0D50530-879F-4F7C-BF18-FE49CBBD5E6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556954" y="4023664"/>
                  <a:ext cx="18144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45E53F08-3E20-4F6C-92FD-21736DAF864E}"/>
              </a:ext>
            </a:extLst>
          </p:cNvPr>
          <p:cNvGrpSpPr/>
          <p:nvPr/>
        </p:nvGrpSpPr>
        <p:grpSpPr>
          <a:xfrm>
            <a:off x="10390634" y="4367824"/>
            <a:ext cx="202680" cy="106560"/>
            <a:chOff x="10390634" y="4367824"/>
            <a:chExt cx="202680" cy="10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19CD36D-B412-45B8-9638-199B54C8233E}"/>
                    </a:ext>
                  </a:extLst>
                </p14:cNvPr>
                <p14:cNvContentPartPr/>
                <p14:nvPr/>
              </p14:nvContentPartPr>
              <p14:xfrm>
                <a:off x="10390634" y="4367824"/>
                <a:ext cx="145800" cy="144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19CD36D-B412-45B8-9638-199B54C8233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381634" y="4358824"/>
                  <a:ext cx="163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6982858-BC91-4AE1-9BCB-9169F46F67D2}"/>
                    </a:ext>
                  </a:extLst>
                </p14:cNvPr>
                <p14:cNvContentPartPr/>
                <p14:nvPr/>
              </p14:nvContentPartPr>
              <p14:xfrm>
                <a:off x="10411154" y="4460344"/>
                <a:ext cx="182160" cy="140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6982858-BC91-4AE1-9BCB-9169F46F67D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402514" y="4451704"/>
                  <a:ext cx="19980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DCEC683-74D0-42D5-8BC3-926772D876B7}"/>
              </a:ext>
            </a:extLst>
          </p:cNvPr>
          <p:cNvGrpSpPr/>
          <p:nvPr/>
        </p:nvGrpSpPr>
        <p:grpSpPr>
          <a:xfrm>
            <a:off x="11005154" y="4013584"/>
            <a:ext cx="654120" cy="448560"/>
            <a:chOff x="11005154" y="4013584"/>
            <a:chExt cx="65412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E3BDE02-5EEB-433D-88A4-E746BF8D0BDB}"/>
                    </a:ext>
                  </a:extLst>
                </p14:cNvPr>
                <p14:cNvContentPartPr/>
                <p14:nvPr/>
              </p14:nvContentPartPr>
              <p14:xfrm>
                <a:off x="11005154" y="4173064"/>
                <a:ext cx="413280" cy="2890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E3BDE02-5EEB-433D-88A4-E746BF8D0BD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996514" y="4164424"/>
                  <a:ext cx="4309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0DAF7AD-23AA-488C-99EE-CF0A72A48FB9}"/>
                    </a:ext>
                  </a:extLst>
                </p14:cNvPr>
                <p14:cNvContentPartPr/>
                <p14:nvPr/>
              </p14:nvContentPartPr>
              <p14:xfrm>
                <a:off x="11483594" y="4013584"/>
                <a:ext cx="175680" cy="1810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0DAF7AD-23AA-488C-99EE-CF0A72A48FB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474594" y="4004944"/>
                  <a:ext cx="193320" cy="19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567EBD5D-ED9F-4BEA-909E-63EE35A06929}"/>
                  </a:ext>
                </a:extLst>
              </p14:cNvPr>
              <p14:cNvContentPartPr/>
              <p14:nvPr/>
            </p14:nvContentPartPr>
            <p14:xfrm>
              <a:off x="10871954" y="4557184"/>
              <a:ext cx="590400" cy="4140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567EBD5D-ED9F-4BEA-909E-63EE35A06929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0863314" y="4548184"/>
                <a:ext cx="6080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4719DE7F-6350-4389-B398-46313B6C942F}"/>
                  </a:ext>
                </a:extLst>
              </p14:cNvPr>
              <p14:cNvContentPartPr/>
              <p14:nvPr/>
            </p14:nvContentPartPr>
            <p14:xfrm>
              <a:off x="10983194" y="4727464"/>
              <a:ext cx="381240" cy="18936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4719DE7F-6350-4389-B398-46313B6C942F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0974554" y="4718824"/>
                <a:ext cx="398880" cy="20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oup 327">
            <a:extLst>
              <a:ext uri="{FF2B5EF4-FFF2-40B4-BE49-F238E27FC236}">
                <a16:creationId xmlns:a16="http://schemas.microsoft.com/office/drawing/2014/main" id="{DB1DDC44-0FB6-46D9-A064-FF441DB86240}"/>
              </a:ext>
            </a:extLst>
          </p:cNvPr>
          <p:cNvGrpSpPr/>
          <p:nvPr/>
        </p:nvGrpSpPr>
        <p:grpSpPr>
          <a:xfrm>
            <a:off x="3254354" y="5304184"/>
            <a:ext cx="2837880" cy="776520"/>
            <a:chOff x="3254354" y="5304184"/>
            <a:chExt cx="2837880" cy="77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230A7F9-6E21-4230-9BF0-F889FBE936A4}"/>
                    </a:ext>
                  </a:extLst>
                </p14:cNvPr>
                <p14:cNvContentPartPr/>
                <p14:nvPr/>
              </p14:nvContentPartPr>
              <p14:xfrm>
                <a:off x="3254354" y="5352784"/>
                <a:ext cx="578880" cy="3668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230A7F9-6E21-4230-9BF0-F889FBE936A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245354" y="5343784"/>
                  <a:ext cx="5965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C1DD1A33-19A6-4F57-85F2-D19FAC0A9A2A}"/>
                    </a:ext>
                  </a:extLst>
                </p14:cNvPr>
                <p14:cNvContentPartPr/>
                <p14:nvPr/>
              </p14:nvContentPartPr>
              <p14:xfrm>
                <a:off x="3667274" y="5654464"/>
                <a:ext cx="216360" cy="2408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C1DD1A33-19A6-4F57-85F2-D19FAC0A9A2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658634" y="5645824"/>
                  <a:ext cx="2340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EE18666-8758-4350-8AD0-18282532D0A8}"/>
                    </a:ext>
                  </a:extLst>
                </p14:cNvPr>
                <p14:cNvContentPartPr/>
                <p14:nvPr/>
              </p14:nvContentPartPr>
              <p14:xfrm>
                <a:off x="3674114" y="5651224"/>
                <a:ext cx="190080" cy="2232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EE18666-8758-4350-8AD0-18282532D0A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665114" y="5642224"/>
                  <a:ext cx="207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31607EE-AC7A-458C-85E7-DB1E8E6665BA}"/>
                    </a:ext>
                  </a:extLst>
                </p14:cNvPr>
                <p14:cNvContentPartPr/>
                <p14:nvPr/>
              </p14:nvContentPartPr>
              <p14:xfrm>
                <a:off x="3670514" y="5533504"/>
                <a:ext cx="273600" cy="453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31607EE-AC7A-458C-85E7-DB1E8E6665B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661874" y="5524864"/>
                  <a:ext cx="2912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B7EF15F-72BF-41A1-95F6-C588178E4E7C}"/>
                    </a:ext>
                  </a:extLst>
                </p14:cNvPr>
                <p14:cNvContentPartPr/>
                <p14:nvPr/>
              </p14:nvContentPartPr>
              <p14:xfrm>
                <a:off x="4106114" y="5563384"/>
                <a:ext cx="145800" cy="97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B7EF15F-72BF-41A1-95F6-C588178E4E7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097114" y="5554744"/>
                  <a:ext cx="1634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0DAE450-58D9-4143-8B58-3B14DE865640}"/>
                    </a:ext>
                  </a:extLst>
                </p14:cNvPr>
                <p14:cNvContentPartPr/>
                <p14:nvPr/>
              </p14:nvContentPartPr>
              <p14:xfrm>
                <a:off x="4140314" y="5655904"/>
                <a:ext cx="175680" cy="176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0DAE450-58D9-4143-8B58-3B14DE86564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131674" y="5646904"/>
                  <a:ext cx="193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957C350-231A-4269-825E-880E9085E37B}"/>
                    </a:ext>
                  </a:extLst>
                </p14:cNvPr>
                <p14:cNvContentPartPr/>
                <p14:nvPr/>
              </p14:nvContentPartPr>
              <p14:xfrm>
                <a:off x="4549274" y="5304184"/>
                <a:ext cx="1542960" cy="7765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957C350-231A-4269-825E-880E9085E37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540634" y="5295544"/>
                  <a:ext cx="156060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EF617B73-0514-4D49-9604-C7AFDF3CD25E}"/>
                    </a:ext>
                  </a:extLst>
                </p14:cNvPr>
                <p14:cNvContentPartPr/>
                <p14:nvPr/>
              </p14:nvContentPartPr>
              <p14:xfrm>
                <a:off x="5037074" y="5544664"/>
                <a:ext cx="495360" cy="2775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EF617B73-0514-4D49-9604-C7AFDF3CD25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028074" y="5535664"/>
                  <a:ext cx="5130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FED5DD3-5001-4A9B-9DA0-97E42611AF40}"/>
                    </a:ext>
                  </a:extLst>
                </p14:cNvPr>
                <p14:cNvContentPartPr/>
                <p14:nvPr/>
              </p14:nvContentPartPr>
              <p14:xfrm>
                <a:off x="5566274" y="5434504"/>
                <a:ext cx="172440" cy="864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FED5DD3-5001-4A9B-9DA0-97E42611AF4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557634" y="5425864"/>
                  <a:ext cx="1900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983B45C-4E17-469E-9446-B0B5E8470882}"/>
                    </a:ext>
                  </a:extLst>
                </p14:cNvPr>
                <p14:cNvContentPartPr/>
                <p14:nvPr/>
              </p14:nvContentPartPr>
              <p14:xfrm>
                <a:off x="5502914" y="5820784"/>
                <a:ext cx="192960" cy="1638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983B45C-4E17-469E-9446-B0B5E847088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494274" y="5811784"/>
                  <a:ext cx="210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5032A2E-3566-41D3-9F25-15FDAF72A24F}"/>
                    </a:ext>
                  </a:extLst>
                </p14:cNvPr>
                <p14:cNvContentPartPr/>
                <p14:nvPr/>
              </p14:nvContentPartPr>
              <p14:xfrm>
                <a:off x="5466914" y="5799904"/>
                <a:ext cx="203040" cy="1652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5032A2E-3566-41D3-9F25-15FDAF72A24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457914" y="5791264"/>
                  <a:ext cx="220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F894D80-73E4-4718-8F07-F67B8D54AFAC}"/>
                    </a:ext>
                  </a:extLst>
                </p14:cNvPr>
                <p14:cNvContentPartPr/>
                <p14:nvPr/>
              </p14:nvContentPartPr>
              <p14:xfrm>
                <a:off x="5540354" y="5693344"/>
                <a:ext cx="285480" cy="5580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F894D80-73E4-4718-8F07-F67B8D54AFA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531354" y="5684344"/>
                  <a:ext cx="30312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5842421E-5574-44D8-814C-C42E08C2087B}"/>
              </a:ext>
            </a:extLst>
          </p:cNvPr>
          <p:cNvGrpSpPr/>
          <p:nvPr/>
        </p:nvGrpSpPr>
        <p:grpSpPr>
          <a:xfrm>
            <a:off x="6417674" y="5434864"/>
            <a:ext cx="1310400" cy="833400"/>
            <a:chOff x="6417674" y="5434864"/>
            <a:chExt cx="1310400" cy="83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41604F9-8396-46EE-9D61-6A3CCE8D7E8C}"/>
                    </a:ext>
                  </a:extLst>
                </p14:cNvPr>
                <p14:cNvContentPartPr/>
                <p14:nvPr/>
              </p14:nvContentPartPr>
              <p14:xfrm>
                <a:off x="6417674" y="5581384"/>
                <a:ext cx="225360" cy="334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41604F9-8396-46EE-9D61-6A3CCE8D7E8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408674" y="5572744"/>
                  <a:ext cx="243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718ABD4-8AC7-42CE-AE73-9D538D27F500}"/>
                    </a:ext>
                  </a:extLst>
                </p14:cNvPr>
                <p14:cNvContentPartPr/>
                <p14:nvPr/>
              </p14:nvContentPartPr>
              <p14:xfrm>
                <a:off x="6460874" y="5701624"/>
                <a:ext cx="223920" cy="50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718ABD4-8AC7-42CE-AE73-9D538D27F50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451874" y="5692984"/>
                  <a:ext cx="2415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3D05DE8-D80A-48D5-8C1C-62A27F29AD1A}"/>
                    </a:ext>
                  </a:extLst>
                </p14:cNvPr>
                <p14:cNvContentPartPr/>
                <p14:nvPr/>
              </p14:nvContentPartPr>
              <p14:xfrm>
                <a:off x="6945434" y="5434864"/>
                <a:ext cx="548280" cy="2581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3D05DE8-D80A-48D5-8C1C-62A27F29AD1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936434" y="5425864"/>
                  <a:ext cx="5659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2D27329-DEBF-4A17-B1F6-1C9FE035AC57}"/>
                    </a:ext>
                  </a:extLst>
                </p14:cNvPr>
                <p14:cNvContentPartPr/>
                <p14:nvPr/>
              </p14:nvContentPartPr>
              <p14:xfrm>
                <a:off x="6902234" y="5781184"/>
                <a:ext cx="696960" cy="493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2D27329-DEBF-4A17-B1F6-1C9FE035AC5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893594" y="5772184"/>
                  <a:ext cx="714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38CB4B4-663F-4466-BCDE-D57E16253FA4}"/>
                    </a:ext>
                  </a:extLst>
                </p14:cNvPr>
                <p14:cNvContentPartPr/>
                <p14:nvPr/>
              </p14:nvContentPartPr>
              <p14:xfrm>
                <a:off x="7038674" y="5845264"/>
                <a:ext cx="567720" cy="3798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38CB4B4-663F-4466-BCDE-D57E16253FA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029674" y="5836624"/>
                  <a:ext cx="585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5B6BF05-3C0B-4460-A7F1-2E4BE13C49AD}"/>
                    </a:ext>
                  </a:extLst>
                </p14:cNvPr>
                <p14:cNvContentPartPr/>
                <p14:nvPr/>
              </p14:nvContentPartPr>
              <p14:xfrm>
                <a:off x="7238474" y="6027424"/>
                <a:ext cx="489600" cy="2408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5B6BF05-3C0B-4460-A7F1-2E4BE13C49A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229474" y="6018784"/>
                  <a:ext cx="50724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E1274319-F07E-49BA-A4D1-32170225E9A9}"/>
              </a:ext>
            </a:extLst>
          </p:cNvPr>
          <p:cNvGrpSpPr/>
          <p:nvPr/>
        </p:nvGrpSpPr>
        <p:grpSpPr>
          <a:xfrm>
            <a:off x="4433354" y="1369024"/>
            <a:ext cx="7246800" cy="2634884"/>
            <a:chOff x="4433354" y="1369024"/>
            <a:chExt cx="7246800" cy="263488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F2642A6-3346-4CD8-9781-1E3D80A0D23E}"/>
                    </a:ext>
                  </a:extLst>
                </p14:cNvPr>
                <p14:cNvContentPartPr/>
                <p14:nvPr/>
              </p14:nvContentPartPr>
              <p14:xfrm>
                <a:off x="4714514" y="1653784"/>
                <a:ext cx="190080" cy="2131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F2642A6-3346-4CD8-9781-1E3D80A0D23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705874" y="1644784"/>
                  <a:ext cx="2077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4E66C89-CCE6-4EC4-8322-210590C17CA6}"/>
                    </a:ext>
                  </a:extLst>
                </p14:cNvPr>
                <p14:cNvContentPartPr/>
                <p14:nvPr/>
              </p14:nvContentPartPr>
              <p14:xfrm>
                <a:off x="4924394" y="1716064"/>
                <a:ext cx="154800" cy="1368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4E66C89-CCE6-4EC4-8322-210590C17CA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915754" y="1707064"/>
                  <a:ext cx="172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28278D7-BB76-4763-B01E-0464DEE1C5A0}"/>
                    </a:ext>
                  </a:extLst>
                </p14:cNvPr>
                <p14:cNvContentPartPr/>
                <p14:nvPr/>
              </p14:nvContentPartPr>
              <p14:xfrm>
                <a:off x="5125274" y="1693384"/>
                <a:ext cx="222840" cy="1764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28278D7-BB76-4763-B01E-0464DEE1C5A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116274" y="1684384"/>
                  <a:ext cx="240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6213458-3276-4097-B508-928044BB4225}"/>
                    </a:ext>
                  </a:extLst>
                </p14:cNvPr>
                <p14:cNvContentPartPr/>
                <p14:nvPr/>
              </p14:nvContentPartPr>
              <p14:xfrm>
                <a:off x="5238674" y="1531384"/>
                <a:ext cx="198000" cy="320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6213458-3276-4097-B508-928044BB422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229674" y="1522384"/>
                  <a:ext cx="2156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2677CAC-F21C-4706-8B6E-151E55BC76E5}"/>
                    </a:ext>
                  </a:extLst>
                </p14:cNvPr>
                <p14:cNvContentPartPr/>
                <p14:nvPr/>
              </p14:nvContentPartPr>
              <p14:xfrm>
                <a:off x="5833394" y="1462624"/>
                <a:ext cx="293040" cy="411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2677CAC-F21C-4706-8B6E-151E55BC76E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824394" y="1453624"/>
                  <a:ext cx="3106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E03FA23-D32F-44D7-9C2E-3F189A981C1D}"/>
                    </a:ext>
                  </a:extLst>
                </p14:cNvPr>
                <p14:cNvContentPartPr/>
                <p14:nvPr/>
              </p14:nvContentPartPr>
              <p14:xfrm>
                <a:off x="5780114" y="1611664"/>
                <a:ext cx="409680" cy="98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E03FA23-D32F-44D7-9C2E-3F189A981C1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771114" y="1603024"/>
                  <a:ext cx="427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C8BB416-BCC6-4A47-8824-4860122AAFF8}"/>
                    </a:ext>
                  </a:extLst>
                </p14:cNvPr>
                <p14:cNvContentPartPr/>
                <p14:nvPr/>
              </p14:nvContentPartPr>
              <p14:xfrm>
                <a:off x="6149114" y="1369024"/>
                <a:ext cx="307440" cy="4420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C8BB416-BCC6-4A47-8824-4860122AAFF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140474" y="1360384"/>
                  <a:ext cx="32508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053E0F9-2086-4675-97E1-A0D56EF6D8B3}"/>
                    </a:ext>
                  </a:extLst>
                </p14:cNvPr>
                <p14:cNvContentPartPr/>
                <p14:nvPr/>
              </p14:nvContentPartPr>
              <p14:xfrm>
                <a:off x="6438914" y="1654144"/>
                <a:ext cx="166320" cy="1544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053E0F9-2086-4675-97E1-A0D56EF6D8B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429914" y="1645504"/>
                  <a:ext cx="183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BD7E6AE-E2E2-4054-AD01-32FC4C468414}"/>
                    </a:ext>
                  </a:extLst>
                </p14:cNvPr>
                <p14:cNvContentPartPr/>
                <p14:nvPr/>
              </p14:nvContentPartPr>
              <p14:xfrm>
                <a:off x="6912314" y="1611664"/>
                <a:ext cx="303120" cy="1911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BD7E6AE-E2E2-4054-AD01-32FC4C46841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903674" y="1603024"/>
                  <a:ext cx="320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4B517C7-5EAE-4D31-B221-4C7687A79747}"/>
                    </a:ext>
                  </a:extLst>
                </p14:cNvPr>
                <p14:cNvContentPartPr/>
                <p14:nvPr/>
              </p14:nvContentPartPr>
              <p14:xfrm>
                <a:off x="7267634" y="1629664"/>
                <a:ext cx="214920" cy="1472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4B517C7-5EAE-4D31-B221-4C7687A7974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258994" y="1620664"/>
                  <a:ext cx="232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7A9AEC4-B161-4530-8863-EF4A404ADC5B}"/>
                    </a:ext>
                  </a:extLst>
                </p14:cNvPr>
                <p14:cNvContentPartPr/>
                <p14:nvPr/>
              </p14:nvContentPartPr>
              <p14:xfrm>
                <a:off x="7483994" y="1669264"/>
                <a:ext cx="212400" cy="1054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7A9AEC4-B161-4530-8863-EF4A404ADC5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474994" y="1660624"/>
                  <a:ext cx="230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8FB7D49-353D-44BA-B25D-A961AC5E5BC1}"/>
                    </a:ext>
                  </a:extLst>
                </p14:cNvPr>
                <p14:cNvContentPartPr/>
                <p14:nvPr/>
              </p14:nvContentPartPr>
              <p14:xfrm>
                <a:off x="7690634" y="1682944"/>
                <a:ext cx="155160" cy="2862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8FB7D49-353D-44BA-B25D-A961AC5E5BC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681994" y="1673944"/>
                  <a:ext cx="1728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2E601FF-AB08-4721-B018-E917A36822C9}"/>
                    </a:ext>
                  </a:extLst>
                </p14:cNvPr>
                <p14:cNvContentPartPr/>
                <p14:nvPr/>
              </p14:nvContentPartPr>
              <p14:xfrm>
                <a:off x="7795394" y="1588984"/>
                <a:ext cx="290520" cy="1976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2E601FF-AB08-4721-B018-E917A36822C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786754" y="1580344"/>
                  <a:ext cx="308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3993BD4-9F6F-4BBF-931D-3BBB3BD8AB6C}"/>
                    </a:ext>
                  </a:extLst>
                </p14:cNvPr>
                <p14:cNvContentPartPr/>
                <p14:nvPr/>
              </p14:nvContentPartPr>
              <p14:xfrm>
                <a:off x="8145314" y="1430944"/>
                <a:ext cx="292680" cy="3888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3993BD4-9F6F-4BBF-931D-3BBB3BD8AB6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136314" y="1421944"/>
                  <a:ext cx="3103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AE8B7BD-C459-4570-9759-94FFE5F118FC}"/>
                    </a:ext>
                  </a:extLst>
                </p14:cNvPr>
                <p14:cNvContentPartPr/>
                <p14:nvPr/>
              </p14:nvContentPartPr>
              <p14:xfrm>
                <a:off x="8705474" y="1655944"/>
                <a:ext cx="417960" cy="1432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AE8B7BD-C459-4570-9759-94FFE5F118F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696834" y="1646944"/>
                  <a:ext cx="435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81624A4-90D8-4E16-AE5E-E241BF4C7E07}"/>
                    </a:ext>
                  </a:extLst>
                </p14:cNvPr>
                <p14:cNvContentPartPr/>
                <p14:nvPr/>
              </p14:nvContentPartPr>
              <p14:xfrm>
                <a:off x="9133514" y="1639384"/>
                <a:ext cx="228600" cy="140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81624A4-90D8-4E16-AE5E-E241BF4C7E0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124514" y="1630384"/>
                  <a:ext cx="246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A64717B-6D61-4F6B-8073-7F0B565C1293}"/>
                    </a:ext>
                  </a:extLst>
                </p14:cNvPr>
                <p14:cNvContentPartPr/>
                <p14:nvPr/>
              </p14:nvContentPartPr>
              <p14:xfrm>
                <a:off x="9364634" y="1635424"/>
                <a:ext cx="167760" cy="1468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A64717B-6D61-4F6B-8073-7F0B565C129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355994" y="1626424"/>
                  <a:ext cx="1854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C56F1ED-E255-42E2-8918-FCA27DB852C3}"/>
                    </a:ext>
                  </a:extLst>
                </p14:cNvPr>
                <p14:cNvContentPartPr/>
                <p14:nvPr/>
              </p14:nvContentPartPr>
              <p14:xfrm>
                <a:off x="9519794" y="1660984"/>
                <a:ext cx="279720" cy="141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C56F1ED-E255-42E2-8918-FCA27DB852C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511154" y="1651984"/>
                  <a:ext cx="297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A7BC484-D060-46C0-A842-ECBD8325BFF8}"/>
                    </a:ext>
                  </a:extLst>
                </p14:cNvPr>
                <p14:cNvContentPartPr/>
                <p14:nvPr/>
              </p14:nvContentPartPr>
              <p14:xfrm>
                <a:off x="10172114" y="1673224"/>
                <a:ext cx="22320" cy="1166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A7BC484-D060-46C0-A842-ECBD8325BFF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163474" y="1664224"/>
                  <a:ext cx="39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6651B3A-6E78-4507-8DD8-78AE7ECAEE11}"/>
                    </a:ext>
                  </a:extLst>
                </p14:cNvPr>
                <p14:cNvContentPartPr/>
                <p14:nvPr/>
              </p14:nvContentPartPr>
              <p14:xfrm>
                <a:off x="10331234" y="1523824"/>
                <a:ext cx="11520" cy="118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6651B3A-6E78-4507-8DD8-78AE7ECAEE1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322234" y="1515184"/>
                  <a:ext cx="29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FD5B8C6-85F4-4F33-AAD5-A6F754E009B4}"/>
                    </a:ext>
                  </a:extLst>
                </p14:cNvPr>
                <p14:cNvContentPartPr/>
                <p14:nvPr/>
              </p14:nvContentPartPr>
              <p14:xfrm>
                <a:off x="10354274" y="1616344"/>
                <a:ext cx="129960" cy="2106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FD5B8C6-85F4-4F33-AAD5-A6F754E009B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345274" y="1607704"/>
                  <a:ext cx="147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8910971-3DBF-4601-8C4C-450B5D65C24B}"/>
                    </a:ext>
                  </a:extLst>
                </p14:cNvPr>
                <p14:cNvContentPartPr/>
                <p14:nvPr/>
              </p14:nvContentPartPr>
              <p14:xfrm>
                <a:off x="10936034" y="1531744"/>
                <a:ext cx="368280" cy="333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8910971-3DBF-4601-8C4C-450B5D65C24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927034" y="1522744"/>
                  <a:ext cx="3859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2243208-7A86-424E-A62A-15F4B2CAEC95}"/>
                    </a:ext>
                  </a:extLst>
                </p14:cNvPr>
                <p14:cNvContentPartPr/>
                <p14:nvPr/>
              </p14:nvContentPartPr>
              <p14:xfrm>
                <a:off x="10951514" y="1534264"/>
                <a:ext cx="270360" cy="254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2243208-7A86-424E-A62A-15F4B2CAEC9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942874" y="1525624"/>
                  <a:ext cx="2880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720F72F-398B-4015-A416-107593BFAEA8}"/>
                    </a:ext>
                  </a:extLst>
                </p14:cNvPr>
                <p14:cNvContentPartPr/>
                <p14:nvPr/>
              </p14:nvContentPartPr>
              <p14:xfrm>
                <a:off x="10878434" y="1390984"/>
                <a:ext cx="545760" cy="550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720F72F-398B-4015-A416-107593BFAEA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869794" y="1381984"/>
                  <a:ext cx="5634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B980D7F-F38E-4E47-8411-BAB17AD3E149}"/>
                    </a:ext>
                  </a:extLst>
                </p14:cNvPr>
                <p14:cNvContentPartPr/>
                <p14:nvPr/>
              </p14:nvContentPartPr>
              <p14:xfrm>
                <a:off x="11525354" y="1847824"/>
                <a:ext cx="18360" cy="172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B980D7F-F38E-4E47-8411-BAB17AD3E14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516714" y="1838824"/>
                  <a:ext cx="36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9A627E6-5476-483B-95DD-7EAE64EE956B}"/>
                    </a:ext>
                  </a:extLst>
                </p14:cNvPr>
                <p14:cNvContentPartPr/>
                <p14:nvPr/>
              </p14:nvContentPartPr>
              <p14:xfrm>
                <a:off x="4433354" y="3153184"/>
                <a:ext cx="127080" cy="226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9A627E6-5476-483B-95DD-7EAE64EE956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424714" y="3144544"/>
                  <a:ext cx="144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94F97B7-AB84-46D1-9D36-D6E256B940EA}"/>
                    </a:ext>
                  </a:extLst>
                </p14:cNvPr>
                <p14:cNvContentPartPr/>
                <p14:nvPr/>
              </p14:nvContentPartPr>
              <p14:xfrm>
                <a:off x="4453154" y="3247864"/>
                <a:ext cx="182520" cy="79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94F97B7-AB84-46D1-9D36-D6E256B940E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444514" y="3238864"/>
                  <a:ext cx="2001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68AFA72-7E94-4660-882B-3F6AC4B2FDB8}"/>
                    </a:ext>
                  </a:extLst>
                </p14:cNvPr>
                <p14:cNvContentPartPr/>
                <p14:nvPr/>
              </p14:nvContentPartPr>
              <p14:xfrm>
                <a:off x="4955714" y="2994424"/>
                <a:ext cx="406440" cy="2980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68AFA72-7E94-4660-882B-3F6AC4B2FDB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947074" y="2985784"/>
                  <a:ext cx="4240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3C418BB-66D2-492E-8705-51D71D97D406}"/>
                    </a:ext>
                  </a:extLst>
                </p14:cNvPr>
                <p14:cNvContentPartPr/>
                <p14:nvPr/>
              </p14:nvContentPartPr>
              <p14:xfrm>
                <a:off x="5044634" y="3133384"/>
                <a:ext cx="218880" cy="482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3C418BB-66D2-492E-8705-51D71D97D40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035994" y="3124384"/>
                  <a:ext cx="236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3D98184-6AB4-4C4B-927D-B35294524381}"/>
                    </a:ext>
                  </a:extLst>
                </p14:cNvPr>
                <p14:cNvContentPartPr/>
                <p14:nvPr/>
              </p14:nvContentPartPr>
              <p14:xfrm>
                <a:off x="5407514" y="2987224"/>
                <a:ext cx="193320" cy="3880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3D98184-6AB4-4C4B-927D-B3529452438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398874" y="2978224"/>
                  <a:ext cx="2109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0C37ECC-5B51-48DF-B1C3-5F25AD9A033B}"/>
                    </a:ext>
                  </a:extLst>
                </p14:cNvPr>
                <p14:cNvContentPartPr/>
                <p14:nvPr/>
              </p14:nvContentPartPr>
              <p14:xfrm>
                <a:off x="5844194" y="2949064"/>
                <a:ext cx="198000" cy="2422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0C37ECC-5B51-48DF-B1C3-5F25AD9A033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835554" y="2940064"/>
                  <a:ext cx="2156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6A07D72-881A-42A9-BE5B-B42AC5866B49}"/>
                    </a:ext>
                  </a:extLst>
                </p14:cNvPr>
                <p14:cNvContentPartPr/>
                <p14:nvPr/>
              </p14:nvContentPartPr>
              <p14:xfrm>
                <a:off x="5797754" y="2909104"/>
                <a:ext cx="230400" cy="261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6A07D72-881A-42A9-BE5B-B42AC5866B4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788754" y="2900464"/>
                  <a:ext cx="2480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0699C86-E5D9-49D0-9E2F-F35CAC1EFBDD}"/>
                    </a:ext>
                  </a:extLst>
                </p14:cNvPr>
                <p14:cNvContentPartPr/>
                <p14:nvPr/>
              </p14:nvContentPartPr>
              <p14:xfrm>
                <a:off x="6146594" y="3167224"/>
                <a:ext cx="19800" cy="892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0699C86-E5D9-49D0-9E2F-F35CAC1EFBD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137954" y="3158224"/>
                  <a:ext cx="37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DB1DC78-643A-4528-A1E5-929E5E8AF453}"/>
                    </a:ext>
                  </a:extLst>
                </p14:cNvPr>
                <p14:cNvContentPartPr/>
                <p14:nvPr/>
              </p14:nvContentPartPr>
              <p14:xfrm>
                <a:off x="6277274" y="3050584"/>
                <a:ext cx="282960" cy="208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DB1DC78-643A-4528-A1E5-929E5E8AF45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268274" y="3041584"/>
                  <a:ext cx="300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F54305C-83E1-41AE-9429-DC929E69E164}"/>
                    </a:ext>
                  </a:extLst>
                </p14:cNvPr>
                <p14:cNvContentPartPr/>
                <p14:nvPr/>
              </p14:nvContentPartPr>
              <p14:xfrm>
                <a:off x="6383474" y="2962384"/>
                <a:ext cx="44640" cy="1904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F54305C-83E1-41AE-9429-DC929E69E16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374474" y="2953744"/>
                  <a:ext cx="622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DF8F54F-8803-4607-981E-379392030C96}"/>
                    </a:ext>
                  </a:extLst>
                </p14:cNvPr>
                <p14:cNvContentPartPr/>
                <p14:nvPr/>
              </p14:nvContentPartPr>
              <p14:xfrm>
                <a:off x="6745274" y="3048424"/>
                <a:ext cx="29520" cy="255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DF8F54F-8803-4607-981E-379392030C9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736274" y="3039784"/>
                  <a:ext cx="47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0F77BDF-3A70-4A81-99AE-3843E4139520}"/>
                    </a:ext>
                  </a:extLst>
                </p14:cNvPr>
                <p14:cNvContentPartPr/>
                <p14:nvPr/>
              </p14:nvContentPartPr>
              <p14:xfrm>
                <a:off x="6901154" y="3027904"/>
                <a:ext cx="238320" cy="464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0F77BDF-3A70-4A81-99AE-3843E413952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892154" y="3018904"/>
                  <a:ext cx="255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1C94832-6193-49D6-B4A1-D46BA055283E}"/>
                    </a:ext>
                  </a:extLst>
                </p14:cNvPr>
                <p14:cNvContentPartPr/>
                <p14:nvPr/>
              </p14:nvContentPartPr>
              <p14:xfrm>
                <a:off x="7343234" y="3088024"/>
                <a:ext cx="323640" cy="126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1C94832-6193-49D6-B4A1-D46BA055283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334234" y="3079024"/>
                  <a:ext cx="341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B7458C0-4E9E-44CA-8F4E-4F6AC6D9DA69}"/>
                    </a:ext>
                  </a:extLst>
                </p14:cNvPr>
                <p14:cNvContentPartPr/>
                <p14:nvPr/>
              </p14:nvContentPartPr>
              <p14:xfrm>
                <a:off x="7451594" y="2978584"/>
                <a:ext cx="37080" cy="1972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B7458C0-4E9E-44CA-8F4E-4F6AC6D9DA6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442954" y="2969584"/>
                  <a:ext cx="547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FF5A5CE-5455-4159-A5C1-5FB1281BA3F2}"/>
                    </a:ext>
                  </a:extLst>
                </p14:cNvPr>
                <p14:cNvContentPartPr/>
                <p14:nvPr/>
              </p14:nvContentPartPr>
              <p14:xfrm>
                <a:off x="7744994" y="2937904"/>
                <a:ext cx="289800" cy="234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FF5A5CE-5455-4159-A5C1-5FB1281BA3F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736354" y="2929264"/>
                  <a:ext cx="307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70EAE71-FF46-4ACC-8C22-E53561BC1BC0}"/>
                    </a:ext>
                  </a:extLst>
                </p14:cNvPr>
                <p14:cNvContentPartPr/>
                <p14:nvPr/>
              </p14:nvContentPartPr>
              <p14:xfrm>
                <a:off x="7741394" y="2906224"/>
                <a:ext cx="213120" cy="2318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70EAE71-FF46-4ACC-8C22-E53561BC1BC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732394" y="2897584"/>
                  <a:ext cx="230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19F6C97-EC3A-469E-991E-EB2DDC7B4BB7}"/>
                    </a:ext>
                  </a:extLst>
                </p14:cNvPr>
                <p14:cNvContentPartPr/>
                <p14:nvPr/>
              </p14:nvContentPartPr>
              <p14:xfrm>
                <a:off x="8019674" y="3153184"/>
                <a:ext cx="155520" cy="871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19F6C97-EC3A-469E-991E-EB2DDC7B4BB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011034" y="3144544"/>
                  <a:ext cx="173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AA94430-3EBB-4BA8-BCCF-7469949DFB6E}"/>
                    </a:ext>
                  </a:extLst>
                </p14:cNvPr>
                <p14:cNvContentPartPr/>
                <p14:nvPr/>
              </p14:nvContentPartPr>
              <p14:xfrm>
                <a:off x="8267354" y="2849704"/>
                <a:ext cx="212040" cy="449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AA94430-3EBB-4BA8-BCCF-7469949DFB6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258714" y="2841064"/>
                  <a:ext cx="22968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CD311C5-E285-498A-B806-03DE9D9FCAF7}"/>
                    </a:ext>
                  </a:extLst>
                </p14:cNvPr>
                <p14:cNvContentPartPr/>
                <p14:nvPr/>
              </p14:nvContentPartPr>
              <p14:xfrm>
                <a:off x="5911514" y="3360184"/>
                <a:ext cx="1653120" cy="421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CD311C5-E285-498A-B806-03DE9D9FCAF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902514" y="3351184"/>
                  <a:ext cx="16707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C516847-4886-4C80-AFD1-515B93065CD9}"/>
                    </a:ext>
                  </a:extLst>
                </p14:cNvPr>
                <p14:cNvContentPartPr/>
                <p14:nvPr/>
              </p14:nvContentPartPr>
              <p14:xfrm>
                <a:off x="6689474" y="3475024"/>
                <a:ext cx="340200" cy="1828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C516847-4886-4C80-AFD1-515B93065CD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680834" y="3466024"/>
                  <a:ext cx="3578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E121852-8229-4929-9F27-A7DC09C9CBA3}"/>
                    </a:ext>
                  </a:extLst>
                </p14:cNvPr>
                <p14:cNvContentPartPr/>
                <p14:nvPr/>
              </p14:nvContentPartPr>
              <p14:xfrm>
                <a:off x="8775314" y="3153904"/>
                <a:ext cx="162720" cy="115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E121852-8229-4929-9F27-A7DC09C9CBA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766674" y="3144904"/>
                  <a:ext cx="180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9E2CD4D-B4A3-4A38-9790-43998B9B633A}"/>
                    </a:ext>
                  </a:extLst>
                </p14:cNvPr>
                <p14:cNvContentPartPr/>
                <p14:nvPr/>
              </p14:nvContentPartPr>
              <p14:xfrm>
                <a:off x="8781794" y="3227704"/>
                <a:ext cx="182160" cy="144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9E2CD4D-B4A3-4A38-9790-43998B9B633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773154" y="3219064"/>
                  <a:ext cx="1998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A4F3EA9-4D54-472C-902B-8771402DEE99}"/>
                    </a:ext>
                  </a:extLst>
                </p14:cNvPr>
                <p14:cNvContentPartPr/>
                <p14:nvPr/>
              </p14:nvContentPartPr>
              <p14:xfrm>
                <a:off x="9641474" y="3184504"/>
                <a:ext cx="18360" cy="54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A4F3EA9-4D54-472C-902B-8771402DEE9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632474" y="3175504"/>
                  <a:ext cx="36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A063036-C5CF-481C-ACC0-89F46D31D807}"/>
                    </a:ext>
                  </a:extLst>
                </p14:cNvPr>
                <p14:cNvContentPartPr/>
                <p14:nvPr/>
              </p14:nvContentPartPr>
              <p14:xfrm>
                <a:off x="9296954" y="2916664"/>
                <a:ext cx="93600" cy="2581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A063036-C5CF-481C-ACC0-89F46D31D80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287954" y="2908024"/>
                  <a:ext cx="1112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ADA8D30-93CB-40D5-9CE8-7D1D3CE5BE35}"/>
                    </a:ext>
                  </a:extLst>
                </p14:cNvPr>
                <p14:cNvContentPartPr/>
                <p14:nvPr/>
              </p14:nvContentPartPr>
              <p14:xfrm>
                <a:off x="9134594" y="3207904"/>
                <a:ext cx="290520" cy="24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ADA8D30-93CB-40D5-9CE8-7D1D3CE5BE3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125954" y="3198904"/>
                  <a:ext cx="308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2B34599-2BEA-4497-B30F-F6171B5894A4}"/>
                    </a:ext>
                  </a:extLst>
                </p14:cNvPr>
                <p14:cNvContentPartPr/>
                <p14:nvPr/>
              </p14:nvContentPartPr>
              <p14:xfrm>
                <a:off x="9183194" y="3341824"/>
                <a:ext cx="330120" cy="1407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2B34599-2BEA-4497-B30F-F6171B5894A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174194" y="3333184"/>
                  <a:ext cx="347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1B7B9D8-8045-45AF-90C5-F2A9F9D32130}"/>
                    </a:ext>
                  </a:extLst>
                </p14:cNvPr>
                <p14:cNvContentPartPr/>
                <p14:nvPr/>
              </p14:nvContentPartPr>
              <p14:xfrm>
                <a:off x="9854234" y="3069304"/>
                <a:ext cx="7560" cy="21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1B7B9D8-8045-45AF-90C5-F2A9F9D3213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845234" y="3060304"/>
                  <a:ext cx="252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D83ECC3-E90B-4E28-A7E4-6F8C5876C773}"/>
                    </a:ext>
                  </a:extLst>
                </p14:cNvPr>
                <p14:cNvContentPartPr/>
                <p14:nvPr/>
              </p14:nvContentPartPr>
              <p14:xfrm>
                <a:off x="9852074" y="3078304"/>
                <a:ext cx="31320" cy="198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D83ECC3-E90B-4E28-A7E4-6F8C5876C77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843434" y="3069304"/>
                  <a:ext cx="48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2376926-647A-4C86-A3CA-B1509E1CDC30}"/>
                    </a:ext>
                  </a:extLst>
                </p14:cNvPr>
                <p14:cNvContentPartPr/>
                <p14:nvPr/>
              </p14:nvContentPartPr>
              <p14:xfrm>
                <a:off x="9739754" y="3098464"/>
                <a:ext cx="62280" cy="144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2376926-647A-4C86-A3CA-B1509E1CDC3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730754" y="3089464"/>
                  <a:ext cx="799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0658B3F-0037-4C07-BCAC-D43794DD9747}"/>
                    </a:ext>
                  </a:extLst>
                </p14:cNvPr>
                <p14:cNvContentPartPr/>
                <p14:nvPr/>
              </p14:nvContentPartPr>
              <p14:xfrm>
                <a:off x="9649394" y="2992264"/>
                <a:ext cx="324000" cy="2120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0658B3F-0037-4C07-BCAC-D43794DD974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640394" y="2983624"/>
                  <a:ext cx="3416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DAA7828-E3E8-45A4-9E64-08A930D7A710}"/>
                    </a:ext>
                  </a:extLst>
                </p14:cNvPr>
                <p14:cNvContentPartPr/>
                <p14:nvPr/>
              </p14:nvContentPartPr>
              <p14:xfrm>
                <a:off x="10108034" y="3070384"/>
                <a:ext cx="360" cy="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DAA7828-E3E8-45A4-9E64-08A930D7A71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99394" y="30617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5B57BE0-31BC-471E-A674-49DCCBBD72FA}"/>
                    </a:ext>
                  </a:extLst>
                </p14:cNvPr>
                <p14:cNvContentPartPr/>
                <p14:nvPr/>
              </p14:nvContentPartPr>
              <p14:xfrm>
                <a:off x="10120994" y="3079384"/>
                <a:ext cx="360" cy="3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5B57BE0-31BC-471E-A674-49DCCBBD72F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112354" y="30707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A682656-8357-46A7-853F-C1565B6DDE81}"/>
                    </a:ext>
                  </a:extLst>
                </p14:cNvPr>
                <p14:cNvContentPartPr/>
                <p14:nvPr/>
              </p14:nvContentPartPr>
              <p14:xfrm>
                <a:off x="10054394" y="3014224"/>
                <a:ext cx="506520" cy="1976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A682656-8357-46A7-853F-C1565B6DDE8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045754" y="3005584"/>
                  <a:ext cx="524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23B631A-085D-4021-BB7D-F45BFEA4D474}"/>
                    </a:ext>
                  </a:extLst>
                </p14:cNvPr>
                <p14:cNvContentPartPr/>
                <p14:nvPr/>
              </p14:nvContentPartPr>
              <p14:xfrm>
                <a:off x="10670354" y="3034384"/>
                <a:ext cx="160920" cy="111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23B631A-085D-4021-BB7D-F45BFEA4D47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661714" y="3025744"/>
                  <a:ext cx="178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C29289A-1850-41DC-9D31-163DA9BCAAB1}"/>
                    </a:ext>
                  </a:extLst>
                </p14:cNvPr>
                <p14:cNvContentPartPr/>
                <p14:nvPr/>
              </p14:nvContentPartPr>
              <p14:xfrm>
                <a:off x="10691594" y="3137704"/>
                <a:ext cx="200880" cy="223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C29289A-1850-41DC-9D31-163DA9BCAAB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682954" y="3129064"/>
                  <a:ext cx="2185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4EEA802-1DDD-4B08-AB5F-D3C040F1765D}"/>
                    </a:ext>
                  </a:extLst>
                </p14:cNvPr>
                <p14:cNvContentPartPr/>
                <p14:nvPr/>
              </p14:nvContentPartPr>
              <p14:xfrm>
                <a:off x="11065274" y="3000544"/>
                <a:ext cx="614880" cy="2743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4EEA802-1DDD-4B08-AB5F-D3C040F1765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056634" y="2991904"/>
                  <a:ext cx="6325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E76529F-51B8-4222-BD61-46B516023CB0}"/>
                    </a:ext>
                  </a:extLst>
                </p14:cNvPr>
                <p14:cNvContentPartPr/>
                <p14:nvPr/>
              </p14:nvContentPartPr>
              <p14:xfrm>
                <a:off x="5711354" y="2421348"/>
                <a:ext cx="2626560" cy="15825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E76529F-51B8-4222-BD61-46B516023CB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702714" y="2412708"/>
                  <a:ext cx="2644200" cy="16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6B73F5E-61FE-4241-BBAF-FBA9EF441320}"/>
                    </a:ext>
                  </a:extLst>
                </p14:cNvPr>
                <p14:cNvContentPartPr/>
                <p14:nvPr/>
              </p14:nvContentPartPr>
              <p14:xfrm>
                <a:off x="8069714" y="2263668"/>
                <a:ext cx="96120" cy="1530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6B73F5E-61FE-4241-BBAF-FBA9EF44132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060714" y="2255028"/>
                  <a:ext cx="113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BB85FF9B-6707-4589-A721-A056A9F339DC}"/>
                    </a:ext>
                  </a:extLst>
                </p14:cNvPr>
                <p14:cNvContentPartPr/>
                <p14:nvPr/>
              </p14:nvContentPartPr>
              <p14:xfrm>
                <a:off x="8102474" y="2360148"/>
                <a:ext cx="159480" cy="1418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BB85FF9B-6707-4589-A721-A056A9F339D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093834" y="2351148"/>
                  <a:ext cx="177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464C4AA-6B57-4107-92EE-EC59FF31BB65}"/>
                    </a:ext>
                  </a:extLst>
                </p14:cNvPr>
                <p14:cNvContentPartPr/>
                <p14:nvPr/>
              </p14:nvContentPartPr>
              <p14:xfrm>
                <a:off x="8514314" y="2204268"/>
                <a:ext cx="449640" cy="1998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464C4AA-6B57-4107-92EE-EC59FF31BB6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505314" y="2195628"/>
                  <a:ext cx="467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2CFEAC9F-1B31-486E-BA84-FDBF49B03088}"/>
                    </a:ext>
                  </a:extLst>
                </p14:cNvPr>
                <p14:cNvContentPartPr/>
                <p14:nvPr/>
              </p14:nvContentPartPr>
              <p14:xfrm>
                <a:off x="8672354" y="2071068"/>
                <a:ext cx="41760" cy="4712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2CFEAC9F-1B31-486E-BA84-FDBF49B0308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663354" y="2062428"/>
                  <a:ext cx="594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6868E41-B89D-4083-96EA-2FF9C1E95EF8}"/>
                    </a:ext>
                  </a:extLst>
                </p14:cNvPr>
                <p14:cNvContentPartPr/>
                <p14:nvPr/>
              </p14:nvContentPartPr>
              <p14:xfrm>
                <a:off x="8468954" y="2152068"/>
                <a:ext cx="6840" cy="54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6868E41-B89D-4083-96EA-2FF9C1E95EF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460314" y="2143068"/>
                  <a:ext cx="24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1A7B531-2001-43DC-ADA9-79A389FB01E6}"/>
                    </a:ext>
                  </a:extLst>
                </p14:cNvPr>
                <p14:cNvContentPartPr/>
                <p14:nvPr/>
              </p14:nvContentPartPr>
              <p14:xfrm>
                <a:off x="8452034" y="1945068"/>
                <a:ext cx="245880" cy="2188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1A7B531-2001-43DC-ADA9-79A389FB01E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443394" y="1936068"/>
                  <a:ext cx="263520" cy="23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4411CCDE-04F0-446E-8618-17EB8F72AF0B}"/>
                  </a:ext>
                </a:extLst>
              </p14:cNvPr>
              <p14:cNvContentPartPr/>
              <p14:nvPr/>
            </p14:nvContentPartPr>
            <p14:xfrm>
              <a:off x="8907074" y="5106228"/>
              <a:ext cx="419400" cy="8172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4411CCDE-04F0-446E-8618-17EB8F72AF0B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8898434" y="5097588"/>
                <a:ext cx="4370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8C46C725-1FA9-4160-BD40-9BE39C0ADC0C}"/>
                  </a:ext>
                </a:extLst>
              </p14:cNvPr>
              <p14:cNvContentPartPr/>
              <p14:nvPr/>
            </p14:nvContentPartPr>
            <p14:xfrm>
              <a:off x="11182274" y="3509268"/>
              <a:ext cx="465840" cy="4716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8C46C725-1FA9-4160-BD40-9BE39C0ADC0C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1173634" y="3500628"/>
                <a:ext cx="4834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6E516B8C-FE78-4DE7-A7E0-2C76E33036F1}"/>
                  </a:ext>
                </a:extLst>
              </p14:cNvPr>
              <p14:cNvContentPartPr/>
              <p14:nvPr/>
            </p14:nvContentPartPr>
            <p14:xfrm>
              <a:off x="11028554" y="5136108"/>
              <a:ext cx="749520" cy="11340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6E516B8C-FE78-4DE7-A7E0-2C76E33036F1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11019554" y="5127108"/>
                <a:ext cx="767160" cy="1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192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5C6886A-BC8F-4A74-93CF-DC87A9E40994}"/>
              </a:ext>
            </a:extLst>
          </p:cNvPr>
          <p:cNvGrpSpPr/>
          <p:nvPr/>
        </p:nvGrpSpPr>
        <p:grpSpPr>
          <a:xfrm>
            <a:off x="551474" y="232864"/>
            <a:ext cx="432720" cy="345600"/>
            <a:chOff x="551474" y="232864"/>
            <a:chExt cx="432720" cy="34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AC198F-86FF-416B-969E-C2D2768438DF}"/>
                    </a:ext>
                  </a:extLst>
                </p14:cNvPr>
                <p14:cNvContentPartPr/>
                <p14:nvPr/>
              </p14:nvContentPartPr>
              <p14:xfrm>
                <a:off x="551474" y="232864"/>
                <a:ext cx="423000" cy="345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AC198F-86FF-416B-969E-C2D2768438D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2474" y="223864"/>
                  <a:ext cx="4406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711DF77-2792-4B7C-B1E6-9BCD6463AA76}"/>
                    </a:ext>
                  </a:extLst>
                </p14:cNvPr>
                <p14:cNvContentPartPr/>
                <p14:nvPr/>
              </p14:nvContentPartPr>
              <p14:xfrm>
                <a:off x="965114" y="566224"/>
                <a:ext cx="19080" cy="7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711DF77-2792-4B7C-B1E6-9BCD6463AA7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6114" y="557224"/>
                  <a:ext cx="367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A837AF-8CAB-4D64-B988-B9B27CCE4491}"/>
              </a:ext>
            </a:extLst>
          </p:cNvPr>
          <p:cNvGrpSpPr/>
          <p:nvPr/>
        </p:nvGrpSpPr>
        <p:grpSpPr>
          <a:xfrm>
            <a:off x="1519514" y="174184"/>
            <a:ext cx="1585080" cy="644760"/>
            <a:chOff x="1519514" y="174184"/>
            <a:chExt cx="1585080" cy="64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CEC8848-5F4D-422F-B380-7261AAF85CE4}"/>
                    </a:ext>
                  </a:extLst>
                </p14:cNvPr>
                <p14:cNvContentPartPr/>
                <p14:nvPr/>
              </p14:nvContentPartPr>
              <p14:xfrm>
                <a:off x="1519514" y="306304"/>
                <a:ext cx="309960" cy="290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CEC8848-5F4D-422F-B380-7261AAF85CE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10514" y="297304"/>
                  <a:ext cx="3276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25E852-EFE0-4DA2-BFF6-669892252CDB}"/>
                    </a:ext>
                  </a:extLst>
                </p14:cNvPr>
                <p14:cNvContentPartPr/>
                <p14:nvPr/>
              </p14:nvContentPartPr>
              <p14:xfrm>
                <a:off x="1555154" y="235744"/>
                <a:ext cx="474120" cy="75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25E852-EFE0-4DA2-BFF6-669892252C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6154" y="226744"/>
                  <a:ext cx="491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B8A1DB2-8B27-4BDF-8C0F-4A7EFC0B2D31}"/>
                    </a:ext>
                  </a:extLst>
                </p14:cNvPr>
                <p14:cNvContentPartPr/>
                <p14:nvPr/>
              </p14:nvContentPartPr>
              <p14:xfrm>
                <a:off x="1835954" y="436264"/>
                <a:ext cx="181440" cy="155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B8A1DB2-8B27-4BDF-8C0F-4A7EFC0B2D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26954" y="427264"/>
                  <a:ext cx="199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320F91C-6A0F-490B-BC9F-195FF78B4BD0}"/>
                    </a:ext>
                  </a:extLst>
                </p14:cNvPr>
                <p14:cNvContentPartPr/>
                <p14:nvPr/>
              </p14:nvContentPartPr>
              <p14:xfrm>
                <a:off x="2105954" y="438784"/>
                <a:ext cx="92880" cy="133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320F91C-6A0F-490B-BC9F-195FF78B4B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96954" y="429784"/>
                  <a:ext cx="110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60FB7EE-75B8-4E4E-AB04-F4D6FED5664D}"/>
                    </a:ext>
                  </a:extLst>
                </p14:cNvPr>
                <p14:cNvContentPartPr/>
                <p14:nvPr/>
              </p14:nvContentPartPr>
              <p14:xfrm>
                <a:off x="2251034" y="463984"/>
                <a:ext cx="118080" cy="118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60FB7EE-75B8-4E4E-AB04-F4D6FED566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42034" y="454984"/>
                  <a:ext cx="135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D36836C-6831-4F42-8414-9E65A679CF4A}"/>
                    </a:ext>
                  </a:extLst>
                </p14:cNvPr>
                <p14:cNvContentPartPr/>
                <p14:nvPr/>
              </p14:nvContentPartPr>
              <p14:xfrm>
                <a:off x="2559914" y="174184"/>
                <a:ext cx="208080" cy="424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D36836C-6831-4F42-8414-9E65A679CF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51274" y="165544"/>
                  <a:ext cx="22572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7577851-B383-4F4F-8456-6FA4AC908606}"/>
                    </a:ext>
                  </a:extLst>
                </p14:cNvPr>
                <p14:cNvContentPartPr/>
                <p14:nvPr/>
              </p14:nvContentPartPr>
              <p14:xfrm>
                <a:off x="2511674" y="399184"/>
                <a:ext cx="255960" cy="53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7577851-B383-4F4F-8456-6FA4AC90860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03034" y="390544"/>
                  <a:ext cx="273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6EA0D80-C9CC-47B6-A5DB-B3AA50A085EB}"/>
                    </a:ext>
                  </a:extLst>
                </p14:cNvPr>
                <p14:cNvContentPartPr/>
                <p14:nvPr/>
              </p14:nvContentPartPr>
              <p14:xfrm>
                <a:off x="2851154" y="193624"/>
                <a:ext cx="114840" cy="334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6EA0D80-C9CC-47B6-A5DB-B3AA50A085E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42154" y="184984"/>
                  <a:ext cx="1324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6B4B23D-8BB3-4152-A454-5711B6D71549}"/>
                    </a:ext>
                  </a:extLst>
                </p14:cNvPr>
                <p14:cNvContentPartPr/>
                <p14:nvPr/>
              </p14:nvContentPartPr>
              <p14:xfrm>
                <a:off x="2924234" y="385144"/>
                <a:ext cx="180360" cy="433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6B4B23D-8BB3-4152-A454-5711B6D7154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15594" y="376144"/>
                  <a:ext cx="198000" cy="45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4CCD6A3-983A-4EE0-9959-6002A459F87E}"/>
              </a:ext>
            </a:extLst>
          </p:cNvPr>
          <p:cNvGrpSpPr/>
          <p:nvPr/>
        </p:nvGrpSpPr>
        <p:grpSpPr>
          <a:xfrm>
            <a:off x="3475394" y="59344"/>
            <a:ext cx="4100040" cy="521280"/>
            <a:chOff x="3475394" y="59344"/>
            <a:chExt cx="4100040" cy="52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39F01CF-87AB-4159-9B47-A860171D335F}"/>
                    </a:ext>
                  </a:extLst>
                </p14:cNvPr>
                <p14:cNvContentPartPr/>
                <p14:nvPr/>
              </p14:nvContentPartPr>
              <p14:xfrm>
                <a:off x="3475394" y="326104"/>
                <a:ext cx="150480" cy="234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39F01CF-87AB-4159-9B47-A860171D335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66394" y="317464"/>
                  <a:ext cx="168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FCC02D7-66C5-4542-AF22-5E96C0E86058}"/>
                    </a:ext>
                  </a:extLst>
                </p14:cNvPr>
                <p14:cNvContentPartPr/>
                <p14:nvPr/>
              </p14:nvContentPartPr>
              <p14:xfrm>
                <a:off x="3491594" y="229264"/>
                <a:ext cx="264240" cy="338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FCC02D7-66C5-4542-AF22-5E96C0E8605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82594" y="220264"/>
                  <a:ext cx="2818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F382FAE-AAAA-45A7-AD4C-C925B5A6E4F2}"/>
                    </a:ext>
                  </a:extLst>
                </p14:cNvPr>
                <p14:cNvContentPartPr/>
                <p14:nvPr/>
              </p14:nvContentPartPr>
              <p14:xfrm>
                <a:off x="3810914" y="361024"/>
                <a:ext cx="55800" cy="122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F382FAE-AAAA-45A7-AD4C-C925B5A6E4F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01914" y="352384"/>
                  <a:ext cx="734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B89D0A-8373-44CD-A906-6A62665B5963}"/>
                    </a:ext>
                  </a:extLst>
                </p14:cNvPr>
                <p14:cNvContentPartPr/>
                <p14:nvPr/>
              </p14:nvContentPartPr>
              <p14:xfrm>
                <a:off x="3850874" y="317104"/>
                <a:ext cx="183960" cy="205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B89D0A-8373-44CD-A906-6A62665B596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41874" y="308464"/>
                  <a:ext cx="201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E7C77D1-F8BA-4FCB-AB86-D2C2015AC17B}"/>
                    </a:ext>
                  </a:extLst>
                </p14:cNvPr>
                <p14:cNvContentPartPr/>
                <p14:nvPr/>
              </p14:nvContentPartPr>
              <p14:xfrm>
                <a:off x="4157234" y="59344"/>
                <a:ext cx="277920" cy="521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E7C77D1-F8BA-4FCB-AB86-D2C2015AC17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48594" y="50704"/>
                  <a:ext cx="29556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CD35D58-177E-4180-B1BF-FB03DB27A7EC}"/>
                    </a:ext>
                  </a:extLst>
                </p14:cNvPr>
                <p14:cNvContentPartPr/>
                <p14:nvPr/>
              </p14:nvContentPartPr>
              <p14:xfrm>
                <a:off x="4099274" y="294064"/>
                <a:ext cx="346320" cy="9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CD35D58-177E-4180-B1BF-FB03DB27A7E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90274" y="285064"/>
                  <a:ext cx="363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59086C6-5E3D-40CD-89E8-5C322C3A884B}"/>
                    </a:ext>
                  </a:extLst>
                </p14:cNvPr>
                <p14:cNvContentPartPr/>
                <p14:nvPr/>
              </p14:nvContentPartPr>
              <p14:xfrm>
                <a:off x="4387994" y="348064"/>
                <a:ext cx="142560" cy="186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59086C6-5E3D-40CD-89E8-5C322C3A88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79354" y="339064"/>
                  <a:ext cx="160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713D601-03FD-4A0C-B915-5E675859DFB7}"/>
                    </a:ext>
                  </a:extLst>
                </p14:cNvPr>
                <p14:cNvContentPartPr/>
                <p14:nvPr/>
              </p14:nvContentPartPr>
              <p14:xfrm>
                <a:off x="4600394" y="102544"/>
                <a:ext cx="369720" cy="419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713D601-03FD-4A0C-B915-5E675859DFB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91754" y="93904"/>
                  <a:ext cx="3873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BB5E18-AA3F-4CD8-BBC1-8D106F567196}"/>
                    </a:ext>
                  </a:extLst>
                </p14:cNvPr>
                <p14:cNvContentPartPr/>
                <p14:nvPr/>
              </p14:nvContentPartPr>
              <p14:xfrm>
                <a:off x="4793354" y="332944"/>
                <a:ext cx="209520" cy="208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BB5E18-AA3F-4CD8-BBC1-8D106F56719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84354" y="324304"/>
                  <a:ext cx="227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3A42401-6539-471C-A665-FD69267CACF7}"/>
                    </a:ext>
                  </a:extLst>
                </p14:cNvPr>
                <p14:cNvContentPartPr/>
                <p14:nvPr/>
              </p14:nvContentPartPr>
              <p14:xfrm>
                <a:off x="5044634" y="364984"/>
                <a:ext cx="162000" cy="115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3A42401-6539-471C-A665-FD69267CAC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35994" y="356344"/>
                  <a:ext cx="179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AEE9C7A-001F-46BA-850D-FA1C8AACA04B}"/>
                    </a:ext>
                  </a:extLst>
                </p14:cNvPr>
                <p14:cNvContentPartPr/>
                <p14:nvPr/>
              </p14:nvContentPartPr>
              <p14:xfrm>
                <a:off x="5310314" y="83824"/>
                <a:ext cx="174960" cy="462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AEE9C7A-001F-46BA-850D-FA1C8AACA04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01674" y="75184"/>
                  <a:ext cx="1926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3039FED-0DB8-4009-ABE8-76D479C7A937}"/>
                    </a:ext>
                  </a:extLst>
                </p14:cNvPr>
                <p14:cNvContentPartPr/>
                <p14:nvPr/>
              </p14:nvContentPartPr>
              <p14:xfrm>
                <a:off x="5251994" y="316744"/>
                <a:ext cx="266760" cy="46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3039FED-0DB8-4009-ABE8-76D479C7A93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43354" y="307744"/>
                  <a:ext cx="2844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A54ACEF-BE21-428B-BE42-B04531BB3F86}"/>
                    </a:ext>
                  </a:extLst>
                </p14:cNvPr>
                <p14:cNvContentPartPr/>
                <p14:nvPr/>
              </p14:nvContentPartPr>
              <p14:xfrm>
                <a:off x="5445314" y="402424"/>
                <a:ext cx="162360" cy="122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A54ACEF-BE21-428B-BE42-B04531BB3F8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36674" y="393424"/>
                  <a:ext cx="180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64B825A-9A80-4EEA-97D8-A10F177DBC82}"/>
                    </a:ext>
                  </a:extLst>
                </p14:cNvPr>
                <p14:cNvContentPartPr/>
                <p14:nvPr/>
              </p14:nvContentPartPr>
              <p14:xfrm>
                <a:off x="5645114" y="363904"/>
                <a:ext cx="207360" cy="184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64B825A-9A80-4EEA-97D8-A10F177DBC8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36474" y="354904"/>
                  <a:ext cx="2250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9CFC9E8-B650-4AE4-ADAF-CC9B618D6A44}"/>
                    </a:ext>
                  </a:extLst>
                </p14:cNvPr>
                <p14:cNvContentPartPr/>
                <p14:nvPr/>
              </p14:nvContentPartPr>
              <p14:xfrm>
                <a:off x="5820074" y="127744"/>
                <a:ext cx="185040" cy="383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9CFC9E8-B650-4AE4-ADAF-CC9B618D6A4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11074" y="119104"/>
                  <a:ext cx="2026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D66E1D3-7098-448D-A0F5-E6CE33533AD0}"/>
                    </a:ext>
                  </a:extLst>
                </p14:cNvPr>
                <p14:cNvContentPartPr/>
                <p14:nvPr/>
              </p14:nvContentPartPr>
              <p14:xfrm>
                <a:off x="6127154" y="324304"/>
                <a:ext cx="134280" cy="225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D66E1D3-7098-448D-A0F5-E6CE33533AD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18154" y="315304"/>
                  <a:ext cx="151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35B1C58-188A-4C78-81F4-4BDBDFD6D360}"/>
                    </a:ext>
                  </a:extLst>
                </p14:cNvPr>
                <p14:cNvContentPartPr/>
                <p14:nvPr/>
              </p14:nvContentPartPr>
              <p14:xfrm>
                <a:off x="6180074" y="155464"/>
                <a:ext cx="352800" cy="351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35B1C58-188A-4C78-81F4-4BDBDFD6D36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71074" y="146464"/>
                  <a:ext cx="3704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ABFF71B-8CA7-4070-A341-AD0388F4863D}"/>
                    </a:ext>
                  </a:extLst>
                </p14:cNvPr>
                <p14:cNvContentPartPr/>
                <p14:nvPr/>
              </p14:nvContentPartPr>
              <p14:xfrm>
                <a:off x="6529994" y="403144"/>
                <a:ext cx="114840" cy="125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ABFF71B-8CA7-4070-A341-AD0388F4863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20994" y="394144"/>
                  <a:ext cx="132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3393473-A3BF-40C3-9F6F-0F3A81F5B7D7}"/>
                    </a:ext>
                  </a:extLst>
                </p14:cNvPr>
                <p14:cNvContentPartPr/>
                <p14:nvPr/>
              </p14:nvContentPartPr>
              <p14:xfrm>
                <a:off x="6661034" y="426904"/>
                <a:ext cx="120600" cy="78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3393473-A3BF-40C3-9F6F-0F3A81F5B7D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52394" y="417904"/>
                  <a:ext cx="138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0BE33A9-96A0-4BEA-AA6B-D5B623097DD1}"/>
                    </a:ext>
                  </a:extLst>
                </p14:cNvPr>
                <p14:cNvContentPartPr/>
                <p14:nvPr/>
              </p14:nvContentPartPr>
              <p14:xfrm>
                <a:off x="6887474" y="358144"/>
                <a:ext cx="200160" cy="168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0BE33A9-96A0-4BEA-AA6B-D5B623097D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78834" y="349144"/>
                  <a:ext cx="217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9763417-2C9E-4AFF-9A72-251371F84FC3}"/>
                    </a:ext>
                  </a:extLst>
                </p14:cNvPr>
                <p14:cNvContentPartPr/>
                <p14:nvPr/>
              </p14:nvContentPartPr>
              <p14:xfrm>
                <a:off x="7021394" y="142144"/>
                <a:ext cx="178560" cy="348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9763417-2C9E-4AFF-9A72-251371F84FC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12394" y="133144"/>
                  <a:ext cx="1962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960CCD8-BC81-44D2-B007-0F741B622BCB}"/>
                    </a:ext>
                  </a:extLst>
                </p14:cNvPr>
                <p14:cNvContentPartPr/>
                <p14:nvPr/>
              </p14:nvContentPartPr>
              <p14:xfrm>
                <a:off x="7148474" y="393424"/>
                <a:ext cx="73440" cy="118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960CCD8-BC81-44D2-B007-0F741B622BC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39474" y="384784"/>
                  <a:ext cx="91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E9FFAD4-BF82-4552-91FC-A2F2FA11CA3B}"/>
                    </a:ext>
                  </a:extLst>
                </p14:cNvPr>
                <p14:cNvContentPartPr/>
                <p14:nvPr/>
              </p14:nvContentPartPr>
              <p14:xfrm>
                <a:off x="7299314" y="383704"/>
                <a:ext cx="276120" cy="144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E9FFAD4-BF82-4552-91FC-A2F2FA11CA3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90674" y="374704"/>
                  <a:ext cx="29376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F95364-02F4-450A-89BF-3956DC253C3C}"/>
              </a:ext>
            </a:extLst>
          </p:cNvPr>
          <p:cNvGrpSpPr/>
          <p:nvPr/>
        </p:nvGrpSpPr>
        <p:grpSpPr>
          <a:xfrm>
            <a:off x="8016074" y="67624"/>
            <a:ext cx="1775880" cy="498600"/>
            <a:chOff x="8016074" y="67624"/>
            <a:chExt cx="1775880" cy="49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A2F4515-8143-4881-97DD-CCA1E06AECCC}"/>
                    </a:ext>
                  </a:extLst>
                </p14:cNvPr>
                <p14:cNvContentPartPr/>
                <p14:nvPr/>
              </p14:nvContentPartPr>
              <p14:xfrm>
                <a:off x="8016074" y="169144"/>
                <a:ext cx="333720" cy="383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A2F4515-8143-4881-97DD-CCA1E06AEC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07074" y="160504"/>
                  <a:ext cx="3513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0E3143B-3561-41E6-90F0-7A1D284B9BA1}"/>
                    </a:ext>
                  </a:extLst>
                </p14:cNvPr>
                <p14:cNvContentPartPr/>
                <p14:nvPr/>
              </p14:nvContentPartPr>
              <p14:xfrm>
                <a:off x="8161874" y="384784"/>
                <a:ext cx="127080" cy="133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0E3143B-3561-41E6-90F0-7A1D284B9BA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53234" y="375784"/>
                  <a:ext cx="144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FD7F8BA-99D0-482B-AC7C-0B79CC9B76E9}"/>
                    </a:ext>
                  </a:extLst>
                </p14:cNvPr>
                <p14:cNvContentPartPr/>
                <p14:nvPr/>
              </p14:nvContentPartPr>
              <p14:xfrm>
                <a:off x="8403074" y="375424"/>
                <a:ext cx="140400" cy="160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FD7F8BA-99D0-482B-AC7C-0B79CC9B76E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94434" y="366424"/>
                  <a:ext cx="158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6BC7C11-886F-42D5-A4AC-57EAD16A9D29}"/>
                    </a:ext>
                  </a:extLst>
                </p14:cNvPr>
                <p14:cNvContentPartPr/>
                <p14:nvPr/>
              </p14:nvContentPartPr>
              <p14:xfrm>
                <a:off x="8610434" y="411424"/>
                <a:ext cx="38160" cy="116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6BC7C11-886F-42D5-A4AC-57EAD16A9D2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01794" y="402784"/>
                  <a:ext cx="55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7E21E51-F19E-4CFD-9715-38FDC3F09CCB}"/>
                    </a:ext>
                  </a:extLst>
                </p14:cNvPr>
                <p14:cNvContentPartPr/>
                <p14:nvPr/>
              </p14:nvContentPartPr>
              <p14:xfrm>
                <a:off x="8729594" y="411784"/>
                <a:ext cx="121680" cy="97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7E21E51-F19E-4CFD-9715-38FDC3F09CC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20594" y="402784"/>
                  <a:ext cx="139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05F5C17-7C3B-4F7B-970F-A260C1CE672F}"/>
                    </a:ext>
                  </a:extLst>
                </p14:cNvPr>
                <p14:cNvContentPartPr/>
                <p14:nvPr/>
              </p14:nvContentPartPr>
              <p14:xfrm>
                <a:off x="8985914" y="67624"/>
                <a:ext cx="249480" cy="486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05F5C17-7C3B-4F7B-970F-A260C1CE672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76914" y="58984"/>
                  <a:ext cx="26712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2A7A5C7-4981-4081-B482-6DFABD7738C3}"/>
                    </a:ext>
                  </a:extLst>
                </p14:cNvPr>
                <p14:cNvContentPartPr/>
                <p14:nvPr/>
              </p14:nvContentPartPr>
              <p14:xfrm>
                <a:off x="9298754" y="82384"/>
                <a:ext cx="251280" cy="423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2A7A5C7-4981-4081-B482-6DFABD7738C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90114" y="73744"/>
                  <a:ext cx="2689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3082713-B1AC-4744-8454-6C10E5CBC85F}"/>
                    </a:ext>
                  </a:extLst>
                </p14:cNvPr>
                <p14:cNvContentPartPr/>
                <p14:nvPr/>
              </p14:nvContentPartPr>
              <p14:xfrm>
                <a:off x="9420074" y="390184"/>
                <a:ext cx="142920" cy="164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3082713-B1AC-4744-8454-6C10E5CBC85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11074" y="381544"/>
                  <a:ext cx="160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CA01B32-3AF5-49F6-B0CA-035323E97464}"/>
                    </a:ext>
                  </a:extLst>
                </p14:cNvPr>
                <p14:cNvContentPartPr/>
                <p14:nvPr/>
              </p14:nvContentPartPr>
              <p14:xfrm>
                <a:off x="9648674" y="326104"/>
                <a:ext cx="143280" cy="240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CA01B32-3AF5-49F6-B0CA-035323E9746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39674" y="317464"/>
                  <a:ext cx="16092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CEB6414-AF57-4F7E-A6B2-778E62C6C123}"/>
              </a:ext>
            </a:extLst>
          </p:cNvPr>
          <p:cNvGrpSpPr/>
          <p:nvPr/>
        </p:nvGrpSpPr>
        <p:grpSpPr>
          <a:xfrm>
            <a:off x="7204274" y="957184"/>
            <a:ext cx="1918800" cy="520560"/>
            <a:chOff x="7204274" y="957184"/>
            <a:chExt cx="1918800" cy="52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ECD48BF-DCE2-41B4-8BF4-FBBC61359696}"/>
                    </a:ext>
                  </a:extLst>
                </p14:cNvPr>
                <p14:cNvContentPartPr/>
                <p14:nvPr/>
              </p14:nvContentPartPr>
              <p14:xfrm>
                <a:off x="7204274" y="1201264"/>
                <a:ext cx="236160" cy="235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ECD48BF-DCE2-41B4-8BF4-FBBC6135969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95274" y="1192624"/>
                  <a:ext cx="253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2C603BA-C274-4D53-8576-51A506787F3F}"/>
                    </a:ext>
                  </a:extLst>
                </p14:cNvPr>
                <p14:cNvContentPartPr/>
                <p14:nvPr/>
              </p14:nvContentPartPr>
              <p14:xfrm>
                <a:off x="7415594" y="1273264"/>
                <a:ext cx="150120" cy="135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2C603BA-C274-4D53-8576-51A506787F3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06594" y="1264264"/>
                  <a:ext cx="167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6F9DAD0-F304-4723-99C5-DA0CFB2C712C}"/>
                    </a:ext>
                  </a:extLst>
                </p14:cNvPr>
                <p14:cNvContentPartPr/>
                <p14:nvPr/>
              </p14:nvContentPartPr>
              <p14:xfrm>
                <a:off x="7596674" y="1282264"/>
                <a:ext cx="91440" cy="172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6F9DAD0-F304-4723-99C5-DA0CFB2C712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87674" y="1273264"/>
                  <a:ext cx="109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B924F3E-775A-4383-A4FD-D2D84ACC9115}"/>
                    </a:ext>
                  </a:extLst>
                </p14:cNvPr>
                <p14:cNvContentPartPr/>
                <p14:nvPr/>
              </p14:nvContentPartPr>
              <p14:xfrm>
                <a:off x="7815554" y="1298824"/>
                <a:ext cx="70560" cy="115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B924F3E-775A-4383-A4FD-D2D84ACC911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06554" y="1290184"/>
                  <a:ext cx="88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50492A2-6F88-4A21-8BB8-F77F858D78ED}"/>
                    </a:ext>
                  </a:extLst>
                </p14:cNvPr>
                <p14:cNvContentPartPr/>
                <p14:nvPr/>
              </p14:nvContentPartPr>
              <p14:xfrm>
                <a:off x="7959554" y="1303144"/>
                <a:ext cx="92880" cy="92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50492A2-6F88-4A21-8BB8-F77F858D78E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50914" y="1294144"/>
                  <a:ext cx="110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C1B84AD-D661-4EA1-9AE1-380E391AC279}"/>
                    </a:ext>
                  </a:extLst>
                </p14:cNvPr>
                <p14:cNvContentPartPr/>
                <p14:nvPr/>
              </p14:nvContentPartPr>
              <p14:xfrm>
                <a:off x="8182034" y="957184"/>
                <a:ext cx="251640" cy="468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C1B84AD-D661-4EA1-9AE1-380E391AC27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73034" y="948184"/>
                  <a:ext cx="26928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05F82DF-2837-497E-BAF2-26552D983447}"/>
                    </a:ext>
                  </a:extLst>
                </p14:cNvPr>
                <p14:cNvContentPartPr/>
                <p14:nvPr/>
              </p14:nvContentPartPr>
              <p14:xfrm>
                <a:off x="8478674" y="1056544"/>
                <a:ext cx="171000" cy="331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05F82DF-2837-497E-BAF2-26552D98344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70034" y="1047904"/>
                  <a:ext cx="1886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998A84B-8AFB-4729-810C-834C67A4A7E4}"/>
                    </a:ext>
                  </a:extLst>
                </p14:cNvPr>
                <p14:cNvContentPartPr/>
                <p14:nvPr/>
              </p14:nvContentPartPr>
              <p14:xfrm>
                <a:off x="8618714" y="1272904"/>
                <a:ext cx="168480" cy="191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998A84B-8AFB-4729-810C-834C67A4A7E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10074" y="1264264"/>
                  <a:ext cx="186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156E70B-3B8E-4328-970D-0FA05BE935F2}"/>
                    </a:ext>
                  </a:extLst>
                </p14:cNvPr>
                <p14:cNvContentPartPr/>
                <p14:nvPr/>
              </p14:nvContentPartPr>
              <p14:xfrm>
                <a:off x="8963594" y="1233664"/>
                <a:ext cx="159480" cy="244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156E70B-3B8E-4328-970D-0FA05BE935F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54594" y="1224664"/>
                  <a:ext cx="17712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88885B6-C2A0-4D0E-9A5C-6D7208AF19CE}"/>
              </a:ext>
            </a:extLst>
          </p:cNvPr>
          <p:cNvGrpSpPr/>
          <p:nvPr/>
        </p:nvGrpSpPr>
        <p:grpSpPr>
          <a:xfrm>
            <a:off x="971954" y="880864"/>
            <a:ext cx="5892840" cy="1626480"/>
            <a:chOff x="971954" y="880864"/>
            <a:chExt cx="5892840" cy="162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FA5FC77-C3F7-44C7-A585-DD5AAF509548}"/>
                    </a:ext>
                  </a:extLst>
                </p14:cNvPr>
                <p14:cNvContentPartPr/>
                <p14:nvPr/>
              </p14:nvContentPartPr>
              <p14:xfrm>
                <a:off x="1407554" y="1099384"/>
                <a:ext cx="329400" cy="414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FA5FC77-C3F7-44C7-A585-DD5AAF50954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98914" y="1090744"/>
                  <a:ext cx="3470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D330AFE-4A8B-4871-BDFB-409101D7971A}"/>
                    </a:ext>
                  </a:extLst>
                </p14:cNvPr>
                <p14:cNvContentPartPr/>
                <p14:nvPr/>
              </p14:nvContentPartPr>
              <p14:xfrm>
                <a:off x="1455794" y="1027744"/>
                <a:ext cx="470160" cy="84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D330AFE-4A8B-4871-BDFB-409101D7971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46794" y="1019104"/>
                  <a:ext cx="487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AA019FF-6052-4588-9028-3CBFC1346CB6}"/>
                    </a:ext>
                  </a:extLst>
                </p14:cNvPr>
                <p14:cNvContentPartPr/>
                <p14:nvPr/>
              </p14:nvContentPartPr>
              <p14:xfrm>
                <a:off x="971954" y="1286584"/>
                <a:ext cx="235080" cy="27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AA019FF-6052-4588-9028-3CBFC1346CB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3314" y="1277944"/>
                  <a:ext cx="252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FE0B388-D23F-472A-A649-5D998D719710}"/>
                    </a:ext>
                  </a:extLst>
                </p14:cNvPr>
                <p14:cNvContentPartPr/>
                <p14:nvPr/>
              </p14:nvContentPartPr>
              <p14:xfrm>
                <a:off x="1667114" y="1304224"/>
                <a:ext cx="194400" cy="142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FE0B388-D23F-472A-A649-5D998D71971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58474" y="1295224"/>
                  <a:ext cx="212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F8F4BCE-B851-458F-B0DD-114B5529F3C3}"/>
                    </a:ext>
                  </a:extLst>
                </p14:cNvPr>
                <p14:cNvContentPartPr/>
                <p14:nvPr/>
              </p14:nvContentPartPr>
              <p14:xfrm>
                <a:off x="1972754" y="1276864"/>
                <a:ext cx="113760" cy="136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F8F4BCE-B851-458F-B0DD-114B5529F3C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964114" y="1268224"/>
                  <a:ext cx="131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D105928-3770-4CEE-9656-8ACC91172182}"/>
                    </a:ext>
                  </a:extLst>
                </p14:cNvPr>
                <p14:cNvContentPartPr/>
                <p14:nvPr/>
              </p14:nvContentPartPr>
              <p14:xfrm>
                <a:off x="2096594" y="1299184"/>
                <a:ext cx="176760" cy="136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D105928-3770-4CEE-9656-8ACC9117218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87954" y="1290544"/>
                  <a:ext cx="194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BBDB3AA-AAAA-408A-9201-FCF98D853DF6}"/>
                    </a:ext>
                  </a:extLst>
                </p14:cNvPr>
                <p14:cNvContentPartPr/>
                <p14:nvPr/>
              </p14:nvContentPartPr>
              <p14:xfrm>
                <a:off x="2427794" y="1020544"/>
                <a:ext cx="284040" cy="416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BBDB3AA-AAAA-408A-9201-FCF98D853DF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18794" y="1011904"/>
                  <a:ext cx="3016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62ED3A8-B269-4883-B2F6-8A74111F9FFA}"/>
                    </a:ext>
                  </a:extLst>
                </p14:cNvPr>
                <p14:cNvContentPartPr/>
                <p14:nvPr/>
              </p14:nvContentPartPr>
              <p14:xfrm>
                <a:off x="2354714" y="1011184"/>
                <a:ext cx="568440" cy="323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62ED3A8-B269-4883-B2F6-8A74111F9FF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45714" y="1002544"/>
                  <a:ext cx="5860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AC1A438-956C-4E26-BCBA-D88268171658}"/>
                    </a:ext>
                  </a:extLst>
                </p14:cNvPr>
                <p14:cNvContentPartPr/>
                <p14:nvPr/>
              </p14:nvContentPartPr>
              <p14:xfrm>
                <a:off x="2729114" y="1212784"/>
                <a:ext cx="295920" cy="473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AC1A438-956C-4E26-BCBA-D8826817165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20474" y="1204144"/>
                  <a:ext cx="31356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474CE50-E38D-45D6-8A9D-84A338971EF1}"/>
                    </a:ext>
                  </a:extLst>
                </p14:cNvPr>
                <p14:cNvContentPartPr/>
                <p14:nvPr/>
              </p14:nvContentPartPr>
              <p14:xfrm>
                <a:off x="3260834" y="1205224"/>
                <a:ext cx="287640" cy="206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474CE50-E38D-45D6-8A9D-84A338971EF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52194" y="1196584"/>
                  <a:ext cx="3052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43B6E58-25F7-46D4-8676-525ECD1D282C}"/>
                    </a:ext>
                  </a:extLst>
                </p14:cNvPr>
                <p14:cNvContentPartPr/>
                <p14:nvPr/>
              </p14:nvContentPartPr>
              <p14:xfrm>
                <a:off x="3433994" y="943504"/>
                <a:ext cx="300960" cy="458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43B6E58-25F7-46D4-8676-525ECD1D282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425354" y="934504"/>
                  <a:ext cx="3186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A4FBF1C-92E5-4CD1-8D3B-B100559C0C41}"/>
                    </a:ext>
                  </a:extLst>
                </p14:cNvPr>
                <p14:cNvContentPartPr/>
                <p14:nvPr/>
              </p14:nvContentPartPr>
              <p14:xfrm>
                <a:off x="3650714" y="1224664"/>
                <a:ext cx="99360" cy="144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A4FBF1C-92E5-4CD1-8D3B-B100559C0C4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41714" y="1215664"/>
                  <a:ext cx="117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56BBD9C-74BA-48CE-A05C-DEF5DEE2F81F}"/>
                    </a:ext>
                  </a:extLst>
                </p14:cNvPr>
                <p14:cNvContentPartPr/>
                <p14:nvPr/>
              </p14:nvContentPartPr>
              <p14:xfrm>
                <a:off x="3793994" y="1152304"/>
                <a:ext cx="219960" cy="220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56BBD9C-74BA-48CE-A05C-DEF5DEE2F81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85354" y="1143304"/>
                  <a:ext cx="2376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0BF28F5-97AA-4FB2-BCE5-C5BCF8293BE0}"/>
                    </a:ext>
                  </a:extLst>
                </p14:cNvPr>
                <p14:cNvContentPartPr/>
                <p14:nvPr/>
              </p14:nvContentPartPr>
              <p14:xfrm>
                <a:off x="4039154" y="1197304"/>
                <a:ext cx="163080" cy="170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0BF28F5-97AA-4FB2-BCE5-C5BCF8293BE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30514" y="1188664"/>
                  <a:ext cx="180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B28ACEE-30DE-441D-9086-10305DF186EC}"/>
                    </a:ext>
                  </a:extLst>
                </p14:cNvPr>
                <p14:cNvContentPartPr/>
                <p14:nvPr/>
              </p14:nvContentPartPr>
              <p14:xfrm>
                <a:off x="4241114" y="1219984"/>
                <a:ext cx="157320" cy="203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B28ACEE-30DE-441D-9086-10305DF186E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32474" y="1211344"/>
                  <a:ext cx="1749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03CD39D-86B6-4CFD-84B2-BF9B71D9D411}"/>
                    </a:ext>
                  </a:extLst>
                </p14:cNvPr>
                <p14:cNvContentPartPr/>
                <p14:nvPr/>
              </p14:nvContentPartPr>
              <p14:xfrm>
                <a:off x="4351994" y="1232224"/>
                <a:ext cx="237600" cy="194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03CD39D-86B6-4CFD-84B2-BF9B71D9D41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43354" y="1223584"/>
                  <a:ext cx="255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9D2ABE6-5AD2-4737-94F5-D79D6EF836A3}"/>
                    </a:ext>
                  </a:extLst>
                </p14:cNvPr>
                <p14:cNvContentPartPr/>
                <p14:nvPr/>
              </p14:nvContentPartPr>
              <p14:xfrm>
                <a:off x="4633514" y="880864"/>
                <a:ext cx="392040" cy="560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9D2ABE6-5AD2-4737-94F5-D79D6EF836A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624874" y="871864"/>
                  <a:ext cx="40968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C4C340B-D10E-4D7C-AE7C-F5AD4EF78CA3}"/>
                    </a:ext>
                  </a:extLst>
                </p14:cNvPr>
                <p14:cNvContentPartPr/>
                <p14:nvPr/>
              </p14:nvContentPartPr>
              <p14:xfrm>
                <a:off x="4839074" y="1235104"/>
                <a:ext cx="255960" cy="187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C4C340B-D10E-4D7C-AE7C-F5AD4EF78CA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30074" y="1226464"/>
                  <a:ext cx="273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B8D73DE-62DD-48EC-AC6A-D55242CD581C}"/>
                    </a:ext>
                  </a:extLst>
                </p14:cNvPr>
                <p14:cNvContentPartPr/>
                <p14:nvPr/>
              </p14:nvContentPartPr>
              <p14:xfrm>
                <a:off x="5407514" y="1164544"/>
                <a:ext cx="304560" cy="264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B8D73DE-62DD-48EC-AC6A-D55242CD581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398874" y="1155904"/>
                  <a:ext cx="3222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4080163-36B6-4590-90B7-F94A900608FD}"/>
                    </a:ext>
                  </a:extLst>
                </p14:cNvPr>
                <p14:cNvContentPartPr/>
                <p14:nvPr/>
              </p14:nvContentPartPr>
              <p14:xfrm>
                <a:off x="5644394" y="1234024"/>
                <a:ext cx="199440" cy="158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4080163-36B6-4590-90B7-F94A900608F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635754" y="1225024"/>
                  <a:ext cx="217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98CFE8F-BEC3-47DA-8DEB-35E233FE4D63}"/>
                    </a:ext>
                  </a:extLst>
                </p14:cNvPr>
                <p14:cNvContentPartPr/>
                <p14:nvPr/>
              </p14:nvContentPartPr>
              <p14:xfrm>
                <a:off x="5856794" y="1284424"/>
                <a:ext cx="195120" cy="120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98CFE8F-BEC3-47DA-8DEB-35E233FE4D6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48154" y="1275424"/>
                  <a:ext cx="212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E7C7E9D-9787-4302-A48F-5FF9B19AE723}"/>
                    </a:ext>
                  </a:extLst>
                </p14:cNvPr>
                <p14:cNvContentPartPr/>
                <p14:nvPr/>
              </p14:nvContentPartPr>
              <p14:xfrm>
                <a:off x="6121754" y="1230424"/>
                <a:ext cx="261720" cy="165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E7C7E9D-9787-4302-A48F-5FF9B19AE72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12754" y="1221784"/>
                  <a:ext cx="2793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76C4464-7294-417B-903C-FD4B9DA471F0}"/>
                    </a:ext>
                  </a:extLst>
                </p14:cNvPr>
                <p14:cNvContentPartPr/>
                <p14:nvPr/>
              </p14:nvContentPartPr>
              <p14:xfrm>
                <a:off x="6256754" y="964384"/>
                <a:ext cx="310320" cy="389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76C4464-7294-417B-903C-FD4B9DA471F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47754" y="955384"/>
                  <a:ext cx="3279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5DD2CBA-AFBC-42CB-81BB-496D7077D36A}"/>
                    </a:ext>
                  </a:extLst>
                </p14:cNvPr>
                <p14:cNvContentPartPr/>
                <p14:nvPr/>
              </p14:nvContentPartPr>
              <p14:xfrm>
                <a:off x="6385994" y="1235464"/>
                <a:ext cx="141840" cy="164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5DD2CBA-AFBC-42CB-81BB-496D7077D36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76994" y="1226824"/>
                  <a:ext cx="159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C17DF65-F502-415A-8A19-31AC3E020558}"/>
                    </a:ext>
                  </a:extLst>
                </p14:cNvPr>
                <p14:cNvContentPartPr/>
                <p14:nvPr/>
              </p14:nvContentPartPr>
              <p14:xfrm>
                <a:off x="6546194" y="1272184"/>
                <a:ext cx="318600" cy="123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C17DF65-F502-415A-8A19-31AC3E02055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537554" y="1263544"/>
                  <a:ext cx="336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58DA32B-5C04-4BE9-B520-1FC9ED64CADE}"/>
                    </a:ext>
                  </a:extLst>
                </p14:cNvPr>
                <p14:cNvContentPartPr/>
                <p14:nvPr/>
              </p14:nvContentPartPr>
              <p14:xfrm>
                <a:off x="2134394" y="1910464"/>
                <a:ext cx="171000" cy="270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58DA32B-5C04-4BE9-B520-1FC9ED64CAD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25394" y="1901464"/>
                  <a:ext cx="1886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7085475-0B4E-4AA1-B73E-A5D98884E248}"/>
                    </a:ext>
                  </a:extLst>
                </p14:cNvPr>
                <p14:cNvContentPartPr/>
                <p14:nvPr/>
              </p14:nvContentPartPr>
              <p14:xfrm>
                <a:off x="2069594" y="1728664"/>
                <a:ext cx="652680" cy="398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7085475-0B4E-4AA1-B73E-A5D98884E24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060594" y="1720024"/>
                  <a:ext cx="6703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6F400F4-644F-45FF-863F-C524C244A8AE}"/>
                    </a:ext>
                  </a:extLst>
                </p14:cNvPr>
                <p14:cNvContentPartPr/>
                <p14:nvPr/>
              </p14:nvContentPartPr>
              <p14:xfrm>
                <a:off x="2667554" y="1971664"/>
                <a:ext cx="204120" cy="196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6F400F4-644F-45FF-863F-C524C244A8A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658554" y="1962664"/>
                  <a:ext cx="221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9C081B4-48BC-4887-8DC8-47433384B07F}"/>
                    </a:ext>
                  </a:extLst>
                </p14:cNvPr>
                <p14:cNvContentPartPr/>
                <p14:nvPr/>
              </p14:nvContentPartPr>
              <p14:xfrm>
                <a:off x="3037274" y="2078584"/>
                <a:ext cx="295920" cy="428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9C081B4-48BC-4887-8DC8-47433384B07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28274" y="2069584"/>
                  <a:ext cx="3135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8EA03E8-7539-4FC4-ABF8-F0E26F4989EE}"/>
                    </a:ext>
                  </a:extLst>
                </p14:cNvPr>
                <p14:cNvContentPartPr/>
                <p14:nvPr/>
              </p14:nvContentPartPr>
              <p14:xfrm>
                <a:off x="3337154" y="1880224"/>
                <a:ext cx="40320" cy="32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8EA03E8-7539-4FC4-ABF8-F0E26F4989E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328154" y="1871224"/>
                  <a:ext cx="57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4E28C23-D317-47FC-BBEF-DD532C3DCF45}"/>
                    </a:ext>
                  </a:extLst>
                </p14:cNvPr>
                <p14:cNvContentPartPr/>
                <p14:nvPr/>
              </p14:nvContentPartPr>
              <p14:xfrm>
                <a:off x="3419954" y="1962304"/>
                <a:ext cx="110520" cy="1645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4E28C23-D317-47FC-BBEF-DD532C3DCF4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10954" y="1953664"/>
                  <a:ext cx="128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2A6C3DD-37BC-450C-8396-772227991954}"/>
                    </a:ext>
                  </a:extLst>
                </p14:cNvPr>
                <p14:cNvContentPartPr/>
                <p14:nvPr/>
              </p14:nvContentPartPr>
              <p14:xfrm>
                <a:off x="3636674" y="1997584"/>
                <a:ext cx="22680" cy="97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2A6C3DD-37BC-450C-8396-77222799195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27674" y="1988944"/>
                  <a:ext cx="40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C07126D-2179-40BC-BFAC-0FBC7BE96719}"/>
                    </a:ext>
                  </a:extLst>
                </p14:cNvPr>
                <p14:cNvContentPartPr/>
                <p14:nvPr/>
              </p14:nvContentPartPr>
              <p14:xfrm>
                <a:off x="3706154" y="1987504"/>
                <a:ext cx="173520" cy="127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C07126D-2179-40BC-BFAC-0FBC7BE9671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697514" y="1978504"/>
                  <a:ext cx="191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A82146C-CF9D-4632-BDF3-2206B4616259}"/>
                    </a:ext>
                  </a:extLst>
                </p14:cNvPr>
                <p14:cNvContentPartPr/>
                <p14:nvPr/>
              </p14:nvContentPartPr>
              <p14:xfrm>
                <a:off x="4117274" y="1648384"/>
                <a:ext cx="228240" cy="479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A82146C-CF9D-4632-BDF3-2206B461625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08274" y="1639384"/>
                  <a:ext cx="24588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CC3C9A4-05FC-4A22-9C19-502EB519BD98}"/>
                    </a:ext>
                  </a:extLst>
                </p14:cNvPr>
                <p14:cNvContentPartPr/>
                <p14:nvPr/>
              </p14:nvContentPartPr>
              <p14:xfrm>
                <a:off x="4043474" y="1903984"/>
                <a:ext cx="291240" cy="60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CC3C9A4-05FC-4A22-9C19-502EB519BD9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34834" y="1894984"/>
                  <a:ext cx="308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55736DE-4633-4655-A91B-4AFC45E91DBF}"/>
                    </a:ext>
                  </a:extLst>
                </p14:cNvPr>
                <p14:cNvContentPartPr/>
                <p14:nvPr/>
              </p14:nvContentPartPr>
              <p14:xfrm>
                <a:off x="4470434" y="2027824"/>
                <a:ext cx="168120" cy="304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55736DE-4633-4655-A91B-4AFC45E91DB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61434" y="2019184"/>
                  <a:ext cx="1857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96D7BAB-1D4F-4032-A750-51FBAE61F1B4}"/>
                    </a:ext>
                  </a:extLst>
                </p14:cNvPr>
                <p14:cNvContentPartPr/>
                <p14:nvPr/>
              </p14:nvContentPartPr>
              <p14:xfrm>
                <a:off x="4607954" y="1892824"/>
                <a:ext cx="241920" cy="204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96D7BAB-1D4F-4032-A750-51FBAE61F1B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598954" y="1884184"/>
                  <a:ext cx="259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4BBEBF4-F794-4A1E-9812-D5E697027EE1}"/>
                    </a:ext>
                  </a:extLst>
                </p14:cNvPr>
                <p14:cNvContentPartPr/>
                <p14:nvPr/>
              </p14:nvContentPartPr>
              <p14:xfrm>
                <a:off x="4939154" y="1947544"/>
                <a:ext cx="249480" cy="138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4BBEBF4-F794-4A1E-9812-D5E697027EE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30154" y="1938544"/>
                  <a:ext cx="267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9CF2939-7058-4E8B-AF61-C621244F6A54}"/>
                    </a:ext>
                  </a:extLst>
                </p14:cNvPr>
                <p14:cNvContentPartPr/>
                <p14:nvPr/>
              </p14:nvContentPartPr>
              <p14:xfrm>
                <a:off x="5328314" y="1558744"/>
                <a:ext cx="317880" cy="595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9CF2939-7058-4E8B-AF61-C621244F6A5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19674" y="1550104"/>
                  <a:ext cx="33552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AF5CAF5-9B2B-4B6C-BF0E-50C5725B83B9}"/>
                    </a:ext>
                  </a:extLst>
                </p14:cNvPr>
                <p14:cNvContentPartPr/>
                <p14:nvPr/>
              </p14:nvContentPartPr>
              <p14:xfrm>
                <a:off x="5303114" y="1986064"/>
                <a:ext cx="255600" cy="23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AF5CAF5-9B2B-4B6C-BF0E-50C5725B83B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94474" y="1977064"/>
                  <a:ext cx="27324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91A047-60CD-48F4-968A-E8402A7FAAED}"/>
              </a:ext>
            </a:extLst>
          </p:cNvPr>
          <p:cNvGrpSpPr/>
          <p:nvPr/>
        </p:nvGrpSpPr>
        <p:grpSpPr>
          <a:xfrm>
            <a:off x="5929154" y="1886704"/>
            <a:ext cx="380880" cy="277920"/>
            <a:chOff x="5929154" y="1886704"/>
            <a:chExt cx="380880" cy="2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928DCF8-F9F2-4003-85BD-37F27D4F95A7}"/>
                    </a:ext>
                  </a:extLst>
                </p14:cNvPr>
                <p14:cNvContentPartPr/>
                <p14:nvPr/>
              </p14:nvContentPartPr>
              <p14:xfrm>
                <a:off x="5929154" y="2015224"/>
                <a:ext cx="82440" cy="149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928DCF8-F9F2-4003-85BD-37F27D4F95A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20514" y="2006224"/>
                  <a:ext cx="1000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E98A2D0-FCDD-401C-9A09-995BCC1A5279}"/>
                    </a:ext>
                  </a:extLst>
                </p14:cNvPr>
                <p14:cNvContentPartPr/>
                <p14:nvPr/>
              </p14:nvContentPartPr>
              <p14:xfrm>
                <a:off x="6052994" y="1886704"/>
                <a:ext cx="28800" cy="21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E98A2D0-FCDD-401C-9A09-995BCC1A52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43994" y="1877704"/>
                  <a:ext cx="464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9EFB5B9-ABE2-4290-8C19-FF7B961DA6BF}"/>
                    </a:ext>
                  </a:extLst>
                </p14:cNvPr>
                <p14:cNvContentPartPr/>
                <p14:nvPr/>
              </p14:nvContentPartPr>
              <p14:xfrm>
                <a:off x="6110234" y="1959424"/>
                <a:ext cx="199800" cy="186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9EFB5B9-ABE2-4290-8C19-FF7B961DA6B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01594" y="1950784"/>
                  <a:ext cx="21744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441104C-5B66-44CC-B58D-4340FE8DB294}"/>
              </a:ext>
            </a:extLst>
          </p:cNvPr>
          <p:cNvGrpSpPr/>
          <p:nvPr/>
        </p:nvGrpSpPr>
        <p:grpSpPr>
          <a:xfrm>
            <a:off x="6521354" y="1763584"/>
            <a:ext cx="1645560" cy="541440"/>
            <a:chOff x="6521354" y="1763584"/>
            <a:chExt cx="1645560" cy="54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2EE7AB9-D4E2-447E-A8FF-CA563063617D}"/>
                    </a:ext>
                  </a:extLst>
                </p14:cNvPr>
                <p14:cNvContentPartPr/>
                <p14:nvPr/>
              </p14:nvContentPartPr>
              <p14:xfrm>
                <a:off x="6521354" y="2047264"/>
                <a:ext cx="162720" cy="257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2EE7AB9-D4E2-447E-A8FF-CA563063617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12714" y="2038624"/>
                  <a:ext cx="1803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99AFDB9-571A-4E08-9417-BC4A730E3F5D}"/>
                    </a:ext>
                  </a:extLst>
                </p14:cNvPr>
                <p14:cNvContentPartPr/>
                <p14:nvPr/>
              </p14:nvContentPartPr>
              <p14:xfrm>
                <a:off x="6646634" y="1880224"/>
                <a:ext cx="257400" cy="2030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99AFDB9-571A-4E08-9417-BC4A730E3F5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637994" y="1871584"/>
                  <a:ext cx="275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01150C5-7977-423B-A853-68850FA2CF21}"/>
                    </a:ext>
                  </a:extLst>
                </p14:cNvPr>
                <p14:cNvContentPartPr/>
                <p14:nvPr/>
              </p14:nvContentPartPr>
              <p14:xfrm>
                <a:off x="7000514" y="1898944"/>
                <a:ext cx="160200" cy="2030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01150C5-7977-423B-A853-68850FA2CF2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991874" y="1889944"/>
                  <a:ext cx="1778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F3473DF-E427-46BA-BABA-9234CB1CE0DE}"/>
                    </a:ext>
                  </a:extLst>
                </p14:cNvPr>
                <p14:cNvContentPartPr/>
                <p14:nvPr/>
              </p14:nvContentPartPr>
              <p14:xfrm>
                <a:off x="7173674" y="1918744"/>
                <a:ext cx="105120" cy="195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F3473DF-E427-46BA-BABA-9234CB1CE0D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165034" y="1910104"/>
                  <a:ext cx="122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072363C-17BB-49E9-BA1D-F542628D0399}"/>
                    </a:ext>
                  </a:extLst>
                </p14:cNvPr>
                <p14:cNvContentPartPr/>
                <p14:nvPr/>
              </p14:nvContentPartPr>
              <p14:xfrm>
                <a:off x="7068914" y="1910464"/>
                <a:ext cx="246600" cy="216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072363C-17BB-49E9-BA1D-F542628D039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060274" y="1901464"/>
                  <a:ext cx="2642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C82DBDF-A250-40BE-8715-7834A4DD5B9B}"/>
                    </a:ext>
                  </a:extLst>
                </p14:cNvPr>
                <p14:cNvContentPartPr/>
                <p14:nvPr/>
              </p14:nvContentPartPr>
              <p14:xfrm>
                <a:off x="7306874" y="1975624"/>
                <a:ext cx="304920" cy="284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C82DBDF-A250-40BE-8715-7834A4DD5B9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297874" y="1966984"/>
                  <a:ext cx="3225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EB8F5FE-4CDC-4F97-B8A3-40D75BCA70E2}"/>
                    </a:ext>
                  </a:extLst>
                </p14:cNvPr>
                <p14:cNvContentPartPr/>
                <p14:nvPr/>
              </p14:nvContentPartPr>
              <p14:xfrm>
                <a:off x="7500194" y="1920184"/>
                <a:ext cx="184320" cy="3315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EB8F5FE-4CDC-4F97-B8A3-40D75BCA70E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491554" y="1911184"/>
                  <a:ext cx="2019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1E93D15-1D83-4844-BE6E-9E0E092EE454}"/>
                    </a:ext>
                  </a:extLst>
                </p14:cNvPr>
                <p14:cNvContentPartPr/>
                <p14:nvPr/>
              </p14:nvContentPartPr>
              <p14:xfrm>
                <a:off x="7780634" y="1763584"/>
                <a:ext cx="101160" cy="410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1E93D15-1D83-4844-BE6E-9E0E092EE45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71994" y="1754944"/>
                  <a:ext cx="1188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9F6FAD6-F53B-4AC5-9BB9-2B27D1EEF541}"/>
                    </a:ext>
                  </a:extLst>
                </p14:cNvPr>
                <p14:cNvContentPartPr/>
                <p14:nvPr/>
              </p14:nvContentPartPr>
              <p14:xfrm>
                <a:off x="8015354" y="1969864"/>
                <a:ext cx="151560" cy="126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9F6FAD6-F53B-4AC5-9BB9-2B27D1EEF54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06354" y="1960864"/>
                  <a:ext cx="16920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0452960-0B2A-4140-B30A-01006CDB3655}"/>
              </a:ext>
            </a:extLst>
          </p:cNvPr>
          <p:cNvGrpSpPr/>
          <p:nvPr/>
        </p:nvGrpSpPr>
        <p:grpSpPr>
          <a:xfrm>
            <a:off x="8433314" y="1853944"/>
            <a:ext cx="347400" cy="393480"/>
            <a:chOff x="8433314" y="1853944"/>
            <a:chExt cx="347400" cy="39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CC2A089-5E67-4C26-A236-D94A692A75AD}"/>
                    </a:ext>
                  </a:extLst>
                </p14:cNvPr>
                <p14:cNvContentPartPr/>
                <p14:nvPr/>
              </p14:nvContentPartPr>
              <p14:xfrm>
                <a:off x="8433314" y="1973104"/>
                <a:ext cx="140040" cy="2743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CC2A089-5E67-4C26-A236-D94A692A75A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24674" y="1964104"/>
                  <a:ext cx="1576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B65F1F5-5B1D-4577-BE2F-EE90E69E230C}"/>
                    </a:ext>
                  </a:extLst>
                </p14:cNvPr>
                <p14:cNvContentPartPr/>
                <p14:nvPr/>
              </p14:nvContentPartPr>
              <p14:xfrm>
                <a:off x="8494874" y="1853944"/>
                <a:ext cx="285840" cy="206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B65F1F5-5B1D-4577-BE2F-EE90E69E230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85874" y="1844944"/>
                  <a:ext cx="30348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40672A6-3DBE-4ED7-B02E-4C3681A5877E}"/>
              </a:ext>
            </a:extLst>
          </p:cNvPr>
          <p:cNvGrpSpPr/>
          <p:nvPr/>
        </p:nvGrpSpPr>
        <p:grpSpPr>
          <a:xfrm>
            <a:off x="9454994" y="958264"/>
            <a:ext cx="1089000" cy="564480"/>
            <a:chOff x="9454994" y="958264"/>
            <a:chExt cx="108900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730770A-B79A-4435-BE53-719A0500406F}"/>
                    </a:ext>
                  </a:extLst>
                </p14:cNvPr>
                <p14:cNvContentPartPr/>
                <p14:nvPr/>
              </p14:nvContentPartPr>
              <p14:xfrm>
                <a:off x="9524474" y="1130344"/>
                <a:ext cx="164520" cy="330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730770A-B79A-4435-BE53-719A0500406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515474" y="1121344"/>
                  <a:ext cx="1821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D7FC692-4373-4C4D-B077-84E2E99F48FB}"/>
                    </a:ext>
                  </a:extLst>
                </p14:cNvPr>
                <p14:cNvContentPartPr/>
                <p14:nvPr/>
              </p14:nvContentPartPr>
              <p14:xfrm>
                <a:off x="9454994" y="1106944"/>
                <a:ext cx="290160" cy="2822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D7FC692-4373-4C4D-B077-84E2E99F48F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446354" y="1098304"/>
                  <a:ext cx="307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31594E4-6699-4C17-849B-1DC7B3BBC451}"/>
                    </a:ext>
                  </a:extLst>
                </p14:cNvPr>
                <p14:cNvContentPartPr/>
                <p14:nvPr/>
              </p14:nvContentPartPr>
              <p14:xfrm>
                <a:off x="9908234" y="1187584"/>
                <a:ext cx="88920" cy="135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31594E4-6699-4C17-849B-1DC7B3BBC45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99594" y="1178584"/>
                  <a:ext cx="106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EBDEAA7-CD84-4EDC-B5F0-34732FAAE29E}"/>
                    </a:ext>
                  </a:extLst>
                </p14:cNvPr>
                <p14:cNvContentPartPr/>
                <p14:nvPr/>
              </p14:nvContentPartPr>
              <p14:xfrm>
                <a:off x="9845594" y="1443544"/>
                <a:ext cx="64440" cy="79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EBDEAA7-CD84-4EDC-B5F0-34732FAAE29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36954" y="1434904"/>
                  <a:ext cx="820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673E687-FDA1-40BF-8B75-17DD2AEE8DEA}"/>
                    </a:ext>
                  </a:extLst>
                </p14:cNvPr>
                <p14:cNvContentPartPr/>
                <p14:nvPr/>
              </p14:nvContentPartPr>
              <p14:xfrm>
                <a:off x="10018754" y="958264"/>
                <a:ext cx="12600" cy="198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673E687-FDA1-40BF-8B75-17DD2AEE8DE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010114" y="949624"/>
                  <a:ext cx="30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0DBBE57-4627-4AF4-8D81-36058BAA6B2E}"/>
                    </a:ext>
                  </a:extLst>
                </p14:cNvPr>
                <p14:cNvContentPartPr/>
                <p14:nvPr/>
              </p14:nvContentPartPr>
              <p14:xfrm>
                <a:off x="10199834" y="1109464"/>
                <a:ext cx="116640" cy="125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0DBBE57-4627-4AF4-8D81-36058BAA6B2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191194" y="1100824"/>
                  <a:ext cx="134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C54D485-D60D-4419-AFD2-830601A95BDC}"/>
                    </a:ext>
                  </a:extLst>
                </p14:cNvPr>
                <p14:cNvContentPartPr/>
                <p14:nvPr/>
              </p14:nvContentPartPr>
              <p14:xfrm>
                <a:off x="10300634" y="1123864"/>
                <a:ext cx="243360" cy="322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C54D485-D60D-4419-AFD2-830601A95BD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91634" y="1115224"/>
                  <a:ext cx="26100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392AD40-E306-40E3-B490-0C22A2219394}"/>
              </a:ext>
            </a:extLst>
          </p:cNvPr>
          <p:cNvGrpSpPr/>
          <p:nvPr/>
        </p:nvGrpSpPr>
        <p:grpSpPr>
          <a:xfrm>
            <a:off x="8854874" y="1888864"/>
            <a:ext cx="929160" cy="352800"/>
            <a:chOff x="8854874" y="1888864"/>
            <a:chExt cx="929160" cy="35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DC37DA5-6B98-490C-B86C-B4853A76DC7C}"/>
                    </a:ext>
                  </a:extLst>
                </p14:cNvPr>
                <p14:cNvContentPartPr/>
                <p14:nvPr/>
              </p14:nvContentPartPr>
              <p14:xfrm>
                <a:off x="8854874" y="1895344"/>
                <a:ext cx="153360" cy="346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DC37DA5-6B98-490C-B86C-B4853A76DC7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846234" y="1886704"/>
                  <a:ext cx="1710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B880E79-1CA3-416F-84D2-7629AB47AFFA}"/>
                    </a:ext>
                  </a:extLst>
                </p14:cNvPr>
                <p14:cNvContentPartPr/>
                <p14:nvPr/>
              </p14:nvContentPartPr>
              <p14:xfrm>
                <a:off x="9060434" y="1917304"/>
                <a:ext cx="204120" cy="3103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B880E79-1CA3-416F-84D2-7629AB47AFF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051434" y="1908664"/>
                  <a:ext cx="2217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F324108-13BF-4D32-B933-73B26A83D41C}"/>
                    </a:ext>
                  </a:extLst>
                </p14:cNvPr>
                <p14:cNvContentPartPr/>
                <p14:nvPr/>
              </p14:nvContentPartPr>
              <p14:xfrm>
                <a:off x="9057194" y="1888864"/>
                <a:ext cx="224640" cy="262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F324108-13BF-4D32-B933-73B26A83D41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048194" y="1880224"/>
                  <a:ext cx="2422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66BC740-35E5-4C28-957D-D6F248D5CBD8}"/>
                    </a:ext>
                  </a:extLst>
                </p14:cNvPr>
                <p14:cNvContentPartPr/>
                <p14:nvPr/>
              </p14:nvContentPartPr>
              <p14:xfrm>
                <a:off x="9336914" y="2023504"/>
                <a:ext cx="136800" cy="123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66BC740-35E5-4C28-957D-D6F248D5CBD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328274" y="2014504"/>
                  <a:ext cx="154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43144ED-F51F-4448-AB81-5772F173E37E}"/>
                    </a:ext>
                  </a:extLst>
                </p14:cNvPr>
                <p14:cNvContentPartPr/>
                <p14:nvPr/>
              </p14:nvContentPartPr>
              <p14:xfrm>
                <a:off x="9596114" y="2001544"/>
                <a:ext cx="187920" cy="1760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43144ED-F51F-4448-AB81-5772F173E37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87474" y="1992544"/>
                  <a:ext cx="205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9111103-F06B-4F6A-B84C-FA51626A5DBD}"/>
                    </a:ext>
                  </a:extLst>
                </p14:cNvPr>
                <p14:cNvContentPartPr/>
                <p14:nvPr/>
              </p14:nvContentPartPr>
              <p14:xfrm>
                <a:off x="9597554" y="1969864"/>
                <a:ext cx="169560" cy="200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9111103-F06B-4F6A-B84C-FA51626A5DB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588554" y="1960864"/>
                  <a:ext cx="18720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18F6F45-7BFA-4133-A6DC-D528CBF625E7}"/>
              </a:ext>
            </a:extLst>
          </p:cNvPr>
          <p:cNvGrpSpPr/>
          <p:nvPr/>
        </p:nvGrpSpPr>
        <p:grpSpPr>
          <a:xfrm>
            <a:off x="10012994" y="1704184"/>
            <a:ext cx="1702080" cy="637920"/>
            <a:chOff x="10012994" y="1704184"/>
            <a:chExt cx="1702080" cy="63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E108AFD-1B37-4ADC-9B16-255FDF29E953}"/>
                    </a:ext>
                  </a:extLst>
                </p14:cNvPr>
                <p14:cNvContentPartPr/>
                <p14:nvPr/>
              </p14:nvContentPartPr>
              <p14:xfrm>
                <a:off x="10012994" y="2020624"/>
                <a:ext cx="145800" cy="1551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E108AFD-1B37-4ADC-9B16-255FDF29E95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003994" y="2011624"/>
                  <a:ext cx="163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3550B0A-B0AB-4C1E-9838-42C6EEF3550A}"/>
                    </a:ext>
                  </a:extLst>
                </p14:cNvPr>
                <p14:cNvContentPartPr/>
                <p14:nvPr/>
              </p14:nvContentPartPr>
              <p14:xfrm>
                <a:off x="10258154" y="2060944"/>
                <a:ext cx="136800" cy="93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3550B0A-B0AB-4C1E-9838-42C6EEF3550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249154" y="2052304"/>
                  <a:ext cx="154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FF87B4A-CD7C-4DFA-938C-40927CCEE6EE}"/>
                    </a:ext>
                  </a:extLst>
                </p14:cNvPr>
                <p14:cNvContentPartPr/>
                <p14:nvPr/>
              </p14:nvContentPartPr>
              <p14:xfrm>
                <a:off x="10435274" y="2025664"/>
                <a:ext cx="177120" cy="1598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FF87B4A-CD7C-4DFA-938C-40927CCEE6E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426634" y="2016664"/>
                  <a:ext cx="194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53255D7-7C06-4649-B6E1-D6BFD3B64183}"/>
                    </a:ext>
                  </a:extLst>
                </p14:cNvPr>
                <p14:cNvContentPartPr/>
                <p14:nvPr/>
              </p14:nvContentPartPr>
              <p14:xfrm>
                <a:off x="10558034" y="1861864"/>
                <a:ext cx="145080" cy="284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53255D7-7C06-4649-B6E1-D6BFD3B6418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549034" y="1853224"/>
                  <a:ext cx="162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F5C007B-27F1-47F9-842B-9719CECCB333}"/>
                    </a:ext>
                  </a:extLst>
                </p14:cNvPr>
                <p14:cNvContentPartPr/>
                <p14:nvPr/>
              </p14:nvContentPartPr>
              <p14:xfrm>
                <a:off x="10853234" y="1823704"/>
                <a:ext cx="101160" cy="2174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F5C007B-27F1-47F9-842B-9719CECCB33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844594" y="1815064"/>
                  <a:ext cx="118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E4AB160-013C-463B-96C6-B235634E9259}"/>
                    </a:ext>
                  </a:extLst>
                </p14:cNvPr>
                <p14:cNvContentPartPr/>
                <p14:nvPr/>
              </p14:nvContentPartPr>
              <p14:xfrm>
                <a:off x="10802114" y="1845304"/>
                <a:ext cx="317160" cy="3880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E4AB160-013C-463B-96C6-B235634E925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793474" y="1836664"/>
                  <a:ext cx="3348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9B9964D-C3DD-4A6F-82FD-EFBD12369340}"/>
                    </a:ext>
                  </a:extLst>
                </p14:cNvPr>
                <p14:cNvContentPartPr/>
                <p14:nvPr/>
              </p14:nvContentPartPr>
              <p14:xfrm>
                <a:off x="11064194" y="1996504"/>
                <a:ext cx="131040" cy="23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9B9964D-C3DD-4A6F-82FD-EFBD1236934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055194" y="1987504"/>
                  <a:ext cx="148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5CA745F-BB13-4B41-922B-DBAAABDFE03D}"/>
                    </a:ext>
                  </a:extLst>
                </p14:cNvPr>
                <p14:cNvContentPartPr/>
                <p14:nvPr/>
              </p14:nvContentPartPr>
              <p14:xfrm>
                <a:off x="11063474" y="2095864"/>
                <a:ext cx="112320" cy="32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5CA745F-BB13-4B41-922B-DBAAABDFE03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054474" y="2086864"/>
                  <a:ext cx="129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8976B94-7A33-48F5-872B-28085545E0FF}"/>
                    </a:ext>
                  </a:extLst>
                </p14:cNvPr>
                <p14:cNvContentPartPr/>
                <p14:nvPr/>
              </p14:nvContentPartPr>
              <p14:xfrm>
                <a:off x="11279834" y="1923784"/>
                <a:ext cx="173880" cy="4183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8976B94-7A33-48F5-872B-28085545E0F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271194" y="1915144"/>
                  <a:ext cx="1915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A0996A9-6D08-40A5-80B0-894F3F9D0C21}"/>
                    </a:ext>
                  </a:extLst>
                </p14:cNvPr>
                <p14:cNvContentPartPr/>
                <p14:nvPr/>
              </p14:nvContentPartPr>
              <p14:xfrm>
                <a:off x="11561354" y="1704184"/>
                <a:ext cx="153720" cy="517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A0996A9-6D08-40A5-80B0-894F3F9D0C2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552354" y="1695184"/>
                  <a:ext cx="171360" cy="53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AAE7078-5615-412C-8DD7-B9B93A148DA7}"/>
              </a:ext>
            </a:extLst>
          </p:cNvPr>
          <p:cNvGrpSpPr/>
          <p:nvPr/>
        </p:nvGrpSpPr>
        <p:grpSpPr>
          <a:xfrm>
            <a:off x="2173274" y="2634064"/>
            <a:ext cx="711720" cy="402480"/>
            <a:chOff x="2173274" y="2634064"/>
            <a:chExt cx="711720" cy="40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9E1688F-7505-4DAD-BD72-091D676DDD83}"/>
                    </a:ext>
                  </a:extLst>
                </p14:cNvPr>
                <p14:cNvContentPartPr/>
                <p14:nvPr/>
              </p14:nvContentPartPr>
              <p14:xfrm>
                <a:off x="2252474" y="2798944"/>
                <a:ext cx="130320" cy="2376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9E1688F-7505-4DAD-BD72-091D676DDD8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43834" y="2790304"/>
                  <a:ext cx="1479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F912E8B-19B2-49F1-9EEC-1F378A362E7C}"/>
                    </a:ext>
                  </a:extLst>
                </p14:cNvPr>
                <p14:cNvContentPartPr/>
                <p14:nvPr/>
              </p14:nvContentPartPr>
              <p14:xfrm>
                <a:off x="2173274" y="2634064"/>
                <a:ext cx="504720" cy="354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F912E8B-19B2-49F1-9EEC-1F378A362E7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164634" y="2625424"/>
                  <a:ext cx="522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C8A3E13-13A7-493C-A26D-87DA2A4F7B01}"/>
                    </a:ext>
                  </a:extLst>
                </p14:cNvPr>
                <p14:cNvContentPartPr/>
                <p14:nvPr/>
              </p14:nvContentPartPr>
              <p14:xfrm>
                <a:off x="2736314" y="2807944"/>
                <a:ext cx="148680" cy="188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C8A3E13-13A7-493C-A26D-87DA2A4F7B0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727674" y="2799304"/>
                  <a:ext cx="16632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B711DE0-4022-49B3-98C3-1BF89BA36BDF}"/>
              </a:ext>
            </a:extLst>
          </p:cNvPr>
          <p:cNvGrpSpPr/>
          <p:nvPr/>
        </p:nvGrpSpPr>
        <p:grpSpPr>
          <a:xfrm>
            <a:off x="3277754" y="2466304"/>
            <a:ext cx="2868840" cy="810000"/>
            <a:chOff x="3277754" y="2466304"/>
            <a:chExt cx="2868840" cy="81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8FF5E06-B8D1-404A-8FB7-A502281A682B}"/>
                    </a:ext>
                  </a:extLst>
                </p14:cNvPr>
                <p14:cNvContentPartPr/>
                <p14:nvPr/>
              </p14:nvContentPartPr>
              <p14:xfrm>
                <a:off x="3277754" y="2798584"/>
                <a:ext cx="373680" cy="1882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8FF5E06-B8D1-404A-8FB7-A502281A682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268754" y="2789944"/>
                  <a:ext cx="391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7D96F3D-245F-4452-BCCF-BD395D41E791}"/>
                    </a:ext>
                  </a:extLst>
                </p14:cNvPr>
                <p14:cNvContentPartPr/>
                <p14:nvPr/>
              </p14:nvContentPartPr>
              <p14:xfrm>
                <a:off x="3687794" y="2793544"/>
                <a:ext cx="195120" cy="1504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7D96F3D-245F-4452-BCCF-BD395D41E79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79154" y="2784544"/>
                  <a:ext cx="2127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895FFD5-640E-4A1C-AA61-C883975FF3FF}"/>
                    </a:ext>
                  </a:extLst>
                </p14:cNvPr>
                <p14:cNvContentPartPr/>
                <p14:nvPr/>
              </p14:nvContentPartPr>
              <p14:xfrm>
                <a:off x="3858794" y="2819824"/>
                <a:ext cx="144000" cy="163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895FFD5-640E-4A1C-AA61-C883975FF3F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849794" y="2810824"/>
                  <a:ext cx="161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12ACA7D-3FAA-448B-AA1B-0FADB064955E}"/>
                    </a:ext>
                  </a:extLst>
                </p14:cNvPr>
                <p14:cNvContentPartPr/>
                <p14:nvPr/>
              </p14:nvContentPartPr>
              <p14:xfrm>
                <a:off x="3889394" y="2836744"/>
                <a:ext cx="266760" cy="439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12ACA7D-3FAA-448B-AA1B-0FADB064955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80754" y="2828104"/>
                  <a:ext cx="2844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7D2890F-6D88-49C0-AA31-2C11BA15C7A1}"/>
                    </a:ext>
                  </a:extLst>
                </p14:cNvPr>
                <p14:cNvContentPartPr/>
                <p14:nvPr/>
              </p14:nvContentPartPr>
              <p14:xfrm>
                <a:off x="4231754" y="2805784"/>
                <a:ext cx="52920" cy="105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7D2890F-6D88-49C0-AA31-2C11BA15C7A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22754" y="2796784"/>
                  <a:ext cx="705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F792D9D-C411-4AB9-95D0-A0D031970449}"/>
                    </a:ext>
                  </a:extLst>
                </p14:cNvPr>
                <p14:cNvContentPartPr/>
                <p14:nvPr/>
              </p14:nvContentPartPr>
              <p14:xfrm>
                <a:off x="4297994" y="2825944"/>
                <a:ext cx="162360" cy="1216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F792D9D-C411-4AB9-95D0-A0D03197044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289354" y="2816944"/>
                  <a:ext cx="180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AA152A3-E2B6-4678-B80E-4EFA0054BCA5}"/>
                    </a:ext>
                  </a:extLst>
                </p14:cNvPr>
                <p14:cNvContentPartPr/>
                <p14:nvPr/>
              </p14:nvContentPartPr>
              <p14:xfrm>
                <a:off x="4515434" y="2822344"/>
                <a:ext cx="136440" cy="121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AA152A3-E2B6-4678-B80E-4EFA0054BCA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506794" y="2813344"/>
                  <a:ext cx="154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69C8EF1-0B4D-4041-88C6-BA6EFBBD489C}"/>
                    </a:ext>
                  </a:extLst>
                </p14:cNvPr>
                <p14:cNvContentPartPr/>
                <p14:nvPr/>
              </p14:nvContentPartPr>
              <p14:xfrm>
                <a:off x="4781114" y="2571064"/>
                <a:ext cx="177120" cy="3733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69C8EF1-0B4D-4041-88C6-BA6EFBBD489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772474" y="2562064"/>
                  <a:ext cx="1947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C486698-3A7B-4933-8860-B06D7D082D55}"/>
                    </a:ext>
                  </a:extLst>
                </p14:cNvPr>
                <p14:cNvContentPartPr/>
                <p14:nvPr/>
              </p14:nvContentPartPr>
              <p14:xfrm>
                <a:off x="5128154" y="2821624"/>
                <a:ext cx="118800" cy="1375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C486698-3A7B-4933-8860-B06D7D082D5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119514" y="2812984"/>
                  <a:ext cx="136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9E3BB81-C1C9-4483-AE9A-06FF074071BB}"/>
                    </a:ext>
                  </a:extLst>
                </p14:cNvPr>
                <p14:cNvContentPartPr/>
                <p14:nvPr/>
              </p14:nvContentPartPr>
              <p14:xfrm>
                <a:off x="5460794" y="2466304"/>
                <a:ext cx="226080" cy="4845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9E3BB81-C1C9-4483-AE9A-06FF074071B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452154" y="2457304"/>
                  <a:ext cx="2437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6810E28-83AE-4C68-9CF1-8118CEEE1493}"/>
                    </a:ext>
                  </a:extLst>
                </p14:cNvPr>
                <p14:cNvContentPartPr/>
                <p14:nvPr/>
              </p14:nvContentPartPr>
              <p14:xfrm>
                <a:off x="5419034" y="2793904"/>
                <a:ext cx="199440" cy="558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6810E28-83AE-4C68-9CF1-8118CEEE149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410034" y="2784904"/>
                  <a:ext cx="2170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7168FD2-1C6C-4847-A9BE-35BF17BB1F39}"/>
                    </a:ext>
                  </a:extLst>
                </p14:cNvPr>
                <p14:cNvContentPartPr/>
                <p14:nvPr/>
              </p14:nvContentPartPr>
              <p14:xfrm>
                <a:off x="5938514" y="2635504"/>
                <a:ext cx="205200" cy="300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7168FD2-1C6C-4847-A9BE-35BF17BB1F3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929874" y="2626504"/>
                  <a:ext cx="2228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6698B2B-B78A-4308-9DFE-1D2691074CBC}"/>
                    </a:ext>
                  </a:extLst>
                </p14:cNvPr>
                <p14:cNvContentPartPr/>
                <p14:nvPr/>
              </p14:nvContentPartPr>
              <p14:xfrm>
                <a:off x="5889554" y="2595904"/>
                <a:ext cx="257040" cy="2620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6698B2B-B78A-4308-9DFE-1D2691074CB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880554" y="2586904"/>
                  <a:ext cx="27468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8ADCB7D-DBC1-429B-820C-998E8BF9C102}"/>
              </a:ext>
            </a:extLst>
          </p:cNvPr>
          <p:cNvGrpSpPr/>
          <p:nvPr/>
        </p:nvGrpSpPr>
        <p:grpSpPr>
          <a:xfrm>
            <a:off x="6462314" y="2677624"/>
            <a:ext cx="300240" cy="240480"/>
            <a:chOff x="6462314" y="2677624"/>
            <a:chExt cx="300240" cy="2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F2EE1FC-3BCB-4660-9A75-D0CCC7FD5B7F}"/>
                    </a:ext>
                  </a:extLst>
                </p14:cNvPr>
                <p14:cNvContentPartPr/>
                <p14:nvPr/>
              </p14:nvContentPartPr>
              <p14:xfrm>
                <a:off x="6462314" y="2802184"/>
                <a:ext cx="34560" cy="115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F2EE1FC-3BCB-4660-9A75-D0CCC7FD5B7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453674" y="2793544"/>
                  <a:ext cx="52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7A2D1B4-BD4D-47BC-AE78-8BDB7F090B85}"/>
                    </a:ext>
                  </a:extLst>
                </p14:cNvPr>
                <p14:cNvContentPartPr/>
                <p14:nvPr/>
              </p14:nvContentPartPr>
              <p14:xfrm>
                <a:off x="6539714" y="2677624"/>
                <a:ext cx="19080" cy="176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7A2D1B4-BD4D-47BC-AE78-8BDB7F090B8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530714" y="2668624"/>
                  <a:ext cx="36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0785359-C9D1-4A67-9AF2-B0F02E4172C0}"/>
                    </a:ext>
                  </a:extLst>
                </p14:cNvPr>
                <p14:cNvContentPartPr/>
                <p14:nvPr/>
              </p14:nvContentPartPr>
              <p14:xfrm>
                <a:off x="6627194" y="2730544"/>
                <a:ext cx="135360" cy="1731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0785359-C9D1-4A67-9AF2-B0F02E4172C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618194" y="2721544"/>
                  <a:ext cx="15300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0D62CBC-A2A6-45DC-83F4-2EDDB55E8B08}"/>
              </a:ext>
            </a:extLst>
          </p:cNvPr>
          <p:cNvGrpSpPr/>
          <p:nvPr/>
        </p:nvGrpSpPr>
        <p:grpSpPr>
          <a:xfrm>
            <a:off x="2256074" y="3370264"/>
            <a:ext cx="755280" cy="454320"/>
            <a:chOff x="2256074" y="3370264"/>
            <a:chExt cx="755280" cy="45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B1C7DF4-706A-4F72-910C-0B434FB19E21}"/>
                    </a:ext>
                  </a:extLst>
                </p14:cNvPr>
                <p14:cNvContentPartPr/>
                <p14:nvPr/>
              </p14:nvContentPartPr>
              <p14:xfrm>
                <a:off x="2320874" y="3590224"/>
                <a:ext cx="115560" cy="2343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B1C7DF4-706A-4F72-910C-0B434FB19E2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312234" y="3581224"/>
                  <a:ext cx="133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14E5C50-CB98-470B-9386-17A5AD308B3C}"/>
                    </a:ext>
                  </a:extLst>
                </p14:cNvPr>
                <p14:cNvContentPartPr/>
                <p14:nvPr/>
              </p14:nvContentPartPr>
              <p14:xfrm>
                <a:off x="2256074" y="3460984"/>
                <a:ext cx="446040" cy="1296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14E5C50-CB98-470B-9386-17A5AD308B3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247074" y="3451984"/>
                  <a:ext cx="463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0185804-0BBE-4541-86BD-2178134EC765}"/>
                    </a:ext>
                  </a:extLst>
                </p14:cNvPr>
                <p14:cNvContentPartPr/>
                <p14:nvPr/>
              </p14:nvContentPartPr>
              <p14:xfrm>
                <a:off x="2603834" y="3370264"/>
                <a:ext cx="202320" cy="3988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0185804-0BBE-4541-86BD-2178134EC76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595194" y="3361624"/>
                  <a:ext cx="2199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5D9733E-A86E-482C-AF7E-2C2C92892F11}"/>
                    </a:ext>
                  </a:extLst>
                </p14:cNvPr>
                <p14:cNvContentPartPr/>
                <p14:nvPr/>
              </p14:nvContentPartPr>
              <p14:xfrm>
                <a:off x="2837114" y="3614344"/>
                <a:ext cx="174240" cy="2012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5D9733E-A86E-482C-AF7E-2C2C92892F1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828114" y="3605704"/>
                  <a:ext cx="19188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2EE0A657-3D56-48CF-9E02-668E4EA5126B}"/>
              </a:ext>
            </a:extLst>
          </p:cNvPr>
          <p:cNvGrpSpPr/>
          <p:nvPr/>
        </p:nvGrpSpPr>
        <p:grpSpPr>
          <a:xfrm>
            <a:off x="3298994" y="3436504"/>
            <a:ext cx="1721520" cy="777600"/>
            <a:chOff x="3298994" y="3436504"/>
            <a:chExt cx="1721520" cy="77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CABEAAF-5F34-4F7A-A8FE-D8190D3A0F6F}"/>
                    </a:ext>
                  </a:extLst>
                </p14:cNvPr>
                <p14:cNvContentPartPr/>
                <p14:nvPr/>
              </p14:nvContentPartPr>
              <p14:xfrm>
                <a:off x="3298994" y="3589864"/>
                <a:ext cx="362880" cy="1854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CABEAAF-5F34-4F7A-A8FE-D8190D3A0F6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290354" y="3581224"/>
                  <a:ext cx="380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79A7413-533A-46BA-A2CC-E84D9F01E194}"/>
                    </a:ext>
                  </a:extLst>
                </p14:cNvPr>
                <p14:cNvContentPartPr/>
                <p14:nvPr/>
              </p14:nvContentPartPr>
              <p14:xfrm>
                <a:off x="3703994" y="3601024"/>
                <a:ext cx="195480" cy="1422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79A7413-533A-46BA-A2CC-E84D9F01E19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695354" y="3592384"/>
                  <a:ext cx="213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5E3D863-2E27-4E7C-80D6-7CDE636389AA}"/>
                    </a:ext>
                  </a:extLst>
                </p14:cNvPr>
                <p14:cNvContentPartPr/>
                <p14:nvPr/>
              </p14:nvContentPartPr>
              <p14:xfrm>
                <a:off x="3910274" y="3604624"/>
                <a:ext cx="184320" cy="1915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5E3D863-2E27-4E7C-80D6-7CDE636389A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901274" y="3595624"/>
                  <a:ext cx="201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EFDACA3-00F3-418D-9DEE-12BC744284E4}"/>
                    </a:ext>
                  </a:extLst>
                </p14:cNvPr>
                <p14:cNvContentPartPr/>
                <p14:nvPr/>
              </p14:nvContentPartPr>
              <p14:xfrm>
                <a:off x="3888314" y="3625864"/>
                <a:ext cx="317520" cy="5882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EFDACA3-00F3-418D-9DEE-12BC744284E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879674" y="3616864"/>
                  <a:ext cx="33516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CB65412-B123-4C29-8203-B9858CD85B7A}"/>
                    </a:ext>
                  </a:extLst>
                </p14:cNvPr>
                <p14:cNvContentPartPr/>
                <p14:nvPr/>
              </p14:nvContentPartPr>
              <p14:xfrm>
                <a:off x="4283954" y="3615424"/>
                <a:ext cx="72000" cy="144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CB65412-B123-4C29-8203-B9858CD85B7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275314" y="3606424"/>
                  <a:ext cx="89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9F385AC-FBF4-4901-87C9-15940C426D4C}"/>
                    </a:ext>
                  </a:extLst>
                </p14:cNvPr>
                <p14:cNvContentPartPr/>
                <p14:nvPr/>
              </p14:nvContentPartPr>
              <p14:xfrm>
                <a:off x="4423634" y="3631624"/>
                <a:ext cx="152280" cy="1342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9F385AC-FBF4-4901-87C9-15940C426D4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414994" y="3622984"/>
                  <a:ext cx="169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35BE58A-5DCC-469F-8D12-663634670966}"/>
                    </a:ext>
                  </a:extLst>
                </p14:cNvPr>
                <p14:cNvContentPartPr/>
                <p14:nvPr/>
              </p14:nvContentPartPr>
              <p14:xfrm>
                <a:off x="4641794" y="3653224"/>
                <a:ext cx="117360" cy="1238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35BE58A-5DCC-469F-8D12-66363467096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633154" y="3644584"/>
                  <a:ext cx="135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D9DB868-D2F5-419C-80B4-EC315ABF4AE6}"/>
                    </a:ext>
                  </a:extLst>
                </p14:cNvPr>
                <p14:cNvContentPartPr/>
                <p14:nvPr/>
              </p14:nvContentPartPr>
              <p14:xfrm>
                <a:off x="4922234" y="3436504"/>
                <a:ext cx="98280" cy="3643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D9DB868-D2F5-419C-80B4-EC315ABF4AE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913594" y="3427504"/>
                  <a:ext cx="115920" cy="38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FF90F4DD-249B-449D-B43F-0C560D5178E8}"/>
              </a:ext>
            </a:extLst>
          </p:cNvPr>
          <p:cNvGrpSpPr/>
          <p:nvPr/>
        </p:nvGrpSpPr>
        <p:grpSpPr>
          <a:xfrm>
            <a:off x="5282234" y="3244984"/>
            <a:ext cx="1573920" cy="552240"/>
            <a:chOff x="5282234" y="3244984"/>
            <a:chExt cx="1573920" cy="55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21512FD-1AC7-4E95-9777-99E299307800}"/>
                    </a:ext>
                  </a:extLst>
                </p14:cNvPr>
                <p14:cNvContentPartPr/>
                <p14:nvPr/>
              </p14:nvContentPartPr>
              <p14:xfrm>
                <a:off x="5282234" y="3648904"/>
                <a:ext cx="103320" cy="1242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21512FD-1AC7-4E95-9777-99E29930780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273234" y="3639904"/>
                  <a:ext cx="120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0986552-E3AA-4FCF-9B8D-6396D8FB7C1D}"/>
                    </a:ext>
                  </a:extLst>
                </p14:cNvPr>
                <p14:cNvContentPartPr/>
                <p14:nvPr/>
              </p14:nvContentPartPr>
              <p14:xfrm>
                <a:off x="5548994" y="3244984"/>
                <a:ext cx="259200" cy="5522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0986552-E3AA-4FCF-9B8D-6396D8FB7C1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539994" y="3236344"/>
                  <a:ext cx="27684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5F510F9-13AE-442C-B6D3-A92DCD35CEDC}"/>
                    </a:ext>
                  </a:extLst>
                </p14:cNvPr>
                <p14:cNvContentPartPr/>
                <p14:nvPr/>
              </p14:nvContentPartPr>
              <p14:xfrm>
                <a:off x="5526314" y="3610744"/>
                <a:ext cx="249120" cy="43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5F510F9-13AE-442C-B6D3-A92DCD35CED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517314" y="3602104"/>
                  <a:ext cx="266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188D3EF-FE40-4D2C-B790-9F1992BE4FEB}"/>
                    </a:ext>
                  </a:extLst>
                </p14:cNvPr>
                <p14:cNvContentPartPr/>
                <p14:nvPr/>
              </p14:nvContentPartPr>
              <p14:xfrm>
                <a:off x="5972714" y="3407344"/>
                <a:ext cx="108360" cy="1623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188D3EF-FE40-4D2C-B790-9F1992BE4FE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964074" y="3398344"/>
                  <a:ext cx="126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7E4E622-ED25-4B1C-A7DA-528586315307}"/>
                    </a:ext>
                  </a:extLst>
                </p14:cNvPr>
                <p14:cNvContentPartPr/>
                <p14:nvPr/>
              </p14:nvContentPartPr>
              <p14:xfrm>
                <a:off x="6015914" y="3415624"/>
                <a:ext cx="327600" cy="3477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7E4E622-ED25-4B1C-A7DA-52858631530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007274" y="3406984"/>
                  <a:ext cx="3452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C033152-8512-4E71-9173-526021A26262}"/>
                    </a:ext>
                  </a:extLst>
                </p14:cNvPr>
                <p14:cNvContentPartPr/>
                <p14:nvPr/>
              </p14:nvContentPartPr>
              <p14:xfrm>
                <a:off x="6486794" y="3648184"/>
                <a:ext cx="45000" cy="1018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C033152-8512-4E71-9173-526021A2626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477794" y="3639544"/>
                  <a:ext cx="62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3DBDFE9-8EAC-4016-8CA1-BA6EB6787DB4}"/>
                    </a:ext>
                  </a:extLst>
                </p14:cNvPr>
                <p14:cNvContentPartPr/>
                <p14:nvPr/>
              </p14:nvContentPartPr>
              <p14:xfrm>
                <a:off x="6617834" y="3523624"/>
                <a:ext cx="238320" cy="2113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3DBDFE9-8EAC-4016-8CA1-BA6EB6787DB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608834" y="3514624"/>
                  <a:ext cx="25596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6C1975DC-45DB-469B-8213-A4B04D43A187}"/>
              </a:ext>
            </a:extLst>
          </p:cNvPr>
          <p:cNvGrpSpPr/>
          <p:nvPr/>
        </p:nvGrpSpPr>
        <p:grpSpPr>
          <a:xfrm>
            <a:off x="7140194" y="2501224"/>
            <a:ext cx="2413800" cy="1628280"/>
            <a:chOff x="7140194" y="2501224"/>
            <a:chExt cx="2413800" cy="162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5E9180E-5208-4A6C-95E2-84F307244971}"/>
                    </a:ext>
                  </a:extLst>
                </p14:cNvPr>
                <p14:cNvContentPartPr/>
                <p14:nvPr/>
              </p14:nvContentPartPr>
              <p14:xfrm>
                <a:off x="7140194" y="2563144"/>
                <a:ext cx="556200" cy="3996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5E9180E-5208-4A6C-95E2-84F30724497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131194" y="2554504"/>
                  <a:ext cx="5738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C57805C-8E0F-47B8-B9D9-1E8AFDD7D57D}"/>
                    </a:ext>
                  </a:extLst>
                </p14:cNvPr>
                <p14:cNvContentPartPr/>
                <p14:nvPr/>
              </p14:nvContentPartPr>
              <p14:xfrm>
                <a:off x="7244954" y="3088024"/>
                <a:ext cx="127800" cy="1144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C57805C-8E0F-47B8-B9D9-1E8AFDD7D57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235954" y="3079024"/>
                  <a:ext cx="145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7FA685D-0C82-4742-9EBE-A5D6C1994445}"/>
                    </a:ext>
                  </a:extLst>
                </p14:cNvPr>
                <p14:cNvContentPartPr/>
                <p14:nvPr/>
              </p14:nvContentPartPr>
              <p14:xfrm>
                <a:off x="7289954" y="3028624"/>
                <a:ext cx="158760" cy="4014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7FA685D-0C82-4742-9EBE-A5D6C199444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280954" y="3019624"/>
                  <a:ext cx="1764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C5C3404-8B3A-4EA6-BCF4-C40B0A9FF577}"/>
                    </a:ext>
                  </a:extLst>
                </p14:cNvPr>
                <p14:cNvContentPartPr/>
                <p14:nvPr/>
              </p14:nvContentPartPr>
              <p14:xfrm>
                <a:off x="7715474" y="2804704"/>
                <a:ext cx="123120" cy="2757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C5C3404-8B3A-4EA6-BCF4-C40B0A9FF57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706474" y="2796064"/>
                  <a:ext cx="140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A572F6B-CD7A-4CEE-94B3-CB6B2C06C8DB}"/>
                    </a:ext>
                  </a:extLst>
                </p14:cNvPr>
                <p14:cNvContentPartPr/>
                <p14:nvPr/>
              </p14:nvContentPartPr>
              <p14:xfrm>
                <a:off x="7796834" y="2648824"/>
                <a:ext cx="239040" cy="1933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A572F6B-CD7A-4CEE-94B3-CB6B2C06C8D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787834" y="2639824"/>
                  <a:ext cx="2566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EEA4A78-BFE7-4041-9745-69DB5E819FE0}"/>
                    </a:ext>
                  </a:extLst>
                </p14:cNvPr>
                <p14:cNvContentPartPr/>
                <p14:nvPr/>
              </p14:nvContentPartPr>
              <p14:xfrm>
                <a:off x="8157554" y="2636584"/>
                <a:ext cx="79920" cy="198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EEA4A78-BFE7-4041-9745-69DB5E819FE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148914" y="2627944"/>
                  <a:ext cx="97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80435FF-5FCD-4E49-8B0D-3AE59892E876}"/>
                    </a:ext>
                  </a:extLst>
                </p14:cNvPr>
                <p14:cNvContentPartPr/>
                <p14:nvPr/>
              </p14:nvContentPartPr>
              <p14:xfrm>
                <a:off x="8298314" y="2663224"/>
                <a:ext cx="179640" cy="1407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80435FF-5FCD-4E49-8B0D-3AE59892E87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289314" y="2654584"/>
                  <a:ext cx="197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75896D7-8323-4D57-9959-032EDDC20A4D}"/>
                    </a:ext>
                  </a:extLst>
                </p14:cNvPr>
                <p14:cNvContentPartPr/>
                <p14:nvPr/>
              </p14:nvContentPartPr>
              <p14:xfrm>
                <a:off x="8260874" y="2651704"/>
                <a:ext cx="217440" cy="1594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75896D7-8323-4D57-9959-032EDDC20A4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251874" y="2642704"/>
                  <a:ext cx="235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E0A412D-E429-48E0-B53F-A1B22A064FE2}"/>
                    </a:ext>
                  </a:extLst>
                </p14:cNvPr>
                <p14:cNvContentPartPr/>
                <p14:nvPr/>
              </p14:nvContentPartPr>
              <p14:xfrm>
                <a:off x="8503874" y="2802184"/>
                <a:ext cx="93960" cy="156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E0A412D-E429-48E0-B53F-A1B22A064FE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495234" y="2793544"/>
                  <a:ext cx="111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86E6543-8E19-4D1D-8236-8CBF1796FB14}"/>
                    </a:ext>
                  </a:extLst>
                </p14:cNvPr>
                <p14:cNvContentPartPr/>
                <p14:nvPr/>
              </p14:nvContentPartPr>
              <p14:xfrm>
                <a:off x="8704394" y="2684104"/>
                <a:ext cx="73440" cy="1116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86E6543-8E19-4D1D-8236-8CBF1796FB1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695394" y="2675104"/>
                  <a:ext cx="91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F581779-E83F-421C-8B6C-70938D47AD6A}"/>
                    </a:ext>
                  </a:extLst>
                </p14:cNvPr>
                <p14:cNvContentPartPr/>
                <p14:nvPr/>
              </p14:nvContentPartPr>
              <p14:xfrm>
                <a:off x="8752634" y="2633704"/>
                <a:ext cx="107640" cy="3031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F581779-E83F-421C-8B6C-70938D47AD6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743994" y="2625064"/>
                  <a:ext cx="1252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3CFAEF4-9C38-403E-B1AE-D9E557ECF33A}"/>
                    </a:ext>
                  </a:extLst>
                </p14:cNvPr>
                <p14:cNvContentPartPr/>
                <p14:nvPr/>
              </p14:nvContentPartPr>
              <p14:xfrm>
                <a:off x="8907074" y="2501224"/>
                <a:ext cx="129600" cy="4438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3CFAEF4-9C38-403E-B1AE-D9E557ECF3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898434" y="2492224"/>
                  <a:ext cx="1472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F4B1FA3-9472-4282-A7CF-3E95B8281988}"/>
                    </a:ext>
                  </a:extLst>
                </p14:cNvPr>
                <p14:cNvContentPartPr/>
                <p14:nvPr/>
              </p14:nvContentPartPr>
              <p14:xfrm>
                <a:off x="7646354" y="3579064"/>
                <a:ext cx="11880" cy="1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F4B1FA3-9472-4282-A7CF-3E95B828198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637354" y="3570424"/>
                  <a:ext cx="295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6AE5A34-4F67-4AFA-92D2-17628551308C}"/>
                    </a:ext>
                  </a:extLst>
                </p14:cNvPr>
                <p14:cNvContentPartPr/>
                <p14:nvPr/>
              </p14:nvContentPartPr>
              <p14:xfrm>
                <a:off x="7472114" y="3379984"/>
                <a:ext cx="513720" cy="4554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6AE5A34-4F67-4AFA-92D2-17628551308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463474" y="3371344"/>
                  <a:ext cx="53136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486B009-3048-477D-9A9E-20170B2A9825}"/>
                    </a:ext>
                  </a:extLst>
                </p14:cNvPr>
                <p14:cNvContentPartPr/>
                <p14:nvPr/>
              </p14:nvContentPartPr>
              <p14:xfrm>
                <a:off x="7608194" y="3974704"/>
                <a:ext cx="251640" cy="154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486B009-3048-477D-9A9E-20170B2A982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99194" y="3966064"/>
                  <a:ext cx="269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E28D466-24FC-40AD-BE5D-5113E0D1996E}"/>
                    </a:ext>
                  </a:extLst>
                </p14:cNvPr>
                <p14:cNvContentPartPr/>
                <p14:nvPr/>
              </p14:nvContentPartPr>
              <p14:xfrm>
                <a:off x="7593794" y="3979744"/>
                <a:ext cx="229320" cy="146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E28D466-24FC-40AD-BE5D-5113E0D1996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584794" y="3971104"/>
                  <a:ext cx="246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22686BD-7547-4180-A0CF-40E98DBAAF3A}"/>
                    </a:ext>
                  </a:extLst>
                </p14:cNvPr>
                <p14:cNvContentPartPr/>
                <p14:nvPr/>
              </p14:nvContentPartPr>
              <p14:xfrm>
                <a:off x="8095994" y="3692104"/>
                <a:ext cx="144000" cy="3348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22686BD-7547-4180-A0CF-40E98DBAAF3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087354" y="3683464"/>
                  <a:ext cx="1616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5FD1DF6-8BC4-4A0F-A735-7E62A248E9F2}"/>
                    </a:ext>
                  </a:extLst>
                </p14:cNvPr>
                <p14:cNvContentPartPr/>
                <p14:nvPr/>
              </p14:nvContentPartPr>
              <p14:xfrm>
                <a:off x="8196434" y="3525064"/>
                <a:ext cx="250560" cy="2041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5FD1DF6-8BC4-4A0F-A735-7E62A248E9F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187434" y="3516424"/>
                  <a:ext cx="268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8A2965D-816B-45FC-BC84-1054461315F9}"/>
                    </a:ext>
                  </a:extLst>
                </p14:cNvPr>
                <p14:cNvContentPartPr/>
                <p14:nvPr/>
              </p14:nvContentPartPr>
              <p14:xfrm>
                <a:off x="8522954" y="3558544"/>
                <a:ext cx="101520" cy="2214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8A2965D-816B-45FC-BC84-1054461315F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513954" y="3549544"/>
                  <a:ext cx="119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11A56CB-165E-4F2E-B6C1-474FD5ABDCDD}"/>
                    </a:ext>
                  </a:extLst>
                </p14:cNvPr>
                <p14:cNvContentPartPr/>
                <p14:nvPr/>
              </p14:nvContentPartPr>
              <p14:xfrm>
                <a:off x="8716994" y="3571504"/>
                <a:ext cx="197640" cy="1706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11A56CB-165E-4F2E-B6C1-474FD5ABDCD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707994" y="3562504"/>
                  <a:ext cx="2152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D3F9D4C-8091-4A1D-A72A-EC6F11D33ED1}"/>
                    </a:ext>
                  </a:extLst>
                </p14:cNvPr>
                <p14:cNvContentPartPr/>
                <p14:nvPr/>
              </p14:nvContentPartPr>
              <p14:xfrm>
                <a:off x="8655074" y="3554944"/>
                <a:ext cx="213120" cy="1976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D3F9D4C-8091-4A1D-A72A-EC6F11D33ED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46434" y="3546304"/>
                  <a:ext cx="230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61EF042-ACBB-475B-AD4C-FF81943608A0}"/>
                    </a:ext>
                  </a:extLst>
                </p14:cNvPr>
                <p14:cNvContentPartPr/>
                <p14:nvPr/>
              </p14:nvContentPartPr>
              <p14:xfrm>
                <a:off x="8937674" y="3594184"/>
                <a:ext cx="335160" cy="335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61EF042-ACBB-475B-AD4C-FF81943608A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928674" y="3585184"/>
                  <a:ext cx="3528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5ADC3C1-5FCF-4B87-B7BD-CA0C8AFE36B8}"/>
                    </a:ext>
                  </a:extLst>
                </p14:cNvPr>
                <p14:cNvContentPartPr/>
                <p14:nvPr/>
              </p14:nvContentPartPr>
              <p14:xfrm>
                <a:off x="9177434" y="3551344"/>
                <a:ext cx="115200" cy="3906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5ADC3C1-5FCF-4B87-B7BD-CA0C8AFE36B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168794" y="3542704"/>
                  <a:ext cx="1328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0CFD2C9-84E0-4848-B401-94F532DD3C3E}"/>
                    </a:ext>
                  </a:extLst>
                </p14:cNvPr>
                <p14:cNvContentPartPr/>
                <p14:nvPr/>
              </p14:nvContentPartPr>
              <p14:xfrm>
                <a:off x="9371834" y="3313384"/>
                <a:ext cx="182160" cy="4878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0CFD2C9-84E0-4848-B401-94F532DD3C3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363194" y="3304744"/>
                  <a:ext cx="199800" cy="50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59C3E93E-EF04-4F49-8EFB-785B591AE563}"/>
              </a:ext>
            </a:extLst>
          </p:cNvPr>
          <p:cNvGrpSpPr/>
          <p:nvPr/>
        </p:nvGrpSpPr>
        <p:grpSpPr>
          <a:xfrm>
            <a:off x="2157434" y="4320664"/>
            <a:ext cx="1317960" cy="369360"/>
            <a:chOff x="2157434" y="4320664"/>
            <a:chExt cx="1317960" cy="36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31E395C-5394-4472-B419-B7C9F3EEB971}"/>
                    </a:ext>
                  </a:extLst>
                </p14:cNvPr>
                <p14:cNvContentPartPr/>
                <p14:nvPr/>
              </p14:nvContentPartPr>
              <p14:xfrm>
                <a:off x="2355434" y="4434424"/>
                <a:ext cx="143280" cy="1987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31E395C-5394-4472-B419-B7C9F3EEB97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346434" y="4425424"/>
                  <a:ext cx="160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6A94CAA-DE86-45C2-AC98-F33ED11A51F2}"/>
                    </a:ext>
                  </a:extLst>
                </p14:cNvPr>
                <p14:cNvContentPartPr/>
                <p14:nvPr/>
              </p14:nvContentPartPr>
              <p14:xfrm>
                <a:off x="2157434" y="4656544"/>
                <a:ext cx="379800" cy="334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6A94CAA-DE86-45C2-AC98-F33ED11A51F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148794" y="4647904"/>
                  <a:ext cx="397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83A91EE-6E7B-4A4E-9569-D2B3CF1558D7}"/>
                    </a:ext>
                  </a:extLst>
                </p14:cNvPr>
                <p14:cNvContentPartPr/>
                <p14:nvPr/>
              </p14:nvContentPartPr>
              <p14:xfrm>
                <a:off x="2194874" y="4408864"/>
                <a:ext cx="424440" cy="273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83A91EE-6E7B-4A4E-9569-D2B3CF1558D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186234" y="4400224"/>
                  <a:ext cx="442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7B189DD-2492-4CA7-AAF3-55D4D5314F4A}"/>
                    </a:ext>
                  </a:extLst>
                </p14:cNvPr>
                <p14:cNvContentPartPr/>
                <p14:nvPr/>
              </p14:nvContentPartPr>
              <p14:xfrm>
                <a:off x="2713994" y="4320664"/>
                <a:ext cx="188280" cy="3618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7B189DD-2492-4CA7-AAF3-55D4D5314F4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704994" y="4311664"/>
                  <a:ext cx="2059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5D5D64A-590B-445A-AF7E-7E54F57D8231}"/>
                    </a:ext>
                  </a:extLst>
                </p14:cNvPr>
                <p14:cNvContentPartPr/>
                <p14:nvPr/>
              </p14:nvContentPartPr>
              <p14:xfrm>
                <a:off x="2617154" y="4488064"/>
                <a:ext cx="310680" cy="367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5D5D64A-590B-445A-AF7E-7E54F57D823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608154" y="4479064"/>
                  <a:ext cx="328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3A29DC9-9622-4A7B-9000-3EBB5EA87197}"/>
                    </a:ext>
                  </a:extLst>
                </p14:cNvPr>
                <p14:cNvContentPartPr/>
                <p14:nvPr/>
              </p14:nvContentPartPr>
              <p14:xfrm>
                <a:off x="3154634" y="4489144"/>
                <a:ext cx="43920" cy="1252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3A29DC9-9622-4A7B-9000-3EBB5EA8719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145994" y="4480504"/>
                  <a:ext cx="61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1FFC08A-E4BC-4954-B397-52471FFCC44B}"/>
                    </a:ext>
                  </a:extLst>
                </p14:cNvPr>
                <p14:cNvContentPartPr/>
                <p14:nvPr/>
              </p14:nvContentPartPr>
              <p14:xfrm>
                <a:off x="3290354" y="4437664"/>
                <a:ext cx="185040" cy="1962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1FFC08A-E4BC-4954-B397-52471FFCC44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281714" y="4428664"/>
                  <a:ext cx="20268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EDEFDA24-CC8A-46FD-87D0-1EF41E9D3D9D}"/>
              </a:ext>
            </a:extLst>
          </p:cNvPr>
          <p:cNvGrpSpPr/>
          <p:nvPr/>
        </p:nvGrpSpPr>
        <p:grpSpPr>
          <a:xfrm>
            <a:off x="3882914" y="4250104"/>
            <a:ext cx="3227760" cy="708480"/>
            <a:chOff x="3882914" y="4250104"/>
            <a:chExt cx="3227760" cy="70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F41A3F1-FBB8-4253-BD74-B881B13795AC}"/>
                    </a:ext>
                  </a:extLst>
                </p14:cNvPr>
                <p14:cNvContentPartPr/>
                <p14:nvPr/>
              </p14:nvContentPartPr>
              <p14:xfrm>
                <a:off x="3882914" y="4439824"/>
                <a:ext cx="194040" cy="2221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F41A3F1-FBB8-4253-BD74-B881B13795A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873914" y="4431184"/>
                  <a:ext cx="2116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5428D56-BF26-4B25-88F2-F3567B9809D3}"/>
                    </a:ext>
                  </a:extLst>
                </p14:cNvPr>
                <p14:cNvContentPartPr/>
                <p14:nvPr/>
              </p14:nvContentPartPr>
              <p14:xfrm>
                <a:off x="3991994" y="4475104"/>
                <a:ext cx="299520" cy="1771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5428D56-BF26-4B25-88F2-F3567B9809D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982994" y="4466104"/>
                  <a:ext cx="317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317B09B-8446-4AAA-9A6B-A825EA6D0C5C}"/>
                    </a:ext>
                  </a:extLst>
                </p14:cNvPr>
                <p14:cNvContentPartPr/>
                <p14:nvPr/>
              </p14:nvContentPartPr>
              <p14:xfrm>
                <a:off x="4169474" y="4520104"/>
                <a:ext cx="277200" cy="4384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317B09B-8446-4AAA-9A6B-A825EA6D0C5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160834" y="4511464"/>
                  <a:ext cx="2948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5E64C56-A536-416C-9344-B75C6CB37DD1}"/>
                    </a:ext>
                  </a:extLst>
                </p14:cNvPr>
                <p14:cNvContentPartPr/>
                <p14:nvPr/>
              </p14:nvContentPartPr>
              <p14:xfrm>
                <a:off x="4507874" y="4501384"/>
                <a:ext cx="224280" cy="1882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5E64C56-A536-416C-9344-B75C6CB37DD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499234" y="4492744"/>
                  <a:ext cx="241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D2CBFFA-0315-4AF0-84C6-A9BA83527E3B}"/>
                    </a:ext>
                  </a:extLst>
                </p14:cNvPr>
                <p14:cNvContentPartPr/>
                <p14:nvPr/>
              </p14:nvContentPartPr>
              <p14:xfrm>
                <a:off x="4718114" y="4542784"/>
                <a:ext cx="67320" cy="1594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D2CBFFA-0315-4AF0-84C6-A9BA83527E3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709474" y="4534144"/>
                  <a:ext cx="84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6C38D66-4AC3-45A8-8BC9-6A837B74F1CA}"/>
                    </a:ext>
                  </a:extLst>
                </p14:cNvPr>
                <p14:cNvContentPartPr/>
                <p14:nvPr/>
              </p14:nvContentPartPr>
              <p14:xfrm>
                <a:off x="4854554" y="4493824"/>
                <a:ext cx="230400" cy="2134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6C38D66-4AC3-45A8-8BC9-6A837B74F1C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845914" y="4484824"/>
                  <a:ext cx="2480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C0100BD-8A85-4DAB-A272-89F37FBA9169}"/>
                    </a:ext>
                  </a:extLst>
                </p14:cNvPr>
                <p14:cNvContentPartPr/>
                <p14:nvPr/>
              </p14:nvContentPartPr>
              <p14:xfrm>
                <a:off x="5083154" y="4534864"/>
                <a:ext cx="139680" cy="1476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C0100BD-8A85-4DAB-A272-89F37FBA916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074154" y="4525864"/>
                  <a:ext cx="157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F110D52-B4E5-441F-B4C9-2BB3D0863D7C}"/>
                    </a:ext>
                  </a:extLst>
                </p14:cNvPr>
                <p14:cNvContentPartPr/>
                <p14:nvPr/>
              </p14:nvContentPartPr>
              <p14:xfrm>
                <a:off x="5293754" y="4530544"/>
                <a:ext cx="241200" cy="172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F110D52-B4E5-441F-B4C9-2BB3D0863D7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284754" y="4521544"/>
                  <a:ext cx="258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CE743B5-82A2-486D-B724-0A2665750A5C}"/>
                    </a:ext>
                  </a:extLst>
                </p14:cNvPr>
                <p14:cNvContentPartPr/>
                <p14:nvPr/>
              </p14:nvContentPartPr>
              <p14:xfrm>
                <a:off x="5471234" y="4315984"/>
                <a:ext cx="207000" cy="3232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CE743B5-82A2-486D-B724-0A2665750A5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462594" y="4306984"/>
                  <a:ext cx="2246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FDEF4CE-2148-449C-B831-D7FD9F4B79B1}"/>
                    </a:ext>
                  </a:extLst>
                </p14:cNvPr>
                <p14:cNvContentPartPr/>
                <p14:nvPr/>
              </p14:nvContentPartPr>
              <p14:xfrm>
                <a:off x="5984954" y="4297984"/>
                <a:ext cx="222840" cy="4597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FDEF4CE-2148-449C-B831-D7FD9F4B79B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976314" y="4288984"/>
                  <a:ext cx="2404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FB4E7DA-7DD9-4A95-9798-1EB539451149}"/>
                    </a:ext>
                  </a:extLst>
                </p14:cNvPr>
                <p14:cNvContentPartPr/>
                <p14:nvPr/>
              </p14:nvContentPartPr>
              <p14:xfrm>
                <a:off x="5877314" y="4472944"/>
                <a:ext cx="465840" cy="885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FB4E7DA-7DD9-4A95-9798-1EB53945114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868314" y="4464304"/>
                  <a:ext cx="483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F200354-99F2-4DED-80D7-ABCD544243D1}"/>
                    </a:ext>
                  </a:extLst>
                </p14:cNvPr>
                <p14:cNvContentPartPr/>
                <p14:nvPr/>
              </p14:nvContentPartPr>
              <p14:xfrm>
                <a:off x="6293834" y="4250104"/>
                <a:ext cx="226800" cy="4730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F200354-99F2-4DED-80D7-ABCD544243D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285194" y="4241104"/>
                  <a:ext cx="2444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187999B-ECB8-40AB-AFFA-6543C07537A5}"/>
                    </a:ext>
                  </a:extLst>
                </p14:cNvPr>
                <p14:cNvContentPartPr/>
                <p14:nvPr/>
              </p14:nvContentPartPr>
              <p14:xfrm>
                <a:off x="6573194" y="4567624"/>
                <a:ext cx="101520" cy="1364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187999B-ECB8-40AB-AFFA-6543C07537A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564194" y="4558624"/>
                  <a:ext cx="119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06AE540-D3B8-4EA9-A7B6-400DFB8D718E}"/>
                    </a:ext>
                  </a:extLst>
                </p14:cNvPr>
                <p14:cNvContentPartPr/>
                <p14:nvPr/>
              </p14:nvContentPartPr>
              <p14:xfrm>
                <a:off x="6831674" y="4265584"/>
                <a:ext cx="279000" cy="4798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06AE540-D3B8-4EA9-A7B6-400DFB8D718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823034" y="4256584"/>
                  <a:ext cx="296640" cy="49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318D403C-231D-44A4-BC12-AD99F0F347B0}"/>
              </a:ext>
            </a:extLst>
          </p:cNvPr>
          <p:cNvGrpSpPr/>
          <p:nvPr/>
        </p:nvGrpSpPr>
        <p:grpSpPr>
          <a:xfrm>
            <a:off x="7365194" y="4381864"/>
            <a:ext cx="1277280" cy="489600"/>
            <a:chOff x="7365194" y="4381864"/>
            <a:chExt cx="1277280" cy="4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D333D3A-735A-4009-B69D-441AEC27AF40}"/>
                    </a:ext>
                  </a:extLst>
                </p14:cNvPr>
                <p14:cNvContentPartPr/>
                <p14:nvPr/>
              </p14:nvContentPartPr>
              <p14:xfrm>
                <a:off x="7365194" y="4381864"/>
                <a:ext cx="674640" cy="4554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D333D3A-735A-4009-B69D-441AEC27AF4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356194" y="4373224"/>
                  <a:ext cx="6922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7C776EA-EEC4-4086-A678-3514B52242A1}"/>
                    </a:ext>
                  </a:extLst>
                </p14:cNvPr>
                <p14:cNvContentPartPr/>
                <p14:nvPr/>
              </p14:nvContentPartPr>
              <p14:xfrm>
                <a:off x="8045234" y="4428664"/>
                <a:ext cx="597240" cy="4428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7C776EA-EEC4-4086-A678-3514B52242A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036594" y="4420024"/>
                  <a:ext cx="614880" cy="46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91F09C32-DDA3-4E6B-9BDD-E2CA596A158C}"/>
              </a:ext>
            </a:extLst>
          </p:cNvPr>
          <p:cNvGrpSpPr/>
          <p:nvPr/>
        </p:nvGrpSpPr>
        <p:grpSpPr>
          <a:xfrm>
            <a:off x="7526474" y="5014024"/>
            <a:ext cx="241560" cy="194400"/>
            <a:chOff x="7526474" y="5014024"/>
            <a:chExt cx="24156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C9E59B9-0B37-4E87-94D7-A1A19EF8BD7C}"/>
                    </a:ext>
                  </a:extLst>
                </p14:cNvPr>
                <p14:cNvContentPartPr/>
                <p14:nvPr/>
              </p14:nvContentPartPr>
              <p14:xfrm>
                <a:off x="7530434" y="5016544"/>
                <a:ext cx="237600" cy="1821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C9E59B9-0B37-4E87-94D7-A1A19EF8BD7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521794" y="5007544"/>
                  <a:ext cx="255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94BE5E2-F93C-48DE-BD51-20892A494B43}"/>
                    </a:ext>
                  </a:extLst>
                </p14:cNvPr>
                <p14:cNvContentPartPr/>
                <p14:nvPr/>
              </p14:nvContentPartPr>
              <p14:xfrm>
                <a:off x="7526474" y="5014024"/>
                <a:ext cx="167400" cy="1944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94BE5E2-F93C-48DE-BD51-20892A494B4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517834" y="5005024"/>
                  <a:ext cx="18504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50848794-ECF9-44B7-82C4-DBC2EE16BA7B}"/>
              </a:ext>
            </a:extLst>
          </p:cNvPr>
          <p:cNvGrpSpPr/>
          <p:nvPr/>
        </p:nvGrpSpPr>
        <p:grpSpPr>
          <a:xfrm>
            <a:off x="8192834" y="5003584"/>
            <a:ext cx="200160" cy="333720"/>
            <a:chOff x="8192834" y="5003584"/>
            <a:chExt cx="20016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1B382E8-F856-4B4B-B26B-654CA2DE4ACE}"/>
                    </a:ext>
                  </a:extLst>
                </p14:cNvPr>
                <p14:cNvContentPartPr/>
                <p14:nvPr/>
              </p14:nvContentPartPr>
              <p14:xfrm>
                <a:off x="8192834" y="5026264"/>
                <a:ext cx="163080" cy="1274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1B382E8-F856-4B4B-B26B-654CA2DE4AC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84194" y="5017624"/>
                  <a:ext cx="180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6529B2D-BFCF-4221-9D53-965FEBC2D766}"/>
                    </a:ext>
                  </a:extLst>
                </p14:cNvPr>
                <p14:cNvContentPartPr/>
                <p14:nvPr/>
              </p14:nvContentPartPr>
              <p14:xfrm>
                <a:off x="8256554" y="5003584"/>
                <a:ext cx="136440" cy="3337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6529B2D-BFCF-4221-9D53-965FEBC2D76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247554" y="4994944"/>
                  <a:ext cx="154080" cy="35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156D58-7FBE-424D-BCCF-19A533E67365}"/>
              </a:ext>
            </a:extLst>
          </p:cNvPr>
          <p:cNvGrpSpPr/>
          <p:nvPr/>
        </p:nvGrpSpPr>
        <p:grpSpPr>
          <a:xfrm>
            <a:off x="8788994" y="4346224"/>
            <a:ext cx="1461960" cy="618480"/>
            <a:chOff x="8788994" y="4346224"/>
            <a:chExt cx="1461960" cy="61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D3C034D-7DBC-48D5-98C4-28A015CE067B}"/>
                    </a:ext>
                  </a:extLst>
                </p14:cNvPr>
                <p14:cNvContentPartPr/>
                <p14:nvPr/>
              </p14:nvContentPartPr>
              <p14:xfrm>
                <a:off x="8788994" y="4674184"/>
                <a:ext cx="107640" cy="2905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D3C034D-7DBC-48D5-98C4-28A015CE067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780354" y="4665184"/>
                  <a:ext cx="125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690B1B5-5C51-4BDD-A227-57B75AA21691}"/>
                    </a:ext>
                  </a:extLst>
                </p14:cNvPr>
                <p14:cNvContentPartPr/>
                <p14:nvPr/>
              </p14:nvContentPartPr>
              <p14:xfrm>
                <a:off x="8855594" y="4522984"/>
                <a:ext cx="267840" cy="2181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690B1B5-5C51-4BDD-A227-57B75AA2169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846594" y="4513984"/>
                  <a:ext cx="2854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AB87A8E-51E8-45DD-A175-5B0B51FCA825}"/>
                    </a:ext>
                  </a:extLst>
                </p14:cNvPr>
                <p14:cNvContentPartPr/>
                <p14:nvPr/>
              </p14:nvContentPartPr>
              <p14:xfrm>
                <a:off x="9214154" y="4515784"/>
                <a:ext cx="75960" cy="2152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AB87A8E-51E8-45DD-A175-5B0B51FCA82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205154" y="4506784"/>
                  <a:ext cx="93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843A141-9DA6-486E-A4B9-3263D0C61606}"/>
                    </a:ext>
                  </a:extLst>
                </p14:cNvPr>
                <p14:cNvContentPartPr/>
                <p14:nvPr/>
              </p14:nvContentPartPr>
              <p14:xfrm>
                <a:off x="9360314" y="4533784"/>
                <a:ext cx="253800" cy="1836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843A141-9DA6-486E-A4B9-3263D0C6160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351674" y="4525144"/>
                  <a:ext cx="271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0141518-8923-4D0D-BB2C-8B39B39C9301}"/>
                    </a:ext>
                  </a:extLst>
                </p14:cNvPr>
                <p14:cNvContentPartPr/>
                <p14:nvPr/>
              </p14:nvContentPartPr>
              <p14:xfrm>
                <a:off x="9376514" y="4516864"/>
                <a:ext cx="202680" cy="1987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0141518-8923-4D0D-BB2C-8B39B39C930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67514" y="4508224"/>
                  <a:ext cx="2203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E314107-1054-48DA-88A7-F6EA25FE0E5B}"/>
                    </a:ext>
                  </a:extLst>
                </p14:cNvPr>
                <p14:cNvContentPartPr/>
                <p14:nvPr/>
              </p14:nvContentPartPr>
              <p14:xfrm>
                <a:off x="9618794" y="4717384"/>
                <a:ext cx="106200" cy="1814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E314107-1054-48DA-88A7-F6EA25FE0E5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610154" y="4708384"/>
                  <a:ext cx="123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338CA59-3DFE-4DE2-8DDC-DAE193B315A1}"/>
                    </a:ext>
                  </a:extLst>
                </p14:cNvPr>
                <p14:cNvContentPartPr/>
                <p14:nvPr/>
              </p14:nvContentPartPr>
              <p14:xfrm>
                <a:off x="9798434" y="4529104"/>
                <a:ext cx="172440" cy="3967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338CA59-3DFE-4DE2-8DDC-DAE193B315A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789794" y="4520464"/>
                  <a:ext cx="1900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C06AC67-17A5-4C8C-A07C-2A75A978B019}"/>
                    </a:ext>
                  </a:extLst>
                </p14:cNvPr>
                <p14:cNvContentPartPr/>
                <p14:nvPr/>
              </p14:nvContentPartPr>
              <p14:xfrm>
                <a:off x="10060154" y="4346224"/>
                <a:ext cx="190800" cy="5342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C06AC67-17A5-4C8C-A07C-2A75A978B01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051514" y="4337584"/>
                  <a:ext cx="208440" cy="55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47EA69B0-7AF0-4FD8-ACA2-946E93B24975}"/>
              </a:ext>
            </a:extLst>
          </p:cNvPr>
          <p:cNvGrpSpPr/>
          <p:nvPr/>
        </p:nvGrpSpPr>
        <p:grpSpPr>
          <a:xfrm>
            <a:off x="10505474" y="4613344"/>
            <a:ext cx="191880" cy="118800"/>
            <a:chOff x="10505474" y="4613344"/>
            <a:chExt cx="19188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1D86ACE-B61A-4010-BE44-1B080D874F83}"/>
                    </a:ext>
                  </a:extLst>
                </p14:cNvPr>
                <p14:cNvContentPartPr/>
                <p14:nvPr/>
              </p14:nvContentPartPr>
              <p14:xfrm>
                <a:off x="10553354" y="4613344"/>
                <a:ext cx="144000" cy="176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1D86ACE-B61A-4010-BE44-1B080D874F8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544714" y="4604704"/>
                  <a:ext cx="161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4A1F7F9-D552-4990-BF06-3CA2746E3C6C}"/>
                    </a:ext>
                  </a:extLst>
                </p14:cNvPr>
                <p14:cNvContentPartPr/>
                <p14:nvPr/>
              </p14:nvContentPartPr>
              <p14:xfrm>
                <a:off x="10505474" y="4704784"/>
                <a:ext cx="188280" cy="273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4A1F7F9-D552-4990-BF06-3CA2746E3C6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496834" y="4695784"/>
                  <a:ext cx="20592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0740AA1A-CFCC-4668-AAD7-CCC8E5A59082}"/>
                  </a:ext>
                </a:extLst>
              </p14:cNvPr>
              <p14:cNvContentPartPr/>
              <p14:nvPr/>
            </p14:nvContentPartPr>
            <p14:xfrm>
              <a:off x="11001194" y="4537024"/>
              <a:ext cx="68400" cy="34200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0740AA1A-CFCC-4668-AAD7-CCC8E5A59082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10992554" y="4528024"/>
                <a:ext cx="8604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FD40D356-FF1C-4130-9BCC-A8D00F61FBAE}"/>
                  </a:ext>
                </a:extLst>
              </p14:cNvPr>
              <p14:cNvContentPartPr/>
              <p14:nvPr/>
            </p14:nvContentPartPr>
            <p14:xfrm>
              <a:off x="7464554" y="5674668"/>
              <a:ext cx="3635640" cy="10440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FD40D356-FF1C-4130-9BCC-A8D00F61FBAE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7455914" y="5665668"/>
                <a:ext cx="3653280" cy="12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3769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A3F408-436F-4A50-986A-6AFCC4ABF7D8}"/>
                  </a:ext>
                </a:extLst>
              </p14:cNvPr>
              <p14:cNvContentPartPr/>
              <p14:nvPr/>
            </p14:nvContentPartPr>
            <p14:xfrm>
              <a:off x="654074" y="542824"/>
              <a:ext cx="304200" cy="38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A3F408-436F-4A50-986A-6AFCC4ABF7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5434" y="534184"/>
                <a:ext cx="3218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413838E-0D51-41A2-8B59-AEF27B25EB29}"/>
                  </a:ext>
                </a:extLst>
              </p14:cNvPr>
              <p14:cNvContentPartPr/>
              <p14:nvPr/>
            </p14:nvContentPartPr>
            <p14:xfrm>
              <a:off x="7202834" y="1358944"/>
              <a:ext cx="121680" cy="20268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413838E-0D51-41A2-8B59-AEF27B25EB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93834" y="1350304"/>
                <a:ext cx="13932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FC81648-1D22-4F16-A16A-0D2D3CADF744}"/>
              </a:ext>
            </a:extLst>
          </p:cNvPr>
          <p:cNvGrpSpPr/>
          <p:nvPr/>
        </p:nvGrpSpPr>
        <p:grpSpPr>
          <a:xfrm>
            <a:off x="1215314" y="169864"/>
            <a:ext cx="10168560" cy="2659320"/>
            <a:chOff x="1215314" y="169864"/>
            <a:chExt cx="10168560" cy="265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9B4FF81-519D-4D10-A95D-51D701E05C38}"/>
                    </a:ext>
                  </a:extLst>
                </p14:cNvPr>
                <p14:cNvContentPartPr/>
                <p14:nvPr/>
              </p14:nvContentPartPr>
              <p14:xfrm>
                <a:off x="9692234" y="293344"/>
                <a:ext cx="207000" cy="341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9B4FF81-519D-4D10-A95D-51D701E05C3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83234" y="284344"/>
                  <a:ext cx="2246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746FB43-3567-446C-A811-DF1243279790}"/>
                    </a:ext>
                  </a:extLst>
                </p14:cNvPr>
                <p14:cNvContentPartPr/>
                <p14:nvPr/>
              </p14:nvContentPartPr>
              <p14:xfrm>
                <a:off x="9630314" y="339064"/>
                <a:ext cx="264240" cy="244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746FB43-3567-446C-A811-DF124327979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21674" y="330424"/>
                  <a:ext cx="2818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CB2E74E-E93D-4A57-862D-7D16D6D7BDFB}"/>
                    </a:ext>
                  </a:extLst>
                </p14:cNvPr>
                <p14:cNvContentPartPr/>
                <p14:nvPr/>
              </p14:nvContentPartPr>
              <p14:xfrm>
                <a:off x="10088234" y="654064"/>
                <a:ext cx="36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CB2E74E-E93D-4A57-862D-7D16D6D7BD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79234" y="6450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B4D8406-6E09-4E74-8E11-958BA3A7C5DB}"/>
                    </a:ext>
                  </a:extLst>
                </p14:cNvPr>
                <p14:cNvContentPartPr/>
                <p14:nvPr/>
              </p14:nvContentPartPr>
              <p14:xfrm>
                <a:off x="10093274" y="396664"/>
                <a:ext cx="81720" cy="82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B4D8406-6E09-4E74-8E11-958BA3A7C5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84634" y="387664"/>
                  <a:ext cx="993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0762D49-3622-4CED-AA1E-43974D150F43}"/>
                    </a:ext>
                  </a:extLst>
                </p14:cNvPr>
                <p14:cNvContentPartPr/>
                <p14:nvPr/>
              </p14:nvContentPartPr>
              <p14:xfrm>
                <a:off x="10172114" y="205504"/>
                <a:ext cx="15840" cy="164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0762D49-3622-4CED-AA1E-43974D150F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63114" y="196504"/>
                  <a:ext cx="33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22C4FE8-4D62-4D20-8017-10151D7C829F}"/>
                    </a:ext>
                  </a:extLst>
                </p14:cNvPr>
                <p14:cNvContentPartPr/>
                <p14:nvPr/>
              </p14:nvContentPartPr>
              <p14:xfrm>
                <a:off x="10509074" y="248704"/>
                <a:ext cx="120600" cy="167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22C4FE8-4D62-4D20-8017-10151D7C829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500074" y="239704"/>
                  <a:ext cx="138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383890A-92A8-4038-948E-B06AE3289D19}"/>
                    </a:ext>
                  </a:extLst>
                </p14:cNvPr>
                <p14:cNvContentPartPr/>
                <p14:nvPr/>
              </p14:nvContentPartPr>
              <p14:xfrm>
                <a:off x="10443554" y="255184"/>
                <a:ext cx="415080" cy="409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383890A-92A8-4038-948E-B06AE3289D1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34914" y="246184"/>
                  <a:ext cx="4327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3D6714B-2B69-4859-9BEA-7D354DB41564}"/>
                    </a:ext>
                  </a:extLst>
                </p14:cNvPr>
                <p14:cNvContentPartPr/>
                <p14:nvPr/>
              </p14:nvContentPartPr>
              <p14:xfrm>
                <a:off x="7471394" y="392704"/>
                <a:ext cx="272520" cy="262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3D6714B-2B69-4859-9BEA-7D354DB4156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62754" y="383704"/>
                  <a:ext cx="2901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4DBF692-CF01-48B2-9F08-F6C75A582D63}"/>
                    </a:ext>
                  </a:extLst>
                </p14:cNvPr>
                <p14:cNvContentPartPr/>
                <p14:nvPr/>
              </p14:nvContentPartPr>
              <p14:xfrm>
                <a:off x="7681634" y="447064"/>
                <a:ext cx="160200" cy="155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4DBF692-CF01-48B2-9F08-F6C75A582D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72634" y="438064"/>
                  <a:ext cx="177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3DC334E-FD5E-4507-9EAC-819181515E94}"/>
                    </a:ext>
                  </a:extLst>
                </p14:cNvPr>
                <p14:cNvContentPartPr/>
                <p14:nvPr/>
              </p14:nvContentPartPr>
              <p14:xfrm>
                <a:off x="7910594" y="435544"/>
                <a:ext cx="258840" cy="183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3DC334E-FD5E-4507-9EAC-819181515E9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01594" y="426544"/>
                  <a:ext cx="276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9A38440-ACDE-4510-AB3B-77F78BC0305F}"/>
                    </a:ext>
                  </a:extLst>
                </p14:cNvPr>
                <p14:cNvContentPartPr/>
                <p14:nvPr/>
              </p14:nvContentPartPr>
              <p14:xfrm>
                <a:off x="8230634" y="366424"/>
                <a:ext cx="13320" cy="2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9A38440-ACDE-4510-AB3B-77F78BC030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21634" y="357424"/>
                  <a:ext cx="309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235F006-5CF7-497B-A271-D8D829B399E5}"/>
                    </a:ext>
                  </a:extLst>
                </p14:cNvPr>
                <p14:cNvContentPartPr/>
                <p14:nvPr/>
              </p14:nvContentPartPr>
              <p14:xfrm>
                <a:off x="8202554" y="461824"/>
                <a:ext cx="139320" cy="106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235F006-5CF7-497B-A271-D8D829B399E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93914" y="453184"/>
                  <a:ext cx="156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262A9DA-202D-439D-89D4-718D461EE79D}"/>
                    </a:ext>
                  </a:extLst>
                </p14:cNvPr>
                <p14:cNvContentPartPr/>
                <p14:nvPr/>
              </p14:nvContentPartPr>
              <p14:xfrm>
                <a:off x="8421074" y="182104"/>
                <a:ext cx="214200" cy="433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262A9DA-202D-439D-89D4-718D461EE79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12434" y="173104"/>
                  <a:ext cx="2318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A8841E2-2E3B-48CB-AEA3-7625F672E8CA}"/>
                    </a:ext>
                  </a:extLst>
                </p14:cNvPr>
                <p14:cNvContentPartPr/>
                <p14:nvPr/>
              </p14:nvContentPartPr>
              <p14:xfrm>
                <a:off x="8677754" y="169864"/>
                <a:ext cx="261360" cy="449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A8841E2-2E3B-48CB-AEA3-7625F672E8C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69114" y="160864"/>
                  <a:ext cx="2790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80546B0-FE71-4F61-B5EA-160A17E386F4}"/>
                    </a:ext>
                  </a:extLst>
                </p14:cNvPr>
                <p14:cNvContentPartPr/>
                <p14:nvPr/>
              </p14:nvContentPartPr>
              <p14:xfrm>
                <a:off x="8803394" y="454624"/>
                <a:ext cx="167400" cy="179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80546B0-FE71-4F61-B5EA-160A17E386F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94394" y="445624"/>
                  <a:ext cx="185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DBB3483-47FC-45F8-B569-FB46D81DCA25}"/>
                    </a:ext>
                  </a:extLst>
                </p14:cNvPr>
                <p14:cNvContentPartPr/>
                <p14:nvPr/>
              </p14:nvContentPartPr>
              <p14:xfrm>
                <a:off x="9110834" y="441304"/>
                <a:ext cx="162000" cy="179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DBB3483-47FC-45F8-B569-FB46D81DCA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01834" y="432304"/>
                  <a:ext cx="1796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59AA021-F1EB-4CDF-96D0-FE4E2E6FEE19}"/>
                    </a:ext>
                  </a:extLst>
                </p14:cNvPr>
                <p14:cNvContentPartPr/>
                <p14:nvPr/>
              </p14:nvContentPartPr>
              <p14:xfrm>
                <a:off x="1246274" y="394144"/>
                <a:ext cx="313560" cy="390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59AA021-F1EB-4CDF-96D0-FE4E2E6FEE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37634" y="385144"/>
                  <a:ext cx="3312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9A8C88E-DC8C-4D96-9C6E-C5F0B87EC861}"/>
                    </a:ext>
                  </a:extLst>
                </p14:cNvPr>
                <p14:cNvContentPartPr/>
                <p14:nvPr/>
              </p14:nvContentPartPr>
              <p14:xfrm>
                <a:off x="1215314" y="337984"/>
                <a:ext cx="578520" cy="85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9A8C88E-DC8C-4D96-9C6E-C5F0B87EC86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06314" y="328984"/>
                  <a:ext cx="596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5681D6D-410E-469E-9A55-CDAED3C7D23C}"/>
                    </a:ext>
                  </a:extLst>
                </p14:cNvPr>
                <p14:cNvContentPartPr/>
                <p14:nvPr/>
              </p14:nvContentPartPr>
              <p14:xfrm>
                <a:off x="1545074" y="571264"/>
                <a:ext cx="172080" cy="162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5681D6D-410E-469E-9A55-CDAED3C7D23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36434" y="562264"/>
                  <a:ext cx="189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03180BF-4BC3-444D-83DE-E6AC2BAA8024}"/>
                    </a:ext>
                  </a:extLst>
                </p14:cNvPr>
                <p14:cNvContentPartPr/>
                <p14:nvPr/>
              </p14:nvContentPartPr>
              <p14:xfrm>
                <a:off x="1797434" y="596824"/>
                <a:ext cx="77760" cy="124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03180BF-4BC3-444D-83DE-E6AC2BAA802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88794" y="587824"/>
                  <a:ext cx="95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A00C7B5-764F-421B-A0D0-3E0C7C98C5FD}"/>
                    </a:ext>
                  </a:extLst>
                </p14:cNvPr>
                <p14:cNvContentPartPr/>
                <p14:nvPr/>
              </p14:nvContentPartPr>
              <p14:xfrm>
                <a:off x="1907234" y="567304"/>
                <a:ext cx="150120" cy="164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A00C7B5-764F-421B-A0D0-3E0C7C98C5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98594" y="558304"/>
                  <a:ext cx="1677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35BA339-5794-466B-ABB9-A2F78A80CE5D}"/>
                    </a:ext>
                  </a:extLst>
                </p14:cNvPr>
                <p14:cNvContentPartPr/>
                <p14:nvPr/>
              </p14:nvContentPartPr>
              <p14:xfrm>
                <a:off x="2249234" y="221344"/>
                <a:ext cx="226440" cy="511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35BA339-5794-466B-ABB9-A2F78A80CE5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40594" y="212344"/>
                  <a:ext cx="24408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67FFAC7-7A51-4491-BFBC-A0EF1178F6CB}"/>
                    </a:ext>
                  </a:extLst>
                </p14:cNvPr>
                <p14:cNvContentPartPr/>
                <p14:nvPr/>
              </p14:nvContentPartPr>
              <p14:xfrm>
                <a:off x="2150234" y="196144"/>
                <a:ext cx="497520" cy="452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67FFAC7-7A51-4491-BFBC-A0EF1178F6C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41594" y="187504"/>
                  <a:ext cx="5151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203A8C6-7107-4FCD-9E05-C46B0BF6361E}"/>
                    </a:ext>
                  </a:extLst>
                </p14:cNvPr>
                <p14:cNvContentPartPr/>
                <p14:nvPr/>
              </p14:nvContentPartPr>
              <p14:xfrm>
                <a:off x="2515634" y="465784"/>
                <a:ext cx="176760" cy="511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203A8C6-7107-4FCD-9E05-C46B0BF6361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06634" y="457144"/>
                  <a:ext cx="19440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79CDF42-49FE-401C-9C5E-E11D12D9C393}"/>
                    </a:ext>
                  </a:extLst>
                </p14:cNvPr>
                <p14:cNvContentPartPr/>
                <p14:nvPr/>
              </p14:nvContentPartPr>
              <p14:xfrm>
                <a:off x="3081914" y="438784"/>
                <a:ext cx="238320" cy="254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79CDF42-49FE-401C-9C5E-E11D12D9C3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72914" y="429784"/>
                  <a:ext cx="2559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16026B2-159E-465D-A96D-F86B663E29C9}"/>
                    </a:ext>
                  </a:extLst>
                </p14:cNvPr>
                <p14:cNvContentPartPr/>
                <p14:nvPr/>
              </p14:nvContentPartPr>
              <p14:xfrm>
                <a:off x="3392234" y="516904"/>
                <a:ext cx="119160" cy="124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16026B2-159E-465D-A96D-F86B663E29C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83234" y="507904"/>
                  <a:ext cx="1368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3626F6-00F6-402A-A502-0789AEFBC904}"/>
                    </a:ext>
                  </a:extLst>
                </p14:cNvPr>
                <p14:cNvContentPartPr/>
                <p14:nvPr/>
              </p14:nvContentPartPr>
              <p14:xfrm>
                <a:off x="3583034" y="528064"/>
                <a:ext cx="127080" cy="146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3626F6-00F6-402A-A502-0789AEFBC90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74394" y="519424"/>
                  <a:ext cx="144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E3873EE-2F60-4206-B57A-AFBE17F9483D}"/>
                    </a:ext>
                  </a:extLst>
                </p14:cNvPr>
                <p14:cNvContentPartPr/>
                <p14:nvPr/>
              </p14:nvContentPartPr>
              <p14:xfrm>
                <a:off x="3937994" y="180664"/>
                <a:ext cx="241560" cy="508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E3873EE-2F60-4206-B57A-AFBE17F9483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28994" y="171664"/>
                  <a:ext cx="2592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15694B7-4FD3-4AE3-853F-D087E43FE1AF}"/>
                    </a:ext>
                  </a:extLst>
                </p14:cNvPr>
                <p14:cNvContentPartPr/>
                <p14:nvPr/>
              </p14:nvContentPartPr>
              <p14:xfrm>
                <a:off x="3828194" y="418264"/>
                <a:ext cx="351360" cy="261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15694B7-4FD3-4AE3-853F-D087E43FE1A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19554" y="409264"/>
                  <a:ext cx="3690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307EC2-F92C-4CE1-A311-8E2351B70993}"/>
                    </a:ext>
                  </a:extLst>
                </p14:cNvPr>
                <p14:cNvContentPartPr/>
                <p14:nvPr/>
              </p14:nvContentPartPr>
              <p14:xfrm>
                <a:off x="4214834" y="508624"/>
                <a:ext cx="191520" cy="127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307EC2-F92C-4CE1-A311-8E2351B7099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05834" y="499624"/>
                  <a:ext cx="209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94FA30C-6C7B-4937-AAE8-022EF3A5800A}"/>
                    </a:ext>
                  </a:extLst>
                </p14:cNvPr>
                <p14:cNvContentPartPr/>
                <p14:nvPr/>
              </p14:nvContentPartPr>
              <p14:xfrm>
                <a:off x="4492034" y="479464"/>
                <a:ext cx="187200" cy="193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94FA30C-6C7B-4937-AAE8-022EF3A5800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83394" y="470464"/>
                  <a:ext cx="204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B078222-6AAC-45CC-B47E-636BDE8479DF}"/>
                    </a:ext>
                  </a:extLst>
                </p14:cNvPr>
                <p14:cNvContentPartPr/>
                <p14:nvPr/>
              </p14:nvContentPartPr>
              <p14:xfrm>
                <a:off x="4686074" y="485584"/>
                <a:ext cx="155160" cy="205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B078222-6AAC-45CC-B47E-636BDE8479D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77434" y="476584"/>
                  <a:ext cx="172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080E3B9-1E68-4566-933F-12E60441EF19}"/>
                    </a:ext>
                  </a:extLst>
                </p14:cNvPr>
                <p14:cNvContentPartPr/>
                <p14:nvPr/>
              </p14:nvContentPartPr>
              <p14:xfrm>
                <a:off x="4899914" y="511144"/>
                <a:ext cx="178560" cy="170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080E3B9-1E68-4566-933F-12E60441EF1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91274" y="502144"/>
                  <a:ext cx="196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8BFE67-F2AC-46C7-B3A6-15D406F4F294}"/>
                    </a:ext>
                  </a:extLst>
                </p14:cNvPr>
                <p14:cNvContentPartPr/>
                <p14:nvPr/>
              </p14:nvContentPartPr>
              <p14:xfrm>
                <a:off x="5131394" y="390184"/>
                <a:ext cx="171720" cy="309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B8BFE67-F2AC-46C7-B3A6-15D406F4F29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22394" y="381544"/>
                  <a:ext cx="1893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C9CCCBA-8365-4C4F-955B-5CD6715A3C0B}"/>
                    </a:ext>
                  </a:extLst>
                </p14:cNvPr>
                <p14:cNvContentPartPr/>
                <p14:nvPr/>
              </p14:nvContentPartPr>
              <p14:xfrm>
                <a:off x="5710994" y="463264"/>
                <a:ext cx="257040" cy="220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C9CCCBA-8365-4C4F-955B-5CD6715A3C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02354" y="454624"/>
                  <a:ext cx="274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6C7B211-A589-4A15-961C-067CCB3AA54F}"/>
                    </a:ext>
                  </a:extLst>
                </p14:cNvPr>
                <p14:cNvContentPartPr/>
                <p14:nvPr/>
              </p14:nvContentPartPr>
              <p14:xfrm>
                <a:off x="5995034" y="483064"/>
                <a:ext cx="155520" cy="147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6C7B211-A589-4A15-961C-067CCB3AA54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86034" y="474424"/>
                  <a:ext cx="173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4CDED48-56E2-4471-B994-4D2F407B035C}"/>
                    </a:ext>
                  </a:extLst>
                </p14:cNvPr>
                <p14:cNvContentPartPr/>
                <p14:nvPr/>
              </p14:nvContentPartPr>
              <p14:xfrm>
                <a:off x="6185474" y="507184"/>
                <a:ext cx="182160" cy="116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4CDED48-56E2-4471-B994-4D2F407B035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76474" y="498184"/>
                  <a:ext cx="199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417AED9-8DD1-4EA6-BCD8-8520F09E3550}"/>
                    </a:ext>
                  </a:extLst>
                </p14:cNvPr>
                <p14:cNvContentPartPr/>
                <p14:nvPr/>
              </p14:nvContentPartPr>
              <p14:xfrm>
                <a:off x="6433154" y="462904"/>
                <a:ext cx="202680" cy="173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417AED9-8DD1-4EA6-BCD8-8520F09E355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24154" y="453904"/>
                  <a:ext cx="220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DC80F63-0808-44F6-9A16-68D642C8DF76}"/>
                    </a:ext>
                  </a:extLst>
                </p14:cNvPr>
                <p14:cNvContentPartPr/>
                <p14:nvPr/>
              </p14:nvContentPartPr>
              <p14:xfrm>
                <a:off x="6552674" y="271384"/>
                <a:ext cx="175680" cy="342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DC80F63-0808-44F6-9A16-68D642C8DF7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43674" y="262384"/>
                  <a:ext cx="1933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3BCE87C-8B63-4DD8-968D-D1F0CDA883A1}"/>
                    </a:ext>
                  </a:extLst>
                </p14:cNvPr>
                <p14:cNvContentPartPr/>
                <p14:nvPr/>
              </p14:nvContentPartPr>
              <p14:xfrm>
                <a:off x="6695594" y="447784"/>
                <a:ext cx="93240" cy="151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3BCE87C-8B63-4DD8-968D-D1F0CDA883A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86954" y="438784"/>
                  <a:ext cx="110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121382C-602E-40F4-A565-02027FA9999C}"/>
                    </a:ext>
                  </a:extLst>
                </p14:cNvPr>
                <p14:cNvContentPartPr/>
                <p14:nvPr/>
              </p14:nvContentPartPr>
              <p14:xfrm>
                <a:off x="6864074" y="456784"/>
                <a:ext cx="285480" cy="159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121382C-602E-40F4-A565-02027FA9999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55434" y="448144"/>
                  <a:ext cx="303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C84F3CA-B10C-40A0-9928-7AED36C50F87}"/>
                    </a:ext>
                  </a:extLst>
                </p14:cNvPr>
                <p14:cNvContentPartPr/>
                <p14:nvPr/>
              </p14:nvContentPartPr>
              <p14:xfrm>
                <a:off x="1528514" y="1284064"/>
                <a:ext cx="139320" cy="241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C84F3CA-B10C-40A0-9928-7AED36C50F8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19874" y="1275424"/>
                  <a:ext cx="1569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C97682F-5AA6-4172-940C-A97E9DA289C6}"/>
                    </a:ext>
                  </a:extLst>
                </p14:cNvPr>
                <p14:cNvContentPartPr/>
                <p14:nvPr/>
              </p14:nvContentPartPr>
              <p14:xfrm>
                <a:off x="1408994" y="1182544"/>
                <a:ext cx="564120" cy="91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C97682F-5AA6-4172-940C-A97E9DA289C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00354" y="1173904"/>
                  <a:ext cx="581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C785ED8-1F7F-43DB-8EDB-6D2EDD195BE4}"/>
                    </a:ext>
                  </a:extLst>
                </p14:cNvPr>
                <p14:cNvContentPartPr/>
                <p14:nvPr/>
              </p14:nvContentPartPr>
              <p14:xfrm>
                <a:off x="1852154" y="1109464"/>
                <a:ext cx="235800" cy="352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C785ED8-1F7F-43DB-8EDB-6D2EDD195BE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43154" y="1100824"/>
                  <a:ext cx="2534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45DD26D-DD0A-4C06-916E-50362694F5F0}"/>
                    </a:ext>
                  </a:extLst>
                </p14:cNvPr>
                <p14:cNvContentPartPr/>
                <p14:nvPr/>
              </p14:nvContentPartPr>
              <p14:xfrm>
                <a:off x="2080394" y="1336264"/>
                <a:ext cx="204840" cy="144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45DD26D-DD0A-4C06-916E-50362694F5F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71394" y="1327624"/>
                  <a:ext cx="222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00A60B-9395-4B51-9E94-2C6CE8A4AD52}"/>
                    </a:ext>
                  </a:extLst>
                </p14:cNvPr>
                <p14:cNvContentPartPr/>
                <p14:nvPr/>
              </p14:nvContentPartPr>
              <p14:xfrm>
                <a:off x="2474234" y="1367944"/>
                <a:ext cx="269280" cy="461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00A60B-9395-4B51-9E94-2C6CE8A4AD5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65594" y="1358944"/>
                  <a:ext cx="28692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EE9FAA8-39B6-4CE3-850E-C87B42EF5AB1}"/>
                    </a:ext>
                  </a:extLst>
                </p14:cNvPr>
                <p14:cNvContentPartPr/>
                <p14:nvPr/>
              </p14:nvContentPartPr>
              <p14:xfrm>
                <a:off x="2715074" y="1176064"/>
                <a:ext cx="22680" cy="12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EE9FAA8-39B6-4CE3-850E-C87B42EF5AB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06074" y="1167064"/>
                  <a:ext cx="40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C44BBEC-9AE2-44EB-A444-40AAF1EBB8D2}"/>
                    </a:ext>
                  </a:extLst>
                </p14:cNvPr>
                <p14:cNvContentPartPr/>
                <p14:nvPr/>
              </p14:nvContentPartPr>
              <p14:xfrm>
                <a:off x="2836754" y="1310704"/>
                <a:ext cx="101880" cy="142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C44BBEC-9AE2-44EB-A444-40AAF1EBB8D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28114" y="1302064"/>
                  <a:ext cx="119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7007251-95D7-487C-9447-6360440B8FAF}"/>
                    </a:ext>
                  </a:extLst>
                </p14:cNvPr>
                <p14:cNvContentPartPr/>
                <p14:nvPr/>
              </p14:nvContentPartPr>
              <p14:xfrm>
                <a:off x="3018554" y="1331944"/>
                <a:ext cx="56520" cy="90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7007251-95D7-487C-9447-6360440B8FA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09554" y="1322944"/>
                  <a:ext cx="74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EB47F53-9AE6-4285-8B52-B64570AA7C3C}"/>
                    </a:ext>
                  </a:extLst>
                </p14:cNvPr>
                <p14:cNvContentPartPr/>
                <p14:nvPr/>
              </p14:nvContentPartPr>
              <p14:xfrm>
                <a:off x="3119354" y="1315384"/>
                <a:ext cx="134280" cy="110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EB47F53-9AE6-4285-8B52-B64570AA7C3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10354" y="1306384"/>
                  <a:ext cx="151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1DB19C7-1186-49D9-AD85-FD291A1B0626}"/>
                    </a:ext>
                  </a:extLst>
                </p14:cNvPr>
                <p14:cNvContentPartPr/>
                <p14:nvPr/>
              </p14:nvContentPartPr>
              <p14:xfrm>
                <a:off x="3452714" y="971944"/>
                <a:ext cx="235080" cy="482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1DB19C7-1186-49D9-AD85-FD291A1B062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44074" y="962944"/>
                  <a:ext cx="2527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93BAC44-BB20-47FF-868C-FDC8CE967A0A}"/>
                    </a:ext>
                  </a:extLst>
                </p14:cNvPr>
                <p14:cNvContentPartPr/>
                <p14:nvPr/>
              </p14:nvContentPartPr>
              <p14:xfrm>
                <a:off x="3411674" y="1202704"/>
                <a:ext cx="339480" cy="95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93BAC44-BB20-47FF-868C-FDC8CE967A0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02674" y="1193704"/>
                  <a:ext cx="357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1855C63-84BA-4645-BA19-7A4872AB4EA7}"/>
                    </a:ext>
                  </a:extLst>
                </p14:cNvPr>
                <p14:cNvContentPartPr/>
                <p14:nvPr/>
              </p14:nvContentPartPr>
              <p14:xfrm>
                <a:off x="3836114" y="1340224"/>
                <a:ext cx="182160" cy="346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1855C63-84BA-4645-BA19-7A4872AB4EA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27114" y="1331584"/>
                  <a:ext cx="1998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586A0F3-80C9-4A51-8D4D-C749CC1B1A35}"/>
                    </a:ext>
                  </a:extLst>
                </p14:cNvPr>
                <p14:cNvContentPartPr/>
                <p14:nvPr/>
              </p14:nvContentPartPr>
              <p14:xfrm>
                <a:off x="3969674" y="1232584"/>
                <a:ext cx="262080" cy="186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586A0F3-80C9-4A51-8D4D-C749CC1B1A3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960674" y="1223584"/>
                  <a:ext cx="2797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B1728AE-DF3E-493E-B4D4-D8FFB0CC696C}"/>
                    </a:ext>
                  </a:extLst>
                </p14:cNvPr>
                <p14:cNvContentPartPr/>
                <p14:nvPr/>
              </p14:nvContentPartPr>
              <p14:xfrm>
                <a:off x="4263794" y="1235824"/>
                <a:ext cx="185400" cy="146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B1728AE-DF3E-493E-B4D4-D8FFB0CC696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54794" y="1226824"/>
                  <a:ext cx="203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DEFE766-93EA-4589-9341-D47E85E5EB96}"/>
                    </a:ext>
                  </a:extLst>
                </p14:cNvPr>
                <p14:cNvContentPartPr/>
                <p14:nvPr/>
              </p14:nvContentPartPr>
              <p14:xfrm>
                <a:off x="4424354" y="1042864"/>
                <a:ext cx="101160" cy="291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DEFE766-93EA-4589-9341-D47E85E5EB9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15354" y="1034224"/>
                  <a:ext cx="1188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9D35E37-A1E8-4798-A008-BB1890F3D94B}"/>
                    </a:ext>
                  </a:extLst>
                </p14:cNvPr>
                <p14:cNvContentPartPr/>
                <p14:nvPr/>
              </p14:nvContentPartPr>
              <p14:xfrm>
                <a:off x="4593554" y="894904"/>
                <a:ext cx="297360" cy="555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9D35E37-A1E8-4798-A008-BB1890F3D94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84554" y="885904"/>
                  <a:ext cx="31500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A83098B-C220-4B8F-B285-7D48D3EBB4D0}"/>
                    </a:ext>
                  </a:extLst>
                </p14:cNvPr>
                <p14:cNvContentPartPr/>
                <p14:nvPr/>
              </p14:nvContentPartPr>
              <p14:xfrm>
                <a:off x="4617314" y="1225744"/>
                <a:ext cx="212400" cy="45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A83098B-C220-4B8F-B285-7D48D3EBB4D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08674" y="1217104"/>
                  <a:ext cx="230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A814FEE-00E5-4BF5-A569-4DFBB7424189}"/>
                    </a:ext>
                  </a:extLst>
                </p14:cNvPr>
                <p14:cNvContentPartPr/>
                <p14:nvPr/>
              </p14:nvContentPartPr>
              <p14:xfrm>
                <a:off x="5173514" y="1290544"/>
                <a:ext cx="90720" cy="116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A814FEE-00E5-4BF5-A569-4DFBB742418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64514" y="1281544"/>
                  <a:ext cx="108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B9B5783-3059-4564-A81B-573A2E7E3071}"/>
                    </a:ext>
                  </a:extLst>
                </p14:cNvPr>
                <p14:cNvContentPartPr/>
                <p14:nvPr/>
              </p14:nvContentPartPr>
              <p14:xfrm>
                <a:off x="5450354" y="921904"/>
                <a:ext cx="272520" cy="514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B9B5783-3059-4564-A81B-573A2E7E307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41714" y="912904"/>
                  <a:ext cx="2901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9D043CC-2D34-4863-9BCA-9E82E468437A}"/>
                    </a:ext>
                  </a:extLst>
                </p14:cNvPr>
                <p14:cNvContentPartPr/>
                <p14:nvPr/>
              </p14:nvContentPartPr>
              <p14:xfrm>
                <a:off x="5365394" y="1291264"/>
                <a:ext cx="247320" cy="17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9D043CC-2D34-4863-9BCA-9E82E468437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56394" y="1282264"/>
                  <a:ext cx="264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413D846-222E-46B1-9085-6A27263E6279}"/>
                    </a:ext>
                  </a:extLst>
                </p14:cNvPr>
                <p14:cNvContentPartPr/>
                <p14:nvPr/>
              </p14:nvContentPartPr>
              <p14:xfrm>
                <a:off x="6006554" y="1143664"/>
                <a:ext cx="227880" cy="299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413D846-222E-46B1-9085-6A27263E627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97914" y="1134664"/>
                  <a:ext cx="2455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DBF0452-43EF-4F4A-B9AE-F613FCCD7275}"/>
                    </a:ext>
                  </a:extLst>
                </p14:cNvPr>
                <p14:cNvContentPartPr/>
                <p14:nvPr/>
              </p14:nvContentPartPr>
              <p14:xfrm>
                <a:off x="5914754" y="1156984"/>
                <a:ext cx="358560" cy="234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DBF0452-43EF-4F4A-B9AE-F613FCCD727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05754" y="1147984"/>
                  <a:ext cx="3762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CEBF9C4-32DC-4257-993E-427D83F4FA08}"/>
                    </a:ext>
                  </a:extLst>
                </p14:cNvPr>
                <p14:cNvContentPartPr/>
                <p14:nvPr/>
              </p14:nvContentPartPr>
              <p14:xfrm>
                <a:off x="6510914" y="1171744"/>
                <a:ext cx="67320" cy="145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CEBF9C4-32DC-4257-993E-427D83F4FA0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02274" y="1162744"/>
                  <a:ext cx="84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9BF83B6-267E-4600-A1CC-9E8870E03ED3}"/>
                    </a:ext>
                  </a:extLst>
                </p14:cNvPr>
                <p14:cNvContentPartPr/>
                <p14:nvPr/>
              </p14:nvContentPartPr>
              <p14:xfrm>
                <a:off x="6465914" y="1393864"/>
                <a:ext cx="68760" cy="41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9BF83B6-267E-4600-A1CC-9E8870E03ED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57274" y="1385224"/>
                  <a:ext cx="86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8D19C92-938E-4881-8AB2-A51CCD2E0A4C}"/>
                    </a:ext>
                  </a:extLst>
                </p14:cNvPr>
                <p14:cNvContentPartPr/>
                <p14:nvPr/>
              </p14:nvContentPartPr>
              <p14:xfrm>
                <a:off x="6594074" y="991384"/>
                <a:ext cx="22320" cy="107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8D19C92-938E-4881-8AB2-A51CCD2E0A4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585074" y="982384"/>
                  <a:ext cx="39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75F4C21-814E-4E1E-904E-B8EB260043D1}"/>
                    </a:ext>
                  </a:extLst>
                </p14:cNvPr>
                <p14:cNvContentPartPr/>
                <p14:nvPr/>
              </p14:nvContentPartPr>
              <p14:xfrm>
                <a:off x="6823394" y="1007944"/>
                <a:ext cx="71640" cy="1782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75F4C21-814E-4E1E-904E-B8EB260043D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14394" y="998944"/>
                  <a:ext cx="89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5A46627-B992-4FBC-B209-BE90BC182543}"/>
                    </a:ext>
                  </a:extLst>
                </p14:cNvPr>
                <p14:cNvContentPartPr/>
                <p14:nvPr/>
              </p14:nvContentPartPr>
              <p14:xfrm>
                <a:off x="6764714" y="1070224"/>
                <a:ext cx="366120" cy="331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5A46627-B992-4FBC-B209-BE90BC18254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755714" y="1061224"/>
                  <a:ext cx="3837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930041D-C9C1-4A17-89B3-387583B35A5A}"/>
                    </a:ext>
                  </a:extLst>
                </p14:cNvPr>
                <p14:cNvContentPartPr/>
                <p14:nvPr/>
              </p14:nvContentPartPr>
              <p14:xfrm>
                <a:off x="1657754" y="2169664"/>
                <a:ext cx="191160" cy="378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930041D-C9C1-4A17-89B3-387583B35A5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49114" y="2160664"/>
                  <a:ext cx="2088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0725569-7FF1-45AE-B73C-68C6CE89370E}"/>
                    </a:ext>
                  </a:extLst>
                </p14:cNvPr>
                <p14:cNvContentPartPr/>
                <p14:nvPr/>
              </p14:nvContentPartPr>
              <p14:xfrm>
                <a:off x="1816874" y="2006944"/>
                <a:ext cx="284040" cy="248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0725569-7FF1-45AE-B73C-68C6CE89370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07874" y="1997944"/>
                  <a:ext cx="301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E4CC533-2703-4D0F-A927-4F380B335FA0}"/>
                    </a:ext>
                  </a:extLst>
                </p14:cNvPr>
                <p14:cNvContentPartPr/>
                <p14:nvPr/>
              </p14:nvContentPartPr>
              <p14:xfrm>
                <a:off x="2159234" y="2069944"/>
                <a:ext cx="217080" cy="349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E4CC533-2703-4D0F-A927-4F380B335FA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50594" y="2061304"/>
                  <a:ext cx="2347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B052286-7941-4BDD-8301-819250C9E545}"/>
                    </a:ext>
                  </a:extLst>
                </p14:cNvPr>
                <p14:cNvContentPartPr/>
                <p14:nvPr/>
              </p14:nvContentPartPr>
              <p14:xfrm>
                <a:off x="2439314" y="2123584"/>
                <a:ext cx="223560" cy="254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B052286-7941-4BDD-8301-819250C9E54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30674" y="2114584"/>
                  <a:ext cx="2412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7CC2E79-67A7-4267-A37A-56AF9962C01C}"/>
                    </a:ext>
                  </a:extLst>
                </p14:cNvPr>
                <p14:cNvContentPartPr/>
                <p14:nvPr/>
              </p14:nvContentPartPr>
              <p14:xfrm>
                <a:off x="2812994" y="2102344"/>
                <a:ext cx="177480" cy="157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7CC2E79-67A7-4267-A37A-56AF9962C01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03994" y="2093344"/>
                  <a:ext cx="195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34A6F5E-F3F9-4B48-B910-6EF64BE5186F}"/>
                    </a:ext>
                  </a:extLst>
                </p14:cNvPr>
                <p14:cNvContentPartPr/>
                <p14:nvPr/>
              </p14:nvContentPartPr>
              <p14:xfrm>
                <a:off x="2764394" y="2327344"/>
                <a:ext cx="226080" cy="464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34A6F5E-F3F9-4B48-B910-6EF64BE5186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55754" y="2318344"/>
                  <a:ext cx="243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2C9FFA2-1B42-4D1B-98C6-106C6D099CB4}"/>
                    </a:ext>
                  </a:extLst>
                </p14:cNvPr>
                <p14:cNvContentPartPr/>
                <p14:nvPr/>
              </p14:nvContentPartPr>
              <p14:xfrm>
                <a:off x="3180554" y="2063824"/>
                <a:ext cx="179280" cy="247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2C9FFA2-1B42-4D1B-98C6-106C6D099CB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171914" y="2055184"/>
                  <a:ext cx="1969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C6049F7-52F8-4728-A543-CF818B0201BB}"/>
                    </a:ext>
                  </a:extLst>
                </p14:cNvPr>
                <p14:cNvContentPartPr/>
                <p14:nvPr/>
              </p14:nvContentPartPr>
              <p14:xfrm>
                <a:off x="3130874" y="2060944"/>
                <a:ext cx="221400" cy="227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C6049F7-52F8-4728-A543-CF818B0201B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22234" y="2052304"/>
                  <a:ext cx="239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7D9FCEE-E2D2-4119-8E42-29CF74DEDF7F}"/>
                    </a:ext>
                  </a:extLst>
                </p14:cNvPr>
                <p14:cNvContentPartPr/>
                <p14:nvPr/>
              </p14:nvContentPartPr>
              <p14:xfrm>
                <a:off x="3423194" y="2046184"/>
                <a:ext cx="223920" cy="298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7D9FCEE-E2D2-4119-8E42-29CF74DEDF7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14194" y="2037184"/>
                  <a:ext cx="2415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EF4B9E4-DDA0-45B8-91E4-3B2A1B35AFB7}"/>
                    </a:ext>
                  </a:extLst>
                </p14:cNvPr>
                <p14:cNvContentPartPr/>
                <p14:nvPr/>
              </p14:nvContentPartPr>
              <p14:xfrm>
                <a:off x="3836834" y="1919464"/>
                <a:ext cx="150840" cy="400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EF4B9E4-DDA0-45B8-91E4-3B2A1B35AFB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827834" y="1910464"/>
                  <a:ext cx="1684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02DB880-F968-488F-8D37-4226A6D103A5}"/>
                    </a:ext>
                  </a:extLst>
                </p14:cNvPr>
                <p14:cNvContentPartPr/>
                <p14:nvPr/>
              </p14:nvContentPartPr>
              <p14:xfrm>
                <a:off x="3825674" y="2159584"/>
                <a:ext cx="217440" cy="205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02DB880-F968-488F-8D37-4226A6D103A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17034" y="2150584"/>
                  <a:ext cx="235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BBC058C-2C6A-4EFE-B707-32E57CE2BBF9}"/>
                    </a:ext>
                  </a:extLst>
                </p14:cNvPr>
                <p14:cNvContentPartPr/>
                <p14:nvPr/>
              </p14:nvContentPartPr>
              <p14:xfrm>
                <a:off x="4243274" y="2139784"/>
                <a:ext cx="374760" cy="2001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BBC058C-2C6A-4EFE-B707-32E57CE2BBF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34274" y="2131144"/>
                  <a:ext cx="3924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DD4C7C6-AE87-42C6-9CAC-F0AB7E4DCBBA}"/>
                    </a:ext>
                  </a:extLst>
                </p14:cNvPr>
                <p14:cNvContentPartPr/>
                <p14:nvPr/>
              </p14:nvContentPartPr>
              <p14:xfrm>
                <a:off x="4702274" y="2153104"/>
                <a:ext cx="182160" cy="168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DD4C7C6-AE87-42C6-9CAC-F0AB7E4DCBB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93634" y="2144104"/>
                  <a:ext cx="199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F5A3325-6255-4ECC-810B-9A99B2B05122}"/>
                    </a:ext>
                  </a:extLst>
                </p14:cNvPr>
                <p14:cNvContentPartPr/>
                <p14:nvPr/>
              </p14:nvContentPartPr>
              <p14:xfrm>
                <a:off x="4874354" y="1906504"/>
                <a:ext cx="150120" cy="349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F5A3325-6255-4ECC-810B-9A99B2B0512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65354" y="1897504"/>
                  <a:ext cx="1677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FA50BE2-3603-4F71-9039-A0473929DF62}"/>
                    </a:ext>
                  </a:extLst>
                </p14:cNvPr>
                <p14:cNvContentPartPr/>
                <p14:nvPr/>
              </p14:nvContentPartPr>
              <p14:xfrm>
                <a:off x="5194754" y="2049784"/>
                <a:ext cx="194760" cy="198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FA50BE2-3603-4F71-9039-A0473929DF6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185754" y="2040784"/>
                  <a:ext cx="212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2565D02-7EC0-498C-8EBF-3B37AD6AC87A}"/>
                    </a:ext>
                  </a:extLst>
                </p14:cNvPr>
                <p14:cNvContentPartPr/>
                <p14:nvPr/>
              </p14:nvContentPartPr>
              <p14:xfrm>
                <a:off x="5481674" y="2009104"/>
                <a:ext cx="158040" cy="153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2565D02-7EC0-498C-8EBF-3B37AD6AC87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72674" y="2000464"/>
                  <a:ext cx="175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35446B7-469E-4DFA-AC4F-E029067B2249}"/>
                    </a:ext>
                  </a:extLst>
                </p14:cNvPr>
                <p14:cNvContentPartPr/>
                <p14:nvPr/>
              </p14:nvContentPartPr>
              <p14:xfrm>
                <a:off x="5451074" y="2216104"/>
                <a:ext cx="197640" cy="53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35446B7-469E-4DFA-AC4F-E029067B224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42434" y="2207104"/>
                  <a:ext cx="215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6846536-111D-4E43-81B4-40077D5D4B1F}"/>
                    </a:ext>
                  </a:extLst>
                </p14:cNvPr>
                <p14:cNvContentPartPr/>
                <p14:nvPr/>
              </p14:nvContentPartPr>
              <p14:xfrm>
                <a:off x="5839154" y="1914784"/>
                <a:ext cx="160560" cy="1962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6846536-111D-4E43-81B4-40077D5D4B1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830154" y="1906144"/>
                  <a:ext cx="178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B026154-012E-478C-A6E7-51C8D7246FAB}"/>
                    </a:ext>
                  </a:extLst>
                </p14:cNvPr>
                <p14:cNvContentPartPr/>
                <p14:nvPr/>
              </p14:nvContentPartPr>
              <p14:xfrm>
                <a:off x="5845634" y="1939984"/>
                <a:ext cx="301680" cy="335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B026154-012E-478C-A6E7-51C8D7246FA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836634" y="1931344"/>
                  <a:ext cx="3193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2782B93-3188-42B6-92BD-B5D1F9EFBAD6}"/>
                    </a:ext>
                  </a:extLst>
                </p14:cNvPr>
                <p14:cNvContentPartPr/>
                <p14:nvPr/>
              </p14:nvContentPartPr>
              <p14:xfrm>
                <a:off x="6138314" y="2002624"/>
                <a:ext cx="153720" cy="1425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2782B93-3188-42B6-92BD-B5D1F9EFBAD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29314" y="1993984"/>
                  <a:ext cx="171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B773C1D-A3F9-4C9D-A6CA-27B6F1DB6577}"/>
                    </a:ext>
                  </a:extLst>
                </p14:cNvPr>
                <p14:cNvContentPartPr/>
                <p14:nvPr/>
              </p14:nvContentPartPr>
              <p14:xfrm>
                <a:off x="6131114" y="2207824"/>
                <a:ext cx="175680" cy="32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B773C1D-A3F9-4C9D-A6CA-27B6F1DB65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22474" y="2198824"/>
                  <a:ext cx="193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51BA431-8374-46D6-868F-08C0AC3C41D4}"/>
                    </a:ext>
                  </a:extLst>
                </p14:cNvPr>
                <p14:cNvContentPartPr/>
                <p14:nvPr/>
              </p14:nvContentPartPr>
              <p14:xfrm>
                <a:off x="6413714" y="2080744"/>
                <a:ext cx="225000" cy="173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51BA431-8374-46D6-868F-08C0AC3C41D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04714" y="2071744"/>
                  <a:ext cx="2426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DFA1085-3404-4E5D-82E4-D2E641E02030}"/>
                    </a:ext>
                  </a:extLst>
                </p14:cNvPr>
                <p14:cNvContentPartPr/>
                <p14:nvPr/>
              </p14:nvContentPartPr>
              <p14:xfrm>
                <a:off x="6576434" y="1860064"/>
                <a:ext cx="171000" cy="336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DFA1085-3404-4E5D-82E4-D2E641E0203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67794" y="1851064"/>
                  <a:ext cx="1886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A293652-6BB7-4AB6-A750-6B64F93AD104}"/>
                    </a:ext>
                  </a:extLst>
                </p14:cNvPr>
                <p14:cNvContentPartPr/>
                <p14:nvPr/>
              </p14:nvContentPartPr>
              <p14:xfrm>
                <a:off x="6723314" y="1759624"/>
                <a:ext cx="201240" cy="568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A293652-6BB7-4AB6-A750-6B64F93AD10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714674" y="1750984"/>
                  <a:ext cx="21888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EFB25F5-6715-4265-8CE8-DBC04F675B78}"/>
                    </a:ext>
                  </a:extLst>
                </p14:cNvPr>
                <p14:cNvContentPartPr/>
                <p14:nvPr/>
              </p14:nvContentPartPr>
              <p14:xfrm>
                <a:off x="7204634" y="1992904"/>
                <a:ext cx="207360" cy="48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EFB25F5-6715-4265-8CE8-DBC04F675B7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95994" y="1984264"/>
                  <a:ext cx="225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B55020F-E4D5-4FB3-BB68-E9451E21F2B8}"/>
                    </a:ext>
                  </a:extLst>
                </p14:cNvPr>
                <p14:cNvContentPartPr/>
                <p14:nvPr/>
              </p14:nvContentPartPr>
              <p14:xfrm>
                <a:off x="7215074" y="2121064"/>
                <a:ext cx="191520" cy="165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B55020F-E4D5-4FB3-BB68-E9451E21F2B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206434" y="2112064"/>
                  <a:ext cx="209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CA78A9B-1036-401A-9B1C-54FFE4156858}"/>
                    </a:ext>
                  </a:extLst>
                </p14:cNvPr>
                <p14:cNvContentPartPr/>
                <p14:nvPr/>
              </p14:nvContentPartPr>
              <p14:xfrm>
                <a:off x="7851914" y="1786984"/>
                <a:ext cx="298080" cy="684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CA78A9B-1036-401A-9B1C-54FFE415685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43274" y="1777984"/>
                  <a:ext cx="315720" cy="7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767612-795D-4519-9F80-27BE8BF89B27}"/>
                    </a:ext>
                  </a:extLst>
                </p14:cNvPr>
                <p14:cNvContentPartPr/>
                <p14:nvPr/>
              </p14:nvContentPartPr>
              <p14:xfrm>
                <a:off x="8453114" y="1790584"/>
                <a:ext cx="357480" cy="641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3767612-795D-4519-9F80-27BE8BF89B2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44474" y="1781584"/>
                  <a:ext cx="37512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9576B41-A58E-4ABD-9946-4882DDE3F809}"/>
                    </a:ext>
                  </a:extLst>
                </p14:cNvPr>
                <p14:cNvContentPartPr/>
                <p14:nvPr/>
              </p14:nvContentPartPr>
              <p14:xfrm>
                <a:off x="7874594" y="2658904"/>
                <a:ext cx="207000" cy="170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9576B41-A58E-4ABD-9946-4882DDE3F80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865954" y="2649904"/>
                  <a:ext cx="224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78C4688-A763-4B84-93FA-83A687E5D009}"/>
                    </a:ext>
                  </a:extLst>
                </p14:cNvPr>
                <p14:cNvContentPartPr/>
                <p14:nvPr/>
              </p14:nvContentPartPr>
              <p14:xfrm>
                <a:off x="8056394" y="1398544"/>
                <a:ext cx="186120" cy="279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78C4688-A763-4B84-93FA-83A687E5D00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47394" y="1389544"/>
                  <a:ext cx="2037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423CA1B-0A1A-47E9-8963-80913A2D56C3}"/>
                    </a:ext>
                  </a:extLst>
                </p14:cNvPr>
                <p14:cNvContentPartPr/>
                <p14:nvPr/>
              </p14:nvContentPartPr>
              <p14:xfrm>
                <a:off x="8726354" y="2507704"/>
                <a:ext cx="160560" cy="164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423CA1B-0A1A-47E9-8963-80913A2D56C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717714" y="2499064"/>
                  <a:ext cx="178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9438B79-6413-42EC-983B-BAD38DA720B7}"/>
                    </a:ext>
                  </a:extLst>
                </p14:cNvPr>
                <p14:cNvContentPartPr/>
                <p14:nvPr/>
              </p14:nvContentPartPr>
              <p14:xfrm>
                <a:off x="8806994" y="1625704"/>
                <a:ext cx="171360" cy="140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9438B79-6413-42EC-983B-BAD38DA720B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798354" y="1616704"/>
                  <a:ext cx="189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1EE9D9E-3188-4A77-A202-3E400846FF25}"/>
                    </a:ext>
                  </a:extLst>
                </p14:cNvPr>
                <p14:cNvContentPartPr/>
                <p14:nvPr/>
              </p14:nvContentPartPr>
              <p14:xfrm>
                <a:off x="8918234" y="1447144"/>
                <a:ext cx="97560" cy="297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1EE9D9E-3188-4A77-A202-3E400846FF2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909234" y="1438144"/>
                  <a:ext cx="1152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D0FCBE1-D7AD-41D9-9A9F-331CC1E07F59}"/>
                    </a:ext>
                  </a:extLst>
                </p14:cNvPr>
                <p14:cNvContentPartPr/>
                <p14:nvPr/>
              </p14:nvContentPartPr>
              <p14:xfrm>
                <a:off x="9072674" y="1673584"/>
                <a:ext cx="237600" cy="559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D0FCBE1-D7AD-41D9-9A9F-331CC1E07F5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063674" y="1664584"/>
                  <a:ext cx="25524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BCF3DAA-B632-4BC7-BB38-5B834803E997}"/>
                    </a:ext>
                  </a:extLst>
                </p14:cNvPr>
                <p14:cNvContentPartPr/>
                <p14:nvPr/>
              </p14:nvContentPartPr>
              <p14:xfrm>
                <a:off x="9000314" y="2073184"/>
                <a:ext cx="242280" cy="48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BCF3DAA-B632-4BC7-BB38-5B834803E99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991314" y="2064544"/>
                  <a:ext cx="259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DA42DF4-DE4A-488F-A113-4B2AEECE86B7}"/>
                    </a:ext>
                  </a:extLst>
                </p14:cNvPr>
                <p14:cNvContentPartPr/>
                <p14:nvPr/>
              </p14:nvContentPartPr>
              <p14:xfrm>
                <a:off x="7598474" y="781504"/>
                <a:ext cx="330840" cy="574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DA42DF4-DE4A-488F-A113-4B2AEECE86B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589474" y="772864"/>
                  <a:ext cx="34848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21DD4B3-36D6-4821-AA7F-3CD3FB8F6BD7}"/>
                    </a:ext>
                  </a:extLst>
                </p14:cNvPr>
                <p14:cNvContentPartPr/>
                <p14:nvPr/>
              </p14:nvContentPartPr>
              <p14:xfrm>
                <a:off x="7560314" y="1109464"/>
                <a:ext cx="292680" cy="69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21DD4B3-36D6-4821-AA7F-3CD3FB8F6BD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551314" y="1100824"/>
                  <a:ext cx="310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3BEA075-CB40-47A9-9AE4-1795E10E1A3A}"/>
                    </a:ext>
                  </a:extLst>
                </p14:cNvPr>
                <p14:cNvContentPartPr/>
                <p14:nvPr/>
              </p14:nvContentPartPr>
              <p14:xfrm>
                <a:off x="7952354" y="1071304"/>
                <a:ext cx="101520" cy="1688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3BEA075-CB40-47A9-9AE4-1795E10E1A3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943714" y="1062664"/>
                  <a:ext cx="119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1548DEF-2D3E-48EF-9827-26F2BC7317EF}"/>
                    </a:ext>
                  </a:extLst>
                </p14:cNvPr>
                <p14:cNvContentPartPr/>
                <p14:nvPr/>
              </p14:nvContentPartPr>
              <p14:xfrm>
                <a:off x="8122634" y="1089664"/>
                <a:ext cx="206280" cy="1267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1548DEF-2D3E-48EF-9827-26F2BC7317E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13634" y="1080664"/>
                  <a:ext cx="223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A6CE6F7-1EE5-4AC0-87E4-EB0AC72E804E}"/>
                    </a:ext>
                  </a:extLst>
                </p14:cNvPr>
                <p14:cNvContentPartPr/>
                <p14:nvPr/>
              </p14:nvContentPartPr>
              <p14:xfrm>
                <a:off x="8158634" y="1082104"/>
                <a:ext cx="189000" cy="114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A6CE6F7-1EE5-4AC0-87E4-EB0AC72E804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49994" y="1073104"/>
                  <a:ext cx="206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445769A-94C0-417E-A7A4-C54B3D344BF6}"/>
                    </a:ext>
                  </a:extLst>
                </p14:cNvPr>
                <p14:cNvContentPartPr/>
                <p14:nvPr/>
              </p14:nvContentPartPr>
              <p14:xfrm>
                <a:off x="8401634" y="1200184"/>
                <a:ext cx="57600" cy="1497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445769A-94C0-417E-A7A4-C54B3D344BF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392994" y="1191184"/>
                  <a:ext cx="75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13831E8-9312-485F-9378-12979AE9B344}"/>
                    </a:ext>
                  </a:extLst>
                </p14:cNvPr>
                <p14:cNvContentPartPr/>
                <p14:nvPr/>
              </p14:nvContentPartPr>
              <p14:xfrm>
                <a:off x="8572994" y="1133944"/>
                <a:ext cx="119160" cy="1090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13831E8-9312-485F-9378-12979AE9B34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564354" y="1125304"/>
                  <a:ext cx="136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7919836-57AE-4FED-B5D6-0805B0B3153F}"/>
                    </a:ext>
                  </a:extLst>
                </p14:cNvPr>
                <p14:cNvContentPartPr/>
                <p14:nvPr/>
              </p14:nvContentPartPr>
              <p14:xfrm>
                <a:off x="8631314" y="1105504"/>
                <a:ext cx="105120" cy="269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7919836-57AE-4FED-B5D6-0805B0B3153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22314" y="1096864"/>
                  <a:ext cx="1227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9B77012-1333-4931-ABFE-1537A3A622B7}"/>
                    </a:ext>
                  </a:extLst>
                </p14:cNvPr>
                <p14:cNvContentPartPr/>
                <p14:nvPr/>
              </p14:nvContentPartPr>
              <p14:xfrm>
                <a:off x="8810954" y="966544"/>
                <a:ext cx="165960" cy="3351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9B77012-1333-4931-ABFE-1537A3A622B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802314" y="957904"/>
                  <a:ext cx="1836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D8A40E3-3EDF-4BB8-A183-5D9C469CAE14}"/>
                    </a:ext>
                  </a:extLst>
                </p14:cNvPr>
                <p14:cNvContentPartPr/>
                <p14:nvPr/>
              </p14:nvContentPartPr>
              <p14:xfrm>
                <a:off x="9224594" y="1236184"/>
                <a:ext cx="102600" cy="1760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D8A40E3-3EDF-4BB8-A183-5D9C469CAE1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215594" y="1227544"/>
                  <a:ext cx="120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AA95B05-4E19-43B2-AFA2-FEDFA24D06E3}"/>
                    </a:ext>
                  </a:extLst>
                </p14:cNvPr>
                <p14:cNvContentPartPr/>
                <p14:nvPr/>
              </p14:nvContentPartPr>
              <p14:xfrm>
                <a:off x="9591074" y="1123144"/>
                <a:ext cx="102960" cy="1375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AA95B05-4E19-43B2-AFA2-FEDFA24D06E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582074" y="1114144"/>
                  <a:ext cx="120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0C7CDD-C7BC-455B-808A-4D97C9DA008F}"/>
                    </a:ext>
                  </a:extLst>
                </p14:cNvPr>
                <p14:cNvContentPartPr/>
                <p14:nvPr/>
              </p14:nvContentPartPr>
              <p14:xfrm>
                <a:off x="9541754" y="1064464"/>
                <a:ext cx="250560" cy="431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0C7CDD-C7BC-455B-808A-4D97C9DA008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533114" y="1055464"/>
                  <a:ext cx="2682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56E97D5-F61E-4E39-A320-878920C1AF75}"/>
                    </a:ext>
                  </a:extLst>
                </p14:cNvPr>
                <p14:cNvContentPartPr/>
                <p14:nvPr/>
              </p14:nvContentPartPr>
              <p14:xfrm>
                <a:off x="9856034" y="1102984"/>
                <a:ext cx="107280" cy="161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56E97D5-F61E-4E39-A320-878920C1AF7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847394" y="1094344"/>
                  <a:ext cx="124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829E694-B1CD-41BA-8766-A30189C6FA8D}"/>
                    </a:ext>
                  </a:extLst>
                </p14:cNvPr>
                <p14:cNvContentPartPr/>
                <p14:nvPr/>
              </p14:nvContentPartPr>
              <p14:xfrm>
                <a:off x="10042874" y="1102984"/>
                <a:ext cx="149040" cy="1418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829E694-B1CD-41BA-8766-A30189C6FA8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033874" y="1094344"/>
                  <a:ext cx="166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F2EADD3-9633-4163-8DE3-957C54143783}"/>
                    </a:ext>
                  </a:extLst>
                </p14:cNvPr>
                <p14:cNvContentPartPr/>
                <p14:nvPr/>
              </p14:nvContentPartPr>
              <p14:xfrm>
                <a:off x="10245914" y="1227904"/>
                <a:ext cx="11520" cy="32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F2EADD3-9633-4163-8DE3-957C5414378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236914" y="1218904"/>
                  <a:ext cx="29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8805CDE-A280-40B5-B12B-63A0CFD5D69F}"/>
                    </a:ext>
                  </a:extLst>
                </p14:cNvPr>
                <p14:cNvContentPartPr/>
                <p14:nvPr/>
              </p14:nvContentPartPr>
              <p14:xfrm>
                <a:off x="10245914" y="866464"/>
                <a:ext cx="176760" cy="385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8805CDE-A280-40B5-B12B-63A0CFD5D69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236914" y="857824"/>
                  <a:ext cx="1944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A19A88F-A87F-43DD-B69B-4D3CD5825D8C}"/>
                    </a:ext>
                  </a:extLst>
                </p14:cNvPr>
                <p14:cNvContentPartPr/>
                <p14:nvPr/>
              </p14:nvContentPartPr>
              <p14:xfrm>
                <a:off x="10415834" y="1119184"/>
                <a:ext cx="193680" cy="127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A19A88F-A87F-43DD-B69B-4D3CD5825D8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407194" y="1110544"/>
                  <a:ext cx="211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581CE62-BB47-490A-99BC-3D3E0D80E2CE}"/>
                    </a:ext>
                  </a:extLst>
                </p14:cNvPr>
                <p14:cNvContentPartPr/>
                <p14:nvPr/>
              </p14:nvContentPartPr>
              <p14:xfrm>
                <a:off x="10544714" y="876904"/>
                <a:ext cx="212040" cy="3441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581CE62-BB47-490A-99BC-3D3E0D80E2C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535714" y="867904"/>
                  <a:ext cx="229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F053044-D240-499C-8DDB-C4B780D0B669}"/>
                    </a:ext>
                  </a:extLst>
                </p14:cNvPr>
                <p14:cNvContentPartPr/>
                <p14:nvPr/>
              </p14:nvContentPartPr>
              <p14:xfrm>
                <a:off x="10696274" y="1057264"/>
                <a:ext cx="160560" cy="2088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F053044-D240-499C-8DDB-C4B780D0B66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687634" y="1048264"/>
                  <a:ext cx="178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C72ABB8-D660-4A60-928E-3ED84B68ACF3}"/>
                    </a:ext>
                  </a:extLst>
                </p14:cNvPr>
                <p14:cNvContentPartPr/>
                <p14:nvPr/>
              </p14:nvContentPartPr>
              <p14:xfrm>
                <a:off x="9354554" y="1964824"/>
                <a:ext cx="143640" cy="2239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C72ABB8-D660-4A60-928E-3ED84B68ACF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345914" y="1955824"/>
                  <a:ext cx="161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BFC22F5-F2E1-4AA4-8054-B432971EA766}"/>
                    </a:ext>
                  </a:extLst>
                </p14:cNvPr>
                <p14:cNvContentPartPr/>
                <p14:nvPr/>
              </p14:nvContentPartPr>
              <p14:xfrm>
                <a:off x="9557954" y="1970944"/>
                <a:ext cx="181440" cy="1926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BFC22F5-F2E1-4AA4-8054-B432971EA76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549314" y="1962304"/>
                  <a:ext cx="199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86197C3-B1AB-4D5E-8450-5F5681B34232}"/>
                    </a:ext>
                  </a:extLst>
                </p14:cNvPr>
                <p14:cNvContentPartPr/>
                <p14:nvPr/>
              </p14:nvContentPartPr>
              <p14:xfrm>
                <a:off x="9506834" y="1937104"/>
                <a:ext cx="204840" cy="221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86197C3-B1AB-4D5E-8450-5F5681B3423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497834" y="1928104"/>
                  <a:ext cx="2224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575B05A-596F-4844-881A-C91C88D1D2E6}"/>
                    </a:ext>
                  </a:extLst>
                </p14:cNvPr>
                <p14:cNvContentPartPr/>
                <p14:nvPr/>
              </p14:nvContentPartPr>
              <p14:xfrm>
                <a:off x="9758474" y="2154184"/>
                <a:ext cx="73440" cy="150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575B05A-596F-4844-881A-C91C88D1D2E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749474" y="2145184"/>
                  <a:ext cx="91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028525C-D641-4862-95A2-D08E1ECC4083}"/>
                    </a:ext>
                  </a:extLst>
                </p14:cNvPr>
                <p14:cNvContentPartPr/>
                <p14:nvPr/>
              </p14:nvContentPartPr>
              <p14:xfrm>
                <a:off x="9911114" y="1981384"/>
                <a:ext cx="121680" cy="165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028525C-D641-4862-95A2-D08E1ECC408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902114" y="1972744"/>
                  <a:ext cx="139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4DC4D07-5B67-47DF-A093-05F7FBD74ECA}"/>
                    </a:ext>
                  </a:extLst>
                </p14:cNvPr>
                <p14:cNvContentPartPr/>
                <p14:nvPr/>
              </p14:nvContentPartPr>
              <p14:xfrm>
                <a:off x="9922994" y="1957624"/>
                <a:ext cx="153000" cy="3794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4DC4D07-5B67-47DF-A093-05F7FBD74E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914354" y="1948624"/>
                  <a:ext cx="17064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2C61339-D700-42B8-9023-3A678B9D96D7}"/>
                    </a:ext>
                  </a:extLst>
                </p14:cNvPr>
                <p14:cNvContentPartPr/>
                <p14:nvPr/>
              </p14:nvContentPartPr>
              <p14:xfrm>
                <a:off x="10146914" y="1814704"/>
                <a:ext cx="107640" cy="4330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2C61339-D700-42B8-9023-3A678B9D96D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137914" y="1805704"/>
                  <a:ext cx="1252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78295D3-2928-4309-B195-C242462F7B33}"/>
                    </a:ext>
                  </a:extLst>
                </p14:cNvPr>
                <p14:cNvContentPartPr/>
                <p14:nvPr/>
              </p14:nvContentPartPr>
              <p14:xfrm>
                <a:off x="10348514" y="2001184"/>
                <a:ext cx="259560" cy="1612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78295D3-2928-4309-B195-C242462F7B3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339514" y="1992544"/>
                  <a:ext cx="277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930A4E4-6EE7-47C0-9B1B-D2FB34FC6D42}"/>
                    </a:ext>
                  </a:extLst>
                </p14:cNvPr>
                <p14:cNvContentPartPr/>
                <p14:nvPr/>
              </p14:nvContentPartPr>
              <p14:xfrm>
                <a:off x="10488914" y="1714624"/>
                <a:ext cx="282960" cy="4154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930A4E4-6EE7-47C0-9B1B-D2FB34FC6D4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479914" y="1705624"/>
                  <a:ext cx="3006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12F72E3-9AF4-4EEA-8D7F-E52CEA8EBF1D}"/>
                    </a:ext>
                  </a:extLst>
                </p14:cNvPr>
                <p14:cNvContentPartPr/>
                <p14:nvPr/>
              </p14:nvContentPartPr>
              <p14:xfrm>
                <a:off x="10650554" y="1995784"/>
                <a:ext cx="61200" cy="1360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12F72E3-9AF4-4EEA-8D7F-E52CEA8EBF1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641554" y="1986784"/>
                  <a:ext cx="78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DB2BD25-2766-4C86-9F4F-16C5FD9D015A}"/>
                    </a:ext>
                  </a:extLst>
                </p14:cNvPr>
                <p14:cNvContentPartPr/>
                <p14:nvPr/>
              </p14:nvContentPartPr>
              <p14:xfrm>
                <a:off x="10619234" y="1948624"/>
                <a:ext cx="197280" cy="3708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DB2BD25-2766-4C86-9F4F-16C5FD9D015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610234" y="1939624"/>
                  <a:ext cx="2149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794660D-CED7-40F8-BE98-B9F1E990C911}"/>
                    </a:ext>
                  </a:extLst>
                </p14:cNvPr>
                <p14:cNvContentPartPr/>
                <p14:nvPr/>
              </p14:nvContentPartPr>
              <p14:xfrm>
                <a:off x="10880594" y="1975984"/>
                <a:ext cx="213840" cy="1630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794660D-CED7-40F8-BE98-B9F1E990C91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871594" y="1967344"/>
                  <a:ext cx="231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1F91A7C-3EEC-47E4-B203-2D11657A17E3}"/>
                    </a:ext>
                  </a:extLst>
                </p14:cNvPr>
                <p14:cNvContentPartPr/>
                <p14:nvPr/>
              </p14:nvContentPartPr>
              <p14:xfrm>
                <a:off x="10998674" y="1692664"/>
                <a:ext cx="226080" cy="4320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1F91A7C-3EEC-47E4-B203-2D11657A17E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990034" y="1683664"/>
                  <a:ext cx="2437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970314F-E5A8-48EA-99A2-6660E9F645D9}"/>
                    </a:ext>
                  </a:extLst>
                </p14:cNvPr>
                <p14:cNvContentPartPr/>
                <p14:nvPr/>
              </p14:nvContentPartPr>
              <p14:xfrm>
                <a:off x="11191634" y="1930264"/>
                <a:ext cx="192240" cy="207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970314F-E5A8-48EA-99A2-6660E9F645D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182634" y="1921624"/>
                  <a:ext cx="209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5FA9A2A-6D87-4375-8859-B23DC5F99784}"/>
                    </a:ext>
                  </a:extLst>
                </p14:cNvPr>
                <p14:cNvContentPartPr/>
                <p14:nvPr/>
              </p14:nvContentPartPr>
              <p14:xfrm>
                <a:off x="11171114" y="1929904"/>
                <a:ext cx="188640" cy="2300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5FA9A2A-6D87-4375-8859-B23DC5F9978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162474" y="1920904"/>
                  <a:ext cx="20628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F1802096-FDE0-45B4-B686-3326EBD32FA6}"/>
              </a:ext>
            </a:extLst>
          </p:cNvPr>
          <p:cNvGrpSpPr/>
          <p:nvPr/>
        </p:nvGrpSpPr>
        <p:grpSpPr>
          <a:xfrm>
            <a:off x="5163074" y="2983264"/>
            <a:ext cx="1184760" cy="505080"/>
            <a:chOff x="5163074" y="2983264"/>
            <a:chExt cx="1184760" cy="50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15177AA-E718-44D7-8A6C-31CEC8E83264}"/>
                    </a:ext>
                  </a:extLst>
                </p14:cNvPr>
                <p14:cNvContentPartPr/>
                <p14:nvPr/>
              </p14:nvContentPartPr>
              <p14:xfrm>
                <a:off x="5224994" y="3067144"/>
                <a:ext cx="207360" cy="421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15177AA-E718-44D7-8A6C-31CEC8E8326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216354" y="3058504"/>
                  <a:ext cx="2250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92EFF90-4855-4FF3-87EE-FB41A128726F}"/>
                    </a:ext>
                  </a:extLst>
                </p14:cNvPr>
                <p14:cNvContentPartPr/>
                <p14:nvPr/>
              </p14:nvContentPartPr>
              <p14:xfrm>
                <a:off x="5163074" y="3261904"/>
                <a:ext cx="354600" cy="313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92EFF90-4855-4FF3-87EE-FB41A128726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154074" y="3252904"/>
                  <a:ext cx="372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C1A75A2-B81A-4A39-8610-6604BDA4A675}"/>
                    </a:ext>
                  </a:extLst>
                </p14:cNvPr>
                <p14:cNvContentPartPr/>
                <p14:nvPr/>
              </p14:nvContentPartPr>
              <p14:xfrm>
                <a:off x="5530994" y="3019984"/>
                <a:ext cx="190440" cy="4078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C1A75A2-B81A-4A39-8610-6604BDA4A67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22354" y="3011344"/>
                  <a:ext cx="2080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F8789A7-C408-474F-84EC-B21E7B32E3A4}"/>
                    </a:ext>
                  </a:extLst>
                </p14:cNvPr>
                <p14:cNvContentPartPr/>
                <p14:nvPr/>
              </p14:nvContentPartPr>
              <p14:xfrm>
                <a:off x="5800274" y="3291424"/>
                <a:ext cx="109080" cy="1098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F8789A7-C408-474F-84EC-B21E7B32E3A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91274" y="3282784"/>
                  <a:ext cx="126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3CE79CB-67DC-4B3D-9B25-56F346150E5E}"/>
                    </a:ext>
                  </a:extLst>
                </p14:cNvPr>
                <p14:cNvContentPartPr/>
                <p14:nvPr/>
              </p14:nvContentPartPr>
              <p14:xfrm>
                <a:off x="6039314" y="2983264"/>
                <a:ext cx="308520" cy="4438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3CE79CB-67DC-4B3D-9B25-56F346150E5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030674" y="2974264"/>
                  <a:ext cx="326160" cy="46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5E701A36-A162-4D99-8E2E-27729BCDAE14}"/>
              </a:ext>
            </a:extLst>
          </p:cNvPr>
          <p:cNvGrpSpPr/>
          <p:nvPr/>
        </p:nvGrpSpPr>
        <p:grpSpPr>
          <a:xfrm>
            <a:off x="1339154" y="3049144"/>
            <a:ext cx="3405960" cy="1870920"/>
            <a:chOff x="1339154" y="3049144"/>
            <a:chExt cx="3405960" cy="187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6E4CF42-E6CF-447A-AC3B-2591736E5D3F}"/>
                    </a:ext>
                  </a:extLst>
                </p14:cNvPr>
                <p14:cNvContentPartPr/>
                <p14:nvPr/>
              </p14:nvContentPartPr>
              <p14:xfrm>
                <a:off x="1567394" y="3226264"/>
                <a:ext cx="115920" cy="2084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6E4CF42-E6CF-447A-AC3B-2591736E5D3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558394" y="3217624"/>
                  <a:ext cx="133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ABD5499-5554-41B0-B6D9-CAFC2249A694}"/>
                    </a:ext>
                  </a:extLst>
                </p14:cNvPr>
                <p14:cNvContentPartPr/>
                <p14:nvPr/>
              </p14:nvContentPartPr>
              <p14:xfrm>
                <a:off x="1393514" y="3448744"/>
                <a:ext cx="383760" cy="47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ABD5499-5554-41B0-B6D9-CAFC2249A69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384874" y="3440104"/>
                  <a:ext cx="401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C1478F8-699D-451E-B2A5-F0C12A7C6BA7}"/>
                    </a:ext>
                  </a:extLst>
                </p14:cNvPr>
                <p14:cNvContentPartPr/>
                <p14:nvPr/>
              </p14:nvContentPartPr>
              <p14:xfrm>
                <a:off x="1339154" y="3176584"/>
                <a:ext cx="583920" cy="63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C1478F8-699D-451E-B2A5-F0C12A7C6BA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30154" y="3167944"/>
                  <a:ext cx="6015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A6F4638-D5AE-4C4F-B8A9-38D834089778}"/>
                    </a:ext>
                  </a:extLst>
                </p14:cNvPr>
                <p14:cNvContentPartPr/>
                <p14:nvPr/>
              </p14:nvContentPartPr>
              <p14:xfrm>
                <a:off x="1918394" y="3417064"/>
                <a:ext cx="31320" cy="140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A6F4638-D5AE-4C4F-B8A9-38D83408977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909394" y="3408064"/>
                  <a:ext cx="48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1DC5F55-3538-4D20-AE3C-79DB55B4FF88}"/>
                    </a:ext>
                  </a:extLst>
                </p14:cNvPr>
                <p14:cNvContentPartPr/>
                <p14:nvPr/>
              </p14:nvContentPartPr>
              <p14:xfrm>
                <a:off x="1938914" y="3049144"/>
                <a:ext cx="187920" cy="3974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1DC5F55-3538-4D20-AE3C-79DB55B4FF8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929914" y="3040504"/>
                  <a:ext cx="2055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684143C-53F0-489E-8CA6-17430B4503E4}"/>
                    </a:ext>
                  </a:extLst>
                </p14:cNvPr>
                <p14:cNvContentPartPr/>
                <p14:nvPr/>
              </p14:nvContentPartPr>
              <p14:xfrm>
                <a:off x="1813634" y="3275224"/>
                <a:ext cx="326880" cy="770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684143C-53F0-489E-8CA6-17430B4503E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804994" y="3266584"/>
                  <a:ext cx="344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C81EF2C-C733-4588-B58E-859FC831EB66}"/>
                    </a:ext>
                  </a:extLst>
                </p14:cNvPr>
                <p14:cNvContentPartPr/>
                <p14:nvPr/>
              </p14:nvContentPartPr>
              <p14:xfrm>
                <a:off x="2408354" y="3318064"/>
                <a:ext cx="92880" cy="1303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C81EF2C-C733-4588-B58E-859FC831EB6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399354" y="3309064"/>
                  <a:ext cx="110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1BF4E15-19A6-4DE8-928F-D68187C1D453}"/>
                    </a:ext>
                  </a:extLst>
                </p14:cNvPr>
                <p14:cNvContentPartPr/>
                <p14:nvPr/>
              </p14:nvContentPartPr>
              <p14:xfrm>
                <a:off x="2541194" y="3250384"/>
                <a:ext cx="213480" cy="2088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1BF4E15-19A6-4DE8-928F-D68187C1D45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532194" y="3241384"/>
                  <a:ext cx="2311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F534C77-37EF-47D2-BBD1-5DAF28833154}"/>
                    </a:ext>
                  </a:extLst>
                </p14:cNvPr>
                <p14:cNvContentPartPr/>
                <p14:nvPr/>
              </p14:nvContentPartPr>
              <p14:xfrm>
                <a:off x="3157874" y="3246424"/>
                <a:ext cx="222840" cy="217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F534C77-37EF-47D2-BBD1-5DAF2883315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149234" y="3237784"/>
                  <a:ext cx="2404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029454A-4D36-41F1-93E3-9F3630648575}"/>
                    </a:ext>
                  </a:extLst>
                </p14:cNvPr>
                <p14:cNvContentPartPr/>
                <p14:nvPr/>
              </p14:nvContentPartPr>
              <p14:xfrm>
                <a:off x="3357674" y="3278464"/>
                <a:ext cx="204840" cy="1576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029454A-4D36-41F1-93E3-9F363064857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348674" y="3269464"/>
                  <a:ext cx="222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F0A5058-C95C-4A78-A44F-9ECD4713427B}"/>
                    </a:ext>
                  </a:extLst>
                </p14:cNvPr>
                <p14:cNvContentPartPr/>
                <p14:nvPr/>
              </p14:nvContentPartPr>
              <p14:xfrm>
                <a:off x="3433994" y="3309064"/>
                <a:ext cx="276840" cy="4132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F0A5058-C95C-4A78-A44F-9ECD4713427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425354" y="3300064"/>
                  <a:ext cx="2944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BFA76E3-BC76-4C9D-882F-2BAF3A9C0F17}"/>
                    </a:ext>
                  </a:extLst>
                </p14:cNvPr>
                <p14:cNvContentPartPr/>
                <p14:nvPr/>
              </p14:nvContentPartPr>
              <p14:xfrm>
                <a:off x="3765554" y="3276664"/>
                <a:ext cx="178200" cy="1850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BFA76E3-BC76-4C9D-882F-2BAF3A9C0F1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756554" y="3268024"/>
                  <a:ext cx="1958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340BC82-7C82-4D19-BE45-D5D6DA1E24E8}"/>
                    </a:ext>
                  </a:extLst>
                </p14:cNvPr>
                <p14:cNvContentPartPr/>
                <p14:nvPr/>
              </p14:nvContentPartPr>
              <p14:xfrm>
                <a:off x="3976874" y="3304384"/>
                <a:ext cx="70560" cy="160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340BC82-7C82-4D19-BE45-D5D6DA1E24E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968234" y="3295744"/>
                  <a:ext cx="88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9B81DDE-D6B5-40A9-96F6-B58FD758865A}"/>
                    </a:ext>
                  </a:extLst>
                </p14:cNvPr>
                <p14:cNvContentPartPr/>
                <p14:nvPr/>
              </p14:nvContentPartPr>
              <p14:xfrm>
                <a:off x="4078394" y="3278464"/>
                <a:ext cx="322200" cy="1872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9B81DDE-D6B5-40A9-96F6-B58FD758865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069394" y="3269824"/>
                  <a:ext cx="339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E533031-D835-4C4E-9E1B-B15302C052F3}"/>
                    </a:ext>
                  </a:extLst>
                </p14:cNvPr>
                <p14:cNvContentPartPr/>
                <p14:nvPr/>
              </p14:nvContentPartPr>
              <p14:xfrm>
                <a:off x="4404554" y="3283144"/>
                <a:ext cx="275400" cy="1551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E533031-D835-4C4E-9E1B-B15302C052F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395554" y="3274144"/>
                  <a:ext cx="293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8008594-F0CD-4061-8B2F-DD6369BBAA24}"/>
                    </a:ext>
                  </a:extLst>
                </p14:cNvPr>
                <p14:cNvContentPartPr/>
                <p14:nvPr/>
              </p14:nvContentPartPr>
              <p14:xfrm>
                <a:off x="4598954" y="3113224"/>
                <a:ext cx="146160" cy="2944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8008594-F0CD-4061-8B2F-DD6369BBAA2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589954" y="3104224"/>
                  <a:ext cx="1638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14ED2C8-CFBF-4337-BE9F-FBFC924CDAB4}"/>
                    </a:ext>
                  </a:extLst>
                </p14:cNvPr>
                <p14:cNvContentPartPr/>
                <p14:nvPr/>
              </p14:nvContentPartPr>
              <p14:xfrm>
                <a:off x="2146634" y="3898744"/>
                <a:ext cx="229320" cy="6919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14ED2C8-CFBF-4337-BE9F-FBFC924CDAB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137634" y="3890104"/>
                  <a:ext cx="24696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FC3D2CA-BDA5-403A-8A86-C91D2008D9AF}"/>
                    </a:ext>
                  </a:extLst>
                </p14:cNvPr>
                <p14:cNvContentPartPr/>
                <p14:nvPr/>
              </p14:nvContentPartPr>
              <p14:xfrm>
                <a:off x="2765474" y="3879664"/>
                <a:ext cx="202680" cy="6976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FC3D2CA-BDA5-403A-8A86-C91D2008D9A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756474" y="3871024"/>
                  <a:ext cx="220320" cy="7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FC85069-81B9-4D2C-A0D4-72B3919AEAF3}"/>
                    </a:ext>
                  </a:extLst>
                </p14:cNvPr>
                <p14:cNvContentPartPr/>
                <p14:nvPr/>
              </p14:nvContentPartPr>
              <p14:xfrm>
                <a:off x="1753154" y="4868584"/>
                <a:ext cx="154440" cy="223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FC85069-81B9-4D2C-A0D4-72B3919AEAF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744514" y="4859944"/>
                  <a:ext cx="1720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0EEE1F8-6835-4252-9FFF-4BD5FBFAC0AE}"/>
                    </a:ext>
                  </a:extLst>
                </p14:cNvPr>
                <p14:cNvContentPartPr/>
                <p14:nvPr/>
              </p14:nvContentPartPr>
              <p14:xfrm>
                <a:off x="2113874" y="4693264"/>
                <a:ext cx="234000" cy="226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0EEE1F8-6835-4252-9FFF-4BD5FBFAC0A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105234" y="4684264"/>
                  <a:ext cx="2516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ED69FB6-AA05-476E-89E8-1E74F8637367}"/>
                    </a:ext>
                  </a:extLst>
                </p14:cNvPr>
                <p14:cNvContentPartPr/>
                <p14:nvPr/>
              </p14:nvContentPartPr>
              <p14:xfrm>
                <a:off x="2247434" y="3545584"/>
                <a:ext cx="306000" cy="2361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ED69FB6-AA05-476E-89E8-1E74F863736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238794" y="3536584"/>
                  <a:ext cx="323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921C470-7914-432B-9338-80A3A6024900}"/>
                    </a:ext>
                  </a:extLst>
                </p14:cNvPr>
                <p14:cNvContentPartPr/>
                <p14:nvPr/>
              </p14:nvContentPartPr>
              <p14:xfrm>
                <a:off x="2793914" y="4822144"/>
                <a:ext cx="135720" cy="230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921C470-7914-432B-9338-80A3A602490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785274" y="4813144"/>
                  <a:ext cx="153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1805B6A-BDD8-4D26-BF20-E3256C89BC6F}"/>
                    </a:ext>
                  </a:extLst>
                </p14:cNvPr>
                <p14:cNvContentPartPr/>
                <p14:nvPr/>
              </p14:nvContentPartPr>
              <p14:xfrm>
                <a:off x="3066794" y="4655104"/>
                <a:ext cx="218880" cy="2264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1805B6A-BDD8-4D26-BF20-E3256C89BC6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057794" y="4646464"/>
                  <a:ext cx="23652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B9E67CE2-8472-4A85-93F4-068FA60DDD28}"/>
              </a:ext>
            </a:extLst>
          </p:cNvPr>
          <p:cNvGrpSpPr/>
          <p:nvPr/>
        </p:nvGrpSpPr>
        <p:grpSpPr>
          <a:xfrm>
            <a:off x="3063194" y="3590224"/>
            <a:ext cx="1547280" cy="842400"/>
            <a:chOff x="3063194" y="3590224"/>
            <a:chExt cx="1547280" cy="84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87E8DF8-C3B6-4AE7-82B7-395C758DAA44}"/>
                    </a:ext>
                  </a:extLst>
                </p14:cNvPr>
                <p14:cNvContentPartPr/>
                <p14:nvPr/>
              </p14:nvContentPartPr>
              <p14:xfrm>
                <a:off x="3063194" y="3590224"/>
                <a:ext cx="218520" cy="2541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87E8DF8-C3B6-4AE7-82B7-395C758DAA4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054194" y="3581584"/>
                  <a:ext cx="2361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B303CE9-641B-48B6-A941-CAADDB057A75}"/>
                    </a:ext>
                  </a:extLst>
                </p14:cNvPr>
                <p14:cNvContentPartPr/>
                <p14:nvPr/>
              </p14:nvContentPartPr>
              <p14:xfrm>
                <a:off x="3448394" y="3703984"/>
                <a:ext cx="136440" cy="6073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B303CE9-641B-48B6-A941-CAADDB057A7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439394" y="3695344"/>
                  <a:ext cx="15408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B9BB9B8-A7F1-462C-ABD9-B9EF1DE14454}"/>
                    </a:ext>
                  </a:extLst>
                </p14:cNvPr>
                <p14:cNvContentPartPr/>
                <p14:nvPr/>
              </p14:nvContentPartPr>
              <p14:xfrm>
                <a:off x="3329954" y="4080544"/>
                <a:ext cx="265320" cy="284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B9BB9B8-A7F1-462C-ABD9-B9EF1DE1445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320954" y="4071904"/>
                  <a:ext cx="282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1516BDC-F173-49E8-920A-D5CF59E2404B}"/>
                    </a:ext>
                  </a:extLst>
                </p14:cNvPr>
                <p14:cNvContentPartPr/>
                <p14:nvPr/>
              </p14:nvContentPartPr>
              <p14:xfrm>
                <a:off x="3701114" y="4024384"/>
                <a:ext cx="309960" cy="1872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1516BDC-F173-49E8-920A-D5CF59E2404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692114" y="4015744"/>
                  <a:ext cx="327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A3D9135-B5BE-49D7-A022-FD491122BD9F}"/>
                    </a:ext>
                  </a:extLst>
                </p14:cNvPr>
                <p14:cNvContentPartPr/>
                <p14:nvPr/>
              </p14:nvContentPartPr>
              <p14:xfrm>
                <a:off x="3804434" y="4027624"/>
                <a:ext cx="176760" cy="1573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A3D9135-B5BE-49D7-A022-FD491122BD9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795434" y="4018984"/>
                  <a:ext cx="194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F393EB5-F26E-4918-A359-2155230806B0}"/>
                    </a:ext>
                  </a:extLst>
                </p14:cNvPr>
                <p14:cNvContentPartPr/>
                <p14:nvPr/>
              </p14:nvContentPartPr>
              <p14:xfrm>
                <a:off x="4064714" y="4180264"/>
                <a:ext cx="81000" cy="1548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F393EB5-F26E-4918-A359-2155230806B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056074" y="4171264"/>
                  <a:ext cx="98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36BDBBF-56D0-4627-9604-251DB2F56ABC}"/>
                    </a:ext>
                  </a:extLst>
                </p14:cNvPr>
                <p14:cNvContentPartPr/>
                <p14:nvPr/>
              </p14:nvContentPartPr>
              <p14:xfrm>
                <a:off x="4231394" y="4073704"/>
                <a:ext cx="60120" cy="1256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36BDBBF-56D0-4627-9604-251DB2F56AB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222394" y="4064704"/>
                  <a:ext cx="77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60E5DE9-B4A1-43B4-9EF1-ED1DE80FBD37}"/>
                    </a:ext>
                  </a:extLst>
                </p14:cNvPr>
                <p14:cNvContentPartPr/>
                <p14:nvPr/>
              </p14:nvContentPartPr>
              <p14:xfrm>
                <a:off x="4222034" y="4016464"/>
                <a:ext cx="127440" cy="4161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60E5DE9-B4A1-43B4-9EF1-ED1DE80FBD3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213394" y="4007824"/>
                  <a:ext cx="1450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81BC684-F7DB-4712-B79D-9C762A318B6F}"/>
                    </a:ext>
                  </a:extLst>
                </p14:cNvPr>
                <p14:cNvContentPartPr/>
                <p14:nvPr/>
              </p14:nvContentPartPr>
              <p14:xfrm>
                <a:off x="4399514" y="3835744"/>
                <a:ext cx="210960" cy="5043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81BC684-F7DB-4712-B79D-9C762A318B6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390874" y="3827104"/>
                  <a:ext cx="228600" cy="52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310C926-726A-495E-8EEF-A9F6DD5E7C55}"/>
              </a:ext>
            </a:extLst>
          </p:cNvPr>
          <p:cNvGrpSpPr/>
          <p:nvPr/>
        </p:nvGrpSpPr>
        <p:grpSpPr>
          <a:xfrm>
            <a:off x="4774634" y="3697504"/>
            <a:ext cx="1734840" cy="647640"/>
            <a:chOff x="4774634" y="3697504"/>
            <a:chExt cx="1734840" cy="64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F5BF275-1648-4B14-ADF5-1F0C447DB81A}"/>
                    </a:ext>
                  </a:extLst>
                </p14:cNvPr>
                <p14:cNvContentPartPr/>
                <p14:nvPr/>
              </p14:nvContentPartPr>
              <p14:xfrm>
                <a:off x="4774634" y="4006384"/>
                <a:ext cx="228240" cy="173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F5BF275-1648-4B14-ADF5-1F0C447DB81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765634" y="3997744"/>
                  <a:ext cx="245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574EDB2-8490-438F-907D-D6193346E156}"/>
                    </a:ext>
                  </a:extLst>
                </p14:cNvPr>
                <p14:cNvContentPartPr/>
                <p14:nvPr/>
              </p14:nvContentPartPr>
              <p14:xfrm>
                <a:off x="4922594" y="3751864"/>
                <a:ext cx="211680" cy="3808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574EDB2-8490-438F-907D-D6193346E15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913594" y="3742864"/>
                  <a:ext cx="2293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D1C791A-00EA-411A-9401-C91538841F79}"/>
                    </a:ext>
                  </a:extLst>
                </p14:cNvPr>
                <p14:cNvContentPartPr/>
                <p14:nvPr/>
              </p14:nvContentPartPr>
              <p14:xfrm>
                <a:off x="5069114" y="4017904"/>
                <a:ext cx="76320" cy="1303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D1C791A-00EA-411A-9401-C91538841F7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060474" y="4009264"/>
                  <a:ext cx="93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87169D0-CCF2-438D-BC79-4B342BAF6C57}"/>
                    </a:ext>
                  </a:extLst>
                </p14:cNvPr>
                <p14:cNvContentPartPr/>
                <p14:nvPr/>
              </p14:nvContentPartPr>
              <p14:xfrm>
                <a:off x="5031674" y="3941584"/>
                <a:ext cx="213480" cy="4035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87169D0-CCF2-438D-BC79-4B342BAF6C5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023034" y="3932944"/>
                  <a:ext cx="2311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B5625B0-9E5E-4717-9867-3552D5A03D29}"/>
                    </a:ext>
                  </a:extLst>
                </p14:cNvPr>
                <p14:cNvContentPartPr/>
                <p14:nvPr/>
              </p14:nvContentPartPr>
              <p14:xfrm>
                <a:off x="5368634" y="3968224"/>
                <a:ext cx="169920" cy="1530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B5625B0-9E5E-4717-9867-3552D5A03D2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359634" y="3959584"/>
                  <a:ext cx="187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07B3D50-43A6-4712-AAEA-0A887A01B99E}"/>
                    </a:ext>
                  </a:extLst>
                </p14:cNvPr>
                <p14:cNvContentPartPr/>
                <p14:nvPr/>
              </p14:nvContentPartPr>
              <p14:xfrm>
                <a:off x="5504354" y="3697504"/>
                <a:ext cx="222120" cy="3830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07B3D50-43A6-4712-AAEA-0A887A01B99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495354" y="3688504"/>
                  <a:ext cx="2397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7816CAA-0BA5-4D3C-A207-692159BA7CE9}"/>
                    </a:ext>
                  </a:extLst>
                </p14:cNvPr>
                <p14:cNvContentPartPr/>
                <p14:nvPr/>
              </p14:nvContentPartPr>
              <p14:xfrm>
                <a:off x="5641154" y="3929344"/>
                <a:ext cx="266040" cy="1749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7816CAA-0BA5-4D3C-A207-692159BA7CE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632154" y="3920704"/>
                  <a:ext cx="2836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C363151-1794-44F6-9EAC-789EA6CF3183}"/>
                    </a:ext>
                  </a:extLst>
                </p14:cNvPr>
                <p14:cNvContentPartPr/>
                <p14:nvPr/>
              </p14:nvContentPartPr>
              <p14:xfrm>
                <a:off x="6057674" y="3894424"/>
                <a:ext cx="158040" cy="273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C363151-1794-44F6-9EAC-789EA6CF318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048674" y="3885784"/>
                  <a:ext cx="175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4FD2457-6B9F-4C62-A6F8-844432CD067D}"/>
                    </a:ext>
                  </a:extLst>
                </p14:cNvPr>
                <p14:cNvContentPartPr/>
                <p14:nvPr/>
              </p14:nvContentPartPr>
              <p14:xfrm>
                <a:off x="6045074" y="3977224"/>
                <a:ext cx="237600" cy="54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4FD2457-6B9F-4C62-A6F8-844432CD067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036434" y="3968584"/>
                  <a:ext cx="255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ADB541A-DA44-468C-96DC-696DDA5F7B4F}"/>
                    </a:ext>
                  </a:extLst>
                </p14:cNvPr>
                <p14:cNvContentPartPr/>
                <p14:nvPr/>
              </p14:nvContentPartPr>
              <p14:xfrm>
                <a:off x="6471674" y="3831784"/>
                <a:ext cx="37800" cy="2815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ADB541A-DA44-468C-96DC-696DDA5F7B4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463034" y="3823144"/>
                  <a:ext cx="55440" cy="29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3A24F12A-F11D-45E0-81AE-8C669C83E78C}"/>
                  </a:ext>
                </a:extLst>
              </p14:cNvPr>
              <p14:cNvContentPartPr/>
              <p14:nvPr/>
            </p14:nvContentPartPr>
            <p14:xfrm>
              <a:off x="9153314" y="2532588"/>
              <a:ext cx="935280" cy="6228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3A24F12A-F11D-45E0-81AE-8C669C83E78C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9144674" y="2523948"/>
                <a:ext cx="9529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8C284403-8C13-4AE2-B483-650289398338}"/>
                  </a:ext>
                </a:extLst>
              </p14:cNvPr>
              <p14:cNvContentPartPr/>
              <p14:nvPr/>
            </p14:nvContentPartPr>
            <p14:xfrm>
              <a:off x="8740394" y="2854428"/>
              <a:ext cx="215640" cy="4608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8C284403-8C13-4AE2-B483-650289398338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8731754" y="2845788"/>
                <a:ext cx="2332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6EA4B773-4269-490F-8F75-01C977482AA7}"/>
                  </a:ext>
                </a:extLst>
              </p14:cNvPr>
              <p14:cNvContentPartPr/>
              <p14:nvPr/>
            </p14:nvContentPartPr>
            <p14:xfrm>
              <a:off x="7851914" y="2926428"/>
              <a:ext cx="308160" cy="12456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6EA4B773-4269-490F-8F75-01C977482AA7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7842914" y="2917428"/>
                <a:ext cx="3258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97F19BAA-93D5-440A-8EA3-A53B0BF0E310}"/>
                  </a:ext>
                </a:extLst>
              </p14:cNvPr>
              <p14:cNvContentPartPr/>
              <p14:nvPr/>
            </p14:nvContentPartPr>
            <p14:xfrm>
              <a:off x="2272634" y="5115588"/>
              <a:ext cx="4282200" cy="37908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97F19BAA-93D5-440A-8EA3-A53B0BF0E310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2263994" y="5106588"/>
                <a:ext cx="429984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99573F66-7F72-4E0D-AC1D-C59C26DB3DCB}"/>
                  </a:ext>
                </a:extLst>
              </p14:cNvPr>
              <p14:cNvContentPartPr/>
              <p14:nvPr/>
            </p14:nvContentPartPr>
            <p14:xfrm>
              <a:off x="8688914" y="2800788"/>
              <a:ext cx="329400" cy="15804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99573F66-7F72-4E0D-AC1D-C59C26DB3DCB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8679914" y="2792148"/>
                <a:ext cx="3470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18BD914A-87CF-4993-88D7-125A0CC4D784}"/>
                  </a:ext>
                </a:extLst>
              </p14:cNvPr>
              <p14:cNvContentPartPr/>
              <p14:nvPr/>
            </p14:nvContentPartPr>
            <p14:xfrm>
              <a:off x="7770914" y="3022548"/>
              <a:ext cx="398520" cy="6552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18BD914A-87CF-4993-88D7-125A0CC4D784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7762274" y="3013908"/>
                <a:ext cx="416160" cy="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Group 244">
            <a:extLst>
              <a:ext uri="{FF2B5EF4-FFF2-40B4-BE49-F238E27FC236}">
                <a16:creationId xmlns:a16="http://schemas.microsoft.com/office/drawing/2014/main" id="{047DD551-2655-4C38-9900-F1AF3C9F3AAD}"/>
              </a:ext>
            </a:extLst>
          </p:cNvPr>
          <p:cNvGrpSpPr/>
          <p:nvPr/>
        </p:nvGrpSpPr>
        <p:grpSpPr>
          <a:xfrm>
            <a:off x="10408994" y="2456268"/>
            <a:ext cx="302400" cy="146520"/>
            <a:chOff x="10408994" y="2456268"/>
            <a:chExt cx="302400" cy="14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A5331D1-8AA1-430F-BC3D-441CBB8D27B7}"/>
                    </a:ext>
                  </a:extLst>
                </p14:cNvPr>
                <p14:cNvContentPartPr/>
                <p14:nvPr/>
              </p14:nvContentPartPr>
              <p14:xfrm>
                <a:off x="10446794" y="2503788"/>
                <a:ext cx="360" cy="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A5331D1-8AA1-430F-BC3D-441CBB8D27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37794" y="24947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6F7F976-DDB6-4102-B1EA-FEC5313361B1}"/>
                    </a:ext>
                  </a:extLst>
                </p14:cNvPr>
                <p14:cNvContentPartPr/>
                <p14:nvPr/>
              </p14:nvContentPartPr>
              <p14:xfrm>
                <a:off x="10424114" y="2456268"/>
                <a:ext cx="287280" cy="403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6F7F976-DDB6-4102-B1EA-FEC5313361B1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415474" y="2447628"/>
                  <a:ext cx="304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999E6B7-E949-45EA-A932-94C5D73ABF7F}"/>
                    </a:ext>
                  </a:extLst>
                </p14:cNvPr>
                <p14:cNvContentPartPr/>
                <p14:nvPr/>
              </p14:nvContentPartPr>
              <p14:xfrm>
                <a:off x="10408994" y="2460588"/>
                <a:ext cx="230760" cy="1422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999E6B7-E949-45EA-A932-94C5D73ABF7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399994" y="2451588"/>
                  <a:ext cx="24840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17C5F908-7057-480C-B479-902F4BCF7AC3}"/>
              </a:ext>
            </a:extLst>
          </p:cNvPr>
          <p:cNvGrpSpPr/>
          <p:nvPr/>
        </p:nvGrpSpPr>
        <p:grpSpPr>
          <a:xfrm>
            <a:off x="11086154" y="2322708"/>
            <a:ext cx="344160" cy="108360"/>
            <a:chOff x="11086154" y="2322708"/>
            <a:chExt cx="344160" cy="10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2C6A8E1-8556-4762-96A7-658CB3AF54D3}"/>
                    </a:ext>
                  </a:extLst>
                </p14:cNvPr>
                <p14:cNvContentPartPr/>
                <p14:nvPr/>
              </p14:nvContentPartPr>
              <p14:xfrm>
                <a:off x="11172554" y="2360868"/>
                <a:ext cx="2160" cy="176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2C6A8E1-8556-4762-96A7-658CB3AF54D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163914" y="2351868"/>
                  <a:ext cx="19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A3D816E-EB53-405D-92AC-EC1E557DE1FF}"/>
                    </a:ext>
                  </a:extLst>
                </p14:cNvPr>
                <p14:cNvContentPartPr/>
                <p14:nvPr/>
              </p14:nvContentPartPr>
              <p14:xfrm>
                <a:off x="11086154" y="2322708"/>
                <a:ext cx="344160" cy="475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A3D816E-EB53-405D-92AC-EC1E557DE1FF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077154" y="2313708"/>
                  <a:ext cx="361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6761AEC-D8B5-4588-8A39-40CB8BEBC9D9}"/>
                    </a:ext>
                  </a:extLst>
                </p14:cNvPr>
                <p14:cNvContentPartPr/>
                <p14:nvPr/>
              </p14:nvContentPartPr>
              <p14:xfrm>
                <a:off x="11265794" y="2423508"/>
                <a:ext cx="14040" cy="75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6761AEC-D8B5-4588-8A39-40CB8BEBC9D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256794" y="2414508"/>
                  <a:ext cx="31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0A6C73A-2AC2-4FA6-8691-3CB5BE677171}"/>
                    </a:ext>
                  </a:extLst>
                </p14:cNvPr>
                <p14:cNvContentPartPr/>
                <p14:nvPr/>
              </p14:nvContentPartPr>
              <p14:xfrm>
                <a:off x="11118914" y="2378508"/>
                <a:ext cx="174240" cy="460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0A6C73A-2AC2-4FA6-8691-3CB5BE67717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110274" y="2369508"/>
                  <a:ext cx="19188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2272255-6800-463A-BC98-A1789304EA08}"/>
              </a:ext>
            </a:extLst>
          </p:cNvPr>
          <p:cNvGrpSpPr/>
          <p:nvPr/>
        </p:nvGrpSpPr>
        <p:grpSpPr>
          <a:xfrm>
            <a:off x="8733914" y="2958468"/>
            <a:ext cx="202680" cy="105840"/>
            <a:chOff x="8733914" y="2958468"/>
            <a:chExt cx="202680" cy="10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90BA0C0-9490-4BA9-9A4F-CC3D06237C8F}"/>
                    </a:ext>
                  </a:extLst>
                </p14:cNvPr>
                <p14:cNvContentPartPr/>
                <p14:nvPr/>
              </p14:nvContentPartPr>
              <p14:xfrm>
                <a:off x="8733914" y="2958468"/>
                <a:ext cx="119880" cy="1058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90BA0C0-9490-4BA9-9A4F-CC3D06237C8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725274" y="2949828"/>
                  <a:ext cx="137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DB44909-24D6-48FA-8A72-498D47418C4F}"/>
                    </a:ext>
                  </a:extLst>
                </p14:cNvPr>
                <p14:cNvContentPartPr/>
                <p14:nvPr/>
              </p14:nvContentPartPr>
              <p14:xfrm>
                <a:off x="8792234" y="2964948"/>
                <a:ext cx="144360" cy="734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DB44909-24D6-48FA-8A72-498D47418C4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783234" y="2956308"/>
                  <a:ext cx="162000" cy="9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3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CAC61076-6E8E-4F8C-8ECF-243F19FF93C6}"/>
                  </a:ext>
                </a:extLst>
              </p14:cNvPr>
              <p14:cNvContentPartPr/>
              <p14:nvPr/>
            </p14:nvContentPartPr>
            <p14:xfrm>
              <a:off x="7926074" y="3208308"/>
              <a:ext cx="130320" cy="8892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CAC61076-6E8E-4F8C-8ECF-243F19FF93C6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7917074" y="3199308"/>
                <a:ext cx="147960" cy="10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520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F380157-E96D-4C4E-B7C8-DC67DA70EC87}"/>
              </a:ext>
            </a:extLst>
          </p:cNvPr>
          <p:cNvGrpSpPr/>
          <p:nvPr/>
        </p:nvGrpSpPr>
        <p:grpSpPr>
          <a:xfrm>
            <a:off x="792314" y="122704"/>
            <a:ext cx="10843920" cy="4357124"/>
            <a:chOff x="792314" y="122704"/>
            <a:chExt cx="10843920" cy="435712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39397C-5306-4E98-8D89-83CF97DD05C7}"/>
                    </a:ext>
                  </a:extLst>
                </p14:cNvPr>
                <p14:cNvContentPartPr/>
                <p14:nvPr/>
              </p14:nvContentPartPr>
              <p14:xfrm>
                <a:off x="8953874" y="513304"/>
                <a:ext cx="37800" cy="117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39397C-5306-4E98-8D89-83CF97DD05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44874" y="504664"/>
                  <a:ext cx="55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E9F037C-AB5A-4165-830B-AB1C4C13E166}"/>
                    </a:ext>
                  </a:extLst>
                </p14:cNvPr>
                <p14:cNvContentPartPr/>
                <p14:nvPr/>
              </p14:nvContentPartPr>
              <p14:xfrm>
                <a:off x="9145034" y="414664"/>
                <a:ext cx="147240" cy="219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E9F037C-AB5A-4165-830B-AB1C4C13E1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36394" y="406024"/>
                  <a:ext cx="164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3289C8A-FA19-4633-B788-D8CC06B8BC5F}"/>
                    </a:ext>
                  </a:extLst>
                </p14:cNvPr>
                <p14:cNvContentPartPr/>
                <p14:nvPr/>
              </p14:nvContentPartPr>
              <p14:xfrm>
                <a:off x="9494234" y="470104"/>
                <a:ext cx="264960" cy="531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3289C8A-FA19-4633-B788-D8CC06B8BC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85594" y="461464"/>
                  <a:ext cx="28260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12014D6-1FC9-4950-841B-29BBD8477DD3}"/>
                    </a:ext>
                  </a:extLst>
                </p14:cNvPr>
                <p14:cNvContentPartPr/>
                <p14:nvPr/>
              </p14:nvContentPartPr>
              <p14:xfrm>
                <a:off x="9834794" y="472984"/>
                <a:ext cx="46800" cy="147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12014D6-1FC9-4950-841B-29BBD8477D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26154" y="463984"/>
                  <a:ext cx="64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F348C61-3AFF-4DF9-AB00-C73D6BE7C624}"/>
                    </a:ext>
                  </a:extLst>
                </p14:cNvPr>
                <p14:cNvContentPartPr/>
                <p14:nvPr/>
              </p14:nvContentPartPr>
              <p14:xfrm>
                <a:off x="9986714" y="469744"/>
                <a:ext cx="114120" cy="133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F348C61-3AFF-4DF9-AB00-C73D6BE7C62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977714" y="460744"/>
                  <a:ext cx="131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3338320-8C8F-4CEB-87F2-B7887B1643C9}"/>
                    </a:ext>
                  </a:extLst>
                </p14:cNvPr>
                <p14:cNvContentPartPr/>
                <p14:nvPr/>
              </p14:nvContentPartPr>
              <p14:xfrm>
                <a:off x="10149074" y="439144"/>
                <a:ext cx="150480" cy="168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3338320-8C8F-4CEB-87F2-B7887B1643C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40074" y="430504"/>
                  <a:ext cx="168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991CF25-0D29-4218-BC0E-A85FAE4A90AC}"/>
                    </a:ext>
                  </a:extLst>
                </p14:cNvPr>
                <p14:cNvContentPartPr/>
                <p14:nvPr/>
              </p14:nvContentPartPr>
              <p14:xfrm>
                <a:off x="10338074" y="516544"/>
                <a:ext cx="162720" cy="121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991CF25-0D29-4218-BC0E-A85FAE4A90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29434" y="507904"/>
                  <a:ext cx="1803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09AC274-8579-4140-9BEC-259D94A05E01}"/>
                    </a:ext>
                  </a:extLst>
                </p14:cNvPr>
                <p14:cNvContentPartPr/>
                <p14:nvPr/>
              </p14:nvContentPartPr>
              <p14:xfrm>
                <a:off x="10766114" y="193624"/>
                <a:ext cx="179640" cy="412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09AC274-8579-4140-9BEC-259D94A05E0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57114" y="184624"/>
                  <a:ext cx="1972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0A2E64D-5410-455D-A9BC-C938C6F34CF4}"/>
                    </a:ext>
                  </a:extLst>
                </p14:cNvPr>
                <p14:cNvContentPartPr/>
                <p14:nvPr/>
              </p14:nvContentPartPr>
              <p14:xfrm>
                <a:off x="10994354" y="456064"/>
                <a:ext cx="129600" cy="142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0A2E64D-5410-455D-A9BC-C938C6F34CF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985354" y="447424"/>
                  <a:ext cx="147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17E0AE2-5F17-40F6-BD7A-2772A89DD9C6}"/>
                    </a:ext>
                  </a:extLst>
                </p14:cNvPr>
                <p14:cNvContentPartPr/>
                <p14:nvPr/>
              </p14:nvContentPartPr>
              <p14:xfrm>
                <a:off x="11017034" y="393424"/>
                <a:ext cx="210960" cy="474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17E0AE2-5F17-40F6-BD7A-2772A89DD9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008034" y="384784"/>
                  <a:ext cx="2286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DFAE99A-7BB2-4E7A-B187-A1AF8C5B7771}"/>
                    </a:ext>
                  </a:extLst>
                </p14:cNvPr>
                <p14:cNvContentPartPr/>
                <p14:nvPr/>
              </p14:nvContentPartPr>
              <p14:xfrm>
                <a:off x="1005074" y="567304"/>
                <a:ext cx="127800" cy="209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DFAE99A-7BB2-4E7A-B187-A1AF8C5B777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96074" y="558304"/>
                  <a:ext cx="145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7925D56-61C4-4E81-B5CC-B7B84C8E827F}"/>
                    </a:ext>
                  </a:extLst>
                </p14:cNvPr>
                <p14:cNvContentPartPr/>
                <p14:nvPr/>
              </p14:nvContentPartPr>
              <p14:xfrm>
                <a:off x="792314" y="435544"/>
                <a:ext cx="682200" cy="153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7925D56-61C4-4E81-B5CC-B7B84C8E82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3674" y="426544"/>
                  <a:ext cx="699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3637E5B-71B4-404E-8CBB-991E9496429F}"/>
                    </a:ext>
                  </a:extLst>
                </p14:cNvPr>
                <p14:cNvContentPartPr/>
                <p14:nvPr/>
              </p14:nvContentPartPr>
              <p14:xfrm>
                <a:off x="1395674" y="350944"/>
                <a:ext cx="241920" cy="373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3637E5B-71B4-404E-8CBB-991E9496429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87034" y="341944"/>
                  <a:ext cx="2595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45C68BC-1B77-4436-B090-BC92EFB00520}"/>
                    </a:ext>
                  </a:extLst>
                </p14:cNvPr>
                <p14:cNvContentPartPr/>
                <p14:nvPr/>
              </p14:nvContentPartPr>
              <p14:xfrm>
                <a:off x="1647314" y="591064"/>
                <a:ext cx="135000" cy="162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45C68BC-1B77-4436-B090-BC92EFB0052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38314" y="582424"/>
                  <a:ext cx="152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0316986-D159-4F85-ADF4-BEBEEF73BE4E}"/>
                    </a:ext>
                  </a:extLst>
                </p14:cNvPr>
                <p14:cNvContentPartPr/>
                <p14:nvPr/>
              </p14:nvContentPartPr>
              <p14:xfrm>
                <a:off x="2163194" y="585304"/>
                <a:ext cx="329040" cy="165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0316986-D159-4F85-ADF4-BEBEEF73BE4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54554" y="576664"/>
                  <a:ext cx="346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E301EF2-7831-4A2D-BF89-692A74B7A47A}"/>
                    </a:ext>
                  </a:extLst>
                </p14:cNvPr>
                <p14:cNvContentPartPr/>
                <p14:nvPr/>
              </p14:nvContentPartPr>
              <p14:xfrm>
                <a:off x="2564954" y="586744"/>
                <a:ext cx="158400" cy="122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E301EF2-7831-4A2D-BF89-692A74B7A47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55954" y="577744"/>
                  <a:ext cx="176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C8C5778-430C-465B-B337-70BF0BD1005C}"/>
                    </a:ext>
                  </a:extLst>
                </p14:cNvPr>
                <p14:cNvContentPartPr/>
                <p14:nvPr/>
              </p14:nvContentPartPr>
              <p14:xfrm>
                <a:off x="2765114" y="590704"/>
                <a:ext cx="111600" cy="159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C8C5778-430C-465B-B337-70BF0BD100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56114" y="581704"/>
                  <a:ext cx="129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4A0B9B4-AA9F-463B-8C08-4FE40F87A6B6}"/>
                    </a:ext>
                  </a:extLst>
                </p14:cNvPr>
                <p14:cNvContentPartPr/>
                <p14:nvPr/>
              </p14:nvContentPartPr>
              <p14:xfrm>
                <a:off x="2822354" y="598264"/>
                <a:ext cx="243000" cy="529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4A0B9B4-AA9F-463B-8C08-4FE40F87A6B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13354" y="589624"/>
                  <a:ext cx="26064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6DFDEF3-AB9A-401E-B237-6F9700155915}"/>
                    </a:ext>
                  </a:extLst>
                </p14:cNvPr>
                <p14:cNvContentPartPr/>
                <p14:nvPr/>
              </p14:nvContentPartPr>
              <p14:xfrm>
                <a:off x="3161834" y="536344"/>
                <a:ext cx="41400" cy="90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6DFDEF3-AB9A-401E-B237-6F970015591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53194" y="527704"/>
                  <a:ext cx="59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6D6CBA2-D8E1-40CA-8D29-EF5E40600B13}"/>
                    </a:ext>
                  </a:extLst>
                </p14:cNvPr>
                <p14:cNvContentPartPr/>
                <p14:nvPr/>
              </p14:nvContentPartPr>
              <p14:xfrm>
                <a:off x="3199274" y="552544"/>
                <a:ext cx="198720" cy="144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6D6CBA2-D8E1-40CA-8D29-EF5E40600B1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90274" y="543904"/>
                  <a:ext cx="216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F5445F7-1B2B-49C7-86FB-8E8E6C51B399}"/>
                    </a:ext>
                  </a:extLst>
                </p14:cNvPr>
                <p14:cNvContentPartPr/>
                <p14:nvPr/>
              </p14:nvContentPartPr>
              <p14:xfrm>
                <a:off x="3452714" y="607624"/>
                <a:ext cx="133560" cy="105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F5445F7-1B2B-49C7-86FB-8E8E6C51B39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44074" y="598624"/>
                  <a:ext cx="151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47B902A-EAC5-4E81-BDA4-6FD5F530FDBF}"/>
                    </a:ext>
                  </a:extLst>
                </p14:cNvPr>
                <p14:cNvContentPartPr/>
                <p14:nvPr/>
              </p14:nvContentPartPr>
              <p14:xfrm>
                <a:off x="3766634" y="353464"/>
                <a:ext cx="156240" cy="352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47B902A-EAC5-4E81-BDA4-6FD5F530FDB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57994" y="344464"/>
                  <a:ext cx="1738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C906FF2-2C59-4701-83EF-8F888BA8BFDE}"/>
                    </a:ext>
                  </a:extLst>
                </p14:cNvPr>
                <p14:cNvContentPartPr/>
                <p14:nvPr/>
              </p14:nvContentPartPr>
              <p14:xfrm>
                <a:off x="4108994" y="550384"/>
                <a:ext cx="208440" cy="150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C906FF2-2C59-4701-83EF-8F888BA8BF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00354" y="541744"/>
                  <a:ext cx="22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5FE97D8-320F-424E-8CE2-9FEDBAD3BA87}"/>
                    </a:ext>
                  </a:extLst>
                </p14:cNvPr>
                <p14:cNvContentPartPr/>
                <p14:nvPr/>
              </p14:nvContentPartPr>
              <p14:xfrm>
                <a:off x="4226354" y="289384"/>
                <a:ext cx="289440" cy="378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5FE97D8-320F-424E-8CE2-9FEDBAD3BA8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17354" y="280384"/>
                  <a:ext cx="3070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74B1B56-38B3-405F-87DA-BC0A705B75B2}"/>
                    </a:ext>
                  </a:extLst>
                </p14:cNvPr>
                <p14:cNvContentPartPr/>
                <p14:nvPr/>
              </p14:nvContentPartPr>
              <p14:xfrm>
                <a:off x="4386194" y="552184"/>
                <a:ext cx="129240" cy="130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74B1B56-38B3-405F-87DA-BC0A705B75B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77194" y="543544"/>
                  <a:ext cx="146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7B281B2-3B88-4A79-8332-9F596F9BD23E}"/>
                    </a:ext>
                  </a:extLst>
                </p14:cNvPr>
                <p14:cNvContentPartPr/>
                <p14:nvPr/>
              </p14:nvContentPartPr>
              <p14:xfrm>
                <a:off x="4520474" y="576664"/>
                <a:ext cx="153720" cy="100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7B281B2-3B88-4A79-8332-9F596F9BD23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11474" y="567664"/>
                  <a:ext cx="171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D46E5F5-4464-4B9F-92D0-7F98D460A5EB}"/>
                    </a:ext>
                  </a:extLst>
                </p14:cNvPr>
                <p14:cNvContentPartPr/>
                <p14:nvPr/>
              </p14:nvContentPartPr>
              <p14:xfrm>
                <a:off x="4742234" y="513664"/>
                <a:ext cx="223920" cy="18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D46E5F5-4464-4B9F-92D0-7F98D460A5E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33234" y="505024"/>
                  <a:ext cx="241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72CB413-8196-4C1D-ACBA-F247FDB53927}"/>
                    </a:ext>
                  </a:extLst>
                </p14:cNvPr>
                <p14:cNvContentPartPr/>
                <p14:nvPr/>
              </p14:nvContentPartPr>
              <p14:xfrm>
                <a:off x="5089634" y="189664"/>
                <a:ext cx="309960" cy="538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72CB413-8196-4C1D-ACBA-F247FDB5392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80634" y="181024"/>
                  <a:ext cx="32760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604687F-EA91-425D-86E0-81B1EC6791CC}"/>
                    </a:ext>
                  </a:extLst>
                </p14:cNvPr>
                <p14:cNvContentPartPr/>
                <p14:nvPr/>
              </p14:nvContentPartPr>
              <p14:xfrm>
                <a:off x="5250194" y="604024"/>
                <a:ext cx="109080" cy="68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604687F-EA91-425D-86E0-81B1EC6791C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41194" y="595384"/>
                  <a:ext cx="1267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C4CDA1-47C9-41F2-A6DF-283BA0DC29BF}"/>
                    </a:ext>
                  </a:extLst>
                </p14:cNvPr>
                <p14:cNvContentPartPr/>
                <p14:nvPr/>
              </p14:nvContentPartPr>
              <p14:xfrm>
                <a:off x="5219594" y="523384"/>
                <a:ext cx="244080" cy="444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C4CDA1-47C9-41F2-A6DF-283BA0DC29B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10954" y="514744"/>
                  <a:ext cx="2617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737FA55-42B5-44CA-8CE0-466C92E02F2B}"/>
                    </a:ext>
                  </a:extLst>
                </p14:cNvPr>
                <p14:cNvContentPartPr/>
                <p14:nvPr/>
              </p14:nvContentPartPr>
              <p14:xfrm>
                <a:off x="5721434" y="551824"/>
                <a:ext cx="174600" cy="149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737FA55-42B5-44CA-8CE0-466C92E02F2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12794" y="542824"/>
                  <a:ext cx="1922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5143A20-4DA6-4799-8AA0-B3E3830EEC8D}"/>
                    </a:ext>
                  </a:extLst>
                </p14:cNvPr>
                <p14:cNvContentPartPr/>
                <p14:nvPr/>
              </p14:nvContentPartPr>
              <p14:xfrm>
                <a:off x="6026354" y="127744"/>
                <a:ext cx="342720" cy="645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5143A20-4DA6-4799-8AA0-B3E3830EEC8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17714" y="118744"/>
                  <a:ext cx="36036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7DA1246-8B49-4377-8EB4-4E853299E8E1}"/>
                    </a:ext>
                  </a:extLst>
                </p14:cNvPr>
                <p14:cNvContentPartPr/>
                <p14:nvPr/>
              </p14:nvContentPartPr>
              <p14:xfrm>
                <a:off x="6021674" y="517624"/>
                <a:ext cx="254520" cy="51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7DA1246-8B49-4377-8EB4-4E853299E8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12674" y="508624"/>
                  <a:ext cx="272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B16C5D5-4D2C-4C3F-9297-B0EEB5600F21}"/>
                    </a:ext>
                  </a:extLst>
                </p14:cNvPr>
                <p14:cNvContentPartPr/>
                <p14:nvPr/>
              </p14:nvContentPartPr>
              <p14:xfrm>
                <a:off x="6681194" y="509704"/>
                <a:ext cx="208440" cy="270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B16C5D5-4D2C-4C3F-9297-B0EEB5600F2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72554" y="501064"/>
                  <a:ext cx="2260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D5299EB-BC90-4C07-B7B0-13A61BF62338}"/>
                    </a:ext>
                  </a:extLst>
                </p14:cNvPr>
                <p14:cNvContentPartPr/>
                <p14:nvPr/>
              </p14:nvContentPartPr>
              <p14:xfrm>
                <a:off x="6627554" y="377224"/>
                <a:ext cx="338040" cy="371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D5299EB-BC90-4C07-B7B0-13A61BF6233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18914" y="368584"/>
                  <a:ext cx="3556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9BCCFAF-00AB-4587-8BF9-F63B8233763E}"/>
                    </a:ext>
                  </a:extLst>
                </p14:cNvPr>
                <p14:cNvContentPartPr/>
                <p14:nvPr/>
              </p14:nvContentPartPr>
              <p14:xfrm>
                <a:off x="7080434" y="759904"/>
                <a:ext cx="120600" cy="207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9BCCFAF-00AB-4587-8BF9-F63B8233763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71794" y="750904"/>
                  <a:ext cx="138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C238D0F-5936-4E53-8B5B-67BDAE6BEC89}"/>
                    </a:ext>
                  </a:extLst>
                </p14:cNvPr>
                <p14:cNvContentPartPr/>
                <p14:nvPr/>
              </p14:nvContentPartPr>
              <p14:xfrm>
                <a:off x="7469234" y="122704"/>
                <a:ext cx="394920" cy="660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C238D0F-5936-4E53-8B5B-67BDAE6BEC8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60234" y="113704"/>
                  <a:ext cx="412560" cy="67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9BBE206-C03E-4938-8E31-BAB51ACCA4F0}"/>
                    </a:ext>
                  </a:extLst>
                </p14:cNvPr>
                <p14:cNvContentPartPr/>
                <p14:nvPr/>
              </p14:nvContentPartPr>
              <p14:xfrm>
                <a:off x="7414874" y="606184"/>
                <a:ext cx="264240" cy="41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9BBE206-C03E-4938-8E31-BAB51ACCA4F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05874" y="597184"/>
                  <a:ext cx="281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07A1848-56E1-4C43-88DA-E6401B623791}"/>
                    </a:ext>
                  </a:extLst>
                </p14:cNvPr>
                <p14:cNvContentPartPr/>
                <p14:nvPr/>
              </p14:nvContentPartPr>
              <p14:xfrm>
                <a:off x="7715474" y="705544"/>
                <a:ext cx="210240" cy="133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07A1848-56E1-4C43-88DA-E6401B62379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06474" y="696904"/>
                  <a:ext cx="227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1C41C17-AD96-406C-AEEB-E4F8BEA9B7C2}"/>
                    </a:ext>
                  </a:extLst>
                </p14:cNvPr>
                <p14:cNvContentPartPr/>
                <p14:nvPr/>
              </p14:nvContentPartPr>
              <p14:xfrm>
                <a:off x="7696754" y="676024"/>
                <a:ext cx="226080" cy="174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1C41C17-AD96-406C-AEEB-E4F8BEA9B7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87754" y="667024"/>
                  <a:ext cx="243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AA7A6E-7A39-48FB-9CC3-95D660914801}"/>
                    </a:ext>
                  </a:extLst>
                </p14:cNvPr>
                <p14:cNvContentPartPr/>
                <p14:nvPr/>
              </p14:nvContentPartPr>
              <p14:xfrm>
                <a:off x="8101394" y="385504"/>
                <a:ext cx="177840" cy="248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AA7A6E-7A39-48FB-9CC3-95D66091480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92394" y="376864"/>
                  <a:ext cx="195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F591EB9-E7ED-4764-BA4D-92EE14BCBBD6}"/>
                    </a:ext>
                  </a:extLst>
                </p14:cNvPr>
                <p14:cNvContentPartPr/>
                <p14:nvPr/>
              </p14:nvContentPartPr>
              <p14:xfrm>
                <a:off x="8246114" y="516544"/>
                <a:ext cx="169560" cy="108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F591EB9-E7ED-4764-BA4D-92EE14BCBBD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37114" y="507544"/>
                  <a:ext cx="187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ADF6314-2336-4A61-9B87-8E318674E6AC}"/>
                    </a:ext>
                  </a:extLst>
                </p14:cNvPr>
                <p14:cNvContentPartPr/>
                <p14:nvPr/>
              </p14:nvContentPartPr>
              <p14:xfrm>
                <a:off x="8207234" y="480544"/>
                <a:ext cx="189000" cy="144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ADF6314-2336-4A61-9B87-8E318674E6A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98234" y="471904"/>
                  <a:ext cx="206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8DC6E48-2EAC-4496-A4C7-BB6C01A92833}"/>
                    </a:ext>
                  </a:extLst>
                </p14:cNvPr>
                <p14:cNvContentPartPr/>
                <p14:nvPr/>
              </p14:nvContentPartPr>
              <p14:xfrm>
                <a:off x="8460314" y="310264"/>
                <a:ext cx="138960" cy="385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8DC6E48-2EAC-4496-A4C7-BB6C01A9283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51314" y="301264"/>
                  <a:ext cx="1566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ACFC0FA-79FE-4573-8A56-5DC7A4B6E8C3}"/>
                    </a:ext>
                  </a:extLst>
                </p14:cNvPr>
                <p14:cNvContentPartPr/>
                <p14:nvPr/>
              </p14:nvContentPartPr>
              <p14:xfrm>
                <a:off x="1441754" y="1135384"/>
                <a:ext cx="130680" cy="662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ACFC0FA-79FE-4573-8A56-5DC7A4B6E8C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33114" y="1126744"/>
                  <a:ext cx="14832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0DB7E65-4CE7-4AE6-82A3-EB689CD189B7}"/>
                    </a:ext>
                  </a:extLst>
                </p14:cNvPr>
                <p14:cNvContentPartPr/>
                <p14:nvPr/>
              </p14:nvContentPartPr>
              <p14:xfrm>
                <a:off x="1305674" y="1608424"/>
                <a:ext cx="318960" cy="38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0DB7E65-4CE7-4AE6-82A3-EB689CD189B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96674" y="1599784"/>
                  <a:ext cx="336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160FDBF-DC51-4AE8-83D4-B60AAFD30B71}"/>
                    </a:ext>
                  </a:extLst>
                </p14:cNvPr>
                <p14:cNvContentPartPr/>
                <p14:nvPr/>
              </p14:nvContentPartPr>
              <p14:xfrm>
                <a:off x="1566674" y="1737304"/>
                <a:ext cx="216720" cy="152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160FDBF-DC51-4AE8-83D4-B60AAFD30B7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58034" y="1728304"/>
                  <a:ext cx="234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408A5E2-73BB-447D-A274-CE6A3872EF41}"/>
                    </a:ext>
                  </a:extLst>
                </p14:cNvPr>
                <p14:cNvContentPartPr/>
                <p14:nvPr/>
              </p14:nvContentPartPr>
              <p14:xfrm>
                <a:off x="1564154" y="1721824"/>
                <a:ext cx="182520" cy="153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408A5E2-73BB-447D-A274-CE6A3872EF4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55154" y="1712824"/>
                  <a:ext cx="200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3B48592-381F-4CDD-996E-48AD54410FC9}"/>
                    </a:ext>
                  </a:extLst>
                </p14:cNvPr>
                <p14:cNvContentPartPr/>
                <p14:nvPr/>
              </p14:nvContentPartPr>
              <p14:xfrm>
                <a:off x="1949714" y="1450024"/>
                <a:ext cx="104400" cy="241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3B48592-381F-4CDD-996E-48AD54410FC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40714" y="1441384"/>
                  <a:ext cx="1220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9677BD3-2484-42AE-9AB6-03888101AE07}"/>
                    </a:ext>
                  </a:extLst>
                </p14:cNvPr>
                <p14:cNvContentPartPr/>
                <p14:nvPr/>
              </p14:nvContentPartPr>
              <p14:xfrm>
                <a:off x="2083634" y="1475944"/>
                <a:ext cx="221760" cy="178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9677BD3-2484-42AE-9AB6-03888101AE0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74634" y="1467304"/>
                  <a:ext cx="239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EE94578-A7AB-43C5-93BC-961D0A447024}"/>
                    </a:ext>
                  </a:extLst>
                </p14:cNvPr>
                <p14:cNvContentPartPr/>
                <p14:nvPr/>
              </p14:nvContentPartPr>
              <p14:xfrm>
                <a:off x="2064554" y="1491424"/>
                <a:ext cx="185040" cy="154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EE94578-A7AB-43C5-93BC-961D0A44702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55554" y="1482784"/>
                  <a:ext cx="202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8B73C87-EE12-4713-A7BA-8DE8D244D5BD}"/>
                    </a:ext>
                  </a:extLst>
                </p14:cNvPr>
                <p14:cNvContentPartPr/>
                <p14:nvPr/>
              </p14:nvContentPartPr>
              <p14:xfrm>
                <a:off x="2336354" y="1345624"/>
                <a:ext cx="180720" cy="316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8B73C87-EE12-4713-A7BA-8DE8D244D5B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27714" y="1336624"/>
                  <a:ext cx="1983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3A82B32-DADC-4748-8CA2-99A338B1620E}"/>
                    </a:ext>
                  </a:extLst>
                </p14:cNvPr>
                <p14:cNvContentPartPr/>
                <p14:nvPr/>
              </p14:nvContentPartPr>
              <p14:xfrm>
                <a:off x="2628674" y="1442464"/>
                <a:ext cx="185040" cy="158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3A82B32-DADC-4748-8CA2-99A338B1620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19674" y="1433824"/>
                  <a:ext cx="202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3647A90-DF70-4476-99C1-0D8FC81D0FA3}"/>
                    </a:ext>
                  </a:extLst>
                </p14:cNvPr>
                <p14:cNvContentPartPr/>
                <p14:nvPr/>
              </p14:nvContentPartPr>
              <p14:xfrm>
                <a:off x="3197114" y="1137544"/>
                <a:ext cx="334080" cy="826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3647A90-DF70-4476-99C1-0D8FC81D0FA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88114" y="1128904"/>
                  <a:ext cx="35172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B941165-646C-48B2-A8BA-3FCA5C3DCF33}"/>
                    </a:ext>
                  </a:extLst>
                </p14:cNvPr>
                <p14:cNvContentPartPr/>
                <p14:nvPr/>
              </p14:nvContentPartPr>
              <p14:xfrm>
                <a:off x="3114674" y="2181184"/>
                <a:ext cx="163800" cy="27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B941165-646C-48B2-A8BA-3FCA5C3DCF3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06034" y="2172184"/>
                  <a:ext cx="181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A544A59-F2CB-496D-A12D-1FCDCBFB7E93}"/>
                    </a:ext>
                  </a:extLst>
                </p14:cNvPr>
                <p14:cNvContentPartPr/>
                <p14:nvPr/>
              </p14:nvContentPartPr>
              <p14:xfrm>
                <a:off x="3439754" y="2050864"/>
                <a:ext cx="265680" cy="210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A544A59-F2CB-496D-A12D-1FCDCBFB7E9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31114" y="2042224"/>
                  <a:ext cx="283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20A2223-E46D-4914-A283-234BC025A788}"/>
                    </a:ext>
                  </a:extLst>
                </p14:cNvPr>
                <p14:cNvContentPartPr/>
                <p14:nvPr/>
              </p14:nvContentPartPr>
              <p14:xfrm>
                <a:off x="3430754" y="826504"/>
                <a:ext cx="271440" cy="204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20A2223-E46D-4914-A283-234BC025A78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21754" y="817504"/>
                  <a:ext cx="289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18C8B62-CABC-4FFF-8017-D111154374D3}"/>
                    </a:ext>
                  </a:extLst>
                </p14:cNvPr>
                <p14:cNvContentPartPr/>
                <p14:nvPr/>
              </p14:nvContentPartPr>
              <p14:xfrm>
                <a:off x="3785714" y="1073464"/>
                <a:ext cx="90360" cy="543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18C8B62-CABC-4FFF-8017-D111154374D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76714" y="1064824"/>
                  <a:ext cx="10800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108CE58-4A0A-4495-8A38-D9F3E66767F0}"/>
                    </a:ext>
                  </a:extLst>
                </p14:cNvPr>
                <p14:cNvContentPartPr/>
                <p14:nvPr/>
              </p14:nvContentPartPr>
              <p14:xfrm>
                <a:off x="3669434" y="1430224"/>
                <a:ext cx="213480" cy="208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108CE58-4A0A-4495-8A38-D9F3E66767F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60434" y="1421224"/>
                  <a:ext cx="231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C52142A-65F9-4C2D-A693-BFAEE722CC38}"/>
                    </a:ext>
                  </a:extLst>
                </p14:cNvPr>
                <p14:cNvContentPartPr/>
                <p14:nvPr/>
              </p14:nvContentPartPr>
              <p14:xfrm>
                <a:off x="3966794" y="1360024"/>
                <a:ext cx="315360" cy="189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C52142A-65F9-4C2D-A693-BFAEE722CC3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57794" y="1351024"/>
                  <a:ext cx="3330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7DFB0B7-417A-4295-ACE9-C11D29A95762}"/>
                    </a:ext>
                  </a:extLst>
                </p14:cNvPr>
                <p14:cNvContentPartPr/>
                <p14:nvPr/>
              </p14:nvContentPartPr>
              <p14:xfrm>
                <a:off x="4092794" y="1392064"/>
                <a:ext cx="130320" cy="131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7DFB0B7-417A-4295-ACE9-C11D29A9576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83794" y="1383064"/>
                  <a:ext cx="147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DBEEE6F-4BF9-4A74-89F9-50ABC1F72F86}"/>
                    </a:ext>
                  </a:extLst>
                </p14:cNvPr>
                <p14:cNvContentPartPr/>
                <p14:nvPr/>
              </p14:nvContentPartPr>
              <p14:xfrm>
                <a:off x="4314194" y="1554784"/>
                <a:ext cx="63720" cy="147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DBEEE6F-4BF9-4A74-89F9-50ABC1F72F8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05554" y="1546144"/>
                  <a:ext cx="81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C07E92D-DC78-47AE-867B-2A55A3CE38BE}"/>
                    </a:ext>
                  </a:extLst>
                </p14:cNvPr>
                <p14:cNvContentPartPr/>
                <p14:nvPr/>
              </p14:nvContentPartPr>
              <p14:xfrm>
                <a:off x="4475114" y="1378024"/>
                <a:ext cx="132480" cy="371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C07E92D-DC78-47AE-867B-2A55A3CE38B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66114" y="1369024"/>
                  <a:ext cx="1501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A4FC7F9-1CCE-422F-BA20-2739660E27B5}"/>
                    </a:ext>
                  </a:extLst>
                </p14:cNvPr>
                <p14:cNvContentPartPr/>
                <p14:nvPr/>
              </p14:nvContentPartPr>
              <p14:xfrm>
                <a:off x="4681394" y="1140424"/>
                <a:ext cx="160200" cy="452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A4FC7F9-1CCE-422F-BA20-2739660E27B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72394" y="1131784"/>
                  <a:ext cx="17784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497E4E2-D2F1-4C97-9273-7ED88E0F24D0}"/>
                    </a:ext>
                  </a:extLst>
                </p14:cNvPr>
                <p14:cNvContentPartPr/>
                <p14:nvPr/>
              </p14:nvContentPartPr>
              <p14:xfrm>
                <a:off x="4926554" y="1386664"/>
                <a:ext cx="196200" cy="1641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497E4E2-D2F1-4C97-9273-7ED88E0F24D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17914" y="1377664"/>
                  <a:ext cx="213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4934008-7DF0-4EF4-B5AE-38E255922461}"/>
                    </a:ext>
                  </a:extLst>
                </p14:cNvPr>
                <p14:cNvContentPartPr/>
                <p14:nvPr/>
              </p14:nvContentPartPr>
              <p14:xfrm>
                <a:off x="5097554" y="1112704"/>
                <a:ext cx="134640" cy="397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4934008-7DF0-4EF4-B5AE-38E25592246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88914" y="1104064"/>
                  <a:ext cx="1522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52386E6-E7E7-417F-B745-CD97844A9195}"/>
                    </a:ext>
                  </a:extLst>
                </p14:cNvPr>
                <p14:cNvContentPartPr/>
                <p14:nvPr/>
              </p14:nvContentPartPr>
              <p14:xfrm>
                <a:off x="5247674" y="1380904"/>
                <a:ext cx="159840" cy="144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52386E6-E7E7-417F-B745-CD97844A919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38674" y="1372264"/>
                  <a:ext cx="177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E7F5FA0-C983-452C-A759-7FB95F0AD568}"/>
                    </a:ext>
                  </a:extLst>
                </p14:cNvPr>
                <p14:cNvContentPartPr/>
                <p14:nvPr/>
              </p14:nvContentPartPr>
              <p14:xfrm>
                <a:off x="5315714" y="1344184"/>
                <a:ext cx="141840" cy="443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E7F5FA0-C983-452C-A759-7FB95F0AD56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06714" y="1335184"/>
                  <a:ext cx="15948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0813A0B-1CAF-4352-B503-4100F4BDBF43}"/>
                    </a:ext>
                  </a:extLst>
                </p14:cNvPr>
                <p14:cNvContentPartPr/>
                <p14:nvPr/>
              </p14:nvContentPartPr>
              <p14:xfrm>
                <a:off x="1204514" y="2616784"/>
                <a:ext cx="131760" cy="249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0813A0B-1CAF-4352-B503-4100F4BDBF4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95514" y="2608144"/>
                  <a:ext cx="1494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512B11F-FD02-4DE1-8AEA-2DDE1B1B00BC}"/>
                    </a:ext>
                  </a:extLst>
                </p14:cNvPr>
                <p14:cNvContentPartPr/>
                <p14:nvPr/>
              </p14:nvContentPartPr>
              <p14:xfrm>
                <a:off x="1015514" y="2494744"/>
                <a:ext cx="685440" cy="91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512B11F-FD02-4DE1-8AEA-2DDE1B1B00B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06514" y="2485744"/>
                  <a:ext cx="703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A9B3CAE-39F1-4F1A-B744-BA85851BF148}"/>
                    </a:ext>
                  </a:extLst>
                </p14:cNvPr>
                <p14:cNvContentPartPr/>
                <p14:nvPr/>
              </p14:nvContentPartPr>
              <p14:xfrm>
                <a:off x="1522034" y="2423464"/>
                <a:ext cx="235800" cy="388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A9B3CAE-39F1-4F1A-B744-BA85851BF14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13034" y="2414824"/>
                  <a:ext cx="2534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3329527-776C-4BFF-AB32-DB26C39ECCA6}"/>
                    </a:ext>
                  </a:extLst>
                </p14:cNvPr>
                <p14:cNvContentPartPr/>
                <p14:nvPr/>
              </p14:nvContentPartPr>
              <p14:xfrm>
                <a:off x="1804994" y="2672944"/>
                <a:ext cx="162720" cy="167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3329527-776C-4BFF-AB32-DB26C39ECCA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96354" y="2663944"/>
                  <a:ext cx="180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6F1F079-2C3F-411E-8B34-88CC0FC0801C}"/>
                    </a:ext>
                  </a:extLst>
                </p14:cNvPr>
                <p14:cNvContentPartPr/>
                <p14:nvPr/>
              </p14:nvContentPartPr>
              <p14:xfrm>
                <a:off x="2380634" y="2644504"/>
                <a:ext cx="413280" cy="168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6F1F079-2C3F-411E-8B34-88CC0FC0801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71634" y="2635864"/>
                  <a:ext cx="430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A8974CE-3AC9-4BC8-9D27-01DDC215A683}"/>
                    </a:ext>
                  </a:extLst>
                </p14:cNvPr>
                <p14:cNvContentPartPr/>
                <p14:nvPr/>
              </p14:nvContentPartPr>
              <p14:xfrm>
                <a:off x="2837114" y="2611384"/>
                <a:ext cx="353880" cy="180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A8974CE-3AC9-4BC8-9D27-01DDC215A68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28114" y="2602384"/>
                  <a:ext cx="371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69F9FE5-1D18-495E-8696-4496F51FEA98}"/>
                    </a:ext>
                  </a:extLst>
                </p14:cNvPr>
                <p14:cNvContentPartPr/>
                <p14:nvPr/>
              </p14:nvContentPartPr>
              <p14:xfrm>
                <a:off x="3054194" y="2674744"/>
                <a:ext cx="278640" cy="525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69F9FE5-1D18-495E-8696-4496F51FEA9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045554" y="2666104"/>
                  <a:ext cx="2962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CB80E01-31D8-4C65-93A3-AB1F629C8DB0}"/>
                    </a:ext>
                  </a:extLst>
                </p14:cNvPr>
                <p14:cNvContentPartPr/>
                <p14:nvPr/>
              </p14:nvContentPartPr>
              <p14:xfrm>
                <a:off x="3440474" y="2620384"/>
                <a:ext cx="47880" cy="111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CB80E01-31D8-4C65-93A3-AB1F629C8DB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31834" y="2611744"/>
                  <a:ext cx="65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060E351-EC17-4A4B-A055-EDA563418D88}"/>
                    </a:ext>
                  </a:extLst>
                </p14:cNvPr>
                <p14:cNvContentPartPr/>
                <p14:nvPr/>
              </p14:nvContentPartPr>
              <p14:xfrm>
                <a:off x="3510674" y="2608504"/>
                <a:ext cx="184320" cy="141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060E351-EC17-4A4B-A055-EDA563418D8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01674" y="2599864"/>
                  <a:ext cx="201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1055006-5500-4CD8-B0B0-39FD275815DC}"/>
                    </a:ext>
                  </a:extLst>
                </p14:cNvPr>
                <p14:cNvContentPartPr/>
                <p14:nvPr/>
              </p14:nvContentPartPr>
              <p14:xfrm>
                <a:off x="3734234" y="2644504"/>
                <a:ext cx="114480" cy="122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1055006-5500-4CD8-B0B0-39FD275815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725594" y="2635864"/>
                  <a:ext cx="132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3B18137-CFE6-42C4-9314-7E65BCF883F1}"/>
                    </a:ext>
                  </a:extLst>
                </p14:cNvPr>
                <p14:cNvContentPartPr/>
                <p14:nvPr/>
              </p14:nvContentPartPr>
              <p14:xfrm>
                <a:off x="4048514" y="2357584"/>
                <a:ext cx="191880" cy="447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3B18137-CFE6-42C4-9314-7E65BCF883F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39874" y="2348944"/>
                  <a:ext cx="2095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E3E06A8-ACB5-438F-A553-8970F00B4386}"/>
                    </a:ext>
                  </a:extLst>
                </p14:cNvPr>
                <p14:cNvContentPartPr/>
                <p14:nvPr/>
              </p14:nvContentPartPr>
              <p14:xfrm>
                <a:off x="4538114" y="2605984"/>
                <a:ext cx="224640" cy="160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E3E06A8-ACB5-438F-A553-8970F00B438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529474" y="2596984"/>
                  <a:ext cx="242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D3976C4-A014-4895-B241-BAAFD0BCE500}"/>
                    </a:ext>
                  </a:extLst>
                </p14:cNvPr>
                <p14:cNvContentPartPr/>
                <p14:nvPr/>
              </p14:nvContentPartPr>
              <p14:xfrm>
                <a:off x="4698314" y="2320864"/>
                <a:ext cx="302040" cy="396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D3976C4-A014-4895-B241-BAAFD0BCE50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689314" y="2311864"/>
                  <a:ext cx="3196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FE6BDCF-001D-4E79-80D0-6337F533D608}"/>
                    </a:ext>
                  </a:extLst>
                </p14:cNvPr>
                <p14:cNvContentPartPr/>
                <p14:nvPr/>
              </p14:nvContentPartPr>
              <p14:xfrm>
                <a:off x="4882634" y="2607784"/>
                <a:ext cx="159840" cy="120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FE6BDCF-001D-4E79-80D0-6337F533D60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873634" y="2598784"/>
                  <a:ext cx="177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01FE578-56D6-44C2-920F-9565ED93E53A}"/>
                    </a:ext>
                  </a:extLst>
                </p14:cNvPr>
                <p14:cNvContentPartPr/>
                <p14:nvPr/>
              </p14:nvContentPartPr>
              <p14:xfrm>
                <a:off x="5057954" y="2591944"/>
                <a:ext cx="204840" cy="154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01FE578-56D6-44C2-920F-9565ED93E53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048954" y="2582944"/>
                  <a:ext cx="222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C5EECC2-E41C-4C28-83B7-A851361D1AA6}"/>
                    </a:ext>
                  </a:extLst>
                </p14:cNvPr>
                <p14:cNvContentPartPr/>
                <p14:nvPr/>
              </p14:nvContentPartPr>
              <p14:xfrm>
                <a:off x="5297354" y="2566384"/>
                <a:ext cx="270360" cy="203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C5EECC2-E41C-4C28-83B7-A851361D1AA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88714" y="2557744"/>
                  <a:ext cx="288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1E1B76-765F-47D9-9E45-D2E5B078A9BA}"/>
                    </a:ext>
                  </a:extLst>
                </p14:cNvPr>
                <p14:cNvContentPartPr/>
                <p14:nvPr/>
              </p14:nvContentPartPr>
              <p14:xfrm>
                <a:off x="5720714" y="2267944"/>
                <a:ext cx="280440" cy="509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1E1B76-765F-47D9-9E45-D2E5B078A9B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711714" y="2258944"/>
                  <a:ext cx="29808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A281235-5575-4CE7-9B4B-FCD2B4931D5A}"/>
                    </a:ext>
                  </a:extLst>
                </p14:cNvPr>
                <p14:cNvContentPartPr/>
                <p14:nvPr/>
              </p14:nvContentPartPr>
              <p14:xfrm>
                <a:off x="5670314" y="2550904"/>
                <a:ext cx="324000" cy="156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A281235-5575-4CE7-9B4B-FCD2B4931D5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661674" y="2541904"/>
                  <a:ext cx="341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ECFAB55-F807-41F2-93AC-1C19B05EA602}"/>
                    </a:ext>
                  </a:extLst>
                </p14:cNvPr>
                <p14:cNvContentPartPr/>
                <p14:nvPr/>
              </p14:nvContentPartPr>
              <p14:xfrm>
                <a:off x="5896394" y="2559184"/>
                <a:ext cx="189720" cy="397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ECFAB55-F807-41F2-93AC-1C19B05EA60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887754" y="2550544"/>
                  <a:ext cx="2073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67E58CD-CCBC-472F-BBA9-0226F4BB5C19}"/>
                    </a:ext>
                  </a:extLst>
                </p14:cNvPr>
                <p14:cNvContentPartPr/>
                <p14:nvPr/>
              </p14:nvContentPartPr>
              <p14:xfrm>
                <a:off x="6313634" y="2563864"/>
                <a:ext cx="110160" cy="160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67E58CD-CCBC-472F-BBA9-0226F4BB5C1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04634" y="2555224"/>
                  <a:ext cx="1278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C8EB39E-3F72-4341-B3BB-CECE5831C6A2}"/>
                    </a:ext>
                  </a:extLst>
                </p14:cNvPr>
                <p14:cNvContentPartPr/>
                <p14:nvPr/>
              </p14:nvContentPartPr>
              <p14:xfrm>
                <a:off x="6574634" y="2179744"/>
                <a:ext cx="333000" cy="606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C8EB39E-3F72-4341-B3BB-CECE5831C6A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65634" y="2171104"/>
                  <a:ext cx="35064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72C5588-D8D9-4BCD-95F1-99B9EB735E70}"/>
                    </a:ext>
                  </a:extLst>
                </p14:cNvPr>
                <p14:cNvContentPartPr/>
                <p14:nvPr/>
              </p14:nvContentPartPr>
              <p14:xfrm>
                <a:off x="6633314" y="2608504"/>
                <a:ext cx="227880" cy="291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72C5588-D8D9-4BCD-95F1-99B9EB735E7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24674" y="2599504"/>
                  <a:ext cx="245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917B2DD-24F0-4020-AA92-ADDD3C4B3D69}"/>
                    </a:ext>
                  </a:extLst>
                </p14:cNvPr>
                <p14:cNvContentPartPr/>
                <p14:nvPr/>
              </p14:nvContentPartPr>
              <p14:xfrm>
                <a:off x="7095554" y="2348584"/>
                <a:ext cx="137880" cy="217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917B2DD-24F0-4020-AA92-ADDD3C4B3D6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086554" y="2339584"/>
                  <a:ext cx="155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1599EF1-52E7-4A1C-83FC-C5B05C6C1436}"/>
                    </a:ext>
                  </a:extLst>
                </p14:cNvPr>
                <p14:cNvContentPartPr/>
                <p14:nvPr/>
              </p14:nvContentPartPr>
              <p14:xfrm>
                <a:off x="7114634" y="2356864"/>
                <a:ext cx="405720" cy="396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1599EF1-52E7-4A1C-83FC-C5B05C6C143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05994" y="2348224"/>
                  <a:ext cx="4233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AC7D619-E10C-4E41-8891-CC6DBE05B675}"/>
                    </a:ext>
                  </a:extLst>
                </p14:cNvPr>
                <p14:cNvContentPartPr/>
                <p14:nvPr/>
              </p14:nvContentPartPr>
              <p14:xfrm>
                <a:off x="7323074" y="2775904"/>
                <a:ext cx="108000" cy="178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AC7D619-E10C-4E41-8891-CC6DBE05B67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14074" y="2766904"/>
                  <a:ext cx="125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E4C7A4A-1B1F-4C96-8D5B-6834F4817DAD}"/>
                    </a:ext>
                  </a:extLst>
                </p14:cNvPr>
                <p14:cNvContentPartPr/>
                <p14:nvPr/>
              </p14:nvContentPartPr>
              <p14:xfrm>
                <a:off x="7734194" y="2069944"/>
                <a:ext cx="431280" cy="6836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E4C7A4A-1B1F-4C96-8D5B-6834F4817DA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25194" y="2060944"/>
                  <a:ext cx="448920" cy="7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1968A4B-5F5E-44BE-B60F-72559E8D1BDD}"/>
                    </a:ext>
                  </a:extLst>
                </p14:cNvPr>
                <p14:cNvContentPartPr/>
                <p14:nvPr/>
              </p14:nvContentPartPr>
              <p14:xfrm>
                <a:off x="7717994" y="2565664"/>
                <a:ext cx="294480" cy="42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1968A4B-5F5E-44BE-B60F-72559E8D1BD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708994" y="2557024"/>
                  <a:ext cx="312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F51EC87-2556-4869-AB16-C0EF63ED7C9A}"/>
                    </a:ext>
                  </a:extLst>
                </p14:cNvPr>
                <p14:cNvContentPartPr/>
                <p14:nvPr/>
              </p14:nvContentPartPr>
              <p14:xfrm>
                <a:off x="8047754" y="2647744"/>
                <a:ext cx="80640" cy="831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F51EC87-2556-4869-AB16-C0EF63ED7C9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038754" y="2639104"/>
                  <a:ext cx="98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A8AF864-D1B3-4643-8162-5D1CD59A4A6E}"/>
                    </a:ext>
                  </a:extLst>
                </p14:cNvPr>
                <p14:cNvContentPartPr/>
                <p14:nvPr/>
              </p14:nvContentPartPr>
              <p14:xfrm>
                <a:off x="8061074" y="2617504"/>
                <a:ext cx="229680" cy="2404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A8AF864-D1B3-4643-8162-5D1CD59A4A6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052434" y="2608504"/>
                  <a:ext cx="247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4C82CC6-3C48-4D4F-98C2-7E196C0E8AF7}"/>
                    </a:ext>
                  </a:extLst>
                </p14:cNvPr>
                <p14:cNvContentPartPr/>
                <p14:nvPr/>
              </p14:nvContentPartPr>
              <p14:xfrm>
                <a:off x="8479034" y="2367304"/>
                <a:ext cx="151920" cy="2660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4C82CC6-3C48-4D4F-98C2-7E196C0E8AF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70034" y="2358304"/>
                  <a:ext cx="1695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D515C9F-5DC2-4908-A1ED-B0BFE7396D26}"/>
                    </a:ext>
                  </a:extLst>
                </p14:cNvPr>
                <p14:cNvContentPartPr/>
                <p14:nvPr/>
              </p14:nvContentPartPr>
              <p14:xfrm>
                <a:off x="8590994" y="2507704"/>
                <a:ext cx="95400" cy="120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D515C9F-5DC2-4908-A1ED-B0BFE7396D2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582354" y="2498704"/>
                  <a:ext cx="113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F568CCD-FDB5-4272-AE75-E4B61C89CFD2}"/>
                    </a:ext>
                  </a:extLst>
                </p14:cNvPr>
                <p14:cNvContentPartPr/>
                <p14:nvPr/>
              </p14:nvContentPartPr>
              <p14:xfrm>
                <a:off x="8597114" y="2434624"/>
                <a:ext cx="188280" cy="379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F568CCD-FDB5-4272-AE75-E4B61C89CFD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88114" y="2425624"/>
                  <a:ext cx="2059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EBD6346-F0E3-4110-A65F-58507A297387}"/>
                    </a:ext>
                  </a:extLst>
                </p14:cNvPr>
                <p14:cNvContentPartPr/>
                <p14:nvPr/>
              </p14:nvContentPartPr>
              <p14:xfrm>
                <a:off x="8862074" y="2254984"/>
                <a:ext cx="109080" cy="4464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EBD6346-F0E3-4110-A65F-58507A29738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853074" y="2245984"/>
                  <a:ext cx="1267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31D1F7F-FBA5-42A1-B552-4B5340A0025D}"/>
                    </a:ext>
                  </a:extLst>
                </p14:cNvPr>
                <p14:cNvContentPartPr/>
                <p14:nvPr/>
              </p14:nvContentPartPr>
              <p14:xfrm>
                <a:off x="9260234" y="2537224"/>
                <a:ext cx="55800" cy="1562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31D1F7F-FBA5-42A1-B552-4B5340A0025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51234" y="2528224"/>
                  <a:ext cx="73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31A20F9-33A5-40EA-A8D5-54F979B24FF3}"/>
                    </a:ext>
                  </a:extLst>
                </p14:cNvPr>
                <p14:cNvContentPartPr/>
                <p14:nvPr/>
              </p14:nvContentPartPr>
              <p14:xfrm>
                <a:off x="9373994" y="2445424"/>
                <a:ext cx="33840" cy="9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31A20F9-33A5-40EA-A8D5-54F979B24FF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364994" y="2436784"/>
                  <a:ext cx="51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C480B56-91D4-4A21-9B6B-5B7BF03CE1C2}"/>
                    </a:ext>
                  </a:extLst>
                </p14:cNvPr>
                <p14:cNvContentPartPr/>
                <p14:nvPr/>
              </p14:nvContentPartPr>
              <p14:xfrm>
                <a:off x="9442394" y="2477104"/>
                <a:ext cx="161280" cy="196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C480B56-91D4-4A21-9B6B-5B7BF03CE1C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433394" y="2468104"/>
                  <a:ext cx="178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4F900FD-0D8A-44DC-AB8B-4F74EE28675E}"/>
                    </a:ext>
                  </a:extLst>
                </p14:cNvPr>
                <p14:cNvContentPartPr/>
                <p14:nvPr/>
              </p14:nvContentPartPr>
              <p14:xfrm>
                <a:off x="9739754" y="2494024"/>
                <a:ext cx="309600" cy="541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4F900FD-0D8A-44DC-AB8B-4F74EE28675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730754" y="2485024"/>
                  <a:ext cx="32724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9FC34E6-E7BD-4A9C-983C-D020C5BCD802}"/>
                    </a:ext>
                  </a:extLst>
                </p14:cNvPr>
                <p14:cNvContentPartPr/>
                <p14:nvPr/>
              </p14:nvContentPartPr>
              <p14:xfrm>
                <a:off x="10154474" y="2445424"/>
                <a:ext cx="45360" cy="178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9FC34E6-E7BD-4A9C-983C-D020C5BCD80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145834" y="2436424"/>
                  <a:ext cx="63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6375755-06D3-4D88-84AA-576A022F5E8D}"/>
                    </a:ext>
                  </a:extLst>
                </p14:cNvPr>
                <p14:cNvContentPartPr/>
                <p14:nvPr/>
              </p14:nvContentPartPr>
              <p14:xfrm>
                <a:off x="10332674" y="2450824"/>
                <a:ext cx="141840" cy="135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6375755-06D3-4D88-84AA-576A022F5E8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323674" y="2441824"/>
                  <a:ext cx="159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89ED247-9A76-4329-B331-83D00F181DFB}"/>
                    </a:ext>
                  </a:extLst>
                </p14:cNvPr>
                <p14:cNvContentPartPr/>
                <p14:nvPr/>
              </p14:nvContentPartPr>
              <p14:xfrm>
                <a:off x="10515194" y="2442544"/>
                <a:ext cx="137520" cy="146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89ED247-9A76-4329-B331-83D00F181DF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506194" y="2433904"/>
                  <a:ext cx="155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76D9158-2039-403B-9AAE-0AECE4D45104}"/>
                    </a:ext>
                  </a:extLst>
                </p14:cNvPr>
                <p14:cNvContentPartPr/>
                <p14:nvPr/>
              </p14:nvContentPartPr>
              <p14:xfrm>
                <a:off x="10624634" y="2448304"/>
                <a:ext cx="227880" cy="142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76D9158-2039-403B-9AAE-0AECE4D4510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615634" y="2439304"/>
                  <a:ext cx="245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1009A59-8DCD-4EC7-BEBA-A3608D559E25}"/>
                    </a:ext>
                  </a:extLst>
                </p14:cNvPr>
                <p14:cNvContentPartPr/>
                <p14:nvPr/>
              </p14:nvContentPartPr>
              <p14:xfrm>
                <a:off x="11116394" y="2127184"/>
                <a:ext cx="239040" cy="4924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1009A59-8DCD-4EC7-BEBA-A3608D559E2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107754" y="2118544"/>
                  <a:ext cx="25668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6CC1B16-AED6-42A5-B333-8FDD21EA05E8}"/>
                    </a:ext>
                  </a:extLst>
                </p14:cNvPr>
                <p14:cNvContentPartPr/>
                <p14:nvPr/>
              </p14:nvContentPartPr>
              <p14:xfrm>
                <a:off x="11413034" y="2474584"/>
                <a:ext cx="72720" cy="1630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6CC1B16-AED6-42A5-B333-8FDD21EA05E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404394" y="2465944"/>
                  <a:ext cx="90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B10EF98-071E-468A-9080-5EE175625D75}"/>
                    </a:ext>
                  </a:extLst>
                </p14:cNvPr>
                <p14:cNvContentPartPr/>
                <p14:nvPr/>
              </p14:nvContentPartPr>
              <p14:xfrm>
                <a:off x="11352194" y="2407264"/>
                <a:ext cx="284040" cy="5040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B10EF98-071E-468A-9080-5EE175625D7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343554" y="2398624"/>
                  <a:ext cx="30168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513D4D2-3E74-40BF-8808-369084AF3F7D}"/>
                    </a:ext>
                  </a:extLst>
                </p14:cNvPr>
                <p14:cNvContentPartPr/>
                <p14:nvPr/>
              </p14:nvContentPartPr>
              <p14:xfrm>
                <a:off x="1322954" y="3004864"/>
                <a:ext cx="379080" cy="6717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513D4D2-3E74-40BF-8808-369084AF3F7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314314" y="2996224"/>
                  <a:ext cx="39672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0E47CF8-D072-4406-8847-AB733683A7CF}"/>
                    </a:ext>
                  </a:extLst>
                </p14:cNvPr>
                <p14:cNvContentPartPr/>
                <p14:nvPr/>
              </p14:nvContentPartPr>
              <p14:xfrm>
                <a:off x="1288754" y="3474664"/>
                <a:ext cx="284760" cy="792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0E47CF8-D072-4406-8847-AB733683A7C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279754" y="3466024"/>
                  <a:ext cx="302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4B41B98-3145-4212-8929-F556D63452E9}"/>
                    </a:ext>
                  </a:extLst>
                </p14:cNvPr>
                <p14:cNvContentPartPr/>
                <p14:nvPr/>
              </p14:nvContentPartPr>
              <p14:xfrm>
                <a:off x="1573154" y="3526144"/>
                <a:ext cx="114120" cy="107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4B41B98-3145-4212-8929-F556D63452E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564514" y="3517504"/>
                  <a:ext cx="131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42584B2-82D0-491A-8622-DD997F2287FA}"/>
                    </a:ext>
                  </a:extLst>
                </p14:cNvPr>
                <p14:cNvContentPartPr/>
                <p14:nvPr/>
              </p14:nvContentPartPr>
              <p14:xfrm>
                <a:off x="1587554" y="3499144"/>
                <a:ext cx="223560" cy="277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42584B2-82D0-491A-8622-DD997F2287F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578554" y="3490144"/>
                  <a:ext cx="241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B2EEFB2-6F8B-47FD-95AE-C89397BDA9BD}"/>
                    </a:ext>
                  </a:extLst>
                </p14:cNvPr>
                <p14:cNvContentPartPr/>
                <p14:nvPr/>
              </p14:nvContentPartPr>
              <p14:xfrm>
                <a:off x="2033954" y="3250024"/>
                <a:ext cx="133560" cy="254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B2EEFB2-6F8B-47FD-95AE-C89397BDA9B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025314" y="3241384"/>
                  <a:ext cx="1512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953EBD9-B252-4CC2-BA78-5F88747C8BF5}"/>
                    </a:ext>
                  </a:extLst>
                </p14:cNvPr>
                <p14:cNvContentPartPr/>
                <p14:nvPr/>
              </p14:nvContentPartPr>
              <p14:xfrm>
                <a:off x="2215754" y="3323104"/>
                <a:ext cx="75600" cy="154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953EBD9-B252-4CC2-BA78-5F88747C8BF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07114" y="3314464"/>
                  <a:ext cx="932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587AE49-7AB9-4AEA-A2FC-6A6C9EA6861A}"/>
                    </a:ext>
                  </a:extLst>
                </p14:cNvPr>
                <p14:cNvContentPartPr/>
                <p14:nvPr/>
              </p14:nvContentPartPr>
              <p14:xfrm>
                <a:off x="2167874" y="3268384"/>
                <a:ext cx="187560" cy="4302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587AE49-7AB9-4AEA-A2FC-6A6C9EA6861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159234" y="3259384"/>
                  <a:ext cx="2052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18B4713-F651-4341-B8B3-1173C4F98623}"/>
                    </a:ext>
                  </a:extLst>
                </p14:cNvPr>
                <p14:cNvContentPartPr/>
                <p14:nvPr/>
              </p14:nvContentPartPr>
              <p14:xfrm>
                <a:off x="2447594" y="3150664"/>
                <a:ext cx="456120" cy="4014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18B4713-F651-4341-B8B3-1173C4F9862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38954" y="3141664"/>
                  <a:ext cx="47376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DEF57DA-94F7-42A6-BC54-DA5F84FD7747}"/>
                    </a:ext>
                  </a:extLst>
                </p14:cNvPr>
                <p14:cNvContentPartPr/>
                <p14:nvPr/>
              </p14:nvContentPartPr>
              <p14:xfrm>
                <a:off x="2764754" y="3419584"/>
                <a:ext cx="138240" cy="410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DEF57DA-94F7-42A6-BC54-DA5F84FD774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756114" y="3410584"/>
                  <a:ext cx="1558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C881B19-F91F-43B9-B3D9-0B6885F08F94}"/>
                    </a:ext>
                  </a:extLst>
                </p14:cNvPr>
                <p14:cNvContentPartPr/>
                <p14:nvPr/>
              </p14:nvContentPartPr>
              <p14:xfrm>
                <a:off x="3431834" y="3009904"/>
                <a:ext cx="257760" cy="820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C881B19-F91F-43B9-B3D9-0B6885F08F9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22834" y="3001264"/>
                  <a:ext cx="27540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971B933-C938-4202-A929-89DEE6298949}"/>
                    </a:ext>
                  </a:extLst>
                </p14:cNvPr>
                <p14:cNvContentPartPr/>
                <p14:nvPr/>
              </p14:nvContentPartPr>
              <p14:xfrm>
                <a:off x="3176594" y="4118704"/>
                <a:ext cx="204480" cy="32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971B933-C938-4202-A929-89DEE629894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167954" y="4110064"/>
                  <a:ext cx="222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8C197E4-A3E8-4934-8FCB-DBD61D88FAF4}"/>
                    </a:ext>
                  </a:extLst>
                </p14:cNvPr>
                <p14:cNvContentPartPr/>
                <p14:nvPr/>
              </p14:nvContentPartPr>
              <p14:xfrm>
                <a:off x="3561074" y="3946264"/>
                <a:ext cx="278280" cy="1904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8C197E4-A3E8-4934-8FCB-DBD61D88FAF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552434" y="3937264"/>
                  <a:ext cx="295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B55A4A8-BBF6-4DA8-8643-856CE077722A}"/>
                    </a:ext>
                  </a:extLst>
                </p14:cNvPr>
                <p14:cNvContentPartPr/>
                <p14:nvPr/>
              </p14:nvContentPartPr>
              <p14:xfrm>
                <a:off x="3704354" y="2808304"/>
                <a:ext cx="267120" cy="2181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B55A4A8-BBF6-4DA8-8643-856CE077722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695354" y="2799664"/>
                  <a:ext cx="284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ED4CA2F-F140-4CE2-8FA7-68DCE19A946F}"/>
                    </a:ext>
                  </a:extLst>
                </p14:cNvPr>
                <p14:cNvContentPartPr/>
                <p14:nvPr/>
              </p14:nvContentPartPr>
              <p14:xfrm>
                <a:off x="4050674" y="2973184"/>
                <a:ext cx="298080" cy="627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ED4CA2F-F140-4CE2-8FA7-68DCE19A946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41674" y="2964184"/>
                  <a:ext cx="31572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E41C101-3808-47DB-A3A3-02A6F8BEE601}"/>
                    </a:ext>
                  </a:extLst>
                </p14:cNvPr>
                <p14:cNvContentPartPr/>
                <p14:nvPr/>
              </p14:nvContentPartPr>
              <p14:xfrm>
                <a:off x="4015034" y="3376384"/>
                <a:ext cx="279720" cy="777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E41C101-3808-47DB-A3A3-02A6F8BEE60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06034" y="3367384"/>
                  <a:ext cx="297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7AD136B-A571-4E78-96E8-E767E4C735A2}"/>
                    </a:ext>
                  </a:extLst>
                </p14:cNvPr>
                <p14:cNvContentPartPr/>
                <p14:nvPr/>
              </p14:nvContentPartPr>
              <p14:xfrm>
                <a:off x="4360274" y="3330304"/>
                <a:ext cx="64440" cy="207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7AD136B-A571-4E78-96E8-E767E4C735A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51274" y="3321664"/>
                  <a:ext cx="82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72FDF45-1D60-4A94-855A-266BA9AFD0FD}"/>
                    </a:ext>
                  </a:extLst>
                </p14:cNvPr>
                <p14:cNvContentPartPr/>
                <p14:nvPr/>
              </p14:nvContentPartPr>
              <p14:xfrm>
                <a:off x="4515434" y="3326344"/>
                <a:ext cx="198000" cy="222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72FDF45-1D60-4A94-855A-266BA9AFD0F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06434" y="3317704"/>
                  <a:ext cx="215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BFDFC9F-4CDE-4B2F-97A1-8F884EF1F755}"/>
                    </a:ext>
                  </a:extLst>
                </p14:cNvPr>
                <p14:cNvContentPartPr/>
                <p14:nvPr/>
              </p14:nvContentPartPr>
              <p14:xfrm>
                <a:off x="4485554" y="3316264"/>
                <a:ext cx="332280" cy="380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BFDFC9F-4CDE-4B2F-97A1-8F884EF1F75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76914" y="3307264"/>
                  <a:ext cx="3499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EBEF500-F50B-49D5-9206-0B9829C4B38D}"/>
                    </a:ext>
                  </a:extLst>
                </p14:cNvPr>
                <p14:cNvContentPartPr/>
                <p14:nvPr/>
              </p14:nvContentPartPr>
              <p14:xfrm>
                <a:off x="4990994" y="3413824"/>
                <a:ext cx="60120" cy="118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EBEF500-F50B-49D5-9206-0B9829C4B38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981994" y="3404824"/>
                  <a:ext cx="777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1A28F0A-662B-4091-B5E7-EC9239C43FD9}"/>
                    </a:ext>
                  </a:extLst>
                </p14:cNvPr>
                <p14:cNvContentPartPr/>
                <p14:nvPr/>
              </p14:nvContentPartPr>
              <p14:xfrm>
                <a:off x="4988474" y="3383944"/>
                <a:ext cx="137520" cy="406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1A28F0A-662B-4091-B5E7-EC9239C43FD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979474" y="3375304"/>
                  <a:ext cx="1551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F70FF7B-239D-470E-9CD0-98023EB44516}"/>
                    </a:ext>
                  </a:extLst>
                </p14:cNvPr>
                <p14:cNvContentPartPr/>
                <p14:nvPr/>
              </p14:nvContentPartPr>
              <p14:xfrm>
                <a:off x="5178554" y="3197824"/>
                <a:ext cx="175680" cy="4741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F70FF7B-239D-470E-9CD0-98023EB4451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169554" y="3189184"/>
                  <a:ext cx="1933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C86CB0E-22D7-4829-9594-23A106C4B895}"/>
                    </a:ext>
                  </a:extLst>
                </p14:cNvPr>
                <p14:cNvContentPartPr/>
                <p14:nvPr/>
              </p14:nvContentPartPr>
              <p14:xfrm>
                <a:off x="5520914" y="3377464"/>
                <a:ext cx="204840" cy="1771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C86CB0E-22D7-4829-9594-23A106C4B89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512274" y="3368824"/>
                  <a:ext cx="2224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7E4482A-3993-4C8C-9760-5720AB0A51A6}"/>
                    </a:ext>
                  </a:extLst>
                </p14:cNvPr>
                <p14:cNvContentPartPr/>
                <p14:nvPr/>
              </p14:nvContentPartPr>
              <p14:xfrm>
                <a:off x="5654474" y="3123664"/>
                <a:ext cx="199800" cy="414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7E4482A-3993-4C8C-9760-5720AB0A51A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645474" y="3114664"/>
                  <a:ext cx="2174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595A5BD-AE56-4454-99FF-E8D6174D278B}"/>
                    </a:ext>
                  </a:extLst>
                </p14:cNvPr>
                <p14:cNvContentPartPr/>
                <p14:nvPr/>
              </p14:nvContentPartPr>
              <p14:xfrm>
                <a:off x="5823674" y="3339304"/>
                <a:ext cx="257760" cy="230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595A5BD-AE56-4454-99FF-E8D6174D278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815034" y="3330664"/>
                  <a:ext cx="2754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1FAB10D-15D1-4B69-ABA6-5402E3955DAC}"/>
                    </a:ext>
                  </a:extLst>
                </p14:cNvPr>
                <p14:cNvContentPartPr/>
                <p14:nvPr/>
              </p14:nvContentPartPr>
              <p14:xfrm>
                <a:off x="5829434" y="3310144"/>
                <a:ext cx="182880" cy="2210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1FAB10D-15D1-4B69-ABA6-5402E3955DA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820434" y="3301504"/>
                  <a:ext cx="200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B828EBB-90C2-4220-86A1-8114FBAB06FA}"/>
                    </a:ext>
                  </a:extLst>
                </p14:cNvPr>
                <p14:cNvContentPartPr/>
                <p14:nvPr/>
              </p14:nvContentPartPr>
              <p14:xfrm>
                <a:off x="3479714" y="4199028"/>
                <a:ext cx="2124720" cy="2808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B828EBB-90C2-4220-86A1-8114FBAB06F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470714" y="4190028"/>
                  <a:ext cx="2142360" cy="29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0797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EE0AD80-7EBB-4A02-9B09-D99BB40BB452}"/>
                  </a:ext>
                </a:extLst>
              </p14:cNvPr>
              <p14:cNvContentPartPr/>
              <p14:nvPr/>
            </p14:nvContentPartPr>
            <p14:xfrm>
              <a:off x="933434" y="633184"/>
              <a:ext cx="238680" cy="28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EE0AD80-7EBB-4A02-9B09-D99BB40BB4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434" y="624184"/>
                <a:ext cx="25632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A6CC8BD1-FE46-4E7F-A353-47B128A6F124}"/>
              </a:ext>
            </a:extLst>
          </p:cNvPr>
          <p:cNvGrpSpPr/>
          <p:nvPr/>
        </p:nvGrpSpPr>
        <p:grpSpPr>
          <a:xfrm>
            <a:off x="1465874" y="344464"/>
            <a:ext cx="1084680" cy="424080"/>
            <a:chOff x="1465874" y="344464"/>
            <a:chExt cx="1084680" cy="42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AA17E9B-9E27-41AD-8683-7EAB2A319D1D}"/>
                    </a:ext>
                  </a:extLst>
                </p14:cNvPr>
                <p14:cNvContentPartPr/>
                <p14:nvPr/>
              </p14:nvContentPartPr>
              <p14:xfrm>
                <a:off x="1465874" y="344464"/>
                <a:ext cx="574920" cy="424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AA17E9B-9E27-41AD-8683-7EAB2A319D1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6874" y="335464"/>
                  <a:ext cx="5925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03DC056-CFD3-4F3E-87DE-D9530A9C2646}"/>
                    </a:ext>
                  </a:extLst>
                </p14:cNvPr>
                <p14:cNvContentPartPr/>
                <p14:nvPr/>
              </p14:nvContentPartPr>
              <p14:xfrm>
                <a:off x="2014154" y="561184"/>
                <a:ext cx="206640" cy="142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03DC056-CFD3-4F3E-87DE-D9530A9C26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05514" y="552544"/>
                  <a:ext cx="2242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C85EE35-8859-4860-B221-42592FCA102D}"/>
                    </a:ext>
                  </a:extLst>
                </p14:cNvPr>
                <p14:cNvContentPartPr/>
                <p14:nvPr/>
              </p14:nvContentPartPr>
              <p14:xfrm>
                <a:off x="2216114" y="586024"/>
                <a:ext cx="122760" cy="127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C85EE35-8859-4860-B221-42592FCA102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07114" y="577384"/>
                  <a:ext cx="1404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7A7D848-9173-47D8-84C6-A39FA663B8D9}"/>
                    </a:ext>
                  </a:extLst>
                </p14:cNvPr>
                <p14:cNvContentPartPr/>
                <p14:nvPr/>
              </p14:nvContentPartPr>
              <p14:xfrm>
                <a:off x="2346794" y="589624"/>
                <a:ext cx="203760" cy="151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7A7D848-9173-47D8-84C6-A39FA663B8D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38154" y="580984"/>
                  <a:ext cx="22140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BF48884-1EFE-40F6-AEC2-6FD6E17B537B}"/>
                  </a:ext>
                </a:extLst>
              </p14:cNvPr>
              <p14:cNvContentPartPr/>
              <p14:nvPr/>
            </p14:nvContentPartPr>
            <p14:xfrm>
              <a:off x="1559474" y="1301344"/>
              <a:ext cx="23760" cy="248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BF48884-1EFE-40F6-AEC2-6FD6E17B537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50834" y="1292704"/>
                <a:ext cx="414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1EB2E3C-F99C-46D4-8F46-7C05FEBA4B13}"/>
                  </a:ext>
                </a:extLst>
              </p14:cNvPr>
              <p14:cNvContentPartPr/>
              <p14:nvPr/>
            </p14:nvContentPartPr>
            <p14:xfrm>
              <a:off x="4269194" y="368944"/>
              <a:ext cx="21600" cy="68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1EB2E3C-F99C-46D4-8F46-7C05FEBA4B1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60194" y="359944"/>
                <a:ext cx="392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2E93FF6-F02B-4B2B-870F-5E67284A7295}"/>
                  </a:ext>
                </a:extLst>
              </p14:cNvPr>
              <p14:cNvContentPartPr/>
              <p14:nvPr/>
            </p14:nvContentPartPr>
            <p14:xfrm>
              <a:off x="2673314" y="780424"/>
              <a:ext cx="141120" cy="1990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2E93FF6-F02B-4B2B-870F-5E67284A72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64314" y="771784"/>
                <a:ext cx="15876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03C27B54-4A51-4C64-A718-8507C73FB983}"/>
              </a:ext>
            </a:extLst>
          </p:cNvPr>
          <p:cNvGrpSpPr/>
          <p:nvPr/>
        </p:nvGrpSpPr>
        <p:grpSpPr>
          <a:xfrm>
            <a:off x="3013154" y="323584"/>
            <a:ext cx="2849040" cy="601920"/>
            <a:chOff x="3013154" y="323584"/>
            <a:chExt cx="2849040" cy="60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EFF185C-6A41-4CFA-96E4-97C1AB894A6C}"/>
                    </a:ext>
                  </a:extLst>
                </p14:cNvPr>
                <p14:cNvContentPartPr/>
                <p14:nvPr/>
              </p14:nvContentPartPr>
              <p14:xfrm>
                <a:off x="3013154" y="519784"/>
                <a:ext cx="260280" cy="274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EFF185C-6A41-4CFA-96E4-97C1AB894A6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04514" y="510784"/>
                  <a:ext cx="2779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4165C8C-3F6C-40CF-B24C-638577241BE4}"/>
                    </a:ext>
                  </a:extLst>
                </p14:cNvPr>
                <p14:cNvContentPartPr/>
                <p14:nvPr/>
              </p14:nvContentPartPr>
              <p14:xfrm>
                <a:off x="3210434" y="586024"/>
                <a:ext cx="192240" cy="155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4165C8C-3F6C-40CF-B24C-638577241BE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01434" y="577384"/>
                  <a:ext cx="209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904DF6-DFF6-4700-8D6E-6B40C562F36B}"/>
                    </a:ext>
                  </a:extLst>
                </p14:cNvPr>
                <p14:cNvContentPartPr/>
                <p14:nvPr/>
              </p14:nvContentPartPr>
              <p14:xfrm>
                <a:off x="3459194" y="575224"/>
                <a:ext cx="213840" cy="165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904DF6-DFF6-4700-8D6E-6B40C562F3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50194" y="566224"/>
                  <a:ext cx="231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1670556-1E1A-43F1-93CD-4F9781224890}"/>
                    </a:ext>
                  </a:extLst>
                </p14:cNvPr>
                <p14:cNvContentPartPr/>
                <p14:nvPr/>
              </p14:nvContentPartPr>
              <p14:xfrm>
                <a:off x="3664754" y="467224"/>
                <a:ext cx="216720" cy="250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1670556-1E1A-43F1-93CD-4F97812248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56114" y="458224"/>
                  <a:ext cx="2343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ECCB3FA-D25E-42E9-B714-51CAFB5D457C}"/>
                    </a:ext>
                  </a:extLst>
                </p14:cNvPr>
                <p14:cNvContentPartPr/>
                <p14:nvPr/>
              </p14:nvContentPartPr>
              <p14:xfrm>
                <a:off x="3754754" y="569104"/>
                <a:ext cx="203760" cy="165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ECCB3FA-D25E-42E9-B714-51CAFB5D457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46114" y="560104"/>
                  <a:ext cx="221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CB884BE-8EAE-4745-BB83-0E4177FBE781}"/>
                    </a:ext>
                  </a:extLst>
                </p14:cNvPr>
                <p14:cNvContentPartPr/>
                <p14:nvPr/>
              </p14:nvContentPartPr>
              <p14:xfrm>
                <a:off x="3945554" y="595384"/>
                <a:ext cx="161280" cy="140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CB884BE-8EAE-4745-BB83-0E4177FBE78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36914" y="586744"/>
                  <a:ext cx="178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94C6C26-2645-48A5-9952-94BC9C522C1D}"/>
                    </a:ext>
                  </a:extLst>
                </p14:cNvPr>
                <p14:cNvContentPartPr/>
                <p14:nvPr/>
              </p14:nvContentPartPr>
              <p14:xfrm>
                <a:off x="4230314" y="550384"/>
                <a:ext cx="130320" cy="150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94C6C26-2645-48A5-9952-94BC9C522C1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21314" y="541384"/>
                  <a:ext cx="147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5A8A997-AE8A-4A06-A145-EC165E7690B8}"/>
                    </a:ext>
                  </a:extLst>
                </p14:cNvPr>
                <p14:cNvContentPartPr/>
                <p14:nvPr/>
              </p14:nvContentPartPr>
              <p14:xfrm>
                <a:off x="4409954" y="567304"/>
                <a:ext cx="174960" cy="145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5A8A997-AE8A-4A06-A145-EC165E7690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00954" y="558664"/>
                  <a:ext cx="1926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2AA1CE2-180B-468D-A7B9-F7A02775BC8D}"/>
                    </a:ext>
                  </a:extLst>
                </p14:cNvPr>
                <p14:cNvContentPartPr/>
                <p14:nvPr/>
              </p14:nvContentPartPr>
              <p14:xfrm>
                <a:off x="4744034" y="729664"/>
                <a:ext cx="134280" cy="195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2AA1CE2-180B-468D-A7B9-F7A02775BC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35394" y="720664"/>
                  <a:ext cx="151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D1CACAA-1E0E-4B42-886E-408E0AE72A47}"/>
                    </a:ext>
                  </a:extLst>
                </p14:cNvPr>
                <p14:cNvContentPartPr/>
                <p14:nvPr/>
              </p14:nvContentPartPr>
              <p14:xfrm>
                <a:off x="5003234" y="545344"/>
                <a:ext cx="224280" cy="209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D1CACAA-1E0E-4B42-886E-408E0AE72A4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94594" y="536704"/>
                  <a:ext cx="241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7A00C3F-9623-4C84-A33B-05A628E2646F}"/>
                    </a:ext>
                  </a:extLst>
                </p14:cNvPr>
                <p14:cNvContentPartPr/>
                <p14:nvPr/>
              </p14:nvContentPartPr>
              <p14:xfrm>
                <a:off x="5286194" y="605464"/>
                <a:ext cx="131760" cy="117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7A00C3F-9623-4C84-A33B-05A628E2646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77554" y="596824"/>
                  <a:ext cx="149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D343EFD-CE2E-4B6C-AD0C-2421C00113C8}"/>
                    </a:ext>
                  </a:extLst>
                </p14:cNvPr>
                <p14:cNvContentPartPr/>
                <p14:nvPr/>
              </p14:nvContentPartPr>
              <p14:xfrm>
                <a:off x="5542874" y="570904"/>
                <a:ext cx="176760" cy="181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D343EFD-CE2E-4B6C-AD0C-2421C00113C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34234" y="562264"/>
                  <a:ext cx="194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881524E-4CE8-4B9E-9C00-8C9BC48EE81E}"/>
                    </a:ext>
                  </a:extLst>
                </p14:cNvPr>
                <p14:cNvContentPartPr/>
                <p14:nvPr/>
              </p14:nvContentPartPr>
              <p14:xfrm>
                <a:off x="5694434" y="323584"/>
                <a:ext cx="167760" cy="357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881524E-4CE8-4B9E-9C00-8C9BC48EE81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85434" y="314944"/>
                  <a:ext cx="185400" cy="37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28F1043-2268-478A-9340-2028F4C0CBE0}"/>
              </a:ext>
            </a:extLst>
          </p:cNvPr>
          <p:cNvGrpSpPr/>
          <p:nvPr/>
        </p:nvGrpSpPr>
        <p:grpSpPr>
          <a:xfrm>
            <a:off x="6119234" y="269224"/>
            <a:ext cx="2980800" cy="596520"/>
            <a:chOff x="6119234" y="269224"/>
            <a:chExt cx="2980800" cy="59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616D570-695D-4E1B-B837-ADC7441A0DA4}"/>
                    </a:ext>
                  </a:extLst>
                </p14:cNvPr>
                <p14:cNvContentPartPr/>
                <p14:nvPr/>
              </p14:nvContentPartPr>
              <p14:xfrm>
                <a:off x="6119234" y="571264"/>
                <a:ext cx="110160" cy="146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616D570-695D-4E1B-B837-ADC7441A0DA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10234" y="562264"/>
                  <a:ext cx="127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5D9DB6D-BCC1-4154-8B2B-4A32E78E52AC}"/>
                    </a:ext>
                  </a:extLst>
                </p14:cNvPr>
                <p14:cNvContentPartPr/>
                <p14:nvPr/>
              </p14:nvContentPartPr>
              <p14:xfrm>
                <a:off x="6322634" y="512224"/>
                <a:ext cx="11880" cy="51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5D9DB6D-BCC1-4154-8B2B-4A32E78E52A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13634" y="503584"/>
                  <a:ext cx="295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F30FC1A-6140-4ED8-8E37-7F4FF7B1E3A8}"/>
                    </a:ext>
                  </a:extLst>
                </p14:cNvPr>
                <p14:cNvContentPartPr/>
                <p14:nvPr/>
              </p14:nvContentPartPr>
              <p14:xfrm>
                <a:off x="6293114" y="582424"/>
                <a:ext cx="213120" cy="113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F30FC1A-6140-4ED8-8E37-7F4FF7B1E3A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84114" y="573424"/>
                  <a:ext cx="230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36CF99A-FE83-47D2-8C22-A07C8E4F9599}"/>
                    </a:ext>
                  </a:extLst>
                </p14:cNvPr>
                <p14:cNvContentPartPr/>
                <p14:nvPr/>
              </p14:nvContentPartPr>
              <p14:xfrm>
                <a:off x="6584714" y="550744"/>
                <a:ext cx="207720" cy="154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36CF99A-FE83-47D2-8C22-A07C8E4F95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75714" y="542104"/>
                  <a:ext cx="225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1217A9E-850A-4322-ACC1-F7EF215476ED}"/>
                    </a:ext>
                  </a:extLst>
                </p14:cNvPr>
                <p14:cNvContentPartPr/>
                <p14:nvPr/>
              </p14:nvContentPartPr>
              <p14:xfrm>
                <a:off x="6697394" y="313144"/>
                <a:ext cx="266760" cy="341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1217A9E-850A-4322-ACC1-F7EF215476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88394" y="304504"/>
                  <a:ext cx="2844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2765F5C-6A94-4BFD-9F25-7F60886A38CB}"/>
                    </a:ext>
                  </a:extLst>
                </p14:cNvPr>
                <p14:cNvContentPartPr/>
                <p14:nvPr/>
              </p14:nvContentPartPr>
              <p14:xfrm>
                <a:off x="6879554" y="516184"/>
                <a:ext cx="278640" cy="349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2765F5C-6A94-4BFD-9F25-7F60886A38C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70554" y="507544"/>
                  <a:ext cx="2962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BB045BA-30A3-4050-AB77-F03B041636AD}"/>
                    </a:ext>
                  </a:extLst>
                </p14:cNvPr>
                <p14:cNvContentPartPr/>
                <p14:nvPr/>
              </p14:nvContentPartPr>
              <p14:xfrm>
                <a:off x="7140194" y="468664"/>
                <a:ext cx="255960" cy="200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BB045BA-30A3-4050-AB77-F03B041636A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31194" y="459664"/>
                  <a:ext cx="2736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760C31-877D-4A50-AC12-565A9109BF7A}"/>
                    </a:ext>
                  </a:extLst>
                </p14:cNvPr>
                <p14:cNvContentPartPr/>
                <p14:nvPr/>
              </p14:nvContentPartPr>
              <p14:xfrm>
                <a:off x="7420274" y="493504"/>
                <a:ext cx="179280" cy="167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760C31-877D-4A50-AC12-565A9109BF7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11274" y="484864"/>
                  <a:ext cx="196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2D15A3-0199-4968-A68E-97C87CED477F}"/>
                    </a:ext>
                  </a:extLst>
                </p14:cNvPr>
                <p14:cNvContentPartPr/>
                <p14:nvPr/>
              </p14:nvContentPartPr>
              <p14:xfrm>
                <a:off x="7597754" y="522304"/>
                <a:ext cx="239760" cy="152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2D15A3-0199-4968-A68E-97C87CED477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88754" y="513664"/>
                  <a:ext cx="257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62354D1-4629-4AC9-A89F-FC141E3352A8}"/>
                    </a:ext>
                  </a:extLst>
                </p14:cNvPr>
                <p14:cNvContentPartPr/>
                <p14:nvPr/>
              </p14:nvContentPartPr>
              <p14:xfrm>
                <a:off x="7849034" y="491344"/>
                <a:ext cx="237960" cy="1911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62354D1-4629-4AC9-A89F-FC141E3352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40394" y="482344"/>
                  <a:ext cx="2556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8B94D4-A96B-45C7-9853-EE49DFDEB5E8}"/>
                    </a:ext>
                  </a:extLst>
                </p14:cNvPr>
                <p14:cNvContentPartPr/>
                <p14:nvPr/>
              </p14:nvContentPartPr>
              <p14:xfrm>
                <a:off x="7996994" y="269224"/>
                <a:ext cx="394200" cy="370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8B94D4-A96B-45C7-9853-EE49DFDEB5E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88354" y="260584"/>
                  <a:ext cx="4118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98F397A-8921-4750-84DB-2495815D8AD5}"/>
                    </a:ext>
                  </a:extLst>
                </p14:cNvPr>
                <p14:cNvContentPartPr/>
                <p14:nvPr/>
              </p14:nvContentPartPr>
              <p14:xfrm>
                <a:off x="8339714" y="515824"/>
                <a:ext cx="244440" cy="137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98F397A-8921-4750-84DB-2495815D8A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31074" y="506824"/>
                  <a:ext cx="262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099A6EF-F90F-4086-8DF7-23CB3E29B6CB}"/>
                    </a:ext>
                  </a:extLst>
                </p14:cNvPr>
                <p14:cNvContentPartPr/>
                <p14:nvPr/>
              </p14:nvContentPartPr>
              <p14:xfrm>
                <a:off x="8698994" y="480544"/>
                <a:ext cx="93600" cy="164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099A6EF-F90F-4086-8DF7-23CB3E29B6C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90354" y="471904"/>
                  <a:ext cx="1112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02FFBD6-4BC8-4FCE-988A-764D89BC993F}"/>
                    </a:ext>
                  </a:extLst>
                </p14:cNvPr>
                <p14:cNvContentPartPr/>
                <p14:nvPr/>
              </p14:nvContentPartPr>
              <p14:xfrm>
                <a:off x="8932634" y="491704"/>
                <a:ext cx="167400" cy="189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02FFBD6-4BC8-4FCE-988A-764D89BC993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23634" y="482704"/>
                  <a:ext cx="18504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CA2CF90-1639-44F9-BCEB-235FAF5B4B96}"/>
              </a:ext>
            </a:extLst>
          </p:cNvPr>
          <p:cNvGrpSpPr/>
          <p:nvPr/>
        </p:nvGrpSpPr>
        <p:grpSpPr>
          <a:xfrm>
            <a:off x="1677914" y="1277584"/>
            <a:ext cx="1196640" cy="231840"/>
            <a:chOff x="1677914" y="1277584"/>
            <a:chExt cx="1196640" cy="23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A50D309-B52E-49FD-9535-E218656C97B4}"/>
                    </a:ext>
                  </a:extLst>
                </p14:cNvPr>
                <p14:cNvContentPartPr/>
                <p14:nvPr/>
              </p14:nvContentPartPr>
              <p14:xfrm>
                <a:off x="1677914" y="1280464"/>
                <a:ext cx="365040" cy="222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A50D309-B52E-49FD-9535-E218656C97B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68914" y="1271824"/>
                  <a:ext cx="382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D25747F-ACE3-4EC3-AA21-74C733CDCE8A}"/>
                    </a:ext>
                  </a:extLst>
                </p14:cNvPr>
                <p14:cNvContentPartPr/>
                <p14:nvPr/>
              </p14:nvContentPartPr>
              <p14:xfrm>
                <a:off x="2087234" y="1277584"/>
                <a:ext cx="198000" cy="193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D25747F-ACE3-4EC3-AA21-74C733CDCE8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78594" y="1268944"/>
                  <a:ext cx="2156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6D15564-1705-4E76-A849-912BD2831A0F}"/>
                    </a:ext>
                  </a:extLst>
                </p14:cNvPr>
                <p14:cNvContentPartPr/>
                <p14:nvPr/>
              </p14:nvContentPartPr>
              <p14:xfrm>
                <a:off x="2277314" y="1338064"/>
                <a:ext cx="161280" cy="140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6D15564-1705-4E76-A849-912BD2831A0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68314" y="1329064"/>
                  <a:ext cx="178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71E3E3B-E15C-4C9C-A201-9E0E4DBD0A44}"/>
                    </a:ext>
                  </a:extLst>
                </p14:cNvPr>
                <p14:cNvContentPartPr/>
                <p14:nvPr/>
              </p14:nvContentPartPr>
              <p14:xfrm>
                <a:off x="2447594" y="1341304"/>
                <a:ext cx="153360" cy="160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71E3E3B-E15C-4C9C-A201-9E0E4DBD0A4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38954" y="1332304"/>
                  <a:ext cx="171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DD363EB-74BD-4AED-8DE9-5F98826FC584}"/>
                    </a:ext>
                  </a:extLst>
                </p14:cNvPr>
                <p14:cNvContentPartPr/>
                <p14:nvPr/>
              </p14:nvContentPartPr>
              <p14:xfrm>
                <a:off x="2718674" y="1285504"/>
                <a:ext cx="155880" cy="2239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DD363EB-74BD-4AED-8DE9-5F98826FC58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09674" y="1276504"/>
                  <a:ext cx="17352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E84DA53-3A8E-4ABC-B70A-9BF7708135F1}"/>
              </a:ext>
            </a:extLst>
          </p:cNvPr>
          <p:cNvGrpSpPr/>
          <p:nvPr/>
        </p:nvGrpSpPr>
        <p:grpSpPr>
          <a:xfrm>
            <a:off x="3309074" y="1101904"/>
            <a:ext cx="796320" cy="390240"/>
            <a:chOff x="3309074" y="1101904"/>
            <a:chExt cx="796320" cy="39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7797E73-03A3-49CC-96C3-6D442F482A3B}"/>
                    </a:ext>
                  </a:extLst>
                </p14:cNvPr>
                <p14:cNvContentPartPr/>
                <p14:nvPr/>
              </p14:nvContentPartPr>
              <p14:xfrm>
                <a:off x="3309074" y="1304224"/>
                <a:ext cx="171720" cy="180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7797E73-03A3-49CC-96C3-6D442F482A3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00434" y="1295224"/>
                  <a:ext cx="189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8DDD08C-FE60-46C8-9097-56B4DA395266}"/>
                    </a:ext>
                  </a:extLst>
                </p14:cNvPr>
                <p14:cNvContentPartPr/>
                <p14:nvPr/>
              </p14:nvContentPartPr>
              <p14:xfrm>
                <a:off x="3528674" y="1315024"/>
                <a:ext cx="186480" cy="157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8DDD08C-FE60-46C8-9097-56B4DA39526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19674" y="1306384"/>
                  <a:ext cx="204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11BEAB7-563A-4FBB-B373-344332644BC4}"/>
                    </a:ext>
                  </a:extLst>
                </p14:cNvPr>
                <p14:cNvContentPartPr/>
                <p14:nvPr/>
              </p14:nvContentPartPr>
              <p14:xfrm>
                <a:off x="3734954" y="1313944"/>
                <a:ext cx="245160" cy="178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11BEAB7-563A-4FBB-B373-344332644BC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25954" y="1305304"/>
                  <a:ext cx="262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C2E325A-1FEC-4DD5-BA5C-D3CFAA47D997}"/>
                    </a:ext>
                  </a:extLst>
                </p14:cNvPr>
                <p14:cNvContentPartPr/>
                <p14:nvPr/>
              </p14:nvContentPartPr>
              <p14:xfrm>
                <a:off x="3918914" y="1101904"/>
                <a:ext cx="186480" cy="335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C2E325A-1FEC-4DD5-BA5C-D3CFAA47D99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09914" y="1092904"/>
                  <a:ext cx="20412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2BDAF8F-46ED-4578-92E3-D74D7767C02A}"/>
              </a:ext>
            </a:extLst>
          </p:cNvPr>
          <p:cNvGrpSpPr/>
          <p:nvPr/>
        </p:nvGrpSpPr>
        <p:grpSpPr>
          <a:xfrm>
            <a:off x="4418954" y="1209904"/>
            <a:ext cx="1726920" cy="245160"/>
            <a:chOff x="4418954" y="1209904"/>
            <a:chExt cx="172692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741790F-E160-48C7-B427-37282DBB6CCC}"/>
                    </a:ext>
                  </a:extLst>
                </p14:cNvPr>
                <p14:cNvContentPartPr/>
                <p14:nvPr/>
              </p14:nvContentPartPr>
              <p14:xfrm>
                <a:off x="4418954" y="1209904"/>
                <a:ext cx="248400" cy="245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741790F-E160-48C7-B427-37282DBB6CC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10314" y="1200904"/>
                  <a:ext cx="266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F26B820-876D-467A-8D7F-472E4AC594CF}"/>
                    </a:ext>
                  </a:extLst>
                </p14:cNvPr>
                <p14:cNvContentPartPr/>
                <p14:nvPr/>
              </p14:nvContentPartPr>
              <p14:xfrm>
                <a:off x="4593914" y="1297744"/>
                <a:ext cx="166680" cy="124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F26B820-876D-467A-8D7F-472E4AC594C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84914" y="1288744"/>
                  <a:ext cx="1843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6A9CF19-93CC-4136-ADBF-C649E2647A62}"/>
                    </a:ext>
                  </a:extLst>
                </p14:cNvPr>
                <p14:cNvContentPartPr/>
                <p14:nvPr/>
              </p14:nvContentPartPr>
              <p14:xfrm>
                <a:off x="4870034" y="1276144"/>
                <a:ext cx="191160" cy="1515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6A9CF19-93CC-4136-ADBF-C649E2647A6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61394" y="1267504"/>
                  <a:ext cx="208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DF97304-8CAE-4A52-A469-A5370476DC6A}"/>
                    </a:ext>
                  </a:extLst>
                </p14:cNvPr>
                <p14:cNvContentPartPr/>
                <p14:nvPr/>
              </p14:nvContentPartPr>
              <p14:xfrm>
                <a:off x="5098274" y="1288744"/>
                <a:ext cx="59760" cy="108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DF97304-8CAE-4A52-A469-A5370476DC6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89634" y="1279744"/>
                  <a:ext cx="77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2E2AD35-5C5C-4071-9AE1-E5FDB7596840}"/>
                    </a:ext>
                  </a:extLst>
                </p14:cNvPr>
                <p14:cNvContentPartPr/>
                <p14:nvPr/>
              </p14:nvContentPartPr>
              <p14:xfrm>
                <a:off x="5222474" y="1274704"/>
                <a:ext cx="334080" cy="130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2E2AD35-5C5C-4071-9AE1-E5FDB759684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13474" y="1265704"/>
                  <a:ext cx="351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D6046CB-80DC-48D6-BDB3-F0BD901498F5}"/>
                    </a:ext>
                  </a:extLst>
                </p14:cNvPr>
                <p14:cNvContentPartPr/>
                <p14:nvPr/>
              </p14:nvContentPartPr>
              <p14:xfrm>
                <a:off x="5665634" y="1275784"/>
                <a:ext cx="94320" cy="131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D6046CB-80DC-48D6-BDB3-F0BD901498F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56634" y="1266784"/>
                  <a:ext cx="111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3EDEE1F-D7B8-4BE6-B92D-BF8394136615}"/>
                    </a:ext>
                  </a:extLst>
                </p14:cNvPr>
                <p14:cNvContentPartPr/>
                <p14:nvPr/>
              </p14:nvContentPartPr>
              <p14:xfrm>
                <a:off x="5825474" y="1287664"/>
                <a:ext cx="145080" cy="1058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3EDEE1F-D7B8-4BE6-B92D-BF839413661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16474" y="1278664"/>
                  <a:ext cx="162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F01D351-5AEF-42C6-A121-0E8ADC849943}"/>
                    </a:ext>
                  </a:extLst>
                </p14:cNvPr>
                <p14:cNvContentPartPr/>
                <p14:nvPr/>
              </p14:nvContentPartPr>
              <p14:xfrm>
                <a:off x="6047234" y="1233664"/>
                <a:ext cx="98640" cy="185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F01D351-5AEF-42C6-A121-0E8ADC84994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38234" y="1225024"/>
                  <a:ext cx="11628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AAA00560-33EB-4E15-9330-3CE5D77F4140}"/>
              </a:ext>
            </a:extLst>
          </p:cNvPr>
          <p:cNvGrpSpPr/>
          <p:nvPr/>
        </p:nvGrpSpPr>
        <p:grpSpPr>
          <a:xfrm>
            <a:off x="6554834" y="1250584"/>
            <a:ext cx="642600" cy="234360"/>
            <a:chOff x="6554834" y="1250584"/>
            <a:chExt cx="64260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455B2FB-5D2A-4C0D-B8FE-C7B71F6165AD}"/>
                    </a:ext>
                  </a:extLst>
                </p14:cNvPr>
                <p14:cNvContentPartPr/>
                <p14:nvPr/>
              </p14:nvContentPartPr>
              <p14:xfrm>
                <a:off x="6554834" y="1264624"/>
                <a:ext cx="178200" cy="177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455B2FB-5D2A-4C0D-B8FE-C7B71F6165A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45834" y="1255624"/>
                  <a:ext cx="195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6B972A9-9582-473D-BA44-B2EEBAE4D6F6}"/>
                    </a:ext>
                  </a:extLst>
                </p14:cNvPr>
                <p14:cNvContentPartPr/>
                <p14:nvPr/>
              </p14:nvContentPartPr>
              <p14:xfrm>
                <a:off x="6825914" y="1250584"/>
                <a:ext cx="371520" cy="234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6B972A9-9582-473D-BA44-B2EEBAE4D6F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16914" y="1241584"/>
                  <a:ext cx="38916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D38A275-A48A-467F-BB8F-83ADB2C5336A}"/>
              </a:ext>
            </a:extLst>
          </p:cNvPr>
          <p:cNvGrpSpPr/>
          <p:nvPr/>
        </p:nvGrpSpPr>
        <p:grpSpPr>
          <a:xfrm>
            <a:off x="7567154" y="907864"/>
            <a:ext cx="3604320" cy="716400"/>
            <a:chOff x="7567154" y="907864"/>
            <a:chExt cx="3604320" cy="71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C6A1393-6890-4EA9-AE1E-2DE07246A0EF}"/>
                    </a:ext>
                  </a:extLst>
                </p14:cNvPr>
                <p14:cNvContentPartPr/>
                <p14:nvPr/>
              </p14:nvContentPartPr>
              <p14:xfrm>
                <a:off x="7567154" y="1236904"/>
                <a:ext cx="214200" cy="2088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C6A1393-6890-4EA9-AE1E-2DE07246A0E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58514" y="1227904"/>
                  <a:ext cx="2318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AAC37C2-A017-47DE-AB3A-CEA85CDE5E91}"/>
                    </a:ext>
                  </a:extLst>
                </p14:cNvPr>
                <p14:cNvContentPartPr/>
                <p14:nvPr/>
              </p14:nvContentPartPr>
              <p14:xfrm>
                <a:off x="7800794" y="1296304"/>
                <a:ext cx="164520" cy="109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AAC37C2-A017-47DE-AB3A-CEA85CDE5E9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91794" y="1287664"/>
                  <a:ext cx="182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3B5FFB8-4D39-4267-BC14-AF971A9316FD}"/>
                    </a:ext>
                  </a:extLst>
                </p14:cNvPr>
                <p14:cNvContentPartPr/>
                <p14:nvPr/>
              </p14:nvContentPartPr>
              <p14:xfrm>
                <a:off x="8100674" y="1038184"/>
                <a:ext cx="194400" cy="373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3B5FFB8-4D39-4267-BC14-AF971A9316F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91674" y="1029544"/>
                  <a:ext cx="2120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A86F9C0-4CE4-4872-89D3-60FFF9B660E9}"/>
                    </a:ext>
                  </a:extLst>
                </p14:cNvPr>
                <p14:cNvContentPartPr/>
                <p14:nvPr/>
              </p14:nvContentPartPr>
              <p14:xfrm>
                <a:off x="8248634" y="1288744"/>
                <a:ext cx="23760" cy="360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A86F9C0-4CE4-4872-89D3-60FFF9B660E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39634" y="1279744"/>
                  <a:ext cx="41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BDA3973-143F-4D26-9453-B8E915587CB9}"/>
                    </a:ext>
                  </a:extLst>
                </p14:cNvPr>
                <p14:cNvContentPartPr/>
                <p14:nvPr/>
              </p14:nvContentPartPr>
              <p14:xfrm>
                <a:off x="8200034" y="1206304"/>
                <a:ext cx="234720" cy="193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BDA3973-143F-4D26-9453-B8E915587CB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91394" y="1197664"/>
                  <a:ext cx="252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C4A258E-F55F-4280-B739-5C03FAC2CDB9}"/>
                    </a:ext>
                  </a:extLst>
                </p14:cNvPr>
                <p14:cNvContentPartPr/>
                <p14:nvPr/>
              </p14:nvContentPartPr>
              <p14:xfrm>
                <a:off x="8452754" y="1292344"/>
                <a:ext cx="135000" cy="103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C4A258E-F55F-4280-B739-5C03FAC2CDB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44114" y="1283344"/>
                  <a:ext cx="152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1CDC6D8-4F2C-45EE-8454-9C08C909E518}"/>
                    </a:ext>
                  </a:extLst>
                </p14:cNvPr>
                <p14:cNvContentPartPr/>
                <p14:nvPr/>
              </p14:nvContentPartPr>
              <p14:xfrm>
                <a:off x="8680274" y="1042864"/>
                <a:ext cx="207720" cy="371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1CDC6D8-4F2C-45EE-8454-9C08C909E51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71634" y="1033864"/>
                  <a:ext cx="2253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EC3DB48-8335-43C4-AB56-8050AFDE3A43}"/>
                    </a:ext>
                  </a:extLst>
                </p14:cNvPr>
                <p14:cNvContentPartPr/>
                <p14:nvPr/>
              </p14:nvContentPartPr>
              <p14:xfrm>
                <a:off x="8834714" y="1277224"/>
                <a:ext cx="139320" cy="156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EC3DB48-8335-43C4-AB56-8050AFDE3A4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825714" y="1268224"/>
                  <a:ext cx="156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423DB46-457E-427E-92B6-510A954BCB47}"/>
                    </a:ext>
                  </a:extLst>
                </p14:cNvPr>
                <p14:cNvContentPartPr/>
                <p14:nvPr/>
              </p14:nvContentPartPr>
              <p14:xfrm>
                <a:off x="9106154" y="907864"/>
                <a:ext cx="331200" cy="542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423DB46-457E-427E-92B6-510A954BCB4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097514" y="899224"/>
                  <a:ext cx="34884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940641E-A2DF-4646-80D5-851FB99830F2}"/>
                    </a:ext>
                  </a:extLst>
                </p14:cNvPr>
                <p14:cNvContentPartPr/>
                <p14:nvPr/>
              </p14:nvContentPartPr>
              <p14:xfrm>
                <a:off x="9270674" y="1328344"/>
                <a:ext cx="165240" cy="932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940641E-A2DF-4646-80D5-851FB99830F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261674" y="1319344"/>
                  <a:ext cx="182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8822047-9605-4205-BB8C-38373E8C266E}"/>
                    </a:ext>
                  </a:extLst>
                </p14:cNvPr>
                <p14:cNvContentPartPr/>
                <p14:nvPr/>
              </p14:nvContentPartPr>
              <p14:xfrm>
                <a:off x="9520514" y="1301704"/>
                <a:ext cx="191880" cy="155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8822047-9605-4205-BB8C-38373E8C266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11874" y="1292704"/>
                  <a:ext cx="209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E4FC05E-0E35-4A5A-9FF9-6E5C146F7E97}"/>
                    </a:ext>
                  </a:extLst>
                </p14:cNvPr>
                <p14:cNvContentPartPr/>
                <p14:nvPr/>
              </p14:nvContentPartPr>
              <p14:xfrm>
                <a:off x="9675674" y="1043584"/>
                <a:ext cx="244080" cy="364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E4FC05E-0E35-4A5A-9FF9-6E5C146F7E9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667034" y="1034944"/>
                  <a:ext cx="2617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C4C9C2B-7EE7-4CB5-915A-C6FC5C81FCEC}"/>
                    </a:ext>
                  </a:extLst>
                </p14:cNvPr>
                <p14:cNvContentPartPr/>
                <p14:nvPr/>
              </p14:nvContentPartPr>
              <p14:xfrm>
                <a:off x="10078514" y="1240864"/>
                <a:ext cx="192240" cy="1933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C4C9C2B-7EE7-4CB5-915A-C6FC5C81FCE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069514" y="1231864"/>
                  <a:ext cx="209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1B35F73-F1D6-4345-BE6B-00143189A441}"/>
                    </a:ext>
                  </a:extLst>
                </p14:cNvPr>
                <p14:cNvContentPartPr/>
                <p14:nvPr/>
              </p14:nvContentPartPr>
              <p14:xfrm>
                <a:off x="10324754" y="1205944"/>
                <a:ext cx="148320" cy="2188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1B35F73-F1D6-4345-BE6B-00143189A44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315754" y="1196944"/>
                  <a:ext cx="165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D7C4E8C-7BC9-4E7C-9979-53CE92D88753}"/>
                    </a:ext>
                  </a:extLst>
                </p14:cNvPr>
                <p14:cNvContentPartPr/>
                <p14:nvPr/>
              </p14:nvContentPartPr>
              <p14:xfrm>
                <a:off x="10603754" y="1269664"/>
                <a:ext cx="63000" cy="131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D7C4E8C-7BC9-4E7C-9979-53CE92D8875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594754" y="1260664"/>
                  <a:ext cx="80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26FA666-E6C5-4117-A893-07052A51C5FB}"/>
                    </a:ext>
                  </a:extLst>
                </p14:cNvPr>
                <p14:cNvContentPartPr/>
                <p14:nvPr/>
              </p14:nvContentPartPr>
              <p14:xfrm>
                <a:off x="10734434" y="1279024"/>
                <a:ext cx="179640" cy="114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26FA666-E6C5-4117-A893-07052A51C5F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725434" y="1270024"/>
                  <a:ext cx="197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60B84A7-81B8-4B1F-8EA8-47FB10383BBF}"/>
                    </a:ext>
                  </a:extLst>
                </p14:cNvPr>
                <p14:cNvContentPartPr/>
                <p14:nvPr/>
              </p14:nvContentPartPr>
              <p14:xfrm>
                <a:off x="11035754" y="1267504"/>
                <a:ext cx="135720" cy="3567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60B84A7-81B8-4B1F-8EA8-47FB10383BB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026754" y="1258504"/>
                  <a:ext cx="1533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5FFBF4E-7FF8-4CE2-85E0-DCFFF8838663}"/>
                    </a:ext>
                  </a:extLst>
                </p14:cNvPr>
                <p14:cNvContentPartPr/>
                <p14:nvPr/>
              </p14:nvContentPartPr>
              <p14:xfrm>
                <a:off x="10789874" y="1092904"/>
                <a:ext cx="70920" cy="32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5FFBF4E-7FF8-4CE2-85E0-DCFFF883866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781234" y="1083904"/>
                  <a:ext cx="8856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24A378E3-4D16-472E-A652-3CDCAD5A751B}"/>
              </a:ext>
            </a:extLst>
          </p:cNvPr>
          <p:cNvGrpSpPr/>
          <p:nvPr/>
        </p:nvGrpSpPr>
        <p:grpSpPr>
          <a:xfrm>
            <a:off x="10389914" y="2184424"/>
            <a:ext cx="571680" cy="590400"/>
            <a:chOff x="10389914" y="2184424"/>
            <a:chExt cx="571680" cy="59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CA74578-B358-4BD0-8C97-F590B8871629}"/>
                    </a:ext>
                  </a:extLst>
                </p14:cNvPr>
                <p14:cNvContentPartPr/>
                <p14:nvPr/>
              </p14:nvContentPartPr>
              <p14:xfrm>
                <a:off x="10389914" y="2631544"/>
                <a:ext cx="27000" cy="630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CA74578-B358-4BD0-8C97-F590B887162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380914" y="2622904"/>
                  <a:ext cx="44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D995516-FC47-4F72-AA6F-8E6DF951C50A}"/>
                    </a:ext>
                  </a:extLst>
                </p14:cNvPr>
                <p14:cNvContentPartPr/>
                <p14:nvPr/>
              </p14:nvContentPartPr>
              <p14:xfrm>
                <a:off x="10623194" y="2184424"/>
                <a:ext cx="338400" cy="5904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D995516-FC47-4F72-AA6F-8E6DF951C50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614554" y="2175424"/>
                  <a:ext cx="35604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916B1EB-F25E-4B3E-9904-99717B3F591B}"/>
                    </a:ext>
                  </a:extLst>
                </p14:cNvPr>
                <p14:cNvContentPartPr/>
                <p14:nvPr/>
              </p14:nvContentPartPr>
              <p14:xfrm>
                <a:off x="10663874" y="2598064"/>
                <a:ext cx="153000" cy="108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916B1EB-F25E-4B3E-9904-99717B3F591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655234" y="2589064"/>
                  <a:ext cx="1706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0E75591-7476-4CB3-97A3-8DA2419AD6A2}"/>
              </a:ext>
            </a:extLst>
          </p:cNvPr>
          <p:cNvGrpSpPr/>
          <p:nvPr/>
        </p:nvGrpSpPr>
        <p:grpSpPr>
          <a:xfrm>
            <a:off x="1781234" y="1634344"/>
            <a:ext cx="8336520" cy="2059560"/>
            <a:chOff x="1781234" y="1634344"/>
            <a:chExt cx="8336520" cy="205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D1E3A0D-DC5B-4E52-9D3D-29F78A6C506A}"/>
                    </a:ext>
                  </a:extLst>
                </p14:cNvPr>
                <p14:cNvContentPartPr/>
                <p14:nvPr/>
              </p14:nvContentPartPr>
              <p14:xfrm>
                <a:off x="1823354" y="1671784"/>
                <a:ext cx="254520" cy="5130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D1E3A0D-DC5B-4E52-9D3D-29F78A6C506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14354" y="1663144"/>
                  <a:ext cx="27216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EEC5BEB-617F-4721-93B0-DA10E937460D}"/>
                    </a:ext>
                  </a:extLst>
                </p14:cNvPr>
                <p14:cNvContentPartPr/>
                <p14:nvPr/>
              </p14:nvContentPartPr>
              <p14:xfrm>
                <a:off x="1781234" y="1905064"/>
                <a:ext cx="334080" cy="73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EEC5BEB-617F-4721-93B0-DA10E937460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772234" y="1896424"/>
                  <a:ext cx="3517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FB98BB0-C7FD-4A43-BDE5-FC5239FC2D89}"/>
                    </a:ext>
                  </a:extLst>
                </p14:cNvPr>
                <p14:cNvContentPartPr/>
                <p14:nvPr/>
              </p14:nvContentPartPr>
              <p14:xfrm>
                <a:off x="2175074" y="1634344"/>
                <a:ext cx="239760" cy="470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FB98BB0-C7FD-4A43-BDE5-FC5239FC2D8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66074" y="1625704"/>
                  <a:ext cx="2574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B52ECEA-BDBA-4E81-9013-BC21B910E32B}"/>
                    </a:ext>
                  </a:extLst>
                </p14:cNvPr>
                <p14:cNvContentPartPr/>
                <p14:nvPr/>
              </p14:nvContentPartPr>
              <p14:xfrm>
                <a:off x="2435354" y="1919464"/>
                <a:ext cx="158040" cy="163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B52ECEA-BDBA-4E81-9013-BC21B910E32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26354" y="1910824"/>
                  <a:ext cx="175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8C277A8-4C38-457B-B728-28F87CFF5A57}"/>
                    </a:ext>
                  </a:extLst>
                </p14:cNvPr>
                <p14:cNvContentPartPr/>
                <p14:nvPr/>
              </p14:nvContentPartPr>
              <p14:xfrm>
                <a:off x="2935034" y="1896064"/>
                <a:ext cx="373320" cy="171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8C277A8-4C38-457B-B728-28F87CFF5A5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26394" y="1887064"/>
                  <a:ext cx="390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46A64ED-5F04-4AE7-B077-A0AC2FB861A8}"/>
                    </a:ext>
                  </a:extLst>
                </p14:cNvPr>
                <p14:cNvContentPartPr/>
                <p14:nvPr/>
              </p14:nvContentPartPr>
              <p14:xfrm>
                <a:off x="3360194" y="1888504"/>
                <a:ext cx="174240" cy="1558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46A64ED-5F04-4AE7-B077-A0AC2FB861A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351554" y="1879504"/>
                  <a:ext cx="191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E842D0D-3E87-4359-8CD7-B8AE1F7E338F}"/>
                    </a:ext>
                  </a:extLst>
                </p14:cNvPr>
                <p14:cNvContentPartPr/>
                <p14:nvPr/>
              </p14:nvContentPartPr>
              <p14:xfrm>
                <a:off x="3549554" y="1903264"/>
                <a:ext cx="148680" cy="172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E842D0D-3E87-4359-8CD7-B8AE1F7E338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40554" y="1894264"/>
                  <a:ext cx="166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138C887-6F31-4F3B-8759-1B966B6AC888}"/>
                    </a:ext>
                  </a:extLst>
                </p14:cNvPr>
                <p14:cNvContentPartPr/>
                <p14:nvPr/>
              </p14:nvContentPartPr>
              <p14:xfrm>
                <a:off x="3667994" y="1929544"/>
                <a:ext cx="228960" cy="5364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138C887-6F31-4F3B-8759-1B966B6AC88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58994" y="1920904"/>
                  <a:ext cx="24660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54B8771-5FA1-44FF-AEE9-3E9DFBC41F0C}"/>
                    </a:ext>
                  </a:extLst>
                </p14:cNvPr>
                <p14:cNvContentPartPr/>
                <p14:nvPr/>
              </p14:nvContentPartPr>
              <p14:xfrm>
                <a:off x="3972554" y="1880944"/>
                <a:ext cx="70200" cy="101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54B8771-5FA1-44FF-AEE9-3E9DFBC41F0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63554" y="1872304"/>
                  <a:ext cx="87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D37C1F9-B415-4EAB-AF28-5FA5ACA2B92E}"/>
                    </a:ext>
                  </a:extLst>
                </p14:cNvPr>
                <p14:cNvContentPartPr/>
                <p14:nvPr/>
              </p14:nvContentPartPr>
              <p14:xfrm>
                <a:off x="4108994" y="1879504"/>
                <a:ext cx="124200" cy="1231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D37C1F9-B415-4EAB-AF28-5FA5ACA2B92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100354" y="1870504"/>
                  <a:ext cx="141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0CCBC58-BD00-48B5-8396-6DBBE1FA52CA}"/>
                    </a:ext>
                  </a:extLst>
                </p14:cNvPr>
                <p14:cNvContentPartPr/>
                <p14:nvPr/>
              </p14:nvContentPartPr>
              <p14:xfrm>
                <a:off x="4303034" y="1865824"/>
                <a:ext cx="145440" cy="156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0CCBC58-BD00-48B5-8396-6DBBE1FA52C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294394" y="1856824"/>
                  <a:ext cx="163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61E96AC-A673-406A-9371-B301334C32B6}"/>
                    </a:ext>
                  </a:extLst>
                </p14:cNvPr>
                <p14:cNvContentPartPr/>
                <p14:nvPr/>
              </p14:nvContentPartPr>
              <p14:xfrm>
                <a:off x="4554674" y="1651264"/>
                <a:ext cx="174240" cy="361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61E96AC-A673-406A-9371-B301334C32B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546034" y="1642264"/>
                  <a:ext cx="1918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7D433CA-7B95-43A8-A9A1-288EA34CF6A6}"/>
                    </a:ext>
                  </a:extLst>
                </p14:cNvPr>
                <p14:cNvContentPartPr/>
                <p14:nvPr/>
              </p14:nvContentPartPr>
              <p14:xfrm>
                <a:off x="4686794" y="1780504"/>
                <a:ext cx="161640" cy="230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7D433CA-7B95-43A8-A9A1-288EA34CF6A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677794" y="1771504"/>
                  <a:ext cx="179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82AD98F-7ADD-46D1-8665-0566DFC70C10}"/>
                    </a:ext>
                  </a:extLst>
                </p14:cNvPr>
                <p14:cNvContentPartPr/>
                <p14:nvPr/>
              </p14:nvContentPartPr>
              <p14:xfrm>
                <a:off x="4926554" y="1986784"/>
                <a:ext cx="17280" cy="34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82AD98F-7ADD-46D1-8665-0566DFC70C1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17554" y="1977784"/>
                  <a:ext cx="34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A0CD369-15DC-4D16-B43B-0FCB657444E8}"/>
                    </a:ext>
                  </a:extLst>
                </p14:cNvPr>
                <p14:cNvContentPartPr/>
                <p14:nvPr/>
              </p14:nvContentPartPr>
              <p14:xfrm>
                <a:off x="1933874" y="2480704"/>
                <a:ext cx="220320" cy="3265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A0CD369-15DC-4D16-B43B-0FCB657444E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924874" y="2472064"/>
                  <a:ext cx="2379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B17157C-09A8-4F2A-B3B2-9314C4A81D7D}"/>
                    </a:ext>
                  </a:extLst>
                </p14:cNvPr>
                <p14:cNvContentPartPr/>
                <p14:nvPr/>
              </p14:nvContentPartPr>
              <p14:xfrm>
                <a:off x="1935314" y="2426704"/>
                <a:ext cx="266400" cy="314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B17157C-09A8-4F2A-B3B2-9314C4A81D7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26314" y="2418064"/>
                  <a:ext cx="2840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31500AC-9CD4-483F-A7AD-A5F00161C4BE}"/>
                    </a:ext>
                  </a:extLst>
                </p14:cNvPr>
                <p14:cNvContentPartPr/>
                <p14:nvPr/>
              </p14:nvContentPartPr>
              <p14:xfrm>
                <a:off x="2456594" y="2773744"/>
                <a:ext cx="42480" cy="103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31500AC-9CD4-483F-A7AD-A5F00161C4B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47954" y="2765104"/>
                  <a:ext cx="60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616EDDA-3892-4612-89C1-15C6487FCE86}"/>
                    </a:ext>
                  </a:extLst>
                </p14:cNvPr>
                <p14:cNvContentPartPr/>
                <p14:nvPr/>
              </p14:nvContentPartPr>
              <p14:xfrm>
                <a:off x="2491874" y="2513104"/>
                <a:ext cx="98280" cy="153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616EDDA-3892-4612-89C1-15C6487FCE8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82874" y="2504104"/>
                  <a:ext cx="115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EB4CC52-9570-462B-A87D-C0F342ADACD4}"/>
                    </a:ext>
                  </a:extLst>
                </p14:cNvPr>
                <p14:cNvContentPartPr/>
                <p14:nvPr/>
              </p14:nvContentPartPr>
              <p14:xfrm>
                <a:off x="2522834" y="2286664"/>
                <a:ext cx="63720" cy="1566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EB4CC52-9570-462B-A87D-C0F342ADACD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13834" y="2277664"/>
                  <a:ext cx="81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B47F751-4905-40E5-8B05-C678BC0F0AA4}"/>
                    </a:ext>
                  </a:extLst>
                </p14:cNvPr>
                <p14:cNvContentPartPr/>
                <p14:nvPr/>
              </p14:nvContentPartPr>
              <p14:xfrm>
                <a:off x="2825234" y="2395024"/>
                <a:ext cx="119160" cy="1670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B47F751-4905-40E5-8B05-C678BC0F0AA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816234" y="2386384"/>
                  <a:ext cx="136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C33B202-DC04-43A9-B65F-56C75447DA19}"/>
                    </a:ext>
                  </a:extLst>
                </p14:cNvPr>
                <p14:cNvContentPartPr/>
                <p14:nvPr/>
              </p14:nvContentPartPr>
              <p14:xfrm>
                <a:off x="2903714" y="2401144"/>
                <a:ext cx="289440" cy="394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C33B202-DC04-43A9-B65F-56C75447DA1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895074" y="2392504"/>
                  <a:ext cx="3070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99534B0-5465-4D55-B6BD-52E7BBFF1FAD}"/>
                    </a:ext>
                  </a:extLst>
                </p14:cNvPr>
                <p14:cNvContentPartPr/>
                <p14:nvPr/>
              </p14:nvContentPartPr>
              <p14:xfrm>
                <a:off x="3477554" y="2609224"/>
                <a:ext cx="149400" cy="146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99534B0-5465-4D55-B6BD-52E7BBFF1FA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468914" y="2600584"/>
                  <a:ext cx="167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C828242-2B82-480E-8AA8-11C87B3C3883}"/>
                    </a:ext>
                  </a:extLst>
                </p14:cNvPr>
                <p14:cNvContentPartPr/>
                <p14:nvPr/>
              </p14:nvContentPartPr>
              <p14:xfrm>
                <a:off x="3720554" y="2598784"/>
                <a:ext cx="358560" cy="1792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C828242-2B82-480E-8AA8-11C87B3C388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711554" y="2589784"/>
                  <a:ext cx="376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A34EC3E-7BEC-444A-B342-C908EF4F257D}"/>
                    </a:ext>
                  </a:extLst>
                </p14:cNvPr>
                <p14:cNvContentPartPr/>
                <p14:nvPr/>
              </p14:nvContentPartPr>
              <p14:xfrm>
                <a:off x="4425434" y="2616064"/>
                <a:ext cx="78480" cy="1310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A34EC3E-7BEC-444A-B342-C908EF4F257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416794" y="2607424"/>
                  <a:ext cx="96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52C37FF-3264-4272-A21C-2DBAAFEED5FD}"/>
                    </a:ext>
                  </a:extLst>
                </p14:cNvPr>
                <p14:cNvContentPartPr/>
                <p14:nvPr/>
              </p14:nvContentPartPr>
              <p14:xfrm>
                <a:off x="4594274" y="2585464"/>
                <a:ext cx="214560" cy="1389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52C37FF-3264-4272-A21C-2DBAAFEED5F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585634" y="2576464"/>
                  <a:ext cx="232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29E0E9F-2C77-4D42-AF32-3A98E13E6F28}"/>
                    </a:ext>
                  </a:extLst>
                </p14:cNvPr>
                <p14:cNvContentPartPr/>
                <p14:nvPr/>
              </p14:nvContentPartPr>
              <p14:xfrm>
                <a:off x="4829714" y="2589784"/>
                <a:ext cx="253440" cy="1486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29E0E9F-2C77-4D42-AF32-3A98E13E6F2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821074" y="2581144"/>
                  <a:ext cx="271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EF02AA3-91FE-47A1-B6D4-C7560C429572}"/>
                    </a:ext>
                  </a:extLst>
                </p14:cNvPr>
                <p14:cNvContentPartPr/>
                <p14:nvPr/>
              </p14:nvContentPartPr>
              <p14:xfrm>
                <a:off x="5030954" y="2343184"/>
                <a:ext cx="217080" cy="3679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EF02AA3-91FE-47A1-B6D4-C7560C42957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22314" y="2334184"/>
                  <a:ext cx="2347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1F30222-0171-47AE-9907-FB7BE266DCFF}"/>
                    </a:ext>
                  </a:extLst>
                </p14:cNvPr>
                <p14:cNvContentPartPr/>
                <p14:nvPr/>
              </p14:nvContentPartPr>
              <p14:xfrm>
                <a:off x="5104394" y="2616424"/>
                <a:ext cx="177120" cy="1159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1F30222-0171-47AE-9907-FB7BE266DCF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095394" y="2607424"/>
                  <a:ext cx="194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9C56010-C9D9-4EB8-9260-4201E3885F15}"/>
                    </a:ext>
                  </a:extLst>
                </p14:cNvPr>
                <p14:cNvContentPartPr/>
                <p14:nvPr/>
              </p14:nvContentPartPr>
              <p14:xfrm>
                <a:off x="5190074" y="2690584"/>
                <a:ext cx="182880" cy="2761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9C56010-C9D9-4EB8-9260-4201E3885F1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81074" y="2681584"/>
                  <a:ext cx="2005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6145FFE-B07A-42BA-ACE4-76C46002802A}"/>
                    </a:ext>
                  </a:extLst>
                </p14:cNvPr>
                <p14:cNvContentPartPr/>
                <p14:nvPr/>
              </p14:nvContentPartPr>
              <p14:xfrm>
                <a:off x="5341274" y="2548384"/>
                <a:ext cx="235800" cy="180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6145FFE-B07A-42BA-ACE4-76C46002802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332634" y="2539744"/>
                  <a:ext cx="2534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A08A4E6-E190-46C2-A00F-E96519269BB3}"/>
                    </a:ext>
                  </a:extLst>
                </p14:cNvPr>
                <p14:cNvContentPartPr/>
                <p14:nvPr/>
              </p14:nvContentPartPr>
              <p14:xfrm>
                <a:off x="5613434" y="2583304"/>
                <a:ext cx="349560" cy="1846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A08A4E6-E190-46C2-A00F-E96519269BB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604434" y="2574304"/>
                  <a:ext cx="367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E258587-6487-4E3C-A383-442CC90EAF96}"/>
                    </a:ext>
                  </a:extLst>
                </p14:cNvPr>
                <p14:cNvContentPartPr/>
                <p14:nvPr/>
              </p14:nvContentPartPr>
              <p14:xfrm>
                <a:off x="6056234" y="2570344"/>
                <a:ext cx="184320" cy="1756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E258587-6487-4E3C-A383-442CC90EAF9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047234" y="2561344"/>
                  <a:ext cx="201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8DDA94D-6D66-4CDE-B4F2-761820E6CCCD}"/>
                    </a:ext>
                  </a:extLst>
                </p14:cNvPr>
                <p14:cNvContentPartPr/>
                <p14:nvPr/>
              </p14:nvContentPartPr>
              <p14:xfrm>
                <a:off x="6164954" y="2377024"/>
                <a:ext cx="208440" cy="3178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8DDA94D-6D66-4CDE-B4F2-761820E6CCC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155954" y="2368024"/>
                  <a:ext cx="2260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368B503-B712-45AD-81F1-BCEC5ACACD47}"/>
                    </a:ext>
                  </a:extLst>
                </p14:cNvPr>
                <p14:cNvContentPartPr/>
                <p14:nvPr/>
              </p14:nvContentPartPr>
              <p14:xfrm>
                <a:off x="6329834" y="2619664"/>
                <a:ext cx="125280" cy="1080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368B503-B712-45AD-81F1-BCEC5ACACD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320834" y="2610664"/>
                  <a:ext cx="142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4B4BE17-520A-4401-9B0C-0982A936D14A}"/>
                    </a:ext>
                  </a:extLst>
                </p14:cNvPr>
                <p14:cNvContentPartPr/>
                <p14:nvPr/>
              </p14:nvContentPartPr>
              <p14:xfrm>
                <a:off x="6445394" y="2659984"/>
                <a:ext cx="197280" cy="936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4B4BE17-520A-4401-9B0C-0982A936D14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436394" y="2651344"/>
                  <a:ext cx="214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E00DECF-A6B5-48FB-AAF0-095A0FC24EE3}"/>
                    </a:ext>
                  </a:extLst>
                </p14:cNvPr>
                <p14:cNvContentPartPr/>
                <p14:nvPr/>
              </p14:nvContentPartPr>
              <p14:xfrm>
                <a:off x="6860114" y="2290264"/>
                <a:ext cx="296280" cy="5511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E00DECF-A6B5-48FB-AAF0-095A0FC24EE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851474" y="2281624"/>
                  <a:ext cx="3139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E73A8F8-BBC1-4784-A0D6-DDAE3ECF489B}"/>
                    </a:ext>
                  </a:extLst>
                </p14:cNvPr>
                <p14:cNvContentPartPr/>
                <p14:nvPr/>
              </p14:nvContentPartPr>
              <p14:xfrm>
                <a:off x="6859754" y="2568904"/>
                <a:ext cx="343080" cy="421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E73A8F8-BBC1-4784-A0D6-DDAE3ECF489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50754" y="2560264"/>
                  <a:ext cx="3607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A137988-C4BF-4A42-A233-ACAB272A6B1F}"/>
                    </a:ext>
                  </a:extLst>
                </p14:cNvPr>
                <p14:cNvContentPartPr/>
                <p14:nvPr/>
              </p14:nvContentPartPr>
              <p14:xfrm>
                <a:off x="7437914" y="2633704"/>
                <a:ext cx="72360" cy="1159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A137988-C4BF-4A42-A233-ACAB272A6B1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429274" y="2624704"/>
                  <a:ext cx="90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C4B095D-FA4C-4F34-86CE-3A1E5BD3224B}"/>
                    </a:ext>
                  </a:extLst>
                </p14:cNvPr>
                <p14:cNvContentPartPr/>
                <p14:nvPr/>
              </p14:nvContentPartPr>
              <p14:xfrm>
                <a:off x="7639874" y="2469904"/>
                <a:ext cx="14400" cy="352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C4B095D-FA4C-4F34-86CE-3A1E5BD3224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630874" y="2461264"/>
                  <a:ext cx="32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DEC14AC-9186-487C-95D5-7B8D467D6EB0}"/>
                    </a:ext>
                  </a:extLst>
                </p14:cNvPr>
                <p14:cNvContentPartPr/>
                <p14:nvPr/>
              </p14:nvContentPartPr>
              <p14:xfrm>
                <a:off x="7673354" y="2219344"/>
                <a:ext cx="337680" cy="5328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DEC14AC-9186-487C-95D5-7B8D467D6EB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664354" y="2210344"/>
                  <a:ext cx="35532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CBDCDF2-CAF9-4AEB-8F67-9BAB3E2C4077}"/>
                    </a:ext>
                  </a:extLst>
                </p14:cNvPr>
                <p14:cNvContentPartPr/>
                <p14:nvPr/>
              </p14:nvContentPartPr>
              <p14:xfrm>
                <a:off x="7588754" y="2585824"/>
                <a:ext cx="346680" cy="406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CBDCDF2-CAF9-4AEB-8F67-9BAB3E2C407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579754" y="2576824"/>
                  <a:ext cx="364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C687BBD-98D1-47F3-BA53-AA1407BFEC78}"/>
                    </a:ext>
                  </a:extLst>
                </p14:cNvPr>
                <p14:cNvContentPartPr/>
                <p14:nvPr/>
              </p14:nvContentPartPr>
              <p14:xfrm>
                <a:off x="8206514" y="2612824"/>
                <a:ext cx="207360" cy="1267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C687BBD-98D1-47F3-BA53-AA1407BFEC7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197514" y="2604184"/>
                  <a:ext cx="225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F5ADDBD-E6C8-4FC3-A1BE-500879D5CEA1}"/>
                    </a:ext>
                  </a:extLst>
                </p14:cNvPr>
                <p14:cNvContentPartPr/>
                <p14:nvPr/>
              </p14:nvContentPartPr>
              <p14:xfrm>
                <a:off x="8398034" y="2625784"/>
                <a:ext cx="203400" cy="129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F5ADDBD-E6C8-4FC3-A1BE-500879D5CEA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389034" y="2616784"/>
                  <a:ext cx="221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675F418-AE37-4909-966C-440A40C172C3}"/>
                    </a:ext>
                  </a:extLst>
                </p14:cNvPr>
                <p14:cNvContentPartPr/>
                <p14:nvPr/>
              </p14:nvContentPartPr>
              <p14:xfrm>
                <a:off x="8743274" y="2594104"/>
                <a:ext cx="182520" cy="1342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675F418-AE37-4909-966C-440A40C172C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734274" y="2585104"/>
                  <a:ext cx="200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D83A071-6936-44B4-875B-C8F101C661EB}"/>
                    </a:ext>
                  </a:extLst>
                </p14:cNvPr>
                <p14:cNvContentPartPr/>
                <p14:nvPr/>
              </p14:nvContentPartPr>
              <p14:xfrm>
                <a:off x="8916074" y="2335624"/>
                <a:ext cx="163440" cy="389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D83A071-6936-44B4-875B-C8F101C661E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907434" y="2326984"/>
                  <a:ext cx="1810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3225A2D-5A46-4CB4-A2FA-DFB7910DD5D8}"/>
                    </a:ext>
                  </a:extLst>
                </p14:cNvPr>
                <p14:cNvContentPartPr/>
                <p14:nvPr/>
              </p14:nvContentPartPr>
              <p14:xfrm>
                <a:off x="9198314" y="2586544"/>
                <a:ext cx="162720" cy="157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3225A2D-5A46-4CB4-A2FA-DFB7910DD5D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189674" y="2577544"/>
                  <a:ext cx="180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2A29050-1BD2-41C6-8374-C3B596B7E3BA}"/>
                    </a:ext>
                  </a:extLst>
                </p14:cNvPr>
                <p14:cNvContentPartPr/>
                <p14:nvPr/>
              </p14:nvContentPartPr>
              <p14:xfrm>
                <a:off x="9470474" y="2626504"/>
                <a:ext cx="156240" cy="134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2A29050-1BD2-41C6-8374-C3B596B7E3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461834" y="2617504"/>
                  <a:ext cx="173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21ADC7E-485A-49DF-B2EE-44C96AB44D26}"/>
                    </a:ext>
                  </a:extLst>
                </p14:cNvPr>
                <p14:cNvContentPartPr/>
                <p14:nvPr/>
              </p14:nvContentPartPr>
              <p14:xfrm>
                <a:off x="9802394" y="2309704"/>
                <a:ext cx="203040" cy="4532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21ADC7E-485A-49DF-B2EE-44C96AB44D2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793754" y="2301064"/>
                  <a:ext cx="2206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AFFD04B-3A17-4ADE-8A2A-B865ABBB426A}"/>
                    </a:ext>
                  </a:extLst>
                </p14:cNvPr>
                <p14:cNvContentPartPr/>
                <p14:nvPr/>
              </p14:nvContentPartPr>
              <p14:xfrm>
                <a:off x="9924074" y="2585464"/>
                <a:ext cx="193680" cy="3600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AFFD04B-3A17-4ADE-8A2A-B865ABBB426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915074" y="2576464"/>
                  <a:ext cx="2113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3FA3A41-6CC8-437B-A62A-6BCA68DD0330}"/>
                    </a:ext>
                  </a:extLst>
                </p14:cNvPr>
                <p14:cNvContentPartPr/>
                <p14:nvPr/>
              </p14:nvContentPartPr>
              <p14:xfrm>
                <a:off x="2002994" y="3265144"/>
                <a:ext cx="181800" cy="428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3FA3A41-6CC8-437B-A62A-6BCA68DD033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994354" y="3256144"/>
                  <a:ext cx="1994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755B045-4D22-4935-88CF-1D2622037DC7}"/>
                    </a:ext>
                  </a:extLst>
                </p14:cNvPr>
                <p14:cNvContentPartPr/>
                <p14:nvPr/>
              </p14:nvContentPartPr>
              <p14:xfrm>
                <a:off x="2127554" y="3125824"/>
                <a:ext cx="315360" cy="2268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755B045-4D22-4935-88CF-1D2622037DC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118914" y="3116824"/>
                  <a:ext cx="3330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FBBF506-D148-4AE1-92DA-78E2890B3FD9}"/>
                    </a:ext>
                  </a:extLst>
                </p14:cNvPr>
                <p14:cNvContentPartPr/>
                <p14:nvPr/>
              </p14:nvContentPartPr>
              <p14:xfrm>
                <a:off x="2636954" y="3133384"/>
                <a:ext cx="145440" cy="2361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FBBF506-D148-4AE1-92DA-78E2890B3FD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627954" y="3124384"/>
                  <a:ext cx="1630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96B4E68-70DA-49F3-8237-6BED4CBD2380}"/>
                    </a:ext>
                  </a:extLst>
                </p14:cNvPr>
                <p14:cNvContentPartPr/>
                <p14:nvPr/>
              </p14:nvContentPartPr>
              <p14:xfrm>
                <a:off x="2847914" y="3155704"/>
                <a:ext cx="192960" cy="1987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96B4E68-70DA-49F3-8237-6BED4CBD238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838914" y="3147064"/>
                  <a:ext cx="210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671EE9C-1D78-490B-A847-3621AB41DC70}"/>
                    </a:ext>
                  </a:extLst>
                </p14:cNvPr>
                <p14:cNvContentPartPr/>
                <p14:nvPr/>
              </p14:nvContentPartPr>
              <p14:xfrm>
                <a:off x="2828474" y="3116464"/>
                <a:ext cx="212760" cy="1828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671EE9C-1D78-490B-A847-3621AB41DC7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819834" y="3107464"/>
                  <a:ext cx="230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B306574-4CCF-4334-B593-1EA6D2D05E57}"/>
                    </a:ext>
                  </a:extLst>
                </p14:cNvPr>
                <p14:cNvContentPartPr/>
                <p14:nvPr/>
              </p14:nvContentPartPr>
              <p14:xfrm>
                <a:off x="3103874" y="3341464"/>
                <a:ext cx="95760" cy="1746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B306574-4CCF-4334-B593-1EA6D2D05E5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094874" y="3332464"/>
                  <a:ext cx="1134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73EAC36-8D7A-4F49-9870-E49E8296EA0B}"/>
                    </a:ext>
                  </a:extLst>
                </p14:cNvPr>
                <p14:cNvContentPartPr/>
                <p14:nvPr/>
              </p14:nvContentPartPr>
              <p14:xfrm>
                <a:off x="3322754" y="3170824"/>
                <a:ext cx="79200" cy="1335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73EAC36-8D7A-4F49-9870-E49E8296EA0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314114" y="3161824"/>
                  <a:ext cx="96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DEC2CDC-F3DA-4977-90FE-9028F4531FDE}"/>
                    </a:ext>
                  </a:extLst>
                </p14:cNvPr>
                <p14:cNvContentPartPr/>
                <p14:nvPr/>
              </p14:nvContentPartPr>
              <p14:xfrm>
                <a:off x="3305114" y="3118984"/>
                <a:ext cx="192240" cy="4532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DEC2CDC-F3DA-4977-90FE-9028F4531FD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296114" y="3110344"/>
                  <a:ext cx="2098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D7D59EB-A9FB-45CD-92F3-58AF45D1BFCE}"/>
                    </a:ext>
                  </a:extLst>
                </p14:cNvPr>
                <p14:cNvContentPartPr/>
                <p14:nvPr/>
              </p14:nvContentPartPr>
              <p14:xfrm>
                <a:off x="3613634" y="2954104"/>
                <a:ext cx="172800" cy="4111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D7D59EB-A9FB-45CD-92F3-58AF45D1BFC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604994" y="2945464"/>
                  <a:ext cx="1904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7D3AD45-06B1-49FD-8A95-87C3CEFA0C9A}"/>
                    </a:ext>
                  </a:extLst>
                </p14:cNvPr>
                <p14:cNvContentPartPr/>
                <p14:nvPr/>
              </p14:nvContentPartPr>
              <p14:xfrm>
                <a:off x="3945914" y="3170824"/>
                <a:ext cx="146520" cy="270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7D3AD45-06B1-49FD-8A95-87C3CEFA0C9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936914" y="3161824"/>
                  <a:ext cx="164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2F30571-5454-4C21-9618-0DF589D887CD}"/>
                    </a:ext>
                  </a:extLst>
                </p14:cNvPr>
                <p14:cNvContentPartPr/>
                <p14:nvPr/>
              </p14:nvContentPartPr>
              <p14:xfrm>
                <a:off x="3920714" y="3253984"/>
                <a:ext cx="193680" cy="428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2F30571-5454-4C21-9618-0DF589D887C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911714" y="3245344"/>
                  <a:ext cx="211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1994787-C0CB-42DF-BBDB-864F99455418}"/>
                    </a:ext>
                  </a:extLst>
                </p14:cNvPr>
                <p14:cNvContentPartPr/>
                <p14:nvPr/>
              </p14:nvContentPartPr>
              <p14:xfrm>
                <a:off x="4234994" y="3224824"/>
                <a:ext cx="159480" cy="3261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1994787-C0CB-42DF-BBDB-864F9945541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225994" y="3216184"/>
                  <a:ext cx="1771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1ABF467-7D4B-4B31-8D39-586920FDB9A3}"/>
                    </a:ext>
                  </a:extLst>
                </p14:cNvPr>
                <p14:cNvContentPartPr/>
                <p14:nvPr/>
              </p14:nvContentPartPr>
              <p14:xfrm>
                <a:off x="4322834" y="3010264"/>
                <a:ext cx="369000" cy="278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1ABF467-7D4B-4B31-8D39-586920FDB9A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314194" y="3001264"/>
                  <a:ext cx="3866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3533056-D38B-44EC-9516-43E84D39F617}"/>
                    </a:ext>
                  </a:extLst>
                </p14:cNvPr>
                <p14:cNvContentPartPr/>
                <p14:nvPr/>
              </p14:nvContentPartPr>
              <p14:xfrm>
                <a:off x="4499594" y="3386464"/>
                <a:ext cx="262800" cy="1897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3533056-D38B-44EC-9516-43E84D39F61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490594" y="3377824"/>
                  <a:ext cx="280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540D03A-CBE7-4E76-A74C-F30D0D9ED415}"/>
                    </a:ext>
                  </a:extLst>
                </p14:cNvPr>
                <p14:cNvContentPartPr/>
                <p14:nvPr/>
              </p14:nvContentPartPr>
              <p14:xfrm>
                <a:off x="4952834" y="3071104"/>
                <a:ext cx="109800" cy="2635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540D03A-CBE7-4E76-A74C-F30D0D9ED41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44194" y="3062464"/>
                  <a:ext cx="1274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854AF33-E8F0-4611-948B-012094A3740D}"/>
                    </a:ext>
                  </a:extLst>
                </p14:cNvPr>
                <p14:cNvContentPartPr/>
                <p14:nvPr/>
              </p14:nvContentPartPr>
              <p14:xfrm>
                <a:off x="5110514" y="3143464"/>
                <a:ext cx="191520" cy="1850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854AF33-E8F0-4611-948B-012094A3740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101874" y="3134824"/>
                  <a:ext cx="209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4669F41-BB27-4DA1-B642-A201ACE12569}"/>
                    </a:ext>
                  </a:extLst>
                </p14:cNvPr>
                <p14:cNvContentPartPr/>
                <p14:nvPr/>
              </p14:nvContentPartPr>
              <p14:xfrm>
                <a:off x="5078834" y="3153184"/>
                <a:ext cx="189720" cy="1522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4669F41-BB27-4DA1-B642-A201ACE1256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070194" y="3144544"/>
                  <a:ext cx="207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32EB953-BEF4-4DA9-AA9D-724DEFDFA731}"/>
                    </a:ext>
                  </a:extLst>
                </p14:cNvPr>
                <p14:cNvContentPartPr/>
                <p14:nvPr/>
              </p14:nvContentPartPr>
              <p14:xfrm>
                <a:off x="5335514" y="3005944"/>
                <a:ext cx="161280" cy="3618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32EB953-BEF4-4DA9-AA9D-724DEFDFA73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326514" y="2996944"/>
                  <a:ext cx="1789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BF9D60E-D87A-4058-9E95-2C451C3F5B34}"/>
                    </a:ext>
                  </a:extLst>
                </p14:cNvPr>
                <p14:cNvContentPartPr/>
                <p14:nvPr/>
              </p14:nvContentPartPr>
              <p14:xfrm>
                <a:off x="5563754" y="3192064"/>
                <a:ext cx="191520" cy="3715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BF9D60E-D87A-4058-9E95-2C451C3F5B3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554754" y="3183064"/>
                  <a:ext cx="2091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E7C368D-D98C-4EA2-9AAC-46C733E98133}"/>
                    </a:ext>
                  </a:extLst>
                </p14:cNvPr>
                <p14:cNvContentPartPr/>
                <p14:nvPr/>
              </p14:nvContentPartPr>
              <p14:xfrm>
                <a:off x="5728634" y="3007744"/>
                <a:ext cx="333000" cy="2610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E7C368D-D98C-4EA2-9AAC-46C733E9813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719634" y="2998744"/>
                  <a:ext cx="3506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9B4E7BC-799C-4FD4-8F8B-4B9C421AE706}"/>
                    </a:ext>
                  </a:extLst>
                </p14:cNvPr>
                <p14:cNvContentPartPr/>
                <p14:nvPr/>
              </p14:nvContentPartPr>
              <p14:xfrm>
                <a:off x="5947154" y="3349744"/>
                <a:ext cx="1800" cy="54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9B4E7BC-799C-4FD4-8F8B-4B9C421AE70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38154" y="3340744"/>
                  <a:ext cx="19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BBD7182-05D6-47F3-B5FB-F2D0E1CBD55D}"/>
                    </a:ext>
                  </a:extLst>
                </p14:cNvPr>
                <p14:cNvContentPartPr/>
                <p14:nvPr/>
              </p14:nvContentPartPr>
              <p14:xfrm>
                <a:off x="5898554" y="3334264"/>
                <a:ext cx="104040" cy="979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BBD7182-05D6-47F3-B5FB-F2D0E1CBD55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889554" y="3325264"/>
                  <a:ext cx="121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B34B90D-B6EF-4E1A-8EE5-930ADFB227F0}"/>
                    </a:ext>
                  </a:extLst>
                </p14:cNvPr>
                <p14:cNvContentPartPr/>
                <p14:nvPr/>
              </p14:nvContentPartPr>
              <p14:xfrm>
                <a:off x="5895314" y="3300064"/>
                <a:ext cx="237240" cy="3301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B34B90D-B6EF-4E1A-8EE5-930ADFB227F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886674" y="3291064"/>
                  <a:ext cx="254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F936936-D501-4FE1-99C3-73AFFD11B8E2}"/>
                    </a:ext>
                  </a:extLst>
                </p14:cNvPr>
                <p14:cNvContentPartPr/>
                <p14:nvPr/>
              </p14:nvContentPartPr>
              <p14:xfrm>
                <a:off x="6228314" y="3104224"/>
                <a:ext cx="107640" cy="2174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F936936-D501-4FE1-99C3-73AFFD11B8E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19314" y="3095224"/>
                  <a:ext cx="125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E3CB034-7364-4B96-ACDC-D5A6B45788B3}"/>
                    </a:ext>
                  </a:extLst>
                </p14:cNvPr>
                <p14:cNvContentPartPr/>
                <p14:nvPr/>
              </p14:nvContentPartPr>
              <p14:xfrm>
                <a:off x="6397154" y="3142384"/>
                <a:ext cx="109440" cy="1371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E3CB034-7364-4B96-ACDC-D5A6B45788B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88154" y="3133384"/>
                  <a:ext cx="127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E902358-2ABB-419B-9117-30C8712358D7}"/>
                    </a:ext>
                  </a:extLst>
                </p14:cNvPr>
                <p14:cNvContentPartPr/>
                <p14:nvPr/>
              </p14:nvContentPartPr>
              <p14:xfrm>
                <a:off x="6384554" y="3130504"/>
                <a:ext cx="155520" cy="3229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E902358-2ABB-419B-9117-30C8712358D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75554" y="3121864"/>
                  <a:ext cx="173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186B67D-3314-46E2-BFA7-A932170E64A2}"/>
                    </a:ext>
                  </a:extLst>
                </p14:cNvPr>
                <p14:cNvContentPartPr/>
                <p14:nvPr/>
              </p14:nvContentPartPr>
              <p14:xfrm>
                <a:off x="6578954" y="2971024"/>
                <a:ext cx="138240" cy="3884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186B67D-3314-46E2-BFA7-A932170E64A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570314" y="2962024"/>
                  <a:ext cx="1558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A7DD200-C174-460A-BFC4-506DA867A54D}"/>
                    </a:ext>
                  </a:extLst>
                </p14:cNvPr>
                <p14:cNvContentPartPr/>
                <p14:nvPr/>
              </p14:nvContentPartPr>
              <p14:xfrm>
                <a:off x="7269074" y="2863024"/>
                <a:ext cx="273960" cy="5266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A7DD200-C174-460A-BFC4-506DA867A54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260074" y="2854384"/>
                  <a:ext cx="29160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64CBD10-71CE-4D6F-8AAA-C9CBD9107EB7}"/>
                    </a:ext>
                  </a:extLst>
                </p14:cNvPr>
                <p14:cNvContentPartPr/>
                <p14:nvPr/>
              </p14:nvContentPartPr>
              <p14:xfrm>
                <a:off x="7198154" y="3197104"/>
                <a:ext cx="289440" cy="36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64CBD10-71CE-4D6F-8AAA-C9CBD9107EB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189514" y="3188464"/>
                  <a:ext cx="3070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EB518D5-3E8B-4966-8D21-9CE43C1BC4AD}"/>
                    </a:ext>
                  </a:extLst>
                </p14:cNvPr>
                <p14:cNvContentPartPr/>
                <p14:nvPr/>
              </p14:nvContentPartPr>
              <p14:xfrm>
                <a:off x="7472114" y="3198544"/>
                <a:ext cx="123480" cy="1396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EB518D5-3E8B-4966-8D21-9CE43C1BC4A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463114" y="3189544"/>
                  <a:ext cx="141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1484E2E-4A5D-4533-803D-A2928EA2D5E8}"/>
                    </a:ext>
                  </a:extLst>
                </p14:cNvPr>
                <p14:cNvContentPartPr/>
                <p14:nvPr/>
              </p14:nvContentPartPr>
              <p14:xfrm>
                <a:off x="7724474" y="3152104"/>
                <a:ext cx="237600" cy="2131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1484E2E-4A5D-4533-803D-A2928EA2D5E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715474" y="3143104"/>
                  <a:ext cx="2552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A164349-03AA-42B4-B408-0E57179F1416}"/>
                    </a:ext>
                  </a:extLst>
                </p14:cNvPr>
                <p14:cNvContentPartPr/>
                <p14:nvPr/>
              </p14:nvContentPartPr>
              <p14:xfrm>
                <a:off x="8256194" y="3151024"/>
                <a:ext cx="154440" cy="2228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A164349-03AA-42B4-B408-0E57179F141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247194" y="3142384"/>
                  <a:ext cx="172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DDB5A45-167C-415C-B5A3-98906FE1330B}"/>
                    </a:ext>
                  </a:extLst>
                </p14:cNvPr>
                <p14:cNvContentPartPr/>
                <p14:nvPr/>
              </p14:nvContentPartPr>
              <p14:xfrm>
                <a:off x="8583434" y="2962024"/>
                <a:ext cx="129600" cy="3657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DDB5A45-167C-415C-B5A3-98906FE1330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574794" y="2953024"/>
                  <a:ext cx="1472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4141202-4250-4778-9CC1-B46581112790}"/>
                    </a:ext>
                  </a:extLst>
                </p14:cNvPr>
                <p14:cNvContentPartPr/>
                <p14:nvPr/>
              </p14:nvContentPartPr>
              <p14:xfrm>
                <a:off x="8752274" y="2956264"/>
                <a:ext cx="122400" cy="3870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4141202-4250-4778-9CC1-B465811127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743274" y="2947264"/>
                  <a:ext cx="1400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667B4C7-FFB5-48A5-BE73-6EBF96235C88}"/>
                    </a:ext>
                  </a:extLst>
                </p14:cNvPr>
                <p14:cNvContentPartPr/>
                <p14:nvPr/>
              </p14:nvContentPartPr>
              <p14:xfrm>
                <a:off x="9129554" y="3089824"/>
                <a:ext cx="258480" cy="2620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667B4C7-FFB5-48A5-BE73-6EBF96235C8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120554" y="3081184"/>
                  <a:ext cx="2761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881C134-BA6C-4D06-B08E-71B1184E5EAA}"/>
                    </a:ext>
                  </a:extLst>
                </p14:cNvPr>
                <p14:cNvContentPartPr/>
                <p14:nvPr/>
              </p14:nvContentPartPr>
              <p14:xfrm>
                <a:off x="9095354" y="3100264"/>
                <a:ext cx="258120" cy="1944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881C134-BA6C-4D06-B08E-71B1184E5EA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086354" y="3091264"/>
                  <a:ext cx="275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E394833-2C0D-4DB4-B326-DC54D6E0128D}"/>
                    </a:ext>
                  </a:extLst>
                </p14:cNvPr>
                <p14:cNvContentPartPr/>
                <p14:nvPr/>
              </p14:nvContentPartPr>
              <p14:xfrm>
                <a:off x="9404954" y="3335344"/>
                <a:ext cx="97560" cy="1530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E394833-2C0D-4DB4-B326-DC54D6E0128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395954" y="3326704"/>
                  <a:ext cx="115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6B8CEB5-EC49-4D5E-9B64-4BD5A8CEEC5E}"/>
                    </a:ext>
                  </a:extLst>
                </p14:cNvPr>
                <p14:cNvContentPartPr/>
                <p14:nvPr/>
              </p14:nvContentPartPr>
              <p14:xfrm>
                <a:off x="9643994" y="3113944"/>
                <a:ext cx="211680" cy="4474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6B8CEB5-EC49-4D5E-9B64-4BD5A8CEEC5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635354" y="3104944"/>
                  <a:ext cx="229320" cy="46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33FC1237-68E0-4773-8551-84C63C1267C5}"/>
                  </a:ext>
                </a:extLst>
              </p14:cNvPr>
              <p14:cNvContentPartPr/>
              <p14:nvPr/>
            </p14:nvContentPartPr>
            <p14:xfrm>
              <a:off x="897074" y="4241464"/>
              <a:ext cx="182520" cy="2268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33FC1237-68E0-4773-8551-84C63C1267C5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888434" y="4232824"/>
                <a:ext cx="20016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E5BAB2A5-03E2-45BB-8909-F6F53A08E996}"/>
              </a:ext>
            </a:extLst>
          </p:cNvPr>
          <p:cNvGrpSpPr/>
          <p:nvPr/>
        </p:nvGrpSpPr>
        <p:grpSpPr>
          <a:xfrm>
            <a:off x="1695914" y="3939064"/>
            <a:ext cx="1129680" cy="421200"/>
            <a:chOff x="1695914" y="3939064"/>
            <a:chExt cx="1129680" cy="42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2AC0550-D886-4142-BB4D-9AF1DAB8F14B}"/>
                    </a:ext>
                  </a:extLst>
                </p14:cNvPr>
                <p14:cNvContentPartPr/>
                <p14:nvPr/>
              </p14:nvContentPartPr>
              <p14:xfrm>
                <a:off x="1695914" y="3939064"/>
                <a:ext cx="554040" cy="4212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2AC0550-D886-4142-BB4D-9AF1DAB8F14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687274" y="3930424"/>
                  <a:ext cx="5716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B285630-60A8-4280-95B8-5438C36ED220}"/>
                    </a:ext>
                  </a:extLst>
                </p14:cNvPr>
                <p14:cNvContentPartPr/>
                <p14:nvPr/>
              </p14:nvContentPartPr>
              <p14:xfrm>
                <a:off x="2252834" y="4117264"/>
                <a:ext cx="192600" cy="1576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B285630-60A8-4280-95B8-5438C36ED22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243834" y="4108624"/>
                  <a:ext cx="2102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D16AC09-0914-4B7D-BDD7-E49C349FC81D}"/>
                    </a:ext>
                  </a:extLst>
                </p14:cNvPr>
                <p14:cNvContentPartPr/>
                <p14:nvPr/>
              </p14:nvContentPartPr>
              <p14:xfrm>
                <a:off x="2472434" y="4137064"/>
                <a:ext cx="353160" cy="1335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D16AC09-0914-4B7D-BDD7-E49C349FC81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463434" y="4128064"/>
                  <a:ext cx="37080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9B6A6C81-BB5A-4344-9135-6041FC1CE462}"/>
              </a:ext>
            </a:extLst>
          </p:cNvPr>
          <p:cNvGrpSpPr/>
          <p:nvPr/>
        </p:nvGrpSpPr>
        <p:grpSpPr>
          <a:xfrm>
            <a:off x="2959514" y="3829984"/>
            <a:ext cx="6108840" cy="649800"/>
            <a:chOff x="2959514" y="3829984"/>
            <a:chExt cx="6108840" cy="64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6F935ED-CF30-41E3-B0A8-F044F4D0829C}"/>
                    </a:ext>
                  </a:extLst>
                </p14:cNvPr>
                <p14:cNvContentPartPr/>
                <p14:nvPr/>
              </p14:nvContentPartPr>
              <p14:xfrm>
                <a:off x="2959514" y="4298704"/>
                <a:ext cx="121320" cy="1540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6F935ED-CF30-41E3-B0A8-F044F4D0829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950874" y="4289704"/>
                  <a:ext cx="138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A9A9607-3464-46C8-8758-2220BCCC94B2}"/>
                    </a:ext>
                  </a:extLst>
                </p14:cNvPr>
                <p14:cNvContentPartPr/>
                <p14:nvPr/>
              </p14:nvContentPartPr>
              <p14:xfrm>
                <a:off x="3231674" y="4075504"/>
                <a:ext cx="262080" cy="2343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A9A9607-3464-46C8-8758-2220BCCC94B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223034" y="4066864"/>
                  <a:ext cx="279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530C24E-69C4-4A55-A543-C2369D2FAC8E}"/>
                    </a:ext>
                  </a:extLst>
                </p14:cNvPr>
                <p14:cNvContentPartPr/>
                <p14:nvPr/>
              </p14:nvContentPartPr>
              <p14:xfrm>
                <a:off x="3504554" y="4127344"/>
                <a:ext cx="117720" cy="1378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530C24E-69C4-4A55-A543-C2369D2FAC8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495914" y="4118344"/>
                  <a:ext cx="135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42C2E49-F959-4009-BD26-2A3B41BF5F03}"/>
                    </a:ext>
                  </a:extLst>
                </p14:cNvPr>
                <p14:cNvContentPartPr/>
                <p14:nvPr/>
              </p14:nvContentPartPr>
              <p14:xfrm>
                <a:off x="3688514" y="4108984"/>
                <a:ext cx="197640" cy="1908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42C2E49-F959-4009-BD26-2A3B41BF5F0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679874" y="4099984"/>
                  <a:ext cx="215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7329B6B-051B-4153-8C8F-643C2FEC22EA}"/>
                    </a:ext>
                  </a:extLst>
                </p14:cNvPr>
                <p14:cNvContentPartPr/>
                <p14:nvPr/>
              </p14:nvContentPartPr>
              <p14:xfrm>
                <a:off x="3893714" y="4025104"/>
                <a:ext cx="144360" cy="2458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7329B6B-051B-4153-8C8F-643C2FEC22E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884714" y="4016464"/>
                  <a:ext cx="1620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6171A35-636B-425E-8F91-EC33FC1AF80D}"/>
                    </a:ext>
                  </a:extLst>
                </p14:cNvPr>
                <p14:cNvContentPartPr/>
                <p14:nvPr/>
              </p14:nvContentPartPr>
              <p14:xfrm>
                <a:off x="4053554" y="4115464"/>
                <a:ext cx="128160" cy="1288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6171A35-636B-425E-8F91-EC33FC1AF80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044554" y="4106824"/>
                  <a:ext cx="145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BF666CD-C792-43CE-B25B-BB5BDCBEBEA3}"/>
                    </a:ext>
                  </a:extLst>
                </p14:cNvPr>
                <p14:cNvContentPartPr/>
                <p14:nvPr/>
              </p14:nvContentPartPr>
              <p14:xfrm>
                <a:off x="4201874" y="4128424"/>
                <a:ext cx="185760" cy="1368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BF666CD-C792-43CE-B25B-BB5BDCBEBEA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192874" y="4119424"/>
                  <a:ext cx="2034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B761887-94C4-40B9-8430-F051C4FCD953}"/>
                    </a:ext>
                  </a:extLst>
                </p14:cNvPr>
                <p14:cNvContentPartPr/>
                <p14:nvPr/>
              </p14:nvContentPartPr>
              <p14:xfrm>
                <a:off x="4511474" y="4075504"/>
                <a:ext cx="113400" cy="1908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B761887-94C4-40B9-8430-F051C4FCD95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502834" y="4066504"/>
                  <a:ext cx="131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255705D-3B1F-4916-9CBB-F4BB4EA8D2F9}"/>
                    </a:ext>
                  </a:extLst>
                </p14:cNvPr>
                <p14:cNvContentPartPr/>
                <p14:nvPr/>
              </p14:nvContentPartPr>
              <p14:xfrm>
                <a:off x="4678874" y="4100344"/>
                <a:ext cx="173160" cy="1677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255705D-3B1F-4916-9CBB-F4BB4EA8D2F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670234" y="4091344"/>
                  <a:ext cx="190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401B114-C1ED-47C4-A306-08D2E70C2341}"/>
                    </a:ext>
                  </a:extLst>
                </p14:cNvPr>
                <p14:cNvContentPartPr/>
                <p14:nvPr/>
              </p14:nvContentPartPr>
              <p14:xfrm>
                <a:off x="4921514" y="4304464"/>
                <a:ext cx="78480" cy="1598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401B114-C1ED-47C4-A306-08D2E70C234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912874" y="4295464"/>
                  <a:ext cx="96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6D028C9-C7F7-40EB-BCF5-7DE396DF7268}"/>
                    </a:ext>
                  </a:extLst>
                </p14:cNvPr>
                <p14:cNvContentPartPr/>
                <p14:nvPr/>
              </p14:nvContentPartPr>
              <p14:xfrm>
                <a:off x="5192234" y="4116184"/>
                <a:ext cx="204120" cy="1785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6D028C9-C7F7-40EB-BCF5-7DE396DF726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183594" y="4107184"/>
                  <a:ext cx="221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64DF65F-8C92-4A62-AC1E-4628F997F0C9}"/>
                    </a:ext>
                  </a:extLst>
                </p14:cNvPr>
                <p14:cNvContentPartPr/>
                <p14:nvPr/>
              </p14:nvContentPartPr>
              <p14:xfrm>
                <a:off x="5479154" y="4148584"/>
                <a:ext cx="166680" cy="1080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64DF65F-8C92-4A62-AC1E-4628F997F0C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470514" y="4139944"/>
                  <a:ext cx="184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4D12DEC-20F7-4873-A66B-98C996D6B023}"/>
                    </a:ext>
                  </a:extLst>
                </p14:cNvPr>
                <p14:cNvContentPartPr/>
                <p14:nvPr/>
              </p14:nvContentPartPr>
              <p14:xfrm>
                <a:off x="5764274" y="4092784"/>
                <a:ext cx="194760" cy="1699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4D12DEC-20F7-4873-A66B-98C996D6B02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755634" y="4083784"/>
                  <a:ext cx="212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D91F452-7A3E-42D4-A710-BB5411B651AC}"/>
                    </a:ext>
                  </a:extLst>
                </p14:cNvPr>
                <p14:cNvContentPartPr/>
                <p14:nvPr/>
              </p14:nvContentPartPr>
              <p14:xfrm>
                <a:off x="5930954" y="3894424"/>
                <a:ext cx="206280" cy="3196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D91F452-7A3E-42D4-A710-BB5411B651A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21954" y="3885784"/>
                  <a:ext cx="223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FDC3FEC-EC94-4809-AEBA-28E08FE6AC9D}"/>
                    </a:ext>
                  </a:extLst>
                </p14:cNvPr>
                <p14:cNvContentPartPr/>
                <p14:nvPr/>
              </p14:nvContentPartPr>
              <p14:xfrm>
                <a:off x="6287714" y="4130584"/>
                <a:ext cx="68400" cy="1306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FDC3FEC-EC94-4809-AEBA-28E08FE6AC9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278714" y="4121944"/>
                  <a:ext cx="86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FD77C69-82FD-4DD8-9A85-CE49C16A8883}"/>
                    </a:ext>
                  </a:extLst>
                </p14:cNvPr>
                <p14:cNvContentPartPr/>
                <p14:nvPr/>
              </p14:nvContentPartPr>
              <p14:xfrm>
                <a:off x="6427754" y="4069024"/>
                <a:ext cx="32040" cy="1141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FD77C69-82FD-4DD8-9A85-CE49C16A888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419114" y="4060384"/>
                  <a:ext cx="49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99901B4-36CA-46A2-80C1-4DF404953075}"/>
                    </a:ext>
                  </a:extLst>
                </p14:cNvPr>
                <p14:cNvContentPartPr/>
                <p14:nvPr/>
              </p14:nvContentPartPr>
              <p14:xfrm>
                <a:off x="6433874" y="4133104"/>
                <a:ext cx="199800" cy="1285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99901B4-36CA-46A2-80C1-4DF40495307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424874" y="4124464"/>
                  <a:ext cx="217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EE43DD5-1FE2-4FF2-8AAE-54D695906F94}"/>
                    </a:ext>
                  </a:extLst>
                </p14:cNvPr>
                <p14:cNvContentPartPr/>
                <p14:nvPr/>
              </p14:nvContentPartPr>
              <p14:xfrm>
                <a:off x="6736634" y="4088824"/>
                <a:ext cx="203040" cy="1634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EE43DD5-1FE2-4FF2-8AAE-54D695906F9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727634" y="4079824"/>
                  <a:ext cx="220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59622B6-B52C-48E1-9796-F9899B4A0D1C}"/>
                    </a:ext>
                  </a:extLst>
                </p14:cNvPr>
                <p14:cNvContentPartPr/>
                <p14:nvPr/>
              </p14:nvContentPartPr>
              <p14:xfrm>
                <a:off x="6884954" y="3850504"/>
                <a:ext cx="262080" cy="3384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59622B6-B52C-48E1-9796-F9899B4A0D1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875954" y="3841864"/>
                  <a:ext cx="2797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A72FFD7-FBE4-4B36-9524-DA2BAD6F2F72}"/>
                    </a:ext>
                  </a:extLst>
                </p14:cNvPr>
                <p14:cNvContentPartPr/>
                <p14:nvPr/>
              </p14:nvContentPartPr>
              <p14:xfrm>
                <a:off x="7000514" y="4098904"/>
                <a:ext cx="317160" cy="3808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A72FFD7-FBE4-4B36-9524-DA2BAD6F2F7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991514" y="4090264"/>
                  <a:ext cx="3348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89C99EF-7688-42AC-BBF2-1BCA7519BB86}"/>
                    </a:ext>
                  </a:extLst>
                </p14:cNvPr>
                <p14:cNvContentPartPr/>
                <p14:nvPr/>
              </p14:nvContentPartPr>
              <p14:xfrm>
                <a:off x="7264754" y="4051024"/>
                <a:ext cx="262080" cy="2095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89C99EF-7688-42AC-BBF2-1BCA7519BB8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256114" y="4042384"/>
                  <a:ext cx="279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A0A97E9-DA63-40A5-BEC4-097163956885}"/>
                    </a:ext>
                  </a:extLst>
                </p14:cNvPr>
                <p14:cNvContentPartPr/>
                <p14:nvPr/>
              </p14:nvContentPartPr>
              <p14:xfrm>
                <a:off x="7554914" y="4085224"/>
                <a:ext cx="199080" cy="1872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A0A97E9-DA63-40A5-BEC4-09716395688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545914" y="4076584"/>
                  <a:ext cx="216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CB69080-FA8B-4593-8841-330561395332}"/>
                    </a:ext>
                  </a:extLst>
                </p14:cNvPr>
                <p14:cNvContentPartPr/>
                <p14:nvPr/>
              </p14:nvContentPartPr>
              <p14:xfrm>
                <a:off x="7706474" y="4111864"/>
                <a:ext cx="204480" cy="1494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CB69080-FA8B-4593-8841-33056139533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697474" y="4102864"/>
                  <a:ext cx="222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867FA5F-8063-4908-8094-51B53828862B}"/>
                    </a:ext>
                  </a:extLst>
                </p14:cNvPr>
                <p14:cNvContentPartPr/>
                <p14:nvPr/>
              </p14:nvContentPartPr>
              <p14:xfrm>
                <a:off x="7998794" y="4135264"/>
                <a:ext cx="307800" cy="1346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867FA5F-8063-4908-8094-51B53828862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989794" y="4126264"/>
                  <a:ext cx="325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A27BDDF-AFED-4664-9952-4A64D80C8318}"/>
                    </a:ext>
                  </a:extLst>
                </p14:cNvPr>
                <p14:cNvContentPartPr/>
                <p14:nvPr/>
              </p14:nvContentPartPr>
              <p14:xfrm>
                <a:off x="8157194" y="3829984"/>
                <a:ext cx="333360" cy="4258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A27BDDF-AFED-4664-9952-4A64D80C831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148554" y="3820984"/>
                  <a:ext cx="3510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AE82D7D-DD77-4961-B71C-0E83920B8C0B}"/>
                    </a:ext>
                  </a:extLst>
                </p14:cNvPr>
                <p14:cNvContentPartPr/>
                <p14:nvPr/>
              </p14:nvContentPartPr>
              <p14:xfrm>
                <a:off x="8315954" y="4086664"/>
                <a:ext cx="145440" cy="1663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AE82D7D-DD77-4961-B71C-0E83920B8C0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307314" y="4077664"/>
                  <a:ext cx="163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3340609-1C99-4695-A0F6-5ED83527AC1A}"/>
                    </a:ext>
                  </a:extLst>
                </p14:cNvPr>
                <p14:cNvContentPartPr/>
                <p14:nvPr/>
              </p14:nvContentPartPr>
              <p14:xfrm>
                <a:off x="8465714" y="4124464"/>
                <a:ext cx="189720" cy="1335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3340609-1C99-4695-A0F6-5ED83527AC1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457074" y="4115824"/>
                  <a:ext cx="20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658F068-B69D-4084-B6E9-289D8FFF3AEF}"/>
                    </a:ext>
                  </a:extLst>
                </p14:cNvPr>
                <p14:cNvContentPartPr/>
                <p14:nvPr/>
              </p14:nvContentPartPr>
              <p14:xfrm>
                <a:off x="8697194" y="4080184"/>
                <a:ext cx="145440" cy="189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658F068-B69D-4084-B6E9-289D8FFF3AE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688554" y="4071184"/>
                  <a:ext cx="1630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0880AB2-873E-47CB-929D-909FB62BB163}"/>
                    </a:ext>
                  </a:extLst>
                </p14:cNvPr>
                <p14:cNvContentPartPr/>
                <p14:nvPr/>
              </p14:nvContentPartPr>
              <p14:xfrm>
                <a:off x="8896994" y="4107184"/>
                <a:ext cx="171360" cy="1897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0880AB2-873E-47CB-929D-909FB62BB16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888354" y="4098544"/>
                  <a:ext cx="18900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F4B8DC88-184E-4B4C-9B55-6DCCF8A8F3F6}"/>
              </a:ext>
            </a:extLst>
          </p:cNvPr>
          <p:cNvGrpSpPr/>
          <p:nvPr/>
        </p:nvGrpSpPr>
        <p:grpSpPr>
          <a:xfrm>
            <a:off x="9320354" y="3855184"/>
            <a:ext cx="2402640" cy="492840"/>
            <a:chOff x="9320354" y="3855184"/>
            <a:chExt cx="2402640" cy="49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2339B5B-E53F-4A1D-A1C1-5A2958624BE6}"/>
                    </a:ext>
                  </a:extLst>
                </p14:cNvPr>
                <p14:cNvContentPartPr/>
                <p14:nvPr/>
              </p14:nvContentPartPr>
              <p14:xfrm>
                <a:off x="9543554" y="3961384"/>
                <a:ext cx="453600" cy="3578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2339B5B-E53F-4A1D-A1C1-5A2958624BE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534554" y="3952384"/>
                  <a:ext cx="4712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93BF922-9120-46E3-879C-2D81C8AF6920}"/>
                    </a:ext>
                  </a:extLst>
                </p14:cNvPr>
                <p14:cNvContentPartPr/>
                <p14:nvPr/>
              </p14:nvContentPartPr>
              <p14:xfrm>
                <a:off x="9800594" y="4145344"/>
                <a:ext cx="162000" cy="1684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93BF922-9120-46E3-879C-2D81C8AF692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791954" y="4136704"/>
                  <a:ext cx="179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E4E601E-CF3D-4BCB-9387-CA9361031B17}"/>
                    </a:ext>
                  </a:extLst>
                </p14:cNvPr>
                <p14:cNvContentPartPr/>
                <p14:nvPr/>
              </p14:nvContentPartPr>
              <p14:xfrm>
                <a:off x="10048634" y="4177744"/>
                <a:ext cx="204480" cy="1598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E4E601E-CF3D-4BCB-9387-CA9361031B1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039634" y="4168744"/>
                  <a:ext cx="222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CFB4063-0D6E-4A0D-B629-65A2201D92A9}"/>
                    </a:ext>
                  </a:extLst>
                </p14:cNvPr>
                <p14:cNvContentPartPr/>
                <p14:nvPr/>
              </p14:nvContentPartPr>
              <p14:xfrm>
                <a:off x="10376954" y="3855184"/>
                <a:ext cx="249840" cy="4716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CFB4063-0D6E-4A0D-B629-65A2201D92A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368314" y="3846184"/>
                  <a:ext cx="2674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7F67C85-D7A0-4014-8A53-B15CD1F49F44}"/>
                    </a:ext>
                  </a:extLst>
                </p14:cNvPr>
                <p14:cNvContentPartPr/>
                <p14:nvPr/>
              </p14:nvContentPartPr>
              <p14:xfrm>
                <a:off x="10300634" y="4115104"/>
                <a:ext cx="305280" cy="2199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7F67C85-D7A0-4014-8A53-B15CD1F49F4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291994" y="4106104"/>
                  <a:ext cx="322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B8CBC2E-2899-4A4D-8BE6-8C0FDB2848E6}"/>
                    </a:ext>
                  </a:extLst>
                </p14:cNvPr>
                <p14:cNvContentPartPr/>
                <p14:nvPr/>
              </p14:nvContentPartPr>
              <p14:xfrm>
                <a:off x="10663514" y="4212664"/>
                <a:ext cx="170640" cy="1094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B8CBC2E-2899-4A4D-8BE6-8C0FDB2848E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654874" y="4204024"/>
                  <a:ext cx="188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3880091-96FD-4AC3-B8C7-00BAB6E6A3CA}"/>
                    </a:ext>
                  </a:extLst>
                </p14:cNvPr>
                <p14:cNvContentPartPr/>
                <p14:nvPr/>
              </p14:nvContentPartPr>
              <p14:xfrm>
                <a:off x="10946474" y="4169104"/>
                <a:ext cx="172440" cy="1746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3880091-96FD-4AC3-B8C7-00BAB6E6A3C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937474" y="4160464"/>
                  <a:ext cx="190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3CD0280-21A5-470A-AC83-E299FB518413}"/>
                    </a:ext>
                  </a:extLst>
                </p14:cNvPr>
                <p14:cNvContentPartPr/>
                <p14:nvPr/>
              </p14:nvContentPartPr>
              <p14:xfrm>
                <a:off x="11168954" y="4206904"/>
                <a:ext cx="102240" cy="1335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3CD0280-21A5-470A-AC83-E299FB51841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160314" y="4197904"/>
                  <a:ext cx="119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0F546021-B68B-40C8-B480-E374E1E3A5BF}"/>
                    </a:ext>
                  </a:extLst>
                </p14:cNvPr>
                <p14:cNvContentPartPr/>
                <p14:nvPr/>
              </p14:nvContentPartPr>
              <p14:xfrm>
                <a:off x="11384234" y="4191064"/>
                <a:ext cx="140400" cy="1548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0F546021-B68B-40C8-B480-E374E1E3A5B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375234" y="4182424"/>
                  <a:ext cx="158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7F31016-CB8C-445E-A346-F7E8B947DBDA}"/>
                    </a:ext>
                  </a:extLst>
                </p14:cNvPr>
                <p14:cNvContentPartPr/>
                <p14:nvPr/>
              </p14:nvContentPartPr>
              <p14:xfrm>
                <a:off x="11566754" y="4121944"/>
                <a:ext cx="156240" cy="2260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7F31016-CB8C-445E-A346-F7E8B947DBD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558114" y="4113304"/>
                  <a:ext cx="1738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DD074A49-ADB5-49B4-A9DE-A1784427036C}"/>
                    </a:ext>
                  </a:extLst>
                </p14:cNvPr>
                <p14:cNvContentPartPr/>
                <p14:nvPr/>
              </p14:nvContentPartPr>
              <p14:xfrm>
                <a:off x="9320354" y="4080904"/>
                <a:ext cx="63000" cy="198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DD074A49-ADB5-49B4-A9DE-A1784427036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311354" y="4071904"/>
                  <a:ext cx="80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5221A84-CA3B-49AC-9145-430790732A19}"/>
                    </a:ext>
                  </a:extLst>
                </p14:cNvPr>
                <p14:cNvContentPartPr/>
                <p14:nvPr/>
              </p14:nvContentPartPr>
              <p14:xfrm>
                <a:off x="9327194" y="4263064"/>
                <a:ext cx="26280" cy="28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5221A84-CA3B-49AC-9145-430790732A1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18554" y="4254424"/>
                  <a:ext cx="4392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01DFCF08-D6F6-4618-9E33-A15D2BBCA820}"/>
              </a:ext>
            </a:extLst>
          </p:cNvPr>
          <p:cNvGrpSpPr/>
          <p:nvPr/>
        </p:nvGrpSpPr>
        <p:grpSpPr>
          <a:xfrm>
            <a:off x="9294434" y="107944"/>
            <a:ext cx="1870200" cy="553320"/>
            <a:chOff x="9294434" y="107944"/>
            <a:chExt cx="1870200" cy="55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43262FD-4A3B-4311-900D-00FDB30FA1E9}"/>
                    </a:ext>
                  </a:extLst>
                </p14:cNvPr>
                <p14:cNvContentPartPr/>
                <p14:nvPr/>
              </p14:nvContentPartPr>
              <p14:xfrm>
                <a:off x="9496034" y="386944"/>
                <a:ext cx="171720" cy="274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43262FD-4A3B-4311-900D-00FDB30FA1E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487034" y="378304"/>
                  <a:ext cx="1893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B72ED8B-853C-4E2F-BF2C-6143F08A5881}"/>
                    </a:ext>
                  </a:extLst>
                </p14:cNvPr>
                <p14:cNvContentPartPr/>
                <p14:nvPr/>
              </p14:nvContentPartPr>
              <p14:xfrm>
                <a:off x="9556514" y="264544"/>
                <a:ext cx="257400" cy="378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B72ED8B-853C-4E2F-BF2C-6143F08A588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547874" y="255904"/>
                  <a:ext cx="2750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0FDD85A-74B0-40B2-A2E6-69F81DE07233}"/>
                    </a:ext>
                  </a:extLst>
                </p14:cNvPr>
                <p14:cNvContentPartPr/>
                <p14:nvPr/>
              </p14:nvContentPartPr>
              <p14:xfrm>
                <a:off x="9807794" y="458584"/>
                <a:ext cx="47160" cy="1292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0FDD85A-74B0-40B2-A2E6-69F81DE0723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798794" y="449944"/>
                  <a:ext cx="64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DCB6871-A874-4497-B75C-CBA373AF48EB}"/>
                    </a:ext>
                  </a:extLst>
                </p14:cNvPr>
                <p14:cNvContentPartPr/>
                <p14:nvPr/>
              </p14:nvContentPartPr>
              <p14:xfrm>
                <a:off x="9875474" y="379744"/>
                <a:ext cx="209160" cy="204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DCB6871-A874-4497-B75C-CBA373AF48E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866474" y="370744"/>
                  <a:ext cx="226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0C2CB15-77B0-47BB-933B-AE5E70C38028}"/>
                    </a:ext>
                  </a:extLst>
                </p14:cNvPr>
                <p14:cNvContentPartPr/>
                <p14:nvPr/>
              </p14:nvContentPartPr>
              <p14:xfrm>
                <a:off x="10119194" y="408184"/>
                <a:ext cx="119880" cy="167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0C2CB15-77B0-47BB-933B-AE5E70C3802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110194" y="399544"/>
                  <a:ext cx="137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83F16C7-FD80-480F-AE44-261093EC8021}"/>
                    </a:ext>
                  </a:extLst>
                </p14:cNvPr>
                <p14:cNvContentPartPr/>
                <p14:nvPr/>
              </p14:nvContentPartPr>
              <p14:xfrm>
                <a:off x="10328354" y="365704"/>
                <a:ext cx="163800" cy="216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83F16C7-FD80-480F-AE44-261093EC802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319714" y="356704"/>
                  <a:ext cx="181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679D751-E747-4D5B-BDD3-4AF919E974B3}"/>
                    </a:ext>
                  </a:extLst>
                </p14:cNvPr>
                <p14:cNvContentPartPr/>
                <p14:nvPr/>
              </p14:nvContentPartPr>
              <p14:xfrm>
                <a:off x="10464794" y="420064"/>
                <a:ext cx="179640" cy="171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679D751-E747-4D5B-BDD3-4AF919E974B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455794" y="411424"/>
                  <a:ext cx="1972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1F847E1-C4BE-4096-954E-F45DB31CBD2B}"/>
                    </a:ext>
                  </a:extLst>
                </p14:cNvPr>
                <p14:cNvContentPartPr/>
                <p14:nvPr/>
              </p14:nvContentPartPr>
              <p14:xfrm>
                <a:off x="10813994" y="107944"/>
                <a:ext cx="253800" cy="491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1F847E1-C4BE-4096-954E-F45DB31CBD2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804994" y="99304"/>
                  <a:ext cx="27144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2EF148C-D9C4-4ADA-AAE7-3C3BA6DFD598}"/>
                    </a:ext>
                  </a:extLst>
                </p14:cNvPr>
                <p14:cNvContentPartPr/>
                <p14:nvPr/>
              </p14:nvContentPartPr>
              <p14:xfrm>
                <a:off x="10695554" y="320344"/>
                <a:ext cx="469080" cy="289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2EF148C-D9C4-4ADA-AAE7-3C3BA6DFD59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686914" y="311704"/>
                  <a:ext cx="4867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70B1654-D3E4-4FE3-9864-6A6AA7B74483}"/>
                    </a:ext>
                  </a:extLst>
                </p14:cNvPr>
                <p14:cNvContentPartPr/>
                <p14:nvPr/>
              </p14:nvContentPartPr>
              <p14:xfrm>
                <a:off x="9295154" y="430864"/>
                <a:ext cx="27000" cy="100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70B1654-D3E4-4FE3-9864-6A6AA7B7448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286154" y="422224"/>
                  <a:ext cx="44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7810339-9BF9-4400-B762-D75BD584F4DC}"/>
                    </a:ext>
                  </a:extLst>
                </p14:cNvPr>
                <p14:cNvContentPartPr/>
                <p14:nvPr/>
              </p14:nvContentPartPr>
              <p14:xfrm>
                <a:off x="9294434" y="619144"/>
                <a:ext cx="62280" cy="374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7810339-9BF9-4400-B762-D75BD584F4D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285794" y="610144"/>
                  <a:ext cx="7992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28EB4BF5-D87A-4BF9-8912-9DB5B763B5EA}"/>
              </a:ext>
            </a:extLst>
          </p:cNvPr>
          <p:cNvGrpSpPr/>
          <p:nvPr/>
        </p:nvGrpSpPr>
        <p:grpSpPr>
          <a:xfrm>
            <a:off x="1872314" y="4483384"/>
            <a:ext cx="9337680" cy="2352960"/>
            <a:chOff x="1872314" y="4483384"/>
            <a:chExt cx="9337680" cy="235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4E94AE8-F2A9-41A3-AA91-31646DC06382}"/>
                    </a:ext>
                  </a:extLst>
                </p14:cNvPr>
                <p14:cNvContentPartPr/>
                <p14:nvPr/>
              </p14:nvContentPartPr>
              <p14:xfrm>
                <a:off x="8239994" y="4712704"/>
                <a:ext cx="172440" cy="1422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4E94AE8-F2A9-41A3-AA91-31646DC0638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230994" y="4704064"/>
                  <a:ext cx="190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CB39BEB-34CC-4A37-A82B-64BD9BC04EA2}"/>
                    </a:ext>
                  </a:extLst>
                </p14:cNvPr>
                <p14:cNvContentPartPr/>
                <p14:nvPr/>
              </p14:nvContentPartPr>
              <p14:xfrm>
                <a:off x="8505674" y="4744024"/>
                <a:ext cx="183960" cy="1292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CB39BEB-34CC-4A37-A82B-64BD9BC04EA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497034" y="4735024"/>
                  <a:ext cx="201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56AAABC-ECAD-4E64-ACF3-FD15753CBF4C}"/>
                    </a:ext>
                  </a:extLst>
                </p14:cNvPr>
                <p14:cNvContentPartPr/>
                <p14:nvPr/>
              </p14:nvContentPartPr>
              <p14:xfrm>
                <a:off x="8753354" y="4510384"/>
                <a:ext cx="205200" cy="3355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56AAABC-ECAD-4E64-ACF3-FD15753CBF4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744714" y="4501744"/>
                  <a:ext cx="2228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6B88AA8-3062-4150-85E1-5EA6F506288B}"/>
                    </a:ext>
                  </a:extLst>
                </p14:cNvPr>
                <p14:cNvContentPartPr/>
                <p14:nvPr/>
              </p14:nvContentPartPr>
              <p14:xfrm>
                <a:off x="8878994" y="4741504"/>
                <a:ext cx="168480" cy="1105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6B88AA8-3062-4150-85E1-5EA6F506288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870354" y="4732504"/>
                  <a:ext cx="186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8440D31-4891-430C-A093-7EC06B809B93}"/>
                    </a:ext>
                  </a:extLst>
                </p14:cNvPr>
                <p14:cNvContentPartPr/>
                <p14:nvPr/>
              </p14:nvContentPartPr>
              <p14:xfrm>
                <a:off x="9213434" y="4488064"/>
                <a:ext cx="257400" cy="3945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8440D31-4891-430C-A093-7EC06B809B9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204434" y="4479064"/>
                  <a:ext cx="2750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E75D502-CD2E-4F9C-8C34-F50BDEBC209D}"/>
                    </a:ext>
                  </a:extLst>
                </p14:cNvPr>
                <p14:cNvContentPartPr/>
                <p14:nvPr/>
              </p14:nvContentPartPr>
              <p14:xfrm>
                <a:off x="9114794" y="4708384"/>
                <a:ext cx="335880" cy="392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E75D502-CD2E-4F9C-8C34-F50BDEBC209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105794" y="4699384"/>
                  <a:ext cx="353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6998E686-98FC-4F3C-8CF5-C20F657A3293}"/>
                    </a:ext>
                  </a:extLst>
                </p14:cNvPr>
                <p14:cNvContentPartPr/>
                <p14:nvPr/>
              </p14:nvContentPartPr>
              <p14:xfrm>
                <a:off x="9395234" y="4745104"/>
                <a:ext cx="160560" cy="882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6998E686-98FC-4F3C-8CF5-C20F657A329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386594" y="4736464"/>
                  <a:ext cx="178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1C5DA69-D221-4A46-AB1F-DCA1333C1F7D}"/>
                    </a:ext>
                  </a:extLst>
                </p14:cNvPr>
                <p14:cNvContentPartPr/>
                <p14:nvPr/>
              </p14:nvContentPartPr>
              <p14:xfrm>
                <a:off x="9609794" y="4503904"/>
                <a:ext cx="365040" cy="3466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1C5DA69-D221-4A46-AB1F-DCA1333C1F7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601154" y="4495264"/>
                  <a:ext cx="3826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8F20CA9-7FA5-4236-87D9-D76A94F7BF6B}"/>
                    </a:ext>
                  </a:extLst>
                </p14:cNvPr>
                <p14:cNvContentPartPr/>
                <p14:nvPr/>
              </p14:nvContentPartPr>
              <p14:xfrm>
                <a:off x="10105154" y="4682464"/>
                <a:ext cx="219600" cy="2062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8F20CA9-7FA5-4236-87D9-D76A94F7BF6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096514" y="4673464"/>
                  <a:ext cx="237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1CC3741-4121-4267-BE11-B44C1EDD6383}"/>
                    </a:ext>
                  </a:extLst>
                </p14:cNvPr>
                <p14:cNvContentPartPr/>
                <p14:nvPr/>
              </p14:nvContentPartPr>
              <p14:xfrm>
                <a:off x="10316834" y="4648264"/>
                <a:ext cx="239760" cy="2102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1CC3741-4121-4267-BE11-B44C1EDD638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307834" y="4639264"/>
                  <a:ext cx="257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EA258A70-5370-43B8-A7E0-7D6A27BD420C}"/>
                    </a:ext>
                  </a:extLst>
                </p14:cNvPr>
                <p14:cNvContentPartPr/>
                <p14:nvPr/>
              </p14:nvContentPartPr>
              <p14:xfrm>
                <a:off x="10621394" y="4714144"/>
                <a:ext cx="79200" cy="1407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EA258A70-5370-43B8-A7E0-7D6A27BD420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612394" y="4705144"/>
                  <a:ext cx="96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FA9DE98-ADB6-4C81-A082-74154F13F878}"/>
                    </a:ext>
                  </a:extLst>
                </p14:cNvPr>
                <p14:cNvContentPartPr/>
                <p14:nvPr/>
              </p14:nvContentPartPr>
              <p14:xfrm>
                <a:off x="10779794" y="4677784"/>
                <a:ext cx="186840" cy="1314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FA9DE98-ADB6-4C81-A082-74154F13F87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770794" y="4669144"/>
                  <a:ext cx="204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EC94B22-5396-4C69-9A8C-251291E17702}"/>
                    </a:ext>
                  </a:extLst>
                </p14:cNvPr>
                <p14:cNvContentPartPr/>
                <p14:nvPr/>
              </p14:nvContentPartPr>
              <p14:xfrm>
                <a:off x="10953674" y="4697224"/>
                <a:ext cx="256320" cy="4564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EC94B22-5396-4C69-9A8C-251291E1770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944674" y="4688224"/>
                  <a:ext cx="27396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C4F55D3-9937-4AA4-9700-F21C8EE1D2B1}"/>
                    </a:ext>
                  </a:extLst>
                </p14:cNvPr>
                <p14:cNvContentPartPr/>
                <p14:nvPr/>
              </p14:nvContentPartPr>
              <p14:xfrm>
                <a:off x="10745954" y="4595344"/>
                <a:ext cx="17280" cy="237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C4F55D3-9937-4AA4-9700-F21C8EE1D2B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737314" y="4586344"/>
                  <a:ext cx="34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64DF22F-2765-4D8E-899D-3E9751683F37}"/>
                    </a:ext>
                  </a:extLst>
                </p14:cNvPr>
                <p14:cNvContentPartPr/>
                <p14:nvPr/>
              </p14:nvContentPartPr>
              <p14:xfrm>
                <a:off x="1872314" y="4723864"/>
                <a:ext cx="322920" cy="1684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64DF22F-2765-4D8E-899D-3E9751683F3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863674" y="4714864"/>
                  <a:ext cx="340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3C2107B-6B72-4E78-9CBB-788D05397CA8}"/>
                    </a:ext>
                  </a:extLst>
                </p14:cNvPr>
                <p14:cNvContentPartPr/>
                <p14:nvPr/>
              </p14:nvContentPartPr>
              <p14:xfrm>
                <a:off x="2243474" y="4672384"/>
                <a:ext cx="245880" cy="1893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3C2107B-6B72-4E78-9CBB-788D05397CA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234474" y="4663384"/>
                  <a:ext cx="263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BDD5A75-2CE5-4C28-B9FB-AE25F6CF2484}"/>
                    </a:ext>
                  </a:extLst>
                </p14:cNvPr>
                <p14:cNvContentPartPr/>
                <p14:nvPr/>
              </p14:nvContentPartPr>
              <p14:xfrm>
                <a:off x="2463074" y="4719904"/>
                <a:ext cx="133560" cy="1368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BDD5A75-2CE5-4C28-B9FB-AE25F6CF248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454074" y="4710904"/>
                  <a:ext cx="151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2ECC754-71F0-4248-850E-BBF32E3A6D95}"/>
                    </a:ext>
                  </a:extLst>
                </p14:cNvPr>
                <p14:cNvContentPartPr/>
                <p14:nvPr/>
              </p14:nvContentPartPr>
              <p14:xfrm>
                <a:off x="2584394" y="4756624"/>
                <a:ext cx="172080" cy="1198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2ECC754-71F0-4248-850E-BBF32E3A6D9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575394" y="4747624"/>
                  <a:ext cx="1897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ED55CEE-1BA1-412A-925F-030664DCB597}"/>
                    </a:ext>
                  </a:extLst>
                </p14:cNvPr>
                <p14:cNvContentPartPr/>
                <p14:nvPr/>
              </p14:nvContentPartPr>
              <p14:xfrm>
                <a:off x="2804354" y="4668064"/>
                <a:ext cx="167760" cy="2397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ED55CEE-1BA1-412A-925F-030664DCB59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795714" y="4659424"/>
                  <a:ext cx="185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EE86B2B-1BED-4891-8A6B-2EB15FEE2C9A}"/>
                    </a:ext>
                  </a:extLst>
                </p14:cNvPr>
                <p14:cNvContentPartPr/>
                <p14:nvPr/>
              </p14:nvContentPartPr>
              <p14:xfrm>
                <a:off x="6429914" y="4678864"/>
                <a:ext cx="682920" cy="2120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EE86B2B-1BED-4891-8A6B-2EB15FEE2C9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421274" y="4669864"/>
                  <a:ext cx="700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5322D9E-8B7F-41CD-B011-53630750FC55}"/>
                    </a:ext>
                  </a:extLst>
                </p14:cNvPr>
                <p14:cNvContentPartPr/>
                <p14:nvPr/>
              </p14:nvContentPartPr>
              <p14:xfrm>
                <a:off x="7452674" y="4611544"/>
                <a:ext cx="270000" cy="2458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5322D9E-8B7F-41CD-B011-53630750FC5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444034" y="4602904"/>
                  <a:ext cx="2876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7B142A8-CFE7-4C7A-9390-887A5007A88F}"/>
                    </a:ext>
                  </a:extLst>
                </p14:cNvPr>
                <p14:cNvContentPartPr/>
                <p14:nvPr/>
              </p14:nvContentPartPr>
              <p14:xfrm>
                <a:off x="7717274" y="4710184"/>
                <a:ext cx="228240" cy="1090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7B142A8-CFE7-4C7A-9390-887A5007A88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708634" y="4701544"/>
                  <a:ext cx="245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F237B8C-59BC-48DA-BA71-09191870FA7C}"/>
                    </a:ext>
                  </a:extLst>
                </p14:cNvPr>
                <p14:cNvContentPartPr/>
                <p14:nvPr/>
              </p14:nvContentPartPr>
              <p14:xfrm>
                <a:off x="8064674" y="4505344"/>
                <a:ext cx="169920" cy="3099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F237B8C-59BC-48DA-BA71-09191870FA7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056034" y="4496704"/>
                  <a:ext cx="1875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4739A0A5-8273-4F17-9F22-14936C884A7E}"/>
                    </a:ext>
                  </a:extLst>
                </p14:cNvPr>
                <p14:cNvContentPartPr/>
                <p14:nvPr/>
              </p14:nvContentPartPr>
              <p14:xfrm>
                <a:off x="1970234" y="5109064"/>
                <a:ext cx="249840" cy="4053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4739A0A5-8273-4F17-9F22-14936C884A7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961234" y="5100064"/>
                  <a:ext cx="2674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3958A8F-F693-4F50-A25E-95CF9D483026}"/>
                    </a:ext>
                  </a:extLst>
                </p14:cNvPr>
                <p14:cNvContentPartPr/>
                <p14:nvPr/>
              </p14:nvContentPartPr>
              <p14:xfrm>
                <a:off x="1933514" y="5279704"/>
                <a:ext cx="339480" cy="828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3958A8F-F693-4F50-A25E-95CF9D48302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924514" y="5270704"/>
                  <a:ext cx="357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D07FD966-90C0-4696-B63D-813FB04CB686}"/>
                    </a:ext>
                  </a:extLst>
                </p14:cNvPr>
                <p14:cNvContentPartPr/>
                <p14:nvPr/>
              </p14:nvContentPartPr>
              <p14:xfrm>
                <a:off x="2276234" y="5043184"/>
                <a:ext cx="260640" cy="43200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D07FD966-90C0-4696-B63D-813FB04CB68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267234" y="5034544"/>
                  <a:ext cx="2782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8E52146F-1E0D-43AA-8B27-EF761D7FAD68}"/>
                    </a:ext>
                  </a:extLst>
                </p14:cNvPr>
                <p14:cNvContentPartPr/>
                <p14:nvPr/>
              </p14:nvContentPartPr>
              <p14:xfrm>
                <a:off x="2563874" y="5294104"/>
                <a:ext cx="181440" cy="1522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8E52146F-1E0D-43AA-8B27-EF761D7FAD6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555234" y="5285464"/>
                  <a:ext cx="199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0A6A177-477B-4AE8-B2BB-98583824AB82}"/>
                    </a:ext>
                  </a:extLst>
                </p14:cNvPr>
                <p14:cNvContentPartPr/>
                <p14:nvPr/>
              </p14:nvContentPartPr>
              <p14:xfrm>
                <a:off x="3456674" y="4720984"/>
                <a:ext cx="209520" cy="1778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0A6A177-477B-4AE8-B2BB-98583824AB8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447674" y="4712344"/>
                  <a:ext cx="227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C1E6221-C109-45C4-B731-7A415AE86DBF}"/>
                    </a:ext>
                  </a:extLst>
                </p14:cNvPr>
                <p14:cNvContentPartPr/>
                <p14:nvPr/>
              </p14:nvContentPartPr>
              <p14:xfrm>
                <a:off x="3708674" y="4752304"/>
                <a:ext cx="133920" cy="11520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C1E6221-C109-45C4-B731-7A415AE86DB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700034" y="4743664"/>
                  <a:ext cx="151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B9BEA98-F428-491A-87DB-F7FEAD5C61D6}"/>
                    </a:ext>
                  </a:extLst>
                </p14:cNvPr>
                <p14:cNvContentPartPr/>
                <p14:nvPr/>
              </p14:nvContentPartPr>
              <p14:xfrm>
                <a:off x="3905234" y="4708744"/>
                <a:ext cx="179280" cy="1677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B9BEA98-F428-491A-87DB-F7FEAD5C61D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896234" y="4700104"/>
                  <a:ext cx="196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22C8FC1-EC9B-476F-AE07-9BF5B06DC65D}"/>
                    </a:ext>
                  </a:extLst>
                </p14:cNvPr>
                <p14:cNvContentPartPr/>
                <p14:nvPr/>
              </p14:nvContentPartPr>
              <p14:xfrm>
                <a:off x="4018994" y="4483384"/>
                <a:ext cx="192240" cy="3718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22C8FC1-EC9B-476F-AE07-9BF5B06DC65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009994" y="4474384"/>
                  <a:ext cx="2098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BAD4919-1651-46EE-A3A6-D542AFD82E12}"/>
                    </a:ext>
                  </a:extLst>
                </p14:cNvPr>
                <p14:cNvContentPartPr/>
                <p14:nvPr/>
              </p14:nvContentPartPr>
              <p14:xfrm>
                <a:off x="4464674" y="4630264"/>
                <a:ext cx="220320" cy="2343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BAD4919-1651-46EE-A3A6-D542AFD82E12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456034" y="4621264"/>
                  <a:ext cx="2379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15D6421-C651-4B7A-9582-B6194D49017F}"/>
                    </a:ext>
                  </a:extLst>
                </p14:cNvPr>
                <p14:cNvContentPartPr/>
                <p14:nvPr/>
              </p14:nvContentPartPr>
              <p14:xfrm>
                <a:off x="4665914" y="4669864"/>
                <a:ext cx="155520" cy="1584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15D6421-C651-4B7A-9582-B6194D49017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656914" y="4661224"/>
                  <a:ext cx="173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AF26499-28BF-4AF1-AF60-AEA660E17592}"/>
                    </a:ext>
                  </a:extLst>
                </p14:cNvPr>
                <p14:cNvContentPartPr/>
                <p14:nvPr/>
              </p14:nvContentPartPr>
              <p14:xfrm>
                <a:off x="4866434" y="4655824"/>
                <a:ext cx="182160" cy="2026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AF26499-28BF-4AF1-AF60-AEA660E1759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857434" y="4647184"/>
                  <a:ext cx="199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ED29A90D-AE82-4574-8B91-70BBFD15DC33}"/>
                    </a:ext>
                  </a:extLst>
                </p14:cNvPr>
                <p14:cNvContentPartPr/>
                <p14:nvPr/>
              </p14:nvContentPartPr>
              <p14:xfrm>
                <a:off x="5054714" y="4607944"/>
                <a:ext cx="204840" cy="2498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ED29A90D-AE82-4574-8B91-70BBFD15DC3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046074" y="4599304"/>
                  <a:ext cx="2224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30E60C9-0096-431C-9A14-219BD60E8181}"/>
                    </a:ext>
                  </a:extLst>
                </p14:cNvPr>
                <p14:cNvContentPartPr/>
                <p14:nvPr/>
              </p14:nvContentPartPr>
              <p14:xfrm>
                <a:off x="5222474" y="4676344"/>
                <a:ext cx="115200" cy="1609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30E60C9-0096-431C-9A14-219BD60E818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213834" y="4667704"/>
                  <a:ext cx="132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FC03EFF-BE05-4965-A1C9-B66D12CE9D47}"/>
                    </a:ext>
                  </a:extLst>
                </p14:cNvPr>
                <p14:cNvContentPartPr/>
                <p14:nvPr/>
              </p14:nvContentPartPr>
              <p14:xfrm>
                <a:off x="5326514" y="4705144"/>
                <a:ext cx="190080" cy="1357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FC03EFF-BE05-4965-A1C9-B66D12CE9D47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317514" y="4696504"/>
                  <a:ext cx="207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22EC8E8-9B8C-46FF-902E-D4F3A7E189B9}"/>
                    </a:ext>
                  </a:extLst>
                </p14:cNvPr>
                <p14:cNvContentPartPr/>
                <p14:nvPr/>
              </p14:nvContentPartPr>
              <p14:xfrm>
                <a:off x="5607314" y="4650784"/>
                <a:ext cx="101520" cy="1922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22EC8E8-9B8C-46FF-902E-D4F3A7E189B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598314" y="4641784"/>
                  <a:ext cx="119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275EDAB-6F92-4FDD-99B7-E9ED40581707}"/>
                    </a:ext>
                  </a:extLst>
                </p14:cNvPr>
                <p14:cNvContentPartPr/>
                <p14:nvPr/>
              </p14:nvContentPartPr>
              <p14:xfrm>
                <a:off x="5779754" y="4657264"/>
                <a:ext cx="173520" cy="1468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7275EDAB-6F92-4FDD-99B7-E9ED40581707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771114" y="4648264"/>
                  <a:ext cx="191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E4168DC5-AD09-4951-AE05-BD8C425FD1B6}"/>
                    </a:ext>
                  </a:extLst>
                </p14:cNvPr>
                <p14:cNvContentPartPr/>
                <p14:nvPr/>
              </p14:nvContentPartPr>
              <p14:xfrm>
                <a:off x="5936714" y="4580944"/>
                <a:ext cx="176760" cy="2829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E4168DC5-AD09-4951-AE05-BD8C425FD1B6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927714" y="4572304"/>
                  <a:ext cx="1944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C99DC7B-E847-4C27-B9D7-869765B1088C}"/>
                    </a:ext>
                  </a:extLst>
                </p14:cNvPr>
                <p14:cNvContentPartPr/>
                <p14:nvPr/>
              </p14:nvContentPartPr>
              <p14:xfrm>
                <a:off x="3086234" y="5278264"/>
                <a:ext cx="348840" cy="1573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C99DC7B-E847-4C27-B9D7-869765B1088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077594" y="5269624"/>
                  <a:ext cx="366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801E240-F6BA-4D1F-AAA3-ACA4BA7BD357}"/>
                    </a:ext>
                  </a:extLst>
                </p14:cNvPr>
                <p14:cNvContentPartPr/>
                <p14:nvPr/>
              </p14:nvContentPartPr>
              <p14:xfrm>
                <a:off x="3520754" y="5278264"/>
                <a:ext cx="197640" cy="1375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801E240-F6BA-4D1F-AAA3-ACA4BA7BD35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511754" y="5269264"/>
                  <a:ext cx="215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AD6CC1F7-9FED-4BF6-ACC7-173A90ACB00A}"/>
                    </a:ext>
                  </a:extLst>
                </p14:cNvPr>
                <p14:cNvContentPartPr/>
                <p14:nvPr/>
              </p14:nvContentPartPr>
              <p14:xfrm>
                <a:off x="3752594" y="5243344"/>
                <a:ext cx="210240" cy="1810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AD6CC1F7-9FED-4BF6-ACC7-173A90ACB00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743954" y="5234704"/>
                  <a:ext cx="2278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37E77D2-19D6-4C33-9A64-5C2E5AE72B70}"/>
                    </a:ext>
                  </a:extLst>
                </p14:cNvPr>
                <p14:cNvContentPartPr/>
                <p14:nvPr/>
              </p14:nvContentPartPr>
              <p14:xfrm>
                <a:off x="3806234" y="5283304"/>
                <a:ext cx="303480" cy="5403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37E77D2-19D6-4C33-9A64-5C2E5AE72B70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797594" y="5274664"/>
                  <a:ext cx="32112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70B7215-D9BC-4517-85EC-09D228E92407}"/>
                    </a:ext>
                  </a:extLst>
                </p14:cNvPr>
                <p14:cNvContentPartPr/>
                <p14:nvPr/>
              </p14:nvContentPartPr>
              <p14:xfrm>
                <a:off x="4166954" y="5197624"/>
                <a:ext cx="120600" cy="1674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70B7215-D9BC-4517-85EC-09D228E9240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158314" y="5188984"/>
                  <a:ext cx="138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71A5917-DD4A-42CA-AAB8-CF0E2B17719F}"/>
                    </a:ext>
                  </a:extLst>
                </p14:cNvPr>
                <p14:cNvContentPartPr/>
                <p14:nvPr/>
              </p14:nvContentPartPr>
              <p14:xfrm>
                <a:off x="4318154" y="5211304"/>
                <a:ext cx="194400" cy="1753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71A5917-DD4A-42CA-AAB8-CF0E2B17719F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309154" y="5202664"/>
                  <a:ext cx="2120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8678A81C-D280-4BDC-ABD1-716DB6409695}"/>
                    </a:ext>
                  </a:extLst>
                </p14:cNvPr>
                <p14:cNvContentPartPr/>
                <p14:nvPr/>
              </p14:nvContentPartPr>
              <p14:xfrm>
                <a:off x="4584914" y="5257024"/>
                <a:ext cx="145440" cy="1227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8678A81C-D280-4BDC-ABD1-716DB640969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576274" y="5248384"/>
                  <a:ext cx="163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49BB563-A26C-4823-A340-02916D12220B}"/>
                    </a:ext>
                  </a:extLst>
                </p14:cNvPr>
                <p14:cNvContentPartPr/>
                <p14:nvPr/>
              </p14:nvContentPartPr>
              <p14:xfrm>
                <a:off x="4869674" y="4978024"/>
                <a:ext cx="186120" cy="4035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49BB563-A26C-4823-A340-02916D12220B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860674" y="4969024"/>
                  <a:ext cx="2037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05EC2C10-1098-4558-ACC4-C411036F03B9}"/>
                    </a:ext>
                  </a:extLst>
                </p14:cNvPr>
                <p14:cNvContentPartPr/>
                <p14:nvPr/>
              </p14:nvContentPartPr>
              <p14:xfrm>
                <a:off x="4989554" y="5158744"/>
                <a:ext cx="165240" cy="2556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05EC2C10-1098-4558-ACC4-C411036F03B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980554" y="5150104"/>
                  <a:ext cx="1828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E85336FF-68AE-4A86-BAC7-322626850357}"/>
                    </a:ext>
                  </a:extLst>
                </p14:cNvPr>
                <p14:cNvContentPartPr/>
                <p14:nvPr/>
              </p14:nvContentPartPr>
              <p14:xfrm>
                <a:off x="5411834" y="5425864"/>
                <a:ext cx="360" cy="3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E85336FF-68AE-4A86-BAC7-32262685035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02834" y="54168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06976D71-0B85-4E91-BE64-BD71785CC0A2}"/>
                    </a:ext>
                  </a:extLst>
                </p14:cNvPr>
                <p14:cNvContentPartPr/>
                <p14:nvPr/>
              </p14:nvContentPartPr>
              <p14:xfrm>
                <a:off x="4246154" y="5807824"/>
                <a:ext cx="87480" cy="14184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06976D71-0B85-4E91-BE64-BD71785CC0A2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4237514" y="5798824"/>
                  <a:ext cx="105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AC52970-21FF-4FF4-B89B-BB7674EB3C65}"/>
                    </a:ext>
                  </a:extLst>
                </p14:cNvPr>
                <p14:cNvContentPartPr/>
                <p14:nvPr/>
              </p14:nvContentPartPr>
              <p14:xfrm>
                <a:off x="4433354" y="5719264"/>
                <a:ext cx="1800" cy="3600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AC52970-21FF-4FF4-B89B-BB7674EB3C65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4424354" y="5710264"/>
                  <a:ext cx="19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E2F3BDC-914D-42F7-9DB7-9613AD1EDDE9}"/>
                    </a:ext>
                  </a:extLst>
                </p14:cNvPr>
                <p14:cNvContentPartPr/>
                <p14:nvPr/>
              </p14:nvContentPartPr>
              <p14:xfrm>
                <a:off x="4404914" y="5812144"/>
                <a:ext cx="255600" cy="1342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E2F3BDC-914D-42F7-9DB7-9613AD1EDDE9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4395914" y="5803504"/>
                  <a:ext cx="273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5D69BFD-AE25-4F40-917E-EFAE82BA30B5}"/>
                    </a:ext>
                  </a:extLst>
                </p14:cNvPr>
                <p14:cNvContentPartPr/>
                <p14:nvPr/>
              </p14:nvContentPartPr>
              <p14:xfrm>
                <a:off x="4674914" y="5761024"/>
                <a:ext cx="245520" cy="2116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5D69BFD-AE25-4F40-917E-EFAE82BA30B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4665914" y="5752384"/>
                  <a:ext cx="2631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36D63DC-2690-4BBC-BCEE-FEC02615ACF9}"/>
                    </a:ext>
                  </a:extLst>
                </p14:cNvPr>
                <p14:cNvContentPartPr/>
                <p14:nvPr/>
              </p14:nvContentPartPr>
              <p14:xfrm>
                <a:off x="4830794" y="5575624"/>
                <a:ext cx="236160" cy="34488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36D63DC-2690-4BBC-BCEE-FEC02615ACF9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4821794" y="5566984"/>
                  <a:ext cx="2538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0E6AEAF-CC1E-4B26-BEC0-AAE86D0B1040}"/>
                    </a:ext>
                  </a:extLst>
                </p14:cNvPr>
                <p14:cNvContentPartPr/>
                <p14:nvPr/>
              </p14:nvContentPartPr>
              <p14:xfrm>
                <a:off x="5018354" y="5783704"/>
                <a:ext cx="290520" cy="38844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0E6AEAF-CC1E-4B26-BEC0-AAE86D0B104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5009354" y="5774704"/>
                  <a:ext cx="3081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CDA940A7-1E29-40D4-86AE-D008CBAFDFE9}"/>
                    </a:ext>
                  </a:extLst>
                </p14:cNvPr>
                <p14:cNvContentPartPr/>
                <p14:nvPr/>
              </p14:nvContentPartPr>
              <p14:xfrm>
                <a:off x="5215274" y="5733664"/>
                <a:ext cx="357480" cy="21636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CDA940A7-1E29-40D4-86AE-D008CBAFDFE9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206634" y="5724664"/>
                  <a:ext cx="3751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873590A-1D52-4222-87AF-38F8937EE519}"/>
                    </a:ext>
                  </a:extLst>
                </p14:cNvPr>
                <p14:cNvContentPartPr/>
                <p14:nvPr/>
              </p14:nvContentPartPr>
              <p14:xfrm>
                <a:off x="5572754" y="5782624"/>
                <a:ext cx="210600" cy="17208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873590A-1D52-4222-87AF-38F8937EE519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5564114" y="5773624"/>
                  <a:ext cx="228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E5A5A832-9926-4F3F-91E8-0FA651688FD6}"/>
                    </a:ext>
                  </a:extLst>
                </p14:cNvPr>
                <p14:cNvContentPartPr/>
                <p14:nvPr/>
              </p14:nvContentPartPr>
              <p14:xfrm>
                <a:off x="5722154" y="5826544"/>
                <a:ext cx="196920" cy="13284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E5A5A832-9926-4F3F-91E8-0FA651688FD6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713514" y="5817544"/>
                  <a:ext cx="214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E93E5F5C-6EE2-4803-A331-B72816296A01}"/>
                    </a:ext>
                  </a:extLst>
                </p14:cNvPr>
                <p14:cNvContentPartPr/>
                <p14:nvPr/>
              </p14:nvContentPartPr>
              <p14:xfrm>
                <a:off x="5994314" y="5781904"/>
                <a:ext cx="216000" cy="19620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E93E5F5C-6EE2-4803-A331-B72816296A01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985314" y="5773264"/>
                  <a:ext cx="233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0667444C-29B9-495E-BBD0-CC51A1078488}"/>
                    </a:ext>
                  </a:extLst>
                </p14:cNvPr>
                <p14:cNvContentPartPr/>
                <p14:nvPr/>
              </p14:nvContentPartPr>
              <p14:xfrm>
                <a:off x="6128594" y="5528104"/>
                <a:ext cx="343080" cy="42372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0667444C-29B9-495E-BBD0-CC51A1078488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6119954" y="5519464"/>
                  <a:ext cx="3607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B689E16F-EC98-4B43-853D-DA45485D49B0}"/>
                    </a:ext>
                  </a:extLst>
                </p14:cNvPr>
                <p14:cNvContentPartPr/>
                <p14:nvPr/>
              </p14:nvContentPartPr>
              <p14:xfrm>
                <a:off x="6332714" y="5816104"/>
                <a:ext cx="142920" cy="13104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B689E16F-EC98-4B43-853D-DA45485D49B0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6324074" y="5807104"/>
                  <a:ext cx="160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45DF4B96-12F3-483C-BB9B-E4602BA01FB3}"/>
                    </a:ext>
                  </a:extLst>
                </p14:cNvPr>
                <p14:cNvContentPartPr/>
                <p14:nvPr/>
              </p14:nvContentPartPr>
              <p14:xfrm>
                <a:off x="6502274" y="5857864"/>
                <a:ext cx="250560" cy="19440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45DF4B96-12F3-483C-BB9B-E4602BA01FB3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6493274" y="5849224"/>
                  <a:ext cx="2682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4D2371D-A5F3-4A4D-A8A2-9AD176CD66B7}"/>
                    </a:ext>
                  </a:extLst>
                </p14:cNvPr>
                <p14:cNvContentPartPr/>
                <p14:nvPr/>
              </p14:nvContentPartPr>
              <p14:xfrm>
                <a:off x="6860834" y="5461144"/>
                <a:ext cx="434880" cy="58248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4D2371D-A5F3-4A4D-A8A2-9AD176CD66B7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852194" y="5452504"/>
                  <a:ext cx="45252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CDA2D613-52AB-4B53-B168-4D9620BD10DB}"/>
                    </a:ext>
                  </a:extLst>
                </p14:cNvPr>
                <p14:cNvContentPartPr/>
                <p14:nvPr/>
              </p14:nvContentPartPr>
              <p14:xfrm>
                <a:off x="7456994" y="5876944"/>
                <a:ext cx="94320" cy="11736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CDA2D613-52AB-4B53-B168-4D9620BD10DB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447994" y="5867944"/>
                  <a:ext cx="111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5233193F-9CEF-4CF6-9EFF-655E25AD99C1}"/>
                    </a:ext>
                  </a:extLst>
                </p14:cNvPr>
                <p14:cNvContentPartPr/>
                <p14:nvPr/>
              </p14:nvContentPartPr>
              <p14:xfrm>
                <a:off x="7680554" y="5651224"/>
                <a:ext cx="38520" cy="11484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5233193F-9CEF-4CF6-9EFF-655E25AD99C1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671554" y="5642584"/>
                  <a:ext cx="56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48F7F781-8BC1-4CA3-97DA-8FB5B7C2EB7F}"/>
                    </a:ext>
                  </a:extLst>
                </p14:cNvPr>
                <p14:cNvContentPartPr/>
                <p14:nvPr/>
              </p14:nvContentPartPr>
              <p14:xfrm>
                <a:off x="7655354" y="5411104"/>
                <a:ext cx="433440" cy="59616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48F7F781-8BC1-4CA3-97DA-8FB5B7C2EB7F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646354" y="5402104"/>
                  <a:ext cx="45108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23624B48-E8F9-4B0D-A98A-E87FAC9E42DD}"/>
                    </a:ext>
                  </a:extLst>
                </p14:cNvPr>
                <p14:cNvContentPartPr/>
                <p14:nvPr/>
              </p14:nvContentPartPr>
              <p14:xfrm>
                <a:off x="8036594" y="5806744"/>
                <a:ext cx="414720" cy="16416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23624B48-E8F9-4B0D-A98A-E87FAC9E42DD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8027594" y="5797744"/>
                  <a:ext cx="432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85AE0B7E-0401-4BB6-96EB-B1910D0DD189}"/>
                    </a:ext>
                  </a:extLst>
                </p14:cNvPr>
                <p14:cNvContentPartPr/>
                <p14:nvPr/>
              </p14:nvContentPartPr>
              <p14:xfrm>
                <a:off x="8531594" y="5846704"/>
                <a:ext cx="164160" cy="14220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85AE0B7E-0401-4BB6-96EB-B1910D0DD189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8522594" y="5837704"/>
                  <a:ext cx="181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587687D6-142C-4617-B6B8-857684419254}"/>
                    </a:ext>
                  </a:extLst>
                </p14:cNvPr>
                <p14:cNvContentPartPr/>
                <p14:nvPr/>
              </p14:nvContentPartPr>
              <p14:xfrm>
                <a:off x="8683154" y="5599024"/>
                <a:ext cx="267840" cy="33192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587687D6-142C-4617-B6B8-857684419254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8674154" y="5590024"/>
                  <a:ext cx="2854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AC9586A2-CAEF-439E-A678-08243CC91930}"/>
                    </a:ext>
                  </a:extLst>
                </p14:cNvPr>
                <p14:cNvContentPartPr/>
                <p14:nvPr/>
              </p14:nvContentPartPr>
              <p14:xfrm>
                <a:off x="9004634" y="5836984"/>
                <a:ext cx="166320" cy="14544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AC9586A2-CAEF-439E-A678-08243CC91930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8995994" y="5828344"/>
                  <a:ext cx="1839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E4A79593-CCC3-4868-AE14-6167B0FB08D1}"/>
                    </a:ext>
                  </a:extLst>
                </p14:cNvPr>
                <p14:cNvContentPartPr/>
                <p14:nvPr/>
              </p14:nvContentPartPr>
              <p14:xfrm>
                <a:off x="9252314" y="5871544"/>
                <a:ext cx="185040" cy="14184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E4A79593-CCC3-4868-AE14-6167B0FB08D1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9243674" y="5862904"/>
                  <a:ext cx="202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ACC0DC54-ABD9-4004-BE49-FE23ED8BCEF3}"/>
                    </a:ext>
                  </a:extLst>
                </p14:cNvPr>
                <p14:cNvContentPartPr/>
                <p14:nvPr/>
              </p14:nvContentPartPr>
              <p14:xfrm>
                <a:off x="9605834" y="5587144"/>
                <a:ext cx="222840" cy="45468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ACC0DC54-ABD9-4004-BE49-FE23ED8BCEF3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9596834" y="5578504"/>
                  <a:ext cx="24048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429A7CF8-513F-44B4-A951-502630866778}"/>
                    </a:ext>
                  </a:extLst>
                </p14:cNvPr>
                <p14:cNvContentPartPr/>
                <p14:nvPr/>
              </p14:nvContentPartPr>
              <p14:xfrm>
                <a:off x="9730394" y="5899624"/>
                <a:ext cx="93600" cy="14220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429A7CF8-513F-44B4-A951-50263086677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9721754" y="5890624"/>
                  <a:ext cx="111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0C831AEC-63EE-4476-AFB8-D58CC1A5848B}"/>
                    </a:ext>
                  </a:extLst>
                </p14:cNvPr>
                <p14:cNvContentPartPr/>
                <p14:nvPr/>
              </p14:nvContentPartPr>
              <p14:xfrm>
                <a:off x="9700154" y="5863984"/>
                <a:ext cx="606240" cy="44892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0C831AEC-63EE-4476-AFB8-D58CC1A5848B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9691154" y="5854984"/>
                  <a:ext cx="62388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57744F4-461B-416C-8EC7-19EA18B270AA}"/>
                    </a:ext>
                  </a:extLst>
                </p14:cNvPr>
                <p14:cNvContentPartPr/>
                <p14:nvPr/>
              </p14:nvContentPartPr>
              <p14:xfrm>
                <a:off x="10504394" y="5440624"/>
                <a:ext cx="360000" cy="62748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57744F4-461B-416C-8EC7-19EA18B270AA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495394" y="5431624"/>
                  <a:ext cx="37764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811883D-94CF-41A9-9089-2E356FEFC21D}"/>
                    </a:ext>
                  </a:extLst>
                </p14:cNvPr>
                <p14:cNvContentPartPr/>
                <p14:nvPr/>
              </p14:nvContentPartPr>
              <p14:xfrm>
                <a:off x="10406834" y="5813584"/>
                <a:ext cx="362160" cy="2808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811883D-94CF-41A9-9089-2E356FEFC21D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0397834" y="5804584"/>
                  <a:ext cx="379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186DB5C-9233-4E2E-8E25-2BA740226EF8}"/>
                    </a:ext>
                  </a:extLst>
                </p14:cNvPr>
                <p14:cNvContentPartPr/>
                <p14:nvPr/>
              </p14:nvContentPartPr>
              <p14:xfrm>
                <a:off x="2052674" y="5737984"/>
                <a:ext cx="240840" cy="28836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186DB5C-9233-4E2E-8E25-2BA740226EF8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044034" y="5728984"/>
                  <a:ext cx="2584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E16CBEC7-50EB-4BB5-9DB1-1F2C6FD33A9B}"/>
                    </a:ext>
                  </a:extLst>
                </p14:cNvPr>
                <p14:cNvContentPartPr/>
                <p14:nvPr/>
              </p14:nvContentPartPr>
              <p14:xfrm>
                <a:off x="1986794" y="5749504"/>
                <a:ext cx="254160" cy="2379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E16CBEC7-50EB-4BB5-9DB1-1F2C6FD33A9B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978154" y="5740864"/>
                  <a:ext cx="2718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197D1D8A-1144-4B0E-9007-C7DA9F9D9B8F}"/>
                    </a:ext>
                  </a:extLst>
                </p14:cNvPr>
                <p14:cNvContentPartPr/>
                <p14:nvPr/>
              </p14:nvContentPartPr>
              <p14:xfrm>
                <a:off x="2461994" y="5791624"/>
                <a:ext cx="118440" cy="10584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197D1D8A-1144-4B0E-9007-C7DA9F9D9B8F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453354" y="5782624"/>
                  <a:ext cx="136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B80489B4-F0BB-4FAB-A4C0-65C6946FB063}"/>
                    </a:ext>
                  </a:extLst>
                </p14:cNvPr>
                <p14:cNvContentPartPr/>
                <p14:nvPr/>
              </p14:nvContentPartPr>
              <p14:xfrm>
                <a:off x="2409434" y="6105544"/>
                <a:ext cx="57240" cy="4896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B80489B4-F0BB-4FAB-A4C0-65C6946FB063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400794" y="6096904"/>
                  <a:ext cx="748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53EA796-8172-48B8-98BE-DAC934C72783}"/>
                    </a:ext>
                  </a:extLst>
                </p14:cNvPr>
                <p14:cNvContentPartPr/>
                <p14:nvPr/>
              </p14:nvContentPartPr>
              <p14:xfrm>
                <a:off x="2576474" y="5596864"/>
                <a:ext cx="23040" cy="1346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53EA796-8172-48B8-98BE-DAC934C72783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567474" y="5588224"/>
                  <a:ext cx="40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4D6B037-E6CA-4F64-927B-1584E51EFEED}"/>
                    </a:ext>
                  </a:extLst>
                </p14:cNvPr>
                <p14:cNvContentPartPr/>
                <p14:nvPr/>
              </p14:nvContentPartPr>
              <p14:xfrm>
                <a:off x="2824514" y="5658424"/>
                <a:ext cx="115560" cy="1663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4D6B037-E6CA-4F64-927B-1584E51EFEED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15874" y="5649424"/>
                  <a:ext cx="133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283E21E4-BDC1-49CB-8A3C-60FD7BFBD554}"/>
                    </a:ext>
                  </a:extLst>
                </p14:cNvPr>
                <p14:cNvContentPartPr/>
                <p14:nvPr/>
              </p14:nvContentPartPr>
              <p14:xfrm>
                <a:off x="2845394" y="5697664"/>
                <a:ext cx="297360" cy="3240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283E21E4-BDC1-49CB-8A3C-60FD7BFBD554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36394" y="5689024"/>
                  <a:ext cx="3150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5814E852-8EDF-4752-A0DA-099F17B87FAC}"/>
                    </a:ext>
                  </a:extLst>
                </p14:cNvPr>
                <p14:cNvContentPartPr/>
                <p14:nvPr/>
              </p14:nvContentPartPr>
              <p14:xfrm>
                <a:off x="3328874" y="5804584"/>
                <a:ext cx="162000" cy="15192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5814E852-8EDF-4752-A0DA-099F17B87FAC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319874" y="5795944"/>
                  <a:ext cx="179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56CC1244-E67D-44AB-BB8E-B1CF87D79F8F}"/>
                    </a:ext>
                  </a:extLst>
                </p14:cNvPr>
                <p14:cNvContentPartPr/>
                <p14:nvPr/>
              </p14:nvContentPartPr>
              <p14:xfrm>
                <a:off x="3573674" y="5802064"/>
                <a:ext cx="133560" cy="15300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56CC1244-E67D-44AB-BB8E-B1CF87D79F8F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3564674" y="5793064"/>
                  <a:ext cx="151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BABB7BDE-1430-4EE0-A73D-98813CB3C3C3}"/>
                    </a:ext>
                  </a:extLst>
                </p14:cNvPr>
                <p14:cNvContentPartPr/>
                <p14:nvPr/>
              </p14:nvContentPartPr>
              <p14:xfrm>
                <a:off x="3658634" y="5812864"/>
                <a:ext cx="264600" cy="16092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BABB7BDE-1430-4EE0-A73D-98813CB3C3C3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3649634" y="5804224"/>
                  <a:ext cx="282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EC4D10F3-CC13-4D46-9318-CB75ACFA7664}"/>
                    </a:ext>
                  </a:extLst>
                </p14:cNvPr>
                <p14:cNvContentPartPr/>
                <p14:nvPr/>
              </p14:nvContentPartPr>
              <p14:xfrm>
                <a:off x="2769434" y="5954344"/>
                <a:ext cx="384840" cy="63936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EC4D10F3-CC13-4D46-9318-CB75ACFA7664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760794" y="5945704"/>
                  <a:ext cx="40248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49AB2489-C966-4C77-8928-A6F36D6A7189}"/>
                    </a:ext>
                  </a:extLst>
                </p14:cNvPr>
                <p14:cNvContentPartPr/>
                <p14:nvPr/>
              </p14:nvContentPartPr>
              <p14:xfrm>
                <a:off x="2745674" y="6342784"/>
                <a:ext cx="344880" cy="7416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49AB2489-C966-4C77-8928-A6F36D6A7189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736674" y="6334144"/>
                  <a:ext cx="362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5CE83FF-889B-4FF9-BBAF-FFF15B725EA8}"/>
                    </a:ext>
                  </a:extLst>
                </p14:cNvPr>
                <p14:cNvContentPartPr/>
                <p14:nvPr/>
              </p14:nvContentPartPr>
              <p14:xfrm>
                <a:off x="2947994" y="6454024"/>
                <a:ext cx="144000" cy="21816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5CE83FF-889B-4FF9-BBAF-FFF15B725EA8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939354" y="6445384"/>
                  <a:ext cx="161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E264A3E1-4D62-4DEB-87F0-FCB9E2E49627}"/>
                    </a:ext>
                  </a:extLst>
                </p14:cNvPr>
                <p14:cNvContentPartPr/>
                <p14:nvPr/>
              </p14:nvContentPartPr>
              <p14:xfrm>
                <a:off x="2926034" y="6469504"/>
                <a:ext cx="159840" cy="15552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E264A3E1-4D62-4DEB-87F0-FCB9E2E49627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2917034" y="6460864"/>
                  <a:ext cx="177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E2BE0890-AA8D-4E5B-8B4F-DB4A1D1E55C0}"/>
                    </a:ext>
                  </a:extLst>
                </p14:cNvPr>
                <p14:cNvContentPartPr/>
                <p14:nvPr/>
              </p14:nvContentPartPr>
              <p14:xfrm>
                <a:off x="3147074" y="6618904"/>
                <a:ext cx="63000" cy="13860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E2BE0890-AA8D-4E5B-8B4F-DB4A1D1E55C0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3138074" y="6609904"/>
                  <a:ext cx="80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9B2A7D4-8A0C-4A43-BADE-DFC1E67EAACE}"/>
                    </a:ext>
                  </a:extLst>
                </p14:cNvPr>
                <p14:cNvContentPartPr/>
                <p14:nvPr/>
              </p14:nvContentPartPr>
              <p14:xfrm>
                <a:off x="3350474" y="6456544"/>
                <a:ext cx="83160" cy="8100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9B2A7D4-8A0C-4A43-BADE-DFC1E67EAACE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3341834" y="6447904"/>
                  <a:ext cx="100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41B8056B-3ABB-4FAF-9673-8E337655C614}"/>
                    </a:ext>
                  </a:extLst>
                </p14:cNvPr>
                <p14:cNvContentPartPr/>
                <p14:nvPr/>
              </p14:nvContentPartPr>
              <p14:xfrm>
                <a:off x="3358394" y="6433864"/>
                <a:ext cx="177480" cy="22536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41B8056B-3ABB-4FAF-9673-8E337655C614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3349394" y="6425224"/>
                  <a:ext cx="195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B2CBBD02-13E1-47E9-8B71-7314E0E37EF9}"/>
                    </a:ext>
                  </a:extLst>
                </p14:cNvPr>
                <p14:cNvContentPartPr/>
                <p14:nvPr/>
              </p14:nvContentPartPr>
              <p14:xfrm>
                <a:off x="3692834" y="6232984"/>
                <a:ext cx="133560" cy="19692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B2CBBD02-13E1-47E9-8B71-7314E0E37EF9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3683834" y="6224344"/>
                  <a:ext cx="151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E199C06-9974-4967-B21F-6CBB0E26DD5C}"/>
                    </a:ext>
                  </a:extLst>
                </p14:cNvPr>
                <p14:cNvContentPartPr/>
                <p14:nvPr/>
              </p14:nvContentPartPr>
              <p14:xfrm>
                <a:off x="3842594" y="6276904"/>
                <a:ext cx="147600" cy="14544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E199C06-9974-4967-B21F-6CBB0E26DD5C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3833594" y="6268264"/>
                  <a:ext cx="165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A7370AA-E21E-4D01-8ABE-C462E306C0CC}"/>
                    </a:ext>
                  </a:extLst>
                </p14:cNvPr>
                <p14:cNvContentPartPr/>
                <p14:nvPr/>
              </p14:nvContentPartPr>
              <p14:xfrm>
                <a:off x="3836834" y="6276184"/>
                <a:ext cx="130320" cy="15408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A7370AA-E21E-4D01-8ABE-C462E306C0CC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3827834" y="6267544"/>
                  <a:ext cx="147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67370ABD-DABB-496B-886B-D779FC4C2CAE}"/>
                    </a:ext>
                  </a:extLst>
                </p14:cNvPr>
                <p14:cNvContentPartPr/>
                <p14:nvPr/>
              </p14:nvContentPartPr>
              <p14:xfrm>
                <a:off x="4016834" y="6421624"/>
                <a:ext cx="83520" cy="16596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67370ABD-DABB-496B-886B-D779FC4C2CAE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4007834" y="6412984"/>
                  <a:ext cx="101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7FEB84C-21BA-496D-A90C-F6289750E3DA}"/>
                    </a:ext>
                  </a:extLst>
                </p14:cNvPr>
                <p14:cNvContentPartPr/>
                <p14:nvPr/>
              </p14:nvContentPartPr>
              <p14:xfrm>
                <a:off x="4195394" y="6317584"/>
                <a:ext cx="110160" cy="12096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7FEB84C-21BA-496D-A90C-F6289750E3DA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4186754" y="6308944"/>
                  <a:ext cx="127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C742F1E1-E6D7-4EE8-8977-31804FD396AD}"/>
                    </a:ext>
                  </a:extLst>
                </p14:cNvPr>
                <p14:cNvContentPartPr/>
                <p14:nvPr/>
              </p14:nvContentPartPr>
              <p14:xfrm>
                <a:off x="4225994" y="6263224"/>
                <a:ext cx="151560" cy="32796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C742F1E1-E6D7-4EE8-8977-31804FD396AD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4216994" y="6254584"/>
                  <a:ext cx="1692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70988F29-56C1-4AF5-A764-44C5CC85B65F}"/>
                    </a:ext>
                  </a:extLst>
                </p14:cNvPr>
                <p14:cNvContentPartPr/>
                <p14:nvPr/>
              </p14:nvContentPartPr>
              <p14:xfrm>
                <a:off x="4467914" y="6042184"/>
                <a:ext cx="504720" cy="50580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70988F29-56C1-4AF5-A764-44C5CC85B65F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4458914" y="6033544"/>
                  <a:ext cx="52236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7A7ADE06-DBC4-4807-B9D2-A428EDE64F16}"/>
                    </a:ext>
                  </a:extLst>
                </p14:cNvPr>
                <p14:cNvContentPartPr/>
                <p14:nvPr/>
              </p14:nvContentPartPr>
              <p14:xfrm>
                <a:off x="4808114" y="6371224"/>
                <a:ext cx="158760" cy="1116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7A7ADE06-DBC4-4807-B9D2-A428EDE64F16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4799474" y="6362584"/>
                  <a:ext cx="1764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F7AA881B-38FF-4701-B9F4-74FE9F808869}"/>
                    </a:ext>
                  </a:extLst>
                </p14:cNvPr>
                <p14:cNvContentPartPr/>
                <p14:nvPr/>
              </p14:nvContentPartPr>
              <p14:xfrm>
                <a:off x="5187554" y="5960104"/>
                <a:ext cx="487800" cy="5983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F7AA881B-38FF-4701-B9F4-74FE9F808869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5178554" y="5951104"/>
                  <a:ext cx="50544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67192D04-6944-41AF-985C-5CF1B527D15E}"/>
                    </a:ext>
                  </a:extLst>
                </p14:cNvPr>
                <p14:cNvContentPartPr/>
                <p14:nvPr/>
              </p14:nvContentPartPr>
              <p14:xfrm>
                <a:off x="5170274" y="6342784"/>
                <a:ext cx="374400" cy="7200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67192D04-6944-41AF-985C-5CF1B527D15E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5161274" y="6334144"/>
                  <a:ext cx="392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90164EEA-DCAD-4B14-9CE2-5AA67F17D955}"/>
                    </a:ext>
                  </a:extLst>
                </p14:cNvPr>
                <p14:cNvContentPartPr/>
                <p14:nvPr/>
              </p14:nvContentPartPr>
              <p14:xfrm>
                <a:off x="5423354" y="6502624"/>
                <a:ext cx="320400" cy="25092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90164EEA-DCAD-4B14-9CE2-5AA67F17D955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5414354" y="6493624"/>
                  <a:ext cx="3380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878C7D59-D51A-4F9D-BBC4-E87599A8EDE2}"/>
                    </a:ext>
                  </a:extLst>
                </p14:cNvPr>
                <p14:cNvContentPartPr/>
                <p14:nvPr/>
              </p14:nvContentPartPr>
              <p14:xfrm>
                <a:off x="5439914" y="6482464"/>
                <a:ext cx="172080" cy="19872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878C7D59-D51A-4F9D-BBC4-E87599A8EDE2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5431274" y="6473824"/>
                  <a:ext cx="189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16DA4A5D-C380-4952-B037-FBC442E4143A}"/>
                    </a:ext>
                  </a:extLst>
                </p14:cNvPr>
                <p14:cNvContentPartPr/>
                <p14:nvPr/>
              </p14:nvContentPartPr>
              <p14:xfrm>
                <a:off x="5764994" y="6203104"/>
                <a:ext cx="237960" cy="28620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16DA4A5D-C380-4952-B037-FBC442E4143A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5755994" y="6194104"/>
                  <a:ext cx="2556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BF969C6B-26B8-4CC8-9F3A-25F770FE192E}"/>
                    </a:ext>
                  </a:extLst>
                </p14:cNvPr>
                <p14:cNvContentPartPr/>
                <p14:nvPr/>
              </p14:nvContentPartPr>
              <p14:xfrm>
                <a:off x="5970194" y="6283024"/>
                <a:ext cx="244800" cy="17496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BF969C6B-26B8-4CC8-9F3A-25F770FE192E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5961554" y="6274384"/>
                  <a:ext cx="262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B2666DAA-15BB-4DB0-BDF7-C4EB6402AAAE}"/>
                    </a:ext>
                  </a:extLst>
                </p14:cNvPr>
                <p14:cNvContentPartPr/>
                <p14:nvPr/>
              </p14:nvContentPartPr>
              <p14:xfrm>
                <a:off x="5960474" y="6276904"/>
                <a:ext cx="183960" cy="16128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B2666DAA-15BB-4DB0-BDF7-C4EB6402AAAE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5951834" y="6268264"/>
                  <a:ext cx="201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E982BF93-3302-488E-8ED6-AFA8E329FFDE}"/>
                    </a:ext>
                  </a:extLst>
                </p14:cNvPr>
                <p14:cNvContentPartPr/>
                <p14:nvPr/>
              </p14:nvContentPartPr>
              <p14:xfrm>
                <a:off x="6269714" y="6161704"/>
                <a:ext cx="158400" cy="39672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E982BF93-3302-488E-8ED6-AFA8E329FFDE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6260714" y="6153064"/>
                  <a:ext cx="1760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297B54A1-BAEC-4B3F-998F-B469D9870CCA}"/>
                    </a:ext>
                  </a:extLst>
                </p14:cNvPr>
                <p14:cNvContentPartPr/>
                <p14:nvPr/>
              </p14:nvContentPartPr>
              <p14:xfrm>
                <a:off x="6838154" y="6115264"/>
                <a:ext cx="2880" cy="1080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297B54A1-BAEC-4B3F-998F-B469D9870CCA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6829514" y="6106624"/>
                  <a:ext cx="20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D5687BC5-BA1B-4CC2-94D3-07A1ED3234D8}"/>
                    </a:ext>
                  </a:extLst>
                </p14:cNvPr>
                <p14:cNvContentPartPr/>
                <p14:nvPr/>
              </p14:nvContentPartPr>
              <p14:xfrm>
                <a:off x="6590114" y="5917624"/>
                <a:ext cx="338400" cy="60084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D5687BC5-BA1B-4CC2-94D3-07A1ED3234D8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6581114" y="5908984"/>
                  <a:ext cx="3560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725CB1A1-A6D9-4C54-AAC2-FBD12A7A05B2}"/>
                    </a:ext>
                  </a:extLst>
                </p14:cNvPr>
                <p14:cNvContentPartPr/>
                <p14:nvPr/>
              </p14:nvContentPartPr>
              <p14:xfrm>
                <a:off x="6510554" y="6340984"/>
                <a:ext cx="363240" cy="5040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725CB1A1-A6D9-4C54-AAC2-FBD12A7A05B2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6501914" y="6332344"/>
                  <a:ext cx="380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65614808-9448-4CFE-B89B-4620292FAC8E}"/>
                    </a:ext>
                  </a:extLst>
                </p14:cNvPr>
                <p14:cNvContentPartPr/>
                <p14:nvPr/>
              </p14:nvContentPartPr>
              <p14:xfrm>
                <a:off x="6796754" y="6511624"/>
                <a:ext cx="173160" cy="8784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65614808-9448-4CFE-B89B-4620292FAC8E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788114" y="6502984"/>
                  <a:ext cx="190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4B5C8C82-DD68-4DA5-BEDC-7951DABF6EB1}"/>
                    </a:ext>
                  </a:extLst>
                </p14:cNvPr>
                <p14:cNvContentPartPr/>
                <p14:nvPr/>
              </p14:nvContentPartPr>
              <p14:xfrm>
                <a:off x="6770474" y="6465544"/>
                <a:ext cx="306720" cy="37080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4B5C8C82-DD68-4DA5-BEDC-7951DABF6EB1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6761474" y="6456904"/>
                  <a:ext cx="3243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6A2F5030-D1B7-4F39-8DDC-4002B2323D5D}"/>
                    </a:ext>
                  </a:extLst>
                </p14:cNvPr>
                <p14:cNvContentPartPr/>
                <p14:nvPr/>
              </p14:nvContentPartPr>
              <p14:xfrm>
                <a:off x="7259714" y="6220024"/>
                <a:ext cx="118440" cy="22212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6A2F5030-D1B7-4F39-8DDC-4002B2323D5D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251074" y="6211384"/>
                  <a:ext cx="1360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C628D300-E5A8-48D0-A541-65CCDEAAD185}"/>
                    </a:ext>
                  </a:extLst>
                </p14:cNvPr>
                <p14:cNvContentPartPr/>
                <p14:nvPr/>
              </p14:nvContentPartPr>
              <p14:xfrm>
                <a:off x="7410914" y="6290224"/>
                <a:ext cx="167760" cy="14472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C628D300-E5A8-48D0-A541-65CCDEAAD185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402274" y="6281584"/>
                  <a:ext cx="185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132A0F14-ACD7-44F8-B042-A3326381CAEC}"/>
                    </a:ext>
                  </a:extLst>
                </p14:cNvPr>
                <p14:cNvContentPartPr/>
                <p14:nvPr/>
              </p14:nvContentPartPr>
              <p14:xfrm>
                <a:off x="7435754" y="6236944"/>
                <a:ext cx="197640" cy="45216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132A0F14-ACD7-44F8-B042-A3326381CAEC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7426754" y="6227944"/>
                  <a:ext cx="2152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C5F45644-11DF-4001-8C41-34E3387BE98B}"/>
                    </a:ext>
                  </a:extLst>
                </p14:cNvPr>
                <p14:cNvContentPartPr/>
                <p14:nvPr/>
              </p14:nvContentPartPr>
              <p14:xfrm>
                <a:off x="7630514" y="6085744"/>
                <a:ext cx="248400" cy="55512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C5F45644-11DF-4001-8C41-34E3387BE98B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7621874" y="6076744"/>
                  <a:ext cx="266040" cy="57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66341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9020813-93A0-44BB-B4EE-6A78F2B7207A}"/>
                  </a:ext>
                </a:extLst>
              </p14:cNvPr>
              <p14:cNvContentPartPr/>
              <p14:nvPr/>
            </p14:nvContentPartPr>
            <p14:xfrm>
              <a:off x="610154" y="443104"/>
              <a:ext cx="330480" cy="55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9020813-93A0-44BB-B4EE-6A78F2B720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1514" y="434464"/>
                <a:ext cx="34812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6E95D40-5739-4E48-90BE-B385B692E960}"/>
              </a:ext>
            </a:extLst>
          </p:cNvPr>
          <p:cNvGrpSpPr/>
          <p:nvPr/>
        </p:nvGrpSpPr>
        <p:grpSpPr>
          <a:xfrm>
            <a:off x="1255274" y="231784"/>
            <a:ext cx="2131920" cy="369000"/>
            <a:chOff x="1255274" y="231784"/>
            <a:chExt cx="2131920" cy="36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1018F12-4456-416C-97DD-CB4981D792C7}"/>
                    </a:ext>
                  </a:extLst>
                </p14:cNvPr>
                <p14:cNvContentPartPr/>
                <p14:nvPr/>
              </p14:nvContentPartPr>
              <p14:xfrm>
                <a:off x="1255274" y="231784"/>
                <a:ext cx="355320" cy="366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1018F12-4456-416C-97DD-CB4981D792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46274" y="223144"/>
                  <a:ext cx="3729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D1F51B3-795A-4686-B0BE-5B2726A44B0F}"/>
                    </a:ext>
                  </a:extLst>
                </p14:cNvPr>
                <p14:cNvContentPartPr/>
                <p14:nvPr/>
              </p14:nvContentPartPr>
              <p14:xfrm>
                <a:off x="1577474" y="452464"/>
                <a:ext cx="159840" cy="148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D1F51B3-795A-4686-B0BE-5B2726A44B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68474" y="443464"/>
                  <a:ext cx="177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EF52147-78F1-4CE2-824F-AE8277258131}"/>
                    </a:ext>
                  </a:extLst>
                </p14:cNvPr>
                <p14:cNvContentPartPr/>
                <p14:nvPr/>
              </p14:nvContentPartPr>
              <p14:xfrm>
                <a:off x="1830194" y="381184"/>
                <a:ext cx="243720" cy="174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EF52147-78F1-4CE2-824F-AE827725813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21194" y="372184"/>
                  <a:ext cx="261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47C5B8A-C3A7-44A6-B64F-24B905161BBF}"/>
                    </a:ext>
                  </a:extLst>
                </p14:cNvPr>
                <p14:cNvContentPartPr/>
                <p14:nvPr/>
              </p14:nvContentPartPr>
              <p14:xfrm>
                <a:off x="2074274" y="393424"/>
                <a:ext cx="176040" cy="125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47C5B8A-C3A7-44A6-B64F-24B905161BB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65274" y="384784"/>
                  <a:ext cx="193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CFADF55-8BF4-4B6E-96EC-2085E603E134}"/>
                    </a:ext>
                  </a:extLst>
                </p14:cNvPr>
                <p14:cNvContentPartPr/>
                <p14:nvPr/>
              </p14:nvContentPartPr>
              <p14:xfrm>
                <a:off x="2285594" y="393784"/>
                <a:ext cx="227160" cy="176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CFADF55-8BF4-4B6E-96EC-2085E603E1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76594" y="384784"/>
                  <a:ext cx="244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B955187-7F88-43A2-B06B-C052A2D332FE}"/>
                    </a:ext>
                  </a:extLst>
                </p14:cNvPr>
                <p14:cNvContentPartPr/>
                <p14:nvPr/>
              </p14:nvContentPartPr>
              <p14:xfrm>
                <a:off x="2577554" y="278944"/>
                <a:ext cx="24120" cy="15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B955187-7F88-43A2-B06B-C052A2D332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68914" y="270304"/>
                  <a:ext cx="417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CDEBDC-58EC-42D7-8242-7794C9C789B3}"/>
                    </a:ext>
                  </a:extLst>
                </p14:cNvPr>
                <p14:cNvContentPartPr/>
                <p14:nvPr/>
              </p14:nvContentPartPr>
              <p14:xfrm>
                <a:off x="2642714" y="396304"/>
                <a:ext cx="102240" cy="100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CCDEBDC-58EC-42D7-8242-7794C9C789B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34074" y="387304"/>
                  <a:ext cx="1198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BE45B9-AD10-41E2-AA65-DCDCB01A2ADC}"/>
                    </a:ext>
                  </a:extLst>
                </p14:cNvPr>
                <p14:cNvContentPartPr/>
                <p14:nvPr/>
              </p14:nvContentPartPr>
              <p14:xfrm>
                <a:off x="2789234" y="421504"/>
                <a:ext cx="135720" cy="103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BE45B9-AD10-41E2-AA65-DCDCB01A2AD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80234" y="412864"/>
                  <a:ext cx="153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7224373-0A3F-4691-B43C-67F5EC2A28BB}"/>
                    </a:ext>
                  </a:extLst>
                </p14:cNvPr>
                <p14:cNvContentPartPr/>
                <p14:nvPr/>
              </p14:nvContentPartPr>
              <p14:xfrm>
                <a:off x="3077234" y="372184"/>
                <a:ext cx="73440" cy="132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7224373-0A3F-4691-B43C-67F5EC2A28B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68594" y="363184"/>
                  <a:ext cx="91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F15EB64-0870-484F-9B03-B29BD537DFBA}"/>
                    </a:ext>
                  </a:extLst>
                </p14:cNvPr>
                <p14:cNvContentPartPr/>
                <p14:nvPr/>
              </p14:nvContentPartPr>
              <p14:xfrm>
                <a:off x="3216554" y="358504"/>
                <a:ext cx="170640" cy="166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F15EB64-0870-484F-9B03-B29BD537DF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07554" y="349864"/>
                  <a:ext cx="18828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F5A8020-076D-43AA-9228-5699B7F824A6}"/>
              </a:ext>
            </a:extLst>
          </p:cNvPr>
          <p:cNvGrpSpPr/>
          <p:nvPr/>
        </p:nvGrpSpPr>
        <p:grpSpPr>
          <a:xfrm>
            <a:off x="1331594" y="905344"/>
            <a:ext cx="780840" cy="367560"/>
            <a:chOff x="1331594" y="905344"/>
            <a:chExt cx="78084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3167C78-07E0-45D7-A9E4-2ED754ED182F}"/>
                    </a:ext>
                  </a:extLst>
                </p14:cNvPr>
                <p14:cNvContentPartPr/>
                <p14:nvPr/>
              </p14:nvContentPartPr>
              <p14:xfrm>
                <a:off x="1331594" y="905344"/>
                <a:ext cx="488880" cy="367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3167C78-07E0-45D7-A9E4-2ED754ED18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22594" y="896344"/>
                  <a:ext cx="5065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503B2-8FE5-4D33-95F1-C831295DF266}"/>
                    </a:ext>
                  </a:extLst>
                </p14:cNvPr>
                <p14:cNvContentPartPr/>
                <p14:nvPr/>
              </p14:nvContentPartPr>
              <p14:xfrm>
                <a:off x="1707074" y="1105504"/>
                <a:ext cx="113400" cy="139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503B2-8FE5-4D33-95F1-C831295DF26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98074" y="1096864"/>
                  <a:ext cx="131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3D48735-9AB8-47E9-8778-5C4051820CA0}"/>
                    </a:ext>
                  </a:extLst>
                </p14:cNvPr>
                <p14:cNvContentPartPr/>
                <p14:nvPr/>
              </p14:nvContentPartPr>
              <p14:xfrm>
                <a:off x="1935674" y="1058344"/>
                <a:ext cx="176760" cy="150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3D48735-9AB8-47E9-8778-5C4051820CA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27034" y="1049344"/>
                  <a:ext cx="19440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6A65DB-C072-4FC4-9A29-56BEA4290649}"/>
              </a:ext>
            </a:extLst>
          </p:cNvPr>
          <p:cNvGrpSpPr/>
          <p:nvPr/>
        </p:nvGrpSpPr>
        <p:grpSpPr>
          <a:xfrm>
            <a:off x="2350034" y="802384"/>
            <a:ext cx="1437120" cy="534960"/>
            <a:chOff x="2350034" y="802384"/>
            <a:chExt cx="1437120" cy="53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739092E-0C8B-4E46-8A0A-61CB2F200E7F}"/>
                    </a:ext>
                  </a:extLst>
                </p14:cNvPr>
                <p14:cNvContentPartPr/>
                <p14:nvPr/>
              </p14:nvContentPartPr>
              <p14:xfrm>
                <a:off x="2350034" y="932344"/>
                <a:ext cx="195480" cy="315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739092E-0C8B-4E46-8A0A-61CB2F200E7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41034" y="923704"/>
                  <a:ext cx="2131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999D913-7A85-4C19-92D6-7115BABA2742}"/>
                    </a:ext>
                  </a:extLst>
                </p14:cNvPr>
                <p14:cNvContentPartPr/>
                <p14:nvPr/>
              </p14:nvContentPartPr>
              <p14:xfrm>
                <a:off x="2596274" y="942784"/>
                <a:ext cx="167040" cy="217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999D913-7A85-4C19-92D6-7115BABA274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87634" y="934144"/>
                  <a:ext cx="184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B9F210-666A-41C9-924A-F0CEDBCC3F48}"/>
                    </a:ext>
                  </a:extLst>
                </p14:cNvPr>
                <p14:cNvContentPartPr/>
                <p14:nvPr/>
              </p14:nvContentPartPr>
              <p14:xfrm>
                <a:off x="2563874" y="906064"/>
                <a:ext cx="300600" cy="249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B9F210-666A-41C9-924A-F0CEDBCC3F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54874" y="897064"/>
                  <a:ext cx="318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C23133E-2416-4351-A2CE-25A46F350871}"/>
                    </a:ext>
                  </a:extLst>
                </p14:cNvPr>
                <p14:cNvContentPartPr/>
                <p14:nvPr/>
              </p14:nvContentPartPr>
              <p14:xfrm>
                <a:off x="2803994" y="1174264"/>
                <a:ext cx="57240" cy="163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C23133E-2416-4351-A2CE-25A46F35087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94994" y="1165264"/>
                  <a:ext cx="74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F2E74E0-C01F-412E-BC8E-590AF7461190}"/>
                    </a:ext>
                  </a:extLst>
                </p14:cNvPr>
                <p14:cNvContentPartPr/>
                <p14:nvPr/>
              </p14:nvContentPartPr>
              <p14:xfrm>
                <a:off x="3041594" y="911824"/>
                <a:ext cx="75240" cy="147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F2E74E0-C01F-412E-BC8E-590AF746119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32954" y="902824"/>
                  <a:ext cx="92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ABE9980-7460-4B5D-8899-5A5E325233B9}"/>
                    </a:ext>
                  </a:extLst>
                </p14:cNvPr>
                <p14:cNvContentPartPr/>
                <p14:nvPr/>
              </p14:nvContentPartPr>
              <p14:xfrm>
                <a:off x="3039074" y="920824"/>
                <a:ext cx="258840" cy="327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ABE9980-7460-4B5D-8899-5A5E325233B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30434" y="912184"/>
                  <a:ext cx="2764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0897BEF-9628-4955-8C12-DF5996BB97AC}"/>
                    </a:ext>
                  </a:extLst>
                </p14:cNvPr>
                <p14:cNvContentPartPr/>
                <p14:nvPr/>
              </p14:nvContentPartPr>
              <p14:xfrm>
                <a:off x="3277034" y="802384"/>
                <a:ext cx="154080" cy="453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0897BEF-9628-4955-8C12-DF5996BB97A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68034" y="793744"/>
                  <a:ext cx="1717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34E2904-787E-49F5-9050-77051D916BC6}"/>
                    </a:ext>
                  </a:extLst>
                </p14:cNvPr>
                <p14:cNvContentPartPr/>
                <p14:nvPr/>
              </p14:nvContentPartPr>
              <p14:xfrm>
                <a:off x="3607154" y="994624"/>
                <a:ext cx="180000" cy="163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34E2904-787E-49F5-9050-77051D916BC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98514" y="985984"/>
                  <a:ext cx="1976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7204ADE-5C47-4099-92F0-F9B9E9C7CD0B}"/>
              </a:ext>
            </a:extLst>
          </p:cNvPr>
          <p:cNvGrpSpPr/>
          <p:nvPr/>
        </p:nvGrpSpPr>
        <p:grpSpPr>
          <a:xfrm>
            <a:off x="4189274" y="807064"/>
            <a:ext cx="1496520" cy="453600"/>
            <a:chOff x="4189274" y="807064"/>
            <a:chExt cx="1496520" cy="4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392AE5-551E-42BE-A091-55B064D155E5}"/>
                    </a:ext>
                  </a:extLst>
                </p14:cNvPr>
                <p14:cNvContentPartPr/>
                <p14:nvPr/>
              </p14:nvContentPartPr>
              <p14:xfrm>
                <a:off x="4189274" y="834784"/>
                <a:ext cx="456480" cy="409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392AE5-551E-42BE-A091-55B064D155E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80274" y="826144"/>
                  <a:ext cx="4741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418EDF-B127-4B6F-8BDA-E601FEF88392}"/>
                    </a:ext>
                  </a:extLst>
                </p14:cNvPr>
                <p14:cNvContentPartPr/>
                <p14:nvPr/>
              </p14:nvContentPartPr>
              <p14:xfrm>
                <a:off x="4315634" y="996424"/>
                <a:ext cx="233640" cy="67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418EDF-B127-4B6F-8BDA-E601FEF8839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06634" y="987784"/>
                  <a:ext cx="251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29C5423-E38D-45AD-B70A-D3B741DC8F5A}"/>
                    </a:ext>
                  </a:extLst>
                </p14:cNvPr>
                <p14:cNvContentPartPr/>
                <p14:nvPr/>
              </p14:nvContentPartPr>
              <p14:xfrm>
                <a:off x="4687874" y="889864"/>
                <a:ext cx="138600" cy="269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29C5423-E38D-45AD-B70A-D3B741DC8F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78874" y="880864"/>
                  <a:ext cx="1562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B97E6D8-AC85-4B87-A754-61ADBED87882}"/>
                    </a:ext>
                  </a:extLst>
                </p14:cNvPr>
                <p14:cNvContentPartPr/>
                <p14:nvPr/>
              </p14:nvContentPartPr>
              <p14:xfrm>
                <a:off x="4915754" y="928744"/>
                <a:ext cx="195480" cy="222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B97E6D8-AC85-4B87-A754-61ADBED8788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06754" y="919744"/>
                  <a:ext cx="213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D7F4268-66BC-4B3B-8D7C-BFFD318A1E32}"/>
                    </a:ext>
                  </a:extLst>
                </p14:cNvPr>
                <p14:cNvContentPartPr/>
                <p14:nvPr/>
              </p14:nvContentPartPr>
              <p14:xfrm>
                <a:off x="4898474" y="911464"/>
                <a:ext cx="208440" cy="207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D7F4268-66BC-4B3B-8D7C-BFFD318A1E3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89834" y="902464"/>
                  <a:ext cx="2260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EF156DA-C5B1-44D2-B382-0592D4AFBD7D}"/>
                    </a:ext>
                  </a:extLst>
                </p14:cNvPr>
                <p14:cNvContentPartPr/>
                <p14:nvPr/>
              </p14:nvContentPartPr>
              <p14:xfrm>
                <a:off x="5251994" y="879424"/>
                <a:ext cx="68400" cy="124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EF156DA-C5B1-44D2-B382-0592D4AFBD7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43354" y="870784"/>
                  <a:ext cx="860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E67497F-1457-4CDE-923B-F66BB5885BB9}"/>
                    </a:ext>
                  </a:extLst>
                </p14:cNvPr>
                <p14:cNvContentPartPr/>
                <p14:nvPr/>
              </p14:nvContentPartPr>
              <p14:xfrm>
                <a:off x="5250914" y="854944"/>
                <a:ext cx="282240" cy="303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E67497F-1457-4CDE-923B-F66BB5885BB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42274" y="846304"/>
                  <a:ext cx="299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26BF6C6-124D-474F-84C3-01384DF4AA23}"/>
                    </a:ext>
                  </a:extLst>
                </p14:cNvPr>
                <p14:cNvContentPartPr/>
                <p14:nvPr/>
              </p14:nvContentPartPr>
              <p14:xfrm>
                <a:off x="5490674" y="807064"/>
                <a:ext cx="195120" cy="453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26BF6C6-124D-474F-84C3-01384DF4AA2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81674" y="798424"/>
                  <a:ext cx="212760" cy="47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1F95894-FA0C-4E08-A599-DB6C3B437451}"/>
                  </a:ext>
                </a:extLst>
              </p14:cNvPr>
              <p14:cNvContentPartPr/>
              <p14:nvPr/>
            </p14:nvContentPartPr>
            <p14:xfrm>
              <a:off x="5959394" y="1033864"/>
              <a:ext cx="125640" cy="180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1F95894-FA0C-4E08-A599-DB6C3B43745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50394" y="1025224"/>
                <a:ext cx="14328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17951C52-3729-4E08-94D3-12E4ECFCDFE1}"/>
              </a:ext>
            </a:extLst>
          </p:cNvPr>
          <p:cNvGrpSpPr/>
          <p:nvPr/>
        </p:nvGrpSpPr>
        <p:grpSpPr>
          <a:xfrm>
            <a:off x="6310394" y="672424"/>
            <a:ext cx="2103480" cy="577080"/>
            <a:chOff x="6310394" y="672424"/>
            <a:chExt cx="2103480" cy="57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BEB6BAB-19F4-48A0-BF4B-531ABFADBD33}"/>
                    </a:ext>
                  </a:extLst>
                </p14:cNvPr>
                <p14:cNvContentPartPr/>
                <p14:nvPr/>
              </p14:nvContentPartPr>
              <p14:xfrm>
                <a:off x="6310394" y="771064"/>
                <a:ext cx="447480" cy="397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BEB6BAB-19F4-48A0-BF4B-531ABFADBD3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01394" y="762064"/>
                  <a:ext cx="4651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AFAEBFA-8885-4A13-BBF5-CA10C3CDC451}"/>
                    </a:ext>
                  </a:extLst>
                </p14:cNvPr>
                <p14:cNvContentPartPr/>
                <p14:nvPr/>
              </p14:nvContentPartPr>
              <p14:xfrm>
                <a:off x="6397874" y="973024"/>
                <a:ext cx="243000" cy="25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AFAEBFA-8885-4A13-BBF5-CA10C3CDC45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89234" y="964384"/>
                  <a:ext cx="260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3B26F47-6689-4C6E-B081-E9FDE40D8A51}"/>
                    </a:ext>
                  </a:extLst>
                </p14:cNvPr>
                <p14:cNvContentPartPr/>
                <p14:nvPr/>
              </p14:nvContentPartPr>
              <p14:xfrm>
                <a:off x="6740594" y="876904"/>
                <a:ext cx="105120" cy="238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3B26F47-6689-4C6E-B081-E9FDE40D8A5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31594" y="867904"/>
                  <a:ext cx="1227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3EEE2FE-1CDD-45C3-AE59-435C1B3A8FAD}"/>
                    </a:ext>
                  </a:extLst>
                </p14:cNvPr>
                <p14:cNvContentPartPr/>
                <p14:nvPr/>
              </p14:nvContentPartPr>
              <p14:xfrm>
                <a:off x="6850034" y="896344"/>
                <a:ext cx="238320" cy="200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3EEE2FE-1CDD-45C3-AE59-435C1B3A8FA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41034" y="887344"/>
                  <a:ext cx="255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02AD343-28AF-4323-A36C-7C00196BD8E1}"/>
                    </a:ext>
                  </a:extLst>
                </p14:cNvPr>
                <p14:cNvContentPartPr/>
                <p14:nvPr/>
              </p14:nvContentPartPr>
              <p14:xfrm>
                <a:off x="7166114" y="762424"/>
                <a:ext cx="145080" cy="361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02AD343-28AF-4323-A36C-7C00196BD8E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57114" y="753784"/>
                  <a:ext cx="1627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151E088-00B7-416E-94B7-CB8E7D6D7292}"/>
                    </a:ext>
                  </a:extLst>
                </p14:cNvPr>
                <p14:cNvContentPartPr/>
                <p14:nvPr/>
              </p14:nvContentPartPr>
              <p14:xfrm>
                <a:off x="7417394" y="774664"/>
                <a:ext cx="446400" cy="314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151E088-00B7-416E-94B7-CB8E7D6D729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08394" y="765664"/>
                  <a:ext cx="4640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BF538FD-D4DA-40DE-AFE3-E11B24C2F718}"/>
                    </a:ext>
                  </a:extLst>
                </p14:cNvPr>
                <p14:cNvContentPartPr/>
                <p14:nvPr/>
              </p14:nvContentPartPr>
              <p14:xfrm>
                <a:off x="7507394" y="897064"/>
                <a:ext cx="240120" cy="50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BF538FD-D4DA-40DE-AFE3-E11B24C2F71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98394" y="888064"/>
                  <a:ext cx="2577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D285E59-F6FA-4D19-A9D9-F9669B2C01E8}"/>
                    </a:ext>
                  </a:extLst>
                </p14:cNvPr>
                <p14:cNvContentPartPr/>
                <p14:nvPr/>
              </p14:nvContentPartPr>
              <p14:xfrm>
                <a:off x="7828874" y="853504"/>
                <a:ext cx="97560" cy="187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D285E59-F6FA-4D19-A9D9-F9669B2C01E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19874" y="844864"/>
                  <a:ext cx="115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1F4A20A-CF55-459D-8EEA-4269FFF3499A}"/>
                    </a:ext>
                  </a:extLst>
                </p14:cNvPr>
                <p14:cNvContentPartPr/>
                <p14:nvPr/>
              </p14:nvContentPartPr>
              <p14:xfrm>
                <a:off x="7969274" y="863944"/>
                <a:ext cx="114840" cy="170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1F4A20A-CF55-459D-8EEA-4269FFF3499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60634" y="855304"/>
                  <a:ext cx="132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1A54BE3-8562-4741-88D7-FEF9DA8A1709}"/>
                    </a:ext>
                  </a:extLst>
                </p14:cNvPr>
                <p14:cNvContentPartPr/>
                <p14:nvPr/>
              </p14:nvContentPartPr>
              <p14:xfrm>
                <a:off x="7982954" y="836584"/>
                <a:ext cx="216360" cy="412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1A54BE3-8562-4741-88D7-FEF9DA8A170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73954" y="827944"/>
                  <a:ext cx="2340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4ACEB2D-6C23-421D-BE48-190EB054E65D}"/>
                    </a:ext>
                  </a:extLst>
                </p14:cNvPr>
                <p14:cNvContentPartPr/>
                <p14:nvPr/>
              </p14:nvContentPartPr>
              <p14:xfrm>
                <a:off x="8214794" y="672424"/>
                <a:ext cx="199080" cy="484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4ACEB2D-6C23-421D-BE48-190EB054E65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05794" y="663784"/>
                  <a:ext cx="216720" cy="50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8A664F2-30CD-49BB-937B-299BB45F64B6}"/>
                  </a:ext>
                </a:extLst>
              </p14:cNvPr>
              <p14:cNvContentPartPr/>
              <p14:nvPr/>
            </p14:nvContentPartPr>
            <p14:xfrm>
              <a:off x="8175554" y="1597984"/>
              <a:ext cx="94680" cy="3312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8A664F2-30CD-49BB-937B-299BB45F64B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166914" y="1589344"/>
                <a:ext cx="11232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84E28EE-EBC7-4DE2-AAEE-0784402F41CF}"/>
                  </a:ext>
                </a:extLst>
              </p14:cNvPr>
              <p14:cNvContentPartPr/>
              <p14:nvPr/>
            </p14:nvContentPartPr>
            <p14:xfrm>
              <a:off x="8295074" y="1914064"/>
              <a:ext cx="15120" cy="910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84E28EE-EBC7-4DE2-AAEE-0784402F41C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286434" y="1905424"/>
                <a:ext cx="3276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3C8A0DA-36E1-4BB7-A265-DC22FDBF7810}"/>
              </a:ext>
            </a:extLst>
          </p:cNvPr>
          <p:cNvGrpSpPr/>
          <p:nvPr/>
        </p:nvGrpSpPr>
        <p:grpSpPr>
          <a:xfrm>
            <a:off x="3710114" y="111544"/>
            <a:ext cx="1891440" cy="415080"/>
            <a:chOff x="3710114" y="111544"/>
            <a:chExt cx="1891440" cy="41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0133D12-253D-4884-B0AF-3C2B1FEB7794}"/>
                    </a:ext>
                  </a:extLst>
                </p14:cNvPr>
                <p14:cNvContentPartPr/>
                <p14:nvPr/>
              </p14:nvContentPartPr>
              <p14:xfrm>
                <a:off x="3710114" y="361024"/>
                <a:ext cx="211320" cy="1656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0133D12-253D-4884-B0AF-3C2B1FEB779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01474" y="352384"/>
                  <a:ext cx="2289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CDD600A-375E-4674-AE4E-8C4510560EAD}"/>
                    </a:ext>
                  </a:extLst>
                </p14:cNvPr>
                <p14:cNvContentPartPr/>
                <p14:nvPr/>
              </p14:nvContentPartPr>
              <p14:xfrm>
                <a:off x="3946634" y="390184"/>
                <a:ext cx="178920" cy="114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CDD600A-375E-4674-AE4E-8C4510560EA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37634" y="381544"/>
                  <a:ext cx="196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DF4522F-D373-445D-8C59-1FBB224E9557}"/>
                    </a:ext>
                  </a:extLst>
                </p14:cNvPr>
                <p14:cNvContentPartPr/>
                <p14:nvPr/>
              </p14:nvContentPartPr>
              <p14:xfrm>
                <a:off x="4216274" y="363904"/>
                <a:ext cx="188280" cy="141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DF4522F-D373-445D-8C59-1FBB224E955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07274" y="355264"/>
                  <a:ext cx="205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6655E6A-A0AE-452E-81E0-1186996BBB2C}"/>
                    </a:ext>
                  </a:extLst>
                </p14:cNvPr>
                <p14:cNvContentPartPr/>
                <p14:nvPr/>
              </p14:nvContentPartPr>
              <p14:xfrm>
                <a:off x="4350554" y="111544"/>
                <a:ext cx="196560" cy="3189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6655E6A-A0AE-452E-81E0-1186996BBB2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41914" y="102904"/>
                  <a:ext cx="2142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DB4CEEB-0300-440A-8264-3F42F1E1B22C}"/>
                    </a:ext>
                  </a:extLst>
                </p14:cNvPr>
                <p14:cNvContentPartPr/>
                <p14:nvPr/>
              </p14:nvContentPartPr>
              <p14:xfrm>
                <a:off x="4745834" y="158344"/>
                <a:ext cx="426960" cy="3621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DB4CEEB-0300-440A-8264-3F42F1E1B22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37194" y="149344"/>
                  <a:ext cx="4446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81BF761-02F7-4AF3-9F5C-5BEF5D460997}"/>
                    </a:ext>
                  </a:extLst>
                </p14:cNvPr>
                <p14:cNvContentPartPr/>
                <p14:nvPr/>
              </p14:nvContentPartPr>
              <p14:xfrm>
                <a:off x="5050034" y="330064"/>
                <a:ext cx="193320" cy="162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81BF761-02F7-4AF3-9F5C-5BEF5D46099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41394" y="321424"/>
                  <a:ext cx="210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2521923-701F-4DF0-9C66-F5FC93FA3934}"/>
                    </a:ext>
                  </a:extLst>
                </p14:cNvPr>
                <p14:cNvContentPartPr/>
                <p14:nvPr/>
              </p14:nvContentPartPr>
              <p14:xfrm>
                <a:off x="5297354" y="284344"/>
                <a:ext cx="304200" cy="227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2521923-701F-4DF0-9C66-F5FC93FA393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88714" y="275704"/>
                  <a:ext cx="32184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6278E2A-E8C4-4058-8A41-7FFDC04C9392}"/>
              </a:ext>
            </a:extLst>
          </p:cNvPr>
          <p:cNvGrpSpPr/>
          <p:nvPr/>
        </p:nvGrpSpPr>
        <p:grpSpPr>
          <a:xfrm>
            <a:off x="5578514" y="6424"/>
            <a:ext cx="1865160" cy="469440"/>
            <a:chOff x="5578514" y="6424"/>
            <a:chExt cx="1865160" cy="46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A8030D-E756-4445-B543-B50F970EE1DE}"/>
                    </a:ext>
                  </a:extLst>
                </p14:cNvPr>
                <p14:cNvContentPartPr/>
                <p14:nvPr/>
              </p14:nvContentPartPr>
              <p14:xfrm>
                <a:off x="5578514" y="277504"/>
                <a:ext cx="204480" cy="198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A8030D-E756-4445-B543-B50F970EE1D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69514" y="268504"/>
                  <a:ext cx="2221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A35A1F2-8301-45D0-9B63-5262A3E4A6DA}"/>
                    </a:ext>
                  </a:extLst>
                </p14:cNvPr>
                <p14:cNvContentPartPr/>
                <p14:nvPr/>
              </p14:nvContentPartPr>
              <p14:xfrm>
                <a:off x="5783354" y="300184"/>
                <a:ext cx="188640" cy="164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A35A1F2-8301-45D0-9B63-5262A3E4A6D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74354" y="291544"/>
                  <a:ext cx="206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F651ED8-45A5-4CC0-AC64-CCEEFA065035}"/>
                    </a:ext>
                  </a:extLst>
                </p14:cNvPr>
                <p14:cNvContentPartPr/>
                <p14:nvPr/>
              </p14:nvContentPartPr>
              <p14:xfrm>
                <a:off x="6117434" y="55384"/>
                <a:ext cx="198000" cy="388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F651ED8-45A5-4CC0-AC64-CCEEFA06503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08794" y="46744"/>
                  <a:ext cx="2156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B516AA4-4EF5-46CC-9D32-5DE31742A32F}"/>
                    </a:ext>
                  </a:extLst>
                </p14:cNvPr>
                <p14:cNvContentPartPr/>
                <p14:nvPr/>
              </p14:nvContentPartPr>
              <p14:xfrm>
                <a:off x="6269714" y="298024"/>
                <a:ext cx="103320" cy="115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B516AA4-4EF5-46CC-9D32-5DE31742A32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60714" y="289384"/>
                  <a:ext cx="120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7D99441-BA19-4A2E-A0F7-380C96EACC78}"/>
                    </a:ext>
                  </a:extLst>
                </p14:cNvPr>
                <p14:cNvContentPartPr/>
                <p14:nvPr/>
              </p14:nvContentPartPr>
              <p14:xfrm>
                <a:off x="6595874" y="6424"/>
                <a:ext cx="191520" cy="414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7D99441-BA19-4A2E-A0F7-380C96EACC7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87234" y="-2576"/>
                  <a:ext cx="2091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019026A-88FE-4042-981D-0EAE754C7ECB}"/>
                    </a:ext>
                  </a:extLst>
                </p14:cNvPr>
                <p14:cNvContentPartPr/>
                <p14:nvPr/>
              </p14:nvContentPartPr>
              <p14:xfrm>
                <a:off x="6470594" y="245824"/>
                <a:ext cx="289080" cy="1940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019026A-88FE-4042-981D-0EAE754C7EC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61954" y="236824"/>
                  <a:ext cx="306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8625E40-B273-414D-9C2E-2BFBFF79262D}"/>
                    </a:ext>
                  </a:extLst>
                </p14:cNvPr>
                <p14:cNvContentPartPr/>
                <p14:nvPr/>
              </p14:nvContentPartPr>
              <p14:xfrm>
                <a:off x="6805394" y="189664"/>
                <a:ext cx="42480" cy="53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8625E40-B273-414D-9C2E-2BFBFF79262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96394" y="181024"/>
                  <a:ext cx="601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9CA6E03-6D72-4E66-8CA1-2A5D3383EB62}"/>
                    </a:ext>
                  </a:extLst>
                </p14:cNvPr>
                <p14:cNvContentPartPr/>
                <p14:nvPr/>
              </p14:nvContentPartPr>
              <p14:xfrm>
                <a:off x="6859754" y="282184"/>
                <a:ext cx="104400" cy="116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9CA6E03-6D72-4E66-8CA1-2A5D3383EB6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0754" y="273184"/>
                  <a:ext cx="122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3EE6E44-84AA-47DD-AC73-AA5C29F5A238}"/>
                    </a:ext>
                  </a:extLst>
                </p14:cNvPr>
                <p14:cNvContentPartPr/>
                <p14:nvPr/>
              </p14:nvContentPartPr>
              <p14:xfrm>
                <a:off x="7011674" y="268144"/>
                <a:ext cx="191880" cy="108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3EE6E44-84AA-47DD-AC73-AA5C29F5A23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02674" y="259504"/>
                  <a:ext cx="209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6964D2D-00F1-4FDB-9BC7-87E5AF189108}"/>
                    </a:ext>
                  </a:extLst>
                </p14:cNvPr>
                <p14:cNvContentPartPr/>
                <p14:nvPr/>
              </p14:nvContentPartPr>
              <p14:xfrm>
                <a:off x="7399394" y="206224"/>
                <a:ext cx="44280" cy="6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6964D2D-00F1-4FDB-9BC7-87E5AF18910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90754" y="197584"/>
                  <a:ext cx="619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C57466F-73A9-4A87-9779-937D0BB3FCAE}"/>
                    </a:ext>
                  </a:extLst>
                </p14:cNvPr>
                <p14:cNvContentPartPr/>
                <p14:nvPr/>
              </p14:nvContentPartPr>
              <p14:xfrm>
                <a:off x="7392914" y="357784"/>
                <a:ext cx="20160" cy="32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C57466F-73A9-4A87-9779-937D0BB3FCA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384274" y="349144"/>
                  <a:ext cx="37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FCD8A2A-1DDD-4F18-90DF-838D644F00A7}"/>
              </a:ext>
            </a:extLst>
          </p:cNvPr>
          <p:cNvGrpSpPr/>
          <p:nvPr/>
        </p:nvGrpSpPr>
        <p:grpSpPr>
          <a:xfrm>
            <a:off x="1419794" y="2429224"/>
            <a:ext cx="2531160" cy="744480"/>
            <a:chOff x="1419794" y="2429224"/>
            <a:chExt cx="2531160" cy="74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C2784EA-AB85-4FC7-BF1B-77390DAA42A8}"/>
                    </a:ext>
                  </a:extLst>
                </p14:cNvPr>
                <p14:cNvContentPartPr/>
                <p14:nvPr/>
              </p14:nvContentPartPr>
              <p14:xfrm>
                <a:off x="1419794" y="2743504"/>
                <a:ext cx="207360" cy="4302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C2784EA-AB85-4FC7-BF1B-77390DAA42A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10794" y="2734864"/>
                  <a:ext cx="2250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D36DF38-12DD-4932-8651-82A909DB24BB}"/>
                    </a:ext>
                  </a:extLst>
                </p14:cNvPr>
                <p14:cNvContentPartPr/>
                <p14:nvPr/>
              </p14:nvContentPartPr>
              <p14:xfrm>
                <a:off x="1583594" y="2536504"/>
                <a:ext cx="343080" cy="257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D36DF38-12DD-4932-8651-82A909DB24B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74594" y="2527504"/>
                  <a:ext cx="3607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FCC9EB2-D0CA-432E-ABFC-4DC59EE458CD}"/>
                    </a:ext>
                  </a:extLst>
                </p14:cNvPr>
                <p14:cNvContentPartPr/>
                <p14:nvPr/>
              </p14:nvContentPartPr>
              <p14:xfrm>
                <a:off x="1923794" y="2760784"/>
                <a:ext cx="193680" cy="185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FCC9EB2-D0CA-432E-ABFC-4DC59EE458C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15154" y="2752144"/>
                  <a:ext cx="2113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07E6DEB-1D55-4FF9-B08F-4571D3B7A3EA}"/>
                    </a:ext>
                  </a:extLst>
                </p14:cNvPr>
                <p14:cNvContentPartPr/>
                <p14:nvPr/>
              </p14:nvContentPartPr>
              <p14:xfrm>
                <a:off x="1907234" y="2716144"/>
                <a:ext cx="236520" cy="1868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07E6DEB-1D55-4FF9-B08F-4571D3B7A3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98594" y="2707144"/>
                  <a:ext cx="254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E8433E0-7F31-4470-8E67-7EF994967F5F}"/>
                    </a:ext>
                  </a:extLst>
                </p14:cNvPr>
                <p14:cNvContentPartPr/>
                <p14:nvPr/>
              </p14:nvContentPartPr>
              <p14:xfrm>
                <a:off x="2250314" y="2733064"/>
                <a:ext cx="85320" cy="90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E8433E0-7F31-4470-8E67-7EF994967F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41314" y="2724424"/>
                  <a:ext cx="102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917B70B-7AC7-4A4E-AEE6-524910109144}"/>
                    </a:ext>
                  </a:extLst>
                </p14:cNvPr>
                <p14:cNvContentPartPr/>
                <p14:nvPr/>
              </p14:nvContentPartPr>
              <p14:xfrm>
                <a:off x="2266154" y="2715064"/>
                <a:ext cx="245520" cy="264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917B70B-7AC7-4A4E-AEE6-52491010914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57154" y="2706064"/>
                  <a:ext cx="263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6B24554-1138-43AE-BFC4-34E4728ADC02}"/>
                    </a:ext>
                  </a:extLst>
                </p14:cNvPr>
                <p14:cNvContentPartPr/>
                <p14:nvPr/>
              </p14:nvContentPartPr>
              <p14:xfrm>
                <a:off x="2153474" y="2973544"/>
                <a:ext cx="84240" cy="176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6B24554-1138-43AE-BFC4-34E4728ADC0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44834" y="2964904"/>
                  <a:ext cx="101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BD12A2D-BF00-4384-8BC9-2EEBF8D75C0F}"/>
                    </a:ext>
                  </a:extLst>
                </p14:cNvPr>
                <p14:cNvContentPartPr/>
                <p14:nvPr/>
              </p14:nvContentPartPr>
              <p14:xfrm>
                <a:off x="2649194" y="2621464"/>
                <a:ext cx="118440" cy="214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BD12A2D-BF00-4384-8BC9-2EEBF8D75C0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40194" y="2612464"/>
                  <a:ext cx="136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343C70B-622E-4648-B78B-74B36437A981}"/>
                    </a:ext>
                  </a:extLst>
                </p14:cNvPr>
                <p14:cNvContentPartPr/>
                <p14:nvPr/>
              </p14:nvContentPartPr>
              <p14:xfrm>
                <a:off x="2834954" y="2616064"/>
                <a:ext cx="174600" cy="2041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343C70B-622E-4648-B78B-74B36437A98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26314" y="2607424"/>
                  <a:ext cx="1922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BBD68F8-B134-4D93-B5A0-F23A4A0E035D}"/>
                    </a:ext>
                  </a:extLst>
                </p14:cNvPr>
                <p14:cNvContentPartPr/>
                <p14:nvPr/>
              </p14:nvContentPartPr>
              <p14:xfrm>
                <a:off x="2809394" y="2595544"/>
                <a:ext cx="192600" cy="2034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BBD68F8-B134-4D93-B5A0-F23A4A0E035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00394" y="2586544"/>
                  <a:ext cx="210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14A268E-6151-409D-8123-C4C6449550DA}"/>
                    </a:ext>
                  </a:extLst>
                </p14:cNvPr>
                <p14:cNvContentPartPr/>
                <p14:nvPr/>
              </p14:nvContentPartPr>
              <p14:xfrm>
                <a:off x="3040514" y="2653144"/>
                <a:ext cx="261000" cy="325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14A268E-6151-409D-8123-C4C6449550D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031514" y="2644144"/>
                  <a:ext cx="2786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9A5FC1D-81BB-449A-96E7-BFC421F8913C}"/>
                    </a:ext>
                  </a:extLst>
                </p14:cNvPr>
                <p14:cNvContentPartPr/>
                <p14:nvPr/>
              </p14:nvContentPartPr>
              <p14:xfrm>
                <a:off x="3195674" y="2607424"/>
                <a:ext cx="216360" cy="4089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9A5FC1D-81BB-449A-96E7-BFC421F8913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86674" y="2598784"/>
                  <a:ext cx="2340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BACB9A4-B674-43D0-97A8-151320F69095}"/>
                    </a:ext>
                  </a:extLst>
                </p14:cNvPr>
                <p14:cNvContentPartPr/>
                <p14:nvPr/>
              </p14:nvContentPartPr>
              <p14:xfrm>
                <a:off x="3445874" y="2429224"/>
                <a:ext cx="140760" cy="5083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BACB9A4-B674-43D0-97A8-151320F6909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437234" y="2420584"/>
                  <a:ext cx="1584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F495719-D2E5-46C9-8DDE-72DA47FA0241}"/>
                    </a:ext>
                  </a:extLst>
                </p14:cNvPr>
                <p14:cNvContentPartPr/>
                <p14:nvPr/>
              </p14:nvContentPartPr>
              <p14:xfrm>
                <a:off x="3781754" y="2684824"/>
                <a:ext cx="126360" cy="61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F495719-D2E5-46C9-8DDE-72DA47FA024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772754" y="2675824"/>
                  <a:ext cx="144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4B9BC03-40B9-46D6-9C65-AEB409665405}"/>
                    </a:ext>
                  </a:extLst>
                </p14:cNvPr>
                <p14:cNvContentPartPr/>
                <p14:nvPr/>
              </p14:nvContentPartPr>
              <p14:xfrm>
                <a:off x="3754034" y="2772304"/>
                <a:ext cx="196920" cy="33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4B9BC03-40B9-46D6-9C65-AEB40966540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45034" y="2763304"/>
                  <a:ext cx="21456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F5FAD61-17B8-43C1-93C3-B8304FE51784}"/>
              </a:ext>
            </a:extLst>
          </p:cNvPr>
          <p:cNvGrpSpPr/>
          <p:nvPr/>
        </p:nvGrpSpPr>
        <p:grpSpPr>
          <a:xfrm>
            <a:off x="4203314" y="1361464"/>
            <a:ext cx="2086920" cy="1617840"/>
            <a:chOff x="4203314" y="1361464"/>
            <a:chExt cx="2086920" cy="161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9A824BF-A6DD-49D1-8DDC-A2C2ECBCBA32}"/>
                    </a:ext>
                  </a:extLst>
                </p14:cNvPr>
                <p14:cNvContentPartPr/>
                <p14:nvPr/>
              </p14:nvContentPartPr>
              <p14:xfrm>
                <a:off x="4203314" y="1361464"/>
                <a:ext cx="1290960" cy="150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9A824BF-A6DD-49D1-8DDC-A2C2ECBCBA3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94314" y="1352824"/>
                  <a:ext cx="1308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CBE2349-7FE1-42B4-9961-47F8BB411B22}"/>
                    </a:ext>
                  </a:extLst>
                </p14:cNvPr>
                <p14:cNvContentPartPr/>
                <p14:nvPr/>
              </p14:nvContentPartPr>
              <p14:xfrm>
                <a:off x="4405994" y="1689424"/>
                <a:ext cx="135360" cy="165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CBE2349-7FE1-42B4-9961-47F8BB411B2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97354" y="1680424"/>
                  <a:ext cx="1530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C40DE06-F4A7-4F1E-ABCA-6CE6E38EBFA7}"/>
                    </a:ext>
                  </a:extLst>
                </p14:cNvPr>
                <p14:cNvContentPartPr/>
                <p14:nvPr/>
              </p14:nvContentPartPr>
              <p14:xfrm>
                <a:off x="4627394" y="1637584"/>
                <a:ext cx="139680" cy="158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C40DE06-F4A7-4F1E-ABCA-6CE6E38EBFA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18394" y="1628944"/>
                  <a:ext cx="157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173480D-D591-4E54-8439-B27CB1F29392}"/>
                    </a:ext>
                  </a:extLst>
                </p14:cNvPr>
                <p14:cNvContentPartPr/>
                <p14:nvPr/>
              </p14:nvContentPartPr>
              <p14:xfrm>
                <a:off x="4880114" y="1649464"/>
                <a:ext cx="133200" cy="173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173480D-D591-4E54-8439-B27CB1F2939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871114" y="1640464"/>
                  <a:ext cx="150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8762D43-09C2-4698-BA78-6587C63576C8}"/>
                    </a:ext>
                  </a:extLst>
                </p14:cNvPr>
                <p14:cNvContentPartPr/>
                <p14:nvPr/>
              </p14:nvContentPartPr>
              <p14:xfrm>
                <a:off x="5118074" y="1727224"/>
                <a:ext cx="168480" cy="327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8762D43-09C2-4698-BA78-6587C63576C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109434" y="1718584"/>
                  <a:ext cx="1861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D516E8C-4F01-4C98-B814-4484E7848629}"/>
                    </a:ext>
                  </a:extLst>
                </p14:cNvPr>
                <p14:cNvContentPartPr/>
                <p14:nvPr/>
              </p14:nvContentPartPr>
              <p14:xfrm>
                <a:off x="5278634" y="1578904"/>
                <a:ext cx="46800" cy="32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D516E8C-4F01-4C98-B814-4484E784862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69994" y="1569904"/>
                  <a:ext cx="644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3A6F0C3-1F86-420B-AF4C-E4142BD8A4F6}"/>
                    </a:ext>
                  </a:extLst>
                </p14:cNvPr>
                <p14:cNvContentPartPr/>
                <p14:nvPr/>
              </p14:nvContentPartPr>
              <p14:xfrm>
                <a:off x="5361794" y="1655584"/>
                <a:ext cx="60840" cy="124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3A6F0C3-1F86-420B-AF4C-E4142BD8A4F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52794" y="1646944"/>
                  <a:ext cx="78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18C0B84-84C7-471B-9875-AB96237E7A96}"/>
                    </a:ext>
                  </a:extLst>
                </p14:cNvPr>
                <p14:cNvContentPartPr/>
                <p14:nvPr/>
              </p14:nvContentPartPr>
              <p14:xfrm>
                <a:off x="5502194" y="1677544"/>
                <a:ext cx="21600" cy="70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18C0B84-84C7-471B-9875-AB96237E7A9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93554" y="1668904"/>
                  <a:ext cx="39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AB8780E-CA96-4620-BA97-C4B61FB68CE6}"/>
                    </a:ext>
                  </a:extLst>
                </p14:cNvPr>
                <p14:cNvContentPartPr/>
                <p14:nvPr/>
              </p14:nvContentPartPr>
              <p14:xfrm>
                <a:off x="5599754" y="1678984"/>
                <a:ext cx="104040" cy="95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AB8780E-CA96-4620-BA97-C4B61FB68CE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91114" y="1670344"/>
                  <a:ext cx="121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EC8C622-A389-43B2-8303-13A64D1DB42F}"/>
                    </a:ext>
                  </a:extLst>
                </p14:cNvPr>
                <p14:cNvContentPartPr/>
                <p14:nvPr/>
              </p14:nvContentPartPr>
              <p14:xfrm>
                <a:off x="5870834" y="1465504"/>
                <a:ext cx="101520" cy="311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EC8C622-A389-43B2-8303-13A64D1DB42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862194" y="1456864"/>
                  <a:ext cx="119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4E84E8E-C2C6-48DF-B648-B35C6D487808}"/>
                    </a:ext>
                  </a:extLst>
                </p14:cNvPr>
                <p14:cNvContentPartPr/>
                <p14:nvPr/>
              </p14:nvContentPartPr>
              <p14:xfrm>
                <a:off x="5807474" y="1595104"/>
                <a:ext cx="249120" cy="48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4E84E8E-C2C6-48DF-B648-B35C6D48780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98474" y="1586104"/>
                  <a:ext cx="266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A1F8E8F-48A2-44A4-9ADD-290990A63553}"/>
                    </a:ext>
                  </a:extLst>
                </p14:cNvPr>
                <p14:cNvContentPartPr/>
                <p14:nvPr/>
              </p14:nvContentPartPr>
              <p14:xfrm>
                <a:off x="4389434" y="2564584"/>
                <a:ext cx="404640" cy="3452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A1F8E8F-48A2-44A4-9ADD-290990A6355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380434" y="2555944"/>
                  <a:ext cx="4222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7AFCBDB-457E-4CFA-9042-B46C1AAF8FE8}"/>
                    </a:ext>
                  </a:extLst>
                </p14:cNvPr>
                <p14:cNvContentPartPr/>
                <p14:nvPr/>
              </p14:nvContentPartPr>
              <p14:xfrm>
                <a:off x="4691474" y="2692384"/>
                <a:ext cx="255240" cy="179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7AFCBDB-457E-4CFA-9042-B46C1AAF8FE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82834" y="2683744"/>
                  <a:ext cx="272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C6F0E52-7C09-457A-AA1D-789A35C8FE68}"/>
                    </a:ext>
                  </a:extLst>
                </p14:cNvPr>
                <p14:cNvContentPartPr/>
                <p14:nvPr/>
              </p14:nvContentPartPr>
              <p14:xfrm>
                <a:off x="4990994" y="2666104"/>
                <a:ext cx="219960" cy="2217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C6F0E52-7C09-457A-AA1D-789A35C8FE6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82354" y="2657464"/>
                  <a:ext cx="237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1184151-E073-48C5-8F84-50094EA7FDA5}"/>
                    </a:ext>
                  </a:extLst>
                </p14:cNvPr>
                <p14:cNvContentPartPr/>
                <p14:nvPr/>
              </p14:nvContentPartPr>
              <p14:xfrm>
                <a:off x="5326874" y="2543704"/>
                <a:ext cx="240120" cy="3261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1184151-E073-48C5-8F84-50094EA7FDA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318234" y="2535064"/>
                  <a:ext cx="2577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77EE969-EAC0-4F5A-A266-EE3648A0C3B1}"/>
                    </a:ext>
                  </a:extLst>
                </p14:cNvPr>
                <p14:cNvContentPartPr/>
                <p14:nvPr/>
              </p14:nvContentPartPr>
              <p14:xfrm>
                <a:off x="5555114" y="2607784"/>
                <a:ext cx="177840" cy="2293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77EE969-EAC0-4F5A-A266-EE3648A0C3B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46114" y="2598784"/>
                  <a:ext cx="1954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1F017FE-8137-4B66-8F65-D248EC0233B5}"/>
                    </a:ext>
                  </a:extLst>
                </p14:cNvPr>
                <p14:cNvContentPartPr/>
                <p14:nvPr/>
              </p14:nvContentPartPr>
              <p14:xfrm>
                <a:off x="5487434" y="2604544"/>
                <a:ext cx="277920" cy="2091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1F017FE-8137-4B66-8F65-D248EC0233B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478434" y="2595904"/>
                  <a:ext cx="295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D6C662D-96BB-4033-B168-22FB9839DC57}"/>
                    </a:ext>
                  </a:extLst>
                </p14:cNvPr>
                <p14:cNvContentPartPr/>
                <p14:nvPr/>
              </p14:nvContentPartPr>
              <p14:xfrm>
                <a:off x="5728634" y="2798584"/>
                <a:ext cx="74880" cy="1663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D6C662D-96BB-4033-B168-22FB9839DC5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19634" y="2789584"/>
                  <a:ext cx="92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E8026EA-4C99-4FF1-9252-CC354CCC8DAE}"/>
                    </a:ext>
                  </a:extLst>
                </p14:cNvPr>
                <p14:cNvContentPartPr/>
                <p14:nvPr/>
              </p14:nvContentPartPr>
              <p14:xfrm>
                <a:off x="5887394" y="2558104"/>
                <a:ext cx="222480" cy="421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E8026EA-4C99-4FF1-9252-CC354CCC8DA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78754" y="2549104"/>
                  <a:ext cx="2401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FA84FFA-0176-419C-BCEA-721F482F412C}"/>
                    </a:ext>
                  </a:extLst>
                </p14:cNvPr>
                <p14:cNvContentPartPr/>
                <p14:nvPr/>
              </p14:nvContentPartPr>
              <p14:xfrm>
                <a:off x="6142634" y="2399704"/>
                <a:ext cx="147600" cy="550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FA84FFA-0176-419C-BCEA-721F482F412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33634" y="2390704"/>
                  <a:ext cx="165240" cy="56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F524D59-CDF7-4225-A446-8C5D7B15F026}"/>
                  </a:ext>
                </a:extLst>
              </p14:cNvPr>
              <p14:cNvContentPartPr/>
              <p14:nvPr/>
            </p14:nvContentPartPr>
            <p14:xfrm>
              <a:off x="4807394" y="3152464"/>
              <a:ext cx="974160" cy="3708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F524D59-CDF7-4225-A446-8C5D7B15F026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798394" y="3143824"/>
                <a:ext cx="99180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625CF2C-6B2D-441D-AEC8-199C65B49F4D}"/>
              </a:ext>
            </a:extLst>
          </p:cNvPr>
          <p:cNvGrpSpPr/>
          <p:nvPr/>
        </p:nvGrpSpPr>
        <p:grpSpPr>
          <a:xfrm>
            <a:off x="4768154" y="3301864"/>
            <a:ext cx="1116360" cy="524880"/>
            <a:chOff x="4768154" y="3301864"/>
            <a:chExt cx="1116360" cy="52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656829-7B85-40E1-A3D7-F944BB04D367}"/>
                    </a:ext>
                  </a:extLst>
                </p14:cNvPr>
                <p14:cNvContentPartPr/>
                <p14:nvPr/>
              </p14:nvContentPartPr>
              <p14:xfrm>
                <a:off x="4768154" y="3325984"/>
                <a:ext cx="435960" cy="3045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656829-7B85-40E1-A3D7-F944BB04D36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759514" y="3316984"/>
                  <a:ext cx="4536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A9042D7-8FFE-4C95-8F35-26BC199D0383}"/>
                    </a:ext>
                  </a:extLst>
                </p14:cNvPr>
                <p14:cNvContentPartPr/>
                <p14:nvPr/>
              </p14:nvContentPartPr>
              <p14:xfrm>
                <a:off x="5077754" y="3510664"/>
                <a:ext cx="175680" cy="1677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A9042D7-8FFE-4C95-8F35-26BC199D038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068754" y="3501664"/>
                  <a:ext cx="193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4EABCE8-CB51-4F65-AA97-A2B077C0FD91}"/>
                    </a:ext>
                  </a:extLst>
                </p14:cNvPr>
                <p14:cNvContentPartPr/>
                <p14:nvPr/>
              </p14:nvContentPartPr>
              <p14:xfrm>
                <a:off x="5111234" y="3496264"/>
                <a:ext cx="137520" cy="1652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4EABCE8-CB51-4F65-AA97-A2B077C0FD9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02594" y="3487624"/>
                  <a:ext cx="155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3AB09D3-41E8-4E41-BE64-13A6C2ADF730}"/>
                    </a:ext>
                  </a:extLst>
                </p14:cNvPr>
                <p14:cNvContentPartPr/>
                <p14:nvPr/>
              </p14:nvContentPartPr>
              <p14:xfrm>
                <a:off x="5416874" y="3301864"/>
                <a:ext cx="467640" cy="2944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3AB09D3-41E8-4E41-BE64-13A6C2ADF73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408234" y="3293224"/>
                  <a:ext cx="4852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A7CEAEE-A81D-4CC2-B86F-C97282D085BE}"/>
                    </a:ext>
                  </a:extLst>
                </p14:cNvPr>
                <p14:cNvContentPartPr/>
                <p14:nvPr/>
              </p14:nvContentPartPr>
              <p14:xfrm>
                <a:off x="5671754" y="3552064"/>
                <a:ext cx="122040" cy="97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A7CEAEE-A81D-4CC2-B86F-C97282D085B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662754" y="3543064"/>
                  <a:ext cx="139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9C32A49-8A82-4BD4-BE08-3B4E0348653B}"/>
                    </a:ext>
                  </a:extLst>
                </p14:cNvPr>
                <p14:cNvContentPartPr/>
                <p14:nvPr/>
              </p14:nvContentPartPr>
              <p14:xfrm>
                <a:off x="5722154" y="3486184"/>
                <a:ext cx="119880" cy="340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9C32A49-8A82-4BD4-BE08-3B4E0348653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13154" y="3477544"/>
                  <a:ext cx="137520" cy="35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9D21F0D-124E-4FA5-A656-C1C2AC25ECE8}"/>
              </a:ext>
            </a:extLst>
          </p:cNvPr>
          <p:cNvGrpSpPr/>
          <p:nvPr/>
        </p:nvGrpSpPr>
        <p:grpSpPr>
          <a:xfrm>
            <a:off x="1530674" y="3784264"/>
            <a:ext cx="960840" cy="631800"/>
            <a:chOff x="1530674" y="3784264"/>
            <a:chExt cx="960840" cy="63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106A447-0432-4E48-9023-69896FDC197C}"/>
                    </a:ext>
                  </a:extLst>
                </p14:cNvPr>
                <p14:cNvContentPartPr/>
                <p14:nvPr/>
              </p14:nvContentPartPr>
              <p14:xfrm>
                <a:off x="1788434" y="4150024"/>
                <a:ext cx="35280" cy="1418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106A447-0432-4E48-9023-69896FDC197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779434" y="4141024"/>
                  <a:ext cx="52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D178E92-80E3-468F-ABAA-48268EBB9857}"/>
                    </a:ext>
                  </a:extLst>
                </p14:cNvPr>
                <p14:cNvContentPartPr/>
                <p14:nvPr/>
              </p14:nvContentPartPr>
              <p14:xfrm>
                <a:off x="1593674" y="4334704"/>
                <a:ext cx="329040" cy="19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D178E92-80E3-468F-ABAA-48268EBB985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584674" y="4326064"/>
                  <a:ext cx="346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064B5BE-C19F-4EA9-B165-F41276E0C5B4}"/>
                    </a:ext>
                  </a:extLst>
                </p14:cNvPr>
                <p14:cNvContentPartPr/>
                <p14:nvPr/>
              </p14:nvContentPartPr>
              <p14:xfrm>
                <a:off x="1530674" y="4060744"/>
                <a:ext cx="573120" cy="648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064B5BE-C19F-4EA9-B165-F41276E0C5B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521674" y="4052104"/>
                  <a:ext cx="590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79E7ECC-7A6F-477E-B882-30B3F1371A33}"/>
                    </a:ext>
                  </a:extLst>
                </p14:cNvPr>
                <p14:cNvContentPartPr/>
                <p14:nvPr/>
              </p14:nvContentPartPr>
              <p14:xfrm>
                <a:off x="2180834" y="3784264"/>
                <a:ext cx="310680" cy="631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79E7ECC-7A6F-477E-B882-30B3F1371A3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171834" y="3775264"/>
                  <a:ext cx="32832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E87F44D-EF20-4570-9FA6-CA1900A2280E}"/>
                    </a:ext>
                  </a:extLst>
                </p14:cNvPr>
                <p14:cNvContentPartPr/>
                <p14:nvPr/>
              </p14:nvContentPartPr>
              <p14:xfrm>
                <a:off x="2120714" y="4191784"/>
                <a:ext cx="251280" cy="475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E87F44D-EF20-4570-9FA6-CA1900A2280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111714" y="4183144"/>
                  <a:ext cx="2689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915D106-6D97-4ABC-9103-BD76D1716CCD}"/>
              </a:ext>
            </a:extLst>
          </p:cNvPr>
          <p:cNvGrpSpPr/>
          <p:nvPr/>
        </p:nvGrpSpPr>
        <p:grpSpPr>
          <a:xfrm>
            <a:off x="2774114" y="3874264"/>
            <a:ext cx="1995120" cy="627480"/>
            <a:chOff x="2774114" y="3874264"/>
            <a:chExt cx="1995120" cy="62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EBF9CFD-29E9-4EEE-B637-8386F15F7507}"/>
                    </a:ext>
                  </a:extLst>
                </p14:cNvPr>
                <p14:cNvContentPartPr/>
                <p14:nvPr/>
              </p14:nvContentPartPr>
              <p14:xfrm>
                <a:off x="2819474" y="4067944"/>
                <a:ext cx="159840" cy="3333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EBF9CFD-29E9-4EEE-B637-8386F15F750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810474" y="4058944"/>
                  <a:ext cx="1774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9B19595-1019-47A8-B6A7-1D9AB268EDEC}"/>
                    </a:ext>
                  </a:extLst>
                </p14:cNvPr>
                <p14:cNvContentPartPr/>
                <p14:nvPr/>
              </p14:nvContentPartPr>
              <p14:xfrm>
                <a:off x="2774114" y="4049584"/>
                <a:ext cx="240840" cy="286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9B19595-1019-47A8-B6A7-1D9AB268EDE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765114" y="4040944"/>
                  <a:ext cx="2584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D63F3A6-83D8-49A8-842E-EF34E56E59CB}"/>
                    </a:ext>
                  </a:extLst>
                </p14:cNvPr>
                <p14:cNvContentPartPr/>
                <p14:nvPr/>
              </p14:nvContentPartPr>
              <p14:xfrm>
                <a:off x="3286754" y="4110424"/>
                <a:ext cx="98280" cy="1627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D63F3A6-83D8-49A8-842E-EF34E56E59C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278114" y="4101784"/>
                  <a:ext cx="115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1FC7D98-EC61-4711-9CF8-F6CF48BDBADF}"/>
                    </a:ext>
                  </a:extLst>
                </p14:cNvPr>
                <p14:cNvContentPartPr/>
                <p14:nvPr/>
              </p14:nvContentPartPr>
              <p14:xfrm>
                <a:off x="3217634" y="4420024"/>
                <a:ext cx="65160" cy="81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1FC7D98-EC61-4711-9CF8-F6CF48BDBAD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08634" y="4411384"/>
                  <a:ext cx="82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84D2BBE-5434-499A-9D64-025063FAB2A4}"/>
                    </a:ext>
                  </a:extLst>
                </p14:cNvPr>
                <p14:cNvContentPartPr/>
                <p14:nvPr/>
              </p14:nvContentPartPr>
              <p14:xfrm>
                <a:off x="3430034" y="3874264"/>
                <a:ext cx="33480" cy="1177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84D2BBE-5434-499A-9D64-025063FAB2A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21034" y="3865264"/>
                  <a:ext cx="51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DBA04B8-A8B7-4170-BB05-031003907EAF}"/>
                    </a:ext>
                  </a:extLst>
                </p14:cNvPr>
                <p14:cNvContentPartPr/>
                <p14:nvPr/>
              </p14:nvContentPartPr>
              <p14:xfrm>
                <a:off x="3652154" y="4020064"/>
                <a:ext cx="66600" cy="1872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DBA04B8-A8B7-4170-BB05-031003907EA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643154" y="4011064"/>
                  <a:ext cx="84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3975440-AA64-46C8-A949-8FB11E79A5B8}"/>
                    </a:ext>
                  </a:extLst>
                </p14:cNvPr>
                <p14:cNvContentPartPr/>
                <p14:nvPr/>
              </p14:nvContentPartPr>
              <p14:xfrm>
                <a:off x="3642074" y="4058224"/>
                <a:ext cx="303480" cy="3279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3975440-AA64-46C8-A949-8FB11E79A5B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633434" y="4049224"/>
                  <a:ext cx="3211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9282448-8914-44B0-A095-EBBD9D9ED5E3}"/>
                    </a:ext>
                  </a:extLst>
                </p14:cNvPr>
                <p14:cNvContentPartPr/>
                <p14:nvPr/>
              </p14:nvContentPartPr>
              <p14:xfrm>
                <a:off x="4165154" y="4176304"/>
                <a:ext cx="178920" cy="147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9282448-8914-44B0-A095-EBBD9D9ED5E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56154" y="4167664"/>
                  <a:ext cx="196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4885E9E-AF77-44B2-877C-A231D27AC663}"/>
                    </a:ext>
                  </a:extLst>
                </p14:cNvPr>
                <p14:cNvContentPartPr/>
                <p14:nvPr/>
              </p14:nvContentPartPr>
              <p14:xfrm>
                <a:off x="4386194" y="4186744"/>
                <a:ext cx="156600" cy="1548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4885E9E-AF77-44B2-877C-A231D27AC66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77194" y="4177744"/>
                  <a:ext cx="1742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E0A079C-5249-4939-BB03-FCC9826FEF87}"/>
                    </a:ext>
                  </a:extLst>
                </p14:cNvPr>
                <p14:cNvContentPartPr/>
                <p14:nvPr/>
              </p14:nvContentPartPr>
              <p14:xfrm>
                <a:off x="4599314" y="4169824"/>
                <a:ext cx="169920" cy="162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E0A079C-5249-4939-BB03-FCC9826FEF8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590314" y="4160824"/>
                  <a:ext cx="18756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435DFA8-45CE-485D-BCDB-1D398363B4F0}"/>
              </a:ext>
            </a:extLst>
          </p:cNvPr>
          <p:cNvGrpSpPr/>
          <p:nvPr/>
        </p:nvGrpSpPr>
        <p:grpSpPr>
          <a:xfrm>
            <a:off x="5071634" y="3862744"/>
            <a:ext cx="3307680" cy="542880"/>
            <a:chOff x="5071634" y="3862744"/>
            <a:chExt cx="3307680" cy="54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07296B6-38C0-4BC1-887A-7C6B70AAF79C}"/>
                    </a:ext>
                  </a:extLst>
                </p14:cNvPr>
                <p14:cNvContentPartPr/>
                <p14:nvPr/>
              </p14:nvContentPartPr>
              <p14:xfrm>
                <a:off x="5071634" y="4223464"/>
                <a:ext cx="93600" cy="1101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07296B6-38C0-4BC1-887A-7C6B70AAF79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62994" y="4214824"/>
                  <a:ext cx="111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BAE2DF7-7765-47D3-A411-4285D44C0EC5}"/>
                    </a:ext>
                  </a:extLst>
                </p14:cNvPr>
                <p14:cNvContentPartPr/>
                <p14:nvPr/>
              </p14:nvContentPartPr>
              <p14:xfrm>
                <a:off x="5272154" y="4084504"/>
                <a:ext cx="10080" cy="8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BAE2DF7-7765-47D3-A411-4285D44C0EC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263514" y="4075864"/>
                  <a:ext cx="27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2D07154-9820-4D31-821F-ECF3FD48D423}"/>
                    </a:ext>
                  </a:extLst>
                </p14:cNvPr>
                <p14:cNvContentPartPr/>
                <p14:nvPr/>
              </p14:nvContentPartPr>
              <p14:xfrm>
                <a:off x="5265314" y="4199704"/>
                <a:ext cx="175680" cy="111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2D07154-9820-4D31-821F-ECF3FD48D42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256314" y="4191064"/>
                  <a:ext cx="193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A22B572-6C1A-42AF-8F72-D254FB0EC5BE}"/>
                    </a:ext>
                  </a:extLst>
                </p14:cNvPr>
                <p14:cNvContentPartPr/>
                <p14:nvPr/>
              </p14:nvContentPartPr>
              <p14:xfrm>
                <a:off x="5515154" y="4156864"/>
                <a:ext cx="147240" cy="171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A22B572-6C1A-42AF-8F72-D254FB0EC5B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506514" y="4148224"/>
                  <a:ext cx="164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B72DAF6-687B-4937-B71A-D9629C6B83A7}"/>
                    </a:ext>
                  </a:extLst>
                </p14:cNvPr>
                <p14:cNvContentPartPr/>
                <p14:nvPr/>
              </p14:nvContentPartPr>
              <p14:xfrm>
                <a:off x="5635754" y="3914224"/>
                <a:ext cx="244080" cy="345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B72DAF6-687B-4937-B71A-D9629C6B83A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26754" y="3905224"/>
                  <a:ext cx="2617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D8C8D51-A492-44F1-8C51-B3ADCDB29B37}"/>
                    </a:ext>
                  </a:extLst>
                </p14:cNvPr>
                <p14:cNvContentPartPr/>
                <p14:nvPr/>
              </p14:nvContentPartPr>
              <p14:xfrm>
                <a:off x="5746994" y="4139584"/>
                <a:ext cx="200520" cy="1436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D8C8D51-A492-44F1-8C51-B3ADCDB29B3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38354" y="4130584"/>
                  <a:ext cx="218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FDAA8FA-7DDF-4DEA-80EB-FCD70C30C90E}"/>
                    </a:ext>
                  </a:extLst>
                </p14:cNvPr>
                <p14:cNvContentPartPr/>
                <p14:nvPr/>
              </p14:nvContentPartPr>
              <p14:xfrm>
                <a:off x="5939234" y="4184584"/>
                <a:ext cx="201240" cy="1411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FDAA8FA-7DDF-4DEA-80EB-FCD70C30C90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930594" y="4175944"/>
                  <a:ext cx="218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BEDC3E4-7248-49C9-AB43-E3B07D226975}"/>
                    </a:ext>
                  </a:extLst>
                </p14:cNvPr>
                <p14:cNvContentPartPr/>
                <p14:nvPr/>
              </p14:nvContentPartPr>
              <p14:xfrm>
                <a:off x="6171434" y="4169104"/>
                <a:ext cx="239040" cy="1450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BEDC3E4-7248-49C9-AB43-E3B07D22697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162434" y="4160464"/>
                  <a:ext cx="256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095FC99-E9CB-4A34-A6D2-DC5ED03A6792}"/>
                    </a:ext>
                  </a:extLst>
                </p14:cNvPr>
                <p14:cNvContentPartPr/>
                <p14:nvPr/>
              </p14:nvContentPartPr>
              <p14:xfrm>
                <a:off x="6290234" y="3924304"/>
                <a:ext cx="303120" cy="3873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095FC99-E9CB-4A34-A6D2-DC5ED03A679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281234" y="3915664"/>
                  <a:ext cx="3207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121DB4C-2589-4027-8BE5-AE98197DA1BF}"/>
                    </a:ext>
                  </a:extLst>
                </p14:cNvPr>
                <p14:cNvContentPartPr/>
                <p14:nvPr/>
              </p14:nvContentPartPr>
              <p14:xfrm>
                <a:off x="6569234" y="4228144"/>
                <a:ext cx="208440" cy="982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121DB4C-2589-4027-8BE5-AE98197DA1B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60594" y="4219144"/>
                  <a:ext cx="226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38EC57F-B817-4002-BF5B-6942F72092FB}"/>
                    </a:ext>
                  </a:extLst>
                </p14:cNvPr>
                <p14:cNvContentPartPr/>
                <p14:nvPr/>
              </p14:nvContentPartPr>
              <p14:xfrm>
                <a:off x="6895034" y="3934024"/>
                <a:ext cx="267840" cy="452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38EC57F-B817-4002-BF5B-6942F72092F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886394" y="3925024"/>
                  <a:ext cx="28548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5396649-F70F-4033-B45D-978E438D7652}"/>
                    </a:ext>
                  </a:extLst>
                </p14:cNvPr>
                <p14:cNvContentPartPr/>
                <p14:nvPr/>
              </p14:nvContentPartPr>
              <p14:xfrm>
                <a:off x="6865514" y="4148584"/>
                <a:ext cx="311400" cy="73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5396649-F70F-4033-B45D-978E438D765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856514" y="4139584"/>
                  <a:ext cx="329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555513F-845D-4BEC-909A-50A8BB8ED240}"/>
                    </a:ext>
                  </a:extLst>
                </p14:cNvPr>
                <p14:cNvContentPartPr/>
                <p14:nvPr/>
              </p14:nvContentPartPr>
              <p14:xfrm>
                <a:off x="7456274" y="3933304"/>
                <a:ext cx="252000" cy="472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555513F-845D-4BEC-909A-50A8BB8ED24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447274" y="3924304"/>
                  <a:ext cx="2696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2F674E0-4311-40B8-BE81-D0FCA44D5808}"/>
                    </a:ext>
                  </a:extLst>
                </p14:cNvPr>
                <p14:cNvContentPartPr/>
                <p14:nvPr/>
              </p14:nvContentPartPr>
              <p14:xfrm>
                <a:off x="7376714" y="4125904"/>
                <a:ext cx="373320" cy="727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2F674E0-4311-40B8-BE81-D0FCA44D580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67714" y="4117264"/>
                  <a:ext cx="390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706D3B0-C84A-40D1-9BEC-4E2C17DE78EF}"/>
                    </a:ext>
                  </a:extLst>
                </p14:cNvPr>
                <p14:cNvContentPartPr/>
                <p14:nvPr/>
              </p14:nvContentPartPr>
              <p14:xfrm>
                <a:off x="7761554" y="3862744"/>
                <a:ext cx="308160" cy="4788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706D3B0-C84A-40D1-9BEC-4E2C17DE78E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752914" y="3854104"/>
                  <a:ext cx="32580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7F7D145-F905-4578-84EA-E93BC915C9A4}"/>
                    </a:ext>
                  </a:extLst>
                </p14:cNvPr>
                <p14:cNvContentPartPr/>
                <p14:nvPr/>
              </p14:nvContentPartPr>
              <p14:xfrm>
                <a:off x="8010314" y="4221304"/>
                <a:ext cx="133560" cy="1368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7F7D145-F905-4578-84EA-E93BC915C9A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001674" y="4212304"/>
                  <a:ext cx="151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80DE193-D76B-4D78-AB9C-722C901B9AE0}"/>
                    </a:ext>
                  </a:extLst>
                </p14:cNvPr>
                <p14:cNvContentPartPr/>
                <p14:nvPr/>
              </p14:nvContentPartPr>
              <p14:xfrm>
                <a:off x="8178794" y="4269904"/>
                <a:ext cx="200520" cy="1202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80DE193-D76B-4D78-AB9C-722C901B9AE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170154" y="4261264"/>
                  <a:ext cx="21816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9E71F7EB-E951-4639-91E0-5F22CC1E72C0}"/>
              </a:ext>
            </a:extLst>
          </p:cNvPr>
          <p:cNvGrpSpPr/>
          <p:nvPr/>
        </p:nvGrpSpPr>
        <p:grpSpPr>
          <a:xfrm>
            <a:off x="8769194" y="3937984"/>
            <a:ext cx="1929600" cy="710640"/>
            <a:chOff x="8769194" y="3937984"/>
            <a:chExt cx="1929600" cy="71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E9A24B1-1FB2-4995-8EF4-E9A4A5BAA334}"/>
                    </a:ext>
                  </a:extLst>
                </p14:cNvPr>
                <p14:cNvContentPartPr/>
                <p14:nvPr/>
              </p14:nvContentPartPr>
              <p14:xfrm>
                <a:off x="8778554" y="4265584"/>
                <a:ext cx="360" cy="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E9A24B1-1FB2-4995-8EF4-E9A4A5BAA33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769914" y="42565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B82569F-CBEF-40A3-AC87-8402D8F3B590}"/>
                    </a:ext>
                  </a:extLst>
                </p14:cNvPr>
                <p14:cNvContentPartPr/>
                <p14:nvPr/>
              </p14:nvContentPartPr>
              <p14:xfrm>
                <a:off x="8769194" y="4058944"/>
                <a:ext cx="437760" cy="362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B82569F-CBEF-40A3-AC87-8402D8F3B59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760194" y="4050304"/>
                  <a:ext cx="4554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39D232F-C01D-4030-BF4F-E67B8236D497}"/>
                    </a:ext>
                  </a:extLst>
                </p14:cNvPr>
                <p14:cNvContentPartPr/>
                <p14:nvPr/>
              </p14:nvContentPartPr>
              <p14:xfrm>
                <a:off x="9029834" y="4285024"/>
                <a:ext cx="134280" cy="1321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39D232F-C01D-4030-BF4F-E67B8236D49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021194" y="4276024"/>
                  <a:ext cx="151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BE64394-0542-4FC3-B411-966B1753E589}"/>
                    </a:ext>
                  </a:extLst>
                </p14:cNvPr>
                <p14:cNvContentPartPr/>
                <p14:nvPr/>
              </p14:nvContentPartPr>
              <p14:xfrm>
                <a:off x="9266354" y="4223104"/>
                <a:ext cx="219600" cy="216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BE64394-0542-4FC3-B411-966B1753E58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257714" y="4214464"/>
                  <a:ext cx="2372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39443F3-1C60-49F5-96E1-2B52010F5FD8}"/>
                    </a:ext>
                  </a:extLst>
                </p14:cNvPr>
                <p14:cNvContentPartPr/>
                <p14:nvPr/>
              </p14:nvContentPartPr>
              <p14:xfrm>
                <a:off x="9538874" y="4093504"/>
                <a:ext cx="232920" cy="3420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39443F3-1C60-49F5-96E1-2B52010F5FD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529874" y="4084864"/>
                  <a:ext cx="2505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FCA6508-AD12-4796-889B-44B61C07F1BF}"/>
                    </a:ext>
                  </a:extLst>
                </p14:cNvPr>
                <p14:cNvContentPartPr/>
                <p14:nvPr/>
              </p14:nvContentPartPr>
              <p14:xfrm>
                <a:off x="9762074" y="4198984"/>
                <a:ext cx="169200" cy="2235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FCA6508-AD12-4796-889B-44B61C07F1B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753434" y="4190344"/>
                  <a:ext cx="1868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EBCBBF8-5FB8-4ADA-9734-F852D3C7B15F}"/>
                    </a:ext>
                  </a:extLst>
                </p14:cNvPr>
                <p14:cNvContentPartPr/>
                <p14:nvPr/>
              </p14:nvContentPartPr>
              <p14:xfrm>
                <a:off x="9685394" y="4177024"/>
                <a:ext cx="276480" cy="251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EBCBBF8-5FB8-4ADA-9734-F852D3C7B15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676754" y="4168024"/>
                  <a:ext cx="294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921EDB1-D862-49E3-9205-BEF64552F09D}"/>
                    </a:ext>
                  </a:extLst>
                </p14:cNvPr>
                <p14:cNvContentPartPr/>
                <p14:nvPr/>
              </p14:nvContentPartPr>
              <p14:xfrm>
                <a:off x="10002914" y="4429024"/>
                <a:ext cx="70200" cy="1368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921EDB1-D862-49E3-9205-BEF64552F09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993914" y="4420384"/>
                  <a:ext cx="87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0126217-D62B-47A1-872E-7D59B6436571}"/>
                    </a:ext>
                  </a:extLst>
                </p14:cNvPr>
                <p14:cNvContentPartPr/>
                <p14:nvPr/>
              </p14:nvContentPartPr>
              <p14:xfrm>
                <a:off x="10209194" y="4193224"/>
                <a:ext cx="102960" cy="1882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0126217-D62B-47A1-872E-7D59B643657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200554" y="4184224"/>
                  <a:ext cx="1206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C26DF10-E941-4BEE-B1D6-0B3B33C9FD46}"/>
                    </a:ext>
                  </a:extLst>
                </p14:cNvPr>
                <p14:cNvContentPartPr/>
                <p14:nvPr/>
              </p14:nvContentPartPr>
              <p14:xfrm>
                <a:off x="10251674" y="4162264"/>
                <a:ext cx="169200" cy="486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C26DF10-E941-4BEE-B1D6-0B3B33C9FD4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242674" y="4153624"/>
                  <a:ext cx="18684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6B483AC-B0DD-4F32-BEDD-1BAB889CFDD8}"/>
                    </a:ext>
                  </a:extLst>
                </p14:cNvPr>
                <p14:cNvContentPartPr/>
                <p14:nvPr/>
              </p14:nvContentPartPr>
              <p14:xfrm>
                <a:off x="10529234" y="3937984"/>
                <a:ext cx="169560" cy="5918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6B483AC-B0DD-4F32-BEDD-1BAB889CFDD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520594" y="3928984"/>
                  <a:ext cx="187200" cy="60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97A1E212-50DF-49AC-9BA8-D51EDAADD8CA}"/>
              </a:ext>
            </a:extLst>
          </p:cNvPr>
          <p:cNvGrpSpPr/>
          <p:nvPr/>
        </p:nvGrpSpPr>
        <p:grpSpPr>
          <a:xfrm>
            <a:off x="1733714" y="4696864"/>
            <a:ext cx="839160" cy="439920"/>
            <a:chOff x="1733714" y="4696864"/>
            <a:chExt cx="839160" cy="43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5B0F4C6-F3D4-48CD-B8C0-7CB18F22F633}"/>
                    </a:ext>
                  </a:extLst>
                </p14:cNvPr>
                <p14:cNvContentPartPr/>
                <p14:nvPr/>
              </p14:nvContentPartPr>
              <p14:xfrm>
                <a:off x="1733714" y="4910344"/>
                <a:ext cx="436680" cy="2264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5B0F4C6-F3D4-48CD-B8C0-7CB18F22F63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724714" y="4901344"/>
                  <a:ext cx="454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23D8255-F637-458C-8E25-8C5160A36C7A}"/>
                    </a:ext>
                  </a:extLst>
                </p14:cNvPr>
                <p14:cNvContentPartPr/>
                <p14:nvPr/>
              </p14:nvContentPartPr>
              <p14:xfrm>
                <a:off x="2252114" y="4922584"/>
                <a:ext cx="202680" cy="1627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23D8255-F637-458C-8E25-8C5160A36C7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243474" y="4913944"/>
                  <a:ext cx="220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0B085D1-CDEE-4950-A4C0-2B50DA50069C}"/>
                    </a:ext>
                  </a:extLst>
                </p14:cNvPr>
                <p14:cNvContentPartPr/>
                <p14:nvPr/>
              </p14:nvContentPartPr>
              <p14:xfrm>
                <a:off x="2419514" y="4696864"/>
                <a:ext cx="153360" cy="3308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0B085D1-CDEE-4950-A4C0-2B50DA50069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410514" y="4688224"/>
                  <a:ext cx="17100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B0E532CC-38D7-408E-AE13-A61ED37ACEF3}"/>
              </a:ext>
            </a:extLst>
          </p:cNvPr>
          <p:cNvGrpSpPr/>
          <p:nvPr/>
        </p:nvGrpSpPr>
        <p:grpSpPr>
          <a:xfrm>
            <a:off x="2893994" y="4672744"/>
            <a:ext cx="2408760" cy="681120"/>
            <a:chOff x="2893994" y="4672744"/>
            <a:chExt cx="2408760" cy="68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B8F1231-9282-4606-9F96-77960C2DA873}"/>
                    </a:ext>
                  </a:extLst>
                </p14:cNvPr>
                <p14:cNvContentPartPr/>
                <p14:nvPr/>
              </p14:nvContentPartPr>
              <p14:xfrm>
                <a:off x="2893994" y="4952104"/>
                <a:ext cx="207000" cy="3718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B8F1231-9282-4606-9F96-77960C2DA87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884994" y="4943104"/>
                  <a:ext cx="2246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0BD9922-EF7E-4C6B-BE3E-75029043DD00}"/>
                    </a:ext>
                  </a:extLst>
                </p14:cNvPr>
                <p14:cNvContentPartPr/>
                <p14:nvPr/>
              </p14:nvContentPartPr>
              <p14:xfrm>
                <a:off x="3101354" y="4763464"/>
                <a:ext cx="380160" cy="2534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0BD9922-EF7E-4C6B-BE3E-75029043DD0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092354" y="4754464"/>
                  <a:ext cx="3978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99CF930-F5DE-4C25-9FFC-3A73A836B174}"/>
                    </a:ext>
                  </a:extLst>
                </p14:cNvPr>
                <p14:cNvContentPartPr/>
                <p14:nvPr/>
              </p14:nvContentPartPr>
              <p14:xfrm>
                <a:off x="3421754" y="5032024"/>
                <a:ext cx="172800" cy="1965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99CF930-F5DE-4C25-9FFC-3A73A836B17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412754" y="5023384"/>
                  <a:ext cx="190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9B76FFE-23FD-47FF-BBBA-C76612A4C403}"/>
                    </a:ext>
                  </a:extLst>
                </p14:cNvPr>
                <p14:cNvContentPartPr/>
                <p14:nvPr/>
              </p14:nvContentPartPr>
              <p14:xfrm>
                <a:off x="3410954" y="5002504"/>
                <a:ext cx="224280" cy="1674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9B76FFE-23FD-47FF-BBBA-C76612A4C40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402314" y="4993504"/>
                  <a:ext cx="241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0D3240C-E8E7-44C5-9523-85C02DC04E80}"/>
                    </a:ext>
                  </a:extLst>
                </p14:cNvPr>
                <p14:cNvContentPartPr/>
                <p14:nvPr/>
              </p14:nvContentPartPr>
              <p14:xfrm>
                <a:off x="3637394" y="5208424"/>
                <a:ext cx="66960" cy="1454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0D3240C-E8E7-44C5-9523-85C02DC04E8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628394" y="5199784"/>
                  <a:ext cx="84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18D035A-C29D-4807-BC3C-A1095C19670A}"/>
                    </a:ext>
                  </a:extLst>
                </p14:cNvPr>
                <p14:cNvContentPartPr/>
                <p14:nvPr/>
              </p14:nvContentPartPr>
              <p14:xfrm>
                <a:off x="3824954" y="5037424"/>
                <a:ext cx="115920" cy="892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18D035A-C29D-4807-BC3C-A1095C19670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816314" y="5028424"/>
                  <a:ext cx="1335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47D6BF8-66D1-4642-827B-0191622FA41B}"/>
                    </a:ext>
                  </a:extLst>
                </p14:cNvPr>
                <p14:cNvContentPartPr/>
                <p14:nvPr/>
              </p14:nvContentPartPr>
              <p14:xfrm>
                <a:off x="3830714" y="5010064"/>
                <a:ext cx="209880" cy="2948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47D6BF8-66D1-4642-827B-0191622FA41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822074" y="5001424"/>
                  <a:ext cx="2275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3F859A8-36F5-4F1F-A51F-AAD6FD0946A2}"/>
                    </a:ext>
                  </a:extLst>
                </p14:cNvPr>
                <p14:cNvContentPartPr/>
                <p14:nvPr/>
              </p14:nvContentPartPr>
              <p14:xfrm>
                <a:off x="4247234" y="4743304"/>
                <a:ext cx="238320" cy="3049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3F859A8-36F5-4F1F-A51F-AAD6FD0946A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238234" y="4734304"/>
                  <a:ext cx="2559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3A8B512-E849-4435-9C16-372F6884D1E3}"/>
                    </a:ext>
                  </a:extLst>
                </p14:cNvPr>
                <p14:cNvContentPartPr/>
                <p14:nvPr/>
              </p14:nvContentPartPr>
              <p14:xfrm>
                <a:off x="4490954" y="4833664"/>
                <a:ext cx="131400" cy="1814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3A8B512-E849-4435-9C16-372F6884D1E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481954" y="4825024"/>
                  <a:ext cx="149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08EC7EA-7863-48CE-AB2B-D4AA8505DFB9}"/>
                    </a:ext>
                  </a:extLst>
                </p14:cNvPr>
                <p14:cNvContentPartPr/>
                <p14:nvPr/>
              </p14:nvContentPartPr>
              <p14:xfrm>
                <a:off x="4409954" y="4793704"/>
                <a:ext cx="242640" cy="2610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08EC7EA-7863-48CE-AB2B-D4AA8505DFB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401314" y="4784704"/>
                  <a:ext cx="2602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044A871-A15A-4F5C-AB5C-42FB0CE7EDCD}"/>
                    </a:ext>
                  </a:extLst>
                </p14:cNvPr>
                <p14:cNvContentPartPr/>
                <p14:nvPr/>
              </p14:nvContentPartPr>
              <p14:xfrm>
                <a:off x="4688594" y="4985584"/>
                <a:ext cx="94320" cy="2196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044A871-A15A-4F5C-AB5C-42FB0CE7EDC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679594" y="4976584"/>
                  <a:ext cx="1119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76DDD17-1E31-4B9B-9402-9D2E3275D38C}"/>
                    </a:ext>
                  </a:extLst>
                </p14:cNvPr>
                <p14:cNvContentPartPr/>
                <p14:nvPr/>
              </p14:nvContentPartPr>
              <p14:xfrm>
                <a:off x="4894514" y="4851664"/>
                <a:ext cx="96120" cy="1407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76DDD17-1E31-4B9B-9402-9D2E3275D38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885874" y="4843024"/>
                  <a:ext cx="113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A4997D5-2602-4DBE-BDF8-9EBC4F1A023C}"/>
                    </a:ext>
                  </a:extLst>
                </p14:cNvPr>
                <p14:cNvContentPartPr/>
                <p14:nvPr/>
              </p14:nvContentPartPr>
              <p14:xfrm>
                <a:off x="4873274" y="4822864"/>
                <a:ext cx="171720" cy="4399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A4997D5-2602-4DBE-BDF8-9EBC4F1A023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864634" y="4813864"/>
                  <a:ext cx="1893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DD29F33-979F-4A38-8BA6-A26B3F57DEFE}"/>
                    </a:ext>
                  </a:extLst>
                </p14:cNvPr>
                <p14:cNvContentPartPr/>
                <p14:nvPr/>
              </p14:nvContentPartPr>
              <p14:xfrm>
                <a:off x="5129954" y="4672744"/>
                <a:ext cx="172800" cy="5011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DD29F33-979F-4A38-8BA6-A26B3F57DEF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121314" y="4664104"/>
                  <a:ext cx="190440" cy="51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6D66DE9-1E0B-4975-B425-ECA473F97245}"/>
              </a:ext>
            </a:extLst>
          </p:cNvPr>
          <p:cNvGrpSpPr/>
          <p:nvPr/>
        </p:nvGrpSpPr>
        <p:grpSpPr>
          <a:xfrm>
            <a:off x="5623154" y="4850584"/>
            <a:ext cx="637560" cy="212400"/>
            <a:chOff x="5623154" y="4850584"/>
            <a:chExt cx="637560" cy="2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722D416-21AF-49A6-97B8-EC9CAE0B81E0}"/>
                    </a:ext>
                  </a:extLst>
                </p14:cNvPr>
                <p14:cNvContentPartPr/>
                <p14:nvPr/>
              </p14:nvContentPartPr>
              <p14:xfrm>
                <a:off x="5623154" y="4863904"/>
                <a:ext cx="178920" cy="1594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722D416-21AF-49A6-97B8-EC9CAE0B81E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614514" y="4855264"/>
                  <a:ext cx="196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76D05C6-1161-40B9-BEDD-5EC3B2FB27BC}"/>
                    </a:ext>
                  </a:extLst>
                </p14:cNvPr>
                <p14:cNvContentPartPr/>
                <p14:nvPr/>
              </p14:nvContentPartPr>
              <p14:xfrm>
                <a:off x="5855714" y="4850584"/>
                <a:ext cx="405000" cy="2124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76D05C6-1161-40B9-BEDD-5EC3B2FB27B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847074" y="4841584"/>
                  <a:ext cx="42264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2EC3476-5F75-4252-9054-DA66B0AA0A0D}"/>
              </a:ext>
            </a:extLst>
          </p:cNvPr>
          <p:cNvGrpSpPr/>
          <p:nvPr/>
        </p:nvGrpSpPr>
        <p:grpSpPr>
          <a:xfrm>
            <a:off x="6747794" y="4569784"/>
            <a:ext cx="1090800" cy="530280"/>
            <a:chOff x="6747794" y="4569784"/>
            <a:chExt cx="1090800" cy="53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3AE3FD9-FE4A-4F70-88C0-1147F8E54B11}"/>
                    </a:ext>
                  </a:extLst>
                </p14:cNvPr>
                <p14:cNvContentPartPr/>
                <p14:nvPr/>
              </p14:nvContentPartPr>
              <p14:xfrm>
                <a:off x="6747794" y="4584184"/>
                <a:ext cx="309240" cy="5018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3AE3FD9-FE4A-4F70-88C0-1147F8E54B1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738794" y="4575544"/>
                  <a:ext cx="32688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CAAC52F-B0F6-4F42-80EF-31B1339BBC0A}"/>
                    </a:ext>
                  </a:extLst>
                </p14:cNvPr>
                <p14:cNvContentPartPr/>
                <p14:nvPr/>
              </p14:nvContentPartPr>
              <p14:xfrm>
                <a:off x="7041194" y="4917544"/>
                <a:ext cx="99360" cy="1774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CAAC52F-B0F6-4F42-80EF-31B1339BBC0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032554" y="4908904"/>
                  <a:ext cx="117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C71D9DA-23DD-43B0-9E10-776AB09FBD55}"/>
                    </a:ext>
                  </a:extLst>
                </p14:cNvPr>
                <p14:cNvContentPartPr/>
                <p14:nvPr/>
              </p14:nvContentPartPr>
              <p14:xfrm>
                <a:off x="7324154" y="4653664"/>
                <a:ext cx="254880" cy="438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C71D9DA-23DD-43B0-9E10-776AB09FBD5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315514" y="4645024"/>
                  <a:ext cx="2725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43CE1D2-B65D-4847-B73D-58BA7C14F514}"/>
                    </a:ext>
                  </a:extLst>
                </p14:cNvPr>
                <p14:cNvContentPartPr/>
                <p14:nvPr/>
              </p14:nvContentPartPr>
              <p14:xfrm>
                <a:off x="7221554" y="4808464"/>
                <a:ext cx="399240" cy="1018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43CE1D2-B65D-4847-B73D-58BA7C14F51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212914" y="4799824"/>
                  <a:ext cx="416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395240A-8118-423D-8462-A8A35603E870}"/>
                    </a:ext>
                  </a:extLst>
                </p14:cNvPr>
                <p14:cNvContentPartPr/>
                <p14:nvPr/>
              </p14:nvContentPartPr>
              <p14:xfrm>
                <a:off x="7601714" y="4569784"/>
                <a:ext cx="236880" cy="5302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395240A-8118-423D-8462-A8A35603E87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592714" y="4561144"/>
                  <a:ext cx="254520" cy="54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A4FBF0F1-AE73-4408-A9E7-8AE638E47DC7}"/>
                  </a:ext>
                </a:extLst>
              </p14:cNvPr>
              <p14:cNvContentPartPr/>
              <p14:nvPr/>
            </p14:nvContentPartPr>
            <p14:xfrm>
              <a:off x="8225594" y="4829344"/>
              <a:ext cx="269280" cy="26028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A4FBF0F1-AE73-4408-A9E7-8AE638E47DC7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8216594" y="4820344"/>
                <a:ext cx="28692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BBB4C2F9-165C-4AD9-A747-823632DB846C}"/>
                  </a:ext>
                </a:extLst>
              </p14:cNvPr>
              <p14:cNvContentPartPr/>
              <p14:nvPr/>
            </p14:nvContentPartPr>
            <p14:xfrm>
              <a:off x="8830034" y="5159464"/>
              <a:ext cx="67680" cy="2232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BBB4C2F9-165C-4AD9-A747-823632DB846C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8821394" y="5150464"/>
                <a:ext cx="8532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C477984F-46AA-4DF4-ACF3-DA906A98E16B}"/>
              </a:ext>
            </a:extLst>
          </p:cNvPr>
          <p:cNvGrpSpPr/>
          <p:nvPr/>
        </p:nvGrpSpPr>
        <p:grpSpPr>
          <a:xfrm>
            <a:off x="6342074" y="1322584"/>
            <a:ext cx="2842200" cy="461880"/>
            <a:chOff x="6342074" y="1322584"/>
            <a:chExt cx="2842200" cy="46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D04B7D0-39BB-44B3-A58F-531B52FE3947}"/>
                    </a:ext>
                  </a:extLst>
                </p14:cNvPr>
                <p14:cNvContentPartPr/>
                <p14:nvPr/>
              </p14:nvContentPartPr>
              <p14:xfrm>
                <a:off x="6342074" y="1322584"/>
                <a:ext cx="1665720" cy="1202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D04B7D0-39BB-44B3-A58F-531B52FE394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333074" y="1313944"/>
                  <a:ext cx="1683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3A33F65-3245-4834-A523-4B4BC03F65DC}"/>
                    </a:ext>
                  </a:extLst>
                </p14:cNvPr>
                <p14:cNvContentPartPr/>
                <p14:nvPr/>
              </p14:nvContentPartPr>
              <p14:xfrm>
                <a:off x="6833114" y="1629304"/>
                <a:ext cx="132120" cy="155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3A33F65-3245-4834-A523-4B4BC03F65D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824114" y="1620304"/>
                  <a:ext cx="149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FBE49DE-5178-46C5-A546-EF7734D10B13}"/>
                    </a:ext>
                  </a:extLst>
                </p14:cNvPr>
                <p14:cNvContentPartPr/>
                <p14:nvPr/>
              </p14:nvContentPartPr>
              <p14:xfrm>
                <a:off x="7031474" y="1596904"/>
                <a:ext cx="111960" cy="140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FBE49DE-5178-46C5-A546-EF7734D10B1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022834" y="1588264"/>
                  <a:ext cx="129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ADD59E5-4ACA-449E-B7AB-F459F65F16A3}"/>
                    </a:ext>
                  </a:extLst>
                </p14:cNvPr>
                <p14:cNvContentPartPr/>
                <p14:nvPr/>
              </p14:nvContentPartPr>
              <p14:xfrm>
                <a:off x="7237034" y="1598344"/>
                <a:ext cx="153000" cy="144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ADD59E5-4ACA-449E-B7AB-F459F65F16A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228394" y="1589704"/>
                  <a:ext cx="170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C6E2597-CB26-4B59-9341-B56D51875D6F}"/>
                    </a:ext>
                  </a:extLst>
                </p14:cNvPr>
                <p14:cNvContentPartPr/>
                <p14:nvPr/>
              </p14:nvContentPartPr>
              <p14:xfrm>
                <a:off x="7566074" y="1614904"/>
                <a:ext cx="247320" cy="118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C6E2597-CB26-4B59-9341-B56D51875D6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557074" y="1606264"/>
                  <a:ext cx="264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7772D5D-096E-4CA1-B344-27C171F1952C}"/>
                    </a:ext>
                  </a:extLst>
                </p14:cNvPr>
                <p14:cNvContentPartPr/>
                <p14:nvPr/>
              </p14:nvContentPartPr>
              <p14:xfrm>
                <a:off x="7887914" y="1622464"/>
                <a:ext cx="100080" cy="97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7772D5D-096E-4CA1-B344-27C171F1952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879274" y="1613464"/>
                  <a:ext cx="1177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FE5B32A-78C2-4C05-AAFA-2B49E0CFDCAB}"/>
                    </a:ext>
                  </a:extLst>
                </p14:cNvPr>
                <p14:cNvContentPartPr/>
                <p14:nvPr/>
              </p14:nvContentPartPr>
              <p14:xfrm>
                <a:off x="8004194" y="1612024"/>
                <a:ext cx="140760" cy="1306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FE5B32A-78C2-4C05-AAFA-2B49E0CFDCA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995554" y="1603024"/>
                  <a:ext cx="158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6404A74-2426-4AEB-BD10-6642B2A7FE4E}"/>
                    </a:ext>
                  </a:extLst>
                </p14:cNvPr>
                <p14:cNvContentPartPr/>
                <p14:nvPr/>
              </p14:nvContentPartPr>
              <p14:xfrm>
                <a:off x="8355194" y="1605544"/>
                <a:ext cx="53640" cy="83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6404A74-2426-4AEB-BD10-6642B2A7FE4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346554" y="1596904"/>
                  <a:ext cx="712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4328D04-5280-4B24-9CE7-3AB2A00BC918}"/>
                    </a:ext>
                  </a:extLst>
                </p14:cNvPr>
                <p14:cNvContentPartPr/>
                <p14:nvPr/>
              </p14:nvContentPartPr>
              <p14:xfrm>
                <a:off x="8427194" y="1586464"/>
                <a:ext cx="110520" cy="102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4328D04-5280-4B24-9CE7-3AB2A00BC91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418554" y="1577824"/>
                  <a:ext cx="128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CD13045-A50F-475A-B231-3C313F64151B}"/>
                    </a:ext>
                  </a:extLst>
                </p14:cNvPr>
                <p14:cNvContentPartPr/>
                <p14:nvPr/>
              </p14:nvContentPartPr>
              <p14:xfrm>
                <a:off x="8630594" y="1590064"/>
                <a:ext cx="82440" cy="91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CD13045-A50F-475A-B231-3C313F64151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621954" y="1581424"/>
                  <a:ext cx="100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E0080EB-7979-4FE5-878A-9E575400A480}"/>
                    </a:ext>
                  </a:extLst>
                </p14:cNvPr>
                <p14:cNvContentPartPr/>
                <p14:nvPr/>
              </p14:nvContentPartPr>
              <p14:xfrm>
                <a:off x="8804474" y="1451464"/>
                <a:ext cx="133560" cy="2862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E0080EB-7979-4FE5-878A-9E575400A48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795474" y="1442464"/>
                  <a:ext cx="1512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7518A7C-C4D1-4193-AE31-48EAF69E57A2}"/>
                    </a:ext>
                  </a:extLst>
                </p14:cNvPr>
                <p14:cNvContentPartPr/>
                <p14:nvPr/>
              </p14:nvContentPartPr>
              <p14:xfrm>
                <a:off x="9010034" y="1515948"/>
                <a:ext cx="360" cy="3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7518A7C-C4D1-4193-AE31-48EAF69E57A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001034" y="15073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417105B-28EA-45E4-924D-B1C331F7A64E}"/>
                    </a:ext>
                  </a:extLst>
                </p14:cNvPr>
                <p14:cNvContentPartPr/>
                <p14:nvPr/>
              </p14:nvContentPartPr>
              <p14:xfrm>
                <a:off x="8931914" y="1481028"/>
                <a:ext cx="252360" cy="1886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417105B-28EA-45E4-924D-B1C331F7A64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922914" y="1472028"/>
                  <a:ext cx="270000" cy="20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31813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6CA875A-FD0F-42FA-8870-158D58D171BF}"/>
              </a:ext>
            </a:extLst>
          </p:cNvPr>
          <p:cNvGrpSpPr/>
          <p:nvPr/>
        </p:nvGrpSpPr>
        <p:grpSpPr>
          <a:xfrm>
            <a:off x="547514" y="238264"/>
            <a:ext cx="608400" cy="370800"/>
            <a:chOff x="547514" y="238264"/>
            <a:chExt cx="608400" cy="37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09C8A28-27F2-4480-8FF6-5D3126376270}"/>
                    </a:ext>
                  </a:extLst>
                </p14:cNvPr>
                <p14:cNvContentPartPr/>
                <p14:nvPr/>
              </p14:nvContentPartPr>
              <p14:xfrm>
                <a:off x="547514" y="238264"/>
                <a:ext cx="473400" cy="370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09C8A28-27F2-4480-8FF6-5D31263762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514" y="229624"/>
                  <a:ext cx="4910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33567F5-BE75-43A1-8C81-3D171370392F}"/>
                    </a:ext>
                  </a:extLst>
                </p14:cNvPr>
                <p14:cNvContentPartPr/>
                <p14:nvPr/>
              </p14:nvContentPartPr>
              <p14:xfrm>
                <a:off x="663794" y="421864"/>
                <a:ext cx="227880" cy="72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33567F5-BE75-43A1-8C81-3D171370392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5154" y="413224"/>
                  <a:ext cx="245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6837DB0-6196-4D28-8E3B-733115DD160A}"/>
                    </a:ext>
                  </a:extLst>
                </p14:cNvPr>
                <p14:cNvContentPartPr/>
                <p14:nvPr/>
              </p14:nvContentPartPr>
              <p14:xfrm>
                <a:off x="962954" y="409624"/>
                <a:ext cx="192960" cy="194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6837DB0-6196-4D28-8E3B-733115DD16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4314" y="400624"/>
                  <a:ext cx="210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26BD01A-A4C1-4B4E-A51D-852C30E3D153}"/>
                    </a:ext>
                  </a:extLst>
                </p14:cNvPr>
                <p14:cNvContentPartPr/>
                <p14:nvPr/>
              </p14:nvContentPartPr>
              <p14:xfrm>
                <a:off x="888074" y="404944"/>
                <a:ext cx="248040" cy="165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26BD01A-A4C1-4B4E-A51D-852C30E3D1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434" y="396304"/>
                  <a:ext cx="26568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FD677A0-3168-4E6A-971C-9571DC6FF81C}"/>
                  </a:ext>
                </a:extLst>
              </p14:cNvPr>
              <p14:cNvContentPartPr/>
              <p14:nvPr/>
            </p14:nvContentPartPr>
            <p14:xfrm>
              <a:off x="1374794" y="368224"/>
              <a:ext cx="23040" cy="28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FD677A0-3168-4E6A-971C-9571DC6FF8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65794" y="359224"/>
                <a:ext cx="406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FF591B7-0E92-43D2-85CF-4167BA8BAF50}"/>
                  </a:ext>
                </a:extLst>
              </p14:cNvPr>
              <p14:cNvContentPartPr/>
              <p14:nvPr/>
            </p14:nvContentPartPr>
            <p14:xfrm>
              <a:off x="1369754" y="534184"/>
              <a:ext cx="19800" cy="7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FF591B7-0E92-43D2-85CF-4167BA8BAF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60754" y="525544"/>
                <a:ext cx="3744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5E35793-471D-4330-9E48-5BD7EC474FE9}"/>
              </a:ext>
            </a:extLst>
          </p:cNvPr>
          <p:cNvGrpSpPr/>
          <p:nvPr/>
        </p:nvGrpSpPr>
        <p:grpSpPr>
          <a:xfrm>
            <a:off x="1672874" y="37744"/>
            <a:ext cx="1749600" cy="542880"/>
            <a:chOff x="1672874" y="37744"/>
            <a:chExt cx="1749600" cy="54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4158F38-D5AA-444C-BA28-10F6F18292F0}"/>
                    </a:ext>
                  </a:extLst>
                </p14:cNvPr>
                <p14:cNvContentPartPr/>
                <p14:nvPr/>
              </p14:nvContentPartPr>
              <p14:xfrm>
                <a:off x="1672874" y="381904"/>
                <a:ext cx="93960" cy="198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4158F38-D5AA-444C-BA28-10F6F18292F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63874" y="372904"/>
                  <a:ext cx="111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FC65BF-F6B8-47D3-B9C5-1006759BDF39}"/>
                    </a:ext>
                  </a:extLst>
                </p14:cNvPr>
                <p14:cNvContentPartPr/>
                <p14:nvPr/>
              </p14:nvContentPartPr>
              <p14:xfrm>
                <a:off x="1703834" y="186064"/>
                <a:ext cx="349920" cy="388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FC65BF-F6B8-47D3-B9C5-1006759BDF3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95194" y="177424"/>
                  <a:ext cx="3675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7F3953E-75C0-4DE2-81AC-82DCD781B909}"/>
                    </a:ext>
                  </a:extLst>
                </p14:cNvPr>
                <p14:cNvContentPartPr/>
                <p14:nvPr/>
              </p14:nvContentPartPr>
              <p14:xfrm>
                <a:off x="2121434" y="306304"/>
                <a:ext cx="141120" cy="188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7F3953E-75C0-4DE2-81AC-82DCD781B90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12434" y="297304"/>
                  <a:ext cx="158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8D521CC-639F-4AB4-9BCA-81FC561499B2}"/>
                    </a:ext>
                  </a:extLst>
                </p14:cNvPr>
                <p14:cNvContentPartPr/>
                <p14:nvPr/>
              </p14:nvContentPartPr>
              <p14:xfrm>
                <a:off x="2315834" y="323944"/>
                <a:ext cx="98640" cy="180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8D521CC-639F-4AB4-9BCA-81FC561499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07194" y="315304"/>
                  <a:ext cx="116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961702-E5B6-40D6-9123-9150C147C6EB}"/>
                    </a:ext>
                  </a:extLst>
                </p14:cNvPr>
                <p14:cNvContentPartPr/>
                <p14:nvPr/>
              </p14:nvContentPartPr>
              <p14:xfrm>
                <a:off x="2506274" y="337984"/>
                <a:ext cx="132480" cy="194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961702-E5B6-40D6-9123-9150C147C6E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97274" y="328984"/>
                  <a:ext cx="150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C14C173-4593-4A16-A41B-A3208BBED95D}"/>
                    </a:ext>
                  </a:extLst>
                </p14:cNvPr>
                <p14:cNvContentPartPr/>
                <p14:nvPr/>
              </p14:nvContentPartPr>
              <p14:xfrm>
                <a:off x="2682314" y="364624"/>
                <a:ext cx="119520" cy="145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C14C173-4593-4A16-A41B-A3208BBED9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73314" y="355624"/>
                  <a:ext cx="137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7BE61B9-2D3C-49EF-BEE2-2C183F883786}"/>
                    </a:ext>
                  </a:extLst>
                </p14:cNvPr>
                <p14:cNvContentPartPr/>
                <p14:nvPr/>
              </p14:nvContentPartPr>
              <p14:xfrm>
                <a:off x="2914514" y="353464"/>
                <a:ext cx="124200" cy="125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7BE61B9-2D3C-49EF-BEE2-2C183F8837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05874" y="344464"/>
                  <a:ext cx="141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C227C8C-3FD2-4D55-840A-A2098F210378}"/>
                    </a:ext>
                  </a:extLst>
                </p14:cNvPr>
                <p14:cNvContentPartPr/>
                <p14:nvPr/>
              </p14:nvContentPartPr>
              <p14:xfrm>
                <a:off x="3192794" y="37744"/>
                <a:ext cx="229680" cy="493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C227C8C-3FD2-4D55-840A-A2098F21037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84154" y="28744"/>
                  <a:ext cx="24732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41667D1-5FE6-4EC1-9386-97A0B370B9DE}"/>
                    </a:ext>
                  </a:extLst>
                </p14:cNvPr>
                <p14:cNvContentPartPr/>
                <p14:nvPr/>
              </p14:nvContentPartPr>
              <p14:xfrm>
                <a:off x="3117914" y="295144"/>
                <a:ext cx="294480" cy="27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41667D1-5FE6-4EC1-9386-97A0B370B9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09274" y="286504"/>
                  <a:ext cx="31212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A4E81-A0C4-496A-A57A-764D91AD542C}"/>
              </a:ext>
            </a:extLst>
          </p:cNvPr>
          <p:cNvGrpSpPr/>
          <p:nvPr/>
        </p:nvGrpSpPr>
        <p:grpSpPr>
          <a:xfrm>
            <a:off x="5533874" y="322504"/>
            <a:ext cx="175680" cy="560520"/>
            <a:chOff x="5533874" y="322504"/>
            <a:chExt cx="17568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AAE610D-6292-40C2-8555-FA5A3D7FBD2F}"/>
                    </a:ext>
                  </a:extLst>
                </p14:cNvPr>
                <p14:cNvContentPartPr/>
                <p14:nvPr/>
              </p14:nvContentPartPr>
              <p14:xfrm>
                <a:off x="5533874" y="347704"/>
                <a:ext cx="81720" cy="189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AAE610D-6292-40C2-8555-FA5A3D7FBD2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25234" y="338704"/>
                  <a:ext cx="99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8E4C2C0-48AC-47E0-A876-F58ED2FC79DA}"/>
                    </a:ext>
                  </a:extLst>
                </p14:cNvPr>
                <p14:cNvContentPartPr/>
                <p14:nvPr/>
              </p14:nvContentPartPr>
              <p14:xfrm>
                <a:off x="5581754" y="322504"/>
                <a:ext cx="127800" cy="560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8E4C2C0-48AC-47E0-A876-F58ED2FC79D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73114" y="313864"/>
                  <a:ext cx="145440" cy="57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7762C39-A1BC-4FF8-A833-021102352505}"/>
              </a:ext>
            </a:extLst>
          </p:cNvPr>
          <p:cNvGrpSpPr/>
          <p:nvPr/>
        </p:nvGrpSpPr>
        <p:grpSpPr>
          <a:xfrm>
            <a:off x="3104954" y="899584"/>
            <a:ext cx="223200" cy="292320"/>
            <a:chOff x="3104954" y="899584"/>
            <a:chExt cx="22320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4AE6585-54FE-4E2C-AFA3-2BE6DD6BA454}"/>
                    </a:ext>
                  </a:extLst>
                </p14:cNvPr>
                <p14:cNvContentPartPr/>
                <p14:nvPr/>
              </p14:nvContentPartPr>
              <p14:xfrm>
                <a:off x="3104954" y="946024"/>
                <a:ext cx="223200" cy="245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4AE6585-54FE-4E2C-AFA3-2BE6DD6BA45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96314" y="937384"/>
                  <a:ext cx="2408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7983971-6F47-4531-BB3E-7173E74FE788}"/>
                    </a:ext>
                  </a:extLst>
                </p14:cNvPr>
                <p14:cNvContentPartPr/>
                <p14:nvPr/>
              </p14:nvContentPartPr>
              <p14:xfrm>
                <a:off x="3140594" y="899584"/>
                <a:ext cx="171720" cy="279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7983971-6F47-4531-BB3E-7173E74FE78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31594" y="890584"/>
                  <a:ext cx="189360" cy="29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D29436D-96F7-4518-B084-A4459A2909D6}"/>
                  </a:ext>
                </a:extLst>
              </p14:cNvPr>
              <p14:cNvContentPartPr/>
              <p14:nvPr/>
            </p14:nvContentPartPr>
            <p14:xfrm>
              <a:off x="3219074" y="1513744"/>
              <a:ext cx="138240" cy="1468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D29436D-96F7-4518-B084-A4459A2909D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10074" y="1504744"/>
                <a:ext cx="1558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A5860A2-1B04-4EA6-AF3B-694B39143C42}"/>
                  </a:ext>
                </a:extLst>
              </p14:cNvPr>
              <p14:cNvContentPartPr/>
              <p14:nvPr/>
            </p14:nvContentPartPr>
            <p14:xfrm>
              <a:off x="7993394" y="1378384"/>
              <a:ext cx="176760" cy="2228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A5860A2-1B04-4EA6-AF3B-694B39143C4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84394" y="1369744"/>
                <a:ext cx="1944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4291437-240E-475E-B7AC-18501AA90155}"/>
                  </a:ext>
                </a:extLst>
              </p14:cNvPr>
              <p14:cNvContentPartPr/>
              <p14:nvPr/>
            </p14:nvContentPartPr>
            <p14:xfrm>
              <a:off x="8257274" y="1342744"/>
              <a:ext cx="212040" cy="2620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4291437-240E-475E-B7AC-18501AA9015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48274" y="1334104"/>
                <a:ext cx="22968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89BCBE3C-C605-4EE5-97AC-FE066615103D}"/>
              </a:ext>
            </a:extLst>
          </p:cNvPr>
          <p:cNvGrpSpPr/>
          <p:nvPr/>
        </p:nvGrpSpPr>
        <p:grpSpPr>
          <a:xfrm>
            <a:off x="7889714" y="1809664"/>
            <a:ext cx="735480" cy="281880"/>
            <a:chOff x="7889714" y="1809664"/>
            <a:chExt cx="735480" cy="2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94CE67A-2FF1-418E-B0F2-CB0A9F2671C6}"/>
                    </a:ext>
                  </a:extLst>
                </p14:cNvPr>
                <p14:cNvContentPartPr/>
                <p14:nvPr/>
              </p14:nvContentPartPr>
              <p14:xfrm>
                <a:off x="7889714" y="2045104"/>
                <a:ext cx="21240" cy="46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94CE67A-2FF1-418E-B0F2-CB0A9F2671C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81074" y="2036464"/>
                  <a:ext cx="388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F7B2717-49CC-428F-897F-57003DB89203}"/>
                    </a:ext>
                  </a:extLst>
                </p14:cNvPr>
                <p14:cNvContentPartPr/>
                <p14:nvPr/>
              </p14:nvContentPartPr>
              <p14:xfrm>
                <a:off x="8068634" y="1882744"/>
                <a:ext cx="217800" cy="177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F7B2717-49CC-428F-897F-57003DB8920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59634" y="1874104"/>
                  <a:ext cx="235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1DAAB49-0833-46F5-9FCA-E760280614D6}"/>
                    </a:ext>
                  </a:extLst>
                </p14:cNvPr>
                <p14:cNvContentPartPr/>
                <p14:nvPr/>
              </p14:nvContentPartPr>
              <p14:xfrm>
                <a:off x="8389394" y="1809664"/>
                <a:ext cx="235800" cy="222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1DAAB49-0833-46F5-9FCA-E760280614D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80394" y="1800664"/>
                  <a:ext cx="25344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55B5F70-3318-4A1D-978F-34BBB8AB8293}"/>
              </a:ext>
            </a:extLst>
          </p:cNvPr>
          <p:cNvGrpSpPr/>
          <p:nvPr/>
        </p:nvGrpSpPr>
        <p:grpSpPr>
          <a:xfrm>
            <a:off x="7934354" y="2265424"/>
            <a:ext cx="601920" cy="277200"/>
            <a:chOff x="7934354" y="2265424"/>
            <a:chExt cx="601920" cy="27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11AFB4C-818F-4E92-A0F8-C9FD6829F092}"/>
                    </a:ext>
                  </a:extLst>
                </p14:cNvPr>
                <p14:cNvContentPartPr/>
                <p14:nvPr/>
              </p14:nvContentPartPr>
              <p14:xfrm>
                <a:off x="7934354" y="2508784"/>
                <a:ext cx="24120" cy="33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11AFB4C-818F-4E92-A0F8-C9FD6829F09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25714" y="2500144"/>
                  <a:ext cx="41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5A75055-432F-4B3C-8FE1-B911838327CC}"/>
                    </a:ext>
                  </a:extLst>
                </p14:cNvPr>
                <p14:cNvContentPartPr/>
                <p14:nvPr/>
              </p14:nvContentPartPr>
              <p14:xfrm>
                <a:off x="8091314" y="2331664"/>
                <a:ext cx="173880" cy="129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5A75055-432F-4B3C-8FE1-B911838327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82674" y="2323024"/>
                  <a:ext cx="191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8197B87-1722-431F-A9B3-BD90FDDD46A3}"/>
                    </a:ext>
                  </a:extLst>
                </p14:cNvPr>
                <p14:cNvContentPartPr/>
                <p14:nvPr/>
              </p14:nvContentPartPr>
              <p14:xfrm>
                <a:off x="8241434" y="2265424"/>
                <a:ext cx="109080" cy="270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8197B87-1722-431F-A9B3-BD90FDDD46A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32434" y="2256424"/>
                  <a:ext cx="1267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541F282-90CF-4473-87BA-24E9BD15CBD1}"/>
                    </a:ext>
                  </a:extLst>
                </p14:cNvPr>
                <p14:cNvContentPartPr/>
                <p14:nvPr/>
              </p14:nvContentPartPr>
              <p14:xfrm>
                <a:off x="8408114" y="2337424"/>
                <a:ext cx="128160" cy="195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541F282-90CF-4473-87BA-24E9BD15CB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99114" y="2328784"/>
                  <a:ext cx="145800" cy="21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176B962-5CC6-4AD8-B212-5D6109BE3F10}"/>
                  </a:ext>
                </a:extLst>
              </p14:cNvPr>
              <p14:cNvContentPartPr/>
              <p14:nvPr/>
            </p14:nvContentPartPr>
            <p14:xfrm>
              <a:off x="8054594" y="542104"/>
              <a:ext cx="248400" cy="3718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176B962-5CC6-4AD8-B212-5D6109BE3F1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045594" y="533464"/>
                <a:ext cx="266040" cy="38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11FC663-0F01-4050-8C6D-EADF10582C5D}"/>
              </a:ext>
            </a:extLst>
          </p:cNvPr>
          <p:cNvGrpSpPr/>
          <p:nvPr/>
        </p:nvGrpSpPr>
        <p:grpSpPr>
          <a:xfrm>
            <a:off x="8563274" y="231784"/>
            <a:ext cx="1284840" cy="619560"/>
            <a:chOff x="8563274" y="231784"/>
            <a:chExt cx="1284840" cy="61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836E38C-DE78-4660-A53E-4D984567539B}"/>
                    </a:ext>
                  </a:extLst>
                </p14:cNvPr>
                <p14:cNvContentPartPr/>
                <p14:nvPr/>
              </p14:nvContentPartPr>
              <p14:xfrm>
                <a:off x="8563274" y="428344"/>
                <a:ext cx="221040" cy="166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836E38C-DE78-4660-A53E-4D98456753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54274" y="419704"/>
                  <a:ext cx="238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72FE7FE-CECD-4503-A507-01CF06CD8B2C}"/>
                    </a:ext>
                  </a:extLst>
                </p14:cNvPr>
                <p14:cNvContentPartPr/>
                <p14:nvPr/>
              </p14:nvContentPartPr>
              <p14:xfrm>
                <a:off x="8851274" y="449944"/>
                <a:ext cx="99360" cy="120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72FE7FE-CECD-4503-A507-01CF06CD8B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42274" y="440944"/>
                  <a:ext cx="117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9462F04-EDC3-44E1-A29A-43EE8F60F054}"/>
                    </a:ext>
                  </a:extLst>
                </p14:cNvPr>
                <p14:cNvContentPartPr/>
                <p14:nvPr/>
              </p14:nvContentPartPr>
              <p14:xfrm>
                <a:off x="9022274" y="426904"/>
                <a:ext cx="55440" cy="164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9462F04-EDC3-44E1-A29A-43EE8F60F05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13274" y="418264"/>
                  <a:ext cx="73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E903110-5B15-403F-851F-F768D7A7BBF6}"/>
                    </a:ext>
                  </a:extLst>
                </p14:cNvPr>
                <p14:cNvContentPartPr/>
                <p14:nvPr/>
              </p14:nvContentPartPr>
              <p14:xfrm>
                <a:off x="9157994" y="455704"/>
                <a:ext cx="93960" cy="395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E903110-5B15-403F-851F-F768D7A7BBF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48994" y="447064"/>
                  <a:ext cx="1116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4ABCAF-4596-494A-A75C-027D3A6C71C6}"/>
                    </a:ext>
                  </a:extLst>
                </p14:cNvPr>
                <p14:cNvContentPartPr/>
                <p14:nvPr/>
              </p14:nvContentPartPr>
              <p14:xfrm>
                <a:off x="9331874" y="420424"/>
                <a:ext cx="18360" cy="104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4ABCAF-4596-494A-A75C-027D3A6C71C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23234" y="411784"/>
                  <a:ext cx="36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3D2D1D3-25F8-4FE8-943E-D3BC7569335B}"/>
                    </a:ext>
                  </a:extLst>
                </p14:cNvPr>
                <p14:cNvContentPartPr/>
                <p14:nvPr/>
              </p14:nvContentPartPr>
              <p14:xfrm>
                <a:off x="9452834" y="420424"/>
                <a:ext cx="79920" cy="84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3D2D1D3-25F8-4FE8-943E-D3BC7569335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443834" y="411784"/>
                  <a:ext cx="97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E1394D9-26F4-4103-86C4-421357E30014}"/>
                    </a:ext>
                  </a:extLst>
                </p14:cNvPr>
                <p14:cNvContentPartPr/>
                <p14:nvPr/>
              </p14:nvContentPartPr>
              <p14:xfrm>
                <a:off x="9586394" y="429784"/>
                <a:ext cx="77760" cy="1292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E1394D9-26F4-4103-86C4-421357E3001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577754" y="420784"/>
                  <a:ext cx="95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1416554-F76C-4BDE-87B7-08429DF6174E}"/>
                    </a:ext>
                  </a:extLst>
                </p14:cNvPr>
                <p14:cNvContentPartPr/>
                <p14:nvPr/>
              </p14:nvContentPartPr>
              <p14:xfrm>
                <a:off x="9823634" y="231784"/>
                <a:ext cx="24480" cy="292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1416554-F76C-4BDE-87B7-08429DF617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814634" y="223144"/>
                  <a:ext cx="4212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BCED22-E06A-461B-B60A-8646B09B24D5}"/>
              </a:ext>
            </a:extLst>
          </p:cNvPr>
          <p:cNvGrpSpPr/>
          <p:nvPr/>
        </p:nvGrpSpPr>
        <p:grpSpPr>
          <a:xfrm>
            <a:off x="10065194" y="72304"/>
            <a:ext cx="406080" cy="485280"/>
            <a:chOff x="10065194" y="72304"/>
            <a:chExt cx="40608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1C6F4AC-2318-47C8-8CCA-AAF78D2AE4CA}"/>
                    </a:ext>
                  </a:extLst>
                </p14:cNvPr>
                <p14:cNvContentPartPr/>
                <p14:nvPr/>
              </p14:nvContentPartPr>
              <p14:xfrm>
                <a:off x="10065194" y="435544"/>
                <a:ext cx="76320" cy="122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1C6F4AC-2318-47C8-8CCA-AAF78D2AE4C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56554" y="426544"/>
                  <a:ext cx="93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DC2456A-0BC6-4A98-81B8-8F6D1F3619FD}"/>
                    </a:ext>
                  </a:extLst>
                </p14:cNvPr>
                <p14:cNvContentPartPr/>
                <p14:nvPr/>
              </p14:nvContentPartPr>
              <p14:xfrm>
                <a:off x="10324754" y="72304"/>
                <a:ext cx="146520" cy="465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DC2456A-0BC6-4A98-81B8-8F6D1F3619F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315754" y="63664"/>
                  <a:ext cx="16416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D5FA05F-06FD-413F-9D09-6118BC77547A}"/>
                    </a:ext>
                  </a:extLst>
                </p14:cNvPr>
                <p14:cNvContentPartPr/>
                <p14:nvPr/>
              </p14:nvContentPartPr>
              <p14:xfrm>
                <a:off x="10246634" y="370744"/>
                <a:ext cx="204840" cy="424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D5FA05F-06FD-413F-9D09-6118BC77547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37994" y="362104"/>
                  <a:ext cx="22248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FFFB8D5-0001-49B7-AF93-2A5DE474DB95}"/>
              </a:ext>
            </a:extLst>
          </p:cNvPr>
          <p:cNvGrpSpPr/>
          <p:nvPr/>
        </p:nvGrpSpPr>
        <p:grpSpPr>
          <a:xfrm>
            <a:off x="10630394" y="348064"/>
            <a:ext cx="313560" cy="223560"/>
            <a:chOff x="10630394" y="348064"/>
            <a:chExt cx="313560" cy="22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9EA75C2-1DE0-4746-A854-5A5BD29BE802}"/>
                    </a:ext>
                  </a:extLst>
                </p14:cNvPr>
                <p14:cNvContentPartPr/>
                <p14:nvPr/>
              </p14:nvContentPartPr>
              <p14:xfrm>
                <a:off x="10630394" y="353464"/>
                <a:ext cx="313560" cy="218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9EA75C2-1DE0-4746-A854-5A5BD29BE80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21394" y="344464"/>
                  <a:ext cx="3312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134F2B6-8D72-480F-BF87-872A135BD440}"/>
                    </a:ext>
                  </a:extLst>
                </p14:cNvPr>
                <p14:cNvContentPartPr/>
                <p14:nvPr/>
              </p14:nvContentPartPr>
              <p14:xfrm>
                <a:off x="10702394" y="348064"/>
                <a:ext cx="207000" cy="214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134F2B6-8D72-480F-BF87-872A135BD44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693754" y="339424"/>
                  <a:ext cx="22464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84DB48F-87BF-4BEC-8679-799ECD27EDE8}"/>
              </a:ext>
            </a:extLst>
          </p:cNvPr>
          <p:cNvGrpSpPr/>
          <p:nvPr/>
        </p:nvGrpSpPr>
        <p:grpSpPr>
          <a:xfrm>
            <a:off x="9256994" y="884464"/>
            <a:ext cx="189720" cy="86040"/>
            <a:chOff x="9256994" y="884464"/>
            <a:chExt cx="189720" cy="8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1471166-4C35-4F92-BF61-8F089F674B22}"/>
                    </a:ext>
                  </a:extLst>
                </p14:cNvPr>
                <p14:cNvContentPartPr/>
                <p14:nvPr/>
              </p14:nvContentPartPr>
              <p14:xfrm>
                <a:off x="9300914" y="884464"/>
                <a:ext cx="68760" cy="15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1471166-4C35-4F92-BF61-8F089F674B2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91914" y="875824"/>
                  <a:ext cx="86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D481ECB-FC3D-45B4-B0F7-349A60A017FF}"/>
                    </a:ext>
                  </a:extLst>
                </p14:cNvPr>
                <p14:cNvContentPartPr/>
                <p14:nvPr/>
              </p14:nvContentPartPr>
              <p14:xfrm>
                <a:off x="9256994" y="959704"/>
                <a:ext cx="189720" cy="10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D481ECB-FC3D-45B4-B0F7-349A60A017F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247994" y="951064"/>
                  <a:ext cx="2073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E4A43C1-3788-4A23-934E-97EA2A5C22BC}"/>
              </a:ext>
            </a:extLst>
          </p:cNvPr>
          <p:cNvGrpSpPr/>
          <p:nvPr/>
        </p:nvGrpSpPr>
        <p:grpSpPr>
          <a:xfrm>
            <a:off x="9707354" y="705544"/>
            <a:ext cx="1098720" cy="470880"/>
            <a:chOff x="9707354" y="705544"/>
            <a:chExt cx="1098720" cy="47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9F86287-296F-48F7-BFA0-65B973D50E52}"/>
                    </a:ext>
                  </a:extLst>
                </p14:cNvPr>
                <p14:cNvContentPartPr/>
                <p14:nvPr/>
              </p14:nvContentPartPr>
              <p14:xfrm>
                <a:off x="9758474" y="861424"/>
                <a:ext cx="23040" cy="315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9F86287-296F-48F7-BFA0-65B973D50E5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749474" y="852424"/>
                  <a:ext cx="406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32546CC-61EC-4EF7-8B89-A11FC5C2CC7C}"/>
                    </a:ext>
                  </a:extLst>
                </p14:cNvPr>
                <p14:cNvContentPartPr/>
                <p14:nvPr/>
              </p14:nvContentPartPr>
              <p14:xfrm>
                <a:off x="9707354" y="724264"/>
                <a:ext cx="244080" cy="199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32546CC-61EC-4EF7-8B89-A11FC5C2CC7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698354" y="715624"/>
                  <a:ext cx="2617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5C5FDBA-D87E-4BEB-BE3F-C9029033C461}"/>
                    </a:ext>
                  </a:extLst>
                </p14:cNvPr>
                <p14:cNvContentPartPr/>
                <p14:nvPr/>
              </p14:nvContentPartPr>
              <p14:xfrm>
                <a:off x="9948554" y="946744"/>
                <a:ext cx="191520" cy="143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5C5FDBA-D87E-4BEB-BE3F-C9029033C4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39554" y="937744"/>
                  <a:ext cx="209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E7CA79C-3BDA-435C-8A6E-9E3E2FD50B25}"/>
                    </a:ext>
                  </a:extLst>
                </p14:cNvPr>
                <p14:cNvContentPartPr/>
                <p14:nvPr/>
              </p14:nvContentPartPr>
              <p14:xfrm>
                <a:off x="9943874" y="928024"/>
                <a:ext cx="170280" cy="139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E7CA79C-3BDA-435C-8A6E-9E3E2FD50B2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935234" y="919024"/>
                  <a:ext cx="187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2A2FABD-99D2-437C-84B3-9516D668596E}"/>
                    </a:ext>
                  </a:extLst>
                </p14:cNvPr>
                <p14:cNvContentPartPr/>
                <p14:nvPr/>
              </p14:nvContentPartPr>
              <p14:xfrm>
                <a:off x="10279754" y="726784"/>
                <a:ext cx="90720" cy="201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2A2FABD-99D2-437C-84B3-9516D668596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270754" y="718144"/>
                  <a:ext cx="108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F0AAA36-0EB3-467F-8963-A30334753183}"/>
                    </a:ext>
                  </a:extLst>
                </p14:cNvPr>
                <p14:cNvContentPartPr/>
                <p14:nvPr/>
              </p14:nvContentPartPr>
              <p14:xfrm>
                <a:off x="10388114" y="779344"/>
                <a:ext cx="196200" cy="119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F0AAA36-0EB3-467F-8963-A3033475318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379114" y="770344"/>
                  <a:ext cx="213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C663B9B-E4F8-4C73-876D-05CEAB347562}"/>
                    </a:ext>
                  </a:extLst>
                </p14:cNvPr>
                <p14:cNvContentPartPr/>
                <p14:nvPr/>
              </p14:nvContentPartPr>
              <p14:xfrm>
                <a:off x="10389914" y="786544"/>
                <a:ext cx="170280" cy="124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C663B9B-E4F8-4C73-876D-05CEAB34756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380914" y="777544"/>
                  <a:ext cx="187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411D506-7F28-4966-B90C-B3BF517C1C3C}"/>
                    </a:ext>
                  </a:extLst>
                </p14:cNvPr>
                <p14:cNvContentPartPr/>
                <p14:nvPr/>
              </p14:nvContentPartPr>
              <p14:xfrm>
                <a:off x="10636154" y="705544"/>
                <a:ext cx="169920" cy="238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411D506-7F28-4966-B90C-B3BF517C1C3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627514" y="696904"/>
                  <a:ext cx="18756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01107E7-5CCA-4827-8CB5-3D0C51B7285F}"/>
              </a:ext>
            </a:extLst>
          </p:cNvPr>
          <p:cNvGrpSpPr/>
          <p:nvPr/>
        </p:nvGrpSpPr>
        <p:grpSpPr>
          <a:xfrm>
            <a:off x="550754" y="4051024"/>
            <a:ext cx="908280" cy="395280"/>
            <a:chOff x="550754" y="4051024"/>
            <a:chExt cx="908280" cy="39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6A3AE8A-7142-4B1A-9D84-4BB116BAD492}"/>
                    </a:ext>
                  </a:extLst>
                </p14:cNvPr>
                <p14:cNvContentPartPr/>
                <p14:nvPr/>
              </p14:nvContentPartPr>
              <p14:xfrm>
                <a:off x="550754" y="4070824"/>
                <a:ext cx="436680" cy="375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6A3AE8A-7142-4B1A-9D84-4BB116BAD49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1754" y="4061824"/>
                  <a:ext cx="4543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6B6AF0A-97F8-477A-84EA-A2FBD6DCAC71}"/>
                    </a:ext>
                  </a:extLst>
                </p14:cNvPr>
                <p14:cNvContentPartPr/>
                <p14:nvPr/>
              </p14:nvContentPartPr>
              <p14:xfrm>
                <a:off x="667034" y="4254424"/>
                <a:ext cx="159480" cy="140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6B6AF0A-97F8-477A-84EA-A2FBD6DCAC7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8394" y="4245784"/>
                  <a:ext cx="1771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4886997-E23F-4EEE-A6BE-AEFD1FBD1905}"/>
                    </a:ext>
                  </a:extLst>
                </p14:cNvPr>
                <p14:cNvContentPartPr/>
                <p14:nvPr/>
              </p14:nvContentPartPr>
              <p14:xfrm>
                <a:off x="970154" y="4159024"/>
                <a:ext cx="74880" cy="189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4886997-E23F-4EEE-A6BE-AEFD1FBD190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61154" y="4150024"/>
                  <a:ext cx="925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8C5F350-E373-4113-946B-29669B3EEFFC}"/>
                    </a:ext>
                  </a:extLst>
                </p14:cNvPr>
                <p14:cNvContentPartPr/>
                <p14:nvPr/>
              </p14:nvContentPartPr>
              <p14:xfrm>
                <a:off x="1091834" y="4188544"/>
                <a:ext cx="163080" cy="169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8C5F350-E373-4113-946B-29669B3EEFF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83194" y="4179904"/>
                  <a:ext cx="180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3AACBA8-6B8E-4F0E-90B6-8617BCA6AE19}"/>
                    </a:ext>
                  </a:extLst>
                </p14:cNvPr>
                <p14:cNvContentPartPr/>
                <p14:nvPr/>
              </p14:nvContentPartPr>
              <p14:xfrm>
                <a:off x="1047194" y="4174504"/>
                <a:ext cx="212400" cy="1846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3AACBA8-6B8E-4F0E-90B6-8617BCA6AE1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38194" y="4165504"/>
                  <a:ext cx="230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D64248A-D6A7-4B38-9296-6D5340B8BBFD}"/>
                    </a:ext>
                  </a:extLst>
                </p14:cNvPr>
                <p14:cNvContentPartPr/>
                <p14:nvPr/>
              </p14:nvContentPartPr>
              <p14:xfrm>
                <a:off x="1281194" y="4051024"/>
                <a:ext cx="177840" cy="3524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D64248A-D6A7-4B38-9296-6D5340B8BBF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72194" y="4042024"/>
                  <a:ext cx="195480" cy="37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DA2B59F-49FB-4E76-ABC4-D6E0B7E304A1}"/>
              </a:ext>
            </a:extLst>
          </p:cNvPr>
          <p:cNvGrpSpPr/>
          <p:nvPr/>
        </p:nvGrpSpPr>
        <p:grpSpPr>
          <a:xfrm>
            <a:off x="1710674" y="4232104"/>
            <a:ext cx="140040" cy="67320"/>
            <a:chOff x="1710674" y="4232104"/>
            <a:chExt cx="140040" cy="6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060E2A6-ACA2-4B4C-96D7-81F80F55FCD5}"/>
                    </a:ext>
                  </a:extLst>
                </p14:cNvPr>
                <p14:cNvContentPartPr/>
                <p14:nvPr/>
              </p14:nvContentPartPr>
              <p14:xfrm>
                <a:off x="1710674" y="4232104"/>
                <a:ext cx="109800" cy="126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060E2A6-ACA2-4B4C-96D7-81F80F55FC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01674" y="4223104"/>
                  <a:ext cx="127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4B6C672-828E-483A-BECF-F2DE357030D8}"/>
                    </a:ext>
                  </a:extLst>
                </p14:cNvPr>
                <p14:cNvContentPartPr/>
                <p14:nvPr/>
              </p14:nvContentPartPr>
              <p14:xfrm>
                <a:off x="1754594" y="4290064"/>
                <a:ext cx="96120" cy="9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4B6C672-828E-483A-BECF-F2DE357030D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745954" y="4281424"/>
                  <a:ext cx="113760" cy="2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0868E39-5E24-42E2-897F-2AA2B8C63D9F}"/>
                  </a:ext>
                </a:extLst>
              </p14:cNvPr>
              <p14:cNvContentPartPr/>
              <p14:nvPr/>
            </p14:nvContentPartPr>
            <p14:xfrm>
              <a:off x="2828474" y="3123664"/>
              <a:ext cx="49320" cy="118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0868E39-5E24-42E2-897F-2AA2B8C63D9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819474" y="3114664"/>
                <a:ext cx="669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80FADB1-7F37-4973-9600-BE31310BF8AA}"/>
                  </a:ext>
                </a:extLst>
              </p14:cNvPr>
              <p14:cNvContentPartPr/>
              <p14:nvPr/>
            </p14:nvContentPartPr>
            <p14:xfrm>
              <a:off x="2687354" y="3025384"/>
              <a:ext cx="772200" cy="2329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80FADB1-7F37-4973-9600-BE31310BF8A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678714" y="3016384"/>
                <a:ext cx="7898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5A8B264-4DE9-4DB0-9A27-1647AE928675}"/>
                  </a:ext>
                </a:extLst>
              </p14:cNvPr>
              <p14:cNvContentPartPr/>
              <p14:nvPr/>
            </p14:nvContentPartPr>
            <p14:xfrm>
              <a:off x="2323754" y="3426424"/>
              <a:ext cx="267120" cy="1436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5A8B264-4DE9-4DB0-9A27-1647AE92867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314754" y="3417424"/>
                <a:ext cx="2847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4D6A3D3-5BFD-4A74-BA3D-3958B9FB169A}"/>
                  </a:ext>
                </a:extLst>
              </p14:cNvPr>
              <p14:cNvContentPartPr/>
              <p14:nvPr/>
            </p14:nvContentPartPr>
            <p14:xfrm>
              <a:off x="2640914" y="3396904"/>
              <a:ext cx="184680" cy="1440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4D6A3D3-5BFD-4A74-BA3D-3958B9FB169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632274" y="3388264"/>
                <a:ext cx="2023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D37F407-BCBB-4A78-BE09-EBA68558428B}"/>
                  </a:ext>
                </a:extLst>
              </p14:cNvPr>
              <p14:cNvContentPartPr/>
              <p14:nvPr/>
            </p14:nvContentPartPr>
            <p14:xfrm>
              <a:off x="2829194" y="3410944"/>
              <a:ext cx="73800" cy="1213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D37F407-BCBB-4A78-BE09-EBA68558428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820194" y="3401944"/>
                <a:ext cx="914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A0CDF2F-4FFB-4D30-8557-945082CADDB7}"/>
                  </a:ext>
                </a:extLst>
              </p14:cNvPr>
              <p14:cNvContentPartPr/>
              <p14:nvPr/>
            </p14:nvContentPartPr>
            <p14:xfrm>
              <a:off x="2881754" y="3404824"/>
              <a:ext cx="192240" cy="36900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A0CDF2F-4FFB-4D30-8557-945082CADDB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872754" y="3395824"/>
                <a:ext cx="20988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831F52A-84D7-4641-A783-A7FF8EE8FA95}"/>
                  </a:ext>
                </a:extLst>
              </p14:cNvPr>
              <p14:cNvContentPartPr/>
              <p14:nvPr/>
            </p14:nvContentPartPr>
            <p14:xfrm>
              <a:off x="3147794" y="3391144"/>
              <a:ext cx="26640" cy="752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831F52A-84D7-4641-A783-A7FF8EE8FA9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138794" y="3382504"/>
                <a:ext cx="442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8AA140DF-BE68-4C97-8FF0-17A85BF44D42}"/>
                  </a:ext>
                </a:extLst>
              </p14:cNvPr>
              <p14:cNvContentPartPr/>
              <p14:nvPr/>
            </p14:nvContentPartPr>
            <p14:xfrm>
              <a:off x="3219794" y="3400864"/>
              <a:ext cx="94680" cy="680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8AA140DF-BE68-4C97-8FF0-17A85BF44D4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211154" y="3392224"/>
                <a:ext cx="1123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48F57D4-44D8-4FFC-BF8A-E1E4762DD0B1}"/>
                  </a:ext>
                </a:extLst>
              </p14:cNvPr>
              <p14:cNvContentPartPr/>
              <p14:nvPr/>
            </p14:nvContentPartPr>
            <p14:xfrm>
              <a:off x="3382154" y="3290344"/>
              <a:ext cx="245520" cy="20088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48F57D4-44D8-4FFC-BF8A-E1E4762DD0B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373514" y="3281344"/>
                <a:ext cx="2631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2D8816C-46C3-422C-B473-9CD333C766C9}"/>
                  </a:ext>
                </a:extLst>
              </p14:cNvPr>
              <p14:cNvContentPartPr/>
              <p14:nvPr/>
            </p14:nvContentPartPr>
            <p14:xfrm>
              <a:off x="2456594" y="3786064"/>
              <a:ext cx="102960" cy="11880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2D8816C-46C3-422C-B473-9CD333C766C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447954" y="3777064"/>
                <a:ext cx="120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6A0FF70-ED0B-4DBF-9BB3-18A5CD94F8D9}"/>
                  </a:ext>
                </a:extLst>
              </p14:cNvPr>
              <p14:cNvContentPartPr/>
              <p14:nvPr/>
            </p14:nvContentPartPr>
            <p14:xfrm>
              <a:off x="2699594" y="3504904"/>
              <a:ext cx="171720" cy="3837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6A0FF70-ED0B-4DBF-9BB3-18A5CD94F8D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690954" y="3495904"/>
                <a:ext cx="18936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DF81D1C-AB6F-4C47-B706-F0F4F6C6D3F3}"/>
                  </a:ext>
                </a:extLst>
              </p14:cNvPr>
              <p14:cNvContentPartPr/>
              <p14:nvPr/>
            </p14:nvContentPartPr>
            <p14:xfrm>
              <a:off x="2674034" y="3765184"/>
              <a:ext cx="157320" cy="561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DF81D1C-AB6F-4C47-B706-F0F4F6C6D3F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5034" y="3756544"/>
                <a:ext cx="1749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A2AA009-5EFA-417C-8F63-8E2F6DD1A4F9}"/>
                  </a:ext>
                </a:extLst>
              </p14:cNvPr>
              <p14:cNvContentPartPr/>
              <p14:nvPr/>
            </p14:nvContentPartPr>
            <p14:xfrm>
              <a:off x="3125834" y="3632344"/>
              <a:ext cx="360" cy="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A2AA009-5EFA-417C-8F63-8E2F6DD1A4F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116834" y="36233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E50E47C-2E72-4D36-BD85-4AC7F5C5B2E4}"/>
                  </a:ext>
                </a:extLst>
              </p14:cNvPr>
              <p14:cNvContentPartPr/>
              <p14:nvPr/>
            </p14:nvContentPartPr>
            <p14:xfrm>
              <a:off x="3113594" y="3629464"/>
              <a:ext cx="72720" cy="9792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E50E47C-2E72-4D36-BD85-4AC7F5C5B2E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104594" y="3620824"/>
                <a:ext cx="903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09C1168-E3BA-428C-A018-41F24E1441A1}"/>
                  </a:ext>
                </a:extLst>
              </p14:cNvPr>
              <p14:cNvContentPartPr/>
              <p14:nvPr/>
            </p14:nvContentPartPr>
            <p14:xfrm>
              <a:off x="3154634" y="3561064"/>
              <a:ext cx="209160" cy="29952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09C1168-E3BA-428C-A018-41F24E1441A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145994" y="3552424"/>
                <a:ext cx="22680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92CD2EF-B54F-4C6E-938C-755C84F99F09}"/>
                  </a:ext>
                </a:extLst>
              </p14:cNvPr>
              <p14:cNvContentPartPr/>
              <p14:nvPr/>
            </p14:nvContentPartPr>
            <p14:xfrm>
              <a:off x="3381074" y="3716944"/>
              <a:ext cx="65880" cy="90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92CD2EF-B54F-4C6E-938C-755C84F99F0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372074" y="3708304"/>
                <a:ext cx="835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6192001-E9AF-4AD0-8B56-65AB26021B58}"/>
                  </a:ext>
                </a:extLst>
              </p14:cNvPr>
              <p14:cNvContentPartPr/>
              <p14:nvPr/>
            </p14:nvContentPartPr>
            <p14:xfrm>
              <a:off x="3374594" y="3799744"/>
              <a:ext cx="85680" cy="2052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6192001-E9AF-4AD0-8B56-65AB26021B5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365594" y="3790744"/>
                <a:ext cx="1033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05CEDD3D-0844-44D4-A594-3F9C75E58B09}"/>
                  </a:ext>
                </a:extLst>
              </p14:cNvPr>
              <p14:cNvContentPartPr/>
              <p14:nvPr/>
            </p14:nvContentPartPr>
            <p14:xfrm>
              <a:off x="3593834" y="3734944"/>
              <a:ext cx="161280" cy="2833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05CEDD3D-0844-44D4-A594-3F9C75E58B0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584834" y="3725944"/>
                <a:ext cx="1789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6414465-7EE0-4F7E-A704-D6B50A40AFF2}"/>
                  </a:ext>
                </a:extLst>
              </p14:cNvPr>
              <p14:cNvContentPartPr/>
              <p14:nvPr/>
            </p14:nvContentPartPr>
            <p14:xfrm>
              <a:off x="3717314" y="3554584"/>
              <a:ext cx="255600" cy="2102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6414465-7EE0-4F7E-A704-D6B50A40AFF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708674" y="3545944"/>
                <a:ext cx="2732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CF40CA4-34A4-488F-8CE7-45E1CA98CF46}"/>
                  </a:ext>
                </a:extLst>
              </p14:cNvPr>
              <p14:cNvContentPartPr/>
              <p14:nvPr/>
            </p14:nvContentPartPr>
            <p14:xfrm>
              <a:off x="3893714" y="3795784"/>
              <a:ext cx="101160" cy="1054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CF40CA4-34A4-488F-8CE7-45E1CA98CF4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884714" y="3786784"/>
                <a:ext cx="1188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AC01887-5806-4469-9540-B10EE83F49F3}"/>
                  </a:ext>
                </a:extLst>
              </p14:cNvPr>
              <p14:cNvContentPartPr/>
              <p14:nvPr/>
            </p14:nvContentPartPr>
            <p14:xfrm>
              <a:off x="3890474" y="3756184"/>
              <a:ext cx="216720" cy="2966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AC01887-5806-4469-9540-B10EE83F49F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881834" y="3747544"/>
                <a:ext cx="2343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42B8D283-B6B2-466A-B838-8D230D23B15E}"/>
                  </a:ext>
                </a:extLst>
              </p14:cNvPr>
              <p14:cNvContentPartPr/>
              <p14:nvPr/>
            </p14:nvContentPartPr>
            <p14:xfrm>
              <a:off x="4263794" y="3571504"/>
              <a:ext cx="79560" cy="2116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42B8D283-B6B2-466A-B838-8D230D23B15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254794" y="3562504"/>
                <a:ext cx="972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9519CD7-9A82-4E74-8997-565B6A23656B}"/>
                  </a:ext>
                </a:extLst>
              </p14:cNvPr>
              <p14:cNvContentPartPr/>
              <p14:nvPr/>
            </p14:nvContentPartPr>
            <p14:xfrm>
              <a:off x="4360994" y="3654664"/>
              <a:ext cx="106920" cy="939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9519CD7-9A82-4E74-8997-565B6A23656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352354" y="3646024"/>
                <a:ext cx="1245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9C22EE4-D35D-4C46-8F6D-63951F2B2A2B}"/>
                  </a:ext>
                </a:extLst>
              </p14:cNvPr>
              <p14:cNvContentPartPr/>
              <p14:nvPr/>
            </p14:nvContentPartPr>
            <p14:xfrm>
              <a:off x="4373234" y="3608944"/>
              <a:ext cx="127440" cy="3531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9C22EE4-D35D-4C46-8F6D-63951F2B2A2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364594" y="3599944"/>
                <a:ext cx="1450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60F680D-A16A-41F3-9260-158A75B39EEF}"/>
                  </a:ext>
                </a:extLst>
              </p14:cNvPr>
              <p14:cNvContentPartPr/>
              <p14:nvPr/>
            </p14:nvContentPartPr>
            <p14:xfrm>
              <a:off x="4553954" y="3487984"/>
              <a:ext cx="191160" cy="3873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60F680D-A16A-41F3-9260-158A75B39EE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545314" y="3479344"/>
                <a:ext cx="20880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34B4C32-B2E4-41ED-AEAD-78132B82DE18}"/>
                  </a:ext>
                </a:extLst>
              </p14:cNvPr>
              <p14:cNvContentPartPr/>
              <p14:nvPr/>
            </p14:nvContentPartPr>
            <p14:xfrm>
              <a:off x="2419154" y="4145704"/>
              <a:ext cx="29520" cy="25668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34B4C32-B2E4-41ED-AEAD-78132B82DE1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410514" y="4137064"/>
                <a:ext cx="471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7EE2DF77-7AB2-4871-912D-330B73DC4628}"/>
                  </a:ext>
                </a:extLst>
              </p14:cNvPr>
              <p14:cNvContentPartPr/>
              <p14:nvPr/>
            </p14:nvContentPartPr>
            <p14:xfrm>
              <a:off x="2584034" y="4163344"/>
              <a:ext cx="88920" cy="23904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7EE2DF77-7AB2-4871-912D-330B73DC462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575394" y="4154344"/>
                <a:ext cx="10656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9428BE4-B5BE-4468-8489-DC8D2E575E40}"/>
                  </a:ext>
                </a:extLst>
              </p14:cNvPr>
              <p14:cNvContentPartPr/>
              <p14:nvPr/>
            </p14:nvContentPartPr>
            <p14:xfrm>
              <a:off x="2743154" y="4326424"/>
              <a:ext cx="14040" cy="5976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9428BE4-B5BE-4468-8489-DC8D2E575E4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734154" y="4317424"/>
                <a:ext cx="316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2F1F67B2-FE3F-4185-817D-1ECC80BF5A05}"/>
                  </a:ext>
                </a:extLst>
              </p14:cNvPr>
              <p14:cNvContentPartPr/>
              <p14:nvPr/>
            </p14:nvContentPartPr>
            <p14:xfrm>
              <a:off x="2857634" y="4211224"/>
              <a:ext cx="104040" cy="14616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2F1F67B2-FE3F-4185-817D-1ECC80BF5A0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848994" y="4202224"/>
                <a:ext cx="1216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21BEE28E-11F1-47F9-AEC8-75A0F7A9DD67}"/>
                  </a:ext>
                </a:extLst>
              </p14:cNvPr>
              <p14:cNvContentPartPr/>
              <p14:nvPr/>
            </p14:nvContentPartPr>
            <p14:xfrm>
              <a:off x="3041954" y="4184224"/>
              <a:ext cx="151200" cy="19368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21BEE28E-11F1-47F9-AEC8-75A0F7A9DD6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033314" y="4175224"/>
                <a:ext cx="16884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B4FD1C0-26CF-43B3-812E-313535EE9B4B}"/>
                  </a:ext>
                </a:extLst>
              </p14:cNvPr>
              <p14:cNvContentPartPr/>
              <p14:nvPr/>
            </p14:nvContentPartPr>
            <p14:xfrm>
              <a:off x="3225194" y="4068304"/>
              <a:ext cx="174600" cy="31392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B4FD1C0-26CF-43B3-812E-313535EE9B4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216554" y="4059664"/>
                <a:ext cx="1922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0CCC9669-D310-4F41-B222-CFF59930943D}"/>
                  </a:ext>
                </a:extLst>
              </p14:cNvPr>
              <p14:cNvContentPartPr/>
              <p14:nvPr/>
            </p14:nvContentPartPr>
            <p14:xfrm>
              <a:off x="3496634" y="4246144"/>
              <a:ext cx="211320" cy="2772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0CCC9669-D310-4F41-B222-CFF59930943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487634" y="4237504"/>
                <a:ext cx="2289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25DE0AE-8757-4458-93B5-98A36DB3A256}"/>
                  </a:ext>
                </a:extLst>
              </p14:cNvPr>
              <p14:cNvContentPartPr/>
              <p14:nvPr/>
            </p14:nvContentPartPr>
            <p14:xfrm>
              <a:off x="3591674" y="4155784"/>
              <a:ext cx="47520" cy="16632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25DE0AE-8757-4458-93B5-98A36DB3A25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583034" y="4146784"/>
                <a:ext cx="6516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EEF42C45-02DA-4775-96DB-66B2B66399AC}"/>
                  </a:ext>
                </a:extLst>
              </p14:cNvPr>
              <p14:cNvContentPartPr/>
              <p14:nvPr/>
            </p14:nvContentPartPr>
            <p14:xfrm>
              <a:off x="3903794" y="4211944"/>
              <a:ext cx="244800" cy="20376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EEF42C45-02DA-4775-96DB-66B2B66399A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895154" y="4202944"/>
                <a:ext cx="2624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5D31C7B4-4624-423D-8B4E-FA456597CDBE}"/>
                  </a:ext>
                </a:extLst>
              </p14:cNvPr>
              <p14:cNvContentPartPr/>
              <p14:nvPr/>
            </p14:nvContentPartPr>
            <p14:xfrm>
              <a:off x="4190354" y="4208344"/>
              <a:ext cx="124200" cy="2451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5D31C7B4-4624-423D-8B4E-FA456597CDB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181714" y="4199344"/>
                <a:ext cx="1418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175BA756-DDD1-430E-AF85-DCC67DDDE531}"/>
                  </a:ext>
                </a:extLst>
              </p14:cNvPr>
              <p14:cNvContentPartPr/>
              <p14:nvPr/>
            </p14:nvContentPartPr>
            <p14:xfrm>
              <a:off x="4404914" y="4359184"/>
              <a:ext cx="14040" cy="5004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175BA756-DDD1-430E-AF85-DCC67DDDE53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395914" y="4350544"/>
                <a:ext cx="316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5B81A6A6-F52F-42BB-A945-04CF846E694C}"/>
                  </a:ext>
                </a:extLst>
              </p14:cNvPr>
              <p14:cNvContentPartPr/>
              <p14:nvPr/>
            </p14:nvContentPartPr>
            <p14:xfrm>
              <a:off x="4513274" y="4193224"/>
              <a:ext cx="115920" cy="11880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5B81A6A6-F52F-42BB-A945-04CF846E694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504634" y="4184224"/>
                <a:ext cx="1335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7655F7AE-049B-4349-B9C6-EE822A0F45CB}"/>
                  </a:ext>
                </a:extLst>
              </p14:cNvPr>
              <p14:cNvContentPartPr/>
              <p14:nvPr/>
            </p14:nvContentPartPr>
            <p14:xfrm>
              <a:off x="4601474" y="4193944"/>
              <a:ext cx="38520" cy="2361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7655F7AE-049B-4349-B9C6-EE822A0F45C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592474" y="4184944"/>
                <a:ext cx="561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CACC2111-9352-4725-B9EE-A68C6D2DCF39}"/>
                  </a:ext>
                </a:extLst>
              </p14:cNvPr>
              <p14:cNvContentPartPr/>
              <p14:nvPr/>
            </p14:nvContentPartPr>
            <p14:xfrm>
              <a:off x="4736474" y="4245064"/>
              <a:ext cx="111600" cy="15516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CACC2111-9352-4725-B9EE-A68C6D2DCF3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727834" y="4236424"/>
                <a:ext cx="12924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4BD39411-516A-44DA-9A8F-D5101DF26150}"/>
                  </a:ext>
                </a:extLst>
              </p14:cNvPr>
              <p14:cNvContentPartPr/>
              <p14:nvPr/>
            </p14:nvContentPartPr>
            <p14:xfrm>
              <a:off x="4858514" y="4085224"/>
              <a:ext cx="201960" cy="40536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4BD39411-516A-44DA-9A8F-D5101DF2615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849514" y="4076584"/>
                <a:ext cx="21960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3FC45A03-C3A4-417F-83DF-FF9BC1D061F6}"/>
                  </a:ext>
                </a:extLst>
              </p14:cNvPr>
              <p14:cNvContentPartPr/>
              <p14:nvPr/>
            </p14:nvContentPartPr>
            <p14:xfrm>
              <a:off x="5236154" y="4184944"/>
              <a:ext cx="163080" cy="16164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3FC45A03-C3A4-417F-83DF-FF9BC1D061F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227154" y="4175944"/>
                <a:ext cx="180720" cy="17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2B4313F-D2BD-4FF0-80EE-3921A53A5B42}"/>
              </a:ext>
            </a:extLst>
          </p:cNvPr>
          <p:cNvGrpSpPr/>
          <p:nvPr/>
        </p:nvGrpSpPr>
        <p:grpSpPr>
          <a:xfrm>
            <a:off x="517634" y="4556464"/>
            <a:ext cx="1442520" cy="425160"/>
            <a:chOff x="517634" y="4556464"/>
            <a:chExt cx="1442520" cy="42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AFF112A-6B2A-451B-B435-C43D80EB4E39}"/>
                    </a:ext>
                  </a:extLst>
                </p14:cNvPr>
                <p14:cNvContentPartPr/>
                <p14:nvPr/>
              </p14:nvContentPartPr>
              <p14:xfrm>
                <a:off x="709154" y="4745824"/>
                <a:ext cx="8280" cy="36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AFF112A-6B2A-451B-B435-C43D80EB4E3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00154" y="4736824"/>
                  <a:ext cx="25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CE9441F-081C-418B-80F8-F584549A4FC0}"/>
                    </a:ext>
                  </a:extLst>
                </p14:cNvPr>
                <p14:cNvContentPartPr/>
                <p14:nvPr/>
              </p14:nvContentPartPr>
              <p14:xfrm>
                <a:off x="517634" y="4661944"/>
                <a:ext cx="427680" cy="3196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CE9441F-081C-418B-80F8-F584549A4FC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08994" y="4652944"/>
                  <a:ext cx="4453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EEC2A88-F1F5-4F34-B375-9657C7DCEAC6}"/>
                    </a:ext>
                  </a:extLst>
                </p14:cNvPr>
                <p14:cNvContentPartPr/>
                <p14:nvPr/>
              </p14:nvContentPartPr>
              <p14:xfrm>
                <a:off x="645074" y="4818904"/>
                <a:ext cx="163800" cy="421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EEC2A88-F1F5-4F34-B375-9657C7DCEAC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6074" y="4809904"/>
                  <a:ext cx="181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54C097F-71DC-4C7C-9F66-9C0049EBF61D}"/>
                    </a:ext>
                  </a:extLst>
                </p14:cNvPr>
                <p14:cNvContentPartPr/>
                <p14:nvPr/>
              </p14:nvContentPartPr>
              <p14:xfrm>
                <a:off x="944954" y="4763824"/>
                <a:ext cx="78120" cy="1728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54C097F-71DC-4C7C-9F66-9C0049EBF61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5954" y="4755184"/>
                  <a:ext cx="95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38AF63D-3447-4710-9767-786B5B7D5326}"/>
                    </a:ext>
                  </a:extLst>
                </p14:cNvPr>
                <p14:cNvContentPartPr/>
                <p14:nvPr/>
              </p14:nvContentPartPr>
              <p14:xfrm>
                <a:off x="1082474" y="4754104"/>
                <a:ext cx="244800" cy="1735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38AF63D-3447-4710-9767-786B5B7D532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73834" y="4745464"/>
                  <a:ext cx="262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39626EF-C1D7-42C3-AFD7-3D1F82A19D55}"/>
                    </a:ext>
                  </a:extLst>
                </p14:cNvPr>
                <p14:cNvContentPartPr/>
                <p14:nvPr/>
              </p14:nvContentPartPr>
              <p14:xfrm>
                <a:off x="1313954" y="4636024"/>
                <a:ext cx="137880" cy="986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39626EF-C1D7-42C3-AFD7-3D1F82A19D5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305314" y="4627024"/>
                  <a:ext cx="155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91FAD5A-DEFD-468D-954C-1E2862DC95AD}"/>
                    </a:ext>
                  </a:extLst>
                </p14:cNvPr>
                <p14:cNvContentPartPr/>
                <p14:nvPr/>
              </p14:nvContentPartPr>
              <p14:xfrm>
                <a:off x="1481354" y="4556464"/>
                <a:ext cx="115560" cy="4154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91FAD5A-DEFD-468D-954C-1E2862DC95A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72354" y="4547464"/>
                  <a:ext cx="1332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5ED46E7-3FDD-4937-A6C4-C00FC9862965}"/>
                    </a:ext>
                  </a:extLst>
                </p14:cNvPr>
                <p14:cNvContentPartPr/>
                <p14:nvPr/>
              </p14:nvContentPartPr>
              <p14:xfrm>
                <a:off x="1750994" y="4710904"/>
                <a:ext cx="124560" cy="140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5ED46E7-3FDD-4937-A6C4-C00FC986296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741994" y="4701904"/>
                  <a:ext cx="142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02ABA2F-1766-4839-8D5A-5A8A2652563A}"/>
                    </a:ext>
                  </a:extLst>
                </p14:cNvPr>
                <p14:cNvContentPartPr/>
                <p14:nvPr/>
              </p14:nvContentPartPr>
              <p14:xfrm>
                <a:off x="1775834" y="4793704"/>
                <a:ext cx="184320" cy="576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02ABA2F-1766-4839-8D5A-5A8A2652563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67194" y="4784704"/>
                  <a:ext cx="20196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953A59F-E24B-4966-8350-27AEEFF2E715}"/>
              </a:ext>
            </a:extLst>
          </p:cNvPr>
          <p:cNvGrpSpPr/>
          <p:nvPr/>
        </p:nvGrpSpPr>
        <p:grpSpPr>
          <a:xfrm>
            <a:off x="2399354" y="4588144"/>
            <a:ext cx="3416760" cy="434880"/>
            <a:chOff x="2399354" y="4588144"/>
            <a:chExt cx="3416760" cy="4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42F9A5E-D890-4CE6-91EA-69C605131173}"/>
                    </a:ext>
                  </a:extLst>
                </p14:cNvPr>
                <p14:cNvContentPartPr/>
                <p14:nvPr/>
              </p14:nvContentPartPr>
              <p14:xfrm>
                <a:off x="2399354" y="4742944"/>
                <a:ext cx="18360" cy="218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42F9A5E-D890-4CE6-91EA-69C60513117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390354" y="4733944"/>
                  <a:ext cx="36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882AB89-76AA-4BBC-A966-CD6FD17DFDF2}"/>
                    </a:ext>
                  </a:extLst>
                </p14:cNvPr>
                <p14:cNvContentPartPr/>
                <p14:nvPr/>
              </p14:nvContentPartPr>
              <p14:xfrm>
                <a:off x="2517434" y="4622344"/>
                <a:ext cx="157680" cy="1224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882AB89-76AA-4BBC-A966-CD6FD17DFDF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508794" y="4613704"/>
                  <a:ext cx="175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3388DAF-CB76-40D9-B7FF-CD1AA21A2F6A}"/>
                    </a:ext>
                  </a:extLst>
                </p14:cNvPr>
                <p14:cNvContentPartPr/>
                <p14:nvPr/>
              </p14:nvContentPartPr>
              <p14:xfrm>
                <a:off x="2773034" y="4656544"/>
                <a:ext cx="155880" cy="2822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3388DAF-CB76-40D9-B7FF-CD1AA21A2F6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64394" y="4647904"/>
                  <a:ext cx="1735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91CE123-D47E-4748-835B-1A345689C60E}"/>
                    </a:ext>
                  </a:extLst>
                </p14:cNvPr>
                <p14:cNvContentPartPr/>
                <p14:nvPr/>
              </p14:nvContentPartPr>
              <p14:xfrm>
                <a:off x="2937554" y="4863544"/>
                <a:ext cx="36000" cy="568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91CE123-D47E-4748-835B-1A345689C60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28554" y="4854544"/>
                  <a:ext cx="53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1EF0475-7832-443D-B50E-A24409F23CAD}"/>
                    </a:ext>
                  </a:extLst>
                </p14:cNvPr>
                <p14:cNvContentPartPr/>
                <p14:nvPr/>
              </p14:nvContentPartPr>
              <p14:xfrm>
                <a:off x="3078314" y="4717024"/>
                <a:ext cx="134280" cy="1796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1EF0475-7832-443D-B50E-A24409F23CA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069314" y="4708024"/>
                  <a:ext cx="151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EE4C7A4-6015-461B-968B-E684AE403CD3}"/>
                    </a:ext>
                  </a:extLst>
                </p14:cNvPr>
                <p14:cNvContentPartPr/>
                <p14:nvPr/>
              </p14:nvContentPartPr>
              <p14:xfrm>
                <a:off x="3231314" y="4702984"/>
                <a:ext cx="207000" cy="1994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EE4C7A4-6015-461B-968B-E684AE403CD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222314" y="4694344"/>
                  <a:ext cx="224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5D60315-920F-444C-A4EB-4C06C059924D}"/>
                    </a:ext>
                  </a:extLst>
                </p14:cNvPr>
                <p14:cNvContentPartPr/>
                <p14:nvPr/>
              </p14:nvContentPartPr>
              <p14:xfrm>
                <a:off x="3475754" y="4588144"/>
                <a:ext cx="132120" cy="4100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5D60315-920F-444C-A4EB-4C06C059924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466754" y="4579144"/>
                  <a:ext cx="1497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804B3AD-D483-4373-B840-7581000F6B0E}"/>
                    </a:ext>
                  </a:extLst>
                </p14:cNvPr>
                <p14:cNvContentPartPr/>
                <p14:nvPr/>
              </p14:nvContentPartPr>
              <p14:xfrm>
                <a:off x="3643874" y="4813144"/>
                <a:ext cx="295920" cy="381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804B3AD-D483-4373-B840-7581000F6B0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635234" y="4804504"/>
                  <a:ext cx="313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56395F6-29A6-4029-82C2-8B26EDC98769}"/>
                    </a:ext>
                  </a:extLst>
                </p14:cNvPr>
                <p14:cNvContentPartPr/>
                <p14:nvPr/>
              </p14:nvContentPartPr>
              <p14:xfrm>
                <a:off x="3796514" y="4739344"/>
                <a:ext cx="34200" cy="1792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56395F6-29A6-4029-82C2-8B26EDC9876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787874" y="4730344"/>
                  <a:ext cx="51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22AC7B0-AA52-4C22-BA76-68654386495E}"/>
                    </a:ext>
                  </a:extLst>
                </p14:cNvPr>
                <p14:cNvContentPartPr/>
                <p14:nvPr/>
              </p14:nvContentPartPr>
              <p14:xfrm>
                <a:off x="3974714" y="4783264"/>
                <a:ext cx="270000" cy="2214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22AC7B0-AA52-4C22-BA76-68654386495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965714" y="4774624"/>
                  <a:ext cx="2876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55F1661-5466-480F-89E5-5A516E8D1BA1}"/>
                    </a:ext>
                  </a:extLst>
                </p14:cNvPr>
                <p14:cNvContentPartPr/>
                <p14:nvPr/>
              </p14:nvContentPartPr>
              <p14:xfrm>
                <a:off x="4318154" y="4631344"/>
                <a:ext cx="198720" cy="1461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55F1661-5466-480F-89E5-5A516E8D1BA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309514" y="4622704"/>
                  <a:ext cx="216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CF4E0E0-A6FF-41E1-AE01-9FCE962AC24B}"/>
                    </a:ext>
                  </a:extLst>
                </p14:cNvPr>
                <p14:cNvContentPartPr/>
                <p14:nvPr/>
              </p14:nvContentPartPr>
              <p14:xfrm>
                <a:off x="4506794" y="4690384"/>
                <a:ext cx="199080" cy="315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CF4E0E0-A6FF-41E1-AE01-9FCE962AC24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497794" y="4681384"/>
                  <a:ext cx="216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39E204C-AA4D-431C-9947-96DF53F493A0}"/>
                    </a:ext>
                  </a:extLst>
                </p14:cNvPr>
                <p14:cNvContentPartPr/>
                <p14:nvPr/>
              </p14:nvContentPartPr>
              <p14:xfrm>
                <a:off x="4733954" y="4901704"/>
                <a:ext cx="25560" cy="558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39E204C-AA4D-431C-9947-96DF53F493A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24954" y="4892704"/>
                  <a:ext cx="43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E807C67-6F90-40B8-AB08-C5DD8C9B4CDD}"/>
                    </a:ext>
                  </a:extLst>
                </p14:cNvPr>
                <p14:cNvContentPartPr/>
                <p14:nvPr/>
              </p14:nvContentPartPr>
              <p14:xfrm>
                <a:off x="4849874" y="4712704"/>
                <a:ext cx="122400" cy="1422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E807C67-6F90-40B8-AB08-C5DD8C9B4CD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841234" y="4704064"/>
                  <a:ext cx="1400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9FAA7C4-0D77-47BF-8778-7FBE5E3B13C6}"/>
                    </a:ext>
                  </a:extLst>
                </p14:cNvPr>
                <p14:cNvContentPartPr/>
                <p14:nvPr/>
              </p14:nvContentPartPr>
              <p14:xfrm>
                <a:off x="4957514" y="4710184"/>
                <a:ext cx="54720" cy="2473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9FAA7C4-0D77-47BF-8778-7FBE5E3B13C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948874" y="4701544"/>
                  <a:ext cx="723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763F004-A939-4041-A8B4-6028BAD54CC5}"/>
                    </a:ext>
                  </a:extLst>
                </p14:cNvPr>
                <p14:cNvContentPartPr/>
                <p14:nvPr/>
              </p14:nvContentPartPr>
              <p14:xfrm>
                <a:off x="5078114" y="4794424"/>
                <a:ext cx="115200" cy="1688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763F004-A939-4041-A8B4-6028BAD54CC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69114" y="4785424"/>
                  <a:ext cx="132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028F5A7-A99F-4EF6-85BF-2D3E3DD1417F}"/>
                    </a:ext>
                  </a:extLst>
                </p14:cNvPr>
                <p14:cNvContentPartPr/>
                <p14:nvPr/>
              </p14:nvContentPartPr>
              <p14:xfrm>
                <a:off x="5214914" y="4630264"/>
                <a:ext cx="225360" cy="3927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028F5A7-A99F-4EF6-85BF-2D3E3DD1417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205914" y="4621264"/>
                  <a:ext cx="2430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5428250-8DAF-4662-826F-1A22CFBA9D40}"/>
                    </a:ext>
                  </a:extLst>
                </p14:cNvPr>
                <p14:cNvContentPartPr/>
                <p14:nvPr/>
              </p14:nvContentPartPr>
              <p14:xfrm>
                <a:off x="5603714" y="4748344"/>
                <a:ext cx="212400" cy="1076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5428250-8DAF-4662-826F-1A22CFBA9D4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595074" y="4739704"/>
                  <a:ext cx="23004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BFCB4CE5-AC69-4607-BE68-6093E8DFA4C2}"/>
              </a:ext>
            </a:extLst>
          </p:cNvPr>
          <p:cNvGrpSpPr/>
          <p:nvPr/>
        </p:nvGrpSpPr>
        <p:grpSpPr>
          <a:xfrm>
            <a:off x="654074" y="5154424"/>
            <a:ext cx="1293480" cy="414000"/>
            <a:chOff x="654074" y="5154424"/>
            <a:chExt cx="1293480" cy="41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F774A88-EB8F-4254-9D8F-CCB7DA248AC3}"/>
                    </a:ext>
                  </a:extLst>
                </p14:cNvPr>
                <p14:cNvContentPartPr/>
                <p14:nvPr/>
              </p14:nvContentPartPr>
              <p14:xfrm>
                <a:off x="654074" y="5178904"/>
                <a:ext cx="287280" cy="389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F774A88-EB8F-4254-9D8F-CCB7DA248AC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5434" y="5169904"/>
                  <a:ext cx="3049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D17DB93-FBCB-4854-877B-C07BC573E1ED}"/>
                    </a:ext>
                  </a:extLst>
                </p14:cNvPr>
                <p14:cNvContentPartPr/>
                <p14:nvPr/>
              </p14:nvContentPartPr>
              <p14:xfrm>
                <a:off x="936674" y="5236864"/>
                <a:ext cx="160920" cy="306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D17DB93-FBCB-4854-877B-C07BC573E1E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28034" y="5228224"/>
                  <a:ext cx="1785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2520E89-D9D5-4B56-9024-571A9AF054C9}"/>
                    </a:ext>
                  </a:extLst>
                </p14:cNvPr>
                <p14:cNvContentPartPr/>
                <p14:nvPr/>
              </p14:nvContentPartPr>
              <p14:xfrm>
                <a:off x="1198394" y="5285464"/>
                <a:ext cx="240840" cy="2570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2520E89-D9D5-4B56-9024-571A9AF054C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89394" y="5276824"/>
                  <a:ext cx="2584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FEA5886-CD54-485A-B3B9-16AEE8C2FD2C}"/>
                    </a:ext>
                  </a:extLst>
                </p14:cNvPr>
                <p14:cNvContentPartPr/>
                <p14:nvPr/>
              </p14:nvContentPartPr>
              <p14:xfrm>
                <a:off x="1199474" y="5269264"/>
                <a:ext cx="213480" cy="2336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FEA5886-CD54-485A-B3B9-16AEE8C2FD2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90834" y="5260624"/>
                  <a:ext cx="231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51B484C-7F00-4AA4-B158-54812DFECF10}"/>
                    </a:ext>
                  </a:extLst>
                </p14:cNvPr>
                <p14:cNvContentPartPr/>
                <p14:nvPr/>
              </p14:nvContentPartPr>
              <p14:xfrm>
                <a:off x="1492874" y="5154424"/>
                <a:ext cx="99000" cy="3862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51B484C-7F00-4AA4-B158-54812DFECF1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484234" y="5145424"/>
                  <a:ext cx="1166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30DE98B-C1C3-4097-ABEE-E36FE95DE2E3}"/>
                    </a:ext>
                  </a:extLst>
                </p14:cNvPr>
                <p14:cNvContentPartPr/>
                <p14:nvPr/>
              </p14:nvContentPartPr>
              <p14:xfrm>
                <a:off x="1743794" y="5305984"/>
                <a:ext cx="132120" cy="226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30DE98B-C1C3-4097-ABEE-E36FE95DE2E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35154" y="5297344"/>
                  <a:ext cx="149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43B9791-A4ED-45AB-B51F-F4C83E339BDC}"/>
                    </a:ext>
                  </a:extLst>
                </p14:cNvPr>
                <p14:cNvContentPartPr/>
                <p14:nvPr/>
              </p14:nvContentPartPr>
              <p14:xfrm>
                <a:off x="1770794" y="5397424"/>
                <a:ext cx="176760" cy="442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43B9791-A4ED-45AB-B51F-F4C83E339BD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62154" y="5388424"/>
                  <a:ext cx="19440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0622ABE1-3DB8-45CA-BAE3-6D045371AE36}"/>
              </a:ext>
            </a:extLst>
          </p:cNvPr>
          <p:cNvGrpSpPr/>
          <p:nvPr/>
        </p:nvGrpSpPr>
        <p:grpSpPr>
          <a:xfrm>
            <a:off x="2368034" y="5176384"/>
            <a:ext cx="1027080" cy="361440"/>
            <a:chOff x="2368034" y="5176384"/>
            <a:chExt cx="102708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32D3379-B874-4A40-9276-0AF4071B787F}"/>
                    </a:ext>
                  </a:extLst>
                </p14:cNvPr>
                <p14:cNvContentPartPr/>
                <p14:nvPr/>
              </p14:nvContentPartPr>
              <p14:xfrm>
                <a:off x="2368034" y="5263504"/>
                <a:ext cx="112680" cy="2743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32D3379-B874-4A40-9276-0AF4071B787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359394" y="5254864"/>
                  <a:ext cx="130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34BFEBA-49A6-48D1-A31F-4F25BC62F828}"/>
                    </a:ext>
                  </a:extLst>
                </p14:cNvPr>
                <p14:cNvContentPartPr/>
                <p14:nvPr/>
              </p14:nvContentPartPr>
              <p14:xfrm>
                <a:off x="2530394" y="5436664"/>
                <a:ext cx="27360" cy="799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34BFEBA-49A6-48D1-A31F-4F25BC62F82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521754" y="5428024"/>
                  <a:ext cx="450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097157A-8EBA-4473-819C-7FA79C734E33}"/>
                    </a:ext>
                  </a:extLst>
                </p14:cNvPr>
                <p14:cNvContentPartPr/>
                <p14:nvPr/>
              </p14:nvContentPartPr>
              <p14:xfrm>
                <a:off x="2635154" y="5271784"/>
                <a:ext cx="244800" cy="2246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097157A-8EBA-4473-819C-7FA79C734E3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626154" y="5263144"/>
                  <a:ext cx="262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4AFF848-D603-4533-9AC1-C2098AF6C873}"/>
                    </a:ext>
                  </a:extLst>
                </p14:cNvPr>
                <p14:cNvContentPartPr/>
                <p14:nvPr/>
              </p14:nvContentPartPr>
              <p14:xfrm>
                <a:off x="2933594" y="5176384"/>
                <a:ext cx="276480" cy="3376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4AFF848-D603-4533-9AC1-C2098AF6C87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924594" y="5167384"/>
                  <a:ext cx="2941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023CAE5-78A9-4BDF-BF19-A2088E88AA4E}"/>
                    </a:ext>
                  </a:extLst>
                </p14:cNvPr>
                <p14:cNvContentPartPr/>
                <p14:nvPr/>
              </p14:nvContentPartPr>
              <p14:xfrm>
                <a:off x="3249674" y="5356744"/>
                <a:ext cx="145440" cy="428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023CAE5-78A9-4BDF-BF19-A2088E88AA4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240674" y="5347744"/>
                  <a:ext cx="16308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C1A052F-AF9F-415A-BF55-8BBFA72295B8}"/>
              </a:ext>
            </a:extLst>
          </p:cNvPr>
          <p:cNvGrpSpPr/>
          <p:nvPr/>
        </p:nvGrpSpPr>
        <p:grpSpPr>
          <a:xfrm>
            <a:off x="3685274" y="5110864"/>
            <a:ext cx="1488240" cy="465120"/>
            <a:chOff x="3685274" y="5110864"/>
            <a:chExt cx="1488240" cy="46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1C66C65-9B23-4058-8DA1-8C2817EE548E}"/>
                    </a:ext>
                  </a:extLst>
                </p14:cNvPr>
                <p14:cNvContentPartPr/>
                <p14:nvPr/>
              </p14:nvContentPartPr>
              <p14:xfrm>
                <a:off x="3685274" y="5264224"/>
                <a:ext cx="207360" cy="2804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1C66C65-9B23-4058-8DA1-8C2817EE548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76274" y="5255224"/>
                  <a:ext cx="2250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BD86433-5C2E-46CE-99E2-4BD2BDF1A557}"/>
                    </a:ext>
                  </a:extLst>
                </p14:cNvPr>
                <p14:cNvContentPartPr/>
                <p14:nvPr/>
              </p14:nvContentPartPr>
              <p14:xfrm>
                <a:off x="3963914" y="5262064"/>
                <a:ext cx="163800" cy="2397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BD86433-5C2E-46CE-99E2-4BD2BDF1A55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955274" y="5253424"/>
                  <a:ext cx="181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2454BA1-EBE3-43E5-9E23-0B0986F3AB62}"/>
                    </a:ext>
                  </a:extLst>
                </p14:cNvPr>
                <p14:cNvContentPartPr/>
                <p14:nvPr/>
              </p14:nvContentPartPr>
              <p14:xfrm>
                <a:off x="4112594" y="5413624"/>
                <a:ext cx="70200" cy="824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2454BA1-EBE3-43E5-9E23-0B0986F3AB6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03954" y="5404624"/>
                  <a:ext cx="87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B9B08D7-DA29-43CE-8875-707F8D7348A1}"/>
                    </a:ext>
                  </a:extLst>
                </p14:cNvPr>
                <p14:cNvContentPartPr/>
                <p14:nvPr/>
              </p14:nvContentPartPr>
              <p14:xfrm>
                <a:off x="4277114" y="5330104"/>
                <a:ext cx="90720" cy="1522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B9B08D7-DA29-43CE-8875-707F8D7348A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268114" y="5321464"/>
                  <a:ext cx="108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0078DB8-9BC5-4DC7-9509-565804AEAEF8}"/>
                    </a:ext>
                  </a:extLst>
                </p14:cNvPr>
                <p14:cNvContentPartPr/>
                <p14:nvPr/>
              </p14:nvContentPartPr>
              <p14:xfrm>
                <a:off x="4427954" y="5249464"/>
                <a:ext cx="247320" cy="2520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0078DB8-9BC5-4DC7-9509-565804AEAEF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419314" y="5240464"/>
                  <a:ext cx="2649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95BBC83-8BD1-4750-8F93-C53A354299CF}"/>
                    </a:ext>
                  </a:extLst>
                </p14:cNvPr>
                <p14:cNvContentPartPr/>
                <p14:nvPr/>
              </p14:nvContentPartPr>
              <p14:xfrm>
                <a:off x="4642514" y="5176744"/>
                <a:ext cx="172440" cy="3992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95BBC83-8BD1-4750-8F93-C53A354299C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633514" y="5168104"/>
                  <a:ext cx="1900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8513A25-DF39-4D78-9EFB-6ED2ADBB1B05}"/>
                    </a:ext>
                  </a:extLst>
                </p14:cNvPr>
                <p14:cNvContentPartPr/>
                <p14:nvPr/>
              </p14:nvContentPartPr>
              <p14:xfrm>
                <a:off x="4856714" y="5110864"/>
                <a:ext cx="163080" cy="1688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8513A25-DF39-4D78-9EFB-6ED2ADBB1B0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847714" y="5102224"/>
                  <a:ext cx="180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1F9CB69-4BAD-4C1A-A9B4-C1332E8DD3B8}"/>
                    </a:ext>
                  </a:extLst>
                </p14:cNvPr>
                <p14:cNvContentPartPr/>
                <p14:nvPr/>
              </p14:nvContentPartPr>
              <p14:xfrm>
                <a:off x="4975514" y="5355304"/>
                <a:ext cx="153720" cy="306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1F9CB69-4BAD-4C1A-A9B4-C1332E8DD3B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966874" y="5346304"/>
                  <a:ext cx="171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60F7676-1FA6-4702-9A06-3952A4E64770}"/>
                    </a:ext>
                  </a:extLst>
                </p14:cNvPr>
                <p14:cNvContentPartPr/>
                <p14:nvPr/>
              </p14:nvContentPartPr>
              <p14:xfrm>
                <a:off x="5003234" y="5474104"/>
                <a:ext cx="170280" cy="183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60F7676-1FA6-4702-9A06-3952A4E6477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994594" y="5465464"/>
                  <a:ext cx="1879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2BABBB99-45A3-48B9-A80C-C17D99A1065D}"/>
              </a:ext>
            </a:extLst>
          </p:cNvPr>
          <p:cNvGrpSpPr/>
          <p:nvPr/>
        </p:nvGrpSpPr>
        <p:grpSpPr>
          <a:xfrm>
            <a:off x="5367914" y="5209864"/>
            <a:ext cx="1230480" cy="351360"/>
            <a:chOff x="5367914" y="5209864"/>
            <a:chExt cx="123048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E25A9F2-9ED3-4858-AAB5-7F0C5889200D}"/>
                    </a:ext>
                  </a:extLst>
                </p14:cNvPr>
                <p14:cNvContentPartPr/>
                <p14:nvPr/>
              </p14:nvContentPartPr>
              <p14:xfrm>
                <a:off x="5384114" y="5514784"/>
                <a:ext cx="360" cy="3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E25A9F2-9ED3-4858-AAB5-7F0C5889200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75114" y="55061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7AD1B67-449B-4F8B-BDB3-7252E666A3F1}"/>
                    </a:ext>
                  </a:extLst>
                </p14:cNvPr>
                <p14:cNvContentPartPr/>
                <p14:nvPr/>
              </p14:nvContentPartPr>
              <p14:xfrm>
                <a:off x="5367914" y="5517304"/>
                <a:ext cx="20880" cy="439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7AD1B67-449B-4F8B-BDB3-7252E666A3F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358914" y="5508304"/>
                  <a:ext cx="38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1ED012D-D29C-4441-988F-BC27EE4D28BB}"/>
                    </a:ext>
                  </a:extLst>
                </p14:cNvPr>
                <p14:cNvContentPartPr/>
                <p14:nvPr/>
              </p14:nvContentPartPr>
              <p14:xfrm>
                <a:off x="5536754" y="5306344"/>
                <a:ext cx="229680" cy="2116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1ED012D-D29C-4441-988F-BC27EE4D28B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527754" y="5297344"/>
                  <a:ext cx="247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D2DB5AE-B449-4ABC-BF31-CABADCFC271D}"/>
                    </a:ext>
                  </a:extLst>
                </p14:cNvPr>
                <p14:cNvContentPartPr/>
                <p14:nvPr/>
              </p14:nvContentPartPr>
              <p14:xfrm>
                <a:off x="5784794" y="5263504"/>
                <a:ext cx="135360" cy="1569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D2DB5AE-B449-4ABC-BF31-CABADCFC271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776154" y="5254504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32D1DB1-DEBF-407B-80AB-49BC6DE8F9AA}"/>
                    </a:ext>
                  </a:extLst>
                </p14:cNvPr>
                <p14:cNvContentPartPr/>
                <p14:nvPr/>
              </p14:nvContentPartPr>
              <p14:xfrm>
                <a:off x="5889194" y="5230384"/>
                <a:ext cx="142560" cy="2635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32D1DB1-DEBF-407B-80AB-49BC6DE8F9A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880554" y="5221744"/>
                  <a:ext cx="160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FB869BE-6980-4AA6-AB4B-2921411F788E}"/>
                    </a:ext>
                  </a:extLst>
                </p14:cNvPr>
                <p14:cNvContentPartPr/>
                <p14:nvPr/>
              </p14:nvContentPartPr>
              <p14:xfrm>
                <a:off x="6074954" y="5267464"/>
                <a:ext cx="210960" cy="2206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FB869BE-6980-4AA6-AB4B-2921411F788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065954" y="5258464"/>
                  <a:ext cx="2286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DAA529A-C7DA-424E-BA20-18B30CC7A066}"/>
                    </a:ext>
                  </a:extLst>
                </p14:cNvPr>
                <p14:cNvContentPartPr/>
                <p14:nvPr/>
              </p14:nvContentPartPr>
              <p14:xfrm>
                <a:off x="6277634" y="5209864"/>
                <a:ext cx="320760" cy="3092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DAA529A-C7DA-424E-BA20-18B30CC7A06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268634" y="5200864"/>
                  <a:ext cx="33840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B0DF0C0E-2FCE-4D6F-BEAD-8C34C96F8124}"/>
              </a:ext>
            </a:extLst>
          </p:cNvPr>
          <p:cNvGrpSpPr/>
          <p:nvPr/>
        </p:nvGrpSpPr>
        <p:grpSpPr>
          <a:xfrm>
            <a:off x="6937874" y="3625864"/>
            <a:ext cx="5208120" cy="2518560"/>
            <a:chOff x="6937874" y="3625864"/>
            <a:chExt cx="5208120" cy="251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747A635-480E-41BE-8421-347060D4CCC3}"/>
                    </a:ext>
                  </a:extLst>
                </p14:cNvPr>
                <p14:cNvContentPartPr/>
                <p14:nvPr/>
              </p14:nvContentPartPr>
              <p14:xfrm>
                <a:off x="6937874" y="3638824"/>
                <a:ext cx="280800" cy="25056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747A635-480E-41BE-8421-347060D4CCC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929234" y="3629824"/>
                  <a:ext cx="298440" cy="252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80DAC7C-8A96-4224-8718-8D0C5E898AA5}"/>
                    </a:ext>
                  </a:extLst>
                </p14:cNvPr>
                <p14:cNvContentPartPr/>
                <p14:nvPr/>
              </p14:nvContentPartPr>
              <p14:xfrm>
                <a:off x="7246754" y="3848704"/>
                <a:ext cx="444240" cy="3729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80DAC7C-8A96-4224-8718-8D0C5E898AA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238114" y="3839704"/>
                  <a:ext cx="4618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2295822-2659-4CB3-ACFC-1D75EF60BFAC}"/>
                    </a:ext>
                  </a:extLst>
                </p14:cNvPr>
                <p14:cNvContentPartPr/>
                <p14:nvPr/>
              </p14:nvContentPartPr>
              <p14:xfrm>
                <a:off x="7357274" y="4011424"/>
                <a:ext cx="171000" cy="396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2295822-2659-4CB3-ACFC-1D75EF60BFA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348634" y="4002784"/>
                  <a:ext cx="188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462BBAF-38AD-4045-A3DB-10928719A9B5}"/>
                    </a:ext>
                  </a:extLst>
                </p14:cNvPr>
                <p14:cNvContentPartPr/>
                <p14:nvPr/>
              </p14:nvContentPartPr>
              <p14:xfrm>
                <a:off x="7595954" y="3963184"/>
                <a:ext cx="72360" cy="1749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462BBAF-38AD-4045-A3DB-10928719A9B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587314" y="3954184"/>
                  <a:ext cx="90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CE0E7D4-CA36-4F54-8D24-6BA3AC35AD29}"/>
                    </a:ext>
                  </a:extLst>
                </p14:cNvPr>
                <p14:cNvContentPartPr/>
                <p14:nvPr/>
              </p14:nvContentPartPr>
              <p14:xfrm>
                <a:off x="7767674" y="3911344"/>
                <a:ext cx="143280" cy="1342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CE0E7D4-CA36-4F54-8D24-6BA3AC35AD2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759034" y="3902704"/>
                  <a:ext cx="160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70D401D-3097-49C6-9CA5-4E61EC777FD9}"/>
                    </a:ext>
                  </a:extLst>
                </p14:cNvPr>
                <p14:cNvContentPartPr/>
                <p14:nvPr/>
              </p14:nvContentPartPr>
              <p14:xfrm>
                <a:off x="7816274" y="3883624"/>
                <a:ext cx="226440" cy="2988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70D401D-3097-49C6-9CA5-4E61EC777FD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807274" y="3874624"/>
                  <a:ext cx="244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54E0F66-8B3D-42B7-A633-F3A4DDDF7BDF}"/>
                    </a:ext>
                  </a:extLst>
                </p14:cNvPr>
                <p14:cNvContentPartPr/>
                <p14:nvPr/>
              </p14:nvContentPartPr>
              <p14:xfrm>
                <a:off x="8015354" y="3727024"/>
                <a:ext cx="205560" cy="4590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54E0F66-8B3D-42B7-A633-F3A4DDDF7BD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006354" y="3718384"/>
                  <a:ext cx="2232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163A25B-395C-42A1-9E0E-1F78D54BD5B5}"/>
                    </a:ext>
                  </a:extLst>
                </p14:cNvPr>
                <p14:cNvContentPartPr/>
                <p14:nvPr/>
              </p14:nvContentPartPr>
              <p14:xfrm>
                <a:off x="8292554" y="3923944"/>
                <a:ext cx="161280" cy="1195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163A25B-395C-42A1-9E0E-1F78D54BD5B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283554" y="3914944"/>
                  <a:ext cx="178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29D525F-1C08-48ED-A7B8-78D653D54256}"/>
                    </a:ext>
                  </a:extLst>
                </p14:cNvPr>
                <p14:cNvContentPartPr/>
                <p14:nvPr/>
              </p14:nvContentPartPr>
              <p14:xfrm>
                <a:off x="8641394" y="3828544"/>
                <a:ext cx="67320" cy="2919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29D525F-1C08-48ED-A7B8-78D653D54256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632754" y="3819904"/>
                  <a:ext cx="849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FA9EC77-26FB-44D3-8CE5-1CB31BDF215D}"/>
                    </a:ext>
                  </a:extLst>
                </p14:cNvPr>
                <p14:cNvContentPartPr/>
                <p14:nvPr/>
              </p14:nvContentPartPr>
              <p14:xfrm>
                <a:off x="8792594" y="3824944"/>
                <a:ext cx="118800" cy="2674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FA9EC77-26FB-44D3-8CE5-1CB31BDF215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783954" y="3815944"/>
                  <a:ext cx="1364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157A657-1A80-40F3-96D6-626DBF33C3E4}"/>
                    </a:ext>
                  </a:extLst>
                </p14:cNvPr>
                <p14:cNvContentPartPr/>
                <p14:nvPr/>
              </p14:nvContentPartPr>
              <p14:xfrm>
                <a:off x="8924354" y="4036264"/>
                <a:ext cx="10800" cy="435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157A657-1A80-40F3-96D6-626DBF33C3E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915714" y="4027264"/>
                  <a:ext cx="28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8CDCAA0-5564-4941-B610-E8DA8160F062}"/>
                    </a:ext>
                  </a:extLst>
                </p14:cNvPr>
                <p14:cNvContentPartPr/>
                <p14:nvPr/>
              </p14:nvContentPartPr>
              <p14:xfrm>
                <a:off x="9037034" y="3869584"/>
                <a:ext cx="82800" cy="1843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8CDCAA0-5564-4941-B610-E8DA8160F06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028394" y="3860584"/>
                  <a:ext cx="100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058AEA3-47E5-464E-87F3-58182DC87726}"/>
                    </a:ext>
                  </a:extLst>
                </p14:cNvPr>
                <p14:cNvContentPartPr/>
                <p14:nvPr/>
              </p14:nvContentPartPr>
              <p14:xfrm>
                <a:off x="9144314" y="3831784"/>
                <a:ext cx="216360" cy="2455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058AEA3-47E5-464E-87F3-58182DC8772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135674" y="3823144"/>
                  <a:ext cx="234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DA787AB-8FD4-4BFC-8DC6-386F885E00E7}"/>
                    </a:ext>
                  </a:extLst>
                </p14:cNvPr>
                <p14:cNvContentPartPr/>
                <p14:nvPr/>
              </p14:nvContentPartPr>
              <p14:xfrm>
                <a:off x="9361754" y="3666544"/>
                <a:ext cx="141840" cy="4399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DA787AB-8FD4-4BFC-8DC6-386F885E00E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352754" y="3657544"/>
                  <a:ext cx="1594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5D30FCB-93B3-4711-8AEC-01A19A9D34CD}"/>
                    </a:ext>
                  </a:extLst>
                </p14:cNvPr>
                <p14:cNvContentPartPr/>
                <p14:nvPr/>
              </p14:nvContentPartPr>
              <p14:xfrm>
                <a:off x="9593594" y="3912784"/>
                <a:ext cx="210600" cy="295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5D30FCB-93B3-4711-8AEC-01A19A9D34CD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584954" y="3904144"/>
                  <a:ext cx="228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C0F32BA-AB7C-4735-926D-97D800CA6566}"/>
                    </a:ext>
                  </a:extLst>
                </p14:cNvPr>
                <p14:cNvContentPartPr/>
                <p14:nvPr/>
              </p14:nvContentPartPr>
              <p14:xfrm>
                <a:off x="9662714" y="3824224"/>
                <a:ext cx="56880" cy="1936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C0F32BA-AB7C-4735-926D-97D800CA656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653714" y="3815224"/>
                  <a:ext cx="74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D0A0CD3-8131-4A93-8785-ED440ED393B5}"/>
                    </a:ext>
                  </a:extLst>
                </p14:cNvPr>
                <p14:cNvContentPartPr/>
                <p14:nvPr/>
              </p14:nvContentPartPr>
              <p14:xfrm>
                <a:off x="9882674" y="3829624"/>
                <a:ext cx="210240" cy="1951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D0A0CD3-8131-4A93-8785-ED440ED393B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873674" y="3820624"/>
                  <a:ext cx="227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8E2F5AE-F4C5-4247-84E5-355221328D74}"/>
                    </a:ext>
                  </a:extLst>
                </p14:cNvPr>
                <p14:cNvContentPartPr/>
                <p14:nvPr/>
              </p14:nvContentPartPr>
              <p14:xfrm>
                <a:off x="10232954" y="3774184"/>
                <a:ext cx="128160" cy="2898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8E2F5AE-F4C5-4247-84E5-355221328D7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224314" y="3765544"/>
                  <a:ext cx="1458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F0C6A4F-3A2C-449C-8229-7C89653D3275}"/>
                    </a:ext>
                  </a:extLst>
                </p14:cNvPr>
                <p14:cNvContentPartPr/>
                <p14:nvPr/>
              </p14:nvContentPartPr>
              <p14:xfrm>
                <a:off x="10347434" y="3960664"/>
                <a:ext cx="24840" cy="453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F0C6A4F-3A2C-449C-8229-7C89653D3275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338434" y="3951664"/>
                  <a:ext cx="424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E773867-9414-429D-A3E7-99466593509D}"/>
                    </a:ext>
                  </a:extLst>
                </p14:cNvPr>
                <p14:cNvContentPartPr/>
                <p14:nvPr/>
              </p14:nvContentPartPr>
              <p14:xfrm>
                <a:off x="10466954" y="3820264"/>
                <a:ext cx="138600" cy="1904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E773867-9414-429D-A3E7-99466593509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457954" y="3811264"/>
                  <a:ext cx="156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D1C844-E1AF-4EFE-B31C-0D2A4F8958AA}"/>
                    </a:ext>
                  </a:extLst>
                </p14:cNvPr>
                <p14:cNvContentPartPr/>
                <p14:nvPr/>
              </p14:nvContentPartPr>
              <p14:xfrm>
                <a:off x="10637954" y="3625864"/>
                <a:ext cx="163080" cy="3855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D1C844-E1AF-4EFE-B31C-0D2A4F8958A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628954" y="3616864"/>
                  <a:ext cx="1807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9A8302B-7170-452D-9FBC-3983299042C3}"/>
                    </a:ext>
                  </a:extLst>
                </p14:cNvPr>
                <p14:cNvContentPartPr/>
                <p14:nvPr/>
              </p14:nvContentPartPr>
              <p14:xfrm>
                <a:off x="10930994" y="3769144"/>
                <a:ext cx="160560" cy="122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9A8302B-7170-452D-9FBC-3983299042C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921994" y="3760504"/>
                  <a:ext cx="1782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3F7366B-6763-4EAE-A2AF-DB954FFC69BF}"/>
                    </a:ext>
                  </a:extLst>
                </p14:cNvPr>
                <p14:cNvContentPartPr/>
                <p14:nvPr/>
              </p14:nvContentPartPr>
              <p14:xfrm>
                <a:off x="10924514" y="3864904"/>
                <a:ext cx="132480" cy="450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3F7366B-6763-4EAE-A2AF-DB954FFC69B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915514" y="3855904"/>
                  <a:ext cx="150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D3186D1-19E7-49B5-9F9A-951B57804F5A}"/>
                    </a:ext>
                  </a:extLst>
                </p14:cNvPr>
                <p14:cNvContentPartPr/>
                <p14:nvPr/>
              </p14:nvContentPartPr>
              <p14:xfrm>
                <a:off x="7306874" y="4420024"/>
                <a:ext cx="396000" cy="3308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D3186D1-19E7-49B5-9F9A-951B57804F5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298234" y="4411384"/>
                  <a:ext cx="4136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F5B970F-43EC-4089-BF95-4FC5DA1B0DAD}"/>
                    </a:ext>
                  </a:extLst>
                </p14:cNvPr>
                <p14:cNvContentPartPr/>
                <p14:nvPr/>
              </p14:nvContentPartPr>
              <p14:xfrm>
                <a:off x="7393994" y="4541704"/>
                <a:ext cx="213480" cy="723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F5B970F-43EC-4089-BF95-4FC5DA1B0DA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385354" y="4532704"/>
                  <a:ext cx="231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DE97A32-646A-4530-9655-5B09B1421769}"/>
                    </a:ext>
                  </a:extLst>
                </p14:cNvPr>
                <p14:cNvContentPartPr/>
                <p14:nvPr/>
              </p14:nvContentPartPr>
              <p14:xfrm>
                <a:off x="7671914" y="4483384"/>
                <a:ext cx="101520" cy="1821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DE97A32-646A-4530-9655-5B09B142176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663274" y="4474384"/>
                  <a:ext cx="119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33DA5E9-C9F6-4FF2-BFCB-15674A4B247B}"/>
                    </a:ext>
                  </a:extLst>
                </p14:cNvPr>
                <p14:cNvContentPartPr/>
                <p14:nvPr/>
              </p14:nvContentPartPr>
              <p14:xfrm>
                <a:off x="7881794" y="4406344"/>
                <a:ext cx="114480" cy="1328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33DA5E9-C9F6-4FF2-BFCB-15674A4B247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873154" y="4397704"/>
                  <a:ext cx="132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E30B722-ABBA-4FCB-8EA8-0417E44825F8}"/>
                    </a:ext>
                  </a:extLst>
                </p14:cNvPr>
                <p14:cNvContentPartPr/>
                <p14:nvPr/>
              </p14:nvContentPartPr>
              <p14:xfrm>
                <a:off x="7886114" y="4410304"/>
                <a:ext cx="289080" cy="3294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E30B722-ABBA-4FCB-8EA8-0417E44825F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877474" y="4401664"/>
                  <a:ext cx="306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391D252-356E-4F4B-AC88-CD0C7043CE5E}"/>
                    </a:ext>
                  </a:extLst>
                </p14:cNvPr>
                <p14:cNvContentPartPr/>
                <p14:nvPr/>
              </p14:nvContentPartPr>
              <p14:xfrm>
                <a:off x="8233514" y="4357384"/>
                <a:ext cx="130320" cy="1116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391D252-356E-4F4B-AC88-CD0C7043CE5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224514" y="4348744"/>
                  <a:ext cx="147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4CDFED6-C2BB-45C5-A6AB-4897F29B5A09}"/>
                    </a:ext>
                  </a:extLst>
                </p14:cNvPr>
                <p14:cNvContentPartPr/>
                <p14:nvPr/>
              </p14:nvContentPartPr>
              <p14:xfrm>
                <a:off x="8369954" y="4254064"/>
                <a:ext cx="115920" cy="4500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4CDFED6-C2BB-45C5-A6AB-4897F29B5A0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360954" y="4245064"/>
                  <a:ext cx="1335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A25CF69-F029-42C8-AB7B-A4E005862AE7}"/>
                    </a:ext>
                  </a:extLst>
                </p14:cNvPr>
                <p14:cNvContentPartPr/>
                <p14:nvPr/>
              </p14:nvContentPartPr>
              <p14:xfrm>
                <a:off x="8625914" y="4463944"/>
                <a:ext cx="124200" cy="334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A25CF69-F029-42C8-AB7B-A4E005862AE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617274" y="4455304"/>
                  <a:ext cx="141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AB33134-DB6B-4D38-ACEB-75A9D4114577}"/>
                    </a:ext>
                  </a:extLst>
                </p14:cNvPr>
                <p14:cNvContentPartPr/>
                <p14:nvPr/>
              </p14:nvContentPartPr>
              <p14:xfrm>
                <a:off x="8639234" y="4564744"/>
                <a:ext cx="128160" cy="399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AB33134-DB6B-4D38-ACEB-75A9D411457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630234" y="4556104"/>
                  <a:ext cx="145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083B95-B837-4896-B26D-B935F036D530}"/>
                    </a:ext>
                  </a:extLst>
                </p14:cNvPr>
                <p14:cNvContentPartPr/>
                <p14:nvPr/>
              </p14:nvContentPartPr>
              <p14:xfrm>
                <a:off x="8980154" y="4407784"/>
                <a:ext cx="67680" cy="2653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083B95-B837-4896-B26D-B935F036D53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71514" y="4398784"/>
                  <a:ext cx="853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C0620A4-91C6-4639-BF53-22D3D4D32112}"/>
                    </a:ext>
                  </a:extLst>
                </p14:cNvPr>
                <p14:cNvContentPartPr/>
                <p14:nvPr/>
              </p14:nvContentPartPr>
              <p14:xfrm>
                <a:off x="9124154" y="4276024"/>
                <a:ext cx="173160" cy="1404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C0620A4-91C6-4639-BF53-22D3D4D3211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115154" y="4267024"/>
                  <a:ext cx="190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E3FC423-761C-4A78-BA5A-EF7FC14D270D}"/>
                    </a:ext>
                  </a:extLst>
                </p14:cNvPr>
                <p14:cNvContentPartPr/>
                <p14:nvPr/>
              </p14:nvContentPartPr>
              <p14:xfrm>
                <a:off x="9286514" y="4372144"/>
                <a:ext cx="179280" cy="2541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E3FC423-761C-4A78-BA5A-EF7FC14D270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277874" y="4363504"/>
                  <a:ext cx="196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6D8F739-0EC0-40ED-93B8-A0950B11DE16}"/>
                    </a:ext>
                  </a:extLst>
                </p14:cNvPr>
                <p14:cNvContentPartPr/>
                <p14:nvPr/>
              </p14:nvContentPartPr>
              <p14:xfrm>
                <a:off x="9472994" y="4540984"/>
                <a:ext cx="27360" cy="540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6D8F739-0EC0-40ED-93B8-A0950B11DE1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463994" y="4531984"/>
                  <a:ext cx="45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296B749-1171-4896-842B-A3A38C8D9B9D}"/>
                    </a:ext>
                  </a:extLst>
                </p14:cNvPr>
                <p14:cNvContentPartPr/>
                <p14:nvPr/>
              </p14:nvContentPartPr>
              <p14:xfrm>
                <a:off x="9562274" y="4376464"/>
                <a:ext cx="144720" cy="2001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296B749-1171-4896-842B-A3A38C8D9B9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553634" y="4367464"/>
                  <a:ext cx="162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A764A9A-7262-485A-A5A8-6578BE16E9B7}"/>
                    </a:ext>
                  </a:extLst>
                </p14:cNvPr>
                <p14:cNvContentPartPr/>
                <p14:nvPr/>
              </p14:nvContentPartPr>
              <p14:xfrm>
                <a:off x="9725354" y="4315984"/>
                <a:ext cx="218880" cy="2613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A764A9A-7262-485A-A5A8-6578BE16E9B7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716714" y="4306984"/>
                  <a:ext cx="2365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A99B6FC-F9CC-4092-8CD7-88457598E31B}"/>
                    </a:ext>
                  </a:extLst>
                </p14:cNvPr>
                <p14:cNvContentPartPr/>
                <p14:nvPr/>
              </p14:nvContentPartPr>
              <p14:xfrm>
                <a:off x="9929114" y="4229224"/>
                <a:ext cx="129240" cy="3956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A99B6FC-F9CC-4092-8CD7-88457598E31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920114" y="4220584"/>
                  <a:ext cx="14688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8AF4EC1-BBF3-4820-BEC9-C555F9B978EF}"/>
                    </a:ext>
                  </a:extLst>
                </p14:cNvPr>
                <p14:cNvContentPartPr/>
                <p14:nvPr/>
              </p14:nvContentPartPr>
              <p14:xfrm>
                <a:off x="10060154" y="4448824"/>
                <a:ext cx="193680" cy="277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8AF4EC1-BBF3-4820-BEC9-C555F9B978EF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51514" y="4439824"/>
                  <a:ext cx="211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282EB6D-3BAB-4E8D-9830-AFEEB68F280D}"/>
                    </a:ext>
                  </a:extLst>
                </p14:cNvPr>
                <p14:cNvContentPartPr/>
                <p14:nvPr/>
              </p14:nvContentPartPr>
              <p14:xfrm>
                <a:off x="10147634" y="4349464"/>
                <a:ext cx="38160" cy="2167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282EB6D-3BAB-4E8D-9830-AFEEB68F280D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138634" y="4340824"/>
                  <a:ext cx="55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61A51EF-C29B-415D-8E67-5EF4F24ECFA1}"/>
                    </a:ext>
                  </a:extLst>
                </p14:cNvPr>
                <p14:cNvContentPartPr/>
                <p14:nvPr/>
              </p14:nvContentPartPr>
              <p14:xfrm>
                <a:off x="10299914" y="4326424"/>
                <a:ext cx="179280" cy="2520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61A51EF-C29B-415D-8E67-5EF4F24ECFA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291274" y="4317784"/>
                  <a:ext cx="1969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E94279D-48D4-4A95-98E4-30BEE8500CAC}"/>
                    </a:ext>
                  </a:extLst>
                </p14:cNvPr>
                <p14:cNvContentPartPr/>
                <p14:nvPr/>
              </p14:nvContentPartPr>
              <p14:xfrm>
                <a:off x="10501874" y="4199704"/>
                <a:ext cx="126000" cy="979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E94279D-48D4-4A95-98E4-30BEE8500CA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492874" y="4190704"/>
                  <a:ext cx="143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64644C1-5342-4E25-9F64-862ADAF261FE}"/>
                    </a:ext>
                  </a:extLst>
                </p14:cNvPr>
                <p14:cNvContentPartPr/>
                <p14:nvPr/>
              </p14:nvContentPartPr>
              <p14:xfrm>
                <a:off x="11245634" y="3882184"/>
                <a:ext cx="28080" cy="612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64644C1-5342-4E25-9F64-862ADAF261F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1236994" y="3873544"/>
                  <a:ext cx="457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D3B731C-D2D8-440B-9917-E6B8A7335AF8}"/>
                    </a:ext>
                  </a:extLst>
                </p14:cNvPr>
                <p14:cNvContentPartPr/>
                <p14:nvPr/>
              </p14:nvContentPartPr>
              <p14:xfrm>
                <a:off x="11413034" y="3658264"/>
                <a:ext cx="146520" cy="2754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D3B731C-D2D8-440B-9917-E6B8A7335AF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404394" y="3649264"/>
                  <a:ext cx="1641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92DD48EA-BD3E-4FF0-97E7-BF8D19CEA60F}"/>
                    </a:ext>
                  </a:extLst>
                </p14:cNvPr>
                <p14:cNvContentPartPr/>
                <p14:nvPr/>
              </p14:nvContentPartPr>
              <p14:xfrm>
                <a:off x="11611034" y="3654304"/>
                <a:ext cx="307800" cy="2660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92DD48EA-BD3E-4FF0-97E7-BF8D19CEA60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602394" y="3645304"/>
                  <a:ext cx="325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0DDFF61-2510-4A1F-B39D-61E4B448CF37}"/>
                    </a:ext>
                  </a:extLst>
                </p14:cNvPr>
                <p14:cNvContentPartPr/>
                <p14:nvPr/>
              </p14:nvContentPartPr>
              <p14:xfrm>
                <a:off x="10595834" y="4273504"/>
                <a:ext cx="194400" cy="2894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0DDFF61-2510-4A1F-B39D-61E4B448CF3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587194" y="4264504"/>
                  <a:ext cx="2120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D5F8EBD-C99F-42F6-8E92-FDAE13DC5BF1}"/>
                    </a:ext>
                  </a:extLst>
                </p14:cNvPr>
                <p14:cNvContentPartPr/>
                <p14:nvPr/>
              </p14:nvContentPartPr>
              <p14:xfrm>
                <a:off x="10785554" y="4463224"/>
                <a:ext cx="25560" cy="504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D5F8EBD-C99F-42F6-8E92-FDAE13DC5BF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0776554" y="4454224"/>
                  <a:ext cx="43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41B549F-8CED-43D6-97FB-E42B7C4A9784}"/>
                    </a:ext>
                  </a:extLst>
                </p14:cNvPr>
                <p14:cNvContentPartPr/>
                <p14:nvPr/>
              </p14:nvContentPartPr>
              <p14:xfrm>
                <a:off x="10899674" y="4301224"/>
                <a:ext cx="174960" cy="1746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41B549F-8CED-43D6-97FB-E42B7C4A978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891034" y="4292584"/>
                  <a:ext cx="192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BCC0EE5-BFAE-4DA4-BD2A-786BF218DDA5}"/>
                    </a:ext>
                  </a:extLst>
                </p14:cNvPr>
                <p14:cNvContentPartPr/>
                <p14:nvPr/>
              </p14:nvContentPartPr>
              <p14:xfrm>
                <a:off x="11014874" y="4065784"/>
                <a:ext cx="232200" cy="4910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BCC0EE5-BFAE-4DA4-BD2A-786BF218DDA5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1006234" y="4056784"/>
                  <a:ext cx="24984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0AB129D-859F-4256-B27D-043B165BAA12}"/>
                    </a:ext>
                  </a:extLst>
                </p14:cNvPr>
                <p14:cNvContentPartPr/>
                <p14:nvPr/>
              </p14:nvContentPartPr>
              <p14:xfrm>
                <a:off x="11300714" y="4253344"/>
                <a:ext cx="89280" cy="208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0AB129D-859F-4256-B27D-043B165BAA1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1291714" y="4244344"/>
                  <a:ext cx="106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D6F9061B-69FC-4CF6-9EDB-2F25569E3F60}"/>
                    </a:ext>
                  </a:extLst>
                </p14:cNvPr>
                <p14:cNvContentPartPr/>
                <p14:nvPr/>
              </p14:nvContentPartPr>
              <p14:xfrm>
                <a:off x="11260394" y="4339384"/>
                <a:ext cx="145800" cy="266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D6F9061B-69FC-4CF6-9EDB-2F25569E3F6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1251754" y="4330744"/>
                  <a:ext cx="163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9C0CF6D-0FAE-4FDD-AF13-62C970F32D87}"/>
                    </a:ext>
                  </a:extLst>
                </p14:cNvPr>
                <p14:cNvContentPartPr/>
                <p14:nvPr/>
              </p14:nvContentPartPr>
              <p14:xfrm>
                <a:off x="11505914" y="4141384"/>
                <a:ext cx="128160" cy="2988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9C0CF6D-0FAE-4FDD-AF13-62C970F32D87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1496914" y="4132744"/>
                  <a:ext cx="145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E4DF0861-2606-4E82-BBE5-D34C8D660BCB}"/>
                    </a:ext>
                  </a:extLst>
                </p14:cNvPr>
                <p14:cNvContentPartPr/>
                <p14:nvPr/>
              </p14:nvContentPartPr>
              <p14:xfrm>
                <a:off x="11654234" y="4374304"/>
                <a:ext cx="18360" cy="410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E4DF0861-2606-4E82-BBE5-D34C8D660BCB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1645234" y="4365304"/>
                  <a:ext cx="36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06405A4-9BC6-4A3F-9147-89F935AD196B}"/>
                    </a:ext>
                  </a:extLst>
                </p14:cNvPr>
                <p14:cNvContentPartPr/>
                <p14:nvPr/>
              </p14:nvContentPartPr>
              <p14:xfrm>
                <a:off x="11707154" y="4159024"/>
                <a:ext cx="250560" cy="2242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06405A4-9BC6-4A3F-9147-89F935AD196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1698154" y="4150024"/>
                  <a:ext cx="2682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92B75D36-5B73-4FE0-A6C6-9024F919ABD9}"/>
                    </a:ext>
                  </a:extLst>
                </p14:cNvPr>
                <p14:cNvContentPartPr/>
                <p14:nvPr/>
              </p14:nvContentPartPr>
              <p14:xfrm>
                <a:off x="11928194" y="4131304"/>
                <a:ext cx="209160" cy="3078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92B75D36-5B73-4FE0-A6C6-9024F919ABD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1919194" y="4122664"/>
                  <a:ext cx="2268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67AE9D4-E137-4B47-A12C-7F78693B64F5}"/>
                    </a:ext>
                  </a:extLst>
                </p14:cNvPr>
                <p14:cNvContentPartPr/>
                <p14:nvPr/>
              </p14:nvContentPartPr>
              <p14:xfrm>
                <a:off x="7317314" y="4993864"/>
                <a:ext cx="191160" cy="3002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67AE9D4-E137-4B47-A12C-7F78693B64F5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308314" y="4985224"/>
                  <a:ext cx="2088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5EBC47B-530B-4015-A72C-D7B9329C5800}"/>
                    </a:ext>
                  </a:extLst>
                </p14:cNvPr>
                <p14:cNvContentPartPr/>
                <p14:nvPr/>
              </p14:nvContentPartPr>
              <p14:xfrm>
                <a:off x="7595234" y="4926904"/>
                <a:ext cx="164520" cy="25452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5EBC47B-530B-4015-A72C-D7B9329C5800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586234" y="4917904"/>
                  <a:ext cx="1821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AD87061-1DA4-449E-ADDB-B8EDED319E30}"/>
                    </a:ext>
                  </a:extLst>
                </p14:cNvPr>
                <p14:cNvContentPartPr/>
                <p14:nvPr/>
              </p14:nvContentPartPr>
              <p14:xfrm>
                <a:off x="7826714" y="4895584"/>
                <a:ext cx="119160" cy="1360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AD87061-1DA4-449E-ADDB-B8EDED319E3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817714" y="4886944"/>
                  <a:ext cx="1368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19D1C67-A7BB-49E1-B431-9AF353BFD4BA}"/>
                    </a:ext>
                  </a:extLst>
                </p14:cNvPr>
                <p14:cNvContentPartPr/>
                <p14:nvPr/>
              </p14:nvContentPartPr>
              <p14:xfrm>
                <a:off x="7870634" y="4858864"/>
                <a:ext cx="241920" cy="3049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19D1C67-A7BB-49E1-B431-9AF353BFD4B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861634" y="4850224"/>
                  <a:ext cx="2595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55F16C5D-612D-4B2C-9724-A2FD5B9C59CC}"/>
                    </a:ext>
                  </a:extLst>
                </p14:cNvPr>
                <p14:cNvContentPartPr/>
                <p14:nvPr/>
              </p14:nvContentPartPr>
              <p14:xfrm>
                <a:off x="8055314" y="4813144"/>
                <a:ext cx="132480" cy="44172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55F16C5D-612D-4B2C-9724-A2FD5B9C59C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046674" y="4804144"/>
                  <a:ext cx="15012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7D789AB-B880-4190-9F14-B383B51AFF3F}"/>
                    </a:ext>
                  </a:extLst>
                </p14:cNvPr>
                <p14:cNvContentPartPr/>
                <p14:nvPr/>
              </p14:nvContentPartPr>
              <p14:xfrm>
                <a:off x="8377154" y="5002864"/>
                <a:ext cx="99720" cy="2700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7D789AB-B880-4190-9F14-B383B51AFF3F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368514" y="4994224"/>
                  <a:ext cx="1173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BB3F94E-B4FB-4A1C-8B11-EB6A9082E259}"/>
                    </a:ext>
                  </a:extLst>
                </p14:cNvPr>
                <p14:cNvContentPartPr/>
                <p14:nvPr/>
              </p14:nvContentPartPr>
              <p14:xfrm>
                <a:off x="8386874" y="5086384"/>
                <a:ext cx="109080" cy="370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BB3F94E-B4FB-4A1C-8B11-EB6A9082E259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378234" y="5077744"/>
                  <a:ext cx="126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D21AF95-8989-4F8A-8C54-989C9BFC8BE6}"/>
                    </a:ext>
                  </a:extLst>
                </p14:cNvPr>
                <p14:cNvContentPartPr/>
                <p14:nvPr/>
              </p14:nvContentPartPr>
              <p14:xfrm>
                <a:off x="8668754" y="4920784"/>
                <a:ext cx="124560" cy="2538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D21AF95-8989-4F8A-8C54-989C9BFC8BE6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659754" y="4912144"/>
                  <a:ext cx="1422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8DBCD24-39CE-4791-9167-3140E8BFA01A}"/>
                    </a:ext>
                  </a:extLst>
                </p14:cNvPr>
                <p14:cNvContentPartPr/>
                <p14:nvPr/>
              </p14:nvContentPartPr>
              <p14:xfrm>
                <a:off x="8843714" y="5091784"/>
                <a:ext cx="10800" cy="478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8DBCD24-39CE-4791-9167-3140E8BFA01A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835074" y="5083144"/>
                  <a:ext cx="284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2398E968-019C-430B-AFF6-1D4ABAB69051}"/>
                    </a:ext>
                  </a:extLst>
                </p14:cNvPr>
                <p14:cNvContentPartPr/>
                <p14:nvPr/>
              </p14:nvContentPartPr>
              <p14:xfrm>
                <a:off x="8945594" y="4898824"/>
                <a:ext cx="267120" cy="2451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2398E968-019C-430B-AFF6-1D4ABAB6905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936594" y="4890184"/>
                  <a:ext cx="2847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589AD0F-0809-4993-9C23-A203A66AB0C5}"/>
                    </a:ext>
                  </a:extLst>
                </p14:cNvPr>
                <p14:cNvContentPartPr/>
                <p14:nvPr/>
              </p14:nvContentPartPr>
              <p14:xfrm>
                <a:off x="9191474" y="4872544"/>
                <a:ext cx="258840" cy="2588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589AD0F-0809-4993-9C23-A203A66AB0C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182834" y="4863904"/>
                  <a:ext cx="276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0DA95221-47A2-4956-A825-49D94F406842}"/>
                    </a:ext>
                  </a:extLst>
                </p14:cNvPr>
                <p14:cNvContentPartPr/>
                <p14:nvPr/>
              </p14:nvContentPartPr>
              <p14:xfrm>
                <a:off x="9602594" y="4979824"/>
                <a:ext cx="158040" cy="352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0DA95221-47A2-4956-A825-49D94F406842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593954" y="4970824"/>
                  <a:ext cx="175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2111DD6-5AE7-4C50-81FA-C55FA42A93DC}"/>
                    </a:ext>
                  </a:extLst>
                </p14:cNvPr>
                <p14:cNvContentPartPr/>
                <p14:nvPr/>
              </p14:nvContentPartPr>
              <p14:xfrm>
                <a:off x="9907154" y="5026984"/>
                <a:ext cx="52560" cy="774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2111DD6-5AE7-4C50-81FA-C55FA42A93D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898154" y="5017984"/>
                  <a:ext cx="70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D004E633-19F8-44DA-B064-BD756392CFB3}"/>
                    </a:ext>
                  </a:extLst>
                </p14:cNvPr>
                <p14:cNvContentPartPr/>
                <p14:nvPr/>
              </p14:nvContentPartPr>
              <p14:xfrm>
                <a:off x="10069514" y="4800184"/>
                <a:ext cx="172440" cy="31644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D004E633-19F8-44DA-B064-BD756392CFB3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060874" y="4791184"/>
                  <a:ext cx="1900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6C59109-E5C0-429C-8C20-B45E0254150D}"/>
                    </a:ext>
                  </a:extLst>
                </p14:cNvPr>
                <p14:cNvContentPartPr/>
                <p14:nvPr/>
              </p14:nvContentPartPr>
              <p14:xfrm>
                <a:off x="10286954" y="4781464"/>
                <a:ext cx="284760" cy="3150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6C59109-E5C0-429C-8C20-B45E0254150D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278314" y="4772464"/>
                  <a:ext cx="3024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8C77E62-03EA-486E-8E7A-59FFD5F421E5}"/>
                    </a:ext>
                  </a:extLst>
                </p14:cNvPr>
                <p14:cNvContentPartPr/>
                <p14:nvPr/>
              </p14:nvContentPartPr>
              <p14:xfrm>
                <a:off x="9778994" y="4790464"/>
                <a:ext cx="169560" cy="3272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8C77E62-03EA-486E-8E7A-59FFD5F421E5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769994" y="4781464"/>
                  <a:ext cx="1872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1C230FF6-82D5-42D6-B4E5-5A579B9D956E}"/>
                    </a:ext>
                  </a:extLst>
                </p14:cNvPr>
                <p14:cNvContentPartPr/>
                <p14:nvPr/>
              </p14:nvContentPartPr>
              <p14:xfrm>
                <a:off x="10568474" y="4726024"/>
                <a:ext cx="188640" cy="36720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1C230FF6-82D5-42D6-B4E5-5A579B9D956E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559474" y="4717384"/>
                  <a:ext cx="206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3BA1263C-C520-42FB-BEF6-47D06EBAFD56}"/>
                    </a:ext>
                  </a:extLst>
                </p14:cNvPr>
                <p14:cNvContentPartPr/>
                <p14:nvPr/>
              </p14:nvContentPartPr>
              <p14:xfrm>
                <a:off x="10737674" y="4626304"/>
                <a:ext cx="155520" cy="1306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3BA1263C-C520-42FB-BEF6-47D06EBAFD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728674" y="4617664"/>
                  <a:ext cx="173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F3F062FD-2E91-40D4-80B4-F5DE85EC7787}"/>
                    </a:ext>
                  </a:extLst>
                </p14:cNvPr>
                <p14:cNvContentPartPr/>
                <p14:nvPr/>
              </p14:nvContentPartPr>
              <p14:xfrm>
                <a:off x="10857194" y="4908184"/>
                <a:ext cx="130320" cy="118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F3F062FD-2E91-40D4-80B4-F5DE85EC7787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848554" y="4899184"/>
                  <a:ext cx="147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80E78BDD-D0AB-400E-828A-B8BAB88565A3}"/>
                    </a:ext>
                  </a:extLst>
                </p14:cNvPr>
                <p14:cNvContentPartPr/>
                <p14:nvPr/>
              </p14:nvContentPartPr>
              <p14:xfrm>
                <a:off x="10900034" y="4974064"/>
                <a:ext cx="156240" cy="468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80E78BDD-D0AB-400E-828A-B8BAB88565A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0891034" y="4965064"/>
                  <a:ext cx="173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550B58FA-C6F5-431C-9A30-786861E453CC}"/>
                    </a:ext>
                  </a:extLst>
                </p14:cNvPr>
                <p14:cNvContentPartPr/>
                <p14:nvPr/>
              </p14:nvContentPartPr>
              <p14:xfrm>
                <a:off x="11129714" y="5022304"/>
                <a:ext cx="21960" cy="2628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550B58FA-C6F5-431C-9A30-786861E453CC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1120714" y="5013664"/>
                  <a:ext cx="39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690ACAD-FF27-4297-87A7-22C6073FF71D}"/>
                    </a:ext>
                  </a:extLst>
                </p14:cNvPr>
                <p14:cNvContentPartPr/>
                <p14:nvPr/>
              </p14:nvContentPartPr>
              <p14:xfrm>
                <a:off x="11227634" y="4837624"/>
                <a:ext cx="270360" cy="2192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690ACAD-FF27-4297-87A7-22C6073FF71D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1218994" y="4828624"/>
                  <a:ext cx="2880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3A350976-70D4-42E1-A05A-1EA62D41139E}"/>
                    </a:ext>
                  </a:extLst>
                </p14:cNvPr>
                <p14:cNvContentPartPr/>
                <p14:nvPr/>
              </p14:nvContentPartPr>
              <p14:xfrm>
                <a:off x="11549474" y="4789744"/>
                <a:ext cx="121320" cy="15300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3A350976-70D4-42E1-A05A-1EA62D41139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1540834" y="4780744"/>
                  <a:ext cx="138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E9DDE633-5F41-48A9-8F13-D0C6D7669085}"/>
                    </a:ext>
                  </a:extLst>
                </p14:cNvPr>
                <p14:cNvContentPartPr/>
                <p14:nvPr/>
              </p14:nvContentPartPr>
              <p14:xfrm>
                <a:off x="11596634" y="4754104"/>
                <a:ext cx="178920" cy="29232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E9DDE633-5F41-48A9-8F13-D0C6D7669085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1587634" y="4745464"/>
                  <a:ext cx="1965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92098A9-EBB2-484E-8C72-3CBA1397423D}"/>
                    </a:ext>
                  </a:extLst>
                </p14:cNvPr>
                <p14:cNvContentPartPr/>
                <p14:nvPr/>
              </p14:nvContentPartPr>
              <p14:xfrm>
                <a:off x="11739554" y="4846624"/>
                <a:ext cx="181800" cy="21492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92098A9-EBB2-484E-8C72-3CBA1397423D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1730914" y="4837624"/>
                  <a:ext cx="199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5462B29B-F368-45BE-B147-C39338502780}"/>
                    </a:ext>
                  </a:extLst>
                </p14:cNvPr>
                <p14:cNvContentPartPr/>
                <p14:nvPr/>
              </p14:nvContentPartPr>
              <p14:xfrm>
                <a:off x="11942594" y="4823224"/>
                <a:ext cx="203400" cy="23724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5462B29B-F368-45BE-B147-C3933850278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1933594" y="4814584"/>
                  <a:ext cx="22104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A3EF5CAC-2DD5-43AC-B33E-B57B4FCA763D}"/>
              </a:ext>
            </a:extLst>
          </p:cNvPr>
          <p:cNvGrpSpPr/>
          <p:nvPr/>
        </p:nvGrpSpPr>
        <p:grpSpPr>
          <a:xfrm>
            <a:off x="377594" y="6041104"/>
            <a:ext cx="1814040" cy="374400"/>
            <a:chOff x="377594" y="6041104"/>
            <a:chExt cx="1814040" cy="37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2A15CE53-B683-4011-B54E-6AFCD702DD9E}"/>
                    </a:ext>
                  </a:extLst>
                </p14:cNvPr>
                <p14:cNvContentPartPr/>
                <p14:nvPr/>
              </p14:nvContentPartPr>
              <p14:xfrm>
                <a:off x="377594" y="6041104"/>
                <a:ext cx="468360" cy="37440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2A15CE53-B683-4011-B54E-6AFCD702DD9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368594" y="6032104"/>
                  <a:ext cx="4860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4AB7CE04-BF99-4D48-9DB8-795B27458111}"/>
                    </a:ext>
                  </a:extLst>
                </p14:cNvPr>
                <p14:cNvContentPartPr/>
                <p14:nvPr/>
              </p14:nvContentPartPr>
              <p14:xfrm>
                <a:off x="461474" y="6257464"/>
                <a:ext cx="266760" cy="4824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4AB7CE04-BF99-4D48-9DB8-795B27458111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52834" y="6248824"/>
                  <a:ext cx="284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A8E7C01E-BCDB-4361-8FCB-48362246D3AE}"/>
                    </a:ext>
                  </a:extLst>
                </p14:cNvPr>
                <p14:cNvContentPartPr/>
                <p14:nvPr/>
              </p14:nvContentPartPr>
              <p14:xfrm>
                <a:off x="832634" y="6126424"/>
                <a:ext cx="137160" cy="27108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A8E7C01E-BCDB-4361-8FCB-48362246D3A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23994" y="6117424"/>
                  <a:ext cx="1548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8D5F4B4D-F052-4394-81A5-2E51EA20EEBE}"/>
                    </a:ext>
                  </a:extLst>
                </p14:cNvPr>
                <p14:cNvContentPartPr/>
                <p14:nvPr/>
              </p14:nvContentPartPr>
              <p14:xfrm>
                <a:off x="948194" y="6128944"/>
                <a:ext cx="275760" cy="2167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8D5F4B4D-F052-4394-81A5-2E51EA20EEBE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939194" y="6119944"/>
                  <a:ext cx="2934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C44DACDF-678A-4202-9B31-F172EA3B6861}"/>
                    </a:ext>
                  </a:extLst>
                </p14:cNvPr>
                <p14:cNvContentPartPr/>
                <p14:nvPr/>
              </p14:nvContentPartPr>
              <p14:xfrm>
                <a:off x="2019914" y="6197704"/>
                <a:ext cx="171720" cy="4392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C44DACDF-678A-4202-9B31-F172EA3B686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2011274" y="6189064"/>
                  <a:ext cx="1893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BD9762F8-8E8B-4A39-957D-5F118D560124}"/>
                    </a:ext>
                  </a:extLst>
                </p14:cNvPr>
                <p14:cNvContentPartPr/>
                <p14:nvPr/>
              </p14:nvContentPartPr>
              <p14:xfrm>
                <a:off x="2023154" y="6320104"/>
                <a:ext cx="143280" cy="2952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BD9762F8-8E8B-4A39-957D-5F118D56012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014154" y="6311464"/>
                  <a:ext cx="1609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4BE75068-DDED-4CA9-B815-6822AB73D818}"/>
              </a:ext>
            </a:extLst>
          </p:cNvPr>
          <p:cNvGrpSpPr/>
          <p:nvPr/>
        </p:nvGrpSpPr>
        <p:grpSpPr>
          <a:xfrm>
            <a:off x="2393234" y="5941384"/>
            <a:ext cx="2417760" cy="434160"/>
            <a:chOff x="2393234" y="5941384"/>
            <a:chExt cx="2417760" cy="43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7454ACB2-8E31-448C-94AB-D1B0AD18E981}"/>
                    </a:ext>
                  </a:extLst>
                </p14:cNvPr>
                <p14:cNvContentPartPr/>
                <p14:nvPr/>
              </p14:nvContentPartPr>
              <p14:xfrm>
                <a:off x="2393234" y="6105544"/>
                <a:ext cx="72000" cy="25164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7454ACB2-8E31-448C-94AB-D1B0AD18E98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384594" y="6096904"/>
                  <a:ext cx="89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0329BAA6-46B0-4D39-B884-CCF1636F8692}"/>
                    </a:ext>
                  </a:extLst>
                </p14:cNvPr>
                <p14:cNvContentPartPr/>
                <p14:nvPr/>
              </p14:nvContentPartPr>
              <p14:xfrm>
                <a:off x="2552354" y="6254224"/>
                <a:ext cx="17640" cy="2304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0329BAA6-46B0-4D39-B884-CCF1636F8692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543714" y="6245584"/>
                  <a:ext cx="35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E55A5F1E-77C5-4563-B564-C855679567D3}"/>
                    </a:ext>
                  </a:extLst>
                </p14:cNvPr>
                <p14:cNvContentPartPr/>
                <p14:nvPr/>
              </p14:nvContentPartPr>
              <p14:xfrm>
                <a:off x="2680514" y="6090784"/>
                <a:ext cx="66960" cy="2383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E55A5F1E-77C5-4563-B564-C855679567D3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671514" y="6082144"/>
                  <a:ext cx="84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23FF6DD-AB97-4D60-A8C5-1E3D42D2D59F}"/>
                    </a:ext>
                  </a:extLst>
                </p14:cNvPr>
                <p14:cNvContentPartPr/>
                <p14:nvPr/>
              </p14:nvContentPartPr>
              <p14:xfrm>
                <a:off x="2871314" y="6085744"/>
                <a:ext cx="114480" cy="23688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23FF6DD-AB97-4D60-A8C5-1E3D42D2D59F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862674" y="6076744"/>
                  <a:ext cx="132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B31F4AA8-29B3-4C39-9CAC-CF933A3935D9}"/>
                    </a:ext>
                  </a:extLst>
                </p14:cNvPr>
                <p14:cNvContentPartPr/>
                <p14:nvPr/>
              </p14:nvContentPartPr>
              <p14:xfrm>
                <a:off x="2994434" y="6285184"/>
                <a:ext cx="10080" cy="1908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B31F4AA8-29B3-4C39-9CAC-CF933A3935D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985794" y="6276544"/>
                  <a:ext cx="27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8075502F-4BEC-42DE-947B-50C2D449F750}"/>
                    </a:ext>
                  </a:extLst>
                </p14:cNvPr>
                <p14:cNvContentPartPr/>
                <p14:nvPr/>
              </p14:nvContentPartPr>
              <p14:xfrm>
                <a:off x="3138074" y="6135424"/>
                <a:ext cx="40320" cy="12528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8075502F-4BEC-42DE-947B-50C2D449F750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129074" y="6126424"/>
                  <a:ext cx="57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6DCC6CF4-D99A-4453-899C-155820769C08}"/>
                    </a:ext>
                  </a:extLst>
                </p14:cNvPr>
                <p14:cNvContentPartPr/>
                <p14:nvPr/>
              </p14:nvContentPartPr>
              <p14:xfrm>
                <a:off x="3206474" y="6081064"/>
                <a:ext cx="228960" cy="27072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6DCC6CF4-D99A-4453-899C-155820769C0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197834" y="6072424"/>
                  <a:ext cx="2466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476EEB3-1199-4286-8D4F-F19FF29CDB55}"/>
                    </a:ext>
                  </a:extLst>
                </p14:cNvPr>
                <p14:cNvContentPartPr/>
                <p14:nvPr/>
              </p14:nvContentPartPr>
              <p14:xfrm>
                <a:off x="3410234" y="5941384"/>
                <a:ext cx="142560" cy="41976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476EEB3-1199-4286-8D4F-F19FF29CDB5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401234" y="5932744"/>
                  <a:ext cx="1602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8BA1ADB0-956E-4644-BE0D-912C47415EAD}"/>
                    </a:ext>
                  </a:extLst>
                </p14:cNvPr>
                <p14:cNvContentPartPr/>
                <p14:nvPr/>
              </p14:nvContentPartPr>
              <p14:xfrm>
                <a:off x="3605354" y="6159544"/>
                <a:ext cx="264600" cy="4464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8BA1ADB0-956E-4644-BE0D-912C47415EA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596354" y="6150904"/>
                  <a:ext cx="2822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635F9016-FAF1-4609-87EB-994E48191851}"/>
                    </a:ext>
                  </a:extLst>
                </p14:cNvPr>
                <p14:cNvContentPartPr/>
                <p14:nvPr/>
              </p14:nvContentPartPr>
              <p14:xfrm>
                <a:off x="3719474" y="6039664"/>
                <a:ext cx="36360" cy="22788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635F9016-FAF1-4609-87EB-994E4819185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710834" y="6031024"/>
                  <a:ext cx="54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628F3767-13B6-4DA8-BCE4-5362D3ED63F5}"/>
                    </a:ext>
                  </a:extLst>
                </p14:cNvPr>
                <p14:cNvContentPartPr/>
                <p14:nvPr/>
              </p14:nvContentPartPr>
              <p14:xfrm>
                <a:off x="3999554" y="6068824"/>
                <a:ext cx="131040" cy="30672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628F3767-13B6-4DA8-BCE4-5362D3ED63F5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990914" y="6059824"/>
                  <a:ext cx="1486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BC0444AA-C5F1-4835-AFC0-79B03E40035F}"/>
                    </a:ext>
                  </a:extLst>
                </p14:cNvPr>
                <p14:cNvContentPartPr/>
                <p14:nvPr/>
              </p14:nvContentPartPr>
              <p14:xfrm>
                <a:off x="4167674" y="6252424"/>
                <a:ext cx="15120" cy="1836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BC0444AA-C5F1-4835-AFC0-79B03E40035F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158674" y="6243784"/>
                  <a:ext cx="32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020B31DB-90D4-45BE-84DE-F4C2C1E5CEE7}"/>
                    </a:ext>
                  </a:extLst>
                </p14:cNvPr>
                <p14:cNvContentPartPr/>
                <p14:nvPr/>
              </p14:nvContentPartPr>
              <p14:xfrm>
                <a:off x="4266674" y="6113464"/>
                <a:ext cx="193320" cy="21492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020B31DB-90D4-45BE-84DE-F4C2C1E5CEE7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258034" y="6104824"/>
                  <a:ext cx="210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9156DFEA-A54D-4286-89A2-020AD9EC46DE}"/>
                    </a:ext>
                  </a:extLst>
                </p14:cNvPr>
                <p14:cNvContentPartPr/>
                <p14:nvPr/>
              </p14:nvContentPartPr>
              <p14:xfrm>
                <a:off x="4646474" y="6050824"/>
                <a:ext cx="164520" cy="29808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9156DFEA-A54D-4286-89A2-020AD9EC46DE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637834" y="6041824"/>
                  <a:ext cx="18216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2E38DC44-0A8F-4B93-A8A2-B331C5A76976}"/>
              </a:ext>
            </a:extLst>
          </p:cNvPr>
          <p:cNvGrpSpPr/>
          <p:nvPr/>
        </p:nvGrpSpPr>
        <p:grpSpPr>
          <a:xfrm>
            <a:off x="4797314" y="5909344"/>
            <a:ext cx="2170800" cy="549000"/>
            <a:chOff x="4797314" y="5909344"/>
            <a:chExt cx="2170800" cy="54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3D00DC9-DD0E-46B5-B3B0-6D321656F5CD}"/>
                    </a:ext>
                  </a:extLst>
                </p14:cNvPr>
                <p14:cNvContentPartPr/>
                <p14:nvPr/>
              </p14:nvContentPartPr>
              <p14:xfrm>
                <a:off x="4797314" y="6285184"/>
                <a:ext cx="23760" cy="3528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3D00DC9-DD0E-46B5-B3B0-6D321656F5CD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788314" y="6276544"/>
                  <a:ext cx="41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B9B4B74B-419F-4D42-B483-C4AF0919F7B6}"/>
                    </a:ext>
                  </a:extLst>
                </p14:cNvPr>
                <p14:cNvContentPartPr/>
                <p14:nvPr/>
              </p14:nvContentPartPr>
              <p14:xfrm>
                <a:off x="4917554" y="6160624"/>
                <a:ext cx="148320" cy="17208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B9B4B74B-419F-4D42-B483-C4AF0919F7B6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908554" y="6151624"/>
                  <a:ext cx="165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68E126B9-D52B-4E73-8533-7EF339FAEDB9}"/>
                    </a:ext>
                  </a:extLst>
                </p14:cNvPr>
                <p14:cNvContentPartPr/>
                <p14:nvPr/>
              </p14:nvContentPartPr>
              <p14:xfrm>
                <a:off x="5071994" y="6064144"/>
                <a:ext cx="298440" cy="28512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68E126B9-D52B-4E73-8533-7EF339FAEDB9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063354" y="6055144"/>
                  <a:ext cx="3160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DBD77CE1-73B1-410B-A5A5-589B0C36F716}"/>
                    </a:ext>
                  </a:extLst>
                </p14:cNvPr>
                <p14:cNvContentPartPr/>
                <p14:nvPr/>
              </p14:nvContentPartPr>
              <p14:xfrm>
                <a:off x="5298794" y="5909344"/>
                <a:ext cx="271080" cy="54900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DBD77CE1-73B1-410B-A5A5-589B0C36F716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289794" y="5900344"/>
                  <a:ext cx="28872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D682EFF8-1D3E-41B4-9C7D-927C799F86DE}"/>
                    </a:ext>
                  </a:extLst>
                </p14:cNvPr>
                <p14:cNvContentPartPr/>
                <p14:nvPr/>
              </p14:nvContentPartPr>
              <p14:xfrm>
                <a:off x="5670674" y="6254224"/>
                <a:ext cx="303120" cy="7776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D682EFF8-1D3E-41B4-9C7D-927C799F86DE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5662034" y="6245584"/>
                  <a:ext cx="320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63B73091-F3FC-42A0-913D-CDF273ADFD9D}"/>
                    </a:ext>
                  </a:extLst>
                </p14:cNvPr>
                <p14:cNvContentPartPr/>
                <p14:nvPr/>
              </p14:nvContentPartPr>
              <p14:xfrm>
                <a:off x="5785154" y="6163864"/>
                <a:ext cx="52920" cy="20268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63B73091-F3FC-42A0-913D-CDF273ADFD9D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5776154" y="6154864"/>
                  <a:ext cx="70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ECAF827-2B79-401F-9B21-625D110A92F9}"/>
                    </a:ext>
                  </a:extLst>
                </p14:cNvPr>
                <p14:cNvContentPartPr/>
                <p14:nvPr/>
              </p14:nvContentPartPr>
              <p14:xfrm>
                <a:off x="6125354" y="6156304"/>
                <a:ext cx="280440" cy="24768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ECAF827-2B79-401F-9B21-625D110A92F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116714" y="6147304"/>
                  <a:ext cx="2980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8859E99-A384-4963-BCFE-3675A3A5D7F8}"/>
                    </a:ext>
                  </a:extLst>
                </p14:cNvPr>
                <p14:cNvContentPartPr/>
                <p14:nvPr/>
              </p14:nvContentPartPr>
              <p14:xfrm>
                <a:off x="6487874" y="6280864"/>
                <a:ext cx="4320" cy="2196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8859E99-A384-4963-BCFE-3675A3A5D7F8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478874" y="6271864"/>
                  <a:ext cx="21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FD9A693C-8E4B-4F4E-8336-C4BC4532A2AF}"/>
                    </a:ext>
                  </a:extLst>
                </p14:cNvPr>
                <p14:cNvContentPartPr/>
                <p14:nvPr/>
              </p14:nvContentPartPr>
              <p14:xfrm>
                <a:off x="6632594" y="6144424"/>
                <a:ext cx="59760" cy="21564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FD9A693C-8E4B-4F4E-8336-C4BC4532A2AF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623954" y="6135784"/>
                  <a:ext cx="77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56FAA39B-3FF9-455E-8B7D-BD242F4CC3CB}"/>
                    </a:ext>
                  </a:extLst>
                </p14:cNvPr>
                <p14:cNvContentPartPr/>
                <p14:nvPr/>
              </p14:nvContentPartPr>
              <p14:xfrm>
                <a:off x="6840314" y="6091504"/>
                <a:ext cx="127800" cy="34344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56FAA39B-3FF9-455E-8B7D-BD242F4CC3CB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831314" y="6082504"/>
                  <a:ext cx="145440" cy="36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F2F6BF20-9778-4BB3-9991-922731730FCF}"/>
              </a:ext>
            </a:extLst>
          </p:cNvPr>
          <p:cNvGrpSpPr/>
          <p:nvPr/>
        </p:nvGrpSpPr>
        <p:grpSpPr>
          <a:xfrm>
            <a:off x="7054154" y="6015184"/>
            <a:ext cx="1563840" cy="427680"/>
            <a:chOff x="7054154" y="6015184"/>
            <a:chExt cx="156384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C2393F04-2170-44F3-BD05-872058F1C27F}"/>
                    </a:ext>
                  </a:extLst>
                </p14:cNvPr>
                <p14:cNvContentPartPr/>
                <p14:nvPr/>
              </p14:nvContentPartPr>
              <p14:xfrm>
                <a:off x="7054154" y="6337744"/>
                <a:ext cx="43560" cy="2628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C2393F04-2170-44F3-BD05-872058F1C27F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045514" y="6328744"/>
                  <a:ext cx="61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95910862-6A43-4B06-9901-C727770DF82A}"/>
                    </a:ext>
                  </a:extLst>
                </p14:cNvPr>
                <p14:cNvContentPartPr/>
                <p14:nvPr/>
              </p14:nvContentPartPr>
              <p14:xfrm>
                <a:off x="7183394" y="6180064"/>
                <a:ext cx="92160" cy="19944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95910862-6A43-4B06-9901-C727770DF82A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174754" y="6171064"/>
                  <a:ext cx="1098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2E0F4EAB-028D-49B2-80A1-FD8AD8BDD8FB}"/>
                    </a:ext>
                  </a:extLst>
                </p14:cNvPr>
                <p14:cNvContentPartPr/>
                <p14:nvPr/>
              </p14:nvContentPartPr>
              <p14:xfrm>
                <a:off x="7327394" y="6198784"/>
                <a:ext cx="100440" cy="15984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2E0F4EAB-028D-49B2-80A1-FD8AD8BDD8FB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318394" y="6189784"/>
                  <a:ext cx="118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5399267B-5A08-42A2-83D2-8B1FB43D3153}"/>
                    </a:ext>
                  </a:extLst>
                </p14:cNvPr>
                <p14:cNvContentPartPr/>
                <p14:nvPr/>
              </p14:nvContentPartPr>
              <p14:xfrm>
                <a:off x="7437914" y="6015184"/>
                <a:ext cx="187920" cy="42768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5399267B-5A08-42A2-83D2-8B1FB43D3153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429274" y="6006184"/>
                  <a:ext cx="2055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1D9EFFEA-D0DB-4069-B87E-497CF55F567A}"/>
                    </a:ext>
                  </a:extLst>
                </p14:cNvPr>
                <p14:cNvContentPartPr/>
                <p14:nvPr/>
              </p14:nvContentPartPr>
              <p14:xfrm>
                <a:off x="7671914" y="6271864"/>
                <a:ext cx="279720" cy="3960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1D9EFFEA-D0DB-4069-B87E-497CF55F567A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663274" y="6262864"/>
                  <a:ext cx="297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8C976A6A-12F5-41F4-ABED-12150330A591}"/>
                    </a:ext>
                  </a:extLst>
                </p14:cNvPr>
                <p14:cNvContentPartPr/>
                <p14:nvPr/>
              </p14:nvContentPartPr>
              <p14:xfrm>
                <a:off x="7782434" y="6164944"/>
                <a:ext cx="37440" cy="19296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8C976A6A-12F5-41F4-ABED-12150330A59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773434" y="6156304"/>
                  <a:ext cx="55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05787D84-A9AD-46C2-9971-D7F2C69D9F21}"/>
                    </a:ext>
                  </a:extLst>
                </p14:cNvPr>
                <p14:cNvContentPartPr/>
                <p14:nvPr/>
              </p14:nvContentPartPr>
              <p14:xfrm>
                <a:off x="7996994" y="6131464"/>
                <a:ext cx="255240" cy="23256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05787D84-A9AD-46C2-9971-D7F2C69D9F21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988354" y="6122824"/>
                  <a:ext cx="2728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35CC3154-E777-4BAD-ACB9-07A2B568EA0F}"/>
                    </a:ext>
                  </a:extLst>
                </p14:cNvPr>
                <p14:cNvContentPartPr/>
                <p14:nvPr/>
              </p14:nvContentPartPr>
              <p14:xfrm>
                <a:off x="8292194" y="6218224"/>
                <a:ext cx="55800" cy="5292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35CC3154-E777-4BAD-ACB9-07A2B568EA0F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283194" y="6209224"/>
                  <a:ext cx="734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45A04E38-F188-4F21-ADC3-C6F9BBE2F05E}"/>
                    </a:ext>
                  </a:extLst>
                </p14:cNvPr>
                <p14:cNvContentPartPr/>
                <p14:nvPr/>
              </p14:nvContentPartPr>
              <p14:xfrm>
                <a:off x="8419994" y="6136144"/>
                <a:ext cx="198000" cy="19692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45A04E38-F188-4F21-ADC3-C6F9BBE2F05E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8410994" y="6127144"/>
                  <a:ext cx="21564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6DB29A65-ABEF-4EF6-A867-6F2E6C13D558}"/>
              </a:ext>
            </a:extLst>
          </p:cNvPr>
          <p:cNvGrpSpPr/>
          <p:nvPr/>
        </p:nvGrpSpPr>
        <p:grpSpPr>
          <a:xfrm>
            <a:off x="8806994" y="5999704"/>
            <a:ext cx="1250280" cy="477000"/>
            <a:chOff x="8806994" y="5999704"/>
            <a:chExt cx="125028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918098EE-A6C0-4B4D-B961-842B262F16E4}"/>
                    </a:ext>
                  </a:extLst>
                </p14:cNvPr>
                <p14:cNvContentPartPr/>
                <p14:nvPr/>
              </p14:nvContentPartPr>
              <p14:xfrm>
                <a:off x="8806994" y="6065944"/>
                <a:ext cx="208800" cy="38340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918098EE-A6C0-4B4D-B961-842B262F16E4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798354" y="6056944"/>
                  <a:ext cx="2264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B27B8BE4-1469-4FF0-8DD2-97E069F22DA7}"/>
                    </a:ext>
                  </a:extLst>
                </p14:cNvPr>
                <p14:cNvContentPartPr/>
                <p14:nvPr/>
              </p14:nvContentPartPr>
              <p14:xfrm>
                <a:off x="8978354" y="6322264"/>
                <a:ext cx="5040" cy="6300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B27B8BE4-1469-4FF0-8DD2-97E069F22DA7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969354" y="6313264"/>
                  <a:ext cx="226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CA5FFEA-4363-4ABC-97DE-AFF8533A13A8}"/>
                    </a:ext>
                  </a:extLst>
                </p14:cNvPr>
                <p14:cNvContentPartPr/>
                <p14:nvPr/>
              </p14:nvContentPartPr>
              <p14:xfrm>
                <a:off x="9062594" y="6259984"/>
                <a:ext cx="166680" cy="14292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CA5FFEA-4363-4ABC-97DE-AFF8533A13A8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053954" y="6251344"/>
                  <a:ext cx="184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2369E686-CFFD-405A-A1A4-F8C1CFAED374}"/>
                    </a:ext>
                  </a:extLst>
                </p14:cNvPr>
                <p14:cNvContentPartPr/>
                <p14:nvPr/>
              </p14:nvContentPartPr>
              <p14:xfrm>
                <a:off x="9264914" y="6173224"/>
                <a:ext cx="238680" cy="22464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2369E686-CFFD-405A-A1A4-F8C1CFAED374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9256274" y="6164224"/>
                  <a:ext cx="256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6105FEF3-9655-4830-AACD-CA1AF9C66B26}"/>
                    </a:ext>
                  </a:extLst>
                </p14:cNvPr>
                <p14:cNvContentPartPr/>
                <p14:nvPr/>
              </p14:nvContentPartPr>
              <p14:xfrm>
                <a:off x="9504674" y="5999704"/>
                <a:ext cx="155520" cy="47700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6105FEF3-9655-4830-AACD-CA1AF9C66B26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9495674" y="5990704"/>
                  <a:ext cx="1731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C2225F20-EA5D-4960-8BED-341EA6D6EE18}"/>
                    </a:ext>
                  </a:extLst>
                </p14:cNvPr>
                <p14:cNvContentPartPr/>
                <p14:nvPr/>
              </p14:nvContentPartPr>
              <p14:xfrm>
                <a:off x="9820394" y="6258904"/>
                <a:ext cx="167760" cy="1188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C2225F20-EA5D-4960-8BED-341EA6D6EE18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811754" y="6249904"/>
                  <a:ext cx="185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4BD13940-7D7E-45EE-9F68-4D5BC614BF26}"/>
                    </a:ext>
                  </a:extLst>
                </p14:cNvPr>
                <p14:cNvContentPartPr/>
                <p14:nvPr/>
              </p14:nvContentPartPr>
              <p14:xfrm>
                <a:off x="9873314" y="6337024"/>
                <a:ext cx="183960" cy="4176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4BD13940-7D7E-45EE-9F68-4D5BC614BF26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864674" y="6328384"/>
                  <a:ext cx="20160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B4C4AFCB-2415-468D-A653-4A2B3086D8D5}"/>
              </a:ext>
            </a:extLst>
          </p:cNvPr>
          <p:cNvGrpSpPr/>
          <p:nvPr/>
        </p:nvGrpSpPr>
        <p:grpSpPr>
          <a:xfrm>
            <a:off x="10230434" y="6177904"/>
            <a:ext cx="855360" cy="297360"/>
            <a:chOff x="10230434" y="6177904"/>
            <a:chExt cx="855360" cy="29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1E461D2E-C417-4453-98F3-BF46A83D1CE8}"/>
                    </a:ext>
                  </a:extLst>
                </p14:cNvPr>
                <p14:cNvContentPartPr/>
                <p14:nvPr/>
              </p14:nvContentPartPr>
              <p14:xfrm>
                <a:off x="10230434" y="6393904"/>
                <a:ext cx="48960" cy="3924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1E461D2E-C417-4453-98F3-BF46A83D1CE8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0221434" y="6385264"/>
                  <a:ext cx="666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BBD15841-94F8-4F60-9BC0-ACDD5C7136FE}"/>
                    </a:ext>
                  </a:extLst>
                </p14:cNvPr>
                <p14:cNvContentPartPr/>
                <p14:nvPr/>
              </p14:nvContentPartPr>
              <p14:xfrm>
                <a:off x="10354634" y="6204544"/>
                <a:ext cx="346680" cy="27072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BBD15841-94F8-4F60-9BC0-ACDD5C7136FE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0345994" y="6195544"/>
                  <a:ext cx="3643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13D6B68C-07AF-4CF8-B4F0-A95986F818CE}"/>
                    </a:ext>
                  </a:extLst>
                </p14:cNvPr>
                <p14:cNvContentPartPr/>
                <p14:nvPr/>
              </p14:nvContentPartPr>
              <p14:xfrm>
                <a:off x="10828754" y="6177904"/>
                <a:ext cx="257040" cy="29052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13D6B68C-07AF-4CF8-B4F0-A95986F818CE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820114" y="6169264"/>
                  <a:ext cx="27468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20471CED-39A4-47BC-BE5E-9A1008D08865}"/>
              </a:ext>
            </a:extLst>
          </p:cNvPr>
          <p:cNvGrpSpPr/>
          <p:nvPr/>
        </p:nvGrpSpPr>
        <p:grpSpPr>
          <a:xfrm>
            <a:off x="1288034" y="5849224"/>
            <a:ext cx="435960" cy="696600"/>
            <a:chOff x="1288034" y="5849224"/>
            <a:chExt cx="435960" cy="69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A2AF3586-A11D-4EC6-A012-E225EF094BE6}"/>
                    </a:ext>
                  </a:extLst>
                </p14:cNvPr>
                <p14:cNvContentPartPr/>
                <p14:nvPr/>
              </p14:nvContentPartPr>
              <p14:xfrm>
                <a:off x="1316114" y="6153424"/>
                <a:ext cx="72000" cy="16632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A2AF3586-A11D-4EC6-A012-E225EF094BE6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307114" y="6144784"/>
                  <a:ext cx="89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C1638C45-6228-4880-95D7-FBDC3467FAE9}"/>
                    </a:ext>
                  </a:extLst>
                </p14:cNvPr>
                <p14:cNvContentPartPr/>
                <p14:nvPr/>
              </p14:nvContentPartPr>
              <p14:xfrm>
                <a:off x="1288034" y="6086104"/>
                <a:ext cx="226080" cy="45972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C1638C45-6228-4880-95D7-FBDC3467FAE9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279394" y="6077464"/>
                  <a:ext cx="24372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BD7200B7-05F4-44AC-9FFB-A022268493A1}"/>
                    </a:ext>
                  </a:extLst>
                </p14:cNvPr>
                <p14:cNvContentPartPr/>
                <p14:nvPr/>
              </p14:nvContentPartPr>
              <p14:xfrm>
                <a:off x="1546874" y="5849224"/>
                <a:ext cx="177120" cy="59796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BD7200B7-05F4-44AC-9FFB-A022268493A1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537874" y="5840584"/>
                  <a:ext cx="194760" cy="61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3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AD63F6B-EDEF-4218-9B84-8EA26E6C7BF7}"/>
                  </a:ext>
                </a:extLst>
              </p14:cNvPr>
              <p14:cNvContentPartPr/>
              <p14:nvPr/>
            </p14:nvContentPartPr>
            <p14:xfrm>
              <a:off x="4190354" y="1684788"/>
              <a:ext cx="2979000" cy="159120"/>
            </p14:xfrm>
          </p:contentPart>
        </mc:Choice>
        <mc:Fallback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AD63F6B-EDEF-4218-9B84-8EA26E6C7BF7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4181354" y="1676148"/>
                <a:ext cx="29966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5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1207792D-BBAD-4238-AB44-D4D0A4C45390}"/>
                  </a:ext>
                </a:extLst>
              </p14:cNvPr>
              <p14:cNvContentPartPr/>
              <p14:nvPr/>
            </p14:nvContentPartPr>
            <p14:xfrm>
              <a:off x="4056434" y="1490748"/>
              <a:ext cx="117360" cy="1207440"/>
            </p14:xfrm>
          </p:contentPart>
        </mc:Choice>
        <mc:Fallback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1207792D-BBAD-4238-AB44-D4D0A4C45390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4047794" y="1482108"/>
                <a:ext cx="135000" cy="122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3" name="Group 452">
            <a:extLst>
              <a:ext uri="{FF2B5EF4-FFF2-40B4-BE49-F238E27FC236}">
                <a16:creationId xmlns:a16="http://schemas.microsoft.com/office/drawing/2014/main" id="{870E3B6F-71D6-4740-8E1F-204C78A5334F}"/>
              </a:ext>
            </a:extLst>
          </p:cNvPr>
          <p:cNvGrpSpPr/>
          <p:nvPr/>
        </p:nvGrpSpPr>
        <p:grpSpPr>
          <a:xfrm>
            <a:off x="5707034" y="4059304"/>
            <a:ext cx="1261440" cy="1053044"/>
            <a:chOff x="5707034" y="4059304"/>
            <a:chExt cx="1261440" cy="105304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42FAB10-75CB-4D70-8837-2F6C92B2F26E}"/>
                    </a:ext>
                  </a:extLst>
                </p14:cNvPr>
                <p14:cNvContentPartPr/>
                <p14:nvPr/>
              </p14:nvContentPartPr>
              <p14:xfrm>
                <a:off x="5768594" y="4220944"/>
                <a:ext cx="360" cy="3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42FAB10-75CB-4D70-8837-2F6C92B2F26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59594" y="42123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1968774-24C5-4437-A539-906375F94141}"/>
                    </a:ext>
                  </a:extLst>
                </p14:cNvPr>
                <p14:cNvContentPartPr/>
                <p14:nvPr/>
              </p14:nvContentPartPr>
              <p14:xfrm>
                <a:off x="5707034" y="4111144"/>
                <a:ext cx="156240" cy="2840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1968774-24C5-4437-A539-906375F9414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698394" y="4102144"/>
                  <a:ext cx="1738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19ED2E8-1372-4B3C-98A8-FC16B58AB660}"/>
                    </a:ext>
                  </a:extLst>
                </p14:cNvPr>
                <p14:cNvContentPartPr/>
                <p14:nvPr/>
              </p14:nvContentPartPr>
              <p14:xfrm>
                <a:off x="5851394" y="4306264"/>
                <a:ext cx="26640" cy="669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19ED2E8-1372-4B3C-98A8-FC16B58AB66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842394" y="4297624"/>
                  <a:ext cx="44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B463A0B-71C4-44A7-AFBC-C0733F283CEE}"/>
                    </a:ext>
                  </a:extLst>
                </p14:cNvPr>
                <p14:cNvContentPartPr/>
                <p14:nvPr/>
              </p14:nvContentPartPr>
              <p14:xfrm>
                <a:off x="5992874" y="4177744"/>
                <a:ext cx="179280" cy="1821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B463A0B-71C4-44A7-AFBC-C0733F283CEE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983874" y="4168744"/>
                  <a:ext cx="196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5B1DD0E-9DFF-4F1F-BFFF-373D1BD59A8D}"/>
                    </a:ext>
                  </a:extLst>
                </p14:cNvPr>
                <p14:cNvContentPartPr/>
                <p14:nvPr/>
              </p14:nvContentPartPr>
              <p14:xfrm>
                <a:off x="6238754" y="4059304"/>
                <a:ext cx="317520" cy="3333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5B1DD0E-9DFF-4F1F-BFFF-373D1BD59A8D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229754" y="4050664"/>
                  <a:ext cx="3351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5780F5F-B076-47DC-AB06-29A01244C8E5}"/>
                    </a:ext>
                  </a:extLst>
                </p14:cNvPr>
                <p14:cNvContentPartPr/>
                <p14:nvPr/>
              </p14:nvContentPartPr>
              <p14:xfrm>
                <a:off x="6058754" y="4676704"/>
                <a:ext cx="117360" cy="2595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5780F5F-B076-47DC-AB06-29A01244C8E5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050114" y="4667704"/>
                  <a:ext cx="135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844FC3E-3148-4EBF-A35F-A4C861041BA1}"/>
                    </a:ext>
                  </a:extLst>
                </p14:cNvPr>
                <p14:cNvContentPartPr/>
                <p14:nvPr/>
              </p14:nvContentPartPr>
              <p14:xfrm>
                <a:off x="6209234" y="4835464"/>
                <a:ext cx="31320" cy="586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844FC3E-3148-4EBF-A35F-A4C861041BA1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200594" y="4826824"/>
                  <a:ext cx="489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6E9A486-B0A7-4C36-BC58-9A32F33972BF}"/>
                    </a:ext>
                  </a:extLst>
                </p14:cNvPr>
                <p14:cNvContentPartPr/>
                <p14:nvPr/>
              </p14:nvContentPartPr>
              <p14:xfrm>
                <a:off x="6357914" y="4622704"/>
                <a:ext cx="244800" cy="2548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6E9A486-B0A7-4C36-BC58-9A32F33972BF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348914" y="4614064"/>
                  <a:ext cx="262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CB6C364-0A7D-4580-8EBE-4F252EBBA4EE}"/>
                    </a:ext>
                  </a:extLst>
                </p14:cNvPr>
                <p14:cNvContentPartPr/>
                <p14:nvPr/>
              </p14:nvContentPartPr>
              <p14:xfrm>
                <a:off x="6669674" y="4564024"/>
                <a:ext cx="298800" cy="3286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CB6C364-0A7D-4580-8EBE-4F252EBBA4E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661034" y="4555384"/>
                  <a:ext cx="3164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39E74CA8-D8F5-4E5B-B670-1C4651C80413}"/>
                    </a:ext>
                  </a:extLst>
                </p14:cNvPr>
                <p14:cNvContentPartPr/>
                <p14:nvPr/>
              </p14:nvContentPartPr>
              <p14:xfrm>
                <a:off x="6187994" y="4972668"/>
                <a:ext cx="413280" cy="13968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9E74CA8-D8F5-4E5B-B670-1C4651C80413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179354" y="4963668"/>
                  <a:ext cx="430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29F20C4A-12FC-47E0-AA77-E788708336F1}"/>
                    </a:ext>
                  </a:extLst>
                </p14:cNvPr>
                <p14:cNvContentPartPr/>
                <p14:nvPr/>
              </p14:nvContentPartPr>
              <p14:xfrm>
                <a:off x="5852114" y="4499628"/>
                <a:ext cx="297720" cy="4248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29F20C4A-12FC-47E0-AA77-E788708336F1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843114" y="4490628"/>
                  <a:ext cx="315360" cy="6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8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4B3DA880-08FD-4095-8FD7-EFEC9572391A}"/>
                  </a:ext>
                </a:extLst>
              </p14:cNvPr>
              <p14:cNvContentPartPr/>
              <p14:nvPr/>
            </p14:nvContentPartPr>
            <p14:xfrm>
              <a:off x="3612914" y="1890348"/>
              <a:ext cx="1800" cy="12600"/>
            </p14:xfrm>
          </p:contentPart>
        </mc:Choice>
        <mc:Fallback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4B3DA880-08FD-4095-8FD7-EFEC9572391A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3604274" y="1881348"/>
                <a:ext cx="1944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C858DF3C-7130-4044-993C-39A772FC72B6}"/>
              </a:ext>
            </a:extLst>
          </p:cNvPr>
          <p:cNvGrpSpPr/>
          <p:nvPr/>
        </p:nvGrpSpPr>
        <p:grpSpPr>
          <a:xfrm>
            <a:off x="2247434" y="6527508"/>
            <a:ext cx="135360" cy="79920"/>
            <a:chOff x="2247434" y="6527508"/>
            <a:chExt cx="135360" cy="7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FDE6E82C-67CD-449D-A2E9-DFA170EB73B8}"/>
                    </a:ext>
                  </a:extLst>
                </p14:cNvPr>
                <p14:cNvContentPartPr/>
                <p14:nvPr/>
              </p14:nvContentPartPr>
              <p14:xfrm>
                <a:off x="2297834" y="6528948"/>
                <a:ext cx="8640" cy="288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FDE6E82C-67CD-449D-A2E9-DFA170EB73B8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288834" y="6519948"/>
                  <a:ext cx="262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4B5E0612-497A-45C5-8F47-54C8734470CB}"/>
                    </a:ext>
                  </a:extLst>
                </p14:cNvPr>
                <p14:cNvContentPartPr/>
                <p14:nvPr/>
              </p14:nvContentPartPr>
              <p14:xfrm>
                <a:off x="2247434" y="6527508"/>
                <a:ext cx="135360" cy="7992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4B5E0612-497A-45C5-8F47-54C8734470CB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238794" y="6518868"/>
                  <a:ext cx="15300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4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BEFE7EFD-1AAA-47C7-A3CA-895A1E53E011}"/>
                  </a:ext>
                </a:extLst>
              </p14:cNvPr>
              <p14:cNvContentPartPr/>
              <p14:nvPr/>
            </p14:nvContentPartPr>
            <p14:xfrm>
              <a:off x="2614634" y="6525708"/>
              <a:ext cx="239760" cy="79920"/>
            </p14:xfrm>
          </p:contentPart>
        </mc:Choice>
        <mc:Fallback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BEFE7EFD-1AAA-47C7-A3CA-895A1E53E011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2605994" y="6517068"/>
                <a:ext cx="2574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6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7A4F450A-40BB-4FED-BECC-F774C3105177}"/>
                  </a:ext>
                </a:extLst>
              </p14:cNvPr>
              <p14:cNvContentPartPr/>
              <p14:nvPr/>
            </p14:nvContentPartPr>
            <p14:xfrm>
              <a:off x="3107474" y="6549468"/>
              <a:ext cx="317880" cy="120240"/>
            </p14:xfrm>
          </p:contentPart>
        </mc:Choice>
        <mc:Fallback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7A4F450A-40BB-4FED-BECC-F774C3105177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3098834" y="6540828"/>
                <a:ext cx="3355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8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29B0BD04-8193-4B86-B3DC-F7E76ED71932}"/>
                  </a:ext>
                </a:extLst>
              </p14:cNvPr>
              <p14:cNvContentPartPr/>
              <p14:nvPr/>
            </p14:nvContentPartPr>
            <p14:xfrm>
              <a:off x="5833394" y="2239548"/>
              <a:ext cx="285480" cy="83520"/>
            </p14:xfrm>
          </p:contentPart>
        </mc:Choice>
        <mc:Fallback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29B0BD04-8193-4B86-B3DC-F7E76ED7193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5824394" y="2230908"/>
                <a:ext cx="3031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0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C40983F4-5A74-431E-AAA1-9651A10EE9E8}"/>
                  </a:ext>
                </a:extLst>
              </p14:cNvPr>
              <p14:cNvContentPartPr/>
              <p14:nvPr/>
            </p14:nvContentPartPr>
            <p14:xfrm>
              <a:off x="7107794" y="2222628"/>
              <a:ext cx="209880" cy="101880"/>
            </p14:xfrm>
          </p:contentPart>
        </mc:Choice>
        <mc:Fallback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C40983F4-5A74-431E-AAA1-9651A10EE9E8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098794" y="2213628"/>
                <a:ext cx="2275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2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904B5234-ABBF-4D46-B95C-08B3F2A6B6A5}"/>
                  </a:ext>
                </a:extLst>
              </p14:cNvPr>
              <p14:cNvContentPartPr/>
              <p14:nvPr/>
            </p14:nvContentPartPr>
            <p14:xfrm>
              <a:off x="7140914" y="6550188"/>
              <a:ext cx="227160" cy="91800"/>
            </p14:xfrm>
          </p:contentPart>
        </mc:Choice>
        <mc:Fallback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904B5234-ABBF-4D46-B95C-08B3F2A6B6A5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7131914" y="6541548"/>
                <a:ext cx="2448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0A566CF-5697-4E2A-B235-D7C136A7A1B8}"/>
                  </a:ext>
                </a:extLst>
              </p14:cNvPr>
              <p14:cNvContentPartPr/>
              <p14:nvPr/>
            </p14:nvContentPartPr>
            <p14:xfrm>
              <a:off x="4445954" y="1047544"/>
              <a:ext cx="194040" cy="1900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0A566CF-5697-4E2A-B235-D7C136A7A1B8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4436954" y="1038904"/>
                <a:ext cx="2116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78F74B1-1BAE-4B29-9895-BC2D6C32EFA5}"/>
                  </a:ext>
                </a:extLst>
              </p14:cNvPr>
              <p14:cNvContentPartPr/>
              <p14:nvPr/>
            </p14:nvContentPartPr>
            <p14:xfrm>
              <a:off x="5665994" y="1065904"/>
              <a:ext cx="77400" cy="199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78F74B1-1BAE-4B29-9895-BC2D6C32EFA5}"/>
                  </a:ext>
                </a:extLst>
              </p:cNvPr>
              <p:cNvPicPr/>
              <p:nvPr/>
            </p:nvPicPr>
            <p:blipFill>
              <a:blip r:embed="rId627"/>
              <a:stretch>
                <a:fillRect/>
              </a:stretch>
            </p:blipFill>
            <p:spPr>
              <a:xfrm>
                <a:off x="5656994" y="1056904"/>
                <a:ext cx="950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26B9DC2-B80F-42B3-85A2-8D083C8ED99A}"/>
                  </a:ext>
                </a:extLst>
              </p14:cNvPr>
              <p14:cNvContentPartPr/>
              <p14:nvPr/>
            </p14:nvContentPartPr>
            <p14:xfrm>
              <a:off x="6774794" y="1032784"/>
              <a:ext cx="311040" cy="2109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26B9DC2-B80F-42B3-85A2-8D083C8ED99A}"/>
                  </a:ext>
                </a:extLst>
              </p:cNvPr>
              <p:cNvPicPr/>
              <p:nvPr/>
            </p:nvPicPr>
            <p:blipFill>
              <a:blip r:embed="rId629"/>
              <a:stretch>
                <a:fillRect/>
              </a:stretch>
            </p:blipFill>
            <p:spPr>
              <a:xfrm>
                <a:off x="6765794" y="1023784"/>
                <a:ext cx="3286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EE2E7AE-74CD-427E-886E-48DEB0E73493}"/>
                  </a:ext>
                </a:extLst>
              </p14:cNvPr>
              <p14:cNvContentPartPr/>
              <p14:nvPr/>
            </p14:nvContentPartPr>
            <p14:xfrm>
              <a:off x="4442354" y="2602024"/>
              <a:ext cx="15840" cy="18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EE2E7AE-74CD-427E-886E-48DEB0E73493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4433354" y="2593024"/>
                <a:ext cx="33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0B88E38-2466-4D28-8B32-34D0CDC79FF7}"/>
                  </a:ext>
                </a:extLst>
              </p14:cNvPr>
              <p14:cNvContentPartPr/>
              <p14:nvPr/>
            </p14:nvContentPartPr>
            <p14:xfrm>
              <a:off x="4619834" y="2442904"/>
              <a:ext cx="173160" cy="1857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0B88E38-2466-4D28-8B32-34D0CDC79FF7}"/>
                  </a:ext>
                </a:extLst>
              </p:cNvPr>
              <p:cNvPicPr/>
              <p:nvPr/>
            </p:nvPicPr>
            <p:blipFill>
              <a:blip r:embed="rId633"/>
              <a:stretch>
                <a:fillRect/>
              </a:stretch>
            </p:blipFill>
            <p:spPr>
              <a:xfrm>
                <a:off x="4611194" y="2433904"/>
                <a:ext cx="1908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DE19724-5635-4396-98E5-951FD1B58D37}"/>
                  </a:ext>
                </a:extLst>
              </p14:cNvPr>
              <p14:cNvContentPartPr/>
              <p14:nvPr/>
            </p14:nvContentPartPr>
            <p14:xfrm>
              <a:off x="4895234" y="2383504"/>
              <a:ext cx="240840" cy="2602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DE19724-5635-4396-98E5-951FD1B58D37}"/>
                  </a:ext>
                </a:extLst>
              </p:cNvPr>
              <p:cNvPicPr/>
              <p:nvPr/>
            </p:nvPicPr>
            <p:blipFill>
              <a:blip r:embed="rId635"/>
              <a:stretch>
                <a:fillRect/>
              </a:stretch>
            </p:blipFill>
            <p:spPr>
              <a:xfrm>
                <a:off x="4886594" y="2374504"/>
                <a:ext cx="2584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0E970EE-B47D-44F8-BBFA-5004FB3F9456}"/>
                  </a:ext>
                </a:extLst>
              </p14:cNvPr>
              <p14:cNvContentPartPr/>
              <p14:nvPr/>
            </p14:nvContentPartPr>
            <p14:xfrm>
              <a:off x="4191434" y="2782384"/>
              <a:ext cx="3288240" cy="1166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0E970EE-B47D-44F8-BBFA-5004FB3F9456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4182794" y="2773384"/>
                <a:ext cx="3305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2A86A93-8498-4060-8C9B-9D4A3460E8FE}"/>
                  </a:ext>
                </a:extLst>
              </p14:cNvPr>
              <p14:cNvContentPartPr/>
              <p14:nvPr/>
            </p14:nvContentPartPr>
            <p14:xfrm>
              <a:off x="7436474" y="785824"/>
              <a:ext cx="298080" cy="20912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2A86A93-8498-4060-8C9B-9D4A3460E8FE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7427474" y="776824"/>
                <a:ext cx="315720" cy="21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C84E9EDD-0229-4F16-B2CE-16223E1DC134}"/>
                  </a:ext>
                </a:extLst>
              </p14:cNvPr>
              <p14:cNvContentPartPr/>
              <p14:nvPr/>
            </p14:nvContentPartPr>
            <p14:xfrm>
              <a:off x="5634674" y="3163264"/>
              <a:ext cx="54720" cy="370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C84E9EDD-0229-4F16-B2CE-16223E1DC134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5626034" y="3154264"/>
                <a:ext cx="723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4527923-D723-456C-8A87-1FE697F6EEC2}"/>
                  </a:ext>
                </a:extLst>
              </p14:cNvPr>
              <p14:cNvContentPartPr/>
              <p14:nvPr/>
            </p14:nvContentPartPr>
            <p14:xfrm>
              <a:off x="5876954" y="2965984"/>
              <a:ext cx="165960" cy="2170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4527923-D723-456C-8A87-1FE697F6EEC2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5868314" y="2957344"/>
                <a:ext cx="1836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770B2DA-7C45-455C-A951-EC2787B0C4B9}"/>
                  </a:ext>
                </a:extLst>
              </p14:cNvPr>
              <p14:cNvContentPartPr/>
              <p14:nvPr/>
            </p14:nvContentPartPr>
            <p14:xfrm>
              <a:off x="6110594" y="2938624"/>
              <a:ext cx="223560" cy="2642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770B2DA-7C45-455C-A951-EC2787B0C4B9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6101594" y="2929984"/>
                <a:ext cx="2412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1951741-BBE8-406A-A240-B78AF1ED6927}"/>
                  </a:ext>
                </a:extLst>
              </p14:cNvPr>
              <p14:cNvContentPartPr/>
              <p14:nvPr/>
            </p14:nvContentPartPr>
            <p14:xfrm>
              <a:off x="6981434" y="3123304"/>
              <a:ext cx="39960" cy="475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1951741-BBE8-406A-A240-B78AF1ED6927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6972794" y="3114304"/>
                <a:ext cx="57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F1AD5F3-644D-4DE9-B0BD-FFCF5378ABF7}"/>
                  </a:ext>
                </a:extLst>
              </p14:cNvPr>
              <p14:cNvContentPartPr/>
              <p14:nvPr/>
            </p14:nvContentPartPr>
            <p14:xfrm>
              <a:off x="7198874" y="2981464"/>
              <a:ext cx="249480" cy="2725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F1AD5F3-644D-4DE9-B0BD-FFCF5378ABF7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7190234" y="2972824"/>
                <a:ext cx="2671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5FC7AEF-5F6B-4770-AAF3-831FBDB19F6F}"/>
                  </a:ext>
                </a:extLst>
              </p14:cNvPr>
              <p14:cNvContentPartPr/>
              <p14:nvPr/>
            </p14:nvContentPartPr>
            <p14:xfrm>
              <a:off x="7755794" y="1594384"/>
              <a:ext cx="15480" cy="352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5FC7AEF-5F6B-4770-AAF3-831FBDB19F6F}"/>
                  </a:ext>
                </a:extLst>
              </p:cNvPr>
              <p:cNvPicPr/>
              <p:nvPr/>
            </p:nvPicPr>
            <p:blipFill>
              <a:blip r:embed="rId651"/>
              <a:stretch>
                <a:fillRect/>
              </a:stretch>
            </p:blipFill>
            <p:spPr>
              <a:xfrm>
                <a:off x="7746794" y="1585384"/>
                <a:ext cx="331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B7BF963-A2ED-412E-A983-61E532B685A3}"/>
                  </a:ext>
                </a:extLst>
              </p14:cNvPr>
              <p14:cNvContentPartPr/>
              <p14:nvPr/>
            </p14:nvContentPartPr>
            <p14:xfrm>
              <a:off x="4506434" y="3154624"/>
              <a:ext cx="20880" cy="471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B7BF963-A2ED-412E-A983-61E532B685A3}"/>
                  </a:ext>
                </a:extLst>
              </p:cNvPr>
              <p:cNvPicPr/>
              <p:nvPr/>
            </p:nvPicPr>
            <p:blipFill>
              <a:blip r:embed="rId653"/>
              <a:stretch>
                <a:fillRect/>
              </a:stretch>
            </p:blipFill>
            <p:spPr>
              <a:xfrm>
                <a:off x="4497434" y="3145624"/>
                <a:ext cx="385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2B6411D-5E50-4AAA-BD44-269FAECAC03B}"/>
                  </a:ext>
                </a:extLst>
              </p14:cNvPr>
              <p14:cNvContentPartPr/>
              <p14:nvPr/>
            </p14:nvContentPartPr>
            <p14:xfrm>
              <a:off x="4688594" y="2963464"/>
              <a:ext cx="165240" cy="2145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2B6411D-5E50-4AAA-BD44-269FAECAC03B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4679954" y="2954824"/>
                <a:ext cx="1828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E2D5928-344F-4A21-9CB9-30E13E43A46B}"/>
                  </a:ext>
                </a:extLst>
              </p14:cNvPr>
              <p14:cNvContentPartPr/>
              <p14:nvPr/>
            </p14:nvContentPartPr>
            <p14:xfrm>
              <a:off x="4952834" y="2917384"/>
              <a:ext cx="220680" cy="2772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E2D5928-344F-4A21-9CB9-30E13E43A46B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4944194" y="2908384"/>
                <a:ext cx="2383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8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BEEA41FE-0C4F-43D5-9ADF-D71CF92B5E6A}"/>
                  </a:ext>
                </a:extLst>
              </p14:cNvPr>
              <p14:cNvContentPartPr/>
              <p14:nvPr/>
            </p14:nvContentPartPr>
            <p14:xfrm>
              <a:off x="6717554" y="794868"/>
              <a:ext cx="659160" cy="71280"/>
            </p14:xfrm>
          </p:contentPart>
        </mc:Choice>
        <mc:Fallback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BEEA41FE-0C4F-43D5-9ADF-D71CF92B5E6A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6708554" y="785868"/>
                <a:ext cx="6768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0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36D421CA-5BF3-4948-A310-F596F2BE49A2}"/>
                  </a:ext>
                </a:extLst>
              </p14:cNvPr>
              <p14:cNvContentPartPr/>
              <p14:nvPr/>
            </p14:nvContentPartPr>
            <p14:xfrm>
              <a:off x="3953834" y="902148"/>
              <a:ext cx="32760" cy="6120"/>
            </p14:xfrm>
          </p:contentPart>
        </mc:Choice>
        <mc:Fallback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36D421CA-5BF3-4948-A310-F596F2BE49A2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3944834" y="893148"/>
                <a:ext cx="504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2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9BEC5946-7C4C-4E3B-B63B-E7616216B701}"/>
                  </a:ext>
                </a:extLst>
              </p14:cNvPr>
              <p14:cNvContentPartPr/>
              <p14:nvPr/>
            </p14:nvContentPartPr>
            <p14:xfrm>
              <a:off x="3913874" y="910428"/>
              <a:ext cx="78840" cy="418680"/>
            </p14:xfrm>
          </p:contentPart>
        </mc:Choice>
        <mc:Fallback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9BEC5946-7C4C-4E3B-B63B-E7616216B701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3904874" y="901428"/>
                <a:ext cx="9648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4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2C178D95-4D10-4527-99E6-C58FB22505B1}"/>
                  </a:ext>
                </a:extLst>
              </p14:cNvPr>
              <p14:cNvContentPartPr/>
              <p14:nvPr/>
            </p14:nvContentPartPr>
            <p14:xfrm>
              <a:off x="3940874" y="827268"/>
              <a:ext cx="603360" cy="39240"/>
            </p14:xfrm>
          </p:contentPart>
        </mc:Choice>
        <mc:Fallback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2C178D95-4D10-4527-99E6-C58FB22505B1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3931874" y="818268"/>
                <a:ext cx="6210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4D45DAD-A0B0-4082-BF62-520C3B4BC5F5}"/>
                  </a:ext>
                </a:extLst>
              </p14:cNvPr>
              <p14:cNvContentPartPr/>
              <p14:nvPr/>
            </p14:nvContentPartPr>
            <p14:xfrm>
              <a:off x="6657434" y="1665304"/>
              <a:ext cx="11880" cy="190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4D45DAD-A0B0-4082-BF62-520C3B4BC5F5}"/>
                  </a:ext>
                </a:extLst>
              </p:cNvPr>
              <p:cNvPicPr/>
              <p:nvPr/>
            </p:nvPicPr>
            <p:blipFill>
              <a:blip r:embed="rId667"/>
              <a:stretch>
                <a:fillRect/>
              </a:stretch>
            </p:blipFill>
            <p:spPr>
              <a:xfrm>
                <a:off x="6648434" y="1656664"/>
                <a:ext cx="295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44FA334-74CC-484E-B75F-E9669FE54F5D}"/>
                  </a:ext>
                </a:extLst>
              </p14:cNvPr>
              <p14:cNvContentPartPr/>
              <p14:nvPr/>
            </p14:nvContentPartPr>
            <p14:xfrm>
              <a:off x="6800354" y="1494664"/>
              <a:ext cx="199800" cy="182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44FA334-74CC-484E-B75F-E9669FE54F5D}"/>
                  </a:ext>
                </a:extLst>
              </p:cNvPr>
              <p:cNvPicPr/>
              <p:nvPr/>
            </p:nvPicPr>
            <p:blipFill>
              <a:blip r:embed="rId669"/>
              <a:stretch>
                <a:fillRect/>
              </a:stretch>
            </p:blipFill>
            <p:spPr>
              <a:xfrm>
                <a:off x="6791714" y="1486024"/>
                <a:ext cx="2174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B7EC4A1-07F1-49E0-AA8A-792C7DD30BC8}"/>
                  </a:ext>
                </a:extLst>
              </p14:cNvPr>
              <p14:cNvContentPartPr/>
              <p14:nvPr/>
            </p14:nvContentPartPr>
            <p14:xfrm>
              <a:off x="7102394" y="1551544"/>
              <a:ext cx="122760" cy="1519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B7EC4A1-07F1-49E0-AA8A-792C7DD30BC8}"/>
                  </a:ext>
                </a:extLst>
              </p:cNvPr>
              <p:cNvPicPr/>
              <p:nvPr/>
            </p:nvPicPr>
            <p:blipFill>
              <a:blip r:embed="rId671"/>
              <a:stretch>
                <a:fillRect/>
              </a:stretch>
            </p:blipFill>
            <p:spPr>
              <a:xfrm>
                <a:off x="7093754" y="1542904"/>
                <a:ext cx="1404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3B86E87-F573-4DA4-A7B1-5E50FE0ABC43}"/>
                  </a:ext>
                </a:extLst>
              </p14:cNvPr>
              <p14:cNvContentPartPr/>
              <p14:nvPr/>
            </p14:nvContentPartPr>
            <p14:xfrm>
              <a:off x="4299434" y="2134024"/>
              <a:ext cx="37800" cy="302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3B86E87-F573-4DA4-A7B1-5E50FE0ABC43}"/>
                  </a:ext>
                </a:extLst>
              </p:cNvPr>
              <p:cNvPicPr/>
              <p:nvPr/>
            </p:nvPicPr>
            <p:blipFill>
              <a:blip r:embed="rId673"/>
              <a:stretch>
                <a:fillRect/>
              </a:stretch>
            </p:blipFill>
            <p:spPr>
              <a:xfrm>
                <a:off x="4290794" y="2125024"/>
                <a:ext cx="554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8987518-8F88-46F7-A1F0-3F5536465DCF}"/>
                  </a:ext>
                </a:extLst>
              </p14:cNvPr>
              <p14:cNvContentPartPr/>
              <p14:nvPr/>
            </p14:nvContentPartPr>
            <p14:xfrm>
              <a:off x="4477274" y="2010184"/>
              <a:ext cx="117720" cy="1407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8987518-8F88-46F7-A1F0-3F5536465DCF}"/>
                  </a:ext>
                </a:extLst>
              </p:cNvPr>
              <p:cNvPicPr/>
              <p:nvPr/>
            </p:nvPicPr>
            <p:blipFill>
              <a:blip r:embed="rId675"/>
              <a:stretch>
                <a:fillRect/>
              </a:stretch>
            </p:blipFill>
            <p:spPr>
              <a:xfrm>
                <a:off x="4468634" y="2001184"/>
                <a:ext cx="1353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ED8CB0F-D28C-444C-A8E5-31AAEE8E79C9}"/>
                  </a:ext>
                </a:extLst>
              </p14:cNvPr>
              <p14:cNvContentPartPr/>
              <p14:nvPr/>
            </p14:nvContentPartPr>
            <p14:xfrm>
              <a:off x="4715594" y="1894624"/>
              <a:ext cx="238320" cy="2710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ED8CB0F-D28C-444C-A8E5-31AAEE8E79C9}"/>
                  </a:ext>
                </a:extLst>
              </p:cNvPr>
              <p:cNvPicPr/>
              <p:nvPr/>
            </p:nvPicPr>
            <p:blipFill>
              <a:blip r:embed="rId677"/>
              <a:stretch>
                <a:fillRect/>
              </a:stretch>
            </p:blipFill>
            <p:spPr>
              <a:xfrm>
                <a:off x="4706594" y="1885984"/>
                <a:ext cx="2559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23B76BF-E939-4C79-8F17-52A1881FDFE2}"/>
                  </a:ext>
                </a:extLst>
              </p14:cNvPr>
              <p14:cNvContentPartPr/>
              <p14:nvPr/>
            </p14:nvContentPartPr>
            <p14:xfrm>
              <a:off x="6919874" y="2543344"/>
              <a:ext cx="15480" cy="500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23B76BF-E939-4C79-8F17-52A1881FDFE2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6910874" y="2534344"/>
                <a:ext cx="3312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CE4CDBC-03C0-45F4-B73D-BAB835AC7A4D}"/>
                  </a:ext>
                </a:extLst>
              </p14:cNvPr>
              <p14:cNvContentPartPr/>
              <p14:nvPr/>
            </p14:nvContentPartPr>
            <p14:xfrm>
              <a:off x="7096994" y="2447944"/>
              <a:ext cx="109080" cy="1551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CE4CDBC-03C0-45F4-B73D-BAB835AC7A4D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7087994" y="2439304"/>
                <a:ext cx="1267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D851A37-FCE1-47E6-ACDE-74FFEBFC48EF}"/>
                  </a:ext>
                </a:extLst>
              </p14:cNvPr>
              <p14:cNvContentPartPr/>
              <p14:nvPr/>
            </p14:nvContentPartPr>
            <p14:xfrm>
              <a:off x="7286714" y="2368024"/>
              <a:ext cx="224640" cy="2415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D851A37-FCE1-47E6-ACDE-74FFEBFC48EF}"/>
                  </a:ext>
                </a:extLst>
              </p:cNvPr>
              <p:cNvPicPr/>
              <p:nvPr/>
            </p:nvPicPr>
            <p:blipFill>
              <a:blip r:embed="rId683"/>
              <a:stretch>
                <a:fillRect/>
              </a:stretch>
            </p:blipFill>
            <p:spPr>
              <a:xfrm>
                <a:off x="7278074" y="2359024"/>
                <a:ext cx="2422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4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280EB5D4-4ED0-4060-9236-777CDD09E3BF}"/>
                  </a:ext>
                </a:extLst>
              </p14:cNvPr>
              <p14:cNvContentPartPr/>
              <p14:nvPr/>
            </p14:nvContentPartPr>
            <p14:xfrm>
              <a:off x="5902514" y="2694228"/>
              <a:ext cx="137880" cy="73440"/>
            </p14:xfrm>
          </p:contentPart>
        </mc:Choice>
        <mc:Fallback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280EB5D4-4ED0-4060-9236-777CDD09E3BF}"/>
                  </a:ext>
                </a:extLst>
              </p:cNvPr>
              <p:cNvPicPr/>
              <p:nvPr/>
            </p:nvPicPr>
            <p:blipFill>
              <a:blip r:embed="rId685"/>
              <a:stretch>
                <a:fillRect/>
              </a:stretch>
            </p:blipFill>
            <p:spPr>
              <a:xfrm>
                <a:off x="5893514" y="2685588"/>
                <a:ext cx="155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6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A8BE3FD9-084A-4206-A16C-B6EBF93A6ABF}"/>
                  </a:ext>
                </a:extLst>
              </p14:cNvPr>
              <p14:cNvContentPartPr/>
              <p14:nvPr/>
            </p14:nvContentPartPr>
            <p14:xfrm>
              <a:off x="7360514" y="2688468"/>
              <a:ext cx="1080" cy="14400"/>
            </p14:xfrm>
          </p:contentPart>
        </mc:Choice>
        <mc:Fallback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A8BE3FD9-084A-4206-A16C-B6EBF93A6ABF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7351874" y="2679828"/>
                <a:ext cx="187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7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1C39461E-1963-4AA7-8DB5-118315A954D5}"/>
                  </a:ext>
                </a:extLst>
              </p14:cNvPr>
              <p14:cNvContentPartPr/>
              <p14:nvPr/>
            </p14:nvContentPartPr>
            <p14:xfrm>
              <a:off x="7259714" y="2673708"/>
              <a:ext cx="96840" cy="83520"/>
            </p14:xfrm>
          </p:contentPart>
        </mc:Choice>
        <mc:Fallback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1C39461E-1963-4AA7-8DB5-118315A954D5}"/>
                  </a:ext>
                </a:extLst>
              </p:cNvPr>
              <p:cNvPicPr/>
              <p:nvPr/>
            </p:nvPicPr>
            <p:blipFill>
              <a:blip r:embed="rId688"/>
              <a:stretch>
                <a:fillRect/>
              </a:stretch>
            </p:blipFill>
            <p:spPr>
              <a:xfrm>
                <a:off x="7250714" y="2664708"/>
                <a:ext cx="114480" cy="10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8" name="Group 477">
            <a:extLst>
              <a:ext uri="{FF2B5EF4-FFF2-40B4-BE49-F238E27FC236}">
                <a16:creationId xmlns:a16="http://schemas.microsoft.com/office/drawing/2014/main" id="{0F27EF56-3CDA-4554-AE76-C092EAB101B5}"/>
              </a:ext>
            </a:extLst>
          </p:cNvPr>
          <p:cNvGrpSpPr/>
          <p:nvPr/>
        </p:nvGrpSpPr>
        <p:grpSpPr>
          <a:xfrm>
            <a:off x="5624594" y="5737668"/>
            <a:ext cx="533520" cy="77760"/>
            <a:chOff x="5624594" y="5737668"/>
            <a:chExt cx="533520" cy="7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DA062230-2265-4B3B-B5D5-BD6F04AB3A4A}"/>
                    </a:ext>
                  </a:extLst>
                </p14:cNvPr>
                <p14:cNvContentPartPr/>
                <p14:nvPr/>
              </p14:nvContentPartPr>
              <p14:xfrm>
                <a:off x="5628914" y="5753508"/>
                <a:ext cx="2880" cy="2052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DA062230-2265-4B3B-B5D5-BD6F04AB3A4A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620274" y="5744508"/>
                  <a:ext cx="20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041F9451-89BE-4132-9C14-ECABAE82D9AB}"/>
                    </a:ext>
                  </a:extLst>
                </p14:cNvPr>
                <p14:cNvContentPartPr/>
                <p14:nvPr/>
              </p14:nvContentPartPr>
              <p14:xfrm>
                <a:off x="5624594" y="5737668"/>
                <a:ext cx="533520" cy="7776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041F9451-89BE-4132-9C14-ECABAE82D9AB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615594" y="5729028"/>
                  <a:ext cx="55116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3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C16095EE-A019-4EEF-B67D-0275C7F69D46}"/>
                  </a:ext>
                </a:extLst>
              </p14:cNvPr>
              <p14:cNvContentPartPr/>
              <p14:nvPr/>
            </p14:nvContentPartPr>
            <p14:xfrm>
              <a:off x="11292074" y="5249868"/>
              <a:ext cx="682200" cy="113040"/>
            </p14:xfrm>
          </p:contentPart>
        </mc:Choice>
        <mc:Fallback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C16095EE-A019-4EEF-B67D-0275C7F69D46}"/>
                  </a:ext>
                </a:extLst>
              </p:cNvPr>
              <p:cNvPicPr/>
              <p:nvPr/>
            </p:nvPicPr>
            <p:blipFill>
              <a:blip r:embed="rId694"/>
              <a:stretch>
                <a:fillRect/>
              </a:stretch>
            </p:blipFill>
            <p:spPr>
              <a:xfrm>
                <a:off x="11283434" y="5240868"/>
                <a:ext cx="6998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5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E42B6B0B-163E-414B-B359-8F1D95BA965D}"/>
                  </a:ext>
                </a:extLst>
              </p14:cNvPr>
              <p14:cNvContentPartPr/>
              <p14:nvPr/>
            </p14:nvContentPartPr>
            <p14:xfrm>
              <a:off x="8808794" y="1382748"/>
              <a:ext cx="526320" cy="50400"/>
            </p14:xfrm>
          </p:contentPart>
        </mc:Choice>
        <mc:Fallback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E42B6B0B-163E-414B-B359-8F1D95BA965D}"/>
                  </a:ext>
                </a:extLst>
              </p:cNvPr>
              <p:cNvPicPr/>
              <p:nvPr/>
            </p:nvPicPr>
            <p:blipFill>
              <a:blip r:embed="rId696"/>
              <a:stretch>
                <a:fillRect/>
              </a:stretch>
            </p:blipFill>
            <p:spPr>
              <a:xfrm>
                <a:off x="8800154" y="1374108"/>
                <a:ext cx="54396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3" name="Group 482">
            <a:extLst>
              <a:ext uri="{FF2B5EF4-FFF2-40B4-BE49-F238E27FC236}">
                <a16:creationId xmlns:a16="http://schemas.microsoft.com/office/drawing/2014/main" id="{6CDEB8E3-3802-4B8E-873A-79738A980CAF}"/>
              </a:ext>
            </a:extLst>
          </p:cNvPr>
          <p:cNvGrpSpPr/>
          <p:nvPr/>
        </p:nvGrpSpPr>
        <p:grpSpPr>
          <a:xfrm>
            <a:off x="4853474" y="3405228"/>
            <a:ext cx="87120" cy="398880"/>
            <a:chOff x="4853474" y="3405228"/>
            <a:chExt cx="8712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E83388B2-40AD-4F38-8D3F-EF6B0034D2F4}"/>
                    </a:ext>
                  </a:extLst>
                </p14:cNvPr>
                <p14:cNvContentPartPr/>
                <p14:nvPr/>
              </p14:nvContentPartPr>
              <p14:xfrm>
                <a:off x="4857074" y="3405228"/>
                <a:ext cx="360" cy="36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E83388B2-40AD-4F38-8D3F-EF6B0034D2F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848434" y="33965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3CFC1184-CE5B-4F90-88A5-1CB0851498A9}"/>
                    </a:ext>
                  </a:extLst>
                </p14:cNvPr>
                <p14:cNvContentPartPr/>
                <p14:nvPr/>
              </p14:nvContentPartPr>
              <p14:xfrm>
                <a:off x="4853474" y="3405228"/>
                <a:ext cx="87120" cy="39888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3CFC1184-CE5B-4F90-88A5-1CB0851498A9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4844474" y="3396228"/>
                  <a:ext cx="104760" cy="41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643F1349-F4A9-42F9-913D-6B286F68B3D2}"/>
              </a:ext>
            </a:extLst>
          </p:cNvPr>
          <p:cNvGrpSpPr/>
          <p:nvPr/>
        </p:nvGrpSpPr>
        <p:grpSpPr>
          <a:xfrm>
            <a:off x="4218794" y="1096908"/>
            <a:ext cx="955080" cy="729000"/>
            <a:chOff x="4218794" y="1096908"/>
            <a:chExt cx="955080" cy="72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0F5B717-DDA8-4DEC-9DD6-495D25E0E400}"/>
                    </a:ext>
                  </a:extLst>
                </p14:cNvPr>
                <p14:cNvContentPartPr/>
                <p14:nvPr/>
              </p14:nvContentPartPr>
              <p14:xfrm>
                <a:off x="4270274" y="1619224"/>
                <a:ext cx="44280" cy="41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0F5B717-DDA8-4DEC-9DD6-495D25E0E400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4261634" y="1610224"/>
                  <a:ext cx="61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453E061-20F5-45F5-A54E-D9B939998424}"/>
                    </a:ext>
                  </a:extLst>
                </p14:cNvPr>
                <p14:cNvContentPartPr/>
                <p14:nvPr/>
              </p14:nvContentPartPr>
              <p14:xfrm>
                <a:off x="4455314" y="1514104"/>
                <a:ext cx="137160" cy="173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453E061-20F5-45F5-A54E-D9B939998424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4446314" y="1505464"/>
                  <a:ext cx="154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7ABE2F3-C661-46A4-96CC-AFFF0CC83654}"/>
                    </a:ext>
                  </a:extLst>
                </p14:cNvPr>
                <p14:cNvContentPartPr/>
                <p14:nvPr/>
              </p14:nvContentPartPr>
              <p14:xfrm>
                <a:off x="4699394" y="1417264"/>
                <a:ext cx="216360" cy="248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7ABE2F3-C661-46A4-96CC-AFFF0CC83654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4690754" y="1408264"/>
                  <a:ext cx="2340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CAAE58C-3F81-4A50-A9D3-8FF574EAFC71}"/>
                    </a:ext>
                  </a:extLst>
                </p14:cNvPr>
                <p14:cNvContentPartPr/>
                <p14:nvPr/>
              </p14:nvContentPartPr>
              <p14:xfrm>
                <a:off x="5036354" y="1581468"/>
                <a:ext cx="360" cy="36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CAAE58C-3F81-4A50-A9D3-8FF574EAFC7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27354" y="15724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A5B6D601-9B4A-47A8-B64C-E4D06B583DDC}"/>
                    </a:ext>
                  </a:extLst>
                </p14:cNvPr>
                <p14:cNvContentPartPr/>
                <p14:nvPr/>
              </p14:nvContentPartPr>
              <p14:xfrm>
                <a:off x="5007194" y="1429548"/>
                <a:ext cx="166680" cy="12744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A5B6D601-9B4A-47A8-B64C-E4D06B583DD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4998194" y="1420908"/>
                  <a:ext cx="184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47F2F5D0-A3E0-4E1C-9834-BC3CBD486F3C}"/>
                    </a:ext>
                  </a:extLst>
                </p14:cNvPr>
                <p14:cNvContentPartPr/>
                <p14:nvPr/>
              </p14:nvContentPartPr>
              <p14:xfrm>
                <a:off x="4218794" y="1096908"/>
                <a:ext cx="770400" cy="72900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47F2F5D0-A3E0-4E1C-9834-BC3CBD486F3C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4209794" y="1087908"/>
                  <a:ext cx="788040" cy="74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11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01CB09C7-87C2-4584-9ACC-FA5FF5826844}"/>
                  </a:ext>
                </a:extLst>
              </p14:cNvPr>
              <p14:cNvContentPartPr/>
              <p14:nvPr/>
            </p14:nvContentPartPr>
            <p14:xfrm>
              <a:off x="2615714" y="1774068"/>
              <a:ext cx="31680" cy="36000"/>
            </p14:xfrm>
          </p:contentPart>
        </mc:Choice>
        <mc:Fallback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01CB09C7-87C2-4584-9ACC-FA5FF5826844}"/>
                  </a:ext>
                </a:extLst>
              </p:cNvPr>
              <p:cNvPicPr/>
              <p:nvPr/>
            </p:nvPicPr>
            <p:blipFill>
              <a:blip r:embed="rId712"/>
              <a:stretch>
                <a:fillRect/>
              </a:stretch>
            </p:blipFill>
            <p:spPr>
              <a:xfrm>
                <a:off x="2606714" y="1765068"/>
                <a:ext cx="493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3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218816EA-2934-4929-906B-7A07B555336F}"/>
                  </a:ext>
                </a:extLst>
              </p14:cNvPr>
              <p14:cNvContentPartPr/>
              <p14:nvPr/>
            </p14:nvContentPartPr>
            <p14:xfrm>
              <a:off x="4559714" y="1854708"/>
              <a:ext cx="207720" cy="36720"/>
            </p14:xfrm>
          </p:contentPart>
        </mc:Choice>
        <mc:Fallback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218816EA-2934-4929-906B-7A07B555336F}"/>
                  </a:ext>
                </a:extLst>
              </p:cNvPr>
              <p:cNvPicPr/>
              <p:nvPr/>
            </p:nvPicPr>
            <p:blipFill>
              <a:blip r:embed="rId714"/>
              <a:stretch>
                <a:fillRect/>
              </a:stretch>
            </p:blipFill>
            <p:spPr>
              <a:xfrm>
                <a:off x="4551074" y="1845708"/>
                <a:ext cx="22536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2" name="Group 491">
            <a:extLst>
              <a:ext uri="{FF2B5EF4-FFF2-40B4-BE49-F238E27FC236}">
                <a16:creationId xmlns:a16="http://schemas.microsoft.com/office/drawing/2014/main" id="{700628D6-1224-4411-A4A4-25C26A0688AE}"/>
              </a:ext>
            </a:extLst>
          </p:cNvPr>
          <p:cNvGrpSpPr/>
          <p:nvPr/>
        </p:nvGrpSpPr>
        <p:grpSpPr>
          <a:xfrm>
            <a:off x="6753554" y="1875588"/>
            <a:ext cx="657720" cy="253036"/>
            <a:chOff x="6753554" y="1875588"/>
            <a:chExt cx="657720" cy="25303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35F97BB-DEC9-4C03-A0A7-CC09B42A48CA}"/>
                    </a:ext>
                  </a:extLst>
                </p14:cNvPr>
                <p14:cNvContentPartPr/>
                <p14:nvPr/>
              </p14:nvContentPartPr>
              <p14:xfrm>
                <a:off x="6865154" y="2081104"/>
                <a:ext cx="9720" cy="34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35F97BB-DEC9-4C03-A0A7-CC09B42A48CA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6856154" y="2072104"/>
                  <a:ext cx="27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CAA1F3B-658F-4AD1-A82F-E2396864160E}"/>
                    </a:ext>
                  </a:extLst>
                </p14:cNvPr>
                <p14:cNvContentPartPr/>
                <p14:nvPr/>
              </p14:nvContentPartPr>
              <p14:xfrm>
                <a:off x="6981074" y="1983544"/>
                <a:ext cx="134280" cy="126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CAA1F3B-658F-4AD1-A82F-E239686416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6972434" y="1974544"/>
                  <a:ext cx="151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8690890-EFD4-4D08-BF00-37CD5EC4C633}"/>
                    </a:ext>
                  </a:extLst>
                </p14:cNvPr>
                <p14:cNvContentPartPr/>
                <p14:nvPr/>
              </p14:nvContentPartPr>
              <p14:xfrm>
                <a:off x="7209314" y="1879864"/>
                <a:ext cx="201960" cy="248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8690890-EFD4-4D08-BF00-37CD5EC4C633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7200314" y="1871224"/>
                  <a:ext cx="219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3AC2DEA1-FD65-4F78-A54A-38729FA6A6B0}"/>
                    </a:ext>
                  </a:extLst>
                </p14:cNvPr>
                <p14:cNvContentPartPr/>
                <p14:nvPr/>
              </p14:nvContentPartPr>
              <p14:xfrm>
                <a:off x="6753554" y="1875588"/>
                <a:ext cx="304920" cy="7992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3AC2DEA1-FD65-4F78-A54A-38729FA6A6B0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6744914" y="1866588"/>
                  <a:ext cx="32256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B0832619-5852-4C6E-9918-E78852FCFF2F}"/>
              </a:ext>
            </a:extLst>
          </p:cNvPr>
          <p:cNvGrpSpPr/>
          <p:nvPr/>
        </p:nvGrpSpPr>
        <p:grpSpPr>
          <a:xfrm>
            <a:off x="9444554" y="1576068"/>
            <a:ext cx="698040" cy="434160"/>
            <a:chOff x="9444554" y="1576068"/>
            <a:chExt cx="698040" cy="43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F6488473-54B8-4DBD-BD19-9B9244F045C3}"/>
                    </a:ext>
                  </a:extLst>
                </p14:cNvPr>
                <p14:cNvContentPartPr/>
                <p14:nvPr/>
              </p14:nvContentPartPr>
              <p14:xfrm>
                <a:off x="9889514" y="1748148"/>
                <a:ext cx="28080" cy="2160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F6488473-54B8-4DBD-BD19-9B9244F045C3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9880874" y="1739148"/>
                  <a:ext cx="45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B53DDCFC-B3E9-434C-B838-A72E92E5A9B4}"/>
                    </a:ext>
                  </a:extLst>
                </p14:cNvPr>
                <p14:cNvContentPartPr/>
                <p14:nvPr/>
              </p14:nvContentPartPr>
              <p14:xfrm>
                <a:off x="9444554" y="1576068"/>
                <a:ext cx="698040" cy="43416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B53DDCFC-B3E9-434C-B838-A72E92E5A9B4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9435554" y="1567428"/>
                  <a:ext cx="715680" cy="45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7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4C7310AA-C3E0-4EEC-886C-CDC90D23C09E}"/>
                  </a:ext>
                </a:extLst>
              </p14:cNvPr>
              <p14:cNvContentPartPr/>
              <p14:nvPr/>
            </p14:nvContentPartPr>
            <p14:xfrm>
              <a:off x="5091794" y="3348708"/>
              <a:ext cx="1707840" cy="76320"/>
            </p14:xfrm>
          </p:contentPart>
        </mc:Choice>
        <mc:Fallback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4C7310AA-C3E0-4EEC-886C-CDC90D23C09E}"/>
                  </a:ext>
                </a:extLst>
              </p:cNvPr>
              <p:cNvPicPr/>
              <p:nvPr/>
            </p:nvPicPr>
            <p:blipFill>
              <a:blip r:embed="rId728"/>
              <a:stretch>
                <a:fillRect/>
              </a:stretch>
            </p:blipFill>
            <p:spPr>
              <a:xfrm>
                <a:off x="5083154" y="3340068"/>
                <a:ext cx="17254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9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78C305B2-4EAE-4095-8B0F-157E19944185}"/>
                  </a:ext>
                </a:extLst>
              </p14:cNvPr>
              <p14:cNvContentPartPr/>
              <p14:nvPr/>
            </p14:nvContentPartPr>
            <p14:xfrm>
              <a:off x="3617594" y="1492908"/>
              <a:ext cx="54720" cy="101880"/>
            </p14:xfrm>
          </p:contentPart>
        </mc:Choice>
        <mc:Fallback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78C305B2-4EAE-4095-8B0F-157E19944185}"/>
                  </a:ext>
                </a:extLst>
              </p:cNvPr>
              <p:cNvPicPr/>
              <p:nvPr/>
            </p:nvPicPr>
            <p:blipFill>
              <a:blip r:embed="rId730"/>
              <a:stretch>
                <a:fillRect/>
              </a:stretch>
            </p:blipFill>
            <p:spPr>
              <a:xfrm>
                <a:off x="3608954" y="1483908"/>
                <a:ext cx="7236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1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23D924BE-0F47-4AF6-B15A-01B884294FD2}"/>
                  </a:ext>
                </a:extLst>
              </p14:cNvPr>
              <p14:cNvContentPartPr/>
              <p14:nvPr/>
            </p14:nvContentPartPr>
            <p14:xfrm>
              <a:off x="5896034" y="3463548"/>
              <a:ext cx="424080" cy="86040"/>
            </p14:xfrm>
          </p:contentPart>
        </mc:Choice>
        <mc:Fallback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23D924BE-0F47-4AF6-B15A-01B884294FD2}"/>
                  </a:ext>
                </a:extLst>
              </p:cNvPr>
              <p:cNvPicPr/>
              <p:nvPr/>
            </p:nvPicPr>
            <p:blipFill>
              <a:blip r:embed="rId732"/>
              <a:stretch>
                <a:fillRect/>
              </a:stretch>
            </p:blipFill>
            <p:spPr>
              <a:xfrm>
                <a:off x="5887394" y="3454908"/>
                <a:ext cx="4417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3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062A5B56-2A67-49E3-B7FD-EF79FAD5C4F8}"/>
                  </a:ext>
                </a:extLst>
              </p14:cNvPr>
              <p14:cNvContentPartPr/>
              <p14:nvPr/>
            </p14:nvContentPartPr>
            <p14:xfrm>
              <a:off x="7100594" y="3440868"/>
              <a:ext cx="289800" cy="108360"/>
            </p14:xfrm>
          </p:contentPart>
        </mc:Choice>
        <mc:Fallback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062A5B56-2A67-49E3-B7FD-EF79FAD5C4F8}"/>
                  </a:ext>
                </a:extLst>
              </p:cNvPr>
              <p:cNvPicPr/>
              <p:nvPr/>
            </p:nvPicPr>
            <p:blipFill>
              <a:blip r:embed="rId734"/>
              <a:stretch>
                <a:fillRect/>
              </a:stretch>
            </p:blipFill>
            <p:spPr>
              <a:xfrm>
                <a:off x="7091954" y="3431868"/>
                <a:ext cx="30744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F5160790-C901-4FC2-9204-9B7FDF1FF895}"/>
              </a:ext>
            </a:extLst>
          </p:cNvPr>
          <p:cNvGrpSpPr/>
          <p:nvPr/>
        </p:nvGrpSpPr>
        <p:grpSpPr>
          <a:xfrm>
            <a:off x="3100994" y="1951144"/>
            <a:ext cx="797400" cy="649080"/>
            <a:chOff x="3100994" y="1951144"/>
            <a:chExt cx="797400" cy="64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41BD655-3368-448E-ADD9-4A04326AAA72}"/>
                    </a:ext>
                  </a:extLst>
                </p14:cNvPr>
                <p14:cNvContentPartPr/>
                <p14:nvPr/>
              </p14:nvContentPartPr>
              <p14:xfrm>
                <a:off x="3322754" y="1951144"/>
                <a:ext cx="51480" cy="292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41BD655-3368-448E-ADD9-4A04326AAA72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314114" y="1942144"/>
                  <a:ext cx="691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A8923E-7547-40C7-9E57-4926C8564BE3}"/>
                    </a:ext>
                  </a:extLst>
                </p14:cNvPr>
                <p14:cNvContentPartPr/>
                <p14:nvPr/>
              </p14:nvContentPartPr>
              <p14:xfrm>
                <a:off x="3301514" y="2405104"/>
                <a:ext cx="276840" cy="195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A8923E-7547-40C7-9E57-4926C8564BE3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292514" y="2396464"/>
                  <a:ext cx="294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D461A4C3-9149-46C3-84F7-889C2EAEBD8F}"/>
                    </a:ext>
                  </a:extLst>
                </p14:cNvPr>
                <p14:cNvContentPartPr/>
                <p14:nvPr/>
              </p14:nvContentPartPr>
              <p14:xfrm>
                <a:off x="3671954" y="1988988"/>
                <a:ext cx="54720" cy="10620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D461A4C3-9149-46C3-84F7-889C2EAEBD8F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662954" y="1980348"/>
                  <a:ext cx="72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6FA6AEDD-3531-4981-AAF7-567BFFD6CCA4}"/>
                    </a:ext>
                  </a:extLst>
                </p14:cNvPr>
                <p14:cNvContentPartPr/>
                <p14:nvPr/>
              </p14:nvContentPartPr>
              <p14:xfrm>
                <a:off x="3798674" y="2486148"/>
                <a:ext cx="99720" cy="8820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6FA6AEDD-3531-4981-AAF7-567BFFD6CCA4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789674" y="2477508"/>
                  <a:ext cx="1173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3715FCC6-3A22-4D04-B9CA-6A097590CE56}"/>
                    </a:ext>
                  </a:extLst>
                </p14:cNvPr>
                <p14:cNvContentPartPr/>
                <p14:nvPr/>
              </p14:nvContentPartPr>
              <p14:xfrm>
                <a:off x="3100994" y="2438268"/>
                <a:ext cx="14400" cy="1728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3715FCC6-3A22-4D04-B9CA-6A097590CE56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3092354" y="2429628"/>
                  <a:ext cx="32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D72036F6-D318-47A8-AED6-421CD497E318}"/>
                    </a:ext>
                  </a:extLst>
                </p14:cNvPr>
                <p14:cNvContentPartPr/>
                <p14:nvPr/>
              </p14:nvContentPartPr>
              <p14:xfrm>
                <a:off x="3128354" y="2242428"/>
                <a:ext cx="493560" cy="17244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D72036F6-D318-47A8-AED6-421CD497E318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3119354" y="2233788"/>
                  <a:ext cx="51120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8E00CEDB-E78B-4CB5-99A8-19C22FD13E71}"/>
              </a:ext>
            </a:extLst>
          </p:cNvPr>
          <p:cNvGrpSpPr/>
          <p:nvPr/>
        </p:nvGrpSpPr>
        <p:grpSpPr>
          <a:xfrm>
            <a:off x="5490674" y="1274748"/>
            <a:ext cx="650520" cy="443476"/>
            <a:chOff x="5490674" y="1274748"/>
            <a:chExt cx="650520" cy="44347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5D47704-6EB0-4121-995A-726A8C98AFE5}"/>
                    </a:ext>
                  </a:extLst>
                </p14:cNvPr>
                <p14:cNvContentPartPr/>
                <p14:nvPr/>
              </p14:nvContentPartPr>
              <p14:xfrm>
                <a:off x="5490674" y="1650544"/>
                <a:ext cx="18360" cy="28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5D47704-6EB0-4121-995A-726A8C98AFE5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5481674" y="1641544"/>
                  <a:ext cx="36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AE571A-252E-4143-9D0A-0A71A09D4345}"/>
                    </a:ext>
                  </a:extLst>
                </p14:cNvPr>
                <p14:cNvContentPartPr/>
                <p14:nvPr/>
              </p14:nvContentPartPr>
              <p14:xfrm>
                <a:off x="5688314" y="1481704"/>
                <a:ext cx="21600" cy="190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AE571A-252E-4143-9D0A-0A71A09D4345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5679674" y="1473064"/>
                  <a:ext cx="39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372BD4C-3BF8-47CE-9A3E-B9126DBC1A05}"/>
                    </a:ext>
                  </a:extLst>
                </p14:cNvPr>
                <p14:cNvContentPartPr/>
                <p14:nvPr/>
              </p14:nvContentPartPr>
              <p14:xfrm>
                <a:off x="5776154" y="1531744"/>
                <a:ext cx="115920" cy="186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372BD4C-3BF8-47CE-9A3E-B9126DBC1A05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5767514" y="1523104"/>
                  <a:ext cx="133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73CFCCF3-5FF1-4563-A0EE-CA7D1D9A4134}"/>
                    </a:ext>
                  </a:extLst>
                </p14:cNvPr>
                <p14:cNvContentPartPr/>
                <p14:nvPr/>
              </p14:nvContentPartPr>
              <p14:xfrm>
                <a:off x="6107354" y="1447548"/>
                <a:ext cx="33840" cy="1080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73CFCCF3-5FF1-4563-A0EE-CA7D1D9A4134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6098354" y="1438548"/>
                  <a:ext cx="51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46DE8360-4E18-4E44-96AE-E0522E3CD105}"/>
                    </a:ext>
                  </a:extLst>
                </p14:cNvPr>
                <p14:cNvContentPartPr/>
                <p14:nvPr/>
              </p14:nvContentPartPr>
              <p14:xfrm>
                <a:off x="6008354" y="1465908"/>
                <a:ext cx="111600" cy="13788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46DE8360-4E18-4E44-96AE-E0522E3CD105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5999714" y="1456908"/>
                  <a:ext cx="129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1638624C-306C-4626-9B25-9C68FB3A9C2F}"/>
                    </a:ext>
                  </a:extLst>
                </p14:cNvPr>
                <p14:cNvContentPartPr/>
                <p14:nvPr/>
              </p14:nvContentPartPr>
              <p14:xfrm>
                <a:off x="5546114" y="1274748"/>
                <a:ext cx="447480" cy="14220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1638624C-306C-4626-9B25-9C68FB3A9C2F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5537474" y="1266108"/>
                  <a:ext cx="46512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CD2A5916-39FD-4628-B3AB-6CD205CDDDFE}"/>
              </a:ext>
            </a:extLst>
          </p:cNvPr>
          <p:cNvGrpSpPr/>
          <p:nvPr/>
        </p:nvGrpSpPr>
        <p:grpSpPr>
          <a:xfrm>
            <a:off x="5631434" y="1838508"/>
            <a:ext cx="802440" cy="788716"/>
            <a:chOff x="5631434" y="1838508"/>
            <a:chExt cx="802440" cy="78871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A80C593-1EB5-4B92-83AD-879713942FF6}"/>
                    </a:ext>
                  </a:extLst>
                </p14:cNvPr>
                <p14:cNvContentPartPr/>
                <p14:nvPr/>
              </p14:nvContentPartPr>
              <p14:xfrm>
                <a:off x="5716394" y="2576104"/>
                <a:ext cx="15840" cy="39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A80C593-1EB5-4B92-83AD-879713942FF6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5707394" y="2567104"/>
                  <a:ext cx="334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494E673-BB1B-486B-AA00-29FCF9F07144}"/>
                    </a:ext>
                  </a:extLst>
                </p14:cNvPr>
                <p14:cNvContentPartPr/>
                <p14:nvPr/>
              </p14:nvContentPartPr>
              <p14:xfrm>
                <a:off x="5883794" y="2436784"/>
                <a:ext cx="19800" cy="179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494E673-BB1B-486B-AA00-29FCF9F07144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5874794" y="2427784"/>
                  <a:ext cx="37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1D863C-47D5-4770-9BC7-4745FA280D39}"/>
                    </a:ext>
                  </a:extLst>
                </p14:cNvPr>
                <p14:cNvContentPartPr/>
                <p14:nvPr/>
              </p14:nvContentPartPr>
              <p14:xfrm>
                <a:off x="5991794" y="2437864"/>
                <a:ext cx="120960" cy="189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1D863C-47D5-4770-9BC7-4745FA280D39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5982794" y="2428864"/>
                  <a:ext cx="138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0808F18-45FC-409E-ACD0-BA170B9D2834}"/>
                    </a:ext>
                  </a:extLst>
                </p14:cNvPr>
                <p14:cNvContentPartPr/>
                <p14:nvPr/>
              </p14:nvContentPartPr>
              <p14:xfrm>
                <a:off x="5658794" y="2082904"/>
                <a:ext cx="72000" cy="33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0808F18-45FC-409E-ACD0-BA170B9D2834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5649794" y="2074264"/>
                  <a:ext cx="896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5C24F2B-BD42-4E9B-9088-A8ED17CDA90A}"/>
                    </a:ext>
                  </a:extLst>
                </p14:cNvPr>
                <p14:cNvContentPartPr/>
                <p14:nvPr/>
              </p14:nvContentPartPr>
              <p14:xfrm>
                <a:off x="5875874" y="1938904"/>
                <a:ext cx="15120" cy="201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5C24F2B-BD42-4E9B-9088-A8ED17CDA90A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5867234" y="1930264"/>
                  <a:ext cx="32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D57B06E-24BD-4FB3-BB32-1E9A633F91E7}"/>
                    </a:ext>
                  </a:extLst>
                </p14:cNvPr>
                <p14:cNvContentPartPr/>
                <p14:nvPr/>
              </p14:nvContentPartPr>
              <p14:xfrm>
                <a:off x="6043274" y="1892104"/>
                <a:ext cx="194400" cy="235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D57B06E-24BD-4FB3-BB32-1E9A633F91E7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6034634" y="1883464"/>
                  <a:ext cx="2120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BB3E6014-0EC5-4847-A40D-3F47B366F6BF}"/>
                    </a:ext>
                  </a:extLst>
                </p14:cNvPr>
                <p14:cNvContentPartPr/>
                <p14:nvPr/>
              </p14:nvContentPartPr>
              <p14:xfrm>
                <a:off x="5633594" y="1894308"/>
                <a:ext cx="1800" cy="504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BB3E6014-0EC5-4847-A40D-3F47B366F6B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24594" y="1885308"/>
                  <a:ext cx="19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CBDCF945-4D58-4A41-AC09-0128B07D21E3}"/>
                    </a:ext>
                  </a:extLst>
                </p14:cNvPr>
                <p14:cNvContentPartPr/>
                <p14:nvPr/>
              </p14:nvContentPartPr>
              <p14:xfrm>
                <a:off x="5631434" y="1838508"/>
                <a:ext cx="235800" cy="4788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CBDCF945-4D58-4A41-AC09-0128B07D21E3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5622794" y="1829508"/>
                  <a:ext cx="2534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C83065DE-067D-4425-95A7-145751CD436D}"/>
                    </a:ext>
                  </a:extLst>
                </p14:cNvPr>
                <p14:cNvContentPartPr/>
                <p14:nvPr/>
              </p14:nvContentPartPr>
              <p14:xfrm>
                <a:off x="5653394" y="2210748"/>
                <a:ext cx="780480" cy="11880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C83065DE-067D-4425-95A7-145751CD436D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5644754" y="2202108"/>
                  <a:ext cx="798120" cy="13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6">
            <p14:nvContentPartPr>
              <p14:cNvPr id="509" name="Ink 508">
                <a:extLst>
                  <a:ext uri="{FF2B5EF4-FFF2-40B4-BE49-F238E27FC236}">
                    <a16:creationId xmlns:a16="http://schemas.microsoft.com/office/drawing/2014/main" id="{9AAE5E0A-CCBF-4125-8FEB-288FEDBEC2C8}"/>
                  </a:ext>
                </a:extLst>
              </p14:cNvPr>
              <p14:cNvContentPartPr/>
              <p14:nvPr/>
            </p14:nvContentPartPr>
            <p14:xfrm>
              <a:off x="6680474" y="6568548"/>
              <a:ext cx="698400" cy="100440"/>
            </p14:xfrm>
          </p:contentPart>
        </mc:Choice>
        <mc:Fallback>
          <p:pic>
            <p:nvPicPr>
              <p:cNvPr id="509" name="Ink 508">
                <a:extLst>
                  <a:ext uri="{FF2B5EF4-FFF2-40B4-BE49-F238E27FC236}">
                    <a16:creationId xmlns:a16="http://schemas.microsoft.com/office/drawing/2014/main" id="{9AAE5E0A-CCBF-4125-8FEB-288FEDBEC2C8}"/>
                  </a:ext>
                </a:extLst>
              </p:cNvPr>
              <p:cNvPicPr/>
              <p:nvPr/>
            </p:nvPicPr>
            <p:blipFill>
              <a:blip r:embed="rId777"/>
              <a:stretch>
                <a:fillRect/>
              </a:stretch>
            </p:blipFill>
            <p:spPr>
              <a:xfrm>
                <a:off x="6671834" y="6559908"/>
                <a:ext cx="7160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8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A9132ECD-9977-410D-9804-D85D6E65A197}"/>
                  </a:ext>
                </a:extLst>
              </p14:cNvPr>
              <p14:cNvContentPartPr/>
              <p14:nvPr/>
            </p14:nvContentPartPr>
            <p14:xfrm>
              <a:off x="8332514" y="6625068"/>
              <a:ext cx="847080" cy="63720"/>
            </p14:xfrm>
          </p:contentPart>
        </mc:Choice>
        <mc:Fallback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A9132ECD-9977-410D-9804-D85D6E65A197}"/>
                  </a:ext>
                </a:extLst>
              </p:cNvPr>
              <p:cNvPicPr/>
              <p:nvPr/>
            </p:nvPicPr>
            <p:blipFill>
              <a:blip r:embed="rId779"/>
              <a:stretch>
                <a:fillRect/>
              </a:stretch>
            </p:blipFill>
            <p:spPr>
              <a:xfrm>
                <a:off x="8323874" y="6616428"/>
                <a:ext cx="864720" cy="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4722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A469AFE-B7F4-49BC-B9DD-8052B64D2010}"/>
                  </a:ext>
                </a:extLst>
              </p14:cNvPr>
              <p14:cNvContentPartPr/>
              <p14:nvPr/>
            </p14:nvContentPartPr>
            <p14:xfrm>
              <a:off x="631754" y="424384"/>
              <a:ext cx="45360" cy="27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A469AFE-B7F4-49BC-B9DD-8052B64D20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754" y="415744"/>
                <a:ext cx="630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0F1EECA-E9AF-4C88-B6D6-3B2DA4E7592B}"/>
                  </a:ext>
                </a:extLst>
              </p14:cNvPr>
              <p14:cNvContentPartPr/>
              <p14:nvPr/>
            </p14:nvContentPartPr>
            <p14:xfrm>
              <a:off x="503594" y="682504"/>
              <a:ext cx="24840" cy="17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0F1EECA-E9AF-4C88-B6D6-3B2DA4E759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4594" y="673504"/>
                <a:ext cx="424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484B8FB-1C35-4DE3-9BE8-0BCFC6C8DA10}"/>
                  </a:ext>
                </a:extLst>
              </p14:cNvPr>
              <p14:cNvContentPartPr/>
              <p14:nvPr/>
            </p14:nvContentPartPr>
            <p14:xfrm>
              <a:off x="762074" y="697264"/>
              <a:ext cx="54000" cy="32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484B8FB-1C35-4DE3-9BE8-0BCFC6C8DA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3074" y="688264"/>
                <a:ext cx="71640" cy="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C833493A-3CA4-40BF-BC49-B4F7D9048751}"/>
              </a:ext>
            </a:extLst>
          </p:cNvPr>
          <p:cNvGrpSpPr/>
          <p:nvPr/>
        </p:nvGrpSpPr>
        <p:grpSpPr>
          <a:xfrm>
            <a:off x="1313594" y="286144"/>
            <a:ext cx="1949400" cy="577440"/>
            <a:chOff x="1313594" y="286144"/>
            <a:chExt cx="1949400" cy="57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42023F-1481-4250-B972-4D449D381A7F}"/>
                    </a:ext>
                  </a:extLst>
                </p14:cNvPr>
                <p14:cNvContentPartPr/>
                <p14:nvPr/>
              </p14:nvContentPartPr>
              <p14:xfrm>
                <a:off x="1313594" y="372184"/>
                <a:ext cx="320400" cy="319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42023F-1481-4250-B972-4D449D381A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4954" y="363184"/>
                  <a:ext cx="3380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F74049F-C766-4B2C-8C03-86F8E5A32A57}"/>
                    </a:ext>
                  </a:extLst>
                </p14:cNvPr>
                <p14:cNvContentPartPr/>
                <p14:nvPr/>
              </p14:nvContentPartPr>
              <p14:xfrm>
                <a:off x="1572434" y="540304"/>
                <a:ext cx="165240" cy="158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F74049F-C766-4B2C-8C03-86F8E5A32A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3794" y="531304"/>
                  <a:ext cx="182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AA54133-51EE-44AD-A1D2-BB431A8DC772}"/>
                    </a:ext>
                  </a:extLst>
                </p14:cNvPr>
                <p14:cNvContentPartPr/>
                <p14:nvPr/>
              </p14:nvContentPartPr>
              <p14:xfrm>
                <a:off x="1794554" y="482344"/>
                <a:ext cx="234720" cy="209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AA54133-51EE-44AD-A1D2-BB431A8DC77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5914" y="473344"/>
                  <a:ext cx="252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D534E54-9C8B-4445-9736-6184E432F4D7}"/>
                    </a:ext>
                  </a:extLst>
                </p14:cNvPr>
                <p14:cNvContentPartPr/>
                <p14:nvPr/>
              </p14:nvContentPartPr>
              <p14:xfrm>
                <a:off x="2160314" y="403144"/>
                <a:ext cx="154080" cy="281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D534E54-9C8B-4445-9736-6184E432F4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51314" y="394504"/>
                  <a:ext cx="1717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DB407FB-191C-4A48-B016-B709114CA60E}"/>
                    </a:ext>
                  </a:extLst>
                </p14:cNvPr>
                <p14:cNvContentPartPr/>
                <p14:nvPr/>
              </p14:nvContentPartPr>
              <p14:xfrm>
                <a:off x="2375954" y="461464"/>
                <a:ext cx="159480" cy="148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DB407FB-191C-4A48-B016-B709114CA60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67314" y="452464"/>
                  <a:ext cx="177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5FF3CCE-CCD9-44D5-9075-3E3AC00DF0AE}"/>
                    </a:ext>
                  </a:extLst>
                </p14:cNvPr>
                <p14:cNvContentPartPr/>
                <p14:nvPr/>
              </p14:nvContentPartPr>
              <p14:xfrm>
                <a:off x="2339234" y="420064"/>
                <a:ext cx="286200" cy="177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5FF3CCE-CCD9-44D5-9075-3E3AC00DF0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30234" y="411064"/>
                  <a:ext cx="3038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8C85B42-FB9F-409C-9730-ED6BE398EC86}"/>
                    </a:ext>
                  </a:extLst>
                </p14:cNvPr>
                <p14:cNvContentPartPr/>
                <p14:nvPr/>
              </p14:nvContentPartPr>
              <p14:xfrm>
                <a:off x="2617154" y="611224"/>
                <a:ext cx="115920" cy="153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8C85B42-FB9F-409C-9730-ED6BE398EC8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08154" y="602584"/>
                  <a:ext cx="133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F70642-DC78-483E-A4D3-B7920C4289DD}"/>
                    </a:ext>
                  </a:extLst>
                </p14:cNvPr>
                <p14:cNvContentPartPr/>
                <p14:nvPr/>
              </p14:nvContentPartPr>
              <p14:xfrm>
                <a:off x="2839274" y="429784"/>
                <a:ext cx="92520" cy="128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CF70642-DC78-483E-A4D3-B7920C4289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30634" y="420784"/>
                  <a:ext cx="110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DE0D3C3-F7B7-4523-A03C-45DB0C78EBBD}"/>
                    </a:ext>
                  </a:extLst>
                </p14:cNvPr>
                <p14:cNvContentPartPr/>
                <p14:nvPr/>
              </p14:nvContentPartPr>
              <p14:xfrm>
                <a:off x="2847554" y="352744"/>
                <a:ext cx="230400" cy="510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DE0D3C3-F7B7-4523-A03C-45DB0C78EB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38554" y="343744"/>
                  <a:ext cx="24804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FB775C5-3C2A-42FD-9453-491706C59B91}"/>
                    </a:ext>
                  </a:extLst>
                </p14:cNvPr>
                <p14:cNvContentPartPr/>
                <p14:nvPr/>
              </p14:nvContentPartPr>
              <p14:xfrm>
                <a:off x="3107474" y="286144"/>
                <a:ext cx="155520" cy="494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FB775C5-3C2A-42FD-9453-491706C59B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98834" y="277144"/>
                  <a:ext cx="173160" cy="51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81424F2-EFCE-4462-9BDA-383A99B9F3C4}"/>
                  </a:ext>
                </a:extLst>
              </p14:cNvPr>
              <p14:cNvContentPartPr/>
              <p14:nvPr/>
            </p14:nvContentPartPr>
            <p14:xfrm>
              <a:off x="3454874" y="476944"/>
              <a:ext cx="180000" cy="1436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81424F2-EFCE-4462-9BDA-383A99B9F3C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45874" y="467944"/>
                <a:ext cx="197640" cy="1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A3CC8F3F-82C9-4C21-A36F-F54CDC291112}"/>
              </a:ext>
            </a:extLst>
          </p:cNvPr>
          <p:cNvGrpSpPr/>
          <p:nvPr/>
        </p:nvGrpSpPr>
        <p:grpSpPr>
          <a:xfrm>
            <a:off x="3901274" y="233224"/>
            <a:ext cx="4105800" cy="581760"/>
            <a:chOff x="3901274" y="233224"/>
            <a:chExt cx="4105800" cy="58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248BEC0-F9C2-480E-A593-0AEE4674EF10}"/>
                    </a:ext>
                  </a:extLst>
                </p14:cNvPr>
                <p14:cNvContentPartPr/>
                <p14:nvPr/>
              </p14:nvContentPartPr>
              <p14:xfrm>
                <a:off x="3901274" y="328264"/>
                <a:ext cx="396720" cy="366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248BEC0-F9C2-480E-A593-0AEE4674EF1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92634" y="319264"/>
                  <a:ext cx="4143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B255E6-4B62-4CA7-A308-FF2148789795}"/>
                    </a:ext>
                  </a:extLst>
                </p14:cNvPr>
                <p14:cNvContentPartPr/>
                <p14:nvPr/>
              </p14:nvContentPartPr>
              <p14:xfrm>
                <a:off x="3967874" y="508984"/>
                <a:ext cx="249120" cy="38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B255E6-4B62-4CA7-A308-FF214878979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59234" y="500344"/>
                  <a:ext cx="266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6338A2C-B0ED-4977-984F-6E3136E91A33}"/>
                    </a:ext>
                  </a:extLst>
                </p14:cNvPr>
                <p14:cNvContentPartPr/>
                <p14:nvPr/>
              </p14:nvContentPartPr>
              <p14:xfrm>
                <a:off x="4310234" y="419344"/>
                <a:ext cx="141840" cy="219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6338A2C-B0ED-4977-984F-6E3136E91A3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01594" y="410344"/>
                  <a:ext cx="1594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CE06B1F-153A-43BC-8E09-A7FD32ECBE3F}"/>
                    </a:ext>
                  </a:extLst>
                </p14:cNvPr>
                <p14:cNvContentPartPr/>
                <p14:nvPr/>
              </p14:nvContentPartPr>
              <p14:xfrm>
                <a:off x="4438034" y="442384"/>
                <a:ext cx="252000" cy="180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CE06B1F-153A-43BC-8E09-A7FD32ECBE3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29394" y="433744"/>
                  <a:ext cx="269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6A80ECD-4A87-4C1F-947B-598720C8FD48}"/>
                    </a:ext>
                  </a:extLst>
                </p14:cNvPr>
                <p14:cNvContentPartPr/>
                <p14:nvPr/>
              </p14:nvContentPartPr>
              <p14:xfrm>
                <a:off x="4756274" y="491704"/>
                <a:ext cx="96840" cy="115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6A80ECD-4A87-4C1F-947B-598720C8FD4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47634" y="482704"/>
                  <a:ext cx="114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7897CCC-1D0C-41FC-9582-6B1C0A844159}"/>
                    </a:ext>
                  </a:extLst>
                </p14:cNvPr>
                <p14:cNvContentPartPr/>
                <p14:nvPr/>
              </p14:nvContentPartPr>
              <p14:xfrm>
                <a:off x="4744034" y="427624"/>
                <a:ext cx="178920" cy="387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7897CCC-1D0C-41FC-9582-6B1C0A84415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35034" y="418984"/>
                  <a:ext cx="1965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6140298-9F5D-45D7-AD6E-5A58FC04E4C6}"/>
                    </a:ext>
                  </a:extLst>
                </p14:cNvPr>
                <p14:cNvContentPartPr/>
                <p14:nvPr/>
              </p14:nvContentPartPr>
              <p14:xfrm>
                <a:off x="5002514" y="233224"/>
                <a:ext cx="132120" cy="471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6140298-9F5D-45D7-AD6E-5A58FC04E4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93514" y="224224"/>
                  <a:ext cx="1497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79BFB45-B0C5-43A6-BF6C-C2059C4EC29A}"/>
                    </a:ext>
                  </a:extLst>
                </p14:cNvPr>
                <p14:cNvContentPartPr/>
                <p14:nvPr/>
              </p14:nvContentPartPr>
              <p14:xfrm>
                <a:off x="5329034" y="478744"/>
                <a:ext cx="237600" cy="57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79BFB45-B0C5-43A6-BF6C-C2059C4EC29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20394" y="469744"/>
                  <a:ext cx="255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174A62B-DE56-4BA7-B7D7-3870EFFDB11E}"/>
                    </a:ext>
                  </a:extLst>
                </p14:cNvPr>
                <p14:cNvContentPartPr/>
                <p14:nvPr/>
              </p14:nvContentPartPr>
              <p14:xfrm>
                <a:off x="5704514" y="268144"/>
                <a:ext cx="504000" cy="358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174A62B-DE56-4BA7-B7D7-3870EFFDB11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95874" y="259144"/>
                  <a:ext cx="5216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CAF6DE6-2048-4EC6-8E1A-E2A945A9B1FA}"/>
                    </a:ext>
                  </a:extLst>
                </p14:cNvPr>
                <p14:cNvContentPartPr/>
                <p14:nvPr/>
              </p14:nvContentPartPr>
              <p14:xfrm>
                <a:off x="5754194" y="483784"/>
                <a:ext cx="206640" cy="38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CAF6DE6-2048-4EC6-8E1A-E2A945A9B1F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45554" y="475144"/>
                  <a:ext cx="2242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0958150-3978-4DAF-ABAB-5350B7BC3FE4}"/>
                    </a:ext>
                  </a:extLst>
                </p14:cNvPr>
                <p14:cNvContentPartPr/>
                <p14:nvPr/>
              </p14:nvContentPartPr>
              <p14:xfrm>
                <a:off x="6113474" y="357064"/>
                <a:ext cx="354240" cy="241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0958150-3978-4DAF-ABAB-5350B7BC3FE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04474" y="348424"/>
                  <a:ext cx="371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8B03CE9-08F0-465B-B88A-16C24C6E99F6}"/>
                    </a:ext>
                  </a:extLst>
                </p14:cNvPr>
                <p14:cNvContentPartPr/>
                <p14:nvPr/>
              </p14:nvContentPartPr>
              <p14:xfrm>
                <a:off x="6244154" y="427624"/>
                <a:ext cx="193680" cy="166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8B03CE9-08F0-465B-B88A-16C24C6E99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35514" y="418984"/>
                  <a:ext cx="211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981A6A7-8E33-45CE-82EF-A9CFFE4065CA}"/>
                    </a:ext>
                  </a:extLst>
                </p14:cNvPr>
                <p14:cNvContentPartPr/>
                <p14:nvPr/>
              </p14:nvContentPartPr>
              <p14:xfrm>
                <a:off x="6433154" y="282184"/>
                <a:ext cx="214560" cy="348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981A6A7-8E33-45CE-82EF-A9CFFE4065C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24154" y="273544"/>
                  <a:ext cx="2322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646875D-A647-4F90-B644-FFB5518DC5EC}"/>
                    </a:ext>
                  </a:extLst>
                </p14:cNvPr>
                <p14:cNvContentPartPr/>
                <p14:nvPr/>
              </p14:nvContentPartPr>
              <p14:xfrm>
                <a:off x="6770834" y="247984"/>
                <a:ext cx="420840" cy="394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646875D-A647-4F90-B644-FFB5518DC5E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61834" y="239344"/>
                  <a:ext cx="4384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131961A-5E35-4CD0-9E33-9A10A178DF72}"/>
                    </a:ext>
                  </a:extLst>
                </p14:cNvPr>
                <p14:cNvContentPartPr/>
                <p14:nvPr/>
              </p14:nvContentPartPr>
              <p14:xfrm>
                <a:off x="6871274" y="471184"/>
                <a:ext cx="179280" cy="12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131961A-5E35-4CD0-9E33-9A10A178DF7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62274" y="462544"/>
                  <a:ext cx="196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C9BC985-28F5-4637-960C-ABE320182EA6}"/>
                    </a:ext>
                  </a:extLst>
                </p14:cNvPr>
                <p14:cNvContentPartPr/>
                <p14:nvPr/>
              </p14:nvContentPartPr>
              <p14:xfrm>
                <a:off x="7167194" y="413944"/>
                <a:ext cx="73440" cy="173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C9BC985-28F5-4637-960C-ABE320182E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58554" y="405304"/>
                  <a:ext cx="910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B7CAC22-8CB2-4C2D-8A79-98D941BA2853}"/>
                    </a:ext>
                  </a:extLst>
                </p14:cNvPr>
                <p14:cNvContentPartPr/>
                <p14:nvPr/>
              </p14:nvContentPartPr>
              <p14:xfrm>
                <a:off x="7286354" y="419344"/>
                <a:ext cx="210240" cy="365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B7CAC22-8CB2-4C2D-8A79-98D941BA285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77354" y="410344"/>
                  <a:ext cx="2278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D33F0FB-062A-4515-A096-99680CA85D64}"/>
                    </a:ext>
                  </a:extLst>
                </p14:cNvPr>
                <p14:cNvContentPartPr/>
                <p14:nvPr/>
              </p14:nvContentPartPr>
              <p14:xfrm>
                <a:off x="7543394" y="256264"/>
                <a:ext cx="163080" cy="444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D33F0FB-062A-4515-A096-99680CA85D6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34754" y="247624"/>
                  <a:ext cx="1807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91C9331-C06A-47CF-8786-4579E667F139}"/>
                    </a:ext>
                  </a:extLst>
                </p14:cNvPr>
                <p14:cNvContentPartPr/>
                <p14:nvPr/>
              </p14:nvContentPartPr>
              <p14:xfrm>
                <a:off x="7841474" y="445264"/>
                <a:ext cx="165600" cy="136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91C9331-C06A-47CF-8786-4579E667F13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32834" y="436264"/>
                  <a:ext cx="18324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7B81F36-65E4-44E3-A01D-83F16D3CF620}"/>
              </a:ext>
            </a:extLst>
          </p:cNvPr>
          <p:cNvGrpSpPr/>
          <p:nvPr/>
        </p:nvGrpSpPr>
        <p:grpSpPr>
          <a:xfrm>
            <a:off x="8244674" y="334024"/>
            <a:ext cx="1031760" cy="307800"/>
            <a:chOff x="8244674" y="334024"/>
            <a:chExt cx="1031760" cy="30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2BF1A0B-103F-46F1-B59B-D3FDD1A8BD2F}"/>
                    </a:ext>
                  </a:extLst>
                </p14:cNvPr>
                <p14:cNvContentPartPr/>
                <p14:nvPr/>
              </p14:nvContentPartPr>
              <p14:xfrm>
                <a:off x="8244674" y="584224"/>
                <a:ext cx="34200" cy="51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2BF1A0B-103F-46F1-B59B-D3FDD1A8BD2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36034" y="575224"/>
                  <a:ext cx="51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0F6C778-9823-4259-9DB2-B86E93435D1A}"/>
                    </a:ext>
                  </a:extLst>
                </p14:cNvPr>
                <p14:cNvContentPartPr/>
                <p14:nvPr/>
              </p14:nvContentPartPr>
              <p14:xfrm>
                <a:off x="8382914" y="381904"/>
                <a:ext cx="279720" cy="258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0F6C778-9823-4259-9DB2-B86E93435D1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73914" y="372904"/>
                  <a:ext cx="2973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292BE81-2AD6-4B8D-A204-FCD35E0EE723}"/>
                    </a:ext>
                  </a:extLst>
                </p14:cNvPr>
                <p14:cNvContentPartPr/>
                <p14:nvPr/>
              </p14:nvContentPartPr>
              <p14:xfrm>
                <a:off x="8699714" y="334024"/>
                <a:ext cx="294840" cy="307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292BE81-2AD6-4B8D-A204-FCD35E0EE72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91074" y="325384"/>
                  <a:ext cx="3124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FFF26A7-28E2-4C49-A7F3-9930D2717344}"/>
                    </a:ext>
                  </a:extLst>
                </p14:cNvPr>
                <p14:cNvContentPartPr/>
                <p14:nvPr/>
              </p14:nvContentPartPr>
              <p14:xfrm>
                <a:off x="9064034" y="484864"/>
                <a:ext cx="212400" cy="41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FFF26A7-28E2-4C49-A7F3-9930D271734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55394" y="476224"/>
                  <a:ext cx="2300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EAAA8C-63B3-4C0A-B42C-4822F3626554}"/>
              </a:ext>
            </a:extLst>
          </p:cNvPr>
          <p:cNvGrpSpPr/>
          <p:nvPr/>
        </p:nvGrpSpPr>
        <p:grpSpPr>
          <a:xfrm>
            <a:off x="9528794" y="143224"/>
            <a:ext cx="1760040" cy="516240"/>
            <a:chOff x="9528794" y="143224"/>
            <a:chExt cx="1760040" cy="5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63B2AE8-FBC4-4A9B-A263-0EC92273EF66}"/>
                    </a:ext>
                  </a:extLst>
                </p14:cNvPr>
                <p14:cNvContentPartPr/>
                <p14:nvPr/>
              </p14:nvContentPartPr>
              <p14:xfrm>
                <a:off x="9528794" y="329704"/>
                <a:ext cx="128520" cy="313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63B2AE8-FBC4-4A9B-A263-0EC92273EF6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20154" y="321064"/>
                  <a:ext cx="1461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8409832-6287-473F-905E-336BEE19747C}"/>
                    </a:ext>
                  </a:extLst>
                </p14:cNvPr>
                <p14:cNvContentPartPr/>
                <p14:nvPr/>
              </p14:nvContentPartPr>
              <p14:xfrm>
                <a:off x="9678914" y="583504"/>
                <a:ext cx="4680" cy="24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8409832-6287-473F-905E-336BEE19747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70274" y="574864"/>
                  <a:ext cx="22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7F7BAA4-AD2D-473A-AE44-8CF9D9C592FD}"/>
                    </a:ext>
                  </a:extLst>
                </p14:cNvPr>
                <p14:cNvContentPartPr/>
                <p14:nvPr/>
              </p14:nvContentPartPr>
              <p14:xfrm>
                <a:off x="9781154" y="432304"/>
                <a:ext cx="110160" cy="172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7F7BAA4-AD2D-473A-AE44-8CF9D9C592F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772154" y="423304"/>
                  <a:ext cx="127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A6B431-AAA9-48D3-8F79-2136A4CAAE2A}"/>
                    </a:ext>
                  </a:extLst>
                </p14:cNvPr>
                <p14:cNvContentPartPr/>
                <p14:nvPr/>
              </p14:nvContentPartPr>
              <p14:xfrm>
                <a:off x="9996074" y="318184"/>
                <a:ext cx="240840" cy="252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A6B431-AAA9-48D3-8F79-2136A4CAAE2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87074" y="309184"/>
                  <a:ext cx="2584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B6B35EB-D3AD-415F-8AA6-67DE31608193}"/>
                    </a:ext>
                  </a:extLst>
                </p14:cNvPr>
                <p14:cNvContentPartPr/>
                <p14:nvPr/>
              </p14:nvContentPartPr>
              <p14:xfrm>
                <a:off x="10243754" y="264184"/>
                <a:ext cx="216360" cy="336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B6B35EB-D3AD-415F-8AA6-67DE3160819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35114" y="255184"/>
                  <a:ext cx="2340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4DF91F2-78AA-479D-A881-BA435324A99A}"/>
                    </a:ext>
                  </a:extLst>
                </p14:cNvPr>
                <p14:cNvContentPartPr/>
                <p14:nvPr/>
              </p14:nvContentPartPr>
              <p14:xfrm>
                <a:off x="10460474" y="515464"/>
                <a:ext cx="15840" cy="61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4DF91F2-78AA-479D-A881-BA435324A99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451474" y="506824"/>
                  <a:ext cx="334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F1D665C-4CB7-4AB4-8032-55640A7D4773}"/>
                    </a:ext>
                  </a:extLst>
                </p14:cNvPr>
                <p14:cNvContentPartPr/>
                <p14:nvPr/>
              </p14:nvContentPartPr>
              <p14:xfrm>
                <a:off x="10597274" y="285064"/>
                <a:ext cx="144000" cy="300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F1D665C-4CB7-4AB4-8032-55640A7D477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588634" y="276064"/>
                  <a:ext cx="1616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A625AFD-7F10-4747-B868-F5C275E9F248}"/>
                    </a:ext>
                  </a:extLst>
                </p14:cNvPr>
                <p14:cNvContentPartPr/>
                <p14:nvPr/>
              </p14:nvContentPartPr>
              <p14:xfrm>
                <a:off x="10781594" y="287944"/>
                <a:ext cx="256680" cy="264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A625AFD-7F10-4747-B868-F5C275E9F24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72954" y="279304"/>
                  <a:ext cx="2743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0B998E9-175D-46CC-BF7C-DAB1AB2DBD02}"/>
                    </a:ext>
                  </a:extLst>
                </p14:cNvPr>
                <p14:cNvContentPartPr/>
                <p14:nvPr/>
              </p14:nvContentPartPr>
              <p14:xfrm>
                <a:off x="11109194" y="143224"/>
                <a:ext cx="179640" cy="516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0B998E9-175D-46CC-BF7C-DAB1AB2DBD0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100554" y="134584"/>
                  <a:ext cx="197280" cy="53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BFACB53-1AFE-46D0-A75C-181FB3EB7403}"/>
              </a:ext>
            </a:extLst>
          </p:cNvPr>
          <p:cNvGrpSpPr/>
          <p:nvPr/>
        </p:nvGrpSpPr>
        <p:grpSpPr>
          <a:xfrm>
            <a:off x="7926794" y="1118824"/>
            <a:ext cx="266040" cy="100440"/>
            <a:chOff x="7926794" y="1118824"/>
            <a:chExt cx="266040" cy="10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B29EB3C-46C5-47F9-935E-A796DEE66E25}"/>
                    </a:ext>
                  </a:extLst>
                </p14:cNvPr>
                <p14:cNvContentPartPr/>
                <p14:nvPr/>
              </p14:nvContentPartPr>
              <p14:xfrm>
                <a:off x="7926794" y="1118824"/>
                <a:ext cx="181440" cy="16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B29EB3C-46C5-47F9-935E-A796DEE66E2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17794" y="1109824"/>
                  <a:ext cx="199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C3048A7-B05F-4039-AD2A-FA63F63CE30A}"/>
                    </a:ext>
                  </a:extLst>
                </p14:cNvPr>
                <p14:cNvContentPartPr/>
                <p14:nvPr/>
              </p14:nvContentPartPr>
              <p14:xfrm>
                <a:off x="7986914" y="1174984"/>
                <a:ext cx="205920" cy="44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C3048A7-B05F-4039-AD2A-FA63F63CE30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77914" y="1165984"/>
                  <a:ext cx="22356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0AEEAE1-1EC3-4A53-86D3-2FABB775B288}"/>
              </a:ext>
            </a:extLst>
          </p:cNvPr>
          <p:cNvGrpSpPr/>
          <p:nvPr/>
        </p:nvGrpSpPr>
        <p:grpSpPr>
          <a:xfrm>
            <a:off x="8529074" y="954304"/>
            <a:ext cx="1664640" cy="338400"/>
            <a:chOff x="8529074" y="954304"/>
            <a:chExt cx="1664640" cy="33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D39A16A-9893-4238-B7D0-6932C6860AEB}"/>
                    </a:ext>
                  </a:extLst>
                </p14:cNvPr>
                <p14:cNvContentPartPr/>
                <p14:nvPr/>
              </p14:nvContentPartPr>
              <p14:xfrm>
                <a:off x="8529074" y="1213144"/>
                <a:ext cx="208440" cy="21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D39A16A-9893-4238-B7D0-6932C6860AE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520434" y="1204144"/>
                  <a:ext cx="2260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28735D0-8712-4CD9-8015-CE6CFBE99E79}"/>
                    </a:ext>
                  </a:extLst>
                </p14:cNvPr>
                <p14:cNvContentPartPr/>
                <p14:nvPr/>
              </p14:nvContentPartPr>
              <p14:xfrm>
                <a:off x="8885114" y="1234024"/>
                <a:ext cx="25200" cy="58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28735D0-8712-4CD9-8015-CE6CFBE99E7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876474" y="1225384"/>
                  <a:ext cx="42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0F05FD0-81C6-4B53-BBB8-37CDBFE7F299}"/>
                    </a:ext>
                  </a:extLst>
                </p14:cNvPr>
                <p14:cNvContentPartPr/>
                <p14:nvPr/>
              </p14:nvContentPartPr>
              <p14:xfrm>
                <a:off x="9068714" y="1043224"/>
                <a:ext cx="201600" cy="218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0F05FD0-81C6-4B53-BBB8-37CDBFE7F29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59714" y="1034224"/>
                  <a:ext cx="2192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38247E7-56F5-4968-9AC0-3565E8407A52}"/>
                    </a:ext>
                  </a:extLst>
                </p14:cNvPr>
                <p14:cNvContentPartPr/>
                <p14:nvPr/>
              </p14:nvContentPartPr>
              <p14:xfrm>
                <a:off x="9380834" y="999664"/>
                <a:ext cx="162720" cy="136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38247E7-56F5-4968-9AC0-3565E8407A5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72194" y="991024"/>
                  <a:ext cx="180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3E9C370-0E31-44D7-A046-FB19DC6AF9FE}"/>
                    </a:ext>
                  </a:extLst>
                </p14:cNvPr>
                <p14:cNvContentPartPr/>
                <p14:nvPr/>
              </p14:nvContentPartPr>
              <p14:xfrm>
                <a:off x="9493514" y="954304"/>
                <a:ext cx="123840" cy="276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3E9C370-0E31-44D7-A046-FB19DC6AF9F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84514" y="945664"/>
                  <a:ext cx="1414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775A726-0ADC-4C07-99D2-29624491274C}"/>
                    </a:ext>
                  </a:extLst>
                </p14:cNvPr>
                <p14:cNvContentPartPr/>
                <p14:nvPr/>
              </p14:nvContentPartPr>
              <p14:xfrm>
                <a:off x="9652274" y="1013704"/>
                <a:ext cx="231120" cy="205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775A726-0ADC-4C07-99D2-2962449127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43274" y="1005064"/>
                  <a:ext cx="248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83CD600-2507-458F-970F-707C6F204748}"/>
                    </a:ext>
                  </a:extLst>
                </p14:cNvPr>
                <p14:cNvContentPartPr/>
                <p14:nvPr/>
              </p14:nvContentPartPr>
              <p14:xfrm>
                <a:off x="9894914" y="957544"/>
                <a:ext cx="298800" cy="303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83CD600-2507-458F-970F-707C6F20474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886274" y="948904"/>
                  <a:ext cx="316440" cy="32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D614F67-B387-4DA1-94E6-A4E799AF479B}"/>
              </a:ext>
            </a:extLst>
          </p:cNvPr>
          <p:cNvGrpSpPr/>
          <p:nvPr/>
        </p:nvGrpSpPr>
        <p:grpSpPr>
          <a:xfrm>
            <a:off x="1237994" y="1690144"/>
            <a:ext cx="1023480" cy="665280"/>
            <a:chOff x="1237994" y="1690144"/>
            <a:chExt cx="1023480" cy="66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A053C63-E2D4-4A2B-9DD3-D9968A1BB10E}"/>
                    </a:ext>
                  </a:extLst>
                </p14:cNvPr>
                <p14:cNvContentPartPr/>
                <p14:nvPr/>
              </p14:nvContentPartPr>
              <p14:xfrm>
                <a:off x="1237994" y="1901824"/>
                <a:ext cx="212760" cy="412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A053C63-E2D4-4A2B-9DD3-D9968A1BB10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29354" y="1893184"/>
                  <a:ext cx="2304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B142109-1E5A-4C4B-A2FD-F890633E1387}"/>
                    </a:ext>
                  </a:extLst>
                </p14:cNvPr>
                <p14:cNvContentPartPr/>
                <p14:nvPr/>
              </p14:nvContentPartPr>
              <p14:xfrm>
                <a:off x="1468394" y="1690144"/>
                <a:ext cx="312840" cy="326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B142109-1E5A-4C4B-A2FD-F890633E138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59394" y="1681504"/>
                  <a:ext cx="3304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CCC95C7-8FBB-41CC-B4EA-05C70E0A997A}"/>
                    </a:ext>
                  </a:extLst>
                </p14:cNvPr>
                <p14:cNvContentPartPr/>
                <p14:nvPr/>
              </p14:nvContentPartPr>
              <p14:xfrm>
                <a:off x="1717514" y="1995784"/>
                <a:ext cx="134640" cy="172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CCC95C7-8FBB-41CC-B4EA-05C70E0A997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08514" y="1986784"/>
                  <a:ext cx="152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59086D6-68B5-4371-A30D-2247E769036B}"/>
                    </a:ext>
                  </a:extLst>
                </p14:cNvPr>
                <p14:cNvContentPartPr/>
                <p14:nvPr/>
              </p14:nvContentPartPr>
              <p14:xfrm>
                <a:off x="1659914" y="1955104"/>
                <a:ext cx="236160" cy="173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59086D6-68B5-4371-A30D-2247E769036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50914" y="1946104"/>
                  <a:ext cx="253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76A7C8A-B4D8-4FCB-9225-F6A8F8AB7EA0}"/>
                    </a:ext>
                  </a:extLst>
                </p14:cNvPr>
                <p14:cNvContentPartPr/>
                <p14:nvPr/>
              </p14:nvContentPartPr>
              <p14:xfrm>
                <a:off x="1922354" y="2133304"/>
                <a:ext cx="48240" cy="150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76A7C8A-B4D8-4FCB-9225-F6A8F8AB7EA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13354" y="2124664"/>
                  <a:ext cx="65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0540295-5719-4119-9024-E15633C1DD96}"/>
                    </a:ext>
                  </a:extLst>
                </p14:cNvPr>
                <p14:cNvContentPartPr/>
                <p14:nvPr/>
              </p14:nvContentPartPr>
              <p14:xfrm>
                <a:off x="2111354" y="1986784"/>
                <a:ext cx="91800" cy="96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0540295-5719-4119-9024-E15633C1DD9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02714" y="1977784"/>
                  <a:ext cx="1094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291ED8A-85FE-4748-8067-74E67F8665F7}"/>
                    </a:ext>
                  </a:extLst>
                </p14:cNvPr>
                <p14:cNvContentPartPr/>
                <p14:nvPr/>
              </p14:nvContentPartPr>
              <p14:xfrm>
                <a:off x="2081114" y="1947544"/>
                <a:ext cx="180360" cy="407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291ED8A-85FE-4748-8067-74E67F8665F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72474" y="1938904"/>
                  <a:ext cx="198000" cy="42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C9BCF6F-5BD5-4139-AAFE-12C1E4067674}"/>
              </a:ext>
            </a:extLst>
          </p:cNvPr>
          <p:cNvGrpSpPr/>
          <p:nvPr/>
        </p:nvGrpSpPr>
        <p:grpSpPr>
          <a:xfrm>
            <a:off x="2492594" y="1594384"/>
            <a:ext cx="1418760" cy="629280"/>
            <a:chOff x="2492594" y="1594384"/>
            <a:chExt cx="141876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7F89E0D-AD0F-4616-B1B7-25B0E4DC04B7}"/>
                    </a:ext>
                  </a:extLst>
                </p14:cNvPr>
                <p14:cNvContentPartPr/>
                <p14:nvPr/>
              </p14:nvContentPartPr>
              <p14:xfrm>
                <a:off x="2492594" y="1731904"/>
                <a:ext cx="151920" cy="363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7F89E0D-AD0F-4616-B1B7-25B0E4DC04B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83594" y="1722904"/>
                  <a:ext cx="1695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4BD6F49-A9D3-4ED9-AC0A-3A898450584B}"/>
                    </a:ext>
                  </a:extLst>
                </p14:cNvPr>
                <p14:cNvContentPartPr/>
                <p14:nvPr/>
              </p14:nvContentPartPr>
              <p14:xfrm>
                <a:off x="2689514" y="1782304"/>
                <a:ext cx="225360" cy="235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4BD6F49-A9D3-4ED9-AC0A-3A898450584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80514" y="1773664"/>
                  <a:ext cx="2430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48E2D98-98A9-4B32-9B4F-6D8B5CE518AD}"/>
                    </a:ext>
                  </a:extLst>
                </p14:cNvPr>
                <p14:cNvContentPartPr/>
                <p14:nvPr/>
              </p14:nvContentPartPr>
              <p14:xfrm>
                <a:off x="2682314" y="1755304"/>
                <a:ext cx="237600" cy="2692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48E2D98-98A9-4B32-9B4F-6D8B5CE518A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73674" y="1746304"/>
                  <a:ext cx="2552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1FDEF5E-5A9A-4074-84CB-2193F7E0BD3B}"/>
                    </a:ext>
                  </a:extLst>
                </p14:cNvPr>
                <p14:cNvContentPartPr/>
                <p14:nvPr/>
              </p14:nvContentPartPr>
              <p14:xfrm>
                <a:off x="3002354" y="1843864"/>
                <a:ext cx="286200" cy="331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1FDEF5E-5A9A-4074-84CB-2193F7E0BD3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93354" y="1834864"/>
                  <a:ext cx="3038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A7812D4-602E-4E0B-A5AE-69C6CF6DD3BF}"/>
                    </a:ext>
                  </a:extLst>
                </p14:cNvPr>
                <p14:cNvContentPartPr/>
                <p14:nvPr/>
              </p14:nvContentPartPr>
              <p14:xfrm>
                <a:off x="3186314" y="1700944"/>
                <a:ext cx="224640" cy="522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A7812D4-602E-4E0B-A5AE-69C6CF6DD3B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177314" y="1692304"/>
                  <a:ext cx="2422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9FB6C71-5097-4BB6-8F81-6A7E5CE0DA23}"/>
                    </a:ext>
                  </a:extLst>
                </p14:cNvPr>
                <p14:cNvContentPartPr/>
                <p14:nvPr/>
              </p14:nvContentPartPr>
              <p14:xfrm>
                <a:off x="3433634" y="1594384"/>
                <a:ext cx="168120" cy="554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9FB6C71-5097-4BB6-8F81-6A7E5CE0DA2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24994" y="1585384"/>
                  <a:ext cx="18576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4A4B70E-8FB2-47CA-907E-6F7AB1996359}"/>
                    </a:ext>
                  </a:extLst>
                </p14:cNvPr>
                <p14:cNvContentPartPr/>
                <p14:nvPr/>
              </p14:nvContentPartPr>
              <p14:xfrm>
                <a:off x="3747554" y="1879504"/>
                <a:ext cx="163800" cy="141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4A4B70E-8FB2-47CA-907E-6F7AB199635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38554" y="1870504"/>
                  <a:ext cx="18144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F721D4B-5FE2-4F69-8151-13E32A02A4CD}"/>
              </a:ext>
            </a:extLst>
          </p:cNvPr>
          <p:cNvGrpSpPr/>
          <p:nvPr/>
        </p:nvGrpSpPr>
        <p:grpSpPr>
          <a:xfrm>
            <a:off x="4314554" y="1528864"/>
            <a:ext cx="1871640" cy="657720"/>
            <a:chOff x="4314554" y="1528864"/>
            <a:chExt cx="1871640" cy="65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5BB6799-0519-4AD5-9581-805CFDB34568}"/>
                    </a:ext>
                  </a:extLst>
                </p14:cNvPr>
                <p14:cNvContentPartPr/>
                <p14:nvPr/>
              </p14:nvContentPartPr>
              <p14:xfrm>
                <a:off x="4314554" y="1686904"/>
                <a:ext cx="412200" cy="399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5BB6799-0519-4AD5-9581-805CFDB345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305554" y="1678264"/>
                  <a:ext cx="4298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F51DE06-FB32-4162-B30A-20D55EFC61C0}"/>
                    </a:ext>
                  </a:extLst>
                </p14:cNvPr>
                <p14:cNvContentPartPr/>
                <p14:nvPr/>
              </p14:nvContentPartPr>
              <p14:xfrm>
                <a:off x="4583474" y="1925944"/>
                <a:ext cx="147600" cy="170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F51DE06-FB32-4162-B30A-20D55EFC61C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74834" y="1916944"/>
                  <a:ext cx="165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F7EB5B2-03DD-43D9-8447-E4845823B60E}"/>
                    </a:ext>
                  </a:extLst>
                </p14:cNvPr>
                <p14:cNvContentPartPr/>
                <p14:nvPr/>
              </p14:nvContentPartPr>
              <p14:xfrm>
                <a:off x="4841594" y="1862584"/>
                <a:ext cx="184680" cy="202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F7EB5B2-03DD-43D9-8447-E4845823B60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832954" y="1853584"/>
                  <a:ext cx="202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CD84182-17C7-4512-A42E-CFE9A765FA73}"/>
                    </a:ext>
                  </a:extLst>
                </p14:cNvPr>
                <p14:cNvContentPartPr/>
                <p14:nvPr/>
              </p14:nvContentPartPr>
              <p14:xfrm>
                <a:off x="5186114" y="1687264"/>
                <a:ext cx="185040" cy="367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CD84182-17C7-4512-A42E-CFE9A765FA7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77114" y="1678624"/>
                  <a:ext cx="2026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80F8D9B-6457-44C9-B4DA-A31590B04813}"/>
                    </a:ext>
                  </a:extLst>
                </p14:cNvPr>
                <p14:cNvContentPartPr/>
                <p14:nvPr/>
              </p14:nvContentPartPr>
              <p14:xfrm>
                <a:off x="5416514" y="1743064"/>
                <a:ext cx="163080" cy="2426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80F8D9B-6457-44C9-B4DA-A31590B0481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07514" y="1734424"/>
                  <a:ext cx="1807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B3AC927-C187-47AC-98D8-C4C67BF29E07}"/>
                    </a:ext>
                  </a:extLst>
                </p14:cNvPr>
                <p14:cNvContentPartPr/>
                <p14:nvPr/>
              </p14:nvContentPartPr>
              <p14:xfrm>
                <a:off x="5328314" y="1700944"/>
                <a:ext cx="291240" cy="311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B3AC927-C187-47AC-98D8-C4C67BF29E0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19674" y="1692304"/>
                  <a:ext cx="3088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6F24D9C-3F38-48FE-B6CE-F54693CF73E6}"/>
                    </a:ext>
                  </a:extLst>
                </p14:cNvPr>
                <p14:cNvContentPartPr/>
                <p14:nvPr/>
              </p14:nvContentPartPr>
              <p14:xfrm>
                <a:off x="5581034" y="2016304"/>
                <a:ext cx="40680" cy="170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6F24D9C-3F38-48FE-B6CE-F54693CF73E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72034" y="2007664"/>
                  <a:ext cx="583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0588050-66F9-43B4-B77A-22420C084AA8}"/>
                    </a:ext>
                  </a:extLst>
                </p14:cNvPr>
                <p14:cNvContentPartPr/>
                <p14:nvPr/>
              </p14:nvContentPartPr>
              <p14:xfrm>
                <a:off x="5807834" y="1666744"/>
                <a:ext cx="235800" cy="509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0588050-66F9-43B4-B77A-22420C084AA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98834" y="1657744"/>
                  <a:ext cx="25344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3552089-E6AA-4AE1-9AE3-48D741CC5B6F}"/>
                    </a:ext>
                  </a:extLst>
                </p14:cNvPr>
                <p14:cNvContentPartPr/>
                <p14:nvPr/>
              </p14:nvContentPartPr>
              <p14:xfrm>
                <a:off x="6079994" y="1528864"/>
                <a:ext cx="106200" cy="580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3552089-E6AA-4AE1-9AE3-48D741CC5B6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71354" y="1520224"/>
                  <a:ext cx="123840" cy="59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833A4BA-8506-4F0F-9DCC-C7B75C34192F}"/>
                  </a:ext>
                </a:extLst>
              </p14:cNvPr>
              <p14:cNvContentPartPr/>
              <p14:nvPr/>
            </p14:nvContentPartPr>
            <p14:xfrm>
              <a:off x="4538474" y="2322664"/>
              <a:ext cx="1229040" cy="468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833A4BA-8506-4F0F-9DCC-C7B75C34192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529834" y="2313664"/>
                <a:ext cx="1246680" cy="6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660F5651-3E78-486B-B53E-EC5597BF6B2B}"/>
              </a:ext>
            </a:extLst>
          </p:cNvPr>
          <p:cNvGrpSpPr/>
          <p:nvPr/>
        </p:nvGrpSpPr>
        <p:grpSpPr>
          <a:xfrm>
            <a:off x="4635314" y="2525344"/>
            <a:ext cx="1132560" cy="525960"/>
            <a:chOff x="4635314" y="2525344"/>
            <a:chExt cx="1132560" cy="52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A8E2EE2-4769-470F-8B90-AAEF61150D21}"/>
                    </a:ext>
                  </a:extLst>
                </p14:cNvPr>
                <p14:cNvContentPartPr/>
                <p14:nvPr/>
              </p14:nvContentPartPr>
              <p14:xfrm>
                <a:off x="4635314" y="2525344"/>
                <a:ext cx="493560" cy="246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A8E2EE2-4769-470F-8B90-AAEF61150D2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26674" y="2516344"/>
                  <a:ext cx="5112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95412D7-FC6A-4236-9ADC-95888F64ECDE}"/>
                    </a:ext>
                  </a:extLst>
                </p14:cNvPr>
                <p14:cNvContentPartPr/>
                <p14:nvPr/>
              </p14:nvContentPartPr>
              <p14:xfrm>
                <a:off x="4973354" y="2707144"/>
                <a:ext cx="162720" cy="147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95412D7-FC6A-4236-9ADC-95888F64ECD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64354" y="2698504"/>
                  <a:ext cx="180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BB1E539-6D16-40FA-B699-8821B5EFA953}"/>
                    </a:ext>
                  </a:extLst>
                </p14:cNvPr>
                <p14:cNvContentPartPr/>
                <p14:nvPr/>
              </p14:nvContentPartPr>
              <p14:xfrm>
                <a:off x="4971194" y="2693464"/>
                <a:ext cx="159840" cy="161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BB1E539-6D16-40FA-B699-8821B5EFA95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62554" y="2684464"/>
                  <a:ext cx="177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E37459C-2FF9-4C9D-9EE9-F06411E0FD64}"/>
                    </a:ext>
                  </a:extLst>
                </p14:cNvPr>
                <p14:cNvContentPartPr/>
                <p14:nvPr/>
              </p14:nvContentPartPr>
              <p14:xfrm>
                <a:off x="5254874" y="2527504"/>
                <a:ext cx="464760" cy="255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E37459C-2FF9-4C9D-9EE9-F06411E0FD6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46234" y="2518864"/>
                  <a:ext cx="4824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777CDC3-729E-416D-BD62-C7638D9C54C9}"/>
                    </a:ext>
                  </a:extLst>
                </p14:cNvPr>
                <p14:cNvContentPartPr/>
                <p14:nvPr/>
              </p14:nvContentPartPr>
              <p14:xfrm>
                <a:off x="5598674" y="2723344"/>
                <a:ext cx="108360" cy="61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777CDC3-729E-416D-BD62-C7638D9C54C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89674" y="2714704"/>
                  <a:ext cx="1260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6A858E9-B613-466C-8E43-18F1E60161D8}"/>
                    </a:ext>
                  </a:extLst>
                </p14:cNvPr>
                <p14:cNvContentPartPr/>
                <p14:nvPr/>
              </p14:nvContentPartPr>
              <p14:xfrm>
                <a:off x="5637914" y="2649184"/>
                <a:ext cx="129960" cy="4021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6A858E9-B613-466C-8E43-18F1E60161D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629274" y="2640184"/>
                  <a:ext cx="147600" cy="41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42A766B-CC04-4EED-8E91-970C2B441C8C}"/>
              </a:ext>
            </a:extLst>
          </p:cNvPr>
          <p:cNvGrpSpPr/>
          <p:nvPr/>
        </p:nvGrpSpPr>
        <p:grpSpPr>
          <a:xfrm>
            <a:off x="6500474" y="2082904"/>
            <a:ext cx="204840" cy="118080"/>
            <a:chOff x="6500474" y="2082904"/>
            <a:chExt cx="204840" cy="11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0CDBBD1-01EB-4269-87CF-80504C738C95}"/>
                    </a:ext>
                  </a:extLst>
                </p14:cNvPr>
                <p14:cNvContentPartPr/>
                <p14:nvPr/>
              </p14:nvContentPartPr>
              <p14:xfrm>
                <a:off x="6500474" y="2082904"/>
                <a:ext cx="115920" cy="154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0CDBBD1-01EB-4269-87CF-80504C738C9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91474" y="2073904"/>
                  <a:ext cx="133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F53490F-C862-4DF7-94D7-5A94AB7DF07C}"/>
                    </a:ext>
                  </a:extLst>
                </p14:cNvPr>
                <p14:cNvContentPartPr/>
                <p14:nvPr/>
              </p14:nvContentPartPr>
              <p14:xfrm>
                <a:off x="6517754" y="2159224"/>
                <a:ext cx="187560" cy="41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F53490F-C862-4DF7-94D7-5A94AB7DF07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509114" y="2150224"/>
                  <a:ext cx="20520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E1EB8A0-729F-4DB8-934F-32EB81BAE21D}"/>
              </a:ext>
            </a:extLst>
          </p:cNvPr>
          <p:cNvGrpSpPr/>
          <p:nvPr/>
        </p:nvGrpSpPr>
        <p:grpSpPr>
          <a:xfrm>
            <a:off x="7141994" y="1740544"/>
            <a:ext cx="1630440" cy="575280"/>
            <a:chOff x="7141994" y="1740544"/>
            <a:chExt cx="1630440" cy="57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2FF57EB-891A-4D44-A919-7EEB5440EDEC}"/>
                    </a:ext>
                  </a:extLst>
                </p14:cNvPr>
                <p14:cNvContentPartPr/>
                <p14:nvPr/>
              </p14:nvContentPartPr>
              <p14:xfrm>
                <a:off x="7141994" y="1997944"/>
                <a:ext cx="217800" cy="47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2FF57EB-891A-4D44-A919-7EEB5440EDE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32994" y="1988944"/>
                  <a:ext cx="2354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CEDE847-D3EB-4A71-B45F-1B47BB0F411E}"/>
                    </a:ext>
                  </a:extLst>
                </p14:cNvPr>
                <p14:cNvContentPartPr/>
                <p14:nvPr/>
              </p14:nvContentPartPr>
              <p14:xfrm>
                <a:off x="7450514" y="2041504"/>
                <a:ext cx="27000" cy="77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CEDE847-D3EB-4A71-B45F-1B47BB0F411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441514" y="2032864"/>
                  <a:ext cx="44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93D554D-E023-4806-A2B2-B942499F6E4C}"/>
                    </a:ext>
                  </a:extLst>
                </p14:cNvPr>
                <p14:cNvContentPartPr/>
                <p14:nvPr/>
              </p14:nvContentPartPr>
              <p14:xfrm>
                <a:off x="7657154" y="1850704"/>
                <a:ext cx="228600" cy="2487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93D554D-E023-4806-A2B2-B942499F6E4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48514" y="1842064"/>
                  <a:ext cx="2462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40F2684-2D3E-4A99-BEEF-773CE7EDCBE3}"/>
                    </a:ext>
                  </a:extLst>
                </p14:cNvPr>
                <p14:cNvContentPartPr/>
                <p14:nvPr/>
              </p14:nvContentPartPr>
              <p14:xfrm>
                <a:off x="7924274" y="1789504"/>
                <a:ext cx="191160" cy="198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40F2684-2D3E-4A99-BEEF-773CE7EDCBE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15274" y="1780504"/>
                  <a:ext cx="208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4203E32-210A-4BD2-B67C-C9D0E7CDFAE5}"/>
                    </a:ext>
                  </a:extLst>
                </p14:cNvPr>
                <p14:cNvContentPartPr/>
                <p14:nvPr/>
              </p14:nvContentPartPr>
              <p14:xfrm>
                <a:off x="7997714" y="1796704"/>
                <a:ext cx="173520" cy="3182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4203E32-210A-4BD2-B67C-C9D0E7CDFAE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989074" y="1787704"/>
                  <a:ext cx="1911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B39A098-31CD-466C-A1C5-364263949F6A}"/>
                    </a:ext>
                  </a:extLst>
                </p14:cNvPr>
                <p14:cNvContentPartPr/>
                <p14:nvPr/>
              </p14:nvContentPartPr>
              <p14:xfrm>
                <a:off x="8202554" y="1838464"/>
                <a:ext cx="227880" cy="233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B39A098-31CD-466C-A1C5-364263949F6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93914" y="1829824"/>
                  <a:ext cx="2455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91CB366-C6B4-42F1-9DA9-5CD597E037E3}"/>
                    </a:ext>
                  </a:extLst>
                </p14:cNvPr>
                <p14:cNvContentPartPr/>
                <p14:nvPr/>
              </p14:nvContentPartPr>
              <p14:xfrm>
                <a:off x="8470394" y="1740544"/>
                <a:ext cx="302040" cy="3618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91CB366-C6B4-42F1-9DA9-5CD597E037E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61394" y="1731544"/>
                  <a:ext cx="3196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56F8139-60F7-4DEF-ACEB-D36BE714D948}"/>
                    </a:ext>
                  </a:extLst>
                </p14:cNvPr>
                <p14:cNvContentPartPr/>
                <p14:nvPr/>
              </p14:nvContentPartPr>
              <p14:xfrm>
                <a:off x="7383914" y="2225464"/>
                <a:ext cx="1121760" cy="90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56F8139-60F7-4DEF-ACEB-D36BE714D94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74914" y="2216464"/>
                  <a:ext cx="11394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5CF6E0F-EA27-4D2D-B6EA-A1B040185B39}"/>
              </a:ext>
            </a:extLst>
          </p:cNvPr>
          <p:cNvGrpSpPr/>
          <p:nvPr/>
        </p:nvGrpSpPr>
        <p:grpSpPr>
          <a:xfrm>
            <a:off x="7089074" y="2314744"/>
            <a:ext cx="2820960" cy="573480"/>
            <a:chOff x="7089074" y="2314744"/>
            <a:chExt cx="2820960" cy="57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4912427-8780-4137-8488-9DA398F4F822}"/>
                    </a:ext>
                  </a:extLst>
                </p14:cNvPr>
                <p14:cNvContentPartPr/>
                <p14:nvPr/>
              </p14:nvContentPartPr>
              <p14:xfrm>
                <a:off x="7089074" y="2404024"/>
                <a:ext cx="1077120" cy="484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4912427-8780-4137-8488-9DA398F4F82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80074" y="2395024"/>
                  <a:ext cx="109476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EBA5292-1EFB-437E-9550-50A144B683A2}"/>
                    </a:ext>
                  </a:extLst>
                </p14:cNvPr>
                <p14:cNvContentPartPr/>
                <p14:nvPr/>
              </p14:nvContentPartPr>
              <p14:xfrm>
                <a:off x="7315154" y="2754304"/>
                <a:ext cx="36000" cy="25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EBA5292-1EFB-437E-9550-50A144B683A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306514" y="2745664"/>
                  <a:ext cx="53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0D26061-F02B-4CA8-82FB-46D093A09675}"/>
                    </a:ext>
                  </a:extLst>
                </p14:cNvPr>
                <p14:cNvContentPartPr/>
                <p14:nvPr/>
              </p14:nvContentPartPr>
              <p14:xfrm>
                <a:off x="7356194" y="2589784"/>
                <a:ext cx="219240" cy="1605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0D26061-F02B-4CA8-82FB-46D093A0967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347554" y="2581144"/>
                  <a:ext cx="236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E8CDB25-EDE7-49A7-9D25-3F280ED1F5C1}"/>
                    </a:ext>
                  </a:extLst>
                </p14:cNvPr>
                <p14:cNvContentPartPr/>
                <p14:nvPr/>
              </p14:nvContentPartPr>
              <p14:xfrm>
                <a:off x="7601714" y="2537944"/>
                <a:ext cx="110160" cy="124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E8CDB25-EDE7-49A7-9D25-3F280ED1F5C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592714" y="2528944"/>
                  <a:ext cx="1278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889FA6D-F363-4BA2-ADE1-F31FF53D51FC}"/>
                    </a:ext>
                  </a:extLst>
                </p14:cNvPr>
                <p14:cNvContentPartPr/>
                <p14:nvPr/>
              </p14:nvContentPartPr>
              <p14:xfrm>
                <a:off x="7697834" y="2528224"/>
                <a:ext cx="66960" cy="187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889FA6D-F363-4BA2-ADE1-F31FF53D51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89194" y="2519584"/>
                  <a:ext cx="84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BF4395E-755A-4047-ADEF-C672E91E4F8A}"/>
                    </a:ext>
                  </a:extLst>
                </p14:cNvPr>
                <p14:cNvContentPartPr/>
                <p14:nvPr/>
              </p14:nvContentPartPr>
              <p14:xfrm>
                <a:off x="7843994" y="2510944"/>
                <a:ext cx="185400" cy="176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BF4395E-755A-4047-ADEF-C672E91E4F8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35354" y="2501944"/>
                  <a:ext cx="203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8EEFF67-F3A2-481B-B80C-9BF772C05BDC}"/>
                    </a:ext>
                  </a:extLst>
                </p14:cNvPr>
                <p14:cNvContentPartPr/>
                <p14:nvPr/>
              </p14:nvContentPartPr>
              <p14:xfrm>
                <a:off x="8055314" y="2481784"/>
                <a:ext cx="216720" cy="222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8EEFF67-F3A2-481B-B80C-9BF772C05BD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46674" y="2472784"/>
                  <a:ext cx="2343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347FC53-49B0-4427-880E-E5AEE3185AE2}"/>
                    </a:ext>
                  </a:extLst>
                </p14:cNvPr>
                <p14:cNvContentPartPr/>
                <p14:nvPr/>
              </p14:nvContentPartPr>
              <p14:xfrm>
                <a:off x="8428274" y="2574664"/>
                <a:ext cx="19800" cy="26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347FC53-49B0-4427-880E-E5AEE3185AE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419274" y="2566024"/>
                  <a:ext cx="37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7E4BB62-850B-44D7-91B8-47D6AEFA6E7E}"/>
                    </a:ext>
                  </a:extLst>
                </p14:cNvPr>
                <p14:cNvContentPartPr/>
                <p14:nvPr/>
              </p14:nvContentPartPr>
              <p14:xfrm>
                <a:off x="8584514" y="2314744"/>
                <a:ext cx="1325520" cy="5529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7E4BB62-850B-44D7-91B8-47D6AEFA6E7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75874" y="2305744"/>
                  <a:ext cx="1343160" cy="57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12A8E33-7EF1-48F8-B0A0-0BFF2886FE93}"/>
              </a:ext>
            </a:extLst>
          </p:cNvPr>
          <p:cNvGrpSpPr/>
          <p:nvPr/>
        </p:nvGrpSpPr>
        <p:grpSpPr>
          <a:xfrm>
            <a:off x="8921474" y="2530744"/>
            <a:ext cx="1043640" cy="268560"/>
            <a:chOff x="8921474" y="2530744"/>
            <a:chExt cx="104364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FA203AC-5A0B-44F6-9CB3-9EB05F633D9A}"/>
                    </a:ext>
                  </a:extLst>
                </p14:cNvPr>
                <p14:cNvContentPartPr/>
                <p14:nvPr/>
              </p14:nvContentPartPr>
              <p14:xfrm>
                <a:off x="8921474" y="2727304"/>
                <a:ext cx="24120" cy="39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FA203AC-5A0B-44F6-9CB3-9EB05F633D9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912474" y="2718664"/>
                  <a:ext cx="41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6B58E9C-9B88-422A-A060-6E99BB459B88}"/>
                    </a:ext>
                  </a:extLst>
                </p14:cNvPr>
                <p14:cNvContentPartPr/>
                <p14:nvPr/>
              </p14:nvContentPartPr>
              <p14:xfrm>
                <a:off x="9013274" y="2562424"/>
                <a:ext cx="256320" cy="2368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6B58E9C-9B88-422A-A060-6E99BB459B8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04634" y="2553784"/>
                  <a:ext cx="2739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1657A2F-7CD9-4A09-8F00-2F20CA386B02}"/>
                    </a:ext>
                  </a:extLst>
                </p14:cNvPr>
                <p14:cNvContentPartPr/>
                <p14:nvPr/>
              </p14:nvContentPartPr>
              <p14:xfrm>
                <a:off x="9324674" y="2544064"/>
                <a:ext cx="114480" cy="139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1657A2F-7CD9-4A09-8F00-2F20CA386B0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315674" y="2535064"/>
                  <a:ext cx="132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71A625F-5ED6-4902-A73E-FE618AD2FFC9}"/>
                    </a:ext>
                  </a:extLst>
                </p14:cNvPr>
                <p14:cNvContentPartPr/>
                <p14:nvPr/>
              </p14:nvContentPartPr>
              <p14:xfrm>
                <a:off x="9390194" y="2530744"/>
                <a:ext cx="111960" cy="246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71A625F-5ED6-4902-A73E-FE618AD2FFC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381554" y="2522104"/>
                  <a:ext cx="129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640B19E-FDA7-41B8-AB37-D8E1F043071C}"/>
                    </a:ext>
                  </a:extLst>
                </p14:cNvPr>
                <p14:cNvContentPartPr/>
                <p14:nvPr/>
              </p14:nvContentPartPr>
              <p14:xfrm>
                <a:off x="9551474" y="2575744"/>
                <a:ext cx="170280" cy="185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640B19E-FDA7-41B8-AB37-D8E1F043071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542834" y="2566744"/>
                  <a:ext cx="187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C0D6549-2885-4439-971C-D69FFAB3AC55}"/>
                    </a:ext>
                  </a:extLst>
                </p14:cNvPr>
                <p14:cNvContentPartPr/>
                <p14:nvPr/>
              </p14:nvContentPartPr>
              <p14:xfrm>
                <a:off x="9739034" y="2531824"/>
                <a:ext cx="226080" cy="263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C0D6549-2885-4439-971C-D69FFAB3AC5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730394" y="2522824"/>
                  <a:ext cx="24372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9FDE467-264D-431A-9B44-0BB9DC93DB2E}"/>
              </a:ext>
            </a:extLst>
          </p:cNvPr>
          <p:cNvGrpSpPr/>
          <p:nvPr/>
        </p:nvGrpSpPr>
        <p:grpSpPr>
          <a:xfrm>
            <a:off x="10193354" y="2028184"/>
            <a:ext cx="1511280" cy="401040"/>
            <a:chOff x="10193354" y="2028184"/>
            <a:chExt cx="1511280" cy="40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0189FD1-260C-4D46-908F-55B7E801E573}"/>
                    </a:ext>
                  </a:extLst>
                </p14:cNvPr>
                <p14:cNvContentPartPr/>
                <p14:nvPr/>
              </p14:nvContentPartPr>
              <p14:xfrm>
                <a:off x="10193354" y="2178664"/>
                <a:ext cx="156240" cy="25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0189FD1-260C-4D46-908F-55B7E801E57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184714" y="2169664"/>
                  <a:ext cx="173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9854D73-33D1-4514-A5E3-BA8F3E88C3B2}"/>
                    </a:ext>
                  </a:extLst>
                </p14:cNvPr>
                <p14:cNvContentPartPr/>
                <p14:nvPr/>
              </p14:nvContentPartPr>
              <p14:xfrm>
                <a:off x="10209554" y="2265784"/>
                <a:ext cx="114840" cy="48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9854D73-33D1-4514-A5E3-BA8F3E88C3B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200914" y="2257144"/>
                  <a:ext cx="132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ADB6CB0-C205-48B9-BBAB-B5CD5268DE25}"/>
                    </a:ext>
                  </a:extLst>
                </p14:cNvPr>
                <p14:cNvContentPartPr/>
                <p14:nvPr/>
              </p14:nvContentPartPr>
              <p14:xfrm>
                <a:off x="10483154" y="2395024"/>
                <a:ext cx="39960" cy="342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ADB6CB0-C205-48B9-BBAB-B5CD5268DE2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474154" y="2386024"/>
                  <a:ext cx="57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7654BB2-E0B8-424B-9A2F-7C612E91C9AE}"/>
                    </a:ext>
                  </a:extLst>
                </p14:cNvPr>
                <p14:cNvContentPartPr/>
                <p14:nvPr/>
              </p14:nvContentPartPr>
              <p14:xfrm>
                <a:off x="10651994" y="2087224"/>
                <a:ext cx="138600" cy="1789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7654BB2-E0B8-424B-9A2F-7C612E91C9A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643354" y="2078584"/>
                  <a:ext cx="1562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08223A7-6CE2-48F9-A73B-4564B6CCDFE8}"/>
                    </a:ext>
                  </a:extLst>
                </p14:cNvPr>
                <p14:cNvContentPartPr/>
                <p14:nvPr/>
              </p14:nvContentPartPr>
              <p14:xfrm>
                <a:off x="10726874" y="2046184"/>
                <a:ext cx="177120" cy="335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08223A7-6CE2-48F9-A73B-4564B6CCDFE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718234" y="2037184"/>
                  <a:ext cx="1947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77DBC98-F48F-4E63-B20D-7527FB58EA2F}"/>
                    </a:ext>
                  </a:extLst>
                </p14:cNvPr>
                <p14:cNvContentPartPr/>
                <p14:nvPr/>
              </p14:nvContentPartPr>
              <p14:xfrm>
                <a:off x="10933514" y="2089384"/>
                <a:ext cx="167400" cy="2779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77DBC98-F48F-4E63-B20D-7527FB58EA2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24874" y="2080384"/>
                  <a:ext cx="185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DC11FE2-1C75-4DA8-AC93-BD9128A7D520}"/>
                    </a:ext>
                  </a:extLst>
                </p14:cNvPr>
                <p14:cNvContentPartPr/>
                <p14:nvPr/>
              </p14:nvContentPartPr>
              <p14:xfrm>
                <a:off x="11180474" y="2060944"/>
                <a:ext cx="162000" cy="284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DC11FE2-1C75-4DA8-AC93-BD9128A7D52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171834" y="2051944"/>
                  <a:ext cx="179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1826285-4B41-49F3-A014-4E50899A1AF3}"/>
                    </a:ext>
                  </a:extLst>
                </p14:cNvPr>
                <p14:cNvContentPartPr/>
                <p14:nvPr/>
              </p14:nvContentPartPr>
              <p14:xfrm>
                <a:off x="11425274" y="2028184"/>
                <a:ext cx="279360" cy="315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1826285-4B41-49F3-A014-4E50899A1AF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416634" y="2019184"/>
                  <a:ext cx="29700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1C0E6B9-61B9-4D5E-B02D-7B8E65B8BE84}"/>
              </a:ext>
            </a:extLst>
          </p:cNvPr>
          <p:cNvGrpSpPr/>
          <p:nvPr/>
        </p:nvGrpSpPr>
        <p:grpSpPr>
          <a:xfrm>
            <a:off x="10586474" y="2657148"/>
            <a:ext cx="1034640" cy="163440"/>
            <a:chOff x="10586474" y="2657148"/>
            <a:chExt cx="1034640" cy="16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182EEFC-5D46-4527-9148-E6C4AFEEAF38}"/>
                    </a:ext>
                  </a:extLst>
                </p14:cNvPr>
                <p14:cNvContentPartPr/>
                <p14:nvPr/>
              </p14:nvContentPartPr>
              <p14:xfrm>
                <a:off x="10587194" y="2736348"/>
                <a:ext cx="360" cy="3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182EEFC-5D46-4527-9148-E6C4AFEEAF3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578194" y="27273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770754A-B187-4037-912A-7A175CC9E05F}"/>
                    </a:ext>
                  </a:extLst>
                </p14:cNvPr>
                <p14:cNvContentPartPr/>
                <p14:nvPr/>
              </p14:nvContentPartPr>
              <p14:xfrm>
                <a:off x="10586474" y="2657148"/>
                <a:ext cx="1034640" cy="820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770754A-B187-4037-912A-7A175CC9E05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577474" y="2648508"/>
                  <a:ext cx="1052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6F71148-92A8-4DBA-B2E8-B7AB16E57F86}"/>
                    </a:ext>
                  </a:extLst>
                </p14:cNvPr>
                <p14:cNvContentPartPr/>
                <p14:nvPr/>
              </p14:nvContentPartPr>
              <p14:xfrm>
                <a:off x="10772594" y="2820228"/>
                <a:ext cx="360" cy="3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6F71148-92A8-4DBA-B2E8-B7AB16E57F8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763594" y="28115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961A2FB-A4FA-448E-94FC-DBCDC071DF1A}"/>
                    </a:ext>
                  </a:extLst>
                </p14:cNvPr>
                <p14:cNvContentPartPr/>
                <p14:nvPr/>
              </p14:nvContentPartPr>
              <p14:xfrm>
                <a:off x="10773674" y="2746428"/>
                <a:ext cx="588960" cy="648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961A2FB-A4FA-448E-94FC-DBCDC071DF1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765034" y="2737788"/>
                  <a:ext cx="606600" cy="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9A86A63E-15F6-4077-B5DF-CAEEF5031C4F}"/>
                  </a:ext>
                </a:extLst>
              </p14:cNvPr>
              <p14:cNvContentPartPr/>
              <p14:nvPr/>
            </p14:nvContentPartPr>
            <p14:xfrm>
              <a:off x="4598594" y="5933508"/>
              <a:ext cx="550800" cy="11880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9A86A63E-15F6-4077-B5DF-CAEEF5031C4F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589594" y="5924868"/>
                <a:ext cx="568440" cy="1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roup 293">
            <a:extLst>
              <a:ext uri="{FF2B5EF4-FFF2-40B4-BE49-F238E27FC236}">
                <a16:creationId xmlns:a16="http://schemas.microsoft.com/office/drawing/2014/main" id="{6A505198-F53E-4565-BF62-9C1657FDA975}"/>
              </a:ext>
            </a:extLst>
          </p:cNvPr>
          <p:cNvGrpSpPr/>
          <p:nvPr/>
        </p:nvGrpSpPr>
        <p:grpSpPr>
          <a:xfrm>
            <a:off x="494954" y="3098148"/>
            <a:ext cx="10077480" cy="2878876"/>
            <a:chOff x="494954" y="3098148"/>
            <a:chExt cx="10077480" cy="287887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071EC44-E75D-4288-92A0-95BEECEB85B6}"/>
                    </a:ext>
                  </a:extLst>
                </p14:cNvPr>
                <p14:cNvContentPartPr/>
                <p14:nvPr/>
              </p14:nvContentPartPr>
              <p14:xfrm>
                <a:off x="7667594" y="3931864"/>
                <a:ext cx="256680" cy="4453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071EC44-E75D-4288-92A0-95BEECEB85B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658954" y="3922864"/>
                  <a:ext cx="2743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09EA9A9-307D-423B-AA68-F3E21DBC9845}"/>
                    </a:ext>
                  </a:extLst>
                </p14:cNvPr>
                <p14:cNvContentPartPr/>
                <p14:nvPr/>
              </p14:nvContentPartPr>
              <p14:xfrm>
                <a:off x="7989434" y="3902344"/>
                <a:ext cx="216720" cy="5374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09EA9A9-307D-423B-AA68-F3E21DBC984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980434" y="3893704"/>
                  <a:ext cx="23436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9BCA3F3-6FB6-42DC-988D-9FD685A07D61}"/>
                    </a:ext>
                  </a:extLst>
                </p14:cNvPr>
                <p14:cNvContentPartPr/>
                <p14:nvPr/>
              </p14:nvContentPartPr>
              <p14:xfrm>
                <a:off x="8161514" y="4214464"/>
                <a:ext cx="140400" cy="190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9BCA3F3-6FB6-42DC-988D-9FD685A07D6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152514" y="4205824"/>
                  <a:ext cx="158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0DC2A45-087A-42E8-85F4-0A84B2E9910A}"/>
                    </a:ext>
                  </a:extLst>
                </p14:cNvPr>
                <p14:cNvContentPartPr/>
                <p14:nvPr/>
              </p14:nvContentPartPr>
              <p14:xfrm>
                <a:off x="1240154" y="3545584"/>
                <a:ext cx="207000" cy="2325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0DC2A45-087A-42E8-85F4-0A84B2E9910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231514" y="3536584"/>
                  <a:ext cx="2246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D78F231-9670-4A08-BFA5-402C6C2DE6E1}"/>
                    </a:ext>
                  </a:extLst>
                </p14:cNvPr>
                <p14:cNvContentPartPr/>
                <p14:nvPr/>
              </p14:nvContentPartPr>
              <p14:xfrm>
                <a:off x="1543994" y="3617944"/>
                <a:ext cx="123120" cy="1602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D78F231-9670-4A08-BFA5-402C6C2DE6E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534994" y="3609304"/>
                  <a:ext cx="140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6182586-5599-493A-A834-28B26BE8684D}"/>
                    </a:ext>
                  </a:extLst>
                </p14:cNvPr>
                <p14:cNvContentPartPr/>
                <p14:nvPr/>
              </p14:nvContentPartPr>
              <p14:xfrm>
                <a:off x="1793114" y="3243904"/>
                <a:ext cx="188280" cy="528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6182586-5599-493A-A834-28B26BE8684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784114" y="3234904"/>
                  <a:ext cx="20592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7CDD5AB-4014-4A85-ADC9-20720464F654}"/>
                    </a:ext>
                  </a:extLst>
                </p14:cNvPr>
                <p14:cNvContentPartPr/>
                <p14:nvPr/>
              </p14:nvContentPartPr>
              <p14:xfrm>
                <a:off x="1710674" y="3521824"/>
                <a:ext cx="263160" cy="54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7CDD5AB-4014-4A85-ADC9-20720464F65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701674" y="3512824"/>
                  <a:ext cx="2808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4705A10-B134-4FFC-B4BF-888C99439ACC}"/>
                    </a:ext>
                  </a:extLst>
                </p14:cNvPr>
                <p14:cNvContentPartPr/>
                <p14:nvPr/>
              </p14:nvContentPartPr>
              <p14:xfrm>
                <a:off x="2001554" y="3543784"/>
                <a:ext cx="156240" cy="1724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4705A10-B134-4FFC-B4BF-888C99439AC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992914" y="3534784"/>
                  <a:ext cx="173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A3405E0-27CA-4FE4-B57D-C03FAA72B5D3}"/>
                    </a:ext>
                  </a:extLst>
                </p14:cNvPr>
                <p14:cNvContentPartPr/>
                <p14:nvPr/>
              </p14:nvContentPartPr>
              <p14:xfrm>
                <a:off x="2525354" y="3638464"/>
                <a:ext cx="215640" cy="442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A3405E0-27CA-4FE4-B57D-C03FAA72B5D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516354" y="3629824"/>
                  <a:ext cx="233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4025007-40A7-4355-A81F-91AE561CDA6B}"/>
                    </a:ext>
                  </a:extLst>
                </p14:cNvPr>
                <p14:cNvContentPartPr/>
                <p14:nvPr/>
              </p14:nvContentPartPr>
              <p14:xfrm>
                <a:off x="2892914" y="3444064"/>
                <a:ext cx="119880" cy="3114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4025007-40A7-4355-A81F-91AE561CDA6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884274" y="3435424"/>
                  <a:ext cx="1375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AC98968-DA03-4BF5-A604-4DCF29BA5AF1}"/>
                    </a:ext>
                  </a:extLst>
                </p14:cNvPr>
                <p14:cNvContentPartPr/>
                <p14:nvPr/>
              </p14:nvContentPartPr>
              <p14:xfrm>
                <a:off x="3103874" y="3441904"/>
                <a:ext cx="170280" cy="178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AC98968-DA03-4BF5-A604-4DCF29BA5AF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095234" y="3432904"/>
                  <a:ext cx="187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F98400F-F3F7-4548-99B4-B218E80151CC}"/>
                    </a:ext>
                  </a:extLst>
                </p14:cNvPr>
                <p14:cNvContentPartPr/>
                <p14:nvPr/>
              </p14:nvContentPartPr>
              <p14:xfrm>
                <a:off x="3104234" y="3678784"/>
                <a:ext cx="149040" cy="35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F98400F-F3F7-4548-99B4-B218E80151C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095594" y="3670144"/>
                  <a:ext cx="166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19F3243-6B66-4815-A566-14C649C1570A}"/>
                    </a:ext>
                  </a:extLst>
                </p14:cNvPr>
                <p14:cNvContentPartPr/>
                <p14:nvPr/>
              </p14:nvContentPartPr>
              <p14:xfrm>
                <a:off x="3395834" y="3565744"/>
                <a:ext cx="202680" cy="3769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19F3243-6B66-4815-A566-14C649C1570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387194" y="3556744"/>
                  <a:ext cx="2203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E545090-A203-4D75-AA58-E7DBE51B3F4D}"/>
                    </a:ext>
                  </a:extLst>
                </p14:cNvPr>
                <p14:cNvContentPartPr/>
                <p14:nvPr/>
              </p14:nvContentPartPr>
              <p14:xfrm>
                <a:off x="3525794" y="3399784"/>
                <a:ext cx="344880" cy="2545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E545090-A203-4D75-AA58-E7DBE51B3F4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517154" y="3390784"/>
                  <a:ext cx="3625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4E1AA8E-A084-41AC-93CE-307FB507DFAB}"/>
                    </a:ext>
                  </a:extLst>
                </p14:cNvPr>
                <p14:cNvContentPartPr/>
                <p14:nvPr/>
              </p14:nvContentPartPr>
              <p14:xfrm>
                <a:off x="3689954" y="3727024"/>
                <a:ext cx="152280" cy="1663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4E1AA8E-A084-41AC-93CE-307FB507DFA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681314" y="3718384"/>
                  <a:ext cx="169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4DE7FB7-A4DA-4851-9B94-F021F2C5CD68}"/>
                    </a:ext>
                  </a:extLst>
                </p14:cNvPr>
                <p14:cNvContentPartPr/>
                <p14:nvPr/>
              </p14:nvContentPartPr>
              <p14:xfrm>
                <a:off x="3670514" y="3681304"/>
                <a:ext cx="185040" cy="2023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4DE7FB7-A4DA-4851-9B94-F021F2C5CD6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661874" y="3672304"/>
                  <a:ext cx="202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B9D36A3-96C5-4901-B97F-3F8FB8CD6373}"/>
                    </a:ext>
                  </a:extLst>
                </p14:cNvPr>
                <p14:cNvContentPartPr/>
                <p14:nvPr/>
              </p14:nvContentPartPr>
              <p14:xfrm>
                <a:off x="3857354" y="3847984"/>
                <a:ext cx="90360" cy="1378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B9D36A3-96C5-4901-B97F-3F8FB8CD637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848714" y="3839344"/>
                  <a:ext cx="108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BF0C9BB-7475-48C1-8A35-552152DD2C73}"/>
                    </a:ext>
                  </a:extLst>
                </p14:cNvPr>
                <p14:cNvContentPartPr/>
                <p14:nvPr/>
              </p14:nvContentPartPr>
              <p14:xfrm>
                <a:off x="4031234" y="3701824"/>
                <a:ext cx="85680" cy="936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BF0C9BB-7475-48C1-8A35-552152DD2C7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022594" y="3693184"/>
                  <a:ext cx="103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83332AF-F8C2-44FE-B166-411389252C9B}"/>
                    </a:ext>
                  </a:extLst>
                </p14:cNvPr>
                <p14:cNvContentPartPr/>
                <p14:nvPr/>
              </p14:nvContentPartPr>
              <p14:xfrm>
                <a:off x="4042394" y="3677344"/>
                <a:ext cx="178200" cy="287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83332AF-F8C2-44FE-B166-411389252C9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033394" y="3668704"/>
                  <a:ext cx="195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91ADAA6-9D6E-405E-BB23-3854B420D5A6}"/>
                    </a:ext>
                  </a:extLst>
                </p14:cNvPr>
                <p14:cNvContentPartPr/>
                <p14:nvPr/>
              </p14:nvContentPartPr>
              <p14:xfrm>
                <a:off x="4287914" y="3427864"/>
                <a:ext cx="183240" cy="2498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91ADAA6-9D6E-405E-BB23-3854B420D5A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279274" y="3419224"/>
                  <a:ext cx="2008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CB89D35-79CB-4C42-8D9D-9BEE09BCBBDA}"/>
                    </a:ext>
                  </a:extLst>
                </p14:cNvPr>
                <p14:cNvContentPartPr/>
                <p14:nvPr/>
              </p14:nvContentPartPr>
              <p14:xfrm>
                <a:off x="4508594" y="3462784"/>
                <a:ext cx="209880" cy="192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CB89D35-79CB-4C42-8D9D-9BEE09BCBBD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499954" y="3454144"/>
                  <a:ext cx="227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D67FC44-3C64-46DF-A1CE-6CEF7DD3A7D7}"/>
                    </a:ext>
                  </a:extLst>
                </p14:cNvPr>
                <p14:cNvContentPartPr/>
                <p14:nvPr/>
              </p14:nvContentPartPr>
              <p14:xfrm>
                <a:off x="4446314" y="3496264"/>
                <a:ext cx="202680" cy="175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D67FC44-3C64-46DF-A1CE-6CEF7DD3A7D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437314" y="3487624"/>
                  <a:ext cx="220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D871062-4D57-412C-ABD3-998171FAAAAD}"/>
                    </a:ext>
                  </a:extLst>
                </p14:cNvPr>
                <p14:cNvContentPartPr/>
                <p14:nvPr/>
              </p14:nvContentPartPr>
              <p14:xfrm>
                <a:off x="4680674" y="3504904"/>
                <a:ext cx="308520" cy="2840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D871062-4D57-412C-ABD3-998171FAAAA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672034" y="3495904"/>
                  <a:ext cx="326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C1E2D71-70CA-404E-8CC8-EB71D349854A}"/>
                    </a:ext>
                  </a:extLst>
                </p14:cNvPr>
                <p14:cNvContentPartPr/>
                <p14:nvPr/>
              </p14:nvContentPartPr>
              <p14:xfrm>
                <a:off x="4903514" y="3440824"/>
                <a:ext cx="147240" cy="411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C1E2D71-70CA-404E-8CC8-EB71D349854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894874" y="3432184"/>
                  <a:ext cx="1648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C151CA7-75C1-4CDA-A9AC-126241DBC108}"/>
                    </a:ext>
                  </a:extLst>
                </p14:cNvPr>
                <p14:cNvContentPartPr/>
                <p14:nvPr/>
              </p14:nvContentPartPr>
              <p14:xfrm>
                <a:off x="5076314" y="3350464"/>
                <a:ext cx="144000" cy="360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C151CA7-75C1-4CDA-A9AC-126241DBC10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067674" y="3341464"/>
                  <a:ext cx="1616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75318C5-2171-45E3-BFAD-E3CF6C27E812}"/>
                    </a:ext>
                  </a:extLst>
                </p14:cNvPr>
                <p14:cNvContentPartPr/>
                <p14:nvPr/>
              </p14:nvContentPartPr>
              <p14:xfrm>
                <a:off x="5431274" y="3376384"/>
                <a:ext cx="148320" cy="1296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75318C5-2171-45E3-BFAD-E3CF6C27E81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422274" y="3367384"/>
                  <a:ext cx="165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36042F0-A3F8-4754-BCF7-0B6B67A0A23A}"/>
                    </a:ext>
                  </a:extLst>
                </p14:cNvPr>
                <p14:cNvContentPartPr/>
                <p14:nvPr/>
              </p14:nvContentPartPr>
              <p14:xfrm>
                <a:off x="5406794" y="3599944"/>
                <a:ext cx="208440" cy="306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36042F0-A3F8-4754-BCF7-0B6B67A0A23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397794" y="3590944"/>
                  <a:ext cx="226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D3DF4F3-ACBD-4782-BAF2-937D443EF1B6}"/>
                    </a:ext>
                  </a:extLst>
                </p14:cNvPr>
                <p14:cNvContentPartPr/>
                <p14:nvPr/>
              </p14:nvContentPartPr>
              <p14:xfrm>
                <a:off x="5843114" y="3405904"/>
                <a:ext cx="42480" cy="2916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D3DF4F3-ACBD-4782-BAF2-937D443EF1B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834474" y="3397264"/>
                  <a:ext cx="601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26E2E91-FA8B-4D12-B27C-08E939514E63}"/>
                    </a:ext>
                  </a:extLst>
                </p14:cNvPr>
                <p14:cNvContentPartPr/>
                <p14:nvPr/>
              </p14:nvContentPartPr>
              <p14:xfrm>
                <a:off x="494954" y="4278544"/>
                <a:ext cx="356400" cy="371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26E2E91-FA8B-4D12-B27C-08E939514E6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86314" y="4269544"/>
                  <a:ext cx="3740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D17D9D2-EA8E-4479-B53C-71E57DDFCA03}"/>
                    </a:ext>
                  </a:extLst>
                </p14:cNvPr>
                <p14:cNvContentPartPr/>
                <p14:nvPr/>
              </p14:nvContentPartPr>
              <p14:xfrm>
                <a:off x="668834" y="4476904"/>
                <a:ext cx="202680" cy="338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D17D9D2-EA8E-4479-B53C-71E57DDFCA0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60194" y="4468264"/>
                  <a:ext cx="220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4C7CAA4-5344-487B-9889-9FAE72DC2CEA}"/>
                    </a:ext>
                  </a:extLst>
                </p14:cNvPr>
                <p14:cNvContentPartPr/>
                <p14:nvPr/>
              </p14:nvContentPartPr>
              <p14:xfrm>
                <a:off x="977354" y="4265584"/>
                <a:ext cx="102960" cy="3078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4C7CAA4-5344-487B-9889-9FAE72DC2CE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68714" y="4256584"/>
                  <a:ext cx="1206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7CD962D-6420-4015-9716-24660B924261}"/>
                    </a:ext>
                  </a:extLst>
                </p14:cNvPr>
                <p14:cNvContentPartPr/>
                <p14:nvPr/>
              </p14:nvContentPartPr>
              <p14:xfrm>
                <a:off x="1032794" y="4348384"/>
                <a:ext cx="160560" cy="2124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7CD962D-6420-4015-9716-24660B92426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24154" y="4339384"/>
                  <a:ext cx="1782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78F16D5-2EDB-407C-976D-DB7B8D0B0E6C}"/>
                    </a:ext>
                  </a:extLst>
                </p14:cNvPr>
                <p14:cNvContentPartPr/>
                <p14:nvPr/>
              </p14:nvContentPartPr>
              <p14:xfrm>
                <a:off x="1276154" y="4380784"/>
                <a:ext cx="100440" cy="1875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78F16D5-2EDB-407C-976D-DB7B8D0B0E6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267154" y="4371784"/>
                  <a:ext cx="118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D59E940-75EA-42EA-B74C-858F43CA25C8}"/>
                    </a:ext>
                  </a:extLst>
                </p14:cNvPr>
                <p14:cNvContentPartPr/>
                <p14:nvPr/>
              </p14:nvContentPartPr>
              <p14:xfrm>
                <a:off x="1793474" y="4293304"/>
                <a:ext cx="135000" cy="3222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D59E940-75EA-42EA-B74C-858F43CA25C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784474" y="4284664"/>
                  <a:ext cx="1526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A8B6B07-E90E-49E2-B020-15D60098EE74}"/>
                    </a:ext>
                  </a:extLst>
                </p14:cNvPr>
                <p14:cNvContentPartPr/>
                <p14:nvPr/>
              </p14:nvContentPartPr>
              <p14:xfrm>
                <a:off x="1739834" y="4263064"/>
                <a:ext cx="214920" cy="284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A8B6B07-E90E-49E2-B020-15D60098EE7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731194" y="4254064"/>
                  <a:ext cx="2325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386AE54-CA09-45BD-9392-661F9B8E9C86}"/>
                    </a:ext>
                  </a:extLst>
                </p14:cNvPr>
                <p14:cNvContentPartPr/>
                <p14:nvPr/>
              </p14:nvContentPartPr>
              <p14:xfrm>
                <a:off x="2139434" y="4364224"/>
                <a:ext cx="93240" cy="1440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386AE54-CA09-45BD-9392-661F9B8E9C8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130794" y="4355584"/>
                  <a:ext cx="1108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EEE9563-0AEC-4C19-9758-31D47C565523}"/>
                    </a:ext>
                  </a:extLst>
                </p14:cNvPr>
                <p14:cNvContentPartPr/>
                <p14:nvPr/>
              </p14:nvContentPartPr>
              <p14:xfrm>
                <a:off x="2059154" y="4655824"/>
                <a:ext cx="5040" cy="38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EEE9563-0AEC-4C19-9758-31D47C56552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050514" y="4647184"/>
                  <a:ext cx="226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1B5EB05-ED45-4BBC-BEF4-3CB181307CD3}"/>
                    </a:ext>
                  </a:extLst>
                </p14:cNvPr>
                <p14:cNvContentPartPr/>
                <p14:nvPr/>
              </p14:nvContentPartPr>
              <p14:xfrm>
                <a:off x="2201354" y="4140664"/>
                <a:ext cx="40680" cy="1548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1B5EB05-ED45-4BBC-BEF4-3CB181307CD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192714" y="4132024"/>
                  <a:ext cx="58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A97B458-6C75-491F-BEC0-1A203D73330A}"/>
                    </a:ext>
                  </a:extLst>
                </p14:cNvPr>
                <p14:cNvContentPartPr/>
                <p14:nvPr/>
              </p14:nvContentPartPr>
              <p14:xfrm>
                <a:off x="2445074" y="4248664"/>
                <a:ext cx="117720" cy="205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A97B458-6C75-491F-BEC0-1A203D73330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436074" y="4240024"/>
                  <a:ext cx="135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1945203-CDF0-432B-8913-B4D75DACA237}"/>
                    </a:ext>
                  </a:extLst>
                </p14:cNvPr>
                <p14:cNvContentPartPr/>
                <p14:nvPr/>
              </p14:nvContentPartPr>
              <p14:xfrm>
                <a:off x="2429954" y="4237864"/>
                <a:ext cx="304920" cy="3481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1945203-CDF0-432B-8913-B4D75DACA23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421314" y="4228864"/>
                  <a:ext cx="3225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DD176FD-C8DD-49C4-8E5E-000BAB55D3D5}"/>
                    </a:ext>
                  </a:extLst>
                </p14:cNvPr>
                <p14:cNvContentPartPr/>
                <p14:nvPr/>
              </p14:nvContentPartPr>
              <p14:xfrm>
                <a:off x="2917034" y="4399864"/>
                <a:ext cx="139320" cy="1393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DD176FD-C8DD-49C4-8E5E-000BAB55D3D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908034" y="4391224"/>
                  <a:ext cx="156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88A4BF3-3B5F-4D3F-9528-10348AEF1799}"/>
                    </a:ext>
                  </a:extLst>
                </p14:cNvPr>
                <p14:cNvContentPartPr/>
                <p14:nvPr/>
              </p14:nvContentPartPr>
              <p14:xfrm>
                <a:off x="3145634" y="4365304"/>
                <a:ext cx="378000" cy="2012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88A4BF3-3B5F-4D3F-9528-10348AEF179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136994" y="4356304"/>
                  <a:ext cx="395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933AC39-2206-4DC5-B1C3-282F9EB3C35C}"/>
                    </a:ext>
                  </a:extLst>
                </p14:cNvPr>
                <p14:cNvContentPartPr/>
                <p14:nvPr/>
              </p14:nvContentPartPr>
              <p14:xfrm>
                <a:off x="3845114" y="4363864"/>
                <a:ext cx="181800" cy="1515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933AC39-2206-4DC5-B1C3-282F9EB3C35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836114" y="4355224"/>
                  <a:ext cx="1994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1805E57-15B6-4E2F-982B-ECC8A77323FB}"/>
                    </a:ext>
                  </a:extLst>
                </p14:cNvPr>
                <p14:cNvContentPartPr/>
                <p14:nvPr/>
              </p14:nvContentPartPr>
              <p14:xfrm>
                <a:off x="4115474" y="4358464"/>
                <a:ext cx="99720" cy="1440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1805E57-15B6-4E2F-982B-ECC8A77323F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106834" y="4349824"/>
                  <a:ext cx="117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55B06B6-45D2-482F-BAAF-47D30D572EB2}"/>
                    </a:ext>
                  </a:extLst>
                </p14:cNvPr>
                <p14:cNvContentPartPr/>
                <p14:nvPr/>
              </p14:nvContentPartPr>
              <p14:xfrm>
                <a:off x="4367474" y="4029784"/>
                <a:ext cx="216360" cy="4568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55B06B6-45D2-482F-BAAF-47D30D572EB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358474" y="4020784"/>
                  <a:ext cx="2340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FE2743E-0DE4-4F6A-B8DA-8D1C8B99EDE2}"/>
                    </a:ext>
                  </a:extLst>
                </p14:cNvPr>
                <p14:cNvContentPartPr/>
                <p14:nvPr/>
              </p14:nvContentPartPr>
              <p14:xfrm>
                <a:off x="4275674" y="4274584"/>
                <a:ext cx="275040" cy="73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FE2743E-0DE4-4F6A-B8DA-8D1C8B99EDE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266674" y="4265944"/>
                  <a:ext cx="292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23D3F0E-F635-4024-A1B4-37DF0A4D4F11}"/>
                    </a:ext>
                  </a:extLst>
                </p14:cNvPr>
                <p14:cNvContentPartPr/>
                <p14:nvPr/>
              </p14:nvContentPartPr>
              <p14:xfrm>
                <a:off x="4822514" y="4341184"/>
                <a:ext cx="85680" cy="1378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23D3F0E-F635-4024-A1B4-37DF0A4D4F1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813514" y="4332544"/>
                  <a:ext cx="103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9F8489E-3D34-4A4F-9586-4454E86E658A}"/>
                    </a:ext>
                  </a:extLst>
                </p14:cNvPr>
                <p14:cNvContentPartPr/>
                <p14:nvPr/>
              </p14:nvContentPartPr>
              <p14:xfrm>
                <a:off x="5016554" y="4315984"/>
                <a:ext cx="136080" cy="1364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9F8489E-3D34-4A4F-9586-4454E86E658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007554" y="4306984"/>
                  <a:ext cx="1537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4F466AF-29DC-4D2E-9C7F-01E92FF9FAC7}"/>
                    </a:ext>
                  </a:extLst>
                </p14:cNvPr>
                <p14:cNvContentPartPr/>
                <p14:nvPr/>
              </p14:nvContentPartPr>
              <p14:xfrm>
                <a:off x="5242634" y="4274584"/>
                <a:ext cx="234000" cy="1677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4F466AF-29DC-4D2E-9C7F-01E92FF9FAC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233634" y="4265944"/>
                  <a:ext cx="251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A04E820-56AD-454F-9866-226F6C826974}"/>
                    </a:ext>
                  </a:extLst>
                </p14:cNvPr>
                <p14:cNvContentPartPr/>
                <p14:nvPr/>
              </p14:nvContentPartPr>
              <p14:xfrm>
                <a:off x="5403914" y="4050304"/>
                <a:ext cx="193680" cy="3240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A04E820-56AD-454F-9866-226F6C82697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395274" y="4041664"/>
                  <a:ext cx="2113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8455146-36FF-4DAE-9A7B-C7CC46987055}"/>
                    </a:ext>
                  </a:extLst>
                </p14:cNvPr>
                <p14:cNvContentPartPr/>
                <p14:nvPr/>
              </p14:nvContentPartPr>
              <p14:xfrm>
                <a:off x="5519834" y="4285384"/>
                <a:ext cx="118080" cy="1159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8455146-36FF-4DAE-9A7B-C7CC4698705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510834" y="4276744"/>
                  <a:ext cx="135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FA93849-E427-479D-BE35-5FEF30A71439}"/>
                    </a:ext>
                  </a:extLst>
                </p14:cNvPr>
                <p14:cNvContentPartPr/>
                <p14:nvPr/>
              </p14:nvContentPartPr>
              <p14:xfrm>
                <a:off x="5645834" y="4264864"/>
                <a:ext cx="163800" cy="2930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FA93849-E427-479D-BE35-5FEF30A7143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636834" y="4256224"/>
                  <a:ext cx="1814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06B40C3-BC97-4B6E-A53F-48DCE7056F6A}"/>
                    </a:ext>
                  </a:extLst>
                </p14:cNvPr>
                <p14:cNvContentPartPr/>
                <p14:nvPr/>
              </p14:nvContentPartPr>
              <p14:xfrm>
                <a:off x="5649074" y="4205824"/>
                <a:ext cx="321480" cy="2538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06B40C3-BC97-4B6E-A53F-48DCE7056F6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640074" y="4197184"/>
                  <a:ext cx="3391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F662938-6F53-48F4-B330-7C3385118F9E}"/>
                    </a:ext>
                  </a:extLst>
                </p14:cNvPr>
                <p14:cNvContentPartPr/>
                <p14:nvPr/>
              </p14:nvContentPartPr>
              <p14:xfrm>
                <a:off x="5948234" y="4192144"/>
                <a:ext cx="310320" cy="2336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F662938-6F53-48F4-B330-7C3385118F9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939594" y="4183144"/>
                  <a:ext cx="327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D5408D8-8069-4F00-B6B4-F284CD5BF760}"/>
                    </a:ext>
                  </a:extLst>
                </p14:cNvPr>
                <p14:cNvContentPartPr/>
                <p14:nvPr/>
              </p14:nvContentPartPr>
              <p14:xfrm>
                <a:off x="6247754" y="4273144"/>
                <a:ext cx="171360" cy="1335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D5408D8-8069-4F00-B6B4-F284CD5BF76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239114" y="4264504"/>
                  <a:ext cx="189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FA78974-1469-4534-88C2-41CBFE3718FB}"/>
                    </a:ext>
                  </a:extLst>
                </p14:cNvPr>
                <p14:cNvContentPartPr/>
                <p14:nvPr/>
              </p14:nvContentPartPr>
              <p14:xfrm>
                <a:off x="6450794" y="4232104"/>
                <a:ext cx="243360" cy="1666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FA78974-1469-4534-88C2-41CBFE3718F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441794" y="4223104"/>
                  <a:ext cx="261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F0D0762-3AD6-4CD0-A464-F919D6399718}"/>
                    </a:ext>
                  </a:extLst>
                </p14:cNvPr>
                <p14:cNvContentPartPr/>
                <p14:nvPr/>
              </p14:nvContentPartPr>
              <p14:xfrm>
                <a:off x="6599834" y="3969304"/>
                <a:ext cx="236520" cy="3891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F0D0762-3AD6-4CD0-A464-F919D639971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590834" y="3960664"/>
                  <a:ext cx="25416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13CCAED-D2F0-457D-BDE8-6869E5253238}"/>
                    </a:ext>
                  </a:extLst>
                </p14:cNvPr>
                <p14:cNvContentPartPr/>
                <p14:nvPr/>
              </p14:nvContentPartPr>
              <p14:xfrm>
                <a:off x="6756074" y="4251544"/>
                <a:ext cx="103320" cy="1166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13CCAED-D2F0-457D-BDE8-6869E525323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747074" y="4242544"/>
                  <a:ext cx="120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925E5F2-4409-4051-B3BB-4F02E9C884E5}"/>
                    </a:ext>
                  </a:extLst>
                </p14:cNvPr>
                <p14:cNvContentPartPr/>
                <p14:nvPr/>
              </p14:nvContentPartPr>
              <p14:xfrm>
                <a:off x="6901514" y="4276024"/>
                <a:ext cx="183240" cy="1011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925E5F2-4409-4051-B3BB-4F02E9C884E5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892514" y="4267024"/>
                  <a:ext cx="200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49EDD34-1200-4758-A5F2-78F99C95EE78}"/>
                    </a:ext>
                  </a:extLst>
                </p14:cNvPr>
                <p14:cNvContentPartPr/>
                <p14:nvPr/>
              </p14:nvContentPartPr>
              <p14:xfrm>
                <a:off x="7207874" y="3963544"/>
                <a:ext cx="179280" cy="4219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49EDD34-1200-4758-A5F2-78F99C95EE7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199234" y="3954904"/>
                  <a:ext cx="1969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5B48800-1CDC-4EC3-B6E7-653A254EE3FF}"/>
                    </a:ext>
                  </a:extLst>
                </p14:cNvPr>
                <p14:cNvContentPartPr/>
                <p14:nvPr/>
              </p14:nvContentPartPr>
              <p14:xfrm>
                <a:off x="7147754" y="4168744"/>
                <a:ext cx="235800" cy="554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5B48800-1CDC-4EC3-B6E7-653A254EE3F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139114" y="4159744"/>
                  <a:ext cx="253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0FB02A7-D87F-46B6-9C5E-43B024DBAC87}"/>
                    </a:ext>
                  </a:extLst>
                </p14:cNvPr>
                <p14:cNvContentPartPr/>
                <p14:nvPr/>
              </p14:nvContentPartPr>
              <p14:xfrm>
                <a:off x="6882434" y="5070184"/>
                <a:ext cx="23400" cy="558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0FB02A7-D87F-46B6-9C5E-43B024DBAC8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873794" y="5061544"/>
                  <a:ext cx="41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C67B170-7A5C-4E5B-8423-DDD664E1662A}"/>
                    </a:ext>
                  </a:extLst>
                </p14:cNvPr>
                <p14:cNvContentPartPr/>
                <p14:nvPr/>
              </p14:nvContentPartPr>
              <p14:xfrm>
                <a:off x="7008434" y="4929424"/>
                <a:ext cx="107640" cy="2034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C67B170-7A5C-4E5B-8423-DDD664E1662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999434" y="4920424"/>
                  <a:ext cx="125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617461E-59A5-4C5D-960B-A5B4FF86E3F2}"/>
                    </a:ext>
                  </a:extLst>
                </p14:cNvPr>
                <p14:cNvContentPartPr/>
                <p14:nvPr/>
              </p14:nvContentPartPr>
              <p14:xfrm>
                <a:off x="7166114" y="4916104"/>
                <a:ext cx="180720" cy="2145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617461E-59A5-4C5D-960B-A5B4FF86E3F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57114" y="4907104"/>
                  <a:ext cx="1983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6BD98C7-5511-46B3-9F90-E82D3660B0EB}"/>
                    </a:ext>
                  </a:extLst>
                </p14:cNvPr>
                <p14:cNvContentPartPr/>
                <p14:nvPr/>
              </p14:nvContentPartPr>
              <p14:xfrm>
                <a:off x="7485434" y="4875424"/>
                <a:ext cx="190800" cy="2131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6BD98C7-5511-46B3-9F90-E82D3660B0E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476794" y="4866784"/>
                  <a:ext cx="2084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F727B45-8B4D-4108-8442-2A74D9F795ED}"/>
                    </a:ext>
                  </a:extLst>
                </p14:cNvPr>
                <p14:cNvContentPartPr/>
                <p14:nvPr/>
              </p14:nvContentPartPr>
              <p14:xfrm>
                <a:off x="7827794" y="4823944"/>
                <a:ext cx="250560" cy="3009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F727B45-8B4D-4108-8442-2A74D9F795ED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818794" y="4815304"/>
                  <a:ext cx="2682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49551BF-CE9C-4998-814B-A0EFE2D2B27C}"/>
                    </a:ext>
                  </a:extLst>
                </p14:cNvPr>
                <p14:cNvContentPartPr/>
                <p14:nvPr/>
              </p14:nvContentPartPr>
              <p14:xfrm>
                <a:off x="4438394" y="5754184"/>
                <a:ext cx="18360" cy="270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49551BF-CE9C-4998-814B-A0EFE2D2B27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429754" y="5745184"/>
                  <a:ext cx="36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0104C8D-48C9-4780-A11A-4645D2BB0A57}"/>
                    </a:ext>
                  </a:extLst>
                </p14:cNvPr>
                <p14:cNvContentPartPr/>
                <p14:nvPr/>
              </p14:nvContentPartPr>
              <p14:xfrm>
                <a:off x="4656554" y="5564824"/>
                <a:ext cx="124920" cy="1940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0104C8D-48C9-4780-A11A-4645D2BB0A5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647914" y="5555824"/>
                  <a:ext cx="1425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B580B12-5AE2-48A7-9E32-AED56E5BD7F0}"/>
                    </a:ext>
                  </a:extLst>
                </p14:cNvPr>
                <p14:cNvContentPartPr/>
                <p14:nvPr/>
              </p14:nvContentPartPr>
              <p14:xfrm>
                <a:off x="4944554" y="5469784"/>
                <a:ext cx="268200" cy="3423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B580B12-5AE2-48A7-9E32-AED56E5BD7F0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935914" y="5460784"/>
                  <a:ext cx="2858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734CC19-8C31-423B-8E1A-F55B8028FDED}"/>
                    </a:ext>
                  </a:extLst>
                </p14:cNvPr>
                <p14:cNvContentPartPr/>
                <p14:nvPr/>
              </p14:nvContentPartPr>
              <p14:xfrm>
                <a:off x="5567714" y="5686864"/>
                <a:ext cx="68760" cy="151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734CC19-8C31-423B-8E1A-F55B8028FDE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558714" y="5677864"/>
                  <a:ext cx="86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AB1BDA5-BB2F-48AB-8411-2D775B074C67}"/>
                    </a:ext>
                  </a:extLst>
                </p14:cNvPr>
                <p14:cNvContentPartPr/>
                <p14:nvPr/>
              </p14:nvContentPartPr>
              <p14:xfrm>
                <a:off x="5481674" y="4963984"/>
                <a:ext cx="3025440" cy="7524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AB1BDA5-BB2F-48AB-8411-2D775B074C6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472674" y="4955344"/>
                  <a:ext cx="304308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8B09B7A-45C6-4073-A89B-543632DF1439}"/>
                    </a:ext>
                  </a:extLst>
                </p14:cNvPr>
                <p14:cNvContentPartPr/>
                <p14:nvPr/>
              </p14:nvContentPartPr>
              <p14:xfrm>
                <a:off x="5376554" y="5549704"/>
                <a:ext cx="371880" cy="2606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8B09B7A-45C6-4073-A89B-543632DF1439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367554" y="5541064"/>
                  <a:ext cx="3895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B53FECC-AC3E-4285-A477-C81B9D0075CF}"/>
                    </a:ext>
                  </a:extLst>
                </p14:cNvPr>
                <p14:cNvContentPartPr/>
                <p14:nvPr/>
              </p14:nvContentPartPr>
              <p14:xfrm>
                <a:off x="8478674" y="5320024"/>
                <a:ext cx="213120" cy="1958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B53FECC-AC3E-4285-A477-C81B9D0075C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470034" y="5311024"/>
                  <a:ext cx="230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1D36482-4B67-4DBA-AA9F-A7F44BC01CD8}"/>
                    </a:ext>
                  </a:extLst>
                </p14:cNvPr>
                <p14:cNvContentPartPr/>
                <p14:nvPr/>
              </p14:nvContentPartPr>
              <p14:xfrm>
                <a:off x="8737154" y="5363584"/>
                <a:ext cx="103680" cy="1515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1D36482-4B67-4DBA-AA9F-A7F44BC01CD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728514" y="5354944"/>
                  <a:ext cx="1213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E584D8B-87D9-4B2A-BEFE-5CACD31FD886}"/>
                    </a:ext>
                  </a:extLst>
                </p14:cNvPr>
                <p14:cNvContentPartPr/>
                <p14:nvPr/>
              </p14:nvContentPartPr>
              <p14:xfrm>
                <a:off x="9061154" y="5107264"/>
                <a:ext cx="25560" cy="4082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E584D8B-87D9-4B2A-BEFE-5CACD31FD88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052514" y="5098264"/>
                  <a:ext cx="432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59CE6FE-B4FC-4CDF-A968-A5CB442EF952}"/>
                    </a:ext>
                  </a:extLst>
                </p14:cNvPr>
                <p14:cNvContentPartPr/>
                <p14:nvPr/>
              </p14:nvContentPartPr>
              <p14:xfrm>
                <a:off x="8890514" y="5298064"/>
                <a:ext cx="356400" cy="464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59CE6FE-B4FC-4CDF-A968-A5CB442EF95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881514" y="5289424"/>
                  <a:ext cx="374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23937C9-3934-4876-8AAD-14CB8CFAFCEC}"/>
                    </a:ext>
                  </a:extLst>
                </p14:cNvPr>
                <p14:cNvContentPartPr/>
                <p14:nvPr/>
              </p14:nvContentPartPr>
              <p14:xfrm>
                <a:off x="9365354" y="5254504"/>
                <a:ext cx="237960" cy="1828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B23937C9-3934-4876-8AAD-14CB8CFAFCE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356714" y="5245504"/>
                  <a:ext cx="255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7E1CC31-6AED-40FD-A69A-8263A3FF8FC0}"/>
                    </a:ext>
                  </a:extLst>
                </p14:cNvPr>
                <p14:cNvContentPartPr/>
                <p14:nvPr/>
              </p14:nvContentPartPr>
              <p14:xfrm>
                <a:off x="9637154" y="5295184"/>
                <a:ext cx="159120" cy="3146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7E1CC31-6AED-40FD-A69A-8263A3FF8FC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628154" y="5286544"/>
                  <a:ext cx="1767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0AFD0E2-D358-4ED1-987F-0EF143D7F12F}"/>
                    </a:ext>
                  </a:extLst>
                </p14:cNvPr>
                <p14:cNvContentPartPr/>
                <p14:nvPr/>
              </p14:nvContentPartPr>
              <p14:xfrm>
                <a:off x="9892394" y="5267464"/>
                <a:ext cx="194400" cy="1447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0AFD0E2-D358-4ED1-987F-0EF143D7F12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883754" y="5258464"/>
                  <a:ext cx="212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8A59DFD-1D4A-42CD-9F4E-1B9BF99F2D47}"/>
                    </a:ext>
                  </a:extLst>
                </p14:cNvPr>
                <p14:cNvContentPartPr/>
                <p14:nvPr/>
              </p14:nvContentPartPr>
              <p14:xfrm>
                <a:off x="10146914" y="5276464"/>
                <a:ext cx="159840" cy="1508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8A59DFD-1D4A-42CD-9F4E-1B9BF99F2D4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138274" y="5267824"/>
                  <a:ext cx="177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2222C94-57D7-40F7-B71C-D30E331CC0BA}"/>
                    </a:ext>
                  </a:extLst>
                </p14:cNvPr>
                <p14:cNvContentPartPr/>
                <p14:nvPr/>
              </p14:nvContentPartPr>
              <p14:xfrm>
                <a:off x="10538594" y="5109784"/>
                <a:ext cx="33840" cy="3326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2222C94-57D7-40F7-B71C-D30E331CC0B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529594" y="5100784"/>
                  <a:ext cx="514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083018E-8768-42C8-9B1C-DAFDCDBEBA3F}"/>
                    </a:ext>
                  </a:extLst>
                </p14:cNvPr>
                <p14:cNvContentPartPr/>
                <p14:nvPr/>
              </p14:nvContentPartPr>
              <p14:xfrm>
                <a:off x="6947234" y="3119028"/>
                <a:ext cx="1100160" cy="1123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083018E-8768-42C8-9B1C-DAFDCDBEBA3F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938234" y="3110028"/>
                  <a:ext cx="1117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1D4EB12-764F-4877-9DB8-3E5B0B063AC8}"/>
                    </a:ext>
                  </a:extLst>
                </p14:cNvPr>
                <p14:cNvContentPartPr/>
                <p14:nvPr/>
              </p14:nvContentPartPr>
              <p14:xfrm>
                <a:off x="8757674" y="3098148"/>
                <a:ext cx="1151280" cy="874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1D4EB12-764F-4877-9DB8-3E5B0B063AC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748674" y="3089508"/>
                  <a:ext cx="1168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F363006-32BF-4C56-8DE8-CABE98ABCC9D}"/>
                    </a:ext>
                  </a:extLst>
                </p14:cNvPr>
                <p14:cNvContentPartPr/>
                <p14:nvPr/>
              </p14:nvContentPartPr>
              <p14:xfrm>
                <a:off x="1755314" y="5022304"/>
                <a:ext cx="201240" cy="3369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F363006-32BF-4C56-8DE8-CABE98ABCC9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746674" y="5013664"/>
                  <a:ext cx="2188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F3AEFCD-BB35-43E0-92FC-F8CEDFAE3812}"/>
                    </a:ext>
                  </a:extLst>
                </p14:cNvPr>
                <p14:cNvContentPartPr/>
                <p14:nvPr/>
              </p14:nvContentPartPr>
              <p14:xfrm>
                <a:off x="1889594" y="4886944"/>
                <a:ext cx="290880" cy="2073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F3AEFCD-BB35-43E0-92FC-F8CEDFAE381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880594" y="4878304"/>
                  <a:ext cx="308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E269E80-9F5A-48B2-BA28-4B931D85CC8F}"/>
                    </a:ext>
                  </a:extLst>
                </p14:cNvPr>
                <p14:cNvContentPartPr/>
                <p14:nvPr/>
              </p14:nvContentPartPr>
              <p14:xfrm>
                <a:off x="2104514" y="5087104"/>
                <a:ext cx="134640" cy="1792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E269E80-9F5A-48B2-BA28-4B931D85CC8F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095514" y="5078104"/>
                  <a:ext cx="152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02E2E51-7067-44A9-81E9-1507535D91CD}"/>
                    </a:ext>
                  </a:extLst>
                </p14:cNvPr>
                <p14:cNvContentPartPr/>
                <p14:nvPr/>
              </p14:nvContentPartPr>
              <p14:xfrm>
                <a:off x="2078594" y="5078824"/>
                <a:ext cx="167040" cy="1396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02E2E51-7067-44A9-81E9-1507535D91C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069954" y="5069824"/>
                  <a:ext cx="184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410062D-9A4E-44A9-B1C1-84867509D44F}"/>
                    </a:ext>
                  </a:extLst>
                </p14:cNvPr>
                <p14:cNvContentPartPr/>
                <p14:nvPr/>
              </p14:nvContentPartPr>
              <p14:xfrm>
                <a:off x="2391794" y="4884784"/>
                <a:ext cx="138600" cy="1990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410062D-9A4E-44A9-B1C1-84867509D44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383154" y="4876144"/>
                  <a:ext cx="156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60A12E7-F76F-4AD0-902C-BE53FE79C734}"/>
                    </a:ext>
                  </a:extLst>
                </p14:cNvPr>
                <p14:cNvContentPartPr/>
                <p14:nvPr/>
              </p14:nvContentPartPr>
              <p14:xfrm>
                <a:off x="2543714" y="4935544"/>
                <a:ext cx="87840" cy="1202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60A12E7-F76F-4AD0-902C-BE53FE79C734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535074" y="4926904"/>
                  <a:ext cx="105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EEC149D-D381-49B0-B00E-D2453E881E39}"/>
                    </a:ext>
                  </a:extLst>
                </p14:cNvPr>
                <p14:cNvContentPartPr/>
                <p14:nvPr/>
              </p14:nvContentPartPr>
              <p14:xfrm>
                <a:off x="2701034" y="4807024"/>
                <a:ext cx="194400" cy="3405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EEC149D-D381-49B0-B00E-D2453E881E3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692394" y="4798024"/>
                  <a:ext cx="2120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D0DDBF9-3F1E-48B6-AA7E-A2CBC9A338FB}"/>
                    </a:ext>
                  </a:extLst>
                </p14:cNvPr>
                <p14:cNvContentPartPr/>
                <p14:nvPr/>
              </p14:nvContentPartPr>
              <p14:xfrm>
                <a:off x="2949434" y="4968304"/>
                <a:ext cx="126000" cy="2610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D0DDBF9-3F1E-48B6-AA7E-A2CBC9A338F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940434" y="4959304"/>
                  <a:ext cx="1436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C78179E-3977-408A-8C99-78C915494223}"/>
                    </a:ext>
                  </a:extLst>
                </p14:cNvPr>
                <p14:cNvContentPartPr/>
                <p14:nvPr/>
              </p14:nvContentPartPr>
              <p14:xfrm>
                <a:off x="3043754" y="4763464"/>
                <a:ext cx="206640" cy="2307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C78179E-3977-408A-8C99-78C91549422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034754" y="4754824"/>
                  <a:ext cx="2242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BB3A3DE-4609-4CD1-8CDE-C57C04F243AF}"/>
                    </a:ext>
                  </a:extLst>
                </p14:cNvPr>
                <p14:cNvContentPartPr/>
                <p14:nvPr/>
              </p14:nvContentPartPr>
              <p14:xfrm>
                <a:off x="3196034" y="5028784"/>
                <a:ext cx="43560" cy="946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BB3A3DE-4609-4CD1-8CDE-C57C04F243AF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187394" y="5020144"/>
                  <a:ext cx="61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A7E4A3B-D0C7-4DBC-9F6E-53B5888D05D6}"/>
                    </a:ext>
                  </a:extLst>
                </p14:cNvPr>
                <p14:cNvContentPartPr/>
                <p14:nvPr/>
              </p14:nvContentPartPr>
              <p14:xfrm>
                <a:off x="3159314" y="4992784"/>
                <a:ext cx="182160" cy="3423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A7E4A3B-D0C7-4DBC-9F6E-53B5888D05D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150674" y="4983784"/>
                  <a:ext cx="1998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FE97656-FE25-4F60-99EC-BA5E599806C7}"/>
                    </a:ext>
                  </a:extLst>
                </p14:cNvPr>
                <p14:cNvContentPartPr/>
                <p14:nvPr/>
              </p14:nvContentPartPr>
              <p14:xfrm>
                <a:off x="3463154" y="4856344"/>
                <a:ext cx="155160" cy="2109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FE97656-FE25-4F60-99EC-BA5E599806C7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454514" y="4847344"/>
                  <a:ext cx="172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0D98A03-C7E3-48E9-8A3C-DDA347B2FF3C}"/>
                    </a:ext>
                  </a:extLst>
                </p14:cNvPr>
                <p14:cNvContentPartPr/>
                <p14:nvPr/>
              </p14:nvContentPartPr>
              <p14:xfrm>
                <a:off x="3597794" y="4956424"/>
                <a:ext cx="79200" cy="990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0D98A03-C7E3-48E9-8A3C-DDA347B2FF3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588794" y="4947784"/>
                  <a:ext cx="96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5ECF8F7-7FFE-4CD0-B290-7BA0D9D19794}"/>
                    </a:ext>
                  </a:extLst>
                </p14:cNvPr>
                <p14:cNvContentPartPr/>
                <p14:nvPr/>
              </p14:nvContentPartPr>
              <p14:xfrm>
                <a:off x="3706154" y="4768504"/>
                <a:ext cx="118080" cy="3416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5ECF8F7-7FFE-4CD0-B290-7BA0D9D19794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697154" y="4759504"/>
                  <a:ext cx="1357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7613D78-004B-47B5-9147-95CDEA701988}"/>
                    </a:ext>
                  </a:extLst>
                </p14:cNvPr>
                <p14:cNvContentPartPr/>
                <p14:nvPr/>
              </p14:nvContentPartPr>
              <p14:xfrm>
                <a:off x="4019714" y="4891264"/>
                <a:ext cx="172440" cy="262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7613D78-004B-47B5-9147-95CDEA701988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010714" y="4882264"/>
                  <a:ext cx="190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AA06AAB-2D07-47C9-AE03-AA5B48DBE70F}"/>
                    </a:ext>
                  </a:extLst>
                </p14:cNvPr>
                <p14:cNvContentPartPr/>
                <p14:nvPr/>
              </p14:nvContentPartPr>
              <p14:xfrm>
                <a:off x="4048514" y="5005744"/>
                <a:ext cx="167760" cy="334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AA06AAB-2D07-47C9-AE03-AA5B48DBE70F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039874" y="4996744"/>
                  <a:ext cx="185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6910ECB-2FCE-4246-9D8B-7B72F7285A04}"/>
                    </a:ext>
                  </a:extLst>
                </p14:cNvPr>
                <p14:cNvContentPartPr/>
                <p14:nvPr/>
              </p14:nvContentPartPr>
              <p14:xfrm>
                <a:off x="1771874" y="5677144"/>
                <a:ext cx="163080" cy="2998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6910ECB-2FCE-4246-9D8B-7B72F7285A0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763234" y="5668144"/>
                  <a:ext cx="1807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15CEAB3-1616-4AAB-959D-98C915B90C5C}"/>
                    </a:ext>
                  </a:extLst>
                </p14:cNvPr>
                <p14:cNvContentPartPr/>
                <p14:nvPr/>
              </p14:nvContentPartPr>
              <p14:xfrm>
                <a:off x="1885274" y="5518384"/>
                <a:ext cx="305640" cy="2070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15CEAB3-1616-4AAB-959D-98C915B90C5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876634" y="5509744"/>
                  <a:ext cx="323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876C4DD-E3B2-42F5-9C18-1B4250EF1074}"/>
                    </a:ext>
                  </a:extLst>
                </p14:cNvPr>
                <p14:cNvContentPartPr/>
                <p14:nvPr/>
              </p14:nvContentPartPr>
              <p14:xfrm>
                <a:off x="2151674" y="5697304"/>
                <a:ext cx="195480" cy="1998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876C4DD-E3B2-42F5-9C18-1B4250EF1074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143034" y="5688304"/>
                  <a:ext cx="213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F8BCFA1-AA85-42B9-8C36-193B5E1D4C8C}"/>
                    </a:ext>
                  </a:extLst>
                </p14:cNvPr>
                <p14:cNvContentPartPr/>
                <p14:nvPr/>
              </p14:nvContentPartPr>
              <p14:xfrm>
                <a:off x="2168954" y="5675704"/>
                <a:ext cx="146520" cy="1659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F8BCFA1-AA85-42B9-8C36-193B5E1D4C8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160314" y="5667064"/>
                  <a:ext cx="164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C44A50A-4270-442C-8E24-E3EEF24E3676}"/>
                    </a:ext>
                  </a:extLst>
                </p14:cNvPr>
                <p14:cNvContentPartPr/>
                <p14:nvPr/>
              </p14:nvContentPartPr>
              <p14:xfrm>
                <a:off x="2357234" y="5861464"/>
                <a:ext cx="50400" cy="1062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C44A50A-4270-442C-8E24-E3EEF24E367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348234" y="5852464"/>
                  <a:ext cx="68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4FA0AA7-23FB-4F98-BF1C-DD0875CEA149}"/>
                    </a:ext>
                  </a:extLst>
                </p14:cNvPr>
                <p14:cNvContentPartPr/>
                <p14:nvPr/>
              </p14:nvContentPartPr>
              <p14:xfrm>
                <a:off x="2522834" y="5650504"/>
                <a:ext cx="64440" cy="1303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4FA0AA7-23FB-4F98-BF1C-DD0875CEA149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513834" y="5641864"/>
                  <a:ext cx="82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612A42A-F867-4F5C-BED7-86F251C0ED26}"/>
                    </a:ext>
                  </a:extLst>
                </p14:cNvPr>
                <p14:cNvContentPartPr/>
                <p14:nvPr/>
              </p14:nvContentPartPr>
              <p14:xfrm>
                <a:off x="2535074" y="5628184"/>
                <a:ext cx="189000" cy="3139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612A42A-F867-4F5C-BED7-86F251C0ED26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526074" y="5619184"/>
                  <a:ext cx="2066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4105ED0-7648-441A-8D89-9EB56463ED4E}"/>
                    </a:ext>
                  </a:extLst>
                </p14:cNvPr>
                <p14:cNvContentPartPr/>
                <p14:nvPr/>
              </p14:nvContentPartPr>
              <p14:xfrm>
                <a:off x="2849714" y="5533504"/>
                <a:ext cx="127800" cy="2214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4105ED0-7648-441A-8D89-9EB56463ED4E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840714" y="5524864"/>
                  <a:ext cx="1454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51A28A9-1329-44DA-97E0-1DCC9A236659}"/>
                    </a:ext>
                  </a:extLst>
                </p14:cNvPr>
                <p14:cNvContentPartPr/>
                <p14:nvPr/>
              </p14:nvContentPartPr>
              <p14:xfrm>
                <a:off x="3028274" y="5559424"/>
                <a:ext cx="128160" cy="1598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51A28A9-1329-44DA-97E0-1DCC9A236659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019274" y="5550784"/>
                  <a:ext cx="145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4D49EBB-35CF-4D19-A5AC-E534BCFDF7C8}"/>
                    </a:ext>
                  </a:extLst>
                </p14:cNvPr>
                <p14:cNvContentPartPr/>
                <p14:nvPr/>
              </p14:nvContentPartPr>
              <p14:xfrm>
                <a:off x="3123314" y="5652664"/>
                <a:ext cx="136800" cy="2347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4D49EBB-35CF-4D19-A5AC-E534BCFDF7C8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114314" y="5643664"/>
                  <a:ext cx="1544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B5E0BC6-29A6-40C8-8C09-BD2E84A3589F}"/>
                    </a:ext>
                  </a:extLst>
                </p14:cNvPr>
                <p14:cNvContentPartPr/>
                <p14:nvPr/>
              </p14:nvContentPartPr>
              <p14:xfrm>
                <a:off x="3355154" y="5548624"/>
                <a:ext cx="93240" cy="1519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B5E0BC6-29A6-40C8-8C09-BD2E84A3589F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346514" y="5539624"/>
                  <a:ext cx="110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C5EE7AA-BA11-4396-8FB6-2ABE1E111652}"/>
                    </a:ext>
                  </a:extLst>
                </p14:cNvPr>
                <p14:cNvContentPartPr/>
                <p14:nvPr/>
              </p14:nvContentPartPr>
              <p14:xfrm>
                <a:off x="3490874" y="5434144"/>
                <a:ext cx="151560" cy="3567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C5EE7AA-BA11-4396-8FB6-2ABE1E11165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482234" y="5425144"/>
                  <a:ext cx="1692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C49CA96-0C05-451B-8ECC-FF1B2914DEF5}"/>
                    </a:ext>
                  </a:extLst>
                </p14:cNvPr>
                <p14:cNvContentPartPr/>
                <p14:nvPr/>
              </p14:nvContentPartPr>
              <p14:xfrm>
                <a:off x="3808754" y="5531704"/>
                <a:ext cx="152280" cy="147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C49CA96-0C05-451B-8ECC-FF1B2914DEF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800114" y="5523064"/>
                  <a:ext cx="169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A2BD6EF-33FD-4F9E-AF93-0A10934C0E45}"/>
                    </a:ext>
                  </a:extLst>
                </p14:cNvPr>
                <p14:cNvContentPartPr/>
                <p14:nvPr/>
              </p14:nvContentPartPr>
              <p14:xfrm>
                <a:off x="3837914" y="5659144"/>
                <a:ext cx="155520" cy="378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A2BD6EF-33FD-4F9E-AF93-0A10934C0E45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829274" y="5650144"/>
                  <a:ext cx="1731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6452289-4FAF-4EDF-BC20-191AD8E7B86E}"/>
                    </a:ext>
                  </a:extLst>
                </p14:cNvPr>
                <p14:cNvContentPartPr/>
                <p14:nvPr/>
              </p14:nvContentPartPr>
              <p14:xfrm>
                <a:off x="1763234" y="5388828"/>
                <a:ext cx="387360" cy="511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6452289-4FAF-4EDF-BC20-191AD8E7B86E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54234" y="5379828"/>
                  <a:ext cx="405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FBA0897-A255-4CDD-A842-716FB45CB3EA}"/>
                    </a:ext>
                  </a:extLst>
                </p14:cNvPr>
                <p14:cNvContentPartPr/>
                <p14:nvPr/>
              </p14:nvContentPartPr>
              <p14:xfrm>
                <a:off x="2920994" y="5312868"/>
                <a:ext cx="529200" cy="554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FBA0897-A255-4CDD-A842-716FB45CB3EA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2911994" y="5304228"/>
                  <a:ext cx="5468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46E5589-7FCA-45D3-8FEB-1FD2E33F3E86}"/>
                    </a:ext>
                  </a:extLst>
                </p14:cNvPr>
                <p14:cNvContentPartPr/>
                <p14:nvPr/>
              </p14:nvContentPartPr>
              <p14:xfrm>
                <a:off x="4422194" y="5093584"/>
                <a:ext cx="33840" cy="630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46E5589-7FCA-45D3-8FEB-1FD2E33F3E8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413554" y="5084944"/>
                  <a:ext cx="51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0B4B63A-5CD3-4BD5-8F2D-CB5DEDBD051C}"/>
                    </a:ext>
                  </a:extLst>
                </p14:cNvPr>
                <p14:cNvContentPartPr/>
                <p14:nvPr/>
              </p14:nvContentPartPr>
              <p14:xfrm>
                <a:off x="4569074" y="4882264"/>
                <a:ext cx="211320" cy="2588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0B4B63A-5CD3-4BD5-8F2D-CB5DEDBD051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560434" y="4873264"/>
                  <a:ext cx="2289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06C9557-B152-43D1-ACD4-6B246A5D6E21}"/>
                    </a:ext>
                  </a:extLst>
                </p14:cNvPr>
                <p14:cNvContentPartPr/>
                <p14:nvPr/>
              </p14:nvContentPartPr>
              <p14:xfrm>
                <a:off x="4872194" y="4818184"/>
                <a:ext cx="270000" cy="3132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06C9557-B152-43D1-ACD4-6B246A5D6E21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863194" y="4809184"/>
                  <a:ext cx="2876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438C4F7-FE6E-4D5B-94A9-21ABE53D508C}"/>
                    </a:ext>
                  </a:extLst>
                </p14:cNvPr>
                <p14:cNvContentPartPr/>
                <p14:nvPr/>
              </p14:nvContentPartPr>
              <p14:xfrm>
                <a:off x="5235434" y="4793344"/>
                <a:ext cx="193680" cy="3466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438C4F7-FE6E-4D5B-94A9-21ABE53D508C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226794" y="4784704"/>
                  <a:ext cx="2113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659CF52-DA10-46B7-A74A-2B3E802E78F8}"/>
                    </a:ext>
                  </a:extLst>
                </p14:cNvPr>
                <p14:cNvContentPartPr/>
                <p14:nvPr/>
              </p14:nvContentPartPr>
              <p14:xfrm>
                <a:off x="5419394" y="5043184"/>
                <a:ext cx="8280" cy="608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659CF52-DA10-46B7-A74A-2B3E802E78F8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410754" y="5034184"/>
                  <a:ext cx="25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3E1204A-1ABB-48D5-A08F-FAD0D0E73CB0}"/>
                    </a:ext>
                  </a:extLst>
                </p14:cNvPr>
                <p14:cNvContentPartPr/>
                <p14:nvPr/>
              </p14:nvContentPartPr>
              <p14:xfrm>
                <a:off x="5538554" y="4831864"/>
                <a:ext cx="185040" cy="2498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3E1204A-1ABB-48D5-A08F-FAD0D0E73CB0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529554" y="4822864"/>
                  <a:ext cx="202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D97602A-36DD-46A5-A90F-579AACB85B1D}"/>
                    </a:ext>
                  </a:extLst>
                </p14:cNvPr>
                <p14:cNvContentPartPr/>
                <p14:nvPr/>
              </p14:nvContentPartPr>
              <p14:xfrm>
                <a:off x="5779754" y="4796944"/>
                <a:ext cx="248400" cy="2905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D97602A-36DD-46A5-A90F-579AACB85B1D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771114" y="4788304"/>
                  <a:ext cx="2660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645790A-B4B0-4323-ABB9-9CA1BB92ACDE}"/>
                    </a:ext>
                  </a:extLst>
                </p14:cNvPr>
                <p14:cNvContentPartPr/>
                <p14:nvPr/>
              </p14:nvContentPartPr>
              <p14:xfrm>
                <a:off x="6061994" y="4661224"/>
                <a:ext cx="195120" cy="5050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645790A-B4B0-4323-ABB9-9CA1BB92ACDE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053354" y="4652224"/>
                  <a:ext cx="2127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D900C5A-29A6-4F9E-B622-225A32659BB1}"/>
                    </a:ext>
                  </a:extLst>
                </p14:cNvPr>
                <p14:cNvContentPartPr/>
                <p14:nvPr/>
              </p14:nvContentPartPr>
              <p14:xfrm>
                <a:off x="6375914" y="4828624"/>
                <a:ext cx="215640" cy="41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D900C5A-29A6-4F9E-B622-225A32659BB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367274" y="4819984"/>
                  <a:ext cx="233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314F17E-1DF3-4479-AD9C-51849585E03F}"/>
                    </a:ext>
                  </a:extLst>
                </p14:cNvPr>
                <p14:cNvContentPartPr/>
                <p14:nvPr/>
              </p14:nvContentPartPr>
              <p14:xfrm>
                <a:off x="6437834" y="4962904"/>
                <a:ext cx="102600" cy="478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314F17E-1DF3-4479-AD9C-51849585E03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429194" y="4954264"/>
                  <a:ext cx="1202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2F3AC3A-B149-40E1-97FB-B663EC98468D}"/>
                    </a:ext>
                  </a:extLst>
                </p14:cNvPr>
                <p14:cNvContentPartPr/>
                <p14:nvPr/>
              </p14:nvContentPartPr>
              <p14:xfrm>
                <a:off x="4488794" y="5229708"/>
                <a:ext cx="470160" cy="813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2F3AC3A-B149-40E1-97FB-B663EC98468D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480154" y="5220708"/>
                  <a:ext cx="487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A909268-0F9A-449A-A967-37C6E3D8F336}"/>
                    </a:ext>
                  </a:extLst>
                </p14:cNvPr>
                <p14:cNvContentPartPr/>
                <p14:nvPr/>
              </p14:nvContentPartPr>
              <p14:xfrm>
                <a:off x="5467634" y="5267868"/>
                <a:ext cx="364680" cy="489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A909268-0F9A-449A-A967-37C6E3D8F33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458634" y="5258868"/>
                  <a:ext cx="3823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7455554-A897-497E-A432-073D85FF4662}"/>
                    </a:ext>
                  </a:extLst>
                </p14:cNvPr>
                <p14:cNvContentPartPr/>
                <p14:nvPr/>
              </p14:nvContentPartPr>
              <p14:xfrm>
                <a:off x="7090514" y="5317548"/>
                <a:ext cx="529560" cy="435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7455554-A897-497E-A432-073D85FF466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081514" y="5308908"/>
                  <a:ext cx="5472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2FFA74B-07E3-4749-AADC-566FE55DC238}"/>
                    </a:ext>
                  </a:extLst>
                </p14:cNvPr>
                <p14:cNvContentPartPr/>
                <p14:nvPr/>
              </p14:nvContentPartPr>
              <p14:xfrm>
                <a:off x="3941594" y="4435548"/>
                <a:ext cx="3277800" cy="1519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2FFA74B-07E3-4749-AADC-566FE55DC23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932594" y="4426548"/>
                  <a:ext cx="3295440" cy="16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0267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AF73720-D1F1-4FAA-8AE9-864A65A27D7D}"/>
                  </a:ext>
                </a:extLst>
              </p14:cNvPr>
              <p14:cNvContentPartPr/>
              <p14:nvPr/>
            </p14:nvContentPartPr>
            <p14:xfrm>
              <a:off x="1790954" y="504664"/>
              <a:ext cx="147240" cy="23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AF73720-D1F1-4FAA-8AE9-864A65A27D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2314" y="495664"/>
                <a:ext cx="1648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936278-B324-49A5-8D75-7F0C6C9D1036}"/>
                  </a:ext>
                </a:extLst>
              </p14:cNvPr>
              <p14:cNvContentPartPr/>
              <p14:nvPr/>
            </p14:nvContentPartPr>
            <p14:xfrm>
              <a:off x="2218994" y="221344"/>
              <a:ext cx="612360" cy="505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936278-B324-49A5-8D75-7F0C6C9D10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9994" y="212704"/>
                <a:ext cx="63000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C34610-A022-4FD9-97A3-D054C8C6E3BC}"/>
                  </a:ext>
                </a:extLst>
              </p14:cNvPr>
              <p14:cNvContentPartPr/>
              <p14:nvPr/>
            </p14:nvContentPartPr>
            <p14:xfrm>
              <a:off x="2271914" y="517624"/>
              <a:ext cx="178200" cy="58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C34610-A022-4FD9-97A3-D054C8C6E3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2914" y="508984"/>
                <a:ext cx="1958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75FE0D-21FD-44FF-A74B-23BA38D4CEB1}"/>
                  </a:ext>
                </a:extLst>
              </p14:cNvPr>
              <p14:cNvContentPartPr/>
              <p14:nvPr/>
            </p14:nvContentPartPr>
            <p14:xfrm>
              <a:off x="2459474" y="523384"/>
              <a:ext cx="132120" cy="118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75FE0D-21FD-44FF-A74B-23BA38D4CEB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0474" y="514384"/>
                <a:ext cx="1497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64CBC0-CE71-48F5-950F-18A55171D366}"/>
                  </a:ext>
                </a:extLst>
              </p14:cNvPr>
              <p14:cNvContentPartPr/>
              <p14:nvPr/>
            </p14:nvContentPartPr>
            <p14:xfrm>
              <a:off x="2665034" y="488824"/>
              <a:ext cx="176760" cy="156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64CBC0-CE71-48F5-950F-18A55171D3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56034" y="479824"/>
                <a:ext cx="1944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8F9CB0-01C2-478C-98A6-D066C13B90C6}"/>
                  </a:ext>
                </a:extLst>
              </p14:cNvPr>
              <p14:cNvContentPartPr/>
              <p14:nvPr/>
            </p14:nvContentPartPr>
            <p14:xfrm>
              <a:off x="2877794" y="515104"/>
              <a:ext cx="293400" cy="136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8F9CB0-01C2-478C-98A6-D066C13B90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9154" y="506104"/>
                <a:ext cx="3110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AB94283-48DC-48DE-85B9-B833332112E1}"/>
                  </a:ext>
                </a:extLst>
              </p14:cNvPr>
              <p14:cNvContentPartPr/>
              <p14:nvPr/>
            </p14:nvContentPartPr>
            <p14:xfrm>
              <a:off x="3281354" y="504664"/>
              <a:ext cx="160560" cy="114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AB94283-48DC-48DE-85B9-B833332112E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72714" y="495664"/>
                <a:ext cx="1782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8DF8457-AB65-4DEC-95BB-A2102221736E}"/>
                  </a:ext>
                </a:extLst>
              </p14:cNvPr>
              <p14:cNvContentPartPr/>
              <p14:nvPr/>
            </p14:nvContentPartPr>
            <p14:xfrm>
              <a:off x="3510314" y="237544"/>
              <a:ext cx="136440" cy="350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8DF8457-AB65-4DEC-95BB-A2102221736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01314" y="228904"/>
                <a:ext cx="15408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AFDAD6F-3C38-431F-B435-1BE202DDA273}"/>
                  </a:ext>
                </a:extLst>
              </p14:cNvPr>
              <p14:cNvContentPartPr/>
              <p14:nvPr/>
            </p14:nvContentPartPr>
            <p14:xfrm>
              <a:off x="3658994" y="499264"/>
              <a:ext cx="112320" cy="85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AFDAD6F-3C38-431F-B435-1BE202DDA27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49994" y="490264"/>
                <a:ext cx="1299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559BE82-DDEA-4C5F-B824-E90E04E4B873}"/>
                  </a:ext>
                </a:extLst>
              </p14:cNvPr>
              <p14:cNvContentPartPr/>
              <p14:nvPr/>
            </p14:nvContentPartPr>
            <p14:xfrm>
              <a:off x="3974354" y="391624"/>
              <a:ext cx="172800" cy="259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559BE82-DDEA-4C5F-B824-E90E04E4B87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65354" y="382624"/>
                <a:ext cx="190440" cy="27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BE9367F-767A-460D-923E-992278BBA884}"/>
              </a:ext>
            </a:extLst>
          </p:cNvPr>
          <p:cNvGrpSpPr/>
          <p:nvPr/>
        </p:nvGrpSpPr>
        <p:grpSpPr>
          <a:xfrm>
            <a:off x="2590154" y="764944"/>
            <a:ext cx="9637560" cy="1729440"/>
            <a:chOff x="2590154" y="764944"/>
            <a:chExt cx="9637560" cy="172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D8D6798-7222-4E8D-98D9-8DD08FA70152}"/>
                    </a:ext>
                  </a:extLst>
                </p14:cNvPr>
                <p14:cNvContentPartPr/>
                <p14:nvPr/>
              </p14:nvContentPartPr>
              <p14:xfrm>
                <a:off x="7840754" y="1424824"/>
                <a:ext cx="108360" cy="146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D8D6798-7222-4E8D-98D9-8DD08FA7015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31754" y="1415824"/>
                  <a:ext cx="126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491E602-03F8-49B3-8879-C186E905F0F6}"/>
                    </a:ext>
                  </a:extLst>
                </p14:cNvPr>
                <p14:cNvContentPartPr/>
                <p14:nvPr/>
              </p14:nvContentPartPr>
              <p14:xfrm>
                <a:off x="8031554" y="1426984"/>
                <a:ext cx="168120" cy="161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491E602-03F8-49B3-8879-C186E905F0F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22914" y="1417984"/>
                  <a:ext cx="185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BD6C57C-EF45-49CC-A911-8A1168EAC0A9}"/>
                    </a:ext>
                  </a:extLst>
                </p14:cNvPr>
                <p14:cNvContentPartPr/>
                <p14:nvPr/>
              </p14:nvContentPartPr>
              <p14:xfrm>
                <a:off x="8207234" y="1414024"/>
                <a:ext cx="150840" cy="157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BD6C57C-EF45-49CC-A911-8A1168EAC0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98234" y="1405384"/>
                  <a:ext cx="168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E795554-196D-47E3-BE93-DD0E142107C8}"/>
                    </a:ext>
                  </a:extLst>
                </p14:cNvPr>
                <p14:cNvContentPartPr/>
                <p14:nvPr/>
              </p14:nvContentPartPr>
              <p14:xfrm>
                <a:off x="8665514" y="1425544"/>
                <a:ext cx="350280" cy="165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E795554-196D-47E3-BE93-DD0E142107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56514" y="1416904"/>
                  <a:ext cx="367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B4198EF-5D7F-48BF-A04A-DBFD78EBE3A5}"/>
                    </a:ext>
                  </a:extLst>
                </p14:cNvPr>
                <p14:cNvContentPartPr/>
                <p14:nvPr/>
              </p14:nvContentPartPr>
              <p14:xfrm>
                <a:off x="9061514" y="1433464"/>
                <a:ext cx="185760" cy="159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B4198EF-5D7F-48BF-A04A-DBFD78EBE3A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52874" y="1424464"/>
                  <a:ext cx="203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6BC665C-6334-4B29-9343-743D66CDD4C7}"/>
                    </a:ext>
                  </a:extLst>
                </p14:cNvPr>
                <p14:cNvContentPartPr/>
                <p14:nvPr/>
              </p14:nvContentPartPr>
              <p14:xfrm>
                <a:off x="9328634" y="1172104"/>
                <a:ext cx="184680" cy="414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6BC665C-6334-4B29-9343-743D66CDD4C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19634" y="1163464"/>
                  <a:ext cx="2023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E2B7D54-E572-4D6F-B0DC-680572F970B1}"/>
                    </a:ext>
                  </a:extLst>
                </p14:cNvPr>
                <p14:cNvContentPartPr/>
                <p14:nvPr/>
              </p14:nvContentPartPr>
              <p14:xfrm>
                <a:off x="9254834" y="1339504"/>
                <a:ext cx="248400" cy="49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E2B7D54-E572-4D6F-B0DC-680572F970B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246194" y="1330504"/>
                  <a:ext cx="2660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C2ADA57-CE67-48F7-94C5-3A6CF905AA43}"/>
                    </a:ext>
                  </a:extLst>
                </p14:cNvPr>
                <p14:cNvContentPartPr/>
                <p14:nvPr/>
              </p14:nvContentPartPr>
              <p14:xfrm>
                <a:off x="9440594" y="1404664"/>
                <a:ext cx="163080" cy="171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C2ADA57-CE67-48F7-94C5-3A6CF905AA4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31954" y="1396024"/>
                  <a:ext cx="180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E2C92A5-88AD-425B-BC47-7C008929A935}"/>
                    </a:ext>
                  </a:extLst>
                </p14:cNvPr>
                <p14:cNvContentPartPr/>
                <p14:nvPr/>
              </p14:nvContentPartPr>
              <p14:xfrm>
                <a:off x="9645794" y="1443184"/>
                <a:ext cx="115560" cy="102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E2C92A5-88AD-425B-BC47-7C008929A93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637154" y="1434184"/>
                  <a:ext cx="133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05AF294-25EE-447F-ACD4-132210911957}"/>
                    </a:ext>
                  </a:extLst>
                </p14:cNvPr>
                <p14:cNvContentPartPr/>
                <p14:nvPr/>
              </p14:nvContentPartPr>
              <p14:xfrm>
                <a:off x="9809594" y="1257424"/>
                <a:ext cx="181080" cy="339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05AF294-25EE-447F-ACD4-1322109119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00594" y="1248784"/>
                  <a:ext cx="1987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6E89B52-309F-4B39-A722-20EAA9C3981B}"/>
                    </a:ext>
                  </a:extLst>
                </p14:cNvPr>
                <p14:cNvContentPartPr/>
                <p14:nvPr/>
              </p14:nvContentPartPr>
              <p14:xfrm>
                <a:off x="10031714" y="1201264"/>
                <a:ext cx="138240" cy="343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6E89B52-309F-4B39-A722-20EAA9C3981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23074" y="1192624"/>
                  <a:ext cx="1558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D726FB5-0D01-4904-BA8C-7A39FB39A2E3}"/>
                    </a:ext>
                  </a:extLst>
                </p14:cNvPr>
                <p14:cNvContentPartPr/>
                <p14:nvPr/>
              </p14:nvContentPartPr>
              <p14:xfrm>
                <a:off x="10022714" y="1367584"/>
                <a:ext cx="301680" cy="443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D726FB5-0D01-4904-BA8C-7A39FB39A2E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013714" y="1358584"/>
                  <a:ext cx="3193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53B2402-CBBC-4BE7-9749-632DB8F2A022}"/>
                    </a:ext>
                  </a:extLst>
                </p14:cNvPr>
                <p14:cNvContentPartPr/>
                <p14:nvPr/>
              </p14:nvContentPartPr>
              <p14:xfrm>
                <a:off x="10414754" y="1375864"/>
                <a:ext cx="250200" cy="1868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53B2402-CBBC-4BE7-9749-632DB8F2A02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05754" y="1367224"/>
                  <a:ext cx="2678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C29F8A8-A660-4590-A39B-EF7890FDDCAD}"/>
                    </a:ext>
                  </a:extLst>
                </p14:cNvPr>
                <p14:cNvContentPartPr/>
                <p14:nvPr/>
              </p14:nvContentPartPr>
              <p14:xfrm>
                <a:off x="10700234" y="1403584"/>
                <a:ext cx="178920" cy="133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C29F8A8-A660-4590-A39B-EF7890FDDCA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91234" y="1394944"/>
                  <a:ext cx="196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AC14060-0D75-47F1-8011-86A8E1460BA3}"/>
                    </a:ext>
                  </a:extLst>
                </p14:cNvPr>
                <p14:cNvContentPartPr/>
                <p14:nvPr/>
              </p14:nvContentPartPr>
              <p14:xfrm>
                <a:off x="10671794" y="1389544"/>
                <a:ext cx="196920" cy="125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AC14060-0D75-47F1-8011-86A8E1460BA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662794" y="1380544"/>
                  <a:ext cx="214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03526EB-AB9E-4B0D-B7B2-1CE824ADD708}"/>
                    </a:ext>
                  </a:extLst>
                </p14:cNvPr>
                <p14:cNvContentPartPr/>
                <p14:nvPr/>
              </p14:nvContentPartPr>
              <p14:xfrm>
                <a:off x="10977074" y="1396384"/>
                <a:ext cx="154800" cy="138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03526EB-AB9E-4B0D-B7B2-1CE824ADD70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968074" y="1387744"/>
                  <a:ext cx="172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0324ABA-C9BD-40DC-8912-5925D35171FF}"/>
                    </a:ext>
                  </a:extLst>
                </p14:cNvPr>
                <p14:cNvContentPartPr/>
                <p14:nvPr/>
              </p14:nvContentPartPr>
              <p14:xfrm>
                <a:off x="11171114" y="1120624"/>
                <a:ext cx="214560" cy="408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0324ABA-C9BD-40DC-8912-5925D35171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162114" y="1111624"/>
                  <a:ext cx="2322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1EB1E57-95E0-40B7-A56F-60F3A9D4D4C1}"/>
                    </a:ext>
                  </a:extLst>
                </p14:cNvPr>
                <p14:cNvContentPartPr/>
                <p14:nvPr/>
              </p14:nvContentPartPr>
              <p14:xfrm>
                <a:off x="11311874" y="1383424"/>
                <a:ext cx="133200" cy="120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1EB1E57-95E0-40B7-A56F-60F3A9D4D4C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302874" y="1374424"/>
                  <a:ext cx="150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512EBE8-9DC9-4809-A640-D416DE02BAE3}"/>
                    </a:ext>
                  </a:extLst>
                </p14:cNvPr>
                <p14:cNvContentPartPr/>
                <p14:nvPr/>
              </p14:nvContentPartPr>
              <p14:xfrm>
                <a:off x="11455874" y="1339144"/>
                <a:ext cx="209160" cy="138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512EBE8-9DC9-4809-A640-D416DE02BAE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446874" y="1330144"/>
                  <a:ext cx="226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371F0C3-8F18-4345-B2FE-95C190F17849}"/>
                    </a:ext>
                  </a:extLst>
                </p14:cNvPr>
                <p14:cNvContentPartPr/>
                <p14:nvPr/>
              </p14:nvContentPartPr>
              <p14:xfrm>
                <a:off x="11649554" y="1423744"/>
                <a:ext cx="29520" cy="90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371F0C3-8F18-4345-B2FE-95C190F1784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640914" y="1414744"/>
                  <a:ext cx="47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B34FC49-0C11-4631-A224-73B034564AAC}"/>
                    </a:ext>
                  </a:extLst>
                </p14:cNvPr>
                <p14:cNvContentPartPr/>
                <p14:nvPr/>
              </p14:nvContentPartPr>
              <p14:xfrm>
                <a:off x="11755754" y="1256344"/>
                <a:ext cx="25560" cy="21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B34FC49-0C11-4631-A224-73B034564AA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746754" y="1247344"/>
                  <a:ext cx="432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37DCA98-0107-4C3E-A5F8-6C16514B6E4A}"/>
                    </a:ext>
                  </a:extLst>
                </p14:cNvPr>
                <p14:cNvContentPartPr/>
                <p14:nvPr/>
              </p14:nvContentPartPr>
              <p14:xfrm>
                <a:off x="11768714" y="1368664"/>
                <a:ext cx="164160" cy="131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37DCA98-0107-4C3E-A5F8-6C16514B6E4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759714" y="1360024"/>
                  <a:ext cx="181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B6A28C3-5978-43F3-A637-B97B314410C1}"/>
                    </a:ext>
                  </a:extLst>
                </p14:cNvPr>
                <p14:cNvContentPartPr/>
                <p14:nvPr/>
              </p14:nvContentPartPr>
              <p14:xfrm>
                <a:off x="11964194" y="1360384"/>
                <a:ext cx="192600" cy="149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B6A28C3-5978-43F3-A637-B97B314410C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955554" y="1351744"/>
                  <a:ext cx="2102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1B4754C-5C6F-4D3E-9337-7FD427D8BD4D}"/>
                    </a:ext>
                  </a:extLst>
                </p14:cNvPr>
                <p14:cNvContentPartPr/>
                <p14:nvPr/>
              </p14:nvContentPartPr>
              <p14:xfrm>
                <a:off x="12217634" y="1546504"/>
                <a:ext cx="10080" cy="3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1B4754C-5C6F-4D3E-9337-7FD427D8BD4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208994" y="1537504"/>
                  <a:ext cx="27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C1C80DF-D7D8-43BE-A895-AAAC2996086B}"/>
                    </a:ext>
                  </a:extLst>
                </p14:cNvPr>
                <p14:cNvContentPartPr/>
                <p14:nvPr/>
              </p14:nvContentPartPr>
              <p14:xfrm>
                <a:off x="2590154" y="1041784"/>
                <a:ext cx="84600" cy="181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C1C80DF-D7D8-43BE-A895-AAAC2996086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81154" y="1032784"/>
                  <a:ext cx="102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4D009D2-FDF7-4961-A9C1-BE655A719861}"/>
                    </a:ext>
                  </a:extLst>
                </p14:cNvPr>
                <p14:cNvContentPartPr/>
                <p14:nvPr/>
              </p14:nvContentPartPr>
              <p14:xfrm>
                <a:off x="2643074" y="871864"/>
                <a:ext cx="268560" cy="227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4D009D2-FDF7-4961-A9C1-BE655A71986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34074" y="862864"/>
                  <a:ext cx="2862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455759B-9E79-43FF-AE12-190E54E75FC3}"/>
                    </a:ext>
                  </a:extLst>
                </p14:cNvPr>
                <p14:cNvContentPartPr/>
                <p14:nvPr/>
              </p14:nvContentPartPr>
              <p14:xfrm>
                <a:off x="2918474" y="929104"/>
                <a:ext cx="204480" cy="282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455759B-9E79-43FF-AE12-190E54E75FC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09474" y="920104"/>
                  <a:ext cx="2221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65008BC-2F3D-4AA6-87E1-B831320580E9}"/>
                    </a:ext>
                  </a:extLst>
                </p14:cNvPr>
                <p14:cNvContentPartPr/>
                <p14:nvPr/>
              </p14:nvContentPartPr>
              <p14:xfrm>
                <a:off x="3085874" y="940984"/>
                <a:ext cx="331200" cy="322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65008BC-2F3D-4AA6-87E1-B831320580E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77234" y="931984"/>
                  <a:ext cx="3488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F956BC9-9E19-42DE-8991-A0FDAA580CD5}"/>
                    </a:ext>
                  </a:extLst>
                </p14:cNvPr>
                <p14:cNvContentPartPr/>
                <p14:nvPr/>
              </p14:nvContentPartPr>
              <p14:xfrm>
                <a:off x="3165074" y="1093264"/>
                <a:ext cx="158760" cy="48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F956BC9-9E19-42DE-8991-A0FDAA580CD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56434" y="1084624"/>
                  <a:ext cx="176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E07BEE2-102F-44A4-85B3-D17FE1D17162}"/>
                    </a:ext>
                  </a:extLst>
                </p14:cNvPr>
                <p14:cNvContentPartPr/>
                <p14:nvPr/>
              </p14:nvContentPartPr>
              <p14:xfrm>
                <a:off x="3507074" y="871144"/>
                <a:ext cx="111600" cy="108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E07BEE2-102F-44A4-85B3-D17FE1D1716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98074" y="862144"/>
                  <a:ext cx="129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A75A562-C0D9-4BEA-A838-D94EC01EB241}"/>
                    </a:ext>
                  </a:extLst>
                </p14:cNvPr>
                <p14:cNvContentPartPr/>
                <p14:nvPr/>
              </p14:nvContentPartPr>
              <p14:xfrm>
                <a:off x="3673034" y="869704"/>
                <a:ext cx="173520" cy="423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A75A562-C0D9-4BEA-A838-D94EC01EB24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64394" y="861064"/>
                  <a:ext cx="1911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48507E6-BC12-4EA0-958A-3A6FE7CC5A0F}"/>
                    </a:ext>
                  </a:extLst>
                </p14:cNvPr>
                <p14:cNvContentPartPr/>
                <p14:nvPr/>
              </p14:nvContentPartPr>
              <p14:xfrm>
                <a:off x="4050314" y="973744"/>
                <a:ext cx="160200" cy="50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48507E6-BC12-4EA0-958A-3A6FE7CC5A0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41314" y="965104"/>
                  <a:ext cx="1778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319748-7938-476B-AF92-C999CF31CE87}"/>
                    </a:ext>
                  </a:extLst>
                </p14:cNvPr>
                <p14:cNvContentPartPr/>
                <p14:nvPr/>
              </p14:nvContentPartPr>
              <p14:xfrm>
                <a:off x="4096394" y="1073824"/>
                <a:ext cx="182520" cy="31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319748-7938-476B-AF92-C999CF31CE8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87754" y="1064824"/>
                  <a:ext cx="200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4E0A4A-38FD-4750-8CFA-92D8EB6F0B68}"/>
                    </a:ext>
                  </a:extLst>
                </p14:cNvPr>
                <p14:cNvContentPartPr/>
                <p14:nvPr/>
              </p14:nvContentPartPr>
              <p14:xfrm>
                <a:off x="4484474" y="940984"/>
                <a:ext cx="122040" cy="265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F4E0A4A-38FD-4750-8CFA-92D8EB6F0B6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75474" y="931984"/>
                  <a:ext cx="139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6D35FCC-5DA4-450C-B7ED-4147F312066D}"/>
                    </a:ext>
                  </a:extLst>
                </p14:cNvPr>
                <p14:cNvContentPartPr/>
                <p14:nvPr/>
              </p14:nvContentPartPr>
              <p14:xfrm>
                <a:off x="4718834" y="951784"/>
                <a:ext cx="418680" cy="213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6D35FCC-5DA4-450C-B7ED-4147F312066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10194" y="943144"/>
                  <a:ext cx="436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F3EE9B0-311A-4844-A020-E55384E2010E}"/>
                    </a:ext>
                  </a:extLst>
                </p14:cNvPr>
                <p14:cNvContentPartPr/>
                <p14:nvPr/>
              </p14:nvContentPartPr>
              <p14:xfrm>
                <a:off x="5058314" y="825424"/>
                <a:ext cx="316080" cy="210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F3EE9B0-311A-4844-A020-E55384E2010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49674" y="816784"/>
                  <a:ext cx="3337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D252E04-0CDA-40BB-B9D5-32F26C6CB974}"/>
                    </a:ext>
                  </a:extLst>
                </p14:cNvPr>
                <p14:cNvContentPartPr/>
                <p14:nvPr/>
              </p14:nvContentPartPr>
              <p14:xfrm>
                <a:off x="5372954" y="879064"/>
                <a:ext cx="172440" cy="232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D252E04-0CDA-40BB-B9D5-32F26C6CB97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63954" y="870424"/>
                  <a:ext cx="190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1738B85-D823-41E1-A8B7-9061FFE5D283}"/>
                    </a:ext>
                  </a:extLst>
                </p14:cNvPr>
                <p14:cNvContentPartPr/>
                <p14:nvPr/>
              </p14:nvContentPartPr>
              <p14:xfrm>
                <a:off x="5556554" y="826504"/>
                <a:ext cx="313200" cy="297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1738B85-D823-41E1-A8B7-9061FFE5D28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47914" y="817504"/>
                  <a:ext cx="3308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1BD1CF2-1914-4207-9939-3A9B99409FBC}"/>
                    </a:ext>
                  </a:extLst>
                </p14:cNvPr>
                <p14:cNvContentPartPr/>
                <p14:nvPr/>
              </p14:nvContentPartPr>
              <p14:xfrm>
                <a:off x="5612714" y="973744"/>
                <a:ext cx="212040" cy="59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1BD1CF2-1914-4207-9939-3A9B99409FB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03714" y="965104"/>
                  <a:ext cx="229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CD11FD5-0F6B-4135-87C2-CD8CBA12B065}"/>
                    </a:ext>
                  </a:extLst>
                </p14:cNvPr>
                <p14:cNvContentPartPr/>
                <p14:nvPr/>
              </p14:nvContentPartPr>
              <p14:xfrm>
                <a:off x="5851394" y="764944"/>
                <a:ext cx="256320" cy="419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CD11FD5-0F6B-4135-87C2-CD8CBA12B06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42394" y="756304"/>
                  <a:ext cx="2739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D29172B-0D31-41F5-8183-08A9F5BC447B}"/>
                    </a:ext>
                  </a:extLst>
                </p14:cNvPr>
                <p14:cNvContentPartPr/>
                <p14:nvPr/>
              </p14:nvContentPartPr>
              <p14:xfrm>
                <a:off x="5665994" y="1605184"/>
                <a:ext cx="55800" cy="64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D29172B-0D31-41F5-8183-08A9F5BC447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56994" y="1596544"/>
                  <a:ext cx="73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AE551BF-98C8-4A66-94A4-89344583CA8D}"/>
                    </a:ext>
                  </a:extLst>
                </p14:cNvPr>
                <p14:cNvContentPartPr/>
                <p14:nvPr/>
              </p14:nvContentPartPr>
              <p14:xfrm>
                <a:off x="5912594" y="1240504"/>
                <a:ext cx="307800" cy="483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AE551BF-98C8-4A66-94A4-89344583CA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03954" y="1231864"/>
                  <a:ext cx="32544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E94371A-C844-4E7C-BF8B-BFD0FEAF8B37}"/>
                    </a:ext>
                  </a:extLst>
                </p14:cNvPr>
                <p14:cNvContentPartPr/>
                <p14:nvPr/>
              </p14:nvContentPartPr>
              <p14:xfrm>
                <a:off x="5888114" y="1591144"/>
                <a:ext cx="200160" cy="9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E94371A-C844-4E7C-BF8B-BFD0FEAF8B3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79474" y="1582144"/>
                  <a:ext cx="217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D7F9F1B-D4EE-4E74-B6F7-9FB3E0D397D3}"/>
                    </a:ext>
                  </a:extLst>
                </p14:cNvPr>
                <p14:cNvContentPartPr/>
                <p14:nvPr/>
              </p14:nvContentPartPr>
              <p14:xfrm>
                <a:off x="6353954" y="1306024"/>
                <a:ext cx="306360" cy="344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D7F9F1B-D4EE-4E74-B6F7-9FB3E0D397D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44954" y="1297384"/>
                  <a:ext cx="3240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6C691A1-DF93-4E70-8A87-A183F961C7C5}"/>
                    </a:ext>
                  </a:extLst>
                </p14:cNvPr>
                <p14:cNvContentPartPr/>
                <p14:nvPr/>
              </p14:nvContentPartPr>
              <p14:xfrm>
                <a:off x="6435674" y="1490344"/>
                <a:ext cx="156600" cy="39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6C691A1-DF93-4E70-8A87-A183F961C7C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26674" y="1481344"/>
                  <a:ext cx="174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D0327AE-B848-4149-A156-79075D9EE2FE}"/>
                    </a:ext>
                  </a:extLst>
                </p14:cNvPr>
                <p14:cNvContentPartPr/>
                <p14:nvPr/>
              </p14:nvContentPartPr>
              <p14:xfrm>
                <a:off x="6913754" y="1412224"/>
                <a:ext cx="112680" cy="81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D0327AE-B848-4149-A156-79075D9EE2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05114" y="1403224"/>
                  <a:ext cx="130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11637A7-4890-41ED-9068-BE467DE278BD}"/>
                    </a:ext>
                  </a:extLst>
                </p14:cNvPr>
                <p14:cNvContentPartPr/>
                <p14:nvPr/>
              </p14:nvContentPartPr>
              <p14:xfrm>
                <a:off x="6817274" y="1636864"/>
                <a:ext cx="96480" cy="88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11637A7-4890-41ED-9068-BE467DE278B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08274" y="1628224"/>
                  <a:ext cx="114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D77D2F6-C116-4D42-9801-9B9E4BBD1BCE}"/>
                    </a:ext>
                  </a:extLst>
                </p14:cNvPr>
                <p14:cNvContentPartPr/>
                <p14:nvPr/>
              </p14:nvContentPartPr>
              <p14:xfrm>
                <a:off x="7036874" y="1303144"/>
                <a:ext cx="24120" cy="50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D77D2F6-C116-4D42-9801-9B9E4BBD1BC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27874" y="1294144"/>
                  <a:ext cx="417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A13A21F-C40F-4787-B115-A51151494C00}"/>
                    </a:ext>
                  </a:extLst>
                </p14:cNvPr>
                <p14:cNvContentPartPr/>
                <p14:nvPr/>
              </p14:nvContentPartPr>
              <p14:xfrm>
                <a:off x="7164674" y="1421224"/>
                <a:ext cx="65880" cy="145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A13A21F-C40F-4787-B115-A51151494C0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56034" y="1412224"/>
                  <a:ext cx="83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004A5C4-DB89-46C1-B9F9-BEBAA8416D78}"/>
                    </a:ext>
                  </a:extLst>
                </p14:cNvPr>
                <p14:cNvContentPartPr/>
                <p14:nvPr/>
              </p14:nvContentPartPr>
              <p14:xfrm>
                <a:off x="7220834" y="1280104"/>
                <a:ext cx="342720" cy="300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004A5C4-DB89-46C1-B9F9-BEBAA8416D7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12194" y="1271104"/>
                  <a:ext cx="3603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9614CEC-AF3C-40B3-B565-C451956C1CA5}"/>
                    </a:ext>
                  </a:extLst>
                </p14:cNvPr>
                <p14:cNvContentPartPr/>
                <p14:nvPr/>
              </p14:nvContentPartPr>
              <p14:xfrm>
                <a:off x="2613554" y="1666744"/>
                <a:ext cx="136440" cy="287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9614CEC-AF3C-40B3-B565-C451956C1CA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04554" y="1657744"/>
                  <a:ext cx="1540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2A19C1E-DD25-404B-A7EC-9F690BA6E59D}"/>
                    </a:ext>
                  </a:extLst>
                </p14:cNvPr>
                <p14:cNvContentPartPr/>
                <p14:nvPr/>
              </p14:nvContentPartPr>
              <p14:xfrm>
                <a:off x="2706794" y="1520224"/>
                <a:ext cx="250560" cy="188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2A19C1E-DD25-404B-A7EC-9F690BA6E59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98154" y="1511224"/>
                  <a:ext cx="268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9FDF1F-4240-4C1B-9BE9-FB77A7C4C5E4}"/>
                    </a:ext>
                  </a:extLst>
                </p14:cNvPr>
                <p14:cNvContentPartPr/>
                <p14:nvPr/>
              </p14:nvContentPartPr>
              <p14:xfrm>
                <a:off x="3021794" y="1555144"/>
                <a:ext cx="199800" cy="330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9FDF1F-4240-4C1B-9BE9-FB77A7C4C5E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13154" y="1546504"/>
                  <a:ext cx="2174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91D5B0-B2BB-4B30-BDF7-5113AB70E487}"/>
                    </a:ext>
                  </a:extLst>
                </p14:cNvPr>
                <p14:cNvContentPartPr/>
                <p14:nvPr/>
              </p14:nvContentPartPr>
              <p14:xfrm>
                <a:off x="3238154" y="1549744"/>
                <a:ext cx="311760" cy="284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91D5B0-B2BB-4B30-BDF7-5113AB70E48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29514" y="1540744"/>
                  <a:ext cx="3294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6399385-62CC-4317-9700-05B16AEBDE44}"/>
                    </a:ext>
                  </a:extLst>
                </p14:cNvPr>
                <p14:cNvContentPartPr/>
                <p14:nvPr/>
              </p14:nvContentPartPr>
              <p14:xfrm>
                <a:off x="3296474" y="1693384"/>
                <a:ext cx="169920" cy="69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6399385-62CC-4317-9700-05B16AEBDE4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87474" y="1684744"/>
                  <a:ext cx="187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4B42568-86B3-4DA1-B4F8-A7BA697BC091}"/>
                    </a:ext>
                  </a:extLst>
                </p14:cNvPr>
                <p14:cNvContentPartPr/>
                <p14:nvPr/>
              </p14:nvContentPartPr>
              <p14:xfrm>
                <a:off x="3677354" y="1570264"/>
                <a:ext cx="249840" cy="232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4B42568-86B3-4DA1-B4F8-A7BA697BC09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68714" y="1561624"/>
                  <a:ext cx="267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2F0FE12-FEB6-4562-BFE7-4D311F702D24}"/>
                    </a:ext>
                  </a:extLst>
                </p14:cNvPr>
                <p14:cNvContentPartPr/>
                <p14:nvPr/>
              </p14:nvContentPartPr>
              <p14:xfrm>
                <a:off x="4048514" y="1550824"/>
                <a:ext cx="159120" cy="205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2F0FE12-FEB6-4562-BFE7-4D311F702D2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39514" y="1542184"/>
                  <a:ext cx="176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B8CE653-B8AD-4240-B167-B18C7C3865EC}"/>
                    </a:ext>
                  </a:extLst>
                </p14:cNvPr>
                <p14:cNvContentPartPr/>
                <p14:nvPr/>
              </p14:nvContentPartPr>
              <p14:xfrm>
                <a:off x="4056074" y="1524904"/>
                <a:ext cx="289440" cy="252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B8CE653-B8AD-4240-B167-B18C7C3865E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47074" y="1516264"/>
                  <a:ext cx="3070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66BC0B4-62D0-4ADA-BD7E-90AC0F9BE92D}"/>
                    </a:ext>
                  </a:extLst>
                </p14:cNvPr>
                <p14:cNvContentPartPr/>
                <p14:nvPr/>
              </p14:nvContentPartPr>
              <p14:xfrm>
                <a:off x="4385474" y="1443184"/>
                <a:ext cx="169560" cy="319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66BC0B4-62D0-4ADA-BD7E-90AC0F9BE92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76474" y="1434184"/>
                  <a:ext cx="1872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0700884-EDED-42F1-ABD8-695A93BB8617}"/>
                    </a:ext>
                  </a:extLst>
                </p14:cNvPr>
                <p14:cNvContentPartPr/>
                <p14:nvPr/>
              </p14:nvContentPartPr>
              <p14:xfrm>
                <a:off x="4727834" y="1538224"/>
                <a:ext cx="202680" cy="25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0700884-EDED-42F1-ABD8-695A93BB861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19194" y="1529224"/>
                  <a:ext cx="220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51A7051-5E83-4068-9160-27DABF609C64}"/>
                    </a:ext>
                  </a:extLst>
                </p14:cNvPr>
                <p14:cNvContentPartPr/>
                <p14:nvPr/>
              </p14:nvContentPartPr>
              <p14:xfrm>
                <a:off x="4745474" y="1609144"/>
                <a:ext cx="231120" cy="61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51A7051-5E83-4068-9160-27DABF609C6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36474" y="1600504"/>
                  <a:ext cx="2487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6EB337-9830-4996-85E7-1A535EC8E74E}"/>
                    </a:ext>
                  </a:extLst>
                </p14:cNvPr>
                <p14:cNvContentPartPr/>
                <p14:nvPr/>
              </p14:nvContentPartPr>
              <p14:xfrm>
                <a:off x="5076314" y="1535704"/>
                <a:ext cx="235800" cy="187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6EB337-9830-4996-85E7-1A535EC8E74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67674" y="1526704"/>
                  <a:ext cx="253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4E22F9A-51EF-416D-ABCF-DACF852A8C3C}"/>
                    </a:ext>
                  </a:extLst>
                </p14:cNvPr>
                <p14:cNvContentPartPr/>
                <p14:nvPr/>
              </p14:nvContentPartPr>
              <p14:xfrm>
                <a:off x="2732714" y="2248504"/>
                <a:ext cx="125640" cy="245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4E22F9A-51EF-416D-ABCF-DACF852A8C3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24074" y="2239504"/>
                  <a:ext cx="1432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08A0609-19C5-40BE-B88D-B46555C6801B}"/>
                    </a:ext>
                  </a:extLst>
                </p14:cNvPr>
                <p14:cNvContentPartPr/>
                <p14:nvPr/>
              </p14:nvContentPartPr>
              <p14:xfrm>
                <a:off x="2845754" y="2052664"/>
                <a:ext cx="324000" cy="258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08A0609-19C5-40BE-B88D-B46555C6801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37114" y="2043664"/>
                  <a:ext cx="3416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967E5FA-9F6B-49D9-8B81-941721D0CAE4}"/>
                    </a:ext>
                  </a:extLst>
                </p14:cNvPr>
                <p14:cNvContentPartPr/>
                <p14:nvPr/>
              </p14:nvContentPartPr>
              <p14:xfrm>
                <a:off x="3188834" y="2119624"/>
                <a:ext cx="156240" cy="282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967E5FA-9F6B-49D9-8B81-941721D0CAE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180194" y="2110984"/>
                  <a:ext cx="173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6C353E3-090B-4000-B15B-EBD0C4E777C1}"/>
                    </a:ext>
                  </a:extLst>
                </p14:cNvPr>
                <p14:cNvContentPartPr/>
                <p14:nvPr/>
              </p14:nvContentPartPr>
              <p14:xfrm>
                <a:off x="3412754" y="2016664"/>
                <a:ext cx="290520" cy="351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6C353E3-090B-4000-B15B-EBD0C4E777C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04114" y="2008024"/>
                  <a:ext cx="3081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C511EE1-C94A-4816-BDD5-AE21A02636DA}"/>
                    </a:ext>
                  </a:extLst>
                </p14:cNvPr>
                <p14:cNvContentPartPr/>
                <p14:nvPr/>
              </p14:nvContentPartPr>
              <p14:xfrm>
                <a:off x="3508514" y="2193424"/>
                <a:ext cx="127080" cy="82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C511EE1-C94A-4816-BDD5-AE21A02636D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99514" y="2184784"/>
                  <a:ext cx="144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C59488E-371F-41A2-A88E-722C0D484A18}"/>
                    </a:ext>
                  </a:extLst>
                </p14:cNvPr>
                <p14:cNvContentPartPr/>
                <p14:nvPr/>
              </p14:nvContentPartPr>
              <p14:xfrm>
                <a:off x="3749354" y="2076424"/>
                <a:ext cx="258480" cy="234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C59488E-371F-41A2-A88E-722C0D484A1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740714" y="2067784"/>
                  <a:ext cx="276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BB3A54A-856B-4CFA-BA6E-B001DFD9DBE2}"/>
                    </a:ext>
                  </a:extLst>
                </p14:cNvPr>
                <p14:cNvContentPartPr/>
                <p14:nvPr/>
              </p14:nvContentPartPr>
              <p14:xfrm>
                <a:off x="4106834" y="2090104"/>
                <a:ext cx="84960" cy="167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BB3A54A-856B-4CFA-BA6E-B001DFD9DBE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98194" y="2081104"/>
                  <a:ext cx="102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68FDFB0-6326-47BB-B5E5-E67E526CA142}"/>
                    </a:ext>
                  </a:extLst>
                </p14:cNvPr>
                <p14:cNvContentPartPr/>
                <p14:nvPr/>
              </p14:nvContentPartPr>
              <p14:xfrm>
                <a:off x="4119794" y="2014144"/>
                <a:ext cx="192240" cy="230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68FDFB0-6326-47BB-B5E5-E67E526CA14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10794" y="2005144"/>
                  <a:ext cx="209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2D70C27-E9C7-424F-AB4F-FC2BDAE4797B}"/>
                    </a:ext>
                  </a:extLst>
                </p14:cNvPr>
                <p14:cNvContentPartPr/>
                <p14:nvPr/>
              </p14:nvContentPartPr>
              <p14:xfrm>
                <a:off x="4389074" y="1968424"/>
                <a:ext cx="135360" cy="324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2D70C27-E9C7-424F-AB4F-FC2BDAE4797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380434" y="1959784"/>
                  <a:ext cx="1530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0AB2E7D-8784-4B30-909A-069BE0DB8718}"/>
                    </a:ext>
                  </a:extLst>
                </p14:cNvPr>
                <p14:cNvContentPartPr/>
                <p14:nvPr/>
              </p14:nvContentPartPr>
              <p14:xfrm>
                <a:off x="4674194" y="2087584"/>
                <a:ext cx="179280" cy="43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0AB2E7D-8784-4B30-909A-069BE0DB871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65554" y="2078584"/>
                  <a:ext cx="196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88018F9-6004-4543-A835-D6468D5D135D}"/>
                    </a:ext>
                  </a:extLst>
                </p14:cNvPr>
                <p14:cNvContentPartPr/>
                <p14:nvPr/>
              </p14:nvContentPartPr>
              <p14:xfrm>
                <a:off x="4704794" y="2177584"/>
                <a:ext cx="177480" cy="47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88018F9-6004-4543-A835-D6468D5D135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95794" y="2168944"/>
                  <a:ext cx="195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457DA04-DDE9-4AFB-947A-F9C80FDE4E67}"/>
                    </a:ext>
                  </a:extLst>
                </p14:cNvPr>
                <p14:cNvContentPartPr/>
                <p14:nvPr/>
              </p14:nvContentPartPr>
              <p14:xfrm>
                <a:off x="5056874" y="2049424"/>
                <a:ext cx="136080" cy="251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457DA04-DDE9-4AFB-947A-F9C80FDE4E6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048234" y="2040424"/>
                  <a:ext cx="1537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954987B-0998-481A-B660-836CE41A4A9A}"/>
                    </a:ext>
                  </a:extLst>
                </p14:cNvPr>
                <p14:cNvContentPartPr/>
                <p14:nvPr/>
              </p14:nvContentPartPr>
              <p14:xfrm>
                <a:off x="5105474" y="1953664"/>
                <a:ext cx="252720" cy="189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954987B-0998-481A-B660-836CE41A4A9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96474" y="1945024"/>
                  <a:ext cx="270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748ED57-D10F-4B53-AAE6-A5F552C0B89C}"/>
                    </a:ext>
                  </a:extLst>
                </p14:cNvPr>
                <p14:cNvContentPartPr/>
                <p14:nvPr/>
              </p14:nvContentPartPr>
              <p14:xfrm>
                <a:off x="5425874" y="2007304"/>
                <a:ext cx="167400" cy="297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748ED57-D10F-4B53-AAE6-A5F552C0B89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16874" y="1998664"/>
                  <a:ext cx="1850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3534D5B-8207-49DF-AD47-A4EC6B6E4C2F}"/>
                    </a:ext>
                  </a:extLst>
                </p14:cNvPr>
                <p14:cNvContentPartPr/>
                <p14:nvPr/>
              </p14:nvContentPartPr>
              <p14:xfrm>
                <a:off x="5640074" y="1939984"/>
                <a:ext cx="261360" cy="3067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3534D5B-8207-49DF-AD47-A4EC6B6E4C2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31074" y="1931344"/>
                  <a:ext cx="2790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53D99DE-F612-4238-810E-C221C4B5DDD8}"/>
                    </a:ext>
                  </a:extLst>
                </p14:cNvPr>
                <p14:cNvContentPartPr/>
                <p14:nvPr/>
              </p14:nvContentPartPr>
              <p14:xfrm>
                <a:off x="5727194" y="2096584"/>
                <a:ext cx="204480" cy="442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53D99DE-F612-4238-810E-C221C4B5DDD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18554" y="2087584"/>
                  <a:ext cx="2221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B871946-5AD0-4F79-8258-9A4DB00C7793}"/>
                    </a:ext>
                  </a:extLst>
                </p14:cNvPr>
                <p14:cNvContentPartPr/>
                <p14:nvPr/>
              </p14:nvContentPartPr>
              <p14:xfrm>
                <a:off x="5964434" y="1933144"/>
                <a:ext cx="178560" cy="295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B871946-5AD0-4F79-8258-9A4DB00C779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55794" y="1924144"/>
                  <a:ext cx="1962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8F6F5B4-9241-4448-9D77-5CF994BD6054}"/>
                    </a:ext>
                  </a:extLst>
                </p14:cNvPr>
                <p14:cNvContentPartPr/>
                <p14:nvPr/>
              </p14:nvContentPartPr>
              <p14:xfrm>
                <a:off x="6233354" y="2011264"/>
                <a:ext cx="90720" cy="220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8F6F5B4-9241-4448-9D77-5CF994BD605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224354" y="2002264"/>
                  <a:ext cx="1083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8F398BC-660A-4C2B-8E7A-DA383246465F}"/>
                    </a:ext>
                  </a:extLst>
                </p14:cNvPr>
                <p14:cNvContentPartPr/>
                <p14:nvPr/>
              </p14:nvContentPartPr>
              <p14:xfrm>
                <a:off x="6276554" y="1885984"/>
                <a:ext cx="275400" cy="1972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8F398BC-660A-4C2B-8E7A-DA383246465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267914" y="1877344"/>
                  <a:ext cx="293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6FCCC82-FAA4-4161-8CB3-347CCBC07726}"/>
                    </a:ext>
                  </a:extLst>
                </p14:cNvPr>
                <p14:cNvContentPartPr/>
                <p14:nvPr/>
              </p14:nvContentPartPr>
              <p14:xfrm>
                <a:off x="6536114" y="1915504"/>
                <a:ext cx="149400" cy="2444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6FCCC82-FAA4-4161-8CB3-347CCBC0772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27114" y="1906864"/>
                  <a:ext cx="1670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DCADC98-01E1-4E06-9AE0-B111815358E7}"/>
                    </a:ext>
                  </a:extLst>
                </p14:cNvPr>
                <p14:cNvContentPartPr/>
                <p14:nvPr/>
              </p14:nvContentPartPr>
              <p14:xfrm>
                <a:off x="6664274" y="2000824"/>
                <a:ext cx="81720" cy="171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DCADC98-01E1-4E06-9AE0-B111815358E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55634" y="1992184"/>
                  <a:ext cx="99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8929E95-0AA2-463C-8372-8DB26550AEE4}"/>
                    </a:ext>
                  </a:extLst>
                </p14:cNvPr>
                <p14:cNvContentPartPr/>
                <p14:nvPr/>
              </p14:nvContentPartPr>
              <p14:xfrm>
                <a:off x="6700634" y="1905064"/>
                <a:ext cx="230400" cy="238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8929E95-0AA2-463C-8372-8DB26550AEE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91634" y="1896064"/>
                  <a:ext cx="248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9202B3E-5C9E-4629-A6D2-E82459E4BB4A}"/>
                    </a:ext>
                  </a:extLst>
                </p14:cNvPr>
                <p14:cNvContentPartPr/>
                <p14:nvPr/>
              </p14:nvContentPartPr>
              <p14:xfrm>
                <a:off x="6916634" y="1818664"/>
                <a:ext cx="203400" cy="405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9202B3E-5C9E-4629-A6D2-E82459E4BB4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907634" y="1809664"/>
                  <a:ext cx="2210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B209C4F-74BE-4765-8445-D4822CE9BF94}"/>
                    </a:ext>
                  </a:extLst>
                </p14:cNvPr>
                <p14:cNvContentPartPr/>
                <p14:nvPr/>
              </p14:nvContentPartPr>
              <p14:xfrm>
                <a:off x="7363034" y="2059504"/>
                <a:ext cx="34560" cy="95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B209C4F-74BE-4765-8445-D4822CE9BF9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54394" y="2050864"/>
                  <a:ext cx="52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A7E40E2-7518-4DBA-9F26-C5DAA36431D0}"/>
                    </a:ext>
                  </a:extLst>
                </p14:cNvPr>
                <p14:cNvContentPartPr/>
                <p14:nvPr/>
              </p14:nvContentPartPr>
              <p14:xfrm>
                <a:off x="7488674" y="1869784"/>
                <a:ext cx="360" cy="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A7E40E2-7518-4DBA-9F26-C5DAA36431D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79674" y="18607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7622346-E066-4869-A660-0C5115C5DA74}"/>
                    </a:ext>
                  </a:extLst>
                </p14:cNvPr>
                <p14:cNvContentPartPr/>
                <p14:nvPr/>
              </p14:nvContentPartPr>
              <p14:xfrm>
                <a:off x="7578314" y="1727944"/>
                <a:ext cx="203400" cy="438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7622346-E066-4869-A660-0C5115C5DA7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569674" y="1718944"/>
                  <a:ext cx="2210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5A753AC-C230-468C-A298-1E37CDAFF61A}"/>
                    </a:ext>
                  </a:extLst>
                </p14:cNvPr>
                <p14:cNvContentPartPr/>
                <p14:nvPr/>
              </p14:nvContentPartPr>
              <p14:xfrm>
                <a:off x="7501274" y="1970944"/>
                <a:ext cx="212400" cy="40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5A753AC-C230-468C-A298-1E37CDAFF61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492634" y="1962304"/>
                  <a:ext cx="230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C8ACABC-7649-45EE-8CDB-C415151FAA59}"/>
                    </a:ext>
                  </a:extLst>
                </p14:cNvPr>
                <p14:cNvContentPartPr/>
                <p14:nvPr/>
              </p14:nvContentPartPr>
              <p14:xfrm>
                <a:off x="8012834" y="1784824"/>
                <a:ext cx="268200" cy="340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C8ACABC-7649-45EE-8CDB-C415151FAA5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04194" y="1776184"/>
                  <a:ext cx="2858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93FDC38-CC44-4952-97DA-55C05D791BF3}"/>
                    </a:ext>
                  </a:extLst>
                </p14:cNvPr>
                <p14:cNvContentPartPr/>
                <p14:nvPr/>
              </p14:nvContentPartPr>
              <p14:xfrm>
                <a:off x="8056034" y="1955464"/>
                <a:ext cx="176040" cy="57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93FDC38-CC44-4952-97DA-55C05D791BF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47034" y="1946824"/>
                  <a:ext cx="193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B01A00-2730-4420-98C0-05EA64D2D3D5}"/>
                    </a:ext>
                  </a:extLst>
                </p14:cNvPr>
                <p14:cNvContentPartPr/>
                <p14:nvPr/>
              </p14:nvContentPartPr>
              <p14:xfrm>
                <a:off x="8461394" y="1920544"/>
                <a:ext cx="53280" cy="806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B01A00-2730-4420-98C0-05EA64D2D3D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452754" y="1911904"/>
                  <a:ext cx="709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D8A0E5B-C36C-46F5-A3A7-EACCC2323B77}"/>
                    </a:ext>
                  </a:extLst>
                </p14:cNvPr>
                <p14:cNvContentPartPr/>
                <p14:nvPr/>
              </p14:nvContentPartPr>
              <p14:xfrm>
                <a:off x="8424674" y="2122864"/>
                <a:ext cx="39960" cy="55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D8A0E5B-C36C-46F5-A3A7-EACCC2323B7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416034" y="2114224"/>
                  <a:ext cx="576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6DA44AB-91ED-49A6-9FB8-DBDE6AB4A8DB}"/>
                    </a:ext>
                  </a:extLst>
                </p14:cNvPr>
                <p14:cNvContentPartPr/>
                <p14:nvPr/>
              </p14:nvContentPartPr>
              <p14:xfrm>
                <a:off x="8537354" y="1756024"/>
                <a:ext cx="31320" cy="62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6DA44AB-91ED-49A6-9FB8-DBDE6AB4A8D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28714" y="1747384"/>
                  <a:ext cx="48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97F070A-83E0-40E7-A784-14AB46B3F323}"/>
                    </a:ext>
                  </a:extLst>
                </p14:cNvPr>
                <p14:cNvContentPartPr/>
                <p14:nvPr/>
              </p14:nvContentPartPr>
              <p14:xfrm>
                <a:off x="8644634" y="1887784"/>
                <a:ext cx="68760" cy="1530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97F070A-83E0-40E7-A784-14AB46B3F32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35994" y="1878784"/>
                  <a:ext cx="86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3D3CABF-DAED-44BB-BE3F-2D1FD20B1E06}"/>
                    </a:ext>
                  </a:extLst>
                </p14:cNvPr>
                <p14:cNvContentPartPr/>
                <p14:nvPr/>
              </p14:nvContentPartPr>
              <p14:xfrm>
                <a:off x="8655074" y="1792384"/>
                <a:ext cx="309240" cy="295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3D3CABF-DAED-44BB-BE3F-2D1FD20B1E0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646434" y="1783384"/>
                  <a:ext cx="3268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3A48D35-7AC2-4D13-A556-10C713B797EB}"/>
                    </a:ext>
                  </a:extLst>
                </p14:cNvPr>
                <p14:cNvContentPartPr/>
                <p14:nvPr/>
              </p14:nvContentPartPr>
              <p14:xfrm>
                <a:off x="9110114" y="1920904"/>
                <a:ext cx="168480" cy="154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3A48D35-7AC2-4D13-A556-10C713B797E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101474" y="1912264"/>
                  <a:ext cx="186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DF7F968-DA68-4F43-A428-B476888A29F1}"/>
                    </a:ext>
                  </a:extLst>
                </p14:cNvPr>
                <p14:cNvContentPartPr/>
                <p14:nvPr/>
              </p14:nvContentPartPr>
              <p14:xfrm>
                <a:off x="9291914" y="1934224"/>
                <a:ext cx="155520" cy="147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DF7F968-DA68-4F43-A428-B476888A29F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82914" y="1925584"/>
                  <a:ext cx="173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B0C72C6-2A7A-4B37-B2F6-7D12361E60FF}"/>
                    </a:ext>
                  </a:extLst>
                </p14:cNvPr>
                <p14:cNvContentPartPr/>
                <p14:nvPr/>
              </p14:nvContentPartPr>
              <p14:xfrm>
                <a:off x="9429074" y="1910824"/>
                <a:ext cx="158400" cy="188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B0C72C6-2A7A-4B37-B2F6-7D12361E60F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20074" y="1901824"/>
                  <a:ext cx="176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7884A8F-E8D8-4E91-8231-FEF1B9753D07}"/>
                    </a:ext>
                  </a:extLst>
                </p14:cNvPr>
                <p14:cNvContentPartPr/>
                <p14:nvPr/>
              </p14:nvContentPartPr>
              <p14:xfrm>
                <a:off x="9865754" y="1986064"/>
                <a:ext cx="71280" cy="115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7884A8F-E8D8-4E91-8231-FEF1B9753D0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56754" y="1977064"/>
                  <a:ext cx="88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A75E6CF-5A3C-4ECC-8206-DB1B74DC53D2}"/>
                    </a:ext>
                  </a:extLst>
                </p14:cNvPr>
                <p14:cNvContentPartPr/>
                <p14:nvPr/>
              </p14:nvContentPartPr>
              <p14:xfrm>
                <a:off x="10040354" y="1917304"/>
                <a:ext cx="17640" cy="50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A75E6CF-5A3C-4ECC-8206-DB1B74DC53D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031354" y="1908664"/>
                  <a:ext cx="35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AA03DC9-9E87-4E0A-9D2F-734693FB4B13}"/>
                    </a:ext>
                  </a:extLst>
                </p14:cNvPr>
                <p14:cNvContentPartPr/>
                <p14:nvPr/>
              </p14:nvContentPartPr>
              <p14:xfrm>
                <a:off x="10001474" y="1952224"/>
                <a:ext cx="171720" cy="126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AA03DC9-9E87-4E0A-9D2F-734693FB4B1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992474" y="1943584"/>
                  <a:ext cx="189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418BDA2-FA30-448B-8617-1F020A04A27F}"/>
                    </a:ext>
                  </a:extLst>
                </p14:cNvPr>
                <p14:cNvContentPartPr/>
                <p14:nvPr/>
              </p14:nvContentPartPr>
              <p14:xfrm>
                <a:off x="10209194" y="1951144"/>
                <a:ext cx="217800" cy="158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418BDA2-FA30-448B-8617-1F020A04A27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00194" y="1942144"/>
                  <a:ext cx="235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90F99BE-443D-4C59-95A8-26C1A69474FF}"/>
                    </a:ext>
                  </a:extLst>
                </p14:cNvPr>
                <p14:cNvContentPartPr/>
                <p14:nvPr/>
              </p14:nvContentPartPr>
              <p14:xfrm>
                <a:off x="10359674" y="1751344"/>
                <a:ext cx="174240" cy="3052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90F99BE-443D-4C59-95A8-26C1A69474F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350674" y="1742704"/>
                  <a:ext cx="1918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BEBA6A3-9617-4A6F-AF60-784258430C53}"/>
                    </a:ext>
                  </a:extLst>
                </p14:cNvPr>
                <p14:cNvContentPartPr/>
                <p14:nvPr/>
              </p14:nvContentPartPr>
              <p14:xfrm>
                <a:off x="10439234" y="1935304"/>
                <a:ext cx="183600" cy="312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BEBA6A3-9617-4A6F-AF60-784258430C5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430234" y="1926304"/>
                  <a:ext cx="2012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F3B0580-ABD0-45D7-B7FD-ABBA05BE5924}"/>
                    </a:ext>
                  </a:extLst>
                </p14:cNvPr>
                <p14:cNvContentPartPr/>
                <p14:nvPr/>
              </p14:nvContentPartPr>
              <p14:xfrm>
                <a:off x="10599794" y="1929184"/>
                <a:ext cx="223200" cy="138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F3B0580-ABD0-45D7-B7FD-ABBA05BE592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591154" y="1920184"/>
                  <a:ext cx="240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F160EC9-8A39-48C5-91E9-F64EA5FAD03A}"/>
                    </a:ext>
                  </a:extLst>
                </p14:cNvPr>
                <p14:cNvContentPartPr/>
                <p14:nvPr/>
              </p14:nvContentPartPr>
              <p14:xfrm>
                <a:off x="10840274" y="1928104"/>
                <a:ext cx="136800" cy="133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F160EC9-8A39-48C5-91E9-F64EA5FAD03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831274" y="1919104"/>
                  <a:ext cx="154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22FD5EC-1C15-4563-BFFE-528610F3A91C}"/>
                    </a:ext>
                  </a:extLst>
                </p14:cNvPr>
                <p14:cNvContentPartPr/>
                <p14:nvPr/>
              </p14:nvContentPartPr>
              <p14:xfrm>
                <a:off x="10941794" y="1953304"/>
                <a:ext cx="167040" cy="128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22FD5EC-1C15-4563-BFFE-528610F3A91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933154" y="1944304"/>
                  <a:ext cx="184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8A48A0D-67E4-4D2F-B98E-935A895C16CA}"/>
                    </a:ext>
                  </a:extLst>
                </p14:cNvPr>
                <p14:cNvContentPartPr/>
                <p14:nvPr/>
              </p14:nvContentPartPr>
              <p14:xfrm>
                <a:off x="11146274" y="1912984"/>
                <a:ext cx="197280" cy="158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8A48A0D-67E4-4D2F-B98E-935A895C16C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137274" y="1903984"/>
                  <a:ext cx="214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3581448-F1C8-4257-8209-259205F23AC5}"/>
                    </a:ext>
                  </a:extLst>
                </p14:cNvPr>
                <p14:cNvContentPartPr/>
                <p14:nvPr/>
              </p14:nvContentPartPr>
              <p14:xfrm>
                <a:off x="11296034" y="1689424"/>
                <a:ext cx="190440" cy="330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3581448-F1C8-4257-8209-259205F23AC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287034" y="1680424"/>
                  <a:ext cx="2080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8E82EAE-7332-45CA-AE84-3F9A5681AC75}"/>
                    </a:ext>
                  </a:extLst>
                </p14:cNvPr>
                <p14:cNvContentPartPr/>
                <p14:nvPr/>
              </p14:nvContentPartPr>
              <p14:xfrm>
                <a:off x="11410154" y="1934224"/>
                <a:ext cx="162720" cy="997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8E82EAE-7332-45CA-AE84-3F9A5681AC7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401154" y="1925584"/>
                  <a:ext cx="180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8ED11E9-97EC-4DB2-B2B6-E8F0B0685AB3}"/>
                    </a:ext>
                  </a:extLst>
                </p14:cNvPr>
                <p14:cNvContentPartPr/>
                <p14:nvPr/>
              </p14:nvContentPartPr>
              <p14:xfrm>
                <a:off x="11584754" y="1944664"/>
                <a:ext cx="118800" cy="102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8ED11E9-97EC-4DB2-B2B6-E8F0B0685AB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575754" y="1935664"/>
                  <a:ext cx="136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9670D52-8744-48B7-B51D-36F470E3BECD}"/>
                    </a:ext>
                  </a:extLst>
                </p14:cNvPr>
                <p14:cNvContentPartPr/>
                <p14:nvPr/>
              </p14:nvContentPartPr>
              <p14:xfrm>
                <a:off x="11825954" y="1682584"/>
                <a:ext cx="168480" cy="3646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9670D52-8744-48B7-B51D-36F470E3BEC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817314" y="1673584"/>
                  <a:ext cx="1861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664213B-B768-4AFF-8FDA-5C659F3292AA}"/>
                    </a:ext>
                  </a:extLst>
                </p14:cNvPr>
                <p14:cNvContentPartPr/>
                <p14:nvPr/>
              </p14:nvContentPartPr>
              <p14:xfrm>
                <a:off x="11730554" y="1839544"/>
                <a:ext cx="355680" cy="406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664213B-B768-4AFF-8FDA-5C659F3292A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721554" y="1830544"/>
                  <a:ext cx="37332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656C223-99EA-4FDE-ABDB-90E4DDEF2A62}"/>
              </a:ext>
            </a:extLst>
          </p:cNvPr>
          <p:cNvGrpSpPr/>
          <p:nvPr/>
        </p:nvGrpSpPr>
        <p:grpSpPr>
          <a:xfrm>
            <a:off x="2780234" y="2560624"/>
            <a:ext cx="2169000" cy="538920"/>
            <a:chOff x="2780234" y="2560624"/>
            <a:chExt cx="2169000" cy="53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1D6053C-D6B2-4983-AD04-8DF2986974EC}"/>
                    </a:ext>
                  </a:extLst>
                </p14:cNvPr>
                <p14:cNvContentPartPr/>
                <p14:nvPr/>
              </p14:nvContentPartPr>
              <p14:xfrm>
                <a:off x="2780234" y="2823784"/>
                <a:ext cx="131760" cy="2757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1D6053C-D6B2-4983-AD04-8DF2986974E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771594" y="2814784"/>
                  <a:ext cx="149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A9E5DD8-00B7-4A6E-BA0B-3A3D7A8B7A39}"/>
                    </a:ext>
                  </a:extLst>
                </p14:cNvPr>
                <p14:cNvContentPartPr/>
                <p14:nvPr/>
              </p14:nvContentPartPr>
              <p14:xfrm>
                <a:off x="2886794" y="2625424"/>
                <a:ext cx="304560" cy="2520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A9E5DD8-00B7-4A6E-BA0B-3A3D7A8B7A3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877794" y="2616784"/>
                  <a:ext cx="3222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C78202B-75FE-47C4-84E9-33FA8DC6580B}"/>
                    </a:ext>
                  </a:extLst>
                </p14:cNvPr>
                <p14:cNvContentPartPr/>
                <p14:nvPr/>
              </p14:nvContentPartPr>
              <p14:xfrm>
                <a:off x="3247514" y="2699584"/>
                <a:ext cx="172800" cy="3254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C78202B-75FE-47C4-84E9-33FA8DC6580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38514" y="2690584"/>
                  <a:ext cx="1904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6432610-2A08-489A-89DB-E16E47EC3BB9}"/>
                    </a:ext>
                  </a:extLst>
                </p14:cNvPr>
                <p14:cNvContentPartPr/>
                <p14:nvPr/>
              </p14:nvContentPartPr>
              <p14:xfrm>
                <a:off x="3439034" y="2665384"/>
                <a:ext cx="273240" cy="338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6432610-2A08-489A-89DB-E16E47EC3BB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430394" y="2656384"/>
                  <a:ext cx="2908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8FBBEA-0C41-4FDF-BBBB-17DFEB19B199}"/>
                    </a:ext>
                  </a:extLst>
                </p14:cNvPr>
                <p14:cNvContentPartPr/>
                <p14:nvPr/>
              </p14:nvContentPartPr>
              <p14:xfrm>
                <a:off x="3533714" y="2864464"/>
                <a:ext cx="162000" cy="313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8FBBEA-0C41-4FDF-BBBB-17DFEB19B19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524714" y="2855464"/>
                  <a:ext cx="1796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EB11BDE-9927-430F-8FD8-88397FDC2327}"/>
                    </a:ext>
                  </a:extLst>
                </p14:cNvPr>
                <p14:cNvContentPartPr/>
                <p14:nvPr/>
              </p14:nvContentPartPr>
              <p14:xfrm>
                <a:off x="3824954" y="2737744"/>
                <a:ext cx="180720" cy="212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EB11BDE-9927-430F-8FD8-88397FDC232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815954" y="2728744"/>
                  <a:ext cx="198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6078B64-9742-4C60-84E9-2C7BEE877580}"/>
                    </a:ext>
                  </a:extLst>
                </p14:cNvPr>
                <p14:cNvContentPartPr/>
                <p14:nvPr/>
              </p14:nvContentPartPr>
              <p14:xfrm>
                <a:off x="4034474" y="2771944"/>
                <a:ext cx="70920" cy="1814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6078B64-9742-4C60-84E9-2C7BEE87758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025474" y="2762944"/>
                  <a:ext cx="88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625F35C-22BC-4812-8502-12029A14233F}"/>
                    </a:ext>
                  </a:extLst>
                </p14:cNvPr>
                <p14:cNvContentPartPr/>
                <p14:nvPr/>
              </p14:nvContentPartPr>
              <p14:xfrm>
                <a:off x="4051394" y="2651704"/>
                <a:ext cx="286200" cy="3294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625F35C-22BC-4812-8502-12029A14233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042394" y="2642704"/>
                  <a:ext cx="3038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DA8D320-F865-45F7-AF41-4147BC98871B}"/>
                    </a:ext>
                  </a:extLst>
                </p14:cNvPr>
                <p14:cNvContentPartPr/>
                <p14:nvPr/>
              </p14:nvContentPartPr>
              <p14:xfrm>
                <a:off x="4339394" y="2560624"/>
                <a:ext cx="227520" cy="414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DA8D320-F865-45F7-AF41-4147BC98871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330394" y="2551624"/>
                  <a:ext cx="2451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244FB43-8AD3-4E36-B1D0-4BD6DD443244}"/>
                    </a:ext>
                  </a:extLst>
                </p14:cNvPr>
                <p14:cNvContentPartPr/>
                <p14:nvPr/>
              </p14:nvContentPartPr>
              <p14:xfrm>
                <a:off x="4761674" y="2747464"/>
                <a:ext cx="147240" cy="129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244FB43-8AD3-4E36-B1D0-4BD6DD44324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752674" y="2738464"/>
                  <a:ext cx="164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1D8E531-41F7-4F3F-A3E6-CDCE18C5C1E1}"/>
                    </a:ext>
                  </a:extLst>
                </p14:cNvPr>
                <p14:cNvContentPartPr/>
                <p14:nvPr/>
              </p14:nvContentPartPr>
              <p14:xfrm>
                <a:off x="4788674" y="2814784"/>
                <a:ext cx="160560" cy="45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1D8E531-41F7-4F3F-A3E6-CDCE18C5C1E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780034" y="2805784"/>
                  <a:ext cx="17820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83D3FC0-1258-4725-90C5-B3307B8F3493}"/>
              </a:ext>
            </a:extLst>
          </p:cNvPr>
          <p:cNvGrpSpPr/>
          <p:nvPr/>
        </p:nvGrpSpPr>
        <p:grpSpPr>
          <a:xfrm>
            <a:off x="5204474" y="2423464"/>
            <a:ext cx="5134680" cy="528480"/>
            <a:chOff x="5204474" y="2423464"/>
            <a:chExt cx="5134680" cy="52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83E8797-A28B-4807-8DD5-64862F5D1FE7}"/>
                    </a:ext>
                  </a:extLst>
                </p14:cNvPr>
                <p14:cNvContentPartPr/>
                <p14:nvPr/>
              </p14:nvContentPartPr>
              <p14:xfrm>
                <a:off x="5204474" y="2701384"/>
                <a:ext cx="112680" cy="250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83E8797-A28B-4807-8DD5-64862F5D1FE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195474" y="2692744"/>
                  <a:ext cx="1303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586EDB8-0D0F-43B7-A556-69FDCC3E4B23}"/>
                    </a:ext>
                  </a:extLst>
                </p14:cNvPr>
                <p14:cNvContentPartPr/>
                <p14:nvPr/>
              </p14:nvContentPartPr>
              <p14:xfrm>
                <a:off x="5249114" y="2528944"/>
                <a:ext cx="354600" cy="249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586EDB8-0D0F-43B7-A556-69FDCC3E4B2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240114" y="2519944"/>
                  <a:ext cx="372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EDFC803-5F54-4A83-89B6-AAAD03B49668}"/>
                    </a:ext>
                  </a:extLst>
                </p14:cNvPr>
                <p14:cNvContentPartPr/>
                <p14:nvPr/>
              </p14:nvContentPartPr>
              <p14:xfrm>
                <a:off x="5557994" y="2656024"/>
                <a:ext cx="242280" cy="253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EDFC803-5F54-4A83-89B6-AAAD03B4966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48994" y="2647384"/>
                  <a:ext cx="2599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784050A-77FF-4690-96EF-F3DAB847A3E0}"/>
                    </a:ext>
                  </a:extLst>
                </p14:cNvPr>
                <p14:cNvContentPartPr/>
                <p14:nvPr/>
              </p14:nvContentPartPr>
              <p14:xfrm>
                <a:off x="5815034" y="2586544"/>
                <a:ext cx="301680" cy="322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784050A-77FF-4690-96EF-F3DAB847A3E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806394" y="2577544"/>
                  <a:ext cx="3193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101A730-1013-4CE7-BA07-18B07F69E1B0}"/>
                    </a:ext>
                  </a:extLst>
                </p14:cNvPr>
                <p14:cNvContentPartPr/>
                <p14:nvPr/>
              </p14:nvContentPartPr>
              <p14:xfrm>
                <a:off x="5877314" y="2663944"/>
                <a:ext cx="304200" cy="1159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101A730-1013-4CE7-BA07-18B07F69E1B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868314" y="2655304"/>
                  <a:ext cx="321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651C67A-00F0-429E-8A5B-FD5DF7323896}"/>
                    </a:ext>
                  </a:extLst>
                </p14:cNvPr>
                <p14:cNvContentPartPr/>
                <p14:nvPr/>
              </p14:nvContentPartPr>
              <p14:xfrm>
                <a:off x="6238034" y="2495824"/>
                <a:ext cx="193320" cy="447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651C67A-00F0-429E-8A5B-FD5DF732389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29034" y="2487184"/>
                  <a:ext cx="2109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44DDD56-2ED5-418F-B738-242C72A44BD4}"/>
                    </a:ext>
                  </a:extLst>
                </p14:cNvPr>
                <p14:cNvContentPartPr/>
                <p14:nvPr/>
              </p14:nvContentPartPr>
              <p14:xfrm>
                <a:off x="6586874" y="2685184"/>
                <a:ext cx="366480" cy="1051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44DDD56-2ED5-418F-B738-242C72A44BD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577874" y="2676544"/>
                  <a:ext cx="384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91637B2-1746-44D2-AF99-BA4DABA91579}"/>
                    </a:ext>
                  </a:extLst>
                </p14:cNvPr>
                <p14:cNvContentPartPr/>
                <p14:nvPr/>
              </p14:nvContentPartPr>
              <p14:xfrm>
                <a:off x="6714674" y="2653864"/>
                <a:ext cx="72000" cy="251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91637B2-1746-44D2-AF99-BA4DABA9157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06034" y="2645224"/>
                  <a:ext cx="89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84AE763-472C-4D44-BC31-469020FFB00F}"/>
                    </a:ext>
                  </a:extLst>
                </p14:cNvPr>
                <p14:cNvContentPartPr/>
                <p14:nvPr/>
              </p14:nvContentPartPr>
              <p14:xfrm>
                <a:off x="6992594" y="2715784"/>
                <a:ext cx="97200" cy="2188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84AE763-472C-4D44-BC31-469020FFB00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83594" y="2706784"/>
                  <a:ext cx="114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433FFC6-28B4-4961-8E17-E41E210F834E}"/>
                    </a:ext>
                  </a:extLst>
                </p14:cNvPr>
                <p14:cNvContentPartPr/>
                <p14:nvPr/>
              </p14:nvContentPartPr>
              <p14:xfrm>
                <a:off x="7057394" y="2566024"/>
                <a:ext cx="268200" cy="191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433FFC6-28B4-4961-8E17-E41E210F834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048394" y="2557024"/>
                  <a:ext cx="285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DD281E3-6E02-43AA-8734-F8846CC1506D}"/>
                    </a:ext>
                  </a:extLst>
                </p14:cNvPr>
                <p14:cNvContentPartPr/>
                <p14:nvPr/>
              </p14:nvContentPartPr>
              <p14:xfrm>
                <a:off x="7356194" y="2661424"/>
                <a:ext cx="141480" cy="2242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DD281E3-6E02-43AA-8734-F8846CC1506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347554" y="2652424"/>
                  <a:ext cx="159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3F73EDE-7D20-4789-8E1A-D5793D07B7A6}"/>
                    </a:ext>
                  </a:extLst>
                </p14:cNvPr>
                <p14:cNvContentPartPr/>
                <p14:nvPr/>
              </p14:nvContentPartPr>
              <p14:xfrm>
                <a:off x="7514954" y="2694904"/>
                <a:ext cx="103680" cy="187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3F73EDE-7D20-4789-8E1A-D5793D07B7A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506314" y="2686264"/>
                  <a:ext cx="121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32AEA2C-F1AD-41AF-90EC-94068265784E}"/>
                    </a:ext>
                  </a:extLst>
                </p14:cNvPr>
                <p14:cNvContentPartPr/>
                <p14:nvPr/>
              </p14:nvContentPartPr>
              <p14:xfrm>
                <a:off x="7529714" y="2594104"/>
                <a:ext cx="316800" cy="2847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32AEA2C-F1AD-41AF-90EC-94068265784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521074" y="2585104"/>
                  <a:ext cx="3344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B8019B7-FAD9-428F-8ED9-83B2DD85B02C}"/>
                    </a:ext>
                  </a:extLst>
                </p14:cNvPr>
                <p14:cNvContentPartPr/>
                <p14:nvPr/>
              </p14:nvContentPartPr>
              <p14:xfrm>
                <a:off x="7838234" y="2423464"/>
                <a:ext cx="194760" cy="5047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B8019B7-FAD9-428F-8ED9-83B2DD85B02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829234" y="2414824"/>
                  <a:ext cx="21240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56FF642-00FE-455D-9082-6D33B8E05CAC}"/>
                    </a:ext>
                  </a:extLst>
                </p14:cNvPr>
                <p14:cNvContentPartPr/>
                <p14:nvPr/>
              </p14:nvContentPartPr>
              <p14:xfrm>
                <a:off x="8201474" y="2702824"/>
                <a:ext cx="215640" cy="554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56FF642-00FE-455D-9082-6D33B8E05CA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192474" y="2693824"/>
                  <a:ext cx="2332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3BE5E07-FF8E-469E-97FC-67472AABF955}"/>
                    </a:ext>
                  </a:extLst>
                </p14:cNvPr>
                <p14:cNvContentPartPr/>
                <p14:nvPr/>
              </p14:nvContentPartPr>
              <p14:xfrm>
                <a:off x="8447714" y="2651704"/>
                <a:ext cx="168480" cy="2494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3BE5E07-FF8E-469E-97FC-67472AABF95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438714" y="2642704"/>
                  <a:ext cx="18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4552F4A-D5B3-44B1-8C30-A871C7246D93}"/>
                    </a:ext>
                  </a:extLst>
                </p14:cNvPr>
                <p14:cNvContentPartPr/>
                <p14:nvPr/>
              </p14:nvContentPartPr>
              <p14:xfrm>
                <a:off x="8547794" y="2499424"/>
                <a:ext cx="293040" cy="2390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4552F4A-D5B3-44B1-8C30-A871C7246D9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539154" y="2490424"/>
                  <a:ext cx="3106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0662BA9-2960-40F2-AFEA-8E970AA866BF}"/>
                    </a:ext>
                  </a:extLst>
                </p14:cNvPr>
                <p14:cNvContentPartPr/>
                <p14:nvPr/>
              </p14:nvContentPartPr>
              <p14:xfrm>
                <a:off x="8893754" y="2541184"/>
                <a:ext cx="208440" cy="3279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0662BA9-2960-40F2-AFEA-8E970AA866B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884754" y="2532544"/>
                  <a:ext cx="2260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B686C16-9CD1-41DE-A2CD-CC5CD15CE40B}"/>
                    </a:ext>
                  </a:extLst>
                </p14:cNvPr>
                <p14:cNvContentPartPr/>
                <p14:nvPr/>
              </p14:nvContentPartPr>
              <p14:xfrm>
                <a:off x="9107234" y="2558464"/>
                <a:ext cx="250920" cy="2916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B686C16-9CD1-41DE-A2CD-CC5CD15CE40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098594" y="2549824"/>
                  <a:ext cx="2685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1D923A1-1284-469A-9124-8857F9BEE4C4}"/>
                    </a:ext>
                  </a:extLst>
                </p14:cNvPr>
                <p14:cNvContentPartPr/>
                <p14:nvPr/>
              </p14:nvContentPartPr>
              <p14:xfrm>
                <a:off x="9132074" y="2710024"/>
                <a:ext cx="186480" cy="842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1D923A1-1284-469A-9124-8857F9BEE4C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123434" y="2701024"/>
                  <a:ext cx="204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F48C0DF-7346-4973-9C1A-6DD3A4307160}"/>
                    </a:ext>
                  </a:extLst>
                </p14:cNvPr>
                <p14:cNvContentPartPr/>
                <p14:nvPr/>
              </p14:nvContentPartPr>
              <p14:xfrm>
                <a:off x="9479834" y="2646304"/>
                <a:ext cx="223200" cy="208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F48C0DF-7346-4973-9C1A-6DD3A430716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471194" y="2637664"/>
                  <a:ext cx="240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5760A11-1107-46C1-889B-FF4DC3058DE4}"/>
                    </a:ext>
                  </a:extLst>
                </p14:cNvPr>
                <p14:cNvContentPartPr/>
                <p14:nvPr/>
              </p14:nvContentPartPr>
              <p14:xfrm>
                <a:off x="9829394" y="2602024"/>
                <a:ext cx="99360" cy="272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5760A11-1107-46C1-889B-FF4DC3058DE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820754" y="2593024"/>
                  <a:ext cx="1170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7176491-7044-4837-999D-DD7B59AC7F0B}"/>
                    </a:ext>
                  </a:extLst>
                </p14:cNvPr>
                <p14:cNvContentPartPr/>
                <p14:nvPr/>
              </p14:nvContentPartPr>
              <p14:xfrm>
                <a:off x="9816794" y="2571784"/>
                <a:ext cx="265320" cy="2617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7176491-7044-4837-999D-DD7B59AC7F0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808154" y="2562784"/>
                  <a:ext cx="2829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3FFF5C2-0D0F-4C58-A4C3-3400DF25830D}"/>
                    </a:ext>
                  </a:extLst>
                </p14:cNvPr>
                <p14:cNvContentPartPr/>
                <p14:nvPr/>
              </p14:nvContentPartPr>
              <p14:xfrm>
                <a:off x="10077074" y="2476384"/>
                <a:ext cx="262080" cy="4327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3FFF5C2-0D0F-4C58-A4C3-3400DF25830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068074" y="2467384"/>
                  <a:ext cx="27972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F9E05E8-B377-4D7B-AC0A-4BE88CF22DA6}"/>
              </a:ext>
            </a:extLst>
          </p:cNvPr>
          <p:cNvGrpSpPr/>
          <p:nvPr/>
        </p:nvGrpSpPr>
        <p:grpSpPr>
          <a:xfrm>
            <a:off x="10598354" y="2490064"/>
            <a:ext cx="1086480" cy="452880"/>
            <a:chOff x="10598354" y="2490064"/>
            <a:chExt cx="1086480" cy="45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67609A8-1312-4F99-BA3B-6F8F924096DF}"/>
                    </a:ext>
                  </a:extLst>
                </p14:cNvPr>
                <p14:cNvContentPartPr/>
                <p14:nvPr/>
              </p14:nvContentPartPr>
              <p14:xfrm>
                <a:off x="10598354" y="2678344"/>
                <a:ext cx="173160" cy="194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67609A8-1312-4F99-BA3B-6F8F924096D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589354" y="2669704"/>
                  <a:ext cx="190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F1AE3A8-8DBF-47FC-9215-FA140A5E8ACE}"/>
                    </a:ext>
                  </a:extLst>
                </p14:cNvPr>
                <p14:cNvContentPartPr/>
                <p14:nvPr/>
              </p14:nvContentPartPr>
              <p14:xfrm>
                <a:off x="10836674" y="2490064"/>
                <a:ext cx="194760" cy="3729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F1AE3A8-8DBF-47FC-9215-FA140A5E8AC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827674" y="2481064"/>
                  <a:ext cx="2124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956D36B-5866-4E11-B903-BFD2BDFD9B81}"/>
                    </a:ext>
                  </a:extLst>
                </p14:cNvPr>
                <p14:cNvContentPartPr/>
                <p14:nvPr/>
              </p14:nvContentPartPr>
              <p14:xfrm>
                <a:off x="10956914" y="2650264"/>
                <a:ext cx="272520" cy="181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956D36B-5866-4E11-B903-BFD2BDFD9B8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947914" y="2641264"/>
                  <a:ext cx="290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0A2D615-46B5-4F44-B300-A0A5B00747EE}"/>
                    </a:ext>
                  </a:extLst>
                </p14:cNvPr>
                <p14:cNvContentPartPr/>
                <p14:nvPr/>
              </p14:nvContentPartPr>
              <p14:xfrm>
                <a:off x="11168234" y="2698144"/>
                <a:ext cx="131400" cy="100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0A2D615-46B5-4F44-B300-A0A5B00747E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159234" y="2689144"/>
                  <a:ext cx="149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8CD094B-F572-47E1-B1B2-47FBAE02C323}"/>
                    </a:ext>
                  </a:extLst>
                </p14:cNvPr>
                <p14:cNvContentPartPr/>
                <p14:nvPr/>
              </p14:nvContentPartPr>
              <p14:xfrm>
                <a:off x="11375594" y="2672224"/>
                <a:ext cx="37800" cy="112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8CD094B-F572-47E1-B1B2-47FBAE02C32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366954" y="2663584"/>
                  <a:ext cx="55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DFB75E8-221A-4986-8DD8-528FF01EF5FB}"/>
                    </a:ext>
                  </a:extLst>
                </p14:cNvPr>
                <p14:cNvContentPartPr/>
                <p14:nvPr/>
              </p14:nvContentPartPr>
              <p14:xfrm>
                <a:off x="11354354" y="2667184"/>
                <a:ext cx="111240" cy="2757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DFB75E8-221A-4986-8DD8-528FF01EF5F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345354" y="2658544"/>
                  <a:ext cx="1288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C42F192-F7D4-47AF-8773-A6DDB0043AA5}"/>
                    </a:ext>
                  </a:extLst>
                </p14:cNvPr>
                <p14:cNvContentPartPr/>
                <p14:nvPr/>
              </p14:nvContentPartPr>
              <p14:xfrm>
                <a:off x="11558474" y="2610304"/>
                <a:ext cx="126360" cy="235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C42F192-F7D4-47AF-8773-A6DDB0043AA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549834" y="2601664"/>
                  <a:ext cx="14400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5270FD34-6E41-49F3-A56C-40CABDDD6071}"/>
              </a:ext>
            </a:extLst>
          </p:cNvPr>
          <p:cNvGrpSpPr/>
          <p:nvPr/>
        </p:nvGrpSpPr>
        <p:grpSpPr>
          <a:xfrm>
            <a:off x="2840714" y="4718824"/>
            <a:ext cx="639360" cy="302040"/>
            <a:chOff x="2840714" y="4718824"/>
            <a:chExt cx="639360" cy="30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3E4DBF8-1C0E-477E-A258-DCFF4080079C}"/>
                    </a:ext>
                  </a:extLst>
                </p14:cNvPr>
                <p14:cNvContentPartPr/>
                <p14:nvPr/>
              </p14:nvContentPartPr>
              <p14:xfrm>
                <a:off x="2840714" y="4718824"/>
                <a:ext cx="335880" cy="3020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3E4DBF8-1C0E-477E-A258-DCFF4080079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831714" y="4710184"/>
                  <a:ext cx="3535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3BA9270-E458-48DF-8D2A-F2255B8F6E05}"/>
                    </a:ext>
                  </a:extLst>
                </p14:cNvPr>
                <p14:cNvContentPartPr/>
                <p14:nvPr/>
              </p14:nvContentPartPr>
              <p14:xfrm>
                <a:off x="2891834" y="4887304"/>
                <a:ext cx="124560" cy="288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3BA9270-E458-48DF-8D2A-F2255B8F6E0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882834" y="4878664"/>
                  <a:ext cx="142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C0A405B-A6F6-4213-AC86-DC20735733EB}"/>
                    </a:ext>
                  </a:extLst>
                </p14:cNvPr>
                <p14:cNvContentPartPr/>
                <p14:nvPr/>
              </p14:nvContentPartPr>
              <p14:xfrm>
                <a:off x="3120434" y="4825384"/>
                <a:ext cx="110160" cy="1774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C0A405B-A6F6-4213-AC86-DC20735733E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111794" y="4816384"/>
                  <a:ext cx="127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F174ED7-C6B5-44C9-B873-A5F9DE7D0931}"/>
                    </a:ext>
                  </a:extLst>
                </p14:cNvPr>
                <p14:cNvContentPartPr/>
                <p14:nvPr/>
              </p14:nvContentPartPr>
              <p14:xfrm>
                <a:off x="3114674" y="4821064"/>
                <a:ext cx="140760" cy="1558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F174ED7-C6B5-44C9-B873-A5F9DE7D093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106034" y="4812064"/>
                  <a:ext cx="158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9D26716-0A59-48A5-A0B0-8C8E87C029FE}"/>
                    </a:ext>
                  </a:extLst>
                </p14:cNvPr>
                <p14:cNvContentPartPr/>
                <p14:nvPr/>
              </p14:nvContentPartPr>
              <p14:xfrm>
                <a:off x="3460994" y="4778584"/>
                <a:ext cx="19080" cy="140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9D26716-0A59-48A5-A0B0-8C8E87C029F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452354" y="4769944"/>
                  <a:ext cx="36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0362FE7-A7C6-40FA-B5D9-8476E0B8C242}"/>
                    </a:ext>
                  </a:extLst>
                </p14:cNvPr>
                <p14:cNvContentPartPr/>
                <p14:nvPr/>
              </p14:nvContentPartPr>
              <p14:xfrm>
                <a:off x="3413474" y="4930504"/>
                <a:ext cx="39240" cy="262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0362FE7-A7C6-40FA-B5D9-8476E0B8C24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404474" y="4921864"/>
                  <a:ext cx="568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8" name="Group 587">
            <a:extLst>
              <a:ext uri="{FF2B5EF4-FFF2-40B4-BE49-F238E27FC236}">
                <a16:creationId xmlns:a16="http://schemas.microsoft.com/office/drawing/2014/main" id="{C651F443-5698-4E5E-A966-77AE9DA816B9}"/>
              </a:ext>
            </a:extLst>
          </p:cNvPr>
          <p:cNvGrpSpPr/>
          <p:nvPr/>
        </p:nvGrpSpPr>
        <p:grpSpPr>
          <a:xfrm>
            <a:off x="3941954" y="3175144"/>
            <a:ext cx="8192520" cy="3042720"/>
            <a:chOff x="3941954" y="3175144"/>
            <a:chExt cx="8192520" cy="30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F9F3FEC-33E3-424F-9E7D-85E1AEF9498C}"/>
                    </a:ext>
                  </a:extLst>
                </p14:cNvPr>
                <p14:cNvContentPartPr/>
                <p14:nvPr/>
              </p14:nvContentPartPr>
              <p14:xfrm>
                <a:off x="4790834" y="3495184"/>
                <a:ext cx="101520" cy="208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F9F3FEC-33E3-424F-9E7D-85E1AEF9498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781834" y="3486184"/>
                  <a:ext cx="119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9F6D4EB-4FD2-4247-BED5-A9DDF95EB298}"/>
                    </a:ext>
                  </a:extLst>
                </p14:cNvPr>
                <p14:cNvContentPartPr/>
                <p14:nvPr/>
              </p14:nvContentPartPr>
              <p14:xfrm>
                <a:off x="4773914" y="3603904"/>
                <a:ext cx="131040" cy="172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9F6D4EB-4FD2-4247-BED5-A9DDF95EB29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764914" y="3594904"/>
                  <a:ext cx="148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9AE9508-ECBF-41E2-BBFA-9B2D650DDC6D}"/>
                    </a:ext>
                  </a:extLst>
                </p14:cNvPr>
                <p14:cNvContentPartPr/>
                <p14:nvPr/>
              </p14:nvContentPartPr>
              <p14:xfrm>
                <a:off x="5095754" y="3460264"/>
                <a:ext cx="122400" cy="2782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9AE9508-ECBF-41E2-BBFA-9B2D650DDC6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086754" y="3451264"/>
                  <a:ext cx="140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D85D5AA-5D2E-48E8-8C4B-209EA0A50CDB}"/>
                    </a:ext>
                  </a:extLst>
                </p14:cNvPr>
                <p14:cNvContentPartPr/>
                <p14:nvPr/>
              </p14:nvContentPartPr>
              <p14:xfrm>
                <a:off x="5125994" y="3342904"/>
                <a:ext cx="244440" cy="2145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D85D5AA-5D2E-48E8-8C4B-209EA0A50CD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117354" y="3334264"/>
                  <a:ext cx="262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739BDD7-7F2B-4CB3-BC81-85BBD6C1F091}"/>
                    </a:ext>
                  </a:extLst>
                </p14:cNvPr>
                <p14:cNvContentPartPr/>
                <p14:nvPr/>
              </p14:nvContentPartPr>
              <p14:xfrm>
                <a:off x="5400674" y="3423544"/>
                <a:ext cx="142200" cy="252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739BDD7-7F2B-4CB3-BC81-85BBD6C1F09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392034" y="3414544"/>
                  <a:ext cx="159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61BBBB9-DEEC-409E-8D0C-949710A52909}"/>
                    </a:ext>
                  </a:extLst>
                </p14:cNvPr>
                <p14:cNvContentPartPr/>
                <p14:nvPr/>
              </p14:nvContentPartPr>
              <p14:xfrm>
                <a:off x="5599034" y="3390424"/>
                <a:ext cx="222480" cy="2527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61BBBB9-DEEC-409E-8D0C-949710A5290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590034" y="3381784"/>
                  <a:ext cx="240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C6C79FC-CE75-45C6-9E2E-0430EF9D85CC}"/>
                    </a:ext>
                  </a:extLst>
                </p14:cNvPr>
                <p14:cNvContentPartPr/>
                <p14:nvPr/>
              </p14:nvContentPartPr>
              <p14:xfrm>
                <a:off x="5682554" y="3484744"/>
                <a:ext cx="171000" cy="540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C6C79FC-CE75-45C6-9E2E-0430EF9D85C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673914" y="3476104"/>
                  <a:ext cx="188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74E4838-EC5C-4DE3-8F64-ED31CB7BEE03}"/>
                    </a:ext>
                  </a:extLst>
                </p14:cNvPr>
                <p14:cNvContentPartPr/>
                <p14:nvPr/>
              </p14:nvContentPartPr>
              <p14:xfrm>
                <a:off x="5860394" y="3323104"/>
                <a:ext cx="132480" cy="3506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74E4838-EC5C-4DE3-8F64-ED31CB7BEE0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851394" y="3314464"/>
                  <a:ext cx="1501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18C01C3-0AD0-44B6-9A81-B6F5E4D76AD8}"/>
                    </a:ext>
                  </a:extLst>
                </p14:cNvPr>
                <p14:cNvContentPartPr/>
                <p14:nvPr/>
              </p14:nvContentPartPr>
              <p14:xfrm>
                <a:off x="6106634" y="3473944"/>
                <a:ext cx="249840" cy="518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18C01C3-0AD0-44B6-9A81-B6F5E4D76AD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097634" y="3464944"/>
                  <a:ext cx="2674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BA396F3-D16D-4557-9071-80C2BD51E8CA}"/>
                    </a:ext>
                  </a:extLst>
                </p14:cNvPr>
                <p14:cNvContentPartPr/>
                <p14:nvPr/>
              </p14:nvContentPartPr>
              <p14:xfrm>
                <a:off x="6199514" y="3422104"/>
                <a:ext cx="40680" cy="2034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BA396F3-D16D-4557-9071-80C2BD51E8C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190514" y="3413464"/>
                  <a:ext cx="58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30BD525-F583-4A91-B1F4-1465F4784D18}"/>
                    </a:ext>
                  </a:extLst>
                </p14:cNvPr>
                <p14:cNvContentPartPr/>
                <p14:nvPr/>
              </p14:nvContentPartPr>
              <p14:xfrm>
                <a:off x="6401474" y="3436864"/>
                <a:ext cx="54720" cy="160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30BD525-F583-4A91-B1F4-1465F4784D1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392834" y="3428224"/>
                  <a:ext cx="72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2B22486-5A79-432B-81C0-14450FAD1BFD}"/>
                    </a:ext>
                  </a:extLst>
                </p14:cNvPr>
                <p14:cNvContentPartPr/>
                <p14:nvPr/>
              </p14:nvContentPartPr>
              <p14:xfrm>
                <a:off x="6415514" y="3305104"/>
                <a:ext cx="270360" cy="1818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2B22486-5A79-432B-81C0-14450FAD1BF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406874" y="3296464"/>
                  <a:ext cx="288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E04EB09-276D-4945-AE9D-7B64A1E87CB7}"/>
                    </a:ext>
                  </a:extLst>
                </p14:cNvPr>
                <p14:cNvContentPartPr/>
                <p14:nvPr/>
              </p14:nvContentPartPr>
              <p14:xfrm>
                <a:off x="6677234" y="3390424"/>
                <a:ext cx="151560" cy="2109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E04EB09-276D-4945-AE9D-7B64A1E87CB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668594" y="3381784"/>
                  <a:ext cx="169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5B02686-6024-480A-9C3F-9F5ED17F582E}"/>
                    </a:ext>
                  </a:extLst>
                </p14:cNvPr>
                <p14:cNvContentPartPr/>
                <p14:nvPr/>
              </p14:nvContentPartPr>
              <p14:xfrm>
                <a:off x="6832034" y="3445504"/>
                <a:ext cx="52560" cy="1551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5B02686-6024-480A-9C3F-9F5ED17F582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823034" y="3436504"/>
                  <a:ext cx="70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F8CEBA5-4F52-41AD-8B7A-1C10BC2C4409}"/>
                    </a:ext>
                  </a:extLst>
                </p14:cNvPr>
                <p14:cNvContentPartPr/>
                <p14:nvPr/>
              </p14:nvContentPartPr>
              <p14:xfrm>
                <a:off x="6756434" y="3369904"/>
                <a:ext cx="302400" cy="234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F8CEBA5-4F52-41AD-8B7A-1C10BC2C440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747434" y="3360904"/>
                  <a:ext cx="320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A1833B5-57F1-4446-8D8B-0C1AC0B715B7}"/>
                    </a:ext>
                  </a:extLst>
                </p14:cNvPr>
                <p14:cNvContentPartPr/>
                <p14:nvPr/>
              </p14:nvContentPartPr>
              <p14:xfrm>
                <a:off x="6991514" y="3237784"/>
                <a:ext cx="214200" cy="4503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A1833B5-57F1-4446-8D8B-0C1AC0B715B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982514" y="3229144"/>
                  <a:ext cx="23184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CECFACD-D764-47BE-A1EB-BE01F0AF3D9A}"/>
                    </a:ext>
                  </a:extLst>
                </p14:cNvPr>
                <p14:cNvContentPartPr/>
                <p14:nvPr/>
              </p14:nvContentPartPr>
              <p14:xfrm>
                <a:off x="7404434" y="3544144"/>
                <a:ext cx="54000" cy="968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CECFACD-D764-47BE-A1EB-BE01F0AF3D9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395794" y="3535504"/>
                  <a:ext cx="71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D4E5E4F-192D-4548-9A56-E0AF97C39E08}"/>
                    </a:ext>
                  </a:extLst>
                </p14:cNvPr>
                <p14:cNvContentPartPr/>
                <p14:nvPr/>
              </p14:nvContentPartPr>
              <p14:xfrm>
                <a:off x="7492274" y="3429304"/>
                <a:ext cx="25560" cy="68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D4E5E4F-192D-4548-9A56-E0AF97C39E0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483634" y="3420304"/>
                  <a:ext cx="432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107C47F-B91D-41B0-92FF-9A289EF4937D}"/>
                    </a:ext>
                  </a:extLst>
                </p14:cNvPr>
                <p14:cNvContentPartPr/>
                <p14:nvPr/>
              </p14:nvContentPartPr>
              <p14:xfrm>
                <a:off x="7561394" y="3187024"/>
                <a:ext cx="301320" cy="4730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107C47F-B91D-41B0-92FF-9A289EF4937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552754" y="3178024"/>
                  <a:ext cx="3189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8CBB01C-6764-4F31-9B92-8C19DBD7770D}"/>
                    </a:ext>
                  </a:extLst>
                </p14:cNvPr>
                <p14:cNvContentPartPr/>
                <p14:nvPr/>
              </p14:nvContentPartPr>
              <p14:xfrm>
                <a:off x="7551674" y="3482224"/>
                <a:ext cx="219600" cy="774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8CBB01C-6764-4F31-9B92-8C19DBD7770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543034" y="3473224"/>
                  <a:ext cx="237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B1F4A45-9285-43B1-8516-29DA3482870C}"/>
                    </a:ext>
                  </a:extLst>
                </p14:cNvPr>
                <p14:cNvContentPartPr/>
                <p14:nvPr/>
              </p14:nvContentPartPr>
              <p14:xfrm>
                <a:off x="7921034" y="3286024"/>
                <a:ext cx="349200" cy="3744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B1F4A45-9285-43B1-8516-29DA3482870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912394" y="3277384"/>
                  <a:ext cx="3668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251EAA3-09D6-4C92-908A-BD1245014253}"/>
                    </a:ext>
                  </a:extLst>
                </p14:cNvPr>
                <p14:cNvContentPartPr/>
                <p14:nvPr/>
              </p14:nvContentPartPr>
              <p14:xfrm>
                <a:off x="7992674" y="3476824"/>
                <a:ext cx="200520" cy="637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251EAA3-09D6-4C92-908A-BD124501425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983674" y="3468184"/>
                  <a:ext cx="218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75DA87D-CDDD-49A0-B031-DCF0A7038F86}"/>
                    </a:ext>
                  </a:extLst>
                </p14:cNvPr>
                <p14:cNvContentPartPr/>
                <p14:nvPr/>
              </p14:nvContentPartPr>
              <p14:xfrm>
                <a:off x="8355194" y="3426064"/>
                <a:ext cx="81360" cy="633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75DA87D-CDDD-49A0-B031-DCF0A7038F8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346554" y="3417424"/>
                  <a:ext cx="990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53A6FF0-1FD7-4AE8-A91B-A2C3D1CDD535}"/>
                    </a:ext>
                  </a:extLst>
                </p14:cNvPr>
                <p14:cNvContentPartPr/>
                <p14:nvPr/>
              </p14:nvContentPartPr>
              <p14:xfrm>
                <a:off x="8247914" y="3617224"/>
                <a:ext cx="48960" cy="932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53A6FF0-1FD7-4AE8-A91B-A2C3D1CDD53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239274" y="3608584"/>
                  <a:ext cx="66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485957C-2234-4793-AD2F-F273865B2215}"/>
                    </a:ext>
                  </a:extLst>
                </p14:cNvPr>
                <p14:cNvContentPartPr/>
                <p14:nvPr/>
              </p14:nvContentPartPr>
              <p14:xfrm>
                <a:off x="8445194" y="3288904"/>
                <a:ext cx="32760" cy="694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485957C-2234-4793-AD2F-F273865B221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436194" y="3280264"/>
                  <a:ext cx="50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57058C2-56D5-4B44-8F87-4232B27E512A}"/>
                    </a:ext>
                  </a:extLst>
                </p14:cNvPr>
                <p14:cNvContentPartPr/>
                <p14:nvPr/>
              </p14:nvContentPartPr>
              <p14:xfrm>
                <a:off x="8503154" y="3386464"/>
                <a:ext cx="138600" cy="1767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57058C2-56D5-4B44-8F87-4232B27E512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494514" y="3377824"/>
                  <a:ext cx="156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7D2C0BF-4E7F-4E28-BD6A-73522760D81C}"/>
                    </a:ext>
                  </a:extLst>
                </p14:cNvPr>
                <p14:cNvContentPartPr/>
                <p14:nvPr/>
              </p14:nvContentPartPr>
              <p14:xfrm>
                <a:off x="8467874" y="3263704"/>
                <a:ext cx="340920" cy="3085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7D2C0BF-4E7F-4E28-BD6A-73522760D81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458874" y="3254704"/>
                  <a:ext cx="3585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D41C7E9-2971-4FC0-87D3-C4FEBBE1C1AF}"/>
                    </a:ext>
                  </a:extLst>
                </p14:cNvPr>
                <p14:cNvContentPartPr/>
                <p14:nvPr/>
              </p14:nvContentPartPr>
              <p14:xfrm>
                <a:off x="8839394" y="3446584"/>
                <a:ext cx="155520" cy="1242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D41C7E9-2971-4FC0-87D3-C4FEBBE1C1A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830394" y="3437584"/>
                  <a:ext cx="173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9153C36-B944-4E99-B101-29C1592F36D4}"/>
                    </a:ext>
                  </a:extLst>
                </p14:cNvPr>
                <p14:cNvContentPartPr/>
                <p14:nvPr/>
              </p14:nvContentPartPr>
              <p14:xfrm>
                <a:off x="8990954" y="3436504"/>
                <a:ext cx="169920" cy="1630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9153C36-B944-4E99-B101-29C1592F36D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981954" y="3427504"/>
                  <a:ext cx="187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1B02B46-A033-4192-8DAE-4E7A476B4D71}"/>
                    </a:ext>
                  </a:extLst>
                </p14:cNvPr>
                <p14:cNvContentPartPr/>
                <p14:nvPr/>
              </p14:nvContentPartPr>
              <p14:xfrm>
                <a:off x="9147554" y="3427504"/>
                <a:ext cx="199440" cy="1558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1B02B46-A033-4192-8DAE-4E7A476B4D7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138914" y="3418504"/>
                  <a:ext cx="217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CBAA854-F81F-40B9-803E-FF50CA18EE19}"/>
                    </a:ext>
                  </a:extLst>
                </p14:cNvPr>
                <p14:cNvContentPartPr/>
                <p14:nvPr/>
              </p14:nvContentPartPr>
              <p14:xfrm>
                <a:off x="9479834" y="3400144"/>
                <a:ext cx="282960" cy="1562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CBAA854-F81F-40B9-803E-FF50CA18EE1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470834" y="3391504"/>
                  <a:ext cx="300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EC592F4-FAC3-49EC-8685-A286E6B8DC1B}"/>
                    </a:ext>
                  </a:extLst>
                </p14:cNvPr>
                <p14:cNvContentPartPr/>
                <p14:nvPr/>
              </p14:nvContentPartPr>
              <p14:xfrm>
                <a:off x="9786914" y="3426784"/>
                <a:ext cx="123840" cy="1414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EC592F4-FAC3-49EC-8685-A286E6B8DC1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778274" y="3417784"/>
                  <a:ext cx="141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E3A1DB6-8E6F-41B2-BA73-4EE4741D6F51}"/>
                    </a:ext>
                  </a:extLst>
                </p14:cNvPr>
                <p14:cNvContentPartPr/>
                <p14:nvPr/>
              </p14:nvContentPartPr>
              <p14:xfrm>
                <a:off x="10015514" y="3175144"/>
                <a:ext cx="194400" cy="4147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E3A1DB6-8E6F-41B2-BA73-4EE4741D6F5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006514" y="3166504"/>
                  <a:ext cx="2120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E7F3676-85B2-4CCF-B6B2-7B54C10A2595}"/>
                    </a:ext>
                  </a:extLst>
                </p14:cNvPr>
                <p14:cNvContentPartPr/>
                <p14:nvPr/>
              </p14:nvContentPartPr>
              <p14:xfrm>
                <a:off x="9927674" y="3367024"/>
                <a:ext cx="242640" cy="540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E7F3676-85B2-4CCF-B6B2-7B54C10A259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919034" y="3358024"/>
                  <a:ext cx="260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562F22C-2085-4440-BD50-4603F2BDDCB2}"/>
                    </a:ext>
                  </a:extLst>
                </p14:cNvPr>
                <p14:cNvContentPartPr/>
                <p14:nvPr/>
              </p14:nvContentPartPr>
              <p14:xfrm>
                <a:off x="10102994" y="3423904"/>
                <a:ext cx="140760" cy="1328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562F22C-2085-4440-BD50-4603F2BDDCB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093994" y="3415264"/>
                  <a:ext cx="158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7279883-17AE-4EA6-AADF-4115CB9A9E22}"/>
                    </a:ext>
                  </a:extLst>
                </p14:cNvPr>
                <p14:cNvContentPartPr/>
                <p14:nvPr/>
              </p14:nvContentPartPr>
              <p14:xfrm>
                <a:off x="10268954" y="3442624"/>
                <a:ext cx="121680" cy="950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7279883-17AE-4EA6-AADF-4115CB9A9E2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260314" y="3433624"/>
                  <a:ext cx="139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4A3EB44-0436-4993-BC47-E20BEB7EF2A1}"/>
                    </a:ext>
                  </a:extLst>
                </p14:cNvPr>
                <p14:cNvContentPartPr/>
                <p14:nvPr/>
              </p14:nvContentPartPr>
              <p14:xfrm>
                <a:off x="10441034" y="3293224"/>
                <a:ext cx="112680" cy="2379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4A3EB44-0436-4993-BC47-E20BEB7EF2A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432034" y="3284224"/>
                  <a:ext cx="1303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E63E101-9210-4C85-99A3-D465A7C7C072}"/>
                    </a:ext>
                  </a:extLst>
                </p14:cNvPr>
                <p14:cNvContentPartPr/>
                <p14:nvPr/>
              </p14:nvContentPartPr>
              <p14:xfrm>
                <a:off x="10573514" y="3216184"/>
                <a:ext cx="236880" cy="2984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E63E101-9210-4C85-99A3-D465A7C7C07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564514" y="3207184"/>
                  <a:ext cx="2545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BB30382-487B-4E92-87D9-DF13082F8818}"/>
                    </a:ext>
                  </a:extLst>
                </p14:cNvPr>
                <p14:cNvContentPartPr/>
                <p14:nvPr/>
              </p14:nvContentPartPr>
              <p14:xfrm>
                <a:off x="10604474" y="3352984"/>
                <a:ext cx="244800" cy="393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BB30382-487B-4E92-87D9-DF13082F881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595834" y="3343984"/>
                  <a:ext cx="2624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F9D3420-044C-4F9C-9028-814B8C82E5FE}"/>
                    </a:ext>
                  </a:extLst>
                </p14:cNvPr>
                <p14:cNvContentPartPr/>
                <p14:nvPr/>
              </p14:nvContentPartPr>
              <p14:xfrm>
                <a:off x="10982474" y="3378544"/>
                <a:ext cx="199800" cy="1692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F9D3420-044C-4F9C-9028-814B8C82E5F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973474" y="3369544"/>
                  <a:ext cx="217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88295C3-2FAF-47E8-AB96-3E01A37A55BC}"/>
                    </a:ext>
                  </a:extLst>
                </p14:cNvPr>
                <p14:cNvContentPartPr/>
                <p14:nvPr/>
              </p14:nvContentPartPr>
              <p14:xfrm>
                <a:off x="11257874" y="3426064"/>
                <a:ext cx="179280" cy="1328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88295C3-2FAF-47E8-AB96-3E01A37A55B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249234" y="3417064"/>
                  <a:ext cx="196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175A84B-0321-4395-AD82-6877E85307FA}"/>
                    </a:ext>
                  </a:extLst>
                </p14:cNvPr>
                <p14:cNvContentPartPr/>
                <p14:nvPr/>
              </p14:nvContentPartPr>
              <p14:xfrm>
                <a:off x="11190914" y="3397624"/>
                <a:ext cx="228240" cy="1270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175A84B-0321-4395-AD82-6877E85307F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181914" y="3388624"/>
                  <a:ext cx="245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8E913B4-E0C1-4F67-A859-95656034A8B5}"/>
                    </a:ext>
                  </a:extLst>
                </p14:cNvPr>
                <p14:cNvContentPartPr/>
                <p14:nvPr/>
              </p14:nvContentPartPr>
              <p14:xfrm>
                <a:off x="11493674" y="3399424"/>
                <a:ext cx="110880" cy="1447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8E913B4-E0C1-4F67-A859-95656034A8B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485034" y="3390784"/>
                  <a:ext cx="128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9CE9877-6047-4818-AC68-63E377CC3E8F}"/>
                    </a:ext>
                  </a:extLst>
                </p14:cNvPr>
                <p14:cNvContentPartPr/>
                <p14:nvPr/>
              </p14:nvContentPartPr>
              <p14:xfrm>
                <a:off x="11724074" y="3212584"/>
                <a:ext cx="180000" cy="2887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9CE9877-6047-4818-AC68-63E377CC3E8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1715074" y="3203944"/>
                  <a:ext cx="1976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7E895A6-D698-4372-BBBF-A8EF4AF5962C}"/>
                    </a:ext>
                  </a:extLst>
                </p14:cNvPr>
                <p14:cNvContentPartPr/>
                <p14:nvPr/>
              </p14:nvContentPartPr>
              <p14:xfrm>
                <a:off x="11880314" y="3501664"/>
                <a:ext cx="4320" cy="144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7E895A6-D698-4372-BBBF-A8EF4AF5962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871674" y="3492664"/>
                  <a:ext cx="219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9F9B1A9-8A64-4112-A919-641C42FB3CDB}"/>
                    </a:ext>
                  </a:extLst>
                </p14:cNvPr>
                <p14:cNvContentPartPr/>
                <p14:nvPr/>
              </p14:nvContentPartPr>
              <p14:xfrm>
                <a:off x="4795874" y="4108264"/>
                <a:ext cx="118800" cy="270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9F9B1A9-8A64-4112-A919-641C42FB3CD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786874" y="4099264"/>
                  <a:ext cx="136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ECDB59A-DC85-4C08-9831-C20507A54816}"/>
                    </a:ext>
                  </a:extLst>
                </p14:cNvPr>
                <p14:cNvContentPartPr/>
                <p14:nvPr/>
              </p14:nvContentPartPr>
              <p14:xfrm>
                <a:off x="4780394" y="4194664"/>
                <a:ext cx="119160" cy="219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ECDB59A-DC85-4C08-9831-C20507A5481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771394" y="4186024"/>
                  <a:ext cx="136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8F552DC-7790-4DFE-A413-A7907790F1C9}"/>
                    </a:ext>
                  </a:extLst>
                </p14:cNvPr>
                <p14:cNvContentPartPr/>
                <p14:nvPr/>
              </p14:nvContentPartPr>
              <p14:xfrm>
                <a:off x="5224994" y="4107904"/>
                <a:ext cx="96120" cy="2188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8F552DC-7790-4DFE-A413-A7907790F1C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216354" y="4098904"/>
                  <a:ext cx="1137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A7EA542-5D31-4C66-89F7-805587C07603}"/>
                    </a:ext>
                  </a:extLst>
                </p14:cNvPr>
                <p14:cNvContentPartPr/>
                <p14:nvPr/>
              </p14:nvContentPartPr>
              <p14:xfrm>
                <a:off x="5281874" y="3971824"/>
                <a:ext cx="276120" cy="1760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A7EA542-5D31-4C66-89F7-805587C0760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272874" y="3962824"/>
                  <a:ext cx="293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0369965-C749-4548-97AF-799269655E0E}"/>
                    </a:ext>
                  </a:extLst>
                </p14:cNvPr>
                <p14:cNvContentPartPr/>
                <p14:nvPr/>
              </p14:nvContentPartPr>
              <p14:xfrm>
                <a:off x="5518034" y="4002784"/>
                <a:ext cx="172080" cy="2700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0369965-C749-4548-97AF-799269655E0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509034" y="3994144"/>
                  <a:ext cx="1897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2F66B40-CCEF-4D3A-9BD5-06942FEC0AF2}"/>
                    </a:ext>
                  </a:extLst>
                </p14:cNvPr>
                <p14:cNvContentPartPr/>
                <p14:nvPr/>
              </p14:nvContentPartPr>
              <p14:xfrm>
                <a:off x="5719994" y="3980824"/>
                <a:ext cx="246240" cy="2696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2F66B40-CCEF-4D3A-9BD5-06942FEC0AF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711354" y="3972184"/>
                  <a:ext cx="2638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5CAEA8D-3053-43C7-9B5A-F8B90853429A}"/>
                    </a:ext>
                  </a:extLst>
                </p14:cNvPr>
                <p14:cNvContentPartPr/>
                <p14:nvPr/>
              </p14:nvContentPartPr>
              <p14:xfrm>
                <a:off x="5796314" y="4078744"/>
                <a:ext cx="177480" cy="468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5CAEA8D-3053-43C7-9B5A-F8B90853429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787674" y="4070104"/>
                  <a:ext cx="195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73A8659-2923-477B-A48B-5A4C5AFC38AD}"/>
                    </a:ext>
                  </a:extLst>
                </p14:cNvPr>
                <p14:cNvContentPartPr/>
                <p14:nvPr/>
              </p14:nvContentPartPr>
              <p14:xfrm>
                <a:off x="6024554" y="3893344"/>
                <a:ext cx="156600" cy="3416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73A8659-2923-477B-A48B-5A4C5AFC38A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015554" y="3884344"/>
                  <a:ext cx="1742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F52A269-EB6F-481B-8B72-E0C14CC00E6B}"/>
                    </a:ext>
                  </a:extLst>
                </p14:cNvPr>
                <p14:cNvContentPartPr/>
                <p14:nvPr/>
              </p14:nvContentPartPr>
              <p14:xfrm>
                <a:off x="6306434" y="4090264"/>
                <a:ext cx="253800" cy="604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F52A269-EB6F-481B-8B72-E0C14CC00E6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297434" y="4081624"/>
                  <a:ext cx="271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9962F16-F35C-483C-88A5-BFE956DBE747}"/>
                    </a:ext>
                  </a:extLst>
                </p14:cNvPr>
                <p14:cNvContentPartPr/>
                <p14:nvPr/>
              </p14:nvContentPartPr>
              <p14:xfrm>
                <a:off x="6406154" y="4010704"/>
                <a:ext cx="73800" cy="2196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9962F16-F35C-483C-88A5-BFE956DBE74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397514" y="4001704"/>
                  <a:ext cx="91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F1B2787-856B-49BB-817A-1D0358599735}"/>
                    </a:ext>
                  </a:extLst>
                </p14:cNvPr>
                <p14:cNvContentPartPr/>
                <p14:nvPr/>
              </p14:nvContentPartPr>
              <p14:xfrm>
                <a:off x="6607754" y="4019704"/>
                <a:ext cx="101520" cy="2178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F1B2787-856B-49BB-817A-1D035859973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598754" y="4010704"/>
                  <a:ext cx="1191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50DEF25-B7F9-461D-A5CB-255B39B243E0}"/>
                    </a:ext>
                  </a:extLst>
                </p14:cNvPr>
                <p14:cNvContentPartPr/>
                <p14:nvPr/>
              </p14:nvContentPartPr>
              <p14:xfrm>
                <a:off x="6651314" y="3933304"/>
                <a:ext cx="208440" cy="1900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50DEF25-B7F9-461D-A5CB-255B39B243E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642674" y="3924304"/>
                  <a:ext cx="2260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809492D-8F74-406B-A4E4-B30CB280036C}"/>
                    </a:ext>
                  </a:extLst>
                </p14:cNvPr>
                <p14:cNvContentPartPr/>
                <p14:nvPr/>
              </p14:nvContentPartPr>
              <p14:xfrm>
                <a:off x="6857234" y="4013224"/>
                <a:ext cx="165600" cy="2127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809492D-8F74-406B-A4E4-B30CB280036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848234" y="4004584"/>
                  <a:ext cx="18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A6304EA-6561-4015-88F9-14212665A185}"/>
                    </a:ext>
                  </a:extLst>
                </p14:cNvPr>
                <p14:cNvContentPartPr/>
                <p14:nvPr/>
              </p14:nvContentPartPr>
              <p14:xfrm>
                <a:off x="7077554" y="4018624"/>
                <a:ext cx="70920" cy="1954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A6304EA-6561-4015-88F9-14212665A18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068554" y="4009984"/>
                  <a:ext cx="88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77458F7-B454-4CAA-A4E5-427129D14798}"/>
                    </a:ext>
                  </a:extLst>
                </p14:cNvPr>
                <p14:cNvContentPartPr/>
                <p14:nvPr/>
              </p14:nvContentPartPr>
              <p14:xfrm>
                <a:off x="7052354" y="3962464"/>
                <a:ext cx="222480" cy="2332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77458F7-B454-4CAA-A4E5-427129D1479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043354" y="3953824"/>
                  <a:ext cx="2401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4AA9BBD-64A5-4D45-9475-FAA89486197C}"/>
                    </a:ext>
                  </a:extLst>
                </p14:cNvPr>
                <p14:cNvContentPartPr/>
                <p14:nvPr/>
              </p14:nvContentPartPr>
              <p14:xfrm>
                <a:off x="7207874" y="3869944"/>
                <a:ext cx="197640" cy="4168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4AA9BBD-64A5-4D45-9475-FAA89486197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198874" y="3861304"/>
                  <a:ext cx="2152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ED3EC3C-236D-4A73-9E01-C40A77617482}"/>
                    </a:ext>
                  </a:extLst>
                </p14:cNvPr>
                <p14:cNvContentPartPr/>
                <p14:nvPr/>
              </p14:nvContentPartPr>
              <p14:xfrm>
                <a:off x="7555994" y="4109344"/>
                <a:ext cx="134640" cy="205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ED3EC3C-236D-4A73-9E01-C40A7761748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547354" y="4100344"/>
                  <a:ext cx="1522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37CB0CE-9996-4CFF-9803-4978C2FF290A}"/>
                    </a:ext>
                  </a:extLst>
                </p14:cNvPr>
                <p14:cNvContentPartPr/>
                <p14:nvPr/>
              </p14:nvContentPartPr>
              <p14:xfrm>
                <a:off x="7783874" y="4011064"/>
                <a:ext cx="124560" cy="2343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37CB0CE-9996-4CFF-9803-4978C2FF290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774874" y="4002064"/>
                  <a:ext cx="142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2DFCEDF-13BD-4693-B909-4AFECEC9FE56}"/>
                    </a:ext>
                  </a:extLst>
                </p14:cNvPr>
                <p14:cNvContentPartPr/>
                <p14:nvPr/>
              </p14:nvContentPartPr>
              <p14:xfrm>
                <a:off x="7842914" y="3899464"/>
                <a:ext cx="289440" cy="1810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2DFCEDF-13BD-4693-B909-4AFECEC9FE5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833914" y="3890824"/>
                  <a:ext cx="307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BFBE1A0-D127-4B59-8122-C1C51283B9EB}"/>
                    </a:ext>
                  </a:extLst>
                </p14:cNvPr>
                <p14:cNvContentPartPr/>
                <p14:nvPr/>
              </p14:nvContentPartPr>
              <p14:xfrm>
                <a:off x="8058194" y="3946624"/>
                <a:ext cx="249480" cy="2548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BFBE1A0-D127-4B59-8122-C1C51283B9E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049554" y="3937984"/>
                  <a:ext cx="2671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3A09BFE-97EA-473B-9AC3-F608A15C0AAF}"/>
                    </a:ext>
                  </a:extLst>
                </p14:cNvPr>
                <p14:cNvContentPartPr/>
                <p14:nvPr/>
              </p14:nvContentPartPr>
              <p14:xfrm>
                <a:off x="8285714" y="3909544"/>
                <a:ext cx="244440" cy="2970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3A09BFE-97EA-473B-9AC3-F608A15C0AA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276714" y="3900544"/>
                  <a:ext cx="2620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2C5B773-6709-4EC4-8CB0-16D9AB2A196A}"/>
                    </a:ext>
                  </a:extLst>
                </p14:cNvPr>
                <p14:cNvContentPartPr/>
                <p14:nvPr/>
              </p14:nvContentPartPr>
              <p14:xfrm>
                <a:off x="8352674" y="4018624"/>
                <a:ext cx="194040" cy="709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2C5B773-6709-4EC4-8CB0-16D9AB2A196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344034" y="4009984"/>
                  <a:ext cx="211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690679F-D280-412E-81DF-34FAC9DD0CB7}"/>
                    </a:ext>
                  </a:extLst>
                </p14:cNvPr>
                <p14:cNvContentPartPr/>
                <p14:nvPr/>
              </p14:nvContentPartPr>
              <p14:xfrm>
                <a:off x="8552474" y="3839704"/>
                <a:ext cx="161640" cy="356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690679F-D280-412E-81DF-34FAC9DD0CB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543474" y="3830704"/>
                  <a:ext cx="1792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5E6470E-647B-4631-8623-3417DEC89893}"/>
                    </a:ext>
                  </a:extLst>
                </p14:cNvPr>
                <p14:cNvContentPartPr/>
                <p14:nvPr/>
              </p14:nvContentPartPr>
              <p14:xfrm>
                <a:off x="8777834" y="3966424"/>
                <a:ext cx="155160" cy="2174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5E6470E-647B-4631-8623-3417DEC8989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769194" y="3957424"/>
                  <a:ext cx="172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5AB94D1-40EA-4CD1-AB82-027615A060BE}"/>
                    </a:ext>
                  </a:extLst>
                </p14:cNvPr>
                <p14:cNvContentPartPr/>
                <p14:nvPr/>
              </p14:nvContentPartPr>
              <p14:xfrm>
                <a:off x="8870354" y="3810184"/>
                <a:ext cx="301320" cy="2142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5AB94D1-40EA-4CD1-AB82-027615A060B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861714" y="3801184"/>
                  <a:ext cx="3189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ED68C9B-943A-459F-975B-55AA973667B1}"/>
                    </a:ext>
                  </a:extLst>
                </p14:cNvPr>
                <p14:cNvContentPartPr/>
                <p14:nvPr/>
              </p14:nvContentPartPr>
              <p14:xfrm>
                <a:off x="9127754" y="3913864"/>
                <a:ext cx="163080" cy="2192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ED68C9B-943A-459F-975B-55AA973667B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119114" y="3905224"/>
                  <a:ext cx="180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B8ECFB9-A3BF-4C21-89C2-8852FDBF2273}"/>
                    </a:ext>
                  </a:extLst>
                </p14:cNvPr>
                <p14:cNvContentPartPr/>
                <p14:nvPr/>
              </p14:nvContentPartPr>
              <p14:xfrm>
                <a:off x="9330074" y="3944464"/>
                <a:ext cx="35280" cy="1850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BB8ECFB9-A3BF-4C21-89C2-8852FDBF227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321074" y="3935464"/>
                  <a:ext cx="52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3C2C190-D068-49C3-8EF5-7BCA6A84BF3D}"/>
                    </a:ext>
                  </a:extLst>
                </p14:cNvPr>
                <p14:cNvContentPartPr/>
                <p14:nvPr/>
              </p14:nvContentPartPr>
              <p14:xfrm>
                <a:off x="9247994" y="3855544"/>
                <a:ext cx="280800" cy="2782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3C2C190-D068-49C3-8EF5-7BCA6A84BF3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239354" y="3846544"/>
                  <a:ext cx="2984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1F9AB22-E910-4BDD-B0A4-A01408F64C90}"/>
                    </a:ext>
                  </a:extLst>
                </p14:cNvPr>
                <p14:cNvContentPartPr/>
                <p14:nvPr/>
              </p14:nvContentPartPr>
              <p14:xfrm>
                <a:off x="9528434" y="3729904"/>
                <a:ext cx="264240" cy="5562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1F9AB22-E910-4BDD-B0A4-A01408F64C9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519434" y="3720904"/>
                  <a:ext cx="28188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91C4D65-31FB-4C7B-A648-82E62E5D5ECF}"/>
                    </a:ext>
                  </a:extLst>
                </p14:cNvPr>
                <p14:cNvContentPartPr/>
                <p14:nvPr/>
              </p14:nvContentPartPr>
              <p14:xfrm>
                <a:off x="9965114" y="4061104"/>
                <a:ext cx="59760" cy="903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91C4D65-31FB-4C7B-A648-82E62E5D5EC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956474" y="4052104"/>
                  <a:ext cx="77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BA246AC-D709-481B-880A-D19A4FA5CA2C}"/>
                    </a:ext>
                  </a:extLst>
                </p14:cNvPr>
                <p14:cNvContentPartPr/>
                <p14:nvPr/>
              </p14:nvContentPartPr>
              <p14:xfrm>
                <a:off x="10159154" y="3676264"/>
                <a:ext cx="269280" cy="4968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BA246AC-D709-481B-880A-D19A4FA5CA2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150514" y="3667264"/>
                  <a:ext cx="28692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DC3D06B-2522-4755-958F-A553E64CF6FE}"/>
                    </a:ext>
                  </a:extLst>
                </p14:cNvPr>
                <p14:cNvContentPartPr/>
                <p14:nvPr/>
              </p14:nvContentPartPr>
              <p14:xfrm>
                <a:off x="10083194" y="4023304"/>
                <a:ext cx="217080" cy="518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DC3D06B-2522-4755-958F-A553E64CF6F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074554" y="4014304"/>
                  <a:ext cx="234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F10667C-E9B6-4F81-9531-4FF51BD60C4E}"/>
                    </a:ext>
                  </a:extLst>
                </p14:cNvPr>
                <p14:cNvContentPartPr/>
                <p14:nvPr/>
              </p14:nvContentPartPr>
              <p14:xfrm>
                <a:off x="10579274" y="3800104"/>
                <a:ext cx="274680" cy="3114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F10667C-E9B6-4F81-9531-4FF51BD60C4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570634" y="3791104"/>
                  <a:ext cx="2923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DF5B6A0-FF53-492B-AC70-AF654AC62C62}"/>
                    </a:ext>
                  </a:extLst>
                </p14:cNvPr>
                <p14:cNvContentPartPr/>
                <p14:nvPr/>
              </p14:nvContentPartPr>
              <p14:xfrm>
                <a:off x="10662074" y="3960664"/>
                <a:ext cx="216720" cy="489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DF5B6A0-FF53-492B-AC70-AF654AC62C6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653074" y="3951664"/>
                  <a:ext cx="234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CD82243-0612-43A5-851E-C8608982ABE4}"/>
                    </a:ext>
                  </a:extLst>
                </p14:cNvPr>
                <p14:cNvContentPartPr/>
                <p14:nvPr/>
              </p14:nvContentPartPr>
              <p14:xfrm>
                <a:off x="10991834" y="3951304"/>
                <a:ext cx="120960" cy="1288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CD82243-0612-43A5-851E-C8608982ABE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982834" y="3942664"/>
                  <a:ext cx="138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5725E12-B8DD-48C7-B83E-C88427C253E6}"/>
                    </a:ext>
                  </a:extLst>
                </p14:cNvPr>
                <p14:cNvContentPartPr/>
                <p14:nvPr/>
              </p14:nvContentPartPr>
              <p14:xfrm>
                <a:off x="11120354" y="3953464"/>
                <a:ext cx="131040" cy="867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5725E12-B8DD-48C7-B83E-C88427C253E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111354" y="3944824"/>
                  <a:ext cx="1486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F81848A-81BA-46F3-8485-AE380EBEAE38}"/>
                    </a:ext>
                  </a:extLst>
                </p14:cNvPr>
                <p14:cNvContentPartPr/>
                <p14:nvPr/>
              </p14:nvContentPartPr>
              <p14:xfrm>
                <a:off x="11322674" y="3948064"/>
                <a:ext cx="158400" cy="1206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F81848A-81BA-46F3-8485-AE380EBEAE3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313674" y="3939424"/>
                  <a:ext cx="176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059919E-B4C4-4CC9-9E78-6302FD001058}"/>
                    </a:ext>
                  </a:extLst>
                </p14:cNvPr>
                <p14:cNvContentPartPr/>
                <p14:nvPr/>
              </p14:nvContentPartPr>
              <p14:xfrm>
                <a:off x="11445434" y="3771304"/>
                <a:ext cx="117720" cy="2545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059919E-B4C4-4CC9-9E78-6302FD00105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436794" y="3762304"/>
                  <a:ext cx="1353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B82BBBE-1743-463B-80B5-EFE3EBB1A4C3}"/>
                    </a:ext>
                  </a:extLst>
                </p14:cNvPr>
                <p14:cNvContentPartPr/>
                <p14:nvPr/>
              </p14:nvContentPartPr>
              <p14:xfrm>
                <a:off x="9481634" y="4454224"/>
                <a:ext cx="142560" cy="189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B82BBBE-1743-463B-80B5-EFE3EBB1A4C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472994" y="4445584"/>
                  <a:ext cx="160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FC445E1-A0B1-49FB-985C-4DA45BC6C9FA}"/>
                    </a:ext>
                  </a:extLst>
                </p14:cNvPr>
                <p14:cNvContentPartPr/>
                <p14:nvPr/>
              </p14:nvContentPartPr>
              <p14:xfrm>
                <a:off x="9516914" y="4374304"/>
                <a:ext cx="283680" cy="2700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FC445E1-A0B1-49FB-985C-4DA45BC6C9FA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507914" y="4365664"/>
                  <a:ext cx="3013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42BABB2-D1CB-4E89-9341-A03E57C5A77A}"/>
                    </a:ext>
                  </a:extLst>
                </p14:cNvPr>
                <p14:cNvContentPartPr/>
                <p14:nvPr/>
              </p14:nvContentPartPr>
              <p14:xfrm>
                <a:off x="9651914" y="4508584"/>
                <a:ext cx="360" cy="3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42BABB2-D1CB-4E89-9341-A03E57C5A77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642914" y="44999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48544D5-E2DA-4F6E-8EFB-2FB991595C8A}"/>
                    </a:ext>
                  </a:extLst>
                </p14:cNvPr>
                <p14:cNvContentPartPr/>
                <p14:nvPr/>
              </p14:nvContentPartPr>
              <p14:xfrm>
                <a:off x="9596834" y="4504984"/>
                <a:ext cx="54000" cy="198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48544D5-E2DA-4F6E-8EFB-2FB991595C8A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9588194" y="4496344"/>
                  <a:ext cx="71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0E8C20A-2276-4E4B-B75D-B3A5399B41F9}"/>
                    </a:ext>
                  </a:extLst>
                </p14:cNvPr>
                <p14:cNvContentPartPr/>
                <p14:nvPr/>
              </p14:nvContentPartPr>
              <p14:xfrm>
                <a:off x="9901034" y="4458544"/>
                <a:ext cx="180360" cy="1641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0E8C20A-2276-4E4B-B75D-B3A5399B41F9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892034" y="4449544"/>
                  <a:ext cx="198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8EBB53B-EB2F-42CD-B26F-3051E1BD8E50}"/>
                    </a:ext>
                  </a:extLst>
                </p14:cNvPr>
                <p14:cNvContentPartPr/>
                <p14:nvPr/>
              </p14:nvContentPartPr>
              <p14:xfrm>
                <a:off x="10112714" y="4449904"/>
                <a:ext cx="144720" cy="1620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8EBB53B-EB2F-42CD-B26F-3051E1BD8E50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104074" y="4440904"/>
                  <a:ext cx="162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FD5A029-35D0-408C-8F2E-6C209143E3FC}"/>
                    </a:ext>
                  </a:extLst>
                </p14:cNvPr>
                <p14:cNvContentPartPr/>
                <p14:nvPr/>
              </p14:nvContentPartPr>
              <p14:xfrm>
                <a:off x="10181474" y="4450264"/>
                <a:ext cx="244080" cy="1508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FD5A029-35D0-408C-8F2E-6C209143E3FC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172834" y="4441264"/>
                  <a:ext cx="261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05149409-635E-48B2-838C-4536EE65472E}"/>
                    </a:ext>
                  </a:extLst>
                </p14:cNvPr>
                <p14:cNvContentPartPr/>
                <p14:nvPr/>
              </p14:nvContentPartPr>
              <p14:xfrm>
                <a:off x="10731914" y="4356664"/>
                <a:ext cx="2160" cy="36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05149409-635E-48B2-838C-4536EE65472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722914" y="4348024"/>
                  <a:ext cx="19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E67B85D-FA9D-4A32-8F6E-11ABC5415A34}"/>
                    </a:ext>
                  </a:extLst>
                </p14:cNvPr>
                <p14:cNvContentPartPr/>
                <p14:nvPr/>
              </p14:nvContentPartPr>
              <p14:xfrm>
                <a:off x="10612754" y="4497784"/>
                <a:ext cx="39600" cy="763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E67B85D-FA9D-4A32-8F6E-11ABC5415A34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0604114" y="4489144"/>
                  <a:ext cx="57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7795C68-A4A9-4390-9AE8-A065916860FA}"/>
                    </a:ext>
                  </a:extLst>
                </p14:cNvPr>
                <p14:cNvContentPartPr/>
                <p14:nvPr/>
              </p14:nvContentPartPr>
              <p14:xfrm>
                <a:off x="10654154" y="4392304"/>
                <a:ext cx="36000" cy="36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7795C68-A4A9-4390-9AE8-A065916860F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0645514" y="4383304"/>
                  <a:ext cx="53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B1A91C5-BE13-4DE9-BB85-A8EBD92F7C8D}"/>
                    </a:ext>
                  </a:extLst>
                </p14:cNvPr>
                <p14:cNvContentPartPr/>
                <p14:nvPr/>
              </p14:nvContentPartPr>
              <p14:xfrm>
                <a:off x="10720034" y="4460704"/>
                <a:ext cx="187200" cy="1155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B1A91C5-BE13-4DE9-BB85-A8EBD92F7C8D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0711394" y="4451704"/>
                  <a:ext cx="2048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E378D70-7EBE-4ABB-93D5-4A91DB0342E8}"/>
                    </a:ext>
                  </a:extLst>
                </p14:cNvPr>
                <p14:cNvContentPartPr/>
                <p14:nvPr/>
              </p14:nvContentPartPr>
              <p14:xfrm>
                <a:off x="10972034" y="4419304"/>
                <a:ext cx="151560" cy="1634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E378D70-7EBE-4ABB-93D5-4A91DB0342E8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0963394" y="4410664"/>
                  <a:ext cx="1692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62C52A3-0C9E-4FA7-A873-4239A10EDE2A}"/>
                    </a:ext>
                  </a:extLst>
                </p14:cNvPr>
                <p14:cNvContentPartPr/>
                <p14:nvPr/>
              </p14:nvContentPartPr>
              <p14:xfrm>
                <a:off x="11097674" y="4242184"/>
                <a:ext cx="189360" cy="2732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62C52A3-0C9E-4FA7-A873-4239A10EDE2A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1088674" y="4233544"/>
                  <a:ext cx="2070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8EFB4C1-960C-45F5-89A7-30F64E2D69ED}"/>
                    </a:ext>
                  </a:extLst>
                </p14:cNvPr>
                <p14:cNvContentPartPr/>
                <p14:nvPr/>
              </p14:nvContentPartPr>
              <p14:xfrm>
                <a:off x="11147354" y="4403824"/>
                <a:ext cx="211680" cy="1605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8EFB4C1-960C-45F5-89A7-30F64E2D69E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138714" y="4395184"/>
                  <a:ext cx="229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798A51A-8CDD-48B2-A4D0-EB63D1F5206D}"/>
                    </a:ext>
                  </a:extLst>
                </p14:cNvPr>
                <p14:cNvContentPartPr/>
                <p14:nvPr/>
              </p14:nvContentPartPr>
              <p14:xfrm>
                <a:off x="11305754" y="4494544"/>
                <a:ext cx="149760" cy="2343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798A51A-8CDD-48B2-A4D0-EB63D1F5206D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1297114" y="4485544"/>
                  <a:ext cx="167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0C55A236-9C20-4476-81B2-136A69DFFD9D}"/>
                    </a:ext>
                  </a:extLst>
                </p14:cNvPr>
                <p14:cNvContentPartPr/>
                <p14:nvPr/>
              </p14:nvContentPartPr>
              <p14:xfrm>
                <a:off x="11418794" y="4389424"/>
                <a:ext cx="252360" cy="1872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0C55A236-9C20-4476-81B2-136A69DFFD9D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1410154" y="4380424"/>
                  <a:ext cx="270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316DA93-2124-44A7-8DA8-BCFC891C835F}"/>
                    </a:ext>
                  </a:extLst>
                </p14:cNvPr>
                <p14:cNvContentPartPr/>
                <p14:nvPr/>
              </p14:nvContentPartPr>
              <p14:xfrm>
                <a:off x="11690234" y="4567984"/>
                <a:ext cx="78480" cy="291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316DA93-2124-44A7-8DA8-BCFC891C835F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1681594" y="4559344"/>
                  <a:ext cx="96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F66AB9E0-753B-4B6C-B301-A19BD3C351BD}"/>
                    </a:ext>
                  </a:extLst>
                </p14:cNvPr>
                <p14:cNvContentPartPr/>
                <p14:nvPr/>
              </p14:nvContentPartPr>
              <p14:xfrm>
                <a:off x="7866674" y="4540984"/>
                <a:ext cx="268200" cy="48564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F66AB9E0-753B-4B6C-B301-A19BD3C351BD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857674" y="4531984"/>
                  <a:ext cx="28584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4E2399ED-5536-41C6-8964-5642EB7455EE}"/>
                    </a:ext>
                  </a:extLst>
                </p14:cNvPr>
                <p14:cNvContentPartPr/>
                <p14:nvPr/>
              </p14:nvContentPartPr>
              <p14:xfrm>
                <a:off x="7851194" y="4836184"/>
                <a:ext cx="226080" cy="8964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4E2399ED-5536-41C6-8964-5642EB7455EE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842194" y="4827544"/>
                  <a:ext cx="243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68AC42E6-A828-4CA9-A0EE-D7E17646A582}"/>
                    </a:ext>
                  </a:extLst>
                </p14:cNvPr>
                <p14:cNvContentPartPr/>
                <p14:nvPr/>
              </p14:nvContentPartPr>
              <p14:xfrm>
                <a:off x="8061074" y="4845904"/>
                <a:ext cx="160200" cy="14508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68AC42E6-A828-4CA9-A0EE-D7E17646A582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052074" y="4837264"/>
                  <a:ext cx="177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D18EDDD2-F515-4B88-98B5-899C2764B496}"/>
                    </a:ext>
                  </a:extLst>
                </p14:cNvPr>
                <p14:cNvContentPartPr/>
                <p14:nvPr/>
              </p14:nvContentPartPr>
              <p14:xfrm>
                <a:off x="8202554" y="4875064"/>
                <a:ext cx="120600" cy="12960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D18EDDD2-F515-4B88-98B5-899C2764B496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193914" y="4866064"/>
                  <a:ext cx="138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A34CDC36-EE6C-4403-9F5E-E0CE7D6CC9B1}"/>
                    </a:ext>
                  </a:extLst>
                </p14:cNvPr>
                <p14:cNvContentPartPr/>
                <p14:nvPr/>
              </p14:nvContentPartPr>
              <p14:xfrm>
                <a:off x="8395874" y="4867864"/>
                <a:ext cx="257400" cy="13464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A34CDC36-EE6C-4403-9F5E-E0CE7D6CC9B1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387234" y="4859224"/>
                  <a:ext cx="275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678EE2BD-9730-4913-A220-241C37D182F6}"/>
                    </a:ext>
                  </a:extLst>
                </p14:cNvPr>
                <p14:cNvContentPartPr/>
                <p14:nvPr/>
              </p14:nvContentPartPr>
              <p14:xfrm>
                <a:off x="3942674" y="4813864"/>
                <a:ext cx="83520" cy="21348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678EE2BD-9730-4913-A220-241C37D182F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3934034" y="4804864"/>
                  <a:ext cx="101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DCB869B2-F151-4B45-AC7C-6A2FA8EA9D5A}"/>
                    </a:ext>
                  </a:extLst>
                </p14:cNvPr>
                <p14:cNvContentPartPr/>
                <p14:nvPr/>
              </p14:nvContentPartPr>
              <p14:xfrm>
                <a:off x="3946634" y="4744384"/>
                <a:ext cx="228240" cy="30744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DCB869B2-F151-4B45-AC7C-6A2FA8EA9D5A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3937994" y="4735744"/>
                  <a:ext cx="2458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31B81B90-A3A1-4A0F-A338-AF9858A54ABC}"/>
                    </a:ext>
                  </a:extLst>
                </p14:cNvPr>
                <p14:cNvContentPartPr/>
                <p14:nvPr/>
              </p14:nvContentPartPr>
              <p14:xfrm>
                <a:off x="4196474" y="4849864"/>
                <a:ext cx="151560" cy="17856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31B81B90-A3A1-4A0F-A338-AF9858A54ABC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4187834" y="4840864"/>
                  <a:ext cx="169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F7866E18-FEDC-4D87-BCA7-F382F73155B1}"/>
                    </a:ext>
                  </a:extLst>
                </p14:cNvPr>
                <p14:cNvContentPartPr/>
                <p14:nvPr/>
              </p14:nvContentPartPr>
              <p14:xfrm>
                <a:off x="4337594" y="4863904"/>
                <a:ext cx="109800" cy="13896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F7866E18-FEDC-4D87-BCA7-F382F73155B1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4328594" y="4855264"/>
                  <a:ext cx="127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AE1E2F1B-F380-4562-B5B3-9A85D1405C1A}"/>
                    </a:ext>
                  </a:extLst>
                </p14:cNvPr>
                <p14:cNvContentPartPr/>
                <p14:nvPr/>
              </p14:nvContentPartPr>
              <p14:xfrm>
                <a:off x="4500314" y="4834384"/>
                <a:ext cx="224640" cy="15732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AE1E2F1B-F380-4562-B5B3-9A85D1405C1A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4491674" y="4825384"/>
                  <a:ext cx="242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B2991E00-21A3-4795-8531-82E02C9A5CDF}"/>
                    </a:ext>
                  </a:extLst>
                </p14:cNvPr>
                <p14:cNvContentPartPr/>
                <p14:nvPr/>
              </p14:nvContentPartPr>
              <p14:xfrm>
                <a:off x="4934114" y="4875064"/>
                <a:ext cx="187920" cy="15660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B2991E00-21A3-4795-8531-82E02C9A5CDF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4925474" y="4866064"/>
                  <a:ext cx="205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BDB4F77A-37B2-4E8B-A82E-7AF5FF5A4AFD}"/>
                    </a:ext>
                  </a:extLst>
                </p14:cNvPr>
                <p14:cNvContentPartPr/>
                <p14:nvPr/>
              </p14:nvContentPartPr>
              <p14:xfrm>
                <a:off x="5374394" y="4837624"/>
                <a:ext cx="237600" cy="19152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BDB4F77A-37B2-4E8B-A82E-7AF5FF5A4AFD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5365394" y="4828984"/>
                  <a:ext cx="255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D48C46F1-B151-4996-8F6E-005D138846B6}"/>
                    </a:ext>
                  </a:extLst>
                </p14:cNvPr>
                <p14:cNvContentPartPr/>
                <p14:nvPr/>
              </p14:nvContentPartPr>
              <p14:xfrm>
                <a:off x="5689754" y="4875064"/>
                <a:ext cx="65520" cy="10764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D48C46F1-B151-4996-8F6E-005D138846B6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5680754" y="4866424"/>
                  <a:ext cx="831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02EFA6CB-AD2E-4BB8-B909-2D56D1A2C2E6}"/>
                    </a:ext>
                  </a:extLst>
                </p14:cNvPr>
                <p14:cNvContentPartPr/>
                <p14:nvPr/>
              </p14:nvContentPartPr>
              <p14:xfrm>
                <a:off x="5782634" y="4859224"/>
                <a:ext cx="136800" cy="15444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02EFA6CB-AD2E-4BB8-B909-2D56D1A2C2E6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5773994" y="4850224"/>
                  <a:ext cx="154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D532AA43-0BAB-4AB8-AD48-01A93A7C56E5}"/>
                    </a:ext>
                  </a:extLst>
                </p14:cNvPr>
                <p14:cNvContentPartPr/>
                <p14:nvPr/>
              </p14:nvContentPartPr>
              <p14:xfrm>
                <a:off x="5882714" y="4906024"/>
                <a:ext cx="227880" cy="39996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D532AA43-0BAB-4AB8-AD48-01A93A7C56E5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5874074" y="4897384"/>
                  <a:ext cx="24552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DFFD5658-9036-4BAE-9C13-A5CDF89B62E5}"/>
                    </a:ext>
                  </a:extLst>
                </p14:cNvPr>
                <p14:cNvContentPartPr/>
                <p14:nvPr/>
              </p14:nvContentPartPr>
              <p14:xfrm>
                <a:off x="6145874" y="4624864"/>
                <a:ext cx="216360" cy="39348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DFFD5658-9036-4BAE-9C13-A5CDF89B62E5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6137234" y="4616224"/>
                  <a:ext cx="2340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6C42A76F-A5BA-4934-B882-6F8F313C8269}"/>
                    </a:ext>
                  </a:extLst>
                </p14:cNvPr>
                <p14:cNvContentPartPr/>
                <p14:nvPr/>
              </p14:nvContentPartPr>
              <p14:xfrm>
                <a:off x="6314354" y="4866784"/>
                <a:ext cx="87840" cy="11376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6C42A76F-A5BA-4934-B882-6F8F313C8269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305714" y="4857784"/>
                  <a:ext cx="105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6F34CBED-DF23-4FF9-B2A7-E80886148985}"/>
                    </a:ext>
                  </a:extLst>
                </p14:cNvPr>
                <p14:cNvContentPartPr/>
                <p14:nvPr/>
              </p14:nvContentPartPr>
              <p14:xfrm>
                <a:off x="3961754" y="5306704"/>
                <a:ext cx="142200" cy="16272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6F34CBED-DF23-4FF9-B2A7-E80886148985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952754" y="5297704"/>
                  <a:ext cx="159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A27B3ADA-BB1B-4E94-8761-56B28DBAEB20}"/>
                    </a:ext>
                  </a:extLst>
                </p14:cNvPr>
                <p14:cNvContentPartPr/>
                <p14:nvPr/>
              </p14:nvContentPartPr>
              <p14:xfrm>
                <a:off x="4499234" y="5278624"/>
                <a:ext cx="185760" cy="15264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A27B3ADA-BB1B-4E94-8761-56B28DBAEB20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490234" y="5269984"/>
                  <a:ext cx="203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76D002FB-E7ED-4F02-B9D3-3272F20994D2}"/>
                    </a:ext>
                  </a:extLst>
                </p14:cNvPr>
                <p14:cNvContentPartPr/>
                <p14:nvPr/>
              </p14:nvContentPartPr>
              <p14:xfrm>
                <a:off x="4804154" y="5098624"/>
                <a:ext cx="190440" cy="40752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76D002FB-E7ED-4F02-B9D3-3272F20994D2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4795514" y="5089984"/>
                  <a:ext cx="2080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C3E63A9A-C9FB-4ADC-BAB4-5707C7CA6273}"/>
                    </a:ext>
                  </a:extLst>
                </p14:cNvPr>
                <p14:cNvContentPartPr/>
                <p14:nvPr/>
              </p14:nvContentPartPr>
              <p14:xfrm>
                <a:off x="4771394" y="5299864"/>
                <a:ext cx="219600" cy="2700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C3E63A9A-C9FB-4ADC-BAB4-5707C7CA6273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762394" y="5290864"/>
                  <a:ext cx="237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EA87D8C3-906C-44F4-891D-3D0D7C5526CB}"/>
                    </a:ext>
                  </a:extLst>
                </p14:cNvPr>
                <p14:cNvContentPartPr/>
                <p14:nvPr/>
              </p14:nvContentPartPr>
              <p14:xfrm>
                <a:off x="4996394" y="5296624"/>
                <a:ext cx="118440" cy="12708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EA87D8C3-906C-44F4-891D-3D0D7C5526CB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4987394" y="5287624"/>
                  <a:ext cx="136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B82D9B97-20EE-4FEA-8ABA-C88CB36C3E1D}"/>
                    </a:ext>
                  </a:extLst>
                </p14:cNvPr>
                <p14:cNvContentPartPr/>
                <p14:nvPr/>
              </p14:nvContentPartPr>
              <p14:xfrm>
                <a:off x="5120954" y="5309584"/>
                <a:ext cx="193680" cy="11016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B82D9B97-20EE-4FEA-8ABA-C88CB36C3E1D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112314" y="5300584"/>
                  <a:ext cx="211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1DA88DFC-4566-42F2-BFF0-40C75AE6E634}"/>
                    </a:ext>
                  </a:extLst>
                </p14:cNvPr>
                <p14:cNvContentPartPr/>
                <p14:nvPr/>
              </p14:nvContentPartPr>
              <p14:xfrm>
                <a:off x="5440274" y="5299864"/>
                <a:ext cx="144720" cy="13068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1DA88DFC-4566-42F2-BFF0-40C75AE6E634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5431274" y="5290864"/>
                  <a:ext cx="162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65A0FE0-2560-4170-91D0-225FA082F6CE}"/>
                    </a:ext>
                  </a:extLst>
                </p14:cNvPr>
                <p14:cNvContentPartPr/>
                <p14:nvPr/>
              </p14:nvContentPartPr>
              <p14:xfrm>
                <a:off x="5571314" y="5119504"/>
                <a:ext cx="124560" cy="26460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65A0FE0-2560-4170-91D0-225FA082F6CE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5562674" y="5110504"/>
                  <a:ext cx="1422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A2215428-968D-4526-BD26-FC068F66EBBE}"/>
                    </a:ext>
                  </a:extLst>
                </p14:cNvPr>
                <p14:cNvContentPartPr/>
                <p14:nvPr/>
              </p14:nvContentPartPr>
              <p14:xfrm>
                <a:off x="5712794" y="5248384"/>
                <a:ext cx="120240" cy="12924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A2215428-968D-4526-BD26-FC068F66EBB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5703794" y="5239384"/>
                  <a:ext cx="137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489C8A17-9203-4F35-AF8E-23923611BF2D}"/>
                    </a:ext>
                  </a:extLst>
                </p14:cNvPr>
                <p14:cNvContentPartPr/>
                <p14:nvPr/>
              </p14:nvContentPartPr>
              <p14:xfrm>
                <a:off x="5886314" y="5241544"/>
                <a:ext cx="111600" cy="13284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489C8A17-9203-4F35-AF8E-23923611BF2D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5877314" y="5232544"/>
                  <a:ext cx="1292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A52DF35A-BABE-4BDD-83F5-3E68BD1581DE}"/>
                    </a:ext>
                  </a:extLst>
                </p14:cNvPr>
                <p14:cNvContentPartPr/>
                <p14:nvPr/>
              </p14:nvContentPartPr>
              <p14:xfrm>
                <a:off x="6058034" y="5230384"/>
                <a:ext cx="152280" cy="16164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A52DF35A-BABE-4BDD-83F5-3E68BD1581DE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049394" y="5221744"/>
                  <a:ext cx="169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48656910-FD52-432D-B478-DD97AD4DE7A4}"/>
                    </a:ext>
                  </a:extLst>
                </p14:cNvPr>
                <p14:cNvContentPartPr/>
                <p14:nvPr/>
              </p14:nvContentPartPr>
              <p14:xfrm>
                <a:off x="6202754" y="5097544"/>
                <a:ext cx="137520" cy="24804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48656910-FD52-432D-B478-DD97AD4DE7A4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6194114" y="5088544"/>
                  <a:ext cx="1551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B21F3370-4361-47EA-85A9-A8F759109965}"/>
                    </a:ext>
                  </a:extLst>
                </p14:cNvPr>
                <p14:cNvContentPartPr/>
                <p14:nvPr/>
              </p14:nvContentPartPr>
              <p14:xfrm>
                <a:off x="6709634" y="4828624"/>
                <a:ext cx="126000" cy="14976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B21F3370-4361-47EA-85A9-A8F759109965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6700994" y="4819624"/>
                  <a:ext cx="143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07646419-C029-4629-89AF-D852A8C47D0A}"/>
                    </a:ext>
                  </a:extLst>
                </p14:cNvPr>
                <p14:cNvContentPartPr/>
                <p14:nvPr/>
              </p14:nvContentPartPr>
              <p14:xfrm>
                <a:off x="6893954" y="4848064"/>
                <a:ext cx="142560" cy="11880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07646419-C029-4629-89AF-D852A8C47D0A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6884954" y="4839424"/>
                  <a:ext cx="160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7E6BE28-DA1B-4D45-8406-FAF232003FDC}"/>
                    </a:ext>
                  </a:extLst>
                </p14:cNvPr>
                <p14:cNvContentPartPr/>
                <p14:nvPr/>
              </p14:nvContentPartPr>
              <p14:xfrm>
                <a:off x="7062074" y="4834744"/>
                <a:ext cx="158760" cy="14256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7E6BE28-DA1B-4D45-8406-FAF232003FDC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053074" y="4826104"/>
                  <a:ext cx="176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4C7186D-226F-4F30-BAB8-22368966D90C}"/>
                    </a:ext>
                  </a:extLst>
                </p14:cNvPr>
                <p14:cNvContentPartPr/>
                <p14:nvPr/>
              </p14:nvContentPartPr>
              <p14:xfrm>
                <a:off x="7278074" y="4853104"/>
                <a:ext cx="150120" cy="13788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4C7186D-226F-4F30-BAB8-22368966D90C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269434" y="4844464"/>
                  <a:ext cx="167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72C447CB-6A0E-4BB9-82E4-A8A7B55CB223}"/>
                    </a:ext>
                  </a:extLst>
                </p14:cNvPr>
                <p14:cNvContentPartPr/>
                <p14:nvPr/>
              </p14:nvContentPartPr>
              <p14:xfrm>
                <a:off x="7412354" y="4701184"/>
                <a:ext cx="121680" cy="25344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72C447CB-6A0E-4BB9-82E4-A8A7B55CB223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403354" y="4692544"/>
                  <a:ext cx="1393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3437A46-9C50-4BBD-93E1-31B47F222EE7}"/>
                    </a:ext>
                  </a:extLst>
                </p14:cNvPr>
                <p14:cNvContentPartPr/>
                <p14:nvPr/>
              </p14:nvContentPartPr>
              <p14:xfrm>
                <a:off x="6670394" y="5337664"/>
                <a:ext cx="360" cy="36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3437A46-9C50-4BBD-93E1-31B47F222EE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661394" y="53290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70912F1D-F662-4ED5-816E-E72A5A99FC38}"/>
                    </a:ext>
                  </a:extLst>
                </p14:cNvPr>
                <p14:cNvContentPartPr/>
                <p14:nvPr/>
              </p14:nvContentPartPr>
              <p14:xfrm>
                <a:off x="6614594" y="5243344"/>
                <a:ext cx="211320" cy="14472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70912F1D-F662-4ED5-816E-E72A5A99FC38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605594" y="5234344"/>
                  <a:ext cx="228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4CD2D819-0398-4D92-AEE7-64DF5FEFDE9F}"/>
                    </a:ext>
                  </a:extLst>
                </p14:cNvPr>
                <p14:cNvContentPartPr/>
                <p14:nvPr/>
              </p14:nvContentPartPr>
              <p14:xfrm>
                <a:off x="6781274" y="5084944"/>
                <a:ext cx="140400" cy="27972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4CD2D819-0398-4D92-AEE7-64DF5FEFDE9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772634" y="5076304"/>
                  <a:ext cx="1580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39A2242B-69A9-412E-A4B5-051652652CDF}"/>
                    </a:ext>
                  </a:extLst>
                </p14:cNvPr>
                <p14:cNvContentPartPr/>
                <p14:nvPr/>
              </p14:nvContentPartPr>
              <p14:xfrm>
                <a:off x="6929954" y="5244784"/>
                <a:ext cx="114480" cy="8676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39A2242B-69A9-412E-A4B5-051652652CDF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921314" y="5236144"/>
                  <a:ext cx="132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6DB80D9E-805F-407A-9D45-77039F18B7F3}"/>
                    </a:ext>
                  </a:extLst>
                </p14:cNvPr>
                <p14:cNvContentPartPr/>
                <p14:nvPr/>
              </p14:nvContentPartPr>
              <p14:xfrm>
                <a:off x="7078994" y="5252344"/>
                <a:ext cx="108360" cy="10728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6DB80D9E-805F-407A-9D45-77039F18B7F3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7069994" y="5243704"/>
                  <a:ext cx="126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2516900C-0564-484B-BB1F-C0251C2B57D3}"/>
                    </a:ext>
                  </a:extLst>
                </p14:cNvPr>
                <p14:cNvContentPartPr/>
                <p14:nvPr/>
              </p14:nvContentPartPr>
              <p14:xfrm>
                <a:off x="7237754" y="5112304"/>
                <a:ext cx="261360" cy="20736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516900C-0564-484B-BB1F-C0251C2B57D3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7228754" y="5103304"/>
                  <a:ext cx="279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674F6A79-4CD2-4017-8210-8802AA49F188}"/>
                    </a:ext>
                  </a:extLst>
                </p14:cNvPr>
                <p14:cNvContentPartPr/>
                <p14:nvPr/>
              </p14:nvContentPartPr>
              <p14:xfrm>
                <a:off x="7284914" y="5288704"/>
                <a:ext cx="365040" cy="5868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674F6A79-4CD2-4017-8210-8802AA49F188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275914" y="5279704"/>
                  <a:ext cx="382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D6AA6BCE-7CDF-4821-A51E-C27F90CE1F3E}"/>
                    </a:ext>
                  </a:extLst>
                </p14:cNvPr>
                <p14:cNvContentPartPr/>
                <p14:nvPr/>
              </p14:nvContentPartPr>
              <p14:xfrm>
                <a:off x="3941954" y="5777224"/>
                <a:ext cx="84960" cy="20124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D6AA6BCE-7CDF-4821-A51E-C27F90CE1F3E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3933314" y="5768584"/>
                  <a:ext cx="102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7ED33B7D-6E18-41AA-B740-6433F46D3857}"/>
                    </a:ext>
                  </a:extLst>
                </p14:cNvPr>
                <p14:cNvContentPartPr/>
                <p14:nvPr/>
              </p14:nvContentPartPr>
              <p14:xfrm>
                <a:off x="4020074" y="5658424"/>
                <a:ext cx="216360" cy="17460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7ED33B7D-6E18-41AA-B740-6433F46D3857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4011434" y="5649424"/>
                  <a:ext cx="234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994428CB-FD0E-45FA-B9D4-E639B5AF7FA7}"/>
                    </a:ext>
                  </a:extLst>
                </p14:cNvPr>
                <p14:cNvContentPartPr/>
                <p14:nvPr/>
              </p14:nvContentPartPr>
              <p14:xfrm>
                <a:off x="4314554" y="5682184"/>
                <a:ext cx="157320" cy="30744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994428CB-FD0E-45FA-B9D4-E639B5AF7FA7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4305554" y="5673544"/>
                  <a:ext cx="1749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D78A64D2-62FF-408C-A7BB-C6737827F60A}"/>
                    </a:ext>
                  </a:extLst>
                </p14:cNvPr>
                <p14:cNvContentPartPr/>
                <p14:nvPr/>
              </p14:nvContentPartPr>
              <p14:xfrm>
                <a:off x="4661234" y="5604064"/>
                <a:ext cx="140760" cy="33768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D78A64D2-62FF-408C-A7BB-C6737827F60A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4652594" y="5595424"/>
                  <a:ext cx="1584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5D282BF3-BD85-4B37-96AE-AE8FB54C5292}"/>
                    </a:ext>
                  </a:extLst>
                </p14:cNvPr>
                <p14:cNvContentPartPr/>
                <p14:nvPr/>
              </p14:nvContentPartPr>
              <p14:xfrm>
                <a:off x="4890194" y="5766424"/>
                <a:ext cx="103680" cy="18288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5D282BF3-BD85-4B37-96AE-AE8FB54C5292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4881194" y="5757784"/>
                  <a:ext cx="121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819C0ED4-C3B3-4F28-A6FF-82D81DC4D78C}"/>
                    </a:ext>
                  </a:extLst>
                </p14:cNvPr>
                <p14:cNvContentPartPr/>
                <p14:nvPr/>
              </p14:nvContentPartPr>
              <p14:xfrm>
                <a:off x="5059034" y="5794504"/>
                <a:ext cx="93240" cy="9756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819C0ED4-C3B3-4F28-A6FF-82D81DC4D78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5050394" y="5785504"/>
                  <a:ext cx="110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25D39AC3-140B-446D-AB94-9701A393828D}"/>
                    </a:ext>
                  </a:extLst>
                </p14:cNvPr>
                <p14:cNvContentPartPr/>
                <p14:nvPr/>
              </p14:nvContentPartPr>
              <p14:xfrm>
                <a:off x="5178554" y="5779744"/>
                <a:ext cx="140040" cy="13680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25D39AC3-140B-446D-AB94-9701A393828D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5169554" y="5771104"/>
                  <a:ext cx="157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725ED19C-B228-4414-A6E4-08E5079471AC}"/>
                    </a:ext>
                  </a:extLst>
                </p14:cNvPr>
                <p14:cNvContentPartPr/>
                <p14:nvPr/>
              </p14:nvContentPartPr>
              <p14:xfrm>
                <a:off x="5449994" y="5597584"/>
                <a:ext cx="123120" cy="31824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725ED19C-B228-4414-A6E4-08E5079471AC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5440994" y="5588944"/>
                  <a:ext cx="1407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D6E7B5FB-55E5-4BBB-9DCC-7F13160787CC}"/>
                    </a:ext>
                  </a:extLst>
                </p14:cNvPr>
                <p14:cNvContentPartPr/>
                <p14:nvPr/>
              </p14:nvContentPartPr>
              <p14:xfrm>
                <a:off x="5389154" y="5746984"/>
                <a:ext cx="205920" cy="5004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D6E7B5FB-55E5-4BBB-9DCC-7F13160787CC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5380514" y="5737984"/>
                  <a:ext cx="223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5A0CAB2C-8FB1-4396-9827-BAC18E2C5899}"/>
                    </a:ext>
                  </a:extLst>
                </p14:cNvPr>
                <p14:cNvContentPartPr/>
                <p14:nvPr/>
              </p14:nvContentPartPr>
              <p14:xfrm>
                <a:off x="5730794" y="5817904"/>
                <a:ext cx="97560" cy="8244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5A0CAB2C-8FB1-4396-9827-BAC18E2C589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721794" y="5809264"/>
                  <a:ext cx="115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9CD692C2-162D-44C1-9BAD-70BDA37648B8}"/>
                    </a:ext>
                  </a:extLst>
                </p14:cNvPr>
                <p14:cNvContentPartPr/>
                <p14:nvPr/>
              </p14:nvContentPartPr>
              <p14:xfrm>
                <a:off x="5924834" y="5775424"/>
                <a:ext cx="193680" cy="14256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9CD692C2-162D-44C1-9BAD-70BDA37648B8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916194" y="5766424"/>
                  <a:ext cx="211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23611A85-F189-428C-867D-7BBC929FC49D}"/>
                    </a:ext>
                  </a:extLst>
                </p14:cNvPr>
                <p14:cNvContentPartPr/>
                <p14:nvPr/>
              </p14:nvContentPartPr>
              <p14:xfrm>
                <a:off x="6269714" y="5665624"/>
                <a:ext cx="55800" cy="21600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23611A85-F189-428C-867D-7BBC929FC49D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6260714" y="5656624"/>
                  <a:ext cx="73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0A41F862-6477-45C0-8EB5-E3F9351289E4}"/>
                    </a:ext>
                  </a:extLst>
                </p14:cNvPr>
                <p14:cNvContentPartPr/>
                <p14:nvPr/>
              </p14:nvContentPartPr>
              <p14:xfrm>
                <a:off x="6289514" y="5668144"/>
                <a:ext cx="149760" cy="15804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0A41F862-6477-45C0-8EB5-E3F9351289E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6280874" y="5659144"/>
                  <a:ext cx="167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51E3CB31-F835-4E8D-87AA-E5F2EA6944B7}"/>
                    </a:ext>
                  </a:extLst>
                </p14:cNvPr>
                <p14:cNvContentPartPr/>
                <p14:nvPr/>
              </p14:nvContentPartPr>
              <p14:xfrm>
                <a:off x="6309674" y="5808544"/>
                <a:ext cx="81720" cy="6804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51E3CB31-F835-4E8D-87AA-E5F2EA6944B7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6300674" y="5799544"/>
                  <a:ext cx="993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766A6A3F-A802-4D72-8AB6-E6A4AF9BD594}"/>
                    </a:ext>
                  </a:extLst>
                </p14:cNvPr>
                <p14:cNvContentPartPr/>
                <p14:nvPr/>
              </p14:nvContentPartPr>
              <p14:xfrm>
                <a:off x="6440354" y="5802064"/>
                <a:ext cx="25560" cy="6300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766A6A3F-A802-4D72-8AB6-E6A4AF9BD594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6431354" y="5793424"/>
                  <a:ext cx="43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9A8900EC-C0E2-4F99-832F-F1FDE4EA782E}"/>
                    </a:ext>
                  </a:extLst>
                </p14:cNvPr>
                <p14:cNvContentPartPr/>
                <p14:nvPr/>
              </p14:nvContentPartPr>
              <p14:xfrm>
                <a:off x="6515234" y="5711344"/>
                <a:ext cx="2160" cy="1440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9A8900EC-C0E2-4F99-832F-F1FDE4EA782E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6506234" y="5702704"/>
                  <a:ext cx="198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F52FE462-9729-455C-B2CA-C11959C6C306}"/>
                    </a:ext>
                  </a:extLst>
                </p14:cNvPr>
                <p14:cNvContentPartPr/>
                <p14:nvPr/>
              </p14:nvContentPartPr>
              <p14:xfrm>
                <a:off x="6540794" y="5750584"/>
                <a:ext cx="84240" cy="10260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F52FE462-9729-455C-B2CA-C11959C6C306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6532154" y="5741584"/>
                  <a:ext cx="101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189310AB-65BE-4850-ADA6-F9E8CF889063}"/>
                    </a:ext>
                  </a:extLst>
                </p14:cNvPr>
                <p14:cNvContentPartPr/>
                <p14:nvPr/>
              </p14:nvContentPartPr>
              <p14:xfrm>
                <a:off x="6615314" y="5789464"/>
                <a:ext cx="132840" cy="42840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189310AB-65BE-4850-ADA6-F9E8CF889063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6606314" y="5780824"/>
                  <a:ext cx="1504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5115DE58-2F2F-4ED9-A9B3-E230E41B13E5}"/>
                    </a:ext>
                  </a:extLst>
                </p14:cNvPr>
                <p14:cNvContentPartPr/>
                <p14:nvPr/>
              </p14:nvContentPartPr>
              <p14:xfrm>
                <a:off x="6679394" y="5591824"/>
                <a:ext cx="180360" cy="36972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5115DE58-2F2F-4ED9-A9B3-E230E41B13E5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6670394" y="5583184"/>
                  <a:ext cx="1980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0B7B87F3-CF59-4352-A780-C7E30510BA06}"/>
                    </a:ext>
                  </a:extLst>
                </p14:cNvPr>
                <p14:cNvContentPartPr/>
                <p14:nvPr/>
              </p14:nvContentPartPr>
              <p14:xfrm>
                <a:off x="6961634" y="5720344"/>
                <a:ext cx="99720" cy="1656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0B7B87F3-CF59-4352-A780-C7E30510BA06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6952994" y="5711704"/>
                  <a:ext cx="1173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8352EE03-ADD6-4BED-9C3B-5E8380AD4708}"/>
                    </a:ext>
                  </a:extLst>
                </p14:cNvPr>
                <p14:cNvContentPartPr/>
                <p14:nvPr/>
              </p14:nvContentPartPr>
              <p14:xfrm>
                <a:off x="6946154" y="5805664"/>
                <a:ext cx="133560" cy="2376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8352EE03-ADD6-4BED-9C3B-5E8380AD4708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6937514" y="5797024"/>
                  <a:ext cx="151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CA86B2F1-EF12-40C8-8233-19B1FFA9C230}"/>
                    </a:ext>
                  </a:extLst>
                </p14:cNvPr>
                <p14:cNvContentPartPr/>
                <p14:nvPr/>
              </p14:nvContentPartPr>
              <p14:xfrm>
                <a:off x="7153514" y="5673904"/>
                <a:ext cx="85680" cy="21744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CA86B2F1-EF12-40C8-8233-19B1FFA9C230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144874" y="5665264"/>
                  <a:ext cx="1033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8FF7114B-F191-441B-AE4E-1FA2B89E9654}"/>
                    </a:ext>
                  </a:extLst>
                </p14:cNvPr>
                <p14:cNvContentPartPr/>
                <p14:nvPr/>
              </p14:nvContentPartPr>
              <p14:xfrm>
                <a:off x="7215074" y="5561224"/>
                <a:ext cx="189360" cy="19620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8FF7114B-F191-441B-AE4E-1FA2B89E9654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206434" y="5552584"/>
                  <a:ext cx="207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0373D33D-58A5-4346-81D7-EE5C662EAE64}"/>
                    </a:ext>
                  </a:extLst>
                </p14:cNvPr>
                <p14:cNvContentPartPr/>
                <p14:nvPr/>
              </p14:nvContentPartPr>
              <p14:xfrm>
                <a:off x="7410914" y="5609104"/>
                <a:ext cx="146520" cy="25272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0373D33D-58A5-4346-81D7-EE5C662EAE64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7402274" y="5600464"/>
                  <a:ext cx="1641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A23654E6-E661-4986-A35E-F99CAC4B00FF}"/>
                    </a:ext>
                  </a:extLst>
                </p14:cNvPr>
                <p14:cNvContentPartPr/>
                <p14:nvPr/>
              </p14:nvContentPartPr>
              <p14:xfrm>
                <a:off x="7527194" y="5513704"/>
                <a:ext cx="169200" cy="34020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A23654E6-E661-4986-A35E-F99CAC4B00FF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7518194" y="5504704"/>
                  <a:ext cx="1868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2ABD8918-3FCA-45EB-A8E7-DB90A65A2213}"/>
                    </a:ext>
                  </a:extLst>
                </p14:cNvPr>
                <p14:cNvContentPartPr/>
                <p14:nvPr/>
              </p14:nvContentPartPr>
              <p14:xfrm>
                <a:off x="7700714" y="5687584"/>
                <a:ext cx="150480" cy="12456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2ABD8918-3FCA-45EB-A8E7-DB90A65A2213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7691714" y="5678584"/>
                  <a:ext cx="168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38D39AC6-71F8-4346-939B-4495ED2657E7}"/>
                    </a:ext>
                  </a:extLst>
                </p14:cNvPr>
                <p14:cNvContentPartPr/>
                <p14:nvPr/>
              </p14:nvContentPartPr>
              <p14:xfrm>
                <a:off x="7821674" y="5694064"/>
                <a:ext cx="126720" cy="13320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38D39AC6-71F8-4346-939B-4495ED2657E7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7812674" y="5685424"/>
                  <a:ext cx="144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4F1573BF-5F6D-471C-826D-C602A9CA633C}"/>
                    </a:ext>
                  </a:extLst>
                </p14:cNvPr>
                <p14:cNvContentPartPr/>
                <p14:nvPr/>
              </p14:nvContentPartPr>
              <p14:xfrm>
                <a:off x="7977914" y="5646904"/>
                <a:ext cx="158760" cy="18180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4F1573BF-5F6D-471C-826D-C602A9CA633C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7968914" y="5637904"/>
                  <a:ext cx="176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AD36F846-9EFA-4A35-AC13-DC7CD490E4A4}"/>
                    </a:ext>
                  </a:extLst>
                </p14:cNvPr>
                <p14:cNvContentPartPr/>
                <p14:nvPr/>
              </p14:nvContentPartPr>
              <p14:xfrm>
                <a:off x="8172314" y="5520904"/>
                <a:ext cx="88920" cy="29340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AD36F846-9EFA-4A35-AC13-DC7CD490E4A4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8163674" y="5511904"/>
                  <a:ext cx="1065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6071E5A1-9C21-48C4-A62A-87FAFCAD2011}"/>
                    </a:ext>
                  </a:extLst>
                </p14:cNvPr>
                <p14:cNvContentPartPr/>
                <p14:nvPr/>
              </p14:nvContentPartPr>
              <p14:xfrm>
                <a:off x="8113994" y="5664184"/>
                <a:ext cx="171000" cy="4428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6071E5A1-9C21-48C4-A62A-87FAFCAD2011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8105354" y="5655544"/>
                  <a:ext cx="1886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E6D98727-AB1D-4CD6-9F24-CFE5A674B923}"/>
                    </a:ext>
                  </a:extLst>
                </p14:cNvPr>
                <p14:cNvContentPartPr/>
                <p14:nvPr/>
              </p14:nvContentPartPr>
              <p14:xfrm>
                <a:off x="8273834" y="5467264"/>
                <a:ext cx="145080" cy="43596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E6D98727-AB1D-4CD6-9F24-CFE5A674B92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8264834" y="5458264"/>
                  <a:ext cx="1627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C2D1F4C1-3B69-44E3-8151-971C34963066}"/>
                    </a:ext>
                  </a:extLst>
                </p14:cNvPr>
                <p14:cNvContentPartPr/>
                <p14:nvPr/>
              </p14:nvContentPartPr>
              <p14:xfrm>
                <a:off x="8488394" y="5709544"/>
                <a:ext cx="203400" cy="4860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C2D1F4C1-3B69-44E3-8151-971C3496306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8479394" y="5700544"/>
                  <a:ext cx="2210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38B09C6D-AFC0-4E90-A876-E5E7F7738CD5}"/>
                    </a:ext>
                  </a:extLst>
                </p14:cNvPr>
                <p14:cNvContentPartPr/>
                <p14:nvPr/>
              </p14:nvContentPartPr>
              <p14:xfrm>
                <a:off x="8560034" y="5664544"/>
                <a:ext cx="32040" cy="136800"/>
              </p14:xfrm>
            </p:contentPart>
          </mc:Choice>
          <mc:Fallback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38B09C6D-AFC0-4E90-A876-E5E7F7738CD5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8551034" y="5655544"/>
                  <a:ext cx="49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3F598118-5EEE-49E8-A3DF-870A72BE47B8}"/>
                    </a:ext>
                  </a:extLst>
                </p14:cNvPr>
                <p14:cNvContentPartPr/>
                <p14:nvPr/>
              </p14:nvContentPartPr>
              <p14:xfrm>
                <a:off x="8717714" y="5640784"/>
                <a:ext cx="54000" cy="18792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3F598118-5EEE-49E8-A3DF-870A72BE47B8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8709074" y="5632144"/>
                  <a:ext cx="71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6E7D64CF-D666-4707-B34A-88548A1B06AF}"/>
                    </a:ext>
                  </a:extLst>
                </p14:cNvPr>
                <p14:cNvContentPartPr/>
                <p14:nvPr/>
              </p14:nvContentPartPr>
              <p14:xfrm>
                <a:off x="8743274" y="5536384"/>
                <a:ext cx="182520" cy="162000"/>
              </p14:xfrm>
            </p:contentPart>
          </mc:Choice>
          <mc:Fallback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6E7D64CF-D666-4707-B34A-88548A1B06AF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8734274" y="5527384"/>
                  <a:ext cx="200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2AF695A4-421C-4245-A729-678383ACF4A9}"/>
                    </a:ext>
                  </a:extLst>
                </p14:cNvPr>
                <p14:cNvContentPartPr/>
                <p14:nvPr/>
              </p14:nvContentPartPr>
              <p14:xfrm>
                <a:off x="8907794" y="5606224"/>
                <a:ext cx="114840" cy="233280"/>
              </p14:xfrm>
            </p:contentPart>
          </mc:Choice>
          <mc:Fallback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2AF695A4-421C-4245-A729-678383ACF4A9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8898794" y="5597584"/>
                  <a:ext cx="132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F4256165-B689-4E2A-A492-C4313B21C65E}"/>
                    </a:ext>
                  </a:extLst>
                </p14:cNvPr>
                <p14:cNvContentPartPr/>
                <p14:nvPr/>
              </p14:nvContentPartPr>
              <p14:xfrm>
                <a:off x="9042794" y="5624944"/>
                <a:ext cx="92160" cy="209880"/>
              </p14:xfrm>
            </p:contentPart>
          </mc:Choice>
          <mc:Fallback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F4256165-B689-4E2A-A492-C4313B21C65E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9034154" y="5615944"/>
                  <a:ext cx="1098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1A172CFC-C4D5-43E6-A0D0-D6977E1D3B0F}"/>
                    </a:ext>
                  </a:extLst>
                </p14:cNvPr>
                <p14:cNvContentPartPr/>
                <p14:nvPr/>
              </p14:nvContentPartPr>
              <p14:xfrm>
                <a:off x="9031994" y="5661664"/>
                <a:ext cx="209160" cy="15408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1A172CFC-C4D5-43E6-A0D0-D6977E1D3B0F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9022994" y="5653024"/>
                  <a:ext cx="226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087022CE-47A3-4C80-B2E0-964B4FD8DD89}"/>
                    </a:ext>
                  </a:extLst>
                </p14:cNvPr>
                <p14:cNvContentPartPr/>
                <p14:nvPr/>
              </p14:nvContentPartPr>
              <p14:xfrm>
                <a:off x="9081674" y="5775424"/>
                <a:ext cx="144360" cy="6192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087022CE-47A3-4C80-B2E0-964B4FD8DD89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9073034" y="5766424"/>
                  <a:ext cx="1620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A43496AA-240C-4515-AB2F-0F80991A6EDE}"/>
                    </a:ext>
                  </a:extLst>
                </p14:cNvPr>
                <p14:cNvContentPartPr/>
                <p14:nvPr/>
              </p14:nvContentPartPr>
              <p14:xfrm>
                <a:off x="9241874" y="5511184"/>
                <a:ext cx="158400" cy="442440"/>
              </p14:xfrm>
            </p:contentPart>
          </mc:Choice>
          <mc:Fallback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A43496AA-240C-4515-AB2F-0F80991A6EDE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9233234" y="5502184"/>
                  <a:ext cx="1760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4CF11BB7-70A4-419F-AC87-204CD364BAB0}"/>
                    </a:ext>
                  </a:extLst>
                </p14:cNvPr>
                <p14:cNvContentPartPr/>
                <p14:nvPr/>
              </p14:nvContentPartPr>
              <p14:xfrm>
                <a:off x="9485594" y="5760304"/>
                <a:ext cx="123840" cy="20160"/>
              </p14:xfrm>
            </p:contentPart>
          </mc:Choice>
          <mc:Fallback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4CF11BB7-70A4-419F-AC87-204CD364BAB0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9476954" y="5751664"/>
                  <a:ext cx="141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6F911F02-B688-461D-BC17-F1A3694DD60A}"/>
                    </a:ext>
                  </a:extLst>
                </p14:cNvPr>
                <p14:cNvContentPartPr/>
                <p14:nvPr/>
              </p14:nvContentPartPr>
              <p14:xfrm>
                <a:off x="9622754" y="5650144"/>
                <a:ext cx="141480" cy="26028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6F911F02-B688-461D-BC17-F1A3694DD60A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9613754" y="5641144"/>
                  <a:ext cx="1591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C5F026D2-01E4-4BA3-9814-7BCC166C8DBD}"/>
                    </a:ext>
                  </a:extLst>
                </p14:cNvPr>
                <p14:cNvContentPartPr/>
                <p14:nvPr/>
              </p14:nvContentPartPr>
              <p14:xfrm>
                <a:off x="9727514" y="5537464"/>
                <a:ext cx="219600" cy="17424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C5F026D2-01E4-4BA3-9814-7BCC166C8DBD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9718874" y="5528824"/>
                  <a:ext cx="2372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2A114D06-EEA6-424F-BDD8-E321ABE2E048}"/>
                    </a:ext>
                  </a:extLst>
                </p14:cNvPr>
                <p14:cNvContentPartPr/>
                <p14:nvPr/>
              </p14:nvContentPartPr>
              <p14:xfrm>
                <a:off x="9878354" y="5605504"/>
                <a:ext cx="166680" cy="30924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2A114D06-EEA6-424F-BDD8-E321ABE2E048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9869354" y="5596504"/>
                  <a:ext cx="184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E01C9943-47B0-4CEB-969E-345034AFFDB0}"/>
                    </a:ext>
                  </a:extLst>
                </p14:cNvPr>
                <p14:cNvContentPartPr/>
                <p14:nvPr/>
              </p14:nvContentPartPr>
              <p14:xfrm>
                <a:off x="10047914" y="5628184"/>
                <a:ext cx="110520" cy="23040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E01C9943-47B0-4CEB-969E-345034AFFDB0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038914" y="5619184"/>
                  <a:ext cx="128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F705480E-D78B-4FA3-BD17-F6160002711E}"/>
                    </a:ext>
                  </a:extLst>
                </p14:cNvPr>
                <p14:cNvContentPartPr/>
                <p14:nvPr/>
              </p14:nvContentPartPr>
              <p14:xfrm>
                <a:off x="10075634" y="5691184"/>
                <a:ext cx="168480" cy="12168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F705480E-D78B-4FA3-BD17-F6160002711E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0066994" y="5682184"/>
                  <a:ext cx="186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50337565-BCB2-4B8A-B8C6-CC151EB1FB8C}"/>
                    </a:ext>
                  </a:extLst>
                </p14:cNvPr>
                <p14:cNvContentPartPr/>
                <p14:nvPr/>
              </p14:nvContentPartPr>
              <p14:xfrm>
                <a:off x="10086434" y="5779384"/>
                <a:ext cx="173880" cy="8244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50337565-BCB2-4B8A-B8C6-CC151EB1FB8C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0077434" y="5770384"/>
                  <a:ext cx="191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69E34945-5E47-44D9-91BD-389FBCED02E8}"/>
                    </a:ext>
                  </a:extLst>
                </p14:cNvPr>
                <p14:cNvContentPartPr/>
                <p14:nvPr/>
              </p14:nvContentPartPr>
              <p14:xfrm>
                <a:off x="10323674" y="5777224"/>
                <a:ext cx="102960" cy="6840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69E34945-5E47-44D9-91BD-389FBCED02E8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0314674" y="5768584"/>
                  <a:ext cx="1206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A15882C4-FEDC-4EB0-B2C9-AE2AFDC69B9F}"/>
                    </a:ext>
                  </a:extLst>
                </p14:cNvPr>
                <p14:cNvContentPartPr/>
                <p14:nvPr/>
              </p14:nvContentPartPr>
              <p14:xfrm>
                <a:off x="10344194" y="5797744"/>
                <a:ext cx="201240" cy="29412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A15882C4-FEDC-4EB0-B2C9-AE2AFDC69B9F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10335194" y="5788744"/>
                  <a:ext cx="2188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6716A5C4-3CB8-44E1-9EA9-397CEE0E2DA0}"/>
                    </a:ext>
                  </a:extLst>
                </p14:cNvPr>
                <p14:cNvContentPartPr/>
                <p14:nvPr/>
              </p14:nvContentPartPr>
              <p14:xfrm>
                <a:off x="10656314" y="5773624"/>
                <a:ext cx="132480" cy="9684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6716A5C4-3CB8-44E1-9EA9-397CEE0E2DA0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10647674" y="5764624"/>
                  <a:ext cx="150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FE2460BB-344B-4649-AD14-ED60EFB15AF2}"/>
                    </a:ext>
                  </a:extLst>
                </p14:cNvPr>
                <p14:cNvContentPartPr/>
                <p14:nvPr/>
              </p14:nvContentPartPr>
              <p14:xfrm>
                <a:off x="10870154" y="5512264"/>
                <a:ext cx="185400" cy="37944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FE2460BB-344B-4649-AD14-ED60EFB15AF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10861154" y="5503264"/>
                  <a:ext cx="20304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74CBC0BE-B269-4A36-865D-D45A8672E2BF}"/>
                    </a:ext>
                  </a:extLst>
                </p14:cNvPr>
                <p14:cNvContentPartPr/>
                <p14:nvPr/>
              </p14:nvContentPartPr>
              <p14:xfrm>
                <a:off x="10850714" y="5750224"/>
                <a:ext cx="182880" cy="57600"/>
              </p14:xfrm>
            </p:contentPart>
          </mc:Choice>
          <mc:Fallback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74CBC0BE-B269-4A36-865D-D45A8672E2B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10842074" y="5741584"/>
                  <a:ext cx="200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F8CD38D4-82CD-4FB9-BAED-2EE6C7FDD793}"/>
                    </a:ext>
                  </a:extLst>
                </p14:cNvPr>
                <p14:cNvContentPartPr/>
                <p14:nvPr/>
              </p14:nvContentPartPr>
              <p14:xfrm>
                <a:off x="11130074" y="5533144"/>
                <a:ext cx="197280" cy="36540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F8CD38D4-82CD-4FB9-BAED-2EE6C7FDD793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1121434" y="5524144"/>
                  <a:ext cx="2149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8BB6A8CE-4697-4A83-9535-6C8B904D1CCF}"/>
                    </a:ext>
                  </a:extLst>
                </p14:cNvPr>
                <p14:cNvContentPartPr/>
                <p14:nvPr/>
              </p14:nvContentPartPr>
              <p14:xfrm>
                <a:off x="11306114" y="5749864"/>
                <a:ext cx="147600" cy="111960"/>
              </p14:xfrm>
            </p:contentPart>
          </mc:Choice>
          <mc:Fallback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8BB6A8CE-4697-4A83-9535-6C8B904D1CCF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1297474" y="5740864"/>
                  <a:ext cx="165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583B7C96-258D-4974-AB6D-052722E5DF65}"/>
                    </a:ext>
                  </a:extLst>
                </p14:cNvPr>
                <p14:cNvContentPartPr/>
                <p14:nvPr/>
              </p14:nvContentPartPr>
              <p14:xfrm>
                <a:off x="11431754" y="5770384"/>
                <a:ext cx="101160" cy="10296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583B7C96-258D-4974-AB6D-052722E5DF65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1423114" y="5761384"/>
                  <a:ext cx="118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D1DC67F6-FD62-4ABF-B435-D76EF376A13F}"/>
                    </a:ext>
                  </a:extLst>
                </p14:cNvPr>
                <p14:cNvContentPartPr/>
                <p14:nvPr/>
              </p14:nvContentPartPr>
              <p14:xfrm>
                <a:off x="11590874" y="5787664"/>
                <a:ext cx="102600" cy="9684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D1DC67F6-FD62-4ABF-B435-D76EF376A13F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1581874" y="5779024"/>
                  <a:ext cx="120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AE99F01F-D912-4CD9-A558-5E81F6D5A68A}"/>
                    </a:ext>
                  </a:extLst>
                </p14:cNvPr>
                <p14:cNvContentPartPr/>
                <p14:nvPr/>
              </p14:nvContentPartPr>
              <p14:xfrm>
                <a:off x="11746034" y="5521264"/>
                <a:ext cx="135720" cy="33768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AE99F01F-D912-4CD9-A558-5E81F6D5A68A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1737394" y="5512624"/>
                  <a:ext cx="1533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A3D7B26E-5587-495F-BA77-E2D3E00736B7}"/>
                    </a:ext>
                  </a:extLst>
                </p14:cNvPr>
                <p14:cNvContentPartPr/>
                <p14:nvPr/>
              </p14:nvContentPartPr>
              <p14:xfrm>
                <a:off x="11663234" y="5676424"/>
                <a:ext cx="209160" cy="4716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A3D7B26E-5587-495F-BA77-E2D3E00736B7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11654234" y="5667784"/>
                  <a:ext cx="2268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40F77ADF-ADB3-41F9-BBB3-CD032D22C8E2}"/>
                    </a:ext>
                  </a:extLst>
                </p14:cNvPr>
                <p14:cNvContentPartPr/>
                <p14:nvPr/>
              </p14:nvContentPartPr>
              <p14:xfrm>
                <a:off x="11815514" y="5746984"/>
                <a:ext cx="132480" cy="134640"/>
              </p14:xfrm>
            </p:contentPart>
          </mc:Choice>
          <mc:Fallback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40F77ADF-ADB3-41F9-BBB3-CD032D22C8E2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11806874" y="5737984"/>
                  <a:ext cx="150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6CDBD2EB-AE98-4CFA-8F4B-ED8AB712938B}"/>
                    </a:ext>
                  </a:extLst>
                </p14:cNvPr>
                <p14:cNvContentPartPr/>
                <p14:nvPr/>
              </p14:nvContentPartPr>
              <p14:xfrm>
                <a:off x="11947634" y="5564104"/>
                <a:ext cx="186840" cy="40608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6CDBD2EB-AE98-4CFA-8F4B-ED8AB712938B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11938634" y="5555104"/>
                  <a:ext cx="204480" cy="42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1" name="Group 590">
            <a:extLst>
              <a:ext uri="{FF2B5EF4-FFF2-40B4-BE49-F238E27FC236}">
                <a16:creationId xmlns:a16="http://schemas.microsoft.com/office/drawing/2014/main" id="{5435AE44-B53A-484D-B573-152CF403117D}"/>
              </a:ext>
            </a:extLst>
          </p:cNvPr>
          <p:cNvGrpSpPr/>
          <p:nvPr/>
        </p:nvGrpSpPr>
        <p:grpSpPr>
          <a:xfrm>
            <a:off x="6837794" y="6222904"/>
            <a:ext cx="132840" cy="116280"/>
            <a:chOff x="6837794" y="6222904"/>
            <a:chExt cx="132840" cy="11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88D781EF-6B1C-4F96-9F5D-3AA7F758DF84}"/>
                    </a:ext>
                  </a:extLst>
                </p14:cNvPr>
                <p14:cNvContentPartPr/>
                <p14:nvPr/>
              </p14:nvContentPartPr>
              <p14:xfrm>
                <a:off x="6841034" y="6222904"/>
                <a:ext cx="117360" cy="5508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88D781EF-6B1C-4F96-9F5D-3AA7F758DF84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6832034" y="6213904"/>
                  <a:ext cx="135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761B358E-C034-406A-AB0B-224784AD92CA}"/>
                    </a:ext>
                  </a:extLst>
                </p14:cNvPr>
                <p14:cNvContentPartPr/>
                <p14:nvPr/>
              </p14:nvContentPartPr>
              <p14:xfrm>
                <a:off x="6837794" y="6305344"/>
                <a:ext cx="132840" cy="33840"/>
              </p14:xfrm>
            </p:contentPart>
          </mc:Choice>
          <mc:Fallback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761B358E-C034-406A-AB0B-224784AD92CA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6828794" y="6296704"/>
                  <a:ext cx="15048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9A12713C-CD8D-4CD0-8411-52402DDC41FA}"/>
              </a:ext>
            </a:extLst>
          </p:cNvPr>
          <p:cNvGrpSpPr/>
          <p:nvPr/>
        </p:nvGrpSpPr>
        <p:grpSpPr>
          <a:xfrm>
            <a:off x="7279154" y="6028144"/>
            <a:ext cx="2391480" cy="642240"/>
            <a:chOff x="7279154" y="6028144"/>
            <a:chExt cx="2391480" cy="64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D667EA4B-F2E5-43D1-A6FF-CCA0900D004C}"/>
                    </a:ext>
                  </a:extLst>
                </p14:cNvPr>
                <p14:cNvContentPartPr/>
                <p14:nvPr/>
              </p14:nvContentPartPr>
              <p14:xfrm>
                <a:off x="7338554" y="6106984"/>
                <a:ext cx="59760" cy="110880"/>
              </p14:xfrm>
            </p:contentPart>
          </mc:Choice>
          <mc:Fallback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D667EA4B-F2E5-43D1-A6FF-CCA0900D004C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7329554" y="6097984"/>
                  <a:ext cx="774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C81517DA-7EF1-4B5A-BDA3-858FB28283A6}"/>
                    </a:ext>
                  </a:extLst>
                </p14:cNvPr>
                <p14:cNvContentPartPr/>
                <p14:nvPr/>
              </p14:nvContentPartPr>
              <p14:xfrm>
                <a:off x="7473554" y="6040744"/>
                <a:ext cx="152280" cy="176400"/>
              </p14:xfrm>
            </p:contentPart>
          </mc:Choice>
          <mc:Fallback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C81517DA-7EF1-4B5A-BDA3-858FB28283A6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7464914" y="6032104"/>
                  <a:ext cx="169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659A64DA-ABF5-4C08-8924-07FFF55A2F38}"/>
                    </a:ext>
                  </a:extLst>
                </p14:cNvPr>
                <p14:cNvContentPartPr/>
                <p14:nvPr/>
              </p14:nvContentPartPr>
              <p14:xfrm>
                <a:off x="7279154" y="6275824"/>
                <a:ext cx="384840" cy="77760"/>
              </p14:xfrm>
            </p:contentPart>
          </mc:Choice>
          <mc:Fallback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659A64DA-ABF5-4C08-8924-07FFF55A2F3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7270154" y="6266824"/>
                  <a:ext cx="4024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023EE977-787A-431A-BA8F-22F0952AEDD4}"/>
                    </a:ext>
                  </a:extLst>
                </p14:cNvPr>
                <p14:cNvContentPartPr/>
                <p14:nvPr/>
              </p14:nvContentPartPr>
              <p14:xfrm>
                <a:off x="7283114" y="6392464"/>
                <a:ext cx="197280" cy="209160"/>
              </p14:xfrm>
            </p:contentPart>
          </mc:Choice>
          <mc:Fallback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023EE977-787A-431A-BA8F-22F0952AEDD4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7274114" y="6383824"/>
                  <a:ext cx="2149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BEBB5D33-29B1-4B6D-8D85-18917EAC758B}"/>
                    </a:ext>
                  </a:extLst>
                </p14:cNvPr>
                <p14:cNvContentPartPr/>
                <p14:nvPr/>
              </p14:nvContentPartPr>
              <p14:xfrm>
                <a:off x="7507754" y="6394624"/>
                <a:ext cx="257040" cy="205920"/>
              </p14:xfrm>
            </p:contentPart>
          </mc:Choice>
          <mc:Fallback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BEBB5D33-29B1-4B6D-8D85-18917EAC758B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7499114" y="6385984"/>
                  <a:ext cx="274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43B49819-AEA0-4B0E-9269-257A6C9F4602}"/>
                    </a:ext>
                  </a:extLst>
                </p14:cNvPr>
                <p14:cNvContentPartPr/>
                <p14:nvPr/>
              </p14:nvContentPartPr>
              <p14:xfrm>
                <a:off x="7919594" y="6257464"/>
                <a:ext cx="229320" cy="4500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43B49819-AEA0-4B0E-9269-257A6C9F4602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7910594" y="6248824"/>
                  <a:ext cx="246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0D6C404A-EF33-4746-84AA-0F680DCB4A84}"/>
                    </a:ext>
                  </a:extLst>
                </p14:cNvPr>
                <p14:cNvContentPartPr/>
                <p14:nvPr/>
              </p14:nvContentPartPr>
              <p14:xfrm>
                <a:off x="8012474" y="6189064"/>
                <a:ext cx="24840" cy="185040"/>
              </p14:xfrm>
            </p:contentPart>
          </mc:Choice>
          <mc:Fallback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0D6C404A-EF33-4746-84AA-0F680DCB4A84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8003474" y="6180064"/>
                  <a:ext cx="42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7CF19F8D-0201-4F90-A2D1-FD4E82101239}"/>
                    </a:ext>
                  </a:extLst>
                </p14:cNvPr>
                <p14:cNvContentPartPr/>
                <p14:nvPr/>
              </p14:nvContentPartPr>
              <p14:xfrm>
                <a:off x="8304074" y="6045424"/>
                <a:ext cx="139320" cy="136800"/>
              </p14:xfrm>
            </p:contentPart>
          </mc:Choice>
          <mc:Fallback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7CF19F8D-0201-4F90-A2D1-FD4E82101239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8295434" y="6036784"/>
                  <a:ext cx="156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5B7ADBC3-A2B0-4E2F-864D-6E7E385634F2}"/>
                    </a:ext>
                  </a:extLst>
                </p14:cNvPr>
                <p14:cNvContentPartPr/>
                <p14:nvPr/>
              </p14:nvContentPartPr>
              <p14:xfrm>
                <a:off x="8418194" y="6028144"/>
                <a:ext cx="64440" cy="216720"/>
              </p14:xfrm>
            </p:contentPart>
          </mc:Choice>
          <mc:Fallback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5B7ADBC3-A2B0-4E2F-864D-6E7E385634F2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8409554" y="6019144"/>
                  <a:ext cx="820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88AB73B0-8B86-41B5-A4AB-901DF45121B0}"/>
                    </a:ext>
                  </a:extLst>
                </p14:cNvPr>
                <p14:cNvContentPartPr/>
                <p14:nvPr/>
              </p14:nvContentPartPr>
              <p14:xfrm>
                <a:off x="8197514" y="6304624"/>
                <a:ext cx="382320" cy="5940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88AB73B0-8B86-41B5-A4AB-901DF45121B0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8188874" y="6295984"/>
                  <a:ext cx="399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8EC13D88-5E6B-4EB1-9731-5C17437A22BF}"/>
                    </a:ext>
                  </a:extLst>
                </p14:cNvPr>
                <p14:cNvContentPartPr/>
                <p14:nvPr/>
              </p14:nvContentPartPr>
              <p14:xfrm>
                <a:off x="8215514" y="6411184"/>
                <a:ext cx="221400" cy="195120"/>
              </p14:xfrm>
            </p:contentPart>
          </mc:Choice>
          <mc:Fallback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8EC13D88-5E6B-4EB1-9731-5C17437A22BF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8206874" y="6402544"/>
                  <a:ext cx="2390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85665640-271D-4129-8F9C-E453B1DD9910}"/>
                    </a:ext>
                  </a:extLst>
                </p14:cNvPr>
                <p14:cNvContentPartPr/>
                <p14:nvPr/>
              </p14:nvContentPartPr>
              <p14:xfrm>
                <a:off x="8438354" y="6418384"/>
                <a:ext cx="278640" cy="17244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85665640-271D-4129-8F9C-E453B1DD9910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8429714" y="6409384"/>
                  <a:ext cx="296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807F4384-6312-4CDF-A3E8-B2B784EE83CE}"/>
                    </a:ext>
                  </a:extLst>
                </p14:cNvPr>
                <p14:cNvContentPartPr/>
                <p14:nvPr/>
              </p14:nvContentPartPr>
              <p14:xfrm>
                <a:off x="8754074" y="6282304"/>
                <a:ext cx="159480" cy="34920"/>
              </p14:xfrm>
            </p:contentPart>
          </mc:Choice>
          <mc:Fallback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807F4384-6312-4CDF-A3E8-B2B784EE83CE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8745074" y="6273664"/>
                  <a:ext cx="1771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002A40C4-7BF7-4D85-A5E5-D0478AD76D49}"/>
                    </a:ext>
                  </a:extLst>
                </p14:cNvPr>
                <p14:cNvContentPartPr/>
                <p14:nvPr/>
              </p14:nvContentPartPr>
              <p14:xfrm>
                <a:off x="9273194" y="6056584"/>
                <a:ext cx="58680" cy="182520"/>
              </p14:xfrm>
            </p:contentPart>
          </mc:Choice>
          <mc:Fallback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002A40C4-7BF7-4D85-A5E5-D0478AD76D49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9264194" y="6047584"/>
                  <a:ext cx="76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8CA1E07F-291F-4B60-A0ED-070D8D209B86}"/>
                    </a:ext>
                  </a:extLst>
                </p14:cNvPr>
                <p14:cNvContentPartPr/>
                <p14:nvPr/>
              </p14:nvContentPartPr>
              <p14:xfrm>
                <a:off x="9077714" y="6310024"/>
                <a:ext cx="482400" cy="48240"/>
              </p14:xfrm>
            </p:contentPart>
          </mc:Choice>
          <mc:Fallback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8CA1E07F-291F-4B60-A0ED-070D8D209B86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9069074" y="6301024"/>
                  <a:ext cx="500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38A28090-9C00-4230-A9A3-A583E9B8B799}"/>
                    </a:ext>
                  </a:extLst>
                </p14:cNvPr>
                <p14:cNvContentPartPr/>
                <p14:nvPr/>
              </p14:nvContentPartPr>
              <p14:xfrm>
                <a:off x="9068714" y="6417664"/>
                <a:ext cx="248760" cy="242640"/>
              </p14:xfrm>
            </p:contentPart>
          </mc:Choice>
          <mc:Fallback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38A28090-9C00-4230-A9A3-A583E9B8B799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9059714" y="6409024"/>
                  <a:ext cx="2664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D884112F-3397-48AB-8C6C-810DB0BD4D1D}"/>
                    </a:ext>
                  </a:extLst>
                </p14:cNvPr>
                <p14:cNvContentPartPr/>
                <p14:nvPr/>
              </p14:nvContentPartPr>
              <p14:xfrm>
                <a:off x="9387314" y="6478864"/>
                <a:ext cx="283320" cy="191520"/>
              </p14:xfrm>
            </p:contentPart>
          </mc:Choice>
          <mc:Fallback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D884112F-3397-48AB-8C6C-810DB0BD4D1D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9378674" y="6469864"/>
                  <a:ext cx="300960" cy="20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4">
            <p14:nvContentPartPr>
              <p14:cNvPr id="611" name="Ink 610">
                <a:extLst>
                  <a:ext uri="{FF2B5EF4-FFF2-40B4-BE49-F238E27FC236}">
                    <a16:creationId xmlns:a16="http://schemas.microsoft.com/office/drawing/2014/main" id="{7A735AA2-986C-406D-9398-6963822156CA}"/>
                  </a:ext>
                </a:extLst>
              </p14:cNvPr>
              <p14:cNvContentPartPr/>
              <p14:nvPr/>
            </p14:nvContentPartPr>
            <p14:xfrm>
              <a:off x="1367234" y="2791788"/>
              <a:ext cx="703800" cy="296280"/>
            </p14:xfrm>
          </p:contentPart>
        </mc:Choice>
        <mc:Fallback>
          <p:pic>
            <p:nvPicPr>
              <p:cNvPr id="611" name="Ink 610">
                <a:extLst>
                  <a:ext uri="{FF2B5EF4-FFF2-40B4-BE49-F238E27FC236}">
                    <a16:creationId xmlns:a16="http://schemas.microsoft.com/office/drawing/2014/main" id="{7A735AA2-986C-406D-9398-6963822156CA}"/>
                  </a:ext>
                </a:extLst>
              </p:cNvPr>
              <p:cNvPicPr/>
              <p:nvPr/>
            </p:nvPicPr>
            <p:blipFill>
              <a:blip r:embed="rId785"/>
              <a:stretch>
                <a:fillRect/>
              </a:stretch>
            </p:blipFill>
            <p:spPr>
              <a:xfrm>
                <a:off x="1358234" y="2783148"/>
                <a:ext cx="721440" cy="31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4664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9AA3FDB-98C7-4C1C-80FB-BFC69928CECD}"/>
              </a:ext>
            </a:extLst>
          </p:cNvPr>
          <p:cNvGrpSpPr/>
          <p:nvPr/>
        </p:nvGrpSpPr>
        <p:grpSpPr>
          <a:xfrm>
            <a:off x="5494274" y="885904"/>
            <a:ext cx="1181520" cy="316440"/>
            <a:chOff x="5494274" y="885904"/>
            <a:chExt cx="1181520" cy="31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17EBDB8-16C0-4D01-A952-C06E32AB952A}"/>
                    </a:ext>
                  </a:extLst>
                </p14:cNvPr>
                <p14:cNvContentPartPr/>
                <p14:nvPr/>
              </p14:nvContentPartPr>
              <p14:xfrm>
                <a:off x="5494274" y="971584"/>
                <a:ext cx="208440" cy="178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17EBDB8-16C0-4D01-A952-C06E32AB952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5634" y="962944"/>
                  <a:ext cx="2260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FA96A5F-94B0-430B-9CF4-162B61A330C1}"/>
                    </a:ext>
                  </a:extLst>
                </p14:cNvPr>
                <p14:cNvContentPartPr/>
                <p14:nvPr/>
              </p14:nvContentPartPr>
              <p14:xfrm>
                <a:off x="5817554" y="902104"/>
                <a:ext cx="172800" cy="182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FA96A5F-94B0-430B-9CF4-162B61A330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08914" y="893104"/>
                  <a:ext cx="190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3B2B509-7780-4766-AD17-EF6D187E8E43}"/>
                    </a:ext>
                  </a:extLst>
                </p14:cNvPr>
                <p14:cNvContentPartPr/>
                <p14:nvPr/>
              </p14:nvContentPartPr>
              <p14:xfrm>
                <a:off x="5788754" y="1158064"/>
                <a:ext cx="205200" cy="44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3B2B509-7780-4766-AD17-EF6D187E8E4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79754" y="1149424"/>
                  <a:ext cx="2228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954FF65-F0E6-4E49-95CF-A4E0D6483CF1}"/>
                    </a:ext>
                  </a:extLst>
                </p14:cNvPr>
                <p14:cNvContentPartPr/>
                <p14:nvPr/>
              </p14:nvContentPartPr>
              <p14:xfrm>
                <a:off x="6159554" y="950704"/>
                <a:ext cx="218160" cy="174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954FF65-F0E6-4E49-95CF-A4E0D6483C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50914" y="941704"/>
                  <a:ext cx="2358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77249E7-2C30-4335-B8A2-ECF9FF2E805E}"/>
                    </a:ext>
                  </a:extLst>
                </p14:cNvPr>
                <p14:cNvContentPartPr/>
                <p14:nvPr/>
              </p14:nvContentPartPr>
              <p14:xfrm>
                <a:off x="6155234" y="920104"/>
                <a:ext cx="210240" cy="2091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77249E7-2C30-4335-B8A2-ECF9FF2E80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46234" y="911464"/>
                  <a:ext cx="2278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2CF236A-74B1-42F6-A50E-A8D1381ADFA9}"/>
                    </a:ext>
                  </a:extLst>
                </p14:cNvPr>
                <p14:cNvContentPartPr/>
                <p14:nvPr/>
              </p14:nvContentPartPr>
              <p14:xfrm>
                <a:off x="6482834" y="885904"/>
                <a:ext cx="192960" cy="2746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2CF236A-74B1-42F6-A50E-A8D1381ADF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73834" y="877264"/>
                  <a:ext cx="210600" cy="29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3758E0E-6D80-4652-95DC-0F87E15538FD}"/>
              </a:ext>
            </a:extLst>
          </p:cNvPr>
          <p:cNvGrpSpPr/>
          <p:nvPr/>
        </p:nvGrpSpPr>
        <p:grpSpPr>
          <a:xfrm>
            <a:off x="6915194" y="904624"/>
            <a:ext cx="1967400" cy="495000"/>
            <a:chOff x="6915194" y="904624"/>
            <a:chExt cx="1967400" cy="49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6EA45F1-04CB-4169-B68D-2F90ADA942C1}"/>
                    </a:ext>
                  </a:extLst>
                </p14:cNvPr>
                <p14:cNvContentPartPr/>
                <p14:nvPr/>
              </p14:nvContentPartPr>
              <p14:xfrm>
                <a:off x="6915194" y="938464"/>
                <a:ext cx="33480" cy="217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6EA45F1-04CB-4169-B68D-2F90ADA942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06554" y="929464"/>
                  <a:ext cx="51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3978917-ADAD-42B5-992F-F799BD6AC0C0}"/>
                    </a:ext>
                  </a:extLst>
                </p14:cNvPr>
                <p14:cNvContentPartPr/>
                <p14:nvPr/>
              </p14:nvContentPartPr>
              <p14:xfrm>
                <a:off x="7108514" y="1180024"/>
                <a:ext cx="100800" cy="219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3978917-ADAD-42B5-992F-F799BD6AC0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99514" y="1171024"/>
                  <a:ext cx="118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FFC06D9-E876-42A0-8ED3-EEC1D8CCEBFC}"/>
                    </a:ext>
                  </a:extLst>
                </p14:cNvPr>
                <p14:cNvContentPartPr/>
                <p14:nvPr/>
              </p14:nvContentPartPr>
              <p14:xfrm>
                <a:off x="7360514" y="992824"/>
                <a:ext cx="170280" cy="1843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FFC06D9-E876-42A0-8ED3-EEC1D8CCEBF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51514" y="984184"/>
                  <a:ext cx="1879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493334C-D661-4B64-ACA1-AF655095659C}"/>
                    </a:ext>
                  </a:extLst>
                </p14:cNvPr>
                <p14:cNvContentPartPr/>
                <p14:nvPr/>
              </p14:nvContentPartPr>
              <p14:xfrm>
                <a:off x="7644914" y="971224"/>
                <a:ext cx="153360" cy="124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493334C-D661-4B64-ACA1-AF65509565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36274" y="962584"/>
                  <a:ext cx="171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ECCF865-F83A-4065-89C6-3F75D1544D95}"/>
                    </a:ext>
                  </a:extLst>
                </p14:cNvPr>
                <p14:cNvContentPartPr/>
                <p14:nvPr/>
              </p14:nvContentPartPr>
              <p14:xfrm>
                <a:off x="7636994" y="1154824"/>
                <a:ext cx="169200" cy="30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ECCF865-F83A-4065-89C6-3F75D1544D9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28354" y="1145824"/>
                  <a:ext cx="186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EE1FE2B-492E-40AA-8FFD-C05ABC7AC6C2}"/>
                    </a:ext>
                  </a:extLst>
                </p14:cNvPr>
                <p14:cNvContentPartPr/>
                <p14:nvPr/>
              </p14:nvContentPartPr>
              <p14:xfrm>
                <a:off x="7921754" y="949264"/>
                <a:ext cx="202680" cy="3870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EE1FE2B-492E-40AA-8FFD-C05ABC7AC6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12754" y="940624"/>
                  <a:ext cx="2203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2916FEE-98B9-48CD-B961-A9A53DD9D332}"/>
                    </a:ext>
                  </a:extLst>
                </p14:cNvPr>
                <p14:cNvContentPartPr/>
                <p14:nvPr/>
              </p14:nvContentPartPr>
              <p14:xfrm>
                <a:off x="8284274" y="904624"/>
                <a:ext cx="185760" cy="1814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2916FEE-98B9-48CD-B961-A9A53DD9D33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75274" y="895984"/>
                  <a:ext cx="203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3ECE091-41AF-404D-9A24-290F03772E3F}"/>
                    </a:ext>
                  </a:extLst>
                </p14:cNvPr>
                <p14:cNvContentPartPr/>
                <p14:nvPr/>
              </p14:nvContentPartPr>
              <p14:xfrm>
                <a:off x="8279954" y="1137184"/>
                <a:ext cx="160920" cy="352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3ECE091-41AF-404D-9A24-290F03772E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70954" y="1128544"/>
                  <a:ext cx="178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67C4F26-11B3-40A5-9DAD-18D2AB37BA71}"/>
                    </a:ext>
                  </a:extLst>
                </p14:cNvPr>
                <p14:cNvContentPartPr/>
                <p14:nvPr/>
              </p14:nvContentPartPr>
              <p14:xfrm>
                <a:off x="8603594" y="932344"/>
                <a:ext cx="279000" cy="2955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67C4F26-11B3-40A5-9DAD-18D2AB37BA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94594" y="923704"/>
                  <a:ext cx="296640" cy="31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34BC0F41-DA9A-4B45-A3D4-282A645A7F1F}"/>
                  </a:ext>
                </a:extLst>
              </p14:cNvPr>
              <p14:cNvContentPartPr/>
              <p14:nvPr/>
            </p14:nvContentPartPr>
            <p14:xfrm>
              <a:off x="2176154" y="2446144"/>
              <a:ext cx="140040" cy="1645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34BC0F41-DA9A-4B45-A3D4-282A645A7F1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67154" y="2437504"/>
                <a:ext cx="157680" cy="18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AAB24B75-C7C6-4764-B01D-866323AC1EF6}"/>
              </a:ext>
            </a:extLst>
          </p:cNvPr>
          <p:cNvGrpSpPr/>
          <p:nvPr/>
        </p:nvGrpSpPr>
        <p:grpSpPr>
          <a:xfrm>
            <a:off x="334034" y="131704"/>
            <a:ext cx="4293720" cy="2158920"/>
            <a:chOff x="334034" y="131704"/>
            <a:chExt cx="4293720" cy="215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BCA28AC-E9EC-4299-8EAC-CDEF70E102F3}"/>
                    </a:ext>
                  </a:extLst>
                </p14:cNvPr>
                <p14:cNvContentPartPr/>
                <p14:nvPr/>
              </p14:nvContentPartPr>
              <p14:xfrm>
                <a:off x="334034" y="255904"/>
                <a:ext cx="421200" cy="342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BCA28AC-E9EC-4299-8EAC-CDEF70E102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5394" y="246904"/>
                  <a:ext cx="4388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B6DA8C7-1B00-4D5B-A8C0-E2ADD65DBC48}"/>
                    </a:ext>
                  </a:extLst>
                </p14:cNvPr>
                <p14:cNvContentPartPr/>
                <p14:nvPr/>
              </p14:nvContentPartPr>
              <p14:xfrm>
                <a:off x="430514" y="418624"/>
                <a:ext cx="200160" cy="30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B6DA8C7-1B00-4D5B-A8C0-E2ADD65DBC4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1514" y="409984"/>
                  <a:ext cx="217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6DFC00A-3801-4626-A812-7E0C0C2E5A18}"/>
                    </a:ext>
                  </a:extLst>
                </p14:cNvPr>
                <p14:cNvContentPartPr/>
                <p14:nvPr/>
              </p14:nvContentPartPr>
              <p14:xfrm>
                <a:off x="740114" y="392704"/>
                <a:ext cx="218160" cy="208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6DFC00A-3801-4626-A812-7E0C0C2E5A1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1114" y="384064"/>
                  <a:ext cx="2358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9C9E58D-920A-4B3F-90EC-8C7F78054E69}"/>
                    </a:ext>
                  </a:extLst>
                </p14:cNvPr>
                <p14:cNvContentPartPr/>
                <p14:nvPr/>
              </p14:nvContentPartPr>
              <p14:xfrm>
                <a:off x="683954" y="363184"/>
                <a:ext cx="251280" cy="210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9C9E58D-920A-4B3F-90EC-8C7F78054E6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4954" y="354184"/>
                  <a:ext cx="268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F589723-5151-4D5E-A687-E8F7AD77F3B5}"/>
                    </a:ext>
                  </a:extLst>
                </p14:cNvPr>
                <p14:cNvContentPartPr/>
                <p14:nvPr/>
              </p14:nvContentPartPr>
              <p14:xfrm>
                <a:off x="1192994" y="391264"/>
                <a:ext cx="42480" cy="15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F589723-5151-4D5E-A687-E8F7AD77F3B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84354" y="382624"/>
                  <a:ext cx="60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B7703D4-0A6D-4E32-809D-6715CA76DB32}"/>
                    </a:ext>
                  </a:extLst>
                </p14:cNvPr>
                <p14:cNvContentPartPr/>
                <p14:nvPr/>
              </p14:nvContentPartPr>
              <p14:xfrm>
                <a:off x="1212074" y="498184"/>
                <a:ext cx="5040" cy="48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B7703D4-0A6D-4E32-809D-6715CA76DB3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03074" y="489184"/>
                  <a:ext cx="22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6E1CF40-8685-40E6-A60B-91174049822F}"/>
                    </a:ext>
                  </a:extLst>
                </p14:cNvPr>
                <p14:cNvContentPartPr/>
                <p14:nvPr/>
              </p14:nvContentPartPr>
              <p14:xfrm>
                <a:off x="778634" y="922264"/>
                <a:ext cx="209880" cy="334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6E1CF40-8685-40E6-A60B-9117404982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9994" y="913264"/>
                  <a:ext cx="2275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7EF3EFE-39E4-4593-BFAB-93ECC40A85B6}"/>
                    </a:ext>
                  </a:extLst>
                </p14:cNvPr>
                <p14:cNvContentPartPr/>
                <p14:nvPr/>
              </p14:nvContentPartPr>
              <p14:xfrm>
                <a:off x="1033154" y="1095784"/>
                <a:ext cx="96480" cy="101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7EF3EFE-39E4-4593-BFAB-93ECC40A85B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24154" y="1087144"/>
                  <a:ext cx="114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1118E05-92F8-4288-A552-712B4833F35C}"/>
                    </a:ext>
                  </a:extLst>
                </p14:cNvPr>
                <p14:cNvContentPartPr/>
                <p14:nvPr/>
              </p14:nvContentPartPr>
              <p14:xfrm>
                <a:off x="1376234" y="833704"/>
                <a:ext cx="19440" cy="394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1118E05-92F8-4288-A552-712B4833F35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67594" y="824704"/>
                  <a:ext cx="370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FEC257E-6468-4496-A34D-6BD695D79FFA}"/>
                    </a:ext>
                  </a:extLst>
                </p14:cNvPr>
                <p14:cNvContentPartPr/>
                <p14:nvPr/>
              </p14:nvContentPartPr>
              <p14:xfrm>
                <a:off x="1247354" y="1071304"/>
                <a:ext cx="235080" cy="14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EC257E-6468-4496-A34D-6BD695D79FF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38714" y="1062304"/>
                  <a:ext cx="252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C3828A1-B954-49A7-AC35-A491DBD89158}"/>
                    </a:ext>
                  </a:extLst>
                </p14:cNvPr>
                <p14:cNvContentPartPr/>
                <p14:nvPr/>
              </p14:nvContentPartPr>
              <p14:xfrm>
                <a:off x="1763234" y="208024"/>
                <a:ext cx="418680" cy="362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C3828A1-B954-49A7-AC35-A491DBD8915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54594" y="199384"/>
                  <a:ext cx="4363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A8407C5-857A-47F2-89F2-67CF8541C668}"/>
                    </a:ext>
                  </a:extLst>
                </p14:cNvPr>
                <p14:cNvContentPartPr/>
                <p14:nvPr/>
              </p14:nvContentPartPr>
              <p14:xfrm>
                <a:off x="2032874" y="425824"/>
                <a:ext cx="137880" cy="151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A8407C5-857A-47F2-89F2-67CF8541C6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24234" y="416824"/>
                  <a:ext cx="155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63C83E-154D-45B7-8CD0-811BCD7FE399}"/>
                    </a:ext>
                  </a:extLst>
                </p14:cNvPr>
                <p14:cNvContentPartPr/>
                <p14:nvPr/>
              </p14:nvContentPartPr>
              <p14:xfrm>
                <a:off x="2226194" y="439504"/>
                <a:ext cx="191520" cy="137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63C83E-154D-45B7-8CD0-811BCD7FE3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17194" y="430864"/>
                  <a:ext cx="2091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E8ADF46-70A6-4A56-8C3A-5CFC841EF9B2}"/>
                    </a:ext>
                  </a:extLst>
                </p14:cNvPr>
                <p14:cNvContentPartPr/>
                <p14:nvPr/>
              </p14:nvContentPartPr>
              <p14:xfrm>
                <a:off x="2584754" y="131704"/>
                <a:ext cx="178920" cy="460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E8ADF46-70A6-4A56-8C3A-5CFC841EF9B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75754" y="122704"/>
                  <a:ext cx="1965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EBD33B6-FD70-4436-9DC3-3C0D6B6BC426}"/>
                    </a:ext>
                  </a:extLst>
                </p14:cNvPr>
                <p14:cNvContentPartPr/>
                <p14:nvPr/>
              </p14:nvContentPartPr>
              <p14:xfrm>
                <a:off x="2413034" y="376144"/>
                <a:ext cx="318960" cy="194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EBD33B6-FD70-4436-9DC3-3C0D6B6BC42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04034" y="367144"/>
                  <a:ext cx="336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73CA48E-05E1-4EF5-AB24-7B4BF79D02D4}"/>
                    </a:ext>
                  </a:extLst>
                </p14:cNvPr>
                <p14:cNvContentPartPr/>
                <p14:nvPr/>
              </p14:nvContentPartPr>
              <p14:xfrm>
                <a:off x="2791754" y="382624"/>
                <a:ext cx="158040" cy="183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73CA48E-05E1-4EF5-AB24-7B4BF79D02D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83114" y="373624"/>
                  <a:ext cx="175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031538A-304B-4529-90CE-6D0C4EE6E431}"/>
                    </a:ext>
                  </a:extLst>
                </p14:cNvPr>
                <p14:cNvContentPartPr/>
                <p14:nvPr/>
              </p14:nvContentPartPr>
              <p14:xfrm>
                <a:off x="3061034" y="352744"/>
                <a:ext cx="147240" cy="225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031538A-304B-4529-90CE-6D0C4EE6E43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52394" y="343744"/>
                  <a:ext cx="164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11E1480-7958-411F-B0B6-3E458C2D2E80}"/>
                    </a:ext>
                  </a:extLst>
                </p14:cNvPr>
                <p14:cNvContentPartPr/>
                <p14:nvPr/>
              </p14:nvContentPartPr>
              <p14:xfrm>
                <a:off x="3256154" y="372904"/>
                <a:ext cx="123480" cy="158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11E1480-7958-411F-B0B6-3E458C2D2E8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47154" y="363904"/>
                  <a:ext cx="141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161D38F-EAB3-4826-8211-120ED0839EAC}"/>
                    </a:ext>
                  </a:extLst>
                </p14:cNvPr>
                <p14:cNvContentPartPr/>
                <p14:nvPr/>
              </p14:nvContentPartPr>
              <p14:xfrm>
                <a:off x="3458834" y="374704"/>
                <a:ext cx="149040" cy="168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161D38F-EAB3-4826-8211-120ED0839EA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49834" y="365704"/>
                  <a:ext cx="1666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B256511-CEED-4473-8028-9C20FE379567}"/>
                    </a:ext>
                  </a:extLst>
                </p14:cNvPr>
                <p14:cNvContentPartPr/>
                <p14:nvPr/>
              </p14:nvContentPartPr>
              <p14:xfrm>
                <a:off x="3753674" y="288664"/>
                <a:ext cx="111240" cy="264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B256511-CEED-4473-8028-9C20FE37956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44674" y="279664"/>
                  <a:ext cx="1288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488452F-DB4C-40BB-936D-D90CC317DB72}"/>
                    </a:ext>
                  </a:extLst>
                </p14:cNvPr>
                <p14:cNvContentPartPr/>
                <p14:nvPr/>
              </p14:nvContentPartPr>
              <p14:xfrm>
                <a:off x="2051234" y="689344"/>
                <a:ext cx="92160" cy="573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488452F-DB4C-40BB-936D-D90CC317DB7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42594" y="680704"/>
                  <a:ext cx="10980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1247D1B-D269-4133-B84A-691DE166FB5F}"/>
                    </a:ext>
                  </a:extLst>
                </p14:cNvPr>
                <p14:cNvContentPartPr/>
                <p14:nvPr/>
              </p14:nvContentPartPr>
              <p14:xfrm>
                <a:off x="1923074" y="1086424"/>
                <a:ext cx="222480" cy="39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1247D1B-D269-4133-B84A-691DE166FB5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14074" y="1077784"/>
                  <a:ext cx="240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A717E24-F788-4432-8AB0-D6258BC50ADF}"/>
                    </a:ext>
                  </a:extLst>
                </p14:cNvPr>
                <p14:cNvContentPartPr/>
                <p14:nvPr/>
              </p14:nvContentPartPr>
              <p14:xfrm>
                <a:off x="2307914" y="977704"/>
                <a:ext cx="99720" cy="238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A717E24-F788-4432-8AB0-D6258BC50AD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98914" y="969064"/>
                  <a:ext cx="1173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D6B6D2E-A015-40F8-8CE9-68EEB3B5E6FA}"/>
                    </a:ext>
                  </a:extLst>
                </p14:cNvPr>
                <p14:cNvContentPartPr/>
                <p14:nvPr/>
              </p14:nvContentPartPr>
              <p14:xfrm>
                <a:off x="2446154" y="1024864"/>
                <a:ext cx="178920" cy="143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D6B6D2E-A015-40F8-8CE9-68EEB3B5E6F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37514" y="1016224"/>
                  <a:ext cx="196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E29889C-0EB6-45EB-9D32-62474E8C4390}"/>
                    </a:ext>
                  </a:extLst>
                </p14:cNvPr>
                <p14:cNvContentPartPr/>
                <p14:nvPr/>
              </p14:nvContentPartPr>
              <p14:xfrm>
                <a:off x="2442554" y="985624"/>
                <a:ext cx="161280" cy="199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E29889C-0EB6-45EB-9D32-62474E8C439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33554" y="976624"/>
                  <a:ext cx="178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A12297A-6716-40CD-A1C5-285955121900}"/>
                    </a:ext>
                  </a:extLst>
                </p14:cNvPr>
                <p14:cNvContentPartPr/>
                <p14:nvPr/>
              </p14:nvContentPartPr>
              <p14:xfrm>
                <a:off x="2666834" y="1039624"/>
                <a:ext cx="266760" cy="291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A12297A-6716-40CD-A1C5-28595512190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57834" y="1030984"/>
                  <a:ext cx="284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EFCF08B-BFD3-4A44-B0B2-66CA15FF7D02}"/>
                    </a:ext>
                  </a:extLst>
                </p14:cNvPr>
                <p14:cNvContentPartPr/>
                <p14:nvPr/>
              </p14:nvContentPartPr>
              <p14:xfrm>
                <a:off x="2889674" y="983824"/>
                <a:ext cx="115560" cy="376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EFCF08B-BFD3-4A44-B0B2-66CA15FF7D0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81034" y="974824"/>
                  <a:ext cx="1332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0B97EDE-CCFE-4FA1-AF76-3BADE2C6FD68}"/>
                    </a:ext>
                  </a:extLst>
                </p14:cNvPr>
                <p14:cNvContentPartPr/>
                <p14:nvPr/>
              </p14:nvContentPartPr>
              <p14:xfrm>
                <a:off x="3066434" y="834064"/>
                <a:ext cx="128880" cy="423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0B97EDE-CCFE-4FA1-AF76-3BADE2C6FD6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57794" y="825424"/>
                  <a:ext cx="1465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D5DC86C-EAC3-48B7-8188-5F5BF798C978}"/>
                    </a:ext>
                  </a:extLst>
                </p14:cNvPr>
                <p14:cNvContentPartPr/>
                <p14:nvPr/>
              </p14:nvContentPartPr>
              <p14:xfrm>
                <a:off x="3394754" y="1024144"/>
                <a:ext cx="195480" cy="15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D5DC86C-EAC3-48B7-8188-5F5BF798C97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85754" y="1015504"/>
                  <a:ext cx="213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89D5A5E-7057-4A12-BC8A-A4B22BC8D3EE}"/>
                    </a:ext>
                  </a:extLst>
                </p14:cNvPr>
                <p14:cNvContentPartPr/>
                <p14:nvPr/>
              </p14:nvContentPartPr>
              <p14:xfrm>
                <a:off x="3471434" y="1100104"/>
                <a:ext cx="185760" cy="28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89D5A5E-7057-4A12-BC8A-A4B22BC8D3E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62794" y="1091104"/>
                  <a:ext cx="203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9F99F2D-73F0-4667-B204-5EF1384A4137}"/>
                    </a:ext>
                  </a:extLst>
                </p14:cNvPr>
                <p14:cNvContentPartPr/>
                <p14:nvPr/>
              </p14:nvContentPartPr>
              <p14:xfrm>
                <a:off x="4168394" y="1004704"/>
                <a:ext cx="222120" cy="198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9F99F2D-73F0-4667-B204-5EF1384A41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59394" y="996064"/>
                  <a:ext cx="2397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3206AA6-6BD6-450F-BB48-187DF231D1B4}"/>
                    </a:ext>
                  </a:extLst>
                </p14:cNvPr>
                <p14:cNvContentPartPr/>
                <p14:nvPr/>
              </p14:nvContentPartPr>
              <p14:xfrm>
                <a:off x="4177034" y="985264"/>
                <a:ext cx="169200" cy="246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3206AA6-6BD6-450F-BB48-187DF231D1B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68034" y="976264"/>
                  <a:ext cx="186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CC0F4FB-85A9-4707-8D72-461A70A2C33A}"/>
                    </a:ext>
                  </a:extLst>
                </p14:cNvPr>
                <p14:cNvContentPartPr/>
                <p14:nvPr/>
              </p14:nvContentPartPr>
              <p14:xfrm>
                <a:off x="4409234" y="1088224"/>
                <a:ext cx="184680" cy="1152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CC0F4FB-85A9-4707-8D72-461A70A2C33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00594" y="1079584"/>
                  <a:ext cx="202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B7C9909-12FB-49C2-85B5-2BD1958CAAD4}"/>
                    </a:ext>
                  </a:extLst>
                </p14:cNvPr>
                <p14:cNvContentPartPr/>
                <p14:nvPr/>
              </p14:nvContentPartPr>
              <p14:xfrm>
                <a:off x="4520114" y="970504"/>
                <a:ext cx="107640" cy="4896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B7C9909-12FB-49C2-85B5-2BD1958CAAD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11474" y="961864"/>
                  <a:ext cx="12528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3F7388C-491E-4FBC-BB0E-E20F516C17F2}"/>
                    </a:ext>
                  </a:extLst>
                </p14:cNvPr>
                <p14:cNvContentPartPr/>
                <p14:nvPr/>
              </p14:nvContentPartPr>
              <p14:xfrm>
                <a:off x="847394" y="1413304"/>
                <a:ext cx="124200" cy="5911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3F7388C-491E-4FBC-BB0E-E20F516C17F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8394" y="1404304"/>
                  <a:ext cx="141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AB0D668-E6B4-40F2-B9CD-45E496B3225D}"/>
                    </a:ext>
                  </a:extLst>
                </p14:cNvPr>
                <p14:cNvContentPartPr/>
                <p14:nvPr/>
              </p14:nvContentPartPr>
              <p14:xfrm>
                <a:off x="786554" y="1867624"/>
                <a:ext cx="154800" cy="118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AB0D668-E6B4-40F2-B9CD-45E496B3225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7914" y="1858984"/>
                  <a:ext cx="172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C4353B9-49C6-4B6C-A51E-6E27AC89ED79}"/>
                    </a:ext>
                  </a:extLst>
                </p14:cNvPr>
                <p14:cNvContentPartPr/>
                <p14:nvPr/>
              </p14:nvContentPartPr>
              <p14:xfrm>
                <a:off x="970874" y="1898944"/>
                <a:ext cx="171720" cy="1072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C4353B9-49C6-4B6C-A51E-6E27AC89ED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61874" y="1890304"/>
                  <a:ext cx="189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D5FC14D-EAC2-455A-93D0-B858FB8A91B6}"/>
                    </a:ext>
                  </a:extLst>
                </p14:cNvPr>
                <p14:cNvContentPartPr/>
                <p14:nvPr/>
              </p14:nvContentPartPr>
              <p14:xfrm>
                <a:off x="984914" y="1861864"/>
                <a:ext cx="120600" cy="141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D5FC14D-EAC2-455A-93D0-B858FB8A91B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76274" y="1852864"/>
                  <a:ext cx="138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6879704-66B7-442A-9E67-F524EE13A8F8}"/>
                    </a:ext>
                  </a:extLst>
                </p14:cNvPr>
                <p14:cNvContentPartPr/>
                <p14:nvPr/>
              </p14:nvContentPartPr>
              <p14:xfrm>
                <a:off x="1273274" y="1642624"/>
                <a:ext cx="270360" cy="2422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6879704-66B7-442A-9E67-F524EE13A8F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64634" y="1633984"/>
                  <a:ext cx="288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0B3917C-065C-4523-A134-A322916ED819}"/>
                    </a:ext>
                  </a:extLst>
                </p14:cNvPr>
                <p14:cNvContentPartPr/>
                <p14:nvPr/>
              </p14:nvContentPartPr>
              <p14:xfrm>
                <a:off x="1304234" y="1737304"/>
                <a:ext cx="186120" cy="162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0B3917C-065C-4523-A134-A322916ED81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95234" y="1728304"/>
                  <a:ext cx="203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E946A95-04C3-471B-8BAE-EB9592BAAFB8}"/>
                    </a:ext>
                  </a:extLst>
                </p14:cNvPr>
                <p14:cNvContentPartPr/>
                <p14:nvPr/>
              </p14:nvContentPartPr>
              <p14:xfrm>
                <a:off x="1527434" y="1604464"/>
                <a:ext cx="356400" cy="3002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E946A95-04C3-471B-8BAE-EB9592BAAFB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18434" y="1595824"/>
                  <a:ext cx="3740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557027C-C5CE-4BAE-8AFB-B9F5F7457F0D}"/>
                    </a:ext>
                  </a:extLst>
                </p14:cNvPr>
                <p14:cNvContentPartPr/>
                <p14:nvPr/>
              </p14:nvContentPartPr>
              <p14:xfrm>
                <a:off x="1782674" y="1858624"/>
                <a:ext cx="105120" cy="194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557027C-C5CE-4BAE-8AFB-B9F5F7457F0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73674" y="1849984"/>
                  <a:ext cx="122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B1EF229-CEC3-495C-AD9F-BACADB6F528C}"/>
                    </a:ext>
                  </a:extLst>
                </p14:cNvPr>
                <p14:cNvContentPartPr/>
                <p14:nvPr/>
              </p14:nvContentPartPr>
              <p14:xfrm>
                <a:off x="2236274" y="1509424"/>
                <a:ext cx="241560" cy="7812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B1EF229-CEC3-495C-AD9F-BACADB6F528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27274" y="1500784"/>
                  <a:ext cx="25920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D319E35-E14A-48B1-9052-F1628A3C60E4}"/>
                    </a:ext>
                  </a:extLst>
                </p14:cNvPr>
                <p14:cNvContentPartPr/>
                <p14:nvPr/>
              </p14:nvContentPartPr>
              <p14:xfrm>
                <a:off x="2821994" y="1759624"/>
                <a:ext cx="213120" cy="1400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D319E35-E14A-48B1-9052-F1628A3C60E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12994" y="1750984"/>
                  <a:ext cx="230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83A7885-7144-40BB-8D0F-690E57A238AE}"/>
                    </a:ext>
                  </a:extLst>
                </p14:cNvPr>
                <p14:cNvContentPartPr/>
                <p14:nvPr/>
              </p14:nvContentPartPr>
              <p14:xfrm>
                <a:off x="2853674" y="1724344"/>
                <a:ext cx="119880" cy="155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83A7885-7144-40BB-8D0F-690E57A238A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44674" y="1715344"/>
                  <a:ext cx="137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3DAC55E-C2EC-4CF3-8FAB-D4CBD7453A8B}"/>
                    </a:ext>
                  </a:extLst>
                </p14:cNvPr>
                <p14:cNvContentPartPr/>
                <p14:nvPr/>
              </p14:nvContentPartPr>
              <p14:xfrm>
                <a:off x="2989394" y="1699504"/>
                <a:ext cx="193680" cy="387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3DAC55E-C2EC-4CF3-8FAB-D4CBD7453A8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980394" y="1690504"/>
                  <a:ext cx="21132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C9E731D-93D6-44A4-9608-BB639A729F82}"/>
                    </a:ext>
                  </a:extLst>
                </p14:cNvPr>
                <p14:cNvContentPartPr/>
                <p14:nvPr/>
              </p14:nvContentPartPr>
              <p14:xfrm>
                <a:off x="3298994" y="1728304"/>
                <a:ext cx="158040" cy="1638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C9E731D-93D6-44A4-9608-BB639A729F8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90354" y="1719664"/>
                  <a:ext cx="175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14F5B51-D17C-4BD0-81AF-CC5C4454F541}"/>
                    </a:ext>
                  </a:extLst>
                </p14:cNvPr>
                <p14:cNvContentPartPr/>
                <p14:nvPr/>
              </p14:nvContentPartPr>
              <p14:xfrm>
                <a:off x="3423554" y="1510144"/>
                <a:ext cx="92880" cy="309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14F5B51-D17C-4BD0-81AF-CC5C4454F54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14914" y="1501504"/>
                  <a:ext cx="1105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445D6C9-ECA5-4876-B00E-FE22513775B7}"/>
                    </a:ext>
                  </a:extLst>
                </p14:cNvPr>
                <p14:cNvContentPartPr/>
                <p14:nvPr/>
              </p14:nvContentPartPr>
              <p14:xfrm>
                <a:off x="3525074" y="1745224"/>
                <a:ext cx="140760" cy="88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445D6C9-ECA5-4876-B00E-FE22513775B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16434" y="1736584"/>
                  <a:ext cx="158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D6EC806-66AE-4FD6-AAE4-22E44EF5D6AC}"/>
                    </a:ext>
                  </a:extLst>
                </p14:cNvPr>
                <p14:cNvContentPartPr/>
                <p14:nvPr/>
              </p14:nvContentPartPr>
              <p14:xfrm>
                <a:off x="3639554" y="1695184"/>
                <a:ext cx="53280" cy="368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D6EC806-66AE-4FD6-AAE4-22E44EF5D6A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30554" y="1686184"/>
                  <a:ext cx="709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54A90F2-822E-42E0-859A-239771FF1963}"/>
                    </a:ext>
                  </a:extLst>
                </p14:cNvPr>
                <p14:cNvContentPartPr/>
                <p14:nvPr/>
              </p14:nvContentPartPr>
              <p14:xfrm>
                <a:off x="2434634" y="1353184"/>
                <a:ext cx="146520" cy="158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54A90F2-822E-42E0-859A-239771FF196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25994" y="1344184"/>
                  <a:ext cx="16416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218274C2-851D-4BC6-9892-8ED3D7DFBBAA}"/>
              </a:ext>
            </a:extLst>
          </p:cNvPr>
          <p:cNvGrpSpPr/>
          <p:nvPr/>
        </p:nvGrpSpPr>
        <p:grpSpPr>
          <a:xfrm>
            <a:off x="3992354" y="1780504"/>
            <a:ext cx="174960" cy="121320"/>
            <a:chOff x="3992354" y="1780504"/>
            <a:chExt cx="174960" cy="12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DBE918E-C0BF-4B33-B102-A8755A4684E6}"/>
                    </a:ext>
                  </a:extLst>
                </p14:cNvPr>
                <p14:cNvContentPartPr/>
                <p14:nvPr/>
              </p14:nvContentPartPr>
              <p14:xfrm>
                <a:off x="3992354" y="1780504"/>
                <a:ext cx="172440" cy="219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DBE918E-C0BF-4B33-B102-A8755A4684E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83714" y="1771504"/>
                  <a:ext cx="190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522B77E-4579-4D2C-B017-0F766B2042D6}"/>
                    </a:ext>
                  </a:extLst>
                </p14:cNvPr>
                <p14:cNvContentPartPr/>
                <p14:nvPr/>
              </p14:nvContentPartPr>
              <p14:xfrm>
                <a:off x="4054634" y="1889224"/>
                <a:ext cx="112680" cy="126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522B77E-4579-4D2C-B017-0F766B2042D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45634" y="1880224"/>
                  <a:ext cx="13032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4C74CE27-4E0F-41FC-A821-F9A0A156AD97}"/>
              </a:ext>
            </a:extLst>
          </p:cNvPr>
          <p:cNvGrpSpPr/>
          <p:nvPr/>
        </p:nvGrpSpPr>
        <p:grpSpPr>
          <a:xfrm>
            <a:off x="4942034" y="1592224"/>
            <a:ext cx="572760" cy="557640"/>
            <a:chOff x="4942034" y="1592224"/>
            <a:chExt cx="572760" cy="55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482690D-C2D2-4D47-85C9-C1BCCD95359C}"/>
                    </a:ext>
                  </a:extLst>
                </p14:cNvPr>
                <p14:cNvContentPartPr/>
                <p14:nvPr/>
              </p14:nvContentPartPr>
              <p14:xfrm>
                <a:off x="4942034" y="1797784"/>
                <a:ext cx="203400" cy="1206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482690D-C2D2-4D47-85C9-C1BCCD95359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33034" y="1789144"/>
                  <a:ext cx="221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65C4831-EEE1-4D5D-B0AB-A3755D38D39E}"/>
                    </a:ext>
                  </a:extLst>
                </p14:cNvPr>
                <p14:cNvContentPartPr/>
                <p14:nvPr/>
              </p14:nvContentPartPr>
              <p14:xfrm>
                <a:off x="4949594" y="1765744"/>
                <a:ext cx="156240" cy="1645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65C4831-EEE1-4D5D-B0AB-A3755D38D39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40954" y="1756744"/>
                  <a:ext cx="173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5449374-C29A-4498-8F9B-3F29B5AC012E}"/>
                    </a:ext>
                  </a:extLst>
                </p14:cNvPr>
                <p14:cNvContentPartPr/>
                <p14:nvPr/>
              </p14:nvContentPartPr>
              <p14:xfrm>
                <a:off x="5186114" y="1788064"/>
                <a:ext cx="129600" cy="3618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5449374-C29A-4498-8F9B-3F29B5AC012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77474" y="1779424"/>
                  <a:ext cx="1472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4EF95BF-22B2-4E0F-A106-4B820C676508}"/>
                    </a:ext>
                  </a:extLst>
                </p14:cNvPr>
                <p14:cNvContentPartPr/>
                <p14:nvPr/>
              </p14:nvContentPartPr>
              <p14:xfrm>
                <a:off x="5404274" y="1592224"/>
                <a:ext cx="110520" cy="137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4EF95BF-22B2-4E0F-A106-4B820C67650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95274" y="1583584"/>
                  <a:ext cx="12816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D7E007B3-C0CE-45BB-8DDB-6DEA874ED8BF}"/>
              </a:ext>
            </a:extLst>
          </p:cNvPr>
          <p:cNvGrpSpPr/>
          <p:nvPr/>
        </p:nvGrpSpPr>
        <p:grpSpPr>
          <a:xfrm>
            <a:off x="5711714" y="1362544"/>
            <a:ext cx="816480" cy="1074240"/>
            <a:chOff x="5711714" y="1362544"/>
            <a:chExt cx="816480" cy="107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E728B2E-1C34-4240-9B2F-2822B4FC3D3B}"/>
                    </a:ext>
                  </a:extLst>
                </p14:cNvPr>
                <p14:cNvContentPartPr/>
                <p14:nvPr/>
              </p14:nvContentPartPr>
              <p14:xfrm>
                <a:off x="5711714" y="1496824"/>
                <a:ext cx="32400" cy="6649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E728B2E-1C34-4240-9B2F-2822B4FC3D3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02714" y="1487824"/>
                  <a:ext cx="5004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E862BAB-14B0-4644-8DE4-70BDE88F8240}"/>
                    </a:ext>
                  </a:extLst>
                </p14:cNvPr>
                <p14:cNvContentPartPr/>
                <p14:nvPr/>
              </p14:nvContentPartPr>
              <p14:xfrm>
                <a:off x="5792354" y="2157424"/>
                <a:ext cx="110880" cy="1386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E862BAB-14B0-4644-8DE4-70BDE88F824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83714" y="2148424"/>
                  <a:ext cx="128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3FFE50E-651D-46B3-93D8-C77D0E62F446}"/>
                    </a:ext>
                  </a:extLst>
                </p14:cNvPr>
                <p14:cNvContentPartPr/>
                <p14:nvPr/>
              </p14:nvContentPartPr>
              <p14:xfrm>
                <a:off x="5889554" y="2135464"/>
                <a:ext cx="44280" cy="3013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3FFE50E-651D-46B3-93D8-C77D0E62F44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80554" y="2126824"/>
                  <a:ext cx="619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DDDB562-3B1B-4C6A-B262-7D9C2F1B4D42}"/>
                    </a:ext>
                  </a:extLst>
                </p14:cNvPr>
                <p14:cNvContentPartPr/>
                <p14:nvPr/>
              </p14:nvContentPartPr>
              <p14:xfrm>
                <a:off x="6064514" y="2173264"/>
                <a:ext cx="110160" cy="75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DDDB562-3B1B-4C6A-B262-7D9C2F1B4D4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55874" y="2164624"/>
                  <a:ext cx="127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6E318F1-DB81-4C4D-8129-3E6FBAE47C83}"/>
                    </a:ext>
                  </a:extLst>
                </p14:cNvPr>
                <p14:cNvContentPartPr/>
                <p14:nvPr/>
              </p14:nvContentPartPr>
              <p14:xfrm>
                <a:off x="6082874" y="2259304"/>
                <a:ext cx="92160" cy="50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6E318F1-DB81-4C4D-8129-3E6FBAE47C8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73874" y="2250664"/>
                  <a:ext cx="109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2A0CCB8-EB3B-4B17-896E-D6C78E607895}"/>
                    </a:ext>
                  </a:extLst>
                </p14:cNvPr>
                <p14:cNvContentPartPr/>
                <p14:nvPr/>
              </p14:nvContentPartPr>
              <p14:xfrm>
                <a:off x="6299234" y="2212144"/>
                <a:ext cx="104400" cy="1148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2A0CCB8-EB3B-4B17-896E-D6C78E60789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90594" y="2203504"/>
                  <a:ext cx="122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DD94718-34C6-4E47-8DDE-8AA979BF54C7}"/>
                    </a:ext>
                  </a:extLst>
                </p14:cNvPr>
                <p14:cNvContentPartPr/>
                <p14:nvPr/>
              </p14:nvContentPartPr>
              <p14:xfrm>
                <a:off x="6036074" y="1362544"/>
                <a:ext cx="180000" cy="1260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DD94718-34C6-4E47-8DDE-8AA979BF54C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27434" y="1353904"/>
                  <a:ext cx="197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3885901-AE1E-4F76-95BA-44FE00C8E353}"/>
                    </a:ext>
                  </a:extLst>
                </p14:cNvPr>
                <p14:cNvContentPartPr/>
                <p14:nvPr/>
              </p14:nvContentPartPr>
              <p14:xfrm>
                <a:off x="6292034" y="1759624"/>
                <a:ext cx="165240" cy="230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3885901-AE1E-4F76-95BA-44FE00C8E35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83394" y="1750984"/>
                  <a:ext cx="182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F001ACC-4263-403B-938E-E76715542412}"/>
                    </a:ext>
                  </a:extLst>
                </p14:cNvPr>
                <p14:cNvContentPartPr/>
                <p14:nvPr/>
              </p14:nvContentPartPr>
              <p14:xfrm>
                <a:off x="6341714" y="1870504"/>
                <a:ext cx="186480" cy="154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F001ACC-4263-403B-938E-E7671554241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33074" y="1861504"/>
                  <a:ext cx="20412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1DEFADE-2E7F-429B-9E6D-77DB2049C2FC}"/>
              </a:ext>
            </a:extLst>
          </p:cNvPr>
          <p:cNvGrpSpPr/>
          <p:nvPr/>
        </p:nvGrpSpPr>
        <p:grpSpPr>
          <a:xfrm>
            <a:off x="8090234" y="1689424"/>
            <a:ext cx="1083960" cy="260280"/>
            <a:chOff x="8090234" y="1689424"/>
            <a:chExt cx="108396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1370EF4-4264-48F3-B07D-72A06A53E1EB}"/>
                    </a:ext>
                  </a:extLst>
                </p14:cNvPr>
                <p14:cNvContentPartPr/>
                <p14:nvPr/>
              </p14:nvContentPartPr>
              <p14:xfrm>
                <a:off x="8090234" y="1795264"/>
                <a:ext cx="169920" cy="1544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1370EF4-4264-48F3-B07D-72A06A53E1E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81594" y="1786624"/>
                  <a:ext cx="187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389B641-2747-4DAF-936D-8512CC3E8448}"/>
                    </a:ext>
                  </a:extLst>
                </p14:cNvPr>
                <p14:cNvContentPartPr/>
                <p14:nvPr/>
              </p14:nvContentPartPr>
              <p14:xfrm>
                <a:off x="8428634" y="1689424"/>
                <a:ext cx="124200" cy="1465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389B641-2747-4DAF-936D-8512CC3E844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19634" y="1680424"/>
                  <a:ext cx="141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61A154F-6CD1-4D07-B807-0191A43615F9}"/>
                    </a:ext>
                  </a:extLst>
                </p14:cNvPr>
                <p14:cNvContentPartPr/>
                <p14:nvPr/>
              </p14:nvContentPartPr>
              <p14:xfrm>
                <a:off x="8390834" y="1891384"/>
                <a:ext cx="182520" cy="223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61A154F-6CD1-4D07-B807-0191A43615F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81834" y="1882744"/>
                  <a:ext cx="200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FA7FDB-6F59-43AD-A4D5-690EA90344DC}"/>
                    </a:ext>
                  </a:extLst>
                </p14:cNvPr>
                <p14:cNvContentPartPr/>
                <p14:nvPr/>
              </p14:nvContentPartPr>
              <p14:xfrm>
                <a:off x="8720954" y="1743064"/>
                <a:ext cx="262080" cy="1641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FA7FDB-6F59-43AD-A4D5-690EA90344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712314" y="1734064"/>
                  <a:ext cx="279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0E5D00A-9A20-40A4-AC79-DC7E35BEEB45}"/>
                    </a:ext>
                  </a:extLst>
                </p14:cNvPr>
                <p14:cNvContentPartPr/>
                <p14:nvPr/>
              </p14:nvContentPartPr>
              <p14:xfrm>
                <a:off x="8731394" y="1746304"/>
                <a:ext cx="150840" cy="1465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0E5D00A-9A20-40A4-AC79-DC7E35BEEB4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722754" y="1737304"/>
                  <a:ext cx="168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63F0BEB-36E0-4150-8EC9-7CBC664E05BE}"/>
                    </a:ext>
                  </a:extLst>
                </p14:cNvPr>
                <p14:cNvContentPartPr/>
                <p14:nvPr/>
              </p14:nvContentPartPr>
              <p14:xfrm>
                <a:off x="9014354" y="1712104"/>
                <a:ext cx="159840" cy="2336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63F0BEB-36E0-4150-8EC9-7CBC664E05B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05714" y="1703104"/>
                  <a:ext cx="177480" cy="25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DFB0C460-0BB5-4BD1-BF75-33C9D380AF89}"/>
                  </a:ext>
                </a:extLst>
              </p14:cNvPr>
              <p14:cNvContentPartPr/>
              <p14:nvPr/>
            </p14:nvContentPartPr>
            <p14:xfrm>
              <a:off x="9425474" y="1682224"/>
              <a:ext cx="57600" cy="28584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DFB0C460-0BB5-4BD1-BF75-33C9D380AF8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416834" y="1673224"/>
                <a:ext cx="7524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1CCBCF4D-5222-472A-BE36-F76A9DBDACFB}"/>
                  </a:ext>
                </a:extLst>
              </p14:cNvPr>
              <p14:cNvContentPartPr/>
              <p14:nvPr/>
            </p14:nvContentPartPr>
            <p14:xfrm>
              <a:off x="10186874" y="3716944"/>
              <a:ext cx="101160" cy="1728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1CCBCF4D-5222-472A-BE36-F76A9DBDACF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177874" y="3708304"/>
                <a:ext cx="11880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Group 318">
            <a:extLst>
              <a:ext uri="{FF2B5EF4-FFF2-40B4-BE49-F238E27FC236}">
                <a16:creationId xmlns:a16="http://schemas.microsoft.com/office/drawing/2014/main" id="{A1FA307A-0AE7-4C68-B438-94E3D5F21C29}"/>
              </a:ext>
            </a:extLst>
          </p:cNvPr>
          <p:cNvGrpSpPr/>
          <p:nvPr/>
        </p:nvGrpSpPr>
        <p:grpSpPr>
          <a:xfrm>
            <a:off x="5024114" y="2259304"/>
            <a:ext cx="339480" cy="338400"/>
            <a:chOff x="5024114" y="2259304"/>
            <a:chExt cx="339480" cy="33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C25C61F-D92C-4EF5-AB17-C5C35A54696F}"/>
                    </a:ext>
                  </a:extLst>
                </p14:cNvPr>
                <p14:cNvContentPartPr/>
                <p14:nvPr/>
              </p14:nvContentPartPr>
              <p14:xfrm>
                <a:off x="5024114" y="2259304"/>
                <a:ext cx="339480" cy="550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C25C61F-D92C-4EF5-AB17-C5C35A54696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015114" y="2250664"/>
                  <a:ext cx="3571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CF2B55D-965F-4494-84DC-EFA8573F87CE}"/>
                    </a:ext>
                  </a:extLst>
                </p14:cNvPr>
                <p14:cNvContentPartPr/>
                <p14:nvPr/>
              </p14:nvContentPartPr>
              <p14:xfrm>
                <a:off x="5057594" y="2416984"/>
                <a:ext cx="271800" cy="1807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CF2B55D-965F-4494-84DC-EFA8573F87C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048954" y="2408344"/>
                  <a:ext cx="28944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06B2CB25-C1E8-4B57-A6E3-F03BB69F86D8}"/>
              </a:ext>
            </a:extLst>
          </p:cNvPr>
          <p:cNvGrpSpPr/>
          <p:nvPr/>
        </p:nvGrpSpPr>
        <p:grpSpPr>
          <a:xfrm>
            <a:off x="6798914" y="1721104"/>
            <a:ext cx="727920" cy="269640"/>
            <a:chOff x="6798914" y="1721104"/>
            <a:chExt cx="727920" cy="26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5E17F04-F851-4FC3-86E3-C4C888ABE80F}"/>
                    </a:ext>
                  </a:extLst>
                </p14:cNvPr>
                <p14:cNvContentPartPr/>
                <p14:nvPr/>
              </p14:nvContentPartPr>
              <p14:xfrm>
                <a:off x="7271234" y="1760704"/>
                <a:ext cx="255600" cy="1753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5E17F04-F851-4FC3-86E3-C4C888ABE80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62594" y="1752064"/>
                  <a:ext cx="273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488D662-060D-484E-8E3F-FA143B269E4B}"/>
                    </a:ext>
                  </a:extLst>
                </p14:cNvPr>
                <p14:cNvContentPartPr/>
                <p14:nvPr/>
              </p14:nvContentPartPr>
              <p14:xfrm>
                <a:off x="7272674" y="1758184"/>
                <a:ext cx="217440" cy="1526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488D662-060D-484E-8E3F-FA143B269E4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63674" y="1749184"/>
                  <a:ext cx="235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7109D57-C857-4029-A53E-F61EFD3D9891}"/>
                    </a:ext>
                  </a:extLst>
                </p14:cNvPr>
                <p14:cNvContentPartPr/>
                <p14:nvPr/>
              </p14:nvContentPartPr>
              <p14:xfrm>
                <a:off x="6798914" y="1721104"/>
                <a:ext cx="294480" cy="2696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7109D57-C857-4029-A53E-F61EFD3D989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90274" y="1712104"/>
                  <a:ext cx="31212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CA309FBD-5B48-4E36-85DC-78DAAF47B19E}"/>
              </a:ext>
            </a:extLst>
          </p:cNvPr>
          <p:cNvGrpSpPr/>
          <p:nvPr/>
        </p:nvGrpSpPr>
        <p:grpSpPr>
          <a:xfrm>
            <a:off x="816434" y="2754304"/>
            <a:ext cx="1287720" cy="709560"/>
            <a:chOff x="816434" y="2754304"/>
            <a:chExt cx="1287720" cy="70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D40769F-B61B-4E2A-89DD-CE5F6D857A98}"/>
                    </a:ext>
                  </a:extLst>
                </p14:cNvPr>
                <p14:cNvContentPartPr/>
                <p14:nvPr/>
              </p14:nvContentPartPr>
              <p14:xfrm>
                <a:off x="933434" y="2754304"/>
                <a:ext cx="94680" cy="5684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D40769F-B61B-4E2A-89DD-CE5F6D857A9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24794" y="2745664"/>
                  <a:ext cx="11232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35A6B4A-082A-4257-9761-CB6A07E9EBF2}"/>
                    </a:ext>
                  </a:extLst>
                </p14:cNvPr>
                <p14:cNvContentPartPr/>
                <p14:nvPr/>
              </p14:nvContentPartPr>
              <p14:xfrm>
                <a:off x="816434" y="3189544"/>
                <a:ext cx="204120" cy="374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35A6B4A-082A-4257-9761-CB6A07E9EBF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07434" y="3180544"/>
                  <a:ext cx="2217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958B08DD-3297-4DCA-A034-BD7E255362EF}"/>
                    </a:ext>
                  </a:extLst>
                </p14:cNvPr>
                <p14:cNvContentPartPr/>
                <p14:nvPr/>
              </p14:nvContentPartPr>
              <p14:xfrm>
                <a:off x="1085714" y="3239224"/>
                <a:ext cx="105120" cy="939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958B08DD-3297-4DCA-A034-BD7E255362E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77074" y="3230224"/>
                  <a:ext cx="122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EADF5EA7-26E4-494B-BD71-51FD4D00C30D}"/>
                    </a:ext>
                  </a:extLst>
                </p14:cNvPr>
                <p14:cNvContentPartPr/>
                <p14:nvPr/>
              </p14:nvContentPartPr>
              <p14:xfrm>
                <a:off x="1087154" y="3214744"/>
                <a:ext cx="171000" cy="2491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EADF5EA7-26E4-494B-BD71-51FD4D00C30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78514" y="3205744"/>
                  <a:ext cx="1886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AFEA33A-1844-4ADD-B0C9-CA168C8B5520}"/>
                    </a:ext>
                  </a:extLst>
                </p14:cNvPr>
                <p14:cNvContentPartPr/>
                <p14:nvPr/>
              </p14:nvContentPartPr>
              <p14:xfrm>
                <a:off x="1407194" y="3005224"/>
                <a:ext cx="66960" cy="1857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AFEA33A-1844-4ADD-B0C9-CA168C8B552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98194" y="2996584"/>
                  <a:ext cx="84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05E2D3F-CA64-4D29-9C87-006D74ABB8A7}"/>
                    </a:ext>
                  </a:extLst>
                </p14:cNvPr>
                <p14:cNvContentPartPr/>
                <p14:nvPr/>
              </p14:nvContentPartPr>
              <p14:xfrm>
                <a:off x="1527074" y="3050584"/>
                <a:ext cx="70200" cy="1065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05E2D3F-CA64-4D29-9C87-006D74ABB8A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518434" y="3041584"/>
                  <a:ext cx="87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2B6CFAF9-64A4-4EE7-8F16-3381882261E0}"/>
                    </a:ext>
                  </a:extLst>
                </p14:cNvPr>
                <p14:cNvContentPartPr/>
                <p14:nvPr/>
              </p14:nvContentPartPr>
              <p14:xfrm>
                <a:off x="1569554" y="3025744"/>
                <a:ext cx="83160" cy="3556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2B6CFAF9-64A4-4EE7-8F16-3381882261E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560554" y="3017104"/>
                  <a:ext cx="1008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7A621B2-3D64-4D7D-B082-F12A0E27BF35}"/>
                    </a:ext>
                  </a:extLst>
                </p14:cNvPr>
                <p14:cNvContentPartPr/>
                <p14:nvPr/>
              </p14:nvContentPartPr>
              <p14:xfrm>
                <a:off x="1725794" y="2914864"/>
                <a:ext cx="331560" cy="3402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7A621B2-3D64-4D7D-B082-F12A0E27BF3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716794" y="2905864"/>
                  <a:ext cx="3492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31A0B92-2818-45C1-80CB-010403FC104E}"/>
                    </a:ext>
                  </a:extLst>
                </p14:cNvPr>
                <p14:cNvContentPartPr/>
                <p14:nvPr/>
              </p14:nvContentPartPr>
              <p14:xfrm>
                <a:off x="1939634" y="3170824"/>
                <a:ext cx="164520" cy="424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31A0B92-2818-45C1-80CB-010403FC104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930994" y="3161824"/>
                  <a:ext cx="18216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625CB37-EE11-4116-AEF1-50B5C26DEA36}"/>
              </a:ext>
            </a:extLst>
          </p:cNvPr>
          <p:cNvGrpSpPr/>
          <p:nvPr/>
        </p:nvGrpSpPr>
        <p:grpSpPr>
          <a:xfrm>
            <a:off x="2383874" y="2626504"/>
            <a:ext cx="1800720" cy="1206000"/>
            <a:chOff x="2383874" y="2626504"/>
            <a:chExt cx="1800720" cy="120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F75667F9-5F8B-4939-B1FD-EED83A2F9DD2}"/>
                    </a:ext>
                  </a:extLst>
                </p14:cNvPr>
                <p14:cNvContentPartPr/>
                <p14:nvPr/>
              </p14:nvContentPartPr>
              <p14:xfrm>
                <a:off x="2383874" y="2895064"/>
                <a:ext cx="360720" cy="7311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F75667F9-5F8B-4939-B1FD-EED83A2F9DD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75234" y="2886424"/>
                  <a:ext cx="378360" cy="74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42ABD50-A609-48A0-AA39-0F23F0762815}"/>
                    </a:ext>
                  </a:extLst>
                </p14:cNvPr>
                <p14:cNvContentPartPr/>
                <p14:nvPr/>
              </p14:nvContentPartPr>
              <p14:xfrm>
                <a:off x="2643074" y="3722704"/>
                <a:ext cx="140400" cy="1098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42ABD50-A609-48A0-AA39-0F23F076281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634074" y="3713704"/>
                  <a:ext cx="158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DCAD095-2925-4C6F-9024-68F3625E4E30}"/>
                    </a:ext>
                  </a:extLst>
                </p14:cNvPr>
                <p14:cNvContentPartPr/>
                <p14:nvPr/>
              </p14:nvContentPartPr>
              <p14:xfrm>
                <a:off x="2761514" y="2626504"/>
                <a:ext cx="24480" cy="2271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DCAD095-2925-4C6F-9024-68F3625E4E3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52874" y="2617504"/>
                  <a:ext cx="421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BD6AA942-B194-4E81-8E13-3F41F37672DB}"/>
                    </a:ext>
                  </a:extLst>
                </p14:cNvPr>
                <p14:cNvContentPartPr/>
                <p14:nvPr/>
              </p14:nvContentPartPr>
              <p14:xfrm>
                <a:off x="2871314" y="3064624"/>
                <a:ext cx="226440" cy="2340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BD6AA942-B194-4E81-8E13-3F41F37672D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862314" y="3055984"/>
                  <a:ext cx="244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5004F1F-DB36-4248-8DA1-C5108E624415}"/>
                    </a:ext>
                  </a:extLst>
                </p14:cNvPr>
                <p14:cNvContentPartPr/>
                <p14:nvPr/>
              </p14:nvContentPartPr>
              <p14:xfrm>
                <a:off x="2875634" y="3076504"/>
                <a:ext cx="177480" cy="1947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5004F1F-DB36-4248-8DA1-C5108E62441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66634" y="3067504"/>
                  <a:ext cx="195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6AF2016-D4A7-494D-BB0B-96A1FBEC9669}"/>
                    </a:ext>
                  </a:extLst>
                </p14:cNvPr>
                <p14:cNvContentPartPr/>
                <p14:nvPr/>
              </p14:nvContentPartPr>
              <p14:xfrm>
                <a:off x="3098474" y="3153904"/>
                <a:ext cx="119520" cy="1065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6AF2016-D4A7-494D-BB0B-96A1FBEC966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089834" y="3144904"/>
                  <a:ext cx="137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2320C107-419D-4930-B199-EA3125A4F433}"/>
                    </a:ext>
                  </a:extLst>
                </p14:cNvPr>
                <p14:cNvContentPartPr/>
                <p14:nvPr/>
              </p14:nvContentPartPr>
              <p14:xfrm>
                <a:off x="3199994" y="3083344"/>
                <a:ext cx="56520" cy="3862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2320C107-419D-4930-B199-EA3125A4F43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191354" y="3074704"/>
                  <a:ext cx="741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69C8DA7-293C-4146-8263-3F75F0384D29}"/>
                    </a:ext>
                  </a:extLst>
                </p14:cNvPr>
                <p14:cNvContentPartPr/>
                <p14:nvPr/>
              </p14:nvContentPartPr>
              <p14:xfrm>
                <a:off x="3392954" y="3120064"/>
                <a:ext cx="165240" cy="2091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69C8DA7-293C-4146-8263-3F75F0384D2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84314" y="3111064"/>
                  <a:ext cx="1828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0B0C1E6-7D12-4997-BBF9-BD6CF8D722F5}"/>
                    </a:ext>
                  </a:extLst>
                </p14:cNvPr>
                <p14:cNvContentPartPr/>
                <p14:nvPr/>
              </p14:nvContentPartPr>
              <p14:xfrm>
                <a:off x="3458834" y="2917024"/>
                <a:ext cx="127080" cy="3711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0B0C1E6-7D12-4997-BBF9-BD6CF8D722F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449834" y="2908384"/>
                  <a:ext cx="1447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803E6A1-BE82-4936-AC8B-3CAEB773D67E}"/>
                    </a:ext>
                  </a:extLst>
                </p14:cNvPr>
                <p14:cNvContentPartPr/>
                <p14:nvPr/>
              </p14:nvContentPartPr>
              <p14:xfrm>
                <a:off x="3648194" y="3115744"/>
                <a:ext cx="203760" cy="1879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803E6A1-BE82-4936-AC8B-3CAEB773D67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639554" y="3106744"/>
                  <a:ext cx="221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5B491EE-6DC4-43A2-B49F-322DAB86FF4B}"/>
                    </a:ext>
                  </a:extLst>
                </p14:cNvPr>
                <p14:cNvContentPartPr/>
                <p14:nvPr/>
              </p14:nvContentPartPr>
              <p14:xfrm>
                <a:off x="3651074" y="3124744"/>
                <a:ext cx="124560" cy="1400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5B491EE-6DC4-43A2-B49F-322DAB86FF4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642434" y="3116104"/>
                  <a:ext cx="142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22AE7EA-F54D-43EA-87C5-4AA631C20754}"/>
                    </a:ext>
                  </a:extLst>
                </p14:cNvPr>
                <p14:cNvContentPartPr/>
                <p14:nvPr/>
              </p14:nvContentPartPr>
              <p14:xfrm>
                <a:off x="3998114" y="3125824"/>
                <a:ext cx="186480" cy="12024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22AE7EA-F54D-43EA-87C5-4AA631C2075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989474" y="3116824"/>
                  <a:ext cx="20412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C152073E-4C93-4BE9-8513-A835AB169B70}"/>
              </a:ext>
            </a:extLst>
          </p:cNvPr>
          <p:cNvGrpSpPr/>
          <p:nvPr/>
        </p:nvGrpSpPr>
        <p:grpSpPr>
          <a:xfrm>
            <a:off x="4630994" y="2889304"/>
            <a:ext cx="601920" cy="868320"/>
            <a:chOff x="4630994" y="2889304"/>
            <a:chExt cx="601920" cy="86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C45338D-1EB3-4031-AF3F-C548F715955A}"/>
                    </a:ext>
                  </a:extLst>
                </p14:cNvPr>
                <p14:cNvContentPartPr/>
                <p14:nvPr/>
              </p14:nvContentPartPr>
              <p14:xfrm>
                <a:off x="4630994" y="3084424"/>
                <a:ext cx="266040" cy="2574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C45338D-1EB3-4031-AF3F-C548F715955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622354" y="3075784"/>
                  <a:ext cx="2836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CE70424-E108-47CC-92D3-2F6AE33F1AA5}"/>
                    </a:ext>
                  </a:extLst>
                </p14:cNvPr>
                <p14:cNvContentPartPr/>
                <p14:nvPr/>
              </p14:nvContentPartPr>
              <p14:xfrm>
                <a:off x="4646474" y="3041584"/>
                <a:ext cx="204120" cy="2829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CE70424-E108-47CC-92D3-2F6AE33F1AA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637834" y="3032584"/>
                  <a:ext cx="2217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3DD8F871-C4FA-4EE2-84ED-65B07CCEDFE7}"/>
                    </a:ext>
                  </a:extLst>
                </p14:cNvPr>
                <p14:cNvContentPartPr/>
                <p14:nvPr/>
              </p14:nvContentPartPr>
              <p14:xfrm>
                <a:off x="4983434" y="2889304"/>
                <a:ext cx="122400" cy="1828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3DD8F871-C4FA-4EE2-84ED-65B07CCEDFE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74794" y="2880664"/>
                  <a:ext cx="140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26CFA6D-E558-438D-93F7-39A732846309}"/>
                    </a:ext>
                  </a:extLst>
                </p14:cNvPr>
                <p14:cNvContentPartPr/>
                <p14:nvPr/>
              </p14:nvContentPartPr>
              <p14:xfrm>
                <a:off x="5048594" y="3166144"/>
                <a:ext cx="137520" cy="1022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26CFA6D-E558-438D-93F7-39A73284630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39594" y="3157504"/>
                  <a:ext cx="155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68B9C5E-DEB3-4E8C-B5E6-E34B16CD3877}"/>
                    </a:ext>
                  </a:extLst>
                </p14:cNvPr>
                <p14:cNvContentPartPr/>
                <p14:nvPr/>
              </p14:nvContentPartPr>
              <p14:xfrm>
                <a:off x="5147954" y="3100624"/>
                <a:ext cx="84960" cy="4032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68B9C5E-DEB3-4E8C-B5E6-E34B16CD387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39314" y="3091984"/>
                  <a:ext cx="1026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B416152-BB0D-424D-8711-4F042AAC9E88}"/>
                    </a:ext>
                  </a:extLst>
                </p14:cNvPr>
                <p14:cNvContentPartPr/>
                <p14:nvPr/>
              </p14:nvContentPartPr>
              <p14:xfrm>
                <a:off x="4750514" y="3475024"/>
                <a:ext cx="387720" cy="302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B416152-BB0D-424D-8711-4F042AAC9E8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41514" y="3466384"/>
                  <a:ext cx="405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397E330-D529-41E8-A7B0-CDCB7E95F1BC}"/>
                    </a:ext>
                  </a:extLst>
                </p14:cNvPr>
                <p14:cNvContentPartPr/>
                <p14:nvPr/>
              </p14:nvContentPartPr>
              <p14:xfrm>
                <a:off x="4880474" y="3594904"/>
                <a:ext cx="244080" cy="1627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397E330-D529-41E8-A7B0-CDCB7E95F1B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71474" y="3585904"/>
                  <a:ext cx="26172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F6448B8C-FEB0-47F9-AA8D-72ACB6FDD6E3}"/>
              </a:ext>
            </a:extLst>
          </p:cNvPr>
          <p:cNvGrpSpPr/>
          <p:nvPr/>
        </p:nvGrpSpPr>
        <p:grpSpPr>
          <a:xfrm>
            <a:off x="5619914" y="2621824"/>
            <a:ext cx="870120" cy="1241280"/>
            <a:chOff x="5619914" y="2621824"/>
            <a:chExt cx="870120" cy="124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E4AB289-3F64-4EFA-B0B6-28B434A1EBEF}"/>
                    </a:ext>
                  </a:extLst>
                </p14:cNvPr>
                <p14:cNvContentPartPr/>
                <p14:nvPr/>
              </p14:nvContentPartPr>
              <p14:xfrm>
                <a:off x="5624594" y="2938624"/>
                <a:ext cx="69840" cy="6379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E4AB289-3F64-4EFA-B0B6-28B434A1EBE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15594" y="2929984"/>
                  <a:ext cx="8748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22FFC6FE-375A-45D5-8449-2E43CB3C783F}"/>
                    </a:ext>
                  </a:extLst>
                </p14:cNvPr>
                <p14:cNvContentPartPr/>
                <p14:nvPr/>
              </p14:nvContentPartPr>
              <p14:xfrm>
                <a:off x="5623154" y="3685984"/>
                <a:ext cx="153000" cy="1771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22FFC6FE-375A-45D5-8449-2E43CB3C783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14154" y="3677344"/>
                  <a:ext cx="170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28DACD4-A120-4FDD-8AA8-3759C966BC5C}"/>
                    </a:ext>
                  </a:extLst>
                </p14:cNvPr>
                <p14:cNvContentPartPr/>
                <p14:nvPr/>
              </p14:nvContentPartPr>
              <p14:xfrm>
                <a:off x="5619914" y="3647824"/>
                <a:ext cx="153000" cy="1677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28DACD4-A120-4FDD-8AA8-3759C966BC5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611274" y="3638824"/>
                  <a:ext cx="170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5C0C093-505D-4775-96C1-99C1DEE7B625}"/>
                    </a:ext>
                  </a:extLst>
                </p14:cNvPr>
                <p14:cNvContentPartPr/>
                <p14:nvPr/>
              </p14:nvContentPartPr>
              <p14:xfrm>
                <a:off x="5862554" y="3690304"/>
                <a:ext cx="84600" cy="205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5C0C093-505D-4775-96C1-99C1DEE7B62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853914" y="3681664"/>
                  <a:ext cx="102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7BB9C376-B5BF-44EE-AFE4-ADB683276B81}"/>
                    </a:ext>
                  </a:extLst>
                </p14:cNvPr>
                <p14:cNvContentPartPr/>
                <p14:nvPr/>
              </p14:nvContentPartPr>
              <p14:xfrm>
                <a:off x="5880914" y="3748624"/>
                <a:ext cx="106920" cy="183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7BB9C376-B5BF-44EE-AFE4-ADB683276B8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872274" y="3739624"/>
                  <a:ext cx="124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5F86F18-40B2-4915-98DE-DE5E8CF56D37}"/>
                    </a:ext>
                  </a:extLst>
                </p14:cNvPr>
                <p14:cNvContentPartPr/>
                <p14:nvPr/>
              </p14:nvContentPartPr>
              <p14:xfrm>
                <a:off x="6119234" y="3707944"/>
                <a:ext cx="121320" cy="1278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5F86F18-40B2-4915-98DE-DE5E8CF56D3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110594" y="3698944"/>
                  <a:ext cx="1389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90EB26F-B520-4117-BA6E-9C85152C770C}"/>
                    </a:ext>
                  </a:extLst>
                </p14:cNvPr>
                <p14:cNvContentPartPr/>
                <p14:nvPr/>
              </p14:nvContentPartPr>
              <p14:xfrm>
                <a:off x="5826914" y="2621824"/>
                <a:ext cx="34200" cy="2505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90EB26F-B520-4117-BA6E-9C85152C770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18274" y="2613184"/>
                  <a:ext cx="518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B283824A-54AD-4C24-B776-7AE3B7C00528}"/>
                    </a:ext>
                  </a:extLst>
                </p14:cNvPr>
                <p14:cNvContentPartPr/>
                <p14:nvPr/>
              </p14:nvContentPartPr>
              <p14:xfrm>
                <a:off x="6273314" y="3194224"/>
                <a:ext cx="123120" cy="97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B283824A-54AD-4C24-B776-7AE3B7C0052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264674" y="3185224"/>
                  <a:ext cx="140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1D65577E-AA6C-4170-A21E-90FD14C6786A}"/>
                    </a:ext>
                  </a:extLst>
                </p14:cNvPr>
                <p14:cNvContentPartPr/>
                <p14:nvPr/>
              </p14:nvContentPartPr>
              <p14:xfrm>
                <a:off x="6329474" y="3296824"/>
                <a:ext cx="160560" cy="2160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1D65577E-AA6C-4170-A21E-90FD14C6786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320834" y="3287824"/>
                  <a:ext cx="1782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32FE9949-0351-4241-9DD6-11D3B06F1FDB}"/>
              </a:ext>
            </a:extLst>
          </p:cNvPr>
          <p:cNvGrpSpPr/>
          <p:nvPr/>
        </p:nvGrpSpPr>
        <p:grpSpPr>
          <a:xfrm>
            <a:off x="6988994" y="3015664"/>
            <a:ext cx="371520" cy="446040"/>
            <a:chOff x="6988994" y="3015664"/>
            <a:chExt cx="371520" cy="44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7793C668-94C3-442B-96C8-430F8AC964A6}"/>
                    </a:ext>
                  </a:extLst>
                </p14:cNvPr>
                <p14:cNvContentPartPr/>
                <p14:nvPr/>
              </p14:nvContentPartPr>
              <p14:xfrm>
                <a:off x="7095194" y="3094864"/>
                <a:ext cx="115560" cy="1324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7793C668-94C3-442B-96C8-430F8AC964A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086554" y="3085864"/>
                  <a:ext cx="133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D94B6DE-F7CA-4348-804D-5E140D19F845}"/>
                    </a:ext>
                  </a:extLst>
                </p14:cNvPr>
                <p14:cNvContentPartPr/>
                <p14:nvPr/>
              </p14:nvContentPartPr>
              <p14:xfrm>
                <a:off x="7191674" y="3015664"/>
                <a:ext cx="39240" cy="4183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D94B6DE-F7CA-4348-804D-5E140D19F84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183034" y="3006664"/>
                  <a:ext cx="568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AFBE016E-B153-462E-9B0F-06309C6B4870}"/>
                    </a:ext>
                  </a:extLst>
                </p14:cNvPr>
                <p14:cNvContentPartPr/>
                <p14:nvPr/>
              </p14:nvContentPartPr>
              <p14:xfrm>
                <a:off x="6988994" y="3432544"/>
                <a:ext cx="371520" cy="291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AFBE016E-B153-462E-9B0F-06309C6B487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979994" y="3423544"/>
                  <a:ext cx="38916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E0A6EB06-F8F8-4E69-8FC7-4A3CE89BD3FF}"/>
                  </a:ext>
                </a:extLst>
              </p14:cNvPr>
              <p14:cNvContentPartPr/>
              <p14:nvPr/>
            </p14:nvContentPartPr>
            <p14:xfrm>
              <a:off x="7080074" y="3579784"/>
              <a:ext cx="294840" cy="167760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E0A6EB06-F8F8-4E69-8FC7-4A3CE89BD3FF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071434" y="3571144"/>
                <a:ext cx="31248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778E212-C271-4ABD-B02E-09AD74F38DBD}"/>
              </a:ext>
            </a:extLst>
          </p:cNvPr>
          <p:cNvGrpSpPr/>
          <p:nvPr/>
        </p:nvGrpSpPr>
        <p:grpSpPr>
          <a:xfrm>
            <a:off x="8106794" y="3155704"/>
            <a:ext cx="1069560" cy="379800"/>
            <a:chOff x="8106794" y="3155704"/>
            <a:chExt cx="106956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E6138CF3-3C22-48CC-BCAB-65721D06D7C0}"/>
                    </a:ext>
                  </a:extLst>
                </p14:cNvPr>
                <p14:cNvContentPartPr/>
                <p14:nvPr/>
              </p14:nvContentPartPr>
              <p14:xfrm>
                <a:off x="8106794" y="3258664"/>
                <a:ext cx="154080" cy="15732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E6138CF3-3C22-48CC-BCAB-65721D06D7C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097794" y="3249664"/>
                  <a:ext cx="171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3914AFBE-FF59-4FAD-84D9-51114D55EF64}"/>
                    </a:ext>
                  </a:extLst>
                </p14:cNvPr>
                <p14:cNvContentPartPr/>
                <p14:nvPr/>
              </p14:nvContentPartPr>
              <p14:xfrm>
                <a:off x="8434034" y="3164344"/>
                <a:ext cx="108360" cy="1371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3914AFBE-FF59-4FAD-84D9-51114D55EF6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425394" y="3155344"/>
                  <a:ext cx="1260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34B4439-003B-4A25-9EEB-E4FD93DAB322}"/>
                    </a:ext>
                  </a:extLst>
                </p14:cNvPr>
                <p14:cNvContentPartPr/>
                <p14:nvPr/>
              </p14:nvContentPartPr>
              <p14:xfrm>
                <a:off x="8421074" y="3399064"/>
                <a:ext cx="114840" cy="1440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34B4439-003B-4A25-9EEB-E4FD93DAB32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412434" y="3390424"/>
                  <a:ext cx="132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78BA4D1-020D-4E2F-A203-7B21E1165C9C}"/>
                    </a:ext>
                  </a:extLst>
                </p14:cNvPr>
                <p14:cNvContentPartPr/>
                <p14:nvPr/>
              </p14:nvContentPartPr>
              <p14:xfrm>
                <a:off x="8716634" y="3155704"/>
                <a:ext cx="153000" cy="37980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78BA4D1-020D-4E2F-A203-7B21E1165C9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707994" y="3147064"/>
                  <a:ext cx="1706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CFFDD7F7-9D23-4FA2-8C0E-B3744CF4AAA3}"/>
                    </a:ext>
                  </a:extLst>
                </p14:cNvPr>
                <p14:cNvContentPartPr/>
                <p14:nvPr/>
              </p14:nvContentPartPr>
              <p14:xfrm>
                <a:off x="9002114" y="3156424"/>
                <a:ext cx="113400" cy="14472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CFFDD7F7-9D23-4FA2-8C0E-B3744CF4AAA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993474" y="3147784"/>
                  <a:ext cx="131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9022BD0-5710-4E7D-8BE8-C77390D887FC}"/>
                    </a:ext>
                  </a:extLst>
                </p14:cNvPr>
                <p14:cNvContentPartPr/>
                <p14:nvPr/>
              </p14:nvContentPartPr>
              <p14:xfrm>
                <a:off x="8999234" y="3360544"/>
                <a:ext cx="177120" cy="3420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9022BD0-5710-4E7D-8BE8-C77390D887F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990234" y="3351904"/>
                  <a:ext cx="19476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6A54AC15-7A2C-4154-9CCD-BE7E2EE75A0B}"/>
                  </a:ext>
                </a:extLst>
              </p14:cNvPr>
              <p14:cNvContentPartPr/>
              <p14:nvPr/>
            </p14:nvContentPartPr>
            <p14:xfrm>
              <a:off x="9434474" y="3138784"/>
              <a:ext cx="242280" cy="288720"/>
            </p14:xfrm>
          </p:contentPart>
        </mc:Choice>
        <mc:Fallback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6A54AC15-7A2C-4154-9CCD-BE7E2EE75A0B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425834" y="3130144"/>
                <a:ext cx="259920" cy="30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0" name="Group 409">
            <a:extLst>
              <a:ext uri="{FF2B5EF4-FFF2-40B4-BE49-F238E27FC236}">
                <a16:creationId xmlns:a16="http://schemas.microsoft.com/office/drawing/2014/main" id="{ABC2B4DD-AF84-4109-9170-FB5EA5BA9FB9}"/>
              </a:ext>
            </a:extLst>
          </p:cNvPr>
          <p:cNvGrpSpPr/>
          <p:nvPr/>
        </p:nvGrpSpPr>
        <p:grpSpPr>
          <a:xfrm>
            <a:off x="956114" y="4314544"/>
            <a:ext cx="1314720" cy="390600"/>
            <a:chOff x="956114" y="4314544"/>
            <a:chExt cx="1314720" cy="39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C6853EB-BA4A-4BA0-9D17-A240B148439D}"/>
                    </a:ext>
                  </a:extLst>
                </p14:cNvPr>
                <p14:cNvContentPartPr/>
                <p14:nvPr/>
              </p14:nvContentPartPr>
              <p14:xfrm>
                <a:off x="956114" y="4326424"/>
                <a:ext cx="440280" cy="37872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C6853EB-BA4A-4BA0-9D17-A240B148439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47114" y="4317424"/>
                  <a:ext cx="4579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35069E9B-787D-48AA-B9F7-8F31B24F6D79}"/>
                    </a:ext>
                  </a:extLst>
                </p14:cNvPr>
                <p14:cNvContentPartPr/>
                <p14:nvPr/>
              </p14:nvContentPartPr>
              <p14:xfrm>
                <a:off x="1039994" y="4516504"/>
                <a:ext cx="261360" cy="6516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35069E9B-787D-48AA-B9F7-8F31B24F6D7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30994" y="4507504"/>
                  <a:ext cx="279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8B0F12DA-5F2C-42DC-A89D-6AC06C0A031D}"/>
                    </a:ext>
                  </a:extLst>
                </p14:cNvPr>
                <p14:cNvContentPartPr/>
                <p14:nvPr/>
              </p14:nvContentPartPr>
              <p14:xfrm>
                <a:off x="1433114" y="4431544"/>
                <a:ext cx="95760" cy="23472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8B0F12DA-5F2C-42DC-A89D-6AC06C0A031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424474" y="4422904"/>
                  <a:ext cx="113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F64B290B-9316-43A1-93AA-0BC2036395B4}"/>
                    </a:ext>
                  </a:extLst>
                </p14:cNvPr>
                <p14:cNvContentPartPr/>
                <p14:nvPr/>
              </p14:nvContentPartPr>
              <p14:xfrm>
                <a:off x="1547234" y="4440904"/>
                <a:ext cx="225360" cy="24588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F64B290B-9316-43A1-93AA-0BC2036395B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538594" y="4432264"/>
                  <a:ext cx="2430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C0F13AE-6F2B-4A36-BD17-55727AECD404}"/>
                    </a:ext>
                  </a:extLst>
                </p14:cNvPr>
                <p14:cNvContentPartPr/>
                <p14:nvPr/>
              </p14:nvContentPartPr>
              <p14:xfrm>
                <a:off x="1806434" y="4314544"/>
                <a:ext cx="151560" cy="36684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C0F13AE-6F2B-4A36-BD17-55727AECD40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797794" y="4305904"/>
                  <a:ext cx="1692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1F0E938F-6A51-409F-99A1-5E61F3957C6F}"/>
                    </a:ext>
                  </a:extLst>
                </p14:cNvPr>
                <p14:cNvContentPartPr/>
                <p14:nvPr/>
              </p14:nvContentPartPr>
              <p14:xfrm>
                <a:off x="2055194" y="4438384"/>
                <a:ext cx="215640" cy="14076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1F0E938F-6A51-409F-99A1-5E61F3957C6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046554" y="4429384"/>
                  <a:ext cx="23328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B561B52B-1154-4A1E-B8A6-CEF62A4829DF}"/>
              </a:ext>
            </a:extLst>
          </p:cNvPr>
          <p:cNvGrpSpPr/>
          <p:nvPr/>
        </p:nvGrpSpPr>
        <p:grpSpPr>
          <a:xfrm>
            <a:off x="949634" y="5241544"/>
            <a:ext cx="1072080" cy="443880"/>
            <a:chOff x="949634" y="5241544"/>
            <a:chExt cx="1072080" cy="44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1882186F-2EC3-42C9-8E35-34DC00E56B2A}"/>
                    </a:ext>
                  </a:extLst>
                </p14:cNvPr>
                <p14:cNvContentPartPr/>
                <p14:nvPr/>
              </p14:nvContentPartPr>
              <p14:xfrm>
                <a:off x="949634" y="5266024"/>
                <a:ext cx="423000" cy="39852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1882186F-2EC3-42C9-8E35-34DC00E56B2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40634" y="5257384"/>
                  <a:ext cx="4406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9F742F52-9ED8-4F78-8BCD-24C37DF18D82}"/>
                    </a:ext>
                  </a:extLst>
                </p14:cNvPr>
                <p14:cNvContentPartPr/>
                <p14:nvPr/>
              </p14:nvContentPartPr>
              <p14:xfrm>
                <a:off x="1050434" y="5490304"/>
                <a:ext cx="188280" cy="756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9F742F52-9ED8-4F78-8BCD-24C37DF18D8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41434" y="5481664"/>
                  <a:ext cx="205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C9BAB3E-BB57-492D-A839-08575918AD61}"/>
                    </a:ext>
                  </a:extLst>
                </p14:cNvPr>
                <p14:cNvContentPartPr/>
                <p14:nvPr/>
              </p14:nvContentPartPr>
              <p14:xfrm>
                <a:off x="1348154" y="5410384"/>
                <a:ext cx="112320" cy="21204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C9BAB3E-BB57-492D-A839-08575918AD6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339514" y="5401384"/>
                  <a:ext cx="1299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97BE9FE0-9148-45FE-82D7-94931F365700}"/>
                    </a:ext>
                  </a:extLst>
                </p14:cNvPr>
                <p14:cNvContentPartPr/>
                <p14:nvPr/>
              </p14:nvContentPartPr>
              <p14:xfrm>
                <a:off x="1524194" y="5402464"/>
                <a:ext cx="221400" cy="23832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97BE9FE0-9148-45FE-82D7-94931F36570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515194" y="5393464"/>
                  <a:ext cx="239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02D09E15-4CD4-460C-8CD6-48B01B4A9022}"/>
                    </a:ext>
                  </a:extLst>
                </p14:cNvPr>
                <p14:cNvContentPartPr/>
                <p14:nvPr/>
              </p14:nvContentPartPr>
              <p14:xfrm>
                <a:off x="1729754" y="5297704"/>
                <a:ext cx="119880" cy="12564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02D09E15-4CD4-460C-8CD6-48B01B4A902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720754" y="5289064"/>
                  <a:ext cx="137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42121A1C-01C4-4BE9-8C01-2985F38E8035}"/>
                    </a:ext>
                  </a:extLst>
                </p14:cNvPr>
                <p14:cNvContentPartPr/>
                <p14:nvPr/>
              </p14:nvContentPartPr>
              <p14:xfrm>
                <a:off x="1918754" y="5241544"/>
                <a:ext cx="102960" cy="44388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42121A1C-01C4-4BE9-8C01-2985F38E803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909754" y="5232904"/>
                  <a:ext cx="120600" cy="46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2D460665-637C-49AE-A794-B3DEB4412D8A}"/>
              </a:ext>
            </a:extLst>
          </p:cNvPr>
          <p:cNvGrpSpPr/>
          <p:nvPr/>
        </p:nvGrpSpPr>
        <p:grpSpPr>
          <a:xfrm>
            <a:off x="2244194" y="5421184"/>
            <a:ext cx="197640" cy="150840"/>
            <a:chOff x="2244194" y="5421184"/>
            <a:chExt cx="197640" cy="15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CA16E9CA-DBA0-4C1C-802C-81A45610DF0C}"/>
                    </a:ext>
                  </a:extLst>
                </p14:cNvPr>
                <p14:cNvContentPartPr/>
                <p14:nvPr/>
              </p14:nvContentPartPr>
              <p14:xfrm>
                <a:off x="2248514" y="5421184"/>
                <a:ext cx="163440" cy="2700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CA16E9CA-DBA0-4C1C-802C-81A45610DF0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239514" y="5412184"/>
                  <a:ext cx="181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EF8D7DDB-6E57-4C0D-AEE4-B17F6D2B5A6D}"/>
                    </a:ext>
                  </a:extLst>
                </p14:cNvPr>
                <p14:cNvContentPartPr/>
                <p14:nvPr/>
              </p14:nvContentPartPr>
              <p14:xfrm>
                <a:off x="2244194" y="5541424"/>
                <a:ext cx="197640" cy="3060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EF8D7DDB-6E57-4C0D-AEE4-B17F6D2B5A6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235194" y="5532784"/>
                  <a:ext cx="2152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26E551E7-5CBF-468B-9E8D-7AFEF2B29861}"/>
              </a:ext>
            </a:extLst>
          </p:cNvPr>
          <p:cNvGrpSpPr/>
          <p:nvPr/>
        </p:nvGrpSpPr>
        <p:grpSpPr>
          <a:xfrm>
            <a:off x="7841474" y="5117344"/>
            <a:ext cx="303840" cy="382320"/>
            <a:chOff x="7841474" y="5117344"/>
            <a:chExt cx="303840" cy="38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EF385919-8BDE-4308-A717-094E04CAE16E}"/>
                    </a:ext>
                  </a:extLst>
                </p14:cNvPr>
                <p14:cNvContentPartPr/>
                <p14:nvPr/>
              </p14:nvContentPartPr>
              <p14:xfrm>
                <a:off x="8025074" y="5117344"/>
                <a:ext cx="27360" cy="28080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EF385919-8BDE-4308-A717-094E04CAE16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016074" y="5108704"/>
                  <a:ext cx="45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A5EADF2F-D2CB-4C78-9DF5-73A563CD23BB}"/>
                    </a:ext>
                  </a:extLst>
                </p14:cNvPr>
                <p14:cNvContentPartPr/>
                <p14:nvPr/>
              </p14:nvContentPartPr>
              <p14:xfrm>
                <a:off x="7841474" y="5462584"/>
                <a:ext cx="303840" cy="3708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A5EADF2F-D2CB-4C78-9DF5-73A563CD23B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832474" y="5453944"/>
                  <a:ext cx="32148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8378BD48-1A06-46A3-BEE5-2C9BF57A32CD}"/>
                  </a:ext>
                </a:extLst>
              </p14:cNvPr>
              <p14:cNvContentPartPr/>
              <p14:nvPr/>
            </p14:nvContentPartPr>
            <p14:xfrm>
              <a:off x="7892954" y="5613424"/>
              <a:ext cx="294840" cy="207360"/>
            </p14:xfrm>
          </p:contentPart>
        </mc:Choice>
        <mc:Fallback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8378BD48-1A06-46A3-BEE5-2C9BF57A32CD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7884314" y="5604424"/>
                <a:ext cx="312480" cy="22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2177B91-7E5E-4EC8-8A9A-46AF6575F548}"/>
              </a:ext>
            </a:extLst>
          </p:cNvPr>
          <p:cNvGrpSpPr/>
          <p:nvPr/>
        </p:nvGrpSpPr>
        <p:grpSpPr>
          <a:xfrm>
            <a:off x="1069514" y="6138664"/>
            <a:ext cx="941040" cy="461160"/>
            <a:chOff x="1069514" y="6138664"/>
            <a:chExt cx="94104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4D215B84-C0D7-4BB1-8461-2892691B3C31}"/>
                    </a:ext>
                  </a:extLst>
                </p14:cNvPr>
                <p14:cNvContentPartPr/>
                <p14:nvPr/>
              </p14:nvContentPartPr>
              <p14:xfrm>
                <a:off x="1069514" y="6195544"/>
                <a:ext cx="194760" cy="38376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4D215B84-C0D7-4BB1-8461-2892691B3C3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60514" y="6186544"/>
                  <a:ext cx="2124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37C3A33-B550-4B55-80C3-1511E8ECADDF}"/>
                    </a:ext>
                  </a:extLst>
                </p14:cNvPr>
                <p14:cNvContentPartPr/>
                <p14:nvPr/>
              </p14:nvContentPartPr>
              <p14:xfrm>
                <a:off x="1345994" y="6205264"/>
                <a:ext cx="218520" cy="36180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37C3A33-B550-4B55-80C3-1511E8ECADD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336994" y="6196264"/>
                  <a:ext cx="2361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67B1E42F-DC59-4BEA-B160-07557761B019}"/>
                    </a:ext>
                  </a:extLst>
                </p14:cNvPr>
                <p14:cNvContentPartPr/>
                <p14:nvPr/>
              </p14:nvContentPartPr>
              <p14:xfrm>
                <a:off x="1536434" y="6310384"/>
                <a:ext cx="212400" cy="24516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67B1E42F-DC59-4BEA-B160-07557761B01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527434" y="6301744"/>
                  <a:ext cx="230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CF30BF52-10A5-4483-B0DE-21493F92ACD6}"/>
                    </a:ext>
                  </a:extLst>
                </p14:cNvPr>
                <p14:cNvContentPartPr/>
                <p14:nvPr/>
              </p14:nvContentPartPr>
              <p14:xfrm>
                <a:off x="1515194" y="6287344"/>
                <a:ext cx="207720" cy="25920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CF30BF52-10A5-4483-B0DE-21493F92ACD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506194" y="6278704"/>
                  <a:ext cx="2253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3BF7D9E7-9BCD-499C-9DC1-B7EFD2C8491E}"/>
                    </a:ext>
                  </a:extLst>
                </p14:cNvPr>
                <p14:cNvContentPartPr/>
                <p14:nvPr/>
              </p14:nvContentPartPr>
              <p14:xfrm>
                <a:off x="1809674" y="6138664"/>
                <a:ext cx="200880" cy="46116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3BF7D9E7-9BCD-499C-9DC1-B7EFD2C8491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801034" y="6129664"/>
                  <a:ext cx="218520" cy="47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BBE0D656-5FEB-41D9-ADA9-5064E5B82A30}"/>
                  </a:ext>
                </a:extLst>
              </p14:cNvPr>
              <p14:cNvContentPartPr/>
              <p14:nvPr/>
            </p14:nvContentPartPr>
            <p14:xfrm>
              <a:off x="2229794" y="6310024"/>
              <a:ext cx="162000" cy="120600"/>
            </p14:xfrm>
          </p:contentPart>
        </mc:Choice>
        <mc:Fallback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BBE0D656-5FEB-41D9-ADA9-5064E5B82A30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2221154" y="6301024"/>
                <a:ext cx="179640" cy="13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7" name="Group 526">
            <a:extLst>
              <a:ext uri="{FF2B5EF4-FFF2-40B4-BE49-F238E27FC236}">
                <a16:creationId xmlns:a16="http://schemas.microsoft.com/office/drawing/2014/main" id="{4CC90221-65C5-4642-B65F-246A4C7267E4}"/>
              </a:ext>
            </a:extLst>
          </p:cNvPr>
          <p:cNvGrpSpPr/>
          <p:nvPr/>
        </p:nvGrpSpPr>
        <p:grpSpPr>
          <a:xfrm>
            <a:off x="2660354" y="3973984"/>
            <a:ext cx="4790880" cy="2707200"/>
            <a:chOff x="2660354" y="3973984"/>
            <a:chExt cx="4790880" cy="270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B5431953-0BF5-4AB9-9B33-E3B07FA4F822}"/>
                    </a:ext>
                  </a:extLst>
                </p14:cNvPr>
                <p14:cNvContentPartPr/>
                <p14:nvPr/>
              </p14:nvContentPartPr>
              <p14:xfrm>
                <a:off x="6940034" y="4183504"/>
                <a:ext cx="245880" cy="18504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B5431953-0BF5-4AB9-9B33-E3B07FA4F82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931034" y="4174504"/>
                  <a:ext cx="263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1EACB7BC-F826-4CD4-9B23-70DE04002439}"/>
                    </a:ext>
                  </a:extLst>
                </p14:cNvPr>
                <p14:cNvContentPartPr/>
                <p14:nvPr/>
              </p14:nvContentPartPr>
              <p14:xfrm>
                <a:off x="6850394" y="4468984"/>
                <a:ext cx="326160" cy="3780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1EACB7BC-F826-4CD4-9B23-70DE0400243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841394" y="4460344"/>
                  <a:ext cx="343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93E5457-C366-433D-BDFD-014FA9828A4F}"/>
                    </a:ext>
                  </a:extLst>
                </p14:cNvPr>
                <p14:cNvContentPartPr/>
                <p14:nvPr/>
              </p14:nvContentPartPr>
              <p14:xfrm>
                <a:off x="6948674" y="4605424"/>
                <a:ext cx="199800" cy="21816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93E5457-C366-433D-BDFD-014FA9828A4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940034" y="4596784"/>
                  <a:ext cx="217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A198963F-72B0-4566-A023-C41946661685}"/>
                    </a:ext>
                  </a:extLst>
                </p14:cNvPr>
                <p14:cNvContentPartPr/>
                <p14:nvPr/>
              </p14:nvContentPartPr>
              <p14:xfrm>
                <a:off x="2787434" y="5049664"/>
                <a:ext cx="91440" cy="13212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A198963F-72B0-4566-A023-C4194666168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778434" y="5040664"/>
                  <a:ext cx="109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C71E198-1A12-4606-B425-247B9DB559B1}"/>
                    </a:ext>
                  </a:extLst>
                </p14:cNvPr>
                <p14:cNvContentPartPr/>
                <p14:nvPr/>
              </p14:nvContentPartPr>
              <p14:xfrm>
                <a:off x="2975354" y="5258824"/>
                <a:ext cx="263520" cy="66024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C71E198-1A12-4606-B425-247B9DB559B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966354" y="5250184"/>
                  <a:ext cx="28116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3231A24-0A1C-4CE6-B8EF-2C720EFD1D96}"/>
                    </a:ext>
                  </a:extLst>
                </p14:cNvPr>
                <p14:cNvContentPartPr/>
                <p14:nvPr/>
              </p14:nvContentPartPr>
              <p14:xfrm>
                <a:off x="3253994" y="5936344"/>
                <a:ext cx="109440" cy="13644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3231A24-0A1C-4CE6-B8EF-2C720EFD1D9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245354" y="5927344"/>
                  <a:ext cx="127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426F664C-85E7-453A-BA37-5ABAB02703CA}"/>
                    </a:ext>
                  </a:extLst>
                </p14:cNvPr>
                <p14:cNvContentPartPr/>
                <p14:nvPr/>
              </p14:nvContentPartPr>
              <p14:xfrm>
                <a:off x="3342194" y="4975144"/>
                <a:ext cx="33120" cy="18684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426F664C-85E7-453A-BA37-5ABAB02703C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333554" y="4966504"/>
                  <a:ext cx="50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A681B7B-6882-4345-984A-368F19D06A18}"/>
                    </a:ext>
                  </a:extLst>
                </p14:cNvPr>
                <p14:cNvContentPartPr/>
                <p14:nvPr/>
              </p14:nvContentPartPr>
              <p14:xfrm>
                <a:off x="2660354" y="4222384"/>
                <a:ext cx="222120" cy="7063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A681B7B-6882-4345-984A-368F19D06A1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651354" y="4213384"/>
                  <a:ext cx="23976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F18289DB-0CB3-492E-A83F-39604A5D713C}"/>
                    </a:ext>
                  </a:extLst>
                </p14:cNvPr>
                <p14:cNvContentPartPr/>
                <p14:nvPr/>
              </p14:nvContentPartPr>
              <p14:xfrm>
                <a:off x="3037274" y="3973984"/>
                <a:ext cx="39960" cy="21852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F18289DB-0CB3-492E-A83F-39604A5D713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028634" y="3964984"/>
                  <a:ext cx="57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183C89F5-8572-443F-9081-EF1E57419773}"/>
                    </a:ext>
                  </a:extLst>
                </p14:cNvPr>
                <p14:cNvContentPartPr/>
                <p14:nvPr/>
              </p14:nvContentPartPr>
              <p14:xfrm>
                <a:off x="3037274" y="4372504"/>
                <a:ext cx="254160" cy="25848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183C89F5-8572-443F-9081-EF1E5741977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028274" y="4363504"/>
                  <a:ext cx="2718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F7B6AAB4-77C3-409E-8483-3496E91484AA}"/>
                    </a:ext>
                  </a:extLst>
                </p14:cNvPr>
                <p14:cNvContentPartPr/>
                <p14:nvPr/>
              </p14:nvContentPartPr>
              <p14:xfrm>
                <a:off x="3401234" y="4423984"/>
                <a:ext cx="164520" cy="19764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F7B6AAB4-77C3-409E-8483-3496E91484A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392234" y="4414984"/>
                  <a:ext cx="182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1BEB12B1-3013-4158-A92E-B1B3F358EE3C}"/>
                    </a:ext>
                  </a:extLst>
                </p14:cNvPr>
                <p14:cNvContentPartPr/>
                <p14:nvPr/>
              </p14:nvContentPartPr>
              <p14:xfrm>
                <a:off x="3369554" y="4420744"/>
                <a:ext cx="146520" cy="18396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1BEB12B1-3013-4158-A92E-B1B3F358EE3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360554" y="4411744"/>
                  <a:ext cx="164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8EE6A4A6-A246-4164-BA9F-0A79FDC70138}"/>
                    </a:ext>
                  </a:extLst>
                </p14:cNvPr>
                <p14:cNvContentPartPr/>
                <p14:nvPr/>
              </p14:nvContentPartPr>
              <p14:xfrm>
                <a:off x="3612554" y="4449904"/>
                <a:ext cx="200880" cy="15660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8EE6A4A6-A246-4164-BA9F-0A79FDC7013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603914" y="4441264"/>
                  <a:ext cx="218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495E9972-7A29-45F7-9632-78795720A378}"/>
                    </a:ext>
                  </a:extLst>
                </p14:cNvPr>
                <p14:cNvContentPartPr/>
                <p14:nvPr/>
              </p14:nvContentPartPr>
              <p14:xfrm>
                <a:off x="3747554" y="4226704"/>
                <a:ext cx="91440" cy="33984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495E9972-7A29-45F7-9632-78795720A37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738554" y="4218064"/>
                  <a:ext cx="1090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96258559-A254-4E7C-A052-1582AB970D40}"/>
                    </a:ext>
                  </a:extLst>
                </p14:cNvPr>
                <p14:cNvContentPartPr/>
                <p14:nvPr/>
              </p14:nvContentPartPr>
              <p14:xfrm>
                <a:off x="3872834" y="4429744"/>
                <a:ext cx="268560" cy="18504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96258559-A254-4E7C-A052-1582AB970D4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864194" y="4420744"/>
                  <a:ext cx="286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A64A54BF-4CF0-4656-93BF-D59A3C95E390}"/>
                    </a:ext>
                  </a:extLst>
                </p14:cNvPr>
                <p14:cNvContentPartPr/>
                <p14:nvPr/>
              </p14:nvContentPartPr>
              <p14:xfrm>
                <a:off x="4269554" y="4427224"/>
                <a:ext cx="167760" cy="13464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A64A54BF-4CF0-4656-93BF-D59A3C95E39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260914" y="4418224"/>
                  <a:ext cx="185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E8EC5D6-6B20-4D07-A7FF-B205254BB044}"/>
                    </a:ext>
                  </a:extLst>
                </p14:cNvPr>
                <p14:cNvContentPartPr/>
                <p14:nvPr/>
              </p14:nvContentPartPr>
              <p14:xfrm>
                <a:off x="2820914" y="4380064"/>
                <a:ext cx="189000" cy="20124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E8EC5D6-6B20-4D07-A7FF-B205254BB04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811914" y="4371064"/>
                  <a:ext cx="206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882D06A4-CC67-46EC-BE62-852F58C14ABA}"/>
                    </a:ext>
                  </a:extLst>
                </p14:cNvPr>
                <p14:cNvContentPartPr/>
                <p14:nvPr/>
              </p14:nvContentPartPr>
              <p14:xfrm>
                <a:off x="2829194" y="4325704"/>
                <a:ext cx="148680" cy="22320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882D06A4-CC67-46EC-BE62-852F58C14AB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820554" y="4316704"/>
                  <a:ext cx="166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0A3D7F3D-1CAF-486A-A088-BDAA0C8DE044}"/>
                    </a:ext>
                  </a:extLst>
                </p14:cNvPr>
                <p14:cNvContentPartPr/>
                <p14:nvPr/>
              </p14:nvContentPartPr>
              <p14:xfrm>
                <a:off x="4941674" y="4306624"/>
                <a:ext cx="293400" cy="24948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0A3D7F3D-1CAF-486A-A088-BDAA0C8DE04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933034" y="4297984"/>
                  <a:ext cx="3110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250D45D0-35B8-4D1C-88B2-CB73708FEC64}"/>
                    </a:ext>
                  </a:extLst>
                </p14:cNvPr>
                <p14:cNvContentPartPr/>
                <p14:nvPr/>
              </p14:nvContentPartPr>
              <p14:xfrm>
                <a:off x="5281154" y="4361704"/>
                <a:ext cx="239400" cy="18360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250D45D0-35B8-4D1C-88B2-CB73708FEC6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272514" y="4353064"/>
                  <a:ext cx="257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7EAD69D4-FACF-48F8-9277-A97A0B662826}"/>
                    </a:ext>
                  </a:extLst>
                </p14:cNvPr>
                <p14:cNvContentPartPr/>
                <p14:nvPr/>
              </p14:nvContentPartPr>
              <p14:xfrm>
                <a:off x="5217434" y="4335424"/>
                <a:ext cx="225360" cy="19404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7EAD69D4-FACF-48F8-9277-A97A0B66282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208434" y="4326784"/>
                  <a:ext cx="243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B1A77CAB-3BD3-4BDB-A097-885C882EDCB5}"/>
                    </a:ext>
                  </a:extLst>
                </p14:cNvPr>
                <p14:cNvContentPartPr/>
                <p14:nvPr/>
              </p14:nvContentPartPr>
              <p14:xfrm>
                <a:off x="5517674" y="4147864"/>
                <a:ext cx="139680" cy="16956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B1A77CAB-3BD3-4BDB-A097-885C882EDCB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509034" y="4139224"/>
                  <a:ext cx="157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053BFA62-8CC6-48F2-9B07-1407B2254268}"/>
                    </a:ext>
                  </a:extLst>
                </p14:cNvPr>
                <p14:cNvContentPartPr/>
                <p14:nvPr/>
              </p14:nvContentPartPr>
              <p14:xfrm>
                <a:off x="5041394" y="4688224"/>
                <a:ext cx="351000" cy="2988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053BFA62-8CC6-48F2-9B07-1407B225426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032754" y="4679584"/>
                  <a:ext cx="3686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10AD89CB-3EC4-43EE-BA10-137F28CE2DE0}"/>
                    </a:ext>
                  </a:extLst>
                </p14:cNvPr>
                <p14:cNvContentPartPr/>
                <p14:nvPr/>
              </p14:nvContentPartPr>
              <p14:xfrm>
                <a:off x="5136794" y="4780744"/>
                <a:ext cx="210600" cy="17352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10AD89CB-3EC4-43EE-BA10-137F28CE2DE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127794" y="4771744"/>
                  <a:ext cx="228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464617DC-2952-434C-BA18-9C0ABB67AA12}"/>
                    </a:ext>
                  </a:extLst>
                </p14:cNvPr>
                <p14:cNvContentPartPr/>
                <p14:nvPr/>
              </p14:nvContentPartPr>
              <p14:xfrm>
                <a:off x="5846714" y="4188544"/>
                <a:ext cx="53280" cy="61236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464617DC-2952-434C-BA18-9C0ABB67AA1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838074" y="4179904"/>
                  <a:ext cx="70920" cy="6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8B91B776-E211-4568-A1DC-E61304D6D0AB}"/>
                    </a:ext>
                  </a:extLst>
                </p14:cNvPr>
                <p14:cNvContentPartPr/>
                <p14:nvPr/>
              </p14:nvContentPartPr>
              <p14:xfrm>
                <a:off x="6018074" y="4785784"/>
                <a:ext cx="99360" cy="15516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8B91B776-E211-4568-A1DC-E61304D6D0A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009074" y="4777144"/>
                  <a:ext cx="117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F664F59A-BFD6-4536-9F67-885E71D6550D}"/>
                    </a:ext>
                  </a:extLst>
                </p14:cNvPr>
                <p14:cNvContentPartPr/>
                <p14:nvPr/>
              </p14:nvContentPartPr>
              <p14:xfrm>
                <a:off x="6069914" y="4054264"/>
                <a:ext cx="42840" cy="15732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F664F59A-BFD6-4536-9F67-885E71D6550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060914" y="4045264"/>
                  <a:ext cx="60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012CE1E0-1D60-4BD2-9B7E-314B7BE6B585}"/>
                    </a:ext>
                  </a:extLst>
                </p14:cNvPr>
                <p14:cNvContentPartPr/>
                <p14:nvPr/>
              </p14:nvContentPartPr>
              <p14:xfrm>
                <a:off x="6173234" y="4413184"/>
                <a:ext cx="169560" cy="3132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012CE1E0-1D60-4BD2-9B7E-314B7BE6B58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164234" y="4404184"/>
                  <a:ext cx="187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14A15DD4-92E5-4BF7-A4B7-41460C671520}"/>
                    </a:ext>
                  </a:extLst>
                </p14:cNvPr>
                <p14:cNvContentPartPr/>
                <p14:nvPr/>
              </p14:nvContentPartPr>
              <p14:xfrm>
                <a:off x="6248834" y="4508584"/>
                <a:ext cx="145800" cy="1872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14A15DD4-92E5-4BF7-A4B7-41460C67152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239834" y="4499944"/>
                  <a:ext cx="163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926B1C33-3ABE-4164-89A8-42349F2A7518}"/>
                    </a:ext>
                  </a:extLst>
                </p14:cNvPr>
                <p14:cNvContentPartPr/>
                <p14:nvPr/>
              </p14:nvContentPartPr>
              <p14:xfrm>
                <a:off x="3433994" y="5419744"/>
                <a:ext cx="212400" cy="24264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926B1C33-3ABE-4164-89A8-42349F2A751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425354" y="5411104"/>
                  <a:ext cx="230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4CBAF3A1-5283-4BA4-8655-F3398182F0E9}"/>
                    </a:ext>
                  </a:extLst>
                </p14:cNvPr>
                <p14:cNvContentPartPr/>
                <p14:nvPr/>
              </p14:nvContentPartPr>
              <p14:xfrm>
                <a:off x="3416714" y="5385544"/>
                <a:ext cx="182520" cy="24228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4CBAF3A1-5283-4BA4-8655-F3398182F0E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407714" y="5376904"/>
                  <a:ext cx="200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EB86C8C6-8973-4970-9957-7EC8239B75B5}"/>
                    </a:ext>
                  </a:extLst>
                </p14:cNvPr>
                <p14:cNvContentPartPr/>
                <p14:nvPr/>
              </p14:nvContentPartPr>
              <p14:xfrm>
                <a:off x="3700394" y="5220304"/>
                <a:ext cx="178200" cy="21312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EB86C8C6-8973-4970-9957-7EC8239B75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691394" y="5211304"/>
                  <a:ext cx="1958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99786449-05CB-4581-A635-10CE3482EA3C}"/>
                    </a:ext>
                  </a:extLst>
                </p14:cNvPr>
                <p14:cNvContentPartPr/>
                <p14:nvPr/>
              </p14:nvContentPartPr>
              <p14:xfrm>
                <a:off x="3826034" y="5463304"/>
                <a:ext cx="404280" cy="11700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99786449-05CB-4581-A635-10CE3482EA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817034" y="5454304"/>
                  <a:ext cx="4219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31E594B9-6A04-4552-A223-3E8E6FE2C7B9}"/>
                    </a:ext>
                  </a:extLst>
                </p14:cNvPr>
                <p14:cNvContentPartPr/>
                <p14:nvPr/>
              </p14:nvContentPartPr>
              <p14:xfrm>
                <a:off x="4070834" y="5393104"/>
                <a:ext cx="247680" cy="25200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31E594B9-6A04-4552-A223-3E8E6FE2C7B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061834" y="5384464"/>
                  <a:ext cx="2653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EB0934AA-1C3F-48E5-A75B-138EB9AEF1A7}"/>
                    </a:ext>
                  </a:extLst>
                </p14:cNvPr>
                <p14:cNvContentPartPr/>
                <p14:nvPr/>
              </p14:nvContentPartPr>
              <p14:xfrm>
                <a:off x="4387994" y="5481304"/>
                <a:ext cx="213120" cy="14004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EB0934AA-1C3F-48E5-A75B-138EB9AEF1A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378994" y="5472664"/>
                  <a:ext cx="230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869C0D48-ED4B-424A-90A2-41FCF1013208}"/>
                    </a:ext>
                  </a:extLst>
                </p14:cNvPr>
                <p14:cNvContentPartPr/>
                <p14:nvPr/>
              </p14:nvContentPartPr>
              <p14:xfrm>
                <a:off x="4361354" y="5460424"/>
                <a:ext cx="157320" cy="14652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869C0D48-ED4B-424A-90A2-41FCF101320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352714" y="5451784"/>
                  <a:ext cx="174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E801293-C1A6-41AD-82C4-3A784AD12280}"/>
                    </a:ext>
                  </a:extLst>
                </p14:cNvPr>
                <p14:cNvContentPartPr/>
                <p14:nvPr/>
              </p14:nvContentPartPr>
              <p14:xfrm>
                <a:off x="4700114" y="5467264"/>
                <a:ext cx="210240" cy="17784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E801293-C1A6-41AD-82C4-3A784AD1228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691114" y="5458624"/>
                  <a:ext cx="227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9E45C87-F4EF-49E3-8BF1-F2798734C31A}"/>
                    </a:ext>
                  </a:extLst>
                </p14:cNvPr>
                <p14:cNvContentPartPr/>
                <p14:nvPr/>
              </p14:nvContentPartPr>
              <p14:xfrm>
                <a:off x="4833314" y="5213104"/>
                <a:ext cx="107640" cy="36828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9E45C87-F4EF-49E3-8BF1-F2798734C31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824674" y="5204464"/>
                  <a:ext cx="1252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53381F61-6F20-469D-B383-19034B63A375}"/>
                    </a:ext>
                  </a:extLst>
                </p14:cNvPr>
                <p14:cNvContentPartPr/>
                <p14:nvPr/>
              </p14:nvContentPartPr>
              <p14:xfrm>
                <a:off x="5021594" y="5441704"/>
                <a:ext cx="268920" cy="19152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53381F61-6F20-469D-B383-19034B63A37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012954" y="5433064"/>
                  <a:ext cx="2865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EFC047E0-BF5B-46E2-AA41-634D64CAEBF7}"/>
                    </a:ext>
                  </a:extLst>
                </p14:cNvPr>
                <p14:cNvContentPartPr/>
                <p14:nvPr/>
              </p14:nvContentPartPr>
              <p14:xfrm>
                <a:off x="5047874" y="5445664"/>
                <a:ext cx="139320" cy="17748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EFC047E0-BF5B-46E2-AA41-634D64CAEBF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039234" y="5437024"/>
                  <a:ext cx="156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B7645D74-B475-4722-A3E4-B10663900458}"/>
                    </a:ext>
                  </a:extLst>
                </p14:cNvPr>
                <p14:cNvContentPartPr/>
                <p14:nvPr/>
              </p14:nvContentPartPr>
              <p14:xfrm>
                <a:off x="5464754" y="5410384"/>
                <a:ext cx="173520" cy="13752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B7645D74-B475-4722-A3E4-B1066390045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456114" y="5401384"/>
                  <a:ext cx="191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E4C6B4A7-BE44-45D4-BC56-33DCFECFF5A0}"/>
                    </a:ext>
                  </a:extLst>
                </p14:cNvPr>
                <p14:cNvContentPartPr/>
                <p14:nvPr/>
              </p14:nvContentPartPr>
              <p14:xfrm>
                <a:off x="6128954" y="5359624"/>
                <a:ext cx="289440" cy="25884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E4C6B4A7-BE44-45D4-BC56-33DCFECFF5A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119954" y="5350984"/>
                  <a:ext cx="3070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1B3CDD84-69BA-41AC-A9DF-615ED9B12D7C}"/>
                    </a:ext>
                  </a:extLst>
                </p14:cNvPr>
                <p14:cNvContentPartPr/>
                <p14:nvPr/>
              </p14:nvContentPartPr>
              <p14:xfrm>
                <a:off x="6113114" y="5326504"/>
                <a:ext cx="228240" cy="26244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1B3CDD84-69BA-41AC-A9DF-615ED9B12D7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104114" y="5317864"/>
                  <a:ext cx="2458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E8C038F4-25BD-4710-95C6-D7B71ED183EA}"/>
                    </a:ext>
                  </a:extLst>
                </p14:cNvPr>
                <p14:cNvContentPartPr/>
                <p14:nvPr/>
              </p14:nvContentPartPr>
              <p14:xfrm>
                <a:off x="6429914" y="5176384"/>
                <a:ext cx="127440" cy="13392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E8C038F4-25BD-4710-95C6-D7B71ED183E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420914" y="5167384"/>
                  <a:ext cx="145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C9D237FF-E7B6-4576-BC14-1A29A6B2E433}"/>
                    </a:ext>
                  </a:extLst>
                </p14:cNvPr>
                <p14:cNvContentPartPr/>
                <p14:nvPr/>
              </p14:nvContentPartPr>
              <p14:xfrm>
                <a:off x="6552674" y="5154424"/>
                <a:ext cx="54360" cy="27432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C9D237FF-E7B6-4576-BC14-1A29A6B2E43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544034" y="5145424"/>
                  <a:ext cx="720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56564C72-AAD7-4FA9-8B1C-06AB5CD1C890}"/>
                    </a:ext>
                  </a:extLst>
                </p14:cNvPr>
                <p14:cNvContentPartPr/>
                <p14:nvPr/>
              </p14:nvContentPartPr>
              <p14:xfrm>
                <a:off x="6332714" y="5701624"/>
                <a:ext cx="360" cy="36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56564C72-AAD7-4FA9-8B1C-06AB5CD1C89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324074" y="56929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567B67BA-A8A7-4DDD-970B-1BAD6A5198D9}"/>
                    </a:ext>
                  </a:extLst>
                </p14:cNvPr>
                <p14:cNvContentPartPr/>
                <p14:nvPr/>
              </p14:nvContentPartPr>
              <p14:xfrm>
                <a:off x="6095834" y="5685064"/>
                <a:ext cx="587520" cy="3960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67B67BA-A8A7-4DDD-970B-1BAD6A5198D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087194" y="5676424"/>
                  <a:ext cx="6051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9A644B1E-3BBE-4E08-AA00-415A29144BAA}"/>
                    </a:ext>
                  </a:extLst>
                </p14:cNvPr>
                <p14:cNvContentPartPr/>
                <p14:nvPr/>
              </p14:nvContentPartPr>
              <p14:xfrm>
                <a:off x="6181514" y="5763904"/>
                <a:ext cx="313200" cy="17208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9A644B1E-3BBE-4E08-AA00-415A29144BA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172874" y="5755264"/>
                  <a:ext cx="330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2878F3D6-FBB1-4E1E-BA73-F76FA86ABB27}"/>
                    </a:ext>
                  </a:extLst>
                </p14:cNvPr>
                <p14:cNvContentPartPr/>
                <p14:nvPr/>
              </p14:nvContentPartPr>
              <p14:xfrm>
                <a:off x="6918794" y="5308144"/>
                <a:ext cx="122760" cy="52128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2878F3D6-FBB1-4E1E-BA73-F76FA86ABB2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910154" y="5299144"/>
                  <a:ext cx="14040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2BB07414-641A-4F60-A4EF-215F8D7E5BCF}"/>
                    </a:ext>
                  </a:extLst>
                </p14:cNvPr>
                <p14:cNvContentPartPr/>
                <p14:nvPr/>
              </p14:nvContentPartPr>
              <p14:xfrm>
                <a:off x="7093754" y="5771464"/>
                <a:ext cx="126360" cy="14652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2BB07414-641A-4F60-A4EF-215F8D7E5BC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084754" y="5762824"/>
                  <a:ext cx="144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D97DDD44-33D4-4CEA-B9E0-6AF7060C4D36}"/>
                    </a:ext>
                  </a:extLst>
                </p14:cNvPr>
                <p14:cNvContentPartPr/>
                <p14:nvPr/>
              </p14:nvContentPartPr>
              <p14:xfrm>
                <a:off x="7147034" y="5097904"/>
                <a:ext cx="10440" cy="18000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D97DDD44-33D4-4CEA-B9E0-6AF7060C4D3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138034" y="5089264"/>
                  <a:ext cx="28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E8CFF3C7-515B-40E2-AB3D-B47BC0554AF0}"/>
                    </a:ext>
                  </a:extLst>
                </p14:cNvPr>
                <p14:cNvContentPartPr/>
                <p14:nvPr/>
              </p14:nvContentPartPr>
              <p14:xfrm>
                <a:off x="7250714" y="5447104"/>
                <a:ext cx="142920" cy="2124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E8CFF3C7-515B-40E2-AB3D-B47BC0554AF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241714" y="5438104"/>
                  <a:ext cx="160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792DCB49-8B98-4917-A6F6-A81E6040119B}"/>
                    </a:ext>
                  </a:extLst>
                </p14:cNvPr>
                <p14:cNvContentPartPr/>
                <p14:nvPr/>
              </p14:nvContentPartPr>
              <p14:xfrm>
                <a:off x="7271954" y="5538904"/>
                <a:ext cx="179280" cy="2412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792DCB49-8B98-4917-A6F6-A81E6040119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263314" y="5529904"/>
                  <a:ext cx="196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ED06F4BF-720B-4178-B48F-F7F3D2D496C4}"/>
                    </a:ext>
                  </a:extLst>
                </p14:cNvPr>
                <p14:cNvContentPartPr/>
                <p14:nvPr/>
              </p14:nvContentPartPr>
              <p14:xfrm>
                <a:off x="2840714" y="6088264"/>
                <a:ext cx="12600" cy="23040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ED06F4BF-720B-4178-B48F-F7F3D2D496C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831714" y="6079264"/>
                  <a:ext cx="302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140AD7D7-E3D9-498B-8D53-0331E36A3D3F}"/>
                    </a:ext>
                  </a:extLst>
                </p14:cNvPr>
                <p14:cNvContentPartPr/>
                <p14:nvPr/>
              </p14:nvContentPartPr>
              <p14:xfrm>
                <a:off x="2680514" y="6389944"/>
                <a:ext cx="229680" cy="1188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140AD7D7-E3D9-498B-8D53-0331E36A3D3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671514" y="6381304"/>
                  <a:ext cx="247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A637F94C-3381-43DC-8B31-3702A3139BBF}"/>
                    </a:ext>
                  </a:extLst>
                </p14:cNvPr>
                <p14:cNvContentPartPr/>
                <p14:nvPr/>
              </p14:nvContentPartPr>
              <p14:xfrm>
                <a:off x="2675114" y="6490024"/>
                <a:ext cx="297720" cy="19116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A637F94C-3381-43DC-8B31-3702A3139BB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666474" y="6481384"/>
                  <a:ext cx="315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2BB3ACAE-285C-4A42-A917-56A3B1C13C96}"/>
                    </a:ext>
                  </a:extLst>
                </p14:cNvPr>
                <p14:cNvContentPartPr/>
                <p14:nvPr/>
              </p14:nvContentPartPr>
              <p14:xfrm>
                <a:off x="3181994" y="6332344"/>
                <a:ext cx="159480" cy="2880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2BB3ACAE-285C-4A42-A917-56A3B1C13C9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172994" y="6323704"/>
                  <a:ext cx="177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4CA66860-4F21-4B76-9856-B26294C21EC9}"/>
                    </a:ext>
                  </a:extLst>
                </p14:cNvPr>
                <p14:cNvContentPartPr/>
                <p14:nvPr/>
              </p14:nvContentPartPr>
              <p14:xfrm>
                <a:off x="3755834" y="6089344"/>
                <a:ext cx="298800" cy="17532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4CA66860-4F21-4B76-9856-B26294C21EC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747194" y="6080344"/>
                  <a:ext cx="316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77EBAA8F-AB17-4016-9748-BC9132E98BBD}"/>
                    </a:ext>
                  </a:extLst>
                </p14:cNvPr>
                <p14:cNvContentPartPr/>
                <p14:nvPr/>
              </p14:nvContentPartPr>
              <p14:xfrm>
                <a:off x="3737834" y="6346024"/>
                <a:ext cx="303480" cy="2448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77EBAA8F-AB17-4016-9748-BC9132E98BB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728834" y="6337384"/>
                  <a:ext cx="321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BF949C4D-51DA-4278-9938-EE10BEAC8161}"/>
                    </a:ext>
                  </a:extLst>
                </p14:cNvPr>
                <p14:cNvContentPartPr/>
                <p14:nvPr/>
              </p14:nvContentPartPr>
              <p14:xfrm>
                <a:off x="3776714" y="6464824"/>
                <a:ext cx="247680" cy="21492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BF949C4D-51DA-4278-9938-EE10BEAC816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767714" y="6456184"/>
                  <a:ext cx="2653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BE6A8100-6084-4849-86FC-B6EFE9030FBB}"/>
                    </a:ext>
                  </a:extLst>
                </p14:cNvPr>
                <p14:cNvContentPartPr/>
                <p14:nvPr/>
              </p14:nvContentPartPr>
              <p14:xfrm>
                <a:off x="3535154" y="6185464"/>
                <a:ext cx="185400" cy="40644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BE6A8100-6084-4849-86FC-B6EFE9030FB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526514" y="6176464"/>
                  <a:ext cx="2030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9B46FEEF-3A22-40C6-BB23-B39CC716C768}"/>
                    </a:ext>
                  </a:extLst>
                </p14:cNvPr>
                <p14:cNvContentPartPr/>
                <p14:nvPr/>
              </p14:nvContentPartPr>
              <p14:xfrm>
                <a:off x="4112954" y="6129664"/>
                <a:ext cx="229680" cy="51408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9B46FEEF-3A22-40C6-BB23-B39CC716C76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104314" y="6120664"/>
                  <a:ext cx="24732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A87F7CF6-41AE-4BB8-818A-A4204BA652BA}"/>
                    </a:ext>
                  </a:extLst>
                </p14:cNvPr>
                <p14:cNvContentPartPr/>
                <p14:nvPr/>
              </p14:nvContentPartPr>
              <p14:xfrm>
                <a:off x="4309154" y="5953264"/>
                <a:ext cx="236160" cy="16308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A87F7CF6-41AE-4BB8-818A-A4204BA652B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300514" y="5944264"/>
                  <a:ext cx="253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1448491C-AB48-4EDB-8965-E51A8871082B}"/>
                    </a:ext>
                  </a:extLst>
                </p14:cNvPr>
                <p14:cNvContentPartPr/>
                <p14:nvPr/>
              </p14:nvContentPartPr>
              <p14:xfrm>
                <a:off x="4561154" y="6336304"/>
                <a:ext cx="199440" cy="2664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1448491C-AB48-4EDB-8965-E51A8871082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552514" y="6327664"/>
                  <a:ext cx="217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20C0FF59-00B8-40B7-B234-66D07B2A12DC}"/>
                    </a:ext>
                  </a:extLst>
                </p14:cNvPr>
                <p14:cNvContentPartPr/>
                <p14:nvPr/>
              </p14:nvContentPartPr>
              <p14:xfrm>
                <a:off x="4605074" y="6432784"/>
                <a:ext cx="285480" cy="4248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20C0FF59-00B8-40B7-B234-66D07B2A12D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596434" y="6423784"/>
                  <a:ext cx="30312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B3BF2208-D380-42D7-9241-1EFAEC935016}"/>
              </a:ext>
            </a:extLst>
          </p:cNvPr>
          <p:cNvGrpSpPr/>
          <p:nvPr/>
        </p:nvGrpSpPr>
        <p:grpSpPr>
          <a:xfrm>
            <a:off x="5142914" y="6098344"/>
            <a:ext cx="335160" cy="546120"/>
            <a:chOff x="5142914" y="6098344"/>
            <a:chExt cx="335160" cy="54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60AFA048-DA2A-4D58-A62D-1698584FD883}"/>
                    </a:ext>
                  </a:extLst>
                </p14:cNvPr>
                <p14:cNvContentPartPr/>
                <p14:nvPr/>
              </p14:nvContentPartPr>
              <p14:xfrm>
                <a:off x="5266754" y="6098344"/>
                <a:ext cx="57960" cy="22176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60AFA048-DA2A-4D58-A62D-1698584FD88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258114" y="6089344"/>
                  <a:ext cx="75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C22D2F58-5CD1-46E9-96C4-F883D71294C3}"/>
                    </a:ext>
                  </a:extLst>
                </p14:cNvPr>
                <p14:cNvContentPartPr/>
                <p14:nvPr/>
              </p14:nvContentPartPr>
              <p14:xfrm>
                <a:off x="5142914" y="6317224"/>
                <a:ext cx="302040" cy="3168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C22D2F58-5CD1-46E9-96C4-F883D71294C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134274" y="6308584"/>
                  <a:ext cx="319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F3AA5519-C0D9-4B06-A994-D21E21F28F19}"/>
                    </a:ext>
                  </a:extLst>
                </p14:cNvPr>
                <p14:cNvContentPartPr/>
                <p14:nvPr/>
              </p14:nvContentPartPr>
              <p14:xfrm>
                <a:off x="5173514" y="6414784"/>
                <a:ext cx="304560" cy="22968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F3AA5519-C0D9-4B06-A994-D21E21F28F1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164514" y="6406144"/>
                  <a:ext cx="32220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DA7E0364-72DB-4A92-8201-A315539280FA}"/>
              </a:ext>
            </a:extLst>
          </p:cNvPr>
          <p:cNvGrpSpPr/>
          <p:nvPr/>
        </p:nvGrpSpPr>
        <p:grpSpPr>
          <a:xfrm>
            <a:off x="5773994" y="6058744"/>
            <a:ext cx="780120" cy="692640"/>
            <a:chOff x="5773994" y="6058744"/>
            <a:chExt cx="780120" cy="69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77547127-C055-4550-83FC-07611F7401E9}"/>
                    </a:ext>
                  </a:extLst>
                </p14:cNvPr>
                <p14:cNvContentPartPr/>
                <p14:nvPr/>
              </p14:nvContentPartPr>
              <p14:xfrm>
                <a:off x="5773994" y="6287704"/>
                <a:ext cx="195840" cy="3528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77547127-C055-4550-83FC-07611F7401E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764994" y="6279064"/>
                  <a:ext cx="213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8A251FD3-6940-41E7-8D45-2342E6BA4AEB}"/>
                    </a:ext>
                  </a:extLst>
                </p14:cNvPr>
                <p14:cNvContentPartPr/>
                <p14:nvPr/>
              </p14:nvContentPartPr>
              <p14:xfrm>
                <a:off x="6196994" y="6096544"/>
                <a:ext cx="149040" cy="12528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8A251FD3-6940-41E7-8D45-2342E6BA4AE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188354" y="6087904"/>
                  <a:ext cx="166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9E498333-5DF7-4397-82FA-BC1331EE4667}"/>
                    </a:ext>
                  </a:extLst>
                </p14:cNvPr>
                <p14:cNvContentPartPr/>
                <p14:nvPr/>
              </p14:nvContentPartPr>
              <p14:xfrm>
                <a:off x="6299594" y="6058744"/>
                <a:ext cx="50400" cy="26316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9E498333-5DF7-4397-82FA-BC1331EE466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290594" y="6049744"/>
                  <a:ext cx="680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D0B0D485-3E0C-4D6F-8B45-101BF85E2B88}"/>
                    </a:ext>
                  </a:extLst>
                </p14:cNvPr>
                <p14:cNvContentPartPr/>
                <p14:nvPr/>
              </p14:nvContentPartPr>
              <p14:xfrm>
                <a:off x="6114914" y="6402904"/>
                <a:ext cx="439200" cy="3456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D0B0D485-3E0C-4D6F-8B45-101BF85E2B8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106274" y="6394264"/>
                  <a:ext cx="456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8313C579-BA7B-427E-9E70-588BF8B9A52B}"/>
                    </a:ext>
                  </a:extLst>
                </p14:cNvPr>
                <p14:cNvContentPartPr/>
                <p14:nvPr/>
              </p14:nvContentPartPr>
              <p14:xfrm>
                <a:off x="6180794" y="6492544"/>
                <a:ext cx="194400" cy="25884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8313C579-BA7B-427E-9E70-588BF8B9A52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172154" y="6483904"/>
                  <a:ext cx="21204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5" name="Group 544">
            <a:extLst>
              <a:ext uri="{FF2B5EF4-FFF2-40B4-BE49-F238E27FC236}">
                <a16:creationId xmlns:a16="http://schemas.microsoft.com/office/drawing/2014/main" id="{60FF294C-C23A-440F-BC2C-87B9DEDB0057}"/>
              </a:ext>
            </a:extLst>
          </p:cNvPr>
          <p:cNvGrpSpPr/>
          <p:nvPr/>
        </p:nvGrpSpPr>
        <p:grpSpPr>
          <a:xfrm>
            <a:off x="6762554" y="6250264"/>
            <a:ext cx="181080" cy="127440"/>
            <a:chOff x="6762554" y="6250264"/>
            <a:chExt cx="181080" cy="1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0227059E-BAB9-470A-999D-6AB4106E2469}"/>
                    </a:ext>
                  </a:extLst>
                </p14:cNvPr>
                <p14:cNvContentPartPr/>
                <p14:nvPr/>
              </p14:nvContentPartPr>
              <p14:xfrm>
                <a:off x="6834194" y="6250264"/>
                <a:ext cx="96120" cy="1260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0227059E-BAB9-470A-999D-6AB4106E246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825554" y="6241264"/>
                  <a:ext cx="113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EBAC2FB2-3757-4790-A0A2-E24E418969D9}"/>
                    </a:ext>
                  </a:extLst>
                </p14:cNvPr>
                <p14:cNvContentPartPr/>
                <p14:nvPr/>
              </p14:nvContentPartPr>
              <p14:xfrm>
                <a:off x="6762554" y="6341704"/>
                <a:ext cx="181080" cy="3600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EBAC2FB2-3757-4790-A0A2-E24E418969D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753914" y="6332704"/>
                  <a:ext cx="19872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0926A448-3D35-40EA-946A-F5BA456B75B1}"/>
              </a:ext>
            </a:extLst>
          </p:cNvPr>
          <p:cNvGrpSpPr/>
          <p:nvPr/>
        </p:nvGrpSpPr>
        <p:grpSpPr>
          <a:xfrm>
            <a:off x="7205354" y="6051904"/>
            <a:ext cx="476640" cy="599040"/>
            <a:chOff x="7205354" y="6051904"/>
            <a:chExt cx="476640" cy="59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60307952-C4F7-4979-AFCD-3278F7BCA5BA}"/>
                    </a:ext>
                  </a:extLst>
                </p14:cNvPr>
                <p14:cNvContentPartPr/>
                <p14:nvPr/>
              </p14:nvContentPartPr>
              <p14:xfrm>
                <a:off x="7396154" y="6051904"/>
                <a:ext cx="31320" cy="22356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60307952-C4F7-4979-AFCD-3278F7BCA5B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387514" y="6043264"/>
                  <a:ext cx="489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CC6C261C-26FC-4ABD-8F91-A6B9CB8268E5}"/>
                    </a:ext>
                  </a:extLst>
                </p14:cNvPr>
                <p14:cNvContentPartPr/>
                <p14:nvPr/>
              </p14:nvContentPartPr>
              <p14:xfrm>
                <a:off x="7205354" y="6322624"/>
                <a:ext cx="353160" cy="1224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CC6C261C-26FC-4ABD-8F91-A6B9CB8268E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196714" y="6313624"/>
                  <a:ext cx="370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5202CC0D-1351-4922-A7DB-839DE5D7996A}"/>
                    </a:ext>
                  </a:extLst>
                </p14:cNvPr>
                <p14:cNvContentPartPr/>
                <p14:nvPr/>
              </p14:nvContentPartPr>
              <p14:xfrm>
                <a:off x="7332794" y="6430264"/>
                <a:ext cx="18360" cy="18900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5202CC0D-1351-4922-A7DB-839DE5D7996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323794" y="6421624"/>
                  <a:ext cx="36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47D84E24-5371-449C-9E3C-AA719C20C1A5}"/>
                    </a:ext>
                  </a:extLst>
                </p14:cNvPr>
                <p14:cNvContentPartPr/>
                <p14:nvPr/>
              </p14:nvContentPartPr>
              <p14:xfrm>
                <a:off x="7422434" y="6402904"/>
                <a:ext cx="259560" cy="24804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47D84E24-5371-449C-9E3C-AA719C20C1A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413794" y="6394264"/>
                  <a:ext cx="27720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8" name="Group 547">
            <a:extLst>
              <a:ext uri="{FF2B5EF4-FFF2-40B4-BE49-F238E27FC236}">
                <a16:creationId xmlns:a16="http://schemas.microsoft.com/office/drawing/2014/main" id="{A029AC72-E9AD-48DE-B7DD-098747EC226A}"/>
              </a:ext>
            </a:extLst>
          </p:cNvPr>
          <p:cNvGrpSpPr/>
          <p:nvPr/>
        </p:nvGrpSpPr>
        <p:grpSpPr>
          <a:xfrm>
            <a:off x="7730954" y="4274988"/>
            <a:ext cx="1043640" cy="383040"/>
            <a:chOff x="7730954" y="4274988"/>
            <a:chExt cx="1043640" cy="38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C2232497-B18B-4663-B805-C7F2512AC7FA}"/>
                    </a:ext>
                  </a:extLst>
                </p14:cNvPr>
                <p14:cNvContentPartPr/>
                <p14:nvPr/>
              </p14:nvContentPartPr>
              <p14:xfrm>
                <a:off x="7730954" y="4432308"/>
                <a:ext cx="1043640" cy="13104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C2232497-B18B-4663-B805-C7F2512AC7F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721954" y="4423668"/>
                  <a:ext cx="1061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655DC40C-D874-4B85-B115-D8E8EF066F20}"/>
                    </a:ext>
                  </a:extLst>
                </p14:cNvPr>
                <p14:cNvContentPartPr/>
                <p14:nvPr/>
              </p14:nvContentPartPr>
              <p14:xfrm>
                <a:off x="7737434" y="4274988"/>
                <a:ext cx="270000" cy="38304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655DC40C-D874-4B85-B115-D8E8EF066F2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728434" y="4265988"/>
                  <a:ext cx="287640" cy="40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37173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7AF798-AE34-43EE-992F-495C928E2DC6}"/>
              </a:ext>
            </a:extLst>
          </p:cNvPr>
          <p:cNvGrpSpPr/>
          <p:nvPr/>
        </p:nvGrpSpPr>
        <p:grpSpPr>
          <a:xfrm>
            <a:off x="516914" y="200104"/>
            <a:ext cx="1484640" cy="495720"/>
            <a:chOff x="516914" y="200104"/>
            <a:chExt cx="1484640" cy="49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9A3147D-5C79-469C-8FFB-10A90F32C510}"/>
                    </a:ext>
                  </a:extLst>
                </p14:cNvPr>
                <p14:cNvContentPartPr/>
                <p14:nvPr/>
              </p14:nvContentPartPr>
              <p14:xfrm>
                <a:off x="516914" y="294064"/>
                <a:ext cx="461520" cy="4017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9A3147D-5C79-469C-8FFB-10A90F32C51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8274" y="285064"/>
                  <a:ext cx="4791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3AB87D8-48BE-472C-B47B-4537549A9DD4}"/>
                    </a:ext>
                  </a:extLst>
                </p14:cNvPr>
                <p14:cNvContentPartPr/>
                <p14:nvPr/>
              </p14:nvContentPartPr>
              <p14:xfrm>
                <a:off x="545354" y="551824"/>
                <a:ext cx="253080" cy="24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3AB87D8-48BE-472C-B47B-4537549A9DD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6714" y="542824"/>
                  <a:ext cx="270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CD57DA4-234E-4D4B-9489-A48E1E769301}"/>
                    </a:ext>
                  </a:extLst>
                </p14:cNvPr>
                <p14:cNvContentPartPr/>
                <p14:nvPr/>
              </p14:nvContentPartPr>
              <p14:xfrm>
                <a:off x="946034" y="441304"/>
                <a:ext cx="73440" cy="198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CD57DA4-234E-4D4B-9489-A48E1E7693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7394" y="432304"/>
                  <a:ext cx="91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5837EFB-39D5-425C-83D6-20859EC21D29}"/>
                    </a:ext>
                  </a:extLst>
                </p14:cNvPr>
                <p14:cNvContentPartPr/>
                <p14:nvPr/>
              </p14:nvContentPartPr>
              <p14:xfrm>
                <a:off x="1186154" y="372184"/>
                <a:ext cx="107640" cy="137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5837EFB-39D5-425C-83D6-20859EC21D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77154" y="363184"/>
                  <a:ext cx="125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AF06830-0721-402A-BF21-811974AD6A72}"/>
                    </a:ext>
                  </a:extLst>
                </p14:cNvPr>
                <p14:cNvContentPartPr/>
                <p14:nvPr/>
              </p14:nvContentPartPr>
              <p14:xfrm>
                <a:off x="1198754" y="328264"/>
                <a:ext cx="282240" cy="335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AF06830-0721-402A-BF21-811974AD6A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90114" y="319264"/>
                  <a:ext cx="2998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269ECA0-7240-44F4-BA6C-FD5C4DB8E6BA}"/>
                    </a:ext>
                  </a:extLst>
                </p14:cNvPr>
                <p14:cNvContentPartPr/>
                <p14:nvPr/>
              </p14:nvContentPartPr>
              <p14:xfrm>
                <a:off x="1478114" y="200104"/>
                <a:ext cx="173160" cy="472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269ECA0-7240-44F4-BA6C-FD5C4DB8E6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69474" y="191464"/>
                  <a:ext cx="19080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EA6F311-AC46-48AF-BE1D-4A3E917D5BB3}"/>
                    </a:ext>
                  </a:extLst>
                </p14:cNvPr>
                <p14:cNvContentPartPr/>
                <p14:nvPr/>
              </p14:nvContentPartPr>
              <p14:xfrm>
                <a:off x="1836314" y="397384"/>
                <a:ext cx="165240" cy="159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EA6F311-AC46-48AF-BE1D-4A3E917D5B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27314" y="388384"/>
                  <a:ext cx="18288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1FD532-7E99-42F6-93BA-2B9793C92ECD}"/>
              </a:ext>
            </a:extLst>
          </p:cNvPr>
          <p:cNvGrpSpPr/>
          <p:nvPr/>
        </p:nvGrpSpPr>
        <p:grpSpPr>
          <a:xfrm>
            <a:off x="2507714" y="2464"/>
            <a:ext cx="663480" cy="1212840"/>
            <a:chOff x="2507714" y="2464"/>
            <a:chExt cx="663480" cy="12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16C611F-472F-4FB2-A64A-3A6E31FC1353}"/>
                    </a:ext>
                  </a:extLst>
                </p14:cNvPr>
                <p14:cNvContentPartPr/>
                <p14:nvPr/>
              </p14:nvContentPartPr>
              <p14:xfrm>
                <a:off x="2507714" y="191104"/>
                <a:ext cx="196200" cy="770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16C611F-472F-4FB2-A64A-3A6E31FC135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98714" y="182104"/>
                  <a:ext cx="21384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AB0DFD9-447E-4DFD-9871-12069C9847B8}"/>
                    </a:ext>
                  </a:extLst>
                </p14:cNvPr>
                <p14:cNvContentPartPr/>
                <p14:nvPr/>
              </p14:nvContentPartPr>
              <p14:xfrm>
                <a:off x="2677994" y="1085704"/>
                <a:ext cx="122400" cy="12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AB0DFD9-447E-4DFD-9871-12069C9847B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69354" y="1076704"/>
                  <a:ext cx="140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11C9ED0-0F16-478D-A4A1-61F4D7282464}"/>
                    </a:ext>
                  </a:extLst>
                </p14:cNvPr>
                <p14:cNvContentPartPr/>
                <p14:nvPr/>
              </p14:nvContentPartPr>
              <p14:xfrm>
                <a:off x="2890394" y="2464"/>
                <a:ext cx="149760" cy="269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11C9ED0-0F16-478D-A4A1-61F4D728246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81394" y="-6536"/>
                  <a:ext cx="1674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E3A5946-5EB4-45E3-8E25-0F3984E06489}"/>
                    </a:ext>
                  </a:extLst>
                </p14:cNvPr>
                <p14:cNvContentPartPr/>
                <p14:nvPr/>
              </p14:nvContentPartPr>
              <p14:xfrm>
                <a:off x="2960954" y="460024"/>
                <a:ext cx="128880" cy="91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E3A5946-5EB4-45E3-8E25-0F3984E0648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51954" y="451024"/>
                  <a:ext cx="146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0D6EEE8-9D0A-4BC2-A0DE-1865004ED397}"/>
                    </a:ext>
                  </a:extLst>
                </p14:cNvPr>
                <p14:cNvContentPartPr/>
                <p14:nvPr/>
              </p14:nvContentPartPr>
              <p14:xfrm>
                <a:off x="2994434" y="316384"/>
                <a:ext cx="176760" cy="560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0D6EEE8-9D0A-4BC2-A0DE-1865004ED39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85794" y="307384"/>
                  <a:ext cx="194400" cy="57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0B0AD0-1FE0-4FF1-9D20-91E69B623876}"/>
              </a:ext>
            </a:extLst>
          </p:cNvPr>
          <p:cNvGrpSpPr/>
          <p:nvPr/>
        </p:nvGrpSpPr>
        <p:grpSpPr>
          <a:xfrm>
            <a:off x="3395834" y="237184"/>
            <a:ext cx="1005120" cy="749880"/>
            <a:chOff x="3395834" y="237184"/>
            <a:chExt cx="1005120" cy="74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EE406B4-248F-48EE-8C20-17974F21AE99}"/>
                    </a:ext>
                  </a:extLst>
                </p14:cNvPr>
                <p14:cNvContentPartPr/>
                <p14:nvPr/>
              </p14:nvContentPartPr>
              <p14:xfrm>
                <a:off x="3395834" y="467224"/>
                <a:ext cx="21600" cy="10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EE406B4-248F-48EE-8C20-17974F21AE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87194" y="458224"/>
                  <a:ext cx="39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97E1298-CC9F-4667-BD06-BBF91477FEB8}"/>
                    </a:ext>
                  </a:extLst>
                </p14:cNvPr>
                <p14:cNvContentPartPr/>
                <p14:nvPr/>
              </p14:nvContentPartPr>
              <p14:xfrm>
                <a:off x="3618314" y="327544"/>
                <a:ext cx="72720" cy="131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97E1298-CC9F-4667-BD06-BBF91477FEB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09314" y="318544"/>
                  <a:ext cx="90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9EBECE2-2D2C-473D-920D-9FF33C746F35}"/>
                    </a:ext>
                  </a:extLst>
                </p14:cNvPr>
                <p14:cNvContentPartPr/>
                <p14:nvPr/>
              </p14:nvContentPartPr>
              <p14:xfrm>
                <a:off x="3658994" y="256624"/>
                <a:ext cx="123840" cy="379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9EBECE2-2D2C-473D-920D-9FF33C746F3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50354" y="247624"/>
                  <a:ext cx="1414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F7FF5AE-F786-4375-8C43-784B12A71795}"/>
                    </a:ext>
                  </a:extLst>
                </p14:cNvPr>
                <p14:cNvContentPartPr/>
                <p14:nvPr/>
              </p14:nvContentPartPr>
              <p14:xfrm>
                <a:off x="3473594" y="684664"/>
                <a:ext cx="261360" cy="48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F7FF5AE-F786-4375-8C43-784B12A7179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64594" y="676024"/>
                  <a:ext cx="279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FC8B8A1-D8EB-4579-A254-735D0EAB4DD7}"/>
                    </a:ext>
                  </a:extLst>
                </p14:cNvPr>
                <p14:cNvContentPartPr/>
                <p14:nvPr/>
              </p14:nvContentPartPr>
              <p14:xfrm>
                <a:off x="3533714" y="813904"/>
                <a:ext cx="217440" cy="173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FC8B8A1-D8EB-4579-A254-735D0EAB4DD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25074" y="805264"/>
                  <a:ext cx="235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038A9F3-A16B-47FF-B308-89717DD2F291}"/>
                    </a:ext>
                  </a:extLst>
                </p14:cNvPr>
                <p14:cNvContentPartPr/>
                <p14:nvPr/>
              </p14:nvContentPartPr>
              <p14:xfrm>
                <a:off x="3959234" y="499624"/>
                <a:ext cx="230400" cy="185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038A9F3-A16B-47FF-B308-89717DD2F29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50234" y="490984"/>
                  <a:ext cx="248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E7C9F0F-48D5-4318-84A6-3AAA1F504682}"/>
                    </a:ext>
                  </a:extLst>
                </p14:cNvPr>
                <p14:cNvContentPartPr/>
                <p14:nvPr/>
              </p14:nvContentPartPr>
              <p14:xfrm>
                <a:off x="4101074" y="237184"/>
                <a:ext cx="98640" cy="394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E7C9F0F-48D5-4318-84A6-3AAA1F50468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92074" y="228184"/>
                  <a:ext cx="1162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E92747E-21CA-48AE-A94E-0789D425BFB0}"/>
                    </a:ext>
                  </a:extLst>
                </p14:cNvPr>
                <p14:cNvContentPartPr/>
                <p14:nvPr/>
              </p14:nvContentPartPr>
              <p14:xfrm>
                <a:off x="4214834" y="472984"/>
                <a:ext cx="176760" cy="124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E92747E-21CA-48AE-A94E-0789D425BFB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05834" y="463984"/>
                  <a:ext cx="194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1E5370-A949-4A07-AD63-640F9D098403}"/>
                    </a:ext>
                  </a:extLst>
                </p14:cNvPr>
                <p14:cNvContentPartPr/>
                <p14:nvPr/>
              </p14:nvContentPartPr>
              <p14:xfrm>
                <a:off x="4260194" y="423304"/>
                <a:ext cx="140760" cy="437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1E5370-A949-4A07-AD63-640F9D09840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51194" y="414304"/>
                  <a:ext cx="158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B1DA54-CDCF-43C3-94D3-6FE00C2FA060}"/>
              </a:ext>
            </a:extLst>
          </p:cNvPr>
          <p:cNvGrpSpPr/>
          <p:nvPr/>
        </p:nvGrpSpPr>
        <p:grpSpPr>
          <a:xfrm>
            <a:off x="4879394" y="486664"/>
            <a:ext cx="192240" cy="123480"/>
            <a:chOff x="4879394" y="486664"/>
            <a:chExt cx="192240" cy="12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C8E9EFA-CBE4-4E46-82D1-DC780F3FB8E1}"/>
                    </a:ext>
                  </a:extLst>
                </p14:cNvPr>
                <p14:cNvContentPartPr/>
                <p14:nvPr/>
              </p14:nvContentPartPr>
              <p14:xfrm>
                <a:off x="4902434" y="486664"/>
                <a:ext cx="105480" cy="15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C8E9EFA-CBE4-4E46-82D1-DC780F3FB8E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93794" y="477664"/>
                  <a:ext cx="123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2BEDE99-FB97-4C6D-925B-CC025EA02053}"/>
                    </a:ext>
                  </a:extLst>
                </p14:cNvPr>
                <p14:cNvContentPartPr/>
                <p14:nvPr/>
              </p14:nvContentPartPr>
              <p14:xfrm>
                <a:off x="4879394" y="577744"/>
                <a:ext cx="192240" cy="32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2BEDE99-FB97-4C6D-925B-CC025EA0205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70394" y="569104"/>
                  <a:ext cx="20988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DDB6C97-CACA-4F2B-90E5-F21797B7DF7D}"/>
              </a:ext>
            </a:extLst>
          </p:cNvPr>
          <p:cNvGrpSpPr/>
          <p:nvPr/>
        </p:nvGrpSpPr>
        <p:grpSpPr>
          <a:xfrm>
            <a:off x="5433434" y="155104"/>
            <a:ext cx="628560" cy="1006560"/>
            <a:chOff x="5433434" y="155104"/>
            <a:chExt cx="628560" cy="100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244CA70-7FDC-41E8-8D2F-0780A4D6E453}"/>
                    </a:ext>
                  </a:extLst>
                </p14:cNvPr>
                <p14:cNvContentPartPr/>
                <p14:nvPr/>
              </p14:nvContentPartPr>
              <p14:xfrm>
                <a:off x="5539274" y="469024"/>
                <a:ext cx="110160" cy="140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244CA70-7FDC-41E8-8D2F-0780A4D6E45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30274" y="460384"/>
                  <a:ext cx="127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37FE90D-D519-417E-BAA6-4BD39EEFAD94}"/>
                    </a:ext>
                  </a:extLst>
                </p14:cNvPr>
                <p14:cNvContentPartPr/>
                <p14:nvPr/>
              </p14:nvContentPartPr>
              <p14:xfrm>
                <a:off x="5587154" y="408184"/>
                <a:ext cx="127800" cy="462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37FE90D-D519-417E-BAA6-4BD39EEFAD9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78154" y="399544"/>
                  <a:ext cx="14544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DECA7A4-1FF9-46B3-B514-7C2AECF35CB9}"/>
                    </a:ext>
                  </a:extLst>
                </p14:cNvPr>
                <p14:cNvContentPartPr/>
                <p14:nvPr/>
              </p14:nvContentPartPr>
              <p14:xfrm>
                <a:off x="5887394" y="155104"/>
                <a:ext cx="174600" cy="208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DECA7A4-1FF9-46B3-B514-7C2AECF35C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78754" y="146464"/>
                  <a:ext cx="192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946A985-A86E-47E0-A76C-DD36806E356C}"/>
                    </a:ext>
                  </a:extLst>
                </p14:cNvPr>
                <p14:cNvContentPartPr/>
                <p14:nvPr/>
              </p14:nvContentPartPr>
              <p14:xfrm>
                <a:off x="5433434" y="825784"/>
                <a:ext cx="505440" cy="66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46A985-A86E-47E0-A76C-DD36806E356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24434" y="817144"/>
                  <a:ext cx="523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0CB4CDB-B7ED-49BB-92DA-7260C674F68A}"/>
                    </a:ext>
                  </a:extLst>
                </p14:cNvPr>
                <p14:cNvContentPartPr/>
                <p14:nvPr/>
              </p14:nvContentPartPr>
              <p14:xfrm>
                <a:off x="5569514" y="985984"/>
                <a:ext cx="273960" cy="175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0CB4CDB-B7ED-49BB-92DA-7260C674F68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60874" y="977344"/>
                  <a:ext cx="29160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F6E2BEF-2781-4DF7-B95B-16DA58A58EE6}"/>
              </a:ext>
            </a:extLst>
          </p:cNvPr>
          <p:cNvGrpSpPr/>
          <p:nvPr/>
        </p:nvGrpSpPr>
        <p:grpSpPr>
          <a:xfrm>
            <a:off x="6572834" y="57904"/>
            <a:ext cx="625320" cy="1091160"/>
            <a:chOff x="6572834" y="57904"/>
            <a:chExt cx="625320" cy="109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4117A69-FD97-463D-AB50-9179E9DD827A}"/>
                    </a:ext>
                  </a:extLst>
                </p14:cNvPr>
                <p14:cNvContentPartPr/>
                <p14:nvPr/>
              </p14:nvContentPartPr>
              <p14:xfrm>
                <a:off x="6572834" y="159424"/>
                <a:ext cx="71280" cy="797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4117A69-FD97-463D-AB50-9179E9DD827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63834" y="150784"/>
                  <a:ext cx="8892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811C90D-61CA-479F-B1DC-C1221E86D3D9}"/>
                    </a:ext>
                  </a:extLst>
                </p14:cNvPr>
                <p14:cNvContentPartPr/>
                <p14:nvPr/>
              </p14:nvContentPartPr>
              <p14:xfrm>
                <a:off x="6713234" y="1034224"/>
                <a:ext cx="111600" cy="114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811C90D-61CA-479F-B1DC-C1221E86D3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04594" y="1025584"/>
                  <a:ext cx="129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DFDF08E-E37D-4AFF-9D3C-568E04043034}"/>
                    </a:ext>
                  </a:extLst>
                </p14:cNvPr>
                <p14:cNvContentPartPr/>
                <p14:nvPr/>
              </p14:nvContentPartPr>
              <p14:xfrm>
                <a:off x="6789194" y="57904"/>
                <a:ext cx="148320" cy="146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DFDF08E-E37D-4AFF-9D3C-568E040430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80554" y="49264"/>
                  <a:ext cx="165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6CE3261-0564-4E56-9F83-DEDB04336B5F}"/>
                    </a:ext>
                  </a:extLst>
                </p14:cNvPr>
                <p14:cNvContentPartPr/>
                <p14:nvPr/>
              </p14:nvContentPartPr>
              <p14:xfrm>
                <a:off x="6973874" y="511144"/>
                <a:ext cx="154800" cy="19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6CE3261-0564-4E56-9F83-DEDB04336B5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65234" y="502144"/>
                  <a:ext cx="172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7949C42-6449-4AFB-87BC-C2FD3DC96142}"/>
                    </a:ext>
                  </a:extLst>
                </p14:cNvPr>
                <p14:cNvContentPartPr/>
                <p14:nvPr/>
              </p14:nvContentPartPr>
              <p14:xfrm>
                <a:off x="7014194" y="599344"/>
                <a:ext cx="183960" cy="25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7949C42-6449-4AFB-87BC-C2FD3DC9614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05194" y="590344"/>
                  <a:ext cx="20160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1F89C4-90FC-4393-AC24-0F8DCE4258BB}"/>
              </a:ext>
            </a:extLst>
          </p:cNvPr>
          <p:cNvGrpSpPr/>
          <p:nvPr/>
        </p:nvGrpSpPr>
        <p:grpSpPr>
          <a:xfrm>
            <a:off x="7586234" y="293704"/>
            <a:ext cx="349560" cy="616320"/>
            <a:chOff x="7586234" y="293704"/>
            <a:chExt cx="349560" cy="61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B3989E9-B52F-4313-B68B-546B6BA9168A}"/>
                    </a:ext>
                  </a:extLst>
                </p14:cNvPr>
                <p14:cNvContentPartPr/>
                <p14:nvPr/>
              </p14:nvContentPartPr>
              <p14:xfrm>
                <a:off x="7586234" y="293704"/>
                <a:ext cx="247320" cy="231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B3989E9-B52F-4313-B68B-546B6BA9168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77594" y="284704"/>
                  <a:ext cx="2649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7617AED-9CF5-4605-8BDC-3B6392F6156A}"/>
                    </a:ext>
                  </a:extLst>
                </p14:cNvPr>
                <p14:cNvContentPartPr/>
                <p14:nvPr/>
              </p14:nvContentPartPr>
              <p14:xfrm>
                <a:off x="7624394" y="575224"/>
                <a:ext cx="311400" cy="35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7617AED-9CF5-4605-8BDC-3B6392F6156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15394" y="566224"/>
                  <a:ext cx="329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A2C7B24-5341-46CF-8C37-4E49A1AB8959}"/>
                    </a:ext>
                  </a:extLst>
                </p14:cNvPr>
                <p14:cNvContentPartPr/>
                <p14:nvPr/>
              </p14:nvContentPartPr>
              <p14:xfrm>
                <a:off x="7636994" y="704824"/>
                <a:ext cx="274320" cy="205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A2C7B24-5341-46CF-8C37-4E49A1AB895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28354" y="696184"/>
                  <a:ext cx="2919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AEDE012-7338-415C-9077-325749373FCD}"/>
              </a:ext>
            </a:extLst>
          </p:cNvPr>
          <p:cNvGrpSpPr/>
          <p:nvPr/>
        </p:nvGrpSpPr>
        <p:grpSpPr>
          <a:xfrm>
            <a:off x="8265914" y="467584"/>
            <a:ext cx="164520" cy="123120"/>
            <a:chOff x="8265914" y="467584"/>
            <a:chExt cx="164520" cy="12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299DC4C-F376-4909-8EB7-69D49C25D8F4}"/>
                    </a:ext>
                  </a:extLst>
                </p14:cNvPr>
                <p14:cNvContentPartPr/>
                <p14:nvPr/>
              </p14:nvContentPartPr>
              <p14:xfrm>
                <a:off x="8274554" y="467584"/>
                <a:ext cx="152280" cy="30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299DC4C-F376-4909-8EB7-69D49C25D8F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65554" y="458584"/>
                  <a:ext cx="169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96EE76-1C28-43A1-8B8D-05F41B316E33}"/>
                    </a:ext>
                  </a:extLst>
                </p14:cNvPr>
                <p14:cNvContentPartPr/>
                <p14:nvPr/>
              </p14:nvContentPartPr>
              <p14:xfrm>
                <a:off x="8265914" y="570544"/>
                <a:ext cx="164520" cy="20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96EE76-1C28-43A1-8B8D-05F41B316E3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57274" y="561544"/>
                  <a:ext cx="18216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5CA3EA1-53D8-4701-99AC-FB87B2EE426F}"/>
              </a:ext>
            </a:extLst>
          </p:cNvPr>
          <p:cNvGrpSpPr/>
          <p:nvPr/>
        </p:nvGrpSpPr>
        <p:grpSpPr>
          <a:xfrm>
            <a:off x="8674514" y="190384"/>
            <a:ext cx="282240" cy="743760"/>
            <a:chOff x="8674514" y="190384"/>
            <a:chExt cx="282240" cy="74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53A3029-048B-4DAE-A09A-8474BEACCF5D}"/>
                    </a:ext>
                  </a:extLst>
                </p14:cNvPr>
                <p14:cNvContentPartPr/>
                <p14:nvPr/>
              </p14:nvContentPartPr>
              <p14:xfrm>
                <a:off x="8728514" y="236464"/>
                <a:ext cx="94320" cy="120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53A3029-048B-4DAE-A09A-8474BEACCF5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19874" y="227464"/>
                  <a:ext cx="111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B983998-6F61-4D89-ACAD-87EA2CD38D2A}"/>
                    </a:ext>
                  </a:extLst>
                </p14:cNvPr>
                <p14:cNvContentPartPr/>
                <p14:nvPr/>
              </p14:nvContentPartPr>
              <p14:xfrm>
                <a:off x="8828954" y="190384"/>
                <a:ext cx="84960" cy="297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B983998-6F61-4D89-ACAD-87EA2CD38D2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19954" y="181744"/>
                  <a:ext cx="1026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11DEFA1-5DC8-4284-A268-B97F56FD78C6}"/>
                    </a:ext>
                  </a:extLst>
                </p14:cNvPr>
                <p14:cNvContentPartPr/>
                <p14:nvPr/>
              </p14:nvContentPartPr>
              <p14:xfrm>
                <a:off x="8674514" y="567304"/>
                <a:ext cx="282240" cy="63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11DEFA1-5DC8-4284-A268-B97F56FD78C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65874" y="558664"/>
                  <a:ext cx="299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7D7B12B-9192-4389-A229-8E971165F19B}"/>
                    </a:ext>
                  </a:extLst>
                </p14:cNvPr>
                <p14:cNvContentPartPr/>
                <p14:nvPr/>
              </p14:nvContentPartPr>
              <p14:xfrm>
                <a:off x="8723474" y="706984"/>
                <a:ext cx="207360" cy="227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7D7B12B-9192-4389-A229-8E971165F19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714834" y="697984"/>
                  <a:ext cx="22500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74ACBD0-1C7B-4681-A5CF-AF93191B973C}"/>
              </a:ext>
            </a:extLst>
          </p:cNvPr>
          <p:cNvGrpSpPr/>
          <p:nvPr/>
        </p:nvGrpSpPr>
        <p:grpSpPr>
          <a:xfrm>
            <a:off x="613754" y="1404304"/>
            <a:ext cx="1660680" cy="533520"/>
            <a:chOff x="613754" y="1404304"/>
            <a:chExt cx="1660680" cy="53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C462647-70C2-4AE6-86CE-9C0BC9968DFE}"/>
                    </a:ext>
                  </a:extLst>
                </p14:cNvPr>
                <p14:cNvContentPartPr/>
                <p14:nvPr/>
              </p14:nvContentPartPr>
              <p14:xfrm>
                <a:off x="613754" y="1538584"/>
                <a:ext cx="378360" cy="399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C462647-70C2-4AE6-86CE-9C0BC9968D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4754" y="1529944"/>
                  <a:ext cx="3960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83FCC5D-5E86-4A9A-A042-F49C0E031E2C}"/>
                    </a:ext>
                  </a:extLst>
                </p14:cNvPr>
                <p14:cNvContentPartPr/>
                <p14:nvPr/>
              </p14:nvContentPartPr>
              <p14:xfrm>
                <a:off x="646514" y="1746664"/>
                <a:ext cx="213120" cy="63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83FCC5D-5E86-4A9A-A042-F49C0E031E2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7514" y="1738024"/>
                  <a:ext cx="2307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2E1AD2C-A2CB-4BF4-9185-302D9AB780BF}"/>
                    </a:ext>
                  </a:extLst>
                </p14:cNvPr>
                <p14:cNvContentPartPr/>
                <p14:nvPr/>
              </p14:nvContentPartPr>
              <p14:xfrm>
                <a:off x="1053314" y="1620664"/>
                <a:ext cx="151560" cy="273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2E1AD2C-A2CB-4BF4-9185-302D9AB780B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44674" y="1612024"/>
                  <a:ext cx="1692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3F68360-B677-4AE5-BF66-92AEC16930C5}"/>
                    </a:ext>
                  </a:extLst>
                </p14:cNvPr>
                <p14:cNvContentPartPr/>
                <p14:nvPr/>
              </p14:nvContentPartPr>
              <p14:xfrm>
                <a:off x="1282274" y="1615264"/>
                <a:ext cx="179280" cy="142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3F68360-B677-4AE5-BF66-92AEC16930C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73634" y="1606624"/>
                  <a:ext cx="196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7AD6A84-AA5B-462F-B371-87FAEF860647}"/>
                    </a:ext>
                  </a:extLst>
                </p14:cNvPr>
                <p14:cNvContentPartPr/>
                <p14:nvPr/>
              </p14:nvContentPartPr>
              <p14:xfrm>
                <a:off x="1335194" y="1587184"/>
                <a:ext cx="265320" cy="317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7AD6A84-AA5B-462F-B371-87FAEF86064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26554" y="1578544"/>
                  <a:ext cx="2829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3DC6486-171E-4C4D-93CB-F80C6BE9C70B}"/>
                    </a:ext>
                  </a:extLst>
                </p14:cNvPr>
                <p14:cNvContentPartPr/>
                <p14:nvPr/>
              </p14:nvContentPartPr>
              <p14:xfrm>
                <a:off x="1658834" y="1447144"/>
                <a:ext cx="68400" cy="159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3DC6486-171E-4C4D-93CB-F80C6BE9C7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50194" y="1438144"/>
                  <a:ext cx="86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A6E26E2-9E04-4A56-807A-D444466A2D33}"/>
                    </a:ext>
                  </a:extLst>
                </p14:cNvPr>
                <p14:cNvContentPartPr/>
                <p14:nvPr/>
              </p14:nvContentPartPr>
              <p14:xfrm>
                <a:off x="1767554" y="1404304"/>
                <a:ext cx="481320" cy="467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A6E26E2-9E04-4A56-807A-D444466A2D3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58914" y="1395304"/>
                  <a:ext cx="4989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2B73D97-4E6A-4C44-B65B-F3E3B53966F8}"/>
                    </a:ext>
                  </a:extLst>
                </p14:cNvPr>
                <p14:cNvContentPartPr/>
                <p14:nvPr/>
              </p14:nvContentPartPr>
              <p14:xfrm>
                <a:off x="2113514" y="1755304"/>
                <a:ext cx="160920" cy="28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2B73D97-4E6A-4C44-B65B-F3E3B53966F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04514" y="1746304"/>
                  <a:ext cx="17856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60E4616-1963-44DD-B99A-E19CDC55471E}"/>
              </a:ext>
            </a:extLst>
          </p:cNvPr>
          <p:cNvGrpSpPr/>
          <p:nvPr/>
        </p:nvGrpSpPr>
        <p:grpSpPr>
          <a:xfrm>
            <a:off x="2584754" y="1297744"/>
            <a:ext cx="2584800" cy="1112040"/>
            <a:chOff x="2584754" y="1297744"/>
            <a:chExt cx="2584800" cy="11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1FA010-FCE2-455D-8542-41C93DBDFC00}"/>
                    </a:ext>
                  </a:extLst>
                </p14:cNvPr>
                <p14:cNvContentPartPr/>
                <p14:nvPr/>
              </p14:nvContentPartPr>
              <p14:xfrm>
                <a:off x="2584754" y="1472704"/>
                <a:ext cx="322920" cy="748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1FA010-FCE2-455D-8542-41C93DBDFC0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76114" y="1464064"/>
                  <a:ext cx="34056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509B432-3B34-4087-A918-18F754F4636A}"/>
                    </a:ext>
                  </a:extLst>
                </p14:cNvPr>
                <p14:cNvContentPartPr/>
                <p14:nvPr/>
              </p14:nvContentPartPr>
              <p14:xfrm>
                <a:off x="2881394" y="2303584"/>
                <a:ext cx="76680" cy="106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509B432-3B34-4087-A918-18F754F463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72394" y="2294584"/>
                  <a:ext cx="94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9625757-4083-4E35-8EBE-02FAD9F19654}"/>
                    </a:ext>
                  </a:extLst>
                </p14:cNvPr>
                <p14:cNvContentPartPr/>
                <p14:nvPr/>
              </p14:nvContentPartPr>
              <p14:xfrm>
                <a:off x="3051674" y="1297744"/>
                <a:ext cx="210240" cy="150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9625757-4083-4E35-8EBE-02FAD9F1965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42674" y="1288744"/>
                  <a:ext cx="227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9C8B5BF-B1E2-4E2A-BED1-9F0BFED0261A}"/>
                    </a:ext>
                  </a:extLst>
                </p14:cNvPr>
                <p14:cNvContentPartPr/>
                <p14:nvPr/>
              </p14:nvContentPartPr>
              <p14:xfrm>
                <a:off x="3190274" y="1722184"/>
                <a:ext cx="170280" cy="189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9C8B5BF-B1E2-4E2A-BED1-9F0BFED0261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81634" y="1713184"/>
                  <a:ext cx="1879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2461F68-E602-48FE-9EFD-6A8CF510EC67}"/>
                    </a:ext>
                  </a:extLst>
                </p14:cNvPr>
                <p14:cNvContentPartPr/>
                <p14:nvPr/>
              </p14:nvContentPartPr>
              <p14:xfrm>
                <a:off x="3260834" y="1681864"/>
                <a:ext cx="119880" cy="468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2461F68-E602-48FE-9EFD-6A8CF510EC6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51834" y="1672864"/>
                  <a:ext cx="1375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25DB51C-436E-44BD-81F8-00171DD7C14C}"/>
                    </a:ext>
                  </a:extLst>
                </p14:cNvPr>
                <p14:cNvContentPartPr/>
                <p14:nvPr/>
              </p14:nvContentPartPr>
              <p14:xfrm>
                <a:off x="3514274" y="1492144"/>
                <a:ext cx="229680" cy="155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25DB51C-436E-44BD-81F8-00171DD7C14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505634" y="1483504"/>
                  <a:ext cx="247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541B76A-F627-48C8-9DE9-7F46B6659D59}"/>
                    </a:ext>
                  </a:extLst>
                </p14:cNvPr>
                <p14:cNvContentPartPr/>
                <p14:nvPr/>
              </p14:nvContentPartPr>
              <p14:xfrm>
                <a:off x="3672674" y="1839904"/>
                <a:ext cx="36000" cy="20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541B76A-F627-48C8-9DE9-7F46B6659D5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63674" y="1831264"/>
                  <a:ext cx="53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98EA88B-2A62-4EBF-ADDD-51F85BAB7ACA}"/>
                    </a:ext>
                  </a:extLst>
                </p14:cNvPr>
                <p14:cNvContentPartPr/>
                <p14:nvPr/>
              </p14:nvContentPartPr>
              <p14:xfrm>
                <a:off x="3902714" y="1681504"/>
                <a:ext cx="93960" cy="121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98EA88B-2A62-4EBF-ADDD-51F85BAB7A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93714" y="1672864"/>
                  <a:ext cx="111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50178C4-B113-4413-AE78-1B74A020231F}"/>
                    </a:ext>
                  </a:extLst>
                </p14:cNvPr>
                <p14:cNvContentPartPr/>
                <p14:nvPr/>
              </p14:nvContentPartPr>
              <p14:xfrm>
                <a:off x="3974354" y="1593664"/>
                <a:ext cx="112320" cy="496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50178C4-B113-4413-AE78-1B74A020231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65354" y="1584664"/>
                  <a:ext cx="12996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307166A-0476-4894-9BEF-02782C45D6B5}"/>
                    </a:ext>
                  </a:extLst>
                </p14:cNvPr>
                <p14:cNvContentPartPr/>
                <p14:nvPr/>
              </p14:nvContentPartPr>
              <p14:xfrm>
                <a:off x="3820634" y="1955464"/>
                <a:ext cx="324360" cy="39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307166A-0476-4894-9BEF-02782C45D6B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11634" y="1946824"/>
                  <a:ext cx="342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3B012D5-9CFB-4299-966A-97DC3AEF3BA1}"/>
                    </a:ext>
                  </a:extLst>
                </p14:cNvPr>
                <p14:cNvContentPartPr/>
                <p14:nvPr/>
              </p14:nvContentPartPr>
              <p14:xfrm>
                <a:off x="3855194" y="2123584"/>
                <a:ext cx="290160" cy="163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3B012D5-9CFB-4299-966A-97DC3AEF3BA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46554" y="2114944"/>
                  <a:ext cx="307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F196A4C-B70F-4A9E-82A1-B2AC3616238F}"/>
                    </a:ext>
                  </a:extLst>
                </p14:cNvPr>
                <p14:cNvContentPartPr/>
                <p14:nvPr/>
              </p14:nvContentPartPr>
              <p14:xfrm>
                <a:off x="4303394" y="1752784"/>
                <a:ext cx="195840" cy="222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F196A4C-B70F-4A9E-82A1-B2AC361623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94754" y="1744144"/>
                  <a:ext cx="2134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E39AC3-82C7-438B-A9BD-DCA022D27EAF}"/>
                    </a:ext>
                  </a:extLst>
                </p14:cNvPr>
                <p14:cNvContentPartPr/>
                <p14:nvPr/>
              </p14:nvContentPartPr>
              <p14:xfrm>
                <a:off x="4472594" y="1530304"/>
                <a:ext cx="66240" cy="382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E39AC3-82C7-438B-A9BD-DCA022D27EA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63594" y="1521664"/>
                  <a:ext cx="838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5701087-AE3F-42BD-93C2-321D4025C730}"/>
                    </a:ext>
                  </a:extLst>
                </p14:cNvPr>
                <p14:cNvContentPartPr/>
                <p14:nvPr/>
              </p14:nvContentPartPr>
              <p14:xfrm>
                <a:off x="4587074" y="1753144"/>
                <a:ext cx="190440" cy="151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5701087-AE3F-42BD-93C2-321D4025C73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78434" y="1744504"/>
                  <a:ext cx="208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3A8307D-0AD8-4EFF-B5CF-7B4978BCD2AD}"/>
                    </a:ext>
                  </a:extLst>
                </p14:cNvPr>
                <p14:cNvContentPartPr/>
                <p14:nvPr/>
              </p14:nvContentPartPr>
              <p14:xfrm>
                <a:off x="4727474" y="1648024"/>
                <a:ext cx="394560" cy="438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3A8307D-0AD8-4EFF-B5CF-7B4978BCD2A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18834" y="1639024"/>
                  <a:ext cx="41220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DBE96BB-4E1C-4E91-9C86-773EBD7F5381}"/>
                    </a:ext>
                  </a:extLst>
                </p14:cNvPr>
                <p14:cNvContentPartPr/>
                <p14:nvPr/>
              </p14:nvContentPartPr>
              <p14:xfrm>
                <a:off x="5024474" y="1861864"/>
                <a:ext cx="145080" cy="16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DBE96BB-4E1C-4E91-9C86-773EBD7F538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15834" y="1853224"/>
                  <a:ext cx="1627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51570B8-EB55-49E6-8565-2990827737DC}"/>
              </a:ext>
            </a:extLst>
          </p:cNvPr>
          <p:cNvGrpSpPr/>
          <p:nvPr/>
        </p:nvGrpSpPr>
        <p:grpSpPr>
          <a:xfrm>
            <a:off x="5607674" y="1367584"/>
            <a:ext cx="540720" cy="1019160"/>
            <a:chOff x="5607674" y="1367584"/>
            <a:chExt cx="540720" cy="101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93F5113-2830-4D11-8A28-673286ADA712}"/>
                    </a:ext>
                  </a:extLst>
                </p14:cNvPr>
                <p14:cNvContentPartPr/>
                <p14:nvPr/>
              </p14:nvContentPartPr>
              <p14:xfrm>
                <a:off x="5663834" y="1657024"/>
                <a:ext cx="156240" cy="180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93F5113-2830-4D11-8A28-673286ADA71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55194" y="1648024"/>
                  <a:ext cx="173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FEA7FDE-82FB-4FAC-AD00-7914EAC06138}"/>
                    </a:ext>
                  </a:extLst>
                </p14:cNvPr>
                <p14:cNvContentPartPr/>
                <p14:nvPr/>
              </p14:nvContentPartPr>
              <p14:xfrm>
                <a:off x="5745914" y="1610584"/>
                <a:ext cx="97920" cy="486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FEA7FDE-82FB-4FAC-AD00-7914EAC0613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37274" y="1601584"/>
                  <a:ext cx="11556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9EFF48F-068C-4D06-A96F-68A0D52DF83A}"/>
                    </a:ext>
                  </a:extLst>
                </p14:cNvPr>
                <p14:cNvContentPartPr/>
                <p14:nvPr/>
              </p14:nvContentPartPr>
              <p14:xfrm>
                <a:off x="6024554" y="1367584"/>
                <a:ext cx="86760" cy="147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9EFF48F-068C-4D06-A96F-68A0D52DF83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15914" y="1358584"/>
                  <a:ext cx="104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17C41F1-3F71-41E4-86A6-21E2472F21B0}"/>
                    </a:ext>
                  </a:extLst>
                </p14:cNvPr>
                <p14:cNvContentPartPr/>
                <p14:nvPr/>
              </p14:nvContentPartPr>
              <p14:xfrm>
                <a:off x="6109154" y="1373344"/>
                <a:ext cx="39240" cy="318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17C41F1-3F71-41E4-86A6-21E2472F21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00154" y="1364344"/>
                  <a:ext cx="568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5019BB3-0A68-4BCC-A528-3FDB7B27E6ED}"/>
                    </a:ext>
                  </a:extLst>
                </p14:cNvPr>
                <p14:cNvContentPartPr/>
                <p14:nvPr/>
              </p14:nvContentPartPr>
              <p14:xfrm>
                <a:off x="5607674" y="1967344"/>
                <a:ext cx="439200" cy="76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5019BB3-0A68-4BCC-A528-3FDB7B27E6E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98674" y="1958344"/>
                  <a:ext cx="456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804014A-4108-469F-976F-54775BF05DDC}"/>
                    </a:ext>
                  </a:extLst>
                </p14:cNvPr>
                <p14:cNvContentPartPr/>
                <p14:nvPr/>
              </p14:nvContentPartPr>
              <p14:xfrm>
                <a:off x="5748434" y="2108464"/>
                <a:ext cx="266760" cy="278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804014A-4108-469F-976F-54775BF05DD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39434" y="2099824"/>
                  <a:ext cx="28440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0A83797-4DA1-4E2A-9D17-D76D685AAD0E}"/>
              </a:ext>
            </a:extLst>
          </p:cNvPr>
          <p:cNvGrpSpPr/>
          <p:nvPr/>
        </p:nvGrpSpPr>
        <p:grpSpPr>
          <a:xfrm>
            <a:off x="6473834" y="1383064"/>
            <a:ext cx="680040" cy="914760"/>
            <a:chOff x="6473834" y="1383064"/>
            <a:chExt cx="680040" cy="91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BDC1D81-5014-4A8E-A81D-38B163F0B4E9}"/>
                    </a:ext>
                  </a:extLst>
                </p14:cNvPr>
                <p14:cNvContentPartPr/>
                <p14:nvPr/>
              </p14:nvContentPartPr>
              <p14:xfrm>
                <a:off x="6473834" y="1563784"/>
                <a:ext cx="91080" cy="658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BDC1D81-5014-4A8E-A81D-38B163F0B4E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64834" y="1555144"/>
                  <a:ext cx="10872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4AB88EC-9DA8-441E-919F-BD69D5F005BD}"/>
                    </a:ext>
                  </a:extLst>
                </p14:cNvPr>
                <p14:cNvContentPartPr/>
                <p14:nvPr/>
              </p14:nvContentPartPr>
              <p14:xfrm>
                <a:off x="6635114" y="2170744"/>
                <a:ext cx="92520" cy="127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4AB88EC-9DA8-441E-919F-BD69D5F005B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26474" y="2162104"/>
                  <a:ext cx="110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F8F374B-7A15-42A8-8FEB-715B976C92C8}"/>
                    </a:ext>
                  </a:extLst>
                </p14:cNvPr>
                <p14:cNvContentPartPr/>
                <p14:nvPr/>
              </p14:nvContentPartPr>
              <p14:xfrm>
                <a:off x="6751754" y="1383064"/>
                <a:ext cx="223920" cy="174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F8F374B-7A15-42A8-8FEB-715B976C92C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43114" y="1374064"/>
                  <a:ext cx="241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8DBAA96-771F-4A29-85B3-2A93BED34628}"/>
                    </a:ext>
                  </a:extLst>
                </p14:cNvPr>
                <p14:cNvContentPartPr/>
                <p14:nvPr/>
              </p14:nvContentPartPr>
              <p14:xfrm>
                <a:off x="6907274" y="1728664"/>
                <a:ext cx="160560" cy="20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8DBAA96-771F-4A29-85B3-2A93BED3462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98634" y="1720024"/>
                  <a:ext cx="178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F7BBD3B-B59F-455F-BDA6-D9F4BB2633BE}"/>
                    </a:ext>
                  </a:extLst>
                </p14:cNvPr>
                <p14:cNvContentPartPr/>
                <p14:nvPr/>
              </p14:nvContentPartPr>
              <p14:xfrm>
                <a:off x="6939674" y="1834864"/>
                <a:ext cx="214200" cy="29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F7BBD3B-B59F-455F-BDA6-D9F4BB2633B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31034" y="1825864"/>
                  <a:ext cx="23184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0A4C10A-26A7-43FE-ABFB-946FACA5CC13}"/>
                  </a:ext>
                </a:extLst>
              </p14:cNvPr>
              <p14:cNvContentPartPr/>
              <p14:nvPr/>
            </p14:nvContentPartPr>
            <p14:xfrm>
              <a:off x="7462754" y="1632544"/>
              <a:ext cx="294120" cy="2880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0A4C10A-26A7-43FE-ABFB-946FACA5CC1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454114" y="1623904"/>
                <a:ext cx="311760" cy="30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EA7D50A-A47E-4798-87ED-73DBED86F152}"/>
              </a:ext>
            </a:extLst>
          </p:cNvPr>
          <p:cNvGrpSpPr/>
          <p:nvPr/>
        </p:nvGrpSpPr>
        <p:grpSpPr>
          <a:xfrm>
            <a:off x="645074" y="2475304"/>
            <a:ext cx="1240920" cy="667800"/>
            <a:chOff x="645074" y="2475304"/>
            <a:chExt cx="1240920" cy="66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D8A0956-640A-4B3E-AF31-C965C2618762}"/>
                    </a:ext>
                  </a:extLst>
                </p14:cNvPr>
                <p14:cNvContentPartPr/>
                <p14:nvPr/>
              </p14:nvContentPartPr>
              <p14:xfrm>
                <a:off x="645074" y="2611744"/>
                <a:ext cx="302760" cy="346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D8A0956-640A-4B3E-AF31-C965C261876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6074" y="2602744"/>
                  <a:ext cx="3204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9B22011-490B-4B38-958B-ED57C7ABA21A}"/>
                    </a:ext>
                  </a:extLst>
                </p14:cNvPr>
                <p14:cNvContentPartPr/>
                <p14:nvPr/>
              </p14:nvContentPartPr>
              <p14:xfrm>
                <a:off x="1022714" y="2698144"/>
                <a:ext cx="84600" cy="188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9B22011-490B-4B38-958B-ED57C7ABA21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14074" y="2689504"/>
                  <a:ext cx="102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8A6E87F-E7C0-4BFD-88DD-3BA87D2A8B3A}"/>
                    </a:ext>
                  </a:extLst>
                </p14:cNvPr>
                <p14:cNvContentPartPr/>
                <p14:nvPr/>
              </p14:nvContentPartPr>
              <p14:xfrm>
                <a:off x="1200914" y="2683384"/>
                <a:ext cx="68760" cy="141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8A6E87F-E7C0-4BFD-88DD-3BA87D2A8B3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91914" y="2674384"/>
                  <a:ext cx="86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406B85-930C-4DC8-B00E-4C0BC4D1D1A2}"/>
                    </a:ext>
                  </a:extLst>
                </p14:cNvPr>
                <p14:cNvContentPartPr/>
                <p14:nvPr/>
              </p14:nvContentPartPr>
              <p14:xfrm>
                <a:off x="1210634" y="2642344"/>
                <a:ext cx="131760" cy="500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406B85-930C-4DC8-B00E-4C0BC4D1D1A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201634" y="2633704"/>
                  <a:ext cx="14940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091A49C-DDA3-4DC4-B2EC-D0C6CADA9C1E}"/>
                    </a:ext>
                  </a:extLst>
                </p14:cNvPr>
                <p14:cNvContentPartPr/>
                <p14:nvPr/>
              </p14:nvContentPartPr>
              <p14:xfrm>
                <a:off x="1402154" y="2475304"/>
                <a:ext cx="196200" cy="465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091A49C-DDA3-4DC4-B2EC-D0C6CADA9C1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93514" y="2466304"/>
                  <a:ext cx="21384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C40DEB0-C1D3-49F3-AEAF-D3AE01F0396E}"/>
                    </a:ext>
                  </a:extLst>
                </p14:cNvPr>
                <p14:cNvContentPartPr/>
                <p14:nvPr/>
              </p14:nvContentPartPr>
              <p14:xfrm>
                <a:off x="1716794" y="2678704"/>
                <a:ext cx="169200" cy="166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C40DEB0-C1D3-49F3-AEAF-D3AE01F0396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07794" y="2670064"/>
                  <a:ext cx="18684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FC0D408-D6BA-41FA-B6CB-7EDCDAA7C5B1}"/>
              </a:ext>
            </a:extLst>
          </p:cNvPr>
          <p:cNvGrpSpPr/>
          <p:nvPr/>
        </p:nvGrpSpPr>
        <p:grpSpPr>
          <a:xfrm>
            <a:off x="2221154" y="2536864"/>
            <a:ext cx="1915200" cy="811080"/>
            <a:chOff x="2221154" y="2536864"/>
            <a:chExt cx="1915200" cy="81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DACCC4D-751C-4310-BD1D-7E73D92A8810}"/>
                    </a:ext>
                  </a:extLst>
                </p14:cNvPr>
                <p14:cNvContentPartPr/>
                <p14:nvPr/>
              </p14:nvContentPartPr>
              <p14:xfrm>
                <a:off x="2221154" y="2648464"/>
                <a:ext cx="325080" cy="294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DACCC4D-751C-4310-BD1D-7E73D92A881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12154" y="2639824"/>
                  <a:ext cx="3427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4163661-BCAB-44C7-903B-C735235E6759}"/>
                    </a:ext>
                  </a:extLst>
                </p14:cNvPr>
                <p14:cNvContentPartPr/>
                <p14:nvPr/>
              </p14:nvContentPartPr>
              <p14:xfrm>
                <a:off x="2606714" y="2801104"/>
                <a:ext cx="205920" cy="385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4163661-BCAB-44C7-903B-C735235E675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97714" y="2792104"/>
                  <a:ext cx="223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C6E434C-6D0B-439D-846F-096C29CD4B0D}"/>
                    </a:ext>
                  </a:extLst>
                </p14:cNvPr>
                <p14:cNvContentPartPr/>
                <p14:nvPr/>
              </p14:nvContentPartPr>
              <p14:xfrm>
                <a:off x="3093434" y="2599864"/>
                <a:ext cx="200880" cy="154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C6E434C-6D0B-439D-846F-096C29CD4B0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084434" y="2591224"/>
                  <a:ext cx="218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2710B49-6CD6-43B6-A22A-AD8507B07FC3}"/>
                    </a:ext>
                  </a:extLst>
                </p14:cNvPr>
                <p14:cNvContentPartPr/>
                <p14:nvPr/>
              </p14:nvContentPartPr>
              <p14:xfrm>
                <a:off x="3230954" y="2565664"/>
                <a:ext cx="57960" cy="3351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2710B49-6CD6-43B6-A22A-AD8507B07FC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22314" y="2557024"/>
                  <a:ext cx="756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6FA1A84-6CD8-4C96-86D3-600F44FFFAEF}"/>
                    </a:ext>
                  </a:extLst>
                </p14:cNvPr>
                <p14:cNvContentPartPr/>
                <p14:nvPr/>
              </p14:nvContentPartPr>
              <p14:xfrm>
                <a:off x="3039074" y="2980744"/>
                <a:ext cx="287280" cy="47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6FA1A84-6CD8-4C96-86D3-600F44FFFAE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30434" y="2972104"/>
                  <a:ext cx="304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3D17C63-1A6C-412A-89BA-DA118FEBD747}"/>
                    </a:ext>
                  </a:extLst>
                </p14:cNvPr>
                <p14:cNvContentPartPr/>
                <p14:nvPr/>
              </p14:nvContentPartPr>
              <p14:xfrm>
                <a:off x="3114674" y="3125104"/>
                <a:ext cx="201240" cy="222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3D17C63-1A6C-412A-89BA-DA118FEBD74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06034" y="3116104"/>
                  <a:ext cx="218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275A125-6B07-4083-87F9-C41E80C8F369}"/>
                    </a:ext>
                  </a:extLst>
                </p14:cNvPr>
                <p14:cNvContentPartPr/>
                <p14:nvPr/>
              </p14:nvContentPartPr>
              <p14:xfrm>
                <a:off x="2834594" y="2672584"/>
                <a:ext cx="207360" cy="573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275A125-6B07-4083-87F9-C41E80C8F36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25594" y="2663584"/>
                  <a:ext cx="22500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241C99A-E16E-4673-88CB-1AB97644267A}"/>
                    </a:ext>
                  </a:extLst>
                </p14:cNvPr>
                <p14:cNvContentPartPr/>
                <p14:nvPr/>
              </p14:nvContentPartPr>
              <p14:xfrm>
                <a:off x="3471074" y="2633344"/>
                <a:ext cx="240120" cy="568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241C99A-E16E-4673-88CB-1AB97644267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62434" y="2624704"/>
                  <a:ext cx="25776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D4E7BF9-4B13-4AE6-AF3A-6B076B39C01D}"/>
                    </a:ext>
                  </a:extLst>
                </p14:cNvPr>
                <p14:cNvContentPartPr/>
                <p14:nvPr/>
              </p14:nvContentPartPr>
              <p14:xfrm>
                <a:off x="3692114" y="2536864"/>
                <a:ext cx="259200" cy="162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D4E7BF9-4B13-4AE6-AF3A-6B076B39C01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683474" y="2528224"/>
                  <a:ext cx="276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EFEFA44-A9AC-41FD-A7F0-1196C600DD13}"/>
                    </a:ext>
                  </a:extLst>
                </p14:cNvPr>
                <p14:cNvContentPartPr/>
                <p14:nvPr/>
              </p14:nvContentPartPr>
              <p14:xfrm>
                <a:off x="3962834" y="2837824"/>
                <a:ext cx="173520" cy="21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EFEFA44-A9AC-41FD-A7F0-1196C600DD1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53834" y="2829184"/>
                  <a:ext cx="191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099C140-8124-4C17-AC32-6B8DE856A4C9}"/>
                    </a:ext>
                  </a:extLst>
                </p14:cNvPr>
                <p14:cNvContentPartPr/>
                <p14:nvPr/>
              </p14:nvContentPartPr>
              <p14:xfrm>
                <a:off x="3993074" y="2922424"/>
                <a:ext cx="141120" cy="23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099C140-8124-4C17-AC32-6B8DE856A4C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84434" y="2913784"/>
                  <a:ext cx="15876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9A930DD-3187-45A0-9823-D88B7DC8D5A7}"/>
              </a:ext>
            </a:extLst>
          </p:cNvPr>
          <p:cNvGrpSpPr/>
          <p:nvPr/>
        </p:nvGrpSpPr>
        <p:grpSpPr>
          <a:xfrm>
            <a:off x="4465034" y="2623984"/>
            <a:ext cx="1170360" cy="781200"/>
            <a:chOff x="4465034" y="2623984"/>
            <a:chExt cx="1170360" cy="78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146D509-F8C1-4110-9C18-EEBBF41551BF}"/>
                    </a:ext>
                  </a:extLst>
                </p14:cNvPr>
                <p14:cNvContentPartPr/>
                <p14:nvPr/>
              </p14:nvContentPartPr>
              <p14:xfrm>
                <a:off x="4465034" y="2745304"/>
                <a:ext cx="279360" cy="243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146D509-F8C1-4110-9C18-EEBBF41551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456394" y="2736304"/>
                  <a:ext cx="2970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C2C64D5-68B2-4D04-B454-5AD0EF0C14FF}"/>
                    </a:ext>
                  </a:extLst>
                </p14:cNvPr>
                <p14:cNvContentPartPr/>
                <p14:nvPr/>
              </p14:nvContentPartPr>
              <p14:xfrm>
                <a:off x="4885154" y="2825584"/>
                <a:ext cx="226440" cy="33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C2C64D5-68B2-4D04-B454-5AD0EF0C14F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76154" y="2816584"/>
                  <a:ext cx="244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FADAA4C-E271-493F-8F9A-0475981AA9BB}"/>
                    </a:ext>
                  </a:extLst>
                </p14:cNvPr>
                <p14:cNvContentPartPr/>
                <p14:nvPr/>
              </p14:nvContentPartPr>
              <p14:xfrm>
                <a:off x="5355674" y="2675104"/>
                <a:ext cx="16560" cy="198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FADAA4C-E271-493F-8F9A-0475981AA9B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347034" y="2666104"/>
                  <a:ext cx="34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DEA5D67-C271-43C6-861C-90A327A1631A}"/>
                    </a:ext>
                  </a:extLst>
                </p14:cNvPr>
                <p14:cNvContentPartPr/>
                <p14:nvPr/>
              </p14:nvContentPartPr>
              <p14:xfrm>
                <a:off x="5421914" y="2623984"/>
                <a:ext cx="213480" cy="286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DEA5D67-C271-43C6-861C-90A327A1631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12914" y="2614984"/>
                  <a:ext cx="2311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502B00D-23F3-465D-B1F4-CD8028BA11B9}"/>
                    </a:ext>
                  </a:extLst>
                </p14:cNvPr>
                <p14:cNvContentPartPr/>
                <p14:nvPr/>
              </p14:nvContentPartPr>
              <p14:xfrm>
                <a:off x="5215274" y="3004504"/>
                <a:ext cx="393840" cy="392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502B00D-23F3-465D-B1F4-CD8028BA11B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06634" y="2995864"/>
                  <a:ext cx="4114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ABC0989-8E35-40BD-BCE6-6F7678586840}"/>
                    </a:ext>
                  </a:extLst>
                </p14:cNvPr>
                <p14:cNvContentPartPr/>
                <p14:nvPr/>
              </p14:nvContentPartPr>
              <p14:xfrm>
                <a:off x="5299154" y="3131224"/>
                <a:ext cx="205920" cy="2739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ABC0989-8E35-40BD-BCE6-6F767858684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290514" y="3122584"/>
                  <a:ext cx="22356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301844A-BA5B-4AC1-8164-9427422739F9}"/>
              </a:ext>
            </a:extLst>
          </p:cNvPr>
          <p:cNvGrpSpPr/>
          <p:nvPr/>
        </p:nvGrpSpPr>
        <p:grpSpPr>
          <a:xfrm>
            <a:off x="6088994" y="2803624"/>
            <a:ext cx="250920" cy="122400"/>
            <a:chOff x="6088994" y="2803624"/>
            <a:chExt cx="250920" cy="12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59C811F-E2F9-41ED-A1CC-FD3DEFA3A177}"/>
                    </a:ext>
                  </a:extLst>
                </p14:cNvPr>
                <p14:cNvContentPartPr/>
                <p14:nvPr/>
              </p14:nvContentPartPr>
              <p14:xfrm>
                <a:off x="6088994" y="2803624"/>
                <a:ext cx="192960" cy="399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59C811F-E2F9-41ED-A1CC-FD3DEFA3A17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080354" y="2794624"/>
                  <a:ext cx="210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FD1DC18-4AD9-4F4F-8881-A3CE6E1318EF}"/>
                    </a:ext>
                  </a:extLst>
                </p14:cNvPr>
                <p14:cNvContentPartPr/>
                <p14:nvPr/>
              </p14:nvContentPartPr>
              <p14:xfrm>
                <a:off x="6135794" y="2904424"/>
                <a:ext cx="204120" cy="21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FD1DC18-4AD9-4F4F-8881-A3CE6E1318E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126794" y="2895424"/>
                  <a:ext cx="22176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E8D3411-360A-43F4-A02E-EC353BD1BE80}"/>
              </a:ext>
            </a:extLst>
          </p:cNvPr>
          <p:cNvGrpSpPr/>
          <p:nvPr/>
        </p:nvGrpSpPr>
        <p:grpSpPr>
          <a:xfrm>
            <a:off x="6600914" y="2610304"/>
            <a:ext cx="363600" cy="726840"/>
            <a:chOff x="6600914" y="2610304"/>
            <a:chExt cx="363600" cy="72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D72ED37-F1BA-43C8-8D35-C7318DF3D811}"/>
                    </a:ext>
                  </a:extLst>
                </p14:cNvPr>
                <p14:cNvContentPartPr/>
                <p14:nvPr/>
              </p14:nvContentPartPr>
              <p14:xfrm>
                <a:off x="6669674" y="2610304"/>
                <a:ext cx="293760" cy="231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D72ED37-F1BA-43C8-8D35-C7318DF3D81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661034" y="2601664"/>
                  <a:ext cx="311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A86ED8B-6E1B-4DD0-97CF-29A6E1767498}"/>
                    </a:ext>
                  </a:extLst>
                </p14:cNvPr>
                <p14:cNvContentPartPr/>
                <p14:nvPr/>
              </p14:nvContentPartPr>
              <p14:xfrm>
                <a:off x="6600914" y="2932504"/>
                <a:ext cx="363600" cy="298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A86ED8B-6E1B-4DD0-97CF-29A6E176749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92274" y="2923864"/>
                  <a:ext cx="381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E1D17FD-70AA-48BB-AFAF-BBEA5CEE6407}"/>
                    </a:ext>
                  </a:extLst>
                </p14:cNvPr>
                <p14:cNvContentPartPr/>
                <p14:nvPr/>
              </p14:nvContentPartPr>
              <p14:xfrm>
                <a:off x="6700994" y="3050584"/>
                <a:ext cx="186840" cy="286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E1D17FD-70AA-48BB-AFAF-BBEA5CEE640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692354" y="3041584"/>
                  <a:ext cx="20448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7938D800-3244-42FE-9D30-A8A10D143C15}"/>
              </a:ext>
            </a:extLst>
          </p:cNvPr>
          <p:cNvGrpSpPr/>
          <p:nvPr/>
        </p:nvGrpSpPr>
        <p:grpSpPr>
          <a:xfrm>
            <a:off x="5611634" y="3951304"/>
            <a:ext cx="168120" cy="104760"/>
            <a:chOff x="5611634" y="3951304"/>
            <a:chExt cx="168120" cy="10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A376021-574D-4D1E-8CEC-D42FC25CA010}"/>
                    </a:ext>
                  </a:extLst>
                </p14:cNvPr>
                <p14:cNvContentPartPr/>
                <p14:nvPr/>
              </p14:nvContentPartPr>
              <p14:xfrm>
                <a:off x="5611634" y="3951304"/>
                <a:ext cx="110160" cy="327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A376021-574D-4D1E-8CEC-D42FC25CA01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602634" y="3942664"/>
                  <a:ext cx="127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E7D929C-CB30-4EB7-AD4C-84E7D45B1BFA}"/>
                    </a:ext>
                  </a:extLst>
                </p14:cNvPr>
                <p14:cNvContentPartPr/>
                <p14:nvPr/>
              </p14:nvContentPartPr>
              <p14:xfrm>
                <a:off x="5650874" y="4025104"/>
                <a:ext cx="128880" cy="309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E7D929C-CB30-4EB7-AD4C-84E7D45B1BF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42234" y="4016104"/>
                  <a:ext cx="14652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A62F2FFD-7509-4D66-8BE8-BEC12E0A6920}"/>
                  </a:ext>
                </a:extLst>
              </p14:cNvPr>
              <p14:cNvContentPartPr/>
              <p14:nvPr/>
            </p14:nvContentPartPr>
            <p14:xfrm>
              <a:off x="6379154" y="4607944"/>
              <a:ext cx="103320" cy="12852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A62F2FFD-7509-4D66-8BE8-BEC12E0A692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370514" y="4599304"/>
                <a:ext cx="12096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7846CA4-8341-4089-80C3-4D3B4D869B2B}"/>
              </a:ext>
            </a:extLst>
          </p:cNvPr>
          <p:cNvGrpSpPr/>
          <p:nvPr/>
        </p:nvGrpSpPr>
        <p:grpSpPr>
          <a:xfrm>
            <a:off x="6128234" y="3483304"/>
            <a:ext cx="589680" cy="973800"/>
            <a:chOff x="6128234" y="3483304"/>
            <a:chExt cx="589680" cy="97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341F232-D811-4373-B1C8-410149524764}"/>
                    </a:ext>
                  </a:extLst>
                </p14:cNvPr>
                <p14:cNvContentPartPr/>
                <p14:nvPr/>
              </p14:nvContentPartPr>
              <p14:xfrm>
                <a:off x="6128234" y="3667624"/>
                <a:ext cx="345600" cy="7894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341F232-D811-4373-B1C8-41014952476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19234" y="3658984"/>
                  <a:ext cx="36324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CB71D30-4508-4D18-BB90-66C56DCC79ED}"/>
                    </a:ext>
                  </a:extLst>
                </p14:cNvPr>
                <p14:cNvContentPartPr/>
                <p14:nvPr/>
              </p14:nvContentPartPr>
              <p14:xfrm>
                <a:off x="6556634" y="3483304"/>
                <a:ext cx="161280" cy="190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CB71D30-4508-4D18-BB90-66C56DCC79E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47634" y="3474664"/>
                  <a:ext cx="17892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B51A3A3-850E-49C8-B9A5-CB4E1A2EE0EC}"/>
              </a:ext>
            </a:extLst>
          </p:cNvPr>
          <p:cNvGrpSpPr/>
          <p:nvPr/>
        </p:nvGrpSpPr>
        <p:grpSpPr>
          <a:xfrm>
            <a:off x="6749594" y="3630904"/>
            <a:ext cx="1086120" cy="940320"/>
            <a:chOff x="6749594" y="3630904"/>
            <a:chExt cx="1086120" cy="94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F8ABA0C-63F4-449C-A4C0-FB1846EC4D7C}"/>
                    </a:ext>
                  </a:extLst>
                </p14:cNvPr>
                <p14:cNvContentPartPr/>
                <p14:nvPr/>
              </p14:nvContentPartPr>
              <p14:xfrm>
                <a:off x="6828434" y="3897664"/>
                <a:ext cx="215280" cy="224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F8ABA0C-63F4-449C-A4C0-FB1846EC4D7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19794" y="3889024"/>
                  <a:ext cx="2329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0CCEA76-4B50-4E45-A513-A21C75F1E2BB}"/>
                    </a:ext>
                  </a:extLst>
                </p14:cNvPr>
                <p14:cNvContentPartPr/>
                <p14:nvPr/>
              </p14:nvContentPartPr>
              <p14:xfrm>
                <a:off x="6749594" y="3833224"/>
                <a:ext cx="268560" cy="2700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0CCEA76-4B50-4E45-A513-A21C75F1E2B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740954" y="3824224"/>
                  <a:ext cx="2862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9B4E040-6F73-4864-9BFA-08A685AEF962}"/>
                    </a:ext>
                  </a:extLst>
                </p14:cNvPr>
                <p14:cNvContentPartPr/>
                <p14:nvPr/>
              </p14:nvContentPartPr>
              <p14:xfrm>
                <a:off x="7109234" y="3630904"/>
                <a:ext cx="128880" cy="2415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9B4E040-6F73-4864-9BFA-08A685AEF96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00234" y="3621904"/>
                  <a:ext cx="1465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D094ED4-0269-4023-9787-D9622F1B6219}"/>
                    </a:ext>
                  </a:extLst>
                </p14:cNvPr>
                <p14:cNvContentPartPr/>
                <p14:nvPr/>
              </p14:nvContentPartPr>
              <p14:xfrm>
                <a:off x="7228754" y="3916024"/>
                <a:ext cx="146520" cy="159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D094ED4-0269-4023-9787-D9622F1B621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19754" y="3907024"/>
                  <a:ext cx="164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1B24A56-2409-4EA0-9CF5-C8916C93769D}"/>
                    </a:ext>
                  </a:extLst>
                </p14:cNvPr>
                <p14:cNvContentPartPr/>
                <p14:nvPr/>
              </p14:nvContentPartPr>
              <p14:xfrm>
                <a:off x="7290674" y="3874624"/>
                <a:ext cx="144000" cy="4057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1B24A56-2409-4EA0-9CF5-C8916C93769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281674" y="3865624"/>
                  <a:ext cx="1616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41095E7-2F6A-4075-B8A1-0B5B24293702}"/>
                    </a:ext>
                  </a:extLst>
                </p14:cNvPr>
                <p14:cNvContentPartPr/>
                <p14:nvPr/>
              </p14:nvContentPartPr>
              <p14:xfrm>
                <a:off x="7548434" y="3654304"/>
                <a:ext cx="287280" cy="144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41095E7-2F6A-4075-B8A1-0B5B2429370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539794" y="3645304"/>
                  <a:ext cx="304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115A5E3-75E1-48F6-BE70-70E6524C979D}"/>
                    </a:ext>
                  </a:extLst>
                </p14:cNvPr>
                <p14:cNvContentPartPr/>
                <p14:nvPr/>
              </p14:nvContentPartPr>
              <p14:xfrm>
                <a:off x="6942194" y="4207624"/>
                <a:ext cx="410040" cy="630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115A5E3-75E1-48F6-BE70-70E6524C979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33554" y="4198624"/>
                  <a:ext cx="4276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1883E88-A331-4456-BE20-90E5DC4F8DBE}"/>
                    </a:ext>
                  </a:extLst>
                </p14:cNvPr>
                <p14:cNvContentPartPr/>
                <p14:nvPr/>
              </p14:nvContentPartPr>
              <p14:xfrm>
                <a:off x="7060994" y="4346584"/>
                <a:ext cx="202320" cy="2246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1883E88-A331-4456-BE20-90E5DC4F8DB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051994" y="4337584"/>
                  <a:ext cx="21996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E65C5D32-2B8D-4E40-B280-2C4BB38EB7F7}"/>
              </a:ext>
            </a:extLst>
          </p:cNvPr>
          <p:cNvGrpSpPr/>
          <p:nvPr/>
        </p:nvGrpSpPr>
        <p:grpSpPr>
          <a:xfrm>
            <a:off x="7844714" y="4731424"/>
            <a:ext cx="587880" cy="231840"/>
            <a:chOff x="7844714" y="4731424"/>
            <a:chExt cx="587880" cy="23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4C1C642-86D6-42FB-BDDF-1265EAEF704C}"/>
                    </a:ext>
                  </a:extLst>
                </p14:cNvPr>
                <p14:cNvContentPartPr/>
                <p14:nvPr/>
              </p14:nvContentPartPr>
              <p14:xfrm>
                <a:off x="7844714" y="4766344"/>
                <a:ext cx="205200" cy="1969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4C1C642-86D6-42FB-BDDF-1265EAEF704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835714" y="4757704"/>
                  <a:ext cx="222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9A14DFD-5D0C-4D69-A858-FCE0BA109290}"/>
                    </a:ext>
                  </a:extLst>
                </p14:cNvPr>
                <p14:cNvContentPartPr/>
                <p14:nvPr/>
              </p14:nvContentPartPr>
              <p14:xfrm>
                <a:off x="7904834" y="4731424"/>
                <a:ext cx="120600" cy="1792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9A14DFD-5D0C-4D69-A858-FCE0BA10929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95834" y="4722784"/>
                  <a:ext cx="138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9467714-BB77-4B4E-8122-1BA7478368FE}"/>
                    </a:ext>
                  </a:extLst>
                </p14:cNvPr>
                <p14:cNvContentPartPr/>
                <p14:nvPr/>
              </p14:nvContentPartPr>
              <p14:xfrm>
                <a:off x="8124434" y="4753024"/>
                <a:ext cx="110160" cy="1213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9467714-BB77-4B4E-8122-1BA7478368F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115794" y="4744024"/>
                  <a:ext cx="127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B12BA56-6B6F-4E1C-8391-74BDBB07D61C}"/>
                    </a:ext>
                  </a:extLst>
                </p14:cNvPr>
                <p14:cNvContentPartPr/>
                <p14:nvPr/>
              </p14:nvContentPartPr>
              <p14:xfrm>
                <a:off x="8328554" y="4794784"/>
                <a:ext cx="104040" cy="1278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B12BA56-6B6F-4E1C-8391-74BDBB07D61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319914" y="4786144"/>
                  <a:ext cx="12168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E1AF524D-5479-46B9-970C-92835AAB8756}"/>
                  </a:ext>
                </a:extLst>
              </p14:cNvPr>
              <p14:cNvContentPartPr/>
              <p14:nvPr/>
            </p14:nvContentPartPr>
            <p14:xfrm>
              <a:off x="8069714" y="3503104"/>
              <a:ext cx="52560" cy="108468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E1AF524D-5479-46B9-970C-92835AAB8756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060714" y="3494104"/>
                <a:ext cx="70200" cy="11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649DE3BB-B1FD-4124-AF6F-F4BE8657BC99}"/>
                  </a:ext>
                </a:extLst>
              </p14:cNvPr>
              <p14:cNvContentPartPr/>
              <p14:nvPr/>
            </p14:nvContentPartPr>
            <p14:xfrm>
              <a:off x="8254394" y="3255424"/>
              <a:ext cx="29520" cy="25452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649DE3BB-B1FD-4124-AF6F-F4BE8657BC9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245394" y="3246424"/>
                <a:ext cx="47160" cy="27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5B1C2773-2137-47FF-BAD4-888B7449743C}"/>
              </a:ext>
            </a:extLst>
          </p:cNvPr>
          <p:cNvGrpSpPr/>
          <p:nvPr/>
        </p:nvGrpSpPr>
        <p:grpSpPr>
          <a:xfrm>
            <a:off x="8291474" y="3676984"/>
            <a:ext cx="822240" cy="723240"/>
            <a:chOff x="8291474" y="3676984"/>
            <a:chExt cx="822240" cy="72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8A06B26-1343-4FC4-A890-61BB0D5ABB88}"/>
                    </a:ext>
                  </a:extLst>
                </p14:cNvPr>
                <p14:cNvContentPartPr/>
                <p14:nvPr/>
              </p14:nvContentPartPr>
              <p14:xfrm>
                <a:off x="8291474" y="3934024"/>
                <a:ext cx="203040" cy="1818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8A06B26-1343-4FC4-A890-61BB0D5ABB8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282474" y="3925024"/>
                  <a:ext cx="220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0B906B8-34BD-44E4-8805-5EA1B5473CCB}"/>
                    </a:ext>
                  </a:extLst>
                </p14:cNvPr>
                <p14:cNvContentPartPr/>
                <p14:nvPr/>
              </p14:nvContentPartPr>
              <p14:xfrm>
                <a:off x="8420354" y="3676984"/>
                <a:ext cx="131400" cy="370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0B906B8-34BD-44E4-8805-5EA1B5473CC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411714" y="3668344"/>
                  <a:ext cx="1490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F080DDD-36F9-466F-8D86-DA7995128D22}"/>
                    </a:ext>
                  </a:extLst>
                </p14:cNvPr>
                <p14:cNvContentPartPr/>
                <p14:nvPr/>
              </p14:nvContentPartPr>
              <p14:xfrm>
                <a:off x="8560754" y="3925744"/>
                <a:ext cx="153720" cy="1285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F080DDD-36F9-466F-8D86-DA7995128D2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552114" y="3916744"/>
                  <a:ext cx="171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730518F-8160-46BD-8492-BA4BFB8FC58B}"/>
                    </a:ext>
                  </a:extLst>
                </p14:cNvPr>
                <p14:cNvContentPartPr/>
                <p14:nvPr/>
              </p14:nvContentPartPr>
              <p14:xfrm>
                <a:off x="8690714" y="3876784"/>
                <a:ext cx="135360" cy="5234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730518F-8160-46BD-8492-BA4BFB8FC58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681714" y="3868144"/>
                  <a:ext cx="15300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C9D2D77-E632-412C-9A2A-26A71711D48A}"/>
                    </a:ext>
                  </a:extLst>
                </p14:cNvPr>
                <p14:cNvContentPartPr/>
                <p14:nvPr/>
              </p14:nvContentPartPr>
              <p14:xfrm>
                <a:off x="8941634" y="3996304"/>
                <a:ext cx="147240" cy="108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C9D2D77-E632-412C-9A2A-26A71711D48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932634" y="3987304"/>
                  <a:ext cx="1648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E4AF67A-579E-48C3-BE5A-B2BAB928B9A5}"/>
                    </a:ext>
                  </a:extLst>
                </p14:cNvPr>
                <p14:cNvContentPartPr/>
                <p14:nvPr/>
              </p14:nvContentPartPr>
              <p14:xfrm>
                <a:off x="8953154" y="4107184"/>
                <a:ext cx="160560" cy="75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E4AF67A-579E-48C3-BE5A-B2BAB928B9A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944154" y="4098544"/>
                  <a:ext cx="17820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21CA37B4-9BA5-4205-B88F-15FF0413BDF5}"/>
              </a:ext>
            </a:extLst>
          </p:cNvPr>
          <p:cNvGrpSpPr/>
          <p:nvPr/>
        </p:nvGrpSpPr>
        <p:grpSpPr>
          <a:xfrm>
            <a:off x="9342674" y="3210064"/>
            <a:ext cx="1415160" cy="1481760"/>
            <a:chOff x="9342674" y="3210064"/>
            <a:chExt cx="1415160" cy="148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C1ED42C-53AD-4630-A425-E32F788608F3}"/>
                    </a:ext>
                  </a:extLst>
                </p14:cNvPr>
                <p14:cNvContentPartPr/>
                <p14:nvPr/>
              </p14:nvContentPartPr>
              <p14:xfrm>
                <a:off x="9423314" y="4548544"/>
                <a:ext cx="122040" cy="1432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C1ED42C-53AD-4630-A425-E32F788608F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414314" y="4539904"/>
                  <a:ext cx="1396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E9CDE3E-AD3D-4DA6-917C-344CD5CE5619}"/>
                    </a:ext>
                  </a:extLst>
                </p14:cNvPr>
                <p14:cNvContentPartPr/>
                <p14:nvPr/>
              </p14:nvContentPartPr>
              <p14:xfrm>
                <a:off x="9342674" y="3585904"/>
                <a:ext cx="223560" cy="7700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E9CDE3E-AD3D-4DA6-917C-344CD5CE561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333674" y="3576904"/>
                  <a:ext cx="24120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3C8C5A7-A210-4913-88A5-B34F1FEC3B28}"/>
                    </a:ext>
                  </a:extLst>
                </p14:cNvPr>
                <p14:cNvContentPartPr/>
                <p14:nvPr/>
              </p14:nvContentPartPr>
              <p14:xfrm>
                <a:off x="9586754" y="3210064"/>
                <a:ext cx="183240" cy="1861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3C8C5A7-A210-4913-88A5-B34F1FEC3B2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577754" y="3201424"/>
                  <a:ext cx="2008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6827BE5-47BF-46D5-BEAC-E79F470B3D17}"/>
                    </a:ext>
                  </a:extLst>
                </p14:cNvPr>
                <p14:cNvContentPartPr/>
                <p14:nvPr/>
              </p14:nvContentPartPr>
              <p14:xfrm>
                <a:off x="9770714" y="3776704"/>
                <a:ext cx="94680" cy="2055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6827BE5-47BF-46D5-BEAC-E79F470B3D1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761714" y="3768064"/>
                  <a:ext cx="1123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46E34B7-0EE6-4AE7-923A-B28C861BE5AA}"/>
                    </a:ext>
                  </a:extLst>
                </p14:cNvPr>
                <p14:cNvContentPartPr/>
                <p14:nvPr/>
              </p14:nvContentPartPr>
              <p14:xfrm>
                <a:off x="9783314" y="3742144"/>
                <a:ext cx="138600" cy="4993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46E34B7-0EE6-4AE7-923A-B28C861BE5A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774314" y="3733144"/>
                  <a:ext cx="15624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F1DADC9-FC5E-4A62-8E38-140E2C6CAC4A}"/>
                    </a:ext>
                  </a:extLst>
                </p14:cNvPr>
                <p14:cNvContentPartPr/>
                <p14:nvPr/>
              </p14:nvContentPartPr>
              <p14:xfrm>
                <a:off x="10060154" y="3500944"/>
                <a:ext cx="230400" cy="2059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F1DADC9-FC5E-4A62-8E38-140E2C6CAC4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051514" y="3491944"/>
                  <a:ext cx="248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354E885-C024-4515-98A6-9E097C0B830C}"/>
                    </a:ext>
                  </a:extLst>
                </p14:cNvPr>
                <p14:cNvContentPartPr/>
                <p14:nvPr/>
              </p14:nvContentPartPr>
              <p14:xfrm>
                <a:off x="9659474" y="4129864"/>
                <a:ext cx="403560" cy="568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354E885-C024-4515-98A6-9E097C0B830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650834" y="4120864"/>
                  <a:ext cx="421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3E01532-4879-48F0-AA8B-775BFF2D3DED}"/>
                    </a:ext>
                  </a:extLst>
                </p14:cNvPr>
                <p14:cNvContentPartPr/>
                <p14:nvPr/>
              </p14:nvContentPartPr>
              <p14:xfrm>
                <a:off x="9772154" y="4257664"/>
                <a:ext cx="173520" cy="1980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3E01532-4879-48F0-AA8B-775BFF2D3DE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763154" y="4249024"/>
                  <a:ext cx="191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F033120-A6D8-480F-8B17-F0BEB1CDE0A8}"/>
                    </a:ext>
                  </a:extLst>
                </p14:cNvPr>
                <p14:cNvContentPartPr/>
                <p14:nvPr/>
              </p14:nvContentPartPr>
              <p14:xfrm>
                <a:off x="10225394" y="3981904"/>
                <a:ext cx="221760" cy="1576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F033120-A6D8-480F-8B17-F0BEB1CDE0A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216754" y="3972904"/>
                  <a:ext cx="2394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BF7C0B0-6C79-4A8C-A681-D558525339C1}"/>
                    </a:ext>
                  </a:extLst>
                </p14:cNvPr>
                <p14:cNvContentPartPr/>
                <p14:nvPr/>
              </p14:nvContentPartPr>
              <p14:xfrm>
                <a:off x="10383434" y="3734944"/>
                <a:ext cx="193680" cy="3466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BF7C0B0-6C79-4A8C-A681-D558525339C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74794" y="3725944"/>
                  <a:ext cx="2113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7B244DA-778C-4D6E-9636-57A9A76794C6}"/>
                    </a:ext>
                  </a:extLst>
                </p14:cNvPr>
                <p14:cNvContentPartPr/>
                <p14:nvPr/>
              </p14:nvContentPartPr>
              <p14:xfrm>
                <a:off x="10586474" y="3945544"/>
                <a:ext cx="70560" cy="1486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7B244DA-778C-4D6E-9636-57A9A76794C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577834" y="3936904"/>
                  <a:ext cx="88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3AA53EA-35E6-4BC2-B5AA-80886A5637D0}"/>
                    </a:ext>
                  </a:extLst>
                </p14:cNvPr>
                <p14:cNvContentPartPr/>
                <p14:nvPr/>
              </p14:nvContentPartPr>
              <p14:xfrm>
                <a:off x="10594034" y="3910264"/>
                <a:ext cx="163800" cy="4536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3AA53EA-35E6-4BC2-B5AA-80886A5637D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585394" y="3901264"/>
                  <a:ext cx="181440" cy="47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AB8AAD43-31E9-448D-8358-058F6FCE1983}"/>
              </a:ext>
            </a:extLst>
          </p:cNvPr>
          <p:cNvGrpSpPr/>
          <p:nvPr/>
        </p:nvGrpSpPr>
        <p:grpSpPr>
          <a:xfrm>
            <a:off x="1624994" y="5425864"/>
            <a:ext cx="221400" cy="128880"/>
            <a:chOff x="1624994" y="5425864"/>
            <a:chExt cx="221400" cy="12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96EADD1-DBE3-4F89-9619-BBEA91EC541E}"/>
                    </a:ext>
                  </a:extLst>
                </p14:cNvPr>
                <p14:cNvContentPartPr/>
                <p14:nvPr/>
              </p14:nvContentPartPr>
              <p14:xfrm>
                <a:off x="1624994" y="5425864"/>
                <a:ext cx="154080" cy="226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96EADD1-DBE3-4F89-9619-BBEA91EC541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615994" y="5417224"/>
                  <a:ext cx="171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90E9106-EB20-4F1C-8415-54BC30C0970D}"/>
                    </a:ext>
                  </a:extLst>
                </p14:cNvPr>
                <p14:cNvContentPartPr/>
                <p14:nvPr/>
              </p14:nvContentPartPr>
              <p14:xfrm>
                <a:off x="1636514" y="5516944"/>
                <a:ext cx="209880" cy="37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90E9106-EB20-4F1C-8415-54BC30C0970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627874" y="5507944"/>
                  <a:ext cx="22752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59409BD7-8473-47A1-8E7D-F166B9021D3D}"/>
              </a:ext>
            </a:extLst>
          </p:cNvPr>
          <p:cNvGrpSpPr/>
          <p:nvPr/>
        </p:nvGrpSpPr>
        <p:grpSpPr>
          <a:xfrm>
            <a:off x="2386034" y="4917184"/>
            <a:ext cx="925200" cy="1149120"/>
            <a:chOff x="2386034" y="4917184"/>
            <a:chExt cx="925200" cy="11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BE5746C-47F5-42FC-A853-9CB58B33260E}"/>
                    </a:ext>
                  </a:extLst>
                </p14:cNvPr>
                <p14:cNvContentPartPr/>
                <p14:nvPr/>
              </p14:nvContentPartPr>
              <p14:xfrm>
                <a:off x="2460554" y="5282224"/>
                <a:ext cx="153000" cy="1753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BE5746C-47F5-42FC-A853-9CB58B33260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451914" y="5273584"/>
                  <a:ext cx="170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294AC04-A4DD-428D-9321-EB2DABF4122A}"/>
                    </a:ext>
                  </a:extLst>
                </p14:cNvPr>
                <p14:cNvContentPartPr/>
                <p14:nvPr/>
              </p14:nvContentPartPr>
              <p14:xfrm>
                <a:off x="2528954" y="5211664"/>
                <a:ext cx="135720" cy="4658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294AC04-A4DD-428D-9321-EB2DABF4122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520314" y="5203024"/>
                  <a:ext cx="15336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6618D35-4856-45F4-BC8A-DC8D1511CF4E}"/>
                    </a:ext>
                  </a:extLst>
                </p14:cNvPr>
                <p14:cNvContentPartPr/>
                <p14:nvPr/>
              </p14:nvContentPartPr>
              <p14:xfrm>
                <a:off x="2820554" y="4917184"/>
                <a:ext cx="134640" cy="2552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6618D35-4856-45F4-BC8A-DC8D1511CF4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811554" y="4908184"/>
                  <a:ext cx="1522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E0E2D3F-9EC6-45A1-8614-E4EEEEC90687}"/>
                    </a:ext>
                  </a:extLst>
                </p14:cNvPr>
                <p14:cNvContentPartPr/>
                <p14:nvPr/>
              </p14:nvContentPartPr>
              <p14:xfrm>
                <a:off x="2389634" y="5560144"/>
                <a:ext cx="450360" cy="694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E0E2D3F-9EC6-45A1-8614-E4EEEEC9068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380634" y="5551504"/>
                  <a:ext cx="4680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19AA778-2DC6-418D-A588-317020FC8E9B}"/>
                    </a:ext>
                  </a:extLst>
                </p14:cNvPr>
                <p14:cNvContentPartPr/>
                <p14:nvPr/>
              </p14:nvContentPartPr>
              <p14:xfrm>
                <a:off x="2386034" y="5691904"/>
                <a:ext cx="203400" cy="3520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19AA778-2DC6-418D-A588-317020FC8E9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377034" y="5682904"/>
                  <a:ext cx="2210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12852A0-480B-4D92-91BF-62B3E0338A3F}"/>
                    </a:ext>
                  </a:extLst>
                </p14:cNvPr>
                <p14:cNvContentPartPr/>
                <p14:nvPr/>
              </p14:nvContentPartPr>
              <p14:xfrm>
                <a:off x="3113594" y="4986304"/>
                <a:ext cx="197640" cy="8269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12852A0-480B-4D92-91BF-62B3E0338A3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104594" y="4977664"/>
                  <a:ext cx="21528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EAAD769-50CA-4AFC-828F-1A0C14FE8AD6}"/>
                    </a:ext>
                  </a:extLst>
                </p14:cNvPr>
                <p14:cNvContentPartPr/>
                <p14:nvPr/>
              </p14:nvContentPartPr>
              <p14:xfrm>
                <a:off x="3122594" y="5915104"/>
                <a:ext cx="108360" cy="1512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EAAD769-50CA-4AFC-828F-1A0C14FE8AD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113594" y="5906104"/>
                  <a:ext cx="126000" cy="16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726E9AD2-ADCC-4CC5-AE5C-F0C7D3B212D5}"/>
                  </a:ext>
                </a:extLst>
              </p14:cNvPr>
              <p14:cNvContentPartPr/>
              <p14:nvPr/>
            </p14:nvContentPartPr>
            <p14:xfrm>
              <a:off x="3533714" y="4740064"/>
              <a:ext cx="240840" cy="17136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726E9AD2-ADCC-4CC5-AE5C-F0C7D3B212D5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524714" y="4731424"/>
                <a:ext cx="258480" cy="18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oup 235">
            <a:extLst>
              <a:ext uri="{FF2B5EF4-FFF2-40B4-BE49-F238E27FC236}">
                <a16:creationId xmlns:a16="http://schemas.microsoft.com/office/drawing/2014/main" id="{28EAC2DB-28C2-4971-8253-4F005BD0361D}"/>
              </a:ext>
            </a:extLst>
          </p:cNvPr>
          <p:cNvGrpSpPr/>
          <p:nvPr/>
        </p:nvGrpSpPr>
        <p:grpSpPr>
          <a:xfrm>
            <a:off x="3527594" y="5297344"/>
            <a:ext cx="219600" cy="115200"/>
            <a:chOff x="3527594" y="5297344"/>
            <a:chExt cx="219600" cy="11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354CFE9-6EC5-4BEF-833A-8C71FE806816}"/>
                    </a:ext>
                  </a:extLst>
                </p14:cNvPr>
                <p14:cNvContentPartPr/>
                <p14:nvPr/>
              </p14:nvContentPartPr>
              <p14:xfrm>
                <a:off x="3527594" y="5297344"/>
                <a:ext cx="196920" cy="327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354CFE9-6EC5-4BEF-833A-8C71FE80681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518954" y="5288704"/>
                  <a:ext cx="214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1BCC1E8-0BA2-41F4-9217-F5ABB34DD4E3}"/>
                    </a:ext>
                  </a:extLst>
                </p14:cNvPr>
                <p14:cNvContentPartPr/>
                <p14:nvPr/>
              </p14:nvContentPartPr>
              <p14:xfrm>
                <a:off x="3543794" y="5390944"/>
                <a:ext cx="203400" cy="216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1BCC1E8-0BA2-41F4-9217-F5ABB34DD4E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535154" y="5381944"/>
                  <a:ext cx="22104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F69554DD-6FEC-4191-9B65-7516362FD9BF}"/>
              </a:ext>
            </a:extLst>
          </p:cNvPr>
          <p:cNvGrpSpPr/>
          <p:nvPr/>
        </p:nvGrpSpPr>
        <p:grpSpPr>
          <a:xfrm>
            <a:off x="4098554" y="5029864"/>
            <a:ext cx="511560" cy="887400"/>
            <a:chOff x="4098554" y="5029864"/>
            <a:chExt cx="511560" cy="88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4C59EB3-ABF6-49BB-B7F5-59FADD0AC100}"/>
                    </a:ext>
                  </a:extLst>
                </p14:cNvPr>
                <p14:cNvContentPartPr/>
                <p14:nvPr/>
              </p14:nvContentPartPr>
              <p14:xfrm>
                <a:off x="4208714" y="5029864"/>
                <a:ext cx="280440" cy="3078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4C59EB3-ABF6-49BB-B7F5-59FADD0AC10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199714" y="5021224"/>
                  <a:ext cx="2980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7A91E47-4EA8-4CBC-A12E-AC297877E295}"/>
                    </a:ext>
                  </a:extLst>
                </p14:cNvPr>
                <p14:cNvContentPartPr/>
                <p14:nvPr/>
              </p14:nvContentPartPr>
              <p14:xfrm>
                <a:off x="4150034" y="5383744"/>
                <a:ext cx="460080" cy="540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7A91E47-4EA8-4CBC-A12E-AC297877E29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141394" y="5375104"/>
                  <a:ext cx="477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C7E7E73-EEB2-4B77-BDDE-A181D2BD1626}"/>
                    </a:ext>
                  </a:extLst>
                </p14:cNvPr>
                <p14:cNvContentPartPr/>
                <p14:nvPr/>
              </p14:nvContentPartPr>
              <p14:xfrm>
                <a:off x="4098554" y="5545024"/>
                <a:ext cx="239040" cy="3722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C7E7E73-EEB2-4B77-BDDE-A181D2BD162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089914" y="5536384"/>
                  <a:ext cx="256680" cy="38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2D941863-70DF-4018-B053-760859B9F5F8}"/>
                  </a:ext>
                </a:extLst>
              </p14:cNvPr>
              <p14:cNvContentPartPr/>
              <p14:nvPr/>
            </p14:nvContentPartPr>
            <p14:xfrm>
              <a:off x="3724154" y="4335468"/>
              <a:ext cx="502560" cy="4176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2D941863-70DF-4018-B053-760859B9F5F8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715514" y="4326468"/>
                <a:ext cx="520200" cy="5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E215DD93-195F-4507-986E-F925A3F03F36}"/>
              </a:ext>
            </a:extLst>
          </p:cNvPr>
          <p:cNvGrpSpPr/>
          <p:nvPr/>
        </p:nvGrpSpPr>
        <p:grpSpPr>
          <a:xfrm>
            <a:off x="505034" y="3371344"/>
            <a:ext cx="4756680" cy="1320480"/>
            <a:chOff x="505034" y="3371344"/>
            <a:chExt cx="4756680" cy="132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8A5E641-87E2-497C-B730-135D84C6D342}"/>
                    </a:ext>
                  </a:extLst>
                </p14:cNvPr>
                <p14:cNvContentPartPr/>
                <p14:nvPr/>
              </p14:nvContentPartPr>
              <p14:xfrm>
                <a:off x="505034" y="3757984"/>
                <a:ext cx="447120" cy="377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8A5E641-87E2-497C-B730-135D84C6D34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96034" y="3748984"/>
                  <a:ext cx="4647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96B8E34-151D-4944-9093-F89B46E3E97E}"/>
                    </a:ext>
                  </a:extLst>
                </p14:cNvPr>
                <p14:cNvContentPartPr/>
                <p14:nvPr/>
              </p14:nvContentPartPr>
              <p14:xfrm>
                <a:off x="570194" y="3956704"/>
                <a:ext cx="194760" cy="72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96B8E34-151D-4944-9093-F89B46E3E97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61194" y="3948064"/>
                  <a:ext cx="212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E461534-64A7-4836-8F23-F55E4084CB4C}"/>
                    </a:ext>
                  </a:extLst>
                </p14:cNvPr>
                <p14:cNvContentPartPr/>
                <p14:nvPr/>
              </p14:nvContentPartPr>
              <p14:xfrm>
                <a:off x="929834" y="3885424"/>
                <a:ext cx="79200" cy="208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E461534-64A7-4836-8F23-F55E4084CB4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21194" y="3876784"/>
                  <a:ext cx="968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2BF934C-9155-4BFB-9F4B-B8C2928DB2F7}"/>
                    </a:ext>
                  </a:extLst>
                </p14:cNvPr>
                <p14:cNvContentPartPr/>
                <p14:nvPr/>
              </p14:nvContentPartPr>
              <p14:xfrm>
                <a:off x="1103354" y="3895864"/>
                <a:ext cx="138600" cy="183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2BF934C-9155-4BFB-9F4B-B8C2928DB2F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94354" y="3887224"/>
                  <a:ext cx="156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2555FC9-A716-47BF-A70D-61873FAC57F4}"/>
                    </a:ext>
                  </a:extLst>
                </p14:cNvPr>
                <p14:cNvContentPartPr/>
                <p14:nvPr/>
              </p14:nvContentPartPr>
              <p14:xfrm>
                <a:off x="1063754" y="3833944"/>
                <a:ext cx="232560" cy="2246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2555FC9-A716-47BF-A70D-61873FAC57F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55114" y="3824944"/>
                  <a:ext cx="2502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CB71F02-0A7D-4BAE-8B79-3D1D8D664CBE}"/>
                    </a:ext>
                  </a:extLst>
                </p14:cNvPr>
                <p14:cNvContentPartPr/>
                <p14:nvPr/>
              </p14:nvContentPartPr>
              <p14:xfrm>
                <a:off x="1303514" y="3948784"/>
                <a:ext cx="115920" cy="1036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CB71F02-0A7D-4BAE-8B79-3D1D8D664CB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294874" y="3940144"/>
                  <a:ext cx="133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DCA87F1-D3EE-4381-B33B-1C30BFD17413}"/>
                    </a:ext>
                  </a:extLst>
                </p14:cNvPr>
                <p14:cNvContentPartPr/>
                <p14:nvPr/>
              </p14:nvContentPartPr>
              <p14:xfrm>
                <a:off x="1378034" y="3856624"/>
                <a:ext cx="88200" cy="3585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DCA87F1-D3EE-4381-B33B-1C30BFD1741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369034" y="3847624"/>
                  <a:ext cx="1058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9482E7D-484E-4928-88FB-8CF4CD93A0E6}"/>
                    </a:ext>
                  </a:extLst>
                </p14:cNvPr>
                <p14:cNvContentPartPr/>
                <p14:nvPr/>
              </p14:nvContentPartPr>
              <p14:xfrm>
                <a:off x="1551194" y="3732424"/>
                <a:ext cx="408240" cy="4266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9482E7D-484E-4928-88FB-8CF4CD93A0E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542194" y="3723424"/>
                  <a:ext cx="4258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045CB08-EA6A-4F68-8332-64A83FB71FCE}"/>
                    </a:ext>
                  </a:extLst>
                </p14:cNvPr>
                <p14:cNvContentPartPr/>
                <p14:nvPr/>
              </p14:nvContentPartPr>
              <p14:xfrm>
                <a:off x="1777274" y="4042024"/>
                <a:ext cx="140040" cy="374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045CB08-EA6A-4F68-8332-64A83FB71FC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768634" y="4033024"/>
                  <a:ext cx="1576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19C67B1-C61B-4895-9C4D-A643F918E960}"/>
                    </a:ext>
                  </a:extLst>
                </p14:cNvPr>
                <p14:cNvContentPartPr/>
                <p14:nvPr/>
              </p14:nvContentPartPr>
              <p14:xfrm>
                <a:off x="2184434" y="3675904"/>
                <a:ext cx="325080" cy="6883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19C67B1-C61B-4895-9C4D-A643F918E96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175794" y="3667264"/>
                  <a:ext cx="342720" cy="7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08CFA94-2BDC-4C64-9FCA-584F070A2511}"/>
                    </a:ext>
                  </a:extLst>
                </p14:cNvPr>
                <p14:cNvContentPartPr/>
                <p14:nvPr/>
              </p14:nvContentPartPr>
              <p14:xfrm>
                <a:off x="2561354" y="3709744"/>
                <a:ext cx="276480" cy="6231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08CFA94-2BDC-4C64-9FCA-584F070A251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552354" y="3700744"/>
                  <a:ext cx="29412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32E0D21-5332-4920-99E2-15482D303CE9}"/>
                    </a:ext>
                  </a:extLst>
                </p14:cNvPr>
                <p14:cNvContentPartPr/>
                <p14:nvPr/>
              </p14:nvContentPartPr>
              <p14:xfrm>
                <a:off x="3005594" y="3851224"/>
                <a:ext cx="223200" cy="1684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32E0D21-5332-4920-99E2-15482D303CE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996594" y="3842584"/>
                  <a:ext cx="240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C660F23-E37B-4DDF-B5BD-3CF6F88C93AE}"/>
                    </a:ext>
                  </a:extLst>
                </p14:cNvPr>
                <p14:cNvContentPartPr/>
                <p14:nvPr/>
              </p14:nvContentPartPr>
              <p14:xfrm>
                <a:off x="3046634" y="3802624"/>
                <a:ext cx="166680" cy="2088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C660F23-E37B-4DDF-B5BD-3CF6F88C93A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037994" y="3793984"/>
                  <a:ext cx="184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72F012D-8055-4F44-90C2-DC81907C9D38}"/>
                    </a:ext>
                  </a:extLst>
                </p14:cNvPr>
                <p14:cNvContentPartPr/>
                <p14:nvPr/>
              </p14:nvContentPartPr>
              <p14:xfrm>
                <a:off x="3300074" y="3904864"/>
                <a:ext cx="114840" cy="1090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72F012D-8055-4F44-90C2-DC81907C9D3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291434" y="3896224"/>
                  <a:ext cx="1324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6FC91DC-02FE-4AA1-8142-DF912B026B06}"/>
                    </a:ext>
                  </a:extLst>
                </p14:cNvPr>
                <p14:cNvContentPartPr/>
                <p14:nvPr/>
              </p14:nvContentPartPr>
              <p14:xfrm>
                <a:off x="3334994" y="3828184"/>
                <a:ext cx="119880" cy="456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6FC91DC-02FE-4AA1-8142-DF912B026B0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326354" y="3819184"/>
                  <a:ext cx="1375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29D575C-F5AF-4486-AA91-1E173BE01A0B}"/>
                    </a:ext>
                  </a:extLst>
                </p14:cNvPr>
                <p14:cNvContentPartPr/>
                <p14:nvPr/>
              </p14:nvContentPartPr>
              <p14:xfrm>
                <a:off x="3633074" y="3935824"/>
                <a:ext cx="13320" cy="20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29D575C-F5AF-4486-AA91-1E173BE01A0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624074" y="3927184"/>
                  <a:ext cx="30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4BCEDC6-EB58-44D4-99AE-16CB93F6FD1D}"/>
                    </a:ext>
                  </a:extLst>
                </p14:cNvPr>
                <p14:cNvContentPartPr/>
                <p14:nvPr/>
              </p14:nvContentPartPr>
              <p14:xfrm>
                <a:off x="3799754" y="3847264"/>
                <a:ext cx="171000" cy="144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4BCEDC6-EB58-44D4-99AE-16CB93F6FD1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791114" y="3838624"/>
                  <a:ext cx="188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20D6796-F6B5-45C2-99F1-46B96A927321}"/>
                    </a:ext>
                  </a:extLst>
                </p14:cNvPr>
                <p14:cNvContentPartPr/>
                <p14:nvPr/>
              </p14:nvContentPartPr>
              <p14:xfrm>
                <a:off x="3755834" y="3793624"/>
                <a:ext cx="196920" cy="2001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20D6796-F6B5-45C2-99F1-46B96A92732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747194" y="3784984"/>
                  <a:ext cx="214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A7891AE-98EB-4106-A12D-7AE10A6A6DB7}"/>
                    </a:ext>
                  </a:extLst>
                </p14:cNvPr>
                <p14:cNvContentPartPr/>
                <p14:nvPr/>
              </p14:nvContentPartPr>
              <p14:xfrm>
                <a:off x="4012874" y="3860224"/>
                <a:ext cx="169560" cy="129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A7891AE-98EB-4106-A12D-7AE10A6A6DB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004234" y="3851584"/>
                  <a:ext cx="187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C87268B-0F18-4346-A2ED-0918F0090DA4}"/>
                    </a:ext>
                  </a:extLst>
                </p14:cNvPr>
                <p14:cNvContentPartPr/>
                <p14:nvPr/>
              </p14:nvContentPartPr>
              <p14:xfrm>
                <a:off x="4129514" y="3838264"/>
                <a:ext cx="49320" cy="3960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C87268B-0F18-4346-A2ED-0918F0090DA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120514" y="3829624"/>
                  <a:ext cx="6696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92B669C-03E4-47C7-BD5A-409345D4270A}"/>
                    </a:ext>
                  </a:extLst>
                </p14:cNvPr>
                <p14:cNvContentPartPr/>
                <p14:nvPr/>
              </p14:nvContentPartPr>
              <p14:xfrm>
                <a:off x="4326794" y="3846184"/>
                <a:ext cx="177480" cy="158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92B669C-03E4-47C7-BD5A-409345D4270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317794" y="3837544"/>
                  <a:ext cx="195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FD22654-196C-47F8-BC49-0115BB28A4C2}"/>
                    </a:ext>
                  </a:extLst>
                </p14:cNvPr>
                <p14:cNvContentPartPr/>
                <p14:nvPr/>
              </p14:nvContentPartPr>
              <p14:xfrm>
                <a:off x="4427234" y="3652864"/>
                <a:ext cx="145800" cy="305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FD22654-196C-47F8-BC49-0115BB28A4C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418594" y="3643864"/>
                  <a:ext cx="1634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F8588B9-645D-417B-AA37-7FF58ACDAACD}"/>
                    </a:ext>
                  </a:extLst>
                </p14:cNvPr>
                <p14:cNvContentPartPr/>
                <p14:nvPr/>
              </p14:nvContentPartPr>
              <p14:xfrm>
                <a:off x="4535954" y="3820264"/>
                <a:ext cx="210960" cy="154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F8588B9-645D-417B-AA37-7FF58ACDAAC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527314" y="3811264"/>
                  <a:ext cx="228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0091FCB-D21D-491B-83EE-63EEEE07FCAB}"/>
                    </a:ext>
                  </a:extLst>
                </p14:cNvPr>
                <p14:cNvContentPartPr/>
                <p14:nvPr/>
              </p14:nvContentPartPr>
              <p14:xfrm>
                <a:off x="4550714" y="3806584"/>
                <a:ext cx="163080" cy="1789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0091FCB-D21D-491B-83EE-63EEEE07FCA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542074" y="3797944"/>
                  <a:ext cx="180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BD6684C-0477-4CF8-89E0-DD9769AC9FD6}"/>
                    </a:ext>
                  </a:extLst>
                </p14:cNvPr>
                <p14:cNvContentPartPr/>
                <p14:nvPr/>
              </p14:nvContentPartPr>
              <p14:xfrm>
                <a:off x="4847354" y="3869944"/>
                <a:ext cx="163800" cy="1296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BD6684C-0477-4CF8-89E0-DD9769AC9FD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838354" y="3860944"/>
                  <a:ext cx="181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4334608-1FF6-47FE-95F2-70315BF2A5C2}"/>
                    </a:ext>
                  </a:extLst>
                </p14:cNvPr>
                <p14:cNvContentPartPr/>
                <p14:nvPr/>
              </p14:nvContentPartPr>
              <p14:xfrm>
                <a:off x="4993154" y="3603904"/>
                <a:ext cx="136080" cy="3682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4334608-1FF6-47FE-95F2-70315BF2A5C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984154" y="3594904"/>
                  <a:ext cx="1537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21CF0B7-132D-43A4-9ED8-CB9DB5061530}"/>
                    </a:ext>
                  </a:extLst>
                </p14:cNvPr>
                <p14:cNvContentPartPr/>
                <p14:nvPr/>
              </p14:nvContentPartPr>
              <p14:xfrm>
                <a:off x="5067314" y="3850504"/>
                <a:ext cx="194400" cy="335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21CF0B7-132D-43A4-9ED8-CB9DB506153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058314" y="3841864"/>
                  <a:ext cx="2120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CFA3567-1F15-4524-B744-1557639BE5F1}"/>
                    </a:ext>
                  </a:extLst>
                </p14:cNvPr>
                <p14:cNvContentPartPr/>
                <p14:nvPr/>
              </p14:nvContentPartPr>
              <p14:xfrm>
                <a:off x="2735234" y="4437664"/>
                <a:ext cx="107280" cy="1468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CFA3567-1F15-4524-B744-1557639BE5F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726234" y="4428664"/>
                  <a:ext cx="124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04D4C30-E25E-4FDA-9F4B-3F96D2C53E2F}"/>
                    </a:ext>
                  </a:extLst>
                </p14:cNvPr>
                <p14:cNvContentPartPr/>
                <p14:nvPr/>
              </p14:nvContentPartPr>
              <p14:xfrm>
                <a:off x="2794634" y="3433624"/>
                <a:ext cx="39960" cy="2012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04D4C30-E25E-4FDA-9F4B-3F96D2C53E2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785634" y="3424984"/>
                  <a:ext cx="57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549202B-62DD-406B-8962-0634E1A3CE25}"/>
                    </a:ext>
                  </a:extLst>
                </p14:cNvPr>
                <p14:cNvContentPartPr/>
                <p14:nvPr/>
              </p14:nvContentPartPr>
              <p14:xfrm>
                <a:off x="2179754" y="4527304"/>
                <a:ext cx="131040" cy="1645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549202B-62DD-406B-8962-0634E1A3CE2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170754" y="4518664"/>
                  <a:ext cx="148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0736E90-4719-474E-9869-3BE71C45898D}"/>
                    </a:ext>
                  </a:extLst>
                </p14:cNvPr>
                <p14:cNvContentPartPr/>
                <p14:nvPr/>
              </p14:nvContentPartPr>
              <p14:xfrm>
                <a:off x="2127914" y="3371344"/>
                <a:ext cx="176040" cy="192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0736E90-4719-474E-9869-3BE71C45898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118914" y="3362704"/>
                  <a:ext cx="193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EC81B51-3901-4EC5-A827-9B985A9A40A4}"/>
                    </a:ext>
                  </a:extLst>
                </p14:cNvPr>
                <p14:cNvContentPartPr/>
                <p14:nvPr/>
              </p14:nvContentPartPr>
              <p14:xfrm>
                <a:off x="2934314" y="4332588"/>
                <a:ext cx="476640" cy="1206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EC81B51-3901-4EC5-A827-9B985A9A40A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925674" y="4323948"/>
                  <a:ext cx="494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9D6AC94-061A-4FD8-99A2-BD94BDD5D232}"/>
                    </a:ext>
                  </a:extLst>
                </p14:cNvPr>
                <p14:cNvContentPartPr/>
                <p14:nvPr/>
              </p14:nvContentPartPr>
              <p14:xfrm>
                <a:off x="1025594" y="4294428"/>
                <a:ext cx="378720" cy="572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9D6AC94-061A-4FD8-99A2-BD94BDD5D23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16594" y="4285788"/>
                  <a:ext cx="396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5044D82-0343-46B0-9DF1-E1ED00B46408}"/>
                    </a:ext>
                  </a:extLst>
                </p14:cNvPr>
                <p14:cNvContentPartPr/>
                <p14:nvPr/>
              </p14:nvContentPartPr>
              <p14:xfrm>
                <a:off x="2893634" y="4277148"/>
                <a:ext cx="511920" cy="1774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5044D82-0343-46B0-9DF1-E1ED00B4640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884994" y="4268148"/>
                  <a:ext cx="529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97968A3-1797-46C8-B38A-68BBCCD0A7B4}"/>
                    </a:ext>
                  </a:extLst>
                </p14:cNvPr>
                <p14:cNvContentPartPr/>
                <p14:nvPr/>
              </p14:nvContentPartPr>
              <p14:xfrm>
                <a:off x="1072754" y="4327188"/>
                <a:ext cx="297000" cy="2005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97968A3-1797-46C8-B38A-68BBCCD0A7B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64114" y="4318548"/>
                  <a:ext cx="314640" cy="21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EA596A33-714B-4D1C-A976-40A3E656482F}"/>
                  </a:ext>
                </a:extLst>
              </p14:cNvPr>
              <p14:cNvContentPartPr/>
              <p14:nvPr/>
            </p14:nvContentPartPr>
            <p14:xfrm>
              <a:off x="3710114" y="4355988"/>
              <a:ext cx="423000" cy="11736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EA596A33-714B-4D1C-A976-40A3E656482F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3701114" y="4347348"/>
                <a:ext cx="4406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E29F4411-E80B-417F-86D4-07A5A61A9055}"/>
                  </a:ext>
                </a:extLst>
              </p14:cNvPr>
              <p14:cNvContentPartPr/>
              <p14:nvPr/>
            </p14:nvContentPartPr>
            <p14:xfrm>
              <a:off x="4464314" y="4176708"/>
              <a:ext cx="180000" cy="5796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E29F4411-E80B-417F-86D4-07A5A61A9055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4455314" y="4168068"/>
                <a:ext cx="1976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31A5F951-C5F4-46B0-9EF3-E7BE63ADD8A5}"/>
                  </a:ext>
                </a:extLst>
              </p14:cNvPr>
              <p14:cNvContentPartPr/>
              <p14:nvPr/>
            </p14:nvContentPartPr>
            <p14:xfrm>
              <a:off x="6867314" y="4835508"/>
              <a:ext cx="535680" cy="5364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31A5F951-C5F4-46B0-9EF3-E7BE63ADD8A5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6858674" y="4826868"/>
                <a:ext cx="5533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11CA7A17-C20C-483C-BBFD-995198D488D0}"/>
                  </a:ext>
                </a:extLst>
              </p14:cNvPr>
              <p14:cNvContentPartPr/>
              <p14:nvPr/>
            </p14:nvContentPartPr>
            <p14:xfrm>
              <a:off x="6779114" y="4581708"/>
              <a:ext cx="688320" cy="14328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11CA7A17-C20C-483C-BBFD-995198D488D0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6770474" y="4573068"/>
                <a:ext cx="705960" cy="1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8881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0613740-71CC-4B15-A462-E1895932C333}"/>
              </a:ext>
            </a:extLst>
          </p:cNvPr>
          <p:cNvGrpSpPr/>
          <p:nvPr/>
        </p:nvGrpSpPr>
        <p:grpSpPr>
          <a:xfrm>
            <a:off x="719594" y="213424"/>
            <a:ext cx="2335320" cy="612720"/>
            <a:chOff x="719594" y="213424"/>
            <a:chExt cx="2335320" cy="61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7620BCF-7B84-49A9-9AD4-45D9AF8658E7}"/>
                    </a:ext>
                  </a:extLst>
                </p14:cNvPr>
                <p14:cNvContentPartPr/>
                <p14:nvPr/>
              </p14:nvContentPartPr>
              <p14:xfrm>
                <a:off x="719594" y="376144"/>
                <a:ext cx="335160" cy="328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7620BCF-7B84-49A9-9AD4-45D9AF8658E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0594" y="367144"/>
                  <a:ext cx="3528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AA66776-1B9C-4ABA-A47E-8C36053738E1}"/>
                    </a:ext>
                  </a:extLst>
                </p14:cNvPr>
                <p14:cNvContentPartPr/>
                <p14:nvPr/>
              </p14:nvContentPartPr>
              <p14:xfrm>
                <a:off x="1046114" y="543904"/>
                <a:ext cx="125640" cy="156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AA66776-1B9C-4ABA-A47E-8C36053738E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7474" y="535264"/>
                  <a:ext cx="143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0307E09-96F9-4097-A672-7F6722C1F51B}"/>
                    </a:ext>
                  </a:extLst>
                </p14:cNvPr>
                <p14:cNvContentPartPr/>
                <p14:nvPr/>
              </p14:nvContentPartPr>
              <p14:xfrm>
                <a:off x="1300994" y="486304"/>
                <a:ext cx="205920" cy="200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0307E09-96F9-4097-A672-7F6722C1F5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2354" y="477664"/>
                  <a:ext cx="2235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C48FF30-AC2B-4FBD-9D41-0DD93512C04D}"/>
                    </a:ext>
                  </a:extLst>
                </p14:cNvPr>
                <p14:cNvContentPartPr/>
                <p14:nvPr/>
              </p14:nvContentPartPr>
              <p14:xfrm>
                <a:off x="1649474" y="339784"/>
                <a:ext cx="161280" cy="311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C48FF30-AC2B-4FBD-9D41-0DD93512C04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40474" y="331144"/>
                  <a:ext cx="1789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C9FDF35-7D6B-40DA-ACDD-140CA06733B0}"/>
                    </a:ext>
                  </a:extLst>
                </p14:cNvPr>
                <p14:cNvContentPartPr/>
                <p14:nvPr/>
              </p14:nvContentPartPr>
              <p14:xfrm>
                <a:off x="1837034" y="425824"/>
                <a:ext cx="201240" cy="162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C9FDF35-7D6B-40DA-ACDD-140CA06733B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28034" y="416824"/>
                  <a:ext cx="218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77ACF87-430D-40DE-A8C3-1FE41E6D8D45}"/>
                    </a:ext>
                  </a:extLst>
                </p14:cNvPr>
                <p14:cNvContentPartPr/>
                <p14:nvPr/>
              </p14:nvContentPartPr>
              <p14:xfrm>
                <a:off x="1796714" y="411424"/>
                <a:ext cx="266760" cy="184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77ACF87-430D-40DE-A8C3-1FE41E6D8D4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8074" y="402784"/>
                  <a:ext cx="284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749352C-E308-47A0-8693-A3C52DB40105}"/>
                    </a:ext>
                  </a:extLst>
                </p14:cNvPr>
                <p14:cNvContentPartPr/>
                <p14:nvPr/>
              </p14:nvContentPartPr>
              <p14:xfrm>
                <a:off x="2059874" y="459304"/>
                <a:ext cx="293040" cy="300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749352C-E308-47A0-8693-A3C52DB401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1234" y="450664"/>
                  <a:ext cx="3106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5B6704-A6A4-4D02-B7CC-F1D9ABD7ABC6}"/>
                    </a:ext>
                  </a:extLst>
                </p14:cNvPr>
                <p14:cNvContentPartPr/>
                <p14:nvPr/>
              </p14:nvContentPartPr>
              <p14:xfrm>
                <a:off x="2285594" y="368944"/>
                <a:ext cx="151560" cy="457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5B6704-A6A4-4D02-B7CC-F1D9ABD7AB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76594" y="359944"/>
                  <a:ext cx="16920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EA00326-D491-41EC-9E4E-BCAEE1C81118}"/>
                    </a:ext>
                  </a:extLst>
                </p14:cNvPr>
                <p14:cNvContentPartPr/>
                <p14:nvPr/>
              </p14:nvContentPartPr>
              <p14:xfrm>
                <a:off x="2553074" y="213424"/>
                <a:ext cx="141480" cy="448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EA00326-D491-41EC-9E4E-BCAEE1C811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44074" y="204784"/>
                  <a:ext cx="15912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160FA4E-26D6-4E62-AAAA-4D017A2BFB35}"/>
                    </a:ext>
                  </a:extLst>
                </p14:cNvPr>
                <p14:cNvContentPartPr/>
                <p14:nvPr/>
              </p14:nvContentPartPr>
              <p14:xfrm>
                <a:off x="2861954" y="386584"/>
                <a:ext cx="192960" cy="190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160FA4E-26D6-4E62-AAAA-4D017A2BFB3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53314" y="377944"/>
                  <a:ext cx="21060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D5E99F-D004-43DA-82B8-33BE7E3E8557}"/>
              </a:ext>
            </a:extLst>
          </p:cNvPr>
          <p:cNvGrpSpPr/>
          <p:nvPr/>
        </p:nvGrpSpPr>
        <p:grpSpPr>
          <a:xfrm>
            <a:off x="3416714" y="186424"/>
            <a:ext cx="1394280" cy="617400"/>
            <a:chOff x="3416714" y="186424"/>
            <a:chExt cx="1394280" cy="61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898E079-11A1-4A91-86B5-F4918F954E74}"/>
                    </a:ext>
                  </a:extLst>
                </p14:cNvPr>
                <p14:cNvContentPartPr/>
                <p14:nvPr/>
              </p14:nvContentPartPr>
              <p14:xfrm>
                <a:off x="3416714" y="272464"/>
                <a:ext cx="470880" cy="365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898E079-11A1-4A91-86B5-F4918F954E7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07714" y="263464"/>
                  <a:ext cx="4885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F602539-E3B9-4B25-BB18-03740D22284B}"/>
                    </a:ext>
                  </a:extLst>
                </p14:cNvPr>
                <p14:cNvContentPartPr/>
                <p14:nvPr/>
              </p14:nvContentPartPr>
              <p14:xfrm>
                <a:off x="3447674" y="474064"/>
                <a:ext cx="280080" cy="41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F602539-E3B9-4B25-BB18-03740D22284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38674" y="465424"/>
                  <a:ext cx="297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7E2439D-DB01-4FC5-B1D2-A63EFAE16956}"/>
                    </a:ext>
                  </a:extLst>
                </p14:cNvPr>
                <p14:cNvContentPartPr/>
                <p14:nvPr/>
              </p14:nvContentPartPr>
              <p14:xfrm>
                <a:off x="3899474" y="341584"/>
                <a:ext cx="118080" cy="252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7E2439D-DB01-4FC5-B1D2-A63EFAE1695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90474" y="332944"/>
                  <a:ext cx="135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E46BF97-77D2-44D0-955A-6A78678B2018}"/>
                    </a:ext>
                  </a:extLst>
                </p14:cNvPr>
                <p14:cNvContentPartPr/>
                <p14:nvPr/>
              </p14:nvContentPartPr>
              <p14:xfrm>
                <a:off x="4071914" y="338344"/>
                <a:ext cx="238680" cy="213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E46BF97-77D2-44D0-955A-6A78678B201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63274" y="329704"/>
                  <a:ext cx="256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4F6906D-D805-43F9-AAEF-80E0F79F46F3}"/>
                    </a:ext>
                  </a:extLst>
                </p14:cNvPr>
                <p14:cNvContentPartPr/>
                <p14:nvPr/>
              </p14:nvContentPartPr>
              <p14:xfrm>
                <a:off x="4431194" y="392704"/>
                <a:ext cx="78480" cy="141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4F6906D-D805-43F9-AAEF-80E0F79F46F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2554" y="384064"/>
                  <a:ext cx="96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0AEE07D-2776-44FF-B687-0B5701BC47DE}"/>
                    </a:ext>
                  </a:extLst>
                </p14:cNvPr>
                <p14:cNvContentPartPr/>
                <p14:nvPr/>
              </p14:nvContentPartPr>
              <p14:xfrm>
                <a:off x="4398794" y="313864"/>
                <a:ext cx="238320" cy="489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0AEE07D-2776-44FF-B687-0B5701BC47D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90154" y="305224"/>
                  <a:ext cx="2559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DA46FF9-1B61-4EAC-BF59-E74F2023EC99}"/>
                    </a:ext>
                  </a:extLst>
                </p14:cNvPr>
                <p14:cNvContentPartPr/>
                <p14:nvPr/>
              </p14:nvContentPartPr>
              <p14:xfrm>
                <a:off x="4649714" y="186424"/>
                <a:ext cx="161280" cy="504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DA46FF9-1B61-4EAC-BF59-E74F2023EC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41074" y="177784"/>
                  <a:ext cx="178920" cy="52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BD374F1-D942-4F42-9E6E-F7B1468865E9}"/>
                  </a:ext>
                </a:extLst>
              </p14:cNvPr>
              <p14:cNvContentPartPr/>
              <p14:nvPr/>
            </p14:nvContentPartPr>
            <p14:xfrm>
              <a:off x="5061194" y="413944"/>
              <a:ext cx="184320" cy="619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BD374F1-D942-4F42-9E6E-F7B1468865E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52554" y="405304"/>
                <a:ext cx="201960" cy="7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B43C60F-6E20-455C-9E56-CC1740C2A3C6}"/>
              </a:ext>
            </a:extLst>
          </p:cNvPr>
          <p:cNvGrpSpPr/>
          <p:nvPr/>
        </p:nvGrpSpPr>
        <p:grpSpPr>
          <a:xfrm>
            <a:off x="5553674" y="107584"/>
            <a:ext cx="2305800" cy="595440"/>
            <a:chOff x="5553674" y="107584"/>
            <a:chExt cx="2305800" cy="59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B042D14-3CF0-4476-82E6-382D36725BEF}"/>
                    </a:ext>
                  </a:extLst>
                </p14:cNvPr>
                <p14:cNvContentPartPr/>
                <p14:nvPr/>
              </p14:nvContentPartPr>
              <p14:xfrm>
                <a:off x="5553674" y="246544"/>
                <a:ext cx="439200" cy="334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B042D14-3CF0-4476-82E6-382D36725BE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45034" y="237544"/>
                  <a:ext cx="4568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04F066F-ECF2-4224-88C1-74BCDE7ECF50}"/>
                    </a:ext>
                  </a:extLst>
                </p14:cNvPr>
                <p14:cNvContentPartPr/>
                <p14:nvPr/>
              </p14:nvContentPartPr>
              <p14:xfrm>
                <a:off x="5642594" y="440584"/>
                <a:ext cx="229680" cy="40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04F066F-ECF2-4224-88C1-74BCDE7ECF5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33954" y="431944"/>
                  <a:ext cx="247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4D80343-4E0D-4449-B1E6-D3642D319F2F}"/>
                    </a:ext>
                  </a:extLst>
                </p14:cNvPr>
                <p14:cNvContentPartPr/>
                <p14:nvPr/>
              </p14:nvContentPartPr>
              <p14:xfrm>
                <a:off x="6005474" y="327544"/>
                <a:ext cx="137880" cy="206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4D80343-4E0D-4449-B1E6-D3642D319F2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96474" y="318904"/>
                  <a:ext cx="155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D0497F4-0729-42C0-A600-B574E51AED62}"/>
                    </a:ext>
                  </a:extLst>
                </p14:cNvPr>
                <p14:cNvContentPartPr/>
                <p14:nvPr/>
              </p14:nvContentPartPr>
              <p14:xfrm>
                <a:off x="6164234" y="339064"/>
                <a:ext cx="275040" cy="168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D0497F4-0729-42C0-A600-B574E51AED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55594" y="330424"/>
                  <a:ext cx="2926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9299273-DEF4-4892-A057-289EA9AF8077}"/>
                    </a:ext>
                  </a:extLst>
                </p14:cNvPr>
                <p14:cNvContentPartPr/>
                <p14:nvPr/>
              </p14:nvContentPartPr>
              <p14:xfrm>
                <a:off x="6463394" y="238264"/>
                <a:ext cx="188280" cy="332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9299273-DEF4-4892-A057-289EA9AF807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54394" y="229264"/>
                  <a:ext cx="2059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A29AC82-A32C-4CEE-A24A-DF81B2EFA103}"/>
                    </a:ext>
                  </a:extLst>
                </p14:cNvPr>
                <p14:cNvContentPartPr/>
                <p14:nvPr/>
              </p14:nvContentPartPr>
              <p14:xfrm>
                <a:off x="6791714" y="160144"/>
                <a:ext cx="453960" cy="387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A29AC82-A32C-4CEE-A24A-DF81B2EFA10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83074" y="151144"/>
                  <a:ext cx="47160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DD1CA8-74CE-4DA3-81E3-09433A22EB79}"/>
                    </a:ext>
                  </a:extLst>
                </p14:cNvPr>
                <p14:cNvContentPartPr/>
                <p14:nvPr/>
              </p14:nvContentPartPr>
              <p14:xfrm>
                <a:off x="6849314" y="379744"/>
                <a:ext cx="287280" cy="45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8DD1CA8-74CE-4DA3-81E3-09433A22EB7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40674" y="371104"/>
                  <a:ext cx="304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8F818A9-D5E3-4467-9042-2E3322F092A6}"/>
                    </a:ext>
                  </a:extLst>
                </p14:cNvPr>
                <p14:cNvContentPartPr/>
                <p14:nvPr/>
              </p14:nvContentPartPr>
              <p14:xfrm>
                <a:off x="7237394" y="258784"/>
                <a:ext cx="145800" cy="238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8F818A9-D5E3-4467-9042-2E3322F092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28394" y="249784"/>
                  <a:ext cx="1634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943402C-54B1-4DE3-9F37-7D54C638CF38}"/>
                    </a:ext>
                  </a:extLst>
                </p14:cNvPr>
                <p14:cNvContentPartPr/>
                <p14:nvPr/>
              </p14:nvContentPartPr>
              <p14:xfrm>
                <a:off x="7429994" y="282904"/>
                <a:ext cx="173520" cy="420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943402C-54B1-4DE3-9F37-7D54C638CF3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20994" y="274264"/>
                  <a:ext cx="1911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372391E-890D-4AE6-9CDE-A550246415FE}"/>
                    </a:ext>
                  </a:extLst>
                </p14:cNvPr>
                <p14:cNvContentPartPr/>
                <p14:nvPr/>
              </p14:nvContentPartPr>
              <p14:xfrm>
                <a:off x="7688114" y="107584"/>
                <a:ext cx="171360" cy="487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372391E-890D-4AE6-9CDE-A550246415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79474" y="98944"/>
                  <a:ext cx="189000" cy="50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FA98E7-44C4-4F75-9EEF-A245FBFD4F0E}"/>
              </a:ext>
            </a:extLst>
          </p:cNvPr>
          <p:cNvGrpSpPr/>
          <p:nvPr/>
        </p:nvGrpSpPr>
        <p:grpSpPr>
          <a:xfrm>
            <a:off x="2865914" y="1218184"/>
            <a:ext cx="182160" cy="126360"/>
            <a:chOff x="2865914" y="1218184"/>
            <a:chExt cx="182160" cy="12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253DB0C-1C85-4A6A-A710-4C03C0812039}"/>
                    </a:ext>
                  </a:extLst>
                </p14:cNvPr>
                <p14:cNvContentPartPr/>
                <p14:nvPr/>
              </p14:nvContentPartPr>
              <p14:xfrm>
                <a:off x="2865914" y="1218184"/>
                <a:ext cx="140760" cy="12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253DB0C-1C85-4A6A-A710-4C03C08120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56914" y="1209184"/>
                  <a:ext cx="158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85B78F6-46B5-42DC-9ECC-B17DCC76879A}"/>
                    </a:ext>
                  </a:extLst>
                </p14:cNvPr>
                <p14:cNvContentPartPr/>
                <p14:nvPr/>
              </p14:nvContentPartPr>
              <p14:xfrm>
                <a:off x="2868434" y="1321864"/>
                <a:ext cx="179640" cy="22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85B78F6-46B5-42DC-9ECC-B17DCC76879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59794" y="1312864"/>
                  <a:ext cx="197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7F8C24-C334-4BC4-9E04-4FEB4E0FBB2C}"/>
              </a:ext>
            </a:extLst>
          </p:cNvPr>
          <p:cNvGrpSpPr/>
          <p:nvPr/>
        </p:nvGrpSpPr>
        <p:grpSpPr>
          <a:xfrm>
            <a:off x="3490874" y="1000744"/>
            <a:ext cx="374760" cy="819000"/>
            <a:chOff x="3490874" y="1000744"/>
            <a:chExt cx="374760" cy="81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9C555F4-3A23-4782-A64D-79E5309B7DAC}"/>
                    </a:ext>
                  </a:extLst>
                </p14:cNvPr>
                <p14:cNvContentPartPr/>
                <p14:nvPr/>
              </p14:nvContentPartPr>
              <p14:xfrm>
                <a:off x="3516074" y="1000744"/>
                <a:ext cx="213840" cy="308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9C555F4-3A23-4782-A64D-79E5309B7DA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07434" y="991744"/>
                  <a:ext cx="2314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B890A4C-B951-4579-8836-9B1F8D30C310}"/>
                    </a:ext>
                  </a:extLst>
                </p14:cNvPr>
                <p14:cNvContentPartPr/>
                <p14:nvPr/>
              </p14:nvContentPartPr>
              <p14:xfrm>
                <a:off x="3490874" y="1352104"/>
                <a:ext cx="374760" cy="67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B890A4C-B951-4579-8836-9B1F8D30C31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82234" y="1343104"/>
                  <a:ext cx="392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DF57FB-ABA4-422B-8273-BE811B1CD19F}"/>
                    </a:ext>
                  </a:extLst>
                </p14:cNvPr>
                <p14:cNvContentPartPr/>
                <p14:nvPr/>
              </p14:nvContentPartPr>
              <p14:xfrm>
                <a:off x="3606434" y="1474504"/>
                <a:ext cx="153360" cy="345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DF57FB-ABA4-422B-8273-BE811B1CD19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97794" y="1465504"/>
                  <a:ext cx="171000" cy="36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B590093-ED2F-444A-980D-AAB87315A3B6}"/>
                  </a:ext>
                </a:extLst>
              </p14:cNvPr>
              <p14:cNvContentPartPr/>
              <p14:nvPr/>
            </p14:nvContentPartPr>
            <p14:xfrm>
              <a:off x="4115834" y="1295224"/>
              <a:ext cx="155520" cy="525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B590093-ED2F-444A-980D-AAB87315A3B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07194" y="1286224"/>
                <a:ext cx="1731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9CAF498-FDDA-497C-8ABA-D850FE28117F}"/>
                  </a:ext>
                </a:extLst>
              </p14:cNvPr>
              <p14:cNvContentPartPr/>
              <p14:nvPr/>
            </p14:nvContentPartPr>
            <p14:xfrm>
              <a:off x="5320754" y="1249864"/>
              <a:ext cx="11880" cy="100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9CAF498-FDDA-497C-8ABA-D850FE28117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11754" y="1240864"/>
                <a:ext cx="295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9083CD1B-94DB-4531-A51B-D17F677143D9}"/>
              </a:ext>
            </a:extLst>
          </p:cNvPr>
          <p:cNvGrpSpPr/>
          <p:nvPr/>
        </p:nvGrpSpPr>
        <p:grpSpPr>
          <a:xfrm>
            <a:off x="4575554" y="1060504"/>
            <a:ext cx="579240" cy="614160"/>
            <a:chOff x="4575554" y="1060504"/>
            <a:chExt cx="579240" cy="61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BC94873-54E3-4E47-BB30-02B626B2C4FA}"/>
                    </a:ext>
                  </a:extLst>
                </p14:cNvPr>
                <p14:cNvContentPartPr/>
                <p14:nvPr/>
              </p14:nvContentPartPr>
              <p14:xfrm>
                <a:off x="4575554" y="1060504"/>
                <a:ext cx="320040" cy="214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BC94873-54E3-4E47-BB30-02B626B2C4F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66554" y="1051864"/>
                  <a:ext cx="337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22E6F29-797A-41A8-BE0E-744CA286BC47}"/>
                    </a:ext>
                  </a:extLst>
                </p14:cNvPr>
                <p14:cNvContentPartPr/>
                <p14:nvPr/>
              </p14:nvContentPartPr>
              <p14:xfrm>
                <a:off x="4579154" y="1356424"/>
                <a:ext cx="346320" cy="8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22E6F29-797A-41A8-BE0E-744CA286BC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70514" y="1347784"/>
                  <a:ext cx="3639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F00333C-E3DD-4DAE-B208-1C4130570A1F}"/>
                    </a:ext>
                  </a:extLst>
                </p14:cNvPr>
                <p14:cNvContentPartPr/>
                <p14:nvPr/>
              </p14:nvContentPartPr>
              <p14:xfrm>
                <a:off x="4592114" y="1442464"/>
                <a:ext cx="279000" cy="232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F00333C-E3DD-4DAE-B208-1C4130570A1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83474" y="1433464"/>
                  <a:ext cx="2966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62C25F1-4B40-4A80-9562-800A48600D11}"/>
                    </a:ext>
                  </a:extLst>
                </p14:cNvPr>
                <p14:cNvContentPartPr/>
                <p14:nvPr/>
              </p14:nvContentPartPr>
              <p14:xfrm>
                <a:off x="5142914" y="1326184"/>
                <a:ext cx="11880" cy="48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62C25F1-4B40-4A80-9562-800A48600D1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34274" y="1317184"/>
                  <a:ext cx="2952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858C116-DDAF-4433-BED3-185FAC4F58AB}"/>
              </a:ext>
            </a:extLst>
          </p:cNvPr>
          <p:cNvGrpSpPr/>
          <p:nvPr/>
        </p:nvGrpSpPr>
        <p:grpSpPr>
          <a:xfrm>
            <a:off x="5334074" y="986704"/>
            <a:ext cx="340200" cy="745560"/>
            <a:chOff x="5334074" y="986704"/>
            <a:chExt cx="340200" cy="74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B1DA206-CA14-4E3B-93EA-DC98243E22C6}"/>
                    </a:ext>
                  </a:extLst>
                </p14:cNvPr>
                <p14:cNvContentPartPr/>
                <p14:nvPr/>
              </p14:nvContentPartPr>
              <p14:xfrm>
                <a:off x="5367194" y="1037104"/>
                <a:ext cx="158040" cy="153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B1DA206-CA14-4E3B-93EA-DC98243E22C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58554" y="1028464"/>
                  <a:ext cx="175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22429F0-54F6-48D4-983C-E448FD777A03}"/>
                    </a:ext>
                  </a:extLst>
                </p14:cNvPr>
                <p14:cNvContentPartPr/>
                <p14:nvPr/>
              </p14:nvContentPartPr>
              <p14:xfrm>
                <a:off x="5507594" y="986704"/>
                <a:ext cx="46080" cy="367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22429F0-54F6-48D4-983C-E448FD777A0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98954" y="978064"/>
                  <a:ext cx="637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8689681-B4AE-4B71-8306-E419D560C87F}"/>
                    </a:ext>
                  </a:extLst>
                </p14:cNvPr>
                <p14:cNvContentPartPr/>
                <p14:nvPr/>
              </p14:nvContentPartPr>
              <p14:xfrm>
                <a:off x="5334074" y="1375864"/>
                <a:ext cx="287280" cy="46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8689681-B4AE-4B71-8306-E419D560C87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25434" y="1367224"/>
                  <a:ext cx="304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FD88F41-5844-46D0-9DC4-81216829D21A}"/>
                    </a:ext>
                  </a:extLst>
                </p14:cNvPr>
                <p14:cNvContentPartPr/>
                <p14:nvPr/>
              </p14:nvContentPartPr>
              <p14:xfrm>
                <a:off x="5459714" y="1505824"/>
                <a:ext cx="214560" cy="226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FD88F41-5844-46D0-9DC4-81216829D2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50714" y="1497184"/>
                  <a:ext cx="23220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BE40C09-5FAF-4556-8DD9-CD4FA81CCE4B}"/>
              </a:ext>
            </a:extLst>
          </p:cNvPr>
          <p:cNvGrpSpPr/>
          <p:nvPr/>
        </p:nvGrpSpPr>
        <p:grpSpPr>
          <a:xfrm>
            <a:off x="5959394" y="1258864"/>
            <a:ext cx="255960" cy="135360"/>
            <a:chOff x="5959394" y="1258864"/>
            <a:chExt cx="255960" cy="13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3B3173A-6EDA-4198-938F-C339F8F70B3B}"/>
                    </a:ext>
                  </a:extLst>
                </p14:cNvPr>
                <p14:cNvContentPartPr/>
                <p14:nvPr/>
              </p14:nvContentPartPr>
              <p14:xfrm>
                <a:off x="5959394" y="1258864"/>
                <a:ext cx="200160" cy="42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3B3173A-6EDA-4198-938F-C339F8F70B3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50394" y="1249864"/>
                  <a:ext cx="2178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D0E8095-5869-44D1-9D17-150D9B355815}"/>
                    </a:ext>
                  </a:extLst>
                </p14:cNvPr>
                <p14:cNvContentPartPr/>
                <p14:nvPr/>
              </p14:nvContentPartPr>
              <p14:xfrm>
                <a:off x="6000074" y="1373344"/>
                <a:ext cx="215280" cy="20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D0E8095-5869-44D1-9D17-150D9B35581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91434" y="1364344"/>
                  <a:ext cx="23292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4FCC877-181F-4AED-8F3C-975BDD2D287D}"/>
                  </a:ext>
                </a:extLst>
              </p14:cNvPr>
              <p14:cNvContentPartPr/>
              <p14:nvPr/>
            </p14:nvContentPartPr>
            <p14:xfrm>
              <a:off x="6549074" y="1169944"/>
              <a:ext cx="286200" cy="2509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4FCC877-181F-4AED-8F3C-975BDD2D287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540434" y="1160944"/>
                <a:ext cx="303840" cy="26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CB4BB0D3-0813-4860-A13F-F1F568120D20}"/>
              </a:ext>
            </a:extLst>
          </p:cNvPr>
          <p:cNvGrpSpPr/>
          <p:nvPr/>
        </p:nvGrpSpPr>
        <p:grpSpPr>
          <a:xfrm>
            <a:off x="797354" y="2268304"/>
            <a:ext cx="447840" cy="360000"/>
            <a:chOff x="797354" y="2268304"/>
            <a:chExt cx="447840" cy="36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0C1F375-521D-4FA4-A887-D1B217C78B64}"/>
                    </a:ext>
                  </a:extLst>
                </p14:cNvPr>
                <p14:cNvContentPartPr/>
                <p14:nvPr/>
              </p14:nvContentPartPr>
              <p14:xfrm>
                <a:off x="797354" y="2268304"/>
                <a:ext cx="287640" cy="360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0C1F375-521D-4FA4-A887-D1B217C78B6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8354" y="2259664"/>
                  <a:ext cx="3052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3D63E01-783E-42DD-A9BC-7FDE0B9C115B}"/>
                    </a:ext>
                  </a:extLst>
                </p14:cNvPr>
                <p14:cNvContentPartPr/>
                <p14:nvPr/>
              </p14:nvContentPartPr>
              <p14:xfrm>
                <a:off x="1083914" y="2471344"/>
                <a:ext cx="161280" cy="149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3D63E01-783E-42DD-A9BC-7FDE0B9C115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75274" y="2462704"/>
                  <a:ext cx="17892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AB354DE-DB8A-45BB-BD5D-AD61D818CB69}"/>
              </a:ext>
            </a:extLst>
          </p:cNvPr>
          <p:cNvGrpSpPr/>
          <p:nvPr/>
        </p:nvGrpSpPr>
        <p:grpSpPr>
          <a:xfrm>
            <a:off x="1699514" y="2270464"/>
            <a:ext cx="1838520" cy="603000"/>
            <a:chOff x="1699514" y="2270464"/>
            <a:chExt cx="1838520" cy="60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590EF56-57F2-4913-8EF1-AFAC8058FE30}"/>
                    </a:ext>
                  </a:extLst>
                </p14:cNvPr>
                <p14:cNvContentPartPr/>
                <p14:nvPr/>
              </p14:nvContentPartPr>
              <p14:xfrm>
                <a:off x="1699514" y="2416984"/>
                <a:ext cx="181440" cy="448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590EF56-57F2-4913-8EF1-AFAC8058FE3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90514" y="2408344"/>
                  <a:ext cx="19908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9FBF111-FE62-469B-AF05-BB1179B8ED2B}"/>
                    </a:ext>
                  </a:extLst>
                </p14:cNvPr>
                <p14:cNvContentPartPr/>
                <p14:nvPr/>
              </p14:nvContentPartPr>
              <p14:xfrm>
                <a:off x="1790954" y="2284144"/>
                <a:ext cx="311400" cy="222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9FBF111-FE62-469B-AF05-BB1179B8ED2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82314" y="2275504"/>
                  <a:ext cx="329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CE3E022-31A9-4CFB-B729-E3503DCC2527}"/>
                    </a:ext>
                  </a:extLst>
                </p14:cNvPr>
                <p14:cNvContentPartPr/>
                <p14:nvPr/>
              </p14:nvContentPartPr>
              <p14:xfrm>
                <a:off x="2027474" y="2540464"/>
                <a:ext cx="159840" cy="171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CE3E022-31A9-4CFB-B729-E3503DCC252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18834" y="2531824"/>
                  <a:ext cx="177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880504E-E118-4C0F-A1E2-E38EB757F292}"/>
                    </a:ext>
                  </a:extLst>
                </p14:cNvPr>
                <p14:cNvContentPartPr/>
                <p14:nvPr/>
              </p14:nvContentPartPr>
              <p14:xfrm>
                <a:off x="1977794" y="2528224"/>
                <a:ext cx="196200" cy="214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880504E-E118-4C0F-A1E2-E38EB757F29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69154" y="2519584"/>
                  <a:ext cx="213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8A16EA5-DCC5-44DA-A082-AA0377353DC9}"/>
                    </a:ext>
                  </a:extLst>
                </p14:cNvPr>
                <p14:cNvContentPartPr/>
                <p14:nvPr/>
              </p14:nvContentPartPr>
              <p14:xfrm>
                <a:off x="2184794" y="2697424"/>
                <a:ext cx="99000" cy="176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8A16EA5-DCC5-44DA-A082-AA0377353DC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75794" y="2688784"/>
                  <a:ext cx="116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CB45E09-75B4-4989-85C0-F15CD05DAE71}"/>
                    </a:ext>
                  </a:extLst>
                </p14:cNvPr>
                <p14:cNvContentPartPr/>
                <p14:nvPr/>
              </p14:nvContentPartPr>
              <p14:xfrm>
                <a:off x="2379914" y="2525704"/>
                <a:ext cx="90360" cy="93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CB45E09-75B4-4989-85C0-F15CD05DAE7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70914" y="2516704"/>
                  <a:ext cx="108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F507FA-DE55-4C95-8680-1F1D0ED56CC4}"/>
                    </a:ext>
                  </a:extLst>
                </p14:cNvPr>
                <p14:cNvContentPartPr/>
                <p14:nvPr/>
              </p14:nvContentPartPr>
              <p14:xfrm>
                <a:off x="2338514" y="2504104"/>
                <a:ext cx="230400" cy="305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F507FA-DE55-4C95-8680-1F1D0ED56CC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29514" y="2495104"/>
                  <a:ext cx="2480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0FEF5C9-2B83-48EF-B150-22F7238CF6DD}"/>
                    </a:ext>
                  </a:extLst>
                </p14:cNvPr>
                <p14:cNvContentPartPr/>
                <p14:nvPr/>
              </p14:nvContentPartPr>
              <p14:xfrm>
                <a:off x="2657474" y="2366584"/>
                <a:ext cx="173880" cy="257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0FEF5C9-2B83-48EF-B150-22F7238CF6D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48474" y="2357944"/>
                  <a:ext cx="1915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6C8ADEF-3B1F-4A09-ABCD-4B27E04D475D}"/>
                    </a:ext>
                  </a:extLst>
                </p14:cNvPr>
                <p14:cNvContentPartPr/>
                <p14:nvPr/>
              </p14:nvContentPartPr>
              <p14:xfrm>
                <a:off x="2839994" y="2450824"/>
                <a:ext cx="150120" cy="174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6C8ADEF-3B1F-4A09-ABCD-4B27E04D475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31354" y="2441824"/>
                  <a:ext cx="1677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F71CB6B-B136-4C8F-9666-DE0FBAAC4B21}"/>
                    </a:ext>
                  </a:extLst>
                </p14:cNvPr>
                <p14:cNvContentPartPr/>
                <p14:nvPr/>
              </p14:nvContentPartPr>
              <p14:xfrm>
                <a:off x="2804354" y="2466304"/>
                <a:ext cx="156600" cy="174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F71CB6B-B136-4C8F-9666-DE0FBAAC4B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95714" y="2457664"/>
                  <a:ext cx="174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9DEA78-63F6-4629-B149-929716CA9033}"/>
                    </a:ext>
                  </a:extLst>
                </p14:cNvPr>
                <p14:cNvContentPartPr/>
                <p14:nvPr/>
              </p14:nvContentPartPr>
              <p14:xfrm>
                <a:off x="3030074" y="2610304"/>
                <a:ext cx="67320" cy="165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9DEA78-63F6-4629-B149-929716CA903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21074" y="2601664"/>
                  <a:ext cx="84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581CAAA-11D3-49DA-9BF1-FE36A96EA337}"/>
                    </a:ext>
                  </a:extLst>
                </p14:cNvPr>
                <p14:cNvContentPartPr/>
                <p14:nvPr/>
              </p14:nvContentPartPr>
              <p14:xfrm>
                <a:off x="3183794" y="2431384"/>
                <a:ext cx="144360" cy="4042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581CAAA-11D3-49DA-9BF1-FE36A96EA33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75154" y="2422384"/>
                  <a:ext cx="1620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EAEF7EB-3337-4FE9-BAB2-1DB3966415E2}"/>
                    </a:ext>
                  </a:extLst>
                </p14:cNvPr>
                <p14:cNvContentPartPr/>
                <p14:nvPr/>
              </p14:nvContentPartPr>
              <p14:xfrm>
                <a:off x="3388634" y="2270464"/>
                <a:ext cx="149400" cy="3985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EAEF7EB-3337-4FE9-BAB2-1DB3966415E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79994" y="2261464"/>
                  <a:ext cx="167040" cy="41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3368024-3770-4CC1-A14C-E17B17900EE2}"/>
              </a:ext>
            </a:extLst>
          </p:cNvPr>
          <p:cNvGrpSpPr/>
          <p:nvPr/>
        </p:nvGrpSpPr>
        <p:grpSpPr>
          <a:xfrm>
            <a:off x="3908474" y="2431744"/>
            <a:ext cx="786240" cy="253080"/>
            <a:chOff x="3908474" y="2431744"/>
            <a:chExt cx="786240" cy="2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5074F06-7AE0-4DB5-9A0E-FB6AE394538B}"/>
                    </a:ext>
                  </a:extLst>
                </p14:cNvPr>
                <p14:cNvContentPartPr/>
                <p14:nvPr/>
              </p14:nvContentPartPr>
              <p14:xfrm>
                <a:off x="3908474" y="2431744"/>
                <a:ext cx="210960" cy="32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5074F06-7AE0-4DB5-9A0E-FB6AE394538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99834" y="2422744"/>
                  <a:ext cx="2286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4312C4A-FE08-4A99-90DB-24AE635448B0}"/>
                    </a:ext>
                  </a:extLst>
                </p14:cNvPr>
                <p14:cNvContentPartPr/>
                <p14:nvPr/>
              </p14:nvContentPartPr>
              <p14:xfrm>
                <a:off x="3923954" y="2559184"/>
                <a:ext cx="300960" cy="37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4312C4A-FE08-4A99-90DB-24AE635448B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14954" y="2550544"/>
                  <a:ext cx="318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BD7D38E-E15E-4249-9728-7B3AA9E5803E}"/>
                    </a:ext>
                  </a:extLst>
                </p14:cNvPr>
                <p14:cNvContentPartPr/>
                <p14:nvPr/>
              </p14:nvContentPartPr>
              <p14:xfrm>
                <a:off x="4363154" y="2434264"/>
                <a:ext cx="331560" cy="250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BD7D38E-E15E-4249-9728-7B3AA9E5803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54154" y="2425264"/>
                  <a:ext cx="349200" cy="26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FFA11F1-6C16-4E9F-9F8D-FB55AEC8D3BD}"/>
                  </a:ext>
                </a:extLst>
              </p14:cNvPr>
              <p14:cNvContentPartPr/>
              <p14:nvPr/>
            </p14:nvContentPartPr>
            <p14:xfrm>
              <a:off x="6450074" y="3142744"/>
              <a:ext cx="50040" cy="4089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FFA11F1-6C16-4E9F-9F8D-FB55AEC8D3B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441434" y="3134104"/>
                <a:ext cx="6768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BFD56CD-D8A0-4F84-9A90-62F4BCBCB8FC}"/>
                  </a:ext>
                </a:extLst>
              </p14:cNvPr>
              <p14:cNvContentPartPr/>
              <p14:nvPr/>
            </p14:nvContentPartPr>
            <p14:xfrm>
              <a:off x="6265034" y="3286384"/>
              <a:ext cx="423000" cy="637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BFD56CD-D8A0-4F84-9A90-62F4BCBCB8F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256394" y="3277744"/>
                <a:ext cx="4406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0D03DCC-8581-4553-94D2-3DE676F409AB}"/>
                  </a:ext>
                </a:extLst>
              </p14:cNvPr>
              <p14:cNvContentPartPr/>
              <p14:nvPr/>
            </p14:nvContentPartPr>
            <p14:xfrm>
              <a:off x="6750314" y="3060304"/>
              <a:ext cx="332640" cy="4212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0D03DCC-8581-4553-94D2-3DE676F409A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741674" y="3051304"/>
                <a:ext cx="3502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5AF48E6-C682-4EFB-85D5-D0DD74AD291F}"/>
                  </a:ext>
                </a:extLst>
              </p14:cNvPr>
              <p14:cNvContentPartPr/>
              <p14:nvPr/>
            </p14:nvContentPartPr>
            <p14:xfrm>
              <a:off x="7197074" y="3257944"/>
              <a:ext cx="167400" cy="2484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5AF48E6-C682-4EFB-85D5-D0DD74AD291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88434" y="3248944"/>
                <a:ext cx="185040" cy="26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4BF0D33-42D8-4A9A-AE98-98E3D5AD3B75}"/>
              </a:ext>
            </a:extLst>
          </p:cNvPr>
          <p:cNvGrpSpPr/>
          <p:nvPr/>
        </p:nvGrpSpPr>
        <p:grpSpPr>
          <a:xfrm>
            <a:off x="7787834" y="2955544"/>
            <a:ext cx="1701000" cy="545400"/>
            <a:chOff x="7787834" y="2955544"/>
            <a:chExt cx="1701000" cy="54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4C27481-0069-48F5-B73D-E89D4647C88A}"/>
                    </a:ext>
                  </a:extLst>
                </p14:cNvPr>
                <p14:cNvContentPartPr/>
                <p14:nvPr/>
              </p14:nvContentPartPr>
              <p14:xfrm>
                <a:off x="7787834" y="2955544"/>
                <a:ext cx="262440" cy="545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4C27481-0069-48F5-B73D-E89D4647C88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79194" y="2946544"/>
                  <a:ext cx="28008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7D704D8-A107-49BA-9D73-6F8588B5BEA9}"/>
                    </a:ext>
                  </a:extLst>
                </p14:cNvPr>
                <p14:cNvContentPartPr/>
                <p14:nvPr/>
              </p14:nvContentPartPr>
              <p14:xfrm>
                <a:off x="8168354" y="3260464"/>
                <a:ext cx="136440" cy="1584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7D704D8-A107-49BA-9D73-6F8588B5BEA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59714" y="3251464"/>
                  <a:ext cx="154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D250DE4-A6AB-46BA-AE93-18FF660FAACA}"/>
                    </a:ext>
                  </a:extLst>
                </p14:cNvPr>
                <p14:cNvContentPartPr/>
                <p14:nvPr/>
              </p14:nvContentPartPr>
              <p14:xfrm>
                <a:off x="8400194" y="3294664"/>
                <a:ext cx="117720" cy="169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D250DE4-A6AB-46BA-AE93-18FF660FAAC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91194" y="3286024"/>
                  <a:ext cx="135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844C960-A813-424E-AAFB-B7F017298FFE}"/>
                    </a:ext>
                  </a:extLst>
                </p14:cNvPr>
                <p14:cNvContentPartPr/>
                <p14:nvPr/>
              </p14:nvContentPartPr>
              <p14:xfrm>
                <a:off x="8590274" y="3294304"/>
                <a:ext cx="149760" cy="1357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844C960-A813-424E-AAFB-B7F017298FF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81634" y="3285304"/>
                  <a:ext cx="167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44EA748-BB00-4B93-95DE-5B56B8D44A67}"/>
                    </a:ext>
                  </a:extLst>
                </p14:cNvPr>
                <p14:cNvContentPartPr/>
                <p14:nvPr/>
              </p14:nvContentPartPr>
              <p14:xfrm>
                <a:off x="8810594" y="3306904"/>
                <a:ext cx="169560" cy="140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44EA748-BB00-4B93-95DE-5B56B8D44A6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801594" y="3298264"/>
                  <a:ext cx="187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C98C4E3-72B1-43F1-8CBB-9CA4558D53DF}"/>
                    </a:ext>
                  </a:extLst>
                </p14:cNvPr>
                <p14:cNvContentPartPr/>
                <p14:nvPr/>
              </p14:nvContentPartPr>
              <p14:xfrm>
                <a:off x="9025874" y="3235984"/>
                <a:ext cx="137160" cy="201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C98C4E3-72B1-43F1-8CBB-9CA4558D53D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16874" y="3226984"/>
                  <a:ext cx="1548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0251DB8-6A25-4C32-AC6C-346F07099A8E}"/>
                    </a:ext>
                  </a:extLst>
                </p14:cNvPr>
                <p14:cNvContentPartPr/>
                <p14:nvPr/>
              </p14:nvContentPartPr>
              <p14:xfrm>
                <a:off x="9274634" y="3262624"/>
                <a:ext cx="214200" cy="225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0251DB8-6A25-4C32-AC6C-346F07099A8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65634" y="3253624"/>
                  <a:ext cx="23184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95CD16F-4330-4CDC-A701-1DE2B9710F30}"/>
              </a:ext>
            </a:extLst>
          </p:cNvPr>
          <p:cNvGrpSpPr/>
          <p:nvPr/>
        </p:nvGrpSpPr>
        <p:grpSpPr>
          <a:xfrm>
            <a:off x="6272594" y="4114384"/>
            <a:ext cx="539640" cy="426600"/>
            <a:chOff x="6272594" y="4114384"/>
            <a:chExt cx="539640" cy="42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3E7B639-A4EE-40EC-9637-43B59AE92D9A}"/>
                    </a:ext>
                  </a:extLst>
                </p14:cNvPr>
                <p14:cNvContentPartPr/>
                <p14:nvPr/>
              </p14:nvContentPartPr>
              <p14:xfrm>
                <a:off x="6291314" y="4138864"/>
                <a:ext cx="273960" cy="2149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3E7B639-A4EE-40EC-9637-43B59AE92D9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82674" y="4130224"/>
                  <a:ext cx="291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7989FDA-105A-47DD-BF76-85910DA7CA59}"/>
                    </a:ext>
                  </a:extLst>
                </p14:cNvPr>
                <p14:cNvContentPartPr/>
                <p14:nvPr/>
              </p14:nvContentPartPr>
              <p14:xfrm>
                <a:off x="6272594" y="4114384"/>
                <a:ext cx="477720" cy="2404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7989FDA-105A-47DD-BF76-85910DA7CA5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63594" y="4105744"/>
                  <a:ext cx="495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A12E944-69EA-4BB7-B0B5-FB3E0E3CE179}"/>
                    </a:ext>
                  </a:extLst>
                </p14:cNvPr>
                <p14:cNvContentPartPr/>
                <p14:nvPr/>
              </p14:nvContentPartPr>
              <p14:xfrm>
                <a:off x="6743474" y="4150024"/>
                <a:ext cx="68760" cy="390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A12E944-69EA-4BB7-B0B5-FB3E0E3CE17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34474" y="4141024"/>
                  <a:ext cx="86400" cy="40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E42A8C3-98AD-40FF-B91E-E0FCBBFEAA23}"/>
              </a:ext>
            </a:extLst>
          </p:cNvPr>
          <p:cNvGrpSpPr/>
          <p:nvPr/>
        </p:nvGrpSpPr>
        <p:grpSpPr>
          <a:xfrm>
            <a:off x="7056674" y="4180624"/>
            <a:ext cx="163800" cy="145440"/>
            <a:chOff x="7056674" y="4180624"/>
            <a:chExt cx="163800" cy="1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50CFE82-D5BD-4598-A046-F0B95F91D1FC}"/>
                    </a:ext>
                  </a:extLst>
                </p14:cNvPr>
                <p14:cNvContentPartPr/>
                <p14:nvPr/>
              </p14:nvContentPartPr>
              <p14:xfrm>
                <a:off x="7056674" y="4180624"/>
                <a:ext cx="127800" cy="460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50CFE82-D5BD-4598-A046-F0B95F91D1F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47674" y="4171984"/>
                  <a:ext cx="145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2D3FF6E-304A-494D-BD2F-3C6ABD8DB268}"/>
                    </a:ext>
                  </a:extLst>
                </p14:cNvPr>
                <p14:cNvContentPartPr/>
                <p14:nvPr/>
              </p14:nvContentPartPr>
              <p14:xfrm>
                <a:off x="7082594" y="4303384"/>
                <a:ext cx="137880" cy="226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2D3FF6E-304A-494D-BD2F-3C6ABD8DB26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73954" y="4294744"/>
                  <a:ext cx="1555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77D4236-ECDF-457B-B3DB-AC10091C43B0}"/>
              </a:ext>
            </a:extLst>
          </p:cNvPr>
          <p:cNvGrpSpPr/>
          <p:nvPr/>
        </p:nvGrpSpPr>
        <p:grpSpPr>
          <a:xfrm>
            <a:off x="7659674" y="3697864"/>
            <a:ext cx="2342880" cy="948960"/>
            <a:chOff x="7659674" y="3697864"/>
            <a:chExt cx="2342880" cy="94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358794B-B4A6-4543-A64D-015178BD7A14}"/>
                    </a:ext>
                  </a:extLst>
                </p14:cNvPr>
                <p14:cNvContentPartPr/>
                <p14:nvPr/>
              </p14:nvContentPartPr>
              <p14:xfrm>
                <a:off x="7797194" y="3697864"/>
                <a:ext cx="148320" cy="711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358794B-B4A6-4543-A64D-015178BD7A1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88554" y="3688864"/>
                  <a:ext cx="165960" cy="72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6B2FB45-A10B-478B-A96D-552546D10E3D}"/>
                    </a:ext>
                  </a:extLst>
                </p14:cNvPr>
                <p14:cNvContentPartPr/>
                <p14:nvPr/>
              </p14:nvContentPartPr>
              <p14:xfrm>
                <a:off x="7659674" y="4230664"/>
                <a:ext cx="237600" cy="284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6B2FB45-A10B-478B-A96D-552546D10E3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51034" y="4222024"/>
                  <a:ext cx="255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096754E-F8CB-4D77-ACA1-6FF24796237E}"/>
                    </a:ext>
                  </a:extLst>
                </p14:cNvPr>
                <p14:cNvContentPartPr/>
                <p14:nvPr/>
              </p14:nvContentPartPr>
              <p14:xfrm>
                <a:off x="7984394" y="4315264"/>
                <a:ext cx="194040" cy="1400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096754E-F8CB-4D77-ACA1-6FF24796237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75394" y="4306624"/>
                  <a:ext cx="211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8CFBC91-05AA-4636-B1E3-E019338ED469}"/>
                    </a:ext>
                  </a:extLst>
                </p14:cNvPr>
                <p14:cNvContentPartPr/>
                <p14:nvPr/>
              </p14:nvContentPartPr>
              <p14:xfrm>
                <a:off x="8001674" y="4268824"/>
                <a:ext cx="192960" cy="206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8CFBC91-05AA-4636-B1E3-E019338ED46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93034" y="4259824"/>
                  <a:ext cx="2106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216F4F6-74FA-416B-9DFD-CAFD0B463AEA}"/>
                    </a:ext>
                  </a:extLst>
                </p14:cNvPr>
                <p14:cNvContentPartPr/>
                <p14:nvPr/>
              </p14:nvContentPartPr>
              <p14:xfrm>
                <a:off x="8249354" y="4459984"/>
                <a:ext cx="54000" cy="1101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216F4F6-74FA-416B-9DFD-CAFD0B463AE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40354" y="4451344"/>
                  <a:ext cx="71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7C02828-5726-4456-84A4-F5DB0F903A74}"/>
                    </a:ext>
                  </a:extLst>
                </p14:cNvPr>
                <p14:cNvContentPartPr/>
                <p14:nvPr/>
              </p14:nvContentPartPr>
              <p14:xfrm>
                <a:off x="8331434" y="4294024"/>
                <a:ext cx="135360" cy="135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7C02828-5726-4456-84A4-F5DB0F903A7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22434" y="4285024"/>
                  <a:ext cx="153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FA83262-F196-475A-8A49-695F94052E08}"/>
                    </a:ext>
                  </a:extLst>
                </p14:cNvPr>
                <p14:cNvContentPartPr/>
                <p14:nvPr/>
              </p14:nvContentPartPr>
              <p14:xfrm>
                <a:off x="8356274" y="4245064"/>
                <a:ext cx="222480" cy="4017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FA83262-F196-475A-8A49-695F94052E0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47634" y="4236424"/>
                  <a:ext cx="2401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65E17BE-DC61-4163-9FF4-B8356B3DD537}"/>
                    </a:ext>
                  </a:extLst>
                </p14:cNvPr>
                <p14:cNvContentPartPr/>
                <p14:nvPr/>
              </p14:nvContentPartPr>
              <p14:xfrm>
                <a:off x="8690354" y="3921784"/>
                <a:ext cx="130320" cy="3182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65E17BE-DC61-4163-9FF4-B8356B3DD53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81714" y="3912784"/>
                  <a:ext cx="1479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F9DF87A-94CD-4927-8BEB-D6F9DCED8A84}"/>
                    </a:ext>
                  </a:extLst>
                </p14:cNvPr>
                <p14:cNvContentPartPr/>
                <p14:nvPr/>
              </p14:nvContentPartPr>
              <p14:xfrm>
                <a:off x="8846594" y="3979744"/>
                <a:ext cx="186480" cy="2214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F9DF87A-94CD-4927-8BEB-D6F9DCED8A8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37594" y="3971104"/>
                  <a:ext cx="204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FCD49F3-A9A2-4776-ACD7-2E7FC06C1E12}"/>
                    </a:ext>
                  </a:extLst>
                </p14:cNvPr>
                <p14:cNvContentPartPr/>
                <p14:nvPr/>
              </p14:nvContentPartPr>
              <p14:xfrm>
                <a:off x="8842634" y="3983344"/>
                <a:ext cx="157320" cy="253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FCD49F3-A9A2-4776-ACD7-2E7FC06C1E1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33634" y="3974344"/>
                  <a:ext cx="1749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961EC31-75F7-4EF8-AC5E-DEC0BA9F5596}"/>
                    </a:ext>
                  </a:extLst>
                </p14:cNvPr>
                <p14:cNvContentPartPr/>
                <p14:nvPr/>
              </p14:nvContentPartPr>
              <p14:xfrm>
                <a:off x="9070154" y="4051024"/>
                <a:ext cx="291960" cy="3042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961EC31-75F7-4EF8-AC5E-DEC0BA9F559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061154" y="4042024"/>
                  <a:ext cx="3096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1487D81-1F85-4D71-A77F-D23307AFDB25}"/>
                    </a:ext>
                  </a:extLst>
                </p14:cNvPr>
                <p14:cNvContentPartPr/>
                <p14:nvPr/>
              </p14:nvContentPartPr>
              <p14:xfrm>
                <a:off x="9373274" y="3971464"/>
                <a:ext cx="40320" cy="3783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1487D81-1F85-4D71-A77F-D23307AFDB2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364634" y="3962824"/>
                  <a:ext cx="579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C20C4F0-7EA6-43FC-B479-FF16C0737610}"/>
                    </a:ext>
                  </a:extLst>
                </p14:cNvPr>
                <p14:cNvContentPartPr/>
                <p14:nvPr/>
              </p14:nvContentPartPr>
              <p14:xfrm>
                <a:off x="9569114" y="3769144"/>
                <a:ext cx="177480" cy="555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C20C4F0-7EA6-43FC-B479-FF16C073761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60114" y="3760504"/>
                  <a:ext cx="19512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A90377F-B018-4541-B8B4-8ADBB3F0C234}"/>
                    </a:ext>
                  </a:extLst>
                </p14:cNvPr>
                <p14:cNvContentPartPr/>
                <p14:nvPr/>
              </p14:nvContentPartPr>
              <p14:xfrm>
                <a:off x="9904634" y="4164784"/>
                <a:ext cx="97920" cy="1915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A90377F-B018-4541-B8B4-8ADBB3F0C23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895634" y="4155784"/>
                  <a:ext cx="11556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80EC5E2-9B18-430A-961A-64C2758EDD40}"/>
              </a:ext>
            </a:extLst>
          </p:cNvPr>
          <p:cNvGrpSpPr/>
          <p:nvPr/>
        </p:nvGrpSpPr>
        <p:grpSpPr>
          <a:xfrm>
            <a:off x="10242674" y="3880744"/>
            <a:ext cx="352800" cy="317160"/>
            <a:chOff x="10242674" y="3880744"/>
            <a:chExt cx="352800" cy="3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5753BF1-E97C-4F59-8EBB-64F5DD399380}"/>
                    </a:ext>
                  </a:extLst>
                </p14:cNvPr>
                <p14:cNvContentPartPr/>
                <p14:nvPr/>
              </p14:nvContentPartPr>
              <p14:xfrm>
                <a:off x="10242674" y="3880744"/>
                <a:ext cx="111600" cy="3171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5753BF1-E97C-4F59-8EBB-64F5DD39938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233674" y="3872104"/>
                  <a:ext cx="1292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7CEAB51-8E9B-4871-A3C7-1C3057E91232}"/>
                    </a:ext>
                  </a:extLst>
                </p14:cNvPr>
                <p14:cNvContentPartPr/>
                <p14:nvPr/>
              </p14:nvContentPartPr>
              <p14:xfrm>
                <a:off x="10450394" y="3979384"/>
                <a:ext cx="145080" cy="1843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7CEAB51-8E9B-4871-A3C7-1C3057E9123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441394" y="3970384"/>
                  <a:ext cx="16272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A921A022-F97A-4B2C-991E-2443AE86D08F}"/>
              </a:ext>
            </a:extLst>
          </p:cNvPr>
          <p:cNvGrpSpPr/>
          <p:nvPr/>
        </p:nvGrpSpPr>
        <p:grpSpPr>
          <a:xfrm>
            <a:off x="981314" y="4872544"/>
            <a:ext cx="475920" cy="641520"/>
            <a:chOff x="981314" y="4872544"/>
            <a:chExt cx="47592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7349DF1-6EA5-475C-B352-9713921A64BB}"/>
                    </a:ext>
                  </a:extLst>
                </p14:cNvPr>
                <p14:cNvContentPartPr/>
                <p14:nvPr/>
              </p14:nvContentPartPr>
              <p14:xfrm>
                <a:off x="981314" y="5138224"/>
                <a:ext cx="215640" cy="325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7349DF1-6EA5-475C-B352-9713921A64B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72314" y="5129224"/>
                  <a:ext cx="2332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A7BE179-8346-4A77-9125-E6E11B4920C6}"/>
                    </a:ext>
                  </a:extLst>
                </p14:cNvPr>
                <p14:cNvContentPartPr/>
                <p14:nvPr/>
              </p14:nvContentPartPr>
              <p14:xfrm>
                <a:off x="994634" y="5053984"/>
                <a:ext cx="194760" cy="3513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A7BE179-8346-4A77-9125-E6E11B4920C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85994" y="5045344"/>
                  <a:ext cx="2124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DDD57E-5213-48EF-8948-66145DABE488}"/>
                    </a:ext>
                  </a:extLst>
                </p14:cNvPr>
                <p14:cNvContentPartPr/>
                <p14:nvPr/>
              </p14:nvContentPartPr>
              <p14:xfrm>
                <a:off x="1326194" y="5126344"/>
                <a:ext cx="131040" cy="1756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DDD57E-5213-48EF-8948-66145DABE48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17554" y="5117704"/>
                  <a:ext cx="148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3F9D67B-51CB-4C35-AA71-95198D99FD43}"/>
                    </a:ext>
                  </a:extLst>
                </p14:cNvPr>
                <p14:cNvContentPartPr/>
                <p14:nvPr/>
              </p14:nvContentPartPr>
              <p14:xfrm>
                <a:off x="1366514" y="5408944"/>
                <a:ext cx="41760" cy="1051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3F9D67B-51CB-4C35-AA71-95198D99FD4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57514" y="5399944"/>
                  <a:ext cx="59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465A4A9-2987-46B8-8AFB-A6A29935043B}"/>
                    </a:ext>
                  </a:extLst>
                </p14:cNvPr>
                <p14:cNvContentPartPr/>
                <p14:nvPr/>
              </p14:nvContentPartPr>
              <p14:xfrm>
                <a:off x="1394954" y="4872544"/>
                <a:ext cx="49320" cy="1800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465A4A9-2987-46B8-8AFB-A6A29935043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386314" y="4863544"/>
                  <a:ext cx="6696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A587120-6ECB-4AFB-8DAD-4B77E7DF75B1}"/>
              </a:ext>
            </a:extLst>
          </p:cNvPr>
          <p:cNvGrpSpPr/>
          <p:nvPr/>
        </p:nvGrpSpPr>
        <p:grpSpPr>
          <a:xfrm>
            <a:off x="1790234" y="5037784"/>
            <a:ext cx="290520" cy="372960"/>
            <a:chOff x="1790234" y="5037784"/>
            <a:chExt cx="29052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00C0D0A-CD5E-43F7-9C0F-0986DC80BC90}"/>
                    </a:ext>
                  </a:extLst>
                </p14:cNvPr>
                <p14:cNvContentPartPr/>
                <p14:nvPr/>
              </p14:nvContentPartPr>
              <p14:xfrm>
                <a:off x="1812914" y="5037784"/>
                <a:ext cx="111600" cy="172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00C0D0A-CD5E-43F7-9C0F-0986DC80BC9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04274" y="5029144"/>
                  <a:ext cx="129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41917F7-C9FB-4392-8F0C-81DCC7A836D1}"/>
                    </a:ext>
                  </a:extLst>
                </p14:cNvPr>
                <p14:cNvContentPartPr/>
                <p14:nvPr/>
              </p14:nvContentPartPr>
              <p14:xfrm>
                <a:off x="1790234" y="5043184"/>
                <a:ext cx="290520" cy="3675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41917F7-C9FB-4392-8F0C-81DCC7A836D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781234" y="5034184"/>
                  <a:ext cx="30816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E811963-AA1D-4AC3-BD65-6EC8128A608D}"/>
              </a:ext>
            </a:extLst>
          </p:cNvPr>
          <p:cNvGrpSpPr/>
          <p:nvPr/>
        </p:nvGrpSpPr>
        <p:grpSpPr>
          <a:xfrm>
            <a:off x="2363714" y="5183224"/>
            <a:ext cx="589320" cy="227520"/>
            <a:chOff x="2363714" y="5183224"/>
            <a:chExt cx="589320" cy="22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4C7247B-0640-4533-BD02-4712F137E9E8}"/>
                    </a:ext>
                  </a:extLst>
                </p14:cNvPr>
                <p14:cNvContentPartPr/>
                <p14:nvPr/>
              </p14:nvContentPartPr>
              <p14:xfrm>
                <a:off x="2363714" y="5253784"/>
                <a:ext cx="109080" cy="1562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4C7247B-0640-4533-BD02-4712F137E9E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354714" y="5245144"/>
                  <a:ext cx="126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F93BAED-AC3B-475D-9F5D-3F32517298BF}"/>
                    </a:ext>
                  </a:extLst>
                </p14:cNvPr>
                <p14:cNvContentPartPr/>
                <p14:nvPr/>
              </p14:nvContentPartPr>
              <p14:xfrm>
                <a:off x="2555234" y="5227864"/>
                <a:ext cx="91080" cy="1828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F93BAED-AC3B-475D-9F5D-3F32517298B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546594" y="5219224"/>
                  <a:ext cx="108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0EEAF9C-8E3F-419D-A1A5-B2813D8B6DDE}"/>
                    </a:ext>
                  </a:extLst>
                </p14:cNvPr>
                <p14:cNvContentPartPr/>
                <p14:nvPr/>
              </p14:nvContentPartPr>
              <p14:xfrm>
                <a:off x="2748914" y="5183224"/>
                <a:ext cx="204120" cy="2181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0EEAF9C-8E3F-419D-A1A5-B2813D8B6DD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39914" y="5174584"/>
                  <a:ext cx="22176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4C0CCC9-5D62-4474-82EB-775757491224}"/>
              </a:ext>
            </a:extLst>
          </p:cNvPr>
          <p:cNvGrpSpPr/>
          <p:nvPr/>
        </p:nvGrpSpPr>
        <p:grpSpPr>
          <a:xfrm>
            <a:off x="3417794" y="4836184"/>
            <a:ext cx="2841120" cy="797400"/>
            <a:chOff x="3417794" y="4836184"/>
            <a:chExt cx="2841120" cy="79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5C290FA-0BF9-4420-83C3-25A9D8809213}"/>
                    </a:ext>
                  </a:extLst>
                </p14:cNvPr>
                <p14:cNvContentPartPr/>
                <p14:nvPr/>
              </p14:nvContentPartPr>
              <p14:xfrm>
                <a:off x="3417794" y="5233624"/>
                <a:ext cx="23760" cy="1548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5C290FA-0BF9-4420-83C3-25A9D880921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09154" y="5224984"/>
                  <a:ext cx="41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E599FAF-E6E2-4503-9D95-4F538238D31F}"/>
                    </a:ext>
                  </a:extLst>
                </p14:cNvPr>
                <p14:cNvContentPartPr/>
                <p14:nvPr/>
              </p14:nvContentPartPr>
              <p14:xfrm>
                <a:off x="3442994" y="5137504"/>
                <a:ext cx="6120" cy="50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E599FAF-E6E2-4503-9D95-4F538238D31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434354" y="5128504"/>
                  <a:ext cx="23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6D0839B-9778-42C6-93BC-796000691CE8}"/>
                    </a:ext>
                  </a:extLst>
                </p14:cNvPr>
                <p14:cNvContentPartPr/>
                <p14:nvPr/>
              </p14:nvContentPartPr>
              <p14:xfrm>
                <a:off x="3541274" y="5237944"/>
                <a:ext cx="170280" cy="1551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6D0839B-9778-42C6-93BC-796000691CE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532634" y="5229304"/>
                  <a:ext cx="187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53A851D-9392-4640-95FE-78B2929D9BD4}"/>
                    </a:ext>
                  </a:extLst>
                </p14:cNvPr>
                <p14:cNvContentPartPr/>
                <p14:nvPr/>
              </p14:nvContentPartPr>
              <p14:xfrm>
                <a:off x="3757994" y="5178184"/>
                <a:ext cx="229320" cy="214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53A851D-9392-4640-95FE-78B2929D9B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748994" y="5169184"/>
                  <a:ext cx="246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78FD35F-93C2-4F77-B119-E781D7EC00C5}"/>
                    </a:ext>
                  </a:extLst>
                </p14:cNvPr>
                <p14:cNvContentPartPr/>
                <p14:nvPr/>
              </p14:nvContentPartPr>
              <p14:xfrm>
                <a:off x="3939794" y="4880824"/>
                <a:ext cx="251640" cy="5025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78FD35F-93C2-4F77-B119-E781D7EC00C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30794" y="4872184"/>
                  <a:ext cx="26928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7D029CB-7012-49FC-AAE2-AB9C45215AF4}"/>
                    </a:ext>
                  </a:extLst>
                </p14:cNvPr>
                <p14:cNvContentPartPr/>
                <p14:nvPr/>
              </p14:nvContentPartPr>
              <p14:xfrm>
                <a:off x="4253714" y="5290504"/>
                <a:ext cx="58680" cy="3430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7D029CB-7012-49FC-AAE2-AB9C45215AF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244714" y="5281864"/>
                  <a:ext cx="763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97944A8-2D20-4B76-87CA-10E446AF408C}"/>
                    </a:ext>
                  </a:extLst>
                </p14:cNvPr>
                <p14:cNvContentPartPr/>
                <p14:nvPr/>
              </p14:nvContentPartPr>
              <p14:xfrm>
                <a:off x="4241114" y="5212024"/>
                <a:ext cx="235800" cy="192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97944A8-2D20-4B76-87CA-10E446AF408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32474" y="5203024"/>
                  <a:ext cx="253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8CC6143-ED28-4F02-A373-F75DDFDDB56C}"/>
                    </a:ext>
                  </a:extLst>
                </p14:cNvPr>
                <p14:cNvContentPartPr/>
                <p14:nvPr/>
              </p14:nvContentPartPr>
              <p14:xfrm>
                <a:off x="4537394" y="5203744"/>
                <a:ext cx="141840" cy="1810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8CC6143-ED28-4F02-A373-F75DDFDDB56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528394" y="5195104"/>
                  <a:ext cx="159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1B89668-9B6D-4FA0-9AAB-EEA89A372CBB}"/>
                    </a:ext>
                  </a:extLst>
                </p14:cNvPr>
                <p14:cNvContentPartPr/>
                <p14:nvPr/>
              </p14:nvContentPartPr>
              <p14:xfrm>
                <a:off x="4711274" y="5253424"/>
                <a:ext cx="163440" cy="1450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1B89668-9B6D-4FA0-9AAB-EEA89A372CB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702274" y="5244424"/>
                  <a:ext cx="181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674896B-AA18-4986-A4C6-9141F5B3AEC9}"/>
                    </a:ext>
                  </a:extLst>
                </p14:cNvPr>
                <p14:cNvContentPartPr/>
                <p14:nvPr/>
              </p14:nvContentPartPr>
              <p14:xfrm>
                <a:off x="4974794" y="5203384"/>
                <a:ext cx="192960" cy="1839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674896B-AA18-4986-A4C6-9141F5B3AEC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65794" y="5194384"/>
                  <a:ext cx="2106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2BA0BAD-8075-4FD4-9E06-EBF4A1A5C1E8}"/>
                    </a:ext>
                  </a:extLst>
                </p14:cNvPr>
                <p14:cNvContentPartPr/>
                <p14:nvPr/>
              </p14:nvContentPartPr>
              <p14:xfrm>
                <a:off x="5149394" y="4965424"/>
                <a:ext cx="30240" cy="3808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2BA0BAD-8075-4FD4-9E06-EBF4A1A5C1E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40754" y="4956784"/>
                  <a:ext cx="478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B7DEF06-4872-4364-BF31-7F205CF7180A}"/>
                    </a:ext>
                  </a:extLst>
                </p14:cNvPr>
                <p14:cNvContentPartPr/>
                <p14:nvPr/>
              </p14:nvContentPartPr>
              <p14:xfrm>
                <a:off x="5276834" y="5201584"/>
                <a:ext cx="147960" cy="1292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B7DEF06-4872-4364-BF31-7F205CF7180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268194" y="5192944"/>
                  <a:ext cx="165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9D9C3F5-D004-40D4-A288-4038774714B7}"/>
                    </a:ext>
                  </a:extLst>
                </p14:cNvPr>
                <p14:cNvContentPartPr/>
                <p14:nvPr/>
              </p14:nvContentPartPr>
              <p14:xfrm>
                <a:off x="5466554" y="5240464"/>
                <a:ext cx="172800" cy="1191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9D9C3F5-D004-40D4-A288-4038774714B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457914" y="5231464"/>
                  <a:ext cx="190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7147B47-9B11-4115-B90E-4E8123BE1A25}"/>
                    </a:ext>
                  </a:extLst>
                </p14:cNvPr>
                <p14:cNvContentPartPr/>
                <p14:nvPr/>
              </p14:nvContentPartPr>
              <p14:xfrm>
                <a:off x="5860754" y="4836184"/>
                <a:ext cx="54360" cy="5529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7147B47-9B11-4115-B90E-4E8123BE1A2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852114" y="4827544"/>
                  <a:ext cx="720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64AB429-26F3-4EAD-B694-1E0F80B99EAA}"/>
                    </a:ext>
                  </a:extLst>
                </p14:cNvPr>
                <p14:cNvContentPartPr/>
                <p14:nvPr/>
              </p14:nvContentPartPr>
              <p14:xfrm>
                <a:off x="5693714" y="5160904"/>
                <a:ext cx="565200" cy="249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64AB429-26F3-4EAD-B694-1E0F80B99EA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684714" y="5151904"/>
                  <a:ext cx="58284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9FD1772E-6930-4774-8837-C30157659DB1}"/>
              </a:ext>
            </a:extLst>
          </p:cNvPr>
          <p:cNvGrpSpPr/>
          <p:nvPr/>
        </p:nvGrpSpPr>
        <p:grpSpPr>
          <a:xfrm>
            <a:off x="682514" y="3206104"/>
            <a:ext cx="5367600" cy="1586520"/>
            <a:chOff x="682514" y="3206104"/>
            <a:chExt cx="5367600" cy="158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F1E6396-57F6-482F-AFA1-1847DD66E3F3}"/>
                    </a:ext>
                  </a:extLst>
                </p14:cNvPr>
                <p14:cNvContentPartPr/>
                <p14:nvPr/>
              </p14:nvContentPartPr>
              <p14:xfrm>
                <a:off x="1911194" y="3457024"/>
                <a:ext cx="317160" cy="209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F1E6396-57F6-482F-AFA1-1847DD66E3F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902554" y="3448024"/>
                  <a:ext cx="334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EC76519-C851-4B2E-AFD5-A5DDE3E0C88A}"/>
                    </a:ext>
                  </a:extLst>
                </p14:cNvPr>
                <p14:cNvContentPartPr/>
                <p14:nvPr/>
              </p14:nvContentPartPr>
              <p14:xfrm>
                <a:off x="2274434" y="3500944"/>
                <a:ext cx="140760" cy="203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EC76519-C851-4B2E-AFD5-A5DDE3E0C88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65434" y="3492304"/>
                  <a:ext cx="158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E4A89B2-5841-4DD6-9FDC-23830A697BEF}"/>
                    </a:ext>
                  </a:extLst>
                </p14:cNvPr>
                <p14:cNvContentPartPr/>
                <p14:nvPr/>
              </p14:nvContentPartPr>
              <p14:xfrm>
                <a:off x="2818034" y="3479704"/>
                <a:ext cx="165960" cy="210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E4A89B2-5841-4DD6-9FDC-23830A697BE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809034" y="3470704"/>
                  <a:ext cx="183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214E4B0-C275-4B2A-B6C4-57DE49D64402}"/>
                    </a:ext>
                  </a:extLst>
                </p14:cNvPr>
                <p14:cNvContentPartPr/>
                <p14:nvPr/>
              </p14:nvContentPartPr>
              <p14:xfrm>
                <a:off x="3126194" y="3207544"/>
                <a:ext cx="32760" cy="470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214E4B0-C275-4B2A-B6C4-57DE49D6440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117554" y="3198544"/>
                  <a:ext cx="504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FA66D37-B76F-4B24-A224-64453FD7F1C9}"/>
                    </a:ext>
                  </a:extLst>
                </p14:cNvPr>
                <p14:cNvContentPartPr/>
                <p14:nvPr/>
              </p14:nvContentPartPr>
              <p14:xfrm>
                <a:off x="3240674" y="3454504"/>
                <a:ext cx="114120" cy="262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FA66D37-B76F-4B24-A224-64453FD7F1C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231674" y="3445504"/>
                  <a:ext cx="1317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18C385-F96F-46B6-95FA-EFBC4EFACEDC}"/>
                    </a:ext>
                  </a:extLst>
                </p14:cNvPr>
                <p14:cNvContentPartPr/>
                <p14:nvPr/>
              </p14:nvContentPartPr>
              <p14:xfrm>
                <a:off x="3388994" y="3458464"/>
                <a:ext cx="232920" cy="198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18C385-F96F-46B6-95FA-EFBC4EFACED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79994" y="3449464"/>
                  <a:ext cx="2505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5F966D2-014A-4F27-85BD-B9BAC6946636}"/>
                    </a:ext>
                  </a:extLst>
                </p14:cNvPr>
                <p14:cNvContentPartPr/>
                <p14:nvPr/>
              </p14:nvContentPartPr>
              <p14:xfrm>
                <a:off x="3609314" y="3509224"/>
                <a:ext cx="165600" cy="137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5F966D2-014A-4F27-85BD-B9BAC694663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600674" y="3500224"/>
                  <a:ext cx="183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3A37F94-EF90-430F-99FC-ED25CD636D45}"/>
                    </a:ext>
                  </a:extLst>
                </p14:cNvPr>
                <p14:cNvContentPartPr/>
                <p14:nvPr/>
              </p14:nvContentPartPr>
              <p14:xfrm>
                <a:off x="3885074" y="3460984"/>
                <a:ext cx="220680" cy="190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3A37F94-EF90-430F-99FC-ED25CD636D4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76434" y="3451984"/>
                  <a:ext cx="238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2023C9B-2AF4-47B8-B882-ED97F10CED9B}"/>
                    </a:ext>
                  </a:extLst>
                </p14:cNvPr>
                <p14:cNvContentPartPr/>
                <p14:nvPr/>
              </p14:nvContentPartPr>
              <p14:xfrm>
                <a:off x="4083794" y="3206104"/>
                <a:ext cx="287280" cy="399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2023C9B-2AF4-47B8-B882-ED97F10CED9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074794" y="3197464"/>
                  <a:ext cx="30492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E4EB867-3979-4CE7-A805-E42857A70D47}"/>
                    </a:ext>
                  </a:extLst>
                </p14:cNvPr>
                <p14:cNvContentPartPr/>
                <p14:nvPr/>
              </p14:nvContentPartPr>
              <p14:xfrm>
                <a:off x="4339394" y="3374224"/>
                <a:ext cx="106920" cy="446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E4EB867-3979-4CE7-A805-E42857A70D4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30754" y="3365584"/>
                  <a:ext cx="1245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E9FCD1C-A93B-4627-B3B0-A22830941AB1}"/>
                    </a:ext>
                  </a:extLst>
                </p14:cNvPr>
                <p14:cNvContentPartPr/>
                <p14:nvPr/>
              </p14:nvContentPartPr>
              <p14:xfrm>
                <a:off x="4821794" y="3223384"/>
                <a:ext cx="74520" cy="349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E9FCD1C-A93B-4627-B3B0-A22830941AB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12794" y="3214744"/>
                  <a:ext cx="92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66B1F85-B6C1-40A6-BCC5-4DA7C0CEFE4A}"/>
                    </a:ext>
                  </a:extLst>
                </p14:cNvPr>
                <p14:cNvContentPartPr/>
                <p14:nvPr/>
              </p14:nvContentPartPr>
              <p14:xfrm>
                <a:off x="4816034" y="3285664"/>
                <a:ext cx="280440" cy="204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66B1F85-B6C1-40A6-BCC5-4DA7C0CEFE4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807034" y="3277024"/>
                  <a:ext cx="298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AFFCDD0-558D-4D00-8E9C-7179390B9747}"/>
                    </a:ext>
                  </a:extLst>
                </p14:cNvPr>
                <p14:cNvContentPartPr/>
                <p14:nvPr/>
              </p14:nvContentPartPr>
              <p14:xfrm>
                <a:off x="4848794" y="3483664"/>
                <a:ext cx="153000" cy="90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AFFCDD0-558D-4D00-8E9C-7179390B974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839794" y="3474664"/>
                  <a:ext cx="170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CB3858C-E47C-4DD0-BC97-ABEAAAE89BB3}"/>
                    </a:ext>
                  </a:extLst>
                </p14:cNvPr>
                <p14:cNvContentPartPr/>
                <p14:nvPr/>
              </p14:nvContentPartPr>
              <p14:xfrm>
                <a:off x="5159114" y="3407344"/>
                <a:ext cx="194400" cy="177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CB3858C-E47C-4DD0-BC97-ABEAAAE89BB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150114" y="3398344"/>
                  <a:ext cx="212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D8F68E7-2683-421A-BD6F-CC0947E7A50D}"/>
                    </a:ext>
                  </a:extLst>
                </p14:cNvPr>
                <p14:cNvContentPartPr/>
                <p14:nvPr/>
              </p14:nvContentPartPr>
              <p14:xfrm>
                <a:off x="5472674" y="3410584"/>
                <a:ext cx="150120" cy="169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D8F68E7-2683-421A-BD6F-CC0947E7A50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63674" y="3401584"/>
                  <a:ext cx="167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67829EF-4966-4A25-B3CE-5EDEF09F86C5}"/>
                    </a:ext>
                  </a:extLst>
                </p14:cNvPr>
                <p14:cNvContentPartPr/>
                <p14:nvPr/>
              </p14:nvContentPartPr>
              <p14:xfrm>
                <a:off x="5667794" y="3357304"/>
                <a:ext cx="369360" cy="2156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67829EF-4966-4A25-B3CE-5EDEF09F86C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658794" y="3348664"/>
                  <a:ext cx="387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CD8AFA5-4FC5-472C-A6F0-8533A624880D}"/>
                    </a:ext>
                  </a:extLst>
                </p14:cNvPr>
                <p14:cNvContentPartPr/>
                <p14:nvPr/>
              </p14:nvContentPartPr>
              <p14:xfrm>
                <a:off x="696194" y="3488704"/>
                <a:ext cx="21960" cy="260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CD8AFA5-4FC5-472C-A6F0-8533A624880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7194" y="3479704"/>
                  <a:ext cx="396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EBAB7F7-1391-4D30-AF47-355B061B0D20}"/>
                    </a:ext>
                  </a:extLst>
                </p14:cNvPr>
                <p14:cNvContentPartPr/>
                <p14:nvPr/>
              </p14:nvContentPartPr>
              <p14:xfrm>
                <a:off x="682514" y="3365224"/>
                <a:ext cx="279720" cy="373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EBAB7F7-1391-4D30-AF47-355B061B0D2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73874" y="3356224"/>
                  <a:ext cx="2973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BF5FB62-62B5-4638-BA7F-EEF0C00F3F16}"/>
                    </a:ext>
                  </a:extLst>
                </p14:cNvPr>
                <p14:cNvContentPartPr/>
                <p14:nvPr/>
              </p14:nvContentPartPr>
              <p14:xfrm>
                <a:off x="1065914" y="3550624"/>
                <a:ext cx="103680" cy="196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BF5FB62-62B5-4638-BA7F-EEF0C00F3F1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56914" y="3541984"/>
                  <a:ext cx="121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C031B0D-882D-479B-9A58-E4DBB737D551}"/>
                    </a:ext>
                  </a:extLst>
                </p14:cNvPr>
                <p14:cNvContentPartPr/>
                <p14:nvPr/>
              </p14:nvContentPartPr>
              <p14:xfrm>
                <a:off x="1381994" y="3257944"/>
                <a:ext cx="26280" cy="470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C031B0D-882D-479B-9A58-E4DBB737D55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372994" y="3248944"/>
                  <a:ext cx="439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1B07D8C-FE9F-4DA6-90C4-4653AA285E9B}"/>
                    </a:ext>
                  </a:extLst>
                </p14:cNvPr>
                <p14:cNvContentPartPr/>
                <p14:nvPr/>
              </p14:nvContentPartPr>
              <p14:xfrm>
                <a:off x="1255274" y="3478984"/>
                <a:ext cx="246600" cy="80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1B07D8C-FE9F-4DA6-90C4-4653AA285E9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246274" y="3470344"/>
                  <a:ext cx="264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D1760EB-FBDA-41CA-BF3F-ED60BCBA1F4E}"/>
                    </a:ext>
                  </a:extLst>
                </p14:cNvPr>
                <p14:cNvContentPartPr/>
                <p14:nvPr/>
              </p14:nvContentPartPr>
              <p14:xfrm>
                <a:off x="987794" y="3850144"/>
                <a:ext cx="106920" cy="706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D1760EB-FBDA-41CA-BF3F-ED60BCBA1F4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78794" y="3841504"/>
                  <a:ext cx="12456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1C7E40C-6F40-4967-B173-AACA113BAB20}"/>
                    </a:ext>
                  </a:extLst>
                </p14:cNvPr>
                <p14:cNvContentPartPr/>
                <p14:nvPr/>
              </p14:nvContentPartPr>
              <p14:xfrm>
                <a:off x="884114" y="4333984"/>
                <a:ext cx="262800" cy="85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1C7E40C-6F40-4967-B173-AACA113BAB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75474" y="4325344"/>
                  <a:ext cx="2804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8043561-4EE9-4895-93BF-03A443F2F815}"/>
                    </a:ext>
                  </a:extLst>
                </p14:cNvPr>
                <p14:cNvContentPartPr/>
                <p14:nvPr/>
              </p14:nvContentPartPr>
              <p14:xfrm>
                <a:off x="1206674" y="4423984"/>
                <a:ext cx="180000" cy="195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8043561-4EE9-4895-93BF-03A443F2F81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98034" y="4414984"/>
                  <a:ext cx="197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8DB64D9-7DF6-4146-B4B7-249A186A6B74}"/>
                    </a:ext>
                  </a:extLst>
                </p14:cNvPr>
                <p14:cNvContentPartPr/>
                <p14:nvPr/>
              </p14:nvContentPartPr>
              <p14:xfrm>
                <a:off x="1192994" y="4393384"/>
                <a:ext cx="184680" cy="2318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8DB64D9-7DF6-4146-B4B7-249A186A6B7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84354" y="4384744"/>
                  <a:ext cx="202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40E46F5-7431-47B4-A308-19A27D325C68}"/>
                    </a:ext>
                  </a:extLst>
                </p14:cNvPr>
                <p14:cNvContentPartPr/>
                <p14:nvPr/>
              </p14:nvContentPartPr>
              <p14:xfrm>
                <a:off x="1580714" y="4085944"/>
                <a:ext cx="78840" cy="290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40E46F5-7431-47B4-A308-19A27D325C6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571714" y="4076944"/>
                  <a:ext cx="964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82AE3CE-3E0A-4FE5-AEFB-BD1485C2A90D}"/>
                    </a:ext>
                  </a:extLst>
                </p14:cNvPr>
                <p14:cNvContentPartPr/>
                <p14:nvPr/>
              </p14:nvContentPartPr>
              <p14:xfrm>
                <a:off x="1739474" y="4131304"/>
                <a:ext cx="219960" cy="2188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82AE3CE-3E0A-4FE5-AEFB-BD1485C2A90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730834" y="4122304"/>
                  <a:ext cx="2376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6ACBA05-95FA-4DAE-AE68-90386DBE6AD2}"/>
                    </a:ext>
                  </a:extLst>
                </p14:cNvPr>
                <p14:cNvContentPartPr/>
                <p14:nvPr/>
              </p14:nvContentPartPr>
              <p14:xfrm>
                <a:off x="1749554" y="4089184"/>
                <a:ext cx="145800" cy="2671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6ACBA05-95FA-4DAE-AE68-90386DBE6AD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740914" y="4080184"/>
                  <a:ext cx="1634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B6D14AF-2C87-4401-AF87-1C1EC3D837D5}"/>
                    </a:ext>
                  </a:extLst>
                </p14:cNvPr>
                <p14:cNvContentPartPr/>
                <p14:nvPr/>
              </p14:nvContentPartPr>
              <p14:xfrm>
                <a:off x="1968794" y="4028344"/>
                <a:ext cx="175320" cy="3520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B6D14AF-2C87-4401-AF87-1C1EC3D837D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959794" y="4019704"/>
                  <a:ext cx="1929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88C92A1-8A2E-4296-BDB8-1B5D01C2D075}"/>
                    </a:ext>
                  </a:extLst>
                </p14:cNvPr>
                <p14:cNvContentPartPr/>
                <p14:nvPr/>
              </p14:nvContentPartPr>
              <p14:xfrm>
                <a:off x="2493674" y="3763744"/>
                <a:ext cx="143640" cy="708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88C92A1-8A2E-4296-BDB8-1B5D01C2D07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484674" y="3754744"/>
                  <a:ext cx="161280" cy="72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A37F5AF-513E-42C2-A00D-DF797C3566B3}"/>
                    </a:ext>
                  </a:extLst>
                </p14:cNvPr>
                <p14:cNvContentPartPr/>
                <p14:nvPr/>
              </p14:nvContentPartPr>
              <p14:xfrm>
                <a:off x="2361914" y="4206184"/>
                <a:ext cx="257400" cy="666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A37F5AF-513E-42C2-A00D-DF797C3566B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52914" y="4197184"/>
                  <a:ext cx="2750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77763F9-0F49-4694-A2A5-C441380A92A5}"/>
                    </a:ext>
                  </a:extLst>
                </p14:cNvPr>
                <p14:cNvContentPartPr/>
                <p14:nvPr/>
              </p14:nvContentPartPr>
              <p14:xfrm>
                <a:off x="2630114" y="4382584"/>
                <a:ext cx="83880" cy="810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77763F9-0F49-4694-A2A5-C441380A92A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621114" y="4373584"/>
                  <a:ext cx="101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B0F0E1B-1AE6-4CDC-A17A-595B1FC8B02D}"/>
                    </a:ext>
                  </a:extLst>
                </p14:cNvPr>
                <p14:cNvContentPartPr/>
                <p14:nvPr/>
              </p14:nvContentPartPr>
              <p14:xfrm>
                <a:off x="2625074" y="4370344"/>
                <a:ext cx="219960" cy="328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B0F0E1B-1AE6-4CDC-A17A-595B1FC8B02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616434" y="4361344"/>
                  <a:ext cx="2376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20499D7-28A5-4824-893C-0F20D77EFA79}"/>
                    </a:ext>
                  </a:extLst>
                </p14:cNvPr>
                <p14:cNvContentPartPr/>
                <p14:nvPr/>
              </p14:nvContentPartPr>
              <p14:xfrm>
                <a:off x="2986154" y="4085224"/>
                <a:ext cx="111600" cy="259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20499D7-28A5-4824-893C-0F20D77EFA7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977154" y="4076584"/>
                  <a:ext cx="1292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1164E8B-255D-46FB-B98F-AA3FC9E94BEC}"/>
                    </a:ext>
                  </a:extLst>
                </p14:cNvPr>
                <p14:cNvContentPartPr/>
                <p14:nvPr/>
              </p14:nvContentPartPr>
              <p14:xfrm>
                <a:off x="3135194" y="4150384"/>
                <a:ext cx="150480" cy="172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1164E8B-255D-46FB-B98F-AA3FC9E94BE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126194" y="4141744"/>
                  <a:ext cx="1681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934FCE6-67F7-45CE-B78B-C201DDEE7D6F}"/>
                    </a:ext>
                  </a:extLst>
                </p14:cNvPr>
                <p14:cNvContentPartPr/>
                <p14:nvPr/>
              </p14:nvContentPartPr>
              <p14:xfrm>
                <a:off x="3167234" y="4133104"/>
                <a:ext cx="97920" cy="522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934FCE6-67F7-45CE-B78B-C201DDEE7D6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158234" y="4124104"/>
                  <a:ext cx="11556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F1783E0-921E-408F-B57C-A745FF8573C0}"/>
                    </a:ext>
                  </a:extLst>
                </p14:cNvPr>
                <p14:cNvContentPartPr/>
                <p14:nvPr/>
              </p14:nvContentPartPr>
              <p14:xfrm>
                <a:off x="3386114" y="3957424"/>
                <a:ext cx="166320" cy="4546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F1783E0-921E-408F-B57C-A745FF8573C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377474" y="3948424"/>
                  <a:ext cx="1839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4F391EB-92B0-47EB-937B-EF2B2781CCE4}"/>
                    </a:ext>
                  </a:extLst>
                </p14:cNvPr>
                <p14:cNvContentPartPr/>
                <p14:nvPr/>
              </p14:nvContentPartPr>
              <p14:xfrm>
                <a:off x="3646034" y="4185304"/>
                <a:ext cx="251280" cy="143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4F391EB-92B0-47EB-937B-EF2B2781CCE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637034" y="4176304"/>
                  <a:ext cx="268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12636B1-300A-4F25-AE12-FFB97AF35EE7}"/>
                    </a:ext>
                  </a:extLst>
                </p14:cNvPr>
                <p14:cNvContentPartPr/>
                <p14:nvPr/>
              </p14:nvContentPartPr>
              <p14:xfrm>
                <a:off x="4168754" y="4050664"/>
                <a:ext cx="329040" cy="345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12636B1-300A-4F25-AE12-FFB97AF35EE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160114" y="4042024"/>
                  <a:ext cx="3466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293FA9C-3380-4CC5-BA5D-BA01A1262E3A}"/>
                    </a:ext>
                  </a:extLst>
                </p14:cNvPr>
                <p14:cNvContentPartPr/>
                <p14:nvPr/>
              </p14:nvContentPartPr>
              <p14:xfrm>
                <a:off x="4520834" y="4191784"/>
                <a:ext cx="226800" cy="1872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293FA9C-3380-4CC5-BA5D-BA01A1262E3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512194" y="4183144"/>
                  <a:ext cx="244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7AC6BEE-6955-4A4C-9625-08AF17A80CDD}"/>
                    </a:ext>
                  </a:extLst>
                </p14:cNvPr>
                <p14:cNvContentPartPr/>
                <p14:nvPr/>
              </p14:nvContentPartPr>
              <p14:xfrm>
                <a:off x="4482314" y="4186024"/>
                <a:ext cx="244080" cy="195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7AC6BEE-6955-4A4C-9625-08AF17A80CD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473674" y="4177384"/>
                  <a:ext cx="261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80925E9-F41F-4C1E-A1C3-07CE34C342D6}"/>
                    </a:ext>
                  </a:extLst>
                </p14:cNvPr>
                <p14:cNvContentPartPr/>
                <p14:nvPr/>
              </p14:nvContentPartPr>
              <p14:xfrm>
                <a:off x="5014394" y="4321744"/>
                <a:ext cx="23040" cy="50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80925E9-F41F-4C1E-A1C3-07CE34C342D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005394" y="4312744"/>
                  <a:ext cx="406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AA14C6A-AEB5-4F0C-9BC5-DAF1E3128D29}"/>
                    </a:ext>
                  </a:extLst>
                </p14:cNvPr>
                <p14:cNvContentPartPr/>
                <p14:nvPr/>
              </p14:nvContentPartPr>
              <p14:xfrm>
                <a:off x="5248394" y="4098904"/>
                <a:ext cx="101160" cy="180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AA14C6A-AEB5-4F0C-9BC5-DAF1E3128D2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239394" y="4089904"/>
                  <a:ext cx="118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015A5A9-3884-4562-B5DE-6605C583AC9B}"/>
                    </a:ext>
                  </a:extLst>
                </p14:cNvPr>
                <p14:cNvContentPartPr/>
                <p14:nvPr/>
              </p14:nvContentPartPr>
              <p14:xfrm>
                <a:off x="5323994" y="4048504"/>
                <a:ext cx="63000" cy="4276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015A5A9-3884-4562-B5DE-6605C583AC9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315354" y="4039504"/>
                  <a:ext cx="806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C918565-942F-493E-95A8-855968156B2D}"/>
                    </a:ext>
                  </a:extLst>
                </p14:cNvPr>
                <p14:cNvContentPartPr/>
                <p14:nvPr/>
              </p14:nvContentPartPr>
              <p14:xfrm>
                <a:off x="5136434" y="4453144"/>
                <a:ext cx="293760" cy="49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C918565-942F-493E-95A8-855968156B2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127794" y="4444504"/>
                  <a:ext cx="3114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F390B3B-B96D-40DA-B2CB-41A49FDF5859}"/>
                    </a:ext>
                  </a:extLst>
                </p14:cNvPr>
                <p14:cNvContentPartPr/>
                <p14:nvPr/>
              </p14:nvContentPartPr>
              <p14:xfrm>
                <a:off x="5240114" y="4606504"/>
                <a:ext cx="236520" cy="1861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F390B3B-B96D-40DA-B2CB-41A49FDF585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231474" y="4597504"/>
                  <a:ext cx="254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86455C9-F775-456D-A1F6-2C192EBDCF17}"/>
                    </a:ext>
                  </a:extLst>
                </p14:cNvPr>
                <p14:cNvContentPartPr/>
                <p14:nvPr/>
              </p14:nvContentPartPr>
              <p14:xfrm>
                <a:off x="5768594" y="4234624"/>
                <a:ext cx="227520" cy="31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86455C9-F775-456D-A1F6-2C192EBDCF1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759594" y="4225984"/>
                  <a:ext cx="245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9739E8A-9B75-41AD-83F1-65328DE23225}"/>
                    </a:ext>
                  </a:extLst>
                </p14:cNvPr>
                <p14:cNvContentPartPr/>
                <p14:nvPr/>
              </p14:nvContentPartPr>
              <p14:xfrm>
                <a:off x="5804234" y="4358104"/>
                <a:ext cx="245880" cy="39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9739E8A-9B75-41AD-83F1-65328DE2322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795234" y="4349104"/>
                  <a:ext cx="263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4A3A780-AAC9-4D2B-85B0-C63D2441A13F}"/>
                    </a:ext>
                  </a:extLst>
                </p14:cNvPr>
                <p14:cNvContentPartPr/>
                <p14:nvPr/>
              </p14:nvContentPartPr>
              <p14:xfrm>
                <a:off x="1021994" y="4677108"/>
                <a:ext cx="924120" cy="1116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4A3A780-AAC9-4D2B-85B0-C63D2441A13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12994" y="4668468"/>
                  <a:ext cx="941760" cy="12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145523A1-3CFF-4813-8CB6-9B00C5CDDC78}"/>
                  </a:ext>
                </a:extLst>
              </p14:cNvPr>
              <p14:cNvContentPartPr/>
              <p14:nvPr/>
            </p14:nvContentPartPr>
            <p14:xfrm>
              <a:off x="2434274" y="4830468"/>
              <a:ext cx="838080" cy="10368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145523A1-3CFF-4813-8CB6-9B00C5CDDC78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2425274" y="4821468"/>
                <a:ext cx="8557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17FF4CF1-1A64-4626-B129-F7B887A3FF62}"/>
                  </a:ext>
                </a:extLst>
              </p14:cNvPr>
              <p14:cNvContentPartPr/>
              <p14:nvPr/>
            </p14:nvContentPartPr>
            <p14:xfrm>
              <a:off x="6386714" y="4716348"/>
              <a:ext cx="520920" cy="6768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17FF4CF1-1A64-4626-B129-F7B887A3FF62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6377714" y="4707348"/>
                <a:ext cx="5385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77DC2672-776C-4CCE-8D5E-559A06469845}"/>
                  </a:ext>
                </a:extLst>
              </p14:cNvPr>
              <p14:cNvContentPartPr/>
              <p14:nvPr/>
            </p14:nvContentPartPr>
            <p14:xfrm>
              <a:off x="7975034" y="4703748"/>
              <a:ext cx="582840" cy="6624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77DC2672-776C-4CCE-8D5E-559A06469845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7966394" y="4694748"/>
                <a:ext cx="600480" cy="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9257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0BE61-BCC8-4494-80DA-DC3962660FC9}"/>
              </a:ext>
            </a:extLst>
          </p:cNvPr>
          <p:cNvGrpSpPr/>
          <p:nvPr/>
        </p:nvGrpSpPr>
        <p:grpSpPr>
          <a:xfrm>
            <a:off x="671714" y="226024"/>
            <a:ext cx="1560600" cy="419040"/>
            <a:chOff x="671714" y="226024"/>
            <a:chExt cx="1560600" cy="4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F9FF0CF-D231-4912-A9BC-7FE6250986E4}"/>
                    </a:ext>
                  </a:extLst>
                </p14:cNvPr>
                <p14:cNvContentPartPr/>
                <p14:nvPr/>
              </p14:nvContentPartPr>
              <p14:xfrm>
                <a:off x="671714" y="226024"/>
                <a:ext cx="340920" cy="419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F9FF0CF-D231-4912-A9BC-7FE6250986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2714" y="217384"/>
                  <a:ext cx="3585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657AFE1-F7B7-4CD0-85B2-B61A4A06510A}"/>
                    </a:ext>
                  </a:extLst>
                </p14:cNvPr>
                <p14:cNvContentPartPr/>
                <p14:nvPr/>
              </p14:nvContentPartPr>
              <p14:xfrm>
                <a:off x="912914" y="412504"/>
                <a:ext cx="206280" cy="185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657AFE1-F7B7-4CD0-85B2-B61A4A0651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3914" y="403864"/>
                  <a:ext cx="223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0E03E43-F3E6-46E2-8608-20FBD27047F0}"/>
                    </a:ext>
                  </a:extLst>
                </p14:cNvPr>
                <p14:cNvContentPartPr/>
                <p14:nvPr/>
              </p14:nvContentPartPr>
              <p14:xfrm>
                <a:off x="1176434" y="421144"/>
                <a:ext cx="158040" cy="192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0E03E43-F3E6-46E2-8608-20FBD27047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67794" y="412504"/>
                  <a:ext cx="175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8A3D632-85CD-40D6-B12C-8168C5ADFCA7}"/>
                    </a:ext>
                  </a:extLst>
                </p14:cNvPr>
                <p14:cNvContentPartPr/>
                <p14:nvPr/>
              </p14:nvContentPartPr>
              <p14:xfrm>
                <a:off x="1316474" y="465064"/>
                <a:ext cx="46080" cy="149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8A3D632-85CD-40D6-B12C-8168C5ADFC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7834" y="456424"/>
                  <a:ext cx="63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1AC23E-C9C1-4444-A787-0FFC746C724D}"/>
                    </a:ext>
                  </a:extLst>
                </p14:cNvPr>
                <p14:cNvContentPartPr/>
                <p14:nvPr/>
              </p14:nvContentPartPr>
              <p14:xfrm>
                <a:off x="1469834" y="429784"/>
                <a:ext cx="175320" cy="128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1AC23E-C9C1-4444-A787-0FFC746C72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61194" y="420784"/>
                  <a:ext cx="192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EB1C5A3-4321-419B-8A12-B7F1ABF4AD58}"/>
                    </a:ext>
                  </a:extLst>
                </p14:cNvPr>
                <p14:cNvContentPartPr/>
                <p14:nvPr/>
              </p14:nvContentPartPr>
              <p14:xfrm>
                <a:off x="1638314" y="435544"/>
                <a:ext cx="170640" cy="154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EB1C5A3-4321-419B-8A12-B7F1ABF4AD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29314" y="426904"/>
                  <a:ext cx="188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CE098FF-55BB-46AD-9D19-7DCEBB9B3BAA}"/>
                    </a:ext>
                  </a:extLst>
                </p14:cNvPr>
                <p14:cNvContentPartPr/>
                <p14:nvPr/>
              </p14:nvContentPartPr>
              <p14:xfrm>
                <a:off x="1892114" y="412144"/>
                <a:ext cx="111240" cy="149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CE098FF-55BB-46AD-9D19-7DCEBB9B3B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83114" y="403504"/>
                  <a:ext cx="128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8E8D1D8-EBA2-4577-A419-D911985AC9F2}"/>
                    </a:ext>
                  </a:extLst>
                </p14:cNvPr>
                <p14:cNvContentPartPr/>
                <p14:nvPr/>
              </p14:nvContentPartPr>
              <p14:xfrm>
                <a:off x="2071394" y="398104"/>
                <a:ext cx="160920" cy="167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8E8D1D8-EBA2-4577-A419-D911985AC9F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62394" y="389104"/>
                  <a:ext cx="17856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80894C-A212-4CDC-BEF6-29B724BEB261}"/>
              </a:ext>
            </a:extLst>
          </p:cNvPr>
          <p:cNvGrpSpPr/>
          <p:nvPr/>
        </p:nvGrpSpPr>
        <p:grpSpPr>
          <a:xfrm>
            <a:off x="2620394" y="76624"/>
            <a:ext cx="463680" cy="488160"/>
            <a:chOff x="2620394" y="76624"/>
            <a:chExt cx="463680" cy="48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8A27AFB-B778-427C-90D4-710B0DEC0621}"/>
                    </a:ext>
                  </a:extLst>
                </p14:cNvPr>
                <p14:cNvContentPartPr/>
                <p14:nvPr/>
              </p14:nvContentPartPr>
              <p14:xfrm>
                <a:off x="2620394" y="441304"/>
                <a:ext cx="87480" cy="109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8A27AFB-B778-427C-90D4-710B0DEC062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11394" y="432664"/>
                  <a:ext cx="105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51A215D-6B39-4466-A210-6447A17DF8B2}"/>
                    </a:ext>
                  </a:extLst>
                </p14:cNvPr>
                <p14:cNvContentPartPr/>
                <p14:nvPr/>
              </p14:nvContentPartPr>
              <p14:xfrm>
                <a:off x="2894354" y="76624"/>
                <a:ext cx="152280" cy="488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51A215D-6B39-4466-A210-6447A17DF8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85354" y="67984"/>
                  <a:ext cx="16992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D23BC0A-C661-44CC-A416-DE032A67D461}"/>
                    </a:ext>
                  </a:extLst>
                </p14:cNvPr>
                <p14:cNvContentPartPr/>
                <p14:nvPr/>
              </p14:nvContentPartPr>
              <p14:xfrm>
                <a:off x="2830994" y="357784"/>
                <a:ext cx="253080" cy="88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D23BC0A-C661-44CC-A416-DE032A67D46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21994" y="349144"/>
                  <a:ext cx="270720" cy="10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33160C8-FA2C-4A96-A9ED-8C65C50FAC11}"/>
                  </a:ext>
                </a:extLst>
              </p14:cNvPr>
              <p14:cNvContentPartPr/>
              <p14:nvPr/>
            </p14:nvContentPartPr>
            <p14:xfrm>
              <a:off x="3285314" y="399184"/>
              <a:ext cx="189720" cy="166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33160C8-FA2C-4A96-A9ED-8C65C50FAC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76314" y="390544"/>
                <a:ext cx="207360" cy="18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DC6F9B05-7821-40EB-BAEC-87DD5A2A5B22}"/>
              </a:ext>
            </a:extLst>
          </p:cNvPr>
          <p:cNvGrpSpPr/>
          <p:nvPr/>
        </p:nvGrpSpPr>
        <p:grpSpPr>
          <a:xfrm>
            <a:off x="3864554" y="148984"/>
            <a:ext cx="1102680" cy="434880"/>
            <a:chOff x="3864554" y="148984"/>
            <a:chExt cx="1102680" cy="4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726A4D1-5E2C-4217-9364-A8EFF759A636}"/>
                    </a:ext>
                  </a:extLst>
                </p14:cNvPr>
                <p14:cNvContentPartPr/>
                <p14:nvPr/>
              </p14:nvContentPartPr>
              <p14:xfrm>
                <a:off x="3936914" y="467224"/>
                <a:ext cx="1800" cy="6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726A4D1-5E2C-4217-9364-A8EFF759A63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27914" y="458224"/>
                  <a:ext cx="19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EEA581A-EA63-42A2-AF9A-1B7F7839C559}"/>
                    </a:ext>
                  </a:extLst>
                </p14:cNvPr>
                <p14:cNvContentPartPr/>
                <p14:nvPr/>
              </p14:nvContentPartPr>
              <p14:xfrm>
                <a:off x="3864554" y="148984"/>
                <a:ext cx="219600" cy="434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EEA581A-EA63-42A2-AF9A-1B7F7839C55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55554" y="140344"/>
                  <a:ext cx="2372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4B49F1E-18BB-4E29-AC25-588834407C24}"/>
                    </a:ext>
                  </a:extLst>
                </p14:cNvPr>
                <p14:cNvContentPartPr/>
                <p14:nvPr/>
              </p14:nvContentPartPr>
              <p14:xfrm>
                <a:off x="3997754" y="412864"/>
                <a:ext cx="70920" cy="140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4B49F1E-18BB-4E29-AC25-588834407C2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88754" y="403864"/>
                  <a:ext cx="88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E9B74BC-E888-4AF5-9520-E6C69D9852FB}"/>
                    </a:ext>
                  </a:extLst>
                </p14:cNvPr>
                <p14:cNvContentPartPr/>
                <p14:nvPr/>
              </p14:nvContentPartPr>
              <p14:xfrm>
                <a:off x="4139954" y="388384"/>
                <a:ext cx="414000" cy="174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E9B74BC-E888-4AF5-9520-E6C69D9852F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30954" y="379384"/>
                  <a:ext cx="4316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2E835B9-7B8C-45E9-BAAD-FF99FFFAF062}"/>
                    </a:ext>
                  </a:extLst>
                </p14:cNvPr>
                <p14:cNvContentPartPr/>
                <p14:nvPr/>
              </p14:nvContentPartPr>
              <p14:xfrm>
                <a:off x="4567274" y="413224"/>
                <a:ext cx="139320" cy="117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2E835B9-7B8C-45E9-BAAD-FF99FFFAF06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58634" y="404584"/>
                  <a:ext cx="156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D04E35E-52BE-4409-AD0A-010ECDAA443B}"/>
                    </a:ext>
                  </a:extLst>
                </p14:cNvPr>
                <p14:cNvContentPartPr/>
                <p14:nvPr/>
              </p14:nvContentPartPr>
              <p14:xfrm>
                <a:off x="4728554" y="388744"/>
                <a:ext cx="238680" cy="162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D04E35E-52BE-4409-AD0A-010ECDAA443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19914" y="380104"/>
                  <a:ext cx="25632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48D36BF-D2C2-4B93-8AEC-381389143D44}"/>
              </a:ext>
            </a:extLst>
          </p:cNvPr>
          <p:cNvGrpSpPr/>
          <p:nvPr/>
        </p:nvGrpSpPr>
        <p:grpSpPr>
          <a:xfrm>
            <a:off x="5243714" y="73384"/>
            <a:ext cx="2307240" cy="496080"/>
            <a:chOff x="5243714" y="73384"/>
            <a:chExt cx="2307240" cy="49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5C6578F-2DCC-46C4-8DD2-864CEBC9E684}"/>
                    </a:ext>
                  </a:extLst>
                </p14:cNvPr>
                <p14:cNvContentPartPr/>
                <p14:nvPr/>
              </p14:nvContentPartPr>
              <p14:xfrm>
                <a:off x="5243714" y="315304"/>
                <a:ext cx="258480" cy="254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5C6578F-2DCC-46C4-8DD2-864CEBC9E68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34714" y="306664"/>
                  <a:ext cx="2761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33CA1E-BF85-4958-84A5-4B2A7A87F5D3}"/>
                    </a:ext>
                  </a:extLst>
                </p14:cNvPr>
                <p14:cNvContentPartPr/>
                <p14:nvPr/>
              </p14:nvContentPartPr>
              <p14:xfrm>
                <a:off x="5482394" y="425104"/>
                <a:ext cx="136800" cy="127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533CA1E-BF85-4958-84A5-4B2A7A87F5D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73394" y="416104"/>
                  <a:ext cx="154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3D8A7CC-DACD-4D70-8A86-A58F9773FE7C}"/>
                    </a:ext>
                  </a:extLst>
                </p14:cNvPr>
                <p14:cNvContentPartPr/>
                <p14:nvPr/>
              </p14:nvContentPartPr>
              <p14:xfrm>
                <a:off x="5691554" y="392704"/>
                <a:ext cx="252000" cy="162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3D8A7CC-DACD-4D70-8A86-A58F9773FE7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82914" y="384064"/>
                  <a:ext cx="269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1D2F978-9A4B-41E9-B8C5-E8113DAAF46F}"/>
                    </a:ext>
                  </a:extLst>
                </p14:cNvPr>
                <p14:cNvContentPartPr/>
                <p14:nvPr/>
              </p14:nvContentPartPr>
              <p14:xfrm>
                <a:off x="6065234" y="150424"/>
                <a:ext cx="158400" cy="411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1D2F978-9A4B-41E9-B8C5-E8113DAAF46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56594" y="141424"/>
                  <a:ext cx="17604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7B9264E-CAE9-450C-9CEB-ABA828A3456A}"/>
                    </a:ext>
                  </a:extLst>
                </p14:cNvPr>
                <p14:cNvContentPartPr/>
                <p14:nvPr/>
              </p14:nvContentPartPr>
              <p14:xfrm>
                <a:off x="6301034" y="390184"/>
                <a:ext cx="55800" cy="136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7B9264E-CAE9-450C-9CEB-ABA828A3456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92394" y="381544"/>
                  <a:ext cx="73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E258C3-70B6-49E0-9A14-BECFECAF0CE1}"/>
                    </a:ext>
                  </a:extLst>
                </p14:cNvPr>
                <p14:cNvContentPartPr/>
                <p14:nvPr/>
              </p14:nvContentPartPr>
              <p14:xfrm>
                <a:off x="6401474" y="364984"/>
                <a:ext cx="198000" cy="130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E258C3-70B6-49E0-9A14-BECFECAF0CE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92474" y="356344"/>
                  <a:ext cx="215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05ABC64-B13A-431F-89B4-45FB48BF6E2E}"/>
                    </a:ext>
                  </a:extLst>
                </p14:cNvPr>
                <p14:cNvContentPartPr/>
                <p14:nvPr/>
              </p14:nvContentPartPr>
              <p14:xfrm>
                <a:off x="6641234" y="392344"/>
                <a:ext cx="109440" cy="104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05ABC64-B13A-431F-89B4-45FB48BF6E2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2234" y="383344"/>
                  <a:ext cx="1270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3248651-C677-4DFD-BF3C-6682DA740B65}"/>
                    </a:ext>
                  </a:extLst>
                </p14:cNvPr>
                <p14:cNvContentPartPr/>
                <p14:nvPr/>
              </p14:nvContentPartPr>
              <p14:xfrm>
                <a:off x="6904754" y="73384"/>
                <a:ext cx="238680" cy="463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3248651-C677-4DFD-BF3C-6682DA740B6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96114" y="64744"/>
                  <a:ext cx="25632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C2023F7-8ACF-448D-94DF-464C3423F2C3}"/>
                    </a:ext>
                  </a:extLst>
                </p14:cNvPr>
                <p14:cNvContentPartPr/>
                <p14:nvPr/>
              </p14:nvContentPartPr>
              <p14:xfrm>
                <a:off x="6770474" y="352744"/>
                <a:ext cx="298800" cy="143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C2023F7-8ACF-448D-94DF-464C3423F2C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61474" y="343744"/>
                  <a:ext cx="316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3A9ADEC-A135-4465-A1D1-F15CBB248EFE}"/>
                    </a:ext>
                  </a:extLst>
                </p14:cNvPr>
                <p14:cNvContentPartPr/>
                <p14:nvPr/>
              </p14:nvContentPartPr>
              <p14:xfrm>
                <a:off x="7142354" y="354544"/>
                <a:ext cx="84600" cy="167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3A9ADEC-A135-4465-A1D1-F15CBB248E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33714" y="345904"/>
                  <a:ext cx="1022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DD747E1-FD11-4F07-BF94-0F87E0771911}"/>
                    </a:ext>
                  </a:extLst>
                </p14:cNvPr>
                <p14:cNvContentPartPr/>
                <p14:nvPr/>
              </p14:nvContentPartPr>
              <p14:xfrm>
                <a:off x="7250714" y="425824"/>
                <a:ext cx="300240" cy="124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DD747E1-FD11-4F07-BF94-0F87E07719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41714" y="417184"/>
                  <a:ext cx="317880" cy="14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83C281C-DDC5-4D77-9F60-27FD087DE306}"/>
                  </a:ext>
                </a:extLst>
              </p14:cNvPr>
              <p14:cNvContentPartPr/>
              <p14:nvPr/>
            </p14:nvContentPartPr>
            <p14:xfrm>
              <a:off x="7717994" y="323584"/>
              <a:ext cx="11520" cy="158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83C281C-DDC5-4D77-9F60-27FD087DE30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708994" y="314944"/>
                <a:ext cx="291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D1F2840-4302-4DF8-B7F5-506A5747FD74}"/>
                  </a:ext>
                </a:extLst>
              </p14:cNvPr>
              <p14:cNvContentPartPr/>
              <p14:nvPr/>
            </p14:nvContentPartPr>
            <p14:xfrm>
              <a:off x="7714754" y="481264"/>
              <a:ext cx="36000" cy="126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D1F2840-4302-4DF8-B7F5-506A5747FD7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05754" y="472624"/>
                <a:ext cx="5364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B2FBA4C-F711-4D9F-A552-1BC6563CFA50}"/>
              </a:ext>
            </a:extLst>
          </p:cNvPr>
          <p:cNvGrpSpPr/>
          <p:nvPr/>
        </p:nvGrpSpPr>
        <p:grpSpPr>
          <a:xfrm>
            <a:off x="6726914" y="998944"/>
            <a:ext cx="318600" cy="207360"/>
            <a:chOff x="6726914" y="998944"/>
            <a:chExt cx="318600" cy="20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FB42E70-FB8A-4D6C-9F4C-48107A7B6D8F}"/>
                    </a:ext>
                  </a:extLst>
                </p14:cNvPr>
                <p14:cNvContentPartPr/>
                <p14:nvPr/>
              </p14:nvContentPartPr>
              <p14:xfrm>
                <a:off x="6726914" y="1110904"/>
                <a:ext cx="58680" cy="81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FB42E70-FB8A-4D6C-9F4C-48107A7B6D8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18274" y="1102264"/>
                  <a:ext cx="76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08B5569-4895-41DF-A52C-EA5518709041}"/>
                    </a:ext>
                  </a:extLst>
                </p14:cNvPr>
                <p14:cNvContentPartPr/>
                <p14:nvPr/>
              </p14:nvContentPartPr>
              <p14:xfrm>
                <a:off x="6818354" y="998944"/>
                <a:ext cx="11520" cy="8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08B5569-4895-41DF-A52C-EA551870904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09354" y="990304"/>
                  <a:ext cx="29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82A43D1-0309-48E9-B16C-BE1D428C481B}"/>
                    </a:ext>
                  </a:extLst>
                </p14:cNvPr>
                <p14:cNvContentPartPr/>
                <p14:nvPr/>
              </p14:nvContentPartPr>
              <p14:xfrm>
                <a:off x="6858314" y="1033504"/>
                <a:ext cx="187200" cy="172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82A43D1-0309-48E9-B16C-BE1D428C481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49674" y="1024504"/>
                  <a:ext cx="20484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F2B914A-44F2-4146-8EA6-C7215341E582}"/>
              </a:ext>
            </a:extLst>
          </p:cNvPr>
          <p:cNvGrpSpPr/>
          <p:nvPr/>
        </p:nvGrpSpPr>
        <p:grpSpPr>
          <a:xfrm>
            <a:off x="525194" y="826864"/>
            <a:ext cx="1736640" cy="1013760"/>
            <a:chOff x="525194" y="826864"/>
            <a:chExt cx="1736640" cy="101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3FDECCC-3479-436A-B786-384180FB1480}"/>
                    </a:ext>
                  </a:extLst>
                </p14:cNvPr>
                <p14:cNvContentPartPr/>
                <p14:nvPr/>
              </p14:nvContentPartPr>
              <p14:xfrm>
                <a:off x="1521674" y="1052944"/>
                <a:ext cx="97920" cy="148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3FDECCC-3479-436A-B786-384180FB14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12674" y="1043944"/>
                  <a:ext cx="115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23D2789-9AA5-4777-80EA-8BFD5C3A41AD}"/>
                    </a:ext>
                  </a:extLst>
                </p14:cNvPr>
                <p14:cNvContentPartPr/>
                <p14:nvPr/>
              </p14:nvContentPartPr>
              <p14:xfrm>
                <a:off x="1279754" y="1247344"/>
                <a:ext cx="394920" cy="62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23D2789-9AA5-4777-80EA-8BFD5C3A41A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70754" y="1238704"/>
                  <a:ext cx="4125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6ABF4FA-CD9A-4367-82D6-15F3335771EE}"/>
                    </a:ext>
                  </a:extLst>
                </p14:cNvPr>
                <p14:cNvContentPartPr/>
                <p14:nvPr/>
              </p14:nvContentPartPr>
              <p14:xfrm>
                <a:off x="1330874" y="1000384"/>
                <a:ext cx="414000" cy="43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6ABF4FA-CD9A-4367-82D6-15F3335771E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21874" y="991384"/>
                  <a:ext cx="431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98DEB5F-17D4-431D-8E5E-C17E55871BA0}"/>
                    </a:ext>
                  </a:extLst>
                </p14:cNvPr>
                <p14:cNvContentPartPr/>
                <p14:nvPr/>
              </p14:nvContentPartPr>
              <p14:xfrm>
                <a:off x="1880954" y="826864"/>
                <a:ext cx="281880" cy="524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98DEB5F-17D4-431D-8E5E-C17E55871BA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71954" y="818224"/>
                  <a:ext cx="29952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CEE639B-5478-4223-BD38-A8FB7A1A3198}"/>
                    </a:ext>
                  </a:extLst>
                </p14:cNvPr>
                <p14:cNvContentPartPr/>
                <p14:nvPr/>
              </p14:nvContentPartPr>
              <p14:xfrm>
                <a:off x="1802474" y="1180744"/>
                <a:ext cx="168480" cy="21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CEE639B-5478-4223-BD38-A8FB7A1A319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93834" y="1171744"/>
                  <a:ext cx="186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BC4C0C6-32D4-439A-A76F-C0E6476A83BE}"/>
                    </a:ext>
                  </a:extLst>
                </p14:cNvPr>
                <p14:cNvContentPartPr/>
                <p14:nvPr/>
              </p14:nvContentPartPr>
              <p14:xfrm>
                <a:off x="525194" y="1679704"/>
                <a:ext cx="126360" cy="1580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BC4C0C6-32D4-439A-A76F-C0E6476A83B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6554" y="1670704"/>
                  <a:ext cx="144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C467812-4E7B-45B8-B3F9-88B28C601B36}"/>
                    </a:ext>
                  </a:extLst>
                </p14:cNvPr>
                <p14:cNvContentPartPr/>
                <p14:nvPr/>
              </p14:nvContentPartPr>
              <p14:xfrm>
                <a:off x="865394" y="1296664"/>
                <a:ext cx="241560" cy="543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C467812-4E7B-45B8-B3F9-88B28C601B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6754" y="1287664"/>
                  <a:ext cx="25920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AA79BCC-1375-4FCB-AAA8-66CBD01352DE}"/>
                    </a:ext>
                  </a:extLst>
                </p14:cNvPr>
                <p14:cNvContentPartPr/>
                <p14:nvPr/>
              </p14:nvContentPartPr>
              <p14:xfrm>
                <a:off x="793754" y="1672504"/>
                <a:ext cx="275040" cy="20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AA79BCC-1375-4FCB-AAA8-66CBD01352D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4754" y="1663864"/>
                  <a:ext cx="292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69B614E-470A-42C0-99C0-5FF60B85F031}"/>
                    </a:ext>
                  </a:extLst>
                </p14:cNvPr>
                <p14:cNvContentPartPr/>
                <p14:nvPr/>
              </p14:nvContentPartPr>
              <p14:xfrm>
                <a:off x="1541834" y="1357864"/>
                <a:ext cx="234000" cy="462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69B614E-470A-42C0-99C0-5FF60B85F03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33194" y="1348864"/>
                  <a:ext cx="25164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79DEE23-6330-4337-B74A-C8D485B05484}"/>
                    </a:ext>
                  </a:extLst>
                </p14:cNvPr>
                <p14:cNvContentPartPr/>
                <p14:nvPr/>
              </p14:nvContentPartPr>
              <p14:xfrm>
                <a:off x="1456874" y="1558744"/>
                <a:ext cx="370080" cy="662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79DEE23-6330-4337-B74A-C8D485B0548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47874" y="1550104"/>
                  <a:ext cx="387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CB1B293-891E-4409-BED4-A68A72FE7688}"/>
                    </a:ext>
                  </a:extLst>
                </p14:cNvPr>
                <p14:cNvContentPartPr/>
                <p14:nvPr/>
              </p14:nvContentPartPr>
              <p14:xfrm>
                <a:off x="1779434" y="1393144"/>
                <a:ext cx="211320" cy="367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CB1B293-891E-4409-BED4-A68A72FE768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70794" y="1384504"/>
                  <a:ext cx="2289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B0556B6-A7B9-464C-873D-DD85EA71F669}"/>
                    </a:ext>
                  </a:extLst>
                </p14:cNvPr>
                <p14:cNvContentPartPr/>
                <p14:nvPr/>
              </p14:nvContentPartPr>
              <p14:xfrm>
                <a:off x="2078954" y="1583224"/>
                <a:ext cx="182880" cy="150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B0556B6-A7B9-464C-873D-DD85EA71F66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70314" y="1574224"/>
                  <a:ext cx="2005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9F7CE58-CEB1-4BAE-B472-7B04C3E89E98}"/>
              </a:ext>
            </a:extLst>
          </p:cNvPr>
          <p:cNvGrpSpPr/>
          <p:nvPr/>
        </p:nvGrpSpPr>
        <p:grpSpPr>
          <a:xfrm>
            <a:off x="2509874" y="919024"/>
            <a:ext cx="3849840" cy="830880"/>
            <a:chOff x="2509874" y="919024"/>
            <a:chExt cx="3849840" cy="83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1A75FF8-5CCA-4080-8081-F8978CBFA5D5}"/>
                    </a:ext>
                  </a:extLst>
                </p14:cNvPr>
                <p14:cNvContentPartPr/>
                <p14:nvPr/>
              </p14:nvContentPartPr>
              <p14:xfrm>
                <a:off x="2509874" y="995704"/>
                <a:ext cx="290520" cy="243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1A75FF8-5CCA-4080-8081-F8978CBFA5D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00874" y="987064"/>
                  <a:ext cx="3081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51EC071-82CD-4EF4-B3D7-CE081520A0AD}"/>
                    </a:ext>
                  </a:extLst>
                </p14:cNvPr>
                <p14:cNvContentPartPr/>
                <p14:nvPr/>
              </p14:nvContentPartPr>
              <p14:xfrm>
                <a:off x="2799674" y="1207744"/>
                <a:ext cx="36000" cy="142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51EC071-82CD-4EF4-B3D7-CE081520A0A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91034" y="1199104"/>
                  <a:ext cx="53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A505F99-781D-44D9-AB19-614D9C40C337}"/>
                    </a:ext>
                  </a:extLst>
                </p14:cNvPr>
                <p14:cNvContentPartPr/>
                <p14:nvPr/>
              </p14:nvContentPartPr>
              <p14:xfrm>
                <a:off x="2975714" y="1007584"/>
                <a:ext cx="203400" cy="231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A505F99-781D-44D9-AB19-614D9C40C33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67074" y="998584"/>
                  <a:ext cx="221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28D337-31C7-4C47-9CD6-0451F6F4DC85}"/>
                    </a:ext>
                  </a:extLst>
                </p14:cNvPr>
                <p14:cNvContentPartPr/>
                <p14:nvPr/>
              </p14:nvContentPartPr>
              <p14:xfrm>
                <a:off x="2986154" y="973024"/>
                <a:ext cx="238320" cy="268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28D337-31C7-4C47-9CD6-0451F6F4DC8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77154" y="964384"/>
                  <a:ext cx="2559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43A7BFE-DB95-40FD-8603-D9D731CD9B74}"/>
                    </a:ext>
                  </a:extLst>
                </p14:cNvPr>
                <p14:cNvContentPartPr/>
                <p14:nvPr/>
              </p14:nvContentPartPr>
              <p14:xfrm>
                <a:off x="3251114" y="1258864"/>
                <a:ext cx="14040" cy="106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43A7BFE-DB95-40FD-8603-D9D731CD9B7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42114" y="1249864"/>
                  <a:ext cx="31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D3B9337-7C05-4263-BA8D-C5A7A4B5C068}"/>
                    </a:ext>
                  </a:extLst>
                </p14:cNvPr>
                <p14:cNvContentPartPr/>
                <p14:nvPr/>
              </p14:nvContentPartPr>
              <p14:xfrm>
                <a:off x="3468194" y="1106944"/>
                <a:ext cx="326880" cy="48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D3B9337-7C05-4263-BA8D-C5A7A4B5C06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59554" y="1098304"/>
                  <a:ext cx="3445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AB4F0C5-C25E-4783-A046-254A35A86C08}"/>
                    </a:ext>
                  </a:extLst>
                </p14:cNvPr>
                <p14:cNvContentPartPr/>
                <p14:nvPr/>
              </p14:nvContentPartPr>
              <p14:xfrm>
                <a:off x="3643154" y="1006144"/>
                <a:ext cx="42480" cy="220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AB4F0C5-C25E-4783-A046-254A35A86C0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34154" y="997144"/>
                  <a:ext cx="601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C1EB5C8-F979-4CF3-988E-817221DA1DF5}"/>
                    </a:ext>
                  </a:extLst>
                </p14:cNvPr>
                <p14:cNvContentPartPr/>
                <p14:nvPr/>
              </p14:nvContentPartPr>
              <p14:xfrm>
                <a:off x="4155434" y="1114864"/>
                <a:ext cx="14040" cy="26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C1EB5C8-F979-4CF3-988E-817221DA1DF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46434" y="1105864"/>
                  <a:ext cx="31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9C71B33-1ED6-41C0-8D2F-5B0287DD6FDE}"/>
                    </a:ext>
                  </a:extLst>
                </p14:cNvPr>
                <p14:cNvContentPartPr/>
                <p14:nvPr/>
              </p14:nvContentPartPr>
              <p14:xfrm>
                <a:off x="4372514" y="1133224"/>
                <a:ext cx="48240" cy="16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9C71B33-1ED6-41C0-8D2F-5B0287DD6FD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63514" y="1124224"/>
                  <a:ext cx="65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F1DACC2-2B49-4DFE-9011-C1E9E2137C39}"/>
                    </a:ext>
                  </a:extLst>
                </p14:cNvPr>
                <p14:cNvContentPartPr/>
                <p14:nvPr/>
              </p14:nvContentPartPr>
              <p14:xfrm>
                <a:off x="4639994" y="1127824"/>
                <a:ext cx="54720" cy="28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F1DACC2-2B49-4DFE-9011-C1E9E2137C3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31354" y="1118824"/>
                  <a:ext cx="723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FB78618-79B0-486A-A764-A35EAAD13095}"/>
                    </a:ext>
                  </a:extLst>
                </p14:cNvPr>
                <p14:cNvContentPartPr/>
                <p14:nvPr/>
              </p14:nvContentPartPr>
              <p14:xfrm>
                <a:off x="4885154" y="1120624"/>
                <a:ext cx="288720" cy="291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FB78618-79B0-486A-A764-A35EAAD1309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76154" y="1111624"/>
                  <a:ext cx="306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E15E1EB-F326-4402-83FC-945B216C3EC7}"/>
                    </a:ext>
                  </a:extLst>
                </p14:cNvPr>
                <p14:cNvContentPartPr/>
                <p14:nvPr/>
              </p14:nvContentPartPr>
              <p14:xfrm>
                <a:off x="5055794" y="1006864"/>
                <a:ext cx="19440" cy="218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E15E1EB-F326-4402-83FC-945B216C3EC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46794" y="997864"/>
                  <a:ext cx="37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26969B4-DC20-47E3-9986-C5EBB6C030A9}"/>
                    </a:ext>
                  </a:extLst>
                </p14:cNvPr>
                <p14:cNvContentPartPr/>
                <p14:nvPr/>
              </p14:nvContentPartPr>
              <p14:xfrm>
                <a:off x="5369714" y="980584"/>
                <a:ext cx="294480" cy="230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26969B4-DC20-47E3-9986-C5EBB6C030A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61074" y="971944"/>
                  <a:ext cx="312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B50BB87-802D-4B6C-89A7-79654E1CAB50}"/>
                    </a:ext>
                  </a:extLst>
                </p14:cNvPr>
                <p14:cNvContentPartPr/>
                <p14:nvPr/>
              </p14:nvContentPartPr>
              <p14:xfrm>
                <a:off x="5714594" y="1197304"/>
                <a:ext cx="95760" cy="69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B50BB87-802D-4B6C-89A7-79654E1CAB5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05954" y="1188304"/>
                  <a:ext cx="113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09E67A7-27BE-4D3F-B546-A298E93E8377}"/>
                    </a:ext>
                  </a:extLst>
                </p14:cNvPr>
                <p14:cNvContentPartPr/>
                <p14:nvPr/>
              </p14:nvContentPartPr>
              <p14:xfrm>
                <a:off x="5948234" y="989224"/>
                <a:ext cx="243360" cy="219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09E67A7-27BE-4D3F-B546-A298E93E837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39594" y="980584"/>
                  <a:ext cx="261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8680B58-AF58-4B33-B0C9-DDE4E97BC926}"/>
                    </a:ext>
                  </a:extLst>
                </p14:cNvPr>
                <p14:cNvContentPartPr/>
                <p14:nvPr/>
              </p14:nvContentPartPr>
              <p14:xfrm>
                <a:off x="5924834" y="919024"/>
                <a:ext cx="246240" cy="269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8680B58-AF58-4B33-B0C9-DDE4E97BC92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15834" y="910384"/>
                  <a:ext cx="2638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7282D92-F2EB-4185-8B85-825541CAC044}"/>
                    </a:ext>
                  </a:extLst>
                </p14:cNvPr>
                <p14:cNvContentPartPr/>
                <p14:nvPr/>
              </p14:nvContentPartPr>
              <p14:xfrm>
                <a:off x="6197354" y="1218184"/>
                <a:ext cx="162360" cy="115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7282D92-F2EB-4185-8B85-825541CAC04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88354" y="1209544"/>
                  <a:ext cx="180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C665124-1D07-4912-93A3-798A9CE9E82E}"/>
                    </a:ext>
                  </a:extLst>
                </p14:cNvPr>
                <p14:cNvContentPartPr/>
                <p14:nvPr/>
              </p14:nvContentPartPr>
              <p14:xfrm>
                <a:off x="2616434" y="1545424"/>
                <a:ext cx="282960" cy="195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C665124-1D07-4912-93A3-798A9CE9E82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07434" y="1536784"/>
                  <a:ext cx="300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02F774B-3AFC-48F5-BD96-6CC1104E63D8}"/>
                    </a:ext>
                  </a:extLst>
                </p14:cNvPr>
                <p14:cNvContentPartPr/>
                <p14:nvPr/>
              </p14:nvContentPartPr>
              <p14:xfrm>
                <a:off x="2839994" y="1590064"/>
                <a:ext cx="174240" cy="142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02F774B-3AFC-48F5-BD96-6CC1104E63D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31354" y="1581064"/>
                  <a:ext cx="191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2E75AB9-6EAD-4129-88FA-6D6802DB276D}"/>
                    </a:ext>
                  </a:extLst>
                </p14:cNvPr>
                <p14:cNvContentPartPr/>
                <p14:nvPr/>
              </p14:nvContentPartPr>
              <p14:xfrm>
                <a:off x="3041594" y="1592584"/>
                <a:ext cx="239760" cy="157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2E75AB9-6EAD-4129-88FA-6D6802DB276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32954" y="1583944"/>
                  <a:ext cx="257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F5569AC-B6F3-48DC-8750-6A0E25D13CDB}"/>
                    </a:ext>
                  </a:extLst>
                </p14:cNvPr>
                <p14:cNvContentPartPr/>
                <p14:nvPr/>
              </p14:nvContentPartPr>
              <p14:xfrm>
                <a:off x="3343994" y="1570264"/>
                <a:ext cx="189000" cy="162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F5569AC-B6F3-48DC-8750-6A0E25D13CD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35354" y="1561624"/>
                  <a:ext cx="206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4B53F3D-1D0D-469B-80BB-2F225643A4E8}"/>
                    </a:ext>
                  </a:extLst>
                </p14:cNvPr>
                <p14:cNvContentPartPr/>
                <p14:nvPr/>
              </p14:nvContentPartPr>
              <p14:xfrm>
                <a:off x="3445154" y="1356424"/>
                <a:ext cx="235800" cy="3272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4B53F3D-1D0D-469B-80BB-2F225643A4E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36154" y="1347784"/>
                  <a:ext cx="2534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6A4B90B-EBBB-49A5-9BD3-B740857764FA}"/>
                    </a:ext>
                  </a:extLst>
                </p14:cNvPr>
                <p14:cNvContentPartPr/>
                <p14:nvPr/>
              </p14:nvContentPartPr>
              <p14:xfrm>
                <a:off x="3613274" y="1593664"/>
                <a:ext cx="67320" cy="111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6A4B90B-EBBB-49A5-9BD3-B740857764F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04274" y="1584664"/>
                  <a:ext cx="84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359C1DD-5815-495D-A3DB-6E0811FE29C4}"/>
                    </a:ext>
                  </a:extLst>
                </p14:cNvPr>
                <p14:cNvContentPartPr/>
                <p14:nvPr/>
              </p14:nvContentPartPr>
              <p14:xfrm>
                <a:off x="3776714" y="1588264"/>
                <a:ext cx="311400" cy="120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359C1DD-5815-495D-A3DB-6E0811FE29C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67714" y="1579624"/>
                  <a:ext cx="329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BADFDC3-7264-4945-8EC7-D18849F3EB18}"/>
                    </a:ext>
                  </a:extLst>
                </p14:cNvPr>
                <p14:cNvContentPartPr/>
                <p14:nvPr/>
              </p14:nvContentPartPr>
              <p14:xfrm>
                <a:off x="4282514" y="1542904"/>
                <a:ext cx="290520" cy="204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BADFDC3-7264-4945-8EC7-D18849F3EB1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73874" y="1533904"/>
                  <a:ext cx="308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792EEEE-743B-4843-BB92-0CEEEAB62147}"/>
                    </a:ext>
                  </a:extLst>
                </p14:cNvPr>
                <p14:cNvContentPartPr/>
                <p14:nvPr/>
              </p14:nvContentPartPr>
              <p14:xfrm>
                <a:off x="4538474" y="1588984"/>
                <a:ext cx="131040" cy="109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792EEEE-743B-4843-BB92-0CEEEAB6214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29834" y="1579984"/>
                  <a:ext cx="148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FE33E32-7D7F-43C1-960C-4629E6F2641C}"/>
                    </a:ext>
                  </a:extLst>
                </p14:cNvPr>
                <p14:cNvContentPartPr/>
                <p14:nvPr/>
              </p14:nvContentPartPr>
              <p14:xfrm>
                <a:off x="4812074" y="1566664"/>
                <a:ext cx="125640" cy="164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FE33E32-7D7F-43C1-960C-4629E6F2641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03434" y="1557664"/>
                  <a:ext cx="143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F7CBF48-4C40-42B2-8AAD-BB2EBEA04EC8}"/>
                    </a:ext>
                  </a:extLst>
                </p14:cNvPr>
                <p14:cNvContentPartPr/>
                <p14:nvPr/>
              </p14:nvContentPartPr>
              <p14:xfrm>
                <a:off x="5058314" y="1565944"/>
                <a:ext cx="65160" cy="1166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F7CBF48-4C40-42B2-8AAD-BB2EBEA04EC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49314" y="1556944"/>
                  <a:ext cx="82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EB86859-16EF-43AB-BF8E-B510654E1BB4}"/>
                    </a:ext>
                  </a:extLst>
                </p14:cNvPr>
                <p14:cNvContentPartPr/>
                <p14:nvPr/>
              </p14:nvContentPartPr>
              <p14:xfrm>
                <a:off x="5195114" y="1575304"/>
                <a:ext cx="96480" cy="113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EB86859-16EF-43AB-BF8E-B510654E1BB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86474" y="1566664"/>
                  <a:ext cx="114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541D1C0-0BCB-493F-B3B6-5D12225806AE}"/>
                    </a:ext>
                  </a:extLst>
                </p14:cNvPr>
                <p14:cNvContentPartPr/>
                <p14:nvPr/>
              </p14:nvContentPartPr>
              <p14:xfrm>
                <a:off x="5404634" y="1265344"/>
                <a:ext cx="266040" cy="4741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541D1C0-0BCB-493F-B3B6-5D12225806A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95994" y="1256344"/>
                  <a:ext cx="28368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E2B0B38-09B8-4018-9ACB-B90158ED0E50}"/>
                    </a:ext>
                  </a:extLst>
                </p14:cNvPr>
                <p14:cNvContentPartPr/>
                <p14:nvPr/>
              </p14:nvContentPartPr>
              <p14:xfrm>
                <a:off x="5696234" y="1342384"/>
                <a:ext cx="180720" cy="352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E2B0B38-09B8-4018-9ACB-B90158ED0E5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87234" y="1333384"/>
                  <a:ext cx="1983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2A723B1-37A2-4D4A-B836-066B22020808}"/>
                    </a:ext>
                  </a:extLst>
                </p14:cNvPr>
                <p14:cNvContentPartPr/>
                <p14:nvPr/>
              </p14:nvContentPartPr>
              <p14:xfrm>
                <a:off x="5840954" y="1557304"/>
                <a:ext cx="140040" cy="124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2A723B1-37A2-4D4A-B836-066B2202080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32314" y="1548304"/>
                  <a:ext cx="157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4590C77-452F-4BCA-9776-2E650CBD80CB}"/>
                    </a:ext>
                  </a:extLst>
                </p14:cNvPr>
                <p14:cNvContentPartPr/>
                <p14:nvPr/>
              </p14:nvContentPartPr>
              <p14:xfrm>
                <a:off x="6078194" y="1459384"/>
                <a:ext cx="119520" cy="2332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4590C77-452F-4BCA-9776-2E650CBD80C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069554" y="1450744"/>
                  <a:ext cx="13716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1630AF7-8605-49B6-AE71-48F3060A8E3E}"/>
              </a:ext>
            </a:extLst>
          </p:cNvPr>
          <p:cNvGrpSpPr/>
          <p:nvPr/>
        </p:nvGrpSpPr>
        <p:grpSpPr>
          <a:xfrm>
            <a:off x="6531074" y="1452184"/>
            <a:ext cx="620280" cy="401760"/>
            <a:chOff x="6531074" y="1452184"/>
            <a:chExt cx="620280" cy="40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E9DB55F-E02F-4A00-AFDD-AD25D6655F49}"/>
                    </a:ext>
                  </a:extLst>
                </p14:cNvPr>
                <p14:cNvContentPartPr/>
                <p14:nvPr/>
              </p14:nvContentPartPr>
              <p14:xfrm>
                <a:off x="6531074" y="1505464"/>
                <a:ext cx="231840" cy="201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E9DB55F-E02F-4A00-AFDD-AD25D6655F4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22074" y="1496824"/>
                  <a:ext cx="2494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9481136-82AF-433D-8880-F08CA7E63F0F}"/>
                    </a:ext>
                  </a:extLst>
                </p14:cNvPr>
                <p14:cNvContentPartPr/>
                <p14:nvPr/>
              </p14:nvContentPartPr>
              <p14:xfrm>
                <a:off x="6533954" y="1452184"/>
                <a:ext cx="232920" cy="261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9481136-82AF-433D-8880-F08CA7E63F0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24954" y="1443184"/>
                  <a:ext cx="2505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C0CD025-58AC-4733-B40E-B979A0FD0F4C}"/>
                    </a:ext>
                  </a:extLst>
                </p14:cNvPr>
                <p14:cNvContentPartPr/>
                <p14:nvPr/>
              </p14:nvContentPartPr>
              <p14:xfrm>
                <a:off x="6863354" y="1732624"/>
                <a:ext cx="18720" cy="121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C0CD025-58AC-4733-B40E-B979A0FD0F4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54714" y="1723624"/>
                  <a:ext cx="36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32084D8-E92A-469B-B838-C46C8B2D51C9}"/>
                    </a:ext>
                  </a:extLst>
                </p14:cNvPr>
                <p14:cNvContentPartPr/>
                <p14:nvPr/>
              </p14:nvContentPartPr>
              <p14:xfrm>
                <a:off x="7045874" y="1710664"/>
                <a:ext cx="105480" cy="141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32084D8-E92A-469B-B838-C46C8B2D51C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36874" y="1701664"/>
                  <a:ext cx="1231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0F30035-11C0-4FFF-B46B-C2F077D84C1E}"/>
              </a:ext>
            </a:extLst>
          </p:cNvPr>
          <p:cNvGrpSpPr/>
          <p:nvPr/>
        </p:nvGrpSpPr>
        <p:grpSpPr>
          <a:xfrm>
            <a:off x="7401194" y="731464"/>
            <a:ext cx="4022640" cy="1186560"/>
            <a:chOff x="7401194" y="731464"/>
            <a:chExt cx="4022640" cy="11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77ABD4-8AE4-426B-8B78-DC078A2947F4}"/>
                    </a:ext>
                  </a:extLst>
                </p14:cNvPr>
                <p14:cNvContentPartPr/>
                <p14:nvPr/>
              </p14:nvContentPartPr>
              <p14:xfrm>
                <a:off x="7401194" y="1039264"/>
                <a:ext cx="148320" cy="134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77ABD4-8AE4-426B-8B78-DC078A2947F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92554" y="1030624"/>
                  <a:ext cx="165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DA039A-5125-4A92-A4A7-7956DF6B0CC2}"/>
                    </a:ext>
                  </a:extLst>
                </p14:cNvPr>
                <p14:cNvContentPartPr/>
                <p14:nvPr/>
              </p14:nvContentPartPr>
              <p14:xfrm>
                <a:off x="7984754" y="731464"/>
                <a:ext cx="224640" cy="455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DA039A-5125-4A92-A4A7-7956DF6B0CC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76114" y="722464"/>
                  <a:ext cx="2422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531A9A4-8A69-4BDF-BAFB-B33DD47985C0}"/>
                    </a:ext>
                  </a:extLst>
                </p14:cNvPr>
                <p14:cNvContentPartPr/>
                <p14:nvPr/>
              </p14:nvContentPartPr>
              <p14:xfrm>
                <a:off x="8177354" y="1057984"/>
                <a:ext cx="37440" cy="102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531A9A4-8A69-4BDF-BAFB-B33DD47985C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68714" y="1048984"/>
                  <a:ext cx="55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4D20D9D-2615-46AE-9E4D-D39F60EB9AC3}"/>
                    </a:ext>
                  </a:extLst>
                </p14:cNvPr>
                <p14:cNvContentPartPr/>
                <p14:nvPr/>
              </p14:nvContentPartPr>
              <p14:xfrm>
                <a:off x="8293274" y="1062664"/>
                <a:ext cx="141120" cy="96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4D20D9D-2615-46AE-9E4D-D39F60EB9AC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84274" y="1054024"/>
                  <a:ext cx="158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D3B0F9C-7F65-42AB-89E8-5A2C8A8A9117}"/>
                    </a:ext>
                  </a:extLst>
                </p14:cNvPr>
                <p14:cNvContentPartPr/>
                <p14:nvPr/>
              </p14:nvContentPartPr>
              <p14:xfrm>
                <a:off x="8542754" y="1040344"/>
                <a:ext cx="161280" cy="961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D3B0F9C-7F65-42AB-89E8-5A2C8A8A911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34114" y="1031704"/>
                  <a:ext cx="178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A0C7A2B-0D53-4830-B481-1634312C251C}"/>
                    </a:ext>
                  </a:extLst>
                </p14:cNvPr>
                <p14:cNvContentPartPr/>
                <p14:nvPr/>
              </p14:nvContentPartPr>
              <p14:xfrm>
                <a:off x="8720954" y="982384"/>
                <a:ext cx="356400" cy="214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A0C7A2B-0D53-4830-B481-1634312C251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12314" y="973384"/>
                  <a:ext cx="3740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EF188F3-84B7-4761-8F4B-5D574BBA1B7A}"/>
                    </a:ext>
                  </a:extLst>
                </p14:cNvPr>
                <p14:cNvContentPartPr/>
                <p14:nvPr/>
              </p14:nvContentPartPr>
              <p14:xfrm>
                <a:off x="9257354" y="973024"/>
                <a:ext cx="212040" cy="221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EF188F3-84B7-4761-8F4B-5D574BBA1B7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248354" y="964384"/>
                  <a:ext cx="229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19FD793-CA80-45A9-82BD-72DD8D6DCB14}"/>
                    </a:ext>
                  </a:extLst>
                </p14:cNvPr>
                <p14:cNvContentPartPr/>
                <p14:nvPr/>
              </p14:nvContentPartPr>
              <p14:xfrm>
                <a:off x="9443114" y="1072024"/>
                <a:ext cx="119880" cy="122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19FD793-CA80-45A9-82BD-72DD8D6DCB1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434474" y="1063384"/>
                  <a:ext cx="137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A6C1D61-FBCE-4151-AD84-D622E6D81526}"/>
                    </a:ext>
                  </a:extLst>
                </p14:cNvPr>
                <p14:cNvContentPartPr/>
                <p14:nvPr/>
              </p14:nvContentPartPr>
              <p14:xfrm>
                <a:off x="9658394" y="1070224"/>
                <a:ext cx="254880" cy="107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A6C1D61-FBCE-4151-AD84-D622E6D8152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49394" y="1061584"/>
                  <a:ext cx="272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B5ABBFE-E4C0-413D-81EF-6F60B7A48487}"/>
                    </a:ext>
                  </a:extLst>
                </p14:cNvPr>
                <p14:cNvContentPartPr/>
                <p14:nvPr/>
              </p14:nvContentPartPr>
              <p14:xfrm>
                <a:off x="10046114" y="787624"/>
                <a:ext cx="186480" cy="402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B5ABBFE-E4C0-413D-81EF-6F60B7A4848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037114" y="778984"/>
                  <a:ext cx="2041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CAE3BBD-6DA5-448A-B0D9-BC9DEC386637}"/>
                    </a:ext>
                  </a:extLst>
                </p14:cNvPr>
                <p14:cNvContentPartPr/>
                <p14:nvPr/>
              </p14:nvContentPartPr>
              <p14:xfrm>
                <a:off x="10292354" y="1062304"/>
                <a:ext cx="42480" cy="134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CAE3BBD-6DA5-448A-B0D9-BC9DEC38663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283354" y="1053664"/>
                  <a:ext cx="60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90BB532-6235-4974-9CC4-4A36E6F56C0D}"/>
                    </a:ext>
                  </a:extLst>
                </p14:cNvPr>
                <p14:cNvContentPartPr/>
                <p14:nvPr/>
              </p14:nvContentPartPr>
              <p14:xfrm>
                <a:off x="10357514" y="1088944"/>
                <a:ext cx="171360" cy="102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90BB532-6235-4974-9CC4-4A36E6F56C0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348874" y="1079944"/>
                  <a:ext cx="189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62E207A-28AD-41A1-BC57-B271797E2ADE}"/>
                    </a:ext>
                  </a:extLst>
                </p14:cNvPr>
                <p14:cNvContentPartPr/>
                <p14:nvPr/>
              </p14:nvContentPartPr>
              <p14:xfrm>
                <a:off x="10590794" y="1086784"/>
                <a:ext cx="132120" cy="90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62E207A-28AD-41A1-BC57-B271797E2AD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582154" y="1078144"/>
                  <a:ext cx="149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C81F664-0BBD-4E44-9A4C-1EE3B8190F52}"/>
                    </a:ext>
                  </a:extLst>
                </p14:cNvPr>
                <p14:cNvContentPartPr/>
                <p14:nvPr/>
              </p14:nvContentPartPr>
              <p14:xfrm>
                <a:off x="10866554" y="813544"/>
                <a:ext cx="214920" cy="375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C81F664-0BBD-4E44-9A4C-1EE3B8190F5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857914" y="804544"/>
                  <a:ext cx="23256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AF75666-A7BA-4B52-89B6-7F71A873FC98}"/>
                    </a:ext>
                  </a:extLst>
                </p14:cNvPr>
                <p14:cNvContentPartPr/>
                <p14:nvPr/>
              </p14:nvContentPartPr>
              <p14:xfrm>
                <a:off x="10722194" y="1020544"/>
                <a:ext cx="340920" cy="158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F75666-A7BA-4B52-89B6-7F71A873FC9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713194" y="1011544"/>
                  <a:ext cx="3585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2DA8373-A6DC-479F-ABB9-5125AD0979C5}"/>
                    </a:ext>
                  </a:extLst>
                </p14:cNvPr>
                <p14:cNvContentPartPr/>
                <p14:nvPr/>
              </p14:nvContentPartPr>
              <p14:xfrm>
                <a:off x="11109914" y="1059064"/>
                <a:ext cx="126000" cy="113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2DA8373-A6DC-479F-ABB9-5125AD0979C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100914" y="1050424"/>
                  <a:ext cx="143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2687CD8-6CE2-4872-BB25-03DB247F1444}"/>
                    </a:ext>
                  </a:extLst>
                </p14:cNvPr>
                <p14:cNvContentPartPr/>
                <p14:nvPr/>
              </p14:nvContentPartPr>
              <p14:xfrm>
                <a:off x="11240594" y="1079224"/>
                <a:ext cx="183240" cy="108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2687CD8-6CE2-4872-BB25-03DB247F144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31594" y="1070584"/>
                  <a:ext cx="200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D35A428-30DB-4586-827E-32CF9D89C71A}"/>
                    </a:ext>
                  </a:extLst>
                </p14:cNvPr>
                <p14:cNvContentPartPr/>
                <p14:nvPr/>
              </p14:nvContentPartPr>
              <p14:xfrm>
                <a:off x="7415594" y="1644784"/>
                <a:ext cx="47520" cy="9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D35A428-30DB-4586-827E-32CF9D89C71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06594" y="1635784"/>
                  <a:ext cx="65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C39ECB0-47A0-48E0-83ED-BBDD76F45CB7}"/>
                    </a:ext>
                  </a:extLst>
                </p14:cNvPr>
                <p14:cNvContentPartPr/>
                <p14:nvPr/>
              </p14:nvContentPartPr>
              <p14:xfrm>
                <a:off x="7638434" y="1617064"/>
                <a:ext cx="208440" cy="306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C39ECB0-47A0-48E0-83ED-BBDD76F45CB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29794" y="1608064"/>
                  <a:ext cx="226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F580F0B-D8EC-40B6-9696-9D21EAB366BF}"/>
                    </a:ext>
                  </a:extLst>
                </p14:cNvPr>
                <p14:cNvContentPartPr/>
                <p14:nvPr/>
              </p14:nvContentPartPr>
              <p14:xfrm>
                <a:off x="7938314" y="1772584"/>
                <a:ext cx="126000" cy="145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F580F0B-D8EC-40B6-9696-9D21EAB366B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29674" y="1763584"/>
                  <a:ext cx="143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4DCA2DD-F89A-42EF-A18C-44685712A9DE}"/>
                    </a:ext>
                  </a:extLst>
                </p14:cNvPr>
                <p14:cNvContentPartPr/>
                <p14:nvPr/>
              </p14:nvContentPartPr>
              <p14:xfrm>
                <a:off x="8179874" y="1475584"/>
                <a:ext cx="261000" cy="235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4DCA2DD-F89A-42EF-A18C-44685712A9D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170874" y="1466944"/>
                  <a:ext cx="2786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3C47F43-2660-454E-86A3-A5F23B184E38}"/>
                    </a:ext>
                  </a:extLst>
                </p14:cNvPr>
                <p14:cNvContentPartPr/>
                <p14:nvPr/>
              </p14:nvContentPartPr>
              <p14:xfrm>
                <a:off x="8180594" y="1421584"/>
                <a:ext cx="235800" cy="2797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3C47F43-2660-454E-86A3-A5F23B184E3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71954" y="1412944"/>
                  <a:ext cx="253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3781946-9BC7-4011-8BA5-C30AB66C1569}"/>
                    </a:ext>
                  </a:extLst>
                </p14:cNvPr>
                <p14:cNvContentPartPr/>
                <p14:nvPr/>
              </p14:nvContentPartPr>
              <p14:xfrm>
                <a:off x="8514314" y="1703464"/>
                <a:ext cx="201240" cy="1141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3781946-9BC7-4011-8BA5-C30AB66C156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505314" y="1694824"/>
                  <a:ext cx="218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37B988D-21E3-487E-83CC-A71C747FF35B}"/>
                    </a:ext>
                  </a:extLst>
                </p14:cNvPr>
                <p14:cNvContentPartPr/>
                <p14:nvPr/>
              </p14:nvContentPartPr>
              <p14:xfrm>
                <a:off x="9153314" y="1294504"/>
                <a:ext cx="165960" cy="434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37B988D-21E3-487E-83CC-A71C747FF35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144674" y="1285504"/>
                  <a:ext cx="1836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323F590-56D2-46C1-8F88-0055EB84119E}"/>
                    </a:ext>
                  </a:extLst>
                </p14:cNvPr>
                <p14:cNvContentPartPr/>
                <p14:nvPr/>
              </p14:nvContentPartPr>
              <p14:xfrm>
                <a:off x="8986634" y="1475224"/>
                <a:ext cx="497880" cy="102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323F590-56D2-46C1-8F88-0055EB84119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77994" y="1466584"/>
                  <a:ext cx="515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B31025A-5FD4-44D2-8E07-24C3E09091CF}"/>
                    </a:ext>
                  </a:extLst>
                </p14:cNvPr>
                <p14:cNvContentPartPr/>
                <p14:nvPr/>
              </p14:nvContentPartPr>
              <p14:xfrm>
                <a:off x="9485954" y="1259584"/>
                <a:ext cx="124200" cy="400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B31025A-5FD4-44D2-8E07-24C3E09091C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77314" y="1250584"/>
                  <a:ext cx="1418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D7F283D-2DB8-4534-A372-13D275B11791}"/>
                    </a:ext>
                  </a:extLst>
                </p14:cNvPr>
                <p14:cNvContentPartPr/>
                <p14:nvPr/>
              </p14:nvContentPartPr>
              <p14:xfrm>
                <a:off x="9758474" y="1557664"/>
                <a:ext cx="76320" cy="90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D7F283D-2DB8-4534-A372-13D275B1179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749834" y="1549024"/>
                  <a:ext cx="93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8D92590-DA27-446C-B0E0-CDAE4733CD8F}"/>
                    </a:ext>
                  </a:extLst>
                </p14:cNvPr>
                <p14:cNvContentPartPr/>
                <p14:nvPr/>
              </p14:nvContentPartPr>
              <p14:xfrm>
                <a:off x="9916154" y="1558024"/>
                <a:ext cx="322200" cy="104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8D92590-DA27-446C-B0E0-CDAE4733CD8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907154" y="1549024"/>
                  <a:ext cx="33984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26BCF1D-7CE5-482C-A68E-2654AB9250DF}"/>
              </a:ext>
            </a:extLst>
          </p:cNvPr>
          <p:cNvGrpSpPr/>
          <p:nvPr/>
        </p:nvGrpSpPr>
        <p:grpSpPr>
          <a:xfrm>
            <a:off x="505394" y="2123584"/>
            <a:ext cx="3267000" cy="803520"/>
            <a:chOff x="505394" y="2123584"/>
            <a:chExt cx="3267000" cy="80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99F94A2-937A-46DA-888B-7A7E26241113}"/>
                    </a:ext>
                  </a:extLst>
                </p14:cNvPr>
                <p14:cNvContentPartPr/>
                <p14:nvPr/>
              </p14:nvContentPartPr>
              <p14:xfrm>
                <a:off x="505394" y="2256064"/>
                <a:ext cx="617400" cy="399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99F94A2-937A-46DA-888B-7A7E2624111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6394" y="2247424"/>
                  <a:ext cx="6350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8F1C6C9-C243-4217-9FF1-5EFCA5BFA906}"/>
                    </a:ext>
                  </a:extLst>
                </p14:cNvPr>
                <p14:cNvContentPartPr/>
                <p14:nvPr/>
              </p14:nvContentPartPr>
              <p14:xfrm>
                <a:off x="1219994" y="2123584"/>
                <a:ext cx="141840" cy="153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8F1C6C9-C243-4217-9FF1-5EFCA5BFA90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10994" y="2114584"/>
                  <a:ext cx="159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E327D5B-A4B7-47BF-BFA0-347433A29C0E}"/>
                    </a:ext>
                  </a:extLst>
                </p14:cNvPr>
                <p14:cNvContentPartPr/>
                <p14:nvPr/>
              </p14:nvContentPartPr>
              <p14:xfrm>
                <a:off x="899234" y="2571424"/>
                <a:ext cx="249120" cy="2044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E327D5B-A4B7-47BF-BFA0-347433A29C0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90594" y="2562784"/>
                  <a:ext cx="2667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26DA5F1-2703-4D08-99C7-B94FFA5B2CF6}"/>
                    </a:ext>
                  </a:extLst>
                </p14:cNvPr>
                <p14:cNvContentPartPr/>
                <p14:nvPr/>
              </p14:nvContentPartPr>
              <p14:xfrm>
                <a:off x="1156994" y="2757184"/>
                <a:ext cx="49680" cy="1231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26DA5F1-2703-4D08-99C7-B94FFA5B2CF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48354" y="2748184"/>
                  <a:ext cx="67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E8B0034-117D-4BCB-B274-CD75F71ACB26}"/>
                    </a:ext>
                  </a:extLst>
                </p14:cNvPr>
                <p14:cNvContentPartPr/>
                <p14:nvPr/>
              </p14:nvContentPartPr>
              <p14:xfrm>
                <a:off x="1338434" y="2580064"/>
                <a:ext cx="180000" cy="165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E8B0034-117D-4BCB-B274-CD75F71ACB2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329794" y="2571064"/>
                  <a:ext cx="197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525EA2F-D6D7-45C1-9828-E7C422E4BE66}"/>
                    </a:ext>
                  </a:extLst>
                </p14:cNvPr>
                <p14:cNvContentPartPr/>
                <p14:nvPr/>
              </p14:nvContentPartPr>
              <p14:xfrm>
                <a:off x="1294514" y="2546944"/>
                <a:ext cx="305640" cy="3081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525EA2F-D6D7-45C1-9828-E7C422E4BE6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285874" y="2537944"/>
                  <a:ext cx="3232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96C9A23-5352-46C6-941F-53629AF5BAAE}"/>
                    </a:ext>
                  </a:extLst>
                </p14:cNvPr>
                <p14:cNvContentPartPr/>
                <p14:nvPr/>
              </p14:nvContentPartPr>
              <p14:xfrm>
                <a:off x="1666394" y="2656744"/>
                <a:ext cx="275760" cy="435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96C9A23-5352-46C6-941F-53629AF5BAA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657394" y="2648104"/>
                  <a:ext cx="293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5977EA7-6D0B-4AC5-9615-BDF97C185CB9}"/>
                    </a:ext>
                  </a:extLst>
                </p14:cNvPr>
                <p14:cNvContentPartPr/>
                <p14:nvPr/>
              </p14:nvContentPartPr>
              <p14:xfrm>
                <a:off x="1792394" y="2578624"/>
                <a:ext cx="32040" cy="144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5977EA7-6D0B-4AC5-9615-BDF97C185CB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83754" y="2569984"/>
                  <a:ext cx="49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F9DFE7C-5308-4238-BD1E-CF326CBDBDBF}"/>
                    </a:ext>
                  </a:extLst>
                </p14:cNvPr>
                <p14:cNvContentPartPr/>
                <p14:nvPr/>
              </p14:nvContentPartPr>
              <p14:xfrm>
                <a:off x="2117474" y="2661424"/>
                <a:ext cx="11880" cy="288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F9DFE7C-5308-4238-BD1E-CF326CBDBDB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108474" y="2652424"/>
                  <a:ext cx="29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294883C-5B61-45D5-9544-9341E3F6C933}"/>
                    </a:ext>
                  </a:extLst>
                </p14:cNvPr>
                <p14:cNvContentPartPr/>
                <p14:nvPr/>
              </p14:nvContentPartPr>
              <p14:xfrm>
                <a:off x="2297114" y="2669704"/>
                <a:ext cx="12600" cy="129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294883C-5B61-45D5-9544-9341E3F6C93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288114" y="2661064"/>
                  <a:ext cx="30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34D7458-86E2-4946-A62C-692390860951}"/>
                    </a:ext>
                  </a:extLst>
                </p14:cNvPr>
                <p14:cNvContentPartPr/>
                <p14:nvPr/>
              </p14:nvContentPartPr>
              <p14:xfrm>
                <a:off x="2432114" y="2668984"/>
                <a:ext cx="66240" cy="147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34D7458-86E2-4946-A62C-69239086095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423474" y="2659984"/>
                  <a:ext cx="83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B5228A2-2ABD-425F-B62F-D2223CF988C1}"/>
                    </a:ext>
                  </a:extLst>
                </p14:cNvPr>
                <p14:cNvContentPartPr/>
                <p14:nvPr/>
              </p14:nvContentPartPr>
              <p14:xfrm>
                <a:off x="2623994" y="2663584"/>
                <a:ext cx="278280" cy="399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B5228A2-2ABD-425F-B62F-D2223CF988C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615354" y="2654584"/>
                  <a:ext cx="295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CB58E99-077D-4D1E-A0A8-05212B99079A}"/>
                    </a:ext>
                  </a:extLst>
                </p14:cNvPr>
                <p14:cNvContentPartPr/>
                <p14:nvPr/>
              </p14:nvContentPartPr>
              <p14:xfrm>
                <a:off x="2756474" y="2545864"/>
                <a:ext cx="46440" cy="209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CB58E99-077D-4D1E-A0A8-05212B99079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747834" y="2536864"/>
                  <a:ext cx="64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8805A25-DF45-44D0-B47D-D8846AE1A842}"/>
                    </a:ext>
                  </a:extLst>
                </p14:cNvPr>
                <p14:cNvContentPartPr/>
                <p14:nvPr/>
              </p14:nvContentPartPr>
              <p14:xfrm>
                <a:off x="2946914" y="2564944"/>
                <a:ext cx="238680" cy="2494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8805A25-DF45-44D0-B47D-D8846AE1A84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938274" y="2556304"/>
                  <a:ext cx="256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382E8F7-338D-43A1-AF21-2B45E3B17DA5}"/>
                    </a:ext>
                  </a:extLst>
                </p14:cNvPr>
                <p14:cNvContentPartPr/>
                <p14:nvPr/>
              </p14:nvContentPartPr>
              <p14:xfrm>
                <a:off x="3161834" y="2809024"/>
                <a:ext cx="103680" cy="727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382E8F7-338D-43A1-AF21-2B45E3B17DA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53194" y="2800024"/>
                  <a:ext cx="121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12C7B7A-C9E6-4FFA-AE88-F642CC820510}"/>
                    </a:ext>
                  </a:extLst>
                </p14:cNvPr>
                <p14:cNvContentPartPr/>
                <p14:nvPr/>
              </p14:nvContentPartPr>
              <p14:xfrm>
                <a:off x="3357674" y="2608504"/>
                <a:ext cx="222120" cy="158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12C7B7A-C9E6-4FFA-AE88-F642CC82051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49034" y="2599504"/>
                  <a:ext cx="239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DDA9ED8-8F08-47E2-AE74-B463A27194CD}"/>
                    </a:ext>
                  </a:extLst>
                </p14:cNvPr>
                <p14:cNvContentPartPr/>
                <p14:nvPr/>
              </p14:nvContentPartPr>
              <p14:xfrm>
                <a:off x="3373154" y="2551624"/>
                <a:ext cx="226080" cy="1911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DDA9ED8-8F08-47E2-AE74-B463A27194C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64514" y="2542624"/>
                  <a:ext cx="2437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12C234B-2DDE-4498-B8E0-7434E3019A84}"/>
                    </a:ext>
                  </a:extLst>
                </p14:cNvPr>
                <p14:cNvContentPartPr/>
                <p14:nvPr/>
              </p14:nvContentPartPr>
              <p14:xfrm>
                <a:off x="3600674" y="2815504"/>
                <a:ext cx="171720" cy="1116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12C234B-2DDE-4498-B8E0-7434E3019A8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591674" y="2806864"/>
                  <a:ext cx="18936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402AB12-B116-4197-9415-6BBDF5EB52CC}"/>
              </a:ext>
            </a:extLst>
          </p:cNvPr>
          <p:cNvGrpSpPr/>
          <p:nvPr/>
        </p:nvGrpSpPr>
        <p:grpSpPr>
          <a:xfrm>
            <a:off x="3855914" y="2432104"/>
            <a:ext cx="197640" cy="145440"/>
            <a:chOff x="3855914" y="2432104"/>
            <a:chExt cx="197640" cy="1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D449750-9118-449F-85D2-60BA160C74C9}"/>
                    </a:ext>
                  </a:extLst>
                </p14:cNvPr>
                <p14:cNvContentPartPr/>
                <p14:nvPr/>
              </p14:nvContentPartPr>
              <p14:xfrm>
                <a:off x="3855914" y="2432104"/>
                <a:ext cx="183960" cy="51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D449750-9118-449F-85D2-60BA160C74C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847274" y="2423104"/>
                  <a:ext cx="2016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AACA203-56D6-4E0A-AB7B-305862DA69B0}"/>
                    </a:ext>
                  </a:extLst>
                </p14:cNvPr>
                <p14:cNvContentPartPr/>
                <p14:nvPr/>
              </p14:nvContentPartPr>
              <p14:xfrm>
                <a:off x="3904514" y="2563144"/>
                <a:ext cx="149040" cy="144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AACA203-56D6-4E0A-AB7B-305862DA69B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895514" y="2554504"/>
                  <a:ext cx="16668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DC30160-5F99-44D8-B986-727A5148FD64}"/>
              </a:ext>
            </a:extLst>
          </p:cNvPr>
          <p:cNvGrpSpPr/>
          <p:nvPr/>
        </p:nvGrpSpPr>
        <p:grpSpPr>
          <a:xfrm>
            <a:off x="4512194" y="2155984"/>
            <a:ext cx="1557720" cy="763920"/>
            <a:chOff x="4512194" y="2155984"/>
            <a:chExt cx="1557720" cy="76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CDA8DC0-7BC2-4AEF-BC6F-AD0FD4871895}"/>
                    </a:ext>
                  </a:extLst>
                </p14:cNvPr>
                <p14:cNvContentPartPr/>
                <p14:nvPr/>
              </p14:nvContentPartPr>
              <p14:xfrm>
                <a:off x="4512194" y="2387824"/>
                <a:ext cx="320040" cy="268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CDA8DC0-7BC2-4AEF-BC6F-AD0FD487189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03554" y="2379184"/>
                  <a:ext cx="3376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DE1FD56-FEAD-40A2-813F-65D31505573D}"/>
                    </a:ext>
                  </a:extLst>
                </p14:cNvPr>
                <p14:cNvContentPartPr/>
                <p14:nvPr/>
              </p14:nvContentPartPr>
              <p14:xfrm>
                <a:off x="4831514" y="2653504"/>
                <a:ext cx="37440" cy="1116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DE1FD56-FEAD-40A2-813F-65D31505573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822514" y="2644864"/>
                  <a:ext cx="55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E9CA270-B450-4A39-A617-760A5384C70C}"/>
                    </a:ext>
                  </a:extLst>
                </p14:cNvPr>
                <p14:cNvContentPartPr/>
                <p14:nvPr/>
              </p14:nvContentPartPr>
              <p14:xfrm>
                <a:off x="4961834" y="2155984"/>
                <a:ext cx="128880" cy="149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E9CA270-B450-4A39-A617-760A5384C70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953194" y="2147344"/>
                  <a:ext cx="146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0E7042E-87B2-49AE-B697-046DBF330CD7}"/>
                    </a:ext>
                  </a:extLst>
                </p14:cNvPr>
                <p14:cNvContentPartPr/>
                <p14:nvPr/>
              </p14:nvContentPartPr>
              <p14:xfrm>
                <a:off x="4952834" y="2370544"/>
                <a:ext cx="554400" cy="3081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0E7042E-87B2-49AE-B697-046DBF330CD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944194" y="2361544"/>
                  <a:ext cx="5720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C025A18-23DE-4188-AD88-847061F4BE95}"/>
                    </a:ext>
                  </a:extLst>
                </p14:cNvPr>
                <p14:cNvContentPartPr/>
                <p14:nvPr/>
              </p14:nvContentPartPr>
              <p14:xfrm>
                <a:off x="5525594" y="2255704"/>
                <a:ext cx="182160" cy="138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C025A18-23DE-4188-AD88-847061F4BE9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16594" y="2247064"/>
                  <a:ext cx="199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84378B7-1BB7-4F50-8E4F-C83DBE8E14FB}"/>
                    </a:ext>
                  </a:extLst>
                </p14:cNvPr>
                <p14:cNvContentPartPr/>
                <p14:nvPr/>
              </p14:nvContentPartPr>
              <p14:xfrm>
                <a:off x="5267834" y="2676184"/>
                <a:ext cx="211320" cy="1404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84378B7-1BB7-4F50-8E4F-C83DBE8E14F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258834" y="2667544"/>
                  <a:ext cx="228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9345903-BD90-4073-ABF3-A25DED643789}"/>
                    </a:ext>
                  </a:extLst>
                </p14:cNvPr>
                <p14:cNvContentPartPr/>
                <p14:nvPr/>
              </p14:nvContentPartPr>
              <p14:xfrm>
                <a:off x="5269634" y="2655664"/>
                <a:ext cx="174960" cy="1587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9345903-BD90-4073-ABF3-A25DED64378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260634" y="2646664"/>
                  <a:ext cx="192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7504C1E-0E7D-444B-B137-BB05F18120CF}"/>
                    </a:ext>
                  </a:extLst>
                </p14:cNvPr>
                <p14:cNvContentPartPr/>
                <p14:nvPr/>
              </p14:nvContentPartPr>
              <p14:xfrm>
                <a:off x="5541434" y="2780944"/>
                <a:ext cx="36720" cy="1389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7504C1E-0E7D-444B-B137-BB05F18120C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532434" y="2772304"/>
                  <a:ext cx="543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E5AD198-4806-47A6-A908-D319C1CDE723}"/>
                    </a:ext>
                  </a:extLst>
                </p14:cNvPr>
                <p14:cNvContentPartPr/>
                <p14:nvPr/>
              </p14:nvContentPartPr>
              <p14:xfrm>
                <a:off x="5707754" y="2593744"/>
                <a:ext cx="362160" cy="367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E5AD198-4806-47A6-A908-D319C1CDE72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699114" y="2585104"/>
                  <a:ext cx="379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8A20CE3-B3D3-4698-9736-0F6CF404E407}"/>
                    </a:ext>
                  </a:extLst>
                </p14:cNvPr>
                <p14:cNvContentPartPr/>
                <p14:nvPr/>
              </p14:nvContentPartPr>
              <p14:xfrm>
                <a:off x="5910794" y="2452624"/>
                <a:ext cx="23040" cy="2736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8A20CE3-B3D3-4698-9736-0F6CF404E40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901794" y="2443624"/>
                  <a:ext cx="4068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D93B5C5-D26E-44AC-BF05-38DBEB9E2AAC}"/>
              </a:ext>
            </a:extLst>
          </p:cNvPr>
          <p:cNvGrpSpPr/>
          <p:nvPr/>
        </p:nvGrpSpPr>
        <p:grpSpPr>
          <a:xfrm>
            <a:off x="6316154" y="2235904"/>
            <a:ext cx="2323800" cy="679680"/>
            <a:chOff x="6316154" y="2235904"/>
            <a:chExt cx="2323800" cy="67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A30A79D-A874-426A-BBD6-FD0B21DBF126}"/>
                    </a:ext>
                  </a:extLst>
                </p14:cNvPr>
                <p14:cNvContentPartPr/>
                <p14:nvPr/>
              </p14:nvContentPartPr>
              <p14:xfrm>
                <a:off x="6316154" y="2541904"/>
                <a:ext cx="23400" cy="65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A30A79D-A874-426A-BBD6-FD0B21DBF12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307514" y="2532904"/>
                  <a:ext cx="410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DA87312-AC23-42A0-96A3-1E835A7AC1C9}"/>
                    </a:ext>
                  </a:extLst>
                </p14:cNvPr>
                <p14:cNvContentPartPr/>
                <p14:nvPr/>
              </p14:nvContentPartPr>
              <p14:xfrm>
                <a:off x="6500114" y="2571064"/>
                <a:ext cx="176040" cy="51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DA87312-AC23-42A0-96A3-1E835A7AC1C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491474" y="2562064"/>
                  <a:ext cx="193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0ED9E65-82AC-4D74-B16C-41B1215F20B5}"/>
                    </a:ext>
                  </a:extLst>
                </p14:cNvPr>
                <p14:cNvContentPartPr/>
                <p14:nvPr/>
              </p14:nvContentPartPr>
              <p14:xfrm>
                <a:off x="6843914" y="2556664"/>
                <a:ext cx="311760" cy="313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0ED9E65-82AC-4D74-B16C-41B1215F20B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835274" y="2548024"/>
                  <a:ext cx="329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3704A86-426F-4444-8029-C4EA4F8D3A06}"/>
                    </a:ext>
                  </a:extLst>
                </p14:cNvPr>
                <p14:cNvContentPartPr/>
                <p14:nvPr/>
              </p14:nvContentPartPr>
              <p14:xfrm>
                <a:off x="6990794" y="2437144"/>
                <a:ext cx="44280" cy="2296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3704A86-426F-4444-8029-C4EA4F8D3A0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82154" y="2428144"/>
                  <a:ext cx="619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A1234F4-F826-4709-B998-E5772F8656B7}"/>
                    </a:ext>
                  </a:extLst>
                </p14:cNvPr>
                <p14:cNvContentPartPr/>
                <p14:nvPr/>
              </p14:nvContentPartPr>
              <p14:xfrm>
                <a:off x="7307954" y="2429224"/>
                <a:ext cx="297360" cy="260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A1234F4-F826-4709-B998-E5772F8656B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299314" y="2420584"/>
                  <a:ext cx="3150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6FAE563-5902-4D33-9699-D247AC339531}"/>
                    </a:ext>
                  </a:extLst>
                </p14:cNvPr>
                <p14:cNvContentPartPr/>
                <p14:nvPr/>
              </p14:nvContentPartPr>
              <p14:xfrm>
                <a:off x="7551314" y="2706424"/>
                <a:ext cx="126360" cy="73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6FAE563-5902-4D33-9699-D247AC33953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542314" y="2697424"/>
                  <a:ext cx="144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3A98BE9-DD0B-4677-95A8-0C10A3B31DF4}"/>
                    </a:ext>
                  </a:extLst>
                </p14:cNvPr>
                <p14:cNvContentPartPr/>
                <p14:nvPr/>
              </p14:nvContentPartPr>
              <p14:xfrm>
                <a:off x="7688114" y="2235904"/>
                <a:ext cx="192960" cy="164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3A98BE9-DD0B-4677-95A8-0C10A3B31DF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679474" y="2227264"/>
                  <a:ext cx="210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B2F1E07-2733-4626-8784-CEAFCD41FE0C}"/>
                    </a:ext>
                  </a:extLst>
                </p14:cNvPr>
                <p14:cNvContentPartPr/>
                <p14:nvPr/>
              </p14:nvContentPartPr>
              <p14:xfrm>
                <a:off x="7940114" y="2427424"/>
                <a:ext cx="458640" cy="251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B2F1E07-2733-4626-8784-CEAFCD41FE0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931474" y="2418424"/>
                  <a:ext cx="4762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66CA2CF-1B2E-4C38-8524-48BB7E66740D}"/>
                    </a:ext>
                  </a:extLst>
                </p14:cNvPr>
                <p14:cNvContentPartPr/>
                <p14:nvPr/>
              </p14:nvContentPartPr>
              <p14:xfrm>
                <a:off x="8492714" y="2235904"/>
                <a:ext cx="147240" cy="1393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66CA2CF-1B2E-4C38-8524-48BB7E66740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484074" y="2227264"/>
                  <a:ext cx="164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801D0A8-A525-4E7E-A696-72B9BED212A3}"/>
                    </a:ext>
                  </a:extLst>
                </p14:cNvPr>
                <p14:cNvContentPartPr/>
                <p14:nvPr/>
              </p14:nvContentPartPr>
              <p14:xfrm>
                <a:off x="8129834" y="2653504"/>
                <a:ext cx="203040" cy="1627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801D0A8-A525-4E7E-A696-72B9BED212A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120834" y="2644864"/>
                  <a:ext cx="220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4C445B7-CFFD-4E34-8A30-8AA304A8E678}"/>
                    </a:ext>
                  </a:extLst>
                </p14:cNvPr>
                <p14:cNvContentPartPr/>
                <p14:nvPr/>
              </p14:nvContentPartPr>
              <p14:xfrm>
                <a:off x="8139914" y="2587624"/>
                <a:ext cx="165240" cy="199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4C445B7-CFFD-4E34-8A30-8AA304A8E67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131274" y="2578624"/>
                  <a:ext cx="182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0FF0967-26A4-46C4-9815-F8602AB9468D}"/>
                    </a:ext>
                  </a:extLst>
                </p14:cNvPr>
                <p14:cNvContentPartPr/>
                <p14:nvPr/>
              </p14:nvContentPartPr>
              <p14:xfrm>
                <a:off x="8370674" y="2827384"/>
                <a:ext cx="182160" cy="88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0FF0967-26A4-46C4-9815-F8602AB9468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362034" y="2818744"/>
                  <a:ext cx="19980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8FF2C402-BBC0-433D-86E3-C6A4E4F62D3B}"/>
              </a:ext>
            </a:extLst>
          </p:cNvPr>
          <p:cNvGrpSpPr/>
          <p:nvPr/>
        </p:nvGrpSpPr>
        <p:grpSpPr>
          <a:xfrm>
            <a:off x="425474" y="4192144"/>
            <a:ext cx="736560" cy="367200"/>
            <a:chOff x="425474" y="4192144"/>
            <a:chExt cx="736560" cy="36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CC9C504-C7F6-40FD-8762-C918D282C179}"/>
                    </a:ext>
                  </a:extLst>
                </p14:cNvPr>
                <p14:cNvContentPartPr/>
                <p14:nvPr/>
              </p14:nvContentPartPr>
              <p14:xfrm>
                <a:off x="629594" y="4242184"/>
                <a:ext cx="180000" cy="2995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CC9C504-C7F6-40FD-8762-C918D282C17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20594" y="4233544"/>
                  <a:ext cx="1976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E680DACD-264A-48ED-A59D-1457F7EBCA8C}"/>
                    </a:ext>
                  </a:extLst>
                </p14:cNvPr>
                <p14:cNvContentPartPr/>
                <p14:nvPr/>
              </p14:nvContentPartPr>
              <p14:xfrm>
                <a:off x="425474" y="4490944"/>
                <a:ext cx="443160" cy="637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E680DACD-264A-48ED-A59D-1457F7EBCA8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16474" y="4482304"/>
                  <a:ext cx="4608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0D74F36-F606-491A-8295-6BD15EFAE28B}"/>
                    </a:ext>
                  </a:extLst>
                </p14:cNvPr>
                <p14:cNvContentPartPr/>
                <p14:nvPr/>
              </p14:nvContentPartPr>
              <p14:xfrm>
                <a:off x="458954" y="4192144"/>
                <a:ext cx="508320" cy="435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0D74F36-F606-491A-8295-6BD15EFAE28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49954" y="4183504"/>
                  <a:ext cx="525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D2598F7-DD53-4F44-86D2-FDB99E728F70}"/>
                    </a:ext>
                  </a:extLst>
                </p14:cNvPr>
                <p14:cNvContentPartPr/>
                <p14:nvPr/>
              </p14:nvContentPartPr>
              <p14:xfrm>
                <a:off x="972674" y="4451344"/>
                <a:ext cx="189360" cy="1080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D2598F7-DD53-4F44-86D2-FDB99E728F7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63674" y="4442704"/>
                  <a:ext cx="20700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43BD1A18-1325-438E-A3E8-953BFDB635A2}"/>
              </a:ext>
            </a:extLst>
          </p:cNvPr>
          <p:cNvGrpSpPr/>
          <p:nvPr/>
        </p:nvGrpSpPr>
        <p:grpSpPr>
          <a:xfrm>
            <a:off x="1478114" y="4012864"/>
            <a:ext cx="2530800" cy="835560"/>
            <a:chOff x="1478114" y="4012864"/>
            <a:chExt cx="2530800" cy="83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749CEF0-5DE4-4E1E-822D-64D9763F81BA}"/>
                    </a:ext>
                  </a:extLst>
                </p14:cNvPr>
                <p14:cNvContentPartPr/>
                <p14:nvPr/>
              </p14:nvContentPartPr>
              <p14:xfrm>
                <a:off x="1478114" y="4452064"/>
                <a:ext cx="174960" cy="3963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749CEF0-5DE4-4E1E-822D-64D9763F81B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469114" y="4443424"/>
                  <a:ext cx="1926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D205522-8B47-44DA-B928-0DE1B3D7BAB1}"/>
                    </a:ext>
                  </a:extLst>
                </p14:cNvPr>
                <p14:cNvContentPartPr/>
                <p14:nvPr/>
              </p14:nvContentPartPr>
              <p14:xfrm>
                <a:off x="1603034" y="4302304"/>
                <a:ext cx="245160" cy="2196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D205522-8B47-44DA-B928-0DE1B3D7BAB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594034" y="4293304"/>
                  <a:ext cx="262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51F562D-4890-43C9-B175-B857BFB3628F}"/>
                    </a:ext>
                  </a:extLst>
                </p14:cNvPr>
                <p14:cNvContentPartPr/>
                <p14:nvPr/>
              </p14:nvContentPartPr>
              <p14:xfrm>
                <a:off x="1897154" y="4333264"/>
                <a:ext cx="244080" cy="1774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51F562D-4890-43C9-B175-B857BFB3628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888154" y="4324624"/>
                  <a:ext cx="261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22BD26B-BA5C-41C3-BB9C-459D21C6591B}"/>
                    </a:ext>
                  </a:extLst>
                </p14:cNvPr>
                <p14:cNvContentPartPr/>
                <p14:nvPr/>
              </p14:nvContentPartPr>
              <p14:xfrm>
                <a:off x="2135474" y="4272064"/>
                <a:ext cx="230760" cy="2599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22BD26B-BA5C-41C3-BB9C-459D21C6591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126474" y="4263064"/>
                  <a:ext cx="248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FEBFD33-495C-491F-8CD8-F350F8ECDD88}"/>
                    </a:ext>
                  </a:extLst>
                </p14:cNvPr>
                <p14:cNvContentPartPr/>
                <p14:nvPr/>
              </p14:nvContentPartPr>
              <p14:xfrm>
                <a:off x="2445794" y="4012864"/>
                <a:ext cx="260280" cy="5360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FEBFD33-495C-491F-8CD8-F350F8ECDD8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436794" y="4003864"/>
                  <a:ext cx="27792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2974A30-7018-4CA0-B27B-9BDFF1F234D8}"/>
                    </a:ext>
                  </a:extLst>
                </p14:cNvPr>
                <p14:cNvContentPartPr/>
                <p14:nvPr/>
              </p14:nvContentPartPr>
              <p14:xfrm>
                <a:off x="2364434" y="4282504"/>
                <a:ext cx="379080" cy="741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2974A30-7018-4CA0-B27B-9BDFF1F234D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355434" y="4273864"/>
                  <a:ext cx="3967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B4FD2109-3D89-4063-8F18-1C60592BFA3C}"/>
                    </a:ext>
                  </a:extLst>
                </p14:cNvPr>
                <p14:cNvContentPartPr/>
                <p14:nvPr/>
              </p14:nvContentPartPr>
              <p14:xfrm>
                <a:off x="2639834" y="4252624"/>
                <a:ext cx="176040" cy="2530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B4FD2109-3D89-4063-8F18-1C60592BFA3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630834" y="4243984"/>
                  <a:ext cx="193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DE1805A-8BFC-42AB-B07F-F2C7F0B65686}"/>
                    </a:ext>
                  </a:extLst>
                </p14:cNvPr>
                <p14:cNvContentPartPr/>
                <p14:nvPr/>
              </p14:nvContentPartPr>
              <p14:xfrm>
                <a:off x="2808314" y="4308064"/>
                <a:ext cx="378000" cy="2073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DE1805A-8BFC-42AB-B07F-F2C7F0B6568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799314" y="4299424"/>
                  <a:ext cx="395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57A6C73-619E-409D-8624-8D0D7655B3BD}"/>
                    </a:ext>
                  </a:extLst>
                </p14:cNvPr>
                <p14:cNvContentPartPr/>
                <p14:nvPr/>
              </p14:nvContentPartPr>
              <p14:xfrm>
                <a:off x="3257594" y="4019344"/>
                <a:ext cx="222840" cy="4809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57A6C73-619E-409D-8624-8D0D7655B3B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248594" y="4010704"/>
                  <a:ext cx="24048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7262142-33F2-43E6-8959-D7C664D03E47}"/>
                    </a:ext>
                  </a:extLst>
                </p14:cNvPr>
                <p14:cNvContentPartPr/>
                <p14:nvPr/>
              </p14:nvContentPartPr>
              <p14:xfrm>
                <a:off x="3410954" y="4377544"/>
                <a:ext cx="127800" cy="1314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7262142-33F2-43E6-8959-D7C664D03E4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402314" y="4368904"/>
                  <a:ext cx="145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5ACBAEA-AF56-47A3-9115-EDF5F58349C2}"/>
                    </a:ext>
                  </a:extLst>
                </p14:cNvPr>
                <p14:cNvContentPartPr/>
                <p14:nvPr/>
              </p14:nvContentPartPr>
              <p14:xfrm>
                <a:off x="3587714" y="4367104"/>
                <a:ext cx="421200" cy="1872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5ACBAEA-AF56-47A3-9115-EDF5F58349C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579074" y="4358104"/>
                  <a:ext cx="438840" cy="20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75040B94-21A0-452F-B403-E0A8FAA885DB}"/>
                  </a:ext>
                </a:extLst>
              </p14:cNvPr>
              <p14:cNvContentPartPr/>
              <p14:nvPr/>
            </p14:nvContentPartPr>
            <p14:xfrm>
              <a:off x="4299434" y="4282504"/>
              <a:ext cx="33840" cy="2808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75040B94-21A0-452F-B403-E0A8FAA885DB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4290794" y="4273504"/>
                <a:ext cx="514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94682AC2-B2F8-4C6F-9F20-ADDAE3E9110A}"/>
                  </a:ext>
                </a:extLst>
              </p14:cNvPr>
              <p14:cNvContentPartPr/>
              <p14:nvPr/>
            </p14:nvContentPartPr>
            <p14:xfrm>
              <a:off x="4261994" y="4471864"/>
              <a:ext cx="42480" cy="1944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94682AC2-B2F8-4C6F-9F20-ADDAE3E9110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4252994" y="4462864"/>
                <a:ext cx="6012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3" name="Group 332">
            <a:extLst>
              <a:ext uri="{FF2B5EF4-FFF2-40B4-BE49-F238E27FC236}">
                <a16:creationId xmlns:a16="http://schemas.microsoft.com/office/drawing/2014/main" id="{8C35F936-5AE5-4FAC-B865-A29A9532650A}"/>
              </a:ext>
            </a:extLst>
          </p:cNvPr>
          <p:cNvGrpSpPr/>
          <p:nvPr/>
        </p:nvGrpSpPr>
        <p:grpSpPr>
          <a:xfrm>
            <a:off x="3341114" y="5037424"/>
            <a:ext cx="241920" cy="144000"/>
            <a:chOff x="3341114" y="5037424"/>
            <a:chExt cx="241920" cy="14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E23E8FE3-1DEC-498E-9D24-1ED0DE9A0914}"/>
                    </a:ext>
                  </a:extLst>
                </p14:cNvPr>
                <p14:cNvContentPartPr/>
                <p14:nvPr/>
              </p14:nvContentPartPr>
              <p14:xfrm>
                <a:off x="3341114" y="5037424"/>
                <a:ext cx="235080" cy="345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E23E8FE3-1DEC-498E-9D24-1ED0DE9A091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332114" y="5028424"/>
                  <a:ext cx="252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2EF0E90D-F889-4278-BCCD-D29F150F04E1}"/>
                    </a:ext>
                  </a:extLst>
                </p14:cNvPr>
                <p14:cNvContentPartPr/>
                <p14:nvPr/>
              </p14:nvContentPartPr>
              <p14:xfrm>
                <a:off x="3386834" y="5152264"/>
                <a:ext cx="196200" cy="291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2EF0E90D-F889-4278-BCCD-D29F150F04E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377834" y="5143624"/>
                  <a:ext cx="21384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C56D14EF-511F-4EF3-B6FF-D642C2DF6B9B}"/>
                  </a:ext>
                </a:extLst>
              </p14:cNvPr>
              <p14:cNvContentPartPr/>
              <p14:nvPr/>
            </p14:nvContentPartPr>
            <p14:xfrm>
              <a:off x="3901994" y="4894504"/>
              <a:ext cx="514800" cy="27180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C56D14EF-511F-4EF3-B6FF-D642C2DF6B9B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3892994" y="4885864"/>
                <a:ext cx="5324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77E713AF-B0F6-46CD-BE17-B21DF2802E30}"/>
                  </a:ext>
                </a:extLst>
              </p14:cNvPr>
              <p14:cNvContentPartPr/>
              <p14:nvPr/>
            </p14:nvContentPartPr>
            <p14:xfrm>
              <a:off x="4520474" y="4732864"/>
              <a:ext cx="217080" cy="12456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77E713AF-B0F6-46CD-BE17-B21DF2802E30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4511834" y="4724224"/>
                <a:ext cx="2347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79136714-C164-4525-BE9B-EE43D5C6611A}"/>
                  </a:ext>
                </a:extLst>
              </p14:cNvPr>
              <p14:cNvContentPartPr/>
              <p14:nvPr/>
            </p14:nvContentPartPr>
            <p14:xfrm>
              <a:off x="4283954" y="5116624"/>
              <a:ext cx="227880" cy="16920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79136714-C164-4525-BE9B-EE43D5C6611A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4274954" y="5107984"/>
                <a:ext cx="2455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E55DDF05-0180-4936-B050-413836B1A40B}"/>
                  </a:ext>
                </a:extLst>
              </p14:cNvPr>
              <p14:cNvContentPartPr/>
              <p14:nvPr/>
            </p14:nvContentPartPr>
            <p14:xfrm>
              <a:off x="4305194" y="5096104"/>
              <a:ext cx="201240" cy="17100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E55DDF05-0180-4936-B050-413836B1A40B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4296554" y="5087104"/>
                <a:ext cx="2188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229DFFFE-CF29-4B8E-AB23-162283A68DC6}"/>
                  </a:ext>
                </a:extLst>
              </p14:cNvPr>
              <p14:cNvContentPartPr/>
              <p14:nvPr/>
            </p14:nvContentPartPr>
            <p14:xfrm>
              <a:off x="4738274" y="5045704"/>
              <a:ext cx="331200" cy="2556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229DFFFE-CF29-4B8E-AB23-162283A68DC6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4729634" y="5036704"/>
                <a:ext cx="3488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9BF12E21-873E-481E-99FF-6C7352608171}"/>
                  </a:ext>
                </a:extLst>
              </p14:cNvPr>
              <p14:cNvContentPartPr/>
              <p14:nvPr/>
            </p14:nvContentPartPr>
            <p14:xfrm>
              <a:off x="4893434" y="4936984"/>
              <a:ext cx="49320" cy="21888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9BF12E21-873E-481E-99FF-6C7352608171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4884794" y="4928344"/>
                <a:ext cx="669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57B4E727-D3E2-4213-A61F-2ABE384591F4}"/>
                  </a:ext>
                </a:extLst>
              </p14:cNvPr>
              <p14:cNvContentPartPr/>
              <p14:nvPr/>
            </p14:nvContentPartPr>
            <p14:xfrm>
              <a:off x="5253074" y="4898464"/>
              <a:ext cx="472680" cy="29484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57B4E727-D3E2-4213-A61F-2ABE384591F4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5244434" y="4889464"/>
                <a:ext cx="49032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963AF79E-5720-4861-A2EB-3B357E3CD697}"/>
                  </a:ext>
                </a:extLst>
              </p14:cNvPr>
              <p14:cNvContentPartPr/>
              <p14:nvPr/>
            </p14:nvContentPartPr>
            <p14:xfrm>
              <a:off x="5841674" y="4732864"/>
              <a:ext cx="194400" cy="10872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963AF79E-5720-4861-A2EB-3B357E3CD697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5832674" y="4724224"/>
                <a:ext cx="2120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2FB08E57-6CDF-44DF-9242-F0379AD22907}"/>
                  </a:ext>
                </a:extLst>
              </p14:cNvPr>
              <p14:cNvContentPartPr/>
              <p14:nvPr/>
            </p14:nvContentPartPr>
            <p14:xfrm>
              <a:off x="5619554" y="5143264"/>
              <a:ext cx="165600" cy="11052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2FB08E57-6CDF-44DF-9242-F0379AD22907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5610554" y="5134624"/>
                <a:ext cx="1832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9CF4B7FF-022A-4716-B59F-C5A36231749F}"/>
                  </a:ext>
                </a:extLst>
              </p14:cNvPr>
              <p14:cNvContentPartPr/>
              <p14:nvPr/>
            </p14:nvContentPartPr>
            <p14:xfrm>
              <a:off x="5673554" y="5118064"/>
              <a:ext cx="210600" cy="31104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9CF4B7FF-022A-4716-B59F-C5A36231749F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5664914" y="5109424"/>
                <a:ext cx="22824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7A26C392-CA91-4BAC-9830-AA1828D5CD81}"/>
                  </a:ext>
                </a:extLst>
              </p14:cNvPr>
              <p14:cNvContentPartPr/>
              <p14:nvPr/>
            </p14:nvContentPartPr>
            <p14:xfrm>
              <a:off x="6190154" y="5005024"/>
              <a:ext cx="323640" cy="4896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7A26C392-CA91-4BAC-9830-AA1828D5CD81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6181154" y="4996384"/>
                <a:ext cx="3412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D937FDB9-7002-419D-82C0-FCDB50C37267}"/>
                  </a:ext>
                </a:extLst>
              </p14:cNvPr>
              <p14:cNvContentPartPr/>
              <p14:nvPr/>
            </p14:nvContentPartPr>
            <p14:xfrm>
              <a:off x="6338834" y="4893064"/>
              <a:ext cx="46080" cy="23508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D937FDB9-7002-419D-82C0-FCDB50C37267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6329834" y="4884424"/>
                <a:ext cx="63720" cy="25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0" name="Group 349">
            <a:extLst>
              <a:ext uri="{FF2B5EF4-FFF2-40B4-BE49-F238E27FC236}">
                <a16:creationId xmlns:a16="http://schemas.microsoft.com/office/drawing/2014/main" id="{BDB34E5C-EECB-4E6A-9903-0F0BC3E406F5}"/>
              </a:ext>
            </a:extLst>
          </p:cNvPr>
          <p:cNvGrpSpPr/>
          <p:nvPr/>
        </p:nvGrpSpPr>
        <p:grpSpPr>
          <a:xfrm>
            <a:off x="6718274" y="4790464"/>
            <a:ext cx="2834640" cy="615240"/>
            <a:chOff x="6718274" y="4790464"/>
            <a:chExt cx="2834640" cy="61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B9BF2BD-C2EB-4F28-A9DD-320EF5F6375D}"/>
                    </a:ext>
                  </a:extLst>
                </p14:cNvPr>
                <p14:cNvContentPartPr/>
                <p14:nvPr/>
              </p14:nvContentPartPr>
              <p14:xfrm>
                <a:off x="6718274" y="4878664"/>
                <a:ext cx="367920" cy="3150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B9BF2BD-C2EB-4F28-A9DD-320EF5F6375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709274" y="4869664"/>
                  <a:ext cx="3855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1448409-6DB1-416F-8AA2-BD649FE7464B}"/>
                    </a:ext>
                  </a:extLst>
                </p14:cNvPr>
                <p14:cNvContentPartPr/>
                <p14:nvPr/>
              </p14:nvContentPartPr>
              <p14:xfrm>
                <a:off x="7199234" y="4935904"/>
                <a:ext cx="208800" cy="2602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1448409-6DB1-416F-8AA2-BD649FE7464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190234" y="4926904"/>
                  <a:ext cx="2264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51A9E23-920F-4920-A074-3D5BFF0FE3E8}"/>
                    </a:ext>
                  </a:extLst>
                </p14:cNvPr>
                <p14:cNvContentPartPr/>
                <p14:nvPr/>
              </p14:nvContentPartPr>
              <p14:xfrm>
                <a:off x="7446194" y="5024104"/>
                <a:ext cx="151200" cy="1335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51A9E23-920F-4920-A074-3D5BFF0FE3E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437194" y="5015464"/>
                  <a:ext cx="168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40AD3C4-5B3B-4318-83D4-F3AB8DF77905}"/>
                    </a:ext>
                  </a:extLst>
                </p14:cNvPr>
                <p14:cNvContentPartPr/>
                <p14:nvPr/>
              </p14:nvContentPartPr>
              <p14:xfrm>
                <a:off x="7687034" y="4975864"/>
                <a:ext cx="329400" cy="2196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40AD3C4-5B3B-4318-83D4-F3AB8DF7790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678034" y="4967224"/>
                  <a:ext cx="347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3CD1E44-4A89-4FF6-B6B0-117CD720AFAE}"/>
                    </a:ext>
                  </a:extLst>
                </p14:cNvPr>
                <p14:cNvContentPartPr/>
                <p14:nvPr/>
              </p14:nvContentPartPr>
              <p14:xfrm>
                <a:off x="8183474" y="4860664"/>
                <a:ext cx="182520" cy="3686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3CD1E44-4A89-4FF6-B6B0-117CD720AFA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174834" y="4852024"/>
                  <a:ext cx="2001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D3B5AC30-FBC5-4C39-9FD1-1978E840CCCE}"/>
                    </a:ext>
                  </a:extLst>
                </p14:cNvPr>
                <p14:cNvContentPartPr/>
                <p14:nvPr/>
              </p14:nvContentPartPr>
              <p14:xfrm>
                <a:off x="8426474" y="4958584"/>
                <a:ext cx="191160" cy="2329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D3B5AC30-FBC5-4C39-9FD1-1978E840CCC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417474" y="4949584"/>
                  <a:ext cx="2088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DC063A5-197C-414A-AFE8-5A89268C5D82}"/>
                    </a:ext>
                  </a:extLst>
                </p14:cNvPr>
                <p14:cNvContentPartPr/>
                <p14:nvPr/>
              </p14:nvContentPartPr>
              <p14:xfrm>
                <a:off x="8410274" y="4909264"/>
                <a:ext cx="237600" cy="3034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DC063A5-197C-414A-AFE8-5A89268C5D8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401274" y="4900624"/>
                  <a:ext cx="2552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4AC9991-2BC5-48C8-89CC-99E4761D14C6}"/>
                    </a:ext>
                  </a:extLst>
                </p14:cNvPr>
                <p14:cNvContentPartPr/>
                <p14:nvPr/>
              </p14:nvContentPartPr>
              <p14:xfrm>
                <a:off x="8721674" y="5223904"/>
                <a:ext cx="84240" cy="18180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4AC9991-2BC5-48C8-89CC-99E4761D14C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13034" y="5215264"/>
                  <a:ext cx="1018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B8AD5604-6ADB-4DCE-9A58-43D4BC1F526F}"/>
                    </a:ext>
                  </a:extLst>
                </p14:cNvPr>
                <p14:cNvContentPartPr/>
                <p14:nvPr/>
              </p14:nvContentPartPr>
              <p14:xfrm>
                <a:off x="8948474" y="4975864"/>
                <a:ext cx="114840" cy="1512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B8AD5604-6ADB-4DCE-9A58-43D4BC1F526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939834" y="4967224"/>
                  <a:ext cx="132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B9CC5E2-CF42-4F92-B336-57D8EDD324A2}"/>
                    </a:ext>
                  </a:extLst>
                </p14:cNvPr>
                <p14:cNvContentPartPr/>
                <p14:nvPr/>
              </p14:nvContentPartPr>
              <p14:xfrm>
                <a:off x="9002474" y="4968304"/>
                <a:ext cx="253440" cy="3358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B9CC5E2-CF42-4F92-B336-57D8EDD324A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93474" y="4959304"/>
                  <a:ext cx="2710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E8AB7E9-56DE-4DC9-9330-A09CA7479F66}"/>
                    </a:ext>
                  </a:extLst>
                </p14:cNvPr>
                <p14:cNvContentPartPr/>
                <p14:nvPr/>
              </p14:nvContentPartPr>
              <p14:xfrm>
                <a:off x="9305234" y="4790464"/>
                <a:ext cx="247680" cy="6112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E8AB7E9-56DE-4DC9-9330-A09CA7479F6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96594" y="4781464"/>
                  <a:ext cx="265320" cy="62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036B5144-AC7C-40C9-905A-CC5B318222A5}"/>
              </a:ext>
            </a:extLst>
          </p:cNvPr>
          <p:cNvGrpSpPr/>
          <p:nvPr/>
        </p:nvGrpSpPr>
        <p:grpSpPr>
          <a:xfrm>
            <a:off x="1612754" y="5559784"/>
            <a:ext cx="1734120" cy="604080"/>
            <a:chOff x="1612754" y="5559784"/>
            <a:chExt cx="173412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AAAD668-D766-4675-9E12-771DB87BD418}"/>
                    </a:ext>
                  </a:extLst>
                </p14:cNvPr>
                <p14:cNvContentPartPr/>
                <p14:nvPr/>
              </p14:nvContentPartPr>
              <p14:xfrm>
                <a:off x="1612754" y="5730064"/>
                <a:ext cx="485280" cy="3106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AAAD668-D766-4675-9E12-771DB87BD41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603754" y="5721424"/>
                  <a:ext cx="5029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C3D9964-7FCC-46E4-8321-4AE7461FF23D}"/>
                    </a:ext>
                  </a:extLst>
                </p14:cNvPr>
                <p14:cNvContentPartPr/>
                <p14:nvPr/>
              </p14:nvContentPartPr>
              <p14:xfrm>
                <a:off x="2107034" y="5559784"/>
                <a:ext cx="197640" cy="17532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C3D9964-7FCC-46E4-8321-4AE7461FF23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098394" y="5551144"/>
                  <a:ext cx="2152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A1E7484-EA90-4704-B959-F83D18A2C540}"/>
                    </a:ext>
                  </a:extLst>
                </p14:cNvPr>
                <p14:cNvContentPartPr/>
                <p14:nvPr/>
              </p14:nvContentPartPr>
              <p14:xfrm>
                <a:off x="2005514" y="5940304"/>
                <a:ext cx="229680" cy="1479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BA1E7484-EA90-4704-B959-F83D18A2C54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996874" y="5931304"/>
                  <a:ext cx="247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5F4FB28A-F9FB-4348-A5DB-76D350ABEB69}"/>
                    </a:ext>
                  </a:extLst>
                </p14:cNvPr>
                <p14:cNvContentPartPr/>
                <p14:nvPr/>
              </p14:nvContentPartPr>
              <p14:xfrm>
                <a:off x="1963754" y="5889904"/>
                <a:ext cx="257040" cy="1969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5F4FB28A-F9FB-4348-A5DB-76D350ABEB6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954754" y="5880904"/>
                  <a:ext cx="274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D93B430-3A25-4C79-86D0-14AED40A3DCE}"/>
                    </a:ext>
                  </a:extLst>
                </p14:cNvPr>
                <p14:cNvContentPartPr/>
                <p14:nvPr/>
              </p14:nvContentPartPr>
              <p14:xfrm>
                <a:off x="2282714" y="6006184"/>
                <a:ext cx="143280" cy="273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D93B430-3A25-4C79-86D0-14AED40A3DC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274074" y="5997184"/>
                  <a:ext cx="160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2979E2F2-F619-424E-859A-05B7E3542425}"/>
                    </a:ext>
                  </a:extLst>
                </p14:cNvPr>
                <p14:cNvContentPartPr/>
                <p14:nvPr/>
              </p14:nvContentPartPr>
              <p14:xfrm>
                <a:off x="2598794" y="5885224"/>
                <a:ext cx="116640" cy="14184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2979E2F2-F619-424E-859A-05B7E354242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590154" y="5876584"/>
                  <a:ext cx="134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4819340-FBA8-496C-B7B4-C05C3D37537D}"/>
                    </a:ext>
                  </a:extLst>
                </p14:cNvPr>
                <p14:cNvContentPartPr/>
                <p14:nvPr/>
              </p14:nvContentPartPr>
              <p14:xfrm>
                <a:off x="2662874" y="5902864"/>
                <a:ext cx="244800" cy="2610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4819340-FBA8-496C-B7B4-C05C3D37537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654234" y="5893864"/>
                  <a:ext cx="2624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2725EDA-13CE-4CA9-BB8A-ACD5C5A2272F}"/>
                    </a:ext>
                  </a:extLst>
                </p14:cNvPr>
                <p14:cNvContentPartPr/>
                <p14:nvPr/>
              </p14:nvContentPartPr>
              <p14:xfrm>
                <a:off x="3117194" y="5791624"/>
                <a:ext cx="229680" cy="144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2725EDA-13CE-4CA9-BB8A-ACD5C5A2272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108554" y="5782984"/>
                  <a:ext cx="2473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D1E4AAE-3E92-4E42-81EB-30C51BA5E3D1}"/>
                    </a:ext>
                  </a:extLst>
                </p14:cNvPr>
                <p14:cNvContentPartPr/>
                <p14:nvPr/>
              </p14:nvContentPartPr>
              <p14:xfrm>
                <a:off x="3148874" y="5898184"/>
                <a:ext cx="182520" cy="273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D1E4AAE-3E92-4E42-81EB-30C51BA5E3D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140234" y="5889544"/>
                  <a:ext cx="2001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41A62A9F-3F93-4B61-8603-9FC9FF8B405B}"/>
              </a:ext>
            </a:extLst>
          </p:cNvPr>
          <p:cNvGrpSpPr/>
          <p:nvPr/>
        </p:nvGrpSpPr>
        <p:grpSpPr>
          <a:xfrm>
            <a:off x="3649634" y="5542144"/>
            <a:ext cx="2094840" cy="844560"/>
            <a:chOff x="3649634" y="5542144"/>
            <a:chExt cx="2094840" cy="84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F92EA8D-E6AA-4C29-B590-C1067886C005}"/>
                    </a:ext>
                  </a:extLst>
                </p14:cNvPr>
                <p14:cNvContentPartPr/>
                <p14:nvPr/>
              </p14:nvContentPartPr>
              <p14:xfrm>
                <a:off x="3649634" y="5726104"/>
                <a:ext cx="563040" cy="34884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F92EA8D-E6AA-4C29-B590-C1067886C00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640994" y="5717464"/>
                  <a:ext cx="5806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89880552-25BB-4670-9E8C-1738EE70F452}"/>
                    </a:ext>
                  </a:extLst>
                </p14:cNvPr>
                <p14:cNvContentPartPr/>
                <p14:nvPr/>
              </p14:nvContentPartPr>
              <p14:xfrm>
                <a:off x="4263434" y="5542144"/>
                <a:ext cx="178200" cy="15372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89880552-25BB-4670-9E8C-1738EE70F45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254434" y="5533144"/>
                  <a:ext cx="1958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3ED6D50E-8679-4271-89A0-0F2134B5F33B}"/>
                    </a:ext>
                  </a:extLst>
                </p14:cNvPr>
                <p14:cNvContentPartPr/>
                <p14:nvPr/>
              </p14:nvContentPartPr>
              <p14:xfrm>
                <a:off x="4085954" y="5977024"/>
                <a:ext cx="265680" cy="2001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3ED6D50E-8679-4271-89A0-0F2134B5F33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076954" y="5968384"/>
                  <a:ext cx="2833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4BF8BA1-2BE2-4091-8F9A-8997613F1FEC}"/>
                    </a:ext>
                  </a:extLst>
                </p14:cNvPr>
                <p14:cNvContentPartPr/>
                <p14:nvPr/>
              </p14:nvContentPartPr>
              <p14:xfrm>
                <a:off x="4080194" y="6013744"/>
                <a:ext cx="172800" cy="14904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4BF8BA1-2BE2-4091-8F9A-8997613F1FE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071554" y="6005104"/>
                  <a:ext cx="190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17143ACB-990D-4579-9B99-310EF28B0B0D}"/>
                    </a:ext>
                  </a:extLst>
                </p14:cNvPr>
                <p14:cNvContentPartPr/>
                <p14:nvPr/>
              </p14:nvContentPartPr>
              <p14:xfrm>
                <a:off x="4543874" y="5954344"/>
                <a:ext cx="302040" cy="212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17143ACB-990D-4579-9B99-310EF28B0B0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534874" y="5945344"/>
                  <a:ext cx="319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9DA61CD-37F4-464A-A0A5-F22650F6432F}"/>
                    </a:ext>
                  </a:extLst>
                </p14:cNvPr>
                <p14:cNvContentPartPr/>
                <p14:nvPr/>
              </p14:nvContentPartPr>
              <p14:xfrm>
                <a:off x="4658354" y="5830864"/>
                <a:ext cx="53280" cy="24156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9DA61CD-37F4-464A-A0A5-F22650F6432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649354" y="5822224"/>
                  <a:ext cx="709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F3C206F-3C1E-4C29-A93F-CF8579C70785}"/>
                    </a:ext>
                  </a:extLst>
                </p14:cNvPr>
                <p14:cNvContentPartPr/>
                <p14:nvPr/>
              </p14:nvContentPartPr>
              <p14:xfrm>
                <a:off x="4876514" y="5831224"/>
                <a:ext cx="563400" cy="2818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F3C206F-3C1E-4C29-A93F-CF8579C7078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867874" y="5822584"/>
                  <a:ext cx="581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FE4B482-84C6-48E5-A1AD-1705D8136977}"/>
                    </a:ext>
                  </a:extLst>
                </p14:cNvPr>
                <p14:cNvContentPartPr/>
                <p14:nvPr/>
              </p14:nvContentPartPr>
              <p14:xfrm>
                <a:off x="5540354" y="5653384"/>
                <a:ext cx="204120" cy="12888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FE4B482-84C6-48E5-A1AD-1705D813697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531714" y="5644384"/>
                  <a:ext cx="221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B8750B90-94AE-45C6-BBA0-3417D822AB47}"/>
                    </a:ext>
                  </a:extLst>
                </p14:cNvPr>
                <p14:cNvContentPartPr/>
                <p14:nvPr/>
              </p14:nvContentPartPr>
              <p14:xfrm>
                <a:off x="5297354" y="6059104"/>
                <a:ext cx="152280" cy="1281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B8750B90-94AE-45C6-BBA0-3417D822AB4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288714" y="6050464"/>
                  <a:ext cx="169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AF22E874-BA3D-409C-A669-E9A9A9BA6D29}"/>
                    </a:ext>
                  </a:extLst>
                </p14:cNvPr>
                <p14:cNvContentPartPr/>
                <p14:nvPr/>
              </p14:nvContentPartPr>
              <p14:xfrm>
                <a:off x="5456834" y="6008344"/>
                <a:ext cx="40680" cy="37836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AF22E874-BA3D-409C-A669-E9A9A9BA6D2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447834" y="5999344"/>
                  <a:ext cx="58320" cy="39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BEC8611B-30FE-4534-9C35-1D2FA39196A4}"/>
                  </a:ext>
                </a:extLst>
              </p14:cNvPr>
              <p14:cNvContentPartPr/>
              <p14:nvPr/>
            </p14:nvContentPartPr>
            <p14:xfrm>
              <a:off x="6030314" y="6011944"/>
              <a:ext cx="236160" cy="16920"/>
            </p14:xfrm>
          </p:contentPart>
        </mc:Choice>
        <mc:Fallback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BEC8611B-30FE-4534-9C35-1D2FA39196A4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6021674" y="6002944"/>
                <a:ext cx="25380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3" name="Group 382">
            <a:extLst>
              <a:ext uri="{FF2B5EF4-FFF2-40B4-BE49-F238E27FC236}">
                <a16:creationId xmlns:a16="http://schemas.microsoft.com/office/drawing/2014/main" id="{E38ABB60-8485-453C-85B3-AE71A632B441}"/>
              </a:ext>
            </a:extLst>
          </p:cNvPr>
          <p:cNvGrpSpPr/>
          <p:nvPr/>
        </p:nvGrpSpPr>
        <p:grpSpPr>
          <a:xfrm>
            <a:off x="6617474" y="5770024"/>
            <a:ext cx="2592000" cy="549360"/>
            <a:chOff x="6617474" y="5770024"/>
            <a:chExt cx="2592000" cy="54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8B68962-9D82-4251-BD36-DFA1B09D7B1C}"/>
                    </a:ext>
                  </a:extLst>
                </p14:cNvPr>
                <p14:cNvContentPartPr/>
                <p14:nvPr/>
              </p14:nvContentPartPr>
              <p14:xfrm>
                <a:off x="6617474" y="5849584"/>
                <a:ext cx="366120" cy="3200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8B68962-9D82-4251-BD36-DFA1B09D7B1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608834" y="5840584"/>
                  <a:ext cx="3837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55397548-0701-43D5-BB5A-E6F36B3B982E}"/>
                    </a:ext>
                  </a:extLst>
                </p14:cNvPr>
                <p14:cNvContentPartPr/>
                <p14:nvPr/>
              </p14:nvContentPartPr>
              <p14:xfrm>
                <a:off x="7094474" y="5942104"/>
                <a:ext cx="185040" cy="19620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55397548-0701-43D5-BB5A-E6F36B3B982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085474" y="5933464"/>
                  <a:ext cx="202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06E065C-ADEC-4E9A-8B51-6D9E2D9D04F1}"/>
                    </a:ext>
                  </a:extLst>
                </p14:cNvPr>
                <p14:cNvContentPartPr/>
                <p14:nvPr/>
              </p14:nvContentPartPr>
              <p14:xfrm>
                <a:off x="7370234" y="5999344"/>
                <a:ext cx="169920" cy="14364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06E065C-ADEC-4E9A-8B51-6D9E2D9D04F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361594" y="5990344"/>
                  <a:ext cx="187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1BDAD5F8-5D88-42ED-92BB-E4EC9DE99038}"/>
                    </a:ext>
                  </a:extLst>
                </p14:cNvPr>
                <p14:cNvContentPartPr/>
                <p14:nvPr/>
              </p14:nvContentPartPr>
              <p14:xfrm>
                <a:off x="7649594" y="5990704"/>
                <a:ext cx="231480" cy="1760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1BDAD5F8-5D88-42ED-92BB-E4EC9DE9903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640954" y="5981704"/>
                  <a:ext cx="249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E4F4DCBB-6CE9-432F-94BF-BFBAA065E71B}"/>
                    </a:ext>
                  </a:extLst>
                </p14:cNvPr>
                <p14:cNvContentPartPr/>
                <p14:nvPr/>
              </p14:nvContentPartPr>
              <p14:xfrm>
                <a:off x="8004194" y="5865784"/>
                <a:ext cx="174960" cy="2955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E4F4DCBB-6CE9-432F-94BF-BFBAA065E71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995554" y="5857144"/>
                  <a:ext cx="1926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CEAE8092-6E8A-49C3-9EB2-E5D8A6E1BD42}"/>
                    </a:ext>
                  </a:extLst>
                </p14:cNvPr>
                <p14:cNvContentPartPr/>
                <p14:nvPr/>
              </p14:nvContentPartPr>
              <p14:xfrm>
                <a:off x="8236394" y="5910424"/>
                <a:ext cx="302040" cy="25236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CEAE8092-6E8A-49C3-9EB2-E5D8A6E1BD4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227754" y="5901784"/>
                  <a:ext cx="3196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A799E70F-CD81-46D2-9416-BD9FC16AF1A9}"/>
                    </a:ext>
                  </a:extLst>
                </p14:cNvPr>
                <p14:cNvContentPartPr/>
                <p14:nvPr/>
              </p14:nvContentPartPr>
              <p14:xfrm>
                <a:off x="8268074" y="5891704"/>
                <a:ext cx="257760" cy="20664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A799E70F-CD81-46D2-9416-BD9FC16AF1A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259074" y="5883064"/>
                  <a:ext cx="2754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02D828F4-6933-49AF-8EA3-547B37634E9E}"/>
                    </a:ext>
                  </a:extLst>
                </p14:cNvPr>
                <p14:cNvContentPartPr/>
                <p14:nvPr/>
              </p14:nvContentPartPr>
              <p14:xfrm>
                <a:off x="8515034" y="6102304"/>
                <a:ext cx="134280" cy="20916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02D828F4-6933-49AF-8EA3-547B37634E9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506034" y="6093664"/>
                  <a:ext cx="1519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C7C420A5-C3F4-473C-B111-6BB944E3B3BB}"/>
                    </a:ext>
                  </a:extLst>
                </p14:cNvPr>
                <p14:cNvContentPartPr/>
                <p14:nvPr/>
              </p14:nvContentPartPr>
              <p14:xfrm>
                <a:off x="8735354" y="5952184"/>
                <a:ext cx="240840" cy="36720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C7C420A5-C3F4-473C-B111-6BB944E3B3B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726714" y="5943544"/>
                  <a:ext cx="2584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2325DF3D-9FCF-481E-8415-2425BC373BDF}"/>
                    </a:ext>
                  </a:extLst>
                </p14:cNvPr>
                <p14:cNvContentPartPr/>
                <p14:nvPr/>
              </p14:nvContentPartPr>
              <p14:xfrm>
                <a:off x="9024794" y="5770024"/>
                <a:ext cx="184680" cy="5457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2325DF3D-9FCF-481E-8415-2425BC373BD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016154" y="5761384"/>
                  <a:ext cx="202320" cy="56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B80B9BAA-476E-4BD2-8BBC-96F0A1C37418}"/>
                  </a:ext>
                </a:extLst>
              </p14:cNvPr>
              <p14:cNvContentPartPr/>
              <p14:nvPr/>
            </p14:nvContentPartPr>
            <p14:xfrm>
              <a:off x="6673634" y="4248708"/>
              <a:ext cx="4944600" cy="177480"/>
            </p14:xfrm>
          </p:contentPart>
        </mc:Choice>
        <mc:Fallback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B80B9BAA-476E-4BD2-8BBC-96F0A1C37418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6664634" y="4239708"/>
                <a:ext cx="49622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AA5CF9E-D2E2-4C04-856E-B6E4C3BD3628}"/>
                  </a:ext>
                </a:extLst>
              </p14:cNvPr>
              <p14:cNvContentPartPr/>
              <p14:nvPr/>
            </p14:nvContentPartPr>
            <p14:xfrm>
              <a:off x="3759074" y="6356508"/>
              <a:ext cx="437400" cy="65880"/>
            </p14:xfrm>
          </p:contentPart>
        </mc:Choice>
        <mc:Fallback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AA5CF9E-D2E2-4C04-856E-B6E4C3BD3628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3750434" y="6347508"/>
                <a:ext cx="4550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9DF3D440-6D76-47D5-9838-8B1B785B7EC6}"/>
                  </a:ext>
                </a:extLst>
              </p14:cNvPr>
              <p14:cNvContentPartPr/>
              <p14:nvPr/>
            </p14:nvContentPartPr>
            <p14:xfrm>
              <a:off x="5061554" y="6468468"/>
              <a:ext cx="415800" cy="56880"/>
            </p14:xfrm>
          </p:contentPart>
        </mc:Choice>
        <mc:Fallback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9DF3D440-6D76-47D5-9838-8B1B785B7EC6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5052554" y="6459828"/>
                <a:ext cx="4334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0A46EE88-7D54-4E92-B4D4-9D3588DC483F}"/>
                  </a:ext>
                </a:extLst>
              </p14:cNvPr>
              <p14:cNvContentPartPr/>
              <p14:nvPr/>
            </p14:nvContentPartPr>
            <p14:xfrm>
              <a:off x="8156834" y="3648588"/>
              <a:ext cx="289800" cy="37800"/>
            </p14:xfrm>
          </p:contentPart>
        </mc:Choice>
        <mc:Fallback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0A46EE88-7D54-4E92-B4D4-9D3588DC483F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8147834" y="3639948"/>
                <a:ext cx="307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CB0B5181-F755-42CB-99F0-215661B26512}"/>
                  </a:ext>
                </a:extLst>
              </p14:cNvPr>
              <p14:cNvContentPartPr/>
              <p14:nvPr/>
            </p14:nvContentPartPr>
            <p14:xfrm>
              <a:off x="8720954" y="3691068"/>
              <a:ext cx="486360" cy="68400"/>
            </p14:xfrm>
          </p:contentPart>
        </mc:Choice>
        <mc:Fallback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CB0B5181-F755-42CB-99F0-215661B26512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8712314" y="3682428"/>
                <a:ext cx="5040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B2B8942B-5519-4A19-A249-D8BB749F89E9}"/>
                  </a:ext>
                </a:extLst>
              </p14:cNvPr>
              <p14:cNvContentPartPr/>
              <p14:nvPr/>
            </p14:nvContentPartPr>
            <p14:xfrm>
              <a:off x="6228674" y="3860988"/>
              <a:ext cx="207000" cy="114120"/>
            </p14:xfrm>
          </p:contentPart>
        </mc:Choice>
        <mc:Fallback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B2B8942B-5519-4A19-A249-D8BB749F89E9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6219674" y="3851988"/>
                <a:ext cx="2246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3CA045DC-D45B-462F-B719-8C7CB02426EA}"/>
                  </a:ext>
                </a:extLst>
              </p14:cNvPr>
              <p14:cNvContentPartPr/>
              <p14:nvPr/>
            </p14:nvContentPartPr>
            <p14:xfrm>
              <a:off x="5892074" y="4274268"/>
              <a:ext cx="6038640" cy="243000"/>
            </p14:xfrm>
          </p:contentPart>
        </mc:Choice>
        <mc:Fallback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3CA045DC-D45B-462F-B719-8C7CB02426EA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5883074" y="4265268"/>
                <a:ext cx="6056280" cy="26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7" name="Group 396">
            <a:extLst>
              <a:ext uri="{FF2B5EF4-FFF2-40B4-BE49-F238E27FC236}">
                <a16:creationId xmlns:a16="http://schemas.microsoft.com/office/drawing/2014/main" id="{06A00619-6901-4029-9068-E7961625EFA2}"/>
              </a:ext>
            </a:extLst>
          </p:cNvPr>
          <p:cNvGrpSpPr/>
          <p:nvPr/>
        </p:nvGrpSpPr>
        <p:grpSpPr>
          <a:xfrm>
            <a:off x="5752754" y="2923864"/>
            <a:ext cx="6202440" cy="1537964"/>
            <a:chOff x="5752754" y="2923864"/>
            <a:chExt cx="6202440" cy="153796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9181DE0-3AAD-4C93-B1EE-D310F9A63623}"/>
                    </a:ext>
                  </a:extLst>
                </p14:cNvPr>
                <p14:cNvContentPartPr/>
                <p14:nvPr/>
              </p14:nvContentPartPr>
              <p14:xfrm>
                <a:off x="6891434" y="3005944"/>
                <a:ext cx="127800" cy="1407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9181DE0-3AAD-4C93-B1EE-D310F9A6362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882434" y="2996944"/>
                  <a:ext cx="145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6920A3F-8F59-40F4-9077-2BDDF62B7395}"/>
                    </a:ext>
                  </a:extLst>
                </p14:cNvPr>
                <p14:cNvContentPartPr/>
                <p14:nvPr/>
              </p14:nvContentPartPr>
              <p14:xfrm>
                <a:off x="7115714" y="3040864"/>
                <a:ext cx="131040" cy="338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6920A3F-8F59-40F4-9077-2BDDF62B739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106714" y="3031864"/>
                  <a:ext cx="148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6B53CB5-F5F6-4BF6-8B28-A4B5C7F548C8}"/>
                    </a:ext>
                  </a:extLst>
                </p14:cNvPr>
                <p14:cNvContentPartPr/>
                <p14:nvPr/>
              </p14:nvContentPartPr>
              <p14:xfrm>
                <a:off x="7383914" y="2923864"/>
                <a:ext cx="27360" cy="1515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6B53CB5-F5F6-4BF6-8B28-A4B5C7F548C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374914" y="2914864"/>
                  <a:ext cx="45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83E2E34-7964-4F25-8358-DFEB2AA96EA9}"/>
                    </a:ext>
                  </a:extLst>
                </p14:cNvPr>
                <p14:cNvContentPartPr/>
                <p14:nvPr/>
              </p14:nvContentPartPr>
              <p14:xfrm>
                <a:off x="7673354" y="2991184"/>
                <a:ext cx="222120" cy="1576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83E2E34-7964-4F25-8358-DFEB2AA96EA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664354" y="2982544"/>
                  <a:ext cx="239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3872C2F-0EC3-4490-A779-9AEAF1491599}"/>
                    </a:ext>
                  </a:extLst>
                </p14:cNvPr>
                <p14:cNvContentPartPr/>
                <p14:nvPr/>
              </p14:nvContentPartPr>
              <p14:xfrm>
                <a:off x="9373274" y="3159304"/>
                <a:ext cx="439200" cy="3780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3872C2F-0EC3-4490-A779-9AEAF149159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364274" y="3150304"/>
                  <a:ext cx="4568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D90ED6E-654C-4A33-9627-93FDAA1A0531}"/>
                    </a:ext>
                  </a:extLst>
                </p14:cNvPr>
                <p14:cNvContentPartPr/>
                <p14:nvPr/>
              </p14:nvContentPartPr>
              <p14:xfrm>
                <a:off x="9650114" y="3395824"/>
                <a:ext cx="142200" cy="1188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D90ED6E-654C-4A33-9627-93FDAA1A053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641474" y="3387184"/>
                  <a:ext cx="159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6F0B367-FC71-4A6B-B9CA-47E640613153}"/>
                    </a:ext>
                  </a:extLst>
                </p14:cNvPr>
                <p14:cNvContentPartPr/>
                <p14:nvPr/>
              </p14:nvContentPartPr>
              <p14:xfrm>
                <a:off x="9864314" y="3372064"/>
                <a:ext cx="189360" cy="147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6F0B367-FC71-4A6B-B9CA-47E64061315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855674" y="3363064"/>
                  <a:ext cx="207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62B4B12-C728-4E00-92F8-D6A65485FA44}"/>
                    </a:ext>
                  </a:extLst>
                </p14:cNvPr>
                <p14:cNvContentPartPr/>
                <p14:nvPr/>
              </p14:nvContentPartPr>
              <p14:xfrm>
                <a:off x="10240874" y="3205024"/>
                <a:ext cx="222480" cy="3391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62B4B12-C728-4E00-92F8-D6A65485FA4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232234" y="3196024"/>
                  <a:ext cx="2401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A4559C2-2093-48C8-B505-EF999F96A7E5}"/>
                    </a:ext>
                  </a:extLst>
                </p14:cNvPr>
                <p14:cNvContentPartPr/>
                <p14:nvPr/>
              </p14:nvContentPartPr>
              <p14:xfrm>
                <a:off x="10441034" y="3278464"/>
                <a:ext cx="214200" cy="2221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A4559C2-2093-48C8-B505-EF999F96A7E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432034" y="3269824"/>
                  <a:ext cx="2318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6A73DB60-49F5-4574-834F-C0718C8FB821}"/>
                    </a:ext>
                  </a:extLst>
                </p14:cNvPr>
                <p14:cNvContentPartPr/>
                <p14:nvPr/>
              </p14:nvContentPartPr>
              <p14:xfrm>
                <a:off x="10458674" y="3228784"/>
                <a:ext cx="224280" cy="2253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6A73DB60-49F5-4574-834F-C0718C8FB82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450034" y="3220144"/>
                  <a:ext cx="2419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C9787B1-4BAB-4BF7-988A-71475C1D4C51}"/>
                    </a:ext>
                  </a:extLst>
                </p14:cNvPr>
                <p14:cNvContentPartPr/>
                <p14:nvPr/>
              </p14:nvContentPartPr>
              <p14:xfrm>
                <a:off x="10638674" y="3563584"/>
                <a:ext cx="79920" cy="946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C9787B1-4BAB-4BF7-988A-71475C1D4C5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630034" y="3554944"/>
                  <a:ext cx="97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5C0F105-EB1C-45F8-B420-DB79517FE8C5}"/>
                    </a:ext>
                  </a:extLst>
                </p14:cNvPr>
                <p14:cNvContentPartPr/>
                <p14:nvPr/>
              </p14:nvContentPartPr>
              <p14:xfrm>
                <a:off x="10781594" y="3436864"/>
                <a:ext cx="10080" cy="28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5C0F105-EB1C-45F8-B420-DB79517FE8C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772594" y="3428224"/>
                  <a:ext cx="277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05E5A9C-6CFE-4501-BF55-72D0C92F1290}"/>
                    </a:ext>
                  </a:extLst>
                </p14:cNvPr>
                <p14:cNvContentPartPr/>
                <p14:nvPr/>
              </p14:nvContentPartPr>
              <p14:xfrm>
                <a:off x="10886354" y="3539824"/>
                <a:ext cx="61200" cy="1933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05E5A9C-6CFE-4501-BF55-72D0C92F129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877354" y="3530824"/>
                  <a:ext cx="78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8485CE9-004A-4D70-ACA7-0064FF6B124C}"/>
                    </a:ext>
                  </a:extLst>
                </p14:cNvPr>
                <p14:cNvContentPartPr/>
                <p14:nvPr/>
              </p14:nvContentPartPr>
              <p14:xfrm>
                <a:off x="11154554" y="3218344"/>
                <a:ext cx="245160" cy="2329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8485CE9-004A-4D70-ACA7-0064FF6B124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145554" y="3209704"/>
                  <a:ext cx="2628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4EAD157-C568-416A-BB60-A439036D58C2}"/>
                    </a:ext>
                  </a:extLst>
                </p14:cNvPr>
                <p14:cNvContentPartPr/>
                <p14:nvPr/>
              </p14:nvContentPartPr>
              <p14:xfrm>
                <a:off x="11176514" y="3169384"/>
                <a:ext cx="222120" cy="2602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4EAD157-C568-416A-BB60-A439036D58C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167514" y="3160744"/>
                  <a:ext cx="2397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E894C2C-FD30-4F5F-A146-6059D60EBE0B}"/>
                    </a:ext>
                  </a:extLst>
                </p14:cNvPr>
                <p14:cNvContentPartPr/>
                <p14:nvPr/>
              </p14:nvContentPartPr>
              <p14:xfrm>
                <a:off x="11429954" y="3549904"/>
                <a:ext cx="74520" cy="2966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E894C2C-FD30-4F5F-A146-6059D60EBE0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421314" y="3541264"/>
                  <a:ext cx="921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414816C-26B0-4C6A-91DD-F1F885637D7C}"/>
                    </a:ext>
                  </a:extLst>
                </p14:cNvPr>
                <p14:cNvContentPartPr/>
                <p14:nvPr/>
              </p14:nvContentPartPr>
              <p14:xfrm>
                <a:off x="11523554" y="3398704"/>
                <a:ext cx="66240" cy="205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414816C-26B0-4C6A-91DD-F1F885637D7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514914" y="3390064"/>
                  <a:ext cx="83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9CCD5F1-9255-43C7-90AA-06664CAF63E3}"/>
                    </a:ext>
                  </a:extLst>
                </p14:cNvPr>
                <p14:cNvContentPartPr/>
                <p14:nvPr/>
              </p14:nvContentPartPr>
              <p14:xfrm>
                <a:off x="11689154" y="3120424"/>
                <a:ext cx="201960" cy="5382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9CCD5F1-9255-43C7-90AA-06664CAF63E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680154" y="3111424"/>
                  <a:ext cx="21960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AF8A239-ACE0-485A-B7BC-311EBDA6761B}"/>
                    </a:ext>
                  </a:extLst>
                </p14:cNvPr>
                <p14:cNvContentPartPr/>
                <p14:nvPr/>
              </p14:nvContentPartPr>
              <p14:xfrm>
                <a:off x="5752754" y="3460984"/>
                <a:ext cx="335880" cy="835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AF8A239-ACE0-485A-B7BC-311EBDA6761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743754" y="3451984"/>
                  <a:ext cx="353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5F82E20-82CF-4FD6-AE68-0FE3DF2FE047}"/>
                    </a:ext>
                  </a:extLst>
                </p14:cNvPr>
                <p14:cNvContentPartPr/>
                <p14:nvPr/>
              </p14:nvContentPartPr>
              <p14:xfrm>
                <a:off x="5905754" y="3322024"/>
                <a:ext cx="63000" cy="2732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5F82E20-82CF-4FD6-AE68-0FE3DF2FE04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896754" y="3313024"/>
                  <a:ext cx="806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90A0E7E-8B49-4FB6-BF82-DA2374C04634}"/>
                    </a:ext>
                  </a:extLst>
                </p14:cNvPr>
                <p14:cNvContentPartPr/>
                <p14:nvPr/>
              </p14:nvContentPartPr>
              <p14:xfrm>
                <a:off x="6253874" y="3366304"/>
                <a:ext cx="330480" cy="2797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90A0E7E-8B49-4FB6-BF82-DA2374C0463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245234" y="3357664"/>
                  <a:ext cx="3481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ADA38AF-67F6-4028-A76E-8DDB31211357}"/>
                    </a:ext>
                  </a:extLst>
                </p14:cNvPr>
                <p14:cNvContentPartPr/>
                <p14:nvPr/>
              </p14:nvContentPartPr>
              <p14:xfrm>
                <a:off x="6793874" y="3256504"/>
                <a:ext cx="466200" cy="4042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ADA38AF-67F6-4028-A76E-8DDB31211357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785234" y="3247864"/>
                  <a:ext cx="4838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C34D1CB-549E-4C39-B8FE-642278265184}"/>
                    </a:ext>
                  </a:extLst>
                </p14:cNvPr>
                <p14:cNvContentPartPr/>
                <p14:nvPr/>
              </p14:nvContentPartPr>
              <p14:xfrm>
                <a:off x="7337114" y="3261544"/>
                <a:ext cx="428400" cy="4143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C34D1CB-549E-4C39-B8FE-64227826518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328474" y="3252904"/>
                  <a:ext cx="4460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D0F41EE-6CC4-4795-A7F3-F29D1D8F46E1}"/>
                    </a:ext>
                  </a:extLst>
                </p14:cNvPr>
                <p14:cNvContentPartPr/>
                <p14:nvPr/>
              </p14:nvContentPartPr>
              <p14:xfrm>
                <a:off x="6686234" y="3745384"/>
                <a:ext cx="61200" cy="248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D0F41EE-6CC4-4795-A7F3-F29D1D8F46E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677594" y="3736384"/>
                  <a:ext cx="78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C0FE603-17D7-4221-9454-4ECADC069834}"/>
                    </a:ext>
                  </a:extLst>
                </p14:cNvPr>
                <p14:cNvContentPartPr/>
                <p14:nvPr/>
              </p14:nvContentPartPr>
              <p14:xfrm>
                <a:off x="6595514" y="3896584"/>
                <a:ext cx="85320" cy="946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C0FE603-17D7-4221-9454-4ECADC06983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586514" y="3887584"/>
                  <a:ext cx="102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5329497-8C85-4039-B353-EB5D06539037}"/>
                    </a:ext>
                  </a:extLst>
                </p14:cNvPr>
                <p14:cNvContentPartPr/>
                <p14:nvPr/>
              </p14:nvContentPartPr>
              <p14:xfrm>
                <a:off x="6765074" y="3872464"/>
                <a:ext cx="112680" cy="226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5329497-8C85-4039-B353-EB5D0653903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756434" y="3863824"/>
                  <a:ext cx="13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87638FA-4363-420A-A3AB-43401A777221}"/>
                    </a:ext>
                  </a:extLst>
                </p14:cNvPr>
                <p14:cNvContentPartPr/>
                <p14:nvPr/>
              </p14:nvContentPartPr>
              <p14:xfrm>
                <a:off x="6749594" y="3940504"/>
                <a:ext cx="173520" cy="295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87638FA-4363-420A-A3AB-43401A77722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740954" y="3931504"/>
                  <a:ext cx="191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61A462C-5626-4E04-9A55-65AA457E9706}"/>
                    </a:ext>
                  </a:extLst>
                </p14:cNvPr>
                <p14:cNvContentPartPr/>
                <p14:nvPr/>
              </p14:nvContentPartPr>
              <p14:xfrm>
                <a:off x="7018514" y="3855904"/>
                <a:ext cx="72000" cy="1684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61A462C-5626-4E04-9A55-65AA457E970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009874" y="3846904"/>
                  <a:ext cx="89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4D669F1-1D9D-4ED6-B8CA-1C894FD3B31B}"/>
                    </a:ext>
                  </a:extLst>
                </p14:cNvPr>
                <p14:cNvContentPartPr/>
                <p14:nvPr/>
              </p14:nvContentPartPr>
              <p14:xfrm>
                <a:off x="7359434" y="3897304"/>
                <a:ext cx="126360" cy="3344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4D669F1-1D9D-4ED6-B8CA-1C894FD3B31B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350434" y="3888304"/>
                  <a:ext cx="1440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783912B-FB63-4F93-81CA-A880443EF38E}"/>
                    </a:ext>
                  </a:extLst>
                </p14:cNvPr>
                <p14:cNvContentPartPr/>
                <p14:nvPr/>
              </p14:nvContentPartPr>
              <p14:xfrm>
                <a:off x="7473554" y="3736384"/>
                <a:ext cx="64440" cy="216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783912B-FB63-4F93-81CA-A880443EF38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464914" y="3727384"/>
                  <a:ext cx="820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078863C-60D2-4472-AC97-CCD26B3C1697}"/>
                    </a:ext>
                  </a:extLst>
                </p14:cNvPr>
                <p14:cNvContentPartPr/>
                <p14:nvPr/>
              </p14:nvContentPartPr>
              <p14:xfrm>
                <a:off x="7578314" y="3835744"/>
                <a:ext cx="118800" cy="295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078863C-60D2-4472-AC97-CCD26B3C169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569674" y="3826744"/>
                  <a:ext cx="136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E639B42-62B3-4D06-B9D4-A726AF44F078}"/>
                    </a:ext>
                  </a:extLst>
                </p14:cNvPr>
                <p14:cNvContentPartPr/>
                <p14:nvPr/>
              </p14:nvContentPartPr>
              <p14:xfrm>
                <a:off x="7599554" y="3929344"/>
                <a:ext cx="122040" cy="169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E639B42-62B3-4D06-B9D4-A726AF44F07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590914" y="3920704"/>
                  <a:ext cx="1396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0557C20-9420-4A6C-8006-397D01307099}"/>
                    </a:ext>
                  </a:extLst>
                </p14:cNvPr>
                <p14:cNvContentPartPr/>
                <p14:nvPr/>
              </p14:nvContentPartPr>
              <p14:xfrm>
                <a:off x="7826354" y="3828904"/>
                <a:ext cx="131040" cy="1533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0557C20-9420-4A6C-8006-397D01307099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817714" y="3819904"/>
                  <a:ext cx="148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EFCC4CD-D291-4A83-8FE4-BD55E0F13D9B}"/>
                    </a:ext>
                  </a:extLst>
                </p14:cNvPr>
                <p14:cNvContentPartPr/>
                <p14:nvPr/>
              </p14:nvContentPartPr>
              <p14:xfrm>
                <a:off x="7940834" y="3726664"/>
                <a:ext cx="36000" cy="86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EFCC4CD-D291-4A83-8FE4-BD55E0F13D9B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932194" y="3717664"/>
                  <a:ext cx="536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D3041F5-A458-42B2-B526-4D831B70B06D}"/>
                    </a:ext>
                  </a:extLst>
                </p14:cNvPr>
                <p14:cNvContentPartPr/>
                <p14:nvPr/>
              </p14:nvContentPartPr>
              <p14:xfrm>
                <a:off x="8002394" y="3863464"/>
                <a:ext cx="204480" cy="432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D3041F5-A458-42B2-B526-4D831B70B06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993394" y="3854824"/>
                  <a:ext cx="222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8F58038-E158-4CA8-ACC0-6D47CD868A87}"/>
                    </a:ext>
                  </a:extLst>
                </p14:cNvPr>
                <p14:cNvContentPartPr/>
                <p14:nvPr/>
              </p14:nvContentPartPr>
              <p14:xfrm>
                <a:off x="8115434" y="3782824"/>
                <a:ext cx="243720" cy="1767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8F58038-E158-4CA8-ACC0-6D47CD868A8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106794" y="3773824"/>
                  <a:ext cx="261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E98533C-A4D3-4D9D-9C7D-431E2929E3EC}"/>
                    </a:ext>
                  </a:extLst>
                </p14:cNvPr>
                <p14:cNvContentPartPr/>
                <p14:nvPr/>
              </p14:nvContentPartPr>
              <p14:xfrm>
                <a:off x="8111474" y="3279904"/>
                <a:ext cx="295920" cy="2491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E98533C-A4D3-4D9D-9C7D-431E2929E3E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102474" y="3271264"/>
                  <a:ext cx="313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9216AE3-1FFD-42F4-9339-E1438711FA54}"/>
                    </a:ext>
                  </a:extLst>
                </p14:cNvPr>
                <p14:cNvContentPartPr/>
                <p14:nvPr/>
              </p14:nvContentPartPr>
              <p14:xfrm>
                <a:off x="8432954" y="3471064"/>
                <a:ext cx="83880" cy="1029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9216AE3-1FFD-42F4-9339-E1438711FA5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423954" y="3462424"/>
                  <a:ext cx="101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9E7B31F-B435-4DC3-866A-2366A64CDC66}"/>
                    </a:ext>
                  </a:extLst>
                </p14:cNvPr>
                <p14:cNvContentPartPr/>
                <p14:nvPr/>
              </p14:nvContentPartPr>
              <p14:xfrm>
                <a:off x="8494874" y="3376744"/>
                <a:ext cx="35280" cy="190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9E7B31F-B435-4DC3-866A-2366A64CDC6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485874" y="3368104"/>
                  <a:ext cx="52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5BB4720-D945-42DA-A643-E4D5C9DBEAED}"/>
                    </a:ext>
                  </a:extLst>
                </p14:cNvPr>
                <p14:cNvContentPartPr/>
                <p14:nvPr/>
              </p14:nvContentPartPr>
              <p14:xfrm>
                <a:off x="8720954" y="3289624"/>
                <a:ext cx="227880" cy="2523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5BB4720-D945-42DA-A643-E4D5C9DBEAE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711954" y="3280984"/>
                  <a:ext cx="2455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76665F9-377B-4CD8-B53A-3C62090E5C17}"/>
                    </a:ext>
                  </a:extLst>
                </p14:cNvPr>
                <p14:cNvContentPartPr/>
                <p14:nvPr/>
              </p14:nvContentPartPr>
              <p14:xfrm>
                <a:off x="8920034" y="3546664"/>
                <a:ext cx="119880" cy="3207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76665F9-377B-4CD8-B53A-3C62090E5C17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911394" y="3538024"/>
                  <a:ext cx="1375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EF609AA-E00B-44FD-8422-DA89901630FC}"/>
                    </a:ext>
                  </a:extLst>
                </p14:cNvPr>
                <p14:cNvContentPartPr/>
                <p14:nvPr/>
              </p14:nvContentPartPr>
              <p14:xfrm>
                <a:off x="9061154" y="3392944"/>
                <a:ext cx="17640" cy="183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EF609AA-E00B-44FD-8422-DA89901630F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052154" y="3384304"/>
                  <a:ext cx="35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2579F4C3-0C50-48A8-B042-4A16D77A9430}"/>
                    </a:ext>
                  </a:extLst>
                </p14:cNvPr>
                <p14:cNvContentPartPr/>
                <p14:nvPr/>
              </p14:nvContentPartPr>
              <p14:xfrm>
                <a:off x="6205634" y="4171308"/>
                <a:ext cx="5749560" cy="29052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2579F4C3-0C50-48A8-B042-4A16D77A9430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196634" y="4162308"/>
                  <a:ext cx="57672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237430D3-0A78-4091-89F7-0282D0AD499D}"/>
                    </a:ext>
                  </a:extLst>
                </p14:cNvPr>
                <p14:cNvContentPartPr/>
                <p14:nvPr/>
              </p14:nvContentPartPr>
              <p14:xfrm>
                <a:off x="6286994" y="3861708"/>
                <a:ext cx="122400" cy="1224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237430D3-0A78-4091-89F7-0282D0AD499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277994" y="3853068"/>
                  <a:ext cx="140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05DDC979-6738-45A9-8E5E-A82C98E2BD5D}"/>
                    </a:ext>
                  </a:extLst>
                </p14:cNvPr>
                <p14:cNvContentPartPr/>
                <p14:nvPr/>
              </p14:nvContentPartPr>
              <p14:xfrm>
                <a:off x="8187794" y="3615468"/>
                <a:ext cx="311760" cy="8748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05DDC979-6738-45A9-8E5E-A82C98E2BD5D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179154" y="3606468"/>
                  <a:ext cx="32940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2825C9EE-FA08-479A-80C5-C8711781292A}"/>
              </a:ext>
            </a:extLst>
          </p:cNvPr>
          <p:cNvGrpSpPr/>
          <p:nvPr/>
        </p:nvGrpSpPr>
        <p:grpSpPr>
          <a:xfrm>
            <a:off x="1592594" y="4728904"/>
            <a:ext cx="1438560" cy="699164"/>
            <a:chOff x="1592594" y="4728904"/>
            <a:chExt cx="1438560" cy="69916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2F0E293-A1BD-47B0-A1AB-8A341B065172}"/>
                    </a:ext>
                  </a:extLst>
                </p14:cNvPr>
                <p14:cNvContentPartPr/>
                <p14:nvPr/>
              </p14:nvContentPartPr>
              <p14:xfrm>
                <a:off x="1592594" y="4884424"/>
                <a:ext cx="579240" cy="3308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2F0E293-A1BD-47B0-A1AB-8A341B06517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583954" y="4875784"/>
                  <a:ext cx="5968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2F261C3-06DD-4893-B1E0-C125BAFD16C8}"/>
                    </a:ext>
                  </a:extLst>
                </p14:cNvPr>
                <p14:cNvContentPartPr/>
                <p14:nvPr/>
              </p14:nvContentPartPr>
              <p14:xfrm>
                <a:off x="2379194" y="4728904"/>
                <a:ext cx="223200" cy="2077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2F261C3-06DD-4893-B1E0-C125BAFD16C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370554" y="4720264"/>
                  <a:ext cx="240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F86FF39-B21D-4B12-87E9-8657329C7081}"/>
                    </a:ext>
                  </a:extLst>
                </p14:cNvPr>
                <p14:cNvContentPartPr/>
                <p14:nvPr/>
              </p14:nvContentPartPr>
              <p14:xfrm>
                <a:off x="2083994" y="5126704"/>
                <a:ext cx="203760" cy="2005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F86FF39-B21D-4B12-87E9-8657329C7081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075354" y="5117704"/>
                  <a:ext cx="2214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5FC13DD-A846-48D6-9EFD-7D3A633F393A}"/>
                    </a:ext>
                  </a:extLst>
                </p14:cNvPr>
                <p14:cNvContentPartPr/>
                <p14:nvPr/>
              </p14:nvContentPartPr>
              <p14:xfrm>
                <a:off x="2068154" y="5136784"/>
                <a:ext cx="221400" cy="2116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5FC13DD-A846-48D6-9EFD-7D3A633F393A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059514" y="5128144"/>
                  <a:ext cx="2390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771C53D-E119-4386-843C-C8CC1F72700C}"/>
                    </a:ext>
                  </a:extLst>
                </p14:cNvPr>
                <p14:cNvContentPartPr/>
                <p14:nvPr/>
              </p14:nvContentPartPr>
              <p14:xfrm>
                <a:off x="2360474" y="5218144"/>
                <a:ext cx="247320" cy="154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771C53D-E119-4386-843C-C8CC1F72700C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351474" y="5209504"/>
                  <a:ext cx="264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6AD3E6C-6FD0-482E-86BF-DC165208C50E}"/>
                    </a:ext>
                  </a:extLst>
                </p14:cNvPr>
                <p14:cNvContentPartPr/>
                <p14:nvPr/>
              </p14:nvContentPartPr>
              <p14:xfrm>
                <a:off x="2447594" y="5079184"/>
                <a:ext cx="76320" cy="2307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6AD3E6C-6FD0-482E-86BF-DC165208C50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438954" y="5070544"/>
                  <a:ext cx="93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2603925-0F28-433B-8DB1-4780295D1CAF}"/>
                    </a:ext>
                  </a:extLst>
                </p14:cNvPr>
                <p14:cNvContentPartPr/>
                <p14:nvPr/>
              </p14:nvContentPartPr>
              <p14:xfrm>
                <a:off x="2706794" y="5109064"/>
                <a:ext cx="162720" cy="1238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2603925-0F28-433B-8DB1-4780295D1CAF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698154" y="5100064"/>
                  <a:ext cx="180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808D28E-362A-4952-B504-0A51E26D0267}"/>
                    </a:ext>
                  </a:extLst>
                </p14:cNvPr>
                <p14:cNvContentPartPr/>
                <p14:nvPr/>
              </p14:nvContentPartPr>
              <p14:xfrm>
                <a:off x="2726954" y="5077384"/>
                <a:ext cx="304200" cy="3110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808D28E-362A-4952-B504-0A51E26D0267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717954" y="5068384"/>
                  <a:ext cx="3218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3BF1C68F-19BD-418D-BD46-3D583827E533}"/>
                    </a:ext>
                  </a:extLst>
                </p14:cNvPr>
                <p14:cNvContentPartPr/>
                <p14:nvPr/>
              </p14:nvContentPartPr>
              <p14:xfrm>
                <a:off x="1906874" y="5373708"/>
                <a:ext cx="400680" cy="5436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3BF1C68F-19BD-418D-BD46-3D583827E533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898234" y="5364708"/>
                  <a:ext cx="41832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4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0AC513A9-9314-4BF3-A336-D65D37AA5B1C}"/>
                  </a:ext>
                </a:extLst>
              </p14:cNvPr>
              <p14:cNvContentPartPr/>
              <p14:nvPr/>
            </p14:nvContentPartPr>
            <p14:xfrm>
              <a:off x="2671154" y="5478108"/>
              <a:ext cx="306720" cy="2952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0AC513A9-9314-4BF3-A336-D65D37AA5B1C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2662514" y="5469108"/>
                <a:ext cx="3243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6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21D1D106-AFDC-47F2-A06D-B465A83EC04D}"/>
                  </a:ext>
                </a:extLst>
              </p14:cNvPr>
              <p14:cNvContentPartPr/>
              <p14:nvPr/>
            </p14:nvContentPartPr>
            <p14:xfrm>
              <a:off x="8309474" y="3036948"/>
              <a:ext cx="16560" cy="120960"/>
            </p14:xfrm>
          </p:contentPart>
        </mc:Choice>
        <mc:Fallback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21D1D106-AFDC-47F2-A06D-B465A83EC04D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8300474" y="3028308"/>
                <a:ext cx="34200" cy="1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6" name="Group 405">
            <a:extLst>
              <a:ext uri="{FF2B5EF4-FFF2-40B4-BE49-F238E27FC236}">
                <a16:creationId xmlns:a16="http://schemas.microsoft.com/office/drawing/2014/main" id="{EE024B1A-53AC-480F-A9EC-B3B25833DA87}"/>
              </a:ext>
            </a:extLst>
          </p:cNvPr>
          <p:cNvGrpSpPr/>
          <p:nvPr/>
        </p:nvGrpSpPr>
        <p:grpSpPr>
          <a:xfrm>
            <a:off x="8723474" y="2932908"/>
            <a:ext cx="535320" cy="251640"/>
            <a:chOff x="8723474" y="2932908"/>
            <a:chExt cx="535320" cy="25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7E3E5084-11CB-4347-9F7E-728193C19A93}"/>
                    </a:ext>
                  </a:extLst>
                </p14:cNvPr>
                <p14:cNvContentPartPr/>
                <p14:nvPr/>
              </p14:nvContentPartPr>
              <p14:xfrm>
                <a:off x="8723474" y="3027228"/>
                <a:ext cx="74880" cy="11160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7E3E5084-11CB-4347-9F7E-728193C19A9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714834" y="3018228"/>
                  <a:ext cx="92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6B1D82EA-1A77-49FF-ABE2-4BD875EE903E}"/>
                    </a:ext>
                  </a:extLst>
                </p14:cNvPr>
                <p14:cNvContentPartPr/>
                <p14:nvPr/>
              </p14:nvContentPartPr>
              <p14:xfrm>
                <a:off x="8897354" y="3078348"/>
                <a:ext cx="123840" cy="1332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6B1D82EA-1A77-49FF-ABE2-4BD875EE903E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888714" y="3069348"/>
                  <a:ext cx="141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DBFCDD62-4BCD-4208-8F1C-43847C55DC06}"/>
                    </a:ext>
                  </a:extLst>
                </p14:cNvPr>
                <p14:cNvContentPartPr/>
                <p14:nvPr/>
              </p14:nvContentPartPr>
              <p14:xfrm>
                <a:off x="9074114" y="3040188"/>
                <a:ext cx="19800" cy="11340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DBFCDD62-4BCD-4208-8F1C-43847C55DC06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9065114" y="3031188"/>
                  <a:ext cx="37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8CFB78E6-54AC-4C92-8085-EDF4A0C34D47}"/>
                    </a:ext>
                  </a:extLst>
                </p14:cNvPr>
                <p14:cNvContentPartPr/>
                <p14:nvPr/>
              </p14:nvContentPartPr>
              <p14:xfrm>
                <a:off x="9175994" y="2932908"/>
                <a:ext cx="82800" cy="25164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8CFB78E6-54AC-4C92-8085-EDF4A0C34D47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166994" y="2923908"/>
                  <a:ext cx="100440" cy="26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6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0B5BBDFB-7C9C-4043-9617-F066D6D0C4DE}"/>
                  </a:ext>
                </a:extLst>
              </p14:cNvPr>
              <p14:cNvContentPartPr/>
              <p14:nvPr/>
            </p14:nvContentPartPr>
            <p14:xfrm>
              <a:off x="6453674" y="6470988"/>
              <a:ext cx="631800" cy="57600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0B5BBDFB-7C9C-4043-9617-F066D6D0C4D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6445034" y="6462348"/>
                <a:ext cx="6494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8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82F2C2BD-5123-4736-91D3-C9AD08B04975}"/>
                  </a:ext>
                </a:extLst>
              </p14:cNvPr>
              <p14:cNvContentPartPr/>
              <p14:nvPr/>
            </p14:nvContentPartPr>
            <p14:xfrm>
              <a:off x="4544594" y="6500868"/>
              <a:ext cx="200160" cy="34920"/>
            </p14:xfrm>
          </p:contentPart>
        </mc:Choice>
        <mc:Fallback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82F2C2BD-5123-4736-91D3-C9AD08B04975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4535594" y="6491868"/>
                <a:ext cx="2178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0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2C31CF2B-8EA4-4831-8675-6B907ECF9317}"/>
                  </a:ext>
                </a:extLst>
              </p14:cNvPr>
              <p14:cNvContentPartPr/>
              <p14:nvPr/>
            </p14:nvContentPartPr>
            <p14:xfrm>
              <a:off x="6500474" y="6479988"/>
              <a:ext cx="587160" cy="62280"/>
            </p14:xfrm>
          </p:contentPart>
        </mc:Choice>
        <mc:Fallback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2C31CF2B-8EA4-4831-8675-6B907ECF9317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6491474" y="6470988"/>
                <a:ext cx="6048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2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FE54896B-17A0-4F06-BDA2-A586EA967A7D}"/>
                  </a:ext>
                </a:extLst>
              </p14:cNvPr>
              <p14:cNvContentPartPr/>
              <p14:nvPr/>
            </p14:nvContentPartPr>
            <p14:xfrm>
              <a:off x="5973434" y="4238988"/>
              <a:ext cx="5814000" cy="189000"/>
            </p14:xfrm>
          </p:contentPart>
        </mc:Choice>
        <mc:Fallback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FE54896B-17A0-4F06-BDA2-A586EA967A7D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5964794" y="4230348"/>
                <a:ext cx="58316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4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EDD83C0D-C960-4027-88B4-7B1CF57E8591}"/>
                  </a:ext>
                </a:extLst>
              </p14:cNvPr>
              <p14:cNvContentPartPr/>
              <p14:nvPr/>
            </p14:nvContentPartPr>
            <p14:xfrm>
              <a:off x="7328834" y="5426988"/>
              <a:ext cx="323640" cy="82440"/>
            </p14:xfrm>
          </p:contentPart>
        </mc:Choice>
        <mc:Fallback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EDD83C0D-C960-4027-88B4-7B1CF57E8591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7320194" y="5417988"/>
                <a:ext cx="3412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6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8AF155B8-E7DE-495A-AA75-CC2567F7A7E2}"/>
                  </a:ext>
                </a:extLst>
              </p14:cNvPr>
              <p14:cNvContentPartPr/>
              <p14:nvPr/>
            </p14:nvContentPartPr>
            <p14:xfrm>
              <a:off x="7431794" y="6317628"/>
              <a:ext cx="346320" cy="63000"/>
            </p14:xfrm>
          </p:contentPart>
        </mc:Choice>
        <mc:Fallback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8AF155B8-E7DE-495A-AA75-CC2567F7A7E2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7422794" y="6308628"/>
                <a:ext cx="363960" cy="8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424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DF3486-2842-40BC-B6BF-00DAFD100D0D}"/>
              </a:ext>
            </a:extLst>
          </p:cNvPr>
          <p:cNvGrpSpPr/>
          <p:nvPr/>
        </p:nvGrpSpPr>
        <p:grpSpPr>
          <a:xfrm>
            <a:off x="523034" y="255184"/>
            <a:ext cx="906840" cy="403560"/>
            <a:chOff x="523034" y="255184"/>
            <a:chExt cx="906840" cy="40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7861712-2C4D-492E-8370-5F0278ECD0D8}"/>
                    </a:ext>
                  </a:extLst>
                </p14:cNvPr>
                <p14:cNvContentPartPr/>
                <p14:nvPr/>
              </p14:nvContentPartPr>
              <p14:xfrm>
                <a:off x="523034" y="255184"/>
                <a:ext cx="534960" cy="403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7861712-2C4D-492E-8370-5F0278ECD0D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4034" y="246544"/>
                  <a:ext cx="55260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7079239-69C1-48A8-B820-0C6B0A29D25B}"/>
                    </a:ext>
                  </a:extLst>
                </p14:cNvPr>
                <p14:cNvContentPartPr/>
                <p14:nvPr/>
              </p14:nvContentPartPr>
              <p14:xfrm>
                <a:off x="622394" y="489904"/>
                <a:ext cx="288000" cy="43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7079239-69C1-48A8-B820-0C6B0A29D25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3754" y="480904"/>
                  <a:ext cx="305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EC7ADF7-2C5D-4EB3-97B0-48EA43DFFB9B}"/>
                    </a:ext>
                  </a:extLst>
                </p14:cNvPr>
                <p14:cNvContentPartPr/>
                <p14:nvPr/>
              </p14:nvContentPartPr>
              <p14:xfrm>
                <a:off x="988874" y="417904"/>
                <a:ext cx="282960" cy="206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EC7ADF7-2C5D-4EB3-97B0-48EA43DFFB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0234" y="409264"/>
                  <a:ext cx="3006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0892BE6-11A1-4893-AF4C-E8BD09B85A04}"/>
                    </a:ext>
                  </a:extLst>
                </p14:cNvPr>
                <p14:cNvContentPartPr/>
                <p14:nvPr/>
              </p14:nvContentPartPr>
              <p14:xfrm>
                <a:off x="921554" y="401704"/>
                <a:ext cx="508320" cy="236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0892BE6-11A1-4893-AF4C-E8BD09B85A0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2914" y="393064"/>
                  <a:ext cx="52596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3E53DA-9593-4309-A8CB-179B6C8A5058}"/>
              </a:ext>
            </a:extLst>
          </p:cNvPr>
          <p:cNvGrpSpPr/>
          <p:nvPr/>
        </p:nvGrpSpPr>
        <p:grpSpPr>
          <a:xfrm>
            <a:off x="1939994" y="88144"/>
            <a:ext cx="928080" cy="557640"/>
            <a:chOff x="1939994" y="88144"/>
            <a:chExt cx="928080" cy="55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CC5FB2E-FE2F-4476-9F09-DEB67181B3E4}"/>
                    </a:ext>
                  </a:extLst>
                </p14:cNvPr>
                <p14:cNvContentPartPr/>
                <p14:nvPr/>
              </p14:nvContentPartPr>
              <p14:xfrm>
                <a:off x="2072834" y="417184"/>
                <a:ext cx="17640" cy="1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CC5FB2E-FE2F-4476-9F09-DEB67181B3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63834" y="408544"/>
                  <a:ext cx="352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26E0B63-45F6-41A6-9649-883549C5D7FE}"/>
                    </a:ext>
                  </a:extLst>
                </p14:cNvPr>
                <p14:cNvContentPartPr/>
                <p14:nvPr/>
              </p14:nvContentPartPr>
              <p14:xfrm>
                <a:off x="1939994" y="293704"/>
                <a:ext cx="611280" cy="352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26E0B63-45F6-41A6-9649-883549C5D7F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30994" y="285064"/>
                  <a:ext cx="6289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DD3293A-5F76-4BC7-9CE5-646B59D7BF71}"/>
                    </a:ext>
                  </a:extLst>
                </p14:cNvPr>
                <p14:cNvContentPartPr/>
                <p14:nvPr/>
              </p14:nvContentPartPr>
              <p14:xfrm>
                <a:off x="2682674" y="88144"/>
                <a:ext cx="185400" cy="179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DD3293A-5F76-4BC7-9CE5-646B59D7BF7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74034" y="79504"/>
                  <a:ext cx="20304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912AC6-E898-4A60-8C66-CDCC08064165}"/>
              </a:ext>
            </a:extLst>
          </p:cNvPr>
          <p:cNvGrpSpPr/>
          <p:nvPr/>
        </p:nvGrpSpPr>
        <p:grpSpPr>
          <a:xfrm>
            <a:off x="3669794" y="493144"/>
            <a:ext cx="226800" cy="138960"/>
            <a:chOff x="3669794" y="493144"/>
            <a:chExt cx="226800" cy="13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359F7D4-A794-403F-9591-5330E7555448}"/>
                    </a:ext>
                  </a:extLst>
                </p14:cNvPr>
                <p14:cNvContentPartPr/>
                <p14:nvPr/>
              </p14:nvContentPartPr>
              <p14:xfrm>
                <a:off x="3669794" y="493144"/>
                <a:ext cx="171720" cy="33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359F7D4-A794-403F-9591-5330E755544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61154" y="484504"/>
                  <a:ext cx="1893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C6AD5C3-9378-4C93-AA43-AD9D48603D78}"/>
                    </a:ext>
                  </a:extLst>
                </p14:cNvPr>
                <p14:cNvContentPartPr/>
                <p14:nvPr/>
              </p14:nvContentPartPr>
              <p14:xfrm>
                <a:off x="3691394" y="602944"/>
                <a:ext cx="205200" cy="29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C6AD5C3-9378-4C93-AA43-AD9D48603D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82394" y="593944"/>
                  <a:ext cx="22284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B7324C-26BB-45F9-84C9-7A9E7B047465}"/>
              </a:ext>
            </a:extLst>
          </p:cNvPr>
          <p:cNvGrpSpPr/>
          <p:nvPr/>
        </p:nvGrpSpPr>
        <p:grpSpPr>
          <a:xfrm>
            <a:off x="4292234" y="233584"/>
            <a:ext cx="1284480" cy="605160"/>
            <a:chOff x="4292234" y="233584"/>
            <a:chExt cx="1284480" cy="60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CE5D648-FAD6-4524-AF78-A2F98ECFA8C6}"/>
                    </a:ext>
                  </a:extLst>
                </p14:cNvPr>
                <p14:cNvContentPartPr/>
                <p14:nvPr/>
              </p14:nvContentPartPr>
              <p14:xfrm>
                <a:off x="4292234" y="432664"/>
                <a:ext cx="281520" cy="259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CE5D648-FAD6-4524-AF78-A2F98ECFA8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83594" y="423664"/>
                  <a:ext cx="299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B1E6A53-D057-4424-9941-E72A0143E6FA}"/>
                    </a:ext>
                  </a:extLst>
                </p14:cNvPr>
                <p14:cNvContentPartPr/>
                <p14:nvPr/>
              </p14:nvContentPartPr>
              <p14:xfrm>
                <a:off x="4687874" y="233584"/>
                <a:ext cx="171720" cy="193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B1E6A53-D057-4424-9941-E72A0143E6F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78874" y="224584"/>
                  <a:ext cx="189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B922ECF-8877-4443-984A-647A044DD676}"/>
                    </a:ext>
                  </a:extLst>
                </p14:cNvPr>
                <p14:cNvContentPartPr/>
                <p14:nvPr/>
              </p14:nvContentPartPr>
              <p14:xfrm>
                <a:off x="4854554" y="400624"/>
                <a:ext cx="495000" cy="288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B922ECF-8877-4443-984A-647A044DD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45554" y="391624"/>
                  <a:ext cx="5126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0CB8A75-F8F2-4E8F-B6F3-2450B3CC66DA}"/>
                    </a:ext>
                  </a:extLst>
                </p14:cNvPr>
                <p14:cNvContentPartPr/>
                <p14:nvPr/>
              </p14:nvContentPartPr>
              <p14:xfrm>
                <a:off x="5431634" y="253384"/>
                <a:ext cx="145080" cy="185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0CB8A75-F8F2-4E8F-B6F3-2450B3CC66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22994" y="244744"/>
                  <a:ext cx="162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58677AB-9C35-43FF-8870-73C1D5B592A9}"/>
                    </a:ext>
                  </a:extLst>
                </p14:cNvPr>
                <p14:cNvContentPartPr/>
                <p14:nvPr/>
              </p14:nvContentPartPr>
              <p14:xfrm>
                <a:off x="5116634" y="693304"/>
                <a:ext cx="192240" cy="145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58677AB-9C35-43FF-8870-73C1D5B592A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07634" y="684664"/>
                  <a:ext cx="209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24337F9-C830-4E7C-A440-2CB6F9694E3F}"/>
                    </a:ext>
                  </a:extLst>
                </p14:cNvPr>
                <p14:cNvContentPartPr/>
                <p14:nvPr/>
              </p14:nvContentPartPr>
              <p14:xfrm>
                <a:off x="5127434" y="683584"/>
                <a:ext cx="178200" cy="135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24337F9-C830-4E7C-A440-2CB6F9694E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18434" y="674944"/>
                  <a:ext cx="19584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5CC4E14-1D7F-4FE5-AD07-C4AEC81FF67E}"/>
              </a:ext>
            </a:extLst>
          </p:cNvPr>
          <p:cNvGrpSpPr/>
          <p:nvPr/>
        </p:nvGrpSpPr>
        <p:grpSpPr>
          <a:xfrm>
            <a:off x="5714954" y="162304"/>
            <a:ext cx="2732760" cy="855720"/>
            <a:chOff x="5714954" y="162304"/>
            <a:chExt cx="2732760" cy="85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F06B82E-3166-45B2-837A-5C30AAE0C71B}"/>
                    </a:ext>
                  </a:extLst>
                </p14:cNvPr>
                <p14:cNvContentPartPr/>
                <p14:nvPr/>
              </p14:nvContentPartPr>
              <p14:xfrm>
                <a:off x="5714954" y="590704"/>
                <a:ext cx="251640" cy="38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F06B82E-3166-45B2-837A-5C30AAE0C7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05954" y="581704"/>
                  <a:ext cx="269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11467FF-416D-4888-9989-45AD7CE68029}"/>
                    </a:ext>
                  </a:extLst>
                </p14:cNvPr>
                <p14:cNvContentPartPr/>
                <p14:nvPr/>
              </p14:nvContentPartPr>
              <p14:xfrm>
                <a:off x="5830154" y="474064"/>
                <a:ext cx="30600" cy="233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11467FF-416D-4888-9989-45AD7CE6802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21154" y="465424"/>
                  <a:ext cx="482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0D86787-C7B1-4892-B41F-0AE8903E6A00}"/>
                    </a:ext>
                  </a:extLst>
                </p14:cNvPr>
                <p14:cNvContentPartPr/>
                <p14:nvPr/>
              </p14:nvContentPartPr>
              <p14:xfrm>
                <a:off x="6110594" y="428344"/>
                <a:ext cx="158760" cy="313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0D86787-C7B1-4892-B41F-0AE8903E6A0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01954" y="419344"/>
                  <a:ext cx="1764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4599116-CAF8-46C5-971E-4CF62E0D47CD}"/>
                    </a:ext>
                  </a:extLst>
                </p14:cNvPr>
                <p14:cNvContentPartPr/>
                <p14:nvPr/>
              </p14:nvContentPartPr>
              <p14:xfrm>
                <a:off x="6299234" y="578464"/>
                <a:ext cx="98640" cy="21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4599116-CAF8-46C5-971E-4CF62E0D47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90234" y="569464"/>
                  <a:ext cx="116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F097C96-4733-4A25-A090-961D733240D2}"/>
                    </a:ext>
                  </a:extLst>
                </p14:cNvPr>
                <p14:cNvContentPartPr/>
                <p14:nvPr/>
              </p14:nvContentPartPr>
              <p14:xfrm>
                <a:off x="6523874" y="463264"/>
                <a:ext cx="128880" cy="119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F097C96-4733-4A25-A090-961D733240D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14874" y="454264"/>
                  <a:ext cx="146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C1A7608-2B4F-45BA-8795-D15F39D13499}"/>
                    </a:ext>
                  </a:extLst>
                </p14:cNvPr>
                <p14:cNvContentPartPr/>
                <p14:nvPr/>
              </p14:nvContentPartPr>
              <p14:xfrm>
                <a:off x="6655994" y="411064"/>
                <a:ext cx="92160" cy="314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C1A7608-2B4F-45BA-8795-D15F39D1349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46994" y="402424"/>
                  <a:ext cx="1098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A02D2A6-3727-4BD3-8506-7F703463FEA4}"/>
                    </a:ext>
                  </a:extLst>
                </p14:cNvPr>
                <p14:cNvContentPartPr/>
                <p14:nvPr/>
              </p14:nvContentPartPr>
              <p14:xfrm>
                <a:off x="6704594" y="346984"/>
                <a:ext cx="177840" cy="457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A02D2A6-3727-4BD3-8506-7F703463FEA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95594" y="337984"/>
                  <a:ext cx="1954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6863FFD-6F60-4769-B779-083FA7C2125A}"/>
                    </a:ext>
                  </a:extLst>
                </p14:cNvPr>
                <p14:cNvContentPartPr/>
                <p14:nvPr/>
              </p14:nvContentPartPr>
              <p14:xfrm>
                <a:off x="6940394" y="162304"/>
                <a:ext cx="222120" cy="132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6863FFD-6F60-4769-B779-083FA7C2125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31394" y="153304"/>
                  <a:ext cx="239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B64FA21-B4ED-4703-8BE0-4E454FB837B5}"/>
                    </a:ext>
                  </a:extLst>
                </p14:cNvPr>
                <p14:cNvContentPartPr/>
                <p14:nvPr/>
              </p14:nvContentPartPr>
              <p14:xfrm>
                <a:off x="7025354" y="435184"/>
                <a:ext cx="512640" cy="298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B64FA21-B4ED-4703-8BE0-4E454FB837B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16354" y="426184"/>
                  <a:ext cx="5302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8530969-E867-4E4E-9AD4-13964D60BCA3}"/>
                    </a:ext>
                  </a:extLst>
                </p14:cNvPr>
                <p14:cNvContentPartPr/>
                <p14:nvPr/>
              </p14:nvContentPartPr>
              <p14:xfrm>
                <a:off x="7653914" y="205864"/>
                <a:ext cx="183960" cy="108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8530969-E867-4E4E-9AD4-13964D60BCA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45274" y="197224"/>
                  <a:ext cx="201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59AABFA-6CB3-4694-8B24-DA027896F5AA}"/>
                    </a:ext>
                  </a:extLst>
                </p14:cNvPr>
                <p14:cNvContentPartPr/>
                <p14:nvPr/>
              </p14:nvContentPartPr>
              <p14:xfrm>
                <a:off x="7364474" y="672784"/>
                <a:ext cx="128160" cy="106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59AABFA-6CB3-4694-8B24-DA027896F5A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55474" y="663784"/>
                  <a:ext cx="145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8F51049-6FB2-4321-99AE-9BAA6EA0784E}"/>
                    </a:ext>
                  </a:extLst>
                </p14:cNvPr>
                <p14:cNvContentPartPr/>
                <p14:nvPr/>
              </p14:nvContentPartPr>
              <p14:xfrm>
                <a:off x="7462034" y="597544"/>
                <a:ext cx="64440" cy="420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8F51049-6FB2-4321-99AE-9BAA6EA078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53034" y="588904"/>
                  <a:ext cx="820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CF0207-639A-4D7D-9A6C-45F8EBE9FE58}"/>
                    </a:ext>
                  </a:extLst>
                </p14:cNvPr>
                <p14:cNvContentPartPr/>
                <p14:nvPr/>
              </p14:nvContentPartPr>
              <p14:xfrm>
                <a:off x="7861994" y="566944"/>
                <a:ext cx="235080" cy="35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CF0207-639A-4D7D-9A6C-45F8EBE9FE5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53354" y="557944"/>
                  <a:ext cx="252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701D580-3E1D-4593-9A17-9E543F4DF86E}"/>
                    </a:ext>
                  </a:extLst>
                </p14:cNvPr>
                <p14:cNvContentPartPr/>
                <p14:nvPr/>
              </p14:nvContentPartPr>
              <p14:xfrm>
                <a:off x="7954514" y="470824"/>
                <a:ext cx="40320" cy="226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701D580-3E1D-4593-9A17-9E543F4DF86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45514" y="462184"/>
                  <a:ext cx="57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317DA9C-6279-4D07-8493-E4C5711720B7}"/>
                    </a:ext>
                  </a:extLst>
                </p14:cNvPr>
                <p14:cNvContentPartPr/>
                <p14:nvPr/>
              </p14:nvContentPartPr>
              <p14:xfrm>
                <a:off x="8225594" y="420064"/>
                <a:ext cx="222120" cy="261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317DA9C-6279-4D07-8493-E4C5711720B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16594" y="411424"/>
                  <a:ext cx="23976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E471026-F967-492C-8C3D-414C1BAB5FC7}"/>
              </a:ext>
            </a:extLst>
          </p:cNvPr>
          <p:cNvGrpSpPr/>
          <p:nvPr/>
        </p:nvGrpSpPr>
        <p:grpSpPr>
          <a:xfrm>
            <a:off x="9835874" y="303424"/>
            <a:ext cx="786240" cy="372960"/>
            <a:chOff x="9835874" y="303424"/>
            <a:chExt cx="78624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279136-3064-4EBF-A89C-5C6A6D98069C}"/>
                    </a:ext>
                  </a:extLst>
                </p14:cNvPr>
                <p14:cNvContentPartPr/>
                <p14:nvPr/>
              </p14:nvContentPartPr>
              <p14:xfrm>
                <a:off x="9835874" y="303424"/>
                <a:ext cx="360720" cy="353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279136-3064-4EBF-A89C-5C6A6D98069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27234" y="294784"/>
                  <a:ext cx="3783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8E5AAFB-EC54-4606-A04B-1CC747E7F522}"/>
                    </a:ext>
                  </a:extLst>
                </p14:cNvPr>
                <p14:cNvContentPartPr/>
                <p14:nvPr/>
              </p14:nvContentPartPr>
              <p14:xfrm>
                <a:off x="10091834" y="500704"/>
                <a:ext cx="101160" cy="123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8E5AAFB-EC54-4606-A04B-1CC747E7F52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83194" y="492064"/>
                  <a:ext cx="118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E7F8CD1-0FFA-4087-873D-B638265D449E}"/>
                    </a:ext>
                  </a:extLst>
                </p14:cNvPr>
                <p14:cNvContentPartPr/>
                <p14:nvPr/>
              </p14:nvContentPartPr>
              <p14:xfrm>
                <a:off x="10280834" y="465784"/>
                <a:ext cx="186840" cy="155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E7F8CD1-0FFA-4087-873D-B638265D449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272194" y="457144"/>
                  <a:ext cx="204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0914C70-61B9-4826-A760-212844B67182}"/>
                    </a:ext>
                  </a:extLst>
                </p14:cNvPr>
                <p14:cNvContentPartPr/>
                <p14:nvPr/>
              </p14:nvContentPartPr>
              <p14:xfrm>
                <a:off x="10489274" y="337264"/>
                <a:ext cx="132840" cy="339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0914C70-61B9-4826-A760-212844B6718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80634" y="328264"/>
                  <a:ext cx="150480" cy="3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FEA671D-468B-40EB-B818-1242C03FA194}"/>
              </a:ext>
            </a:extLst>
          </p:cNvPr>
          <p:cNvGrpSpPr/>
          <p:nvPr/>
        </p:nvGrpSpPr>
        <p:grpSpPr>
          <a:xfrm>
            <a:off x="10676474" y="156904"/>
            <a:ext cx="846360" cy="616320"/>
            <a:chOff x="10676474" y="156904"/>
            <a:chExt cx="846360" cy="61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B6DE0B3-F71E-4320-8348-493377A931CF}"/>
                    </a:ext>
                  </a:extLst>
                </p14:cNvPr>
                <p14:cNvContentPartPr/>
                <p14:nvPr/>
              </p14:nvContentPartPr>
              <p14:xfrm>
                <a:off x="10676474" y="424744"/>
                <a:ext cx="239400" cy="174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B6DE0B3-F71E-4320-8348-493377A931C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67474" y="415744"/>
                  <a:ext cx="257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3523550-16E8-437C-8590-AFF280269896}"/>
                    </a:ext>
                  </a:extLst>
                </p14:cNvPr>
                <p14:cNvContentPartPr/>
                <p14:nvPr/>
              </p14:nvContentPartPr>
              <p14:xfrm>
                <a:off x="10684034" y="357424"/>
                <a:ext cx="214200" cy="218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3523550-16E8-437C-8590-AFF28026989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75034" y="348424"/>
                  <a:ext cx="2318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ADD6AD1-891C-430C-92DF-EC73E658F805}"/>
                    </a:ext>
                  </a:extLst>
                </p14:cNvPr>
                <p14:cNvContentPartPr/>
                <p14:nvPr/>
              </p14:nvContentPartPr>
              <p14:xfrm>
                <a:off x="10975994" y="595744"/>
                <a:ext cx="106560" cy="152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ADD6AD1-891C-430C-92DF-EC73E658F80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67354" y="586744"/>
                  <a:ext cx="124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0506CEB-28AB-47C6-9EC1-46E7BEF16567}"/>
                    </a:ext>
                  </a:extLst>
                </p14:cNvPr>
                <p14:cNvContentPartPr/>
                <p14:nvPr/>
              </p14:nvContentPartPr>
              <p14:xfrm>
                <a:off x="11155274" y="425104"/>
                <a:ext cx="115560" cy="142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0506CEB-28AB-47C6-9EC1-46E7BEF165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146274" y="416104"/>
                  <a:ext cx="133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A2E1214-0B00-450C-ACDB-624FF4D9FEAE}"/>
                    </a:ext>
                  </a:extLst>
                </p14:cNvPr>
                <p14:cNvContentPartPr/>
                <p14:nvPr/>
              </p14:nvContentPartPr>
              <p14:xfrm>
                <a:off x="11201714" y="387304"/>
                <a:ext cx="120240" cy="364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A2E1214-0B00-450C-ACDB-624FF4D9FEA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193074" y="378304"/>
                  <a:ext cx="1378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C2B0141-21C8-432A-8761-4CCCD0F614E3}"/>
                    </a:ext>
                  </a:extLst>
                </p14:cNvPr>
                <p14:cNvContentPartPr/>
                <p14:nvPr/>
              </p14:nvContentPartPr>
              <p14:xfrm>
                <a:off x="11372354" y="156904"/>
                <a:ext cx="150480" cy="616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C2B0141-21C8-432A-8761-4CCCD0F614E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363714" y="147904"/>
                  <a:ext cx="168120" cy="63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78D168E-3C04-4A70-A4A9-9816C272F1F5}"/>
              </a:ext>
            </a:extLst>
          </p:cNvPr>
          <p:cNvGrpSpPr/>
          <p:nvPr/>
        </p:nvGrpSpPr>
        <p:grpSpPr>
          <a:xfrm>
            <a:off x="3760154" y="1369024"/>
            <a:ext cx="190080" cy="107280"/>
            <a:chOff x="3760154" y="1369024"/>
            <a:chExt cx="190080" cy="10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6F7962A-D421-413E-86FC-EC44FDB628DF}"/>
                    </a:ext>
                  </a:extLst>
                </p14:cNvPr>
                <p14:cNvContentPartPr/>
                <p14:nvPr/>
              </p14:nvContentPartPr>
              <p14:xfrm>
                <a:off x="3760154" y="1369024"/>
                <a:ext cx="127800" cy="12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6F7962A-D421-413E-86FC-EC44FDB628D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51514" y="1360384"/>
                  <a:ext cx="145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57D632E-3615-4EDF-A509-7CA8798F3F31}"/>
                    </a:ext>
                  </a:extLst>
                </p14:cNvPr>
                <p14:cNvContentPartPr/>
                <p14:nvPr/>
              </p14:nvContentPartPr>
              <p14:xfrm>
                <a:off x="3781754" y="1455424"/>
                <a:ext cx="168480" cy="208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57D632E-3615-4EDF-A509-7CA8798F3F3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72754" y="1446424"/>
                  <a:ext cx="18612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3F6D157-4DFB-4891-96E0-5DBF4B99DFD4}"/>
              </a:ext>
            </a:extLst>
          </p:cNvPr>
          <p:cNvGrpSpPr/>
          <p:nvPr/>
        </p:nvGrpSpPr>
        <p:grpSpPr>
          <a:xfrm>
            <a:off x="4282154" y="1100104"/>
            <a:ext cx="2676240" cy="834480"/>
            <a:chOff x="4282154" y="1100104"/>
            <a:chExt cx="2676240" cy="83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6220174-49DC-4BAC-90A6-2375659A7660}"/>
                    </a:ext>
                  </a:extLst>
                </p14:cNvPr>
                <p14:cNvContentPartPr/>
                <p14:nvPr/>
              </p14:nvContentPartPr>
              <p14:xfrm>
                <a:off x="4282154" y="1169944"/>
                <a:ext cx="190080" cy="477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6220174-49DC-4BAC-90A6-2375659A766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73514" y="1161304"/>
                  <a:ext cx="2077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F19A018-9FD7-4DF5-9250-20972D4D5E42}"/>
                    </a:ext>
                  </a:extLst>
                </p14:cNvPr>
                <p14:cNvContentPartPr/>
                <p14:nvPr/>
              </p14:nvContentPartPr>
              <p14:xfrm>
                <a:off x="4573394" y="1293424"/>
                <a:ext cx="486000" cy="309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F19A018-9FD7-4DF5-9250-20972D4D5E4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64754" y="1284784"/>
                  <a:ext cx="5036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4832973-C045-4CFE-B1C4-8F127D7EB10C}"/>
                    </a:ext>
                  </a:extLst>
                </p14:cNvPr>
                <p14:cNvContentPartPr/>
                <p14:nvPr/>
              </p14:nvContentPartPr>
              <p14:xfrm>
                <a:off x="5182874" y="1104064"/>
                <a:ext cx="136800" cy="168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4832973-C045-4CFE-B1C4-8F127D7EB10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74234" y="1095424"/>
                  <a:ext cx="154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0F51D48-6403-4968-AAC4-65E37AE65BFA}"/>
                    </a:ext>
                  </a:extLst>
                </p14:cNvPr>
                <p14:cNvContentPartPr/>
                <p14:nvPr/>
              </p14:nvContentPartPr>
              <p14:xfrm>
                <a:off x="4971554" y="1567024"/>
                <a:ext cx="304200" cy="192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0F51D48-6403-4968-AAC4-65E37AE65BF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62914" y="1558384"/>
                  <a:ext cx="321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D40F613-4891-4FCE-B44A-8AC863D38FC8}"/>
                    </a:ext>
                  </a:extLst>
                </p14:cNvPr>
                <p14:cNvContentPartPr/>
                <p14:nvPr/>
              </p14:nvContentPartPr>
              <p14:xfrm>
                <a:off x="5071274" y="1569904"/>
                <a:ext cx="167040" cy="175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D40F613-4891-4FCE-B44A-8AC863D38FC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62274" y="1560904"/>
                  <a:ext cx="184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0032534-2BEE-4CC5-AE53-2819CFE764CD}"/>
                    </a:ext>
                  </a:extLst>
                </p14:cNvPr>
                <p14:cNvContentPartPr/>
                <p14:nvPr/>
              </p14:nvContentPartPr>
              <p14:xfrm>
                <a:off x="5418314" y="1412584"/>
                <a:ext cx="300240" cy="47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0032534-2BEE-4CC5-AE53-2819CFE764C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09314" y="1403944"/>
                  <a:ext cx="317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E7F9DA0-0340-4857-AE30-6A7CB2DE89CA}"/>
                    </a:ext>
                  </a:extLst>
                </p14:cNvPr>
                <p14:cNvContentPartPr/>
                <p14:nvPr/>
              </p14:nvContentPartPr>
              <p14:xfrm>
                <a:off x="5596514" y="1268584"/>
                <a:ext cx="63720" cy="343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E7F9DA0-0340-4857-AE30-6A7CB2DE89C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87874" y="1259584"/>
                  <a:ext cx="813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BED907C-A9BC-4965-B5E7-B2510A70E7BF}"/>
                    </a:ext>
                  </a:extLst>
                </p14:cNvPr>
                <p14:cNvContentPartPr/>
                <p14:nvPr/>
              </p14:nvContentPartPr>
              <p14:xfrm>
                <a:off x="5913314" y="1354624"/>
                <a:ext cx="25200" cy="229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BED907C-A9BC-4965-B5E7-B2510A70E7B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04674" y="1345624"/>
                  <a:ext cx="428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048D072-80A3-4BFF-8900-31507650E5E0}"/>
                    </a:ext>
                  </a:extLst>
                </p14:cNvPr>
                <p14:cNvContentPartPr/>
                <p14:nvPr/>
              </p14:nvContentPartPr>
              <p14:xfrm>
                <a:off x="6048674" y="1317184"/>
                <a:ext cx="254160" cy="302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048D072-80A3-4BFF-8900-31507650E5E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39674" y="1308184"/>
                  <a:ext cx="2718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3F686FF-357F-42AE-9527-C47F1F825FF7}"/>
                    </a:ext>
                  </a:extLst>
                </p14:cNvPr>
                <p14:cNvContentPartPr/>
                <p14:nvPr/>
              </p14:nvContentPartPr>
              <p14:xfrm>
                <a:off x="6356114" y="1331224"/>
                <a:ext cx="405000" cy="281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3F686FF-357F-42AE-9527-C47F1F825FF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47114" y="1322584"/>
                  <a:ext cx="4226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9A5D8A3-A4ED-4907-B4F9-58BECA5F1CC0}"/>
                    </a:ext>
                  </a:extLst>
                </p14:cNvPr>
                <p14:cNvContentPartPr/>
                <p14:nvPr/>
              </p14:nvContentPartPr>
              <p14:xfrm>
                <a:off x="6793154" y="1100104"/>
                <a:ext cx="165240" cy="139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9A5D8A3-A4ED-4907-B4F9-58BECA5F1C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84154" y="1091104"/>
                  <a:ext cx="182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501DDCB-97A6-42AD-81B0-364046142541}"/>
                    </a:ext>
                  </a:extLst>
                </p14:cNvPr>
                <p14:cNvContentPartPr/>
                <p14:nvPr/>
              </p14:nvContentPartPr>
              <p14:xfrm>
                <a:off x="6688394" y="1554784"/>
                <a:ext cx="120600" cy="137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501DDCB-97A6-42AD-81B0-36404614254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79394" y="1546144"/>
                  <a:ext cx="138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BDF5AFA-1F23-4469-A577-8FF5F4FC3989}"/>
                    </a:ext>
                  </a:extLst>
                </p14:cNvPr>
                <p14:cNvContentPartPr/>
                <p14:nvPr/>
              </p14:nvContentPartPr>
              <p14:xfrm>
                <a:off x="6785954" y="1486384"/>
                <a:ext cx="94680" cy="4482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BDF5AFA-1F23-4469-A577-8FF5F4FC398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77314" y="1477384"/>
                  <a:ext cx="112320" cy="46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B8799CF-50CA-46A7-9912-E75ED79F6AED}"/>
              </a:ext>
            </a:extLst>
          </p:cNvPr>
          <p:cNvGrpSpPr/>
          <p:nvPr/>
        </p:nvGrpSpPr>
        <p:grpSpPr>
          <a:xfrm>
            <a:off x="7182314" y="1097944"/>
            <a:ext cx="3120480" cy="599400"/>
            <a:chOff x="7182314" y="1097944"/>
            <a:chExt cx="3120480" cy="59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3848C62-4765-4E79-83E0-9D5D80B2E9E3}"/>
                    </a:ext>
                  </a:extLst>
                </p14:cNvPr>
                <p14:cNvContentPartPr/>
                <p14:nvPr/>
              </p14:nvContentPartPr>
              <p14:xfrm>
                <a:off x="7182314" y="1466584"/>
                <a:ext cx="258120" cy="36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3848C62-4765-4E79-83E0-9D5D80B2E9E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73314" y="1457584"/>
                  <a:ext cx="275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442DC90-025C-42DE-B2E1-34E764912FD1}"/>
                    </a:ext>
                  </a:extLst>
                </p14:cNvPr>
                <p14:cNvContentPartPr/>
                <p14:nvPr/>
              </p14:nvContentPartPr>
              <p14:xfrm>
                <a:off x="7609994" y="1353184"/>
                <a:ext cx="78480" cy="228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442DC90-025C-42DE-B2E1-34E764912FD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01354" y="1344544"/>
                  <a:ext cx="961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EFB664A-8AEC-4FA0-8FD5-E3D1DE9E87A2}"/>
                    </a:ext>
                  </a:extLst>
                </p14:cNvPr>
                <p14:cNvContentPartPr/>
                <p14:nvPr/>
              </p14:nvContentPartPr>
              <p14:xfrm>
                <a:off x="7738154" y="1286224"/>
                <a:ext cx="283680" cy="299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EFB664A-8AEC-4FA0-8FD5-E3D1DE9E87A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29154" y="1277224"/>
                  <a:ext cx="3013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3F158DB-A84F-4378-88B2-D068E8B153DA}"/>
                    </a:ext>
                  </a:extLst>
                </p14:cNvPr>
                <p14:cNvContentPartPr/>
                <p14:nvPr/>
              </p14:nvContentPartPr>
              <p14:xfrm>
                <a:off x="8197514" y="1271464"/>
                <a:ext cx="360360" cy="312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3F158DB-A84F-4378-88B2-D068E8B153D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88514" y="1262824"/>
                  <a:ext cx="3780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D41962B-0476-4922-8622-906DB77BF9D1}"/>
                    </a:ext>
                  </a:extLst>
                </p14:cNvPr>
                <p14:cNvContentPartPr/>
                <p14:nvPr/>
              </p14:nvContentPartPr>
              <p14:xfrm>
                <a:off x="8505674" y="1381624"/>
                <a:ext cx="121320" cy="166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D41962B-0476-4922-8622-906DB77BF9D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96674" y="1372624"/>
                  <a:ext cx="138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CD696A8-0C62-4C6C-879D-B7D3B6022B5A}"/>
                    </a:ext>
                  </a:extLst>
                </p14:cNvPr>
                <p14:cNvContentPartPr/>
                <p14:nvPr/>
              </p14:nvContentPartPr>
              <p14:xfrm>
                <a:off x="8741834" y="1353544"/>
                <a:ext cx="163440" cy="187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CD696A8-0C62-4C6C-879D-B7D3B6022B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732834" y="1344904"/>
                  <a:ext cx="181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1034B50-3935-49C1-9FC2-EDE14064C3C1}"/>
                    </a:ext>
                  </a:extLst>
                </p14:cNvPr>
                <p14:cNvContentPartPr/>
                <p14:nvPr/>
              </p14:nvContentPartPr>
              <p14:xfrm>
                <a:off x="9013634" y="1215664"/>
                <a:ext cx="242280" cy="350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1034B50-3935-49C1-9FC2-EDE14064C3C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04994" y="1206664"/>
                  <a:ext cx="2599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5FDFC74-386C-4ED8-85B3-7FA5702613C8}"/>
                    </a:ext>
                  </a:extLst>
                </p14:cNvPr>
                <p14:cNvContentPartPr/>
                <p14:nvPr/>
              </p14:nvContentPartPr>
              <p14:xfrm>
                <a:off x="9256994" y="1324744"/>
                <a:ext cx="222840" cy="209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5FDFC74-386C-4ED8-85B3-7FA5702613C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247994" y="1316104"/>
                  <a:ext cx="2404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DD21C4A-4705-4DF3-AEB2-926DB19035FA}"/>
                    </a:ext>
                  </a:extLst>
                </p14:cNvPr>
                <p14:cNvContentPartPr/>
                <p14:nvPr/>
              </p14:nvContentPartPr>
              <p14:xfrm>
                <a:off x="9224234" y="1268584"/>
                <a:ext cx="254160" cy="271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DD21C4A-4705-4DF3-AEB2-926DB19035F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215234" y="1259584"/>
                  <a:ext cx="2718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E10E401-F21E-409A-B528-D8B5E4C12AEF}"/>
                    </a:ext>
                  </a:extLst>
                </p14:cNvPr>
                <p14:cNvContentPartPr/>
                <p14:nvPr/>
              </p14:nvContentPartPr>
              <p14:xfrm>
                <a:off x="9584594" y="1540744"/>
                <a:ext cx="99720" cy="146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E10E401-F21E-409A-B528-D8B5E4C12AE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75594" y="1531744"/>
                  <a:ext cx="117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69ECA98-1A5F-447A-8605-F95291404705}"/>
                    </a:ext>
                  </a:extLst>
                </p14:cNvPr>
                <p14:cNvContentPartPr/>
                <p14:nvPr/>
              </p14:nvContentPartPr>
              <p14:xfrm>
                <a:off x="9791954" y="1307824"/>
                <a:ext cx="108360" cy="161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69ECA98-1A5F-447A-8605-F9529140470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783314" y="1299184"/>
                  <a:ext cx="126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3EFC0BC-E741-496C-8735-D840FEB06CA0}"/>
                    </a:ext>
                  </a:extLst>
                </p14:cNvPr>
                <p14:cNvContentPartPr/>
                <p14:nvPr/>
              </p14:nvContentPartPr>
              <p14:xfrm>
                <a:off x="9844154" y="1296304"/>
                <a:ext cx="156960" cy="401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3EFC0BC-E741-496C-8735-D840FEB06CA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35514" y="1287664"/>
                  <a:ext cx="1746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E5B0D43-3590-4576-A1F6-AC88A1A27C3D}"/>
                    </a:ext>
                  </a:extLst>
                </p14:cNvPr>
                <p14:cNvContentPartPr/>
                <p14:nvPr/>
              </p14:nvContentPartPr>
              <p14:xfrm>
                <a:off x="10102274" y="1097944"/>
                <a:ext cx="200520" cy="542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E5B0D43-3590-4576-A1F6-AC88A1A27C3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093634" y="1088944"/>
                  <a:ext cx="218160" cy="56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2EBF76F-E888-4542-BC6F-28CDFC3F7137}"/>
              </a:ext>
            </a:extLst>
          </p:cNvPr>
          <p:cNvGrpSpPr/>
          <p:nvPr/>
        </p:nvGrpSpPr>
        <p:grpSpPr>
          <a:xfrm>
            <a:off x="479474" y="2104144"/>
            <a:ext cx="1284840" cy="540360"/>
            <a:chOff x="479474" y="2104144"/>
            <a:chExt cx="1284840" cy="54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55AB3B9-817E-4A23-A025-24A7D437A87A}"/>
                    </a:ext>
                  </a:extLst>
                </p14:cNvPr>
                <p14:cNvContentPartPr/>
                <p14:nvPr/>
              </p14:nvContentPartPr>
              <p14:xfrm>
                <a:off x="479474" y="2122864"/>
                <a:ext cx="563040" cy="5216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55AB3B9-817E-4A23-A025-24A7D437A87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0474" y="2113864"/>
                  <a:ext cx="58068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0B6DDD7-9890-412B-BB6F-DEC8F0341B47}"/>
                    </a:ext>
                  </a:extLst>
                </p14:cNvPr>
                <p14:cNvContentPartPr/>
                <p14:nvPr/>
              </p14:nvContentPartPr>
              <p14:xfrm>
                <a:off x="914354" y="2455864"/>
                <a:ext cx="119520" cy="131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0B6DDD7-9890-412B-BB6F-DEC8F0341B4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5714" y="2446864"/>
                  <a:ext cx="137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7017C97-E65C-44E4-BE45-52A5250FAA5C}"/>
                    </a:ext>
                  </a:extLst>
                </p14:cNvPr>
                <p14:cNvContentPartPr/>
                <p14:nvPr/>
              </p14:nvContentPartPr>
              <p14:xfrm>
                <a:off x="1180754" y="2104144"/>
                <a:ext cx="258120" cy="492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7017C97-E65C-44E4-BE45-52A5250FAA5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72114" y="2095504"/>
                  <a:ext cx="27576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45D1A81-21EA-4BBD-BFF7-A58B8ECFE2DB}"/>
                    </a:ext>
                  </a:extLst>
                </p14:cNvPr>
                <p14:cNvContentPartPr/>
                <p14:nvPr/>
              </p14:nvContentPartPr>
              <p14:xfrm>
                <a:off x="1109834" y="2370184"/>
                <a:ext cx="228600" cy="51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45D1A81-21EA-4BBD-BFF7-A58B8ECFE2D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00834" y="2361184"/>
                  <a:ext cx="246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04804F7-294C-48F2-825D-8F1E90D6BE34}"/>
                    </a:ext>
                  </a:extLst>
                </p14:cNvPr>
                <p14:cNvContentPartPr/>
                <p14:nvPr/>
              </p14:nvContentPartPr>
              <p14:xfrm>
                <a:off x="1337354" y="2398624"/>
                <a:ext cx="182520" cy="185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04804F7-294C-48F2-825D-8F1E90D6BE3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28714" y="2389624"/>
                  <a:ext cx="200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5BC1B97-03F3-41A1-9253-6361034DA7F7}"/>
                    </a:ext>
                  </a:extLst>
                </p14:cNvPr>
                <p14:cNvContentPartPr/>
                <p14:nvPr/>
              </p14:nvContentPartPr>
              <p14:xfrm>
                <a:off x="1721834" y="2355784"/>
                <a:ext cx="42480" cy="214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5BC1B97-03F3-41A1-9253-6361034DA7F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13194" y="2346784"/>
                  <a:ext cx="6012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2880894-5989-4AAD-973C-9AB3FBE56057}"/>
              </a:ext>
            </a:extLst>
          </p:cNvPr>
          <p:cNvGrpSpPr/>
          <p:nvPr/>
        </p:nvGrpSpPr>
        <p:grpSpPr>
          <a:xfrm>
            <a:off x="2309354" y="2042224"/>
            <a:ext cx="902160" cy="626040"/>
            <a:chOff x="2309354" y="2042224"/>
            <a:chExt cx="902160" cy="62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E0FE8A1-4219-4257-96BA-DA1413FFC0E1}"/>
                    </a:ext>
                  </a:extLst>
                </p14:cNvPr>
                <p14:cNvContentPartPr/>
                <p14:nvPr/>
              </p14:nvContentPartPr>
              <p14:xfrm>
                <a:off x="2522114" y="2345344"/>
                <a:ext cx="97200" cy="217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E0FE8A1-4219-4257-96BA-DA1413FFC0E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13114" y="2336344"/>
                  <a:ext cx="1148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5D008C5-87B4-440D-A334-9B2FAED342DA}"/>
                    </a:ext>
                  </a:extLst>
                </p14:cNvPr>
                <p14:cNvContentPartPr/>
                <p14:nvPr/>
              </p14:nvContentPartPr>
              <p14:xfrm>
                <a:off x="2309354" y="2563144"/>
                <a:ext cx="416520" cy="72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5D008C5-87B4-440D-A334-9B2FAED342D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300714" y="2554144"/>
                  <a:ext cx="4341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B283C8A-89E7-4D70-BAD9-4DD2FF9EC620}"/>
                    </a:ext>
                  </a:extLst>
                </p14:cNvPr>
                <p14:cNvContentPartPr/>
                <p14:nvPr/>
              </p14:nvContentPartPr>
              <p14:xfrm>
                <a:off x="2341754" y="2256784"/>
                <a:ext cx="527760" cy="75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B283C8A-89E7-4D70-BAD9-4DD2FF9EC62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32754" y="2248144"/>
                  <a:ext cx="545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D1AAA18-D019-4760-BFF4-19932AC634F1}"/>
                    </a:ext>
                  </a:extLst>
                </p14:cNvPr>
                <p14:cNvContentPartPr/>
                <p14:nvPr/>
              </p14:nvContentPartPr>
              <p14:xfrm>
                <a:off x="2934314" y="2042224"/>
                <a:ext cx="277200" cy="626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D1AAA18-D019-4760-BFF4-19932AC634F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25674" y="2033224"/>
                  <a:ext cx="29484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F78EA97-6CAF-41F0-B316-580EAD7C343E}"/>
                    </a:ext>
                  </a:extLst>
                </p14:cNvPr>
                <p14:cNvContentPartPr/>
                <p14:nvPr/>
              </p14:nvContentPartPr>
              <p14:xfrm>
                <a:off x="2874194" y="2417704"/>
                <a:ext cx="260280" cy="67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F78EA97-6CAF-41F0-B316-580EAD7C343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65554" y="2409064"/>
                  <a:ext cx="27792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B2B5ADC-4E96-45E6-87AE-4F2051EF627A}"/>
              </a:ext>
            </a:extLst>
          </p:cNvPr>
          <p:cNvGrpSpPr/>
          <p:nvPr/>
        </p:nvGrpSpPr>
        <p:grpSpPr>
          <a:xfrm>
            <a:off x="3624074" y="2253544"/>
            <a:ext cx="671040" cy="459000"/>
            <a:chOff x="3624074" y="2253544"/>
            <a:chExt cx="671040" cy="45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34637FB-EF86-47EE-8AFD-6F2736A759FF}"/>
                    </a:ext>
                  </a:extLst>
                </p14:cNvPr>
                <p14:cNvContentPartPr/>
                <p14:nvPr/>
              </p14:nvContentPartPr>
              <p14:xfrm>
                <a:off x="3624074" y="2253544"/>
                <a:ext cx="247680" cy="3841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34637FB-EF86-47EE-8AFD-6F2736A759F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15434" y="2244904"/>
                  <a:ext cx="2653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2EE3A41-D283-4324-BE84-398B1266022E}"/>
                    </a:ext>
                  </a:extLst>
                </p14:cNvPr>
                <p14:cNvContentPartPr/>
                <p14:nvPr/>
              </p14:nvContentPartPr>
              <p14:xfrm>
                <a:off x="3635594" y="2279104"/>
                <a:ext cx="240840" cy="2592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2EE3A41-D283-4324-BE84-398B1266022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26954" y="2270104"/>
                  <a:ext cx="2584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E58FCE3-1C0E-4168-9F2D-D3AA1F1E82FF}"/>
                    </a:ext>
                  </a:extLst>
                </p14:cNvPr>
                <p14:cNvContentPartPr/>
                <p14:nvPr/>
              </p14:nvContentPartPr>
              <p14:xfrm>
                <a:off x="3908474" y="2627224"/>
                <a:ext cx="34560" cy="85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E58FCE3-1C0E-4168-9F2D-D3AA1F1E82F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99474" y="2618584"/>
                  <a:ext cx="52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E7EB4BC-9E65-458C-811E-651482177170}"/>
                    </a:ext>
                  </a:extLst>
                </p14:cNvPr>
                <p14:cNvContentPartPr/>
                <p14:nvPr/>
              </p14:nvContentPartPr>
              <p14:xfrm>
                <a:off x="4146434" y="2565664"/>
                <a:ext cx="148680" cy="140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E7EB4BC-9E65-458C-811E-65148217717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37434" y="2557024"/>
                  <a:ext cx="16632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53BDDA6-1C00-4346-8C79-534766C0D020}"/>
              </a:ext>
            </a:extLst>
          </p:cNvPr>
          <p:cNvGrpSpPr/>
          <p:nvPr/>
        </p:nvGrpSpPr>
        <p:grpSpPr>
          <a:xfrm>
            <a:off x="4582394" y="2228344"/>
            <a:ext cx="1402920" cy="526680"/>
            <a:chOff x="4582394" y="2228344"/>
            <a:chExt cx="1402920" cy="52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ABBF20B-D1BB-48B4-A42C-C60D948C1FDB}"/>
                    </a:ext>
                  </a:extLst>
                </p14:cNvPr>
                <p14:cNvContentPartPr/>
                <p14:nvPr/>
              </p14:nvContentPartPr>
              <p14:xfrm>
                <a:off x="4582394" y="2449384"/>
                <a:ext cx="12240" cy="36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ABBF20B-D1BB-48B4-A42C-C60D948C1FD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73754" y="2440744"/>
                  <a:ext cx="298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8A5B752-568C-4490-ABA0-1FC19388D1CD}"/>
                    </a:ext>
                  </a:extLst>
                </p14:cNvPr>
                <p14:cNvContentPartPr/>
                <p14:nvPr/>
              </p14:nvContentPartPr>
              <p14:xfrm>
                <a:off x="4781474" y="2444704"/>
                <a:ext cx="200160" cy="20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8A5B752-568C-4490-ABA0-1FC19388D1C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72834" y="2436064"/>
                  <a:ext cx="217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6238C3E-7CDB-4FD5-922F-43D3AF2C30ED}"/>
                    </a:ext>
                  </a:extLst>
                </p14:cNvPr>
                <p14:cNvContentPartPr/>
                <p14:nvPr/>
              </p14:nvContentPartPr>
              <p14:xfrm>
                <a:off x="5128154" y="2575024"/>
                <a:ext cx="173160" cy="1800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6238C3E-7CDB-4FD5-922F-43D3AF2C30E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119154" y="2566024"/>
                  <a:ext cx="190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9A496E3-E4FF-4E41-A358-455DCC4EDE2B}"/>
                    </a:ext>
                  </a:extLst>
                </p14:cNvPr>
                <p14:cNvContentPartPr/>
                <p14:nvPr/>
              </p14:nvContentPartPr>
              <p14:xfrm>
                <a:off x="5492114" y="2266504"/>
                <a:ext cx="258840" cy="3276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9A496E3-E4FF-4E41-A358-455DCC4EDE2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83114" y="2257504"/>
                  <a:ext cx="2764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7E3530B-1D67-46E6-99FC-59EF441AFAB3}"/>
                    </a:ext>
                  </a:extLst>
                </p14:cNvPr>
                <p14:cNvContentPartPr/>
                <p14:nvPr/>
              </p14:nvContentPartPr>
              <p14:xfrm>
                <a:off x="5446754" y="2228344"/>
                <a:ext cx="300960" cy="357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7E3530B-1D67-46E6-99FC-59EF441AFAB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437754" y="2219704"/>
                  <a:ext cx="3186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05AC23A-E8BB-4893-9CE4-A378021CE0D3}"/>
                    </a:ext>
                  </a:extLst>
                </p14:cNvPr>
                <p14:cNvContentPartPr/>
                <p14:nvPr/>
              </p14:nvContentPartPr>
              <p14:xfrm>
                <a:off x="5769314" y="2576104"/>
                <a:ext cx="216000" cy="120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05AC23A-E8BB-4893-9CE4-A378021CE0D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760674" y="2567104"/>
                  <a:ext cx="23364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0C464BC-ACF5-4E49-AB1F-BC9249BD8EFA}"/>
              </a:ext>
            </a:extLst>
          </p:cNvPr>
          <p:cNvGrpSpPr/>
          <p:nvPr/>
        </p:nvGrpSpPr>
        <p:grpSpPr>
          <a:xfrm>
            <a:off x="6351434" y="2329864"/>
            <a:ext cx="678240" cy="250200"/>
            <a:chOff x="6351434" y="2329864"/>
            <a:chExt cx="67824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B7258ED-2EBC-41BF-A667-B3E84CFA08CA}"/>
                    </a:ext>
                  </a:extLst>
                </p14:cNvPr>
                <p14:cNvContentPartPr/>
                <p14:nvPr/>
              </p14:nvContentPartPr>
              <p14:xfrm>
                <a:off x="6351434" y="2329864"/>
                <a:ext cx="197640" cy="232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B7258ED-2EBC-41BF-A667-B3E84CFA08C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42794" y="2321224"/>
                  <a:ext cx="215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DC57A06-A7BA-4B1B-AC96-A7A013B9676B}"/>
                    </a:ext>
                  </a:extLst>
                </p14:cNvPr>
                <p14:cNvContentPartPr/>
                <p14:nvPr/>
              </p14:nvContentPartPr>
              <p14:xfrm>
                <a:off x="6602354" y="2359384"/>
                <a:ext cx="206640" cy="2206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DC57A06-A7BA-4B1B-AC96-A7A013B9676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93354" y="2350744"/>
                  <a:ext cx="2242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72B7AFB-AF90-4D2F-BD7D-35255E1611B2}"/>
                    </a:ext>
                  </a:extLst>
                </p14:cNvPr>
                <p14:cNvContentPartPr/>
                <p14:nvPr/>
              </p14:nvContentPartPr>
              <p14:xfrm>
                <a:off x="6831674" y="2369104"/>
                <a:ext cx="198000" cy="163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72B7AFB-AF90-4D2F-BD7D-35255E1611B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23034" y="2360104"/>
                  <a:ext cx="21564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588122D-8731-4161-8B71-88BC63C8F1D2}"/>
              </a:ext>
            </a:extLst>
          </p:cNvPr>
          <p:cNvGrpSpPr/>
          <p:nvPr/>
        </p:nvGrpSpPr>
        <p:grpSpPr>
          <a:xfrm>
            <a:off x="7379954" y="2094064"/>
            <a:ext cx="2955600" cy="680760"/>
            <a:chOff x="7379954" y="2094064"/>
            <a:chExt cx="2955600" cy="68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209F434-C752-4502-A023-D3A5DA3DE975}"/>
                    </a:ext>
                  </a:extLst>
                </p14:cNvPr>
                <p14:cNvContentPartPr/>
                <p14:nvPr/>
              </p14:nvContentPartPr>
              <p14:xfrm>
                <a:off x="7379954" y="2432104"/>
                <a:ext cx="66240" cy="1270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209F434-C752-4502-A023-D3A5DA3DE97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71314" y="2423104"/>
                  <a:ext cx="83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565F475-1451-4818-8E8C-473B95B9C64D}"/>
                    </a:ext>
                  </a:extLst>
                </p14:cNvPr>
                <p14:cNvContentPartPr/>
                <p14:nvPr/>
              </p14:nvContentPartPr>
              <p14:xfrm>
                <a:off x="7499474" y="2417704"/>
                <a:ext cx="201240" cy="164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565F475-1451-4818-8E8C-473B95B9C64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90474" y="2408704"/>
                  <a:ext cx="218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0D83CCF-2946-42E7-A4F2-6263304F7290}"/>
                    </a:ext>
                  </a:extLst>
                </p14:cNvPr>
                <p14:cNvContentPartPr/>
                <p14:nvPr/>
              </p14:nvContentPartPr>
              <p14:xfrm>
                <a:off x="7788554" y="2379184"/>
                <a:ext cx="258120" cy="198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0D83CCF-2946-42E7-A4F2-6263304F729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779554" y="2370184"/>
                  <a:ext cx="275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478DA19-7C2F-4AD9-ADD8-64E9E0C7D48B}"/>
                    </a:ext>
                  </a:extLst>
                </p14:cNvPr>
                <p14:cNvContentPartPr/>
                <p14:nvPr/>
              </p14:nvContentPartPr>
              <p14:xfrm>
                <a:off x="7984754" y="2152744"/>
                <a:ext cx="228600" cy="367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478DA19-7C2F-4AD9-ADD8-64E9E0C7D48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76114" y="2143744"/>
                  <a:ext cx="2462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986252F-9B57-4999-A230-30F963B9EC5A}"/>
                    </a:ext>
                  </a:extLst>
                </p14:cNvPr>
                <p14:cNvContentPartPr/>
                <p14:nvPr/>
              </p14:nvContentPartPr>
              <p14:xfrm>
                <a:off x="8124074" y="2415184"/>
                <a:ext cx="126000" cy="113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986252F-9B57-4999-A230-30F963B9EC5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15434" y="2406184"/>
                  <a:ext cx="143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9BB4A21-B1D6-45CA-AF58-E89361EAB762}"/>
                    </a:ext>
                  </a:extLst>
                </p14:cNvPr>
                <p14:cNvContentPartPr/>
                <p14:nvPr/>
              </p14:nvContentPartPr>
              <p14:xfrm>
                <a:off x="8199314" y="2466304"/>
                <a:ext cx="189000" cy="308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9BB4A21-B1D6-45CA-AF58-E89361EAB76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90674" y="2457304"/>
                  <a:ext cx="2066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DEF9C74-A0E7-4138-A904-A0D72C0CB1DD}"/>
                    </a:ext>
                  </a:extLst>
                </p14:cNvPr>
                <p14:cNvContentPartPr/>
                <p14:nvPr/>
              </p14:nvContentPartPr>
              <p14:xfrm>
                <a:off x="8401274" y="2368744"/>
                <a:ext cx="251640" cy="2167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DEF9C74-A0E7-4138-A904-A0D72C0CB1D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92274" y="2359744"/>
                  <a:ext cx="2692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8513DE9-0F04-40B4-9916-673B3788C314}"/>
                    </a:ext>
                  </a:extLst>
                </p14:cNvPr>
                <p14:cNvContentPartPr/>
                <p14:nvPr/>
              </p14:nvContentPartPr>
              <p14:xfrm>
                <a:off x="8689274" y="2368384"/>
                <a:ext cx="371520" cy="207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8513DE9-0F04-40B4-9916-673B3788C31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680634" y="2359384"/>
                  <a:ext cx="389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8321DA5-B757-49B9-B4AD-025B28AA40D0}"/>
                    </a:ext>
                  </a:extLst>
                </p14:cNvPr>
                <p14:cNvContentPartPr/>
                <p14:nvPr/>
              </p14:nvContentPartPr>
              <p14:xfrm>
                <a:off x="9154034" y="2350024"/>
                <a:ext cx="225000" cy="2109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8321DA5-B757-49B9-B4AD-025B28AA40D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145394" y="2341384"/>
                  <a:ext cx="242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43C0597-2815-4F08-875C-3DEF0252B80A}"/>
                    </a:ext>
                  </a:extLst>
                </p14:cNvPr>
                <p14:cNvContentPartPr/>
                <p14:nvPr/>
              </p14:nvContentPartPr>
              <p14:xfrm>
                <a:off x="9287954" y="2094064"/>
                <a:ext cx="299520" cy="4302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43C0597-2815-4F08-875C-3DEF0252B80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78954" y="2085064"/>
                  <a:ext cx="3171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32C5F30-4BE7-4A00-A471-CF9F2AFF8086}"/>
                    </a:ext>
                  </a:extLst>
                </p14:cNvPr>
                <p14:cNvContentPartPr/>
                <p14:nvPr/>
              </p14:nvContentPartPr>
              <p14:xfrm>
                <a:off x="9473714" y="2377024"/>
                <a:ext cx="157320" cy="156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32C5F30-4BE7-4A00-A471-CF9F2AFF808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465074" y="2368384"/>
                  <a:ext cx="174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0F9FC29-F61B-496C-8E8A-BEF26D283FD8}"/>
                    </a:ext>
                  </a:extLst>
                </p14:cNvPr>
                <p14:cNvContentPartPr/>
                <p14:nvPr/>
              </p14:nvContentPartPr>
              <p14:xfrm>
                <a:off x="9618794" y="2411224"/>
                <a:ext cx="204480" cy="138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0F9FC29-F61B-496C-8E8A-BEF26D283FD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610154" y="2402224"/>
                  <a:ext cx="222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167677C-81D0-4127-AE0A-42A8E220D93C}"/>
                    </a:ext>
                  </a:extLst>
                </p14:cNvPr>
                <p14:cNvContentPartPr/>
                <p14:nvPr/>
              </p14:nvContentPartPr>
              <p14:xfrm>
                <a:off x="9938834" y="2119264"/>
                <a:ext cx="396720" cy="439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167677C-81D0-4127-AE0A-42A8E220D93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929834" y="2110264"/>
                  <a:ext cx="4143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A473089-A4D4-45AA-B170-A9A331B7AADD}"/>
                    </a:ext>
                  </a:extLst>
                </p14:cNvPr>
                <p14:cNvContentPartPr/>
                <p14:nvPr/>
              </p14:nvContentPartPr>
              <p14:xfrm>
                <a:off x="10208834" y="2501584"/>
                <a:ext cx="65520" cy="2710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A473089-A4D4-45AA-B170-A9A331B7AAD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200194" y="2492944"/>
                  <a:ext cx="8316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2DAA670-BA50-4911-837B-19A4ADD1732B}"/>
              </a:ext>
            </a:extLst>
          </p:cNvPr>
          <p:cNvGrpSpPr/>
          <p:nvPr/>
        </p:nvGrpSpPr>
        <p:grpSpPr>
          <a:xfrm>
            <a:off x="756314" y="2942224"/>
            <a:ext cx="1135440" cy="561240"/>
            <a:chOff x="756314" y="2942224"/>
            <a:chExt cx="1135440" cy="56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190CF0D-C172-4E8A-8D79-D0C5DF66BEC9}"/>
                    </a:ext>
                  </a:extLst>
                </p14:cNvPr>
                <p14:cNvContentPartPr/>
                <p14:nvPr/>
              </p14:nvContentPartPr>
              <p14:xfrm>
                <a:off x="871154" y="3056344"/>
                <a:ext cx="206640" cy="4471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190CF0D-C172-4E8A-8D79-D0C5DF66BEC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2514" y="3047344"/>
                  <a:ext cx="22428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8501D88-AE9D-49BA-957F-8F38DB28D618}"/>
                    </a:ext>
                  </a:extLst>
                </p14:cNvPr>
                <p14:cNvContentPartPr/>
                <p14:nvPr/>
              </p14:nvContentPartPr>
              <p14:xfrm>
                <a:off x="756314" y="3234184"/>
                <a:ext cx="432360" cy="103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8501D88-AE9D-49BA-957F-8F38DB28D61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47674" y="3225184"/>
                  <a:ext cx="450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200EFA4-14C6-4560-A014-20885C478724}"/>
                    </a:ext>
                  </a:extLst>
                </p14:cNvPr>
                <p14:cNvContentPartPr/>
                <p14:nvPr/>
              </p14:nvContentPartPr>
              <p14:xfrm>
                <a:off x="1225754" y="2942224"/>
                <a:ext cx="281160" cy="5137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200EFA4-14C6-4560-A014-20885C47872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16754" y="2933584"/>
                  <a:ext cx="29880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66D9C8A-6234-424D-B447-7F7F9C30F137}"/>
                    </a:ext>
                  </a:extLst>
                </p14:cNvPr>
                <p14:cNvContentPartPr/>
                <p14:nvPr/>
              </p14:nvContentPartPr>
              <p14:xfrm>
                <a:off x="1459034" y="3293584"/>
                <a:ext cx="432720" cy="190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66D9C8A-6234-424D-B447-7F7F9C30F13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450394" y="3284584"/>
                  <a:ext cx="45036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1EDD47E-CADA-413C-97A4-71732ADA6C87}"/>
              </a:ext>
            </a:extLst>
          </p:cNvPr>
          <p:cNvGrpSpPr/>
          <p:nvPr/>
        </p:nvGrpSpPr>
        <p:grpSpPr>
          <a:xfrm>
            <a:off x="2418434" y="2945824"/>
            <a:ext cx="816840" cy="508320"/>
            <a:chOff x="2418434" y="2945824"/>
            <a:chExt cx="816840" cy="50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B02D596-4E44-453B-B6A8-750CF632B450}"/>
                    </a:ext>
                  </a:extLst>
                </p14:cNvPr>
                <p14:cNvContentPartPr/>
                <p14:nvPr/>
              </p14:nvContentPartPr>
              <p14:xfrm>
                <a:off x="2418434" y="3271984"/>
                <a:ext cx="195480" cy="1821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B02D596-4E44-453B-B6A8-750CF632B45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409794" y="3263344"/>
                  <a:ext cx="213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F055DCA-D63D-4B44-B540-BF0B8D117A17}"/>
                    </a:ext>
                  </a:extLst>
                </p14:cNvPr>
                <p14:cNvContentPartPr/>
                <p14:nvPr/>
              </p14:nvContentPartPr>
              <p14:xfrm>
                <a:off x="2834234" y="2994424"/>
                <a:ext cx="192240" cy="449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F055DCA-D63D-4B44-B540-BF0B8D117A1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825234" y="2985424"/>
                  <a:ext cx="2098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F3BB61E-5300-4101-9962-4D3EC8ECF951}"/>
                    </a:ext>
                  </a:extLst>
                </p14:cNvPr>
                <p14:cNvContentPartPr/>
                <p14:nvPr/>
              </p14:nvContentPartPr>
              <p14:xfrm>
                <a:off x="3070034" y="2945824"/>
                <a:ext cx="165240" cy="497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F3BB61E-5300-4101-9962-4D3EC8ECF95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61394" y="2936824"/>
                  <a:ext cx="182880" cy="51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F112E3B-A1B1-49DE-A6C7-90D302DA442F}"/>
              </a:ext>
            </a:extLst>
          </p:cNvPr>
          <p:cNvGrpSpPr/>
          <p:nvPr/>
        </p:nvGrpSpPr>
        <p:grpSpPr>
          <a:xfrm>
            <a:off x="3640274" y="3076864"/>
            <a:ext cx="2671200" cy="378360"/>
            <a:chOff x="3640274" y="3076864"/>
            <a:chExt cx="2671200" cy="37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0BC6852-B4DE-4A44-B47B-78AA560FC279}"/>
                    </a:ext>
                  </a:extLst>
                </p14:cNvPr>
                <p14:cNvContentPartPr/>
                <p14:nvPr/>
              </p14:nvContentPartPr>
              <p14:xfrm>
                <a:off x="3640274" y="3158224"/>
                <a:ext cx="285120" cy="276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0BC6852-B4DE-4A44-B47B-78AA560FC27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631274" y="3149224"/>
                  <a:ext cx="3027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1FE1542-E2B1-4C4A-A8FE-2CC79B977BDB}"/>
                    </a:ext>
                  </a:extLst>
                </p14:cNvPr>
                <p14:cNvContentPartPr/>
                <p14:nvPr/>
              </p14:nvContentPartPr>
              <p14:xfrm>
                <a:off x="3887594" y="3215824"/>
                <a:ext cx="153720" cy="1800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1FE1542-E2B1-4C4A-A8FE-2CC79B977BD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878954" y="3207184"/>
                  <a:ext cx="171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5DC2188-0A34-447C-B880-DD6DA771AC8C}"/>
                    </a:ext>
                  </a:extLst>
                </p14:cNvPr>
                <p14:cNvContentPartPr/>
                <p14:nvPr/>
              </p14:nvContentPartPr>
              <p14:xfrm>
                <a:off x="4142114" y="3178384"/>
                <a:ext cx="281160" cy="2473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5DC2188-0A34-447C-B880-DD6DA771AC8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133114" y="3169744"/>
                  <a:ext cx="2988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C2A1E3F-D81D-4BDC-8EEF-7FC0BF7FD8E8}"/>
                    </a:ext>
                  </a:extLst>
                </p14:cNvPr>
                <p14:cNvContentPartPr/>
                <p14:nvPr/>
              </p14:nvContentPartPr>
              <p14:xfrm>
                <a:off x="4370714" y="3217624"/>
                <a:ext cx="216720" cy="1900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C2A1E3F-D81D-4BDC-8EEF-7FC0BF7FD8E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362074" y="3208624"/>
                  <a:ext cx="234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F30E052-1C35-4227-843C-55CD26360B63}"/>
                    </a:ext>
                  </a:extLst>
                </p14:cNvPr>
                <p14:cNvContentPartPr/>
                <p14:nvPr/>
              </p14:nvContentPartPr>
              <p14:xfrm>
                <a:off x="4637474" y="3190624"/>
                <a:ext cx="264600" cy="2646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F30E052-1C35-4227-843C-55CD26360B6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628834" y="3181984"/>
                  <a:ext cx="282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05535D3-87BC-4426-BFE1-24E1C878ADF3}"/>
                    </a:ext>
                  </a:extLst>
                </p14:cNvPr>
                <p14:cNvContentPartPr/>
                <p14:nvPr/>
              </p14:nvContentPartPr>
              <p14:xfrm>
                <a:off x="4883714" y="3076864"/>
                <a:ext cx="216360" cy="3682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05535D3-87BC-4426-BFE1-24E1C878ADF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875074" y="3068224"/>
                  <a:ext cx="2340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8853C1E-74DE-436B-A0EC-7A925DB0E1F0}"/>
                    </a:ext>
                  </a:extLst>
                </p14:cNvPr>
                <p14:cNvContentPartPr/>
                <p14:nvPr/>
              </p14:nvContentPartPr>
              <p14:xfrm>
                <a:off x="5095754" y="3205384"/>
                <a:ext cx="162000" cy="1940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8853C1E-74DE-436B-A0EC-7A925DB0E1F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86754" y="3196384"/>
                  <a:ext cx="179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7F5C3CA-1B99-4A79-8650-731901C6A61A}"/>
                    </a:ext>
                  </a:extLst>
                </p14:cNvPr>
                <p14:cNvContentPartPr/>
                <p14:nvPr/>
              </p14:nvContentPartPr>
              <p14:xfrm>
                <a:off x="5313554" y="3217624"/>
                <a:ext cx="258840" cy="1836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7F5C3CA-1B99-4A79-8650-731901C6A61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304914" y="3208624"/>
                  <a:ext cx="276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14D11B3-51CD-48B8-9656-167832493890}"/>
                    </a:ext>
                  </a:extLst>
                </p14:cNvPr>
                <p14:cNvContentPartPr/>
                <p14:nvPr/>
              </p14:nvContentPartPr>
              <p14:xfrm>
                <a:off x="5657714" y="3208984"/>
                <a:ext cx="109800" cy="187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14D11B3-51CD-48B8-9656-16783249389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649074" y="3199984"/>
                  <a:ext cx="127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639DD93-5C69-4FC3-A950-DB36C04CC567}"/>
                    </a:ext>
                  </a:extLst>
                </p14:cNvPr>
                <p14:cNvContentPartPr/>
                <p14:nvPr/>
              </p14:nvContentPartPr>
              <p14:xfrm>
                <a:off x="5866874" y="3183064"/>
                <a:ext cx="227520" cy="1868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639DD93-5C69-4FC3-A950-DB36C04CC56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858234" y="3174424"/>
                  <a:ext cx="245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DC3B002-79FF-4058-96F0-A5A1D2C3CE62}"/>
                    </a:ext>
                  </a:extLst>
                </p14:cNvPr>
                <p14:cNvContentPartPr/>
                <p14:nvPr/>
              </p14:nvContentPartPr>
              <p14:xfrm>
                <a:off x="6133274" y="3136984"/>
                <a:ext cx="178200" cy="2667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DC3B002-79FF-4058-96F0-A5A1D2C3CE6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124274" y="3128344"/>
                  <a:ext cx="19584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F6B49DE-0627-4D7D-9C56-CEEF9B21E3A4}"/>
              </a:ext>
            </a:extLst>
          </p:cNvPr>
          <p:cNvGrpSpPr/>
          <p:nvPr/>
        </p:nvGrpSpPr>
        <p:grpSpPr>
          <a:xfrm>
            <a:off x="6672914" y="3116824"/>
            <a:ext cx="752040" cy="223920"/>
            <a:chOff x="6672914" y="3116824"/>
            <a:chExt cx="752040" cy="22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CC6D0BC-D66E-4E94-B1D0-A8637D9C0095}"/>
                    </a:ext>
                  </a:extLst>
                </p14:cNvPr>
                <p14:cNvContentPartPr/>
                <p14:nvPr/>
              </p14:nvContentPartPr>
              <p14:xfrm>
                <a:off x="6672914" y="3126184"/>
                <a:ext cx="192600" cy="2037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CC6D0BC-D66E-4E94-B1D0-A8637D9C009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663914" y="3117184"/>
                  <a:ext cx="210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4868011-22FC-404D-B4EE-93B5DAA7E6D6}"/>
                    </a:ext>
                  </a:extLst>
                </p14:cNvPr>
                <p14:cNvContentPartPr/>
                <p14:nvPr/>
              </p14:nvContentPartPr>
              <p14:xfrm>
                <a:off x="6958034" y="3152464"/>
                <a:ext cx="151560" cy="188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4868011-22FC-404D-B4EE-93B5DAA7E6D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49034" y="3143824"/>
                  <a:ext cx="169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0EA265D-2D3D-403F-8D39-E3044CE9E134}"/>
                    </a:ext>
                  </a:extLst>
                </p14:cNvPr>
                <p14:cNvContentPartPr/>
                <p14:nvPr/>
              </p14:nvContentPartPr>
              <p14:xfrm>
                <a:off x="7220114" y="3116824"/>
                <a:ext cx="204840" cy="217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0EA265D-2D3D-403F-8D39-E3044CE9E13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211474" y="3107824"/>
                  <a:ext cx="222480" cy="23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B316F7E-40A0-4135-B7C3-722B27CE3BC5}"/>
                  </a:ext>
                </a:extLst>
              </p14:cNvPr>
              <p14:cNvContentPartPr/>
              <p14:nvPr/>
            </p14:nvContentPartPr>
            <p14:xfrm>
              <a:off x="7798994" y="3061024"/>
              <a:ext cx="439200" cy="26028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B316F7E-40A0-4135-B7C3-722B27CE3BC5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789994" y="3052024"/>
                <a:ext cx="45684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28C7235F-9F5F-4126-916F-660827D145E6}"/>
                  </a:ext>
                </a:extLst>
              </p14:cNvPr>
              <p14:cNvContentPartPr/>
              <p14:nvPr/>
            </p14:nvContentPartPr>
            <p14:xfrm>
              <a:off x="8458514" y="3316624"/>
              <a:ext cx="24120" cy="237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28C7235F-9F5F-4126-916F-660827D145E6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449874" y="3307984"/>
                <a:ext cx="417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7DBBE98-E05A-4C6A-B069-40F19DD6ABA9}"/>
                  </a:ext>
                </a:extLst>
              </p14:cNvPr>
              <p14:cNvContentPartPr/>
              <p14:nvPr/>
            </p14:nvContentPartPr>
            <p14:xfrm>
              <a:off x="8165114" y="890268"/>
              <a:ext cx="310680" cy="5760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7DBBE98-E05A-4C6A-B069-40F19DD6ABA9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156474" y="881268"/>
                <a:ext cx="3283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A6B2E9A-CE53-42A0-918B-5E4C4494A3B0}"/>
                  </a:ext>
                </a:extLst>
              </p14:cNvPr>
              <p14:cNvContentPartPr/>
              <p14:nvPr/>
            </p14:nvContentPartPr>
            <p14:xfrm>
              <a:off x="2197034" y="879828"/>
              <a:ext cx="187560" cy="10080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A6B2E9A-CE53-42A0-918B-5E4C4494A3B0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188034" y="871188"/>
                <a:ext cx="20520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0F892E6E-EB78-4908-943B-8192057C3EDC}"/>
              </a:ext>
            </a:extLst>
          </p:cNvPr>
          <p:cNvGrpSpPr/>
          <p:nvPr/>
        </p:nvGrpSpPr>
        <p:grpSpPr>
          <a:xfrm>
            <a:off x="2279114" y="565504"/>
            <a:ext cx="1065960" cy="529560"/>
            <a:chOff x="2279114" y="565504"/>
            <a:chExt cx="106596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9B9642E-0BF5-4BAB-99A4-E8343C237205}"/>
                    </a:ext>
                  </a:extLst>
                </p14:cNvPr>
                <p14:cNvContentPartPr/>
                <p14:nvPr/>
              </p14:nvContentPartPr>
              <p14:xfrm>
                <a:off x="2279114" y="596464"/>
                <a:ext cx="205200" cy="234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9B9642E-0BF5-4BAB-99A4-E8343C23720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70114" y="587824"/>
                  <a:ext cx="2228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5F96B60-2B11-471B-8805-025A2E510EBE}"/>
                    </a:ext>
                  </a:extLst>
                </p14:cNvPr>
                <p14:cNvContentPartPr/>
                <p14:nvPr/>
              </p14:nvContentPartPr>
              <p14:xfrm>
                <a:off x="2527154" y="679264"/>
                <a:ext cx="191880" cy="173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5F96B60-2B11-471B-8805-025A2E510EB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518514" y="670264"/>
                  <a:ext cx="209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0277BF9-978C-44EA-BC40-AD2463F14A22}"/>
                    </a:ext>
                  </a:extLst>
                </p14:cNvPr>
                <p14:cNvContentPartPr/>
                <p14:nvPr/>
              </p14:nvContentPartPr>
              <p14:xfrm>
                <a:off x="2510954" y="644704"/>
                <a:ext cx="194400" cy="198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0277BF9-978C-44EA-BC40-AD2463F14A2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502314" y="636064"/>
                  <a:ext cx="212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0AFF86-9D58-42C7-B481-B9783C426AC1}"/>
                    </a:ext>
                  </a:extLst>
                </p14:cNvPr>
                <p14:cNvContentPartPr/>
                <p14:nvPr/>
              </p14:nvContentPartPr>
              <p14:xfrm>
                <a:off x="2823074" y="710944"/>
                <a:ext cx="83880" cy="30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0AFF86-9D58-42C7-B481-B9783C426AC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814434" y="701944"/>
                  <a:ext cx="101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567D309-AD5A-4917-AF9F-47F85D5D09F4}"/>
                    </a:ext>
                  </a:extLst>
                </p14:cNvPr>
                <p14:cNvContentPartPr/>
                <p14:nvPr/>
              </p14:nvContentPartPr>
              <p14:xfrm>
                <a:off x="2979674" y="614464"/>
                <a:ext cx="134640" cy="119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567D309-AD5A-4917-AF9F-47F85D5D09F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970674" y="605824"/>
                  <a:ext cx="152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4DFA2F9-580D-4BEA-99B6-8646A2617116}"/>
                    </a:ext>
                  </a:extLst>
                </p14:cNvPr>
                <p14:cNvContentPartPr/>
                <p14:nvPr/>
              </p14:nvContentPartPr>
              <p14:xfrm>
                <a:off x="3070394" y="565504"/>
                <a:ext cx="75960" cy="273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4DFA2F9-580D-4BEA-99B6-8646A261711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061394" y="556504"/>
                  <a:ext cx="936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65CBA6-6842-4DD1-902A-BBCA98D259CF}"/>
                    </a:ext>
                  </a:extLst>
                </p14:cNvPr>
                <p14:cNvContentPartPr/>
                <p14:nvPr/>
              </p14:nvContentPartPr>
              <p14:xfrm>
                <a:off x="3196034" y="672064"/>
                <a:ext cx="95400" cy="91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65CBA6-6842-4DD1-902A-BBCA98D259C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187394" y="663064"/>
                  <a:ext cx="1130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681222A-22B3-4ECE-965A-D6824AC6CCDE}"/>
                    </a:ext>
                  </a:extLst>
                </p14:cNvPr>
                <p14:cNvContentPartPr/>
                <p14:nvPr/>
              </p14:nvContentPartPr>
              <p14:xfrm>
                <a:off x="3179114" y="580264"/>
                <a:ext cx="165960" cy="514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681222A-22B3-4ECE-965A-D6824AC6CCD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170474" y="571264"/>
                  <a:ext cx="18360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392F08C-3B5C-4530-A662-F4F4C7BCE634}"/>
                    </a:ext>
                  </a:extLst>
                </p14:cNvPr>
                <p14:cNvContentPartPr/>
                <p14:nvPr/>
              </p14:nvContentPartPr>
              <p14:xfrm>
                <a:off x="2910554" y="905748"/>
                <a:ext cx="261360" cy="817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392F08C-3B5C-4530-A662-F4F4C7BCE63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901554" y="897108"/>
                  <a:ext cx="27900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BC7FA7D-7319-4A3A-AB52-FB46B80CDA73}"/>
              </a:ext>
            </a:extLst>
          </p:cNvPr>
          <p:cNvGrpSpPr/>
          <p:nvPr/>
        </p:nvGrpSpPr>
        <p:grpSpPr>
          <a:xfrm>
            <a:off x="8551394" y="277144"/>
            <a:ext cx="1117800" cy="583964"/>
            <a:chOff x="8551394" y="277144"/>
            <a:chExt cx="1117800" cy="58396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8B7590F-DA7D-4FFB-A0A1-793D34A06056}"/>
                    </a:ext>
                  </a:extLst>
                </p14:cNvPr>
                <p14:cNvContentPartPr/>
                <p14:nvPr/>
              </p14:nvContentPartPr>
              <p14:xfrm>
                <a:off x="8551394" y="391624"/>
                <a:ext cx="123840" cy="280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8B7590F-DA7D-4FFB-A0A1-793D34A0605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542754" y="382984"/>
                  <a:ext cx="1414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7BA4167-B932-4111-AA25-01B20D26338E}"/>
                    </a:ext>
                  </a:extLst>
                </p14:cNvPr>
                <p14:cNvContentPartPr/>
                <p14:nvPr/>
              </p14:nvContentPartPr>
              <p14:xfrm>
                <a:off x="8675234" y="429064"/>
                <a:ext cx="149040" cy="191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7BA4167-B932-4111-AA25-01B20D26338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666234" y="420064"/>
                  <a:ext cx="166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67F448B-5FEB-4C98-BB82-1E3D068A8525}"/>
                    </a:ext>
                  </a:extLst>
                </p14:cNvPr>
                <p14:cNvContentPartPr/>
                <p14:nvPr/>
              </p14:nvContentPartPr>
              <p14:xfrm>
                <a:off x="8842634" y="277144"/>
                <a:ext cx="159120" cy="426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67F448B-5FEB-4C98-BB82-1E3D068A852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833634" y="268144"/>
                  <a:ext cx="1767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29F8E23-ABAF-4B38-8BAB-6DDDAD68B0DC}"/>
                    </a:ext>
                  </a:extLst>
                </p14:cNvPr>
                <p14:cNvContentPartPr/>
                <p14:nvPr/>
              </p14:nvContentPartPr>
              <p14:xfrm>
                <a:off x="9040994" y="342304"/>
                <a:ext cx="132480" cy="307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29F8E23-ABAF-4B38-8BAB-6DDDAD68B0D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031994" y="333664"/>
                  <a:ext cx="150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0D3C469-4D8E-4488-A70F-E002F6412082}"/>
                    </a:ext>
                  </a:extLst>
                </p14:cNvPr>
                <p14:cNvContentPartPr/>
                <p14:nvPr/>
              </p14:nvContentPartPr>
              <p14:xfrm>
                <a:off x="9184634" y="512584"/>
                <a:ext cx="111600" cy="31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0D3C469-4D8E-4488-A70F-E002F641208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175994" y="503584"/>
                  <a:ext cx="129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0746335-01AA-4503-9038-5C952A4AAED9}"/>
                    </a:ext>
                  </a:extLst>
                </p14:cNvPr>
                <p14:cNvContentPartPr/>
                <p14:nvPr/>
              </p14:nvContentPartPr>
              <p14:xfrm>
                <a:off x="9349154" y="402424"/>
                <a:ext cx="118800" cy="131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0746335-01AA-4503-9038-5C952A4AAED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340514" y="393784"/>
                  <a:ext cx="136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E6C6A83-6D85-4643-9F6E-93A6D4B53741}"/>
                    </a:ext>
                  </a:extLst>
                </p14:cNvPr>
                <p14:cNvContentPartPr/>
                <p14:nvPr/>
              </p14:nvContentPartPr>
              <p14:xfrm>
                <a:off x="9462554" y="390184"/>
                <a:ext cx="47520" cy="257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E6C6A83-6D85-4643-9F6E-93A6D4B5374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453554" y="381544"/>
                  <a:ext cx="65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5D5FAD5-A150-4C17-820C-24C8CEB46F1F}"/>
                    </a:ext>
                  </a:extLst>
                </p14:cNvPr>
                <p14:cNvContentPartPr/>
                <p14:nvPr/>
              </p14:nvContentPartPr>
              <p14:xfrm>
                <a:off x="9525194" y="295864"/>
                <a:ext cx="144000" cy="474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5D5FAD5-A150-4C17-820C-24C8CEB46F1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16194" y="287224"/>
                  <a:ext cx="16164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70A18C6-515A-4F0B-9592-B5C98919A404}"/>
                    </a:ext>
                  </a:extLst>
                </p14:cNvPr>
                <p14:cNvContentPartPr/>
                <p14:nvPr/>
              </p14:nvContentPartPr>
              <p14:xfrm>
                <a:off x="8646794" y="804588"/>
                <a:ext cx="214920" cy="565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70A18C6-515A-4F0B-9592-B5C98919A40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637794" y="795588"/>
                  <a:ext cx="2325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7B8AA72-71A8-47AF-A7A5-4FB332D6D2A7}"/>
                    </a:ext>
                  </a:extLst>
                </p14:cNvPr>
                <p14:cNvContentPartPr/>
                <p14:nvPr/>
              </p14:nvContentPartPr>
              <p14:xfrm>
                <a:off x="9301994" y="825828"/>
                <a:ext cx="360" cy="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7B8AA72-71A8-47AF-A7A5-4FB332D6D2A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293354" y="8168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022BD83-B7E7-4D46-8C43-AA46BAB4BABE}"/>
                    </a:ext>
                  </a:extLst>
                </p14:cNvPr>
                <p14:cNvContentPartPr/>
                <p14:nvPr/>
              </p14:nvContentPartPr>
              <p14:xfrm>
                <a:off x="9284714" y="771828"/>
                <a:ext cx="272880" cy="486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022BD83-B7E7-4D46-8C43-AA46BAB4BAB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276074" y="763188"/>
                  <a:ext cx="29052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70422FB1-2954-41DB-A620-0169CEBCB788}"/>
                  </a:ext>
                </a:extLst>
              </p14:cNvPr>
              <p14:cNvContentPartPr/>
              <p14:nvPr/>
            </p14:nvContentPartPr>
            <p14:xfrm>
              <a:off x="8651834" y="948228"/>
              <a:ext cx="189720" cy="6192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70422FB1-2954-41DB-A620-0169CEBCB788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8643194" y="939588"/>
                <a:ext cx="207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3F3C3FE4-67B3-46F1-8814-11F6563AB45F}"/>
                  </a:ext>
                </a:extLst>
              </p14:cNvPr>
              <p14:cNvContentPartPr/>
              <p14:nvPr/>
            </p14:nvContentPartPr>
            <p14:xfrm>
              <a:off x="2208194" y="993588"/>
              <a:ext cx="248400" cy="16524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3F3C3FE4-67B3-46F1-8814-11F6563AB45F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199194" y="984588"/>
                <a:ext cx="2660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BF4DBC21-072E-4530-B6DC-BC1A0879CDB6}"/>
                  </a:ext>
                </a:extLst>
              </p14:cNvPr>
              <p14:cNvContentPartPr/>
              <p14:nvPr/>
            </p14:nvContentPartPr>
            <p14:xfrm>
              <a:off x="9258074" y="945708"/>
              <a:ext cx="268560" cy="5832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BF4DBC21-072E-4530-B6DC-BC1A0879CDB6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9249434" y="936708"/>
                <a:ext cx="2862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D59A94D9-5C9C-4993-A953-9498C70DC87E}"/>
                  </a:ext>
                </a:extLst>
              </p14:cNvPr>
              <p14:cNvContentPartPr/>
              <p14:nvPr/>
            </p14:nvContentPartPr>
            <p14:xfrm>
              <a:off x="2918114" y="1130028"/>
              <a:ext cx="248040" cy="8064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D59A94D9-5C9C-4993-A953-9498C70DC87E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909474" y="1121388"/>
                <a:ext cx="265680" cy="9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3433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A4E24E6-5E30-48D6-B6E0-FF9336E55C1B}"/>
              </a:ext>
            </a:extLst>
          </p:cNvPr>
          <p:cNvGrpSpPr/>
          <p:nvPr/>
        </p:nvGrpSpPr>
        <p:grpSpPr>
          <a:xfrm>
            <a:off x="510794" y="312784"/>
            <a:ext cx="602640" cy="255240"/>
            <a:chOff x="510794" y="312784"/>
            <a:chExt cx="602640" cy="25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B2068E5-AF2B-425D-BC2D-5EC8B460FCFA}"/>
                    </a:ext>
                  </a:extLst>
                </p14:cNvPr>
                <p14:cNvContentPartPr/>
                <p14:nvPr/>
              </p14:nvContentPartPr>
              <p14:xfrm>
                <a:off x="510794" y="312784"/>
                <a:ext cx="463680" cy="252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B2068E5-AF2B-425D-BC2D-5EC8B460FCF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1794" y="304144"/>
                  <a:ext cx="4813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42910E9-BE49-4CAB-B0D6-D1574DCC614A}"/>
                    </a:ext>
                  </a:extLst>
                </p14:cNvPr>
                <p14:cNvContentPartPr/>
                <p14:nvPr/>
              </p14:nvContentPartPr>
              <p14:xfrm>
                <a:off x="1107674" y="553624"/>
                <a:ext cx="5760" cy="14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42910E9-BE49-4CAB-B0D6-D1574DCC614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8674" y="544984"/>
                  <a:ext cx="234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3F2FC7-1952-4888-8378-5ED5CE1CF2BE}"/>
              </a:ext>
            </a:extLst>
          </p:cNvPr>
          <p:cNvGrpSpPr/>
          <p:nvPr/>
        </p:nvGrpSpPr>
        <p:grpSpPr>
          <a:xfrm>
            <a:off x="1586834" y="190024"/>
            <a:ext cx="1605240" cy="327240"/>
            <a:chOff x="1586834" y="190024"/>
            <a:chExt cx="1605240" cy="3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5D19BA0-C5F9-45C3-B65E-51F16F7035BA}"/>
                    </a:ext>
                  </a:extLst>
                </p14:cNvPr>
                <p14:cNvContentPartPr/>
                <p14:nvPr/>
              </p14:nvContentPartPr>
              <p14:xfrm>
                <a:off x="1586834" y="334744"/>
                <a:ext cx="130320" cy="178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5D19BA0-C5F9-45C3-B65E-51F16F7035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77834" y="325744"/>
                  <a:ext cx="147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6A40185-2ADF-4786-9368-7546CE2CFB04}"/>
                    </a:ext>
                  </a:extLst>
                </p14:cNvPr>
                <p14:cNvContentPartPr/>
                <p14:nvPr/>
              </p14:nvContentPartPr>
              <p14:xfrm>
                <a:off x="1600154" y="190024"/>
                <a:ext cx="315720" cy="327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6A40185-2ADF-4786-9368-7546CE2CFB0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91154" y="181024"/>
                  <a:ext cx="3333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9F3D34-A11B-4197-AB6B-C1CE6EE3180B}"/>
                    </a:ext>
                  </a:extLst>
                </p14:cNvPr>
                <p14:cNvContentPartPr/>
                <p14:nvPr/>
              </p14:nvContentPartPr>
              <p14:xfrm>
                <a:off x="1889954" y="374704"/>
                <a:ext cx="38520" cy="84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9F3D34-A11B-4197-AB6B-C1CE6EE318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80954" y="365704"/>
                  <a:ext cx="56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9357E9F-95BD-44E9-B880-DC8918A7B167}"/>
                    </a:ext>
                  </a:extLst>
                </p14:cNvPr>
                <p14:cNvContentPartPr/>
                <p14:nvPr/>
              </p14:nvContentPartPr>
              <p14:xfrm>
                <a:off x="2004434" y="326464"/>
                <a:ext cx="164160" cy="171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9357E9F-95BD-44E9-B880-DC8918A7B16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95794" y="317464"/>
                  <a:ext cx="181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13D69B5-18BA-4486-9889-CA968BD2F56D}"/>
                    </a:ext>
                  </a:extLst>
                </p14:cNvPr>
                <p14:cNvContentPartPr/>
                <p14:nvPr/>
              </p14:nvContentPartPr>
              <p14:xfrm>
                <a:off x="2254634" y="379384"/>
                <a:ext cx="97200" cy="126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13D69B5-18BA-4486-9889-CA968BD2F5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45994" y="370744"/>
                  <a:ext cx="1148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AB2F501-0BA0-4941-9FBC-7BF87EDA0F68}"/>
                    </a:ext>
                  </a:extLst>
                </p14:cNvPr>
                <p14:cNvContentPartPr/>
                <p14:nvPr/>
              </p14:nvContentPartPr>
              <p14:xfrm>
                <a:off x="2388194" y="356344"/>
                <a:ext cx="259920" cy="135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AB2F501-0BA0-4941-9FBC-7BF87EDA0F6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79554" y="347704"/>
                  <a:ext cx="277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718658C-A96C-4D2A-BDA8-8CBFBDFBD910}"/>
                    </a:ext>
                  </a:extLst>
                </p14:cNvPr>
                <p14:cNvContentPartPr/>
                <p14:nvPr/>
              </p14:nvContentPartPr>
              <p14:xfrm>
                <a:off x="2738834" y="379744"/>
                <a:ext cx="46440" cy="102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718658C-A96C-4D2A-BDA8-8CBFBDFBD91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30194" y="371104"/>
                  <a:ext cx="64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DDB5FE9-FA62-4A3D-BEC0-7C37DB71C405}"/>
                    </a:ext>
                  </a:extLst>
                </p14:cNvPr>
                <p14:cNvContentPartPr/>
                <p14:nvPr/>
              </p14:nvContentPartPr>
              <p14:xfrm>
                <a:off x="2856194" y="382984"/>
                <a:ext cx="77400" cy="94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DDB5FE9-FA62-4A3D-BEC0-7C37DB71C40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47554" y="373984"/>
                  <a:ext cx="950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A314EED-768C-405E-B973-9C7E1F19EB48}"/>
                    </a:ext>
                  </a:extLst>
                </p14:cNvPr>
                <p14:cNvContentPartPr/>
                <p14:nvPr/>
              </p14:nvContentPartPr>
              <p14:xfrm>
                <a:off x="3088394" y="212344"/>
                <a:ext cx="103680" cy="275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A314EED-768C-405E-B973-9C7E1F19EB4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79394" y="203704"/>
                  <a:ext cx="12132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6EC5632-C011-40DF-9513-D4E0423288A4}"/>
              </a:ext>
            </a:extLst>
          </p:cNvPr>
          <p:cNvGrpSpPr/>
          <p:nvPr/>
        </p:nvGrpSpPr>
        <p:grpSpPr>
          <a:xfrm>
            <a:off x="3423554" y="72304"/>
            <a:ext cx="2240640" cy="424080"/>
            <a:chOff x="3423554" y="72304"/>
            <a:chExt cx="2240640" cy="42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ED0F6A-1EF5-4686-BD24-980234950EE7}"/>
                    </a:ext>
                  </a:extLst>
                </p14:cNvPr>
                <p14:cNvContentPartPr/>
                <p14:nvPr/>
              </p14:nvContentPartPr>
              <p14:xfrm>
                <a:off x="3423554" y="271384"/>
                <a:ext cx="115200" cy="178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ED0F6A-1EF5-4686-BD24-980234950E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14914" y="262384"/>
                  <a:ext cx="132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3C0A324-8D45-47C0-B552-9FBE707526DC}"/>
                    </a:ext>
                  </a:extLst>
                </p14:cNvPr>
                <p14:cNvContentPartPr/>
                <p14:nvPr/>
              </p14:nvContentPartPr>
              <p14:xfrm>
                <a:off x="3438674" y="145024"/>
                <a:ext cx="213480" cy="314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3C0A324-8D45-47C0-B552-9FBE707526D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29674" y="136024"/>
                  <a:ext cx="2311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89CFFB7-01EB-4810-A2CE-222C570B388F}"/>
                    </a:ext>
                  </a:extLst>
                </p14:cNvPr>
                <p14:cNvContentPartPr/>
                <p14:nvPr/>
              </p14:nvContentPartPr>
              <p14:xfrm>
                <a:off x="3713714" y="344464"/>
                <a:ext cx="11520" cy="75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89CFFB7-01EB-4810-A2CE-222C570B388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05074" y="335824"/>
                  <a:ext cx="291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5FDD6C9-4122-42C9-B3E8-E5B19F976D37}"/>
                    </a:ext>
                  </a:extLst>
                </p14:cNvPr>
                <p14:cNvContentPartPr/>
                <p14:nvPr/>
              </p14:nvContentPartPr>
              <p14:xfrm>
                <a:off x="3745034" y="263464"/>
                <a:ext cx="186120" cy="186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5FDD6C9-4122-42C9-B3E8-E5B19F976D3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36034" y="254824"/>
                  <a:ext cx="203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76E4D10-5D4D-466B-976C-DBFE5E126942}"/>
                    </a:ext>
                  </a:extLst>
                </p14:cNvPr>
                <p14:cNvContentPartPr/>
                <p14:nvPr/>
              </p14:nvContentPartPr>
              <p14:xfrm>
                <a:off x="4044914" y="130984"/>
                <a:ext cx="158760" cy="365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76E4D10-5D4D-466B-976C-DBFE5E12694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35914" y="122344"/>
                  <a:ext cx="1764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3925F94-DB9B-4BC6-B1F9-D6AF1D24A97D}"/>
                    </a:ext>
                  </a:extLst>
                </p14:cNvPr>
                <p14:cNvContentPartPr/>
                <p14:nvPr/>
              </p14:nvContentPartPr>
              <p14:xfrm>
                <a:off x="3948434" y="288664"/>
                <a:ext cx="330480" cy="169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3925F94-DB9B-4BC6-B1F9-D6AF1D24A97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39794" y="280024"/>
                  <a:ext cx="348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C7E9C2E-F843-4D05-9415-FA8F69B7694C}"/>
                    </a:ext>
                  </a:extLst>
                </p14:cNvPr>
                <p14:cNvContentPartPr/>
                <p14:nvPr/>
              </p14:nvContentPartPr>
              <p14:xfrm>
                <a:off x="4340834" y="364264"/>
                <a:ext cx="37800" cy="99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C7E9C2E-F843-4D05-9415-FA8F69B769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31834" y="355624"/>
                  <a:ext cx="55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81D3703-40D8-4BDB-B487-8642C1813E22}"/>
                    </a:ext>
                  </a:extLst>
                </p14:cNvPr>
                <p14:cNvContentPartPr/>
                <p14:nvPr/>
              </p14:nvContentPartPr>
              <p14:xfrm>
                <a:off x="4502474" y="77344"/>
                <a:ext cx="164520" cy="357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81D3703-40D8-4BDB-B487-8642C1813E2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93474" y="68704"/>
                  <a:ext cx="1821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7672A0D-F1D0-4E94-8EF1-B802F4E7BEE8}"/>
                    </a:ext>
                  </a:extLst>
                </p14:cNvPr>
                <p14:cNvContentPartPr/>
                <p14:nvPr/>
              </p14:nvContentPartPr>
              <p14:xfrm>
                <a:off x="4467194" y="297664"/>
                <a:ext cx="145800" cy="156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7672A0D-F1D0-4E94-8EF1-B802F4E7BEE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58194" y="289024"/>
                  <a:ext cx="163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C3B7C4D-E38A-4AB8-9757-A587F35F9830}"/>
                    </a:ext>
                  </a:extLst>
                </p14:cNvPr>
                <p14:cNvContentPartPr/>
                <p14:nvPr/>
              </p14:nvContentPartPr>
              <p14:xfrm>
                <a:off x="4677074" y="325024"/>
                <a:ext cx="144360" cy="100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C3B7C4D-E38A-4AB8-9757-A587F35F983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68074" y="316024"/>
                  <a:ext cx="162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0CC25D5-D126-44F4-9190-5B77F9D0EA74}"/>
                    </a:ext>
                  </a:extLst>
                </p14:cNvPr>
                <p14:cNvContentPartPr/>
                <p14:nvPr/>
              </p14:nvContentPartPr>
              <p14:xfrm>
                <a:off x="4959314" y="72304"/>
                <a:ext cx="185040" cy="401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0CC25D5-D126-44F4-9190-5B77F9D0EA7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50674" y="63304"/>
                  <a:ext cx="2026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CF6E1C7-4278-4939-8B19-15590A5B9822}"/>
                    </a:ext>
                  </a:extLst>
                </p14:cNvPr>
                <p14:cNvContentPartPr/>
                <p14:nvPr/>
              </p14:nvContentPartPr>
              <p14:xfrm>
                <a:off x="4858514" y="241504"/>
                <a:ext cx="406800" cy="214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CF6E1C7-4278-4939-8B19-15590A5B982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49874" y="232864"/>
                  <a:ext cx="424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82DE50F-8722-49C7-84FE-F516C35308BD}"/>
                    </a:ext>
                  </a:extLst>
                </p14:cNvPr>
                <p14:cNvContentPartPr/>
                <p14:nvPr/>
              </p14:nvContentPartPr>
              <p14:xfrm>
                <a:off x="5247674" y="321784"/>
                <a:ext cx="112680" cy="133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82DE50F-8722-49C7-84FE-F516C35308B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38674" y="312784"/>
                  <a:ext cx="130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FDB443-508E-48A8-9266-30F54EABCE44}"/>
                    </a:ext>
                  </a:extLst>
                </p14:cNvPr>
                <p14:cNvContentPartPr/>
                <p14:nvPr/>
              </p14:nvContentPartPr>
              <p14:xfrm>
                <a:off x="5398874" y="338704"/>
                <a:ext cx="265320" cy="150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FDB443-508E-48A8-9266-30F54EABCE4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90234" y="329704"/>
                  <a:ext cx="282960" cy="16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4D73530-4865-4A9B-86DD-EF44988392B2}"/>
                  </a:ext>
                </a:extLst>
              </p14:cNvPr>
              <p14:cNvContentPartPr/>
              <p14:nvPr/>
            </p14:nvContentPartPr>
            <p14:xfrm>
              <a:off x="1992554" y="994984"/>
              <a:ext cx="240480" cy="63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4D73530-4865-4A9B-86DD-EF44988392B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983554" y="986344"/>
                <a:ext cx="2581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3DD532A-34F1-4E8B-8FFD-7A411A61B116}"/>
                  </a:ext>
                </a:extLst>
              </p14:cNvPr>
              <p14:cNvContentPartPr/>
              <p14:nvPr/>
            </p14:nvContentPartPr>
            <p14:xfrm>
              <a:off x="2099834" y="2096224"/>
              <a:ext cx="238320" cy="349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3DD532A-34F1-4E8B-8FFD-7A411A61B11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91194" y="2087584"/>
                <a:ext cx="2559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B15F5EF-44DC-4662-8D75-D14A9CDC66D7}"/>
                  </a:ext>
                </a:extLst>
              </p14:cNvPr>
              <p14:cNvContentPartPr/>
              <p14:nvPr/>
            </p14:nvContentPartPr>
            <p14:xfrm>
              <a:off x="2064914" y="2767984"/>
              <a:ext cx="262800" cy="306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B15F5EF-44DC-4662-8D75-D14A9CDC66D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56274" y="2759344"/>
                <a:ext cx="28044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20C9D5B-7700-4EAD-BB37-5585E1113CDF}"/>
              </a:ext>
            </a:extLst>
          </p:cNvPr>
          <p:cNvGrpSpPr/>
          <p:nvPr/>
        </p:nvGrpSpPr>
        <p:grpSpPr>
          <a:xfrm>
            <a:off x="2560274" y="672064"/>
            <a:ext cx="9264600" cy="2266560"/>
            <a:chOff x="2560274" y="672064"/>
            <a:chExt cx="9264600" cy="226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143B9F8-B563-49AC-96AF-953C5197F194}"/>
                    </a:ext>
                  </a:extLst>
                </p14:cNvPr>
                <p14:cNvContentPartPr/>
                <p14:nvPr/>
              </p14:nvContentPartPr>
              <p14:xfrm>
                <a:off x="6260354" y="1019104"/>
                <a:ext cx="134640" cy="162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143B9F8-B563-49AC-96AF-953C5197F19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51354" y="1010464"/>
                  <a:ext cx="152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8B1EB3-13CE-4BD3-B432-E74E143B8AF7}"/>
                    </a:ext>
                  </a:extLst>
                </p14:cNvPr>
                <p14:cNvContentPartPr/>
                <p14:nvPr/>
              </p14:nvContentPartPr>
              <p14:xfrm>
                <a:off x="6599114" y="672064"/>
                <a:ext cx="236880" cy="511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8B1EB3-13CE-4BD3-B432-E74E143B8AF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90474" y="663064"/>
                  <a:ext cx="25452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2009D78-1659-42AC-9AA5-BA95BA097739}"/>
                    </a:ext>
                  </a:extLst>
                </p14:cNvPr>
                <p14:cNvContentPartPr/>
                <p14:nvPr/>
              </p14:nvContentPartPr>
              <p14:xfrm>
                <a:off x="6528554" y="1011904"/>
                <a:ext cx="195480" cy="14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2009D78-1659-42AC-9AA5-BA95BA0977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19914" y="1003264"/>
                  <a:ext cx="2131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F51DFED-9BC1-4898-9817-8BE09FEAC1DC}"/>
                    </a:ext>
                  </a:extLst>
                </p14:cNvPr>
                <p14:cNvContentPartPr/>
                <p14:nvPr/>
              </p14:nvContentPartPr>
              <p14:xfrm>
                <a:off x="7028954" y="1002184"/>
                <a:ext cx="59760" cy="132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F51DFED-9BC1-4898-9817-8BE09FEAC1D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19954" y="993544"/>
                  <a:ext cx="77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835BB5E-0562-4BD4-9756-E5B7404EB411}"/>
                    </a:ext>
                  </a:extLst>
                </p14:cNvPr>
                <p14:cNvContentPartPr/>
                <p14:nvPr/>
              </p14:nvContentPartPr>
              <p14:xfrm>
                <a:off x="7166474" y="981304"/>
                <a:ext cx="186120" cy="114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835BB5E-0562-4BD4-9756-E5B7404EB41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57474" y="972664"/>
                  <a:ext cx="203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461612D-114D-4F18-9590-257DC1E18D0D}"/>
                    </a:ext>
                  </a:extLst>
                </p14:cNvPr>
                <p14:cNvContentPartPr/>
                <p14:nvPr/>
              </p14:nvContentPartPr>
              <p14:xfrm>
                <a:off x="7434674" y="956464"/>
                <a:ext cx="192960" cy="171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461612D-114D-4F18-9590-257DC1E18D0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26034" y="947464"/>
                  <a:ext cx="210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0C050FB-CBD8-4411-BBF5-AF36653C274B}"/>
                    </a:ext>
                  </a:extLst>
                </p14:cNvPr>
                <p14:cNvContentPartPr/>
                <p14:nvPr/>
              </p14:nvContentPartPr>
              <p14:xfrm>
                <a:off x="7572914" y="755944"/>
                <a:ext cx="216720" cy="323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0C050FB-CBD8-4411-BBF5-AF36653C274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63914" y="747304"/>
                  <a:ext cx="2343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CD80F1C-1BAE-4DF2-BFF1-4018AD637CA1}"/>
                    </a:ext>
                  </a:extLst>
                </p14:cNvPr>
                <p14:cNvContentPartPr/>
                <p14:nvPr/>
              </p14:nvContentPartPr>
              <p14:xfrm>
                <a:off x="7692074" y="958984"/>
                <a:ext cx="295560" cy="368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CD80F1C-1BAE-4DF2-BFF1-4018AD637CA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83434" y="949984"/>
                  <a:ext cx="3132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023AEE8-990D-41B0-84CE-AD063C7DC6D3}"/>
                    </a:ext>
                  </a:extLst>
                </p14:cNvPr>
                <p14:cNvContentPartPr/>
                <p14:nvPr/>
              </p14:nvContentPartPr>
              <p14:xfrm>
                <a:off x="7924634" y="938824"/>
                <a:ext cx="224640" cy="186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023AEE8-990D-41B0-84CE-AD063C7DC6D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15994" y="930184"/>
                  <a:ext cx="242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1697E3F-9CDC-4CD9-8C3A-21B2423D8057}"/>
                    </a:ext>
                  </a:extLst>
                </p14:cNvPr>
                <p14:cNvContentPartPr/>
                <p14:nvPr/>
              </p14:nvContentPartPr>
              <p14:xfrm>
                <a:off x="8176994" y="970864"/>
                <a:ext cx="151560" cy="135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1697E3F-9CDC-4CD9-8C3A-21B2423D805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68354" y="961864"/>
                  <a:ext cx="169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0FEF492-84F1-4464-B1AC-6C63998E730F}"/>
                    </a:ext>
                  </a:extLst>
                </p14:cNvPr>
                <p14:cNvContentPartPr/>
                <p14:nvPr/>
              </p14:nvContentPartPr>
              <p14:xfrm>
                <a:off x="8290754" y="975184"/>
                <a:ext cx="221040" cy="155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0FEF492-84F1-4464-B1AC-6C63998E730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82114" y="966544"/>
                  <a:ext cx="238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56BE470-48B3-4636-B8A1-49902B50191F}"/>
                    </a:ext>
                  </a:extLst>
                </p14:cNvPr>
                <p14:cNvContentPartPr/>
                <p14:nvPr/>
              </p14:nvContentPartPr>
              <p14:xfrm>
                <a:off x="8545634" y="994984"/>
                <a:ext cx="147600" cy="150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56BE470-48B3-4636-B8A1-49902B50191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36634" y="985984"/>
                  <a:ext cx="165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699874E-919E-4044-AE2F-4A015FD6AA33}"/>
                    </a:ext>
                  </a:extLst>
                </p14:cNvPr>
                <p14:cNvContentPartPr/>
                <p14:nvPr/>
              </p14:nvContentPartPr>
              <p14:xfrm>
                <a:off x="8583074" y="737224"/>
                <a:ext cx="288360" cy="375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699874E-919E-4044-AE2F-4A015FD6AA3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74434" y="728224"/>
                  <a:ext cx="3060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08D7AD7-1F56-4BC5-8F22-8EDB2DF313DF}"/>
                    </a:ext>
                  </a:extLst>
                </p14:cNvPr>
                <p14:cNvContentPartPr/>
                <p14:nvPr/>
              </p14:nvContentPartPr>
              <p14:xfrm>
                <a:off x="8929034" y="1019824"/>
                <a:ext cx="129600" cy="112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08D7AD7-1F56-4BC5-8F22-8EDB2DF313D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20034" y="1010824"/>
                  <a:ext cx="147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C439036-097E-4001-B00A-6648FACEF7F5}"/>
                    </a:ext>
                  </a:extLst>
                </p14:cNvPr>
                <p14:cNvContentPartPr/>
                <p14:nvPr/>
              </p14:nvContentPartPr>
              <p14:xfrm>
                <a:off x="9120554" y="770344"/>
                <a:ext cx="399240" cy="428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C439036-097E-4001-B00A-6648FACEF7F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11554" y="761344"/>
                  <a:ext cx="4168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39F2B9E-3176-45B3-ACD7-E34EEDC93360}"/>
                    </a:ext>
                  </a:extLst>
                </p14:cNvPr>
                <p14:cNvContentPartPr/>
                <p14:nvPr/>
              </p14:nvContentPartPr>
              <p14:xfrm>
                <a:off x="9620594" y="949984"/>
                <a:ext cx="117000" cy="203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39F2B9E-3176-45B3-ACD7-E34EEDC9336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11954" y="940984"/>
                  <a:ext cx="134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E6FD6D3-A3F3-4F9A-9FB2-DEE9B3D6020C}"/>
                    </a:ext>
                  </a:extLst>
                </p14:cNvPr>
                <p14:cNvContentPartPr/>
                <p14:nvPr/>
              </p14:nvContentPartPr>
              <p14:xfrm>
                <a:off x="9667394" y="820384"/>
                <a:ext cx="330840" cy="347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E6FD6D3-A3F3-4F9A-9FB2-DEE9B3D6020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658394" y="811384"/>
                  <a:ext cx="3484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2F8A739-6373-4B55-82CD-A01F41E38E00}"/>
                    </a:ext>
                  </a:extLst>
                </p14:cNvPr>
                <p14:cNvContentPartPr/>
                <p14:nvPr/>
              </p14:nvContentPartPr>
              <p14:xfrm>
                <a:off x="9962954" y="990304"/>
                <a:ext cx="144720" cy="162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2F8A739-6373-4B55-82CD-A01F41E38E0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954314" y="981304"/>
                  <a:ext cx="162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334F514-47E7-42E5-8530-D30BE9AB1099}"/>
                    </a:ext>
                  </a:extLst>
                </p14:cNvPr>
                <p14:cNvContentPartPr/>
                <p14:nvPr/>
              </p14:nvContentPartPr>
              <p14:xfrm>
                <a:off x="10142954" y="1002544"/>
                <a:ext cx="181440" cy="205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334F514-47E7-42E5-8530-D30BE9AB109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134314" y="993544"/>
                  <a:ext cx="199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C759EF8-6C6D-4209-91E9-6A8CD2056D08}"/>
                    </a:ext>
                  </a:extLst>
                </p14:cNvPr>
                <p14:cNvContentPartPr/>
                <p14:nvPr/>
              </p14:nvContentPartPr>
              <p14:xfrm>
                <a:off x="10320794" y="1034584"/>
                <a:ext cx="140040" cy="131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C759EF8-6C6D-4209-91E9-6A8CD2056D0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311794" y="1025944"/>
                  <a:ext cx="157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F840E61-5A4D-4F47-AD71-D358B0B1FE21}"/>
                    </a:ext>
                  </a:extLst>
                </p14:cNvPr>
                <p14:cNvContentPartPr/>
                <p14:nvPr/>
              </p14:nvContentPartPr>
              <p14:xfrm>
                <a:off x="10551914" y="1041424"/>
                <a:ext cx="103320" cy="149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F840E61-5A4D-4F47-AD71-D358B0B1FE2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543274" y="1032424"/>
                  <a:ext cx="120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CF85EE1-42F7-42FA-827A-61F8BA839647}"/>
                    </a:ext>
                  </a:extLst>
                </p14:cNvPr>
                <p14:cNvContentPartPr/>
                <p14:nvPr/>
              </p14:nvContentPartPr>
              <p14:xfrm>
                <a:off x="10693034" y="1058344"/>
                <a:ext cx="158040" cy="124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CF85EE1-42F7-42FA-827A-61F8BA83964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684034" y="1049704"/>
                  <a:ext cx="175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FE0A097-04D2-43ED-AB47-1AB3E759FB25}"/>
                    </a:ext>
                  </a:extLst>
                </p14:cNvPr>
                <p14:cNvContentPartPr/>
                <p14:nvPr/>
              </p14:nvContentPartPr>
              <p14:xfrm>
                <a:off x="10911554" y="820024"/>
                <a:ext cx="207000" cy="352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FE0A097-04D2-43ED-AB47-1AB3E759FB2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902554" y="811024"/>
                  <a:ext cx="2246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AEAD63C-529E-4F97-9055-56CE4EF7D4F2}"/>
                    </a:ext>
                  </a:extLst>
                </p14:cNvPr>
                <p14:cNvContentPartPr/>
                <p14:nvPr/>
              </p14:nvContentPartPr>
              <p14:xfrm>
                <a:off x="11112434" y="773584"/>
                <a:ext cx="178200" cy="408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AEAD63C-529E-4F97-9055-56CE4EF7D4F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103794" y="764584"/>
                  <a:ext cx="1958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6338DDF-3303-4495-8F1B-2BF17836B2AA}"/>
                    </a:ext>
                  </a:extLst>
                </p14:cNvPr>
                <p14:cNvContentPartPr/>
                <p14:nvPr/>
              </p14:nvContentPartPr>
              <p14:xfrm>
                <a:off x="11297114" y="885184"/>
                <a:ext cx="195120" cy="300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6338DDF-3303-4495-8F1B-2BF17836B2A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288474" y="876544"/>
                  <a:ext cx="2127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169DC33-165C-45AD-89B4-83D24474A9EB}"/>
                    </a:ext>
                  </a:extLst>
                </p14:cNvPr>
                <p14:cNvContentPartPr/>
                <p14:nvPr/>
              </p14:nvContentPartPr>
              <p14:xfrm>
                <a:off x="2626874" y="767824"/>
                <a:ext cx="515520" cy="398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169DC33-165C-45AD-89B4-83D24474A9E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17874" y="758824"/>
                  <a:ext cx="5331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8F06082-5705-4017-AB56-2326EF776571}"/>
                    </a:ext>
                  </a:extLst>
                </p14:cNvPr>
                <p14:cNvContentPartPr/>
                <p14:nvPr/>
              </p14:nvContentPartPr>
              <p14:xfrm>
                <a:off x="2640194" y="992464"/>
                <a:ext cx="172440" cy="40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8F06082-5705-4017-AB56-2326EF77657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31554" y="983824"/>
                  <a:ext cx="1900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DEEF93E-18AB-4FBA-BD99-CB18605C06DF}"/>
                    </a:ext>
                  </a:extLst>
                </p14:cNvPr>
                <p14:cNvContentPartPr/>
                <p14:nvPr/>
              </p14:nvContentPartPr>
              <p14:xfrm>
                <a:off x="2887154" y="1014424"/>
                <a:ext cx="42840" cy="88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DEEF93E-18AB-4FBA-BD99-CB18605C06D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78514" y="1005784"/>
                  <a:ext cx="60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14A1269-9F03-41B8-ADE5-B9B530FB0549}"/>
                    </a:ext>
                  </a:extLst>
                </p14:cNvPr>
                <p14:cNvContentPartPr/>
                <p14:nvPr/>
              </p14:nvContentPartPr>
              <p14:xfrm>
                <a:off x="2991914" y="947464"/>
                <a:ext cx="198720" cy="181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14A1269-9F03-41B8-ADE5-B9B530FB054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83274" y="938464"/>
                  <a:ext cx="2163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11E74F-C714-4227-ADC4-25650141F551}"/>
                    </a:ext>
                  </a:extLst>
                </p14:cNvPr>
                <p14:cNvContentPartPr/>
                <p14:nvPr/>
              </p14:nvContentPartPr>
              <p14:xfrm>
                <a:off x="3196394" y="976264"/>
                <a:ext cx="159120" cy="109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11E74F-C714-4227-ADC4-25650141F55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87394" y="967624"/>
                  <a:ext cx="176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A35854B-9241-4611-B9EB-85FD1BAC33A7}"/>
                    </a:ext>
                  </a:extLst>
                </p14:cNvPr>
                <p14:cNvContentPartPr/>
                <p14:nvPr/>
              </p14:nvContentPartPr>
              <p14:xfrm>
                <a:off x="3356954" y="994264"/>
                <a:ext cx="197640" cy="140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A35854B-9241-4611-B9EB-85FD1BAC33A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48314" y="985264"/>
                  <a:ext cx="215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E5D2D5-99EA-44AE-8BFB-3819567950DA}"/>
                    </a:ext>
                  </a:extLst>
                </p14:cNvPr>
                <p14:cNvContentPartPr/>
                <p14:nvPr/>
              </p14:nvContentPartPr>
              <p14:xfrm>
                <a:off x="3488354" y="759904"/>
                <a:ext cx="214920" cy="357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E5D2D5-99EA-44AE-8BFB-3819567950D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79354" y="750904"/>
                  <a:ext cx="2325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4D03EB-9DFA-4AB9-9D49-13277C06E931}"/>
                    </a:ext>
                  </a:extLst>
                </p14:cNvPr>
                <p14:cNvContentPartPr/>
                <p14:nvPr/>
              </p14:nvContentPartPr>
              <p14:xfrm>
                <a:off x="3820274" y="967624"/>
                <a:ext cx="185400" cy="165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4D03EB-9DFA-4AB9-9D49-13277C06E93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11634" y="958624"/>
                  <a:ext cx="203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951F47E-24C9-46D5-BD1A-C13D900CE0DF}"/>
                    </a:ext>
                  </a:extLst>
                </p14:cNvPr>
                <p14:cNvContentPartPr/>
                <p14:nvPr/>
              </p14:nvContentPartPr>
              <p14:xfrm>
                <a:off x="4067594" y="988144"/>
                <a:ext cx="144360" cy="142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951F47E-24C9-46D5-BD1A-C13D900CE0D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58954" y="979144"/>
                  <a:ext cx="162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B8E75BC-DAEF-44C1-BA0F-B27CA743F4EE}"/>
                    </a:ext>
                  </a:extLst>
                </p14:cNvPr>
                <p14:cNvContentPartPr/>
                <p14:nvPr/>
              </p14:nvContentPartPr>
              <p14:xfrm>
                <a:off x="4298714" y="998584"/>
                <a:ext cx="257760" cy="107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B8E75BC-DAEF-44C1-BA0F-B27CA743F4E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89714" y="989944"/>
                  <a:ext cx="275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0197B2D-BDC5-432E-B905-ED702D18318D}"/>
                    </a:ext>
                  </a:extLst>
                </p14:cNvPr>
                <p14:cNvContentPartPr/>
                <p14:nvPr/>
              </p14:nvContentPartPr>
              <p14:xfrm>
                <a:off x="4646834" y="737944"/>
                <a:ext cx="163440" cy="385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0197B2D-BDC5-432E-B905-ED702D18318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38194" y="728944"/>
                  <a:ext cx="1810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0A3730A-B825-4AE3-8B46-70C847109209}"/>
                    </a:ext>
                  </a:extLst>
                </p14:cNvPr>
                <p14:cNvContentPartPr/>
                <p14:nvPr/>
              </p14:nvContentPartPr>
              <p14:xfrm>
                <a:off x="4848434" y="979864"/>
                <a:ext cx="132840" cy="117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0A3730A-B825-4AE3-8B46-70C84710920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39434" y="970864"/>
                  <a:ext cx="150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3501CE8-9F3F-4948-83DF-ED7AABDE21AE}"/>
                    </a:ext>
                  </a:extLst>
                </p14:cNvPr>
                <p14:cNvContentPartPr/>
                <p14:nvPr/>
              </p14:nvContentPartPr>
              <p14:xfrm>
                <a:off x="5015474" y="935224"/>
                <a:ext cx="217440" cy="215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3501CE8-9F3F-4948-83DF-ED7AABDE21A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06834" y="926224"/>
                  <a:ext cx="2350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5A343FE-5B8D-43FF-9422-1111F8B9B436}"/>
                    </a:ext>
                  </a:extLst>
                </p14:cNvPr>
                <p14:cNvContentPartPr/>
                <p14:nvPr/>
              </p14:nvContentPartPr>
              <p14:xfrm>
                <a:off x="5283314" y="1128184"/>
                <a:ext cx="122400" cy="161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5A343FE-5B8D-43FF-9422-1111F8B9B43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74314" y="1119544"/>
                  <a:ext cx="140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E6F46C4-0B9E-4348-91AA-C7DF51C28F92}"/>
                    </a:ext>
                  </a:extLst>
                </p14:cNvPr>
                <p14:cNvContentPartPr/>
                <p14:nvPr/>
              </p14:nvContentPartPr>
              <p14:xfrm>
                <a:off x="5572034" y="987064"/>
                <a:ext cx="285480" cy="166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E6F46C4-0B9E-4348-91AA-C7DF51C28F9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63394" y="978064"/>
                  <a:ext cx="303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3BE5831-4614-43A2-B031-A6DC0FC77F93}"/>
                    </a:ext>
                  </a:extLst>
                </p14:cNvPr>
                <p14:cNvContentPartPr/>
                <p14:nvPr/>
              </p14:nvContentPartPr>
              <p14:xfrm>
                <a:off x="5912234" y="1111984"/>
                <a:ext cx="105120" cy="216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3BE5831-4614-43A2-B031-A6DC0FC77F9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03234" y="1103344"/>
                  <a:ext cx="122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CDE3861-68D8-42A2-A1D2-7DFE8F26D2E8}"/>
                    </a:ext>
                  </a:extLst>
                </p14:cNvPr>
                <p14:cNvContentPartPr/>
                <p14:nvPr/>
              </p14:nvContentPartPr>
              <p14:xfrm>
                <a:off x="2652074" y="1320424"/>
                <a:ext cx="261360" cy="457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CDE3861-68D8-42A2-A1D2-7DFE8F26D2E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43074" y="1311424"/>
                  <a:ext cx="27900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A127D82-325A-4203-AF18-C9532021448A}"/>
                    </a:ext>
                  </a:extLst>
                </p14:cNvPr>
                <p14:cNvContentPartPr/>
                <p14:nvPr/>
              </p14:nvContentPartPr>
              <p14:xfrm>
                <a:off x="2560274" y="1511944"/>
                <a:ext cx="380160" cy="75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A127D82-325A-4203-AF18-C9532021448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551274" y="1502944"/>
                  <a:ext cx="397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ED2F3C8-80C3-4CA3-9A21-20F1D38BA8C7}"/>
                    </a:ext>
                  </a:extLst>
                </p14:cNvPr>
                <p14:cNvContentPartPr/>
                <p14:nvPr/>
              </p14:nvContentPartPr>
              <p14:xfrm>
                <a:off x="2917034" y="1499344"/>
                <a:ext cx="180360" cy="227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ED2F3C8-80C3-4CA3-9A21-20F1D38BA8C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08394" y="1490344"/>
                  <a:ext cx="198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6006888-06D8-4CC9-84EE-AF83C97B23E3}"/>
                    </a:ext>
                  </a:extLst>
                </p14:cNvPr>
                <p14:cNvContentPartPr/>
                <p14:nvPr/>
              </p14:nvContentPartPr>
              <p14:xfrm>
                <a:off x="3157514" y="1433464"/>
                <a:ext cx="171000" cy="273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6006888-06D8-4CC9-84EE-AF83C97B23E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48514" y="1424464"/>
                  <a:ext cx="1886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BB5B6A1-711F-4557-8A08-9BBE0549EB49}"/>
                    </a:ext>
                  </a:extLst>
                </p14:cNvPr>
                <p14:cNvContentPartPr/>
                <p14:nvPr/>
              </p14:nvContentPartPr>
              <p14:xfrm>
                <a:off x="3334274" y="1558024"/>
                <a:ext cx="146880" cy="1317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BB5B6A1-711F-4557-8A08-9BBE0549EB4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25274" y="1549024"/>
                  <a:ext cx="1645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B0D85D9-5995-49B8-B112-D0B412DEED8A}"/>
                    </a:ext>
                  </a:extLst>
                </p14:cNvPr>
                <p14:cNvContentPartPr/>
                <p14:nvPr/>
              </p14:nvContentPartPr>
              <p14:xfrm>
                <a:off x="3668714" y="1313944"/>
                <a:ext cx="168480" cy="349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B0D85D9-5995-49B8-B112-D0B412DEED8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59714" y="1304944"/>
                  <a:ext cx="1861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5C48E6F-9549-4898-9AD9-E07FDD582A51}"/>
                    </a:ext>
                  </a:extLst>
                </p14:cNvPr>
                <p14:cNvContentPartPr/>
                <p14:nvPr/>
              </p14:nvContentPartPr>
              <p14:xfrm>
                <a:off x="3805154" y="1493944"/>
                <a:ext cx="154080" cy="205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5C48E6F-9549-4898-9AD9-E07FDD582A5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796154" y="1485304"/>
                  <a:ext cx="1717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26F184C-DA20-4954-AB3B-7B8F558D61BD}"/>
                    </a:ext>
                  </a:extLst>
                </p14:cNvPr>
                <p14:cNvContentPartPr/>
                <p14:nvPr/>
              </p14:nvContentPartPr>
              <p14:xfrm>
                <a:off x="2720114" y="2005864"/>
                <a:ext cx="218520" cy="235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26F184C-DA20-4954-AB3B-7B8F558D61B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11114" y="1997224"/>
                  <a:ext cx="2361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74C1ACC-4B12-463B-9555-D873A777828B}"/>
                    </a:ext>
                  </a:extLst>
                </p14:cNvPr>
                <p14:cNvContentPartPr/>
                <p14:nvPr/>
              </p14:nvContentPartPr>
              <p14:xfrm>
                <a:off x="2923874" y="2114584"/>
                <a:ext cx="167040" cy="124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74C1ACC-4B12-463B-9555-D873A777828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15234" y="2105944"/>
                  <a:ext cx="184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000FF86-1114-450A-84EC-3B74343D8BB4}"/>
                    </a:ext>
                  </a:extLst>
                </p14:cNvPr>
                <p14:cNvContentPartPr/>
                <p14:nvPr/>
              </p14:nvContentPartPr>
              <p14:xfrm>
                <a:off x="3165794" y="2123224"/>
                <a:ext cx="138600" cy="103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000FF86-1114-450A-84EC-3B74343D8BB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156794" y="2114584"/>
                  <a:ext cx="156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1A29170-DC0B-4F5A-99BD-1D8153FD5AAE}"/>
                    </a:ext>
                  </a:extLst>
                </p14:cNvPr>
                <p14:cNvContentPartPr/>
                <p14:nvPr/>
              </p14:nvContentPartPr>
              <p14:xfrm>
                <a:off x="3395834" y="2033224"/>
                <a:ext cx="203400" cy="224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1A29170-DC0B-4F5A-99BD-1D8153FD5AA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87194" y="2024584"/>
                  <a:ext cx="2210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9370523-E26F-49AE-8278-F7291AF2DBD7}"/>
                    </a:ext>
                  </a:extLst>
                </p14:cNvPr>
                <p14:cNvContentPartPr/>
                <p14:nvPr/>
              </p14:nvContentPartPr>
              <p14:xfrm>
                <a:off x="3717674" y="1854664"/>
                <a:ext cx="236160" cy="430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9370523-E26F-49AE-8278-F7291AF2DBD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09034" y="1846024"/>
                  <a:ext cx="2538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1E2FF41-917C-4700-8A9E-2680F1289CFD}"/>
                    </a:ext>
                  </a:extLst>
                </p14:cNvPr>
                <p14:cNvContentPartPr/>
                <p14:nvPr/>
              </p14:nvContentPartPr>
              <p14:xfrm>
                <a:off x="3657554" y="2045824"/>
                <a:ext cx="295560" cy="37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1E2FF41-917C-4700-8A9E-2680F1289CF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48914" y="2036824"/>
                  <a:ext cx="3132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A7292F8-BF60-4329-8CF1-CFE475473110}"/>
                    </a:ext>
                  </a:extLst>
                </p14:cNvPr>
                <p14:cNvContentPartPr/>
                <p14:nvPr/>
              </p14:nvContentPartPr>
              <p14:xfrm>
                <a:off x="3821714" y="2126824"/>
                <a:ext cx="326880" cy="111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A7292F8-BF60-4329-8CF1-CFE47547311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13074" y="2117824"/>
                  <a:ext cx="344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C701A79-CBE4-43C2-B8C5-46DE3C538AEE}"/>
                    </a:ext>
                  </a:extLst>
                </p14:cNvPr>
                <p14:cNvContentPartPr/>
                <p14:nvPr/>
              </p14:nvContentPartPr>
              <p14:xfrm>
                <a:off x="4380434" y="1862224"/>
                <a:ext cx="143280" cy="372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C701A79-CBE4-43C2-B8C5-46DE3C538AE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71794" y="1853224"/>
                  <a:ext cx="1609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E6E0884-143D-4258-B7AF-26A31B78968B}"/>
                    </a:ext>
                  </a:extLst>
                </p14:cNvPr>
                <p14:cNvContentPartPr/>
                <p14:nvPr/>
              </p14:nvContentPartPr>
              <p14:xfrm>
                <a:off x="4298714" y="2072104"/>
                <a:ext cx="265320" cy="63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E6E0884-143D-4258-B7AF-26A31B78968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90074" y="2063104"/>
                  <a:ext cx="282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76E207B-BAE3-4996-A841-B52E7CE19830}"/>
                    </a:ext>
                  </a:extLst>
                </p14:cNvPr>
                <p14:cNvContentPartPr/>
                <p14:nvPr/>
              </p14:nvContentPartPr>
              <p14:xfrm>
                <a:off x="4664114" y="2163184"/>
                <a:ext cx="172800" cy="3556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76E207B-BAE3-4996-A841-B52E7CE1983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655114" y="2154184"/>
                  <a:ext cx="1904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F595D93-B60A-4FCA-8B53-585D96C6A92D}"/>
                    </a:ext>
                  </a:extLst>
                </p14:cNvPr>
                <p14:cNvContentPartPr/>
                <p14:nvPr/>
              </p14:nvContentPartPr>
              <p14:xfrm>
                <a:off x="4836914" y="2014144"/>
                <a:ext cx="279720" cy="162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F595D93-B60A-4FCA-8B53-585D96C6A92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828274" y="2005504"/>
                  <a:ext cx="297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9B90FF7-24D2-4598-AF46-2EE62C023192}"/>
                    </a:ext>
                  </a:extLst>
                </p14:cNvPr>
                <p14:cNvContentPartPr/>
                <p14:nvPr/>
              </p14:nvContentPartPr>
              <p14:xfrm>
                <a:off x="5154074" y="2009104"/>
                <a:ext cx="236520" cy="211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9B90FF7-24D2-4598-AF46-2EE62C02319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45434" y="2000104"/>
                  <a:ext cx="2541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9816AE5-18E2-4DB1-8057-D39E06EA86AC}"/>
                    </a:ext>
                  </a:extLst>
                </p14:cNvPr>
                <p14:cNvContentPartPr/>
                <p14:nvPr/>
              </p14:nvContentPartPr>
              <p14:xfrm>
                <a:off x="5356754" y="2045464"/>
                <a:ext cx="113400" cy="160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9816AE5-18E2-4DB1-8057-D39E06EA86A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48114" y="2036464"/>
                  <a:ext cx="131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5A66696-F45C-45E1-A1DB-C731E2482B87}"/>
                    </a:ext>
                  </a:extLst>
                </p14:cNvPr>
                <p14:cNvContentPartPr/>
                <p14:nvPr/>
              </p14:nvContentPartPr>
              <p14:xfrm>
                <a:off x="5599754" y="1762144"/>
                <a:ext cx="292320" cy="417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5A66696-F45C-45E1-A1DB-C731E2482B8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90754" y="1753144"/>
                  <a:ext cx="3099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0CAEECB-FD5B-446D-9CBD-087040075566}"/>
                    </a:ext>
                  </a:extLst>
                </p14:cNvPr>
                <p14:cNvContentPartPr/>
                <p14:nvPr/>
              </p14:nvContentPartPr>
              <p14:xfrm>
                <a:off x="5870114" y="2048344"/>
                <a:ext cx="167040" cy="137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0CAEECB-FD5B-446D-9CBD-08704007556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861474" y="2039344"/>
                  <a:ext cx="184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805949B-0589-44BC-9705-938F5964C3F5}"/>
                    </a:ext>
                  </a:extLst>
                </p14:cNvPr>
                <p14:cNvContentPartPr/>
                <p14:nvPr/>
              </p14:nvContentPartPr>
              <p14:xfrm>
                <a:off x="6149834" y="1709944"/>
                <a:ext cx="248400" cy="494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805949B-0589-44BC-9705-938F5964C3F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41194" y="1701304"/>
                  <a:ext cx="26604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597CFF5-59B8-4E2D-BBEC-3C3E0FA18113}"/>
                    </a:ext>
                  </a:extLst>
                </p14:cNvPr>
                <p14:cNvContentPartPr/>
                <p14:nvPr/>
              </p14:nvContentPartPr>
              <p14:xfrm>
                <a:off x="6429194" y="2109544"/>
                <a:ext cx="57240" cy="92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597CFF5-59B8-4E2D-BBEC-3C3E0FA1811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20194" y="2100544"/>
                  <a:ext cx="74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FDA5D2D-EF9E-4165-94B1-4275BA124A63}"/>
                    </a:ext>
                  </a:extLst>
                </p14:cNvPr>
                <p14:cNvContentPartPr/>
                <p14:nvPr/>
              </p14:nvContentPartPr>
              <p14:xfrm>
                <a:off x="6661394" y="1716424"/>
                <a:ext cx="290520" cy="518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FDA5D2D-EF9E-4165-94B1-4275BA124A6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52394" y="1707784"/>
                  <a:ext cx="30816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F5111B5-B213-4AFA-A97A-D6F8F2FE2FEB}"/>
                    </a:ext>
                  </a:extLst>
                </p14:cNvPr>
                <p14:cNvContentPartPr/>
                <p14:nvPr/>
              </p14:nvContentPartPr>
              <p14:xfrm>
                <a:off x="6830954" y="2135824"/>
                <a:ext cx="47160" cy="75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F5111B5-B213-4AFA-A97A-D6F8F2FE2FE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22314" y="2127184"/>
                  <a:ext cx="64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6192B8E-599D-4F90-B716-D9AC2D64431B}"/>
                    </a:ext>
                  </a:extLst>
                </p14:cNvPr>
                <p14:cNvContentPartPr/>
                <p14:nvPr/>
              </p14:nvContentPartPr>
              <p14:xfrm>
                <a:off x="6983594" y="1719664"/>
                <a:ext cx="340920" cy="541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6192B8E-599D-4F90-B716-D9AC2D64431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74954" y="1711024"/>
                  <a:ext cx="35856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B726F41-F7D2-4FE0-8EDC-B4DDE18C636F}"/>
                    </a:ext>
                  </a:extLst>
                </p14:cNvPr>
                <p14:cNvContentPartPr/>
                <p14:nvPr/>
              </p14:nvContentPartPr>
              <p14:xfrm>
                <a:off x="7195634" y="2026744"/>
                <a:ext cx="235800" cy="457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B726F41-F7D2-4FE0-8EDC-B4DDE18C636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186994" y="2017744"/>
                  <a:ext cx="25344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6DB7B19-CD97-4C8B-9BDB-07D5C4994C93}"/>
                    </a:ext>
                  </a:extLst>
                </p14:cNvPr>
                <p14:cNvContentPartPr/>
                <p14:nvPr/>
              </p14:nvContentPartPr>
              <p14:xfrm>
                <a:off x="7716554" y="2054824"/>
                <a:ext cx="173160" cy="145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6DB7B19-CD97-4C8B-9BDB-07D5C4994C9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07914" y="2045824"/>
                  <a:ext cx="190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B23051A-D761-435E-ADC9-4AF75449D2AB}"/>
                    </a:ext>
                  </a:extLst>
                </p14:cNvPr>
                <p14:cNvContentPartPr/>
                <p14:nvPr/>
              </p14:nvContentPartPr>
              <p14:xfrm>
                <a:off x="8009594" y="1655584"/>
                <a:ext cx="328680" cy="578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B23051A-D761-435E-ADC9-4AF75449D2A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000594" y="1646584"/>
                  <a:ext cx="34632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E50A0BC-292F-4B81-89B1-B89D1128328A}"/>
                    </a:ext>
                  </a:extLst>
                </p14:cNvPr>
                <p14:cNvContentPartPr/>
                <p14:nvPr/>
              </p14:nvContentPartPr>
              <p14:xfrm>
                <a:off x="7931834" y="2049424"/>
                <a:ext cx="310680" cy="63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E50A0BC-292F-4B81-89B1-B89D1128328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923194" y="2040424"/>
                  <a:ext cx="328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EF8C4AB-9C68-42D2-8DDA-6FD9FB5919B6}"/>
                    </a:ext>
                  </a:extLst>
                </p14:cNvPr>
                <p14:cNvContentPartPr/>
                <p14:nvPr/>
              </p14:nvContentPartPr>
              <p14:xfrm>
                <a:off x="8454914" y="1900744"/>
                <a:ext cx="310680" cy="233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EF8C4AB-9C68-42D2-8DDA-6FD9FB5919B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45914" y="1891744"/>
                  <a:ext cx="328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99A2470-F42D-4322-8DA0-9182AAE34C86}"/>
                    </a:ext>
                  </a:extLst>
                </p14:cNvPr>
                <p14:cNvContentPartPr/>
                <p14:nvPr/>
              </p14:nvContentPartPr>
              <p14:xfrm>
                <a:off x="8810954" y="1975984"/>
                <a:ext cx="173160" cy="163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99A2470-F42D-4322-8DA0-9182AAE34C8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802314" y="1967344"/>
                  <a:ext cx="190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95BF13D-F746-40C3-97E4-71961F1463AB}"/>
                    </a:ext>
                  </a:extLst>
                </p14:cNvPr>
                <p14:cNvContentPartPr/>
                <p14:nvPr/>
              </p14:nvContentPartPr>
              <p14:xfrm>
                <a:off x="9045314" y="1961584"/>
                <a:ext cx="166320" cy="170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95BF13D-F746-40C3-97E4-71961F1463A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036314" y="1952584"/>
                  <a:ext cx="183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0EAB5FD-576F-469A-AFC9-122B819DA26E}"/>
                    </a:ext>
                  </a:extLst>
                </p14:cNvPr>
                <p14:cNvContentPartPr/>
                <p14:nvPr/>
              </p14:nvContentPartPr>
              <p14:xfrm>
                <a:off x="9258434" y="1955104"/>
                <a:ext cx="153360" cy="1710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0EAB5FD-576F-469A-AFC9-122B819DA26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249434" y="1946104"/>
                  <a:ext cx="171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4E42201-25EF-4E31-8F28-7831A7B8B49F}"/>
                    </a:ext>
                  </a:extLst>
                </p14:cNvPr>
                <p14:cNvContentPartPr/>
                <p14:nvPr/>
              </p14:nvContentPartPr>
              <p14:xfrm>
                <a:off x="9463274" y="1957264"/>
                <a:ext cx="199440" cy="1569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4E42201-25EF-4E31-8F28-7831A7B8B49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454634" y="1948624"/>
                  <a:ext cx="217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6C7C40B-A5A8-4B1F-9096-6315D97F1117}"/>
                    </a:ext>
                  </a:extLst>
                </p14:cNvPr>
                <p14:cNvContentPartPr/>
                <p14:nvPr/>
              </p14:nvContentPartPr>
              <p14:xfrm>
                <a:off x="9672434" y="1921984"/>
                <a:ext cx="190440" cy="2008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6C7C40B-A5A8-4B1F-9096-6315D97F111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663794" y="1913344"/>
                  <a:ext cx="2080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04B422A-E16B-4A13-96B5-E6CB7518C8D4}"/>
                    </a:ext>
                  </a:extLst>
                </p14:cNvPr>
                <p14:cNvContentPartPr/>
                <p14:nvPr/>
              </p14:nvContentPartPr>
              <p14:xfrm>
                <a:off x="9934874" y="1912624"/>
                <a:ext cx="184320" cy="246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04B422A-E16B-4A13-96B5-E6CB7518C8D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26234" y="1903984"/>
                  <a:ext cx="2019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22EE36C-D2F8-4134-BDE3-4CBD7B3F1B5B}"/>
                    </a:ext>
                  </a:extLst>
                </p14:cNvPr>
                <p14:cNvContentPartPr/>
                <p14:nvPr/>
              </p14:nvContentPartPr>
              <p14:xfrm>
                <a:off x="2750714" y="2562424"/>
                <a:ext cx="223560" cy="3762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22EE36C-D2F8-4134-BDE3-4CBD7B3F1B5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42074" y="2553424"/>
                  <a:ext cx="2412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A64DDEE-87D3-4AE8-A89C-A6AE36743CEC}"/>
                    </a:ext>
                  </a:extLst>
                </p14:cNvPr>
                <p14:cNvContentPartPr/>
                <p14:nvPr/>
              </p14:nvContentPartPr>
              <p14:xfrm>
                <a:off x="2714714" y="2519944"/>
                <a:ext cx="276480" cy="354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A64DDEE-87D3-4AE8-A89C-A6AE36743CE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705714" y="2510944"/>
                  <a:ext cx="2941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06343EB-9C03-49DD-A4A7-889F4B0F3884}"/>
                    </a:ext>
                  </a:extLst>
                </p14:cNvPr>
                <p14:cNvContentPartPr/>
                <p14:nvPr/>
              </p14:nvContentPartPr>
              <p14:xfrm>
                <a:off x="3306194" y="2670064"/>
                <a:ext cx="153360" cy="38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06343EB-9C03-49DD-A4A7-889F4B0F388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97194" y="2661064"/>
                  <a:ext cx="171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C2B737C-67F9-45F3-8D09-19CED5F9E6DC}"/>
                    </a:ext>
                  </a:extLst>
                </p14:cNvPr>
                <p14:cNvContentPartPr/>
                <p14:nvPr/>
              </p14:nvContentPartPr>
              <p14:xfrm>
                <a:off x="3307994" y="2748904"/>
                <a:ext cx="223200" cy="58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C2B737C-67F9-45F3-8D09-19CED5F9E6D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98994" y="2740264"/>
                  <a:ext cx="240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F09A586-FA2B-41FE-8A91-41A2C78362AA}"/>
                    </a:ext>
                  </a:extLst>
                </p14:cNvPr>
                <p14:cNvContentPartPr/>
                <p14:nvPr/>
              </p14:nvContentPartPr>
              <p14:xfrm>
                <a:off x="3858794" y="2588344"/>
                <a:ext cx="88200" cy="188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F09A586-FA2B-41FE-8A91-41A2C78362A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849794" y="2579704"/>
                  <a:ext cx="105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B5F8263-2F2F-4B29-9BFC-C52A78043252}"/>
                    </a:ext>
                  </a:extLst>
                </p14:cNvPr>
                <p14:cNvContentPartPr/>
                <p14:nvPr/>
              </p14:nvContentPartPr>
              <p14:xfrm>
                <a:off x="3723434" y="2533984"/>
                <a:ext cx="343440" cy="2559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B5F8263-2F2F-4B29-9BFC-C52A7804325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714794" y="2525344"/>
                  <a:ext cx="3610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DB45B06-D381-4178-98EC-F989C739C6FD}"/>
                    </a:ext>
                  </a:extLst>
                </p14:cNvPr>
                <p14:cNvContentPartPr/>
                <p14:nvPr/>
              </p14:nvContentPartPr>
              <p14:xfrm>
                <a:off x="3709394" y="2561704"/>
                <a:ext cx="439920" cy="85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DB45B06-D381-4178-98EC-F989C739C6F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700394" y="2553064"/>
                  <a:ext cx="457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AF98E5B-7C8A-4990-B585-3F0DB5C02347}"/>
                    </a:ext>
                  </a:extLst>
                </p14:cNvPr>
                <p14:cNvContentPartPr/>
                <p14:nvPr/>
              </p14:nvContentPartPr>
              <p14:xfrm>
                <a:off x="4386914" y="2728024"/>
                <a:ext cx="161280" cy="1576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AF98E5B-7C8A-4990-B585-3F0DB5C0234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378274" y="2719024"/>
                  <a:ext cx="178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A5DB841-8C0D-4318-86D5-E65780431018}"/>
                    </a:ext>
                  </a:extLst>
                </p14:cNvPr>
                <p14:cNvContentPartPr/>
                <p14:nvPr/>
              </p14:nvContentPartPr>
              <p14:xfrm>
                <a:off x="4684634" y="2364424"/>
                <a:ext cx="329400" cy="5162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A5DB841-8C0D-4318-86D5-E6578043101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675634" y="2355424"/>
                  <a:ext cx="34704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1DB6417-965F-4C24-A6F9-C6F25BEFFC78}"/>
                    </a:ext>
                  </a:extLst>
                </p14:cNvPr>
                <p14:cNvContentPartPr/>
                <p14:nvPr/>
              </p14:nvContentPartPr>
              <p14:xfrm>
                <a:off x="4577354" y="2696344"/>
                <a:ext cx="299520" cy="77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1DB6417-965F-4C24-A6F9-C6F25BEFFC7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568714" y="2687344"/>
                  <a:ext cx="3171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BD4302E-04A3-4F93-94FC-A60ABE8CB02D}"/>
                    </a:ext>
                  </a:extLst>
                </p14:cNvPr>
                <p14:cNvContentPartPr/>
                <p14:nvPr/>
              </p14:nvContentPartPr>
              <p14:xfrm>
                <a:off x="5087834" y="2639464"/>
                <a:ext cx="305640" cy="199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BD4302E-04A3-4F93-94FC-A60ABE8CB02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79194" y="2630464"/>
                  <a:ext cx="323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7ABD5EB-2B4C-4582-A323-E5457AF1E56C}"/>
                    </a:ext>
                  </a:extLst>
                </p14:cNvPr>
                <p14:cNvContentPartPr/>
                <p14:nvPr/>
              </p14:nvContentPartPr>
              <p14:xfrm>
                <a:off x="5460434" y="2677624"/>
                <a:ext cx="124920" cy="155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7ABD5EB-2B4C-4582-A323-E5457AF1E5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451434" y="2668624"/>
                  <a:ext cx="142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AD34B74-A6E7-4582-B301-58DDA60AE4CF}"/>
                    </a:ext>
                  </a:extLst>
                </p14:cNvPr>
                <p14:cNvContentPartPr/>
                <p14:nvPr/>
              </p14:nvContentPartPr>
              <p14:xfrm>
                <a:off x="5691194" y="2649184"/>
                <a:ext cx="154080" cy="162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AD34B74-A6E7-4582-B301-58DDA60AE4C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682194" y="2640184"/>
                  <a:ext cx="171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C7AD2A5-AD2F-48C8-B6C6-AA506E6C529E}"/>
                    </a:ext>
                  </a:extLst>
                </p14:cNvPr>
                <p14:cNvContentPartPr/>
                <p14:nvPr/>
              </p14:nvContentPartPr>
              <p14:xfrm>
                <a:off x="5867234" y="2641264"/>
                <a:ext cx="122760" cy="185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C7AD2A5-AD2F-48C8-B6C6-AA506E6C529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858594" y="2632624"/>
                  <a:ext cx="140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A68E5B2-577F-4E06-BA41-1CBF80EF3371}"/>
                    </a:ext>
                  </a:extLst>
                </p14:cNvPr>
                <p14:cNvContentPartPr/>
                <p14:nvPr/>
              </p14:nvContentPartPr>
              <p14:xfrm>
                <a:off x="6087914" y="2653504"/>
                <a:ext cx="170280" cy="137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A68E5B2-577F-4E06-BA41-1CBF80EF337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078914" y="2644864"/>
                  <a:ext cx="187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58E424F-A88B-4C84-9127-0C0B0931C007}"/>
                    </a:ext>
                  </a:extLst>
                </p14:cNvPr>
                <p14:cNvContentPartPr/>
                <p14:nvPr/>
              </p14:nvContentPartPr>
              <p14:xfrm>
                <a:off x="6284474" y="2595184"/>
                <a:ext cx="168840" cy="219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58E424F-A88B-4C84-9127-0C0B0931C00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275474" y="2586184"/>
                  <a:ext cx="186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B62D250-FB67-40D5-86AB-208C28075AD8}"/>
                    </a:ext>
                  </a:extLst>
                </p14:cNvPr>
                <p14:cNvContentPartPr/>
                <p14:nvPr/>
              </p14:nvContentPartPr>
              <p14:xfrm>
                <a:off x="6434234" y="2578624"/>
                <a:ext cx="218880" cy="245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B62D250-FB67-40D5-86AB-208C28075AD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425234" y="2569624"/>
                  <a:ext cx="2365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3B10465-8738-4EBC-B08C-3817C43A4BC3}"/>
                    </a:ext>
                  </a:extLst>
                </p14:cNvPr>
                <p14:cNvContentPartPr/>
                <p14:nvPr/>
              </p14:nvContentPartPr>
              <p14:xfrm>
                <a:off x="6646994" y="2635864"/>
                <a:ext cx="191520" cy="1573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3B10465-8738-4EBC-B08C-3817C43A4BC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637994" y="2626864"/>
                  <a:ext cx="209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AE0E652-D54F-4F7A-B28A-44724353163D}"/>
                    </a:ext>
                  </a:extLst>
                </p14:cNvPr>
                <p14:cNvContentPartPr/>
                <p14:nvPr/>
              </p14:nvContentPartPr>
              <p14:xfrm>
                <a:off x="6886034" y="2609944"/>
                <a:ext cx="192960" cy="243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AE0E652-D54F-4F7A-B28A-44724353163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77394" y="2600944"/>
                  <a:ext cx="2106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3EC710F-7983-40CB-871A-03A52E11BFBB}"/>
                    </a:ext>
                  </a:extLst>
                </p14:cNvPr>
                <p14:cNvContentPartPr/>
                <p14:nvPr/>
              </p14:nvContentPartPr>
              <p14:xfrm>
                <a:off x="7372754" y="2688064"/>
                <a:ext cx="147600" cy="170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3EC710F-7983-40CB-871A-03A52E11BFB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4114" y="2679424"/>
                  <a:ext cx="165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2BF2FCC-9CD0-40B2-B92B-085CABF2CDB8}"/>
                    </a:ext>
                  </a:extLst>
                </p14:cNvPr>
                <p14:cNvContentPartPr/>
                <p14:nvPr/>
              </p14:nvContentPartPr>
              <p14:xfrm>
                <a:off x="7598114" y="2694184"/>
                <a:ext cx="146160" cy="149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2BF2FCC-9CD0-40B2-B92B-085CABF2CDB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589114" y="2685544"/>
                  <a:ext cx="163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6CE6F90-785E-4C27-9C7E-180B6CC98786}"/>
                    </a:ext>
                  </a:extLst>
                </p14:cNvPr>
                <p14:cNvContentPartPr/>
                <p14:nvPr/>
              </p14:nvContentPartPr>
              <p14:xfrm>
                <a:off x="7892954" y="2352184"/>
                <a:ext cx="236880" cy="513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6CE6F90-785E-4C27-9C7E-180B6CC9878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84314" y="2343184"/>
                  <a:ext cx="25452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D6E4640-447F-4AA0-8940-A005D71C9FE2}"/>
                    </a:ext>
                  </a:extLst>
                </p14:cNvPr>
                <p14:cNvContentPartPr/>
                <p14:nvPr/>
              </p14:nvContentPartPr>
              <p14:xfrm>
                <a:off x="7787114" y="2618224"/>
                <a:ext cx="344880" cy="43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D6E4640-447F-4AA0-8940-A005D71C9FE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78114" y="2609224"/>
                  <a:ext cx="362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E9F3337-3E1F-455E-A57A-C282E5F2E607}"/>
                    </a:ext>
                  </a:extLst>
                </p14:cNvPr>
                <p14:cNvContentPartPr/>
                <p14:nvPr/>
              </p14:nvContentPartPr>
              <p14:xfrm>
                <a:off x="8319194" y="2674744"/>
                <a:ext cx="104400" cy="1299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E9F3337-3E1F-455E-A57A-C282E5F2E60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310554" y="2666104"/>
                  <a:ext cx="122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62844FE-3403-4D16-B7D4-BB934B2A9A9F}"/>
                    </a:ext>
                  </a:extLst>
                </p14:cNvPr>
                <p14:cNvContentPartPr/>
                <p14:nvPr/>
              </p14:nvContentPartPr>
              <p14:xfrm>
                <a:off x="8622314" y="2248864"/>
                <a:ext cx="344160" cy="5936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62844FE-3403-4D16-B7D4-BB934B2A9A9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13314" y="2240224"/>
                  <a:ext cx="36180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E206A3E-A439-4A3D-B60E-1C2EAF2C1DFB}"/>
                    </a:ext>
                  </a:extLst>
                </p14:cNvPr>
                <p14:cNvContentPartPr/>
                <p14:nvPr/>
              </p14:nvContentPartPr>
              <p14:xfrm>
                <a:off x="9249074" y="2406904"/>
                <a:ext cx="258120" cy="450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E206A3E-A439-4A3D-B60E-1C2EAF2C1DF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240434" y="2397904"/>
                  <a:ext cx="2757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22ED39C-3673-49BC-8BC6-58C893A51579}"/>
                    </a:ext>
                  </a:extLst>
                </p14:cNvPr>
                <p14:cNvContentPartPr/>
                <p14:nvPr/>
              </p14:nvContentPartPr>
              <p14:xfrm>
                <a:off x="9226034" y="2507704"/>
                <a:ext cx="350640" cy="1281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22ED39C-3673-49BC-8BC6-58C893A5157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217034" y="2498704"/>
                  <a:ext cx="368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A29ACD1-5F62-4DAF-94B3-9AFA2EC0D0A9}"/>
                    </a:ext>
                  </a:extLst>
                </p14:cNvPr>
                <p14:cNvContentPartPr/>
                <p14:nvPr/>
              </p14:nvContentPartPr>
              <p14:xfrm>
                <a:off x="9535994" y="2352904"/>
                <a:ext cx="238320" cy="4510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A29ACD1-5F62-4DAF-94B3-9AFA2EC0D0A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527354" y="2344264"/>
                  <a:ext cx="25596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66E4274-49DC-4F2D-BDE2-0365995EFBC3}"/>
                    </a:ext>
                  </a:extLst>
                </p14:cNvPr>
                <p14:cNvContentPartPr/>
                <p14:nvPr/>
              </p14:nvContentPartPr>
              <p14:xfrm>
                <a:off x="9785114" y="2654224"/>
                <a:ext cx="114480" cy="149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66E4274-49DC-4F2D-BDE2-0365995EFBC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776474" y="2645584"/>
                  <a:ext cx="132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122404E-F261-419A-B2C3-D95E9C59C0FA}"/>
                    </a:ext>
                  </a:extLst>
                </p14:cNvPr>
                <p14:cNvContentPartPr/>
                <p14:nvPr/>
              </p14:nvContentPartPr>
              <p14:xfrm>
                <a:off x="10250954" y="2550904"/>
                <a:ext cx="326880" cy="2170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122404E-F261-419A-B2C3-D95E9C59C0F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241954" y="2542264"/>
                  <a:ext cx="344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96691D0-2C2B-4289-9163-72908B7C0702}"/>
                    </a:ext>
                  </a:extLst>
                </p14:cNvPr>
                <p14:cNvContentPartPr/>
                <p14:nvPr/>
              </p14:nvContentPartPr>
              <p14:xfrm>
                <a:off x="10801034" y="2218264"/>
                <a:ext cx="328320" cy="590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96691D0-2C2B-4289-9163-72908B7C070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792034" y="2209264"/>
                  <a:ext cx="34596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1AA640C-6175-469D-B3D8-DC4064F6CC88}"/>
                    </a:ext>
                  </a:extLst>
                </p14:cNvPr>
                <p14:cNvContentPartPr/>
                <p14:nvPr/>
              </p14:nvContentPartPr>
              <p14:xfrm>
                <a:off x="10652354" y="2494744"/>
                <a:ext cx="461160" cy="1033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1AA640C-6175-469D-B3D8-DC4064F6CC8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643354" y="2485744"/>
                  <a:ext cx="478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361EDDB-4EEE-464C-AB88-465923370C9A}"/>
                    </a:ext>
                  </a:extLst>
                </p14:cNvPr>
                <p14:cNvContentPartPr/>
                <p14:nvPr/>
              </p14:nvContentPartPr>
              <p14:xfrm>
                <a:off x="10999394" y="2528224"/>
                <a:ext cx="174240" cy="2196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361EDDB-4EEE-464C-AB88-465923370C9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990394" y="2519584"/>
                  <a:ext cx="191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B5CFC77-EA5E-49FA-9F9F-3E76FB6B566A}"/>
                    </a:ext>
                  </a:extLst>
                </p14:cNvPr>
                <p14:cNvContentPartPr/>
                <p14:nvPr/>
              </p14:nvContentPartPr>
              <p14:xfrm>
                <a:off x="11190194" y="2601304"/>
                <a:ext cx="51480" cy="1310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B5CFC77-EA5E-49FA-9F9F-3E76FB6B566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181194" y="2592304"/>
                  <a:ext cx="69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66C0DC0-EA18-4E15-AD5F-5FA0889BA79B}"/>
                    </a:ext>
                  </a:extLst>
                </p14:cNvPr>
                <p14:cNvContentPartPr/>
                <p14:nvPr/>
              </p14:nvContentPartPr>
              <p14:xfrm>
                <a:off x="11315474" y="2588704"/>
                <a:ext cx="134280" cy="1080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66C0DC0-EA18-4E15-AD5F-5FA0889BA79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306474" y="2580064"/>
                  <a:ext cx="151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51E53D9-D1A8-4E86-8F0A-B5128C60DA8F}"/>
                    </a:ext>
                  </a:extLst>
                </p14:cNvPr>
                <p14:cNvContentPartPr/>
                <p14:nvPr/>
              </p14:nvContentPartPr>
              <p14:xfrm>
                <a:off x="11546234" y="2316184"/>
                <a:ext cx="168480" cy="4366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51E53D9-D1A8-4E86-8F0A-B5128C60DA8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537594" y="2307544"/>
                  <a:ext cx="1861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C3B43CA-F12D-4499-BD1C-7765DAE0852F}"/>
                    </a:ext>
                  </a:extLst>
                </p14:cNvPr>
                <p14:cNvContentPartPr/>
                <p14:nvPr/>
              </p14:nvContentPartPr>
              <p14:xfrm>
                <a:off x="11715434" y="2488624"/>
                <a:ext cx="109440" cy="2646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C3B43CA-F12D-4499-BD1C-7765DAE0852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706794" y="2479984"/>
                  <a:ext cx="12708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D47958A-9D8F-415F-A766-2C73ABD44260}"/>
              </a:ext>
            </a:extLst>
          </p:cNvPr>
          <p:cNvGrpSpPr/>
          <p:nvPr/>
        </p:nvGrpSpPr>
        <p:grpSpPr>
          <a:xfrm>
            <a:off x="980594" y="3224824"/>
            <a:ext cx="1109880" cy="497880"/>
            <a:chOff x="980594" y="3224824"/>
            <a:chExt cx="1109880" cy="49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7C6ADDD-7BBC-44E9-928B-06048655A2E2}"/>
                    </a:ext>
                  </a:extLst>
                </p14:cNvPr>
                <p14:cNvContentPartPr/>
                <p14:nvPr/>
              </p14:nvContentPartPr>
              <p14:xfrm>
                <a:off x="1101914" y="3449104"/>
                <a:ext cx="172800" cy="2736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7C6ADDD-7BBC-44E9-928B-06048655A2E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93274" y="3440464"/>
                  <a:ext cx="1904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D36F43D-C3F4-40FB-8F47-490778049A60}"/>
                    </a:ext>
                  </a:extLst>
                </p14:cNvPr>
                <p14:cNvContentPartPr/>
                <p14:nvPr/>
              </p14:nvContentPartPr>
              <p14:xfrm>
                <a:off x="980594" y="3352264"/>
                <a:ext cx="569160" cy="1368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D36F43D-C3F4-40FB-8F47-490778049A6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71594" y="3343624"/>
                  <a:ext cx="586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76C2488-E785-4218-9D46-600C320AC256}"/>
                    </a:ext>
                  </a:extLst>
                </p14:cNvPr>
                <p14:cNvContentPartPr/>
                <p14:nvPr/>
              </p14:nvContentPartPr>
              <p14:xfrm>
                <a:off x="1434194" y="3224824"/>
                <a:ext cx="191520" cy="470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76C2488-E785-4218-9D46-600C320AC25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425554" y="3216184"/>
                  <a:ext cx="20916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EB027BF-4C62-42A1-8244-E8EB8253CD2E}"/>
                    </a:ext>
                  </a:extLst>
                </p14:cNvPr>
                <p14:cNvContentPartPr/>
                <p14:nvPr/>
              </p14:nvContentPartPr>
              <p14:xfrm>
                <a:off x="1721114" y="3523984"/>
                <a:ext cx="127080" cy="132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EB027BF-4C62-42A1-8244-E8EB8253CD2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712474" y="3514984"/>
                  <a:ext cx="144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D8E9686-1774-46B6-983F-DA6A70E6D769}"/>
                    </a:ext>
                  </a:extLst>
                </p14:cNvPr>
                <p14:cNvContentPartPr/>
                <p14:nvPr/>
              </p14:nvContentPartPr>
              <p14:xfrm>
                <a:off x="1886714" y="3528664"/>
                <a:ext cx="203760" cy="1425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D8E9686-1774-46B6-983F-DA6A70E6D76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77714" y="3520024"/>
                  <a:ext cx="22140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E3824E5-1335-4C62-91AB-1970DD35B7BC}"/>
              </a:ext>
            </a:extLst>
          </p:cNvPr>
          <p:cNvGrpSpPr/>
          <p:nvPr/>
        </p:nvGrpSpPr>
        <p:grpSpPr>
          <a:xfrm>
            <a:off x="10362914" y="1873384"/>
            <a:ext cx="577800" cy="421200"/>
            <a:chOff x="10362914" y="1873384"/>
            <a:chExt cx="577800" cy="42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45E350D-C9A1-4ED7-8006-55C35DEA161E}"/>
                    </a:ext>
                  </a:extLst>
                </p14:cNvPr>
                <p14:cNvContentPartPr/>
                <p14:nvPr/>
              </p14:nvContentPartPr>
              <p14:xfrm>
                <a:off x="10362914" y="2008024"/>
                <a:ext cx="140040" cy="286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45E350D-C9A1-4ED7-8006-55C35DEA161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353914" y="1999024"/>
                  <a:ext cx="1576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B588AD5-1346-425F-BCEA-FD7A98E933E4}"/>
                    </a:ext>
                  </a:extLst>
                </p14:cNvPr>
                <p14:cNvContentPartPr/>
                <p14:nvPr/>
              </p14:nvContentPartPr>
              <p14:xfrm>
                <a:off x="10457954" y="1873384"/>
                <a:ext cx="400320" cy="253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B588AD5-1346-425F-BCEA-FD7A98E933E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448954" y="1864744"/>
                  <a:ext cx="4179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A2378A-B0CF-4ADE-B2A9-D81A19A3E31D}"/>
                    </a:ext>
                  </a:extLst>
                </p14:cNvPr>
                <p14:cNvContentPartPr/>
                <p14:nvPr/>
              </p14:nvContentPartPr>
              <p14:xfrm>
                <a:off x="10890674" y="2135104"/>
                <a:ext cx="50040" cy="35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A2378A-B0CF-4ADE-B2A9-D81A19A3E31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882034" y="2126464"/>
                  <a:ext cx="676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D99B1C39-7597-4DC0-BD2D-DF7F2BC95922}"/>
              </a:ext>
            </a:extLst>
          </p:cNvPr>
          <p:cNvGrpSpPr/>
          <p:nvPr/>
        </p:nvGrpSpPr>
        <p:grpSpPr>
          <a:xfrm>
            <a:off x="2572514" y="3142384"/>
            <a:ext cx="6514920" cy="1315080"/>
            <a:chOff x="2572514" y="3142384"/>
            <a:chExt cx="6514920" cy="131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4E7503A-36A6-408D-8821-9B313D493836}"/>
                    </a:ext>
                  </a:extLst>
                </p14:cNvPr>
                <p14:cNvContentPartPr/>
                <p14:nvPr/>
              </p14:nvContentPartPr>
              <p14:xfrm>
                <a:off x="2658554" y="3312304"/>
                <a:ext cx="308880" cy="3510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4E7503A-36A6-408D-8821-9B313D49383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649554" y="3303304"/>
                  <a:ext cx="3265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DBF9A49-85A1-45AB-8002-A5E72C788356}"/>
                    </a:ext>
                  </a:extLst>
                </p14:cNvPr>
                <p14:cNvContentPartPr/>
                <p14:nvPr/>
              </p14:nvContentPartPr>
              <p14:xfrm>
                <a:off x="2683034" y="3275944"/>
                <a:ext cx="264600" cy="3020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DBF9A49-85A1-45AB-8002-A5E72C78835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674034" y="3267304"/>
                  <a:ext cx="2822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6407517-31C8-4A05-884E-37BE7645EE0E}"/>
                    </a:ext>
                  </a:extLst>
                </p14:cNvPr>
                <p14:cNvContentPartPr/>
                <p14:nvPr/>
              </p14:nvContentPartPr>
              <p14:xfrm>
                <a:off x="3063914" y="3370984"/>
                <a:ext cx="250920" cy="1332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6407517-31C8-4A05-884E-37BE7645EE0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054914" y="3361984"/>
                  <a:ext cx="268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CAD48B1-944C-47D4-AE14-6C23DDBE9AC5}"/>
                    </a:ext>
                  </a:extLst>
                </p14:cNvPr>
                <p14:cNvContentPartPr/>
                <p14:nvPr/>
              </p14:nvContentPartPr>
              <p14:xfrm>
                <a:off x="3512114" y="3365224"/>
                <a:ext cx="136440" cy="234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CAD48B1-944C-47D4-AE14-6C23DDBE9AC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503114" y="3356584"/>
                  <a:ext cx="154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B8CBB56-5D7A-437A-A1DA-B44D582C7BDA}"/>
                    </a:ext>
                  </a:extLst>
                </p14:cNvPr>
                <p14:cNvContentPartPr/>
                <p14:nvPr/>
              </p14:nvContentPartPr>
              <p14:xfrm>
                <a:off x="3590594" y="3212224"/>
                <a:ext cx="293760" cy="3679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B8CBB56-5D7A-437A-A1DA-B44D582C7BD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581594" y="3203224"/>
                  <a:ext cx="3114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DFBC442-05E2-434D-9A8D-DCFCD2551BC6}"/>
                    </a:ext>
                  </a:extLst>
                </p14:cNvPr>
                <p14:cNvContentPartPr/>
                <p14:nvPr/>
              </p14:nvContentPartPr>
              <p14:xfrm>
                <a:off x="3915674" y="3433624"/>
                <a:ext cx="57960" cy="961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DFBC442-05E2-434D-9A8D-DCFCD2551BC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906674" y="3424984"/>
                  <a:ext cx="75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B1C05D1-7C43-4894-BE45-EEA5E3AFF647}"/>
                    </a:ext>
                  </a:extLst>
                </p14:cNvPr>
                <p14:cNvContentPartPr/>
                <p14:nvPr/>
              </p14:nvContentPartPr>
              <p14:xfrm>
                <a:off x="4066514" y="3366304"/>
                <a:ext cx="208080" cy="1771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B1C05D1-7C43-4894-BE45-EEA5E3AFF64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057514" y="3357304"/>
                  <a:ext cx="225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2A8F633-9CD3-4F28-8D21-87A7C4C680F7}"/>
                    </a:ext>
                  </a:extLst>
                </p14:cNvPr>
                <p14:cNvContentPartPr/>
                <p14:nvPr/>
              </p14:nvContentPartPr>
              <p14:xfrm>
                <a:off x="4435874" y="3173344"/>
                <a:ext cx="253080" cy="402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2A8F633-9CD3-4F28-8D21-87A7C4C680F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427234" y="3164344"/>
                  <a:ext cx="2707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B3678F5-AE2A-4F24-B031-D2063D21C7DF}"/>
                    </a:ext>
                  </a:extLst>
                </p14:cNvPr>
                <p14:cNvContentPartPr/>
                <p14:nvPr/>
              </p14:nvContentPartPr>
              <p14:xfrm>
                <a:off x="4648634" y="3350464"/>
                <a:ext cx="198360" cy="1900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B3678F5-AE2A-4F24-B031-D2063D21C7D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639994" y="3341824"/>
                  <a:ext cx="216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B6758E9-C68B-4F08-B0E0-FCC002A948C6}"/>
                    </a:ext>
                  </a:extLst>
                </p14:cNvPr>
                <p14:cNvContentPartPr/>
                <p14:nvPr/>
              </p14:nvContentPartPr>
              <p14:xfrm>
                <a:off x="4865714" y="3484024"/>
                <a:ext cx="156240" cy="2379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B6758E9-C68B-4F08-B0E0-FCC002A948C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856714" y="3475384"/>
                  <a:ext cx="1738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F567700-9D92-4338-8932-A8A2AD063AFB}"/>
                    </a:ext>
                  </a:extLst>
                </p14:cNvPr>
                <p14:cNvContentPartPr/>
                <p14:nvPr/>
              </p14:nvContentPartPr>
              <p14:xfrm>
                <a:off x="5095394" y="3468544"/>
                <a:ext cx="110160" cy="2469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F567700-9D92-4338-8932-A8A2AD063AF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086394" y="3459904"/>
                  <a:ext cx="1278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B2F744B-42D1-4424-9787-6AC0E4CAF971}"/>
                    </a:ext>
                  </a:extLst>
                </p14:cNvPr>
                <p14:cNvContentPartPr/>
                <p14:nvPr/>
              </p14:nvContentPartPr>
              <p14:xfrm>
                <a:off x="5119154" y="3275584"/>
                <a:ext cx="332280" cy="2185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B2F744B-42D1-4424-9787-6AC0E4CAF97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110154" y="3266944"/>
                  <a:ext cx="349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298A04C-5179-4924-B600-B5BF4D0CBE49}"/>
                    </a:ext>
                  </a:extLst>
                </p14:cNvPr>
                <p14:cNvContentPartPr/>
                <p14:nvPr/>
              </p14:nvContentPartPr>
              <p14:xfrm>
                <a:off x="5537834" y="3142384"/>
                <a:ext cx="245520" cy="3938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298A04C-5179-4924-B600-B5BF4D0CBE4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529194" y="3133384"/>
                  <a:ext cx="2631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3C52644-12E4-4BC9-8100-3FE5E613E04C}"/>
                    </a:ext>
                  </a:extLst>
                </p14:cNvPr>
                <p14:cNvContentPartPr/>
                <p14:nvPr/>
              </p14:nvContentPartPr>
              <p14:xfrm>
                <a:off x="2572514" y="4174144"/>
                <a:ext cx="140400" cy="2833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3C52644-12E4-4BC9-8100-3FE5E613E04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563514" y="4165144"/>
                  <a:ext cx="1580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4E60BFA-A9B2-439B-8287-22AD2DEEA184}"/>
                    </a:ext>
                  </a:extLst>
                </p14:cNvPr>
                <p14:cNvContentPartPr/>
                <p14:nvPr/>
              </p14:nvContentPartPr>
              <p14:xfrm>
                <a:off x="2614994" y="3977944"/>
                <a:ext cx="324000" cy="2926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4E60BFA-A9B2-439B-8287-22AD2DEEA18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606354" y="3968944"/>
                  <a:ext cx="3416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00C1B5A-A1BC-40C1-8101-283B17F5C9C9}"/>
                    </a:ext>
                  </a:extLst>
                </p14:cNvPr>
                <p14:cNvContentPartPr/>
                <p14:nvPr/>
              </p14:nvContentPartPr>
              <p14:xfrm>
                <a:off x="2990114" y="4038784"/>
                <a:ext cx="213480" cy="3585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00C1B5A-A1BC-40C1-8101-283B17F5C9C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981474" y="4029784"/>
                  <a:ext cx="2311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022C7C2-10CB-4383-8F21-51B9987ADA6D}"/>
                    </a:ext>
                  </a:extLst>
                </p14:cNvPr>
                <p14:cNvContentPartPr/>
                <p14:nvPr/>
              </p14:nvContentPartPr>
              <p14:xfrm>
                <a:off x="3247874" y="4058224"/>
                <a:ext cx="200160" cy="3099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022C7C2-10CB-4383-8F21-51B9987ADA6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238874" y="4049224"/>
                  <a:ext cx="2178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80702EA-5FED-4A79-A2EA-3F048A43F2CC}"/>
                    </a:ext>
                  </a:extLst>
                </p14:cNvPr>
                <p14:cNvContentPartPr/>
                <p14:nvPr/>
              </p14:nvContentPartPr>
              <p14:xfrm>
                <a:off x="3226634" y="4035544"/>
                <a:ext cx="239400" cy="2797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80702EA-5FED-4A79-A2EA-3F048A43F2C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217634" y="4026544"/>
                  <a:ext cx="2570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883C845-6F04-451D-91CD-D9E4499DF71E}"/>
                    </a:ext>
                  </a:extLst>
                </p14:cNvPr>
                <p14:cNvContentPartPr/>
                <p14:nvPr/>
              </p14:nvContentPartPr>
              <p14:xfrm>
                <a:off x="3519314" y="4142824"/>
                <a:ext cx="225360" cy="1378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883C845-6F04-451D-91CD-D9E4499DF71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510674" y="4133824"/>
                  <a:ext cx="243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3E950F8-5014-43D9-BAA4-01EBAAEC0E75}"/>
                    </a:ext>
                  </a:extLst>
                </p14:cNvPr>
                <p14:cNvContentPartPr/>
                <p14:nvPr/>
              </p14:nvContentPartPr>
              <p14:xfrm>
                <a:off x="3951674" y="4138864"/>
                <a:ext cx="194760" cy="2066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3E950F8-5014-43D9-BAA4-01EBAAEC0E7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43034" y="4130224"/>
                  <a:ext cx="2124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95CA83E-6F02-480C-9EE8-31EC72D7FDD8}"/>
                    </a:ext>
                  </a:extLst>
                </p14:cNvPr>
                <p14:cNvContentPartPr/>
                <p14:nvPr/>
              </p14:nvContentPartPr>
              <p14:xfrm>
                <a:off x="3922154" y="4117264"/>
                <a:ext cx="192960" cy="2023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95CA83E-6F02-480C-9EE8-31EC72D7FDD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913154" y="4108264"/>
                  <a:ext cx="2106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C413765-F5E7-47CE-85C6-6747EEA3AE75}"/>
                    </a:ext>
                  </a:extLst>
                </p14:cNvPr>
                <p14:cNvContentPartPr/>
                <p14:nvPr/>
              </p14:nvContentPartPr>
              <p14:xfrm>
                <a:off x="4175594" y="3986944"/>
                <a:ext cx="212760" cy="4208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C413765-F5E7-47CE-85C6-6747EEA3AE7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66594" y="3978304"/>
                  <a:ext cx="2304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9AB5EF8-B64C-441B-9796-8653833FA876}"/>
                    </a:ext>
                  </a:extLst>
                </p14:cNvPr>
                <p14:cNvContentPartPr/>
                <p14:nvPr/>
              </p14:nvContentPartPr>
              <p14:xfrm>
                <a:off x="4661234" y="4143184"/>
                <a:ext cx="210960" cy="392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9AB5EF8-B64C-441B-9796-8653833FA87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652594" y="4134544"/>
                  <a:ext cx="2286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58D87A4-7BCA-4D27-8980-AA9A44105A9E}"/>
                    </a:ext>
                  </a:extLst>
                </p14:cNvPr>
                <p14:cNvContentPartPr/>
                <p14:nvPr/>
              </p14:nvContentPartPr>
              <p14:xfrm>
                <a:off x="4705514" y="4255864"/>
                <a:ext cx="203400" cy="262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58D87A4-7BCA-4D27-8980-AA9A44105A9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696514" y="4247224"/>
                  <a:ext cx="221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6718656-4E0C-4CBE-901A-B5D0C4A7DDF8}"/>
                    </a:ext>
                  </a:extLst>
                </p14:cNvPr>
                <p14:cNvContentPartPr/>
                <p14:nvPr/>
              </p14:nvContentPartPr>
              <p14:xfrm>
                <a:off x="5331194" y="3800104"/>
                <a:ext cx="303840" cy="5997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6718656-4E0C-4CBE-901A-B5D0C4A7DDF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322554" y="3791464"/>
                  <a:ext cx="32148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20FE85F-E1C9-4841-A230-5759DC27343E}"/>
                    </a:ext>
                  </a:extLst>
                </p14:cNvPr>
                <p14:cNvContentPartPr/>
                <p14:nvPr/>
              </p14:nvContentPartPr>
              <p14:xfrm>
                <a:off x="5699474" y="3770224"/>
                <a:ext cx="228240" cy="240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20FE85F-E1C9-4841-A230-5759DC27343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690474" y="3761584"/>
                  <a:ext cx="245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2C89A31-F0D3-4055-BB9E-38E331880EE6}"/>
                    </a:ext>
                  </a:extLst>
                </p14:cNvPr>
                <p14:cNvContentPartPr/>
                <p14:nvPr/>
              </p14:nvContentPartPr>
              <p14:xfrm>
                <a:off x="5651594" y="4175224"/>
                <a:ext cx="288720" cy="1929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2C89A31-F0D3-4055-BB9E-38E331880EE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642954" y="4166224"/>
                  <a:ext cx="306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7805AFD-69F1-4B85-8657-BEC49A2B4174}"/>
                    </a:ext>
                  </a:extLst>
                </p14:cNvPr>
                <p14:cNvContentPartPr/>
                <p14:nvPr/>
              </p14:nvContentPartPr>
              <p14:xfrm>
                <a:off x="5631434" y="4126624"/>
                <a:ext cx="262080" cy="2505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7805AFD-69F1-4B85-8657-BEC49A2B417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622794" y="4117624"/>
                  <a:ext cx="279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AECB20A-A42D-4D9D-89E1-4401AA2B66E9}"/>
                    </a:ext>
                  </a:extLst>
                </p14:cNvPr>
                <p14:cNvContentPartPr/>
                <p14:nvPr/>
              </p14:nvContentPartPr>
              <p14:xfrm>
                <a:off x="6144794" y="3668344"/>
                <a:ext cx="258840" cy="7610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AECB20A-A42D-4D9D-89E1-4401AA2B66E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135794" y="3659704"/>
                  <a:ext cx="27648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705D4BB-4240-4A8F-B457-848E06F8F2E8}"/>
                    </a:ext>
                  </a:extLst>
                </p14:cNvPr>
                <p14:cNvContentPartPr/>
                <p14:nvPr/>
              </p14:nvContentPartPr>
              <p14:xfrm>
                <a:off x="6494354" y="3964264"/>
                <a:ext cx="148320" cy="3319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705D4BB-4240-4A8F-B457-848E06F8F2E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485714" y="3955624"/>
                  <a:ext cx="1659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2974DC5-508C-48AA-B038-F759C5E136C2}"/>
                    </a:ext>
                  </a:extLst>
                </p14:cNvPr>
                <p14:cNvContentPartPr/>
                <p14:nvPr/>
              </p14:nvContentPartPr>
              <p14:xfrm>
                <a:off x="6598034" y="3792904"/>
                <a:ext cx="320040" cy="247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2974DC5-508C-48AA-B038-F759C5E136C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589034" y="3784264"/>
                  <a:ext cx="337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2B55574-096E-411B-AD58-4174625A096C}"/>
                    </a:ext>
                  </a:extLst>
                </p14:cNvPr>
                <p14:cNvContentPartPr/>
                <p14:nvPr/>
              </p14:nvContentPartPr>
              <p14:xfrm>
                <a:off x="7000874" y="3629464"/>
                <a:ext cx="150120" cy="1476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2B55574-096E-411B-AD58-4174625A096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991874" y="3620824"/>
                  <a:ext cx="167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36C595E-72DA-46DC-88F8-29D02C146F69}"/>
                    </a:ext>
                  </a:extLst>
                </p14:cNvPr>
                <p14:cNvContentPartPr/>
                <p14:nvPr/>
              </p14:nvContentPartPr>
              <p14:xfrm>
                <a:off x="6959114" y="3609664"/>
                <a:ext cx="176760" cy="2001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36C595E-72DA-46DC-88F8-29D02C146F6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950474" y="3600664"/>
                  <a:ext cx="1944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8B3427C-BA2F-4230-8E7B-CF4E9BCEBDD1}"/>
                    </a:ext>
                  </a:extLst>
                </p14:cNvPr>
                <p14:cNvContentPartPr/>
                <p14:nvPr/>
              </p14:nvContentPartPr>
              <p14:xfrm>
                <a:off x="7174034" y="3679504"/>
                <a:ext cx="242640" cy="3776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8B3427C-BA2F-4230-8E7B-CF4E9BCEBDD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165034" y="3670504"/>
                  <a:ext cx="2602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CB439D3-4F3C-4D68-83EE-A86DA99936AA}"/>
                    </a:ext>
                  </a:extLst>
                </p14:cNvPr>
                <p14:cNvContentPartPr/>
                <p14:nvPr/>
              </p14:nvContentPartPr>
              <p14:xfrm>
                <a:off x="7418834" y="3791824"/>
                <a:ext cx="43560" cy="2250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CB439D3-4F3C-4D68-83EE-A86DA99936A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410194" y="3782824"/>
                  <a:ext cx="61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467AD85-563C-4F51-874A-6F6DACA348D5}"/>
                    </a:ext>
                  </a:extLst>
                </p14:cNvPr>
                <p14:cNvContentPartPr/>
                <p14:nvPr/>
              </p14:nvContentPartPr>
              <p14:xfrm>
                <a:off x="7544114" y="3890824"/>
                <a:ext cx="329400" cy="3261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467AD85-563C-4F51-874A-6F6DACA348D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535114" y="3881824"/>
                  <a:ext cx="3470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8917F02-7887-431A-9121-4DB3E83BDC53}"/>
                    </a:ext>
                  </a:extLst>
                </p14:cNvPr>
                <p14:cNvContentPartPr/>
                <p14:nvPr/>
              </p14:nvContentPartPr>
              <p14:xfrm>
                <a:off x="7821314" y="3788944"/>
                <a:ext cx="250200" cy="2008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8917F02-7887-431A-9121-4DB3E83BDC5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812674" y="3780304"/>
                  <a:ext cx="267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27920B4-FB06-431F-8088-C01D2777A631}"/>
                    </a:ext>
                  </a:extLst>
                </p14:cNvPr>
                <p14:cNvContentPartPr/>
                <p14:nvPr/>
              </p14:nvContentPartPr>
              <p14:xfrm>
                <a:off x="8121194" y="3610024"/>
                <a:ext cx="178920" cy="4276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27920B4-FB06-431F-8088-C01D2777A63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112554" y="3601384"/>
                  <a:ext cx="1965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E64C4F3-8E78-4860-A1E3-97D17F26285C}"/>
                    </a:ext>
                  </a:extLst>
                </p14:cNvPr>
                <p14:cNvContentPartPr/>
                <p14:nvPr/>
              </p14:nvContentPartPr>
              <p14:xfrm>
                <a:off x="8306234" y="3511744"/>
                <a:ext cx="160920" cy="1396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E64C4F3-8E78-4860-A1E3-97D17F26285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297234" y="3502744"/>
                  <a:ext cx="178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FF4956F-1754-4369-AB7C-0572154B6A0D}"/>
                    </a:ext>
                  </a:extLst>
                </p14:cNvPr>
                <p14:cNvContentPartPr/>
                <p14:nvPr/>
              </p14:nvContentPartPr>
              <p14:xfrm>
                <a:off x="8545274" y="3531184"/>
                <a:ext cx="206640" cy="540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FF4956F-1754-4369-AB7C-0572154B6A0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536274" y="3522544"/>
                  <a:ext cx="224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6AA34F9-DE56-4841-A5AE-A2AEE6A37D98}"/>
                    </a:ext>
                  </a:extLst>
                </p14:cNvPr>
                <p14:cNvContentPartPr/>
                <p14:nvPr/>
              </p14:nvContentPartPr>
              <p14:xfrm>
                <a:off x="8858834" y="3445504"/>
                <a:ext cx="228600" cy="1987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6AA34F9-DE56-4841-A5AE-A2AEE6A37D9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849834" y="3436504"/>
                  <a:ext cx="246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9656A5D-BDBC-4691-ACD1-1D0DA0040DCA}"/>
                    </a:ext>
                  </a:extLst>
                </p14:cNvPr>
                <p14:cNvContentPartPr/>
                <p14:nvPr/>
              </p14:nvContentPartPr>
              <p14:xfrm>
                <a:off x="8810234" y="3465304"/>
                <a:ext cx="202680" cy="1782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9656A5D-BDBC-4691-ACD1-1D0DA0040DC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801594" y="3456664"/>
                  <a:ext cx="22032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A18346E7-7C01-4FEF-B2C7-9D92E0A2BF7A}"/>
              </a:ext>
            </a:extLst>
          </p:cNvPr>
          <p:cNvGrpSpPr/>
          <p:nvPr/>
        </p:nvGrpSpPr>
        <p:grpSpPr>
          <a:xfrm>
            <a:off x="2698514" y="4739344"/>
            <a:ext cx="2540520" cy="1145520"/>
            <a:chOff x="2698514" y="4739344"/>
            <a:chExt cx="2540520" cy="11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B852055-5838-46D0-B624-82AEC45647C6}"/>
                    </a:ext>
                  </a:extLst>
                </p14:cNvPr>
                <p14:cNvContentPartPr/>
                <p14:nvPr/>
              </p14:nvContentPartPr>
              <p14:xfrm>
                <a:off x="2698514" y="4786144"/>
                <a:ext cx="492840" cy="440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B852055-5838-46D0-B624-82AEC45647C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689514" y="4777144"/>
                  <a:ext cx="51048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3636410-921A-4E2A-8777-C17A4E2E9C9F}"/>
                    </a:ext>
                  </a:extLst>
                </p14:cNvPr>
                <p14:cNvContentPartPr/>
                <p14:nvPr/>
              </p14:nvContentPartPr>
              <p14:xfrm>
                <a:off x="2779154" y="5033464"/>
                <a:ext cx="244800" cy="655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3636410-921A-4E2A-8777-C17A4E2E9C9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770514" y="5024464"/>
                  <a:ext cx="262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5D26AE0-31F7-403C-8C21-423A7456C658}"/>
                    </a:ext>
                  </a:extLst>
                </p14:cNvPr>
                <p14:cNvContentPartPr/>
                <p14:nvPr/>
              </p14:nvContentPartPr>
              <p14:xfrm>
                <a:off x="3259034" y="4873264"/>
                <a:ext cx="153360" cy="3304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5D26AE0-31F7-403C-8C21-423A7456C65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250034" y="4864264"/>
                  <a:ext cx="1710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61D96A4-D4ED-43C7-BFEF-ECE6107BF5C8}"/>
                    </a:ext>
                  </a:extLst>
                </p14:cNvPr>
                <p14:cNvContentPartPr/>
                <p14:nvPr/>
              </p14:nvContentPartPr>
              <p14:xfrm>
                <a:off x="3477914" y="4889104"/>
                <a:ext cx="218160" cy="2304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61D96A4-D4ED-43C7-BFEF-ECE6107BF5C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469274" y="4880464"/>
                  <a:ext cx="2358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3CD35DF-E10D-4173-93B4-CD129142BBFE}"/>
                    </a:ext>
                  </a:extLst>
                </p14:cNvPr>
                <p14:cNvContentPartPr/>
                <p14:nvPr/>
              </p14:nvContentPartPr>
              <p14:xfrm>
                <a:off x="3464234" y="4855624"/>
                <a:ext cx="204120" cy="2419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3CD35DF-E10D-4173-93B4-CD129142BBF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455594" y="4846984"/>
                  <a:ext cx="221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16C200F-3327-4BB3-9688-67A309C65A7A}"/>
                    </a:ext>
                  </a:extLst>
                </p14:cNvPr>
                <p14:cNvContentPartPr/>
                <p14:nvPr/>
              </p14:nvContentPartPr>
              <p14:xfrm>
                <a:off x="3751874" y="4739344"/>
                <a:ext cx="523800" cy="4312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16C200F-3327-4BB3-9688-67A309C65A7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743234" y="4730344"/>
                  <a:ext cx="5414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47CDB2C-BD6A-4EE6-8D57-CB4EED90B42D}"/>
                    </a:ext>
                  </a:extLst>
                </p14:cNvPr>
                <p14:cNvContentPartPr/>
                <p14:nvPr/>
              </p14:nvContentPartPr>
              <p14:xfrm>
                <a:off x="4142474" y="5041744"/>
                <a:ext cx="141840" cy="450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47CDB2C-BD6A-4EE6-8D57-CB4EED90B42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133474" y="5033104"/>
                  <a:ext cx="1594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700ED6A-298B-4925-8DC4-6DB9DF283A92}"/>
                    </a:ext>
                  </a:extLst>
                </p14:cNvPr>
                <p14:cNvContentPartPr/>
                <p14:nvPr/>
              </p14:nvContentPartPr>
              <p14:xfrm>
                <a:off x="4549634" y="4882984"/>
                <a:ext cx="210600" cy="1746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700ED6A-298B-4925-8DC4-6DB9DF283A9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540994" y="4873984"/>
                  <a:ext cx="228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E6A82C2-A835-4154-9B59-63540C8AF457}"/>
                    </a:ext>
                  </a:extLst>
                </p14:cNvPr>
                <p14:cNvContentPartPr/>
                <p14:nvPr/>
              </p14:nvContentPartPr>
              <p14:xfrm>
                <a:off x="4809554" y="4944904"/>
                <a:ext cx="145800" cy="3391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E6A82C2-A835-4154-9B59-63540C8AF45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800554" y="4935904"/>
                  <a:ext cx="1634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D763829-4D86-46EF-9F54-861A0DEB8B15}"/>
                    </a:ext>
                  </a:extLst>
                </p14:cNvPr>
                <p14:cNvContentPartPr/>
                <p14:nvPr/>
              </p14:nvContentPartPr>
              <p14:xfrm>
                <a:off x="4959314" y="4778224"/>
                <a:ext cx="279720" cy="2862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D763829-4D86-46EF-9F54-861A0DEB8B1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950674" y="4769584"/>
                  <a:ext cx="2973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DF15BD5-4DB1-46FF-AC74-F1E2119C3D32}"/>
                    </a:ext>
                  </a:extLst>
                </p14:cNvPr>
                <p14:cNvContentPartPr/>
                <p14:nvPr/>
              </p14:nvContentPartPr>
              <p14:xfrm>
                <a:off x="2915234" y="5432704"/>
                <a:ext cx="371160" cy="4521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DF15BD5-4DB1-46FF-AC74-F1E2119C3D3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906594" y="5424064"/>
                  <a:ext cx="3888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FC564BD-5AE8-4F12-9752-D31D6BF8BE61}"/>
                    </a:ext>
                  </a:extLst>
                </p14:cNvPr>
                <p14:cNvContentPartPr/>
                <p14:nvPr/>
              </p14:nvContentPartPr>
              <p14:xfrm>
                <a:off x="3327434" y="5628544"/>
                <a:ext cx="9360" cy="43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FC564BD-5AE8-4F12-9752-D31D6BF8BE6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318434" y="5619904"/>
                  <a:ext cx="27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BE308C0-6D60-42E1-A8AE-5694451F5993}"/>
                    </a:ext>
                  </a:extLst>
                </p14:cNvPr>
                <p14:cNvContentPartPr/>
                <p14:nvPr/>
              </p14:nvContentPartPr>
              <p14:xfrm>
                <a:off x="3348314" y="5482024"/>
                <a:ext cx="469440" cy="3708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BE308C0-6D60-42E1-A8AE-5694451F599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339314" y="5473024"/>
                  <a:ext cx="4870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891A4EA-F4A4-476F-B72A-F4D1A59B6A82}"/>
                    </a:ext>
                  </a:extLst>
                </p14:cNvPr>
                <p14:cNvContentPartPr/>
                <p14:nvPr/>
              </p14:nvContentPartPr>
              <p14:xfrm>
                <a:off x="3562514" y="5529904"/>
                <a:ext cx="279000" cy="3106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891A4EA-F4A4-476F-B72A-F4D1A59B6A8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553874" y="5520904"/>
                  <a:ext cx="2966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8AA120E-90E5-4CE6-87DA-B0BD0EB78F6C}"/>
                    </a:ext>
                  </a:extLst>
                </p14:cNvPr>
                <p14:cNvContentPartPr/>
                <p14:nvPr/>
              </p14:nvContentPartPr>
              <p14:xfrm>
                <a:off x="3877874" y="5405704"/>
                <a:ext cx="158760" cy="4514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8AA120E-90E5-4CE6-87DA-B0BD0EB78F6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869234" y="5396704"/>
                  <a:ext cx="1764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B5B4F82-92C0-446A-A021-1595E079563A}"/>
                    </a:ext>
                  </a:extLst>
                </p14:cNvPr>
                <p14:cNvContentPartPr/>
                <p14:nvPr/>
              </p14:nvContentPartPr>
              <p14:xfrm>
                <a:off x="4243634" y="5552584"/>
                <a:ext cx="476280" cy="1605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B5B4F82-92C0-446A-A021-1595E079563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234994" y="5543584"/>
                  <a:ext cx="4939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09D78CD-AE1C-4BDF-9178-E3FD4591BC12}"/>
              </a:ext>
            </a:extLst>
          </p:cNvPr>
          <p:cNvGrpSpPr/>
          <p:nvPr/>
        </p:nvGrpSpPr>
        <p:grpSpPr>
          <a:xfrm>
            <a:off x="4962194" y="5278984"/>
            <a:ext cx="1957320" cy="594360"/>
            <a:chOff x="4962194" y="5278984"/>
            <a:chExt cx="1957320" cy="59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093DE28-F84E-42BB-8692-154338A97754}"/>
                    </a:ext>
                  </a:extLst>
                </p14:cNvPr>
                <p14:cNvContentPartPr/>
                <p14:nvPr/>
              </p14:nvContentPartPr>
              <p14:xfrm>
                <a:off x="4962194" y="5518744"/>
                <a:ext cx="200160" cy="1800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093DE28-F84E-42BB-8692-154338A9775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953554" y="5510104"/>
                  <a:ext cx="217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01D1D41-4C25-4AEE-A558-8149D4508C08}"/>
                    </a:ext>
                  </a:extLst>
                </p14:cNvPr>
                <p14:cNvContentPartPr/>
                <p14:nvPr/>
              </p14:nvContentPartPr>
              <p14:xfrm>
                <a:off x="5185034" y="5573104"/>
                <a:ext cx="149040" cy="2984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01D1D41-4C25-4AEE-A558-8149D4508C0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176034" y="5564104"/>
                  <a:ext cx="1666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CAB44C7-A4C3-477D-A18D-59927C60E4AD}"/>
                    </a:ext>
                  </a:extLst>
                </p14:cNvPr>
                <p14:cNvContentPartPr/>
                <p14:nvPr/>
              </p14:nvContentPartPr>
              <p14:xfrm>
                <a:off x="5220314" y="5442424"/>
                <a:ext cx="346680" cy="2059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CAB44C7-A4C3-477D-A18D-59927C60E4A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211674" y="5433424"/>
                  <a:ext cx="364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FFF57F9-3FD3-4AEC-80AB-9740DA20F2CD}"/>
                    </a:ext>
                  </a:extLst>
                </p14:cNvPr>
                <p14:cNvContentPartPr/>
                <p14:nvPr/>
              </p14:nvContentPartPr>
              <p14:xfrm>
                <a:off x="5686514" y="5375824"/>
                <a:ext cx="172080" cy="3150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FFF57F9-3FD3-4AEC-80AB-9740DA20F2C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677874" y="5367184"/>
                  <a:ext cx="1897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1F1558D-DB4D-4F69-98B6-D7B9F167E9DD}"/>
                    </a:ext>
                  </a:extLst>
                </p14:cNvPr>
                <p14:cNvContentPartPr/>
                <p14:nvPr/>
              </p14:nvContentPartPr>
              <p14:xfrm>
                <a:off x="5917994" y="5448184"/>
                <a:ext cx="110520" cy="2167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1F1558D-DB4D-4F69-98B6-D7B9F167E9D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908994" y="5439544"/>
                  <a:ext cx="128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50B2127-DAC8-49D5-A64A-69342DC8DE5F}"/>
                    </a:ext>
                  </a:extLst>
                </p14:cNvPr>
                <p14:cNvContentPartPr/>
                <p14:nvPr/>
              </p14:nvContentPartPr>
              <p14:xfrm>
                <a:off x="6082874" y="5525224"/>
                <a:ext cx="321480" cy="3481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50B2127-DAC8-49D5-A64A-69342DC8DE5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073874" y="5516584"/>
                  <a:ext cx="3391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4BA3154-E6B4-4961-A76F-96F6501BDB10}"/>
                    </a:ext>
                  </a:extLst>
                </p14:cNvPr>
                <p14:cNvContentPartPr/>
                <p14:nvPr/>
              </p14:nvContentPartPr>
              <p14:xfrm>
                <a:off x="6332714" y="5409304"/>
                <a:ext cx="332280" cy="2350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4BA3154-E6B4-4961-A76F-96F6501BDB1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323714" y="5400304"/>
                  <a:ext cx="349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AB0C0C9-AB6D-4423-8FF6-243DF38E50C3}"/>
                    </a:ext>
                  </a:extLst>
                </p14:cNvPr>
                <p14:cNvContentPartPr/>
                <p14:nvPr/>
              </p14:nvContentPartPr>
              <p14:xfrm>
                <a:off x="6659234" y="5278984"/>
                <a:ext cx="260280" cy="5356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AB0C0C9-AB6D-4423-8FF6-243DF38E50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650594" y="5270344"/>
                  <a:ext cx="277920" cy="553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3150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CC6253D5-7048-4D5C-A6EB-1609E6952BAD}"/>
              </a:ext>
            </a:extLst>
          </p:cNvPr>
          <p:cNvGrpSpPr/>
          <p:nvPr/>
        </p:nvGrpSpPr>
        <p:grpSpPr>
          <a:xfrm>
            <a:off x="431234" y="295864"/>
            <a:ext cx="339840" cy="277560"/>
            <a:chOff x="431234" y="295864"/>
            <a:chExt cx="339840" cy="27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70E3DC8-50E2-466C-80A9-3D7142ED539E}"/>
                    </a:ext>
                  </a:extLst>
                </p14:cNvPr>
                <p14:cNvContentPartPr/>
                <p14:nvPr/>
              </p14:nvContentPartPr>
              <p14:xfrm>
                <a:off x="431234" y="295864"/>
                <a:ext cx="300600" cy="271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70E3DC8-50E2-466C-80A9-3D7142ED539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2234" y="287224"/>
                  <a:ext cx="318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771F01F-09C3-4820-B8D0-2C9E23B9783A}"/>
                    </a:ext>
                  </a:extLst>
                </p14:cNvPr>
                <p14:cNvContentPartPr/>
                <p14:nvPr/>
              </p14:nvContentPartPr>
              <p14:xfrm>
                <a:off x="764594" y="523384"/>
                <a:ext cx="6480" cy="50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771F01F-09C3-4820-B8D0-2C9E23B978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5954" y="514384"/>
                  <a:ext cx="2412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53D8DF7-AE68-4751-A88A-AFE92042B400}"/>
                  </a:ext>
                </a:extLst>
              </p14:cNvPr>
              <p14:cNvContentPartPr/>
              <p14:nvPr/>
            </p14:nvContentPartPr>
            <p14:xfrm>
              <a:off x="1005074" y="2330944"/>
              <a:ext cx="233640" cy="612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53D8DF7-AE68-4751-A88A-AFE92042B4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6074" y="2321944"/>
                <a:ext cx="2512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42939AA-6B3A-4B88-8CC1-EB61592624DC}"/>
                  </a:ext>
                </a:extLst>
              </p14:cNvPr>
              <p14:cNvContentPartPr/>
              <p14:nvPr/>
            </p14:nvContentPartPr>
            <p14:xfrm>
              <a:off x="9585314" y="920824"/>
              <a:ext cx="311040" cy="1731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42939AA-6B3A-4B88-8CC1-EB61592624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76674" y="912184"/>
                <a:ext cx="3286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506D709-34F4-4C1F-AE7F-B9238984AB5E}"/>
                  </a:ext>
                </a:extLst>
              </p14:cNvPr>
              <p14:cNvContentPartPr/>
              <p14:nvPr/>
            </p14:nvContentPartPr>
            <p14:xfrm>
              <a:off x="10007954" y="711304"/>
              <a:ext cx="152640" cy="3546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506D709-34F4-4C1F-AE7F-B9238984AB5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98954" y="702664"/>
                <a:ext cx="17028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7D8C951-03AF-4A2B-9DD5-46CA145194F9}"/>
                  </a:ext>
                </a:extLst>
              </p14:cNvPr>
              <p14:cNvContentPartPr/>
              <p14:nvPr/>
            </p14:nvContentPartPr>
            <p14:xfrm>
              <a:off x="10204874" y="941704"/>
              <a:ext cx="139320" cy="1486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7D8C951-03AF-4A2B-9DD5-46CA145194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95874" y="933064"/>
                <a:ext cx="1569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7DDC7F8-8862-47FE-9492-7AA7D99A6CF8}"/>
                  </a:ext>
                </a:extLst>
              </p14:cNvPr>
              <p14:cNvContentPartPr/>
              <p14:nvPr/>
            </p14:nvContentPartPr>
            <p14:xfrm>
              <a:off x="10397834" y="949984"/>
              <a:ext cx="156240" cy="1580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7DDC7F8-8862-47FE-9492-7AA7D99A6C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88834" y="940984"/>
                <a:ext cx="1738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32FDB7D-3A17-47A8-8285-0CCFE92E948B}"/>
                  </a:ext>
                </a:extLst>
              </p14:cNvPr>
              <p14:cNvContentPartPr/>
              <p14:nvPr/>
            </p14:nvContentPartPr>
            <p14:xfrm>
              <a:off x="10591874" y="933424"/>
              <a:ext cx="197280" cy="198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32FDB7D-3A17-47A8-8285-0CCFE92E948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82874" y="924784"/>
                <a:ext cx="214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DB51DC9-897C-4742-B7C9-04A17D4373BD}"/>
                  </a:ext>
                </a:extLst>
              </p14:cNvPr>
              <p14:cNvContentPartPr/>
              <p14:nvPr/>
            </p14:nvContentPartPr>
            <p14:xfrm>
              <a:off x="4477274" y="304864"/>
              <a:ext cx="269280" cy="2023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DB51DC9-897C-4742-B7C9-04A17D4373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68274" y="296224"/>
                <a:ext cx="2869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5F417A4-8117-401C-9551-4467C36B1AA5}"/>
                  </a:ext>
                </a:extLst>
              </p14:cNvPr>
              <p14:cNvContentPartPr/>
              <p14:nvPr/>
            </p14:nvContentPartPr>
            <p14:xfrm>
              <a:off x="4638194" y="49624"/>
              <a:ext cx="305280" cy="4132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5F417A4-8117-401C-9551-4467C36B1AA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29194" y="40624"/>
                <a:ext cx="32292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63017EF-6467-4D1F-880F-38FA3BF59986}"/>
                  </a:ext>
                </a:extLst>
              </p14:cNvPr>
              <p14:cNvContentPartPr/>
              <p14:nvPr/>
            </p14:nvContentPartPr>
            <p14:xfrm>
              <a:off x="4795874" y="328624"/>
              <a:ext cx="85680" cy="147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63017EF-6467-4D1F-880F-38FA3BF5998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87234" y="319984"/>
                <a:ext cx="1033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ACEEAA1-E74B-438A-9700-FCD5A1DC77EA}"/>
                  </a:ext>
                </a:extLst>
              </p14:cNvPr>
              <p14:cNvContentPartPr/>
              <p14:nvPr/>
            </p14:nvContentPartPr>
            <p14:xfrm>
              <a:off x="4898474" y="245464"/>
              <a:ext cx="253080" cy="2185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ACEEAA1-E74B-438A-9700-FCD5A1DC77E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89474" y="236464"/>
                <a:ext cx="2707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87A967D-82BC-4394-9406-7D17DD252B66}"/>
                  </a:ext>
                </a:extLst>
              </p14:cNvPr>
              <p14:cNvContentPartPr/>
              <p14:nvPr/>
            </p14:nvContentPartPr>
            <p14:xfrm>
              <a:off x="5247674" y="58264"/>
              <a:ext cx="271800" cy="458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87A967D-82BC-4394-9406-7D17DD252B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38674" y="49264"/>
                <a:ext cx="28944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4007E8D-E6BC-458C-9EF5-950DFE575E6F}"/>
                  </a:ext>
                </a:extLst>
              </p14:cNvPr>
              <p14:cNvContentPartPr/>
              <p14:nvPr/>
            </p14:nvContentPartPr>
            <p14:xfrm>
              <a:off x="5144354" y="243304"/>
              <a:ext cx="367560" cy="774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4007E8D-E6BC-458C-9EF5-950DFE575E6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35354" y="234664"/>
                <a:ext cx="38520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C11E9E6-A148-4754-8F61-6D4A58FD9CC1}"/>
                  </a:ext>
                </a:extLst>
              </p14:cNvPr>
              <p14:cNvContentPartPr/>
              <p14:nvPr/>
            </p14:nvContentPartPr>
            <p14:xfrm>
              <a:off x="5458634" y="290824"/>
              <a:ext cx="240480" cy="1944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C11E9E6-A148-4754-8F61-6D4A58FD9CC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49634" y="281824"/>
                <a:ext cx="2581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93AD607-ADB4-42E5-9300-24FB8C0FE040}"/>
                  </a:ext>
                </a:extLst>
              </p14:cNvPr>
              <p14:cNvContentPartPr/>
              <p14:nvPr/>
            </p14:nvContentPartPr>
            <p14:xfrm>
              <a:off x="5833034" y="67984"/>
              <a:ext cx="222840" cy="3906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93AD607-ADB4-42E5-9300-24FB8C0FE04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24034" y="59344"/>
                <a:ext cx="2404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8B52D65-43E6-495A-9164-27171C4182FF}"/>
                  </a:ext>
                </a:extLst>
              </p14:cNvPr>
              <p14:cNvContentPartPr/>
              <p14:nvPr/>
            </p14:nvContentPartPr>
            <p14:xfrm>
              <a:off x="5832314" y="262744"/>
              <a:ext cx="192960" cy="2228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8B52D65-43E6-495A-9164-27171C4182F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23674" y="254104"/>
                <a:ext cx="2106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1C3C2B7-CFBD-4B59-9C48-D1C35E1C467F}"/>
                  </a:ext>
                </a:extLst>
              </p14:cNvPr>
              <p14:cNvContentPartPr/>
              <p14:nvPr/>
            </p14:nvContentPartPr>
            <p14:xfrm>
              <a:off x="6069194" y="337984"/>
              <a:ext cx="174600" cy="1324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1C3C2B7-CFBD-4B59-9C48-D1C35E1C467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60554" y="328984"/>
                <a:ext cx="1922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4DC00D0-2BC0-4F37-9796-84F47B307D3F}"/>
                  </a:ext>
                </a:extLst>
              </p14:cNvPr>
              <p14:cNvContentPartPr/>
              <p14:nvPr/>
            </p14:nvContentPartPr>
            <p14:xfrm>
              <a:off x="6371594" y="2824"/>
              <a:ext cx="243360" cy="4615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4DC00D0-2BC0-4F37-9796-84F47B307D3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62954" y="-5816"/>
                <a:ext cx="26100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7400D4E-82DF-4E34-BF92-51F0CC0A1DA2}"/>
                  </a:ext>
                </a:extLst>
              </p14:cNvPr>
              <p14:cNvContentPartPr/>
              <p14:nvPr/>
            </p14:nvContentPartPr>
            <p14:xfrm>
              <a:off x="6262514" y="255904"/>
              <a:ext cx="344160" cy="673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7400D4E-82DF-4E34-BF92-51F0CC0A1DA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53514" y="247264"/>
                <a:ext cx="3618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636A669-7DD7-42E4-9C37-F5CF9268095D}"/>
                  </a:ext>
                </a:extLst>
              </p14:cNvPr>
              <p14:cNvContentPartPr/>
              <p14:nvPr/>
            </p14:nvContentPartPr>
            <p14:xfrm>
              <a:off x="6576794" y="196864"/>
              <a:ext cx="137160" cy="2782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636A669-7DD7-42E4-9C37-F5CF9268095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67794" y="188224"/>
                <a:ext cx="15480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0BA530E-F2A7-4B7E-82C3-39F3229528F5}"/>
                  </a:ext>
                </a:extLst>
              </p14:cNvPr>
              <p14:cNvContentPartPr/>
              <p14:nvPr/>
            </p14:nvContentPartPr>
            <p14:xfrm>
              <a:off x="6712514" y="279664"/>
              <a:ext cx="178200" cy="1879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0BA530E-F2A7-4B7E-82C3-39F3229528F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703874" y="271024"/>
                <a:ext cx="1958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C30E190-DFAD-4726-81D3-AC1C044F70F1}"/>
                  </a:ext>
                </a:extLst>
              </p14:cNvPr>
              <p14:cNvContentPartPr/>
              <p14:nvPr/>
            </p14:nvContentPartPr>
            <p14:xfrm>
              <a:off x="6957314" y="252304"/>
              <a:ext cx="314280" cy="2048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C30E190-DFAD-4726-81D3-AC1C044F70F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48674" y="243664"/>
                <a:ext cx="3319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CEC3228-5119-4A9F-BA0C-2DED99D4106C}"/>
                  </a:ext>
                </a:extLst>
              </p14:cNvPr>
              <p14:cNvContentPartPr/>
              <p14:nvPr/>
            </p14:nvContentPartPr>
            <p14:xfrm>
              <a:off x="1129274" y="256264"/>
              <a:ext cx="165600" cy="288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CEC3228-5119-4A9F-BA0C-2DED99D4106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20634" y="247624"/>
                <a:ext cx="1832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91B0ACF-4BA8-4B58-A27D-897F3053F229}"/>
                  </a:ext>
                </a:extLst>
              </p14:cNvPr>
              <p14:cNvContentPartPr/>
              <p14:nvPr/>
            </p14:nvContentPartPr>
            <p14:xfrm>
              <a:off x="1269674" y="172384"/>
              <a:ext cx="195840" cy="396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91B0ACF-4BA8-4B58-A27D-897F3053F22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261034" y="163384"/>
                <a:ext cx="21348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20B8E3C-B284-4688-8E9B-44473298644B}"/>
                  </a:ext>
                </a:extLst>
              </p14:cNvPr>
              <p14:cNvContentPartPr/>
              <p14:nvPr/>
            </p14:nvContentPartPr>
            <p14:xfrm>
              <a:off x="1101914" y="426904"/>
              <a:ext cx="205560" cy="21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20B8E3C-B284-4688-8E9B-44473298644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2914" y="418264"/>
                <a:ext cx="2232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55F2E7A-BBB1-4F2E-A307-33A9C41F5566}"/>
                  </a:ext>
                </a:extLst>
              </p14:cNvPr>
              <p14:cNvContentPartPr/>
              <p14:nvPr/>
            </p14:nvContentPartPr>
            <p14:xfrm>
              <a:off x="1340954" y="366424"/>
              <a:ext cx="250560" cy="417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55F2E7A-BBB1-4F2E-A307-33A9C41F556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331954" y="357424"/>
                <a:ext cx="26820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5ABDDC4-E378-4252-850F-BFBC75637A70}"/>
                  </a:ext>
                </a:extLst>
              </p14:cNvPr>
              <p14:cNvContentPartPr/>
              <p14:nvPr/>
            </p14:nvContentPartPr>
            <p14:xfrm>
              <a:off x="1522754" y="417904"/>
              <a:ext cx="189720" cy="3358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5ABDDC4-E378-4252-850F-BFBC75637A7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14114" y="409264"/>
                <a:ext cx="20736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86BD2A1-0B85-4FFE-BCF8-E6B3DBF6EDC6}"/>
                  </a:ext>
                </a:extLst>
              </p14:cNvPr>
              <p14:cNvContentPartPr/>
              <p14:nvPr/>
            </p14:nvContentPartPr>
            <p14:xfrm>
              <a:off x="1643354" y="287944"/>
              <a:ext cx="266760" cy="219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86BD2A1-0B85-4FFE-BCF8-E6B3DBF6EDC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634714" y="279304"/>
                <a:ext cx="2844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5CCFDBA-0E68-4B1C-BB0B-DCC9AC3025AF}"/>
                  </a:ext>
                </a:extLst>
              </p14:cNvPr>
              <p14:cNvContentPartPr/>
              <p14:nvPr/>
            </p14:nvContentPartPr>
            <p14:xfrm>
              <a:off x="1875554" y="309544"/>
              <a:ext cx="356760" cy="231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5CCFDBA-0E68-4B1C-BB0B-DCC9AC3025A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866554" y="300904"/>
                <a:ext cx="3744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5273E22-9EC8-4AC2-8700-1C86159E4926}"/>
                  </a:ext>
                </a:extLst>
              </p14:cNvPr>
              <p14:cNvContentPartPr/>
              <p14:nvPr/>
            </p14:nvContentPartPr>
            <p14:xfrm>
              <a:off x="2067434" y="315664"/>
              <a:ext cx="348840" cy="5990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5273E22-9EC8-4AC2-8700-1C86159E492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58434" y="306664"/>
                <a:ext cx="366480" cy="6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4882F9B-F9FB-4747-B3C1-C04261BC4491}"/>
                  </a:ext>
                </a:extLst>
              </p14:cNvPr>
              <p14:cNvContentPartPr/>
              <p14:nvPr/>
            </p14:nvContentPartPr>
            <p14:xfrm>
              <a:off x="2455874" y="332944"/>
              <a:ext cx="113760" cy="172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4882F9B-F9FB-4747-B3C1-C04261BC449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46874" y="323944"/>
                <a:ext cx="1314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B89CCAC-87E2-4C0E-BBC6-826A58739C21}"/>
                  </a:ext>
                </a:extLst>
              </p14:cNvPr>
              <p14:cNvContentPartPr/>
              <p14:nvPr/>
            </p14:nvContentPartPr>
            <p14:xfrm>
              <a:off x="2646674" y="352024"/>
              <a:ext cx="110880" cy="130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B89CCAC-87E2-4C0E-BBC6-826A58739C2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38034" y="343384"/>
                <a:ext cx="1285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F4FB4CA-FD76-405A-93D6-AD4FA06AE84D}"/>
                  </a:ext>
                </a:extLst>
              </p14:cNvPr>
              <p14:cNvContentPartPr/>
              <p14:nvPr/>
            </p14:nvContentPartPr>
            <p14:xfrm>
              <a:off x="2821994" y="318904"/>
              <a:ext cx="260280" cy="1666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F4FB4CA-FD76-405A-93D6-AD4FA06AE84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812994" y="310264"/>
                <a:ext cx="2779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2225A46-2E2B-4BDB-9652-B176CEC0CD19}"/>
                  </a:ext>
                </a:extLst>
              </p14:cNvPr>
              <p14:cNvContentPartPr/>
              <p14:nvPr/>
            </p14:nvContentPartPr>
            <p14:xfrm>
              <a:off x="3142394" y="318904"/>
              <a:ext cx="131760" cy="162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2225A46-2E2B-4BDB-9652-B176CEC0CD1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133394" y="310264"/>
                <a:ext cx="1494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07FA295-17C3-4CE7-91D9-7FF07DDD9E06}"/>
                  </a:ext>
                </a:extLst>
              </p14:cNvPr>
              <p14:cNvContentPartPr/>
              <p14:nvPr/>
            </p14:nvContentPartPr>
            <p14:xfrm>
              <a:off x="3403754" y="66544"/>
              <a:ext cx="241200" cy="4410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07FA295-17C3-4CE7-91D9-7FF07DDD9E0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395114" y="57544"/>
                <a:ext cx="25884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FC86995-1C38-4894-B378-1AC0BBCCBF68}"/>
                  </a:ext>
                </a:extLst>
              </p14:cNvPr>
              <p14:cNvContentPartPr/>
              <p14:nvPr/>
            </p14:nvContentPartPr>
            <p14:xfrm>
              <a:off x="3324194" y="285424"/>
              <a:ext cx="256320" cy="500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FC86995-1C38-4894-B378-1AC0BBCCBF6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15194" y="276784"/>
                <a:ext cx="2739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F6AD614-DB84-40B6-B318-9915D5A778E8}"/>
                  </a:ext>
                </a:extLst>
              </p14:cNvPr>
              <p14:cNvContentPartPr/>
              <p14:nvPr/>
            </p14:nvContentPartPr>
            <p14:xfrm>
              <a:off x="3581954" y="271744"/>
              <a:ext cx="197640" cy="176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F6AD614-DB84-40B6-B318-9915D5A778E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573314" y="263104"/>
                <a:ext cx="2152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396FC52-9459-489E-98EE-3EC49B69F148}"/>
                  </a:ext>
                </a:extLst>
              </p14:cNvPr>
              <p14:cNvContentPartPr/>
              <p14:nvPr/>
            </p14:nvContentPartPr>
            <p14:xfrm>
              <a:off x="3773474" y="344824"/>
              <a:ext cx="32760" cy="777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396FC52-9459-489E-98EE-3EC49B69F14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764474" y="336184"/>
                <a:ext cx="504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82A8C59-508D-456C-AE0E-DB4B6F7519FF}"/>
                  </a:ext>
                </a:extLst>
              </p14:cNvPr>
              <p14:cNvContentPartPr/>
              <p14:nvPr/>
            </p14:nvContentPartPr>
            <p14:xfrm>
              <a:off x="3934754" y="297304"/>
              <a:ext cx="125280" cy="1148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82A8C59-508D-456C-AE0E-DB4B6F7519F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926114" y="288304"/>
                <a:ext cx="1429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502812A-E46E-4A84-B082-893006BC201B}"/>
                  </a:ext>
                </a:extLst>
              </p14:cNvPr>
              <p14:cNvContentPartPr/>
              <p14:nvPr/>
            </p14:nvContentPartPr>
            <p14:xfrm>
              <a:off x="1460834" y="859984"/>
              <a:ext cx="396000" cy="4165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502812A-E46E-4A84-B082-893006BC201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451834" y="851344"/>
                <a:ext cx="41364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9F4A4F4-C352-41C7-B45F-A34DF2822BC1}"/>
                  </a:ext>
                </a:extLst>
              </p14:cNvPr>
              <p14:cNvContentPartPr/>
              <p14:nvPr/>
            </p14:nvContentPartPr>
            <p14:xfrm>
              <a:off x="1614194" y="1071664"/>
              <a:ext cx="218160" cy="558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9F4A4F4-C352-41C7-B45F-A34DF2822BC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05194" y="1062664"/>
                <a:ext cx="2358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62BA158-0C81-4C6F-AF49-A45CC5137FCC}"/>
                  </a:ext>
                </a:extLst>
              </p14:cNvPr>
              <p14:cNvContentPartPr/>
              <p14:nvPr/>
            </p14:nvContentPartPr>
            <p14:xfrm>
              <a:off x="1017314" y="1064824"/>
              <a:ext cx="222120" cy="637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62BA158-0C81-4C6F-AF49-A45CC5137FC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08674" y="1056184"/>
                <a:ext cx="2397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C70249A-97C1-4DC0-90FB-B5905E0677AC}"/>
                  </a:ext>
                </a:extLst>
              </p14:cNvPr>
              <p14:cNvContentPartPr/>
              <p14:nvPr/>
            </p14:nvContentPartPr>
            <p14:xfrm>
              <a:off x="2266154" y="655864"/>
              <a:ext cx="354240" cy="5598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C70249A-97C1-4DC0-90FB-B5905E0677A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257154" y="647224"/>
                <a:ext cx="37188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10262FA-CDFE-4069-8D67-64F9E9A73054}"/>
                  </a:ext>
                </a:extLst>
              </p14:cNvPr>
              <p14:cNvContentPartPr/>
              <p14:nvPr/>
            </p14:nvContentPartPr>
            <p14:xfrm>
              <a:off x="2208554" y="1032784"/>
              <a:ext cx="266760" cy="759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10262FA-CDFE-4069-8D67-64F9E9A7305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199554" y="1023784"/>
                <a:ext cx="2844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35F67C8-5639-4ABD-9975-17D19D30466A}"/>
                  </a:ext>
                </a:extLst>
              </p14:cNvPr>
              <p14:cNvContentPartPr/>
              <p14:nvPr/>
            </p14:nvContentPartPr>
            <p14:xfrm>
              <a:off x="2485754" y="1024144"/>
              <a:ext cx="309600" cy="1562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35F67C8-5639-4ABD-9975-17D19D30466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76754" y="1015144"/>
                <a:ext cx="3272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17E7DDB-B478-40E0-82E8-700D2D9D6EEB}"/>
                  </a:ext>
                </a:extLst>
              </p14:cNvPr>
              <p14:cNvContentPartPr/>
              <p14:nvPr/>
            </p14:nvContentPartPr>
            <p14:xfrm>
              <a:off x="2901554" y="1041784"/>
              <a:ext cx="65160" cy="1321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17E7DDB-B478-40E0-82E8-700D2D9D6EE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892554" y="1032784"/>
                <a:ext cx="828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A0B2F85-3E62-4BC4-89FB-A5D3A1E2074E}"/>
                  </a:ext>
                </a:extLst>
              </p14:cNvPr>
              <p14:cNvContentPartPr/>
              <p14:nvPr/>
            </p14:nvContentPartPr>
            <p14:xfrm>
              <a:off x="3133754" y="739744"/>
              <a:ext cx="248400" cy="4219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A0B2F85-3E62-4BC4-89FB-A5D3A1E2074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125114" y="731104"/>
                <a:ext cx="26604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7B8B5C0-A912-4A5C-838B-CB4E690CB59A}"/>
                  </a:ext>
                </a:extLst>
              </p14:cNvPr>
              <p14:cNvContentPartPr/>
              <p14:nvPr/>
            </p14:nvContentPartPr>
            <p14:xfrm>
              <a:off x="3061754" y="992104"/>
              <a:ext cx="212400" cy="234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7B8B5C0-A912-4A5C-838B-CB4E690CB59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052754" y="983104"/>
                <a:ext cx="230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1E6C06A-03CD-4547-801F-700FC8262CC2}"/>
                  </a:ext>
                </a:extLst>
              </p14:cNvPr>
              <p14:cNvContentPartPr/>
              <p14:nvPr/>
            </p14:nvContentPartPr>
            <p14:xfrm>
              <a:off x="3269474" y="1010104"/>
              <a:ext cx="186120" cy="1569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1E6C06A-03CD-4547-801F-700FC8262CC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260834" y="1001104"/>
                <a:ext cx="20376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BEE1629-BECE-4944-AD3E-CC90B2710837}"/>
                  </a:ext>
                </a:extLst>
              </p14:cNvPr>
              <p14:cNvContentPartPr/>
              <p14:nvPr/>
            </p14:nvContentPartPr>
            <p14:xfrm>
              <a:off x="3663314" y="1119184"/>
              <a:ext cx="127080" cy="3081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BEE1629-BECE-4944-AD3E-CC90B271083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654674" y="1110544"/>
                <a:ext cx="14472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A83B926-FDBA-4301-A54D-6A1768104FAD}"/>
                  </a:ext>
                </a:extLst>
              </p14:cNvPr>
              <p14:cNvContentPartPr/>
              <p14:nvPr/>
            </p14:nvContentPartPr>
            <p14:xfrm>
              <a:off x="3777794" y="937384"/>
              <a:ext cx="246960" cy="2271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A83B926-FDBA-4301-A54D-6A1768104FA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769154" y="928384"/>
                <a:ext cx="2646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7C6F7CD-B329-4193-8D06-12287D3B47F2}"/>
                  </a:ext>
                </a:extLst>
              </p14:cNvPr>
              <p14:cNvContentPartPr/>
              <p14:nvPr/>
            </p14:nvContentPartPr>
            <p14:xfrm>
              <a:off x="4086674" y="1015144"/>
              <a:ext cx="117720" cy="126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7C6F7CD-B329-4193-8D06-12287D3B47F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077674" y="1006144"/>
                <a:ext cx="1353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FABBAFB-3D01-4D76-A54F-633AA31751A3}"/>
                  </a:ext>
                </a:extLst>
              </p14:cNvPr>
              <p14:cNvContentPartPr/>
              <p14:nvPr/>
            </p14:nvContentPartPr>
            <p14:xfrm>
              <a:off x="4154354" y="1033864"/>
              <a:ext cx="203400" cy="3780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FABBAFB-3D01-4D76-A54F-633AA31751A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145714" y="1025224"/>
                <a:ext cx="22104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8B34765-1B76-4BD0-B853-E6B82051DFB5}"/>
                  </a:ext>
                </a:extLst>
              </p14:cNvPr>
              <p14:cNvContentPartPr/>
              <p14:nvPr/>
            </p14:nvContentPartPr>
            <p14:xfrm>
              <a:off x="4280714" y="941704"/>
              <a:ext cx="247320" cy="1918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8B34765-1B76-4BD0-B853-E6B82051DFB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272074" y="933064"/>
                <a:ext cx="26496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B1AB32D-E1AC-4612-98F3-8BE3D02162A0}"/>
                  </a:ext>
                </a:extLst>
              </p14:cNvPr>
              <p14:cNvContentPartPr/>
              <p14:nvPr/>
            </p14:nvContentPartPr>
            <p14:xfrm>
              <a:off x="4544954" y="1001104"/>
              <a:ext cx="185400" cy="1522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B1AB32D-E1AC-4612-98F3-8BE3D02162A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536314" y="992104"/>
                <a:ext cx="2030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D6306A6-195D-4969-92BE-91DED303A0A9}"/>
                  </a:ext>
                </a:extLst>
              </p14:cNvPr>
              <p14:cNvContentPartPr/>
              <p14:nvPr/>
            </p14:nvContentPartPr>
            <p14:xfrm>
              <a:off x="4865714" y="711304"/>
              <a:ext cx="275760" cy="4546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D6306A6-195D-4969-92BE-91DED303A0A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856714" y="702664"/>
                <a:ext cx="29340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18809A0-7037-46E7-BA62-161DE8A835B9}"/>
                  </a:ext>
                </a:extLst>
              </p14:cNvPr>
              <p14:cNvContentPartPr/>
              <p14:nvPr/>
            </p14:nvContentPartPr>
            <p14:xfrm>
              <a:off x="4998194" y="1009384"/>
              <a:ext cx="155880" cy="1454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18809A0-7037-46E7-BA62-161DE8A835B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89554" y="1000744"/>
                <a:ext cx="1735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CAB212E-ACCC-4A63-9690-930B1D4E02A6}"/>
                  </a:ext>
                </a:extLst>
              </p14:cNvPr>
              <p14:cNvContentPartPr/>
              <p14:nvPr/>
            </p14:nvContentPartPr>
            <p14:xfrm>
              <a:off x="5249474" y="676024"/>
              <a:ext cx="343440" cy="4672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CAB212E-ACCC-4A63-9690-930B1D4E02A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240834" y="667024"/>
                <a:ext cx="3610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4A7A7EC-D625-46A6-A814-F548A7E5A79B}"/>
                  </a:ext>
                </a:extLst>
              </p14:cNvPr>
              <p14:cNvContentPartPr/>
              <p14:nvPr/>
            </p14:nvContentPartPr>
            <p14:xfrm>
              <a:off x="5488514" y="986704"/>
              <a:ext cx="82800" cy="1602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4A7A7EC-D625-46A6-A814-F548A7E5A79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479514" y="978064"/>
                <a:ext cx="1004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B8838C1-3C07-4932-A6D8-0C2CA7D3D509}"/>
                  </a:ext>
                </a:extLst>
              </p14:cNvPr>
              <p14:cNvContentPartPr/>
              <p14:nvPr/>
            </p14:nvContentPartPr>
            <p14:xfrm>
              <a:off x="5616314" y="1002904"/>
              <a:ext cx="176400" cy="1684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B8838C1-3C07-4932-A6D8-0C2CA7D3D50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607674" y="993904"/>
                <a:ext cx="1940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EEAEB89-5161-4D8B-B716-C2719CEBB334}"/>
                  </a:ext>
                </a:extLst>
              </p14:cNvPr>
              <p14:cNvContentPartPr/>
              <p14:nvPr/>
            </p14:nvContentPartPr>
            <p14:xfrm>
              <a:off x="5834114" y="1020544"/>
              <a:ext cx="206280" cy="1663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EEAEB89-5161-4D8B-B716-C2719CEBB33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825114" y="1011904"/>
                <a:ext cx="2239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6AD7205-9DCE-4CF0-959B-EC59F0CCDF87}"/>
                  </a:ext>
                </a:extLst>
              </p14:cNvPr>
              <p14:cNvContentPartPr/>
              <p14:nvPr/>
            </p14:nvContentPartPr>
            <p14:xfrm>
              <a:off x="6327674" y="1025944"/>
              <a:ext cx="115920" cy="1555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6AD7205-9DCE-4CF0-959B-EC59F0CCDF8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318674" y="1017304"/>
                <a:ext cx="1335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3C6D278-DC99-4D3D-BEBA-3364D9445A5B}"/>
                  </a:ext>
                </a:extLst>
              </p14:cNvPr>
              <p14:cNvContentPartPr/>
              <p14:nvPr/>
            </p14:nvContentPartPr>
            <p14:xfrm>
              <a:off x="6643034" y="654784"/>
              <a:ext cx="303480" cy="5551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3C6D278-DC99-4D3D-BEBA-3364D9445A5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634394" y="646144"/>
                <a:ext cx="32112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4811F63-9E41-4644-B474-C5CB3178DACE}"/>
                  </a:ext>
                </a:extLst>
              </p14:cNvPr>
              <p14:cNvContentPartPr/>
              <p14:nvPr/>
            </p14:nvContentPartPr>
            <p14:xfrm>
              <a:off x="6616034" y="984184"/>
              <a:ext cx="309240" cy="648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4811F63-9E41-4644-B474-C5CB3178DAC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607034" y="975544"/>
                <a:ext cx="3268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FE100F4-6637-4885-A2F5-EB0CC8DA5003}"/>
                  </a:ext>
                </a:extLst>
              </p14:cNvPr>
              <p14:cNvContentPartPr/>
              <p14:nvPr/>
            </p14:nvContentPartPr>
            <p14:xfrm>
              <a:off x="7219034" y="721744"/>
              <a:ext cx="531000" cy="4449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FE100F4-6637-4885-A2F5-EB0CC8DA500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210034" y="713104"/>
                <a:ext cx="54864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F77AA8E-4A5A-4A06-B4B6-54426BB1676F}"/>
                  </a:ext>
                </a:extLst>
              </p14:cNvPr>
              <p14:cNvContentPartPr/>
              <p14:nvPr/>
            </p14:nvContentPartPr>
            <p14:xfrm>
              <a:off x="7910594" y="979504"/>
              <a:ext cx="88920" cy="1526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F77AA8E-4A5A-4A06-B4B6-54426BB1676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901954" y="970864"/>
                <a:ext cx="1065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CF129CE-B8C9-46FC-9477-BBC870C0C9FC}"/>
                  </a:ext>
                </a:extLst>
              </p14:cNvPr>
              <p14:cNvContentPartPr/>
              <p14:nvPr/>
            </p14:nvContentPartPr>
            <p14:xfrm>
              <a:off x="8242874" y="636424"/>
              <a:ext cx="304920" cy="5263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CF129CE-B8C9-46FC-9477-BBC870C0C9F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233874" y="627784"/>
                <a:ext cx="32256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2F6343A-74FE-43E8-AEBE-F539E44974B5}"/>
                  </a:ext>
                </a:extLst>
              </p14:cNvPr>
              <p14:cNvContentPartPr/>
              <p14:nvPr/>
            </p14:nvContentPartPr>
            <p14:xfrm>
              <a:off x="8185994" y="907144"/>
              <a:ext cx="322200" cy="378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2F6343A-74FE-43E8-AEBE-F539E44974B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177354" y="898144"/>
                <a:ext cx="3398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1B86F5C-0229-4B89-BF6C-08D49218BB5C}"/>
                  </a:ext>
                </a:extLst>
              </p14:cNvPr>
              <p14:cNvContentPartPr/>
              <p14:nvPr/>
            </p14:nvContentPartPr>
            <p14:xfrm>
              <a:off x="8434394" y="956464"/>
              <a:ext cx="177840" cy="1544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1B86F5C-0229-4B89-BF6C-08D49218BB5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425754" y="947464"/>
                <a:ext cx="1954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528E005-24D0-490D-BD98-ED9503C0F199}"/>
                  </a:ext>
                </a:extLst>
              </p14:cNvPr>
              <p14:cNvContentPartPr/>
              <p14:nvPr/>
            </p14:nvContentPartPr>
            <p14:xfrm>
              <a:off x="8683514" y="982384"/>
              <a:ext cx="264600" cy="1328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528E005-24D0-490D-BD98-ED9503C0F19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674874" y="973384"/>
                <a:ext cx="2822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5730B34-DBF3-4CA5-8782-EC351A137051}"/>
                  </a:ext>
                </a:extLst>
              </p14:cNvPr>
              <p14:cNvContentPartPr/>
              <p14:nvPr/>
            </p14:nvContentPartPr>
            <p14:xfrm>
              <a:off x="9083114" y="877984"/>
              <a:ext cx="131760" cy="2498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5730B34-DBF3-4CA5-8782-EC351A13705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074114" y="869344"/>
                <a:ext cx="1494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C0DC39D-A8DE-4822-BAEA-D351C75B1B74}"/>
                  </a:ext>
                </a:extLst>
              </p14:cNvPr>
              <p14:cNvContentPartPr/>
              <p14:nvPr/>
            </p14:nvContentPartPr>
            <p14:xfrm>
              <a:off x="1484234" y="1594384"/>
              <a:ext cx="180360" cy="3114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C0DC39D-A8DE-4822-BAEA-D351C75B1B7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475594" y="1585384"/>
                <a:ext cx="19800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B67CE55-AF63-4C0B-B0C6-5A84FA6BA8C2}"/>
                  </a:ext>
                </a:extLst>
              </p14:cNvPr>
              <p14:cNvContentPartPr/>
              <p14:nvPr/>
            </p14:nvContentPartPr>
            <p14:xfrm>
              <a:off x="1565954" y="1429864"/>
              <a:ext cx="311040" cy="4046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B67CE55-AF63-4C0B-B0C6-5A84FA6BA8C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557314" y="1421224"/>
                <a:ext cx="32868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0AB9CFA-1FFA-40F0-BB60-7A931E753EFF}"/>
                  </a:ext>
                </a:extLst>
              </p14:cNvPr>
              <p14:cNvContentPartPr/>
              <p14:nvPr/>
            </p14:nvContentPartPr>
            <p14:xfrm>
              <a:off x="2257514" y="1677544"/>
              <a:ext cx="185040" cy="1659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0AB9CFA-1FFA-40F0-BB60-7A931E753EF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248874" y="1668904"/>
                <a:ext cx="2026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7E6B62A-ADF3-42DB-9015-827D74DED6CD}"/>
                  </a:ext>
                </a:extLst>
              </p14:cNvPr>
              <p14:cNvContentPartPr/>
              <p14:nvPr/>
            </p14:nvContentPartPr>
            <p14:xfrm>
              <a:off x="2501234" y="1644784"/>
              <a:ext cx="415800" cy="2059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7E6B62A-ADF3-42DB-9015-827D74DED6C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492234" y="1635784"/>
                <a:ext cx="4334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649C574-B43B-41F3-825E-A0A1A4A8DABC}"/>
                  </a:ext>
                </a:extLst>
              </p14:cNvPr>
              <p14:cNvContentPartPr/>
              <p14:nvPr/>
            </p14:nvContentPartPr>
            <p14:xfrm>
              <a:off x="3260474" y="1572064"/>
              <a:ext cx="278280" cy="2246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649C574-B43B-41F3-825E-A0A1A4A8DAB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251474" y="1563064"/>
                <a:ext cx="2959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62F078A-1B41-4550-BD11-EC815D33048D}"/>
                  </a:ext>
                </a:extLst>
              </p14:cNvPr>
              <p14:cNvContentPartPr/>
              <p14:nvPr/>
            </p14:nvContentPartPr>
            <p14:xfrm>
              <a:off x="3611834" y="1620304"/>
              <a:ext cx="147960" cy="1717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62F078A-1B41-4550-BD11-EC815D33048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603194" y="1611304"/>
                <a:ext cx="1656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42B8382-20E3-4888-A5D3-68802455C72C}"/>
                  </a:ext>
                </a:extLst>
              </p14:cNvPr>
              <p14:cNvContentPartPr/>
              <p14:nvPr/>
            </p14:nvContentPartPr>
            <p14:xfrm>
              <a:off x="3851954" y="1585384"/>
              <a:ext cx="168120" cy="2095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42B8382-20E3-4888-A5D3-68802455C72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842954" y="1576384"/>
                <a:ext cx="1857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AD81F29-4E6F-4D74-9E6F-0F96CEA0E160}"/>
                  </a:ext>
                </a:extLst>
              </p14:cNvPr>
              <p14:cNvContentPartPr/>
              <p14:nvPr/>
            </p14:nvContentPartPr>
            <p14:xfrm>
              <a:off x="4028354" y="1600864"/>
              <a:ext cx="182160" cy="2091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AD81F29-4E6F-4D74-9E6F-0F96CEA0E16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019714" y="1591864"/>
                <a:ext cx="1998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FA5895D-6B9E-4407-A7B2-0177F4AB7984}"/>
                  </a:ext>
                </a:extLst>
              </p14:cNvPr>
              <p14:cNvContentPartPr/>
              <p14:nvPr/>
            </p14:nvContentPartPr>
            <p14:xfrm>
              <a:off x="4237154" y="1628224"/>
              <a:ext cx="202320" cy="1598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FA5895D-6B9E-4407-A7B2-0177F4AB798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228514" y="1619224"/>
                <a:ext cx="2199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5E16E44-FB42-4BD7-B23E-88A6026F6F9D}"/>
                  </a:ext>
                </a:extLst>
              </p14:cNvPr>
              <p14:cNvContentPartPr/>
              <p14:nvPr/>
            </p14:nvContentPartPr>
            <p14:xfrm>
              <a:off x="4460714" y="1569184"/>
              <a:ext cx="195840" cy="2361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5E16E44-FB42-4BD7-B23E-88A6026F6F9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451714" y="1560544"/>
                <a:ext cx="2134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947EE35-DAAF-42A9-A4AA-C01E205708EE}"/>
                  </a:ext>
                </a:extLst>
              </p14:cNvPr>
              <p14:cNvContentPartPr/>
              <p14:nvPr/>
            </p14:nvContentPartPr>
            <p14:xfrm>
              <a:off x="4627034" y="1556224"/>
              <a:ext cx="214200" cy="25020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947EE35-DAAF-42A9-A4AA-C01E205708E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618394" y="1547224"/>
                <a:ext cx="2318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86DFE49-BDDE-4904-A45D-1EDF6858F094}"/>
                  </a:ext>
                </a:extLst>
              </p14:cNvPr>
              <p14:cNvContentPartPr/>
              <p14:nvPr/>
            </p14:nvContentPartPr>
            <p14:xfrm>
              <a:off x="4892354" y="1600864"/>
              <a:ext cx="235440" cy="1753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86DFE49-BDDE-4904-A45D-1EDF6858F09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883354" y="1592224"/>
                <a:ext cx="2530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9E3873D-14A3-4AE1-99DF-587211A3182A}"/>
                  </a:ext>
                </a:extLst>
              </p14:cNvPr>
              <p14:cNvContentPartPr/>
              <p14:nvPr/>
            </p14:nvContentPartPr>
            <p14:xfrm>
              <a:off x="5122754" y="1515184"/>
              <a:ext cx="231840" cy="288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9E3873D-14A3-4AE1-99DF-587211A3182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114114" y="1506184"/>
                <a:ext cx="24948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9AEFDD3-5B21-4C08-BDC9-5E8684330A63}"/>
                  </a:ext>
                </a:extLst>
              </p14:cNvPr>
              <p14:cNvContentPartPr/>
              <p14:nvPr/>
            </p14:nvContentPartPr>
            <p14:xfrm>
              <a:off x="5654474" y="1608064"/>
              <a:ext cx="177840" cy="2059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9AEFDD3-5B21-4C08-BDC9-5E8684330A6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645834" y="1599064"/>
                <a:ext cx="19548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0D11367-AE30-4948-B684-3696A522D708}"/>
                  </a:ext>
                </a:extLst>
              </p14:cNvPr>
              <p14:cNvContentPartPr/>
              <p14:nvPr/>
            </p14:nvContentPartPr>
            <p14:xfrm>
              <a:off x="5890634" y="1664944"/>
              <a:ext cx="206640" cy="907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0D11367-AE30-4948-B684-3696A522D70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881994" y="1656304"/>
                <a:ext cx="22428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364D2230-B828-4BC0-B91D-68F0CEB70EEC}"/>
                  </a:ext>
                </a:extLst>
              </p14:cNvPr>
              <p14:cNvContentPartPr/>
              <p14:nvPr/>
            </p14:nvContentPartPr>
            <p14:xfrm>
              <a:off x="6189074" y="1638304"/>
              <a:ext cx="202320" cy="1746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364D2230-B828-4BC0-B91D-68F0CEB70EE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180074" y="1629664"/>
                <a:ext cx="2199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FA611BE-28FA-4FDA-82A0-F41A1FA4953A}"/>
                  </a:ext>
                </a:extLst>
              </p14:cNvPr>
              <p14:cNvContentPartPr/>
              <p14:nvPr/>
            </p14:nvContentPartPr>
            <p14:xfrm>
              <a:off x="6355754" y="1435624"/>
              <a:ext cx="177840" cy="2862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FA611BE-28FA-4FDA-82A0-F41A1FA4953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347114" y="1426984"/>
                <a:ext cx="19548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CB2DD05-38CB-4CA3-8704-2A8B3E89DC82}"/>
                  </a:ext>
                </a:extLst>
              </p14:cNvPr>
              <p14:cNvContentPartPr/>
              <p14:nvPr/>
            </p14:nvContentPartPr>
            <p14:xfrm>
              <a:off x="6703874" y="1417984"/>
              <a:ext cx="443160" cy="3592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CB2DD05-38CB-4CA3-8704-2A8B3E89DC8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694874" y="1408984"/>
                <a:ext cx="4608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E925671-5580-4EF7-B37A-B52947074539}"/>
                  </a:ext>
                </a:extLst>
              </p14:cNvPr>
              <p14:cNvContentPartPr/>
              <p14:nvPr/>
            </p14:nvContentPartPr>
            <p14:xfrm>
              <a:off x="7134434" y="1621384"/>
              <a:ext cx="182520" cy="478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E925671-5580-4EF7-B37A-B5294707453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125434" y="1612744"/>
                <a:ext cx="2001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2AA4D67-016F-48BF-A28D-EB099FA07CFD}"/>
                  </a:ext>
                </a:extLst>
              </p14:cNvPr>
              <p14:cNvContentPartPr/>
              <p14:nvPr/>
            </p14:nvContentPartPr>
            <p14:xfrm>
              <a:off x="7420274" y="1547944"/>
              <a:ext cx="167040" cy="2077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2AA4D67-016F-48BF-A28D-EB099FA07CFD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411634" y="1539304"/>
                <a:ext cx="1846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48C4474-4C07-4945-9893-E9091E28DCAF}"/>
                  </a:ext>
                </a:extLst>
              </p14:cNvPr>
              <p14:cNvContentPartPr/>
              <p14:nvPr/>
            </p14:nvContentPartPr>
            <p14:xfrm>
              <a:off x="7479314" y="1423384"/>
              <a:ext cx="336960" cy="3528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48C4474-4C07-4945-9893-E9091E28DCA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470674" y="1414744"/>
                <a:ext cx="3546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7CD21CC-3384-4C6F-9381-90D958898F21}"/>
                  </a:ext>
                </a:extLst>
              </p14:cNvPr>
              <p14:cNvContentPartPr/>
              <p14:nvPr/>
            </p14:nvContentPartPr>
            <p14:xfrm>
              <a:off x="8011394" y="1570264"/>
              <a:ext cx="226080" cy="1843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7CD21CC-3384-4C6F-9381-90D958898F2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002394" y="1561624"/>
                <a:ext cx="24372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0CA152D2-2B1A-4221-B552-7762719DF832}"/>
                  </a:ext>
                </a:extLst>
              </p14:cNvPr>
              <p14:cNvContentPartPr/>
              <p14:nvPr/>
            </p14:nvContentPartPr>
            <p14:xfrm>
              <a:off x="8280674" y="1573504"/>
              <a:ext cx="395640" cy="1965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0CA152D2-2B1A-4221-B552-7762719DF83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271674" y="1564504"/>
                <a:ext cx="4132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B62575E-AE60-45B0-9348-81D0DC5B2005}"/>
                  </a:ext>
                </a:extLst>
              </p14:cNvPr>
              <p14:cNvContentPartPr/>
              <p14:nvPr/>
            </p14:nvContentPartPr>
            <p14:xfrm>
              <a:off x="8988794" y="1173184"/>
              <a:ext cx="465480" cy="6177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B62575E-AE60-45B0-9348-81D0DC5B200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979794" y="1164544"/>
                <a:ext cx="48312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4524AB7-D966-4E73-8424-EC1D6C13FA88}"/>
                  </a:ext>
                </a:extLst>
              </p14:cNvPr>
              <p14:cNvContentPartPr/>
              <p14:nvPr/>
            </p14:nvContentPartPr>
            <p14:xfrm>
              <a:off x="9021554" y="1540744"/>
              <a:ext cx="309240" cy="666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4524AB7-D966-4E73-8424-EC1D6C13FA88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012914" y="1531744"/>
                <a:ext cx="3268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4B456C4-F14E-433B-95AB-B5DC10963295}"/>
                  </a:ext>
                </a:extLst>
              </p14:cNvPr>
              <p14:cNvContentPartPr/>
              <p14:nvPr/>
            </p14:nvContentPartPr>
            <p14:xfrm>
              <a:off x="9211994" y="1612024"/>
              <a:ext cx="169560" cy="986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4B456C4-F14E-433B-95AB-B5DC1096329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202994" y="1603024"/>
                <a:ext cx="1872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45952F9-4F9C-4D33-9A2A-0F9AF98C584A}"/>
                  </a:ext>
                </a:extLst>
              </p14:cNvPr>
              <p14:cNvContentPartPr/>
              <p14:nvPr/>
            </p14:nvContentPartPr>
            <p14:xfrm>
              <a:off x="9506834" y="1591864"/>
              <a:ext cx="33840" cy="954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45952F9-4F9C-4D33-9A2A-0F9AF98C584A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98194" y="1582864"/>
                <a:ext cx="514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1FFDA59-B0B9-4ED6-891D-0EAEAA827EBD}"/>
                  </a:ext>
                </a:extLst>
              </p14:cNvPr>
              <p14:cNvContentPartPr/>
              <p14:nvPr/>
            </p14:nvContentPartPr>
            <p14:xfrm>
              <a:off x="9701234" y="1268584"/>
              <a:ext cx="280080" cy="4348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1FFDA59-B0B9-4ED6-891D-0EAEAA827EB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692594" y="1259584"/>
                <a:ext cx="29772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467DA91-1D83-4C85-89BE-91B45F466396}"/>
                  </a:ext>
                </a:extLst>
              </p14:cNvPr>
              <p14:cNvContentPartPr/>
              <p14:nvPr/>
            </p14:nvContentPartPr>
            <p14:xfrm>
              <a:off x="10018754" y="1523104"/>
              <a:ext cx="161280" cy="1627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467DA91-1D83-4C85-89BE-91B45F46639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010114" y="1514464"/>
                <a:ext cx="1789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31AE0D40-86AA-4A88-BBA1-8FFBD2538D0A}"/>
                  </a:ext>
                </a:extLst>
              </p14:cNvPr>
              <p14:cNvContentPartPr/>
              <p14:nvPr/>
            </p14:nvContentPartPr>
            <p14:xfrm>
              <a:off x="10174994" y="1543264"/>
              <a:ext cx="178200" cy="1425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31AE0D40-86AA-4A88-BBA1-8FFBD2538D0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166354" y="1534264"/>
                <a:ext cx="1958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6549C86-9E81-4395-925D-717D393CED16}"/>
                  </a:ext>
                </a:extLst>
              </p14:cNvPr>
              <p14:cNvContentPartPr/>
              <p14:nvPr/>
            </p14:nvContentPartPr>
            <p14:xfrm>
              <a:off x="10386314" y="1434904"/>
              <a:ext cx="183600" cy="2577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6549C86-9E81-4395-925D-717D393CED1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377674" y="1426264"/>
                <a:ext cx="20124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69AFD86-B445-429C-9994-60DD563A62AD}"/>
                  </a:ext>
                </a:extLst>
              </p14:cNvPr>
              <p14:cNvContentPartPr/>
              <p14:nvPr/>
            </p14:nvContentPartPr>
            <p14:xfrm>
              <a:off x="10758914" y="1726144"/>
              <a:ext cx="11520" cy="75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69AFD86-B445-429C-9994-60DD563A62AD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750274" y="1717504"/>
                <a:ext cx="291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4D896DE-FBB9-4843-90EA-DC8950C0C8CB}"/>
                  </a:ext>
                </a:extLst>
              </p14:cNvPr>
              <p14:cNvContentPartPr/>
              <p14:nvPr/>
            </p14:nvContentPartPr>
            <p14:xfrm>
              <a:off x="7228394" y="1865104"/>
              <a:ext cx="367920" cy="5554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4D896DE-FBB9-4843-90EA-DC8950C0C8C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219754" y="1856464"/>
                <a:ext cx="38556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787771B-B1A1-43AA-B5DC-58682EAF2AAA}"/>
                  </a:ext>
                </a:extLst>
              </p14:cNvPr>
              <p14:cNvContentPartPr/>
              <p14:nvPr/>
            </p14:nvContentPartPr>
            <p14:xfrm>
              <a:off x="7173674" y="2181904"/>
              <a:ext cx="336960" cy="7848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787771B-B1A1-43AA-B5DC-58682EAF2AAA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165034" y="2173264"/>
                <a:ext cx="3546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E6F249B-675E-4A42-9A99-7DD4BD600E98}"/>
                  </a:ext>
                </a:extLst>
              </p14:cNvPr>
              <p14:cNvContentPartPr/>
              <p14:nvPr/>
            </p14:nvContentPartPr>
            <p14:xfrm>
              <a:off x="7543394" y="2186224"/>
              <a:ext cx="167400" cy="1774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E6F249B-675E-4A42-9A99-7DD4BD600E9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534394" y="2177584"/>
                <a:ext cx="1850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67FE1B58-70D5-4BFB-A737-B228C097EAE4}"/>
                  </a:ext>
                </a:extLst>
              </p14:cNvPr>
              <p14:cNvContentPartPr/>
              <p14:nvPr/>
            </p14:nvContentPartPr>
            <p14:xfrm>
              <a:off x="7733474" y="2205664"/>
              <a:ext cx="131760" cy="13068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67FE1B58-70D5-4BFB-A737-B228C097EAE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724474" y="2197024"/>
                <a:ext cx="1494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7D0FB3E-B672-4702-A247-7A7D15328C33}"/>
                  </a:ext>
                </a:extLst>
              </p14:cNvPr>
              <p14:cNvContentPartPr/>
              <p14:nvPr/>
            </p14:nvContentPartPr>
            <p14:xfrm>
              <a:off x="7933274" y="2199904"/>
              <a:ext cx="278640" cy="12204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7D0FB3E-B672-4702-A247-7A7D15328C3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924274" y="2191264"/>
                <a:ext cx="2962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CF17991-6A92-4864-B78E-6BF9ADF6C685}"/>
                  </a:ext>
                </a:extLst>
              </p14:cNvPr>
              <p14:cNvContentPartPr/>
              <p14:nvPr/>
            </p14:nvContentPartPr>
            <p14:xfrm>
              <a:off x="8642474" y="1962664"/>
              <a:ext cx="207000" cy="4449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CF17991-6A92-4864-B78E-6BF9ADF6C685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633474" y="1953664"/>
                <a:ext cx="22464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597EC54-60AE-4E24-B990-166F7935CD27}"/>
                  </a:ext>
                </a:extLst>
              </p14:cNvPr>
              <p14:cNvContentPartPr/>
              <p14:nvPr/>
            </p14:nvContentPartPr>
            <p14:xfrm>
              <a:off x="8576234" y="2140504"/>
              <a:ext cx="390240" cy="9972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597EC54-60AE-4E24-B990-166F7935CD27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567234" y="2131504"/>
                <a:ext cx="4078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312B4DBF-A4FD-49C4-BBD6-E2E2BF249381}"/>
                  </a:ext>
                </a:extLst>
              </p14:cNvPr>
              <p14:cNvContentPartPr/>
              <p14:nvPr/>
            </p14:nvContentPartPr>
            <p14:xfrm>
              <a:off x="8950994" y="1942504"/>
              <a:ext cx="228240" cy="41364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312B4DBF-A4FD-49C4-BBD6-E2E2BF249381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941994" y="1933864"/>
                <a:ext cx="24588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83257D48-A092-4050-B8CC-1AC97620F006}"/>
                  </a:ext>
                </a:extLst>
              </p14:cNvPr>
              <p14:cNvContentPartPr/>
              <p14:nvPr/>
            </p14:nvContentPartPr>
            <p14:xfrm>
              <a:off x="9183914" y="2190544"/>
              <a:ext cx="154800" cy="15444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83257D48-A092-4050-B8CC-1AC97620F006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175274" y="2181904"/>
                <a:ext cx="1724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FA1BC80-2F92-464E-9F03-F63985C7ADE1}"/>
                  </a:ext>
                </a:extLst>
              </p14:cNvPr>
              <p14:cNvContentPartPr/>
              <p14:nvPr/>
            </p14:nvContentPartPr>
            <p14:xfrm>
              <a:off x="9456794" y="2274784"/>
              <a:ext cx="183600" cy="35028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FA1BC80-2F92-464E-9F03-F63985C7ADE1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9448154" y="2266144"/>
                <a:ext cx="20124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E844D5F-7EC5-4A80-B21D-E042D441EDF6}"/>
                  </a:ext>
                </a:extLst>
              </p14:cNvPr>
              <p14:cNvContentPartPr/>
              <p14:nvPr/>
            </p14:nvContentPartPr>
            <p14:xfrm>
              <a:off x="9619514" y="2117824"/>
              <a:ext cx="272520" cy="19620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E844D5F-7EC5-4A80-B21D-E042D441EDF6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610874" y="2108824"/>
                <a:ext cx="2901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5534A043-6809-4EC7-88D5-C85DBDD3A56F}"/>
                  </a:ext>
                </a:extLst>
              </p14:cNvPr>
              <p14:cNvContentPartPr/>
              <p14:nvPr/>
            </p14:nvContentPartPr>
            <p14:xfrm>
              <a:off x="9915074" y="2212864"/>
              <a:ext cx="92520" cy="1278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5534A043-6809-4EC7-88D5-C85DBDD3A56F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906074" y="2203864"/>
                <a:ext cx="1101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3232820-A53F-4A23-BF64-5544FAD15745}"/>
                  </a:ext>
                </a:extLst>
              </p14:cNvPr>
              <p14:cNvContentPartPr/>
              <p14:nvPr/>
            </p14:nvContentPartPr>
            <p14:xfrm>
              <a:off x="9954314" y="2217184"/>
              <a:ext cx="219600" cy="3700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3232820-A53F-4A23-BF64-5544FAD1574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945314" y="2208544"/>
                <a:ext cx="23724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19F7B76-C345-4BA1-B30F-3EDD928BC7E6}"/>
                  </a:ext>
                </a:extLst>
              </p14:cNvPr>
              <p14:cNvContentPartPr/>
              <p14:nvPr/>
            </p14:nvContentPartPr>
            <p14:xfrm>
              <a:off x="10099034" y="2112064"/>
              <a:ext cx="268920" cy="1947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19F7B76-C345-4BA1-B30F-3EDD928BC7E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0090394" y="2103424"/>
                <a:ext cx="2865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EE79B948-65B0-4386-8406-C0B3FDED455B}"/>
                  </a:ext>
                </a:extLst>
              </p14:cNvPr>
              <p14:cNvContentPartPr/>
              <p14:nvPr/>
            </p14:nvContentPartPr>
            <p14:xfrm>
              <a:off x="10344194" y="2188744"/>
              <a:ext cx="185760" cy="12852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EE79B948-65B0-4386-8406-C0B3FDED455B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0335554" y="2180104"/>
                <a:ext cx="2034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41486E7-530D-4A08-B938-B9435DF6ED40}"/>
                  </a:ext>
                </a:extLst>
              </p14:cNvPr>
              <p14:cNvContentPartPr/>
              <p14:nvPr/>
            </p14:nvContentPartPr>
            <p14:xfrm>
              <a:off x="10649834" y="1894624"/>
              <a:ext cx="241920" cy="43920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41486E7-530D-4A08-B938-B9435DF6ED40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640834" y="1885984"/>
                <a:ext cx="25956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05CAEF4F-C0F8-45A0-92A2-AFB1E2DD825B}"/>
                  </a:ext>
                </a:extLst>
              </p14:cNvPr>
              <p14:cNvContentPartPr/>
              <p14:nvPr/>
            </p14:nvContentPartPr>
            <p14:xfrm>
              <a:off x="10734794" y="2213944"/>
              <a:ext cx="189360" cy="12024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05CAEF4F-C0F8-45A0-92A2-AFB1E2DD825B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726154" y="2204944"/>
                <a:ext cx="2070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A970A75-71A7-4F23-9318-07AF18158F0B}"/>
                  </a:ext>
                </a:extLst>
              </p14:cNvPr>
              <p14:cNvContentPartPr/>
              <p14:nvPr/>
            </p14:nvContentPartPr>
            <p14:xfrm>
              <a:off x="10996154" y="1894984"/>
              <a:ext cx="293760" cy="4597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A970A75-71A7-4F23-9318-07AF18158F0B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987514" y="1885984"/>
                <a:ext cx="3114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14CB85C-5F8D-4E1A-BAFB-B17386E0B7BF}"/>
                  </a:ext>
                </a:extLst>
              </p14:cNvPr>
              <p14:cNvContentPartPr/>
              <p14:nvPr/>
            </p14:nvContentPartPr>
            <p14:xfrm>
              <a:off x="10902194" y="2110624"/>
              <a:ext cx="422280" cy="22032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14CB85C-5F8D-4E1A-BAFB-B17386E0B7B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0893194" y="2101984"/>
                <a:ext cx="4399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8D596771-79D6-4083-94A5-CDE22AA016C6}"/>
                  </a:ext>
                </a:extLst>
              </p14:cNvPr>
              <p14:cNvContentPartPr/>
              <p14:nvPr/>
            </p14:nvContentPartPr>
            <p14:xfrm>
              <a:off x="11288474" y="2225104"/>
              <a:ext cx="154080" cy="1047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8D596771-79D6-4083-94A5-CDE22AA016C6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1279474" y="2216464"/>
                <a:ext cx="1717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EF3FE7E-13EB-4343-8B6C-097B3EDCF102}"/>
                  </a:ext>
                </a:extLst>
              </p14:cNvPr>
              <p14:cNvContentPartPr/>
              <p14:nvPr/>
            </p14:nvContentPartPr>
            <p14:xfrm>
              <a:off x="11500154" y="2256784"/>
              <a:ext cx="265320" cy="15660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EF3FE7E-13EB-4343-8B6C-097B3EDCF102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1491514" y="2248144"/>
                <a:ext cx="28296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86E2F28-DD13-4767-BDD6-65DFD4F21CD2}"/>
              </a:ext>
            </a:extLst>
          </p:cNvPr>
          <p:cNvGrpSpPr/>
          <p:nvPr/>
        </p:nvGrpSpPr>
        <p:grpSpPr>
          <a:xfrm>
            <a:off x="1619594" y="2016304"/>
            <a:ext cx="5235120" cy="1215360"/>
            <a:chOff x="1619594" y="2016304"/>
            <a:chExt cx="5235120" cy="121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7F04F6A-CB75-4BD0-AAC8-8386D9218CFF}"/>
                    </a:ext>
                  </a:extLst>
                </p14:cNvPr>
                <p14:cNvContentPartPr/>
                <p14:nvPr/>
              </p14:nvContentPartPr>
              <p14:xfrm>
                <a:off x="1619594" y="2243104"/>
                <a:ext cx="374040" cy="253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7F04F6A-CB75-4BD0-AAC8-8386D9218CF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0954" y="2234464"/>
                  <a:ext cx="3916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5AFA090-D120-407D-B7E9-298F24B1F87D}"/>
                    </a:ext>
                  </a:extLst>
                </p14:cNvPr>
                <p14:cNvContentPartPr/>
                <p14:nvPr/>
              </p14:nvContentPartPr>
              <p14:xfrm>
                <a:off x="2344994" y="2338864"/>
                <a:ext cx="95400" cy="141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5AFA090-D120-407D-B7E9-298F24B1F87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335994" y="2329864"/>
                  <a:ext cx="113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1C06B2-2566-4F31-A227-7CA4CFE960A5}"/>
                    </a:ext>
                  </a:extLst>
                </p14:cNvPr>
                <p14:cNvContentPartPr/>
                <p14:nvPr/>
              </p14:nvContentPartPr>
              <p14:xfrm>
                <a:off x="2637674" y="2073544"/>
                <a:ext cx="199080" cy="407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1C06B2-2566-4F31-A227-7CA4CFE960A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29034" y="2064904"/>
                  <a:ext cx="2167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E6434D2-ECC2-4118-A410-C16E5E91ABA2}"/>
                    </a:ext>
                  </a:extLst>
                </p14:cNvPr>
                <p14:cNvContentPartPr/>
                <p14:nvPr/>
              </p14:nvContentPartPr>
              <p14:xfrm>
                <a:off x="2465234" y="2241304"/>
                <a:ext cx="403560" cy="1069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E6434D2-ECC2-4118-A410-C16E5E91ABA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456234" y="2232304"/>
                  <a:ext cx="421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991C28F-4F0B-4CAC-AA09-C76F618BEBA6}"/>
                    </a:ext>
                  </a:extLst>
                </p14:cNvPr>
                <p14:cNvContentPartPr/>
                <p14:nvPr/>
              </p14:nvContentPartPr>
              <p14:xfrm>
                <a:off x="2796434" y="2271544"/>
                <a:ext cx="213480" cy="181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991C28F-4F0B-4CAC-AA09-C76F618BEBA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787434" y="2262904"/>
                  <a:ext cx="231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77BE7DC-E1B8-42A3-A651-307473C90000}"/>
                    </a:ext>
                  </a:extLst>
                </p14:cNvPr>
                <p14:cNvContentPartPr/>
                <p14:nvPr/>
              </p14:nvContentPartPr>
              <p14:xfrm>
                <a:off x="3057794" y="2270464"/>
                <a:ext cx="288720" cy="155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77BE7DC-E1B8-42A3-A651-307473C9000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049154" y="2261824"/>
                  <a:ext cx="306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B6F8070-629F-4192-A0FC-180BE115AE5A}"/>
                    </a:ext>
                  </a:extLst>
                </p14:cNvPr>
                <p14:cNvContentPartPr/>
                <p14:nvPr/>
              </p14:nvContentPartPr>
              <p14:xfrm>
                <a:off x="3453434" y="2206744"/>
                <a:ext cx="149040" cy="226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B6F8070-629F-4192-A0FC-180BE115AE5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44434" y="2197744"/>
                  <a:ext cx="1666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B74756B-684C-46F0-894A-18D31DA4619E}"/>
                    </a:ext>
                  </a:extLst>
                </p14:cNvPr>
                <p14:cNvContentPartPr/>
                <p14:nvPr/>
              </p14:nvContentPartPr>
              <p14:xfrm>
                <a:off x="4049594" y="2275144"/>
                <a:ext cx="231840" cy="162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B74756B-684C-46F0-894A-18D31DA4619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040954" y="2266144"/>
                  <a:ext cx="249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4240881-651B-4CE2-BB64-9E275207A308}"/>
                    </a:ext>
                  </a:extLst>
                </p14:cNvPr>
                <p14:cNvContentPartPr/>
                <p14:nvPr/>
              </p14:nvContentPartPr>
              <p14:xfrm>
                <a:off x="4331114" y="2243464"/>
                <a:ext cx="418320" cy="231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4240881-651B-4CE2-BB64-9E275207A30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322114" y="2234824"/>
                  <a:ext cx="435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A2206C5-BDDD-4A36-8CA0-E6E2847D4E5F}"/>
                    </a:ext>
                  </a:extLst>
                </p14:cNvPr>
                <p14:cNvContentPartPr/>
                <p14:nvPr/>
              </p14:nvContentPartPr>
              <p14:xfrm>
                <a:off x="5096114" y="2220064"/>
                <a:ext cx="240480" cy="2433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A2206C5-BDDD-4A36-8CA0-E6E2847D4E5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087474" y="2211064"/>
                  <a:ext cx="258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5C90E90-C547-4567-9675-1614B46A1CBB}"/>
                    </a:ext>
                  </a:extLst>
                </p14:cNvPr>
                <p14:cNvContentPartPr/>
                <p14:nvPr/>
              </p14:nvContentPartPr>
              <p14:xfrm>
                <a:off x="5371154" y="2305024"/>
                <a:ext cx="211680" cy="1198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5C90E90-C547-4567-9675-1614B46A1CB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362514" y="2296384"/>
                  <a:ext cx="2293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E2FA84A-0891-495A-A808-025B298EA19F}"/>
                    </a:ext>
                  </a:extLst>
                </p14:cNvPr>
                <p14:cNvContentPartPr/>
                <p14:nvPr/>
              </p14:nvContentPartPr>
              <p14:xfrm>
                <a:off x="5597954" y="2300704"/>
                <a:ext cx="260280" cy="1148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E2FA84A-0891-495A-A808-025B298EA19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89314" y="2291704"/>
                  <a:ext cx="277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A19B618-43EF-491C-A3C2-1CC934A8E5A2}"/>
                    </a:ext>
                  </a:extLst>
                </p14:cNvPr>
                <p14:cNvContentPartPr/>
                <p14:nvPr/>
              </p14:nvContentPartPr>
              <p14:xfrm>
                <a:off x="5833754" y="2307184"/>
                <a:ext cx="175680" cy="2905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A19B618-43EF-491C-A3C2-1CC934A8E5A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825114" y="2298544"/>
                  <a:ext cx="1933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BD6FCE8-D6F2-4962-9885-93C0D0E40D38}"/>
                    </a:ext>
                  </a:extLst>
                </p14:cNvPr>
                <p14:cNvContentPartPr/>
                <p14:nvPr/>
              </p14:nvContentPartPr>
              <p14:xfrm>
                <a:off x="5896394" y="2254264"/>
                <a:ext cx="214560" cy="161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BD6FCE8-D6F2-4962-9885-93C0D0E40D3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887754" y="2245624"/>
                  <a:ext cx="232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6324AA6-5E8A-4622-A0E5-4B1867C12A0F}"/>
                    </a:ext>
                  </a:extLst>
                </p14:cNvPr>
                <p14:cNvContentPartPr/>
                <p14:nvPr/>
              </p14:nvContentPartPr>
              <p14:xfrm>
                <a:off x="6203834" y="2016304"/>
                <a:ext cx="267120" cy="3834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6324AA6-5E8A-4622-A0E5-4B1867C12A0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195194" y="2007664"/>
                  <a:ext cx="2847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5489AE8-8593-4D73-846A-E2CB470F40BE}"/>
                    </a:ext>
                  </a:extLst>
                </p14:cNvPr>
                <p14:cNvContentPartPr/>
                <p14:nvPr/>
              </p14:nvContentPartPr>
              <p14:xfrm>
                <a:off x="6296354" y="2260744"/>
                <a:ext cx="176400" cy="152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5489AE8-8593-4D73-846A-E2CB470F40B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87354" y="2252104"/>
                  <a:ext cx="194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CEA2723-7F84-4986-B69F-8DEF0E6FA933}"/>
                    </a:ext>
                  </a:extLst>
                </p14:cNvPr>
                <p14:cNvContentPartPr/>
                <p14:nvPr/>
              </p14:nvContentPartPr>
              <p14:xfrm>
                <a:off x="6546914" y="2050144"/>
                <a:ext cx="307800" cy="370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CEA2723-7F84-4986-B69F-8DEF0E6FA93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538274" y="2041504"/>
                  <a:ext cx="3254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CEF20BD-FC09-4D20-AD34-BE26B9C7057F}"/>
                    </a:ext>
                  </a:extLst>
                </p14:cNvPr>
                <p14:cNvContentPartPr/>
                <p14:nvPr/>
              </p14:nvContentPartPr>
              <p14:xfrm>
                <a:off x="1731554" y="2864464"/>
                <a:ext cx="287280" cy="1900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CEF20BD-FC09-4D20-AD34-BE26B9C7057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722914" y="2855464"/>
                  <a:ext cx="3049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D9E1A60-444A-4665-B58C-6266F8C93180}"/>
                    </a:ext>
                  </a:extLst>
                </p14:cNvPr>
                <p14:cNvContentPartPr/>
                <p14:nvPr/>
              </p14:nvContentPartPr>
              <p14:xfrm>
                <a:off x="2037194" y="2914864"/>
                <a:ext cx="54000" cy="123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D9E1A60-444A-4665-B58C-6266F8C9318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028554" y="2905864"/>
                  <a:ext cx="71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1EC0D81-7199-41D5-84AE-2785DE07DD62}"/>
                    </a:ext>
                  </a:extLst>
                </p14:cNvPr>
                <p14:cNvContentPartPr/>
                <p14:nvPr/>
              </p14:nvContentPartPr>
              <p14:xfrm>
                <a:off x="2320514" y="2614984"/>
                <a:ext cx="248760" cy="4496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1EC0D81-7199-41D5-84AE-2785DE07DD6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311874" y="2605984"/>
                  <a:ext cx="2664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4B733D8-BB8A-45AF-8C86-711B0C14940A}"/>
                    </a:ext>
                  </a:extLst>
                </p14:cNvPr>
                <p14:cNvContentPartPr/>
                <p14:nvPr/>
              </p14:nvContentPartPr>
              <p14:xfrm>
                <a:off x="2224754" y="2780224"/>
                <a:ext cx="353880" cy="1252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4B733D8-BB8A-45AF-8C86-711B0C14940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215754" y="2771584"/>
                  <a:ext cx="371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A3A35A1-D56E-4526-8968-CA75E5AA3CF4}"/>
                    </a:ext>
                  </a:extLst>
                </p14:cNvPr>
                <p14:cNvContentPartPr/>
                <p14:nvPr/>
              </p14:nvContentPartPr>
              <p14:xfrm>
                <a:off x="2578994" y="2600224"/>
                <a:ext cx="202680" cy="405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A3A35A1-D56E-4526-8968-CA75E5AA3CF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569994" y="2591584"/>
                  <a:ext cx="2203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5282B66-1C30-42F2-B848-5F0727718E01}"/>
                    </a:ext>
                  </a:extLst>
                </p14:cNvPr>
                <p14:cNvContentPartPr/>
                <p14:nvPr/>
              </p14:nvContentPartPr>
              <p14:xfrm>
                <a:off x="2854034" y="2859784"/>
                <a:ext cx="135720" cy="1591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5282B66-1C30-42F2-B848-5F0727718E0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845394" y="2851144"/>
                  <a:ext cx="153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928C3DB-56CB-4423-957C-67142866F950}"/>
                    </a:ext>
                  </a:extLst>
                </p14:cNvPr>
                <p14:cNvContentPartPr/>
                <p14:nvPr/>
              </p14:nvContentPartPr>
              <p14:xfrm>
                <a:off x="3047354" y="2542984"/>
                <a:ext cx="511560" cy="4586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928C3DB-56CB-4423-957C-67142866F95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038354" y="2533984"/>
                  <a:ext cx="5292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30238A7-E845-4094-8802-C840D78EDFDE}"/>
                    </a:ext>
                  </a:extLst>
                </p14:cNvPr>
                <p14:cNvContentPartPr/>
                <p14:nvPr/>
              </p14:nvContentPartPr>
              <p14:xfrm>
                <a:off x="3296834" y="2788864"/>
                <a:ext cx="266760" cy="446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30238A7-E845-4094-8802-C840D78EDFD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288194" y="2779864"/>
                  <a:ext cx="284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31B775D-1296-4F73-8FB2-9631D6976D11}"/>
                    </a:ext>
                  </a:extLst>
                </p14:cNvPr>
                <p14:cNvContentPartPr/>
                <p14:nvPr/>
              </p14:nvContentPartPr>
              <p14:xfrm>
                <a:off x="3827474" y="2783824"/>
                <a:ext cx="308160" cy="199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31B775D-1296-4F73-8FB2-9631D6976D1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818834" y="2774824"/>
                  <a:ext cx="325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94B1190-4EB5-44B8-A5A1-A6FE9DEA9D45}"/>
                    </a:ext>
                  </a:extLst>
                </p14:cNvPr>
                <p14:cNvContentPartPr/>
                <p14:nvPr/>
              </p14:nvContentPartPr>
              <p14:xfrm>
                <a:off x="4030154" y="2821984"/>
                <a:ext cx="290880" cy="1328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94B1190-4EB5-44B8-A5A1-A6FE9DEA9D4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021514" y="2812984"/>
                  <a:ext cx="308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5006CE5-3713-4A2C-9147-81056A3405A6}"/>
                    </a:ext>
                  </a:extLst>
                </p14:cNvPr>
                <p14:cNvContentPartPr/>
                <p14:nvPr/>
              </p14:nvContentPartPr>
              <p14:xfrm>
                <a:off x="4183154" y="2850064"/>
                <a:ext cx="248400" cy="3816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5006CE5-3713-4A2C-9147-81056A3405A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174154" y="2841064"/>
                  <a:ext cx="2660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0AC23A0-3706-4D01-AB6E-908893068246}"/>
                    </a:ext>
                  </a:extLst>
                </p14:cNvPr>
                <p14:cNvContentPartPr/>
                <p14:nvPr/>
              </p14:nvContentPartPr>
              <p14:xfrm>
                <a:off x="4302674" y="2740624"/>
                <a:ext cx="270720" cy="2005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0AC23A0-3706-4D01-AB6E-90889306824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294034" y="2731624"/>
                  <a:ext cx="288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1386379-EFC2-4CB9-8421-2CCE853691CC}"/>
                    </a:ext>
                  </a:extLst>
                </p14:cNvPr>
                <p14:cNvContentPartPr/>
                <p14:nvPr/>
              </p14:nvContentPartPr>
              <p14:xfrm>
                <a:off x="4611914" y="2596624"/>
                <a:ext cx="227880" cy="4075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1386379-EFC2-4CB9-8421-2CCE853691C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602914" y="2587984"/>
                  <a:ext cx="2455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B300841-4DEA-4DD1-8963-9E4B1B30BCB8}"/>
                    </a:ext>
                  </a:extLst>
                </p14:cNvPr>
                <p14:cNvContentPartPr/>
                <p14:nvPr/>
              </p14:nvContentPartPr>
              <p14:xfrm>
                <a:off x="4717034" y="2766184"/>
                <a:ext cx="254880" cy="1749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B300841-4DEA-4DD1-8963-9E4B1B30BCB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708394" y="2757184"/>
                  <a:ext cx="272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12B075A-4575-4AF3-8E97-F5F0A087F1CB}"/>
                    </a:ext>
                  </a:extLst>
                </p14:cNvPr>
                <p14:cNvContentPartPr/>
                <p14:nvPr/>
              </p14:nvContentPartPr>
              <p14:xfrm>
                <a:off x="5009354" y="2747464"/>
                <a:ext cx="158400" cy="2160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12B075A-4575-4AF3-8E97-F5F0A087F1C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000714" y="2738464"/>
                  <a:ext cx="176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743E282-5080-49DA-A37A-75F1550958AC}"/>
                    </a:ext>
                  </a:extLst>
                </p14:cNvPr>
                <p14:cNvContentPartPr/>
                <p14:nvPr/>
              </p14:nvContentPartPr>
              <p14:xfrm>
                <a:off x="5186474" y="2783104"/>
                <a:ext cx="202320" cy="154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743E282-5080-49DA-A37A-75F1550958A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177474" y="2774104"/>
                  <a:ext cx="219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7503B2C-77CB-4E83-BEA2-52A776466E18}"/>
                    </a:ext>
                  </a:extLst>
                </p14:cNvPr>
                <p14:cNvContentPartPr/>
                <p14:nvPr/>
              </p14:nvContentPartPr>
              <p14:xfrm>
                <a:off x="5416874" y="2786344"/>
                <a:ext cx="386640" cy="1486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7503B2C-77CB-4E83-BEA2-52A776466E1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408234" y="2777704"/>
                  <a:ext cx="404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4E542CB-DFA2-4D98-98C3-894683058343}"/>
                    </a:ext>
                  </a:extLst>
                </p14:cNvPr>
                <p14:cNvContentPartPr/>
                <p14:nvPr/>
              </p14:nvContentPartPr>
              <p14:xfrm>
                <a:off x="5869754" y="2753584"/>
                <a:ext cx="195120" cy="139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4E542CB-DFA2-4D98-98C3-89468305834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860754" y="2744584"/>
                  <a:ext cx="212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17B050F-92F0-4AAE-A0C7-E848B04314ED}"/>
                    </a:ext>
                  </a:extLst>
                </p14:cNvPr>
                <p14:cNvContentPartPr/>
                <p14:nvPr/>
              </p14:nvContentPartPr>
              <p14:xfrm>
                <a:off x="6065234" y="2778424"/>
                <a:ext cx="181080" cy="1303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17B050F-92F0-4AAE-A0C7-E848B04314E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056594" y="2769424"/>
                  <a:ext cx="198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D7A423F-E2A8-4719-A75B-09AA398F6EC5}"/>
                    </a:ext>
                  </a:extLst>
                </p14:cNvPr>
                <p14:cNvContentPartPr/>
                <p14:nvPr/>
              </p14:nvContentPartPr>
              <p14:xfrm>
                <a:off x="6467354" y="2524984"/>
                <a:ext cx="199080" cy="4219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D7A423F-E2A8-4719-A75B-09AA398F6EC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458714" y="2516344"/>
                  <a:ext cx="2167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3B99780-9D90-4142-A713-A4B00993A7CC}"/>
                    </a:ext>
                  </a:extLst>
                </p14:cNvPr>
                <p14:cNvContentPartPr/>
                <p14:nvPr/>
              </p14:nvContentPartPr>
              <p14:xfrm>
                <a:off x="6373034" y="2749264"/>
                <a:ext cx="340200" cy="165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3B99780-9D90-4142-A713-A4B00993A7C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364034" y="2740624"/>
                  <a:ext cx="357840" cy="18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9AD9EBF8-2D14-4DCB-AAE7-08B4D0734DC0}"/>
                  </a:ext>
                </a:extLst>
              </p14:cNvPr>
              <p14:cNvContentPartPr/>
              <p14:nvPr/>
            </p14:nvContentPartPr>
            <p14:xfrm>
              <a:off x="1050794" y="3589504"/>
              <a:ext cx="265320" cy="4968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9AD9EBF8-2D14-4DCB-AAE7-08B4D0734DC0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042154" y="3580504"/>
                <a:ext cx="28296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5779250-EADC-4875-96DF-10E44F85F9BA}"/>
              </a:ext>
            </a:extLst>
          </p:cNvPr>
          <p:cNvGrpSpPr/>
          <p:nvPr/>
        </p:nvGrpSpPr>
        <p:grpSpPr>
          <a:xfrm>
            <a:off x="6837434" y="3060664"/>
            <a:ext cx="2957760" cy="609840"/>
            <a:chOff x="6837434" y="3060664"/>
            <a:chExt cx="2957760" cy="60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4ECB37A-7300-4DF0-BB69-E0D9F44CF5EA}"/>
                    </a:ext>
                  </a:extLst>
                </p14:cNvPr>
                <p14:cNvContentPartPr/>
                <p14:nvPr/>
              </p14:nvContentPartPr>
              <p14:xfrm>
                <a:off x="6837434" y="3463864"/>
                <a:ext cx="182160" cy="1486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4ECB37A-7300-4DF0-BB69-E0D9F44CF5E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828434" y="3455224"/>
                  <a:ext cx="199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B04E465-9E8F-4CE7-88EE-446CE4405E09}"/>
                    </a:ext>
                  </a:extLst>
                </p14:cNvPr>
                <p14:cNvContentPartPr/>
                <p14:nvPr/>
              </p14:nvContentPartPr>
              <p14:xfrm>
                <a:off x="7146674" y="3060664"/>
                <a:ext cx="401760" cy="6098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B04E465-9E8F-4CE7-88EE-446CE4405E0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137674" y="3052024"/>
                  <a:ext cx="41940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C8AE776-B7C6-4A44-B197-96AF23A323B6}"/>
                    </a:ext>
                  </a:extLst>
                </p14:cNvPr>
                <p14:cNvContentPartPr/>
                <p14:nvPr/>
              </p14:nvContentPartPr>
              <p14:xfrm>
                <a:off x="7169714" y="3442624"/>
                <a:ext cx="213480" cy="489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C8AE776-B7C6-4A44-B197-96AF23A323B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161074" y="3433984"/>
                  <a:ext cx="231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02D575B-E1F3-41CC-82E2-DA73B7C39B00}"/>
                    </a:ext>
                  </a:extLst>
                </p14:cNvPr>
                <p14:cNvContentPartPr/>
                <p14:nvPr/>
              </p14:nvContentPartPr>
              <p14:xfrm>
                <a:off x="7662914" y="3381424"/>
                <a:ext cx="288360" cy="2275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02D575B-E1F3-41CC-82E2-DA73B7C39B0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653914" y="3372424"/>
                  <a:ext cx="306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F3F5D52-7AF7-46B4-A85E-C0897D95FEAA}"/>
                    </a:ext>
                  </a:extLst>
                </p14:cNvPr>
                <p14:cNvContentPartPr/>
                <p14:nvPr/>
              </p14:nvContentPartPr>
              <p14:xfrm>
                <a:off x="8005634" y="3444784"/>
                <a:ext cx="182520" cy="1731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F3F5D52-7AF7-46B4-A85E-C0897D95FEA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996994" y="3436144"/>
                  <a:ext cx="200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813FA18-465C-4359-8EEF-BE55D3E8CC65}"/>
                    </a:ext>
                  </a:extLst>
                </p14:cNvPr>
                <p14:cNvContentPartPr/>
                <p14:nvPr/>
              </p14:nvContentPartPr>
              <p14:xfrm>
                <a:off x="8284634" y="3402304"/>
                <a:ext cx="157680" cy="2116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813FA18-465C-4359-8EEF-BE55D3E8CC6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275634" y="3393304"/>
                  <a:ext cx="175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B127CED-F7AD-4158-9820-858AA5E470F9}"/>
                    </a:ext>
                  </a:extLst>
                </p14:cNvPr>
                <p14:cNvContentPartPr/>
                <p14:nvPr/>
              </p14:nvContentPartPr>
              <p14:xfrm>
                <a:off x="8517194" y="3411304"/>
                <a:ext cx="150480" cy="2116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B127CED-F7AD-4158-9820-858AA5E470F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508554" y="3402304"/>
                  <a:ext cx="168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FE03389-273C-4D06-946C-747118E5C4D6}"/>
                    </a:ext>
                  </a:extLst>
                </p14:cNvPr>
                <p14:cNvContentPartPr/>
                <p14:nvPr/>
              </p14:nvContentPartPr>
              <p14:xfrm>
                <a:off x="8713754" y="3455944"/>
                <a:ext cx="222120" cy="1400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FE03389-273C-4D06-946C-747118E5C4D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704754" y="3446944"/>
                  <a:ext cx="239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CA1A5E4-0DAF-4088-B264-F624E629C565}"/>
                    </a:ext>
                  </a:extLst>
                </p14:cNvPr>
                <p14:cNvContentPartPr/>
                <p14:nvPr/>
              </p14:nvContentPartPr>
              <p14:xfrm>
                <a:off x="8938394" y="3406264"/>
                <a:ext cx="160920" cy="2080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CA1A5E4-0DAF-4088-B264-F624E629C56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929394" y="3397264"/>
                  <a:ext cx="178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7171A07-75C0-4DD0-BB3C-EC0E341172D3}"/>
                    </a:ext>
                  </a:extLst>
                </p14:cNvPr>
                <p14:cNvContentPartPr/>
                <p14:nvPr/>
              </p14:nvContentPartPr>
              <p14:xfrm>
                <a:off x="9029474" y="3386824"/>
                <a:ext cx="283320" cy="2448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7171A07-75C0-4DD0-BB3C-EC0E341172D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020474" y="3377824"/>
                  <a:ext cx="3009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FF9A8CB-5BE6-42B3-806B-2A2C84122A5B}"/>
                    </a:ext>
                  </a:extLst>
                </p14:cNvPr>
                <p14:cNvContentPartPr/>
                <p14:nvPr/>
              </p14:nvContentPartPr>
              <p14:xfrm>
                <a:off x="9323954" y="3449824"/>
                <a:ext cx="201600" cy="1645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FF9A8CB-5BE6-42B3-806B-2A2C84122A5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315314" y="3441184"/>
                  <a:ext cx="219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17C8DD0-FEC9-45FD-89FD-1A9A5A5CE0F3}"/>
                    </a:ext>
                  </a:extLst>
                </p14:cNvPr>
                <p14:cNvContentPartPr/>
                <p14:nvPr/>
              </p14:nvContentPartPr>
              <p14:xfrm>
                <a:off x="9506474" y="3392584"/>
                <a:ext cx="288720" cy="2509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17C8DD0-FEC9-45FD-89FD-1A9A5A5CE0F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497474" y="3383584"/>
                  <a:ext cx="30636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F709AB8-F247-463C-B8C9-C281951A479D}"/>
              </a:ext>
            </a:extLst>
          </p:cNvPr>
          <p:cNvGrpSpPr/>
          <p:nvPr/>
        </p:nvGrpSpPr>
        <p:grpSpPr>
          <a:xfrm>
            <a:off x="10124954" y="3279184"/>
            <a:ext cx="435960" cy="317160"/>
            <a:chOff x="10124954" y="3279184"/>
            <a:chExt cx="435960" cy="3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A5D9335-2859-44F5-9F17-48B5F12E40C1}"/>
                    </a:ext>
                  </a:extLst>
                </p14:cNvPr>
                <p14:cNvContentPartPr/>
                <p14:nvPr/>
              </p14:nvContentPartPr>
              <p14:xfrm>
                <a:off x="10124954" y="3453784"/>
                <a:ext cx="81000" cy="1425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A5D9335-2859-44F5-9F17-48B5F12E40C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115954" y="3444784"/>
                  <a:ext cx="98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E39026C-A6D3-4821-8BD9-8C8674E584D9}"/>
                    </a:ext>
                  </a:extLst>
                </p14:cNvPr>
                <p14:cNvContentPartPr/>
                <p14:nvPr/>
              </p14:nvContentPartPr>
              <p14:xfrm>
                <a:off x="10264994" y="3279184"/>
                <a:ext cx="4320" cy="370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E39026C-A6D3-4821-8BD9-8C8674E584D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256354" y="3270544"/>
                  <a:ext cx="21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8D8ACF3-55DD-4286-8A32-64690359B3EF}"/>
                    </a:ext>
                  </a:extLst>
                </p14:cNvPr>
                <p14:cNvContentPartPr/>
                <p14:nvPr/>
              </p14:nvContentPartPr>
              <p14:xfrm>
                <a:off x="10288394" y="3429664"/>
                <a:ext cx="272520" cy="1594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8D8ACF3-55DD-4286-8A32-64690359B3E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279394" y="3421024"/>
                  <a:ext cx="29016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6A34CB91-5360-4783-8EF4-29D959D4E75D}"/>
              </a:ext>
            </a:extLst>
          </p:cNvPr>
          <p:cNvGrpSpPr/>
          <p:nvPr/>
        </p:nvGrpSpPr>
        <p:grpSpPr>
          <a:xfrm>
            <a:off x="1854314" y="3196384"/>
            <a:ext cx="4693320" cy="1306080"/>
            <a:chOff x="1854314" y="3196384"/>
            <a:chExt cx="4693320" cy="130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48934DF-A48A-4CE3-8223-BB4CD6E09C7F}"/>
                    </a:ext>
                  </a:extLst>
                </p14:cNvPr>
                <p14:cNvContentPartPr/>
                <p14:nvPr/>
              </p14:nvContentPartPr>
              <p14:xfrm>
                <a:off x="4698314" y="3423184"/>
                <a:ext cx="297360" cy="2084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48934DF-A48A-4CE3-8223-BB4CD6E09C7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689674" y="3414544"/>
                  <a:ext cx="3150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76E01E8-7857-4BCA-987F-9C3D92E14269}"/>
                    </a:ext>
                  </a:extLst>
                </p14:cNvPr>
                <p14:cNvContentPartPr/>
                <p14:nvPr/>
              </p14:nvContentPartPr>
              <p14:xfrm>
                <a:off x="5068394" y="3441544"/>
                <a:ext cx="191880" cy="2026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76E01E8-7857-4BCA-987F-9C3D92E1426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059754" y="3432544"/>
                  <a:ext cx="209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73799D5-0347-4488-B45D-B7D16B4ED4CF}"/>
                    </a:ext>
                  </a:extLst>
                </p14:cNvPr>
                <p14:cNvContentPartPr/>
                <p14:nvPr/>
              </p14:nvContentPartPr>
              <p14:xfrm>
                <a:off x="5312114" y="3433984"/>
                <a:ext cx="296640" cy="163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73799D5-0347-4488-B45D-B7D16B4ED4C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303114" y="3424984"/>
                  <a:ext cx="314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202C654-8EE2-4A68-87D5-2C37E403924A}"/>
                    </a:ext>
                  </a:extLst>
                </p14:cNvPr>
                <p14:cNvContentPartPr/>
                <p14:nvPr/>
              </p14:nvContentPartPr>
              <p14:xfrm>
                <a:off x="5732594" y="3196384"/>
                <a:ext cx="213840" cy="4168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202C654-8EE2-4A68-87D5-2C37E403924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723954" y="3187744"/>
                  <a:ext cx="2314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1554D82-E43C-4509-95CB-703F45E7A01C}"/>
                    </a:ext>
                  </a:extLst>
                </p14:cNvPr>
                <p14:cNvContentPartPr/>
                <p14:nvPr/>
              </p14:nvContentPartPr>
              <p14:xfrm>
                <a:off x="6047954" y="3437944"/>
                <a:ext cx="194400" cy="162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1554D82-E43C-4509-95CB-703F45E7A01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039314" y="3428944"/>
                  <a:ext cx="212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A920E93-2898-4463-97CB-0AB051F66520}"/>
                    </a:ext>
                  </a:extLst>
                </p14:cNvPr>
                <p14:cNvContentPartPr/>
                <p14:nvPr/>
              </p14:nvContentPartPr>
              <p14:xfrm>
                <a:off x="6283034" y="3396904"/>
                <a:ext cx="264600" cy="2296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A920E93-2898-4463-97CB-0AB051F6652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274394" y="3388264"/>
                  <a:ext cx="282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FA024A4-34DF-41E8-9D81-181BA27570B3}"/>
                    </a:ext>
                  </a:extLst>
                </p14:cNvPr>
                <p14:cNvContentPartPr/>
                <p14:nvPr/>
              </p14:nvContentPartPr>
              <p14:xfrm>
                <a:off x="1872674" y="3387544"/>
                <a:ext cx="301320" cy="3996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FA024A4-34DF-41E8-9D81-181BA27570B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864034" y="3378544"/>
                  <a:ext cx="3189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B593B7D-4D15-4AB9-818A-936B110B339C}"/>
                    </a:ext>
                  </a:extLst>
                </p14:cNvPr>
                <p14:cNvContentPartPr/>
                <p14:nvPr/>
              </p14:nvContentPartPr>
              <p14:xfrm>
                <a:off x="1854314" y="3303304"/>
                <a:ext cx="353160" cy="3952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B593B7D-4D15-4AB9-818A-936B110B339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845674" y="3294304"/>
                  <a:ext cx="3708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E8B95FB-1167-473F-B361-FAD83FF80EDA}"/>
                    </a:ext>
                  </a:extLst>
                </p14:cNvPr>
                <p14:cNvContentPartPr/>
                <p14:nvPr/>
              </p14:nvContentPartPr>
              <p14:xfrm>
                <a:off x="2573594" y="3568984"/>
                <a:ext cx="58680" cy="1598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E8B95FB-1167-473F-B361-FAD83FF80ED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564954" y="3559984"/>
                  <a:ext cx="76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0ECDE4B-5340-4FBF-84F6-440A16113FC0}"/>
                    </a:ext>
                  </a:extLst>
                </p14:cNvPr>
                <p14:cNvContentPartPr/>
                <p14:nvPr/>
              </p14:nvContentPartPr>
              <p14:xfrm>
                <a:off x="2761154" y="3477544"/>
                <a:ext cx="223560" cy="2397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0ECDE4B-5340-4FBF-84F6-440A16113FC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752514" y="3468904"/>
                  <a:ext cx="241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D14600A-2C16-4FE9-ADB8-15EB8C829FD3}"/>
                    </a:ext>
                  </a:extLst>
                </p14:cNvPr>
                <p14:cNvContentPartPr/>
                <p14:nvPr/>
              </p14:nvContentPartPr>
              <p14:xfrm>
                <a:off x="3505634" y="3300424"/>
                <a:ext cx="270720" cy="4352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D14600A-2C16-4FE9-ADB8-15EB8C829FD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496634" y="3291784"/>
                  <a:ext cx="2883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B3BE616-E035-4D72-B2EB-3466D363FBAB}"/>
                    </a:ext>
                  </a:extLst>
                </p14:cNvPr>
                <p14:cNvContentPartPr/>
                <p14:nvPr/>
              </p14:nvContentPartPr>
              <p14:xfrm>
                <a:off x="3451994" y="3436504"/>
                <a:ext cx="447480" cy="1105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B3BE616-E035-4D72-B2EB-3466D363FBA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443354" y="3427504"/>
                  <a:ext cx="465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F83B104-696F-4650-8BF9-05F0112F52A1}"/>
                    </a:ext>
                  </a:extLst>
                </p14:cNvPr>
                <p14:cNvContentPartPr/>
                <p14:nvPr/>
              </p14:nvContentPartPr>
              <p14:xfrm>
                <a:off x="3873914" y="3251464"/>
                <a:ext cx="258480" cy="3819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F83B104-696F-4650-8BF9-05F0112F52A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864914" y="3242824"/>
                  <a:ext cx="2761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56AEA06-2F3A-4261-B6E1-894BB886F304}"/>
                    </a:ext>
                  </a:extLst>
                </p14:cNvPr>
                <p14:cNvContentPartPr/>
                <p14:nvPr/>
              </p14:nvContentPartPr>
              <p14:xfrm>
                <a:off x="4161194" y="3469264"/>
                <a:ext cx="230040" cy="2030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56AEA06-2F3A-4261-B6E1-894BB886F30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152194" y="3460624"/>
                  <a:ext cx="247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25772D0-D72F-4DD3-B7F4-59F5AA83E477}"/>
                    </a:ext>
                  </a:extLst>
                </p14:cNvPr>
                <p14:cNvContentPartPr/>
                <p14:nvPr/>
              </p14:nvContentPartPr>
              <p14:xfrm>
                <a:off x="1933154" y="3989464"/>
                <a:ext cx="270360" cy="4748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25772D0-D72F-4DD3-B7F4-59F5AA83E47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924514" y="3980464"/>
                  <a:ext cx="2880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1B0A111-6078-4D9B-A7B3-8373977ACB63}"/>
                    </a:ext>
                  </a:extLst>
                </p14:cNvPr>
                <p14:cNvContentPartPr/>
                <p14:nvPr/>
              </p14:nvContentPartPr>
              <p14:xfrm>
                <a:off x="1908674" y="4192504"/>
                <a:ext cx="321120" cy="806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1B0A111-6078-4D9B-A7B3-8373977ACB6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899674" y="4183864"/>
                  <a:ext cx="338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C1A2834-F8CA-46EF-BB88-615BF705D67F}"/>
                    </a:ext>
                  </a:extLst>
                </p14:cNvPr>
                <p14:cNvContentPartPr/>
                <p14:nvPr/>
              </p14:nvContentPartPr>
              <p14:xfrm>
                <a:off x="2255714" y="3926824"/>
                <a:ext cx="292680" cy="4305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C1A2834-F8CA-46EF-BB88-615BF705D67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246714" y="3918184"/>
                  <a:ext cx="3103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F9560E3-3A2E-4C6B-9A9A-87EBB1A9D326}"/>
                    </a:ext>
                  </a:extLst>
                </p14:cNvPr>
                <p14:cNvContentPartPr/>
                <p14:nvPr/>
              </p14:nvContentPartPr>
              <p14:xfrm>
                <a:off x="2522114" y="4177024"/>
                <a:ext cx="199080" cy="2361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F9560E3-3A2E-4C6B-9A9A-87EBB1A9D32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513114" y="4168384"/>
                  <a:ext cx="216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52C16DA-55D1-4FA5-9488-3E34D0D3E944}"/>
                    </a:ext>
                  </a:extLst>
                </p14:cNvPr>
                <p14:cNvContentPartPr/>
                <p14:nvPr/>
              </p14:nvContentPartPr>
              <p14:xfrm>
                <a:off x="3110354" y="4061824"/>
                <a:ext cx="280800" cy="2714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52C16DA-55D1-4FA5-9488-3E34D0D3E94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101354" y="4053184"/>
                  <a:ext cx="2984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96D7268-9770-457C-95AB-64B88945D3C6}"/>
                    </a:ext>
                  </a:extLst>
                </p14:cNvPr>
                <p14:cNvContentPartPr/>
                <p14:nvPr/>
              </p14:nvContentPartPr>
              <p14:xfrm>
                <a:off x="3457754" y="4107904"/>
                <a:ext cx="221040" cy="1666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96D7268-9770-457C-95AB-64B88945D3C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448754" y="4099264"/>
                  <a:ext cx="2386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D5643FC-C8E7-4D44-B4AD-4DFC8BBE9FD7}"/>
                    </a:ext>
                  </a:extLst>
                </p14:cNvPr>
                <p14:cNvContentPartPr/>
                <p14:nvPr/>
              </p14:nvContentPartPr>
              <p14:xfrm>
                <a:off x="3666914" y="4137064"/>
                <a:ext cx="253800" cy="1339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D5643FC-C8E7-4D44-B4AD-4DFC8BBE9FD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658274" y="4128064"/>
                  <a:ext cx="271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452D8DF-34F2-4196-AE65-3E6153311888}"/>
                    </a:ext>
                  </a:extLst>
                </p14:cNvPr>
                <p14:cNvContentPartPr/>
                <p14:nvPr/>
              </p14:nvContentPartPr>
              <p14:xfrm>
                <a:off x="3914954" y="4155064"/>
                <a:ext cx="172080" cy="3474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452D8DF-34F2-4196-AE65-3E615331188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906314" y="4146064"/>
                  <a:ext cx="1897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643D6AF-6D2E-4153-800A-B434A8BD6E01}"/>
                    </a:ext>
                  </a:extLst>
                </p14:cNvPr>
                <p14:cNvContentPartPr/>
                <p14:nvPr/>
              </p14:nvContentPartPr>
              <p14:xfrm>
                <a:off x="3961394" y="4072264"/>
                <a:ext cx="275040" cy="2250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643D6AF-6D2E-4153-800A-B434A8BD6E0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952754" y="4063264"/>
                  <a:ext cx="292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3E75263-9437-49DD-A0B3-0BBD0581E59D}"/>
                    </a:ext>
                  </a:extLst>
                </p14:cNvPr>
                <p14:cNvContentPartPr/>
                <p14:nvPr/>
              </p14:nvContentPartPr>
              <p14:xfrm>
                <a:off x="4308434" y="3837184"/>
                <a:ext cx="210960" cy="4140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3E75263-9437-49DD-A0B3-0BBD0581E59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299794" y="3828184"/>
                  <a:ext cx="2286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9B65996-FE29-4801-BB01-06B5961B01FB}"/>
                    </a:ext>
                  </a:extLst>
                </p14:cNvPr>
                <p14:cNvContentPartPr/>
                <p14:nvPr/>
              </p14:nvContentPartPr>
              <p14:xfrm>
                <a:off x="4476554" y="4064704"/>
                <a:ext cx="223200" cy="2660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9B65996-FE29-4801-BB01-06B5961B01F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467914" y="4056064"/>
                  <a:ext cx="24084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42765407-891E-4271-B116-02E47BD74AD4}"/>
              </a:ext>
            </a:extLst>
          </p:cNvPr>
          <p:cNvGrpSpPr/>
          <p:nvPr/>
        </p:nvGrpSpPr>
        <p:grpSpPr>
          <a:xfrm>
            <a:off x="1376234" y="4791184"/>
            <a:ext cx="857880" cy="420120"/>
            <a:chOff x="1376234" y="4791184"/>
            <a:chExt cx="857880" cy="42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BBBED1D-8520-4976-B3E6-49A54A7EB67C}"/>
                    </a:ext>
                  </a:extLst>
                </p14:cNvPr>
                <p14:cNvContentPartPr/>
                <p14:nvPr/>
              </p14:nvContentPartPr>
              <p14:xfrm>
                <a:off x="1376234" y="4791184"/>
                <a:ext cx="354600" cy="4201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BBBED1D-8520-4976-B3E6-49A54A7EB67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367234" y="4782184"/>
                  <a:ext cx="3722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3C3CC6C-2B50-402D-BCF6-35F22002B1E4}"/>
                    </a:ext>
                  </a:extLst>
                </p14:cNvPr>
                <p14:cNvContentPartPr/>
                <p14:nvPr/>
              </p14:nvContentPartPr>
              <p14:xfrm>
                <a:off x="1382354" y="4793344"/>
                <a:ext cx="291240" cy="3474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3C3CC6C-2B50-402D-BCF6-35F22002B1E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373714" y="4784344"/>
                  <a:ext cx="3088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01BDFCA-38DF-4F2C-9A98-838E74C931B6}"/>
                    </a:ext>
                  </a:extLst>
                </p14:cNvPr>
                <p14:cNvContentPartPr/>
                <p14:nvPr/>
              </p14:nvContentPartPr>
              <p14:xfrm>
                <a:off x="1851074" y="4894864"/>
                <a:ext cx="383040" cy="1076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01BDFCA-38DF-4F2C-9A98-838E74C931B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842434" y="4886224"/>
                  <a:ext cx="40068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10BDB19-1815-4FC2-BEB4-55BDD332A408}"/>
              </a:ext>
            </a:extLst>
          </p:cNvPr>
          <p:cNvGrpSpPr/>
          <p:nvPr/>
        </p:nvGrpSpPr>
        <p:grpSpPr>
          <a:xfrm>
            <a:off x="2576474" y="4573744"/>
            <a:ext cx="2838600" cy="666000"/>
            <a:chOff x="2576474" y="4573744"/>
            <a:chExt cx="2838600" cy="66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3D4C940-185F-4364-9EF8-1D8FC0990E97}"/>
                    </a:ext>
                  </a:extLst>
                </p14:cNvPr>
                <p14:cNvContentPartPr/>
                <p14:nvPr/>
              </p14:nvContentPartPr>
              <p14:xfrm>
                <a:off x="2576474" y="4744024"/>
                <a:ext cx="174600" cy="4021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3D4C940-185F-4364-9EF8-1D8FC0990E9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567474" y="4735024"/>
                  <a:ext cx="1922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5A16003-4C6E-4057-8048-4EE37713A2AF}"/>
                    </a:ext>
                  </a:extLst>
                </p14:cNvPr>
                <p14:cNvContentPartPr/>
                <p14:nvPr/>
              </p14:nvContentPartPr>
              <p14:xfrm>
                <a:off x="2760794" y="4646824"/>
                <a:ext cx="248400" cy="5014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5A16003-4C6E-4057-8048-4EE37713A2A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752154" y="4638184"/>
                  <a:ext cx="26604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6F45A9E-C3D3-482F-95DB-933F96D39162}"/>
                    </a:ext>
                  </a:extLst>
                </p14:cNvPr>
                <p14:cNvContentPartPr/>
                <p14:nvPr/>
              </p14:nvContentPartPr>
              <p14:xfrm>
                <a:off x="2599514" y="4898464"/>
                <a:ext cx="318240" cy="961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6F45A9E-C3D3-482F-95DB-933F96D3916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590874" y="4889464"/>
                  <a:ext cx="335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F478EB4-44C1-4972-87D7-AA03C956CCC9}"/>
                    </a:ext>
                  </a:extLst>
                </p14:cNvPr>
                <p14:cNvContentPartPr/>
                <p14:nvPr/>
              </p14:nvContentPartPr>
              <p14:xfrm>
                <a:off x="3121154" y="4750144"/>
                <a:ext cx="231120" cy="4086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F478EB4-44C1-4972-87D7-AA03C956CCC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112514" y="4741504"/>
                  <a:ext cx="2487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E897D11-0DDF-4823-881D-E29A469CF5DA}"/>
                    </a:ext>
                  </a:extLst>
                </p14:cNvPr>
                <p14:cNvContentPartPr/>
                <p14:nvPr/>
              </p14:nvContentPartPr>
              <p14:xfrm>
                <a:off x="3362354" y="4724584"/>
                <a:ext cx="499320" cy="3254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E897D11-0DDF-4823-881D-E29A469CF5D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353354" y="4715944"/>
                  <a:ext cx="5169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69AF462-0871-4B58-B1DB-8A599CD7DE27}"/>
                    </a:ext>
                  </a:extLst>
                </p14:cNvPr>
                <p14:cNvContentPartPr/>
                <p14:nvPr/>
              </p14:nvContentPartPr>
              <p14:xfrm>
                <a:off x="3806234" y="5047504"/>
                <a:ext cx="142920" cy="1922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69AF462-0871-4B58-B1DB-8A599CD7DE2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797594" y="5038864"/>
                  <a:ext cx="160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81B4E08-B9E3-4BF1-917C-8FE65EFFA5FC}"/>
                    </a:ext>
                  </a:extLst>
                </p14:cNvPr>
                <p14:cNvContentPartPr/>
                <p14:nvPr/>
              </p14:nvContentPartPr>
              <p14:xfrm>
                <a:off x="4086314" y="4759864"/>
                <a:ext cx="193680" cy="2678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81B4E08-B9E3-4BF1-917C-8FE65EFFA5F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077314" y="4751224"/>
                  <a:ext cx="2113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AA56557-A79D-42D7-8105-2D2F95D4AB77}"/>
                    </a:ext>
                  </a:extLst>
                </p14:cNvPr>
                <p14:cNvContentPartPr/>
                <p14:nvPr/>
              </p14:nvContentPartPr>
              <p14:xfrm>
                <a:off x="4176674" y="4645024"/>
                <a:ext cx="345600" cy="3798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AA56557-A79D-42D7-8105-2D2F95D4AB7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167674" y="4636384"/>
                  <a:ext cx="3632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C83C271-550A-4576-84CD-028FD10CABE2}"/>
                    </a:ext>
                  </a:extLst>
                </p14:cNvPr>
                <p14:cNvContentPartPr/>
                <p14:nvPr/>
              </p14:nvContentPartPr>
              <p14:xfrm>
                <a:off x="4460354" y="5013304"/>
                <a:ext cx="150120" cy="2070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C83C271-550A-4576-84CD-028FD10CABE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451714" y="5004664"/>
                  <a:ext cx="167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9E9A013-ABCA-44D4-A331-2FC4A9755ECD}"/>
                    </a:ext>
                  </a:extLst>
                </p14:cNvPr>
                <p14:cNvContentPartPr/>
                <p14:nvPr/>
              </p14:nvContentPartPr>
              <p14:xfrm>
                <a:off x="4733954" y="4821424"/>
                <a:ext cx="329400" cy="1850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9E9A013-ABCA-44D4-A331-2FC4A9755EC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724954" y="4812784"/>
                  <a:ext cx="347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13A053F-B218-4EC3-90B4-82979365ABAC}"/>
                    </a:ext>
                  </a:extLst>
                </p14:cNvPr>
                <p14:cNvContentPartPr/>
                <p14:nvPr/>
              </p14:nvContentPartPr>
              <p14:xfrm>
                <a:off x="5162354" y="4573744"/>
                <a:ext cx="252720" cy="5238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13A053F-B218-4EC3-90B4-82979365ABA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153354" y="4565104"/>
                  <a:ext cx="270360" cy="54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44595D9E-84DD-432E-9265-39499821A07D}"/>
              </a:ext>
            </a:extLst>
          </p:cNvPr>
          <p:cNvGrpSpPr/>
          <p:nvPr/>
        </p:nvGrpSpPr>
        <p:grpSpPr>
          <a:xfrm>
            <a:off x="1360034" y="5436664"/>
            <a:ext cx="3667680" cy="703080"/>
            <a:chOff x="1360034" y="5436664"/>
            <a:chExt cx="3667680" cy="70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036AEE5-D66B-4C38-86B9-416DD8ADAEB7}"/>
                    </a:ext>
                  </a:extLst>
                </p14:cNvPr>
                <p14:cNvContentPartPr/>
                <p14:nvPr/>
              </p14:nvContentPartPr>
              <p14:xfrm>
                <a:off x="1360034" y="5715304"/>
                <a:ext cx="210600" cy="4244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036AEE5-D66B-4C38-86B9-416DD8ADAEB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351034" y="5706304"/>
                  <a:ext cx="2282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40ACBA0-008B-4064-BC3E-C8FD00752B69}"/>
                    </a:ext>
                  </a:extLst>
                </p14:cNvPr>
                <p14:cNvContentPartPr/>
                <p14:nvPr/>
              </p14:nvContentPartPr>
              <p14:xfrm>
                <a:off x="1514114" y="5591104"/>
                <a:ext cx="261720" cy="2304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40ACBA0-008B-4064-BC3E-C8FD00752B6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505474" y="5582464"/>
                  <a:ext cx="279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578AA98-3946-4D00-A751-FEE5585B4444}"/>
                    </a:ext>
                  </a:extLst>
                </p14:cNvPr>
                <p14:cNvContentPartPr/>
                <p14:nvPr/>
              </p14:nvContentPartPr>
              <p14:xfrm>
                <a:off x="1884554" y="5554384"/>
                <a:ext cx="153720" cy="2581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578AA98-3946-4D00-A751-FEE5585B444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875554" y="5545384"/>
                  <a:ext cx="1713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B19C3CB-032B-4CB5-9341-25C0D308583B}"/>
                    </a:ext>
                  </a:extLst>
                </p14:cNvPr>
                <p14:cNvContentPartPr/>
                <p14:nvPr/>
              </p14:nvContentPartPr>
              <p14:xfrm>
                <a:off x="2042954" y="5609104"/>
                <a:ext cx="183960" cy="1814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B19C3CB-032B-4CB5-9341-25C0D308583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034314" y="5600464"/>
                  <a:ext cx="201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032F61C-4845-43B3-9CFD-F2767AB253F8}"/>
                    </a:ext>
                  </a:extLst>
                </p14:cNvPr>
                <p14:cNvContentPartPr/>
                <p14:nvPr/>
              </p14:nvContentPartPr>
              <p14:xfrm>
                <a:off x="1979594" y="5605504"/>
                <a:ext cx="194760" cy="2156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032F61C-4845-43B3-9CFD-F2767AB253F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970954" y="5596504"/>
                  <a:ext cx="212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C833314-B0F1-4AC0-973C-81385DC6A69D}"/>
                    </a:ext>
                  </a:extLst>
                </p14:cNvPr>
                <p14:cNvContentPartPr/>
                <p14:nvPr/>
              </p14:nvContentPartPr>
              <p14:xfrm>
                <a:off x="2253194" y="5503984"/>
                <a:ext cx="142560" cy="3492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C833314-B0F1-4AC0-973C-81385DC6A69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244194" y="5494984"/>
                  <a:ext cx="1602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5B47C96-95C7-4E43-B8F5-FDE87BC8E0E1}"/>
                    </a:ext>
                  </a:extLst>
                </p14:cNvPr>
                <p14:cNvContentPartPr/>
                <p14:nvPr/>
              </p14:nvContentPartPr>
              <p14:xfrm>
                <a:off x="2563874" y="5644384"/>
                <a:ext cx="223200" cy="1404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5B47C96-95C7-4E43-B8F5-FDE87BC8E0E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55234" y="5635744"/>
                  <a:ext cx="240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B44C60D-5AAA-472C-B949-7390E5E90F40}"/>
                    </a:ext>
                  </a:extLst>
                </p14:cNvPr>
                <p14:cNvContentPartPr/>
                <p14:nvPr/>
              </p14:nvContentPartPr>
              <p14:xfrm>
                <a:off x="2962754" y="5602624"/>
                <a:ext cx="165240" cy="2926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B44C60D-5AAA-472C-B949-7390E5E90F4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954114" y="5593984"/>
                  <a:ext cx="1828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6CAB3D4-6BA8-4D7F-AE0D-5297187FDCFF}"/>
                    </a:ext>
                  </a:extLst>
                </p14:cNvPr>
                <p14:cNvContentPartPr/>
                <p14:nvPr/>
              </p14:nvContentPartPr>
              <p14:xfrm>
                <a:off x="3065714" y="5436664"/>
                <a:ext cx="301320" cy="2610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6CAB3D4-6BA8-4D7F-AE0D-5297187FDCF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056714" y="5428024"/>
                  <a:ext cx="3189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3C76452-20FD-4D7B-BA1E-E53F2934F095}"/>
                    </a:ext>
                  </a:extLst>
                </p14:cNvPr>
                <p14:cNvContentPartPr/>
                <p14:nvPr/>
              </p14:nvContentPartPr>
              <p14:xfrm>
                <a:off x="3373514" y="5498584"/>
                <a:ext cx="223200" cy="3470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3C76452-20FD-4D7B-BA1E-E53F2934F09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364514" y="5489944"/>
                  <a:ext cx="2408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A2D99B0-E474-4E44-893F-011A3EDC0D18}"/>
                    </a:ext>
                  </a:extLst>
                </p14:cNvPr>
                <p14:cNvContentPartPr/>
                <p14:nvPr/>
              </p14:nvContentPartPr>
              <p14:xfrm>
                <a:off x="3671954" y="5519464"/>
                <a:ext cx="176760" cy="3013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A2D99B0-E474-4E44-893F-011A3EDC0D1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663314" y="5510464"/>
                  <a:ext cx="1944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298DDC5-F163-4C8B-9667-840AD0D3F03B}"/>
                    </a:ext>
                  </a:extLst>
                </p14:cNvPr>
                <p14:cNvContentPartPr/>
                <p14:nvPr/>
              </p14:nvContentPartPr>
              <p14:xfrm>
                <a:off x="3616154" y="5488504"/>
                <a:ext cx="252000" cy="2865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298DDC5-F163-4C8B-9667-840AD0D3F03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607514" y="5479504"/>
                  <a:ext cx="2696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81089A3-74C7-4349-A2A8-52ED3B279550}"/>
                    </a:ext>
                  </a:extLst>
                </p14:cNvPr>
                <p14:cNvContentPartPr/>
                <p14:nvPr/>
              </p14:nvContentPartPr>
              <p14:xfrm>
                <a:off x="3927194" y="5616664"/>
                <a:ext cx="191520" cy="1242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81089A3-74C7-4349-A2A8-52ED3B27955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918194" y="5607664"/>
                  <a:ext cx="209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31B9612-6610-4FCC-9CA9-AADE7EECEC5F}"/>
                    </a:ext>
                  </a:extLst>
                </p14:cNvPr>
                <p14:cNvContentPartPr/>
                <p14:nvPr/>
              </p14:nvContentPartPr>
              <p14:xfrm>
                <a:off x="4237874" y="5620984"/>
                <a:ext cx="252000" cy="1897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31B9612-6610-4FCC-9CA9-AADE7EECEC5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228874" y="5611984"/>
                  <a:ext cx="269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703C559-909F-4E34-81EF-0D796FC9BB2C}"/>
                    </a:ext>
                  </a:extLst>
                </p14:cNvPr>
                <p14:cNvContentPartPr/>
                <p14:nvPr/>
              </p14:nvContentPartPr>
              <p14:xfrm>
                <a:off x="4167674" y="5609824"/>
                <a:ext cx="204480" cy="1994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703C559-909F-4E34-81EF-0D796FC9BB2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158674" y="5601184"/>
                  <a:ext cx="222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BA7CE5B-A1D9-4761-8F4F-102370D9A21E}"/>
                    </a:ext>
                  </a:extLst>
                </p14:cNvPr>
                <p14:cNvContentPartPr/>
                <p14:nvPr/>
              </p14:nvContentPartPr>
              <p14:xfrm>
                <a:off x="4453874" y="5485984"/>
                <a:ext cx="567720" cy="3848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BA7CE5B-A1D9-4761-8F4F-102370D9A21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445234" y="5476984"/>
                  <a:ext cx="5853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56E08F6-B519-423B-B10F-5CDA1B21205E}"/>
                    </a:ext>
                  </a:extLst>
                </p14:cNvPr>
                <p14:cNvContentPartPr/>
                <p14:nvPr/>
              </p14:nvContentPartPr>
              <p14:xfrm>
                <a:off x="4825754" y="5711344"/>
                <a:ext cx="201960" cy="644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56E08F6-B519-423B-B10F-5CDA1B21205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817114" y="5702704"/>
                  <a:ext cx="21960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9925B76F-000D-43FC-B3F4-89473EB92E3B}"/>
              </a:ext>
            </a:extLst>
          </p:cNvPr>
          <p:cNvGrpSpPr/>
          <p:nvPr/>
        </p:nvGrpSpPr>
        <p:grpSpPr>
          <a:xfrm>
            <a:off x="5518034" y="4937704"/>
            <a:ext cx="3052800" cy="833040"/>
            <a:chOff x="5518034" y="4937704"/>
            <a:chExt cx="3052800" cy="83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5C614C1-C490-46BC-B754-378E7CC9D324}"/>
                    </a:ext>
                  </a:extLst>
                </p14:cNvPr>
                <p14:cNvContentPartPr/>
                <p14:nvPr/>
              </p14:nvContentPartPr>
              <p14:xfrm>
                <a:off x="5518034" y="5273944"/>
                <a:ext cx="328680" cy="4831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5C614C1-C490-46BC-B754-378E7CC9D32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509034" y="5264944"/>
                  <a:ext cx="3463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90C2AB4-7EF7-4998-88CC-90A598E9814A}"/>
                    </a:ext>
                  </a:extLst>
                </p14:cNvPr>
                <p14:cNvContentPartPr/>
                <p14:nvPr/>
              </p14:nvContentPartPr>
              <p14:xfrm>
                <a:off x="5944274" y="5125264"/>
                <a:ext cx="185040" cy="2336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90C2AB4-7EF7-4998-88CC-90A598E9814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935634" y="5116264"/>
                  <a:ext cx="202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0F6B2E9-6445-4362-98AC-5556D09E3AF3}"/>
                    </a:ext>
                  </a:extLst>
                </p14:cNvPr>
                <p14:cNvContentPartPr/>
                <p14:nvPr/>
              </p14:nvContentPartPr>
              <p14:xfrm>
                <a:off x="6044354" y="5030224"/>
                <a:ext cx="286560" cy="3621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0F6B2E9-6445-4362-98AC-5556D09E3AF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035354" y="5021584"/>
                  <a:ext cx="3042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BEF6E4C-C60C-449C-A68C-7D8C2B54DE9F}"/>
                    </a:ext>
                  </a:extLst>
                </p14:cNvPr>
                <p14:cNvContentPartPr/>
                <p14:nvPr/>
              </p14:nvContentPartPr>
              <p14:xfrm>
                <a:off x="5935994" y="5543944"/>
                <a:ext cx="204480" cy="1670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BEF6E4C-C60C-449C-A68C-7D8C2B54DE9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926994" y="5535304"/>
                  <a:ext cx="222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478A084-A1A0-4AC2-A3EF-A7AEF9E023F4}"/>
                    </a:ext>
                  </a:extLst>
                </p14:cNvPr>
                <p14:cNvContentPartPr/>
                <p14:nvPr/>
              </p14:nvContentPartPr>
              <p14:xfrm>
                <a:off x="5912594" y="5527744"/>
                <a:ext cx="194400" cy="1724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478A084-A1A0-4AC2-A3EF-A7AEF9E023F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903954" y="5519104"/>
                  <a:ext cx="212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63E4475-1ADF-413B-96F6-6705075AAA84}"/>
                    </a:ext>
                  </a:extLst>
                </p14:cNvPr>
                <p14:cNvContentPartPr/>
                <p14:nvPr/>
              </p14:nvContentPartPr>
              <p14:xfrm>
                <a:off x="6414794" y="5132824"/>
                <a:ext cx="195840" cy="5972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63E4475-1ADF-413B-96F6-6705075AAA84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406154" y="5123824"/>
                  <a:ext cx="21348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A1BB7CA-D523-4B77-9703-755D8A4A1861}"/>
                    </a:ext>
                  </a:extLst>
                </p14:cNvPr>
                <p14:cNvContentPartPr/>
                <p14:nvPr/>
              </p14:nvContentPartPr>
              <p14:xfrm>
                <a:off x="6700274" y="5141464"/>
                <a:ext cx="330480" cy="6292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A1BB7CA-D523-4B77-9703-755D8A4A186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691274" y="5132464"/>
                  <a:ext cx="34812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4645E5F-5FAC-4ABF-942B-C55B5C04CA3D}"/>
                    </a:ext>
                  </a:extLst>
                </p14:cNvPr>
                <p14:cNvContentPartPr/>
                <p14:nvPr/>
              </p14:nvContentPartPr>
              <p14:xfrm>
                <a:off x="7098434" y="4993504"/>
                <a:ext cx="369000" cy="3250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4645E5F-5FAC-4ABF-942B-C55B5C04CA3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089434" y="4984864"/>
                  <a:ext cx="3866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A0870BE-9B91-4F46-B5F1-10B3EA91FC2B}"/>
                    </a:ext>
                  </a:extLst>
                </p14:cNvPr>
                <p14:cNvContentPartPr/>
                <p14:nvPr/>
              </p14:nvContentPartPr>
              <p14:xfrm>
                <a:off x="7464194" y="5202664"/>
                <a:ext cx="135720" cy="234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A0870BE-9B91-4F46-B5F1-10B3EA91FC2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455554" y="5194024"/>
                  <a:ext cx="1533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7384E0D-0EA6-4282-B4CB-C207A3773711}"/>
                    </a:ext>
                  </a:extLst>
                </p14:cNvPr>
                <p14:cNvContentPartPr/>
                <p14:nvPr/>
              </p14:nvContentPartPr>
              <p14:xfrm>
                <a:off x="7832474" y="5050384"/>
                <a:ext cx="88200" cy="2181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7384E0D-0EA6-4282-B4CB-C207A377371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823474" y="5041384"/>
                  <a:ext cx="105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F30A449-CDB0-48B6-9719-DCE07509AA3B}"/>
                    </a:ext>
                  </a:extLst>
                </p14:cNvPr>
                <p14:cNvContentPartPr/>
                <p14:nvPr/>
              </p14:nvContentPartPr>
              <p14:xfrm>
                <a:off x="7852274" y="4947784"/>
                <a:ext cx="264960" cy="3394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F30A449-CDB0-48B6-9719-DCE07509AA3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843634" y="4938784"/>
                  <a:ext cx="2826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83822EA-7A44-4B5B-8921-4E78254FB8C8}"/>
                    </a:ext>
                  </a:extLst>
                </p14:cNvPr>
                <p14:cNvContentPartPr/>
                <p14:nvPr/>
              </p14:nvContentPartPr>
              <p14:xfrm>
                <a:off x="7067114" y="5541784"/>
                <a:ext cx="279000" cy="1908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83822EA-7A44-4B5B-8921-4E78254FB8C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058114" y="5533144"/>
                  <a:ext cx="296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9BED638-9456-41FD-BEF0-C9A0B434032D}"/>
                    </a:ext>
                  </a:extLst>
                </p14:cNvPr>
                <p14:cNvContentPartPr/>
                <p14:nvPr/>
              </p14:nvContentPartPr>
              <p14:xfrm>
                <a:off x="7421354" y="5602984"/>
                <a:ext cx="194400" cy="342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9BED638-9456-41FD-BEF0-C9A0B434032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412354" y="5593984"/>
                  <a:ext cx="212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2960B66-906F-4644-A825-FD2C5F7E47FC}"/>
                    </a:ext>
                  </a:extLst>
                </p14:cNvPr>
                <p14:cNvContentPartPr/>
                <p14:nvPr/>
              </p14:nvContentPartPr>
              <p14:xfrm>
                <a:off x="7752554" y="5534224"/>
                <a:ext cx="295200" cy="1562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2960B66-906F-4644-A825-FD2C5F7E47F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743554" y="5525584"/>
                  <a:ext cx="312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BD36A95-7E0A-47BD-B55B-25A025127CB0}"/>
                    </a:ext>
                  </a:extLst>
                </p14:cNvPr>
                <p14:cNvContentPartPr/>
                <p14:nvPr/>
              </p14:nvContentPartPr>
              <p14:xfrm>
                <a:off x="7785314" y="5552944"/>
                <a:ext cx="153000" cy="1278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BD36A95-7E0A-47BD-B55B-25A025127CB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776314" y="5544304"/>
                  <a:ext cx="170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ADC3E47-0D29-4C1A-90BD-D37A4023E8B0}"/>
                    </a:ext>
                  </a:extLst>
                </p14:cNvPr>
                <p14:cNvContentPartPr/>
                <p14:nvPr/>
              </p14:nvContentPartPr>
              <p14:xfrm>
                <a:off x="8218034" y="4937704"/>
                <a:ext cx="352800" cy="7326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ADC3E47-0D29-4C1A-90BD-D37A4023E8B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209394" y="4929064"/>
                  <a:ext cx="370440" cy="75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7C8AC561-BC91-45E6-8E6F-A269271CAE4F}"/>
              </a:ext>
            </a:extLst>
          </p:cNvPr>
          <p:cNvGrpSpPr/>
          <p:nvPr/>
        </p:nvGrpSpPr>
        <p:grpSpPr>
          <a:xfrm>
            <a:off x="5609114" y="5911864"/>
            <a:ext cx="2219760" cy="652680"/>
            <a:chOff x="5609114" y="5911864"/>
            <a:chExt cx="2219760" cy="65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38A2F0D-7B3B-43D5-8980-ED1E41D04989}"/>
                    </a:ext>
                  </a:extLst>
                </p14:cNvPr>
                <p14:cNvContentPartPr/>
                <p14:nvPr/>
              </p14:nvContentPartPr>
              <p14:xfrm>
                <a:off x="5609114" y="5911864"/>
                <a:ext cx="2219760" cy="993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38A2F0D-7B3B-43D5-8980-ED1E41D0498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600114" y="5902864"/>
                  <a:ext cx="22374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86440D3-79AF-4016-AA2B-A18C21D3EF91}"/>
                    </a:ext>
                  </a:extLst>
                </p14:cNvPr>
                <p14:cNvContentPartPr/>
                <p14:nvPr/>
              </p14:nvContentPartPr>
              <p14:xfrm>
                <a:off x="6180434" y="6057664"/>
                <a:ext cx="273600" cy="4780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86440D3-79AF-4016-AA2B-A18C21D3EF9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171434" y="6049024"/>
                  <a:ext cx="2912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56CBEC7-6A2C-44F5-99F3-BAA9A2A1FB05}"/>
                    </a:ext>
                  </a:extLst>
                </p14:cNvPr>
                <p14:cNvContentPartPr/>
                <p14:nvPr/>
              </p14:nvContentPartPr>
              <p14:xfrm>
                <a:off x="6609914" y="6022384"/>
                <a:ext cx="348480" cy="2214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56CBEC7-6A2C-44F5-99F3-BAA9A2A1FB0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600914" y="6013384"/>
                  <a:ext cx="366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9A1CAF0-75BA-4A38-9E11-888F3AA4F234}"/>
                    </a:ext>
                  </a:extLst>
                </p14:cNvPr>
                <p14:cNvContentPartPr/>
                <p14:nvPr/>
              </p14:nvContentPartPr>
              <p14:xfrm>
                <a:off x="6628274" y="6339904"/>
                <a:ext cx="315720" cy="1994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9A1CAF0-75BA-4A38-9E11-888F3AA4F23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619274" y="6331264"/>
                  <a:ext cx="333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57F3FDD-0727-4248-B39E-234BCE247D86}"/>
                    </a:ext>
                  </a:extLst>
                </p14:cNvPr>
                <p14:cNvContentPartPr/>
                <p14:nvPr/>
              </p14:nvContentPartPr>
              <p14:xfrm>
                <a:off x="7143794" y="5974504"/>
                <a:ext cx="270360" cy="5900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57F3FDD-0727-4248-B39E-234BCE247D8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135154" y="5965504"/>
                  <a:ext cx="288000" cy="60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B2BFE3D5-502B-446E-A7E9-F669C02EAFFA}"/>
              </a:ext>
            </a:extLst>
          </p:cNvPr>
          <p:cNvGrpSpPr/>
          <p:nvPr/>
        </p:nvGrpSpPr>
        <p:grpSpPr>
          <a:xfrm>
            <a:off x="9623474" y="4039864"/>
            <a:ext cx="148320" cy="108360"/>
            <a:chOff x="9623474" y="4039864"/>
            <a:chExt cx="148320" cy="10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06EC225-BC4E-4990-AE2D-9B38AE67A8BE}"/>
                    </a:ext>
                  </a:extLst>
                </p14:cNvPr>
                <p14:cNvContentPartPr/>
                <p14:nvPr/>
              </p14:nvContentPartPr>
              <p14:xfrm>
                <a:off x="9623474" y="4039864"/>
                <a:ext cx="125640" cy="104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06EC225-BC4E-4990-AE2D-9B38AE67A8B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614474" y="4031224"/>
                  <a:ext cx="1432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8434EE7-7663-4C0A-969C-E0DCD2496665}"/>
                    </a:ext>
                  </a:extLst>
                </p14:cNvPr>
                <p14:cNvContentPartPr/>
                <p14:nvPr/>
              </p14:nvContentPartPr>
              <p14:xfrm>
                <a:off x="9626714" y="4134544"/>
                <a:ext cx="145080" cy="136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8434EE7-7663-4C0A-969C-E0DCD249666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617714" y="4125544"/>
                  <a:ext cx="16272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8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70A77216-2685-4F55-961F-1710C9209204}"/>
                  </a:ext>
                </a:extLst>
              </p14:cNvPr>
              <p14:cNvContentPartPr/>
              <p14:nvPr/>
            </p14:nvContentPartPr>
            <p14:xfrm>
              <a:off x="1533914" y="2652108"/>
              <a:ext cx="387360" cy="5940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70A77216-2685-4F55-961F-1710C9209204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1524914" y="2643468"/>
                <a:ext cx="405000" cy="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8701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63A0855-3C60-48BB-AA05-1DA711A13503}"/>
              </a:ext>
            </a:extLst>
          </p:cNvPr>
          <p:cNvGrpSpPr/>
          <p:nvPr/>
        </p:nvGrpSpPr>
        <p:grpSpPr>
          <a:xfrm>
            <a:off x="408554" y="162664"/>
            <a:ext cx="932760" cy="520560"/>
            <a:chOff x="408554" y="162664"/>
            <a:chExt cx="932760" cy="52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A2CAF13-35E4-48EB-A7D3-670F3447C742}"/>
                    </a:ext>
                  </a:extLst>
                </p14:cNvPr>
                <p14:cNvContentPartPr/>
                <p14:nvPr/>
              </p14:nvContentPartPr>
              <p14:xfrm>
                <a:off x="583154" y="440944"/>
                <a:ext cx="105480" cy="196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A2CAF13-35E4-48EB-A7D3-670F3447C74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4154" y="432304"/>
                  <a:ext cx="123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5C15C98-2E75-4D15-AA85-35BAD759EDC3}"/>
                    </a:ext>
                  </a:extLst>
                </p14:cNvPr>
                <p14:cNvContentPartPr/>
                <p14:nvPr/>
              </p14:nvContentPartPr>
              <p14:xfrm>
                <a:off x="408554" y="634984"/>
                <a:ext cx="371880" cy="38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5C15C98-2E75-4D15-AA85-35BAD759EDC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9554" y="625984"/>
                  <a:ext cx="389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F3E430C-8732-4D1C-8BC6-C7BE80B6C8F3}"/>
                    </a:ext>
                  </a:extLst>
                </p14:cNvPr>
                <p14:cNvContentPartPr/>
                <p14:nvPr/>
              </p14:nvContentPartPr>
              <p14:xfrm>
                <a:off x="418274" y="376504"/>
                <a:ext cx="469080" cy="66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F3E430C-8732-4D1C-8BC6-C7BE80B6C8F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9274" y="367864"/>
                  <a:ext cx="486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A24200-B97D-40C3-BAA0-A268853E4C8C}"/>
                    </a:ext>
                  </a:extLst>
                </p14:cNvPr>
                <p14:cNvContentPartPr/>
                <p14:nvPr/>
              </p14:nvContentPartPr>
              <p14:xfrm>
                <a:off x="1020554" y="162664"/>
                <a:ext cx="320760" cy="520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A24200-B97D-40C3-BAA0-A268853E4C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1914" y="154024"/>
                  <a:ext cx="33840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593359-AD28-4689-B776-B02E5156EFCA}"/>
                    </a:ext>
                  </a:extLst>
                </p14:cNvPr>
                <p14:cNvContentPartPr/>
                <p14:nvPr/>
              </p14:nvContentPartPr>
              <p14:xfrm>
                <a:off x="944954" y="527344"/>
                <a:ext cx="239400" cy="43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593359-AD28-4689-B776-B02E5156EF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5954" y="518344"/>
                  <a:ext cx="25704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88ABEA-0304-48E4-85D6-EBB8A85ADC5F}"/>
              </a:ext>
            </a:extLst>
          </p:cNvPr>
          <p:cNvGrpSpPr/>
          <p:nvPr/>
        </p:nvGrpSpPr>
        <p:grpSpPr>
          <a:xfrm>
            <a:off x="1723634" y="344464"/>
            <a:ext cx="785880" cy="357480"/>
            <a:chOff x="1723634" y="344464"/>
            <a:chExt cx="785880" cy="35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C0F322-2D20-4BDC-B5AC-05038B459F6B}"/>
                    </a:ext>
                  </a:extLst>
                </p14:cNvPr>
                <p14:cNvContentPartPr/>
                <p14:nvPr/>
              </p14:nvContentPartPr>
              <p14:xfrm>
                <a:off x="1767914" y="344464"/>
                <a:ext cx="209880" cy="357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C0F322-2D20-4BDC-B5AC-05038B459F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58914" y="335464"/>
                  <a:ext cx="2275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65F8136-FDDE-46C5-AE3B-B924341C3BDE}"/>
                    </a:ext>
                  </a:extLst>
                </p14:cNvPr>
                <p14:cNvContentPartPr/>
                <p14:nvPr/>
              </p14:nvContentPartPr>
              <p14:xfrm>
                <a:off x="1723634" y="377224"/>
                <a:ext cx="262800" cy="256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65F8136-FDDE-46C5-AE3B-B924341C3B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14994" y="368584"/>
                  <a:ext cx="280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94DA4E8-62FA-452E-84C4-5F6DC992A1F1}"/>
                    </a:ext>
                  </a:extLst>
                </p14:cNvPr>
                <p14:cNvContentPartPr/>
                <p14:nvPr/>
              </p14:nvContentPartPr>
              <p14:xfrm>
                <a:off x="2142674" y="406744"/>
                <a:ext cx="366840" cy="123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94DA4E8-62FA-452E-84C4-5F6DC992A1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34034" y="398104"/>
                  <a:ext cx="38448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408BE7-2078-45A3-82B6-2E17DDB1B307}"/>
              </a:ext>
            </a:extLst>
          </p:cNvPr>
          <p:cNvGrpSpPr/>
          <p:nvPr/>
        </p:nvGrpSpPr>
        <p:grpSpPr>
          <a:xfrm>
            <a:off x="2740994" y="139984"/>
            <a:ext cx="2193480" cy="614520"/>
            <a:chOff x="2740994" y="139984"/>
            <a:chExt cx="2193480" cy="6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50D134D-CC8C-4E6C-873C-AA2F71F30C36}"/>
                    </a:ext>
                  </a:extLst>
                </p14:cNvPr>
                <p14:cNvContentPartPr/>
                <p14:nvPr/>
              </p14:nvContentPartPr>
              <p14:xfrm>
                <a:off x="2740994" y="271744"/>
                <a:ext cx="155520" cy="367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50D134D-CC8C-4E6C-873C-AA2F71F30C3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32354" y="263104"/>
                  <a:ext cx="1731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422D92D-AFFF-4A97-A929-28D7583C066F}"/>
                    </a:ext>
                  </a:extLst>
                </p14:cNvPr>
                <p14:cNvContentPartPr/>
                <p14:nvPr/>
              </p14:nvContentPartPr>
              <p14:xfrm>
                <a:off x="2912354" y="203344"/>
                <a:ext cx="185040" cy="435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422D92D-AFFF-4A97-A929-28D7583C066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03714" y="194704"/>
                  <a:ext cx="2026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4833877-5789-4593-AA75-251378335365}"/>
                    </a:ext>
                  </a:extLst>
                </p14:cNvPr>
                <p14:cNvContentPartPr/>
                <p14:nvPr/>
              </p14:nvContentPartPr>
              <p14:xfrm>
                <a:off x="2771594" y="423664"/>
                <a:ext cx="258120" cy="55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4833877-5789-4593-AA75-25137833536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62594" y="415024"/>
                  <a:ext cx="275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A0C361C-4018-4CB7-8028-D8815F8D069D}"/>
                    </a:ext>
                  </a:extLst>
                </p14:cNvPr>
                <p14:cNvContentPartPr/>
                <p14:nvPr/>
              </p14:nvContentPartPr>
              <p14:xfrm>
                <a:off x="3183074" y="229984"/>
                <a:ext cx="246240" cy="355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A0C361C-4018-4CB7-8028-D8815F8D06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74434" y="221344"/>
                  <a:ext cx="2638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C45A76-C943-4592-807B-E59C2389B1C0}"/>
                    </a:ext>
                  </a:extLst>
                </p14:cNvPr>
                <p14:cNvContentPartPr/>
                <p14:nvPr/>
              </p14:nvContentPartPr>
              <p14:xfrm>
                <a:off x="3434714" y="262024"/>
                <a:ext cx="358200" cy="314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C45A76-C943-4592-807B-E59C2389B1C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25714" y="253024"/>
                  <a:ext cx="3758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3E793E1-B2AB-4271-B13B-6CFFEFD02B26}"/>
                    </a:ext>
                  </a:extLst>
                </p14:cNvPr>
                <p14:cNvContentPartPr/>
                <p14:nvPr/>
              </p14:nvContentPartPr>
              <p14:xfrm>
                <a:off x="3647474" y="560104"/>
                <a:ext cx="107640" cy="181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3E793E1-B2AB-4271-B13B-6CFFEFD02B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38474" y="551464"/>
                  <a:ext cx="125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903731-4B6D-4B8F-A7AF-7C93C25E5BF9}"/>
                    </a:ext>
                  </a:extLst>
                </p14:cNvPr>
                <p14:cNvContentPartPr/>
                <p14:nvPr/>
              </p14:nvContentPartPr>
              <p14:xfrm>
                <a:off x="3926834" y="343384"/>
                <a:ext cx="134280" cy="231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903731-4B6D-4B8F-A7AF-7C93C25E5B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17834" y="334384"/>
                  <a:ext cx="151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8E2472B-14B6-4DC3-A0CE-CB215AC5400B}"/>
                    </a:ext>
                  </a:extLst>
                </p14:cNvPr>
                <p14:cNvContentPartPr/>
                <p14:nvPr/>
              </p14:nvContentPartPr>
              <p14:xfrm>
                <a:off x="3945194" y="228544"/>
                <a:ext cx="351000" cy="350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8E2472B-14B6-4DC3-A0CE-CB215AC5400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36554" y="219544"/>
                  <a:ext cx="3686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9858C14-3A4F-4D53-96B3-326C3ABEB197}"/>
                    </a:ext>
                  </a:extLst>
                </p14:cNvPr>
                <p14:cNvContentPartPr/>
                <p14:nvPr/>
              </p14:nvContentPartPr>
              <p14:xfrm>
                <a:off x="4122314" y="554344"/>
                <a:ext cx="181800" cy="200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9858C14-3A4F-4D53-96B3-326C3ABEB19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13314" y="545704"/>
                  <a:ext cx="1994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754E0E3-C381-41AF-A4A9-1F30324641BA}"/>
                    </a:ext>
                  </a:extLst>
                </p14:cNvPr>
                <p14:cNvContentPartPr/>
                <p14:nvPr/>
              </p14:nvContentPartPr>
              <p14:xfrm>
                <a:off x="4435154" y="359224"/>
                <a:ext cx="240840" cy="183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754E0E3-C381-41AF-A4A9-1F30324641B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26154" y="350584"/>
                  <a:ext cx="258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0E8CC95-9F04-41AC-89E1-A5D5B47D6C4B}"/>
                    </a:ext>
                  </a:extLst>
                </p14:cNvPr>
                <p14:cNvContentPartPr/>
                <p14:nvPr/>
              </p14:nvContentPartPr>
              <p14:xfrm>
                <a:off x="4776434" y="139984"/>
                <a:ext cx="158040" cy="497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0E8CC95-9F04-41AC-89E1-A5D5B47D6C4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67434" y="131344"/>
                  <a:ext cx="175680" cy="51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63F05D-F380-4CC4-B53D-34DDF404AF58}"/>
              </a:ext>
            </a:extLst>
          </p:cNvPr>
          <p:cNvGrpSpPr/>
          <p:nvPr/>
        </p:nvGrpSpPr>
        <p:grpSpPr>
          <a:xfrm>
            <a:off x="1043234" y="1218904"/>
            <a:ext cx="1060560" cy="440640"/>
            <a:chOff x="1043234" y="1218904"/>
            <a:chExt cx="1060560" cy="44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04603B5-7C11-45BA-B2C5-C5DF49B9AE6D}"/>
                    </a:ext>
                  </a:extLst>
                </p14:cNvPr>
                <p14:cNvContentPartPr/>
                <p14:nvPr/>
              </p14:nvContentPartPr>
              <p14:xfrm>
                <a:off x="1043234" y="1218904"/>
                <a:ext cx="447480" cy="326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04603B5-7C11-45BA-B2C5-C5DF49B9AE6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34594" y="1210264"/>
                  <a:ext cx="4651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299965A-DAD3-4683-B696-30E1E9B2EBD9}"/>
                    </a:ext>
                  </a:extLst>
                </p14:cNvPr>
                <p14:cNvContentPartPr/>
                <p14:nvPr/>
              </p14:nvContentPartPr>
              <p14:xfrm>
                <a:off x="1557674" y="1490344"/>
                <a:ext cx="211680" cy="159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9965A-DAD3-4683-B696-30E1E9B2EBD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48674" y="1481344"/>
                  <a:ext cx="229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ED721E7-2D45-498C-9896-08C7C02A360D}"/>
                    </a:ext>
                  </a:extLst>
                </p14:cNvPr>
                <p14:cNvContentPartPr/>
                <p14:nvPr/>
              </p14:nvContentPartPr>
              <p14:xfrm>
                <a:off x="1482794" y="1503304"/>
                <a:ext cx="219960" cy="156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ED721E7-2D45-498C-9896-08C7C02A36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73794" y="1494304"/>
                  <a:ext cx="237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4CB5A9E-C70F-442A-A2B6-080076E6499A}"/>
                    </a:ext>
                  </a:extLst>
                </p14:cNvPr>
                <p14:cNvContentPartPr/>
                <p14:nvPr/>
              </p14:nvContentPartPr>
              <p14:xfrm>
                <a:off x="1935674" y="1359664"/>
                <a:ext cx="168120" cy="158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4CB5A9E-C70F-442A-A2B6-080076E6499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27034" y="1351024"/>
                  <a:ext cx="18576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AC76EA-7DFB-4B5B-9745-C740768EC291}"/>
              </a:ext>
            </a:extLst>
          </p:cNvPr>
          <p:cNvGrpSpPr/>
          <p:nvPr/>
        </p:nvGrpSpPr>
        <p:grpSpPr>
          <a:xfrm>
            <a:off x="2611754" y="1063744"/>
            <a:ext cx="854640" cy="926640"/>
            <a:chOff x="2611754" y="1063744"/>
            <a:chExt cx="854640" cy="92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27954A8-7793-4150-AA75-7405663065FF}"/>
                    </a:ext>
                  </a:extLst>
                </p14:cNvPr>
                <p14:cNvContentPartPr/>
                <p14:nvPr/>
              </p14:nvContentPartPr>
              <p14:xfrm>
                <a:off x="2611754" y="1284784"/>
                <a:ext cx="338760" cy="214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27954A8-7793-4150-AA75-7405663065F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02754" y="1276144"/>
                  <a:ext cx="356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7FAE4E1-0DFB-44C7-93D4-22691A830543}"/>
                    </a:ext>
                  </a:extLst>
                </p14:cNvPr>
                <p14:cNvContentPartPr/>
                <p14:nvPr/>
              </p14:nvContentPartPr>
              <p14:xfrm>
                <a:off x="3052754" y="1208104"/>
                <a:ext cx="143640" cy="286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7FAE4E1-0DFB-44C7-93D4-22691A83054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43754" y="1199464"/>
                  <a:ext cx="1612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C7A4A51-5418-44E2-8FDC-BDA0F501B636}"/>
                    </a:ext>
                  </a:extLst>
                </p14:cNvPr>
                <p14:cNvContentPartPr/>
                <p14:nvPr/>
              </p14:nvContentPartPr>
              <p14:xfrm>
                <a:off x="3134834" y="1063744"/>
                <a:ext cx="331560" cy="405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C7A4A51-5418-44E2-8FDC-BDA0F501B63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25834" y="1055104"/>
                  <a:ext cx="3492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F81872F-AC1C-4F45-8BF5-884162563A6A}"/>
                    </a:ext>
                  </a:extLst>
                </p14:cNvPr>
                <p14:cNvContentPartPr/>
                <p14:nvPr/>
              </p14:nvContentPartPr>
              <p14:xfrm>
                <a:off x="2639114" y="1609144"/>
                <a:ext cx="722880" cy="111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F81872F-AC1C-4F45-8BF5-884162563A6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30114" y="1600144"/>
                  <a:ext cx="740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9CD386D-932C-407D-BB86-9216F711971D}"/>
                    </a:ext>
                  </a:extLst>
                </p14:cNvPr>
                <p14:cNvContentPartPr/>
                <p14:nvPr/>
              </p14:nvContentPartPr>
              <p14:xfrm>
                <a:off x="2909114" y="1609864"/>
                <a:ext cx="412200" cy="380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9CD386D-932C-407D-BB86-9216F711971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00474" y="1600864"/>
                  <a:ext cx="429840" cy="39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DB7E02-271D-40F8-B680-C01E213951CA}"/>
              </a:ext>
            </a:extLst>
          </p:cNvPr>
          <p:cNvGrpSpPr/>
          <p:nvPr/>
        </p:nvGrpSpPr>
        <p:grpSpPr>
          <a:xfrm>
            <a:off x="1186514" y="2141224"/>
            <a:ext cx="1155600" cy="708120"/>
            <a:chOff x="1186514" y="2141224"/>
            <a:chExt cx="1155600" cy="70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F51572C-D7C0-4061-954F-6F5A5DB1E9E0}"/>
                    </a:ext>
                  </a:extLst>
                </p14:cNvPr>
                <p14:cNvContentPartPr/>
                <p14:nvPr/>
              </p14:nvContentPartPr>
              <p14:xfrm>
                <a:off x="1186514" y="2269024"/>
                <a:ext cx="653760" cy="390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F51572C-D7C0-4061-954F-6F5A5DB1E9E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77874" y="2260384"/>
                  <a:ext cx="6714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67DC9D2-D3B5-4B08-B3A3-98373A207B82}"/>
                    </a:ext>
                  </a:extLst>
                </p14:cNvPr>
                <p14:cNvContentPartPr/>
                <p14:nvPr/>
              </p14:nvContentPartPr>
              <p14:xfrm>
                <a:off x="1891034" y="2141224"/>
                <a:ext cx="129600" cy="186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67DC9D2-D3B5-4B08-B3A3-98373A207B8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82394" y="2132584"/>
                  <a:ext cx="147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472B094-8101-4C72-9979-7672C2EC79D6}"/>
                    </a:ext>
                  </a:extLst>
                </p14:cNvPr>
                <p14:cNvContentPartPr/>
                <p14:nvPr/>
              </p14:nvContentPartPr>
              <p14:xfrm>
                <a:off x="1610594" y="2647744"/>
                <a:ext cx="271080" cy="183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472B094-8101-4C72-9979-7672C2EC79D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01954" y="2639104"/>
                  <a:ext cx="288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DDBA060-EFEC-48BB-BD44-3C8C595E9614}"/>
                    </a:ext>
                  </a:extLst>
                </p14:cNvPr>
                <p14:cNvContentPartPr/>
                <p14:nvPr/>
              </p14:nvContentPartPr>
              <p14:xfrm>
                <a:off x="1610234" y="2667904"/>
                <a:ext cx="203040" cy="181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DDBA060-EFEC-48BB-BD44-3C8C595E961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01234" y="2658904"/>
                  <a:ext cx="220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9670706-577D-4B1A-9E9D-F52652281BDB}"/>
                    </a:ext>
                  </a:extLst>
                </p14:cNvPr>
                <p14:cNvContentPartPr/>
                <p14:nvPr/>
              </p14:nvContentPartPr>
              <p14:xfrm>
                <a:off x="2112074" y="2476384"/>
                <a:ext cx="179280" cy="33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9670706-577D-4B1A-9E9D-F52652281BD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03434" y="2467744"/>
                  <a:ext cx="196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076AB84-E54E-4CDF-977C-6F12E99082EF}"/>
                    </a:ext>
                  </a:extLst>
                </p14:cNvPr>
                <p14:cNvContentPartPr/>
                <p14:nvPr/>
              </p14:nvContentPartPr>
              <p14:xfrm>
                <a:off x="2110274" y="2586904"/>
                <a:ext cx="231840" cy="52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076AB84-E54E-4CDF-977C-6F12E99082E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01634" y="2578264"/>
                  <a:ext cx="24948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FDBBCF-7F93-4C05-8248-BC9E1FA6794D}"/>
              </a:ext>
            </a:extLst>
          </p:cNvPr>
          <p:cNvGrpSpPr/>
          <p:nvPr/>
        </p:nvGrpSpPr>
        <p:grpSpPr>
          <a:xfrm>
            <a:off x="6594434" y="1880944"/>
            <a:ext cx="1895040" cy="993960"/>
            <a:chOff x="6594434" y="1880944"/>
            <a:chExt cx="1895040" cy="99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326D203-DA78-440D-94BD-45E92EC1F168}"/>
                    </a:ext>
                  </a:extLst>
                </p14:cNvPr>
                <p14:cNvContentPartPr/>
                <p14:nvPr/>
              </p14:nvContentPartPr>
              <p14:xfrm>
                <a:off x="6594434" y="1986064"/>
                <a:ext cx="317880" cy="696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326D203-DA78-440D-94BD-45E92EC1F16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85794" y="1977424"/>
                  <a:ext cx="33552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D134DB4-DB19-4525-860D-F94D6EF3DAA6}"/>
                    </a:ext>
                  </a:extLst>
                </p14:cNvPr>
                <p14:cNvContentPartPr/>
                <p14:nvPr/>
              </p14:nvContentPartPr>
              <p14:xfrm>
                <a:off x="7006994" y="1982464"/>
                <a:ext cx="387360" cy="306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D134DB4-DB19-4525-860D-F94D6EF3DAA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97994" y="1973824"/>
                  <a:ext cx="405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3BB1CA9-49C9-4C64-BE74-8F035C5D9F8C}"/>
                    </a:ext>
                  </a:extLst>
                </p14:cNvPr>
                <p14:cNvContentPartPr/>
                <p14:nvPr/>
              </p14:nvContentPartPr>
              <p14:xfrm>
                <a:off x="7479314" y="2106304"/>
                <a:ext cx="226440" cy="71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3BB1CA9-49C9-4C64-BE74-8F035C5D9F8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70674" y="2097304"/>
                  <a:ext cx="244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34BFB6B-1E3D-4644-AD03-2CD3894A536E}"/>
                    </a:ext>
                  </a:extLst>
                </p14:cNvPr>
                <p14:cNvContentPartPr/>
                <p14:nvPr/>
              </p14:nvContentPartPr>
              <p14:xfrm>
                <a:off x="7831394" y="2024584"/>
                <a:ext cx="314640" cy="177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34BFB6B-1E3D-4644-AD03-2CD3894A536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22754" y="2015944"/>
                  <a:ext cx="332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AD7ACE-10EE-418F-91FB-CC19D4AAD9E1}"/>
                    </a:ext>
                  </a:extLst>
                </p14:cNvPr>
                <p14:cNvContentPartPr/>
                <p14:nvPr/>
              </p14:nvContentPartPr>
              <p14:xfrm>
                <a:off x="7091234" y="2388544"/>
                <a:ext cx="946440" cy="107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AD7ACE-10EE-418F-91FB-CC19D4AAD9E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82594" y="2379904"/>
                  <a:ext cx="964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1027EAD-EF1F-4595-B49A-37208866E5B6}"/>
                    </a:ext>
                  </a:extLst>
                </p14:cNvPr>
                <p14:cNvContentPartPr/>
                <p14:nvPr/>
              </p14:nvContentPartPr>
              <p14:xfrm>
                <a:off x="7118234" y="2549104"/>
                <a:ext cx="356400" cy="274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1027EAD-EF1F-4595-B49A-37208866E5B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09234" y="2540104"/>
                  <a:ext cx="3740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E9FF211-855E-475A-9BB8-EBE2582BD996}"/>
                    </a:ext>
                  </a:extLst>
                </p14:cNvPr>
                <p14:cNvContentPartPr/>
                <p14:nvPr/>
              </p14:nvContentPartPr>
              <p14:xfrm>
                <a:off x="7575794" y="2640184"/>
                <a:ext cx="174240" cy="42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E9FF211-855E-475A-9BB8-EBE2582BD99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66794" y="2631544"/>
                  <a:ext cx="191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9137BE5-77A5-4F61-B5B4-6BA086CFBF66}"/>
                    </a:ext>
                  </a:extLst>
                </p14:cNvPr>
                <p14:cNvContentPartPr/>
                <p14:nvPr/>
              </p14:nvContentPartPr>
              <p14:xfrm>
                <a:off x="7938314" y="2611744"/>
                <a:ext cx="33120" cy="172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9137BE5-77A5-4F61-B5B4-6BA086CFBF6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29674" y="2602744"/>
                  <a:ext cx="50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AD1BC3E-09D3-472F-92AB-5068DFC1CAEB}"/>
                    </a:ext>
                  </a:extLst>
                </p14:cNvPr>
                <p14:cNvContentPartPr/>
                <p14:nvPr/>
              </p14:nvContentPartPr>
              <p14:xfrm>
                <a:off x="8221634" y="1880944"/>
                <a:ext cx="267840" cy="993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AD1BC3E-09D3-472F-92AB-5068DFC1CAE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12634" y="1871944"/>
                  <a:ext cx="285480" cy="10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8CAA0286-CCB1-4B37-AF72-2408FD98374A}"/>
              </a:ext>
            </a:extLst>
          </p:cNvPr>
          <p:cNvGrpSpPr/>
          <p:nvPr/>
        </p:nvGrpSpPr>
        <p:grpSpPr>
          <a:xfrm>
            <a:off x="422234" y="3112144"/>
            <a:ext cx="11629440" cy="2130480"/>
            <a:chOff x="422234" y="3112144"/>
            <a:chExt cx="11629440" cy="21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739FBDF-F4AB-4A1E-AE01-2A902229B15D}"/>
                    </a:ext>
                  </a:extLst>
                </p14:cNvPr>
                <p14:cNvContentPartPr/>
                <p14:nvPr/>
              </p14:nvContentPartPr>
              <p14:xfrm>
                <a:off x="7492274" y="3179824"/>
                <a:ext cx="181440" cy="417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739FBDF-F4AB-4A1E-AE01-2A902229B15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83634" y="3170824"/>
                  <a:ext cx="1990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852D47C-C552-4004-B2D1-307D9E18C9D7}"/>
                    </a:ext>
                  </a:extLst>
                </p14:cNvPr>
                <p14:cNvContentPartPr/>
                <p14:nvPr/>
              </p14:nvContentPartPr>
              <p14:xfrm>
                <a:off x="7394714" y="3362704"/>
                <a:ext cx="346320" cy="738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852D47C-C552-4004-B2D1-307D9E18C9D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86074" y="3353704"/>
                  <a:ext cx="363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5EABDC2-0A6F-4E28-A5FB-0ECC79748F04}"/>
                    </a:ext>
                  </a:extLst>
                </p14:cNvPr>
                <p14:cNvContentPartPr/>
                <p14:nvPr/>
              </p14:nvContentPartPr>
              <p14:xfrm>
                <a:off x="7800434" y="3155344"/>
                <a:ext cx="213120" cy="373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5EABDC2-0A6F-4E28-A5FB-0ECC79748F0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91794" y="3146344"/>
                  <a:ext cx="2307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9735DBD-5DC2-4EBA-8E86-666299F8CE64}"/>
                    </a:ext>
                  </a:extLst>
                </p14:cNvPr>
                <p14:cNvContentPartPr/>
                <p14:nvPr/>
              </p14:nvContentPartPr>
              <p14:xfrm>
                <a:off x="8134874" y="3399064"/>
                <a:ext cx="104400" cy="129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9735DBD-5DC2-4EBA-8E86-666299F8CE6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26234" y="3390064"/>
                  <a:ext cx="122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408F506-689B-4AA1-8C74-43E958CF5083}"/>
                    </a:ext>
                  </a:extLst>
                </p14:cNvPr>
                <p14:cNvContentPartPr/>
                <p14:nvPr/>
              </p14:nvContentPartPr>
              <p14:xfrm>
                <a:off x="8669474" y="3279904"/>
                <a:ext cx="159840" cy="226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408F506-689B-4AA1-8C74-43E958CF508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660474" y="3271264"/>
                  <a:ext cx="1774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03C7F82-4340-4DDF-8ABF-7DDDE71758E0}"/>
                    </a:ext>
                  </a:extLst>
                </p14:cNvPr>
                <p14:cNvContentPartPr/>
                <p14:nvPr/>
              </p14:nvContentPartPr>
              <p14:xfrm>
                <a:off x="8718434" y="3159304"/>
                <a:ext cx="349560" cy="351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03C7F82-4340-4DDF-8ABF-7DDDE71758E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09434" y="3150664"/>
                  <a:ext cx="3672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B865987-1225-477F-998E-6021E83D5B03}"/>
                    </a:ext>
                  </a:extLst>
                </p14:cNvPr>
                <p14:cNvContentPartPr/>
                <p14:nvPr/>
              </p14:nvContentPartPr>
              <p14:xfrm>
                <a:off x="9083834" y="3347944"/>
                <a:ext cx="72000" cy="112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B865987-1225-477F-998E-6021E83D5B0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74834" y="3339304"/>
                  <a:ext cx="89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D33C70D-6E64-44EE-B090-96930D36D54E}"/>
                    </a:ext>
                  </a:extLst>
                </p14:cNvPr>
                <p14:cNvContentPartPr/>
                <p14:nvPr/>
              </p14:nvContentPartPr>
              <p14:xfrm>
                <a:off x="9187154" y="3347224"/>
                <a:ext cx="142200" cy="118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D33C70D-6E64-44EE-B090-96930D36D54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78154" y="3338224"/>
                  <a:ext cx="159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D8567BD-5C92-4E25-9828-DC43018D7612}"/>
                    </a:ext>
                  </a:extLst>
                </p14:cNvPr>
                <p14:cNvContentPartPr/>
                <p14:nvPr/>
              </p14:nvContentPartPr>
              <p14:xfrm>
                <a:off x="9460034" y="3358024"/>
                <a:ext cx="109080" cy="128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D8567BD-5C92-4E25-9828-DC43018D761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51034" y="3349024"/>
                  <a:ext cx="126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B7240DA-88EE-4DFD-9D34-AC608A84CCB9}"/>
                    </a:ext>
                  </a:extLst>
                </p14:cNvPr>
                <p14:cNvContentPartPr/>
                <p14:nvPr/>
              </p14:nvContentPartPr>
              <p14:xfrm>
                <a:off x="9657314" y="3339304"/>
                <a:ext cx="267120" cy="139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B7240DA-88EE-4DFD-9D34-AC608A84CCB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648314" y="3330664"/>
                  <a:ext cx="284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F2E7B7B-589F-447E-B2D9-CC2950EAC13E}"/>
                    </a:ext>
                  </a:extLst>
                </p14:cNvPr>
                <p14:cNvContentPartPr/>
                <p14:nvPr/>
              </p14:nvContentPartPr>
              <p14:xfrm>
                <a:off x="10066994" y="3181624"/>
                <a:ext cx="173160" cy="304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F2E7B7B-589F-447E-B2D9-CC2950EAC13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058354" y="3172984"/>
                  <a:ext cx="1908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4FDF087-6D27-4EA7-9114-F825440F1DAC}"/>
                    </a:ext>
                  </a:extLst>
                </p14:cNvPr>
                <p14:cNvContentPartPr/>
                <p14:nvPr/>
              </p14:nvContentPartPr>
              <p14:xfrm>
                <a:off x="10193354" y="3382144"/>
                <a:ext cx="136440" cy="111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4FDF087-6D27-4EA7-9114-F825440F1DA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84354" y="3373144"/>
                  <a:ext cx="154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3B1020E-889C-4415-AE81-754806DC0934}"/>
                    </a:ext>
                  </a:extLst>
                </p14:cNvPr>
                <p14:cNvContentPartPr/>
                <p14:nvPr/>
              </p14:nvContentPartPr>
              <p14:xfrm>
                <a:off x="10554074" y="3174424"/>
                <a:ext cx="97200" cy="366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3B1020E-889C-4415-AE81-754806DC093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45434" y="3165784"/>
                  <a:ext cx="1148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9195290-9941-4338-931C-F3D71934A030}"/>
                    </a:ext>
                  </a:extLst>
                </p14:cNvPr>
                <p14:cNvContentPartPr/>
                <p14:nvPr/>
              </p14:nvContentPartPr>
              <p14:xfrm>
                <a:off x="7374914" y="3944464"/>
                <a:ext cx="244800" cy="2206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9195290-9941-4338-931C-F3D71934A03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66274" y="3935824"/>
                  <a:ext cx="2624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685DFED-EFD0-4787-BAC6-63D1AF50AA39}"/>
                    </a:ext>
                  </a:extLst>
                </p14:cNvPr>
                <p14:cNvContentPartPr/>
                <p14:nvPr/>
              </p14:nvContentPartPr>
              <p14:xfrm>
                <a:off x="7747874" y="3919624"/>
                <a:ext cx="212400" cy="2289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685DFED-EFD0-4787-BAC6-63D1AF50AA3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38874" y="3910984"/>
                  <a:ext cx="230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B42761A-047A-43D6-BB59-3FE29F063D8F}"/>
                    </a:ext>
                  </a:extLst>
                </p14:cNvPr>
                <p14:cNvContentPartPr/>
                <p14:nvPr/>
              </p14:nvContentPartPr>
              <p14:xfrm>
                <a:off x="8290034" y="3932584"/>
                <a:ext cx="234000" cy="195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B42761A-047A-43D6-BB59-3FE29F063D8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81034" y="3923944"/>
                  <a:ext cx="251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C1139BF-21D2-4DF1-8258-1BDFCD09EC12}"/>
                    </a:ext>
                  </a:extLst>
                </p14:cNvPr>
                <p14:cNvContentPartPr/>
                <p14:nvPr/>
              </p14:nvContentPartPr>
              <p14:xfrm>
                <a:off x="8549234" y="3957784"/>
                <a:ext cx="271080" cy="1645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C1139BF-21D2-4DF1-8258-1BDFCD09EC1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40234" y="3948784"/>
                  <a:ext cx="288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4BF844D-96AB-4F80-A244-9E34F33E29B6}"/>
                    </a:ext>
                  </a:extLst>
                </p14:cNvPr>
                <p14:cNvContentPartPr/>
                <p14:nvPr/>
              </p14:nvContentPartPr>
              <p14:xfrm>
                <a:off x="9091394" y="3883264"/>
                <a:ext cx="209880" cy="2232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4BF844D-96AB-4F80-A244-9E34F33E29B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082394" y="3874624"/>
                  <a:ext cx="227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5F0F99C-2B1E-4B62-9EA1-B89A12186EAE}"/>
                    </a:ext>
                  </a:extLst>
                </p14:cNvPr>
                <p14:cNvContentPartPr/>
                <p14:nvPr/>
              </p14:nvContentPartPr>
              <p14:xfrm>
                <a:off x="9212354" y="3975424"/>
                <a:ext cx="245160" cy="4089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5F0F99C-2B1E-4B62-9EA1-B89A12186EA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203354" y="3966424"/>
                  <a:ext cx="2628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2826906-B68D-4E22-9E37-1B5C7468A20C}"/>
                    </a:ext>
                  </a:extLst>
                </p14:cNvPr>
                <p14:cNvContentPartPr/>
                <p14:nvPr/>
              </p14:nvContentPartPr>
              <p14:xfrm>
                <a:off x="9429434" y="3865984"/>
                <a:ext cx="297000" cy="2520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2826906-B68D-4E22-9E37-1B5C7468A20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420794" y="3857344"/>
                  <a:ext cx="3146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740DD14-1F23-407D-8046-754C39801291}"/>
                    </a:ext>
                  </a:extLst>
                </p14:cNvPr>
                <p14:cNvContentPartPr/>
                <p14:nvPr/>
              </p14:nvContentPartPr>
              <p14:xfrm>
                <a:off x="9597554" y="3844024"/>
                <a:ext cx="419400" cy="512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740DD14-1F23-407D-8046-754C3980129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588554" y="3835024"/>
                  <a:ext cx="4370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5B8DC23-4010-491B-8697-79F7BBF14281}"/>
                    </a:ext>
                  </a:extLst>
                </p14:cNvPr>
                <p14:cNvContentPartPr/>
                <p14:nvPr/>
              </p14:nvContentPartPr>
              <p14:xfrm>
                <a:off x="10012274" y="3866344"/>
                <a:ext cx="230040" cy="252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5B8DC23-4010-491B-8697-79F7BBF1428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03634" y="3857704"/>
                  <a:ext cx="247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5295E08-2758-442C-A5CF-EE28BE21D767}"/>
                    </a:ext>
                  </a:extLst>
                </p14:cNvPr>
                <p14:cNvContentPartPr/>
                <p14:nvPr/>
              </p14:nvContentPartPr>
              <p14:xfrm>
                <a:off x="10210274" y="3894064"/>
                <a:ext cx="162360" cy="1911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5295E08-2758-442C-A5CF-EE28BE21D76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201634" y="3885064"/>
                  <a:ext cx="180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C3AED82-3316-4CD0-82B2-E867842C3634}"/>
                    </a:ext>
                  </a:extLst>
                </p14:cNvPr>
                <p14:cNvContentPartPr/>
                <p14:nvPr/>
              </p14:nvContentPartPr>
              <p14:xfrm>
                <a:off x="10384874" y="3886144"/>
                <a:ext cx="272520" cy="209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C3AED82-3316-4CD0-82B2-E867842C363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376234" y="3877504"/>
                  <a:ext cx="290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3BED1FD-C25C-44C2-AD01-08E4189B53C4}"/>
                    </a:ext>
                  </a:extLst>
                </p14:cNvPr>
                <p14:cNvContentPartPr/>
                <p14:nvPr/>
              </p14:nvContentPartPr>
              <p14:xfrm>
                <a:off x="10447154" y="3846904"/>
                <a:ext cx="163080" cy="2325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3BED1FD-C25C-44C2-AD01-08E4189B53C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38154" y="3837904"/>
                  <a:ext cx="1807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F8CE88E-06B8-4D02-83CE-DD1FC5BA213B}"/>
                    </a:ext>
                  </a:extLst>
                </p14:cNvPr>
                <p14:cNvContentPartPr/>
                <p14:nvPr/>
              </p14:nvContentPartPr>
              <p14:xfrm>
                <a:off x="10702034" y="3939784"/>
                <a:ext cx="72360" cy="159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F8CE88E-06B8-4D02-83CE-DD1FC5BA213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693034" y="3931144"/>
                  <a:ext cx="90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7E48E74-EB46-4B3E-B4EA-4460FD41B2EA}"/>
                    </a:ext>
                  </a:extLst>
                </p14:cNvPr>
                <p14:cNvContentPartPr/>
                <p14:nvPr/>
              </p14:nvContentPartPr>
              <p14:xfrm>
                <a:off x="10839194" y="3917104"/>
                <a:ext cx="254880" cy="1569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7E48E74-EB46-4B3E-B4EA-4460FD41B2E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830194" y="3908464"/>
                  <a:ext cx="272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315B5B4-DE45-4D8B-8BCA-078ED72BE6CF}"/>
                    </a:ext>
                  </a:extLst>
                </p14:cNvPr>
                <p14:cNvContentPartPr/>
                <p14:nvPr/>
              </p14:nvContentPartPr>
              <p14:xfrm>
                <a:off x="11122874" y="3914224"/>
                <a:ext cx="145080" cy="1684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315B5B4-DE45-4D8B-8BCA-078ED72BE6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14234" y="3905584"/>
                  <a:ext cx="162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5DC8B3B-4B74-4F5D-A33A-AC81C127ABA3}"/>
                    </a:ext>
                  </a:extLst>
                </p14:cNvPr>
                <p14:cNvContentPartPr/>
                <p14:nvPr/>
              </p14:nvContentPartPr>
              <p14:xfrm>
                <a:off x="11332754" y="3602464"/>
                <a:ext cx="255600" cy="4838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5DC8B3B-4B74-4F5D-A33A-AC81C127ABA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24114" y="3593464"/>
                  <a:ext cx="27324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B38F484-0E16-456B-A11F-9B65BB60EB7D}"/>
                    </a:ext>
                  </a:extLst>
                </p14:cNvPr>
                <p14:cNvContentPartPr/>
                <p14:nvPr/>
              </p14:nvContentPartPr>
              <p14:xfrm>
                <a:off x="11192714" y="3829984"/>
                <a:ext cx="375480" cy="2476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B38F484-0E16-456B-A11F-9B65BB60EB7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83714" y="3821344"/>
                  <a:ext cx="3931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843CE8F-8F1E-46F3-BE63-627FEE0D4F9C}"/>
                    </a:ext>
                  </a:extLst>
                </p14:cNvPr>
                <p14:cNvContentPartPr/>
                <p14:nvPr/>
              </p14:nvContentPartPr>
              <p14:xfrm>
                <a:off x="11634074" y="3789304"/>
                <a:ext cx="22320" cy="33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843CE8F-8F1E-46F3-BE63-627FEE0D4F9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625434" y="3780304"/>
                  <a:ext cx="39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52999DA-1E89-4D07-A029-39331B525CBF}"/>
                    </a:ext>
                  </a:extLst>
                </p14:cNvPr>
                <p14:cNvContentPartPr/>
                <p14:nvPr/>
              </p14:nvContentPartPr>
              <p14:xfrm>
                <a:off x="11609954" y="3910624"/>
                <a:ext cx="112680" cy="1558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52999DA-1E89-4D07-A029-39331B525CB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600954" y="3901984"/>
                  <a:ext cx="130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C1FBAE8-429D-4710-AA67-BF0A8A7A7A6E}"/>
                    </a:ext>
                  </a:extLst>
                </p14:cNvPr>
                <p14:cNvContentPartPr/>
                <p14:nvPr/>
              </p14:nvContentPartPr>
              <p14:xfrm>
                <a:off x="11785634" y="3957064"/>
                <a:ext cx="266040" cy="1875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C1FBAE8-429D-4710-AA67-BF0A8A7A7A6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776634" y="3948424"/>
                  <a:ext cx="2836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A61D7CB-4B7B-4683-B81A-D2ACCEBEEABE}"/>
                    </a:ext>
                  </a:extLst>
                </p14:cNvPr>
                <p14:cNvContentPartPr/>
                <p14:nvPr/>
              </p14:nvContentPartPr>
              <p14:xfrm>
                <a:off x="4159754" y="3539824"/>
                <a:ext cx="21240" cy="42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A61D7CB-4B7B-4683-B81A-D2ACCEBEEAB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50754" y="3530824"/>
                  <a:ext cx="38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0754E61-4273-4920-B197-41CF304EA81E}"/>
                    </a:ext>
                  </a:extLst>
                </p14:cNvPr>
                <p14:cNvContentPartPr/>
                <p14:nvPr/>
              </p14:nvContentPartPr>
              <p14:xfrm>
                <a:off x="4296194" y="3383584"/>
                <a:ext cx="179640" cy="184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0754E61-4273-4920-B197-41CF304EA81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87554" y="3374584"/>
                  <a:ext cx="197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E52A884-F201-4D02-9D83-B28A1A33F94E}"/>
                    </a:ext>
                  </a:extLst>
                </p14:cNvPr>
                <p14:cNvContentPartPr/>
                <p14:nvPr/>
              </p14:nvContentPartPr>
              <p14:xfrm>
                <a:off x="4597514" y="3256144"/>
                <a:ext cx="341640" cy="284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E52A884-F201-4D02-9D83-B28A1A33F94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88514" y="3247144"/>
                  <a:ext cx="3592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2C8491C-CAEF-4E5F-916A-9CC8342AE59B}"/>
                    </a:ext>
                  </a:extLst>
                </p14:cNvPr>
                <p14:cNvContentPartPr/>
                <p14:nvPr/>
              </p14:nvContentPartPr>
              <p14:xfrm>
                <a:off x="4962554" y="3215464"/>
                <a:ext cx="433440" cy="339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2C8491C-CAEF-4E5F-916A-9CC8342AE5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53914" y="3206464"/>
                  <a:ext cx="4510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2773139-6854-4AA4-A40E-011539898EE8}"/>
                    </a:ext>
                  </a:extLst>
                </p14:cNvPr>
                <p14:cNvContentPartPr/>
                <p14:nvPr/>
              </p14:nvContentPartPr>
              <p14:xfrm>
                <a:off x="5608394" y="3608224"/>
                <a:ext cx="119520" cy="149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2773139-6854-4AA4-A40E-011539898EE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99754" y="3599584"/>
                  <a:ext cx="137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E326AA1-3D40-4BAB-9A9F-782DAFB08C85}"/>
                    </a:ext>
                  </a:extLst>
                </p14:cNvPr>
                <p14:cNvContentPartPr/>
                <p14:nvPr/>
              </p14:nvContentPartPr>
              <p14:xfrm>
                <a:off x="6024914" y="3244984"/>
                <a:ext cx="147960" cy="361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E326AA1-3D40-4BAB-9A9F-782DAFB08C8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16274" y="3236344"/>
                  <a:ext cx="1656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6BB0F14-E2D0-4246-984C-C6447D1513D8}"/>
                    </a:ext>
                  </a:extLst>
                </p14:cNvPr>
                <p14:cNvContentPartPr/>
                <p14:nvPr/>
              </p14:nvContentPartPr>
              <p14:xfrm>
                <a:off x="5900354" y="3375664"/>
                <a:ext cx="382320" cy="84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6BB0F14-E2D0-4246-984C-C6447D1513D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91714" y="3366664"/>
                  <a:ext cx="399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62337A8-4868-4CD3-8FFD-E042F1AA9728}"/>
                    </a:ext>
                  </a:extLst>
                </p14:cNvPr>
                <p14:cNvContentPartPr/>
                <p14:nvPr/>
              </p14:nvContentPartPr>
              <p14:xfrm>
                <a:off x="6363314" y="3152464"/>
                <a:ext cx="190800" cy="379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62337A8-4868-4CD3-8FFD-E042F1AA972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354674" y="3143824"/>
                  <a:ext cx="2084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071883C-4C67-44CF-AC07-EA7652679E97}"/>
                    </a:ext>
                  </a:extLst>
                </p14:cNvPr>
                <p14:cNvContentPartPr/>
                <p14:nvPr/>
              </p14:nvContentPartPr>
              <p14:xfrm>
                <a:off x="6625394" y="3406624"/>
                <a:ext cx="137520" cy="1666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071883C-4C67-44CF-AC07-EA7652679E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616394" y="3397984"/>
                  <a:ext cx="1551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932C993-DFF4-4DFE-A095-D5E40A5127CF}"/>
                    </a:ext>
                  </a:extLst>
                </p14:cNvPr>
                <p14:cNvContentPartPr/>
                <p14:nvPr/>
              </p14:nvContentPartPr>
              <p14:xfrm>
                <a:off x="6838874" y="3432184"/>
                <a:ext cx="198720" cy="1411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932C993-DFF4-4DFE-A095-D5E40A5127C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29874" y="3423184"/>
                  <a:ext cx="216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B465CEA-282B-44EB-87E8-1149C3E90389}"/>
                    </a:ext>
                  </a:extLst>
                </p14:cNvPr>
                <p14:cNvContentPartPr/>
                <p14:nvPr/>
              </p14:nvContentPartPr>
              <p14:xfrm>
                <a:off x="422234" y="3322384"/>
                <a:ext cx="518040" cy="349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B465CEA-282B-44EB-87E8-1149C3E9038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3234" y="3313384"/>
                  <a:ext cx="5356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FED2CCA-AFB9-4EFF-B44C-BC9603DD97DD}"/>
                    </a:ext>
                  </a:extLst>
                </p14:cNvPr>
                <p14:cNvContentPartPr/>
                <p14:nvPr/>
              </p14:nvContentPartPr>
              <p14:xfrm>
                <a:off x="938114" y="3509224"/>
                <a:ext cx="132840" cy="130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FED2CCA-AFB9-4EFF-B44C-BC9603DD97D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29114" y="3500584"/>
                  <a:ext cx="150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B2860A8-C693-4A57-A81E-29CBC61DEA3C}"/>
                    </a:ext>
                  </a:extLst>
                </p14:cNvPr>
                <p14:cNvContentPartPr/>
                <p14:nvPr/>
              </p14:nvContentPartPr>
              <p14:xfrm>
                <a:off x="1182194" y="3229864"/>
                <a:ext cx="191520" cy="437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B2860A8-C693-4A57-A81E-29CBC61DEA3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73194" y="3221224"/>
                  <a:ext cx="2091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395D7D9-D47B-46AC-A02A-53B4DCE31C2B}"/>
                    </a:ext>
                  </a:extLst>
                </p14:cNvPr>
                <p14:cNvContentPartPr/>
                <p14:nvPr/>
              </p14:nvContentPartPr>
              <p14:xfrm>
                <a:off x="1146554" y="3451984"/>
                <a:ext cx="201960" cy="13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395D7D9-D47B-46AC-A02A-53B4DCE31C2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37914" y="3442984"/>
                  <a:ext cx="2196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564A8C1-EB2D-444D-BD9D-6DF2FE1800E6}"/>
                    </a:ext>
                  </a:extLst>
                </p14:cNvPr>
                <p14:cNvContentPartPr/>
                <p14:nvPr/>
              </p14:nvContentPartPr>
              <p14:xfrm>
                <a:off x="1373714" y="3485464"/>
                <a:ext cx="179640" cy="163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564A8C1-EB2D-444D-BD9D-6DF2FE1800E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365074" y="3476824"/>
                  <a:ext cx="197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1AB981D-57DA-4088-B355-6CDB6AA296F2}"/>
                    </a:ext>
                  </a:extLst>
                </p14:cNvPr>
                <p14:cNvContentPartPr/>
                <p14:nvPr/>
              </p14:nvContentPartPr>
              <p14:xfrm>
                <a:off x="2028194" y="3527944"/>
                <a:ext cx="38520" cy="111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1AB981D-57DA-4088-B355-6CDB6AA296F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19554" y="3519304"/>
                  <a:ext cx="561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CBC046D-B50D-4A23-9EDB-65FBB4E09735}"/>
                    </a:ext>
                  </a:extLst>
                </p14:cNvPr>
                <p14:cNvContentPartPr/>
                <p14:nvPr/>
              </p14:nvContentPartPr>
              <p14:xfrm>
                <a:off x="2374154" y="3112144"/>
                <a:ext cx="248400" cy="5662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CBC046D-B50D-4A23-9EDB-65FBB4E0973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65154" y="3103504"/>
                  <a:ext cx="26604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FA7E1B4-63A1-4FC5-AD1B-5B1305BF82D1}"/>
                    </a:ext>
                  </a:extLst>
                </p14:cNvPr>
                <p14:cNvContentPartPr/>
                <p14:nvPr/>
              </p14:nvContentPartPr>
              <p14:xfrm>
                <a:off x="2359034" y="3453784"/>
                <a:ext cx="255600" cy="687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FA7E1B4-63A1-4FC5-AD1B-5B1305BF82D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50394" y="3444784"/>
                  <a:ext cx="273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C7DA293-D84E-43C0-8EE7-AEEA44D42C5B}"/>
                    </a:ext>
                  </a:extLst>
                </p14:cNvPr>
                <p14:cNvContentPartPr/>
                <p14:nvPr/>
              </p14:nvContentPartPr>
              <p14:xfrm>
                <a:off x="3031154" y="3332464"/>
                <a:ext cx="304920" cy="258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C7DA293-D84E-43C0-8EE7-AEEA44D42C5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022154" y="3323824"/>
                  <a:ext cx="322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35E2AA9-CDFA-4696-A1CF-F757C7175363}"/>
                    </a:ext>
                  </a:extLst>
                </p14:cNvPr>
                <p14:cNvContentPartPr/>
                <p14:nvPr/>
              </p14:nvContentPartPr>
              <p14:xfrm>
                <a:off x="3596714" y="3259384"/>
                <a:ext cx="224640" cy="179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35E2AA9-CDFA-4696-A1CF-F757C717536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588074" y="3250384"/>
                  <a:ext cx="242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FF51E59-15DB-4F95-9B98-5227289A3524}"/>
                    </a:ext>
                  </a:extLst>
                </p14:cNvPr>
                <p14:cNvContentPartPr/>
                <p14:nvPr/>
              </p14:nvContentPartPr>
              <p14:xfrm>
                <a:off x="3611834" y="3539824"/>
                <a:ext cx="221400" cy="33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FF51E59-15DB-4F95-9B98-5227289A352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02834" y="3531184"/>
                  <a:ext cx="239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AAB47B2-C296-4160-912F-48721403378A}"/>
                    </a:ext>
                  </a:extLst>
                </p14:cNvPr>
                <p14:cNvContentPartPr/>
                <p14:nvPr/>
              </p14:nvContentPartPr>
              <p14:xfrm>
                <a:off x="425114" y="4099624"/>
                <a:ext cx="270720" cy="2401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AAB47B2-C296-4160-912F-48721403378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6474" y="4090984"/>
                  <a:ext cx="288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1917A3A-C809-4E11-B54D-F640E4D970D5}"/>
                    </a:ext>
                  </a:extLst>
                </p14:cNvPr>
                <p14:cNvContentPartPr/>
                <p14:nvPr/>
              </p14:nvContentPartPr>
              <p14:xfrm>
                <a:off x="635354" y="3887584"/>
                <a:ext cx="223200" cy="389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1917A3A-C809-4E11-B54D-F640E4D970D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6714" y="3878584"/>
                  <a:ext cx="24084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55DA850-3500-4A21-9BA7-FC5665AEAE00}"/>
                    </a:ext>
                  </a:extLst>
                </p14:cNvPr>
                <p14:cNvContentPartPr/>
                <p14:nvPr/>
              </p14:nvContentPartPr>
              <p14:xfrm>
                <a:off x="781154" y="4138864"/>
                <a:ext cx="82800" cy="1328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55DA850-3500-4A21-9BA7-FC5665AEAE0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2154" y="4130224"/>
                  <a:ext cx="100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3FE9799-810A-4293-9A40-099364DD5332}"/>
                    </a:ext>
                  </a:extLst>
                </p14:cNvPr>
                <p14:cNvContentPartPr/>
                <p14:nvPr/>
              </p14:nvContentPartPr>
              <p14:xfrm>
                <a:off x="934514" y="4035544"/>
                <a:ext cx="197640" cy="249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3FE9799-810A-4293-9A40-099364DD533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25874" y="4026544"/>
                  <a:ext cx="2152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389E165-1488-4322-ADEB-748DDE3EFB00}"/>
                    </a:ext>
                  </a:extLst>
                </p14:cNvPr>
                <p14:cNvContentPartPr/>
                <p14:nvPr/>
              </p14:nvContentPartPr>
              <p14:xfrm>
                <a:off x="1365794" y="3773824"/>
                <a:ext cx="231840" cy="522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389E165-1488-4322-ADEB-748DDE3EFB0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356794" y="3764824"/>
                  <a:ext cx="2494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C8EE3E8-3758-4A0E-96DE-4DE1D28F55ED}"/>
                    </a:ext>
                  </a:extLst>
                </p14:cNvPr>
                <p14:cNvContentPartPr/>
                <p14:nvPr/>
              </p14:nvContentPartPr>
              <p14:xfrm>
                <a:off x="1225394" y="4038064"/>
                <a:ext cx="365400" cy="68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C8EE3E8-3758-4A0E-96DE-4DE1D28F55E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16754" y="4029064"/>
                  <a:ext cx="3830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D652966-1BC5-4CC4-B0C7-91AC88F48C59}"/>
                    </a:ext>
                  </a:extLst>
                </p14:cNvPr>
                <p14:cNvContentPartPr/>
                <p14:nvPr/>
              </p14:nvContentPartPr>
              <p14:xfrm>
                <a:off x="1581074" y="4056784"/>
                <a:ext cx="317520" cy="242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D652966-1BC5-4CC4-B0C7-91AC88F48C5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572434" y="4047784"/>
                  <a:ext cx="335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BB11225-BFEA-4007-A24F-86EB666DC1C2}"/>
                    </a:ext>
                  </a:extLst>
                </p14:cNvPr>
                <p14:cNvContentPartPr/>
                <p14:nvPr/>
              </p14:nvContentPartPr>
              <p14:xfrm>
                <a:off x="2070314" y="3818824"/>
                <a:ext cx="229320" cy="4748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BB11225-BFEA-4007-A24F-86EB666DC1C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061314" y="3810184"/>
                  <a:ext cx="2469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A9FD2D7-4CD9-4592-A0FC-5B118DC48943}"/>
                    </a:ext>
                  </a:extLst>
                </p14:cNvPr>
                <p14:cNvContentPartPr/>
                <p14:nvPr/>
              </p14:nvContentPartPr>
              <p14:xfrm>
                <a:off x="2025674" y="4074424"/>
                <a:ext cx="268200" cy="198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A9FD2D7-4CD9-4592-A0FC-5B118DC4894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016674" y="4065424"/>
                  <a:ext cx="285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266A66B-B388-4A3D-B90F-D38C6C05C2D0}"/>
                    </a:ext>
                  </a:extLst>
                </p14:cNvPr>
                <p14:cNvContentPartPr/>
                <p14:nvPr/>
              </p14:nvContentPartPr>
              <p14:xfrm>
                <a:off x="2321234" y="4106824"/>
                <a:ext cx="248400" cy="134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266A66B-B388-4A3D-B90F-D38C6C05C2D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12594" y="4097824"/>
                  <a:ext cx="266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069573C-7C2F-45C1-9DD6-3CAAA4C0D4A0}"/>
                    </a:ext>
                  </a:extLst>
                </p14:cNvPr>
                <p14:cNvContentPartPr/>
                <p14:nvPr/>
              </p14:nvContentPartPr>
              <p14:xfrm>
                <a:off x="2719754" y="3833944"/>
                <a:ext cx="166320" cy="432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069573C-7C2F-45C1-9DD6-3CAAA4C0D4A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11114" y="3824944"/>
                  <a:ext cx="1839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0B79E06-1939-4E8D-ABEF-3E2FB2A602C5}"/>
                    </a:ext>
                  </a:extLst>
                </p14:cNvPr>
                <p14:cNvContentPartPr/>
                <p14:nvPr/>
              </p14:nvContentPartPr>
              <p14:xfrm>
                <a:off x="2594474" y="3985144"/>
                <a:ext cx="520560" cy="261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0B79E06-1939-4E8D-ABEF-3E2FB2A602C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585474" y="3976144"/>
                  <a:ext cx="5382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11D6551-8D0C-4C58-9CCD-F98DA14E9793}"/>
                    </a:ext>
                  </a:extLst>
                </p14:cNvPr>
                <p14:cNvContentPartPr/>
                <p14:nvPr/>
              </p14:nvContentPartPr>
              <p14:xfrm>
                <a:off x="3123674" y="4123024"/>
                <a:ext cx="90000" cy="128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11D6551-8D0C-4C58-9CCD-F98DA14E979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115034" y="4114384"/>
                  <a:ext cx="107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06226F7-D84D-45E4-A46C-D8A8AB22BDFF}"/>
                    </a:ext>
                  </a:extLst>
                </p14:cNvPr>
                <p14:cNvContentPartPr/>
                <p14:nvPr/>
              </p14:nvContentPartPr>
              <p14:xfrm>
                <a:off x="3328514" y="4093504"/>
                <a:ext cx="274320" cy="142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06226F7-D84D-45E4-A46C-D8A8AB22BDF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319874" y="4084864"/>
                  <a:ext cx="291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F1442D4-9854-4BC5-B125-007AC8E3DBD1}"/>
                    </a:ext>
                  </a:extLst>
                </p14:cNvPr>
                <p14:cNvContentPartPr/>
                <p14:nvPr/>
              </p14:nvContentPartPr>
              <p14:xfrm>
                <a:off x="3957434" y="4014664"/>
                <a:ext cx="418320" cy="223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F1442D4-9854-4BC5-B125-007AC8E3DBD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48794" y="4006024"/>
                  <a:ext cx="4359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8DA8A8-F0E4-49B4-8687-2E56846B0B67}"/>
                    </a:ext>
                  </a:extLst>
                </p14:cNvPr>
                <p14:cNvContentPartPr/>
                <p14:nvPr/>
              </p14:nvContentPartPr>
              <p14:xfrm>
                <a:off x="4393394" y="4030144"/>
                <a:ext cx="213480" cy="205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8DA8A8-F0E4-49B4-8687-2E56846B0B6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84754" y="4021144"/>
                  <a:ext cx="231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190241D-CF9B-4286-AEAD-83E46C4C8585}"/>
                    </a:ext>
                  </a:extLst>
                </p14:cNvPr>
                <p14:cNvContentPartPr/>
                <p14:nvPr/>
              </p14:nvContentPartPr>
              <p14:xfrm>
                <a:off x="4625234" y="4061824"/>
                <a:ext cx="85680" cy="132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190241D-CF9B-4286-AEAD-83E46C4C858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616594" y="4053184"/>
                  <a:ext cx="103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414B413-096C-4537-8B5F-8860B150C397}"/>
                    </a:ext>
                  </a:extLst>
                </p14:cNvPr>
                <p14:cNvContentPartPr/>
                <p14:nvPr/>
              </p14:nvContentPartPr>
              <p14:xfrm>
                <a:off x="4645754" y="3990184"/>
                <a:ext cx="237600" cy="439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414B413-096C-4537-8B5F-8860B150C39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37114" y="3981544"/>
                  <a:ext cx="2552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D60CC69-AD57-4CF1-9D15-07E8683A0254}"/>
                    </a:ext>
                  </a:extLst>
                </p14:cNvPr>
                <p14:cNvContentPartPr/>
                <p14:nvPr/>
              </p14:nvContentPartPr>
              <p14:xfrm>
                <a:off x="5222114" y="3823504"/>
                <a:ext cx="272520" cy="393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D60CC69-AD57-4CF1-9D15-07E8683A025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213114" y="3814504"/>
                  <a:ext cx="2901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317CFAC-FF0C-4EEB-9013-9AB7636E1E12}"/>
                    </a:ext>
                  </a:extLst>
                </p14:cNvPr>
                <p14:cNvContentPartPr/>
                <p14:nvPr/>
              </p14:nvContentPartPr>
              <p14:xfrm>
                <a:off x="5520914" y="4041304"/>
                <a:ext cx="213120" cy="170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317CFAC-FF0C-4EEB-9013-9AB7636E1E1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12274" y="4032664"/>
                  <a:ext cx="230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2986A2D-FD43-436A-B06F-361F12C69987}"/>
                    </a:ext>
                  </a:extLst>
                </p14:cNvPr>
                <p14:cNvContentPartPr/>
                <p14:nvPr/>
              </p14:nvContentPartPr>
              <p14:xfrm>
                <a:off x="6100874" y="3961024"/>
                <a:ext cx="162720" cy="2347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2986A2D-FD43-436A-B06F-361F12C6998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091874" y="3952384"/>
                  <a:ext cx="180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D49962A-2538-47EA-8D66-7682B928CD84}"/>
                    </a:ext>
                  </a:extLst>
                </p14:cNvPr>
                <p14:cNvContentPartPr/>
                <p14:nvPr/>
              </p14:nvContentPartPr>
              <p14:xfrm>
                <a:off x="6337034" y="3950224"/>
                <a:ext cx="192600" cy="222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D49962A-2538-47EA-8D66-7682B928CD8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328034" y="3941584"/>
                  <a:ext cx="2102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5BE7E43-0F33-4DAC-935E-A4451222C95B}"/>
                    </a:ext>
                  </a:extLst>
                </p14:cNvPr>
                <p14:cNvContentPartPr/>
                <p14:nvPr/>
              </p14:nvContentPartPr>
              <p14:xfrm>
                <a:off x="6572114" y="3978664"/>
                <a:ext cx="186840" cy="165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5BE7E43-0F33-4DAC-935E-A4451222C95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63474" y="3969664"/>
                  <a:ext cx="204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3696003-CF6B-4C8A-9A89-58F52277B42D}"/>
                    </a:ext>
                  </a:extLst>
                </p14:cNvPr>
                <p14:cNvContentPartPr/>
                <p14:nvPr/>
              </p14:nvContentPartPr>
              <p14:xfrm>
                <a:off x="6769754" y="3980464"/>
                <a:ext cx="271080" cy="177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3696003-CF6B-4C8A-9A89-58F52277B42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760754" y="3971464"/>
                  <a:ext cx="288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3EDB399-3FA5-4118-9C79-91292B66C470}"/>
                    </a:ext>
                  </a:extLst>
                </p14:cNvPr>
                <p14:cNvContentPartPr/>
                <p14:nvPr/>
              </p14:nvContentPartPr>
              <p14:xfrm>
                <a:off x="6988274" y="3758704"/>
                <a:ext cx="150480" cy="397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3EDB399-3FA5-4118-9C79-91292B66C47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979274" y="3750064"/>
                  <a:ext cx="1681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ED31030-0307-4BEC-82DB-9BBC49E2FC46}"/>
                    </a:ext>
                  </a:extLst>
                </p14:cNvPr>
                <p14:cNvContentPartPr/>
                <p14:nvPr/>
              </p14:nvContentPartPr>
              <p14:xfrm>
                <a:off x="563714" y="4447024"/>
                <a:ext cx="275760" cy="532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ED31030-0307-4BEC-82DB-9BBC49E2FC4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54714" y="4438384"/>
                  <a:ext cx="29340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A32C689-8A44-46A0-B640-3933770C21E9}"/>
                    </a:ext>
                  </a:extLst>
                </p14:cNvPr>
                <p14:cNvContentPartPr/>
                <p14:nvPr/>
              </p14:nvContentPartPr>
              <p14:xfrm>
                <a:off x="440234" y="4683904"/>
                <a:ext cx="432720" cy="114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A32C689-8A44-46A0-B640-3933770C21E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1234" y="4675264"/>
                  <a:ext cx="450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4F94BA9-6532-4E30-86F6-A435F276C693}"/>
                    </a:ext>
                  </a:extLst>
                </p14:cNvPr>
                <p14:cNvContentPartPr/>
                <p14:nvPr/>
              </p14:nvContentPartPr>
              <p14:xfrm>
                <a:off x="793394" y="4785424"/>
                <a:ext cx="159840" cy="115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4F94BA9-6532-4E30-86F6-A435F276C69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84754" y="4776784"/>
                  <a:ext cx="177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200C817-2002-4E67-A169-F35C1A6EA482}"/>
                    </a:ext>
                  </a:extLst>
                </p14:cNvPr>
                <p14:cNvContentPartPr/>
                <p14:nvPr/>
              </p14:nvContentPartPr>
              <p14:xfrm>
                <a:off x="1496834" y="4457824"/>
                <a:ext cx="262800" cy="497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200C817-2002-4E67-A169-F35C1A6EA48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488194" y="4449184"/>
                  <a:ext cx="28044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E59E5D1-85C1-4F59-9FD7-CE5E9D1D1514}"/>
                    </a:ext>
                  </a:extLst>
                </p14:cNvPr>
                <p14:cNvContentPartPr/>
                <p14:nvPr/>
              </p14:nvContentPartPr>
              <p14:xfrm>
                <a:off x="1428794" y="4640344"/>
                <a:ext cx="406440" cy="878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E59E5D1-85C1-4F59-9FD7-CE5E9D1D151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420154" y="4631704"/>
                  <a:ext cx="424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7343994-C81A-4C6C-A8C1-FB14F4B01AD0}"/>
                    </a:ext>
                  </a:extLst>
                </p14:cNvPr>
                <p14:cNvContentPartPr/>
                <p14:nvPr/>
              </p14:nvContentPartPr>
              <p14:xfrm>
                <a:off x="1795994" y="4417504"/>
                <a:ext cx="273960" cy="4363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7343994-C81A-4C6C-A8C1-FB14F4B01AD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86994" y="4408504"/>
                  <a:ext cx="29160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202C7D1-9A5C-458C-9C79-D8F4BB6B0AD1}"/>
                    </a:ext>
                  </a:extLst>
                </p14:cNvPr>
                <p14:cNvContentPartPr/>
                <p14:nvPr/>
              </p14:nvContentPartPr>
              <p14:xfrm>
                <a:off x="2058794" y="4662304"/>
                <a:ext cx="221760" cy="225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202C7D1-9A5C-458C-9C79-D8F4BB6B0AD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050154" y="4653304"/>
                  <a:ext cx="2394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C43E2AF-645E-419D-ABD9-920F9FCE9852}"/>
                    </a:ext>
                  </a:extLst>
                </p14:cNvPr>
                <p14:cNvContentPartPr/>
                <p14:nvPr/>
              </p14:nvContentPartPr>
              <p14:xfrm>
                <a:off x="2647754" y="4500664"/>
                <a:ext cx="199800" cy="380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C43E2AF-645E-419D-ABD9-920F9FCE985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639114" y="4492024"/>
                  <a:ext cx="2174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A69CE58-01B1-4BB3-A577-8B4847E2B41C}"/>
                    </a:ext>
                  </a:extLst>
                </p14:cNvPr>
                <p14:cNvContentPartPr/>
                <p14:nvPr/>
              </p14:nvContentPartPr>
              <p14:xfrm>
                <a:off x="2820914" y="4431544"/>
                <a:ext cx="270000" cy="4777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A69CE58-01B1-4BB3-A577-8B4847E2B41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812274" y="4422904"/>
                  <a:ext cx="28764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F13BFEB-7724-43E8-B94C-5BDE9C9F4EBA}"/>
                    </a:ext>
                  </a:extLst>
                </p14:cNvPr>
                <p14:cNvContentPartPr/>
                <p14:nvPr/>
              </p14:nvContentPartPr>
              <p14:xfrm>
                <a:off x="2645594" y="4696144"/>
                <a:ext cx="430920" cy="1148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F13BFEB-7724-43E8-B94C-5BDE9C9F4EB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636594" y="4687504"/>
                  <a:ext cx="448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9F4A111-3EDF-4C39-A4EC-E571DB343346}"/>
                    </a:ext>
                  </a:extLst>
                </p14:cNvPr>
                <p14:cNvContentPartPr/>
                <p14:nvPr/>
              </p14:nvContentPartPr>
              <p14:xfrm>
                <a:off x="2939714" y="4621624"/>
                <a:ext cx="227880" cy="512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9F4A111-3EDF-4C39-A4EC-E571DB34334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930714" y="4612984"/>
                  <a:ext cx="24552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50167A9-B5D8-42B3-BBA2-AAB91D5AD8DD}"/>
                    </a:ext>
                  </a:extLst>
                </p14:cNvPr>
                <p14:cNvContentPartPr/>
                <p14:nvPr/>
              </p14:nvContentPartPr>
              <p14:xfrm>
                <a:off x="3151394" y="4706584"/>
                <a:ext cx="186840" cy="378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50167A9-B5D8-42B3-BBA2-AAB91D5AD8D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142754" y="4697584"/>
                  <a:ext cx="2044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44D8F91-3435-4279-B3AF-9E0505B9745A}"/>
                    </a:ext>
                  </a:extLst>
                </p14:cNvPr>
                <p14:cNvContentPartPr/>
                <p14:nvPr/>
              </p14:nvContentPartPr>
              <p14:xfrm>
                <a:off x="3320954" y="4569424"/>
                <a:ext cx="420120" cy="2667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44D8F91-3435-4279-B3AF-9E0505B9745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12314" y="4560784"/>
                  <a:ext cx="4377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C8BB60C-8E13-43C0-9F78-FD3BEFD3CCA9}"/>
                    </a:ext>
                  </a:extLst>
                </p14:cNvPr>
                <p14:cNvContentPartPr/>
                <p14:nvPr/>
              </p14:nvContentPartPr>
              <p14:xfrm>
                <a:off x="3738914" y="4589944"/>
                <a:ext cx="244080" cy="266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C8BB60C-8E13-43C0-9F78-FD3BEFD3CCA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730274" y="4581304"/>
                  <a:ext cx="2617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E7A0EDC-29C7-4E65-908C-C31309D50E81}"/>
                    </a:ext>
                  </a:extLst>
                </p14:cNvPr>
                <p14:cNvContentPartPr/>
                <p14:nvPr/>
              </p14:nvContentPartPr>
              <p14:xfrm>
                <a:off x="3845114" y="4619464"/>
                <a:ext cx="329400" cy="623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E7A0EDC-29C7-4E65-908C-C31309D50E8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836114" y="4610464"/>
                  <a:ext cx="34704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8391254-2387-4C07-86B6-FA9682B624DD}"/>
                    </a:ext>
                  </a:extLst>
                </p14:cNvPr>
                <p14:cNvContentPartPr/>
                <p14:nvPr/>
              </p14:nvContentPartPr>
              <p14:xfrm>
                <a:off x="4250114" y="4593904"/>
                <a:ext cx="172440" cy="1652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8391254-2387-4C07-86B6-FA9682B624D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241474" y="4584904"/>
                  <a:ext cx="190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9D32206-4AB4-4A08-84CA-F83326736DEB}"/>
                    </a:ext>
                  </a:extLst>
                </p14:cNvPr>
                <p14:cNvContentPartPr/>
                <p14:nvPr/>
              </p14:nvContentPartPr>
              <p14:xfrm>
                <a:off x="4453514" y="4588144"/>
                <a:ext cx="124920" cy="2149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9D32206-4AB4-4A08-84CA-F83326736DE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44514" y="4579144"/>
                  <a:ext cx="1425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7FFD7D4-29EC-45F7-A769-C2B617864AE9}"/>
                    </a:ext>
                  </a:extLst>
                </p14:cNvPr>
                <p14:cNvContentPartPr/>
                <p14:nvPr/>
              </p14:nvContentPartPr>
              <p14:xfrm>
                <a:off x="4658714" y="4648264"/>
                <a:ext cx="290880" cy="167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7FFD7D4-29EC-45F7-A769-C2B617864AE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49714" y="4639264"/>
                  <a:ext cx="308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AEE7CCB-07EC-4F3C-9A2A-927BEB8E5F41}"/>
                    </a:ext>
                  </a:extLst>
                </p14:cNvPr>
                <p14:cNvContentPartPr/>
                <p14:nvPr/>
              </p14:nvContentPartPr>
              <p14:xfrm>
                <a:off x="5053274" y="4643224"/>
                <a:ext cx="158400" cy="1281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AEE7CCB-07EC-4F3C-9A2A-927BEB8E5F4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044274" y="4634224"/>
                  <a:ext cx="176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D416A16-6E19-41C8-8AA6-DB0B3EE6C5D1}"/>
                    </a:ext>
                  </a:extLst>
                </p14:cNvPr>
                <p14:cNvContentPartPr/>
                <p14:nvPr/>
              </p14:nvContentPartPr>
              <p14:xfrm>
                <a:off x="5338754" y="4341904"/>
                <a:ext cx="214920" cy="475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D416A16-6E19-41C8-8AA6-DB0B3EE6C5D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330114" y="4332904"/>
                  <a:ext cx="2325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08998FC-7AF7-48DC-B569-F12292AA8FCE}"/>
                    </a:ext>
                  </a:extLst>
                </p14:cNvPr>
                <p14:cNvContentPartPr/>
                <p14:nvPr/>
              </p14:nvContentPartPr>
              <p14:xfrm>
                <a:off x="5249114" y="4567984"/>
                <a:ext cx="373320" cy="770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08998FC-7AF7-48DC-B569-F12292AA8FC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240114" y="4559344"/>
                  <a:ext cx="390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289D7C6-CF1E-4591-AFFA-F21917FD7983}"/>
                    </a:ext>
                  </a:extLst>
                </p14:cNvPr>
                <p14:cNvContentPartPr/>
                <p14:nvPr/>
              </p14:nvContentPartPr>
              <p14:xfrm>
                <a:off x="5582114" y="4618384"/>
                <a:ext cx="270720" cy="2052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289D7C6-CF1E-4591-AFFA-F21917FD798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573114" y="4609744"/>
                  <a:ext cx="288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736250C-6C86-49E3-948C-E054758C0F02}"/>
                    </a:ext>
                  </a:extLst>
                </p14:cNvPr>
                <p14:cNvContentPartPr/>
                <p14:nvPr/>
              </p14:nvContentPartPr>
              <p14:xfrm>
                <a:off x="5995394" y="4492384"/>
                <a:ext cx="19080" cy="50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736250C-6C86-49E3-948C-E054758C0F0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86754" y="4483744"/>
                  <a:ext cx="367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2E2DA8F-5CDE-4BB1-B0D1-A5B924500324}"/>
                    </a:ext>
                  </a:extLst>
                </p14:cNvPr>
                <p14:cNvContentPartPr/>
                <p14:nvPr/>
              </p14:nvContentPartPr>
              <p14:xfrm>
                <a:off x="6040394" y="4628104"/>
                <a:ext cx="172080" cy="2174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2E2DA8F-5CDE-4BB1-B0D1-A5B92450032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031394" y="4619464"/>
                  <a:ext cx="1897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4890714-6D03-4A80-BB9E-4947489EDD27}"/>
                    </a:ext>
                  </a:extLst>
                </p14:cNvPr>
                <p14:cNvContentPartPr/>
                <p14:nvPr/>
              </p14:nvContentPartPr>
              <p14:xfrm>
                <a:off x="6567794" y="4409944"/>
                <a:ext cx="278640" cy="437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4890714-6D03-4A80-BB9E-4947489EDD2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558794" y="4400944"/>
                  <a:ext cx="29628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C87C489-A553-428E-9787-B699A31DB23D}"/>
                    </a:ext>
                  </a:extLst>
                </p14:cNvPr>
                <p14:cNvContentPartPr/>
                <p14:nvPr/>
              </p14:nvContentPartPr>
              <p14:xfrm>
                <a:off x="6889274" y="4585984"/>
                <a:ext cx="185760" cy="2336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C87C489-A553-428E-9787-B699A31DB23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880274" y="4577344"/>
                  <a:ext cx="2034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EE08544-71A5-4692-A3DD-0F8315659382}"/>
                    </a:ext>
                  </a:extLst>
                </p14:cNvPr>
                <p14:cNvContentPartPr/>
                <p14:nvPr/>
              </p14:nvContentPartPr>
              <p14:xfrm>
                <a:off x="7085114" y="4573024"/>
                <a:ext cx="171000" cy="201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EE08544-71A5-4692-A3DD-0F831565938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076474" y="4564384"/>
                  <a:ext cx="1886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8402FB5-EB23-43A0-8263-BD98DF1DCD3C}"/>
                    </a:ext>
                  </a:extLst>
                </p14:cNvPr>
                <p14:cNvContentPartPr/>
                <p14:nvPr/>
              </p14:nvContentPartPr>
              <p14:xfrm>
                <a:off x="7339274" y="4580584"/>
                <a:ext cx="209160" cy="2116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8402FB5-EB23-43A0-8263-BD98DF1DCD3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330634" y="4571944"/>
                  <a:ext cx="2268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B82B0AC-107A-47BD-B05A-2916EE23EFE3}"/>
                    </a:ext>
                  </a:extLst>
                </p14:cNvPr>
                <p14:cNvContentPartPr/>
                <p14:nvPr/>
              </p14:nvContentPartPr>
              <p14:xfrm>
                <a:off x="7834274" y="4506784"/>
                <a:ext cx="151560" cy="2757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B82B0AC-107A-47BD-B05A-2916EE23EFE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825634" y="4497784"/>
                  <a:ext cx="1692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1888A8E-38E1-49E8-A25B-6CB5193B64E1}"/>
                    </a:ext>
                  </a:extLst>
                </p14:cNvPr>
                <p14:cNvContentPartPr/>
                <p14:nvPr/>
              </p14:nvContentPartPr>
              <p14:xfrm>
                <a:off x="7829234" y="4425424"/>
                <a:ext cx="373680" cy="356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1888A8E-38E1-49E8-A25B-6CB5193B64E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820234" y="4416424"/>
                  <a:ext cx="3913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5D8BBB3-C1DF-4B35-889C-879100FB491E}"/>
                    </a:ext>
                  </a:extLst>
                </p14:cNvPr>
                <p14:cNvContentPartPr/>
                <p14:nvPr/>
              </p14:nvContentPartPr>
              <p14:xfrm>
                <a:off x="8225234" y="4614064"/>
                <a:ext cx="31680" cy="1069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5D8BBB3-C1DF-4B35-889C-879100FB491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216594" y="4605064"/>
                  <a:ext cx="49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F738DB3-13CD-4110-859C-0C0A1600FFD6}"/>
                    </a:ext>
                  </a:extLst>
                </p14:cNvPr>
                <p14:cNvContentPartPr/>
                <p14:nvPr/>
              </p14:nvContentPartPr>
              <p14:xfrm>
                <a:off x="8354114" y="4579864"/>
                <a:ext cx="231120" cy="1882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F738DB3-13CD-4110-859C-0C0A1600FFD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345114" y="4570864"/>
                  <a:ext cx="2487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4C6FAA5-EB67-495B-8998-779D313FA7F5}"/>
                    </a:ext>
                  </a:extLst>
                </p14:cNvPr>
                <p14:cNvContentPartPr/>
                <p14:nvPr/>
              </p14:nvContentPartPr>
              <p14:xfrm>
                <a:off x="8727074" y="4372144"/>
                <a:ext cx="258480" cy="4122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4C6FAA5-EB67-495B-8998-779D313FA7F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718434" y="4363504"/>
                  <a:ext cx="2761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39E7C98-F22A-4284-860B-941AE3CF4FB0}"/>
                    </a:ext>
                  </a:extLst>
                </p14:cNvPr>
                <p14:cNvContentPartPr/>
                <p14:nvPr/>
              </p14:nvContentPartPr>
              <p14:xfrm>
                <a:off x="9031994" y="4541704"/>
                <a:ext cx="298080" cy="202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39E7C98-F22A-4284-860B-941AE3CF4FB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023354" y="4533064"/>
                  <a:ext cx="315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D358F3C-A611-4B98-AEBC-04F6223CB1A4}"/>
                    </a:ext>
                  </a:extLst>
                </p14:cNvPr>
                <p14:cNvContentPartPr/>
                <p14:nvPr/>
              </p14:nvContentPartPr>
              <p14:xfrm>
                <a:off x="9404234" y="4753384"/>
                <a:ext cx="150480" cy="2599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D358F3C-A611-4B98-AEBC-04F6223CB1A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395594" y="4744744"/>
                  <a:ext cx="1681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CCFBBBA-FB60-4126-A92D-F10AFECE36B0}"/>
                    </a:ext>
                  </a:extLst>
                </p14:cNvPr>
                <p14:cNvContentPartPr/>
                <p14:nvPr/>
              </p14:nvContentPartPr>
              <p14:xfrm>
                <a:off x="9836954" y="4369624"/>
                <a:ext cx="71280" cy="250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CCFBBBA-FB60-4126-A92D-F10AFECE36B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828314" y="4360984"/>
                  <a:ext cx="889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A019EAC-12A9-47A3-8EFF-786EFC5FF684}"/>
                    </a:ext>
                  </a:extLst>
                </p14:cNvPr>
                <p14:cNvContentPartPr/>
                <p14:nvPr/>
              </p14:nvContentPartPr>
              <p14:xfrm>
                <a:off x="9822554" y="4273864"/>
                <a:ext cx="347760" cy="3434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A019EAC-12A9-47A3-8EFF-786EFC5FF68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813554" y="4265224"/>
                  <a:ext cx="3654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FB04BD2-B023-411C-A3DF-4DD699CBC853}"/>
                    </a:ext>
                  </a:extLst>
                </p14:cNvPr>
                <p14:cNvContentPartPr/>
                <p14:nvPr/>
              </p14:nvContentPartPr>
              <p14:xfrm>
                <a:off x="9722834" y="4748344"/>
                <a:ext cx="504360" cy="432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FB04BD2-B023-411C-A3DF-4DD699CBC85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714194" y="4739344"/>
                  <a:ext cx="522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FA7AAAE-3F62-4D2A-97DA-0BFFD4C0E72C}"/>
                    </a:ext>
                  </a:extLst>
                </p14:cNvPr>
                <p14:cNvContentPartPr/>
                <p14:nvPr/>
              </p14:nvContentPartPr>
              <p14:xfrm>
                <a:off x="9797714" y="4835464"/>
                <a:ext cx="301680" cy="2840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FA7AAAE-3F62-4D2A-97DA-0BFFD4C0E72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789074" y="4826824"/>
                  <a:ext cx="3193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30352F8-D0E9-4B6D-9CFC-848032635034}"/>
                    </a:ext>
                  </a:extLst>
                </p14:cNvPr>
                <p14:cNvContentPartPr/>
                <p14:nvPr/>
              </p14:nvContentPartPr>
              <p14:xfrm>
                <a:off x="10419794" y="4294024"/>
                <a:ext cx="346680" cy="6066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30352F8-D0E9-4B6D-9CFC-84803263503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410794" y="4285384"/>
                  <a:ext cx="36432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9FCA247-A9D3-4925-A9D5-E54E0630294C}"/>
                    </a:ext>
                  </a:extLst>
                </p14:cNvPr>
                <p14:cNvContentPartPr/>
                <p14:nvPr/>
              </p14:nvContentPartPr>
              <p14:xfrm>
                <a:off x="10858274" y="4340464"/>
                <a:ext cx="298440" cy="4536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9FCA247-A9D3-4925-A9D5-E54E06302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849634" y="4331824"/>
                  <a:ext cx="3160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6919B76-33CB-4935-84EE-A4F0FE602D91}"/>
                    </a:ext>
                  </a:extLst>
                </p14:cNvPr>
                <p14:cNvContentPartPr/>
                <p14:nvPr/>
              </p14:nvContentPartPr>
              <p14:xfrm>
                <a:off x="11290994" y="4779304"/>
                <a:ext cx="11880" cy="493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6919B76-33CB-4935-84EE-A4F0FE602D9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81994" y="4770664"/>
                  <a:ext cx="2952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299B66A-B462-4920-8C4C-74820DD6847D}"/>
              </a:ext>
            </a:extLst>
          </p:cNvPr>
          <p:cNvGrpSpPr/>
          <p:nvPr/>
        </p:nvGrpSpPr>
        <p:grpSpPr>
          <a:xfrm>
            <a:off x="2736674" y="1989304"/>
            <a:ext cx="3692160" cy="873360"/>
            <a:chOff x="2736674" y="1989304"/>
            <a:chExt cx="3692160" cy="87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0FF294D-CEED-4A27-A047-CD9032BC26E0}"/>
                    </a:ext>
                  </a:extLst>
                </p14:cNvPr>
                <p14:cNvContentPartPr/>
                <p14:nvPr/>
              </p14:nvContentPartPr>
              <p14:xfrm>
                <a:off x="2736674" y="2375224"/>
                <a:ext cx="291960" cy="235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0FF294D-CEED-4A27-A047-CD9032BC26E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727674" y="2366224"/>
                  <a:ext cx="3096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EDAD756-42FF-4804-8A9C-EE96873F2B3E}"/>
                    </a:ext>
                  </a:extLst>
                </p14:cNvPr>
                <p14:cNvContentPartPr/>
                <p14:nvPr/>
              </p14:nvContentPartPr>
              <p14:xfrm>
                <a:off x="3249674" y="2236264"/>
                <a:ext cx="301680" cy="511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EDAD756-42FF-4804-8A9C-EE96873F2B3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241034" y="2227264"/>
                  <a:ext cx="31932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6321E3A-304A-42E2-83CE-71B2AD55DB6A}"/>
                    </a:ext>
                  </a:extLst>
                </p14:cNvPr>
                <p14:cNvContentPartPr/>
                <p14:nvPr/>
              </p14:nvContentPartPr>
              <p14:xfrm>
                <a:off x="3693194" y="2175424"/>
                <a:ext cx="126360" cy="210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6321E3A-304A-42E2-83CE-71B2AD55DB6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684194" y="2166784"/>
                  <a:ext cx="144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ED6E5ED-B185-4119-852D-41AE7C511064}"/>
                    </a:ext>
                  </a:extLst>
                </p14:cNvPr>
                <p14:cNvContentPartPr/>
                <p14:nvPr/>
              </p14:nvContentPartPr>
              <p14:xfrm>
                <a:off x="3749354" y="2005504"/>
                <a:ext cx="342360" cy="395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ED6E5ED-B185-4119-852D-41AE7C51106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740714" y="1996864"/>
                  <a:ext cx="3600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D6BDED-FDA9-45E8-8798-E063E560E332}"/>
                    </a:ext>
                  </a:extLst>
                </p14:cNvPr>
                <p14:cNvContentPartPr/>
                <p14:nvPr/>
              </p14:nvContentPartPr>
              <p14:xfrm>
                <a:off x="3682754" y="2439664"/>
                <a:ext cx="343800" cy="340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D6BDED-FDA9-45E8-8798-E063E560E33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673754" y="2431024"/>
                  <a:ext cx="3614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8B5B532-D24D-41C8-AFD9-39DDD4F0F24A}"/>
                    </a:ext>
                  </a:extLst>
                </p14:cNvPr>
                <p14:cNvContentPartPr/>
                <p14:nvPr/>
              </p14:nvContentPartPr>
              <p14:xfrm>
                <a:off x="4265954" y="1989304"/>
                <a:ext cx="230760" cy="819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8B5B532-D24D-41C8-AFD9-39DDD4F0F24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257314" y="1980304"/>
                  <a:ext cx="248400" cy="8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F993CF7-75EF-4487-BB9E-B8375EF6C8D7}"/>
                    </a:ext>
                  </a:extLst>
                </p14:cNvPr>
                <p14:cNvContentPartPr/>
                <p14:nvPr/>
              </p14:nvContentPartPr>
              <p14:xfrm>
                <a:off x="4596794" y="2082904"/>
                <a:ext cx="277560" cy="603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F993CF7-75EF-4487-BB9E-B8375EF6C8D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588154" y="2073904"/>
                  <a:ext cx="29520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8483C2-55DF-4DBC-AFF2-5E5177D2330B}"/>
                    </a:ext>
                  </a:extLst>
                </p14:cNvPr>
                <p14:cNvContentPartPr/>
                <p14:nvPr/>
              </p14:nvContentPartPr>
              <p14:xfrm>
                <a:off x="4986674" y="2243104"/>
                <a:ext cx="93600" cy="285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8483C2-55DF-4DBC-AFF2-5E5177D2330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977674" y="2234464"/>
                  <a:ext cx="1112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1682F9F-BB30-4EEA-94D7-04A0CAA7EF8C}"/>
                    </a:ext>
                  </a:extLst>
                </p14:cNvPr>
                <p14:cNvContentPartPr/>
                <p14:nvPr/>
              </p14:nvContentPartPr>
              <p14:xfrm>
                <a:off x="5160914" y="2352544"/>
                <a:ext cx="243360" cy="55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1682F9F-BB30-4EEA-94D7-04A0CAA7EF8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152274" y="2343544"/>
                  <a:ext cx="2610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9196446-C0C3-4570-A5AE-9AA845C29A58}"/>
                    </a:ext>
                  </a:extLst>
                </p14:cNvPr>
                <p14:cNvContentPartPr/>
                <p14:nvPr/>
              </p14:nvContentPartPr>
              <p14:xfrm>
                <a:off x="5678594" y="2162824"/>
                <a:ext cx="151920" cy="261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9196446-C0C3-4570-A5AE-9AA845C29A5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669594" y="2153824"/>
                  <a:ext cx="1695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16FC84C-D989-4EDA-8127-088F900E0482}"/>
                    </a:ext>
                  </a:extLst>
                </p14:cNvPr>
                <p14:cNvContentPartPr/>
                <p14:nvPr/>
              </p14:nvContentPartPr>
              <p14:xfrm>
                <a:off x="5752754" y="2052664"/>
                <a:ext cx="286920" cy="351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16FC84C-D989-4EDA-8127-088F900E048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744114" y="2044024"/>
                  <a:ext cx="3045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09B4CAA-EBB6-4F92-9B9F-617A433C426E}"/>
                    </a:ext>
                  </a:extLst>
                </p14:cNvPr>
                <p14:cNvContentPartPr/>
                <p14:nvPr/>
              </p14:nvContentPartPr>
              <p14:xfrm>
                <a:off x="5655554" y="2503384"/>
                <a:ext cx="412560" cy="68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09B4CAA-EBB6-4F92-9B9F-617A433C426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646554" y="2494744"/>
                  <a:ext cx="4302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BAF50E1-FE14-46A9-BF0D-20C54CF91ECD}"/>
                    </a:ext>
                  </a:extLst>
                </p14:cNvPr>
                <p14:cNvContentPartPr/>
                <p14:nvPr/>
              </p14:nvContentPartPr>
              <p14:xfrm>
                <a:off x="5735114" y="2558464"/>
                <a:ext cx="309960" cy="304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BAF50E1-FE14-46A9-BF0D-20C54CF91EC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726114" y="2549824"/>
                  <a:ext cx="3276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6BC9025-8042-4A30-BEB0-CAB7B6322D68}"/>
                    </a:ext>
                  </a:extLst>
                </p14:cNvPr>
                <p14:cNvContentPartPr/>
                <p14:nvPr/>
              </p14:nvContentPartPr>
              <p14:xfrm>
                <a:off x="6242354" y="2012344"/>
                <a:ext cx="186480" cy="847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6BC9025-8042-4A30-BEB0-CAB7B6322D6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233714" y="2003704"/>
                  <a:ext cx="204120" cy="86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4EB302A-A0E8-4D4A-96A9-0EFAA844E099}"/>
                    </a:ext>
                  </a:extLst>
                </p14:cNvPr>
                <p14:cNvContentPartPr/>
                <p14:nvPr/>
              </p14:nvContentPartPr>
              <p14:xfrm>
                <a:off x="3523994" y="2390388"/>
                <a:ext cx="681840" cy="1447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4EB302A-A0E8-4D4A-96A9-0EFAA844E09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515354" y="2381748"/>
                  <a:ext cx="699480" cy="16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2A257F42-9308-4535-93B3-2C0749573060}"/>
                  </a:ext>
                </a:extLst>
              </p14:cNvPr>
              <p14:cNvContentPartPr/>
              <p14:nvPr/>
            </p14:nvContentPartPr>
            <p14:xfrm>
              <a:off x="9722834" y="5303148"/>
              <a:ext cx="333360" cy="5940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2A257F42-9308-4535-93B3-2C0749573060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9714194" y="5294148"/>
                <a:ext cx="351000" cy="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9116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E591A-9FA5-49D4-990A-32D76744B923}"/>
              </a:ext>
            </a:extLst>
          </p:cNvPr>
          <p:cNvGrpSpPr/>
          <p:nvPr/>
        </p:nvGrpSpPr>
        <p:grpSpPr>
          <a:xfrm>
            <a:off x="507554" y="298024"/>
            <a:ext cx="474120" cy="322200"/>
            <a:chOff x="507554" y="298024"/>
            <a:chExt cx="474120" cy="32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2959604-8ECC-44A8-AE21-4A867DAAB1A9}"/>
                    </a:ext>
                  </a:extLst>
                </p14:cNvPr>
                <p14:cNvContentPartPr/>
                <p14:nvPr/>
              </p14:nvContentPartPr>
              <p14:xfrm>
                <a:off x="507554" y="298024"/>
                <a:ext cx="274320" cy="322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2959604-8ECC-44A8-AE21-4A867DAAB1A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8554" y="289024"/>
                  <a:ext cx="2919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9B21EA0-D2F4-4896-AAF9-211E8098C1F7}"/>
                    </a:ext>
                  </a:extLst>
                </p14:cNvPr>
                <p14:cNvContentPartPr/>
                <p14:nvPr/>
              </p14:nvContentPartPr>
              <p14:xfrm>
                <a:off x="968354" y="589264"/>
                <a:ext cx="13320" cy="6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9B21EA0-D2F4-4896-AAF9-211E8098C1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9354" y="580264"/>
                  <a:ext cx="3096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30B20E-8B6A-4C42-8551-C596DAAE29C4}"/>
              </a:ext>
            </a:extLst>
          </p:cNvPr>
          <p:cNvGrpSpPr/>
          <p:nvPr/>
        </p:nvGrpSpPr>
        <p:grpSpPr>
          <a:xfrm>
            <a:off x="1515914" y="186424"/>
            <a:ext cx="2259360" cy="416160"/>
            <a:chOff x="1515914" y="186424"/>
            <a:chExt cx="2259360" cy="41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03D8F2C-DA15-4B0D-A54E-FD49729DF929}"/>
                    </a:ext>
                  </a:extLst>
                </p14:cNvPr>
                <p14:cNvContentPartPr/>
                <p14:nvPr/>
              </p14:nvContentPartPr>
              <p14:xfrm>
                <a:off x="1515914" y="274984"/>
                <a:ext cx="457560" cy="321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03D8F2C-DA15-4B0D-A54E-FD49729DF9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06914" y="266344"/>
                  <a:ext cx="4752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4786D29-0AD6-4CE9-8979-4F2FC069B6C5}"/>
                    </a:ext>
                  </a:extLst>
                </p14:cNvPr>
                <p14:cNvContentPartPr/>
                <p14:nvPr/>
              </p14:nvContentPartPr>
              <p14:xfrm>
                <a:off x="2017754" y="425824"/>
                <a:ext cx="188640" cy="167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4786D29-0AD6-4CE9-8979-4F2FC069B6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08754" y="417184"/>
                  <a:ext cx="206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B476792-2B45-4CD7-9AED-BFD21FA2B97F}"/>
                    </a:ext>
                  </a:extLst>
                </p14:cNvPr>
                <p14:cNvContentPartPr/>
                <p14:nvPr/>
              </p14:nvContentPartPr>
              <p14:xfrm>
                <a:off x="2244194" y="463264"/>
                <a:ext cx="109440" cy="119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B476792-2B45-4CD7-9AED-BFD21FA2B97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35554" y="454264"/>
                  <a:ext cx="127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7B9AD1F-E6E6-4A8E-B0AC-34A34AC6143F}"/>
                    </a:ext>
                  </a:extLst>
                </p14:cNvPr>
                <p14:cNvContentPartPr/>
                <p14:nvPr/>
              </p14:nvContentPartPr>
              <p14:xfrm>
                <a:off x="2423114" y="455704"/>
                <a:ext cx="252360" cy="117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7B9AD1F-E6E6-4A8E-B0AC-34A34AC6143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14474" y="447064"/>
                  <a:ext cx="270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22457DB-DB08-40B4-95DE-9BFCEECE1668}"/>
                    </a:ext>
                  </a:extLst>
                </p14:cNvPr>
                <p14:cNvContentPartPr/>
                <p14:nvPr/>
              </p14:nvContentPartPr>
              <p14:xfrm>
                <a:off x="2764754" y="434824"/>
                <a:ext cx="162720" cy="118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22457DB-DB08-40B4-95DE-9BFCEECE166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56114" y="425824"/>
                  <a:ext cx="180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B06724C-A359-4594-AD8A-132F5DB127F2}"/>
                    </a:ext>
                  </a:extLst>
                </p14:cNvPr>
                <p14:cNvContentPartPr/>
                <p14:nvPr/>
              </p14:nvContentPartPr>
              <p14:xfrm>
                <a:off x="3067874" y="186424"/>
                <a:ext cx="180360" cy="416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B06724C-A359-4594-AD8A-132F5DB127F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58874" y="177784"/>
                  <a:ext cx="19800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91A0B68-CA18-49EC-A2E2-F235023E1770}"/>
                    </a:ext>
                  </a:extLst>
                </p14:cNvPr>
                <p14:cNvContentPartPr/>
                <p14:nvPr/>
              </p14:nvContentPartPr>
              <p14:xfrm>
                <a:off x="2980754" y="394864"/>
                <a:ext cx="391320" cy="192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91A0B68-CA18-49EC-A2E2-F235023E177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72114" y="385864"/>
                  <a:ext cx="408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08A8841-1E32-4D11-8D3F-904BB2A5F17A}"/>
                    </a:ext>
                  </a:extLst>
                </p14:cNvPr>
                <p14:cNvContentPartPr/>
                <p14:nvPr/>
              </p14:nvContentPartPr>
              <p14:xfrm>
                <a:off x="3397274" y="357064"/>
                <a:ext cx="192600" cy="223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08A8841-1E32-4D11-8D3F-904BB2A5F1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88634" y="348424"/>
                  <a:ext cx="2102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6A9B116-DBF9-4000-A55C-4E6E2AB719B0}"/>
                    </a:ext>
                  </a:extLst>
                </p14:cNvPr>
                <p14:cNvContentPartPr/>
                <p14:nvPr/>
              </p14:nvContentPartPr>
              <p14:xfrm>
                <a:off x="3622994" y="436264"/>
                <a:ext cx="152280" cy="159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6A9B116-DBF9-4000-A55C-4E6E2AB719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13994" y="427264"/>
                  <a:ext cx="16992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AB3C27-D97A-4879-9F06-997BD5ECF0BE}"/>
              </a:ext>
            </a:extLst>
          </p:cNvPr>
          <p:cNvGrpSpPr/>
          <p:nvPr/>
        </p:nvGrpSpPr>
        <p:grpSpPr>
          <a:xfrm>
            <a:off x="4192514" y="-4016"/>
            <a:ext cx="2845800" cy="591840"/>
            <a:chOff x="4192514" y="-4016"/>
            <a:chExt cx="284580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2BA5F3-8D63-443E-B615-AE0E2681C63C}"/>
                    </a:ext>
                  </a:extLst>
                </p14:cNvPr>
                <p14:cNvContentPartPr/>
                <p14:nvPr/>
              </p14:nvContentPartPr>
              <p14:xfrm>
                <a:off x="4192514" y="381184"/>
                <a:ext cx="286920" cy="206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2BA5F3-8D63-443E-B615-AE0E2681C63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83514" y="372544"/>
                  <a:ext cx="304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955412-27C9-4393-8FCB-58F714AC08BF}"/>
                    </a:ext>
                  </a:extLst>
                </p14:cNvPr>
                <p14:cNvContentPartPr/>
                <p14:nvPr/>
              </p14:nvContentPartPr>
              <p14:xfrm>
                <a:off x="4351274" y="154024"/>
                <a:ext cx="253440" cy="413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955412-27C9-4393-8FCB-58F714AC08B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42634" y="145024"/>
                  <a:ext cx="27108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67E96BC-D76A-4EBB-B618-CCECCC7011A8}"/>
                    </a:ext>
                  </a:extLst>
                </p14:cNvPr>
                <p14:cNvContentPartPr/>
                <p14:nvPr/>
              </p14:nvContentPartPr>
              <p14:xfrm>
                <a:off x="4523354" y="437344"/>
                <a:ext cx="67680" cy="100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67E96BC-D76A-4EBB-B618-CCECCC7011A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4714" y="428704"/>
                  <a:ext cx="85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98741BE-925F-4844-98B4-5BD6159FE34A}"/>
                    </a:ext>
                  </a:extLst>
                </p14:cNvPr>
                <p14:cNvContentPartPr/>
                <p14:nvPr/>
              </p14:nvContentPartPr>
              <p14:xfrm>
                <a:off x="4670594" y="319624"/>
                <a:ext cx="195480" cy="210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98741BE-925F-4844-98B4-5BD6159FE34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61594" y="310984"/>
                  <a:ext cx="213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CBE93F6-C43F-4E2E-9913-AEC6D99D98FB}"/>
                    </a:ext>
                  </a:extLst>
                </p14:cNvPr>
                <p14:cNvContentPartPr/>
                <p14:nvPr/>
              </p14:nvContentPartPr>
              <p14:xfrm>
                <a:off x="4873994" y="67984"/>
                <a:ext cx="401040" cy="508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CBE93F6-C43F-4E2E-9913-AEC6D99D98F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65354" y="58984"/>
                  <a:ext cx="41868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409A5A1-413F-48E7-8C70-75F4E01999F2}"/>
                    </a:ext>
                  </a:extLst>
                </p14:cNvPr>
                <p14:cNvContentPartPr/>
                <p14:nvPr/>
              </p14:nvContentPartPr>
              <p14:xfrm>
                <a:off x="5216354" y="336184"/>
                <a:ext cx="168840" cy="227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409A5A1-413F-48E7-8C70-75F4E01999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07354" y="327184"/>
                  <a:ext cx="186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CFC8BF9-6EF5-462A-BF58-34FB0235B3A3}"/>
                    </a:ext>
                  </a:extLst>
                </p14:cNvPr>
                <p14:cNvContentPartPr/>
                <p14:nvPr/>
              </p14:nvContentPartPr>
              <p14:xfrm>
                <a:off x="5427314" y="65824"/>
                <a:ext cx="434520" cy="479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CFC8BF9-6EF5-462A-BF58-34FB0235B3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18674" y="57184"/>
                  <a:ext cx="4521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5F9559C-3417-4227-84FA-28B35CA6A932}"/>
                    </a:ext>
                  </a:extLst>
                </p14:cNvPr>
                <p14:cNvContentPartPr/>
                <p14:nvPr/>
              </p14:nvContentPartPr>
              <p14:xfrm>
                <a:off x="5687954" y="315304"/>
                <a:ext cx="183960" cy="222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5F9559C-3417-4227-84FA-28B35CA6A93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78954" y="306664"/>
                  <a:ext cx="2016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E0A00E7-CA6C-402E-95E7-33566D360ED2}"/>
                    </a:ext>
                  </a:extLst>
                </p14:cNvPr>
                <p14:cNvContentPartPr/>
                <p14:nvPr/>
              </p14:nvContentPartPr>
              <p14:xfrm>
                <a:off x="5900354" y="364264"/>
                <a:ext cx="222120" cy="149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E0A00E7-CA6C-402E-95E7-33566D360ED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91714" y="355624"/>
                  <a:ext cx="239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C48F926-8C33-4758-9386-ABF9107BA70E}"/>
                    </a:ext>
                  </a:extLst>
                </p14:cNvPr>
                <p14:cNvContentPartPr/>
                <p14:nvPr/>
              </p14:nvContentPartPr>
              <p14:xfrm>
                <a:off x="6279074" y="-4016"/>
                <a:ext cx="245160" cy="547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C48F926-8C33-4758-9386-ABF9107BA70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70434" y="-13016"/>
                  <a:ext cx="26280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AF6CD3B-BADF-4DF3-AB0C-1B8CE493618A}"/>
                    </a:ext>
                  </a:extLst>
                </p14:cNvPr>
                <p14:cNvContentPartPr/>
                <p14:nvPr/>
              </p14:nvContentPartPr>
              <p14:xfrm>
                <a:off x="6129314" y="328264"/>
                <a:ext cx="368280" cy="200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AF6CD3B-BADF-4DF3-AB0C-1B8CE493618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20314" y="319624"/>
                  <a:ext cx="3859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83B3D8-EA15-43F9-9977-C5C5490E69F6}"/>
                    </a:ext>
                  </a:extLst>
                </p14:cNvPr>
                <p14:cNvContentPartPr/>
                <p14:nvPr/>
              </p14:nvContentPartPr>
              <p14:xfrm>
                <a:off x="6562394" y="308824"/>
                <a:ext cx="14040" cy="18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83B3D8-EA15-43F9-9977-C5C5490E69F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53394" y="299824"/>
                  <a:ext cx="31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951698C-A3D8-495C-BCB9-80149D6906D1}"/>
                    </a:ext>
                  </a:extLst>
                </p14:cNvPr>
                <p14:cNvContentPartPr/>
                <p14:nvPr/>
              </p14:nvContentPartPr>
              <p14:xfrm>
                <a:off x="6567794" y="394864"/>
                <a:ext cx="110520" cy="144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951698C-A3D8-495C-BCB9-80149D6906D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59154" y="385864"/>
                  <a:ext cx="128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88F61CA-40B2-4DA2-9FEC-6F94313ACFC2}"/>
                    </a:ext>
                  </a:extLst>
                </p14:cNvPr>
                <p14:cNvContentPartPr/>
                <p14:nvPr/>
              </p14:nvContentPartPr>
              <p14:xfrm>
                <a:off x="6793154" y="381904"/>
                <a:ext cx="245160" cy="186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88F61CA-40B2-4DA2-9FEC-6F94313ACFC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84154" y="372904"/>
                  <a:ext cx="26280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EAA05D8-89ED-4E0B-98B1-EA88765882BA}"/>
              </a:ext>
            </a:extLst>
          </p:cNvPr>
          <p:cNvGrpSpPr/>
          <p:nvPr/>
        </p:nvGrpSpPr>
        <p:grpSpPr>
          <a:xfrm>
            <a:off x="1348874" y="746224"/>
            <a:ext cx="10222920" cy="2072520"/>
            <a:chOff x="1348874" y="746224"/>
            <a:chExt cx="10222920" cy="20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19AD38C-1106-4F7B-AD9B-425DF936B3ED}"/>
                    </a:ext>
                  </a:extLst>
                </p14:cNvPr>
                <p14:cNvContentPartPr/>
                <p14:nvPr/>
              </p14:nvContentPartPr>
              <p14:xfrm>
                <a:off x="8142434" y="1049344"/>
                <a:ext cx="161640" cy="230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19AD38C-1106-4F7B-AD9B-425DF936B3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33434" y="1040704"/>
                  <a:ext cx="179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8EE60C4-1ADE-442A-A03E-92F5663DBF74}"/>
                    </a:ext>
                  </a:extLst>
                </p14:cNvPr>
                <p14:cNvContentPartPr/>
                <p14:nvPr/>
              </p14:nvContentPartPr>
              <p14:xfrm>
                <a:off x="8158274" y="924424"/>
                <a:ext cx="316800" cy="341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8EE60C4-1ADE-442A-A03E-92F5663DBF7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49274" y="915784"/>
                  <a:ext cx="3344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E2FA948-76B3-4839-BB58-8D228C35A270}"/>
                    </a:ext>
                  </a:extLst>
                </p14:cNvPr>
                <p14:cNvContentPartPr/>
                <p14:nvPr/>
              </p14:nvContentPartPr>
              <p14:xfrm>
                <a:off x="8441234" y="1066984"/>
                <a:ext cx="250920" cy="165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E2FA948-76B3-4839-BB58-8D228C35A27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32234" y="1058344"/>
                  <a:ext cx="268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621464-2C52-423B-A6BB-29996A730FB9}"/>
                    </a:ext>
                  </a:extLst>
                </p14:cNvPr>
                <p14:cNvContentPartPr/>
                <p14:nvPr/>
              </p14:nvContentPartPr>
              <p14:xfrm>
                <a:off x="8670914" y="1092184"/>
                <a:ext cx="135720" cy="195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621464-2C52-423B-A6BB-29996A730FB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61914" y="1083184"/>
                  <a:ext cx="153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7AC5006-F949-498F-BF8F-9835BB2F4EEF}"/>
                    </a:ext>
                  </a:extLst>
                </p14:cNvPr>
                <p14:cNvContentPartPr/>
                <p14:nvPr/>
              </p14:nvContentPartPr>
              <p14:xfrm>
                <a:off x="8857754" y="1103344"/>
                <a:ext cx="178200" cy="138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7AC5006-F949-498F-BF8F-9835BB2F4EE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49114" y="1094704"/>
                  <a:ext cx="195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3EA2DBA-4490-4EF8-9B8C-85FA4AD16582}"/>
                    </a:ext>
                  </a:extLst>
                </p14:cNvPr>
                <p14:cNvContentPartPr/>
                <p14:nvPr/>
              </p14:nvContentPartPr>
              <p14:xfrm>
                <a:off x="9166634" y="1097944"/>
                <a:ext cx="122400" cy="163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3EA2DBA-4490-4EF8-9B8C-85FA4AD1658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57994" y="1088944"/>
                  <a:ext cx="140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B2F2291-1C61-4540-BA35-F5820A335B2C}"/>
                    </a:ext>
                  </a:extLst>
                </p14:cNvPr>
                <p14:cNvContentPartPr/>
                <p14:nvPr/>
              </p14:nvContentPartPr>
              <p14:xfrm>
                <a:off x="9337274" y="1112704"/>
                <a:ext cx="158400" cy="148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B2F2291-1C61-4540-BA35-F5820A335B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28274" y="1104064"/>
                  <a:ext cx="1760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A6F8A87-00EB-4BE0-974F-55518B462FD8}"/>
                    </a:ext>
                  </a:extLst>
                </p14:cNvPr>
                <p14:cNvContentPartPr/>
                <p14:nvPr/>
              </p14:nvContentPartPr>
              <p14:xfrm>
                <a:off x="9557594" y="887344"/>
                <a:ext cx="165960" cy="365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A6F8A87-00EB-4BE0-974F-55518B462FD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48594" y="878344"/>
                  <a:ext cx="1836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540294-2FEC-4E74-8D1A-D4013BC3321A}"/>
                    </a:ext>
                  </a:extLst>
                </p14:cNvPr>
                <p14:cNvContentPartPr/>
                <p14:nvPr/>
              </p14:nvContentPartPr>
              <p14:xfrm>
                <a:off x="9756314" y="856744"/>
                <a:ext cx="136800" cy="426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540294-2FEC-4E74-8D1A-D4013BC3321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747674" y="848104"/>
                  <a:ext cx="15444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12D45B5-A358-4855-A9BB-F1BB4912219B}"/>
                    </a:ext>
                  </a:extLst>
                </p14:cNvPr>
                <p14:cNvContentPartPr/>
                <p14:nvPr/>
              </p14:nvContentPartPr>
              <p14:xfrm>
                <a:off x="10191554" y="808504"/>
                <a:ext cx="229320" cy="498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12D45B5-A358-4855-A9BB-F1BB4912219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82554" y="799504"/>
                  <a:ext cx="24696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141DB75-8F38-47EB-A724-4868A165C95F}"/>
                    </a:ext>
                  </a:extLst>
                </p14:cNvPr>
                <p14:cNvContentPartPr/>
                <p14:nvPr/>
              </p14:nvContentPartPr>
              <p14:xfrm>
                <a:off x="10077074" y="1050064"/>
                <a:ext cx="388800" cy="69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141DB75-8F38-47EB-A724-4868A165C95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68434" y="1041424"/>
                  <a:ext cx="406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4AB58C3-50A9-47AC-83B6-DBFA9FDC239A}"/>
                    </a:ext>
                  </a:extLst>
                </p14:cNvPr>
                <p14:cNvContentPartPr/>
                <p14:nvPr/>
              </p14:nvContentPartPr>
              <p14:xfrm>
                <a:off x="10428074" y="1071304"/>
                <a:ext cx="264600" cy="183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4AB58C3-50A9-47AC-83B6-DBFA9FDC239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419074" y="1062664"/>
                  <a:ext cx="282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B671F39-1E8C-40DE-8438-9A268A7D01C7}"/>
                    </a:ext>
                  </a:extLst>
                </p14:cNvPr>
                <p14:cNvContentPartPr/>
                <p14:nvPr/>
              </p14:nvContentPartPr>
              <p14:xfrm>
                <a:off x="10775114" y="1104424"/>
                <a:ext cx="122040" cy="120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B671F39-1E8C-40DE-8438-9A268A7D01C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66114" y="1095784"/>
                  <a:ext cx="139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E969523-6B92-447B-B442-3A05389F6FD8}"/>
                    </a:ext>
                  </a:extLst>
                </p14:cNvPr>
                <p14:cNvContentPartPr/>
                <p14:nvPr/>
              </p14:nvContentPartPr>
              <p14:xfrm>
                <a:off x="11089394" y="838744"/>
                <a:ext cx="155520" cy="397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E969523-6B92-447B-B442-3A05389F6FD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080394" y="830104"/>
                  <a:ext cx="1731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B61E5D9-1F91-48A3-B65B-3954A1AC7478}"/>
                    </a:ext>
                  </a:extLst>
                </p14:cNvPr>
                <p14:cNvContentPartPr/>
                <p14:nvPr/>
              </p14:nvContentPartPr>
              <p14:xfrm>
                <a:off x="11257154" y="1020184"/>
                <a:ext cx="137520" cy="243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B61E5D9-1F91-48A3-B65B-3954A1AC747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248514" y="1011544"/>
                  <a:ext cx="1551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A9AD6B7-C5ED-4F51-BDE1-CA28CE8AB037}"/>
                    </a:ext>
                  </a:extLst>
                </p14:cNvPr>
                <p14:cNvContentPartPr/>
                <p14:nvPr/>
              </p14:nvContentPartPr>
              <p14:xfrm>
                <a:off x="11530034" y="1276864"/>
                <a:ext cx="41760" cy="28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A9AD6B7-C5ED-4F51-BDE1-CA28CE8AB03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521394" y="1268224"/>
                  <a:ext cx="594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72E09F9-CC4B-4173-A158-7040CAFB15CC}"/>
                    </a:ext>
                  </a:extLst>
                </p14:cNvPr>
                <p14:cNvContentPartPr/>
                <p14:nvPr/>
              </p14:nvContentPartPr>
              <p14:xfrm>
                <a:off x="1348874" y="1203424"/>
                <a:ext cx="266040" cy="50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72E09F9-CC4B-4173-A158-7040CAFB15C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40234" y="1194424"/>
                  <a:ext cx="2836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50151AD-05C4-447B-A901-C44B990F9BF9}"/>
                    </a:ext>
                  </a:extLst>
                </p14:cNvPr>
                <p14:cNvContentPartPr/>
                <p14:nvPr/>
              </p14:nvContentPartPr>
              <p14:xfrm>
                <a:off x="1827314" y="989224"/>
                <a:ext cx="407520" cy="433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50151AD-05C4-447B-A901-C44B990F9BF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18314" y="980584"/>
                  <a:ext cx="4251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0D563E0-435E-404A-93D0-F0C83FCF3A36}"/>
                    </a:ext>
                  </a:extLst>
                </p14:cNvPr>
                <p14:cNvContentPartPr/>
                <p14:nvPr/>
              </p14:nvContentPartPr>
              <p14:xfrm>
                <a:off x="1976354" y="1189024"/>
                <a:ext cx="257760" cy="81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0D563E0-435E-404A-93D0-F0C83FCF3A3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67714" y="1180384"/>
                  <a:ext cx="275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ED8EBA0-FE8D-41BB-B9E2-601CAFAE7A21}"/>
                    </a:ext>
                  </a:extLst>
                </p14:cNvPr>
                <p14:cNvContentPartPr/>
                <p14:nvPr/>
              </p14:nvContentPartPr>
              <p14:xfrm>
                <a:off x="2567114" y="1114864"/>
                <a:ext cx="255240" cy="230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ED8EBA0-FE8D-41BB-B9E2-601CAFAE7A2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58474" y="1105864"/>
                  <a:ext cx="2728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6534E90-A1E8-4596-933D-7E3D0E383A19}"/>
                    </a:ext>
                  </a:extLst>
                </p14:cNvPr>
                <p14:cNvContentPartPr/>
                <p14:nvPr/>
              </p14:nvContentPartPr>
              <p14:xfrm>
                <a:off x="2869874" y="1139344"/>
                <a:ext cx="211680" cy="150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6534E90-A1E8-4596-933D-7E3D0E383A1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61234" y="1130704"/>
                  <a:ext cx="229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65C1D7D-88DB-4E6C-860C-E3A317548C3C}"/>
                    </a:ext>
                  </a:extLst>
                </p14:cNvPr>
                <p14:cNvContentPartPr/>
                <p14:nvPr/>
              </p14:nvContentPartPr>
              <p14:xfrm>
                <a:off x="3141314" y="1111264"/>
                <a:ext cx="194760" cy="212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65C1D7D-88DB-4E6C-860C-E3A317548C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32314" y="1102624"/>
                  <a:ext cx="212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E580F45-CAC3-40F6-8D2A-D0ED080786BF}"/>
                    </a:ext>
                  </a:extLst>
                </p14:cNvPr>
                <p14:cNvContentPartPr/>
                <p14:nvPr/>
              </p14:nvContentPartPr>
              <p14:xfrm>
                <a:off x="3334274" y="1126384"/>
                <a:ext cx="62280" cy="182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E580F45-CAC3-40F6-8D2A-D0ED080786B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25634" y="1117384"/>
                  <a:ext cx="79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798165D-B4E1-416C-8E30-5DB66FAAD900}"/>
                    </a:ext>
                  </a:extLst>
                </p14:cNvPr>
                <p14:cNvContentPartPr/>
                <p14:nvPr/>
              </p14:nvContentPartPr>
              <p14:xfrm>
                <a:off x="3497354" y="1132504"/>
                <a:ext cx="146160" cy="169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798165D-B4E1-416C-8E30-5DB66FAAD90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88354" y="1123864"/>
                  <a:ext cx="163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3C812AD-E97C-4831-B67F-9AA9D2D92F67}"/>
                    </a:ext>
                  </a:extLst>
                </p14:cNvPr>
                <p14:cNvContentPartPr/>
                <p14:nvPr/>
              </p14:nvContentPartPr>
              <p14:xfrm>
                <a:off x="3680954" y="1079584"/>
                <a:ext cx="171000" cy="245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3C812AD-E97C-4831-B67F-9AA9D2D92F6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71954" y="1070584"/>
                  <a:ext cx="1886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3441D24-FF78-40EA-A4C1-71FA1960D2E3}"/>
                    </a:ext>
                  </a:extLst>
                </p14:cNvPr>
                <p14:cNvContentPartPr/>
                <p14:nvPr/>
              </p14:nvContentPartPr>
              <p14:xfrm>
                <a:off x="4213034" y="1171384"/>
                <a:ext cx="107640" cy="145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3441D24-FF78-40EA-A4C1-71FA1960D2E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04034" y="1162744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F1F2109-2DBA-4032-8041-FAB36DE77C79}"/>
                    </a:ext>
                  </a:extLst>
                </p14:cNvPr>
                <p14:cNvContentPartPr/>
                <p14:nvPr/>
              </p14:nvContentPartPr>
              <p14:xfrm>
                <a:off x="4588874" y="746224"/>
                <a:ext cx="321120" cy="675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F1F2109-2DBA-4032-8041-FAB36DE77C7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80234" y="737584"/>
                  <a:ext cx="33876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159C619-166C-4AB6-B21C-8ED4C944B3E9}"/>
                    </a:ext>
                  </a:extLst>
                </p14:cNvPr>
                <p14:cNvContentPartPr/>
                <p14:nvPr/>
              </p14:nvContentPartPr>
              <p14:xfrm>
                <a:off x="4462514" y="1135384"/>
                <a:ext cx="340920" cy="96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159C619-166C-4AB6-B21C-8ED4C944B3E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53514" y="1126744"/>
                  <a:ext cx="358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9636F3-C0A1-4452-B1D0-2CD41B0E00FE}"/>
                    </a:ext>
                  </a:extLst>
                </p14:cNvPr>
                <p14:cNvContentPartPr/>
                <p14:nvPr/>
              </p14:nvContentPartPr>
              <p14:xfrm>
                <a:off x="5038154" y="1207744"/>
                <a:ext cx="127800" cy="150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9636F3-C0A1-4452-B1D0-2CD41B0E00F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29514" y="1199104"/>
                  <a:ext cx="145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2F0EA0A-D405-4578-B5D5-5A7352878DED}"/>
                    </a:ext>
                  </a:extLst>
                </p14:cNvPr>
                <p14:cNvContentPartPr/>
                <p14:nvPr/>
              </p14:nvContentPartPr>
              <p14:xfrm>
                <a:off x="5255954" y="1125664"/>
                <a:ext cx="237600" cy="165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2F0EA0A-D405-4578-B5D5-5A7352878DE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46954" y="1116664"/>
                  <a:ext cx="255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31FE874-7270-4A63-8386-7B958A77AC93}"/>
                    </a:ext>
                  </a:extLst>
                </p14:cNvPr>
                <p14:cNvContentPartPr/>
                <p14:nvPr/>
              </p14:nvContentPartPr>
              <p14:xfrm>
                <a:off x="5520914" y="1108744"/>
                <a:ext cx="283680" cy="203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31FE874-7270-4A63-8386-7B958A77AC9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11914" y="1100104"/>
                  <a:ext cx="301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FD73129-9E2D-45CF-8745-1A2D46A1C8F4}"/>
                    </a:ext>
                  </a:extLst>
                </p14:cNvPr>
                <p14:cNvContentPartPr/>
                <p14:nvPr/>
              </p14:nvContentPartPr>
              <p14:xfrm>
                <a:off x="5731154" y="885904"/>
                <a:ext cx="214200" cy="350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FD73129-9E2D-45CF-8745-1A2D46A1C8F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22154" y="876904"/>
                  <a:ext cx="2318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7AB6F7F-26F5-4E1E-9F0A-0305D62EE57A}"/>
                    </a:ext>
                  </a:extLst>
                </p14:cNvPr>
                <p14:cNvContentPartPr/>
                <p14:nvPr/>
              </p14:nvContentPartPr>
              <p14:xfrm>
                <a:off x="5808194" y="1126384"/>
                <a:ext cx="183240" cy="134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7AB6F7F-26F5-4E1E-9F0A-0305D62EE57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99554" y="1117744"/>
                  <a:ext cx="200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7B67573-389D-4FCF-BF53-1E7BE188DC1E}"/>
                    </a:ext>
                  </a:extLst>
                </p14:cNvPr>
                <p14:cNvContentPartPr/>
                <p14:nvPr/>
              </p14:nvContentPartPr>
              <p14:xfrm>
                <a:off x="5972714" y="1039624"/>
                <a:ext cx="389520" cy="459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7B67573-389D-4FCF-BF53-1E7BE188DC1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63714" y="1030984"/>
                  <a:ext cx="4071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2E7A41E-0D87-44A4-ABF1-ED8329D87945}"/>
                    </a:ext>
                  </a:extLst>
                </p14:cNvPr>
                <p14:cNvContentPartPr/>
                <p14:nvPr/>
              </p14:nvContentPartPr>
              <p14:xfrm>
                <a:off x="6371954" y="1079224"/>
                <a:ext cx="173880" cy="200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2E7A41E-0D87-44A4-ABF1-ED8329D8794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62954" y="1070584"/>
                  <a:ext cx="1915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B199E7A-8F94-4784-BFD6-9EDE692139F6}"/>
                    </a:ext>
                  </a:extLst>
                </p14:cNvPr>
                <p14:cNvContentPartPr/>
                <p14:nvPr/>
              </p14:nvContentPartPr>
              <p14:xfrm>
                <a:off x="6566714" y="1128544"/>
                <a:ext cx="153000" cy="181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B199E7A-8F94-4784-BFD6-9EDE692139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57714" y="1119544"/>
                  <a:ext cx="170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8DAD7E9-AB62-482E-9BC7-12B4A07A43BF}"/>
                    </a:ext>
                  </a:extLst>
                </p14:cNvPr>
                <p14:cNvContentPartPr/>
                <p14:nvPr/>
              </p14:nvContentPartPr>
              <p14:xfrm>
                <a:off x="6792074" y="1096144"/>
                <a:ext cx="213480" cy="185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8DAD7E9-AB62-482E-9BC7-12B4A07A43B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83074" y="1087144"/>
                  <a:ext cx="231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88D87A7-69D5-4DEA-9337-DEBEDEE998D7}"/>
                    </a:ext>
                  </a:extLst>
                </p14:cNvPr>
                <p14:cNvContentPartPr/>
                <p14:nvPr/>
              </p14:nvContentPartPr>
              <p14:xfrm>
                <a:off x="6897194" y="816064"/>
                <a:ext cx="307440" cy="437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88D87A7-69D5-4DEA-9337-DEBEDEE998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88554" y="807064"/>
                  <a:ext cx="3250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A7CE72A-9CC1-4BFF-9F3B-8E42FA49CB98}"/>
                    </a:ext>
                  </a:extLst>
                </p14:cNvPr>
                <p14:cNvContentPartPr/>
                <p14:nvPr/>
              </p14:nvContentPartPr>
              <p14:xfrm>
                <a:off x="7121474" y="1106224"/>
                <a:ext cx="122400" cy="138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A7CE72A-9CC1-4BFF-9F3B-8E42FA49CB9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12474" y="1097224"/>
                  <a:ext cx="140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DB42753-813F-43B4-8EE4-005DA5079A6B}"/>
                    </a:ext>
                  </a:extLst>
                </p14:cNvPr>
                <p14:cNvContentPartPr/>
                <p14:nvPr/>
              </p14:nvContentPartPr>
              <p14:xfrm>
                <a:off x="7224794" y="860704"/>
                <a:ext cx="651960" cy="431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DB42753-813F-43B4-8EE4-005DA5079A6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15794" y="852064"/>
                  <a:ext cx="66960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37A0DE1-E8D3-439C-AC08-147A10DB9EAE}"/>
                    </a:ext>
                  </a:extLst>
                </p14:cNvPr>
                <p14:cNvContentPartPr/>
                <p14:nvPr/>
              </p14:nvContentPartPr>
              <p14:xfrm>
                <a:off x="7566074" y="1081744"/>
                <a:ext cx="281520" cy="15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37A0DE1-E8D3-439C-AC08-147A10DB9EA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57074" y="1073104"/>
                  <a:ext cx="2991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1108B0E-E67D-48A7-BEC5-348793F5DF58}"/>
                    </a:ext>
                  </a:extLst>
                </p14:cNvPr>
                <p14:cNvContentPartPr/>
                <p14:nvPr/>
              </p14:nvContentPartPr>
              <p14:xfrm>
                <a:off x="1416194" y="1892104"/>
                <a:ext cx="270000" cy="60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1108B0E-E67D-48A7-BEC5-348793F5DF5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407194" y="1883464"/>
                  <a:ext cx="287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7D5970E-70A1-414F-AF38-70BEEBA4718E}"/>
                    </a:ext>
                  </a:extLst>
                </p14:cNvPr>
                <p14:cNvContentPartPr/>
                <p14:nvPr/>
              </p14:nvContentPartPr>
              <p14:xfrm>
                <a:off x="2309354" y="1855384"/>
                <a:ext cx="183240" cy="129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7D5970E-70A1-414F-AF38-70BEEBA4718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00714" y="1846744"/>
                  <a:ext cx="200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33A8FB1-08AD-4969-9AAF-FD135D0BB1F6}"/>
                    </a:ext>
                  </a:extLst>
                </p14:cNvPr>
                <p14:cNvContentPartPr/>
                <p14:nvPr/>
              </p14:nvContentPartPr>
              <p14:xfrm>
                <a:off x="2551274" y="1815784"/>
                <a:ext cx="160560" cy="139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33A8FB1-08AD-4969-9AAF-FD135D0BB1F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42274" y="1806784"/>
                  <a:ext cx="178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6DD3E84-7BA0-43E9-91C2-930059531BE5}"/>
                    </a:ext>
                  </a:extLst>
                </p14:cNvPr>
                <p14:cNvContentPartPr/>
                <p14:nvPr/>
              </p14:nvContentPartPr>
              <p14:xfrm>
                <a:off x="2805434" y="1734064"/>
                <a:ext cx="158760" cy="232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6DD3E84-7BA0-43E9-91C2-930059531BE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796434" y="1725064"/>
                  <a:ext cx="1764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95AC15F-6858-4894-A350-DE3459BBAF89}"/>
                    </a:ext>
                  </a:extLst>
                </p14:cNvPr>
                <p14:cNvContentPartPr/>
                <p14:nvPr/>
              </p14:nvContentPartPr>
              <p14:xfrm>
                <a:off x="3183074" y="1523824"/>
                <a:ext cx="174240" cy="474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95AC15F-6858-4894-A350-DE3459BBAF8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174074" y="1514824"/>
                  <a:ext cx="19188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D606A9A-AE0D-4822-B867-B1332C081321}"/>
                    </a:ext>
                  </a:extLst>
                </p14:cNvPr>
                <p14:cNvContentPartPr/>
                <p14:nvPr/>
              </p14:nvContentPartPr>
              <p14:xfrm>
                <a:off x="3034034" y="1720384"/>
                <a:ext cx="482400" cy="232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D606A9A-AE0D-4822-B867-B1332C08132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025034" y="1711384"/>
                  <a:ext cx="5000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09EAA14-DC70-4A04-A487-55AAB4F017F4}"/>
                    </a:ext>
                  </a:extLst>
                </p14:cNvPr>
                <p14:cNvContentPartPr/>
                <p14:nvPr/>
              </p14:nvContentPartPr>
              <p14:xfrm>
                <a:off x="3519314" y="1826584"/>
                <a:ext cx="203400" cy="114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09EAA14-DC70-4A04-A487-55AAB4F017F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10674" y="1817584"/>
                  <a:ext cx="221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B427FB3-6F39-4596-A21A-D0A161295F48}"/>
                    </a:ext>
                  </a:extLst>
                </p14:cNvPr>
                <p14:cNvContentPartPr/>
                <p14:nvPr/>
              </p14:nvContentPartPr>
              <p14:xfrm>
                <a:off x="3749354" y="1537144"/>
                <a:ext cx="416520" cy="429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B427FB3-6F39-4596-A21A-D0A161295F4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40714" y="1528504"/>
                  <a:ext cx="4341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595BDF8-2525-405F-9388-88BFFAC807A8}"/>
                    </a:ext>
                  </a:extLst>
                </p14:cNvPr>
                <p14:cNvContentPartPr/>
                <p14:nvPr/>
              </p14:nvContentPartPr>
              <p14:xfrm>
                <a:off x="4204394" y="1850704"/>
                <a:ext cx="208080" cy="435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595BDF8-2525-405F-9388-88BFFAC807A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195394" y="1841704"/>
                  <a:ext cx="2257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E7AA755-43B8-4634-9A46-5F9AE3CE4264}"/>
                    </a:ext>
                  </a:extLst>
                </p14:cNvPr>
                <p14:cNvContentPartPr/>
                <p14:nvPr/>
              </p14:nvContentPartPr>
              <p14:xfrm>
                <a:off x="4340114" y="1745944"/>
                <a:ext cx="313560" cy="191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E7AA755-43B8-4634-9A46-5F9AE3CE426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31474" y="1736944"/>
                  <a:ext cx="331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67E2C07-8285-4D97-8708-8FA329B45766}"/>
                    </a:ext>
                  </a:extLst>
                </p14:cNvPr>
                <p14:cNvContentPartPr/>
                <p14:nvPr/>
              </p14:nvContentPartPr>
              <p14:xfrm>
                <a:off x="4687514" y="1750624"/>
                <a:ext cx="204480" cy="178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67E2C07-8285-4D97-8708-8FA329B4576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78514" y="1741984"/>
                  <a:ext cx="2221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6DF5AC0-4FDA-4BB1-BEEB-4FA8C315878D}"/>
                    </a:ext>
                  </a:extLst>
                </p14:cNvPr>
                <p14:cNvContentPartPr/>
                <p14:nvPr/>
              </p14:nvContentPartPr>
              <p14:xfrm>
                <a:off x="4844474" y="1764304"/>
                <a:ext cx="172080" cy="173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6DF5AC0-4FDA-4BB1-BEEB-4FA8C315878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35834" y="1755304"/>
                  <a:ext cx="1897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1264E55-AED2-4139-8A9D-073B76A671AF}"/>
                    </a:ext>
                  </a:extLst>
                </p14:cNvPr>
                <p14:cNvContentPartPr/>
                <p14:nvPr/>
              </p14:nvContentPartPr>
              <p14:xfrm>
                <a:off x="5051114" y="1487824"/>
                <a:ext cx="262800" cy="4802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1264E55-AED2-4139-8A9D-073B76A671A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42474" y="1478824"/>
                  <a:ext cx="28044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A3277B6-03F3-441D-8092-39853F5AA02A}"/>
                    </a:ext>
                  </a:extLst>
                </p14:cNvPr>
                <p14:cNvContentPartPr/>
                <p14:nvPr/>
              </p14:nvContentPartPr>
              <p14:xfrm>
                <a:off x="5310674" y="1758544"/>
                <a:ext cx="203400" cy="189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A3277B6-03F3-441D-8092-39853F5AA0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02034" y="1749544"/>
                  <a:ext cx="221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98634BB-7FF9-442F-A330-4BCFBDCBBF6D}"/>
                    </a:ext>
                  </a:extLst>
                </p14:cNvPr>
                <p14:cNvContentPartPr/>
                <p14:nvPr/>
              </p14:nvContentPartPr>
              <p14:xfrm>
                <a:off x="5576354" y="1416184"/>
                <a:ext cx="296640" cy="522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98634BB-7FF9-442F-A330-4BCFBDCBBF6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67714" y="1407544"/>
                  <a:ext cx="3142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742F45B-8A8A-4C1C-80B1-2ACAAA08692C}"/>
                    </a:ext>
                  </a:extLst>
                </p14:cNvPr>
                <p14:cNvContentPartPr/>
                <p14:nvPr/>
              </p14:nvContentPartPr>
              <p14:xfrm>
                <a:off x="5898554" y="1806784"/>
                <a:ext cx="66960" cy="99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742F45B-8A8A-4C1C-80B1-2ACAAA08692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89554" y="1798144"/>
                  <a:ext cx="84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AF8DD3C-CCF5-497E-B57C-ED6EF3E5BAB8}"/>
                    </a:ext>
                  </a:extLst>
                </p14:cNvPr>
                <p14:cNvContentPartPr/>
                <p14:nvPr/>
              </p14:nvContentPartPr>
              <p14:xfrm>
                <a:off x="6148034" y="1468384"/>
                <a:ext cx="232920" cy="4816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AF8DD3C-CCF5-497E-B57C-ED6EF3E5BAB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39394" y="1459384"/>
                  <a:ext cx="25056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235E7AB-7E03-4AE6-BDAF-1F0D79763ABE}"/>
                    </a:ext>
                  </a:extLst>
                </p14:cNvPr>
                <p14:cNvContentPartPr/>
                <p14:nvPr/>
              </p14:nvContentPartPr>
              <p14:xfrm>
                <a:off x="6298514" y="1436704"/>
                <a:ext cx="483120" cy="532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235E7AB-7E03-4AE6-BDAF-1F0D79763AB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89874" y="1427704"/>
                  <a:ext cx="50076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5E3DA16-7905-4B83-AB6C-E39EBFE8826F}"/>
                    </a:ext>
                  </a:extLst>
                </p14:cNvPr>
                <p14:cNvContentPartPr/>
                <p14:nvPr/>
              </p14:nvContentPartPr>
              <p14:xfrm>
                <a:off x="6455474" y="1699504"/>
                <a:ext cx="379800" cy="214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5E3DA16-7905-4B83-AB6C-E39EBFE8826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46834" y="1690864"/>
                  <a:ext cx="397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38D4A8A-1DA5-42CF-9AFF-F859F3C0F515}"/>
                    </a:ext>
                  </a:extLst>
                </p14:cNvPr>
                <p14:cNvContentPartPr/>
                <p14:nvPr/>
              </p14:nvContentPartPr>
              <p14:xfrm>
                <a:off x="6668234" y="1774744"/>
                <a:ext cx="301320" cy="494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38D4A8A-1DA5-42CF-9AFF-F859F3C0F51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59594" y="1765744"/>
                  <a:ext cx="31896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70EFEF4-828D-42EA-858C-FAEAA660C41B}"/>
                    </a:ext>
                  </a:extLst>
                </p14:cNvPr>
                <p14:cNvContentPartPr/>
                <p14:nvPr/>
              </p14:nvContentPartPr>
              <p14:xfrm>
                <a:off x="7264754" y="1785184"/>
                <a:ext cx="137160" cy="1537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70EFEF4-828D-42EA-858C-FAEAA660C41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56114" y="1776544"/>
                  <a:ext cx="154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E0F6815-C79E-4329-8CC4-6D249A51815C}"/>
                    </a:ext>
                  </a:extLst>
                </p14:cNvPr>
                <p14:cNvContentPartPr/>
                <p14:nvPr/>
              </p14:nvContentPartPr>
              <p14:xfrm>
                <a:off x="7532954" y="1328704"/>
                <a:ext cx="388440" cy="652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E0F6815-C79E-4329-8CC4-6D249A51815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524314" y="1319704"/>
                  <a:ext cx="40608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8D6C755-70AC-4F11-B2F2-6762369BBD0C}"/>
                    </a:ext>
                  </a:extLst>
                </p14:cNvPr>
                <p14:cNvContentPartPr/>
                <p14:nvPr/>
              </p14:nvContentPartPr>
              <p14:xfrm>
                <a:off x="7557794" y="1759624"/>
                <a:ext cx="312480" cy="60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8D6C755-70AC-4F11-B2F2-6762369BBD0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548794" y="1750984"/>
                  <a:ext cx="330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F7F6FB3-2D8C-4EDC-BADF-6B0A278E25D3}"/>
                    </a:ext>
                  </a:extLst>
                </p14:cNvPr>
                <p14:cNvContentPartPr/>
                <p14:nvPr/>
              </p14:nvContentPartPr>
              <p14:xfrm>
                <a:off x="8083394" y="1658824"/>
                <a:ext cx="201960" cy="229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F7F6FB3-2D8C-4EDC-BADF-6B0A278E25D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74394" y="1650184"/>
                  <a:ext cx="2196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86E6E21-D0F7-4F3F-87F8-8D428B0EE1C3}"/>
                    </a:ext>
                  </a:extLst>
                </p14:cNvPr>
                <p14:cNvContentPartPr/>
                <p14:nvPr/>
              </p14:nvContentPartPr>
              <p14:xfrm>
                <a:off x="8351594" y="1725424"/>
                <a:ext cx="144720" cy="149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86E6E21-D0F7-4F3F-87F8-8D428B0EE1C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42954" y="1716784"/>
                  <a:ext cx="162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B3F5199-0F8F-4367-8193-99777D947AC5}"/>
                    </a:ext>
                  </a:extLst>
                </p14:cNvPr>
                <p14:cNvContentPartPr/>
                <p14:nvPr/>
              </p14:nvContentPartPr>
              <p14:xfrm>
                <a:off x="8582714" y="1686904"/>
                <a:ext cx="167760" cy="204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B3F5199-0F8F-4367-8193-99777D947AC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574074" y="1677904"/>
                  <a:ext cx="1854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BED0956-7159-4B37-8169-699A066B3218}"/>
                    </a:ext>
                  </a:extLst>
                </p14:cNvPr>
                <p14:cNvContentPartPr/>
                <p14:nvPr/>
              </p14:nvContentPartPr>
              <p14:xfrm>
                <a:off x="8810594" y="1678984"/>
                <a:ext cx="180360" cy="194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BED0956-7159-4B37-8169-699A066B321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801954" y="1669984"/>
                  <a:ext cx="198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717A5E5-1562-4A35-8075-F3B43EC01113}"/>
                    </a:ext>
                  </a:extLst>
                </p14:cNvPr>
                <p14:cNvContentPartPr/>
                <p14:nvPr/>
              </p14:nvContentPartPr>
              <p14:xfrm>
                <a:off x="9083834" y="1685104"/>
                <a:ext cx="192240" cy="1648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717A5E5-1562-4A35-8075-F3B43EC0111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074834" y="1676464"/>
                  <a:ext cx="209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786A6CA-1A29-4119-82E3-F60F12D09B83}"/>
                    </a:ext>
                  </a:extLst>
                </p14:cNvPr>
                <p14:cNvContentPartPr/>
                <p14:nvPr/>
              </p14:nvContentPartPr>
              <p14:xfrm>
                <a:off x="9291914" y="1614184"/>
                <a:ext cx="186840" cy="246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786A6CA-1A29-4119-82E3-F60F12D09B8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282914" y="1605544"/>
                  <a:ext cx="2044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773C5C7-4216-4D88-997F-58D43676EFA5}"/>
                    </a:ext>
                  </a:extLst>
                </p14:cNvPr>
                <p14:cNvContentPartPr/>
                <p14:nvPr/>
              </p14:nvContentPartPr>
              <p14:xfrm>
                <a:off x="9499634" y="1553704"/>
                <a:ext cx="279360" cy="338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773C5C7-4216-4D88-997F-58D43676EFA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90634" y="1544704"/>
                  <a:ext cx="2970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4FA3923-4958-4219-BE4B-5997967F24E8}"/>
                    </a:ext>
                  </a:extLst>
                </p14:cNvPr>
                <p14:cNvContentPartPr/>
                <p14:nvPr/>
              </p14:nvContentPartPr>
              <p14:xfrm>
                <a:off x="10007954" y="1707424"/>
                <a:ext cx="133200" cy="3913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4FA3923-4958-4219-BE4B-5997967F24E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998954" y="1698424"/>
                  <a:ext cx="1508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7F4A28A-9114-40A6-B5D9-AE2098255644}"/>
                    </a:ext>
                  </a:extLst>
                </p14:cNvPr>
                <p14:cNvContentPartPr/>
                <p14:nvPr/>
              </p14:nvContentPartPr>
              <p14:xfrm>
                <a:off x="10063754" y="1586104"/>
                <a:ext cx="374040" cy="254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7F4A28A-9114-40A6-B5D9-AE209825564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055114" y="1577464"/>
                  <a:ext cx="3916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92B88AF-B030-4DD1-8644-BA8348BBDC41}"/>
                    </a:ext>
                  </a:extLst>
                </p14:cNvPr>
                <p14:cNvContentPartPr/>
                <p14:nvPr/>
              </p14:nvContentPartPr>
              <p14:xfrm>
                <a:off x="10588274" y="1851424"/>
                <a:ext cx="70200" cy="24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92B88AF-B030-4DD1-8644-BA8348BBDC4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79634" y="1842784"/>
                  <a:ext cx="87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5989529-AA19-4B4E-9668-5CB0C83510B3}"/>
                    </a:ext>
                  </a:extLst>
                </p14:cNvPr>
                <p14:cNvContentPartPr/>
                <p14:nvPr/>
              </p14:nvContentPartPr>
              <p14:xfrm>
                <a:off x="1549394" y="2623984"/>
                <a:ext cx="293040" cy="68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5989529-AA19-4B4E-9668-5CB0C83510B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540394" y="2614984"/>
                  <a:ext cx="3106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15A873-1F52-47C9-B980-AFFE7DC1C249}"/>
                    </a:ext>
                  </a:extLst>
                </p14:cNvPr>
                <p14:cNvContentPartPr/>
                <p14:nvPr/>
              </p14:nvContentPartPr>
              <p14:xfrm>
                <a:off x="2098034" y="2414824"/>
                <a:ext cx="367560" cy="4017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15A873-1F52-47C9-B980-AFFE7DC1C24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89034" y="2406184"/>
                  <a:ext cx="3852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D508B1B-6EDF-40E4-B070-0A12A0CE5DBB}"/>
                    </a:ext>
                  </a:extLst>
                </p14:cNvPr>
                <p14:cNvContentPartPr/>
                <p14:nvPr/>
              </p14:nvContentPartPr>
              <p14:xfrm>
                <a:off x="2110634" y="2381704"/>
                <a:ext cx="317880" cy="359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D508B1B-6EDF-40E4-B070-0A12A0CE5DB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101634" y="2373064"/>
                  <a:ext cx="3355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A6CF330-D842-4E5B-A424-73F187C9EEE7}"/>
                    </a:ext>
                  </a:extLst>
                </p14:cNvPr>
                <p14:cNvContentPartPr/>
                <p14:nvPr/>
              </p14:nvContentPartPr>
              <p14:xfrm>
                <a:off x="2899754" y="2611024"/>
                <a:ext cx="84240" cy="128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A6CF330-D842-4E5B-A424-73F187C9EEE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90754" y="2602024"/>
                  <a:ext cx="101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621A022-4048-41CC-A5D8-DA4AE4F23B06}"/>
                    </a:ext>
                  </a:extLst>
                </p14:cNvPr>
                <p14:cNvContentPartPr/>
                <p14:nvPr/>
              </p14:nvContentPartPr>
              <p14:xfrm>
                <a:off x="2978954" y="2457304"/>
                <a:ext cx="39960" cy="42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621A022-4048-41CC-A5D8-DA4AE4F23B0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970314" y="2448304"/>
                  <a:ext cx="57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36ED5B1-C291-4FE2-A919-9C38B0BE49AE}"/>
                    </a:ext>
                  </a:extLst>
                </p14:cNvPr>
                <p14:cNvContentPartPr/>
                <p14:nvPr/>
              </p14:nvContentPartPr>
              <p14:xfrm>
                <a:off x="3042314" y="2523184"/>
                <a:ext cx="238680" cy="211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36ED5B1-C291-4FE2-A919-9C38B0BE49A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33674" y="2514544"/>
                  <a:ext cx="2563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CBEC9DC-F004-4BC4-8B4A-BB9A2A46BB2A}"/>
                    </a:ext>
                  </a:extLst>
                </p14:cNvPr>
                <p14:cNvContentPartPr/>
                <p14:nvPr/>
              </p14:nvContentPartPr>
              <p14:xfrm>
                <a:off x="3745394" y="2238064"/>
                <a:ext cx="344880" cy="580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CBEC9DC-F004-4BC4-8B4A-BB9A2A46BB2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36754" y="2229064"/>
                  <a:ext cx="36252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7CE5F7A-61DB-4D10-85A0-A1CDB97EEA69}"/>
                    </a:ext>
                  </a:extLst>
                </p14:cNvPr>
                <p14:cNvContentPartPr/>
                <p14:nvPr/>
              </p14:nvContentPartPr>
              <p14:xfrm>
                <a:off x="3715874" y="2488264"/>
                <a:ext cx="383400" cy="55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7CE5F7A-61DB-4D10-85A0-A1CDB97EEA6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07234" y="2479264"/>
                  <a:ext cx="401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C4F4A78-98D6-444F-93E7-649299816F57}"/>
                    </a:ext>
                  </a:extLst>
                </p14:cNvPr>
                <p14:cNvContentPartPr/>
                <p14:nvPr/>
              </p14:nvContentPartPr>
              <p14:xfrm>
                <a:off x="4098554" y="2188384"/>
                <a:ext cx="309960" cy="498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C4F4A78-98D6-444F-93E7-649299816F5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89914" y="2179384"/>
                  <a:ext cx="32760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3E0973D-470C-4A80-B03D-FC016BB6B982}"/>
                    </a:ext>
                  </a:extLst>
                </p14:cNvPr>
                <p14:cNvContentPartPr/>
                <p14:nvPr/>
              </p14:nvContentPartPr>
              <p14:xfrm>
                <a:off x="4468994" y="2488984"/>
                <a:ext cx="126000" cy="1944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3E0973D-470C-4A80-B03D-FC016BB6B98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60354" y="2480344"/>
                  <a:ext cx="143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A15FA9E-1CD0-41EF-A3CB-FA6F1640F1E1}"/>
                    </a:ext>
                  </a:extLst>
                </p14:cNvPr>
                <p14:cNvContentPartPr/>
                <p14:nvPr/>
              </p14:nvContentPartPr>
              <p14:xfrm>
                <a:off x="5094674" y="2152024"/>
                <a:ext cx="289800" cy="593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A15FA9E-1CD0-41EF-A3CB-FA6F1640F1E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085674" y="2143384"/>
                  <a:ext cx="30744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467738D-BB90-493E-BBD6-1E2EB7A861A2}"/>
                    </a:ext>
                  </a:extLst>
                </p14:cNvPr>
                <p14:cNvContentPartPr/>
                <p14:nvPr/>
              </p14:nvContentPartPr>
              <p14:xfrm>
                <a:off x="5004674" y="2407984"/>
                <a:ext cx="455400" cy="106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467738D-BB90-493E-BBD6-1E2EB7A861A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95674" y="2399344"/>
                  <a:ext cx="473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0EA6A1D-6A0A-4A18-AAD3-500D29DFB20B}"/>
                    </a:ext>
                  </a:extLst>
                </p14:cNvPr>
                <p14:cNvContentPartPr/>
                <p14:nvPr/>
              </p14:nvContentPartPr>
              <p14:xfrm>
                <a:off x="5406074" y="2459824"/>
                <a:ext cx="351720" cy="249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0EA6A1D-6A0A-4A18-AAD3-500D29DFB20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397434" y="2451184"/>
                  <a:ext cx="3693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9881A7F-53AA-40A1-9A16-7942AC772C70}"/>
                    </a:ext>
                  </a:extLst>
                </p14:cNvPr>
                <p14:cNvContentPartPr/>
                <p14:nvPr/>
              </p14:nvContentPartPr>
              <p14:xfrm>
                <a:off x="5790554" y="2481784"/>
                <a:ext cx="172440" cy="181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9881A7F-53AA-40A1-9A16-7942AC772C7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781914" y="2472784"/>
                  <a:ext cx="190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D7C9C42-48F5-4E84-8DF6-CC7BE3CC57EF}"/>
                    </a:ext>
                  </a:extLst>
                </p14:cNvPr>
                <p14:cNvContentPartPr/>
                <p14:nvPr/>
              </p14:nvContentPartPr>
              <p14:xfrm>
                <a:off x="6187634" y="2184784"/>
                <a:ext cx="174960" cy="490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D7C9C42-48F5-4E84-8DF6-CC7BE3CC57E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78634" y="2176144"/>
                  <a:ext cx="19260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B19A4FC-EFC1-40AB-9CC5-F2F72F227DB4}"/>
                    </a:ext>
                  </a:extLst>
                </p14:cNvPr>
                <p14:cNvContentPartPr/>
                <p14:nvPr/>
              </p14:nvContentPartPr>
              <p14:xfrm>
                <a:off x="6484634" y="2470264"/>
                <a:ext cx="209160" cy="168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B19A4FC-EFC1-40AB-9CC5-F2F72F227DB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75634" y="2461264"/>
                  <a:ext cx="226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10C58FA-A8D3-4862-80F9-4F615E3040EE}"/>
                    </a:ext>
                  </a:extLst>
                </p14:cNvPr>
                <p14:cNvContentPartPr/>
                <p14:nvPr/>
              </p14:nvContentPartPr>
              <p14:xfrm>
                <a:off x="6736634" y="2451544"/>
                <a:ext cx="256680" cy="182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10C58FA-A8D3-4862-80F9-4F615E3040E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727994" y="2442544"/>
                  <a:ext cx="2743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7E39733-BD86-46D9-B756-245D7B68956E}"/>
                    </a:ext>
                  </a:extLst>
                </p14:cNvPr>
                <p14:cNvContentPartPr/>
                <p14:nvPr/>
              </p14:nvContentPartPr>
              <p14:xfrm>
                <a:off x="7288874" y="2402944"/>
                <a:ext cx="309240" cy="2350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7E39733-BD86-46D9-B756-245D7B68956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279874" y="2393944"/>
                  <a:ext cx="3268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ED004F5-1BF1-495D-995B-7C84BEC0718E}"/>
                    </a:ext>
                  </a:extLst>
                </p14:cNvPr>
                <p14:cNvContentPartPr/>
                <p14:nvPr/>
              </p14:nvContentPartPr>
              <p14:xfrm>
                <a:off x="7671554" y="2172184"/>
                <a:ext cx="275760" cy="493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ED004F5-1BF1-495D-995B-7C84BEC0718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62554" y="2163544"/>
                  <a:ext cx="2934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7E7CF85-8A61-4A6E-9F98-9967B8CFC0DA}"/>
                    </a:ext>
                  </a:extLst>
                </p14:cNvPr>
                <p14:cNvContentPartPr/>
                <p14:nvPr/>
              </p14:nvContentPartPr>
              <p14:xfrm>
                <a:off x="7950554" y="2379544"/>
                <a:ext cx="208440" cy="262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7E7CF85-8A61-4A6E-9F98-9967B8CFC0D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941914" y="2370904"/>
                  <a:ext cx="2260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7534354-85E3-48E5-8F61-3E9411E15734}"/>
                    </a:ext>
                  </a:extLst>
                </p14:cNvPr>
                <p14:cNvContentPartPr/>
                <p14:nvPr/>
              </p14:nvContentPartPr>
              <p14:xfrm>
                <a:off x="8125154" y="2471344"/>
                <a:ext cx="132120" cy="150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7534354-85E3-48E5-8F61-3E9411E1573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116154" y="2462704"/>
                  <a:ext cx="149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DC18C58-603C-46D3-9F1B-416D06735C96}"/>
                    </a:ext>
                  </a:extLst>
                </p14:cNvPr>
                <p14:cNvContentPartPr/>
                <p14:nvPr/>
              </p14:nvContentPartPr>
              <p14:xfrm>
                <a:off x="8400194" y="2152024"/>
                <a:ext cx="258480" cy="5025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DC18C58-603C-46D3-9F1B-416D06735C9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391554" y="2143384"/>
                  <a:ext cx="27612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C731E1F-E70D-4BD4-AE61-FE641E622FE8}"/>
                    </a:ext>
                  </a:extLst>
                </p14:cNvPr>
                <p14:cNvContentPartPr/>
                <p14:nvPr/>
              </p14:nvContentPartPr>
              <p14:xfrm>
                <a:off x="9075914" y="2193424"/>
                <a:ext cx="186480" cy="487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C731E1F-E70D-4BD4-AE61-FE641E622FE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066914" y="2184784"/>
                  <a:ext cx="20412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2C479AD-AE11-4F1E-BAC1-ED34756FF700}"/>
                    </a:ext>
                  </a:extLst>
                </p14:cNvPr>
                <p14:cNvContentPartPr/>
                <p14:nvPr/>
              </p14:nvContentPartPr>
              <p14:xfrm>
                <a:off x="8962874" y="2441464"/>
                <a:ext cx="304200" cy="54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2C479AD-AE11-4F1E-BAC1-ED34756FF70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953874" y="2432824"/>
                  <a:ext cx="3218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8F1F39D-3982-4B0A-9189-BC1E731571D2}"/>
                    </a:ext>
                  </a:extLst>
                </p14:cNvPr>
                <p14:cNvContentPartPr/>
                <p14:nvPr/>
              </p14:nvContentPartPr>
              <p14:xfrm>
                <a:off x="9373994" y="2151304"/>
                <a:ext cx="201240" cy="470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8F1F39D-3982-4B0A-9189-BC1E731571D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365354" y="2142664"/>
                  <a:ext cx="2188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330AF19-7389-4062-B3D5-527B1B9C56AD}"/>
                    </a:ext>
                  </a:extLst>
                </p14:cNvPr>
                <p14:cNvContentPartPr/>
                <p14:nvPr/>
              </p14:nvContentPartPr>
              <p14:xfrm>
                <a:off x="9701594" y="2442904"/>
                <a:ext cx="134280" cy="214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330AF19-7389-4062-B3D5-527B1B9C56A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692594" y="2434264"/>
                  <a:ext cx="151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1F5F287-A69E-4658-B381-D48AD241DA6E}"/>
                    </a:ext>
                  </a:extLst>
                </p14:cNvPr>
                <p14:cNvContentPartPr/>
                <p14:nvPr/>
              </p14:nvContentPartPr>
              <p14:xfrm>
                <a:off x="10253474" y="1988944"/>
                <a:ext cx="360720" cy="7207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1F5F287-A69E-4658-B381-D48AD241DA6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244834" y="1980304"/>
                  <a:ext cx="378360" cy="7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7C5BA07-64BE-4111-9A59-945FF75D44CD}"/>
                    </a:ext>
                  </a:extLst>
                </p14:cNvPr>
                <p14:cNvContentPartPr/>
                <p14:nvPr/>
              </p14:nvContentPartPr>
              <p14:xfrm>
                <a:off x="10231514" y="2438584"/>
                <a:ext cx="249120" cy="44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7C5BA07-64BE-4111-9A59-945FF75D44C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222874" y="2429584"/>
                  <a:ext cx="2667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5DC9D79-16CC-4923-A74A-6DB4FF4E9535}"/>
                    </a:ext>
                  </a:extLst>
                </p14:cNvPr>
                <p14:cNvContentPartPr/>
                <p14:nvPr/>
              </p14:nvContentPartPr>
              <p14:xfrm>
                <a:off x="10515554" y="2330944"/>
                <a:ext cx="135360" cy="2894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5DC9D79-16CC-4923-A74A-6DB4FF4E953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506554" y="2322304"/>
                  <a:ext cx="1530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726854B-E376-4774-84A2-7B38CB3C5796}"/>
                    </a:ext>
                  </a:extLst>
                </p14:cNvPr>
                <p14:cNvContentPartPr/>
                <p14:nvPr/>
              </p14:nvContentPartPr>
              <p14:xfrm>
                <a:off x="10697714" y="2425984"/>
                <a:ext cx="128880" cy="223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726854B-E376-4774-84A2-7B38CB3C579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688714" y="2417344"/>
                  <a:ext cx="146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5C846C6-858C-4226-8A21-05D0BFE0E024}"/>
                    </a:ext>
                  </a:extLst>
                </p14:cNvPr>
                <p14:cNvContentPartPr/>
                <p14:nvPr/>
              </p14:nvContentPartPr>
              <p14:xfrm>
                <a:off x="10927754" y="2424184"/>
                <a:ext cx="99720" cy="232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5C846C6-858C-4226-8A21-05D0BFE0E02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918754" y="2415544"/>
                  <a:ext cx="1173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3655FF8-EF42-4F67-AC34-CBF217DA5DF3}"/>
                    </a:ext>
                  </a:extLst>
                </p14:cNvPr>
                <p14:cNvContentPartPr/>
                <p14:nvPr/>
              </p14:nvContentPartPr>
              <p14:xfrm>
                <a:off x="11221874" y="2143024"/>
                <a:ext cx="138960" cy="4975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3655FF8-EF42-4F67-AC34-CBF217DA5DF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212874" y="2134384"/>
                  <a:ext cx="15660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33E8322-3C27-4C3F-98C6-157210E299F2}"/>
                    </a:ext>
                  </a:extLst>
                </p14:cNvPr>
                <p14:cNvContentPartPr/>
                <p14:nvPr/>
              </p14:nvContentPartPr>
              <p14:xfrm>
                <a:off x="11090114" y="2395024"/>
                <a:ext cx="398520" cy="734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33E8322-3C27-4C3F-98C6-157210E299F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081114" y="2386384"/>
                  <a:ext cx="41616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2AEA29F-A61D-46B7-888B-78112176202B}"/>
              </a:ext>
            </a:extLst>
          </p:cNvPr>
          <p:cNvGrpSpPr/>
          <p:nvPr/>
        </p:nvGrpSpPr>
        <p:grpSpPr>
          <a:xfrm>
            <a:off x="2132234" y="3125464"/>
            <a:ext cx="1665000" cy="290160"/>
            <a:chOff x="2132234" y="3125464"/>
            <a:chExt cx="1665000" cy="29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563BE76-64E8-4A28-A166-9AB4925F363C}"/>
                    </a:ext>
                  </a:extLst>
                </p14:cNvPr>
                <p14:cNvContentPartPr/>
                <p14:nvPr/>
              </p14:nvContentPartPr>
              <p14:xfrm>
                <a:off x="2132234" y="3128704"/>
                <a:ext cx="316440" cy="2761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563BE76-64E8-4A28-A166-9AB4925F363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23594" y="3119704"/>
                  <a:ext cx="3340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EA1E4E7-E0C2-4867-A7BC-D30BEE8C5B16}"/>
                    </a:ext>
                  </a:extLst>
                </p14:cNvPr>
                <p14:cNvContentPartPr/>
                <p14:nvPr/>
              </p14:nvContentPartPr>
              <p14:xfrm>
                <a:off x="2526434" y="3176584"/>
                <a:ext cx="147600" cy="217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EA1E4E7-E0C2-4867-A7BC-D30BEE8C5B1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517794" y="3167584"/>
                  <a:ext cx="165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7630996-853F-4617-BB6F-938FA6D3892C}"/>
                    </a:ext>
                  </a:extLst>
                </p14:cNvPr>
                <p14:cNvContentPartPr/>
                <p14:nvPr/>
              </p14:nvContentPartPr>
              <p14:xfrm>
                <a:off x="2758634" y="3141664"/>
                <a:ext cx="183960" cy="255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7630996-853F-4617-BB6F-938FA6D3892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749994" y="3132664"/>
                  <a:ext cx="201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8D9420B-1C99-4F44-9298-DCA7A9D8B060}"/>
                    </a:ext>
                  </a:extLst>
                </p14:cNvPr>
                <p14:cNvContentPartPr/>
                <p14:nvPr/>
              </p14:nvContentPartPr>
              <p14:xfrm>
                <a:off x="2969954" y="3136264"/>
                <a:ext cx="182160" cy="2664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8D9420B-1C99-4F44-9298-DCA7A9D8B06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960954" y="3127624"/>
                  <a:ext cx="1998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1FCAF86-13E1-4FC8-980E-71824CA93F21}"/>
                    </a:ext>
                  </a:extLst>
                </p14:cNvPr>
                <p14:cNvContentPartPr/>
                <p14:nvPr/>
              </p14:nvContentPartPr>
              <p14:xfrm>
                <a:off x="3191714" y="3185584"/>
                <a:ext cx="207720" cy="1882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1FCAF86-13E1-4FC8-980E-71824CA93F2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182714" y="3176944"/>
                  <a:ext cx="225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A867D8B-F1FE-43DE-AE8E-5B6304396442}"/>
                    </a:ext>
                  </a:extLst>
                </p14:cNvPr>
                <p14:cNvContentPartPr/>
                <p14:nvPr/>
              </p14:nvContentPartPr>
              <p14:xfrm>
                <a:off x="3411314" y="3131944"/>
                <a:ext cx="185040" cy="2610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A867D8B-F1FE-43DE-AE8E-5B630439644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402674" y="3122944"/>
                  <a:ext cx="2026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E7F9BEA-8453-4D2C-8435-D3D66EE21CA7}"/>
                    </a:ext>
                  </a:extLst>
                </p14:cNvPr>
                <p14:cNvContentPartPr/>
                <p14:nvPr/>
              </p14:nvContentPartPr>
              <p14:xfrm>
                <a:off x="3561434" y="3125464"/>
                <a:ext cx="235800" cy="2901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E7F9BEA-8453-4D2C-8435-D3D66EE21CA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552434" y="3116824"/>
                  <a:ext cx="25344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D3AF532-B841-448F-95A3-074602AD37D6}"/>
              </a:ext>
            </a:extLst>
          </p:cNvPr>
          <p:cNvGrpSpPr/>
          <p:nvPr/>
        </p:nvGrpSpPr>
        <p:grpSpPr>
          <a:xfrm>
            <a:off x="4247234" y="3033304"/>
            <a:ext cx="1667520" cy="357840"/>
            <a:chOff x="4247234" y="3033304"/>
            <a:chExt cx="1667520" cy="35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797915B-12F6-4D23-BBC0-30BA90CAFF5C}"/>
                    </a:ext>
                  </a:extLst>
                </p14:cNvPr>
                <p14:cNvContentPartPr/>
                <p14:nvPr/>
              </p14:nvContentPartPr>
              <p14:xfrm>
                <a:off x="4247234" y="3195664"/>
                <a:ext cx="159840" cy="195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797915B-12F6-4D23-BBC0-30BA90CAFF5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238594" y="3187024"/>
                  <a:ext cx="1774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D7E3A0A-DAB1-41A8-A3ED-7C111C398FDB}"/>
                    </a:ext>
                  </a:extLst>
                </p14:cNvPr>
                <p14:cNvContentPartPr/>
                <p14:nvPr/>
              </p14:nvContentPartPr>
              <p14:xfrm>
                <a:off x="4506434" y="3124024"/>
                <a:ext cx="265320" cy="2548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D7E3A0A-DAB1-41A8-A3ED-7C111C398FD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497794" y="3115024"/>
                  <a:ext cx="2829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58EF40D-FFA4-42BF-BD89-BA54A5684512}"/>
                    </a:ext>
                  </a:extLst>
                </p14:cNvPr>
                <p14:cNvContentPartPr/>
                <p14:nvPr/>
              </p14:nvContentPartPr>
              <p14:xfrm>
                <a:off x="4830074" y="3115024"/>
                <a:ext cx="224280" cy="2390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58EF40D-FFA4-42BF-BD89-BA54A568451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821074" y="3106384"/>
                  <a:ext cx="241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B7AE73D-AC50-4A3B-AE55-BBAA917787F0}"/>
                    </a:ext>
                  </a:extLst>
                </p14:cNvPr>
                <p14:cNvContentPartPr/>
                <p14:nvPr/>
              </p14:nvContentPartPr>
              <p14:xfrm>
                <a:off x="5182874" y="3128704"/>
                <a:ext cx="195120" cy="218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B7AE73D-AC50-4A3B-AE55-BBAA917787F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73874" y="3119704"/>
                  <a:ext cx="212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7053367-5C51-4A25-A6FA-9D42C4112B8F}"/>
                    </a:ext>
                  </a:extLst>
                </p14:cNvPr>
                <p14:cNvContentPartPr/>
                <p14:nvPr/>
              </p14:nvContentPartPr>
              <p14:xfrm>
                <a:off x="5465114" y="3052384"/>
                <a:ext cx="267120" cy="293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7053367-5C51-4A25-A6FA-9D42C4112B8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56114" y="3043744"/>
                  <a:ext cx="284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0153A2F-98A8-42B8-9905-DBD12C6D37A0}"/>
                    </a:ext>
                  </a:extLst>
                </p14:cNvPr>
                <p14:cNvContentPartPr/>
                <p14:nvPr/>
              </p14:nvContentPartPr>
              <p14:xfrm>
                <a:off x="5713514" y="3033304"/>
                <a:ext cx="201240" cy="331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0153A2F-98A8-42B8-9905-DBD12C6D37A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04874" y="3024304"/>
                  <a:ext cx="218880" cy="34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ED35F082-32DC-4FC3-BC50-832B8BBB5E93}"/>
                  </a:ext>
                </a:extLst>
              </p14:cNvPr>
              <p14:cNvContentPartPr/>
              <p14:nvPr/>
            </p14:nvContentPartPr>
            <p14:xfrm>
              <a:off x="6118154" y="3325984"/>
              <a:ext cx="13320" cy="1512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ED35F082-32DC-4FC3-BC50-832B8BBB5E93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109514" y="3316984"/>
                <a:ext cx="3096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04FCE92-8877-4659-918A-7650D4A0A3C7}"/>
              </a:ext>
            </a:extLst>
          </p:cNvPr>
          <p:cNvGrpSpPr/>
          <p:nvPr/>
        </p:nvGrpSpPr>
        <p:grpSpPr>
          <a:xfrm>
            <a:off x="1386674" y="3942304"/>
            <a:ext cx="1051920" cy="443160"/>
            <a:chOff x="1386674" y="3942304"/>
            <a:chExt cx="1051920" cy="44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B97DB29-5165-49B1-A0FB-C9E8E6DA1399}"/>
                    </a:ext>
                  </a:extLst>
                </p14:cNvPr>
                <p14:cNvContentPartPr/>
                <p14:nvPr/>
              </p14:nvContentPartPr>
              <p14:xfrm>
                <a:off x="1529234" y="3942304"/>
                <a:ext cx="226440" cy="4431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B97DB29-5165-49B1-A0FB-C9E8E6DA139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520594" y="3933664"/>
                  <a:ext cx="2440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DE4D8E7-FDBB-46D9-94E6-DAC4F01D4917}"/>
                    </a:ext>
                  </a:extLst>
                </p14:cNvPr>
                <p14:cNvContentPartPr/>
                <p14:nvPr/>
              </p14:nvContentPartPr>
              <p14:xfrm>
                <a:off x="1386674" y="3949504"/>
                <a:ext cx="402840" cy="393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DE4D8E7-FDBB-46D9-94E6-DAC4F01D491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378034" y="3940864"/>
                  <a:ext cx="4204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658BBC1-E08A-4900-957C-2D64CD0B106D}"/>
                    </a:ext>
                  </a:extLst>
                </p14:cNvPr>
                <p14:cNvContentPartPr/>
                <p14:nvPr/>
              </p14:nvContentPartPr>
              <p14:xfrm>
                <a:off x="2017754" y="4009624"/>
                <a:ext cx="420840" cy="2224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658BBC1-E08A-4900-957C-2D64CD0B106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009114" y="4000984"/>
                  <a:ext cx="43848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F31CB69-3763-4716-8733-8D8C0600DAE0}"/>
              </a:ext>
            </a:extLst>
          </p:cNvPr>
          <p:cNvGrpSpPr/>
          <p:nvPr/>
        </p:nvGrpSpPr>
        <p:grpSpPr>
          <a:xfrm>
            <a:off x="2708234" y="3817024"/>
            <a:ext cx="2243520" cy="578160"/>
            <a:chOff x="2708234" y="3817024"/>
            <a:chExt cx="2243520" cy="57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36C20BC-F883-4A7A-A679-508F1174B61F}"/>
                    </a:ext>
                  </a:extLst>
                </p14:cNvPr>
                <p14:cNvContentPartPr/>
                <p14:nvPr/>
              </p14:nvContentPartPr>
              <p14:xfrm>
                <a:off x="2708234" y="3852304"/>
                <a:ext cx="457560" cy="4046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36C20BC-F883-4A7A-A679-508F1174B61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699594" y="3843304"/>
                  <a:ext cx="4752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997520C-6D78-4E0A-B0BB-8D6542866200}"/>
                    </a:ext>
                  </a:extLst>
                </p14:cNvPr>
                <p14:cNvContentPartPr/>
                <p14:nvPr/>
              </p14:nvContentPartPr>
              <p14:xfrm>
                <a:off x="3200354" y="4024744"/>
                <a:ext cx="216360" cy="2030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997520C-6D78-4E0A-B0BB-8D654286620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191354" y="4015744"/>
                  <a:ext cx="234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6D39830-6C84-4BF2-AC4D-4576BE9A2044}"/>
                    </a:ext>
                  </a:extLst>
                </p14:cNvPr>
                <p14:cNvContentPartPr/>
                <p14:nvPr/>
              </p14:nvContentPartPr>
              <p14:xfrm>
                <a:off x="3446594" y="4039504"/>
                <a:ext cx="144720" cy="1771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6D39830-6C84-4BF2-AC4D-4576BE9A204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437954" y="4030864"/>
                  <a:ext cx="162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1B61A0E-CDD2-4D76-8AD8-506A8CC89913}"/>
                    </a:ext>
                  </a:extLst>
                </p14:cNvPr>
                <p14:cNvContentPartPr/>
                <p14:nvPr/>
              </p14:nvContentPartPr>
              <p14:xfrm>
                <a:off x="3700394" y="4090984"/>
                <a:ext cx="241200" cy="1195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1B61A0E-CDD2-4D76-8AD8-506A8CC8991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691754" y="4082344"/>
                  <a:ext cx="258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FC16F51-CA8C-4C8C-82C3-82881EBB59A0}"/>
                    </a:ext>
                  </a:extLst>
                </p14:cNvPr>
                <p14:cNvContentPartPr/>
                <p14:nvPr/>
              </p14:nvContentPartPr>
              <p14:xfrm>
                <a:off x="4165154" y="3920344"/>
                <a:ext cx="212760" cy="302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FC16F51-CA8C-4C8C-82C3-82881EBB59A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156514" y="3911704"/>
                  <a:ext cx="2304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425969D-EB02-4DF3-B730-364B9E92583C}"/>
                    </a:ext>
                  </a:extLst>
                </p14:cNvPr>
                <p14:cNvContentPartPr/>
                <p14:nvPr/>
              </p14:nvContentPartPr>
              <p14:xfrm>
                <a:off x="4358834" y="4092424"/>
                <a:ext cx="137520" cy="3027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425969D-EB02-4DF3-B730-364B9E92583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350194" y="4083424"/>
                  <a:ext cx="155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A29A881-95F2-4886-8DC3-47F7F9232375}"/>
                    </a:ext>
                  </a:extLst>
                </p14:cNvPr>
                <p14:cNvContentPartPr/>
                <p14:nvPr/>
              </p14:nvContentPartPr>
              <p14:xfrm>
                <a:off x="4417874" y="4003864"/>
                <a:ext cx="202680" cy="1576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A29A881-95F2-4886-8DC3-47F7F923237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408874" y="3994864"/>
                  <a:ext cx="220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743163D-5E37-4DF2-8404-26A6FD268B9A}"/>
                    </a:ext>
                  </a:extLst>
                </p14:cNvPr>
                <p14:cNvContentPartPr/>
                <p14:nvPr/>
              </p14:nvContentPartPr>
              <p14:xfrm>
                <a:off x="4738994" y="3817024"/>
                <a:ext cx="212760" cy="3978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743163D-5E37-4DF2-8404-26A6FD268B9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729994" y="3808024"/>
                  <a:ext cx="230400" cy="41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34C1682-BD8F-42EC-A876-52BDD28D1342}"/>
              </a:ext>
            </a:extLst>
          </p:cNvPr>
          <p:cNvGrpSpPr/>
          <p:nvPr/>
        </p:nvGrpSpPr>
        <p:grpSpPr>
          <a:xfrm>
            <a:off x="1625354" y="4567264"/>
            <a:ext cx="2437920" cy="606600"/>
            <a:chOff x="1625354" y="4567264"/>
            <a:chExt cx="2437920" cy="60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088AADC-5FD0-416F-9BFF-0421B9D1EEC2}"/>
                    </a:ext>
                  </a:extLst>
                </p14:cNvPr>
                <p14:cNvContentPartPr/>
                <p14:nvPr/>
              </p14:nvContentPartPr>
              <p14:xfrm>
                <a:off x="1625354" y="4871824"/>
                <a:ext cx="160200" cy="3020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088AADC-5FD0-416F-9BFF-0421B9D1EEC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616714" y="4862824"/>
                  <a:ext cx="1778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88F2866-09D5-4470-ABCB-C0A1CE718DC1}"/>
                    </a:ext>
                  </a:extLst>
                </p14:cNvPr>
                <p14:cNvContentPartPr/>
                <p14:nvPr/>
              </p14:nvContentPartPr>
              <p14:xfrm>
                <a:off x="1711394" y="4639984"/>
                <a:ext cx="375120" cy="313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88F2866-09D5-4470-ABCB-C0A1CE718DC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702754" y="4630984"/>
                  <a:ext cx="392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35988FC-8B52-430A-84EE-73E2F1627E89}"/>
                    </a:ext>
                  </a:extLst>
                </p14:cNvPr>
                <p14:cNvContentPartPr/>
                <p14:nvPr/>
              </p14:nvContentPartPr>
              <p14:xfrm>
                <a:off x="2136914" y="4776064"/>
                <a:ext cx="129600" cy="294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35988FC-8B52-430A-84EE-73E2F1627E8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128274" y="4767424"/>
                  <a:ext cx="1472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59415BD-D13E-416E-A98D-DE13292EF42D}"/>
                    </a:ext>
                  </a:extLst>
                </p14:cNvPr>
                <p14:cNvContentPartPr/>
                <p14:nvPr/>
              </p14:nvContentPartPr>
              <p14:xfrm>
                <a:off x="2427074" y="4703704"/>
                <a:ext cx="230040" cy="3434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59415BD-D13E-416E-A98D-DE13292EF42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418434" y="4695064"/>
                  <a:ext cx="2476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D5206E6-3FB9-4580-9B10-938EFB7B05F4}"/>
                    </a:ext>
                  </a:extLst>
                </p14:cNvPr>
                <p14:cNvContentPartPr/>
                <p14:nvPr/>
              </p14:nvContentPartPr>
              <p14:xfrm>
                <a:off x="2412674" y="4693984"/>
                <a:ext cx="231120" cy="293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D5206E6-3FB9-4580-9B10-938EFB7B05F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404034" y="4685344"/>
                  <a:ext cx="2487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AB9CB56-19F0-41EE-9BD3-95C11A43200E}"/>
                    </a:ext>
                  </a:extLst>
                </p14:cNvPr>
                <p14:cNvContentPartPr/>
                <p14:nvPr/>
              </p14:nvContentPartPr>
              <p14:xfrm>
                <a:off x="2795354" y="4795504"/>
                <a:ext cx="135360" cy="1468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AB9CB56-19F0-41EE-9BD3-95C11A43200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786714" y="4786864"/>
                  <a:ext cx="153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1C1B171-CC12-417C-A433-30DFB6DFE6A4}"/>
                    </a:ext>
                  </a:extLst>
                </p14:cNvPr>
                <p14:cNvContentPartPr/>
                <p14:nvPr/>
              </p14:nvContentPartPr>
              <p14:xfrm>
                <a:off x="3143474" y="4740784"/>
                <a:ext cx="252720" cy="2275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1C1B171-CC12-417C-A433-30DFB6DFE6A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134474" y="4731784"/>
                  <a:ext cx="2703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C9EB160-615F-4962-9226-B6E02412D13B}"/>
                    </a:ext>
                  </a:extLst>
                </p14:cNvPr>
                <p14:cNvContentPartPr/>
                <p14:nvPr/>
              </p14:nvContentPartPr>
              <p14:xfrm>
                <a:off x="3170834" y="4763104"/>
                <a:ext cx="180000" cy="1659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C9EB160-615F-4962-9226-B6E02412D13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162194" y="4754464"/>
                  <a:ext cx="197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0A264BB-B2C4-4F36-AB9F-B44C8E664D66}"/>
                    </a:ext>
                  </a:extLst>
                </p14:cNvPr>
                <p14:cNvContentPartPr/>
                <p14:nvPr/>
              </p14:nvContentPartPr>
              <p14:xfrm>
                <a:off x="3469994" y="4567264"/>
                <a:ext cx="147240" cy="4662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0A264BB-B2C4-4F36-AB9F-B44C8E664D6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460994" y="4558624"/>
                  <a:ext cx="1648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4369896-372A-4B47-8DEA-48CF9C5F30A5}"/>
                    </a:ext>
                  </a:extLst>
                </p14:cNvPr>
                <p14:cNvContentPartPr/>
                <p14:nvPr/>
              </p14:nvContentPartPr>
              <p14:xfrm>
                <a:off x="3776714" y="4774984"/>
                <a:ext cx="286560" cy="1749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4369896-372A-4B47-8DEA-48CF9C5F30A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767714" y="4765984"/>
                  <a:ext cx="30420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B5E8D2DD-A668-4443-B787-1A050579BFCA}"/>
              </a:ext>
            </a:extLst>
          </p:cNvPr>
          <p:cNvGrpSpPr/>
          <p:nvPr/>
        </p:nvGrpSpPr>
        <p:grpSpPr>
          <a:xfrm>
            <a:off x="4240754" y="4366384"/>
            <a:ext cx="2100600" cy="821880"/>
            <a:chOff x="4240754" y="4366384"/>
            <a:chExt cx="2100600" cy="82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160A83D-F8B1-4C23-801A-AEBA39934681}"/>
                    </a:ext>
                  </a:extLst>
                </p14:cNvPr>
                <p14:cNvContentPartPr/>
                <p14:nvPr/>
              </p14:nvContentPartPr>
              <p14:xfrm>
                <a:off x="4240754" y="4802704"/>
                <a:ext cx="214200" cy="3855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160A83D-F8B1-4C23-801A-AEBA3993468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231754" y="4793704"/>
                  <a:ext cx="2318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AE72E9A-0A35-4E33-957D-3B3CAF01A520}"/>
                    </a:ext>
                  </a:extLst>
                </p14:cNvPr>
                <p14:cNvContentPartPr/>
                <p14:nvPr/>
              </p14:nvContentPartPr>
              <p14:xfrm>
                <a:off x="4398434" y="4637104"/>
                <a:ext cx="366840" cy="2329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AE72E9A-0A35-4E33-957D-3B3CAF01A52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389434" y="4628464"/>
                  <a:ext cx="3844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A7B25A0-EBAA-47A0-9E1D-61AA2F6BD041}"/>
                    </a:ext>
                  </a:extLst>
                </p14:cNvPr>
                <p14:cNvContentPartPr/>
                <p14:nvPr/>
              </p14:nvContentPartPr>
              <p14:xfrm>
                <a:off x="4877234" y="4520104"/>
                <a:ext cx="268560" cy="3999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A7B25A0-EBAA-47A0-9E1D-61AA2F6BD04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868594" y="4511464"/>
                  <a:ext cx="2862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57D25B0-4140-4289-94B4-C897B9DBAC03}"/>
                    </a:ext>
                  </a:extLst>
                </p14:cNvPr>
                <p14:cNvContentPartPr/>
                <p14:nvPr/>
              </p14:nvContentPartPr>
              <p14:xfrm>
                <a:off x="5222834" y="4611184"/>
                <a:ext cx="106920" cy="230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57D25B0-4140-4289-94B4-C897B9DBAC0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213834" y="4602544"/>
                  <a:ext cx="1245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DE368AE-BAB2-4BF0-9E95-383201DE05D9}"/>
                    </a:ext>
                  </a:extLst>
                </p14:cNvPr>
                <p14:cNvContentPartPr/>
                <p14:nvPr/>
              </p14:nvContentPartPr>
              <p14:xfrm>
                <a:off x="5417594" y="4708744"/>
                <a:ext cx="236160" cy="532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DE368AE-BAB2-4BF0-9E95-383201DE05D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408954" y="4700104"/>
                  <a:ext cx="2538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80383C7-4C7C-4438-80E0-EB320BCCB4D6}"/>
                    </a:ext>
                  </a:extLst>
                </p14:cNvPr>
                <p14:cNvContentPartPr/>
                <p14:nvPr/>
              </p14:nvContentPartPr>
              <p14:xfrm>
                <a:off x="5627834" y="4724944"/>
                <a:ext cx="184680" cy="3589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80383C7-4C7C-4438-80E0-EB320BCCB4D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618834" y="4716304"/>
                  <a:ext cx="2023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9E17938-5968-4CA6-92A0-7C6EA96E274F}"/>
                    </a:ext>
                  </a:extLst>
                </p14:cNvPr>
                <p14:cNvContentPartPr/>
                <p14:nvPr/>
              </p14:nvContentPartPr>
              <p14:xfrm>
                <a:off x="5771834" y="4613344"/>
                <a:ext cx="281520" cy="1954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9E17938-5968-4CA6-92A0-7C6EA96E274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763194" y="4604704"/>
                  <a:ext cx="299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A3BA34C-C8DD-443D-9EC7-B2A4333341F8}"/>
                    </a:ext>
                  </a:extLst>
                </p14:cNvPr>
                <p14:cNvContentPartPr/>
                <p14:nvPr/>
              </p14:nvContentPartPr>
              <p14:xfrm>
                <a:off x="6101954" y="4366384"/>
                <a:ext cx="239400" cy="575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A3BA34C-C8DD-443D-9EC7-B2A4333341F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093314" y="4357744"/>
                  <a:ext cx="257040" cy="59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418BA21B-AF1C-4782-B683-769AD3A2881C}"/>
              </a:ext>
            </a:extLst>
          </p:cNvPr>
          <p:cNvGrpSpPr/>
          <p:nvPr/>
        </p:nvGrpSpPr>
        <p:grpSpPr>
          <a:xfrm>
            <a:off x="6306434" y="4186024"/>
            <a:ext cx="654480" cy="271800"/>
            <a:chOff x="6306434" y="4186024"/>
            <a:chExt cx="654480" cy="27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CD2BA8C-11C8-4455-9F0D-246090C21B25}"/>
                    </a:ext>
                  </a:extLst>
                </p14:cNvPr>
                <p14:cNvContentPartPr/>
                <p14:nvPr/>
              </p14:nvContentPartPr>
              <p14:xfrm>
                <a:off x="6306434" y="4232464"/>
                <a:ext cx="229680" cy="2138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CD2BA8C-11C8-4455-9F0D-246090C21B2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297794" y="4223824"/>
                  <a:ext cx="247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38EF178-F7BF-4890-BDAB-6AB29C6D01D2}"/>
                    </a:ext>
                  </a:extLst>
                </p14:cNvPr>
                <p14:cNvContentPartPr/>
                <p14:nvPr/>
              </p14:nvContentPartPr>
              <p14:xfrm>
                <a:off x="6313274" y="4197544"/>
                <a:ext cx="222120" cy="2260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38EF178-F7BF-4890-BDAB-6AB29C6D01D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304634" y="4188904"/>
                  <a:ext cx="2397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E7959CA-94E1-4E80-988B-201455DCC33B}"/>
                    </a:ext>
                  </a:extLst>
                </p14:cNvPr>
                <p14:cNvContentPartPr/>
                <p14:nvPr/>
              </p14:nvContentPartPr>
              <p14:xfrm>
                <a:off x="6573194" y="4303024"/>
                <a:ext cx="171000" cy="338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E7959CA-94E1-4E80-988B-201455DCC33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564554" y="4294384"/>
                  <a:ext cx="1886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AC16FC4-7B7E-4717-BF0A-6C19609D1FFF}"/>
                    </a:ext>
                  </a:extLst>
                </p14:cNvPr>
                <p14:cNvContentPartPr/>
                <p14:nvPr/>
              </p14:nvContentPartPr>
              <p14:xfrm>
                <a:off x="6931394" y="4186024"/>
                <a:ext cx="29520" cy="2718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AC16FC4-7B7E-4717-BF0A-6C19609D1FF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922394" y="4177384"/>
                  <a:ext cx="4716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7926D70-0AEF-49A9-BBC1-ABF42D622DD5}"/>
              </a:ext>
            </a:extLst>
          </p:cNvPr>
          <p:cNvGrpSpPr/>
          <p:nvPr/>
        </p:nvGrpSpPr>
        <p:grpSpPr>
          <a:xfrm>
            <a:off x="1800674" y="5208064"/>
            <a:ext cx="1994040" cy="1404720"/>
            <a:chOff x="1800674" y="5208064"/>
            <a:chExt cx="1994040" cy="14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C9EEDCB-0CFE-42D2-A2C4-813865CF2F8B}"/>
                    </a:ext>
                  </a:extLst>
                </p14:cNvPr>
                <p14:cNvContentPartPr/>
                <p14:nvPr/>
              </p14:nvContentPartPr>
              <p14:xfrm>
                <a:off x="1800674" y="5448904"/>
                <a:ext cx="518040" cy="3171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C9EEDCB-0CFE-42D2-A2C4-813865CF2F8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792034" y="5440264"/>
                  <a:ext cx="5356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717D7CD-7F85-4AD1-BD20-6640CC5A695D}"/>
                    </a:ext>
                  </a:extLst>
                </p14:cNvPr>
                <p14:cNvContentPartPr/>
                <p14:nvPr/>
              </p14:nvContentPartPr>
              <p14:xfrm>
                <a:off x="2309354" y="5665984"/>
                <a:ext cx="225360" cy="1476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717D7CD-7F85-4AD1-BD20-6640CC5A695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300714" y="5657344"/>
                  <a:ext cx="243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BCBFD2C-1BE5-4556-926A-A130C5179ED8}"/>
                    </a:ext>
                  </a:extLst>
                </p14:cNvPr>
                <p14:cNvContentPartPr/>
                <p14:nvPr/>
              </p14:nvContentPartPr>
              <p14:xfrm>
                <a:off x="2254994" y="5618824"/>
                <a:ext cx="243360" cy="1911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BCBFD2C-1BE5-4556-926A-A130C5179ED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246354" y="5610184"/>
                  <a:ext cx="261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CBF3646-F3B5-4A80-894D-E7F80F40B43F}"/>
                    </a:ext>
                  </a:extLst>
                </p14:cNvPr>
                <p14:cNvContentPartPr/>
                <p14:nvPr/>
              </p14:nvContentPartPr>
              <p14:xfrm>
                <a:off x="2823794" y="5491024"/>
                <a:ext cx="185040" cy="489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CBF3646-F3B5-4A80-894D-E7F80F40B43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815154" y="5482024"/>
                  <a:ext cx="202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78B3439-29B8-4685-96D3-BCF82DAFAFCC}"/>
                    </a:ext>
                  </a:extLst>
                </p14:cNvPr>
                <p14:cNvContentPartPr/>
                <p14:nvPr/>
              </p14:nvContentPartPr>
              <p14:xfrm>
                <a:off x="2839994" y="5603344"/>
                <a:ext cx="144360" cy="406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78B3439-29B8-4685-96D3-BCF82DAFAFC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831354" y="5594704"/>
                  <a:ext cx="162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AE17D88-B22B-42C0-A68E-19307C0C137B}"/>
                    </a:ext>
                  </a:extLst>
                </p14:cNvPr>
                <p14:cNvContentPartPr/>
                <p14:nvPr/>
              </p14:nvContentPartPr>
              <p14:xfrm>
                <a:off x="3530474" y="5208064"/>
                <a:ext cx="101160" cy="2660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AE17D88-B22B-42C0-A68E-19307C0C137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521474" y="5199064"/>
                  <a:ext cx="1188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5889052-3615-4FBD-AE29-D80A9048B966}"/>
                    </a:ext>
                  </a:extLst>
                </p14:cNvPr>
                <p14:cNvContentPartPr/>
                <p14:nvPr/>
              </p14:nvContentPartPr>
              <p14:xfrm>
                <a:off x="3345434" y="5518024"/>
                <a:ext cx="309600" cy="370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5889052-3615-4FBD-AE29-D80A9048B96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336794" y="5509384"/>
                  <a:ext cx="327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066083C-3C47-4BBF-87A6-6BE4F8C2668E}"/>
                    </a:ext>
                  </a:extLst>
                </p14:cNvPr>
                <p14:cNvContentPartPr/>
                <p14:nvPr/>
              </p14:nvContentPartPr>
              <p14:xfrm>
                <a:off x="3377834" y="5697304"/>
                <a:ext cx="138600" cy="2894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066083C-3C47-4BBF-87A6-6BE4F8C2668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368834" y="5688304"/>
                  <a:ext cx="1562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E6769A2-E7DC-4795-B958-2B67145EDE99}"/>
                    </a:ext>
                  </a:extLst>
                </p14:cNvPr>
                <p14:cNvContentPartPr/>
                <p14:nvPr/>
              </p14:nvContentPartPr>
              <p14:xfrm>
                <a:off x="3486914" y="5564104"/>
                <a:ext cx="307800" cy="2080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E6769A2-E7DC-4795-B958-2B67145EDE9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478274" y="5555104"/>
                  <a:ext cx="325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C708A82-8C33-464C-9649-6FA39653BD48}"/>
                    </a:ext>
                  </a:extLst>
                </p14:cNvPr>
                <p14:cNvContentPartPr/>
                <p14:nvPr/>
              </p14:nvContentPartPr>
              <p14:xfrm>
                <a:off x="1928834" y="6159904"/>
                <a:ext cx="602280" cy="2844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C708A82-8C33-464C-9649-6FA39653BD4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919834" y="6151264"/>
                  <a:ext cx="6199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7314685-0C26-4E03-8944-9752B76CA927}"/>
                    </a:ext>
                  </a:extLst>
                </p14:cNvPr>
                <p14:cNvContentPartPr/>
                <p14:nvPr/>
              </p14:nvContentPartPr>
              <p14:xfrm>
                <a:off x="2590874" y="5997544"/>
                <a:ext cx="159840" cy="1814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7314685-0C26-4E03-8944-9752B76CA92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581874" y="5988544"/>
                  <a:ext cx="177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3C15820-BC9B-43F9-86E7-77A28AE4CD21}"/>
                    </a:ext>
                  </a:extLst>
                </p14:cNvPr>
                <p14:cNvContentPartPr/>
                <p14:nvPr/>
              </p14:nvContentPartPr>
              <p14:xfrm>
                <a:off x="2375954" y="6419104"/>
                <a:ext cx="267120" cy="1857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3C15820-BC9B-43F9-86E7-77A28AE4CD2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367314" y="6410104"/>
                  <a:ext cx="2847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233129C-DED0-41D0-995B-1F7E6A4EC03A}"/>
                    </a:ext>
                  </a:extLst>
                </p14:cNvPr>
                <p14:cNvContentPartPr/>
                <p14:nvPr/>
              </p14:nvContentPartPr>
              <p14:xfrm>
                <a:off x="2377754" y="6415864"/>
                <a:ext cx="211680" cy="1969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233129C-DED0-41D0-995B-1F7E6A4EC03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369114" y="6407224"/>
                  <a:ext cx="229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BF4FF92-4CBF-47AE-8C54-7B2158690CBD}"/>
                    </a:ext>
                  </a:extLst>
                </p14:cNvPr>
                <p14:cNvContentPartPr/>
                <p14:nvPr/>
              </p14:nvContentPartPr>
              <p14:xfrm>
                <a:off x="2878874" y="6296344"/>
                <a:ext cx="175680" cy="410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BF4FF92-4CBF-47AE-8C54-7B2158690CB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869874" y="6287704"/>
                  <a:ext cx="193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698EC98-3501-4DF7-8144-FC5FA66349DB}"/>
                    </a:ext>
                  </a:extLst>
                </p14:cNvPr>
                <p14:cNvContentPartPr/>
                <p14:nvPr/>
              </p14:nvContentPartPr>
              <p14:xfrm>
                <a:off x="2907314" y="6372664"/>
                <a:ext cx="233640" cy="273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698EC98-3501-4DF7-8144-FC5FA66349D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898314" y="6363664"/>
                  <a:ext cx="25128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947B80-7C5C-4C2C-A8BE-F19CEA24965F}"/>
              </a:ext>
            </a:extLst>
          </p:cNvPr>
          <p:cNvGrpSpPr/>
          <p:nvPr/>
        </p:nvGrpSpPr>
        <p:grpSpPr>
          <a:xfrm>
            <a:off x="3589874" y="5903584"/>
            <a:ext cx="908640" cy="1015560"/>
            <a:chOff x="3589874" y="5903584"/>
            <a:chExt cx="908640" cy="101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325C501-8537-4860-A42A-818D43A37319}"/>
                    </a:ext>
                  </a:extLst>
                </p14:cNvPr>
                <p14:cNvContentPartPr/>
                <p14:nvPr/>
              </p14:nvContentPartPr>
              <p14:xfrm>
                <a:off x="3631274" y="6040384"/>
                <a:ext cx="99000" cy="2131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325C501-8537-4860-A42A-818D43A3731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622274" y="6031384"/>
                  <a:ext cx="1166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BEA21BE-14B0-41D9-A79B-E371B6D529E5}"/>
                    </a:ext>
                  </a:extLst>
                </p14:cNvPr>
                <p14:cNvContentPartPr/>
                <p14:nvPr/>
              </p14:nvContentPartPr>
              <p14:xfrm>
                <a:off x="3824954" y="6103744"/>
                <a:ext cx="171000" cy="349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BEA21BE-14B0-41D9-A79B-E371B6D529E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816314" y="6094744"/>
                  <a:ext cx="188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A202178-B12E-4AF3-AD59-0F4AE5FF33CC}"/>
                    </a:ext>
                  </a:extLst>
                </p14:cNvPr>
                <p14:cNvContentPartPr/>
                <p14:nvPr/>
              </p14:nvContentPartPr>
              <p14:xfrm>
                <a:off x="4123754" y="6061624"/>
                <a:ext cx="135360" cy="2692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A202178-B12E-4AF3-AD59-0F4AE5FF33C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114754" y="6052984"/>
                  <a:ext cx="1530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99D1C06-24E0-450D-9FDB-C84B13C006C5}"/>
                    </a:ext>
                  </a:extLst>
                </p14:cNvPr>
                <p14:cNvContentPartPr/>
                <p14:nvPr/>
              </p14:nvContentPartPr>
              <p14:xfrm>
                <a:off x="4206914" y="5903584"/>
                <a:ext cx="291600" cy="2250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99D1C06-24E0-450D-9FDB-C84B13C006C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198274" y="5894584"/>
                  <a:ext cx="3092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2107ABB-2C7C-408F-8233-A231BC291869}"/>
                    </a:ext>
                  </a:extLst>
                </p14:cNvPr>
                <p14:cNvContentPartPr/>
                <p14:nvPr/>
              </p14:nvContentPartPr>
              <p14:xfrm>
                <a:off x="3589874" y="6381664"/>
                <a:ext cx="831600" cy="856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2107ABB-2C7C-408F-8233-A231BC29186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580874" y="6372664"/>
                  <a:ext cx="849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0382E9B-A8F9-4652-A257-5CAF77A838DB}"/>
                    </a:ext>
                  </a:extLst>
                </p14:cNvPr>
                <p14:cNvContentPartPr/>
                <p14:nvPr/>
              </p14:nvContentPartPr>
              <p14:xfrm>
                <a:off x="3682754" y="6672544"/>
                <a:ext cx="145080" cy="2466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0382E9B-A8F9-4652-A257-5CAF77A838D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674114" y="6663544"/>
                  <a:ext cx="1627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4D5D8E2-19AD-48D1-ACD7-2C6BD8C49CBF}"/>
                    </a:ext>
                  </a:extLst>
                </p14:cNvPr>
                <p14:cNvContentPartPr/>
                <p14:nvPr/>
              </p14:nvContentPartPr>
              <p14:xfrm>
                <a:off x="3810554" y="6545104"/>
                <a:ext cx="298800" cy="1573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4D5D8E2-19AD-48D1-ACD7-2C6BD8C49CB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801554" y="6536104"/>
                  <a:ext cx="316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98BAB72-D44C-4763-BE61-19CBBBB00501}"/>
                    </a:ext>
                  </a:extLst>
                </p14:cNvPr>
                <p14:cNvContentPartPr/>
                <p14:nvPr/>
              </p14:nvContentPartPr>
              <p14:xfrm>
                <a:off x="4169834" y="6466264"/>
                <a:ext cx="261720" cy="1148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98BAB72-D44C-4763-BE61-19CBBBB0050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161194" y="6457624"/>
                  <a:ext cx="279360" cy="13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58BC3EAC-D861-4263-A692-283A52E0C749}"/>
                  </a:ext>
                </a:extLst>
              </p14:cNvPr>
              <p14:cNvContentPartPr/>
              <p14:nvPr/>
            </p14:nvContentPartPr>
            <p14:xfrm>
              <a:off x="2033594" y="1662784"/>
              <a:ext cx="198000" cy="34668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58BC3EAC-D861-4263-A692-283A52E0C749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2024594" y="1654144"/>
                <a:ext cx="21564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1468F3FD-2170-416C-9705-6CD3503BCF63}"/>
                  </a:ext>
                </a:extLst>
              </p14:cNvPr>
              <p14:cNvContentPartPr/>
              <p14:nvPr/>
            </p14:nvContentPartPr>
            <p14:xfrm>
              <a:off x="5153354" y="5096148"/>
              <a:ext cx="1868760" cy="18576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1468F3FD-2170-416C-9705-6CD3503BCF63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5144354" y="5087148"/>
                <a:ext cx="18864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377F2319-BEB9-4FC6-931A-AE939B047995}"/>
                  </a:ext>
                </a:extLst>
              </p14:cNvPr>
              <p14:cNvContentPartPr/>
              <p14:nvPr/>
            </p14:nvContentPartPr>
            <p14:xfrm>
              <a:off x="4057874" y="5203428"/>
              <a:ext cx="581400" cy="13392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377F2319-BEB9-4FC6-931A-AE939B047995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4049234" y="5194428"/>
                <a:ext cx="599040" cy="15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5110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4C14CC0-2D3F-47F2-B051-16271020F6CE}"/>
              </a:ext>
            </a:extLst>
          </p:cNvPr>
          <p:cNvGrpSpPr/>
          <p:nvPr/>
        </p:nvGrpSpPr>
        <p:grpSpPr>
          <a:xfrm>
            <a:off x="548954" y="226744"/>
            <a:ext cx="285120" cy="411480"/>
            <a:chOff x="548954" y="226744"/>
            <a:chExt cx="28512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53A581B-6FDF-49E8-B1D6-2FF32D75CBD7}"/>
                    </a:ext>
                  </a:extLst>
                </p14:cNvPr>
                <p14:cNvContentPartPr/>
                <p14:nvPr/>
              </p14:nvContentPartPr>
              <p14:xfrm>
                <a:off x="548954" y="226744"/>
                <a:ext cx="214560" cy="411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53A581B-6FDF-49E8-B1D6-2FF32D75CBD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0314" y="218104"/>
                  <a:ext cx="2322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80690F3-3CF6-498A-9EAD-A7F2883C3D48}"/>
                    </a:ext>
                  </a:extLst>
                </p14:cNvPr>
                <p14:cNvContentPartPr/>
                <p14:nvPr/>
              </p14:nvContentPartPr>
              <p14:xfrm>
                <a:off x="820394" y="558304"/>
                <a:ext cx="13680" cy="34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80690F3-3CF6-498A-9EAD-A7F2883C3D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1754" y="549304"/>
                  <a:ext cx="313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D26ADC-B514-4C38-A989-031722607D9A}"/>
              </a:ext>
            </a:extLst>
          </p:cNvPr>
          <p:cNvGrpSpPr/>
          <p:nvPr/>
        </p:nvGrpSpPr>
        <p:grpSpPr>
          <a:xfrm>
            <a:off x="1226834" y="103984"/>
            <a:ext cx="1770840" cy="875520"/>
            <a:chOff x="1226834" y="103984"/>
            <a:chExt cx="1770840" cy="87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1538B15-A05E-4453-8871-074B7346BAFA}"/>
                    </a:ext>
                  </a:extLst>
                </p14:cNvPr>
                <p14:cNvContentPartPr/>
                <p14:nvPr/>
              </p14:nvContentPartPr>
              <p14:xfrm>
                <a:off x="1226834" y="211984"/>
                <a:ext cx="485280" cy="420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1538B15-A05E-4453-8871-074B7346BA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7834" y="202984"/>
                  <a:ext cx="5029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078B9F3-CE62-4660-B69F-BE671137B92B}"/>
                    </a:ext>
                  </a:extLst>
                </p14:cNvPr>
                <p14:cNvContentPartPr/>
                <p14:nvPr/>
              </p14:nvContentPartPr>
              <p14:xfrm>
                <a:off x="1565954" y="425464"/>
                <a:ext cx="203400" cy="160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078B9F3-CE62-4660-B69F-BE671137B92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6954" y="416824"/>
                  <a:ext cx="221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8CF4015-A8AA-4E1A-B8E6-21407DBAD0A6}"/>
                    </a:ext>
                  </a:extLst>
                </p14:cNvPr>
                <p14:cNvContentPartPr/>
                <p14:nvPr/>
              </p14:nvContentPartPr>
              <p14:xfrm>
                <a:off x="1642634" y="430144"/>
                <a:ext cx="359280" cy="549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8CF4015-A8AA-4E1A-B8E6-21407DBAD0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33634" y="421504"/>
                  <a:ext cx="37692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A345D84-B2D9-4019-B441-E918371F4CB3}"/>
                    </a:ext>
                  </a:extLst>
                </p14:cNvPr>
                <p14:cNvContentPartPr/>
                <p14:nvPr/>
              </p14:nvContentPartPr>
              <p14:xfrm>
                <a:off x="2054834" y="376864"/>
                <a:ext cx="169560" cy="157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A345D84-B2D9-4019-B441-E918371F4C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45834" y="368224"/>
                  <a:ext cx="1872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B3CA325-7D13-40FE-81CE-5BBC327EDDAF}"/>
                    </a:ext>
                  </a:extLst>
                </p14:cNvPr>
                <p14:cNvContentPartPr/>
                <p14:nvPr/>
              </p14:nvContentPartPr>
              <p14:xfrm>
                <a:off x="2368754" y="103984"/>
                <a:ext cx="185760" cy="434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B3CA325-7D13-40FE-81CE-5BBC327EDD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60114" y="94984"/>
                  <a:ext cx="2034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4393018-FFC2-45F5-ACD3-4BE20D46E422}"/>
                    </a:ext>
                  </a:extLst>
                </p14:cNvPr>
                <p14:cNvContentPartPr/>
                <p14:nvPr/>
              </p14:nvContentPartPr>
              <p14:xfrm>
                <a:off x="2298554" y="319624"/>
                <a:ext cx="251640" cy="181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4393018-FFC2-45F5-ACD3-4BE20D46E42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89914" y="310984"/>
                  <a:ext cx="269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65BE8FA-BA1B-4CD1-A8B0-AFE84F3EB0C3}"/>
                    </a:ext>
                  </a:extLst>
                </p14:cNvPr>
                <p14:cNvContentPartPr/>
                <p14:nvPr/>
              </p14:nvContentPartPr>
              <p14:xfrm>
                <a:off x="2664314" y="268864"/>
                <a:ext cx="3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65BE8FA-BA1B-4CD1-A8B0-AFE84F3EB0C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55314" y="2598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DB71BF9-835A-4458-9DB1-D10DF6B64A92}"/>
                    </a:ext>
                  </a:extLst>
                </p14:cNvPr>
                <p14:cNvContentPartPr/>
                <p14:nvPr/>
              </p14:nvContentPartPr>
              <p14:xfrm>
                <a:off x="2657834" y="328624"/>
                <a:ext cx="162000" cy="157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DB71BF9-835A-4458-9DB1-D10DF6B64A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48834" y="319984"/>
                  <a:ext cx="179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7660F85-DC98-428F-A22F-608571305567}"/>
                    </a:ext>
                  </a:extLst>
                </p14:cNvPr>
                <p14:cNvContentPartPr/>
                <p14:nvPr/>
              </p14:nvContentPartPr>
              <p14:xfrm>
                <a:off x="2838554" y="327184"/>
                <a:ext cx="159120" cy="163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660F85-DC98-428F-A22F-60857130556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29554" y="318184"/>
                  <a:ext cx="17676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4B62C9-A66D-4E8D-BFFB-E3076A46832F}"/>
              </a:ext>
            </a:extLst>
          </p:cNvPr>
          <p:cNvGrpSpPr/>
          <p:nvPr/>
        </p:nvGrpSpPr>
        <p:grpSpPr>
          <a:xfrm>
            <a:off x="3399074" y="112984"/>
            <a:ext cx="1923840" cy="432000"/>
            <a:chOff x="3399074" y="112984"/>
            <a:chExt cx="1923840" cy="43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CBFA5B7-1C54-4A77-A30A-AE69A24FC67F}"/>
                    </a:ext>
                  </a:extLst>
                </p14:cNvPr>
                <p14:cNvContentPartPr/>
                <p14:nvPr/>
              </p14:nvContentPartPr>
              <p14:xfrm>
                <a:off x="3399074" y="112984"/>
                <a:ext cx="283320" cy="432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CBFA5B7-1C54-4A77-A30A-AE69A24FC6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90074" y="103984"/>
                  <a:ext cx="30096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A15B37F-27E0-4933-9194-C74AC9503BFE}"/>
                    </a:ext>
                  </a:extLst>
                </p14:cNvPr>
                <p14:cNvContentPartPr/>
                <p14:nvPr/>
              </p14:nvContentPartPr>
              <p14:xfrm>
                <a:off x="3720194" y="341224"/>
                <a:ext cx="100440" cy="174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A15B37F-27E0-4933-9194-C74AC9503BF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11554" y="332224"/>
                  <a:ext cx="118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9AE1544-B7E7-4FB0-B04B-5722C3FFCB89}"/>
                    </a:ext>
                  </a:extLst>
                </p14:cNvPr>
                <p14:cNvContentPartPr/>
                <p14:nvPr/>
              </p14:nvContentPartPr>
              <p14:xfrm>
                <a:off x="3879314" y="333304"/>
                <a:ext cx="138240" cy="169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AE1544-B7E7-4FB0-B04B-5722C3FFCB8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70314" y="324304"/>
                  <a:ext cx="155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07E4837-DC0B-4E61-8BF3-D7ADED476E30}"/>
                    </a:ext>
                  </a:extLst>
                </p14:cNvPr>
                <p14:cNvContentPartPr/>
                <p14:nvPr/>
              </p14:nvContentPartPr>
              <p14:xfrm>
                <a:off x="4148594" y="344824"/>
                <a:ext cx="102960" cy="153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07E4837-DC0B-4E61-8BF3-D7ADED476E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39954" y="336184"/>
                  <a:ext cx="120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F656F03-2E7E-4D4C-809C-9312EE2E3808}"/>
                    </a:ext>
                  </a:extLst>
                </p14:cNvPr>
                <p14:cNvContentPartPr/>
                <p14:nvPr/>
              </p14:nvContentPartPr>
              <p14:xfrm>
                <a:off x="4301954" y="340504"/>
                <a:ext cx="325440" cy="160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F656F03-2E7E-4D4C-809C-9312EE2E380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93314" y="331864"/>
                  <a:ext cx="343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138742A-046A-400C-B846-EB5DD357FFC2}"/>
                    </a:ext>
                  </a:extLst>
                </p14:cNvPr>
                <p14:cNvContentPartPr/>
                <p14:nvPr/>
              </p14:nvContentPartPr>
              <p14:xfrm>
                <a:off x="4719554" y="353824"/>
                <a:ext cx="49320" cy="150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138742A-046A-400C-B846-EB5DD357FF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10914" y="345184"/>
                  <a:ext cx="66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D67392F-A9B7-47EA-8CD3-640217742067}"/>
                    </a:ext>
                  </a:extLst>
                </p14:cNvPr>
                <p14:cNvContentPartPr/>
                <p14:nvPr/>
              </p14:nvContentPartPr>
              <p14:xfrm>
                <a:off x="4852034" y="235024"/>
                <a:ext cx="23040" cy="12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D67392F-A9B7-47EA-8CD3-64021774206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43394" y="226384"/>
                  <a:ext cx="406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C9EC575-47D3-44ED-B633-26D9E4DA5817}"/>
                    </a:ext>
                  </a:extLst>
                </p14:cNvPr>
                <p14:cNvContentPartPr/>
                <p14:nvPr/>
              </p14:nvContentPartPr>
              <p14:xfrm>
                <a:off x="4850234" y="178144"/>
                <a:ext cx="472680" cy="326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C9EC575-47D3-44ED-B633-26D9E4DA581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41594" y="169504"/>
                  <a:ext cx="49032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3A08703-AB00-4DB7-82DC-21FFEE639011}"/>
              </a:ext>
            </a:extLst>
          </p:cNvPr>
          <p:cNvGrpSpPr/>
          <p:nvPr/>
        </p:nvGrpSpPr>
        <p:grpSpPr>
          <a:xfrm>
            <a:off x="5613794" y="21904"/>
            <a:ext cx="2759400" cy="538920"/>
            <a:chOff x="5613794" y="21904"/>
            <a:chExt cx="2759400" cy="53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30A7ED8-539B-4126-943E-E6F04FB2CD21}"/>
                    </a:ext>
                  </a:extLst>
                </p14:cNvPr>
                <p14:cNvContentPartPr/>
                <p14:nvPr/>
              </p14:nvContentPartPr>
              <p14:xfrm>
                <a:off x="5613794" y="355984"/>
                <a:ext cx="258480" cy="198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30A7ED8-539B-4126-943E-E6F04FB2CD2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05154" y="346984"/>
                  <a:ext cx="276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D030E02-EE20-4440-A933-C00E163097E6}"/>
                    </a:ext>
                  </a:extLst>
                </p14:cNvPr>
                <p14:cNvContentPartPr/>
                <p14:nvPr/>
              </p14:nvContentPartPr>
              <p14:xfrm>
                <a:off x="5785154" y="111544"/>
                <a:ext cx="268200" cy="418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D030E02-EE20-4440-A933-C00E163097E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76514" y="102904"/>
                  <a:ext cx="2858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F721187-8AE3-4E23-BC6E-34ACC6DE0292}"/>
                    </a:ext>
                  </a:extLst>
                </p14:cNvPr>
                <p14:cNvContentPartPr/>
                <p14:nvPr/>
              </p14:nvContentPartPr>
              <p14:xfrm>
                <a:off x="5934554" y="379744"/>
                <a:ext cx="83520" cy="158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F721187-8AE3-4E23-BC6E-34ACC6DE029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25554" y="371104"/>
                  <a:ext cx="101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6A08D3-E795-4E3C-A4BC-A47DCE16D7DA}"/>
                    </a:ext>
                  </a:extLst>
                </p14:cNvPr>
                <p14:cNvContentPartPr/>
                <p14:nvPr/>
              </p14:nvContentPartPr>
              <p14:xfrm>
                <a:off x="6058754" y="318904"/>
                <a:ext cx="198720" cy="222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6A08D3-E795-4E3C-A4BC-A47DCE16D7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50114" y="309904"/>
                  <a:ext cx="2163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CE52115-CFA0-4F7A-B46D-225AFFD76BE4}"/>
                    </a:ext>
                  </a:extLst>
                </p14:cNvPr>
                <p14:cNvContentPartPr/>
                <p14:nvPr/>
              </p14:nvContentPartPr>
              <p14:xfrm>
                <a:off x="6288074" y="87064"/>
                <a:ext cx="342720" cy="466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CE52115-CFA0-4F7A-B46D-225AFFD76BE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79074" y="78424"/>
                  <a:ext cx="36036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CE6AE16-7A3E-4FC5-91AF-3EC282ED9241}"/>
                    </a:ext>
                  </a:extLst>
                </p14:cNvPr>
                <p14:cNvContentPartPr/>
                <p14:nvPr/>
              </p14:nvContentPartPr>
              <p14:xfrm>
                <a:off x="6621074" y="320704"/>
                <a:ext cx="143640" cy="192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CE6AE16-7A3E-4FC5-91AF-3EC282ED92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12434" y="312064"/>
                  <a:ext cx="161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DAA6A1-587C-4204-8449-82F9CD4C907F}"/>
                    </a:ext>
                  </a:extLst>
                </p14:cNvPr>
                <p14:cNvContentPartPr/>
                <p14:nvPr/>
              </p14:nvContentPartPr>
              <p14:xfrm>
                <a:off x="6754634" y="34504"/>
                <a:ext cx="468720" cy="514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DAA6A1-587C-4204-8449-82F9CD4C907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45994" y="25504"/>
                  <a:ext cx="48636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A0A3CFE-7D3C-46D0-BA41-064175C96892}"/>
                    </a:ext>
                  </a:extLst>
                </p14:cNvPr>
                <p14:cNvContentPartPr/>
                <p14:nvPr/>
              </p14:nvContentPartPr>
              <p14:xfrm>
                <a:off x="6984314" y="350224"/>
                <a:ext cx="171000" cy="198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A0A3CFE-7D3C-46D0-BA41-064175C9689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75674" y="341224"/>
                  <a:ext cx="188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CBF402A-613E-4267-97D0-FBEA6448E711}"/>
                    </a:ext>
                  </a:extLst>
                </p14:cNvPr>
                <p14:cNvContentPartPr/>
                <p14:nvPr/>
              </p14:nvContentPartPr>
              <p14:xfrm>
                <a:off x="7236314" y="373984"/>
                <a:ext cx="198360" cy="127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CBF402A-613E-4267-97D0-FBEA6448E71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27314" y="365344"/>
                  <a:ext cx="216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DB35A90-B4D0-434B-A6B0-6F00EA0DED13}"/>
                    </a:ext>
                  </a:extLst>
                </p14:cNvPr>
                <p14:cNvContentPartPr/>
                <p14:nvPr/>
              </p14:nvContentPartPr>
              <p14:xfrm>
                <a:off x="7541594" y="21904"/>
                <a:ext cx="340200" cy="525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DB35A90-B4D0-434B-A6B0-6F00EA0DED1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32594" y="12904"/>
                  <a:ext cx="35784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E0CE465-1CDC-47E5-8937-A033028C5CD9}"/>
                    </a:ext>
                  </a:extLst>
                </p14:cNvPr>
                <p14:cNvContentPartPr/>
                <p14:nvPr/>
              </p14:nvContentPartPr>
              <p14:xfrm>
                <a:off x="7475714" y="326104"/>
                <a:ext cx="324000" cy="181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E0CE465-1CDC-47E5-8937-A033028C5C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66714" y="317464"/>
                  <a:ext cx="3416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E2D33E3-AA7D-4359-837A-ADCBD7CD2F0A}"/>
                    </a:ext>
                  </a:extLst>
                </p14:cNvPr>
                <p14:cNvContentPartPr/>
                <p14:nvPr/>
              </p14:nvContentPartPr>
              <p14:xfrm>
                <a:off x="7909874" y="204064"/>
                <a:ext cx="32040" cy="52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E2D33E3-AA7D-4359-837A-ADCBD7CD2F0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01234" y="195064"/>
                  <a:ext cx="496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F79F972-07CA-41F9-BA1D-23C8342820D4}"/>
                    </a:ext>
                  </a:extLst>
                </p14:cNvPr>
                <p14:cNvContentPartPr/>
                <p14:nvPr/>
              </p14:nvContentPartPr>
              <p14:xfrm>
                <a:off x="7886834" y="346984"/>
                <a:ext cx="146160" cy="175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F79F972-07CA-41F9-BA1D-23C8342820D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77834" y="338344"/>
                  <a:ext cx="163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0CBB431-466D-4A17-98CE-82AD2551A966}"/>
                    </a:ext>
                  </a:extLst>
                </p14:cNvPr>
                <p14:cNvContentPartPr/>
                <p14:nvPr/>
              </p14:nvContentPartPr>
              <p14:xfrm>
                <a:off x="8052794" y="329704"/>
                <a:ext cx="320400" cy="231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0CBB431-466D-4A17-98CE-82AD2551A96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43794" y="320704"/>
                  <a:ext cx="33804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D07D08A-5D5A-42DB-BFB4-C61B5302B5DB}"/>
                  </a:ext>
                </a:extLst>
              </p14:cNvPr>
              <p14:cNvContentPartPr/>
              <p14:nvPr/>
            </p14:nvContentPartPr>
            <p14:xfrm>
              <a:off x="1979594" y="1129984"/>
              <a:ext cx="246600" cy="482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D07D08A-5D5A-42DB-BFB4-C61B5302B5D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70954" y="1121344"/>
                <a:ext cx="26424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E87614F0-9D6D-420D-B5E0-97C52828364B}"/>
              </a:ext>
            </a:extLst>
          </p:cNvPr>
          <p:cNvGrpSpPr/>
          <p:nvPr/>
        </p:nvGrpSpPr>
        <p:grpSpPr>
          <a:xfrm>
            <a:off x="2402954" y="900304"/>
            <a:ext cx="412200" cy="419040"/>
            <a:chOff x="2402954" y="900304"/>
            <a:chExt cx="412200" cy="4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E2EC65-C63C-4BC2-A621-FB4ED928131A}"/>
                    </a:ext>
                  </a:extLst>
                </p14:cNvPr>
                <p14:cNvContentPartPr/>
                <p14:nvPr/>
              </p14:nvContentPartPr>
              <p14:xfrm>
                <a:off x="2402954" y="900304"/>
                <a:ext cx="390240" cy="419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E2EC65-C63C-4BC2-A621-FB4ED928131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94314" y="891304"/>
                  <a:ext cx="4078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C66ACC9-54A6-4DE1-8E05-0313571B2191}"/>
                    </a:ext>
                  </a:extLst>
                </p14:cNvPr>
                <p14:cNvContentPartPr/>
                <p14:nvPr/>
              </p14:nvContentPartPr>
              <p14:xfrm>
                <a:off x="2560634" y="1096144"/>
                <a:ext cx="254520" cy="55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C66ACC9-54A6-4DE1-8E05-0313571B219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51994" y="1087144"/>
                  <a:ext cx="27216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D9308A-79EB-4C21-ACB5-0CC7EAE63E60}"/>
              </a:ext>
            </a:extLst>
          </p:cNvPr>
          <p:cNvGrpSpPr/>
          <p:nvPr/>
        </p:nvGrpSpPr>
        <p:grpSpPr>
          <a:xfrm>
            <a:off x="3068234" y="982744"/>
            <a:ext cx="1323000" cy="273960"/>
            <a:chOff x="3068234" y="982744"/>
            <a:chExt cx="1323000" cy="27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A0776B0-A7F4-483F-9752-9E8EB263358A}"/>
                    </a:ext>
                  </a:extLst>
                </p14:cNvPr>
                <p14:cNvContentPartPr/>
                <p14:nvPr/>
              </p14:nvContentPartPr>
              <p14:xfrm>
                <a:off x="3068234" y="1052944"/>
                <a:ext cx="225720" cy="193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A0776B0-A7F4-483F-9752-9E8EB263358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59594" y="1043944"/>
                  <a:ext cx="243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80625B1-BDD7-43C1-B5DA-B899294DC89D}"/>
                    </a:ext>
                  </a:extLst>
                </p14:cNvPr>
                <p14:cNvContentPartPr/>
                <p14:nvPr/>
              </p14:nvContentPartPr>
              <p14:xfrm>
                <a:off x="3374954" y="1054024"/>
                <a:ext cx="203040" cy="158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80625B1-BDD7-43C1-B5DA-B899294DC89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66314" y="1045024"/>
                  <a:ext cx="220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32E12CD-4E21-48E2-B6C5-D440666453FA}"/>
                    </a:ext>
                  </a:extLst>
                </p14:cNvPr>
                <p14:cNvContentPartPr/>
                <p14:nvPr/>
              </p14:nvContentPartPr>
              <p14:xfrm>
                <a:off x="3614714" y="1058704"/>
                <a:ext cx="156600" cy="198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32E12CD-4E21-48E2-B6C5-D440666453F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05714" y="1049704"/>
                  <a:ext cx="1742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AA5BC55-E2EE-4281-AF67-48D413AD7F00}"/>
                    </a:ext>
                  </a:extLst>
                </p14:cNvPr>
                <p14:cNvContentPartPr/>
                <p14:nvPr/>
              </p14:nvContentPartPr>
              <p14:xfrm>
                <a:off x="3826394" y="1050064"/>
                <a:ext cx="81000" cy="158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AA5BC55-E2EE-4281-AF67-48D413AD7F0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17394" y="1041424"/>
                  <a:ext cx="98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509DF2B-4C14-4A3E-B78F-25EA104201FD}"/>
                    </a:ext>
                  </a:extLst>
                </p14:cNvPr>
                <p14:cNvContentPartPr/>
                <p14:nvPr/>
              </p14:nvContentPartPr>
              <p14:xfrm>
                <a:off x="4007834" y="1035664"/>
                <a:ext cx="151560" cy="139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509DF2B-4C14-4A3E-B78F-25EA104201F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99194" y="1027024"/>
                  <a:ext cx="169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EE9C328-0A36-4B27-BAD4-76BD8D291862}"/>
                    </a:ext>
                  </a:extLst>
                </p14:cNvPr>
                <p14:cNvContentPartPr/>
                <p14:nvPr/>
              </p14:nvContentPartPr>
              <p14:xfrm>
                <a:off x="4210874" y="982744"/>
                <a:ext cx="180360" cy="234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EE9C328-0A36-4B27-BAD4-76BD8D29186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02234" y="974104"/>
                  <a:ext cx="19800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30185D4-E297-4E61-8AE6-CF8C8CEB0ADC}"/>
              </a:ext>
            </a:extLst>
          </p:cNvPr>
          <p:cNvGrpSpPr/>
          <p:nvPr/>
        </p:nvGrpSpPr>
        <p:grpSpPr>
          <a:xfrm>
            <a:off x="4706954" y="704104"/>
            <a:ext cx="595440" cy="546120"/>
            <a:chOff x="4706954" y="704104"/>
            <a:chExt cx="595440" cy="54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B723E61-E684-44F1-8718-66F65BD1688F}"/>
                    </a:ext>
                  </a:extLst>
                </p14:cNvPr>
                <p14:cNvContentPartPr/>
                <p14:nvPr/>
              </p14:nvContentPartPr>
              <p14:xfrm>
                <a:off x="4706954" y="1101184"/>
                <a:ext cx="122760" cy="139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B723E61-E684-44F1-8718-66F65BD1688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98314" y="1092184"/>
                  <a:ext cx="140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D97333F-7B60-4DCF-BCEF-D6BFAEE8FFFA}"/>
                    </a:ext>
                  </a:extLst>
                </p14:cNvPr>
                <p14:cNvContentPartPr/>
                <p14:nvPr/>
              </p14:nvContentPartPr>
              <p14:xfrm>
                <a:off x="4998914" y="704104"/>
                <a:ext cx="303480" cy="546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D97333F-7B60-4DCF-BCEF-D6BFAEE8FFF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89914" y="695104"/>
                  <a:ext cx="32112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0475DFC-E968-4146-9BF8-308647C64EB1}"/>
                    </a:ext>
                  </a:extLst>
                </p14:cNvPr>
                <p14:cNvContentPartPr/>
                <p14:nvPr/>
              </p14:nvContentPartPr>
              <p14:xfrm>
                <a:off x="4947794" y="1050784"/>
                <a:ext cx="335880" cy="97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0475DFC-E968-4146-9BF8-308647C64EB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38794" y="1041784"/>
                  <a:ext cx="3535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FEA6150-011E-4B4E-B38C-0013D406F5AD}"/>
              </a:ext>
            </a:extLst>
          </p:cNvPr>
          <p:cNvGrpSpPr/>
          <p:nvPr/>
        </p:nvGrpSpPr>
        <p:grpSpPr>
          <a:xfrm>
            <a:off x="5586074" y="781144"/>
            <a:ext cx="2295720" cy="484560"/>
            <a:chOff x="5586074" y="781144"/>
            <a:chExt cx="2295720" cy="4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F0DFC2E-48A0-4EFD-8F7C-D66D4B0D139B}"/>
                    </a:ext>
                  </a:extLst>
                </p14:cNvPr>
                <p14:cNvContentPartPr/>
                <p14:nvPr/>
              </p14:nvContentPartPr>
              <p14:xfrm>
                <a:off x="5586074" y="1110184"/>
                <a:ext cx="77760" cy="132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F0DFC2E-48A0-4EFD-8F7C-D66D4B0D13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77074" y="1101544"/>
                  <a:ext cx="95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4A258EF-1C65-4613-812F-D0C57183839E}"/>
                    </a:ext>
                  </a:extLst>
                </p14:cNvPr>
                <p14:cNvContentPartPr/>
                <p14:nvPr/>
              </p14:nvContentPartPr>
              <p14:xfrm>
                <a:off x="5740514" y="1088224"/>
                <a:ext cx="271800" cy="155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4A258EF-1C65-4613-812F-D0C57183839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31874" y="1079224"/>
                  <a:ext cx="289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6F168B4-DDB8-4F12-AA08-B5605B855CF7}"/>
                    </a:ext>
                  </a:extLst>
                </p14:cNvPr>
                <p14:cNvContentPartPr/>
                <p14:nvPr/>
              </p14:nvContentPartPr>
              <p14:xfrm>
                <a:off x="6065954" y="1054024"/>
                <a:ext cx="226080" cy="195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6F168B4-DDB8-4F12-AA08-B5605B855CF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57314" y="1045384"/>
                  <a:ext cx="243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CA68F9F-DB3F-4860-BC13-3E38DD6336E6}"/>
                    </a:ext>
                  </a:extLst>
                </p14:cNvPr>
                <p14:cNvContentPartPr/>
                <p14:nvPr/>
              </p14:nvContentPartPr>
              <p14:xfrm>
                <a:off x="6158834" y="842344"/>
                <a:ext cx="235080" cy="373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CA68F9F-DB3F-4860-BC13-3E38DD6336E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50194" y="833344"/>
                  <a:ext cx="2527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8BC3BF7-ADC0-4B16-B69D-558E85593CAB}"/>
                    </a:ext>
                  </a:extLst>
                </p14:cNvPr>
                <p14:cNvContentPartPr/>
                <p14:nvPr/>
              </p14:nvContentPartPr>
              <p14:xfrm>
                <a:off x="6330194" y="1068064"/>
                <a:ext cx="147240" cy="129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8BC3BF7-ADC0-4B16-B69D-558E85593CA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21194" y="1059064"/>
                  <a:ext cx="164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1840C1F-B9AA-4466-8193-BF1D553A97B0}"/>
                    </a:ext>
                  </a:extLst>
                </p14:cNvPr>
                <p14:cNvContentPartPr/>
                <p14:nvPr/>
              </p14:nvContentPartPr>
              <p14:xfrm>
                <a:off x="6508754" y="1052584"/>
                <a:ext cx="177120" cy="189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1840C1F-B9AA-4466-8193-BF1D553A97B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99754" y="1043944"/>
                  <a:ext cx="1947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4C177EB-CD71-4FA3-8577-664677EF8962}"/>
                    </a:ext>
                  </a:extLst>
                </p14:cNvPr>
                <p14:cNvContentPartPr/>
                <p14:nvPr/>
              </p14:nvContentPartPr>
              <p14:xfrm>
                <a:off x="6807914" y="1046104"/>
                <a:ext cx="194400" cy="167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4C177EB-CD71-4FA3-8577-664677EF896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98914" y="1037464"/>
                  <a:ext cx="212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35BC6C4-F0C7-466A-B41A-21B00FFFD8A1}"/>
                    </a:ext>
                  </a:extLst>
                </p14:cNvPr>
                <p14:cNvContentPartPr/>
                <p14:nvPr/>
              </p14:nvContentPartPr>
              <p14:xfrm>
                <a:off x="6948314" y="781144"/>
                <a:ext cx="236160" cy="369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35BC6C4-F0C7-466A-B41A-21B00FFFD8A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39314" y="772504"/>
                  <a:ext cx="2538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C90D51E-D73D-4EF2-8C21-26A0CFB5F246}"/>
                    </a:ext>
                  </a:extLst>
                </p14:cNvPr>
                <p14:cNvContentPartPr/>
                <p14:nvPr/>
              </p14:nvContentPartPr>
              <p14:xfrm>
                <a:off x="7049474" y="1074904"/>
                <a:ext cx="161280" cy="133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C90D51E-D73D-4EF2-8C21-26A0CFB5F24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40834" y="1065904"/>
                  <a:ext cx="178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E453ED1-5E6A-48C0-82BB-6D6166D9E4B0}"/>
                    </a:ext>
                  </a:extLst>
                </p14:cNvPr>
                <p14:cNvContentPartPr/>
                <p14:nvPr/>
              </p14:nvContentPartPr>
              <p14:xfrm>
                <a:off x="7229834" y="794104"/>
                <a:ext cx="613080" cy="471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E453ED1-5E6A-48C0-82BB-6D6166D9E4B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21194" y="785104"/>
                  <a:ext cx="6307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1C59AFB-002E-4552-98A2-8A9CC1FB9401}"/>
                    </a:ext>
                  </a:extLst>
                </p14:cNvPr>
                <p14:cNvContentPartPr/>
                <p14:nvPr/>
              </p14:nvContentPartPr>
              <p14:xfrm>
                <a:off x="7532954" y="1008664"/>
                <a:ext cx="348840" cy="52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1C59AFB-002E-4552-98A2-8A9CC1FB940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24314" y="1000024"/>
                  <a:ext cx="36648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32CA707-1202-431E-B07E-40313A07529E}"/>
              </a:ext>
            </a:extLst>
          </p:cNvPr>
          <p:cNvGrpSpPr/>
          <p:nvPr/>
        </p:nvGrpSpPr>
        <p:grpSpPr>
          <a:xfrm>
            <a:off x="8115434" y="782584"/>
            <a:ext cx="2006640" cy="485280"/>
            <a:chOff x="8115434" y="782584"/>
            <a:chExt cx="200664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687E666-F89F-4D9D-9A6F-D1EBC13B580B}"/>
                    </a:ext>
                  </a:extLst>
                </p14:cNvPr>
                <p14:cNvContentPartPr/>
                <p14:nvPr/>
              </p14:nvContentPartPr>
              <p14:xfrm>
                <a:off x="8115434" y="997504"/>
                <a:ext cx="160920" cy="270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687E666-F89F-4D9D-9A6F-D1EBC13B580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06794" y="988504"/>
                  <a:ext cx="1785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5A98AA7-5EA3-45C1-9201-179843BB28BF}"/>
                    </a:ext>
                  </a:extLst>
                </p14:cNvPr>
                <p14:cNvContentPartPr/>
                <p14:nvPr/>
              </p14:nvContentPartPr>
              <p14:xfrm>
                <a:off x="8170154" y="863224"/>
                <a:ext cx="359640" cy="369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5A98AA7-5EA3-45C1-9201-179843BB28B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61154" y="854584"/>
                  <a:ext cx="377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452A30E-1973-4A3D-9B20-F7C471BFB381}"/>
                    </a:ext>
                  </a:extLst>
                </p14:cNvPr>
                <p14:cNvContentPartPr/>
                <p14:nvPr/>
              </p14:nvContentPartPr>
              <p14:xfrm>
                <a:off x="8500634" y="1066264"/>
                <a:ext cx="169560" cy="151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452A30E-1973-4A3D-9B20-F7C471BFB38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91634" y="1057264"/>
                  <a:ext cx="187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D49AE74-89BA-4654-8AC4-9BDF722B0A05}"/>
                    </a:ext>
                  </a:extLst>
                </p14:cNvPr>
                <p14:cNvContentPartPr/>
                <p14:nvPr/>
              </p14:nvContentPartPr>
              <p14:xfrm>
                <a:off x="8674514" y="1043944"/>
                <a:ext cx="176760" cy="187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D49AE74-89BA-4654-8AC4-9BDF722B0A0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65874" y="1035304"/>
                  <a:ext cx="194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B840691-865E-4FAA-83B5-0977AB753743}"/>
                    </a:ext>
                  </a:extLst>
                </p14:cNvPr>
                <p14:cNvContentPartPr/>
                <p14:nvPr/>
              </p14:nvContentPartPr>
              <p14:xfrm>
                <a:off x="8850554" y="1056184"/>
                <a:ext cx="201960" cy="173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B840691-865E-4FAA-83B5-0977AB75374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41914" y="1047544"/>
                  <a:ext cx="219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4902DA9-4D31-4B4D-8B34-95326045F85D}"/>
                    </a:ext>
                  </a:extLst>
                </p14:cNvPr>
                <p14:cNvContentPartPr/>
                <p14:nvPr/>
              </p14:nvContentPartPr>
              <p14:xfrm>
                <a:off x="9139634" y="1036744"/>
                <a:ext cx="123480" cy="182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4902DA9-4D31-4B4D-8B34-95326045F85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130994" y="1028104"/>
                  <a:ext cx="141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68C18C5-9E1B-45FB-BCBD-380B4D137201}"/>
                    </a:ext>
                  </a:extLst>
                </p14:cNvPr>
                <p14:cNvContentPartPr/>
                <p14:nvPr/>
              </p14:nvContentPartPr>
              <p14:xfrm>
                <a:off x="9322514" y="1044304"/>
                <a:ext cx="183600" cy="176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68C18C5-9E1B-45FB-BCBD-380B4D13720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13874" y="1035304"/>
                  <a:ext cx="201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19B6BBE-F140-4794-9D10-248275B2AA0D}"/>
                    </a:ext>
                  </a:extLst>
                </p14:cNvPr>
                <p14:cNvContentPartPr/>
                <p14:nvPr/>
              </p14:nvContentPartPr>
              <p14:xfrm>
                <a:off x="9551474" y="782584"/>
                <a:ext cx="369360" cy="473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19B6BBE-F140-4794-9D10-248275B2AA0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542834" y="773584"/>
                  <a:ext cx="3870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D29BF3E-7901-4C27-8F51-7AC265E9CD5E}"/>
                    </a:ext>
                  </a:extLst>
                </p14:cNvPr>
                <p14:cNvContentPartPr/>
                <p14:nvPr/>
              </p14:nvContentPartPr>
              <p14:xfrm>
                <a:off x="9919034" y="931984"/>
                <a:ext cx="203040" cy="311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D29BF3E-7901-4C27-8F51-7AC265E9CD5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10034" y="922984"/>
                  <a:ext cx="220680" cy="32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D8C78A9-CED0-4F96-AFC8-A8AADE10E624}"/>
              </a:ext>
            </a:extLst>
          </p:cNvPr>
          <p:cNvGrpSpPr/>
          <p:nvPr/>
        </p:nvGrpSpPr>
        <p:grpSpPr>
          <a:xfrm>
            <a:off x="2031434" y="1446784"/>
            <a:ext cx="5509440" cy="1208520"/>
            <a:chOff x="2031434" y="1446784"/>
            <a:chExt cx="5509440" cy="120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A41FF5F-098D-4CAB-83D4-C0E2EEFEB033}"/>
                    </a:ext>
                  </a:extLst>
                </p14:cNvPr>
                <p14:cNvContentPartPr/>
                <p14:nvPr/>
              </p14:nvContentPartPr>
              <p14:xfrm>
                <a:off x="2577554" y="1484944"/>
                <a:ext cx="216360" cy="444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A41FF5F-098D-4CAB-83D4-C0E2EEFEB03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68914" y="1476304"/>
                  <a:ext cx="23400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C3FF294-CB91-4F85-9BB6-3E9BEF687AAE}"/>
                    </a:ext>
                  </a:extLst>
                </p14:cNvPr>
                <p14:cNvContentPartPr/>
                <p14:nvPr/>
              </p14:nvContentPartPr>
              <p14:xfrm>
                <a:off x="2416994" y="1688704"/>
                <a:ext cx="439920" cy="100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C3FF294-CB91-4F85-9BB6-3E9BEF687AA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08354" y="1679704"/>
                  <a:ext cx="457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989B3FE-354B-43C3-B7EE-0F186F55A3D1}"/>
                    </a:ext>
                  </a:extLst>
                </p14:cNvPr>
                <p14:cNvContentPartPr/>
                <p14:nvPr/>
              </p14:nvContentPartPr>
              <p14:xfrm>
                <a:off x="2815514" y="1722904"/>
                <a:ext cx="285840" cy="177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989B3FE-354B-43C3-B7EE-0F186F55A3D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06514" y="1713904"/>
                  <a:ext cx="303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9B7A3F-9D39-4A63-8626-258BB93322B1}"/>
                    </a:ext>
                  </a:extLst>
                </p14:cNvPr>
                <p14:cNvContentPartPr/>
                <p14:nvPr/>
              </p14:nvContentPartPr>
              <p14:xfrm>
                <a:off x="3117914" y="1632544"/>
                <a:ext cx="66960" cy="42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9B7A3F-9D39-4A63-8626-258BB93322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09274" y="1623544"/>
                  <a:ext cx="84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3FD2A74-E41A-4749-9CC9-34271BAB1072}"/>
                    </a:ext>
                  </a:extLst>
                </p14:cNvPr>
                <p14:cNvContentPartPr/>
                <p14:nvPr/>
              </p14:nvContentPartPr>
              <p14:xfrm>
                <a:off x="3172994" y="1743064"/>
                <a:ext cx="178560" cy="1407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3FD2A74-E41A-4749-9CC9-34271BAB107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63994" y="1734424"/>
                  <a:ext cx="196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ED9D44A-025D-4D86-A0B8-F359620FD0CA}"/>
                    </a:ext>
                  </a:extLst>
                </p14:cNvPr>
                <p14:cNvContentPartPr/>
                <p14:nvPr/>
              </p14:nvContentPartPr>
              <p14:xfrm>
                <a:off x="3484394" y="1446784"/>
                <a:ext cx="292680" cy="4561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ED9D44A-025D-4D86-A0B8-F359620FD0C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75754" y="1438144"/>
                  <a:ext cx="3103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133D113-366B-4BBE-B925-C506A9871D1C}"/>
                    </a:ext>
                  </a:extLst>
                </p14:cNvPr>
                <p14:cNvContentPartPr/>
                <p14:nvPr/>
              </p14:nvContentPartPr>
              <p14:xfrm>
                <a:off x="4334354" y="1531744"/>
                <a:ext cx="14400" cy="48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133D113-366B-4BBE-B925-C506A9871D1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325714" y="1522744"/>
                  <a:ext cx="32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AAD7A3F-1747-4C58-B45A-C8E1A5DC510B}"/>
                    </a:ext>
                  </a:extLst>
                </p14:cNvPr>
                <p14:cNvContentPartPr/>
                <p14:nvPr/>
              </p14:nvContentPartPr>
              <p14:xfrm>
                <a:off x="2031434" y="2268304"/>
                <a:ext cx="281520" cy="41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AAD7A3F-1747-4C58-B45A-C8E1A5DC510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22794" y="2259664"/>
                  <a:ext cx="299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D5CE288-D1C4-4D57-A0EA-A8C905A0C1C1}"/>
                    </a:ext>
                  </a:extLst>
                </p14:cNvPr>
                <p14:cNvContentPartPr/>
                <p14:nvPr/>
              </p14:nvContentPartPr>
              <p14:xfrm>
                <a:off x="2621474" y="2106664"/>
                <a:ext cx="348120" cy="296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D5CE288-D1C4-4D57-A0EA-A8C905A0C1C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612474" y="2098024"/>
                  <a:ext cx="3657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A1EFBEB-ABA3-4187-94B5-A4EB9D48B26B}"/>
                    </a:ext>
                  </a:extLst>
                </p14:cNvPr>
                <p14:cNvContentPartPr/>
                <p14:nvPr/>
              </p14:nvContentPartPr>
              <p14:xfrm>
                <a:off x="2908034" y="2271184"/>
                <a:ext cx="192600" cy="131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A1EFBEB-ABA3-4187-94B5-A4EB9D48B2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99034" y="2262184"/>
                  <a:ext cx="21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4D02DD1-8A02-4745-BA8A-9E8DAB6DECCB}"/>
                    </a:ext>
                  </a:extLst>
                </p14:cNvPr>
                <p14:cNvContentPartPr/>
                <p14:nvPr/>
              </p14:nvContentPartPr>
              <p14:xfrm>
                <a:off x="3178034" y="2248864"/>
                <a:ext cx="236160" cy="147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4D02DD1-8A02-4745-BA8A-9E8DAB6DECC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169394" y="2239864"/>
                  <a:ext cx="253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1526739-F484-440D-A9F3-8427CDF3662B}"/>
                    </a:ext>
                  </a:extLst>
                </p14:cNvPr>
                <p14:cNvContentPartPr/>
                <p14:nvPr/>
              </p14:nvContentPartPr>
              <p14:xfrm>
                <a:off x="3476834" y="2167504"/>
                <a:ext cx="194040" cy="207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1526739-F484-440D-A9F3-8427CDF3662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67834" y="2158864"/>
                  <a:ext cx="2116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908F68A-B8E5-4307-9D4F-A0A8EE803663}"/>
                    </a:ext>
                  </a:extLst>
                </p14:cNvPr>
                <p14:cNvContentPartPr/>
                <p14:nvPr/>
              </p14:nvContentPartPr>
              <p14:xfrm>
                <a:off x="3780314" y="1898224"/>
                <a:ext cx="276480" cy="498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908F68A-B8E5-4307-9D4F-A0A8EE80366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771674" y="1889224"/>
                  <a:ext cx="2941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264A9E3-61EE-4A58-991B-706FF64D2BBF}"/>
                    </a:ext>
                  </a:extLst>
                </p14:cNvPr>
                <p14:cNvContentPartPr/>
                <p14:nvPr/>
              </p14:nvContentPartPr>
              <p14:xfrm>
                <a:off x="3685634" y="2160304"/>
                <a:ext cx="357840" cy="65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264A9E3-61EE-4A58-991B-706FF64D2BB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76634" y="2151664"/>
                  <a:ext cx="375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0B9BCA8-BDC4-4FFB-9120-B510530BA6A8}"/>
                    </a:ext>
                  </a:extLst>
                </p14:cNvPr>
                <p14:cNvContentPartPr/>
                <p14:nvPr/>
              </p14:nvContentPartPr>
              <p14:xfrm>
                <a:off x="3937274" y="2208184"/>
                <a:ext cx="308880" cy="145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0B9BCA8-BDC4-4FFB-9120-B510530BA6A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28274" y="2199184"/>
                  <a:ext cx="326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B362B6C-CFE0-46AE-9183-84C53ED3FCF7}"/>
                    </a:ext>
                  </a:extLst>
                </p14:cNvPr>
                <p14:cNvContentPartPr/>
                <p14:nvPr/>
              </p14:nvContentPartPr>
              <p14:xfrm>
                <a:off x="4476554" y="1936744"/>
                <a:ext cx="144720" cy="449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B362B6C-CFE0-46AE-9183-84C53ED3FCF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67914" y="1928104"/>
                  <a:ext cx="1623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BB249A5-8803-41E1-A541-5B6334836C9B}"/>
                    </a:ext>
                  </a:extLst>
                </p14:cNvPr>
                <p14:cNvContentPartPr/>
                <p14:nvPr/>
              </p14:nvContentPartPr>
              <p14:xfrm>
                <a:off x="4348754" y="2148784"/>
                <a:ext cx="319680" cy="78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BB249A5-8803-41E1-A541-5B6334836C9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339754" y="2140144"/>
                  <a:ext cx="337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B16D9F7-B9EA-471A-B073-30CE024E4C72}"/>
                    </a:ext>
                  </a:extLst>
                </p14:cNvPr>
                <p14:cNvContentPartPr/>
                <p14:nvPr/>
              </p14:nvContentPartPr>
              <p14:xfrm>
                <a:off x="4818554" y="2308624"/>
                <a:ext cx="189000" cy="346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B16D9F7-B9EA-471A-B073-30CE024E4C7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09554" y="2299624"/>
                  <a:ext cx="2066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A1B4B25-1C8A-4E66-9487-CE5A962D9087}"/>
                    </a:ext>
                  </a:extLst>
                </p14:cNvPr>
                <p14:cNvContentPartPr/>
                <p14:nvPr/>
              </p14:nvContentPartPr>
              <p14:xfrm>
                <a:off x="4903514" y="2153104"/>
                <a:ext cx="330480" cy="216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A1B4B25-1C8A-4E66-9487-CE5A962D90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94874" y="2144104"/>
                  <a:ext cx="3481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4455F90-B3F9-4297-8542-30396EEFD05A}"/>
                    </a:ext>
                  </a:extLst>
                </p14:cNvPr>
                <p14:cNvContentPartPr/>
                <p14:nvPr/>
              </p14:nvContentPartPr>
              <p14:xfrm>
                <a:off x="5277554" y="2186944"/>
                <a:ext cx="262800" cy="211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4455F90-B3F9-4297-8542-30396EEFD05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68554" y="2178304"/>
                  <a:ext cx="280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A46542C-27B4-47FF-B8AD-1A797E6DD102}"/>
                    </a:ext>
                  </a:extLst>
                </p14:cNvPr>
                <p14:cNvContentPartPr/>
                <p14:nvPr/>
              </p14:nvContentPartPr>
              <p14:xfrm>
                <a:off x="5612714" y="1923784"/>
                <a:ext cx="337680" cy="489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A46542C-27B4-47FF-B8AD-1A797E6DD10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604074" y="1914784"/>
                  <a:ext cx="3553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2F755F-50CE-475C-A168-974AEAABD301}"/>
                    </a:ext>
                  </a:extLst>
                </p14:cNvPr>
                <p14:cNvContentPartPr/>
                <p14:nvPr/>
              </p14:nvContentPartPr>
              <p14:xfrm>
                <a:off x="5963354" y="2211784"/>
                <a:ext cx="168840" cy="151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2F755F-50CE-475C-A168-974AEAABD30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954714" y="2202784"/>
                  <a:ext cx="186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7A0455E-8B4C-449B-9D66-3A5EABFFFB60}"/>
                    </a:ext>
                  </a:extLst>
                </p14:cNvPr>
                <p14:cNvContentPartPr/>
                <p14:nvPr/>
              </p14:nvContentPartPr>
              <p14:xfrm>
                <a:off x="6235514" y="1857904"/>
                <a:ext cx="255960" cy="506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7A0455E-8B4C-449B-9D66-3A5EABFFFB6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26874" y="1849264"/>
                  <a:ext cx="2736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AB151AB-A6D9-4E17-BF8E-4DB182B4720B}"/>
                    </a:ext>
                  </a:extLst>
                </p14:cNvPr>
                <p14:cNvContentPartPr/>
                <p14:nvPr/>
              </p14:nvContentPartPr>
              <p14:xfrm>
                <a:off x="6554474" y="2206384"/>
                <a:ext cx="31320" cy="102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AB151AB-A6D9-4E17-BF8E-4DB182B4720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45834" y="2197384"/>
                  <a:ext cx="48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B3E54B5-53D9-4022-864D-7E60B265C67C}"/>
                    </a:ext>
                  </a:extLst>
                </p14:cNvPr>
                <p14:cNvContentPartPr/>
                <p14:nvPr/>
              </p14:nvContentPartPr>
              <p14:xfrm>
                <a:off x="6800714" y="1858264"/>
                <a:ext cx="258120" cy="517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B3E54B5-53D9-4022-864D-7E60B265C67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92074" y="1849624"/>
                  <a:ext cx="27576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2FC4498-1DF2-46F6-A987-AA4C9BC07C11}"/>
                    </a:ext>
                  </a:extLst>
                </p14:cNvPr>
                <p14:cNvContentPartPr/>
                <p14:nvPr/>
              </p14:nvContentPartPr>
              <p14:xfrm>
                <a:off x="6964874" y="1823344"/>
                <a:ext cx="477360" cy="545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2FC4498-1DF2-46F6-A987-AA4C9BC07C1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56234" y="1814704"/>
                  <a:ext cx="4950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55662E8-58F8-4EC4-BFDC-BE62F1C93813}"/>
                    </a:ext>
                  </a:extLst>
                </p14:cNvPr>
                <p14:cNvContentPartPr/>
                <p14:nvPr/>
              </p14:nvContentPartPr>
              <p14:xfrm>
                <a:off x="7098434" y="2168944"/>
                <a:ext cx="207000" cy="26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55662E8-58F8-4EC4-BFDC-BE62F1C9381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89794" y="2159944"/>
                  <a:ext cx="224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F41F8D6-4846-4323-8518-ECF2C2CC364C}"/>
                    </a:ext>
                  </a:extLst>
                </p14:cNvPr>
                <p14:cNvContentPartPr/>
                <p14:nvPr/>
              </p14:nvContentPartPr>
              <p14:xfrm>
                <a:off x="7352594" y="2128984"/>
                <a:ext cx="188280" cy="400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F41F8D6-4846-4323-8518-ECF2C2CC364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43594" y="2119984"/>
                  <a:ext cx="205920" cy="41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9732C21-485B-4EA2-98D5-8530B754EEEB}"/>
              </a:ext>
            </a:extLst>
          </p:cNvPr>
          <p:cNvGrpSpPr/>
          <p:nvPr/>
        </p:nvGrpSpPr>
        <p:grpSpPr>
          <a:xfrm>
            <a:off x="7851194" y="1735504"/>
            <a:ext cx="2408760" cy="629280"/>
            <a:chOff x="7851194" y="1735504"/>
            <a:chExt cx="240876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DBF0E8-88A5-4D1D-ABEB-70670760CF0F}"/>
                    </a:ext>
                  </a:extLst>
                </p14:cNvPr>
                <p14:cNvContentPartPr/>
                <p14:nvPr/>
              </p14:nvContentPartPr>
              <p14:xfrm>
                <a:off x="7851194" y="2192704"/>
                <a:ext cx="131400" cy="128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DBF0E8-88A5-4D1D-ABEB-70670760CF0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42554" y="2184064"/>
                  <a:ext cx="149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D73E441-E129-4F28-8791-1B85865F1E9E}"/>
                    </a:ext>
                  </a:extLst>
                </p14:cNvPr>
                <p14:cNvContentPartPr/>
                <p14:nvPr/>
              </p14:nvContentPartPr>
              <p14:xfrm>
                <a:off x="8220194" y="1735504"/>
                <a:ext cx="334440" cy="629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D73E441-E129-4F28-8791-1B85865F1E9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11194" y="1726864"/>
                  <a:ext cx="35208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1232B2E-25DD-4C48-B9D0-7A7629E4EBAC}"/>
                    </a:ext>
                  </a:extLst>
                </p14:cNvPr>
                <p14:cNvContentPartPr/>
                <p14:nvPr/>
              </p14:nvContentPartPr>
              <p14:xfrm>
                <a:off x="8168714" y="2145904"/>
                <a:ext cx="324720" cy="76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1232B2E-25DD-4C48-B9D0-7A7629E4EBA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60074" y="2136904"/>
                  <a:ext cx="342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42E5953-0D1E-4533-BF60-965FA251CEA1}"/>
                    </a:ext>
                  </a:extLst>
                </p14:cNvPr>
                <p14:cNvContentPartPr/>
                <p14:nvPr/>
              </p14:nvContentPartPr>
              <p14:xfrm>
                <a:off x="8631314" y="2074624"/>
                <a:ext cx="246240" cy="216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42E5953-0D1E-4533-BF60-965FA251CEA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22674" y="2065984"/>
                  <a:ext cx="2638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FFDBA0C-941B-4F48-8296-3940670D0707}"/>
                    </a:ext>
                  </a:extLst>
                </p14:cNvPr>
                <p14:cNvContentPartPr/>
                <p14:nvPr/>
              </p14:nvContentPartPr>
              <p14:xfrm>
                <a:off x="8961074" y="2141224"/>
                <a:ext cx="111960" cy="142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FFDBA0C-941B-4F48-8296-3940670D070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52434" y="2132224"/>
                  <a:ext cx="129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BCAF47E-63EF-4E36-A6E4-77AC6514CE9E}"/>
                    </a:ext>
                  </a:extLst>
                </p14:cNvPr>
                <p14:cNvContentPartPr/>
                <p14:nvPr/>
              </p14:nvContentPartPr>
              <p14:xfrm>
                <a:off x="9204074" y="2095144"/>
                <a:ext cx="158760" cy="204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BCAF47E-63EF-4E36-A6E4-77AC6514CE9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195434" y="2086504"/>
                  <a:ext cx="1764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6E4BFBB-E951-4951-B57A-5A7D1736352D}"/>
                    </a:ext>
                  </a:extLst>
                </p14:cNvPr>
                <p14:cNvContentPartPr/>
                <p14:nvPr/>
              </p14:nvContentPartPr>
              <p14:xfrm>
                <a:off x="9388754" y="2100904"/>
                <a:ext cx="185760" cy="2005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6E4BFBB-E951-4951-B57A-5A7D1736352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79754" y="2092264"/>
                  <a:ext cx="2034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2F9C8EC-AC37-4FCB-BD9F-1BA62F323F63}"/>
                    </a:ext>
                  </a:extLst>
                </p14:cNvPr>
                <p14:cNvContentPartPr/>
                <p14:nvPr/>
              </p14:nvContentPartPr>
              <p14:xfrm>
                <a:off x="9610874" y="2123944"/>
                <a:ext cx="210600" cy="181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2F9C8EC-AC37-4FCB-BD9F-1BA62F323F6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01874" y="2115304"/>
                  <a:ext cx="228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47D8832-4BA2-472E-906E-7C14554A66A1}"/>
                    </a:ext>
                  </a:extLst>
                </p14:cNvPr>
                <p14:cNvContentPartPr/>
                <p14:nvPr/>
              </p14:nvContentPartPr>
              <p14:xfrm>
                <a:off x="9800954" y="2083264"/>
                <a:ext cx="200160" cy="169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47D8832-4BA2-472E-906E-7C14554A66A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792314" y="2074264"/>
                  <a:ext cx="217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59A8F8E-7BCA-494B-AFDC-0195E7221520}"/>
                    </a:ext>
                  </a:extLst>
                </p14:cNvPr>
                <p14:cNvContentPartPr/>
                <p14:nvPr/>
              </p14:nvContentPartPr>
              <p14:xfrm>
                <a:off x="10109474" y="2035024"/>
                <a:ext cx="150480" cy="293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59A8F8E-7BCA-494B-AFDC-0195E722152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100474" y="2026384"/>
                  <a:ext cx="16812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85BFF36-0440-4079-9238-8F35630F1BD2}"/>
              </a:ext>
            </a:extLst>
          </p:cNvPr>
          <p:cNvGrpSpPr/>
          <p:nvPr/>
        </p:nvGrpSpPr>
        <p:grpSpPr>
          <a:xfrm>
            <a:off x="10592234" y="1997584"/>
            <a:ext cx="468360" cy="545760"/>
            <a:chOff x="10592234" y="1997584"/>
            <a:chExt cx="468360" cy="54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55B0EE0-D510-41A4-9FB2-414677EB393B}"/>
                    </a:ext>
                  </a:extLst>
                </p14:cNvPr>
                <p14:cNvContentPartPr/>
                <p14:nvPr/>
              </p14:nvContentPartPr>
              <p14:xfrm>
                <a:off x="10592234" y="2198464"/>
                <a:ext cx="176760" cy="344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55B0EE0-D510-41A4-9FB2-414677EB393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583234" y="2189464"/>
                  <a:ext cx="1944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A2A8CFC-B19E-4397-92FB-D3011F1F81DC}"/>
                    </a:ext>
                  </a:extLst>
                </p14:cNvPr>
                <p14:cNvContentPartPr/>
                <p14:nvPr/>
              </p14:nvContentPartPr>
              <p14:xfrm>
                <a:off x="10697354" y="1997584"/>
                <a:ext cx="363240" cy="228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A2A8CFC-B19E-4397-92FB-D3011F1F81D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688714" y="1988944"/>
                  <a:ext cx="380880" cy="24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BF55E9C-0DB3-47F8-AD95-2188AB9BFA35}"/>
                  </a:ext>
                </a:extLst>
              </p14:cNvPr>
              <p14:cNvContentPartPr/>
              <p14:nvPr/>
            </p14:nvContentPartPr>
            <p14:xfrm>
              <a:off x="2063114" y="3056344"/>
              <a:ext cx="269280" cy="367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BF55E9C-0DB3-47F8-AD95-2188AB9BFA3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054474" y="3047344"/>
                <a:ext cx="28692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C4BE978-6C99-4B84-AC41-956BA634733C}"/>
              </a:ext>
            </a:extLst>
          </p:cNvPr>
          <p:cNvGrpSpPr/>
          <p:nvPr/>
        </p:nvGrpSpPr>
        <p:grpSpPr>
          <a:xfrm>
            <a:off x="2751434" y="2846104"/>
            <a:ext cx="371880" cy="406440"/>
            <a:chOff x="2751434" y="2846104"/>
            <a:chExt cx="371880" cy="40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02EAA15-E3CC-403C-939F-EFC4CFE864E8}"/>
                    </a:ext>
                  </a:extLst>
                </p14:cNvPr>
                <p14:cNvContentPartPr/>
                <p14:nvPr/>
              </p14:nvContentPartPr>
              <p14:xfrm>
                <a:off x="2826314" y="2873824"/>
                <a:ext cx="297000" cy="378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02EAA15-E3CC-403C-939F-EFC4CFE864E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817674" y="2864824"/>
                  <a:ext cx="3146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E22D384-7E4C-4D17-A30B-08D8DE175921}"/>
                    </a:ext>
                  </a:extLst>
                </p14:cNvPr>
                <p14:cNvContentPartPr/>
                <p14:nvPr/>
              </p14:nvContentPartPr>
              <p14:xfrm>
                <a:off x="2751434" y="2846104"/>
                <a:ext cx="370080" cy="377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E22D384-7E4C-4D17-A30B-08D8DE17592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42794" y="2837464"/>
                  <a:ext cx="387720" cy="3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407082C-B159-4160-9252-6B3DA06A79F1}"/>
              </a:ext>
            </a:extLst>
          </p:cNvPr>
          <p:cNvGrpSpPr/>
          <p:nvPr/>
        </p:nvGrpSpPr>
        <p:grpSpPr>
          <a:xfrm>
            <a:off x="3457394" y="2983984"/>
            <a:ext cx="349920" cy="236160"/>
            <a:chOff x="3457394" y="2983984"/>
            <a:chExt cx="349920" cy="23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85B7371-1C65-4E5C-BB97-D30416E317C1}"/>
                    </a:ext>
                  </a:extLst>
                </p14:cNvPr>
                <p14:cNvContentPartPr/>
                <p14:nvPr/>
              </p14:nvContentPartPr>
              <p14:xfrm>
                <a:off x="3457394" y="3088744"/>
                <a:ext cx="70200" cy="128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85B7371-1C65-4E5C-BB97-D30416E317C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448394" y="3079744"/>
                  <a:ext cx="878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AF2E23B-FE93-4A0F-A914-0EAB3F0178FD}"/>
                    </a:ext>
                  </a:extLst>
                </p14:cNvPr>
                <p14:cNvContentPartPr/>
                <p14:nvPr/>
              </p14:nvContentPartPr>
              <p14:xfrm>
                <a:off x="3645314" y="2983984"/>
                <a:ext cx="162000" cy="2361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AF2E23B-FE93-4A0F-A914-0EAB3F0178F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636674" y="2974984"/>
                  <a:ext cx="17964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491D16C-2744-49BF-B389-D423F947B648}"/>
              </a:ext>
            </a:extLst>
          </p:cNvPr>
          <p:cNvGrpSpPr/>
          <p:nvPr/>
        </p:nvGrpSpPr>
        <p:grpSpPr>
          <a:xfrm>
            <a:off x="4255514" y="2704624"/>
            <a:ext cx="964080" cy="516240"/>
            <a:chOff x="4255514" y="2704624"/>
            <a:chExt cx="964080" cy="5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64A92E0-F63E-4998-8310-C001E51964DE}"/>
                    </a:ext>
                  </a:extLst>
                </p14:cNvPr>
                <p14:cNvContentPartPr/>
                <p14:nvPr/>
              </p14:nvContentPartPr>
              <p14:xfrm>
                <a:off x="4412474" y="2762224"/>
                <a:ext cx="200880" cy="4586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64A92E0-F63E-4998-8310-C001E51964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403834" y="2753224"/>
                  <a:ext cx="2185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2D49DFB-2027-4011-AB97-99EC088814E8}"/>
                    </a:ext>
                  </a:extLst>
                </p14:cNvPr>
                <p14:cNvContentPartPr/>
                <p14:nvPr/>
              </p14:nvContentPartPr>
              <p14:xfrm>
                <a:off x="4255514" y="2970304"/>
                <a:ext cx="421920" cy="997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2D49DFB-2027-4011-AB97-99EC088814E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246514" y="2961664"/>
                  <a:ext cx="439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B7F1364-134C-47BA-8133-512D1A9EFFE1}"/>
                    </a:ext>
                  </a:extLst>
                </p14:cNvPr>
                <p14:cNvContentPartPr/>
                <p14:nvPr/>
              </p14:nvContentPartPr>
              <p14:xfrm>
                <a:off x="4733594" y="2704624"/>
                <a:ext cx="233640" cy="471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B7F1364-134C-47BA-8133-512D1A9EFFE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24594" y="2695984"/>
                  <a:ext cx="2512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43FA641-6F31-498C-96FB-5309B04DB2B8}"/>
                    </a:ext>
                  </a:extLst>
                </p14:cNvPr>
                <p14:cNvContentPartPr/>
                <p14:nvPr/>
              </p14:nvContentPartPr>
              <p14:xfrm>
                <a:off x="5050754" y="2984704"/>
                <a:ext cx="168840" cy="1962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43FA641-6F31-498C-96FB-5309B04DB2B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042114" y="2976064"/>
                  <a:ext cx="18648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A926F82-CB18-4864-AB68-14EB204C8A46}"/>
              </a:ext>
            </a:extLst>
          </p:cNvPr>
          <p:cNvGrpSpPr/>
          <p:nvPr/>
        </p:nvGrpSpPr>
        <p:grpSpPr>
          <a:xfrm>
            <a:off x="5493194" y="2611024"/>
            <a:ext cx="2150280" cy="619920"/>
            <a:chOff x="5493194" y="2611024"/>
            <a:chExt cx="2150280" cy="61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1D222BC-2F67-4FCF-8BC7-B0CD31BE065E}"/>
                    </a:ext>
                  </a:extLst>
                </p14:cNvPr>
                <p14:cNvContentPartPr/>
                <p14:nvPr/>
              </p14:nvContentPartPr>
              <p14:xfrm>
                <a:off x="5679314" y="2611024"/>
                <a:ext cx="275760" cy="6199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1D222BC-2F67-4FCF-8BC7-B0CD31BE065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670674" y="2602024"/>
                  <a:ext cx="29340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B117131-8434-47EC-8DF1-F4192C5A9FA4}"/>
                    </a:ext>
                  </a:extLst>
                </p14:cNvPr>
                <p14:cNvContentPartPr/>
                <p14:nvPr/>
              </p14:nvContentPartPr>
              <p14:xfrm>
                <a:off x="5493194" y="2926384"/>
                <a:ext cx="514080" cy="109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B117131-8434-47EC-8DF1-F4192C5A9FA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84554" y="2917384"/>
                  <a:ext cx="531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C37E0A2-21B7-4890-87B1-E28BFB8695C4}"/>
                    </a:ext>
                  </a:extLst>
                </p14:cNvPr>
                <p14:cNvContentPartPr/>
                <p14:nvPr/>
              </p14:nvContentPartPr>
              <p14:xfrm>
                <a:off x="5977034" y="2986144"/>
                <a:ext cx="310320" cy="2214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C37E0A2-21B7-4890-87B1-E28BFB8695C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968034" y="2977504"/>
                  <a:ext cx="327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52617EB-6873-499C-8C6A-4DE89769DBF5}"/>
                    </a:ext>
                  </a:extLst>
                </p14:cNvPr>
                <p14:cNvContentPartPr/>
                <p14:nvPr/>
              </p14:nvContentPartPr>
              <p14:xfrm>
                <a:off x="6376634" y="3028264"/>
                <a:ext cx="218880" cy="152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52617EB-6873-499C-8C6A-4DE89769DBF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367994" y="3019624"/>
                  <a:ext cx="236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6E82C80-D828-4B06-9871-D5EA04A01EFB}"/>
                    </a:ext>
                  </a:extLst>
                </p14:cNvPr>
                <p14:cNvContentPartPr/>
                <p14:nvPr/>
              </p14:nvContentPartPr>
              <p14:xfrm>
                <a:off x="6811154" y="2717584"/>
                <a:ext cx="170280" cy="4626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6E82C80-D828-4B06-9871-D5EA04A01EF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02154" y="2708584"/>
                  <a:ext cx="18792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A88DEF5-0FBC-4C80-AB90-27AC4AB478D1}"/>
                    </a:ext>
                  </a:extLst>
                </p14:cNvPr>
                <p14:cNvContentPartPr/>
                <p14:nvPr/>
              </p14:nvContentPartPr>
              <p14:xfrm>
                <a:off x="7195634" y="3000544"/>
                <a:ext cx="155520" cy="168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A88DEF5-0FBC-4C80-AB90-27AC4AB478D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186634" y="2991904"/>
                  <a:ext cx="173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88DB0C0-2360-48BB-9E29-10B2EC5D46CF}"/>
                    </a:ext>
                  </a:extLst>
                </p14:cNvPr>
                <p14:cNvContentPartPr/>
                <p14:nvPr/>
              </p14:nvContentPartPr>
              <p14:xfrm>
                <a:off x="7461674" y="3002344"/>
                <a:ext cx="181800" cy="1638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88DB0C0-2360-48BB-9E29-10B2EC5D46C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452674" y="2993344"/>
                  <a:ext cx="19944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0E21B0D-0B3E-4202-9262-72FC5459E20A}"/>
              </a:ext>
            </a:extLst>
          </p:cNvPr>
          <p:cNvGrpSpPr/>
          <p:nvPr/>
        </p:nvGrpSpPr>
        <p:grpSpPr>
          <a:xfrm>
            <a:off x="8031914" y="2645944"/>
            <a:ext cx="1378080" cy="488160"/>
            <a:chOff x="8031914" y="2645944"/>
            <a:chExt cx="1378080" cy="48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C0A574A-5E9F-4377-9C6E-8AF37BD3C193}"/>
                    </a:ext>
                  </a:extLst>
                </p14:cNvPr>
                <p14:cNvContentPartPr/>
                <p14:nvPr/>
              </p14:nvContentPartPr>
              <p14:xfrm>
                <a:off x="8031914" y="2946904"/>
                <a:ext cx="324720" cy="1663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C0A574A-5E9F-4377-9C6E-8AF37BD3C19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023274" y="2938264"/>
                  <a:ext cx="342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84C1614-7352-466C-9A9F-43FC32E75F5B}"/>
                    </a:ext>
                  </a:extLst>
                </p14:cNvPr>
                <p14:cNvContentPartPr/>
                <p14:nvPr/>
              </p14:nvContentPartPr>
              <p14:xfrm>
                <a:off x="8443034" y="2645944"/>
                <a:ext cx="234720" cy="4881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84C1614-7352-466C-9A9F-43FC32E75F5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434394" y="2636944"/>
                  <a:ext cx="2523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5F52BF2-9AE4-4EB1-97F5-3C77B896DB06}"/>
                    </a:ext>
                  </a:extLst>
                </p14:cNvPr>
                <p14:cNvContentPartPr/>
                <p14:nvPr/>
              </p14:nvContentPartPr>
              <p14:xfrm>
                <a:off x="8765594" y="2882464"/>
                <a:ext cx="182880" cy="235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5F52BF2-9AE4-4EB1-97F5-3C77B896DB0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756594" y="2873464"/>
                  <a:ext cx="2005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601A1A7-0738-46A5-98C2-44EE23967B68}"/>
                    </a:ext>
                  </a:extLst>
                </p14:cNvPr>
                <p14:cNvContentPartPr/>
                <p14:nvPr/>
              </p14:nvContentPartPr>
              <p14:xfrm>
                <a:off x="8944874" y="2915224"/>
                <a:ext cx="132840" cy="183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601A1A7-0738-46A5-98C2-44EE23967B6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935874" y="2906584"/>
                  <a:ext cx="150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5693AA9-6484-4807-A5B0-14469A257301}"/>
                    </a:ext>
                  </a:extLst>
                </p14:cNvPr>
                <p14:cNvContentPartPr/>
                <p14:nvPr/>
              </p14:nvContentPartPr>
              <p14:xfrm>
                <a:off x="9212354" y="2646664"/>
                <a:ext cx="197640" cy="4471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5693AA9-6484-4807-A5B0-14469A25730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03354" y="2637664"/>
                  <a:ext cx="215280" cy="46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023DBB6-FDEE-4F94-B866-AA3755B6C4B5}"/>
              </a:ext>
            </a:extLst>
          </p:cNvPr>
          <p:cNvGrpSpPr/>
          <p:nvPr/>
        </p:nvGrpSpPr>
        <p:grpSpPr>
          <a:xfrm>
            <a:off x="9759554" y="2596624"/>
            <a:ext cx="1071000" cy="596880"/>
            <a:chOff x="9759554" y="2596624"/>
            <a:chExt cx="1071000" cy="59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62321CC-EC7B-4914-94D0-8A121A22FACD}"/>
                    </a:ext>
                  </a:extLst>
                </p14:cNvPr>
                <p14:cNvContentPartPr/>
                <p14:nvPr/>
              </p14:nvContentPartPr>
              <p14:xfrm>
                <a:off x="9929834" y="2689864"/>
                <a:ext cx="170280" cy="503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62321CC-EC7B-4914-94D0-8A121A22FAC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920834" y="2680864"/>
                  <a:ext cx="18792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5EA3E59-8252-408D-9C04-25E6F44A55A4}"/>
                    </a:ext>
                  </a:extLst>
                </p14:cNvPr>
                <p14:cNvContentPartPr/>
                <p14:nvPr/>
              </p14:nvContentPartPr>
              <p14:xfrm>
                <a:off x="9759554" y="2887504"/>
                <a:ext cx="564480" cy="72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5EA3E59-8252-408D-9C04-25E6F44A55A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750914" y="2878864"/>
                  <a:ext cx="5821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3C0B10F-8E4A-4B06-8038-52500CC85F82}"/>
                    </a:ext>
                  </a:extLst>
                </p14:cNvPr>
                <p14:cNvContentPartPr/>
                <p14:nvPr/>
              </p14:nvContentPartPr>
              <p14:xfrm>
                <a:off x="10282994" y="2596624"/>
                <a:ext cx="190800" cy="527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3C0B10F-8E4A-4B06-8038-52500CC85F8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273994" y="2587984"/>
                  <a:ext cx="2084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5705B48-4864-4C9C-82D8-D5EF13260763}"/>
                    </a:ext>
                  </a:extLst>
                </p14:cNvPr>
                <p14:cNvContentPartPr/>
                <p14:nvPr/>
              </p14:nvContentPartPr>
              <p14:xfrm>
                <a:off x="10662074" y="2928904"/>
                <a:ext cx="168480" cy="1922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5705B48-4864-4C9C-82D8-D5EF1326076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653074" y="2920264"/>
                  <a:ext cx="18612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EC24C55-C1B1-4BC8-B86D-41AFF580D08D}"/>
              </a:ext>
            </a:extLst>
          </p:cNvPr>
          <p:cNvGrpSpPr/>
          <p:nvPr/>
        </p:nvGrpSpPr>
        <p:grpSpPr>
          <a:xfrm>
            <a:off x="2857274" y="3411664"/>
            <a:ext cx="1037880" cy="574200"/>
            <a:chOff x="2857274" y="3411664"/>
            <a:chExt cx="1037880" cy="57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152EB8D-E429-4FF5-92E4-9BA8A99E569C}"/>
                    </a:ext>
                  </a:extLst>
                </p14:cNvPr>
                <p14:cNvContentPartPr/>
                <p14:nvPr/>
              </p14:nvContentPartPr>
              <p14:xfrm>
                <a:off x="2857274" y="3665824"/>
                <a:ext cx="283680" cy="3200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152EB8D-E429-4FF5-92E4-9BA8A99E569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848634" y="3657184"/>
                  <a:ext cx="301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11C96CA-4BE7-4CA1-9298-2579117513C5}"/>
                    </a:ext>
                  </a:extLst>
                </p14:cNvPr>
                <p14:cNvContentPartPr/>
                <p14:nvPr/>
              </p14:nvContentPartPr>
              <p14:xfrm>
                <a:off x="3455234" y="3437584"/>
                <a:ext cx="102240" cy="348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11C96CA-4BE7-4CA1-9298-2579117513C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46594" y="3428944"/>
                  <a:ext cx="1198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AE8CCC2-BCCF-45D2-8048-4F0A4AD96537}"/>
                    </a:ext>
                  </a:extLst>
                </p14:cNvPr>
                <p14:cNvContentPartPr/>
                <p14:nvPr/>
              </p14:nvContentPartPr>
              <p14:xfrm>
                <a:off x="3320234" y="3568264"/>
                <a:ext cx="345600" cy="932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AE8CCC2-BCCF-45D2-8048-4F0A4AD9653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11594" y="3559264"/>
                  <a:ext cx="363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581120B-FEB7-498E-A68F-505726A2C1B9}"/>
                    </a:ext>
                  </a:extLst>
                </p14:cNvPr>
                <p14:cNvContentPartPr/>
                <p14:nvPr/>
              </p14:nvContentPartPr>
              <p14:xfrm>
                <a:off x="3720914" y="3411664"/>
                <a:ext cx="174240" cy="362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581120B-FEB7-498E-A68F-505726A2C1B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712274" y="3403024"/>
                  <a:ext cx="19188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2E419DD-8E5F-46EC-9C7D-0BB2E7C4064E}"/>
              </a:ext>
            </a:extLst>
          </p:cNvPr>
          <p:cNvGrpSpPr/>
          <p:nvPr/>
        </p:nvGrpSpPr>
        <p:grpSpPr>
          <a:xfrm>
            <a:off x="4192154" y="3641704"/>
            <a:ext cx="1719000" cy="293760"/>
            <a:chOff x="4192154" y="3641704"/>
            <a:chExt cx="1719000" cy="29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D72A27E-671F-4299-884C-A56E481EFF98}"/>
                    </a:ext>
                  </a:extLst>
                </p14:cNvPr>
                <p14:cNvContentPartPr/>
                <p14:nvPr/>
              </p14:nvContentPartPr>
              <p14:xfrm>
                <a:off x="4192154" y="3664384"/>
                <a:ext cx="268200" cy="258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D72A27E-671F-4299-884C-A56E481EFF9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183514" y="3655744"/>
                  <a:ext cx="2858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4EE5B39-7DAC-4824-8095-80262D78083B}"/>
                    </a:ext>
                  </a:extLst>
                </p14:cNvPr>
                <p14:cNvContentPartPr/>
                <p14:nvPr/>
              </p14:nvContentPartPr>
              <p14:xfrm>
                <a:off x="4582034" y="3702544"/>
                <a:ext cx="155520" cy="2019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4EE5B39-7DAC-4824-8095-80262D78083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73034" y="3693904"/>
                  <a:ext cx="1731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65B6777-F029-48AB-898F-533924B941A8}"/>
                    </a:ext>
                  </a:extLst>
                </p14:cNvPr>
                <p14:cNvContentPartPr/>
                <p14:nvPr/>
              </p14:nvContentPartPr>
              <p14:xfrm>
                <a:off x="4828274" y="3691024"/>
                <a:ext cx="151920" cy="2444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65B6777-F029-48AB-898F-533924B941A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19274" y="3682384"/>
                  <a:ext cx="1695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A554E4F-A7EC-4126-B1F9-B146EF89A9C7}"/>
                    </a:ext>
                  </a:extLst>
                </p14:cNvPr>
                <p14:cNvContentPartPr/>
                <p14:nvPr/>
              </p14:nvContentPartPr>
              <p14:xfrm>
                <a:off x="5074154" y="3712264"/>
                <a:ext cx="200520" cy="2091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A554E4F-A7EC-4126-B1F9-B146EF89A9C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065154" y="3703624"/>
                  <a:ext cx="218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B373C70-C1C5-4BC8-86A4-394EB3FE9B3A}"/>
                    </a:ext>
                  </a:extLst>
                </p14:cNvPr>
                <p14:cNvContentPartPr/>
                <p14:nvPr/>
              </p14:nvContentPartPr>
              <p14:xfrm>
                <a:off x="5307794" y="3733864"/>
                <a:ext cx="201240" cy="1998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B373C70-C1C5-4BC8-86A4-394EB3FE9B3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298794" y="3724864"/>
                  <a:ext cx="218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B7B51D3-BBB7-472C-B05C-E27476BAE5F4}"/>
                    </a:ext>
                  </a:extLst>
                </p14:cNvPr>
                <p14:cNvContentPartPr/>
                <p14:nvPr/>
              </p14:nvContentPartPr>
              <p14:xfrm>
                <a:off x="5554394" y="3684184"/>
                <a:ext cx="107280" cy="219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B7B51D3-BBB7-472C-B05C-E27476BAE5F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45394" y="3675544"/>
                  <a:ext cx="1249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B04ED36-1108-4BA1-A64F-321DED681811}"/>
                    </a:ext>
                  </a:extLst>
                </p14:cNvPr>
                <p14:cNvContentPartPr/>
                <p14:nvPr/>
              </p14:nvContentPartPr>
              <p14:xfrm>
                <a:off x="5659874" y="3641704"/>
                <a:ext cx="251280" cy="2840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B04ED36-1108-4BA1-A64F-321DED68181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651234" y="3633064"/>
                  <a:ext cx="26892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BED5D1B-6E43-4B24-8BD3-7C0D93342BEB}"/>
              </a:ext>
            </a:extLst>
          </p:cNvPr>
          <p:cNvGrpSpPr/>
          <p:nvPr/>
        </p:nvGrpSpPr>
        <p:grpSpPr>
          <a:xfrm>
            <a:off x="6213914" y="3572584"/>
            <a:ext cx="1747080" cy="327240"/>
            <a:chOff x="6213914" y="3572584"/>
            <a:chExt cx="1747080" cy="3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C9C01FF-B5E0-4886-8250-BC3668D365F2}"/>
                    </a:ext>
                  </a:extLst>
                </p14:cNvPr>
                <p14:cNvContentPartPr/>
                <p14:nvPr/>
              </p14:nvContentPartPr>
              <p14:xfrm>
                <a:off x="6213914" y="3678784"/>
                <a:ext cx="175320" cy="2210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C9C01FF-B5E0-4886-8250-BC3668D365F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204914" y="3669784"/>
                  <a:ext cx="192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9637540-3E2F-40E5-9A3A-E67D787BFBAE}"/>
                    </a:ext>
                  </a:extLst>
                </p14:cNvPr>
                <p14:cNvContentPartPr/>
                <p14:nvPr/>
              </p14:nvContentPartPr>
              <p14:xfrm>
                <a:off x="6510914" y="3663304"/>
                <a:ext cx="225000" cy="2232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9637540-3E2F-40E5-9A3A-E67D787BFBA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501914" y="3654304"/>
                  <a:ext cx="2426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727EA4B-A774-4E4C-81E9-3B666494EC98}"/>
                    </a:ext>
                  </a:extLst>
                </p14:cNvPr>
                <p14:cNvContentPartPr/>
                <p14:nvPr/>
              </p14:nvContentPartPr>
              <p14:xfrm>
                <a:off x="6805754" y="3651064"/>
                <a:ext cx="210600" cy="2120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727EA4B-A774-4E4C-81E9-3B666494EC9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797114" y="3642064"/>
                  <a:ext cx="228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F73EE48-47B9-454A-A329-69419081919B}"/>
                    </a:ext>
                  </a:extLst>
                </p14:cNvPr>
                <p14:cNvContentPartPr/>
                <p14:nvPr/>
              </p14:nvContentPartPr>
              <p14:xfrm>
                <a:off x="7098794" y="3669064"/>
                <a:ext cx="164520" cy="225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F73EE48-47B9-454A-A329-69419081919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089794" y="3660424"/>
                  <a:ext cx="1821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924F131-3B10-4732-AF89-B54580DF9C6A}"/>
                    </a:ext>
                  </a:extLst>
                </p14:cNvPr>
                <p14:cNvContentPartPr/>
                <p14:nvPr/>
              </p14:nvContentPartPr>
              <p14:xfrm>
                <a:off x="7381034" y="3621184"/>
                <a:ext cx="163800" cy="2264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924F131-3B10-4732-AF89-B54580DF9C6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372394" y="3612184"/>
                  <a:ext cx="1814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12D2E93-4588-4F2A-BCAE-BAD799C2A9F9}"/>
                    </a:ext>
                  </a:extLst>
                </p14:cNvPr>
                <p14:cNvContentPartPr/>
                <p14:nvPr/>
              </p14:nvContentPartPr>
              <p14:xfrm>
                <a:off x="7624394" y="3572584"/>
                <a:ext cx="190800" cy="2736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12D2E93-4588-4F2A-BCAE-BAD799C2A9F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15754" y="3563584"/>
                  <a:ext cx="2084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0F277C5-F35D-4CA3-9D31-C75039148EA5}"/>
                    </a:ext>
                  </a:extLst>
                </p14:cNvPr>
                <p14:cNvContentPartPr/>
                <p14:nvPr/>
              </p14:nvContentPartPr>
              <p14:xfrm>
                <a:off x="7930754" y="3877864"/>
                <a:ext cx="30240" cy="50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0F277C5-F35D-4CA3-9D31-C75039148EA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21754" y="3868864"/>
                  <a:ext cx="478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8E2FD53-EA2F-4C7D-B158-784836521B2E}"/>
              </a:ext>
            </a:extLst>
          </p:cNvPr>
          <p:cNvGrpSpPr/>
          <p:nvPr/>
        </p:nvGrpSpPr>
        <p:grpSpPr>
          <a:xfrm>
            <a:off x="1818314" y="4279264"/>
            <a:ext cx="6716160" cy="1473840"/>
            <a:chOff x="1818314" y="4279264"/>
            <a:chExt cx="6716160" cy="147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49C081D-F4A5-472E-A083-E0E334ED388F}"/>
                    </a:ext>
                  </a:extLst>
                </p14:cNvPr>
                <p14:cNvContentPartPr/>
                <p14:nvPr/>
              </p14:nvContentPartPr>
              <p14:xfrm>
                <a:off x="1874474" y="4399864"/>
                <a:ext cx="284760" cy="4604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49C081D-F4A5-472E-A083-E0E334ED388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65474" y="4391224"/>
                  <a:ext cx="3024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4E650A6-4A06-4FEF-8EC2-1588A4E0E88A}"/>
                    </a:ext>
                  </a:extLst>
                </p14:cNvPr>
                <p14:cNvContentPartPr/>
                <p14:nvPr/>
              </p14:nvContentPartPr>
              <p14:xfrm>
                <a:off x="1818314" y="4388704"/>
                <a:ext cx="345960" cy="459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4E650A6-4A06-4FEF-8EC2-1588A4E0E88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809314" y="4380064"/>
                  <a:ext cx="3636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444D3C4-4D5D-4E02-97F8-CEDEE8852108}"/>
                    </a:ext>
                  </a:extLst>
                </p14:cNvPr>
                <p14:cNvContentPartPr/>
                <p14:nvPr/>
              </p14:nvContentPartPr>
              <p14:xfrm>
                <a:off x="2363714" y="4515784"/>
                <a:ext cx="371880" cy="1645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444D3C4-4D5D-4E02-97F8-CEDEE885210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354714" y="4506784"/>
                  <a:ext cx="389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CE02E40-88FF-46AD-AFD5-37ACE8D65E7E}"/>
                    </a:ext>
                  </a:extLst>
                </p14:cNvPr>
                <p14:cNvContentPartPr/>
                <p14:nvPr/>
              </p14:nvContentPartPr>
              <p14:xfrm>
                <a:off x="2933234" y="4416784"/>
                <a:ext cx="435240" cy="3967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CE02E40-88FF-46AD-AFD5-37ACE8D65E7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924234" y="4408144"/>
                  <a:ext cx="4528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F4DD20C-A7B4-4BB3-826B-865F7EAA2794}"/>
                    </a:ext>
                  </a:extLst>
                </p14:cNvPr>
                <p14:cNvContentPartPr/>
                <p14:nvPr/>
              </p14:nvContentPartPr>
              <p14:xfrm>
                <a:off x="3404834" y="4508224"/>
                <a:ext cx="83160" cy="2509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F4DD20C-A7B4-4BB3-826B-865F7EAA279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396194" y="4499224"/>
                  <a:ext cx="1008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649AAC4-8223-4092-9BDF-5CEDA99FA1B1}"/>
                    </a:ext>
                  </a:extLst>
                </p14:cNvPr>
                <p14:cNvContentPartPr/>
                <p14:nvPr/>
              </p14:nvContentPartPr>
              <p14:xfrm>
                <a:off x="3442634" y="4421824"/>
                <a:ext cx="231480" cy="349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649AAC4-8223-4092-9BDF-5CEDA99FA1B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433994" y="4413184"/>
                  <a:ext cx="2491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479284C-B6E7-4A09-9CC1-416A58B56A80}"/>
                    </a:ext>
                  </a:extLst>
                </p14:cNvPr>
                <p14:cNvContentPartPr/>
                <p14:nvPr/>
              </p14:nvContentPartPr>
              <p14:xfrm>
                <a:off x="3852674" y="4336144"/>
                <a:ext cx="297000" cy="466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479284C-B6E7-4A09-9CC1-416A58B56A8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844034" y="4327144"/>
                  <a:ext cx="3146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2170181-2234-4067-ADD6-CB5DA88BB80F}"/>
                    </a:ext>
                  </a:extLst>
                </p14:cNvPr>
                <p14:cNvContentPartPr/>
                <p14:nvPr/>
              </p14:nvContentPartPr>
              <p14:xfrm>
                <a:off x="4163354" y="4482664"/>
                <a:ext cx="382680" cy="275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2170181-2234-4067-ADD6-CB5DA88BB80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154354" y="4474024"/>
                  <a:ext cx="4003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35A1FC7-9608-42FD-ADB9-D9945B090EB4}"/>
                    </a:ext>
                  </a:extLst>
                </p14:cNvPr>
                <p14:cNvContentPartPr/>
                <p14:nvPr/>
              </p14:nvContentPartPr>
              <p14:xfrm>
                <a:off x="4492754" y="4757344"/>
                <a:ext cx="168120" cy="2602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35A1FC7-9608-42FD-ADB9-D9945B090EB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483754" y="4748704"/>
                  <a:ext cx="1857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47F7DA5-8C83-4725-B149-7CE607CD2023}"/>
                    </a:ext>
                  </a:extLst>
                </p14:cNvPr>
                <p14:cNvContentPartPr/>
                <p14:nvPr/>
              </p14:nvContentPartPr>
              <p14:xfrm>
                <a:off x="4889114" y="4617304"/>
                <a:ext cx="95760" cy="2779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47F7DA5-8C83-4725-B149-7CE607CD202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880474" y="4608304"/>
                  <a:ext cx="113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258008D-A255-48B9-BB9E-CD397B539D28}"/>
                    </a:ext>
                  </a:extLst>
                </p14:cNvPr>
                <p14:cNvContentPartPr/>
                <p14:nvPr/>
              </p14:nvContentPartPr>
              <p14:xfrm>
                <a:off x="4980194" y="4417504"/>
                <a:ext cx="374760" cy="252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258008D-A255-48B9-BB9E-CD397B539D2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971194" y="4408864"/>
                  <a:ext cx="3924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123AE4F-10E7-4846-83D0-4CABE800E340}"/>
                    </a:ext>
                  </a:extLst>
                </p14:cNvPr>
                <p14:cNvContentPartPr/>
                <p14:nvPr/>
              </p14:nvContentPartPr>
              <p14:xfrm>
                <a:off x="5435954" y="4279264"/>
                <a:ext cx="189720" cy="4320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123AE4F-10E7-4846-83D0-4CABE800E34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427314" y="4270264"/>
                  <a:ext cx="20736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5ED863A-7AAC-47F8-A001-95FB17334AC5}"/>
                    </a:ext>
                  </a:extLst>
                </p14:cNvPr>
                <p14:cNvContentPartPr/>
                <p14:nvPr/>
              </p14:nvContentPartPr>
              <p14:xfrm>
                <a:off x="1878794" y="5359624"/>
                <a:ext cx="167760" cy="3222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5ED863A-7AAC-47F8-A001-95FB17334AC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870154" y="5350984"/>
                  <a:ext cx="1854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A29C914-F7C9-4F07-93C1-B365BB0B4620}"/>
                    </a:ext>
                  </a:extLst>
                </p14:cNvPr>
                <p14:cNvContentPartPr/>
                <p14:nvPr/>
              </p14:nvContentPartPr>
              <p14:xfrm>
                <a:off x="1933514" y="5130664"/>
                <a:ext cx="444240" cy="338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A29C914-F7C9-4F07-93C1-B365BB0B462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924874" y="5121664"/>
                  <a:ext cx="4618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F4CD422-9479-41D0-9BDE-76059DB980A0}"/>
                    </a:ext>
                  </a:extLst>
                </p14:cNvPr>
                <p14:cNvContentPartPr/>
                <p14:nvPr/>
              </p14:nvContentPartPr>
              <p14:xfrm>
                <a:off x="2366594" y="5213824"/>
                <a:ext cx="218160" cy="4316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F4CD422-9479-41D0-9BDE-76059DB980A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357594" y="5204824"/>
                  <a:ext cx="23580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45874DB-80D5-4BD2-9BB1-9FFD34FFA2D2}"/>
                    </a:ext>
                  </a:extLst>
                </p14:cNvPr>
                <p14:cNvContentPartPr/>
                <p14:nvPr/>
              </p14:nvContentPartPr>
              <p14:xfrm>
                <a:off x="2612114" y="5320384"/>
                <a:ext cx="199800" cy="2743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45874DB-80D5-4BD2-9BB1-9FFD34FFA2D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603474" y="5311384"/>
                  <a:ext cx="2174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28103E4-E8C0-4CCB-8A5A-AB007C7E8CA5}"/>
                    </a:ext>
                  </a:extLst>
                </p14:cNvPr>
                <p14:cNvContentPartPr/>
                <p14:nvPr/>
              </p14:nvContentPartPr>
              <p14:xfrm>
                <a:off x="2575754" y="5288704"/>
                <a:ext cx="235800" cy="2800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28103E4-E8C0-4CCB-8A5A-AB007C7E8CA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566754" y="5279704"/>
                  <a:ext cx="2534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4D6B6DB-B762-4141-BA45-6EAC4E7FBD65}"/>
                    </a:ext>
                  </a:extLst>
                </p14:cNvPr>
                <p14:cNvContentPartPr/>
                <p14:nvPr/>
              </p14:nvContentPartPr>
              <p14:xfrm>
                <a:off x="2918834" y="5359264"/>
                <a:ext cx="222120" cy="1785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4D6B6DB-B762-4141-BA45-6EAC4E7FBD6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910194" y="5350264"/>
                  <a:ext cx="239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F3DEE43-64EB-45CF-B79C-7439386ED71C}"/>
                    </a:ext>
                  </a:extLst>
                </p14:cNvPr>
                <p14:cNvContentPartPr/>
                <p14:nvPr/>
              </p14:nvContentPartPr>
              <p14:xfrm>
                <a:off x="3348674" y="5365384"/>
                <a:ext cx="273240" cy="2350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F3DEE43-64EB-45CF-B79C-7439386ED71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340034" y="5356744"/>
                  <a:ext cx="2908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22CC7F9-D88F-4C34-BB8F-E63AA46AFF54}"/>
                    </a:ext>
                  </a:extLst>
                </p14:cNvPr>
                <p14:cNvContentPartPr/>
                <p14:nvPr/>
              </p14:nvContentPartPr>
              <p14:xfrm>
                <a:off x="3328154" y="5357104"/>
                <a:ext cx="185760" cy="2264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22CC7F9-D88F-4C34-BB8F-E63AA46AFF5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319154" y="5348464"/>
                  <a:ext cx="2034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6743B8D-ED70-421C-BA72-0AE84F42F5EE}"/>
                    </a:ext>
                  </a:extLst>
                </p14:cNvPr>
                <p14:cNvContentPartPr/>
                <p14:nvPr/>
              </p14:nvContentPartPr>
              <p14:xfrm>
                <a:off x="3681314" y="5181424"/>
                <a:ext cx="150480" cy="5259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6743B8D-ED70-421C-BA72-0AE84F42F5E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672314" y="5172424"/>
                  <a:ext cx="16812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07EBD01-8C09-4179-A3D6-75F607B98FC4}"/>
                    </a:ext>
                  </a:extLst>
                </p14:cNvPr>
                <p14:cNvContentPartPr/>
                <p14:nvPr/>
              </p14:nvContentPartPr>
              <p14:xfrm>
                <a:off x="4152914" y="5376544"/>
                <a:ext cx="223920" cy="684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07EBD01-8C09-4179-A3D6-75F607B98FC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143914" y="5367904"/>
                  <a:ext cx="241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373C4F8-BCE4-4300-AB8D-60316403AA17}"/>
                    </a:ext>
                  </a:extLst>
                </p14:cNvPr>
                <p14:cNvContentPartPr/>
                <p14:nvPr/>
              </p14:nvContentPartPr>
              <p14:xfrm>
                <a:off x="4184234" y="5496064"/>
                <a:ext cx="275040" cy="817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373C4F8-BCE4-4300-AB8D-60316403AA1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5594" y="5487424"/>
                  <a:ext cx="292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C49D9EE-E78A-44A6-8B79-E703A5CA5837}"/>
                    </a:ext>
                  </a:extLst>
                </p14:cNvPr>
                <p14:cNvContentPartPr/>
                <p14:nvPr/>
              </p14:nvContentPartPr>
              <p14:xfrm>
                <a:off x="4861394" y="5057224"/>
                <a:ext cx="332280" cy="622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C49D9EE-E78A-44A6-8B79-E703A5CA583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852754" y="5048584"/>
                  <a:ext cx="34992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31F2B7B-D087-4863-92E3-55E3B8A08F26}"/>
                    </a:ext>
                  </a:extLst>
                </p14:cNvPr>
                <p14:cNvContentPartPr/>
                <p14:nvPr/>
              </p14:nvContentPartPr>
              <p14:xfrm>
                <a:off x="5375114" y="5001064"/>
                <a:ext cx="192960" cy="2350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31F2B7B-D087-4863-92E3-55E3B8A08F2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366114" y="4992424"/>
                  <a:ext cx="2106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3D59985-0950-440C-98E4-382E33E3A0A5}"/>
                    </a:ext>
                  </a:extLst>
                </p14:cNvPr>
                <p14:cNvContentPartPr/>
                <p14:nvPr/>
              </p14:nvContentPartPr>
              <p14:xfrm>
                <a:off x="5384834" y="4961824"/>
                <a:ext cx="186480" cy="2188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3D59985-0950-440C-98E4-382E33E3A0A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375834" y="4953184"/>
                  <a:ext cx="204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36960AA-ED10-4842-9291-B35B9A97CDE9}"/>
                    </a:ext>
                  </a:extLst>
                </p14:cNvPr>
                <p14:cNvContentPartPr/>
                <p14:nvPr/>
              </p14:nvContentPartPr>
              <p14:xfrm>
                <a:off x="5661314" y="5078824"/>
                <a:ext cx="169200" cy="370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36960AA-ED10-4842-9291-B35B9A97CDE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652314" y="5069824"/>
                  <a:ext cx="1868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3339064-4BA5-430B-9F93-C8706F045054}"/>
                    </a:ext>
                  </a:extLst>
                </p14:cNvPr>
                <p14:cNvContentPartPr/>
                <p14:nvPr/>
              </p14:nvContentPartPr>
              <p14:xfrm>
                <a:off x="6027434" y="4945624"/>
                <a:ext cx="27360" cy="1893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3339064-4BA5-430B-9F93-C8706F04505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018434" y="4936624"/>
                  <a:ext cx="450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730ACDE-8FB3-4B85-9AEE-B1663F4A48D2}"/>
                    </a:ext>
                  </a:extLst>
                </p14:cNvPr>
                <p14:cNvContentPartPr/>
                <p14:nvPr/>
              </p14:nvContentPartPr>
              <p14:xfrm>
                <a:off x="5313554" y="5467264"/>
                <a:ext cx="200880" cy="1864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730ACDE-8FB3-4B85-9AEE-B1663F4A48D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304554" y="5458264"/>
                  <a:ext cx="218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2D1BD10-CE75-4816-9B50-11B4DDA9BA33}"/>
                    </a:ext>
                  </a:extLst>
                </p14:cNvPr>
                <p14:cNvContentPartPr/>
                <p14:nvPr/>
              </p14:nvContentPartPr>
              <p14:xfrm>
                <a:off x="5559794" y="5565904"/>
                <a:ext cx="151560" cy="241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2D1BD10-CE75-4816-9B50-11B4DDA9BA3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551154" y="5556904"/>
                  <a:ext cx="169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5A2E894-B7DF-4A78-B96A-C0F749CA1D86}"/>
                    </a:ext>
                  </a:extLst>
                </p14:cNvPr>
                <p14:cNvContentPartPr/>
                <p14:nvPr/>
              </p14:nvContentPartPr>
              <p14:xfrm>
                <a:off x="5914754" y="5483824"/>
                <a:ext cx="31320" cy="1418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5A2E894-B7DF-4A78-B96A-C0F749CA1D8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906114" y="5475184"/>
                  <a:ext cx="48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A24F41F-8A15-4617-A3B7-0769D8847ED8}"/>
                    </a:ext>
                  </a:extLst>
                </p14:cNvPr>
                <p14:cNvContentPartPr/>
                <p14:nvPr/>
              </p14:nvContentPartPr>
              <p14:xfrm>
                <a:off x="6143714" y="4758064"/>
                <a:ext cx="286920" cy="9950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A24F41F-8A15-4617-A3B7-0769D8847ED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135074" y="4749424"/>
                  <a:ext cx="304560" cy="10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0EC4056-3A40-41A5-AD86-A200A382D05A}"/>
                    </a:ext>
                  </a:extLst>
                </p14:cNvPr>
                <p14:cNvContentPartPr/>
                <p14:nvPr/>
              </p14:nvContentPartPr>
              <p14:xfrm>
                <a:off x="6553754" y="5264224"/>
                <a:ext cx="108000" cy="314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0EC4056-3A40-41A5-AD86-A200A382D05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545114" y="5255584"/>
                  <a:ext cx="1256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291CD55-54B0-4909-A1FA-23CAD4CD961D}"/>
                    </a:ext>
                  </a:extLst>
                </p14:cNvPr>
                <p14:cNvContentPartPr/>
                <p14:nvPr/>
              </p14:nvContentPartPr>
              <p14:xfrm>
                <a:off x="6623234" y="5081344"/>
                <a:ext cx="249480" cy="2415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291CD55-54B0-4909-A1FA-23CAD4CD96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614234" y="5072704"/>
                  <a:ext cx="2671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4FEB55C-7FA7-4092-8E2A-D2321CEF0988}"/>
                    </a:ext>
                  </a:extLst>
                </p14:cNvPr>
                <p14:cNvContentPartPr/>
                <p14:nvPr/>
              </p14:nvContentPartPr>
              <p14:xfrm>
                <a:off x="6945074" y="4914664"/>
                <a:ext cx="187200" cy="1224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4FEB55C-7FA7-4092-8E2A-D2321CEF098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936074" y="4906024"/>
                  <a:ext cx="204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7D1D092-4413-46DF-815B-BA5B97F5BB5F}"/>
                    </a:ext>
                  </a:extLst>
                </p14:cNvPr>
                <p14:cNvContentPartPr/>
                <p14:nvPr/>
              </p14:nvContentPartPr>
              <p14:xfrm>
                <a:off x="7198514" y="5026984"/>
                <a:ext cx="183240" cy="3866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7D1D092-4413-46DF-815B-BA5B97F5BB5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189514" y="5017984"/>
                  <a:ext cx="2008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252D607-1E8E-40CF-9F58-D7077E439627}"/>
                    </a:ext>
                  </a:extLst>
                </p14:cNvPr>
                <p14:cNvContentPartPr/>
                <p14:nvPr/>
              </p14:nvContentPartPr>
              <p14:xfrm>
                <a:off x="7453754" y="5084584"/>
                <a:ext cx="95400" cy="2491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252D607-1E8E-40CF-9F58-D7077E43962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444754" y="5075584"/>
                  <a:ext cx="113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25ADDBD-E2EA-477C-9672-7995A7836E0A}"/>
                    </a:ext>
                  </a:extLst>
                </p14:cNvPr>
                <p14:cNvContentPartPr/>
                <p14:nvPr/>
              </p14:nvContentPartPr>
              <p14:xfrm>
                <a:off x="7630514" y="5200144"/>
                <a:ext cx="214920" cy="399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25ADDBD-E2EA-477C-9672-7995A7836E0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621874" y="5191504"/>
                  <a:ext cx="232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00AC181-9E93-44B8-8977-1656D8D34524}"/>
                    </a:ext>
                  </a:extLst>
                </p14:cNvPr>
                <p14:cNvContentPartPr/>
                <p14:nvPr/>
              </p14:nvContentPartPr>
              <p14:xfrm>
                <a:off x="7885394" y="5198704"/>
                <a:ext cx="145080" cy="3675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00AC181-9E93-44B8-8977-1656D8D3452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876394" y="5190064"/>
                  <a:ext cx="1627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DBA9C45-FB24-4AA1-BBAE-BBF5ACDC9FEC}"/>
                    </a:ext>
                  </a:extLst>
                </p14:cNvPr>
                <p14:cNvContentPartPr/>
                <p14:nvPr/>
              </p14:nvContentPartPr>
              <p14:xfrm>
                <a:off x="7955234" y="5087824"/>
                <a:ext cx="272880" cy="2120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DBA9C45-FB24-4AA1-BBAE-BBF5ACDC9FE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946234" y="5078824"/>
                  <a:ext cx="290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950F989-2EBA-4C45-B6A4-E9BDF32357AB}"/>
                    </a:ext>
                  </a:extLst>
                </p14:cNvPr>
                <p14:cNvContentPartPr/>
                <p14:nvPr/>
              </p14:nvContentPartPr>
              <p14:xfrm>
                <a:off x="8307314" y="4926904"/>
                <a:ext cx="227160" cy="5356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950F989-2EBA-4C45-B6A4-E9BDF32357A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298674" y="4917904"/>
                  <a:ext cx="244800" cy="55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BE56EC0-11E6-40CC-A019-1C6FC9C8EE05}"/>
              </a:ext>
            </a:extLst>
          </p:cNvPr>
          <p:cNvGrpSpPr/>
          <p:nvPr/>
        </p:nvGrpSpPr>
        <p:grpSpPr>
          <a:xfrm>
            <a:off x="8459954" y="4728904"/>
            <a:ext cx="780480" cy="239400"/>
            <a:chOff x="8459954" y="4728904"/>
            <a:chExt cx="780480" cy="23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B30F824-CE53-42C7-9B53-A20CBDF03240}"/>
                    </a:ext>
                  </a:extLst>
                </p14:cNvPr>
                <p14:cNvContentPartPr/>
                <p14:nvPr/>
              </p14:nvContentPartPr>
              <p14:xfrm>
                <a:off x="8479394" y="4767064"/>
                <a:ext cx="215640" cy="2012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B30F824-CE53-42C7-9B53-A20CBDF0324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470394" y="4758424"/>
                  <a:ext cx="2332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747E3DA-65B7-47D4-BC27-4AFC6069F47C}"/>
                    </a:ext>
                  </a:extLst>
                </p14:cNvPr>
                <p14:cNvContentPartPr/>
                <p14:nvPr/>
              </p14:nvContentPartPr>
              <p14:xfrm>
                <a:off x="8459954" y="4728904"/>
                <a:ext cx="202320" cy="1958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747E3DA-65B7-47D4-BC27-4AFC6069F47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450954" y="4720264"/>
                  <a:ext cx="219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0F4EEB7-10DF-4FA6-B54A-4DD1C80134D7}"/>
                    </a:ext>
                  </a:extLst>
                </p14:cNvPr>
                <p14:cNvContentPartPr/>
                <p14:nvPr/>
              </p14:nvContentPartPr>
              <p14:xfrm>
                <a:off x="8779994" y="4828624"/>
                <a:ext cx="146520" cy="370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0F4EEB7-10DF-4FA6-B54A-4DD1C80134D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70994" y="4819624"/>
                  <a:ext cx="1641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480A930-C756-43E3-A758-8551D324F558}"/>
                    </a:ext>
                  </a:extLst>
                </p14:cNvPr>
                <p14:cNvContentPartPr/>
                <p14:nvPr/>
              </p14:nvContentPartPr>
              <p14:xfrm>
                <a:off x="9026594" y="4780024"/>
                <a:ext cx="213840" cy="1663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480A930-C756-43E3-A758-8551D324F55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17594" y="4771384"/>
                  <a:ext cx="231480" cy="18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57452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7A9F137-FDF7-4DCC-B291-A3B165608EA0}"/>
              </a:ext>
            </a:extLst>
          </p:cNvPr>
          <p:cNvGrpSpPr/>
          <p:nvPr/>
        </p:nvGrpSpPr>
        <p:grpSpPr>
          <a:xfrm>
            <a:off x="466514" y="162664"/>
            <a:ext cx="693720" cy="354240"/>
            <a:chOff x="466514" y="162664"/>
            <a:chExt cx="693720" cy="35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BA3A81C-76E0-4410-91F6-B64321D1FC2B}"/>
                    </a:ext>
                  </a:extLst>
                </p14:cNvPr>
                <p14:cNvContentPartPr/>
                <p14:nvPr/>
              </p14:nvContentPartPr>
              <p14:xfrm>
                <a:off x="466514" y="162664"/>
                <a:ext cx="417960" cy="354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BA3A81C-76E0-4410-91F6-B64321D1FC2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7874" y="153664"/>
                  <a:ext cx="4356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23BE2A0-8ABA-45CD-9E6F-BB89C7C07152}"/>
                    </a:ext>
                  </a:extLst>
                </p14:cNvPr>
                <p14:cNvContentPartPr/>
                <p14:nvPr/>
              </p14:nvContentPartPr>
              <p14:xfrm>
                <a:off x="522314" y="362464"/>
                <a:ext cx="194760" cy="50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23BE2A0-8ABA-45CD-9E6F-BB89C7C0715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3314" y="353464"/>
                  <a:ext cx="212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5D9CF20-F4E0-47F9-AEE4-EFC52925026B}"/>
                    </a:ext>
                  </a:extLst>
                </p14:cNvPr>
                <p14:cNvContentPartPr/>
                <p14:nvPr/>
              </p14:nvContentPartPr>
              <p14:xfrm>
                <a:off x="793034" y="304144"/>
                <a:ext cx="191880" cy="123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5D9CF20-F4E0-47F9-AEE4-EFC52925026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4394" y="295504"/>
                  <a:ext cx="209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B24975E-9BB8-4370-9627-F514124E8755}"/>
                    </a:ext>
                  </a:extLst>
                </p14:cNvPr>
                <p14:cNvContentPartPr/>
                <p14:nvPr/>
              </p14:nvContentPartPr>
              <p14:xfrm>
                <a:off x="818954" y="233224"/>
                <a:ext cx="173520" cy="154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B24975E-9BB8-4370-9627-F514124E87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0314" y="224224"/>
                  <a:ext cx="191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ED648D1-05F0-4903-850B-9F45BA0DD8C7}"/>
                    </a:ext>
                  </a:extLst>
                </p14:cNvPr>
                <p14:cNvContentPartPr/>
                <p14:nvPr/>
              </p14:nvContentPartPr>
              <p14:xfrm>
                <a:off x="1138274" y="282184"/>
                <a:ext cx="21960" cy="108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ED648D1-05F0-4903-850B-9F45BA0DD8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29274" y="273544"/>
                  <a:ext cx="396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FA606A8-3E91-4AB6-B53E-0BA694896CB6}"/>
                    </a:ext>
                  </a:extLst>
                </p14:cNvPr>
                <p14:cNvContentPartPr/>
                <p14:nvPr/>
              </p14:nvContentPartPr>
              <p14:xfrm>
                <a:off x="1110554" y="420424"/>
                <a:ext cx="43920" cy="284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FA606A8-3E91-4AB6-B53E-0BA694896C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01914" y="411784"/>
                  <a:ext cx="6156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2B04FB1-B384-42E3-ACEA-A1D7B06E05CF}"/>
              </a:ext>
            </a:extLst>
          </p:cNvPr>
          <p:cNvGrpSpPr/>
          <p:nvPr/>
        </p:nvGrpSpPr>
        <p:grpSpPr>
          <a:xfrm>
            <a:off x="1709594" y="138544"/>
            <a:ext cx="965520" cy="329040"/>
            <a:chOff x="1709594" y="138544"/>
            <a:chExt cx="96552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3733210-D07D-4BE1-BADD-1DAE1250AADA}"/>
                    </a:ext>
                  </a:extLst>
                </p14:cNvPr>
                <p14:cNvContentPartPr/>
                <p14:nvPr/>
              </p14:nvContentPartPr>
              <p14:xfrm>
                <a:off x="1709594" y="274984"/>
                <a:ext cx="100440" cy="185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3733210-D07D-4BE1-BADD-1DAE1250AA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00594" y="266344"/>
                  <a:ext cx="118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BE7110F-0045-487B-B849-860556298F79}"/>
                    </a:ext>
                  </a:extLst>
                </p14:cNvPr>
                <p14:cNvContentPartPr/>
                <p14:nvPr/>
              </p14:nvContentPartPr>
              <p14:xfrm>
                <a:off x="1770434" y="152944"/>
                <a:ext cx="246240" cy="175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BE7110F-0045-487B-B849-860556298F7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61794" y="143944"/>
                  <a:ext cx="263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722DC36-B229-418D-9813-6EAAB1D1FDEE}"/>
                    </a:ext>
                  </a:extLst>
                </p14:cNvPr>
                <p14:cNvContentPartPr/>
                <p14:nvPr/>
              </p14:nvContentPartPr>
              <p14:xfrm>
                <a:off x="2086874" y="190384"/>
                <a:ext cx="148680" cy="239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722DC36-B229-418D-9813-6EAAB1D1FDE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78234" y="181744"/>
                  <a:ext cx="1663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3A47B8D-3F8C-413F-B805-EA622D9DB16C}"/>
                    </a:ext>
                  </a:extLst>
                </p14:cNvPr>
                <p14:cNvContentPartPr/>
                <p14:nvPr/>
              </p14:nvContentPartPr>
              <p14:xfrm>
                <a:off x="2375234" y="214864"/>
                <a:ext cx="148320" cy="1987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3A47B8D-3F8C-413F-B805-EA622D9DB1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66594" y="206224"/>
                  <a:ext cx="165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C3895B6-F4CC-4CB8-A2D0-9EB9F3741B12}"/>
                    </a:ext>
                  </a:extLst>
                </p14:cNvPr>
                <p14:cNvContentPartPr/>
                <p14:nvPr/>
              </p14:nvContentPartPr>
              <p14:xfrm>
                <a:off x="2585834" y="138544"/>
                <a:ext cx="89280" cy="329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C3895B6-F4CC-4CB8-A2D0-9EB9F3741B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77194" y="129544"/>
                  <a:ext cx="106920" cy="34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01177D4-6E1B-4C89-84FC-8F95BE087556}"/>
              </a:ext>
            </a:extLst>
          </p:cNvPr>
          <p:cNvGrpSpPr/>
          <p:nvPr/>
        </p:nvGrpSpPr>
        <p:grpSpPr>
          <a:xfrm>
            <a:off x="2879954" y="256984"/>
            <a:ext cx="161280" cy="65520"/>
            <a:chOff x="2879954" y="256984"/>
            <a:chExt cx="161280" cy="6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3230459-7487-4B67-9C9F-335D3324DB48}"/>
                    </a:ext>
                  </a:extLst>
                </p14:cNvPr>
                <p14:cNvContentPartPr/>
                <p14:nvPr/>
              </p14:nvContentPartPr>
              <p14:xfrm>
                <a:off x="2879954" y="256984"/>
                <a:ext cx="101880" cy="2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3230459-7487-4B67-9C9F-335D3324DB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71314" y="248344"/>
                  <a:ext cx="119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DABE824-BAD8-4EF0-A07D-0E3AE19ADD94}"/>
                    </a:ext>
                  </a:extLst>
                </p14:cNvPr>
                <p14:cNvContentPartPr/>
                <p14:nvPr/>
              </p14:nvContentPartPr>
              <p14:xfrm>
                <a:off x="2898674" y="309904"/>
                <a:ext cx="142560" cy="12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DABE824-BAD8-4EF0-A07D-0E3AE19ADD9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90034" y="301264"/>
                  <a:ext cx="16020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7151643-4A4B-4C5C-878B-BABE5FDFDF2D}"/>
                  </a:ext>
                </a:extLst>
              </p14:cNvPr>
              <p14:cNvContentPartPr/>
              <p14:nvPr/>
            </p14:nvContentPartPr>
            <p14:xfrm>
              <a:off x="3225554" y="361744"/>
              <a:ext cx="21960" cy="864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7151643-4A4B-4C5C-878B-BABE5FDFDF2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16914" y="353104"/>
                <a:ext cx="396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746457C-1FFC-47EF-B92D-271E51693CF6}"/>
                  </a:ext>
                </a:extLst>
              </p14:cNvPr>
              <p14:cNvContentPartPr/>
              <p14:nvPr/>
            </p14:nvContentPartPr>
            <p14:xfrm>
              <a:off x="3446954" y="136024"/>
              <a:ext cx="89280" cy="23868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746457C-1FFC-47EF-B92D-271E51693CF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38314" y="127384"/>
                <a:ext cx="106920" cy="25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BBA48D0-EE21-468B-BA45-F8D8AD2F8B14}"/>
              </a:ext>
            </a:extLst>
          </p:cNvPr>
          <p:cNvGrpSpPr/>
          <p:nvPr/>
        </p:nvGrpSpPr>
        <p:grpSpPr>
          <a:xfrm>
            <a:off x="3928994" y="114784"/>
            <a:ext cx="1283400" cy="485280"/>
            <a:chOff x="3928994" y="114784"/>
            <a:chExt cx="128340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F2A4650-4FD0-4DDD-B984-1A86E0378C90}"/>
                    </a:ext>
                  </a:extLst>
                </p14:cNvPr>
                <p14:cNvContentPartPr/>
                <p14:nvPr/>
              </p14:nvContentPartPr>
              <p14:xfrm>
                <a:off x="3928994" y="421144"/>
                <a:ext cx="93960" cy="178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F2A4650-4FD0-4DDD-B984-1A86E0378C9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20354" y="412504"/>
                  <a:ext cx="111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C383642-D4F9-41C7-9B15-E56A76C07428}"/>
                    </a:ext>
                  </a:extLst>
                </p14:cNvPr>
                <p14:cNvContentPartPr/>
                <p14:nvPr/>
              </p14:nvContentPartPr>
              <p14:xfrm>
                <a:off x="4192874" y="234304"/>
                <a:ext cx="113400" cy="2181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C383642-D4F9-41C7-9B15-E56A76C074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83874" y="225664"/>
                  <a:ext cx="1310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2B972B3-FF9A-434D-8308-F6F4C75B5431}"/>
                    </a:ext>
                  </a:extLst>
                </p14:cNvPr>
                <p14:cNvContentPartPr/>
                <p14:nvPr/>
              </p14:nvContentPartPr>
              <p14:xfrm>
                <a:off x="4263794" y="114784"/>
                <a:ext cx="230400" cy="1771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2B972B3-FF9A-434D-8308-F6F4C75B543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55154" y="105784"/>
                  <a:ext cx="248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2EB65BE-EDD2-4E9E-8A35-DAE7D1DF9FB4}"/>
                    </a:ext>
                  </a:extLst>
                </p14:cNvPr>
                <p14:cNvContentPartPr/>
                <p14:nvPr/>
              </p14:nvContentPartPr>
              <p14:xfrm>
                <a:off x="4525874" y="142144"/>
                <a:ext cx="176040" cy="307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2EB65BE-EDD2-4E9E-8A35-DAE7D1DF9FB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16874" y="133144"/>
                  <a:ext cx="1936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70D84F5-376A-4682-8FE5-A2D6EB0F0871}"/>
                    </a:ext>
                  </a:extLst>
                </p14:cNvPr>
                <p14:cNvContentPartPr/>
                <p14:nvPr/>
              </p14:nvContentPartPr>
              <p14:xfrm>
                <a:off x="4729274" y="182824"/>
                <a:ext cx="301680" cy="168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70D84F5-376A-4682-8FE5-A2D6EB0F087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20634" y="173824"/>
                  <a:ext cx="319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F22DB84-2AD8-41C5-BCB8-9D9FAE6D8481}"/>
                    </a:ext>
                  </a:extLst>
                </p14:cNvPr>
                <p14:cNvContentPartPr/>
                <p14:nvPr/>
              </p14:nvContentPartPr>
              <p14:xfrm>
                <a:off x="5126714" y="241504"/>
                <a:ext cx="85680" cy="68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F22DB84-2AD8-41C5-BCB8-9D9FAE6D848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18074" y="232864"/>
                  <a:ext cx="1033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7A3BFCE-7A07-4798-BE8F-A9B9C3714912}"/>
                    </a:ext>
                  </a:extLst>
                </p14:cNvPr>
                <p14:cNvContentPartPr/>
                <p14:nvPr/>
              </p14:nvContentPartPr>
              <p14:xfrm>
                <a:off x="5097194" y="326824"/>
                <a:ext cx="102960" cy="252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7A3BFCE-7A07-4798-BE8F-A9B9C371491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88194" y="317824"/>
                  <a:ext cx="12060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C362735-D6B5-4623-88E5-FD5CE9FFFE7F}"/>
              </a:ext>
            </a:extLst>
          </p:cNvPr>
          <p:cNvGrpSpPr/>
          <p:nvPr/>
        </p:nvGrpSpPr>
        <p:grpSpPr>
          <a:xfrm>
            <a:off x="5412554" y="125224"/>
            <a:ext cx="570600" cy="367560"/>
            <a:chOff x="5412554" y="125224"/>
            <a:chExt cx="57060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74BCD6B-29A7-4C25-960F-7ED454ED7584}"/>
                    </a:ext>
                  </a:extLst>
                </p14:cNvPr>
                <p14:cNvContentPartPr/>
                <p14:nvPr/>
              </p14:nvContentPartPr>
              <p14:xfrm>
                <a:off x="5412554" y="336544"/>
                <a:ext cx="18360" cy="349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74BCD6B-29A7-4C25-960F-7ED454ED758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03554" y="327904"/>
                  <a:ext cx="36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A04797C-41CB-41F7-AD03-B576EDF497D2}"/>
                    </a:ext>
                  </a:extLst>
                </p14:cNvPr>
                <p14:cNvContentPartPr/>
                <p14:nvPr/>
              </p14:nvContentPartPr>
              <p14:xfrm>
                <a:off x="5527394" y="212704"/>
                <a:ext cx="198720" cy="177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A04797C-41CB-41F7-AD03-B576EDF497D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18754" y="204064"/>
                  <a:ext cx="216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2DF2A7B-5468-4C2B-AEF4-C632E4C73634}"/>
                    </a:ext>
                  </a:extLst>
                </p14:cNvPr>
                <p14:cNvContentPartPr/>
                <p14:nvPr/>
              </p14:nvContentPartPr>
              <p14:xfrm>
                <a:off x="5810354" y="125224"/>
                <a:ext cx="172800" cy="367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2DF2A7B-5468-4C2B-AEF4-C632E4C7363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01714" y="116224"/>
                  <a:ext cx="19044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2A2E2B7-2D24-454F-8330-04122E316E64}"/>
              </a:ext>
            </a:extLst>
          </p:cNvPr>
          <p:cNvGrpSpPr/>
          <p:nvPr/>
        </p:nvGrpSpPr>
        <p:grpSpPr>
          <a:xfrm>
            <a:off x="6188714" y="58984"/>
            <a:ext cx="2144160" cy="614520"/>
            <a:chOff x="6188714" y="58984"/>
            <a:chExt cx="2144160" cy="6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94E5FEA-4BFA-4B6B-B1CD-8E9234C99B85}"/>
                    </a:ext>
                  </a:extLst>
                </p14:cNvPr>
                <p14:cNvContentPartPr/>
                <p14:nvPr/>
              </p14:nvContentPartPr>
              <p14:xfrm>
                <a:off x="6188714" y="498184"/>
                <a:ext cx="105840" cy="1753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94E5FEA-4BFA-4B6B-B1CD-8E9234C99B8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79714" y="489544"/>
                  <a:ext cx="123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4C98994-D101-4650-A009-1FCDE5916C30}"/>
                    </a:ext>
                  </a:extLst>
                </p14:cNvPr>
                <p14:cNvContentPartPr/>
                <p14:nvPr/>
              </p14:nvContentPartPr>
              <p14:xfrm>
                <a:off x="6491834" y="255544"/>
                <a:ext cx="103320" cy="2422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4C98994-D101-4650-A009-1FCDE5916C3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82834" y="246544"/>
                  <a:ext cx="1209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0AACA3D-56D1-4FFC-A51B-BDF7CCE1D218}"/>
                    </a:ext>
                  </a:extLst>
                </p14:cNvPr>
                <p14:cNvContentPartPr/>
                <p14:nvPr/>
              </p14:nvContentPartPr>
              <p14:xfrm>
                <a:off x="6537194" y="129544"/>
                <a:ext cx="225720" cy="217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0AACA3D-56D1-4FFC-A51B-BDF7CCE1D2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28194" y="120544"/>
                  <a:ext cx="243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211FA6D-F80D-4A08-B441-B48134982266}"/>
                    </a:ext>
                  </a:extLst>
                </p14:cNvPr>
                <p14:cNvContentPartPr/>
                <p14:nvPr/>
              </p14:nvContentPartPr>
              <p14:xfrm>
                <a:off x="6775874" y="197584"/>
                <a:ext cx="131760" cy="2487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211FA6D-F80D-4A08-B441-B4813498226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67234" y="188944"/>
                  <a:ext cx="1494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1279C4F-450D-4777-BA4E-97C7D8775542}"/>
                    </a:ext>
                  </a:extLst>
                </p14:cNvPr>
                <p14:cNvContentPartPr/>
                <p14:nvPr/>
              </p14:nvContentPartPr>
              <p14:xfrm>
                <a:off x="7012754" y="183544"/>
                <a:ext cx="237960" cy="2505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1279C4F-450D-4777-BA4E-97C7D877554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04114" y="174544"/>
                  <a:ext cx="255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B6BE38D-9804-4E70-A0D3-83CF99297221}"/>
                    </a:ext>
                  </a:extLst>
                </p14:cNvPr>
                <p14:cNvContentPartPr/>
                <p14:nvPr/>
              </p14:nvContentPartPr>
              <p14:xfrm>
                <a:off x="7302194" y="310624"/>
                <a:ext cx="120960" cy="123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B6BE38D-9804-4E70-A0D3-83CF9929722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93554" y="301984"/>
                  <a:ext cx="138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52DB802-905E-429D-A7D7-136575F35BCC}"/>
                    </a:ext>
                  </a:extLst>
                </p14:cNvPr>
                <p14:cNvContentPartPr/>
                <p14:nvPr/>
              </p14:nvContentPartPr>
              <p14:xfrm>
                <a:off x="7540154" y="231424"/>
                <a:ext cx="280080" cy="1940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52DB802-905E-429D-A7D7-136575F35BC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31514" y="222784"/>
                  <a:ext cx="297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266E17A-BB3D-40AF-A32C-6F06CE75175A}"/>
                    </a:ext>
                  </a:extLst>
                </p14:cNvPr>
                <p14:cNvContentPartPr/>
                <p14:nvPr/>
              </p14:nvContentPartPr>
              <p14:xfrm>
                <a:off x="7890794" y="222064"/>
                <a:ext cx="279360" cy="1717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266E17A-BB3D-40AF-A32C-6F06CE75175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81794" y="213424"/>
                  <a:ext cx="297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3FBB0E0-1128-44EA-A177-1EF9F0751072}"/>
                    </a:ext>
                  </a:extLst>
                </p14:cNvPr>
                <p14:cNvContentPartPr/>
                <p14:nvPr/>
              </p14:nvContentPartPr>
              <p14:xfrm>
                <a:off x="8204714" y="58984"/>
                <a:ext cx="128160" cy="4460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3FBB0E0-1128-44EA-A177-1EF9F075107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95714" y="49984"/>
                  <a:ext cx="14580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78541E7-B008-4B11-999C-22512C80805C}"/>
              </a:ext>
            </a:extLst>
          </p:cNvPr>
          <p:cNvGrpSpPr/>
          <p:nvPr/>
        </p:nvGrpSpPr>
        <p:grpSpPr>
          <a:xfrm>
            <a:off x="8530514" y="290824"/>
            <a:ext cx="145080" cy="117000"/>
            <a:chOff x="8530514" y="290824"/>
            <a:chExt cx="145080" cy="1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9E3447B-AF5D-4F0B-A5FA-126798CFB802}"/>
                    </a:ext>
                  </a:extLst>
                </p14:cNvPr>
                <p14:cNvContentPartPr/>
                <p14:nvPr/>
              </p14:nvContentPartPr>
              <p14:xfrm>
                <a:off x="8533034" y="290824"/>
                <a:ext cx="121320" cy="34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9E3447B-AF5D-4F0B-A5FA-126798CFB80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24034" y="282184"/>
                  <a:ext cx="138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3253BCA-01E7-4237-B4C0-EEEE4886C88E}"/>
                    </a:ext>
                  </a:extLst>
                </p14:cNvPr>
                <p14:cNvContentPartPr/>
                <p14:nvPr/>
              </p14:nvContentPartPr>
              <p14:xfrm>
                <a:off x="8530514" y="394144"/>
                <a:ext cx="145080" cy="13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3253BCA-01E7-4237-B4C0-EEEE4886C88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21514" y="385144"/>
                  <a:ext cx="16272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6C6F915-714F-49FE-9146-C7B9F91F2BA7}"/>
              </a:ext>
            </a:extLst>
          </p:cNvPr>
          <p:cNvGrpSpPr/>
          <p:nvPr/>
        </p:nvGrpSpPr>
        <p:grpSpPr>
          <a:xfrm>
            <a:off x="1714274" y="737224"/>
            <a:ext cx="645120" cy="350640"/>
            <a:chOff x="1714274" y="737224"/>
            <a:chExt cx="645120" cy="35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335D9B7-B227-495E-A10B-720D3A24CB03}"/>
                    </a:ext>
                  </a:extLst>
                </p14:cNvPr>
                <p14:cNvContentPartPr/>
                <p14:nvPr/>
              </p14:nvContentPartPr>
              <p14:xfrm>
                <a:off x="1714274" y="737224"/>
                <a:ext cx="293040" cy="3506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335D9B7-B227-495E-A10B-720D3A24CB0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05274" y="728584"/>
                  <a:ext cx="3106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D434FA7-1175-4DE7-BEC8-551CC1606D60}"/>
                    </a:ext>
                  </a:extLst>
                </p14:cNvPr>
                <p14:cNvContentPartPr/>
                <p14:nvPr/>
              </p14:nvContentPartPr>
              <p14:xfrm>
                <a:off x="1778714" y="919024"/>
                <a:ext cx="213120" cy="741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D434FA7-1175-4DE7-BEC8-551CC1606D6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70074" y="910024"/>
                  <a:ext cx="230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2C570E1-7130-4185-987B-5E2836DF62BA}"/>
                    </a:ext>
                  </a:extLst>
                </p14:cNvPr>
                <p14:cNvContentPartPr/>
                <p14:nvPr/>
              </p14:nvContentPartPr>
              <p14:xfrm>
                <a:off x="2036114" y="871144"/>
                <a:ext cx="135720" cy="1735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2C570E1-7130-4185-987B-5E2836DF62B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27474" y="862144"/>
                  <a:ext cx="153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A60F28B-803B-458D-B809-894EBC04DD72}"/>
                    </a:ext>
                  </a:extLst>
                </p14:cNvPr>
                <p14:cNvContentPartPr/>
                <p14:nvPr/>
              </p14:nvContentPartPr>
              <p14:xfrm>
                <a:off x="2224034" y="872944"/>
                <a:ext cx="135360" cy="1519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A60F28B-803B-458D-B809-894EBC04DD7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15394" y="863944"/>
                  <a:ext cx="15300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16C5F48-06A3-468D-B5E0-262279B278B0}"/>
              </a:ext>
            </a:extLst>
          </p:cNvPr>
          <p:cNvGrpSpPr/>
          <p:nvPr/>
        </p:nvGrpSpPr>
        <p:grpSpPr>
          <a:xfrm>
            <a:off x="2792114" y="755944"/>
            <a:ext cx="979920" cy="298800"/>
            <a:chOff x="2792114" y="755944"/>
            <a:chExt cx="97992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925FE6A-783D-4EB5-92B8-95C8A9D7431E}"/>
                    </a:ext>
                  </a:extLst>
                </p14:cNvPr>
                <p14:cNvContentPartPr/>
                <p14:nvPr/>
              </p14:nvContentPartPr>
              <p14:xfrm>
                <a:off x="2792114" y="784384"/>
                <a:ext cx="222120" cy="270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925FE6A-783D-4EB5-92B8-95C8A9D7431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83474" y="775744"/>
                  <a:ext cx="2397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F7AD5E2-163D-4BED-8113-90EFC5D124FC}"/>
                    </a:ext>
                  </a:extLst>
                </p14:cNvPr>
                <p14:cNvContentPartPr/>
                <p14:nvPr/>
              </p14:nvContentPartPr>
              <p14:xfrm>
                <a:off x="3183074" y="869704"/>
                <a:ext cx="146160" cy="1418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F7AD5E2-163D-4BED-8113-90EFC5D124F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74074" y="861064"/>
                  <a:ext cx="163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B50761D-9D64-47A0-8AA7-9EB2E9F2387A}"/>
                    </a:ext>
                  </a:extLst>
                </p14:cNvPr>
                <p14:cNvContentPartPr/>
                <p14:nvPr/>
              </p14:nvContentPartPr>
              <p14:xfrm>
                <a:off x="3385394" y="911104"/>
                <a:ext cx="108720" cy="784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B50761D-9D64-47A0-8AA7-9EB2E9F2387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76394" y="902464"/>
                  <a:ext cx="126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CD3AFC7-7AB9-4AB8-B7B8-3FA31CED28C8}"/>
                    </a:ext>
                  </a:extLst>
                </p14:cNvPr>
                <p14:cNvContentPartPr/>
                <p14:nvPr/>
              </p14:nvContentPartPr>
              <p14:xfrm>
                <a:off x="3593114" y="891304"/>
                <a:ext cx="116640" cy="1346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CD3AFC7-7AB9-4AB8-B7B8-3FA31CED28C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84474" y="882304"/>
                  <a:ext cx="134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7190477-76B0-4622-A47B-62E9DF33868B}"/>
                    </a:ext>
                  </a:extLst>
                </p14:cNvPr>
                <p14:cNvContentPartPr/>
                <p14:nvPr/>
              </p14:nvContentPartPr>
              <p14:xfrm>
                <a:off x="3621554" y="755944"/>
                <a:ext cx="150480" cy="2469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7190477-76B0-4622-A47B-62E9DF33868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12554" y="746944"/>
                  <a:ext cx="16812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5FDAA7D-A459-4039-A375-84D6B299AE40}"/>
              </a:ext>
            </a:extLst>
          </p:cNvPr>
          <p:cNvGrpSpPr/>
          <p:nvPr/>
        </p:nvGrpSpPr>
        <p:grpSpPr>
          <a:xfrm>
            <a:off x="4098554" y="640384"/>
            <a:ext cx="3059640" cy="514800"/>
            <a:chOff x="4098554" y="640384"/>
            <a:chExt cx="305964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9CD79D9-5691-4976-8BFB-B8A112F50A28}"/>
                    </a:ext>
                  </a:extLst>
                </p14:cNvPr>
                <p14:cNvContentPartPr/>
                <p14:nvPr/>
              </p14:nvContentPartPr>
              <p14:xfrm>
                <a:off x="4098554" y="758464"/>
                <a:ext cx="403200" cy="2894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9CD79D9-5691-4976-8BFB-B8A112F50A2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89554" y="749824"/>
                  <a:ext cx="4208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E804CF0-E3E4-43A0-8575-01DD39E23C64}"/>
                    </a:ext>
                  </a:extLst>
                </p14:cNvPr>
                <p14:cNvContentPartPr/>
                <p14:nvPr/>
              </p14:nvContentPartPr>
              <p14:xfrm>
                <a:off x="4673834" y="882664"/>
                <a:ext cx="60480" cy="119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E804CF0-E3E4-43A0-8575-01DD39E23C6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64834" y="874024"/>
                  <a:ext cx="78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5C6E0C6-2AC5-404A-8DAC-5BFF4538128D}"/>
                    </a:ext>
                  </a:extLst>
                </p14:cNvPr>
                <p14:cNvContentPartPr/>
                <p14:nvPr/>
              </p14:nvContentPartPr>
              <p14:xfrm>
                <a:off x="4788314" y="862504"/>
                <a:ext cx="185400" cy="1270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5C6E0C6-2AC5-404A-8DAC-5BFF453812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79314" y="853864"/>
                  <a:ext cx="203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6128B02-DF41-4F3E-A1B2-9C5ACBB34777}"/>
                    </a:ext>
                  </a:extLst>
                </p14:cNvPr>
                <p14:cNvContentPartPr/>
                <p14:nvPr/>
              </p14:nvContentPartPr>
              <p14:xfrm>
                <a:off x="5033834" y="870424"/>
                <a:ext cx="163800" cy="142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6128B02-DF41-4F3E-A1B2-9C5ACBB3477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25194" y="861424"/>
                  <a:ext cx="181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EAB18BD-281E-4BF8-850A-833444439627}"/>
                    </a:ext>
                  </a:extLst>
                </p14:cNvPr>
                <p14:cNvContentPartPr/>
                <p14:nvPr/>
              </p14:nvContentPartPr>
              <p14:xfrm>
                <a:off x="5080994" y="642904"/>
                <a:ext cx="275040" cy="3502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EAB18BD-281E-4BF8-850A-83344443962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71994" y="634264"/>
                  <a:ext cx="2926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BE0D3FB-0E1B-46BF-A0C8-EA597D4F9BDD}"/>
                    </a:ext>
                  </a:extLst>
                </p14:cNvPr>
                <p14:cNvContentPartPr/>
                <p14:nvPr/>
              </p14:nvContentPartPr>
              <p14:xfrm>
                <a:off x="5237954" y="848104"/>
                <a:ext cx="170280" cy="178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BE0D3FB-0E1B-46BF-A0C8-EA597D4F9BD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29314" y="839104"/>
                  <a:ext cx="187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99AC043-9911-4579-9893-1A6C7130D88A}"/>
                    </a:ext>
                  </a:extLst>
                </p14:cNvPr>
                <p14:cNvContentPartPr/>
                <p14:nvPr/>
              </p14:nvContentPartPr>
              <p14:xfrm>
                <a:off x="5384834" y="896344"/>
                <a:ext cx="147240" cy="2588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99AC043-9911-4579-9893-1A6C7130D88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75834" y="887344"/>
                  <a:ext cx="1648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14C625C-005B-49DB-9CA0-BF58CD2C05E6}"/>
                    </a:ext>
                  </a:extLst>
                </p14:cNvPr>
                <p14:cNvContentPartPr/>
                <p14:nvPr/>
              </p14:nvContentPartPr>
              <p14:xfrm>
                <a:off x="5477714" y="818944"/>
                <a:ext cx="221400" cy="1774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14C625C-005B-49DB-9CA0-BF58CD2C05E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69074" y="810304"/>
                  <a:ext cx="2390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51F81E3-CAA2-40E8-A025-3A7E26AB7599}"/>
                    </a:ext>
                  </a:extLst>
                </p14:cNvPr>
                <p14:cNvContentPartPr/>
                <p14:nvPr/>
              </p14:nvContentPartPr>
              <p14:xfrm>
                <a:off x="5725034" y="855664"/>
                <a:ext cx="150840" cy="1382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51F81E3-CAA2-40E8-A025-3A7E26AB759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16034" y="846664"/>
                  <a:ext cx="168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6838A1-B3B9-45DF-BEE8-B2D33DFED702}"/>
                    </a:ext>
                  </a:extLst>
                </p14:cNvPr>
                <p14:cNvContentPartPr/>
                <p14:nvPr/>
              </p14:nvContentPartPr>
              <p14:xfrm>
                <a:off x="5898554" y="865744"/>
                <a:ext cx="158760" cy="1051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6838A1-B3B9-45DF-BEE8-B2D33DFED70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89554" y="857104"/>
                  <a:ext cx="176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09AC8F2-38FC-48E4-9805-E2A4751ABB67}"/>
                    </a:ext>
                  </a:extLst>
                </p14:cNvPr>
                <p14:cNvContentPartPr/>
                <p14:nvPr/>
              </p14:nvContentPartPr>
              <p14:xfrm>
                <a:off x="6091154" y="640384"/>
                <a:ext cx="335520" cy="3610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09AC8F2-38FC-48E4-9805-E2A4751ABB6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82514" y="631384"/>
                  <a:ext cx="3531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D18C64F-0134-40E9-9408-927EC32065A7}"/>
                    </a:ext>
                  </a:extLst>
                </p14:cNvPr>
                <p14:cNvContentPartPr/>
                <p14:nvPr/>
              </p14:nvContentPartPr>
              <p14:xfrm>
                <a:off x="6371234" y="856024"/>
                <a:ext cx="165600" cy="1209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D18C64F-0134-40E9-9408-927EC32065A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62594" y="847024"/>
                  <a:ext cx="183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3859595-7D36-414D-B660-29467DE65F7B}"/>
                    </a:ext>
                  </a:extLst>
                </p14:cNvPr>
                <p14:cNvContentPartPr/>
                <p14:nvPr/>
              </p14:nvContentPartPr>
              <p14:xfrm>
                <a:off x="6523514" y="892024"/>
                <a:ext cx="168840" cy="957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3859595-7D36-414D-B660-29467DE65F7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14514" y="883024"/>
                  <a:ext cx="186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61114DB-B942-4857-99CE-C4AAA89C0867}"/>
                    </a:ext>
                  </a:extLst>
                </p14:cNvPr>
                <p14:cNvContentPartPr/>
                <p14:nvPr/>
              </p14:nvContentPartPr>
              <p14:xfrm>
                <a:off x="6786674" y="656584"/>
                <a:ext cx="371520" cy="3585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61114DB-B942-4857-99CE-C4AAA89C086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77674" y="647584"/>
                  <a:ext cx="389160" cy="37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5EF32B1-0DFE-4962-93DE-4FAB3B5FDB4F}"/>
              </a:ext>
            </a:extLst>
          </p:cNvPr>
          <p:cNvGrpSpPr/>
          <p:nvPr/>
        </p:nvGrpSpPr>
        <p:grpSpPr>
          <a:xfrm>
            <a:off x="1838114" y="1451824"/>
            <a:ext cx="911880" cy="393120"/>
            <a:chOff x="1838114" y="1451824"/>
            <a:chExt cx="911880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B9263CA-138B-4066-8FA7-EB863242B7F4}"/>
                    </a:ext>
                  </a:extLst>
                </p14:cNvPr>
                <p14:cNvContentPartPr/>
                <p14:nvPr/>
              </p14:nvContentPartPr>
              <p14:xfrm>
                <a:off x="1838114" y="1578184"/>
                <a:ext cx="176040" cy="2667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B9263CA-138B-4066-8FA7-EB863242B7F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29474" y="1569184"/>
                  <a:ext cx="1936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47D6A48-9659-4722-818E-CF5799C2B0A5}"/>
                    </a:ext>
                  </a:extLst>
                </p14:cNvPr>
                <p14:cNvContentPartPr/>
                <p14:nvPr/>
              </p14:nvContentPartPr>
              <p14:xfrm>
                <a:off x="1986434" y="1451824"/>
                <a:ext cx="211320" cy="193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47D6A48-9659-4722-818E-CF5799C2B0A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77794" y="1443184"/>
                  <a:ext cx="228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7A20229-B6D0-4787-8EB3-0ADDA8228D6C}"/>
                    </a:ext>
                  </a:extLst>
                </p14:cNvPr>
                <p14:cNvContentPartPr/>
                <p14:nvPr/>
              </p14:nvContentPartPr>
              <p14:xfrm>
                <a:off x="2256794" y="1495384"/>
                <a:ext cx="136440" cy="252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7A20229-B6D0-4787-8EB3-0ADDA8228D6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47794" y="1486744"/>
                  <a:ext cx="1540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1D57BE8-54B3-4F67-927B-BFB9C96D77B4}"/>
                    </a:ext>
                  </a:extLst>
                </p14:cNvPr>
                <p14:cNvContentPartPr/>
                <p14:nvPr/>
              </p14:nvContentPartPr>
              <p14:xfrm>
                <a:off x="2548034" y="1505824"/>
                <a:ext cx="201960" cy="2548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1D57BE8-54B3-4F67-927B-BFB9C96D77B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39034" y="1496824"/>
                  <a:ext cx="21960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435E0C38-817D-417A-B3CE-39B4787306D6}"/>
              </a:ext>
            </a:extLst>
          </p:cNvPr>
          <p:cNvGrpSpPr/>
          <p:nvPr/>
        </p:nvGrpSpPr>
        <p:grpSpPr>
          <a:xfrm>
            <a:off x="2993354" y="1357864"/>
            <a:ext cx="1513800" cy="367200"/>
            <a:chOff x="2993354" y="1357864"/>
            <a:chExt cx="1513800" cy="36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E006806-5066-499D-8DE8-D393BD8D7582}"/>
                    </a:ext>
                  </a:extLst>
                </p14:cNvPr>
                <p14:cNvContentPartPr/>
                <p14:nvPr/>
              </p14:nvContentPartPr>
              <p14:xfrm>
                <a:off x="2993354" y="1579984"/>
                <a:ext cx="114120" cy="1328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E006806-5066-499D-8DE8-D393BD8D758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84354" y="1570984"/>
                  <a:ext cx="131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8135C72-050E-47FF-8156-DE2BF35ED30D}"/>
                    </a:ext>
                  </a:extLst>
                </p14:cNvPr>
                <p14:cNvContentPartPr/>
                <p14:nvPr/>
              </p14:nvContentPartPr>
              <p14:xfrm>
                <a:off x="3161474" y="1600504"/>
                <a:ext cx="125640" cy="83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8135C72-050E-47FF-8156-DE2BF35ED3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52474" y="1591864"/>
                  <a:ext cx="1432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088E06A-C207-44B5-8B84-AFBAC506B1EE}"/>
                    </a:ext>
                  </a:extLst>
                </p14:cNvPr>
                <p14:cNvContentPartPr/>
                <p14:nvPr/>
              </p14:nvContentPartPr>
              <p14:xfrm>
                <a:off x="3330314" y="1559464"/>
                <a:ext cx="162720" cy="1497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088E06A-C207-44B5-8B84-AFBAC506B1E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21674" y="1550824"/>
                  <a:ext cx="180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45D9024-0813-48CD-ABFD-C1AE4CEBB754}"/>
                    </a:ext>
                  </a:extLst>
                </p14:cNvPr>
                <p14:cNvContentPartPr/>
                <p14:nvPr/>
              </p14:nvContentPartPr>
              <p14:xfrm>
                <a:off x="3481514" y="1450024"/>
                <a:ext cx="66600" cy="215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45D9024-0813-48CD-ABFD-C1AE4CEBB75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72874" y="1441384"/>
                  <a:ext cx="84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8C386B2-90EF-4273-B40C-1746CA96F063}"/>
                    </a:ext>
                  </a:extLst>
                </p14:cNvPr>
                <p14:cNvContentPartPr/>
                <p14:nvPr/>
              </p14:nvContentPartPr>
              <p14:xfrm>
                <a:off x="3734594" y="1508344"/>
                <a:ext cx="300960" cy="1724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8C386B2-90EF-4273-B40C-1746CA96F06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25594" y="1499344"/>
                  <a:ext cx="318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DF82C11-DF26-4ABA-A310-890D7154CB50}"/>
                    </a:ext>
                  </a:extLst>
                </p14:cNvPr>
                <p14:cNvContentPartPr/>
                <p14:nvPr/>
              </p14:nvContentPartPr>
              <p14:xfrm>
                <a:off x="4067954" y="1357864"/>
                <a:ext cx="116280" cy="3672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DF82C11-DF26-4ABA-A310-890D7154CB5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59314" y="1348864"/>
                  <a:ext cx="1339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106F7FD-24EF-4A9B-9851-E0334088F3F0}"/>
                    </a:ext>
                  </a:extLst>
                </p14:cNvPr>
                <p14:cNvContentPartPr/>
                <p14:nvPr/>
              </p14:nvContentPartPr>
              <p14:xfrm>
                <a:off x="4367474" y="1516984"/>
                <a:ext cx="127800" cy="370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106F7FD-24EF-4A9B-9851-E0334088F3F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358474" y="1507984"/>
                  <a:ext cx="1454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B968E43-4CBC-410D-A0CC-E10BBFF08893}"/>
                    </a:ext>
                  </a:extLst>
                </p14:cNvPr>
                <p14:cNvContentPartPr/>
                <p14:nvPr/>
              </p14:nvContentPartPr>
              <p14:xfrm>
                <a:off x="4389794" y="1612744"/>
                <a:ext cx="117360" cy="255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B968E43-4CBC-410D-A0CC-E10BBFF0889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81154" y="1604104"/>
                  <a:ext cx="1350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ADC8A7CC-F266-4611-8660-98E131118461}"/>
              </a:ext>
            </a:extLst>
          </p:cNvPr>
          <p:cNvGrpSpPr/>
          <p:nvPr/>
        </p:nvGrpSpPr>
        <p:grpSpPr>
          <a:xfrm>
            <a:off x="4924394" y="1357144"/>
            <a:ext cx="3636000" cy="403920"/>
            <a:chOff x="4924394" y="1357144"/>
            <a:chExt cx="3636000" cy="40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9BA6251-B2C7-4772-B04C-5D7E7B0EDA92}"/>
                    </a:ext>
                  </a:extLst>
                </p14:cNvPr>
                <p14:cNvContentPartPr/>
                <p14:nvPr/>
              </p14:nvContentPartPr>
              <p14:xfrm>
                <a:off x="4924394" y="1563064"/>
                <a:ext cx="65880" cy="1936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9BA6251-B2C7-4772-B04C-5D7E7B0EDA9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15754" y="1554424"/>
                  <a:ext cx="83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575F4D6-000D-472A-B46D-8938F46F5AA2}"/>
                    </a:ext>
                  </a:extLst>
                </p14:cNvPr>
                <p14:cNvContentPartPr/>
                <p14:nvPr/>
              </p14:nvContentPartPr>
              <p14:xfrm>
                <a:off x="4957874" y="1418344"/>
                <a:ext cx="252720" cy="1839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575F4D6-000D-472A-B46D-8938F46F5AA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49234" y="1409344"/>
                  <a:ext cx="270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3BB348D-1F74-47D8-A5AF-F84BA7B3A243}"/>
                    </a:ext>
                  </a:extLst>
                </p14:cNvPr>
                <p14:cNvContentPartPr/>
                <p14:nvPr/>
              </p14:nvContentPartPr>
              <p14:xfrm>
                <a:off x="5241194" y="1491424"/>
                <a:ext cx="157320" cy="2480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3BB348D-1F74-47D8-A5AF-F84BA7B3A24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32554" y="1482784"/>
                  <a:ext cx="1749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85D5686-B555-4C35-9FDB-6FB9128FD75B}"/>
                    </a:ext>
                  </a:extLst>
                </p14:cNvPr>
                <p14:cNvContentPartPr/>
                <p14:nvPr/>
              </p14:nvContentPartPr>
              <p14:xfrm>
                <a:off x="5439914" y="1471624"/>
                <a:ext cx="243000" cy="2689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85D5686-B555-4C35-9FDB-6FB9128FD75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31274" y="1462624"/>
                  <a:ext cx="2606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7221DAA-5FD1-43D7-AC9A-A1BCBE7A3A25}"/>
                    </a:ext>
                  </a:extLst>
                </p14:cNvPr>
                <p14:cNvContentPartPr/>
                <p14:nvPr/>
              </p14:nvContentPartPr>
              <p14:xfrm>
                <a:off x="5746994" y="1384864"/>
                <a:ext cx="111960" cy="3762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7221DAA-5FD1-43D7-AC9A-A1BCBE7A3A2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37994" y="1376224"/>
                  <a:ext cx="1296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75E2E53-EDCF-4E3C-A3E1-A421837CF169}"/>
                    </a:ext>
                  </a:extLst>
                </p14:cNvPr>
                <p14:cNvContentPartPr/>
                <p14:nvPr/>
              </p14:nvContentPartPr>
              <p14:xfrm>
                <a:off x="6020594" y="1547224"/>
                <a:ext cx="255960" cy="583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75E2E53-EDCF-4E3C-A3E1-A421837CF16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11594" y="1538224"/>
                  <a:ext cx="273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E592223-AD27-4D50-925E-D5EB95ED1D6E}"/>
                    </a:ext>
                  </a:extLst>
                </p14:cNvPr>
                <p14:cNvContentPartPr/>
                <p14:nvPr/>
              </p14:nvContentPartPr>
              <p14:xfrm>
                <a:off x="6123914" y="1488904"/>
                <a:ext cx="45000" cy="1994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E592223-AD27-4D50-925E-D5EB95ED1D6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15274" y="1480264"/>
                  <a:ext cx="62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524E276-A801-4EAE-A146-521D7A5C05B4}"/>
                    </a:ext>
                  </a:extLst>
                </p14:cNvPr>
                <p14:cNvContentPartPr/>
                <p14:nvPr/>
              </p14:nvContentPartPr>
              <p14:xfrm>
                <a:off x="6348914" y="1501864"/>
                <a:ext cx="57240" cy="2260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524E276-A801-4EAE-A146-521D7A5C05B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40274" y="1493224"/>
                  <a:ext cx="748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8488ACA-003F-452D-8A87-438F20470A02}"/>
                    </a:ext>
                  </a:extLst>
                </p14:cNvPr>
                <p14:cNvContentPartPr/>
                <p14:nvPr/>
              </p14:nvContentPartPr>
              <p14:xfrm>
                <a:off x="6403994" y="1370824"/>
                <a:ext cx="192960" cy="2138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8488ACA-003F-452D-8A87-438F20470A0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94994" y="1362184"/>
                  <a:ext cx="210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20CBFAB-862B-4A2D-AF4F-F6DAAD3C6548}"/>
                    </a:ext>
                  </a:extLst>
                </p14:cNvPr>
                <p14:cNvContentPartPr/>
                <p14:nvPr/>
              </p14:nvContentPartPr>
              <p14:xfrm>
                <a:off x="6617474" y="1454704"/>
                <a:ext cx="108360" cy="2433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20CBFAB-862B-4A2D-AF4F-F6DAAD3C654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08474" y="1445704"/>
                  <a:ext cx="1260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1BFBB68-5FFA-4A57-9770-D54800C974F7}"/>
                    </a:ext>
                  </a:extLst>
                </p14:cNvPr>
                <p14:cNvContentPartPr/>
                <p14:nvPr/>
              </p14:nvContentPartPr>
              <p14:xfrm>
                <a:off x="6850034" y="1474864"/>
                <a:ext cx="240840" cy="1713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1BFBB68-5FFA-4A57-9770-D54800C974F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41034" y="1465864"/>
                  <a:ext cx="258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8AA6D8E-5784-47F4-8C42-BDBDF940D1BF}"/>
                    </a:ext>
                  </a:extLst>
                </p14:cNvPr>
                <p14:cNvContentPartPr/>
                <p14:nvPr/>
              </p14:nvContentPartPr>
              <p14:xfrm>
                <a:off x="7143794" y="1357144"/>
                <a:ext cx="158040" cy="3970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8AA6D8E-5784-47F4-8C42-BDBDF940D1B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34794" y="1348144"/>
                  <a:ext cx="1756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A5BDF20-25E8-4253-B783-B145DF7CB154}"/>
                    </a:ext>
                  </a:extLst>
                </p14:cNvPr>
                <p14:cNvContentPartPr/>
                <p14:nvPr/>
              </p14:nvContentPartPr>
              <p14:xfrm>
                <a:off x="7478234" y="1582504"/>
                <a:ext cx="214920" cy="421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A5BDF20-25E8-4253-B783-B145DF7CB15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69234" y="1573864"/>
                  <a:ext cx="2325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2997855-3D6A-4749-A199-89B83BF7FB9A}"/>
                    </a:ext>
                  </a:extLst>
                </p14:cNvPr>
                <p14:cNvContentPartPr/>
                <p14:nvPr/>
              </p14:nvContentPartPr>
              <p14:xfrm>
                <a:off x="7763354" y="1527784"/>
                <a:ext cx="95400" cy="2008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2997855-3D6A-4749-A199-89B83BF7FB9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54354" y="1518784"/>
                  <a:ext cx="113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9B4C0C-663D-4D56-AE06-A9C78D5B5747}"/>
                    </a:ext>
                  </a:extLst>
                </p14:cNvPr>
                <p14:cNvContentPartPr/>
                <p14:nvPr/>
              </p14:nvContentPartPr>
              <p14:xfrm>
                <a:off x="7825994" y="1396744"/>
                <a:ext cx="266760" cy="2113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9B4C0C-663D-4D56-AE06-A9C78D5B574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16994" y="1388104"/>
                  <a:ext cx="284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42208DE-1C68-4ABF-93C9-4A3C9582AB9D}"/>
                    </a:ext>
                  </a:extLst>
                </p14:cNvPr>
                <p14:cNvContentPartPr/>
                <p14:nvPr/>
              </p14:nvContentPartPr>
              <p14:xfrm>
                <a:off x="8166914" y="1439944"/>
                <a:ext cx="118080" cy="3009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42208DE-1C68-4ABF-93C9-4A3C9582AB9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58274" y="1430944"/>
                  <a:ext cx="1357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0BE78CD-61E2-414D-BD9B-96266275AB33}"/>
                    </a:ext>
                  </a:extLst>
                </p14:cNvPr>
                <p14:cNvContentPartPr/>
                <p14:nvPr/>
              </p14:nvContentPartPr>
              <p14:xfrm>
                <a:off x="8355194" y="1496104"/>
                <a:ext cx="205200" cy="2163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0BE78CD-61E2-414D-BD9B-96266275AB3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46554" y="1487104"/>
                  <a:ext cx="22284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1975C204-65A9-4F33-9F51-45A46B91AB93}"/>
              </a:ext>
            </a:extLst>
          </p:cNvPr>
          <p:cNvGrpSpPr/>
          <p:nvPr/>
        </p:nvGrpSpPr>
        <p:grpSpPr>
          <a:xfrm>
            <a:off x="8698994" y="1562704"/>
            <a:ext cx="330120" cy="137520"/>
            <a:chOff x="8698994" y="1562704"/>
            <a:chExt cx="330120" cy="1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32E24F8-A92D-4050-8EC5-80983B57E209}"/>
                    </a:ext>
                  </a:extLst>
                </p14:cNvPr>
                <p14:cNvContentPartPr/>
                <p14:nvPr/>
              </p14:nvContentPartPr>
              <p14:xfrm>
                <a:off x="8698994" y="1586464"/>
                <a:ext cx="103680" cy="1137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32E24F8-A92D-4050-8EC5-80983B57E20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90354" y="1577824"/>
                  <a:ext cx="121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880C847-0DEF-4E40-88CF-8B55065018F1}"/>
                    </a:ext>
                  </a:extLst>
                </p14:cNvPr>
                <p14:cNvContentPartPr/>
                <p14:nvPr/>
              </p14:nvContentPartPr>
              <p14:xfrm>
                <a:off x="8870354" y="1562704"/>
                <a:ext cx="158760" cy="1350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880C847-0DEF-4E40-88CF-8B55065018F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61354" y="1553704"/>
                  <a:ext cx="17640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04C8BFA-35DE-489D-A6FD-1DFD505F0038}"/>
              </a:ext>
            </a:extLst>
          </p:cNvPr>
          <p:cNvGrpSpPr/>
          <p:nvPr/>
        </p:nvGrpSpPr>
        <p:grpSpPr>
          <a:xfrm>
            <a:off x="9238274" y="1327264"/>
            <a:ext cx="533160" cy="394560"/>
            <a:chOff x="9238274" y="1327264"/>
            <a:chExt cx="533160" cy="39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629376C-81B7-4021-8629-E91C43FBB7DF}"/>
                    </a:ext>
                  </a:extLst>
                </p14:cNvPr>
                <p14:cNvContentPartPr/>
                <p14:nvPr/>
              </p14:nvContentPartPr>
              <p14:xfrm>
                <a:off x="9238274" y="1478464"/>
                <a:ext cx="261360" cy="180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629376C-81B7-4021-8629-E91C43FBB7D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229274" y="1469824"/>
                  <a:ext cx="279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0DB7513-8A23-45BE-BE28-F560485F3730}"/>
                    </a:ext>
                  </a:extLst>
                </p14:cNvPr>
                <p14:cNvContentPartPr/>
                <p14:nvPr/>
              </p14:nvContentPartPr>
              <p14:xfrm>
                <a:off x="9594314" y="1327264"/>
                <a:ext cx="177120" cy="3945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0DB7513-8A23-45BE-BE28-F560485F373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585314" y="1318624"/>
                  <a:ext cx="194760" cy="41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EE69DFE1-946E-47A9-98A7-63DC1C1C06EE}"/>
              </a:ext>
            </a:extLst>
          </p:cNvPr>
          <p:cNvGrpSpPr/>
          <p:nvPr/>
        </p:nvGrpSpPr>
        <p:grpSpPr>
          <a:xfrm>
            <a:off x="4426154" y="2152744"/>
            <a:ext cx="158400" cy="105480"/>
            <a:chOff x="4426154" y="2152744"/>
            <a:chExt cx="158400" cy="10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279781E-0DFC-452B-9365-DEC6BC0BFA87}"/>
                    </a:ext>
                  </a:extLst>
                </p14:cNvPr>
                <p14:cNvContentPartPr/>
                <p14:nvPr/>
              </p14:nvContentPartPr>
              <p14:xfrm>
                <a:off x="4426154" y="2152744"/>
                <a:ext cx="141120" cy="180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279781E-0DFC-452B-9365-DEC6BC0BFA8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17154" y="2143744"/>
                  <a:ext cx="1587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097146C-C9D4-42BF-958C-F3BD644486C6}"/>
                    </a:ext>
                  </a:extLst>
                </p14:cNvPr>
                <p14:cNvContentPartPr/>
                <p14:nvPr/>
              </p14:nvContentPartPr>
              <p14:xfrm>
                <a:off x="4448834" y="2223664"/>
                <a:ext cx="135720" cy="345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097146C-C9D4-42BF-958C-F3BD644486C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439834" y="2215024"/>
                  <a:ext cx="15336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E0481BC-7FD6-4FFF-8D21-4C563C2C310E}"/>
              </a:ext>
            </a:extLst>
          </p:cNvPr>
          <p:cNvGrpSpPr/>
          <p:nvPr/>
        </p:nvGrpSpPr>
        <p:grpSpPr>
          <a:xfrm>
            <a:off x="4969754" y="2014504"/>
            <a:ext cx="804960" cy="252360"/>
            <a:chOff x="4969754" y="2014504"/>
            <a:chExt cx="80496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DA54365-C753-482F-AD5A-6044BEE9C354}"/>
                    </a:ext>
                  </a:extLst>
                </p14:cNvPr>
                <p14:cNvContentPartPr/>
                <p14:nvPr/>
              </p14:nvContentPartPr>
              <p14:xfrm>
                <a:off x="4969754" y="2244904"/>
                <a:ext cx="32760" cy="219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DA54365-C753-482F-AD5A-6044BEE9C35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960754" y="2236264"/>
                  <a:ext cx="50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98FBE37-F870-49DA-9928-AE8881D6A0D8}"/>
                    </a:ext>
                  </a:extLst>
                </p14:cNvPr>
                <p14:cNvContentPartPr/>
                <p14:nvPr/>
              </p14:nvContentPartPr>
              <p14:xfrm>
                <a:off x="5181074" y="2014504"/>
                <a:ext cx="74520" cy="236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98FBE37-F870-49DA-9928-AE8881D6A0D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172074" y="2005504"/>
                  <a:ext cx="92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9787DCA-44F1-40EE-9CE6-8660A67FD9BC}"/>
                    </a:ext>
                  </a:extLst>
                </p14:cNvPr>
                <p14:cNvContentPartPr/>
                <p14:nvPr/>
              </p14:nvContentPartPr>
              <p14:xfrm>
                <a:off x="5419394" y="2094424"/>
                <a:ext cx="322920" cy="691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9787DCA-44F1-40EE-9CE6-8660A67FD9B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10754" y="2085424"/>
                  <a:ext cx="3405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34A0EAE-5E8A-4C5B-8F41-8EBD6CFD3741}"/>
                    </a:ext>
                  </a:extLst>
                </p14:cNvPr>
                <p14:cNvContentPartPr/>
                <p14:nvPr/>
              </p14:nvContentPartPr>
              <p14:xfrm>
                <a:off x="5592194" y="2028544"/>
                <a:ext cx="25920" cy="2052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34A0EAE-5E8A-4C5B-8F41-8EBD6CFD374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83554" y="2019904"/>
                  <a:ext cx="43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C2E0DCD-B096-4709-AFC7-9503C4F17AEF}"/>
                    </a:ext>
                  </a:extLst>
                </p14:cNvPr>
                <p14:cNvContentPartPr/>
                <p14:nvPr/>
              </p14:nvContentPartPr>
              <p14:xfrm>
                <a:off x="5753474" y="2224744"/>
                <a:ext cx="21240" cy="349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C2E0DCD-B096-4709-AFC7-9503C4F17AE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44834" y="2215744"/>
                  <a:ext cx="3888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DDD0FCB7-D343-44DD-A043-67691C4CEF55}"/>
                  </a:ext>
                </a:extLst>
              </p14:cNvPr>
              <p14:cNvContentPartPr/>
              <p14:nvPr/>
            </p14:nvContentPartPr>
            <p14:xfrm>
              <a:off x="5959394" y="2036464"/>
              <a:ext cx="202680" cy="22392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DDD0FCB7-D343-44DD-A043-67691C4CEF5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950394" y="2027464"/>
                <a:ext cx="220320" cy="24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>
            <a:extLst>
              <a:ext uri="{FF2B5EF4-FFF2-40B4-BE49-F238E27FC236}">
                <a16:creationId xmlns:a16="http://schemas.microsoft.com/office/drawing/2014/main" id="{86E671D3-798C-4D73-BEC8-FF48897238B8}"/>
              </a:ext>
            </a:extLst>
          </p:cNvPr>
          <p:cNvGrpSpPr/>
          <p:nvPr/>
        </p:nvGrpSpPr>
        <p:grpSpPr>
          <a:xfrm>
            <a:off x="7452314" y="2045464"/>
            <a:ext cx="171720" cy="110160"/>
            <a:chOff x="7452314" y="2045464"/>
            <a:chExt cx="171720" cy="11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E6FF472-E957-4408-9D32-88E8D4A1B10F}"/>
                    </a:ext>
                  </a:extLst>
                </p14:cNvPr>
                <p14:cNvContentPartPr/>
                <p14:nvPr/>
              </p14:nvContentPartPr>
              <p14:xfrm>
                <a:off x="7452314" y="2045464"/>
                <a:ext cx="131040" cy="234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E6FF472-E957-4408-9D32-88E8D4A1B10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43314" y="2036464"/>
                  <a:ext cx="148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85AC246-D5E8-4FD1-8057-8A2F9B3DAB97}"/>
                    </a:ext>
                  </a:extLst>
                </p14:cNvPr>
                <p14:cNvContentPartPr/>
                <p14:nvPr/>
              </p14:nvContentPartPr>
              <p14:xfrm>
                <a:off x="7484714" y="2125024"/>
                <a:ext cx="139320" cy="306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85AC246-D5E8-4FD1-8057-8A2F9B3DAB9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475714" y="2116024"/>
                  <a:ext cx="15696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59114039-6350-46B0-9B77-C824702DDB79}"/>
                  </a:ext>
                </a:extLst>
              </p14:cNvPr>
              <p14:cNvContentPartPr/>
              <p14:nvPr/>
            </p14:nvContentPartPr>
            <p14:xfrm>
              <a:off x="7869194" y="2170744"/>
              <a:ext cx="25560" cy="1008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59114039-6350-46B0-9B77-C824702DDB79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860194" y="2162104"/>
                <a:ext cx="432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oup 261">
            <a:extLst>
              <a:ext uri="{FF2B5EF4-FFF2-40B4-BE49-F238E27FC236}">
                <a16:creationId xmlns:a16="http://schemas.microsoft.com/office/drawing/2014/main" id="{B67CB5AC-53E9-49E8-9793-D0C8B4A92BB4}"/>
              </a:ext>
            </a:extLst>
          </p:cNvPr>
          <p:cNvGrpSpPr/>
          <p:nvPr/>
        </p:nvGrpSpPr>
        <p:grpSpPr>
          <a:xfrm>
            <a:off x="8930114" y="168784"/>
            <a:ext cx="709200" cy="267840"/>
            <a:chOff x="8930114" y="168784"/>
            <a:chExt cx="70920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6CC7CC0-99EB-4738-B7CA-2378CF772525}"/>
                    </a:ext>
                  </a:extLst>
                </p14:cNvPr>
                <p14:cNvContentPartPr/>
                <p14:nvPr/>
              </p14:nvContentPartPr>
              <p14:xfrm>
                <a:off x="8930114" y="417184"/>
                <a:ext cx="28440" cy="194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6CC7CC0-99EB-4738-B7CA-2378CF77252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921474" y="408544"/>
                  <a:ext cx="46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F208E57-57D9-49D3-BBD5-6B91DFA45314}"/>
                    </a:ext>
                  </a:extLst>
                </p14:cNvPr>
                <p14:cNvContentPartPr/>
                <p14:nvPr/>
              </p14:nvContentPartPr>
              <p14:xfrm>
                <a:off x="9084194" y="235024"/>
                <a:ext cx="199440" cy="2005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F208E57-57D9-49D3-BBD5-6B91DFA4531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075194" y="226384"/>
                  <a:ext cx="217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0A5B4DD-7624-497A-84C2-DF8D4B7ABCBB}"/>
                    </a:ext>
                  </a:extLst>
                </p14:cNvPr>
                <p14:cNvContentPartPr/>
                <p14:nvPr/>
              </p14:nvContentPartPr>
              <p14:xfrm>
                <a:off x="9372554" y="168784"/>
                <a:ext cx="266760" cy="2520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0A5B4DD-7624-497A-84C2-DF8D4B7ABCB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63914" y="159784"/>
                  <a:ext cx="28440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2992A764-BA8F-45CE-90CE-CFEBF1291106}"/>
              </a:ext>
            </a:extLst>
          </p:cNvPr>
          <p:cNvGrpSpPr/>
          <p:nvPr/>
        </p:nvGrpSpPr>
        <p:grpSpPr>
          <a:xfrm>
            <a:off x="6367274" y="1962664"/>
            <a:ext cx="761760" cy="269280"/>
            <a:chOff x="6367274" y="1962664"/>
            <a:chExt cx="761760" cy="2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FFF2372-FC4A-4C45-B81C-AB2CC8E41AE3}"/>
                    </a:ext>
                  </a:extLst>
                </p14:cNvPr>
                <p14:cNvContentPartPr/>
                <p14:nvPr/>
              </p14:nvContentPartPr>
              <p14:xfrm>
                <a:off x="6367274" y="2112424"/>
                <a:ext cx="176040" cy="273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FFF2372-FC4A-4C45-B81C-AB2CC8E41AE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358274" y="2103424"/>
                  <a:ext cx="193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16DAE49-5485-4822-B30C-91F7F6CAAE11}"/>
                    </a:ext>
                  </a:extLst>
                </p14:cNvPr>
                <p14:cNvContentPartPr/>
                <p14:nvPr/>
              </p14:nvContentPartPr>
              <p14:xfrm>
                <a:off x="6570674" y="2203144"/>
                <a:ext cx="20520" cy="288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16DAE49-5485-4822-B30C-91F7F6CAAE1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562034" y="2194144"/>
                  <a:ext cx="38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AD2899A-B961-4586-A6CE-2F082CD8CBC8}"/>
                    </a:ext>
                  </a:extLst>
                </p14:cNvPr>
                <p14:cNvContentPartPr/>
                <p14:nvPr/>
              </p14:nvContentPartPr>
              <p14:xfrm>
                <a:off x="6709994" y="2026024"/>
                <a:ext cx="171360" cy="1702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AD2899A-B961-4586-A6CE-2F082CD8CBC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01354" y="2017024"/>
                  <a:ext cx="189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2F71B15-7F83-4875-B17E-5E488C305562}"/>
                    </a:ext>
                  </a:extLst>
                </p14:cNvPr>
                <p14:cNvContentPartPr/>
                <p14:nvPr/>
              </p14:nvContentPartPr>
              <p14:xfrm>
                <a:off x="6974594" y="1962664"/>
                <a:ext cx="154440" cy="2034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2F71B15-7F83-4875-B17E-5E488C30556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965594" y="1954024"/>
                  <a:ext cx="17208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0CDAE1D2-BFA5-4471-B76D-11C67A5E3C38}"/>
              </a:ext>
            </a:extLst>
          </p:cNvPr>
          <p:cNvGrpSpPr/>
          <p:nvPr/>
        </p:nvGrpSpPr>
        <p:grpSpPr>
          <a:xfrm>
            <a:off x="7859114" y="1923784"/>
            <a:ext cx="767880" cy="280080"/>
            <a:chOff x="7859114" y="1923784"/>
            <a:chExt cx="76788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2072874-EB03-4AD7-B70D-0B1E46B1F532}"/>
                    </a:ext>
                  </a:extLst>
                </p14:cNvPr>
                <p14:cNvContentPartPr/>
                <p14:nvPr/>
              </p14:nvContentPartPr>
              <p14:xfrm>
                <a:off x="7859114" y="2144464"/>
                <a:ext cx="44280" cy="266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2072874-EB03-4AD7-B70D-0B1E46B1F53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850114" y="2135464"/>
                  <a:ext cx="61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F5801F3-CB51-4182-B501-67D5F5176D5D}"/>
                    </a:ext>
                  </a:extLst>
                </p14:cNvPr>
                <p14:cNvContentPartPr/>
                <p14:nvPr/>
              </p14:nvContentPartPr>
              <p14:xfrm>
                <a:off x="8009594" y="2039704"/>
                <a:ext cx="205920" cy="1641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F5801F3-CB51-4182-B501-67D5F5176D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00954" y="2030704"/>
                  <a:ext cx="223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8997309-5A37-43E0-B63A-2EE4ED213B6C}"/>
                    </a:ext>
                  </a:extLst>
                </p14:cNvPr>
                <p14:cNvContentPartPr/>
                <p14:nvPr/>
              </p14:nvContentPartPr>
              <p14:xfrm>
                <a:off x="8360954" y="1923784"/>
                <a:ext cx="266040" cy="2480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8997309-5A37-43E0-B63A-2EE4ED213B6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352314" y="1915144"/>
                  <a:ext cx="28368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BC00890B-9425-4C7B-AED5-BCFDA9D98167}"/>
              </a:ext>
            </a:extLst>
          </p:cNvPr>
          <p:cNvGrpSpPr/>
          <p:nvPr/>
        </p:nvGrpSpPr>
        <p:grpSpPr>
          <a:xfrm>
            <a:off x="2077514" y="2576824"/>
            <a:ext cx="2082600" cy="474120"/>
            <a:chOff x="2077514" y="2576824"/>
            <a:chExt cx="2082600" cy="47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F4C63E2-5C9E-4513-AFFD-4306A0B2B346}"/>
                    </a:ext>
                  </a:extLst>
                </p14:cNvPr>
                <p14:cNvContentPartPr/>
                <p14:nvPr/>
              </p14:nvContentPartPr>
              <p14:xfrm>
                <a:off x="2077514" y="2823064"/>
                <a:ext cx="114480" cy="2278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F4C63E2-5C9E-4513-AFFD-4306A0B2B34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068514" y="2814064"/>
                  <a:ext cx="132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008DBF6-0E83-4094-9561-93D86908216E}"/>
                    </a:ext>
                  </a:extLst>
                </p14:cNvPr>
                <p14:cNvContentPartPr/>
                <p14:nvPr/>
              </p14:nvContentPartPr>
              <p14:xfrm>
                <a:off x="2126834" y="2687344"/>
                <a:ext cx="298800" cy="2365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008DBF6-0E83-4094-9561-93D86908216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118194" y="2678704"/>
                  <a:ext cx="3164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5100ED1-8E14-4F7B-8471-074671148062}"/>
                    </a:ext>
                  </a:extLst>
                </p14:cNvPr>
                <p14:cNvContentPartPr/>
                <p14:nvPr/>
              </p14:nvContentPartPr>
              <p14:xfrm>
                <a:off x="2424914" y="2736304"/>
                <a:ext cx="189720" cy="2602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5100ED1-8E14-4F7B-8471-07467114806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16274" y="2727664"/>
                  <a:ext cx="207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574736C-D183-47E9-B88B-68C401B67353}"/>
                    </a:ext>
                  </a:extLst>
                </p14:cNvPr>
                <p14:cNvContentPartPr/>
                <p14:nvPr/>
              </p14:nvContentPartPr>
              <p14:xfrm>
                <a:off x="2713274" y="2775904"/>
                <a:ext cx="158760" cy="1994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574736C-D183-47E9-B88B-68C401B6735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04274" y="2766904"/>
                  <a:ext cx="176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A13FB39-5B21-4958-86EC-F9D1785FEA49}"/>
                    </a:ext>
                  </a:extLst>
                </p14:cNvPr>
                <p14:cNvContentPartPr/>
                <p14:nvPr/>
              </p14:nvContentPartPr>
              <p14:xfrm>
                <a:off x="2970674" y="2707144"/>
                <a:ext cx="120960" cy="2840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A13FB39-5B21-4958-86EC-F9D1785FEA4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61674" y="2698504"/>
                  <a:ext cx="1386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D6A361D-35AA-4F0A-BADF-530588F9C1C0}"/>
                    </a:ext>
                  </a:extLst>
                </p14:cNvPr>
                <p14:cNvContentPartPr/>
                <p14:nvPr/>
              </p14:nvContentPartPr>
              <p14:xfrm>
                <a:off x="3179834" y="2783464"/>
                <a:ext cx="78120" cy="2066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D6A361D-35AA-4F0A-BADF-530588F9C1C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171194" y="2774464"/>
                  <a:ext cx="95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0168711-6E98-43D1-8B5D-2CE1A1091DAB}"/>
                    </a:ext>
                  </a:extLst>
                </p14:cNvPr>
                <p14:cNvContentPartPr/>
                <p14:nvPr/>
              </p14:nvContentPartPr>
              <p14:xfrm>
                <a:off x="3256874" y="2692024"/>
                <a:ext cx="186480" cy="1854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0168711-6E98-43D1-8B5D-2CE1A1091DA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47874" y="2683024"/>
                  <a:ext cx="204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5AB5102-B62A-468C-9E9E-F1AECE66B126}"/>
                    </a:ext>
                  </a:extLst>
                </p14:cNvPr>
                <p14:cNvContentPartPr/>
                <p14:nvPr/>
              </p14:nvContentPartPr>
              <p14:xfrm>
                <a:off x="3490874" y="2730544"/>
                <a:ext cx="136080" cy="1994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5AB5102-B62A-468C-9E9E-F1AECE66B12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81874" y="2721544"/>
                  <a:ext cx="153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7BF1472-1105-49A5-9D60-F3A9B4233BFA}"/>
                    </a:ext>
                  </a:extLst>
                </p14:cNvPr>
                <p14:cNvContentPartPr/>
                <p14:nvPr/>
              </p14:nvContentPartPr>
              <p14:xfrm>
                <a:off x="3690674" y="2698144"/>
                <a:ext cx="271440" cy="2311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7BF1472-1105-49A5-9D60-F3A9B4233BF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81674" y="2689504"/>
                  <a:ext cx="289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9D16117-AEDA-4684-A4D8-1FABC374415B}"/>
                    </a:ext>
                  </a:extLst>
                </p14:cNvPr>
                <p14:cNvContentPartPr/>
                <p14:nvPr/>
              </p14:nvContentPartPr>
              <p14:xfrm>
                <a:off x="3993794" y="2576824"/>
                <a:ext cx="166320" cy="3960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9D16117-AEDA-4684-A4D8-1FABC374415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84794" y="2567824"/>
                  <a:ext cx="183960" cy="41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86D8A2B3-5D3C-45E5-9FB1-BE5C702A79CE}"/>
              </a:ext>
            </a:extLst>
          </p:cNvPr>
          <p:cNvGrpSpPr/>
          <p:nvPr/>
        </p:nvGrpSpPr>
        <p:grpSpPr>
          <a:xfrm>
            <a:off x="4437674" y="2834584"/>
            <a:ext cx="212040" cy="99360"/>
            <a:chOff x="4437674" y="2834584"/>
            <a:chExt cx="212040" cy="9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0822425-8894-4AD6-966A-54584B2FDC29}"/>
                    </a:ext>
                  </a:extLst>
                </p14:cNvPr>
                <p14:cNvContentPartPr/>
                <p14:nvPr/>
              </p14:nvContentPartPr>
              <p14:xfrm>
                <a:off x="4437674" y="2834584"/>
                <a:ext cx="115560" cy="158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0822425-8894-4AD6-966A-54584B2FDC2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429034" y="2825944"/>
                  <a:ext cx="133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E0413E1-F2E3-4DC3-9202-D92229F4E590}"/>
                    </a:ext>
                  </a:extLst>
                </p14:cNvPr>
                <p14:cNvContentPartPr/>
                <p14:nvPr/>
              </p14:nvContentPartPr>
              <p14:xfrm>
                <a:off x="4470794" y="2909104"/>
                <a:ext cx="178920" cy="248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E0413E1-F2E3-4DC3-9202-D92229F4E59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461794" y="2900104"/>
                  <a:ext cx="19656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B5703FFD-58AB-4DB6-A0A1-F1992868C17A}"/>
              </a:ext>
            </a:extLst>
          </p:cNvPr>
          <p:cNvGrpSpPr/>
          <p:nvPr/>
        </p:nvGrpSpPr>
        <p:grpSpPr>
          <a:xfrm>
            <a:off x="4888394" y="2612824"/>
            <a:ext cx="3977280" cy="428040"/>
            <a:chOff x="4888394" y="2612824"/>
            <a:chExt cx="3977280" cy="42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7DCFFCB-4301-4C11-B649-6D5B76FE4312}"/>
                    </a:ext>
                  </a:extLst>
                </p14:cNvPr>
                <p14:cNvContentPartPr/>
                <p14:nvPr/>
              </p14:nvContentPartPr>
              <p14:xfrm>
                <a:off x="4888394" y="2959504"/>
                <a:ext cx="30600" cy="212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7DCFFCB-4301-4C11-B649-6D5B76FE431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879394" y="2950504"/>
                  <a:ext cx="48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A48902D-3ECA-44A4-BBB7-37379D75C76E}"/>
                    </a:ext>
                  </a:extLst>
                </p14:cNvPr>
                <p14:cNvContentPartPr/>
                <p14:nvPr/>
              </p14:nvContentPartPr>
              <p14:xfrm>
                <a:off x="5074514" y="2812624"/>
                <a:ext cx="72720" cy="1861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A48902D-3ECA-44A4-BBB7-37379D75C76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65514" y="2803984"/>
                  <a:ext cx="90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8A58463-5AEB-4EDB-A25A-5204A41D4F15}"/>
                    </a:ext>
                  </a:extLst>
                </p14:cNvPr>
                <p14:cNvContentPartPr/>
                <p14:nvPr/>
              </p14:nvContentPartPr>
              <p14:xfrm>
                <a:off x="5318234" y="2717584"/>
                <a:ext cx="168120" cy="2908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8A58463-5AEB-4EDB-A25A-5204A41D4F1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309234" y="2708944"/>
                  <a:ext cx="1857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A55A195-4296-4F7B-A215-0E62F6775311}"/>
                    </a:ext>
                  </a:extLst>
                </p14:cNvPr>
                <p14:cNvContentPartPr/>
                <p14:nvPr/>
              </p14:nvContentPartPr>
              <p14:xfrm>
                <a:off x="5539274" y="2937544"/>
                <a:ext cx="27000" cy="576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A55A195-4296-4F7B-A215-0E62F677531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530634" y="2928544"/>
                  <a:ext cx="44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592A2F2-8729-49E5-9A13-6B6B2441D67C}"/>
                    </a:ext>
                  </a:extLst>
                </p14:cNvPr>
                <p14:cNvContentPartPr/>
                <p14:nvPr/>
              </p14:nvContentPartPr>
              <p14:xfrm>
                <a:off x="5712794" y="2796784"/>
                <a:ext cx="161640" cy="1641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592A2F2-8729-49E5-9A13-6B6B2441D67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703794" y="2788144"/>
                  <a:ext cx="179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380A277-327C-402C-B459-EA1439018CAA}"/>
                    </a:ext>
                  </a:extLst>
                </p14:cNvPr>
                <p14:cNvContentPartPr/>
                <p14:nvPr/>
              </p14:nvContentPartPr>
              <p14:xfrm>
                <a:off x="5964434" y="2675464"/>
                <a:ext cx="125640" cy="3654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380A277-327C-402C-B459-EA1439018CA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55434" y="2666824"/>
                  <a:ext cx="1432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0E99FEE-9B24-4F35-9484-50FC3AD50188}"/>
                    </a:ext>
                  </a:extLst>
                </p14:cNvPr>
                <p14:cNvContentPartPr/>
                <p14:nvPr/>
              </p14:nvContentPartPr>
              <p14:xfrm>
                <a:off x="6317594" y="2823784"/>
                <a:ext cx="140400" cy="205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0E99FEE-9B24-4F35-9484-50FC3AD5018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308954" y="2814784"/>
                  <a:ext cx="1580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3FC5703-E9E6-4602-A3B2-28FF4FDA4839}"/>
                    </a:ext>
                  </a:extLst>
                </p14:cNvPr>
                <p14:cNvContentPartPr/>
                <p14:nvPr/>
              </p14:nvContentPartPr>
              <p14:xfrm>
                <a:off x="6278714" y="2909464"/>
                <a:ext cx="154080" cy="309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3FC5703-E9E6-4602-A3B2-28FF4FDA483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69714" y="2900824"/>
                  <a:ext cx="171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9697596-1102-49E2-8D19-D87848129F49}"/>
                    </a:ext>
                  </a:extLst>
                </p14:cNvPr>
                <p14:cNvContentPartPr/>
                <p14:nvPr/>
              </p14:nvContentPartPr>
              <p14:xfrm>
                <a:off x="6624314" y="2921344"/>
                <a:ext cx="23040" cy="565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9697596-1102-49E2-8D19-D87848129F4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15674" y="2912344"/>
                  <a:ext cx="406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58B2F18-A4B0-4B57-B632-4C26694F97AC}"/>
                    </a:ext>
                  </a:extLst>
                </p14:cNvPr>
                <p14:cNvContentPartPr/>
                <p14:nvPr/>
              </p14:nvContentPartPr>
              <p14:xfrm>
                <a:off x="6810074" y="2796424"/>
                <a:ext cx="174960" cy="1609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58B2F18-A4B0-4B57-B632-4C26694F97A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801434" y="2787784"/>
                  <a:ext cx="192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1934298-211A-4340-9FC0-E037B97536C2}"/>
                    </a:ext>
                  </a:extLst>
                </p14:cNvPr>
                <p14:cNvContentPartPr/>
                <p14:nvPr/>
              </p14:nvContentPartPr>
              <p14:xfrm>
                <a:off x="7121114" y="2715784"/>
                <a:ext cx="261000" cy="2239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1934298-211A-4340-9FC0-E037B97536C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12114" y="2707144"/>
                  <a:ext cx="2786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789B0BD-755E-4EE2-95A0-ABC5F9B06CBA}"/>
                    </a:ext>
                  </a:extLst>
                </p14:cNvPr>
                <p14:cNvContentPartPr/>
                <p14:nvPr/>
              </p14:nvContentPartPr>
              <p14:xfrm>
                <a:off x="7632674" y="2728744"/>
                <a:ext cx="288360" cy="540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789B0BD-755E-4EE2-95A0-ABC5F9B06CB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24034" y="2719744"/>
                  <a:ext cx="306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3C6855D-B13A-4388-8591-07EB7F3EE6E1}"/>
                    </a:ext>
                  </a:extLst>
                </p14:cNvPr>
                <p14:cNvContentPartPr/>
                <p14:nvPr/>
              </p14:nvContentPartPr>
              <p14:xfrm>
                <a:off x="7483994" y="2839984"/>
                <a:ext cx="469080" cy="846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3C6855D-B13A-4388-8591-07EB7F3EE6E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474994" y="2831344"/>
                  <a:ext cx="4867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80C50DD7-3DDD-4EF3-9071-CBADD9BF9649}"/>
                    </a:ext>
                  </a:extLst>
                </p14:cNvPr>
                <p14:cNvContentPartPr/>
                <p14:nvPr/>
              </p14:nvContentPartPr>
              <p14:xfrm>
                <a:off x="7717274" y="2612824"/>
                <a:ext cx="117360" cy="3628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80C50DD7-3DDD-4EF3-9071-CBADD9BF964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708634" y="2603824"/>
                  <a:ext cx="1350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1CA01BB-F963-49B2-AF49-C57BB996A01A}"/>
                    </a:ext>
                  </a:extLst>
                </p14:cNvPr>
                <p14:cNvContentPartPr/>
                <p14:nvPr/>
              </p14:nvContentPartPr>
              <p14:xfrm>
                <a:off x="8148554" y="2906224"/>
                <a:ext cx="9720" cy="306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1CA01BB-F963-49B2-AF49-C57BB996A01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139554" y="2897584"/>
                  <a:ext cx="27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D969B0BE-8D25-45B0-899F-88421368310E}"/>
                    </a:ext>
                  </a:extLst>
                </p14:cNvPr>
                <p14:cNvContentPartPr/>
                <p14:nvPr/>
              </p14:nvContentPartPr>
              <p14:xfrm>
                <a:off x="8285354" y="2715784"/>
                <a:ext cx="131040" cy="2037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D969B0BE-8D25-45B0-899F-88421368310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276714" y="2706784"/>
                  <a:ext cx="148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9DBB4A1-FD96-423D-9E23-278E6B712E6F}"/>
                    </a:ext>
                  </a:extLst>
                </p14:cNvPr>
                <p14:cNvContentPartPr/>
                <p14:nvPr/>
              </p14:nvContentPartPr>
              <p14:xfrm>
                <a:off x="8529434" y="2641984"/>
                <a:ext cx="336240" cy="2793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9DBB4A1-FD96-423D-9E23-278E6B712E6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20434" y="2633344"/>
                  <a:ext cx="35388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69125183-D6B1-41D7-9D04-396B1A4B03B4}"/>
              </a:ext>
            </a:extLst>
          </p:cNvPr>
          <p:cNvGrpSpPr/>
          <p:nvPr/>
        </p:nvGrpSpPr>
        <p:grpSpPr>
          <a:xfrm>
            <a:off x="9322874" y="2526424"/>
            <a:ext cx="2285280" cy="504720"/>
            <a:chOff x="9322874" y="2526424"/>
            <a:chExt cx="228528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2C08305-A716-4966-BA1A-7E1D5326BDBC}"/>
                    </a:ext>
                  </a:extLst>
                </p14:cNvPr>
                <p14:cNvContentPartPr/>
                <p14:nvPr/>
              </p14:nvContentPartPr>
              <p14:xfrm>
                <a:off x="9322874" y="2635504"/>
                <a:ext cx="626760" cy="3956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2C08305-A716-4966-BA1A-7E1D5326BDB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313874" y="2626864"/>
                  <a:ext cx="6444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A73B9D1-33A0-4B76-B397-2ED99A435D46}"/>
                    </a:ext>
                  </a:extLst>
                </p14:cNvPr>
                <p14:cNvContentPartPr/>
                <p14:nvPr/>
              </p14:nvContentPartPr>
              <p14:xfrm>
                <a:off x="9824354" y="2864464"/>
                <a:ext cx="158760" cy="1285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A73B9D1-33A0-4B76-B397-2ED99A435D4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815354" y="2855464"/>
                  <a:ext cx="176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DF6F1FC-5502-40E0-8EAD-D0DD6E208F0F}"/>
                    </a:ext>
                  </a:extLst>
                </p14:cNvPr>
                <p14:cNvContentPartPr/>
                <p14:nvPr/>
              </p14:nvContentPartPr>
              <p14:xfrm>
                <a:off x="10072394" y="2526424"/>
                <a:ext cx="239400" cy="4672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DF6F1FC-5502-40E0-8EAD-D0DD6E208F0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063754" y="2517424"/>
                  <a:ext cx="2570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3DA0F0D-E5FB-4DBC-B727-D407728A7E80}"/>
                    </a:ext>
                  </a:extLst>
                </p14:cNvPr>
                <p14:cNvContentPartPr/>
                <p14:nvPr/>
              </p14:nvContentPartPr>
              <p14:xfrm>
                <a:off x="10015154" y="2738464"/>
                <a:ext cx="362880" cy="590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3DA0F0D-E5FB-4DBC-B727-D407728A7E8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006154" y="2729464"/>
                  <a:ext cx="380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E3191DC-716B-4642-95D2-6E3E93353BCB}"/>
                    </a:ext>
                  </a:extLst>
                </p14:cNvPr>
                <p14:cNvContentPartPr/>
                <p14:nvPr/>
              </p14:nvContentPartPr>
              <p14:xfrm>
                <a:off x="10676834" y="2771224"/>
                <a:ext cx="128160" cy="2167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E3191DC-716B-4642-95D2-6E3E93353BC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668194" y="2762584"/>
                  <a:ext cx="145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DC412C3-2D02-47FA-8FC4-2F2DB6497F20}"/>
                    </a:ext>
                  </a:extLst>
                </p14:cNvPr>
                <p14:cNvContentPartPr/>
                <p14:nvPr/>
              </p14:nvContentPartPr>
              <p14:xfrm>
                <a:off x="10543994" y="2969584"/>
                <a:ext cx="332280" cy="295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DC412C3-2D02-47FA-8FC4-2F2DB6497F2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535354" y="2960584"/>
                  <a:ext cx="349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15A3CCB-BBCB-42F9-A17F-8E0E9635AEDC}"/>
                    </a:ext>
                  </a:extLst>
                </p14:cNvPr>
                <p14:cNvContentPartPr/>
                <p14:nvPr/>
              </p14:nvContentPartPr>
              <p14:xfrm>
                <a:off x="10547594" y="2715784"/>
                <a:ext cx="456120" cy="637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15A3CCB-BBCB-42F9-A17F-8E0E9635AED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538954" y="2706784"/>
                  <a:ext cx="4737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E09E723-FACD-4CA5-8A9C-0808D8B515FC}"/>
                    </a:ext>
                  </a:extLst>
                </p14:cNvPr>
                <p14:cNvContentPartPr/>
                <p14:nvPr/>
              </p14:nvContentPartPr>
              <p14:xfrm>
                <a:off x="10941434" y="2834584"/>
                <a:ext cx="242280" cy="1418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E09E723-FACD-4CA5-8A9C-0808D8B515F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932794" y="2825944"/>
                  <a:ext cx="259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42C7EFC-76D0-4D37-A699-7BC596BF5E83}"/>
                    </a:ext>
                  </a:extLst>
                </p14:cNvPr>
                <p14:cNvContentPartPr/>
                <p14:nvPr/>
              </p14:nvContentPartPr>
              <p14:xfrm>
                <a:off x="11230874" y="2826304"/>
                <a:ext cx="222120" cy="1476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42C7EFC-76D0-4D37-A699-7BC596BF5E8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222234" y="2817664"/>
                  <a:ext cx="239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97D3AAE-5559-4E4C-A5BD-0C121D4D6CE7}"/>
                    </a:ext>
                  </a:extLst>
                </p14:cNvPr>
                <p14:cNvContentPartPr/>
                <p14:nvPr/>
              </p14:nvContentPartPr>
              <p14:xfrm>
                <a:off x="11413394" y="2611744"/>
                <a:ext cx="194760" cy="3646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97D3AAE-5559-4E4C-A5BD-0C121D4D6CE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404394" y="2602744"/>
                  <a:ext cx="2124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0002D65-50FC-4152-B3EA-F1F2110BFBEB}"/>
                    </a:ext>
                  </a:extLst>
                </p14:cNvPr>
                <p14:cNvContentPartPr/>
                <p14:nvPr/>
              </p14:nvContentPartPr>
              <p14:xfrm>
                <a:off x="11574674" y="2968864"/>
                <a:ext cx="30240" cy="403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0002D65-50FC-4152-B3EA-F1F2110BFBE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565674" y="2960224"/>
                  <a:ext cx="4788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70B99066-437A-4D1D-ACE5-62CEFB491B4E}"/>
              </a:ext>
            </a:extLst>
          </p:cNvPr>
          <p:cNvGrpSpPr/>
          <p:nvPr/>
        </p:nvGrpSpPr>
        <p:grpSpPr>
          <a:xfrm>
            <a:off x="9262034" y="1898628"/>
            <a:ext cx="939600" cy="328320"/>
            <a:chOff x="9262034" y="1898628"/>
            <a:chExt cx="939600" cy="3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A173E20-931A-4053-BF30-7F7C2A25C3E6}"/>
                    </a:ext>
                  </a:extLst>
                </p14:cNvPr>
                <p14:cNvContentPartPr/>
                <p14:nvPr/>
              </p14:nvContentPartPr>
              <p14:xfrm>
                <a:off x="9347354" y="2042988"/>
                <a:ext cx="854280" cy="1054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A173E20-931A-4053-BF30-7F7C2A25C3E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338714" y="2033988"/>
                  <a:ext cx="871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CCCF285-D225-4802-9A78-CC4F56B20B57}"/>
                    </a:ext>
                  </a:extLst>
                </p14:cNvPr>
                <p14:cNvContentPartPr/>
                <p14:nvPr/>
              </p14:nvContentPartPr>
              <p14:xfrm>
                <a:off x="9262034" y="1898628"/>
                <a:ext cx="513720" cy="3283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CCCF285-D225-4802-9A78-CC4F56B20B5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253394" y="1889628"/>
                  <a:ext cx="531360" cy="34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50071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FF1905-FFBC-44BA-9E6D-7AF4D57A8F68}"/>
                  </a:ext>
                </a:extLst>
              </p14:cNvPr>
              <p14:cNvContentPartPr/>
              <p14:nvPr/>
            </p14:nvContentPartPr>
            <p14:xfrm>
              <a:off x="847394" y="465424"/>
              <a:ext cx="67680" cy="209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FF1905-FFBC-44BA-9E6D-7AF4D57A8F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394" y="456784"/>
                <a:ext cx="853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E7544C0-C315-43E1-89AD-96235BE0C123}"/>
                  </a:ext>
                </a:extLst>
              </p14:cNvPr>
              <p14:cNvContentPartPr/>
              <p14:nvPr/>
            </p14:nvContentPartPr>
            <p14:xfrm>
              <a:off x="642554" y="652624"/>
              <a:ext cx="464760" cy="75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E7544C0-C315-43E1-89AD-96235BE0C1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3554" y="643624"/>
                <a:ext cx="4824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DF08822-142B-44BF-A6D6-FA9A813077EA}"/>
                  </a:ext>
                </a:extLst>
              </p14:cNvPr>
              <p14:cNvContentPartPr/>
              <p14:nvPr/>
            </p14:nvContentPartPr>
            <p14:xfrm>
              <a:off x="678194" y="422584"/>
              <a:ext cx="497520" cy="80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DF08822-142B-44BF-A6D6-FA9A813077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94" y="413584"/>
                <a:ext cx="51516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172C881-4130-471A-B759-69519F57A77F}"/>
                  </a:ext>
                </a:extLst>
              </p14:cNvPr>
              <p14:cNvContentPartPr/>
              <p14:nvPr/>
            </p14:nvContentPartPr>
            <p14:xfrm>
              <a:off x="1265714" y="193264"/>
              <a:ext cx="308160" cy="551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172C881-4130-471A-B759-69519F57A7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6714" y="184264"/>
                <a:ext cx="32580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FFA02E0-3E33-432A-9965-183EA7D9C85A}"/>
                  </a:ext>
                </a:extLst>
              </p14:cNvPr>
              <p14:cNvContentPartPr/>
              <p14:nvPr/>
            </p14:nvContentPartPr>
            <p14:xfrm>
              <a:off x="1208114" y="524464"/>
              <a:ext cx="328680" cy="75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FFA02E0-3E33-432A-9965-183EA7D9C85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9114" y="515824"/>
                <a:ext cx="3463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7367003-73A3-4D42-80B2-DF477A36DE45}"/>
                  </a:ext>
                </a:extLst>
              </p14:cNvPr>
              <p14:cNvContentPartPr/>
              <p14:nvPr/>
            </p14:nvContentPartPr>
            <p14:xfrm>
              <a:off x="1410434" y="1491424"/>
              <a:ext cx="6120" cy="385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7367003-73A3-4D42-80B2-DF477A36DE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01434" y="1482784"/>
                <a:ext cx="2376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84502054-42C9-4A15-AEC5-565CF7B9C719}"/>
              </a:ext>
            </a:extLst>
          </p:cNvPr>
          <p:cNvGrpSpPr/>
          <p:nvPr/>
        </p:nvGrpSpPr>
        <p:grpSpPr>
          <a:xfrm>
            <a:off x="1645874" y="1306384"/>
            <a:ext cx="1274760" cy="406440"/>
            <a:chOff x="1645874" y="1306384"/>
            <a:chExt cx="1274760" cy="40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8A0572-EC21-4548-991C-96424DE12FA4}"/>
                    </a:ext>
                  </a:extLst>
                </p14:cNvPr>
                <p14:cNvContentPartPr/>
                <p14:nvPr/>
              </p14:nvContentPartPr>
              <p14:xfrm>
                <a:off x="1645874" y="1306384"/>
                <a:ext cx="558720" cy="376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8A0572-EC21-4548-991C-96424DE12FA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37234" y="1297744"/>
                  <a:ext cx="5763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38FDC1C-0980-47FF-A2A2-BFAFEC0ECAC8}"/>
                    </a:ext>
                  </a:extLst>
                </p14:cNvPr>
                <p14:cNvContentPartPr/>
                <p14:nvPr/>
              </p14:nvContentPartPr>
              <p14:xfrm>
                <a:off x="2248154" y="1525264"/>
                <a:ext cx="250560" cy="165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38FDC1C-0980-47FF-A2A2-BFAFEC0ECAC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39154" y="1516264"/>
                  <a:ext cx="268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6AE5CB0-0ECC-4198-A770-504FE76F5561}"/>
                    </a:ext>
                  </a:extLst>
                </p14:cNvPr>
                <p14:cNvContentPartPr/>
                <p14:nvPr/>
              </p14:nvContentPartPr>
              <p14:xfrm>
                <a:off x="2224754" y="1380544"/>
                <a:ext cx="621000" cy="332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6AE5CB0-0ECC-4198-A770-504FE76F556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15754" y="1371904"/>
                  <a:ext cx="6386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8162DE4-8947-4508-864A-08542866227F}"/>
                    </a:ext>
                  </a:extLst>
                </p14:cNvPr>
                <p14:cNvContentPartPr/>
                <p14:nvPr/>
              </p14:nvContentPartPr>
              <p14:xfrm>
                <a:off x="2701754" y="1461904"/>
                <a:ext cx="218880" cy="56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8162DE4-8947-4508-864A-08542866227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92754" y="1452904"/>
                  <a:ext cx="2365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B9F470E-A3A9-4FC1-B64E-B6F58A6869F4}"/>
              </a:ext>
            </a:extLst>
          </p:cNvPr>
          <p:cNvGrpSpPr/>
          <p:nvPr/>
        </p:nvGrpSpPr>
        <p:grpSpPr>
          <a:xfrm>
            <a:off x="3221234" y="1225744"/>
            <a:ext cx="446040" cy="792360"/>
            <a:chOff x="3221234" y="1225744"/>
            <a:chExt cx="446040" cy="79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BD9DCDD-80EA-4267-AE23-BFC2D63C7413}"/>
                    </a:ext>
                  </a:extLst>
                </p14:cNvPr>
                <p14:cNvContentPartPr/>
                <p14:nvPr/>
              </p14:nvContentPartPr>
              <p14:xfrm>
                <a:off x="3320234" y="1225744"/>
                <a:ext cx="282240" cy="215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BD9DCDD-80EA-4267-AE23-BFC2D63C74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11594" y="1217104"/>
                  <a:ext cx="299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A69273B-632D-40A7-BE59-EC1DB3BB82C5}"/>
                    </a:ext>
                  </a:extLst>
                </p14:cNvPr>
                <p14:cNvContentPartPr/>
                <p14:nvPr/>
              </p14:nvContentPartPr>
              <p14:xfrm>
                <a:off x="3221234" y="1478104"/>
                <a:ext cx="378360" cy="88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A69273B-632D-40A7-BE59-EC1DB3BB82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12594" y="1469104"/>
                  <a:ext cx="396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4468804-0956-40FB-ACD7-A17A785639E3}"/>
                    </a:ext>
                  </a:extLst>
                </p14:cNvPr>
                <p14:cNvContentPartPr/>
                <p14:nvPr/>
              </p14:nvContentPartPr>
              <p14:xfrm>
                <a:off x="3257594" y="1753864"/>
                <a:ext cx="131760" cy="264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4468804-0956-40FB-ACD7-A17A785639E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48594" y="1745224"/>
                  <a:ext cx="1494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CF57DC6-6F08-4E7E-920B-8B3D5AA9C581}"/>
                    </a:ext>
                  </a:extLst>
                </p14:cNvPr>
                <p14:cNvContentPartPr/>
                <p14:nvPr/>
              </p14:nvContentPartPr>
              <p14:xfrm>
                <a:off x="3365594" y="1614544"/>
                <a:ext cx="301680" cy="191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CF57DC6-6F08-4E7E-920B-8B3D5AA9C58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56954" y="1605544"/>
                  <a:ext cx="31932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0789698-BC8E-486D-A645-71A671F91A56}"/>
              </a:ext>
            </a:extLst>
          </p:cNvPr>
          <p:cNvGrpSpPr/>
          <p:nvPr/>
        </p:nvGrpSpPr>
        <p:grpSpPr>
          <a:xfrm>
            <a:off x="1666394" y="2167504"/>
            <a:ext cx="1123560" cy="590760"/>
            <a:chOff x="1666394" y="2167504"/>
            <a:chExt cx="1123560" cy="59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F6758D7-3405-47EA-ACA5-67991EC1060F}"/>
                    </a:ext>
                  </a:extLst>
                </p14:cNvPr>
                <p14:cNvContentPartPr/>
                <p14:nvPr/>
              </p14:nvContentPartPr>
              <p14:xfrm>
                <a:off x="1666394" y="2334184"/>
                <a:ext cx="557640" cy="316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F6758D7-3405-47EA-ACA5-67991EC106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57754" y="2325544"/>
                  <a:ext cx="5752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65E895C-73E6-484A-886E-DC41A077AA0D}"/>
                    </a:ext>
                  </a:extLst>
                </p14:cNvPr>
                <p14:cNvContentPartPr/>
                <p14:nvPr/>
              </p14:nvContentPartPr>
              <p14:xfrm>
                <a:off x="2324114" y="2167504"/>
                <a:ext cx="170280" cy="180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65E895C-73E6-484A-886E-DC41A077AA0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15474" y="2158504"/>
                  <a:ext cx="1879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3166B19-A469-4099-87C4-5390F1EDB998}"/>
                    </a:ext>
                  </a:extLst>
                </p14:cNvPr>
                <p14:cNvContentPartPr/>
                <p14:nvPr/>
              </p14:nvContentPartPr>
              <p14:xfrm>
                <a:off x="2140514" y="2596264"/>
                <a:ext cx="275400" cy="153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3166B19-A469-4099-87C4-5390F1EDB99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31874" y="2587264"/>
                  <a:ext cx="293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BA40C9C-F7D5-4F1A-859F-C3A93C5011BD}"/>
                    </a:ext>
                  </a:extLst>
                </p14:cNvPr>
                <p14:cNvContentPartPr/>
                <p14:nvPr/>
              </p14:nvContentPartPr>
              <p14:xfrm>
                <a:off x="2150594" y="2578624"/>
                <a:ext cx="176760" cy="179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BA40C9C-F7D5-4F1A-859F-C3A93C5011B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41954" y="2569984"/>
                  <a:ext cx="194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5CD2CC7-34F9-4EF4-8FAC-C04D51A7A1EA}"/>
                    </a:ext>
                  </a:extLst>
                </p14:cNvPr>
                <p14:cNvContentPartPr/>
                <p14:nvPr/>
              </p14:nvContentPartPr>
              <p14:xfrm>
                <a:off x="2630474" y="2456224"/>
                <a:ext cx="113400" cy="11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5CD2CC7-34F9-4EF4-8FAC-C04D51A7A1E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21834" y="2447584"/>
                  <a:ext cx="1310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822544B-79D7-4CDF-82AA-3D8963B00CFF}"/>
                    </a:ext>
                  </a:extLst>
                </p14:cNvPr>
                <p14:cNvContentPartPr/>
                <p14:nvPr/>
              </p14:nvContentPartPr>
              <p14:xfrm>
                <a:off x="2599514" y="2585824"/>
                <a:ext cx="190440" cy="48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822544B-79D7-4CDF-82AA-3D8963B00CF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90874" y="2577184"/>
                  <a:ext cx="20808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D66A2AC-A856-430B-B85C-765B0E44FF64}"/>
              </a:ext>
            </a:extLst>
          </p:cNvPr>
          <p:cNvGrpSpPr/>
          <p:nvPr/>
        </p:nvGrpSpPr>
        <p:grpSpPr>
          <a:xfrm>
            <a:off x="3220154" y="2161024"/>
            <a:ext cx="1726560" cy="1325880"/>
            <a:chOff x="3220154" y="2161024"/>
            <a:chExt cx="1726560" cy="132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32452E9-5FBF-4566-A201-36D50AD0F44C}"/>
                    </a:ext>
                  </a:extLst>
                </p14:cNvPr>
                <p14:cNvContentPartPr/>
                <p14:nvPr/>
              </p14:nvContentPartPr>
              <p14:xfrm>
                <a:off x="3220154" y="2386384"/>
                <a:ext cx="319320" cy="267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32452E9-5FBF-4566-A201-36D50AD0F44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11154" y="2377384"/>
                  <a:ext cx="336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77B9D27-16EC-490E-A324-450214256D0C}"/>
                    </a:ext>
                  </a:extLst>
                </p14:cNvPr>
                <p14:cNvContentPartPr/>
                <p14:nvPr/>
              </p14:nvContentPartPr>
              <p14:xfrm>
                <a:off x="3676634" y="2346064"/>
                <a:ext cx="202320" cy="298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77B9D27-16EC-490E-A324-450214256D0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67994" y="2337064"/>
                  <a:ext cx="2199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D324133-37AF-494E-824B-F75273403C9B}"/>
                    </a:ext>
                  </a:extLst>
                </p14:cNvPr>
                <p14:cNvContentPartPr/>
                <p14:nvPr/>
              </p14:nvContentPartPr>
              <p14:xfrm>
                <a:off x="3975794" y="2372344"/>
                <a:ext cx="122400" cy="258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D324133-37AF-494E-824B-F75273403C9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66794" y="2363704"/>
                  <a:ext cx="1400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F6C8F99-D94B-487E-AE39-6693A9ED9055}"/>
                    </a:ext>
                  </a:extLst>
                </p14:cNvPr>
                <p14:cNvContentPartPr/>
                <p14:nvPr/>
              </p14:nvContentPartPr>
              <p14:xfrm>
                <a:off x="4192154" y="2460544"/>
                <a:ext cx="187200" cy="52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F6C8F99-D94B-487E-AE39-6693A9ED905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83514" y="2451544"/>
                  <a:ext cx="204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E9FE17D-C14C-4E83-B7AC-19C42D7B8025}"/>
                    </a:ext>
                  </a:extLst>
                </p14:cNvPr>
                <p14:cNvContentPartPr/>
                <p14:nvPr/>
              </p14:nvContentPartPr>
              <p14:xfrm>
                <a:off x="4341914" y="2445424"/>
                <a:ext cx="166680" cy="335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E9FE17D-C14C-4E83-B7AC-19C42D7B802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32914" y="2436784"/>
                  <a:ext cx="1843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EC5ADE7-5F83-4BFD-B1E2-D74C3B69E3FE}"/>
                    </a:ext>
                  </a:extLst>
                </p14:cNvPr>
                <p14:cNvContentPartPr/>
                <p14:nvPr/>
              </p14:nvContentPartPr>
              <p14:xfrm>
                <a:off x="4430474" y="2339944"/>
                <a:ext cx="284400" cy="197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EC5ADE7-5F83-4BFD-B1E2-D74C3B69E3F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21834" y="2331304"/>
                  <a:ext cx="302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88D0321-E5FC-426E-AA21-3E9A0A579D4B}"/>
                    </a:ext>
                  </a:extLst>
                </p14:cNvPr>
                <p14:cNvContentPartPr/>
                <p14:nvPr/>
              </p14:nvContentPartPr>
              <p14:xfrm>
                <a:off x="4773194" y="2161024"/>
                <a:ext cx="173520" cy="443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88D0321-E5FC-426E-AA21-3E9A0A579D4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64554" y="2152384"/>
                  <a:ext cx="19116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C0530B6-FFE8-4667-84F7-BBA399EF52E0}"/>
                    </a:ext>
                  </a:extLst>
                </p14:cNvPr>
                <p14:cNvContentPartPr/>
                <p14:nvPr/>
              </p14:nvContentPartPr>
              <p14:xfrm>
                <a:off x="3887954" y="2868064"/>
                <a:ext cx="713160" cy="86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C0530B6-FFE8-4667-84F7-BBA399EF52E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79314" y="2859064"/>
                  <a:ext cx="7308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6C2AD1C-602E-415D-858F-5D4EC478B9E6}"/>
                    </a:ext>
                  </a:extLst>
                </p14:cNvPr>
                <p14:cNvContentPartPr/>
                <p14:nvPr/>
              </p14:nvContentPartPr>
              <p14:xfrm>
                <a:off x="4039514" y="3156424"/>
                <a:ext cx="191160" cy="330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6C2AD1C-602E-415D-858F-5D4EC478B9E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30874" y="3147784"/>
                  <a:ext cx="2088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92ED41E-FF3E-4D8E-A39D-7C288E60DF8D}"/>
                    </a:ext>
                  </a:extLst>
                </p14:cNvPr>
                <p14:cNvContentPartPr/>
                <p14:nvPr/>
              </p14:nvContentPartPr>
              <p14:xfrm>
                <a:off x="4187474" y="3010624"/>
                <a:ext cx="289080" cy="186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92ED41E-FF3E-4D8E-A39D-7C288E60DF8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78834" y="3001624"/>
                  <a:ext cx="3067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3B50BC5-777F-48C4-A953-D950534B57F1}"/>
                    </a:ext>
                  </a:extLst>
                </p14:cNvPr>
                <p14:cNvContentPartPr/>
                <p14:nvPr/>
              </p14:nvContentPartPr>
              <p14:xfrm>
                <a:off x="4612274" y="2909824"/>
                <a:ext cx="264600" cy="136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3B50BC5-777F-48C4-A953-D950534B57F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03634" y="2901184"/>
                  <a:ext cx="28224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5EF719D-39AE-437C-9B7D-509382E96FD2}"/>
              </a:ext>
            </a:extLst>
          </p:cNvPr>
          <p:cNvGrpSpPr/>
          <p:nvPr/>
        </p:nvGrpSpPr>
        <p:grpSpPr>
          <a:xfrm>
            <a:off x="535274" y="3620104"/>
            <a:ext cx="1197000" cy="521640"/>
            <a:chOff x="535274" y="3620104"/>
            <a:chExt cx="1197000" cy="52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527F934-592B-4C45-B77D-CCB43F6C5A96}"/>
                    </a:ext>
                  </a:extLst>
                </p14:cNvPr>
                <p14:cNvContentPartPr/>
                <p14:nvPr/>
              </p14:nvContentPartPr>
              <p14:xfrm>
                <a:off x="535274" y="3734224"/>
                <a:ext cx="527040" cy="389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527F934-592B-4C45-B77D-CCB43F6C5A9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6274" y="3725584"/>
                  <a:ext cx="5446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2EEFDF6-127E-405F-A3E9-1D768C0010AE}"/>
                    </a:ext>
                  </a:extLst>
                </p14:cNvPr>
                <p14:cNvContentPartPr/>
                <p14:nvPr/>
              </p14:nvContentPartPr>
              <p14:xfrm>
                <a:off x="1052594" y="3937984"/>
                <a:ext cx="172080" cy="151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2EEFDF6-127E-405F-A3E9-1D768C0010A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43954" y="3928984"/>
                  <a:ext cx="189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EFF4D92-C6C9-45F4-B615-70733070FD47}"/>
                    </a:ext>
                  </a:extLst>
                </p14:cNvPr>
                <p14:cNvContentPartPr/>
                <p14:nvPr/>
              </p14:nvContentPartPr>
              <p14:xfrm>
                <a:off x="1350314" y="3620104"/>
                <a:ext cx="176040" cy="503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EFF4D92-C6C9-45F4-B615-70733070FD4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41314" y="3611464"/>
                  <a:ext cx="19368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3A0998-3EFF-4EFF-97F8-665A91B2966F}"/>
                    </a:ext>
                  </a:extLst>
                </p14:cNvPr>
                <p14:cNvContentPartPr/>
                <p14:nvPr/>
              </p14:nvContentPartPr>
              <p14:xfrm>
                <a:off x="1306754" y="3878944"/>
                <a:ext cx="425520" cy="262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93A0998-3EFF-4EFF-97F8-665A91B2966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98114" y="3870304"/>
                  <a:ext cx="443160" cy="28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0D77657-2EE8-4392-9AB3-3A4B1E92D3E4}"/>
                  </a:ext>
                </a:extLst>
              </p14:cNvPr>
              <p14:cNvContentPartPr/>
              <p14:nvPr/>
            </p14:nvContentPartPr>
            <p14:xfrm>
              <a:off x="2115314" y="3867424"/>
              <a:ext cx="56520" cy="172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0D77657-2EE8-4392-9AB3-3A4B1E92D3E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106674" y="3858784"/>
                <a:ext cx="741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5352FDA-DD38-42C9-A280-B82406702AD9}"/>
                  </a:ext>
                </a:extLst>
              </p14:cNvPr>
              <p14:cNvContentPartPr/>
              <p14:nvPr/>
            </p14:nvContentPartPr>
            <p14:xfrm>
              <a:off x="2112074" y="4068304"/>
              <a:ext cx="33480" cy="144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5352FDA-DD38-42C9-A280-B82406702AD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103074" y="4059664"/>
                <a:ext cx="5112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8D739A32-0448-4FCB-9E00-76016A0E7627}"/>
              </a:ext>
            </a:extLst>
          </p:cNvPr>
          <p:cNvGrpSpPr/>
          <p:nvPr/>
        </p:nvGrpSpPr>
        <p:grpSpPr>
          <a:xfrm>
            <a:off x="2555594" y="3650704"/>
            <a:ext cx="433080" cy="488520"/>
            <a:chOff x="2555594" y="3650704"/>
            <a:chExt cx="433080" cy="48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B92CC13-B9DF-4A6A-BC6B-A52AD2E056E1}"/>
                    </a:ext>
                  </a:extLst>
                </p14:cNvPr>
                <p14:cNvContentPartPr/>
                <p14:nvPr/>
              </p14:nvContentPartPr>
              <p14:xfrm>
                <a:off x="2555594" y="3650704"/>
                <a:ext cx="433080" cy="488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B92CC13-B9DF-4A6A-BC6B-A52AD2E056E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46954" y="3642064"/>
                  <a:ext cx="45072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F71EFD0-1211-4AC8-8623-C48877C34E5D}"/>
                    </a:ext>
                  </a:extLst>
                </p14:cNvPr>
                <p14:cNvContentPartPr/>
                <p14:nvPr/>
              </p14:nvContentPartPr>
              <p14:xfrm>
                <a:off x="2744234" y="3925024"/>
                <a:ext cx="238680" cy="52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F71EFD0-1211-4AC8-8623-C48877C34E5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35594" y="3916024"/>
                  <a:ext cx="25632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6155018-4ACD-4AF3-B81E-D47C93654D41}"/>
              </a:ext>
            </a:extLst>
          </p:cNvPr>
          <p:cNvGrpSpPr/>
          <p:nvPr/>
        </p:nvGrpSpPr>
        <p:grpSpPr>
          <a:xfrm>
            <a:off x="3428234" y="3648184"/>
            <a:ext cx="2657160" cy="514800"/>
            <a:chOff x="3428234" y="3648184"/>
            <a:chExt cx="265716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3A38434-2BDD-433A-9ABE-85D89D80913A}"/>
                    </a:ext>
                  </a:extLst>
                </p14:cNvPr>
                <p14:cNvContentPartPr/>
                <p14:nvPr/>
              </p14:nvContentPartPr>
              <p14:xfrm>
                <a:off x="3428234" y="3698224"/>
                <a:ext cx="508320" cy="427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3A38434-2BDD-433A-9ABE-85D89D80913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19594" y="3689224"/>
                  <a:ext cx="5259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9A01D71-1EDA-4069-81A5-5C06FD3BF775}"/>
                    </a:ext>
                  </a:extLst>
                </p14:cNvPr>
                <p14:cNvContentPartPr/>
                <p14:nvPr/>
              </p14:nvContentPartPr>
              <p14:xfrm>
                <a:off x="3946994" y="3931144"/>
                <a:ext cx="227520" cy="171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9A01D71-1EDA-4069-81A5-5C06FD3BF77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37994" y="3922144"/>
                  <a:ext cx="245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67C482E-B6C6-4C38-AE23-A20BBB423E43}"/>
                    </a:ext>
                  </a:extLst>
                </p14:cNvPr>
                <p14:cNvContentPartPr/>
                <p14:nvPr/>
              </p14:nvContentPartPr>
              <p14:xfrm>
                <a:off x="4219514" y="3948784"/>
                <a:ext cx="108360" cy="153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67C482E-B6C6-4C38-AE23-A20BBB423E4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10874" y="3940144"/>
                  <a:ext cx="126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5342CAE-E1D9-4708-9E0D-E8103F7EE517}"/>
                    </a:ext>
                  </a:extLst>
                </p14:cNvPr>
                <p14:cNvContentPartPr/>
                <p14:nvPr/>
              </p14:nvContentPartPr>
              <p14:xfrm>
                <a:off x="4452074" y="3936544"/>
                <a:ext cx="270000" cy="150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5342CAE-E1D9-4708-9E0D-E8103F7EE51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43074" y="3927904"/>
                  <a:ext cx="287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A9A2911-7067-4B37-9355-77B7FD353B26}"/>
                    </a:ext>
                  </a:extLst>
                </p14:cNvPr>
                <p14:cNvContentPartPr/>
                <p14:nvPr/>
              </p14:nvContentPartPr>
              <p14:xfrm>
                <a:off x="4806674" y="3938344"/>
                <a:ext cx="219240" cy="144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A9A2911-7067-4B37-9355-77B7FD353B2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798034" y="3929344"/>
                  <a:ext cx="236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F09BD3B-E9EF-4EAE-9AE6-F53B5F90F604}"/>
                    </a:ext>
                  </a:extLst>
                </p14:cNvPr>
                <p14:cNvContentPartPr/>
                <p14:nvPr/>
              </p14:nvContentPartPr>
              <p14:xfrm>
                <a:off x="5215994" y="3648184"/>
                <a:ext cx="178920" cy="514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F09BD3B-E9EF-4EAE-9AE6-F53B5F90F60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06994" y="3639544"/>
                  <a:ext cx="19656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55A2988-2202-4759-867B-7FA0A7E06C25}"/>
                    </a:ext>
                  </a:extLst>
                </p14:cNvPr>
                <p14:cNvContentPartPr/>
                <p14:nvPr/>
              </p14:nvContentPartPr>
              <p14:xfrm>
                <a:off x="5091794" y="3906304"/>
                <a:ext cx="363600" cy="24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55A2988-2202-4759-867B-7FA0A7E06C2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83154" y="3897304"/>
                  <a:ext cx="381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AA690F-AF58-4107-B54B-5D39C016717A}"/>
                    </a:ext>
                  </a:extLst>
                </p14:cNvPr>
                <p14:cNvContentPartPr/>
                <p14:nvPr/>
              </p14:nvContentPartPr>
              <p14:xfrm>
                <a:off x="5413274" y="3930424"/>
                <a:ext cx="260280" cy="187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AA690F-AF58-4107-B54B-5D39C016717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04274" y="3921424"/>
                  <a:ext cx="277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C76855-FD8B-4025-9E30-B75869278458}"/>
                    </a:ext>
                  </a:extLst>
                </p14:cNvPr>
                <p14:cNvContentPartPr/>
                <p14:nvPr/>
              </p14:nvContentPartPr>
              <p14:xfrm>
                <a:off x="5815034" y="3853744"/>
                <a:ext cx="270360" cy="297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C76855-FD8B-4025-9E30-B7586927845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06394" y="3845104"/>
                  <a:ext cx="28800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8A271CC-59D5-41ED-9024-1A8D26C5E195}"/>
              </a:ext>
            </a:extLst>
          </p:cNvPr>
          <p:cNvGrpSpPr/>
          <p:nvPr/>
        </p:nvGrpSpPr>
        <p:grpSpPr>
          <a:xfrm>
            <a:off x="6533954" y="3833224"/>
            <a:ext cx="415800" cy="300960"/>
            <a:chOff x="6533954" y="3833224"/>
            <a:chExt cx="41580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8B29B51-045F-4D78-A49C-0EDA9FD1B544}"/>
                    </a:ext>
                  </a:extLst>
                </p14:cNvPr>
                <p14:cNvContentPartPr/>
                <p14:nvPr/>
              </p14:nvContentPartPr>
              <p14:xfrm>
                <a:off x="6533954" y="3979384"/>
                <a:ext cx="63000" cy="154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8B29B51-045F-4D78-A49C-0EDA9FD1B54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24954" y="3970384"/>
                  <a:ext cx="80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947D8A7-0432-470D-8F43-56B0CEEDF2ED}"/>
                    </a:ext>
                  </a:extLst>
                </p14:cNvPr>
                <p14:cNvContentPartPr/>
                <p14:nvPr/>
              </p14:nvContentPartPr>
              <p14:xfrm>
                <a:off x="6622514" y="3833224"/>
                <a:ext cx="42480" cy="65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947D8A7-0432-470D-8F43-56B0CEEDF2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13514" y="3824224"/>
                  <a:ext cx="60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0EEEC86-2D34-4D6A-BA46-5858BE86C527}"/>
                    </a:ext>
                  </a:extLst>
                </p14:cNvPr>
                <p14:cNvContentPartPr/>
                <p14:nvPr/>
              </p14:nvContentPartPr>
              <p14:xfrm>
                <a:off x="6746714" y="3871024"/>
                <a:ext cx="203040" cy="237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0EEEC86-2D34-4D6A-BA46-5858BE86C52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37714" y="3862024"/>
                  <a:ext cx="220680" cy="25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ADA984D-72B4-4A31-8A20-9D67137C7AF6}"/>
                  </a:ext>
                </a:extLst>
              </p14:cNvPr>
              <p14:cNvContentPartPr/>
              <p14:nvPr/>
            </p14:nvContentPartPr>
            <p14:xfrm>
              <a:off x="7350794" y="3901624"/>
              <a:ext cx="204840" cy="1904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ADA984D-72B4-4A31-8A20-9D67137C7AF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341794" y="3892624"/>
                <a:ext cx="222480" cy="20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A2A51FA1-1CD4-45D3-A230-CB43501949DF}"/>
              </a:ext>
            </a:extLst>
          </p:cNvPr>
          <p:cNvGrpSpPr/>
          <p:nvPr/>
        </p:nvGrpSpPr>
        <p:grpSpPr>
          <a:xfrm>
            <a:off x="7972874" y="3744664"/>
            <a:ext cx="882360" cy="376920"/>
            <a:chOff x="7972874" y="3744664"/>
            <a:chExt cx="882360" cy="37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FEE7361-B738-42DA-9A15-D7AAE366B6CD}"/>
                    </a:ext>
                  </a:extLst>
                </p14:cNvPr>
                <p14:cNvContentPartPr/>
                <p14:nvPr/>
              </p14:nvContentPartPr>
              <p14:xfrm>
                <a:off x="7972874" y="3744664"/>
                <a:ext cx="452880" cy="376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FEE7361-B738-42DA-9A15-D7AAE366B6C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64234" y="3735664"/>
                  <a:ext cx="4705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5201220-7FEB-4356-92AF-7172FCEF682F}"/>
                    </a:ext>
                  </a:extLst>
                </p14:cNvPr>
                <p14:cNvContentPartPr/>
                <p14:nvPr/>
              </p14:nvContentPartPr>
              <p14:xfrm>
                <a:off x="8485154" y="3863824"/>
                <a:ext cx="104760" cy="217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5201220-7FEB-4356-92AF-7172FCEF682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76154" y="3855184"/>
                  <a:ext cx="122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EA4932C-8854-4625-BDAF-2FDC74756E15}"/>
                    </a:ext>
                  </a:extLst>
                </p14:cNvPr>
                <p14:cNvContentPartPr/>
                <p14:nvPr/>
              </p14:nvContentPartPr>
              <p14:xfrm>
                <a:off x="8524754" y="3757984"/>
                <a:ext cx="330480" cy="344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EA4932C-8854-4625-BDAF-2FDC74756E1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16114" y="3749344"/>
                  <a:ext cx="348120" cy="36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FF3E16D-1094-486C-8AB4-492E87A1FB19}"/>
              </a:ext>
            </a:extLst>
          </p:cNvPr>
          <p:cNvGrpSpPr/>
          <p:nvPr/>
        </p:nvGrpSpPr>
        <p:grpSpPr>
          <a:xfrm>
            <a:off x="9191474" y="3718744"/>
            <a:ext cx="980640" cy="418320"/>
            <a:chOff x="9191474" y="3718744"/>
            <a:chExt cx="980640" cy="41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8A4FAE7-9907-4DD1-8D0A-1776130D0EA0}"/>
                    </a:ext>
                  </a:extLst>
                </p14:cNvPr>
                <p14:cNvContentPartPr/>
                <p14:nvPr/>
              </p14:nvContentPartPr>
              <p14:xfrm>
                <a:off x="9191474" y="3948784"/>
                <a:ext cx="278280" cy="146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8A4FAE7-9907-4DD1-8D0A-1776130D0EA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82834" y="3940144"/>
                  <a:ext cx="295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B89A8F5-62B8-42A2-9CC2-C99D1E6E3802}"/>
                    </a:ext>
                  </a:extLst>
                </p14:cNvPr>
                <p14:cNvContentPartPr/>
                <p14:nvPr/>
              </p14:nvContentPartPr>
              <p14:xfrm>
                <a:off x="9530954" y="3969664"/>
                <a:ext cx="47520" cy="107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B89A8F5-62B8-42A2-9CC2-C99D1E6E380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21954" y="3960664"/>
                  <a:ext cx="65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0DE7477-DFE2-4779-A542-7211FCD55CB5}"/>
                    </a:ext>
                  </a:extLst>
                </p14:cNvPr>
                <p14:cNvContentPartPr/>
                <p14:nvPr/>
              </p14:nvContentPartPr>
              <p14:xfrm>
                <a:off x="9596114" y="3777064"/>
                <a:ext cx="296640" cy="360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0DE7477-DFE2-4779-A542-7211FCD55CB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587114" y="3768064"/>
                  <a:ext cx="3142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C6F45C8-C912-4B38-8AD7-2C391899C019}"/>
                    </a:ext>
                  </a:extLst>
                </p14:cNvPr>
                <p14:cNvContentPartPr/>
                <p14:nvPr/>
              </p14:nvContentPartPr>
              <p14:xfrm>
                <a:off x="9983834" y="3718744"/>
                <a:ext cx="188280" cy="388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C6F45C8-C912-4B38-8AD7-2C391899C01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975194" y="3710104"/>
                  <a:ext cx="20592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F6310A3-7FE7-4A80-8F66-35EA7A78433C}"/>
              </a:ext>
            </a:extLst>
          </p:cNvPr>
          <p:cNvGrpSpPr/>
          <p:nvPr/>
        </p:nvGrpSpPr>
        <p:grpSpPr>
          <a:xfrm>
            <a:off x="10430594" y="3837544"/>
            <a:ext cx="496440" cy="251640"/>
            <a:chOff x="10430594" y="3837544"/>
            <a:chExt cx="496440" cy="25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0059A84-9D33-4768-9539-1302080DDEC5}"/>
                    </a:ext>
                  </a:extLst>
                </p14:cNvPr>
                <p14:cNvContentPartPr/>
                <p14:nvPr/>
              </p14:nvContentPartPr>
              <p14:xfrm>
                <a:off x="10430594" y="3837544"/>
                <a:ext cx="295560" cy="251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0059A84-9D33-4768-9539-1302080DDEC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421954" y="3828904"/>
                  <a:ext cx="3132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4423D4F-559D-45CB-B7D9-DDCC7CD15099}"/>
                    </a:ext>
                  </a:extLst>
                </p14:cNvPr>
                <p14:cNvContentPartPr/>
                <p14:nvPr/>
              </p14:nvContentPartPr>
              <p14:xfrm>
                <a:off x="10718954" y="3946984"/>
                <a:ext cx="185040" cy="28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4423D4F-559D-45CB-B7D9-DDCC7CD1509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709954" y="3937984"/>
                  <a:ext cx="202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B390047-6888-43D3-99AE-5CFB2FFD2ACF}"/>
                    </a:ext>
                  </a:extLst>
                </p14:cNvPr>
                <p14:cNvContentPartPr/>
                <p14:nvPr/>
              </p14:nvContentPartPr>
              <p14:xfrm>
                <a:off x="10690514" y="4030864"/>
                <a:ext cx="236520" cy="35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B390047-6888-43D3-99AE-5CFB2FFD2AC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681514" y="4022224"/>
                  <a:ext cx="25416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8143B0F-3342-447C-BFAF-F3C2EC66C605}"/>
                  </a:ext>
                </a:extLst>
              </p14:cNvPr>
              <p14:cNvContentPartPr/>
              <p14:nvPr/>
            </p14:nvContentPartPr>
            <p14:xfrm>
              <a:off x="11194514" y="3837904"/>
              <a:ext cx="268560" cy="3106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8143B0F-3342-447C-BFAF-F3C2EC66C60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185874" y="3828904"/>
                <a:ext cx="286200" cy="32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B9E99CC-1F6C-4C78-B084-C85CE1CEADDD}"/>
              </a:ext>
            </a:extLst>
          </p:cNvPr>
          <p:cNvGrpSpPr/>
          <p:nvPr/>
        </p:nvGrpSpPr>
        <p:grpSpPr>
          <a:xfrm>
            <a:off x="1903994" y="240424"/>
            <a:ext cx="5012280" cy="651600"/>
            <a:chOff x="1903994" y="240424"/>
            <a:chExt cx="5012280" cy="65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BA276A7-D4CF-4C83-8D96-0DC2D0BC2295}"/>
                    </a:ext>
                  </a:extLst>
                </p14:cNvPr>
                <p14:cNvContentPartPr/>
                <p14:nvPr/>
              </p14:nvContentPartPr>
              <p14:xfrm>
                <a:off x="1970954" y="437704"/>
                <a:ext cx="282240" cy="356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BA276A7-D4CF-4C83-8D96-0DC2D0BC229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61954" y="428704"/>
                  <a:ext cx="2998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82708E8-BB3E-46A6-8DB2-E6E0D22F3701}"/>
                    </a:ext>
                  </a:extLst>
                </p14:cNvPr>
                <p14:cNvContentPartPr/>
                <p14:nvPr/>
              </p14:nvContentPartPr>
              <p14:xfrm>
                <a:off x="1903994" y="433384"/>
                <a:ext cx="321480" cy="306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82708E8-BB3E-46A6-8DB2-E6E0D22F370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895354" y="424744"/>
                  <a:ext cx="3391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26B4100-2F1F-42B9-9B1E-2673F95BE54B}"/>
                    </a:ext>
                  </a:extLst>
                </p14:cNvPr>
                <p14:cNvContentPartPr/>
                <p14:nvPr/>
              </p14:nvContentPartPr>
              <p14:xfrm>
                <a:off x="2445794" y="494224"/>
                <a:ext cx="437400" cy="138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26B4100-2F1F-42B9-9B1E-2673F95BE54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36794" y="485224"/>
                  <a:ext cx="455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910BD56-2C99-4981-85EA-8786667F5629}"/>
                    </a:ext>
                  </a:extLst>
                </p14:cNvPr>
                <p14:cNvContentPartPr/>
                <p14:nvPr/>
              </p14:nvContentPartPr>
              <p14:xfrm>
                <a:off x="3111434" y="420064"/>
                <a:ext cx="391320" cy="338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910BD56-2C99-4981-85EA-8786667F562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102794" y="411064"/>
                  <a:ext cx="4089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2FFEDFA-9F92-485D-924E-00DA29290D7A}"/>
                    </a:ext>
                  </a:extLst>
                </p14:cNvPr>
                <p14:cNvContentPartPr/>
                <p14:nvPr/>
              </p14:nvContentPartPr>
              <p14:xfrm>
                <a:off x="3563594" y="504664"/>
                <a:ext cx="115920" cy="219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2FFEDFA-9F92-485D-924E-00DA29290D7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54954" y="495664"/>
                  <a:ext cx="1335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29D0EB6-7916-446B-9AC2-01D5EF6DF51F}"/>
                    </a:ext>
                  </a:extLst>
                </p14:cNvPr>
                <p14:cNvContentPartPr/>
                <p14:nvPr/>
              </p14:nvContentPartPr>
              <p14:xfrm>
                <a:off x="3643514" y="351664"/>
                <a:ext cx="313560" cy="375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29D0EB6-7916-446B-9AC2-01D5EF6DF51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34514" y="343024"/>
                  <a:ext cx="3312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EAA8C1C-0CE0-4EB6-9E7A-A7E94DBB4596}"/>
                    </a:ext>
                  </a:extLst>
                </p14:cNvPr>
                <p14:cNvContentPartPr/>
                <p14:nvPr/>
              </p14:nvContentPartPr>
              <p14:xfrm>
                <a:off x="4051394" y="348784"/>
                <a:ext cx="253080" cy="369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EAA8C1C-0CE0-4EB6-9E7A-A7E94DBB459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42394" y="340144"/>
                  <a:ext cx="2707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2088D86-45DB-4E42-9D81-BF95B6BE2B81}"/>
                    </a:ext>
                  </a:extLst>
                </p14:cNvPr>
                <p14:cNvContentPartPr/>
                <p14:nvPr/>
              </p14:nvContentPartPr>
              <p14:xfrm>
                <a:off x="4340834" y="493504"/>
                <a:ext cx="214200" cy="177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2088D86-45DB-4E42-9D81-BF95B6BE2B8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32194" y="484504"/>
                  <a:ext cx="231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76F7450-BD3B-4002-8F57-CC139181C1A2}"/>
                    </a:ext>
                  </a:extLst>
                </p14:cNvPr>
                <p14:cNvContentPartPr/>
                <p14:nvPr/>
              </p14:nvContentPartPr>
              <p14:xfrm>
                <a:off x="4485914" y="660904"/>
                <a:ext cx="123840" cy="199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76F7450-BD3B-4002-8F57-CC139181C1A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77274" y="652264"/>
                  <a:ext cx="1414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0DE6F97-EAFE-4CF2-B1A2-9FA2D9DDACD0}"/>
                    </a:ext>
                  </a:extLst>
                </p14:cNvPr>
                <p14:cNvContentPartPr/>
                <p14:nvPr/>
              </p14:nvContentPartPr>
              <p14:xfrm>
                <a:off x="4760954" y="586744"/>
                <a:ext cx="135360" cy="273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0DE6F97-EAFE-4CF2-B1A2-9FA2D9DDACD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751954" y="577744"/>
                  <a:ext cx="1530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1C1C226-617D-4DEC-A115-1BC2C6CD1832}"/>
                    </a:ext>
                  </a:extLst>
                </p14:cNvPr>
                <p14:cNvContentPartPr/>
                <p14:nvPr/>
              </p14:nvContentPartPr>
              <p14:xfrm>
                <a:off x="4846994" y="455704"/>
                <a:ext cx="270000" cy="227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1C1C226-617D-4DEC-A115-1BC2C6CD183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837994" y="446704"/>
                  <a:ext cx="287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6F36615-F1B1-46CD-AF52-171A23B25A11}"/>
                    </a:ext>
                  </a:extLst>
                </p14:cNvPr>
                <p14:cNvContentPartPr/>
                <p14:nvPr/>
              </p14:nvContentPartPr>
              <p14:xfrm>
                <a:off x="5210954" y="240424"/>
                <a:ext cx="165960" cy="45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6F36615-F1B1-46CD-AF52-171A23B25A1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01954" y="231424"/>
                  <a:ext cx="1836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34B99EA-85B8-4F3D-8924-ECA40BE44CD7}"/>
                    </a:ext>
                  </a:extLst>
                </p14:cNvPr>
                <p14:cNvContentPartPr/>
                <p14:nvPr/>
              </p14:nvContentPartPr>
              <p14:xfrm>
                <a:off x="5415794" y="703024"/>
                <a:ext cx="178200" cy="189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34B99EA-85B8-4F3D-8924-ECA40BE44CD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06794" y="694024"/>
                  <a:ext cx="1958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40A3815-A0DF-49A1-BF2B-566693B59ACD}"/>
                    </a:ext>
                  </a:extLst>
                </p14:cNvPr>
                <p14:cNvContentPartPr/>
                <p14:nvPr/>
              </p14:nvContentPartPr>
              <p14:xfrm>
                <a:off x="5868314" y="300184"/>
                <a:ext cx="234720" cy="418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40A3815-A0DF-49A1-BF2B-566693B59AC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59314" y="291544"/>
                  <a:ext cx="2523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14A87D3-67D0-4403-B649-315658ADB433}"/>
                    </a:ext>
                  </a:extLst>
                </p14:cNvPr>
                <p14:cNvContentPartPr/>
                <p14:nvPr/>
              </p14:nvContentPartPr>
              <p14:xfrm>
                <a:off x="5763914" y="442024"/>
                <a:ext cx="380880" cy="107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14A87D3-67D0-4403-B649-315658ADB43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55274" y="433024"/>
                  <a:ext cx="398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AD0206-11AB-4F92-A253-38152B68A72C}"/>
                    </a:ext>
                  </a:extLst>
                </p14:cNvPr>
                <p14:cNvContentPartPr/>
                <p14:nvPr/>
              </p14:nvContentPartPr>
              <p14:xfrm>
                <a:off x="6190514" y="284344"/>
                <a:ext cx="182880" cy="389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AD0206-11AB-4F92-A253-38152B68A72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181514" y="275344"/>
                  <a:ext cx="2005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B4F4870-4EE8-451E-9BBC-9A28C68C7E93}"/>
                    </a:ext>
                  </a:extLst>
                </p14:cNvPr>
                <p14:cNvContentPartPr/>
                <p14:nvPr/>
              </p14:nvContentPartPr>
              <p14:xfrm>
                <a:off x="6505874" y="496024"/>
                <a:ext cx="94320" cy="149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B4F4870-4EE8-451E-9BBC-9A28C68C7E9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96874" y="487384"/>
                  <a:ext cx="111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B543758-FC6B-49B3-B123-687F25AF0548}"/>
                    </a:ext>
                  </a:extLst>
                </p14:cNvPr>
                <p14:cNvContentPartPr/>
                <p14:nvPr/>
              </p14:nvContentPartPr>
              <p14:xfrm>
                <a:off x="6624314" y="528784"/>
                <a:ext cx="291960" cy="163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B543758-FC6B-49B3-B123-687F25AF054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15674" y="520144"/>
                  <a:ext cx="309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73670F1-8F3C-4B34-8C5A-8E6302C612D9}"/>
                    </a:ext>
                  </a:extLst>
                </p14:cNvPr>
                <p14:cNvContentPartPr/>
                <p14:nvPr/>
              </p14:nvContentPartPr>
              <p14:xfrm>
                <a:off x="6501554" y="340548"/>
                <a:ext cx="35280" cy="55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73670F1-8F3C-4B34-8C5A-8E6302C612D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492554" y="331908"/>
                  <a:ext cx="52920" cy="72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52471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AEE0423-CF75-42B3-806D-9464DBF03D1F}"/>
              </a:ext>
            </a:extLst>
          </p:cNvPr>
          <p:cNvGrpSpPr/>
          <p:nvPr/>
        </p:nvGrpSpPr>
        <p:grpSpPr>
          <a:xfrm>
            <a:off x="415754" y="319624"/>
            <a:ext cx="577440" cy="307440"/>
            <a:chOff x="415754" y="319624"/>
            <a:chExt cx="57744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A04A335-2D90-4413-8B75-0320E0F784BE}"/>
                    </a:ext>
                  </a:extLst>
                </p14:cNvPr>
                <p14:cNvContentPartPr/>
                <p14:nvPr/>
              </p14:nvContentPartPr>
              <p14:xfrm>
                <a:off x="415754" y="319624"/>
                <a:ext cx="151560" cy="290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A04A335-2D90-4413-8B75-0320E0F784B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7114" y="310984"/>
                  <a:ext cx="1692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E345E9D-CE69-4D69-B915-E80A9B12BEE6}"/>
                    </a:ext>
                  </a:extLst>
                </p14:cNvPr>
                <p14:cNvContentPartPr/>
                <p14:nvPr/>
              </p14:nvContentPartPr>
              <p14:xfrm>
                <a:off x="562274" y="334384"/>
                <a:ext cx="245160" cy="257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E345E9D-CE69-4D69-B915-E80A9B12BEE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3634" y="325384"/>
                  <a:ext cx="2628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EBA7E82-B8C3-4C5F-9F8F-39CA8CA0283F}"/>
                    </a:ext>
                  </a:extLst>
                </p14:cNvPr>
                <p14:cNvContentPartPr/>
                <p14:nvPr/>
              </p14:nvContentPartPr>
              <p14:xfrm>
                <a:off x="992834" y="586744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EBA7E82-B8C3-4C5F-9F8F-39CA8CA0283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3834" y="5777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61E11D8-E21F-4A88-A7B2-32DB29C54886}"/>
                    </a:ext>
                  </a:extLst>
                </p14:cNvPr>
                <p14:cNvContentPartPr/>
                <p14:nvPr/>
              </p14:nvContentPartPr>
              <p14:xfrm>
                <a:off x="934874" y="596464"/>
                <a:ext cx="24480" cy="30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61E11D8-E21F-4A88-A7B2-32DB29C548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6234" y="587464"/>
                  <a:ext cx="4212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BBD0C5-E6C7-4643-B32B-832EAD176C87}"/>
              </a:ext>
            </a:extLst>
          </p:cNvPr>
          <p:cNvGrpSpPr/>
          <p:nvPr/>
        </p:nvGrpSpPr>
        <p:grpSpPr>
          <a:xfrm>
            <a:off x="1406474" y="145384"/>
            <a:ext cx="2586960" cy="507960"/>
            <a:chOff x="1406474" y="145384"/>
            <a:chExt cx="2586960" cy="50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96759D1-8CDA-4263-B585-33B09A38B99A}"/>
                    </a:ext>
                  </a:extLst>
                </p14:cNvPr>
                <p14:cNvContentPartPr/>
                <p14:nvPr/>
              </p14:nvContentPartPr>
              <p14:xfrm>
                <a:off x="1406474" y="234664"/>
                <a:ext cx="563760" cy="418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96759D1-8CDA-4263-B585-33B09A38B99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7474" y="226024"/>
                  <a:ext cx="5814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F18AACE-38F7-4E09-A6BC-4F21DB67A18A}"/>
                    </a:ext>
                  </a:extLst>
                </p14:cNvPr>
                <p14:cNvContentPartPr/>
                <p14:nvPr/>
              </p14:nvContentPartPr>
              <p14:xfrm>
                <a:off x="1986434" y="474064"/>
                <a:ext cx="118800" cy="132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F18AACE-38F7-4E09-A6BC-4F21DB67A18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77434" y="465424"/>
                  <a:ext cx="136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728280-BEC1-4CCC-BA31-CEEB68E02630}"/>
                    </a:ext>
                  </a:extLst>
                </p14:cNvPr>
                <p14:cNvContentPartPr/>
                <p14:nvPr/>
              </p14:nvContentPartPr>
              <p14:xfrm>
                <a:off x="2214314" y="221344"/>
                <a:ext cx="162720" cy="409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728280-BEC1-4CCC-BA31-CEEB68E0263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05674" y="212704"/>
                  <a:ext cx="1803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6C78AF6-71CE-407D-B3C9-3279B76C0D00}"/>
                    </a:ext>
                  </a:extLst>
                </p14:cNvPr>
                <p14:cNvContentPartPr/>
                <p14:nvPr/>
              </p14:nvContentPartPr>
              <p14:xfrm>
                <a:off x="2448314" y="145384"/>
                <a:ext cx="212760" cy="452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6C78AF6-71CE-407D-B3C9-3279B76C0D0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39674" y="136384"/>
                  <a:ext cx="2304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E44AC9E-5E16-41F5-BEE9-6239111D36FA}"/>
                    </a:ext>
                  </a:extLst>
                </p14:cNvPr>
                <p14:cNvContentPartPr/>
                <p14:nvPr/>
              </p14:nvContentPartPr>
              <p14:xfrm>
                <a:off x="2314394" y="315304"/>
                <a:ext cx="414720" cy="267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E44AC9E-5E16-41F5-BEE9-6239111D36F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5754" y="306304"/>
                  <a:ext cx="4323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2E371E8-CD5C-4F66-A85C-DBD7D04A2D15}"/>
                    </a:ext>
                  </a:extLst>
                </p14:cNvPr>
                <p14:cNvContentPartPr/>
                <p14:nvPr/>
              </p14:nvContentPartPr>
              <p14:xfrm>
                <a:off x="2799674" y="384784"/>
                <a:ext cx="256320" cy="221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2E371E8-CD5C-4F66-A85C-DBD7D04A2D1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90674" y="376144"/>
                  <a:ext cx="273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4107E05-6E71-45C8-9205-15F7BF9F1938}"/>
                    </a:ext>
                  </a:extLst>
                </p14:cNvPr>
                <p14:cNvContentPartPr/>
                <p14:nvPr/>
              </p14:nvContentPartPr>
              <p14:xfrm>
                <a:off x="3111074" y="436624"/>
                <a:ext cx="106200" cy="152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4107E05-6E71-45C8-9205-15F7BF9F193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02074" y="427984"/>
                  <a:ext cx="123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2F15C19-557B-4EB9-8281-C41BA91C18C8}"/>
                    </a:ext>
                  </a:extLst>
                </p14:cNvPr>
                <p14:cNvContentPartPr/>
                <p14:nvPr/>
              </p14:nvContentPartPr>
              <p14:xfrm>
                <a:off x="3329234" y="417544"/>
                <a:ext cx="273960" cy="162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2F15C19-557B-4EB9-8281-C41BA91C18C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20594" y="408904"/>
                  <a:ext cx="291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4383A3-80EF-42FE-A833-55AE50CC35B2}"/>
                    </a:ext>
                  </a:extLst>
                </p14:cNvPr>
                <p14:cNvContentPartPr/>
                <p14:nvPr/>
              </p14:nvContentPartPr>
              <p14:xfrm>
                <a:off x="3701474" y="430504"/>
                <a:ext cx="52560" cy="151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4383A3-80EF-42FE-A833-55AE50CC35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92834" y="421504"/>
                  <a:ext cx="70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E92874B-31D4-48D4-8F75-9EB38DE90F49}"/>
                    </a:ext>
                  </a:extLst>
                </p14:cNvPr>
                <p14:cNvContentPartPr/>
                <p14:nvPr/>
              </p14:nvContentPartPr>
              <p14:xfrm>
                <a:off x="3815954" y="286864"/>
                <a:ext cx="12600" cy="31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E92874B-31D4-48D4-8F75-9EB38DE90F4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07314" y="277864"/>
                  <a:ext cx="30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4ABD3EE-0DA0-462B-ACE4-D7DCB6D4A449}"/>
                    </a:ext>
                  </a:extLst>
                </p14:cNvPr>
                <p14:cNvContentPartPr/>
                <p14:nvPr/>
              </p14:nvContentPartPr>
              <p14:xfrm>
                <a:off x="3860234" y="443824"/>
                <a:ext cx="133200" cy="127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4ABD3EE-0DA0-462B-ACE4-D7DCB6D4A44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51234" y="435184"/>
                  <a:ext cx="15084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57FAA95-9EBD-4194-AA44-5A8B5D8E0010}"/>
                  </a:ext>
                </a:extLst>
              </p14:cNvPr>
              <p14:cNvContentPartPr/>
              <p14:nvPr/>
            </p14:nvContentPartPr>
            <p14:xfrm>
              <a:off x="4187114" y="186424"/>
              <a:ext cx="153720" cy="3967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57FAA95-9EBD-4194-AA44-5A8B5D8E001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78114" y="177784"/>
                <a:ext cx="171360" cy="41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B9D84168-9908-4D02-AE93-8A23A6A64D3D}"/>
              </a:ext>
            </a:extLst>
          </p:cNvPr>
          <p:cNvGrpSpPr/>
          <p:nvPr/>
        </p:nvGrpSpPr>
        <p:grpSpPr>
          <a:xfrm>
            <a:off x="4625594" y="112264"/>
            <a:ext cx="3046320" cy="492120"/>
            <a:chOff x="4625594" y="112264"/>
            <a:chExt cx="304632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653B82C-6FC5-4CF1-B467-C1EAEFA229C5}"/>
                    </a:ext>
                  </a:extLst>
                </p14:cNvPr>
                <p14:cNvContentPartPr/>
                <p14:nvPr/>
              </p14:nvContentPartPr>
              <p14:xfrm>
                <a:off x="4625594" y="409264"/>
                <a:ext cx="284400" cy="183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653B82C-6FC5-4CF1-B467-C1EAEFA229C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16954" y="400264"/>
                  <a:ext cx="302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EBCD079-CDC3-4A62-A37B-269C43F49B0E}"/>
                    </a:ext>
                  </a:extLst>
                </p14:cNvPr>
                <p14:cNvContentPartPr/>
                <p14:nvPr/>
              </p14:nvContentPartPr>
              <p14:xfrm>
                <a:off x="4768874" y="121264"/>
                <a:ext cx="327240" cy="478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EBCD079-CDC3-4A62-A37B-269C43F49B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59874" y="112624"/>
                  <a:ext cx="3448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A8858A-A88F-4AD1-BCBE-61F520E26F22}"/>
                    </a:ext>
                  </a:extLst>
                </p14:cNvPr>
                <p14:cNvContentPartPr/>
                <p14:nvPr/>
              </p14:nvContentPartPr>
              <p14:xfrm>
                <a:off x="4973714" y="463264"/>
                <a:ext cx="36000" cy="119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A8858A-A88F-4AD1-BCBE-61F520E26F2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65074" y="454264"/>
                  <a:ext cx="53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B43EA25-416B-4708-B105-5E6D144EFEAA}"/>
                    </a:ext>
                  </a:extLst>
                </p14:cNvPr>
                <p14:cNvContentPartPr/>
                <p14:nvPr/>
              </p14:nvContentPartPr>
              <p14:xfrm>
                <a:off x="5064434" y="376504"/>
                <a:ext cx="203400" cy="219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B43EA25-416B-4708-B105-5E6D144EFEA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55434" y="367864"/>
                  <a:ext cx="2210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874771E-CBCB-4BDD-ADA2-A5CB7DC573FE}"/>
                    </a:ext>
                  </a:extLst>
                </p14:cNvPr>
                <p14:cNvContentPartPr/>
                <p14:nvPr/>
              </p14:nvContentPartPr>
              <p14:xfrm>
                <a:off x="5439554" y="162664"/>
                <a:ext cx="244800" cy="441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874771E-CBCB-4BDD-ADA2-A5CB7DC573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30914" y="154024"/>
                  <a:ext cx="2624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3D6C404-0341-4B9E-B2DA-0F261A72F1C8}"/>
                    </a:ext>
                  </a:extLst>
                </p14:cNvPr>
                <p14:cNvContentPartPr/>
                <p14:nvPr/>
              </p14:nvContentPartPr>
              <p14:xfrm>
                <a:off x="5338034" y="355264"/>
                <a:ext cx="375840" cy="71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3D6C404-0341-4B9E-B2DA-0F261A72F1C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29394" y="346624"/>
                  <a:ext cx="393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9D850A4-B0D4-4C55-8FCE-666830B35BE6}"/>
                    </a:ext>
                  </a:extLst>
                </p14:cNvPr>
                <p14:cNvContentPartPr/>
                <p14:nvPr/>
              </p14:nvContentPartPr>
              <p14:xfrm>
                <a:off x="5681834" y="413584"/>
                <a:ext cx="249840" cy="177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9D850A4-B0D4-4C55-8FCE-666830B35BE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73194" y="404584"/>
                  <a:ext cx="267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C432610-222E-4056-8750-DEBF4DEA285B}"/>
                    </a:ext>
                  </a:extLst>
                </p14:cNvPr>
                <p14:cNvContentPartPr/>
                <p14:nvPr/>
              </p14:nvContentPartPr>
              <p14:xfrm>
                <a:off x="6105194" y="151144"/>
                <a:ext cx="224640" cy="432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C432610-222E-4056-8750-DEBF4DEA28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96554" y="142144"/>
                  <a:ext cx="2422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B94063-AFA5-4BD1-9AAC-BBBB604FCC1F}"/>
                    </a:ext>
                  </a:extLst>
                </p14:cNvPr>
                <p14:cNvContentPartPr/>
                <p14:nvPr/>
              </p14:nvContentPartPr>
              <p14:xfrm>
                <a:off x="6106634" y="380824"/>
                <a:ext cx="208440" cy="209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7B94063-AFA5-4BD1-9AAC-BBBB604FCC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97634" y="371824"/>
                  <a:ext cx="2260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A8E100E-2106-4675-B848-7A50B5DEF565}"/>
                    </a:ext>
                  </a:extLst>
                </p14:cNvPr>
                <p14:cNvContentPartPr/>
                <p14:nvPr/>
              </p14:nvContentPartPr>
              <p14:xfrm>
                <a:off x="6388514" y="416824"/>
                <a:ext cx="169200" cy="132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A8E100E-2106-4675-B848-7A50B5DEF56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79514" y="407824"/>
                  <a:ext cx="1868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0AF3FD7-0EC9-4545-B3CB-2706EEB1AD0C}"/>
                    </a:ext>
                  </a:extLst>
                </p14:cNvPr>
                <p14:cNvContentPartPr/>
                <p14:nvPr/>
              </p14:nvContentPartPr>
              <p14:xfrm>
                <a:off x="6687314" y="112264"/>
                <a:ext cx="260640" cy="478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0AF3FD7-0EC9-4545-B3CB-2706EEB1AD0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78674" y="103624"/>
                  <a:ext cx="2782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29735C3-D1E4-4005-8EA8-D8D701D57135}"/>
                    </a:ext>
                  </a:extLst>
                </p14:cNvPr>
                <p14:cNvContentPartPr/>
                <p14:nvPr/>
              </p14:nvContentPartPr>
              <p14:xfrm>
                <a:off x="6590114" y="390184"/>
                <a:ext cx="373320" cy="201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29735C3-D1E4-4005-8EA8-D8D701D5713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81474" y="381544"/>
                  <a:ext cx="390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7DB9DBD-A76D-4421-B861-0187CB6CDA66}"/>
                    </a:ext>
                  </a:extLst>
                </p14:cNvPr>
                <p14:cNvContentPartPr/>
                <p14:nvPr/>
              </p14:nvContentPartPr>
              <p14:xfrm>
                <a:off x="7075394" y="373264"/>
                <a:ext cx="6840" cy="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7DB9DBD-A76D-4421-B861-0187CB6CDA6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66754" y="364624"/>
                  <a:ext cx="244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AB434AC-5B89-4176-BF16-11D4559B231B}"/>
                    </a:ext>
                  </a:extLst>
                </p14:cNvPr>
                <p14:cNvContentPartPr/>
                <p14:nvPr/>
              </p14:nvContentPartPr>
              <p14:xfrm>
                <a:off x="7037954" y="432304"/>
                <a:ext cx="156960" cy="133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AB434AC-5B89-4176-BF16-11D4559B231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29314" y="423304"/>
                  <a:ext cx="174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A67ECDA-F748-4DD2-AA34-7E59C5177C86}"/>
                    </a:ext>
                  </a:extLst>
                </p14:cNvPr>
                <p14:cNvContentPartPr/>
                <p14:nvPr/>
              </p14:nvContentPartPr>
              <p14:xfrm>
                <a:off x="7237754" y="408904"/>
                <a:ext cx="434160" cy="186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A67ECDA-F748-4DD2-AA34-7E59C5177C8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28754" y="400264"/>
                  <a:ext cx="45180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2BB0574-1046-4544-BCE6-7F706FCD1EA7}"/>
                  </a:ext>
                </a:extLst>
              </p14:cNvPr>
              <p14:cNvContentPartPr/>
              <p14:nvPr/>
            </p14:nvContentPartPr>
            <p14:xfrm>
              <a:off x="1197674" y="1278304"/>
              <a:ext cx="216720" cy="403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2BB0574-1046-4544-BCE6-7F706FCD1EA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89034" y="1269304"/>
                <a:ext cx="2343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DC7A289-BA5C-45BA-A805-C0C14056A8A9}"/>
                  </a:ext>
                </a:extLst>
              </p14:cNvPr>
              <p14:cNvContentPartPr/>
              <p14:nvPr/>
            </p14:nvContentPartPr>
            <p14:xfrm>
              <a:off x="10663514" y="988144"/>
              <a:ext cx="149400" cy="3628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DC7A289-BA5C-45BA-A805-C0C14056A8A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654874" y="979504"/>
                <a:ext cx="16704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55F2E77-F568-4D42-A450-050019BA38E3}"/>
                  </a:ext>
                </a:extLst>
              </p14:cNvPr>
              <p14:cNvContentPartPr/>
              <p14:nvPr/>
            </p14:nvContentPartPr>
            <p14:xfrm>
              <a:off x="3590594" y="1876264"/>
              <a:ext cx="360" cy="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55F2E77-F568-4D42-A450-050019BA38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81594" y="18672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541153C-39E6-487B-8A4D-C31F94AE6786}"/>
                  </a:ext>
                </a:extLst>
              </p14:cNvPr>
              <p14:cNvContentPartPr/>
              <p14:nvPr/>
            </p14:nvContentPartPr>
            <p14:xfrm>
              <a:off x="5826914" y="1438504"/>
              <a:ext cx="42480" cy="1839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541153C-39E6-487B-8A4D-C31F94AE678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817914" y="1429864"/>
                <a:ext cx="60120" cy="2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25472C1-8938-420D-94E0-41768726FD41}"/>
              </a:ext>
            </a:extLst>
          </p:cNvPr>
          <p:cNvGrpSpPr/>
          <p:nvPr/>
        </p:nvGrpSpPr>
        <p:grpSpPr>
          <a:xfrm>
            <a:off x="1644794" y="832264"/>
            <a:ext cx="8767440" cy="1932480"/>
            <a:chOff x="1644794" y="832264"/>
            <a:chExt cx="8767440" cy="193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E0DF893-0A72-4339-8BDE-096533F860D9}"/>
                    </a:ext>
                  </a:extLst>
                </p14:cNvPr>
                <p14:cNvContentPartPr/>
                <p14:nvPr/>
              </p14:nvContentPartPr>
              <p14:xfrm>
                <a:off x="4919354" y="1192264"/>
                <a:ext cx="97200" cy="167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E0DF893-0A72-4339-8BDE-096533F860D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910354" y="1183264"/>
                  <a:ext cx="114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A7BC97F-3416-41C4-BE34-E7028B630F4E}"/>
                    </a:ext>
                  </a:extLst>
                </p14:cNvPr>
                <p14:cNvContentPartPr/>
                <p14:nvPr/>
              </p14:nvContentPartPr>
              <p14:xfrm>
                <a:off x="5098274" y="1081024"/>
                <a:ext cx="17640" cy="33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A7BC97F-3416-41C4-BE34-E7028B630F4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089634" y="1072384"/>
                  <a:ext cx="35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1E1E007-140B-40E2-9548-BC26480DBC1E}"/>
                    </a:ext>
                  </a:extLst>
                </p14:cNvPr>
                <p14:cNvContentPartPr/>
                <p14:nvPr/>
              </p14:nvContentPartPr>
              <p14:xfrm>
                <a:off x="5092514" y="1175344"/>
                <a:ext cx="275040" cy="172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1E1E007-140B-40E2-9548-BC26480DBC1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083874" y="1166344"/>
                  <a:ext cx="292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62E9971-602C-4BD5-819E-72BC33E16C14}"/>
                    </a:ext>
                  </a:extLst>
                </p14:cNvPr>
                <p14:cNvContentPartPr/>
                <p14:nvPr/>
              </p14:nvContentPartPr>
              <p14:xfrm>
                <a:off x="5484554" y="1167424"/>
                <a:ext cx="245880" cy="184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62E9971-602C-4BD5-819E-72BC33E16C1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475554" y="1158784"/>
                  <a:ext cx="263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AA62DE8-A850-4F65-B2B7-C57907BC652E}"/>
                    </a:ext>
                  </a:extLst>
                </p14:cNvPr>
                <p14:cNvContentPartPr/>
                <p14:nvPr/>
              </p14:nvContentPartPr>
              <p14:xfrm>
                <a:off x="5653394" y="900664"/>
                <a:ext cx="303480" cy="455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AA62DE8-A850-4F65-B2B7-C57907BC652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644754" y="892024"/>
                  <a:ext cx="32112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21207F4-13AC-4F3E-B0F0-4D643A5B81DC}"/>
                    </a:ext>
                  </a:extLst>
                </p14:cNvPr>
                <p14:cNvContentPartPr/>
                <p14:nvPr/>
              </p14:nvContentPartPr>
              <p14:xfrm>
                <a:off x="5781554" y="1167424"/>
                <a:ext cx="171360" cy="137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21207F4-13AC-4F3E-B0F0-4D643A5B81D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772554" y="1158784"/>
                  <a:ext cx="189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54979A6-B05A-43AF-815B-E6FD0BB60B16}"/>
                    </a:ext>
                  </a:extLst>
                </p14:cNvPr>
                <p14:cNvContentPartPr/>
                <p14:nvPr/>
              </p14:nvContentPartPr>
              <p14:xfrm>
                <a:off x="5876594" y="1187584"/>
                <a:ext cx="272160" cy="414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54979A6-B05A-43AF-815B-E6FD0BB60B1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67594" y="1178944"/>
                  <a:ext cx="2898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1D31BA7-FFD3-4C2C-B618-87B18891C38C}"/>
                    </a:ext>
                  </a:extLst>
                </p14:cNvPr>
                <p14:cNvContentPartPr/>
                <p14:nvPr/>
              </p14:nvContentPartPr>
              <p14:xfrm>
                <a:off x="6045074" y="1095064"/>
                <a:ext cx="275760" cy="216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1D31BA7-FFD3-4C2C-B618-87B18891C38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36434" y="1086064"/>
                  <a:ext cx="2934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47BB3D1-5FE6-4A3A-81DB-C30FC034C70C}"/>
                    </a:ext>
                  </a:extLst>
                </p14:cNvPr>
                <p14:cNvContentPartPr/>
                <p14:nvPr/>
              </p14:nvContentPartPr>
              <p14:xfrm>
                <a:off x="6340274" y="1129624"/>
                <a:ext cx="389160" cy="192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47BB3D1-5FE6-4A3A-81DB-C30FC034C70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331634" y="1120624"/>
                  <a:ext cx="406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5906B7A-7FF6-4081-A6C2-AA9CF1301E32}"/>
                    </a:ext>
                  </a:extLst>
                </p14:cNvPr>
                <p14:cNvContentPartPr/>
                <p14:nvPr/>
              </p14:nvContentPartPr>
              <p14:xfrm>
                <a:off x="6747074" y="1142584"/>
                <a:ext cx="255240" cy="203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5906B7A-7FF6-4081-A6C2-AA9CF1301E3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738434" y="1133584"/>
                  <a:ext cx="272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84E7FAE-8CA0-4A6A-A332-D13EE96EDB3B}"/>
                    </a:ext>
                  </a:extLst>
                </p14:cNvPr>
                <p14:cNvContentPartPr/>
                <p14:nvPr/>
              </p14:nvContentPartPr>
              <p14:xfrm>
                <a:off x="6878834" y="877624"/>
                <a:ext cx="288000" cy="434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84E7FAE-8CA0-4A6A-A332-D13EE96EDB3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70194" y="868624"/>
                  <a:ext cx="30564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D5DE2E-6C95-452A-B01C-659479FAAAD9}"/>
                    </a:ext>
                  </a:extLst>
                </p14:cNvPr>
                <p14:cNvContentPartPr/>
                <p14:nvPr/>
              </p14:nvContentPartPr>
              <p14:xfrm>
                <a:off x="7081874" y="1171024"/>
                <a:ext cx="147960" cy="118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D5DE2E-6C95-452A-B01C-659479FAAAD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072874" y="1162024"/>
                  <a:ext cx="165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8E4EBBA-B62E-4E0F-83AB-FD6A7638B0CA}"/>
                    </a:ext>
                  </a:extLst>
                </p14:cNvPr>
                <p14:cNvContentPartPr/>
                <p14:nvPr/>
              </p14:nvContentPartPr>
              <p14:xfrm>
                <a:off x="7241714" y="1180384"/>
                <a:ext cx="207720" cy="137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8E4EBBA-B62E-4E0F-83AB-FD6A7638B0C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232714" y="1171384"/>
                  <a:ext cx="225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71A4B45-C946-4A10-A8FE-F87F96C7F4CF}"/>
                    </a:ext>
                  </a:extLst>
                </p14:cNvPr>
                <p14:cNvContentPartPr/>
                <p14:nvPr/>
              </p14:nvContentPartPr>
              <p14:xfrm>
                <a:off x="7506674" y="855304"/>
                <a:ext cx="342360" cy="482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71A4B45-C946-4A10-A8FE-F87F96C7F4C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497674" y="846304"/>
                  <a:ext cx="36000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B9124E-4E26-4C64-A34D-5AAA6173ECFB}"/>
                    </a:ext>
                  </a:extLst>
                </p14:cNvPr>
                <p14:cNvContentPartPr/>
                <p14:nvPr/>
              </p14:nvContentPartPr>
              <p14:xfrm>
                <a:off x="7984754" y="1145104"/>
                <a:ext cx="388800" cy="177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B9124E-4E26-4C64-A34D-5AAA6173ECF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975754" y="1136104"/>
                  <a:ext cx="4064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6FC03C6-2DE1-460F-910C-5B1084D6E1E3}"/>
                    </a:ext>
                  </a:extLst>
                </p14:cNvPr>
                <p14:cNvContentPartPr/>
                <p14:nvPr/>
              </p14:nvContentPartPr>
              <p14:xfrm>
                <a:off x="8432594" y="1133944"/>
                <a:ext cx="137520" cy="169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6FC03C6-2DE1-460F-910C-5B1084D6E1E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23954" y="1124944"/>
                  <a:ext cx="155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43FF334-0579-4F80-9E7F-41B3ABF09721}"/>
                    </a:ext>
                  </a:extLst>
                </p14:cNvPr>
                <p14:cNvContentPartPr/>
                <p14:nvPr/>
              </p14:nvContentPartPr>
              <p14:xfrm>
                <a:off x="8698994" y="894184"/>
                <a:ext cx="198000" cy="447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43FF334-0579-4F80-9E7F-41B3ABF0972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690354" y="885544"/>
                  <a:ext cx="2156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56FDB4B-3D6A-4110-9817-29C45C0CAEFF}"/>
                    </a:ext>
                  </a:extLst>
                </p14:cNvPr>
                <p14:cNvContentPartPr/>
                <p14:nvPr/>
              </p14:nvContentPartPr>
              <p14:xfrm>
                <a:off x="8947394" y="832264"/>
                <a:ext cx="279360" cy="530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56FDB4B-3D6A-4110-9817-29C45C0CAEF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38754" y="823264"/>
                  <a:ext cx="29700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2848096-D947-4401-8D1E-DD0DAB3D082D}"/>
                    </a:ext>
                  </a:extLst>
                </p14:cNvPr>
                <p14:cNvContentPartPr/>
                <p14:nvPr/>
              </p14:nvContentPartPr>
              <p14:xfrm>
                <a:off x="8848394" y="1110904"/>
                <a:ext cx="282240" cy="36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2848096-D947-4401-8D1E-DD0DAB3D082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839394" y="1101904"/>
                  <a:ext cx="299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671305A-FF8B-4E6C-93F5-A9CA63F0BE7F}"/>
                    </a:ext>
                  </a:extLst>
                </p14:cNvPr>
                <p14:cNvContentPartPr/>
                <p14:nvPr/>
              </p14:nvContentPartPr>
              <p14:xfrm>
                <a:off x="9099314" y="1051504"/>
                <a:ext cx="183240" cy="278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671305A-FF8B-4E6C-93F5-A9CA63F0BE7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090314" y="1042504"/>
                  <a:ext cx="2008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9244CA3-A418-4D72-A6F6-973FF7E29729}"/>
                    </a:ext>
                  </a:extLst>
                </p14:cNvPr>
                <p14:cNvContentPartPr/>
                <p14:nvPr/>
              </p14:nvContentPartPr>
              <p14:xfrm>
                <a:off x="9295514" y="1165624"/>
                <a:ext cx="156600" cy="178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9244CA3-A418-4D72-A6F6-973FF7E2972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286874" y="1156984"/>
                  <a:ext cx="174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13910CF-EF9D-4824-92B3-DE5F6BEFBEBE}"/>
                    </a:ext>
                  </a:extLst>
                </p14:cNvPr>
                <p14:cNvContentPartPr/>
                <p14:nvPr/>
              </p14:nvContentPartPr>
              <p14:xfrm>
                <a:off x="9543914" y="1187224"/>
                <a:ext cx="123120" cy="1738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13910CF-EF9D-4824-92B3-DE5F6BEFBEB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534914" y="1178224"/>
                  <a:ext cx="140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9574945-CE41-4D84-BE8E-ECDA4B8925E4}"/>
                    </a:ext>
                  </a:extLst>
                </p14:cNvPr>
                <p14:cNvContentPartPr/>
                <p14:nvPr/>
              </p14:nvContentPartPr>
              <p14:xfrm>
                <a:off x="9708794" y="1189024"/>
                <a:ext cx="334080" cy="167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9574945-CE41-4D84-BE8E-ECDA4B8925E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699794" y="1180384"/>
                  <a:ext cx="351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E1A3529-F665-4573-8427-942DC4901B78}"/>
                    </a:ext>
                  </a:extLst>
                </p14:cNvPr>
                <p14:cNvContentPartPr/>
                <p14:nvPr/>
              </p14:nvContentPartPr>
              <p14:xfrm>
                <a:off x="10151954" y="989224"/>
                <a:ext cx="198360" cy="344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E1A3529-F665-4573-8427-942DC4901B7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143314" y="980584"/>
                  <a:ext cx="2160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D207342-0F83-49A7-9A79-6A6C74383D5C}"/>
                    </a:ext>
                  </a:extLst>
                </p14:cNvPr>
                <p14:cNvContentPartPr/>
                <p14:nvPr/>
              </p14:nvContentPartPr>
              <p14:xfrm>
                <a:off x="10304234" y="1203784"/>
                <a:ext cx="108000" cy="119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D207342-0F83-49A7-9A79-6A6C74383D5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295234" y="1195144"/>
                  <a:ext cx="125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0DFD833-B3B9-416E-ACC8-ACB50B70005C}"/>
                    </a:ext>
                  </a:extLst>
                </p14:cNvPr>
                <p14:cNvContentPartPr/>
                <p14:nvPr/>
              </p14:nvContentPartPr>
              <p14:xfrm>
                <a:off x="1644794" y="1005424"/>
                <a:ext cx="388080" cy="411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0DFD833-B3B9-416E-ACC8-ACB50B70005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636154" y="996784"/>
                  <a:ext cx="40572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605F674-D87C-40B0-AF6B-74BB68D360B5}"/>
                    </a:ext>
                  </a:extLst>
                </p14:cNvPr>
                <p14:cNvContentPartPr/>
                <p14:nvPr/>
              </p14:nvContentPartPr>
              <p14:xfrm>
                <a:off x="1756034" y="1201264"/>
                <a:ext cx="236160" cy="53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605F674-D87C-40B0-AF6B-74BB68D360B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747394" y="1192624"/>
                  <a:ext cx="2538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91B8129-09F1-4028-8D31-E089905065DC}"/>
                    </a:ext>
                  </a:extLst>
                </p14:cNvPr>
                <p14:cNvContentPartPr/>
                <p14:nvPr/>
              </p14:nvContentPartPr>
              <p14:xfrm>
                <a:off x="2315114" y="1114144"/>
                <a:ext cx="282960" cy="233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91B8129-09F1-4028-8D31-E089905065D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306114" y="1105504"/>
                  <a:ext cx="300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BBA0217-3105-403D-B44D-5E32A88A1134}"/>
                    </a:ext>
                  </a:extLst>
                </p14:cNvPr>
                <p14:cNvContentPartPr/>
                <p14:nvPr/>
              </p14:nvContentPartPr>
              <p14:xfrm>
                <a:off x="2600594" y="1155544"/>
                <a:ext cx="230400" cy="183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BBA0217-3105-403D-B44D-5E32A88A113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591594" y="1146544"/>
                  <a:ext cx="248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42F21C9-8BA3-4976-A8EE-87C5DEBD365F}"/>
                    </a:ext>
                  </a:extLst>
                </p14:cNvPr>
                <p14:cNvContentPartPr/>
                <p14:nvPr/>
              </p14:nvContentPartPr>
              <p14:xfrm>
                <a:off x="2902994" y="1180744"/>
                <a:ext cx="182880" cy="172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42F21C9-8BA3-4976-A8EE-87C5DEBD365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894354" y="1171744"/>
                  <a:ext cx="200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3046553-BAAD-4184-BFEF-A91D36674240}"/>
                    </a:ext>
                  </a:extLst>
                </p14:cNvPr>
                <p14:cNvContentPartPr/>
                <p14:nvPr/>
              </p14:nvContentPartPr>
              <p14:xfrm>
                <a:off x="3096674" y="1185784"/>
                <a:ext cx="60480" cy="176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3046553-BAAD-4184-BFEF-A91D3667424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087674" y="1177144"/>
                  <a:ext cx="78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468696E-E9D4-4B30-A0D3-11C84EE6963E}"/>
                    </a:ext>
                  </a:extLst>
                </p14:cNvPr>
                <p14:cNvContentPartPr/>
                <p14:nvPr/>
              </p14:nvContentPartPr>
              <p14:xfrm>
                <a:off x="3248954" y="1158784"/>
                <a:ext cx="156240" cy="157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468696E-E9D4-4B30-A0D3-11C84EE6963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240314" y="1150144"/>
                  <a:ext cx="173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608002D-0FA3-4883-B5AB-8B46B111B197}"/>
                    </a:ext>
                  </a:extLst>
                </p14:cNvPr>
                <p14:cNvContentPartPr/>
                <p14:nvPr/>
              </p14:nvContentPartPr>
              <p14:xfrm>
                <a:off x="3456674" y="1072744"/>
                <a:ext cx="195120" cy="296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608002D-0FA3-4883-B5AB-8B46B111B19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447674" y="1063744"/>
                  <a:ext cx="2127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827A7C9-B83C-411B-A368-9FAB694E6891}"/>
                    </a:ext>
                  </a:extLst>
                </p14:cNvPr>
                <p14:cNvContentPartPr/>
                <p14:nvPr/>
              </p14:nvContentPartPr>
              <p14:xfrm>
                <a:off x="1794194" y="1540384"/>
                <a:ext cx="221040" cy="463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827A7C9-B83C-411B-A368-9FAB694E689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785554" y="1531744"/>
                  <a:ext cx="23868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27FA936-AC37-4074-BE7C-7F15386A5D35}"/>
                    </a:ext>
                  </a:extLst>
                </p14:cNvPr>
                <p14:cNvContentPartPr/>
                <p14:nvPr/>
              </p14:nvContentPartPr>
              <p14:xfrm>
                <a:off x="1698074" y="1721464"/>
                <a:ext cx="428400" cy="96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27FA936-AC37-4074-BE7C-7F15386A5D3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689074" y="1712824"/>
                  <a:ext cx="446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3DFF335-8A3E-4A18-B75D-4D224F4D4E88}"/>
                    </a:ext>
                  </a:extLst>
                </p14:cNvPr>
                <p14:cNvContentPartPr/>
                <p14:nvPr/>
              </p14:nvContentPartPr>
              <p14:xfrm>
                <a:off x="2106314" y="1755304"/>
                <a:ext cx="174960" cy="196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3DFF335-8A3E-4A18-B75D-4D224F4D4E8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097314" y="1746664"/>
                  <a:ext cx="192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FC3B92E-5C7F-4F43-B6FF-62EDA3C242EC}"/>
                    </a:ext>
                  </a:extLst>
                </p14:cNvPr>
                <p14:cNvContentPartPr/>
                <p14:nvPr/>
              </p14:nvContentPartPr>
              <p14:xfrm>
                <a:off x="2359034" y="1624624"/>
                <a:ext cx="153000" cy="309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FC3B92E-5C7F-4F43-B6FF-62EDA3C242E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350394" y="1615984"/>
                  <a:ext cx="1706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DB69EFF-7F1B-4340-8564-611C29AB78F3}"/>
                    </a:ext>
                  </a:extLst>
                </p14:cNvPr>
                <p14:cNvContentPartPr/>
                <p14:nvPr/>
              </p14:nvContentPartPr>
              <p14:xfrm>
                <a:off x="2505914" y="1743064"/>
                <a:ext cx="170280" cy="172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DB69EFF-7F1B-4340-8564-611C29AB78F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496914" y="1734064"/>
                  <a:ext cx="187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BEFB51E-0552-4627-BD38-3FA6F2A83335}"/>
                    </a:ext>
                  </a:extLst>
                </p14:cNvPr>
                <p14:cNvContentPartPr/>
                <p14:nvPr/>
              </p14:nvContentPartPr>
              <p14:xfrm>
                <a:off x="2868434" y="1455064"/>
                <a:ext cx="177120" cy="439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BEFB51E-0552-4627-BD38-3FA6F2A8333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859794" y="1446064"/>
                  <a:ext cx="1947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46B07F-E8AA-4762-801C-7657D30E742B}"/>
                    </a:ext>
                  </a:extLst>
                </p14:cNvPr>
                <p14:cNvContentPartPr/>
                <p14:nvPr/>
              </p14:nvContentPartPr>
              <p14:xfrm>
                <a:off x="2983994" y="1716424"/>
                <a:ext cx="194760" cy="215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46B07F-E8AA-4762-801C-7657D30E742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975354" y="1707424"/>
                  <a:ext cx="212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D384FF2-7127-462B-956E-0E6377744B07}"/>
                    </a:ext>
                  </a:extLst>
                </p14:cNvPr>
                <p14:cNvContentPartPr/>
                <p14:nvPr/>
              </p14:nvContentPartPr>
              <p14:xfrm>
                <a:off x="3605354" y="1693024"/>
                <a:ext cx="307440" cy="232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D384FF2-7127-462B-956E-0E6377744B0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596354" y="1684384"/>
                  <a:ext cx="325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6C1C073-21CA-44FE-BF99-417D40651E52}"/>
                    </a:ext>
                  </a:extLst>
                </p14:cNvPr>
                <p14:cNvContentPartPr/>
                <p14:nvPr/>
              </p14:nvContentPartPr>
              <p14:xfrm>
                <a:off x="3883994" y="1542544"/>
                <a:ext cx="232200" cy="373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6C1C073-21CA-44FE-BF99-417D40651E5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874994" y="1533904"/>
                  <a:ext cx="2498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163015B-96DB-4DC1-8803-7ECD33D862F9}"/>
                    </a:ext>
                  </a:extLst>
                </p14:cNvPr>
                <p14:cNvContentPartPr/>
                <p14:nvPr/>
              </p14:nvContentPartPr>
              <p14:xfrm>
                <a:off x="4144274" y="1759624"/>
                <a:ext cx="106200" cy="122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163015B-96DB-4DC1-8803-7ECD33D862F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135634" y="1750984"/>
                  <a:ext cx="123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6645054-3485-44EB-8C4E-58B4D3093227}"/>
                    </a:ext>
                  </a:extLst>
                </p14:cNvPr>
                <p14:cNvContentPartPr/>
                <p14:nvPr/>
              </p14:nvContentPartPr>
              <p14:xfrm>
                <a:off x="4269914" y="1766824"/>
                <a:ext cx="154080" cy="162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6645054-3485-44EB-8C4E-58B4D309322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260914" y="1758184"/>
                  <a:ext cx="171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CFA5E4F-F314-4806-96C6-10A0F400743C}"/>
                    </a:ext>
                  </a:extLst>
                </p14:cNvPr>
                <p14:cNvContentPartPr/>
                <p14:nvPr/>
              </p14:nvContentPartPr>
              <p14:xfrm>
                <a:off x="4436954" y="1772224"/>
                <a:ext cx="122400" cy="181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CFA5E4F-F314-4806-96C6-10A0F400743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428314" y="1763224"/>
                  <a:ext cx="140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AD1A96D-FF55-4BEA-A9FF-52568E0CC163}"/>
                    </a:ext>
                  </a:extLst>
                </p14:cNvPr>
                <p14:cNvContentPartPr/>
                <p14:nvPr/>
              </p14:nvContentPartPr>
              <p14:xfrm>
                <a:off x="4831874" y="1733344"/>
                <a:ext cx="244440" cy="194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AD1A96D-FF55-4BEA-A9FF-52568E0CC16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822874" y="1724704"/>
                  <a:ext cx="262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37BC5CD-34DF-4C4D-A082-E443871EDB66}"/>
                    </a:ext>
                  </a:extLst>
                </p14:cNvPr>
                <p14:cNvContentPartPr/>
                <p14:nvPr/>
              </p14:nvContentPartPr>
              <p14:xfrm>
                <a:off x="5059754" y="1772584"/>
                <a:ext cx="223200" cy="1418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37BC5CD-34DF-4C4D-A082-E443871EDB6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050754" y="1763944"/>
                  <a:ext cx="240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ADB6816-E67D-4B76-A880-01375B87FA79}"/>
                    </a:ext>
                  </a:extLst>
                </p14:cNvPr>
                <p14:cNvContentPartPr/>
                <p14:nvPr/>
              </p14:nvContentPartPr>
              <p14:xfrm>
                <a:off x="5351354" y="1776544"/>
                <a:ext cx="131760" cy="1332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ADB6816-E67D-4B76-A880-01375B87FA7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342714" y="1767904"/>
                  <a:ext cx="149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D25501D-EB80-45C5-BFFF-C3923345218B}"/>
                    </a:ext>
                  </a:extLst>
                </p14:cNvPr>
                <p14:cNvContentPartPr/>
                <p14:nvPr/>
              </p14:nvContentPartPr>
              <p14:xfrm>
                <a:off x="5577434" y="1558744"/>
                <a:ext cx="207720" cy="366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D25501D-EB80-45C5-BFFF-C3923345218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568434" y="1550104"/>
                  <a:ext cx="2253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12E67C0-4F1C-4A8A-B423-A09BFB068DA2}"/>
                    </a:ext>
                  </a:extLst>
                </p14:cNvPr>
                <p14:cNvContentPartPr/>
                <p14:nvPr/>
              </p14:nvContentPartPr>
              <p14:xfrm>
                <a:off x="6160634" y="1462984"/>
                <a:ext cx="279720" cy="474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12E67C0-4F1C-4A8A-B423-A09BFB068DA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151994" y="1454344"/>
                  <a:ext cx="29736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27F1AF1-D03E-4657-805A-11AC7588ED2B}"/>
                    </a:ext>
                  </a:extLst>
                </p14:cNvPr>
                <p14:cNvContentPartPr/>
                <p14:nvPr/>
              </p14:nvContentPartPr>
              <p14:xfrm>
                <a:off x="6071714" y="1705624"/>
                <a:ext cx="375120" cy="56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27F1AF1-D03E-4657-805A-11AC7588ED2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063074" y="1696624"/>
                  <a:ext cx="392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4CCC335-8883-49EE-92E6-8721828B5BB9}"/>
                    </a:ext>
                  </a:extLst>
                </p14:cNvPr>
                <p14:cNvContentPartPr/>
                <p14:nvPr/>
              </p14:nvContentPartPr>
              <p14:xfrm>
                <a:off x="6364034" y="1761064"/>
                <a:ext cx="209160" cy="172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4CCC335-8883-49EE-92E6-8721828B5BB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355034" y="1752064"/>
                  <a:ext cx="226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BE28D22-FAD0-46F0-B041-5B72A7D0256A}"/>
                    </a:ext>
                  </a:extLst>
                </p14:cNvPr>
                <p14:cNvContentPartPr/>
                <p14:nvPr/>
              </p14:nvContentPartPr>
              <p14:xfrm>
                <a:off x="6572474" y="1645864"/>
                <a:ext cx="193320" cy="258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BE28D22-FAD0-46F0-B041-5B72A7D0256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563474" y="1637224"/>
                  <a:ext cx="2109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338A99B-E21C-466E-9A81-370941579DFE}"/>
                    </a:ext>
                  </a:extLst>
                </p14:cNvPr>
                <p14:cNvContentPartPr/>
                <p14:nvPr/>
              </p14:nvContentPartPr>
              <p14:xfrm>
                <a:off x="6707114" y="1740904"/>
                <a:ext cx="176040" cy="131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338A99B-E21C-466E-9A81-370941579DF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698474" y="1732264"/>
                  <a:ext cx="193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758D42B-A14C-4332-8A0A-6DE2669EA5F0}"/>
                    </a:ext>
                  </a:extLst>
                </p14:cNvPr>
                <p14:cNvContentPartPr/>
                <p14:nvPr/>
              </p14:nvContentPartPr>
              <p14:xfrm>
                <a:off x="7059554" y="1501144"/>
                <a:ext cx="190800" cy="3927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758D42B-A14C-4332-8A0A-6DE2669EA5F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050554" y="1492504"/>
                  <a:ext cx="2084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9FE5B6E-DCB0-4DFF-9A86-7E836D0C7EAA}"/>
                    </a:ext>
                  </a:extLst>
                </p14:cNvPr>
                <p14:cNvContentPartPr/>
                <p14:nvPr/>
              </p14:nvContentPartPr>
              <p14:xfrm>
                <a:off x="7420274" y="1685104"/>
                <a:ext cx="199800" cy="178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9FE5B6E-DCB0-4DFF-9A86-7E836D0C7EA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411274" y="1676464"/>
                  <a:ext cx="217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7D9301A-CE75-4875-9F6B-8C6D28D30C08}"/>
                    </a:ext>
                  </a:extLst>
                </p14:cNvPr>
                <p14:cNvContentPartPr/>
                <p14:nvPr/>
              </p14:nvContentPartPr>
              <p14:xfrm>
                <a:off x="7661114" y="1731184"/>
                <a:ext cx="208080" cy="117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7D9301A-CE75-4875-9F6B-8C6D28D30C0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652474" y="1722544"/>
                  <a:ext cx="2257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8E3E6F5-D7B7-4533-BFB4-9D827FB7C07B}"/>
                    </a:ext>
                  </a:extLst>
                </p14:cNvPr>
                <p14:cNvContentPartPr/>
                <p14:nvPr/>
              </p14:nvContentPartPr>
              <p14:xfrm>
                <a:off x="7885034" y="1761784"/>
                <a:ext cx="144000" cy="954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8E3E6F5-D7B7-4533-BFB4-9D827FB7C07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876394" y="1752784"/>
                  <a:ext cx="161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72EA3B8-C75C-4D94-99C6-AC2F9081F63C}"/>
                    </a:ext>
                  </a:extLst>
                </p14:cNvPr>
                <p14:cNvContentPartPr/>
                <p14:nvPr/>
              </p14:nvContentPartPr>
              <p14:xfrm>
                <a:off x="8361314" y="1690144"/>
                <a:ext cx="161640" cy="162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72EA3B8-C75C-4D94-99C6-AC2F9081F63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352314" y="1681144"/>
                  <a:ext cx="179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D7D686C-8CA7-43A1-92C4-B417051A44CE}"/>
                    </a:ext>
                  </a:extLst>
                </p14:cNvPr>
                <p14:cNvContentPartPr/>
                <p14:nvPr/>
              </p14:nvContentPartPr>
              <p14:xfrm>
                <a:off x="8491994" y="1713544"/>
                <a:ext cx="242640" cy="139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D7D686C-8CA7-43A1-92C4-B417051A44C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483354" y="1704544"/>
                  <a:ext cx="260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5737A84-6767-4860-857B-FC322F4E4FB5}"/>
                    </a:ext>
                  </a:extLst>
                </p14:cNvPr>
                <p14:cNvContentPartPr/>
                <p14:nvPr/>
              </p14:nvContentPartPr>
              <p14:xfrm>
                <a:off x="8757314" y="1688344"/>
                <a:ext cx="159840" cy="172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5737A84-6767-4860-857B-FC322F4E4FB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748314" y="1679344"/>
                  <a:ext cx="177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02A71EA-793C-4B43-9F3A-297159CB2ACE}"/>
                    </a:ext>
                  </a:extLst>
                </p14:cNvPr>
                <p14:cNvContentPartPr/>
                <p14:nvPr/>
              </p14:nvContentPartPr>
              <p14:xfrm>
                <a:off x="8959634" y="1753144"/>
                <a:ext cx="151560" cy="102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02A71EA-793C-4B43-9F3A-297159CB2AC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950634" y="1744504"/>
                  <a:ext cx="169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903A408-CC74-4913-B09D-EB218BAA6173}"/>
                    </a:ext>
                  </a:extLst>
                </p14:cNvPr>
                <p14:cNvContentPartPr/>
                <p14:nvPr/>
              </p14:nvContentPartPr>
              <p14:xfrm>
                <a:off x="9232514" y="1569184"/>
                <a:ext cx="129600" cy="322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903A408-CC74-4913-B09D-EB218BAA617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223874" y="1560184"/>
                  <a:ext cx="1472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463E864-6B56-4504-8AD0-F7C3C991B67C}"/>
                    </a:ext>
                  </a:extLst>
                </p14:cNvPr>
                <p14:cNvContentPartPr/>
                <p14:nvPr/>
              </p14:nvContentPartPr>
              <p14:xfrm>
                <a:off x="9347354" y="1491784"/>
                <a:ext cx="312480" cy="402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463E864-6B56-4504-8AD0-F7C3C991B67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338714" y="1483144"/>
                  <a:ext cx="3301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69BC712-A4EE-4B87-B65C-E568DBC2A03E}"/>
                    </a:ext>
                  </a:extLst>
                </p14:cNvPr>
                <p14:cNvContentPartPr/>
                <p14:nvPr/>
              </p14:nvContentPartPr>
              <p14:xfrm>
                <a:off x="9826154" y="1737664"/>
                <a:ext cx="54720" cy="111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69BC712-A4EE-4B87-B65C-E568DBC2A03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817514" y="1729024"/>
                  <a:ext cx="72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6C1C1B6-E617-415D-8156-9FD447D38AFC}"/>
                    </a:ext>
                  </a:extLst>
                </p14:cNvPr>
                <p14:cNvContentPartPr/>
                <p14:nvPr/>
              </p14:nvContentPartPr>
              <p14:xfrm>
                <a:off x="9945314" y="1723984"/>
                <a:ext cx="373320" cy="125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6C1C1B6-E617-415D-8156-9FD447D38AF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936314" y="1715344"/>
                  <a:ext cx="390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48B9D52-1148-49CD-A4DB-394C867CC75B}"/>
                    </a:ext>
                  </a:extLst>
                </p14:cNvPr>
                <p14:cNvContentPartPr/>
                <p14:nvPr/>
              </p14:nvContentPartPr>
              <p14:xfrm>
                <a:off x="1834154" y="2190904"/>
                <a:ext cx="164520" cy="3488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48B9D52-1148-49CD-A4DB-394C867CC75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825514" y="2181904"/>
                  <a:ext cx="1821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C451B6A-A74E-4731-B6E9-AECED344383B}"/>
                    </a:ext>
                  </a:extLst>
                </p14:cNvPr>
                <p14:cNvContentPartPr/>
                <p14:nvPr/>
              </p14:nvContentPartPr>
              <p14:xfrm>
                <a:off x="1833794" y="2226544"/>
                <a:ext cx="393480" cy="219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C451B6A-A74E-4731-B6E9-AECED344383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824794" y="2217544"/>
                  <a:ext cx="411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9C7B3CB-5A71-44C8-8C0F-C784B319DC8E}"/>
                    </a:ext>
                  </a:extLst>
                </p14:cNvPr>
                <p14:cNvContentPartPr/>
                <p14:nvPr/>
              </p14:nvContentPartPr>
              <p14:xfrm>
                <a:off x="1941794" y="2445424"/>
                <a:ext cx="178200" cy="597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9C7B3CB-5A71-44C8-8C0F-C784B319DC8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932794" y="2436784"/>
                  <a:ext cx="195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641DB0A-DD20-415C-8D13-ABE1C7689EE6}"/>
                    </a:ext>
                  </a:extLst>
                </p14:cNvPr>
                <p14:cNvContentPartPr/>
                <p14:nvPr/>
              </p14:nvContentPartPr>
              <p14:xfrm>
                <a:off x="2279114" y="2260024"/>
                <a:ext cx="279360" cy="218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641DB0A-DD20-415C-8D13-ABE1C7689EE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270114" y="2251024"/>
                  <a:ext cx="297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04D8C80-920D-41C9-8EED-97DE0D9D9931}"/>
                    </a:ext>
                  </a:extLst>
                </p14:cNvPr>
                <p14:cNvContentPartPr/>
                <p14:nvPr/>
              </p14:nvContentPartPr>
              <p14:xfrm>
                <a:off x="2370914" y="2443624"/>
                <a:ext cx="270000" cy="85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04D8C80-920D-41C9-8EED-97DE0D9D99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361914" y="2434624"/>
                  <a:ext cx="2876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4AE2567-B45C-4C45-AFEB-E26BD2DED13E}"/>
                    </a:ext>
                  </a:extLst>
                </p14:cNvPr>
                <p14:cNvContentPartPr/>
                <p14:nvPr/>
              </p14:nvContentPartPr>
              <p14:xfrm>
                <a:off x="2730914" y="2220064"/>
                <a:ext cx="294840" cy="2811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4AE2567-B45C-4C45-AFEB-E26BD2DED13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722274" y="2211064"/>
                  <a:ext cx="3124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07A1912-4A0A-4EFF-B3DA-00F86A292873}"/>
                    </a:ext>
                  </a:extLst>
                </p14:cNvPr>
                <p14:cNvContentPartPr/>
                <p14:nvPr/>
              </p14:nvContentPartPr>
              <p14:xfrm>
                <a:off x="3186674" y="2393944"/>
                <a:ext cx="239400" cy="370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07A1912-4A0A-4EFF-B3DA-00F86A29287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178034" y="2384944"/>
                  <a:ext cx="2570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39E9BE0-8AE1-4ED6-978C-0739E6010279}"/>
                    </a:ext>
                  </a:extLst>
                </p14:cNvPr>
                <p14:cNvContentPartPr/>
                <p14:nvPr/>
              </p14:nvContentPartPr>
              <p14:xfrm>
                <a:off x="3351194" y="2266504"/>
                <a:ext cx="258120" cy="219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39E9BE0-8AE1-4ED6-978C-0739E601027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342554" y="2257864"/>
                  <a:ext cx="275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0A336E8-19E4-438E-ABF1-7DF61BDAB07C}"/>
                    </a:ext>
                  </a:extLst>
                </p14:cNvPr>
                <p14:cNvContentPartPr/>
                <p14:nvPr/>
              </p14:nvContentPartPr>
              <p14:xfrm>
                <a:off x="3633794" y="2301784"/>
                <a:ext cx="167400" cy="180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0A336E8-19E4-438E-ABF1-7DF61BDAB07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625154" y="2293144"/>
                  <a:ext cx="185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A7755E3-0E2E-4378-AEB3-33F4419E55DA}"/>
                    </a:ext>
                  </a:extLst>
                </p14:cNvPr>
                <p14:cNvContentPartPr/>
                <p14:nvPr/>
              </p14:nvContentPartPr>
              <p14:xfrm>
                <a:off x="3836474" y="2264704"/>
                <a:ext cx="183600" cy="2494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A7755E3-0E2E-4378-AEB3-33F4419E55D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827834" y="2255704"/>
                  <a:ext cx="2012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4CDAA73-F015-4675-A392-399D254D9228}"/>
                    </a:ext>
                  </a:extLst>
                </p14:cNvPr>
                <p14:cNvContentPartPr/>
                <p14:nvPr/>
              </p14:nvContentPartPr>
              <p14:xfrm>
                <a:off x="4014314" y="2267224"/>
                <a:ext cx="231120" cy="228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4CDAA73-F015-4675-A392-399D254D922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005674" y="2258584"/>
                  <a:ext cx="2487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4625E6F-5B71-49DB-A020-DE6985E812EE}"/>
                    </a:ext>
                  </a:extLst>
                </p14:cNvPr>
                <p14:cNvContentPartPr/>
                <p14:nvPr/>
              </p14:nvContentPartPr>
              <p14:xfrm>
                <a:off x="4277474" y="2377024"/>
                <a:ext cx="79200" cy="153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4625E6F-5B71-49DB-A020-DE6985E812E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268834" y="2368024"/>
                  <a:ext cx="96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9C08A38-320E-4553-9248-55BD65A214A6}"/>
                    </a:ext>
                  </a:extLst>
                </p14:cNvPr>
                <p14:cNvContentPartPr/>
                <p14:nvPr/>
              </p14:nvContentPartPr>
              <p14:xfrm>
                <a:off x="4528754" y="2072464"/>
                <a:ext cx="215640" cy="438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9C08A38-320E-4553-9248-55BD65A214A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519754" y="2063824"/>
                  <a:ext cx="23328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7781C66-3CB8-46F6-8269-07A6E76324D0}"/>
                    </a:ext>
                  </a:extLst>
                </p14:cNvPr>
                <p14:cNvContentPartPr/>
                <p14:nvPr/>
              </p14:nvContentPartPr>
              <p14:xfrm>
                <a:off x="4531634" y="2036464"/>
                <a:ext cx="592920" cy="4946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7781C66-3CB8-46F6-8269-07A6E76324D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522634" y="2027464"/>
                  <a:ext cx="6105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0C6FF3F-EC83-408C-ABAB-B9253CFBB9F3}"/>
                    </a:ext>
                  </a:extLst>
                </p14:cNvPr>
                <p14:cNvContentPartPr/>
                <p14:nvPr/>
              </p14:nvContentPartPr>
              <p14:xfrm>
                <a:off x="4994954" y="2313304"/>
                <a:ext cx="212400" cy="2044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0C6FF3F-EC83-408C-ABAB-B9253CFBB9F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986314" y="2304304"/>
                  <a:ext cx="2300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53D2A19-016D-4AA2-ADCD-684CB61EAC9A}"/>
                    </a:ext>
                  </a:extLst>
                </p14:cNvPr>
                <p14:cNvContentPartPr/>
                <p14:nvPr/>
              </p14:nvContentPartPr>
              <p14:xfrm>
                <a:off x="5456834" y="2315104"/>
                <a:ext cx="170640" cy="174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53D2A19-016D-4AA2-ADCD-684CB61EAC9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447834" y="2306104"/>
                  <a:ext cx="188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47F6491-E4BD-4900-9548-4E4A38F2C434}"/>
                    </a:ext>
                  </a:extLst>
                </p14:cNvPr>
                <p14:cNvContentPartPr/>
                <p14:nvPr/>
              </p14:nvContentPartPr>
              <p14:xfrm>
                <a:off x="5736194" y="2316904"/>
                <a:ext cx="191880" cy="172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47F6491-E4BD-4900-9548-4E4A38F2C43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727194" y="2307904"/>
                  <a:ext cx="209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9E98972-65E8-4AF0-A803-0B7AA2862348}"/>
                    </a:ext>
                  </a:extLst>
                </p14:cNvPr>
                <p14:cNvContentPartPr/>
                <p14:nvPr/>
              </p14:nvContentPartPr>
              <p14:xfrm>
                <a:off x="6083954" y="1998664"/>
                <a:ext cx="231840" cy="522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9E98972-65E8-4AF0-A803-0B7AA286234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075314" y="1990024"/>
                  <a:ext cx="2494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4CE7BAD-3093-4002-8750-F9B0CD02CE1A}"/>
                    </a:ext>
                  </a:extLst>
                </p14:cNvPr>
                <p14:cNvContentPartPr/>
                <p14:nvPr/>
              </p14:nvContentPartPr>
              <p14:xfrm>
                <a:off x="6026714" y="2262544"/>
                <a:ext cx="308160" cy="60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4CE7BAD-3093-4002-8750-F9B0CD02CE1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018074" y="2253904"/>
                  <a:ext cx="325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70126BA-224F-414B-84A1-0FDFFDE1652A}"/>
                    </a:ext>
                  </a:extLst>
                </p14:cNvPr>
                <p14:cNvContentPartPr/>
                <p14:nvPr/>
              </p14:nvContentPartPr>
              <p14:xfrm>
                <a:off x="6322994" y="2288464"/>
                <a:ext cx="212040" cy="227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70126BA-224F-414B-84A1-0FDFFDE1652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313994" y="2279464"/>
                  <a:ext cx="2296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82CC51F-E39E-4399-AF2B-18EC14132E15}"/>
                    </a:ext>
                  </a:extLst>
                </p14:cNvPr>
                <p14:cNvContentPartPr/>
                <p14:nvPr/>
              </p14:nvContentPartPr>
              <p14:xfrm>
                <a:off x="6576794" y="2348224"/>
                <a:ext cx="159480" cy="1227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82CC51F-E39E-4399-AF2B-18EC14132E1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568154" y="2339584"/>
                  <a:ext cx="177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38F226C-A770-4A0F-8CD8-27F74E7AC10A}"/>
                    </a:ext>
                  </a:extLst>
                </p14:cNvPr>
                <p14:cNvContentPartPr/>
                <p14:nvPr/>
              </p14:nvContentPartPr>
              <p14:xfrm>
                <a:off x="6823394" y="2335264"/>
                <a:ext cx="281160" cy="124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38F226C-A770-4A0F-8CD8-27F74E7AC10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814754" y="2326624"/>
                  <a:ext cx="2988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AF43EC1-ECAD-4C8E-8661-78E941B4BAE7}"/>
                    </a:ext>
                  </a:extLst>
                </p14:cNvPr>
                <p14:cNvContentPartPr/>
                <p14:nvPr/>
              </p14:nvContentPartPr>
              <p14:xfrm>
                <a:off x="7192754" y="2329864"/>
                <a:ext cx="185040" cy="1522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AF43EC1-ECAD-4C8E-8661-78E941B4BAE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183754" y="2321224"/>
                  <a:ext cx="202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ACF8D18-ACA0-40CE-AA4E-26A361017716}"/>
                    </a:ext>
                  </a:extLst>
                </p14:cNvPr>
                <p14:cNvContentPartPr/>
                <p14:nvPr/>
              </p14:nvContentPartPr>
              <p14:xfrm>
                <a:off x="7441154" y="2260024"/>
                <a:ext cx="186480" cy="222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ACF8D18-ACA0-40CE-AA4E-26A36101771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432514" y="2251384"/>
                  <a:ext cx="204120" cy="24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FD6A50A5-AB22-43F6-A275-13881241E7B2}"/>
                  </a:ext>
                </a:extLst>
              </p14:cNvPr>
              <p14:cNvContentPartPr/>
              <p14:nvPr/>
            </p14:nvContentPartPr>
            <p14:xfrm>
              <a:off x="7859474" y="2504104"/>
              <a:ext cx="45000" cy="136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FD6A50A5-AB22-43F6-A275-13881241E7B2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7850834" y="2495104"/>
                <a:ext cx="626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33608FC2-1FF5-41FC-A96A-860E2C385938}"/>
                  </a:ext>
                </a:extLst>
              </p14:cNvPr>
              <p14:cNvContentPartPr/>
              <p14:nvPr/>
            </p14:nvContentPartPr>
            <p14:xfrm>
              <a:off x="1245554" y="3135904"/>
              <a:ext cx="218160" cy="334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33608FC2-1FF5-41FC-A96A-860E2C385938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236554" y="3126904"/>
                <a:ext cx="23580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5B13562-2955-4B93-BA04-6FC19D371FF6}"/>
              </a:ext>
            </a:extLst>
          </p:cNvPr>
          <p:cNvGrpSpPr/>
          <p:nvPr/>
        </p:nvGrpSpPr>
        <p:grpSpPr>
          <a:xfrm>
            <a:off x="1945754" y="2711104"/>
            <a:ext cx="5760000" cy="835920"/>
            <a:chOff x="1945754" y="2711104"/>
            <a:chExt cx="5760000" cy="83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62CA8F5-D2ED-43C6-880A-0A2361DCAFD1}"/>
                    </a:ext>
                  </a:extLst>
                </p14:cNvPr>
                <p14:cNvContentPartPr/>
                <p14:nvPr/>
              </p14:nvContentPartPr>
              <p14:xfrm>
                <a:off x="1945754" y="2892184"/>
                <a:ext cx="464760" cy="4388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62CA8F5-D2ED-43C6-880A-0A2361DCAFD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937114" y="2883544"/>
                  <a:ext cx="48240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1F30CC0-0381-4058-AC4F-C8FA8E9CBB09}"/>
                    </a:ext>
                  </a:extLst>
                </p14:cNvPr>
                <p14:cNvContentPartPr/>
                <p14:nvPr/>
              </p14:nvContentPartPr>
              <p14:xfrm>
                <a:off x="2280554" y="3149944"/>
                <a:ext cx="151200" cy="1486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1F30CC0-0381-4058-AC4F-C8FA8E9CBB0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271554" y="3141304"/>
                  <a:ext cx="168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66780B1-E765-4BC4-BB7C-6BCDCC9A4185}"/>
                    </a:ext>
                  </a:extLst>
                </p14:cNvPr>
                <p14:cNvContentPartPr/>
                <p14:nvPr/>
              </p14:nvContentPartPr>
              <p14:xfrm>
                <a:off x="2521394" y="3179104"/>
                <a:ext cx="178200" cy="1612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66780B1-E765-4BC4-BB7C-6BCDCC9A418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512394" y="3170464"/>
                  <a:ext cx="195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D3E5E81-03F8-46DA-A0B3-F441E9E8A6AC}"/>
                    </a:ext>
                  </a:extLst>
                </p14:cNvPr>
                <p14:cNvContentPartPr/>
                <p14:nvPr/>
              </p14:nvContentPartPr>
              <p14:xfrm>
                <a:off x="2782034" y="3085864"/>
                <a:ext cx="211320" cy="227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D3E5E81-03F8-46DA-A0B3-F441E9E8A6A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773394" y="3077224"/>
                  <a:ext cx="228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9FE7181-EBD6-4FC9-BC9F-91937499E9BA}"/>
                    </a:ext>
                  </a:extLst>
                </p14:cNvPr>
                <p14:cNvContentPartPr/>
                <p14:nvPr/>
              </p14:nvContentPartPr>
              <p14:xfrm>
                <a:off x="3142034" y="2808304"/>
                <a:ext cx="255960" cy="500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9FE7181-EBD6-4FC9-BC9F-91937499E9B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133034" y="2799304"/>
                  <a:ext cx="27360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2FFB704-19F0-43E0-919F-F0C54D26373C}"/>
                    </a:ext>
                  </a:extLst>
                </p14:cNvPr>
                <p14:cNvContentPartPr/>
                <p14:nvPr/>
              </p14:nvContentPartPr>
              <p14:xfrm>
                <a:off x="3027914" y="3070024"/>
                <a:ext cx="366480" cy="71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2FFB704-19F0-43E0-919F-F0C54D26373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018914" y="3061024"/>
                  <a:ext cx="384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7B6C7AE-6076-4636-93C6-4F5E35B39DC8}"/>
                    </a:ext>
                  </a:extLst>
                </p14:cNvPr>
                <p14:cNvContentPartPr/>
                <p14:nvPr/>
              </p14:nvContentPartPr>
              <p14:xfrm>
                <a:off x="3457754" y="3164344"/>
                <a:ext cx="3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7B6C7AE-6076-4636-93C6-4F5E35B39D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49114" y="31553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3D265DD-A822-4E52-9F88-FDA6AC3DAAB0}"/>
                    </a:ext>
                  </a:extLst>
                </p14:cNvPr>
                <p14:cNvContentPartPr/>
                <p14:nvPr/>
              </p14:nvContentPartPr>
              <p14:xfrm>
                <a:off x="3320234" y="3122584"/>
                <a:ext cx="168120" cy="1544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3D265DD-A822-4E52-9F88-FDA6AC3DAAB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311234" y="3113944"/>
                  <a:ext cx="185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9CA3208-8AF2-4FDD-B2DF-DC18840715B6}"/>
                    </a:ext>
                  </a:extLst>
                </p14:cNvPr>
                <p14:cNvContentPartPr/>
                <p14:nvPr/>
              </p14:nvContentPartPr>
              <p14:xfrm>
                <a:off x="3511034" y="2827384"/>
                <a:ext cx="630000" cy="459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9CA3208-8AF2-4FDD-B2DF-DC18840715B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02034" y="2818744"/>
                  <a:ext cx="6476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2908361-C710-46E4-A0EE-335D1472BA08}"/>
                    </a:ext>
                  </a:extLst>
                </p14:cNvPr>
                <p14:cNvContentPartPr/>
                <p14:nvPr/>
              </p14:nvContentPartPr>
              <p14:xfrm>
                <a:off x="3761234" y="3030424"/>
                <a:ext cx="491400" cy="1011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2908361-C710-46E4-A0EE-335D1472BA0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752594" y="3021784"/>
                  <a:ext cx="509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0BD24E1-6CCB-49B5-8BF8-A0FDE7BE27BD}"/>
                    </a:ext>
                  </a:extLst>
                </p14:cNvPr>
                <p14:cNvContentPartPr/>
                <p14:nvPr/>
              </p14:nvContentPartPr>
              <p14:xfrm>
                <a:off x="4221314" y="3197104"/>
                <a:ext cx="198000" cy="3499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0BD24E1-6CCB-49B5-8BF8-A0FDE7BE27B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12314" y="3188464"/>
                  <a:ext cx="2156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33E01D3-4D72-444C-A944-89C4D41278FA}"/>
                    </a:ext>
                  </a:extLst>
                </p14:cNvPr>
                <p14:cNvContentPartPr/>
                <p14:nvPr/>
              </p14:nvContentPartPr>
              <p14:xfrm>
                <a:off x="4324634" y="3047344"/>
                <a:ext cx="347400" cy="229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33E01D3-4D72-444C-A944-89C4D41278F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15994" y="3038704"/>
                  <a:ext cx="3650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F972C0C-B76C-4B93-8CE3-A764B0A31C2D}"/>
                    </a:ext>
                  </a:extLst>
                </p14:cNvPr>
                <p14:cNvContentPartPr/>
                <p14:nvPr/>
              </p14:nvContentPartPr>
              <p14:xfrm>
                <a:off x="4697234" y="3062464"/>
                <a:ext cx="234720" cy="2260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F972C0C-B76C-4B93-8CE3-A764B0A31C2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688594" y="3053824"/>
                  <a:ext cx="252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ECEE48C-EF1C-401B-8ED7-769FF35D7A0D}"/>
                    </a:ext>
                  </a:extLst>
                </p14:cNvPr>
                <p14:cNvContentPartPr/>
                <p14:nvPr/>
              </p14:nvContentPartPr>
              <p14:xfrm>
                <a:off x="4875434" y="3127984"/>
                <a:ext cx="130680" cy="154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ECEE48C-EF1C-401B-8ED7-769FF35D7A0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866434" y="3119344"/>
                  <a:ext cx="148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15F8FA8-2C0D-470E-83D7-DA33715FF28D}"/>
                    </a:ext>
                  </a:extLst>
                </p14:cNvPr>
                <p14:cNvContentPartPr/>
                <p14:nvPr/>
              </p14:nvContentPartPr>
              <p14:xfrm>
                <a:off x="5163794" y="2768704"/>
                <a:ext cx="253440" cy="510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15F8FA8-2C0D-470E-83D7-DA33715FF28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155154" y="2759704"/>
                  <a:ext cx="27108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4AB290D-518D-48C5-9A20-E4184E79233F}"/>
                    </a:ext>
                  </a:extLst>
                </p14:cNvPr>
                <p14:cNvContentPartPr/>
                <p14:nvPr/>
              </p14:nvContentPartPr>
              <p14:xfrm>
                <a:off x="5456834" y="3118624"/>
                <a:ext cx="173880" cy="137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4AB290D-518D-48C5-9A20-E4184E79233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447834" y="3109624"/>
                  <a:ext cx="191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BFFC505-A32E-45CB-A24B-847297033C46}"/>
                    </a:ext>
                  </a:extLst>
                </p14:cNvPr>
                <p14:cNvContentPartPr/>
                <p14:nvPr/>
              </p14:nvContentPartPr>
              <p14:xfrm>
                <a:off x="5808194" y="2795344"/>
                <a:ext cx="232560" cy="496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BFFC505-A32E-45CB-A24B-847297033C4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99194" y="2786344"/>
                  <a:ext cx="25020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962FABA-91A5-4DB3-9E3F-5515D2BD6C28}"/>
                    </a:ext>
                  </a:extLst>
                </p14:cNvPr>
                <p14:cNvContentPartPr/>
                <p14:nvPr/>
              </p14:nvContentPartPr>
              <p14:xfrm>
                <a:off x="6147314" y="3118984"/>
                <a:ext cx="45000" cy="1303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962FABA-91A5-4DB3-9E3F-5515D2BD6C2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138674" y="3110344"/>
                  <a:ext cx="62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7034730-CB1D-41E3-BC65-D0CD533131FE}"/>
                    </a:ext>
                  </a:extLst>
                </p14:cNvPr>
                <p14:cNvContentPartPr/>
                <p14:nvPr/>
              </p14:nvContentPartPr>
              <p14:xfrm>
                <a:off x="6402914" y="2767984"/>
                <a:ext cx="219240" cy="4766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7034730-CB1D-41E3-BC65-D0CD533131F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393914" y="2759344"/>
                  <a:ext cx="2368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69FFCB2-6ABC-4E60-9B59-66712F6128A1}"/>
                    </a:ext>
                  </a:extLst>
                </p14:cNvPr>
                <p14:cNvContentPartPr/>
                <p14:nvPr/>
              </p14:nvContentPartPr>
              <p14:xfrm>
                <a:off x="6573194" y="3107824"/>
                <a:ext cx="42840" cy="1386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69FFCB2-6ABC-4E60-9B59-66712F6128A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564554" y="3099184"/>
                  <a:ext cx="60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683C673-EF78-406E-9390-3707F82C7BA0}"/>
                    </a:ext>
                  </a:extLst>
                </p14:cNvPr>
                <p14:cNvContentPartPr/>
                <p14:nvPr/>
              </p14:nvContentPartPr>
              <p14:xfrm>
                <a:off x="6738074" y="2711104"/>
                <a:ext cx="330120" cy="573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683C673-EF78-406E-9390-3707F82C7BA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729434" y="2702464"/>
                  <a:ext cx="34776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DDB9F32-8442-437F-879E-F75EC1817396}"/>
                    </a:ext>
                  </a:extLst>
                </p14:cNvPr>
                <p14:cNvContentPartPr/>
                <p14:nvPr/>
              </p14:nvContentPartPr>
              <p14:xfrm>
                <a:off x="7023554" y="2943304"/>
                <a:ext cx="125280" cy="2815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DDB9F32-8442-437F-879E-F75EC181739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014914" y="2934304"/>
                  <a:ext cx="1429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015A4BB-7D90-4FEF-989E-BFC65A01C766}"/>
                    </a:ext>
                  </a:extLst>
                </p14:cNvPr>
                <p14:cNvContentPartPr/>
                <p14:nvPr/>
              </p14:nvContentPartPr>
              <p14:xfrm>
                <a:off x="7239914" y="3064624"/>
                <a:ext cx="215640" cy="2008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015A4BB-7D90-4FEF-989E-BFC65A01C76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230914" y="3055624"/>
                  <a:ext cx="233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D5482BF-9777-4DF1-AD53-5E3E89E8ADE7}"/>
                    </a:ext>
                  </a:extLst>
                </p14:cNvPr>
                <p14:cNvContentPartPr/>
                <p14:nvPr/>
              </p14:nvContentPartPr>
              <p14:xfrm>
                <a:off x="7526474" y="3050224"/>
                <a:ext cx="179280" cy="207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D5482BF-9777-4DF1-AD53-5E3E89E8ADE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517834" y="3041224"/>
                  <a:ext cx="19692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BF2B596-4E21-4051-A58E-BACBE09285AB}"/>
              </a:ext>
            </a:extLst>
          </p:cNvPr>
          <p:cNvGrpSpPr/>
          <p:nvPr/>
        </p:nvGrpSpPr>
        <p:grpSpPr>
          <a:xfrm>
            <a:off x="7964234" y="2698144"/>
            <a:ext cx="693720" cy="558720"/>
            <a:chOff x="7964234" y="2698144"/>
            <a:chExt cx="693720" cy="55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76F2F7B-22EF-4AA5-B4BA-50AEC0A28802}"/>
                    </a:ext>
                  </a:extLst>
                </p14:cNvPr>
                <p14:cNvContentPartPr/>
                <p14:nvPr/>
              </p14:nvContentPartPr>
              <p14:xfrm>
                <a:off x="7964234" y="3089824"/>
                <a:ext cx="158400" cy="167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76F2F7B-22EF-4AA5-B4BA-50AEC0A2880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955234" y="3081184"/>
                  <a:ext cx="176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22BC2B1-543A-4181-B018-1D339B0DBCA8}"/>
                    </a:ext>
                  </a:extLst>
                </p14:cNvPr>
                <p14:cNvContentPartPr/>
                <p14:nvPr/>
              </p14:nvContentPartPr>
              <p14:xfrm>
                <a:off x="8323514" y="2698144"/>
                <a:ext cx="334440" cy="547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22BC2B1-543A-4181-B018-1D339B0DBCA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314874" y="2689144"/>
                  <a:ext cx="35208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75639F0-391B-40D2-B739-EFAAE6D03F05}"/>
                    </a:ext>
                  </a:extLst>
                </p14:cNvPr>
                <p14:cNvContentPartPr/>
                <p14:nvPr/>
              </p14:nvContentPartPr>
              <p14:xfrm>
                <a:off x="8296514" y="3105304"/>
                <a:ext cx="244080" cy="540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75639F0-391B-40D2-B739-EFAAE6D03F0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287514" y="3096664"/>
                  <a:ext cx="26172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E63A869-0B06-4593-9A41-EC30BE16A1F9}"/>
              </a:ext>
            </a:extLst>
          </p:cNvPr>
          <p:cNvGrpSpPr/>
          <p:nvPr/>
        </p:nvGrpSpPr>
        <p:grpSpPr>
          <a:xfrm>
            <a:off x="8817434" y="2986144"/>
            <a:ext cx="1531800" cy="271440"/>
            <a:chOff x="8817434" y="2986144"/>
            <a:chExt cx="1531800" cy="2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A305AD5-4689-4F24-83D6-F9B2A0A01FCE}"/>
                    </a:ext>
                  </a:extLst>
                </p14:cNvPr>
                <p14:cNvContentPartPr/>
                <p14:nvPr/>
              </p14:nvContentPartPr>
              <p14:xfrm>
                <a:off x="8817434" y="3035464"/>
                <a:ext cx="264960" cy="205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A305AD5-4689-4F24-83D6-F9B2A0A01FC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808434" y="3026824"/>
                  <a:ext cx="2826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95A683A-E003-40C7-A0FF-D18692A5050A}"/>
                    </a:ext>
                  </a:extLst>
                </p14:cNvPr>
                <p14:cNvContentPartPr/>
                <p14:nvPr/>
              </p14:nvContentPartPr>
              <p14:xfrm>
                <a:off x="9141794" y="3071824"/>
                <a:ext cx="129600" cy="147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95A683A-E003-40C7-A0FF-D18692A5050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133154" y="3062824"/>
                  <a:ext cx="147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DD4F752-4BA1-4F7B-B69F-0016C6155FBB}"/>
                    </a:ext>
                  </a:extLst>
                </p14:cNvPr>
                <p14:cNvContentPartPr/>
                <p14:nvPr/>
              </p14:nvContentPartPr>
              <p14:xfrm>
                <a:off x="9373634" y="3049864"/>
                <a:ext cx="145440" cy="1692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DD4F752-4BA1-4F7B-B69F-0016C6155FB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364994" y="3041224"/>
                  <a:ext cx="163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B54D324-44B3-4361-958D-B5731682EB4B}"/>
                    </a:ext>
                  </a:extLst>
                </p14:cNvPr>
                <p14:cNvContentPartPr/>
                <p14:nvPr/>
              </p14:nvContentPartPr>
              <p14:xfrm>
                <a:off x="9543914" y="3043384"/>
                <a:ext cx="176040" cy="1792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B54D324-44B3-4361-958D-B5731682EB4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534914" y="3034384"/>
                  <a:ext cx="193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70178D1-E76B-4FC4-9FE4-CE5C4ACEE9CC}"/>
                    </a:ext>
                  </a:extLst>
                </p14:cNvPr>
                <p14:cNvContentPartPr/>
                <p14:nvPr/>
              </p14:nvContentPartPr>
              <p14:xfrm>
                <a:off x="9749834" y="3064624"/>
                <a:ext cx="193320" cy="1540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70178D1-E76B-4FC4-9FE4-CE5C4ACEE9C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741194" y="3055624"/>
                  <a:ext cx="210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BCFEB09-0EEC-49F3-8E1F-61F13D538BC8}"/>
                    </a:ext>
                  </a:extLst>
                </p14:cNvPr>
                <p14:cNvContentPartPr/>
                <p14:nvPr/>
              </p14:nvContentPartPr>
              <p14:xfrm>
                <a:off x="9907154" y="3009544"/>
                <a:ext cx="207720" cy="2023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BCFEB09-0EEC-49F3-8E1F-61F13D538BC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898154" y="3000544"/>
                  <a:ext cx="2253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A4204A3-9956-457E-85CC-AA17AB3A91F3}"/>
                    </a:ext>
                  </a:extLst>
                </p14:cNvPr>
                <p14:cNvContentPartPr/>
                <p14:nvPr/>
              </p14:nvContentPartPr>
              <p14:xfrm>
                <a:off x="10173554" y="2986144"/>
                <a:ext cx="175680" cy="2714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A4204A3-9956-457E-85CC-AA17AB3A91F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164554" y="2977504"/>
                  <a:ext cx="193320" cy="28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A85B0FF2-D079-4079-9F63-4EB7A3E26ED4}"/>
                  </a:ext>
                </a:extLst>
              </p14:cNvPr>
              <p14:cNvContentPartPr/>
              <p14:nvPr/>
            </p14:nvContentPartPr>
            <p14:xfrm>
              <a:off x="1245554" y="4533784"/>
              <a:ext cx="267120" cy="4428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A85B0FF2-D079-4079-9F63-4EB7A3E26ED4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1236554" y="4525144"/>
                <a:ext cx="2847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504ED726-4557-427A-A9CC-D6A5A74E53E4}"/>
                  </a:ext>
                </a:extLst>
              </p14:cNvPr>
              <p14:cNvContentPartPr/>
              <p14:nvPr/>
            </p14:nvContentPartPr>
            <p14:xfrm>
              <a:off x="1240514" y="5126344"/>
              <a:ext cx="253800" cy="5292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504ED726-4557-427A-A9CC-D6A5A74E53E4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1231874" y="5117704"/>
                <a:ext cx="27144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5" name="Group 304">
            <a:extLst>
              <a:ext uri="{FF2B5EF4-FFF2-40B4-BE49-F238E27FC236}">
                <a16:creationId xmlns:a16="http://schemas.microsoft.com/office/drawing/2014/main" id="{0E6EA62F-77F5-481D-9ED5-84F75B908FAC}"/>
              </a:ext>
            </a:extLst>
          </p:cNvPr>
          <p:cNvGrpSpPr/>
          <p:nvPr/>
        </p:nvGrpSpPr>
        <p:grpSpPr>
          <a:xfrm>
            <a:off x="1906874" y="4917184"/>
            <a:ext cx="700200" cy="401760"/>
            <a:chOff x="1906874" y="4917184"/>
            <a:chExt cx="700200" cy="40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C8BC14D-8141-4699-87A4-E6D092490E48}"/>
                    </a:ext>
                  </a:extLst>
                </p14:cNvPr>
                <p14:cNvContentPartPr/>
                <p14:nvPr/>
              </p14:nvContentPartPr>
              <p14:xfrm>
                <a:off x="1906874" y="4957504"/>
                <a:ext cx="236160" cy="3146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C8BC14D-8141-4699-87A4-E6D092490E4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897874" y="4948504"/>
                  <a:ext cx="2538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042D97C-AB2E-442E-97F0-BAF97C7A209C}"/>
                    </a:ext>
                  </a:extLst>
                </p14:cNvPr>
                <p14:cNvContentPartPr/>
                <p14:nvPr/>
              </p14:nvContentPartPr>
              <p14:xfrm>
                <a:off x="1911914" y="4917184"/>
                <a:ext cx="275040" cy="3553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042D97C-AB2E-442E-97F0-BAF97C7A209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902914" y="4908184"/>
                  <a:ext cx="2926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99AA323-8C0A-4499-A495-948176B92799}"/>
                    </a:ext>
                  </a:extLst>
                </p14:cNvPr>
                <p14:cNvContentPartPr/>
                <p14:nvPr/>
              </p14:nvContentPartPr>
              <p14:xfrm>
                <a:off x="2220074" y="5244784"/>
                <a:ext cx="19440" cy="741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99AA323-8C0A-4499-A495-948176B9279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211434" y="5235784"/>
                  <a:ext cx="37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0CA0E7F-E305-49B8-8726-E8D39E10C678}"/>
                    </a:ext>
                  </a:extLst>
                </p14:cNvPr>
                <p14:cNvContentPartPr/>
                <p14:nvPr/>
              </p14:nvContentPartPr>
              <p14:xfrm>
                <a:off x="2469194" y="5060104"/>
                <a:ext cx="137880" cy="198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0CA0E7F-E305-49B8-8726-E8D39E10C67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460194" y="5051464"/>
                  <a:ext cx="155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F8DBCA0-268E-48B4-A328-A0A05DD1FC2A}"/>
                    </a:ext>
                  </a:extLst>
                </p14:cNvPr>
                <p14:cNvContentPartPr/>
                <p14:nvPr/>
              </p14:nvContentPartPr>
              <p14:xfrm>
                <a:off x="2449034" y="5163784"/>
                <a:ext cx="153360" cy="547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F8DBCA0-268E-48B4-A328-A0A05DD1FC2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440394" y="5155144"/>
                  <a:ext cx="17100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06C427DD-70D3-4EB7-A695-398E7FF5A8E4}"/>
              </a:ext>
            </a:extLst>
          </p:cNvPr>
          <p:cNvGrpSpPr/>
          <p:nvPr/>
        </p:nvGrpSpPr>
        <p:grpSpPr>
          <a:xfrm>
            <a:off x="2890394" y="4844104"/>
            <a:ext cx="2247120" cy="445680"/>
            <a:chOff x="2890394" y="4844104"/>
            <a:chExt cx="2247120" cy="44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CBBA3F1-00B0-4667-97D6-B9280D6ED809}"/>
                    </a:ext>
                  </a:extLst>
                </p14:cNvPr>
                <p14:cNvContentPartPr/>
                <p14:nvPr/>
              </p14:nvContentPartPr>
              <p14:xfrm>
                <a:off x="3007394" y="4908544"/>
                <a:ext cx="73440" cy="1782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CBBA3F1-00B0-4667-97D6-B9280D6ED80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998754" y="4899904"/>
                  <a:ext cx="910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647F526-405E-4DA3-BD55-79DBE48C7378}"/>
                    </a:ext>
                  </a:extLst>
                </p14:cNvPr>
                <p14:cNvContentPartPr/>
                <p14:nvPr/>
              </p14:nvContentPartPr>
              <p14:xfrm>
                <a:off x="2890394" y="4881544"/>
                <a:ext cx="281520" cy="2376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647F526-405E-4DA3-BD55-79DBE48C737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881754" y="4872544"/>
                  <a:ext cx="2991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66E9A2F-6A0F-4441-A7C0-535315DA793E}"/>
                    </a:ext>
                  </a:extLst>
                </p14:cNvPr>
                <p14:cNvContentPartPr/>
                <p14:nvPr/>
              </p14:nvContentPartPr>
              <p14:xfrm>
                <a:off x="2913794" y="4882264"/>
                <a:ext cx="418680" cy="1069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66E9A2F-6A0F-4441-A7C0-535315DA793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904794" y="4873264"/>
                  <a:ext cx="436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51F23D7-F4C5-49C1-8D9C-0E83A98FFDB8}"/>
                    </a:ext>
                  </a:extLst>
                </p14:cNvPr>
                <p14:cNvContentPartPr/>
                <p14:nvPr/>
              </p14:nvContentPartPr>
              <p14:xfrm>
                <a:off x="3415994" y="5092504"/>
                <a:ext cx="146880" cy="1627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51F23D7-F4C5-49C1-8D9C-0E83A98FFDB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407354" y="5083864"/>
                  <a:ext cx="164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C41BF50-884F-4878-8BE4-367745D5D817}"/>
                    </a:ext>
                  </a:extLst>
                </p14:cNvPr>
                <p14:cNvContentPartPr/>
                <p14:nvPr/>
              </p14:nvContentPartPr>
              <p14:xfrm>
                <a:off x="3657194" y="5062264"/>
                <a:ext cx="188280" cy="1746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C41BF50-884F-4878-8BE4-367745D5D81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648194" y="5053264"/>
                  <a:ext cx="205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11B4FDA-D6D1-4757-BDB6-8EDFE4AC728C}"/>
                    </a:ext>
                  </a:extLst>
                </p14:cNvPr>
                <p14:cNvContentPartPr/>
                <p14:nvPr/>
              </p14:nvContentPartPr>
              <p14:xfrm>
                <a:off x="3914594" y="4844104"/>
                <a:ext cx="217080" cy="4456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11B4FDA-D6D1-4757-BDB6-8EDFE4AC728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905954" y="4835464"/>
                  <a:ext cx="23472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C111848-1DEC-43E9-8E87-B7606C86545B}"/>
                    </a:ext>
                  </a:extLst>
                </p14:cNvPr>
                <p14:cNvContentPartPr/>
                <p14:nvPr/>
              </p14:nvContentPartPr>
              <p14:xfrm>
                <a:off x="3823154" y="5058664"/>
                <a:ext cx="276840" cy="648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C111848-1DEC-43E9-8E87-B7606C86545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814514" y="5050024"/>
                  <a:ext cx="294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F5D1102-A29B-4E39-B7E0-7A6804CE23E9}"/>
                    </a:ext>
                  </a:extLst>
                </p14:cNvPr>
                <p14:cNvContentPartPr/>
                <p14:nvPr/>
              </p14:nvContentPartPr>
              <p14:xfrm>
                <a:off x="4074074" y="5078824"/>
                <a:ext cx="133200" cy="1620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F5D1102-A29B-4E39-B7E0-7A6804CE23E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065434" y="5069824"/>
                  <a:ext cx="150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3AA5751-BF6F-4830-9990-76F3FDB43697}"/>
                    </a:ext>
                  </a:extLst>
                </p14:cNvPr>
                <p14:cNvContentPartPr/>
                <p14:nvPr/>
              </p14:nvContentPartPr>
              <p14:xfrm>
                <a:off x="4236074" y="5112304"/>
                <a:ext cx="159120" cy="1224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3AA5751-BF6F-4830-9990-76F3FDB4369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227434" y="5103304"/>
                  <a:ext cx="176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2ADA8B5-820E-4644-B139-7B585DD4B6D9}"/>
                    </a:ext>
                  </a:extLst>
                </p14:cNvPr>
                <p14:cNvContentPartPr/>
                <p14:nvPr/>
              </p14:nvContentPartPr>
              <p14:xfrm>
                <a:off x="4442714" y="5098984"/>
                <a:ext cx="281880" cy="1468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2ADA8B5-820E-4644-B139-7B585DD4B6D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434074" y="5089984"/>
                  <a:ext cx="299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944A17E-91C0-4ABB-9FF5-7412B6A84632}"/>
                    </a:ext>
                  </a:extLst>
                </p14:cNvPr>
                <p14:cNvContentPartPr/>
                <p14:nvPr/>
              </p14:nvContentPartPr>
              <p14:xfrm>
                <a:off x="4794434" y="5117344"/>
                <a:ext cx="133920" cy="1249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944A17E-91C0-4ABB-9FF5-7412B6A8463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785434" y="5108704"/>
                  <a:ext cx="151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5207A92-BD78-46B4-BCD3-663E215875D2}"/>
                    </a:ext>
                  </a:extLst>
                </p14:cNvPr>
                <p14:cNvContentPartPr/>
                <p14:nvPr/>
              </p14:nvContentPartPr>
              <p14:xfrm>
                <a:off x="4980194" y="5065144"/>
                <a:ext cx="157320" cy="2095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5207A92-BD78-46B4-BCD3-663E215875D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971194" y="5056504"/>
                  <a:ext cx="17496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06062684-7676-4745-9FCA-7DD57C776677}"/>
              </a:ext>
            </a:extLst>
          </p:cNvPr>
          <p:cNvGrpSpPr/>
          <p:nvPr/>
        </p:nvGrpSpPr>
        <p:grpSpPr>
          <a:xfrm>
            <a:off x="5445314" y="4943464"/>
            <a:ext cx="1713960" cy="666720"/>
            <a:chOff x="5445314" y="4943464"/>
            <a:chExt cx="1713960" cy="66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0A83766-0C14-4635-B960-8AC24B71E9FE}"/>
                    </a:ext>
                  </a:extLst>
                </p14:cNvPr>
                <p14:cNvContentPartPr/>
                <p14:nvPr/>
              </p14:nvContentPartPr>
              <p14:xfrm>
                <a:off x="5445314" y="5087104"/>
                <a:ext cx="153720" cy="1843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0A83766-0C14-4635-B960-8AC24B71E9F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436674" y="5078464"/>
                  <a:ext cx="171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0DAFAFFE-DCBB-4A93-A389-55ECF0BA357B}"/>
                    </a:ext>
                  </a:extLst>
                </p14:cNvPr>
                <p14:cNvContentPartPr/>
                <p14:nvPr/>
              </p14:nvContentPartPr>
              <p14:xfrm>
                <a:off x="5619554" y="5119864"/>
                <a:ext cx="175320" cy="1494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0DAFAFFE-DCBB-4A93-A389-55ECF0BA357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610914" y="5110864"/>
                  <a:ext cx="192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516D95A-F4CB-461F-9E63-6A102DC59C83}"/>
                    </a:ext>
                  </a:extLst>
                </p14:cNvPr>
                <p14:cNvContentPartPr/>
                <p14:nvPr/>
              </p14:nvContentPartPr>
              <p14:xfrm>
                <a:off x="5844914" y="5072704"/>
                <a:ext cx="152280" cy="1828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516D95A-F4CB-461F-9E63-6A102DC59C8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835914" y="5063704"/>
                  <a:ext cx="169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33EBD9E-C15A-4E67-9F92-ADE245C3C8E7}"/>
                    </a:ext>
                  </a:extLst>
                </p14:cNvPr>
                <p14:cNvContentPartPr/>
                <p14:nvPr/>
              </p14:nvContentPartPr>
              <p14:xfrm>
                <a:off x="6097634" y="5119864"/>
                <a:ext cx="167760" cy="1648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33EBD9E-C15A-4E67-9F92-ADE245C3C8E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088634" y="5111224"/>
                  <a:ext cx="185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A0D05B4-CBAC-46F2-B797-1455D522BC37}"/>
                    </a:ext>
                  </a:extLst>
                </p14:cNvPr>
                <p14:cNvContentPartPr/>
                <p14:nvPr/>
              </p14:nvContentPartPr>
              <p14:xfrm>
                <a:off x="6356834" y="4970824"/>
                <a:ext cx="132840" cy="3099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A0D05B4-CBAC-46F2-B797-1455D522BC3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347834" y="4961824"/>
                  <a:ext cx="1504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C87206D-1261-4FB9-AE65-BB3FD207C8CC}"/>
                    </a:ext>
                  </a:extLst>
                </p14:cNvPr>
                <p14:cNvContentPartPr/>
                <p14:nvPr/>
              </p14:nvContentPartPr>
              <p14:xfrm>
                <a:off x="6518474" y="4943464"/>
                <a:ext cx="164160" cy="3675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C87206D-1261-4FB9-AE65-BB3FD207C8C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509474" y="4934824"/>
                  <a:ext cx="1818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2C39D5D-CCA8-4C69-BB76-922667218143}"/>
                    </a:ext>
                  </a:extLst>
                </p14:cNvPr>
                <p14:cNvContentPartPr/>
                <p14:nvPr/>
              </p14:nvContentPartPr>
              <p14:xfrm>
                <a:off x="6449354" y="5122744"/>
                <a:ext cx="275040" cy="1562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2C39D5D-CCA8-4C69-BB76-92266721814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440354" y="5113744"/>
                  <a:ext cx="292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861B9DA-29F1-481C-8D47-74745890641F}"/>
                    </a:ext>
                  </a:extLst>
                </p14:cNvPr>
                <p14:cNvContentPartPr/>
                <p14:nvPr/>
              </p14:nvContentPartPr>
              <p14:xfrm>
                <a:off x="6813674" y="5138224"/>
                <a:ext cx="161640" cy="1497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861B9DA-29F1-481C-8D47-74745890641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805034" y="5129224"/>
                  <a:ext cx="179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4A6B2D8-1934-4704-8A57-81A27F3780FB}"/>
                    </a:ext>
                  </a:extLst>
                </p14:cNvPr>
                <p14:cNvContentPartPr/>
                <p14:nvPr/>
              </p14:nvContentPartPr>
              <p14:xfrm>
                <a:off x="7018514" y="5155144"/>
                <a:ext cx="140760" cy="4550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4A6B2D8-1934-4704-8A57-81A27F3780F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009874" y="5146504"/>
                  <a:ext cx="158400" cy="47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E87EB6B8-EFB0-4444-B8D3-DAC03FCC733D}"/>
              </a:ext>
            </a:extLst>
          </p:cNvPr>
          <p:cNvGrpSpPr/>
          <p:nvPr/>
        </p:nvGrpSpPr>
        <p:grpSpPr>
          <a:xfrm>
            <a:off x="7364474" y="5062984"/>
            <a:ext cx="304920" cy="187920"/>
            <a:chOff x="7364474" y="5062984"/>
            <a:chExt cx="304920" cy="18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176B0A6C-5AEE-4842-B1EA-1B95173C3C3A}"/>
                    </a:ext>
                  </a:extLst>
                </p14:cNvPr>
                <p14:cNvContentPartPr/>
                <p14:nvPr/>
              </p14:nvContentPartPr>
              <p14:xfrm>
                <a:off x="7364474" y="5155504"/>
                <a:ext cx="63720" cy="936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76B0A6C-5AEE-4842-B1EA-1B95173C3C3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355474" y="5146504"/>
                  <a:ext cx="81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7D44494-D6F7-4FCA-970A-C210611B6A29}"/>
                    </a:ext>
                  </a:extLst>
                </p14:cNvPr>
                <p14:cNvContentPartPr/>
                <p14:nvPr/>
              </p14:nvContentPartPr>
              <p14:xfrm>
                <a:off x="7469234" y="5062984"/>
                <a:ext cx="6840" cy="450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7D44494-D6F7-4FCA-970A-C210611B6A2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460234" y="5054344"/>
                  <a:ext cx="244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95C4D49C-4937-4B09-B3BE-F1E58C17E02B}"/>
                    </a:ext>
                  </a:extLst>
                </p14:cNvPr>
                <p14:cNvContentPartPr/>
                <p14:nvPr/>
              </p14:nvContentPartPr>
              <p14:xfrm>
                <a:off x="7472834" y="5126704"/>
                <a:ext cx="196560" cy="1242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95C4D49C-4937-4B09-B3BE-F1E58C17E02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463834" y="5118064"/>
                  <a:ext cx="21420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48D2490E-68C9-4ED1-AF81-3154FA8C247F}"/>
              </a:ext>
            </a:extLst>
          </p:cNvPr>
          <p:cNvGrpSpPr/>
          <p:nvPr/>
        </p:nvGrpSpPr>
        <p:grpSpPr>
          <a:xfrm>
            <a:off x="8030834" y="4835464"/>
            <a:ext cx="2597760" cy="448560"/>
            <a:chOff x="8030834" y="4835464"/>
            <a:chExt cx="259776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0D3AF36-60A8-4C1D-B00A-98C0F0738F4F}"/>
                    </a:ext>
                  </a:extLst>
                </p14:cNvPr>
                <p14:cNvContentPartPr/>
                <p14:nvPr/>
              </p14:nvContentPartPr>
              <p14:xfrm>
                <a:off x="8030834" y="5125264"/>
                <a:ext cx="156240" cy="1569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0D3AF36-60A8-4C1D-B00A-98C0F0738F4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021834" y="5116264"/>
                  <a:ext cx="173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7C69CFA-01A1-4342-833F-4D5C19C4CE8E}"/>
                    </a:ext>
                  </a:extLst>
                </p14:cNvPr>
                <p14:cNvContentPartPr/>
                <p14:nvPr/>
              </p14:nvContentPartPr>
              <p14:xfrm>
                <a:off x="8251874" y="5118784"/>
                <a:ext cx="142200" cy="1270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7C69CFA-01A1-4342-833F-4D5C19C4CE8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242874" y="5110144"/>
                  <a:ext cx="159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03F4093-F246-4F13-8DBE-F6D1B05D900F}"/>
                    </a:ext>
                  </a:extLst>
                </p14:cNvPr>
                <p14:cNvContentPartPr/>
                <p14:nvPr/>
              </p14:nvContentPartPr>
              <p14:xfrm>
                <a:off x="8590994" y="4835464"/>
                <a:ext cx="239760" cy="4258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03F4093-F246-4F13-8DBE-F6D1B05D900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582354" y="4826464"/>
                  <a:ext cx="2574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3394946-0C51-45A2-87DD-DC2BF451D88C}"/>
                    </a:ext>
                  </a:extLst>
                </p14:cNvPr>
                <p14:cNvContentPartPr/>
                <p14:nvPr/>
              </p14:nvContentPartPr>
              <p14:xfrm>
                <a:off x="8539514" y="5026984"/>
                <a:ext cx="280800" cy="543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3394946-0C51-45A2-87DD-DC2BF451D88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530514" y="5018344"/>
                  <a:ext cx="298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34D760D-597D-4578-93A8-94570A4D9EC1}"/>
                    </a:ext>
                  </a:extLst>
                </p14:cNvPr>
                <p14:cNvContentPartPr/>
                <p14:nvPr/>
              </p14:nvContentPartPr>
              <p14:xfrm>
                <a:off x="8799074" y="5065864"/>
                <a:ext cx="152640" cy="1850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34D760D-597D-4578-93A8-94570A4D9EC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790074" y="5056864"/>
                  <a:ext cx="170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1943420-BA7A-49A8-96BD-A68C2566A3D2}"/>
                    </a:ext>
                  </a:extLst>
                </p14:cNvPr>
                <p14:cNvContentPartPr/>
                <p14:nvPr/>
              </p14:nvContentPartPr>
              <p14:xfrm>
                <a:off x="9015794" y="5100784"/>
                <a:ext cx="133920" cy="1285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1943420-BA7A-49A8-96BD-A68C2566A3D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007154" y="5091784"/>
                  <a:ext cx="151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11D256C-C31F-4B90-9595-087D3186CF75}"/>
                    </a:ext>
                  </a:extLst>
                </p14:cNvPr>
                <p14:cNvContentPartPr/>
                <p14:nvPr/>
              </p14:nvContentPartPr>
              <p14:xfrm>
                <a:off x="9221354" y="5088904"/>
                <a:ext cx="297000" cy="1458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11D256C-C31F-4B90-9595-087D3186CF7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212354" y="5080264"/>
                  <a:ext cx="314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2817887-7FA3-43A3-AF9A-8E4E34CE0B5A}"/>
                    </a:ext>
                  </a:extLst>
                </p14:cNvPr>
                <p14:cNvContentPartPr/>
                <p14:nvPr/>
              </p14:nvContentPartPr>
              <p14:xfrm>
                <a:off x="9598274" y="5094304"/>
                <a:ext cx="187560" cy="1897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2817887-7FA3-43A3-AF9A-8E4E34CE0B5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589634" y="5085664"/>
                  <a:ext cx="205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DDEC182-9D99-4E6D-A7D6-8E5E0C5FD2D2}"/>
                    </a:ext>
                  </a:extLst>
                </p14:cNvPr>
                <p14:cNvContentPartPr/>
                <p14:nvPr/>
              </p14:nvContentPartPr>
              <p14:xfrm>
                <a:off x="10110194" y="4942384"/>
                <a:ext cx="56520" cy="1767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DDEC182-9D99-4E6D-A7D6-8E5E0C5FD2D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101194" y="4933384"/>
                  <a:ext cx="74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56742C1-17C8-4925-B6A5-CAA4E2896F62}"/>
                    </a:ext>
                  </a:extLst>
                </p14:cNvPr>
                <p14:cNvContentPartPr/>
                <p14:nvPr/>
              </p14:nvContentPartPr>
              <p14:xfrm>
                <a:off x="10217474" y="4913944"/>
                <a:ext cx="54000" cy="1987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56742C1-17C8-4925-B6A5-CAA4E2896F6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208474" y="4904944"/>
                  <a:ext cx="71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4CE8C313-8644-4D0B-B588-B63A05F127C5}"/>
                    </a:ext>
                  </a:extLst>
                </p14:cNvPr>
                <p14:cNvContentPartPr/>
                <p14:nvPr/>
              </p14:nvContentPartPr>
              <p14:xfrm>
                <a:off x="9900674" y="4957864"/>
                <a:ext cx="542520" cy="1209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4CE8C313-8644-4D0B-B588-B63A05F127C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891674" y="4949224"/>
                  <a:ext cx="560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A32FAFD-E5E5-42F5-9FA4-FDBD2F88C080}"/>
                    </a:ext>
                  </a:extLst>
                </p14:cNvPr>
                <p14:cNvContentPartPr/>
                <p14:nvPr/>
              </p14:nvContentPartPr>
              <p14:xfrm>
                <a:off x="10542194" y="4978384"/>
                <a:ext cx="86400" cy="30312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A32FAFD-E5E5-42F5-9FA4-FDBD2F88C08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533194" y="4969744"/>
                  <a:ext cx="10404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79C55AB6-CD58-492E-90F1-B441D0E764D7}"/>
              </a:ext>
            </a:extLst>
          </p:cNvPr>
          <p:cNvGrpSpPr/>
          <p:nvPr/>
        </p:nvGrpSpPr>
        <p:grpSpPr>
          <a:xfrm>
            <a:off x="1995434" y="5395264"/>
            <a:ext cx="1239840" cy="425880"/>
            <a:chOff x="1995434" y="5395264"/>
            <a:chExt cx="1239840" cy="42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581FFBE-E8FF-4C41-96C7-9EFA30416873}"/>
                    </a:ext>
                  </a:extLst>
                </p14:cNvPr>
                <p14:cNvContentPartPr/>
                <p14:nvPr/>
              </p14:nvContentPartPr>
              <p14:xfrm>
                <a:off x="1995434" y="5466544"/>
                <a:ext cx="184320" cy="2635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581FFBE-E8FF-4C41-96C7-9EFA3041687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986434" y="5457904"/>
                  <a:ext cx="2019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692553D-4D82-4B7E-9F8B-11A608F4E9C0}"/>
                    </a:ext>
                  </a:extLst>
                </p14:cNvPr>
                <p14:cNvContentPartPr/>
                <p14:nvPr/>
              </p14:nvContentPartPr>
              <p14:xfrm>
                <a:off x="2012714" y="5416864"/>
                <a:ext cx="215640" cy="3142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692553D-4D82-4B7E-9F8B-11A608F4E9C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004074" y="5407864"/>
                  <a:ext cx="2332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0D202FB-B5B1-4D5D-A194-0B2E06092906}"/>
                    </a:ext>
                  </a:extLst>
                </p14:cNvPr>
                <p14:cNvContentPartPr/>
                <p14:nvPr/>
              </p14:nvContentPartPr>
              <p14:xfrm>
                <a:off x="2250674" y="5646184"/>
                <a:ext cx="131400" cy="1749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0D202FB-B5B1-4D5D-A194-0B2E0609290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242034" y="5637184"/>
                  <a:ext cx="149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3A92485E-573C-4D1D-BCCA-254DAE1CDC57}"/>
                    </a:ext>
                  </a:extLst>
                </p14:cNvPr>
                <p14:cNvContentPartPr/>
                <p14:nvPr/>
              </p14:nvContentPartPr>
              <p14:xfrm>
                <a:off x="2531114" y="5494264"/>
                <a:ext cx="118440" cy="288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3A92485E-573C-4D1D-BCCA-254DAE1CDC5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522114" y="5485264"/>
                  <a:ext cx="1360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957E032-C61D-43FF-BBDA-BA77298B381A}"/>
                    </a:ext>
                  </a:extLst>
                </p14:cNvPr>
                <p14:cNvContentPartPr/>
                <p14:nvPr/>
              </p14:nvContentPartPr>
              <p14:xfrm>
                <a:off x="2508434" y="5593624"/>
                <a:ext cx="136800" cy="363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957E032-C61D-43FF-BBDA-BA77298B381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499794" y="5584984"/>
                  <a:ext cx="154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E9541A7B-079E-4DCD-8ED2-B2DA318C30EB}"/>
                    </a:ext>
                  </a:extLst>
                </p14:cNvPr>
                <p14:cNvContentPartPr/>
                <p14:nvPr/>
              </p14:nvContentPartPr>
              <p14:xfrm>
                <a:off x="2898674" y="5422984"/>
                <a:ext cx="38160" cy="1562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E9541A7B-079E-4DCD-8ED2-B2DA318C30E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890034" y="5414344"/>
                  <a:ext cx="55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123DCC3-82DE-4F91-87F4-12B956DD2FA7}"/>
                    </a:ext>
                  </a:extLst>
                </p14:cNvPr>
                <p14:cNvContentPartPr/>
                <p14:nvPr/>
              </p14:nvContentPartPr>
              <p14:xfrm>
                <a:off x="2968154" y="5395264"/>
                <a:ext cx="107640" cy="2181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123DCC3-82DE-4F91-87F4-12B956DD2FA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959154" y="5386624"/>
                  <a:ext cx="125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4AD7F28-83AC-48C9-8A51-4405552A4C19}"/>
                    </a:ext>
                  </a:extLst>
                </p14:cNvPr>
                <p14:cNvContentPartPr/>
                <p14:nvPr/>
              </p14:nvContentPartPr>
              <p14:xfrm>
                <a:off x="2819474" y="5490664"/>
                <a:ext cx="316800" cy="792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4AD7F28-83AC-48C9-8A51-4405552A4C1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810474" y="5482024"/>
                  <a:ext cx="334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9CCAFA3-0058-44EE-BFD5-0481EDD83A78}"/>
                    </a:ext>
                  </a:extLst>
                </p14:cNvPr>
                <p14:cNvContentPartPr/>
                <p14:nvPr/>
              </p14:nvContentPartPr>
              <p14:xfrm>
                <a:off x="2815514" y="5425864"/>
                <a:ext cx="419760" cy="572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9CCAFA3-0058-44EE-BFD5-0481EDD83A7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806514" y="5416864"/>
                  <a:ext cx="43740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1CC74C63-45CD-40EA-901C-4EE751DBE316}"/>
              </a:ext>
            </a:extLst>
          </p:cNvPr>
          <p:cNvGrpSpPr/>
          <p:nvPr/>
        </p:nvGrpSpPr>
        <p:grpSpPr>
          <a:xfrm>
            <a:off x="3710474" y="5448184"/>
            <a:ext cx="203400" cy="97200"/>
            <a:chOff x="3710474" y="5448184"/>
            <a:chExt cx="203400" cy="9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C5F6836-4E0A-4866-AC35-3A96A158EC90}"/>
                    </a:ext>
                  </a:extLst>
                </p14:cNvPr>
                <p14:cNvContentPartPr/>
                <p14:nvPr/>
              </p14:nvContentPartPr>
              <p14:xfrm>
                <a:off x="3710474" y="5448184"/>
                <a:ext cx="37800" cy="972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C5F6836-4E0A-4866-AC35-3A96A158EC9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701834" y="5439544"/>
                  <a:ext cx="55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0D30266-7B84-49AA-A538-E82983B407CA}"/>
                    </a:ext>
                  </a:extLst>
                </p14:cNvPr>
                <p14:cNvContentPartPr/>
                <p14:nvPr/>
              </p14:nvContentPartPr>
              <p14:xfrm>
                <a:off x="3861314" y="5460784"/>
                <a:ext cx="52560" cy="554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0D30266-7B84-49AA-A538-E82983B407C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852314" y="5451784"/>
                  <a:ext cx="7020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BE50AC4E-6C94-4A5F-90CD-EAD0E128E8B7}"/>
              </a:ext>
            </a:extLst>
          </p:cNvPr>
          <p:cNvGrpSpPr/>
          <p:nvPr/>
        </p:nvGrpSpPr>
        <p:grpSpPr>
          <a:xfrm>
            <a:off x="7744274" y="5377264"/>
            <a:ext cx="226800" cy="137520"/>
            <a:chOff x="7744274" y="5377264"/>
            <a:chExt cx="226800" cy="1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5559C00-4A6F-49FC-884B-F05963C49A0B}"/>
                    </a:ext>
                  </a:extLst>
                </p14:cNvPr>
                <p14:cNvContentPartPr/>
                <p14:nvPr/>
              </p14:nvContentPartPr>
              <p14:xfrm>
                <a:off x="7744274" y="5403904"/>
                <a:ext cx="62280" cy="766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5559C00-4A6F-49FC-884B-F05963C49A0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735634" y="5394904"/>
                  <a:ext cx="79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AE187C2-99CE-4865-89EC-E5F0E32C9FD6}"/>
                    </a:ext>
                  </a:extLst>
                </p14:cNvPr>
                <p14:cNvContentPartPr/>
                <p14:nvPr/>
              </p14:nvContentPartPr>
              <p14:xfrm>
                <a:off x="7914914" y="5377264"/>
                <a:ext cx="56160" cy="13752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AE187C2-99CE-4865-89EC-E5F0E32C9FD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906274" y="5368264"/>
                  <a:ext cx="73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293C134E-1C32-443D-8227-2F91A491C753}"/>
              </a:ext>
            </a:extLst>
          </p:cNvPr>
          <p:cNvGrpSpPr/>
          <p:nvPr/>
        </p:nvGrpSpPr>
        <p:grpSpPr>
          <a:xfrm>
            <a:off x="9792674" y="5422624"/>
            <a:ext cx="879120" cy="257760"/>
            <a:chOff x="9792674" y="5422624"/>
            <a:chExt cx="879120" cy="25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2EBB8057-F1F3-4AB8-BD7A-C2E44E5C2FBA}"/>
                    </a:ext>
                  </a:extLst>
                </p14:cNvPr>
                <p14:cNvContentPartPr/>
                <p14:nvPr/>
              </p14:nvContentPartPr>
              <p14:xfrm>
                <a:off x="10026674" y="5520904"/>
                <a:ext cx="5040" cy="144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2EBB8057-F1F3-4AB8-BD7A-C2E44E5C2FB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017674" y="5511904"/>
                  <a:ext cx="22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8C062D6-D2F5-4DFF-AB66-87088F3ECDF4}"/>
                    </a:ext>
                  </a:extLst>
                </p14:cNvPr>
                <p14:cNvContentPartPr/>
                <p14:nvPr/>
              </p14:nvContentPartPr>
              <p14:xfrm>
                <a:off x="10031354" y="5433424"/>
                <a:ext cx="50040" cy="15948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8C062D6-D2F5-4DFF-AB66-87088F3ECDF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022354" y="5424784"/>
                  <a:ext cx="67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4494D12-F671-49E6-B6B1-C37BC5850726}"/>
                    </a:ext>
                  </a:extLst>
                </p14:cNvPr>
                <p14:cNvContentPartPr/>
                <p14:nvPr/>
              </p14:nvContentPartPr>
              <p14:xfrm>
                <a:off x="10104074" y="5422624"/>
                <a:ext cx="36360" cy="1983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4494D12-F671-49E6-B6B1-C37BC585072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095434" y="5413624"/>
                  <a:ext cx="54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29B510C-19BB-416A-A22D-5693A4A2280D}"/>
                    </a:ext>
                  </a:extLst>
                </p14:cNvPr>
                <p14:cNvContentPartPr/>
                <p14:nvPr/>
              </p14:nvContentPartPr>
              <p14:xfrm>
                <a:off x="9859274" y="5469784"/>
                <a:ext cx="486360" cy="1083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29B510C-19BB-416A-A22D-5693A4A2280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850274" y="5460784"/>
                  <a:ext cx="504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B10CED35-6B5D-4C6D-A537-DAC70E91B141}"/>
                    </a:ext>
                  </a:extLst>
                </p14:cNvPr>
                <p14:cNvContentPartPr/>
                <p14:nvPr/>
              </p14:nvContentPartPr>
              <p14:xfrm>
                <a:off x="9792674" y="5453584"/>
                <a:ext cx="466920" cy="604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B10CED35-6B5D-4C6D-A537-DAC70E91B14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784034" y="5444584"/>
                  <a:ext cx="484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886F8F45-1BAA-43E2-B2D0-AF1149E2359D}"/>
                    </a:ext>
                  </a:extLst>
                </p14:cNvPr>
                <p14:cNvContentPartPr/>
                <p14:nvPr/>
              </p14:nvContentPartPr>
              <p14:xfrm>
                <a:off x="10387754" y="5433784"/>
                <a:ext cx="284040" cy="2466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886F8F45-1BAA-43E2-B2D0-AF1149E2359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379114" y="5425144"/>
                  <a:ext cx="301680" cy="26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CF8DA40D-768B-422F-AC79-CB2259CB1272}"/>
                  </a:ext>
                </a:extLst>
              </p14:cNvPr>
              <p14:cNvContentPartPr/>
              <p14:nvPr/>
            </p14:nvContentPartPr>
            <p14:xfrm>
              <a:off x="2160674" y="6004024"/>
              <a:ext cx="6120" cy="684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CF8DA40D-768B-422F-AC79-CB2259CB1272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2152034" y="5995384"/>
                <a:ext cx="2376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8" name="Group 377">
            <a:extLst>
              <a:ext uri="{FF2B5EF4-FFF2-40B4-BE49-F238E27FC236}">
                <a16:creationId xmlns:a16="http://schemas.microsoft.com/office/drawing/2014/main" id="{07467197-94DC-4AF8-9FE7-214C1EB3A18A}"/>
              </a:ext>
            </a:extLst>
          </p:cNvPr>
          <p:cNvGrpSpPr/>
          <p:nvPr/>
        </p:nvGrpSpPr>
        <p:grpSpPr>
          <a:xfrm>
            <a:off x="2060954" y="6134704"/>
            <a:ext cx="1623960" cy="582120"/>
            <a:chOff x="2060954" y="6134704"/>
            <a:chExt cx="1623960" cy="58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84999BBA-DA67-4F6B-A09C-729FDE6BF4BB}"/>
                    </a:ext>
                  </a:extLst>
                </p14:cNvPr>
                <p14:cNvContentPartPr/>
                <p14:nvPr/>
              </p14:nvContentPartPr>
              <p14:xfrm>
                <a:off x="2157434" y="6134704"/>
                <a:ext cx="22320" cy="327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84999BBA-DA67-4F6B-A09C-729FDE6BF4B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148794" y="6126064"/>
                  <a:ext cx="39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36AFCABD-7B36-41C4-85AC-A29EF59B7FF6}"/>
                    </a:ext>
                  </a:extLst>
                </p14:cNvPr>
                <p14:cNvContentPartPr/>
                <p14:nvPr/>
              </p14:nvContentPartPr>
              <p14:xfrm>
                <a:off x="2145914" y="6294904"/>
                <a:ext cx="35280" cy="1836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36AFCABD-7B36-41C4-85AC-A29EF59B7FF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136914" y="6286264"/>
                  <a:ext cx="52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716F812-9700-49FE-B5BF-F2AFB9B51A44}"/>
                    </a:ext>
                  </a:extLst>
                </p14:cNvPr>
                <p14:cNvContentPartPr/>
                <p14:nvPr/>
              </p14:nvContentPartPr>
              <p14:xfrm>
                <a:off x="2071394" y="6393904"/>
                <a:ext cx="260280" cy="2116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716F812-9700-49FE-B5BF-F2AFB9B51A4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062754" y="6385264"/>
                  <a:ext cx="2779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B18B7C83-2083-4ACD-9132-8C0F056B4777}"/>
                    </a:ext>
                  </a:extLst>
                </p14:cNvPr>
                <p14:cNvContentPartPr/>
                <p14:nvPr/>
              </p14:nvContentPartPr>
              <p14:xfrm>
                <a:off x="2060954" y="6313624"/>
                <a:ext cx="266400" cy="2862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B18B7C83-2083-4ACD-9132-8C0F056B47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051954" y="6304984"/>
                  <a:ext cx="2840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31DA862-5C5C-4A7B-830C-9EB3D6CF75CB}"/>
                    </a:ext>
                  </a:extLst>
                </p14:cNvPr>
                <p14:cNvContentPartPr/>
                <p14:nvPr/>
              </p14:nvContentPartPr>
              <p14:xfrm>
                <a:off x="2354714" y="6535384"/>
                <a:ext cx="73080" cy="1562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31DA862-5C5C-4A7B-830C-9EB3D6CF75C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345714" y="6526744"/>
                  <a:ext cx="90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DF1102A-5897-4E51-9699-732D885519E2}"/>
                    </a:ext>
                  </a:extLst>
                </p14:cNvPr>
                <p14:cNvContentPartPr/>
                <p14:nvPr/>
              </p14:nvContentPartPr>
              <p14:xfrm>
                <a:off x="2353274" y="6524944"/>
                <a:ext cx="261000" cy="1317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DF1102A-5897-4E51-9699-732D885519E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344634" y="6516304"/>
                  <a:ext cx="278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B664495-E54C-422A-872C-728D060D47A0}"/>
                    </a:ext>
                  </a:extLst>
                </p14:cNvPr>
                <p14:cNvContentPartPr/>
                <p14:nvPr/>
              </p14:nvContentPartPr>
              <p14:xfrm>
                <a:off x="2415554" y="6619624"/>
                <a:ext cx="236160" cy="9720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B664495-E54C-422A-872C-728D060D47A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406554" y="6610624"/>
                  <a:ext cx="253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B848E72B-2F50-40C4-9A81-3EAB75B2E6F7}"/>
                    </a:ext>
                  </a:extLst>
                </p14:cNvPr>
                <p14:cNvContentPartPr/>
                <p14:nvPr/>
              </p14:nvContentPartPr>
              <p14:xfrm>
                <a:off x="2836754" y="6330184"/>
                <a:ext cx="194400" cy="201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B848E72B-2F50-40C4-9A81-3EAB75B2E6F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828114" y="6321544"/>
                  <a:ext cx="212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DE738738-6893-40B7-A45F-77709199E6A6}"/>
                    </a:ext>
                  </a:extLst>
                </p14:cNvPr>
                <p14:cNvContentPartPr/>
                <p14:nvPr/>
              </p14:nvContentPartPr>
              <p14:xfrm>
                <a:off x="2850434" y="6447544"/>
                <a:ext cx="210600" cy="2880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DE738738-6893-40B7-A45F-77709199E6A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841434" y="6438904"/>
                  <a:ext cx="228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5B57E2E5-0504-4435-9EF3-8873012ADBE3}"/>
                    </a:ext>
                  </a:extLst>
                </p14:cNvPr>
                <p14:cNvContentPartPr/>
                <p14:nvPr/>
              </p14:nvContentPartPr>
              <p14:xfrm>
                <a:off x="3313754" y="6226504"/>
                <a:ext cx="87120" cy="2325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5B57E2E5-0504-4435-9EF3-8873012ADBE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305114" y="6217864"/>
                  <a:ext cx="1047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B8AA0C6B-6883-482D-8FBB-3299C73BEAA7}"/>
                    </a:ext>
                  </a:extLst>
                </p14:cNvPr>
                <p14:cNvContentPartPr/>
                <p14:nvPr/>
              </p14:nvContentPartPr>
              <p14:xfrm>
                <a:off x="3412034" y="6155584"/>
                <a:ext cx="134640" cy="35460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B8AA0C6B-6883-482D-8FBB-3299C73BEAA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403394" y="6146584"/>
                  <a:ext cx="1522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5211FA84-F0E1-4994-ABB4-75DA559F911C}"/>
                    </a:ext>
                  </a:extLst>
                </p14:cNvPr>
                <p14:cNvContentPartPr/>
                <p14:nvPr/>
              </p14:nvContentPartPr>
              <p14:xfrm>
                <a:off x="3166514" y="6325504"/>
                <a:ext cx="430200" cy="9288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5211FA84-F0E1-4994-ABB4-75DA559F911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157514" y="6316504"/>
                  <a:ext cx="447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4C40A9C-9BAC-44E6-BAEA-37E57B7DB22E}"/>
                    </a:ext>
                  </a:extLst>
                </p14:cNvPr>
                <p14:cNvContentPartPr/>
                <p14:nvPr/>
              </p14:nvContentPartPr>
              <p14:xfrm>
                <a:off x="3135914" y="6231184"/>
                <a:ext cx="549000" cy="1069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4C40A9C-9BAC-44E6-BAEA-37E57B7DB22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127274" y="6222184"/>
                  <a:ext cx="56664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4AFD82A8-CAB2-40B8-9048-395075FF5EA9}"/>
                  </a:ext>
                </a:extLst>
              </p14:cNvPr>
              <p14:cNvContentPartPr/>
              <p14:nvPr/>
            </p14:nvContentPartPr>
            <p14:xfrm>
              <a:off x="3901274" y="6189064"/>
              <a:ext cx="174240" cy="118800"/>
            </p14:xfrm>
          </p:contentPart>
        </mc:Choice>
        <mc:Fallback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4AFD82A8-CAB2-40B8-9048-395075FF5EA9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3892634" y="6180064"/>
                <a:ext cx="191880" cy="1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8" name="Group 397">
            <a:extLst>
              <a:ext uri="{FF2B5EF4-FFF2-40B4-BE49-F238E27FC236}">
                <a16:creationId xmlns:a16="http://schemas.microsoft.com/office/drawing/2014/main" id="{F221A042-28AD-4367-AFC7-F3153731E954}"/>
              </a:ext>
            </a:extLst>
          </p:cNvPr>
          <p:cNvGrpSpPr/>
          <p:nvPr/>
        </p:nvGrpSpPr>
        <p:grpSpPr>
          <a:xfrm>
            <a:off x="9899954" y="6132904"/>
            <a:ext cx="853560" cy="375120"/>
            <a:chOff x="9899954" y="6132904"/>
            <a:chExt cx="853560" cy="3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757F9EBA-8F43-4A2A-8621-2283065ECAC3}"/>
                    </a:ext>
                  </a:extLst>
                </p14:cNvPr>
                <p14:cNvContentPartPr/>
                <p14:nvPr/>
              </p14:nvContentPartPr>
              <p14:xfrm>
                <a:off x="10023434" y="6180064"/>
                <a:ext cx="58320" cy="18000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757F9EBA-8F43-4A2A-8621-2283065ECAC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014794" y="6171064"/>
                  <a:ext cx="75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C7A6129-4B6A-4CA3-840C-A8D6E5EE3CDE}"/>
                    </a:ext>
                  </a:extLst>
                </p14:cNvPr>
                <p14:cNvContentPartPr/>
                <p14:nvPr/>
              </p14:nvContentPartPr>
              <p14:xfrm>
                <a:off x="10103714" y="6132904"/>
                <a:ext cx="78840" cy="22644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C7A6129-4B6A-4CA3-840C-A8D6E5EE3CD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094714" y="6123904"/>
                  <a:ext cx="964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59287467-1A27-4C8C-99D3-C52AAE8F3990}"/>
                    </a:ext>
                  </a:extLst>
                </p14:cNvPr>
                <p14:cNvContentPartPr/>
                <p14:nvPr/>
              </p14:nvContentPartPr>
              <p14:xfrm>
                <a:off x="9899954" y="6229744"/>
                <a:ext cx="418320" cy="8100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59287467-1A27-4C8C-99D3-C52AAE8F399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891314" y="6221104"/>
                  <a:ext cx="435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6B4DAD8-D5DC-4CC6-A1E6-E2E07DC133C5}"/>
                    </a:ext>
                  </a:extLst>
                </p14:cNvPr>
                <p14:cNvContentPartPr/>
                <p14:nvPr/>
              </p14:nvContentPartPr>
              <p14:xfrm>
                <a:off x="9903194" y="6159904"/>
                <a:ext cx="396720" cy="6948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6B4DAD8-D5DC-4CC6-A1E6-E2E07DC133C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894554" y="6151264"/>
                  <a:ext cx="414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38684D5D-3700-4C76-BF61-35F9B132F42F}"/>
                    </a:ext>
                  </a:extLst>
                </p14:cNvPr>
                <p14:cNvContentPartPr/>
                <p14:nvPr/>
              </p14:nvContentPartPr>
              <p14:xfrm>
                <a:off x="10398194" y="6226504"/>
                <a:ext cx="101880" cy="22896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38684D5D-3700-4C76-BF61-35F9B132F42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389554" y="6217864"/>
                  <a:ext cx="119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9FC2B3E7-D0B4-4994-8AD6-37E53B478059}"/>
                    </a:ext>
                  </a:extLst>
                </p14:cNvPr>
                <p14:cNvContentPartPr/>
                <p14:nvPr/>
              </p14:nvContentPartPr>
              <p14:xfrm>
                <a:off x="10412594" y="6247384"/>
                <a:ext cx="340920" cy="13212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9FC2B3E7-D0B4-4994-8AD6-37E53B47805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403594" y="6238384"/>
                  <a:ext cx="358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108FB601-7D03-4F7B-813B-154AD4A3FF27}"/>
                    </a:ext>
                  </a:extLst>
                </p14:cNvPr>
                <p14:cNvContentPartPr/>
                <p14:nvPr/>
              </p14:nvContentPartPr>
              <p14:xfrm>
                <a:off x="10404674" y="6353584"/>
                <a:ext cx="291960" cy="15444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108FB601-7D03-4F7B-813B-154AD4A3FF2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396034" y="6344944"/>
                  <a:ext cx="30960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8DAA0EAF-FB26-4593-BB48-EA1510BE0489}"/>
              </a:ext>
            </a:extLst>
          </p:cNvPr>
          <p:cNvGrpSpPr/>
          <p:nvPr/>
        </p:nvGrpSpPr>
        <p:grpSpPr>
          <a:xfrm>
            <a:off x="1895714" y="3606064"/>
            <a:ext cx="7504920" cy="1127160"/>
            <a:chOff x="1895714" y="3606064"/>
            <a:chExt cx="7504920" cy="112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BDCEE28-2E3B-40F7-B3F5-83ED289283DC}"/>
                    </a:ext>
                  </a:extLst>
                </p14:cNvPr>
                <p14:cNvContentPartPr/>
                <p14:nvPr/>
              </p14:nvContentPartPr>
              <p14:xfrm>
                <a:off x="1949714" y="3784984"/>
                <a:ext cx="166320" cy="3236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BDCEE28-2E3B-40F7-B3F5-83ED289283D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941074" y="3776344"/>
                  <a:ext cx="1839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94FEFDF-43CD-4C5A-A77A-9A784EB670CA}"/>
                    </a:ext>
                  </a:extLst>
                </p14:cNvPr>
                <p14:cNvContentPartPr/>
                <p14:nvPr/>
              </p14:nvContentPartPr>
              <p14:xfrm>
                <a:off x="2059874" y="3621904"/>
                <a:ext cx="260640" cy="2458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94FEFDF-43CD-4C5A-A77A-9A784EB670C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051234" y="3612904"/>
                  <a:ext cx="2782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4DC469C-49FE-4CF3-B75F-F53C4B622C7E}"/>
                    </a:ext>
                  </a:extLst>
                </p14:cNvPr>
                <p14:cNvContentPartPr/>
                <p14:nvPr/>
              </p14:nvContentPartPr>
              <p14:xfrm>
                <a:off x="2331314" y="3872464"/>
                <a:ext cx="45720" cy="1306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4DC469C-49FE-4CF3-B75F-F53C4B622C7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322674" y="3863824"/>
                  <a:ext cx="63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A192093-7341-4D9D-9F9F-0D5ABE239B6D}"/>
                    </a:ext>
                  </a:extLst>
                </p14:cNvPr>
                <p14:cNvContentPartPr/>
                <p14:nvPr/>
              </p14:nvContentPartPr>
              <p14:xfrm>
                <a:off x="2613914" y="3871384"/>
                <a:ext cx="110880" cy="1677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A192093-7341-4D9D-9F9F-0D5ABE239B6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604914" y="3862384"/>
                  <a:ext cx="128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4C87AA7-773D-416A-B0D7-EDA854635F90}"/>
                    </a:ext>
                  </a:extLst>
                </p14:cNvPr>
                <p14:cNvContentPartPr/>
                <p14:nvPr/>
              </p14:nvContentPartPr>
              <p14:xfrm>
                <a:off x="2886074" y="3729184"/>
                <a:ext cx="133560" cy="3247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4C87AA7-773D-416A-B0D7-EDA854635F9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877074" y="3720184"/>
                  <a:ext cx="1512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F194053-6C34-472E-9355-7AC9D3F70E26}"/>
                    </a:ext>
                  </a:extLst>
                </p14:cNvPr>
                <p14:cNvContentPartPr/>
                <p14:nvPr/>
              </p14:nvContentPartPr>
              <p14:xfrm>
                <a:off x="2954114" y="3606064"/>
                <a:ext cx="255960" cy="2368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F194053-6C34-472E-9355-7AC9D3F70E2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945114" y="3597424"/>
                  <a:ext cx="273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9180794-AF5F-4B4C-961C-209B80672894}"/>
                    </a:ext>
                  </a:extLst>
                </p14:cNvPr>
                <p14:cNvContentPartPr/>
                <p14:nvPr/>
              </p14:nvContentPartPr>
              <p14:xfrm>
                <a:off x="3137354" y="3872824"/>
                <a:ext cx="154440" cy="149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9180794-AF5F-4B4C-961C-209B8067289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128354" y="3864184"/>
                  <a:ext cx="172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B918964-9A2E-4A74-94DA-A3EF3D3084FE}"/>
                    </a:ext>
                  </a:extLst>
                </p14:cNvPr>
                <p14:cNvContentPartPr/>
                <p14:nvPr/>
              </p14:nvContentPartPr>
              <p14:xfrm>
                <a:off x="3369194" y="3878944"/>
                <a:ext cx="156600" cy="2246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B918964-9A2E-4A74-94DA-A3EF3D3084F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360194" y="3870304"/>
                  <a:ext cx="174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8FE28F6-654B-4107-9CAE-00041B5BA251}"/>
                    </a:ext>
                  </a:extLst>
                </p14:cNvPr>
                <p14:cNvContentPartPr/>
                <p14:nvPr/>
              </p14:nvContentPartPr>
              <p14:xfrm>
                <a:off x="3674474" y="3802984"/>
                <a:ext cx="169560" cy="158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8FE28F6-654B-4107-9CAE-00041B5BA25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665474" y="3793984"/>
                  <a:ext cx="187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52983F4-AACC-4CE1-9591-1DE90C53B5C7}"/>
                    </a:ext>
                  </a:extLst>
                </p14:cNvPr>
                <p14:cNvContentPartPr/>
                <p14:nvPr/>
              </p14:nvContentPartPr>
              <p14:xfrm>
                <a:off x="3959594" y="3797224"/>
                <a:ext cx="48960" cy="118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52983F4-AACC-4CE1-9591-1DE90C53B5C7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950594" y="3788224"/>
                  <a:ext cx="66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3732A7A-4896-4AFC-B40E-C955B8AF3182}"/>
                    </a:ext>
                  </a:extLst>
                </p14:cNvPr>
                <p14:cNvContentPartPr/>
                <p14:nvPr/>
              </p14:nvContentPartPr>
              <p14:xfrm>
                <a:off x="4130594" y="3895864"/>
                <a:ext cx="142200" cy="207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3732A7A-4896-4AFC-B40E-C955B8AF3182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121954" y="3887224"/>
                  <a:ext cx="159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3D3686C-1A9D-4B2F-8991-634BE7E74237}"/>
                    </a:ext>
                  </a:extLst>
                </p14:cNvPr>
                <p14:cNvContentPartPr/>
                <p14:nvPr/>
              </p14:nvContentPartPr>
              <p14:xfrm>
                <a:off x="4436954" y="3785344"/>
                <a:ext cx="94320" cy="2736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3D3686C-1A9D-4B2F-8991-634BE7E7423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428314" y="3776704"/>
                  <a:ext cx="1119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08DB263-9A7E-4206-94F5-6E594898A6A0}"/>
                    </a:ext>
                  </a:extLst>
                </p14:cNvPr>
                <p14:cNvContentPartPr/>
                <p14:nvPr/>
              </p14:nvContentPartPr>
              <p14:xfrm>
                <a:off x="4504994" y="3641704"/>
                <a:ext cx="297000" cy="2106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08DB263-9A7E-4206-94F5-6E594898A6A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496354" y="3633064"/>
                  <a:ext cx="314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6E524E3-7567-4793-8AF7-A3CDB5247315}"/>
                    </a:ext>
                  </a:extLst>
                </p14:cNvPr>
                <p14:cNvContentPartPr/>
                <p14:nvPr/>
              </p14:nvContentPartPr>
              <p14:xfrm>
                <a:off x="4772474" y="3818464"/>
                <a:ext cx="56880" cy="1630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6E524E3-7567-4793-8AF7-A3CDB524731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763834" y="3809464"/>
                  <a:ext cx="74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D80DA49-BACB-4A39-964C-E17846875D75}"/>
                    </a:ext>
                  </a:extLst>
                </p14:cNvPr>
                <p14:cNvContentPartPr/>
                <p14:nvPr/>
              </p14:nvContentPartPr>
              <p14:xfrm>
                <a:off x="4786874" y="3797224"/>
                <a:ext cx="252360" cy="1501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D80DA49-BACB-4A39-964C-E17846875D75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777874" y="3788584"/>
                  <a:ext cx="270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C1E8775-F701-4C5F-9A73-C802CC53852F}"/>
                    </a:ext>
                  </a:extLst>
                </p14:cNvPr>
                <p14:cNvContentPartPr/>
                <p14:nvPr/>
              </p14:nvContentPartPr>
              <p14:xfrm>
                <a:off x="4835114" y="3944464"/>
                <a:ext cx="174240" cy="676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C1E8775-F701-4C5F-9A73-C802CC53852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826474" y="3935464"/>
                  <a:ext cx="191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F1A2CDA-C32B-4B5D-B21A-B8429213B2A7}"/>
                    </a:ext>
                  </a:extLst>
                </p14:cNvPr>
                <p14:cNvContentPartPr/>
                <p14:nvPr/>
              </p14:nvContentPartPr>
              <p14:xfrm>
                <a:off x="1895714" y="4315264"/>
                <a:ext cx="440640" cy="3646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F1A2CDA-C32B-4B5D-B21A-B8429213B2A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887074" y="4306624"/>
                  <a:ext cx="4582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B027AEA-5901-4550-BD2D-B8F91C8AC552}"/>
                    </a:ext>
                  </a:extLst>
                </p14:cNvPr>
                <p14:cNvContentPartPr/>
                <p14:nvPr/>
              </p14:nvContentPartPr>
              <p14:xfrm>
                <a:off x="2261114" y="4505344"/>
                <a:ext cx="146160" cy="1537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B027AEA-5901-4550-BD2D-B8F91C8AC55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252114" y="4496704"/>
                  <a:ext cx="163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F858319-6361-4891-A4D0-C5FE8BC58449}"/>
                    </a:ext>
                  </a:extLst>
                </p14:cNvPr>
                <p14:cNvContentPartPr/>
                <p14:nvPr/>
              </p14:nvContentPartPr>
              <p14:xfrm>
                <a:off x="2437874" y="4517224"/>
                <a:ext cx="195840" cy="1224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F858319-6361-4891-A4D0-C5FE8BC5844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429234" y="4508584"/>
                  <a:ext cx="213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069F227-4140-433B-9685-B49AF6F758A9}"/>
                    </a:ext>
                  </a:extLst>
                </p14:cNvPr>
                <p14:cNvContentPartPr/>
                <p14:nvPr/>
              </p14:nvContentPartPr>
              <p14:xfrm>
                <a:off x="2700674" y="4272064"/>
                <a:ext cx="195120" cy="4017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069F227-4140-433B-9685-B49AF6F758A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692034" y="4263064"/>
                  <a:ext cx="2127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EC70925-4567-498C-83C3-F99F3CD5C564}"/>
                    </a:ext>
                  </a:extLst>
                </p14:cNvPr>
                <p14:cNvContentPartPr/>
                <p14:nvPr/>
              </p14:nvContentPartPr>
              <p14:xfrm>
                <a:off x="2933234" y="4507144"/>
                <a:ext cx="148320" cy="1378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EC70925-4567-498C-83C3-F99F3CD5C56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924234" y="4498504"/>
                  <a:ext cx="165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FA30078-1304-40D2-B8E4-D430643FC5AE}"/>
                    </a:ext>
                  </a:extLst>
                </p14:cNvPr>
                <p14:cNvContentPartPr/>
                <p14:nvPr/>
              </p14:nvContentPartPr>
              <p14:xfrm>
                <a:off x="3137354" y="4446664"/>
                <a:ext cx="230400" cy="1947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FA30078-1304-40D2-B8E4-D430643FC5A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128354" y="4438024"/>
                  <a:ext cx="248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F60A041-8CDB-4A02-894D-167DABE0DD4B}"/>
                    </a:ext>
                  </a:extLst>
                </p14:cNvPr>
                <p14:cNvContentPartPr/>
                <p14:nvPr/>
              </p14:nvContentPartPr>
              <p14:xfrm>
                <a:off x="3653234" y="4237144"/>
                <a:ext cx="270360" cy="4406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F60A041-8CDB-4A02-894D-167DABE0DD4B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644234" y="4228144"/>
                  <a:ext cx="2880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E7DC2FF-9E96-4791-9482-8C8C6CFCA2F1}"/>
                    </a:ext>
                  </a:extLst>
                </p14:cNvPr>
                <p14:cNvContentPartPr/>
                <p14:nvPr/>
              </p14:nvContentPartPr>
              <p14:xfrm>
                <a:off x="3596714" y="4501384"/>
                <a:ext cx="271800" cy="370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E7DC2FF-9E96-4791-9482-8C8C6CFCA2F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588074" y="4492744"/>
                  <a:ext cx="2894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E795BC0-EC2D-409A-913B-6F17C24B1C23}"/>
                    </a:ext>
                  </a:extLst>
                </p14:cNvPr>
                <p14:cNvContentPartPr/>
                <p14:nvPr/>
              </p14:nvContentPartPr>
              <p14:xfrm>
                <a:off x="3889754" y="4236424"/>
                <a:ext cx="228600" cy="4107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E795BC0-EC2D-409A-913B-6F17C24B1C2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880754" y="4227784"/>
                  <a:ext cx="2462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3EFEBA1-AFFF-4FF6-81B5-926A7690A8AE}"/>
                    </a:ext>
                  </a:extLst>
                </p14:cNvPr>
                <p14:cNvContentPartPr/>
                <p14:nvPr/>
              </p14:nvContentPartPr>
              <p14:xfrm>
                <a:off x="4148234" y="4481944"/>
                <a:ext cx="126360" cy="1738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3EFEBA1-AFFF-4FF6-81B5-926A7690A8AE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139234" y="4472944"/>
                  <a:ext cx="144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92120BE-11FF-426E-A73F-D5A36966796A}"/>
                    </a:ext>
                  </a:extLst>
                </p14:cNvPr>
                <p14:cNvContentPartPr/>
                <p14:nvPr/>
              </p14:nvContentPartPr>
              <p14:xfrm>
                <a:off x="4582754" y="4470064"/>
                <a:ext cx="156600" cy="1558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92120BE-11FF-426E-A73F-D5A36966796A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574114" y="4461064"/>
                  <a:ext cx="174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BE4E653-8EF6-4583-BC37-1147DAB9CC5D}"/>
                    </a:ext>
                  </a:extLst>
                </p14:cNvPr>
                <p14:cNvContentPartPr/>
                <p14:nvPr/>
              </p14:nvContentPartPr>
              <p14:xfrm>
                <a:off x="4837994" y="4403104"/>
                <a:ext cx="227160" cy="2264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BE4E653-8EF6-4583-BC37-1147DAB9CC5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828994" y="4394464"/>
                  <a:ext cx="2448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900225F-DA71-483D-8145-BD40C511EC45}"/>
                    </a:ext>
                  </a:extLst>
                </p14:cNvPr>
                <p14:cNvContentPartPr/>
                <p14:nvPr/>
              </p14:nvContentPartPr>
              <p14:xfrm>
                <a:off x="5094314" y="4128064"/>
                <a:ext cx="311760" cy="5367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900225F-DA71-483D-8145-BD40C511EC4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085674" y="4119064"/>
                  <a:ext cx="3294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EABB8EF-35D6-48E9-9683-92FEAB3A4A3E}"/>
                    </a:ext>
                  </a:extLst>
                </p14:cNvPr>
                <p14:cNvContentPartPr/>
                <p14:nvPr/>
              </p14:nvContentPartPr>
              <p14:xfrm>
                <a:off x="5033834" y="4441984"/>
                <a:ext cx="285480" cy="388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EABB8EF-35D6-48E9-9683-92FEAB3A4A3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024834" y="4433344"/>
                  <a:ext cx="303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6109B4F-DF4B-466F-84AB-B4FD69F730C5}"/>
                    </a:ext>
                  </a:extLst>
                </p14:cNvPr>
                <p14:cNvContentPartPr/>
                <p14:nvPr/>
              </p14:nvContentPartPr>
              <p14:xfrm>
                <a:off x="5280074" y="4446664"/>
                <a:ext cx="146520" cy="1616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6109B4F-DF4B-466F-84AB-B4FD69F730C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271074" y="4437664"/>
                  <a:ext cx="164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E779514-B89A-4A14-9085-3E3DF2F0A4D3}"/>
                    </a:ext>
                  </a:extLst>
                </p14:cNvPr>
                <p14:cNvContentPartPr/>
                <p14:nvPr/>
              </p14:nvContentPartPr>
              <p14:xfrm>
                <a:off x="5478074" y="4468264"/>
                <a:ext cx="100800" cy="1458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E779514-B89A-4A14-9085-3E3DF2F0A4D3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469434" y="4459624"/>
                  <a:ext cx="118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2A20916-9A16-49BF-AA84-4CB7D1D5457A}"/>
                    </a:ext>
                  </a:extLst>
                </p14:cNvPr>
                <p14:cNvContentPartPr/>
                <p14:nvPr/>
              </p14:nvContentPartPr>
              <p14:xfrm>
                <a:off x="5619554" y="4495264"/>
                <a:ext cx="290520" cy="1184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2A20916-9A16-49BF-AA84-4CB7D1D5457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610554" y="4486624"/>
                  <a:ext cx="308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72D2072-94FC-43D0-ABD5-ECD133259FD8}"/>
                    </a:ext>
                  </a:extLst>
                </p14:cNvPr>
                <p14:cNvContentPartPr/>
                <p14:nvPr/>
              </p14:nvContentPartPr>
              <p14:xfrm>
                <a:off x="6012314" y="4479064"/>
                <a:ext cx="125280" cy="1303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72D2072-94FC-43D0-ABD5-ECD133259FD8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003314" y="4470424"/>
                  <a:ext cx="142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EAB0BAC-B6AB-48C9-B0A3-6B09F1D6F0FB}"/>
                    </a:ext>
                  </a:extLst>
                </p14:cNvPr>
                <p14:cNvContentPartPr/>
                <p14:nvPr/>
              </p14:nvContentPartPr>
              <p14:xfrm>
                <a:off x="6177554" y="4417504"/>
                <a:ext cx="150840" cy="2131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EAB0BAC-B6AB-48C9-B0A3-6B09F1D6F0F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168914" y="4408504"/>
                  <a:ext cx="168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5FC0C8B-7D5B-47E2-A002-63D826636966}"/>
                    </a:ext>
                  </a:extLst>
                </p14:cNvPr>
                <p14:cNvContentPartPr/>
                <p14:nvPr/>
              </p14:nvContentPartPr>
              <p14:xfrm>
                <a:off x="6820514" y="4283944"/>
                <a:ext cx="74160" cy="2844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5FC0C8B-7D5B-47E2-A002-63D82663696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811514" y="4275304"/>
                  <a:ext cx="918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5BF3D30-41F8-41AC-808A-5DC6B6EF5BC3}"/>
                    </a:ext>
                  </a:extLst>
                </p14:cNvPr>
                <p14:cNvContentPartPr/>
                <p14:nvPr/>
              </p14:nvContentPartPr>
              <p14:xfrm>
                <a:off x="6895754" y="4542784"/>
                <a:ext cx="106560" cy="1818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5BF3D30-41F8-41AC-808A-5DC6B6EF5BC3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887114" y="4534144"/>
                  <a:ext cx="124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006295F-0036-49B9-A693-B495FCDFF17B}"/>
                    </a:ext>
                  </a:extLst>
                </p14:cNvPr>
                <p14:cNvContentPartPr/>
                <p14:nvPr/>
              </p14:nvContentPartPr>
              <p14:xfrm>
                <a:off x="7152074" y="4303744"/>
                <a:ext cx="247680" cy="2566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006295F-0036-49B9-A693-B495FCDFF17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143074" y="4294744"/>
                  <a:ext cx="2653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DCFBEA5-3A40-4D29-8DA3-83B854A48C9D}"/>
                    </a:ext>
                  </a:extLst>
                </p14:cNvPr>
                <p14:cNvContentPartPr/>
                <p14:nvPr/>
              </p14:nvContentPartPr>
              <p14:xfrm>
                <a:off x="7425674" y="4545304"/>
                <a:ext cx="126360" cy="1879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DCFBEA5-3A40-4D29-8DA3-83B854A48C9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417034" y="4536664"/>
                  <a:ext cx="144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B81DF5A-B289-410C-99AF-A9FC85C05297}"/>
                    </a:ext>
                  </a:extLst>
                </p14:cNvPr>
                <p14:cNvContentPartPr/>
                <p14:nvPr/>
              </p14:nvContentPartPr>
              <p14:xfrm>
                <a:off x="7760114" y="4432264"/>
                <a:ext cx="11880" cy="198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B81DF5A-B289-410C-99AF-A9FC85C05297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751114" y="4423624"/>
                  <a:ext cx="29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DEFDCB8-3ECE-4F5A-B855-9DCAEB1C8D6D}"/>
                    </a:ext>
                  </a:extLst>
                </p14:cNvPr>
                <p14:cNvContentPartPr/>
                <p14:nvPr/>
              </p14:nvContentPartPr>
              <p14:xfrm>
                <a:off x="7939034" y="4442704"/>
                <a:ext cx="280080" cy="291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DEFDCB8-3ECE-4F5A-B855-9DCAEB1C8D6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930034" y="4433704"/>
                  <a:ext cx="297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CB89064-1269-481A-97D5-C679BDA3B03D}"/>
                    </a:ext>
                  </a:extLst>
                </p14:cNvPr>
                <p14:cNvContentPartPr/>
                <p14:nvPr/>
              </p14:nvContentPartPr>
              <p14:xfrm>
                <a:off x="8264114" y="4549264"/>
                <a:ext cx="151560" cy="1627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CB89064-1269-481A-97D5-C679BDA3B03D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255114" y="4540624"/>
                  <a:ext cx="169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85C5017-D9BF-4636-8A10-8561DACA035F}"/>
                    </a:ext>
                  </a:extLst>
                </p14:cNvPr>
                <p14:cNvContentPartPr/>
                <p14:nvPr/>
              </p14:nvContentPartPr>
              <p14:xfrm>
                <a:off x="8525834" y="4279624"/>
                <a:ext cx="151560" cy="2782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85C5017-D9BF-4636-8A10-8561DACA035F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517194" y="4270984"/>
                  <a:ext cx="1692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0E57474-A6F3-4F5E-9B88-787E4E2A491C}"/>
                    </a:ext>
                  </a:extLst>
                </p14:cNvPr>
                <p14:cNvContentPartPr/>
                <p14:nvPr/>
              </p14:nvContentPartPr>
              <p14:xfrm>
                <a:off x="8595674" y="4273864"/>
                <a:ext cx="331920" cy="1987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0E57474-A6F3-4F5E-9B88-787E4E2A491C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587034" y="4265224"/>
                  <a:ext cx="349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B15B40E-B979-4467-A1B7-4F319AF21975}"/>
                    </a:ext>
                  </a:extLst>
                </p14:cNvPr>
                <p14:cNvContentPartPr/>
                <p14:nvPr/>
              </p14:nvContentPartPr>
              <p14:xfrm>
                <a:off x="8617634" y="4450984"/>
                <a:ext cx="280080" cy="1342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B15B40E-B979-4467-A1B7-4F319AF21975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608994" y="4442344"/>
                  <a:ext cx="297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1D3BBFCE-1DD7-43A2-91A2-BEB09AAD5E22}"/>
                    </a:ext>
                  </a:extLst>
                </p14:cNvPr>
                <p14:cNvContentPartPr/>
                <p14:nvPr/>
              </p14:nvContentPartPr>
              <p14:xfrm>
                <a:off x="1975994" y="4261668"/>
                <a:ext cx="7424640" cy="42048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1D3BBFCE-1DD7-43A2-91A2-BEB09AAD5E22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966994" y="4252668"/>
                  <a:ext cx="7442280" cy="43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E079ECE5-11B8-4E78-8213-A54CAEEE6E2C}"/>
              </a:ext>
            </a:extLst>
          </p:cNvPr>
          <p:cNvGrpSpPr/>
          <p:nvPr/>
        </p:nvGrpSpPr>
        <p:grpSpPr>
          <a:xfrm>
            <a:off x="3840434" y="794824"/>
            <a:ext cx="843840" cy="669284"/>
            <a:chOff x="3840434" y="794824"/>
            <a:chExt cx="843840" cy="66928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864EE40-2DA2-4C4D-8657-66FDA99C0F0D}"/>
                    </a:ext>
                  </a:extLst>
                </p14:cNvPr>
                <p14:cNvContentPartPr/>
                <p14:nvPr/>
              </p14:nvContentPartPr>
              <p14:xfrm>
                <a:off x="3840434" y="1217104"/>
                <a:ext cx="113040" cy="1126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864EE40-2DA2-4C4D-8657-66FDA99C0F0D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831794" y="1208104"/>
                  <a:ext cx="130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F27BF96-3964-4747-8D0D-1040BA6E0307}"/>
                    </a:ext>
                  </a:extLst>
                </p14:cNvPr>
                <p14:cNvContentPartPr/>
                <p14:nvPr/>
              </p14:nvContentPartPr>
              <p14:xfrm>
                <a:off x="3987314" y="794824"/>
                <a:ext cx="255240" cy="56772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F27BF96-3964-4747-8D0D-1040BA6E0307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978314" y="785824"/>
                  <a:ext cx="27288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E916766F-3D59-46C4-A0FF-41A1F5360413}"/>
                    </a:ext>
                  </a:extLst>
                </p14:cNvPr>
                <p14:cNvContentPartPr/>
                <p14:nvPr/>
              </p14:nvContentPartPr>
              <p14:xfrm>
                <a:off x="4031954" y="1135384"/>
                <a:ext cx="205200" cy="565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E916766F-3D59-46C4-A0FF-41A1F5360413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023314" y="1126744"/>
                  <a:ext cx="222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E138D329-6E8A-4D36-A5CD-C8BDB2D0C3B4}"/>
                    </a:ext>
                  </a:extLst>
                </p14:cNvPr>
                <p14:cNvContentPartPr/>
                <p14:nvPr/>
              </p14:nvContentPartPr>
              <p14:xfrm>
                <a:off x="4313474" y="1046464"/>
                <a:ext cx="347040" cy="2782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E138D329-6E8A-4D36-A5CD-C8BDB2D0C3B4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304474" y="1037464"/>
                  <a:ext cx="3646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D8C38A7F-22DE-440C-85A6-EC3842FA0EBF}"/>
                    </a:ext>
                  </a:extLst>
                </p14:cNvPr>
                <p14:cNvContentPartPr/>
                <p14:nvPr/>
              </p14:nvContentPartPr>
              <p14:xfrm>
                <a:off x="4219874" y="1364748"/>
                <a:ext cx="464400" cy="9936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D8C38A7F-22DE-440C-85A6-EC3842FA0EBF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211234" y="1356108"/>
                  <a:ext cx="482040" cy="11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33630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C0D151E-176A-4EF0-90A6-3E99AF02D95E}"/>
              </a:ext>
            </a:extLst>
          </p:cNvPr>
          <p:cNvGrpSpPr/>
          <p:nvPr/>
        </p:nvGrpSpPr>
        <p:grpSpPr>
          <a:xfrm>
            <a:off x="674234" y="362464"/>
            <a:ext cx="570960" cy="523080"/>
            <a:chOff x="674234" y="362464"/>
            <a:chExt cx="570960" cy="52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84575DF-EC60-4A90-A8D5-85302DA4B98F}"/>
                    </a:ext>
                  </a:extLst>
                </p14:cNvPr>
                <p14:cNvContentPartPr/>
                <p14:nvPr/>
              </p14:nvContentPartPr>
              <p14:xfrm>
                <a:off x="703034" y="404584"/>
                <a:ext cx="165240" cy="3369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84575DF-EC60-4A90-A8D5-85302DA4B98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4034" y="395584"/>
                  <a:ext cx="1828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C85EA2C-DFD0-41CB-85B1-29A00BE0C93D}"/>
                    </a:ext>
                  </a:extLst>
                </p14:cNvPr>
                <p14:cNvContentPartPr/>
                <p14:nvPr/>
              </p14:nvContentPartPr>
              <p14:xfrm>
                <a:off x="674234" y="362464"/>
                <a:ext cx="260280" cy="354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C85EA2C-DFD0-41CB-85B1-29A00BE0C93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5234" y="353464"/>
                  <a:ext cx="2779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38FF279-16DC-4CC2-9E2F-DD7B3373F683}"/>
                    </a:ext>
                  </a:extLst>
                </p14:cNvPr>
                <p14:cNvContentPartPr/>
                <p14:nvPr/>
              </p14:nvContentPartPr>
              <p14:xfrm>
                <a:off x="953234" y="710944"/>
                <a:ext cx="29520" cy="106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38FF279-16DC-4CC2-9E2F-DD7B3373F6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4594" y="701944"/>
                  <a:ext cx="47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12964D4-A56B-4E45-A2FE-ED114014A90C}"/>
                    </a:ext>
                  </a:extLst>
                </p14:cNvPr>
                <p14:cNvContentPartPr/>
                <p14:nvPr/>
              </p14:nvContentPartPr>
              <p14:xfrm>
                <a:off x="1117034" y="715264"/>
                <a:ext cx="128160" cy="170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12964D4-A56B-4E45-A2FE-ED114014A90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8034" y="706624"/>
                  <a:ext cx="14580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97CC32-4FD7-4F36-86F4-21E83B6A0F48}"/>
              </a:ext>
            </a:extLst>
          </p:cNvPr>
          <p:cNvGrpSpPr/>
          <p:nvPr/>
        </p:nvGrpSpPr>
        <p:grpSpPr>
          <a:xfrm>
            <a:off x="1480274" y="328624"/>
            <a:ext cx="1408680" cy="503640"/>
            <a:chOff x="1480274" y="328624"/>
            <a:chExt cx="1408680" cy="50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919A4A1-1046-4E8D-A4A3-90104AA13A55}"/>
                    </a:ext>
                  </a:extLst>
                </p14:cNvPr>
                <p14:cNvContentPartPr/>
                <p14:nvPr/>
              </p14:nvContentPartPr>
              <p14:xfrm>
                <a:off x="1480274" y="538864"/>
                <a:ext cx="36720" cy="55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919A4A1-1046-4E8D-A4A3-90104AA13A5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1274" y="529864"/>
                  <a:ext cx="54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69E2FF4-E382-406B-9535-DD0DD6B94E9F}"/>
                    </a:ext>
                  </a:extLst>
                </p14:cNvPr>
                <p14:cNvContentPartPr/>
                <p14:nvPr/>
              </p14:nvContentPartPr>
              <p14:xfrm>
                <a:off x="1651994" y="558304"/>
                <a:ext cx="231840" cy="31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69E2FF4-E382-406B-9535-DD0DD6B94E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43354" y="549304"/>
                  <a:ext cx="249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7B4F296-25DB-45F0-83BC-82B5995E9E04}"/>
                    </a:ext>
                  </a:extLst>
                </p14:cNvPr>
                <p14:cNvContentPartPr/>
                <p14:nvPr/>
              </p14:nvContentPartPr>
              <p14:xfrm>
                <a:off x="2070674" y="659104"/>
                <a:ext cx="79200" cy="173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7B4F296-25DB-45F0-83BC-82B5995E9E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61674" y="650104"/>
                  <a:ext cx="96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F2B53D0-D846-4428-93F6-814CBDEDFAFD}"/>
                    </a:ext>
                  </a:extLst>
                </p14:cNvPr>
                <p14:cNvContentPartPr/>
                <p14:nvPr/>
              </p14:nvContentPartPr>
              <p14:xfrm>
                <a:off x="2393954" y="338344"/>
                <a:ext cx="229680" cy="316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F2B53D0-D846-4428-93F6-814CBDEDFA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85314" y="329704"/>
                  <a:ext cx="2473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128F971-42F5-4835-B8B1-293F2EDE4EA4}"/>
                    </a:ext>
                  </a:extLst>
                </p14:cNvPr>
                <p14:cNvContentPartPr/>
                <p14:nvPr/>
              </p14:nvContentPartPr>
              <p14:xfrm>
                <a:off x="2330594" y="328624"/>
                <a:ext cx="284760" cy="322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128F971-42F5-4835-B8B1-293F2EDE4E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21954" y="319984"/>
                  <a:ext cx="3024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A0ECD78-C111-48EB-804A-5DCED7FB2142}"/>
                    </a:ext>
                  </a:extLst>
                </p14:cNvPr>
                <p14:cNvContentPartPr/>
                <p14:nvPr/>
              </p14:nvContentPartPr>
              <p14:xfrm>
                <a:off x="2648834" y="583504"/>
                <a:ext cx="90720" cy="171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A0ECD78-C111-48EB-804A-5DCED7FB21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39834" y="574504"/>
                  <a:ext cx="108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5EF536D-738B-41C8-ADE2-BBEEDFAB0467}"/>
                    </a:ext>
                  </a:extLst>
                </p14:cNvPr>
                <p14:cNvContentPartPr/>
                <p14:nvPr/>
              </p14:nvContentPartPr>
              <p14:xfrm>
                <a:off x="2677274" y="595744"/>
                <a:ext cx="211680" cy="151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5EF536D-738B-41C8-ADE2-BBEEDFAB046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68274" y="586744"/>
                  <a:ext cx="2293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E6DAC99-7B0B-40A0-BD9B-A0F0DAB5C45F}"/>
                    </a:ext>
                  </a:extLst>
                </p14:cNvPr>
                <p14:cNvContentPartPr/>
                <p14:nvPr/>
              </p14:nvContentPartPr>
              <p14:xfrm>
                <a:off x="2723714" y="743704"/>
                <a:ext cx="161280" cy="65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E6DAC99-7B0B-40A0-BD9B-A0F0DAB5C45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14714" y="735064"/>
                  <a:ext cx="17892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B954E52-D532-4E7B-A780-B06B5D9DED6C}"/>
              </a:ext>
            </a:extLst>
          </p:cNvPr>
          <p:cNvGrpSpPr/>
          <p:nvPr/>
        </p:nvGrpSpPr>
        <p:grpSpPr>
          <a:xfrm>
            <a:off x="3203954" y="290824"/>
            <a:ext cx="1314720" cy="374400"/>
            <a:chOff x="3203954" y="290824"/>
            <a:chExt cx="1314720" cy="37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8B1CAC1-86B0-42F2-842A-BBEE72B43C90}"/>
                    </a:ext>
                  </a:extLst>
                </p14:cNvPr>
                <p14:cNvContentPartPr/>
                <p14:nvPr/>
              </p14:nvContentPartPr>
              <p14:xfrm>
                <a:off x="3203954" y="423304"/>
                <a:ext cx="346320" cy="146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8B1CAC1-86B0-42F2-842A-BBEE72B43C9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94954" y="414304"/>
                  <a:ext cx="363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6C0E893-F717-4A6E-8419-2AFD3F7800C5}"/>
                    </a:ext>
                  </a:extLst>
                </p14:cNvPr>
                <p14:cNvContentPartPr/>
                <p14:nvPr/>
              </p14:nvContentPartPr>
              <p14:xfrm>
                <a:off x="3720914" y="356704"/>
                <a:ext cx="419400" cy="308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6C0E893-F717-4A6E-8419-2AFD3F7800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12274" y="347704"/>
                  <a:ext cx="4370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89E8892-7811-4353-B56B-29BFA28BAE1E}"/>
                    </a:ext>
                  </a:extLst>
                </p14:cNvPr>
                <p14:cNvContentPartPr/>
                <p14:nvPr/>
              </p14:nvContentPartPr>
              <p14:xfrm>
                <a:off x="4199354" y="290824"/>
                <a:ext cx="319320" cy="367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89E8892-7811-4353-B56B-29BFA28BAE1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90714" y="281824"/>
                  <a:ext cx="33696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B922477-69F5-476F-A899-4C33B7E10EE3}"/>
              </a:ext>
            </a:extLst>
          </p:cNvPr>
          <p:cNvGrpSpPr/>
          <p:nvPr/>
        </p:nvGrpSpPr>
        <p:grpSpPr>
          <a:xfrm>
            <a:off x="4664474" y="257704"/>
            <a:ext cx="1318680" cy="520560"/>
            <a:chOff x="4664474" y="257704"/>
            <a:chExt cx="1318680" cy="52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F6CDBAA-F69C-446D-8144-4DD92A5DE169}"/>
                    </a:ext>
                  </a:extLst>
                </p14:cNvPr>
                <p14:cNvContentPartPr/>
                <p14:nvPr/>
              </p14:nvContentPartPr>
              <p14:xfrm>
                <a:off x="4664474" y="257704"/>
                <a:ext cx="228600" cy="347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F6CDBAA-F69C-446D-8144-4DD92A5DE16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55834" y="248704"/>
                  <a:ext cx="2462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179FE90-7718-4EE1-B414-99D80C02B3E8}"/>
                    </a:ext>
                  </a:extLst>
                </p14:cNvPr>
                <p14:cNvContentPartPr/>
                <p14:nvPr/>
              </p14:nvContentPartPr>
              <p14:xfrm>
                <a:off x="4889474" y="397384"/>
                <a:ext cx="198000" cy="197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179FE90-7718-4EE1-B414-99D80C02B3E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80834" y="388384"/>
                  <a:ext cx="2156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13D86AE-DE01-4153-A57F-ED2D0A62CF9F}"/>
                    </a:ext>
                  </a:extLst>
                </p14:cNvPr>
                <p14:cNvContentPartPr/>
                <p14:nvPr/>
              </p14:nvContentPartPr>
              <p14:xfrm>
                <a:off x="5111954" y="600784"/>
                <a:ext cx="115920" cy="177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13D86AE-DE01-4153-A57F-ED2D0A62CF9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02954" y="592144"/>
                  <a:ext cx="133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21BD7E4-ADDD-4877-BC22-8CABCDACE8ED}"/>
                    </a:ext>
                  </a:extLst>
                </p14:cNvPr>
                <p14:cNvContentPartPr/>
                <p14:nvPr/>
              </p14:nvContentPartPr>
              <p14:xfrm>
                <a:off x="5360714" y="498904"/>
                <a:ext cx="148320" cy="258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21BD7E4-ADDD-4877-BC22-8CABCDACE8E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52074" y="489904"/>
                  <a:ext cx="1659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7861020-69C4-49A4-80E7-C57889D7ECAF}"/>
                    </a:ext>
                  </a:extLst>
                </p14:cNvPr>
                <p14:cNvContentPartPr/>
                <p14:nvPr/>
              </p14:nvContentPartPr>
              <p14:xfrm>
                <a:off x="5451074" y="337264"/>
                <a:ext cx="237240" cy="232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7861020-69C4-49A4-80E7-C57889D7ECA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42434" y="328624"/>
                  <a:ext cx="254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870CB29-9789-4CB7-8D75-D9C86B080216}"/>
                    </a:ext>
                  </a:extLst>
                </p14:cNvPr>
                <p14:cNvContentPartPr/>
                <p14:nvPr/>
              </p14:nvContentPartPr>
              <p14:xfrm>
                <a:off x="5651234" y="579544"/>
                <a:ext cx="36000" cy="139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870CB29-9789-4CB7-8D75-D9C86B0802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42234" y="570904"/>
                  <a:ext cx="53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FB5C426-4507-4112-AB69-0D1BEC255094}"/>
                    </a:ext>
                  </a:extLst>
                </p14:cNvPr>
                <p14:cNvContentPartPr/>
                <p14:nvPr/>
              </p14:nvContentPartPr>
              <p14:xfrm>
                <a:off x="5870114" y="602944"/>
                <a:ext cx="113040" cy="164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FB5C426-4507-4112-AB69-0D1BEC25509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61114" y="593944"/>
                  <a:ext cx="13068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CBF164-CE40-4257-B5B5-DB8FF6796A79}"/>
              </a:ext>
            </a:extLst>
          </p:cNvPr>
          <p:cNvGrpSpPr/>
          <p:nvPr/>
        </p:nvGrpSpPr>
        <p:grpSpPr>
          <a:xfrm>
            <a:off x="6269354" y="297304"/>
            <a:ext cx="1560240" cy="538920"/>
            <a:chOff x="6269354" y="297304"/>
            <a:chExt cx="1560240" cy="53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CB0DB1F-9672-4EF7-8588-DAE3515C55CD}"/>
                    </a:ext>
                  </a:extLst>
                </p14:cNvPr>
                <p14:cNvContentPartPr/>
                <p14:nvPr/>
              </p14:nvContentPartPr>
              <p14:xfrm>
                <a:off x="6269354" y="539584"/>
                <a:ext cx="24480" cy="12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CB0DB1F-9672-4EF7-8588-DAE3515C55C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60354" y="530584"/>
                  <a:ext cx="42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4B78227-D5AF-4EC5-8043-1EC41F14B40B}"/>
                    </a:ext>
                  </a:extLst>
                </p14:cNvPr>
                <p14:cNvContentPartPr/>
                <p14:nvPr/>
              </p14:nvContentPartPr>
              <p14:xfrm>
                <a:off x="6456914" y="531664"/>
                <a:ext cx="11880" cy="15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4B78227-D5AF-4EC5-8043-1EC41F14B40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48274" y="523024"/>
                  <a:ext cx="29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317F59D-CD7F-45A8-8345-3784CA3EB1AC}"/>
                    </a:ext>
                  </a:extLst>
                </p14:cNvPr>
                <p14:cNvContentPartPr/>
                <p14:nvPr/>
              </p14:nvContentPartPr>
              <p14:xfrm>
                <a:off x="6613874" y="502504"/>
                <a:ext cx="75240" cy="20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317F59D-CD7F-45A8-8345-3784CA3EB1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05234" y="493864"/>
                  <a:ext cx="92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BBCB352-FF33-44DB-BDEC-D1F05F0DCE00}"/>
                    </a:ext>
                  </a:extLst>
                </p14:cNvPr>
                <p14:cNvContentPartPr/>
                <p14:nvPr/>
              </p14:nvContentPartPr>
              <p14:xfrm>
                <a:off x="6719354" y="673144"/>
                <a:ext cx="102960" cy="163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BBCB352-FF33-44DB-BDEC-D1F05F0DCE0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10354" y="664504"/>
                  <a:ext cx="120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47894C7-2D97-45D7-8C1B-4FAFCF44CAF2}"/>
                    </a:ext>
                  </a:extLst>
                </p14:cNvPr>
                <p14:cNvContentPartPr/>
                <p14:nvPr/>
              </p14:nvContentPartPr>
              <p14:xfrm>
                <a:off x="6977834" y="536344"/>
                <a:ext cx="133200" cy="262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47894C7-2D97-45D7-8C1B-4FAFCF44CAF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69194" y="527344"/>
                  <a:ext cx="1508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CB2800C-27EC-4F91-8314-29BA6C688600}"/>
                    </a:ext>
                  </a:extLst>
                </p14:cNvPr>
                <p14:cNvContentPartPr/>
                <p14:nvPr/>
              </p14:nvContentPartPr>
              <p14:xfrm>
                <a:off x="7066394" y="321424"/>
                <a:ext cx="307440" cy="266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CB2800C-27EC-4F91-8314-29BA6C68860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57754" y="312424"/>
                  <a:ext cx="3250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0D18779-FDA2-47ED-868F-C116B8DFF053}"/>
                    </a:ext>
                  </a:extLst>
                </p14:cNvPr>
                <p14:cNvContentPartPr/>
                <p14:nvPr/>
              </p14:nvContentPartPr>
              <p14:xfrm>
                <a:off x="7246034" y="584224"/>
                <a:ext cx="63000" cy="138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0D18779-FDA2-47ED-868F-C116B8DFF05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37394" y="575224"/>
                  <a:ext cx="80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2DA3E8B-9220-4BBB-B367-6F0BC49F0F6D}"/>
                    </a:ext>
                  </a:extLst>
                </p14:cNvPr>
                <p14:cNvContentPartPr/>
                <p14:nvPr/>
              </p14:nvContentPartPr>
              <p14:xfrm>
                <a:off x="7255754" y="581344"/>
                <a:ext cx="214200" cy="140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2DA3E8B-9220-4BBB-B367-6F0BC49F0F6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47114" y="572704"/>
                  <a:ext cx="231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808B45-7AB1-43DB-A83E-ABE3E49E9600}"/>
                    </a:ext>
                  </a:extLst>
                </p14:cNvPr>
                <p14:cNvContentPartPr/>
                <p14:nvPr/>
              </p14:nvContentPartPr>
              <p14:xfrm>
                <a:off x="7652114" y="297304"/>
                <a:ext cx="177480" cy="426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808B45-7AB1-43DB-A83E-ABE3E49E96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43114" y="288304"/>
                  <a:ext cx="195120" cy="44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CE9A04A-7C27-4830-BE0F-5B87B37E473C}"/>
              </a:ext>
            </a:extLst>
          </p:cNvPr>
          <p:cNvGrpSpPr/>
          <p:nvPr/>
        </p:nvGrpSpPr>
        <p:grpSpPr>
          <a:xfrm>
            <a:off x="758834" y="1271824"/>
            <a:ext cx="1135800" cy="477360"/>
            <a:chOff x="758834" y="1271824"/>
            <a:chExt cx="1135800" cy="47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77B115E-8A14-4FFC-B4EB-42C3A3289AA7}"/>
                    </a:ext>
                  </a:extLst>
                </p14:cNvPr>
                <p14:cNvContentPartPr/>
                <p14:nvPr/>
              </p14:nvContentPartPr>
              <p14:xfrm>
                <a:off x="758834" y="1461184"/>
                <a:ext cx="134280" cy="288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77B115E-8A14-4FFC-B4EB-42C3A3289AA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9834" y="1452184"/>
                  <a:ext cx="1519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A950A15-2493-4C22-89B1-C468E15BC927}"/>
                    </a:ext>
                  </a:extLst>
                </p14:cNvPr>
                <p14:cNvContentPartPr/>
                <p14:nvPr/>
              </p14:nvContentPartPr>
              <p14:xfrm>
                <a:off x="850634" y="1271824"/>
                <a:ext cx="301320" cy="290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A950A15-2493-4C22-89B1-C468E15BC92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1994" y="1263184"/>
                  <a:ext cx="3189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115AB82-40A3-4D98-B9AE-3447C7C698B1}"/>
                    </a:ext>
                  </a:extLst>
                </p14:cNvPr>
                <p14:cNvContentPartPr/>
                <p14:nvPr/>
              </p14:nvContentPartPr>
              <p14:xfrm>
                <a:off x="1239794" y="1313224"/>
                <a:ext cx="184680" cy="342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115AB82-40A3-4D98-B9AE-3447C7C698B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30794" y="1304224"/>
                  <a:ext cx="2023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5BB04AC-4ADE-4CC5-9FA2-AA1EE0AAF6E0}"/>
                    </a:ext>
                  </a:extLst>
                </p14:cNvPr>
                <p14:cNvContentPartPr/>
                <p14:nvPr/>
              </p14:nvContentPartPr>
              <p14:xfrm>
                <a:off x="1545074" y="1396024"/>
                <a:ext cx="225720" cy="258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5BB04AC-4ADE-4CC5-9FA2-AA1EE0AAF6E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36434" y="1387024"/>
                  <a:ext cx="2433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3913D4E-F7FD-45AD-B489-576679D9DEBC}"/>
                    </a:ext>
                  </a:extLst>
                </p14:cNvPr>
                <p14:cNvContentPartPr/>
                <p14:nvPr/>
              </p14:nvContentPartPr>
              <p14:xfrm>
                <a:off x="1570634" y="1340944"/>
                <a:ext cx="267840" cy="320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3913D4E-F7FD-45AD-B489-576679D9DEB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61634" y="1331944"/>
                  <a:ext cx="2854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A6C1180-02A7-4D78-97DC-29CDB1F923FA}"/>
                    </a:ext>
                  </a:extLst>
                </p14:cNvPr>
                <p14:cNvContentPartPr/>
                <p14:nvPr/>
              </p14:nvContentPartPr>
              <p14:xfrm>
                <a:off x="1886714" y="1649824"/>
                <a:ext cx="7920" cy="92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A6C1180-02A7-4D78-97DC-29CDB1F923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77714" y="1641184"/>
                  <a:ext cx="2556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BCB1ECF-CABF-4939-95F2-48B7A5A9375D}"/>
              </a:ext>
            </a:extLst>
          </p:cNvPr>
          <p:cNvGrpSpPr/>
          <p:nvPr/>
        </p:nvGrpSpPr>
        <p:grpSpPr>
          <a:xfrm>
            <a:off x="2112794" y="1439944"/>
            <a:ext cx="942840" cy="399240"/>
            <a:chOff x="2112794" y="1439944"/>
            <a:chExt cx="94284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50AF89C-92E8-4CDC-9FFE-FFA51845EC1F}"/>
                    </a:ext>
                  </a:extLst>
                </p14:cNvPr>
                <p14:cNvContentPartPr/>
                <p14:nvPr/>
              </p14:nvContentPartPr>
              <p14:xfrm>
                <a:off x="2112794" y="1482064"/>
                <a:ext cx="162720" cy="36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50AF89C-92E8-4CDC-9FFE-FFA51845EC1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04154" y="1473424"/>
                  <a:ext cx="1803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182F821-E361-4E32-A80B-C0BC3F26D26A}"/>
                    </a:ext>
                  </a:extLst>
                </p14:cNvPr>
                <p14:cNvContentPartPr/>
                <p14:nvPr/>
              </p14:nvContentPartPr>
              <p14:xfrm>
                <a:off x="2118194" y="1586824"/>
                <a:ext cx="166320" cy="21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182F821-E361-4E32-A80B-C0BC3F26D26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09194" y="1577824"/>
                  <a:ext cx="183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9182222-7919-4073-BCFC-60CFFF01571F}"/>
                    </a:ext>
                  </a:extLst>
                </p14:cNvPr>
                <p14:cNvContentPartPr/>
                <p14:nvPr/>
              </p14:nvContentPartPr>
              <p14:xfrm>
                <a:off x="2474954" y="1439944"/>
                <a:ext cx="219960" cy="237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9182222-7919-4073-BCFC-60CFFF01571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65954" y="1430944"/>
                  <a:ext cx="2376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B903584-828B-408B-BF70-F5DC87C5E96C}"/>
                    </a:ext>
                  </a:extLst>
                </p14:cNvPr>
                <p14:cNvContentPartPr/>
                <p14:nvPr/>
              </p14:nvContentPartPr>
              <p14:xfrm>
                <a:off x="2466314" y="1441024"/>
                <a:ext cx="326880" cy="290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B903584-828B-408B-BF70-F5DC87C5E96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57674" y="1432384"/>
                  <a:ext cx="3445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5689EB2-68D4-48F0-9A59-E8BFE08BE459}"/>
                    </a:ext>
                  </a:extLst>
                </p14:cNvPr>
                <p14:cNvContentPartPr/>
                <p14:nvPr/>
              </p14:nvContentPartPr>
              <p14:xfrm>
                <a:off x="2921714" y="1635064"/>
                <a:ext cx="133920" cy="204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5689EB2-68D4-48F0-9A59-E8BFE08BE45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13074" y="1626064"/>
                  <a:ext cx="151560" cy="22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79D7415-66A0-4C03-BF56-2FFE763D897A}"/>
                  </a:ext>
                </a:extLst>
              </p14:cNvPr>
              <p14:cNvContentPartPr/>
              <p14:nvPr/>
            </p14:nvContentPartPr>
            <p14:xfrm>
              <a:off x="3492674" y="1490344"/>
              <a:ext cx="45720" cy="190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79D7415-66A0-4C03-BF56-2FFE763D897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484034" y="1481344"/>
                <a:ext cx="633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F7A04C4-4546-4068-8C06-1B2ECC983C12}"/>
                  </a:ext>
                </a:extLst>
              </p14:cNvPr>
              <p14:cNvContentPartPr/>
              <p14:nvPr/>
            </p14:nvContentPartPr>
            <p14:xfrm>
              <a:off x="3761234" y="1503304"/>
              <a:ext cx="23040" cy="133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F7A04C4-4546-4068-8C06-1B2ECC983C1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752234" y="1494304"/>
                <a:ext cx="406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C7E4E39-B290-41BD-AAC2-C36670BB2A1C}"/>
                  </a:ext>
                </a:extLst>
              </p14:cNvPr>
              <p14:cNvContentPartPr/>
              <p14:nvPr/>
            </p14:nvContentPartPr>
            <p14:xfrm>
              <a:off x="3982274" y="1495384"/>
              <a:ext cx="76680" cy="79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C7E4E39-B290-41BD-AAC2-C36670BB2A1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973274" y="1486384"/>
                <a:ext cx="943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23429D1-2243-40D3-BDCC-9DC7272D4108}"/>
                  </a:ext>
                </a:extLst>
              </p14:cNvPr>
              <p14:cNvContentPartPr/>
              <p14:nvPr/>
            </p14:nvContentPartPr>
            <p14:xfrm>
              <a:off x="4258034" y="1628584"/>
              <a:ext cx="108360" cy="1627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23429D1-2243-40D3-BDCC-9DC7272D410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249394" y="1619584"/>
                <a:ext cx="126000" cy="18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ABAA01E-F512-4038-9796-7938BD3869B0}"/>
              </a:ext>
            </a:extLst>
          </p:cNvPr>
          <p:cNvGrpSpPr/>
          <p:nvPr/>
        </p:nvGrpSpPr>
        <p:grpSpPr>
          <a:xfrm>
            <a:off x="4553594" y="1296304"/>
            <a:ext cx="534600" cy="427680"/>
            <a:chOff x="4553594" y="1296304"/>
            <a:chExt cx="53460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B1AFFAC-109F-4466-80B4-8592BE5869B4}"/>
                    </a:ext>
                  </a:extLst>
                </p14:cNvPr>
                <p14:cNvContentPartPr/>
                <p14:nvPr/>
              </p14:nvContentPartPr>
              <p14:xfrm>
                <a:off x="4582034" y="1342744"/>
                <a:ext cx="262080" cy="263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B1AFFAC-109F-4466-80B4-8592BE5869B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73034" y="1334104"/>
                  <a:ext cx="2797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DE5C904-1354-45C8-A09D-67ACC5EDC56B}"/>
                    </a:ext>
                  </a:extLst>
                </p14:cNvPr>
                <p14:cNvContentPartPr/>
                <p14:nvPr/>
              </p14:nvContentPartPr>
              <p14:xfrm>
                <a:off x="4553594" y="1296304"/>
                <a:ext cx="266040" cy="277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DE5C904-1354-45C8-A09D-67ACC5EDC56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44594" y="1287304"/>
                  <a:ext cx="283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DBF5E8F-9AB3-4F9B-B291-8C0516A53D35}"/>
                    </a:ext>
                  </a:extLst>
                </p14:cNvPr>
                <p14:cNvContentPartPr/>
                <p14:nvPr/>
              </p14:nvContentPartPr>
              <p14:xfrm>
                <a:off x="4901354" y="1545064"/>
                <a:ext cx="54000" cy="152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DBF5E8F-9AB3-4F9B-B291-8C0516A53D3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92354" y="1536424"/>
                  <a:ext cx="7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5D82881-9FB5-4A47-9D08-EB62CDB34CF1}"/>
                    </a:ext>
                  </a:extLst>
                </p14:cNvPr>
                <p14:cNvContentPartPr/>
                <p14:nvPr/>
              </p14:nvContentPartPr>
              <p14:xfrm>
                <a:off x="4917194" y="1553704"/>
                <a:ext cx="171000" cy="117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5D82881-9FB5-4A47-9D08-EB62CDB34CF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08554" y="1544704"/>
                  <a:ext cx="188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F300918-C0CB-41A7-A24F-8D8B3B16DC9C}"/>
                    </a:ext>
                  </a:extLst>
                </p14:cNvPr>
                <p14:cNvContentPartPr/>
                <p14:nvPr/>
              </p14:nvContentPartPr>
              <p14:xfrm>
                <a:off x="4940594" y="1687984"/>
                <a:ext cx="122040" cy="36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F300918-C0CB-41A7-A24F-8D8B3B16DC9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31954" y="1679344"/>
                  <a:ext cx="139680" cy="5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73E1934-7296-4DDB-880C-8A82F1DBF98A}"/>
                  </a:ext>
                </a:extLst>
              </p14:cNvPr>
              <p14:cNvContentPartPr/>
              <p14:nvPr/>
            </p14:nvContentPartPr>
            <p14:xfrm>
              <a:off x="5299154" y="1397824"/>
              <a:ext cx="151560" cy="1414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73E1934-7296-4DDB-880C-8A82F1DBF98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290514" y="1388824"/>
                <a:ext cx="169200" cy="15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BF1A9139-4558-4F00-AB59-CAE0EC01BD6E}"/>
              </a:ext>
            </a:extLst>
          </p:cNvPr>
          <p:cNvGrpSpPr/>
          <p:nvPr/>
        </p:nvGrpSpPr>
        <p:grpSpPr>
          <a:xfrm>
            <a:off x="5686514" y="1250944"/>
            <a:ext cx="797760" cy="500400"/>
            <a:chOff x="5686514" y="1250944"/>
            <a:chExt cx="797760" cy="50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E26AC06-314A-4286-A18A-7E297EE766C2}"/>
                    </a:ext>
                  </a:extLst>
                </p14:cNvPr>
                <p14:cNvContentPartPr/>
                <p14:nvPr/>
              </p14:nvContentPartPr>
              <p14:xfrm>
                <a:off x="5686514" y="1327264"/>
                <a:ext cx="234720" cy="266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E26AC06-314A-4286-A18A-7E297EE766C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77514" y="1318624"/>
                  <a:ext cx="2523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E1FBAB8-DB45-46FB-B07B-6495EEA18590}"/>
                    </a:ext>
                  </a:extLst>
                </p14:cNvPr>
                <p14:cNvContentPartPr/>
                <p14:nvPr/>
              </p14:nvContentPartPr>
              <p14:xfrm>
                <a:off x="5687234" y="1341304"/>
                <a:ext cx="195480" cy="241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E1FBAB8-DB45-46FB-B07B-6495EEA1859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78594" y="1332664"/>
                  <a:ext cx="2131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2F1DDC3-D9A7-47EC-B53C-CCF2438F26FE}"/>
                    </a:ext>
                  </a:extLst>
                </p14:cNvPr>
                <p14:cNvContentPartPr/>
                <p14:nvPr/>
              </p14:nvContentPartPr>
              <p14:xfrm>
                <a:off x="5960474" y="1582504"/>
                <a:ext cx="48240" cy="137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2F1DDC3-D9A7-47EC-B53C-CCF2438F26F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51834" y="1573864"/>
                  <a:ext cx="65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C1DEF80-A4C3-4131-B40E-7E0E0EF6DB11}"/>
                    </a:ext>
                  </a:extLst>
                </p14:cNvPr>
                <p14:cNvContentPartPr/>
                <p14:nvPr/>
              </p14:nvContentPartPr>
              <p14:xfrm>
                <a:off x="5961194" y="1588984"/>
                <a:ext cx="181440" cy="99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C1DEF80-A4C3-4131-B40E-7E0E0EF6DB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52554" y="1580344"/>
                  <a:ext cx="199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4B2B3C8-DD95-4739-A698-F1ADCA86C5AC}"/>
                    </a:ext>
                  </a:extLst>
                </p14:cNvPr>
                <p14:cNvContentPartPr/>
                <p14:nvPr/>
              </p14:nvContentPartPr>
              <p14:xfrm>
                <a:off x="5981354" y="1691224"/>
                <a:ext cx="159120" cy="60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4B2B3C8-DD95-4739-A698-F1ADCA86C5A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72354" y="1682584"/>
                  <a:ext cx="176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E8B17FE-3486-492B-AAE1-E1B108192126}"/>
                    </a:ext>
                  </a:extLst>
                </p14:cNvPr>
                <p14:cNvContentPartPr/>
                <p14:nvPr/>
              </p14:nvContentPartPr>
              <p14:xfrm>
                <a:off x="6279794" y="1250944"/>
                <a:ext cx="204480" cy="468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E8B17FE-3486-492B-AAE1-E1B10819212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71154" y="1242304"/>
                  <a:ext cx="222120" cy="48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AF4B1FB-43BF-462F-BFF9-86F30BB040DE}"/>
              </a:ext>
            </a:extLst>
          </p:cNvPr>
          <p:cNvGrpSpPr/>
          <p:nvPr/>
        </p:nvGrpSpPr>
        <p:grpSpPr>
          <a:xfrm>
            <a:off x="6681914" y="1474144"/>
            <a:ext cx="176040" cy="127800"/>
            <a:chOff x="6681914" y="1474144"/>
            <a:chExt cx="176040" cy="12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D69D078-7161-4351-948F-BC51D38D81E8}"/>
                    </a:ext>
                  </a:extLst>
                </p14:cNvPr>
                <p14:cNvContentPartPr/>
                <p14:nvPr/>
              </p14:nvContentPartPr>
              <p14:xfrm>
                <a:off x="6717914" y="1474144"/>
                <a:ext cx="106920" cy="16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D69D078-7161-4351-948F-BC51D38D81E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09274" y="1465504"/>
                  <a:ext cx="1245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5439268-9055-462E-825F-0825F531E3E1}"/>
                    </a:ext>
                  </a:extLst>
                </p14:cNvPr>
                <p14:cNvContentPartPr/>
                <p14:nvPr/>
              </p14:nvContentPartPr>
              <p14:xfrm>
                <a:off x="6681914" y="1570624"/>
                <a:ext cx="176040" cy="31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5439268-9055-462E-825F-0825F531E3E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72914" y="1561624"/>
                  <a:ext cx="1936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43EE7FF-EF11-4DE2-8EDA-0890F5AF8538}"/>
              </a:ext>
            </a:extLst>
          </p:cNvPr>
          <p:cNvGrpSpPr/>
          <p:nvPr/>
        </p:nvGrpSpPr>
        <p:grpSpPr>
          <a:xfrm>
            <a:off x="7225874" y="1129264"/>
            <a:ext cx="448560" cy="343440"/>
            <a:chOff x="7225874" y="1129264"/>
            <a:chExt cx="448560" cy="3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9C95D35-C6A3-4F4D-85D2-46DA69B2F191}"/>
                    </a:ext>
                  </a:extLst>
                </p14:cNvPr>
                <p14:cNvContentPartPr/>
                <p14:nvPr/>
              </p14:nvContentPartPr>
              <p14:xfrm>
                <a:off x="7225874" y="1187224"/>
                <a:ext cx="249120" cy="285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9C95D35-C6A3-4F4D-85D2-46DA69B2F19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217234" y="1178224"/>
                  <a:ext cx="2667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9B9744F-ABBB-4CB0-8F74-D074035E1707}"/>
                    </a:ext>
                  </a:extLst>
                </p14:cNvPr>
                <p14:cNvContentPartPr/>
                <p14:nvPr/>
              </p14:nvContentPartPr>
              <p14:xfrm>
                <a:off x="7604954" y="1129264"/>
                <a:ext cx="69480" cy="269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9B9744F-ABBB-4CB0-8F74-D074035E170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95954" y="1120624"/>
                  <a:ext cx="87120" cy="28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FE5984A-C292-43B5-B30A-0A982504F7F9}"/>
                  </a:ext>
                </a:extLst>
              </p14:cNvPr>
              <p14:cNvContentPartPr/>
              <p14:nvPr/>
            </p14:nvContentPartPr>
            <p14:xfrm>
              <a:off x="7562114" y="1571344"/>
              <a:ext cx="21240" cy="122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FE5984A-C292-43B5-B30A-0A982504F7F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553114" y="1562704"/>
                <a:ext cx="388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91B1B30-B921-436A-8195-03E8A068D49B}"/>
                  </a:ext>
                </a:extLst>
              </p14:cNvPr>
              <p14:cNvContentPartPr/>
              <p14:nvPr/>
            </p14:nvContentPartPr>
            <p14:xfrm>
              <a:off x="7102754" y="1680784"/>
              <a:ext cx="636840" cy="878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91B1B30-B921-436A-8195-03E8A068D49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093754" y="1672144"/>
                <a:ext cx="654480" cy="10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CFA64854-73CC-49EB-BDE3-07610B1B9197}"/>
              </a:ext>
            </a:extLst>
          </p:cNvPr>
          <p:cNvGrpSpPr/>
          <p:nvPr/>
        </p:nvGrpSpPr>
        <p:grpSpPr>
          <a:xfrm>
            <a:off x="6790274" y="1900024"/>
            <a:ext cx="979560" cy="444600"/>
            <a:chOff x="6790274" y="1900024"/>
            <a:chExt cx="979560" cy="44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0576F7D-25D4-415C-8454-51433C6BA72C}"/>
                    </a:ext>
                  </a:extLst>
                </p14:cNvPr>
                <p14:cNvContentPartPr/>
                <p14:nvPr/>
              </p14:nvContentPartPr>
              <p14:xfrm>
                <a:off x="6813674" y="1966624"/>
                <a:ext cx="163080" cy="223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0576F7D-25D4-415C-8454-51433C6BA72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05034" y="1957984"/>
                  <a:ext cx="1807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F925FD2-053A-48AD-9792-8CDDCBD481C2}"/>
                    </a:ext>
                  </a:extLst>
                </p14:cNvPr>
                <p14:cNvContentPartPr/>
                <p14:nvPr/>
              </p14:nvContentPartPr>
              <p14:xfrm>
                <a:off x="6790274" y="1900024"/>
                <a:ext cx="196920" cy="2725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F925FD2-053A-48AD-9792-8CDDCBD481C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81634" y="1891024"/>
                  <a:ext cx="2145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9A7709A-26B5-49F5-A99F-639D2B0692AC}"/>
                    </a:ext>
                  </a:extLst>
                </p14:cNvPr>
                <p14:cNvContentPartPr/>
                <p14:nvPr/>
              </p14:nvContentPartPr>
              <p14:xfrm>
                <a:off x="7036874" y="2181544"/>
                <a:ext cx="32760" cy="88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9A7709A-26B5-49F5-A99F-639D2B0692A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027874" y="2172904"/>
                  <a:ext cx="504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145B5E0-1556-444C-95F8-B72C5E79A21D}"/>
                    </a:ext>
                  </a:extLst>
                </p14:cNvPr>
                <p14:cNvContentPartPr/>
                <p14:nvPr/>
              </p14:nvContentPartPr>
              <p14:xfrm>
                <a:off x="7225514" y="1922704"/>
                <a:ext cx="34560" cy="238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145B5E0-1556-444C-95F8-B72C5E79A21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16514" y="1913704"/>
                  <a:ext cx="522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0174B05-F149-43C4-96D0-FF8FA9DA861F}"/>
                    </a:ext>
                  </a:extLst>
                </p14:cNvPr>
                <p14:cNvContentPartPr/>
                <p14:nvPr/>
              </p14:nvContentPartPr>
              <p14:xfrm>
                <a:off x="7220474" y="2320864"/>
                <a:ext cx="34920" cy="237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0174B05-F149-43C4-96D0-FF8FA9DA861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11474" y="2311864"/>
                  <a:ext cx="52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BFC9D3B-1B33-4047-B2F9-68BA991BB285}"/>
                    </a:ext>
                  </a:extLst>
                </p14:cNvPr>
                <p14:cNvContentPartPr/>
                <p14:nvPr/>
              </p14:nvContentPartPr>
              <p14:xfrm>
                <a:off x="7408394" y="2059504"/>
                <a:ext cx="21600" cy="2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BFC9D3B-1B33-4047-B2F9-68BA991BB28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99394" y="2050864"/>
                  <a:ext cx="39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208995A-DDE3-4105-86D7-7E5EA44CAF33}"/>
                    </a:ext>
                  </a:extLst>
                </p14:cNvPr>
                <p14:cNvContentPartPr/>
                <p14:nvPr/>
              </p14:nvContentPartPr>
              <p14:xfrm>
                <a:off x="7593794" y="2054464"/>
                <a:ext cx="30600" cy="22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208995A-DDE3-4105-86D7-7E5EA44CAF3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85154" y="2045824"/>
                  <a:ext cx="48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D995330-6F25-493A-BA6A-9A7B047196BE}"/>
                    </a:ext>
                  </a:extLst>
                </p14:cNvPr>
                <p14:cNvContentPartPr/>
                <p14:nvPr/>
              </p14:nvContentPartPr>
              <p14:xfrm>
                <a:off x="7708994" y="2032144"/>
                <a:ext cx="60840" cy="277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D995330-6F25-493A-BA6A-9A7B047196B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99994" y="2023504"/>
                  <a:ext cx="7848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F789F0-B9AA-430A-B16B-3C9EE61F7B3F}"/>
              </a:ext>
            </a:extLst>
          </p:cNvPr>
          <p:cNvGrpSpPr/>
          <p:nvPr/>
        </p:nvGrpSpPr>
        <p:grpSpPr>
          <a:xfrm>
            <a:off x="7911674" y="1875544"/>
            <a:ext cx="457920" cy="329400"/>
            <a:chOff x="7911674" y="1875544"/>
            <a:chExt cx="45792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967D817-0B52-426E-81EB-3C8A6018F260}"/>
                    </a:ext>
                  </a:extLst>
                </p14:cNvPr>
                <p14:cNvContentPartPr/>
                <p14:nvPr/>
              </p14:nvContentPartPr>
              <p14:xfrm>
                <a:off x="7923554" y="1926664"/>
                <a:ext cx="221760" cy="172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967D817-0B52-426E-81EB-3C8A6018F26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14554" y="1917664"/>
                  <a:ext cx="239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C16A2AB-0563-489E-B3D4-D3329F047E9F}"/>
                    </a:ext>
                  </a:extLst>
                </p14:cNvPr>
                <p14:cNvContentPartPr/>
                <p14:nvPr/>
              </p14:nvContentPartPr>
              <p14:xfrm>
                <a:off x="7911674" y="1875544"/>
                <a:ext cx="188640" cy="195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C16A2AB-0563-489E-B3D4-D3329F047E9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02674" y="1866544"/>
                  <a:ext cx="206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1886ABE-97D8-4D24-B432-DEAA2FD43CB8}"/>
                    </a:ext>
                  </a:extLst>
                </p14:cNvPr>
                <p14:cNvContentPartPr/>
                <p14:nvPr/>
              </p14:nvContentPartPr>
              <p14:xfrm>
                <a:off x="8185994" y="2064904"/>
                <a:ext cx="50760" cy="140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1886ABE-97D8-4D24-B432-DEAA2FD43CB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76994" y="2055904"/>
                  <a:ext cx="68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5F62500-A62E-421D-B5E7-4D849C29BD5E}"/>
                    </a:ext>
                  </a:extLst>
                </p14:cNvPr>
                <p14:cNvContentPartPr/>
                <p14:nvPr/>
              </p14:nvContentPartPr>
              <p14:xfrm>
                <a:off x="8209754" y="2069224"/>
                <a:ext cx="153360" cy="113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5F62500-A62E-421D-B5E7-4D849C29BD5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01114" y="2060584"/>
                  <a:ext cx="171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0D738E5-5980-43CE-8AA1-13325CA8DA3D}"/>
                    </a:ext>
                  </a:extLst>
                </p14:cNvPr>
                <p14:cNvContentPartPr/>
                <p14:nvPr/>
              </p14:nvContentPartPr>
              <p14:xfrm>
                <a:off x="8233874" y="2181184"/>
                <a:ext cx="135720" cy="22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0D738E5-5980-43CE-8AA1-13325CA8DA3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24874" y="2172184"/>
                  <a:ext cx="1533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67F771E-8852-4E8B-A9D1-D210758758E8}"/>
                  </a:ext>
                </a:extLst>
              </p14:cNvPr>
              <p14:cNvContentPartPr/>
              <p14:nvPr/>
            </p14:nvContentPartPr>
            <p14:xfrm>
              <a:off x="8554994" y="1907224"/>
              <a:ext cx="58680" cy="3848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67F771E-8852-4E8B-A9D1-D210758758E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545994" y="1898224"/>
                <a:ext cx="76320" cy="40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4FC2EAA-155C-4847-9BC7-8527EC11F240}"/>
              </a:ext>
            </a:extLst>
          </p:cNvPr>
          <p:cNvGrpSpPr/>
          <p:nvPr/>
        </p:nvGrpSpPr>
        <p:grpSpPr>
          <a:xfrm>
            <a:off x="8834354" y="1126384"/>
            <a:ext cx="785520" cy="755280"/>
            <a:chOff x="8834354" y="1126384"/>
            <a:chExt cx="785520" cy="75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266E8EB-9407-487C-B478-2F6159BB16F7}"/>
                    </a:ext>
                  </a:extLst>
                </p14:cNvPr>
                <p14:cNvContentPartPr/>
                <p14:nvPr/>
              </p14:nvContentPartPr>
              <p14:xfrm>
                <a:off x="8834354" y="1585744"/>
                <a:ext cx="103320" cy="295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266E8EB-9407-487C-B478-2F6159BB16F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825354" y="1576744"/>
                  <a:ext cx="1209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633B239-F123-4880-B78E-58F20F972410}"/>
                    </a:ext>
                  </a:extLst>
                </p14:cNvPr>
                <p14:cNvContentPartPr/>
                <p14:nvPr/>
              </p14:nvContentPartPr>
              <p14:xfrm>
                <a:off x="8860634" y="1412584"/>
                <a:ext cx="342000" cy="244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633B239-F123-4880-B78E-58F20F97241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51994" y="1403584"/>
                  <a:ext cx="359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918BD60-EBD4-44ED-B300-2F9DD4EFB7A6}"/>
                    </a:ext>
                  </a:extLst>
                </p14:cNvPr>
                <p14:cNvContentPartPr/>
                <p14:nvPr/>
              </p14:nvContentPartPr>
              <p14:xfrm>
                <a:off x="9134594" y="1728664"/>
                <a:ext cx="21600" cy="1116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918BD60-EBD4-44ED-B300-2F9DD4EFB7A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25954" y="1720024"/>
                  <a:ext cx="3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58C5089-16D4-42FC-BA53-E11F3E07016B}"/>
                    </a:ext>
                  </a:extLst>
                </p14:cNvPr>
                <p14:cNvContentPartPr/>
                <p14:nvPr/>
              </p14:nvContentPartPr>
              <p14:xfrm>
                <a:off x="9346994" y="1132144"/>
                <a:ext cx="169920" cy="227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58C5089-16D4-42FC-BA53-E11F3E07016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338354" y="1123504"/>
                  <a:ext cx="1875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0A94341-858F-442E-9963-F48BB061A4A7}"/>
                    </a:ext>
                  </a:extLst>
                </p14:cNvPr>
                <p14:cNvContentPartPr/>
                <p14:nvPr/>
              </p14:nvContentPartPr>
              <p14:xfrm>
                <a:off x="9285074" y="1126384"/>
                <a:ext cx="215280" cy="2131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0A94341-858F-442E-9963-F48BB061A4A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76434" y="1117384"/>
                  <a:ext cx="2329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37498C4-43A0-487A-898A-00EE6F5A471E}"/>
                    </a:ext>
                  </a:extLst>
                </p14:cNvPr>
                <p14:cNvContentPartPr/>
                <p14:nvPr/>
              </p14:nvContentPartPr>
              <p14:xfrm>
                <a:off x="9553634" y="1321504"/>
                <a:ext cx="12960" cy="88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37498C4-43A0-487A-898A-00EE6F5A471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544634" y="1312504"/>
                  <a:ext cx="30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E6030BC-87C5-4CD4-AA98-1D73F70F0004}"/>
                    </a:ext>
                  </a:extLst>
                </p14:cNvPr>
                <p14:cNvContentPartPr/>
                <p14:nvPr/>
              </p14:nvContentPartPr>
              <p14:xfrm>
                <a:off x="9554354" y="1610944"/>
                <a:ext cx="65520" cy="11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E6030BC-87C5-4CD4-AA98-1D73F70F000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45354" y="1602304"/>
                  <a:ext cx="8316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67C815F-76A5-4196-98F1-D699EEE500F7}"/>
                  </a:ext>
                </a:extLst>
              </p14:cNvPr>
              <p14:cNvContentPartPr/>
              <p14:nvPr/>
            </p14:nvContentPartPr>
            <p14:xfrm>
              <a:off x="9806354" y="1585744"/>
              <a:ext cx="218160" cy="172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67C815F-76A5-4196-98F1-D699EEE500F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797354" y="1577104"/>
                <a:ext cx="23580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5BCB771-175B-42EE-9AAD-A1B7BD6B9141}"/>
              </a:ext>
            </a:extLst>
          </p:cNvPr>
          <p:cNvGrpSpPr/>
          <p:nvPr/>
        </p:nvGrpSpPr>
        <p:grpSpPr>
          <a:xfrm>
            <a:off x="10182914" y="1188304"/>
            <a:ext cx="772560" cy="742680"/>
            <a:chOff x="10182914" y="1188304"/>
            <a:chExt cx="772560" cy="74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6148304-157C-458A-87AB-6595BE8FF687}"/>
                    </a:ext>
                  </a:extLst>
                </p14:cNvPr>
                <p14:cNvContentPartPr/>
                <p14:nvPr/>
              </p14:nvContentPartPr>
              <p14:xfrm>
                <a:off x="10182914" y="1625344"/>
                <a:ext cx="88920" cy="254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6148304-157C-458A-87AB-6595BE8FF68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174274" y="1616344"/>
                  <a:ext cx="106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F68E5F3-D0C6-4C4B-8702-6303B7198CB6}"/>
                    </a:ext>
                  </a:extLst>
                </p14:cNvPr>
                <p14:cNvContentPartPr/>
                <p14:nvPr/>
              </p14:nvContentPartPr>
              <p14:xfrm>
                <a:off x="10232954" y="1468024"/>
                <a:ext cx="274320" cy="232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F68E5F3-D0C6-4C4B-8702-6303B7198CB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224314" y="1459024"/>
                  <a:ext cx="2919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4B7FD04-FD8A-41FC-A46B-3A670E81EB9C}"/>
                    </a:ext>
                  </a:extLst>
                </p14:cNvPr>
                <p14:cNvContentPartPr/>
                <p14:nvPr/>
              </p14:nvContentPartPr>
              <p14:xfrm>
                <a:off x="10436354" y="1773664"/>
                <a:ext cx="33120" cy="1551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4B7FD04-FD8A-41FC-A46B-3A670E81EB9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427714" y="1765024"/>
                  <a:ext cx="50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1FD892C-CA80-4C4F-BD8A-57357093BC13}"/>
                    </a:ext>
                  </a:extLst>
                </p14:cNvPr>
                <p14:cNvContentPartPr/>
                <p14:nvPr/>
              </p14:nvContentPartPr>
              <p14:xfrm>
                <a:off x="10437794" y="1795264"/>
                <a:ext cx="172440" cy="103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1FD892C-CA80-4C4F-BD8A-57357093BC1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28794" y="1786624"/>
                  <a:ext cx="190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C04C3B2-BFF8-4C86-B690-CA11935C699C}"/>
                    </a:ext>
                  </a:extLst>
                </p14:cNvPr>
                <p14:cNvContentPartPr/>
                <p14:nvPr/>
              </p14:nvContentPartPr>
              <p14:xfrm>
                <a:off x="10489274" y="1894264"/>
                <a:ext cx="155520" cy="36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C04C3B2-BFF8-4C86-B690-CA11935C699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480634" y="1885264"/>
                  <a:ext cx="173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04BF8B5-B845-4035-B418-20B146207564}"/>
                    </a:ext>
                  </a:extLst>
                </p14:cNvPr>
                <p14:cNvContentPartPr/>
                <p14:nvPr/>
              </p14:nvContentPartPr>
              <p14:xfrm>
                <a:off x="10512674" y="1256344"/>
                <a:ext cx="207720" cy="161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04BF8B5-B845-4035-B418-20B14620756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504034" y="1247344"/>
                  <a:ext cx="225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0C02C08-BB88-4FBC-B85B-EE043C966481}"/>
                    </a:ext>
                  </a:extLst>
                </p14:cNvPr>
                <p14:cNvContentPartPr/>
                <p14:nvPr/>
              </p14:nvContentPartPr>
              <p14:xfrm>
                <a:off x="10512674" y="1188304"/>
                <a:ext cx="185400" cy="228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0C02C08-BB88-4FBC-B85B-EE043C96648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504034" y="1179664"/>
                  <a:ext cx="203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6E133DE-076A-4B03-BC10-38D0E86D8E63}"/>
                    </a:ext>
                  </a:extLst>
                </p14:cNvPr>
                <p14:cNvContentPartPr/>
                <p14:nvPr/>
              </p14:nvContentPartPr>
              <p14:xfrm>
                <a:off x="10767554" y="1351384"/>
                <a:ext cx="35640" cy="126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6E133DE-076A-4B03-BC10-38D0E86D8E6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58554" y="1342384"/>
                  <a:ext cx="53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517D1E1-4166-4D93-90E0-406854E6D6AE}"/>
                    </a:ext>
                  </a:extLst>
                </p14:cNvPr>
                <p14:cNvContentPartPr/>
                <p14:nvPr/>
              </p14:nvContentPartPr>
              <p14:xfrm>
                <a:off x="10741994" y="1362904"/>
                <a:ext cx="213480" cy="99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517D1E1-4166-4D93-90E0-406854E6D6A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733354" y="1354264"/>
                  <a:ext cx="231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D6D006A-F897-4921-9AA7-7B161E72A6FB}"/>
                    </a:ext>
                  </a:extLst>
                </p14:cNvPr>
                <p14:cNvContentPartPr/>
                <p14:nvPr/>
              </p14:nvContentPartPr>
              <p14:xfrm>
                <a:off x="10797074" y="1471624"/>
                <a:ext cx="151560" cy="44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D6D006A-F897-4921-9AA7-7B161E72A6F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788434" y="1462624"/>
                  <a:ext cx="16920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4544C88-FA99-485A-9922-3C9EB2D4572A}"/>
              </a:ext>
            </a:extLst>
          </p:cNvPr>
          <p:cNvGrpSpPr/>
          <p:nvPr/>
        </p:nvGrpSpPr>
        <p:grpSpPr>
          <a:xfrm>
            <a:off x="8410274" y="2788864"/>
            <a:ext cx="1059120" cy="393120"/>
            <a:chOff x="8410274" y="2788864"/>
            <a:chExt cx="1059120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E96B1EE-C6E3-41A8-87A3-B404D37B50B3}"/>
                    </a:ext>
                  </a:extLst>
                </p14:cNvPr>
                <p14:cNvContentPartPr/>
                <p14:nvPr/>
              </p14:nvContentPartPr>
              <p14:xfrm>
                <a:off x="8410274" y="2973544"/>
                <a:ext cx="285840" cy="2084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E96B1EE-C6E3-41A8-87A3-B404D37B50B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01634" y="2964904"/>
                  <a:ext cx="3034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CF4669A-47A1-4B43-8A2F-D7A1A8181C5D}"/>
                    </a:ext>
                  </a:extLst>
                </p14:cNvPr>
                <p14:cNvContentPartPr/>
                <p14:nvPr/>
              </p14:nvContentPartPr>
              <p14:xfrm>
                <a:off x="8769554" y="2788864"/>
                <a:ext cx="191160" cy="352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CF4669A-47A1-4B43-8A2F-D7A1A8181C5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60554" y="2779864"/>
                  <a:ext cx="2088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7128CC6-C4D3-4F5F-812E-F6386078EE48}"/>
                    </a:ext>
                  </a:extLst>
                </p14:cNvPr>
                <p14:cNvContentPartPr/>
                <p14:nvPr/>
              </p14:nvContentPartPr>
              <p14:xfrm>
                <a:off x="9045314" y="2971384"/>
                <a:ext cx="118800" cy="1468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7128CC6-C4D3-4F5F-812E-F6386078EE4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36674" y="2962384"/>
                  <a:ext cx="136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218984E-C2AA-4AA9-A5F7-8DD1232AABE0}"/>
                    </a:ext>
                  </a:extLst>
                </p14:cNvPr>
                <p14:cNvContentPartPr/>
                <p14:nvPr/>
              </p14:nvContentPartPr>
              <p14:xfrm>
                <a:off x="9188594" y="2989024"/>
                <a:ext cx="280800" cy="1620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218984E-C2AA-4AA9-A5F7-8DD1232AABE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179954" y="2980384"/>
                  <a:ext cx="29844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F55970C-10FF-4104-8B06-337AC480FD42}"/>
                  </a:ext>
                </a:extLst>
              </p14:cNvPr>
              <p14:cNvContentPartPr/>
              <p14:nvPr/>
            </p14:nvContentPartPr>
            <p14:xfrm>
              <a:off x="9759554" y="2788144"/>
              <a:ext cx="416880" cy="3855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F55970C-10FF-4104-8B06-337AC480FD4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750914" y="2779144"/>
                <a:ext cx="434520" cy="40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C46C08C-2472-4F13-A341-6ED0E7B08F95}"/>
              </a:ext>
            </a:extLst>
          </p:cNvPr>
          <p:cNvGrpSpPr/>
          <p:nvPr/>
        </p:nvGrpSpPr>
        <p:grpSpPr>
          <a:xfrm>
            <a:off x="10309634" y="2763664"/>
            <a:ext cx="687240" cy="459360"/>
            <a:chOff x="10309634" y="2763664"/>
            <a:chExt cx="687240" cy="4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3738C28-7F22-4EC6-8850-C475CEC1335E}"/>
                    </a:ext>
                  </a:extLst>
                </p14:cNvPr>
                <p14:cNvContentPartPr/>
                <p14:nvPr/>
              </p14:nvContentPartPr>
              <p14:xfrm>
                <a:off x="10309634" y="2855824"/>
                <a:ext cx="182160" cy="249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3738C28-7F22-4EC6-8850-C475CEC1335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300994" y="2847184"/>
                  <a:ext cx="1998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5DCEA11-8E74-4C24-B9C4-6A6BF990D7CB}"/>
                    </a:ext>
                  </a:extLst>
                </p14:cNvPr>
                <p14:cNvContentPartPr/>
                <p14:nvPr/>
              </p14:nvContentPartPr>
              <p14:xfrm>
                <a:off x="10312514" y="2763664"/>
                <a:ext cx="182160" cy="2768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5DCEA11-8E74-4C24-B9C4-6A6BF990D7C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03874" y="2754664"/>
                  <a:ext cx="1998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6BB3FF5-051F-4BF0-B8D0-24BCF033509D}"/>
                    </a:ext>
                  </a:extLst>
                </p14:cNvPr>
                <p14:cNvContentPartPr/>
                <p14:nvPr/>
              </p14:nvContentPartPr>
              <p14:xfrm>
                <a:off x="10537874" y="3107824"/>
                <a:ext cx="118080" cy="115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6BB3FF5-051F-4BF0-B8D0-24BCF033509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528874" y="3099184"/>
                  <a:ext cx="1357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31865C-C6DD-4785-9046-0C78D61CA9AB}"/>
                    </a:ext>
                  </a:extLst>
                </p14:cNvPr>
                <p14:cNvContentPartPr/>
                <p14:nvPr/>
              </p14:nvContentPartPr>
              <p14:xfrm>
                <a:off x="10631114" y="2923144"/>
                <a:ext cx="51480" cy="19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31865C-C6DD-4785-9046-0C78D61CA9A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622114" y="2914504"/>
                  <a:ext cx="69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C5E30DE-0CF0-4C2E-ABDA-64FEAE678FED}"/>
                    </a:ext>
                  </a:extLst>
                </p14:cNvPr>
                <p14:cNvContentPartPr/>
                <p14:nvPr/>
              </p14:nvContentPartPr>
              <p14:xfrm>
                <a:off x="10861874" y="2873104"/>
                <a:ext cx="135000" cy="13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C5E30DE-0CF0-4C2E-ABDA-64FEAE678FE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852874" y="2864104"/>
                  <a:ext cx="152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2E32770-2E62-45D7-BCDB-3376FCA24F02}"/>
                    </a:ext>
                  </a:extLst>
                </p14:cNvPr>
                <p14:cNvContentPartPr/>
                <p14:nvPr/>
              </p14:nvContentPartPr>
              <p14:xfrm>
                <a:off x="10843514" y="2983984"/>
                <a:ext cx="127800" cy="176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2E32770-2E62-45D7-BCDB-3376FCA24F0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834874" y="2974984"/>
                  <a:ext cx="145440" cy="3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C1B8134-21EF-4C6F-ACFC-21BE43FEF1B4}"/>
                  </a:ext>
                </a:extLst>
              </p14:cNvPr>
              <p14:cNvContentPartPr/>
              <p14:nvPr/>
            </p14:nvContentPartPr>
            <p14:xfrm>
              <a:off x="11212874" y="2812264"/>
              <a:ext cx="328680" cy="1778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C1B8134-21EF-4C6F-ACFC-21BE43FEF1B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1203874" y="2803264"/>
                <a:ext cx="346320" cy="19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085B106-58DF-4B91-8221-B42E818FB319}"/>
              </a:ext>
            </a:extLst>
          </p:cNvPr>
          <p:cNvGrpSpPr/>
          <p:nvPr/>
        </p:nvGrpSpPr>
        <p:grpSpPr>
          <a:xfrm>
            <a:off x="8400194" y="3508864"/>
            <a:ext cx="1643760" cy="506160"/>
            <a:chOff x="8400194" y="3508864"/>
            <a:chExt cx="1643760" cy="50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7E7DCB3-7DAF-49E9-8432-1C2A9DEBC1BC}"/>
                    </a:ext>
                  </a:extLst>
                </p14:cNvPr>
                <p14:cNvContentPartPr/>
                <p14:nvPr/>
              </p14:nvContentPartPr>
              <p14:xfrm>
                <a:off x="8400194" y="3726664"/>
                <a:ext cx="159840" cy="164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7E7DCB3-7DAF-49E9-8432-1C2A9DEBC1B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391194" y="3718024"/>
                  <a:ext cx="177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9F693DD-5B66-49B4-8498-CD3964BA5BCD}"/>
                    </a:ext>
                  </a:extLst>
                </p14:cNvPr>
                <p14:cNvContentPartPr/>
                <p14:nvPr/>
              </p14:nvContentPartPr>
              <p14:xfrm>
                <a:off x="8613674" y="3775624"/>
                <a:ext cx="118800" cy="92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9F693DD-5B66-49B4-8498-CD3964BA5BC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05034" y="3766984"/>
                  <a:ext cx="136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162EDAD-AA99-49F7-85EB-C2C9D7760F11}"/>
                    </a:ext>
                  </a:extLst>
                </p14:cNvPr>
                <p14:cNvContentPartPr/>
                <p14:nvPr/>
              </p14:nvContentPartPr>
              <p14:xfrm>
                <a:off x="8810234" y="3731704"/>
                <a:ext cx="163440" cy="165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162EDAD-AA99-49F7-85EB-C2C9D7760F1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801594" y="3722704"/>
                  <a:ext cx="181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7F76960-CE49-4CE9-A1A8-F793B4CD20E2}"/>
                    </a:ext>
                  </a:extLst>
                </p14:cNvPr>
                <p14:cNvContentPartPr/>
                <p14:nvPr/>
              </p14:nvContentPartPr>
              <p14:xfrm>
                <a:off x="8975474" y="3534064"/>
                <a:ext cx="99360" cy="2754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7F76960-CE49-4CE9-A1A8-F793B4CD20E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966834" y="3525064"/>
                  <a:ext cx="117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E43522-ED2F-49BC-8E82-1978AC2C4E88}"/>
                    </a:ext>
                  </a:extLst>
                </p14:cNvPr>
                <p14:cNvContentPartPr/>
                <p14:nvPr/>
              </p14:nvContentPartPr>
              <p14:xfrm>
                <a:off x="9226394" y="3508864"/>
                <a:ext cx="428040" cy="366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E43522-ED2F-49BC-8E82-1978AC2C4E8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217754" y="3499864"/>
                  <a:ext cx="4456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4715222-4439-4E85-A958-F02B970F13AE}"/>
                    </a:ext>
                  </a:extLst>
                </p14:cNvPr>
                <p14:cNvContentPartPr/>
                <p14:nvPr/>
              </p14:nvContentPartPr>
              <p14:xfrm>
                <a:off x="9609794" y="3750424"/>
                <a:ext cx="122760" cy="264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4715222-4439-4E85-A958-F02B970F13A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600794" y="3741784"/>
                  <a:ext cx="140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521029F-AA2F-4CDE-8F4C-530128C64B3B}"/>
                    </a:ext>
                  </a:extLst>
                </p14:cNvPr>
                <p14:cNvContentPartPr/>
                <p14:nvPr/>
              </p14:nvContentPartPr>
              <p14:xfrm>
                <a:off x="9715634" y="3570064"/>
                <a:ext cx="238680" cy="2116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521029F-AA2F-4CDE-8F4C-530128C64B3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706994" y="3561424"/>
                  <a:ext cx="256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A5A3702-7D03-4AF3-A42B-D79E11C30D4C}"/>
                    </a:ext>
                  </a:extLst>
                </p14:cNvPr>
                <p14:cNvContentPartPr/>
                <p14:nvPr/>
              </p14:nvContentPartPr>
              <p14:xfrm>
                <a:off x="9904994" y="3847264"/>
                <a:ext cx="127800" cy="1328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A5A3702-7D03-4AF3-A42B-D79E11C30D4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896354" y="3838624"/>
                  <a:ext cx="145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C0B9394-E208-46B2-BC95-194BF9D3B838}"/>
                    </a:ext>
                  </a:extLst>
                </p14:cNvPr>
                <p14:cNvContentPartPr/>
                <p14:nvPr/>
              </p14:nvContentPartPr>
              <p14:xfrm>
                <a:off x="10033154" y="3756184"/>
                <a:ext cx="10800" cy="10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C0B9394-E208-46B2-BC95-194BF9D3B83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024154" y="3747544"/>
                  <a:ext cx="284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2696CBC-4F81-469B-B4D2-3A67AFC67C0A}"/>
                  </a:ext>
                </a:extLst>
              </p14:cNvPr>
              <p14:cNvContentPartPr/>
              <p14:nvPr/>
            </p14:nvContentPartPr>
            <p14:xfrm>
              <a:off x="10271114" y="3611464"/>
              <a:ext cx="235800" cy="1612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2696CBC-4F81-469B-B4D2-3A67AFC67C0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0262114" y="3602824"/>
                <a:ext cx="2534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4B0B3B1-8E04-4D7A-AB5C-DDE83D1D5972}"/>
                  </a:ext>
                </a:extLst>
              </p14:cNvPr>
              <p14:cNvContentPartPr/>
              <p14:nvPr/>
            </p14:nvContentPartPr>
            <p14:xfrm>
              <a:off x="10877354" y="3525424"/>
              <a:ext cx="45720" cy="31968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4B0B3B1-8E04-4D7A-AB5C-DDE83D1D597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0868714" y="3516784"/>
                <a:ext cx="63360" cy="3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7173AFE-9817-410C-A789-B6106939C85D}"/>
              </a:ext>
            </a:extLst>
          </p:cNvPr>
          <p:cNvGrpSpPr/>
          <p:nvPr/>
        </p:nvGrpSpPr>
        <p:grpSpPr>
          <a:xfrm>
            <a:off x="390914" y="4047784"/>
            <a:ext cx="1023840" cy="542160"/>
            <a:chOff x="390914" y="4047784"/>
            <a:chExt cx="1023840" cy="5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A72B0A8-7B63-4D8A-AA02-A8EB96BAFB35}"/>
                    </a:ext>
                  </a:extLst>
                </p14:cNvPr>
                <p14:cNvContentPartPr/>
                <p14:nvPr/>
              </p14:nvContentPartPr>
              <p14:xfrm>
                <a:off x="390914" y="4142824"/>
                <a:ext cx="495720" cy="4471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A72B0A8-7B63-4D8A-AA02-A8EB96BAFB3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82274" y="4133824"/>
                  <a:ext cx="5133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04CD482-8EE3-46DB-9729-56CC0BE14503}"/>
                    </a:ext>
                  </a:extLst>
                </p14:cNvPr>
                <p14:cNvContentPartPr/>
                <p14:nvPr/>
              </p14:nvContentPartPr>
              <p14:xfrm>
                <a:off x="794474" y="4350184"/>
                <a:ext cx="173160" cy="205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04CD482-8EE3-46DB-9729-56CC0BE1450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5474" y="4341544"/>
                  <a:ext cx="190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7EDDD49-BBCF-4B9A-BA65-96BB7EFD50B5}"/>
                    </a:ext>
                  </a:extLst>
                </p14:cNvPr>
                <p14:cNvContentPartPr/>
                <p14:nvPr/>
              </p14:nvContentPartPr>
              <p14:xfrm>
                <a:off x="1053674" y="4047784"/>
                <a:ext cx="248040" cy="516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7EDDD49-BBCF-4B9A-BA65-96BB7EFD50B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44674" y="4038784"/>
                  <a:ext cx="26568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B2EFC96-6D3B-4EE9-B8D3-416CD3A82F25}"/>
                    </a:ext>
                  </a:extLst>
                </p14:cNvPr>
                <p14:cNvContentPartPr/>
                <p14:nvPr/>
              </p14:nvContentPartPr>
              <p14:xfrm>
                <a:off x="1016594" y="4320664"/>
                <a:ext cx="264600" cy="640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B2EFC96-6D3B-4EE9-B8D3-416CD3A82F2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07954" y="4311664"/>
                  <a:ext cx="282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9D702A9-F284-4893-881A-FB249D9987BF}"/>
                    </a:ext>
                  </a:extLst>
                </p14:cNvPr>
                <p14:cNvContentPartPr/>
                <p14:nvPr/>
              </p14:nvContentPartPr>
              <p14:xfrm>
                <a:off x="1219994" y="4363144"/>
                <a:ext cx="194760" cy="199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9D702A9-F284-4893-881A-FB249D9987B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11354" y="4354504"/>
                  <a:ext cx="212400" cy="21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10F94D2-8BE1-4E7D-A378-9D06E0A934E9}"/>
                  </a:ext>
                </a:extLst>
              </p14:cNvPr>
              <p14:cNvContentPartPr/>
              <p14:nvPr/>
            </p14:nvContentPartPr>
            <p14:xfrm>
              <a:off x="1740194" y="4294744"/>
              <a:ext cx="11880" cy="392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10F94D2-8BE1-4E7D-A378-9D06E0A934E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731194" y="4285744"/>
                <a:ext cx="295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2D9E740-BC3E-4225-8DCA-E4DAE5509AC0}"/>
                  </a:ext>
                </a:extLst>
              </p14:cNvPr>
              <p14:cNvContentPartPr/>
              <p14:nvPr/>
            </p14:nvContentPartPr>
            <p14:xfrm>
              <a:off x="1688354" y="4512544"/>
              <a:ext cx="61920" cy="2448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2D9E740-BC3E-4225-8DCA-E4DAE5509AC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679354" y="4503544"/>
                <a:ext cx="795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7C6DB692-492B-4134-8B93-A6509A7DCAE2}"/>
                  </a:ext>
                </a:extLst>
              </p14:cNvPr>
              <p14:cNvContentPartPr/>
              <p14:nvPr/>
            </p14:nvContentPartPr>
            <p14:xfrm>
              <a:off x="2280914" y="4252984"/>
              <a:ext cx="138600" cy="26460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7C6DB692-492B-4134-8B93-A6509A7DCAE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272274" y="4243984"/>
                <a:ext cx="15624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13D58F0-3D51-4D03-ACA3-28FB3606230F}"/>
                  </a:ext>
                </a:extLst>
              </p14:cNvPr>
              <p14:cNvContentPartPr/>
              <p14:nvPr/>
            </p14:nvContentPartPr>
            <p14:xfrm>
              <a:off x="2141954" y="4168744"/>
              <a:ext cx="573120" cy="1080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13D58F0-3D51-4D03-ACA3-28FB3606230F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133314" y="4159744"/>
                <a:ext cx="5907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93CBFB9-3B3F-4EF4-B476-89BB18E84971}"/>
                  </a:ext>
                </a:extLst>
              </p14:cNvPr>
              <p14:cNvContentPartPr/>
              <p14:nvPr/>
            </p14:nvContentPartPr>
            <p14:xfrm>
              <a:off x="2586194" y="4125904"/>
              <a:ext cx="248400" cy="39528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93CBFB9-3B3F-4EF4-B476-89BB18E84971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577194" y="4117264"/>
                <a:ext cx="26604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75426CB-998C-48BC-89E4-9AA33C732B71}"/>
                  </a:ext>
                </a:extLst>
              </p14:cNvPr>
              <p14:cNvContentPartPr/>
              <p14:nvPr/>
            </p14:nvContentPartPr>
            <p14:xfrm>
              <a:off x="2909474" y="4324984"/>
              <a:ext cx="201960" cy="1792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75426CB-998C-48BC-89E4-9AA33C732B7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900834" y="4316344"/>
                <a:ext cx="2196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97BC63FA-A9B7-4D0E-91E5-CD8A0E385D89}"/>
                  </a:ext>
                </a:extLst>
              </p14:cNvPr>
              <p14:cNvContentPartPr/>
              <p14:nvPr/>
            </p14:nvContentPartPr>
            <p14:xfrm>
              <a:off x="3487274" y="4321384"/>
              <a:ext cx="434520" cy="1821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97BC63FA-A9B7-4D0E-91E5-CD8A0E385D8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478634" y="4312384"/>
                <a:ext cx="4521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C39A06C-10E8-4F86-B37C-E02D1A74A8F9}"/>
                  </a:ext>
                </a:extLst>
              </p14:cNvPr>
              <p14:cNvContentPartPr/>
              <p14:nvPr/>
            </p14:nvContentPartPr>
            <p14:xfrm>
              <a:off x="3985514" y="4303384"/>
              <a:ext cx="221760" cy="17820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C39A06C-10E8-4F86-B37C-E02D1A74A8F9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976874" y="4294384"/>
                <a:ext cx="2394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594E46D-95BA-4267-A8A7-CCFC73701B9A}"/>
                  </a:ext>
                </a:extLst>
              </p14:cNvPr>
              <p14:cNvContentPartPr/>
              <p14:nvPr/>
            </p14:nvContentPartPr>
            <p14:xfrm>
              <a:off x="4242554" y="4315984"/>
              <a:ext cx="185040" cy="2109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594E46D-95BA-4267-A8A7-CCFC73701B9A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233914" y="4306984"/>
                <a:ext cx="2026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ABE6A3DB-4B51-4756-88CC-EE32DE788A86}"/>
                  </a:ext>
                </a:extLst>
              </p14:cNvPr>
              <p14:cNvContentPartPr/>
              <p14:nvPr/>
            </p14:nvContentPartPr>
            <p14:xfrm>
              <a:off x="4297994" y="4346584"/>
              <a:ext cx="279720" cy="53064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ABE6A3DB-4B51-4756-88CC-EE32DE788A86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289354" y="4337584"/>
                <a:ext cx="29736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8C72FE8-29D9-4EF6-AED4-06A5F1424059}"/>
                  </a:ext>
                </a:extLst>
              </p14:cNvPr>
              <p14:cNvContentPartPr/>
              <p14:nvPr/>
            </p14:nvContentPartPr>
            <p14:xfrm>
              <a:off x="4697234" y="4343344"/>
              <a:ext cx="36720" cy="1080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8C72FE8-29D9-4EF6-AED4-06A5F142405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688594" y="4334704"/>
                <a:ext cx="543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E36E57A-8F97-43BC-9002-5AEE1CFF25F5}"/>
                  </a:ext>
                </a:extLst>
              </p14:cNvPr>
              <p14:cNvContentPartPr/>
              <p14:nvPr/>
            </p14:nvContentPartPr>
            <p14:xfrm>
              <a:off x="4781474" y="4330744"/>
              <a:ext cx="185760" cy="13284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E36E57A-8F97-43BC-9002-5AEE1CFF25F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772834" y="4322104"/>
                <a:ext cx="2034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078542-941B-472B-9493-5E59608B1372}"/>
                  </a:ext>
                </a:extLst>
              </p14:cNvPr>
              <p14:cNvContentPartPr/>
              <p14:nvPr/>
            </p14:nvContentPartPr>
            <p14:xfrm>
              <a:off x="5145434" y="4332184"/>
              <a:ext cx="114840" cy="1166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078542-941B-472B-9493-5E59608B1372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5136794" y="4323184"/>
                <a:ext cx="1324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D9B3E7F-1EE9-49D8-A759-E92B0B700556}"/>
                  </a:ext>
                </a:extLst>
              </p14:cNvPr>
              <p14:cNvContentPartPr/>
              <p14:nvPr/>
            </p14:nvContentPartPr>
            <p14:xfrm>
              <a:off x="5424794" y="4120864"/>
              <a:ext cx="153720" cy="37512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D9B3E7F-1EE9-49D8-A759-E92B0B700556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415794" y="4111864"/>
                <a:ext cx="17136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3AFC0A3-CC15-42C7-A37B-014390FB2CB8}"/>
                  </a:ext>
                </a:extLst>
              </p14:cNvPr>
              <p14:cNvContentPartPr/>
              <p14:nvPr/>
            </p14:nvContentPartPr>
            <p14:xfrm>
              <a:off x="5810714" y="4327864"/>
              <a:ext cx="244440" cy="17784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3AFC0A3-CC15-42C7-A37B-014390FB2CB8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802074" y="4318864"/>
                <a:ext cx="2620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02D8422F-F667-42CA-B44B-5DD4DD232FBC}"/>
                  </a:ext>
                </a:extLst>
              </p14:cNvPr>
              <p14:cNvContentPartPr/>
              <p14:nvPr/>
            </p14:nvContentPartPr>
            <p14:xfrm>
              <a:off x="5983154" y="4041304"/>
              <a:ext cx="267120" cy="43020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02D8422F-F667-42CA-B44B-5DD4DD232FBC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974514" y="4032304"/>
                <a:ext cx="28476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6534152-33A3-4F07-9649-F6A078A4294E}"/>
                  </a:ext>
                </a:extLst>
              </p14:cNvPr>
              <p14:cNvContentPartPr/>
              <p14:nvPr/>
            </p14:nvContentPartPr>
            <p14:xfrm>
              <a:off x="6133274" y="4385104"/>
              <a:ext cx="21600" cy="8784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6534152-33A3-4F07-9649-F6A078A4294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124274" y="4376104"/>
                <a:ext cx="3924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027EDAD-9D6B-4FFA-AB5C-A88B067F593A}"/>
                  </a:ext>
                </a:extLst>
              </p14:cNvPr>
              <p14:cNvContentPartPr/>
              <p14:nvPr/>
            </p14:nvContentPartPr>
            <p14:xfrm>
              <a:off x="6267554" y="4296544"/>
              <a:ext cx="123840" cy="21780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027EDAD-9D6B-4FFA-AB5C-A88B067F593A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6258914" y="4287904"/>
                <a:ext cx="1414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B2E1936-1B3C-4F8F-8BED-8C6F1F7B4BD0}"/>
                  </a:ext>
                </a:extLst>
              </p14:cNvPr>
              <p14:cNvContentPartPr/>
              <p14:nvPr/>
            </p14:nvContentPartPr>
            <p14:xfrm>
              <a:off x="6594074" y="4058224"/>
              <a:ext cx="236160" cy="48780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B2E1936-1B3C-4F8F-8BED-8C6F1F7B4BD0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6585074" y="4049224"/>
                <a:ext cx="25380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81275D0D-52A8-4ABC-86DC-7A35EBA99801}"/>
                  </a:ext>
                </a:extLst>
              </p14:cNvPr>
              <p14:cNvContentPartPr/>
              <p14:nvPr/>
            </p14:nvContentPartPr>
            <p14:xfrm>
              <a:off x="6504434" y="4304464"/>
              <a:ext cx="358920" cy="7056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81275D0D-52A8-4ABC-86DC-7A35EBA99801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6495794" y="4295464"/>
                <a:ext cx="3765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B95A313F-B3D5-4E1F-B205-1B543B1B8A89}"/>
                  </a:ext>
                </a:extLst>
              </p14:cNvPr>
              <p14:cNvContentPartPr/>
              <p14:nvPr/>
            </p14:nvContentPartPr>
            <p14:xfrm>
              <a:off x="6827354" y="4307704"/>
              <a:ext cx="147960" cy="20916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B95A313F-B3D5-4E1F-B205-1B543B1B8A89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6818354" y="4299064"/>
                <a:ext cx="1656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97D775F6-357E-4357-ACB2-A7DDBB941B6E}"/>
                  </a:ext>
                </a:extLst>
              </p14:cNvPr>
              <p14:cNvContentPartPr/>
              <p14:nvPr/>
            </p14:nvContentPartPr>
            <p14:xfrm>
              <a:off x="7077914" y="4357384"/>
              <a:ext cx="54720" cy="13320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97D775F6-357E-4357-ACB2-A7DDBB941B6E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7069274" y="4348744"/>
                <a:ext cx="723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EA6A8BB7-5110-433B-9B3E-9AF02E170DBA}"/>
                  </a:ext>
                </a:extLst>
              </p14:cNvPr>
              <p14:cNvContentPartPr/>
              <p14:nvPr/>
            </p14:nvContentPartPr>
            <p14:xfrm>
              <a:off x="7206794" y="4219144"/>
              <a:ext cx="5400" cy="2376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EA6A8BB7-5110-433B-9B3E-9AF02E170DBA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7197794" y="4210144"/>
                <a:ext cx="230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7A65E02-CE9C-40B7-86AE-9B45F24159D9}"/>
                  </a:ext>
                </a:extLst>
              </p14:cNvPr>
              <p14:cNvContentPartPr/>
              <p14:nvPr/>
            </p14:nvContentPartPr>
            <p14:xfrm>
              <a:off x="7267994" y="4065064"/>
              <a:ext cx="241200" cy="40680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7A65E02-CE9C-40B7-86AE-9B45F24159D9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7259354" y="4056064"/>
                <a:ext cx="25884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D06D63E-372D-43DD-9B7A-368560B5E24A}"/>
                  </a:ext>
                </a:extLst>
              </p14:cNvPr>
              <p14:cNvContentPartPr/>
              <p14:nvPr/>
            </p14:nvContentPartPr>
            <p14:xfrm>
              <a:off x="7599194" y="4332184"/>
              <a:ext cx="168480" cy="1047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D06D63E-372D-43DD-9B7A-368560B5E24A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590194" y="4323184"/>
                <a:ext cx="1861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6E2981A3-5ED8-42E0-A47C-2FE85ED1D28A}"/>
                  </a:ext>
                </a:extLst>
              </p14:cNvPr>
              <p14:cNvContentPartPr/>
              <p14:nvPr/>
            </p14:nvContentPartPr>
            <p14:xfrm>
              <a:off x="7914914" y="4075504"/>
              <a:ext cx="218520" cy="41364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6E2981A3-5ED8-42E0-A47C-2FE85ED1D28A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905914" y="4066864"/>
                <a:ext cx="23616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B0C27B45-60D6-426A-AE04-6D375F17AFED}"/>
                  </a:ext>
                </a:extLst>
              </p14:cNvPr>
              <p14:cNvContentPartPr/>
              <p14:nvPr/>
            </p14:nvContentPartPr>
            <p14:xfrm>
              <a:off x="7820234" y="4271344"/>
              <a:ext cx="362880" cy="1749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B0C27B45-60D6-426A-AE04-6D375F17AFED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7811234" y="4262344"/>
                <a:ext cx="3805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88FEFCD5-42C3-43FB-827E-D74417A86E99}"/>
                  </a:ext>
                </a:extLst>
              </p14:cNvPr>
              <p14:cNvContentPartPr/>
              <p14:nvPr/>
            </p14:nvContentPartPr>
            <p14:xfrm>
              <a:off x="8286074" y="4191784"/>
              <a:ext cx="14400" cy="1908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88FEFCD5-42C3-43FB-827E-D74417A86E99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8277434" y="4183144"/>
                <a:ext cx="320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BC3A4027-B601-49F1-9DA3-C091C612F619}"/>
                  </a:ext>
                </a:extLst>
              </p14:cNvPr>
              <p14:cNvContentPartPr/>
              <p14:nvPr/>
            </p14:nvContentPartPr>
            <p14:xfrm>
              <a:off x="8310914" y="4328944"/>
              <a:ext cx="130320" cy="12312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BC3A4027-B601-49F1-9DA3-C091C612F619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8301914" y="4319944"/>
                <a:ext cx="1479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BF208301-4A99-413C-A9A2-38F98A4D9737}"/>
                  </a:ext>
                </a:extLst>
              </p14:cNvPr>
              <p14:cNvContentPartPr/>
              <p14:nvPr/>
            </p14:nvContentPartPr>
            <p14:xfrm>
              <a:off x="8508554" y="4314544"/>
              <a:ext cx="251640" cy="18468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BF208301-4A99-413C-A9A2-38F98A4D9737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8499554" y="4305904"/>
                <a:ext cx="2692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EA9B2C87-0B00-4143-89FB-C7A0E7396C03}"/>
                  </a:ext>
                </a:extLst>
              </p14:cNvPr>
              <p14:cNvContentPartPr/>
              <p14:nvPr/>
            </p14:nvContentPartPr>
            <p14:xfrm>
              <a:off x="2257154" y="5057944"/>
              <a:ext cx="360" cy="3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EA9B2C87-0B00-4143-89FB-C7A0E7396C03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248154" y="504930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88A626D7-85D4-4417-9C13-34A8FA3040BE}"/>
                  </a:ext>
                </a:extLst>
              </p14:cNvPr>
              <p14:cNvContentPartPr/>
              <p14:nvPr/>
            </p14:nvContentPartPr>
            <p14:xfrm>
              <a:off x="2084354" y="5057224"/>
              <a:ext cx="233280" cy="19152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88A626D7-85D4-4417-9C13-34A8FA3040BE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075354" y="5048584"/>
                <a:ext cx="25092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189E7FA1-E4A3-443B-AD51-7E1D7BCB68BC}"/>
                  </a:ext>
                </a:extLst>
              </p14:cNvPr>
              <p14:cNvContentPartPr/>
              <p14:nvPr/>
            </p14:nvContentPartPr>
            <p14:xfrm>
              <a:off x="2506634" y="4618384"/>
              <a:ext cx="330120" cy="66096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189E7FA1-E4A3-443B-AD51-7E1D7BCB68BC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2497634" y="4609744"/>
                <a:ext cx="34776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DFB1F9D-4AB6-4A08-BFBD-A0DA31D9103E}"/>
                  </a:ext>
                </a:extLst>
              </p14:cNvPr>
              <p14:cNvContentPartPr/>
              <p14:nvPr/>
            </p14:nvContentPartPr>
            <p14:xfrm>
              <a:off x="2433554" y="5019784"/>
              <a:ext cx="267840" cy="6804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DFB1F9D-4AB6-4A08-BFBD-A0DA31D9103E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2424554" y="5011144"/>
                <a:ext cx="2854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B51F334-2225-4B32-8806-C7447BF26380}"/>
                  </a:ext>
                </a:extLst>
              </p14:cNvPr>
              <p14:cNvContentPartPr/>
              <p14:nvPr/>
            </p14:nvContentPartPr>
            <p14:xfrm>
              <a:off x="3198914" y="4871104"/>
              <a:ext cx="188640" cy="37836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B51F334-2225-4B32-8806-C7447BF26380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189914" y="4862464"/>
                <a:ext cx="20628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8008C321-7216-40E4-9CB6-523AA221797D}"/>
                  </a:ext>
                </a:extLst>
              </p14:cNvPr>
              <p14:cNvContentPartPr/>
              <p14:nvPr/>
            </p14:nvContentPartPr>
            <p14:xfrm>
              <a:off x="3129794" y="4855624"/>
              <a:ext cx="280080" cy="37908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8008C321-7216-40E4-9CB6-523AA221797D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121154" y="4846984"/>
                <a:ext cx="29772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6DE61051-74EE-4775-AB5F-374259469BF1}"/>
                  </a:ext>
                </a:extLst>
              </p14:cNvPr>
              <p14:cNvContentPartPr/>
              <p14:nvPr/>
            </p14:nvContentPartPr>
            <p14:xfrm>
              <a:off x="3508874" y="5284024"/>
              <a:ext cx="155160" cy="14040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6DE61051-74EE-4775-AB5F-374259469BF1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500234" y="5275384"/>
                <a:ext cx="1728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F4D08060-F336-4B3A-87A8-938B9BEB790C}"/>
                  </a:ext>
                </a:extLst>
              </p14:cNvPr>
              <p14:cNvContentPartPr/>
              <p14:nvPr/>
            </p14:nvContentPartPr>
            <p14:xfrm>
              <a:off x="3617594" y="5121304"/>
              <a:ext cx="49320" cy="720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F4D08060-F336-4B3A-87A8-938B9BEB790C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608594" y="5112664"/>
                <a:ext cx="669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B454F41C-0477-460E-9A1E-D2BA24DE3FDC}"/>
                  </a:ext>
                </a:extLst>
              </p14:cNvPr>
              <p14:cNvContentPartPr/>
              <p14:nvPr/>
            </p14:nvContentPartPr>
            <p14:xfrm>
              <a:off x="4198634" y="5076664"/>
              <a:ext cx="72000" cy="15948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B454F41C-0477-460E-9A1E-D2BA24DE3FDC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189634" y="5068024"/>
                <a:ext cx="896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E06CA09F-E274-4DEF-90CF-FA3E6E4796EC}"/>
                  </a:ext>
                </a:extLst>
              </p14:cNvPr>
              <p14:cNvContentPartPr/>
              <p14:nvPr/>
            </p14:nvContentPartPr>
            <p14:xfrm>
              <a:off x="4341554" y="4962904"/>
              <a:ext cx="3600" cy="2232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E06CA09F-E274-4DEF-90CF-FA3E6E4796EC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332554" y="4954264"/>
                <a:ext cx="212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E4A11A59-F4E7-4618-9D98-049571B3DFC1}"/>
                  </a:ext>
                </a:extLst>
              </p14:cNvPr>
              <p14:cNvContentPartPr/>
              <p14:nvPr/>
            </p14:nvContentPartPr>
            <p14:xfrm>
              <a:off x="4366394" y="5004304"/>
              <a:ext cx="199440" cy="2361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E4A11A59-F4E7-4618-9D98-049571B3DFC1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357754" y="4995664"/>
                <a:ext cx="2170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4751CF21-7928-440C-8FA2-565689454C22}"/>
                  </a:ext>
                </a:extLst>
              </p14:cNvPr>
              <p14:cNvContentPartPr/>
              <p14:nvPr/>
            </p14:nvContentPartPr>
            <p14:xfrm>
              <a:off x="5081354" y="4926184"/>
              <a:ext cx="176760" cy="2271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4751CF21-7928-440C-8FA2-565689454C22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5072714" y="4917184"/>
                <a:ext cx="1944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7ACBCF0B-D925-4095-933E-94367D457CC2}"/>
                  </a:ext>
                </a:extLst>
              </p14:cNvPr>
              <p14:cNvContentPartPr/>
              <p14:nvPr/>
            </p14:nvContentPartPr>
            <p14:xfrm>
              <a:off x="5097194" y="4796224"/>
              <a:ext cx="399960" cy="36360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7ACBCF0B-D925-4095-933E-94367D457CC2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5088554" y="4787584"/>
                <a:ext cx="41760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D0B3BD9B-F6E3-4972-B773-95D01107F273}"/>
                  </a:ext>
                </a:extLst>
              </p14:cNvPr>
              <p14:cNvContentPartPr/>
              <p14:nvPr/>
            </p14:nvContentPartPr>
            <p14:xfrm>
              <a:off x="5507954" y="4970824"/>
              <a:ext cx="88920" cy="13680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D0B3BD9B-F6E3-4972-B773-95D01107F273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5499314" y="4961824"/>
                <a:ext cx="1065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E1AEFA0-6CCE-4B91-AF22-41842CDC93A5}"/>
                  </a:ext>
                </a:extLst>
              </p14:cNvPr>
              <p14:cNvContentPartPr/>
              <p14:nvPr/>
            </p14:nvContentPartPr>
            <p14:xfrm>
              <a:off x="5641154" y="4969744"/>
              <a:ext cx="300960" cy="19332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E1AEFA0-6CCE-4B91-AF22-41842CDC93A5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5632154" y="4961104"/>
                <a:ext cx="318600" cy="21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B0E2FAA2-7957-4F23-8068-9D521FCFDBBF}"/>
              </a:ext>
            </a:extLst>
          </p:cNvPr>
          <p:cNvGrpSpPr/>
          <p:nvPr/>
        </p:nvGrpSpPr>
        <p:grpSpPr>
          <a:xfrm>
            <a:off x="6131474" y="4759864"/>
            <a:ext cx="1844640" cy="547560"/>
            <a:chOff x="6131474" y="4759864"/>
            <a:chExt cx="1844640" cy="5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CBAB2D4-5434-46F7-A739-E5181824D5F3}"/>
                    </a:ext>
                  </a:extLst>
                </p14:cNvPr>
                <p14:cNvContentPartPr/>
                <p14:nvPr/>
              </p14:nvContentPartPr>
              <p14:xfrm>
                <a:off x="6131474" y="4759864"/>
                <a:ext cx="284760" cy="4104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CBAB2D4-5434-46F7-A739-E5181824D5F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122474" y="4751224"/>
                  <a:ext cx="3024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0D71DDF-3B10-40D3-93D0-A056A0C05107}"/>
                    </a:ext>
                  </a:extLst>
                </p14:cNvPr>
                <p14:cNvContentPartPr/>
                <p14:nvPr/>
              </p14:nvContentPartPr>
              <p14:xfrm>
                <a:off x="6412994" y="4908184"/>
                <a:ext cx="326160" cy="1749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0D71DDF-3B10-40D3-93D0-A056A0C0510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403994" y="4899184"/>
                  <a:ext cx="3438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710E488-DC78-4D3E-AA42-8FA470BDB6AA}"/>
                    </a:ext>
                  </a:extLst>
                </p14:cNvPr>
                <p14:cNvContentPartPr/>
                <p14:nvPr/>
              </p14:nvContentPartPr>
              <p14:xfrm>
                <a:off x="6848234" y="5085664"/>
                <a:ext cx="104400" cy="221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710E488-DC78-4D3E-AA42-8FA470BDB6A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839234" y="5077024"/>
                  <a:ext cx="122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AEAC47B-6CA6-4F51-8981-CBA53EEC40F7}"/>
                    </a:ext>
                  </a:extLst>
                </p14:cNvPr>
                <p14:cNvContentPartPr/>
                <p14:nvPr/>
              </p14:nvContentPartPr>
              <p14:xfrm>
                <a:off x="7045874" y="4965064"/>
                <a:ext cx="110880" cy="332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AEAC47B-6CA6-4F51-8981-CBA53EEC40F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037234" y="4956064"/>
                  <a:ext cx="1285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355193B-72FF-44BE-BB37-4973B15EF666}"/>
                    </a:ext>
                  </a:extLst>
                </p14:cNvPr>
                <p14:cNvContentPartPr/>
                <p14:nvPr/>
              </p14:nvContentPartPr>
              <p14:xfrm>
                <a:off x="7109234" y="4804864"/>
                <a:ext cx="285840" cy="2358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355193B-72FF-44BE-BB37-4973B15EF66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100594" y="4795864"/>
                  <a:ext cx="3034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E3019EA-F39E-4659-B4AE-E11C0BD0901E}"/>
                    </a:ext>
                  </a:extLst>
                </p14:cNvPr>
                <p14:cNvContentPartPr/>
                <p14:nvPr/>
              </p14:nvContentPartPr>
              <p14:xfrm>
                <a:off x="7387514" y="5110864"/>
                <a:ext cx="121320" cy="1436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E3019EA-F39E-4659-B4AE-E11C0BD0901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378874" y="5102224"/>
                  <a:ext cx="138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5EF33BB-098C-46A2-A66E-9B5CF22E71B4}"/>
                    </a:ext>
                  </a:extLst>
                </p14:cNvPr>
                <p14:cNvContentPartPr/>
                <p14:nvPr/>
              </p14:nvContentPartPr>
              <p14:xfrm>
                <a:off x="7489034" y="4990624"/>
                <a:ext cx="74520" cy="158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5EF33BB-098C-46A2-A66E-9B5CF22E71B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480394" y="4981984"/>
                  <a:ext cx="921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13A3E01-7842-46C0-81FA-018AD04D3A05}"/>
                    </a:ext>
                  </a:extLst>
                </p14:cNvPr>
                <p14:cNvContentPartPr/>
                <p14:nvPr/>
              </p14:nvContentPartPr>
              <p14:xfrm>
                <a:off x="7685234" y="4761304"/>
                <a:ext cx="290880" cy="5072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13A3E01-7842-46C0-81FA-018AD04D3A0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676234" y="4752304"/>
                  <a:ext cx="308520" cy="52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9D916232-C026-459C-9528-6F7FF1D5BFE7}"/>
                  </a:ext>
                </a:extLst>
              </p14:cNvPr>
              <p14:cNvContentPartPr/>
              <p14:nvPr/>
            </p14:nvContentPartPr>
            <p14:xfrm>
              <a:off x="8203994" y="5229304"/>
              <a:ext cx="28800" cy="1980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9D916232-C026-459C-9528-6F7FF1D5BFE7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8194994" y="5220304"/>
                <a:ext cx="46440" cy="3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5645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8950CD2-F8CE-4E42-8B88-DF8C1E077798}"/>
                  </a:ext>
                </a:extLst>
              </p14:cNvPr>
              <p14:cNvContentPartPr/>
              <p14:nvPr/>
            </p14:nvContentPartPr>
            <p14:xfrm>
              <a:off x="7706474" y="757384"/>
              <a:ext cx="13320" cy="165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8950CD2-F8CE-4E42-8B88-DF8C1E0777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7474" y="748384"/>
                <a:ext cx="309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BEC7B475-963C-4965-A2F5-485E5D525B9D}"/>
                  </a:ext>
                </a:extLst>
              </p14:cNvPr>
              <p14:cNvContentPartPr/>
              <p14:nvPr/>
            </p14:nvContentPartPr>
            <p14:xfrm>
              <a:off x="6303194" y="4012864"/>
              <a:ext cx="360" cy="360"/>
            </p14:xfrm>
          </p:contentPart>
        </mc:Choice>
        <mc:Fallback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BEC7B475-963C-4965-A2F5-485E5D525B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94194" y="400386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9" name="Group 438">
            <a:extLst>
              <a:ext uri="{FF2B5EF4-FFF2-40B4-BE49-F238E27FC236}">
                <a16:creationId xmlns:a16="http://schemas.microsoft.com/office/drawing/2014/main" id="{70305506-C880-4E57-8F5C-E1AAE2AFFC3D}"/>
              </a:ext>
            </a:extLst>
          </p:cNvPr>
          <p:cNvGrpSpPr/>
          <p:nvPr/>
        </p:nvGrpSpPr>
        <p:grpSpPr>
          <a:xfrm>
            <a:off x="314954" y="81304"/>
            <a:ext cx="11791800" cy="6321240"/>
            <a:chOff x="314954" y="81304"/>
            <a:chExt cx="11791800" cy="632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63ADB10-FD98-44A0-839D-4531BE2F07E3}"/>
                    </a:ext>
                  </a:extLst>
                </p14:cNvPr>
                <p14:cNvContentPartPr/>
                <p14:nvPr/>
              </p14:nvContentPartPr>
              <p14:xfrm>
                <a:off x="11540834" y="453904"/>
                <a:ext cx="135720" cy="123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63ADB10-FD98-44A0-839D-4531BE2F07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32194" y="445264"/>
                  <a:ext cx="153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60C002A-72D2-40B3-9D6A-866405ECC592}"/>
                    </a:ext>
                  </a:extLst>
                </p14:cNvPr>
                <p14:cNvContentPartPr/>
                <p14:nvPr/>
              </p14:nvContentPartPr>
              <p14:xfrm>
                <a:off x="11775194" y="96424"/>
                <a:ext cx="331560" cy="526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60C002A-72D2-40B3-9D6A-866405ECC5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766194" y="87424"/>
                  <a:ext cx="34920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16E1E0C-D088-439C-A60A-AA37849F6883}"/>
                    </a:ext>
                  </a:extLst>
                </p14:cNvPr>
                <p14:cNvContentPartPr/>
                <p14:nvPr/>
              </p14:nvContentPartPr>
              <p14:xfrm>
                <a:off x="11723714" y="471544"/>
                <a:ext cx="224280" cy="27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16E1E0C-D088-439C-A60A-AA37849F688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15074" y="462904"/>
                  <a:ext cx="241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577DE84-CB98-4224-814B-1C106E2F21E0}"/>
                    </a:ext>
                  </a:extLst>
                </p14:cNvPr>
                <p14:cNvContentPartPr/>
                <p14:nvPr/>
              </p14:nvContentPartPr>
              <p14:xfrm>
                <a:off x="314954" y="309544"/>
                <a:ext cx="513360" cy="378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577DE84-CB98-4224-814B-1C106E2F21E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6314" y="300544"/>
                  <a:ext cx="5310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7BBA6FB-C631-4CCF-9DEF-207FCA2C57C3}"/>
                    </a:ext>
                  </a:extLst>
                </p14:cNvPr>
                <p14:cNvContentPartPr/>
                <p14:nvPr/>
              </p14:nvContentPartPr>
              <p14:xfrm>
                <a:off x="387674" y="486664"/>
                <a:ext cx="288000" cy="89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7BBA6FB-C631-4CCF-9DEF-207FCA2C57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9034" y="477664"/>
                  <a:ext cx="305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0E6BA33-F82E-4C43-8B3F-B00B929DCC5F}"/>
                    </a:ext>
                  </a:extLst>
                </p14:cNvPr>
                <p14:cNvContentPartPr/>
                <p14:nvPr/>
              </p14:nvContentPartPr>
              <p14:xfrm>
                <a:off x="814994" y="445264"/>
                <a:ext cx="249840" cy="188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0E6BA33-F82E-4C43-8B3F-B00B929DCC5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6354" y="436264"/>
                  <a:ext cx="267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1F3FD53-25F6-4525-B24F-570CDD4F0EFA}"/>
                    </a:ext>
                  </a:extLst>
                </p14:cNvPr>
                <p14:cNvContentPartPr/>
                <p14:nvPr/>
              </p14:nvContentPartPr>
              <p14:xfrm>
                <a:off x="822194" y="370744"/>
                <a:ext cx="177480" cy="203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1F3FD53-25F6-4525-B24F-570CDD4F0EF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3194" y="362104"/>
                  <a:ext cx="195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CDCF47F-A5B8-4D01-9251-07D4B12432DD}"/>
                    </a:ext>
                  </a:extLst>
                </p14:cNvPr>
                <p14:cNvContentPartPr/>
                <p14:nvPr/>
              </p14:nvContentPartPr>
              <p14:xfrm>
                <a:off x="1214594" y="433384"/>
                <a:ext cx="36720" cy="167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CDCF47F-A5B8-4D01-9251-07D4B12432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05594" y="424744"/>
                  <a:ext cx="54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6DBB477-84FA-4704-910D-FF5EAA040B7A}"/>
                    </a:ext>
                  </a:extLst>
                </p14:cNvPr>
                <p14:cNvContentPartPr/>
                <p14:nvPr/>
              </p14:nvContentPartPr>
              <p14:xfrm>
                <a:off x="1653434" y="240784"/>
                <a:ext cx="388080" cy="437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6DBB477-84FA-4704-910D-FF5EAA040B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44434" y="232144"/>
                  <a:ext cx="4057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AB75E87-D546-4AD5-B4C3-A4BAF476A024}"/>
                    </a:ext>
                  </a:extLst>
                </p14:cNvPr>
                <p14:cNvContentPartPr/>
                <p14:nvPr/>
              </p14:nvContentPartPr>
              <p14:xfrm>
                <a:off x="1729034" y="528424"/>
                <a:ext cx="262800" cy="47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AB75E87-D546-4AD5-B4C3-A4BAF476A02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20034" y="519784"/>
                  <a:ext cx="280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F787820-E139-48C8-AE91-89EC41C62454}"/>
                    </a:ext>
                  </a:extLst>
                </p14:cNvPr>
                <p14:cNvContentPartPr/>
                <p14:nvPr/>
              </p14:nvContentPartPr>
              <p14:xfrm>
                <a:off x="443114" y="841264"/>
                <a:ext cx="222840" cy="451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F787820-E139-48C8-AE91-89EC41C624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4474" y="832264"/>
                  <a:ext cx="24048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1ECABE6-AF71-4F20-BD1F-B8A01798495C}"/>
                    </a:ext>
                  </a:extLst>
                </p14:cNvPr>
                <p14:cNvContentPartPr/>
                <p14:nvPr/>
              </p14:nvContentPartPr>
              <p14:xfrm>
                <a:off x="716714" y="1090744"/>
                <a:ext cx="178920" cy="132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1ECABE6-AF71-4F20-BD1F-B8A01798495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8074" y="1081744"/>
                  <a:ext cx="196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7BDEFFC-4DD0-4DA3-A42B-D38E994449B7}"/>
                    </a:ext>
                  </a:extLst>
                </p14:cNvPr>
                <p14:cNvContentPartPr/>
                <p14:nvPr/>
              </p14:nvContentPartPr>
              <p14:xfrm>
                <a:off x="957194" y="1083184"/>
                <a:ext cx="180000" cy="142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7BDEFFC-4DD0-4DA3-A42B-D38E994449B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8554" y="1074544"/>
                  <a:ext cx="197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84B8E26-0C13-435C-B300-9474D4C8232B}"/>
                    </a:ext>
                  </a:extLst>
                </p14:cNvPr>
                <p14:cNvContentPartPr/>
                <p14:nvPr/>
              </p14:nvContentPartPr>
              <p14:xfrm>
                <a:off x="1168514" y="1087864"/>
                <a:ext cx="46080" cy="92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84B8E26-0C13-435C-B300-9474D4C8232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59874" y="1078864"/>
                  <a:ext cx="63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3C82AA0-3916-4004-BC33-D72431D9E7A4}"/>
                    </a:ext>
                  </a:extLst>
                </p14:cNvPr>
                <p14:cNvContentPartPr/>
                <p14:nvPr/>
              </p14:nvContentPartPr>
              <p14:xfrm>
                <a:off x="1261754" y="974464"/>
                <a:ext cx="5400" cy="23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3C82AA0-3916-4004-BC33-D72431D9E7A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52754" y="965824"/>
                  <a:ext cx="230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D081228-7871-4FD0-B255-7D782911F167}"/>
                    </a:ext>
                  </a:extLst>
                </p14:cNvPr>
                <p14:cNvContentPartPr/>
                <p14:nvPr/>
              </p14:nvContentPartPr>
              <p14:xfrm>
                <a:off x="1275434" y="1064824"/>
                <a:ext cx="148680" cy="114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D081228-7871-4FD0-B255-7D782911F16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66794" y="1055824"/>
                  <a:ext cx="166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4ED5026-D9A5-4427-A7E4-7A526F48C16D}"/>
                    </a:ext>
                  </a:extLst>
                </p14:cNvPr>
                <p14:cNvContentPartPr/>
                <p14:nvPr/>
              </p14:nvContentPartPr>
              <p14:xfrm>
                <a:off x="1277234" y="1084624"/>
                <a:ext cx="312480" cy="608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4ED5026-D9A5-4427-A7E4-7A526F48C1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68234" y="1075984"/>
                  <a:ext cx="33012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7359DF7-AB38-4934-8E1D-C4DB6C9896B4}"/>
                    </a:ext>
                  </a:extLst>
                </p14:cNvPr>
                <p14:cNvContentPartPr/>
                <p14:nvPr/>
              </p14:nvContentPartPr>
              <p14:xfrm>
                <a:off x="1946474" y="987064"/>
                <a:ext cx="177840" cy="208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7359DF7-AB38-4934-8E1D-C4DB6C9896B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37474" y="978064"/>
                  <a:ext cx="1954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A8328E-E1D6-491A-A1B8-09E3F6320A6B}"/>
                    </a:ext>
                  </a:extLst>
                </p14:cNvPr>
                <p14:cNvContentPartPr/>
                <p14:nvPr/>
              </p14:nvContentPartPr>
              <p14:xfrm>
                <a:off x="2365874" y="423664"/>
                <a:ext cx="200520" cy="193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A8328E-E1D6-491A-A1B8-09E3F6320A6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56874" y="415024"/>
                  <a:ext cx="218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7D8AA5A-94C2-4AB8-B16F-B2717E280966}"/>
                    </a:ext>
                  </a:extLst>
                </p14:cNvPr>
                <p14:cNvContentPartPr/>
                <p14:nvPr/>
              </p14:nvContentPartPr>
              <p14:xfrm>
                <a:off x="2610314" y="461104"/>
                <a:ext cx="172440" cy="150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7D8AA5A-94C2-4AB8-B16F-B2717E28096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01674" y="452104"/>
                  <a:ext cx="190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9999EFE-D71A-4448-878E-351BA1EE1B26}"/>
                    </a:ext>
                  </a:extLst>
                </p14:cNvPr>
                <p14:cNvContentPartPr/>
                <p14:nvPr/>
              </p14:nvContentPartPr>
              <p14:xfrm>
                <a:off x="2836034" y="424384"/>
                <a:ext cx="242280" cy="209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9999EFE-D71A-4448-878E-351BA1EE1B2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27034" y="415744"/>
                  <a:ext cx="2599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2384134-F365-45E8-A01D-E200906CA113}"/>
                    </a:ext>
                  </a:extLst>
                </p14:cNvPr>
                <p14:cNvContentPartPr/>
                <p14:nvPr/>
              </p14:nvContentPartPr>
              <p14:xfrm>
                <a:off x="3204674" y="193624"/>
                <a:ext cx="187920" cy="413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2384134-F365-45E8-A01D-E200906CA11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95674" y="184984"/>
                  <a:ext cx="2055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3BA4CF1-DEE6-4053-BB19-8CD204E576D9}"/>
                    </a:ext>
                  </a:extLst>
                </p14:cNvPr>
                <p14:cNvContentPartPr/>
                <p14:nvPr/>
              </p14:nvContentPartPr>
              <p14:xfrm>
                <a:off x="3059234" y="392704"/>
                <a:ext cx="342720" cy="63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3BA4CF1-DEE6-4053-BB19-8CD204E576D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50594" y="384064"/>
                  <a:ext cx="360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AA37335-4141-4507-A8BD-3D06E878A47F}"/>
                    </a:ext>
                  </a:extLst>
                </p14:cNvPr>
                <p14:cNvContentPartPr/>
                <p14:nvPr/>
              </p14:nvContentPartPr>
              <p14:xfrm>
                <a:off x="3333194" y="447064"/>
                <a:ext cx="219600" cy="115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AA37335-4141-4507-A8BD-3D06E878A47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24194" y="438064"/>
                  <a:ext cx="237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20D365C-2F9D-423B-89F3-F70F875E5248}"/>
                    </a:ext>
                  </a:extLst>
                </p14:cNvPr>
                <p14:cNvContentPartPr/>
                <p14:nvPr/>
              </p14:nvContentPartPr>
              <p14:xfrm>
                <a:off x="3637034" y="462544"/>
                <a:ext cx="40320" cy="99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20D365C-2F9D-423B-89F3-F70F875E524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28034" y="453904"/>
                  <a:ext cx="57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6B591B-55F0-44C1-90B0-A64348994902}"/>
                    </a:ext>
                  </a:extLst>
                </p14:cNvPr>
                <p14:cNvContentPartPr/>
                <p14:nvPr/>
              </p14:nvContentPartPr>
              <p14:xfrm>
                <a:off x="3748274" y="462184"/>
                <a:ext cx="159840" cy="128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6B591B-55F0-44C1-90B0-A6434899490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39274" y="453544"/>
                  <a:ext cx="177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91F2C08-EC7D-4B35-9BE8-BAD900CDB44D}"/>
                    </a:ext>
                  </a:extLst>
                </p14:cNvPr>
                <p14:cNvContentPartPr/>
                <p14:nvPr/>
              </p14:nvContentPartPr>
              <p14:xfrm>
                <a:off x="2542274" y="958984"/>
                <a:ext cx="276120" cy="213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91F2C08-EC7D-4B35-9BE8-BAD900CDB44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33634" y="949984"/>
                  <a:ext cx="2937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D2AA8FE-6225-45D5-9A35-F4CB99FFD913}"/>
                    </a:ext>
                  </a:extLst>
                </p14:cNvPr>
                <p14:cNvContentPartPr/>
                <p14:nvPr/>
              </p14:nvContentPartPr>
              <p14:xfrm>
                <a:off x="2743154" y="997504"/>
                <a:ext cx="272520" cy="174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D2AA8FE-6225-45D5-9A35-F4CB99FFD91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34154" y="988864"/>
                  <a:ext cx="290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F44FACB-D3C3-4706-B54C-5C28128A2FD2}"/>
                    </a:ext>
                  </a:extLst>
                </p14:cNvPr>
                <p14:cNvContentPartPr/>
                <p14:nvPr/>
              </p14:nvContentPartPr>
              <p14:xfrm>
                <a:off x="3085874" y="964024"/>
                <a:ext cx="231480" cy="235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F44FACB-D3C3-4706-B54C-5C28128A2F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77234" y="955384"/>
                  <a:ext cx="2491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2A4F5D3-E884-43DA-8382-7BCB6B5137F7}"/>
                    </a:ext>
                  </a:extLst>
                </p14:cNvPr>
                <p14:cNvContentPartPr/>
                <p14:nvPr/>
              </p14:nvContentPartPr>
              <p14:xfrm>
                <a:off x="3394754" y="788344"/>
                <a:ext cx="237960" cy="392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2A4F5D3-E884-43DA-8382-7BCB6B5137F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86114" y="779344"/>
                  <a:ext cx="2556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47A24F0-BB8C-44A9-9F22-6F9594FDE938}"/>
                    </a:ext>
                  </a:extLst>
                </p14:cNvPr>
                <p14:cNvContentPartPr/>
                <p14:nvPr/>
              </p14:nvContentPartPr>
              <p14:xfrm>
                <a:off x="3317714" y="960064"/>
                <a:ext cx="328680" cy="61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47A24F0-BB8C-44A9-9F22-6F9594FDE93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08714" y="951424"/>
                  <a:ext cx="346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1EA1E3E-ADCE-4CDD-8DA2-79C804A5B9B5}"/>
                    </a:ext>
                  </a:extLst>
                </p14:cNvPr>
                <p14:cNvContentPartPr/>
                <p14:nvPr/>
              </p14:nvContentPartPr>
              <p14:xfrm>
                <a:off x="3544154" y="1026664"/>
                <a:ext cx="329760" cy="132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1EA1E3E-ADCE-4CDD-8DA2-79C804A5B9B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35514" y="1017664"/>
                  <a:ext cx="347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88CFEAF-8D35-4320-A765-D48A2F1D485B}"/>
                    </a:ext>
                  </a:extLst>
                </p14:cNvPr>
                <p14:cNvContentPartPr/>
                <p14:nvPr/>
              </p14:nvContentPartPr>
              <p14:xfrm>
                <a:off x="3937634" y="1018384"/>
                <a:ext cx="227520" cy="135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88CFEAF-8D35-4320-A765-D48A2F1D485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28634" y="1009384"/>
                  <a:ext cx="245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DDF6197-4FC8-40DE-840E-2A1AAA21FFD0}"/>
                    </a:ext>
                  </a:extLst>
                </p14:cNvPr>
                <p14:cNvContentPartPr/>
                <p14:nvPr/>
              </p14:nvContentPartPr>
              <p14:xfrm>
                <a:off x="470114" y="1792024"/>
                <a:ext cx="101520" cy="175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DDF6197-4FC8-40DE-840E-2A1AAA21FFD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1474" y="1783384"/>
                  <a:ext cx="119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8256DDD-947A-43C1-B0F4-BE485C67BC0F}"/>
                    </a:ext>
                  </a:extLst>
                </p14:cNvPr>
                <p14:cNvContentPartPr/>
                <p14:nvPr/>
              </p14:nvContentPartPr>
              <p14:xfrm>
                <a:off x="611594" y="1698424"/>
                <a:ext cx="69480" cy="25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8256DDD-947A-43C1-B0F4-BE485C67BC0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2594" y="1689424"/>
                  <a:ext cx="871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6773FF4-3F2E-4DB7-90AD-3FB89B8FE454}"/>
                    </a:ext>
                  </a:extLst>
                </p14:cNvPr>
                <p14:cNvContentPartPr/>
                <p14:nvPr/>
              </p14:nvContentPartPr>
              <p14:xfrm>
                <a:off x="627434" y="1794544"/>
                <a:ext cx="144000" cy="1638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6773FF4-3F2E-4DB7-90AD-3FB89B8FE45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8794" y="1785904"/>
                  <a:ext cx="161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A0CDA69-3E6B-42C9-85FA-A8275BA41D90}"/>
                    </a:ext>
                  </a:extLst>
                </p14:cNvPr>
                <p14:cNvContentPartPr/>
                <p14:nvPr/>
              </p14:nvContentPartPr>
              <p14:xfrm>
                <a:off x="873314" y="1741624"/>
                <a:ext cx="282240" cy="1904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A0CDA69-3E6B-42C9-85FA-A8275BA41D9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4674" y="1732984"/>
                  <a:ext cx="299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8E76480-7109-4311-BD9C-ABFD546A02F2}"/>
                    </a:ext>
                  </a:extLst>
                </p14:cNvPr>
                <p14:cNvContentPartPr/>
                <p14:nvPr/>
              </p14:nvContentPartPr>
              <p14:xfrm>
                <a:off x="1089314" y="1539304"/>
                <a:ext cx="201600" cy="352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8E76480-7109-4311-BD9C-ABFD546A02F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0314" y="1530664"/>
                  <a:ext cx="2192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2D17682-6628-4706-8313-6BACEE7F1FE3}"/>
                    </a:ext>
                  </a:extLst>
                </p14:cNvPr>
                <p14:cNvContentPartPr/>
                <p14:nvPr/>
              </p14:nvContentPartPr>
              <p14:xfrm>
                <a:off x="1224674" y="1775104"/>
                <a:ext cx="333720" cy="3762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2D17682-6628-4706-8313-6BACEE7F1FE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16034" y="1766104"/>
                  <a:ext cx="3513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FD6908C-BB20-4A41-AC43-6EC6C2D924B0}"/>
                    </a:ext>
                  </a:extLst>
                </p14:cNvPr>
                <p14:cNvContentPartPr/>
                <p14:nvPr/>
              </p14:nvContentPartPr>
              <p14:xfrm>
                <a:off x="1487114" y="1738744"/>
                <a:ext cx="190080" cy="1976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FD6908C-BB20-4A41-AC43-6EC6C2D924B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78474" y="1729744"/>
                  <a:ext cx="207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036939B-4C63-4C7D-99B3-181556446651}"/>
                    </a:ext>
                  </a:extLst>
                </p14:cNvPr>
                <p14:cNvContentPartPr/>
                <p14:nvPr/>
              </p14:nvContentPartPr>
              <p14:xfrm>
                <a:off x="1701674" y="1740544"/>
                <a:ext cx="153720" cy="1857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036939B-4C63-4C7D-99B3-18155644665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692674" y="1731904"/>
                  <a:ext cx="171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CC9E363-3B2A-4F54-9032-2FA3DCE6A10E}"/>
                    </a:ext>
                  </a:extLst>
                </p14:cNvPr>
                <p14:cNvContentPartPr/>
                <p14:nvPr/>
              </p14:nvContentPartPr>
              <p14:xfrm>
                <a:off x="1852514" y="1747024"/>
                <a:ext cx="210600" cy="1818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CC9E363-3B2A-4F54-9032-2FA3DCE6A10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43514" y="1738384"/>
                  <a:ext cx="228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DEE57B9-C5E5-4CAC-A353-611B5EDE9365}"/>
                    </a:ext>
                  </a:extLst>
                </p14:cNvPr>
                <p14:cNvContentPartPr/>
                <p14:nvPr/>
              </p14:nvContentPartPr>
              <p14:xfrm>
                <a:off x="2135474" y="1484584"/>
                <a:ext cx="442800" cy="4402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DEE57B9-C5E5-4CAC-A353-611B5EDE936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26474" y="1475584"/>
                  <a:ext cx="46044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4E8173A-28FE-4FD5-9155-ADDA43690362}"/>
                    </a:ext>
                  </a:extLst>
                </p14:cNvPr>
                <p14:cNvContentPartPr/>
                <p14:nvPr/>
              </p14:nvContentPartPr>
              <p14:xfrm>
                <a:off x="2452994" y="1744504"/>
                <a:ext cx="187920" cy="1591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4E8173A-28FE-4FD5-9155-ADDA4369036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43994" y="1735504"/>
                  <a:ext cx="205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E33473B-B485-4E75-B358-244404A17AC9}"/>
                    </a:ext>
                  </a:extLst>
                </p14:cNvPr>
                <p14:cNvContentPartPr/>
                <p14:nvPr/>
              </p14:nvContentPartPr>
              <p14:xfrm>
                <a:off x="2620754" y="1766104"/>
                <a:ext cx="230040" cy="140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E33473B-B485-4E75-B358-244404A17AC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12114" y="1757464"/>
                  <a:ext cx="2476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99E5872-E11E-4584-9C2F-1FA3ED009830}"/>
                    </a:ext>
                  </a:extLst>
                </p14:cNvPr>
                <p14:cNvContentPartPr/>
                <p14:nvPr/>
              </p14:nvContentPartPr>
              <p14:xfrm>
                <a:off x="2969954" y="1474864"/>
                <a:ext cx="284040" cy="4708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99E5872-E11E-4584-9C2F-1FA3ED00983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60954" y="1465864"/>
                  <a:ext cx="3016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09330F6-E0A7-4F7A-9F0B-ABE91EC97808}"/>
                    </a:ext>
                  </a:extLst>
                </p14:cNvPr>
                <p14:cNvContentPartPr/>
                <p14:nvPr/>
              </p14:nvContentPartPr>
              <p14:xfrm>
                <a:off x="2964914" y="1479184"/>
                <a:ext cx="592560" cy="4341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09330F6-E0A7-4F7A-9F0B-ABE91EC9780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55914" y="1470544"/>
                  <a:ext cx="6102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EC43A70-C86B-4782-885B-852B331DA33D}"/>
                    </a:ext>
                  </a:extLst>
                </p14:cNvPr>
                <p14:cNvContentPartPr/>
                <p14:nvPr/>
              </p14:nvContentPartPr>
              <p14:xfrm>
                <a:off x="3511394" y="1752064"/>
                <a:ext cx="126720" cy="122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EC43A70-C86B-4782-885B-852B331DA33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02394" y="1743064"/>
                  <a:ext cx="144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F0457FD-31D0-4BCC-8625-82AAAD11E7BB}"/>
                    </a:ext>
                  </a:extLst>
                </p14:cNvPr>
                <p14:cNvContentPartPr/>
                <p14:nvPr/>
              </p14:nvContentPartPr>
              <p14:xfrm>
                <a:off x="3519314" y="1661344"/>
                <a:ext cx="253080" cy="5072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F0457FD-31D0-4BCC-8625-82AAAD11E7B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10674" y="1652704"/>
                  <a:ext cx="27072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FD19256-FA51-4268-845B-8C80419D1BAC}"/>
                    </a:ext>
                  </a:extLst>
                </p14:cNvPr>
                <p14:cNvContentPartPr/>
                <p14:nvPr/>
              </p14:nvContentPartPr>
              <p14:xfrm>
                <a:off x="4216634" y="81304"/>
                <a:ext cx="250560" cy="497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FD19256-FA51-4268-845B-8C80419D1BA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07634" y="72304"/>
                  <a:ext cx="26820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CA19F29-8108-49E7-9BC3-DDE63DAF50E5}"/>
                    </a:ext>
                  </a:extLst>
                </p14:cNvPr>
                <p14:cNvContentPartPr/>
                <p14:nvPr/>
              </p14:nvContentPartPr>
              <p14:xfrm>
                <a:off x="4458554" y="413224"/>
                <a:ext cx="137520" cy="152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CA19F29-8108-49E7-9BC3-DDE63DAF50E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49914" y="404584"/>
                  <a:ext cx="155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EA2FD99-A07A-4E9E-B1D8-991DF09C8DE8}"/>
                    </a:ext>
                  </a:extLst>
                </p14:cNvPr>
                <p14:cNvContentPartPr/>
                <p14:nvPr/>
              </p14:nvContentPartPr>
              <p14:xfrm>
                <a:off x="4638194" y="405304"/>
                <a:ext cx="258840" cy="134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EA2FD99-A07A-4E9E-B1D8-991DF09C8DE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29194" y="396304"/>
                  <a:ext cx="276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28617B8-2B7F-4E21-8AD7-B3A5DE87FD04}"/>
                    </a:ext>
                  </a:extLst>
                </p14:cNvPr>
                <p14:cNvContentPartPr/>
                <p14:nvPr/>
              </p14:nvContentPartPr>
              <p14:xfrm>
                <a:off x="4922234" y="417184"/>
                <a:ext cx="187920" cy="125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28617B8-2B7F-4E21-8AD7-B3A5DE87FD0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13594" y="408544"/>
                  <a:ext cx="205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F89C70B-F9F2-4F90-A869-92015A0226D6}"/>
                    </a:ext>
                  </a:extLst>
                </p14:cNvPr>
                <p14:cNvContentPartPr/>
                <p14:nvPr/>
              </p14:nvContentPartPr>
              <p14:xfrm>
                <a:off x="5077754" y="387664"/>
                <a:ext cx="255600" cy="201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F89C70B-F9F2-4F90-A869-92015A0226D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68754" y="379024"/>
                  <a:ext cx="273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9184C49-805C-4F0E-9CD8-A630047E3C46}"/>
                    </a:ext>
                  </a:extLst>
                </p14:cNvPr>
                <p14:cNvContentPartPr/>
                <p14:nvPr/>
              </p14:nvContentPartPr>
              <p14:xfrm>
                <a:off x="5411114" y="478744"/>
                <a:ext cx="166320" cy="344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9184C49-805C-4F0E-9CD8-A630047E3C4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02474" y="469744"/>
                  <a:ext cx="1839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882DBC5-3848-49AD-A6FF-9B8228E3A52D}"/>
                    </a:ext>
                  </a:extLst>
                </p14:cNvPr>
                <p14:cNvContentPartPr/>
                <p14:nvPr/>
              </p14:nvContentPartPr>
              <p14:xfrm>
                <a:off x="5520554" y="315304"/>
                <a:ext cx="270360" cy="289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882DBC5-3848-49AD-A6FF-9B8228E3A52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11554" y="306664"/>
                  <a:ext cx="2880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BFC0A63-B480-4CAD-8C86-43808C830268}"/>
                    </a:ext>
                  </a:extLst>
                </p14:cNvPr>
                <p14:cNvContentPartPr/>
                <p14:nvPr/>
              </p14:nvContentPartPr>
              <p14:xfrm>
                <a:off x="5782994" y="376504"/>
                <a:ext cx="109800" cy="180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BFC0A63-B480-4CAD-8C86-43808C83026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74354" y="367864"/>
                  <a:ext cx="1274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5020FE1-2518-479D-908A-ACCEC8C803C3}"/>
                    </a:ext>
                  </a:extLst>
                </p14:cNvPr>
                <p14:cNvContentPartPr/>
                <p14:nvPr/>
              </p14:nvContentPartPr>
              <p14:xfrm>
                <a:off x="5772554" y="436264"/>
                <a:ext cx="216000" cy="376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5020FE1-2518-479D-908A-ACCEC8C803C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63554" y="427264"/>
                  <a:ext cx="2336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33E1579-2D31-465E-8DF6-0D870FCC41D9}"/>
                    </a:ext>
                  </a:extLst>
                </p14:cNvPr>
                <p14:cNvContentPartPr/>
                <p14:nvPr/>
              </p14:nvContentPartPr>
              <p14:xfrm>
                <a:off x="5892074" y="314944"/>
                <a:ext cx="259920" cy="1976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33E1579-2D31-465E-8DF6-0D870FCC41D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83434" y="306304"/>
                  <a:ext cx="2775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ABCE2B4-E89C-48D8-9626-81BD8A56DDE3}"/>
                    </a:ext>
                  </a:extLst>
                </p14:cNvPr>
                <p14:cNvContentPartPr/>
                <p14:nvPr/>
              </p14:nvContentPartPr>
              <p14:xfrm>
                <a:off x="6151994" y="373264"/>
                <a:ext cx="205200" cy="1508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ABCE2B4-E89C-48D8-9626-81BD8A56DD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42994" y="364624"/>
                  <a:ext cx="222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0C15ECF-E882-473C-9130-6AAE0BD2C31C}"/>
                    </a:ext>
                  </a:extLst>
                </p14:cNvPr>
                <p14:cNvContentPartPr/>
                <p14:nvPr/>
              </p14:nvContentPartPr>
              <p14:xfrm>
                <a:off x="6529274" y="152224"/>
                <a:ext cx="125640" cy="356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0C15ECF-E882-473C-9130-6AAE0BD2C31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20634" y="143584"/>
                  <a:ext cx="1432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0D26DF3-3E3D-4CD0-9D3E-6DE8BA4D632D}"/>
                    </a:ext>
                  </a:extLst>
                </p14:cNvPr>
                <p14:cNvContentPartPr/>
                <p14:nvPr/>
              </p14:nvContentPartPr>
              <p14:xfrm>
                <a:off x="6604874" y="388024"/>
                <a:ext cx="180360" cy="147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0D26DF3-3E3D-4CD0-9D3E-6DE8BA4D632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96234" y="379384"/>
                  <a:ext cx="198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BFD60C0-5BAC-4B98-B5E0-AC5C0E92A45C}"/>
                    </a:ext>
                  </a:extLst>
                </p14:cNvPr>
                <p14:cNvContentPartPr/>
                <p14:nvPr/>
              </p14:nvContentPartPr>
              <p14:xfrm>
                <a:off x="6887474" y="127024"/>
                <a:ext cx="230760" cy="433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BFD60C0-5BAC-4B98-B5E0-AC5C0E92A45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78834" y="118384"/>
                  <a:ext cx="2484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E7CA8C9-7A7A-4ABA-8418-44E0E41C7F3B}"/>
                    </a:ext>
                  </a:extLst>
                </p14:cNvPr>
                <p14:cNvContentPartPr/>
                <p14:nvPr/>
              </p14:nvContentPartPr>
              <p14:xfrm>
                <a:off x="6789914" y="299104"/>
                <a:ext cx="459360" cy="245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E7CA8C9-7A7A-4ABA-8418-44E0E41C7F3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80914" y="290104"/>
                  <a:ext cx="477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82E39E0-1FCC-48C0-81C4-857BE4C97383}"/>
                    </a:ext>
                  </a:extLst>
                </p14:cNvPr>
                <p14:cNvContentPartPr/>
                <p14:nvPr/>
              </p14:nvContentPartPr>
              <p14:xfrm>
                <a:off x="7238114" y="423304"/>
                <a:ext cx="131040" cy="132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82E39E0-1FCC-48C0-81C4-857BE4C9738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29114" y="414304"/>
                  <a:ext cx="148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D09BCA2-D94E-4E23-AF79-E9D5414A6E4A}"/>
                    </a:ext>
                  </a:extLst>
                </p14:cNvPr>
                <p14:cNvContentPartPr/>
                <p14:nvPr/>
              </p14:nvContentPartPr>
              <p14:xfrm>
                <a:off x="7405154" y="423664"/>
                <a:ext cx="223200" cy="144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D09BCA2-D94E-4E23-AF79-E9D5414A6E4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96154" y="414664"/>
                  <a:ext cx="240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9C65311-275F-485A-BF32-07BC755EB6C3}"/>
                    </a:ext>
                  </a:extLst>
                </p14:cNvPr>
                <p14:cNvContentPartPr/>
                <p14:nvPr/>
              </p14:nvContentPartPr>
              <p14:xfrm>
                <a:off x="7937594" y="153304"/>
                <a:ext cx="244800" cy="425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9C65311-275F-485A-BF32-07BC755EB6C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28954" y="144304"/>
                  <a:ext cx="2624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40E6F6D-7C0F-4578-A287-F9DF3E640BE9}"/>
                    </a:ext>
                  </a:extLst>
                </p14:cNvPr>
                <p14:cNvContentPartPr/>
                <p14:nvPr/>
              </p14:nvContentPartPr>
              <p14:xfrm>
                <a:off x="8182034" y="434824"/>
                <a:ext cx="122760" cy="131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40E6F6D-7C0F-4578-A287-F9DF3E640BE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73394" y="426184"/>
                  <a:ext cx="140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C083C72-2CA8-4959-8C68-74CC104425D3}"/>
                    </a:ext>
                  </a:extLst>
                </p14:cNvPr>
                <p14:cNvContentPartPr/>
                <p14:nvPr/>
              </p14:nvContentPartPr>
              <p14:xfrm>
                <a:off x="8371394" y="376504"/>
                <a:ext cx="151560" cy="205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C083C72-2CA8-4959-8C68-74CC104425D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62754" y="367864"/>
                  <a:ext cx="169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C87546A-F1CD-4C25-967C-53EDFD2BD5FD}"/>
                    </a:ext>
                  </a:extLst>
                </p14:cNvPr>
                <p14:cNvContentPartPr/>
                <p14:nvPr/>
              </p14:nvContentPartPr>
              <p14:xfrm>
                <a:off x="8707634" y="409624"/>
                <a:ext cx="269640" cy="1587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C87546A-F1CD-4C25-967C-53EDFD2BD5F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698634" y="400624"/>
                  <a:ext cx="287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1D1AC5C-1B7C-4FDC-ADBE-2A492983FB1C}"/>
                    </a:ext>
                  </a:extLst>
                </p14:cNvPr>
                <p14:cNvContentPartPr/>
                <p14:nvPr/>
              </p14:nvContentPartPr>
              <p14:xfrm>
                <a:off x="9204794" y="346984"/>
                <a:ext cx="119160" cy="203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1D1AC5C-1B7C-4FDC-ADBE-2A492983FB1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95794" y="337984"/>
                  <a:ext cx="136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D2D28DC-C0E6-4502-AB66-D932A0B2FA92}"/>
                    </a:ext>
                  </a:extLst>
                </p14:cNvPr>
                <p14:cNvContentPartPr/>
                <p14:nvPr/>
              </p14:nvContentPartPr>
              <p14:xfrm>
                <a:off x="9359954" y="363544"/>
                <a:ext cx="159120" cy="178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D2D28DC-C0E6-4502-AB66-D932A0B2FA9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350954" y="354544"/>
                  <a:ext cx="176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A965EAC-2AE2-40A8-B8DA-C64018D48DCA}"/>
                    </a:ext>
                  </a:extLst>
                </p14:cNvPr>
                <p14:cNvContentPartPr/>
                <p14:nvPr/>
              </p14:nvContentPartPr>
              <p14:xfrm>
                <a:off x="9624554" y="344104"/>
                <a:ext cx="233640" cy="214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A965EAC-2AE2-40A8-B8DA-C64018D48DC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615914" y="335104"/>
                  <a:ext cx="251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1714804-772E-40C3-90B4-789250B6F6DD}"/>
                    </a:ext>
                  </a:extLst>
                </p14:cNvPr>
                <p14:cNvContentPartPr/>
                <p14:nvPr/>
              </p14:nvContentPartPr>
              <p14:xfrm>
                <a:off x="9620594" y="223144"/>
                <a:ext cx="128160" cy="73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1714804-772E-40C3-90B4-789250B6F6D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611954" y="214504"/>
                  <a:ext cx="1458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549C537-2E5E-4FCE-9A54-3236B47BDE85}"/>
                    </a:ext>
                  </a:extLst>
                </p14:cNvPr>
                <p14:cNvContentPartPr/>
                <p14:nvPr/>
              </p14:nvContentPartPr>
              <p14:xfrm>
                <a:off x="9758114" y="523384"/>
                <a:ext cx="104760" cy="83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549C537-2E5E-4FCE-9A54-3236B47BDE8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749114" y="514384"/>
                  <a:ext cx="122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E619C17-A384-4A6E-8991-76016D0E52C5}"/>
                    </a:ext>
                  </a:extLst>
                </p14:cNvPr>
                <p14:cNvContentPartPr/>
                <p14:nvPr/>
              </p14:nvContentPartPr>
              <p14:xfrm>
                <a:off x="10137194" y="382264"/>
                <a:ext cx="194760" cy="176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E619C17-A384-4A6E-8991-76016D0E52C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128194" y="373624"/>
                  <a:ext cx="212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987F083-D8F3-4C9D-B7AF-BB2320F07C9D}"/>
                    </a:ext>
                  </a:extLst>
                </p14:cNvPr>
                <p14:cNvContentPartPr/>
                <p14:nvPr/>
              </p14:nvContentPartPr>
              <p14:xfrm>
                <a:off x="10400354" y="159424"/>
                <a:ext cx="245880" cy="405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987F083-D8F3-4C9D-B7AF-BB2320F07C9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391354" y="150784"/>
                  <a:ext cx="2635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421F094-7E0B-4C4C-9344-5B5E0FB56857}"/>
                    </a:ext>
                  </a:extLst>
                </p14:cNvPr>
                <p14:cNvContentPartPr/>
                <p14:nvPr/>
              </p14:nvContentPartPr>
              <p14:xfrm>
                <a:off x="10627874" y="437344"/>
                <a:ext cx="144000" cy="129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421F094-7E0B-4C4C-9344-5B5E0FB5685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618874" y="428344"/>
                  <a:ext cx="161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C2E120D-430B-4B1A-8EF0-27B97DDBF928}"/>
                    </a:ext>
                  </a:extLst>
                </p14:cNvPr>
                <p14:cNvContentPartPr/>
                <p14:nvPr/>
              </p14:nvContentPartPr>
              <p14:xfrm>
                <a:off x="10786274" y="449584"/>
                <a:ext cx="127440" cy="1116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C2E120D-430B-4B1A-8EF0-27B97DDBF92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777634" y="440584"/>
                  <a:ext cx="145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8A32DD5-D8A1-49C2-9AE3-A5231F7E4DBC}"/>
                    </a:ext>
                  </a:extLst>
                </p14:cNvPr>
                <p14:cNvContentPartPr/>
                <p14:nvPr/>
              </p14:nvContentPartPr>
              <p14:xfrm>
                <a:off x="10992914" y="424384"/>
                <a:ext cx="127800" cy="141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8A32DD5-D8A1-49C2-9AE3-A5231F7E4DB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84274" y="415744"/>
                  <a:ext cx="145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3240A5A-AFE3-4F13-88BB-772FC6FEF1FB}"/>
                    </a:ext>
                  </a:extLst>
                </p14:cNvPr>
                <p14:cNvContentPartPr/>
                <p14:nvPr/>
              </p14:nvContentPartPr>
              <p14:xfrm>
                <a:off x="11172914" y="427264"/>
                <a:ext cx="159120" cy="1620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3240A5A-AFE3-4F13-88BB-772FC6FEF1F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163914" y="418264"/>
                  <a:ext cx="1767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9B0F409-DF23-425B-8A7D-EF76A6C98BF1}"/>
                    </a:ext>
                  </a:extLst>
                </p14:cNvPr>
                <p14:cNvContentPartPr/>
                <p14:nvPr/>
              </p14:nvContentPartPr>
              <p14:xfrm>
                <a:off x="4541354" y="695104"/>
                <a:ext cx="309960" cy="549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9B0F409-DF23-425B-8A7D-EF76A6C98BF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32354" y="686464"/>
                  <a:ext cx="32760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8E6D6FB-8AFE-4CCE-A657-EADAD608CCDE}"/>
                    </a:ext>
                  </a:extLst>
                </p14:cNvPr>
                <p14:cNvContentPartPr/>
                <p14:nvPr/>
              </p14:nvContentPartPr>
              <p14:xfrm>
                <a:off x="4466834" y="980944"/>
                <a:ext cx="420480" cy="1148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8E6D6FB-8AFE-4CCE-A657-EADAD608CCD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58194" y="971944"/>
                  <a:ext cx="438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FB4B3F4-CBAD-4DAF-A479-51D9C0D674D0}"/>
                    </a:ext>
                  </a:extLst>
                </p14:cNvPr>
                <p14:cNvContentPartPr/>
                <p14:nvPr/>
              </p14:nvContentPartPr>
              <p14:xfrm>
                <a:off x="4798034" y="983824"/>
                <a:ext cx="201600" cy="227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FB4B3F4-CBAD-4DAF-A479-51D9C0D674D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89394" y="974824"/>
                  <a:ext cx="2192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CCC9D05-CB98-47FC-9850-BB8A7E106C8E}"/>
                    </a:ext>
                  </a:extLst>
                </p14:cNvPr>
                <p14:cNvContentPartPr/>
                <p14:nvPr/>
              </p14:nvContentPartPr>
              <p14:xfrm>
                <a:off x="4980554" y="1054024"/>
                <a:ext cx="190440" cy="119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CCC9D05-CB98-47FC-9850-BB8A7E106C8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71914" y="1045024"/>
                  <a:ext cx="208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9326463-C1B7-4B02-96E3-0EA13ECE0E73}"/>
                    </a:ext>
                  </a:extLst>
                </p14:cNvPr>
                <p14:cNvContentPartPr/>
                <p14:nvPr/>
              </p14:nvContentPartPr>
              <p14:xfrm>
                <a:off x="5236514" y="1057264"/>
                <a:ext cx="60480" cy="1483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9326463-C1B7-4B02-96E3-0EA13ECE0E7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227874" y="1048264"/>
                  <a:ext cx="78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36F8DA8-3988-432A-B4FC-38A0A71B7D4A}"/>
                    </a:ext>
                  </a:extLst>
                </p14:cNvPr>
                <p14:cNvContentPartPr/>
                <p14:nvPr/>
              </p14:nvContentPartPr>
              <p14:xfrm>
                <a:off x="5379434" y="768904"/>
                <a:ext cx="321480" cy="4420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36F8DA8-3988-432A-B4FC-38A0A71B7D4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70794" y="760264"/>
                  <a:ext cx="33912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1A8C0A7-A190-4CD5-9D92-186E7D248CFB}"/>
                    </a:ext>
                  </a:extLst>
                </p14:cNvPr>
                <p14:cNvContentPartPr/>
                <p14:nvPr/>
              </p14:nvContentPartPr>
              <p14:xfrm>
                <a:off x="5696234" y="1168864"/>
                <a:ext cx="4320" cy="5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1A8C0A7-A190-4CD5-9D92-186E7D248CF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87234" y="1160224"/>
                  <a:ext cx="2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C913CE1-50AC-4056-8961-5DBC64F97242}"/>
                    </a:ext>
                  </a:extLst>
                </p14:cNvPr>
                <p14:cNvContentPartPr/>
                <p14:nvPr/>
              </p14:nvContentPartPr>
              <p14:xfrm>
                <a:off x="6142994" y="976984"/>
                <a:ext cx="157320" cy="230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C913CE1-50AC-4056-8961-5DBC64F9724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33994" y="968344"/>
                  <a:ext cx="174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2E5BED1-AAC1-42AE-B9E0-2D2D5A5A1424}"/>
                    </a:ext>
                  </a:extLst>
                </p14:cNvPr>
                <p14:cNvContentPartPr/>
                <p14:nvPr/>
              </p14:nvContentPartPr>
              <p14:xfrm>
                <a:off x="6019514" y="947464"/>
                <a:ext cx="601920" cy="626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2E5BED1-AAC1-42AE-B9E0-2D2D5A5A142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10874" y="938464"/>
                  <a:ext cx="6195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1B45BA9-9A04-4AE6-9FF4-86E1B81620C4}"/>
                    </a:ext>
                  </a:extLst>
                </p14:cNvPr>
                <p14:cNvContentPartPr/>
                <p14:nvPr/>
              </p14:nvContentPartPr>
              <p14:xfrm>
                <a:off x="6548354" y="831544"/>
                <a:ext cx="274320" cy="387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1B45BA9-9A04-4AE6-9FF4-86E1B81620C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39714" y="822904"/>
                  <a:ext cx="2919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15E3D4D-74EE-409F-8239-7C703B58BEF8}"/>
                    </a:ext>
                  </a:extLst>
                </p14:cNvPr>
                <p14:cNvContentPartPr/>
                <p14:nvPr/>
              </p14:nvContentPartPr>
              <p14:xfrm>
                <a:off x="6866594" y="1041424"/>
                <a:ext cx="151560" cy="1422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15E3D4D-74EE-409F-8239-7C703B58BEF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57954" y="1032784"/>
                  <a:ext cx="169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45BB881-CC16-4ACA-B65E-AC8A25B07FBA}"/>
                    </a:ext>
                  </a:extLst>
                </p14:cNvPr>
                <p14:cNvContentPartPr/>
                <p14:nvPr/>
              </p14:nvContentPartPr>
              <p14:xfrm>
                <a:off x="7456274" y="763864"/>
                <a:ext cx="341640" cy="480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45BB881-CC16-4ACA-B65E-AC8A25B07FB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47274" y="754864"/>
                  <a:ext cx="35928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FE48C9E-1F46-4AA2-8531-3BBD50D97C67}"/>
                    </a:ext>
                  </a:extLst>
                </p14:cNvPr>
                <p14:cNvContentPartPr/>
                <p14:nvPr/>
              </p14:nvContentPartPr>
              <p14:xfrm>
                <a:off x="7427834" y="976264"/>
                <a:ext cx="393480" cy="756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FE48C9E-1F46-4AA2-8531-3BBD50D97C6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18834" y="967264"/>
                  <a:ext cx="411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0331DCC-E406-4E8E-8382-5E3E906AF275}"/>
                    </a:ext>
                  </a:extLst>
                </p14:cNvPr>
                <p14:cNvContentPartPr/>
                <p14:nvPr/>
              </p14:nvContentPartPr>
              <p14:xfrm>
                <a:off x="7745354" y="967984"/>
                <a:ext cx="254880" cy="2592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0331DCC-E406-4E8E-8382-5E3E906AF27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36354" y="958984"/>
                  <a:ext cx="2725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CE1B0F9-37A4-4E53-865E-3A2F0177A653}"/>
                    </a:ext>
                  </a:extLst>
                </p14:cNvPr>
                <p14:cNvContentPartPr/>
                <p14:nvPr/>
              </p14:nvContentPartPr>
              <p14:xfrm>
                <a:off x="7945154" y="1054024"/>
                <a:ext cx="145800" cy="1220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CE1B0F9-37A4-4E53-865E-3A2F0177A65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36154" y="1045384"/>
                  <a:ext cx="1634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8AE8ACF-7EAB-491E-BE6C-E6553DAA9C1B}"/>
                    </a:ext>
                  </a:extLst>
                </p14:cNvPr>
                <p14:cNvContentPartPr/>
                <p14:nvPr/>
              </p14:nvContentPartPr>
              <p14:xfrm>
                <a:off x="8211194" y="1053304"/>
                <a:ext cx="66240" cy="1566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8AE8ACF-7EAB-491E-BE6C-E6553DAA9C1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202194" y="1044664"/>
                  <a:ext cx="83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3CBFA25-1B38-489F-B02F-1FB771A78CBA}"/>
                    </a:ext>
                  </a:extLst>
                </p14:cNvPr>
                <p14:cNvContentPartPr/>
                <p14:nvPr/>
              </p14:nvContentPartPr>
              <p14:xfrm>
                <a:off x="8404514" y="763144"/>
                <a:ext cx="331200" cy="469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3CBFA25-1B38-489F-B02F-1FB771A78CB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395514" y="754144"/>
                  <a:ext cx="3488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79A0A16-61A2-4047-8DAF-93A51C8F4C06}"/>
                    </a:ext>
                  </a:extLst>
                </p14:cNvPr>
                <p14:cNvContentPartPr/>
                <p14:nvPr/>
              </p14:nvContentPartPr>
              <p14:xfrm>
                <a:off x="8922194" y="979144"/>
                <a:ext cx="217080" cy="198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79A0A16-61A2-4047-8DAF-93A51C8F4C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913554" y="970144"/>
                  <a:ext cx="234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0E6DB45-225E-4CA6-98FC-2C18BF08F054}"/>
                    </a:ext>
                  </a:extLst>
                </p14:cNvPr>
                <p14:cNvContentPartPr/>
                <p14:nvPr/>
              </p14:nvContentPartPr>
              <p14:xfrm>
                <a:off x="9149714" y="974464"/>
                <a:ext cx="175320" cy="184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0E6DB45-225E-4CA6-98FC-2C18BF08F05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140714" y="965824"/>
                  <a:ext cx="192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C4BE3A9-90CA-4AF2-AACF-81C7C0982DD2}"/>
                    </a:ext>
                  </a:extLst>
                </p14:cNvPr>
                <p14:cNvContentPartPr/>
                <p14:nvPr/>
              </p14:nvContentPartPr>
              <p14:xfrm>
                <a:off x="9399194" y="984184"/>
                <a:ext cx="162360" cy="1810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C4BE3A9-90CA-4AF2-AACF-81C7C0982DD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390554" y="975184"/>
                  <a:ext cx="180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A63BA28-87E2-4863-A2DF-6F3DF1AA6BB1}"/>
                    </a:ext>
                  </a:extLst>
                </p14:cNvPr>
                <p14:cNvContentPartPr/>
                <p14:nvPr/>
              </p14:nvContentPartPr>
              <p14:xfrm>
                <a:off x="9606194" y="1019824"/>
                <a:ext cx="182880" cy="186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A63BA28-87E2-4863-A2DF-6F3DF1AA6BB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597194" y="1010824"/>
                  <a:ext cx="200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C4AEAFE-BF46-42F7-9575-13CE8DE837B2}"/>
                    </a:ext>
                  </a:extLst>
                </p14:cNvPr>
                <p14:cNvContentPartPr/>
                <p14:nvPr/>
              </p14:nvContentPartPr>
              <p14:xfrm>
                <a:off x="9853154" y="1011184"/>
                <a:ext cx="170640" cy="1634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C4AEAFE-BF46-42F7-9575-13CE8DE837B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44154" y="1002544"/>
                  <a:ext cx="188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B4A84B9-465C-4237-A312-2DB39991A99C}"/>
                    </a:ext>
                  </a:extLst>
                </p14:cNvPr>
                <p14:cNvContentPartPr/>
                <p14:nvPr/>
              </p14:nvContentPartPr>
              <p14:xfrm>
                <a:off x="10096514" y="965464"/>
                <a:ext cx="151560" cy="221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B4A84B9-465C-4237-A312-2DB39991A99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087514" y="956464"/>
                  <a:ext cx="169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F7FF7C0-0042-4CBB-9C09-763D10F62B00}"/>
                    </a:ext>
                  </a:extLst>
                </p14:cNvPr>
                <p14:cNvContentPartPr/>
                <p14:nvPr/>
              </p14:nvContentPartPr>
              <p14:xfrm>
                <a:off x="4218794" y="1285144"/>
                <a:ext cx="399600" cy="6098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F7FF7C0-0042-4CBB-9C09-763D10F62B0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09794" y="1276144"/>
                  <a:ext cx="41724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35E2D53-00BB-46B2-A318-28770FAC139F}"/>
                    </a:ext>
                  </a:extLst>
                </p14:cNvPr>
                <p14:cNvContentPartPr/>
                <p14:nvPr/>
              </p14:nvContentPartPr>
              <p14:xfrm>
                <a:off x="4179914" y="1630384"/>
                <a:ext cx="367560" cy="1252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35E2D53-00BB-46B2-A318-28770FAC139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70914" y="1621744"/>
                  <a:ext cx="385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5C42583-7ECC-4C8C-ACBB-62C084D45B1A}"/>
                    </a:ext>
                  </a:extLst>
                </p14:cNvPr>
                <p14:cNvContentPartPr/>
                <p14:nvPr/>
              </p14:nvContentPartPr>
              <p14:xfrm>
                <a:off x="4504994" y="1652344"/>
                <a:ext cx="216720" cy="187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5C42583-7ECC-4C8C-ACBB-62C084D45B1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96354" y="1643344"/>
                  <a:ext cx="234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D5AA3E3-C65E-49DB-9C89-D154B2B76B73}"/>
                    </a:ext>
                  </a:extLst>
                </p14:cNvPr>
                <p14:cNvContentPartPr/>
                <p14:nvPr/>
              </p14:nvContentPartPr>
              <p14:xfrm>
                <a:off x="4686794" y="1680784"/>
                <a:ext cx="101520" cy="1281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D5AA3E3-C65E-49DB-9C89-D154B2B76B7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678154" y="1672144"/>
                  <a:ext cx="119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2295A52-13EB-4D00-B37B-E30B158BE84E}"/>
                    </a:ext>
                  </a:extLst>
                </p14:cNvPr>
                <p14:cNvContentPartPr/>
                <p14:nvPr/>
              </p14:nvContentPartPr>
              <p14:xfrm>
                <a:off x="4849514" y="1642264"/>
                <a:ext cx="351000" cy="1861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2295A52-13EB-4D00-B37B-E30B158BE84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840514" y="1633624"/>
                  <a:ext cx="368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00CDB83-7328-495C-8A76-3E85F165FCA5}"/>
                    </a:ext>
                  </a:extLst>
                </p14:cNvPr>
                <p14:cNvContentPartPr/>
                <p14:nvPr/>
              </p14:nvContentPartPr>
              <p14:xfrm>
                <a:off x="5315714" y="1712104"/>
                <a:ext cx="208800" cy="3841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00CDB83-7328-495C-8A76-3E85F165FCA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306714" y="1703104"/>
                  <a:ext cx="22644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D13CDFE-9F68-41F6-AAD2-23CC2199BB79}"/>
                    </a:ext>
                  </a:extLst>
                </p14:cNvPr>
                <p14:cNvContentPartPr/>
                <p14:nvPr/>
              </p14:nvContentPartPr>
              <p14:xfrm>
                <a:off x="5511914" y="1583584"/>
                <a:ext cx="271080" cy="2156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D13CDFE-9F68-41F6-AAD2-23CC2199BB7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02914" y="1574944"/>
                  <a:ext cx="288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0C57D3C-FCD0-4070-9B33-AE7B347EF642}"/>
                    </a:ext>
                  </a:extLst>
                </p14:cNvPr>
                <p14:cNvContentPartPr/>
                <p14:nvPr/>
              </p14:nvContentPartPr>
              <p14:xfrm>
                <a:off x="5796674" y="1616704"/>
                <a:ext cx="248040" cy="184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0C57D3C-FCD0-4070-9B33-AE7B347EF64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87674" y="1607704"/>
                  <a:ext cx="265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213FCB6-DA66-48E3-9303-FDFC7CC4DDB0}"/>
                    </a:ext>
                  </a:extLst>
                </p14:cNvPr>
                <p14:cNvContentPartPr/>
                <p14:nvPr/>
              </p14:nvContentPartPr>
              <p14:xfrm>
                <a:off x="6049034" y="1614184"/>
                <a:ext cx="186480" cy="2109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213FCB6-DA66-48E3-9303-FDFC7CC4DDB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40394" y="1605544"/>
                  <a:ext cx="204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592F1FA-4753-4A59-906E-75D396633025}"/>
                    </a:ext>
                  </a:extLst>
                </p14:cNvPr>
                <p14:cNvContentPartPr/>
                <p14:nvPr/>
              </p14:nvContentPartPr>
              <p14:xfrm>
                <a:off x="6238394" y="1580344"/>
                <a:ext cx="185040" cy="231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592F1FA-4753-4A59-906E-75D39663302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29754" y="1571344"/>
                  <a:ext cx="202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4745FDC-480C-4C1E-83EB-A23035E99608}"/>
                    </a:ext>
                  </a:extLst>
                </p14:cNvPr>
                <p14:cNvContentPartPr/>
                <p14:nvPr/>
              </p14:nvContentPartPr>
              <p14:xfrm>
                <a:off x="6487514" y="1630024"/>
                <a:ext cx="122040" cy="1580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4745FDC-480C-4C1E-83EB-A23035E9960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78514" y="1621024"/>
                  <a:ext cx="139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24F5CE4-16CE-4893-858A-F298719081A2}"/>
                    </a:ext>
                  </a:extLst>
                </p14:cNvPr>
                <p14:cNvContentPartPr/>
                <p14:nvPr/>
              </p14:nvContentPartPr>
              <p14:xfrm>
                <a:off x="6672194" y="1672504"/>
                <a:ext cx="290520" cy="1386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24F5CE4-16CE-4893-858A-F298719081A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663194" y="1663864"/>
                  <a:ext cx="308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1447126-757B-4DB2-AFD1-3BF18A30D243}"/>
                    </a:ext>
                  </a:extLst>
                </p14:cNvPr>
                <p14:cNvContentPartPr/>
                <p14:nvPr/>
              </p14:nvContentPartPr>
              <p14:xfrm>
                <a:off x="7384274" y="1364344"/>
                <a:ext cx="254880" cy="4748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1447126-757B-4DB2-AFD1-3BF18A30D24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375634" y="1355344"/>
                  <a:ext cx="2725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176B393-E5ED-40C2-B49F-3C8DFB4E1CF3}"/>
                    </a:ext>
                  </a:extLst>
                </p14:cNvPr>
                <p14:cNvContentPartPr/>
                <p14:nvPr/>
              </p14:nvContentPartPr>
              <p14:xfrm>
                <a:off x="7219754" y="1609864"/>
                <a:ext cx="570240" cy="741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176B393-E5ED-40C2-B49F-3C8DFB4E1CF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211114" y="1600864"/>
                  <a:ext cx="587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D086945-FF74-48F5-B6FE-40A63BBD36AE}"/>
                    </a:ext>
                  </a:extLst>
                </p14:cNvPr>
                <p14:cNvContentPartPr/>
                <p14:nvPr/>
              </p14:nvContentPartPr>
              <p14:xfrm>
                <a:off x="7591994" y="1640104"/>
                <a:ext cx="175680" cy="1771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D086945-FF74-48F5-B6FE-40A63BBD36A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583354" y="1631464"/>
                  <a:ext cx="193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E2483CC-9A35-4132-A0EB-664DE884FF85}"/>
                    </a:ext>
                  </a:extLst>
                </p14:cNvPr>
                <p14:cNvContentPartPr/>
                <p14:nvPr/>
              </p14:nvContentPartPr>
              <p14:xfrm>
                <a:off x="8025074" y="1686184"/>
                <a:ext cx="214920" cy="3344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E2483CC-9A35-4132-A0EB-664DE884FF8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016074" y="1677184"/>
                  <a:ext cx="2325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CD295D3-B8F5-4B81-AC40-248276535197}"/>
                    </a:ext>
                  </a:extLst>
                </p14:cNvPr>
                <p14:cNvContentPartPr/>
                <p14:nvPr/>
              </p14:nvContentPartPr>
              <p14:xfrm>
                <a:off x="8143154" y="1557304"/>
                <a:ext cx="301680" cy="229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CD295D3-B8F5-4B81-AC40-24827653519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34154" y="1548664"/>
                  <a:ext cx="319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37B6246-900F-49C3-97FC-5BB326DE9AEB}"/>
                    </a:ext>
                  </a:extLst>
                </p14:cNvPr>
                <p14:cNvContentPartPr/>
                <p14:nvPr/>
              </p14:nvContentPartPr>
              <p14:xfrm>
                <a:off x="8419634" y="1605184"/>
                <a:ext cx="252720" cy="162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37B6246-900F-49C3-97FC-5BB326DE9AE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410634" y="1596184"/>
                  <a:ext cx="270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D4ECFD1-0991-4EB4-B06A-EDB5F904BC92}"/>
                    </a:ext>
                  </a:extLst>
                </p14:cNvPr>
                <p14:cNvContentPartPr/>
                <p14:nvPr/>
              </p14:nvContentPartPr>
              <p14:xfrm>
                <a:off x="8709074" y="1597624"/>
                <a:ext cx="133200" cy="1998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D4ECFD1-0991-4EB4-B06A-EDB5F904BC9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700434" y="1588984"/>
                  <a:ext cx="150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7300B8D-CBE2-4D41-BBF0-D3E6DE83FF4C}"/>
                    </a:ext>
                  </a:extLst>
                </p14:cNvPr>
                <p14:cNvContentPartPr/>
                <p14:nvPr/>
              </p14:nvContentPartPr>
              <p14:xfrm>
                <a:off x="8887274" y="1568824"/>
                <a:ext cx="189000" cy="186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7300B8D-CBE2-4D41-BBF0-D3E6DE83FF4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878274" y="1560184"/>
                  <a:ext cx="206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A4B4D55-1C85-432F-B083-4171ADE3E281}"/>
                    </a:ext>
                  </a:extLst>
                </p14:cNvPr>
                <p14:cNvContentPartPr/>
                <p14:nvPr/>
              </p14:nvContentPartPr>
              <p14:xfrm>
                <a:off x="9127754" y="1593664"/>
                <a:ext cx="158400" cy="1555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A4B4D55-1C85-432F-B083-4171ADE3E28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118754" y="1584664"/>
                  <a:ext cx="176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0510BA4-82AD-4463-98B1-A5880B9031F7}"/>
                    </a:ext>
                  </a:extLst>
                </p14:cNvPr>
                <p14:cNvContentPartPr/>
                <p14:nvPr/>
              </p14:nvContentPartPr>
              <p14:xfrm>
                <a:off x="9385154" y="1571704"/>
                <a:ext cx="286560" cy="2116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0510BA4-82AD-4463-98B1-A5880B9031F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376154" y="1563064"/>
                  <a:ext cx="304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D78F67E-AB7A-4E4B-BD84-EF454FF2BFAF}"/>
                    </a:ext>
                  </a:extLst>
                </p14:cNvPr>
                <p14:cNvContentPartPr/>
                <p14:nvPr/>
              </p14:nvContentPartPr>
              <p14:xfrm>
                <a:off x="9811394" y="1819384"/>
                <a:ext cx="28080" cy="43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D78F67E-AB7A-4E4B-BD84-EF454FF2BFA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802754" y="1810384"/>
                  <a:ext cx="45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ED3F549-3C70-42E4-A5B0-1249B63C136A}"/>
                    </a:ext>
                  </a:extLst>
                </p14:cNvPr>
                <p14:cNvContentPartPr/>
                <p14:nvPr/>
              </p14:nvContentPartPr>
              <p14:xfrm>
                <a:off x="454274" y="2394664"/>
                <a:ext cx="226080" cy="2505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ED3F549-3C70-42E4-A5B0-1249B63C136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5274" y="2386024"/>
                  <a:ext cx="243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8119646-3FC4-4D5F-9680-7ED088DC3DC0}"/>
                    </a:ext>
                  </a:extLst>
                </p14:cNvPr>
                <p14:cNvContentPartPr/>
                <p14:nvPr/>
              </p14:nvContentPartPr>
              <p14:xfrm>
                <a:off x="783314" y="2284504"/>
                <a:ext cx="179640" cy="3913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8119646-3FC4-4D5F-9680-7ED088DC3DC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74674" y="2275864"/>
                  <a:ext cx="1972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A9702FC-3EE8-4F0B-8FAD-B4AB337462C1}"/>
                    </a:ext>
                  </a:extLst>
                </p14:cNvPr>
                <p14:cNvContentPartPr/>
                <p14:nvPr/>
              </p14:nvContentPartPr>
              <p14:xfrm>
                <a:off x="1214954" y="2230144"/>
                <a:ext cx="360360" cy="4442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A9702FC-3EE8-4F0B-8FAD-B4AB337462C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206314" y="2221504"/>
                  <a:ext cx="3780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94FC1F1-8915-4EAF-937B-35E332918B67}"/>
                    </a:ext>
                  </a:extLst>
                </p14:cNvPr>
                <p14:cNvContentPartPr/>
                <p14:nvPr/>
              </p14:nvContentPartPr>
              <p14:xfrm>
                <a:off x="1335554" y="2479624"/>
                <a:ext cx="222120" cy="450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94FC1F1-8915-4EAF-937B-35E332918B6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326554" y="2470984"/>
                  <a:ext cx="239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2C78BC0-C7E7-4A84-835E-DE98349F18A8}"/>
                    </a:ext>
                  </a:extLst>
                </p14:cNvPr>
                <p14:cNvContentPartPr/>
                <p14:nvPr/>
              </p14:nvContentPartPr>
              <p14:xfrm>
                <a:off x="1791314" y="2359384"/>
                <a:ext cx="299880" cy="263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2C78BC0-C7E7-4A84-835E-DE98349F18A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782674" y="2350384"/>
                  <a:ext cx="3175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2D11BC5-FA90-46E4-A590-6A66330814A8}"/>
                    </a:ext>
                  </a:extLst>
                </p14:cNvPr>
                <p14:cNvContentPartPr/>
                <p14:nvPr/>
              </p14:nvContentPartPr>
              <p14:xfrm>
                <a:off x="2060954" y="2433544"/>
                <a:ext cx="502560" cy="205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2D11BC5-FA90-46E4-A590-6A66330814A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052314" y="2424544"/>
                  <a:ext cx="520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51C2638-8FB9-44C3-AC0D-8CA12662CA4E}"/>
                    </a:ext>
                  </a:extLst>
                </p14:cNvPr>
                <p14:cNvContentPartPr/>
                <p14:nvPr/>
              </p14:nvContentPartPr>
              <p14:xfrm>
                <a:off x="2531834" y="2498344"/>
                <a:ext cx="183960" cy="3772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51C2638-8FB9-44C3-AC0D-8CA12662CA4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522834" y="2489704"/>
                  <a:ext cx="2016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23F0C22-385D-4557-B898-CA358F4E0F71}"/>
                    </a:ext>
                  </a:extLst>
                </p14:cNvPr>
                <p14:cNvContentPartPr/>
                <p14:nvPr/>
              </p14:nvContentPartPr>
              <p14:xfrm>
                <a:off x="2639834" y="2417344"/>
                <a:ext cx="293040" cy="2084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23F0C22-385D-4557-B898-CA358F4E0F7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630834" y="2408344"/>
                  <a:ext cx="310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358A8FB-9017-41CC-AF79-789508D737FC}"/>
                    </a:ext>
                  </a:extLst>
                </p14:cNvPr>
                <p14:cNvContentPartPr/>
                <p14:nvPr/>
              </p14:nvContentPartPr>
              <p14:xfrm>
                <a:off x="2966354" y="2161024"/>
                <a:ext cx="203400" cy="4118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358A8FB-9017-41CC-AF79-789508D737F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957714" y="2152384"/>
                  <a:ext cx="2210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9E905FF-E465-4E05-843B-3E5916C1C485}"/>
                    </a:ext>
                  </a:extLst>
                </p14:cNvPr>
                <p14:cNvContentPartPr/>
                <p14:nvPr/>
              </p14:nvContentPartPr>
              <p14:xfrm>
                <a:off x="3058514" y="2410144"/>
                <a:ext cx="233640" cy="1976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9E905FF-E465-4E05-843B-3E5916C1C48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049514" y="2401144"/>
                  <a:ext cx="251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D716786-414D-45C6-8E1B-193BB8038B8E}"/>
                    </a:ext>
                  </a:extLst>
                </p14:cNvPr>
                <p14:cNvContentPartPr/>
                <p14:nvPr/>
              </p14:nvContentPartPr>
              <p14:xfrm>
                <a:off x="3662234" y="2460544"/>
                <a:ext cx="114120" cy="1386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D716786-414D-45C6-8E1B-193BB8038B8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653594" y="2451544"/>
                  <a:ext cx="131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2801965-EA6C-45A4-934D-FD78CA4D0E33}"/>
                    </a:ext>
                  </a:extLst>
                </p14:cNvPr>
                <p14:cNvContentPartPr/>
                <p14:nvPr/>
              </p14:nvContentPartPr>
              <p14:xfrm>
                <a:off x="4007834" y="2002264"/>
                <a:ext cx="314640" cy="5785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2801965-EA6C-45A4-934D-FD78CA4D0E3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999194" y="1993264"/>
                  <a:ext cx="33228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A8166A0-00E8-4C3B-B8CF-5C7B52976BD0}"/>
                    </a:ext>
                  </a:extLst>
                </p14:cNvPr>
                <p14:cNvContentPartPr/>
                <p14:nvPr/>
              </p14:nvContentPartPr>
              <p14:xfrm>
                <a:off x="4018274" y="2389984"/>
                <a:ext cx="270720" cy="637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A8166A0-00E8-4C3B-B8CF-5C7B52976BD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009634" y="2380984"/>
                  <a:ext cx="288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9619BD3-1258-44EB-A7C1-A93A3FCDD9D7}"/>
                    </a:ext>
                  </a:extLst>
                </p14:cNvPr>
                <p14:cNvContentPartPr/>
                <p14:nvPr/>
              </p14:nvContentPartPr>
              <p14:xfrm>
                <a:off x="4657994" y="2293144"/>
                <a:ext cx="151920" cy="2516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9619BD3-1258-44EB-A7C1-A93A3FCDD9D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649354" y="2284144"/>
                  <a:ext cx="1695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432BA82-94DC-4C2D-AA77-4627D981E803}"/>
                    </a:ext>
                  </a:extLst>
                </p14:cNvPr>
                <p14:cNvContentPartPr/>
                <p14:nvPr/>
              </p14:nvContentPartPr>
              <p14:xfrm>
                <a:off x="4843754" y="2215384"/>
                <a:ext cx="410760" cy="3067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432BA82-94DC-4C2D-AA77-4627D981E80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834754" y="2206744"/>
                  <a:ext cx="4284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25FBC20-578D-4012-81E3-6F8E321D7949}"/>
                    </a:ext>
                  </a:extLst>
                </p14:cNvPr>
                <p14:cNvContentPartPr/>
                <p14:nvPr/>
              </p14:nvContentPartPr>
              <p14:xfrm>
                <a:off x="5315354" y="2409424"/>
                <a:ext cx="220680" cy="3841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25FBC20-578D-4012-81E3-6F8E321D794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306714" y="2400424"/>
                  <a:ext cx="2383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1E2D02E-402C-4207-AA8F-2A05F58D8291}"/>
                    </a:ext>
                  </a:extLst>
                </p14:cNvPr>
                <p14:cNvContentPartPr/>
                <p14:nvPr/>
              </p14:nvContentPartPr>
              <p14:xfrm>
                <a:off x="5507234" y="2334544"/>
                <a:ext cx="278280" cy="1576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1E2D02E-402C-4207-AA8F-2A05F58D829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98234" y="2325544"/>
                  <a:ext cx="295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9A33C9B-8AFB-4AA2-8BCB-78462DB3ECA8}"/>
                    </a:ext>
                  </a:extLst>
                </p14:cNvPr>
                <p14:cNvContentPartPr/>
                <p14:nvPr/>
              </p14:nvContentPartPr>
              <p14:xfrm>
                <a:off x="5806394" y="2341384"/>
                <a:ext cx="202320" cy="1710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9A33C9B-8AFB-4AA2-8BCB-78462DB3ECA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797394" y="2332384"/>
                  <a:ext cx="219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EF50ED4-7277-4E1F-B757-46D6D14306BF}"/>
                    </a:ext>
                  </a:extLst>
                </p14:cNvPr>
                <p14:cNvContentPartPr/>
                <p14:nvPr/>
              </p14:nvContentPartPr>
              <p14:xfrm>
                <a:off x="6082874" y="2352544"/>
                <a:ext cx="88560" cy="1328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EF50ED4-7277-4E1F-B757-46D6D14306B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073874" y="2343544"/>
                  <a:ext cx="106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4C22601-88DA-4BA2-85B2-F399E7AFF215}"/>
                    </a:ext>
                  </a:extLst>
                </p14:cNvPr>
                <p14:cNvContentPartPr/>
                <p14:nvPr/>
              </p14:nvContentPartPr>
              <p14:xfrm>
                <a:off x="6149114" y="2397184"/>
                <a:ext cx="158760" cy="3016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4C22601-88DA-4BA2-85B2-F399E7AFF21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140474" y="2388184"/>
                  <a:ext cx="1764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4919E77-22DD-421F-B828-897890B88D07}"/>
                    </a:ext>
                  </a:extLst>
                </p14:cNvPr>
                <p14:cNvContentPartPr/>
                <p14:nvPr/>
              </p14:nvContentPartPr>
              <p14:xfrm>
                <a:off x="6257474" y="2335624"/>
                <a:ext cx="239760" cy="1591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4919E77-22DD-421F-B828-897890B88D0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248834" y="2326624"/>
                  <a:ext cx="257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A926812-488A-420F-85D0-FECC2D05FD09}"/>
                    </a:ext>
                  </a:extLst>
                </p14:cNvPr>
                <p14:cNvContentPartPr/>
                <p14:nvPr/>
              </p14:nvContentPartPr>
              <p14:xfrm>
                <a:off x="6583994" y="2115304"/>
                <a:ext cx="191520" cy="3384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A926812-488A-420F-85D0-FECC2D05FD0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574994" y="2106304"/>
                  <a:ext cx="2091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74B8A2E-8480-4D61-870B-061FFD75BAFA}"/>
                    </a:ext>
                  </a:extLst>
                </p14:cNvPr>
                <p14:cNvContentPartPr/>
                <p14:nvPr/>
              </p14:nvContentPartPr>
              <p14:xfrm>
                <a:off x="6685514" y="2314024"/>
                <a:ext cx="246960" cy="172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74B8A2E-8480-4D61-870B-061FFD75BAF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676514" y="2305024"/>
                  <a:ext cx="264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C76D4AA-0182-4C1F-8C5A-360D261C4B8B}"/>
                    </a:ext>
                  </a:extLst>
                </p14:cNvPr>
                <p14:cNvContentPartPr/>
                <p14:nvPr/>
              </p14:nvContentPartPr>
              <p14:xfrm>
                <a:off x="7171874" y="2358304"/>
                <a:ext cx="108000" cy="1544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C76D4AA-0182-4C1F-8C5A-360D261C4B8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163234" y="2349304"/>
                  <a:ext cx="125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68AD520-F57E-4D42-910F-925CD76DCFD6}"/>
                    </a:ext>
                  </a:extLst>
                </p14:cNvPr>
                <p14:cNvContentPartPr/>
                <p14:nvPr/>
              </p14:nvContentPartPr>
              <p14:xfrm>
                <a:off x="7373114" y="2258584"/>
                <a:ext cx="170640" cy="2638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68AD520-F57E-4D42-910F-925CD76DCFD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364114" y="2249944"/>
                  <a:ext cx="1882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EBB4089-07AB-4C68-AF37-F12392587FDE}"/>
                    </a:ext>
                  </a:extLst>
                </p14:cNvPr>
                <p14:cNvContentPartPr/>
                <p14:nvPr/>
              </p14:nvContentPartPr>
              <p14:xfrm>
                <a:off x="7897634" y="2089744"/>
                <a:ext cx="319680" cy="4442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EBB4089-07AB-4C68-AF37-F12392587FD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88994" y="2080744"/>
                  <a:ext cx="3373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261A8BC-DEFA-4090-B93F-4AE05E11A47C}"/>
                    </a:ext>
                  </a:extLst>
                </p14:cNvPr>
                <p14:cNvContentPartPr/>
                <p14:nvPr/>
              </p14:nvContentPartPr>
              <p14:xfrm>
                <a:off x="7885394" y="2325904"/>
                <a:ext cx="335160" cy="489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261A8BC-DEFA-4090-B93F-4AE05E11A47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76394" y="2317264"/>
                  <a:ext cx="3528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69ABEDB-5B5A-409E-967B-26F0DFFADB2B}"/>
                    </a:ext>
                  </a:extLst>
                </p14:cNvPr>
                <p14:cNvContentPartPr/>
                <p14:nvPr/>
              </p14:nvContentPartPr>
              <p14:xfrm>
                <a:off x="8142074" y="2360104"/>
                <a:ext cx="170280" cy="1303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69ABEDB-5B5A-409E-967B-26F0DFFADB2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33074" y="2351464"/>
                  <a:ext cx="187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F3C4344-D714-4C9D-970E-B050B1833C3D}"/>
                    </a:ext>
                  </a:extLst>
                </p14:cNvPr>
                <p14:cNvContentPartPr/>
                <p14:nvPr/>
              </p14:nvContentPartPr>
              <p14:xfrm>
                <a:off x="8461754" y="2120344"/>
                <a:ext cx="245520" cy="3456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F3C4344-D714-4C9D-970E-B050B1833C3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452754" y="2111704"/>
                  <a:ext cx="2631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7684DE4-3582-4D69-8894-32EE53B5978B}"/>
                    </a:ext>
                  </a:extLst>
                </p14:cNvPr>
                <p14:cNvContentPartPr/>
                <p14:nvPr/>
              </p14:nvContentPartPr>
              <p14:xfrm>
                <a:off x="8454914" y="2229064"/>
                <a:ext cx="403560" cy="2232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7684DE4-3582-4D69-8894-32EE53B5978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445914" y="2220064"/>
                  <a:ext cx="421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4D8A99D-EFED-4BE9-A3F7-F7EF03B84164}"/>
                    </a:ext>
                  </a:extLst>
                </p14:cNvPr>
                <p14:cNvContentPartPr/>
                <p14:nvPr/>
              </p14:nvContentPartPr>
              <p14:xfrm>
                <a:off x="8555714" y="2404024"/>
                <a:ext cx="149040" cy="554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4D8A99D-EFED-4BE9-A3F7-F7EF03B8416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46714" y="2395384"/>
                  <a:ext cx="166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93BDD52-6481-4710-8AB6-306104F28D9D}"/>
                    </a:ext>
                  </a:extLst>
                </p14:cNvPr>
                <p14:cNvContentPartPr/>
                <p14:nvPr/>
              </p14:nvContentPartPr>
              <p14:xfrm>
                <a:off x="8765594" y="2336344"/>
                <a:ext cx="486360" cy="1724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93BDD52-6481-4710-8AB6-306104F28D9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56954" y="2327344"/>
                  <a:ext cx="504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DFE54E8-5883-4383-B9D4-A7EEAA66D5F0}"/>
                    </a:ext>
                  </a:extLst>
                </p14:cNvPr>
                <p14:cNvContentPartPr/>
                <p14:nvPr/>
              </p14:nvContentPartPr>
              <p14:xfrm>
                <a:off x="9654434" y="1935304"/>
                <a:ext cx="428040" cy="5983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DFE54E8-5883-4383-B9D4-A7EEAA66D5F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645434" y="1926664"/>
                  <a:ext cx="44568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F348626-D9AD-4161-9258-D61841BF77AD}"/>
                    </a:ext>
                  </a:extLst>
                </p14:cNvPr>
                <p14:cNvContentPartPr/>
                <p14:nvPr/>
              </p14:nvContentPartPr>
              <p14:xfrm>
                <a:off x="9598634" y="2302504"/>
                <a:ext cx="359640" cy="810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F348626-D9AD-4161-9258-D61841BF77A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589994" y="2293864"/>
                  <a:ext cx="377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D77F8B1-4371-4046-857E-5F10D074C503}"/>
                    </a:ext>
                  </a:extLst>
                </p14:cNvPr>
                <p14:cNvContentPartPr/>
                <p14:nvPr/>
              </p14:nvContentPartPr>
              <p14:xfrm>
                <a:off x="9929114" y="2322664"/>
                <a:ext cx="171360" cy="1854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D77F8B1-4371-4046-857E-5F10D074C50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920474" y="2313664"/>
                  <a:ext cx="189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89FD549-4BB8-4D6E-B357-B5738D560119}"/>
                    </a:ext>
                  </a:extLst>
                </p14:cNvPr>
                <p14:cNvContentPartPr/>
                <p14:nvPr/>
              </p14:nvContentPartPr>
              <p14:xfrm>
                <a:off x="10075274" y="2369104"/>
                <a:ext cx="109080" cy="990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89FD549-4BB8-4D6E-B357-B5738D56011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066274" y="2360464"/>
                  <a:ext cx="126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59E4614-0452-431F-96E0-1429E3143CEF}"/>
                    </a:ext>
                  </a:extLst>
                </p14:cNvPr>
                <p14:cNvContentPartPr/>
                <p14:nvPr/>
              </p14:nvContentPartPr>
              <p14:xfrm>
                <a:off x="10281914" y="2335624"/>
                <a:ext cx="422280" cy="1306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59E4614-0452-431F-96E0-1429E3143CE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273274" y="2326624"/>
                  <a:ext cx="439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3C3A942-7B50-4875-AE20-2485AB37FE05}"/>
                    </a:ext>
                  </a:extLst>
                </p14:cNvPr>
                <p14:cNvContentPartPr/>
                <p14:nvPr/>
              </p14:nvContentPartPr>
              <p14:xfrm>
                <a:off x="1248074" y="2858344"/>
                <a:ext cx="266040" cy="4611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3C3A942-7B50-4875-AE20-2485AB37FE0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239434" y="2849704"/>
                  <a:ext cx="2836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C252F77-A898-4586-8878-5BEC303422C9}"/>
                    </a:ext>
                  </a:extLst>
                </p14:cNvPr>
                <p14:cNvContentPartPr/>
                <p14:nvPr/>
              </p14:nvContentPartPr>
              <p14:xfrm>
                <a:off x="1216394" y="3098824"/>
                <a:ext cx="329760" cy="597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C252F77-A898-4586-8878-5BEC303422C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207754" y="3090184"/>
                  <a:ext cx="347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DC0FCA8-35F1-4FD9-B4E5-5D2D949B7C1D}"/>
                    </a:ext>
                  </a:extLst>
                </p14:cNvPr>
                <p14:cNvContentPartPr/>
                <p14:nvPr/>
              </p14:nvContentPartPr>
              <p14:xfrm>
                <a:off x="1618514" y="2788864"/>
                <a:ext cx="315000" cy="4226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DC0FCA8-35F1-4FD9-B4E5-5D2D949B7C1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609514" y="2779864"/>
                  <a:ext cx="3326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F9EBFA8-A2BE-4A64-B9F5-FC8F9A634BF5}"/>
                    </a:ext>
                  </a:extLst>
                </p14:cNvPr>
                <p14:cNvContentPartPr/>
                <p14:nvPr/>
              </p14:nvContentPartPr>
              <p14:xfrm>
                <a:off x="1894994" y="3044824"/>
                <a:ext cx="203040" cy="1738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F9EBFA8-A2BE-4A64-B9F5-FC8F9A634BF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885994" y="3036184"/>
                  <a:ext cx="220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9489835-059A-4DF1-9C1D-1D38ADB5E13A}"/>
                    </a:ext>
                  </a:extLst>
                </p14:cNvPr>
                <p14:cNvContentPartPr/>
                <p14:nvPr/>
              </p14:nvContentPartPr>
              <p14:xfrm>
                <a:off x="2377754" y="3170104"/>
                <a:ext cx="203400" cy="2970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9489835-059A-4DF1-9C1D-1D38ADB5E13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369114" y="3161104"/>
                  <a:ext cx="2210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04EDD24-2109-457E-8777-B76DA2A70745}"/>
                    </a:ext>
                  </a:extLst>
                </p14:cNvPr>
                <p14:cNvContentPartPr/>
                <p14:nvPr/>
              </p14:nvContentPartPr>
              <p14:xfrm>
                <a:off x="2542634" y="2983984"/>
                <a:ext cx="306720" cy="2296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04EDD24-2109-457E-8777-B76DA2A7074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533994" y="2974984"/>
                  <a:ext cx="3243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872B818-1D31-4298-B09C-DDDD1E7D3400}"/>
                    </a:ext>
                  </a:extLst>
                </p14:cNvPr>
                <p14:cNvContentPartPr/>
                <p14:nvPr/>
              </p14:nvContentPartPr>
              <p14:xfrm>
                <a:off x="2841794" y="3038704"/>
                <a:ext cx="162000" cy="1663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872B818-1D31-4298-B09C-DDDD1E7D340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833154" y="3030064"/>
                  <a:ext cx="179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B5E23AD-02C5-4BE7-A74D-0B3E98A57056}"/>
                    </a:ext>
                  </a:extLst>
                </p14:cNvPr>
                <p14:cNvContentPartPr/>
                <p14:nvPr/>
              </p14:nvContentPartPr>
              <p14:xfrm>
                <a:off x="2926034" y="3058864"/>
                <a:ext cx="235800" cy="3837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B5E23AD-02C5-4BE7-A74D-0B3E98A5705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917034" y="3050224"/>
                  <a:ext cx="253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F6CD93C-F14B-4749-BC99-B7F37E8BEE8F}"/>
                    </a:ext>
                  </a:extLst>
                </p14:cNvPr>
                <p14:cNvContentPartPr/>
                <p14:nvPr/>
              </p14:nvContentPartPr>
              <p14:xfrm>
                <a:off x="3070034" y="2956624"/>
                <a:ext cx="307080" cy="2401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F6CD93C-F14B-4749-BC99-B7F37E8BEE8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061394" y="2947624"/>
                  <a:ext cx="3247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F69A126-E7F7-4E9E-8641-655A3F08B7C3}"/>
                    </a:ext>
                  </a:extLst>
                </p14:cNvPr>
                <p14:cNvContentPartPr/>
                <p14:nvPr/>
              </p14:nvContentPartPr>
              <p14:xfrm>
                <a:off x="3419234" y="3001984"/>
                <a:ext cx="214920" cy="1677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F69A126-E7F7-4E9E-8641-655A3F08B7C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410234" y="2993344"/>
                  <a:ext cx="232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6C14244-9D64-4AE2-9222-4047F8B0AA22}"/>
                    </a:ext>
                  </a:extLst>
                </p14:cNvPr>
                <p14:cNvContentPartPr/>
                <p14:nvPr/>
              </p14:nvContentPartPr>
              <p14:xfrm>
                <a:off x="3754394" y="2741344"/>
                <a:ext cx="205560" cy="4161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6C14244-9D64-4AE2-9222-4047F8B0AA2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745394" y="2732344"/>
                  <a:ext cx="22320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9910A30-8F4E-4430-8BBF-4B55A5415D30}"/>
                    </a:ext>
                  </a:extLst>
                </p14:cNvPr>
                <p14:cNvContentPartPr/>
                <p14:nvPr/>
              </p14:nvContentPartPr>
              <p14:xfrm>
                <a:off x="3885074" y="2722624"/>
                <a:ext cx="532440" cy="475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9910A30-8F4E-4430-8BBF-4B55A5415D3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876074" y="2713984"/>
                  <a:ext cx="5500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BA566AA-C184-4371-AC4B-6043330EE392}"/>
                    </a:ext>
                  </a:extLst>
                </p14:cNvPr>
                <p14:cNvContentPartPr/>
                <p14:nvPr/>
              </p14:nvContentPartPr>
              <p14:xfrm>
                <a:off x="4162994" y="2963824"/>
                <a:ext cx="298080" cy="2156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BA566AA-C184-4371-AC4B-6043330EE39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154354" y="2955184"/>
                  <a:ext cx="315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7C0A265-1844-4666-968C-2EC04B5F6D91}"/>
                    </a:ext>
                  </a:extLst>
                </p14:cNvPr>
                <p14:cNvContentPartPr/>
                <p14:nvPr/>
              </p14:nvContentPartPr>
              <p14:xfrm>
                <a:off x="4573394" y="2937904"/>
                <a:ext cx="2880" cy="21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7C0A265-1844-4666-968C-2EC04B5F6D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64754" y="2929264"/>
                  <a:ext cx="20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3D3096D-EE5E-4F1E-AF75-7FF4FAA1E697}"/>
                    </a:ext>
                  </a:extLst>
                </p14:cNvPr>
                <p14:cNvContentPartPr/>
                <p14:nvPr/>
              </p14:nvContentPartPr>
              <p14:xfrm>
                <a:off x="4552514" y="2995144"/>
                <a:ext cx="148320" cy="1702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3D3096D-EE5E-4F1E-AF75-7FF4FAA1E69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543874" y="2986144"/>
                  <a:ext cx="165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FB46E40-A3F1-4A16-8AAF-48C16E1B6F1A}"/>
                    </a:ext>
                  </a:extLst>
                </p14:cNvPr>
                <p14:cNvContentPartPr/>
                <p14:nvPr/>
              </p14:nvContentPartPr>
              <p14:xfrm>
                <a:off x="4744754" y="3000544"/>
                <a:ext cx="244080" cy="1490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FB46E40-A3F1-4A16-8AAF-48C16E1B6F1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736114" y="2991904"/>
                  <a:ext cx="261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15719BA-5746-4AC4-B7B5-CE320FE4D084}"/>
                    </a:ext>
                  </a:extLst>
                </p14:cNvPr>
                <p14:cNvContentPartPr/>
                <p14:nvPr/>
              </p14:nvContentPartPr>
              <p14:xfrm>
                <a:off x="5207714" y="3118264"/>
                <a:ext cx="31680" cy="514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15719BA-5746-4AC4-B7B5-CE320FE4D08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199074" y="3109624"/>
                  <a:ext cx="49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C557ED2-5580-4CE0-A315-C9546E0357C9}"/>
                    </a:ext>
                  </a:extLst>
                </p14:cNvPr>
                <p14:cNvContentPartPr/>
                <p14:nvPr/>
              </p14:nvContentPartPr>
              <p14:xfrm>
                <a:off x="5518394" y="2826304"/>
                <a:ext cx="293040" cy="3488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C557ED2-5580-4CE0-A315-C9546E0357C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509754" y="2817304"/>
                  <a:ext cx="3106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2B6B6FF-BDF9-4A72-A7DA-B7C5601C79B2}"/>
                    </a:ext>
                  </a:extLst>
                </p14:cNvPr>
                <p14:cNvContentPartPr/>
                <p14:nvPr/>
              </p14:nvContentPartPr>
              <p14:xfrm>
                <a:off x="5824754" y="2992984"/>
                <a:ext cx="164520" cy="2019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2B6B6FF-BDF9-4A72-A7DA-B7C5601C79B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816114" y="2984344"/>
                  <a:ext cx="1821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4D54357-BD17-4818-9F84-1ABF1C52693B}"/>
                    </a:ext>
                  </a:extLst>
                </p14:cNvPr>
                <p14:cNvContentPartPr/>
                <p14:nvPr/>
              </p14:nvContentPartPr>
              <p14:xfrm>
                <a:off x="6197714" y="2796424"/>
                <a:ext cx="197640" cy="4212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4D54357-BD17-4818-9F84-1ABF1C52693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189074" y="2787784"/>
                  <a:ext cx="2152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FAA7254-6AB0-42FD-9D64-2B96BA878304}"/>
                    </a:ext>
                  </a:extLst>
                </p14:cNvPr>
                <p14:cNvContentPartPr/>
                <p14:nvPr/>
              </p14:nvContentPartPr>
              <p14:xfrm>
                <a:off x="6123554" y="3004864"/>
                <a:ext cx="274320" cy="511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FAA7254-6AB0-42FD-9D64-2B96BA87830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114554" y="2995864"/>
                  <a:ext cx="291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7A7AA66-92E9-48D9-BCB6-8C3608CE444F}"/>
                    </a:ext>
                  </a:extLst>
                </p14:cNvPr>
                <p14:cNvContentPartPr/>
                <p14:nvPr/>
              </p14:nvContentPartPr>
              <p14:xfrm>
                <a:off x="6789194" y="2848984"/>
                <a:ext cx="258840" cy="3405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7A7AA66-92E9-48D9-BCB6-8C3608CE444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780194" y="2839984"/>
                  <a:ext cx="2764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138489D-D16D-4ECF-9D54-4C43BD642E36}"/>
                    </a:ext>
                  </a:extLst>
                </p14:cNvPr>
                <p14:cNvContentPartPr/>
                <p14:nvPr/>
              </p14:nvContentPartPr>
              <p14:xfrm>
                <a:off x="6784154" y="2841424"/>
                <a:ext cx="271080" cy="3031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138489D-D16D-4ECF-9D54-4C43BD642E3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775514" y="2832424"/>
                  <a:ext cx="2887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705B20B-40E1-44F6-984B-402BCFE73AF3}"/>
                    </a:ext>
                  </a:extLst>
                </p14:cNvPr>
                <p14:cNvContentPartPr/>
                <p14:nvPr/>
              </p14:nvContentPartPr>
              <p14:xfrm>
                <a:off x="7401914" y="2720824"/>
                <a:ext cx="251280" cy="4060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705B20B-40E1-44F6-984B-402BCFE73AF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393274" y="2712184"/>
                  <a:ext cx="2689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29FD457-D6D8-4931-93A1-3BA7991A106A}"/>
                    </a:ext>
                  </a:extLst>
                </p14:cNvPr>
                <p14:cNvContentPartPr/>
                <p14:nvPr/>
              </p14:nvContentPartPr>
              <p14:xfrm>
                <a:off x="7771274" y="2971744"/>
                <a:ext cx="148320" cy="1735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29FD457-D6D8-4931-93A1-3BA7991A106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762634" y="2963104"/>
                  <a:ext cx="165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E926071-153F-4280-B99C-4CC31BB54CF7}"/>
                    </a:ext>
                  </a:extLst>
                </p14:cNvPr>
                <p14:cNvContentPartPr/>
                <p14:nvPr/>
              </p14:nvContentPartPr>
              <p14:xfrm>
                <a:off x="8311634" y="2726584"/>
                <a:ext cx="228240" cy="4453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E926071-153F-4280-B99C-4CC31BB54CF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302634" y="2717944"/>
                  <a:ext cx="2458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C20A2B5-9648-4D25-B1E6-6A397FCEC5A9}"/>
                    </a:ext>
                  </a:extLst>
                </p14:cNvPr>
                <p14:cNvContentPartPr/>
                <p14:nvPr/>
              </p14:nvContentPartPr>
              <p14:xfrm>
                <a:off x="8277074" y="2817664"/>
                <a:ext cx="548280" cy="1890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C20A2B5-9648-4D25-B1E6-6A397FCEC5A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268434" y="2809024"/>
                  <a:ext cx="5659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F6F7019-D47F-44DA-8D4C-62FF1771AB8F}"/>
                    </a:ext>
                  </a:extLst>
                </p14:cNvPr>
                <p14:cNvContentPartPr/>
                <p14:nvPr/>
              </p14:nvContentPartPr>
              <p14:xfrm>
                <a:off x="8653994" y="2697424"/>
                <a:ext cx="231120" cy="3736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F6F7019-D47F-44DA-8D4C-62FF1771AB8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644994" y="2688784"/>
                  <a:ext cx="2487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1E31CF7-3A24-4C4A-927D-66AE434E7F4C}"/>
                    </a:ext>
                  </a:extLst>
                </p14:cNvPr>
                <p14:cNvContentPartPr/>
                <p14:nvPr/>
              </p14:nvContentPartPr>
              <p14:xfrm>
                <a:off x="8975834" y="2952304"/>
                <a:ext cx="119160" cy="1310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1E31CF7-3A24-4C4A-927D-66AE434E7F4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966834" y="2943304"/>
                  <a:ext cx="136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B107E1A-886F-475F-AC3F-36A99F0DF9CE}"/>
                    </a:ext>
                  </a:extLst>
                </p14:cNvPr>
                <p14:cNvContentPartPr/>
                <p14:nvPr/>
              </p14:nvContentPartPr>
              <p14:xfrm>
                <a:off x="9488834" y="2897584"/>
                <a:ext cx="285120" cy="1666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B107E1A-886F-475F-AC3F-36A99F0DF9C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480194" y="2888584"/>
                  <a:ext cx="302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C6242D9-9FF2-4271-848B-97563C45D3AD}"/>
                    </a:ext>
                  </a:extLst>
                </p14:cNvPr>
                <p14:cNvContentPartPr/>
                <p14:nvPr/>
              </p14:nvContentPartPr>
              <p14:xfrm>
                <a:off x="9814994" y="2908384"/>
                <a:ext cx="204480" cy="1782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C6242D9-9FF2-4271-848B-97563C45D3AD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805994" y="2899384"/>
                  <a:ext cx="222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8AF6F86-11CE-4903-AA8E-0091333118B4}"/>
                    </a:ext>
                  </a:extLst>
                </p14:cNvPr>
                <p14:cNvContentPartPr/>
                <p14:nvPr/>
              </p14:nvContentPartPr>
              <p14:xfrm>
                <a:off x="10037834" y="2925304"/>
                <a:ext cx="268920" cy="1216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8AF6F86-11CE-4903-AA8E-0091333118B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028834" y="2916304"/>
                  <a:ext cx="286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3413F68-A5E8-46E5-8FBE-DC2FEF61F563}"/>
                    </a:ext>
                  </a:extLst>
                </p14:cNvPr>
                <p14:cNvContentPartPr/>
                <p14:nvPr/>
              </p14:nvContentPartPr>
              <p14:xfrm>
                <a:off x="10427714" y="2668984"/>
                <a:ext cx="188640" cy="4060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3413F68-A5E8-46E5-8FBE-DC2FEF61F56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419074" y="2660344"/>
                  <a:ext cx="2062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15FB1A5-C04D-4878-A248-20B853F10641}"/>
                    </a:ext>
                  </a:extLst>
                </p14:cNvPr>
                <p14:cNvContentPartPr/>
                <p14:nvPr/>
              </p14:nvContentPartPr>
              <p14:xfrm>
                <a:off x="10709954" y="2906224"/>
                <a:ext cx="141120" cy="1270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15FB1A5-C04D-4878-A248-20B853F10641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700954" y="2897584"/>
                  <a:ext cx="158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223DB67-7593-4695-B0DF-FB558A547A7A}"/>
                    </a:ext>
                  </a:extLst>
                </p14:cNvPr>
                <p14:cNvContentPartPr/>
                <p14:nvPr/>
              </p14:nvContentPartPr>
              <p14:xfrm>
                <a:off x="10884194" y="2870224"/>
                <a:ext cx="317160" cy="2361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223DB67-7593-4695-B0DF-FB558A547A7A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875554" y="2861224"/>
                  <a:ext cx="334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5DD7F51-55F1-4946-9FCE-BCE97F010247}"/>
                    </a:ext>
                  </a:extLst>
                </p14:cNvPr>
                <p14:cNvContentPartPr/>
                <p14:nvPr/>
              </p14:nvContentPartPr>
              <p14:xfrm>
                <a:off x="1245554" y="3675544"/>
                <a:ext cx="150840" cy="1677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5DD7F51-55F1-4946-9FCE-BCE97F01024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236914" y="3666544"/>
                  <a:ext cx="168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4D75AC2-A7EB-494B-BFA3-CC09D5928CDC}"/>
                    </a:ext>
                  </a:extLst>
                </p14:cNvPr>
                <p14:cNvContentPartPr/>
                <p14:nvPr/>
              </p14:nvContentPartPr>
              <p14:xfrm>
                <a:off x="1508714" y="3697504"/>
                <a:ext cx="197280" cy="1429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4D75AC2-A7EB-494B-BFA3-CC09D5928CD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499714" y="3688504"/>
                  <a:ext cx="214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B16AA69-3B82-40C0-869B-BE5A74490763}"/>
                    </a:ext>
                  </a:extLst>
                </p14:cNvPr>
                <p14:cNvContentPartPr/>
                <p14:nvPr/>
              </p14:nvContentPartPr>
              <p14:xfrm>
                <a:off x="1801394" y="3380704"/>
                <a:ext cx="253080" cy="5090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B16AA69-3B82-40C0-869B-BE5A7449076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792394" y="3372064"/>
                  <a:ext cx="27072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7C5531E-E1D5-4594-AC4D-BC78599CAABC}"/>
                    </a:ext>
                  </a:extLst>
                </p14:cNvPr>
                <p14:cNvContentPartPr/>
                <p14:nvPr/>
              </p14:nvContentPartPr>
              <p14:xfrm>
                <a:off x="1773674" y="3636664"/>
                <a:ext cx="315720" cy="378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7C5531E-E1D5-4594-AC4D-BC78599CAAB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764674" y="3628024"/>
                  <a:ext cx="333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C991FF2-46DD-41CB-BCB1-FD581483AC7E}"/>
                    </a:ext>
                  </a:extLst>
                </p14:cNvPr>
                <p14:cNvContentPartPr/>
                <p14:nvPr/>
              </p14:nvContentPartPr>
              <p14:xfrm>
                <a:off x="2401874" y="3685264"/>
                <a:ext cx="177840" cy="1296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C991FF2-46DD-41CB-BCB1-FD581483AC7E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393234" y="3676624"/>
                  <a:ext cx="195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6C3FBBA-4616-4FF6-814A-843335ACA5AB}"/>
                    </a:ext>
                  </a:extLst>
                </p14:cNvPr>
                <p14:cNvContentPartPr/>
                <p14:nvPr/>
              </p14:nvContentPartPr>
              <p14:xfrm>
                <a:off x="2735594" y="3303664"/>
                <a:ext cx="293040" cy="5328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6C3FBBA-4616-4FF6-814A-843335ACA5AB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726954" y="3294664"/>
                  <a:ext cx="31068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9E14F86-980A-42CB-BA47-D190418BC98C}"/>
                    </a:ext>
                  </a:extLst>
                </p14:cNvPr>
                <p14:cNvContentPartPr/>
                <p14:nvPr/>
              </p14:nvContentPartPr>
              <p14:xfrm>
                <a:off x="2741354" y="3610744"/>
                <a:ext cx="272160" cy="450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9E14F86-980A-42CB-BA47-D190418BC98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732354" y="3601744"/>
                  <a:ext cx="289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C2A8B59-8B81-483E-BEF7-5EB2D827695B}"/>
                    </a:ext>
                  </a:extLst>
                </p14:cNvPr>
                <p14:cNvContentPartPr/>
                <p14:nvPr/>
              </p14:nvContentPartPr>
              <p14:xfrm>
                <a:off x="3366314" y="3360544"/>
                <a:ext cx="330840" cy="4860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C2A8B59-8B81-483E-BEF7-5EB2D827695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357674" y="3351904"/>
                  <a:ext cx="34848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1C29084-FEAD-491D-938F-030E9EABA595}"/>
                    </a:ext>
                  </a:extLst>
                </p14:cNvPr>
                <p14:cNvContentPartPr/>
                <p14:nvPr/>
              </p14:nvContentPartPr>
              <p14:xfrm>
                <a:off x="3356234" y="3539104"/>
                <a:ext cx="326520" cy="831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1C29084-FEAD-491D-938F-030E9EABA59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347234" y="3530104"/>
                  <a:ext cx="344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00C1595-4B3F-417E-9729-D4D96EB0F041}"/>
                    </a:ext>
                  </a:extLst>
                </p14:cNvPr>
                <p14:cNvContentPartPr/>
                <p14:nvPr/>
              </p14:nvContentPartPr>
              <p14:xfrm>
                <a:off x="3630914" y="3384664"/>
                <a:ext cx="262080" cy="3934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00C1595-4B3F-417E-9729-D4D96EB0F04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621914" y="3375664"/>
                  <a:ext cx="27972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50C5A65-B70B-4FAC-A776-DA9055E7472E}"/>
                    </a:ext>
                  </a:extLst>
                </p14:cNvPr>
                <p14:cNvContentPartPr/>
                <p14:nvPr/>
              </p14:nvContentPartPr>
              <p14:xfrm>
                <a:off x="3940514" y="3599224"/>
                <a:ext cx="183240" cy="1774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50C5A65-B70B-4FAC-A776-DA9055E7472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931514" y="3590224"/>
                  <a:ext cx="200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6EC4749-3A9D-4577-92BD-BFE32593E556}"/>
                    </a:ext>
                  </a:extLst>
                </p14:cNvPr>
                <p14:cNvContentPartPr/>
                <p14:nvPr/>
              </p14:nvContentPartPr>
              <p14:xfrm>
                <a:off x="4538474" y="3496624"/>
                <a:ext cx="98640" cy="2426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6EC4749-3A9D-4577-92BD-BFE32593E55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529834" y="3487984"/>
                  <a:ext cx="1162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3A654C6-F6E1-4466-9DC0-1A875D674C07}"/>
                    </a:ext>
                  </a:extLst>
                </p14:cNvPr>
                <p14:cNvContentPartPr/>
                <p14:nvPr/>
              </p14:nvContentPartPr>
              <p14:xfrm>
                <a:off x="4670954" y="3405904"/>
                <a:ext cx="371520" cy="3553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3A654C6-F6E1-4466-9DC0-1A875D674C0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661954" y="3397264"/>
                  <a:ext cx="3891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E3125D2-6362-454C-A430-9627C91FAB5C}"/>
                    </a:ext>
                  </a:extLst>
                </p14:cNvPr>
                <p14:cNvContentPartPr/>
                <p14:nvPr/>
              </p14:nvContentPartPr>
              <p14:xfrm>
                <a:off x="5431274" y="3482944"/>
                <a:ext cx="339840" cy="2214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E3125D2-6362-454C-A430-9627C91FAB5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422274" y="3473944"/>
                  <a:ext cx="3574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79426C7-7ADB-4FFB-A5B7-6F34F720F5E0}"/>
                    </a:ext>
                  </a:extLst>
                </p14:cNvPr>
                <p14:cNvContentPartPr/>
                <p14:nvPr/>
              </p14:nvContentPartPr>
              <p14:xfrm>
                <a:off x="5825834" y="3313384"/>
                <a:ext cx="205920" cy="3700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79426C7-7ADB-4FFB-A5B7-6F34F720F5E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817194" y="3304744"/>
                  <a:ext cx="2235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A689005-7CB4-4DE0-BEA2-558DAF645C12}"/>
                    </a:ext>
                  </a:extLst>
                </p14:cNvPr>
                <p14:cNvContentPartPr/>
                <p14:nvPr/>
              </p14:nvContentPartPr>
              <p14:xfrm>
                <a:off x="6127874" y="3545224"/>
                <a:ext cx="117720" cy="1569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A689005-7CB4-4DE0-BEA2-558DAF645C1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119234" y="3536224"/>
                  <a:ext cx="135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41A0E12-78F5-41B1-9CDD-168EC0C831F9}"/>
                    </a:ext>
                  </a:extLst>
                </p14:cNvPr>
                <p14:cNvContentPartPr/>
                <p14:nvPr/>
              </p14:nvContentPartPr>
              <p14:xfrm>
                <a:off x="6618914" y="3271624"/>
                <a:ext cx="260280" cy="4039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41A0E12-78F5-41B1-9CDD-168EC0C831F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609914" y="3262624"/>
                  <a:ext cx="2779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0CD1DAA-BD0E-4FFE-9CE9-69205FA4564B}"/>
                    </a:ext>
                  </a:extLst>
                </p14:cNvPr>
                <p14:cNvContentPartPr/>
                <p14:nvPr/>
              </p14:nvContentPartPr>
              <p14:xfrm>
                <a:off x="6928154" y="3486544"/>
                <a:ext cx="133560" cy="1551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0CD1DAA-BD0E-4FFE-9CE9-69205FA4564B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919154" y="3477544"/>
                  <a:ext cx="151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51E3726-1459-4BE0-8676-CF1696E15FA1}"/>
                    </a:ext>
                  </a:extLst>
                </p14:cNvPr>
                <p14:cNvContentPartPr/>
                <p14:nvPr/>
              </p14:nvContentPartPr>
              <p14:xfrm>
                <a:off x="7178354" y="3495184"/>
                <a:ext cx="149760" cy="1443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51E3726-1459-4BE0-8676-CF1696E15FA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169354" y="3486184"/>
                  <a:ext cx="167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F6835C0-0794-4C6B-94CD-1BB33E620043}"/>
                    </a:ext>
                  </a:extLst>
                </p14:cNvPr>
                <p14:cNvContentPartPr/>
                <p14:nvPr/>
              </p14:nvContentPartPr>
              <p14:xfrm>
                <a:off x="7400834" y="3472144"/>
                <a:ext cx="109440" cy="1713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F6835C0-0794-4C6B-94CD-1BB33E620043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392194" y="3463144"/>
                  <a:ext cx="127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F081BF9-0ACC-461B-8FB3-3280E7426693}"/>
                    </a:ext>
                  </a:extLst>
                </p14:cNvPr>
                <p14:cNvContentPartPr/>
                <p14:nvPr/>
              </p14:nvContentPartPr>
              <p14:xfrm>
                <a:off x="7925354" y="3274144"/>
                <a:ext cx="251640" cy="4366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F081BF9-0ACC-461B-8FB3-3280E742669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916714" y="3265144"/>
                  <a:ext cx="2692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72BC50D-7476-4E05-A656-9A9390E9170E}"/>
                    </a:ext>
                  </a:extLst>
                </p14:cNvPr>
                <p14:cNvContentPartPr/>
                <p14:nvPr/>
              </p14:nvContentPartPr>
              <p14:xfrm>
                <a:off x="7801874" y="3453064"/>
                <a:ext cx="377280" cy="403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72BC50D-7476-4E05-A656-9A9390E9170E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793234" y="3444424"/>
                  <a:ext cx="394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2125896-FF2E-4CF4-8622-D3CB64C59E94}"/>
                    </a:ext>
                  </a:extLst>
                </p14:cNvPr>
                <p14:cNvContentPartPr/>
                <p14:nvPr/>
              </p14:nvContentPartPr>
              <p14:xfrm>
                <a:off x="8188514" y="3276664"/>
                <a:ext cx="198360" cy="3776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2125896-FF2E-4CF4-8622-D3CB64C59E9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179514" y="3268024"/>
                  <a:ext cx="2160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6A178B9-61E2-4530-AC6A-27B692DFD7D9}"/>
                    </a:ext>
                  </a:extLst>
                </p14:cNvPr>
                <p14:cNvContentPartPr/>
                <p14:nvPr/>
              </p14:nvContentPartPr>
              <p14:xfrm>
                <a:off x="8520074" y="3488704"/>
                <a:ext cx="132120" cy="1706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6A178B9-61E2-4530-AC6A-27B692DFD7D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511074" y="3480064"/>
                  <a:ext cx="149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4A12686-4318-4553-A8BB-E05A84F10582}"/>
                    </a:ext>
                  </a:extLst>
                </p14:cNvPr>
                <p14:cNvContentPartPr/>
                <p14:nvPr/>
              </p14:nvContentPartPr>
              <p14:xfrm>
                <a:off x="9128114" y="3184144"/>
                <a:ext cx="210240" cy="4766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4A12686-4318-4553-A8BB-E05A84F10582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119474" y="3175504"/>
                  <a:ext cx="2278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079BB5D-1571-498D-A405-A56702EBFDED}"/>
                    </a:ext>
                  </a:extLst>
                </p14:cNvPr>
                <p14:cNvContentPartPr/>
                <p14:nvPr/>
              </p14:nvContentPartPr>
              <p14:xfrm>
                <a:off x="9036314" y="3374224"/>
                <a:ext cx="407520" cy="838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079BB5D-1571-498D-A405-A56702EBFDED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027674" y="3365584"/>
                  <a:ext cx="4251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AF55C12-2491-4EDE-B8F4-0BF40C0BE249}"/>
                    </a:ext>
                  </a:extLst>
                </p14:cNvPr>
                <p14:cNvContentPartPr/>
                <p14:nvPr/>
              </p14:nvContentPartPr>
              <p14:xfrm>
                <a:off x="9363194" y="3394024"/>
                <a:ext cx="194760" cy="2408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AF55C12-2491-4EDE-B8F4-0BF40C0BE249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354194" y="3385384"/>
                  <a:ext cx="2124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9165108-08B9-4F95-BF1B-FDC221BE666D}"/>
                    </a:ext>
                  </a:extLst>
                </p14:cNvPr>
                <p14:cNvContentPartPr/>
                <p14:nvPr/>
              </p14:nvContentPartPr>
              <p14:xfrm>
                <a:off x="9548234" y="3471424"/>
                <a:ext cx="159840" cy="1195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9165108-08B9-4F95-BF1B-FDC221BE666D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539594" y="3462784"/>
                  <a:ext cx="1774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DB21589-EA61-4F2B-81F7-96A4F07C4D89}"/>
                    </a:ext>
                  </a:extLst>
                </p14:cNvPr>
                <p14:cNvContentPartPr/>
                <p14:nvPr/>
              </p14:nvContentPartPr>
              <p14:xfrm>
                <a:off x="9821834" y="3487984"/>
                <a:ext cx="23760" cy="1029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DB21589-EA61-4F2B-81F7-96A4F07C4D89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812834" y="347934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DD46A88-1122-4ECF-B3ED-DCD11A749D86}"/>
                    </a:ext>
                  </a:extLst>
                </p14:cNvPr>
                <p14:cNvContentPartPr/>
                <p14:nvPr/>
              </p14:nvContentPartPr>
              <p14:xfrm>
                <a:off x="10089314" y="3190624"/>
                <a:ext cx="183600" cy="4438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DD46A88-1122-4ECF-B3ED-DCD11A749D8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080674" y="3181624"/>
                  <a:ext cx="2012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1C3F19A-FAC9-40BD-A5A0-F2DB2EDDCFC0}"/>
                    </a:ext>
                  </a:extLst>
                </p14:cNvPr>
                <p14:cNvContentPartPr/>
                <p14:nvPr/>
              </p14:nvContentPartPr>
              <p14:xfrm>
                <a:off x="9948554" y="3460264"/>
                <a:ext cx="386280" cy="1890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1C3F19A-FAC9-40BD-A5A0-F2DB2EDDCFC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939554" y="3451264"/>
                  <a:ext cx="4039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2CF8C2EB-78BF-42E1-9579-E93B0BA51DE8}"/>
                    </a:ext>
                  </a:extLst>
                </p14:cNvPr>
                <p14:cNvContentPartPr/>
                <p14:nvPr/>
              </p14:nvContentPartPr>
              <p14:xfrm>
                <a:off x="1410434" y="4014304"/>
                <a:ext cx="565920" cy="4395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2CF8C2EB-78BF-42E1-9579-E93B0BA51DE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401434" y="4005304"/>
                  <a:ext cx="5835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31B7633-0DBA-4DE3-8EE4-8A2B6A2C64EF}"/>
                    </a:ext>
                  </a:extLst>
                </p14:cNvPr>
                <p14:cNvContentPartPr/>
                <p14:nvPr/>
              </p14:nvContentPartPr>
              <p14:xfrm>
                <a:off x="1495034" y="4271344"/>
                <a:ext cx="211680" cy="633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31B7633-0DBA-4DE3-8EE4-8A2B6A2C64E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486034" y="4262704"/>
                  <a:ext cx="229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B965AAA-045D-4E32-AACC-33F1E03C836C}"/>
                    </a:ext>
                  </a:extLst>
                </p14:cNvPr>
                <p14:cNvContentPartPr/>
                <p14:nvPr/>
              </p14:nvContentPartPr>
              <p14:xfrm>
                <a:off x="1756394" y="4265584"/>
                <a:ext cx="66600" cy="1242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B965AAA-045D-4E32-AACC-33F1E03C836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747394" y="4256584"/>
                  <a:ext cx="84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2D595063-9D9B-45FC-BE61-FD4E601AFF35}"/>
                    </a:ext>
                  </a:extLst>
                </p14:cNvPr>
                <p14:cNvContentPartPr/>
                <p14:nvPr/>
              </p14:nvContentPartPr>
              <p14:xfrm>
                <a:off x="1888874" y="4261984"/>
                <a:ext cx="165240" cy="1364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2D595063-9D9B-45FC-BE61-FD4E601AFF35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880234" y="4253344"/>
                  <a:ext cx="182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31EF7A9-F5C7-4914-B25F-23B7C5A04878}"/>
                    </a:ext>
                  </a:extLst>
                </p14:cNvPr>
                <p14:cNvContentPartPr/>
                <p14:nvPr/>
              </p14:nvContentPartPr>
              <p14:xfrm>
                <a:off x="2124674" y="4227064"/>
                <a:ext cx="214920" cy="1677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31EF7A9-F5C7-4914-B25F-23B7C5A04878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115674" y="4218424"/>
                  <a:ext cx="232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4AF885C-1BE1-4373-B084-A0D45AE12D3A}"/>
                    </a:ext>
                  </a:extLst>
                </p14:cNvPr>
                <p14:cNvContentPartPr/>
                <p14:nvPr/>
              </p14:nvContentPartPr>
              <p14:xfrm>
                <a:off x="2286674" y="4001704"/>
                <a:ext cx="196920" cy="3765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4AF885C-1BE1-4373-B084-A0D45AE12D3A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2278034" y="3993064"/>
                  <a:ext cx="2145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47226C2-34EB-4906-A81F-8E4F99A2E130}"/>
                    </a:ext>
                  </a:extLst>
                </p14:cNvPr>
                <p14:cNvContentPartPr/>
                <p14:nvPr/>
              </p14:nvContentPartPr>
              <p14:xfrm>
                <a:off x="2742434" y="4132384"/>
                <a:ext cx="167040" cy="3088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47226C2-34EB-4906-A81F-8E4F99A2E13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733434" y="4123744"/>
                  <a:ext cx="1846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37B09A5-2480-43A0-8640-B719A746294F}"/>
                    </a:ext>
                  </a:extLst>
                </p14:cNvPr>
                <p14:cNvContentPartPr/>
                <p14:nvPr/>
              </p14:nvContentPartPr>
              <p14:xfrm>
                <a:off x="2831714" y="4049944"/>
                <a:ext cx="346320" cy="23328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37B09A5-2480-43A0-8640-B719A746294F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822714" y="4040944"/>
                  <a:ext cx="3639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CC3EE6DD-DBBC-4121-B6D8-5AB9C651481E}"/>
                    </a:ext>
                  </a:extLst>
                </p14:cNvPr>
                <p14:cNvContentPartPr/>
                <p14:nvPr/>
              </p14:nvContentPartPr>
              <p14:xfrm>
                <a:off x="3223754" y="4074784"/>
                <a:ext cx="249480" cy="36684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CC3EE6DD-DBBC-4121-B6D8-5AB9C651481E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215114" y="4066144"/>
                  <a:ext cx="2671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9115DA5-4E4B-49C3-A408-20055CE9CED7}"/>
                    </a:ext>
                  </a:extLst>
                </p14:cNvPr>
                <p14:cNvContentPartPr/>
                <p14:nvPr/>
              </p14:nvContentPartPr>
              <p14:xfrm>
                <a:off x="3525074" y="4145344"/>
                <a:ext cx="286560" cy="2905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9115DA5-4E4B-49C3-A408-20055CE9CED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516434" y="4136704"/>
                  <a:ext cx="3042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E19B027-F253-48EC-A1BF-58CABECB2BCA}"/>
                    </a:ext>
                  </a:extLst>
                </p14:cNvPr>
                <p14:cNvContentPartPr/>
                <p14:nvPr/>
              </p14:nvContentPartPr>
              <p14:xfrm>
                <a:off x="3558194" y="4069744"/>
                <a:ext cx="239760" cy="2833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E19B027-F253-48EC-A1BF-58CABECB2BC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549194" y="4060744"/>
                  <a:ext cx="2574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72D0456-489D-4673-BBB0-E90FC8922887}"/>
                    </a:ext>
                  </a:extLst>
                </p14:cNvPr>
                <p14:cNvContentPartPr/>
                <p14:nvPr/>
              </p14:nvContentPartPr>
              <p14:xfrm>
                <a:off x="3927914" y="4142104"/>
                <a:ext cx="261360" cy="17892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72D0456-489D-4673-BBB0-E90FC8922887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918914" y="4133464"/>
                  <a:ext cx="279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3864A3D-D1AC-4695-8B18-B154E6A5BF15}"/>
                    </a:ext>
                  </a:extLst>
                </p14:cNvPr>
                <p14:cNvContentPartPr/>
                <p14:nvPr/>
              </p14:nvContentPartPr>
              <p14:xfrm>
                <a:off x="4017554" y="4302664"/>
                <a:ext cx="190440" cy="745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3864A3D-D1AC-4695-8B18-B154E6A5BF15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008914" y="4294024"/>
                  <a:ext cx="208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6C75D0C-D898-4FAF-B752-0D779BB1D40C}"/>
                    </a:ext>
                  </a:extLst>
                </p14:cNvPr>
                <p14:cNvContentPartPr/>
                <p14:nvPr/>
              </p14:nvContentPartPr>
              <p14:xfrm>
                <a:off x="4421114" y="4113664"/>
                <a:ext cx="66960" cy="2458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6C75D0C-D898-4FAF-B752-0D779BB1D40C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412114" y="4105024"/>
                  <a:ext cx="846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F0B9098-9362-4D43-AA89-B1CC29F883DB}"/>
                    </a:ext>
                  </a:extLst>
                </p14:cNvPr>
                <p14:cNvContentPartPr/>
                <p14:nvPr/>
              </p14:nvContentPartPr>
              <p14:xfrm>
                <a:off x="4556114" y="4081984"/>
                <a:ext cx="169560" cy="1710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F0B9098-9362-4D43-AA89-B1CC29F883DB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547114" y="4073344"/>
                  <a:ext cx="187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1519AA5-3B0D-42CD-8B66-00D05DD139B1}"/>
                    </a:ext>
                  </a:extLst>
                </p14:cNvPr>
                <p14:cNvContentPartPr/>
                <p14:nvPr/>
              </p14:nvContentPartPr>
              <p14:xfrm>
                <a:off x="4713794" y="4025824"/>
                <a:ext cx="76680" cy="3258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11519AA5-3B0D-42CD-8B66-00D05DD139B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704794" y="4016824"/>
                  <a:ext cx="943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DB1EC29-1097-4C58-A631-8A9502D1AFCB}"/>
                    </a:ext>
                  </a:extLst>
                </p14:cNvPr>
                <p14:cNvContentPartPr/>
                <p14:nvPr/>
              </p14:nvContentPartPr>
              <p14:xfrm>
                <a:off x="4825394" y="3955264"/>
                <a:ext cx="212760" cy="4935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DB1EC29-1097-4C58-A631-8A9502D1AFCB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816394" y="3946264"/>
                  <a:ext cx="2304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A9D43EC7-8CCE-4FD3-9BA2-306E98B8264F}"/>
                    </a:ext>
                  </a:extLst>
                </p14:cNvPr>
                <p14:cNvContentPartPr/>
                <p14:nvPr/>
              </p14:nvContentPartPr>
              <p14:xfrm>
                <a:off x="1617074" y="4697224"/>
                <a:ext cx="231120" cy="3888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A9D43EC7-8CCE-4FD3-9BA2-306E98B8264F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608434" y="4688584"/>
                  <a:ext cx="2487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27CA228F-F9C3-477A-B59C-879ABFB88F9F}"/>
                    </a:ext>
                  </a:extLst>
                </p14:cNvPr>
                <p14:cNvContentPartPr/>
                <p14:nvPr/>
              </p14:nvContentPartPr>
              <p14:xfrm>
                <a:off x="1586114" y="4708384"/>
                <a:ext cx="257040" cy="2775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27CA228F-F9C3-477A-B59C-879ABFB88F9F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577474" y="4699384"/>
                  <a:ext cx="2746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36D4D0FA-D268-425D-9979-E6C3416AC962}"/>
                    </a:ext>
                  </a:extLst>
                </p14:cNvPr>
                <p14:cNvContentPartPr/>
                <p14:nvPr/>
              </p14:nvContentPartPr>
              <p14:xfrm>
                <a:off x="1906154" y="4796224"/>
                <a:ext cx="351360" cy="1288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36D4D0FA-D268-425D-9979-E6C3416AC962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897154" y="4787224"/>
                  <a:ext cx="369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0B5510A4-DD56-4117-8567-2596DCA0CCA1}"/>
                    </a:ext>
                  </a:extLst>
                </p14:cNvPr>
                <p14:cNvContentPartPr/>
                <p14:nvPr/>
              </p14:nvContentPartPr>
              <p14:xfrm>
                <a:off x="2384594" y="4765984"/>
                <a:ext cx="130320" cy="2206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0B5510A4-DD56-4117-8567-2596DCA0CCA1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375954" y="4757344"/>
                  <a:ext cx="147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8B0ECE2-C717-4E4B-8824-A80CA2630D54}"/>
                    </a:ext>
                  </a:extLst>
                </p14:cNvPr>
                <p14:cNvContentPartPr/>
                <p14:nvPr/>
              </p14:nvContentPartPr>
              <p14:xfrm>
                <a:off x="2451914" y="4609024"/>
                <a:ext cx="269280" cy="3682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8B0ECE2-C717-4E4B-8824-A80CA2630D54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443274" y="4600384"/>
                  <a:ext cx="2869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B4C2850-1EEB-42A7-B534-70694F0691B4}"/>
                    </a:ext>
                  </a:extLst>
                </p14:cNvPr>
                <p14:cNvContentPartPr/>
                <p14:nvPr/>
              </p14:nvContentPartPr>
              <p14:xfrm>
                <a:off x="2781674" y="4809904"/>
                <a:ext cx="62640" cy="1400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B4C2850-1EEB-42A7-B534-70694F0691B4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772674" y="4800904"/>
                  <a:ext cx="80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7AF28B1F-DE45-49C5-981F-B239AE9D3BFD}"/>
                    </a:ext>
                  </a:extLst>
                </p14:cNvPr>
                <p14:cNvContentPartPr/>
                <p14:nvPr/>
              </p14:nvContentPartPr>
              <p14:xfrm>
                <a:off x="2891834" y="4790824"/>
                <a:ext cx="167040" cy="1515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7AF28B1F-DE45-49C5-981F-B239AE9D3BF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2882834" y="4781824"/>
                  <a:ext cx="184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769F16A4-DD95-4858-B490-572E11114072}"/>
                    </a:ext>
                  </a:extLst>
                </p14:cNvPr>
                <p14:cNvContentPartPr/>
                <p14:nvPr/>
              </p14:nvContentPartPr>
              <p14:xfrm>
                <a:off x="3225554" y="4657984"/>
                <a:ext cx="222120" cy="28044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769F16A4-DD95-4858-B490-572E11114072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3216914" y="4648984"/>
                  <a:ext cx="2397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4EDBE49-34C6-4DAC-9F99-1CE3547D2E0C}"/>
                    </a:ext>
                  </a:extLst>
                </p14:cNvPr>
                <p14:cNvContentPartPr/>
                <p14:nvPr/>
              </p14:nvContentPartPr>
              <p14:xfrm>
                <a:off x="3490874" y="4721344"/>
                <a:ext cx="66600" cy="17244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4EDBE49-34C6-4DAC-9F99-1CE3547D2E0C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482234" y="4712344"/>
                  <a:ext cx="84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0C2835DA-559F-4486-96B8-EEA78571BBE9}"/>
                    </a:ext>
                  </a:extLst>
                </p14:cNvPr>
                <p14:cNvContentPartPr/>
                <p14:nvPr/>
              </p14:nvContentPartPr>
              <p14:xfrm>
                <a:off x="3648554" y="4608664"/>
                <a:ext cx="275760" cy="3106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0C2835DA-559F-4486-96B8-EEA78571BBE9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639914" y="4599664"/>
                  <a:ext cx="2934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8AF8126-D3D3-49CE-AE82-EC5BDE9FD850}"/>
                    </a:ext>
                  </a:extLst>
                </p14:cNvPr>
                <p14:cNvContentPartPr/>
                <p14:nvPr/>
              </p14:nvContentPartPr>
              <p14:xfrm>
                <a:off x="3890834" y="4855624"/>
                <a:ext cx="99360" cy="24408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8AF8126-D3D3-49CE-AE82-EC5BDE9FD850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882194" y="4846984"/>
                  <a:ext cx="1170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4D63D04B-EB18-4CBD-B9CD-C809D482E21D}"/>
                    </a:ext>
                  </a:extLst>
                </p14:cNvPr>
                <p14:cNvContentPartPr/>
                <p14:nvPr/>
              </p14:nvContentPartPr>
              <p14:xfrm>
                <a:off x="4182794" y="4832944"/>
                <a:ext cx="44280" cy="489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4D63D04B-EB18-4CBD-B9CD-C809D482E21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173794" y="4824304"/>
                  <a:ext cx="619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7997BB0C-CD5F-4E0E-A46B-7F8D738F4732}"/>
                    </a:ext>
                  </a:extLst>
                </p14:cNvPr>
                <p14:cNvContentPartPr/>
                <p14:nvPr/>
              </p14:nvContentPartPr>
              <p14:xfrm>
                <a:off x="4381874" y="4701544"/>
                <a:ext cx="67320" cy="2145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7997BB0C-CD5F-4E0E-A46B-7F8D738F4732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372874" y="4692904"/>
                  <a:ext cx="84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E24A0A2-2DCB-470E-822B-567FF8D94981}"/>
                    </a:ext>
                  </a:extLst>
                </p14:cNvPr>
                <p14:cNvContentPartPr/>
                <p14:nvPr/>
              </p14:nvContentPartPr>
              <p14:xfrm>
                <a:off x="4538834" y="4534504"/>
                <a:ext cx="176040" cy="4140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E24A0A2-2DCB-470E-822B-567FF8D94981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530194" y="4525504"/>
                  <a:ext cx="1936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414E05C-712A-42CA-B6ED-C6191B008D60}"/>
                    </a:ext>
                  </a:extLst>
                </p14:cNvPr>
                <p14:cNvContentPartPr/>
                <p14:nvPr/>
              </p14:nvContentPartPr>
              <p14:xfrm>
                <a:off x="1588634" y="5417584"/>
                <a:ext cx="162000" cy="2930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414E05C-712A-42CA-B6ED-C6191B008D60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579634" y="5408944"/>
                  <a:ext cx="1796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A057C324-721B-4DF5-84E7-ECBA8D008098}"/>
                    </a:ext>
                  </a:extLst>
                </p14:cNvPr>
                <p14:cNvContentPartPr/>
                <p14:nvPr/>
              </p14:nvContentPartPr>
              <p14:xfrm>
                <a:off x="1656314" y="5201944"/>
                <a:ext cx="369360" cy="2898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A057C324-721B-4DF5-84E7-ECBA8D008098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647674" y="5192944"/>
                  <a:ext cx="3870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BDEB1417-6E4A-454C-BFB8-3D151E2E6C13}"/>
                    </a:ext>
                  </a:extLst>
                </p14:cNvPr>
                <p14:cNvContentPartPr/>
                <p14:nvPr/>
              </p14:nvContentPartPr>
              <p14:xfrm>
                <a:off x="2096234" y="5297704"/>
                <a:ext cx="127800" cy="33840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BDEB1417-6E4A-454C-BFB8-3D151E2E6C13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2087594" y="5288704"/>
                  <a:ext cx="1454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824C655-4FAC-4AA4-BA3A-D1279CF1049A}"/>
                    </a:ext>
                  </a:extLst>
                </p14:cNvPr>
                <p14:cNvContentPartPr/>
                <p14:nvPr/>
              </p14:nvContentPartPr>
              <p14:xfrm>
                <a:off x="2410154" y="5317144"/>
                <a:ext cx="194760" cy="27972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824C655-4FAC-4AA4-BA3A-D1279CF1049A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2401514" y="5308144"/>
                  <a:ext cx="2124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0EFB2C5-09F1-48A0-869E-D440236911B8}"/>
                    </a:ext>
                  </a:extLst>
                </p14:cNvPr>
                <p14:cNvContentPartPr/>
                <p14:nvPr/>
              </p14:nvContentPartPr>
              <p14:xfrm>
                <a:off x="2390714" y="5280424"/>
                <a:ext cx="231840" cy="27900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0EFB2C5-09F1-48A0-869E-D440236911B8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2382074" y="5271424"/>
                  <a:ext cx="2494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598FD2BE-94E1-46D5-AEA2-92170EDC40CC}"/>
                    </a:ext>
                  </a:extLst>
                </p14:cNvPr>
                <p14:cNvContentPartPr/>
                <p14:nvPr/>
              </p14:nvContentPartPr>
              <p14:xfrm>
                <a:off x="2728754" y="5359624"/>
                <a:ext cx="214920" cy="1818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598FD2BE-94E1-46D5-AEA2-92170EDC40CC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2720114" y="5350984"/>
                  <a:ext cx="2325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1078CB3C-ABC7-4F10-AE41-7EF40EF8AAD2}"/>
                    </a:ext>
                  </a:extLst>
                </p14:cNvPr>
                <p14:cNvContentPartPr/>
                <p14:nvPr/>
              </p14:nvContentPartPr>
              <p14:xfrm>
                <a:off x="2837474" y="5496424"/>
                <a:ext cx="203760" cy="11988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1078CB3C-ABC7-4F10-AE41-7EF40EF8AAD2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2828474" y="5487424"/>
                  <a:ext cx="221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CA7DB25D-57EC-4B65-B2DB-C2F32B13FC1F}"/>
                    </a:ext>
                  </a:extLst>
                </p14:cNvPr>
                <p14:cNvContentPartPr/>
                <p14:nvPr/>
              </p14:nvContentPartPr>
              <p14:xfrm>
                <a:off x="3138434" y="5356744"/>
                <a:ext cx="86040" cy="25020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CA7DB25D-57EC-4B65-B2DB-C2F32B13FC1F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129434" y="5347744"/>
                  <a:ext cx="1036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4871C14-50AB-4C4D-A750-5F429F0A8DB5}"/>
                    </a:ext>
                  </a:extLst>
                </p14:cNvPr>
                <p14:cNvContentPartPr/>
                <p14:nvPr/>
              </p14:nvContentPartPr>
              <p14:xfrm>
                <a:off x="3347954" y="5277184"/>
                <a:ext cx="188280" cy="18360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4871C14-50AB-4C4D-A750-5F429F0A8DB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339314" y="5268184"/>
                  <a:ext cx="205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296563F8-DF21-47D9-AE40-00CE04A53481}"/>
                    </a:ext>
                  </a:extLst>
                </p14:cNvPr>
                <p14:cNvContentPartPr/>
                <p14:nvPr/>
              </p14:nvContentPartPr>
              <p14:xfrm>
                <a:off x="3466394" y="5161264"/>
                <a:ext cx="338760" cy="4442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296563F8-DF21-47D9-AE40-00CE04A53481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457394" y="5152624"/>
                  <a:ext cx="3564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67A7645D-7FCC-45DF-8C4B-61FB151B62BB}"/>
                    </a:ext>
                  </a:extLst>
                </p14:cNvPr>
                <p14:cNvContentPartPr/>
                <p14:nvPr/>
              </p14:nvContentPartPr>
              <p14:xfrm>
                <a:off x="4048514" y="5319664"/>
                <a:ext cx="228600" cy="3708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67A7645D-7FCC-45DF-8C4B-61FB151B62BB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039874" y="5310664"/>
                  <a:ext cx="246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23FAD03-CD35-4962-99BB-5CA4E3D1A627}"/>
                    </a:ext>
                  </a:extLst>
                </p14:cNvPr>
                <p14:cNvContentPartPr/>
                <p14:nvPr/>
              </p14:nvContentPartPr>
              <p14:xfrm>
                <a:off x="4138514" y="5449624"/>
                <a:ext cx="150480" cy="1476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23FAD03-CD35-4962-99BB-5CA4E3D1A627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129874" y="5440984"/>
                  <a:ext cx="1681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2B68C49-4A6F-4DB5-8782-7F4AE4F794DC}"/>
                    </a:ext>
                  </a:extLst>
                </p14:cNvPr>
                <p14:cNvContentPartPr/>
                <p14:nvPr/>
              </p14:nvContentPartPr>
              <p14:xfrm>
                <a:off x="4596794" y="5271424"/>
                <a:ext cx="129600" cy="28944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2B68C49-4A6F-4DB5-8782-7F4AE4F794DC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587794" y="5262424"/>
                  <a:ext cx="1472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AD28A75-E8EA-44D8-8F90-621039E55923}"/>
                    </a:ext>
                  </a:extLst>
                </p14:cNvPr>
                <p14:cNvContentPartPr/>
                <p14:nvPr/>
              </p14:nvContentPartPr>
              <p14:xfrm>
                <a:off x="4688594" y="5113744"/>
                <a:ext cx="283320" cy="26244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AD28A75-E8EA-44D8-8F90-621039E55923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679594" y="5104744"/>
                  <a:ext cx="3009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15B2D11F-266B-44B0-8534-40153D8E8176}"/>
                    </a:ext>
                  </a:extLst>
                </p14:cNvPr>
                <p14:cNvContentPartPr/>
                <p14:nvPr/>
              </p14:nvContentPartPr>
              <p14:xfrm>
                <a:off x="5056514" y="5250544"/>
                <a:ext cx="207000" cy="28044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15B2D11F-266B-44B0-8534-40153D8E817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047514" y="5241904"/>
                  <a:ext cx="2246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8A3FB92A-224A-4763-A59B-3F13FA450DDE}"/>
                    </a:ext>
                  </a:extLst>
                </p14:cNvPr>
                <p14:cNvContentPartPr/>
                <p14:nvPr/>
              </p14:nvContentPartPr>
              <p14:xfrm>
                <a:off x="5314994" y="5243704"/>
                <a:ext cx="117000" cy="18972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8A3FB92A-224A-4763-A59B-3F13FA450DDE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5305994" y="5234704"/>
                  <a:ext cx="134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B632E0B2-F425-4CBB-A454-71C0991C90D7}"/>
                    </a:ext>
                  </a:extLst>
                </p14:cNvPr>
                <p14:cNvContentPartPr/>
                <p14:nvPr/>
              </p14:nvContentPartPr>
              <p14:xfrm>
                <a:off x="5476634" y="5212384"/>
                <a:ext cx="123480" cy="11412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B632E0B2-F425-4CBB-A454-71C0991C90D7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467994" y="5203744"/>
                  <a:ext cx="141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87F7E322-8116-48A7-82CB-A7AC9E7B2BFE}"/>
                    </a:ext>
                  </a:extLst>
                </p14:cNvPr>
                <p14:cNvContentPartPr/>
                <p14:nvPr/>
              </p14:nvContentPartPr>
              <p14:xfrm>
                <a:off x="5546474" y="5183224"/>
                <a:ext cx="112320" cy="2703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87F7E322-8116-48A7-82CB-A7AC9E7B2BFE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537834" y="5174584"/>
                  <a:ext cx="1299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5AFA290-434E-4844-8A70-9119DCBF96A7}"/>
                    </a:ext>
                  </a:extLst>
                </p14:cNvPr>
                <p14:cNvContentPartPr/>
                <p14:nvPr/>
              </p14:nvContentPartPr>
              <p14:xfrm>
                <a:off x="5654114" y="5050024"/>
                <a:ext cx="190440" cy="50256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5AFA290-434E-4844-8A70-9119DCBF96A7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5645474" y="5041384"/>
                  <a:ext cx="20808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A14BC8BE-77CC-4ED8-99D2-558D3EDDAD88}"/>
                    </a:ext>
                  </a:extLst>
                </p14:cNvPr>
                <p14:cNvContentPartPr/>
                <p14:nvPr/>
              </p14:nvContentPartPr>
              <p14:xfrm>
                <a:off x="5985674" y="5277184"/>
                <a:ext cx="318240" cy="4644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A14BC8BE-77CC-4ED8-99D2-558D3EDDAD88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5977034" y="5268184"/>
                  <a:ext cx="3358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1EED132F-EA9D-4526-BE86-3D05BFF5A78E}"/>
                    </a:ext>
                  </a:extLst>
                </p14:cNvPr>
                <p14:cNvContentPartPr/>
                <p14:nvPr/>
              </p14:nvContentPartPr>
              <p14:xfrm>
                <a:off x="6163514" y="5141464"/>
                <a:ext cx="37800" cy="26208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1EED132F-EA9D-4526-BE86-3D05BFF5A78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154514" y="5132464"/>
                  <a:ext cx="554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55869EEC-B328-4419-B519-B18B976A95C0}"/>
                    </a:ext>
                  </a:extLst>
                </p14:cNvPr>
                <p14:cNvContentPartPr/>
                <p14:nvPr/>
              </p14:nvContentPartPr>
              <p14:xfrm>
                <a:off x="6410474" y="5160184"/>
                <a:ext cx="133560" cy="29952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55869EEC-B328-4419-B519-B18B976A95C0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6401834" y="5151184"/>
                  <a:ext cx="1512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08B6F6B4-C8A3-4017-91DE-4B1EB797842E}"/>
                    </a:ext>
                  </a:extLst>
                </p14:cNvPr>
                <p14:cNvContentPartPr/>
                <p14:nvPr/>
              </p14:nvContentPartPr>
              <p14:xfrm>
                <a:off x="6456194" y="5041024"/>
                <a:ext cx="269280" cy="25344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08B6F6B4-C8A3-4017-91DE-4B1EB797842E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6447554" y="5032384"/>
                  <a:ext cx="2869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559B5E1-4E86-429B-82C0-4B1B7A97701E}"/>
                    </a:ext>
                  </a:extLst>
                </p14:cNvPr>
                <p14:cNvContentPartPr/>
                <p14:nvPr/>
              </p14:nvContentPartPr>
              <p14:xfrm>
                <a:off x="6772994" y="5145784"/>
                <a:ext cx="165240" cy="2894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559B5E1-4E86-429B-82C0-4B1B7A97701E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6764354" y="5137144"/>
                  <a:ext cx="1828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AF59A2C7-2921-4B6C-BD9A-BBF1CDFAA339}"/>
                    </a:ext>
                  </a:extLst>
                </p14:cNvPr>
                <p14:cNvContentPartPr/>
                <p14:nvPr/>
              </p14:nvContentPartPr>
              <p14:xfrm>
                <a:off x="7019594" y="5195824"/>
                <a:ext cx="30600" cy="19980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AF59A2C7-2921-4B6C-BD9A-BBF1CDFAA339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7010954" y="5186824"/>
                  <a:ext cx="482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FD39FEA3-39C6-46D6-B853-08F8D085B710}"/>
                    </a:ext>
                  </a:extLst>
                </p14:cNvPr>
                <p14:cNvContentPartPr/>
                <p14:nvPr/>
              </p14:nvContentPartPr>
              <p14:xfrm>
                <a:off x="7119314" y="5131024"/>
                <a:ext cx="276840" cy="31140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FD39FEA3-39C6-46D6-B853-08F8D085B710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7110674" y="5122024"/>
                  <a:ext cx="2944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44A69F37-85DB-4FEF-9FF0-5936385CA866}"/>
                    </a:ext>
                  </a:extLst>
                </p14:cNvPr>
                <p14:cNvContentPartPr/>
                <p14:nvPr/>
              </p14:nvContentPartPr>
              <p14:xfrm>
                <a:off x="7461674" y="4955704"/>
                <a:ext cx="190080" cy="5457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44A69F37-85DB-4FEF-9FF0-5936385CA866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453034" y="4947064"/>
                  <a:ext cx="2077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F595092-0E80-40E6-8E44-13A225DAE71F}"/>
                    </a:ext>
                  </a:extLst>
                </p14:cNvPr>
                <p14:cNvContentPartPr/>
                <p14:nvPr/>
              </p14:nvContentPartPr>
              <p14:xfrm>
                <a:off x="4051754" y="5941024"/>
                <a:ext cx="190440" cy="3888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F595092-0E80-40E6-8E44-13A225DAE71F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043114" y="5932024"/>
                  <a:ext cx="2080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8729830-BA3B-4E54-9356-E3FD0FF3368E}"/>
                    </a:ext>
                  </a:extLst>
                </p14:cNvPr>
                <p14:cNvContentPartPr/>
                <p14:nvPr/>
              </p14:nvContentPartPr>
              <p14:xfrm>
                <a:off x="4085954" y="6041104"/>
                <a:ext cx="181440" cy="2808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8729830-BA3B-4E54-9356-E3FD0FF3368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4077314" y="6032104"/>
                  <a:ext cx="199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5574E6C2-2905-4441-991B-A615F3E62EA3}"/>
                    </a:ext>
                  </a:extLst>
                </p14:cNvPr>
                <p14:cNvContentPartPr/>
                <p14:nvPr/>
              </p14:nvContentPartPr>
              <p14:xfrm>
                <a:off x="4506074" y="5777224"/>
                <a:ext cx="296640" cy="62532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5574E6C2-2905-4441-991B-A615F3E62EA3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497074" y="5768584"/>
                  <a:ext cx="31428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4410697C-CD39-43EF-B42B-2E9AE0BE2A78}"/>
                    </a:ext>
                  </a:extLst>
                </p14:cNvPr>
                <p14:cNvContentPartPr/>
                <p14:nvPr/>
              </p14:nvContentPartPr>
              <p14:xfrm>
                <a:off x="4920434" y="5774704"/>
                <a:ext cx="66240" cy="1548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4410697C-CD39-43EF-B42B-2E9AE0BE2A78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4911794" y="5766064"/>
                  <a:ext cx="83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DF953A9C-BE45-4595-84FC-D7481F1F9CCB}"/>
                    </a:ext>
                  </a:extLst>
                </p14:cNvPr>
                <p14:cNvContentPartPr/>
                <p14:nvPr/>
              </p14:nvContentPartPr>
              <p14:xfrm>
                <a:off x="5038874" y="5705584"/>
                <a:ext cx="208440" cy="19404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DF953A9C-BE45-4595-84FC-D7481F1F9CCB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030234" y="5696944"/>
                  <a:ext cx="226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674C6D71-D670-4403-BA4F-DE4131696858}"/>
                    </a:ext>
                  </a:extLst>
                </p14:cNvPr>
                <p14:cNvContentPartPr/>
                <p14:nvPr/>
              </p14:nvContentPartPr>
              <p14:xfrm>
                <a:off x="4870034" y="6117064"/>
                <a:ext cx="80280" cy="18648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674C6D71-D670-4403-BA4F-DE4131696858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4861394" y="6108424"/>
                  <a:ext cx="97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467DA6B2-6FB2-41F6-9909-9389971DC674}"/>
                    </a:ext>
                  </a:extLst>
                </p14:cNvPr>
                <p14:cNvContentPartPr/>
                <p14:nvPr/>
              </p14:nvContentPartPr>
              <p14:xfrm>
                <a:off x="5025914" y="6074584"/>
                <a:ext cx="134640" cy="10044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467DA6B2-6FB2-41F6-9909-9389971DC674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5017274" y="6065584"/>
                  <a:ext cx="152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5BFB759A-0B3A-424D-AEF5-AD4CBD6BF824}"/>
                    </a:ext>
                  </a:extLst>
                </p14:cNvPr>
                <p14:cNvContentPartPr/>
                <p14:nvPr/>
              </p14:nvContentPartPr>
              <p14:xfrm>
                <a:off x="5105474" y="6022024"/>
                <a:ext cx="124560" cy="24120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5BFB759A-0B3A-424D-AEF5-AD4CBD6BF824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5096474" y="6013384"/>
                  <a:ext cx="1422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8A4C6485-A1BC-4A26-BA6A-58A971E48093}"/>
                    </a:ext>
                  </a:extLst>
                </p14:cNvPr>
                <p14:cNvContentPartPr/>
                <p14:nvPr/>
              </p14:nvContentPartPr>
              <p14:xfrm>
                <a:off x="5328674" y="5636464"/>
                <a:ext cx="232920" cy="72828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8A4C6485-A1BC-4A26-BA6A-58A971E48093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5319674" y="5627464"/>
                  <a:ext cx="25056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0B854919-AEF2-40DB-A5C6-5CE0F514C7C6}"/>
                    </a:ext>
                  </a:extLst>
                </p14:cNvPr>
                <p14:cNvContentPartPr/>
                <p14:nvPr/>
              </p14:nvContentPartPr>
              <p14:xfrm>
                <a:off x="5667074" y="5794144"/>
                <a:ext cx="165240" cy="29952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0B854919-AEF2-40DB-A5C6-5CE0F514C7C6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5658434" y="5785144"/>
                  <a:ext cx="1828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38AD069E-76BD-4AC2-9526-FFF5362C0A40}"/>
                    </a:ext>
                  </a:extLst>
                </p14:cNvPr>
                <p14:cNvContentPartPr/>
                <p14:nvPr/>
              </p14:nvContentPartPr>
              <p14:xfrm>
                <a:off x="5853194" y="6011584"/>
                <a:ext cx="33840" cy="2268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38AD069E-76BD-4AC2-9526-FFF5362C0A40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844554" y="6002944"/>
                  <a:ext cx="51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61528C85-962F-4E55-8D16-8DB4E0C7C63C}"/>
                    </a:ext>
                  </a:extLst>
                </p14:cNvPr>
                <p14:cNvContentPartPr/>
                <p14:nvPr/>
              </p14:nvContentPartPr>
              <p14:xfrm>
                <a:off x="5985314" y="5845984"/>
                <a:ext cx="66960" cy="20736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61528C85-962F-4E55-8D16-8DB4E0C7C63C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5976314" y="5836984"/>
                  <a:ext cx="84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39B7E114-4140-46BF-BE34-EB6A056E01FE}"/>
                    </a:ext>
                  </a:extLst>
                </p14:cNvPr>
                <p14:cNvContentPartPr/>
                <p14:nvPr/>
              </p14:nvContentPartPr>
              <p14:xfrm>
                <a:off x="6111314" y="5686864"/>
                <a:ext cx="164160" cy="41580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39B7E114-4140-46BF-BE34-EB6A056E01FE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6102314" y="5677864"/>
                  <a:ext cx="1818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80952211-BAD9-48CD-99F8-445496BC25AF}"/>
                    </a:ext>
                  </a:extLst>
                </p14:cNvPr>
                <p14:cNvContentPartPr/>
                <p14:nvPr/>
              </p14:nvContentPartPr>
              <p14:xfrm>
                <a:off x="6283034" y="5575624"/>
                <a:ext cx="32040" cy="12060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80952211-BAD9-48CD-99F8-445496BC25AF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274394" y="5566984"/>
                  <a:ext cx="49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6F1645B4-0597-4E6E-BAC4-91B1DFA7794D}"/>
                    </a:ext>
                  </a:extLst>
                </p14:cNvPr>
                <p14:cNvContentPartPr/>
                <p14:nvPr/>
              </p14:nvContentPartPr>
              <p14:xfrm>
                <a:off x="6378794" y="5558704"/>
                <a:ext cx="87120" cy="6552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6F1645B4-0597-4E6E-BAC4-91B1DFA7794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6369794" y="5550064"/>
                  <a:ext cx="104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213EAB4-5518-43B2-9846-823209794C8F}"/>
                    </a:ext>
                  </a:extLst>
                </p14:cNvPr>
                <p14:cNvContentPartPr/>
                <p14:nvPr/>
              </p14:nvContentPartPr>
              <p14:xfrm>
                <a:off x="6451874" y="5518744"/>
                <a:ext cx="50760" cy="19440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213EAB4-5518-43B2-9846-823209794C8F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6442874" y="5509744"/>
                  <a:ext cx="68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723446E9-2926-4652-8727-879CB1E7DEE4}"/>
                    </a:ext>
                  </a:extLst>
                </p14:cNvPr>
                <p14:cNvContentPartPr/>
                <p14:nvPr/>
              </p14:nvContentPartPr>
              <p14:xfrm>
                <a:off x="6391034" y="5735464"/>
                <a:ext cx="233280" cy="34452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723446E9-2926-4652-8727-879CB1E7DEE4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6382034" y="5726464"/>
                  <a:ext cx="2509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54B03CEA-FB58-420C-AA8D-5DBAA3888206}"/>
                    </a:ext>
                  </a:extLst>
                </p14:cNvPr>
                <p14:cNvContentPartPr/>
                <p14:nvPr/>
              </p14:nvContentPartPr>
              <p14:xfrm>
                <a:off x="6690194" y="5938144"/>
                <a:ext cx="11160" cy="6300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54B03CEA-FB58-420C-AA8D-5DBAA3888206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6681554" y="5929504"/>
                  <a:ext cx="28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A2CF11C8-0F9A-4710-BF5A-DBEB784D3499}"/>
                    </a:ext>
                  </a:extLst>
                </p14:cNvPr>
                <p14:cNvContentPartPr/>
                <p14:nvPr/>
              </p14:nvContentPartPr>
              <p14:xfrm>
                <a:off x="6830594" y="5748064"/>
                <a:ext cx="136080" cy="28368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A2CF11C8-0F9A-4710-BF5A-DBEB784D3499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6821954" y="5739064"/>
                  <a:ext cx="1537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3CCDE55B-CFED-4363-8D74-BDE1145546A9}"/>
                    </a:ext>
                  </a:extLst>
                </p14:cNvPr>
                <p14:cNvContentPartPr/>
                <p14:nvPr/>
              </p14:nvContentPartPr>
              <p14:xfrm>
                <a:off x="7052714" y="5656984"/>
                <a:ext cx="208080" cy="44892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3CCDE55B-CFED-4363-8D74-BDE1145546A9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044074" y="5648344"/>
                  <a:ext cx="22572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836ED339-4312-490E-8D49-0F8A9361D8A9}"/>
                    </a:ext>
                  </a:extLst>
                </p14:cNvPr>
                <p14:cNvContentPartPr/>
                <p14:nvPr/>
              </p14:nvContentPartPr>
              <p14:xfrm>
                <a:off x="7257914" y="5528464"/>
                <a:ext cx="21600" cy="14220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836ED339-4312-490E-8D49-0F8A9361D8A9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248914" y="5519824"/>
                  <a:ext cx="39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3E2E72C4-F38D-492E-AF1F-A878A6DCD6FD}"/>
                    </a:ext>
                  </a:extLst>
                </p14:cNvPr>
                <p14:cNvContentPartPr/>
                <p14:nvPr/>
              </p14:nvContentPartPr>
              <p14:xfrm>
                <a:off x="7502714" y="5869024"/>
                <a:ext cx="300240" cy="3384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3E2E72C4-F38D-492E-AF1F-A878A6DCD6F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7494074" y="5860384"/>
                  <a:ext cx="317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3968D7E2-442B-4F34-AF71-99FF4A88D016}"/>
                    </a:ext>
                  </a:extLst>
                </p14:cNvPr>
                <p14:cNvContentPartPr/>
                <p14:nvPr/>
              </p14:nvContentPartPr>
              <p14:xfrm>
                <a:off x="7653914" y="5745184"/>
                <a:ext cx="37800" cy="25452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3968D7E2-442B-4F34-AF71-99FF4A88D016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645274" y="5736184"/>
                  <a:ext cx="554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6A83453-2F10-47ED-89BD-55B2091E2564}"/>
                    </a:ext>
                  </a:extLst>
                </p14:cNvPr>
                <p14:cNvContentPartPr/>
                <p14:nvPr/>
              </p14:nvContentPartPr>
              <p14:xfrm>
                <a:off x="7904114" y="5606224"/>
                <a:ext cx="276840" cy="58320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6A83453-2F10-47ED-89BD-55B2091E256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895474" y="5597224"/>
                  <a:ext cx="29448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63922973-F23B-498C-BB3B-CDB47BB104FB}"/>
                    </a:ext>
                  </a:extLst>
                </p14:cNvPr>
                <p14:cNvContentPartPr/>
                <p14:nvPr/>
              </p14:nvContentPartPr>
              <p14:xfrm>
                <a:off x="8274914" y="5551144"/>
                <a:ext cx="81720" cy="20340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63922973-F23B-498C-BB3B-CDB47BB104FB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8266274" y="5542144"/>
                  <a:ext cx="99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0E9FB086-AB84-4DDA-B4A9-0998C2C5DAFE}"/>
                    </a:ext>
                  </a:extLst>
                </p14:cNvPr>
                <p14:cNvContentPartPr/>
                <p14:nvPr/>
              </p14:nvContentPartPr>
              <p14:xfrm>
                <a:off x="8449514" y="5487064"/>
                <a:ext cx="221400" cy="26136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0E9FB086-AB84-4DDA-B4A9-0998C2C5DAFE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8440874" y="5478424"/>
                  <a:ext cx="2390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5B1182B3-C0BC-4D1B-B4D9-FA700680B06F}"/>
                    </a:ext>
                  </a:extLst>
                </p14:cNvPr>
                <p14:cNvContentPartPr/>
                <p14:nvPr/>
              </p14:nvContentPartPr>
              <p14:xfrm>
                <a:off x="8229914" y="5980264"/>
                <a:ext cx="42120" cy="16020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5B1182B3-C0BC-4D1B-B4D9-FA700680B06F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8220914" y="5971264"/>
                  <a:ext cx="59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BD13AF8B-D085-486A-831A-444446832BAC}"/>
                    </a:ext>
                  </a:extLst>
                </p14:cNvPr>
                <p14:cNvContentPartPr/>
                <p14:nvPr/>
              </p14:nvContentPartPr>
              <p14:xfrm>
                <a:off x="8344034" y="5935264"/>
                <a:ext cx="235440" cy="21420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BD13AF8B-D085-486A-831A-444446832BA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8335034" y="5926264"/>
                  <a:ext cx="2530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6894D652-7A67-41BF-819B-E4E7D5471E54}"/>
                    </a:ext>
                  </a:extLst>
                </p14:cNvPr>
                <p14:cNvContentPartPr/>
                <p14:nvPr/>
              </p14:nvContentPartPr>
              <p14:xfrm>
                <a:off x="8701154" y="5356024"/>
                <a:ext cx="349920" cy="93960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6894D652-7A67-41BF-819B-E4E7D5471E54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8692154" y="5347024"/>
                  <a:ext cx="367560" cy="9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0AD9B0E3-997D-4059-913A-B8B155A50F4E}"/>
                    </a:ext>
                  </a:extLst>
                </p14:cNvPr>
                <p14:cNvContentPartPr/>
                <p14:nvPr/>
              </p14:nvContentPartPr>
              <p14:xfrm>
                <a:off x="9139634" y="5541064"/>
                <a:ext cx="231480" cy="38880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0AD9B0E3-997D-4059-913A-B8B155A50F4E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130994" y="5532064"/>
                  <a:ext cx="2491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A4997808-9C6D-4053-A68F-71D5029726F5}"/>
                    </a:ext>
                  </a:extLst>
                </p14:cNvPr>
                <p14:cNvContentPartPr/>
                <p14:nvPr/>
              </p14:nvContentPartPr>
              <p14:xfrm>
                <a:off x="9333314" y="5829784"/>
                <a:ext cx="14040" cy="4896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A4997808-9C6D-4053-A68F-71D5029726F5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324314" y="5820784"/>
                  <a:ext cx="31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2C4FEA31-AADF-4944-BE90-19BB5780D6DD}"/>
                    </a:ext>
                  </a:extLst>
                </p14:cNvPr>
                <p14:cNvContentPartPr/>
                <p14:nvPr/>
              </p14:nvContentPartPr>
              <p14:xfrm>
                <a:off x="9526634" y="5689384"/>
                <a:ext cx="52920" cy="16200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2C4FEA31-AADF-4944-BE90-19BB5780D6DD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517634" y="5680744"/>
                  <a:ext cx="70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A610328F-A61F-4B49-89DC-E733CE1A1B9D}"/>
                    </a:ext>
                  </a:extLst>
                </p14:cNvPr>
                <p14:cNvContentPartPr/>
                <p14:nvPr/>
              </p14:nvContentPartPr>
              <p14:xfrm>
                <a:off x="9630314" y="5522704"/>
                <a:ext cx="148680" cy="45036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A610328F-A61F-4B49-89DC-E733CE1A1B9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621674" y="5513704"/>
                  <a:ext cx="16632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08BC8804-3D87-46B5-9948-4F9EAEE0711F}"/>
                    </a:ext>
                  </a:extLst>
                </p14:cNvPr>
                <p14:cNvContentPartPr/>
                <p14:nvPr/>
              </p14:nvContentPartPr>
              <p14:xfrm>
                <a:off x="9789434" y="5280784"/>
                <a:ext cx="65520" cy="15876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08BC8804-3D87-46B5-9948-4F9EAEE0711F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780794" y="5272144"/>
                  <a:ext cx="83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87BA2F75-3778-4EF8-A402-EBFBA016E9B4}"/>
                    </a:ext>
                  </a:extLst>
                </p14:cNvPr>
                <p14:cNvContentPartPr/>
                <p14:nvPr/>
              </p14:nvContentPartPr>
              <p14:xfrm>
                <a:off x="9890954" y="5224624"/>
                <a:ext cx="222120" cy="23184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87BA2F75-3778-4EF8-A402-EBFBA016E9B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881954" y="5215984"/>
                  <a:ext cx="239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20BD763F-3688-4296-948B-D2DFB144A39A}"/>
                    </a:ext>
                  </a:extLst>
                </p14:cNvPr>
                <p14:cNvContentPartPr/>
                <p14:nvPr/>
              </p14:nvContentPartPr>
              <p14:xfrm>
                <a:off x="9976634" y="5548984"/>
                <a:ext cx="220320" cy="33120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20BD763F-3688-4296-948B-D2DFB144A39A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967634" y="5539984"/>
                  <a:ext cx="2379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A2862134-AC71-456D-9D09-5C46260D9E64}"/>
                    </a:ext>
                  </a:extLst>
                </p14:cNvPr>
                <p14:cNvContentPartPr/>
                <p14:nvPr/>
              </p14:nvContentPartPr>
              <p14:xfrm>
                <a:off x="10249154" y="5755264"/>
                <a:ext cx="62640" cy="5796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A2862134-AC71-456D-9D09-5C46260D9E64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0240154" y="5746624"/>
                  <a:ext cx="80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794A8D42-B8D9-4BEC-9E1A-930ED683B613}"/>
                    </a:ext>
                  </a:extLst>
                </p14:cNvPr>
                <p14:cNvContentPartPr/>
                <p14:nvPr/>
              </p14:nvContentPartPr>
              <p14:xfrm>
                <a:off x="10340594" y="5505784"/>
                <a:ext cx="241560" cy="34092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794A8D42-B8D9-4BEC-9E1A-930ED683B61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0331594" y="5497144"/>
                  <a:ext cx="2592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AB06441C-576A-47C3-AF2B-5FB59C5969FA}"/>
                    </a:ext>
                  </a:extLst>
                </p14:cNvPr>
                <p14:cNvContentPartPr/>
                <p14:nvPr/>
              </p14:nvContentPartPr>
              <p14:xfrm>
                <a:off x="10610954" y="5327584"/>
                <a:ext cx="226440" cy="58140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AB06441C-576A-47C3-AF2B-5FB59C5969FA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10602314" y="5318584"/>
                  <a:ext cx="24408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1D8ED081-26D8-4384-BE8D-DE70176438C5}"/>
                    </a:ext>
                  </a:extLst>
                </p14:cNvPr>
                <p14:cNvContentPartPr/>
                <p14:nvPr/>
              </p14:nvContentPartPr>
              <p14:xfrm>
                <a:off x="10844954" y="5301664"/>
                <a:ext cx="128880" cy="16344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1D8ED081-26D8-4384-BE8D-DE70176438C5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10836314" y="5292664"/>
                  <a:ext cx="14652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ABE5AF69-8881-4381-A9D1-1A39A9AB9F78}"/>
              </a:ext>
            </a:extLst>
          </p:cNvPr>
          <p:cNvGrpSpPr/>
          <p:nvPr/>
        </p:nvGrpSpPr>
        <p:grpSpPr>
          <a:xfrm>
            <a:off x="9067634" y="772188"/>
            <a:ext cx="673200" cy="51480"/>
            <a:chOff x="9067634" y="772188"/>
            <a:chExt cx="673200" cy="5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FE218B6D-52E7-47C7-AEDE-D58E6A67EBEE}"/>
                    </a:ext>
                  </a:extLst>
                </p14:cNvPr>
                <p14:cNvContentPartPr/>
                <p14:nvPr/>
              </p14:nvContentPartPr>
              <p14:xfrm>
                <a:off x="9180674" y="823308"/>
                <a:ext cx="360" cy="36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FE218B6D-52E7-47C7-AEDE-D58E6A67EBE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71674" y="8143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A00AF18C-85AF-43B3-AA17-4DD76F8E5321}"/>
                    </a:ext>
                  </a:extLst>
                </p14:cNvPr>
                <p14:cNvContentPartPr/>
                <p14:nvPr/>
              </p14:nvContentPartPr>
              <p14:xfrm>
                <a:off x="9067634" y="772188"/>
                <a:ext cx="673200" cy="4104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A00AF18C-85AF-43B3-AA17-4DD76F8E5321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058634" y="763188"/>
                  <a:ext cx="690840" cy="58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68442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C46254A-1A4A-4F60-B9BC-BFF527B4632B}"/>
              </a:ext>
            </a:extLst>
          </p:cNvPr>
          <p:cNvGrpSpPr/>
          <p:nvPr/>
        </p:nvGrpSpPr>
        <p:grpSpPr>
          <a:xfrm>
            <a:off x="561194" y="322864"/>
            <a:ext cx="538200" cy="580320"/>
            <a:chOff x="561194" y="322864"/>
            <a:chExt cx="538200" cy="58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45AD901-8D45-4908-BD0F-A414C91A2E15}"/>
                    </a:ext>
                  </a:extLst>
                </p14:cNvPr>
                <p14:cNvContentPartPr/>
                <p14:nvPr/>
              </p14:nvContentPartPr>
              <p14:xfrm>
                <a:off x="571994" y="580264"/>
                <a:ext cx="8640" cy="9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45AD901-8D45-4908-BD0F-A414C91A2E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3354" y="571264"/>
                  <a:ext cx="26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4BF1B57-D7A3-41A6-9812-4D158F6DD280}"/>
                    </a:ext>
                  </a:extLst>
                </p14:cNvPr>
                <p14:cNvContentPartPr/>
                <p14:nvPr/>
              </p14:nvContentPartPr>
              <p14:xfrm>
                <a:off x="561194" y="322864"/>
                <a:ext cx="207000" cy="490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4BF1B57-D7A3-41A6-9812-4D158F6DD28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2554" y="314224"/>
                  <a:ext cx="22464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FE19F63-40FA-4453-BAA4-3413130047AB}"/>
                    </a:ext>
                  </a:extLst>
                </p14:cNvPr>
                <p14:cNvContentPartPr/>
                <p14:nvPr/>
              </p14:nvContentPartPr>
              <p14:xfrm>
                <a:off x="888794" y="347704"/>
                <a:ext cx="210600" cy="555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FE19F63-40FA-4453-BAA4-3413130047A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9794" y="338704"/>
                  <a:ext cx="228240" cy="57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7C3E9D3-7201-45F5-81BF-962C00AF8C97}"/>
              </a:ext>
            </a:extLst>
          </p:cNvPr>
          <p:cNvGrpSpPr/>
          <p:nvPr/>
        </p:nvGrpSpPr>
        <p:grpSpPr>
          <a:xfrm>
            <a:off x="1462634" y="88864"/>
            <a:ext cx="9209520" cy="5467680"/>
            <a:chOff x="1462634" y="88864"/>
            <a:chExt cx="9209520" cy="546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5904E36-59D5-42C3-B747-54FFA77B2688}"/>
                    </a:ext>
                  </a:extLst>
                </p14:cNvPr>
                <p14:cNvContentPartPr/>
                <p14:nvPr/>
              </p14:nvContentPartPr>
              <p14:xfrm>
                <a:off x="1673234" y="560104"/>
                <a:ext cx="89640" cy="205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5904E36-59D5-42C3-B747-54FFA77B26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64594" y="551464"/>
                  <a:ext cx="107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F6807F2-9BF6-465C-9C2D-E7C314CF8638}"/>
                    </a:ext>
                  </a:extLst>
                </p14:cNvPr>
                <p14:cNvContentPartPr/>
                <p14:nvPr/>
              </p14:nvContentPartPr>
              <p14:xfrm>
                <a:off x="1462634" y="766384"/>
                <a:ext cx="421560" cy="63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F6807F2-9BF6-465C-9C2D-E7C314CF863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3994" y="757384"/>
                  <a:ext cx="439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3F36B48-93EF-45DF-A8FE-9D2DB2A4EF39}"/>
                    </a:ext>
                  </a:extLst>
                </p14:cNvPr>
                <p14:cNvContentPartPr/>
                <p14:nvPr/>
              </p14:nvContentPartPr>
              <p14:xfrm>
                <a:off x="1476314" y="508624"/>
                <a:ext cx="440640" cy="75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3F36B48-93EF-45DF-A8FE-9D2DB2A4EF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67314" y="499624"/>
                  <a:ext cx="458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AF3199E-A829-4097-BCC6-A6F682D9F898}"/>
                    </a:ext>
                  </a:extLst>
                </p14:cNvPr>
                <p14:cNvContentPartPr/>
                <p14:nvPr/>
              </p14:nvContentPartPr>
              <p14:xfrm>
                <a:off x="1895354" y="664864"/>
                <a:ext cx="210600" cy="118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AF3199E-A829-4097-BCC6-A6F682D9F89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86714" y="656224"/>
                  <a:ext cx="228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CB69854-DC0C-4554-B3DD-56B322E1DE64}"/>
                    </a:ext>
                  </a:extLst>
                </p14:cNvPr>
                <p14:cNvContentPartPr/>
                <p14:nvPr/>
              </p14:nvContentPartPr>
              <p14:xfrm>
                <a:off x="2181914" y="648664"/>
                <a:ext cx="189720" cy="146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CB69854-DC0C-4554-B3DD-56B322E1DE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72914" y="639664"/>
                  <a:ext cx="207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B4AE2F8-AA4B-4536-AA05-9E056FB7746D}"/>
                    </a:ext>
                  </a:extLst>
                </p14:cNvPr>
                <p14:cNvContentPartPr/>
                <p14:nvPr/>
              </p14:nvContentPartPr>
              <p14:xfrm>
                <a:off x="2317274" y="364984"/>
                <a:ext cx="196560" cy="395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B4AE2F8-AA4B-4536-AA05-9E056FB774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8634" y="356344"/>
                  <a:ext cx="2142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DABB321-C88E-497C-9649-B5666945B6B8}"/>
                    </a:ext>
                  </a:extLst>
                </p14:cNvPr>
                <p14:cNvContentPartPr/>
                <p14:nvPr/>
              </p14:nvContentPartPr>
              <p14:xfrm>
                <a:off x="2405834" y="532384"/>
                <a:ext cx="149040" cy="236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DABB321-C88E-497C-9649-B5666945B6B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96834" y="523744"/>
                  <a:ext cx="166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812A97A-288F-4E46-BDC2-AFDE5DE8858C}"/>
                    </a:ext>
                  </a:extLst>
                </p14:cNvPr>
                <p14:cNvContentPartPr/>
                <p14:nvPr/>
              </p14:nvContentPartPr>
              <p14:xfrm>
                <a:off x="2548754" y="606184"/>
                <a:ext cx="152640" cy="155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812A97A-288F-4E46-BDC2-AFDE5DE8858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40114" y="597184"/>
                  <a:ext cx="170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137BBF8-8C08-4A5F-A6AF-9D4E87F1C542}"/>
                    </a:ext>
                  </a:extLst>
                </p14:cNvPr>
                <p14:cNvContentPartPr/>
                <p14:nvPr/>
              </p14:nvContentPartPr>
              <p14:xfrm>
                <a:off x="2706074" y="646864"/>
                <a:ext cx="42480" cy="113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137BBF8-8C08-4A5F-A6AF-9D4E87F1C54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97434" y="637864"/>
                  <a:ext cx="60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7AD712D-1B4E-4A79-AE31-976F61BDEC5D}"/>
                    </a:ext>
                  </a:extLst>
                </p14:cNvPr>
                <p14:cNvContentPartPr/>
                <p14:nvPr/>
              </p14:nvContentPartPr>
              <p14:xfrm>
                <a:off x="2863394" y="591784"/>
                <a:ext cx="165960" cy="156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7AD712D-1B4E-4A79-AE31-976F61BDEC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54754" y="582784"/>
                  <a:ext cx="183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3DA63F-D53B-4BD4-916A-374917075E04}"/>
                    </a:ext>
                  </a:extLst>
                </p14:cNvPr>
                <p14:cNvContentPartPr/>
                <p14:nvPr/>
              </p14:nvContentPartPr>
              <p14:xfrm>
                <a:off x="2954474" y="383704"/>
                <a:ext cx="186480" cy="336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3DA63F-D53B-4BD4-916A-374917075E0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45474" y="375064"/>
                  <a:ext cx="2041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CB1ACB-0A0B-42C5-B8A1-D5655489A948}"/>
                    </a:ext>
                  </a:extLst>
                </p14:cNvPr>
                <p14:cNvContentPartPr/>
                <p14:nvPr/>
              </p14:nvContentPartPr>
              <p14:xfrm>
                <a:off x="3113234" y="603304"/>
                <a:ext cx="133200" cy="133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CB1ACB-0A0B-42C5-B8A1-D5655489A9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04594" y="594664"/>
                  <a:ext cx="150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1951310-A36F-442D-91BB-4A7C999FD11B}"/>
                    </a:ext>
                  </a:extLst>
                </p14:cNvPr>
                <p14:cNvContentPartPr/>
                <p14:nvPr/>
              </p14:nvContentPartPr>
              <p14:xfrm>
                <a:off x="3320234" y="628144"/>
                <a:ext cx="142200" cy="115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1951310-A36F-442D-91BB-4A7C999FD1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11234" y="619144"/>
                  <a:ext cx="159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559D819-F79A-4CE8-93B7-9227CCAF6136}"/>
                    </a:ext>
                  </a:extLst>
                </p14:cNvPr>
                <p14:cNvContentPartPr/>
                <p14:nvPr/>
              </p14:nvContentPartPr>
              <p14:xfrm>
                <a:off x="3576914" y="328264"/>
                <a:ext cx="221400" cy="441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559D819-F79A-4CE8-93B7-9227CCAF61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67914" y="319264"/>
                  <a:ext cx="2390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45999C4-AD70-4FBC-8FF5-3394F487A9DB}"/>
                    </a:ext>
                  </a:extLst>
                </p14:cNvPr>
                <p14:cNvContentPartPr/>
                <p14:nvPr/>
              </p14:nvContentPartPr>
              <p14:xfrm>
                <a:off x="3746114" y="550744"/>
                <a:ext cx="127080" cy="203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45999C4-AD70-4FBC-8FF5-3394F487A9D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37474" y="542104"/>
                  <a:ext cx="144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A47C6D6-3B37-4CFA-A00E-BBC804187473}"/>
                    </a:ext>
                  </a:extLst>
                </p14:cNvPr>
                <p14:cNvContentPartPr/>
                <p14:nvPr/>
              </p14:nvContentPartPr>
              <p14:xfrm>
                <a:off x="4314914" y="505744"/>
                <a:ext cx="180360" cy="200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A47C6D6-3B37-4CFA-A00E-BBC8041874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06274" y="496744"/>
                  <a:ext cx="198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68E33C8-D622-44CB-8E7A-6B5B89FEEAB7}"/>
                    </a:ext>
                  </a:extLst>
                </p14:cNvPr>
                <p14:cNvContentPartPr/>
                <p14:nvPr/>
              </p14:nvContentPartPr>
              <p14:xfrm>
                <a:off x="4549994" y="516904"/>
                <a:ext cx="199080" cy="233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68E33C8-D622-44CB-8E7A-6B5B89FEEA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41354" y="507904"/>
                  <a:ext cx="2167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17FC72D-F016-42B6-9EA8-229BAEF524D9}"/>
                    </a:ext>
                  </a:extLst>
                </p14:cNvPr>
                <p14:cNvContentPartPr/>
                <p14:nvPr/>
              </p14:nvContentPartPr>
              <p14:xfrm>
                <a:off x="4730714" y="524104"/>
                <a:ext cx="220680" cy="228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17FC72D-F016-42B6-9EA8-229BAEF524D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21714" y="515464"/>
                  <a:ext cx="2383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938F7B7-BA8C-4CF4-86B6-AD09B7DCC29F}"/>
                    </a:ext>
                  </a:extLst>
                </p14:cNvPr>
                <p14:cNvContentPartPr/>
                <p14:nvPr/>
              </p14:nvContentPartPr>
              <p14:xfrm>
                <a:off x="4559354" y="1222144"/>
                <a:ext cx="104400" cy="193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938F7B7-BA8C-4CF4-86B6-AD09B7DCC29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50354" y="1213144"/>
                  <a:ext cx="12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0A21609-2C9C-4B9A-A5C5-9AB76CAC59C8}"/>
                    </a:ext>
                  </a:extLst>
                </p14:cNvPr>
                <p14:cNvContentPartPr/>
                <p14:nvPr/>
              </p14:nvContentPartPr>
              <p14:xfrm>
                <a:off x="4654394" y="1190464"/>
                <a:ext cx="24840" cy="35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0A21609-2C9C-4B9A-A5C5-9AB76CAC59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45394" y="1181464"/>
                  <a:ext cx="42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3497B4B-E443-4B37-831B-8578ACA422CB}"/>
                    </a:ext>
                  </a:extLst>
                </p14:cNvPr>
                <p14:cNvContentPartPr/>
                <p14:nvPr/>
              </p14:nvContentPartPr>
              <p14:xfrm>
                <a:off x="4715594" y="1195144"/>
                <a:ext cx="240120" cy="229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3497B4B-E443-4B37-831B-8578ACA422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06954" y="1186144"/>
                  <a:ext cx="257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4F7B4D9-BB58-43B7-86FF-9CC1F8A97795}"/>
                    </a:ext>
                  </a:extLst>
                </p14:cNvPr>
                <p14:cNvContentPartPr/>
                <p14:nvPr/>
              </p14:nvContentPartPr>
              <p14:xfrm>
                <a:off x="5347394" y="509344"/>
                <a:ext cx="287640" cy="208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4F7B4D9-BB58-43B7-86FF-9CC1F8A9779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38754" y="500344"/>
                  <a:ext cx="3052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505DDCE-3F69-41E0-9513-CF441D369D38}"/>
                    </a:ext>
                  </a:extLst>
                </p14:cNvPr>
                <p14:cNvContentPartPr/>
                <p14:nvPr/>
              </p14:nvContentPartPr>
              <p14:xfrm>
                <a:off x="5643674" y="532384"/>
                <a:ext cx="279000" cy="198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505DDCE-3F69-41E0-9513-CF441D369D3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35034" y="523744"/>
                  <a:ext cx="296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EF71025-7CDE-42D3-B2B9-A54E095A34E7}"/>
                    </a:ext>
                  </a:extLst>
                </p14:cNvPr>
                <p14:cNvContentPartPr/>
                <p14:nvPr/>
              </p14:nvContentPartPr>
              <p14:xfrm>
                <a:off x="5993954" y="315304"/>
                <a:ext cx="221400" cy="377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EF71025-7CDE-42D3-B2B9-A54E095A34E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84954" y="306304"/>
                  <a:ext cx="2390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9F2640-BECF-432F-B0B6-125F05387771}"/>
                    </a:ext>
                  </a:extLst>
                </p14:cNvPr>
                <p14:cNvContentPartPr/>
                <p14:nvPr/>
              </p14:nvContentPartPr>
              <p14:xfrm>
                <a:off x="6101234" y="506824"/>
                <a:ext cx="196560" cy="168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9F2640-BECF-432F-B0B6-125F0538777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92234" y="498184"/>
                  <a:ext cx="214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7FC1296-BE91-4CD4-9F7F-879AECD0AFD7}"/>
                    </a:ext>
                  </a:extLst>
                </p14:cNvPr>
                <p14:cNvContentPartPr/>
                <p14:nvPr/>
              </p14:nvContentPartPr>
              <p14:xfrm>
                <a:off x="6340634" y="154744"/>
                <a:ext cx="627480" cy="564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7FC1296-BE91-4CD4-9F7F-879AECD0AFD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31634" y="146104"/>
                  <a:ext cx="64512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127211C-E016-433A-85F5-5386E312F8BD}"/>
                    </a:ext>
                  </a:extLst>
                </p14:cNvPr>
                <p14:cNvContentPartPr/>
                <p14:nvPr/>
              </p14:nvContentPartPr>
              <p14:xfrm>
                <a:off x="6520274" y="433024"/>
                <a:ext cx="354600" cy="65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127211C-E016-433A-85F5-5386E312F8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11634" y="424024"/>
                  <a:ext cx="3722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53C772-5DA5-4CC3-8DD5-DCAFD8629C4E}"/>
                    </a:ext>
                  </a:extLst>
                </p14:cNvPr>
                <p14:cNvContentPartPr/>
                <p14:nvPr/>
              </p14:nvContentPartPr>
              <p14:xfrm>
                <a:off x="6763634" y="544984"/>
                <a:ext cx="156600" cy="113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53C772-5DA5-4CC3-8DD5-DCAFD8629C4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54634" y="536344"/>
                  <a:ext cx="174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80C4834-C045-496D-BF77-AF89F4F0821D}"/>
                    </a:ext>
                  </a:extLst>
                </p14:cNvPr>
                <p14:cNvContentPartPr/>
                <p14:nvPr/>
              </p14:nvContentPartPr>
              <p14:xfrm>
                <a:off x="6988994" y="531304"/>
                <a:ext cx="267840" cy="173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80C4834-C045-496D-BF77-AF89F4F0821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79994" y="522304"/>
                  <a:ext cx="285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9AD1525-816E-4A51-B23B-0FF5F4D3410B}"/>
                    </a:ext>
                  </a:extLst>
                </p14:cNvPr>
                <p14:cNvContentPartPr/>
                <p14:nvPr/>
              </p14:nvContentPartPr>
              <p14:xfrm>
                <a:off x="7157834" y="289744"/>
                <a:ext cx="259920" cy="404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9AD1525-816E-4A51-B23B-0FF5F4D3410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49194" y="281104"/>
                  <a:ext cx="2775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2A4403-0AC6-48E7-BBB5-B7FF2E06C514}"/>
                    </a:ext>
                  </a:extLst>
                </p14:cNvPr>
                <p14:cNvContentPartPr/>
                <p14:nvPr/>
              </p14:nvContentPartPr>
              <p14:xfrm>
                <a:off x="7593794" y="476224"/>
                <a:ext cx="172080" cy="204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2A4403-0AC6-48E7-BBB5-B7FF2E06C51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85154" y="467224"/>
                  <a:ext cx="1897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3BB6460-4190-41F5-95F4-C2B04D0D060B}"/>
                    </a:ext>
                  </a:extLst>
                </p14:cNvPr>
                <p14:cNvContentPartPr/>
                <p14:nvPr/>
              </p14:nvContentPartPr>
              <p14:xfrm>
                <a:off x="7805834" y="506824"/>
                <a:ext cx="232200" cy="140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3BB6460-4190-41F5-95F4-C2B04D0D060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96834" y="498184"/>
                  <a:ext cx="249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4503428-0A9D-4F8E-8113-3A1140D0D722}"/>
                    </a:ext>
                  </a:extLst>
                </p14:cNvPr>
                <p14:cNvContentPartPr/>
                <p14:nvPr/>
              </p14:nvContentPartPr>
              <p14:xfrm>
                <a:off x="8269874" y="155104"/>
                <a:ext cx="209880" cy="483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4503428-0A9D-4F8E-8113-3A1140D0D72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61234" y="146104"/>
                  <a:ext cx="2275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1853921-8473-43C7-A52D-FB0822031A64}"/>
                    </a:ext>
                  </a:extLst>
                </p14:cNvPr>
                <p14:cNvContentPartPr/>
                <p14:nvPr/>
              </p14:nvContentPartPr>
              <p14:xfrm>
                <a:off x="8178794" y="396664"/>
                <a:ext cx="339120" cy="78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1853921-8473-43C7-A52D-FB0822031A6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69794" y="387664"/>
                  <a:ext cx="356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50A7D6F-D0D1-485E-B95E-0575884B1308}"/>
                    </a:ext>
                  </a:extLst>
                </p14:cNvPr>
                <p14:cNvContentPartPr/>
                <p14:nvPr/>
              </p14:nvContentPartPr>
              <p14:xfrm>
                <a:off x="8469674" y="491704"/>
                <a:ext cx="45720" cy="111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50A7D6F-D0D1-485E-B95E-0575884B130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60674" y="482704"/>
                  <a:ext cx="63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B8C1E3D-109B-45A5-898B-BA48F47C1E27}"/>
                    </a:ext>
                  </a:extLst>
                </p14:cNvPr>
                <p14:cNvContentPartPr/>
                <p14:nvPr/>
              </p14:nvContentPartPr>
              <p14:xfrm>
                <a:off x="8653274" y="260944"/>
                <a:ext cx="230400" cy="370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B8C1E3D-109B-45A5-898B-BA48F47C1E2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44274" y="251944"/>
                  <a:ext cx="2480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158EF30-45A8-4BCB-B2A4-7B3664A1776B}"/>
                    </a:ext>
                  </a:extLst>
                </p14:cNvPr>
                <p14:cNvContentPartPr/>
                <p14:nvPr/>
              </p14:nvContentPartPr>
              <p14:xfrm>
                <a:off x="9219554" y="226744"/>
                <a:ext cx="222120" cy="429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158EF30-45A8-4BCB-B2A4-7B3664A1776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210554" y="217744"/>
                  <a:ext cx="2397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1E5FC82-5A04-4383-B3CD-CB28C6087D88}"/>
                    </a:ext>
                  </a:extLst>
                </p14:cNvPr>
                <p14:cNvContentPartPr/>
                <p14:nvPr/>
              </p14:nvContentPartPr>
              <p14:xfrm>
                <a:off x="9150074" y="373264"/>
                <a:ext cx="333360" cy="73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1E5FC82-5A04-4383-B3CD-CB28C6087D8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41434" y="364624"/>
                  <a:ext cx="351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2B3CE1A-F6F7-4C63-9A86-BC4B5EFB87DA}"/>
                    </a:ext>
                  </a:extLst>
                </p14:cNvPr>
                <p14:cNvContentPartPr/>
                <p14:nvPr/>
              </p14:nvContentPartPr>
              <p14:xfrm>
                <a:off x="9498914" y="88864"/>
                <a:ext cx="224640" cy="509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2B3CE1A-F6F7-4C63-9A86-BC4B5EFB87D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89914" y="80224"/>
                  <a:ext cx="24228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51479FB-D4E4-460E-8BB3-5CAB7097FE70}"/>
                    </a:ext>
                  </a:extLst>
                </p14:cNvPr>
                <p14:cNvContentPartPr/>
                <p14:nvPr/>
              </p14:nvContentPartPr>
              <p14:xfrm>
                <a:off x="9778634" y="430864"/>
                <a:ext cx="118440" cy="177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51479FB-D4E4-460E-8BB3-5CAB7097FE7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769634" y="422224"/>
                  <a:ext cx="136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672C9AF-E24D-4B05-89D9-B8CFFD070A1F}"/>
                    </a:ext>
                  </a:extLst>
                </p14:cNvPr>
                <p14:cNvContentPartPr/>
                <p14:nvPr/>
              </p14:nvContentPartPr>
              <p14:xfrm>
                <a:off x="5326514" y="787624"/>
                <a:ext cx="446040" cy="615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672C9AF-E24D-4B05-89D9-B8CFFD070A1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17514" y="778984"/>
                  <a:ext cx="46368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D753D4F-CA3F-4358-9136-DD7BC1EBC3A2}"/>
                    </a:ext>
                  </a:extLst>
                </p14:cNvPr>
                <p14:cNvContentPartPr/>
                <p14:nvPr/>
              </p14:nvContentPartPr>
              <p14:xfrm>
                <a:off x="5322554" y="1171024"/>
                <a:ext cx="280080" cy="81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D753D4F-CA3F-4358-9136-DD7BC1EBC3A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13914" y="1162024"/>
                  <a:ext cx="2977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4F62C32-56C5-4560-A378-66A1672292E5}"/>
                    </a:ext>
                  </a:extLst>
                </p14:cNvPr>
                <p14:cNvContentPartPr/>
                <p14:nvPr/>
              </p14:nvContentPartPr>
              <p14:xfrm>
                <a:off x="5574554" y="1190824"/>
                <a:ext cx="125640" cy="164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4F62C32-56C5-4560-A378-66A1672292E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65914" y="1181824"/>
                  <a:ext cx="143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61CD3FD-0E43-45C8-8A81-E1862E237EF9}"/>
                    </a:ext>
                  </a:extLst>
                </p14:cNvPr>
                <p14:cNvContentPartPr/>
                <p14:nvPr/>
              </p14:nvContentPartPr>
              <p14:xfrm>
                <a:off x="5815394" y="1171024"/>
                <a:ext cx="192600" cy="153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61CD3FD-0E43-45C8-8A81-E1862E237EF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06754" y="1162024"/>
                  <a:ext cx="210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F78EDD6-20BD-4F6D-AE95-3575F55523FF}"/>
                    </a:ext>
                  </a:extLst>
                </p14:cNvPr>
                <p14:cNvContentPartPr/>
                <p14:nvPr/>
              </p14:nvContentPartPr>
              <p14:xfrm>
                <a:off x="6065954" y="1203784"/>
                <a:ext cx="144000" cy="98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F78EDD6-20BD-4F6D-AE95-3575F55523F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56954" y="1194784"/>
                  <a:ext cx="161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A1D7CB8-F3EF-4ADF-9C35-586511DBD32E}"/>
                    </a:ext>
                  </a:extLst>
                </p14:cNvPr>
                <p14:cNvContentPartPr/>
                <p14:nvPr/>
              </p14:nvContentPartPr>
              <p14:xfrm>
                <a:off x="6322994" y="1135384"/>
                <a:ext cx="201960" cy="186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A1D7CB8-F3EF-4ADF-9C35-586511DBD32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14354" y="1126744"/>
                  <a:ext cx="2196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24E209A-2CB2-4A36-A7AD-F86ADB5986C7}"/>
                    </a:ext>
                  </a:extLst>
                </p14:cNvPr>
                <p14:cNvContentPartPr/>
                <p14:nvPr/>
              </p14:nvContentPartPr>
              <p14:xfrm>
                <a:off x="6471314" y="944584"/>
                <a:ext cx="195480" cy="326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24E209A-2CB2-4A36-A7AD-F86ADB5986C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62314" y="935944"/>
                  <a:ext cx="2131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4E7B6BA-3916-4C78-A4AD-09332F3D45D4}"/>
                    </a:ext>
                  </a:extLst>
                </p14:cNvPr>
                <p14:cNvContentPartPr/>
                <p14:nvPr/>
              </p14:nvContentPartPr>
              <p14:xfrm>
                <a:off x="6892514" y="1300264"/>
                <a:ext cx="6840" cy="15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4E7B6BA-3916-4C78-A4AD-09332F3D45D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83874" y="1291264"/>
                  <a:ext cx="24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C48CAA6-F502-4509-B4F9-E3DF343F0DB0}"/>
                    </a:ext>
                  </a:extLst>
                </p14:cNvPr>
                <p14:cNvContentPartPr/>
                <p14:nvPr/>
              </p14:nvContentPartPr>
              <p14:xfrm>
                <a:off x="6933914" y="1057984"/>
                <a:ext cx="316440" cy="223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C48CAA6-F502-4509-B4F9-E3DF343F0DB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25274" y="1048984"/>
                  <a:ext cx="334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F5696B4-C7F6-44F8-9BB8-23F04050E847}"/>
                    </a:ext>
                  </a:extLst>
                </p14:cNvPr>
                <p14:cNvContentPartPr/>
                <p14:nvPr/>
              </p14:nvContentPartPr>
              <p14:xfrm>
                <a:off x="7351514" y="850264"/>
                <a:ext cx="209160" cy="409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F5696B4-C7F6-44F8-9BB8-23F04050E84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42514" y="841624"/>
                  <a:ext cx="2268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C95E1B8-D4D7-4C5A-BD74-B21D751706B2}"/>
                    </a:ext>
                  </a:extLst>
                </p14:cNvPr>
                <p14:cNvContentPartPr/>
                <p14:nvPr/>
              </p14:nvContentPartPr>
              <p14:xfrm>
                <a:off x="7614674" y="1108384"/>
                <a:ext cx="122400" cy="130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C95E1B8-D4D7-4C5A-BD74-B21D751706B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06034" y="1099744"/>
                  <a:ext cx="140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CC30A34-1316-4C57-BFB0-A283950BD42A}"/>
                    </a:ext>
                  </a:extLst>
                </p14:cNvPr>
                <p14:cNvContentPartPr/>
                <p14:nvPr/>
              </p14:nvContentPartPr>
              <p14:xfrm>
                <a:off x="1558394" y="962584"/>
                <a:ext cx="329760" cy="615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CC30A34-1316-4C57-BFB0-A283950BD42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49394" y="953584"/>
                  <a:ext cx="34740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1F065F1-23C0-4D36-9B5B-DB17856B4392}"/>
                    </a:ext>
                  </a:extLst>
                </p14:cNvPr>
                <p14:cNvContentPartPr/>
                <p14:nvPr/>
              </p14:nvContentPartPr>
              <p14:xfrm>
                <a:off x="1551914" y="1320424"/>
                <a:ext cx="297000" cy="84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1F065F1-23C0-4D36-9B5B-DB17856B43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42914" y="1311784"/>
                  <a:ext cx="314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18C450D-B39C-4E4F-A73D-D3FF7B76C49B}"/>
                    </a:ext>
                  </a:extLst>
                </p14:cNvPr>
                <p14:cNvContentPartPr/>
                <p14:nvPr/>
              </p14:nvContentPartPr>
              <p14:xfrm>
                <a:off x="1836674" y="1245904"/>
                <a:ext cx="120240" cy="243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18C450D-B39C-4E4F-A73D-D3FF7B76C49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27674" y="1237264"/>
                  <a:ext cx="137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055818B-2DFB-45B8-A31F-B1B7D1AD5414}"/>
                    </a:ext>
                  </a:extLst>
                </p14:cNvPr>
                <p14:cNvContentPartPr/>
                <p14:nvPr/>
              </p14:nvContentPartPr>
              <p14:xfrm>
                <a:off x="1974554" y="1312144"/>
                <a:ext cx="157320" cy="162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055818B-2DFB-45B8-A31F-B1B7D1AD541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65914" y="1303144"/>
                  <a:ext cx="174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B364141-1158-414A-94DF-EE1514014EAF}"/>
                    </a:ext>
                  </a:extLst>
                </p14:cNvPr>
                <p14:cNvContentPartPr/>
                <p14:nvPr/>
              </p14:nvContentPartPr>
              <p14:xfrm>
                <a:off x="2173634" y="1279384"/>
                <a:ext cx="158400" cy="162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B364141-1158-414A-94DF-EE1514014EA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164994" y="1270384"/>
                  <a:ext cx="176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8BD403C-EA98-4B0A-B019-0C8E73B98256}"/>
                    </a:ext>
                  </a:extLst>
                </p14:cNvPr>
                <p14:cNvContentPartPr/>
                <p14:nvPr/>
              </p14:nvContentPartPr>
              <p14:xfrm>
                <a:off x="2477474" y="981304"/>
                <a:ext cx="249120" cy="497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8BD403C-EA98-4B0A-B019-0C8E73B9825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68834" y="972664"/>
                  <a:ext cx="26676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0E85BD3-E18B-46F1-A570-E81D50477450}"/>
                    </a:ext>
                  </a:extLst>
                </p14:cNvPr>
                <p14:cNvContentPartPr/>
                <p14:nvPr/>
              </p14:nvContentPartPr>
              <p14:xfrm>
                <a:off x="2907314" y="1388464"/>
                <a:ext cx="131400" cy="288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0E85BD3-E18B-46F1-A570-E81D5047745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98314" y="1379824"/>
                  <a:ext cx="1490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612F272-1C4C-42D2-AED5-D953C2FBEE0E}"/>
                    </a:ext>
                  </a:extLst>
                </p14:cNvPr>
                <p14:cNvContentPartPr/>
                <p14:nvPr/>
              </p14:nvContentPartPr>
              <p14:xfrm>
                <a:off x="3041234" y="1223584"/>
                <a:ext cx="257400" cy="196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612F272-1C4C-42D2-AED5-D953C2FBEE0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32234" y="1214584"/>
                  <a:ext cx="275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AAAD690-1830-4801-AA28-CDC62E2A8A02}"/>
                    </a:ext>
                  </a:extLst>
                </p14:cNvPr>
                <p14:cNvContentPartPr/>
                <p14:nvPr/>
              </p14:nvContentPartPr>
              <p14:xfrm>
                <a:off x="3327074" y="1259584"/>
                <a:ext cx="162360" cy="160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AAAD690-1830-4801-AA28-CDC62E2A8A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18434" y="1250944"/>
                  <a:ext cx="180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204CBE0-B8F3-43E7-A18E-67FD8154C7DC}"/>
                    </a:ext>
                  </a:extLst>
                </p14:cNvPr>
                <p14:cNvContentPartPr/>
                <p14:nvPr/>
              </p14:nvContentPartPr>
              <p14:xfrm>
                <a:off x="3497354" y="1217464"/>
                <a:ext cx="165240" cy="222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204CBE0-B8F3-43E7-A18E-67FD8154C7D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88714" y="1208824"/>
                  <a:ext cx="1828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E80535-25C9-428E-9790-08E77E425E50}"/>
                    </a:ext>
                  </a:extLst>
                </p14:cNvPr>
                <p14:cNvContentPartPr/>
                <p14:nvPr/>
              </p14:nvContentPartPr>
              <p14:xfrm>
                <a:off x="3655754" y="1223584"/>
                <a:ext cx="181800" cy="200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E80535-25C9-428E-9790-08E77E425E5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46754" y="1214584"/>
                  <a:ext cx="1994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D2EA12C-8E6E-4699-8822-E05F007EC4B0}"/>
                    </a:ext>
                  </a:extLst>
                </p14:cNvPr>
                <p14:cNvContentPartPr/>
                <p14:nvPr/>
              </p14:nvContentPartPr>
              <p14:xfrm>
                <a:off x="3870314" y="1231864"/>
                <a:ext cx="122040" cy="173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D2EA12C-8E6E-4699-8822-E05F007EC4B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61674" y="1222864"/>
                  <a:ext cx="139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DB7131A-5320-47C1-A874-FC25D8B0B38D}"/>
                    </a:ext>
                  </a:extLst>
                </p14:cNvPr>
                <p14:cNvContentPartPr/>
                <p14:nvPr/>
              </p14:nvContentPartPr>
              <p14:xfrm>
                <a:off x="4040234" y="1275424"/>
                <a:ext cx="218880" cy="150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DB7131A-5320-47C1-A874-FC25D8B0B38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31594" y="1266424"/>
                  <a:ext cx="236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34F57C6-1732-413B-BF5F-8F79B3998476}"/>
                    </a:ext>
                  </a:extLst>
                </p14:cNvPr>
                <p14:cNvContentPartPr/>
                <p14:nvPr/>
              </p14:nvContentPartPr>
              <p14:xfrm>
                <a:off x="1686194" y="1762864"/>
                <a:ext cx="227880" cy="474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34F57C6-1732-413B-BF5F-8F79B399847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77554" y="1754224"/>
                  <a:ext cx="2455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B04CFDF-83D0-4E5A-9769-1446900E2901}"/>
                    </a:ext>
                  </a:extLst>
                </p14:cNvPr>
                <p14:cNvContentPartPr/>
                <p14:nvPr/>
              </p14:nvContentPartPr>
              <p14:xfrm>
                <a:off x="1617074" y="1969504"/>
                <a:ext cx="326520" cy="92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B04CFDF-83D0-4E5A-9769-1446900E290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08434" y="1960504"/>
                  <a:ext cx="344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5EA0BC1-909A-414B-A42B-D4C4CFA8E846}"/>
                    </a:ext>
                  </a:extLst>
                </p14:cNvPr>
                <p14:cNvContentPartPr/>
                <p14:nvPr/>
              </p14:nvContentPartPr>
              <p14:xfrm>
                <a:off x="1894274" y="1725424"/>
                <a:ext cx="263520" cy="445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5EA0BC1-909A-414B-A42B-D4C4CFA8E84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85274" y="1716784"/>
                  <a:ext cx="2811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AB48FF0-417F-4D01-9DB6-D7B0646E73D0}"/>
                    </a:ext>
                  </a:extLst>
                </p14:cNvPr>
                <p14:cNvContentPartPr/>
                <p14:nvPr/>
              </p14:nvContentPartPr>
              <p14:xfrm>
                <a:off x="2175074" y="1961944"/>
                <a:ext cx="187560" cy="201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AB48FF0-417F-4D01-9DB6-D7B0646E73D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66434" y="1952944"/>
                  <a:ext cx="205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3ADC893-E832-4EE4-B872-43A18EB3CD7A}"/>
                    </a:ext>
                  </a:extLst>
                </p14:cNvPr>
                <p14:cNvContentPartPr/>
                <p14:nvPr/>
              </p14:nvContentPartPr>
              <p14:xfrm>
                <a:off x="2793554" y="1634344"/>
                <a:ext cx="274320" cy="518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3ADC893-E832-4EE4-B872-43A18EB3CD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84554" y="1625704"/>
                  <a:ext cx="29196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56C82CB-6A01-4CF5-9C2C-CF9DA22B60E3}"/>
                    </a:ext>
                  </a:extLst>
                </p14:cNvPr>
                <p14:cNvContentPartPr/>
                <p14:nvPr/>
              </p14:nvContentPartPr>
              <p14:xfrm>
                <a:off x="2677274" y="1877704"/>
                <a:ext cx="413280" cy="71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56C82CB-6A01-4CF5-9C2C-CF9DA22B60E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68274" y="1868704"/>
                  <a:ext cx="430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55C9637-DD7D-40C0-8C56-CBD94A0FDC10}"/>
                    </a:ext>
                  </a:extLst>
                </p14:cNvPr>
                <p14:cNvContentPartPr/>
                <p14:nvPr/>
              </p14:nvContentPartPr>
              <p14:xfrm>
                <a:off x="3037994" y="1871944"/>
                <a:ext cx="198000" cy="2631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55C9637-DD7D-40C0-8C56-CBD94A0FDC1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29354" y="1863304"/>
                  <a:ext cx="2156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8939B91-DFB5-495D-9983-79AA171D73E0}"/>
                    </a:ext>
                  </a:extLst>
                </p14:cNvPr>
                <p14:cNvContentPartPr/>
                <p14:nvPr/>
              </p14:nvContentPartPr>
              <p14:xfrm>
                <a:off x="3246794" y="1916944"/>
                <a:ext cx="154800" cy="146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8939B91-DFB5-495D-9983-79AA171D73E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37794" y="1907944"/>
                  <a:ext cx="172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F1CB6B-AE59-440F-94F1-41C3C2D58582}"/>
                    </a:ext>
                  </a:extLst>
                </p14:cNvPr>
                <p14:cNvContentPartPr/>
                <p14:nvPr/>
              </p14:nvContentPartPr>
              <p14:xfrm>
                <a:off x="3494114" y="1942504"/>
                <a:ext cx="28800" cy="135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F1CB6B-AE59-440F-94F1-41C3C2D5858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85114" y="1933864"/>
                  <a:ext cx="46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0BF66D4-CF6D-4998-B16D-5FD3AE964D6C}"/>
                    </a:ext>
                  </a:extLst>
                </p14:cNvPr>
                <p14:cNvContentPartPr/>
                <p14:nvPr/>
              </p14:nvContentPartPr>
              <p14:xfrm>
                <a:off x="3764114" y="1585744"/>
                <a:ext cx="227160" cy="521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0BF66D4-CF6D-4998-B16D-5FD3AE964D6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55474" y="1577104"/>
                  <a:ext cx="24480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171EE49-974C-4021-8B8C-910F97BBB116}"/>
                    </a:ext>
                  </a:extLst>
                </p14:cNvPr>
                <p14:cNvContentPartPr/>
                <p14:nvPr/>
              </p14:nvContentPartPr>
              <p14:xfrm>
                <a:off x="3660794" y="1849264"/>
                <a:ext cx="375120" cy="248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171EE49-974C-4021-8B8C-910F97BBB11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52154" y="1840264"/>
                  <a:ext cx="392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7C4B984-F531-494C-BE59-982C54868CC9}"/>
                    </a:ext>
                  </a:extLst>
                </p14:cNvPr>
                <p14:cNvContentPartPr/>
                <p14:nvPr/>
              </p14:nvContentPartPr>
              <p14:xfrm>
                <a:off x="4260554" y="1664944"/>
                <a:ext cx="373320" cy="480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7C4B984-F531-494C-BE59-982C54868CC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51914" y="1655944"/>
                  <a:ext cx="39096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DB2EF3F-0D9C-4F6F-BF77-BE879CA24445}"/>
                    </a:ext>
                  </a:extLst>
                </p14:cNvPr>
                <p14:cNvContentPartPr/>
                <p14:nvPr/>
              </p14:nvContentPartPr>
              <p14:xfrm>
                <a:off x="4669514" y="1889224"/>
                <a:ext cx="160560" cy="1782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DB2EF3F-0D9C-4F6F-BF77-BE879CA2444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60514" y="1880224"/>
                  <a:ext cx="178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7B56973-9301-4C8E-9EC0-67E88B949309}"/>
                    </a:ext>
                  </a:extLst>
                </p14:cNvPr>
                <p14:cNvContentPartPr/>
                <p14:nvPr/>
              </p14:nvContentPartPr>
              <p14:xfrm>
                <a:off x="5018714" y="1644784"/>
                <a:ext cx="214920" cy="4489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7B56973-9301-4C8E-9EC0-67E88B94930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010074" y="1635784"/>
                  <a:ext cx="2325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58C35A5-9B19-4A0D-AA88-20D97D7D5D1A}"/>
                    </a:ext>
                  </a:extLst>
                </p14:cNvPr>
                <p14:cNvContentPartPr/>
                <p14:nvPr/>
              </p14:nvContentPartPr>
              <p14:xfrm>
                <a:off x="4913954" y="1851064"/>
                <a:ext cx="330120" cy="68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58C35A5-9B19-4A0D-AA88-20D97D7D5D1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05314" y="1842064"/>
                  <a:ext cx="3477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95C4A82-D656-4DE7-AFC7-B3B7169C71E1}"/>
                    </a:ext>
                  </a:extLst>
                </p14:cNvPr>
                <p14:cNvContentPartPr/>
                <p14:nvPr/>
              </p14:nvContentPartPr>
              <p14:xfrm>
                <a:off x="5619194" y="1683664"/>
                <a:ext cx="210240" cy="3751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95C4A82-D656-4DE7-AFC7-B3B7169C71E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610554" y="1674664"/>
                  <a:ext cx="2278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9B5D596-E823-40D8-A583-0EE61C59CE30}"/>
                    </a:ext>
                  </a:extLst>
                </p14:cNvPr>
                <p14:cNvContentPartPr/>
                <p14:nvPr/>
              </p14:nvContentPartPr>
              <p14:xfrm>
                <a:off x="5555474" y="1694464"/>
                <a:ext cx="255600" cy="2854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9B5D596-E823-40D8-A583-0EE61C59CE3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46474" y="1685824"/>
                  <a:ext cx="2732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111C4FE-F2BF-4076-BB95-83ED4E32192F}"/>
                    </a:ext>
                  </a:extLst>
                </p14:cNvPr>
                <p14:cNvContentPartPr/>
                <p14:nvPr/>
              </p14:nvContentPartPr>
              <p14:xfrm>
                <a:off x="6170714" y="1545784"/>
                <a:ext cx="221040" cy="462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111C4FE-F2BF-4076-BB95-83ED4E32192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62074" y="1537144"/>
                  <a:ext cx="23868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FF7B7CC-5676-4FCA-8F0D-351D116C3A6F}"/>
                    </a:ext>
                  </a:extLst>
                </p14:cNvPr>
                <p14:cNvContentPartPr/>
                <p14:nvPr/>
              </p14:nvContentPartPr>
              <p14:xfrm>
                <a:off x="6473474" y="1802104"/>
                <a:ext cx="173880" cy="190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FF7B7CC-5676-4FCA-8F0D-351D116C3A6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64474" y="1793104"/>
                  <a:ext cx="191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BD692BF-0501-4AA5-8D52-4419396EDD11}"/>
                    </a:ext>
                  </a:extLst>
                </p14:cNvPr>
                <p14:cNvContentPartPr/>
                <p14:nvPr/>
              </p14:nvContentPartPr>
              <p14:xfrm>
                <a:off x="8178794" y="1739104"/>
                <a:ext cx="253080" cy="181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BD692BF-0501-4AA5-8D52-4419396EDD1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9794" y="1730464"/>
                  <a:ext cx="270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85B9A77-200C-488A-AC3C-CD87F8A1E4D4}"/>
                    </a:ext>
                  </a:extLst>
                </p14:cNvPr>
                <p14:cNvContentPartPr/>
                <p14:nvPr/>
              </p14:nvContentPartPr>
              <p14:xfrm>
                <a:off x="8518994" y="1715704"/>
                <a:ext cx="181080" cy="178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85B9A77-200C-488A-AC3C-CD87F8A1E4D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09994" y="1707064"/>
                  <a:ext cx="198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67E96E9-29BA-4281-BF31-884A8907C31C}"/>
                    </a:ext>
                  </a:extLst>
                </p14:cNvPr>
                <p14:cNvContentPartPr/>
                <p14:nvPr/>
              </p14:nvContentPartPr>
              <p14:xfrm>
                <a:off x="8770994" y="1736944"/>
                <a:ext cx="210600" cy="124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67E96E9-29BA-4281-BF31-884A8907C31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61994" y="1728304"/>
                  <a:ext cx="228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9C162B4-9541-43B0-994A-963C77191E61}"/>
                    </a:ext>
                  </a:extLst>
                </p14:cNvPr>
                <p14:cNvContentPartPr/>
                <p14:nvPr/>
              </p14:nvContentPartPr>
              <p14:xfrm>
                <a:off x="9177074" y="1446064"/>
                <a:ext cx="192240" cy="404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9C162B4-9541-43B0-994A-963C77191E6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168074" y="1437064"/>
                  <a:ext cx="2098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335B88A-F5CB-4CB6-B2BB-616E7A6D4E73}"/>
                    </a:ext>
                  </a:extLst>
                </p14:cNvPr>
                <p14:cNvContentPartPr/>
                <p14:nvPr/>
              </p14:nvContentPartPr>
              <p14:xfrm>
                <a:off x="9370754" y="1695184"/>
                <a:ext cx="160560" cy="151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335B88A-F5CB-4CB6-B2BB-616E7A6D4E7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361754" y="1686544"/>
                  <a:ext cx="178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8B806D4-1E93-483E-B6D7-D1DF8F062ED7}"/>
                    </a:ext>
                  </a:extLst>
                </p14:cNvPr>
                <p14:cNvContentPartPr/>
                <p14:nvPr/>
              </p14:nvContentPartPr>
              <p14:xfrm>
                <a:off x="9541394" y="1656304"/>
                <a:ext cx="231120" cy="214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8B806D4-1E93-483E-B6D7-D1DF8F062ED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532394" y="1647664"/>
                  <a:ext cx="248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9DC2BE8-D244-4E05-B6BB-0C3EDEFBFC43}"/>
                    </a:ext>
                  </a:extLst>
                </p14:cNvPr>
                <p14:cNvContentPartPr/>
                <p14:nvPr/>
              </p14:nvContentPartPr>
              <p14:xfrm>
                <a:off x="10027394" y="1711384"/>
                <a:ext cx="107640" cy="1364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9DC2BE8-D244-4E05-B6BB-0C3EDEFBFC4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018394" y="1702384"/>
                  <a:ext cx="125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85362EE-01FE-4D5F-9FF5-BC616127C1F5}"/>
                    </a:ext>
                  </a:extLst>
                </p14:cNvPr>
                <p14:cNvContentPartPr/>
                <p14:nvPr/>
              </p14:nvContentPartPr>
              <p14:xfrm>
                <a:off x="10318994" y="1316464"/>
                <a:ext cx="298800" cy="592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85362EE-01FE-4D5F-9FF5-BC616127C1F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09994" y="1307464"/>
                  <a:ext cx="31644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A7D8504-8AEB-4C76-8C01-9720AEF38872}"/>
                    </a:ext>
                  </a:extLst>
                </p14:cNvPr>
                <p14:cNvContentPartPr/>
                <p14:nvPr/>
              </p14:nvContentPartPr>
              <p14:xfrm>
                <a:off x="10221074" y="1689424"/>
                <a:ext cx="352440" cy="32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A7D8504-8AEB-4C76-8C01-9720AEF3887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212434" y="1680424"/>
                  <a:ext cx="370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0EA0626-214D-4348-92BA-D6B33C60BF79}"/>
                    </a:ext>
                  </a:extLst>
                </p14:cNvPr>
                <p14:cNvContentPartPr/>
                <p14:nvPr/>
              </p14:nvContentPartPr>
              <p14:xfrm>
                <a:off x="1643714" y="2591584"/>
                <a:ext cx="245160" cy="433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0EA0626-214D-4348-92BA-D6B33C60BF7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34714" y="2582584"/>
                  <a:ext cx="2628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982E28D-858B-4555-97B8-9A1E959BFABF}"/>
                    </a:ext>
                  </a:extLst>
                </p14:cNvPr>
                <p14:cNvContentPartPr/>
                <p14:nvPr/>
              </p14:nvContentPartPr>
              <p14:xfrm>
                <a:off x="1817954" y="2403304"/>
                <a:ext cx="321480" cy="3193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982E28D-858B-4555-97B8-9A1E959BFAB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808954" y="2394304"/>
                  <a:ext cx="3391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B9DF7B6-3FF2-4B1D-AF49-57F9C9CD07DB}"/>
                    </a:ext>
                  </a:extLst>
                </p14:cNvPr>
                <p14:cNvContentPartPr/>
                <p14:nvPr/>
              </p14:nvContentPartPr>
              <p14:xfrm>
                <a:off x="2132954" y="2438224"/>
                <a:ext cx="241920" cy="237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B9DF7B6-3FF2-4B1D-AF49-57F9C9CD07D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23954" y="2429224"/>
                  <a:ext cx="2595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634B51B-C4E5-46F1-B8B0-A34080A23C30}"/>
                    </a:ext>
                  </a:extLst>
                </p14:cNvPr>
                <p14:cNvContentPartPr/>
                <p14:nvPr/>
              </p14:nvContentPartPr>
              <p14:xfrm>
                <a:off x="2423114" y="2467384"/>
                <a:ext cx="141840" cy="176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634B51B-C4E5-46F1-B8B0-A34080A23C3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414474" y="2458384"/>
                  <a:ext cx="159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4A220CC-B7C3-498F-93D3-0CE24DA53165}"/>
                    </a:ext>
                  </a:extLst>
                </p14:cNvPr>
                <p14:cNvContentPartPr/>
                <p14:nvPr/>
              </p14:nvContentPartPr>
              <p14:xfrm>
                <a:off x="2495114" y="2426704"/>
                <a:ext cx="236520" cy="491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4A220CC-B7C3-498F-93D3-0CE24DA5316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86474" y="2418064"/>
                  <a:ext cx="25416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B391ABE-F64B-4090-A369-E6434A6BE8D4}"/>
                    </a:ext>
                  </a:extLst>
                </p14:cNvPr>
                <p14:cNvContentPartPr/>
                <p14:nvPr/>
              </p14:nvContentPartPr>
              <p14:xfrm>
                <a:off x="2614994" y="2179744"/>
                <a:ext cx="563400" cy="456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B391ABE-F64B-4090-A369-E6434A6BE8D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06354" y="2171104"/>
                  <a:ext cx="58104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E403C14-195A-4E98-8FFE-26DD25D5BDC5}"/>
                    </a:ext>
                  </a:extLst>
                </p14:cNvPr>
                <p14:cNvContentPartPr/>
                <p14:nvPr/>
              </p14:nvContentPartPr>
              <p14:xfrm>
                <a:off x="3061394" y="2400424"/>
                <a:ext cx="166680" cy="242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E403C14-195A-4E98-8FFE-26DD25D5BDC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052394" y="2391424"/>
                  <a:ext cx="1843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28A39EC-19C8-492A-8B71-1895B220A4EA}"/>
                    </a:ext>
                  </a:extLst>
                </p14:cNvPr>
                <p14:cNvContentPartPr/>
                <p14:nvPr/>
              </p14:nvContentPartPr>
              <p14:xfrm>
                <a:off x="3548114" y="2352904"/>
                <a:ext cx="295200" cy="308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28A39EC-19C8-492A-8B71-1895B220A4E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539114" y="2343904"/>
                  <a:ext cx="3128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93B15AA-5059-4D6B-BD6B-B78AF8B5F107}"/>
                    </a:ext>
                  </a:extLst>
                </p14:cNvPr>
                <p14:cNvContentPartPr/>
                <p14:nvPr/>
              </p14:nvContentPartPr>
              <p14:xfrm>
                <a:off x="3823514" y="2460904"/>
                <a:ext cx="238680" cy="2023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93B15AA-5059-4D6B-BD6B-B78AF8B5F10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814514" y="2452264"/>
                  <a:ext cx="256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F16F883-617A-4A84-B8ED-1BDB6F3D1031}"/>
                    </a:ext>
                  </a:extLst>
                </p14:cNvPr>
                <p14:cNvContentPartPr/>
                <p14:nvPr/>
              </p14:nvContentPartPr>
              <p14:xfrm>
                <a:off x="4189994" y="2207824"/>
                <a:ext cx="200520" cy="418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F16F883-617A-4A84-B8ED-1BDB6F3D103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80994" y="2198824"/>
                  <a:ext cx="2181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18C4750-269F-4BE7-A0A8-A4715B147041}"/>
                    </a:ext>
                  </a:extLst>
                </p14:cNvPr>
                <p14:cNvContentPartPr/>
                <p14:nvPr/>
              </p14:nvContentPartPr>
              <p14:xfrm>
                <a:off x="4290794" y="2431384"/>
                <a:ext cx="214560" cy="1454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18C4750-269F-4BE7-A0A8-A4715B14704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82154" y="2422384"/>
                  <a:ext cx="232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81F508F-4FDF-438D-8E73-E9400188C485}"/>
                    </a:ext>
                  </a:extLst>
                </p14:cNvPr>
                <p14:cNvContentPartPr/>
                <p14:nvPr/>
              </p14:nvContentPartPr>
              <p14:xfrm>
                <a:off x="4470434" y="2138344"/>
                <a:ext cx="609120" cy="518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81F508F-4FDF-438D-8E73-E9400188C48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61434" y="2129704"/>
                  <a:ext cx="6267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16B2300-5C83-4C76-8681-6C8673D550C4}"/>
                    </a:ext>
                  </a:extLst>
                </p14:cNvPr>
                <p14:cNvContentPartPr/>
                <p14:nvPr/>
              </p14:nvContentPartPr>
              <p14:xfrm>
                <a:off x="4710554" y="2378824"/>
                <a:ext cx="287280" cy="406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16B2300-5C83-4C76-8681-6C8673D550C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01554" y="2370184"/>
                  <a:ext cx="304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E3308EB-B846-4B9B-BD1F-E7DFFFC8D449}"/>
                    </a:ext>
                  </a:extLst>
                </p14:cNvPr>
                <p14:cNvContentPartPr/>
                <p14:nvPr/>
              </p14:nvContentPartPr>
              <p14:xfrm>
                <a:off x="4989554" y="2442184"/>
                <a:ext cx="222480" cy="148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E3308EB-B846-4B9B-BD1F-E7DFFFC8D44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980554" y="2433544"/>
                  <a:ext cx="240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DD9FE2D-2B58-47BA-AF8B-8E044E0BA3DD}"/>
                    </a:ext>
                  </a:extLst>
                </p14:cNvPr>
                <p14:cNvContentPartPr/>
                <p14:nvPr/>
              </p14:nvContentPartPr>
              <p14:xfrm>
                <a:off x="5222474" y="2428504"/>
                <a:ext cx="294120" cy="1915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DD9FE2D-2B58-47BA-AF8B-8E044E0BA3D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213834" y="2419504"/>
                  <a:ext cx="3117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A0EC379-6163-4015-AE87-1C56EDC7FDCB}"/>
                    </a:ext>
                  </a:extLst>
                </p14:cNvPr>
                <p14:cNvContentPartPr/>
                <p14:nvPr/>
              </p14:nvContentPartPr>
              <p14:xfrm>
                <a:off x="5404994" y="2176144"/>
                <a:ext cx="228960" cy="414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A0EC379-6163-4015-AE87-1C56EDC7FDC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395994" y="2167144"/>
                  <a:ext cx="2466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5E6EBDB-4CBE-4BEE-9354-BE24E754E375}"/>
                    </a:ext>
                  </a:extLst>
                </p14:cNvPr>
                <p14:cNvContentPartPr/>
                <p14:nvPr/>
              </p14:nvContentPartPr>
              <p14:xfrm>
                <a:off x="5770754" y="2387824"/>
                <a:ext cx="221760" cy="1663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5E6EBDB-4CBE-4BEE-9354-BE24E754E37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761754" y="2379184"/>
                  <a:ext cx="239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00A379D-FF3F-4A3C-8F51-976ED8C7530D}"/>
                    </a:ext>
                  </a:extLst>
                </p14:cNvPr>
                <p14:cNvContentPartPr/>
                <p14:nvPr/>
              </p14:nvContentPartPr>
              <p14:xfrm>
                <a:off x="5970194" y="2425624"/>
                <a:ext cx="242280" cy="4158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00A379D-FF3F-4A3C-8F51-976ED8C7530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961554" y="2416624"/>
                  <a:ext cx="2599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C5EEDA5-C8E8-4970-A830-E91BFE5C71B9}"/>
                    </a:ext>
                  </a:extLst>
                </p14:cNvPr>
                <p14:cNvContentPartPr/>
                <p14:nvPr/>
              </p14:nvContentPartPr>
              <p14:xfrm>
                <a:off x="6056954" y="2340664"/>
                <a:ext cx="347040" cy="2271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C5EEDA5-C8E8-4970-A830-E91BFE5C71B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47954" y="2331664"/>
                  <a:ext cx="3646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BC01D2A-EE07-4CDC-87CC-7E707220427A}"/>
                    </a:ext>
                  </a:extLst>
                </p14:cNvPr>
                <p14:cNvContentPartPr/>
                <p14:nvPr/>
              </p14:nvContentPartPr>
              <p14:xfrm>
                <a:off x="7059914" y="1577464"/>
                <a:ext cx="199080" cy="429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BC01D2A-EE07-4CDC-87CC-7E707220427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050914" y="1568464"/>
                  <a:ext cx="2167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0779861-FD17-42AF-89D0-BC4D9A0A845F}"/>
                    </a:ext>
                  </a:extLst>
                </p14:cNvPr>
                <p14:cNvContentPartPr/>
                <p14:nvPr/>
              </p14:nvContentPartPr>
              <p14:xfrm>
                <a:off x="6994034" y="1795264"/>
                <a:ext cx="317160" cy="76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0779861-FD17-42AF-89D0-BC4D9A0A845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985394" y="1786624"/>
                  <a:ext cx="334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B4BB758-955C-4209-B1F2-11C10A6521C8}"/>
                    </a:ext>
                  </a:extLst>
                </p14:cNvPr>
                <p14:cNvContentPartPr/>
                <p14:nvPr/>
              </p14:nvContentPartPr>
              <p14:xfrm>
                <a:off x="7375634" y="1532824"/>
                <a:ext cx="207360" cy="392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B4BB758-955C-4209-B1F2-11C10A6521C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366994" y="1524184"/>
                  <a:ext cx="2250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8FBB308-7D8D-43D3-9F58-5991088FB86B}"/>
                    </a:ext>
                  </a:extLst>
                </p14:cNvPr>
                <p14:cNvContentPartPr/>
                <p14:nvPr/>
              </p14:nvContentPartPr>
              <p14:xfrm>
                <a:off x="7642394" y="1741624"/>
                <a:ext cx="186120" cy="180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8FBB308-7D8D-43D3-9F58-5991088FB86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33754" y="1732984"/>
                  <a:ext cx="203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2C88D32-032E-4F1F-8932-9516E7DF79E2}"/>
                    </a:ext>
                  </a:extLst>
                </p14:cNvPr>
                <p14:cNvContentPartPr/>
                <p14:nvPr/>
              </p14:nvContentPartPr>
              <p14:xfrm>
                <a:off x="6846794" y="1995064"/>
                <a:ext cx="277920" cy="602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2C88D32-032E-4F1F-8932-9516E7DF79E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38154" y="1986424"/>
                  <a:ext cx="29556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6C25E3D-B7BA-435A-A115-FE24581AF627}"/>
                    </a:ext>
                  </a:extLst>
                </p14:cNvPr>
                <p14:cNvContentPartPr/>
                <p14:nvPr/>
              </p14:nvContentPartPr>
              <p14:xfrm>
                <a:off x="6755354" y="2323384"/>
                <a:ext cx="326160" cy="730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6C25E3D-B7BA-435A-A115-FE24581AF62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746354" y="2314384"/>
                  <a:ext cx="3438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DF5791E-3C1C-4A00-A609-67820FB700F1}"/>
                    </a:ext>
                  </a:extLst>
                </p14:cNvPr>
                <p14:cNvContentPartPr/>
                <p14:nvPr/>
              </p14:nvContentPartPr>
              <p14:xfrm>
                <a:off x="7063514" y="2380264"/>
                <a:ext cx="112680" cy="1659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DF5791E-3C1C-4A00-A609-67820FB700F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54514" y="2371264"/>
                  <a:ext cx="130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CDDDC1A-8497-453F-8BE5-2EC0C15438F4}"/>
                    </a:ext>
                  </a:extLst>
                </p14:cNvPr>
                <p14:cNvContentPartPr/>
                <p14:nvPr/>
              </p14:nvContentPartPr>
              <p14:xfrm>
                <a:off x="7607834" y="2294584"/>
                <a:ext cx="207720" cy="200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CDDDC1A-8497-453F-8BE5-2EC0C15438F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598834" y="2285944"/>
                  <a:ext cx="2253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0582F3D-9138-435C-BCC1-BEEA169012DB}"/>
                    </a:ext>
                  </a:extLst>
                </p14:cNvPr>
                <p14:cNvContentPartPr/>
                <p14:nvPr/>
              </p14:nvContentPartPr>
              <p14:xfrm>
                <a:off x="7900874" y="2301424"/>
                <a:ext cx="221400" cy="191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0582F3D-9138-435C-BCC1-BEEA169012D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891874" y="2292424"/>
                  <a:ext cx="239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9E0BD47-35EE-411F-80F4-B23144EB90CE}"/>
                    </a:ext>
                  </a:extLst>
                </p14:cNvPr>
                <p14:cNvContentPartPr/>
                <p14:nvPr/>
              </p14:nvContentPartPr>
              <p14:xfrm>
                <a:off x="8191754" y="2292424"/>
                <a:ext cx="257760" cy="191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9E0BD47-35EE-411F-80F4-B23144EB90C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182754" y="2283424"/>
                  <a:ext cx="275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95FC7F2-481B-42D7-8837-CA1CCB265816}"/>
                    </a:ext>
                  </a:extLst>
                </p14:cNvPr>
                <p14:cNvContentPartPr/>
                <p14:nvPr/>
              </p14:nvContentPartPr>
              <p14:xfrm>
                <a:off x="8371034" y="2014504"/>
                <a:ext cx="261360" cy="432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95FC7F2-481B-42D7-8837-CA1CCB26581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362034" y="2005504"/>
                  <a:ext cx="2790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9163743-8D98-4037-8E14-737635B97628}"/>
                    </a:ext>
                  </a:extLst>
                </p14:cNvPr>
                <p14:cNvContentPartPr/>
                <p14:nvPr/>
              </p14:nvContentPartPr>
              <p14:xfrm>
                <a:off x="8688194" y="2294944"/>
                <a:ext cx="97920" cy="200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9163743-8D98-4037-8E14-737635B9762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679194" y="2285944"/>
                  <a:ext cx="115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4AF740D-4813-47B0-A747-C90140666329}"/>
                    </a:ext>
                  </a:extLst>
                </p14:cNvPr>
                <p14:cNvContentPartPr/>
                <p14:nvPr/>
              </p14:nvContentPartPr>
              <p14:xfrm>
                <a:off x="8867474" y="2289184"/>
                <a:ext cx="169560" cy="137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4AF740D-4813-47B0-A747-C9014066632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858474" y="2280184"/>
                  <a:ext cx="187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6B92C3B-CFD6-4956-8B8B-00CFBA1A6FC6}"/>
                    </a:ext>
                  </a:extLst>
                </p14:cNvPr>
                <p14:cNvContentPartPr/>
                <p14:nvPr/>
              </p14:nvContentPartPr>
              <p14:xfrm>
                <a:off x="9141794" y="2047264"/>
                <a:ext cx="514800" cy="4186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6B92C3B-CFD6-4956-8B8B-00CFBA1A6FC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133154" y="2038624"/>
                  <a:ext cx="5324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0AD4C8A-CA05-41F1-9EF6-28514462E951}"/>
                    </a:ext>
                  </a:extLst>
                </p14:cNvPr>
                <p14:cNvContentPartPr/>
                <p14:nvPr/>
              </p14:nvContentPartPr>
              <p14:xfrm>
                <a:off x="9550394" y="2287744"/>
                <a:ext cx="177840" cy="1558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0AD4C8A-CA05-41F1-9EF6-28514462E95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541754" y="2279104"/>
                  <a:ext cx="195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F0C075E-A6A0-4210-83EA-9195E50FBA81}"/>
                    </a:ext>
                  </a:extLst>
                </p14:cNvPr>
                <p14:cNvContentPartPr/>
                <p14:nvPr/>
              </p14:nvContentPartPr>
              <p14:xfrm>
                <a:off x="9829754" y="2291704"/>
                <a:ext cx="189720" cy="181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F0C075E-A6A0-4210-83EA-9195E50FBA8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820754" y="2283064"/>
                  <a:ext cx="207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674D42F-F176-4029-9600-EED634E7A674}"/>
                    </a:ext>
                  </a:extLst>
                </p14:cNvPr>
                <p14:cNvContentPartPr/>
                <p14:nvPr/>
              </p14:nvContentPartPr>
              <p14:xfrm>
                <a:off x="9978074" y="2011264"/>
                <a:ext cx="279720" cy="4262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674D42F-F176-4029-9600-EED634E7A67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969434" y="2002264"/>
                  <a:ext cx="2973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590EECA-5F28-42A5-A59F-A60E60779B02}"/>
                    </a:ext>
                  </a:extLst>
                </p14:cNvPr>
                <p14:cNvContentPartPr/>
                <p14:nvPr/>
              </p14:nvContentPartPr>
              <p14:xfrm>
                <a:off x="10133234" y="2362264"/>
                <a:ext cx="27000" cy="69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590EECA-5F28-42A5-A59F-A60E60779B0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124594" y="2353264"/>
                  <a:ext cx="44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B67F074-A765-4AE0-B4E7-B20D76121361}"/>
                    </a:ext>
                  </a:extLst>
                </p14:cNvPr>
                <p14:cNvContentPartPr/>
                <p14:nvPr/>
              </p14:nvContentPartPr>
              <p14:xfrm>
                <a:off x="10266794" y="2301064"/>
                <a:ext cx="191520" cy="1285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B67F074-A765-4AE0-B4E7-B20D7612136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258154" y="2292064"/>
                  <a:ext cx="209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F59098D-0CA7-45E3-8122-B76D8280FD66}"/>
                    </a:ext>
                  </a:extLst>
                </p14:cNvPr>
                <p14:cNvContentPartPr/>
                <p14:nvPr/>
              </p14:nvContentPartPr>
              <p14:xfrm>
                <a:off x="10533554" y="2329864"/>
                <a:ext cx="138600" cy="3531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F59098D-0CA7-45E3-8122-B76D8280FD6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524554" y="2320864"/>
                  <a:ext cx="1562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3C92159-69B5-4375-A408-81B244B4B898}"/>
                    </a:ext>
                  </a:extLst>
                </p14:cNvPr>
                <p14:cNvContentPartPr/>
                <p14:nvPr/>
              </p14:nvContentPartPr>
              <p14:xfrm>
                <a:off x="10431314" y="2056264"/>
                <a:ext cx="73440" cy="334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3C92159-69B5-4375-A408-81B244B4B89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422314" y="2047624"/>
                  <a:ext cx="91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015568C-75DD-4981-BE2E-75D351DC42B6}"/>
                    </a:ext>
                  </a:extLst>
                </p14:cNvPr>
                <p14:cNvContentPartPr/>
                <p14:nvPr/>
              </p14:nvContentPartPr>
              <p14:xfrm>
                <a:off x="1919114" y="2954824"/>
                <a:ext cx="210600" cy="4824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015568C-75DD-4981-BE2E-75D351DC42B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910114" y="2945824"/>
                  <a:ext cx="2282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2929AC5-8773-4BD9-AE1C-22A6F647C93B}"/>
                    </a:ext>
                  </a:extLst>
                </p14:cNvPr>
                <p14:cNvContentPartPr/>
                <p14:nvPr/>
              </p14:nvContentPartPr>
              <p14:xfrm>
                <a:off x="1851434" y="3166144"/>
                <a:ext cx="381960" cy="97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2929AC5-8773-4BD9-AE1C-22A6F647C93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842434" y="3157504"/>
                  <a:ext cx="399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2A9C3E0-AC83-47B8-A15E-1FFF86333306}"/>
                    </a:ext>
                  </a:extLst>
                </p14:cNvPr>
                <p14:cNvContentPartPr/>
                <p14:nvPr/>
              </p14:nvContentPartPr>
              <p14:xfrm>
                <a:off x="2267234" y="2884984"/>
                <a:ext cx="258840" cy="4356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2A9C3E0-AC83-47B8-A15E-1FFF8633330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258594" y="2876344"/>
                  <a:ext cx="2764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B579161-2EDE-4E76-9FD4-56D32C04511A}"/>
                    </a:ext>
                  </a:extLst>
                </p14:cNvPr>
                <p14:cNvContentPartPr/>
                <p14:nvPr/>
              </p14:nvContentPartPr>
              <p14:xfrm>
                <a:off x="2546954" y="3125464"/>
                <a:ext cx="212040" cy="2239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B579161-2EDE-4E76-9FD4-56D32C04511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38314" y="3116464"/>
                  <a:ext cx="2296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FEAC1F1-1566-4416-8B04-4E2298A336E3}"/>
                    </a:ext>
                  </a:extLst>
                </p14:cNvPr>
                <p14:cNvContentPartPr/>
                <p14:nvPr/>
              </p14:nvContentPartPr>
              <p14:xfrm>
                <a:off x="3169034" y="2687344"/>
                <a:ext cx="424080" cy="7023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FEAC1F1-1566-4416-8B04-4E2298A336E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160034" y="2678704"/>
                  <a:ext cx="44172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772ACD0-E543-4CA7-8098-F9C370C17A90}"/>
                    </a:ext>
                  </a:extLst>
                </p14:cNvPr>
                <p14:cNvContentPartPr/>
                <p14:nvPr/>
              </p14:nvContentPartPr>
              <p14:xfrm>
                <a:off x="3146354" y="3132664"/>
                <a:ext cx="345600" cy="1839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772ACD0-E543-4CA7-8098-F9C370C17A9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137354" y="3123664"/>
                  <a:ext cx="363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6CD03EA-BC2D-426F-9C9F-3B807EC07A8B}"/>
                    </a:ext>
                  </a:extLst>
                </p14:cNvPr>
                <p14:cNvContentPartPr/>
                <p14:nvPr/>
              </p14:nvContentPartPr>
              <p14:xfrm>
                <a:off x="3630554" y="3052384"/>
                <a:ext cx="186480" cy="2516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6CD03EA-BC2D-426F-9C9F-3B807EC07A8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21554" y="3043744"/>
                  <a:ext cx="2041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5D9E22F-6B3C-4F71-ABDC-BF5B6BFF97DB}"/>
                    </a:ext>
                  </a:extLst>
                </p14:cNvPr>
                <p14:cNvContentPartPr/>
                <p14:nvPr/>
              </p14:nvContentPartPr>
              <p14:xfrm>
                <a:off x="3814874" y="3074704"/>
                <a:ext cx="170640" cy="2134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5D9E22F-6B3C-4F71-ABDC-BF5B6BFF97D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805874" y="3066064"/>
                  <a:ext cx="188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C1B866A-FCC0-487B-B58C-5415F276A758}"/>
                    </a:ext>
                  </a:extLst>
                </p14:cNvPr>
                <p14:cNvContentPartPr/>
                <p14:nvPr/>
              </p14:nvContentPartPr>
              <p14:xfrm>
                <a:off x="4178114" y="2810104"/>
                <a:ext cx="246600" cy="5173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C1B866A-FCC0-487B-B58C-5415F276A75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69114" y="2801104"/>
                  <a:ext cx="26424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3D2EB6F-CBA1-4045-9AE6-F0ED085C6218}"/>
                    </a:ext>
                  </a:extLst>
                </p14:cNvPr>
                <p14:cNvContentPartPr/>
                <p14:nvPr/>
              </p14:nvContentPartPr>
              <p14:xfrm>
                <a:off x="4064354" y="3076864"/>
                <a:ext cx="296280" cy="745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3D2EB6F-CBA1-4045-9AE6-F0ED085C621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055354" y="3068224"/>
                  <a:ext cx="3139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2B2AA31-1A6A-40FC-978E-2B51848CF7BA}"/>
                    </a:ext>
                  </a:extLst>
                </p14:cNvPr>
                <p14:cNvContentPartPr/>
                <p14:nvPr/>
              </p14:nvContentPartPr>
              <p14:xfrm>
                <a:off x="4409954" y="3156424"/>
                <a:ext cx="222120" cy="3992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2B2AA31-1A6A-40FC-978E-2B51848CF7B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401314" y="3147784"/>
                  <a:ext cx="2397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4368542-D6D6-4DAD-90B2-4F205AC8BC33}"/>
                    </a:ext>
                  </a:extLst>
                </p14:cNvPr>
                <p14:cNvContentPartPr/>
                <p14:nvPr/>
              </p14:nvContentPartPr>
              <p14:xfrm>
                <a:off x="4660514" y="3011344"/>
                <a:ext cx="197640" cy="234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4368542-D6D6-4DAD-90B2-4F205AC8BC3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651514" y="3002344"/>
                  <a:ext cx="215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B919719-B7E5-431A-86A6-F526744D63A7}"/>
                    </a:ext>
                  </a:extLst>
                </p14:cNvPr>
                <p14:cNvContentPartPr/>
                <p14:nvPr/>
              </p14:nvContentPartPr>
              <p14:xfrm>
                <a:off x="4917914" y="3037984"/>
                <a:ext cx="243360" cy="1969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B919719-B7E5-431A-86A6-F526744D63A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908914" y="3028984"/>
                  <a:ext cx="261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91A8B76-A4FE-4870-BCE7-81E97E468C29}"/>
                    </a:ext>
                  </a:extLst>
                </p14:cNvPr>
                <p14:cNvContentPartPr/>
                <p14:nvPr/>
              </p14:nvContentPartPr>
              <p14:xfrm>
                <a:off x="5189354" y="3038344"/>
                <a:ext cx="138600" cy="2041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91A8B76-A4FE-4870-BCE7-81E97E468C2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180714" y="3029344"/>
                  <a:ext cx="1562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0229863-25F3-4E2A-AD19-C6C371645739}"/>
                    </a:ext>
                  </a:extLst>
                </p14:cNvPr>
                <p14:cNvContentPartPr/>
                <p14:nvPr/>
              </p14:nvContentPartPr>
              <p14:xfrm>
                <a:off x="5345954" y="3002704"/>
                <a:ext cx="233640" cy="267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0229863-25F3-4E2A-AD19-C6C37164573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336954" y="2993704"/>
                  <a:ext cx="2512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3AC79CD-678A-4AEF-97DC-4D2A42AD559A}"/>
                    </a:ext>
                  </a:extLst>
                </p14:cNvPr>
                <p14:cNvContentPartPr/>
                <p14:nvPr/>
              </p14:nvContentPartPr>
              <p14:xfrm>
                <a:off x="5542514" y="3072544"/>
                <a:ext cx="106920" cy="183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3AC79CD-678A-4AEF-97DC-4D2A42AD559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533874" y="3063544"/>
                  <a:ext cx="124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8BB81E7-4A45-491D-B574-8796B4FFAFDB}"/>
                    </a:ext>
                  </a:extLst>
                </p14:cNvPr>
                <p14:cNvContentPartPr/>
                <p14:nvPr/>
              </p14:nvContentPartPr>
              <p14:xfrm>
                <a:off x="5731154" y="3108184"/>
                <a:ext cx="184680" cy="1486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8BB81E7-4A45-491D-B574-8796B4FFAFD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722154" y="3099184"/>
                  <a:ext cx="202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A1B0260-69B6-4D10-B458-60E861BB5625}"/>
                    </a:ext>
                  </a:extLst>
                </p14:cNvPr>
                <p14:cNvContentPartPr/>
                <p14:nvPr/>
              </p14:nvContentPartPr>
              <p14:xfrm>
                <a:off x="6217154" y="2695264"/>
                <a:ext cx="299160" cy="533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A1B0260-69B6-4D10-B458-60E861BB562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08154" y="2686624"/>
                  <a:ext cx="31680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0C1CE5F-F272-4B6E-9C75-9397AC7CFCAA}"/>
                    </a:ext>
                  </a:extLst>
                </p14:cNvPr>
                <p14:cNvContentPartPr/>
                <p14:nvPr/>
              </p14:nvContentPartPr>
              <p14:xfrm>
                <a:off x="6564194" y="2985424"/>
                <a:ext cx="214920" cy="1861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0C1CE5F-F272-4B6E-9C75-9397AC7CFCA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555554" y="2976784"/>
                  <a:ext cx="232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A004FA4-938D-4E45-A041-2B381A490EC8}"/>
                    </a:ext>
                  </a:extLst>
                </p14:cNvPr>
                <p14:cNvContentPartPr/>
                <p14:nvPr/>
              </p14:nvContentPartPr>
              <p14:xfrm>
                <a:off x="6834194" y="2991544"/>
                <a:ext cx="198720" cy="2001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A004FA4-938D-4E45-A041-2B381A490EC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825554" y="2982904"/>
                  <a:ext cx="216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0A0EABF-1330-4407-9E9A-74F39CEE2532}"/>
                    </a:ext>
                  </a:extLst>
                </p14:cNvPr>
                <p14:cNvContentPartPr/>
                <p14:nvPr/>
              </p14:nvContentPartPr>
              <p14:xfrm>
                <a:off x="7047674" y="2983984"/>
                <a:ext cx="73080" cy="2098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0A0EABF-1330-4407-9E9A-74F39CEE253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39034" y="2974984"/>
                  <a:ext cx="907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DA22E27-1152-49E3-8E71-1896ECEFADF4}"/>
                    </a:ext>
                  </a:extLst>
                </p14:cNvPr>
                <p14:cNvContentPartPr/>
                <p14:nvPr/>
              </p14:nvContentPartPr>
              <p14:xfrm>
                <a:off x="7253594" y="3006304"/>
                <a:ext cx="160920" cy="1321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DA22E27-1152-49E3-8E71-1896ECEFADF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244594" y="2997304"/>
                  <a:ext cx="178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7FF9DF9-A5E6-4E4C-AC17-2F593CC64022}"/>
                    </a:ext>
                  </a:extLst>
                </p14:cNvPr>
                <p14:cNvContentPartPr/>
                <p14:nvPr/>
              </p14:nvContentPartPr>
              <p14:xfrm>
                <a:off x="7305074" y="2994784"/>
                <a:ext cx="336240" cy="6037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7FF9DF9-A5E6-4E4C-AC17-2F593CC6402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296074" y="2985784"/>
                  <a:ext cx="35388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4A9926E-2A54-4A4D-ADE4-A83642F10FDE}"/>
                    </a:ext>
                  </a:extLst>
                </p14:cNvPr>
                <p14:cNvContentPartPr/>
                <p14:nvPr/>
              </p14:nvContentPartPr>
              <p14:xfrm>
                <a:off x="8037674" y="2647024"/>
                <a:ext cx="246600" cy="5058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4A9926E-2A54-4A4D-ADE4-A83642F10FD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029034" y="2638384"/>
                  <a:ext cx="26424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5D4B92D-B319-49C4-A871-976803FC77DE}"/>
                    </a:ext>
                  </a:extLst>
                </p14:cNvPr>
                <p14:cNvContentPartPr/>
                <p14:nvPr/>
              </p14:nvContentPartPr>
              <p14:xfrm>
                <a:off x="7942274" y="2901904"/>
                <a:ext cx="333720" cy="640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5D4B92D-B319-49C4-A871-976803FC77D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933274" y="2892904"/>
                  <a:ext cx="351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2DB1C7D-A1CA-4147-9D32-176135DDD264}"/>
                    </a:ext>
                  </a:extLst>
                </p14:cNvPr>
                <p14:cNvContentPartPr/>
                <p14:nvPr/>
              </p14:nvContentPartPr>
              <p14:xfrm>
                <a:off x="8331794" y="2643784"/>
                <a:ext cx="270000" cy="4726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2DB1C7D-A1CA-4147-9D32-176135DDD26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322794" y="2635144"/>
                  <a:ext cx="28764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A9D31F2-B28D-4305-9BF5-0C293C8BF13F}"/>
                    </a:ext>
                  </a:extLst>
                </p14:cNvPr>
                <p14:cNvContentPartPr/>
                <p14:nvPr/>
              </p14:nvContentPartPr>
              <p14:xfrm>
                <a:off x="8616914" y="2975344"/>
                <a:ext cx="142920" cy="188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A9D31F2-B28D-4305-9BF5-0C293C8BF13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608274" y="2966344"/>
                  <a:ext cx="160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4F900F7-3301-455C-83B8-3C5D046781BA}"/>
                    </a:ext>
                  </a:extLst>
                </p14:cNvPr>
                <p14:cNvContentPartPr/>
                <p14:nvPr/>
              </p14:nvContentPartPr>
              <p14:xfrm>
                <a:off x="9136754" y="2616784"/>
                <a:ext cx="277920" cy="572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4F900F7-3301-455C-83B8-3C5D046781B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127754" y="2607784"/>
                  <a:ext cx="29556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889E3BB-06F1-4416-B5D5-4CECE3CC0C39}"/>
                    </a:ext>
                  </a:extLst>
                </p14:cNvPr>
                <p14:cNvContentPartPr/>
                <p14:nvPr/>
              </p14:nvContentPartPr>
              <p14:xfrm>
                <a:off x="9026954" y="2892904"/>
                <a:ext cx="401040" cy="57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889E3BB-06F1-4416-B5D5-4CECE3CC0C3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017954" y="2883904"/>
                  <a:ext cx="418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48AAC30-F84A-46F3-A2B7-715DC46EFD17}"/>
                    </a:ext>
                  </a:extLst>
                </p14:cNvPr>
                <p14:cNvContentPartPr/>
                <p14:nvPr/>
              </p14:nvContentPartPr>
              <p14:xfrm>
                <a:off x="9422954" y="2912344"/>
                <a:ext cx="154080" cy="2768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48AAC30-F84A-46F3-A2B7-715DC46EFD1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414314" y="2903704"/>
                  <a:ext cx="171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A431CA9-FFDB-4E7C-B827-58D96063CE94}"/>
                    </a:ext>
                  </a:extLst>
                </p14:cNvPr>
                <p14:cNvContentPartPr/>
                <p14:nvPr/>
              </p14:nvContentPartPr>
              <p14:xfrm>
                <a:off x="9598274" y="2994424"/>
                <a:ext cx="172080" cy="1296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A431CA9-FFDB-4E7C-B827-58D96063CE9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589274" y="2985784"/>
                  <a:ext cx="189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2540ADA-2502-436F-AC0B-68C5E928BA97}"/>
                    </a:ext>
                  </a:extLst>
                </p14:cNvPr>
                <p14:cNvContentPartPr/>
                <p14:nvPr/>
              </p14:nvContentPartPr>
              <p14:xfrm>
                <a:off x="9841274" y="3026464"/>
                <a:ext cx="63360" cy="110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2540ADA-2502-436F-AC0B-68C5E928BA9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832634" y="3017824"/>
                  <a:ext cx="81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DA1ED34-D505-4103-87FC-FF6F3A368C5D}"/>
                    </a:ext>
                  </a:extLst>
                </p14:cNvPr>
                <p14:cNvContentPartPr/>
                <p14:nvPr/>
              </p14:nvContentPartPr>
              <p14:xfrm>
                <a:off x="10009394" y="2653864"/>
                <a:ext cx="423720" cy="5295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DA1ED34-D505-4103-87FC-FF6F3A368C5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000394" y="2644864"/>
                  <a:ext cx="44136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620C906-C755-4FD8-8468-DD8A47796E73}"/>
                    </a:ext>
                  </a:extLst>
                </p14:cNvPr>
                <p14:cNvContentPartPr/>
                <p14:nvPr/>
              </p14:nvContentPartPr>
              <p14:xfrm>
                <a:off x="10389914" y="3167584"/>
                <a:ext cx="8280" cy="115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620C906-C755-4FD8-8468-DD8A47796E7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380914" y="3158584"/>
                  <a:ext cx="259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54305E3-5425-4DC5-96F9-CC3EEA31B9D4}"/>
                    </a:ext>
                  </a:extLst>
                </p14:cNvPr>
                <p14:cNvContentPartPr/>
                <p14:nvPr/>
              </p14:nvContentPartPr>
              <p14:xfrm>
                <a:off x="1959794" y="3639184"/>
                <a:ext cx="620280" cy="4741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54305E3-5425-4DC5-96F9-CC3EEA31B9D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50794" y="3630544"/>
                  <a:ext cx="6379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61EAA10-9CC8-4914-A194-504307E6894A}"/>
                    </a:ext>
                  </a:extLst>
                </p14:cNvPr>
                <p14:cNvContentPartPr/>
                <p14:nvPr/>
              </p14:nvContentPartPr>
              <p14:xfrm>
                <a:off x="2051234" y="3884704"/>
                <a:ext cx="213480" cy="50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61EAA10-9CC8-4914-A194-504307E6894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042234" y="3875704"/>
                  <a:ext cx="231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A3E6F4F-EDEF-48BA-BCAD-EA3895D8343D}"/>
                    </a:ext>
                  </a:extLst>
                </p14:cNvPr>
                <p14:cNvContentPartPr/>
                <p14:nvPr/>
              </p14:nvContentPartPr>
              <p14:xfrm>
                <a:off x="2342114" y="3921784"/>
                <a:ext cx="97920" cy="1440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A3E6F4F-EDEF-48BA-BCAD-EA3895D8343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333114" y="3913144"/>
                  <a:ext cx="1155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E6D321F-51DC-4767-BC14-A3246AFABAC1}"/>
                    </a:ext>
                  </a:extLst>
                </p14:cNvPr>
                <p14:cNvContentPartPr/>
                <p14:nvPr/>
              </p14:nvContentPartPr>
              <p14:xfrm>
                <a:off x="2560994" y="3886144"/>
                <a:ext cx="124920" cy="1440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E6D321F-51DC-4767-BC14-A3246AFABAC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552354" y="3877144"/>
                  <a:ext cx="1425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EA8F4FC-56AE-4298-9321-B3D89F56DEE4}"/>
                    </a:ext>
                  </a:extLst>
                </p14:cNvPr>
                <p14:cNvContentPartPr/>
                <p14:nvPr/>
              </p14:nvContentPartPr>
              <p14:xfrm>
                <a:off x="2785274" y="3663304"/>
                <a:ext cx="344520" cy="408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EA8F4FC-56AE-4298-9321-B3D89F56DEE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776634" y="3654304"/>
                  <a:ext cx="36216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3BA88D4-1C5D-4CA6-836E-C143F1F176FD}"/>
                    </a:ext>
                  </a:extLst>
                </p14:cNvPr>
                <p14:cNvContentPartPr/>
                <p14:nvPr/>
              </p14:nvContentPartPr>
              <p14:xfrm>
                <a:off x="3556754" y="3816304"/>
                <a:ext cx="128880" cy="2847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3BA88D4-1C5D-4CA6-836E-C143F1F176F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48114" y="3807664"/>
                  <a:ext cx="1465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9B539AA-12D9-47C7-A4DA-BC48BE7A0326}"/>
                    </a:ext>
                  </a:extLst>
                </p14:cNvPr>
                <p14:cNvContentPartPr/>
                <p14:nvPr/>
              </p14:nvContentPartPr>
              <p14:xfrm>
                <a:off x="3606074" y="3591304"/>
                <a:ext cx="393840" cy="3024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9B539AA-12D9-47C7-A4DA-BC48BE7A032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597434" y="3582304"/>
                  <a:ext cx="4114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0DDE326-8E7E-4122-8C6B-040061C84D23}"/>
                    </a:ext>
                  </a:extLst>
                </p14:cNvPr>
                <p14:cNvContentPartPr/>
                <p14:nvPr/>
              </p14:nvContentPartPr>
              <p14:xfrm>
                <a:off x="4051754" y="3683104"/>
                <a:ext cx="238320" cy="4039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0DDE326-8E7E-4122-8C6B-040061C84D2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042754" y="3674104"/>
                  <a:ext cx="2559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EA74B9E-DC21-49A5-A7E3-4E20DD12C4FA}"/>
                    </a:ext>
                  </a:extLst>
                </p14:cNvPr>
                <p14:cNvContentPartPr/>
                <p14:nvPr/>
              </p14:nvContentPartPr>
              <p14:xfrm>
                <a:off x="4359554" y="3718024"/>
                <a:ext cx="280080" cy="3538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EA74B9E-DC21-49A5-A7E3-4E20DD12C4F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350914" y="3709384"/>
                  <a:ext cx="2977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F4489EE-D82F-4A07-A632-1B74E691F2DB}"/>
                    </a:ext>
                  </a:extLst>
                </p14:cNvPr>
                <p14:cNvContentPartPr/>
                <p14:nvPr/>
              </p14:nvContentPartPr>
              <p14:xfrm>
                <a:off x="4354514" y="3685984"/>
                <a:ext cx="268560" cy="3218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F4489EE-D82F-4A07-A632-1B74E691F2D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345874" y="3676984"/>
                  <a:ext cx="2862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CD606C0-08FD-4E95-B673-4A1D1D4BE483}"/>
                    </a:ext>
                  </a:extLst>
                </p14:cNvPr>
                <p14:cNvContentPartPr/>
                <p14:nvPr/>
              </p14:nvContentPartPr>
              <p14:xfrm>
                <a:off x="4795154" y="3833944"/>
                <a:ext cx="166320" cy="38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CD606C0-08FD-4E95-B673-4A1D1D4BE48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786514" y="3824944"/>
                  <a:ext cx="1839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C961229-5E31-4B08-A6E9-5769966BF780}"/>
                    </a:ext>
                  </a:extLst>
                </p14:cNvPr>
                <p14:cNvContentPartPr/>
                <p14:nvPr/>
              </p14:nvContentPartPr>
              <p14:xfrm>
                <a:off x="4820354" y="3935464"/>
                <a:ext cx="185760" cy="396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C961229-5E31-4B08-A6E9-5769966BF78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811714" y="3926464"/>
                  <a:ext cx="20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4EFE5A0-99F4-49BA-885E-095B315F5CEB}"/>
                    </a:ext>
                  </a:extLst>
                </p14:cNvPr>
                <p14:cNvContentPartPr/>
                <p14:nvPr/>
              </p14:nvContentPartPr>
              <p14:xfrm>
                <a:off x="5295914" y="3661864"/>
                <a:ext cx="364320" cy="3196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4EFE5A0-99F4-49BA-885E-095B315F5CE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87274" y="3653224"/>
                  <a:ext cx="3819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54B5EDF-E752-4A07-9843-D848E333497E}"/>
                    </a:ext>
                  </a:extLst>
                </p14:cNvPr>
                <p14:cNvContentPartPr/>
                <p14:nvPr/>
              </p14:nvContentPartPr>
              <p14:xfrm>
                <a:off x="2013434" y="3450544"/>
                <a:ext cx="3956400" cy="1397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54B5EDF-E752-4A07-9843-D848E333497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004434" y="3441544"/>
                  <a:ext cx="3974040" cy="14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F681BC6-5052-47CF-B7C9-647A0DC1246B}"/>
                    </a:ext>
                  </a:extLst>
                </p14:cNvPr>
                <p14:cNvContentPartPr/>
                <p14:nvPr/>
              </p14:nvContentPartPr>
              <p14:xfrm>
                <a:off x="3094154" y="4334344"/>
                <a:ext cx="424080" cy="4222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F681BC6-5052-47CF-B7C9-647A0DC1246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085514" y="4325344"/>
                  <a:ext cx="4417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F46C590-123C-495D-9B43-DC26C1003DD1}"/>
                    </a:ext>
                  </a:extLst>
                </p14:cNvPr>
                <p14:cNvContentPartPr/>
                <p14:nvPr/>
              </p14:nvContentPartPr>
              <p14:xfrm>
                <a:off x="3624434" y="4558624"/>
                <a:ext cx="174600" cy="2066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F46C590-123C-495D-9B43-DC26C1003DD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615434" y="4549984"/>
                  <a:ext cx="192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66E2DC4-EF97-4B2C-AF80-3D13113FE649}"/>
                    </a:ext>
                  </a:extLst>
                </p14:cNvPr>
                <p14:cNvContentPartPr/>
                <p14:nvPr/>
              </p14:nvContentPartPr>
              <p14:xfrm>
                <a:off x="3866354" y="4601824"/>
                <a:ext cx="118800" cy="1418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66E2DC4-EF97-4B2C-AF80-3D13113FE64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857354" y="4592824"/>
                  <a:ext cx="136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3B9E714-00FC-453A-81FF-6A6CB8704528}"/>
                    </a:ext>
                  </a:extLst>
                </p14:cNvPr>
                <p14:cNvContentPartPr/>
                <p14:nvPr/>
              </p14:nvContentPartPr>
              <p14:xfrm>
                <a:off x="4040234" y="4577344"/>
                <a:ext cx="360360" cy="1818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3B9E714-00FC-453A-81FF-6A6CB870452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031594" y="4568344"/>
                  <a:ext cx="378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559ACC3-184E-4A27-A657-55EE5D6FA128}"/>
                    </a:ext>
                  </a:extLst>
                </p14:cNvPr>
                <p14:cNvContentPartPr/>
                <p14:nvPr/>
              </p14:nvContentPartPr>
              <p14:xfrm>
                <a:off x="4651154" y="4349824"/>
                <a:ext cx="235440" cy="3963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559ACC3-184E-4A27-A657-55EE5D6FA12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642154" y="4340824"/>
                  <a:ext cx="2530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55E9513-B5F1-44DE-ACE6-54C1ED62DF59}"/>
                    </a:ext>
                  </a:extLst>
                </p14:cNvPr>
                <p14:cNvContentPartPr/>
                <p14:nvPr/>
              </p14:nvContentPartPr>
              <p14:xfrm>
                <a:off x="4916834" y="4646824"/>
                <a:ext cx="43560" cy="727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55E9513-B5F1-44DE-ACE6-54C1ED62DF5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908194" y="4637824"/>
                  <a:ext cx="612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E1DCDB1-8FC6-4AA6-B3F9-54830930DF76}"/>
                    </a:ext>
                  </a:extLst>
                </p14:cNvPr>
                <p14:cNvContentPartPr/>
                <p14:nvPr/>
              </p14:nvContentPartPr>
              <p14:xfrm>
                <a:off x="5122034" y="4478344"/>
                <a:ext cx="55800" cy="2080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E1DCDB1-8FC6-4AA6-B3F9-54830930DF7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113034" y="4469344"/>
                  <a:ext cx="73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AE98BD4-CA67-41ED-88C6-C4DDBEC276A2}"/>
                    </a:ext>
                  </a:extLst>
                </p14:cNvPr>
                <p14:cNvContentPartPr/>
                <p14:nvPr/>
              </p14:nvContentPartPr>
              <p14:xfrm>
                <a:off x="5248394" y="4304464"/>
                <a:ext cx="284400" cy="4881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AE98BD4-CA67-41ED-88C6-C4DDBEC276A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239394" y="4295464"/>
                  <a:ext cx="3020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4F685BA-9955-4A06-BF26-6FCD98D0A9E6}"/>
                    </a:ext>
                  </a:extLst>
                </p14:cNvPr>
                <p14:cNvContentPartPr/>
                <p14:nvPr/>
              </p14:nvContentPartPr>
              <p14:xfrm>
                <a:off x="2015234" y="5209864"/>
                <a:ext cx="174960" cy="3466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4F685BA-9955-4A06-BF26-6FCD98D0A9E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006234" y="5200864"/>
                  <a:ext cx="1926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473300E-A1D1-4D44-8A69-60C1C4A987BF}"/>
                    </a:ext>
                  </a:extLst>
                </p14:cNvPr>
                <p14:cNvContentPartPr/>
                <p14:nvPr/>
              </p14:nvContentPartPr>
              <p14:xfrm>
                <a:off x="2104514" y="5073424"/>
                <a:ext cx="317520" cy="3042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473300E-A1D1-4D44-8A69-60C1C4A987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095514" y="5064784"/>
                  <a:ext cx="3351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13C68CC-35FD-4680-BAFC-FE3BED342E8A}"/>
                    </a:ext>
                  </a:extLst>
                </p14:cNvPr>
                <p14:cNvContentPartPr/>
                <p14:nvPr/>
              </p14:nvContentPartPr>
              <p14:xfrm>
                <a:off x="2502674" y="5104384"/>
                <a:ext cx="186120" cy="3650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13C68CC-35FD-4680-BAFC-FE3BED342E8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493674" y="5095744"/>
                  <a:ext cx="2037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E220CB0-404B-4FB7-9F7C-A3AE2E8C67E5}"/>
                    </a:ext>
                  </a:extLst>
                </p14:cNvPr>
                <p14:cNvContentPartPr/>
                <p14:nvPr/>
              </p14:nvContentPartPr>
              <p14:xfrm>
                <a:off x="2833874" y="5170264"/>
                <a:ext cx="203040" cy="3650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E220CB0-404B-4FB7-9F7C-A3AE2E8C67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824874" y="5161624"/>
                  <a:ext cx="2206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6627E14-9565-458C-BB20-E5F85FA07792}"/>
                    </a:ext>
                  </a:extLst>
                </p14:cNvPr>
                <p14:cNvContentPartPr/>
                <p14:nvPr/>
              </p14:nvContentPartPr>
              <p14:xfrm>
                <a:off x="2856194" y="5129224"/>
                <a:ext cx="223920" cy="2865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6627E14-9565-458C-BB20-E5F85FA0779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847194" y="5120224"/>
                  <a:ext cx="2415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B29994C-6463-40FA-8117-0B80E190EB21}"/>
                    </a:ext>
                  </a:extLst>
                </p14:cNvPr>
                <p14:cNvContentPartPr/>
                <p14:nvPr/>
              </p14:nvContentPartPr>
              <p14:xfrm>
                <a:off x="3216194" y="5234704"/>
                <a:ext cx="156240" cy="1270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B29994C-6463-40FA-8117-0B80E190EB2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207554" y="5225704"/>
                  <a:ext cx="173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350DDFC-AD08-4506-B58F-99245BA82051}"/>
                    </a:ext>
                  </a:extLst>
                </p14:cNvPr>
                <p14:cNvContentPartPr/>
                <p14:nvPr/>
              </p14:nvContentPartPr>
              <p14:xfrm>
                <a:off x="3606074" y="5153704"/>
                <a:ext cx="313200" cy="2883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350DDFC-AD08-4506-B58F-99245BA8205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597074" y="5144704"/>
                  <a:ext cx="330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A8973F8-1D11-4BEE-AFAC-A974FD5ABA21}"/>
                    </a:ext>
                  </a:extLst>
                </p14:cNvPr>
                <p14:cNvContentPartPr/>
                <p14:nvPr/>
              </p14:nvContentPartPr>
              <p14:xfrm>
                <a:off x="3910994" y="5011504"/>
                <a:ext cx="407880" cy="5173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A8973F8-1D11-4BEE-AFAC-A974FD5ABA2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901994" y="5002504"/>
                  <a:ext cx="42552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B4647AC-B94F-40FF-BAA6-7069D6DDDA54}"/>
                    </a:ext>
                  </a:extLst>
                </p14:cNvPr>
                <p14:cNvContentPartPr/>
                <p14:nvPr/>
              </p14:nvContentPartPr>
              <p14:xfrm>
                <a:off x="4563674" y="5170624"/>
                <a:ext cx="227160" cy="424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B4647AC-B94F-40FF-BAA6-7069D6DDDA5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555034" y="5161624"/>
                  <a:ext cx="2448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DF8B078-FC6C-418F-839C-C14EA2D39152}"/>
                    </a:ext>
                  </a:extLst>
                </p14:cNvPr>
                <p14:cNvContentPartPr/>
                <p14:nvPr/>
              </p14:nvContentPartPr>
              <p14:xfrm>
                <a:off x="4561154" y="5299864"/>
                <a:ext cx="278280" cy="140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DF8B078-FC6C-418F-839C-C14EA2D3915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552514" y="5291224"/>
                  <a:ext cx="295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659DCAC-05DD-43FB-9257-9A404E668307}"/>
                    </a:ext>
                  </a:extLst>
                </p14:cNvPr>
                <p14:cNvContentPartPr/>
                <p14:nvPr/>
              </p14:nvContentPartPr>
              <p14:xfrm>
                <a:off x="5158754" y="5380144"/>
                <a:ext cx="47880" cy="590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659DCAC-05DD-43FB-9257-9A404E66830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149754" y="5371144"/>
                  <a:ext cx="65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3E971BF-EB4C-41E0-A735-C087DADA2C6E}"/>
                    </a:ext>
                  </a:extLst>
                </p14:cNvPr>
                <p14:cNvContentPartPr/>
                <p14:nvPr/>
              </p14:nvContentPartPr>
              <p14:xfrm>
                <a:off x="5421194" y="5141824"/>
                <a:ext cx="76320" cy="3063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3E971BF-EB4C-41E0-A735-C087DADA2C6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412194" y="5133184"/>
                  <a:ext cx="939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52ECD54-F5DF-4431-A0C9-7212B56D2FB7}"/>
                    </a:ext>
                  </a:extLst>
                </p14:cNvPr>
                <p14:cNvContentPartPr/>
                <p14:nvPr/>
              </p14:nvContentPartPr>
              <p14:xfrm>
                <a:off x="5814314" y="5050744"/>
                <a:ext cx="190080" cy="3834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52ECD54-F5DF-4431-A0C9-7212B56D2FB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805314" y="5042104"/>
                  <a:ext cx="2077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7433967-AFAA-4879-A69E-4100D9C68B60}"/>
                    </a:ext>
                  </a:extLst>
                </p14:cNvPr>
                <p14:cNvContentPartPr/>
                <p14:nvPr/>
              </p14:nvContentPartPr>
              <p14:xfrm>
                <a:off x="6074954" y="5347024"/>
                <a:ext cx="29520" cy="784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7433967-AFAA-4879-A69E-4100D9C68B6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065954" y="5338024"/>
                  <a:ext cx="47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C4C64B5-C711-443E-8F56-E25C8ACD3268}"/>
                    </a:ext>
                  </a:extLst>
                </p14:cNvPr>
                <p14:cNvContentPartPr/>
                <p14:nvPr/>
              </p14:nvContentPartPr>
              <p14:xfrm>
                <a:off x="6279074" y="5132824"/>
                <a:ext cx="160560" cy="2775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C4C64B5-C711-443E-8F56-E25C8ACD326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270074" y="5124184"/>
                  <a:ext cx="1782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8FFE014-6A7F-46F6-9C0C-81DB5AB4A042}"/>
                    </a:ext>
                  </a:extLst>
                </p14:cNvPr>
                <p14:cNvContentPartPr/>
                <p14:nvPr/>
              </p14:nvContentPartPr>
              <p14:xfrm>
                <a:off x="6528554" y="4970824"/>
                <a:ext cx="230760" cy="5328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8FFE014-6A7F-46F6-9C0C-81DB5AB4A04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519554" y="4961824"/>
                  <a:ext cx="24840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6CAC6C4-D0E2-4875-8030-5CC4F09BB5B1}"/>
                    </a:ext>
                  </a:extLst>
                </p14:cNvPr>
                <p14:cNvContentPartPr/>
                <p14:nvPr/>
              </p14:nvContentPartPr>
              <p14:xfrm>
                <a:off x="6723674" y="4785784"/>
                <a:ext cx="130320" cy="1324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6CAC6C4-D0E2-4875-8030-5CC4F09BB5B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15034" y="4777144"/>
                  <a:ext cx="147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4BB9380-DCD3-41B3-BDAD-641C9E6AB9D3}"/>
                    </a:ext>
                  </a:extLst>
                </p14:cNvPr>
                <p14:cNvContentPartPr/>
                <p14:nvPr/>
              </p14:nvContentPartPr>
              <p14:xfrm>
                <a:off x="6816554" y="4703704"/>
                <a:ext cx="108360" cy="3603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4BB9380-DCD3-41B3-BDAD-641C9E6AB9D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07914" y="4695064"/>
                  <a:ext cx="1260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772BD76-5AB8-4040-A744-2E9FDFBEEE41}"/>
                    </a:ext>
                  </a:extLst>
                </p14:cNvPr>
                <p14:cNvContentPartPr/>
                <p14:nvPr/>
              </p14:nvContentPartPr>
              <p14:xfrm>
                <a:off x="8201474" y="771468"/>
                <a:ext cx="205200" cy="4323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772BD76-5AB8-4040-A744-2E9FDFBEEE4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192474" y="762468"/>
                  <a:ext cx="2228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4D3C933-96C6-453F-81E0-FA473E31BD6A}"/>
                    </a:ext>
                  </a:extLst>
                </p14:cNvPr>
                <p14:cNvContentPartPr/>
                <p14:nvPr/>
              </p14:nvContentPartPr>
              <p14:xfrm>
                <a:off x="8575154" y="956868"/>
                <a:ext cx="134640" cy="2376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4D3C933-96C6-453F-81E0-FA473E31BD6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566154" y="948228"/>
                  <a:ext cx="152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5CDF3A4-CEB1-415D-A17F-C9F364D52B71}"/>
                    </a:ext>
                  </a:extLst>
                </p14:cNvPr>
                <p14:cNvContentPartPr/>
                <p14:nvPr/>
              </p14:nvContentPartPr>
              <p14:xfrm>
                <a:off x="8699714" y="1154868"/>
                <a:ext cx="360" cy="3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5CDF3A4-CEB1-415D-A17F-C9F364D52B7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691074" y="11458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68C71FF-ED68-4C57-8490-B33C814A1CC4}"/>
                    </a:ext>
                  </a:extLst>
                </p14:cNvPr>
                <p14:cNvContentPartPr/>
                <p14:nvPr/>
              </p14:nvContentPartPr>
              <p14:xfrm>
                <a:off x="8819954" y="877308"/>
                <a:ext cx="276480" cy="2880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68C71FF-ED68-4C57-8490-B33C814A1CC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810954" y="868668"/>
                  <a:ext cx="294120" cy="305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59901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5295DDC-453D-4388-8615-C9663C7AE09F}"/>
              </a:ext>
            </a:extLst>
          </p:cNvPr>
          <p:cNvGrpSpPr/>
          <p:nvPr/>
        </p:nvGrpSpPr>
        <p:grpSpPr>
          <a:xfrm>
            <a:off x="724634" y="355984"/>
            <a:ext cx="614520" cy="447480"/>
            <a:chOff x="724634" y="355984"/>
            <a:chExt cx="614520" cy="44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1F9ED80-E56B-4B99-AF3C-CD6231E2C08A}"/>
                    </a:ext>
                  </a:extLst>
                </p14:cNvPr>
                <p14:cNvContentPartPr/>
                <p14:nvPr/>
              </p14:nvContentPartPr>
              <p14:xfrm>
                <a:off x="724634" y="419344"/>
                <a:ext cx="277560" cy="263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1F9ED80-E56B-4B99-AF3C-CD6231E2C08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5994" y="410344"/>
                  <a:ext cx="295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FCB0517-18AB-4FDD-A2B0-587DC4C50F09}"/>
                    </a:ext>
                  </a:extLst>
                </p14:cNvPr>
                <p14:cNvContentPartPr/>
                <p14:nvPr/>
              </p14:nvContentPartPr>
              <p14:xfrm>
                <a:off x="1085354" y="355984"/>
                <a:ext cx="253800" cy="447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FCB0517-18AB-4FDD-A2B0-587DC4C50F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6714" y="347344"/>
                  <a:ext cx="271440" cy="46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24029FB-F404-4B47-8BB2-756CE7AF713F}"/>
              </a:ext>
            </a:extLst>
          </p:cNvPr>
          <p:cNvGrpSpPr/>
          <p:nvPr/>
        </p:nvGrpSpPr>
        <p:grpSpPr>
          <a:xfrm>
            <a:off x="1739834" y="92464"/>
            <a:ext cx="9711000" cy="2211840"/>
            <a:chOff x="1739834" y="92464"/>
            <a:chExt cx="9711000" cy="221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6F390D6-FE95-45FA-B056-E5D4AADC8AA5}"/>
                    </a:ext>
                  </a:extLst>
                </p14:cNvPr>
                <p14:cNvContentPartPr/>
                <p14:nvPr/>
              </p14:nvContentPartPr>
              <p14:xfrm>
                <a:off x="7138034" y="424384"/>
                <a:ext cx="66960" cy="134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6F390D6-FE95-45FA-B056-E5D4AADC8AA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29034" y="415744"/>
                  <a:ext cx="84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B06B1D6-215F-4D7B-BBE2-BE454A993224}"/>
                    </a:ext>
                  </a:extLst>
                </p14:cNvPr>
                <p14:cNvContentPartPr/>
                <p14:nvPr/>
              </p14:nvContentPartPr>
              <p14:xfrm>
                <a:off x="7292114" y="335824"/>
                <a:ext cx="200160" cy="224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B06B1D6-215F-4D7B-BBE2-BE454A9932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83114" y="327184"/>
                  <a:ext cx="2178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F044C28-FACB-458A-B5F7-505FCDBEF00F}"/>
                    </a:ext>
                  </a:extLst>
                </p14:cNvPr>
                <p14:cNvContentPartPr/>
                <p14:nvPr/>
              </p14:nvContentPartPr>
              <p14:xfrm>
                <a:off x="7975754" y="151144"/>
                <a:ext cx="247680" cy="494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F044C28-FACB-458A-B5F7-505FCDBEF00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66754" y="142144"/>
                  <a:ext cx="26532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9BF62EA-DD5A-493A-9BF8-599F62A1721B}"/>
                    </a:ext>
                  </a:extLst>
                </p14:cNvPr>
                <p14:cNvContentPartPr/>
                <p14:nvPr/>
              </p14:nvContentPartPr>
              <p14:xfrm>
                <a:off x="7946234" y="341584"/>
                <a:ext cx="387000" cy="88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9BF62EA-DD5A-493A-9BF8-599F62A1721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37234" y="332944"/>
                  <a:ext cx="404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3FEEB7-6100-4C10-8699-D1A281AEC2CB}"/>
                    </a:ext>
                  </a:extLst>
                </p14:cNvPr>
                <p14:cNvContentPartPr/>
                <p14:nvPr/>
              </p14:nvContentPartPr>
              <p14:xfrm>
                <a:off x="8362034" y="92464"/>
                <a:ext cx="222840" cy="453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3FEEB7-6100-4C10-8699-D1A281AEC2C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53394" y="83824"/>
                  <a:ext cx="2404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900F7AF-8708-4ED8-954E-368F30A2F0C7}"/>
                    </a:ext>
                  </a:extLst>
                </p14:cNvPr>
                <p14:cNvContentPartPr/>
                <p14:nvPr/>
              </p14:nvContentPartPr>
              <p14:xfrm>
                <a:off x="8610074" y="393784"/>
                <a:ext cx="207720" cy="225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900F7AF-8708-4ED8-954E-368F30A2F0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01074" y="384784"/>
                  <a:ext cx="225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7352589-2C76-45A9-8B02-18354C580DE5}"/>
                    </a:ext>
                  </a:extLst>
                </p14:cNvPr>
                <p14:cNvContentPartPr/>
                <p14:nvPr/>
              </p14:nvContentPartPr>
              <p14:xfrm>
                <a:off x="9101114" y="360304"/>
                <a:ext cx="216360" cy="193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7352589-2C76-45A9-8B02-18354C580D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092114" y="351664"/>
                  <a:ext cx="234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754945-89BB-461E-A160-931D66E1E990}"/>
                    </a:ext>
                  </a:extLst>
                </p14:cNvPr>
                <p14:cNvContentPartPr/>
                <p14:nvPr/>
              </p14:nvContentPartPr>
              <p14:xfrm>
                <a:off x="9382994" y="400624"/>
                <a:ext cx="132480" cy="157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754945-89BB-461E-A160-931D66E1E99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73994" y="391624"/>
                  <a:ext cx="150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99DCB81-068B-4B11-B115-CD3E7AE3F3AF}"/>
                    </a:ext>
                  </a:extLst>
                </p14:cNvPr>
                <p14:cNvContentPartPr/>
                <p14:nvPr/>
              </p14:nvContentPartPr>
              <p14:xfrm>
                <a:off x="9579554" y="379744"/>
                <a:ext cx="234000" cy="129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99DCB81-068B-4B11-B115-CD3E7AE3F3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70554" y="371104"/>
                  <a:ext cx="251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D8121F8-70AC-498F-826C-8A18D49B3FDD}"/>
                    </a:ext>
                  </a:extLst>
                </p14:cNvPr>
                <p14:cNvContentPartPr/>
                <p14:nvPr/>
              </p14:nvContentPartPr>
              <p14:xfrm>
                <a:off x="9923714" y="95344"/>
                <a:ext cx="162000" cy="399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D8121F8-70AC-498F-826C-8A18D49B3FD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915074" y="86704"/>
                  <a:ext cx="1796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8538DC6-3D00-4135-8981-A171CC775847}"/>
                    </a:ext>
                  </a:extLst>
                </p14:cNvPr>
                <p14:cNvContentPartPr/>
                <p14:nvPr/>
              </p14:nvContentPartPr>
              <p14:xfrm>
                <a:off x="10144394" y="304504"/>
                <a:ext cx="504360" cy="209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8538DC6-3D00-4135-8981-A171CC77584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135394" y="295504"/>
                  <a:ext cx="522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9573009-936B-42CF-905E-DB8266FABB86}"/>
                    </a:ext>
                  </a:extLst>
                </p14:cNvPr>
                <p14:cNvContentPartPr/>
                <p14:nvPr/>
              </p14:nvContentPartPr>
              <p14:xfrm>
                <a:off x="1772234" y="374344"/>
                <a:ext cx="239760" cy="305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9573009-936B-42CF-905E-DB8266FABB8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63234" y="365344"/>
                  <a:ext cx="2574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6E6F2D5-747A-4D9F-8252-7F113F5698EB}"/>
                    </a:ext>
                  </a:extLst>
                </p14:cNvPr>
                <p14:cNvContentPartPr/>
                <p14:nvPr/>
              </p14:nvContentPartPr>
              <p14:xfrm>
                <a:off x="2061674" y="454624"/>
                <a:ext cx="231480" cy="173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6E6F2D5-747A-4D9F-8252-7F113F5698E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52674" y="445984"/>
                  <a:ext cx="249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E5C6732-C6FB-4F74-AF37-E9A19364D336}"/>
                    </a:ext>
                  </a:extLst>
                </p14:cNvPr>
                <p14:cNvContentPartPr/>
                <p14:nvPr/>
              </p14:nvContentPartPr>
              <p14:xfrm>
                <a:off x="2302154" y="458944"/>
                <a:ext cx="270000" cy="161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E5C6732-C6FB-4F74-AF37-E9A19364D33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93514" y="450304"/>
                  <a:ext cx="287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F52C1F3-C81F-4BDF-B660-DA7CD7D395CD}"/>
                    </a:ext>
                  </a:extLst>
                </p14:cNvPr>
                <p14:cNvContentPartPr/>
                <p14:nvPr/>
              </p14:nvContentPartPr>
              <p14:xfrm>
                <a:off x="2625794" y="426544"/>
                <a:ext cx="195480" cy="197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F52C1F3-C81F-4BDF-B660-DA7CD7D395C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17154" y="417904"/>
                  <a:ext cx="213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9D8B1B-8558-4840-954B-AB7EBD97ECC2}"/>
                    </a:ext>
                  </a:extLst>
                </p14:cNvPr>
                <p14:cNvContentPartPr/>
                <p14:nvPr/>
              </p14:nvContentPartPr>
              <p14:xfrm>
                <a:off x="3687434" y="110824"/>
                <a:ext cx="241920" cy="545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9D8B1B-8558-4840-954B-AB7EBD97ECC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78434" y="102184"/>
                  <a:ext cx="25956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1E6D8AF-43E0-4ADD-834B-0B532E1DCA36}"/>
                    </a:ext>
                  </a:extLst>
                </p14:cNvPr>
                <p14:cNvContentPartPr/>
                <p14:nvPr/>
              </p14:nvContentPartPr>
              <p14:xfrm>
                <a:off x="4029794" y="219544"/>
                <a:ext cx="215280" cy="461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1E6D8AF-43E0-4ADD-834B-0B532E1DCA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21154" y="210904"/>
                  <a:ext cx="23292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452FDA0-2618-49C0-855F-1DEF0EC8C06B}"/>
                    </a:ext>
                  </a:extLst>
                </p14:cNvPr>
                <p14:cNvContentPartPr/>
                <p14:nvPr/>
              </p14:nvContentPartPr>
              <p14:xfrm>
                <a:off x="4601114" y="380104"/>
                <a:ext cx="240120" cy="219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452FDA0-2618-49C0-855F-1DEF0EC8C06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92114" y="371464"/>
                  <a:ext cx="257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4888352-99DC-4B85-8DA4-3D86C2B31C5D}"/>
                    </a:ext>
                  </a:extLst>
                </p14:cNvPr>
                <p14:cNvContentPartPr/>
                <p14:nvPr/>
              </p14:nvContentPartPr>
              <p14:xfrm>
                <a:off x="4880114" y="403864"/>
                <a:ext cx="199800" cy="128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4888352-99DC-4B85-8DA4-3D86C2B31C5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71474" y="394864"/>
                  <a:ext cx="217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801A36B-BBF3-4379-96AE-EE5048942E25}"/>
                    </a:ext>
                  </a:extLst>
                </p14:cNvPr>
                <p14:cNvContentPartPr/>
                <p14:nvPr/>
              </p14:nvContentPartPr>
              <p14:xfrm>
                <a:off x="4852754" y="378664"/>
                <a:ext cx="194760" cy="205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801A36B-BBF3-4379-96AE-EE5048942E2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44114" y="370024"/>
                  <a:ext cx="212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01263CB-CC2D-41A3-A97A-6EF0065A7B81}"/>
                    </a:ext>
                  </a:extLst>
                </p14:cNvPr>
                <p14:cNvContentPartPr/>
                <p14:nvPr/>
              </p14:nvContentPartPr>
              <p14:xfrm>
                <a:off x="5144714" y="382984"/>
                <a:ext cx="125280" cy="153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01263CB-CC2D-41A3-A97A-6EF0065A7B8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36074" y="374344"/>
                  <a:ext cx="142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B76BE4B-B8ED-4953-ABB7-1713EA0E13A6}"/>
                    </a:ext>
                  </a:extLst>
                </p14:cNvPr>
                <p14:cNvContentPartPr/>
                <p14:nvPr/>
              </p14:nvContentPartPr>
              <p14:xfrm>
                <a:off x="5316074" y="399544"/>
                <a:ext cx="237600" cy="135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B76BE4B-B8ED-4953-ABB7-1713EA0E13A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07434" y="390904"/>
                  <a:ext cx="255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C56EE17-CD9C-42AA-BFA5-939479DA6260}"/>
                    </a:ext>
                  </a:extLst>
                </p14:cNvPr>
                <p14:cNvContentPartPr/>
                <p14:nvPr/>
              </p14:nvContentPartPr>
              <p14:xfrm>
                <a:off x="5446754" y="475504"/>
                <a:ext cx="159120" cy="313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C56EE17-CD9C-42AA-BFA5-939479DA626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37754" y="466864"/>
                  <a:ext cx="176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4002638-2F68-405A-8152-93019C95B517}"/>
                    </a:ext>
                  </a:extLst>
                </p14:cNvPr>
                <p14:cNvContentPartPr/>
                <p14:nvPr/>
              </p14:nvContentPartPr>
              <p14:xfrm>
                <a:off x="5556554" y="404584"/>
                <a:ext cx="215640" cy="159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4002638-2F68-405A-8152-93019C95B51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47554" y="395944"/>
                  <a:ext cx="233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E3D4BEC-032E-4A30-9AB0-98D8AA07646D}"/>
                    </a:ext>
                  </a:extLst>
                </p14:cNvPr>
                <p14:cNvContentPartPr/>
                <p14:nvPr/>
              </p14:nvContentPartPr>
              <p14:xfrm>
                <a:off x="5904314" y="174184"/>
                <a:ext cx="183240" cy="417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E3D4BEC-032E-4A30-9AB0-98D8AA07646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95674" y="165544"/>
                  <a:ext cx="2008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457352-47EE-41B4-9F0A-6C3224E6AD82}"/>
                    </a:ext>
                  </a:extLst>
                </p14:cNvPr>
                <p14:cNvContentPartPr/>
                <p14:nvPr/>
              </p14:nvContentPartPr>
              <p14:xfrm>
                <a:off x="5789834" y="357424"/>
                <a:ext cx="383400" cy="111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457352-47EE-41B4-9F0A-6C3224E6AD8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81194" y="348424"/>
                  <a:ext cx="401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880EC03-2136-4F12-81E5-C662F0F5B186}"/>
                    </a:ext>
                  </a:extLst>
                </p14:cNvPr>
                <p14:cNvContentPartPr/>
                <p14:nvPr/>
              </p14:nvContentPartPr>
              <p14:xfrm>
                <a:off x="6527474" y="280384"/>
                <a:ext cx="274320" cy="339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880EC03-2136-4F12-81E5-C662F0F5B1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18834" y="271384"/>
                  <a:ext cx="2919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25202F3-1320-4A59-9E8D-120849857E5D}"/>
                    </a:ext>
                  </a:extLst>
                </p14:cNvPr>
                <p14:cNvContentPartPr/>
                <p14:nvPr/>
              </p14:nvContentPartPr>
              <p14:xfrm>
                <a:off x="6488954" y="239704"/>
                <a:ext cx="335520" cy="324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25202F3-1320-4A59-9E8D-120849857E5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80314" y="230704"/>
                  <a:ext cx="3531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5329D50-386F-4AC4-BEC5-1C6AEDE838C6}"/>
                    </a:ext>
                  </a:extLst>
                </p14:cNvPr>
                <p14:cNvContentPartPr/>
                <p14:nvPr/>
              </p14:nvContentPartPr>
              <p14:xfrm>
                <a:off x="1745954" y="1127824"/>
                <a:ext cx="182880" cy="177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5329D50-386F-4AC4-BEC5-1C6AEDE838C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36954" y="1118824"/>
                  <a:ext cx="200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7F1C699-165D-4E7F-A4E4-D68EF489ED64}"/>
                    </a:ext>
                  </a:extLst>
                </p14:cNvPr>
                <p14:cNvContentPartPr/>
                <p14:nvPr/>
              </p14:nvContentPartPr>
              <p14:xfrm>
                <a:off x="2158154" y="690784"/>
                <a:ext cx="264960" cy="586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7F1C699-165D-4E7F-A4E4-D68EF489ED6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49154" y="682144"/>
                  <a:ext cx="28260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3BDFCCC-D646-48D4-8506-B3612CFEF694}"/>
                    </a:ext>
                  </a:extLst>
                </p14:cNvPr>
                <p14:cNvContentPartPr/>
                <p14:nvPr/>
              </p14:nvContentPartPr>
              <p14:xfrm>
                <a:off x="2055194" y="1117384"/>
                <a:ext cx="274320" cy="44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3BDFCCC-D646-48D4-8506-B3612CFEF69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46554" y="1108384"/>
                  <a:ext cx="2919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D106BD2-1005-4464-9E90-A998A9BC879E}"/>
                    </a:ext>
                  </a:extLst>
                </p14:cNvPr>
                <p14:cNvContentPartPr/>
                <p14:nvPr/>
              </p14:nvContentPartPr>
              <p14:xfrm>
                <a:off x="2572514" y="1166344"/>
                <a:ext cx="209880" cy="358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D106BD2-1005-4464-9E90-A998A9BC879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63514" y="1157704"/>
                  <a:ext cx="2275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E795279-9EA2-4C18-B66D-277061D6E1E2}"/>
                    </a:ext>
                  </a:extLst>
                </p14:cNvPr>
                <p14:cNvContentPartPr/>
                <p14:nvPr/>
              </p14:nvContentPartPr>
              <p14:xfrm>
                <a:off x="2693474" y="958984"/>
                <a:ext cx="344880" cy="291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E795279-9EA2-4C18-B66D-277061D6E1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84474" y="950344"/>
                  <a:ext cx="3625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19555E4-45E3-4B9A-BE6D-2BCD3C5B4D0B}"/>
                    </a:ext>
                  </a:extLst>
                </p14:cNvPr>
                <p14:cNvContentPartPr/>
                <p14:nvPr/>
              </p14:nvContentPartPr>
              <p14:xfrm>
                <a:off x="3000914" y="1052224"/>
                <a:ext cx="243360" cy="186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19555E4-45E3-4B9A-BE6D-2BCD3C5B4D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91914" y="1043584"/>
                  <a:ext cx="261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843FD92-6D4D-4342-993C-73804FDEEB3D}"/>
                    </a:ext>
                  </a:extLst>
                </p14:cNvPr>
                <p14:cNvContentPartPr/>
                <p14:nvPr/>
              </p14:nvContentPartPr>
              <p14:xfrm>
                <a:off x="3271634" y="1114144"/>
                <a:ext cx="109800" cy="131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843FD92-6D4D-4342-993C-73804FDEEB3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62634" y="1105504"/>
                  <a:ext cx="127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EC646E8-B9C3-4277-9B2E-333D99A1A6D1}"/>
                    </a:ext>
                  </a:extLst>
                </p14:cNvPr>
                <p14:cNvContentPartPr/>
                <p14:nvPr/>
              </p14:nvContentPartPr>
              <p14:xfrm>
                <a:off x="3313754" y="1114144"/>
                <a:ext cx="192600" cy="423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EC646E8-B9C3-4277-9B2E-333D99A1A6D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05114" y="1105144"/>
                  <a:ext cx="2102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FD062A3-A5FD-44A2-8C3A-609763913708}"/>
                    </a:ext>
                  </a:extLst>
                </p14:cNvPr>
                <p14:cNvContentPartPr/>
                <p14:nvPr/>
              </p14:nvContentPartPr>
              <p14:xfrm>
                <a:off x="3412034" y="1039624"/>
                <a:ext cx="245880" cy="224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FD062A3-A5FD-44A2-8C3A-60976391370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03394" y="1030624"/>
                  <a:ext cx="2635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CABF56C-29D9-453D-B84B-64BDDFA00409}"/>
                    </a:ext>
                  </a:extLst>
                </p14:cNvPr>
                <p14:cNvContentPartPr/>
                <p14:nvPr/>
              </p14:nvContentPartPr>
              <p14:xfrm>
                <a:off x="3749354" y="834064"/>
                <a:ext cx="164520" cy="396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CABF56C-29D9-453D-B84B-64BDDFA0040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40714" y="825424"/>
                  <a:ext cx="1821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E473202-9C9E-4DB6-88DF-246C40D7D99E}"/>
                    </a:ext>
                  </a:extLst>
                </p14:cNvPr>
                <p14:cNvContentPartPr/>
                <p14:nvPr/>
              </p14:nvContentPartPr>
              <p14:xfrm>
                <a:off x="3850154" y="1014064"/>
                <a:ext cx="173880" cy="223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E473202-9C9E-4DB6-88DF-246C40D7D99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41514" y="1005424"/>
                  <a:ext cx="191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8799FB5-11A8-45D6-9D79-F6DBF16182AA}"/>
                    </a:ext>
                  </a:extLst>
                </p14:cNvPr>
                <p14:cNvContentPartPr/>
                <p14:nvPr/>
              </p14:nvContentPartPr>
              <p14:xfrm>
                <a:off x="4495994" y="1051504"/>
                <a:ext cx="56520" cy="40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8799FB5-11A8-45D6-9D79-F6DBF16182A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86994" y="1042504"/>
                  <a:ext cx="74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D94D4AD-7C05-4A6D-B600-0CB216A255EF}"/>
                    </a:ext>
                  </a:extLst>
                </p14:cNvPr>
                <p14:cNvContentPartPr/>
                <p14:nvPr/>
              </p14:nvContentPartPr>
              <p14:xfrm>
                <a:off x="4390874" y="974464"/>
                <a:ext cx="289080" cy="240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D94D4AD-7C05-4A6D-B600-0CB216A255E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82234" y="965824"/>
                  <a:ext cx="3067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3637DB9-D2E4-458F-A030-6C7775707FBE}"/>
                    </a:ext>
                  </a:extLst>
                </p14:cNvPr>
                <p14:cNvContentPartPr/>
                <p14:nvPr/>
              </p14:nvContentPartPr>
              <p14:xfrm>
                <a:off x="4708034" y="1020904"/>
                <a:ext cx="313560" cy="195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3637DB9-D2E4-458F-A030-6C7775707FB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99394" y="1012264"/>
                  <a:ext cx="331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26E37B-014D-432B-ADD2-FD5EB8AA3FF1}"/>
                    </a:ext>
                  </a:extLst>
                </p14:cNvPr>
                <p14:cNvContentPartPr/>
                <p14:nvPr/>
              </p14:nvContentPartPr>
              <p14:xfrm>
                <a:off x="5014394" y="802744"/>
                <a:ext cx="219960" cy="402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26E37B-014D-432B-ADD2-FD5EB8AA3FF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05394" y="793744"/>
                  <a:ext cx="2376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10CE935-09E5-4D93-9EAB-7F40BCD62315}"/>
                    </a:ext>
                  </a:extLst>
                </p14:cNvPr>
                <p14:cNvContentPartPr/>
                <p14:nvPr/>
              </p14:nvContentPartPr>
              <p14:xfrm>
                <a:off x="5151194" y="995704"/>
                <a:ext cx="423360" cy="176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10CE935-09E5-4D93-9EAB-7F40BCD6231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42194" y="987064"/>
                  <a:ext cx="441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E1365A0-AC95-47B6-B96F-15D41356B6EC}"/>
                    </a:ext>
                  </a:extLst>
                </p14:cNvPr>
                <p14:cNvContentPartPr/>
                <p14:nvPr/>
              </p14:nvContentPartPr>
              <p14:xfrm>
                <a:off x="5651594" y="731464"/>
                <a:ext cx="268200" cy="529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E1365A0-AC95-47B6-B96F-15D41356B6E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42594" y="722464"/>
                  <a:ext cx="28584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CF3C75B-9F57-4FD3-8F79-9DCC7724B06A}"/>
                    </a:ext>
                  </a:extLst>
                </p14:cNvPr>
                <p14:cNvContentPartPr/>
                <p14:nvPr/>
              </p14:nvContentPartPr>
              <p14:xfrm>
                <a:off x="5602274" y="982384"/>
                <a:ext cx="498240" cy="228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CF3C75B-9F57-4FD3-8F79-9DCC7724B06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93274" y="973384"/>
                  <a:ext cx="5158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4EE4E55-0B86-4D17-B9A7-1DE1B785AD70}"/>
                    </a:ext>
                  </a:extLst>
                </p14:cNvPr>
                <p14:cNvContentPartPr/>
                <p14:nvPr/>
              </p14:nvContentPartPr>
              <p14:xfrm>
                <a:off x="6146234" y="1012984"/>
                <a:ext cx="273240" cy="224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4EE4E55-0B86-4D17-B9A7-1DE1B785AD7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37594" y="1004344"/>
                  <a:ext cx="2908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F9AD227-5090-4AF7-BB53-CAFE660FE80D}"/>
                    </a:ext>
                  </a:extLst>
                </p14:cNvPr>
                <p14:cNvContentPartPr/>
                <p14:nvPr/>
              </p14:nvContentPartPr>
              <p14:xfrm>
                <a:off x="6344954" y="829024"/>
                <a:ext cx="170280" cy="370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F9AD227-5090-4AF7-BB53-CAFE660FE80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36314" y="820384"/>
                  <a:ext cx="1879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8D76408-2421-4809-8490-51DCB99AF47D}"/>
                    </a:ext>
                  </a:extLst>
                </p14:cNvPr>
                <p14:cNvContentPartPr/>
                <p14:nvPr/>
              </p14:nvContentPartPr>
              <p14:xfrm>
                <a:off x="6740234" y="955024"/>
                <a:ext cx="219960" cy="250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8D76408-2421-4809-8490-51DCB99AF47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31594" y="946384"/>
                  <a:ext cx="2376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81BDBC6-A359-4D6D-A0F4-F908B3D06697}"/>
                    </a:ext>
                  </a:extLst>
                </p14:cNvPr>
                <p14:cNvContentPartPr/>
                <p14:nvPr/>
              </p14:nvContentPartPr>
              <p14:xfrm>
                <a:off x="6880994" y="1023424"/>
                <a:ext cx="188640" cy="402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81BDBC6-A359-4D6D-A0F4-F908B3D0669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71994" y="1014784"/>
                  <a:ext cx="2062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4798548-7329-424A-A525-96F0C2AA86F7}"/>
                    </a:ext>
                  </a:extLst>
                </p14:cNvPr>
                <p14:cNvContentPartPr/>
                <p14:nvPr/>
              </p14:nvContentPartPr>
              <p14:xfrm>
                <a:off x="6966314" y="943144"/>
                <a:ext cx="319320" cy="236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4798548-7329-424A-A525-96F0C2AA86F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57314" y="934144"/>
                  <a:ext cx="336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5829D6B-3EF0-4C4D-901E-FC5E7445CB60}"/>
                    </a:ext>
                  </a:extLst>
                </p14:cNvPr>
                <p14:cNvContentPartPr/>
                <p14:nvPr/>
              </p14:nvContentPartPr>
              <p14:xfrm>
                <a:off x="7689554" y="739744"/>
                <a:ext cx="270360" cy="491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5829D6B-3EF0-4C4D-901E-FC5E7445CB6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80554" y="731104"/>
                  <a:ext cx="28800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A7F4FA6-D129-4DA2-A6F5-E008899179EF}"/>
                    </a:ext>
                  </a:extLst>
                </p14:cNvPr>
                <p14:cNvContentPartPr/>
                <p14:nvPr/>
              </p14:nvContentPartPr>
              <p14:xfrm>
                <a:off x="7584074" y="928744"/>
                <a:ext cx="492120" cy="2426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A7F4FA6-D129-4DA2-A6F5-E008899179E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75434" y="919744"/>
                  <a:ext cx="5097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24A54BC-CB50-43B3-95B8-CC16E354002A}"/>
                    </a:ext>
                  </a:extLst>
                </p14:cNvPr>
                <p14:cNvContentPartPr/>
                <p14:nvPr/>
              </p14:nvContentPartPr>
              <p14:xfrm>
                <a:off x="8475794" y="946744"/>
                <a:ext cx="429840" cy="229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24A54BC-CB50-43B3-95B8-CC16E354002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66794" y="938104"/>
                  <a:ext cx="4474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83E1AB5-03BF-4930-8CF9-5B469D1A471A}"/>
                    </a:ext>
                  </a:extLst>
                </p14:cNvPr>
                <p14:cNvContentPartPr/>
                <p14:nvPr/>
              </p14:nvContentPartPr>
              <p14:xfrm>
                <a:off x="8977274" y="967264"/>
                <a:ext cx="202320" cy="2091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83E1AB5-03BF-4930-8CF9-5B469D1A471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68274" y="958624"/>
                  <a:ext cx="2199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85B285-F636-4804-BBAF-CCA9F64182E3}"/>
                    </a:ext>
                  </a:extLst>
                </p14:cNvPr>
                <p14:cNvContentPartPr/>
                <p14:nvPr/>
              </p14:nvContentPartPr>
              <p14:xfrm>
                <a:off x="9175994" y="728944"/>
                <a:ext cx="201240" cy="396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85B285-F636-4804-BBAF-CCA9F64182E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167354" y="719944"/>
                  <a:ext cx="2188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9FE64EF-D9B0-4877-8312-58CB1EEBE5BE}"/>
                    </a:ext>
                  </a:extLst>
                </p14:cNvPr>
                <p14:cNvContentPartPr/>
                <p14:nvPr/>
              </p14:nvContentPartPr>
              <p14:xfrm>
                <a:off x="9518714" y="970504"/>
                <a:ext cx="93240" cy="198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9FE64EF-D9B0-4877-8312-58CB1EEBE5B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509714" y="961864"/>
                  <a:ext cx="110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DABDBCA-7A30-47E6-A73F-632CCE89E3AD}"/>
                    </a:ext>
                  </a:extLst>
                </p14:cNvPr>
                <p14:cNvContentPartPr/>
                <p14:nvPr/>
              </p14:nvContentPartPr>
              <p14:xfrm>
                <a:off x="9712754" y="974464"/>
                <a:ext cx="195840" cy="175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DABDBCA-7A30-47E6-A73F-632CCE89E3A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03754" y="965824"/>
                  <a:ext cx="213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7DCB7CC-4925-4D35-B0BC-E49CAD32948B}"/>
                    </a:ext>
                  </a:extLst>
                </p14:cNvPr>
                <p14:cNvContentPartPr/>
                <p14:nvPr/>
              </p14:nvContentPartPr>
              <p14:xfrm>
                <a:off x="9956474" y="957544"/>
                <a:ext cx="162000" cy="200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7DCB7CC-4925-4D35-B0BC-E49CAD32948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47474" y="948904"/>
                  <a:ext cx="179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64684F6-549C-4A6F-9BC2-FFFEDB9C443A}"/>
                    </a:ext>
                  </a:extLst>
                </p14:cNvPr>
                <p14:cNvContentPartPr/>
                <p14:nvPr/>
              </p14:nvContentPartPr>
              <p14:xfrm>
                <a:off x="10220714" y="694744"/>
                <a:ext cx="280800" cy="478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64684F6-549C-4A6F-9BC2-FFFEDB9C443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11714" y="685744"/>
                  <a:ext cx="29844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2159D62-F679-4DD5-B5D8-38481CC8BE76}"/>
                    </a:ext>
                  </a:extLst>
                </p14:cNvPr>
                <p14:cNvContentPartPr/>
                <p14:nvPr/>
              </p14:nvContentPartPr>
              <p14:xfrm>
                <a:off x="10361114" y="984184"/>
                <a:ext cx="195840" cy="178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2159D62-F679-4DD5-B5D8-38481CC8BE7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352474" y="975184"/>
                  <a:ext cx="213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B7F06DD-EE4A-4E8F-87E4-D37D772A21B6}"/>
                    </a:ext>
                  </a:extLst>
                </p14:cNvPr>
                <p14:cNvContentPartPr/>
                <p14:nvPr/>
              </p14:nvContentPartPr>
              <p14:xfrm>
                <a:off x="10598354" y="991384"/>
                <a:ext cx="252720" cy="162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B7F06DD-EE4A-4E8F-87E4-D37D772A21B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89354" y="982744"/>
                  <a:ext cx="270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5AAC968-128A-4B36-835D-C5EA796ECF58}"/>
                    </a:ext>
                  </a:extLst>
                </p14:cNvPr>
                <p14:cNvContentPartPr/>
                <p14:nvPr/>
              </p14:nvContentPartPr>
              <p14:xfrm>
                <a:off x="10770434" y="697984"/>
                <a:ext cx="288000" cy="462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5AAC968-128A-4B36-835D-C5EA796ECF5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761794" y="688984"/>
                  <a:ext cx="30564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F076A85-E489-4B09-975F-13260F7D8C97}"/>
                    </a:ext>
                  </a:extLst>
                </p14:cNvPr>
                <p14:cNvContentPartPr/>
                <p14:nvPr/>
              </p14:nvContentPartPr>
              <p14:xfrm>
                <a:off x="11076794" y="1041064"/>
                <a:ext cx="176040" cy="106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F076A85-E489-4B09-975F-13260F7D8C9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068154" y="1032424"/>
                  <a:ext cx="193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1523306-BE19-4C23-BA63-4C35A42B01C7}"/>
                    </a:ext>
                  </a:extLst>
                </p14:cNvPr>
                <p14:cNvContentPartPr/>
                <p14:nvPr/>
              </p14:nvContentPartPr>
              <p14:xfrm>
                <a:off x="11251394" y="1026304"/>
                <a:ext cx="199440" cy="619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1523306-BE19-4C23-BA63-4C35A42B01C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242754" y="1017304"/>
                  <a:ext cx="21708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45AC5FF-1806-4EA6-8156-B47C5F179866}"/>
                    </a:ext>
                  </a:extLst>
                </p14:cNvPr>
                <p14:cNvContentPartPr/>
                <p14:nvPr/>
              </p14:nvContentPartPr>
              <p14:xfrm>
                <a:off x="11173994" y="827224"/>
                <a:ext cx="8640" cy="2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45AC5FF-1806-4EA6-8156-B47C5F17986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164994" y="818224"/>
                  <a:ext cx="262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236E719-EAEF-44A4-A678-51117A702501}"/>
                    </a:ext>
                  </a:extLst>
                </p14:cNvPr>
                <p14:cNvContentPartPr/>
                <p14:nvPr/>
              </p14:nvContentPartPr>
              <p14:xfrm>
                <a:off x="1978514" y="1645864"/>
                <a:ext cx="12600" cy="9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236E719-EAEF-44A4-A678-51117A70250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969514" y="1637224"/>
                  <a:ext cx="302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111CB60-04A9-419D-9353-3167047565D7}"/>
                    </a:ext>
                  </a:extLst>
                </p14:cNvPr>
                <p14:cNvContentPartPr/>
                <p14:nvPr/>
              </p14:nvContentPartPr>
              <p14:xfrm>
                <a:off x="1805714" y="1419064"/>
                <a:ext cx="293040" cy="574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111CB60-04A9-419D-9353-3167047565D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97074" y="1410424"/>
                  <a:ext cx="31068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1F6B709-CDB3-4F43-B928-E7FAB9BB672C}"/>
                    </a:ext>
                  </a:extLst>
                </p14:cNvPr>
                <p14:cNvContentPartPr/>
                <p14:nvPr/>
              </p14:nvContentPartPr>
              <p14:xfrm>
                <a:off x="1739834" y="1722904"/>
                <a:ext cx="413280" cy="104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1F6B709-CDB3-4F43-B928-E7FAB9BB672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31194" y="1714264"/>
                  <a:ext cx="430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14A7E66-55EA-4081-9823-F656C2FBE889}"/>
                    </a:ext>
                  </a:extLst>
                </p14:cNvPr>
                <p14:cNvContentPartPr/>
                <p14:nvPr/>
              </p14:nvContentPartPr>
              <p14:xfrm>
                <a:off x="2182634" y="1400344"/>
                <a:ext cx="257760" cy="541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14A7E66-55EA-4081-9823-F656C2FBE88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173994" y="1391344"/>
                  <a:ext cx="27540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B4C3D3D-E765-426D-A84F-BD7C15359CDB}"/>
                    </a:ext>
                  </a:extLst>
                </p14:cNvPr>
                <p14:cNvContentPartPr/>
                <p14:nvPr/>
              </p14:nvContentPartPr>
              <p14:xfrm>
                <a:off x="2462714" y="1681504"/>
                <a:ext cx="207000" cy="2019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B4C3D3D-E765-426D-A84F-BD7C15359CD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53714" y="1672504"/>
                  <a:ext cx="224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3357270-EE95-4FD0-B6B5-219BE4498F3B}"/>
                    </a:ext>
                  </a:extLst>
                </p14:cNvPr>
                <p14:cNvContentPartPr/>
                <p14:nvPr/>
              </p14:nvContentPartPr>
              <p14:xfrm>
                <a:off x="3249314" y="1401424"/>
                <a:ext cx="276840" cy="561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3357270-EE95-4FD0-B6B5-219BE4498F3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240314" y="1392784"/>
                  <a:ext cx="29448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F05C9B5-F9C2-48E4-B7A0-3F5B3F563428}"/>
                    </a:ext>
                  </a:extLst>
                </p14:cNvPr>
                <p14:cNvContentPartPr/>
                <p14:nvPr/>
              </p14:nvContentPartPr>
              <p14:xfrm>
                <a:off x="3174794" y="1634344"/>
                <a:ext cx="445680" cy="115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F05C9B5-F9C2-48E4-B7A0-3F5B3F56342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166154" y="1625704"/>
                  <a:ext cx="463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9F46A4F-B6B2-4A0C-8AB3-73E0F1EC2382}"/>
                    </a:ext>
                  </a:extLst>
                </p14:cNvPr>
                <p14:cNvContentPartPr/>
                <p14:nvPr/>
              </p14:nvContentPartPr>
              <p14:xfrm>
                <a:off x="3546674" y="1352464"/>
                <a:ext cx="327240" cy="551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9F46A4F-B6B2-4A0C-8AB3-73E0F1EC238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537674" y="1343824"/>
                  <a:ext cx="34488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0F9CF4A-3B8A-433D-AFD1-27A7A92968DB}"/>
                    </a:ext>
                  </a:extLst>
                </p14:cNvPr>
                <p14:cNvContentPartPr/>
                <p14:nvPr/>
              </p14:nvContentPartPr>
              <p14:xfrm>
                <a:off x="3856994" y="1545784"/>
                <a:ext cx="146160" cy="333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0F9CF4A-3B8A-433D-AFD1-27A7A92968D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47994" y="1537144"/>
                  <a:ext cx="1638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DB4F807-35BE-4BB1-8544-81D33668E551}"/>
                    </a:ext>
                  </a:extLst>
                </p14:cNvPr>
                <p14:cNvContentPartPr/>
                <p14:nvPr/>
              </p14:nvContentPartPr>
              <p14:xfrm>
                <a:off x="4022954" y="1605184"/>
                <a:ext cx="306720" cy="237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DB4F807-35BE-4BB1-8544-81D33668E55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14314" y="1596184"/>
                  <a:ext cx="324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BA4B77-84FA-465B-8DB1-755915F31815}"/>
                    </a:ext>
                  </a:extLst>
                </p14:cNvPr>
                <p14:cNvContentPartPr/>
                <p14:nvPr/>
              </p14:nvContentPartPr>
              <p14:xfrm>
                <a:off x="4223114" y="1655224"/>
                <a:ext cx="191880" cy="203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BA4B77-84FA-465B-8DB1-755915F3181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14474" y="1646224"/>
                  <a:ext cx="209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67C5BC1-B364-44B8-B29A-BB0B9D3FCC5C}"/>
                    </a:ext>
                  </a:extLst>
                </p14:cNvPr>
                <p14:cNvContentPartPr/>
                <p14:nvPr/>
              </p14:nvContentPartPr>
              <p14:xfrm>
                <a:off x="4393034" y="1411864"/>
                <a:ext cx="170640" cy="417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67C5BC1-B364-44B8-B29A-BB0B9D3FCC5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84034" y="1403224"/>
                  <a:ext cx="1882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CEB297A-B8A9-4941-A40E-275FD51C3F7E}"/>
                    </a:ext>
                  </a:extLst>
                </p14:cNvPr>
                <p14:cNvContentPartPr/>
                <p14:nvPr/>
              </p14:nvContentPartPr>
              <p14:xfrm>
                <a:off x="4705514" y="1719664"/>
                <a:ext cx="195120" cy="380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CEB297A-B8A9-4941-A40E-275FD51C3F7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696514" y="1711024"/>
                  <a:ext cx="2127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22338E6-5156-4AC4-A9C8-0BF1C913FCB6}"/>
                    </a:ext>
                  </a:extLst>
                </p14:cNvPr>
                <p14:cNvContentPartPr/>
                <p14:nvPr/>
              </p14:nvContentPartPr>
              <p14:xfrm>
                <a:off x="4831874" y="1520584"/>
                <a:ext cx="333360" cy="288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22338E6-5156-4AC4-A9C8-0BF1C913FCB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823234" y="1511584"/>
                  <a:ext cx="3510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2ACB38C-17B4-4C0F-8C28-61DDA92263BE}"/>
                    </a:ext>
                  </a:extLst>
                </p14:cNvPr>
                <p14:cNvContentPartPr/>
                <p14:nvPr/>
              </p14:nvContentPartPr>
              <p14:xfrm>
                <a:off x="5162354" y="1555504"/>
                <a:ext cx="379080" cy="280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2ACB38C-17B4-4C0F-8C28-61DDA92263B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153714" y="1546864"/>
                  <a:ext cx="3967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FB7884B-D83F-40B3-B0EF-473D5B4C3692}"/>
                    </a:ext>
                  </a:extLst>
                </p14:cNvPr>
                <p14:cNvContentPartPr/>
                <p14:nvPr/>
              </p14:nvContentPartPr>
              <p14:xfrm>
                <a:off x="5531354" y="1570264"/>
                <a:ext cx="235080" cy="257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FB7884B-D83F-40B3-B0EF-473D5B4C369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22714" y="1561624"/>
                  <a:ext cx="2527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69B7DDE-EE32-463D-9C51-D5DFD85CE495}"/>
                    </a:ext>
                  </a:extLst>
                </p14:cNvPr>
                <p14:cNvContentPartPr/>
                <p14:nvPr/>
              </p14:nvContentPartPr>
              <p14:xfrm>
                <a:off x="5804954" y="1622464"/>
                <a:ext cx="132120" cy="197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69B7DDE-EE32-463D-9C51-D5DFD85CE49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795954" y="1613464"/>
                  <a:ext cx="149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BE0AB13-A1A1-4023-ACE3-933D3EA05FE6}"/>
                    </a:ext>
                  </a:extLst>
                </p14:cNvPr>
                <p14:cNvContentPartPr/>
                <p14:nvPr/>
              </p14:nvContentPartPr>
              <p14:xfrm>
                <a:off x="6054434" y="1647304"/>
                <a:ext cx="198000" cy="183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BE0AB13-A1A1-4023-ACE3-933D3EA05FE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45434" y="1638664"/>
                  <a:ext cx="215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67BA05D-07C7-45C4-8939-BD522B797D38}"/>
                    </a:ext>
                  </a:extLst>
                </p14:cNvPr>
                <p14:cNvContentPartPr/>
                <p14:nvPr/>
              </p14:nvContentPartPr>
              <p14:xfrm>
                <a:off x="6657434" y="1305304"/>
                <a:ext cx="276480" cy="576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67BA05D-07C7-45C4-8939-BD522B797D3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48434" y="1296664"/>
                  <a:ext cx="29412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A551FC2-2C93-465C-B877-FDBF8DB247CB}"/>
                    </a:ext>
                  </a:extLst>
                </p14:cNvPr>
                <p14:cNvContentPartPr/>
                <p14:nvPr/>
              </p14:nvContentPartPr>
              <p14:xfrm>
                <a:off x="6949394" y="1644784"/>
                <a:ext cx="212760" cy="159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A551FC2-2C93-465C-B877-FDBF8DB247C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40754" y="1635784"/>
                  <a:ext cx="230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AF757EE-45C6-46A8-B9BD-5B8B2BADA0B3}"/>
                    </a:ext>
                  </a:extLst>
                </p14:cNvPr>
                <p14:cNvContentPartPr/>
                <p14:nvPr/>
              </p14:nvContentPartPr>
              <p14:xfrm>
                <a:off x="7242074" y="1593664"/>
                <a:ext cx="199440" cy="198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AF757EE-45C6-46A8-B9BD-5B8B2BADA0B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33434" y="1584664"/>
                  <a:ext cx="217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357B865-EEBA-4C1A-B735-050067DD8612}"/>
                    </a:ext>
                  </a:extLst>
                </p14:cNvPr>
                <p14:cNvContentPartPr/>
                <p14:nvPr/>
              </p14:nvContentPartPr>
              <p14:xfrm>
                <a:off x="7490474" y="1664224"/>
                <a:ext cx="73440" cy="135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357B865-EEBA-4C1A-B735-050067DD861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81474" y="1655224"/>
                  <a:ext cx="91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EC2F2B9-3904-4E4E-BC1A-6881C788FED0}"/>
                    </a:ext>
                  </a:extLst>
                </p14:cNvPr>
                <p14:cNvContentPartPr/>
                <p14:nvPr/>
              </p14:nvContentPartPr>
              <p14:xfrm>
                <a:off x="7648154" y="1657744"/>
                <a:ext cx="159120" cy="119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EC2F2B9-3904-4E4E-BC1A-6881C788FED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39154" y="1649104"/>
                  <a:ext cx="176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DE9BC7C-0791-4036-A027-4D8EB8D685BE}"/>
                    </a:ext>
                  </a:extLst>
                </p14:cNvPr>
                <p14:cNvContentPartPr/>
                <p14:nvPr/>
              </p14:nvContentPartPr>
              <p14:xfrm>
                <a:off x="7597034" y="1651984"/>
                <a:ext cx="450360" cy="652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DE9BC7C-0791-4036-A027-4D8EB8D685B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588394" y="1642984"/>
                  <a:ext cx="46800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15665DA-E14E-4043-B7D4-DA791C953499}"/>
                    </a:ext>
                  </a:extLst>
                </p14:cNvPr>
                <p14:cNvContentPartPr/>
                <p14:nvPr/>
              </p14:nvContentPartPr>
              <p14:xfrm>
                <a:off x="8441954" y="1321504"/>
                <a:ext cx="261360" cy="512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15665DA-E14E-4043-B7D4-DA791C95349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432954" y="1312864"/>
                  <a:ext cx="27900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4D5068D-0B55-45EE-A0DC-8B297D9E4026}"/>
                    </a:ext>
                  </a:extLst>
                </p14:cNvPr>
                <p14:cNvContentPartPr/>
                <p14:nvPr/>
              </p14:nvContentPartPr>
              <p14:xfrm>
                <a:off x="8365634" y="1584664"/>
                <a:ext cx="358920" cy="33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4D5068D-0B55-45EE-A0DC-8B297D9E402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56634" y="1575664"/>
                  <a:ext cx="376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3A683F8-BB5E-4703-8AC3-7A875DB0CB89}"/>
                    </a:ext>
                  </a:extLst>
                </p14:cNvPr>
                <p14:cNvContentPartPr/>
                <p14:nvPr/>
              </p14:nvContentPartPr>
              <p14:xfrm>
                <a:off x="8737874" y="1322224"/>
                <a:ext cx="257400" cy="459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3A683F8-BB5E-4703-8AC3-7A875DB0CB8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29234" y="1313224"/>
                  <a:ext cx="2750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6304227-961B-470F-8277-089112C52A19}"/>
                    </a:ext>
                  </a:extLst>
                </p14:cNvPr>
                <p14:cNvContentPartPr/>
                <p14:nvPr/>
              </p14:nvContentPartPr>
              <p14:xfrm>
                <a:off x="9034874" y="1631824"/>
                <a:ext cx="211320" cy="186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6304227-961B-470F-8277-089112C52A1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25874" y="1623184"/>
                  <a:ext cx="228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54EEAA2-1D2D-4BF6-8BBE-DB0C1CEDBED0}"/>
                    </a:ext>
                  </a:extLst>
                </p14:cNvPr>
                <p14:cNvContentPartPr/>
                <p14:nvPr/>
              </p14:nvContentPartPr>
              <p14:xfrm>
                <a:off x="9652274" y="1319704"/>
                <a:ext cx="321120" cy="499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54EEAA2-1D2D-4BF6-8BBE-DB0C1CEDBED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643634" y="1310704"/>
                  <a:ext cx="33876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079AB84-25DF-43F2-BF61-BB09435257FE}"/>
                    </a:ext>
                  </a:extLst>
                </p14:cNvPr>
                <p14:cNvContentPartPr/>
                <p14:nvPr/>
              </p14:nvContentPartPr>
              <p14:xfrm>
                <a:off x="9512234" y="1538584"/>
                <a:ext cx="532440" cy="97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079AB84-25DF-43F2-BF61-BB09435257F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03234" y="1529944"/>
                  <a:ext cx="550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14E910B-034E-4367-8ACF-1A9A59E60AD7}"/>
                    </a:ext>
                  </a:extLst>
                </p14:cNvPr>
                <p14:cNvContentPartPr/>
                <p14:nvPr/>
              </p14:nvContentPartPr>
              <p14:xfrm>
                <a:off x="9929114" y="1556944"/>
                <a:ext cx="213120" cy="249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14E910B-034E-4367-8ACF-1A9A59E60AD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920114" y="1547944"/>
                  <a:ext cx="230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7B19E45-B92F-4038-A893-E3205117B599}"/>
                    </a:ext>
                  </a:extLst>
                </p14:cNvPr>
                <p14:cNvContentPartPr/>
                <p14:nvPr/>
              </p14:nvContentPartPr>
              <p14:xfrm>
                <a:off x="10132514" y="1619224"/>
                <a:ext cx="173160" cy="138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7B19E45-B92F-4038-A893-E3205117B59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23874" y="1610584"/>
                  <a:ext cx="190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57110E6-967D-4A9C-BFF2-B96935E3C124}"/>
                    </a:ext>
                  </a:extLst>
                </p14:cNvPr>
                <p14:cNvContentPartPr/>
                <p14:nvPr/>
              </p14:nvContentPartPr>
              <p14:xfrm>
                <a:off x="10372994" y="1639384"/>
                <a:ext cx="87840" cy="1710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57110E6-967D-4A9C-BFF2-B96935E3C12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363994" y="1630744"/>
                  <a:ext cx="105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8B3D50E-A46F-45B8-AC98-F9D3F50292EA}"/>
                    </a:ext>
                  </a:extLst>
                </p14:cNvPr>
                <p14:cNvContentPartPr/>
                <p14:nvPr/>
              </p14:nvContentPartPr>
              <p14:xfrm>
                <a:off x="10524914" y="1280464"/>
                <a:ext cx="401040" cy="527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8B3D50E-A46F-45B8-AC98-F9D3F50292E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516274" y="1271464"/>
                  <a:ext cx="41868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8F6B805-5659-4857-9E8F-933F6594F026}"/>
                    </a:ext>
                  </a:extLst>
                </p14:cNvPr>
                <p14:cNvContentPartPr/>
                <p14:nvPr/>
              </p14:nvContentPartPr>
              <p14:xfrm>
                <a:off x="10837754" y="1790224"/>
                <a:ext cx="19080" cy="50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8F6B805-5659-4857-9E8F-933F6594F02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829114" y="1781224"/>
                  <a:ext cx="3672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6745E6-342C-4360-9BA4-5D6307258568}"/>
              </a:ext>
            </a:extLst>
          </p:cNvPr>
          <p:cNvGrpSpPr/>
          <p:nvPr/>
        </p:nvGrpSpPr>
        <p:grpSpPr>
          <a:xfrm>
            <a:off x="2026394" y="2135104"/>
            <a:ext cx="3556440" cy="1320480"/>
            <a:chOff x="2026394" y="2135104"/>
            <a:chExt cx="3556440" cy="132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83CF0FE-8DE2-4ED2-9A4B-27C865C89CF5}"/>
                    </a:ext>
                  </a:extLst>
                </p14:cNvPr>
                <p14:cNvContentPartPr/>
                <p14:nvPr/>
              </p14:nvContentPartPr>
              <p14:xfrm>
                <a:off x="2028914" y="2176504"/>
                <a:ext cx="576360" cy="5187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83CF0FE-8DE2-4ED2-9A4B-27C865C89CF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020274" y="2167504"/>
                  <a:ext cx="59400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B883E31-2F72-4914-830F-7CB57E581A2F}"/>
                    </a:ext>
                  </a:extLst>
                </p14:cNvPr>
                <p14:cNvContentPartPr/>
                <p14:nvPr/>
              </p14:nvContentPartPr>
              <p14:xfrm>
                <a:off x="2026394" y="2514544"/>
                <a:ext cx="231480" cy="54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B883E31-2F72-4914-830F-7CB57E581A2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017754" y="2505904"/>
                  <a:ext cx="2491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9E79A38-E369-4725-9164-E979138EB456}"/>
                    </a:ext>
                  </a:extLst>
                </p14:cNvPr>
                <p14:cNvContentPartPr/>
                <p14:nvPr/>
              </p14:nvContentPartPr>
              <p14:xfrm>
                <a:off x="2284154" y="2504464"/>
                <a:ext cx="77400" cy="165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9E79A38-E369-4725-9164-E979138EB45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275514" y="2495464"/>
                  <a:ext cx="95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11E0A26-2AF5-4F79-B7C8-DFE10AF5CD66}"/>
                    </a:ext>
                  </a:extLst>
                </p14:cNvPr>
                <p14:cNvContentPartPr/>
                <p14:nvPr/>
              </p14:nvContentPartPr>
              <p14:xfrm>
                <a:off x="2443274" y="2461624"/>
                <a:ext cx="116640" cy="1828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11E0A26-2AF5-4F79-B7C8-DFE10AF5CD6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434274" y="2452624"/>
                  <a:ext cx="134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5AAF387-6105-4C1C-98E0-C62B93B813C2}"/>
                    </a:ext>
                  </a:extLst>
                </p14:cNvPr>
                <p14:cNvContentPartPr/>
                <p14:nvPr/>
              </p14:nvContentPartPr>
              <p14:xfrm>
                <a:off x="2632634" y="2493664"/>
                <a:ext cx="221760" cy="142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5AAF387-6105-4C1C-98E0-C62B93B813C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23634" y="2485024"/>
                  <a:ext cx="239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5229AA1-0FC8-4EBE-9A87-D26C3204908E}"/>
                    </a:ext>
                  </a:extLst>
                </p14:cNvPr>
                <p14:cNvContentPartPr/>
                <p14:nvPr/>
              </p14:nvContentPartPr>
              <p14:xfrm>
                <a:off x="2810834" y="2214304"/>
                <a:ext cx="200880" cy="399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5229AA1-0FC8-4EBE-9A87-D26C3204908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02194" y="2205304"/>
                  <a:ext cx="2185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2AFAF95-D1F7-46B6-90AF-156EC9B78FAD}"/>
                    </a:ext>
                  </a:extLst>
                </p14:cNvPr>
                <p14:cNvContentPartPr/>
                <p14:nvPr/>
              </p14:nvContentPartPr>
              <p14:xfrm>
                <a:off x="3287834" y="2369104"/>
                <a:ext cx="139320" cy="291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2AFAF95-D1F7-46B6-90AF-156EC9B78FA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79194" y="2360464"/>
                  <a:ext cx="1569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604EA31-6346-4403-90A9-5799E0E29A09}"/>
                    </a:ext>
                  </a:extLst>
                </p14:cNvPr>
                <p14:cNvContentPartPr/>
                <p14:nvPr/>
              </p14:nvContentPartPr>
              <p14:xfrm>
                <a:off x="3350114" y="2177584"/>
                <a:ext cx="361800" cy="3024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604EA31-6346-4403-90A9-5799E0E29A0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341114" y="2168584"/>
                  <a:ext cx="3794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6C1B43C-C086-401D-B561-C2BCFE817999}"/>
                    </a:ext>
                  </a:extLst>
                </p14:cNvPr>
                <p14:cNvContentPartPr/>
                <p14:nvPr/>
              </p14:nvContentPartPr>
              <p14:xfrm>
                <a:off x="3700034" y="2206384"/>
                <a:ext cx="218520" cy="3999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6C1B43C-C086-401D-B561-C2BCFE81799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1034" y="2197384"/>
                  <a:ext cx="2361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C6C23E3-D758-4946-BA3C-65B47F9EE683}"/>
                    </a:ext>
                  </a:extLst>
                </p14:cNvPr>
                <p14:cNvContentPartPr/>
                <p14:nvPr/>
              </p14:nvContentPartPr>
              <p14:xfrm>
                <a:off x="4007474" y="2267944"/>
                <a:ext cx="171000" cy="335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C6C23E3-D758-4946-BA3C-65B47F9EE68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998474" y="2258944"/>
                  <a:ext cx="1886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2F5EC16-DE9E-46AC-AF61-3C622743E175}"/>
                    </a:ext>
                  </a:extLst>
                </p14:cNvPr>
                <p14:cNvContentPartPr/>
                <p14:nvPr/>
              </p14:nvContentPartPr>
              <p14:xfrm>
                <a:off x="3945914" y="2211424"/>
                <a:ext cx="279000" cy="357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2F5EC16-DE9E-46AC-AF61-3C622743E17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936914" y="2202784"/>
                  <a:ext cx="2966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BE95BE1-789E-46E3-AFC4-B226222A3DD2}"/>
                    </a:ext>
                  </a:extLst>
                </p14:cNvPr>
                <p14:cNvContentPartPr/>
                <p14:nvPr/>
              </p14:nvContentPartPr>
              <p14:xfrm>
                <a:off x="4332554" y="2386384"/>
                <a:ext cx="161280" cy="28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BE95BE1-789E-46E3-AFC4-B226222A3DD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323554" y="2377744"/>
                  <a:ext cx="178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321FF16-63D7-4A8D-BAC1-660D30AD7544}"/>
                    </a:ext>
                  </a:extLst>
                </p14:cNvPr>
                <p14:cNvContentPartPr/>
                <p14:nvPr/>
              </p14:nvContentPartPr>
              <p14:xfrm>
                <a:off x="4323914" y="2503744"/>
                <a:ext cx="169560" cy="12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321FF16-63D7-4A8D-BAC1-660D30AD754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315274" y="2495104"/>
                  <a:ext cx="187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31DE135-362E-4E54-8BCB-152DA22752A0}"/>
                    </a:ext>
                  </a:extLst>
                </p14:cNvPr>
                <p14:cNvContentPartPr/>
                <p14:nvPr/>
              </p14:nvContentPartPr>
              <p14:xfrm>
                <a:off x="4758794" y="2303944"/>
                <a:ext cx="144000" cy="2588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31DE135-362E-4E54-8BCB-152DA22752A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749794" y="2295304"/>
                  <a:ext cx="1616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31F0EB8-6A5D-4EE9-92E7-E37E26E6D816}"/>
                    </a:ext>
                  </a:extLst>
                </p14:cNvPr>
                <p14:cNvContentPartPr/>
                <p14:nvPr/>
              </p14:nvContentPartPr>
              <p14:xfrm>
                <a:off x="4942394" y="2342104"/>
                <a:ext cx="149760" cy="199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31F0EB8-6A5D-4EE9-92E7-E37E26E6D81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933394" y="2333104"/>
                  <a:ext cx="167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3E6FD68-4E75-4FE5-B3F5-5FD1AEE0831C}"/>
                    </a:ext>
                  </a:extLst>
                </p14:cNvPr>
                <p14:cNvContentPartPr/>
                <p14:nvPr/>
              </p14:nvContentPartPr>
              <p14:xfrm>
                <a:off x="5140394" y="2135104"/>
                <a:ext cx="241200" cy="513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3E6FD68-4E75-4FE5-B3F5-5FD1AEE0831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131754" y="2126464"/>
                  <a:ext cx="25884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CD25122-AE26-4018-A0DA-78D0D9DC0CB1}"/>
                    </a:ext>
                  </a:extLst>
                </p14:cNvPr>
                <p14:cNvContentPartPr/>
                <p14:nvPr/>
              </p14:nvContentPartPr>
              <p14:xfrm>
                <a:off x="2168594" y="2974984"/>
                <a:ext cx="276120" cy="480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CD25122-AE26-4018-A0DA-78D0D9DC0CB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159954" y="2965984"/>
                  <a:ext cx="29376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7FA4A51-9581-4F01-845D-07DC5951E174}"/>
                    </a:ext>
                  </a:extLst>
                </p14:cNvPr>
                <p14:cNvContentPartPr/>
                <p14:nvPr/>
              </p14:nvContentPartPr>
              <p14:xfrm>
                <a:off x="2173994" y="2988304"/>
                <a:ext cx="272880" cy="3826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7FA4A51-9581-4F01-845D-07DC5951E17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164994" y="2979664"/>
                  <a:ext cx="2905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84704D5-534F-4636-BC76-A318D5C0D8D6}"/>
                    </a:ext>
                  </a:extLst>
                </p14:cNvPr>
                <p14:cNvContentPartPr/>
                <p14:nvPr/>
              </p14:nvContentPartPr>
              <p14:xfrm>
                <a:off x="2557394" y="3111424"/>
                <a:ext cx="327600" cy="153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84704D5-534F-4636-BC76-A318D5C0D8D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548754" y="3102424"/>
                  <a:ext cx="345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DB02DEF-37B6-4FE1-8B3E-4CC010D3AB3E}"/>
                    </a:ext>
                  </a:extLst>
                </p14:cNvPr>
                <p14:cNvContentPartPr/>
                <p14:nvPr/>
              </p14:nvContentPartPr>
              <p14:xfrm>
                <a:off x="3123674" y="2998744"/>
                <a:ext cx="340200" cy="342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DB02DEF-37B6-4FE1-8B3E-4CC010D3AB3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115034" y="2990104"/>
                  <a:ext cx="3578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EFDB875-3762-456F-B11D-42EE4F0CE0E8}"/>
                    </a:ext>
                  </a:extLst>
                </p14:cNvPr>
                <p14:cNvContentPartPr/>
                <p14:nvPr/>
              </p14:nvContentPartPr>
              <p14:xfrm>
                <a:off x="3565394" y="3043024"/>
                <a:ext cx="86040" cy="2556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EFDB875-3762-456F-B11D-42EE4F0CE0E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556394" y="3034024"/>
                  <a:ext cx="1036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1ED15FD-E69F-4390-9366-2FA54D639AE2}"/>
                    </a:ext>
                  </a:extLst>
                </p14:cNvPr>
                <p14:cNvContentPartPr/>
                <p14:nvPr/>
              </p14:nvContentPartPr>
              <p14:xfrm>
                <a:off x="3604634" y="2968144"/>
                <a:ext cx="235440" cy="334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1ED15FD-E69F-4390-9366-2FA54D639AE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95994" y="2959504"/>
                  <a:ext cx="2530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1ACA6FD-190A-4194-A277-A8D53D1C991C}"/>
                    </a:ext>
                  </a:extLst>
                </p14:cNvPr>
                <p14:cNvContentPartPr/>
                <p14:nvPr/>
              </p14:nvContentPartPr>
              <p14:xfrm>
                <a:off x="3981554" y="2914144"/>
                <a:ext cx="194400" cy="4431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1ACA6FD-190A-4194-A277-A8D53D1C991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72914" y="2905144"/>
                  <a:ext cx="2120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B66769D-82B6-4F4D-BC11-D2A5255BFA11}"/>
                    </a:ext>
                  </a:extLst>
                </p14:cNvPr>
                <p14:cNvContentPartPr/>
                <p14:nvPr/>
              </p14:nvContentPartPr>
              <p14:xfrm>
                <a:off x="4286114" y="3001264"/>
                <a:ext cx="244440" cy="2689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B66769D-82B6-4F4D-BC11-D2A5255BFA1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277114" y="2992624"/>
                  <a:ext cx="262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293ACFA-A959-4CB0-B307-B63FD38047A4}"/>
                    </a:ext>
                  </a:extLst>
                </p14:cNvPr>
                <p14:cNvContentPartPr/>
                <p14:nvPr/>
              </p14:nvContentPartPr>
              <p14:xfrm>
                <a:off x="4640714" y="3226984"/>
                <a:ext cx="68400" cy="181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293ACFA-A959-4CB0-B307-B63FD38047A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632074" y="3217984"/>
                  <a:ext cx="86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1A4FC55-3DEE-4B93-A319-241859A2B0CB}"/>
                    </a:ext>
                  </a:extLst>
                </p14:cNvPr>
                <p14:cNvContentPartPr/>
                <p14:nvPr/>
              </p14:nvContentPartPr>
              <p14:xfrm>
                <a:off x="4939514" y="3188104"/>
                <a:ext cx="20520" cy="169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1A4FC55-3DEE-4B93-A319-241859A2B0C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930514" y="3179464"/>
                  <a:ext cx="38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27C2BB3-12E9-4A62-BE5D-5F0F49C77473}"/>
                    </a:ext>
                  </a:extLst>
                </p14:cNvPr>
                <p14:cNvContentPartPr/>
                <p14:nvPr/>
              </p14:nvContentPartPr>
              <p14:xfrm>
                <a:off x="5191874" y="3007024"/>
                <a:ext cx="51840" cy="182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27C2BB3-12E9-4A62-BE5D-5F0F49C7747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183234" y="2998024"/>
                  <a:ext cx="69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AEE637E-A203-480D-A797-7ADD384EB3D5}"/>
                    </a:ext>
                  </a:extLst>
                </p14:cNvPr>
                <p14:cNvContentPartPr/>
                <p14:nvPr/>
              </p14:nvContentPartPr>
              <p14:xfrm>
                <a:off x="5312474" y="2810824"/>
                <a:ext cx="270360" cy="4921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AEE637E-A203-480D-A797-7ADD384EB3D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03834" y="2801824"/>
                  <a:ext cx="288000" cy="50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A56CA9D-5008-48E6-9AD0-0FED4D1989D7}"/>
              </a:ext>
            </a:extLst>
          </p:cNvPr>
          <p:cNvGrpSpPr/>
          <p:nvPr/>
        </p:nvGrpSpPr>
        <p:grpSpPr>
          <a:xfrm>
            <a:off x="2286674" y="3667624"/>
            <a:ext cx="1418400" cy="493920"/>
            <a:chOff x="2286674" y="3667624"/>
            <a:chExt cx="1418400" cy="49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BB77CB7-FA39-44F3-96A6-B6FC09A5A414}"/>
                    </a:ext>
                  </a:extLst>
                </p14:cNvPr>
                <p14:cNvContentPartPr/>
                <p14:nvPr/>
              </p14:nvContentPartPr>
              <p14:xfrm>
                <a:off x="2286674" y="3814144"/>
                <a:ext cx="108720" cy="3474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BB77CB7-FA39-44F3-96A6-B6FC09A5A41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78034" y="3805144"/>
                  <a:ext cx="1263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83AAC2F-B1B0-435D-8B9B-6BAE1C511ECB}"/>
                    </a:ext>
                  </a:extLst>
                </p14:cNvPr>
                <p14:cNvContentPartPr/>
                <p14:nvPr/>
              </p14:nvContentPartPr>
              <p14:xfrm>
                <a:off x="2324834" y="3667624"/>
                <a:ext cx="349560" cy="2538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83AAC2F-B1B0-435D-8B9B-6BAE1C511EC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316194" y="3658984"/>
                  <a:ext cx="3672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1688B39-96B7-43B7-926E-9D9972810117}"/>
                    </a:ext>
                  </a:extLst>
                </p14:cNvPr>
                <p14:cNvContentPartPr/>
                <p14:nvPr/>
              </p14:nvContentPartPr>
              <p14:xfrm>
                <a:off x="2776274" y="3700024"/>
                <a:ext cx="157680" cy="4042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1688B39-96B7-43B7-926E-9D997281011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767634" y="3691384"/>
                  <a:ext cx="1753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FBE0AF2-B82E-4D4C-AC27-9DAF5F745C23}"/>
                    </a:ext>
                  </a:extLst>
                </p14:cNvPr>
                <p14:cNvContentPartPr/>
                <p14:nvPr/>
              </p14:nvContentPartPr>
              <p14:xfrm>
                <a:off x="3057434" y="3754384"/>
                <a:ext cx="271080" cy="3214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FBE0AF2-B82E-4D4C-AC27-9DAF5F745C2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048434" y="3745744"/>
                  <a:ext cx="288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A3A79B3-6261-499E-8737-649600EAC79D}"/>
                    </a:ext>
                  </a:extLst>
                </p14:cNvPr>
                <p14:cNvContentPartPr/>
                <p14:nvPr/>
              </p14:nvContentPartPr>
              <p14:xfrm>
                <a:off x="3091274" y="3700384"/>
                <a:ext cx="209880" cy="309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A3A79B3-6261-499E-8737-649600EAC79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082634" y="3691744"/>
                  <a:ext cx="2275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3EA3713-1A0B-4789-9D68-1EB3E51478EB}"/>
                    </a:ext>
                  </a:extLst>
                </p14:cNvPr>
                <p14:cNvContentPartPr/>
                <p14:nvPr/>
              </p14:nvContentPartPr>
              <p14:xfrm>
                <a:off x="3457394" y="3810544"/>
                <a:ext cx="210600" cy="507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3EA3713-1A0B-4789-9D68-1EB3E51478E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448394" y="3801904"/>
                  <a:ext cx="2282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DFAB2E2-E5AF-4AFA-B1EA-4B21E77C270A}"/>
                    </a:ext>
                  </a:extLst>
                </p14:cNvPr>
                <p14:cNvContentPartPr/>
                <p14:nvPr/>
              </p14:nvContentPartPr>
              <p14:xfrm>
                <a:off x="3511394" y="3936184"/>
                <a:ext cx="193680" cy="41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DFAB2E2-E5AF-4AFA-B1EA-4B21E77C270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502754" y="3927184"/>
                  <a:ext cx="21132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8723009-0CE0-441A-8232-239BE3E5BC06}"/>
              </a:ext>
            </a:extLst>
          </p:cNvPr>
          <p:cNvGrpSpPr/>
          <p:nvPr/>
        </p:nvGrpSpPr>
        <p:grpSpPr>
          <a:xfrm>
            <a:off x="3952034" y="3581224"/>
            <a:ext cx="596880" cy="489960"/>
            <a:chOff x="3952034" y="3581224"/>
            <a:chExt cx="596880" cy="48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68A56FB-48DC-4629-9CDE-980FE5B3DEA3}"/>
                    </a:ext>
                  </a:extLst>
                </p14:cNvPr>
                <p14:cNvContentPartPr/>
                <p14:nvPr/>
              </p14:nvContentPartPr>
              <p14:xfrm>
                <a:off x="3952034" y="3795064"/>
                <a:ext cx="60840" cy="2167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68A56FB-48DC-4629-9CDE-980FE5B3DEA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943394" y="3786064"/>
                  <a:ext cx="78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7C88E5E-6CE8-43EF-83DD-8B9AD1382664}"/>
                    </a:ext>
                  </a:extLst>
                </p14:cNvPr>
                <p14:cNvContentPartPr/>
                <p14:nvPr/>
              </p14:nvContentPartPr>
              <p14:xfrm>
                <a:off x="4088474" y="3795064"/>
                <a:ext cx="149040" cy="197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7C88E5E-6CE8-43EF-83DD-8B9AD138266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079474" y="3786424"/>
                  <a:ext cx="1666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891B89C-CBCC-48CF-ADDC-638AD04A4BDD}"/>
                    </a:ext>
                  </a:extLst>
                </p14:cNvPr>
                <p14:cNvContentPartPr/>
                <p14:nvPr/>
              </p14:nvContentPartPr>
              <p14:xfrm>
                <a:off x="4366754" y="3581224"/>
                <a:ext cx="182160" cy="4899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891B89C-CBCC-48CF-ADDC-638AD04A4BD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358114" y="3572224"/>
                  <a:ext cx="199800" cy="50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271CDA0-C7B9-4FDF-87DE-34B1235647CE}"/>
              </a:ext>
            </a:extLst>
          </p:cNvPr>
          <p:cNvGrpSpPr/>
          <p:nvPr/>
        </p:nvGrpSpPr>
        <p:grpSpPr>
          <a:xfrm>
            <a:off x="4836554" y="3680584"/>
            <a:ext cx="209160" cy="169920"/>
            <a:chOff x="4836554" y="3680584"/>
            <a:chExt cx="209160" cy="1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03CD633-87B7-421F-B5AC-0CDCD3AD978E}"/>
                    </a:ext>
                  </a:extLst>
                </p14:cNvPr>
                <p14:cNvContentPartPr/>
                <p14:nvPr/>
              </p14:nvContentPartPr>
              <p14:xfrm>
                <a:off x="4836554" y="3680584"/>
                <a:ext cx="209160" cy="54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03CD633-87B7-421F-B5AC-0CDCD3AD978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827914" y="3671944"/>
                  <a:ext cx="2268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6B115B6-F412-4D90-B293-07919528B6CE}"/>
                    </a:ext>
                  </a:extLst>
                </p14:cNvPr>
                <p14:cNvContentPartPr/>
                <p14:nvPr/>
              </p14:nvContentPartPr>
              <p14:xfrm>
                <a:off x="4861754" y="3826024"/>
                <a:ext cx="176400" cy="244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6B115B6-F412-4D90-B293-07919528B6C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853114" y="3817024"/>
                  <a:ext cx="19404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34482633-1CB2-40B7-B55C-2E93A5D4D9D9}"/>
              </a:ext>
            </a:extLst>
          </p:cNvPr>
          <p:cNvGrpSpPr/>
          <p:nvPr/>
        </p:nvGrpSpPr>
        <p:grpSpPr>
          <a:xfrm>
            <a:off x="4885514" y="4557184"/>
            <a:ext cx="229680" cy="141480"/>
            <a:chOff x="4885514" y="4557184"/>
            <a:chExt cx="229680" cy="14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CEF6183-A017-45EE-92E6-F3EF67AFE49C}"/>
                    </a:ext>
                  </a:extLst>
                </p14:cNvPr>
                <p14:cNvContentPartPr/>
                <p14:nvPr/>
              </p14:nvContentPartPr>
              <p14:xfrm>
                <a:off x="4885514" y="4557184"/>
                <a:ext cx="187920" cy="442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CEF6183-A017-45EE-92E6-F3EF67AFE49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876874" y="4548184"/>
                  <a:ext cx="205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BB10320-9F9B-42EE-8ED7-191FF5519FA0}"/>
                    </a:ext>
                  </a:extLst>
                </p14:cNvPr>
                <p14:cNvContentPartPr/>
                <p14:nvPr/>
              </p14:nvContentPartPr>
              <p14:xfrm>
                <a:off x="4917194" y="4656544"/>
                <a:ext cx="198000" cy="421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BB10320-9F9B-42EE-8ED7-191FF5519FA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908554" y="4647904"/>
                  <a:ext cx="21564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2B3AD7D9-55F1-4FE4-9B0D-BA5C65D8AD69}"/>
              </a:ext>
            </a:extLst>
          </p:cNvPr>
          <p:cNvGrpSpPr/>
          <p:nvPr/>
        </p:nvGrpSpPr>
        <p:grpSpPr>
          <a:xfrm>
            <a:off x="5491034" y="3053464"/>
            <a:ext cx="4386600" cy="1904760"/>
            <a:chOff x="5491034" y="3053464"/>
            <a:chExt cx="4386600" cy="190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A959568-9D7B-4BA4-BC6D-D096C2DCA169}"/>
                    </a:ext>
                  </a:extLst>
                </p14:cNvPr>
                <p14:cNvContentPartPr/>
                <p14:nvPr/>
              </p14:nvContentPartPr>
              <p14:xfrm>
                <a:off x="8737154" y="3457384"/>
                <a:ext cx="153360" cy="2851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A959568-9D7B-4BA4-BC6D-D096C2DCA16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728154" y="3448744"/>
                  <a:ext cx="1710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E8F2B5-FF9E-4C32-A041-FD9F2655F20D}"/>
                    </a:ext>
                  </a:extLst>
                </p14:cNvPr>
                <p14:cNvContentPartPr/>
                <p14:nvPr/>
              </p14:nvContentPartPr>
              <p14:xfrm>
                <a:off x="8966834" y="3307264"/>
                <a:ext cx="183600" cy="5360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E8F2B5-FF9E-4C32-A041-FD9F2655F20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958194" y="3298264"/>
                  <a:ext cx="20124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C1D0DCC-4F9A-4AE8-B372-07060E767175}"/>
                    </a:ext>
                  </a:extLst>
                </p14:cNvPr>
                <p14:cNvContentPartPr/>
                <p14:nvPr/>
              </p14:nvContentPartPr>
              <p14:xfrm>
                <a:off x="9093194" y="3084064"/>
                <a:ext cx="73440" cy="145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C1D0DCC-4F9A-4AE8-B372-07060E76717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084554" y="3075424"/>
                  <a:ext cx="91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0E74D0B-F3E1-4C5B-B1F5-9D064B67BBCA}"/>
                    </a:ext>
                  </a:extLst>
                </p14:cNvPr>
                <p14:cNvContentPartPr/>
                <p14:nvPr/>
              </p14:nvContentPartPr>
              <p14:xfrm>
                <a:off x="9227474" y="3104944"/>
                <a:ext cx="108720" cy="1461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0E74D0B-F3E1-4C5B-B1F5-9D064B67BBC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218474" y="3095944"/>
                  <a:ext cx="126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DA31FBD-7023-4603-A352-54061D6DF8D7}"/>
                    </a:ext>
                  </a:extLst>
                </p14:cNvPr>
                <p14:cNvContentPartPr/>
                <p14:nvPr/>
              </p14:nvContentPartPr>
              <p14:xfrm>
                <a:off x="9481994" y="3154624"/>
                <a:ext cx="140400" cy="388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DA31FBD-7023-4603-A352-54061D6DF8D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473354" y="3145624"/>
                  <a:ext cx="1580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A79FF46-5700-4648-A731-AA4167333762}"/>
                    </a:ext>
                  </a:extLst>
                </p14:cNvPr>
                <p14:cNvContentPartPr/>
                <p14:nvPr/>
              </p14:nvContentPartPr>
              <p14:xfrm>
                <a:off x="9695474" y="3053464"/>
                <a:ext cx="182160" cy="1994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A79FF46-5700-4648-A731-AA416733376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686474" y="3044824"/>
                  <a:ext cx="1998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3D6DB60-D692-4D00-9208-5ECE0F506F7F}"/>
                    </a:ext>
                  </a:extLst>
                </p14:cNvPr>
                <p14:cNvContentPartPr/>
                <p14:nvPr/>
              </p14:nvContentPartPr>
              <p14:xfrm>
                <a:off x="5508674" y="3629464"/>
                <a:ext cx="50040" cy="35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3D6DB60-D692-4D00-9208-5ECE0F506F7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500034" y="3620824"/>
                  <a:ext cx="67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144AB7B-4046-4594-B157-4222B54FD160}"/>
                    </a:ext>
                  </a:extLst>
                </p14:cNvPr>
                <p14:cNvContentPartPr/>
                <p14:nvPr/>
              </p14:nvContentPartPr>
              <p14:xfrm>
                <a:off x="5491034" y="3433264"/>
                <a:ext cx="258120" cy="518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144AB7B-4046-4594-B157-4222B54FD16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482034" y="3424264"/>
                  <a:ext cx="2757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5CF615A-7BF9-4AB7-8C89-E402CC4A70B4}"/>
                    </a:ext>
                  </a:extLst>
                </p14:cNvPr>
                <p14:cNvContentPartPr/>
                <p14:nvPr/>
              </p14:nvContentPartPr>
              <p14:xfrm>
                <a:off x="5943914" y="3384664"/>
                <a:ext cx="75240" cy="143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5CF615A-7BF9-4AB7-8C89-E402CC4A70B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934914" y="3375664"/>
                  <a:ext cx="92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E468C74-C952-4287-96C7-139E3462953A}"/>
                    </a:ext>
                  </a:extLst>
                </p14:cNvPr>
                <p14:cNvContentPartPr/>
                <p14:nvPr/>
              </p14:nvContentPartPr>
              <p14:xfrm>
                <a:off x="6061274" y="3386104"/>
                <a:ext cx="90720" cy="1429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E468C74-C952-4287-96C7-139E3462953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052634" y="3377104"/>
                  <a:ext cx="108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476DAD7-5195-467F-BFE0-9EE2FDF8BF46}"/>
                    </a:ext>
                  </a:extLst>
                </p14:cNvPr>
                <p14:cNvContentPartPr/>
                <p14:nvPr/>
              </p14:nvContentPartPr>
              <p14:xfrm>
                <a:off x="6310754" y="3395464"/>
                <a:ext cx="189000" cy="45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476DAD7-5195-467F-BFE0-9EE2FDF8BF4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302114" y="3386824"/>
                  <a:ext cx="206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3882DC4-557E-43D9-996C-C977B480E0AB}"/>
                    </a:ext>
                  </a:extLst>
                </p14:cNvPr>
                <p14:cNvContentPartPr/>
                <p14:nvPr/>
              </p14:nvContentPartPr>
              <p14:xfrm>
                <a:off x="6663914" y="3289984"/>
                <a:ext cx="36000" cy="2134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3882DC4-557E-43D9-996C-C977B480E0A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654914" y="3280984"/>
                  <a:ext cx="53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4AA3F9E-FEF5-4776-A469-A081BC11495A}"/>
                    </a:ext>
                  </a:extLst>
                </p14:cNvPr>
                <p14:cNvContentPartPr/>
                <p14:nvPr/>
              </p14:nvContentPartPr>
              <p14:xfrm>
                <a:off x="5919794" y="3779584"/>
                <a:ext cx="156600" cy="1904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4AA3F9E-FEF5-4776-A469-A081BC11495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911154" y="3770944"/>
                  <a:ext cx="174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5C659D8-112F-4087-8E3C-FC6398DA62E7}"/>
                    </a:ext>
                  </a:extLst>
                </p14:cNvPr>
                <p14:cNvContentPartPr/>
                <p14:nvPr/>
              </p14:nvContentPartPr>
              <p14:xfrm>
                <a:off x="6225434" y="3841504"/>
                <a:ext cx="150480" cy="42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5C659D8-112F-4087-8E3C-FC6398DA62E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216434" y="3832864"/>
                  <a:ext cx="168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FF50726-70ED-428D-BF75-6A107D9323F3}"/>
                    </a:ext>
                  </a:extLst>
                </p14:cNvPr>
                <p14:cNvContentPartPr/>
                <p14:nvPr/>
              </p14:nvContentPartPr>
              <p14:xfrm>
                <a:off x="6515594" y="3793264"/>
                <a:ext cx="32040" cy="1897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FF50726-70ED-428D-BF75-6A107D9323F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506954" y="3784264"/>
                  <a:ext cx="496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824AC52-0267-4326-8343-C399BF0A5143}"/>
                    </a:ext>
                  </a:extLst>
                </p14:cNvPr>
                <p14:cNvContentPartPr/>
                <p14:nvPr/>
              </p14:nvContentPartPr>
              <p14:xfrm>
                <a:off x="6756794" y="3193864"/>
                <a:ext cx="228240" cy="835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824AC52-0267-4326-8343-C399BF0A514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748154" y="3185224"/>
                  <a:ext cx="24588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773A9E8-8528-45BC-A098-75A60BDA5399}"/>
                    </a:ext>
                  </a:extLst>
                </p14:cNvPr>
                <p14:cNvContentPartPr/>
                <p14:nvPr/>
              </p14:nvContentPartPr>
              <p14:xfrm>
                <a:off x="7238834" y="3390424"/>
                <a:ext cx="165240" cy="3060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773A9E8-8528-45BC-A098-75A60BDA539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229834" y="3381784"/>
                  <a:ext cx="1828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633FACF-6E70-47DD-ACF8-BCBE626EA92C}"/>
                    </a:ext>
                  </a:extLst>
                </p14:cNvPr>
                <p14:cNvContentPartPr/>
                <p14:nvPr/>
              </p14:nvContentPartPr>
              <p14:xfrm>
                <a:off x="7465994" y="3622984"/>
                <a:ext cx="24840" cy="313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633FACF-6E70-47DD-ACF8-BCBE626EA92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456994" y="3614344"/>
                  <a:ext cx="42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6378C23-9CC3-4CDE-AB1C-D1A03DEE7641}"/>
                    </a:ext>
                  </a:extLst>
                </p14:cNvPr>
                <p14:cNvContentPartPr/>
                <p14:nvPr/>
              </p14:nvContentPartPr>
              <p14:xfrm>
                <a:off x="7655354" y="3495904"/>
                <a:ext cx="57600" cy="1728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6378C23-9CC3-4CDE-AB1C-D1A03DEE764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646354" y="3486904"/>
                  <a:ext cx="7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F8A6FD-C8F6-4363-901E-F2D2B503571D}"/>
                    </a:ext>
                  </a:extLst>
                </p14:cNvPr>
                <p14:cNvContentPartPr/>
                <p14:nvPr/>
              </p14:nvContentPartPr>
              <p14:xfrm>
                <a:off x="7779554" y="3361984"/>
                <a:ext cx="159480" cy="3747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F8A6FD-C8F6-4363-901E-F2D2B503571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70914" y="3353344"/>
                  <a:ext cx="1771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140B87F-C364-4BC2-B5F3-8D44E7E817BC}"/>
                    </a:ext>
                  </a:extLst>
                </p14:cNvPr>
                <p14:cNvContentPartPr/>
                <p14:nvPr/>
              </p14:nvContentPartPr>
              <p14:xfrm>
                <a:off x="7966034" y="3140224"/>
                <a:ext cx="154080" cy="176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140B87F-C364-4BC2-B5F3-8D44E7E817B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957394" y="3131584"/>
                  <a:ext cx="171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FE18673-2473-4211-AF0E-73050B76BE48}"/>
                    </a:ext>
                  </a:extLst>
                </p14:cNvPr>
                <p14:cNvContentPartPr/>
                <p14:nvPr/>
              </p14:nvContentPartPr>
              <p14:xfrm>
                <a:off x="8202554" y="3383944"/>
                <a:ext cx="222840" cy="4122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FE18673-2473-4211-AF0E-73050B76BE4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193554" y="3375304"/>
                  <a:ext cx="2404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0538E55-37EE-4775-B651-E8B8DF03A7FA}"/>
                    </a:ext>
                  </a:extLst>
                </p14:cNvPr>
                <p14:cNvContentPartPr/>
                <p14:nvPr/>
              </p14:nvContentPartPr>
              <p14:xfrm>
                <a:off x="8464994" y="3708304"/>
                <a:ext cx="37080" cy="17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0538E55-37EE-4775-B651-E8B8DF03A7F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456354" y="3699664"/>
                  <a:ext cx="54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2BBBC1E-BE39-42A8-9B06-5E28095AB0E6}"/>
                    </a:ext>
                  </a:extLst>
                </p14:cNvPr>
                <p14:cNvContentPartPr/>
                <p14:nvPr/>
              </p14:nvContentPartPr>
              <p14:xfrm>
                <a:off x="5612354" y="4312744"/>
                <a:ext cx="276840" cy="6019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2BBBC1E-BE39-42A8-9B06-5E28095AB0E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603714" y="4304104"/>
                  <a:ext cx="29448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7746FFC-62AC-464B-80A4-F96224A9AA1F}"/>
                    </a:ext>
                  </a:extLst>
                </p14:cNvPr>
                <p14:cNvContentPartPr/>
                <p14:nvPr/>
              </p14:nvContentPartPr>
              <p14:xfrm>
                <a:off x="6095834" y="4214824"/>
                <a:ext cx="159480" cy="3549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7746FFC-62AC-464B-80A4-F96224A9AA1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087194" y="4205824"/>
                  <a:ext cx="1771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7CBC5A3-81B8-4D37-8D75-22011CA2FC41}"/>
                    </a:ext>
                  </a:extLst>
                </p14:cNvPr>
                <p14:cNvContentPartPr/>
                <p14:nvPr/>
              </p14:nvContentPartPr>
              <p14:xfrm>
                <a:off x="6016634" y="4675984"/>
                <a:ext cx="258120" cy="2026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7CBC5A3-81B8-4D37-8D75-22011CA2FC4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007994" y="4667344"/>
                  <a:ext cx="2757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69B0A29-A790-49EF-8835-CD03F69FD4AA}"/>
                    </a:ext>
                  </a:extLst>
                </p14:cNvPr>
                <p14:cNvContentPartPr/>
                <p14:nvPr/>
              </p14:nvContentPartPr>
              <p14:xfrm>
                <a:off x="6432794" y="4250464"/>
                <a:ext cx="212040" cy="7077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69B0A29-A790-49EF-8835-CD03F69FD4A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423794" y="4241464"/>
                  <a:ext cx="22968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668D1FB-2B63-4358-8227-88D82F88DC69}"/>
                    </a:ext>
                  </a:extLst>
                </p14:cNvPr>
                <p14:cNvContentPartPr/>
                <p14:nvPr/>
              </p14:nvContentPartPr>
              <p14:xfrm>
                <a:off x="6819794" y="4297984"/>
                <a:ext cx="216000" cy="3902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668D1FB-2B63-4358-8227-88D82F88DC6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810794" y="4288984"/>
                  <a:ext cx="2336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805A862-023C-4023-8EE8-CFB6024C4EA6}"/>
                    </a:ext>
                  </a:extLst>
                </p14:cNvPr>
                <p14:cNvContentPartPr/>
                <p14:nvPr/>
              </p14:nvContentPartPr>
              <p14:xfrm>
                <a:off x="7091954" y="4584184"/>
                <a:ext cx="9360" cy="342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805A862-023C-4023-8EE8-CFB6024C4EA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082954" y="4575544"/>
                  <a:ext cx="27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C9AAE53-5845-4250-8E09-2FF741E2C62F}"/>
                    </a:ext>
                  </a:extLst>
                </p14:cNvPr>
                <p14:cNvContentPartPr/>
                <p14:nvPr/>
              </p14:nvContentPartPr>
              <p14:xfrm>
                <a:off x="7284194" y="4404904"/>
                <a:ext cx="53640" cy="2044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C9AAE53-5845-4250-8E09-2FF741E2C62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275194" y="4395904"/>
                  <a:ext cx="712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DCCBEDD-684E-4EE4-83B2-DE59A36E0782}"/>
                    </a:ext>
                  </a:extLst>
                </p14:cNvPr>
                <p14:cNvContentPartPr/>
                <p14:nvPr/>
              </p14:nvContentPartPr>
              <p14:xfrm>
                <a:off x="7415954" y="4248664"/>
                <a:ext cx="177120" cy="4464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DCCBEDD-684E-4EE4-83B2-DE59A36E078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407314" y="4240024"/>
                  <a:ext cx="19476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004689F-C8F4-48EC-B01B-7F8C028944FC}"/>
                    </a:ext>
                  </a:extLst>
                </p14:cNvPr>
                <p14:cNvContentPartPr/>
                <p14:nvPr/>
              </p14:nvContentPartPr>
              <p14:xfrm>
                <a:off x="7631954" y="4077664"/>
                <a:ext cx="138600" cy="2257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004689F-C8F4-48EC-B01B-7F8C028944F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623314" y="4069024"/>
                  <a:ext cx="1562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92B2300-3DBA-46EE-A0BC-CA361EE0E306}"/>
                    </a:ext>
                  </a:extLst>
                </p14:cNvPr>
                <p14:cNvContentPartPr/>
                <p14:nvPr/>
              </p14:nvContentPartPr>
              <p14:xfrm>
                <a:off x="7901954" y="4247584"/>
                <a:ext cx="164520" cy="3564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92B2300-3DBA-46EE-A0BC-CA361EE0E30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893314" y="4238584"/>
                  <a:ext cx="1821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F2C1670-D53F-4271-85CF-7489E0E69400}"/>
                    </a:ext>
                  </a:extLst>
                </p14:cNvPr>
                <p14:cNvContentPartPr/>
                <p14:nvPr/>
              </p14:nvContentPartPr>
              <p14:xfrm>
                <a:off x="8142074" y="4515424"/>
                <a:ext cx="21240" cy="705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F2C1670-D53F-4271-85CF-7489E0E6940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133074" y="4506424"/>
                  <a:ext cx="38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D8EFBFB-632C-417D-A7EF-5EC7C5BDCD15}"/>
                    </a:ext>
                  </a:extLst>
                </p14:cNvPr>
                <p14:cNvContentPartPr/>
                <p14:nvPr/>
              </p14:nvContentPartPr>
              <p14:xfrm>
                <a:off x="8306954" y="4254424"/>
                <a:ext cx="183600" cy="3358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D8EFBFB-632C-417D-A7EF-5EC7C5BDCD1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297954" y="4245424"/>
                  <a:ext cx="2012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D702927-31E5-49F4-853F-B38071220088}"/>
                    </a:ext>
                  </a:extLst>
                </p14:cNvPr>
                <p14:cNvContentPartPr/>
                <p14:nvPr/>
              </p14:nvContentPartPr>
              <p14:xfrm>
                <a:off x="8526554" y="4189264"/>
                <a:ext cx="135000" cy="4820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D702927-31E5-49F4-853F-B3807122008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517554" y="4180624"/>
                  <a:ext cx="15264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13A722F-5ACB-4C51-8F4B-6AFA2FBCC7BD}"/>
                    </a:ext>
                  </a:extLst>
                </p14:cNvPr>
                <p14:cNvContentPartPr/>
                <p14:nvPr/>
              </p14:nvContentPartPr>
              <p14:xfrm>
                <a:off x="8752634" y="3947344"/>
                <a:ext cx="249840" cy="2217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13A722F-5ACB-4C51-8F4B-6AFA2FBCC7B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743994" y="3938344"/>
                  <a:ext cx="26748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89F0AABC-CB24-4578-BC69-07CB34FB1775}"/>
              </a:ext>
            </a:extLst>
          </p:cNvPr>
          <p:cNvGrpSpPr/>
          <p:nvPr/>
        </p:nvGrpSpPr>
        <p:grpSpPr>
          <a:xfrm>
            <a:off x="3076514" y="362508"/>
            <a:ext cx="375840" cy="295920"/>
            <a:chOff x="3076514" y="362508"/>
            <a:chExt cx="375840" cy="29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00FF5D7-B31C-4634-8207-645403671C59}"/>
                    </a:ext>
                  </a:extLst>
                </p14:cNvPr>
                <p14:cNvContentPartPr/>
                <p14:nvPr/>
              </p14:nvContentPartPr>
              <p14:xfrm>
                <a:off x="3076514" y="390228"/>
                <a:ext cx="148320" cy="2059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00FF5D7-B31C-4634-8207-645403671C5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067874" y="381228"/>
                  <a:ext cx="1659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34B0022-DF5C-46FE-81C1-7582B95C9BAF}"/>
                    </a:ext>
                  </a:extLst>
                </p14:cNvPr>
                <p14:cNvContentPartPr/>
                <p14:nvPr/>
              </p14:nvContentPartPr>
              <p14:xfrm>
                <a:off x="3242834" y="362508"/>
                <a:ext cx="209520" cy="2959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34B0022-DF5C-46FE-81C1-7582B95C9BA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233834" y="353868"/>
                  <a:ext cx="227160" cy="31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9677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88A0ADE-4162-4164-820C-7829CD287758}"/>
              </a:ext>
            </a:extLst>
          </p:cNvPr>
          <p:cNvGrpSpPr/>
          <p:nvPr/>
        </p:nvGrpSpPr>
        <p:grpSpPr>
          <a:xfrm>
            <a:off x="323954" y="186064"/>
            <a:ext cx="594360" cy="507240"/>
            <a:chOff x="323954" y="186064"/>
            <a:chExt cx="594360" cy="50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644756D-03B5-4B92-A957-DC904F7D0894}"/>
                    </a:ext>
                  </a:extLst>
                </p14:cNvPr>
                <p14:cNvContentPartPr/>
                <p14:nvPr/>
              </p14:nvContentPartPr>
              <p14:xfrm>
                <a:off x="323954" y="487024"/>
                <a:ext cx="252720" cy="206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644756D-03B5-4B92-A957-DC904F7D089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4954" y="478024"/>
                  <a:ext cx="2703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17456B6-4975-4F1A-8CDE-EEBF925EC0B3}"/>
                    </a:ext>
                  </a:extLst>
                </p14:cNvPr>
                <p14:cNvContentPartPr/>
                <p14:nvPr/>
              </p14:nvContentPartPr>
              <p14:xfrm>
                <a:off x="448514" y="256264"/>
                <a:ext cx="221400" cy="407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17456B6-4975-4F1A-8CDE-EEBF925EC0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9874" y="247624"/>
                  <a:ext cx="2390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B5A8837-4A27-4500-8E28-BB6F53C276B0}"/>
                    </a:ext>
                  </a:extLst>
                </p14:cNvPr>
                <p14:cNvContentPartPr/>
                <p14:nvPr/>
              </p14:nvContentPartPr>
              <p14:xfrm>
                <a:off x="761354" y="445624"/>
                <a:ext cx="5040" cy="6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B5A8837-4A27-4500-8E28-BB6F53C276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2714" y="436984"/>
                  <a:ext cx="226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3643FFB-DFCB-48ED-BD2D-CB8D65581C60}"/>
                    </a:ext>
                  </a:extLst>
                </p14:cNvPr>
                <p14:cNvContentPartPr/>
                <p14:nvPr/>
              </p14:nvContentPartPr>
              <p14:xfrm>
                <a:off x="781514" y="186064"/>
                <a:ext cx="136800" cy="494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3643FFB-DFCB-48ED-BD2D-CB8D65581C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2514" y="177424"/>
                  <a:ext cx="154440" cy="51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5B5E26A-4C8F-451F-90FF-BAFD135ADFE1}"/>
              </a:ext>
            </a:extLst>
          </p:cNvPr>
          <p:cNvGrpSpPr/>
          <p:nvPr/>
        </p:nvGrpSpPr>
        <p:grpSpPr>
          <a:xfrm>
            <a:off x="1430234" y="-65216"/>
            <a:ext cx="10476720" cy="4006080"/>
            <a:chOff x="1430234" y="-65216"/>
            <a:chExt cx="10476720" cy="400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6B91104-EB80-4E2D-AB8F-5DE0A8D28E64}"/>
                    </a:ext>
                  </a:extLst>
                </p14:cNvPr>
                <p14:cNvContentPartPr/>
                <p14:nvPr/>
              </p14:nvContentPartPr>
              <p14:xfrm>
                <a:off x="8651834" y="-28496"/>
                <a:ext cx="330120" cy="618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6B91104-EB80-4E2D-AB8F-5DE0A8D28E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43194" y="-37496"/>
                  <a:ext cx="34776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CBD3C14-554A-408C-AE79-F4FDF9A710D7}"/>
                    </a:ext>
                  </a:extLst>
                </p14:cNvPr>
                <p14:cNvContentPartPr/>
                <p14:nvPr/>
              </p14:nvContentPartPr>
              <p14:xfrm>
                <a:off x="8525834" y="306304"/>
                <a:ext cx="403200" cy="84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CBD3C14-554A-408C-AE79-F4FDF9A710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17194" y="297304"/>
                  <a:ext cx="420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CF36C48-5769-4EA4-B109-F644FA71D33A}"/>
                    </a:ext>
                  </a:extLst>
                </p14:cNvPr>
                <p14:cNvContentPartPr/>
                <p14:nvPr/>
              </p14:nvContentPartPr>
              <p14:xfrm>
                <a:off x="8901314" y="331504"/>
                <a:ext cx="223920" cy="210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CF36C48-5769-4EA4-B109-F644FA71D33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892674" y="322864"/>
                  <a:ext cx="241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55D5068-9D03-46B1-A07A-73ECBC7F3836}"/>
                    </a:ext>
                  </a:extLst>
                </p14:cNvPr>
                <p14:cNvContentPartPr/>
                <p14:nvPr/>
              </p14:nvContentPartPr>
              <p14:xfrm>
                <a:off x="9119474" y="380464"/>
                <a:ext cx="149400" cy="137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55D5068-9D03-46B1-A07A-73ECBC7F38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10834" y="371824"/>
                  <a:ext cx="167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1E76643-ABDF-4050-810B-A228168B3231}"/>
                    </a:ext>
                  </a:extLst>
                </p14:cNvPr>
                <p14:cNvContentPartPr/>
                <p14:nvPr/>
              </p14:nvContentPartPr>
              <p14:xfrm>
                <a:off x="9375794" y="409624"/>
                <a:ext cx="44640" cy="116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1E76643-ABDF-4050-810B-A228168B32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367154" y="400624"/>
                  <a:ext cx="622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2F3A7EE-6E4C-40E0-87E9-4C00C227609D}"/>
                    </a:ext>
                  </a:extLst>
                </p14:cNvPr>
                <p14:cNvContentPartPr/>
                <p14:nvPr/>
              </p14:nvContentPartPr>
              <p14:xfrm>
                <a:off x="9476594" y="70864"/>
                <a:ext cx="416520" cy="479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2F3A7EE-6E4C-40E0-87E9-4C00C227609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67954" y="62224"/>
                  <a:ext cx="43416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864FD06-A0E3-4264-9605-C685D0808F75}"/>
                    </a:ext>
                  </a:extLst>
                </p14:cNvPr>
                <p14:cNvContentPartPr/>
                <p14:nvPr/>
              </p14:nvContentPartPr>
              <p14:xfrm>
                <a:off x="10084994" y="349144"/>
                <a:ext cx="174600" cy="201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864FD06-A0E3-4264-9605-C685D0808F7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75994" y="340144"/>
                  <a:ext cx="1922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48DE410-A424-43B5-AF33-6AD20CD4394D}"/>
                    </a:ext>
                  </a:extLst>
                </p14:cNvPr>
                <p14:cNvContentPartPr/>
                <p14:nvPr/>
              </p14:nvContentPartPr>
              <p14:xfrm>
                <a:off x="10325114" y="405304"/>
                <a:ext cx="165600" cy="157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48DE410-A424-43B5-AF33-6AD20CD4394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316474" y="396664"/>
                  <a:ext cx="183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3000499-C1CE-481A-B719-842D7C3A4ADF}"/>
                    </a:ext>
                  </a:extLst>
                </p14:cNvPr>
                <p14:cNvContentPartPr/>
                <p14:nvPr/>
              </p14:nvContentPartPr>
              <p14:xfrm>
                <a:off x="10583954" y="391984"/>
                <a:ext cx="165240" cy="139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3000499-C1CE-481A-B719-842D7C3A4A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574954" y="382984"/>
                  <a:ext cx="182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CC861D1-6787-47D5-ABB2-05084A3599E0}"/>
                    </a:ext>
                  </a:extLst>
                </p14:cNvPr>
                <p14:cNvContentPartPr/>
                <p14:nvPr/>
              </p14:nvContentPartPr>
              <p14:xfrm>
                <a:off x="10710674" y="137464"/>
                <a:ext cx="196200" cy="403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CC861D1-6787-47D5-ABB2-05084A3599E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701674" y="128824"/>
                  <a:ext cx="2138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ACC2657-6BAE-44B1-8369-036FD46E6932}"/>
                    </a:ext>
                  </a:extLst>
                </p14:cNvPr>
                <p14:cNvContentPartPr/>
                <p14:nvPr/>
              </p14:nvContentPartPr>
              <p14:xfrm>
                <a:off x="8490914" y="937744"/>
                <a:ext cx="159840" cy="350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ACC2657-6BAE-44B1-8369-036FD46E693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82274" y="928744"/>
                  <a:ext cx="1774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8F2746A-02A0-47B4-8937-B2AEDCD95B74}"/>
                    </a:ext>
                  </a:extLst>
                </p14:cNvPr>
                <p14:cNvContentPartPr/>
                <p14:nvPr/>
              </p14:nvContentPartPr>
              <p14:xfrm>
                <a:off x="8607914" y="803104"/>
                <a:ext cx="270000" cy="207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8F2746A-02A0-47B4-8937-B2AEDCD95B7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599274" y="794464"/>
                  <a:ext cx="287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805F360-93FB-428A-8EF1-76BCF26EF485}"/>
                    </a:ext>
                  </a:extLst>
                </p14:cNvPr>
                <p14:cNvContentPartPr/>
                <p14:nvPr/>
              </p14:nvContentPartPr>
              <p14:xfrm>
                <a:off x="8906354" y="835864"/>
                <a:ext cx="181440" cy="191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805F360-93FB-428A-8EF1-76BCF26EF4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97354" y="827224"/>
                  <a:ext cx="199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1A38F79-7F28-404B-AF6E-11719A8B772D}"/>
                    </a:ext>
                  </a:extLst>
                </p14:cNvPr>
                <p14:cNvContentPartPr/>
                <p14:nvPr/>
              </p14:nvContentPartPr>
              <p14:xfrm>
                <a:off x="9131354" y="871144"/>
                <a:ext cx="111240" cy="162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1A38F79-7F28-404B-AF6E-11719A8B772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22354" y="862144"/>
                  <a:ext cx="128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3D23DCF-FB46-46DB-AB7D-9CFF7E0A6BCC}"/>
                    </a:ext>
                  </a:extLst>
                </p14:cNvPr>
                <p14:cNvContentPartPr/>
                <p14:nvPr/>
              </p14:nvContentPartPr>
              <p14:xfrm>
                <a:off x="9206594" y="902104"/>
                <a:ext cx="150480" cy="326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3D23DCF-FB46-46DB-AB7D-9CFF7E0A6BC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97594" y="893104"/>
                  <a:ext cx="1681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9405816-3521-4114-B167-97E363FB8CE3}"/>
                    </a:ext>
                  </a:extLst>
                </p14:cNvPr>
                <p14:cNvContentPartPr/>
                <p14:nvPr/>
              </p14:nvContentPartPr>
              <p14:xfrm>
                <a:off x="9274274" y="852784"/>
                <a:ext cx="244800" cy="176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9405816-3521-4114-B167-97E363FB8C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65634" y="844144"/>
                  <a:ext cx="262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C8A3E7F-17A6-4699-8D0A-8924C9991566}"/>
                    </a:ext>
                  </a:extLst>
                </p14:cNvPr>
                <p14:cNvContentPartPr/>
                <p14:nvPr/>
              </p14:nvContentPartPr>
              <p14:xfrm>
                <a:off x="9606554" y="589984"/>
                <a:ext cx="241560" cy="415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C8A3E7F-17A6-4699-8D0A-8924C999156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97554" y="580984"/>
                  <a:ext cx="2592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5DB243F-5252-4E4A-93A0-8A2088A0AFCD}"/>
                    </a:ext>
                  </a:extLst>
                </p14:cNvPr>
                <p14:cNvContentPartPr/>
                <p14:nvPr/>
              </p14:nvContentPartPr>
              <p14:xfrm>
                <a:off x="9789074" y="817504"/>
                <a:ext cx="148320" cy="191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5DB243F-5252-4E4A-93A0-8A2088A0AFC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80074" y="808864"/>
                  <a:ext cx="165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7D5B77C-EE30-4FEC-9D54-A33D6434318C}"/>
                    </a:ext>
                  </a:extLst>
                </p14:cNvPr>
                <p14:cNvContentPartPr/>
                <p14:nvPr/>
              </p14:nvContentPartPr>
              <p14:xfrm>
                <a:off x="10231514" y="862504"/>
                <a:ext cx="99720" cy="146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7D5B77C-EE30-4FEC-9D54-A33D6434318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222514" y="853864"/>
                  <a:ext cx="117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8FB6C83-583F-4B51-B1AE-EF297312E17F}"/>
                    </a:ext>
                  </a:extLst>
                </p14:cNvPr>
                <p14:cNvContentPartPr/>
                <p14:nvPr/>
              </p14:nvContentPartPr>
              <p14:xfrm>
                <a:off x="10434554" y="866104"/>
                <a:ext cx="276480" cy="164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8FB6C83-583F-4B51-B1AE-EF297312E17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425554" y="857464"/>
                  <a:ext cx="294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498E510-B90A-45CA-B15A-BBD7BFBBEE2C}"/>
                    </a:ext>
                  </a:extLst>
                </p14:cNvPr>
                <p14:cNvContentPartPr/>
                <p14:nvPr/>
              </p14:nvContentPartPr>
              <p14:xfrm>
                <a:off x="11047274" y="602224"/>
                <a:ext cx="202680" cy="501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498E510-B90A-45CA-B15A-BBD7BFBBEE2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038274" y="593224"/>
                  <a:ext cx="22032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FA35C89-3153-40C4-90A0-CE214952792B}"/>
                    </a:ext>
                  </a:extLst>
                </p14:cNvPr>
                <p14:cNvContentPartPr/>
                <p14:nvPr/>
              </p14:nvContentPartPr>
              <p14:xfrm>
                <a:off x="10922354" y="818584"/>
                <a:ext cx="375480" cy="76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FA35C89-3153-40C4-90A0-CE214952792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913354" y="809944"/>
                  <a:ext cx="393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3F69E09-6ACC-46CF-9650-5EE023B081C3}"/>
                    </a:ext>
                  </a:extLst>
                </p14:cNvPr>
                <p14:cNvContentPartPr/>
                <p14:nvPr/>
              </p14:nvContentPartPr>
              <p14:xfrm>
                <a:off x="11311874" y="555064"/>
                <a:ext cx="199800" cy="488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3F69E09-6ACC-46CF-9650-5EE023B081C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302874" y="546064"/>
                  <a:ext cx="2174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C8F5199-3E6E-4496-8B95-11C976E70F89}"/>
                    </a:ext>
                  </a:extLst>
                </p14:cNvPr>
                <p14:cNvContentPartPr/>
                <p14:nvPr/>
              </p14:nvContentPartPr>
              <p14:xfrm>
                <a:off x="11589074" y="883384"/>
                <a:ext cx="129240" cy="1944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C8F5199-3E6E-4496-8B95-11C976E70F8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580434" y="874384"/>
                  <a:ext cx="146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3991D83-D94B-4641-A818-C7EF8799B0BD}"/>
                    </a:ext>
                  </a:extLst>
                </p14:cNvPr>
                <p14:cNvContentPartPr/>
                <p14:nvPr/>
              </p14:nvContentPartPr>
              <p14:xfrm>
                <a:off x="3906314" y="343744"/>
                <a:ext cx="231480" cy="167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3991D83-D94B-4641-A818-C7EF8799B0B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97674" y="334744"/>
                  <a:ext cx="249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4348DD6-55CE-47BE-B958-EC9EBDB103F5}"/>
                    </a:ext>
                  </a:extLst>
                </p14:cNvPr>
                <p14:cNvContentPartPr/>
                <p14:nvPr/>
              </p14:nvContentPartPr>
              <p14:xfrm>
                <a:off x="4189994" y="316384"/>
                <a:ext cx="358200" cy="221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4348DD6-55CE-47BE-B958-EC9EBDB103F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81354" y="307384"/>
                  <a:ext cx="3758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AD4D6D9-DF3D-4DBA-8E6E-3B7E01D050A8}"/>
                    </a:ext>
                  </a:extLst>
                </p14:cNvPr>
                <p14:cNvContentPartPr/>
                <p14:nvPr/>
              </p14:nvContentPartPr>
              <p14:xfrm>
                <a:off x="4994954" y="103264"/>
                <a:ext cx="228960" cy="450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AD4D6D9-DF3D-4DBA-8E6E-3B7E01D050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85954" y="94264"/>
                  <a:ext cx="2466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880C846-9C01-411A-B01C-9C3242D0E01A}"/>
                    </a:ext>
                  </a:extLst>
                </p14:cNvPr>
                <p14:cNvContentPartPr/>
                <p14:nvPr/>
              </p14:nvContentPartPr>
              <p14:xfrm>
                <a:off x="4921154" y="297664"/>
                <a:ext cx="393480" cy="79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880C846-9C01-411A-B01C-9C3242D0E01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12514" y="289024"/>
                  <a:ext cx="411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95EEACB-2A33-44AD-B804-DEC922ABA4D7}"/>
                    </a:ext>
                  </a:extLst>
                </p14:cNvPr>
                <p14:cNvContentPartPr/>
                <p14:nvPr/>
              </p14:nvContentPartPr>
              <p14:xfrm>
                <a:off x="5227874" y="351304"/>
                <a:ext cx="212400" cy="134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95EEACB-2A33-44AD-B804-DEC922ABA4D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18874" y="342304"/>
                  <a:ext cx="230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111636B-F309-4D6F-A8C7-8E8CD8D0323C}"/>
                    </a:ext>
                  </a:extLst>
                </p14:cNvPr>
                <p14:cNvContentPartPr/>
                <p14:nvPr/>
              </p14:nvContentPartPr>
              <p14:xfrm>
                <a:off x="5381234" y="301624"/>
                <a:ext cx="204120" cy="236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111636B-F309-4D6F-A8C7-8E8CD8D032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72594" y="292624"/>
                  <a:ext cx="221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0793ACB-C652-438F-86C8-9CBDCE620F68}"/>
                    </a:ext>
                  </a:extLst>
                </p14:cNvPr>
                <p14:cNvContentPartPr/>
                <p14:nvPr/>
              </p14:nvContentPartPr>
              <p14:xfrm>
                <a:off x="5637554" y="119104"/>
                <a:ext cx="217440" cy="412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0793ACB-C652-438F-86C8-9CBDCE620F6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28554" y="110464"/>
                  <a:ext cx="2350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EC0A3FE-8807-4DB2-A6B7-348AC45133A0}"/>
                    </a:ext>
                  </a:extLst>
                </p14:cNvPr>
                <p14:cNvContentPartPr/>
                <p14:nvPr/>
              </p14:nvContentPartPr>
              <p14:xfrm>
                <a:off x="5516594" y="297304"/>
                <a:ext cx="355320" cy="54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EC0A3FE-8807-4DB2-A6B7-348AC45133A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07594" y="288664"/>
                  <a:ext cx="372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AB1DD00-B2E9-4CEF-AE93-B7A4BB64835F}"/>
                    </a:ext>
                  </a:extLst>
                </p14:cNvPr>
                <p14:cNvContentPartPr/>
                <p14:nvPr/>
              </p14:nvContentPartPr>
              <p14:xfrm>
                <a:off x="5761394" y="389464"/>
                <a:ext cx="158760" cy="127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AB1DD00-B2E9-4CEF-AE93-B7A4BB64835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52754" y="380824"/>
                  <a:ext cx="1764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B49B37B-B36D-4ABF-A57B-A26139430384}"/>
                    </a:ext>
                  </a:extLst>
                </p14:cNvPr>
                <p14:cNvContentPartPr/>
                <p14:nvPr/>
              </p14:nvContentPartPr>
              <p14:xfrm>
                <a:off x="5936714" y="157624"/>
                <a:ext cx="366840" cy="382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B49B37B-B36D-4ABF-A57B-A2613943038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27714" y="148624"/>
                  <a:ext cx="3844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BFCCE93-CDBD-4F67-9105-015C767EB08F}"/>
                    </a:ext>
                  </a:extLst>
                </p14:cNvPr>
                <p14:cNvContentPartPr/>
                <p14:nvPr/>
              </p14:nvContentPartPr>
              <p14:xfrm>
                <a:off x="6523874" y="-65216"/>
                <a:ext cx="314640" cy="604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BFCCE93-CDBD-4F67-9105-015C767EB08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15234" y="-73856"/>
                  <a:ext cx="33228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C6D8525-7DBD-4102-BDCB-0307C6A19897}"/>
                    </a:ext>
                  </a:extLst>
                </p14:cNvPr>
                <p14:cNvContentPartPr/>
                <p14:nvPr/>
              </p14:nvContentPartPr>
              <p14:xfrm>
                <a:off x="6450794" y="325024"/>
                <a:ext cx="312840" cy="56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C6D8525-7DBD-4102-BDCB-0307C6A1989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794" y="316024"/>
                  <a:ext cx="3304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610C4B1-BC98-4D75-9976-9049AB1AAC64}"/>
                    </a:ext>
                  </a:extLst>
                </p14:cNvPr>
                <p14:cNvContentPartPr/>
                <p14:nvPr/>
              </p14:nvContentPartPr>
              <p14:xfrm>
                <a:off x="6742034" y="330424"/>
                <a:ext cx="107280" cy="149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610C4B1-BC98-4D75-9976-9049AB1AAC6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33034" y="321424"/>
                  <a:ext cx="124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78E1E8-349F-4F45-9450-ED391490B50D}"/>
                    </a:ext>
                  </a:extLst>
                </p14:cNvPr>
                <p14:cNvContentPartPr/>
                <p14:nvPr/>
              </p14:nvContentPartPr>
              <p14:xfrm>
                <a:off x="7011674" y="301624"/>
                <a:ext cx="216360" cy="215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78E1E8-349F-4F45-9450-ED391490B50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02674" y="292984"/>
                  <a:ext cx="234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9501288-C084-4D91-8525-B1B6D3457EFF}"/>
                    </a:ext>
                  </a:extLst>
                </p14:cNvPr>
                <p14:cNvContentPartPr/>
                <p14:nvPr/>
              </p14:nvContentPartPr>
              <p14:xfrm>
                <a:off x="7561034" y="78064"/>
                <a:ext cx="196200" cy="472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9501288-C084-4D91-8525-B1B6D3457EF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52034" y="69064"/>
                  <a:ext cx="21384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6D7BE88-531E-48AB-A3E9-3E8CB30BE54C}"/>
                    </a:ext>
                  </a:extLst>
                </p14:cNvPr>
                <p14:cNvContentPartPr/>
                <p14:nvPr/>
              </p14:nvContentPartPr>
              <p14:xfrm>
                <a:off x="7416674" y="251944"/>
                <a:ext cx="374040" cy="88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6D7BE88-531E-48AB-A3E9-3E8CB30BE5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08034" y="242944"/>
                  <a:ext cx="391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A520E9B-4A14-4DC9-B162-4CD4009449EA}"/>
                    </a:ext>
                  </a:extLst>
                </p14:cNvPr>
                <p14:cNvContentPartPr/>
                <p14:nvPr/>
              </p14:nvContentPartPr>
              <p14:xfrm>
                <a:off x="7801874" y="48184"/>
                <a:ext cx="204480" cy="462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A520E9B-4A14-4DC9-B162-4CD4009449E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93234" y="39544"/>
                  <a:ext cx="22212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17E1248-6370-482D-816D-58192CE92193}"/>
                    </a:ext>
                  </a:extLst>
                </p14:cNvPr>
                <p14:cNvContentPartPr/>
                <p14:nvPr/>
              </p14:nvContentPartPr>
              <p14:xfrm>
                <a:off x="8060354" y="325024"/>
                <a:ext cx="159480" cy="173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17E1248-6370-482D-816D-58192CE9219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51714" y="316384"/>
                  <a:ext cx="177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6339B2B-6086-4B9A-AD20-B67044E89CB1}"/>
                    </a:ext>
                  </a:extLst>
                </p14:cNvPr>
                <p14:cNvContentPartPr/>
                <p14:nvPr/>
              </p14:nvContentPartPr>
              <p14:xfrm>
                <a:off x="1430234" y="298744"/>
                <a:ext cx="309240" cy="322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6339B2B-6086-4B9A-AD20-B67044E89C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421234" y="290104"/>
                  <a:ext cx="3268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A6A419F-8414-4682-AC47-11C8C574A9A1}"/>
                    </a:ext>
                  </a:extLst>
                </p14:cNvPr>
                <p14:cNvContentPartPr/>
                <p14:nvPr/>
              </p14:nvContentPartPr>
              <p14:xfrm>
                <a:off x="1757114" y="384424"/>
                <a:ext cx="172440" cy="244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A6A419F-8414-4682-AC47-11C8C574A9A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48114" y="375424"/>
                  <a:ext cx="1900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AFC3EE1-43B1-40BD-8A08-F5D886AEAB62}"/>
                    </a:ext>
                  </a:extLst>
                </p14:cNvPr>
                <p14:cNvContentPartPr/>
                <p14:nvPr/>
              </p14:nvContentPartPr>
              <p14:xfrm>
                <a:off x="2218994" y="523384"/>
                <a:ext cx="146520" cy="342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AFC3EE1-43B1-40BD-8A08-F5D886AEAB6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09994" y="514384"/>
                  <a:ext cx="1641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7DECA6-2CC9-410F-AED8-5AF2624A8DD0}"/>
                    </a:ext>
                  </a:extLst>
                </p14:cNvPr>
                <p14:cNvContentPartPr/>
                <p14:nvPr/>
              </p14:nvContentPartPr>
              <p14:xfrm>
                <a:off x="2353634" y="408184"/>
                <a:ext cx="261000" cy="181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7DECA6-2CC9-410F-AED8-5AF2624A8DD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44634" y="399184"/>
                  <a:ext cx="278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FD7B550-51D9-4AFA-BD03-30F48900EBF4}"/>
                    </a:ext>
                  </a:extLst>
                </p14:cNvPr>
                <p14:cNvContentPartPr/>
                <p14:nvPr/>
              </p14:nvContentPartPr>
              <p14:xfrm>
                <a:off x="2629754" y="390904"/>
                <a:ext cx="216000" cy="185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FD7B550-51D9-4AFA-BD03-30F48900EBF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21114" y="381904"/>
                  <a:ext cx="233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C8DC141-940D-44FD-99D9-62EB1050D0E6}"/>
                    </a:ext>
                  </a:extLst>
                </p14:cNvPr>
                <p14:cNvContentPartPr/>
                <p14:nvPr/>
              </p14:nvContentPartPr>
              <p14:xfrm>
                <a:off x="2852594" y="405664"/>
                <a:ext cx="98280" cy="150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C8DC141-940D-44FD-99D9-62EB1050D0E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43594" y="397024"/>
                  <a:ext cx="115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1CD02B0-5D7A-41DB-BC3C-057E726D3CD4}"/>
                    </a:ext>
                  </a:extLst>
                </p14:cNvPr>
                <p14:cNvContentPartPr/>
                <p14:nvPr/>
              </p14:nvContentPartPr>
              <p14:xfrm>
                <a:off x="2916674" y="404584"/>
                <a:ext cx="158040" cy="350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1CD02B0-5D7A-41DB-BC3C-057E726D3CD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08034" y="395584"/>
                  <a:ext cx="1756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4884F24-1CC4-4D87-8CED-1AD892AEBB91}"/>
                    </a:ext>
                  </a:extLst>
                </p14:cNvPr>
                <p14:cNvContentPartPr/>
                <p14:nvPr/>
              </p14:nvContentPartPr>
              <p14:xfrm>
                <a:off x="2995874" y="366784"/>
                <a:ext cx="244440" cy="173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4884F24-1CC4-4D87-8CED-1AD892AEBB9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86874" y="358144"/>
                  <a:ext cx="2620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4296857-D504-4821-9B8D-4108427EB678}"/>
                    </a:ext>
                  </a:extLst>
                </p14:cNvPr>
                <p14:cNvContentPartPr/>
                <p14:nvPr/>
              </p14:nvContentPartPr>
              <p14:xfrm>
                <a:off x="3277034" y="127744"/>
                <a:ext cx="184320" cy="390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4296857-D504-4821-9B8D-4108427EB67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68394" y="119104"/>
                  <a:ext cx="2019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D2602B-CE7A-407A-AB19-B1C13EF11822}"/>
                    </a:ext>
                  </a:extLst>
                </p14:cNvPr>
                <p14:cNvContentPartPr/>
                <p14:nvPr/>
              </p14:nvContentPartPr>
              <p14:xfrm>
                <a:off x="3370634" y="351664"/>
                <a:ext cx="202680" cy="184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D2602B-CE7A-407A-AB19-B1C13EF118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61994" y="343024"/>
                  <a:ext cx="2203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1B6A365-3EA4-46A0-B402-E716C5BE9C02}"/>
                    </a:ext>
                  </a:extLst>
                </p14:cNvPr>
                <p14:cNvContentPartPr/>
                <p14:nvPr/>
              </p14:nvContentPartPr>
              <p14:xfrm>
                <a:off x="1443194" y="1161304"/>
                <a:ext cx="156960" cy="434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1B6A365-3EA4-46A0-B402-E716C5BE9C0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34554" y="1152304"/>
                  <a:ext cx="1746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B1F3E74-1044-42C7-AA82-995C09ECB2CD}"/>
                    </a:ext>
                  </a:extLst>
                </p14:cNvPr>
                <p14:cNvContentPartPr/>
                <p14:nvPr/>
              </p14:nvContentPartPr>
              <p14:xfrm>
                <a:off x="1576034" y="977344"/>
                <a:ext cx="285840" cy="276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B1F3E74-1044-42C7-AA82-995C09ECB2C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67394" y="968344"/>
                  <a:ext cx="3034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96AA47B-77D6-421B-97E2-6542B140749A}"/>
                    </a:ext>
                  </a:extLst>
                </p14:cNvPr>
                <p14:cNvContentPartPr/>
                <p14:nvPr/>
              </p14:nvContentPartPr>
              <p14:xfrm>
                <a:off x="1927394" y="1019824"/>
                <a:ext cx="176040" cy="190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96AA47B-77D6-421B-97E2-6542B140749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18754" y="1010824"/>
                  <a:ext cx="193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82FB84C-026F-49EC-97EC-9D10AAA0C14C}"/>
                    </a:ext>
                  </a:extLst>
                </p14:cNvPr>
                <p14:cNvContentPartPr/>
                <p14:nvPr/>
              </p14:nvContentPartPr>
              <p14:xfrm>
                <a:off x="2257514" y="726424"/>
                <a:ext cx="158040" cy="478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82FB84C-026F-49EC-97EC-9D10AAA0C14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248874" y="717424"/>
                  <a:ext cx="17568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31336DC-B866-401D-A016-73CBDA3B0BA5}"/>
                    </a:ext>
                  </a:extLst>
                </p14:cNvPr>
                <p14:cNvContentPartPr/>
                <p14:nvPr/>
              </p14:nvContentPartPr>
              <p14:xfrm>
                <a:off x="2168594" y="956464"/>
                <a:ext cx="257760" cy="88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31336DC-B866-401D-A016-73CBDA3B0BA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59594" y="947824"/>
                  <a:ext cx="275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5333D90-0FA1-41EB-92AE-3897E94361FC}"/>
                    </a:ext>
                  </a:extLst>
                </p14:cNvPr>
                <p14:cNvContentPartPr/>
                <p14:nvPr/>
              </p14:nvContentPartPr>
              <p14:xfrm>
                <a:off x="2783834" y="1030624"/>
                <a:ext cx="65520" cy="132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5333D90-0FA1-41EB-92AE-3897E94361F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74834" y="1021984"/>
                  <a:ext cx="83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2C05BC6-7FA3-4EFF-B2D5-B9BA5C2725A3}"/>
                    </a:ext>
                  </a:extLst>
                </p14:cNvPr>
                <p14:cNvContentPartPr/>
                <p14:nvPr/>
              </p14:nvContentPartPr>
              <p14:xfrm>
                <a:off x="2932154" y="1016944"/>
                <a:ext cx="207000" cy="153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2C05BC6-7FA3-4EFF-B2D5-B9BA5C2725A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23514" y="1008304"/>
                  <a:ext cx="224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63FF890-3B6D-4888-B0DA-D1E7F627D566}"/>
                    </a:ext>
                  </a:extLst>
                </p14:cNvPr>
                <p14:cNvContentPartPr/>
                <p14:nvPr/>
              </p14:nvContentPartPr>
              <p14:xfrm>
                <a:off x="3438314" y="947824"/>
                <a:ext cx="232560" cy="190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63FF890-3B6D-4888-B0DA-D1E7F627D56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29674" y="939184"/>
                  <a:ext cx="250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F8A167B-4CAB-4311-B641-3861CCB3F138}"/>
                    </a:ext>
                  </a:extLst>
                </p14:cNvPr>
                <p14:cNvContentPartPr/>
                <p14:nvPr/>
              </p14:nvContentPartPr>
              <p14:xfrm>
                <a:off x="4163714" y="898144"/>
                <a:ext cx="303480" cy="253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F8A167B-4CAB-4311-B641-3861CCB3F13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55074" y="889504"/>
                  <a:ext cx="3211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18329B1-7BBF-41CF-8CC3-4A5C4364FD3F}"/>
                    </a:ext>
                  </a:extLst>
                </p14:cNvPr>
                <p14:cNvContentPartPr/>
                <p14:nvPr/>
              </p14:nvContentPartPr>
              <p14:xfrm>
                <a:off x="4409594" y="974824"/>
                <a:ext cx="135360" cy="159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18329B1-7BBF-41CF-8CC3-4A5C4364FD3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400954" y="965824"/>
                  <a:ext cx="153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A0C990B-9B56-4037-B4B7-EC88ACDE616D}"/>
                    </a:ext>
                  </a:extLst>
                </p14:cNvPr>
                <p14:cNvContentPartPr/>
                <p14:nvPr/>
              </p14:nvContentPartPr>
              <p14:xfrm>
                <a:off x="4597514" y="960784"/>
                <a:ext cx="174960" cy="207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0C990B-9B56-4037-B4B7-EC88ACDE616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588874" y="952144"/>
                  <a:ext cx="1926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D7F5215-2D5E-40CA-9F1F-3D2DDFB62E15}"/>
                    </a:ext>
                  </a:extLst>
                </p14:cNvPr>
                <p14:cNvContentPartPr/>
                <p14:nvPr/>
              </p14:nvContentPartPr>
              <p14:xfrm>
                <a:off x="4865714" y="923704"/>
                <a:ext cx="305280" cy="219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D7F5215-2D5E-40CA-9F1F-3D2DDFB62E1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57074" y="915064"/>
                  <a:ext cx="322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02F0F69-4919-4E41-B6EC-2C68E23A35B9}"/>
                    </a:ext>
                  </a:extLst>
                </p14:cNvPr>
                <p14:cNvContentPartPr/>
                <p14:nvPr/>
              </p14:nvContentPartPr>
              <p14:xfrm>
                <a:off x="5296634" y="1108744"/>
                <a:ext cx="8280" cy="46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02F0F69-4919-4E41-B6EC-2C68E23A35B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87994" y="1100104"/>
                  <a:ext cx="259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803F2CD-D44C-4FCC-AB63-E539631695B7}"/>
                    </a:ext>
                  </a:extLst>
                </p14:cNvPr>
                <p14:cNvContentPartPr/>
                <p14:nvPr/>
              </p14:nvContentPartPr>
              <p14:xfrm>
                <a:off x="5578874" y="850264"/>
                <a:ext cx="235080" cy="272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803F2CD-D44C-4FCC-AB63-E539631695B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70234" y="841624"/>
                  <a:ext cx="2527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1E93C87-3BA1-4685-8339-8C5931E2D98B}"/>
                    </a:ext>
                  </a:extLst>
                </p14:cNvPr>
                <p14:cNvContentPartPr/>
                <p14:nvPr/>
              </p14:nvContentPartPr>
              <p14:xfrm>
                <a:off x="5952194" y="601504"/>
                <a:ext cx="311040" cy="551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1E93C87-3BA1-4685-8339-8C5931E2D9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43194" y="592504"/>
                  <a:ext cx="32868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0AA0377-D50A-4325-B171-EBCE2839904E}"/>
                    </a:ext>
                  </a:extLst>
                </p14:cNvPr>
                <p14:cNvContentPartPr/>
                <p14:nvPr/>
              </p14:nvContentPartPr>
              <p14:xfrm>
                <a:off x="5870114" y="944224"/>
                <a:ext cx="270360" cy="64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0AA0377-D50A-4325-B171-EBCE2839904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61114" y="935224"/>
                  <a:ext cx="288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9863A7D-5703-40DC-815E-136FC64CCF1A}"/>
                    </a:ext>
                  </a:extLst>
                </p14:cNvPr>
                <p14:cNvContentPartPr/>
                <p14:nvPr/>
              </p14:nvContentPartPr>
              <p14:xfrm>
                <a:off x="6581114" y="663064"/>
                <a:ext cx="219600" cy="484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9863A7D-5703-40DC-815E-136FC64CCF1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72114" y="654064"/>
                  <a:ext cx="23724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8BDAE80-6DF9-48AC-A05B-36B50698B429}"/>
                    </a:ext>
                  </a:extLst>
                </p14:cNvPr>
                <p14:cNvContentPartPr/>
                <p14:nvPr/>
              </p14:nvContentPartPr>
              <p14:xfrm>
                <a:off x="6498314" y="880864"/>
                <a:ext cx="388440" cy="70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8BDAE80-6DF9-48AC-A05B-36B50698B42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89314" y="871864"/>
                  <a:ext cx="4060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1F285CA-3C00-4261-83C9-789884D75B2C}"/>
                    </a:ext>
                  </a:extLst>
                </p14:cNvPr>
                <p14:cNvContentPartPr/>
                <p14:nvPr/>
              </p14:nvContentPartPr>
              <p14:xfrm>
                <a:off x="6897554" y="677104"/>
                <a:ext cx="189000" cy="401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1F285CA-3C00-4261-83C9-789884D75B2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88554" y="668464"/>
                  <a:ext cx="2066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6F98252-0CD3-4C63-9BE1-989178B2DD27}"/>
                    </a:ext>
                  </a:extLst>
                </p14:cNvPr>
                <p14:cNvContentPartPr/>
                <p14:nvPr/>
              </p14:nvContentPartPr>
              <p14:xfrm>
                <a:off x="7212554" y="865744"/>
                <a:ext cx="192240" cy="196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6F98252-0CD3-4C63-9BE1-989178B2DD2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03914" y="857104"/>
                  <a:ext cx="209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67E75B9-2E4E-4343-89B0-4909C84D499E}"/>
                    </a:ext>
                  </a:extLst>
                </p14:cNvPr>
                <p14:cNvContentPartPr/>
                <p14:nvPr/>
              </p14:nvContentPartPr>
              <p14:xfrm>
                <a:off x="7744274" y="775024"/>
                <a:ext cx="266400" cy="272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67E75B9-2E4E-4343-89B0-4909C84D499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35634" y="766384"/>
                  <a:ext cx="2840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AFFED5C-7AF6-4023-8DF6-F387958EC455}"/>
                    </a:ext>
                  </a:extLst>
                </p14:cNvPr>
                <p14:cNvContentPartPr/>
                <p14:nvPr/>
              </p14:nvContentPartPr>
              <p14:xfrm>
                <a:off x="8021114" y="853504"/>
                <a:ext cx="195120" cy="194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AFFED5C-7AF6-4023-8DF6-F387958EC45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012114" y="844864"/>
                  <a:ext cx="212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28D88B2-FE4E-4959-8E62-D14340B6CAC2}"/>
                    </a:ext>
                  </a:extLst>
                </p14:cNvPr>
                <p14:cNvContentPartPr/>
                <p14:nvPr/>
              </p14:nvContentPartPr>
              <p14:xfrm>
                <a:off x="1502594" y="1616344"/>
                <a:ext cx="337680" cy="300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28D88B2-FE4E-4959-8E62-D14340B6CAC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93594" y="1607704"/>
                  <a:ext cx="3553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1F45641-4989-460E-846A-9F593CE983B1}"/>
                    </a:ext>
                  </a:extLst>
                </p14:cNvPr>
                <p14:cNvContentPartPr/>
                <p14:nvPr/>
              </p14:nvContentPartPr>
              <p14:xfrm>
                <a:off x="1849634" y="1715344"/>
                <a:ext cx="142560" cy="160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1F45641-4989-460E-846A-9F593CE983B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840634" y="1706344"/>
                  <a:ext cx="160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31ACC3F-A3A7-49BF-9687-C9C0D244291A}"/>
                    </a:ext>
                  </a:extLst>
                </p14:cNvPr>
                <p14:cNvContentPartPr/>
                <p14:nvPr/>
              </p14:nvContentPartPr>
              <p14:xfrm>
                <a:off x="2068514" y="1655944"/>
                <a:ext cx="158040" cy="216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31ACC3F-A3A7-49BF-9687-C9C0D244291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059514" y="1646944"/>
                  <a:ext cx="175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BD39A53-1957-425A-A051-9DA8AD788F81}"/>
                    </a:ext>
                  </a:extLst>
                </p14:cNvPr>
                <p14:cNvContentPartPr/>
                <p14:nvPr/>
              </p14:nvContentPartPr>
              <p14:xfrm>
                <a:off x="2331314" y="1658104"/>
                <a:ext cx="353880" cy="205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BD39A53-1957-425A-A051-9DA8AD788F8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322674" y="1649464"/>
                  <a:ext cx="3715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CC7EA49-8E61-4296-BE3F-76BE1A4329EB}"/>
                    </a:ext>
                  </a:extLst>
                </p14:cNvPr>
                <p14:cNvContentPartPr/>
                <p14:nvPr/>
              </p14:nvContentPartPr>
              <p14:xfrm>
                <a:off x="3169754" y="1523464"/>
                <a:ext cx="428760" cy="322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CC7EA49-8E61-4296-BE3F-76BE1A4329E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60754" y="1514824"/>
                  <a:ext cx="4464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A4C3C3E-E897-433C-80DF-970C845DF637}"/>
                    </a:ext>
                  </a:extLst>
                </p14:cNvPr>
                <p14:cNvContentPartPr/>
                <p14:nvPr/>
              </p14:nvContentPartPr>
              <p14:xfrm>
                <a:off x="3674474" y="1517344"/>
                <a:ext cx="218160" cy="167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A4C3C3E-E897-433C-80DF-970C845DF63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65474" y="1508704"/>
                  <a:ext cx="235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D62757F-D7AF-44C2-959F-122B4E445EB8}"/>
                    </a:ext>
                  </a:extLst>
                </p14:cNvPr>
                <p14:cNvContentPartPr/>
                <p14:nvPr/>
              </p14:nvContentPartPr>
              <p14:xfrm>
                <a:off x="3810914" y="1418344"/>
                <a:ext cx="153000" cy="444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D62757F-D7AF-44C2-959F-122B4E445EB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802274" y="1409704"/>
                  <a:ext cx="17064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12FF602-4001-405C-B9FB-31D990FBBAAF}"/>
                    </a:ext>
                  </a:extLst>
                </p14:cNvPr>
                <p14:cNvContentPartPr/>
                <p14:nvPr/>
              </p14:nvContentPartPr>
              <p14:xfrm>
                <a:off x="4292234" y="1315744"/>
                <a:ext cx="277200" cy="513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12FF602-4001-405C-B9FB-31D990FBBAA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283594" y="1306744"/>
                  <a:ext cx="29484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23DE6A-EB92-44E2-81D0-674C49B18A88}"/>
                    </a:ext>
                  </a:extLst>
                </p14:cNvPr>
                <p14:cNvContentPartPr/>
                <p14:nvPr/>
              </p14:nvContentPartPr>
              <p14:xfrm>
                <a:off x="4611554" y="1587184"/>
                <a:ext cx="204840" cy="162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23DE6A-EB92-44E2-81D0-674C49B18A8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602554" y="1578544"/>
                  <a:ext cx="222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39D853F-F935-46EE-9BE6-CFA9091FD1DA}"/>
                    </a:ext>
                  </a:extLst>
                </p14:cNvPr>
                <p14:cNvContentPartPr/>
                <p14:nvPr/>
              </p14:nvContentPartPr>
              <p14:xfrm>
                <a:off x="4885154" y="1576744"/>
                <a:ext cx="348120" cy="178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39D853F-F935-46EE-9BE6-CFA9091FD1D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76154" y="1567744"/>
                  <a:ext cx="365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DAA9941-36EE-44AC-9BDE-F01CC60ED509}"/>
                    </a:ext>
                  </a:extLst>
                </p14:cNvPr>
                <p14:cNvContentPartPr/>
                <p14:nvPr/>
              </p14:nvContentPartPr>
              <p14:xfrm>
                <a:off x="5746634" y="1263904"/>
                <a:ext cx="243720" cy="511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DAA9941-36EE-44AC-9BDE-F01CC60ED50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737634" y="1255264"/>
                  <a:ext cx="26136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EAD030A-16DD-4344-8937-83D114043CA7}"/>
                    </a:ext>
                  </a:extLst>
                </p14:cNvPr>
                <p14:cNvContentPartPr/>
                <p14:nvPr/>
              </p14:nvContentPartPr>
              <p14:xfrm>
                <a:off x="5630354" y="1488904"/>
                <a:ext cx="439200" cy="87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EAD030A-16DD-4344-8937-83D114043CA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21354" y="1480264"/>
                  <a:ext cx="4568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298E483-7756-4E20-8626-877106FFBB8C}"/>
                    </a:ext>
                  </a:extLst>
                </p14:cNvPr>
                <p14:cNvContentPartPr/>
                <p14:nvPr/>
              </p14:nvContentPartPr>
              <p14:xfrm>
                <a:off x="6051194" y="1251664"/>
                <a:ext cx="210960" cy="488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298E483-7756-4E20-8626-877106FFBB8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42194" y="1243024"/>
                  <a:ext cx="2286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EE8E1E1-0163-4A13-8F33-F3661AC5E956}"/>
                    </a:ext>
                  </a:extLst>
                </p14:cNvPr>
                <p14:cNvContentPartPr/>
                <p14:nvPr/>
              </p14:nvContentPartPr>
              <p14:xfrm>
                <a:off x="6335954" y="1524184"/>
                <a:ext cx="236880" cy="195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EE8E1E1-0163-4A13-8F33-F3661AC5E95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327314" y="1515544"/>
                  <a:ext cx="254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EE93DB6-2C7E-42ED-98DC-72CA3C6EBC93}"/>
                    </a:ext>
                  </a:extLst>
                </p14:cNvPr>
                <p14:cNvContentPartPr/>
                <p14:nvPr/>
              </p14:nvContentPartPr>
              <p14:xfrm>
                <a:off x="6998714" y="1227904"/>
                <a:ext cx="263520" cy="545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EE93DB6-2C7E-42ED-98DC-72CA3C6EBC9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89714" y="1218904"/>
                  <a:ext cx="2811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C6B65BA-54A0-457D-B0EB-97328D69248B}"/>
                    </a:ext>
                  </a:extLst>
                </p14:cNvPr>
                <p14:cNvContentPartPr/>
                <p14:nvPr/>
              </p14:nvContentPartPr>
              <p14:xfrm>
                <a:off x="6879554" y="1488184"/>
                <a:ext cx="433440" cy="80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C6B65BA-54A0-457D-B0EB-97328D69248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70914" y="1479544"/>
                  <a:ext cx="451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67418D3-0FE6-4D84-AB87-7024585E6E16}"/>
                    </a:ext>
                  </a:extLst>
                </p14:cNvPr>
                <p14:cNvContentPartPr/>
                <p14:nvPr/>
              </p14:nvContentPartPr>
              <p14:xfrm>
                <a:off x="7254314" y="1463344"/>
                <a:ext cx="257760" cy="2797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67418D3-0FE6-4D84-AB87-7024585E6E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45674" y="1454704"/>
                  <a:ext cx="2754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3E6098C-0C51-4C03-995D-AE20E7061CE1}"/>
                    </a:ext>
                  </a:extLst>
                </p14:cNvPr>
                <p14:cNvContentPartPr/>
                <p14:nvPr/>
              </p14:nvContentPartPr>
              <p14:xfrm>
                <a:off x="7450874" y="1546504"/>
                <a:ext cx="206640" cy="1436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3E6098C-0C51-4C03-995D-AE20E7061CE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41874" y="1537864"/>
                  <a:ext cx="224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2B349DE-A257-4555-9352-D4D073063B45}"/>
                    </a:ext>
                  </a:extLst>
                </p14:cNvPr>
                <p14:cNvContentPartPr/>
                <p14:nvPr/>
              </p14:nvContentPartPr>
              <p14:xfrm>
                <a:off x="7730954" y="1554064"/>
                <a:ext cx="26640" cy="115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2B349DE-A257-4555-9352-D4D073063B4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22314" y="1545424"/>
                  <a:ext cx="44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A69C26F-5882-4EED-BFE3-4E3D1A8486AA}"/>
                    </a:ext>
                  </a:extLst>
                </p14:cNvPr>
                <p14:cNvContentPartPr/>
                <p14:nvPr/>
              </p14:nvContentPartPr>
              <p14:xfrm>
                <a:off x="7901594" y="1256344"/>
                <a:ext cx="345600" cy="481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A69C26F-5882-4EED-BFE3-4E3D1A8486A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892594" y="1247344"/>
                  <a:ext cx="3632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5A40FBB-B692-45D6-90D9-E4B102DC4951}"/>
                    </a:ext>
                  </a:extLst>
                </p14:cNvPr>
                <p14:cNvContentPartPr/>
                <p14:nvPr/>
              </p14:nvContentPartPr>
              <p14:xfrm>
                <a:off x="8493434" y="1554064"/>
                <a:ext cx="472320" cy="161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5A40FBB-B692-45D6-90D9-E4B102DC495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84794" y="1545424"/>
                  <a:ext cx="489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32704B7-BB28-4357-AF19-9592412029CE}"/>
                    </a:ext>
                  </a:extLst>
                </p14:cNvPr>
                <p14:cNvContentPartPr/>
                <p14:nvPr/>
              </p14:nvContentPartPr>
              <p14:xfrm>
                <a:off x="9020114" y="1520584"/>
                <a:ext cx="250200" cy="169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32704B7-BB28-4357-AF19-9592412029C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011114" y="1511944"/>
                  <a:ext cx="267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2DAD2E3-358E-49A4-B081-7698E622E9D7}"/>
                    </a:ext>
                  </a:extLst>
                </p14:cNvPr>
                <p14:cNvContentPartPr/>
                <p14:nvPr/>
              </p14:nvContentPartPr>
              <p14:xfrm>
                <a:off x="9223514" y="1329784"/>
                <a:ext cx="164880" cy="327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2DAD2E3-358E-49A4-B081-7698E622E9D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214874" y="1321144"/>
                  <a:ext cx="1825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8E4E643-7955-4420-815A-6635100FA117}"/>
                    </a:ext>
                  </a:extLst>
                </p14:cNvPr>
                <p14:cNvContentPartPr/>
                <p14:nvPr/>
              </p14:nvContentPartPr>
              <p14:xfrm>
                <a:off x="9539234" y="1362904"/>
                <a:ext cx="438120" cy="3621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8E4E643-7955-4420-815A-6635100FA11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30594" y="1354264"/>
                  <a:ext cx="4557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09898CC-DD08-4EDA-88CA-46B57D3FD1BE}"/>
                    </a:ext>
                  </a:extLst>
                </p14:cNvPr>
                <p14:cNvContentPartPr/>
                <p14:nvPr/>
              </p14:nvContentPartPr>
              <p14:xfrm>
                <a:off x="10275794" y="1554784"/>
                <a:ext cx="236160" cy="1458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09898CC-DD08-4EDA-88CA-46B57D3FD1B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266794" y="1545784"/>
                  <a:ext cx="253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E94915E-3E13-4A14-B5D4-0FB0497D5273}"/>
                    </a:ext>
                  </a:extLst>
                </p14:cNvPr>
                <p14:cNvContentPartPr/>
                <p14:nvPr/>
              </p14:nvContentPartPr>
              <p14:xfrm>
                <a:off x="10429874" y="1308544"/>
                <a:ext cx="235800" cy="364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E94915E-3E13-4A14-B5D4-0FB0497D527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421234" y="1299904"/>
                  <a:ext cx="2534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2AD0C1B-2084-47B1-9889-FD9C6D83F442}"/>
                    </a:ext>
                  </a:extLst>
                </p14:cNvPr>
                <p14:cNvContentPartPr/>
                <p14:nvPr/>
              </p14:nvContentPartPr>
              <p14:xfrm>
                <a:off x="10583954" y="1560544"/>
                <a:ext cx="141840" cy="139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2AD0C1B-2084-47B1-9889-FD9C6D83F44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574954" y="1551904"/>
                  <a:ext cx="159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148674B-DDDC-4CE2-B325-5501B96AA619}"/>
                    </a:ext>
                  </a:extLst>
                </p14:cNvPr>
                <p14:cNvContentPartPr/>
                <p14:nvPr/>
              </p14:nvContentPartPr>
              <p14:xfrm>
                <a:off x="10903274" y="1510864"/>
                <a:ext cx="203400" cy="177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148674B-DDDC-4CE2-B325-5501B96AA61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894274" y="1501864"/>
                  <a:ext cx="221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30B12B-2B6A-4DD3-9B78-CCE4F425F9E6}"/>
                    </a:ext>
                  </a:extLst>
                </p14:cNvPr>
                <p14:cNvContentPartPr/>
                <p14:nvPr/>
              </p14:nvContentPartPr>
              <p14:xfrm>
                <a:off x="11207474" y="1548664"/>
                <a:ext cx="132840" cy="143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30B12B-2B6A-4DD3-9B78-CCE4F425F9E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198474" y="1540024"/>
                  <a:ext cx="150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1BEEAF7-C06B-4F65-95BB-50ADADF9E758}"/>
                    </a:ext>
                  </a:extLst>
                </p14:cNvPr>
                <p14:cNvContentPartPr/>
                <p14:nvPr/>
              </p14:nvContentPartPr>
              <p14:xfrm>
                <a:off x="11462354" y="1215664"/>
                <a:ext cx="281520" cy="5158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1BEEAF7-C06B-4F65-95BB-50ADADF9E75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453354" y="1206664"/>
                  <a:ext cx="29916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47CE38F-64E8-4BE0-900A-127175C5397D}"/>
                    </a:ext>
                  </a:extLst>
                </p14:cNvPr>
                <p14:cNvContentPartPr/>
                <p14:nvPr/>
              </p14:nvContentPartPr>
              <p14:xfrm>
                <a:off x="11384954" y="1449664"/>
                <a:ext cx="443520" cy="802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47CE38F-64E8-4BE0-900A-127175C5397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375954" y="1440664"/>
                  <a:ext cx="461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6F5ABCF-7B14-40A0-9851-6B7F446B6CCE}"/>
                    </a:ext>
                  </a:extLst>
                </p14:cNvPr>
                <p14:cNvContentPartPr/>
                <p14:nvPr/>
              </p14:nvContentPartPr>
              <p14:xfrm>
                <a:off x="11726594" y="1686904"/>
                <a:ext cx="11880" cy="7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6F5ABCF-7B14-40A0-9851-6B7F446B6CC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17594" y="1677904"/>
                  <a:ext cx="295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C2ED73D-3883-4FC0-8A34-E3241474C29E}"/>
                    </a:ext>
                  </a:extLst>
                </p14:cNvPr>
                <p14:cNvContentPartPr/>
                <p14:nvPr/>
              </p14:nvContentPartPr>
              <p14:xfrm>
                <a:off x="1504394" y="2235544"/>
                <a:ext cx="493920" cy="3711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C2ED73D-3883-4FC0-8A34-E3241474C29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495394" y="2226544"/>
                  <a:ext cx="5115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8BE752A-AD11-4631-9299-FC246BE385D6}"/>
                    </a:ext>
                  </a:extLst>
                </p14:cNvPr>
                <p14:cNvContentPartPr/>
                <p14:nvPr/>
              </p14:nvContentPartPr>
              <p14:xfrm>
                <a:off x="1935314" y="2367664"/>
                <a:ext cx="263160" cy="210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8BE752A-AD11-4631-9299-FC246BE385D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926314" y="2359024"/>
                  <a:ext cx="2808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8F61DA7-B129-4079-AFB4-50954424955E}"/>
                    </a:ext>
                  </a:extLst>
                </p14:cNvPr>
                <p14:cNvContentPartPr/>
                <p14:nvPr/>
              </p14:nvContentPartPr>
              <p14:xfrm>
                <a:off x="2189834" y="2339944"/>
                <a:ext cx="639720" cy="2116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8F61DA7-B129-4079-AFB4-50954424955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180834" y="2331304"/>
                  <a:ext cx="6573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45DB98A-E748-490B-BBBA-44D80E862F06}"/>
                    </a:ext>
                  </a:extLst>
                </p14:cNvPr>
                <p14:cNvContentPartPr/>
                <p14:nvPr/>
              </p14:nvContentPartPr>
              <p14:xfrm>
                <a:off x="3183794" y="2494744"/>
                <a:ext cx="360" cy="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45DB98A-E748-490B-BBBA-44D80E862F0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175154" y="24857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3707609-5815-4C66-8149-898AF4FD8E16}"/>
                    </a:ext>
                  </a:extLst>
                </p14:cNvPr>
                <p14:cNvContentPartPr/>
                <p14:nvPr/>
              </p14:nvContentPartPr>
              <p14:xfrm>
                <a:off x="3080474" y="2437144"/>
                <a:ext cx="145440" cy="347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3707609-5815-4C66-8149-898AF4FD8E1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071474" y="2428144"/>
                  <a:ext cx="1630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65E81BB-2A2B-479F-9B87-34D164CA8F5C}"/>
                    </a:ext>
                  </a:extLst>
                </p14:cNvPr>
                <p14:cNvContentPartPr/>
                <p14:nvPr/>
              </p14:nvContentPartPr>
              <p14:xfrm>
                <a:off x="3185594" y="2290264"/>
                <a:ext cx="334080" cy="2293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65E81BB-2A2B-479F-9B87-34D164CA8F5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176954" y="2281624"/>
                  <a:ext cx="3517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E97E368-6B4D-4E62-A991-A6BEE45E156F}"/>
                    </a:ext>
                  </a:extLst>
                </p14:cNvPr>
                <p14:cNvContentPartPr/>
                <p14:nvPr/>
              </p14:nvContentPartPr>
              <p14:xfrm>
                <a:off x="3547754" y="2295664"/>
                <a:ext cx="273600" cy="192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E97E368-6B4D-4E62-A991-A6BEE45E156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539114" y="2287024"/>
                  <a:ext cx="291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D30EA71-50A9-4781-9A18-C16A7FAE47DE}"/>
                    </a:ext>
                  </a:extLst>
                </p14:cNvPr>
                <p14:cNvContentPartPr/>
                <p14:nvPr/>
              </p14:nvContentPartPr>
              <p14:xfrm>
                <a:off x="3863474" y="2313664"/>
                <a:ext cx="255240" cy="169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D30EA71-50A9-4781-9A18-C16A7FAE47D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54474" y="2304664"/>
                  <a:ext cx="2728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6F1BFDC-75EA-4B98-AB81-59F733C9BFFA}"/>
                    </a:ext>
                  </a:extLst>
                </p14:cNvPr>
                <p14:cNvContentPartPr/>
                <p14:nvPr/>
              </p14:nvContentPartPr>
              <p14:xfrm>
                <a:off x="4036274" y="2339584"/>
                <a:ext cx="246960" cy="375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6F1BFDC-75EA-4B98-AB81-59F733C9BFF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027274" y="2330584"/>
                  <a:ext cx="2646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0E67614-C428-4730-8472-D0495D55AE6E}"/>
                    </a:ext>
                  </a:extLst>
                </p14:cNvPr>
                <p14:cNvContentPartPr/>
                <p14:nvPr/>
              </p14:nvContentPartPr>
              <p14:xfrm>
                <a:off x="4217354" y="2244904"/>
                <a:ext cx="321840" cy="262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0E67614-C428-4730-8472-D0495D55AE6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08714" y="2236264"/>
                  <a:ext cx="3394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8420F2C-1896-4BC8-86C5-6E0BE326C2D3}"/>
                    </a:ext>
                  </a:extLst>
                </p14:cNvPr>
                <p14:cNvContentPartPr/>
                <p14:nvPr/>
              </p14:nvContentPartPr>
              <p14:xfrm>
                <a:off x="4535954" y="2004784"/>
                <a:ext cx="233640" cy="457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8420F2C-1896-4BC8-86C5-6E0BE326C2D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27314" y="1995784"/>
                  <a:ext cx="25128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6D0829F-2A6F-4372-8F6E-B1F55453753D}"/>
                    </a:ext>
                  </a:extLst>
                </p14:cNvPr>
                <p14:cNvContentPartPr/>
                <p14:nvPr/>
              </p14:nvContentPartPr>
              <p14:xfrm>
                <a:off x="4672754" y="2285944"/>
                <a:ext cx="221760" cy="1951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6D0829F-2A6F-4372-8F6E-B1F55453753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663754" y="2277304"/>
                  <a:ext cx="239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729D420-0AE7-499F-B589-B3CE86D1E2FC}"/>
                    </a:ext>
                  </a:extLst>
                </p14:cNvPr>
                <p14:cNvContentPartPr/>
                <p14:nvPr/>
              </p14:nvContentPartPr>
              <p14:xfrm>
                <a:off x="5159834" y="2259664"/>
                <a:ext cx="186120" cy="174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729D420-0AE7-499F-B589-B3CE86D1E2F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50834" y="2250664"/>
                  <a:ext cx="203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F9F6346-EF64-45AD-AB1D-F8C68DF1CFF1}"/>
                    </a:ext>
                  </a:extLst>
                </p14:cNvPr>
                <p14:cNvContentPartPr/>
                <p14:nvPr/>
              </p14:nvContentPartPr>
              <p14:xfrm>
                <a:off x="5438474" y="2241304"/>
                <a:ext cx="165240" cy="2228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F9F6346-EF64-45AD-AB1D-F8C68DF1CFF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29474" y="2232304"/>
                  <a:ext cx="182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B3E4B87-D59C-4025-BCB3-9594FF755B1B}"/>
                    </a:ext>
                  </a:extLst>
                </p14:cNvPr>
                <p14:cNvContentPartPr/>
                <p14:nvPr/>
              </p14:nvContentPartPr>
              <p14:xfrm>
                <a:off x="5682914" y="2234824"/>
                <a:ext cx="178200" cy="2361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B3E4B87-D59C-4025-BCB3-9594FF755B1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73914" y="2226184"/>
                  <a:ext cx="1958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F9BCB89-4CA9-440E-B59A-81E2AF940042}"/>
                    </a:ext>
                  </a:extLst>
                </p14:cNvPr>
                <p14:cNvContentPartPr/>
                <p14:nvPr/>
              </p14:nvContentPartPr>
              <p14:xfrm>
                <a:off x="6172514" y="2254984"/>
                <a:ext cx="241920" cy="2091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F9BCB89-4CA9-440E-B59A-81E2AF94004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163874" y="2245984"/>
                  <a:ext cx="259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60BEB0B-66E1-4E90-9CFB-67C41B6F94D8}"/>
                    </a:ext>
                  </a:extLst>
                </p14:cNvPr>
                <p14:cNvContentPartPr/>
                <p14:nvPr/>
              </p14:nvContentPartPr>
              <p14:xfrm>
                <a:off x="6437834" y="2239504"/>
                <a:ext cx="196560" cy="1728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60BEB0B-66E1-4E90-9CFB-67C41B6F94D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428834" y="2230504"/>
                  <a:ext cx="214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CA82A9F-8144-4897-9FEA-C9F67CF4E787}"/>
                    </a:ext>
                  </a:extLst>
                </p14:cNvPr>
                <p14:cNvContentPartPr/>
                <p14:nvPr/>
              </p14:nvContentPartPr>
              <p14:xfrm>
                <a:off x="6641234" y="2261104"/>
                <a:ext cx="218520" cy="1544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CA82A9F-8144-4897-9FEA-C9F67CF4E78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32234" y="2252104"/>
                  <a:ext cx="236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56EAC12-6B74-4106-AADB-C3C18CA2CCE7}"/>
                    </a:ext>
                  </a:extLst>
                </p14:cNvPr>
                <p14:cNvContentPartPr/>
                <p14:nvPr/>
              </p14:nvContentPartPr>
              <p14:xfrm>
                <a:off x="6878114" y="2250664"/>
                <a:ext cx="241560" cy="1688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56EAC12-6B74-4106-AADB-C3C18CA2CCE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869114" y="2242024"/>
                  <a:ext cx="259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C890261-18E8-46F9-817B-2F3C0BFBCFFD}"/>
                    </a:ext>
                  </a:extLst>
                </p14:cNvPr>
                <p14:cNvContentPartPr/>
                <p14:nvPr/>
              </p14:nvContentPartPr>
              <p14:xfrm>
                <a:off x="7051274" y="1983904"/>
                <a:ext cx="257400" cy="446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C890261-18E8-46F9-817B-2F3C0BFBCFF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042274" y="1975264"/>
                  <a:ext cx="2750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8EAE0CA-A850-47A8-A684-E58B639A20C0}"/>
                    </a:ext>
                  </a:extLst>
                </p14:cNvPr>
                <p14:cNvContentPartPr/>
                <p14:nvPr/>
              </p14:nvContentPartPr>
              <p14:xfrm>
                <a:off x="7182314" y="2223304"/>
                <a:ext cx="99720" cy="181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8EAE0CA-A850-47A8-A684-E58B639A20C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173674" y="2214304"/>
                  <a:ext cx="1173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7133EFD-6EE7-41A1-82C8-38BD9785645E}"/>
                    </a:ext>
                  </a:extLst>
                </p14:cNvPr>
                <p14:cNvContentPartPr/>
                <p14:nvPr/>
              </p14:nvContentPartPr>
              <p14:xfrm>
                <a:off x="7337474" y="2256784"/>
                <a:ext cx="250920" cy="1393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7133EFD-6EE7-41A1-82C8-38BD9785645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328474" y="2248144"/>
                  <a:ext cx="268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01BCC6B-2421-4B8A-B2CC-5250F1631A7B}"/>
                    </a:ext>
                  </a:extLst>
                </p14:cNvPr>
                <p14:cNvContentPartPr/>
                <p14:nvPr/>
              </p14:nvContentPartPr>
              <p14:xfrm>
                <a:off x="7750394" y="1963384"/>
                <a:ext cx="123840" cy="4266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01BCC6B-2421-4B8A-B2CC-5250F1631A7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741394" y="1954384"/>
                  <a:ext cx="1414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60E85FD-CDD1-4093-B287-80CFDA10B8D5}"/>
                    </a:ext>
                  </a:extLst>
                </p14:cNvPr>
                <p14:cNvContentPartPr/>
                <p14:nvPr/>
              </p14:nvContentPartPr>
              <p14:xfrm>
                <a:off x="7850474" y="2159224"/>
                <a:ext cx="210240" cy="537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60E85FD-CDD1-4093-B287-80CFDA10B8D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841474" y="2150224"/>
                  <a:ext cx="22788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45DC8D3-BA59-4242-A63E-92DD8D712A15}"/>
                    </a:ext>
                  </a:extLst>
                </p14:cNvPr>
                <p14:cNvContentPartPr/>
                <p14:nvPr/>
              </p14:nvContentPartPr>
              <p14:xfrm>
                <a:off x="8303714" y="2141224"/>
                <a:ext cx="308160" cy="221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45DC8D3-BA59-4242-A63E-92DD8D712A1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295074" y="2132224"/>
                  <a:ext cx="325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3FDC172-E9F2-407B-BE07-578B5A589039}"/>
                    </a:ext>
                  </a:extLst>
                </p14:cNvPr>
                <p14:cNvContentPartPr/>
                <p14:nvPr/>
              </p14:nvContentPartPr>
              <p14:xfrm>
                <a:off x="8630594" y="2199544"/>
                <a:ext cx="225000" cy="1274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3FDC172-E9F2-407B-BE07-578B5A58903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621954" y="2190544"/>
                  <a:ext cx="242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B1BF4FD-EB6A-496B-BDB2-DB5E3D3FE3EC}"/>
                    </a:ext>
                  </a:extLst>
                </p14:cNvPr>
                <p14:cNvContentPartPr/>
                <p14:nvPr/>
              </p14:nvContentPartPr>
              <p14:xfrm>
                <a:off x="8985914" y="1906504"/>
                <a:ext cx="244080" cy="4716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B1BF4FD-EB6A-496B-BDB2-DB5E3D3FE3E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977274" y="1897504"/>
                  <a:ext cx="2617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B34810E-A642-40D7-A117-1D03CF4BC03E}"/>
                    </a:ext>
                  </a:extLst>
                </p14:cNvPr>
                <p14:cNvContentPartPr/>
                <p14:nvPr/>
              </p14:nvContentPartPr>
              <p14:xfrm>
                <a:off x="9131714" y="2204584"/>
                <a:ext cx="162000" cy="1227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B34810E-A642-40D7-A117-1D03CF4BC03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122714" y="2195944"/>
                  <a:ext cx="179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322A103-5BB1-49C5-B65D-3DCB2E8F20A1}"/>
                    </a:ext>
                  </a:extLst>
                </p14:cNvPr>
                <p14:cNvContentPartPr/>
                <p14:nvPr/>
              </p14:nvContentPartPr>
              <p14:xfrm>
                <a:off x="9324314" y="1866904"/>
                <a:ext cx="581400" cy="515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322A103-5BB1-49C5-B65D-3DCB2E8F20A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315314" y="1858264"/>
                  <a:ext cx="59904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874D217-54DC-44D0-B55D-F6C9C97E07B0}"/>
                    </a:ext>
                  </a:extLst>
                </p14:cNvPr>
                <p14:cNvContentPartPr/>
                <p14:nvPr/>
              </p14:nvContentPartPr>
              <p14:xfrm>
                <a:off x="9519794" y="2103784"/>
                <a:ext cx="362880" cy="558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874D217-54DC-44D0-B55D-F6C9C97E07B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511154" y="2094784"/>
                  <a:ext cx="3805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52D9646-E661-44F6-BAA8-15DC8A646B77}"/>
                    </a:ext>
                  </a:extLst>
                </p14:cNvPr>
                <p14:cNvContentPartPr/>
                <p14:nvPr/>
              </p14:nvContentPartPr>
              <p14:xfrm>
                <a:off x="9799514" y="2202064"/>
                <a:ext cx="140760" cy="1508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52D9646-E661-44F6-BAA8-15DC8A646B7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790874" y="2193064"/>
                  <a:ext cx="158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3903BB5-30FE-4C1B-950E-9DB934264426}"/>
                    </a:ext>
                  </a:extLst>
                </p14:cNvPr>
                <p14:cNvContentPartPr/>
                <p14:nvPr/>
              </p14:nvContentPartPr>
              <p14:xfrm>
                <a:off x="10001474" y="2201344"/>
                <a:ext cx="195840" cy="185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3903BB5-30FE-4C1B-950E-9DB93426442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992474" y="2192344"/>
                  <a:ext cx="2134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5441611-F107-42CE-BB27-71E59D6A8AAC}"/>
                    </a:ext>
                  </a:extLst>
                </p14:cNvPr>
                <p14:cNvContentPartPr/>
                <p14:nvPr/>
              </p14:nvContentPartPr>
              <p14:xfrm>
                <a:off x="10100834" y="1999024"/>
                <a:ext cx="174960" cy="368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5441611-F107-42CE-BB27-71E59D6A8AA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092194" y="1990024"/>
                  <a:ext cx="1926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B0E8BC3-E00A-4948-A2BA-F679F84D253F}"/>
                    </a:ext>
                  </a:extLst>
                </p14:cNvPr>
                <p14:cNvContentPartPr/>
                <p14:nvPr/>
              </p14:nvContentPartPr>
              <p14:xfrm>
                <a:off x="10623194" y="1806784"/>
                <a:ext cx="397800" cy="6224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B0E8BC3-E00A-4948-A2BA-F679F84D253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614554" y="1797784"/>
                  <a:ext cx="41544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F1F74C6-8599-44A7-B305-9C9C97BAC843}"/>
                    </a:ext>
                  </a:extLst>
                </p14:cNvPr>
                <p14:cNvContentPartPr/>
                <p14:nvPr/>
              </p14:nvContentPartPr>
              <p14:xfrm>
                <a:off x="10553354" y="2160304"/>
                <a:ext cx="337680" cy="864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F1F74C6-8599-44A7-B305-9C9C97BAC84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544714" y="2151664"/>
                  <a:ext cx="3553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F644FC9-2532-4CFA-B70B-EFFC763054DA}"/>
                    </a:ext>
                  </a:extLst>
                </p14:cNvPr>
                <p14:cNvContentPartPr/>
                <p14:nvPr/>
              </p14:nvContentPartPr>
              <p14:xfrm>
                <a:off x="10899674" y="2162104"/>
                <a:ext cx="214920" cy="2325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F644FC9-2532-4CFA-B70B-EFFC763054D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891034" y="2153104"/>
                  <a:ext cx="232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06ACE02-91F7-4C88-A77D-E970A133FC95}"/>
                    </a:ext>
                  </a:extLst>
                </p14:cNvPr>
                <p14:cNvContentPartPr/>
                <p14:nvPr/>
              </p14:nvContentPartPr>
              <p14:xfrm>
                <a:off x="11047634" y="2216824"/>
                <a:ext cx="125640" cy="1756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06ACE02-91F7-4C88-A77D-E970A133FC9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038634" y="2207824"/>
                  <a:ext cx="1432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C7D9F3C-D043-4EB1-8C2A-55C06E7F7D9F}"/>
                    </a:ext>
                  </a:extLst>
                </p14:cNvPr>
                <p14:cNvContentPartPr/>
                <p14:nvPr/>
              </p14:nvContentPartPr>
              <p14:xfrm>
                <a:off x="11243834" y="2236984"/>
                <a:ext cx="255960" cy="155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C7D9F3C-D043-4EB1-8C2A-55C06E7F7D9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234834" y="2228344"/>
                  <a:ext cx="273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6EAC8EB-799E-4300-A402-2F77D25B080A}"/>
                    </a:ext>
                  </a:extLst>
                </p14:cNvPr>
                <p14:cNvContentPartPr/>
                <p14:nvPr/>
              </p14:nvContentPartPr>
              <p14:xfrm>
                <a:off x="1636514" y="2786704"/>
                <a:ext cx="232200" cy="472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6EAC8EB-799E-4300-A402-2F77D25B080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627874" y="2778064"/>
                  <a:ext cx="24984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BA633CA-4420-485C-95A0-B7D6C962637E}"/>
                    </a:ext>
                  </a:extLst>
                </p14:cNvPr>
                <p14:cNvContentPartPr/>
                <p14:nvPr/>
              </p14:nvContentPartPr>
              <p14:xfrm>
                <a:off x="1582154" y="2988304"/>
                <a:ext cx="307440" cy="88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BA633CA-4420-485C-95A0-B7D6C962637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573514" y="2979664"/>
                  <a:ext cx="325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8909669-74CA-4609-8346-24D4EFD24909}"/>
                    </a:ext>
                  </a:extLst>
                </p14:cNvPr>
                <p14:cNvContentPartPr/>
                <p14:nvPr/>
              </p14:nvContentPartPr>
              <p14:xfrm>
                <a:off x="1944674" y="2742064"/>
                <a:ext cx="205560" cy="4413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8909669-74CA-4609-8346-24D4EFD2490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936034" y="2733064"/>
                  <a:ext cx="22320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D78884D-8044-4363-BA0C-E2F5A52869A9}"/>
                    </a:ext>
                  </a:extLst>
                </p14:cNvPr>
                <p14:cNvContentPartPr/>
                <p14:nvPr/>
              </p14:nvContentPartPr>
              <p14:xfrm>
                <a:off x="2219354" y="3008824"/>
                <a:ext cx="169200" cy="198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D78884D-8044-4363-BA0C-E2F5A52869A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210354" y="2999824"/>
                  <a:ext cx="186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13D4D43-3133-458A-B0EB-97121B1D33D1}"/>
                    </a:ext>
                  </a:extLst>
                </p14:cNvPr>
                <p14:cNvContentPartPr/>
                <p14:nvPr/>
              </p14:nvContentPartPr>
              <p14:xfrm>
                <a:off x="2672594" y="2961664"/>
                <a:ext cx="270360" cy="2426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13D4D43-3133-458A-B0EB-97121B1D33D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663954" y="2952664"/>
                  <a:ext cx="2880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F1789BE-4916-45CC-B0A4-DA2F85CC13AC}"/>
                    </a:ext>
                  </a:extLst>
                </p14:cNvPr>
                <p14:cNvContentPartPr/>
                <p14:nvPr/>
              </p14:nvContentPartPr>
              <p14:xfrm>
                <a:off x="2934674" y="3003424"/>
                <a:ext cx="190800" cy="1904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F1789BE-4916-45CC-B0A4-DA2F85CC13A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925674" y="2994784"/>
                  <a:ext cx="208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B441529-890F-4078-97AD-FC238CC5CAEE}"/>
                    </a:ext>
                  </a:extLst>
                </p14:cNvPr>
                <p14:cNvContentPartPr/>
                <p14:nvPr/>
              </p14:nvContentPartPr>
              <p14:xfrm>
                <a:off x="3190994" y="2996224"/>
                <a:ext cx="146880" cy="187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B441529-890F-4078-97AD-FC238CC5CAE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81994" y="2987224"/>
                  <a:ext cx="164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254751B-5152-410A-BBBB-E52B83EB55C6}"/>
                    </a:ext>
                  </a:extLst>
                </p14:cNvPr>
                <p14:cNvContentPartPr/>
                <p14:nvPr/>
              </p14:nvContentPartPr>
              <p14:xfrm>
                <a:off x="3432914" y="2980024"/>
                <a:ext cx="316800" cy="2228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254751B-5152-410A-BBBB-E52B83EB55C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424274" y="2971384"/>
                  <a:ext cx="334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A5BD4D8-B6FB-4553-B225-969D9455978D}"/>
                    </a:ext>
                  </a:extLst>
                </p14:cNvPr>
                <p14:cNvContentPartPr/>
                <p14:nvPr/>
              </p14:nvContentPartPr>
              <p14:xfrm>
                <a:off x="3887594" y="3179104"/>
                <a:ext cx="5040" cy="198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A5BD4D8-B6FB-4553-B225-969D9455978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878954" y="3170104"/>
                  <a:ext cx="22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96D4EA4-3EA6-4831-ABF6-D84BE1B78252}"/>
                    </a:ext>
                  </a:extLst>
                </p14:cNvPr>
                <p14:cNvContentPartPr/>
                <p14:nvPr/>
              </p14:nvContentPartPr>
              <p14:xfrm>
                <a:off x="4187474" y="2737744"/>
                <a:ext cx="267120" cy="4496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96D4EA4-3EA6-4831-ABF6-D84BE1B7825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178834" y="2728744"/>
                  <a:ext cx="2847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662C2D2-C2D8-446A-91FA-53DDF2436AFE}"/>
                    </a:ext>
                  </a:extLst>
                </p14:cNvPr>
                <p14:cNvContentPartPr/>
                <p14:nvPr/>
              </p14:nvContentPartPr>
              <p14:xfrm>
                <a:off x="4492394" y="2950864"/>
                <a:ext cx="264960" cy="1976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662C2D2-C2D8-446A-91FA-53DDF2436AF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483394" y="2942224"/>
                  <a:ext cx="282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47F8F0C-0F2A-417D-8791-F728893B361E}"/>
                    </a:ext>
                  </a:extLst>
                </p14:cNvPr>
                <p14:cNvContentPartPr/>
                <p14:nvPr/>
              </p14:nvContentPartPr>
              <p14:xfrm>
                <a:off x="4892354" y="2711104"/>
                <a:ext cx="188280" cy="448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47F8F0C-0F2A-417D-8791-F728893B361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883714" y="2702464"/>
                  <a:ext cx="2059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3E299D0-BAD4-4CBE-B72B-ECB494312394}"/>
                    </a:ext>
                  </a:extLst>
                </p14:cNvPr>
                <p14:cNvContentPartPr/>
                <p14:nvPr/>
              </p14:nvContentPartPr>
              <p14:xfrm>
                <a:off x="4806314" y="2936104"/>
                <a:ext cx="305280" cy="446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3E299D0-BAD4-4CBE-B72B-ECB49431239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797314" y="2927104"/>
                  <a:ext cx="3229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58E2665-4990-40B4-AE26-3CDD8C3B5465}"/>
                    </a:ext>
                  </a:extLst>
                </p14:cNvPr>
                <p14:cNvContentPartPr/>
                <p14:nvPr/>
              </p14:nvContentPartPr>
              <p14:xfrm>
                <a:off x="5451794" y="2734504"/>
                <a:ext cx="311400" cy="3765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58E2665-4990-40B4-AE26-3CDD8C3B546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443154" y="2725504"/>
                  <a:ext cx="3290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010E1F6-0B76-4489-91CF-1ED545C4CC3F}"/>
                    </a:ext>
                  </a:extLst>
                </p14:cNvPr>
                <p14:cNvContentPartPr/>
                <p14:nvPr/>
              </p14:nvContentPartPr>
              <p14:xfrm>
                <a:off x="5434514" y="2681944"/>
                <a:ext cx="330120" cy="3823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010E1F6-0B76-4489-91CF-1ED545C4CC3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425514" y="2673304"/>
                  <a:ext cx="3477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E773646-F405-4407-AC69-4FB4D6AD46A1}"/>
                    </a:ext>
                  </a:extLst>
                </p14:cNvPr>
                <p14:cNvContentPartPr/>
                <p14:nvPr/>
              </p14:nvContentPartPr>
              <p14:xfrm>
                <a:off x="6079634" y="2658184"/>
                <a:ext cx="271800" cy="4410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E773646-F405-4407-AC69-4FB4D6AD46A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70634" y="2649544"/>
                  <a:ext cx="28944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2DFE432-DC16-4207-9AEF-D70D74A11361}"/>
                    </a:ext>
                  </a:extLst>
                </p14:cNvPr>
                <p14:cNvContentPartPr/>
                <p14:nvPr/>
              </p14:nvContentPartPr>
              <p14:xfrm>
                <a:off x="6425594" y="2889664"/>
                <a:ext cx="185400" cy="1832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2DFE432-DC16-4207-9AEF-D70D74A1136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416954" y="2880664"/>
                  <a:ext cx="203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3304B74-2AA1-4570-8A0F-01284468D6AF}"/>
                    </a:ext>
                  </a:extLst>
                </p14:cNvPr>
                <p14:cNvContentPartPr/>
                <p14:nvPr/>
              </p14:nvContentPartPr>
              <p14:xfrm>
                <a:off x="7022834" y="2627224"/>
                <a:ext cx="314280" cy="4723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3304B74-2AA1-4570-8A0F-01284468D6A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013834" y="2618224"/>
                  <a:ext cx="3319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786C236-6DB4-41C8-A154-6FFAE7B91D5F}"/>
                    </a:ext>
                  </a:extLst>
                </p14:cNvPr>
                <p14:cNvContentPartPr/>
                <p14:nvPr/>
              </p14:nvContentPartPr>
              <p14:xfrm>
                <a:off x="6932114" y="2798584"/>
                <a:ext cx="527040" cy="979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786C236-6DB4-41C8-A154-6FFAE7B91D5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923114" y="2789584"/>
                  <a:ext cx="544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4B9A076-9358-43C1-91FE-F0649C4D96AF}"/>
                    </a:ext>
                  </a:extLst>
                </p14:cNvPr>
                <p14:cNvContentPartPr/>
                <p14:nvPr/>
              </p14:nvContentPartPr>
              <p14:xfrm>
                <a:off x="7399394" y="2627944"/>
                <a:ext cx="213120" cy="4046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4B9A076-9358-43C1-91FE-F0649C4D96A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390754" y="2619304"/>
                  <a:ext cx="2307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46ADD82-3250-4F64-9306-E1D132035EA1}"/>
                    </a:ext>
                  </a:extLst>
                </p14:cNvPr>
                <p14:cNvContentPartPr/>
                <p14:nvPr/>
              </p14:nvContentPartPr>
              <p14:xfrm>
                <a:off x="7690994" y="2870944"/>
                <a:ext cx="180000" cy="1717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46ADD82-3250-4F64-9306-E1D132035EA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681994" y="2861944"/>
                  <a:ext cx="197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6F52470-5ECC-4F4A-BA4A-CD184D765541}"/>
                    </a:ext>
                  </a:extLst>
                </p14:cNvPr>
                <p14:cNvContentPartPr/>
                <p14:nvPr/>
              </p14:nvContentPartPr>
              <p14:xfrm>
                <a:off x="8184554" y="2821624"/>
                <a:ext cx="276480" cy="189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6F52470-5ECC-4F4A-BA4A-CD184D76554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175914" y="2812984"/>
                  <a:ext cx="294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B16F519-0C84-432B-9E6B-96EAC6792819}"/>
                    </a:ext>
                  </a:extLst>
                </p14:cNvPr>
                <p14:cNvContentPartPr/>
                <p14:nvPr/>
              </p14:nvContentPartPr>
              <p14:xfrm>
                <a:off x="8587754" y="2815864"/>
                <a:ext cx="208080" cy="1677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B16F519-0C84-432B-9E6B-96EAC679281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579114" y="2807224"/>
                  <a:ext cx="225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9555D12-5F5A-4BF0-8D2D-AC0D87C11A73}"/>
                    </a:ext>
                  </a:extLst>
                </p14:cNvPr>
                <p14:cNvContentPartPr/>
                <p14:nvPr/>
              </p14:nvContentPartPr>
              <p14:xfrm>
                <a:off x="8821754" y="2863384"/>
                <a:ext cx="263880" cy="1242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9555D12-5F5A-4BF0-8D2D-AC0D87C11A7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813114" y="2854744"/>
                  <a:ext cx="281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1E53B5B-1446-4B65-9293-9C5FE3C98FF6}"/>
                    </a:ext>
                  </a:extLst>
                </p14:cNvPr>
                <p14:cNvContentPartPr/>
                <p14:nvPr/>
              </p14:nvContentPartPr>
              <p14:xfrm>
                <a:off x="9261314" y="2517784"/>
                <a:ext cx="245880" cy="5000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1E53B5B-1446-4B65-9293-9C5FE3C98FF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252674" y="2509144"/>
                  <a:ext cx="26352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80FABC3-6F08-44FE-90BA-AAB79F8320FA}"/>
                    </a:ext>
                  </a:extLst>
                </p14:cNvPr>
                <p14:cNvContentPartPr/>
                <p14:nvPr/>
              </p14:nvContentPartPr>
              <p14:xfrm>
                <a:off x="9562634" y="2854384"/>
                <a:ext cx="183960" cy="1371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80FABC3-6F08-44FE-90BA-AAB79F8320F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553634" y="2845384"/>
                  <a:ext cx="201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2ACA88D-D88C-48F0-91DB-29FA93171D91}"/>
                    </a:ext>
                  </a:extLst>
                </p14:cNvPr>
                <p14:cNvContentPartPr/>
                <p14:nvPr/>
              </p14:nvContentPartPr>
              <p14:xfrm>
                <a:off x="9735794" y="2803984"/>
                <a:ext cx="301680" cy="2149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2ACA88D-D88C-48F0-91DB-29FA93171D9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727154" y="2795344"/>
                  <a:ext cx="3193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DC8EE40-FA7A-4225-8DE4-65E19DC3D694}"/>
                    </a:ext>
                  </a:extLst>
                </p14:cNvPr>
                <p14:cNvContentPartPr/>
                <p14:nvPr/>
              </p14:nvContentPartPr>
              <p14:xfrm>
                <a:off x="10248434" y="2851864"/>
                <a:ext cx="133920" cy="169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DC8EE40-FA7A-4225-8DE4-65E19DC3D69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239794" y="2842864"/>
                  <a:ext cx="151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E9285EC-4F80-473F-AC03-DA23D8B01132}"/>
                    </a:ext>
                  </a:extLst>
                </p14:cNvPr>
                <p14:cNvContentPartPr/>
                <p14:nvPr/>
              </p14:nvContentPartPr>
              <p14:xfrm>
                <a:off x="10517714" y="2884624"/>
                <a:ext cx="144000" cy="1522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E9285EC-4F80-473F-AC03-DA23D8B0113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508714" y="287598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35F3FDC-AC77-439A-9E98-91B94361F356}"/>
                    </a:ext>
                  </a:extLst>
                </p14:cNvPr>
                <p14:cNvContentPartPr/>
                <p14:nvPr/>
              </p14:nvContentPartPr>
              <p14:xfrm>
                <a:off x="10878434" y="2591584"/>
                <a:ext cx="207360" cy="4946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35F3FDC-AC77-439A-9E98-91B94361F35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869794" y="2582584"/>
                  <a:ext cx="22500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48E01D2-E767-4EBD-891C-060B73B59247}"/>
                    </a:ext>
                  </a:extLst>
                </p14:cNvPr>
                <p14:cNvContentPartPr/>
                <p14:nvPr/>
              </p14:nvContentPartPr>
              <p14:xfrm>
                <a:off x="10713554" y="2851504"/>
                <a:ext cx="372960" cy="270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48E01D2-E767-4EBD-891C-060B73B5924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704554" y="2842504"/>
                  <a:ext cx="390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E1FC305-AAF4-4219-B9D1-312B69C251D9}"/>
                    </a:ext>
                  </a:extLst>
                </p14:cNvPr>
                <p14:cNvContentPartPr/>
                <p14:nvPr/>
              </p14:nvContentPartPr>
              <p14:xfrm>
                <a:off x="11229074" y="2908024"/>
                <a:ext cx="151200" cy="146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E1FC305-AAF4-4219-B9D1-312B69C251D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220074" y="2899384"/>
                  <a:ext cx="168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44B429E-301B-4709-9D29-01BDE3F3ACCB}"/>
                    </a:ext>
                  </a:extLst>
                </p14:cNvPr>
                <p14:cNvContentPartPr/>
                <p14:nvPr/>
              </p14:nvContentPartPr>
              <p14:xfrm>
                <a:off x="11531474" y="2480704"/>
                <a:ext cx="375480" cy="5785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44B429E-301B-4709-9D29-01BDE3F3ACC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522474" y="2471704"/>
                  <a:ext cx="39312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A93EA70-2C7A-4C3E-97D2-12360C8456D2}"/>
                    </a:ext>
                  </a:extLst>
                </p14:cNvPr>
                <p14:cNvContentPartPr/>
                <p14:nvPr/>
              </p14:nvContentPartPr>
              <p14:xfrm>
                <a:off x="11512754" y="2894704"/>
                <a:ext cx="311760" cy="27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A93EA70-2C7A-4C3E-97D2-12360C8456D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504114" y="2886064"/>
                  <a:ext cx="329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7409822-045D-4B0D-A27A-116558080212}"/>
                    </a:ext>
                  </a:extLst>
                </p14:cNvPr>
                <p14:cNvContentPartPr/>
                <p14:nvPr/>
              </p14:nvContentPartPr>
              <p14:xfrm>
                <a:off x="1744514" y="3416704"/>
                <a:ext cx="232560" cy="5241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7409822-045D-4B0D-A27A-11655808021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735514" y="3408064"/>
                  <a:ext cx="25020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EA602A9-A471-4018-BB7E-1FDB4C7A95F6}"/>
                    </a:ext>
                  </a:extLst>
                </p14:cNvPr>
                <p14:cNvContentPartPr/>
                <p14:nvPr/>
              </p14:nvContentPartPr>
              <p14:xfrm>
                <a:off x="1654154" y="3523624"/>
                <a:ext cx="527760" cy="2181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EA602A9-A471-4018-BB7E-1FDB4C7A95F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645154" y="3514624"/>
                  <a:ext cx="5454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74822E9-FC9F-4F9A-A930-1AD664818FA1}"/>
                    </a:ext>
                  </a:extLst>
                </p14:cNvPr>
                <p14:cNvContentPartPr/>
                <p14:nvPr/>
              </p14:nvContentPartPr>
              <p14:xfrm>
                <a:off x="2117834" y="3377824"/>
                <a:ext cx="203040" cy="4536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74822E9-FC9F-4F9A-A930-1AD664818FA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108834" y="3369184"/>
                  <a:ext cx="2206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9646DC3-EABD-4A82-98DA-5966C49DF2F5}"/>
                    </a:ext>
                  </a:extLst>
                </p14:cNvPr>
                <p14:cNvContentPartPr/>
                <p14:nvPr/>
              </p14:nvContentPartPr>
              <p14:xfrm>
                <a:off x="2417354" y="3609664"/>
                <a:ext cx="200520" cy="2260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9646DC3-EABD-4A82-98DA-5966C49DF2F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408714" y="3601024"/>
                  <a:ext cx="218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24EAFBA-2E6C-498B-AF0C-3887ED42A02E}"/>
                    </a:ext>
                  </a:extLst>
                </p14:cNvPr>
                <p14:cNvContentPartPr/>
                <p14:nvPr/>
              </p14:nvContentPartPr>
              <p14:xfrm>
                <a:off x="3046274" y="3513184"/>
                <a:ext cx="333720" cy="3528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24EAFBA-2E6C-498B-AF0C-3887ED42A02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037274" y="3504184"/>
                  <a:ext cx="3513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1CDF40D-9884-4D9C-BA10-47D0F59C301D}"/>
                    </a:ext>
                  </a:extLst>
                </p14:cNvPr>
                <p14:cNvContentPartPr/>
                <p14:nvPr/>
              </p14:nvContentPartPr>
              <p14:xfrm>
                <a:off x="3756194" y="3584824"/>
                <a:ext cx="275760" cy="2314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1CDF40D-9884-4D9C-BA10-47D0F59C30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747554" y="3576184"/>
                  <a:ext cx="293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D9F28FA-E13D-4F2A-B32F-C1528E5FD20C}"/>
                    </a:ext>
                  </a:extLst>
                </p14:cNvPr>
                <p14:cNvContentPartPr/>
                <p14:nvPr/>
              </p14:nvContentPartPr>
              <p14:xfrm>
                <a:off x="4080914" y="3628744"/>
                <a:ext cx="179640" cy="1616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D9F28FA-E13D-4F2A-B32F-C1528E5FD20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071914" y="3619744"/>
                  <a:ext cx="197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0036E52-0CB1-4323-B946-ABCB1358A5D3}"/>
                    </a:ext>
                  </a:extLst>
                </p14:cNvPr>
                <p14:cNvContentPartPr/>
                <p14:nvPr/>
              </p14:nvContentPartPr>
              <p14:xfrm>
                <a:off x="4366394" y="3398344"/>
                <a:ext cx="208440" cy="4179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0036E52-0CB1-4323-B946-ABCB1358A5D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357394" y="3389344"/>
                  <a:ext cx="2260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690AEF3-53A8-4069-932B-3927698B3EE1}"/>
                    </a:ext>
                  </a:extLst>
                </p14:cNvPr>
                <p14:cNvContentPartPr/>
                <p14:nvPr/>
              </p14:nvContentPartPr>
              <p14:xfrm>
                <a:off x="4504634" y="3644224"/>
                <a:ext cx="183960" cy="1515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690AEF3-53A8-4069-932B-3927698B3EE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495634" y="3635584"/>
                  <a:ext cx="201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04E5BCB-AA3D-44E7-8EF4-A1D48E128DD8}"/>
                    </a:ext>
                  </a:extLst>
                </p14:cNvPr>
                <p14:cNvContentPartPr/>
                <p14:nvPr/>
              </p14:nvContentPartPr>
              <p14:xfrm>
                <a:off x="4682114" y="3673024"/>
                <a:ext cx="130320" cy="1504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04E5BCB-AA3D-44E7-8EF4-A1D48E128DD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673114" y="3664024"/>
                  <a:ext cx="147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913D285-9BA1-4449-BBF3-866F6422842C}"/>
                    </a:ext>
                  </a:extLst>
                </p14:cNvPr>
                <p14:cNvContentPartPr/>
                <p14:nvPr/>
              </p14:nvContentPartPr>
              <p14:xfrm>
                <a:off x="4971554" y="3328504"/>
                <a:ext cx="265320" cy="5302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913D285-9BA1-4449-BBF3-866F6422842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962914" y="3319504"/>
                  <a:ext cx="28296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46D2336-678F-4080-A454-896E7CFFFAFA}"/>
                    </a:ext>
                  </a:extLst>
                </p14:cNvPr>
                <p14:cNvContentPartPr/>
                <p14:nvPr/>
              </p14:nvContentPartPr>
              <p14:xfrm>
                <a:off x="4903514" y="3574744"/>
                <a:ext cx="477360" cy="1969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46D2336-678F-4080-A454-896E7CFFFAF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894874" y="3565744"/>
                  <a:ext cx="495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0B0D004-9AA9-47D3-8FA7-C0AF2E52C217}"/>
                    </a:ext>
                  </a:extLst>
                </p14:cNvPr>
                <p14:cNvContentPartPr/>
                <p14:nvPr/>
              </p14:nvContentPartPr>
              <p14:xfrm>
                <a:off x="5412554" y="3633424"/>
                <a:ext cx="236520" cy="1501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0B0D004-9AA9-47D3-8FA7-C0AF2E52C21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403914" y="3624784"/>
                  <a:ext cx="254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2FF78A6-3372-45AB-B0F3-4DEB400B6825}"/>
                    </a:ext>
                  </a:extLst>
                </p14:cNvPr>
                <p14:cNvContentPartPr/>
                <p14:nvPr/>
              </p14:nvContentPartPr>
              <p14:xfrm>
                <a:off x="5632874" y="3361624"/>
                <a:ext cx="162720" cy="3805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2FF78A6-3372-45AB-B0F3-4DEB400B682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624234" y="3352984"/>
                  <a:ext cx="180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108F6BA-036C-4E3B-9B28-E85D5F577B9C}"/>
                    </a:ext>
                  </a:extLst>
                </p14:cNvPr>
                <p14:cNvContentPartPr/>
                <p14:nvPr/>
              </p14:nvContentPartPr>
              <p14:xfrm>
                <a:off x="6044354" y="3528304"/>
                <a:ext cx="278640" cy="1983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108F6BA-036C-4E3B-9B28-E85D5F577B9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035354" y="3519304"/>
                  <a:ext cx="2962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F259402-39CC-48C7-91C3-314BE3A7E20E}"/>
                    </a:ext>
                  </a:extLst>
                </p14:cNvPr>
                <p14:cNvContentPartPr/>
                <p14:nvPr/>
              </p14:nvContentPartPr>
              <p14:xfrm>
                <a:off x="6379514" y="3300064"/>
                <a:ext cx="239400" cy="4341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F259402-39CC-48C7-91C3-314BE3A7E20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370514" y="3291064"/>
                  <a:ext cx="2570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1387F22-CB41-48E6-B255-D9F8B675A9ED}"/>
                    </a:ext>
                  </a:extLst>
                </p14:cNvPr>
                <p14:cNvContentPartPr/>
                <p14:nvPr/>
              </p14:nvContentPartPr>
              <p14:xfrm>
                <a:off x="6699554" y="3592744"/>
                <a:ext cx="127800" cy="1454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1387F22-CB41-48E6-B255-D9F8B675A9E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690914" y="3583744"/>
                  <a:ext cx="14544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91AF36BD-03CB-4B6B-9C9F-65CA5BACB3A5}"/>
              </a:ext>
            </a:extLst>
          </p:cNvPr>
          <p:cNvGrpSpPr/>
          <p:nvPr/>
        </p:nvGrpSpPr>
        <p:grpSpPr>
          <a:xfrm>
            <a:off x="7225514" y="3224824"/>
            <a:ext cx="969480" cy="482400"/>
            <a:chOff x="7225514" y="3224824"/>
            <a:chExt cx="969480" cy="48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EF86F2C-2A48-4B71-AAEB-591989538ADD}"/>
                    </a:ext>
                  </a:extLst>
                </p14:cNvPr>
                <p14:cNvContentPartPr/>
                <p14:nvPr/>
              </p14:nvContentPartPr>
              <p14:xfrm>
                <a:off x="7225514" y="3224824"/>
                <a:ext cx="240120" cy="473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EF86F2C-2A48-4B71-AAEB-591989538AD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216514" y="3216184"/>
                  <a:ext cx="2577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FE31B7C-E78E-4AFD-86D9-FDEF2BDAC949}"/>
                    </a:ext>
                  </a:extLst>
                </p14:cNvPr>
                <p14:cNvContentPartPr/>
                <p14:nvPr/>
              </p14:nvContentPartPr>
              <p14:xfrm>
                <a:off x="7564274" y="3519664"/>
                <a:ext cx="141840" cy="1418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FE31B7C-E78E-4AFD-86D9-FDEF2BDAC94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555274" y="3511024"/>
                  <a:ext cx="159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B864A2E-E265-4E18-8649-E31B6F3045BD}"/>
                    </a:ext>
                  </a:extLst>
                </p14:cNvPr>
                <p14:cNvContentPartPr/>
                <p14:nvPr/>
              </p14:nvContentPartPr>
              <p14:xfrm>
                <a:off x="7795034" y="3471064"/>
                <a:ext cx="209880" cy="2044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B864A2E-E265-4E18-8649-E31B6F3045B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786034" y="3462424"/>
                  <a:ext cx="227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8F4FFF8-F5F7-4696-BB0A-28AF756FE51B}"/>
                    </a:ext>
                  </a:extLst>
                </p14:cNvPr>
                <p14:cNvContentPartPr/>
                <p14:nvPr/>
              </p14:nvContentPartPr>
              <p14:xfrm>
                <a:off x="8026874" y="3491224"/>
                <a:ext cx="168120" cy="2160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8F4FFF8-F5F7-4696-BB0A-28AF756FE51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018234" y="3482584"/>
                  <a:ext cx="18576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B167D21-5B2E-4D26-ACCC-8C649AC558E5}"/>
              </a:ext>
            </a:extLst>
          </p:cNvPr>
          <p:cNvGrpSpPr/>
          <p:nvPr/>
        </p:nvGrpSpPr>
        <p:grpSpPr>
          <a:xfrm>
            <a:off x="8500634" y="3198544"/>
            <a:ext cx="827640" cy="501120"/>
            <a:chOff x="8500634" y="3198544"/>
            <a:chExt cx="827640" cy="50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8300E57-4C59-4681-89B5-EAF5427CD00F}"/>
                    </a:ext>
                  </a:extLst>
                </p14:cNvPr>
                <p14:cNvContentPartPr/>
                <p14:nvPr/>
              </p14:nvContentPartPr>
              <p14:xfrm>
                <a:off x="8543834" y="3226264"/>
                <a:ext cx="273600" cy="4734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8300E57-4C59-4681-89B5-EAF5427CD00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535194" y="3217624"/>
                  <a:ext cx="29124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B4F3D88-6F0D-43F5-800D-E451F281E520}"/>
                    </a:ext>
                  </a:extLst>
                </p14:cNvPr>
                <p14:cNvContentPartPr/>
                <p14:nvPr/>
              </p14:nvContentPartPr>
              <p14:xfrm>
                <a:off x="8500634" y="3444784"/>
                <a:ext cx="384120" cy="684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B4F3D88-6F0D-43F5-800D-E451F281E52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491994" y="3435784"/>
                  <a:ext cx="401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A27A75A-B8DC-4812-9C14-E6E27E192DA4}"/>
                    </a:ext>
                  </a:extLst>
                </p14:cNvPr>
                <p14:cNvContentPartPr/>
                <p14:nvPr/>
              </p14:nvContentPartPr>
              <p14:xfrm>
                <a:off x="8913914" y="3198544"/>
                <a:ext cx="224280" cy="4734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A27A75A-B8DC-4812-9C14-E6E27E192DA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904914" y="3189544"/>
                  <a:ext cx="2419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468CE08-F589-4AF4-98EB-A698062AF06C}"/>
                    </a:ext>
                  </a:extLst>
                </p14:cNvPr>
                <p14:cNvContentPartPr/>
                <p14:nvPr/>
              </p14:nvContentPartPr>
              <p14:xfrm>
                <a:off x="9183194" y="3525424"/>
                <a:ext cx="145080" cy="1717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468CE08-F589-4AF4-98EB-A698062AF06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174194" y="3516784"/>
                  <a:ext cx="16272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6421FD55-AE50-45F5-A3A9-28EDC3D915BB}"/>
              </a:ext>
            </a:extLst>
          </p:cNvPr>
          <p:cNvGrpSpPr/>
          <p:nvPr/>
        </p:nvGrpSpPr>
        <p:grpSpPr>
          <a:xfrm>
            <a:off x="9632114" y="3220504"/>
            <a:ext cx="1460160" cy="533160"/>
            <a:chOff x="9632114" y="3220504"/>
            <a:chExt cx="1460160" cy="53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3EE2F4C-E777-44CC-9019-D0CDF583D81C}"/>
                    </a:ext>
                  </a:extLst>
                </p14:cNvPr>
                <p14:cNvContentPartPr/>
                <p14:nvPr/>
              </p14:nvContentPartPr>
              <p14:xfrm>
                <a:off x="9766754" y="3244984"/>
                <a:ext cx="296280" cy="5086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3EE2F4C-E777-44CC-9019-D0CDF583D81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758114" y="3236344"/>
                  <a:ext cx="31392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BAB4909-9F4B-4D58-A466-80205DFFA9A1}"/>
                    </a:ext>
                  </a:extLst>
                </p14:cNvPr>
                <p14:cNvContentPartPr/>
                <p14:nvPr/>
              </p14:nvContentPartPr>
              <p14:xfrm>
                <a:off x="9632114" y="3450544"/>
                <a:ext cx="473760" cy="1062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BAB4909-9F4B-4D58-A466-80205DFFA9A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623114" y="3441904"/>
                  <a:ext cx="491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40C7382-99B5-4B5D-BC62-405F2E56E799}"/>
                    </a:ext>
                  </a:extLst>
                </p14:cNvPr>
                <p14:cNvContentPartPr/>
                <p14:nvPr/>
              </p14:nvContentPartPr>
              <p14:xfrm>
                <a:off x="10042514" y="3478984"/>
                <a:ext cx="271080" cy="2563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40C7382-99B5-4B5D-BC62-405F2E56E79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033514" y="3470344"/>
                  <a:ext cx="2887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6088DA1-817B-4D5D-BAC2-6A554AD9D81F}"/>
                    </a:ext>
                  </a:extLst>
                </p14:cNvPr>
                <p14:cNvContentPartPr/>
                <p14:nvPr/>
              </p14:nvContentPartPr>
              <p14:xfrm>
                <a:off x="10275794" y="3554944"/>
                <a:ext cx="147960" cy="1332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6088DA1-817B-4D5D-BAC2-6A554AD9D81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266794" y="3545944"/>
                  <a:ext cx="165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1FB4E1A-8825-4A07-8E27-2FD55B9894E4}"/>
                    </a:ext>
                  </a:extLst>
                </p14:cNvPr>
                <p14:cNvContentPartPr/>
                <p14:nvPr/>
              </p14:nvContentPartPr>
              <p14:xfrm>
                <a:off x="10543634" y="3598504"/>
                <a:ext cx="22680" cy="1040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1FB4E1A-8825-4A07-8E27-2FD55B9894E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534634" y="3589864"/>
                  <a:ext cx="40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43D98C8-1F56-437F-95AB-902AE412CCFE}"/>
                    </a:ext>
                  </a:extLst>
                </p14:cNvPr>
                <p14:cNvContentPartPr/>
                <p14:nvPr/>
              </p14:nvContentPartPr>
              <p14:xfrm>
                <a:off x="10735874" y="3220504"/>
                <a:ext cx="352080" cy="5223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43D98C8-1F56-437F-95AB-902AE412CCF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726874" y="3211504"/>
                  <a:ext cx="36972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B39E5AE-B528-4670-9263-B68C4A83C43C}"/>
                    </a:ext>
                  </a:extLst>
                </p14:cNvPr>
                <p14:cNvContentPartPr/>
                <p14:nvPr/>
              </p14:nvContentPartPr>
              <p14:xfrm>
                <a:off x="11082914" y="3689224"/>
                <a:ext cx="9360" cy="273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B39E5AE-B528-4670-9263-B68C4A83C43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073914" y="3680224"/>
                  <a:ext cx="2700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56FA6927-374B-4C9B-9D8E-9D61D72E184B}"/>
                  </a:ext>
                </a:extLst>
              </p14:cNvPr>
              <p14:cNvContentPartPr/>
              <p14:nvPr/>
            </p14:nvContentPartPr>
            <p14:xfrm>
              <a:off x="1858274" y="4513624"/>
              <a:ext cx="13320" cy="216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56FA6927-374B-4C9B-9D8E-9D61D72E184B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1849274" y="4504984"/>
                <a:ext cx="30960" cy="1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9" name="Group 278">
            <a:extLst>
              <a:ext uri="{FF2B5EF4-FFF2-40B4-BE49-F238E27FC236}">
                <a16:creationId xmlns:a16="http://schemas.microsoft.com/office/drawing/2014/main" id="{3370CCFB-AD79-4DA0-AF67-2D9010747A73}"/>
              </a:ext>
            </a:extLst>
          </p:cNvPr>
          <p:cNvGrpSpPr/>
          <p:nvPr/>
        </p:nvGrpSpPr>
        <p:grpSpPr>
          <a:xfrm>
            <a:off x="1908674" y="4176664"/>
            <a:ext cx="1042920" cy="410400"/>
            <a:chOff x="1908674" y="4176664"/>
            <a:chExt cx="1042920" cy="41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CAF0554-9C47-409A-AB5E-ED8C436B9C83}"/>
                    </a:ext>
                  </a:extLst>
                </p14:cNvPr>
                <p14:cNvContentPartPr/>
                <p14:nvPr/>
              </p14:nvContentPartPr>
              <p14:xfrm>
                <a:off x="1918394" y="4176664"/>
                <a:ext cx="538920" cy="4104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CAF0554-9C47-409A-AB5E-ED8C436B9C8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909394" y="4167664"/>
                  <a:ext cx="5565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CA501B5-CA2A-4F84-A6D9-8ABB73268468}"/>
                    </a:ext>
                  </a:extLst>
                </p14:cNvPr>
                <p14:cNvContentPartPr/>
                <p14:nvPr/>
              </p14:nvContentPartPr>
              <p14:xfrm>
                <a:off x="1908674" y="4406344"/>
                <a:ext cx="293040" cy="838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CA501B5-CA2A-4F84-A6D9-8ABB7326846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899674" y="4397704"/>
                  <a:ext cx="310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EE5FAA3-8604-4369-A2E6-52352CA9CA60}"/>
                    </a:ext>
                  </a:extLst>
                </p14:cNvPr>
                <p14:cNvContentPartPr/>
                <p14:nvPr/>
              </p14:nvContentPartPr>
              <p14:xfrm>
                <a:off x="2231234" y="4419304"/>
                <a:ext cx="79560" cy="1418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EE5FAA3-8604-4369-A2E6-52352CA9CA6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222234" y="4410304"/>
                  <a:ext cx="97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8E60638-88B9-4EFD-AB0E-342F79C0FAF6}"/>
                    </a:ext>
                  </a:extLst>
                </p14:cNvPr>
                <p14:cNvContentPartPr/>
                <p14:nvPr/>
              </p14:nvContentPartPr>
              <p14:xfrm>
                <a:off x="2374154" y="4420024"/>
                <a:ext cx="184320" cy="1396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8E60638-88B9-4EFD-AB0E-342F79C0FAF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365514" y="4411384"/>
                  <a:ext cx="201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D18851A-75DD-4CEB-B00C-66CFC4740DCD}"/>
                    </a:ext>
                  </a:extLst>
                </p14:cNvPr>
                <p14:cNvContentPartPr/>
                <p14:nvPr/>
              </p14:nvContentPartPr>
              <p14:xfrm>
                <a:off x="2629754" y="4187464"/>
                <a:ext cx="321840" cy="3765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D18851A-75DD-4CEB-B00C-66CFC4740DC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621114" y="4178464"/>
                  <a:ext cx="33948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39632FAB-C2E7-4FB7-B80E-9F65D2A81872}"/>
              </a:ext>
            </a:extLst>
          </p:cNvPr>
          <p:cNvGrpSpPr/>
          <p:nvPr/>
        </p:nvGrpSpPr>
        <p:grpSpPr>
          <a:xfrm>
            <a:off x="3256154" y="4151104"/>
            <a:ext cx="1670040" cy="513360"/>
            <a:chOff x="3256154" y="4151104"/>
            <a:chExt cx="1670040" cy="51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6EC40C6-B704-45BF-A013-6C6270019A92}"/>
                    </a:ext>
                  </a:extLst>
                </p14:cNvPr>
                <p14:cNvContentPartPr/>
                <p14:nvPr/>
              </p14:nvContentPartPr>
              <p14:xfrm>
                <a:off x="3256154" y="4306264"/>
                <a:ext cx="174600" cy="3582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6EC40C6-B704-45BF-A013-6C6270019A9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47514" y="4297624"/>
                  <a:ext cx="1922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995291A-A413-4169-A456-72DA9BDC9A03}"/>
                    </a:ext>
                  </a:extLst>
                </p14:cNvPr>
                <p14:cNvContentPartPr/>
                <p14:nvPr/>
              </p14:nvContentPartPr>
              <p14:xfrm>
                <a:off x="3392234" y="4151104"/>
                <a:ext cx="389160" cy="2840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995291A-A413-4169-A456-72DA9BDC9A0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383234" y="4142104"/>
                  <a:ext cx="4068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44FE1D6-9DF3-4361-868A-EC6E6742A5FF}"/>
                    </a:ext>
                  </a:extLst>
                </p14:cNvPr>
                <p14:cNvContentPartPr/>
                <p14:nvPr/>
              </p14:nvContentPartPr>
              <p14:xfrm>
                <a:off x="3880034" y="4234624"/>
                <a:ext cx="205920" cy="3934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44FE1D6-9DF3-4361-868A-EC6E6742A5F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871394" y="4225624"/>
                  <a:ext cx="2235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DDB7223-D1C5-4E7D-ABCB-11E53F4F2D07}"/>
                    </a:ext>
                  </a:extLst>
                </p14:cNvPr>
                <p14:cNvContentPartPr/>
                <p14:nvPr/>
              </p14:nvContentPartPr>
              <p14:xfrm>
                <a:off x="4190354" y="4294744"/>
                <a:ext cx="308520" cy="3157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DDB7223-D1C5-4E7D-ABCB-11E53F4F2D0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181714" y="4285744"/>
                  <a:ext cx="3261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1A21428-40FF-4A24-B6FA-3F84AA155BF1}"/>
                    </a:ext>
                  </a:extLst>
                </p14:cNvPr>
                <p14:cNvContentPartPr/>
                <p14:nvPr/>
              </p14:nvContentPartPr>
              <p14:xfrm>
                <a:off x="4189274" y="4232464"/>
                <a:ext cx="284400" cy="3214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1A21428-40FF-4A24-B6FA-3F84AA155BF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180274" y="4223824"/>
                  <a:ext cx="302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EF74D63-4883-4C3F-8AAD-B66EE6D8A576}"/>
                    </a:ext>
                  </a:extLst>
                </p14:cNvPr>
                <p14:cNvContentPartPr/>
                <p14:nvPr/>
              </p14:nvContentPartPr>
              <p14:xfrm>
                <a:off x="4737194" y="4356664"/>
                <a:ext cx="189000" cy="158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EF74D63-4883-4C3F-8AAD-B66EE6D8A57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728194" y="4348024"/>
                  <a:ext cx="206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9E9F20F-A8DF-41BE-9600-811B92A63BB3}"/>
                    </a:ext>
                  </a:extLst>
                </p14:cNvPr>
                <p14:cNvContentPartPr/>
                <p14:nvPr/>
              </p14:nvContentPartPr>
              <p14:xfrm>
                <a:off x="4740794" y="4490224"/>
                <a:ext cx="179280" cy="226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9E9F20F-A8DF-41BE-9600-811B92A63BB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732154" y="4481224"/>
                  <a:ext cx="1969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1B57E47-2C71-412C-9B14-B3F915E57D26}"/>
              </a:ext>
            </a:extLst>
          </p:cNvPr>
          <p:cNvGrpSpPr/>
          <p:nvPr/>
        </p:nvGrpSpPr>
        <p:grpSpPr>
          <a:xfrm>
            <a:off x="5230034" y="4119424"/>
            <a:ext cx="689760" cy="513000"/>
            <a:chOff x="5230034" y="4119424"/>
            <a:chExt cx="689760" cy="51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89341B6-5586-4968-BD7B-A92ADBD7A57F}"/>
                    </a:ext>
                  </a:extLst>
                </p14:cNvPr>
                <p14:cNvContentPartPr/>
                <p14:nvPr/>
              </p14:nvContentPartPr>
              <p14:xfrm>
                <a:off x="5230034" y="4203664"/>
                <a:ext cx="352800" cy="3474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89341B6-5586-4968-BD7B-A92ADBD7A57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221394" y="4194664"/>
                  <a:ext cx="3704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D4E3A24-200E-4547-A53F-5B375AE72402}"/>
                    </a:ext>
                  </a:extLst>
                </p14:cNvPr>
                <p14:cNvContentPartPr/>
                <p14:nvPr/>
              </p14:nvContentPartPr>
              <p14:xfrm>
                <a:off x="5604794" y="4119424"/>
                <a:ext cx="315000" cy="5130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D4E3A24-200E-4547-A53F-5B375AE7240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595794" y="4110784"/>
                  <a:ext cx="332640" cy="53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42A13039-BEEE-4147-A831-9281F6FC8018}"/>
              </a:ext>
            </a:extLst>
          </p:cNvPr>
          <p:cNvGrpSpPr/>
          <p:nvPr/>
        </p:nvGrpSpPr>
        <p:grpSpPr>
          <a:xfrm>
            <a:off x="1941794" y="4788304"/>
            <a:ext cx="1766880" cy="515160"/>
            <a:chOff x="1941794" y="4788304"/>
            <a:chExt cx="1766880" cy="51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949D9BA-06DA-431A-8602-783202BAE231}"/>
                    </a:ext>
                  </a:extLst>
                </p14:cNvPr>
                <p14:cNvContentPartPr/>
                <p14:nvPr/>
              </p14:nvContentPartPr>
              <p14:xfrm>
                <a:off x="1995434" y="4895224"/>
                <a:ext cx="221400" cy="4082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949D9BA-06DA-431A-8602-783202BAE23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986434" y="4886224"/>
                  <a:ext cx="2390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8B333CE-4F30-4568-A7F3-30DFF8AEC46C}"/>
                    </a:ext>
                  </a:extLst>
                </p14:cNvPr>
                <p14:cNvContentPartPr/>
                <p14:nvPr/>
              </p14:nvContentPartPr>
              <p14:xfrm>
                <a:off x="1941794" y="4854184"/>
                <a:ext cx="306000" cy="3520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8B333CE-4F30-4568-A7F3-30DFF8AEC46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932794" y="4845184"/>
                  <a:ext cx="3236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D654D1B-D273-4771-8574-66454D642DCC}"/>
                    </a:ext>
                  </a:extLst>
                </p14:cNvPr>
                <p14:cNvContentPartPr/>
                <p14:nvPr/>
              </p14:nvContentPartPr>
              <p14:xfrm>
                <a:off x="2458754" y="4969384"/>
                <a:ext cx="380880" cy="1558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D654D1B-D273-4771-8574-66454D642DC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449754" y="4960744"/>
                  <a:ext cx="398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BFBB1B6-2408-47BC-9CC1-A8834D3ED473}"/>
                    </a:ext>
                  </a:extLst>
                </p14:cNvPr>
                <p14:cNvContentPartPr/>
                <p14:nvPr/>
              </p14:nvContentPartPr>
              <p14:xfrm>
                <a:off x="3022874" y="4893784"/>
                <a:ext cx="118800" cy="3326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BFBB1B6-2408-47BC-9CC1-A8834D3ED47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014234" y="4885144"/>
                  <a:ext cx="1364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0516799-FCE3-4FE6-8985-3698241B7472}"/>
                    </a:ext>
                  </a:extLst>
                </p14:cNvPr>
                <p14:cNvContentPartPr/>
                <p14:nvPr/>
              </p14:nvContentPartPr>
              <p14:xfrm>
                <a:off x="3223394" y="4788304"/>
                <a:ext cx="108360" cy="4456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0516799-FCE3-4FE6-8985-3698241B747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214394" y="4779664"/>
                  <a:ext cx="1260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E506159-7561-43D8-B9FB-ED72AF7294FA}"/>
                    </a:ext>
                  </a:extLst>
                </p14:cNvPr>
                <p14:cNvContentPartPr/>
                <p14:nvPr/>
              </p14:nvContentPartPr>
              <p14:xfrm>
                <a:off x="3017834" y="5030944"/>
                <a:ext cx="290520" cy="313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E506159-7561-43D8-B9FB-ED72AF7294F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008834" y="5021944"/>
                  <a:ext cx="308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2E288DF-0C4A-43C9-8E30-F986F904D055}"/>
                    </a:ext>
                  </a:extLst>
                </p14:cNvPr>
                <p14:cNvContentPartPr/>
                <p14:nvPr/>
              </p14:nvContentPartPr>
              <p14:xfrm>
                <a:off x="3531914" y="4837624"/>
                <a:ext cx="176760" cy="4579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2E288DF-0C4A-43C9-8E30-F986F904D05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522914" y="4828624"/>
                  <a:ext cx="194400" cy="47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61EE1938-3920-4AB2-A373-88314CCC3FBC}"/>
              </a:ext>
            </a:extLst>
          </p:cNvPr>
          <p:cNvGrpSpPr/>
          <p:nvPr/>
        </p:nvGrpSpPr>
        <p:grpSpPr>
          <a:xfrm>
            <a:off x="3858434" y="4783984"/>
            <a:ext cx="1676160" cy="598680"/>
            <a:chOff x="3858434" y="4783984"/>
            <a:chExt cx="1676160" cy="59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AD05DA7-46D0-46F1-B1C8-A46CE92D9FEF}"/>
                    </a:ext>
                  </a:extLst>
                </p14:cNvPr>
                <p14:cNvContentPartPr/>
                <p14:nvPr/>
              </p14:nvContentPartPr>
              <p14:xfrm>
                <a:off x="3858434" y="4908184"/>
                <a:ext cx="223200" cy="2642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AD05DA7-46D0-46F1-B1C8-A46CE92D9FE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849794" y="4899544"/>
                  <a:ext cx="2408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5DAB8FE-A830-4ECD-9C33-ED444073822D}"/>
                    </a:ext>
                  </a:extLst>
                </p14:cNvPr>
                <p14:cNvContentPartPr/>
                <p14:nvPr/>
              </p14:nvContentPartPr>
              <p14:xfrm>
                <a:off x="4191794" y="4961104"/>
                <a:ext cx="248760" cy="2397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5DAB8FE-A830-4ECD-9C33-ED444073822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183154" y="4952104"/>
                  <a:ext cx="266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7B443E6-415D-4FF4-8C23-F226CDEC58F7}"/>
                    </a:ext>
                  </a:extLst>
                </p14:cNvPr>
                <p14:cNvContentPartPr/>
                <p14:nvPr/>
              </p14:nvContentPartPr>
              <p14:xfrm>
                <a:off x="4506434" y="5183584"/>
                <a:ext cx="118800" cy="1990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7B443E6-415D-4FF4-8C23-F226CDEC58F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497434" y="5174944"/>
                  <a:ext cx="1364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A314A82-AD9F-45C5-8C64-EFEE814D629A}"/>
                    </a:ext>
                  </a:extLst>
                </p14:cNvPr>
                <p14:cNvContentPartPr/>
                <p14:nvPr/>
              </p14:nvContentPartPr>
              <p14:xfrm>
                <a:off x="4705154" y="4877584"/>
                <a:ext cx="308160" cy="2858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A314A82-AD9F-45C5-8C64-EFEE814D629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696154" y="4868584"/>
                  <a:ext cx="3258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8F197A8-C86F-4D9D-AE7B-287CB1C0F6E1}"/>
                    </a:ext>
                  </a:extLst>
                </p14:cNvPr>
                <p14:cNvContentPartPr/>
                <p14:nvPr/>
              </p14:nvContentPartPr>
              <p14:xfrm>
                <a:off x="5120234" y="4862104"/>
                <a:ext cx="217440" cy="1551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8F197A8-C86F-4D9D-AE7B-287CB1C0F6E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111594" y="4853464"/>
                  <a:ext cx="235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2B725B9-6081-4AD3-8894-1906480AEB7F}"/>
                    </a:ext>
                  </a:extLst>
                </p14:cNvPr>
                <p14:cNvContentPartPr/>
                <p14:nvPr/>
              </p14:nvContentPartPr>
              <p14:xfrm>
                <a:off x="5264594" y="4783984"/>
                <a:ext cx="144360" cy="3934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2B725B9-6081-4AD3-8894-1906480AEB7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255594" y="4774984"/>
                  <a:ext cx="1620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7587B3C-33E1-4E0D-BFAA-DDEA85420558}"/>
                    </a:ext>
                  </a:extLst>
                </p14:cNvPr>
                <p14:cNvContentPartPr/>
                <p14:nvPr/>
              </p14:nvContentPartPr>
              <p14:xfrm>
                <a:off x="5429474" y="5154064"/>
                <a:ext cx="105120" cy="2217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7587B3C-33E1-4E0D-BFAA-DDEA85420558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420834" y="5145424"/>
                  <a:ext cx="1227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8658522-E7A5-4BF9-897E-012C9F4448D3}"/>
              </a:ext>
            </a:extLst>
          </p:cNvPr>
          <p:cNvGrpSpPr/>
          <p:nvPr/>
        </p:nvGrpSpPr>
        <p:grpSpPr>
          <a:xfrm>
            <a:off x="5665274" y="4694704"/>
            <a:ext cx="683640" cy="485280"/>
            <a:chOff x="5665274" y="4694704"/>
            <a:chExt cx="68364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FD4C883-6AB3-4AD3-BAF5-A33829738F60}"/>
                    </a:ext>
                  </a:extLst>
                </p14:cNvPr>
                <p14:cNvContentPartPr/>
                <p14:nvPr/>
              </p14:nvContentPartPr>
              <p14:xfrm>
                <a:off x="5665274" y="4843024"/>
                <a:ext cx="326160" cy="2577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FD4C883-6AB3-4AD3-BAF5-A33829738F6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656274" y="4834024"/>
                  <a:ext cx="3438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76D8229-FC1C-43C6-9073-38F4ABEB67BC}"/>
                    </a:ext>
                  </a:extLst>
                </p14:cNvPr>
                <p14:cNvContentPartPr/>
                <p14:nvPr/>
              </p14:nvContentPartPr>
              <p14:xfrm>
                <a:off x="6097274" y="4694704"/>
                <a:ext cx="251640" cy="4852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76D8229-FC1C-43C6-9073-38F4ABEB67B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088634" y="4686064"/>
                  <a:ext cx="269280" cy="50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7A827B38-610E-4ADC-8EE6-37995AC4673D}"/>
              </a:ext>
            </a:extLst>
          </p:cNvPr>
          <p:cNvGrpSpPr/>
          <p:nvPr/>
        </p:nvGrpSpPr>
        <p:grpSpPr>
          <a:xfrm>
            <a:off x="2072834" y="5574904"/>
            <a:ext cx="3086640" cy="525240"/>
            <a:chOff x="2072834" y="5574904"/>
            <a:chExt cx="3086640" cy="52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811559C-496B-47C8-8F2A-0C959F37E1E6}"/>
                    </a:ext>
                  </a:extLst>
                </p14:cNvPr>
                <p14:cNvContentPartPr/>
                <p14:nvPr/>
              </p14:nvContentPartPr>
              <p14:xfrm>
                <a:off x="2072834" y="5788384"/>
                <a:ext cx="167040" cy="3117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811559C-496B-47C8-8F2A-0C959F37E1E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063834" y="5779384"/>
                  <a:ext cx="1846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C05B026-A4E6-4EFA-B38F-0914F80FF945}"/>
                    </a:ext>
                  </a:extLst>
                </p14:cNvPr>
                <p14:cNvContentPartPr/>
                <p14:nvPr/>
              </p14:nvContentPartPr>
              <p14:xfrm>
                <a:off x="2162834" y="5577424"/>
                <a:ext cx="388800" cy="3049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C05B026-A4E6-4EFA-B38F-0914F80FF94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154194" y="5568424"/>
                  <a:ext cx="4064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620479EF-B14E-4839-B15A-E0966D0F268E}"/>
                    </a:ext>
                  </a:extLst>
                </p14:cNvPr>
                <p14:cNvContentPartPr/>
                <p14:nvPr/>
              </p14:nvContentPartPr>
              <p14:xfrm>
                <a:off x="2618234" y="5694064"/>
                <a:ext cx="204120" cy="3682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620479EF-B14E-4839-B15A-E0966D0F268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609594" y="5685064"/>
                  <a:ext cx="2217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8F783DB1-C806-40C8-98C9-A0504FEF428F}"/>
                    </a:ext>
                  </a:extLst>
                </p14:cNvPr>
                <p14:cNvContentPartPr/>
                <p14:nvPr/>
              </p14:nvContentPartPr>
              <p14:xfrm>
                <a:off x="2983994" y="5663464"/>
                <a:ext cx="305280" cy="3538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8F783DB1-C806-40C8-98C9-A0504FEF428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975354" y="5654824"/>
                  <a:ext cx="3229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681EF51-B271-48E8-B011-8DB938D24A1C}"/>
                    </a:ext>
                  </a:extLst>
                </p14:cNvPr>
                <p14:cNvContentPartPr/>
                <p14:nvPr/>
              </p14:nvContentPartPr>
              <p14:xfrm>
                <a:off x="2963474" y="5619544"/>
                <a:ext cx="303120" cy="3830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681EF51-B271-48E8-B011-8DB938D24A1C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954834" y="5610904"/>
                  <a:ext cx="3207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68FFB43-5F6D-4E4A-8A07-BA17646A7B49}"/>
                    </a:ext>
                  </a:extLst>
                </p14:cNvPr>
                <p14:cNvContentPartPr/>
                <p14:nvPr/>
              </p14:nvContentPartPr>
              <p14:xfrm>
                <a:off x="3409874" y="5817544"/>
                <a:ext cx="152280" cy="104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68FFB43-5F6D-4E4A-8A07-BA17646A7B4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401234" y="5808544"/>
                  <a:ext cx="169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F478403-2F85-47A7-B9A0-BE46E3838165}"/>
                    </a:ext>
                  </a:extLst>
                </p14:cNvPr>
                <p14:cNvContentPartPr/>
                <p14:nvPr/>
              </p14:nvContentPartPr>
              <p14:xfrm>
                <a:off x="3444434" y="5913664"/>
                <a:ext cx="127800" cy="194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F478403-2F85-47A7-B9A0-BE46E383816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435434" y="5905024"/>
                  <a:ext cx="145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6CBE9D1-0C81-4837-85CF-F2734CE633BB}"/>
                    </a:ext>
                  </a:extLst>
                </p14:cNvPr>
                <p14:cNvContentPartPr/>
                <p14:nvPr/>
              </p14:nvContentPartPr>
              <p14:xfrm>
                <a:off x="3820274" y="5682184"/>
                <a:ext cx="378720" cy="2937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6CBE9D1-0C81-4837-85CF-F2734CE633B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811634" y="5673544"/>
                  <a:ext cx="396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ACE4F25-935F-4F54-BD8C-EDD9B12640DB}"/>
                    </a:ext>
                  </a:extLst>
                </p14:cNvPr>
                <p14:cNvContentPartPr/>
                <p14:nvPr/>
              </p14:nvContentPartPr>
              <p14:xfrm>
                <a:off x="4258034" y="5574904"/>
                <a:ext cx="306720" cy="5158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ACE4F25-935F-4F54-BD8C-EDD9B12640D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249394" y="5566264"/>
                  <a:ext cx="32436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AA089DD-DEE5-4FE7-90F9-362EAA2958E8}"/>
                    </a:ext>
                  </a:extLst>
                </p14:cNvPr>
                <p14:cNvContentPartPr/>
                <p14:nvPr/>
              </p14:nvContentPartPr>
              <p14:xfrm>
                <a:off x="4795514" y="5745184"/>
                <a:ext cx="231120" cy="306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AA089DD-DEE5-4FE7-90F9-362EAA2958E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786874" y="5736184"/>
                  <a:ext cx="248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C434EFD-B34B-4E79-9527-4EC61F6E0DA9}"/>
                    </a:ext>
                  </a:extLst>
                </p14:cNvPr>
                <p14:cNvContentPartPr/>
                <p14:nvPr/>
              </p14:nvContentPartPr>
              <p14:xfrm>
                <a:off x="4850954" y="5866864"/>
                <a:ext cx="308520" cy="280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C434EFD-B34B-4E79-9527-4EC61F6E0DA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841954" y="5857864"/>
                  <a:ext cx="32616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95E78919-6EAB-4823-A33F-32DD1647646E}"/>
              </a:ext>
            </a:extLst>
          </p:cNvPr>
          <p:cNvGrpSpPr/>
          <p:nvPr/>
        </p:nvGrpSpPr>
        <p:grpSpPr>
          <a:xfrm>
            <a:off x="5368634" y="5423704"/>
            <a:ext cx="1427760" cy="759240"/>
            <a:chOff x="5368634" y="5423704"/>
            <a:chExt cx="1427760" cy="75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A4C90D0-EC22-488F-A58C-06343C39554D}"/>
                    </a:ext>
                  </a:extLst>
                </p14:cNvPr>
                <p14:cNvContentPartPr/>
                <p14:nvPr/>
              </p14:nvContentPartPr>
              <p14:xfrm>
                <a:off x="5368634" y="5527744"/>
                <a:ext cx="249120" cy="5846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A4C90D0-EC22-488F-A58C-06343C39554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359634" y="5518744"/>
                  <a:ext cx="2667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761CE93-68BE-42D0-87A7-3870E0700988}"/>
                    </a:ext>
                  </a:extLst>
                </p14:cNvPr>
                <p14:cNvContentPartPr/>
                <p14:nvPr/>
              </p14:nvContentPartPr>
              <p14:xfrm>
                <a:off x="5621714" y="5503264"/>
                <a:ext cx="216360" cy="1854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761CE93-68BE-42D0-87A7-3870E070098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612714" y="5494624"/>
                  <a:ext cx="234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E4CE504E-E44F-46B7-A996-8D1036327249}"/>
                    </a:ext>
                  </a:extLst>
                </p14:cNvPr>
                <p14:cNvContentPartPr/>
                <p14:nvPr/>
              </p14:nvContentPartPr>
              <p14:xfrm>
                <a:off x="5955434" y="5445664"/>
                <a:ext cx="135360" cy="1267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E4CE504E-E44F-46B7-A996-8D1036327249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946434" y="5437024"/>
                  <a:ext cx="153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87F3EE6-2D9C-4D32-8F8C-7B068A75A208}"/>
                    </a:ext>
                  </a:extLst>
                </p14:cNvPr>
                <p14:cNvContentPartPr/>
                <p14:nvPr/>
              </p14:nvContentPartPr>
              <p14:xfrm>
                <a:off x="6069194" y="5423704"/>
                <a:ext cx="74880" cy="3121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87F3EE6-2D9C-4D32-8F8C-7B068A75A20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060194" y="5415064"/>
                  <a:ext cx="925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331EC48-C9F1-4AAE-BB15-6E2D1E6524AD}"/>
                    </a:ext>
                  </a:extLst>
                </p14:cNvPr>
                <p14:cNvContentPartPr/>
                <p14:nvPr/>
              </p14:nvContentPartPr>
              <p14:xfrm>
                <a:off x="5740874" y="5825104"/>
                <a:ext cx="230400" cy="2451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331EC48-C9F1-4AAE-BB15-6E2D1E6524A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731874" y="5816464"/>
                  <a:ext cx="248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1BFF3FB-9187-4745-A9D5-BBF90E99B2DC}"/>
                    </a:ext>
                  </a:extLst>
                </p14:cNvPr>
                <p14:cNvContentPartPr/>
                <p14:nvPr/>
              </p14:nvContentPartPr>
              <p14:xfrm>
                <a:off x="6209234" y="5441344"/>
                <a:ext cx="293400" cy="7416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1BFF3FB-9187-4745-A9D5-BBF90E99B2D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200594" y="5432344"/>
                  <a:ext cx="31104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39C6843-F550-4821-A1A1-1400DE414580}"/>
                    </a:ext>
                  </a:extLst>
                </p14:cNvPr>
                <p14:cNvContentPartPr/>
                <p14:nvPr/>
              </p14:nvContentPartPr>
              <p14:xfrm>
                <a:off x="6559154" y="5524144"/>
                <a:ext cx="237240" cy="6026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39C6843-F550-4821-A1A1-1400DE414580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550514" y="5515144"/>
                  <a:ext cx="254880" cy="62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D236C24B-F073-4734-AD1E-BDF111ED619C}"/>
              </a:ext>
            </a:extLst>
          </p:cNvPr>
          <p:cNvGrpSpPr/>
          <p:nvPr/>
        </p:nvGrpSpPr>
        <p:grpSpPr>
          <a:xfrm>
            <a:off x="6895034" y="5334424"/>
            <a:ext cx="1619280" cy="850320"/>
            <a:chOff x="6895034" y="5334424"/>
            <a:chExt cx="1619280" cy="85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D24DBB3-5FB5-40BC-81EC-C4ED3642B459}"/>
                    </a:ext>
                  </a:extLst>
                </p14:cNvPr>
                <p14:cNvContentPartPr/>
                <p14:nvPr/>
              </p14:nvContentPartPr>
              <p14:xfrm>
                <a:off x="6905474" y="5511544"/>
                <a:ext cx="182160" cy="2311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D24DBB3-5FB5-40BC-81EC-C4ED3642B45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896834" y="5502904"/>
                  <a:ext cx="1998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5CD6342-9DE3-4302-9931-8CB58C721AC6}"/>
                    </a:ext>
                  </a:extLst>
                </p14:cNvPr>
                <p14:cNvContentPartPr/>
                <p14:nvPr/>
              </p14:nvContentPartPr>
              <p14:xfrm>
                <a:off x="7156754" y="5581024"/>
                <a:ext cx="195840" cy="1551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5CD6342-9DE3-4302-9931-8CB58C721AC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147754" y="5572024"/>
                  <a:ext cx="213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10E0BA9-37BE-4791-8B82-9DC228BE07CD}"/>
                    </a:ext>
                  </a:extLst>
                </p14:cNvPr>
                <p14:cNvContentPartPr/>
                <p14:nvPr/>
              </p14:nvContentPartPr>
              <p14:xfrm>
                <a:off x="7489034" y="5641144"/>
                <a:ext cx="142560" cy="144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10E0BA9-37BE-4791-8B82-9DC228BE07C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480394" y="5632144"/>
                  <a:ext cx="1602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2B49644-8308-40FF-9D43-1B0DFD1C7FC6}"/>
                    </a:ext>
                  </a:extLst>
                </p14:cNvPr>
                <p14:cNvContentPartPr/>
                <p14:nvPr/>
              </p14:nvContentPartPr>
              <p14:xfrm>
                <a:off x="7728074" y="5534944"/>
                <a:ext cx="275760" cy="1882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2B49644-8308-40FF-9D43-1B0DFD1C7FC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719074" y="5525944"/>
                  <a:ext cx="293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9736EDC-185C-4C21-8CD1-D707E5BFF2DB}"/>
                    </a:ext>
                  </a:extLst>
                </p14:cNvPr>
                <p14:cNvContentPartPr/>
                <p14:nvPr/>
              </p14:nvContentPartPr>
              <p14:xfrm>
                <a:off x="8045594" y="5493544"/>
                <a:ext cx="159480" cy="1213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9736EDC-185C-4C21-8CD1-D707E5BFF2D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036954" y="5484904"/>
                  <a:ext cx="177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10BFF21-4C51-4785-9D16-E373F5937605}"/>
                    </a:ext>
                  </a:extLst>
                </p14:cNvPr>
                <p14:cNvContentPartPr/>
                <p14:nvPr/>
              </p14:nvContentPartPr>
              <p14:xfrm>
                <a:off x="8156474" y="5464024"/>
                <a:ext cx="94320" cy="32148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10BFF21-4C51-4785-9D16-E373F593760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147834" y="5455024"/>
                  <a:ext cx="1119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1D8C2C7-558F-455A-BDF6-7A64FED7747F}"/>
                    </a:ext>
                  </a:extLst>
                </p14:cNvPr>
                <p14:cNvContentPartPr/>
                <p14:nvPr/>
              </p14:nvContentPartPr>
              <p14:xfrm>
                <a:off x="6895034" y="5962624"/>
                <a:ext cx="280800" cy="1904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1D8C2C7-558F-455A-BDF6-7A64FED7747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886394" y="5953984"/>
                  <a:ext cx="298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7EBEF9FD-5EAE-47F2-80F3-F0A43D6B9F90}"/>
                    </a:ext>
                  </a:extLst>
                </p14:cNvPr>
                <p14:cNvContentPartPr/>
                <p14:nvPr/>
              </p14:nvContentPartPr>
              <p14:xfrm>
                <a:off x="7347554" y="6054064"/>
                <a:ext cx="217800" cy="237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7EBEF9FD-5EAE-47F2-80F3-F0A43D6B9F9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338914" y="6045064"/>
                  <a:ext cx="235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2C72B0C-ED1F-4273-910D-1BD22920D8DA}"/>
                    </a:ext>
                  </a:extLst>
                </p14:cNvPr>
                <p14:cNvContentPartPr/>
                <p14:nvPr/>
              </p14:nvContentPartPr>
              <p14:xfrm>
                <a:off x="7755434" y="5934544"/>
                <a:ext cx="244080" cy="2192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2C72B0C-ED1F-4273-910D-1BD22920D8DA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7746794" y="5925544"/>
                  <a:ext cx="261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6BDC307-4736-4650-9EEF-3442EC2BB269}"/>
                    </a:ext>
                  </a:extLst>
                </p14:cNvPr>
                <p14:cNvContentPartPr/>
                <p14:nvPr/>
              </p14:nvContentPartPr>
              <p14:xfrm>
                <a:off x="8251874" y="5334424"/>
                <a:ext cx="262440" cy="8503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6BDC307-4736-4650-9EEF-3442EC2BB26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242874" y="5325784"/>
                  <a:ext cx="280080" cy="86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8644E3B5-D31E-464E-9063-420F3E387E08}"/>
              </a:ext>
            </a:extLst>
          </p:cNvPr>
          <p:cNvGrpSpPr/>
          <p:nvPr/>
        </p:nvGrpSpPr>
        <p:grpSpPr>
          <a:xfrm>
            <a:off x="8737154" y="5364304"/>
            <a:ext cx="599400" cy="744480"/>
            <a:chOff x="8737154" y="5364304"/>
            <a:chExt cx="599400" cy="74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417C655-532C-41C0-B8E7-5D607E5A43F3}"/>
                    </a:ext>
                  </a:extLst>
                </p14:cNvPr>
                <p14:cNvContentPartPr/>
                <p14:nvPr/>
              </p14:nvContentPartPr>
              <p14:xfrm>
                <a:off x="8737154" y="5364304"/>
                <a:ext cx="420480" cy="7444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417C655-532C-41C0-B8E7-5D607E5A43F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728514" y="5355664"/>
                  <a:ext cx="43812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EA54D868-DD58-4B2F-9498-8A1CE08DB302}"/>
                    </a:ext>
                  </a:extLst>
                </p14:cNvPr>
                <p14:cNvContentPartPr/>
                <p14:nvPr/>
              </p14:nvContentPartPr>
              <p14:xfrm>
                <a:off x="9132794" y="5519464"/>
                <a:ext cx="203760" cy="5616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EA54D868-DD58-4B2F-9498-8A1CE08DB30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124154" y="5510464"/>
                  <a:ext cx="221400" cy="57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C1D0E81B-F3BB-4073-BB10-766EF9D9F25C}"/>
              </a:ext>
            </a:extLst>
          </p:cNvPr>
          <p:cNvGrpSpPr/>
          <p:nvPr/>
        </p:nvGrpSpPr>
        <p:grpSpPr>
          <a:xfrm>
            <a:off x="9493514" y="5384824"/>
            <a:ext cx="738720" cy="765000"/>
            <a:chOff x="9493514" y="5384824"/>
            <a:chExt cx="738720" cy="76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BEABE33C-02AD-4502-8A81-386B2A4DF11E}"/>
                    </a:ext>
                  </a:extLst>
                </p14:cNvPr>
                <p14:cNvContentPartPr/>
                <p14:nvPr/>
              </p14:nvContentPartPr>
              <p14:xfrm>
                <a:off x="9493514" y="5517664"/>
                <a:ext cx="175320" cy="1983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BEABE33C-02AD-4502-8A81-386B2A4DF11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484514" y="5509024"/>
                  <a:ext cx="1929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0AF9D86-E19D-4E6A-B39F-D563864EEDAB}"/>
                    </a:ext>
                  </a:extLst>
                </p14:cNvPr>
                <p14:cNvContentPartPr/>
                <p14:nvPr/>
              </p14:nvContentPartPr>
              <p14:xfrm>
                <a:off x="9720314" y="5560144"/>
                <a:ext cx="159120" cy="1054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0AF9D86-E19D-4E6A-B39F-D563864EEDA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711314" y="5551504"/>
                  <a:ext cx="176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92D64BA-BD95-4FD0-97E6-CF2EBE4409B2}"/>
                    </a:ext>
                  </a:extLst>
                </p14:cNvPr>
                <p14:cNvContentPartPr/>
                <p14:nvPr/>
              </p14:nvContentPartPr>
              <p14:xfrm>
                <a:off x="9494594" y="5867944"/>
                <a:ext cx="245880" cy="1810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92D64BA-BD95-4FD0-97E6-CF2EBE4409B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485954" y="5859304"/>
                  <a:ext cx="263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E8FA7B39-78AE-4CE8-ABDF-ACB6F44C5792}"/>
                    </a:ext>
                  </a:extLst>
                </p14:cNvPr>
                <p14:cNvContentPartPr/>
                <p14:nvPr/>
              </p14:nvContentPartPr>
              <p14:xfrm>
                <a:off x="9915434" y="5384824"/>
                <a:ext cx="316800" cy="7650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E8FA7B39-78AE-4CE8-ABDF-ACB6F44C579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906794" y="5376184"/>
                  <a:ext cx="334440" cy="78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8CC5EDE5-FFFA-45B8-A28E-8A978992906E}"/>
              </a:ext>
            </a:extLst>
          </p:cNvPr>
          <p:cNvGrpSpPr/>
          <p:nvPr/>
        </p:nvGrpSpPr>
        <p:grpSpPr>
          <a:xfrm>
            <a:off x="10319354" y="5258824"/>
            <a:ext cx="1695960" cy="1405800"/>
            <a:chOff x="10319354" y="5258824"/>
            <a:chExt cx="1695960" cy="140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87C5C39B-023D-4A36-B2EF-C5D3AEA51C1B}"/>
                    </a:ext>
                  </a:extLst>
                </p14:cNvPr>
                <p14:cNvContentPartPr/>
                <p14:nvPr/>
              </p14:nvContentPartPr>
              <p14:xfrm>
                <a:off x="10322594" y="5722504"/>
                <a:ext cx="153000" cy="223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87C5C39B-023D-4A36-B2EF-C5D3AEA51C1B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313954" y="5713504"/>
                  <a:ext cx="170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0577BD7-CD02-4042-9DCF-3A4B61117E0B}"/>
                    </a:ext>
                  </a:extLst>
                </p14:cNvPr>
                <p14:cNvContentPartPr/>
                <p14:nvPr/>
              </p14:nvContentPartPr>
              <p14:xfrm>
                <a:off x="10319354" y="5821864"/>
                <a:ext cx="157320" cy="226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0577BD7-CD02-4042-9DCF-3A4B61117E0B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310714" y="5812864"/>
                  <a:ext cx="174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0E8DB94-15D4-495F-92E1-C965B32A0D8C}"/>
                    </a:ext>
                  </a:extLst>
                </p14:cNvPr>
                <p14:cNvContentPartPr/>
                <p14:nvPr/>
              </p14:nvContentPartPr>
              <p14:xfrm>
                <a:off x="10554794" y="5520184"/>
                <a:ext cx="250920" cy="4748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0E8DB94-15D4-495F-92E1-C965B32A0D8C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546154" y="5511184"/>
                  <a:ext cx="2685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C0EBFAA-C767-4860-B15E-AC983FDDF930}"/>
                    </a:ext>
                  </a:extLst>
                </p14:cNvPr>
                <p14:cNvContentPartPr/>
                <p14:nvPr/>
              </p14:nvContentPartPr>
              <p14:xfrm>
                <a:off x="10772594" y="5493184"/>
                <a:ext cx="213840" cy="1814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C0EBFAA-C767-4860-B15E-AC983FDDF930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763594" y="5484544"/>
                  <a:ext cx="231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D398E464-E98F-4347-A52D-8B9F6F956487}"/>
                    </a:ext>
                  </a:extLst>
                </p14:cNvPr>
                <p14:cNvContentPartPr/>
                <p14:nvPr/>
              </p14:nvContentPartPr>
              <p14:xfrm>
                <a:off x="11027114" y="5434144"/>
                <a:ext cx="118800" cy="11772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D398E464-E98F-4347-A52D-8B9F6F956487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018474" y="5425144"/>
                  <a:ext cx="136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691EA58-5997-4174-95FB-1B1761FFA547}"/>
                    </a:ext>
                  </a:extLst>
                </p14:cNvPr>
                <p14:cNvContentPartPr/>
                <p14:nvPr/>
              </p14:nvContentPartPr>
              <p14:xfrm>
                <a:off x="11099114" y="5403184"/>
                <a:ext cx="90720" cy="27360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691EA58-5997-4174-95FB-1B1761FFA547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1090474" y="5394184"/>
                  <a:ext cx="1083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1BA4A6C4-F71A-44B3-9B42-419E32E74F58}"/>
                    </a:ext>
                  </a:extLst>
                </p14:cNvPr>
                <p14:cNvContentPartPr/>
                <p14:nvPr/>
              </p14:nvContentPartPr>
              <p14:xfrm>
                <a:off x="10826954" y="5759584"/>
                <a:ext cx="203040" cy="20412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1BA4A6C4-F71A-44B3-9B42-419E32E74F58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817954" y="5750584"/>
                  <a:ext cx="2206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F5AEA1B-4185-426E-AC72-DC72CC3487CA}"/>
                    </a:ext>
                  </a:extLst>
                </p14:cNvPr>
                <p14:cNvContentPartPr/>
                <p14:nvPr/>
              </p14:nvContentPartPr>
              <p14:xfrm>
                <a:off x="11063474" y="5258824"/>
                <a:ext cx="262800" cy="8154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F5AEA1B-4185-426E-AC72-DC72CC3487CA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1054474" y="5250184"/>
                  <a:ext cx="280440" cy="8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129F22A6-DB98-4F58-8D04-3533799916AE}"/>
                    </a:ext>
                  </a:extLst>
                </p14:cNvPr>
                <p14:cNvContentPartPr/>
                <p14:nvPr/>
              </p14:nvContentPartPr>
              <p14:xfrm>
                <a:off x="11314034" y="5408224"/>
                <a:ext cx="199080" cy="6570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129F22A6-DB98-4F58-8D04-3533799916AE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1305394" y="5399584"/>
                  <a:ext cx="21672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FF82756-25C2-4161-A2E2-D72DB53A1E8C}"/>
                    </a:ext>
                  </a:extLst>
                </p14:cNvPr>
                <p14:cNvContentPartPr/>
                <p14:nvPr/>
              </p14:nvContentPartPr>
              <p14:xfrm>
                <a:off x="11539034" y="5422624"/>
                <a:ext cx="252720" cy="2368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FF82756-25C2-4161-A2E2-D72DB53A1E8C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1530394" y="5413624"/>
                  <a:ext cx="2703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DA3AA145-9D1D-4C77-BBBD-7899F6C3F4F5}"/>
                    </a:ext>
                  </a:extLst>
                </p14:cNvPr>
                <p14:cNvContentPartPr/>
                <p14:nvPr/>
              </p14:nvContentPartPr>
              <p14:xfrm>
                <a:off x="11502314" y="5798104"/>
                <a:ext cx="226800" cy="1731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DA3AA145-9D1D-4C77-BBBD-7899F6C3F4F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1493314" y="5789464"/>
                  <a:ext cx="244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9EF9AC5-F821-4548-BA08-705C83D4D75C}"/>
                    </a:ext>
                  </a:extLst>
                </p14:cNvPr>
                <p14:cNvContentPartPr/>
                <p14:nvPr/>
              </p14:nvContentPartPr>
              <p14:xfrm>
                <a:off x="11810474" y="5325064"/>
                <a:ext cx="204840" cy="7635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9EF9AC5-F821-4548-BA08-705C83D4D75C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1801834" y="5316064"/>
                  <a:ext cx="22248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13664989-3C1E-481B-92AA-D5051CC313C5}"/>
                    </a:ext>
                  </a:extLst>
                </p14:cNvPr>
                <p14:cNvContentPartPr/>
                <p14:nvPr/>
              </p14:nvContentPartPr>
              <p14:xfrm>
                <a:off x="10558034" y="6146224"/>
                <a:ext cx="1204560" cy="370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13664989-3C1E-481B-92AA-D5051CC313C5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0549034" y="6137224"/>
                  <a:ext cx="12222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E03039E-61B7-4855-9F7B-79DB53D9CCF1}"/>
                    </a:ext>
                  </a:extLst>
                </p14:cNvPr>
                <p14:cNvContentPartPr/>
                <p14:nvPr/>
              </p14:nvContentPartPr>
              <p14:xfrm>
                <a:off x="10752434" y="6247384"/>
                <a:ext cx="156240" cy="3618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E03039E-61B7-4855-9F7B-79DB53D9CCF1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0743794" y="6238384"/>
                  <a:ext cx="1738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6E3BEF4A-3103-4F6F-B984-FE1097337A77}"/>
                    </a:ext>
                  </a:extLst>
                </p14:cNvPr>
                <p14:cNvContentPartPr/>
                <p14:nvPr/>
              </p14:nvContentPartPr>
              <p14:xfrm>
                <a:off x="11105954" y="6205264"/>
                <a:ext cx="95400" cy="16560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6E3BEF4A-3103-4F6F-B984-FE1097337A7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1097314" y="6196624"/>
                  <a:ext cx="113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B772B60-6B2D-425B-A6AE-B0CE75B8F806}"/>
                    </a:ext>
                  </a:extLst>
                </p14:cNvPr>
                <p14:cNvContentPartPr/>
                <p14:nvPr/>
              </p14:nvContentPartPr>
              <p14:xfrm>
                <a:off x="11279114" y="6256384"/>
                <a:ext cx="96840" cy="8388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B772B60-6B2D-425B-A6AE-B0CE75B8F80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1270474" y="6247744"/>
                  <a:ext cx="114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9DEA782-D765-47BB-A03B-F8981616AC6C}"/>
                    </a:ext>
                  </a:extLst>
                </p14:cNvPr>
                <p14:cNvContentPartPr/>
                <p14:nvPr/>
              </p14:nvContentPartPr>
              <p14:xfrm>
                <a:off x="11115674" y="6461944"/>
                <a:ext cx="190800" cy="1483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9DEA782-D765-47BB-A03B-F8981616AC6C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1107034" y="6452944"/>
                  <a:ext cx="208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A304C261-D790-456C-BEC1-83FF91602564}"/>
                    </a:ext>
                  </a:extLst>
                </p14:cNvPr>
                <p14:cNvContentPartPr/>
                <p14:nvPr/>
              </p14:nvContentPartPr>
              <p14:xfrm>
                <a:off x="11486834" y="6184024"/>
                <a:ext cx="170280" cy="48060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A304C261-D790-456C-BEC1-83FF9160256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1477834" y="6175024"/>
                  <a:ext cx="187920" cy="498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69914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14452AD-E308-43F2-BC2B-83F246B4D465}"/>
              </a:ext>
            </a:extLst>
          </p:cNvPr>
          <p:cNvGrpSpPr/>
          <p:nvPr/>
        </p:nvGrpSpPr>
        <p:grpSpPr>
          <a:xfrm>
            <a:off x="483434" y="262744"/>
            <a:ext cx="523800" cy="439200"/>
            <a:chOff x="483434" y="262744"/>
            <a:chExt cx="523800" cy="43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037C92C-1171-44D1-9AB2-E1058974109B}"/>
                    </a:ext>
                  </a:extLst>
                </p14:cNvPr>
                <p14:cNvContentPartPr/>
                <p14:nvPr/>
              </p14:nvContentPartPr>
              <p14:xfrm>
                <a:off x="483434" y="313504"/>
                <a:ext cx="261360" cy="256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037C92C-1171-44D1-9AB2-E1058974109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4794" y="304504"/>
                  <a:ext cx="2790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C692C57-CCD5-45D8-B05F-BB05CEA23040}"/>
                    </a:ext>
                  </a:extLst>
                </p14:cNvPr>
                <p14:cNvContentPartPr/>
                <p14:nvPr/>
              </p14:nvContentPartPr>
              <p14:xfrm>
                <a:off x="809954" y="262744"/>
                <a:ext cx="197280" cy="439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C692C57-CCD5-45D8-B05F-BB05CEA230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0954" y="254104"/>
                  <a:ext cx="21492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1E3F00-3BF6-4208-850E-32411F353BF3}"/>
              </a:ext>
            </a:extLst>
          </p:cNvPr>
          <p:cNvGrpSpPr/>
          <p:nvPr/>
        </p:nvGrpSpPr>
        <p:grpSpPr>
          <a:xfrm>
            <a:off x="8428994" y="71584"/>
            <a:ext cx="732600" cy="462600"/>
            <a:chOff x="8428994" y="71584"/>
            <a:chExt cx="732600" cy="46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03DC8E8-1984-4173-91CD-76B62DE42797}"/>
                    </a:ext>
                  </a:extLst>
                </p14:cNvPr>
                <p14:cNvContentPartPr/>
                <p14:nvPr/>
              </p14:nvContentPartPr>
              <p14:xfrm>
                <a:off x="8428994" y="71584"/>
                <a:ext cx="253080" cy="462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03DC8E8-1984-4173-91CD-76B62DE427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19994" y="62584"/>
                  <a:ext cx="27072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E651DDB-90F3-43F7-868D-1CB416F72DAB}"/>
                    </a:ext>
                  </a:extLst>
                </p14:cNvPr>
                <p14:cNvContentPartPr/>
                <p14:nvPr/>
              </p14:nvContentPartPr>
              <p14:xfrm>
                <a:off x="8725634" y="281824"/>
                <a:ext cx="435960" cy="234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E651DDB-90F3-43F7-868D-1CB416F72DA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16634" y="272824"/>
                  <a:ext cx="45360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11D71C9-24AE-4072-9C60-5CBD4ACBED4F}"/>
                  </a:ext>
                </a:extLst>
              </p14:cNvPr>
              <p14:cNvContentPartPr/>
              <p14:nvPr/>
            </p14:nvContentPartPr>
            <p14:xfrm>
              <a:off x="9404234" y="291904"/>
              <a:ext cx="16560" cy="165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11D71C9-24AE-4072-9C60-5CBD4ACBED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95594" y="283264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FFA29D5-F901-47D0-8BB7-04164C3B3FC1}"/>
                  </a:ext>
                </a:extLst>
              </p14:cNvPr>
              <p14:cNvContentPartPr/>
              <p14:nvPr/>
            </p14:nvContentPartPr>
            <p14:xfrm>
              <a:off x="9384794" y="448864"/>
              <a:ext cx="28080" cy="140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FFA29D5-F901-47D0-8BB7-04164C3B3FC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76154" y="440224"/>
                <a:ext cx="457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8C82765-505E-470F-AA3C-9555B06BE9B8}"/>
                  </a:ext>
                </a:extLst>
              </p14:cNvPr>
              <p14:cNvContentPartPr/>
              <p14:nvPr/>
            </p14:nvContentPartPr>
            <p14:xfrm>
              <a:off x="1908674" y="1166344"/>
              <a:ext cx="27360" cy="270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8C82765-505E-470F-AA3C-9555B06BE9B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99674" y="1157704"/>
                <a:ext cx="4500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E2713172-9FA2-429F-9BB8-0379C5666F74}"/>
              </a:ext>
            </a:extLst>
          </p:cNvPr>
          <p:cNvGrpSpPr/>
          <p:nvPr/>
        </p:nvGrpSpPr>
        <p:grpSpPr>
          <a:xfrm>
            <a:off x="1423394" y="22264"/>
            <a:ext cx="6774840" cy="1591920"/>
            <a:chOff x="1423394" y="22264"/>
            <a:chExt cx="6774840" cy="159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F879DD2-81C2-42DB-A364-0032299A6FE8}"/>
                    </a:ext>
                  </a:extLst>
                </p14:cNvPr>
                <p14:cNvContentPartPr/>
                <p14:nvPr/>
              </p14:nvContentPartPr>
              <p14:xfrm>
                <a:off x="6203834" y="281824"/>
                <a:ext cx="281160" cy="237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F879DD2-81C2-42DB-A364-0032299A6FE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94834" y="272824"/>
                  <a:ext cx="2988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DE6BF11-29C9-4232-80F7-07DA86FA820A}"/>
                    </a:ext>
                  </a:extLst>
                </p14:cNvPr>
                <p14:cNvContentPartPr/>
                <p14:nvPr/>
              </p14:nvContentPartPr>
              <p14:xfrm>
                <a:off x="6532874" y="304144"/>
                <a:ext cx="148680" cy="158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DE6BF11-29C9-4232-80F7-07DA86FA820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23874" y="295144"/>
                  <a:ext cx="166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A1847B-BDA8-4396-AA0D-A0A08C75802A}"/>
                    </a:ext>
                  </a:extLst>
                </p14:cNvPr>
                <p14:cNvContentPartPr/>
                <p14:nvPr/>
              </p14:nvContentPartPr>
              <p14:xfrm>
                <a:off x="6794954" y="89584"/>
                <a:ext cx="263520" cy="423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A1847B-BDA8-4396-AA0D-A0A08C75802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86314" y="80944"/>
                  <a:ext cx="28116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7ABBB9B-6F5E-439E-B587-B5E62445026D}"/>
                    </a:ext>
                  </a:extLst>
                </p14:cNvPr>
                <p14:cNvContentPartPr/>
                <p14:nvPr/>
              </p14:nvContentPartPr>
              <p14:xfrm>
                <a:off x="6917354" y="330784"/>
                <a:ext cx="168120" cy="149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7ABBB9B-6F5E-439E-B587-B5E6244502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08714" y="322144"/>
                  <a:ext cx="185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1AA40CA-21C0-40CE-8827-A6D5FA69E574}"/>
                    </a:ext>
                  </a:extLst>
                </p14:cNvPr>
                <p14:cNvContentPartPr/>
                <p14:nvPr/>
              </p14:nvContentPartPr>
              <p14:xfrm>
                <a:off x="7085474" y="373984"/>
                <a:ext cx="150120" cy="136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1AA40CA-21C0-40CE-8827-A6D5FA69E57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76834" y="365344"/>
                  <a:ext cx="167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C0C4870-25EF-4D6F-B407-4F59CED57AEC}"/>
                    </a:ext>
                  </a:extLst>
                </p14:cNvPr>
                <p14:cNvContentPartPr/>
                <p14:nvPr/>
              </p14:nvContentPartPr>
              <p14:xfrm>
                <a:off x="7266194" y="22264"/>
                <a:ext cx="381600" cy="549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C0C4870-25EF-4D6F-B407-4F59CED57AE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57194" y="13624"/>
                  <a:ext cx="39924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D7F9504-B193-4AB8-9902-6C0D724E2F08}"/>
                    </a:ext>
                  </a:extLst>
                </p14:cNvPr>
                <p14:cNvContentPartPr/>
                <p14:nvPr/>
              </p14:nvContentPartPr>
              <p14:xfrm>
                <a:off x="7526834" y="381184"/>
                <a:ext cx="190080" cy="168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D7F9504-B193-4AB8-9902-6C0D724E2F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17834" y="372544"/>
                  <a:ext cx="207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6CE35A2-B409-4E9E-8FE4-933131AFA998}"/>
                    </a:ext>
                  </a:extLst>
                </p14:cNvPr>
                <p14:cNvContentPartPr/>
                <p14:nvPr/>
              </p14:nvContentPartPr>
              <p14:xfrm>
                <a:off x="7773434" y="418264"/>
                <a:ext cx="214920" cy="126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6CE35A2-B409-4E9E-8FE4-933131AFA99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64794" y="409624"/>
                  <a:ext cx="232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7CC8F79-2AD8-49D6-B74D-3780A8A88A8C}"/>
                    </a:ext>
                  </a:extLst>
                </p14:cNvPr>
                <p14:cNvContentPartPr/>
                <p14:nvPr/>
              </p14:nvContentPartPr>
              <p14:xfrm>
                <a:off x="7957754" y="156184"/>
                <a:ext cx="219600" cy="335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7CC8F79-2AD8-49D6-B74D-3780A8A88A8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48754" y="147544"/>
                  <a:ext cx="2372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2E1A499-4D6A-487D-9E06-69FB3C8B50A6}"/>
                    </a:ext>
                  </a:extLst>
                </p14:cNvPr>
                <p14:cNvContentPartPr/>
                <p14:nvPr/>
              </p14:nvContentPartPr>
              <p14:xfrm>
                <a:off x="1423394" y="254464"/>
                <a:ext cx="363240" cy="335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2E1A499-4D6A-487D-9E06-69FB3C8B50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14394" y="245464"/>
                  <a:ext cx="3808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0576DAB-55CA-47C8-80E3-9B65094BC665}"/>
                    </a:ext>
                  </a:extLst>
                </p14:cNvPr>
                <p14:cNvContentPartPr/>
                <p14:nvPr/>
              </p14:nvContentPartPr>
              <p14:xfrm>
                <a:off x="1774034" y="480544"/>
                <a:ext cx="134280" cy="116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0576DAB-55CA-47C8-80E3-9B65094BC6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65394" y="471904"/>
                  <a:ext cx="151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4285014-CB71-4397-AA2B-0F054D4E3A56}"/>
                    </a:ext>
                  </a:extLst>
                </p14:cNvPr>
                <p14:cNvContentPartPr/>
                <p14:nvPr/>
              </p14:nvContentPartPr>
              <p14:xfrm>
                <a:off x="1858634" y="470464"/>
                <a:ext cx="186480" cy="332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4285014-CB71-4397-AA2B-0F054D4E3A5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49634" y="461464"/>
                  <a:ext cx="2041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DA7ACCB-714F-4FC8-B2DB-E605F881F6AD}"/>
                    </a:ext>
                  </a:extLst>
                </p14:cNvPr>
                <p14:cNvContentPartPr/>
                <p14:nvPr/>
              </p14:nvContentPartPr>
              <p14:xfrm>
                <a:off x="1981754" y="408544"/>
                <a:ext cx="203760" cy="183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DA7ACCB-714F-4FC8-B2DB-E605F881F6A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72754" y="399544"/>
                  <a:ext cx="221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5B54CC4-878B-43DF-A806-5DE781FF0521}"/>
                    </a:ext>
                  </a:extLst>
                </p14:cNvPr>
                <p14:cNvContentPartPr/>
                <p14:nvPr/>
              </p14:nvContentPartPr>
              <p14:xfrm>
                <a:off x="2103794" y="302704"/>
                <a:ext cx="377280" cy="482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5B54CC4-878B-43DF-A806-5DE781FF052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95154" y="294064"/>
                  <a:ext cx="39492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9120D3A-B7C9-4A13-B954-FCB03F9604E8}"/>
                    </a:ext>
                  </a:extLst>
                </p14:cNvPr>
                <p14:cNvContentPartPr/>
                <p14:nvPr/>
              </p14:nvContentPartPr>
              <p14:xfrm>
                <a:off x="2432114" y="374704"/>
                <a:ext cx="182160" cy="192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9120D3A-B7C9-4A13-B954-FCB03F9604E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23474" y="365704"/>
                  <a:ext cx="199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E238DC7-669A-49F5-A98C-E7BC2AC25D4B}"/>
                    </a:ext>
                  </a:extLst>
                </p14:cNvPr>
                <p14:cNvContentPartPr/>
                <p14:nvPr/>
              </p14:nvContentPartPr>
              <p14:xfrm>
                <a:off x="2659994" y="308824"/>
                <a:ext cx="204840" cy="275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E238DC7-669A-49F5-A98C-E7BC2AC25D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51354" y="299824"/>
                  <a:ext cx="2224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FE4C500-6C3C-4B2B-A63E-AA0332D6E7F0}"/>
                    </a:ext>
                  </a:extLst>
                </p14:cNvPr>
                <p14:cNvContentPartPr/>
                <p14:nvPr/>
              </p14:nvContentPartPr>
              <p14:xfrm>
                <a:off x="2906954" y="345184"/>
                <a:ext cx="208800" cy="211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FE4C500-6C3C-4B2B-A63E-AA0332D6E7F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97954" y="336184"/>
                  <a:ext cx="226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9E58732-332A-432D-9879-F7FFF2340567}"/>
                    </a:ext>
                  </a:extLst>
                </p14:cNvPr>
                <p14:cNvContentPartPr/>
                <p14:nvPr/>
              </p14:nvContentPartPr>
              <p14:xfrm>
                <a:off x="3405554" y="311344"/>
                <a:ext cx="311760" cy="262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9E58732-332A-432D-9879-F7FFF234056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96554" y="302704"/>
                  <a:ext cx="3294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4D24D89-2FE5-45FD-92D0-CC83C0F7EA53}"/>
                    </a:ext>
                  </a:extLst>
                </p14:cNvPr>
                <p14:cNvContentPartPr/>
                <p14:nvPr/>
              </p14:nvContentPartPr>
              <p14:xfrm>
                <a:off x="3693554" y="366424"/>
                <a:ext cx="213120" cy="150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4D24D89-2FE5-45FD-92D0-CC83C0F7EA5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84914" y="357424"/>
                  <a:ext cx="230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EC49F1D-CE10-4943-97F6-2C89B381FC4A}"/>
                    </a:ext>
                  </a:extLst>
                </p14:cNvPr>
                <p14:cNvContentPartPr/>
                <p14:nvPr/>
              </p14:nvContentPartPr>
              <p14:xfrm>
                <a:off x="3962834" y="353464"/>
                <a:ext cx="78120" cy="166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EC49F1D-CE10-4943-97F6-2C89B381FC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54194" y="344464"/>
                  <a:ext cx="95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DFFEC12-E5F9-4FB4-BC31-65B9CD23D15B}"/>
                    </a:ext>
                  </a:extLst>
                </p14:cNvPr>
                <p14:cNvContentPartPr/>
                <p14:nvPr/>
              </p14:nvContentPartPr>
              <p14:xfrm>
                <a:off x="4153274" y="112984"/>
                <a:ext cx="209160" cy="443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DFFEC12-E5F9-4FB4-BC31-65B9CD23D15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44634" y="104344"/>
                  <a:ext cx="22680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EE1365C-0B09-410F-A6A6-E70460CBD4DD}"/>
                    </a:ext>
                  </a:extLst>
                </p14:cNvPr>
                <p14:cNvContentPartPr/>
                <p14:nvPr/>
              </p14:nvContentPartPr>
              <p14:xfrm>
                <a:off x="4530914" y="426904"/>
                <a:ext cx="236880" cy="389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EE1365C-0B09-410F-A6A6-E70460CBD4D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21914" y="418264"/>
                  <a:ext cx="2545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0E163C-A664-4E4E-8B6D-5A9032EBE44C}"/>
                    </a:ext>
                  </a:extLst>
                </p14:cNvPr>
                <p14:cNvContentPartPr/>
                <p14:nvPr/>
              </p14:nvContentPartPr>
              <p14:xfrm>
                <a:off x="4714514" y="298744"/>
                <a:ext cx="268560" cy="224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0E163C-A664-4E4E-8B6D-5A9032EBE44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05514" y="290104"/>
                  <a:ext cx="2862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0B56D8C-B978-4FA5-B7A8-F28E53EDB94C}"/>
                    </a:ext>
                  </a:extLst>
                </p14:cNvPr>
                <p14:cNvContentPartPr/>
                <p14:nvPr/>
              </p14:nvContentPartPr>
              <p14:xfrm>
                <a:off x="4993154" y="332944"/>
                <a:ext cx="197280" cy="136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0B56D8C-B978-4FA5-B7A8-F28E53EDB94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84514" y="323944"/>
                  <a:ext cx="214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896C56-2EB1-410F-9DA2-08CC7D96CF6F}"/>
                    </a:ext>
                  </a:extLst>
                </p14:cNvPr>
                <p14:cNvContentPartPr/>
                <p14:nvPr/>
              </p14:nvContentPartPr>
              <p14:xfrm>
                <a:off x="5159834" y="299824"/>
                <a:ext cx="183600" cy="241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896C56-2EB1-410F-9DA2-08CC7D96CF6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51194" y="290824"/>
                  <a:ext cx="2012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6C39A3-5D46-4A27-83A3-8EDC4E6252A0}"/>
                    </a:ext>
                  </a:extLst>
                </p14:cNvPr>
                <p14:cNvContentPartPr/>
                <p14:nvPr/>
              </p14:nvContentPartPr>
              <p14:xfrm>
                <a:off x="5309234" y="282184"/>
                <a:ext cx="239040" cy="242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6C39A3-5D46-4A27-83A3-8EDC4E6252A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00234" y="273184"/>
                  <a:ext cx="2566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71C7ABB-3D86-4EC5-8DE0-C3E4145D5583}"/>
                    </a:ext>
                  </a:extLst>
                </p14:cNvPr>
                <p14:cNvContentPartPr/>
                <p14:nvPr/>
              </p14:nvContentPartPr>
              <p14:xfrm>
                <a:off x="5537834" y="346984"/>
                <a:ext cx="156240" cy="172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71C7ABB-3D86-4EC5-8DE0-C3E4145D558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28834" y="337984"/>
                  <a:ext cx="173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0948443-5A7A-466C-AB64-EE12C7DC2FB3}"/>
                    </a:ext>
                  </a:extLst>
                </p14:cNvPr>
                <p14:cNvContentPartPr/>
                <p14:nvPr/>
              </p14:nvContentPartPr>
              <p14:xfrm>
                <a:off x="5713154" y="337264"/>
                <a:ext cx="209160" cy="162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0948443-5A7A-466C-AB64-EE12C7DC2FB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04514" y="328264"/>
                  <a:ext cx="226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B767A22-D91C-4029-8E25-56DD49B1E025}"/>
                    </a:ext>
                  </a:extLst>
                </p14:cNvPr>
                <p14:cNvContentPartPr/>
                <p14:nvPr/>
              </p14:nvContentPartPr>
              <p14:xfrm>
                <a:off x="2001194" y="1054024"/>
                <a:ext cx="360" cy="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B767A22-D91C-4029-8E25-56DD49B1E02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92194" y="10450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D4D0FF5-4602-4278-B27B-85FCE3F7B65D}"/>
                    </a:ext>
                  </a:extLst>
                </p14:cNvPr>
                <p14:cNvContentPartPr/>
                <p14:nvPr/>
              </p14:nvContentPartPr>
              <p14:xfrm>
                <a:off x="1845314" y="975904"/>
                <a:ext cx="276480" cy="229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D4D0FF5-4602-4278-B27B-85FCE3F7B65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36314" y="966904"/>
                  <a:ext cx="2941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28563D4-505A-4198-87F1-02B6894D7663}"/>
                    </a:ext>
                  </a:extLst>
                </p14:cNvPr>
                <p14:cNvContentPartPr/>
                <p14:nvPr/>
              </p14:nvContentPartPr>
              <p14:xfrm>
                <a:off x="2219714" y="814984"/>
                <a:ext cx="216720" cy="468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28563D4-505A-4198-87F1-02B6894D76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10714" y="805984"/>
                  <a:ext cx="23436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5DAACC5-F898-43ED-BBA9-E9FE2787663A}"/>
                    </a:ext>
                  </a:extLst>
                </p14:cNvPr>
                <p14:cNvContentPartPr/>
                <p14:nvPr/>
              </p14:nvContentPartPr>
              <p14:xfrm>
                <a:off x="2176874" y="992104"/>
                <a:ext cx="332640" cy="121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5DAACC5-F898-43ED-BBA9-E9FE2787663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67874" y="983464"/>
                  <a:ext cx="350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6A69342-C381-430C-B2D4-8622A4A68D4D}"/>
                    </a:ext>
                  </a:extLst>
                </p14:cNvPr>
                <p14:cNvContentPartPr/>
                <p14:nvPr/>
              </p14:nvContentPartPr>
              <p14:xfrm>
                <a:off x="2431394" y="1031704"/>
                <a:ext cx="185400" cy="214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6A69342-C381-430C-B2D4-8622A4A68D4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22754" y="1023064"/>
                  <a:ext cx="203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6A34F5-22FC-4918-AA1C-B5A2F028CB40}"/>
                    </a:ext>
                  </a:extLst>
                </p14:cNvPr>
                <p14:cNvContentPartPr/>
                <p14:nvPr/>
              </p14:nvContentPartPr>
              <p14:xfrm>
                <a:off x="2600594" y="1082464"/>
                <a:ext cx="106560" cy="131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6A34F5-22FC-4918-AA1C-B5A2F028CB4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91954" y="1073464"/>
                  <a:ext cx="124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6E9976E-7153-4F43-A6F6-9A98F3B80E22}"/>
                    </a:ext>
                  </a:extLst>
                </p14:cNvPr>
                <p14:cNvContentPartPr/>
                <p14:nvPr/>
              </p14:nvContentPartPr>
              <p14:xfrm>
                <a:off x="2766914" y="1069504"/>
                <a:ext cx="144000" cy="119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6E9976E-7153-4F43-A6F6-9A98F3B80E2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58274" y="1060864"/>
                  <a:ext cx="161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06C82A3-8E52-46DA-9524-332CE991A925}"/>
                    </a:ext>
                  </a:extLst>
                </p14:cNvPr>
                <p14:cNvContentPartPr/>
                <p14:nvPr/>
              </p14:nvContentPartPr>
              <p14:xfrm>
                <a:off x="2837474" y="1088224"/>
                <a:ext cx="282960" cy="525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06C82A3-8E52-46DA-9524-332CE991A92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28474" y="1079224"/>
                  <a:ext cx="3006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DC84956-437E-468F-AD18-2B1CD4E08CCB}"/>
                    </a:ext>
                  </a:extLst>
                </p14:cNvPr>
                <p14:cNvContentPartPr/>
                <p14:nvPr/>
              </p14:nvContentPartPr>
              <p14:xfrm>
                <a:off x="3431474" y="713824"/>
                <a:ext cx="218880" cy="490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DC84956-437E-468F-AD18-2B1CD4E08C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22474" y="704824"/>
                  <a:ext cx="23652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4994D50-EFAC-44C8-903A-27690AD90C7E}"/>
                    </a:ext>
                  </a:extLst>
                </p14:cNvPr>
                <p14:cNvContentPartPr/>
                <p14:nvPr/>
              </p14:nvContentPartPr>
              <p14:xfrm>
                <a:off x="3328514" y="976984"/>
                <a:ext cx="370080" cy="99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4994D50-EFAC-44C8-903A-27690AD90C7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19874" y="968344"/>
                  <a:ext cx="387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3B08ACE-D704-4CFE-907E-785D7D1EFB51}"/>
                    </a:ext>
                  </a:extLst>
                </p14:cNvPr>
                <p14:cNvContentPartPr/>
                <p14:nvPr/>
              </p14:nvContentPartPr>
              <p14:xfrm>
                <a:off x="3670514" y="988144"/>
                <a:ext cx="173160" cy="237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3B08ACE-D704-4CFE-907E-785D7D1EFB5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61514" y="979144"/>
                  <a:ext cx="1908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2426166-E202-490B-A168-FDD0C00038A5}"/>
                    </a:ext>
                  </a:extLst>
                </p14:cNvPr>
                <p14:cNvContentPartPr/>
                <p14:nvPr/>
              </p14:nvContentPartPr>
              <p14:xfrm>
                <a:off x="3811994" y="1050424"/>
                <a:ext cx="169200" cy="141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2426166-E202-490B-A168-FDD0C00038A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02994" y="1041424"/>
                  <a:ext cx="186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077F77D-B252-4D1F-8D97-76CB00932015}"/>
                    </a:ext>
                  </a:extLst>
                </p14:cNvPr>
                <p14:cNvContentPartPr/>
                <p14:nvPr/>
              </p14:nvContentPartPr>
              <p14:xfrm>
                <a:off x="4089554" y="928024"/>
                <a:ext cx="115560" cy="257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077F77D-B252-4D1F-8D97-76CB0093201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80554" y="919024"/>
                  <a:ext cx="1332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B9CAF08-68C5-492F-A71E-712DA9AC3144}"/>
                    </a:ext>
                  </a:extLst>
                </p14:cNvPr>
                <p14:cNvContentPartPr/>
                <p14:nvPr/>
              </p14:nvContentPartPr>
              <p14:xfrm>
                <a:off x="4283954" y="781144"/>
                <a:ext cx="200160" cy="440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B9CAF08-68C5-492F-A71E-712DA9AC314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74954" y="772144"/>
                  <a:ext cx="2178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E9947BE-73B2-41F7-97D0-DEAF05C57FB8}"/>
                    </a:ext>
                  </a:extLst>
                </p14:cNvPr>
                <p14:cNvContentPartPr/>
                <p14:nvPr/>
              </p14:nvContentPartPr>
              <p14:xfrm>
                <a:off x="4223114" y="1024144"/>
                <a:ext cx="225360" cy="47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E9947BE-73B2-41F7-97D0-DEAF05C57FB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14114" y="1015504"/>
                  <a:ext cx="243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EA40D11-5E5E-4C58-AB5E-30A62BDC0605}"/>
                    </a:ext>
                  </a:extLst>
                </p14:cNvPr>
                <p14:cNvContentPartPr/>
                <p14:nvPr/>
              </p14:nvContentPartPr>
              <p14:xfrm>
                <a:off x="4821074" y="1056544"/>
                <a:ext cx="286560" cy="160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EA40D11-5E5E-4C58-AB5E-30A62BDC060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12434" y="1047544"/>
                  <a:ext cx="304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DB76FB6-CE5B-4B2A-8741-284FD7BF7367}"/>
                    </a:ext>
                  </a:extLst>
                </p14:cNvPr>
                <p14:cNvContentPartPr/>
                <p14:nvPr/>
              </p14:nvContentPartPr>
              <p14:xfrm>
                <a:off x="5194754" y="1111624"/>
                <a:ext cx="34560" cy="93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DB76FB6-CE5B-4B2A-8741-284FD7BF736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85754" y="1102624"/>
                  <a:ext cx="52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21B7AD4-D918-4290-8424-CF48F90459B5}"/>
                    </a:ext>
                  </a:extLst>
                </p14:cNvPr>
                <p14:cNvContentPartPr/>
                <p14:nvPr/>
              </p14:nvContentPartPr>
              <p14:xfrm>
                <a:off x="5419034" y="784024"/>
                <a:ext cx="209160" cy="416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21B7AD4-D918-4290-8424-CF48F90459B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10034" y="775384"/>
                  <a:ext cx="2268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181895D-C7D0-4E2B-85F1-8319FC28282F}"/>
                    </a:ext>
                  </a:extLst>
                </p14:cNvPr>
                <p14:cNvContentPartPr/>
                <p14:nvPr/>
              </p14:nvContentPartPr>
              <p14:xfrm>
                <a:off x="5286554" y="1009024"/>
                <a:ext cx="259560" cy="39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181895D-C7D0-4E2B-85F1-8319FC28282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77554" y="1000384"/>
                  <a:ext cx="277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D4627A4-AFB1-44FB-AB39-280F706A6725}"/>
                    </a:ext>
                  </a:extLst>
                </p14:cNvPr>
                <p14:cNvContentPartPr/>
                <p14:nvPr/>
              </p14:nvContentPartPr>
              <p14:xfrm>
                <a:off x="5606234" y="750904"/>
                <a:ext cx="182520" cy="447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D4627A4-AFB1-44FB-AB39-280F706A672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97594" y="741904"/>
                  <a:ext cx="200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BB4B637-ADED-4266-939F-003E058B54F5}"/>
                    </a:ext>
                  </a:extLst>
                </p14:cNvPr>
                <p14:cNvContentPartPr/>
                <p14:nvPr/>
              </p14:nvContentPartPr>
              <p14:xfrm>
                <a:off x="6044714" y="1048264"/>
                <a:ext cx="153720" cy="358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BB4B637-ADED-4266-939F-003E058B54F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35714" y="1039264"/>
                  <a:ext cx="171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C565AF7-1555-4871-90A6-89F3F828F73C}"/>
                    </a:ext>
                  </a:extLst>
                </p14:cNvPr>
                <p14:cNvContentPartPr/>
                <p14:nvPr/>
              </p14:nvContentPartPr>
              <p14:xfrm>
                <a:off x="6143714" y="891304"/>
                <a:ext cx="279720" cy="246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C565AF7-1555-4871-90A6-89F3F828F73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135074" y="882304"/>
                  <a:ext cx="2973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E9C5E00-0901-470E-9BD8-4F9C71366A06}"/>
                    </a:ext>
                  </a:extLst>
                </p14:cNvPr>
                <p14:cNvContentPartPr/>
                <p14:nvPr/>
              </p14:nvContentPartPr>
              <p14:xfrm>
                <a:off x="6462314" y="925504"/>
                <a:ext cx="159840" cy="205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E9C5E00-0901-470E-9BD8-4F9C71366A0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53314" y="916504"/>
                  <a:ext cx="1774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B6B23BF-EDA3-47E1-8AB2-799B0D6696EB}"/>
                    </a:ext>
                  </a:extLst>
                </p14:cNvPr>
                <p14:cNvContentPartPr/>
                <p14:nvPr/>
              </p14:nvContentPartPr>
              <p14:xfrm>
                <a:off x="6606314" y="965464"/>
                <a:ext cx="113040" cy="176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B6B23BF-EDA3-47E1-8AB2-799B0D6696E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97314" y="956464"/>
                  <a:ext cx="130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AC86AA7-558A-455C-94A3-F479A8E8653A}"/>
                    </a:ext>
                  </a:extLst>
                </p14:cNvPr>
                <p14:cNvContentPartPr/>
                <p14:nvPr/>
              </p14:nvContentPartPr>
              <p14:xfrm>
                <a:off x="6758234" y="725704"/>
                <a:ext cx="236520" cy="426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AC86AA7-558A-455C-94A3-F479A8E8653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49594" y="716704"/>
                  <a:ext cx="2541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7ECAAD5-BC1C-4E99-A3EB-9579A5EF7982}"/>
                    </a:ext>
                  </a:extLst>
                </p14:cNvPr>
                <p14:cNvContentPartPr/>
                <p14:nvPr/>
              </p14:nvContentPartPr>
              <p14:xfrm>
                <a:off x="6998714" y="971944"/>
                <a:ext cx="128160" cy="146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7ECAAD5-BC1C-4E99-A3EB-9579A5EF798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89714" y="963304"/>
                  <a:ext cx="145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E03CB1A-4FF1-407D-A752-EF5E57CFFF95}"/>
                    </a:ext>
                  </a:extLst>
                </p14:cNvPr>
                <p14:cNvContentPartPr/>
                <p14:nvPr/>
              </p14:nvContentPartPr>
              <p14:xfrm>
                <a:off x="7192394" y="655864"/>
                <a:ext cx="218160" cy="514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E03CB1A-4FF1-407D-A752-EF5E57CFFF9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83754" y="646864"/>
                  <a:ext cx="23580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0EAD98E-E94C-4B53-9E56-ECAD71A4EB47}"/>
                    </a:ext>
                  </a:extLst>
                </p14:cNvPr>
                <p14:cNvContentPartPr/>
                <p14:nvPr/>
              </p14:nvContentPartPr>
              <p14:xfrm>
                <a:off x="7427834" y="1048624"/>
                <a:ext cx="24840" cy="114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0EAD98E-E94C-4B53-9E56-ECAD71A4EB4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418834" y="1039984"/>
                  <a:ext cx="42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B575CF6-D9EF-4494-83D2-05606312DAA8}"/>
                    </a:ext>
                  </a:extLst>
                </p14:cNvPr>
                <p14:cNvContentPartPr/>
                <p14:nvPr/>
              </p14:nvContentPartPr>
              <p14:xfrm>
                <a:off x="7643114" y="690064"/>
                <a:ext cx="220680" cy="485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B575CF6-D9EF-4494-83D2-05606312DAA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34114" y="681424"/>
                  <a:ext cx="2383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2EBD485-674E-4FEF-A644-D1377A95655A}"/>
                    </a:ext>
                  </a:extLst>
                </p14:cNvPr>
                <p14:cNvContentPartPr/>
                <p14:nvPr/>
              </p14:nvContentPartPr>
              <p14:xfrm>
                <a:off x="7754714" y="629224"/>
                <a:ext cx="443160" cy="526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2EBD485-674E-4FEF-A644-D1377A95655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46074" y="620584"/>
                  <a:ext cx="46080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DDFFA81-074F-4B39-9415-B63318A16B92}"/>
                    </a:ext>
                  </a:extLst>
                </p14:cNvPr>
                <p14:cNvContentPartPr/>
                <p14:nvPr/>
              </p14:nvContentPartPr>
              <p14:xfrm>
                <a:off x="7887914" y="978424"/>
                <a:ext cx="153000" cy="11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DDFFA81-074F-4B39-9415-B63318A16B9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78914" y="969424"/>
                  <a:ext cx="1706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25817CE-E430-4C6A-8238-CED9B2CCC30C}"/>
                    </a:ext>
                  </a:extLst>
                </p14:cNvPr>
                <p14:cNvContentPartPr/>
                <p14:nvPr/>
              </p14:nvContentPartPr>
              <p14:xfrm>
                <a:off x="8004194" y="1017304"/>
                <a:ext cx="194040" cy="373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25817CE-E430-4C6A-8238-CED9B2CCC30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95554" y="1008304"/>
                  <a:ext cx="211680" cy="39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FD65B6F-57FA-44D2-AEFB-9A13CEF209EC}"/>
                  </a:ext>
                </a:extLst>
              </p14:cNvPr>
              <p14:cNvContentPartPr/>
              <p14:nvPr/>
            </p14:nvContentPartPr>
            <p14:xfrm>
              <a:off x="8619794" y="1099384"/>
              <a:ext cx="55440" cy="313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FD65B6F-57FA-44D2-AEFB-9A13CEF209E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610794" y="1090744"/>
                <a:ext cx="7308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6D82DEFA-0141-47B2-851D-2A7BC2E56744}"/>
              </a:ext>
            </a:extLst>
          </p:cNvPr>
          <p:cNvGrpSpPr/>
          <p:nvPr/>
        </p:nvGrpSpPr>
        <p:grpSpPr>
          <a:xfrm>
            <a:off x="8799794" y="905344"/>
            <a:ext cx="498960" cy="209160"/>
            <a:chOff x="8799794" y="905344"/>
            <a:chExt cx="498960" cy="20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49DE740-BDDF-4C64-8355-73408FB1748B}"/>
                    </a:ext>
                  </a:extLst>
                </p14:cNvPr>
                <p14:cNvContentPartPr/>
                <p14:nvPr/>
              </p14:nvContentPartPr>
              <p14:xfrm>
                <a:off x="8799794" y="957544"/>
                <a:ext cx="171720" cy="1522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49DE740-BDDF-4C64-8355-73408FB174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91154" y="948904"/>
                  <a:ext cx="189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9734976-9F44-4C34-8314-741A43B309EB}"/>
                    </a:ext>
                  </a:extLst>
                </p14:cNvPr>
                <p14:cNvContentPartPr/>
                <p14:nvPr/>
              </p14:nvContentPartPr>
              <p14:xfrm>
                <a:off x="9029474" y="905344"/>
                <a:ext cx="269280" cy="209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9734976-9F44-4C34-8314-741A43B309E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20474" y="896344"/>
                  <a:ext cx="28692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0A948CC-1FCE-4268-9CD9-0535489D1E7B}"/>
              </a:ext>
            </a:extLst>
          </p:cNvPr>
          <p:cNvGrpSpPr/>
          <p:nvPr/>
        </p:nvGrpSpPr>
        <p:grpSpPr>
          <a:xfrm>
            <a:off x="3908474" y="1506544"/>
            <a:ext cx="1161720" cy="503280"/>
            <a:chOff x="3908474" y="1506544"/>
            <a:chExt cx="1161720" cy="50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251E18F-A9B3-44AE-B896-5FBEC2E8E2E0}"/>
                    </a:ext>
                  </a:extLst>
                </p14:cNvPr>
                <p14:cNvContentPartPr/>
                <p14:nvPr/>
              </p14:nvContentPartPr>
              <p14:xfrm>
                <a:off x="4001354" y="1538224"/>
                <a:ext cx="240480" cy="471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251E18F-A9B3-44AE-B896-5FBEC2E8E2E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92354" y="1529224"/>
                  <a:ext cx="2581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E1EA855-CFDC-4804-900A-54B4DB247FC5}"/>
                    </a:ext>
                  </a:extLst>
                </p14:cNvPr>
                <p14:cNvContentPartPr/>
                <p14:nvPr/>
              </p14:nvContentPartPr>
              <p14:xfrm>
                <a:off x="3908474" y="1806784"/>
                <a:ext cx="381600" cy="32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E1EA855-CFDC-4804-900A-54B4DB247FC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99474" y="1798144"/>
                  <a:ext cx="399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5E9AB65-8E0C-444D-A6D7-FE2F08AAA7C4}"/>
                    </a:ext>
                  </a:extLst>
                </p14:cNvPr>
                <p14:cNvContentPartPr/>
                <p14:nvPr/>
              </p14:nvContentPartPr>
              <p14:xfrm>
                <a:off x="4237514" y="1777264"/>
                <a:ext cx="227880" cy="229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5E9AB65-8E0C-444D-A6D7-FE2F08AAA7C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28514" y="1768264"/>
                  <a:ext cx="2455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E635E12-69D9-4B86-83C1-C4E7D4A63433}"/>
                    </a:ext>
                  </a:extLst>
                </p14:cNvPr>
                <p14:cNvContentPartPr/>
                <p14:nvPr/>
              </p14:nvContentPartPr>
              <p14:xfrm>
                <a:off x="4411394" y="1846384"/>
                <a:ext cx="158760" cy="109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E635E12-69D9-4B86-83C1-C4E7D4A6343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02394" y="1837744"/>
                  <a:ext cx="176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B30DCE1-DC64-4259-8150-19644E021CDB}"/>
                    </a:ext>
                  </a:extLst>
                </p14:cNvPr>
                <p14:cNvContentPartPr/>
                <p14:nvPr/>
              </p14:nvContentPartPr>
              <p14:xfrm>
                <a:off x="4656194" y="1894264"/>
                <a:ext cx="29160" cy="84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B30DCE1-DC64-4259-8150-19644E021CD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47554" y="1885264"/>
                  <a:ext cx="46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E7284D7-6595-4AF8-B779-EE9A1799E4F1}"/>
                    </a:ext>
                  </a:extLst>
                </p14:cNvPr>
                <p14:cNvContentPartPr/>
                <p14:nvPr/>
              </p14:nvContentPartPr>
              <p14:xfrm>
                <a:off x="4742954" y="1506544"/>
                <a:ext cx="327240" cy="491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E7284D7-6595-4AF8-B779-EE9A1799E4F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733954" y="1497544"/>
                  <a:ext cx="344880" cy="50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A5D7C72-425B-440A-9158-20DE7873DE6C}"/>
              </a:ext>
            </a:extLst>
          </p:cNvPr>
          <p:cNvGrpSpPr/>
          <p:nvPr/>
        </p:nvGrpSpPr>
        <p:grpSpPr>
          <a:xfrm>
            <a:off x="5346674" y="1462624"/>
            <a:ext cx="1075320" cy="522360"/>
            <a:chOff x="5346674" y="1462624"/>
            <a:chExt cx="1075320" cy="52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EEB9311-4A91-4D09-B065-205916289F49}"/>
                    </a:ext>
                  </a:extLst>
                </p14:cNvPr>
                <p14:cNvContentPartPr/>
                <p14:nvPr/>
              </p14:nvContentPartPr>
              <p14:xfrm>
                <a:off x="5346674" y="1777264"/>
                <a:ext cx="297720" cy="144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EEB9311-4A91-4D09-B065-205916289F4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37674" y="1768264"/>
                  <a:ext cx="315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281D8B9-4149-4232-A5E1-E5DD8D9767BC}"/>
                    </a:ext>
                  </a:extLst>
                </p14:cNvPr>
                <p14:cNvContentPartPr/>
                <p14:nvPr/>
              </p14:nvContentPartPr>
              <p14:xfrm>
                <a:off x="5706674" y="1786264"/>
                <a:ext cx="104400" cy="189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281D8B9-4149-4232-A5E1-E5DD8D9767B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97674" y="1777264"/>
                  <a:ext cx="122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471856C-936A-4993-ACB4-14729B525BDE}"/>
                    </a:ext>
                  </a:extLst>
                </p14:cNvPr>
                <p14:cNvContentPartPr/>
                <p14:nvPr/>
              </p14:nvContentPartPr>
              <p14:xfrm>
                <a:off x="5899634" y="1501864"/>
                <a:ext cx="389520" cy="483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471856C-936A-4993-ACB4-14729B525B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90994" y="1493224"/>
                  <a:ext cx="40716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3FF365A-B0B5-4196-B7FA-1BD05843F8CC}"/>
                    </a:ext>
                  </a:extLst>
                </p14:cNvPr>
                <p14:cNvContentPartPr/>
                <p14:nvPr/>
              </p14:nvContentPartPr>
              <p14:xfrm>
                <a:off x="6227954" y="1462624"/>
                <a:ext cx="194040" cy="462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3FF365A-B0B5-4196-B7FA-1BD05843F8C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218954" y="1453624"/>
                  <a:ext cx="211680" cy="48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2AB019C-DCD7-4A76-AE23-9AA1DFFC4A98}"/>
              </a:ext>
            </a:extLst>
          </p:cNvPr>
          <p:cNvGrpSpPr/>
          <p:nvPr/>
        </p:nvGrpSpPr>
        <p:grpSpPr>
          <a:xfrm>
            <a:off x="6650954" y="1441024"/>
            <a:ext cx="2538000" cy="730800"/>
            <a:chOff x="6650954" y="1441024"/>
            <a:chExt cx="2538000" cy="73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9471CCE-6C71-4A83-9A75-78FA96C8481F}"/>
                    </a:ext>
                  </a:extLst>
                </p14:cNvPr>
                <p14:cNvContentPartPr/>
                <p14:nvPr/>
              </p14:nvContentPartPr>
              <p14:xfrm>
                <a:off x="6650954" y="1815424"/>
                <a:ext cx="179280" cy="355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9471CCE-6C71-4A83-9A75-78FA96C8481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41954" y="1806424"/>
                  <a:ext cx="1969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D99A8A8-55C8-4C3B-95F0-9A1DC662657C}"/>
                    </a:ext>
                  </a:extLst>
                </p14:cNvPr>
                <p14:cNvContentPartPr/>
                <p14:nvPr/>
              </p14:nvContentPartPr>
              <p14:xfrm>
                <a:off x="6774794" y="1681864"/>
                <a:ext cx="286560" cy="223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D99A8A8-55C8-4C3B-95F0-9A1DC662657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66154" y="1672864"/>
                  <a:ext cx="304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B6A61F6-8819-4AD9-9D08-73A45D9D255F}"/>
                    </a:ext>
                  </a:extLst>
                </p14:cNvPr>
                <p14:cNvContentPartPr/>
                <p14:nvPr/>
              </p14:nvContentPartPr>
              <p14:xfrm>
                <a:off x="7125794" y="1705624"/>
                <a:ext cx="228600" cy="1954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B6A61F6-8819-4AD9-9D08-73A45D9D25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17154" y="1696984"/>
                  <a:ext cx="246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D116B32-737F-4C03-BA7C-FAB8EAEE7D9C}"/>
                    </a:ext>
                  </a:extLst>
                </p14:cNvPr>
                <p14:cNvContentPartPr/>
                <p14:nvPr/>
              </p14:nvContentPartPr>
              <p14:xfrm>
                <a:off x="7486154" y="1456504"/>
                <a:ext cx="198360" cy="444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D116B32-737F-4C03-BA7C-FAB8EAEE7D9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77514" y="1447864"/>
                  <a:ext cx="21600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DBFB809-D0CD-4415-A0E8-68AC125949A7}"/>
                    </a:ext>
                  </a:extLst>
                </p14:cNvPr>
                <p14:cNvContentPartPr/>
                <p14:nvPr/>
              </p14:nvContentPartPr>
              <p14:xfrm>
                <a:off x="7721954" y="1776904"/>
                <a:ext cx="154800" cy="111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DBFB809-D0CD-4415-A0E8-68AC125949A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13314" y="1768264"/>
                  <a:ext cx="172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7B0B363-F025-4EF8-A2A6-66B05C41AE56}"/>
                    </a:ext>
                  </a:extLst>
                </p14:cNvPr>
                <p14:cNvContentPartPr/>
                <p14:nvPr/>
              </p14:nvContentPartPr>
              <p14:xfrm>
                <a:off x="7944794" y="1441024"/>
                <a:ext cx="241920" cy="490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7B0B363-F025-4EF8-A2A6-66B05C41AE5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36154" y="1432384"/>
                  <a:ext cx="25956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C56ADFF-2DC4-4F27-9FA1-A4F41E2D4FAD}"/>
                    </a:ext>
                  </a:extLst>
                </p14:cNvPr>
                <p14:cNvContentPartPr/>
                <p14:nvPr/>
              </p14:nvContentPartPr>
              <p14:xfrm>
                <a:off x="8230994" y="1797424"/>
                <a:ext cx="40320" cy="130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C56ADFF-2DC4-4F27-9FA1-A4F41E2D4FA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22354" y="1788424"/>
                  <a:ext cx="57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9E532D7-76DA-4BD2-BAA3-D4F01444A109}"/>
                    </a:ext>
                  </a:extLst>
                </p14:cNvPr>
                <p14:cNvContentPartPr/>
                <p14:nvPr/>
              </p14:nvContentPartPr>
              <p14:xfrm>
                <a:off x="8455634" y="1496824"/>
                <a:ext cx="174600" cy="443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9E532D7-76DA-4BD2-BAA3-D4F01444A10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446994" y="1487824"/>
                  <a:ext cx="1922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855F59A-CB00-4DC4-A038-B5F40C4349BA}"/>
                    </a:ext>
                  </a:extLst>
                </p14:cNvPr>
                <p14:cNvContentPartPr/>
                <p14:nvPr/>
              </p14:nvContentPartPr>
              <p14:xfrm>
                <a:off x="8599634" y="1838464"/>
                <a:ext cx="55440" cy="102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855F59A-CB00-4DC4-A038-B5F40C4349B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90634" y="1829824"/>
                  <a:ext cx="73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8FB91BF-69D1-46AD-BA08-7E9D12B0CADB}"/>
                    </a:ext>
                  </a:extLst>
                </p14:cNvPr>
                <p14:cNvContentPartPr/>
                <p14:nvPr/>
              </p14:nvContentPartPr>
              <p14:xfrm>
                <a:off x="8733194" y="1446424"/>
                <a:ext cx="291240" cy="494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8FB91BF-69D1-46AD-BA08-7E9D12B0CAD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724554" y="1437424"/>
                  <a:ext cx="30888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8731CA7-288B-4777-B50A-3625E7AF17CB}"/>
                    </a:ext>
                  </a:extLst>
                </p14:cNvPr>
                <p14:cNvContentPartPr/>
                <p14:nvPr/>
              </p14:nvContentPartPr>
              <p14:xfrm>
                <a:off x="8988074" y="1736584"/>
                <a:ext cx="200880" cy="435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8731CA7-288B-4777-B50A-3625E7AF17C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979074" y="1727584"/>
                  <a:ext cx="218520" cy="45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85236C0-FF82-4C81-9F69-C196523FF87E}"/>
              </a:ext>
            </a:extLst>
          </p:cNvPr>
          <p:cNvGrpSpPr/>
          <p:nvPr/>
        </p:nvGrpSpPr>
        <p:grpSpPr>
          <a:xfrm>
            <a:off x="2059514" y="1615624"/>
            <a:ext cx="1393560" cy="346320"/>
            <a:chOff x="2059514" y="1615624"/>
            <a:chExt cx="1393560" cy="34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C166D2-65B7-4CFC-AAD9-502724F666DC}"/>
                    </a:ext>
                  </a:extLst>
                </p14:cNvPr>
                <p14:cNvContentPartPr/>
                <p14:nvPr/>
              </p14:nvContentPartPr>
              <p14:xfrm>
                <a:off x="2059514" y="1687984"/>
                <a:ext cx="396720" cy="265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C166D2-65B7-4CFC-AAD9-502724F666D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50514" y="1679344"/>
                  <a:ext cx="4143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FF1EC2C-28FB-466F-9973-F832B4A67039}"/>
                    </a:ext>
                  </a:extLst>
                </p14:cNvPr>
                <p14:cNvContentPartPr/>
                <p14:nvPr/>
              </p14:nvContentPartPr>
              <p14:xfrm>
                <a:off x="2442554" y="1744864"/>
                <a:ext cx="225360" cy="210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FF1EC2C-28FB-466F-9973-F832B4A6703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33554" y="1736224"/>
                  <a:ext cx="2430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7250D46-63F8-4166-B9C9-10ED4DA88EA1}"/>
                    </a:ext>
                  </a:extLst>
                </p14:cNvPr>
                <p14:cNvContentPartPr/>
                <p14:nvPr/>
              </p14:nvContentPartPr>
              <p14:xfrm>
                <a:off x="2687714" y="1805704"/>
                <a:ext cx="191160" cy="145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7250D46-63F8-4166-B9C9-10ED4DA88EA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678714" y="1797064"/>
                  <a:ext cx="208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5AE0DDE-7851-4509-BAC6-E51D3C9DC02B}"/>
                    </a:ext>
                  </a:extLst>
                </p14:cNvPr>
                <p14:cNvContentPartPr/>
                <p14:nvPr/>
              </p14:nvContentPartPr>
              <p14:xfrm>
                <a:off x="3036914" y="1615624"/>
                <a:ext cx="181080" cy="346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5AE0DDE-7851-4509-BAC6-E51D3C9DC0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027914" y="1606984"/>
                  <a:ext cx="198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3DD9B9-6A66-4AD1-A88B-6D53C4682B11}"/>
                    </a:ext>
                  </a:extLst>
                </p14:cNvPr>
                <p14:cNvContentPartPr/>
                <p14:nvPr/>
              </p14:nvContentPartPr>
              <p14:xfrm>
                <a:off x="3103874" y="1660624"/>
                <a:ext cx="293040" cy="221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3DD9B9-6A66-4AD1-A88B-6D53C4682B1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94874" y="1651984"/>
                  <a:ext cx="3106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C704A03-5BDA-462E-B801-347C806E8BCF}"/>
                    </a:ext>
                  </a:extLst>
                </p14:cNvPr>
                <p14:cNvContentPartPr/>
                <p14:nvPr/>
              </p14:nvContentPartPr>
              <p14:xfrm>
                <a:off x="3164354" y="1848904"/>
                <a:ext cx="288720" cy="1108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C704A03-5BDA-462E-B801-347C806E8BC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155714" y="1840264"/>
                  <a:ext cx="30636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E042A38-5565-418A-9E7B-F53CE4754FC3}"/>
              </a:ext>
            </a:extLst>
          </p:cNvPr>
          <p:cNvGrpSpPr/>
          <p:nvPr/>
        </p:nvGrpSpPr>
        <p:grpSpPr>
          <a:xfrm>
            <a:off x="9535994" y="1649824"/>
            <a:ext cx="705600" cy="253080"/>
            <a:chOff x="9535994" y="1649824"/>
            <a:chExt cx="705600" cy="2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8217969-9BB0-48C2-B0F9-FC0DAA1C5759}"/>
                    </a:ext>
                  </a:extLst>
                </p14:cNvPr>
                <p14:cNvContentPartPr/>
                <p14:nvPr/>
              </p14:nvContentPartPr>
              <p14:xfrm>
                <a:off x="9535994" y="1871584"/>
                <a:ext cx="33120" cy="30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8217969-9BB0-48C2-B0F9-FC0DAA1C575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27354" y="1862584"/>
                  <a:ext cx="50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95C251C-88A6-4098-8723-F910867ADB9E}"/>
                    </a:ext>
                  </a:extLst>
                </p14:cNvPr>
                <p14:cNvContentPartPr/>
                <p14:nvPr/>
              </p14:nvContentPartPr>
              <p14:xfrm>
                <a:off x="9747674" y="1736584"/>
                <a:ext cx="130680" cy="162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95C251C-88A6-4098-8723-F910867ADB9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739034" y="1727584"/>
                  <a:ext cx="1483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983E7D5-19AE-4E9A-8F27-324096521BD0}"/>
                    </a:ext>
                  </a:extLst>
                </p14:cNvPr>
                <p14:cNvContentPartPr/>
                <p14:nvPr/>
              </p14:nvContentPartPr>
              <p14:xfrm>
                <a:off x="10017314" y="1649824"/>
                <a:ext cx="224280" cy="253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983E7D5-19AE-4E9A-8F27-324096521BD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08314" y="1641184"/>
                  <a:ext cx="24192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43C5089-5871-4AF7-8EA0-93FBFF9E5EAF}"/>
              </a:ext>
            </a:extLst>
          </p:cNvPr>
          <p:cNvGrpSpPr/>
          <p:nvPr/>
        </p:nvGrpSpPr>
        <p:grpSpPr>
          <a:xfrm>
            <a:off x="2125394" y="2418784"/>
            <a:ext cx="450360" cy="226440"/>
            <a:chOff x="2125394" y="2418784"/>
            <a:chExt cx="450360" cy="22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DE50562-4BDB-4E23-A1CC-DC5EE4E9A739}"/>
                    </a:ext>
                  </a:extLst>
                </p14:cNvPr>
                <p14:cNvContentPartPr/>
                <p14:nvPr/>
              </p14:nvContentPartPr>
              <p14:xfrm>
                <a:off x="2125394" y="2418784"/>
                <a:ext cx="228960" cy="226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DE50562-4BDB-4E23-A1CC-DC5EE4E9A73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116394" y="2410144"/>
                  <a:ext cx="2466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2639674-A903-4B7B-89F6-482D31090639}"/>
                    </a:ext>
                  </a:extLst>
                </p14:cNvPr>
                <p14:cNvContentPartPr/>
                <p14:nvPr/>
              </p14:nvContentPartPr>
              <p14:xfrm>
                <a:off x="2442194" y="2463784"/>
                <a:ext cx="133560" cy="1814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2639674-A903-4B7B-89F6-482D3109063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433554" y="2454784"/>
                  <a:ext cx="15120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8585638-839D-4D9E-B6AE-AC0158CCFA24}"/>
              </a:ext>
            </a:extLst>
          </p:cNvPr>
          <p:cNvGrpSpPr/>
          <p:nvPr/>
        </p:nvGrpSpPr>
        <p:grpSpPr>
          <a:xfrm>
            <a:off x="2829194" y="2178304"/>
            <a:ext cx="1292400" cy="511920"/>
            <a:chOff x="2829194" y="2178304"/>
            <a:chExt cx="1292400" cy="51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11B1ACA-97DA-4951-9063-526BC4E642EA}"/>
                    </a:ext>
                  </a:extLst>
                </p14:cNvPr>
                <p14:cNvContentPartPr/>
                <p14:nvPr/>
              </p14:nvContentPartPr>
              <p14:xfrm>
                <a:off x="2927834" y="2234104"/>
                <a:ext cx="198000" cy="4561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11B1ACA-97DA-4951-9063-526BC4E642E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19194" y="2225464"/>
                  <a:ext cx="2156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3EDB289-70A2-4A40-9DF0-B5EEEFBD99A8}"/>
                    </a:ext>
                  </a:extLst>
                </p14:cNvPr>
                <p14:cNvContentPartPr/>
                <p14:nvPr/>
              </p14:nvContentPartPr>
              <p14:xfrm>
                <a:off x="2829194" y="2447584"/>
                <a:ext cx="366120" cy="90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3EDB289-70A2-4A40-9DF0-B5EEEFBD99A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20194" y="2438944"/>
                  <a:ext cx="383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37371FC-8411-4651-94C8-0C425D382E3B}"/>
                    </a:ext>
                  </a:extLst>
                </p14:cNvPr>
                <p14:cNvContentPartPr/>
                <p14:nvPr/>
              </p14:nvContentPartPr>
              <p14:xfrm>
                <a:off x="3144914" y="2455144"/>
                <a:ext cx="203400" cy="227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37371FC-8411-4651-94C8-0C425D382E3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136274" y="2446504"/>
                  <a:ext cx="221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0E0E977-0326-4BC2-9B5E-812E612A4863}"/>
                    </a:ext>
                  </a:extLst>
                </p14:cNvPr>
                <p14:cNvContentPartPr/>
                <p14:nvPr/>
              </p14:nvContentPartPr>
              <p14:xfrm>
                <a:off x="3295394" y="2492224"/>
                <a:ext cx="206640" cy="1569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0E0E977-0326-4BC2-9B5E-812E612A486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286394" y="2483224"/>
                  <a:ext cx="224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3E7CA5E-D6E0-4A03-BC67-70FBD8A38EBA}"/>
                    </a:ext>
                  </a:extLst>
                </p14:cNvPr>
                <p14:cNvContentPartPr/>
                <p14:nvPr/>
              </p14:nvContentPartPr>
              <p14:xfrm>
                <a:off x="3637754" y="2521024"/>
                <a:ext cx="33840" cy="119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3E7CA5E-D6E0-4A03-BC67-70FBD8A38EB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628754" y="2512384"/>
                  <a:ext cx="51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0F1358B-760C-4638-B520-96B60EBBA214}"/>
                    </a:ext>
                  </a:extLst>
                </p14:cNvPr>
                <p14:cNvContentPartPr/>
                <p14:nvPr/>
              </p14:nvContentPartPr>
              <p14:xfrm>
                <a:off x="3833594" y="2178304"/>
                <a:ext cx="288000" cy="510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0F1358B-760C-4638-B520-96B60EBBA21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824594" y="2169304"/>
                  <a:ext cx="305640" cy="52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985E5F69-09FD-4EC7-9021-EAE986CEB93F}"/>
              </a:ext>
            </a:extLst>
          </p:cNvPr>
          <p:cNvGrpSpPr/>
          <p:nvPr/>
        </p:nvGrpSpPr>
        <p:grpSpPr>
          <a:xfrm>
            <a:off x="4521554" y="2221144"/>
            <a:ext cx="1045080" cy="499680"/>
            <a:chOff x="4521554" y="2221144"/>
            <a:chExt cx="1045080" cy="49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C7BA104-6693-4825-8CCF-C4775D423818}"/>
                    </a:ext>
                  </a:extLst>
                </p14:cNvPr>
                <p14:cNvContentPartPr/>
                <p14:nvPr/>
              </p14:nvContentPartPr>
              <p14:xfrm>
                <a:off x="4521554" y="2530744"/>
                <a:ext cx="267120" cy="1296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C7BA104-6693-4825-8CCF-C4775D42381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12554" y="2522104"/>
                  <a:ext cx="284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44BF23C-BA8D-44A2-BADB-E2C2B00B533A}"/>
                    </a:ext>
                  </a:extLst>
                </p14:cNvPr>
                <p14:cNvContentPartPr/>
                <p14:nvPr/>
              </p14:nvContentPartPr>
              <p14:xfrm>
                <a:off x="4847354" y="2514184"/>
                <a:ext cx="82800" cy="186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44BF23C-BA8D-44A2-BADB-E2C2B00B533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38354" y="2505184"/>
                  <a:ext cx="100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7B583F9-0674-4186-88BD-BD5A57119969}"/>
                    </a:ext>
                  </a:extLst>
                </p14:cNvPr>
                <p14:cNvContentPartPr/>
                <p14:nvPr/>
              </p14:nvContentPartPr>
              <p14:xfrm>
                <a:off x="5074154" y="2245264"/>
                <a:ext cx="224640" cy="4755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7B583F9-0674-4186-88BD-BD5A571199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065514" y="2236264"/>
                  <a:ext cx="2422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030BDB3-C4E4-4546-8C7C-DE67C88EC157}"/>
                    </a:ext>
                  </a:extLst>
                </p14:cNvPr>
                <p14:cNvContentPartPr/>
                <p14:nvPr/>
              </p14:nvContentPartPr>
              <p14:xfrm>
                <a:off x="5027714" y="2450824"/>
                <a:ext cx="335160" cy="84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030BDB3-C4E4-4546-8C7C-DE67C88EC15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19074" y="2441824"/>
                  <a:ext cx="352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3763EA9-0FBC-4F2E-8E5D-06EDB73AA1C4}"/>
                    </a:ext>
                  </a:extLst>
                </p14:cNvPr>
                <p14:cNvContentPartPr/>
                <p14:nvPr/>
              </p14:nvContentPartPr>
              <p14:xfrm>
                <a:off x="5390234" y="2221144"/>
                <a:ext cx="176400" cy="4647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3763EA9-0FBC-4F2E-8E5D-06EDB73AA1C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381594" y="2212504"/>
                  <a:ext cx="194040" cy="48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76C7CDF-07AB-40BA-9E2F-A3CEAA153CC2}"/>
              </a:ext>
            </a:extLst>
          </p:cNvPr>
          <p:cNvGrpSpPr/>
          <p:nvPr/>
        </p:nvGrpSpPr>
        <p:grpSpPr>
          <a:xfrm>
            <a:off x="5798474" y="2211064"/>
            <a:ext cx="2580840" cy="762840"/>
            <a:chOff x="5798474" y="2211064"/>
            <a:chExt cx="2580840" cy="76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403E9CD-F609-4749-BD15-6194979119FD}"/>
                    </a:ext>
                  </a:extLst>
                </p14:cNvPr>
                <p14:cNvContentPartPr/>
                <p14:nvPr/>
              </p14:nvContentPartPr>
              <p14:xfrm>
                <a:off x="5798474" y="2635504"/>
                <a:ext cx="163800" cy="3268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403E9CD-F609-4749-BD15-6194979119F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89834" y="2626504"/>
                  <a:ext cx="1814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9B3983B-4AD4-45EA-9B66-AE192C794BC2}"/>
                    </a:ext>
                  </a:extLst>
                </p14:cNvPr>
                <p14:cNvContentPartPr/>
                <p14:nvPr/>
              </p14:nvContentPartPr>
              <p14:xfrm>
                <a:off x="5887034" y="2457304"/>
                <a:ext cx="303840" cy="2397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9B3983B-4AD4-45EA-9B66-AE192C794BC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878034" y="2448664"/>
                  <a:ext cx="3214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B57D2EB-447D-4D7A-AC33-548062DD4CB0}"/>
                    </a:ext>
                  </a:extLst>
                </p14:cNvPr>
                <p14:cNvContentPartPr/>
                <p14:nvPr/>
              </p14:nvContentPartPr>
              <p14:xfrm>
                <a:off x="6267554" y="2477464"/>
                <a:ext cx="147240" cy="2203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B57D2EB-447D-4D7A-AC33-548062DD4CB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58554" y="2468824"/>
                  <a:ext cx="164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0B2C5FB-6957-4C61-849E-DE5AB76819F2}"/>
                    </a:ext>
                  </a:extLst>
                </p14:cNvPr>
                <p14:cNvContentPartPr/>
                <p14:nvPr/>
              </p14:nvContentPartPr>
              <p14:xfrm>
                <a:off x="6410114" y="2566384"/>
                <a:ext cx="137520" cy="1314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0B2C5FB-6957-4C61-849E-DE5AB76819F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01114" y="2557744"/>
                  <a:ext cx="155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F000EE3-422B-459E-9632-E22F071F611E}"/>
                    </a:ext>
                  </a:extLst>
                </p14:cNvPr>
                <p14:cNvContentPartPr/>
                <p14:nvPr/>
              </p14:nvContentPartPr>
              <p14:xfrm>
                <a:off x="6605954" y="2241304"/>
                <a:ext cx="195120" cy="4676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F000EE3-422B-459E-9632-E22F071F611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97314" y="2232304"/>
                  <a:ext cx="21276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2FB3A58-621B-442E-8E0F-B4F3DE92132F}"/>
                    </a:ext>
                  </a:extLst>
                </p14:cNvPr>
                <p14:cNvContentPartPr/>
                <p14:nvPr/>
              </p14:nvContentPartPr>
              <p14:xfrm>
                <a:off x="6860834" y="2503744"/>
                <a:ext cx="164880" cy="1598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2FB3A58-621B-442E-8E0F-B4F3DE92132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52194" y="2495104"/>
                  <a:ext cx="182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ABD011F-551B-47C1-AF7F-3C722084880B}"/>
                    </a:ext>
                  </a:extLst>
                </p14:cNvPr>
                <p14:cNvContentPartPr/>
                <p14:nvPr/>
              </p14:nvContentPartPr>
              <p14:xfrm>
                <a:off x="7135514" y="2211064"/>
                <a:ext cx="183240" cy="4813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ABD011F-551B-47C1-AF7F-3C722084880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126874" y="2202064"/>
                  <a:ext cx="2008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ACC4690-54EF-478B-AD21-BEA90B37B896}"/>
                    </a:ext>
                  </a:extLst>
                </p14:cNvPr>
                <p14:cNvContentPartPr/>
                <p14:nvPr/>
              </p14:nvContentPartPr>
              <p14:xfrm>
                <a:off x="7409834" y="2542264"/>
                <a:ext cx="33840" cy="1281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ACC4690-54EF-478B-AD21-BEA90B37B89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400834" y="2533264"/>
                  <a:ext cx="51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6879E72-8B9B-4372-8ED9-197DAFCEDD99}"/>
                    </a:ext>
                  </a:extLst>
                </p14:cNvPr>
                <p14:cNvContentPartPr/>
                <p14:nvPr/>
              </p14:nvContentPartPr>
              <p14:xfrm>
                <a:off x="7629434" y="2229064"/>
                <a:ext cx="195480" cy="4636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6879E72-8B9B-4372-8ED9-197DAFCEDD9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620434" y="2220064"/>
                  <a:ext cx="21312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C6C26CA-99CA-43A0-9F91-BBCBF43D9A24}"/>
                    </a:ext>
                  </a:extLst>
                </p14:cNvPr>
                <p14:cNvContentPartPr/>
                <p14:nvPr/>
              </p14:nvContentPartPr>
              <p14:xfrm>
                <a:off x="7781354" y="2565664"/>
                <a:ext cx="55080" cy="117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C6C26CA-99CA-43A0-9F91-BBCBF43D9A2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772714" y="2557024"/>
                  <a:ext cx="727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FAC7837-764F-4946-8C2E-8B6B31A3120F}"/>
                    </a:ext>
                  </a:extLst>
                </p14:cNvPr>
                <p14:cNvContentPartPr/>
                <p14:nvPr/>
              </p14:nvContentPartPr>
              <p14:xfrm>
                <a:off x="7935794" y="2212864"/>
                <a:ext cx="290880" cy="4590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FAC7837-764F-4946-8C2E-8B6B31A3120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926794" y="2203864"/>
                  <a:ext cx="30852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19D5F02-C980-4E5D-A0C4-E1625BCD4548}"/>
                    </a:ext>
                  </a:extLst>
                </p14:cNvPr>
                <p14:cNvContentPartPr/>
                <p14:nvPr/>
              </p14:nvContentPartPr>
              <p14:xfrm>
                <a:off x="8141354" y="2552704"/>
                <a:ext cx="87480" cy="1094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19D5F02-C980-4E5D-A0C4-E1625BCD454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132354" y="2544064"/>
                  <a:ext cx="105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977B577-597B-4610-9488-B04BB19C84DC}"/>
                    </a:ext>
                  </a:extLst>
                </p14:cNvPr>
                <p14:cNvContentPartPr/>
                <p14:nvPr/>
              </p14:nvContentPartPr>
              <p14:xfrm>
                <a:off x="8187794" y="2478544"/>
                <a:ext cx="191520" cy="4953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977B577-597B-4610-9488-B04BB19C84D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79154" y="2469544"/>
                  <a:ext cx="209160" cy="51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7014C843-AAA8-43E2-9D51-3A0EED17F703}"/>
                  </a:ext>
                </a:extLst>
              </p14:cNvPr>
              <p14:cNvContentPartPr/>
              <p14:nvPr/>
            </p14:nvContentPartPr>
            <p14:xfrm>
              <a:off x="8709074" y="2580064"/>
              <a:ext cx="47880" cy="6768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7014C843-AAA8-43E2-9D51-3A0EED17F703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700434" y="2571064"/>
                <a:ext cx="655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CA8E7AD-49C5-4E1D-8C90-1FF32E2AB93F}"/>
                  </a:ext>
                </a:extLst>
              </p14:cNvPr>
              <p14:cNvContentPartPr/>
              <p14:nvPr/>
            </p14:nvContentPartPr>
            <p14:xfrm>
              <a:off x="8970074" y="2320144"/>
              <a:ext cx="179280" cy="35928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CA8E7AD-49C5-4E1D-8C90-1FF32E2AB93F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961074" y="2311144"/>
                <a:ext cx="19692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03F82B03-0243-4FA4-AAF4-39DD05246FC4}"/>
                  </a:ext>
                </a:extLst>
              </p14:cNvPr>
              <p14:cNvContentPartPr/>
              <p14:nvPr/>
            </p14:nvContentPartPr>
            <p14:xfrm>
              <a:off x="6907634" y="4323184"/>
              <a:ext cx="342360" cy="28692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03F82B03-0243-4FA4-AAF4-39DD05246FC4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898634" y="4314544"/>
                <a:ext cx="36000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6BB6EBEB-03FC-47D7-9F58-662FD2B87403}"/>
                  </a:ext>
                </a:extLst>
              </p14:cNvPr>
              <p14:cNvContentPartPr/>
              <p14:nvPr/>
            </p14:nvContentPartPr>
            <p14:xfrm>
              <a:off x="10613474" y="3548104"/>
              <a:ext cx="278280" cy="48744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6BB6EBEB-03FC-47D7-9F58-662FD2B8740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0604474" y="3539464"/>
                <a:ext cx="29592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9AD7721B-3EEF-4BE1-8CDE-16C3125764AE}"/>
                  </a:ext>
                </a:extLst>
              </p14:cNvPr>
              <p14:cNvContentPartPr/>
              <p14:nvPr/>
            </p14:nvContentPartPr>
            <p14:xfrm>
              <a:off x="10602314" y="3725944"/>
              <a:ext cx="394920" cy="10692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9AD7721B-3EEF-4BE1-8CDE-16C3125764AE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0593674" y="3716944"/>
                <a:ext cx="4125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77D4C199-E2BE-452B-8EDD-38F8D738396F}"/>
                  </a:ext>
                </a:extLst>
              </p14:cNvPr>
              <p14:cNvContentPartPr/>
              <p14:nvPr/>
            </p14:nvContentPartPr>
            <p14:xfrm>
              <a:off x="10939274" y="3487984"/>
              <a:ext cx="262800" cy="47880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77D4C199-E2BE-452B-8EDD-38F8D738396F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0930634" y="3479344"/>
                <a:ext cx="28044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34878E93-D03A-459E-BC48-645611946A9A}"/>
                  </a:ext>
                </a:extLst>
              </p14:cNvPr>
              <p14:cNvContentPartPr/>
              <p14:nvPr/>
            </p14:nvContentPartPr>
            <p14:xfrm>
              <a:off x="11191274" y="3817384"/>
              <a:ext cx="181800" cy="22140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34878E93-D03A-459E-BC48-645611946A9A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1182634" y="3808744"/>
                <a:ext cx="1994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926162D-EFD9-4655-97BA-32876FD309A2}"/>
                  </a:ext>
                </a:extLst>
              </p14:cNvPr>
              <p14:cNvContentPartPr/>
              <p14:nvPr/>
            </p14:nvContentPartPr>
            <p14:xfrm>
              <a:off x="2171834" y="3184864"/>
              <a:ext cx="326880" cy="26640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926162D-EFD9-4655-97BA-32876FD309A2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162834" y="3176224"/>
                <a:ext cx="3445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917EC76A-49BA-4FF4-ADC5-BECF69733096}"/>
                  </a:ext>
                </a:extLst>
              </p14:cNvPr>
              <p14:cNvContentPartPr/>
              <p14:nvPr/>
            </p14:nvContentPartPr>
            <p14:xfrm>
              <a:off x="2593034" y="3243904"/>
              <a:ext cx="205920" cy="22500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917EC76A-49BA-4FF4-ADC5-BECF6973309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584034" y="3235264"/>
                <a:ext cx="2235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50BF8D2F-03E6-42B4-A5BA-3CFB93E208FA}"/>
                  </a:ext>
                </a:extLst>
              </p14:cNvPr>
              <p14:cNvContentPartPr/>
              <p14:nvPr/>
            </p14:nvContentPartPr>
            <p14:xfrm>
              <a:off x="3043754" y="3393664"/>
              <a:ext cx="128880" cy="31464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50BF8D2F-03E6-42B4-A5BA-3CFB93E208F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034754" y="3385024"/>
                <a:ext cx="14652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CA57663-842B-47FA-A849-4164497A543A}"/>
                  </a:ext>
                </a:extLst>
              </p14:cNvPr>
              <p14:cNvContentPartPr/>
              <p14:nvPr/>
            </p14:nvContentPartPr>
            <p14:xfrm>
              <a:off x="3135554" y="3241744"/>
              <a:ext cx="271080" cy="21456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CA57663-842B-47FA-A849-4164497A543A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126554" y="3233104"/>
                <a:ext cx="2887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7F50F941-6889-49D5-8CC3-22A41E6069A6}"/>
                  </a:ext>
                </a:extLst>
              </p14:cNvPr>
              <p14:cNvContentPartPr/>
              <p14:nvPr/>
            </p14:nvContentPartPr>
            <p14:xfrm>
              <a:off x="3433994" y="3222304"/>
              <a:ext cx="234360" cy="22104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7F50F941-6889-49D5-8CC3-22A41E6069A6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3424994" y="3213664"/>
                <a:ext cx="252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95FC6DED-E6A2-475A-97E6-E4CCC16CFEC3}"/>
                  </a:ext>
                </a:extLst>
              </p14:cNvPr>
              <p14:cNvContentPartPr/>
              <p14:nvPr/>
            </p14:nvContentPartPr>
            <p14:xfrm>
              <a:off x="3643874" y="3262984"/>
              <a:ext cx="126360" cy="1681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95FC6DED-E6A2-475A-97E6-E4CCC16CFEC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3634874" y="3254344"/>
                <a:ext cx="1440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975B6251-9E49-422C-B416-E9791079E892}"/>
                  </a:ext>
                </a:extLst>
              </p14:cNvPr>
              <p14:cNvContentPartPr/>
              <p14:nvPr/>
            </p14:nvContentPartPr>
            <p14:xfrm>
              <a:off x="3701474" y="3287104"/>
              <a:ext cx="218160" cy="38412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975B6251-9E49-422C-B416-E9791079E892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692834" y="3278104"/>
                <a:ext cx="23580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6FE64014-3459-4C8C-B57D-3B0F3EE76198}"/>
                  </a:ext>
                </a:extLst>
              </p14:cNvPr>
              <p14:cNvContentPartPr/>
              <p14:nvPr/>
            </p14:nvContentPartPr>
            <p14:xfrm>
              <a:off x="3837914" y="2986144"/>
              <a:ext cx="470160" cy="4719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6FE64014-3459-4C8C-B57D-3B0F3EE76198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829274" y="2977144"/>
                <a:ext cx="48780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FCE5BEDB-1612-44B5-9654-D272781AADA6}"/>
                  </a:ext>
                </a:extLst>
              </p14:cNvPr>
              <p14:cNvContentPartPr/>
              <p14:nvPr/>
            </p14:nvContentPartPr>
            <p14:xfrm>
              <a:off x="4239674" y="3221224"/>
              <a:ext cx="194040" cy="23436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FCE5BEDB-1612-44B5-9654-D272781AADA6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230674" y="3212224"/>
                <a:ext cx="2116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E3A35061-92F9-4CEB-9737-250601E92FB7}"/>
                  </a:ext>
                </a:extLst>
              </p14:cNvPr>
              <p14:cNvContentPartPr/>
              <p14:nvPr/>
            </p14:nvContentPartPr>
            <p14:xfrm>
              <a:off x="4729634" y="3261544"/>
              <a:ext cx="198720" cy="15192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E3A35061-92F9-4CEB-9737-250601E92FB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4720994" y="3252904"/>
                <a:ext cx="2163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DA11A2C-0BA5-4220-A6E2-EBDB559F5C2A}"/>
                  </a:ext>
                </a:extLst>
              </p14:cNvPr>
              <p14:cNvContentPartPr/>
              <p14:nvPr/>
            </p14:nvContentPartPr>
            <p14:xfrm>
              <a:off x="4978754" y="3239224"/>
              <a:ext cx="393480" cy="21348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DA11A2C-0BA5-4220-A6E2-EBDB559F5C2A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970114" y="3230224"/>
                <a:ext cx="4111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5F492F99-2A0E-42DF-BDED-07A191C15091}"/>
                  </a:ext>
                </a:extLst>
              </p14:cNvPr>
              <p14:cNvContentPartPr/>
              <p14:nvPr/>
            </p14:nvContentPartPr>
            <p14:xfrm>
              <a:off x="5733674" y="3216904"/>
              <a:ext cx="200160" cy="25128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5F492F99-2A0E-42DF-BDED-07A191C15091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724674" y="3208264"/>
                <a:ext cx="21780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7EFD5B88-E836-4FDC-B40A-33292D145FD8}"/>
                  </a:ext>
                </a:extLst>
              </p14:cNvPr>
              <p14:cNvContentPartPr/>
              <p14:nvPr/>
            </p14:nvContentPartPr>
            <p14:xfrm>
              <a:off x="5987114" y="3284944"/>
              <a:ext cx="176760" cy="14616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7EFD5B88-E836-4FDC-B40A-33292D145FD8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978114" y="3276304"/>
                <a:ext cx="1944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0AD8B281-7B48-4C52-BAC0-6E8D2E6D6B5A}"/>
                  </a:ext>
                </a:extLst>
              </p14:cNvPr>
              <p14:cNvContentPartPr/>
              <p14:nvPr/>
            </p14:nvContentPartPr>
            <p14:xfrm>
              <a:off x="6314714" y="3040864"/>
              <a:ext cx="195840" cy="40608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0AD8B281-7B48-4C52-BAC0-6E8D2E6D6B5A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306074" y="3032224"/>
                <a:ext cx="21348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E0064B7A-B56A-4FC7-BBD4-EAE960563591}"/>
                  </a:ext>
                </a:extLst>
              </p14:cNvPr>
              <p14:cNvContentPartPr/>
              <p14:nvPr/>
            </p14:nvContentPartPr>
            <p14:xfrm>
              <a:off x="6427394" y="3269104"/>
              <a:ext cx="204120" cy="14436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E0064B7A-B56A-4FC7-BBD4-EAE960563591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418394" y="3260104"/>
                <a:ext cx="2217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6851A7E9-C2AF-4A25-85AD-4A2BE5DC56D8}"/>
                  </a:ext>
                </a:extLst>
              </p14:cNvPr>
              <p14:cNvContentPartPr/>
              <p14:nvPr/>
            </p14:nvContentPartPr>
            <p14:xfrm>
              <a:off x="6670034" y="3001984"/>
              <a:ext cx="596880" cy="52848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6851A7E9-C2AF-4A25-85AD-4A2BE5DC56D8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6661394" y="2993344"/>
                <a:ext cx="61452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51C6A6E-84E6-4519-8A25-A41538567849}"/>
                  </a:ext>
                </a:extLst>
              </p14:cNvPr>
              <p14:cNvContentPartPr/>
              <p14:nvPr/>
            </p14:nvContentPartPr>
            <p14:xfrm>
              <a:off x="6881714" y="3274504"/>
              <a:ext cx="342720" cy="5400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51C6A6E-84E6-4519-8A25-A41538567849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873074" y="3265504"/>
                <a:ext cx="3603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9648E9C-5C42-49E8-A776-AC126B7ABF05}"/>
                  </a:ext>
                </a:extLst>
              </p14:cNvPr>
              <p14:cNvContentPartPr/>
              <p14:nvPr/>
            </p14:nvContentPartPr>
            <p14:xfrm>
              <a:off x="7130834" y="3323824"/>
              <a:ext cx="169920" cy="16344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9648E9C-5C42-49E8-A776-AC126B7ABF05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7122194" y="3315184"/>
                <a:ext cx="1875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E4E2017-68E2-4A12-98C5-E20B6801454C}"/>
                  </a:ext>
                </a:extLst>
              </p14:cNvPr>
              <p14:cNvContentPartPr/>
              <p14:nvPr/>
            </p14:nvContentPartPr>
            <p14:xfrm>
              <a:off x="7400834" y="3308704"/>
              <a:ext cx="302040" cy="17604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E4E2017-68E2-4A12-98C5-E20B6801454C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391834" y="3299704"/>
                <a:ext cx="3196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782CFF1E-F95F-4E11-983E-75B0EB58105A}"/>
                  </a:ext>
                </a:extLst>
              </p14:cNvPr>
              <p14:cNvContentPartPr/>
              <p14:nvPr/>
            </p14:nvContentPartPr>
            <p14:xfrm>
              <a:off x="7561754" y="3079384"/>
              <a:ext cx="248400" cy="39312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782CFF1E-F95F-4E11-983E-75B0EB58105A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553114" y="3070384"/>
                <a:ext cx="26604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89A1B4BD-AB73-4EF6-A95B-3BDB8B02C72E}"/>
                  </a:ext>
                </a:extLst>
              </p14:cNvPr>
              <p14:cNvContentPartPr/>
              <p14:nvPr/>
            </p14:nvContentPartPr>
            <p14:xfrm>
              <a:off x="7898714" y="3274144"/>
              <a:ext cx="195480" cy="19548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89A1B4BD-AB73-4EF6-A95B-3BDB8B02C72E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890074" y="3265504"/>
                <a:ext cx="2131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84A4750-9C41-4244-95DC-49146ADB89F6}"/>
                  </a:ext>
                </a:extLst>
              </p14:cNvPr>
              <p14:cNvContentPartPr/>
              <p14:nvPr/>
            </p14:nvContentPartPr>
            <p14:xfrm>
              <a:off x="8308034" y="3038344"/>
              <a:ext cx="207720" cy="45072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84A4750-9C41-4244-95DC-49146ADB89F6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8299394" y="3029344"/>
                <a:ext cx="22536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97FCC472-78DB-4B4C-B1AC-7979FF48D2B0}"/>
                  </a:ext>
                </a:extLst>
              </p14:cNvPr>
              <p14:cNvContentPartPr/>
              <p14:nvPr/>
            </p14:nvContentPartPr>
            <p14:xfrm>
              <a:off x="8175554" y="3281344"/>
              <a:ext cx="437760" cy="6120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97FCC472-78DB-4B4C-B1AC-7979FF48D2B0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8166914" y="3272344"/>
                <a:ext cx="4554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DE1CF73F-1C8B-4906-B6F6-CA16B618C3A6}"/>
                  </a:ext>
                </a:extLst>
              </p14:cNvPr>
              <p14:cNvContentPartPr/>
              <p14:nvPr/>
            </p14:nvContentPartPr>
            <p14:xfrm>
              <a:off x="8724914" y="3249664"/>
              <a:ext cx="295560" cy="20412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DE1CF73F-1C8B-4906-B6F6-CA16B618C3A6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8716274" y="3240664"/>
                <a:ext cx="3132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3A12886C-4EE6-4C12-9F8F-14470D13D609}"/>
                  </a:ext>
                </a:extLst>
              </p14:cNvPr>
              <p14:cNvContentPartPr/>
              <p14:nvPr/>
            </p14:nvContentPartPr>
            <p14:xfrm>
              <a:off x="8956394" y="3286384"/>
              <a:ext cx="192960" cy="15876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3A12886C-4EE6-4C12-9F8F-14470D13D609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8947394" y="3277744"/>
                <a:ext cx="2106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3829238F-AE32-44C4-B137-35AB92B356FA}"/>
                  </a:ext>
                </a:extLst>
              </p14:cNvPr>
              <p14:cNvContentPartPr/>
              <p14:nvPr/>
            </p14:nvContentPartPr>
            <p14:xfrm>
              <a:off x="9183194" y="3314464"/>
              <a:ext cx="163440" cy="12456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3829238F-AE32-44C4-B137-35AB92B356FA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9174554" y="3305824"/>
                <a:ext cx="1810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18A94189-6F4B-4341-8B01-1358643A3B6B}"/>
                  </a:ext>
                </a:extLst>
              </p14:cNvPr>
              <p14:cNvContentPartPr/>
              <p14:nvPr/>
            </p14:nvContentPartPr>
            <p14:xfrm>
              <a:off x="9447434" y="3286744"/>
              <a:ext cx="200160" cy="17856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18A94189-6F4B-4341-8B01-1358643A3B6B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9438794" y="3277744"/>
                <a:ext cx="2178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277E4069-FD4B-4A2B-B3A5-504AD655DA7A}"/>
                  </a:ext>
                </a:extLst>
              </p14:cNvPr>
              <p14:cNvContentPartPr/>
              <p14:nvPr/>
            </p14:nvContentPartPr>
            <p14:xfrm>
              <a:off x="9526274" y="3064624"/>
              <a:ext cx="284760" cy="41724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277E4069-FD4B-4A2B-B3A5-504AD655DA7A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9517634" y="3055984"/>
                <a:ext cx="30240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7FEB6A8D-3805-4638-97C9-905341AF2C8D}"/>
                  </a:ext>
                </a:extLst>
              </p14:cNvPr>
              <p14:cNvContentPartPr/>
              <p14:nvPr/>
            </p14:nvContentPartPr>
            <p14:xfrm>
              <a:off x="9733994" y="3278104"/>
              <a:ext cx="119880" cy="20340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7FEB6A8D-3805-4638-97C9-905341AF2C8D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9724994" y="3269104"/>
                <a:ext cx="1375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14E0D744-BA93-49A6-8745-A4EEEE6BCE96}"/>
                  </a:ext>
                </a:extLst>
              </p14:cNvPr>
              <p14:cNvContentPartPr/>
              <p14:nvPr/>
            </p14:nvContentPartPr>
            <p14:xfrm>
              <a:off x="9907874" y="3253984"/>
              <a:ext cx="420120" cy="25776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14E0D744-BA93-49A6-8745-A4EEEE6BCE96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9899234" y="3245344"/>
                <a:ext cx="4377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38451E7E-700E-4E72-A98B-6BA99B02B347}"/>
                  </a:ext>
                </a:extLst>
              </p14:cNvPr>
              <p14:cNvContentPartPr/>
              <p14:nvPr/>
            </p14:nvContentPartPr>
            <p14:xfrm>
              <a:off x="2424194" y="3901624"/>
              <a:ext cx="194400" cy="20484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38451E7E-700E-4E72-A98B-6BA99B02B347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2415554" y="3892984"/>
                <a:ext cx="2120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C09BF152-C1D2-4E64-8CA1-D6CB52F8237E}"/>
                  </a:ext>
                </a:extLst>
              </p14:cNvPr>
              <p14:cNvContentPartPr/>
              <p14:nvPr/>
            </p14:nvContentPartPr>
            <p14:xfrm>
              <a:off x="2684834" y="3961024"/>
              <a:ext cx="156960" cy="12960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C09BF152-C1D2-4E64-8CA1-D6CB52F8237E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2676194" y="3952384"/>
                <a:ext cx="1746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56F43A9B-13A0-4199-A255-986695704419}"/>
                  </a:ext>
                </a:extLst>
              </p14:cNvPr>
              <p14:cNvContentPartPr/>
              <p14:nvPr/>
            </p14:nvContentPartPr>
            <p14:xfrm>
              <a:off x="2925674" y="3951664"/>
              <a:ext cx="191520" cy="14364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56F43A9B-13A0-4199-A255-986695704419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2916674" y="3942664"/>
                <a:ext cx="2091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46F8563-400A-4720-9D5D-07522927639F}"/>
                  </a:ext>
                </a:extLst>
              </p14:cNvPr>
              <p14:cNvContentPartPr/>
              <p14:nvPr/>
            </p14:nvContentPartPr>
            <p14:xfrm>
              <a:off x="3090194" y="3733144"/>
              <a:ext cx="136800" cy="35136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46F8563-400A-4720-9D5D-07522927639F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3081194" y="3724144"/>
                <a:ext cx="15444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12D36DC2-E35A-4D97-9E3F-2B667A494437}"/>
                  </a:ext>
                </a:extLst>
              </p14:cNvPr>
              <p14:cNvContentPartPr/>
              <p14:nvPr/>
            </p14:nvContentPartPr>
            <p14:xfrm>
              <a:off x="3723434" y="3595984"/>
              <a:ext cx="262080" cy="51804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12D36DC2-E35A-4D97-9E3F-2B667A494437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714794" y="3586984"/>
                <a:ext cx="27972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C3407285-4C0C-4692-86D2-4AEBD2265F37}"/>
                  </a:ext>
                </a:extLst>
              </p14:cNvPr>
              <p14:cNvContentPartPr/>
              <p14:nvPr/>
            </p14:nvContentPartPr>
            <p14:xfrm>
              <a:off x="3612194" y="3808024"/>
              <a:ext cx="442800" cy="12564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C3407285-4C0C-4692-86D2-4AEBD2265F37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3603194" y="3799384"/>
                <a:ext cx="4604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40603C9C-BB1B-4764-99B9-513C218D679E}"/>
                  </a:ext>
                </a:extLst>
              </p14:cNvPr>
              <p14:cNvContentPartPr/>
              <p14:nvPr/>
            </p14:nvContentPartPr>
            <p14:xfrm>
              <a:off x="3905954" y="3896584"/>
              <a:ext cx="218880" cy="17568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40603C9C-BB1B-4764-99B9-513C218D679E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897314" y="3887584"/>
                <a:ext cx="2365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B77B423E-91DF-4EA4-AC3F-8286C379D392}"/>
                  </a:ext>
                </a:extLst>
              </p14:cNvPr>
              <p14:cNvContentPartPr/>
              <p14:nvPr/>
            </p14:nvContentPartPr>
            <p14:xfrm>
              <a:off x="4139954" y="3838264"/>
              <a:ext cx="153360" cy="21852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B77B423E-91DF-4EA4-AC3F-8286C379D392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4130954" y="3829624"/>
                <a:ext cx="1710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81707F94-CD0E-4499-9E7C-E098CBAD6C0B}"/>
                  </a:ext>
                </a:extLst>
              </p14:cNvPr>
              <p14:cNvContentPartPr/>
              <p14:nvPr/>
            </p14:nvContentPartPr>
            <p14:xfrm>
              <a:off x="4499954" y="3597424"/>
              <a:ext cx="222840" cy="47736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81707F94-CD0E-4499-9E7C-E098CBAD6C0B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4490954" y="3588424"/>
                <a:ext cx="24048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F8F5CD3D-D610-46BA-A365-F7F9030BD4D6}"/>
                  </a:ext>
                </a:extLst>
              </p14:cNvPr>
              <p14:cNvContentPartPr/>
              <p14:nvPr/>
            </p14:nvContentPartPr>
            <p14:xfrm>
              <a:off x="4387994" y="3829984"/>
              <a:ext cx="379080" cy="5796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F8F5CD3D-D610-46BA-A365-F7F9030BD4D6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4379354" y="3821344"/>
                <a:ext cx="3967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26D7E0EE-11C1-44FC-A7BE-84B2FB6F1770}"/>
                  </a:ext>
                </a:extLst>
              </p14:cNvPr>
              <p14:cNvContentPartPr/>
              <p14:nvPr/>
            </p14:nvContentPartPr>
            <p14:xfrm>
              <a:off x="4644674" y="3908824"/>
              <a:ext cx="205920" cy="14436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26D7E0EE-11C1-44FC-A7BE-84B2FB6F1770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4636034" y="3899824"/>
                <a:ext cx="2235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71440353-D8AF-4D8A-9078-272ADEDC8547}"/>
                  </a:ext>
                </a:extLst>
              </p14:cNvPr>
              <p14:cNvContentPartPr/>
              <p14:nvPr/>
            </p14:nvContentPartPr>
            <p14:xfrm>
              <a:off x="4889474" y="3876784"/>
              <a:ext cx="209520" cy="16488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71440353-D8AF-4D8A-9078-272ADEDC8547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4880474" y="3867784"/>
                <a:ext cx="2271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6DDADE33-DA3F-488E-94F7-7E685435010D}"/>
                  </a:ext>
                </a:extLst>
              </p14:cNvPr>
              <p14:cNvContentPartPr/>
              <p14:nvPr/>
            </p14:nvContentPartPr>
            <p14:xfrm>
              <a:off x="5085314" y="3633424"/>
              <a:ext cx="173160" cy="36288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6DDADE33-DA3F-488E-94F7-7E685435010D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5076314" y="3624424"/>
                <a:ext cx="19080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0862F0D7-404D-4CAA-B659-A0D565EB5238}"/>
                  </a:ext>
                </a:extLst>
              </p14:cNvPr>
              <p14:cNvContentPartPr/>
              <p14:nvPr/>
            </p14:nvContentPartPr>
            <p14:xfrm>
              <a:off x="5548274" y="3533344"/>
              <a:ext cx="283320" cy="55800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0862F0D7-404D-4CAA-B659-A0D565EB5238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5539274" y="3524344"/>
                <a:ext cx="30096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25AA673B-0A00-45AD-92AE-A21CDEDB92FA}"/>
                  </a:ext>
                </a:extLst>
              </p14:cNvPr>
              <p14:cNvContentPartPr/>
              <p14:nvPr/>
            </p14:nvContentPartPr>
            <p14:xfrm>
              <a:off x="5443514" y="3865984"/>
              <a:ext cx="363600" cy="6840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25AA673B-0A00-45AD-92AE-A21CDEDB92FA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5434514" y="3857344"/>
                <a:ext cx="3812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D23A0F06-BC6F-4C71-97B8-84EF99D64332}"/>
                  </a:ext>
                </a:extLst>
              </p14:cNvPr>
              <p14:cNvContentPartPr/>
              <p14:nvPr/>
            </p14:nvContentPartPr>
            <p14:xfrm>
              <a:off x="5712074" y="3895144"/>
              <a:ext cx="129600" cy="16956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D23A0F06-BC6F-4C71-97B8-84EF99D64332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5703074" y="3886504"/>
                <a:ext cx="1472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DCD0E261-263D-4C6A-92F3-EB2E13A67286}"/>
                  </a:ext>
                </a:extLst>
              </p14:cNvPr>
              <p14:cNvContentPartPr/>
              <p14:nvPr/>
            </p14:nvContentPartPr>
            <p14:xfrm>
              <a:off x="5939234" y="3897304"/>
              <a:ext cx="200160" cy="14256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DCD0E261-263D-4C6A-92F3-EB2E13A67286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5930234" y="3888304"/>
                <a:ext cx="2178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771A82C8-4EFF-424F-8DBA-364855A6E720}"/>
                  </a:ext>
                </a:extLst>
              </p14:cNvPr>
              <p14:cNvContentPartPr/>
              <p14:nvPr/>
            </p14:nvContentPartPr>
            <p14:xfrm>
              <a:off x="6555914" y="3599944"/>
              <a:ext cx="201600" cy="40752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771A82C8-4EFF-424F-8DBA-364855A6E720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6546914" y="3591304"/>
                <a:ext cx="21924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A556497E-73F7-454B-BF8A-EE51BACD34D0}"/>
                  </a:ext>
                </a:extLst>
              </p14:cNvPr>
              <p14:cNvContentPartPr/>
              <p14:nvPr/>
            </p14:nvContentPartPr>
            <p14:xfrm>
              <a:off x="6421274" y="3725224"/>
              <a:ext cx="484560" cy="14508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A556497E-73F7-454B-BF8A-EE51BACD34D0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412634" y="3716584"/>
                <a:ext cx="5022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D45FF870-6C4B-4CB7-9D92-0AD1A0B309D9}"/>
                  </a:ext>
                </a:extLst>
              </p14:cNvPr>
              <p14:cNvContentPartPr/>
              <p14:nvPr/>
            </p14:nvContentPartPr>
            <p14:xfrm>
              <a:off x="6849674" y="3587704"/>
              <a:ext cx="188640" cy="41760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D45FF870-6C4B-4CB7-9D92-0AD1A0B309D9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6841034" y="3578704"/>
                <a:ext cx="20628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A85EB0FF-C33A-4169-AB70-2F5FC8FC54E6}"/>
                  </a:ext>
                </a:extLst>
              </p14:cNvPr>
              <p14:cNvContentPartPr/>
              <p14:nvPr/>
            </p14:nvContentPartPr>
            <p14:xfrm>
              <a:off x="7108514" y="3822784"/>
              <a:ext cx="132840" cy="19404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A85EB0FF-C33A-4169-AB70-2F5FC8FC54E6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7099514" y="3814144"/>
                <a:ext cx="1504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7F28740B-72C1-4E8E-A077-AD9010C05C4F}"/>
                  </a:ext>
                </a:extLst>
              </p14:cNvPr>
              <p14:cNvContentPartPr/>
              <p14:nvPr/>
            </p14:nvContentPartPr>
            <p14:xfrm>
              <a:off x="7583714" y="3811984"/>
              <a:ext cx="169920" cy="17568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7F28740B-72C1-4E8E-A077-AD9010C05C4F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7574714" y="3802984"/>
                <a:ext cx="18756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E546BEB3-7848-444C-BA47-8821022C86B4}"/>
                  </a:ext>
                </a:extLst>
              </p14:cNvPr>
              <p14:cNvContentPartPr/>
              <p14:nvPr/>
            </p14:nvContentPartPr>
            <p14:xfrm>
              <a:off x="7901954" y="3543784"/>
              <a:ext cx="200880" cy="44928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E546BEB3-7848-444C-BA47-8821022C86B4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7893314" y="3534784"/>
                <a:ext cx="21852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6C2FCB98-757E-4501-BE7A-9659B6E5C34A}"/>
                  </a:ext>
                </a:extLst>
              </p14:cNvPr>
              <p14:cNvContentPartPr/>
              <p14:nvPr/>
            </p14:nvContentPartPr>
            <p14:xfrm>
              <a:off x="8101034" y="3833944"/>
              <a:ext cx="134280" cy="16956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6C2FCB98-757E-4501-BE7A-9659B6E5C34A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8092394" y="3824944"/>
                <a:ext cx="1519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B17E05FC-E86C-4D92-A034-8628951DF52B}"/>
                  </a:ext>
                </a:extLst>
              </p14:cNvPr>
              <p14:cNvContentPartPr/>
              <p14:nvPr/>
            </p14:nvContentPartPr>
            <p14:xfrm>
              <a:off x="8310554" y="3822064"/>
              <a:ext cx="198000" cy="18792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B17E05FC-E86C-4D92-A034-8628951DF52B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8301914" y="3813424"/>
                <a:ext cx="2156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E550C7A7-1C39-4B82-8EA0-0DCB1CCF26CA}"/>
                  </a:ext>
                </a:extLst>
              </p14:cNvPr>
              <p14:cNvContentPartPr/>
              <p14:nvPr/>
            </p14:nvContentPartPr>
            <p14:xfrm>
              <a:off x="8537354" y="3814504"/>
              <a:ext cx="194400" cy="19728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E550C7A7-1C39-4B82-8EA0-0DCB1CCF26CA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8528714" y="3805504"/>
                <a:ext cx="21204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93777B5D-26F1-41A3-82C9-84ADC2880799}"/>
                  </a:ext>
                </a:extLst>
              </p14:cNvPr>
              <p14:cNvContentPartPr/>
              <p14:nvPr/>
            </p14:nvContentPartPr>
            <p14:xfrm>
              <a:off x="8918234" y="4016824"/>
              <a:ext cx="37440" cy="3960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93777B5D-26F1-41A3-82C9-84ADC2880799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8909234" y="4007824"/>
                <a:ext cx="550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F46B5087-CC4D-423C-B2D4-B2F956494CAC}"/>
                  </a:ext>
                </a:extLst>
              </p14:cNvPr>
              <p14:cNvContentPartPr/>
              <p14:nvPr/>
            </p14:nvContentPartPr>
            <p14:xfrm>
              <a:off x="9203714" y="3661864"/>
              <a:ext cx="556560" cy="39276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F46B5087-CC4D-423C-B2D4-B2F956494CAC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9194714" y="3653224"/>
                <a:ext cx="57420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38169C2F-C75F-42FE-BBE5-E54BDD181071}"/>
                  </a:ext>
                </a:extLst>
              </p14:cNvPr>
              <p14:cNvContentPartPr/>
              <p14:nvPr/>
            </p14:nvContentPartPr>
            <p14:xfrm>
              <a:off x="9204434" y="3880744"/>
              <a:ext cx="315720" cy="9468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38169C2F-C75F-42FE-BBE5-E54BDD181071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9195794" y="3872104"/>
                <a:ext cx="3333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E83A1C0B-A8EB-4F25-ADBC-5F84B9F775B7}"/>
                  </a:ext>
                </a:extLst>
              </p14:cNvPr>
              <p14:cNvContentPartPr/>
              <p14:nvPr/>
            </p14:nvContentPartPr>
            <p14:xfrm>
              <a:off x="9554354" y="3883984"/>
              <a:ext cx="326160" cy="14400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E83A1C0B-A8EB-4F25-ADBC-5F84B9F775B7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9545714" y="3874984"/>
                <a:ext cx="3438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CDE05328-DF27-4BBB-98D5-624C44BED154}"/>
                  </a:ext>
                </a:extLst>
              </p14:cNvPr>
              <p14:cNvContentPartPr/>
              <p14:nvPr/>
            </p14:nvContentPartPr>
            <p14:xfrm>
              <a:off x="9967274" y="3880744"/>
              <a:ext cx="211320" cy="15948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CDE05328-DF27-4BBB-98D5-624C44BED154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9958634" y="3871744"/>
                <a:ext cx="2289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1CBD587-0544-4E63-9674-51D7618019C0}"/>
                  </a:ext>
                </a:extLst>
              </p14:cNvPr>
              <p14:cNvContentPartPr/>
              <p14:nvPr/>
            </p14:nvContentPartPr>
            <p14:xfrm>
              <a:off x="10165994" y="3692824"/>
              <a:ext cx="164880" cy="29880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1CBD587-0544-4E63-9674-51D7618019C0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10156994" y="3684184"/>
                <a:ext cx="18252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5D310A46-40A1-4DB8-8618-590890082987}"/>
                  </a:ext>
                </a:extLst>
              </p14:cNvPr>
              <p14:cNvContentPartPr/>
              <p14:nvPr/>
            </p14:nvContentPartPr>
            <p14:xfrm>
              <a:off x="2425634" y="4577704"/>
              <a:ext cx="181800" cy="40320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5D310A46-40A1-4DB8-8618-590890082987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2416994" y="4569064"/>
                <a:ext cx="19944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E45346EA-6736-4CF8-9EA4-6F999B5A62A7}"/>
                  </a:ext>
                </a:extLst>
              </p14:cNvPr>
              <p14:cNvContentPartPr/>
              <p14:nvPr/>
            </p14:nvContentPartPr>
            <p14:xfrm>
              <a:off x="2522834" y="4395184"/>
              <a:ext cx="330120" cy="3171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E45346EA-6736-4CF8-9EA4-6F999B5A62A7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2513834" y="4386184"/>
                <a:ext cx="34776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6933F9C5-76F3-4CE8-B7A1-7E06829B1C07}"/>
                  </a:ext>
                </a:extLst>
              </p14:cNvPr>
              <p14:cNvContentPartPr/>
              <p14:nvPr/>
            </p14:nvContentPartPr>
            <p14:xfrm>
              <a:off x="2922074" y="4444864"/>
              <a:ext cx="217440" cy="23616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6933F9C5-76F3-4CE8-B7A1-7E06829B1C07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2913434" y="4435864"/>
                <a:ext cx="2350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EAF0F0D6-5155-42DD-9A77-88C57EE77440}"/>
                  </a:ext>
                </a:extLst>
              </p14:cNvPr>
              <p14:cNvContentPartPr/>
              <p14:nvPr/>
            </p14:nvContentPartPr>
            <p14:xfrm>
              <a:off x="3083714" y="4407784"/>
              <a:ext cx="188280" cy="27792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EAF0F0D6-5155-42DD-9A77-88C57EE77440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3075074" y="4398784"/>
                <a:ext cx="2059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4CF52A7B-5392-482B-B36D-FFF413ED49FC}"/>
                  </a:ext>
                </a:extLst>
              </p14:cNvPr>
              <p14:cNvContentPartPr/>
              <p14:nvPr/>
            </p14:nvContentPartPr>
            <p14:xfrm>
              <a:off x="3328154" y="4187824"/>
              <a:ext cx="215640" cy="50220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4CF52A7B-5392-482B-B36D-FFF413ED49FC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3319154" y="4179184"/>
                <a:ext cx="23328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3BA8D2E9-2193-4D43-8CB2-DD71600ACA2E}"/>
                  </a:ext>
                </a:extLst>
              </p14:cNvPr>
              <p14:cNvContentPartPr/>
              <p14:nvPr/>
            </p14:nvContentPartPr>
            <p14:xfrm>
              <a:off x="3617234" y="4458544"/>
              <a:ext cx="189000" cy="20340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3BA8D2E9-2193-4D43-8CB2-DD71600ACA2E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3608234" y="4449904"/>
                <a:ext cx="2066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CDDC1FF2-3935-4FA8-B694-8FABB3E762EB}"/>
                  </a:ext>
                </a:extLst>
              </p14:cNvPr>
              <p14:cNvContentPartPr/>
              <p14:nvPr/>
            </p14:nvContentPartPr>
            <p14:xfrm>
              <a:off x="3887954" y="4190704"/>
              <a:ext cx="245160" cy="47808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CDDC1FF2-3935-4FA8-B694-8FABB3E762EB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3879314" y="4181704"/>
                <a:ext cx="26280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A6DE7DBE-972B-4C49-BD27-ADD7C1174C17}"/>
                  </a:ext>
                </a:extLst>
              </p14:cNvPr>
              <p14:cNvContentPartPr/>
              <p14:nvPr/>
            </p14:nvContentPartPr>
            <p14:xfrm>
              <a:off x="4178834" y="4489144"/>
              <a:ext cx="56160" cy="15228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A6DE7DBE-972B-4C49-BD27-ADD7C1174C17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4170194" y="4480504"/>
                <a:ext cx="738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177A5E18-8575-412F-A759-588751068A46}"/>
                  </a:ext>
                </a:extLst>
              </p14:cNvPr>
              <p14:cNvContentPartPr/>
              <p14:nvPr/>
            </p14:nvContentPartPr>
            <p14:xfrm>
              <a:off x="4419314" y="4182784"/>
              <a:ext cx="165600" cy="46512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177A5E18-8575-412F-A759-588751068A46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4410674" y="4174144"/>
                <a:ext cx="18324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44872E0-A79D-4E02-9899-2058BF8EEA10}"/>
                  </a:ext>
                </a:extLst>
              </p14:cNvPr>
              <p14:cNvContentPartPr/>
              <p14:nvPr/>
            </p14:nvContentPartPr>
            <p14:xfrm>
              <a:off x="4562594" y="4180984"/>
              <a:ext cx="389520" cy="50076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44872E0-A79D-4E02-9899-2058BF8EEA10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4553594" y="4171984"/>
                <a:ext cx="40716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88AF4287-FB1A-46F7-B9B4-AA958A2F1D82}"/>
                  </a:ext>
                </a:extLst>
              </p14:cNvPr>
              <p14:cNvContentPartPr/>
              <p14:nvPr/>
            </p14:nvContentPartPr>
            <p14:xfrm>
              <a:off x="4715594" y="4421104"/>
              <a:ext cx="315720" cy="15696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88AF4287-FB1A-46F7-B9B4-AA958A2F1D82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4706954" y="4412464"/>
                <a:ext cx="33336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33FF6A3D-FD1B-4C11-8622-D463B44A0295}"/>
                  </a:ext>
                </a:extLst>
              </p14:cNvPr>
              <p14:cNvContentPartPr/>
              <p14:nvPr/>
            </p14:nvContentPartPr>
            <p14:xfrm>
              <a:off x="4875794" y="4433704"/>
              <a:ext cx="227520" cy="49932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33FF6A3D-FD1B-4C11-8622-D463B44A0295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4866794" y="4424704"/>
                <a:ext cx="24516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67108B61-5559-4FCA-B716-AC4A74ED2907}"/>
                  </a:ext>
                </a:extLst>
              </p14:cNvPr>
              <p14:cNvContentPartPr/>
              <p14:nvPr/>
            </p14:nvContentPartPr>
            <p14:xfrm>
              <a:off x="5552234" y="4206184"/>
              <a:ext cx="247320" cy="48096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67108B61-5559-4FCA-B716-AC4A74ED2907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5543234" y="4197544"/>
                <a:ext cx="26496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1062B7D5-B3E6-4AAB-B275-4699FCDA410C}"/>
                  </a:ext>
                </a:extLst>
              </p14:cNvPr>
              <p14:cNvContentPartPr/>
              <p14:nvPr/>
            </p14:nvContentPartPr>
            <p14:xfrm>
              <a:off x="5489954" y="4429024"/>
              <a:ext cx="307440" cy="6516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1062B7D5-B3E6-4AAB-B275-4699FCDA410C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5481314" y="4420384"/>
                <a:ext cx="3250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36C88C58-1D6E-4667-81E0-6035EE1FAA79}"/>
                  </a:ext>
                </a:extLst>
              </p14:cNvPr>
              <p14:cNvContentPartPr/>
              <p14:nvPr/>
            </p14:nvContentPartPr>
            <p14:xfrm>
              <a:off x="5826194" y="4162264"/>
              <a:ext cx="242640" cy="46404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36C88C58-1D6E-4667-81E0-6035EE1FAA79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5817554" y="4153264"/>
                <a:ext cx="26028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584AACE4-AFAA-4B6F-8CB2-4EFF4F83545F}"/>
                  </a:ext>
                </a:extLst>
              </p14:cNvPr>
              <p14:cNvContentPartPr/>
              <p14:nvPr/>
            </p14:nvContentPartPr>
            <p14:xfrm>
              <a:off x="6099794" y="4472944"/>
              <a:ext cx="96840" cy="12960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584AACE4-AFAA-4B6F-8CB2-4EFF4F83545F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6091154" y="4464304"/>
                <a:ext cx="1144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7382A1C1-C539-4310-A3A3-C818A9D93C99}"/>
                  </a:ext>
                </a:extLst>
              </p14:cNvPr>
              <p14:cNvContentPartPr/>
              <p14:nvPr/>
            </p14:nvContentPartPr>
            <p14:xfrm>
              <a:off x="6380954" y="4180264"/>
              <a:ext cx="180360" cy="47556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7382A1C1-C539-4310-A3A3-C818A9D93C99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6371954" y="4171264"/>
                <a:ext cx="19800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7E238C24-543A-4264-B3AF-01CD90306C98}"/>
                  </a:ext>
                </a:extLst>
              </p14:cNvPr>
              <p14:cNvContentPartPr/>
              <p14:nvPr/>
            </p14:nvContentPartPr>
            <p14:xfrm>
              <a:off x="6320474" y="4421824"/>
              <a:ext cx="279720" cy="4608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7E238C24-543A-4264-B3AF-01CD90306C98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6311834" y="4413184"/>
                <a:ext cx="2973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68F38013-08BE-40BE-9EA4-9DF518DB8E36}"/>
                  </a:ext>
                </a:extLst>
              </p14:cNvPr>
              <p14:cNvContentPartPr/>
              <p14:nvPr/>
            </p14:nvContentPartPr>
            <p14:xfrm>
              <a:off x="7597394" y="4166584"/>
              <a:ext cx="223200" cy="45036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68F38013-08BE-40BE-9EA4-9DF518DB8E36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7588754" y="4157944"/>
                <a:ext cx="24084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8CB920F4-B6B9-448D-AAB6-34555894181A}"/>
                  </a:ext>
                </a:extLst>
              </p14:cNvPr>
              <p14:cNvContentPartPr/>
              <p14:nvPr/>
            </p14:nvContentPartPr>
            <p14:xfrm>
              <a:off x="7883234" y="4427584"/>
              <a:ext cx="146160" cy="14292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8CB920F4-B6B9-448D-AAB6-34555894181A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7874594" y="4418944"/>
                <a:ext cx="16380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BF84C7BA-1FE9-4792-A08C-0D8C5D4C0DE9}"/>
                  </a:ext>
                </a:extLst>
              </p14:cNvPr>
              <p14:cNvContentPartPr/>
              <p14:nvPr/>
            </p14:nvContentPartPr>
            <p14:xfrm>
              <a:off x="8108234" y="4381504"/>
              <a:ext cx="187920" cy="17856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BF84C7BA-1FE9-4792-A08C-0D8C5D4C0DE9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8099234" y="4372864"/>
                <a:ext cx="2055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A5CAAE40-6252-4D45-A98B-5751A2304CDD}"/>
                  </a:ext>
                </a:extLst>
              </p14:cNvPr>
              <p14:cNvContentPartPr/>
              <p14:nvPr/>
            </p14:nvContentPartPr>
            <p14:xfrm>
              <a:off x="8263754" y="4377544"/>
              <a:ext cx="204120" cy="23256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A5CAAE40-6252-4D45-A98B-5751A2304CDD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8255114" y="4368544"/>
                <a:ext cx="2217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E7014B0D-F2F6-4CD1-94E8-A1BA89948927}"/>
                  </a:ext>
                </a:extLst>
              </p14:cNvPr>
              <p14:cNvContentPartPr/>
              <p14:nvPr/>
            </p14:nvContentPartPr>
            <p14:xfrm>
              <a:off x="8706194" y="4333264"/>
              <a:ext cx="307080" cy="28404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E7014B0D-F2F6-4CD1-94E8-A1BA89948927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8697554" y="4324624"/>
                <a:ext cx="3247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36E74E7F-ECD5-41AA-9253-B6163FB551DA}"/>
                  </a:ext>
                </a:extLst>
              </p14:cNvPr>
              <p14:cNvContentPartPr/>
              <p14:nvPr/>
            </p14:nvContentPartPr>
            <p14:xfrm>
              <a:off x="9084914" y="4138864"/>
              <a:ext cx="340920" cy="52632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36E74E7F-ECD5-41AA-9253-B6163FB551DA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9076274" y="4130224"/>
                <a:ext cx="35856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C49A91F7-E891-4029-B291-A8C65377806C}"/>
                  </a:ext>
                </a:extLst>
              </p14:cNvPr>
              <p14:cNvContentPartPr/>
              <p14:nvPr/>
            </p14:nvContentPartPr>
            <p14:xfrm>
              <a:off x="8966834" y="4399504"/>
              <a:ext cx="358920" cy="7272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C49A91F7-E891-4029-B291-A8C65377806C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8957834" y="4390504"/>
                <a:ext cx="3765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084BFD56-C31B-40E7-A481-20B9C0D858AA}"/>
                  </a:ext>
                </a:extLst>
              </p14:cNvPr>
              <p14:cNvContentPartPr/>
              <p14:nvPr/>
            </p14:nvContentPartPr>
            <p14:xfrm>
              <a:off x="9276794" y="4418584"/>
              <a:ext cx="155520" cy="20844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084BFD56-C31B-40E7-A481-20B9C0D858AA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9268154" y="4409944"/>
                <a:ext cx="1731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65D725CB-294F-4603-8506-AD705B57B809}"/>
                  </a:ext>
                </a:extLst>
              </p14:cNvPr>
              <p14:cNvContentPartPr/>
              <p14:nvPr/>
            </p14:nvContentPartPr>
            <p14:xfrm>
              <a:off x="9444194" y="4468984"/>
              <a:ext cx="316800" cy="15732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65D725CB-294F-4603-8506-AD705B57B809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9435194" y="4460344"/>
                <a:ext cx="3344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46D85316-5443-4647-A11C-72B86C79AE1E}"/>
                  </a:ext>
                </a:extLst>
              </p14:cNvPr>
              <p14:cNvContentPartPr/>
              <p14:nvPr/>
            </p14:nvContentPartPr>
            <p14:xfrm>
              <a:off x="9787994" y="4485184"/>
              <a:ext cx="169200" cy="57672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46D85316-5443-4647-A11C-72B86C79AE1E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9779354" y="4476544"/>
                <a:ext cx="18684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00BF4705-EC17-449E-A3F4-A0D5A470AEA9}"/>
                  </a:ext>
                </a:extLst>
              </p14:cNvPr>
              <p14:cNvContentPartPr/>
              <p14:nvPr/>
            </p14:nvContentPartPr>
            <p14:xfrm>
              <a:off x="9481634" y="4738624"/>
              <a:ext cx="32760" cy="5148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00BF4705-EC17-449E-A3F4-A0D5A470AEA9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9472994" y="4729984"/>
                <a:ext cx="504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F9FC9E2D-964C-43D1-9274-77950DF75978}"/>
                  </a:ext>
                </a:extLst>
              </p14:cNvPr>
              <p14:cNvContentPartPr/>
              <p14:nvPr/>
            </p14:nvContentPartPr>
            <p14:xfrm>
              <a:off x="10273634" y="4158304"/>
              <a:ext cx="265680" cy="46944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F9FC9E2D-964C-43D1-9274-77950DF75978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10264634" y="4149664"/>
                <a:ext cx="28332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49C1499F-0C7D-4B36-9E24-F8D178A3C022}"/>
                  </a:ext>
                </a:extLst>
              </p14:cNvPr>
              <p14:cNvContentPartPr/>
              <p14:nvPr/>
            </p14:nvContentPartPr>
            <p14:xfrm>
              <a:off x="10140074" y="4335424"/>
              <a:ext cx="476640" cy="12924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49C1499F-0C7D-4B36-9E24-F8D178A3C022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10131074" y="4326424"/>
                <a:ext cx="4942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1897F5F3-C70E-4947-950A-1FAFC684F6B2}"/>
                  </a:ext>
                </a:extLst>
              </p14:cNvPr>
              <p14:cNvContentPartPr/>
              <p14:nvPr/>
            </p14:nvContentPartPr>
            <p14:xfrm>
              <a:off x="10474874" y="4432984"/>
              <a:ext cx="178560" cy="20916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1897F5F3-C70E-4947-950A-1FAFC684F6B2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10465874" y="4423984"/>
                <a:ext cx="1962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8570290E-F8B0-4F80-AEED-730D00DCA2E7}"/>
                  </a:ext>
                </a:extLst>
              </p14:cNvPr>
              <p14:cNvContentPartPr/>
              <p14:nvPr/>
            </p14:nvContentPartPr>
            <p14:xfrm>
              <a:off x="10695914" y="4475104"/>
              <a:ext cx="150840" cy="10080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8570290E-F8B0-4F80-AEED-730D00DCA2E7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10686914" y="4466464"/>
                <a:ext cx="1684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96711D43-E710-49CF-87D1-290D023AA630}"/>
                  </a:ext>
                </a:extLst>
              </p14:cNvPr>
              <p14:cNvContentPartPr/>
              <p14:nvPr/>
            </p14:nvContentPartPr>
            <p14:xfrm>
              <a:off x="10926314" y="4244344"/>
              <a:ext cx="376560" cy="40572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96711D43-E710-49CF-87D1-290D023AA630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10917314" y="4235344"/>
                <a:ext cx="3942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76AB65B3-DB85-4062-ACB9-E7D55C0FD8F1}"/>
                  </a:ext>
                </a:extLst>
              </p14:cNvPr>
              <p14:cNvContentPartPr/>
              <p14:nvPr/>
            </p14:nvContentPartPr>
            <p14:xfrm>
              <a:off x="10984274" y="4427944"/>
              <a:ext cx="341280" cy="4140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76AB65B3-DB85-4062-ACB9-E7D55C0FD8F1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10975274" y="4418944"/>
                <a:ext cx="358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D06DC21C-0915-4B2E-99CB-4F2A80343838}"/>
                  </a:ext>
                </a:extLst>
              </p14:cNvPr>
              <p14:cNvContentPartPr/>
              <p14:nvPr/>
            </p14:nvContentPartPr>
            <p14:xfrm>
              <a:off x="11324474" y="4639264"/>
              <a:ext cx="102600" cy="26928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D06DC21C-0915-4B2E-99CB-4F2A80343838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1315834" y="4630264"/>
                <a:ext cx="12024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8908F76F-EE1C-4B60-BD4A-232589E92C9F}"/>
                  </a:ext>
                </a:extLst>
              </p14:cNvPr>
              <p14:cNvContentPartPr/>
              <p14:nvPr/>
            </p14:nvContentPartPr>
            <p14:xfrm>
              <a:off x="4557194" y="5045704"/>
              <a:ext cx="368640" cy="16632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8908F76F-EE1C-4B60-BD4A-232589E92C9F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4548554" y="5036704"/>
                <a:ext cx="386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BE76A269-6488-40C7-80AC-0F0C3EF6E7D1}"/>
                  </a:ext>
                </a:extLst>
              </p14:cNvPr>
              <p14:cNvContentPartPr/>
              <p14:nvPr/>
            </p14:nvContentPartPr>
            <p14:xfrm>
              <a:off x="4974434" y="5018704"/>
              <a:ext cx="201960" cy="17712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BE76A269-6488-40C7-80AC-0F0C3EF6E7D1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4965794" y="5009704"/>
                <a:ext cx="2196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B6A84DF5-7B72-4006-A9BB-1CD1036B432A}"/>
                  </a:ext>
                </a:extLst>
              </p14:cNvPr>
              <p14:cNvContentPartPr/>
              <p14:nvPr/>
            </p14:nvContentPartPr>
            <p14:xfrm>
              <a:off x="5179994" y="5066224"/>
              <a:ext cx="143640" cy="9396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B6A84DF5-7B72-4006-A9BB-1CD1036B432A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5170994" y="5057584"/>
                <a:ext cx="1612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713D81DB-29AB-4569-BCD4-643A166C23B4}"/>
                  </a:ext>
                </a:extLst>
              </p14:cNvPr>
              <p14:cNvContentPartPr/>
              <p14:nvPr/>
            </p14:nvContentPartPr>
            <p14:xfrm>
              <a:off x="5415074" y="4836904"/>
              <a:ext cx="214200" cy="38052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713D81DB-29AB-4569-BCD4-643A166C23B4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5406074" y="4828264"/>
                <a:ext cx="23184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30F2BD06-4FB5-48D8-BC0F-E905427A0D98}"/>
                  </a:ext>
                </a:extLst>
              </p14:cNvPr>
              <p14:cNvContentPartPr/>
              <p14:nvPr/>
            </p14:nvContentPartPr>
            <p14:xfrm>
              <a:off x="5452514" y="4970104"/>
              <a:ext cx="288000" cy="22860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30F2BD06-4FB5-48D8-BC0F-E905427A0D98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5443874" y="4961104"/>
                <a:ext cx="3056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32E0564D-544E-43E6-9DA7-37F58BE913F7}"/>
                  </a:ext>
                </a:extLst>
              </p14:cNvPr>
              <p14:cNvContentPartPr/>
              <p14:nvPr/>
            </p14:nvContentPartPr>
            <p14:xfrm>
              <a:off x="6132554" y="4738624"/>
              <a:ext cx="268560" cy="47664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32E0564D-544E-43E6-9DA7-37F58BE913F7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6123554" y="4729984"/>
                <a:ext cx="28620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012C1F39-E3D5-4F41-9B23-EB6EB29C2B5D}"/>
                  </a:ext>
                </a:extLst>
              </p14:cNvPr>
              <p14:cNvContentPartPr/>
              <p14:nvPr/>
            </p14:nvContentPartPr>
            <p14:xfrm>
              <a:off x="6049034" y="4958944"/>
              <a:ext cx="375480" cy="9468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012C1F39-E3D5-4F41-9B23-EB6EB29C2B5D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6040034" y="4950304"/>
                <a:ext cx="3931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C931A260-6E31-4DEE-9B75-049D623278D5}"/>
                  </a:ext>
                </a:extLst>
              </p14:cNvPr>
              <p14:cNvContentPartPr/>
              <p14:nvPr/>
            </p14:nvContentPartPr>
            <p14:xfrm>
              <a:off x="6400754" y="4996744"/>
              <a:ext cx="223200" cy="23868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C931A260-6E31-4DEE-9B75-049D623278D5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6392114" y="4987744"/>
                <a:ext cx="24084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F8C4CDCA-EE50-47E4-BAAB-6694C43439D5}"/>
                  </a:ext>
                </a:extLst>
              </p14:cNvPr>
              <p14:cNvContentPartPr/>
              <p14:nvPr/>
            </p14:nvContentPartPr>
            <p14:xfrm>
              <a:off x="6607394" y="5048944"/>
              <a:ext cx="171360" cy="11556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F8C4CDCA-EE50-47E4-BAAB-6694C43439D5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6598394" y="5039944"/>
                <a:ext cx="1890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8700E8B4-BC51-41F3-A8E9-0F4105F7A311}"/>
                  </a:ext>
                </a:extLst>
              </p14:cNvPr>
              <p14:cNvContentPartPr/>
              <p14:nvPr/>
            </p14:nvContentPartPr>
            <p14:xfrm>
              <a:off x="6864074" y="5091064"/>
              <a:ext cx="41760" cy="10008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8700E8B4-BC51-41F3-A8E9-0F4105F7A311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6855434" y="5082424"/>
                <a:ext cx="594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AE595E0C-102F-4AE7-9E53-8D7DC40A525B}"/>
                  </a:ext>
                </a:extLst>
              </p14:cNvPr>
              <p14:cNvContentPartPr/>
              <p14:nvPr/>
            </p14:nvContentPartPr>
            <p14:xfrm>
              <a:off x="7015634" y="4747624"/>
              <a:ext cx="399600" cy="49284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AE595E0C-102F-4AE7-9E53-8D7DC40A525B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7006634" y="4738984"/>
                <a:ext cx="41724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A09F73E5-F6E7-411C-8E9D-CD2CAAE76C4A}"/>
                  </a:ext>
                </a:extLst>
              </p14:cNvPr>
              <p14:cNvContentPartPr/>
              <p14:nvPr/>
            </p14:nvContentPartPr>
            <p14:xfrm>
              <a:off x="7189874" y="5163424"/>
              <a:ext cx="187560" cy="28224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A09F73E5-F6E7-411C-8E9D-CD2CAAE76C4A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7181234" y="5154424"/>
                <a:ext cx="2052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FE44B443-DA3B-47E8-AE4C-8CEBE2F3772E}"/>
                  </a:ext>
                </a:extLst>
              </p14:cNvPr>
              <p14:cNvContentPartPr/>
              <p14:nvPr/>
            </p14:nvContentPartPr>
            <p14:xfrm>
              <a:off x="7631594" y="5016184"/>
              <a:ext cx="224280" cy="18648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FE44B443-DA3B-47E8-AE4C-8CEBE2F3772E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7622954" y="5007544"/>
                <a:ext cx="2419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B12A0C80-A48D-4964-84E0-98EEC11C4ECD}"/>
                  </a:ext>
                </a:extLst>
              </p14:cNvPr>
              <p14:cNvContentPartPr/>
              <p14:nvPr/>
            </p14:nvContentPartPr>
            <p14:xfrm>
              <a:off x="7932554" y="5065504"/>
              <a:ext cx="189360" cy="14148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B12A0C80-A48D-4964-84E0-98EEC11C4ECD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7923554" y="5056504"/>
                <a:ext cx="2070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743FD0AB-2A2E-4AB6-82A2-D9E7638B2913}"/>
                  </a:ext>
                </a:extLst>
              </p14:cNvPr>
              <p14:cNvContentPartPr/>
              <p14:nvPr/>
            </p14:nvContentPartPr>
            <p14:xfrm>
              <a:off x="8169074" y="5043904"/>
              <a:ext cx="260280" cy="18180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743FD0AB-2A2E-4AB6-82A2-D9E7638B2913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8160074" y="5035264"/>
                <a:ext cx="2779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60E89562-4CB2-414A-984B-E8480DE85D54}"/>
                  </a:ext>
                </a:extLst>
              </p14:cNvPr>
              <p14:cNvContentPartPr/>
              <p14:nvPr/>
            </p14:nvContentPartPr>
            <p14:xfrm>
              <a:off x="8409914" y="4836184"/>
              <a:ext cx="113760" cy="38088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60E89562-4CB2-414A-984B-E8480DE85D54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8400914" y="4827544"/>
                <a:ext cx="13140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108964F1-6EAC-4E9F-9135-24D416A6AAC2}"/>
                  </a:ext>
                </a:extLst>
              </p14:cNvPr>
              <p14:cNvContentPartPr/>
              <p14:nvPr/>
            </p14:nvContentPartPr>
            <p14:xfrm>
              <a:off x="8887994" y="4948144"/>
              <a:ext cx="96120" cy="212400"/>
            </p14:xfrm>
          </p:contentPart>
        </mc:Choice>
        <mc:Fallback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108964F1-6EAC-4E9F-9135-24D416A6AAC2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8878994" y="4939144"/>
                <a:ext cx="1137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CD5A223F-8F5B-46F9-8BB1-E475CA6EF07D}"/>
                  </a:ext>
                </a:extLst>
              </p14:cNvPr>
              <p14:cNvContentPartPr/>
              <p14:nvPr/>
            </p14:nvContentPartPr>
            <p14:xfrm>
              <a:off x="9062234" y="4857784"/>
              <a:ext cx="340920" cy="31212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CD5A223F-8F5B-46F9-8BB1-E475CA6EF07D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9053594" y="4848784"/>
                <a:ext cx="3585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7BA41C4D-95CB-44F6-937A-0C6E349B2B9B}"/>
                  </a:ext>
                </a:extLst>
              </p14:cNvPr>
              <p14:cNvContentPartPr/>
              <p14:nvPr/>
            </p14:nvContentPartPr>
            <p14:xfrm>
              <a:off x="9726074" y="4766344"/>
              <a:ext cx="245880" cy="46440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7BA41C4D-95CB-44F6-937A-0C6E349B2B9B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9717434" y="4757704"/>
                <a:ext cx="26352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84AE352A-E1B7-42FB-8248-E9EFBB6B426C}"/>
                  </a:ext>
                </a:extLst>
              </p14:cNvPr>
              <p14:cNvContentPartPr/>
              <p14:nvPr/>
            </p14:nvContentPartPr>
            <p14:xfrm>
              <a:off x="10010114" y="5046784"/>
              <a:ext cx="238320" cy="161640"/>
            </p14:xfrm>
          </p:contentPart>
        </mc:Choice>
        <mc:Fallback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84AE352A-E1B7-42FB-8248-E9EFBB6B426C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10001474" y="5037784"/>
                <a:ext cx="2559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6F573F8D-816A-4611-9EBF-BA0F8B2D0D3E}"/>
                  </a:ext>
                </a:extLst>
              </p14:cNvPr>
              <p14:cNvContentPartPr/>
              <p14:nvPr/>
            </p14:nvContentPartPr>
            <p14:xfrm>
              <a:off x="10324034" y="5060824"/>
              <a:ext cx="235800" cy="15336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6F573F8D-816A-4611-9EBF-BA0F8B2D0D3E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10315034" y="5051824"/>
                <a:ext cx="2534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6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A27AFB55-1EA4-4938-8E12-02CE81D0B1AF}"/>
                  </a:ext>
                </a:extLst>
              </p14:cNvPr>
              <p14:cNvContentPartPr/>
              <p14:nvPr/>
            </p14:nvContentPartPr>
            <p14:xfrm>
              <a:off x="10520594" y="5037424"/>
              <a:ext cx="177480" cy="21816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A27AFB55-1EA4-4938-8E12-02CE81D0B1AF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10511594" y="5028784"/>
                <a:ext cx="1951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0AE087B1-36DF-4AE4-B843-0E1859380467}"/>
                  </a:ext>
                </a:extLst>
              </p14:cNvPr>
              <p14:cNvContentPartPr/>
              <p14:nvPr/>
            </p14:nvContentPartPr>
            <p14:xfrm>
              <a:off x="11010554" y="5081704"/>
              <a:ext cx="261360" cy="20700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0AE087B1-36DF-4AE4-B843-0E1859380467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11001914" y="5073064"/>
                <a:ext cx="2790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9A5AF72E-0325-4951-B681-05E8868D2995}"/>
                  </a:ext>
                </a:extLst>
              </p14:cNvPr>
              <p14:cNvContentPartPr/>
              <p14:nvPr/>
            </p14:nvContentPartPr>
            <p14:xfrm>
              <a:off x="11333834" y="5122024"/>
              <a:ext cx="168120" cy="17100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9A5AF72E-0325-4951-B681-05E8868D2995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11324834" y="5113024"/>
                <a:ext cx="185760" cy="18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3" name="Group 332">
            <a:extLst>
              <a:ext uri="{FF2B5EF4-FFF2-40B4-BE49-F238E27FC236}">
                <a16:creationId xmlns:a16="http://schemas.microsoft.com/office/drawing/2014/main" id="{162F106C-F42C-4F64-A85F-D766E776BABC}"/>
              </a:ext>
            </a:extLst>
          </p:cNvPr>
          <p:cNvGrpSpPr/>
          <p:nvPr/>
        </p:nvGrpSpPr>
        <p:grpSpPr>
          <a:xfrm>
            <a:off x="2551634" y="4894864"/>
            <a:ext cx="1757160" cy="1081800"/>
            <a:chOff x="2551634" y="4894864"/>
            <a:chExt cx="1757160" cy="108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F0A658C-5393-4D82-966B-EB6FD595D38E}"/>
                    </a:ext>
                  </a:extLst>
                </p14:cNvPr>
                <p14:cNvContentPartPr/>
                <p14:nvPr/>
              </p14:nvContentPartPr>
              <p14:xfrm>
                <a:off x="2551634" y="5020144"/>
                <a:ext cx="333360" cy="3427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F0A658C-5393-4D82-966B-EB6FD595D38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542994" y="5011504"/>
                  <a:ext cx="3510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CB63851-43B3-41A8-9A6D-DDC19C756BC5}"/>
                    </a:ext>
                  </a:extLst>
                </p14:cNvPr>
                <p14:cNvContentPartPr/>
                <p14:nvPr/>
              </p14:nvContentPartPr>
              <p14:xfrm>
                <a:off x="3316634" y="4894864"/>
                <a:ext cx="233280" cy="4482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CB63851-43B3-41A8-9A6D-DDC19C756BC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307634" y="4886224"/>
                  <a:ext cx="2509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DCEB4AD-A2E1-4D9B-B3FB-940FB705FBAC}"/>
                    </a:ext>
                  </a:extLst>
                </p14:cNvPr>
                <p14:cNvContentPartPr/>
                <p14:nvPr/>
              </p14:nvContentPartPr>
              <p14:xfrm>
                <a:off x="3620114" y="5116624"/>
                <a:ext cx="172080" cy="1497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DCEB4AD-A2E1-4D9B-B3FB-940FB705FBA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611474" y="5107984"/>
                  <a:ext cx="189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99CC76C-FF73-4DD0-A9B1-A38DCA6A6A01}"/>
                    </a:ext>
                  </a:extLst>
                </p14:cNvPr>
                <p14:cNvContentPartPr/>
                <p14:nvPr/>
              </p14:nvContentPartPr>
              <p14:xfrm>
                <a:off x="3887234" y="5080624"/>
                <a:ext cx="371880" cy="1947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99CC76C-FF73-4DD0-A9B1-A38DCA6A6A0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878234" y="5071624"/>
                  <a:ext cx="389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2F3C931-2DA0-4D96-B500-97600347E529}"/>
                    </a:ext>
                  </a:extLst>
                </p14:cNvPr>
                <p14:cNvContentPartPr/>
                <p14:nvPr/>
              </p14:nvContentPartPr>
              <p14:xfrm>
                <a:off x="2781314" y="5446384"/>
                <a:ext cx="276840" cy="53028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2F3C931-2DA0-4D96-B500-97600347E52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772314" y="5437744"/>
                  <a:ext cx="29448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B1C3325-5E00-4E76-AFA1-B2C85491CEB7}"/>
                    </a:ext>
                  </a:extLst>
                </p14:cNvPr>
                <p14:cNvContentPartPr/>
                <p14:nvPr/>
              </p14:nvContentPartPr>
              <p14:xfrm>
                <a:off x="2668994" y="5704864"/>
                <a:ext cx="540000" cy="1321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B1C3325-5E00-4E76-AFA1-B2C85491CEB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659994" y="5696224"/>
                  <a:ext cx="557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F509139-D6BD-415E-8568-CB7E84616983}"/>
                    </a:ext>
                  </a:extLst>
                </p14:cNvPr>
                <p14:cNvContentPartPr/>
                <p14:nvPr/>
              </p14:nvContentPartPr>
              <p14:xfrm>
                <a:off x="3105314" y="5698744"/>
                <a:ext cx="283320" cy="2718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1F509139-D6BD-415E-8568-CB7E8461698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096314" y="5690104"/>
                  <a:ext cx="300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3C555A1-2C97-4A56-B72D-1EBD19D3F23E}"/>
                    </a:ext>
                  </a:extLst>
                </p14:cNvPr>
                <p14:cNvContentPartPr/>
                <p14:nvPr/>
              </p14:nvContentPartPr>
              <p14:xfrm>
                <a:off x="3364874" y="5761024"/>
                <a:ext cx="266760" cy="1447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3C555A1-2C97-4A56-B72D-1EBD19D3F23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355874" y="5752384"/>
                  <a:ext cx="284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E1F1C55-4F35-4145-AFD0-47024761E7D2}"/>
                    </a:ext>
                  </a:extLst>
                </p14:cNvPr>
                <p14:cNvContentPartPr/>
                <p14:nvPr/>
              </p14:nvContentPartPr>
              <p14:xfrm>
                <a:off x="3684914" y="5737984"/>
                <a:ext cx="68400" cy="1530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E1F1C55-4F35-4145-AFD0-47024761E7D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675914" y="5728984"/>
                  <a:ext cx="86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FEFB39D-791E-45CF-9712-2965CC4D422A}"/>
                    </a:ext>
                  </a:extLst>
                </p14:cNvPr>
                <p14:cNvContentPartPr/>
                <p14:nvPr/>
              </p14:nvContentPartPr>
              <p14:xfrm>
                <a:off x="3865994" y="5409664"/>
                <a:ext cx="383040" cy="5137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FEFB39D-791E-45CF-9712-2965CC4D422A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856994" y="5400664"/>
                  <a:ext cx="40068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D68776C-4E9F-4709-A39C-68A24BC01F2B}"/>
                    </a:ext>
                  </a:extLst>
                </p14:cNvPr>
                <p14:cNvContentPartPr/>
                <p14:nvPr/>
              </p14:nvContentPartPr>
              <p14:xfrm>
                <a:off x="4296194" y="5889904"/>
                <a:ext cx="12600" cy="190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D68776C-4E9F-4709-A39C-68A24BC01F2B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287554" y="5880904"/>
                  <a:ext cx="3024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4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B492B3D1-7D0F-4B1D-BADB-12DC2A8B2D11}"/>
                  </a:ext>
                </a:extLst>
              </p14:cNvPr>
              <p14:cNvContentPartPr/>
              <p14:nvPr/>
            </p14:nvContentPartPr>
            <p14:xfrm>
              <a:off x="10586474" y="826908"/>
              <a:ext cx="275400" cy="183924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B492B3D1-7D0F-4B1D-BADB-12DC2A8B2D11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10577474" y="818268"/>
                <a:ext cx="293040" cy="18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9196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0EA5398-E9CA-47F4-9B7E-4A3951772190}"/>
              </a:ext>
            </a:extLst>
          </p:cNvPr>
          <p:cNvGrpSpPr/>
          <p:nvPr/>
        </p:nvGrpSpPr>
        <p:grpSpPr>
          <a:xfrm>
            <a:off x="732914" y="312064"/>
            <a:ext cx="347760" cy="457920"/>
            <a:chOff x="732914" y="312064"/>
            <a:chExt cx="347760" cy="4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6C28D6E-748E-4A33-8FA6-EDA97E3C1005}"/>
                    </a:ext>
                  </a:extLst>
                </p14:cNvPr>
                <p14:cNvContentPartPr/>
                <p14:nvPr/>
              </p14:nvContentPartPr>
              <p14:xfrm>
                <a:off x="755594" y="329704"/>
                <a:ext cx="223200" cy="346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6C28D6E-748E-4A33-8FA6-EDA97E3C100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6594" y="321064"/>
                  <a:ext cx="2408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D077D28-D6B4-4A73-8EC2-ED1FAFEFE821}"/>
                    </a:ext>
                  </a:extLst>
                </p14:cNvPr>
                <p14:cNvContentPartPr/>
                <p14:nvPr/>
              </p14:nvContentPartPr>
              <p14:xfrm>
                <a:off x="732914" y="312064"/>
                <a:ext cx="240120" cy="372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D077D28-D6B4-4A73-8EC2-ED1FAFEFE82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4274" y="303424"/>
                  <a:ext cx="2577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B005276-6D65-4463-8C4C-A6A7320FEDB5}"/>
                    </a:ext>
                  </a:extLst>
                </p14:cNvPr>
                <p14:cNvContentPartPr/>
                <p14:nvPr/>
              </p14:nvContentPartPr>
              <p14:xfrm>
                <a:off x="1071674" y="635704"/>
                <a:ext cx="9000" cy="134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B005276-6D65-4463-8C4C-A6A7320FED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2674" y="627064"/>
                  <a:ext cx="2664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50061A-5947-4B8E-8FFA-3112B4661FB9}"/>
              </a:ext>
            </a:extLst>
          </p:cNvPr>
          <p:cNvGrpSpPr/>
          <p:nvPr/>
        </p:nvGrpSpPr>
        <p:grpSpPr>
          <a:xfrm>
            <a:off x="1303514" y="294424"/>
            <a:ext cx="1505160" cy="591120"/>
            <a:chOff x="1303514" y="294424"/>
            <a:chExt cx="1505160" cy="59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C238491-E94E-47D4-A114-93991531873E}"/>
                    </a:ext>
                  </a:extLst>
                </p14:cNvPr>
                <p14:cNvContentPartPr/>
                <p14:nvPr/>
              </p14:nvContentPartPr>
              <p14:xfrm>
                <a:off x="1303514" y="666304"/>
                <a:ext cx="54720" cy="182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C238491-E94E-47D4-A114-9399153187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4874" y="657304"/>
                  <a:ext cx="72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345F42C-29AA-4720-8299-466BB9FB3494}"/>
                    </a:ext>
                  </a:extLst>
                </p14:cNvPr>
                <p14:cNvContentPartPr/>
                <p14:nvPr/>
              </p14:nvContentPartPr>
              <p14:xfrm>
                <a:off x="1596554" y="308824"/>
                <a:ext cx="163080" cy="365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345F42C-29AA-4720-8299-466BB9FB34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87554" y="299824"/>
                  <a:ext cx="1807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6F8D6B7-4877-4922-8BD5-9108CA48664A}"/>
                    </a:ext>
                  </a:extLst>
                </p14:cNvPr>
                <p14:cNvContentPartPr/>
                <p14:nvPr/>
              </p14:nvContentPartPr>
              <p14:xfrm>
                <a:off x="1549754" y="294424"/>
                <a:ext cx="223560" cy="379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6F8D6B7-4877-4922-8BD5-9108CA48664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1114" y="285784"/>
                  <a:ext cx="2412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F672124-6C33-4BD0-A9AC-6AFBF02E6D24}"/>
                    </a:ext>
                  </a:extLst>
                </p14:cNvPr>
                <p14:cNvContentPartPr/>
                <p14:nvPr/>
              </p14:nvContentPartPr>
              <p14:xfrm>
                <a:off x="1822274" y="592504"/>
                <a:ext cx="120960" cy="169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F672124-6C33-4BD0-A9AC-6AFBF02E6D2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3274" y="583504"/>
                  <a:ext cx="138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C2FF5DF-9B01-4002-B267-2F8385F929EE}"/>
                    </a:ext>
                  </a:extLst>
                </p14:cNvPr>
                <p14:cNvContentPartPr/>
                <p14:nvPr/>
              </p14:nvContentPartPr>
              <p14:xfrm>
                <a:off x="2059154" y="646144"/>
                <a:ext cx="91800" cy="239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C2FF5DF-9B01-4002-B267-2F8385F929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50514" y="637144"/>
                  <a:ext cx="1094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BF06B1D-4282-42C2-8BE2-8D352413786B}"/>
                    </a:ext>
                  </a:extLst>
                </p14:cNvPr>
                <p14:cNvContentPartPr/>
                <p14:nvPr/>
              </p14:nvContentPartPr>
              <p14:xfrm>
                <a:off x="2334194" y="337264"/>
                <a:ext cx="237960" cy="316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BF06B1D-4282-42C2-8BE2-8D35241378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25194" y="328624"/>
                  <a:ext cx="2556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584121E-B831-461F-A69D-4ADDC905152F}"/>
                    </a:ext>
                  </a:extLst>
                </p14:cNvPr>
                <p14:cNvContentPartPr/>
                <p14:nvPr/>
              </p14:nvContentPartPr>
              <p14:xfrm>
                <a:off x="2334554" y="303424"/>
                <a:ext cx="213480" cy="369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584121E-B831-461F-A69D-4ADDC90515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25914" y="294784"/>
                  <a:ext cx="2311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4B278FF-1A43-416D-B496-82E4EE150FA4}"/>
                    </a:ext>
                  </a:extLst>
                </p14:cNvPr>
                <p14:cNvContentPartPr/>
                <p14:nvPr/>
              </p14:nvContentPartPr>
              <p14:xfrm>
                <a:off x="2596994" y="579184"/>
                <a:ext cx="211680" cy="228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4B278FF-1A43-416D-B496-82E4EE150F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88354" y="570184"/>
                  <a:ext cx="22932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CD6A59-CAAB-45C0-9B09-66B254A564D1}"/>
              </a:ext>
            </a:extLst>
          </p:cNvPr>
          <p:cNvGrpSpPr/>
          <p:nvPr/>
        </p:nvGrpSpPr>
        <p:grpSpPr>
          <a:xfrm>
            <a:off x="3070034" y="363544"/>
            <a:ext cx="2405160" cy="617760"/>
            <a:chOff x="3070034" y="363544"/>
            <a:chExt cx="2405160" cy="61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8A4EE85-E4DD-4FF3-9288-04A691966F8B}"/>
                    </a:ext>
                  </a:extLst>
                </p14:cNvPr>
                <p14:cNvContentPartPr/>
                <p14:nvPr/>
              </p14:nvContentPartPr>
              <p14:xfrm>
                <a:off x="3070034" y="422944"/>
                <a:ext cx="361800" cy="170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8A4EE85-E4DD-4FF3-9288-04A691966F8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61394" y="413944"/>
                  <a:ext cx="379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5A71C3-A860-417D-A1EE-B362E96BE526}"/>
                    </a:ext>
                  </a:extLst>
                </p14:cNvPr>
                <p14:cNvContentPartPr/>
                <p14:nvPr/>
              </p14:nvContentPartPr>
              <p14:xfrm>
                <a:off x="3649994" y="399184"/>
                <a:ext cx="365040" cy="278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5A71C3-A860-417D-A1EE-B362E96BE5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40994" y="390184"/>
                  <a:ext cx="3826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9D2C3CC-DBFA-488F-8A1B-6188F1AB778F}"/>
                    </a:ext>
                  </a:extLst>
                </p14:cNvPr>
                <p14:cNvContentPartPr/>
                <p14:nvPr/>
              </p14:nvContentPartPr>
              <p14:xfrm>
                <a:off x="4099634" y="366064"/>
                <a:ext cx="298800" cy="344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9D2C3CC-DBFA-488F-8A1B-6188F1AB778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90994" y="357424"/>
                  <a:ext cx="3164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B2D43E2-3FDB-4B27-A765-2C7DED4A90F8}"/>
                    </a:ext>
                  </a:extLst>
                </p14:cNvPr>
                <p14:cNvContentPartPr/>
                <p14:nvPr/>
              </p14:nvContentPartPr>
              <p14:xfrm>
                <a:off x="4516874" y="363544"/>
                <a:ext cx="190080" cy="412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B2D43E2-3FDB-4B27-A765-2C7DED4A90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08234" y="354904"/>
                  <a:ext cx="2077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A3CC9F2-1FE6-4F9F-9025-C6CE37340BFE}"/>
                    </a:ext>
                  </a:extLst>
                </p14:cNvPr>
                <p14:cNvContentPartPr/>
                <p14:nvPr/>
              </p14:nvContentPartPr>
              <p14:xfrm>
                <a:off x="4759154" y="498544"/>
                <a:ext cx="204840" cy="207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A3CC9F2-1FE6-4F9F-9025-C6CE37340BF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50154" y="489544"/>
                  <a:ext cx="222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DE4B8D2-236A-4BCB-A875-F6E7EAF4E979}"/>
                    </a:ext>
                  </a:extLst>
                </p14:cNvPr>
                <p14:cNvContentPartPr/>
                <p14:nvPr/>
              </p14:nvContentPartPr>
              <p14:xfrm>
                <a:off x="5044634" y="514384"/>
                <a:ext cx="225720" cy="203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DE4B8D2-236A-4BCB-A875-F6E7EAF4E97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35634" y="505384"/>
                  <a:ext cx="243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A8C5EF6-DFFE-4D7B-8503-828A01B7F2B3}"/>
                    </a:ext>
                  </a:extLst>
                </p14:cNvPr>
                <p14:cNvContentPartPr/>
                <p14:nvPr/>
              </p14:nvContentPartPr>
              <p14:xfrm>
                <a:off x="5331554" y="721744"/>
                <a:ext cx="143640" cy="259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A8C5EF6-DFFE-4D7B-8503-828A01B7F2B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22914" y="713104"/>
                  <a:ext cx="16128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9D831DE-C3E0-4B03-9230-D50DFE37CA7D}"/>
              </a:ext>
            </a:extLst>
          </p:cNvPr>
          <p:cNvGrpSpPr/>
          <p:nvPr/>
        </p:nvGrpSpPr>
        <p:grpSpPr>
          <a:xfrm>
            <a:off x="5641514" y="285424"/>
            <a:ext cx="2453400" cy="663840"/>
            <a:chOff x="5641514" y="285424"/>
            <a:chExt cx="2453400" cy="66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346DE21-FB19-41BB-9042-AEDA9902DA4A}"/>
                    </a:ext>
                  </a:extLst>
                </p14:cNvPr>
                <p14:cNvContentPartPr/>
                <p14:nvPr/>
              </p14:nvContentPartPr>
              <p14:xfrm>
                <a:off x="5641514" y="683584"/>
                <a:ext cx="23040" cy="47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346DE21-FB19-41BB-9042-AEDA9902DA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32514" y="674944"/>
                  <a:ext cx="40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22A878A-8141-49E5-874E-30753CD1D6A5}"/>
                    </a:ext>
                  </a:extLst>
                </p14:cNvPr>
                <p14:cNvContentPartPr/>
                <p14:nvPr/>
              </p14:nvContentPartPr>
              <p14:xfrm>
                <a:off x="5793074" y="562624"/>
                <a:ext cx="152280" cy="162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22A878A-8141-49E5-874E-30753CD1D6A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84074" y="553984"/>
                  <a:ext cx="169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A85FA0F-5EDE-4DE5-B6F7-53599147BC47}"/>
                    </a:ext>
                  </a:extLst>
                </p14:cNvPr>
                <p14:cNvContentPartPr/>
                <p14:nvPr/>
              </p14:nvContentPartPr>
              <p14:xfrm>
                <a:off x="6028154" y="468664"/>
                <a:ext cx="230400" cy="254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A85FA0F-5EDE-4DE5-B6F7-53599147BC4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19514" y="459664"/>
                  <a:ext cx="248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3B18D2-629C-4ED8-A4B0-EF995E37B176}"/>
                    </a:ext>
                  </a:extLst>
                </p14:cNvPr>
                <p14:cNvContentPartPr/>
                <p14:nvPr/>
              </p14:nvContentPartPr>
              <p14:xfrm>
                <a:off x="6279794" y="663424"/>
                <a:ext cx="108000" cy="245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3B18D2-629C-4ED8-A4B0-EF995E37B17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71154" y="654784"/>
                  <a:ext cx="125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F90416E-C991-45DE-9909-E0FE92283D53}"/>
                    </a:ext>
                  </a:extLst>
                </p14:cNvPr>
                <p14:cNvContentPartPr/>
                <p14:nvPr/>
              </p14:nvContentPartPr>
              <p14:xfrm>
                <a:off x="6500834" y="679624"/>
                <a:ext cx="28080" cy="88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F90416E-C991-45DE-9909-E0FE92283D5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92194" y="670984"/>
                  <a:ext cx="45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5B8D46C-3936-4DA1-BAB5-3E717CEF1FD1}"/>
                    </a:ext>
                  </a:extLst>
                </p14:cNvPr>
                <p14:cNvContentPartPr/>
                <p14:nvPr/>
              </p14:nvContentPartPr>
              <p14:xfrm>
                <a:off x="6642314" y="538504"/>
                <a:ext cx="115560" cy="176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5B8D46C-3936-4DA1-BAB5-3E717CEF1FD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33674" y="529864"/>
                  <a:ext cx="133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7D6B56E-3A20-44DE-8DF1-1DBAD03D38DB}"/>
                    </a:ext>
                  </a:extLst>
                </p14:cNvPr>
                <p14:cNvContentPartPr/>
                <p14:nvPr/>
              </p14:nvContentPartPr>
              <p14:xfrm>
                <a:off x="6866954" y="439864"/>
                <a:ext cx="249480" cy="282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7D6B56E-3A20-44DE-8DF1-1DBAD03D38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57954" y="430864"/>
                  <a:ext cx="2671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57983A8-70D2-433D-AB7B-39759BAB214A}"/>
                    </a:ext>
                  </a:extLst>
                </p14:cNvPr>
                <p14:cNvContentPartPr/>
                <p14:nvPr/>
              </p14:nvContentPartPr>
              <p14:xfrm>
                <a:off x="7102754" y="773584"/>
                <a:ext cx="130680" cy="175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57983A8-70D2-433D-AB7B-39759BAB214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93754" y="764584"/>
                  <a:ext cx="148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FBBC182-2ED9-4EB5-A92A-31D0D017ED6D}"/>
                    </a:ext>
                  </a:extLst>
                </p14:cNvPr>
                <p14:cNvContentPartPr/>
                <p14:nvPr/>
              </p14:nvContentPartPr>
              <p14:xfrm>
                <a:off x="7422434" y="672784"/>
                <a:ext cx="24840" cy="61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FBBC182-2ED9-4EB5-A92A-31D0D017ED6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13794" y="663784"/>
                  <a:ext cx="424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DE2F95E-36E4-41CD-B605-7E2B5CC260DA}"/>
                    </a:ext>
                  </a:extLst>
                </p14:cNvPr>
                <p14:cNvContentPartPr/>
                <p14:nvPr/>
              </p14:nvContentPartPr>
              <p14:xfrm>
                <a:off x="7635914" y="425824"/>
                <a:ext cx="167760" cy="275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DE2F95E-36E4-41CD-B605-7E2B5CC260D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26914" y="416824"/>
                  <a:ext cx="185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DDE1969-DCDC-4BB0-9F80-50F8135FB156}"/>
                    </a:ext>
                  </a:extLst>
                </p14:cNvPr>
                <p14:cNvContentPartPr/>
                <p14:nvPr/>
              </p14:nvContentPartPr>
              <p14:xfrm>
                <a:off x="7913834" y="285424"/>
                <a:ext cx="181080" cy="492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DDE1969-DCDC-4BB0-9F80-50F8135FB15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04834" y="276784"/>
                  <a:ext cx="198720" cy="51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FA885F-782D-411A-B116-581946FA9E92}"/>
              </a:ext>
            </a:extLst>
          </p:cNvPr>
          <p:cNvGrpSpPr/>
          <p:nvPr/>
        </p:nvGrpSpPr>
        <p:grpSpPr>
          <a:xfrm>
            <a:off x="975914" y="1269304"/>
            <a:ext cx="1323360" cy="523800"/>
            <a:chOff x="975914" y="1269304"/>
            <a:chExt cx="1323360" cy="52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F186491-09FF-41AC-90E7-BCA13CAC7052}"/>
                    </a:ext>
                  </a:extLst>
                </p14:cNvPr>
                <p14:cNvContentPartPr/>
                <p14:nvPr/>
              </p14:nvContentPartPr>
              <p14:xfrm>
                <a:off x="975914" y="1487824"/>
                <a:ext cx="71280" cy="305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F186491-09FF-41AC-90E7-BCA13CAC705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67274" y="1478824"/>
                  <a:ext cx="889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4D8A2D2-00A1-4B01-A4B2-72D2BE36E6C6}"/>
                    </a:ext>
                  </a:extLst>
                </p14:cNvPr>
                <p14:cNvContentPartPr/>
                <p14:nvPr/>
              </p14:nvContentPartPr>
              <p14:xfrm>
                <a:off x="989234" y="1269304"/>
                <a:ext cx="324720" cy="334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4D8A2D2-00A1-4B01-A4B2-72D2BE36E6C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0594" y="1260664"/>
                  <a:ext cx="3423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314A1D2-FB01-4F0A-A097-B79D602CA374}"/>
                    </a:ext>
                  </a:extLst>
                </p14:cNvPr>
                <p14:cNvContentPartPr/>
                <p14:nvPr/>
              </p14:nvContentPartPr>
              <p14:xfrm>
                <a:off x="1393514" y="1352104"/>
                <a:ext cx="153000" cy="342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314A1D2-FB01-4F0A-A097-B79D602CA37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84514" y="1343104"/>
                  <a:ext cx="1706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CE000AD-ADB7-433B-9302-EA7E4501E94F}"/>
                    </a:ext>
                  </a:extLst>
                </p14:cNvPr>
                <p14:cNvContentPartPr/>
                <p14:nvPr/>
              </p14:nvContentPartPr>
              <p14:xfrm>
                <a:off x="1668914" y="1372624"/>
                <a:ext cx="214200" cy="272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CE000AD-ADB7-433B-9302-EA7E4501E94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60274" y="1363624"/>
                  <a:ext cx="231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94B9ECB-6681-4833-8C51-5332B5549E21}"/>
                    </a:ext>
                  </a:extLst>
                </p14:cNvPr>
                <p14:cNvContentPartPr/>
                <p14:nvPr/>
              </p14:nvContentPartPr>
              <p14:xfrm>
                <a:off x="1690154" y="1320784"/>
                <a:ext cx="176040" cy="352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94B9ECB-6681-4833-8C51-5332B5549E2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81514" y="1312144"/>
                  <a:ext cx="1936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0BED573-DE13-42C3-AF10-14D16581802B}"/>
                    </a:ext>
                  </a:extLst>
                </p14:cNvPr>
                <p14:cNvContentPartPr/>
                <p14:nvPr/>
              </p14:nvContentPartPr>
              <p14:xfrm>
                <a:off x="1914794" y="1654504"/>
                <a:ext cx="32040" cy="133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0BED573-DE13-42C3-AF10-14D16581802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06154" y="1645504"/>
                  <a:ext cx="49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036282A-DB0D-48BD-A18E-46D4559795FE}"/>
                    </a:ext>
                  </a:extLst>
                </p14:cNvPr>
                <p14:cNvContentPartPr/>
                <p14:nvPr/>
              </p14:nvContentPartPr>
              <p14:xfrm>
                <a:off x="2132234" y="1440304"/>
                <a:ext cx="167040" cy="170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036282A-DB0D-48BD-A18E-46D4559795F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23594" y="1431664"/>
                  <a:ext cx="18468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02F64A3-B2AD-4BBC-A564-A4369815B913}"/>
              </a:ext>
            </a:extLst>
          </p:cNvPr>
          <p:cNvGrpSpPr/>
          <p:nvPr/>
        </p:nvGrpSpPr>
        <p:grpSpPr>
          <a:xfrm>
            <a:off x="2326274" y="1177504"/>
            <a:ext cx="6654240" cy="2112480"/>
            <a:chOff x="2326274" y="1177504"/>
            <a:chExt cx="6654240" cy="211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AF0119F-BB81-42B7-8A5B-DCE2C3115C64}"/>
                    </a:ext>
                  </a:extLst>
                </p14:cNvPr>
                <p14:cNvContentPartPr/>
                <p14:nvPr/>
              </p14:nvContentPartPr>
              <p14:xfrm>
                <a:off x="2596634" y="1293784"/>
                <a:ext cx="277560" cy="330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AF0119F-BB81-42B7-8A5B-DCE2C3115C6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87634" y="1285144"/>
                  <a:ext cx="2952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2052F49-F17F-4EBC-9C1B-17284DBF3FAD}"/>
                    </a:ext>
                  </a:extLst>
                </p14:cNvPr>
                <p14:cNvContentPartPr/>
                <p14:nvPr/>
              </p14:nvContentPartPr>
              <p14:xfrm>
                <a:off x="2935754" y="1620304"/>
                <a:ext cx="116280" cy="245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2052F49-F17F-4EBC-9C1B-17284DBF3FA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26754" y="1611304"/>
                  <a:ext cx="1339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7C55CEA-FFE7-4C11-8CA4-5F6E444A5BC1}"/>
                    </a:ext>
                  </a:extLst>
                </p14:cNvPr>
                <p14:cNvContentPartPr/>
                <p14:nvPr/>
              </p14:nvContentPartPr>
              <p14:xfrm>
                <a:off x="3343994" y="1371904"/>
                <a:ext cx="239040" cy="309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7C55CEA-FFE7-4C11-8CA4-5F6E444A5BC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35354" y="1363264"/>
                  <a:ext cx="2566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9691FD9-A59B-4368-84DA-41D92975F73E}"/>
                    </a:ext>
                  </a:extLst>
                </p14:cNvPr>
                <p14:cNvContentPartPr/>
                <p14:nvPr/>
              </p14:nvContentPartPr>
              <p14:xfrm>
                <a:off x="3311234" y="1325464"/>
                <a:ext cx="262800" cy="351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9691FD9-A59B-4368-84DA-41D92975F73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02234" y="1316824"/>
                  <a:ext cx="2804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F905B91-63AD-402D-929D-30D78E29FB41}"/>
                    </a:ext>
                  </a:extLst>
                </p14:cNvPr>
                <p14:cNvContentPartPr/>
                <p14:nvPr/>
              </p14:nvContentPartPr>
              <p14:xfrm>
                <a:off x="3623354" y="1612024"/>
                <a:ext cx="165240" cy="205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F905B91-63AD-402D-929D-30D78E29FB4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14354" y="1603024"/>
                  <a:ext cx="1828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3E5AF0-0EDA-4648-B693-2D7D3180211D}"/>
                    </a:ext>
                  </a:extLst>
                </p14:cNvPr>
                <p14:cNvContentPartPr/>
                <p14:nvPr/>
              </p14:nvContentPartPr>
              <p14:xfrm>
                <a:off x="3931154" y="1471624"/>
                <a:ext cx="144000" cy="20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3E5AF0-0EDA-4648-B693-2D7D3180211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22154" y="1462624"/>
                  <a:ext cx="161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CA0EE85-52E4-49F2-AB18-004018F8CDBE}"/>
                    </a:ext>
                  </a:extLst>
                </p14:cNvPr>
                <p14:cNvContentPartPr/>
                <p14:nvPr/>
              </p14:nvContentPartPr>
              <p14:xfrm>
                <a:off x="3954194" y="1579984"/>
                <a:ext cx="129600" cy="32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CA0EE85-52E4-49F2-AB18-004018F8CDB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45554" y="1571344"/>
                  <a:ext cx="147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EE2E423-6EFE-46F8-AD23-D9F8CEBDB0D3}"/>
                    </a:ext>
                  </a:extLst>
                </p14:cNvPr>
                <p14:cNvContentPartPr/>
                <p14:nvPr/>
              </p14:nvContentPartPr>
              <p14:xfrm>
                <a:off x="4319594" y="1375504"/>
                <a:ext cx="200880" cy="303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EE2E423-6EFE-46F8-AD23-D9F8CEBDB0D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10594" y="1366864"/>
                  <a:ext cx="2185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93510CF-8158-4ED1-8728-AF0C869886E5}"/>
                    </a:ext>
                  </a:extLst>
                </p14:cNvPr>
                <p14:cNvContentPartPr/>
                <p14:nvPr/>
              </p14:nvContentPartPr>
              <p14:xfrm>
                <a:off x="4601474" y="1711024"/>
                <a:ext cx="142560" cy="141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93510CF-8158-4ED1-8728-AF0C869886E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92474" y="1702024"/>
                  <a:ext cx="160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5D49E21-E467-4CBE-BCB9-77D98C7DFFCD}"/>
                    </a:ext>
                  </a:extLst>
                </p14:cNvPr>
                <p14:cNvContentPartPr/>
                <p14:nvPr/>
              </p14:nvContentPartPr>
              <p14:xfrm>
                <a:off x="4905674" y="1374424"/>
                <a:ext cx="246240" cy="276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5D49E21-E467-4CBE-BCB9-77D98C7DFFC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96674" y="1365784"/>
                  <a:ext cx="2638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A5AA734-4B11-4D38-86EB-1F66821EDCF9}"/>
                    </a:ext>
                  </a:extLst>
                </p14:cNvPr>
                <p14:cNvContentPartPr/>
                <p14:nvPr/>
              </p14:nvContentPartPr>
              <p14:xfrm>
                <a:off x="4930154" y="1307824"/>
                <a:ext cx="215640" cy="331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A5AA734-4B11-4D38-86EB-1F66821EDCF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21514" y="1298824"/>
                  <a:ext cx="2332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6A707EF-3DED-4A4D-B758-DCAAECB5EB1E}"/>
                    </a:ext>
                  </a:extLst>
                </p14:cNvPr>
                <p14:cNvContentPartPr/>
                <p14:nvPr/>
              </p14:nvContentPartPr>
              <p14:xfrm>
                <a:off x="5176034" y="1585024"/>
                <a:ext cx="199800" cy="212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6A707EF-3DED-4A4D-B758-DCAAECB5EB1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67034" y="1576024"/>
                  <a:ext cx="2174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9187292-CE8B-429A-9A49-32F4CB917501}"/>
                    </a:ext>
                  </a:extLst>
                </p14:cNvPr>
                <p14:cNvContentPartPr/>
                <p14:nvPr/>
              </p14:nvContentPartPr>
              <p14:xfrm>
                <a:off x="5573474" y="1484584"/>
                <a:ext cx="153720" cy="16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9187292-CE8B-429A-9A49-32F4CB91750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64474" y="1475584"/>
                  <a:ext cx="1713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2AE5577-C0CA-4812-8A88-854C95A64F63}"/>
                    </a:ext>
                  </a:extLst>
                </p14:cNvPr>
                <p14:cNvContentPartPr/>
                <p14:nvPr/>
              </p14:nvContentPartPr>
              <p14:xfrm>
                <a:off x="5534594" y="1579984"/>
                <a:ext cx="227160" cy="40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2AE5577-C0CA-4812-8A88-854C95A64F6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25954" y="1571344"/>
                  <a:ext cx="244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655A55A-3BE0-410B-91DD-B5DA0597A75C}"/>
                    </a:ext>
                  </a:extLst>
                </p14:cNvPr>
                <p14:cNvContentPartPr/>
                <p14:nvPr/>
              </p14:nvContentPartPr>
              <p14:xfrm>
                <a:off x="5950034" y="1413304"/>
                <a:ext cx="101520" cy="242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655A55A-3BE0-410B-91DD-B5DA0597A75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41034" y="1404664"/>
                  <a:ext cx="119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3427083-E7E4-4D46-9A2C-524EDD6D2980}"/>
                    </a:ext>
                  </a:extLst>
                </p14:cNvPr>
                <p14:cNvContentPartPr/>
                <p14:nvPr/>
              </p14:nvContentPartPr>
              <p14:xfrm>
                <a:off x="6057314" y="1349224"/>
                <a:ext cx="338760" cy="312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3427083-E7E4-4D46-9A2C-524EDD6D298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48314" y="1340224"/>
                  <a:ext cx="3564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A8DA138-5D5F-4B54-BF82-1EBC9276F148}"/>
                    </a:ext>
                  </a:extLst>
                </p14:cNvPr>
                <p14:cNvContentPartPr/>
                <p14:nvPr/>
              </p14:nvContentPartPr>
              <p14:xfrm>
                <a:off x="6410834" y="1177504"/>
                <a:ext cx="177480" cy="617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A8DA138-5D5F-4B54-BF82-1EBC9276F14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01834" y="1168504"/>
                  <a:ext cx="19512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EF55116-5309-42CD-99FA-EBDA751065F2}"/>
                    </a:ext>
                  </a:extLst>
                </p14:cNvPr>
                <p14:cNvContentPartPr/>
                <p14:nvPr/>
              </p14:nvContentPartPr>
              <p14:xfrm>
                <a:off x="2326274" y="2439304"/>
                <a:ext cx="176760" cy="21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EF55116-5309-42CD-99FA-EBDA751065F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17274" y="2430664"/>
                  <a:ext cx="194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FC394DB-6B1D-4EC6-A685-51D879396192}"/>
                    </a:ext>
                  </a:extLst>
                </p14:cNvPr>
                <p14:cNvContentPartPr/>
                <p14:nvPr/>
              </p14:nvContentPartPr>
              <p14:xfrm>
                <a:off x="2366954" y="2541184"/>
                <a:ext cx="189720" cy="13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FC394DB-6B1D-4EC6-A685-51D87939619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57954" y="2532184"/>
                  <a:ext cx="2073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2F5C5BD-E390-4287-9279-B9736031BC1D}"/>
                    </a:ext>
                  </a:extLst>
                </p14:cNvPr>
                <p14:cNvContentPartPr/>
                <p14:nvPr/>
              </p14:nvContentPartPr>
              <p14:xfrm>
                <a:off x="3207194" y="2163904"/>
                <a:ext cx="251640" cy="252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2F5C5BD-E390-4287-9279-B9736031BC1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98554" y="2154904"/>
                  <a:ext cx="2692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23731B7-5B02-4EE7-B6A3-1CBFC901E070}"/>
                    </a:ext>
                  </a:extLst>
                </p14:cNvPr>
                <p14:cNvContentPartPr/>
                <p14:nvPr/>
              </p14:nvContentPartPr>
              <p14:xfrm>
                <a:off x="3525794" y="2223304"/>
                <a:ext cx="192240" cy="190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23731B7-5B02-4EE7-B6A3-1CBFC901E07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17154" y="2214304"/>
                  <a:ext cx="209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0ABBC68-289F-4384-816D-49646D5B94A9}"/>
                    </a:ext>
                  </a:extLst>
                </p14:cNvPr>
                <p14:cNvContentPartPr/>
                <p14:nvPr/>
              </p14:nvContentPartPr>
              <p14:xfrm>
                <a:off x="3928634" y="2102344"/>
                <a:ext cx="54720" cy="286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0ABBC68-289F-4384-816D-49646D5B94A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19634" y="2093344"/>
                  <a:ext cx="723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CAAD78-C418-4B43-9BEB-58837EDD4C97}"/>
                    </a:ext>
                  </a:extLst>
                </p14:cNvPr>
                <p14:cNvContentPartPr/>
                <p14:nvPr/>
              </p14:nvContentPartPr>
              <p14:xfrm>
                <a:off x="3905954" y="2558104"/>
                <a:ext cx="1080" cy="12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CAAD78-C418-4B43-9BEB-58837EDD4C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96954" y="2549104"/>
                  <a:ext cx="18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B96F967-2700-456A-A6D3-582890C5E31A}"/>
                    </a:ext>
                  </a:extLst>
                </p14:cNvPr>
                <p14:cNvContentPartPr/>
                <p14:nvPr/>
              </p14:nvContentPartPr>
              <p14:xfrm>
                <a:off x="3147794" y="2684104"/>
                <a:ext cx="1090800" cy="72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B96F967-2700-456A-A6D3-582890C5E31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38794" y="2675464"/>
                  <a:ext cx="1108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10BF6A8-AC0D-468E-B2D0-42DB15A7E99A}"/>
                    </a:ext>
                  </a:extLst>
                </p14:cNvPr>
                <p14:cNvContentPartPr/>
                <p14:nvPr/>
              </p14:nvContentPartPr>
              <p14:xfrm>
                <a:off x="2991554" y="2913064"/>
                <a:ext cx="267120" cy="249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10BF6A8-AC0D-468E-B2D0-42DB15A7E99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982554" y="2904064"/>
                  <a:ext cx="284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2D84A7C-D13C-45A8-B55A-094D1C0E1986}"/>
                    </a:ext>
                  </a:extLst>
                </p14:cNvPr>
                <p14:cNvContentPartPr/>
                <p14:nvPr/>
              </p14:nvContentPartPr>
              <p14:xfrm>
                <a:off x="3377114" y="2869504"/>
                <a:ext cx="86400" cy="239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2D84A7C-D13C-45A8-B55A-094D1C0E198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368474" y="2860864"/>
                  <a:ext cx="1040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51E3C3B-4418-4CD0-9C3C-E25D13B34473}"/>
                    </a:ext>
                  </a:extLst>
                </p14:cNvPr>
                <p14:cNvContentPartPr/>
                <p14:nvPr/>
              </p14:nvContentPartPr>
              <p14:xfrm>
                <a:off x="3375314" y="3251464"/>
                <a:ext cx="46800" cy="38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51E3C3B-4418-4CD0-9C3C-E25D13B3447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66314" y="3242824"/>
                  <a:ext cx="64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C879AA2-BC10-4A0F-BBB6-63B2752E9087}"/>
                    </a:ext>
                  </a:extLst>
                </p14:cNvPr>
                <p14:cNvContentPartPr/>
                <p14:nvPr/>
              </p14:nvContentPartPr>
              <p14:xfrm>
                <a:off x="3593474" y="2836384"/>
                <a:ext cx="206640" cy="262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C879AA2-BC10-4A0F-BBB6-63B2752E908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84474" y="2827744"/>
                  <a:ext cx="2242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8DAB62D-B0EF-4C33-B40C-2A2A2E7A5838}"/>
                    </a:ext>
                  </a:extLst>
                </p14:cNvPr>
                <p14:cNvContentPartPr/>
                <p14:nvPr/>
              </p14:nvContentPartPr>
              <p14:xfrm>
                <a:off x="3954554" y="2760424"/>
                <a:ext cx="63360" cy="292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8DAB62D-B0EF-4C33-B40C-2A2A2E7A583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45554" y="2751424"/>
                  <a:ext cx="810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07D48C6-300F-45A7-B494-43B8307081D1}"/>
                    </a:ext>
                  </a:extLst>
                </p14:cNvPr>
                <p14:cNvContentPartPr/>
                <p14:nvPr/>
              </p14:nvContentPartPr>
              <p14:xfrm>
                <a:off x="3941954" y="3184144"/>
                <a:ext cx="20880" cy="71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07D48C6-300F-45A7-B494-43B8307081D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33314" y="3175504"/>
                  <a:ext cx="38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FCDA06E-D0EB-4853-B9F5-74B2FB8F96BD}"/>
                    </a:ext>
                  </a:extLst>
                </p14:cNvPr>
                <p14:cNvContentPartPr/>
                <p14:nvPr/>
              </p14:nvContentPartPr>
              <p14:xfrm>
                <a:off x="4794434" y="3266224"/>
                <a:ext cx="5400" cy="10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FCDA06E-D0EB-4853-B9F5-74B2FB8F96B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85794" y="3257584"/>
                  <a:ext cx="23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9C80B04-BE0D-4035-8D39-99E579DBA707}"/>
                    </a:ext>
                  </a:extLst>
                </p14:cNvPr>
                <p14:cNvContentPartPr/>
                <p14:nvPr/>
              </p14:nvContentPartPr>
              <p14:xfrm>
                <a:off x="4219874" y="2847544"/>
                <a:ext cx="42480" cy="212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9C80B04-BE0D-4035-8D39-99E579DBA70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11234" y="2838544"/>
                  <a:ext cx="601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0B4BDAA-16F3-48C0-98A8-8935B3589243}"/>
                    </a:ext>
                  </a:extLst>
                </p14:cNvPr>
                <p14:cNvContentPartPr/>
                <p14:nvPr/>
              </p14:nvContentPartPr>
              <p14:xfrm>
                <a:off x="4366034" y="2773384"/>
                <a:ext cx="303840" cy="308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0B4BDAA-16F3-48C0-98A8-8935B358924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57034" y="2764744"/>
                  <a:ext cx="3214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EF1526F-564D-4CB1-B4A7-D8FBA677C3E1}"/>
                    </a:ext>
                  </a:extLst>
                </p14:cNvPr>
                <p14:cNvContentPartPr/>
                <p14:nvPr/>
              </p14:nvContentPartPr>
              <p14:xfrm>
                <a:off x="4771394" y="2771944"/>
                <a:ext cx="88200" cy="351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EF1526F-564D-4CB1-B4A7-D8FBA677C3E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62394" y="2762944"/>
                  <a:ext cx="1058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B8E5C84-16D4-4548-B342-FD52761FB32F}"/>
                    </a:ext>
                  </a:extLst>
                </p14:cNvPr>
                <p14:cNvContentPartPr/>
                <p14:nvPr/>
              </p14:nvContentPartPr>
              <p14:xfrm>
                <a:off x="4920434" y="2540464"/>
                <a:ext cx="4320" cy="8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B8E5C84-16D4-4548-B342-FD52761FB32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11794" y="2531824"/>
                  <a:ext cx="219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6D25009-E786-4EDD-9094-6CF353737C74}"/>
                    </a:ext>
                  </a:extLst>
                </p14:cNvPr>
                <p14:cNvContentPartPr/>
                <p14:nvPr/>
              </p14:nvContentPartPr>
              <p14:xfrm>
                <a:off x="5011874" y="2290984"/>
                <a:ext cx="256680" cy="448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6D25009-E786-4EDD-9094-6CF353737C7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03234" y="2282344"/>
                  <a:ext cx="27432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C1B3982-CAD3-4150-8506-FF0C19AF858D}"/>
                    </a:ext>
                  </a:extLst>
                </p14:cNvPr>
                <p14:cNvContentPartPr/>
                <p14:nvPr/>
              </p14:nvContentPartPr>
              <p14:xfrm>
                <a:off x="5308514" y="2649184"/>
                <a:ext cx="16200" cy="33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C1B3982-CAD3-4150-8506-FF0C19AF858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99514" y="2640544"/>
                  <a:ext cx="338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1AD50D2-E14C-4ACE-8A54-291ED1D50AAB}"/>
                    </a:ext>
                  </a:extLst>
                </p14:cNvPr>
                <p14:cNvContentPartPr/>
                <p14:nvPr/>
              </p14:nvContentPartPr>
              <p14:xfrm>
                <a:off x="5475194" y="2498704"/>
                <a:ext cx="118080" cy="187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1AD50D2-E14C-4ACE-8A54-291ED1D50AA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66194" y="2490064"/>
                  <a:ext cx="135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B1990C1-D2A8-4C2C-AD99-AA993268740D}"/>
                    </a:ext>
                  </a:extLst>
                </p14:cNvPr>
                <p14:cNvContentPartPr/>
                <p14:nvPr/>
              </p14:nvContentPartPr>
              <p14:xfrm>
                <a:off x="5668514" y="2417704"/>
                <a:ext cx="259560" cy="2322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B1990C1-D2A8-4C2C-AD99-AA993268740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59514" y="2408704"/>
                  <a:ext cx="2772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5B40EF0-00AE-4F84-8F65-06477DAF2951}"/>
                    </a:ext>
                  </a:extLst>
                </p14:cNvPr>
                <p14:cNvContentPartPr/>
                <p14:nvPr/>
              </p14:nvContentPartPr>
              <p14:xfrm>
                <a:off x="5961914" y="2232304"/>
                <a:ext cx="158760" cy="486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5B40EF0-00AE-4F84-8F65-06477DAF295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52914" y="2223304"/>
                  <a:ext cx="1764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33563EF-5BC6-4E5D-9E6B-C95DD25BF485}"/>
                    </a:ext>
                  </a:extLst>
                </p14:cNvPr>
                <p14:cNvContentPartPr/>
                <p14:nvPr/>
              </p14:nvContentPartPr>
              <p14:xfrm>
                <a:off x="6112394" y="2035024"/>
                <a:ext cx="213480" cy="145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33563EF-5BC6-4E5D-9E6B-C95DD25BF48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03754" y="2026384"/>
                  <a:ext cx="231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DBC50C4-9975-463F-A820-3A48E8CB6453}"/>
                    </a:ext>
                  </a:extLst>
                </p14:cNvPr>
                <p14:cNvContentPartPr/>
                <p14:nvPr/>
              </p14:nvContentPartPr>
              <p14:xfrm>
                <a:off x="6311834" y="2244544"/>
                <a:ext cx="224640" cy="430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DBC50C4-9975-463F-A820-3A48E8CB645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02834" y="2235544"/>
                  <a:ext cx="2422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C66E634-9E94-4C47-9BEE-8DE97B7D1F4F}"/>
                    </a:ext>
                  </a:extLst>
                </p14:cNvPr>
                <p14:cNvContentPartPr/>
                <p14:nvPr/>
              </p14:nvContentPartPr>
              <p14:xfrm>
                <a:off x="6598394" y="2555224"/>
                <a:ext cx="5760" cy="52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C66E634-9E94-4C47-9BEE-8DE97B7D1F4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589394" y="2546584"/>
                  <a:ext cx="234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98B1629-244D-4A2C-B93F-7FB34A283D0B}"/>
                    </a:ext>
                  </a:extLst>
                </p14:cNvPr>
                <p14:cNvContentPartPr/>
                <p14:nvPr/>
              </p14:nvContentPartPr>
              <p14:xfrm>
                <a:off x="6734834" y="2364784"/>
                <a:ext cx="183240" cy="2167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98B1629-244D-4A2C-B93F-7FB34A283D0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26194" y="2356144"/>
                  <a:ext cx="2008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88FA94A-FE13-46B5-A2E0-5797C07AC1A7}"/>
                    </a:ext>
                  </a:extLst>
                </p14:cNvPr>
                <p14:cNvContentPartPr/>
                <p14:nvPr/>
              </p14:nvContentPartPr>
              <p14:xfrm>
                <a:off x="6989714" y="2297104"/>
                <a:ext cx="213120" cy="336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88FA94A-FE13-46B5-A2E0-5797C07AC1A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980714" y="2288464"/>
                  <a:ext cx="2307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729575D-722B-4BC4-8970-58FCBB6C2CDB}"/>
                    </a:ext>
                  </a:extLst>
                </p14:cNvPr>
                <p14:cNvContentPartPr/>
                <p14:nvPr/>
              </p14:nvContentPartPr>
              <p14:xfrm>
                <a:off x="7268354" y="2161024"/>
                <a:ext cx="198000" cy="513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729575D-722B-4BC4-8970-58FCBB6C2CD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59354" y="2152384"/>
                  <a:ext cx="21564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A78C062-93AA-4EC1-A34C-BDE18D749F58}"/>
                    </a:ext>
                  </a:extLst>
                </p14:cNvPr>
                <p14:cNvContentPartPr/>
                <p14:nvPr/>
              </p14:nvContentPartPr>
              <p14:xfrm>
                <a:off x="7457714" y="1947544"/>
                <a:ext cx="119160" cy="159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A78C062-93AA-4EC1-A34C-BDE18D749F5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48714" y="1938544"/>
                  <a:ext cx="136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FF711EC-593C-4302-AD11-3BE33A54D0B8}"/>
                    </a:ext>
                  </a:extLst>
                </p14:cNvPr>
                <p14:cNvContentPartPr/>
                <p14:nvPr/>
              </p14:nvContentPartPr>
              <p14:xfrm>
                <a:off x="7593434" y="2241304"/>
                <a:ext cx="205920" cy="388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FF711EC-593C-4302-AD11-3BE33A54D0B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84434" y="2232304"/>
                  <a:ext cx="2235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74FE366-4864-4729-8A1D-EEF87F2915D0}"/>
                    </a:ext>
                  </a:extLst>
                </p14:cNvPr>
                <p14:cNvContentPartPr/>
                <p14:nvPr/>
              </p14:nvContentPartPr>
              <p14:xfrm>
                <a:off x="7879274" y="2541184"/>
                <a:ext cx="15480" cy="29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74FE366-4864-4729-8A1D-EEF87F2915D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70634" y="2532184"/>
                  <a:ext cx="331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6A1BCF6-97EC-4E44-BA05-4C4B21715A9D}"/>
                    </a:ext>
                  </a:extLst>
                </p14:cNvPr>
                <p14:cNvContentPartPr/>
                <p14:nvPr/>
              </p14:nvContentPartPr>
              <p14:xfrm>
                <a:off x="8008514" y="2234824"/>
                <a:ext cx="232560" cy="345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6A1BCF6-97EC-4E44-BA05-4C4B21715A9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99874" y="2226184"/>
                  <a:ext cx="2502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A938F70-7073-4337-BD11-2C4ED9C43CB0}"/>
                    </a:ext>
                  </a:extLst>
                </p14:cNvPr>
                <p14:cNvContentPartPr/>
                <p14:nvPr/>
              </p14:nvContentPartPr>
              <p14:xfrm>
                <a:off x="8329274" y="2121784"/>
                <a:ext cx="155160" cy="578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A938F70-7073-4337-BD11-2C4ED9C43CB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20274" y="2112784"/>
                  <a:ext cx="17280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BF6816D-36C5-4A50-B591-E713DA8A522E}"/>
                    </a:ext>
                  </a:extLst>
                </p14:cNvPr>
                <p14:cNvContentPartPr/>
                <p14:nvPr/>
              </p14:nvContentPartPr>
              <p14:xfrm>
                <a:off x="8542754" y="1909744"/>
                <a:ext cx="35280" cy="2325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BF6816D-36C5-4A50-B591-E713DA8A522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33754" y="1900744"/>
                  <a:ext cx="529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B2AA74A-D050-4584-BBAA-C6FA89C36148}"/>
                    </a:ext>
                  </a:extLst>
                </p14:cNvPr>
                <p14:cNvContentPartPr/>
                <p14:nvPr/>
              </p14:nvContentPartPr>
              <p14:xfrm>
                <a:off x="8682794" y="1855384"/>
                <a:ext cx="297720" cy="292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B2AA74A-D050-4584-BBAA-C6FA89C3614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74154" y="1846744"/>
                  <a:ext cx="31536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9E3446-14DE-4C8F-9666-B55A2C14EF62}"/>
              </a:ext>
            </a:extLst>
          </p:cNvPr>
          <p:cNvGrpSpPr/>
          <p:nvPr/>
        </p:nvGrpSpPr>
        <p:grpSpPr>
          <a:xfrm>
            <a:off x="947474" y="3750064"/>
            <a:ext cx="942120" cy="408960"/>
            <a:chOff x="947474" y="3750064"/>
            <a:chExt cx="942120" cy="40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0E66580-47CD-46C8-8E6F-E74D45DD9FD9}"/>
                    </a:ext>
                  </a:extLst>
                </p14:cNvPr>
                <p14:cNvContentPartPr/>
                <p14:nvPr/>
              </p14:nvContentPartPr>
              <p14:xfrm>
                <a:off x="947474" y="3750064"/>
                <a:ext cx="497880" cy="408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0E66580-47CD-46C8-8E6F-E74D45DD9FD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38834" y="3741424"/>
                  <a:ext cx="5155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4E2012D-CF6B-42CB-8EC9-FEC844E66669}"/>
                    </a:ext>
                  </a:extLst>
                </p14:cNvPr>
                <p14:cNvContentPartPr/>
                <p14:nvPr/>
              </p14:nvContentPartPr>
              <p14:xfrm>
                <a:off x="979874" y="4004584"/>
                <a:ext cx="221400" cy="66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4E2012D-CF6B-42CB-8EC9-FEC844E6666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0874" y="3995584"/>
                  <a:ext cx="2390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66F33B1-BAC4-4D4C-8B1D-EA8A0E9F6654}"/>
                    </a:ext>
                  </a:extLst>
                </p14:cNvPr>
                <p14:cNvContentPartPr/>
                <p14:nvPr/>
              </p14:nvContentPartPr>
              <p14:xfrm>
                <a:off x="1236554" y="3993424"/>
                <a:ext cx="279000" cy="115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66F33B1-BAC4-4D4C-8B1D-EA8A0E9F665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27554" y="3984784"/>
                  <a:ext cx="296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979F082-29D1-41A4-8167-6A9198F4A319}"/>
                    </a:ext>
                  </a:extLst>
                </p14:cNvPr>
                <p14:cNvContentPartPr/>
                <p14:nvPr/>
              </p14:nvContentPartPr>
              <p14:xfrm>
                <a:off x="1625714" y="3963184"/>
                <a:ext cx="174240" cy="188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979F082-29D1-41A4-8167-6A9198F4A31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16714" y="3954544"/>
                  <a:ext cx="191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104D4DD-B18F-438D-83BF-CF4B80B36EC8}"/>
                    </a:ext>
                  </a:extLst>
                </p14:cNvPr>
                <p14:cNvContentPartPr/>
                <p14:nvPr/>
              </p14:nvContentPartPr>
              <p14:xfrm>
                <a:off x="1781234" y="3799384"/>
                <a:ext cx="108360" cy="280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104D4DD-B18F-438D-83BF-CF4B80B36EC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772594" y="3790744"/>
                  <a:ext cx="12600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433F2EA-185E-4537-BE85-3276E1A28AB4}"/>
              </a:ext>
            </a:extLst>
          </p:cNvPr>
          <p:cNvGrpSpPr/>
          <p:nvPr/>
        </p:nvGrpSpPr>
        <p:grpSpPr>
          <a:xfrm>
            <a:off x="2335994" y="3603184"/>
            <a:ext cx="7335360" cy="2235960"/>
            <a:chOff x="2335994" y="3603184"/>
            <a:chExt cx="7335360" cy="22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8A7334E-AA57-49E1-A302-9A5A65DD8C78}"/>
                    </a:ext>
                  </a:extLst>
                </p14:cNvPr>
                <p14:cNvContentPartPr/>
                <p14:nvPr/>
              </p14:nvContentPartPr>
              <p14:xfrm>
                <a:off x="2335994" y="3878944"/>
                <a:ext cx="100080" cy="264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8A7334E-AA57-49E1-A302-9A5A65DD8C7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327354" y="3870304"/>
                  <a:ext cx="117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AC49929-F6B8-45DD-A33A-6042690C6BE2}"/>
                    </a:ext>
                  </a:extLst>
                </p14:cNvPr>
                <p14:cNvContentPartPr/>
                <p14:nvPr/>
              </p14:nvContentPartPr>
              <p14:xfrm>
                <a:off x="2414114" y="3698944"/>
                <a:ext cx="334800" cy="255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AC49929-F6B8-45DD-A33A-6042690C6BE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405114" y="3690304"/>
                  <a:ext cx="3524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D1CFFDF-28CC-48DD-A626-5162F89CA3FC}"/>
                    </a:ext>
                  </a:extLst>
                </p14:cNvPr>
                <p14:cNvContentPartPr/>
                <p14:nvPr/>
              </p14:nvContentPartPr>
              <p14:xfrm>
                <a:off x="2854034" y="3691744"/>
                <a:ext cx="276120" cy="432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D1CFFDF-28CC-48DD-A626-5162F89CA3F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45034" y="3682744"/>
                  <a:ext cx="2937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41F40C9-15DC-4517-BBCD-6268F74D9D7F}"/>
                    </a:ext>
                  </a:extLst>
                </p14:cNvPr>
                <p14:cNvContentPartPr/>
                <p14:nvPr/>
              </p14:nvContentPartPr>
              <p14:xfrm>
                <a:off x="3176234" y="3788584"/>
                <a:ext cx="195120" cy="306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41F40C9-15DC-4517-BBCD-6268F74D9D7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167234" y="3779584"/>
                  <a:ext cx="21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61DE74D-70D1-428F-AEFC-E1384487F4AA}"/>
                    </a:ext>
                  </a:extLst>
                </p14:cNvPr>
                <p14:cNvContentPartPr/>
                <p14:nvPr/>
              </p14:nvContentPartPr>
              <p14:xfrm>
                <a:off x="3103874" y="3731704"/>
                <a:ext cx="286200" cy="409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61DE74D-70D1-428F-AEFC-E1384487F4A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094874" y="3722704"/>
                  <a:ext cx="3038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B740BD0-56ED-49C5-A1B4-94BB81C6D7CA}"/>
                    </a:ext>
                  </a:extLst>
                </p14:cNvPr>
                <p14:cNvContentPartPr/>
                <p14:nvPr/>
              </p14:nvContentPartPr>
              <p14:xfrm>
                <a:off x="3426434" y="4033744"/>
                <a:ext cx="205920" cy="208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B740BD0-56ED-49C5-A1B4-94BB81C6D7C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17434" y="4025104"/>
                  <a:ext cx="223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4439420-FD02-4CD1-A739-F78570AFC110}"/>
                    </a:ext>
                  </a:extLst>
                </p14:cNvPr>
                <p14:cNvContentPartPr/>
                <p14:nvPr/>
              </p14:nvContentPartPr>
              <p14:xfrm>
                <a:off x="3740354" y="3872464"/>
                <a:ext cx="210600" cy="17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4439420-FD02-4CD1-A739-F78570AFC11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731714" y="3863824"/>
                  <a:ext cx="228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73086F3-7F9B-41E1-81C6-C3746C6E9F2F}"/>
                    </a:ext>
                  </a:extLst>
                </p14:cNvPr>
                <p14:cNvContentPartPr/>
                <p14:nvPr/>
              </p14:nvContentPartPr>
              <p14:xfrm>
                <a:off x="3761594" y="3988384"/>
                <a:ext cx="235080" cy="33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73086F3-7F9B-41E1-81C6-C3746C6E9F2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752954" y="3979384"/>
                  <a:ext cx="252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0AC5F6D-D5B3-47B3-965A-F3D4F87F5006}"/>
                    </a:ext>
                  </a:extLst>
                </p14:cNvPr>
                <p14:cNvContentPartPr/>
                <p14:nvPr/>
              </p14:nvContentPartPr>
              <p14:xfrm>
                <a:off x="4280714" y="3784624"/>
                <a:ext cx="144360" cy="1353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0AC5F6D-D5B3-47B3-965A-F3D4F87F500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71714" y="3775984"/>
                  <a:ext cx="162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0CE9AE7-68BB-4AF7-883E-C1FBED68F80F}"/>
                    </a:ext>
                  </a:extLst>
                </p14:cNvPr>
                <p14:cNvContentPartPr/>
                <p14:nvPr/>
              </p14:nvContentPartPr>
              <p14:xfrm>
                <a:off x="4393754" y="3723424"/>
                <a:ext cx="117360" cy="3376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0CE9AE7-68BB-4AF7-883E-C1FBED68F80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385114" y="3714424"/>
                  <a:ext cx="1350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FE9F73F-D782-4269-A8A5-AF1276BCD7AA}"/>
                    </a:ext>
                  </a:extLst>
                </p14:cNvPr>
                <p14:cNvContentPartPr/>
                <p14:nvPr/>
              </p14:nvContentPartPr>
              <p14:xfrm>
                <a:off x="4641434" y="3603184"/>
                <a:ext cx="190440" cy="5284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FE9F73F-D782-4269-A8A5-AF1276BCD7A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632794" y="3594184"/>
                  <a:ext cx="2080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18CE597-3BE2-465A-8E8B-0A2C7029D42B}"/>
                    </a:ext>
                  </a:extLst>
                </p14:cNvPr>
                <p14:cNvContentPartPr/>
                <p14:nvPr/>
              </p14:nvContentPartPr>
              <p14:xfrm>
                <a:off x="2441114" y="4515784"/>
                <a:ext cx="223920" cy="354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18CE597-3BE2-465A-8E8B-0A2C7029D42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432474" y="4506784"/>
                  <a:ext cx="2415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A138273-B977-446F-8884-CB43D09DC14C}"/>
                    </a:ext>
                  </a:extLst>
                </p14:cNvPr>
                <p14:cNvContentPartPr/>
                <p14:nvPr/>
              </p14:nvContentPartPr>
              <p14:xfrm>
                <a:off x="2448314" y="4467184"/>
                <a:ext cx="232560" cy="387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A138273-B977-446F-8884-CB43D09DC14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439674" y="4458544"/>
                  <a:ext cx="2502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A7E3DFB-32AC-4F5F-BA2C-E76BF992D7FF}"/>
                    </a:ext>
                  </a:extLst>
                </p14:cNvPr>
                <p14:cNvContentPartPr/>
                <p14:nvPr/>
              </p14:nvContentPartPr>
              <p14:xfrm>
                <a:off x="2689874" y="4785064"/>
                <a:ext cx="216360" cy="181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A7E3DFB-32AC-4F5F-BA2C-E76BF992D7F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81234" y="4776424"/>
                  <a:ext cx="234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2956C8B-7118-4932-8C6F-9E531CF7528D}"/>
                    </a:ext>
                  </a:extLst>
                </p14:cNvPr>
                <p14:cNvContentPartPr/>
                <p14:nvPr/>
              </p14:nvContentPartPr>
              <p14:xfrm>
                <a:off x="3105674" y="4609744"/>
                <a:ext cx="299520" cy="1022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2956C8B-7118-4932-8C6F-9E531CF7528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96674" y="4600744"/>
                  <a:ext cx="317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606595A-717C-4AF1-8835-EA4F6FF2C065}"/>
                    </a:ext>
                  </a:extLst>
                </p14:cNvPr>
                <p14:cNvContentPartPr/>
                <p14:nvPr/>
              </p14:nvContentPartPr>
              <p14:xfrm>
                <a:off x="3579434" y="4541704"/>
                <a:ext cx="93600" cy="264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606595A-717C-4AF1-8835-EA4F6FF2C06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70794" y="4532704"/>
                  <a:ext cx="111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9A78C0A-B4FE-4976-99A5-1FDCEBBEA3A9}"/>
                    </a:ext>
                  </a:extLst>
                </p14:cNvPr>
                <p14:cNvContentPartPr/>
                <p14:nvPr/>
              </p14:nvContentPartPr>
              <p14:xfrm>
                <a:off x="3616874" y="4450264"/>
                <a:ext cx="279720" cy="368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9A78C0A-B4FE-4976-99A5-1FDCEBBEA3A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608234" y="4441264"/>
                  <a:ext cx="2973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36A3AE4-C84A-4898-AD04-F7E4167347B3}"/>
                    </a:ext>
                  </a:extLst>
                </p14:cNvPr>
                <p14:cNvContentPartPr/>
                <p14:nvPr/>
              </p14:nvContentPartPr>
              <p14:xfrm>
                <a:off x="3953114" y="4617304"/>
                <a:ext cx="77400" cy="147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36A3AE4-C84A-4898-AD04-F7E4167347B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44114" y="4608304"/>
                  <a:ext cx="95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EC3B72B-49CE-4D64-B9ED-98CAC6BB65F9}"/>
                    </a:ext>
                  </a:extLst>
                </p14:cNvPr>
                <p14:cNvContentPartPr/>
                <p14:nvPr/>
              </p14:nvContentPartPr>
              <p14:xfrm>
                <a:off x="4061114" y="4606504"/>
                <a:ext cx="205920" cy="1875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EC3B72B-49CE-4D64-B9ED-98CAC6BB65F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052114" y="4597864"/>
                  <a:ext cx="223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2B6BBE2-6DF4-4FD5-BED5-8CE76D3DBC72}"/>
                    </a:ext>
                  </a:extLst>
                </p14:cNvPr>
                <p14:cNvContentPartPr/>
                <p14:nvPr/>
              </p14:nvContentPartPr>
              <p14:xfrm>
                <a:off x="2562074" y="5354584"/>
                <a:ext cx="133560" cy="306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2B6BBE2-6DF4-4FD5-BED5-8CE76D3DBC7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553434" y="5345944"/>
                  <a:ext cx="1512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9878E65-C552-4940-B67B-B6563A870E62}"/>
                    </a:ext>
                  </a:extLst>
                </p14:cNvPr>
                <p14:cNvContentPartPr/>
                <p14:nvPr/>
              </p14:nvContentPartPr>
              <p14:xfrm>
                <a:off x="2627954" y="5147584"/>
                <a:ext cx="331920" cy="294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9878E65-C552-4940-B67B-B6563A870E6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19314" y="5138584"/>
                  <a:ext cx="3495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AF26339-E5A5-4D92-A761-7BFC5A195A30}"/>
                    </a:ext>
                  </a:extLst>
                </p14:cNvPr>
                <p14:cNvContentPartPr/>
                <p14:nvPr/>
              </p14:nvContentPartPr>
              <p14:xfrm>
                <a:off x="3105314" y="5203384"/>
                <a:ext cx="270360" cy="4132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AF26339-E5A5-4D92-A761-7BFC5A195A3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096674" y="5194744"/>
                  <a:ext cx="28800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9706A3F-4A44-4F0F-97FC-D2EF6C28147C}"/>
                    </a:ext>
                  </a:extLst>
                </p14:cNvPr>
                <p14:cNvContentPartPr/>
                <p14:nvPr/>
              </p14:nvContentPartPr>
              <p14:xfrm>
                <a:off x="3402314" y="5289424"/>
                <a:ext cx="207720" cy="280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9706A3F-4A44-4F0F-97FC-D2EF6C28147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393674" y="5280424"/>
                  <a:ext cx="2253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7C7C5E6-DE33-4F08-AE76-D9F73647E59F}"/>
                    </a:ext>
                  </a:extLst>
                </p14:cNvPr>
                <p14:cNvContentPartPr/>
                <p14:nvPr/>
              </p14:nvContentPartPr>
              <p14:xfrm>
                <a:off x="3438674" y="5223904"/>
                <a:ext cx="223560" cy="320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7C7C5E6-DE33-4F08-AE76-D9F73647E59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429674" y="5215264"/>
                  <a:ext cx="2412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B0DF72D-4952-4F77-A9CE-28F26F934CF8}"/>
                    </a:ext>
                  </a:extLst>
                </p14:cNvPr>
                <p14:cNvContentPartPr/>
                <p14:nvPr/>
              </p14:nvContentPartPr>
              <p14:xfrm>
                <a:off x="3756914" y="5497504"/>
                <a:ext cx="230760" cy="217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B0DF72D-4952-4F77-A9CE-28F26F934CF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748274" y="5488504"/>
                  <a:ext cx="2484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73C6E71-F4AC-452C-8920-F3C23CF47687}"/>
                    </a:ext>
                  </a:extLst>
                </p14:cNvPr>
                <p14:cNvContentPartPr/>
                <p14:nvPr/>
              </p14:nvContentPartPr>
              <p14:xfrm>
                <a:off x="4184594" y="5346304"/>
                <a:ext cx="175320" cy="241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73C6E71-F4AC-452C-8920-F3C23CF4768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175594" y="5337664"/>
                  <a:ext cx="192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877D352-A653-4D9D-A2E0-D3921811739A}"/>
                    </a:ext>
                  </a:extLst>
                </p14:cNvPr>
                <p14:cNvContentPartPr/>
                <p14:nvPr/>
              </p14:nvContentPartPr>
              <p14:xfrm>
                <a:off x="4204394" y="5474104"/>
                <a:ext cx="126360" cy="266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877D352-A653-4D9D-A2E0-D3921811739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195754" y="5465464"/>
                  <a:ext cx="144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428C3DE-7979-401E-A472-24A5243A7928}"/>
                    </a:ext>
                  </a:extLst>
                </p14:cNvPr>
                <p14:cNvContentPartPr/>
                <p14:nvPr/>
              </p14:nvContentPartPr>
              <p14:xfrm>
                <a:off x="4545674" y="4392304"/>
                <a:ext cx="298800" cy="4658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428C3DE-7979-401E-A472-24A5243A792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37034" y="4383304"/>
                  <a:ext cx="31644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D56B933-DA33-426D-B41E-F17D0C2277C0}"/>
                    </a:ext>
                  </a:extLst>
                </p14:cNvPr>
                <p14:cNvContentPartPr/>
                <p14:nvPr/>
              </p14:nvContentPartPr>
              <p14:xfrm>
                <a:off x="4872194" y="4513624"/>
                <a:ext cx="270360" cy="2318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D56B933-DA33-426D-B41E-F17D0C2277C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63194" y="4504624"/>
                  <a:ext cx="2880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82908E9-1FB1-425F-AFC2-1BBB2369DBCF}"/>
                    </a:ext>
                  </a:extLst>
                </p14:cNvPr>
                <p14:cNvContentPartPr/>
                <p14:nvPr/>
              </p14:nvContentPartPr>
              <p14:xfrm>
                <a:off x="5203034" y="4497064"/>
                <a:ext cx="158760" cy="2415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82908E9-1FB1-425F-AFC2-1BBB2369DBC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94394" y="4488424"/>
                  <a:ext cx="176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F3D5B5B-1CC8-421F-B32E-FB808732077B}"/>
                    </a:ext>
                  </a:extLst>
                </p14:cNvPr>
                <p14:cNvContentPartPr/>
                <p14:nvPr/>
              </p14:nvContentPartPr>
              <p14:xfrm>
                <a:off x="5473754" y="4703704"/>
                <a:ext cx="115560" cy="1807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F3D5B5B-1CC8-421F-B32E-FB808732077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65114" y="4695064"/>
                  <a:ext cx="133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C96D12E-2735-4E60-BF0C-64EC2E9E2085}"/>
                    </a:ext>
                  </a:extLst>
                </p14:cNvPr>
                <p14:cNvContentPartPr/>
                <p14:nvPr/>
              </p14:nvContentPartPr>
              <p14:xfrm>
                <a:off x="5773274" y="4617304"/>
                <a:ext cx="24120" cy="76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C96D12E-2735-4E60-BF0C-64EC2E9E208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64274" y="4608304"/>
                  <a:ext cx="41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CF1E4E4-82E7-4B59-8E3E-35164B6940A9}"/>
                    </a:ext>
                  </a:extLst>
                </p14:cNvPr>
                <p14:cNvContentPartPr/>
                <p14:nvPr/>
              </p14:nvContentPartPr>
              <p14:xfrm>
                <a:off x="5911514" y="4525864"/>
                <a:ext cx="124560" cy="175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CF1E4E4-82E7-4B59-8E3E-35164B6940A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902514" y="4516864"/>
                  <a:ext cx="142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AAF0ABB-B853-4C96-BB70-183984115DA7}"/>
                    </a:ext>
                  </a:extLst>
                </p14:cNvPr>
                <p14:cNvContentPartPr/>
                <p14:nvPr/>
              </p14:nvContentPartPr>
              <p14:xfrm>
                <a:off x="6194114" y="4441264"/>
                <a:ext cx="223560" cy="2678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AAF0ABB-B853-4C96-BB70-183984115DA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185474" y="4432624"/>
                  <a:ext cx="2412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4B42EED-238F-487F-804D-C396B54ADE02}"/>
                    </a:ext>
                  </a:extLst>
                </p14:cNvPr>
                <p14:cNvContentPartPr/>
                <p14:nvPr/>
              </p14:nvContentPartPr>
              <p14:xfrm>
                <a:off x="6488594" y="4321024"/>
                <a:ext cx="158040" cy="4528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4B42EED-238F-487F-804D-C396B54ADE0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479594" y="4312384"/>
                  <a:ext cx="17568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574A123-C79F-4A09-BDAC-D6A30C134218}"/>
                    </a:ext>
                  </a:extLst>
                </p14:cNvPr>
                <p14:cNvContentPartPr/>
                <p14:nvPr/>
              </p14:nvContentPartPr>
              <p14:xfrm>
                <a:off x="4567994" y="5235784"/>
                <a:ext cx="181440" cy="178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574A123-C79F-4A09-BDAC-D6A30C13421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559354" y="5226784"/>
                  <a:ext cx="199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CD9460E-DC53-4D2B-A081-B130D1B36E6B}"/>
                    </a:ext>
                  </a:extLst>
                </p14:cNvPr>
                <p14:cNvContentPartPr/>
                <p14:nvPr/>
              </p14:nvContentPartPr>
              <p14:xfrm>
                <a:off x="4718474" y="5168464"/>
                <a:ext cx="106200" cy="440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CD9460E-DC53-4D2B-A081-B130D1B36E6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709834" y="5159824"/>
                  <a:ext cx="1238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9820C31-B6D2-4991-A552-F47C2CE03FE0}"/>
                    </a:ext>
                  </a:extLst>
                </p14:cNvPr>
                <p14:cNvContentPartPr/>
                <p14:nvPr/>
              </p14:nvContentPartPr>
              <p14:xfrm>
                <a:off x="4858514" y="5081344"/>
                <a:ext cx="173160" cy="5634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9820C31-B6D2-4991-A552-F47C2CE03FE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49874" y="5072344"/>
                  <a:ext cx="1908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7A36A24-3C0C-4B20-9906-6463886C9D74}"/>
                    </a:ext>
                  </a:extLst>
                </p14:cNvPr>
                <p14:cNvContentPartPr/>
                <p14:nvPr/>
              </p14:nvContentPartPr>
              <p14:xfrm>
                <a:off x="5333714" y="5286184"/>
                <a:ext cx="235440" cy="338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7A36A24-3C0C-4B20-9906-6463886C9D7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24714" y="5277544"/>
                  <a:ext cx="253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220B9C3-706D-45AC-8BB1-AFF2A69D6830}"/>
                    </a:ext>
                  </a:extLst>
                </p14:cNvPr>
                <p14:cNvContentPartPr/>
                <p14:nvPr/>
              </p14:nvContentPartPr>
              <p14:xfrm>
                <a:off x="5399234" y="5399224"/>
                <a:ext cx="230760" cy="356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220B9C3-706D-45AC-8BB1-AFF2A69D683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390594" y="5390584"/>
                  <a:ext cx="2484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67A8926-2940-47B9-8C11-079E8C5FB629}"/>
                    </a:ext>
                  </a:extLst>
                </p14:cNvPr>
                <p14:cNvContentPartPr/>
                <p14:nvPr/>
              </p14:nvContentPartPr>
              <p14:xfrm>
                <a:off x="5907914" y="5073424"/>
                <a:ext cx="300240" cy="6926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67A8926-2940-47B9-8C11-079E8C5FB62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898914" y="5064784"/>
                  <a:ext cx="317880" cy="71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411E34A-C9D2-4E39-A82C-3AAD4DAF6FE7}"/>
                    </a:ext>
                  </a:extLst>
                </p14:cNvPr>
                <p14:cNvContentPartPr/>
                <p14:nvPr/>
              </p14:nvContentPartPr>
              <p14:xfrm>
                <a:off x="6318314" y="5081704"/>
                <a:ext cx="185760" cy="1893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411E34A-C9D2-4E39-A82C-3AAD4DAF6FE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309674" y="5073064"/>
                  <a:ext cx="203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9D5E7A4-D01B-4A13-BC30-E3F5019C7E07}"/>
                    </a:ext>
                  </a:extLst>
                </p14:cNvPr>
                <p14:cNvContentPartPr/>
                <p14:nvPr/>
              </p14:nvContentPartPr>
              <p14:xfrm>
                <a:off x="6607754" y="5072344"/>
                <a:ext cx="174960" cy="2016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9D5E7A4-D01B-4A13-BC30-E3F5019C7E0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598754" y="5063344"/>
                  <a:ext cx="1926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69CD77A-10A6-49B1-A2D8-36DBA05748F3}"/>
                    </a:ext>
                  </a:extLst>
                </p14:cNvPr>
                <p14:cNvContentPartPr/>
                <p14:nvPr/>
              </p14:nvContentPartPr>
              <p14:xfrm>
                <a:off x="6442874" y="5458264"/>
                <a:ext cx="173520" cy="1346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69CD77A-10A6-49B1-A2D8-36DBA05748F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433874" y="5449264"/>
                  <a:ext cx="191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A9BDEE1-15F8-4070-A523-602E79A9534A}"/>
                    </a:ext>
                  </a:extLst>
                </p14:cNvPr>
                <p14:cNvContentPartPr/>
                <p14:nvPr/>
              </p14:nvContentPartPr>
              <p14:xfrm>
                <a:off x="6595514" y="5435584"/>
                <a:ext cx="34920" cy="3146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A9BDEE1-15F8-4070-A523-602E79A9534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586514" y="5426584"/>
                  <a:ext cx="525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E9FA6AB-9487-4CD8-96B2-311EAA0D784E}"/>
                    </a:ext>
                  </a:extLst>
                </p14:cNvPr>
                <p14:cNvContentPartPr/>
                <p14:nvPr/>
              </p14:nvContentPartPr>
              <p14:xfrm>
                <a:off x="6895034" y="4844104"/>
                <a:ext cx="240120" cy="9950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E9FA6AB-9487-4CD8-96B2-311EAA0D784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886394" y="4835464"/>
                  <a:ext cx="257760" cy="10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8159963-D46E-4A5D-A0C2-592BDDE4AC15}"/>
                    </a:ext>
                  </a:extLst>
                </p14:cNvPr>
                <p14:cNvContentPartPr/>
                <p14:nvPr/>
              </p14:nvContentPartPr>
              <p14:xfrm>
                <a:off x="7250354" y="5026984"/>
                <a:ext cx="275760" cy="5162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8159963-D46E-4A5D-A0C2-592BDDE4AC1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41714" y="5017984"/>
                  <a:ext cx="29340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09E97C3-7BF0-485F-8D2A-94F226EE1072}"/>
                    </a:ext>
                  </a:extLst>
                </p14:cNvPr>
                <p14:cNvContentPartPr/>
                <p14:nvPr/>
              </p14:nvContentPartPr>
              <p14:xfrm>
                <a:off x="7505234" y="5388064"/>
                <a:ext cx="16200" cy="489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09E97C3-7BF0-485F-8D2A-94F226EE107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496594" y="5379424"/>
                  <a:ext cx="33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AF85080-B817-4FCF-8B8C-B1B1F0CD9618}"/>
                    </a:ext>
                  </a:extLst>
                </p14:cNvPr>
                <p14:cNvContentPartPr/>
                <p14:nvPr/>
              </p14:nvContentPartPr>
              <p14:xfrm>
                <a:off x="7640594" y="5223544"/>
                <a:ext cx="130320" cy="2016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AF85080-B817-4FCF-8B8C-B1B1F0CD961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631594" y="5214544"/>
                  <a:ext cx="147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A2F0E9C-A914-4E80-91C7-C7F6B6A3CD1E}"/>
                    </a:ext>
                  </a:extLst>
                </p14:cNvPr>
                <p14:cNvContentPartPr/>
                <p14:nvPr/>
              </p14:nvContentPartPr>
              <p14:xfrm>
                <a:off x="7865594" y="5145064"/>
                <a:ext cx="191880" cy="3002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A2F0E9C-A914-4E80-91C7-C7F6B6A3CD1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856594" y="5136424"/>
                  <a:ext cx="2095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9AD031D-0966-46AD-8480-EDB6DC271587}"/>
                    </a:ext>
                  </a:extLst>
                </p14:cNvPr>
                <p14:cNvContentPartPr/>
                <p14:nvPr/>
              </p14:nvContentPartPr>
              <p14:xfrm>
                <a:off x="8139914" y="4993504"/>
                <a:ext cx="160920" cy="5601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9AD031D-0966-46AD-8480-EDB6DC27158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130914" y="4984504"/>
                  <a:ext cx="17856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83D9DF9-472A-4047-A913-82655A484DF1}"/>
                    </a:ext>
                  </a:extLst>
                </p14:cNvPr>
                <p14:cNvContentPartPr/>
                <p14:nvPr/>
              </p14:nvContentPartPr>
              <p14:xfrm>
                <a:off x="8302994" y="4745104"/>
                <a:ext cx="139680" cy="145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83D9DF9-472A-4047-A913-82655A484DF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294354" y="4736464"/>
                  <a:ext cx="157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675A068-3903-4FDE-A16F-F8954F38A8C3}"/>
                    </a:ext>
                  </a:extLst>
                </p14:cNvPr>
                <p14:cNvContentPartPr/>
                <p14:nvPr/>
              </p14:nvContentPartPr>
              <p14:xfrm>
                <a:off x="8431514" y="4674184"/>
                <a:ext cx="74160" cy="3546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675A068-3903-4FDE-A16F-F8954F38A8C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422514" y="4665184"/>
                  <a:ext cx="918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F10696E-31E4-47C9-97F0-71FB9BF15DA0}"/>
                    </a:ext>
                  </a:extLst>
                </p14:cNvPr>
                <p14:cNvContentPartPr/>
                <p14:nvPr/>
              </p14:nvContentPartPr>
              <p14:xfrm>
                <a:off x="8471114" y="5056504"/>
                <a:ext cx="241920" cy="4230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F10696E-31E4-47C9-97F0-71FB9BF15DA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462474" y="5047864"/>
                  <a:ext cx="2595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20DEAB8-5291-4E57-836D-A78FF91C53F4}"/>
                    </a:ext>
                  </a:extLst>
                </p14:cNvPr>
                <p14:cNvContentPartPr/>
                <p14:nvPr/>
              </p14:nvContentPartPr>
              <p14:xfrm>
                <a:off x="8730674" y="5325064"/>
                <a:ext cx="23040" cy="856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20DEAB8-5291-4E57-836D-A78FF91C53F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722034" y="5316064"/>
                  <a:ext cx="40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DF3EAA2-1845-40B6-82D1-D708E8C29DC3}"/>
                    </a:ext>
                  </a:extLst>
                </p14:cNvPr>
                <p14:cNvContentPartPr/>
                <p14:nvPr/>
              </p14:nvContentPartPr>
              <p14:xfrm>
                <a:off x="8844794" y="5104744"/>
                <a:ext cx="219960" cy="392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DF3EAA2-1845-40B6-82D1-D708E8C29DC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835794" y="5096104"/>
                  <a:ext cx="2376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16F34E8-0473-4ABD-AABA-857581D22DB8}"/>
                    </a:ext>
                  </a:extLst>
                </p14:cNvPr>
                <p14:cNvContentPartPr/>
                <p14:nvPr/>
              </p14:nvContentPartPr>
              <p14:xfrm>
                <a:off x="9124874" y="5150464"/>
                <a:ext cx="235080" cy="3006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16F34E8-0473-4ABD-AABA-857581D22DB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116234" y="5141464"/>
                  <a:ext cx="2527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8C129AD-BB00-4C2C-BE35-6D9EAE053E93}"/>
                    </a:ext>
                  </a:extLst>
                </p14:cNvPr>
                <p14:cNvContentPartPr/>
                <p14:nvPr/>
              </p14:nvContentPartPr>
              <p14:xfrm>
                <a:off x="9418634" y="4941664"/>
                <a:ext cx="252720" cy="640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8C129AD-BB00-4C2C-BE35-6D9EAE053E9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409634" y="4932664"/>
                  <a:ext cx="270360" cy="65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3140593-2109-4A2C-936F-9F830CCAAF5A}"/>
              </a:ext>
            </a:extLst>
          </p:cNvPr>
          <p:cNvGrpSpPr/>
          <p:nvPr/>
        </p:nvGrpSpPr>
        <p:grpSpPr>
          <a:xfrm>
            <a:off x="9629234" y="4709104"/>
            <a:ext cx="439920" cy="226440"/>
            <a:chOff x="9629234" y="4709104"/>
            <a:chExt cx="439920" cy="22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10DA0A0-EAC8-491B-A515-72F5E6F18B9A}"/>
                    </a:ext>
                  </a:extLst>
                </p14:cNvPr>
                <p14:cNvContentPartPr/>
                <p14:nvPr/>
              </p14:nvContentPartPr>
              <p14:xfrm>
                <a:off x="9629234" y="4709104"/>
                <a:ext cx="127080" cy="2264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10DA0A0-EAC8-491B-A515-72F5E6F18B9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620234" y="4700464"/>
                  <a:ext cx="144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40B0D30-7CE4-460F-AACE-350E635B126C}"/>
                    </a:ext>
                  </a:extLst>
                </p14:cNvPr>
                <p14:cNvContentPartPr/>
                <p14:nvPr/>
              </p14:nvContentPartPr>
              <p14:xfrm>
                <a:off x="9759554" y="4710904"/>
                <a:ext cx="309600" cy="2156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40B0D30-7CE4-460F-AACE-350E635B126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750914" y="4701904"/>
                  <a:ext cx="32724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DD0A181-7519-4EE5-A0A3-8AAD567096DA}"/>
                  </a:ext>
                </a:extLst>
              </p14:cNvPr>
              <p14:cNvContentPartPr/>
              <p14:nvPr/>
            </p14:nvContentPartPr>
            <p14:xfrm>
              <a:off x="2586194" y="1824828"/>
              <a:ext cx="83160" cy="3024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DD0A181-7519-4EE5-A0A3-8AAD567096DA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577194" y="1815828"/>
                <a:ext cx="1008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B1A9FDC-A1B2-40CA-9AF1-0E568BFD08E0}"/>
                  </a:ext>
                </a:extLst>
              </p14:cNvPr>
              <p14:cNvContentPartPr/>
              <p14:nvPr/>
            </p14:nvContentPartPr>
            <p14:xfrm>
              <a:off x="4258754" y="1954068"/>
              <a:ext cx="166320" cy="6984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B1A9FDC-A1B2-40CA-9AF1-0E568BFD08E0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4249754" y="1945068"/>
                <a:ext cx="1839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45681F3-DCAA-4F14-A756-1C16DECCDB43}"/>
                  </a:ext>
                </a:extLst>
              </p14:cNvPr>
              <p14:cNvContentPartPr/>
              <p14:nvPr/>
            </p14:nvContentPartPr>
            <p14:xfrm>
              <a:off x="6076394" y="1791348"/>
              <a:ext cx="150480" cy="3780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45681F3-DCAA-4F14-A756-1C16DECCDB43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6067394" y="1782708"/>
                <a:ext cx="1681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CB6A4071-CFF9-4E0A-9529-669F00FBC637}"/>
                  </a:ext>
                </a:extLst>
              </p14:cNvPr>
              <p14:cNvContentPartPr/>
              <p14:nvPr/>
            </p14:nvContentPartPr>
            <p14:xfrm>
              <a:off x="5814314" y="944628"/>
              <a:ext cx="212400" cy="3240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CB6A4071-CFF9-4E0A-9529-669F00FBC637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805314" y="935988"/>
                <a:ext cx="2300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3A5229BA-F5E9-4134-870C-EABF5DC7545A}"/>
                  </a:ext>
                </a:extLst>
              </p14:cNvPr>
              <p14:cNvContentPartPr/>
              <p14:nvPr/>
            </p14:nvContentPartPr>
            <p14:xfrm>
              <a:off x="6781994" y="892428"/>
              <a:ext cx="243360" cy="5076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3A5229BA-F5E9-4134-870C-EABF5DC7545A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6773354" y="883428"/>
                <a:ext cx="2610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4403322A-6DF6-4CA9-9B31-3FA2DB7174CE}"/>
                  </a:ext>
                </a:extLst>
              </p14:cNvPr>
              <p14:cNvContentPartPr/>
              <p14:nvPr/>
            </p14:nvContentPartPr>
            <p14:xfrm>
              <a:off x="7716914" y="960828"/>
              <a:ext cx="191160" cy="205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4403322A-6DF6-4CA9-9B31-3FA2DB7174CE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7708274" y="952188"/>
                <a:ext cx="208800" cy="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1811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1846E2-B133-40B9-856C-94DF29F3CE28}"/>
              </a:ext>
            </a:extLst>
          </p:cNvPr>
          <p:cNvGrpSpPr/>
          <p:nvPr/>
        </p:nvGrpSpPr>
        <p:grpSpPr>
          <a:xfrm>
            <a:off x="1617074" y="308104"/>
            <a:ext cx="456120" cy="254880"/>
            <a:chOff x="1617074" y="308104"/>
            <a:chExt cx="456120" cy="2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3DA637A-9F83-455E-9B6A-65BD845AD191}"/>
                    </a:ext>
                  </a:extLst>
                </p14:cNvPr>
                <p14:cNvContentPartPr/>
                <p14:nvPr/>
              </p14:nvContentPartPr>
              <p14:xfrm>
                <a:off x="1617074" y="308104"/>
                <a:ext cx="335880" cy="254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3DA637A-9F83-455E-9B6A-65BD845AD19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08434" y="299464"/>
                  <a:ext cx="3535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6CF4B9B-BBAA-4A6A-BCDB-AC3190AEEAA6}"/>
                    </a:ext>
                  </a:extLst>
                </p14:cNvPr>
                <p14:cNvContentPartPr/>
                <p14:nvPr/>
              </p14:nvContentPartPr>
              <p14:xfrm>
                <a:off x="2052674" y="525184"/>
                <a:ext cx="20520" cy="27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6CF4B9B-BBAA-4A6A-BCDB-AC3190AEEA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4034" y="516544"/>
                  <a:ext cx="3816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815DA72-20B6-4FA5-A62B-AF03CFF97AC2}"/>
                  </a:ext>
                </a:extLst>
              </p14:cNvPr>
              <p14:cNvContentPartPr/>
              <p14:nvPr/>
            </p14:nvContentPartPr>
            <p14:xfrm>
              <a:off x="2115314" y="987424"/>
              <a:ext cx="190440" cy="403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815DA72-20B6-4FA5-A62B-AF03CFF97AC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6674" y="978424"/>
                <a:ext cx="20808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24000CA-CC30-45D1-9A24-12F87A5F37C6}"/>
              </a:ext>
            </a:extLst>
          </p:cNvPr>
          <p:cNvGrpSpPr/>
          <p:nvPr/>
        </p:nvGrpSpPr>
        <p:grpSpPr>
          <a:xfrm>
            <a:off x="2538674" y="41344"/>
            <a:ext cx="7076160" cy="2016720"/>
            <a:chOff x="2538674" y="41344"/>
            <a:chExt cx="7076160" cy="201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A306880-0FF4-4F24-AF9E-20BB2CE35705}"/>
                    </a:ext>
                  </a:extLst>
                </p14:cNvPr>
                <p14:cNvContentPartPr/>
                <p14:nvPr/>
              </p14:nvContentPartPr>
              <p14:xfrm>
                <a:off x="2538674" y="359944"/>
                <a:ext cx="50760" cy="10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A306880-0FF4-4F24-AF9E-20BB2CE357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30034" y="350944"/>
                  <a:ext cx="684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F6E5507-5EB6-41F0-A765-75B99D8D4C31}"/>
                    </a:ext>
                  </a:extLst>
                </p14:cNvPr>
                <p14:cNvContentPartPr/>
                <p14:nvPr/>
              </p14:nvContentPartPr>
              <p14:xfrm>
                <a:off x="2545154" y="242944"/>
                <a:ext cx="268200" cy="289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F6E5507-5EB6-41F0-A765-75B99D8D4C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36154" y="233944"/>
                  <a:ext cx="2858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E012368-93AD-4495-A782-3B0D59FFD4EF}"/>
                    </a:ext>
                  </a:extLst>
                </p14:cNvPr>
                <p14:cNvContentPartPr/>
                <p14:nvPr/>
              </p14:nvContentPartPr>
              <p14:xfrm>
                <a:off x="2771954" y="400984"/>
                <a:ext cx="169920" cy="120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E012368-93AD-4495-A782-3B0D59FFD4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63314" y="391984"/>
                  <a:ext cx="187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12D1221-3359-4329-91EF-734A5F3CC786}"/>
                    </a:ext>
                  </a:extLst>
                </p14:cNvPr>
                <p14:cNvContentPartPr/>
                <p14:nvPr/>
              </p14:nvContentPartPr>
              <p14:xfrm>
                <a:off x="3008114" y="381184"/>
                <a:ext cx="132120" cy="124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12D1221-3359-4329-91EF-734A5F3CC7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99474" y="372184"/>
                  <a:ext cx="149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18EB688-68B7-4A7F-8D60-2F21F0040B0E}"/>
                    </a:ext>
                  </a:extLst>
                </p14:cNvPr>
                <p14:cNvContentPartPr/>
                <p14:nvPr/>
              </p14:nvContentPartPr>
              <p14:xfrm>
                <a:off x="3166154" y="416464"/>
                <a:ext cx="133560" cy="131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18EB688-68B7-4A7F-8D60-2F21F0040B0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57154" y="407824"/>
                  <a:ext cx="151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72162F1-4211-4D7B-8EDB-22371CB534E2}"/>
                    </a:ext>
                  </a:extLst>
                </p14:cNvPr>
                <p14:cNvContentPartPr/>
                <p14:nvPr/>
              </p14:nvContentPartPr>
              <p14:xfrm>
                <a:off x="3451634" y="179224"/>
                <a:ext cx="134640" cy="330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72162F1-4211-4D7B-8EDB-22371CB534E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42634" y="170224"/>
                  <a:ext cx="1522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91E2BD4-68A0-4E9B-AA39-AD35E655E45F}"/>
                    </a:ext>
                  </a:extLst>
                </p14:cNvPr>
                <p14:cNvContentPartPr/>
                <p14:nvPr/>
              </p14:nvContentPartPr>
              <p14:xfrm>
                <a:off x="3346514" y="322504"/>
                <a:ext cx="285120" cy="82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91E2BD4-68A0-4E9B-AA39-AD35E655E4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37874" y="313864"/>
                  <a:ext cx="302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982408C-FCAB-4C99-89B1-DFF3CDF25086}"/>
                    </a:ext>
                  </a:extLst>
                </p14:cNvPr>
                <p14:cNvContentPartPr/>
                <p14:nvPr/>
              </p14:nvContentPartPr>
              <p14:xfrm>
                <a:off x="3569714" y="355264"/>
                <a:ext cx="294480" cy="164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982408C-FCAB-4C99-89B1-DFF3CDF2508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60714" y="346264"/>
                  <a:ext cx="312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6CB903-847A-4FAC-826F-BFF4D8429B1B}"/>
                    </a:ext>
                  </a:extLst>
                </p14:cNvPr>
                <p14:cNvContentPartPr/>
                <p14:nvPr/>
              </p14:nvContentPartPr>
              <p14:xfrm>
                <a:off x="3844394" y="385144"/>
                <a:ext cx="178920" cy="426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6CB903-847A-4FAC-826F-BFF4D8429B1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35394" y="376504"/>
                  <a:ext cx="1965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3AC52A5-8AFF-4283-8542-37FF63919F1C}"/>
                    </a:ext>
                  </a:extLst>
                </p14:cNvPr>
                <p14:cNvContentPartPr/>
                <p14:nvPr/>
              </p14:nvContentPartPr>
              <p14:xfrm>
                <a:off x="4350194" y="205864"/>
                <a:ext cx="369000" cy="281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3AC52A5-8AFF-4283-8542-37FF63919F1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41194" y="197224"/>
                  <a:ext cx="3866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48DB28-7259-49E0-B8B4-720FE9C2EBF0}"/>
                    </a:ext>
                  </a:extLst>
                </p14:cNvPr>
                <p14:cNvContentPartPr/>
                <p14:nvPr/>
              </p14:nvContentPartPr>
              <p14:xfrm>
                <a:off x="4727114" y="278224"/>
                <a:ext cx="128520" cy="140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48DB28-7259-49E0-B8B4-720FE9C2EBF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18474" y="269224"/>
                  <a:ext cx="146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B84BFA-7D68-451D-8FE6-70D1D5D4FE3D}"/>
                    </a:ext>
                  </a:extLst>
                </p14:cNvPr>
                <p14:cNvContentPartPr/>
                <p14:nvPr/>
              </p14:nvContentPartPr>
              <p14:xfrm>
                <a:off x="5010434" y="88864"/>
                <a:ext cx="156240" cy="333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B84BFA-7D68-451D-8FE6-70D1D5D4FE3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01434" y="80224"/>
                  <a:ext cx="1738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CC0DED6-2FCD-40CC-8FE3-5FDA70EDC736}"/>
                    </a:ext>
                  </a:extLst>
                </p14:cNvPr>
                <p14:cNvContentPartPr/>
                <p14:nvPr/>
              </p14:nvContentPartPr>
              <p14:xfrm>
                <a:off x="4911074" y="238984"/>
                <a:ext cx="284760" cy="68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CC0DED6-2FCD-40CC-8FE3-5FDA70EDC73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02074" y="229984"/>
                  <a:ext cx="302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F12230C-79DF-4DFE-83A2-39C8D19872C5}"/>
                    </a:ext>
                  </a:extLst>
                </p14:cNvPr>
                <p14:cNvContentPartPr/>
                <p14:nvPr/>
              </p14:nvContentPartPr>
              <p14:xfrm>
                <a:off x="5159114" y="56824"/>
                <a:ext cx="163800" cy="322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F12230C-79DF-4DFE-83A2-39C8D19872C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50114" y="47824"/>
                  <a:ext cx="1814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F74D577-1C4F-4C23-91D7-105C5C59FED4}"/>
                    </a:ext>
                  </a:extLst>
                </p14:cNvPr>
                <p14:cNvContentPartPr/>
                <p14:nvPr/>
              </p14:nvContentPartPr>
              <p14:xfrm>
                <a:off x="5340194" y="292624"/>
                <a:ext cx="98640" cy="111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F74D577-1C4F-4C23-91D7-105C5C59FED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31194" y="283624"/>
                  <a:ext cx="116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88F1BCF-A70A-476A-A1DF-E94741DCA6EB}"/>
                    </a:ext>
                  </a:extLst>
                </p14:cNvPr>
                <p14:cNvContentPartPr/>
                <p14:nvPr/>
              </p14:nvContentPartPr>
              <p14:xfrm>
                <a:off x="5536034" y="261664"/>
                <a:ext cx="107640" cy="145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88F1BCF-A70A-476A-A1DF-E94741DCA6E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27034" y="252664"/>
                  <a:ext cx="125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4A4D52B-AACF-493F-83A4-44F3EF55F761}"/>
                    </a:ext>
                  </a:extLst>
                </p14:cNvPr>
                <p14:cNvContentPartPr/>
                <p14:nvPr/>
              </p14:nvContentPartPr>
              <p14:xfrm>
                <a:off x="5633594" y="41344"/>
                <a:ext cx="150120" cy="306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4A4D52B-AACF-493F-83A4-44F3EF55F76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24954" y="32344"/>
                  <a:ext cx="1677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1EAA693-BCC6-4A31-976A-23253AD5119C}"/>
                    </a:ext>
                  </a:extLst>
                </p14:cNvPr>
                <p14:cNvContentPartPr/>
                <p14:nvPr/>
              </p14:nvContentPartPr>
              <p14:xfrm>
                <a:off x="5811074" y="209464"/>
                <a:ext cx="115920" cy="211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1EAA693-BCC6-4A31-976A-23253AD5119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02434" y="200824"/>
                  <a:ext cx="133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280D506-A96F-43DC-9F1D-ED63966D8685}"/>
                    </a:ext>
                  </a:extLst>
                </p14:cNvPr>
                <p14:cNvContentPartPr/>
                <p14:nvPr/>
              </p14:nvContentPartPr>
              <p14:xfrm>
                <a:off x="2662154" y="743704"/>
                <a:ext cx="487080" cy="380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280D506-A96F-43DC-9F1D-ED63966D868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53514" y="735064"/>
                  <a:ext cx="5047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06059A7-E483-4B82-9D17-D74C0A49C154}"/>
                    </a:ext>
                  </a:extLst>
                </p14:cNvPr>
                <p14:cNvContentPartPr/>
                <p14:nvPr/>
              </p14:nvContentPartPr>
              <p14:xfrm>
                <a:off x="2682314" y="965464"/>
                <a:ext cx="162000" cy="32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06059A7-E483-4B82-9D17-D74C0A49C15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73674" y="956824"/>
                  <a:ext cx="179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739D845-1F12-4E14-902A-D8FAAAED2758}"/>
                    </a:ext>
                  </a:extLst>
                </p14:cNvPr>
                <p14:cNvContentPartPr/>
                <p14:nvPr/>
              </p14:nvContentPartPr>
              <p14:xfrm>
                <a:off x="2914874" y="952504"/>
                <a:ext cx="151920" cy="128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739D845-1F12-4E14-902A-D8FAAAED275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05874" y="943504"/>
                  <a:ext cx="169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87784C8-E39E-488E-94DA-033775A8C037}"/>
                    </a:ext>
                  </a:extLst>
                </p14:cNvPr>
                <p14:cNvContentPartPr/>
                <p14:nvPr/>
              </p14:nvContentPartPr>
              <p14:xfrm>
                <a:off x="3115754" y="956464"/>
                <a:ext cx="132480" cy="106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87784C8-E39E-488E-94DA-033775A8C03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06754" y="947824"/>
                  <a:ext cx="150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BB71F90-9706-4AED-8B01-F6A5BEAF1BC7}"/>
                    </a:ext>
                  </a:extLst>
                </p14:cNvPr>
                <p14:cNvContentPartPr/>
                <p14:nvPr/>
              </p14:nvContentPartPr>
              <p14:xfrm>
                <a:off x="3308354" y="942424"/>
                <a:ext cx="168840" cy="146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BB71F90-9706-4AED-8B01-F6A5BEAF1B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99714" y="933424"/>
                  <a:ext cx="186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7FACB05-D545-4362-8562-503D8E6D2B46}"/>
                    </a:ext>
                  </a:extLst>
                </p14:cNvPr>
                <p14:cNvContentPartPr/>
                <p14:nvPr/>
              </p14:nvContentPartPr>
              <p14:xfrm>
                <a:off x="3435794" y="750184"/>
                <a:ext cx="132120" cy="303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7FACB05-D545-4362-8562-503D8E6D2B4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27154" y="741544"/>
                  <a:ext cx="1497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3A1B6E3-C843-4D01-BE15-C352CA843D91}"/>
                    </a:ext>
                  </a:extLst>
                </p14:cNvPr>
                <p14:cNvContentPartPr/>
                <p14:nvPr/>
              </p14:nvContentPartPr>
              <p14:xfrm>
                <a:off x="3530474" y="925504"/>
                <a:ext cx="125640" cy="148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3A1B6E3-C843-4D01-BE15-C352CA843D9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21474" y="916864"/>
                  <a:ext cx="143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CC007D1-7643-441D-ABEE-D7241FA4A246}"/>
                    </a:ext>
                  </a:extLst>
                </p14:cNvPr>
                <p14:cNvContentPartPr/>
                <p14:nvPr/>
              </p14:nvContentPartPr>
              <p14:xfrm>
                <a:off x="3730274" y="949624"/>
                <a:ext cx="239040" cy="118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CC007D1-7643-441D-ABEE-D7241FA4A24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21274" y="940624"/>
                  <a:ext cx="256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9707B1B-FB30-49EF-8309-9CFDB021F49C}"/>
                    </a:ext>
                  </a:extLst>
                </p14:cNvPr>
                <p14:cNvContentPartPr/>
                <p14:nvPr/>
              </p14:nvContentPartPr>
              <p14:xfrm>
                <a:off x="4075154" y="952504"/>
                <a:ext cx="105120" cy="105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9707B1B-FB30-49EF-8309-9CFDB021F49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66154" y="943504"/>
                  <a:ext cx="122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FD7DCFD-B2CB-4E68-8AA1-5FAC5DEF902C}"/>
                    </a:ext>
                  </a:extLst>
                </p14:cNvPr>
                <p14:cNvContentPartPr/>
                <p14:nvPr/>
              </p14:nvContentPartPr>
              <p14:xfrm>
                <a:off x="4196834" y="993904"/>
                <a:ext cx="139320" cy="83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FD7DCFD-B2CB-4E68-8AA1-5FAC5DEF902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87834" y="984904"/>
                  <a:ext cx="156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C54D6E-5D24-41B5-B725-E26CF7F6FC9D}"/>
                    </a:ext>
                  </a:extLst>
                </p14:cNvPr>
                <p14:cNvContentPartPr/>
                <p14:nvPr/>
              </p14:nvContentPartPr>
              <p14:xfrm>
                <a:off x="4464314" y="726424"/>
                <a:ext cx="163080" cy="377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C54D6E-5D24-41B5-B725-E26CF7F6FC9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55314" y="717424"/>
                  <a:ext cx="1807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6B2473A-1722-4900-B71A-8D4176ECD71F}"/>
                    </a:ext>
                  </a:extLst>
                </p14:cNvPr>
                <p14:cNvContentPartPr/>
                <p14:nvPr/>
              </p14:nvContentPartPr>
              <p14:xfrm>
                <a:off x="4393754" y="910024"/>
                <a:ext cx="236880" cy="63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6B2473A-1722-4900-B71A-8D4176ECD71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85114" y="901024"/>
                  <a:ext cx="2545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C8A3324-8A4A-4D67-99B6-211EC46AAEF1}"/>
                    </a:ext>
                  </a:extLst>
                </p14:cNvPr>
                <p14:cNvContentPartPr/>
                <p14:nvPr/>
              </p14:nvContentPartPr>
              <p14:xfrm>
                <a:off x="4625954" y="982384"/>
                <a:ext cx="73080" cy="83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C8A3324-8A4A-4D67-99B6-211EC46AAEF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16954" y="973384"/>
                  <a:ext cx="90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C19E06-3668-417A-9B83-6461EA582689}"/>
                    </a:ext>
                  </a:extLst>
                </p14:cNvPr>
                <p14:cNvContentPartPr/>
                <p14:nvPr/>
              </p14:nvContentPartPr>
              <p14:xfrm>
                <a:off x="4808834" y="814624"/>
                <a:ext cx="158760" cy="299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C19E06-3668-417A-9B83-6461EA58268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99834" y="805624"/>
                  <a:ext cx="1764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A3ECFAC-6AF6-4436-B1CF-5B639A9DCD05}"/>
                    </a:ext>
                  </a:extLst>
                </p14:cNvPr>
                <p14:cNvContentPartPr/>
                <p14:nvPr/>
              </p14:nvContentPartPr>
              <p14:xfrm>
                <a:off x="5381594" y="894904"/>
                <a:ext cx="6120" cy="5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A3ECFAC-6AF6-4436-B1CF-5B639A9DCD0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72594" y="886264"/>
                  <a:ext cx="23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740FEF6-03C6-44FC-9977-DCECE4CE7081}"/>
                    </a:ext>
                  </a:extLst>
                </p14:cNvPr>
                <p14:cNvContentPartPr/>
                <p14:nvPr/>
              </p14:nvContentPartPr>
              <p14:xfrm>
                <a:off x="2897594" y="1304584"/>
                <a:ext cx="360" cy="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740FEF6-03C6-44FC-9977-DCECE4CE708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88594" y="12959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D30DB49-5462-477F-AFCF-4A8D075DF3F1}"/>
                    </a:ext>
                  </a:extLst>
                </p14:cNvPr>
                <p14:cNvContentPartPr/>
                <p14:nvPr/>
              </p14:nvContentPartPr>
              <p14:xfrm>
                <a:off x="2774474" y="1264624"/>
                <a:ext cx="109800" cy="259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D30DB49-5462-477F-AFCF-4A8D075DF3F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65474" y="1255984"/>
                  <a:ext cx="1274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3D3C27D-EC52-46DD-9839-857CBE0E2995}"/>
                    </a:ext>
                  </a:extLst>
                </p14:cNvPr>
                <p14:cNvContentPartPr/>
                <p14:nvPr/>
              </p14:nvContentPartPr>
              <p14:xfrm>
                <a:off x="2784914" y="1288384"/>
                <a:ext cx="271440" cy="199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3D3C27D-EC52-46DD-9839-857CBE0E299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76274" y="1279384"/>
                  <a:ext cx="289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E8A8E1-645C-4C4A-ABA4-CFFB82E186C0}"/>
                    </a:ext>
                  </a:extLst>
                </p14:cNvPr>
                <p14:cNvContentPartPr/>
                <p14:nvPr/>
              </p14:nvContentPartPr>
              <p14:xfrm>
                <a:off x="2870594" y="1431304"/>
                <a:ext cx="144360" cy="78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E8A8E1-645C-4C4A-ABA4-CFFB82E186C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61594" y="1422664"/>
                  <a:ext cx="162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16843F2-1224-4B7A-A1C5-64B2A2FE98FF}"/>
                    </a:ext>
                  </a:extLst>
                </p14:cNvPr>
                <p14:cNvContentPartPr/>
                <p14:nvPr/>
              </p14:nvContentPartPr>
              <p14:xfrm>
                <a:off x="3288554" y="1412584"/>
                <a:ext cx="122040" cy="115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16843F2-1224-4B7A-A1C5-64B2A2FE98F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79914" y="1403944"/>
                  <a:ext cx="139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9B30026-3EA7-4502-A20C-A73BDB3B262D}"/>
                    </a:ext>
                  </a:extLst>
                </p14:cNvPr>
                <p14:cNvContentPartPr/>
                <p14:nvPr/>
              </p14:nvContentPartPr>
              <p14:xfrm>
                <a:off x="3433274" y="1414744"/>
                <a:ext cx="127440" cy="244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9B30026-3EA7-4502-A20C-A73BDB3B262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24634" y="1405744"/>
                  <a:ext cx="1450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6DE7875-9A6E-450C-A124-2E50EC33C936}"/>
                    </a:ext>
                  </a:extLst>
                </p14:cNvPr>
                <p14:cNvContentPartPr/>
                <p14:nvPr/>
              </p14:nvContentPartPr>
              <p14:xfrm>
                <a:off x="3485834" y="1344184"/>
                <a:ext cx="217080" cy="158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6DE7875-9A6E-450C-A124-2E50EC33C9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76834" y="1335184"/>
                  <a:ext cx="234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EB1A424-A02B-488D-8DCC-009C19C90851}"/>
                    </a:ext>
                  </a:extLst>
                </p14:cNvPr>
                <p14:cNvContentPartPr/>
                <p14:nvPr/>
              </p14:nvContentPartPr>
              <p14:xfrm>
                <a:off x="3721274" y="1366144"/>
                <a:ext cx="292320" cy="1616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EB1A424-A02B-488D-8DCC-009C19C9085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12634" y="1357144"/>
                  <a:ext cx="309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F1C067A-ED44-46FD-B92B-2E5B8BBAB4FC}"/>
                    </a:ext>
                  </a:extLst>
                </p14:cNvPr>
                <p14:cNvContentPartPr/>
                <p14:nvPr/>
              </p14:nvContentPartPr>
              <p14:xfrm>
                <a:off x="4030514" y="1386664"/>
                <a:ext cx="116640" cy="136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F1C067A-ED44-46FD-B92B-2E5B8BBAB4F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21874" y="1378024"/>
                  <a:ext cx="134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FAB79D5-41FE-4E99-8B74-B5A481EB7A1E}"/>
                    </a:ext>
                  </a:extLst>
                </p14:cNvPr>
                <p14:cNvContentPartPr/>
                <p14:nvPr/>
              </p14:nvContentPartPr>
              <p14:xfrm>
                <a:off x="4295474" y="1222504"/>
                <a:ext cx="144720" cy="313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FAB79D5-41FE-4E99-8B74-B5A481EB7A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86474" y="1213864"/>
                  <a:ext cx="162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E38CF93-7B82-4DEF-A670-F3AEC24561D2}"/>
                    </a:ext>
                  </a:extLst>
                </p14:cNvPr>
                <p14:cNvContentPartPr/>
                <p14:nvPr/>
              </p14:nvContentPartPr>
              <p14:xfrm>
                <a:off x="4247594" y="1368664"/>
                <a:ext cx="246600" cy="141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E38CF93-7B82-4DEF-A670-F3AEC24561D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38954" y="1360024"/>
                  <a:ext cx="264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11D60F0-0125-4EE0-BD1A-F2E8B1D6C750}"/>
                    </a:ext>
                  </a:extLst>
                </p14:cNvPr>
                <p14:cNvContentPartPr/>
                <p14:nvPr/>
              </p14:nvContentPartPr>
              <p14:xfrm>
                <a:off x="4562594" y="1326544"/>
                <a:ext cx="16560" cy="15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11D60F0-0125-4EE0-BD1A-F2E8B1D6C75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53594" y="1317904"/>
                  <a:ext cx="34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0B53CB8-A1A5-412F-BD95-5A340FDCCA06}"/>
                    </a:ext>
                  </a:extLst>
                </p14:cNvPr>
                <p14:cNvContentPartPr/>
                <p14:nvPr/>
              </p14:nvContentPartPr>
              <p14:xfrm>
                <a:off x="4592834" y="1395304"/>
                <a:ext cx="217440" cy="90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0B53CB8-A1A5-412F-BD95-5A340FDCCA0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84194" y="1386304"/>
                  <a:ext cx="235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617109F-F222-4A44-AB80-D1FF25D7B9FF}"/>
                    </a:ext>
                  </a:extLst>
                </p14:cNvPr>
                <p14:cNvContentPartPr/>
                <p14:nvPr/>
              </p14:nvContentPartPr>
              <p14:xfrm>
                <a:off x="4916834" y="1340944"/>
                <a:ext cx="62640" cy="172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617109F-F222-4A44-AB80-D1FF25D7B9F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07834" y="1331944"/>
                  <a:ext cx="80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157AB0D-1FBF-4C3E-99D8-680F2E0056B0}"/>
                    </a:ext>
                  </a:extLst>
                </p14:cNvPr>
                <p14:cNvContentPartPr/>
                <p14:nvPr/>
              </p14:nvContentPartPr>
              <p14:xfrm>
                <a:off x="5302754" y="862504"/>
                <a:ext cx="99000" cy="233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157AB0D-1FBF-4C3E-99D8-680F2E0056B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94114" y="853864"/>
                  <a:ext cx="116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2B16143-DE08-48A4-A0F2-6622F458D687}"/>
                    </a:ext>
                  </a:extLst>
                </p14:cNvPr>
                <p14:cNvContentPartPr/>
                <p14:nvPr/>
              </p14:nvContentPartPr>
              <p14:xfrm>
                <a:off x="5366474" y="725704"/>
                <a:ext cx="223920" cy="215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2B16143-DE08-48A4-A0F2-6622F458D68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57834" y="717064"/>
                  <a:ext cx="2415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100E8DA-C6A8-4E63-9253-A75C5852C710}"/>
                    </a:ext>
                  </a:extLst>
                </p14:cNvPr>
                <p14:cNvContentPartPr/>
                <p14:nvPr/>
              </p14:nvContentPartPr>
              <p14:xfrm>
                <a:off x="5554034" y="877624"/>
                <a:ext cx="173520" cy="193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100E8DA-C6A8-4E63-9253-A75C5852C71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45394" y="868624"/>
                  <a:ext cx="191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7A8B4EC-5EA5-433D-8B8C-4F2DF1654F34}"/>
                    </a:ext>
                  </a:extLst>
                </p14:cNvPr>
                <p14:cNvContentPartPr/>
                <p14:nvPr/>
              </p14:nvContentPartPr>
              <p14:xfrm>
                <a:off x="5759234" y="925864"/>
                <a:ext cx="36000" cy="108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7A8B4EC-5EA5-433D-8B8C-4F2DF1654F3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50594" y="917224"/>
                  <a:ext cx="53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28DCA60-FD62-4C19-ABFD-CCEB04576F81}"/>
                    </a:ext>
                  </a:extLst>
                </p14:cNvPr>
                <p14:cNvContentPartPr/>
                <p14:nvPr/>
              </p14:nvContentPartPr>
              <p14:xfrm>
                <a:off x="5874074" y="893824"/>
                <a:ext cx="163800" cy="122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28DCA60-FD62-4C19-ABFD-CCEB04576F8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65434" y="884824"/>
                  <a:ext cx="1814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75E6DA-B585-407D-8069-E854ECB22E49}"/>
                    </a:ext>
                  </a:extLst>
                </p14:cNvPr>
                <p14:cNvContentPartPr/>
                <p14:nvPr/>
              </p14:nvContentPartPr>
              <p14:xfrm>
                <a:off x="6102674" y="887344"/>
                <a:ext cx="90000" cy="126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75E6DA-B585-407D-8069-E854ECB22E4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94034" y="878344"/>
                  <a:ext cx="107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8B1626B-F015-4DE8-B155-426EC090E095}"/>
                    </a:ext>
                  </a:extLst>
                </p14:cNvPr>
                <p14:cNvContentPartPr/>
                <p14:nvPr/>
              </p14:nvContentPartPr>
              <p14:xfrm>
                <a:off x="6292394" y="911104"/>
                <a:ext cx="8640" cy="66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8B1626B-F015-4DE8-B155-426EC090E09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83394" y="902464"/>
                  <a:ext cx="26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4A35402-2BF0-4515-AB18-7202D56AA39D}"/>
                    </a:ext>
                  </a:extLst>
                </p14:cNvPr>
                <p14:cNvContentPartPr/>
                <p14:nvPr/>
              </p14:nvContentPartPr>
              <p14:xfrm>
                <a:off x="6344594" y="854944"/>
                <a:ext cx="223560" cy="275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4A35402-2BF0-4515-AB18-7202D56AA39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35594" y="845944"/>
                  <a:ext cx="2412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1C90443-3D35-4959-96FC-C5F5E7F3826E}"/>
                    </a:ext>
                  </a:extLst>
                </p14:cNvPr>
                <p14:cNvContentPartPr/>
                <p14:nvPr/>
              </p14:nvContentPartPr>
              <p14:xfrm>
                <a:off x="6646634" y="615184"/>
                <a:ext cx="200880" cy="369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1C90443-3D35-4959-96FC-C5F5E7F3826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37994" y="606184"/>
                  <a:ext cx="2185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CC590A2-35D0-422C-AAEA-984B4F69FDF2}"/>
                    </a:ext>
                  </a:extLst>
                </p14:cNvPr>
                <p14:cNvContentPartPr/>
                <p14:nvPr/>
              </p14:nvContentPartPr>
              <p14:xfrm>
                <a:off x="6750674" y="859264"/>
                <a:ext cx="155160" cy="158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CC590A2-35D0-422C-AAEA-984B4F69FDF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41674" y="850624"/>
                  <a:ext cx="172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2D5CFF3-812C-4641-83EE-A47CC9A06B59}"/>
                    </a:ext>
                  </a:extLst>
                </p14:cNvPr>
                <p14:cNvContentPartPr/>
                <p14:nvPr/>
              </p14:nvContentPartPr>
              <p14:xfrm>
                <a:off x="7215074" y="914704"/>
                <a:ext cx="129960" cy="100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2D5CFF3-812C-4641-83EE-A47CC9A06B5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206434" y="905704"/>
                  <a:ext cx="147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4444153-731A-49DB-B450-AD3E27C514A2}"/>
                    </a:ext>
                  </a:extLst>
                </p14:cNvPr>
                <p14:cNvContentPartPr/>
                <p14:nvPr/>
              </p14:nvContentPartPr>
              <p14:xfrm>
                <a:off x="7517114" y="559744"/>
                <a:ext cx="292680" cy="491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4444153-731A-49DB-B450-AD3E27C514A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08474" y="550744"/>
                  <a:ext cx="31032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63A138A-524F-4B6D-9E2D-06EF0D5EFD72}"/>
                    </a:ext>
                  </a:extLst>
                </p14:cNvPr>
                <p14:cNvContentPartPr/>
                <p14:nvPr/>
              </p14:nvContentPartPr>
              <p14:xfrm>
                <a:off x="7516394" y="850624"/>
                <a:ext cx="295560" cy="59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63A138A-524F-4B6D-9E2D-06EF0D5EFD7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507394" y="841624"/>
                  <a:ext cx="313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C472F65-7E90-4148-9541-BACB048EB6AE}"/>
                    </a:ext>
                  </a:extLst>
                </p14:cNvPr>
                <p14:cNvContentPartPr/>
                <p14:nvPr/>
              </p14:nvContentPartPr>
              <p14:xfrm>
                <a:off x="8026514" y="699064"/>
                <a:ext cx="386280" cy="289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C472F65-7E90-4148-9541-BACB048EB6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17874" y="690424"/>
                  <a:ext cx="4039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B51E228-F59C-4D2B-8644-A56F4EB8B074}"/>
                    </a:ext>
                  </a:extLst>
                </p14:cNvPr>
                <p14:cNvContentPartPr/>
                <p14:nvPr/>
              </p14:nvContentPartPr>
              <p14:xfrm>
                <a:off x="8281754" y="865384"/>
                <a:ext cx="156240" cy="119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B51E228-F59C-4D2B-8644-A56F4EB8B07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72754" y="856384"/>
                  <a:ext cx="173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D92F122-C6E3-41FE-873A-447D03240A59}"/>
                    </a:ext>
                  </a:extLst>
                </p14:cNvPr>
                <p14:cNvContentPartPr/>
                <p14:nvPr/>
              </p14:nvContentPartPr>
              <p14:xfrm>
                <a:off x="8465714" y="858904"/>
                <a:ext cx="156240" cy="126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D92F122-C6E3-41FE-873A-447D03240A5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57074" y="849904"/>
                  <a:ext cx="173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7C3FB83-CC09-443E-8C42-81C4C22E546F}"/>
                    </a:ext>
                  </a:extLst>
                </p14:cNvPr>
                <p14:cNvContentPartPr/>
                <p14:nvPr/>
              </p14:nvContentPartPr>
              <p14:xfrm>
                <a:off x="8643554" y="859984"/>
                <a:ext cx="160560" cy="127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7C3FB83-CC09-443E-8C42-81C4C22E546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34554" y="851344"/>
                  <a:ext cx="178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EBFBA79-597A-4568-9497-828B3F02B0C8}"/>
                    </a:ext>
                  </a:extLst>
                </p14:cNvPr>
                <p14:cNvContentPartPr/>
                <p14:nvPr/>
              </p14:nvContentPartPr>
              <p14:xfrm>
                <a:off x="9019754" y="608704"/>
                <a:ext cx="203400" cy="379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EBFBA79-597A-4568-9497-828B3F02B0C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10754" y="599704"/>
                  <a:ext cx="2210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BDAA7C2-6328-4430-A14C-EDF076D4DBB6}"/>
                    </a:ext>
                  </a:extLst>
                </p14:cNvPr>
                <p14:cNvContentPartPr/>
                <p14:nvPr/>
              </p14:nvContentPartPr>
              <p14:xfrm>
                <a:off x="8918954" y="837304"/>
                <a:ext cx="221400" cy="24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BDAA7C2-6328-4430-A14C-EDF076D4DBB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09954" y="828304"/>
                  <a:ext cx="239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4F9F055-D681-48F7-BA98-01748FCA18F6}"/>
                    </a:ext>
                  </a:extLst>
                </p14:cNvPr>
                <p14:cNvContentPartPr/>
                <p14:nvPr/>
              </p14:nvContentPartPr>
              <p14:xfrm>
                <a:off x="9144314" y="882664"/>
                <a:ext cx="36720" cy="96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4F9F055-D681-48F7-BA98-01748FCA18F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135674" y="874024"/>
                  <a:ext cx="54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944EB0A-44A2-4567-9713-085FAEEF5D00}"/>
                    </a:ext>
                  </a:extLst>
                </p14:cNvPr>
                <p14:cNvContentPartPr/>
                <p14:nvPr/>
              </p14:nvContentPartPr>
              <p14:xfrm>
                <a:off x="9301994" y="877264"/>
                <a:ext cx="105120" cy="79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944EB0A-44A2-4567-9713-085FAEEF5D0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93354" y="868264"/>
                  <a:ext cx="122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7656867-06C4-4939-A25B-5219FD540A96}"/>
                    </a:ext>
                  </a:extLst>
                </p14:cNvPr>
                <p14:cNvContentPartPr/>
                <p14:nvPr/>
              </p14:nvContentPartPr>
              <p14:xfrm>
                <a:off x="9452114" y="872584"/>
                <a:ext cx="162720" cy="4046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7656867-06C4-4939-A25B-5219FD540A9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443114" y="863584"/>
                  <a:ext cx="1803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7345ED5-CF78-47E2-9E00-313F22FC441E}"/>
                    </a:ext>
                  </a:extLst>
                </p14:cNvPr>
                <p14:cNvContentPartPr/>
                <p14:nvPr/>
              </p14:nvContentPartPr>
              <p14:xfrm>
                <a:off x="9297674" y="739744"/>
                <a:ext cx="17640" cy="15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7345ED5-CF78-47E2-9E00-313F22FC441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88674" y="731104"/>
                  <a:ext cx="35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7C298DD-7E4B-43C8-9D97-7D494740B695}"/>
                    </a:ext>
                  </a:extLst>
                </p14:cNvPr>
                <p14:cNvContentPartPr/>
                <p14:nvPr/>
              </p14:nvContentPartPr>
              <p14:xfrm>
                <a:off x="5368994" y="1174264"/>
                <a:ext cx="168120" cy="327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7C298DD-7E4B-43C8-9D97-7D494740B69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59994" y="1165264"/>
                  <a:ext cx="1857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B46CB59-DBA8-4C95-BD43-BBDDE0B8ABB8}"/>
                    </a:ext>
                  </a:extLst>
                </p14:cNvPr>
                <p14:cNvContentPartPr/>
                <p14:nvPr/>
              </p14:nvContentPartPr>
              <p14:xfrm>
                <a:off x="5266394" y="1367584"/>
                <a:ext cx="250560" cy="48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B46CB59-DBA8-4C95-BD43-BBDDE0B8ABB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57754" y="1358584"/>
                  <a:ext cx="268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711DCB0-29D7-41FA-94C1-622E4CD886ED}"/>
                    </a:ext>
                  </a:extLst>
                </p14:cNvPr>
                <p14:cNvContentPartPr/>
                <p14:nvPr/>
              </p14:nvContentPartPr>
              <p14:xfrm>
                <a:off x="5493554" y="1379824"/>
                <a:ext cx="124920" cy="1238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711DCB0-29D7-41FA-94C1-622E4CD886E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84914" y="1370824"/>
                  <a:ext cx="142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ED9DAB1-B03E-457E-B257-E826476F21BC}"/>
                    </a:ext>
                  </a:extLst>
                </p14:cNvPr>
                <p14:cNvContentPartPr/>
                <p14:nvPr/>
              </p14:nvContentPartPr>
              <p14:xfrm>
                <a:off x="5972354" y="1170304"/>
                <a:ext cx="196200" cy="3146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ED9DAB1-B03E-457E-B257-E826476F21B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63354" y="1161664"/>
                  <a:ext cx="2138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6325327-D16F-45EF-878C-ED345AAFFF7B}"/>
                    </a:ext>
                  </a:extLst>
                </p14:cNvPr>
                <p14:cNvContentPartPr/>
                <p14:nvPr/>
              </p14:nvContentPartPr>
              <p14:xfrm>
                <a:off x="6175034" y="1342744"/>
                <a:ext cx="197640" cy="167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6325327-D16F-45EF-878C-ED345AAFFF7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66034" y="1334104"/>
                  <a:ext cx="2152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AEBBF35-D035-4E11-AD35-C3326427992A}"/>
                    </a:ext>
                  </a:extLst>
                </p14:cNvPr>
                <p14:cNvContentPartPr/>
                <p14:nvPr/>
              </p14:nvContentPartPr>
              <p14:xfrm>
                <a:off x="6579314" y="1443904"/>
                <a:ext cx="141840" cy="237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AEBBF35-D035-4E11-AD35-C3326427992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570314" y="1435264"/>
                  <a:ext cx="1594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E8A66C0-1631-4130-A92C-CC95D3EDC657}"/>
                    </a:ext>
                  </a:extLst>
                </p14:cNvPr>
                <p14:cNvContentPartPr/>
                <p14:nvPr/>
              </p14:nvContentPartPr>
              <p14:xfrm>
                <a:off x="6689114" y="1334464"/>
                <a:ext cx="209880" cy="165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E8A66C0-1631-4130-A92C-CC95D3EDC65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80474" y="1325464"/>
                  <a:ext cx="227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2789C87-7489-41A5-86EF-A11F1FB85158}"/>
                    </a:ext>
                  </a:extLst>
                </p14:cNvPr>
                <p14:cNvContentPartPr/>
                <p14:nvPr/>
              </p14:nvContentPartPr>
              <p14:xfrm>
                <a:off x="6903314" y="1367584"/>
                <a:ext cx="132480" cy="96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2789C87-7489-41A5-86EF-A11F1FB8515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94314" y="1358944"/>
                  <a:ext cx="15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80901D6-CC7E-4373-A7B4-D2FF6BC8E9FF}"/>
                    </a:ext>
                  </a:extLst>
                </p14:cNvPr>
                <p14:cNvContentPartPr/>
                <p14:nvPr/>
              </p14:nvContentPartPr>
              <p14:xfrm>
                <a:off x="7102394" y="1349224"/>
                <a:ext cx="143280" cy="155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80901D6-CC7E-4373-A7B4-D2FF6BC8E9F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93754" y="1340584"/>
                  <a:ext cx="160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B0D58A3-BFB9-4BF6-9C1A-6F38CD6E38B0}"/>
                    </a:ext>
                  </a:extLst>
                </p14:cNvPr>
                <p14:cNvContentPartPr/>
                <p14:nvPr/>
              </p14:nvContentPartPr>
              <p14:xfrm>
                <a:off x="7372754" y="1108384"/>
                <a:ext cx="299880" cy="430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B0D58A3-BFB9-4BF6-9C1A-6F38CD6E38B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64114" y="1099384"/>
                  <a:ext cx="31752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47E4EAE-3651-42F0-B00C-2E1FC7B4AB04}"/>
                    </a:ext>
                  </a:extLst>
                </p14:cNvPr>
                <p14:cNvContentPartPr/>
                <p14:nvPr/>
              </p14:nvContentPartPr>
              <p14:xfrm>
                <a:off x="7368794" y="1375144"/>
                <a:ext cx="157320" cy="24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47E4EAE-3651-42F0-B00C-2E1FC7B4AB0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60154" y="1366504"/>
                  <a:ext cx="174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50F68B3-42B7-417B-B42A-6AA53FCEBC25}"/>
                    </a:ext>
                  </a:extLst>
                </p14:cNvPr>
                <p14:cNvContentPartPr/>
                <p14:nvPr/>
              </p14:nvContentPartPr>
              <p14:xfrm>
                <a:off x="7516394" y="1388824"/>
                <a:ext cx="114120" cy="100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50F68B3-42B7-417B-B42A-6AA53FCEBC2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07394" y="1379824"/>
                  <a:ext cx="131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B8F84A7-5C28-4050-9F2B-3CC1AF933342}"/>
                    </a:ext>
                  </a:extLst>
                </p14:cNvPr>
                <p14:cNvContentPartPr/>
                <p14:nvPr/>
              </p14:nvContentPartPr>
              <p14:xfrm>
                <a:off x="7685234" y="1366864"/>
                <a:ext cx="108720" cy="1321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B8F84A7-5C28-4050-9F2B-3CC1AF93334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76234" y="1357864"/>
                  <a:ext cx="126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A8F5D1F-741C-45A3-A724-9E0FAEF84319}"/>
                    </a:ext>
                  </a:extLst>
                </p14:cNvPr>
                <p14:cNvContentPartPr/>
                <p14:nvPr/>
              </p14:nvContentPartPr>
              <p14:xfrm>
                <a:off x="7888994" y="1355704"/>
                <a:ext cx="231840" cy="113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A8F5D1F-741C-45A3-A724-9E0FAEF8431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79994" y="1347064"/>
                  <a:ext cx="249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896D83D-F18E-4551-9E24-496A84C8B878}"/>
                    </a:ext>
                  </a:extLst>
                </p14:cNvPr>
                <p14:cNvContentPartPr/>
                <p14:nvPr/>
              </p14:nvContentPartPr>
              <p14:xfrm>
                <a:off x="8203634" y="1361104"/>
                <a:ext cx="121680" cy="90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896D83D-F18E-4551-9E24-496A84C8B8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94994" y="1352104"/>
                  <a:ext cx="1393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BAE29BE-0776-43BA-9174-6A67E2A9A63F}"/>
                    </a:ext>
                  </a:extLst>
                </p14:cNvPr>
                <p14:cNvContentPartPr/>
                <p14:nvPr/>
              </p14:nvContentPartPr>
              <p14:xfrm>
                <a:off x="8355554" y="1336984"/>
                <a:ext cx="158760" cy="137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BAE29BE-0776-43BA-9174-6A67E2A9A63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46554" y="1328344"/>
                  <a:ext cx="176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274C543-0B51-46A8-A986-ABB2B4BA260B}"/>
                    </a:ext>
                  </a:extLst>
                </p14:cNvPr>
                <p14:cNvContentPartPr/>
                <p14:nvPr/>
              </p14:nvContentPartPr>
              <p14:xfrm>
                <a:off x="8478674" y="1200544"/>
                <a:ext cx="98640" cy="244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274C543-0B51-46A8-A986-ABB2B4BA260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470034" y="1191904"/>
                  <a:ext cx="1162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EF1C9B9-2B01-4B96-8DEB-EBE0324F78B2}"/>
                    </a:ext>
                  </a:extLst>
                </p14:cNvPr>
                <p14:cNvContentPartPr/>
                <p14:nvPr/>
              </p14:nvContentPartPr>
              <p14:xfrm>
                <a:off x="2837834" y="1754584"/>
                <a:ext cx="192240" cy="216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EF1C9B9-2B01-4B96-8DEB-EBE0324F78B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29194" y="1745944"/>
                  <a:ext cx="209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A20ED5A-2204-49DE-87E4-8E603279C456}"/>
                    </a:ext>
                  </a:extLst>
                </p14:cNvPr>
                <p14:cNvContentPartPr/>
                <p14:nvPr/>
              </p14:nvContentPartPr>
              <p14:xfrm>
                <a:off x="3089474" y="1947184"/>
                <a:ext cx="8640" cy="94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A20ED5A-2204-49DE-87E4-8E603279C45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80834" y="1938544"/>
                  <a:ext cx="26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154951B-52A0-40E6-9D60-FF76AC6622C0}"/>
                    </a:ext>
                  </a:extLst>
                </p14:cNvPr>
                <p14:cNvContentPartPr/>
                <p14:nvPr/>
              </p14:nvContentPartPr>
              <p14:xfrm>
                <a:off x="3391874" y="1803184"/>
                <a:ext cx="208080" cy="102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154951B-52A0-40E6-9D60-FF76AC6622C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83234" y="1794544"/>
                  <a:ext cx="225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DD1772B-52BC-44E3-B428-6DAEC2DD708C}"/>
                    </a:ext>
                  </a:extLst>
                </p14:cNvPr>
                <p14:cNvContentPartPr/>
                <p14:nvPr/>
              </p14:nvContentPartPr>
              <p14:xfrm>
                <a:off x="3657914" y="1800664"/>
                <a:ext cx="108000" cy="102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DD1772B-52BC-44E3-B428-6DAEC2DD708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48914" y="1792024"/>
                  <a:ext cx="125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D662D2C-424E-4B6A-B557-348B1ABA308A}"/>
                    </a:ext>
                  </a:extLst>
                </p14:cNvPr>
                <p14:cNvContentPartPr/>
                <p14:nvPr/>
              </p14:nvContentPartPr>
              <p14:xfrm>
                <a:off x="3822434" y="1815424"/>
                <a:ext cx="72000" cy="73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D662D2C-424E-4B6A-B557-348B1ABA308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13794" y="1806424"/>
                  <a:ext cx="89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6A02238-5F3A-48F5-90DA-6067163252E1}"/>
                    </a:ext>
                  </a:extLst>
                </p14:cNvPr>
                <p14:cNvContentPartPr/>
                <p14:nvPr/>
              </p14:nvContentPartPr>
              <p14:xfrm>
                <a:off x="3856994" y="1764304"/>
                <a:ext cx="81720" cy="293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6A02238-5F3A-48F5-90DA-6067163252E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47994" y="1755304"/>
                  <a:ext cx="99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10D8FB5-5C12-4F1C-AAA4-FC4EBC5D8A9F}"/>
                    </a:ext>
                  </a:extLst>
                </p14:cNvPr>
                <p14:cNvContentPartPr/>
                <p14:nvPr/>
              </p14:nvContentPartPr>
              <p14:xfrm>
                <a:off x="3983354" y="1762864"/>
                <a:ext cx="96840" cy="158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10D8FB5-5C12-4F1C-AAA4-FC4EBC5D8A9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974354" y="1754224"/>
                  <a:ext cx="114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C7294EF-908C-42DA-9530-C607D560EB05}"/>
                    </a:ext>
                  </a:extLst>
                </p14:cNvPr>
                <p14:cNvContentPartPr/>
                <p14:nvPr/>
              </p14:nvContentPartPr>
              <p14:xfrm>
                <a:off x="4458194" y="1515904"/>
                <a:ext cx="203760" cy="408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C7294EF-908C-42DA-9530-C607D560EB0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49554" y="1506904"/>
                  <a:ext cx="2214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848DC1F-670F-4D08-9CEC-AA00A924B627}"/>
                    </a:ext>
                  </a:extLst>
                </p14:cNvPr>
                <p14:cNvContentPartPr/>
                <p14:nvPr/>
              </p14:nvContentPartPr>
              <p14:xfrm>
                <a:off x="4447394" y="1753864"/>
                <a:ext cx="266040" cy="68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848DC1F-670F-4D08-9CEC-AA00A924B62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438754" y="1745224"/>
                  <a:ext cx="283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48226E3-21A8-4E36-A041-1222F33962AD}"/>
                    </a:ext>
                  </a:extLst>
                </p14:cNvPr>
                <p14:cNvContentPartPr/>
                <p14:nvPr/>
              </p14:nvContentPartPr>
              <p14:xfrm>
                <a:off x="4606514" y="1780504"/>
                <a:ext cx="100800" cy="148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48226E3-21A8-4E36-A041-1222F33962A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597874" y="1771504"/>
                  <a:ext cx="118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AE8C50A-208C-483F-8C72-24D95315B5AC}"/>
                    </a:ext>
                  </a:extLst>
                </p14:cNvPr>
                <p14:cNvContentPartPr/>
                <p14:nvPr/>
              </p14:nvContentPartPr>
              <p14:xfrm>
                <a:off x="4813154" y="1779784"/>
                <a:ext cx="129960" cy="135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AE8C50A-208C-483F-8C72-24D95315B5A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804154" y="1771144"/>
                  <a:ext cx="147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F9C1911-99EF-4E47-B507-C0C38A4572EB}"/>
                    </a:ext>
                  </a:extLst>
                </p14:cNvPr>
                <p14:cNvContentPartPr/>
                <p14:nvPr/>
              </p14:nvContentPartPr>
              <p14:xfrm>
                <a:off x="5212754" y="1506544"/>
                <a:ext cx="236520" cy="4309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F9C1911-99EF-4E47-B507-C0C38A4572E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203754" y="1497544"/>
                  <a:ext cx="2541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2F23238-6779-47A6-9AB0-462018C6E37F}"/>
                    </a:ext>
                  </a:extLst>
                </p14:cNvPr>
                <p14:cNvContentPartPr/>
                <p14:nvPr/>
              </p14:nvContentPartPr>
              <p14:xfrm>
                <a:off x="5160914" y="1804264"/>
                <a:ext cx="195480" cy="399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2F23238-6779-47A6-9AB0-462018C6E37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52274" y="1795624"/>
                  <a:ext cx="213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B85433A-C631-49A2-B2C5-C4D92AA74CDB}"/>
                    </a:ext>
                  </a:extLst>
                </p14:cNvPr>
                <p14:cNvContentPartPr/>
                <p14:nvPr/>
              </p14:nvContentPartPr>
              <p14:xfrm>
                <a:off x="5392394" y="1779424"/>
                <a:ext cx="209880" cy="143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B85433A-C631-49A2-B2C5-C4D92AA74CD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83754" y="1770424"/>
                  <a:ext cx="2275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48B8782-6740-442E-9B8B-21DC91983944}"/>
                    </a:ext>
                  </a:extLst>
                </p14:cNvPr>
                <p14:cNvContentPartPr/>
                <p14:nvPr/>
              </p14:nvContentPartPr>
              <p14:xfrm>
                <a:off x="5648354" y="1770784"/>
                <a:ext cx="115560" cy="133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48B8782-6740-442E-9B8B-21DC9198394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639714" y="1761784"/>
                  <a:ext cx="133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E809AB7-2840-4379-80CA-93292102EB96}"/>
                    </a:ext>
                  </a:extLst>
                </p14:cNvPr>
                <p14:cNvContentPartPr/>
                <p14:nvPr/>
              </p14:nvContentPartPr>
              <p14:xfrm>
                <a:off x="5917274" y="1606264"/>
                <a:ext cx="93600" cy="288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E809AB7-2840-4379-80CA-93292102EB9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908274" y="1597624"/>
                  <a:ext cx="1112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80AABAA-F1A0-49E3-991B-63ACB75DC537}"/>
                    </a:ext>
                  </a:extLst>
                </p14:cNvPr>
                <p14:cNvContentPartPr/>
                <p14:nvPr/>
              </p14:nvContentPartPr>
              <p14:xfrm>
                <a:off x="5825474" y="1757824"/>
                <a:ext cx="219960" cy="28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80AABAA-F1A0-49E3-991B-63ACB75DC53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16474" y="1748824"/>
                  <a:ext cx="23760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4C13105-042D-48F3-86F0-A52795D57B4D}"/>
              </a:ext>
            </a:extLst>
          </p:cNvPr>
          <p:cNvGrpSpPr/>
          <p:nvPr/>
        </p:nvGrpSpPr>
        <p:grpSpPr>
          <a:xfrm>
            <a:off x="2914874" y="2127544"/>
            <a:ext cx="341640" cy="299880"/>
            <a:chOff x="2914874" y="2127544"/>
            <a:chExt cx="34164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01DA4E7-C46F-492A-8811-990F2068B085}"/>
                    </a:ext>
                  </a:extLst>
                </p14:cNvPr>
                <p14:cNvContentPartPr/>
                <p14:nvPr/>
              </p14:nvContentPartPr>
              <p14:xfrm>
                <a:off x="2914874" y="2127544"/>
                <a:ext cx="198000" cy="234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01DA4E7-C46F-492A-8811-990F2068B08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906234" y="2118904"/>
                  <a:ext cx="215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8D15FAA-8745-4726-9427-4081EEEF0398}"/>
                    </a:ext>
                  </a:extLst>
                </p14:cNvPr>
                <p14:cNvContentPartPr/>
                <p14:nvPr/>
              </p14:nvContentPartPr>
              <p14:xfrm>
                <a:off x="3110714" y="2293144"/>
                <a:ext cx="145800" cy="134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8D15FAA-8745-4726-9427-4081EEEF039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102074" y="2284144"/>
                  <a:ext cx="16344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8E0A0EE-604B-4365-9F21-82488C689553}"/>
              </a:ext>
            </a:extLst>
          </p:cNvPr>
          <p:cNvGrpSpPr/>
          <p:nvPr/>
        </p:nvGrpSpPr>
        <p:grpSpPr>
          <a:xfrm>
            <a:off x="5261354" y="2043664"/>
            <a:ext cx="1023120" cy="252360"/>
            <a:chOff x="5261354" y="2043664"/>
            <a:chExt cx="102312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247979A-26E1-417B-9DBB-DEB2E1EF18E0}"/>
                    </a:ext>
                  </a:extLst>
                </p14:cNvPr>
                <p14:cNvContentPartPr/>
                <p14:nvPr/>
              </p14:nvContentPartPr>
              <p14:xfrm>
                <a:off x="5261354" y="2134024"/>
                <a:ext cx="189720" cy="162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247979A-26E1-417B-9DBB-DEB2E1EF18E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252354" y="2125384"/>
                  <a:ext cx="207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856AAEB-BDC1-4D91-994B-C6485DA6FD34}"/>
                    </a:ext>
                  </a:extLst>
                </p14:cNvPr>
                <p14:cNvContentPartPr/>
                <p14:nvPr/>
              </p14:nvContentPartPr>
              <p14:xfrm>
                <a:off x="5484554" y="2148064"/>
                <a:ext cx="121680" cy="120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856AAEB-BDC1-4D91-994B-C6485DA6FD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475554" y="2139064"/>
                  <a:ext cx="139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84A68A0-4E9E-4E6A-8ED3-24418E9C92C0}"/>
                    </a:ext>
                  </a:extLst>
                </p14:cNvPr>
                <p14:cNvContentPartPr/>
                <p14:nvPr/>
              </p14:nvContentPartPr>
              <p14:xfrm>
                <a:off x="5679674" y="2137984"/>
                <a:ext cx="96840" cy="1224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84A68A0-4E9E-4E6A-8ED3-24418E9C92C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71034" y="2129344"/>
                  <a:ext cx="114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F9A9355-65EC-4821-8784-C6F582FAF61F}"/>
                    </a:ext>
                  </a:extLst>
                </p14:cNvPr>
                <p14:cNvContentPartPr/>
                <p14:nvPr/>
              </p14:nvContentPartPr>
              <p14:xfrm>
                <a:off x="5818634" y="2156704"/>
                <a:ext cx="58680" cy="1051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F9A9355-65EC-4821-8784-C6F582FAF61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09994" y="2147704"/>
                  <a:ext cx="76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E742BD4-2BEA-435E-8DFE-B6FA12A720B5}"/>
                    </a:ext>
                  </a:extLst>
                </p14:cNvPr>
                <p14:cNvContentPartPr/>
                <p14:nvPr/>
              </p14:nvContentPartPr>
              <p14:xfrm>
                <a:off x="5940314" y="2156704"/>
                <a:ext cx="113040" cy="101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E742BD4-2BEA-435E-8DFE-B6FA12A720B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31674" y="2147704"/>
                  <a:ext cx="130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AF90B1D-E0D5-441B-AA44-EDADEFA4F3CC}"/>
                    </a:ext>
                  </a:extLst>
                </p14:cNvPr>
                <p14:cNvContentPartPr/>
                <p14:nvPr/>
              </p14:nvContentPartPr>
              <p14:xfrm>
                <a:off x="6085394" y="2158504"/>
                <a:ext cx="163800" cy="1238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AF90B1D-E0D5-441B-AA44-EDADEFA4F3C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76394" y="2149504"/>
                  <a:ext cx="181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0048635-48CD-4091-AD5E-6A691B75F8EB}"/>
                    </a:ext>
                  </a:extLst>
                </p14:cNvPr>
                <p14:cNvContentPartPr/>
                <p14:nvPr/>
              </p14:nvContentPartPr>
              <p14:xfrm>
                <a:off x="6171794" y="2043664"/>
                <a:ext cx="112680" cy="226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0048635-48CD-4091-AD5E-6A691B75F8E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162794" y="2034664"/>
                  <a:ext cx="13032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F773564-B666-49D9-904F-FF4B79F85A57}"/>
              </a:ext>
            </a:extLst>
          </p:cNvPr>
          <p:cNvGrpSpPr/>
          <p:nvPr/>
        </p:nvGrpSpPr>
        <p:grpSpPr>
          <a:xfrm>
            <a:off x="4019714" y="2064184"/>
            <a:ext cx="117360" cy="100440"/>
            <a:chOff x="4019714" y="2064184"/>
            <a:chExt cx="117360" cy="10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0A5D3D7-FF3A-48AC-8D7E-AD64108F17DE}"/>
                    </a:ext>
                  </a:extLst>
                </p14:cNvPr>
                <p14:cNvContentPartPr/>
                <p14:nvPr/>
              </p14:nvContentPartPr>
              <p14:xfrm>
                <a:off x="4019714" y="2064184"/>
                <a:ext cx="25560" cy="1004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0A5D3D7-FF3A-48AC-8D7E-AD64108F17D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10714" y="2055184"/>
                  <a:ext cx="43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788E92B-E8B8-4C19-A866-269A81D9DF21}"/>
                    </a:ext>
                  </a:extLst>
                </p14:cNvPr>
                <p14:cNvContentPartPr/>
                <p14:nvPr/>
              </p14:nvContentPartPr>
              <p14:xfrm>
                <a:off x="4124474" y="2066704"/>
                <a:ext cx="12600" cy="70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788E92B-E8B8-4C19-A866-269A81D9DF2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15474" y="2058064"/>
                  <a:ext cx="30240" cy="8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04D3AF3-508C-416B-B1D4-4032328B3407}"/>
                  </a:ext>
                </a:extLst>
              </p14:cNvPr>
              <p14:cNvContentPartPr/>
              <p14:nvPr/>
            </p14:nvContentPartPr>
            <p14:xfrm>
              <a:off x="3044114" y="2605264"/>
              <a:ext cx="13680" cy="252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04D3AF3-508C-416B-B1D4-4032328B3407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035474" y="2596264"/>
                <a:ext cx="313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C39E737-2E7F-4E2A-9445-E940198E2696}"/>
                  </a:ext>
                </a:extLst>
              </p14:cNvPr>
              <p14:cNvContentPartPr/>
              <p14:nvPr/>
            </p14:nvContentPartPr>
            <p14:xfrm>
              <a:off x="3036554" y="2743144"/>
              <a:ext cx="48960" cy="1332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C39E737-2E7F-4E2A-9445-E940198E2696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027554" y="2734144"/>
                <a:ext cx="66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C2415DA-C70D-4A46-B7A9-2A2583880C22}"/>
                  </a:ext>
                </a:extLst>
              </p14:cNvPr>
              <p14:cNvContentPartPr/>
              <p14:nvPr/>
            </p14:nvContentPartPr>
            <p14:xfrm>
              <a:off x="3055994" y="2913424"/>
              <a:ext cx="28080" cy="86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C2415DA-C70D-4A46-B7A9-2A2583880C22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046994" y="2904784"/>
                <a:ext cx="4572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55BB21B-6C6C-44B4-8B53-855C6946209A}"/>
              </a:ext>
            </a:extLst>
          </p:cNvPr>
          <p:cNvGrpSpPr/>
          <p:nvPr/>
        </p:nvGrpSpPr>
        <p:grpSpPr>
          <a:xfrm>
            <a:off x="5466914" y="2953384"/>
            <a:ext cx="726480" cy="367560"/>
            <a:chOff x="5466914" y="2953384"/>
            <a:chExt cx="72648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54F7A5D-B87A-4A99-868B-054AB2DE5E6E}"/>
                    </a:ext>
                  </a:extLst>
                </p14:cNvPr>
                <p14:cNvContentPartPr/>
                <p14:nvPr/>
              </p14:nvContentPartPr>
              <p14:xfrm>
                <a:off x="5466914" y="3026464"/>
                <a:ext cx="84960" cy="291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54F7A5D-B87A-4A99-868B-054AB2DE5E6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57914" y="3017824"/>
                  <a:ext cx="1026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B152E2E-BCFE-4E20-9B03-010397102D26}"/>
                    </a:ext>
                  </a:extLst>
                </p14:cNvPr>
                <p14:cNvContentPartPr/>
                <p14:nvPr/>
              </p14:nvContentPartPr>
              <p14:xfrm>
                <a:off x="5484194" y="3079024"/>
                <a:ext cx="202680" cy="1555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B152E2E-BCFE-4E20-9B03-010397102D2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475554" y="3070024"/>
                  <a:ext cx="220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F5C058F-30E8-41AF-8E2D-685FCB417A5D}"/>
                    </a:ext>
                  </a:extLst>
                </p14:cNvPr>
                <p14:cNvContentPartPr/>
                <p14:nvPr/>
              </p14:nvContentPartPr>
              <p14:xfrm>
                <a:off x="5510114" y="3196384"/>
                <a:ext cx="182160" cy="124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F5C058F-30E8-41AF-8E2D-685FCB417A5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01114" y="3187744"/>
                  <a:ext cx="199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00D706F-BE6F-44D8-B9A7-8C6C5A8D3DB9}"/>
                    </a:ext>
                  </a:extLst>
                </p14:cNvPr>
                <p14:cNvContentPartPr/>
                <p14:nvPr/>
              </p14:nvContentPartPr>
              <p14:xfrm>
                <a:off x="5831954" y="3029704"/>
                <a:ext cx="56160" cy="156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00D706F-BE6F-44D8-B9A7-8C6C5A8D3DB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822954" y="3021064"/>
                  <a:ext cx="73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846E626-74ED-4AB5-AB8E-390232B3E549}"/>
                    </a:ext>
                  </a:extLst>
                </p14:cNvPr>
                <p14:cNvContentPartPr/>
                <p14:nvPr/>
              </p14:nvContentPartPr>
              <p14:xfrm>
                <a:off x="5763554" y="3093784"/>
                <a:ext cx="192240" cy="62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846E626-74ED-4AB5-AB8E-390232B3E54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54554" y="3084784"/>
                  <a:ext cx="209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51F4663-E781-47AB-AAA4-F13D5674A378}"/>
                    </a:ext>
                  </a:extLst>
                </p14:cNvPr>
                <p14:cNvContentPartPr/>
                <p14:nvPr/>
              </p14:nvContentPartPr>
              <p14:xfrm>
                <a:off x="6039314" y="2953384"/>
                <a:ext cx="154080" cy="2134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51F4663-E781-47AB-AAA4-F13D5674A37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030674" y="2944744"/>
                  <a:ext cx="17172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2420C66-1632-44B6-B7DC-1A3D457466E1}"/>
              </a:ext>
            </a:extLst>
          </p:cNvPr>
          <p:cNvGrpSpPr/>
          <p:nvPr/>
        </p:nvGrpSpPr>
        <p:grpSpPr>
          <a:xfrm>
            <a:off x="3028274" y="3062824"/>
            <a:ext cx="1203840" cy="735480"/>
            <a:chOff x="3028274" y="3062824"/>
            <a:chExt cx="1203840" cy="73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AF50573-3A97-4438-812A-3E0C72FD9961}"/>
                    </a:ext>
                  </a:extLst>
                </p14:cNvPr>
                <p14:cNvContentPartPr/>
                <p14:nvPr/>
              </p14:nvContentPartPr>
              <p14:xfrm>
                <a:off x="3028274" y="3062824"/>
                <a:ext cx="128520" cy="1800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AF50573-3A97-4438-812A-3E0C72FD996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19274" y="3053824"/>
                  <a:ext cx="1461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9942C49-2C8A-4351-99E3-49234E7750BA}"/>
                    </a:ext>
                  </a:extLst>
                </p14:cNvPr>
                <p14:cNvContentPartPr/>
                <p14:nvPr/>
              </p14:nvContentPartPr>
              <p14:xfrm>
                <a:off x="3202154" y="3167944"/>
                <a:ext cx="45360" cy="134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9942C49-2C8A-4351-99E3-49234E7750B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193154" y="3159304"/>
                  <a:ext cx="63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56090AB-41C3-4A6F-8B5E-9D43BEFEA08F}"/>
                    </a:ext>
                  </a:extLst>
                </p14:cNvPr>
                <p14:cNvContentPartPr/>
                <p14:nvPr/>
              </p14:nvContentPartPr>
              <p14:xfrm>
                <a:off x="3205754" y="3162184"/>
                <a:ext cx="198720" cy="134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56090AB-41C3-4A6F-8B5E-9D43BEFEA08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197114" y="3153544"/>
                  <a:ext cx="216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2503431-C681-489E-AD02-38A305F7DB45}"/>
                    </a:ext>
                  </a:extLst>
                </p14:cNvPr>
                <p14:cNvContentPartPr/>
                <p14:nvPr/>
              </p14:nvContentPartPr>
              <p14:xfrm>
                <a:off x="3265514" y="3278104"/>
                <a:ext cx="142200" cy="54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2503431-C681-489E-AD02-38A305F7DB4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256874" y="3269104"/>
                  <a:ext cx="159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515CFF1-8D28-4A2C-89DB-55BDFF80F68E}"/>
                    </a:ext>
                  </a:extLst>
                </p14:cNvPr>
                <p14:cNvContentPartPr/>
                <p14:nvPr/>
              </p14:nvContentPartPr>
              <p14:xfrm>
                <a:off x="3050234" y="3629104"/>
                <a:ext cx="154440" cy="1692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515CFF1-8D28-4A2C-89DB-55BDFF80F68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041234" y="3620104"/>
                  <a:ext cx="172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C3A0885-99CE-4CAA-9944-55D378E23693}"/>
                    </a:ext>
                  </a:extLst>
                </p14:cNvPr>
                <p14:cNvContentPartPr/>
                <p14:nvPr/>
              </p14:nvContentPartPr>
              <p14:xfrm>
                <a:off x="3281354" y="3635224"/>
                <a:ext cx="106200" cy="1382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C3A0885-99CE-4CAA-9944-55D378E2369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272714" y="3626584"/>
                  <a:ext cx="123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84736FF-B571-46D7-B64A-A54067B6D628}"/>
                    </a:ext>
                  </a:extLst>
                </p14:cNvPr>
                <p14:cNvContentPartPr/>
                <p14:nvPr/>
              </p14:nvContentPartPr>
              <p14:xfrm>
                <a:off x="3416354" y="3631624"/>
                <a:ext cx="196200" cy="1123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84736FF-B571-46D7-B64A-A54067B6D62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07354" y="3622984"/>
                  <a:ext cx="213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8594770-2344-4E01-8FE7-183D562D6FB0}"/>
                    </a:ext>
                  </a:extLst>
                </p14:cNvPr>
                <p14:cNvContentPartPr/>
                <p14:nvPr/>
              </p14:nvContentPartPr>
              <p14:xfrm>
                <a:off x="3700754" y="3387184"/>
                <a:ext cx="164880" cy="3708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8594770-2344-4E01-8FE7-183D562D6FB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91754" y="3378544"/>
                  <a:ext cx="1825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37E0CE2-214B-43C3-8378-ADD695D7C840}"/>
                    </a:ext>
                  </a:extLst>
                </p14:cNvPr>
                <p14:cNvContentPartPr/>
                <p14:nvPr/>
              </p14:nvContentPartPr>
              <p14:xfrm>
                <a:off x="3917474" y="3606784"/>
                <a:ext cx="105840" cy="1371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37E0CE2-214B-43C3-8378-ADD695D7C84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08834" y="3598144"/>
                  <a:ext cx="123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F2223EF-4D90-47F0-A7E1-3A5DB33FB801}"/>
                    </a:ext>
                  </a:extLst>
                </p14:cNvPr>
                <p14:cNvContentPartPr/>
                <p14:nvPr/>
              </p14:nvContentPartPr>
              <p14:xfrm>
                <a:off x="4047434" y="3595264"/>
                <a:ext cx="184680" cy="171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F2223EF-4D90-47F0-A7E1-3A5DB33FB80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038434" y="3586624"/>
                  <a:ext cx="20232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E7B6C6A-C8BD-434A-AAF6-7F2BC2FE03F3}"/>
              </a:ext>
            </a:extLst>
          </p:cNvPr>
          <p:cNvGrpSpPr/>
          <p:nvPr/>
        </p:nvGrpSpPr>
        <p:grpSpPr>
          <a:xfrm>
            <a:off x="4522634" y="3382144"/>
            <a:ext cx="493920" cy="395280"/>
            <a:chOff x="4522634" y="3382144"/>
            <a:chExt cx="493920" cy="39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032DC4F-6607-4FF8-AE9C-286BE7AAC17B}"/>
                    </a:ext>
                  </a:extLst>
                </p14:cNvPr>
                <p14:cNvContentPartPr/>
                <p14:nvPr/>
              </p14:nvContentPartPr>
              <p14:xfrm>
                <a:off x="4522634" y="3665104"/>
                <a:ext cx="105480" cy="1080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032DC4F-6607-4FF8-AE9C-286BE7AAC17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513994" y="3656464"/>
                  <a:ext cx="123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5F56D3D-4F12-49C6-ABDD-2D114D7F91E8}"/>
                    </a:ext>
                  </a:extLst>
                </p14:cNvPr>
                <p14:cNvContentPartPr/>
                <p14:nvPr/>
              </p14:nvContentPartPr>
              <p14:xfrm>
                <a:off x="4808114" y="3382144"/>
                <a:ext cx="208440" cy="3952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5F56D3D-4F12-49C6-ABDD-2D114D7F91E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799474" y="3373144"/>
                  <a:ext cx="2260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44276A0-F6AD-419F-8A4F-F16F262DA3E7}"/>
                    </a:ext>
                  </a:extLst>
                </p14:cNvPr>
                <p14:cNvContentPartPr/>
                <p14:nvPr/>
              </p14:nvContentPartPr>
              <p14:xfrm>
                <a:off x="4707314" y="3682744"/>
                <a:ext cx="189720" cy="540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44276A0-F6AD-419F-8A4F-F16F262DA3E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98314" y="3673744"/>
                  <a:ext cx="20736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79DF490-281A-45CA-8F4E-25E201BF38CD}"/>
              </a:ext>
            </a:extLst>
          </p:cNvPr>
          <p:cNvGrpSpPr/>
          <p:nvPr/>
        </p:nvGrpSpPr>
        <p:grpSpPr>
          <a:xfrm>
            <a:off x="5212394" y="3524344"/>
            <a:ext cx="672840" cy="369720"/>
            <a:chOff x="5212394" y="3524344"/>
            <a:chExt cx="672840" cy="36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D8E6B06-53C2-4073-88EC-F7837B732E43}"/>
                    </a:ext>
                  </a:extLst>
                </p14:cNvPr>
                <p14:cNvContentPartPr/>
                <p14:nvPr/>
              </p14:nvContentPartPr>
              <p14:xfrm>
                <a:off x="5212394" y="3567544"/>
                <a:ext cx="268200" cy="1483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D8E6B06-53C2-4073-88EC-F7837B732E4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203754" y="3558904"/>
                  <a:ext cx="285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B86BC73-D058-478F-9D6A-2C9587256CA1}"/>
                    </a:ext>
                  </a:extLst>
                </p14:cNvPr>
                <p14:cNvContentPartPr/>
                <p14:nvPr/>
              </p14:nvContentPartPr>
              <p14:xfrm>
                <a:off x="5489234" y="3606784"/>
                <a:ext cx="86400" cy="846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B86BC73-D058-478F-9D6A-2C9587256CA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480594" y="3597784"/>
                  <a:ext cx="104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068E8CF-EA3B-46AF-81DF-4E64C39FB3ED}"/>
                    </a:ext>
                  </a:extLst>
                </p14:cNvPr>
                <p14:cNvContentPartPr/>
                <p14:nvPr/>
              </p14:nvContentPartPr>
              <p14:xfrm>
                <a:off x="5614874" y="3600664"/>
                <a:ext cx="74160" cy="914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068E8CF-EA3B-46AF-81DF-4E64C39FB3E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05874" y="3591664"/>
                  <a:ext cx="91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9D88A0C-2E5A-42FF-9DC5-258123FCF9A8}"/>
                    </a:ext>
                  </a:extLst>
                </p14:cNvPr>
                <p14:cNvContentPartPr/>
                <p14:nvPr/>
              </p14:nvContentPartPr>
              <p14:xfrm>
                <a:off x="5634674" y="3560344"/>
                <a:ext cx="90720" cy="3337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9D88A0C-2E5A-42FF-9DC5-258123FCF9A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626034" y="3551704"/>
                  <a:ext cx="1083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F4017ED-2D82-436E-AB82-D70D963F4B63}"/>
                    </a:ext>
                  </a:extLst>
                </p14:cNvPr>
                <p14:cNvContentPartPr/>
                <p14:nvPr/>
              </p14:nvContentPartPr>
              <p14:xfrm>
                <a:off x="5757074" y="3524344"/>
                <a:ext cx="128160" cy="1864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F4017ED-2D82-436E-AB82-D70D963F4B6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48074" y="3515344"/>
                  <a:ext cx="14580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F172D07-DD55-4542-8E93-83B023B695E0}"/>
              </a:ext>
            </a:extLst>
          </p:cNvPr>
          <p:cNvGrpSpPr/>
          <p:nvPr/>
        </p:nvGrpSpPr>
        <p:grpSpPr>
          <a:xfrm>
            <a:off x="6173234" y="3291424"/>
            <a:ext cx="317520" cy="437760"/>
            <a:chOff x="6173234" y="3291424"/>
            <a:chExt cx="317520" cy="43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4278D0E-A51B-4FF5-A35B-F60993EB579C}"/>
                    </a:ext>
                  </a:extLst>
                </p14:cNvPr>
                <p14:cNvContentPartPr/>
                <p14:nvPr/>
              </p14:nvContentPartPr>
              <p14:xfrm>
                <a:off x="6283034" y="3291424"/>
                <a:ext cx="164520" cy="4363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4278D0E-A51B-4FF5-A35B-F60993EB579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74394" y="3282424"/>
                  <a:ext cx="1821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8ADAE90-AA60-46D5-BB45-92136A0CBEB0}"/>
                    </a:ext>
                  </a:extLst>
                </p14:cNvPr>
                <p14:cNvContentPartPr/>
                <p14:nvPr/>
              </p14:nvContentPartPr>
              <p14:xfrm>
                <a:off x="6173234" y="3562504"/>
                <a:ext cx="224640" cy="280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8ADAE90-AA60-46D5-BB45-92136A0CBEB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164234" y="3553504"/>
                  <a:ext cx="2422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11DEC37-2746-4359-B22F-4E559657FE83}"/>
                    </a:ext>
                  </a:extLst>
                </p14:cNvPr>
                <p14:cNvContentPartPr/>
                <p14:nvPr/>
              </p14:nvContentPartPr>
              <p14:xfrm>
                <a:off x="6384914" y="3617944"/>
                <a:ext cx="105840" cy="1112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11DEC37-2746-4359-B22F-4E559657FE8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376274" y="3609304"/>
                  <a:ext cx="12348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543AAE05-F625-4837-9394-80592116E6EC}"/>
              </a:ext>
            </a:extLst>
          </p:cNvPr>
          <p:cNvGrpSpPr/>
          <p:nvPr/>
        </p:nvGrpSpPr>
        <p:grpSpPr>
          <a:xfrm>
            <a:off x="6778034" y="3273784"/>
            <a:ext cx="1420560" cy="692640"/>
            <a:chOff x="6778034" y="3273784"/>
            <a:chExt cx="1420560" cy="69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41AD7F1-757E-4004-8F94-AB29EE4089FF}"/>
                    </a:ext>
                  </a:extLst>
                </p14:cNvPr>
                <p14:cNvContentPartPr/>
                <p14:nvPr/>
              </p14:nvContentPartPr>
              <p14:xfrm>
                <a:off x="6778034" y="3652864"/>
                <a:ext cx="137520" cy="3135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41AD7F1-757E-4004-8F94-AB29EE4089F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769394" y="3643864"/>
                  <a:ext cx="1551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CB001F2-6303-4C53-BC79-6755268B8F62}"/>
                    </a:ext>
                  </a:extLst>
                </p14:cNvPr>
                <p14:cNvContentPartPr/>
                <p14:nvPr/>
              </p14:nvContentPartPr>
              <p14:xfrm>
                <a:off x="6835634" y="3541624"/>
                <a:ext cx="231480" cy="1922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CB001F2-6303-4C53-BC79-6755268B8F6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826994" y="3532984"/>
                  <a:ext cx="249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C90B05E-94F6-4C0B-8617-F2BB45E64B15}"/>
                    </a:ext>
                  </a:extLst>
                </p14:cNvPr>
                <p14:cNvContentPartPr/>
                <p14:nvPr/>
              </p14:nvContentPartPr>
              <p14:xfrm>
                <a:off x="7143074" y="3591664"/>
                <a:ext cx="121680" cy="1234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C90B05E-94F6-4C0B-8617-F2BB45E64B1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134074" y="3582664"/>
                  <a:ext cx="139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E32EAC0-FAA2-41FF-96A5-CD1C7C569EDB}"/>
                    </a:ext>
                  </a:extLst>
                </p14:cNvPr>
                <p14:cNvContentPartPr/>
                <p14:nvPr/>
              </p14:nvContentPartPr>
              <p14:xfrm>
                <a:off x="7307954" y="3579424"/>
                <a:ext cx="128160" cy="1688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E32EAC0-FAA2-41FF-96A5-CD1C7C569ED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298954" y="3570784"/>
                  <a:ext cx="145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D0208EC-4F95-4038-B5A7-EED83761B1D1}"/>
                    </a:ext>
                  </a:extLst>
                </p14:cNvPr>
                <p14:cNvContentPartPr/>
                <p14:nvPr/>
              </p14:nvContentPartPr>
              <p14:xfrm>
                <a:off x="7564634" y="3273784"/>
                <a:ext cx="307800" cy="4978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D0208EC-4F95-4038-B5A7-EED83761B1D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555994" y="3264784"/>
                  <a:ext cx="32544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A6E9D7A-AA7B-4D91-A127-621BC056560F}"/>
                    </a:ext>
                  </a:extLst>
                </p14:cNvPr>
                <p14:cNvContentPartPr/>
                <p14:nvPr/>
              </p14:nvContentPartPr>
              <p14:xfrm>
                <a:off x="7538354" y="3562144"/>
                <a:ext cx="230400" cy="943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A6E9D7A-AA7B-4D91-A127-621BC056560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29354" y="3553144"/>
                  <a:ext cx="2480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396A8A9-3D85-4112-856A-97B0C0321F16}"/>
                    </a:ext>
                  </a:extLst>
                </p14:cNvPr>
                <p14:cNvContentPartPr/>
                <p14:nvPr/>
              </p14:nvContentPartPr>
              <p14:xfrm>
                <a:off x="7694234" y="3603184"/>
                <a:ext cx="264600" cy="136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396A8A9-3D85-4112-856A-97B0C0321F1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85234" y="3594544"/>
                  <a:ext cx="282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B42DE73-2583-429D-83C9-61AE402E1AD9}"/>
                    </a:ext>
                  </a:extLst>
                </p14:cNvPr>
                <p14:cNvContentPartPr/>
                <p14:nvPr/>
              </p14:nvContentPartPr>
              <p14:xfrm>
                <a:off x="7970354" y="3575104"/>
                <a:ext cx="228240" cy="1299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B42DE73-2583-429D-83C9-61AE402E1AD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961354" y="3566464"/>
                  <a:ext cx="24588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BEFE5B0-F70D-428A-B4A9-7E56E82D1371}"/>
              </a:ext>
            </a:extLst>
          </p:cNvPr>
          <p:cNvGrpSpPr/>
          <p:nvPr/>
        </p:nvGrpSpPr>
        <p:grpSpPr>
          <a:xfrm>
            <a:off x="8436554" y="3307624"/>
            <a:ext cx="630720" cy="448200"/>
            <a:chOff x="8436554" y="3307624"/>
            <a:chExt cx="630720" cy="44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F4B9D2D-E0E8-44F6-80FC-C6933ACF3BEE}"/>
                    </a:ext>
                  </a:extLst>
                </p14:cNvPr>
                <p14:cNvContentPartPr/>
                <p14:nvPr/>
              </p14:nvContentPartPr>
              <p14:xfrm>
                <a:off x="8539514" y="3383224"/>
                <a:ext cx="159480" cy="3726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F4B9D2D-E0E8-44F6-80FC-C6933ACF3BE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530514" y="3374584"/>
                  <a:ext cx="1771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F62D5E0-E63E-4175-A0CA-0C067CEA44C0}"/>
                    </a:ext>
                  </a:extLst>
                </p14:cNvPr>
                <p14:cNvContentPartPr/>
                <p14:nvPr/>
              </p14:nvContentPartPr>
              <p14:xfrm>
                <a:off x="8436554" y="3594544"/>
                <a:ext cx="223920" cy="475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F62D5E0-E63E-4175-A0CA-0C067CEA44C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427914" y="3585904"/>
                  <a:ext cx="241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1C4249D-04B8-481A-AC96-C46840271F11}"/>
                    </a:ext>
                  </a:extLst>
                </p14:cNvPr>
                <p14:cNvContentPartPr/>
                <p14:nvPr/>
              </p14:nvContentPartPr>
              <p14:xfrm>
                <a:off x="8746874" y="3307624"/>
                <a:ext cx="222840" cy="4302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1C4249D-04B8-481A-AC96-C46840271F1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737874" y="3298984"/>
                  <a:ext cx="2404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F1EDD03-03DB-4315-AAD7-7C5FACA4AFF8}"/>
                    </a:ext>
                  </a:extLst>
                </p14:cNvPr>
                <p14:cNvContentPartPr/>
                <p14:nvPr/>
              </p14:nvContentPartPr>
              <p14:xfrm>
                <a:off x="8963594" y="3604264"/>
                <a:ext cx="103680" cy="1418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F1EDD03-03DB-4315-AAD7-7C5FACA4AFF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954594" y="3595624"/>
                  <a:ext cx="12132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AD1F78B-0B89-4BAF-A5B2-49A61F6123EF}"/>
              </a:ext>
            </a:extLst>
          </p:cNvPr>
          <p:cNvGrpSpPr/>
          <p:nvPr/>
        </p:nvGrpSpPr>
        <p:grpSpPr>
          <a:xfrm>
            <a:off x="9336194" y="3523624"/>
            <a:ext cx="1406160" cy="452160"/>
            <a:chOff x="9336194" y="3523624"/>
            <a:chExt cx="1406160" cy="45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16CA3A6-518C-4322-A180-79B33071CA58}"/>
                    </a:ext>
                  </a:extLst>
                </p14:cNvPr>
                <p14:cNvContentPartPr/>
                <p14:nvPr/>
              </p14:nvContentPartPr>
              <p14:xfrm>
                <a:off x="9336194" y="3523624"/>
                <a:ext cx="279720" cy="1875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16CA3A6-518C-4322-A180-79B33071CA5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327194" y="3514624"/>
                  <a:ext cx="297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6499C20-4CB9-47AB-B15F-7558D2C75FEE}"/>
                    </a:ext>
                  </a:extLst>
                </p14:cNvPr>
                <p14:cNvContentPartPr/>
                <p14:nvPr/>
              </p14:nvContentPartPr>
              <p14:xfrm>
                <a:off x="9575594" y="3572224"/>
                <a:ext cx="216720" cy="1357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6499C20-4CB9-47AB-B15F-7558D2C75FE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566954" y="3563224"/>
                  <a:ext cx="234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80637B9-826E-49E5-A4D0-63F599DE78F8}"/>
                    </a:ext>
                  </a:extLst>
                </p14:cNvPr>
                <p14:cNvContentPartPr/>
                <p14:nvPr/>
              </p14:nvContentPartPr>
              <p14:xfrm>
                <a:off x="9629234" y="3581584"/>
                <a:ext cx="291960" cy="394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80637B9-826E-49E5-A4D0-63F599DE78F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620234" y="3572584"/>
                  <a:ext cx="3096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1BDD04D-F841-4E10-BE51-214ED19CE348}"/>
                    </a:ext>
                  </a:extLst>
                </p14:cNvPr>
                <p14:cNvContentPartPr/>
                <p14:nvPr/>
              </p14:nvContentPartPr>
              <p14:xfrm>
                <a:off x="9907874" y="3575824"/>
                <a:ext cx="169560" cy="154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1BDD04D-F841-4E10-BE51-214ED19CE34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898874" y="3567184"/>
                  <a:ext cx="187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9D2F879-ED8E-4EB8-A16D-BAD7C3CEDAC2}"/>
                    </a:ext>
                  </a:extLst>
                </p14:cNvPr>
                <p14:cNvContentPartPr/>
                <p14:nvPr/>
              </p14:nvContentPartPr>
              <p14:xfrm>
                <a:off x="10095074" y="3602104"/>
                <a:ext cx="100080" cy="910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9D2F879-ED8E-4EB8-A16D-BAD7C3CEDAC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086434" y="3593464"/>
                  <a:ext cx="117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4D6225B-3156-458E-A9F8-5FDABA23D85A}"/>
                    </a:ext>
                  </a:extLst>
                </p14:cNvPr>
                <p14:cNvContentPartPr/>
                <p14:nvPr/>
              </p14:nvContentPartPr>
              <p14:xfrm>
                <a:off x="10223954" y="3590944"/>
                <a:ext cx="158400" cy="1166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4D6225B-3156-458E-A9F8-5FDABA23D85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214954" y="3581944"/>
                  <a:ext cx="176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CD732CE-2F8F-4F7B-9C79-7B19D84C25D7}"/>
                    </a:ext>
                  </a:extLst>
                </p14:cNvPr>
                <p14:cNvContentPartPr/>
                <p14:nvPr/>
              </p14:nvContentPartPr>
              <p14:xfrm>
                <a:off x="10430954" y="3592744"/>
                <a:ext cx="79560" cy="1278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CD732CE-2F8F-4F7B-9C79-7B19D84C25D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421954" y="3583744"/>
                  <a:ext cx="97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2FB88C2-6315-414C-9113-4D8EEA1DFD96}"/>
                    </a:ext>
                  </a:extLst>
                </p14:cNvPr>
                <p14:cNvContentPartPr/>
                <p14:nvPr/>
              </p14:nvContentPartPr>
              <p14:xfrm>
                <a:off x="10591874" y="3567544"/>
                <a:ext cx="150480" cy="1540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2FB88C2-6315-414C-9113-4D8EEA1DFD9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583234" y="3558904"/>
                  <a:ext cx="168120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A93FDE4A-EA98-427E-B318-5D28C7AE0E8A}"/>
                  </a:ext>
                </a:extLst>
              </p14:cNvPr>
              <p14:cNvContentPartPr/>
              <p14:nvPr/>
            </p14:nvContentPartPr>
            <p14:xfrm>
              <a:off x="2996594" y="4183504"/>
              <a:ext cx="155880" cy="13788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A93FDE4A-EA98-427E-B318-5D28C7AE0E8A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2987594" y="4174504"/>
                <a:ext cx="1735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6A641390-EB8A-4C25-AADD-B05E7B543503}"/>
              </a:ext>
            </a:extLst>
          </p:cNvPr>
          <p:cNvGrpSpPr/>
          <p:nvPr/>
        </p:nvGrpSpPr>
        <p:grpSpPr>
          <a:xfrm>
            <a:off x="3335714" y="3909184"/>
            <a:ext cx="215280" cy="417240"/>
            <a:chOff x="3335714" y="3909184"/>
            <a:chExt cx="21528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78DD7B2-313D-4FC5-AB78-0BEC42BE9803}"/>
                    </a:ext>
                  </a:extLst>
                </p14:cNvPr>
                <p14:cNvContentPartPr/>
                <p14:nvPr/>
              </p14:nvContentPartPr>
              <p14:xfrm>
                <a:off x="3364874" y="3909184"/>
                <a:ext cx="186120" cy="4172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78DD7B2-313D-4FC5-AB78-0BEC42BE980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355874" y="3900544"/>
                  <a:ext cx="2037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6324611-372E-482E-A190-46DA15F5B50C}"/>
                    </a:ext>
                  </a:extLst>
                </p14:cNvPr>
                <p14:cNvContentPartPr/>
                <p14:nvPr/>
              </p14:nvContentPartPr>
              <p14:xfrm>
                <a:off x="3335714" y="4183504"/>
                <a:ext cx="131400" cy="352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6324611-372E-482E-A190-46DA15F5B50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327074" y="4174504"/>
                  <a:ext cx="14904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68F4BA45-C9C4-4F29-983B-C80741008AE9}"/>
                  </a:ext>
                </a:extLst>
              </p14:cNvPr>
              <p14:cNvContentPartPr/>
              <p14:nvPr/>
            </p14:nvContentPartPr>
            <p14:xfrm>
              <a:off x="5241914" y="4068304"/>
              <a:ext cx="14400" cy="828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68F4BA45-C9C4-4F29-983B-C80741008AE9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5232914" y="4059664"/>
                <a:ext cx="3204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0D593B6-4135-44B3-8DF1-4F0D7F3CF57B}"/>
              </a:ext>
            </a:extLst>
          </p:cNvPr>
          <p:cNvGrpSpPr/>
          <p:nvPr/>
        </p:nvGrpSpPr>
        <p:grpSpPr>
          <a:xfrm>
            <a:off x="3917474" y="4027624"/>
            <a:ext cx="267120" cy="251280"/>
            <a:chOff x="3917474" y="4027624"/>
            <a:chExt cx="267120" cy="25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0712BA1-546A-4782-8C65-8E217C930C41}"/>
                    </a:ext>
                  </a:extLst>
                </p14:cNvPr>
                <p14:cNvContentPartPr/>
                <p14:nvPr/>
              </p14:nvContentPartPr>
              <p14:xfrm>
                <a:off x="3917474" y="4027624"/>
                <a:ext cx="114840" cy="2512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0712BA1-546A-4782-8C65-8E217C930C4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908474" y="4018984"/>
                  <a:ext cx="1324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9E9D31B-F030-473B-9E29-6264CADC7A09}"/>
                    </a:ext>
                  </a:extLst>
                </p14:cNvPr>
                <p14:cNvContentPartPr/>
                <p14:nvPr/>
              </p14:nvContentPartPr>
              <p14:xfrm>
                <a:off x="3980114" y="4029784"/>
                <a:ext cx="204480" cy="1666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9E9D31B-F030-473B-9E29-6264CADC7A0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971474" y="4020784"/>
                  <a:ext cx="222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7387C90-5917-4905-A09E-9357B452D695}"/>
                    </a:ext>
                  </a:extLst>
                </p14:cNvPr>
                <p14:cNvContentPartPr/>
                <p14:nvPr/>
              </p14:nvContentPartPr>
              <p14:xfrm>
                <a:off x="4003874" y="4168384"/>
                <a:ext cx="174960" cy="1040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7387C90-5917-4905-A09E-9357B452D69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995234" y="4159744"/>
                  <a:ext cx="19260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4F2453D4-80F7-48B8-858E-FA8F997407F4}"/>
              </a:ext>
            </a:extLst>
          </p:cNvPr>
          <p:cNvGrpSpPr/>
          <p:nvPr/>
        </p:nvGrpSpPr>
        <p:grpSpPr>
          <a:xfrm>
            <a:off x="4522274" y="3951304"/>
            <a:ext cx="1715400" cy="553680"/>
            <a:chOff x="4522274" y="3951304"/>
            <a:chExt cx="1715400" cy="55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12D1CD3-6A6A-40D4-9468-12929BE345B5}"/>
                    </a:ext>
                  </a:extLst>
                </p14:cNvPr>
                <p14:cNvContentPartPr/>
                <p14:nvPr/>
              </p14:nvContentPartPr>
              <p14:xfrm>
                <a:off x="4522274" y="4151104"/>
                <a:ext cx="82440" cy="117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12D1CD3-6A6A-40D4-9468-12929BE345B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513634" y="4142464"/>
                  <a:ext cx="100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2E82BD4-76AE-4F7E-8285-7F376E465954}"/>
                    </a:ext>
                  </a:extLst>
                </p14:cNvPr>
                <p14:cNvContentPartPr/>
                <p14:nvPr/>
              </p14:nvContentPartPr>
              <p14:xfrm>
                <a:off x="4564394" y="4158304"/>
                <a:ext cx="195480" cy="3466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2E82BD4-76AE-4F7E-8285-7F376E46595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555754" y="4149304"/>
                  <a:ext cx="2131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12B895C-F4A5-4AE7-9BC4-B1B1B2E73910}"/>
                    </a:ext>
                  </a:extLst>
                </p14:cNvPr>
                <p14:cNvContentPartPr/>
                <p14:nvPr/>
              </p14:nvContentPartPr>
              <p14:xfrm>
                <a:off x="4700114" y="4096024"/>
                <a:ext cx="181440" cy="1594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12B895C-F4A5-4AE7-9BC4-B1B1B2E7391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691474" y="4087384"/>
                  <a:ext cx="199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C69E35D-9093-406B-8BA3-5A2156EE73A4}"/>
                    </a:ext>
                  </a:extLst>
                </p14:cNvPr>
                <p14:cNvContentPartPr/>
                <p14:nvPr/>
              </p14:nvContentPartPr>
              <p14:xfrm>
                <a:off x="4916834" y="4129504"/>
                <a:ext cx="126360" cy="1112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C69E35D-9093-406B-8BA3-5A2156EE73A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908194" y="4120504"/>
                  <a:ext cx="144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F260A4A-222D-476D-951F-3342DC9AB8B2}"/>
                    </a:ext>
                  </a:extLst>
                </p14:cNvPr>
                <p14:cNvContentPartPr/>
                <p14:nvPr/>
              </p14:nvContentPartPr>
              <p14:xfrm>
                <a:off x="5049314" y="4099264"/>
                <a:ext cx="191520" cy="1735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F260A4A-222D-476D-951F-3342DC9AB8B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040674" y="4090624"/>
                  <a:ext cx="2091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CE09B6C-9D10-4DFC-A994-4E724E015A7D}"/>
                    </a:ext>
                  </a:extLst>
                </p14:cNvPr>
                <p14:cNvContentPartPr/>
                <p14:nvPr/>
              </p14:nvContentPartPr>
              <p14:xfrm>
                <a:off x="5169554" y="4131664"/>
                <a:ext cx="149760" cy="1249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CE09B6C-9D10-4DFC-A994-4E724E015A7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160914" y="4123024"/>
                  <a:ext cx="167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8A0652A-2856-463E-8B40-7247B7EEDC36}"/>
                    </a:ext>
                  </a:extLst>
                </p14:cNvPr>
                <p14:cNvContentPartPr/>
                <p14:nvPr/>
              </p14:nvContentPartPr>
              <p14:xfrm>
                <a:off x="5362514" y="3951304"/>
                <a:ext cx="249840" cy="3132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8A0652A-2856-463E-8B40-7247B7EEDC3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353874" y="3942664"/>
                  <a:ext cx="2674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521CCE3-F3CB-4FA1-862C-3E1B940213C6}"/>
                    </a:ext>
                  </a:extLst>
                </p14:cNvPr>
                <p14:cNvContentPartPr/>
                <p14:nvPr/>
              </p14:nvContentPartPr>
              <p14:xfrm>
                <a:off x="5602274" y="4176304"/>
                <a:ext cx="24480" cy="608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521CCE3-F3CB-4FA1-862C-3E1B940213C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593274" y="4167664"/>
                  <a:ext cx="42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E2E8F3C-9238-4DE1-AD85-1BDCC894312F}"/>
                    </a:ext>
                  </a:extLst>
                </p14:cNvPr>
                <p14:cNvContentPartPr/>
                <p14:nvPr/>
              </p14:nvContentPartPr>
              <p14:xfrm>
                <a:off x="5714234" y="4119424"/>
                <a:ext cx="125280" cy="1299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E2E8F3C-9238-4DE1-AD85-1BDCC894312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705234" y="4110784"/>
                  <a:ext cx="142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2F4D2B2-91A1-4F8F-991D-E3BFBC689D26}"/>
                    </a:ext>
                  </a:extLst>
                </p14:cNvPr>
                <p14:cNvContentPartPr/>
                <p14:nvPr/>
              </p14:nvContentPartPr>
              <p14:xfrm>
                <a:off x="5909354" y="4120864"/>
                <a:ext cx="151560" cy="1126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2F4D2B2-91A1-4F8F-991D-E3BFBC689D2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900714" y="4111864"/>
                  <a:ext cx="169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10DC300-D927-428E-AEBF-1C75AD5C0911}"/>
                    </a:ext>
                  </a:extLst>
                </p14:cNvPr>
                <p14:cNvContentPartPr/>
                <p14:nvPr/>
              </p14:nvContentPartPr>
              <p14:xfrm>
                <a:off x="6133634" y="4089904"/>
                <a:ext cx="104040" cy="1594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10DC300-D927-428E-AEBF-1C75AD5C091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124994" y="4080904"/>
                  <a:ext cx="1216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A8C14903-1FF1-4DF1-80C9-1C01C5332F7E}"/>
              </a:ext>
            </a:extLst>
          </p:cNvPr>
          <p:cNvGrpSpPr/>
          <p:nvPr/>
        </p:nvGrpSpPr>
        <p:grpSpPr>
          <a:xfrm>
            <a:off x="6702434" y="3998104"/>
            <a:ext cx="980280" cy="335880"/>
            <a:chOff x="6702434" y="3998104"/>
            <a:chExt cx="980280" cy="33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674C2B5-C924-465E-AD87-B201768F69D6}"/>
                    </a:ext>
                  </a:extLst>
                </p14:cNvPr>
                <p14:cNvContentPartPr/>
                <p14:nvPr/>
              </p14:nvContentPartPr>
              <p14:xfrm>
                <a:off x="6702434" y="3998104"/>
                <a:ext cx="239040" cy="2358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674C2B5-C924-465E-AD87-B201768F69D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693794" y="3989104"/>
                  <a:ext cx="2566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3C1EE1A-48A2-426E-9E75-D8D61D20C5BD}"/>
                    </a:ext>
                  </a:extLst>
                </p14:cNvPr>
                <p14:cNvContentPartPr/>
                <p14:nvPr/>
              </p14:nvContentPartPr>
              <p14:xfrm>
                <a:off x="6960554" y="4224184"/>
                <a:ext cx="26640" cy="928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3C1EE1A-48A2-426E-9E75-D8D61D20C5B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951554" y="4215544"/>
                  <a:ext cx="44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12B9FE4-B047-49A6-8FBB-7673F37C2CE0}"/>
                    </a:ext>
                  </a:extLst>
                </p14:cNvPr>
                <p14:cNvContentPartPr/>
                <p14:nvPr/>
              </p14:nvContentPartPr>
              <p14:xfrm>
                <a:off x="7162874" y="4106464"/>
                <a:ext cx="23400" cy="352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12B9FE4-B047-49A6-8FBB-7673F37C2CE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153874" y="4097824"/>
                  <a:ext cx="41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44F8A78-FD7B-4D9E-AC03-5F02F73CB91E}"/>
                    </a:ext>
                  </a:extLst>
                </p14:cNvPr>
                <p14:cNvContentPartPr/>
                <p14:nvPr/>
              </p14:nvContentPartPr>
              <p14:xfrm>
                <a:off x="7325594" y="4005304"/>
                <a:ext cx="256680" cy="210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44F8A78-FD7B-4D9E-AC03-5F02F73CB91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316954" y="3996304"/>
                  <a:ext cx="2743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4CE96BB-B410-4F92-AF59-FBDE2621104B}"/>
                    </a:ext>
                  </a:extLst>
                </p14:cNvPr>
                <p14:cNvContentPartPr/>
                <p14:nvPr/>
              </p14:nvContentPartPr>
              <p14:xfrm>
                <a:off x="7536194" y="4185304"/>
                <a:ext cx="146520" cy="1486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4CE96BB-B410-4F92-AF59-FBDE2621104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527554" y="4176304"/>
                  <a:ext cx="164160" cy="16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08A70E34-52CE-4D15-A10A-84AE8CA159A3}"/>
                  </a:ext>
                </a:extLst>
              </p14:cNvPr>
              <p14:cNvContentPartPr/>
              <p14:nvPr/>
            </p14:nvContentPartPr>
            <p14:xfrm>
              <a:off x="7878194" y="4100344"/>
              <a:ext cx="21240" cy="3852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08A70E34-52CE-4D15-A10A-84AE8CA159A3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7869554" y="4091344"/>
                <a:ext cx="3888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oup 257">
            <a:extLst>
              <a:ext uri="{FF2B5EF4-FFF2-40B4-BE49-F238E27FC236}">
                <a16:creationId xmlns:a16="http://schemas.microsoft.com/office/drawing/2014/main" id="{3AF036AF-943C-4228-8795-3167FFFDACB8}"/>
              </a:ext>
            </a:extLst>
          </p:cNvPr>
          <p:cNvGrpSpPr/>
          <p:nvPr/>
        </p:nvGrpSpPr>
        <p:grpSpPr>
          <a:xfrm>
            <a:off x="8090234" y="3983704"/>
            <a:ext cx="929880" cy="339840"/>
            <a:chOff x="8090234" y="3983704"/>
            <a:chExt cx="929880" cy="33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7ADCA30-9CA3-46BD-BCAA-E95D6F00514A}"/>
                    </a:ext>
                  </a:extLst>
                </p14:cNvPr>
                <p14:cNvContentPartPr/>
                <p14:nvPr/>
              </p14:nvContentPartPr>
              <p14:xfrm>
                <a:off x="8090234" y="4083784"/>
                <a:ext cx="53640" cy="259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7ADCA30-9CA3-46BD-BCAA-E95D6F00514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081594" y="4075144"/>
                  <a:ext cx="71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3211732-131E-4CF9-84F4-8EEC6606259C}"/>
                    </a:ext>
                  </a:extLst>
                </p14:cNvPr>
                <p14:cNvContentPartPr/>
                <p14:nvPr/>
              </p14:nvContentPartPr>
              <p14:xfrm>
                <a:off x="8283554" y="4089904"/>
                <a:ext cx="67680" cy="165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3211732-131E-4CF9-84F4-8EEC6606259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274554" y="4080904"/>
                  <a:ext cx="85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6AF7C8A-AC5C-473A-B5C9-8529B3BBC56E}"/>
                    </a:ext>
                  </a:extLst>
                </p14:cNvPr>
                <p14:cNvContentPartPr/>
                <p14:nvPr/>
              </p14:nvContentPartPr>
              <p14:xfrm>
                <a:off x="8498834" y="3983704"/>
                <a:ext cx="220320" cy="2185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6AF7C8A-AC5C-473A-B5C9-8529B3BBC56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489834" y="3975064"/>
                  <a:ext cx="2379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0D8D2DA-C878-46DA-85F1-A04EB680E4E7}"/>
                    </a:ext>
                  </a:extLst>
                </p14:cNvPr>
                <p14:cNvContentPartPr/>
                <p14:nvPr/>
              </p14:nvContentPartPr>
              <p14:xfrm>
                <a:off x="8761634" y="4123384"/>
                <a:ext cx="49320" cy="1800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0D8D2DA-C878-46DA-85F1-A04EB680E4E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752994" y="4114384"/>
                  <a:ext cx="66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8625BA7-AADB-46B1-8604-791BBADEE224}"/>
                    </a:ext>
                  </a:extLst>
                </p14:cNvPr>
                <p14:cNvContentPartPr/>
                <p14:nvPr/>
              </p14:nvContentPartPr>
              <p14:xfrm>
                <a:off x="8783234" y="4128424"/>
                <a:ext cx="236880" cy="1224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8625BA7-AADB-46B1-8604-791BBADEE22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774234" y="4119784"/>
                  <a:ext cx="254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B92DC33-7420-4A86-B4EC-1BDDC6DC925E}"/>
                    </a:ext>
                  </a:extLst>
                </p14:cNvPr>
                <p14:cNvContentPartPr/>
                <p14:nvPr/>
              </p14:nvContentPartPr>
              <p14:xfrm>
                <a:off x="8859914" y="4262344"/>
                <a:ext cx="143640" cy="612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B92DC33-7420-4A86-B4EC-1BDDC6DC925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851274" y="4253344"/>
                  <a:ext cx="161280" cy="7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7274FC44-DEA3-497A-B10B-4278E5F39B39}"/>
                  </a:ext>
                </a:extLst>
              </p14:cNvPr>
              <p14:cNvContentPartPr/>
              <p14:nvPr/>
            </p14:nvContentPartPr>
            <p14:xfrm>
              <a:off x="2531114" y="4813864"/>
              <a:ext cx="127080" cy="1800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7274FC44-DEA3-497A-B10B-4278E5F39B39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2522114" y="4805224"/>
                <a:ext cx="14472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1" name="Group 340">
            <a:extLst>
              <a:ext uri="{FF2B5EF4-FFF2-40B4-BE49-F238E27FC236}">
                <a16:creationId xmlns:a16="http://schemas.microsoft.com/office/drawing/2014/main" id="{BC723F3B-6B63-4D00-9AC6-0FC63097B252}"/>
              </a:ext>
            </a:extLst>
          </p:cNvPr>
          <p:cNvGrpSpPr/>
          <p:nvPr/>
        </p:nvGrpSpPr>
        <p:grpSpPr>
          <a:xfrm>
            <a:off x="2886434" y="4431544"/>
            <a:ext cx="7855560" cy="1207440"/>
            <a:chOff x="2886434" y="4431544"/>
            <a:chExt cx="7855560" cy="12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78F3791-9EEA-49AB-9075-DEC31329D000}"/>
                    </a:ext>
                  </a:extLst>
                </p14:cNvPr>
                <p14:cNvContentPartPr/>
                <p14:nvPr/>
              </p14:nvContentPartPr>
              <p14:xfrm>
                <a:off x="9075554" y="4579864"/>
                <a:ext cx="205560" cy="3189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78F3791-9EEA-49AB-9075-DEC31329D00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066554" y="4570864"/>
                  <a:ext cx="2232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6A7187D-E357-48EB-B04E-E2E5238B8DFB}"/>
                    </a:ext>
                  </a:extLst>
                </p14:cNvPr>
                <p14:cNvContentPartPr/>
                <p14:nvPr/>
              </p14:nvContentPartPr>
              <p14:xfrm>
                <a:off x="9274274" y="4759864"/>
                <a:ext cx="107280" cy="1188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6A7187D-E357-48EB-B04E-E2E5238B8DF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265634" y="4751224"/>
                  <a:ext cx="124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77F00F8-19D9-456B-B284-A908B2202237}"/>
                    </a:ext>
                  </a:extLst>
                </p14:cNvPr>
                <p14:cNvContentPartPr/>
                <p14:nvPr/>
              </p14:nvContentPartPr>
              <p14:xfrm>
                <a:off x="9477314" y="4718824"/>
                <a:ext cx="140040" cy="1670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77F00F8-19D9-456B-B284-A908B220223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468314" y="4709824"/>
                  <a:ext cx="157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B342F60-B686-46AC-BEDE-C9C4F6F9DAC3}"/>
                    </a:ext>
                  </a:extLst>
                </p14:cNvPr>
                <p14:cNvContentPartPr/>
                <p14:nvPr/>
              </p14:nvContentPartPr>
              <p14:xfrm>
                <a:off x="9684314" y="4769584"/>
                <a:ext cx="176760" cy="1191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B342F60-B686-46AC-BEDE-C9C4F6F9DAC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675314" y="4760944"/>
                  <a:ext cx="194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5486858-7B4D-4AFD-A7FD-9D1416713D92}"/>
                    </a:ext>
                  </a:extLst>
                </p14:cNvPr>
                <p14:cNvContentPartPr/>
                <p14:nvPr/>
              </p14:nvContentPartPr>
              <p14:xfrm>
                <a:off x="9782234" y="4548184"/>
                <a:ext cx="214200" cy="3301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5486858-7B4D-4AFD-A7FD-9D1416713D9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773594" y="4539184"/>
                  <a:ext cx="2318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EBFACA5-8F32-42DF-8114-FDF68EFB4608}"/>
                    </a:ext>
                  </a:extLst>
                </p14:cNvPr>
                <p14:cNvContentPartPr/>
                <p14:nvPr/>
              </p14:nvContentPartPr>
              <p14:xfrm>
                <a:off x="9919034" y="4751584"/>
                <a:ext cx="140400" cy="1231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EBFACA5-8F32-42DF-8114-FDF68EFB460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910034" y="4742944"/>
                  <a:ext cx="158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455E1F4-E547-41BA-8EEE-34983E146482}"/>
                    </a:ext>
                  </a:extLst>
                </p14:cNvPr>
                <p14:cNvContentPartPr/>
                <p14:nvPr/>
              </p14:nvContentPartPr>
              <p14:xfrm>
                <a:off x="10117754" y="4731064"/>
                <a:ext cx="187920" cy="1483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455E1F4-E547-41BA-8EEE-34983E14648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109114" y="4722424"/>
                  <a:ext cx="205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1D0EAC3-C46D-4EA7-875C-F638681DAD96}"/>
                    </a:ext>
                  </a:extLst>
                </p14:cNvPr>
                <p14:cNvContentPartPr/>
                <p14:nvPr/>
              </p14:nvContentPartPr>
              <p14:xfrm>
                <a:off x="10299914" y="4750504"/>
                <a:ext cx="127080" cy="1526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1D0EAC3-C46D-4EA7-875C-F638681DAD9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291274" y="4741864"/>
                  <a:ext cx="144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864CD58-4DDF-4A71-8752-D7561376F90E}"/>
                    </a:ext>
                  </a:extLst>
                </p14:cNvPr>
                <p14:cNvContentPartPr/>
                <p14:nvPr/>
              </p14:nvContentPartPr>
              <p14:xfrm>
                <a:off x="10438514" y="4772464"/>
                <a:ext cx="214920" cy="1245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864CD58-4DDF-4A71-8752-D7561376F90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429514" y="4763464"/>
                  <a:ext cx="232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38E57D3-23B3-44E5-8034-F8DE029617AE}"/>
                    </a:ext>
                  </a:extLst>
                </p14:cNvPr>
                <p14:cNvContentPartPr/>
                <p14:nvPr/>
              </p14:nvContentPartPr>
              <p14:xfrm>
                <a:off x="10632194" y="4565464"/>
                <a:ext cx="109800" cy="3027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38E57D3-23B3-44E5-8034-F8DE029617A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623194" y="4556824"/>
                  <a:ext cx="127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556387B-B8B0-4B8E-951E-2B4F51A05E88}"/>
                    </a:ext>
                  </a:extLst>
                </p14:cNvPr>
                <p14:cNvContentPartPr/>
                <p14:nvPr/>
              </p14:nvContentPartPr>
              <p14:xfrm>
                <a:off x="6059834" y="4870384"/>
                <a:ext cx="210600" cy="3286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556387B-B8B0-4B8E-951E-2B4F51A05E8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050834" y="4861744"/>
                  <a:ext cx="2282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3EE0CAC-1ADE-4ABE-86C4-E48ADFCF7E52}"/>
                    </a:ext>
                  </a:extLst>
                </p14:cNvPr>
                <p14:cNvContentPartPr/>
                <p14:nvPr/>
              </p14:nvContentPartPr>
              <p14:xfrm>
                <a:off x="6254594" y="4712704"/>
                <a:ext cx="250560" cy="2196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3EE0CAC-1ADE-4ABE-86C4-E48ADFCF7E5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245954" y="4703704"/>
                  <a:ext cx="268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51E5F5D-26AE-499E-881F-3D5593776A80}"/>
                    </a:ext>
                  </a:extLst>
                </p14:cNvPr>
                <p14:cNvContentPartPr/>
                <p14:nvPr/>
              </p14:nvContentPartPr>
              <p14:xfrm>
                <a:off x="6545834" y="4743664"/>
                <a:ext cx="187920" cy="1407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51E5F5D-26AE-499E-881F-3D5593776A8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537194" y="4735024"/>
                  <a:ext cx="205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F04E9B0-6BA0-423E-8B48-23AFC4DDDBFF}"/>
                    </a:ext>
                  </a:extLst>
                </p14:cNvPr>
                <p14:cNvContentPartPr/>
                <p14:nvPr/>
              </p14:nvContentPartPr>
              <p14:xfrm>
                <a:off x="6720074" y="4740784"/>
                <a:ext cx="192240" cy="1731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F04E9B0-6BA0-423E-8B48-23AFC4DDDBF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711074" y="4732144"/>
                  <a:ext cx="209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196EB62-C66C-41D6-A8F1-1930771EE08D}"/>
                    </a:ext>
                  </a:extLst>
                </p14:cNvPr>
                <p14:cNvContentPartPr/>
                <p14:nvPr/>
              </p14:nvContentPartPr>
              <p14:xfrm>
                <a:off x="6880994" y="4731424"/>
                <a:ext cx="252720" cy="1562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196EB62-C66C-41D6-A8F1-1930771EE08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871994" y="4722424"/>
                  <a:ext cx="270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F8E97D3-547D-4BFF-A445-EE27B05D8824}"/>
                    </a:ext>
                  </a:extLst>
                </p14:cNvPr>
                <p14:cNvContentPartPr/>
                <p14:nvPr/>
              </p14:nvContentPartPr>
              <p14:xfrm>
                <a:off x="7194554" y="4734664"/>
                <a:ext cx="236880" cy="1404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F8E97D3-547D-4BFF-A445-EE27B05D882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185554" y="4726024"/>
                  <a:ext cx="254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5BD9AD8-04FF-46F9-ADF9-04849FEC54F4}"/>
                    </a:ext>
                  </a:extLst>
                </p14:cNvPr>
                <p14:cNvContentPartPr/>
                <p14:nvPr/>
              </p14:nvContentPartPr>
              <p14:xfrm>
                <a:off x="7459514" y="4490584"/>
                <a:ext cx="175680" cy="4176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5BD9AD8-04FF-46F9-ADF9-04849FEC54F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450514" y="4481584"/>
                  <a:ext cx="19332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E54F5EE-137F-4BEA-9732-2FFCD5246698}"/>
                    </a:ext>
                  </a:extLst>
                </p14:cNvPr>
                <p14:cNvContentPartPr/>
                <p14:nvPr/>
              </p14:nvContentPartPr>
              <p14:xfrm>
                <a:off x="7404434" y="4688584"/>
                <a:ext cx="236880" cy="518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E54F5EE-137F-4BEA-9732-2FFCD524669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395794" y="4679584"/>
                  <a:ext cx="254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B313B25-C302-45E5-9F48-B73DB97B14CD}"/>
                    </a:ext>
                  </a:extLst>
                </p14:cNvPr>
                <p14:cNvContentPartPr/>
                <p14:nvPr/>
              </p14:nvContentPartPr>
              <p14:xfrm>
                <a:off x="7600274" y="4746904"/>
                <a:ext cx="148320" cy="997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B313B25-C302-45E5-9F48-B73DB97B14C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591634" y="4738264"/>
                  <a:ext cx="165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ED71862-4CBA-44B9-881D-7B044EEEF72E}"/>
                    </a:ext>
                  </a:extLst>
                </p14:cNvPr>
                <p14:cNvContentPartPr/>
                <p14:nvPr/>
              </p14:nvContentPartPr>
              <p14:xfrm>
                <a:off x="7838954" y="4487344"/>
                <a:ext cx="284040" cy="3841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ED71862-4CBA-44B9-881D-7B044EEEF72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829954" y="4478344"/>
                  <a:ext cx="3016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994230C-AEC9-4207-ABA0-C5FDA8B5EB8D}"/>
                    </a:ext>
                  </a:extLst>
                </p14:cNvPr>
                <p14:cNvContentPartPr/>
                <p14:nvPr/>
              </p14:nvContentPartPr>
              <p14:xfrm>
                <a:off x="8059634" y="4688224"/>
                <a:ext cx="169200" cy="1915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994230C-AEC9-4207-ABA0-C5FDA8B5EB8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050634" y="4679584"/>
                  <a:ext cx="186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88A3D2D-36FF-4380-8D17-121315B3FA1B}"/>
                    </a:ext>
                  </a:extLst>
                </p14:cNvPr>
                <p14:cNvContentPartPr/>
                <p14:nvPr/>
              </p14:nvContentPartPr>
              <p14:xfrm>
                <a:off x="8210114" y="4785784"/>
                <a:ext cx="120960" cy="939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88A3D2D-36FF-4380-8D17-121315B3FA1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201114" y="4777144"/>
                  <a:ext cx="138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9FBABDA-B9DA-47A6-95F3-4759A5ED8811}"/>
                    </a:ext>
                  </a:extLst>
                </p14:cNvPr>
                <p14:cNvContentPartPr/>
                <p14:nvPr/>
              </p14:nvContentPartPr>
              <p14:xfrm>
                <a:off x="8389394" y="4755904"/>
                <a:ext cx="172800" cy="1159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9FBABDA-B9DA-47A6-95F3-4759A5ED881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380754" y="4747264"/>
                  <a:ext cx="190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A45B207-C6A1-4555-A691-AF00C2C1E105}"/>
                    </a:ext>
                  </a:extLst>
                </p14:cNvPr>
                <p14:cNvContentPartPr/>
                <p14:nvPr/>
              </p14:nvContentPartPr>
              <p14:xfrm>
                <a:off x="8663714" y="4716664"/>
                <a:ext cx="98640" cy="1940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A45B207-C6A1-4555-A691-AF00C2C1E10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654714" y="4707664"/>
                  <a:ext cx="116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0C17D03-5750-4E91-A5D9-DC8C5DD66F24}"/>
                    </a:ext>
                  </a:extLst>
                </p14:cNvPr>
                <p14:cNvContentPartPr/>
                <p14:nvPr/>
              </p14:nvContentPartPr>
              <p14:xfrm>
                <a:off x="2999834" y="4745104"/>
                <a:ext cx="120600" cy="2142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0C17D03-5750-4E91-A5D9-DC8C5DD66F2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990834" y="4736464"/>
                  <a:ext cx="138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2BC2D24-803E-41A5-BC0A-06B6CB8C607F}"/>
                    </a:ext>
                  </a:extLst>
                </p14:cNvPr>
                <p14:cNvContentPartPr/>
                <p14:nvPr/>
              </p14:nvContentPartPr>
              <p14:xfrm>
                <a:off x="2886434" y="4646464"/>
                <a:ext cx="489600" cy="1069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2BC2D24-803E-41A5-BC0A-06B6CB8C607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877794" y="4637824"/>
                  <a:ext cx="507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A9CEF55-BAC8-460D-92D6-ED956C66E063}"/>
                    </a:ext>
                  </a:extLst>
                </p14:cNvPr>
                <p14:cNvContentPartPr/>
                <p14:nvPr/>
              </p14:nvContentPartPr>
              <p14:xfrm>
                <a:off x="3301514" y="4557544"/>
                <a:ext cx="211680" cy="4060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A9CEF55-BAC8-460D-92D6-ED956C66E06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292514" y="4548904"/>
                  <a:ext cx="2293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70C3E0-83A6-4A7C-BB11-0928980A6DF5}"/>
                    </a:ext>
                  </a:extLst>
                </p14:cNvPr>
                <p14:cNvContentPartPr/>
                <p14:nvPr/>
              </p14:nvContentPartPr>
              <p14:xfrm>
                <a:off x="3475394" y="4815664"/>
                <a:ext cx="150840" cy="1436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70C3E0-83A6-4A7C-BB11-0928980A6DF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466394" y="4807024"/>
                  <a:ext cx="1684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8FFEFDE-DD36-4209-80C2-43945A4409C0}"/>
                    </a:ext>
                  </a:extLst>
                </p14:cNvPr>
                <p14:cNvContentPartPr/>
                <p14:nvPr/>
              </p14:nvContentPartPr>
              <p14:xfrm>
                <a:off x="3935114" y="4790464"/>
                <a:ext cx="200520" cy="1339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8FFEFDE-DD36-4209-80C2-43945A4409C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926114" y="4781824"/>
                  <a:ext cx="218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45F8816-419F-44F5-8CB8-DCA765504CB3}"/>
                    </a:ext>
                  </a:extLst>
                </p14:cNvPr>
                <p14:cNvContentPartPr/>
                <p14:nvPr/>
              </p14:nvContentPartPr>
              <p14:xfrm>
                <a:off x="4175234" y="4775344"/>
                <a:ext cx="118440" cy="140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45F8816-419F-44F5-8CB8-DCA765504CB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166594" y="4766704"/>
                  <a:ext cx="136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73D926D-DF0B-4AF7-A205-DD23400E2B3B}"/>
                    </a:ext>
                  </a:extLst>
                </p14:cNvPr>
                <p14:cNvContentPartPr/>
                <p14:nvPr/>
              </p14:nvContentPartPr>
              <p14:xfrm>
                <a:off x="4335794" y="4791184"/>
                <a:ext cx="222840" cy="1155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73D926D-DF0B-4AF7-A205-DD23400E2B3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326794" y="4782184"/>
                  <a:ext cx="240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C12083B-738A-45BD-A161-E6ABDA16421D}"/>
                    </a:ext>
                  </a:extLst>
                </p14:cNvPr>
                <p14:cNvContentPartPr/>
                <p14:nvPr/>
              </p14:nvContentPartPr>
              <p14:xfrm>
                <a:off x="4687514" y="4555744"/>
                <a:ext cx="154080" cy="3384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C12083B-738A-45BD-A161-E6ABDA16421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678874" y="4547104"/>
                  <a:ext cx="1717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24AF937-5AF8-474E-88B0-D64891F8507F}"/>
                    </a:ext>
                  </a:extLst>
                </p14:cNvPr>
                <p14:cNvContentPartPr/>
                <p14:nvPr/>
              </p14:nvContentPartPr>
              <p14:xfrm>
                <a:off x="4900634" y="4774984"/>
                <a:ext cx="106560" cy="1011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24AF937-5AF8-474E-88B0-D64891F8507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891994" y="4765984"/>
                  <a:ext cx="124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DF6637D-8796-46BF-8C30-C83A06DBD4A7}"/>
                    </a:ext>
                  </a:extLst>
                </p14:cNvPr>
                <p14:cNvContentPartPr/>
                <p14:nvPr/>
              </p14:nvContentPartPr>
              <p14:xfrm>
                <a:off x="5005754" y="4728184"/>
                <a:ext cx="266760" cy="1947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DF6637D-8796-46BF-8C30-C83A06DBD4A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997114" y="4719184"/>
                  <a:ext cx="2844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3AA001F-0B70-4234-B37D-13402F140716}"/>
                    </a:ext>
                  </a:extLst>
                </p14:cNvPr>
                <p14:cNvContentPartPr/>
                <p14:nvPr/>
              </p14:nvContentPartPr>
              <p14:xfrm>
                <a:off x="5522714" y="4808464"/>
                <a:ext cx="125640" cy="1324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3AA001F-0B70-4234-B37D-13402F14071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514074" y="4799824"/>
                  <a:ext cx="143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D715F17-702B-448A-94F7-5713E358EE72}"/>
                    </a:ext>
                  </a:extLst>
                </p14:cNvPr>
                <p14:cNvContentPartPr/>
                <p14:nvPr/>
              </p14:nvContentPartPr>
              <p14:xfrm>
                <a:off x="5815034" y="4431544"/>
                <a:ext cx="246960" cy="5040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D715F17-702B-448A-94F7-5713E358EE7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806394" y="4422904"/>
                  <a:ext cx="26460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F3457F2-50CE-424A-9FAF-4DC95490A8D5}"/>
                    </a:ext>
                  </a:extLst>
                </p14:cNvPr>
                <p14:cNvContentPartPr/>
                <p14:nvPr/>
              </p14:nvContentPartPr>
              <p14:xfrm>
                <a:off x="5795234" y="4774264"/>
                <a:ext cx="200880" cy="522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F3457F2-50CE-424A-9FAF-4DC95490A8D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786594" y="4765264"/>
                  <a:ext cx="218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9DEDD7B-721E-40DC-996E-B7AF8232F4E8}"/>
                    </a:ext>
                  </a:extLst>
                </p14:cNvPr>
                <p14:cNvContentPartPr/>
                <p14:nvPr/>
              </p14:nvContentPartPr>
              <p14:xfrm>
                <a:off x="3003434" y="5225344"/>
                <a:ext cx="178920" cy="2228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9DEDD7B-721E-40DC-996E-B7AF8232F4E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994794" y="5216704"/>
                  <a:ext cx="196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60981CB-0329-45CB-A9A5-405784BB03D6}"/>
                    </a:ext>
                  </a:extLst>
                </p14:cNvPr>
                <p14:cNvContentPartPr/>
                <p14:nvPr/>
              </p14:nvContentPartPr>
              <p14:xfrm>
                <a:off x="3214034" y="5262784"/>
                <a:ext cx="174600" cy="2116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60981CB-0329-45CB-A9A5-405784BB03D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205394" y="5253784"/>
                  <a:ext cx="1922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AE47173-74DA-4F9D-B600-2EB1C1E455F4}"/>
                    </a:ext>
                  </a:extLst>
                </p14:cNvPr>
                <p14:cNvContentPartPr/>
                <p14:nvPr/>
              </p14:nvContentPartPr>
              <p14:xfrm>
                <a:off x="3377114" y="5234344"/>
                <a:ext cx="179280" cy="2260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AE47173-74DA-4F9D-B600-2EB1C1E455F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368114" y="5225704"/>
                  <a:ext cx="196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DE7148D-7F5C-4963-8926-E28E368FE45A}"/>
                    </a:ext>
                  </a:extLst>
                </p14:cNvPr>
                <p14:cNvContentPartPr/>
                <p14:nvPr/>
              </p14:nvContentPartPr>
              <p14:xfrm>
                <a:off x="3535874" y="5254864"/>
                <a:ext cx="171720" cy="1839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DE7148D-7F5C-4963-8926-E28E368FE45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527234" y="5246224"/>
                  <a:ext cx="189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F469A5A-6655-4D43-B9AD-91557BC14F26}"/>
                    </a:ext>
                  </a:extLst>
                </p14:cNvPr>
                <p14:cNvContentPartPr/>
                <p14:nvPr/>
              </p14:nvContentPartPr>
              <p14:xfrm>
                <a:off x="3680954" y="5299144"/>
                <a:ext cx="149760" cy="1231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F469A5A-6655-4D43-B9AD-91557BC14F2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671954" y="5290144"/>
                  <a:ext cx="167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95D4E9C-EB3B-4179-A173-79BD4CB4BD50}"/>
                    </a:ext>
                  </a:extLst>
                </p14:cNvPr>
                <p14:cNvContentPartPr/>
                <p14:nvPr/>
              </p14:nvContentPartPr>
              <p14:xfrm>
                <a:off x="3821354" y="5268184"/>
                <a:ext cx="206280" cy="3708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95D4E9C-EB3B-4179-A173-79BD4CB4BD50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812354" y="5259544"/>
                  <a:ext cx="2239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1212CA4F-47B9-4B42-AC1C-C6AC5E93DD0F}"/>
                    </a:ext>
                  </a:extLst>
                </p14:cNvPr>
                <p14:cNvContentPartPr/>
                <p14:nvPr/>
              </p14:nvContentPartPr>
              <p14:xfrm>
                <a:off x="4100714" y="5238304"/>
                <a:ext cx="147240" cy="1760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1212CA4F-47B9-4B42-AC1C-C6AC5E93DD0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092074" y="5229304"/>
                  <a:ext cx="164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EE68887-F667-498E-AF85-32D0914B2394}"/>
                    </a:ext>
                  </a:extLst>
                </p14:cNvPr>
                <p14:cNvContentPartPr/>
                <p14:nvPr/>
              </p14:nvContentPartPr>
              <p14:xfrm>
                <a:off x="4336514" y="5273944"/>
                <a:ext cx="227520" cy="1173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EE68887-F667-498E-AF85-32D0914B239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327874" y="5264944"/>
                  <a:ext cx="245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F8156D2-3A99-49DB-924A-59C60E657D8F}"/>
                    </a:ext>
                  </a:extLst>
                </p14:cNvPr>
                <p14:cNvContentPartPr/>
                <p14:nvPr/>
              </p14:nvContentPartPr>
              <p14:xfrm>
                <a:off x="4615514" y="5271424"/>
                <a:ext cx="109800" cy="1123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F8156D2-3A99-49DB-924A-59C60E657D8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606874" y="5262784"/>
                  <a:ext cx="127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6498BE7-9FA5-4308-B09B-B0720E60C29D}"/>
                    </a:ext>
                  </a:extLst>
                </p14:cNvPr>
                <p14:cNvContentPartPr/>
                <p14:nvPr/>
              </p14:nvContentPartPr>
              <p14:xfrm>
                <a:off x="4727114" y="5298064"/>
                <a:ext cx="146160" cy="831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6498BE7-9FA5-4308-B09B-B0720E60C29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718114" y="5289064"/>
                  <a:ext cx="1638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182AA5E-CA7D-40F3-819B-0E7A8A1B52D9}"/>
                    </a:ext>
                  </a:extLst>
                </p14:cNvPr>
                <p14:cNvContentPartPr/>
                <p14:nvPr/>
              </p14:nvContentPartPr>
              <p14:xfrm>
                <a:off x="4973714" y="5047504"/>
                <a:ext cx="284760" cy="3668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182AA5E-CA7D-40F3-819B-0E7A8A1B52D9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964714" y="5038864"/>
                  <a:ext cx="3024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33665FF-5B65-4F79-BB77-1895109CED14}"/>
                    </a:ext>
                  </a:extLst>
                </p14:cNvPr>
                <p14:cNvContentPartPr/>
                <p14:nvPr/>
              </p14:nvContentPartPr>
              <p14:xfrm>
                <a:off x="5197994" y="5203744"/>
                <a:ext cx="159120" cy="2088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33665FF-5B65-4F79-BB77-1895109CED14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189354" y="5195104"/>
                  <a:ext cx="176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0684F6B-83EC-4A75-95AB-E61CE78E58D5}"/>
                    </a:ext>
                  </a:extLst>
                </p14:cNvPr>
                <p14:cNvContentPartPr/>
                <p14:nvPr/>
              </p14:nvContentPartPr>
              <p14:xfrm>
                <a:off x="5415074" y="5002504"/>
                <a:ext cx="194400" cy="4903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0684F6B-83EC-4A75-95AB-E61CE78E58D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406074" y="4993504"/>
                  <a:ext cx="2120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C80B428-9510-4247-BB9E-866CE218D26A}"/>
                    </a:ext>
                  </a:extLst>
                </p14:cNvPr>
                <p14:cNvContentPartPr/>
                <p14:nvPr/>
              </p14:nvContentPartPr>
              <p14:xfrm>
                <a:off x="5888114" y="5302024"/>
                <a:ext cx="160560" cy="1134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C80B428-9510-4247-BB9E-866CE218D26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879474" y="5293024"/>
                  <a:ext cx="178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13458A0-5DB5-48BD-A7A3-278A2F9E5FD1}"/>
                    </a:ext>
                  </a:extLst>
                </p14:cNvPr>
                <p14:cNvContentPartPr/>
                <p14:nvPr/>
              </p14:nvContentPartPr>
              <p14:xfrm>
                <a:off x="6166754" y="4969384"/>
                <a:ext cx="264600" cy="4914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13458A0-5DB5-48BD-A7A3-278A2F9E5FD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157754" y="4960744"/>
                  <a:ext cx="28224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2FCA1E74-B88D-40D7-B4D6-5BF626D4E7E4}"/>
                    </a:ext>
                  </a:extLst>
                </p14:cNvPr>
                <p14:cNvContentPartPr/>
                <p14:nvPr/>
              </p14:nvContentPartPr>
              <p14:xfrm>
                <a:off x="6218954" y="5245504"/>
                <a:ext cx="225360" cy="558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2FCA1E74-B88D-40D7-B4D6-5BF626D4E7E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210314" y="5236504"/>
                  <a:ext cx="2430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4F75DCA-AAE0-4384-B56E-4EDAFA350E45}"/>
                    </a:ext>
                  </a:extLst>
                </p14:cNvPr>
                <p14:cNvContentPartPr/>
                <p14:nvPr/>
              </p14:nvContentPartPr>
              <p14:xfrm>
                <a:off x="6727994" y="5172064"/>
                <a:ext cx="316440" cy="2210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4F75DCA-AAE0-4384-B56E-4EDAFA350E4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718994" y="5163424"/>
                  <a:ext cx="3340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D8E5C408-E9FA-405F-8171-6B8DACB6494A}"/>
                    </a:ext>
                  </a:extLst>
                </p14:cNvPr>
                <p14:cNvContentPartPr/>
                <p14:nvPr/>
              </p14:nvContentPartPr>
              <p14:xfrm>
                <a:off x="7278074" y="5224624"/>
                <a:ext cx="200880" cy="1479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D8E5C408-E9FA-405F-8171-6B8DACB6494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269074" y="5215624"/>
                  <a:ext cx="218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4F5E8E1-D569-4E66-A16A-7A639B0A6BCF}"/>
                    </a:ext>
                  </a:extLst>
                </p14:cNvPr>
                <p14:cNvContentPartPr/>
                <p14:nvPr/>
              </p14:nvContentPartPr>
              <p14:xfrm>
                <a:off x="7477874" y="4997104"/>
                <a:ext cx="158760" cy="3045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4F5E8E1-D569-4E66-A16A-7A639B0A6BC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469234" y="4988464"/>
                  <a:ext cx="1764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D9A4B04-4EAC-483E-97C3-7C66BE0E24FB}"/>
                    </a:ext>
                  </a:extLst>
                </p14:cNvPr>
                <p14:cNvContentPartPr/>
                <p14:nvPr/>
              </p14:nvContentPartPr>
              <p14:xfrm>
                <a:off x="7592354" y="5209144"/>
                <a:ext cx="25200" cy="874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D9A4B04-4EAC-483E-97C3-7C66BE0E24FB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583354" y="5200504"/>
                  <a:ext cx="42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20DF407-3928-4A95-9817-C3C77079D2A6}"/>
                    </a:ext>
                  </a:extLst>
                </p14:cNvPr>
                <p14:cNvContentPartPr/>
                <p14:nvPr/>
              </p14:nvContentPartPr>
              <p14:xfrm>
                <a:off x="7666874" y="5178544"/>
                <a:ext cx="181440" cy="1540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20DF407-3928-4A95-9817-C3C77079D2A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658234" y="5169544"/>
                  <a:ext cx="199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495A4A9-086D-438B-9E9B-2A76BBE2D766}"/>
                    </a:ext>
                  </a:extLst>
                </p14:cNvPr>
                <p14:cNvContentPartPr/>
                <p14:nvPr/>
              </p14:nvContentPartPr>
              <p14:xfrm>
                <a:off x="7948754" y="4970464"/>
                <a:ext cx="209160" cy="3877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495A4A9-086D-438B-9E9B-2A76BBE2D766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939754" y="4961824"/>
                  <a:ext cx="2268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43320A0-61B0-4063-8FEF-F5907B438608}"/>
                    </a:ext>
                  </a:extLst>
                </p14:cNvPr>
                <p14:cNvContentPartPr/>
                <p14:nvPr/>
              </p14:nvContentPartPr>
              <p14:xfrm>
                <a:off x="7865234" y="5172424"/>
                <a:ext cx="311400" cy="1555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43320A0-61B0-4063-8FEF-F5907B43860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856594" y="5163784"/>
                  <a:ext cx="329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97BACAD-FA64-4D79-812E-F0D16EBC8705}"/>
                    </a:ext>
                  </a:extLst>
                </p14:cNvPr>
                <p14:cNvContentPartPr/>
                <p14:nvPr/>
              </p14:nvContentPartPr>
              <p14:xfrm>
                <a:off x="8246114" y="5217424"/>
                <a:ext cx="137160" cy="943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97BACAD-FA64-4D79-812E-F0D16EBC870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237114" y="5208784"/>
                  <a:ext cx="154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144CDDA-82E5-44F1-895C-CF187A1E4847}"/>
                    </a:ext>
                  </a:extLst>
                </p14:cNvPr>
                <p14:cNvContentPartPr/>
                <p14:nvPr/>
              </p14:nvContentPartPr>
              <p14:xfrm>
                <a:off x="8439434" y="5193664"/>
                <a:ext cx="154080" cy="1270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144CDDA-82E5-44F1-895C-CF187A1E484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430434" y="5185024"/>
                  <a:ext cx="171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E666EB7D-62A0-414C-8728-4C6CB6EA948A}"/>
                    </a:ext>
                  </a:extLst>
                </p14:cNvPr>
                <p14:cNvContentPartPr/>
                <p14:nvPr/>
              </p14:nvContentPartPr>
              <p14:xfrm>
                <a:off x="8723474" y="4976584"/>
                <a:ext cx="223920" cy="4017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E666EB7D-62A0-414C-8728-4C6CB6EA948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714834" y="4967584"/>
                  <a:ext cx="2415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33189E5-B02C-4C27-9285-FCFF5E6E7AA2}"/>
                    </a:ext>
                  </a:extLst>
                </p14:cNvPr>
                <p14:cNvContentPartPr/>
                <p14:nvPr/>
              </p14:nvContentPartPr>
              <p14:xfrm>
                <a:off x="8613674" y="5154424"/>
                <a:ext cx="331920" cy="795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33189E5-B02C-4C27-9285-FCFF5E6E7AA2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605034" y="5145424"/>
                  <a:ext cx="349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4727FFEF-CDED-46A7-B339-C86FF9F3195E}"/>
                    </a:ext>
                  </a:extLst>
                </p14:cNvPr>
                <p14:cNvContentPartPr/>
                <p14:nvPr/>
              </p14:nvContentPartPr>
              <p14:xfrm>
                <a:off x="9126674" y="5223904"/>
                <a:ext cx="151920" cy="1162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4727FFEF-CDED-46A7-B339-C86FF9F3195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118034" y="5215264"/>
                  <a:ext cx="169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25137A6F-19D6-4D15-813F-D56413B139D2}"/>
                    </a:ext>
                  </a:extLst>
                </p14:cNvPr>
                <p14:cNvContentPartPr/>
                <p14:nvPr/>
              </p14:nvContentPartPr>
              <p14:xfrm>
                <a:off x="9469034" y="5015464"/>
                <a:ext cx="30240" cy="270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25137A6F-19D6-4D15-813F-D56413B139D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460034" y="5006464"/>
                  <a:ext cx="47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B6E3E6AE-D117-409D-9F2E-7B6381D5DD48}"/>
                    </a:ext>
                  </a:extLst>
                </p14:cNvPr>
                <p14:cNvContentPartPr/>
                <p14:nvPr/>
              </p14:nvContentPartPr>
              <p14:xfrm>
                <a:off x="9333314" y="4999624"/>
                <a:ext cx="212760" cy="3398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B6E3E6AE-D117-409D-9F2E-7B6381D5DD48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324314" y="4990984"/>
                  <a:ext cx="2304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D6EE638-90A5-4A1E-AA8D-1E376C0766A1}"/>
                    </a:ext>
                  </a:extLst>
                </p14:cNvPr>
                <p14:cNvContentPartPr/>
                <p14:nvPr/>
              </p14:nvContentPartPr>
              <p14:xfrm>
                <a:off x="9541394" y="5261704"/>
                <a:ext cx="161640" cy="3654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D6EE638-90A5-4A1E-AA8D-1E376C0766A1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532394" y="5252704"/>
                  <a:ext cx="1792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D721CB7-0A8B-4865-8B27-FA308FF2C706}"/>
                    </a:ext>
                  </a:extLst>
                </p14:cNvPr>
                <p14:cNvContentPartPr/>
                <p14:nvPr/>
              </p14:nvContentPartPr>
              <p14:xfrm>
                <a:off x="9724274" y="5164504"/>
                <a:ext cx="360" cy="3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D721CB7-0A8B-4865-8B27-FA308FF2C70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15274" y="51558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55E0177F-73EC-4233-99A9-F4B676A7E21D}"/>
                    </a:ext>
                  </a:extLst>
                </p14:cNvPr>
                <p14:cNvContentPartPr/>
                <p14:nvPr/>
              </p14:nvContentPartPr>
              <p14:xfrm>
                <a:off x="9817154" y="5205184"/>
                <a:ext cx="128880" cy="1159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55E0177F-73EC-4233-99A9-F4B676A7E21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9808514" y="5196544"/>
                  <a:ext cx="146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95E5F541-2E68-42BF-B7D2-F0AE5B409EA6}"/>
                    </a:ext>
                  </a:extLst>
                </p14:cNvPr>
                <p14:cNvContentPartPr/>
                <p14:nvPr/>
              </p14:nvContentPartPr>
              <p14:xfrm>
                <a:off x="9964034" y="5196184"/>
                <a:ext cx="133920" cy="1432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95E5F541-2E68-42BF-B7D2-F0AE5B409EA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9955394" y="5187544"/>
                  <a:ext cx="151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0EA24A4-0EA1-4C1E-841C-40A62109CE29}"/>
                    </a:ext>
                  </a:extLst>
                </p14:cNvPr>
                <p14:cNvContentPartPr/>
                <p14:nvPr/>
              </p14:nvContentPartPr>
              <p14:xfrm>
                <a:off x="10109474" y="4957864"/>
                <a:ext cx="327960" cy="4032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0EA24A4-0EA1-4C1E-841C-40A62109CE29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0100474" y="4948864"/>
                  <a:ext cx="3456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D5D22E87-6DAD-40C8-A397-0BE6452D7370}"/>
                    </a:ext>
                  </a:extLst>
                </p14:cNvPr>
                <p14:cNvContentPartPr/>
                <p14:nvPr/>
              </p14:nvContentPartPr>
              <p14:xfrm>
                <a:off x="10294154" y="5160184"/>
                <a:ext cx="170640" cy="1818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D5D22E87-6DAD-40C8-A397-0BE6452D7370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0285514" y="5151544"/>
                  <a:ext cx="18828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09478109-3D7E-4FC5-9ECE-2EBC7911510A}"/>
              </a:ext>
            </a:extLst>
          </p:cNvPr>
          <p:cNvGrpSpPr/>
          <p:nvPr/>
        </p:nvGrpSpPr>
        <p:grpSpPr>
          <a:xfrm>
            <a:off x="10779434" y="5115544"/>
            <a:ext cx="314640" cy="254160"/>
            <a:chOff x="10779434" y="5115544"/>
            <a:chExt cx="314640" cy="25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B5DD629-8209-42F3-90F5-FC4A16F95352}"/>
                    </a:ext>
                  </a:extLst>
                </p14:cNvPr>
                <p14:cNvContentPartPr/>
                <p14:nvPr/>
              </p14:nvContentPartPr>
              <p14:xfrm>
                <a:off x="10779434" y="5227144"/>
                <a:ext cx="82080" cy="1288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B5DD629-8209-42F3-90F5-FC4A16F95352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0770794" y="5218504"/>
                  <a:ext cx="99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3FD742C0-DB9C-4C5C-AC7D-8C92CF7598F3}"/>
                    </a:ext>
                  </a:extLst>
                </p14:cNvPr>
                <p14:cNvContentPartPr/>
                <p14:nvPr/>
              </p14:nvContentPartPr>
              <p14:xfrm>
                <a:off x="10909034" y="5115544"/>
                <a:ext cx="57240" cy="118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3FD742C0-DB9C-4C5C-AC7D-8C92CF7598F3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0900034" y="5106544"/>
                  <a:ext cx="74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3BCCD56-6815-456F-A51F-7370657E0B71}"/>
                    </a:ext>
                  </a:extLst>
                </p14:cNvPr>
                <p14:cNvContentPartPr/>
                <p14:nvPr/>
              </p14:nvContentPartPr>
              <p14:xfrm>
                <a:off x="10895354" y="5198344"/>
                <a:ext cx="198720" cy="1713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3BCCD56-6815-456F-A51F-7370657E0B7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0886354" y="5189704"/>
                  <a:ext cx="21636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1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A1291D78-EE53-41C1-BD4D-A1246E552AB0}"/>
                  </a:ext>
                </a:extLst>
              </p14:cNvPr>
              <p14:cNvContentPartPr/>
              <p14:nvPr/>
            </p14:nvContentPartPr>
            <p14:xfrm>
              <a:off x="3507794" y="5801704"/>
              <a:ext cx="216000" cy="246240"/>
            </p14:xfrm>
          </p:contentPart>
        </mc:Choice>
        <mc:Fallback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A1291D78-EE53-41C1-BD4D-A1246E552AB0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3498794" y="5792704"/>
                <a:ext cx="233640" cy="26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8" name="Group 367">
            <a:extLst>
              <a:ext uri="{FF2B5EF4-FFF2-40B4-BE49-F238E27FC236}">
                <a16:creationId xmlns:a16="http://schemas.microsoft.com/office/drawing/2014/main" id="{F4FB452D-34F6-429E-B378-F69962394745}"/>
              </a:ext>
            </a:extLst>
          </p:cNvPr>
          <p:cNvGrpSpPr/>
          <p:nvPr/>
        </p:nvGrpSpPr>
        <p:grpSpPr>
          <a:xfrm>
            <a:off x="3945554" y="5618464"/>
            <a:ext cx="2610000" cy="407520"/>
            <a:chOff x="3945554" y="5618464"/>
            <a:chExt cx="2610000" cy="40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ABB1D62-4EBD-432C-9F44-3893CE4ECA68}"/>
                    </a:ext>
                  </a:extLst>
                </p14:cNvPr>
                <p14:cNvContentPartPr/>
                <p14:nvPr/>
              </p14:nvContentPartPr>
              <p14:xfrm>
                <a:off x="3945554" y="5730784"/>
                <a:ext cx="214200" cy="2908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ABB1D62-4EBD-432C-9F44-3893CE4ECA6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3936554" y="5722144"/>
                  <a:ext cx="2318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28FA7FBC-3FBD-4AB4-B9E2-81EBAA237C3E}"/>
                    </a:ext>
                  </a:extLst>
                </p14:cNvPr>
                <p14:cNvContentPartPr/>
                <p14:nvPr/>
              </p14:nvContentPartPr>
              <p14:xfrm>
                <a:off x="4193954" y="5828344"/>
                <a:ext cx="165600" cy="16380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28FA7FBC-3FBD-4AB4-B9E2-81EBAA237C3E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185314" y="5819704"/>
                  <a:ext cx="183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D1B60E6-062D-42B1-A984-D6D44A02BE38}"/>
                    </a:ext>
                  </a:extLst>
                </p14:cNvPr>
                <p14:cNvContentPartPr/>
                <p14:nvPr/>
              </p14:nvContentPartPr>
              <p14:xfrm>
                <a:off x="4468274" y="5875864"/>
                <a:ext cx="140760" cy="320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D1B60E6-062D-42B1-A984-D6D44A02BE38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459274" y="5866864"/>
                  <a:ext cx="158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50ED4F5-82F9-4097-B029-677ECEBF423C}"/>
                    </a:ext>
                  </a:extLst>
                </p14:cNvPr>
                <p14:cNvContentPartPr/>
                <p14:nvPr/>
              </p14:nvContentPartPr>
              <p14:xfrm>
                <a:off x="4726754" y="5826904"/>
                <a:ext cx="22320" cy="11772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50ED4F5-82F9-4097-B029-677ECEBF423C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4717754" y="5817904"/>
                  <a:ext cx="39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C9E208D0-B9EE-484E-87EE-810F796B4A87}"/>
                    </a:ext>
                  </a:extLst>
                </p14:cNvPr>
                <p14:cNvContentPartPr/>
                <p14:nvPr/>
              </p14:nvContentPartPr>
              <p14:xfrm>
                <a:off x="4811714" y="5664904"/>
                <a:ext cx="175320" cy="3610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C9E208D0-B9EE-484E-87EE-810F796B4A87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4803074" y="5655904"/>
                  <a:ext cx="1929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77E18E6-D162-433D-B293-0C7B945C7AE9}"/>
                    </a:ext>
                  </a:extLst>
                </p14:cNvPr>
                <p14:cNvContentPartPr/>
                <p14:nvPr/>
              </p14:nvContentPartPr>
              <p14:xfrm>
                <a:off x="5077034" y="5700544"/>
                <a:ext cx="164520" cy="2775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77E18E6-D162-433D-B293-0C7B945C7AE9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5068394" y="5691544"/>
                  <a:ext cx="1821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57E350D-81BF-4F46-A52C-FE6BCDBD38D7}"/>
                    </a:ext>
                  </a:extLst>
                </p14:cNvPr>
                <p14:cNvContentPartPr/>
                <p14:nvPr/>
              </p14:nvContentPartPr>
              <p14:xfrm>
                <a:off x="5268554" y="5783704"/>
                <a:ext cx="142200" cy="1278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57E350D-81BF-4F46-A52C-FE6BCDBD38D7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5259554" y="5775064"/>
                  <a:ext cx="159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685772E-599B-4906-99C0-A5D4BA65CD9F}"/>
                    </a:ext>
                  </a:extLst>
                </p14:cNvPr>
                <p14:cNvContentPartPr/>
                <p14:nvPr/>
              </p14:nvContentPartPr>
              <p14:xfrm>
                <a:off x="5541074" y="5821864"/>
                <a:ext cx="99360" cy="2232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685772E-599B-4906-99C0-A5D4BA65CD9F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5532434" y="5813224"/>
                  <a:ext cx="117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3FDFDB52-7E7F-4779-A90A-C669D34D1CB2}"/>
                    </a:ext>
                  </a:extLst>
                </p14:cNvPr>
                <p14:cNvContentPartPr/>
                <p14:nvPr/>
              </p14:nvContentPartPr>
              <p14:xfrm>
                <a:off x="5731874" y="5743024"/>
                <a:ext cx="163080" cy="1800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3FDFDB52-7E7F-4779-A90A-C669D34D1CB2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5722874" y="5734384"/>
                  <a:ext cx="180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8BAF723-964D-4638-A856-01DFD09CCA6D}"/>
                    </a:ext>
                  </a:extLst>
                </p14:cNvPr>
                <p14:cNvContentPartPr/>
                <p14:nvPr/>
              </p14:nvContentPartPr>
              <p14:xfrm>
                <a:off x="5852474" y="5618464"/>
                <a:ext cx="212760" cy="3675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8BAF723-964D-4638-A856-01DFD09CCA6D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5843834" y="5609464"/>
                  <a:ext cx="2304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DCBA6BE1-7855-4A68-A888-38CE1192DD22}"/>
                    </a:ext>
                  </a:extLst>
                </p14:cNvPr>
                <p14:cNvContentPartPr/>
                <p14:nvPr/>
              </p14:nvContentPartPr>
              <p14:xfrm>
                <a:off x="6226874" y="5845984"/>
                <a:ext cx="14760" cy="504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DCBA6BE1-7855-4A68-A888-38CE1192DD2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217874" y="5836984"/>
                  <a:ext cx="32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9782F4F8-8184-432E-B574-74992504E754}"/>
                    </a:ext>
                  </a:extLst>
                </p14:cNvPr>
                <p14:cNvContentPartPr/>
                <p14:nvPr/>
              </p14:nvContentPartPr>
              <p14:xfrm>
                <a:off x="6391754" y="5819344"/>
                <a:ext cx="28080" cy="1764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9782F4F8-8184-432E-B574-74992504E754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382754" y="5810344"/>
                  <a:ext cx="45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DA40A3CE-D014-452A-9F24-842BEB2FDEFC}"/>
                    </a:ext>
                  </a:extLst>
                </p14:cNvPr>
                <p14:cNvContentPartPr/>
                <p14:nvPr/>
              </p14:nvContentPartPr>
              <p14:xfrm>
                <a:off x="6533954" y="5831584"/>
                <a:ext cx="21600" cy="54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DA40A3CE-D014-452A-9F24-842BEB2FDEFC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524954" y="5822944"/>
                  <a:ext cx="39240" cy="2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8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B50CDC2D-532E-464D-B408-918452940E4A}"/>
                  </a:ext>
                </a:extLst>
              </p14:cNvPr>
              <p14:cNvContentPartPr/>
              <p14:nvPr/>
            </p14:nvContentPartPr>
            <p14:xfrm>
              <a:off x="6758234" y="5691904"/>
              <a:ext cx="57600" cy="23112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B50CDC2D-532E-464D-B408-918452940E4A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6749234" y="5683264"/>
                <a:ext cx="7524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Group 366">
            <a:extLst>
              <a:ext uri="{FF2B5EF4-FFF2-40B4-BE49-F238E27FC236}">
                <a16:creationId xmlns:a16="http://schemas.microsoft.com/office/drawing/2014/main" id="{B5E9471F-A550-445F-86CC-9A8AAC2E41CC}"/>
              </a:ext>
            </a:extLst>
          </p:cNvPr>
          <p:cNvGrpSpPr/>
          <p:nvPr/>
        </p:nvGrpSpPr>
        <p:grpSpPr>
          <a:xfrm>
            <a:off x="7138754" y="5630704"/>
            <a:ext cx="843480" cy="318960"/>
            <a:chOff x="7138754" y="5630704"/>
            <a:chExt cx="843480" cy="3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3841654F-6470-4268-B0C1-1FDFE426F71C}"/>
                    </a:ext>
                  </a:extLst>
                </p14:cNvPr>
                <p14:cNvContentPartPr/>
                <p14:nvPr/>
              </p14:nvContentPartPr>
              <p14:xfrm>
                <a:off x="7138754" y="5773984"/>
                <a:ext cx="120960" cy="2664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3841654F-6470-4268-B0C1-1FDFE426F71C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129754" y="5765344"/>
                  <a:ext cx="138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CD3EA42-A297-4FF7-A0A8-3BCE491274F7}"/>
                    </a:ext>
                  </a:extLst>
                </p14:cNvPr>
                <p14:cNvContentPartPr/>
                <p14:nvPr/>
              </p14:nvContentPartPr>
              <p14:xfrm>
                <a:off x="7147034" y="5869024"/>
                <a:ext cx="148320" cy="3024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CD3EA42-A297-4FF7-A0A8-3BCE491274F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138394" y="5860384"/>
                  <a:ext cx="165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F981084A-DBFD-449F-ABB3-32FAC7B06C08}"/>
                    </a:ext>
                  </a:extLst>
                </p14:cNvPr>
                <p14:cNvContentPartPr/>
                <p14:nvPr/>
              </p14:nvContentPartPr>
              <p14:xfrm>
                <a:off x="7452674" y="5704864"/>
                <a:ext cx="273960" cy="2242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F981084A-DBFD-449F-ABB3-32FAC7B06C0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443674" y="5696224"/>
                  <a:ext cx="291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3EDC2F0-D2B9-4D18-815E-B29D80309F1B}"/>
                    </a:ext>
                  </a:extLst>
                </p14:cNvPr>
                <p14:cNvContentPartPr/>
                <p14:nvPr/>
              </p14:nvContentPartPr>
              <p14:xfrm>
                <a:off x="7883234" y="5630704"/>
                <a:ext cx="99000" cy="31896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3EDC2F0-D2B9-4D18-815E-B29D80309F1B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874234" y="5621704"/>
                  <a:ext cx="116640" cy="33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8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FE7F99DB-9676-4223-AD3D-71237696879E}"/>
                  </a:ext>
                </a:extLst>
              </p14:cNvPr>
              <p14:cNvContentPartPr/>
              <p14:nvPr/>
            </p14:nvContentPartPr>
            <p14:xfrm>
              <a:off x="7842194" y="6117784"/>
              <a:ext cx="5040" cy="1836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FE7F99DB-9676-4223-AD3D-71237696879E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7833194" y="6109144"/>
                <a:ext cx="2268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9" name="Group 378">
            <a:extLst>
              <a:ext uri="{FF2B5EF4-FFF2-40B4-BE49-F238E27FC236}">
                <a16:creationId xmlns:a16="http://schemas.microsoft.com/office/drawing/2014/main" id="{FFCB17A9-7BBB-4B3A-BFBC-D11C31E924F3}"/>
              </a:ext>
            </a:extLst>
          </p:cNvPr>
          <p:cNvGrpSpPr/>
          <p:nvPr/>
        </p:nvGrpSpPr>
        <p:grpSpPr>
          <a:xfrm>
            <a:off x="8344394" y="5587864"/>
            <a:ext cx="530280" cy="554400"/>
            <a:chOff x="8344394" y="5587864"/>
            <a:chExt cx="53028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109B5FD0-0E7C-4A3B-8BFD-8AF7A8E4057D}"/>
                    </a:ext>
                  </a:extLst>
                </p14:cNvPr>
                <p14:cNvContentPartPr/>
                <p14:nvPr/>
              </p14:nvContentPartPr>
              <p14:xfrm>
                <a:off x="8344394" y="5587864"/>
                <a:ext cx="250200" cy="3650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109B5FD0-0E7C-4A3B-8BFD-8AF7A8E4057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335394" y="5579224"/>
                  <a:ext cx="2678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68FB89B-7266-4D58-8361-8589BA7B5A43}"/>
                    </a:ext>
                  </a:extLst>
                </p14:cNvPr>
                <p14:cNvContentPartPr/>
                <p14:nvPr/>
              </p14:nvContentPartPr>
              <p14:xfrm>
                <a:off x="8680994" y="5825824"/>
                <a:ext cx="98640" cy="882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68FB89B-7266-4D58-8361-8589BA7B5A43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671994" y="5816824"/>
                  <a:ext cx="116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4C77422-7468-46F5-A8CF-E044CAF0A4E6}"/>
                    </a:ext>
                  </a:extLst>
                </p14:cNvPr>
                <p14:cNvContentPartPr/>
                <p14:nvPr/>
              </p14:nvContentPartPr>
              <p14:xfrm>
                <a:off x="8639234" y="5752024"/>
                <a:ext cx="235440" cy="3902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4C77422-7468-46F5-A8CF-E044CAF0A4E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630234" y="5743384"/>
                  <a:ext cx="253080" cy="40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CD121C22-C289-4FE7-AF7A-C4E434D6476A}"/>
              </a:ext>
            </a:extLst>
          </p:cNvPr>
          <p:cNvGrpSpPr/>
          <p:nvPr/>
        </p:nvGrpSpPr>
        <p:grpSpPr>
          <a:xfrm>
            <a:off x="9281834" y="5579944"/>
            <a:ext cx="1031760" cy="334080"/>
            <a:chOff x="9281834" y="5579944"/>
            <a:chExt cx="1031760" cy="3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160ED12B-AA1F-4A30-B8B0-F0A32DDD25B7}"/>
                    </a:ext>
                  </a:extLst>
                </p14:cNvPr>
                <p14:cNvContentPartPr/>
                <p14:nvPr/>
              </p14:nvContentPartPr>
              <p14:xfrm>
                <a:off x="9281834" y="5617024"/>
                <a:ext cx="497520" cy="29700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160ED12B-AA1F-4A30-B8B0-F0A32DDD25B7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9272834" y="5608384"/>
                  <a:ext cx="5151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0DC61C87-EBCF-4322-86FA-0743B1489279}"/>
                    </a:ext>
                  </a:extLst>
                </p14:cNvPr>
                <p14:cNvContentPartPr/>
                <p14:nvPr/>
              </p14:nvContentPartPr>
              <p14:xfrm>
                <a:off x="9308474" y="5806024"/>
                <a:ext cx="162720" cy="176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0DC61C87-EBCF-4322-86FA-0743B1489279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9299834" y="5797024"/>
                  <a:ext cx="180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B6063423-C3FB-43B4-8C3F-28C6D7903120}"/>
                    </a:ext>
                  </a:extLst>
                </p14:cNvPr>
                <p14:cNvContentPartPr/>
                <p14:nvPr/>
              </p14:nvContentPartPr>
              <p14:xfrm>
                <a:off x="9737594" y="5710264"/>
                <a:ext cx="114840" cy="18576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B6063423-C3FB-43B4-8C3F-28C6D7903120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9728954" y="5701264"/>
                  <a:ext cx="1324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8FD72029-F6A9-44EC-83ED-7ECCA7ECCE2B}"/>
                    </a:ext>
                  </a:extLst>
                </p14:cNvPr>
                <p14:cNvContentPartPr/>
                <p14:nvPr/>
              </p14:nvContentPartPr>
              <p14:xfrm>
                <a:off x="9815354" y="5579944"/>
                <a:ext cx="279360" cy="18108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8FD72029-F6A9-44EC-83ED-7ECCA7ECCE2B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9806714" y="5570944"/>
                  <a:ext cx="297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D0BD228F-2610-4462-994B-C45FB24B2385}"/>
                    </a:ext>
                  </a:extLst>
                </p14:cNvPr>
                <p14:cNvContentPartPr/>
                <p14:nvPr/>
              </p14:nvContentPartPr>
              <p14:xfrm>
                <a:off x="10119914" y="5671744"/>
                <a:ext cx="193680" cy="24192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D0BD228F-2610-4462-994B-C45FB24B2385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0111274" y="5662744"/>
                  <a:ext cx="21132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6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306A8A88-BE1E-4797-BF72-B22B4F68D499}"/>
                  </a:ext>
                </a:extLst>
              </p14:cNvPr>
              <p14:cNvContentPartPr/>
              <p14:nvPr/>
            </p14:nvContentPartPr>
            <p14:xfrm>
              <a:off x="10508354" y="5920864"/>
              <a:ext cx="17280" cy="12600"/>
            </p14:xfrm>
          </p:contentPart>
        </mc:Choice>
        <mc:Fallback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306A8A88-BE1E-4797-BF72-B22B4F68D499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10499354" y="5911864"/>
                <a:ext cx="34920" cy="3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4266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974C444-530B-4DA3-9E57-08150E1BA083}"/>
                  </a:ext>
                </a:extLst>
              </p14:cNvPr>
              <p14:cNvContentPartPr/>
              <p14:nvPr/>
            </p14:nvContentPartPr>
            <p14:xfrm>
              <a:off x="1356074" y="495664"/>
              <a:ext cx="226440" cy="46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974C444-530B-4DA3-9E57-08150E1BA0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7074" y="486664"/>
                <a:ext cx="2440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A4F6880-8792-47DF-8660-99D4741B75CE}"/>
                  </a:ext>
                </a:extLst>
              </p14:cNvPr>
              <p14:cNvContentPartPr/>
              <p14:nvPr/>
            </p14:nvContentPartPr>
            <p14:xfrm>
              <a:off x="5699474" y="2594104"/>
              <a:ext cx="6120" cy="36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A4F6880-8792-47DF-8660-99D4741B75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90474" y="2585464"/>
                <a:ext cx="2376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37820A2-AC99-406B-A8EF-5000086FB7E0}"/>
              </a:ext>
            </a:extLst>
          </p:cNvPr>
          <p:cNvGrpSpPr/>
          <p:nvPr/>
        </p:nvGrpSpPr>
        <p:grpSpPr>
          <a:xfrm>
            <a:off x="2012354" y="82024"/>
            <a:ext cx="9305640" cy="2380320"/>
            <a:chOff x="2012354" y="82024"/>
            <a:chExt cx="9305640" cy="238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F8AB675-2DC3-461D-AA18-1D019686C7BE}"/>
                    </a:ext>
                  </a:extLst>
                </p14:cNvPr>
                <p14:cNvContentPartPr/>
                <p14:nvPr/>
              </p14:nvContentPartPr>
              <p14:xfrm>
                <a:off x="8185274" y="435544"/>
                <a:ext cx="102600" cy="97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F8AB675-2DC3-461D-AA18-1D019686C7B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76274" y="426904"/>
                  <a:ext cx="120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AD19E7A-C4F7-40D5-A4F8-46E7E9E7426B}"/>
                    </a:ext>
                  </a:extLst>
                </p14:cNvPr>
                <p14:cNvContentPartPr/>
                <p14:nvPr/>
              </p14:nvContentPartPr>
              <p14:xfrm>
                <a:off x="8480114" y="82024"/>
                <a:ext cx="236880" cy="479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AD19E7A-C4F7-40D5-A4F8-46E7E9E742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71114" y="73384"/>
                  <a:ext cx="2545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B56BAB-09FC-46E7-B761-FA11BE9BB17E}"/>
                    </a:ext>
                  </a:extLst>
                </p14:cNvPr>
                <p14:cNvContentPartPr/>
                <p14:nvPr/>
              </p14:nvContentPartPr>
              <p14:xfrm>
                <a:off x="8485874" y="355264"/>
                <a:ext cx="256320" cy="63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B56BAB-09FC-46E7-B761-FA11BE9BB1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76874" y="346624"/>
                  <a:ext cx="273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6A4430D-21BC-4AF4-A5B1-C89613A67B57}"/>
                    </a:ext>
                  </a:extLst>
                </p14:cNvPr>
                <p14:cNvContentPartPr/>
                <p14:nvPr/>
              </p14:nvContentPartPr>
              <p14:xfrm>
                <a:off x="9003554" y="197944"/>
                <a:ext cx="167400" cy="297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6A4430D-21BC-4AF4-A5B1-C89613A67B5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94554" y="188944"/>
                  <a:ext cx="1850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1E671C8-F635-4311-BEFA-40C7C68AEAA5}"/>
                    </a:ext>
                  </a:extLst>
                </p14:cNvPr>
                <p14:cNvContentPartPr/>
                <p14:nvPr/>
              </p14:nvContentPartPr>
              <p14:xfrm>
                <a:off x="8981594" y="278944"/>
                <a:ext cx="397800" cy="181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1E671C8-F635-4311-BEFA-40C7C68AEA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72594" y="270304"/>
                  <a:ext cx="415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6DB8AC0-7AD8-4210-92B0-92A919A31A86}"/>
                    </a:ext>
                  </a:extLst>
                </p14:cNvPr>
                <p14:cNvContentPartPr/>
                <p14:nvPr/>
              </p14:nvContentPartPr>
              <p14:xfrm>
                <a:off x="9089594" y="429784"/>
                <a:ext cx="235080" cy="91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6DB8AC0-7AD8-4210-92B0-92A919A31A8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80594" y="420784"/>
                  <a:ext cx="252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DE0F5DB-7577-4AC2-A421-948FE219C76C}"/>
                    </a:ext>
                  </a:extLst>
                </p14:cNvPr>
                <p14:cNvContentPartPr/>
                <p14:nvPr/>
              </p14:nvContentPartPr>
              <p14:xfrm>
                <a:off x="9626714" y="362824"/>
                <a:ext cx="241200" cy="161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DE0F5DB-7577-4AC2-A421-948FE219C76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17714" y="354184"/>
                  <a:ext cx="258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1DB3637-0F99-46D4-8C72-958481A81D01}"/>
                    </a:ext>
                  </a:extLst>
                </p14:cNvPr>
                <p14:cNvContentPartPr/>
                <p14:nvPr/>
              </p14:nvContentPartPr>
              <p14:xfrm>
                <a:off x="9728234" y="134224"/>
                <a:ext cx="307440" cy="406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1DB3637-0F99-46D4-8C72-958481A81D0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19234" y="125584"/>
                  <a:ext cx="3250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4EBC7DC-9067-453F-9FC2-1C1328F40B9B}"/>
                    </a:ext>
                  </a:extLst>
                </p14:cNvPr>
                <p14:cNvContentPartPr/>
                <p14:nvPr/>
              </p14:nvContentPartPr>
              <p14:xfrm>
                <a:off x="9923714" y="421864"/>
                <a:ext cx="38160" cy="91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4EBC7DC-9067-453F-9FC2-1C1328F40B9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914714" y="413224"/>
                  <a:ext cx="55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C5191C8-E83A-4983-A66B-4649DAF358E4}"/>
                    </a:ext>
                  </a:extLst>
                </p14:cNvPr>
                <p14:cNvContentPartPr/>
                <p14:nvPr/>
              </p14:nvContentPartPr>
              <p14:xfrm>
                <a:off x="10021994" y="341224"/>
                <a:ext cx="162720" cy="180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C5191C8-E83A-4983-A66B-4649DAF358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13354" y="332224"/>
                  <a:ext cx="180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7C352B7-F7AB-4C5C-981F-4E6314696608}"/>
                    </a:ext>
                  </a:extLst>
                </p14:cNvPr>
                <p14:cNvContentPartPr/>
                <p14:nvPr/>
              </p14:nvContentPartPr>
              <p14:xfrm>
                <a:off x="10341674" y="112984"/>
                <a:ext cx="232920" cy="426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7C352B7-F7AB-4C5C-981F-4E63146966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332674" y="103984"/>
                  <a:ext cx="2505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43D7812-866D-4093-844A-040D2D109FFE}"/>
                    </a:ext>
                  </a:extLst>
                </p14:cNvPr>
                <p14:cNvContentPartPr/>
                <p14:nvPr/>
              </p14:nvContentPartPr>
              <p14:xfrm>
                <a:off x="10197314" y="343744"/>
                <a:ext cx="328680" cy="184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43D7812-866D-4093-844A-040D2D109F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88314" y="335104"/>
                  <a:ext cx="3463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247BF89-D353-4E20-B746-0297F1B73620}"/>
                    </a:ext>
                  </a:extLst>
                </p14:cNvPr>
                <p14:cNvContentPartPr/>
                <p14:nvPr/>
              </p14:nvContentPartPr>
              <p14:xfrm>
                <a:off x="10579994" y="389824"/>
                <a:ext cx="140040" cy="127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247BF89-D353-4E20-B746-0297F1B7362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570994" y="380824"/>
                  <a:ext cx="157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16AF7A8-02FD-4F5F-ABDC-BF41DFB16C3C}"/>
                    </a:ext>
                  </a:extLst>
                </p14:cNvPr>
                <p14:cNvContentPartPr/>
                <p14:nvPr/>
              </p14:nvContentPartPr>
              <p14:xfrm>
                <a:off x="10799234" y="379744"/>
                <a:ext cx="90000" cy="163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16AF7A8-02FD-4F5F-ABDC-BF41DFB16C3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790234" y="371104"/>
                  <a:ext cx="107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CE37F1C-4A12-4BC7-93A5-C37025FA5ACB}"/>
                    </a:ext>
                  </a:extLst>
                </p14:cNvPr>
                <p14:cNvContentPartPr/>
                <p14:nvPr/>
              </p14:nvContentPartPr>
              <p14:xfrm>
                <a:off x="11108474" y="152224"/>
                <a:ext cx="170280" cy="372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CE37F1C-4A12-4BC7-93A5-C37025FA5AC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099834" y="143584"/>
                  <a:ext cx="1879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EEDDB70-1049-468E-B9BD-E8C4FAB57770}"/>
                    </a:ext>
                  </a:extLst>
                </p14:cNvPr>
                <p14:cNvContentPartPr/>
                <p14:nvPr/>
              </p14:nvContentPartPr>
              <p14:xfrm>
                <a:off x="10963394" y="321784"/>
                <a:ext cx="354600" cy="55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EEDDB70-1049-468E-B9BD-E8C4FAB5777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954394" y="312784"/>
                  <a:ext cx="372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EDCC093-11FE-40AB-9C3F-355417483B74}"/>
                    </a:ext>
                  </a:extLst>
                </p14:cNvPr>
                <p14:cNvContentPartPr/>
                <p14:nvPr/>
              </p14:nvContentPartPr>
              <p14:xfrm>
                <a:off x="2098034" y="492064"/>
                <a:ext cx="132840" cy="218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EDCC093-11FE-40AB-9C3F-355417483B7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89034" y="483424"/>
                  <a:ext cx="150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9FB092B-4AE8-449C-8E98-F1334D30C7B8}"/>
                    </a:ext>
                  </a:extLst>
                </p14:cNvPr>
                <p14:cNvContentPartPr/>
                <p14:nvPr/>
              </p14:nvContentPartPr>
              <p14:xfrm>
                <a:off x="2012354" y="388744"/>
                <a:ext cx="529200" cy="123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9FB092B-4AE8-449C-8E98-F1334D30C7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03714" y="380104"/>
                  <a:ext cx="546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51B0FBC-4D6B-43BE-88B9-F4DD3A1C1A4C}"/>
                    </a:ext>
                  </a:extLst>
                </p14:cNvPr>
                <p14:cNvContentPartPr/>
                <p14:nvPr/>
              </p14:nvContentPartPr>
              <p14:xfrm>
                <a:off x="2378834" y="299824"/>
                <a:ext cx="260640" cy="391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51B0FBC-4D6B-43BE-88B9-F4DD3A1C1A4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70194" y="290824"/>
                  <a:ext cx="2782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FBCA75C-3D54-44C1-9606-5DBF6686A387}"/>
                    </a:ext>
                  </a:extLst>
                </p14:cNvPr>
                <p14:cNvContentPartPr/>
                <p14:nvPr/>
              </p14:nvContentPartPr>
              <p14:xfrm>
                <a:off x="2639474" y="573424"/>
                <a:ext cx="164880" cy="127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FBCA75C-3D54-44C1-9606-5DBF6686A38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30474" y="564424"/>
                  <a:ext cx="182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196EB3B-640C-4297-8488-6FC7DE96CEDE}"/>
                    </a:ext>
                  </a:extLst>
                </p14:cNvPr>
                <p14:cNvContentPartPr/>
                <p14:nvPr/>
              </p14:nvContentPartPr>
              <p14:xfrm>
                <a:off x="3121874" y="513664"/>
                <a:ext cx="203040" cy="159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196EB3B-640C-4297-8488-6FC7DE96CE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12874" y="505024"/>
                  <a:ext cx="220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C3AC38-C713-4165-A032-D7125AE34F43}"/>
                    </a:ext>
                  </a:extLst>
                </p14:cNvPr>
                <p14:cNvContentPartPr/>
                <p14:nvPr/>
              </p14:nvContentPartPr>
              <p14:xfrm>
                <a:off x="3384314" y="556864"/>
                <a:ext cx="119880" cy="91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C3AC38-C713-4165-A032-D7125AE34F4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75314" y="548224"/>
                  <a:ext cx="137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4576DFD-DAD6-4728-8D4D-C0D976EE6C8B}"/>
                    </a:ext>
                  </a:extLst>
                </p14:cNvPr>
                <p14:cNvContentPartPr/>
                <p14:nvPr/>
              </p14:nvContentPartPr>
              <p14:xfrm>
                <a:off x="3538754" y="526984"/>
                <a:ext cx="213840" cy="120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4576DFD-DAD6-4728-8D4D-C0D976EE6C8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29754" y="518344"/>
                  <a:ext cx="231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40CA55F-62D0-4AF0-89E7-80C15F5FFD78}"/>
                    </a:ext>
                  </a:extLst>
                </p14:cNvPr>
                <p14:cNvContentPartPr/>
                <p14:nvPr/>
              </p14:nvContentPartPr>
              <p14:xfrm>
                <a:off x="3868154" y="269224"/>
                <a:ext cx="188280" cy="375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40CA55F-62D0-4AF0-89E7-80C15F5FFD7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59514" y="260584"/>
                  <a:ext cx="2059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A114794-56EB-4240-A0EE-8413ACE648F8}"/>
                    </a:ext>
                  </a:extLst>
                </p14:cNvPr>
                <p14:cNvContentPartPr/>
                <p14:nvPr/>
              </p14:nvContentPartPr>
              <p14:xfrm>
                <a:off x="4087034" y="436264"/>
                <a:ext cx="367920" cy="222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A114794-56EB-4240-A0EE-8413ACE648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78034" y="427264"/>
                  <a:ext cx="385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CAC1D2A-DFC6-4FC5-BEEA-61D961652E9C}"/>
                    </a:ext>
                  </a:extLst>
                </p14:cNvPr>
                <p14:cNvContentPartPr/>
                <p14:nvPr/>
              </p14:nvContentPartPr>
              <p14:xfrm>
                <a:off x="4611914" y="525184"/>
                <a:ext cx="109800" cy="99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CAC1D2A-DFC6-4FC5-BEEA-61D961652E9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02914" y="516544"/>
                  <a:ext cx="1274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EFD2C82-B5AE-4C2C-8DCD-F79FE8FB5279}"/>
                    </a:ext>
                  </a:extLst>
                </p14:cNvPr>
                <p14:cNvContentPartPr/>
                <p14:nvPr/>
              </p14:nvContentPartPr>
              <p14:xfrm>
                <a:off x="4904954" y="163744"/>
                <a:ext cx="278280" cy="485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EFD2C82-B5AE-4C2C-8DCD-F79FE8FB527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96314" y="155104"/>
                  <a:ext cx="295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55103C0-65B0-41E5-8994-A2B6D02C3076}"/>
                    </a:ext>
                  </a:extLst>
                </p14:cNvPr>
                <p14:cNvContentPartPr/>
                <p14:nvPr/>
              </p14:nvContentPartPr>
              <p14:xfrm>
                <a:off x="4899914" y="503944"/>
                <a:ext cx="184680" cy="50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55103C0-65B0-41E5-8994-A2B6D02C307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90914" y="495304"/>
                  <a:ext cx="202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C015FE6-0609-479D-918C-C6674213B832}"/>
                    </a:ext>
                  </a:extLst>
                </p14:cNvPr>
                <p14:cNvContentPartPr/>
                <p14:nvPr/>
              </p14:nvContentPartPr>
              <p14:xfrm>
                <a:off x="5326514" y="552544"/>
                <a:ext cx="142920" cy="257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C015FE6-0609-479D-918C-C6674213B83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17514" y="543904"/>
                  <a:ext cx="1605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4FFF495-6F11-4D55-B297-C5CA7BECF713}"/>
                    </a:ext>
                  </a:extLst>
                </p14:cNvPr>
                <p14:cNvContentPartPr/>
                <p14:nvPr/>
              </p14:nvContentPartPr>
              <p14:xfrm>
                <a:off x="5431274" y="398824"/>
                <a:ext cx="260280" cy="186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4FFF495-6F11-4D55-B297-C5CA7BECF71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22274" y="390184"/>
                  <a:ext cx="277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A05B076-EBBE-4EAE-A3CA-BC00F5A3BA00}"/>
                    </a:ext>
                  </a:extLst>
                </p14:cNvPr>
                <p14:cNvContentPartPr/>
                <p14:nvPr/>
              </p14:nvContentPartPr>
              <p14:xfrm>
                <a:off x="5662394" y="417544"/>
                <a:ext cx="211680" cy="148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A05B076-EBBE-4EAE-A3CA-BC00F5A3BA0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3394" y="408904"/>
                  <a:ext cx="229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AE12A10-FDE9-4D24-8158-071DF98B797D}"/>
                    </a:ext>
                  </a:extLst>
                </p14:cNvPr>
                <p14:cNvContentPartPr/>
                <p14:nvPr/>
              </p14:nvContentPartPr>
              <p14:xfrm>
                <a:off x="5907554" y="425824"/>
                <a:ext cx="155880" cy="142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AE12A10-FDE9-4D24-8158-071DF98B797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98914" y="416824"/>
                  <a:ext cx="173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7FF5258-86B3-4AF4-96CB-3DAF14DB8E1B}"/>
                    </a:ext>
                  </a:extLst>
                </p14:cNvPr>
                <p14:cNvContentPartPr/>
                <p14:nvPr/>
              </p14:nvContentPartPr>
              <p14:xfrm>
                <a:off x="6100514" y="403504"/>
                <a:ext cx="275760" cy="118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7FF5258-86B3-4AF4-96CB-3DAF14DB8E1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91874" y="394864"/>
                  <a:ext cx="293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824E870-B325-4826-A54C-13FBE0FE74A5}"/>
                    </a:ext>
                  </a:extLst>
                </p14:cNvPr>
                <p14:cNvContentPartPr/>
                <p14:nvPr/>
              </p14:nvContentPartPr>
              <p14:xfrm>
                <a:off x="6434594" y="366424"/>
                <a:ext cx="170280" cy="150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824E870-B325-4826-A54C-13FBE0FE74A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25594" y="357424"/>
                  <a:ext cx="187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9646DEC-B7A9-4614-89A8-9DB0BDEF5375}"/>
                    </a:ext>
                  </a:extLst>
                </p14:cNvPr>
                <p14:cNvContentPartPr/>
                <p14:nvPr/>
              </p14:nvContentPartPr>
              <p14:xfrm>
                <a:off x="6679034" y="155464"/>
                <a:ext cx="169200" cy="379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9646DEC-B7A9-4614-89A8-9DB0BDEF537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70394" y="146824"/>
                  <a:ext cx="1868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6E7556D-4F9E-4B87-BD90-26101A7194A9}"/>
                    </a:ext>
                  </a:extLst>
                </p14:cNvPr>
                <p14:cNvContentPartPr/>
                <p14:nvPr/>
              </p14:nvContentPartPr>
              <p14:xfrm>
                <a:off x="6607394" y="353824"/>
                <a:ext cx="254880" cy="29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6E7556D-4F9E-4B87-BD90-26101A7194A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98754" y="345184"/>
                  <a:ext cx="272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393AB84-9F10-4F4C-9060-45A71D28CFEC}"/>
                    </a:ext>
                  </a:extLst>
                </p14:cNvPr>
                <p14:cNvContentPartPr/>
                <p14:nvPr/>
              </p14:nvContentPartPr>
              <p14:xfrm>
                <a:off x="6733394" y="140704"/>
                <a:ext cx="480240" cy="414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393AB84-9F10-4F4C-9060-45A71D28CFE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24394" y="132064"/>
                  <a:ext cx="4978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45F484A-F59F-498A-B959-67210C616A84}"/>
                    </a:ext>
                  </a:extLst>
                </p14:cNvPr>
                <p14:cNvContentPartPr/>
                <p14:nvPr/>
              </p14:nvContentPartPr>
              <p14:xfrm>
                <a:off x="6954794" y="366064"/>
                <a:ext cx="255600" cy="136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45F484A-F59F-498A-B959-67210C616A8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45794" y="357424"/>
                  <a:ext cx="273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3F298CA-D65F-4CCB-B228-5102DD225167}"/>
                    </a:ext>
                  </a:extLst>
                </p14:cNvPr>
                <p14:cNvContentPartPr/>
                <p14:nvPr/>
              </p14:nvContentPartPr>
              <p14:xfrm>
                <a:off x="7278074" y="429784"/>
                <a:ext cx="73800" cy="97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3F298CA-D65F-4CCB-B228-5102DD22516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69074" y="420784"/>
                  <a:ext cx="91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9D1610F-0907-40B3-86DC-2CA240177779}"/>
                    </a:ext>
                  </a:extLst>
                </p14:cNvPr>
                <p14:cNvContentPartPr/>
                <p14:nvPr/>
              </p14:nvContentPartPr>
              <p14:xfrm>
                <a:off x="7451954" y="413584"/>
                <a:ext cx="138600" cy="131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9D1610F-0907-40B3-86DC-2CA24017777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42954" y="404944"/>
                  <a:ext cx="156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E639326-45B4-4586-BFBA-A9395315E05E}"/>
                    </a:ext>
                  </a:extLst>
                </p14:cNvPr>
                <p14:cNvContentPartPr/>
                <p14:nvPr/>
              </p14:nvContentPartPr>
              <p14:xfrm>
                <a:off x="7675874" y="348784"/>
                <a:ext cx="156240" cy="208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E639326-45B4-4586-BFBA-A9395315E05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67234" y="339784"/>
                  <a:ext cx="173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566B035-8D37-4F66-895D-C3F31ECB854C}"/>
                    </a:ext>
                  </a:extLst>
                </p14:cNvPr>
                <p14:cNvContentPartPr/>
                <p14:nvPr/>
              </p14:nvContentPartPr>
              <p14:xfrm>
                <a:off x="2076074" y="1122784"/>
                <a:ext cx="196920" cy="171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566B035-8D37-4F66-895D-C3F31ECB85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67434" y="1114144"/>
                  <a:ext cx="214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2C9008C-AB59-4491-9CB4-58E4F18FE023}"/>
                    </a:ext>
                  </a:extLst>
                </p14:cNvPr>
                <p14:cNvContentPartPr/>
                <p14:nvPr/>
              </p14:nvContentPartPr>
              <p14:xfrm>
                <a:off x="2380634" y="866464"/>
                <a:ext cx="201600" cy="434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2C9008C-AB59-4491-9CB4-58E4F18FE02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71634" y="857824"/>
                  <a:ext cx="21924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0BBA55A-5E6C-4A9E-B8B8-12291B8EDB0E}"/>
                    </a:ext>
                  </a:extLst>
                </p14:cNvPr>
                <p14:cNvContentPartPr/>
                <p14:nvPr/>
              </p14:nvContentPartPr>
              <p14:xfrm>
                <a:off x="2488274" y="1203784"/>
                <a:ext cx="155160" cy="384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0BBA55A-5E6C-4A9E-B8B8-12291B8EDB0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79634" y="1195144"/>
                  <a:ext cx="1728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1AB390D-E02E-41E5-81E1-452E7049CC5D}"/>
                    </a:ext>
                  </a:extLst>
                </p14:cNvPr>
                <p14:cNvContentPartPr/>
                <p14:nvPr/>
              </p14:nvContentPartPr>
              <p14:xfrm>
                <a:off x="2625794" y="1030264"/>
                <a:ext cx="65520" cy="72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1AB390D-E02E-41E5-81E1-452E7049CC5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16794" y="1021264"/>
                  <a:ext cx="831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8630FEB-C30D-45C2-8C1B-DC6E44A77A35}"/>
                    </a:ext>
                  </a:extLst>
                </p14:cNvPr>
                <p14:cNvContentPartPr/>
                <p14:nvPr/>
              </p14:nvContentPartPr>
              <p14:xfrm>
                <a:off x="2749634" y="1115584"/>
                <a:ext cx="164880" cy="131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8630FEB-C30D-45C2-8C1B-DC6E44A77A3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40994" y="1106584"/>
                  <a:ext cx="182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86D79AC-7847-4B4D-9F64-17EE4463D3DB}"/>
                    </a:ext>
                  </a:extLst>
                </p14:cNvPr>
                <p14:cNvContentPartPr/>
                <p14:nvPr/>
              </p14:nvContentPartPr>
              <p14:xfrm>
                <a:off x="2933594" y="1122064"/>
                <a:ext cx="136080" cy="163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86D79AC-7847-4B4D-9F64-17EE4463D3D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24954" y="1113064"/>
                  <a:ext cx="153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499FF50-8300-4648-BD15-5534452D40DA}"/>
                    </a:ext>
                  </a:extLst>
                </p14:cNvPr>
                <p14:cNvContentPartPr/>
                <p14:nvPr/>
              </p14:nvContentPartPr>
              <p14:xfrm>
                <a:off x="3093074" y="838024"/>
                <a:ext cx="288360" cy="417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499FF50-8300-4648-BD15-5534452D40D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84074" y="829384"/>
                  <a:ext cx="3060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599954C-D26B-4361-AB73-7E4B38C9B1DB}"/>
                    </a:ext>
                  </a:extLst>
                </p14:cNvPr>
                <p14:cNvContentPartPr/>
                <p14:nvPr/>
              </p14:nvContentPartPr>
              <p14:xfrm>
                <a:off x="3351194" y="1065184"/>
                <a:ext cx="103680" cy="199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599954C-D26B-4361-AB73-7E4B38C9B1D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342554" y="1056184"/>
                  <a:ext cx="1213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480013A-3D12-4BBE-BE7F-34AB2CE4C9B5}"/>
                    </a:ext>
                  </a:extLst>
                </p14:cNvPr>
                <p14:cNvContentPartPr/>
                <p14:nvPr/>
              </p14:nvContentPartPr>
              <p14:xfrm>
                <a:off x="3947714" y="1079944"/>
                <a:ext cx="199440" cy="129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480013A-3D12-4BBE-BE7F-34AB2CE4C9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939074" y="1070944"/>
                  <a:ext cx="217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DB75801-58AF-4E02-A12C-37DB88FD5133}"/>
                    </a:ext>
                  </a:extLst>
                </p14:cNvPr>
                <p14:cNvContentPartPr/>
                <p14:nvPr/>
              </p14:nvContentPartPr>
              <p14:xfrm>
                <a:off x="4245794" y="778624"/>
                <a:ext cx="247320" cy="415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DB75801-58AF-4E02-A12C-37DB88FD513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36794" y="769984"/>
                  <a:ext cx="2649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9CA5E98-F857-402B-8426-E1DF87401671}"/>
                    </a:ext>
                  </a:extLst>
                </p14:cNvPr>
                <p14:cNvContentPartPr/>
                <p14:nvPr/>
              </p14:nvContentPartPr>
              <p14:xfrm>
                <a:off x="4502834" y="1066264"/>
                <a:ext cx="133200" cy="119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9CA5E98-F857-402B-8426-E1DF8740167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93834" y="1057624"/>
                  <a:ext cx="150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823AFAC-3727-4F76-B424-19DEF7F180C9}"/>
                    </a:ext>
                  </a:extLst>
                </p14:cNvPr>
                <p14:cNvContentPartPr/>
                <p14:nvPr/>
              </p14:nvContentPartPr>
              <p14:xfrm>
                <a:off x="4682834" y="979504"/>
                <a:ext cx="153360" cy="190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823AFAC-3727-4F76-B424-19DEF7F180C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74194" y="970864"/>
                  <a:ext cx="171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143B73F-1471-4E95-ADDE-5975B30CD6C3}"/>
                    </a:ext>
                  </a:extLst>
                </p14:cNvPr>
                <p14:cNvContentPartPr/>
                <p14:nvPr/>
              </p14:nvContentPartPr>
              <p14:xfrm>
                <a:off x="4852394" y="1032064"/>
                <a:ext cx="395640" cy="166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143B73F-1471-4E95-ADDE-5975B30CD6C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43754" y="1023064"/>
                  <a:ext cx="413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B78C9E8-03AE-418D-92BF-122B5ABC8A5E}"/>
                    </a:ext>
                  </a:extLst>
                </p14:cNvPr>
                <p14:cNvContentPartPr/>
                <p14:nvPr/>
              </p14:nvContentPartPr>
              <p14:xfrm>
                <a:off x="5734394" y="581704"/>
                <a:ext cx="304920" cy="560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B78C9E8-03AE-418D-92BF-122B5ABC8A5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25394" y="573064"/>
                  <a:ext cx="32256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F1166C1-D695-4D49-B1CC-28A6D294D41A}"/>
                    </a:ext>
                  </a:extLst>
                </p14:cNvPr>
                <p14:cNvContentPartPr/>
                <p14:nvPr/>
              </p14:nvContentPartPr>
              <p14:xfrm>
                <a:off x="5638634" y="958984"/>
                <a:ext cx="331200" cy="93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F1166C1-D695-4D49-B1CC-28A6D294D41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629994" y="949984"/>
                  <a:ext cx="348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DE988F1-925A-45A7-8E7B-DC21780233A0}"/>
                    </a:ext>
                  </a:extLst>
                </p14:cNvPr>
                <p14:cNvContentPartPr/>
                <p14:nvPr/>
              </p14:nvContentPartPr>
              <p14:xfrm>
                <a:off x="5959034" y="956104"/>
                <a:ext cx="149400" cy="146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DE988F1-925A-45A7-8E7B-DC21780233A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50034" y="947104"/>
                  <a:ext cx="167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B81F699-A07C-4D66-BC01-E7C2F5ECADB1}"/>
                    </a:ext>
                  </a:extLst>
                </p14:cNvPr>
                <p14:cNvContentPartPr/>
                <p14:nvPr/>
              </p14:nvContentPartPr>
              <p14:xfrm>
                <a:off x="6105554" y="982024"/>
                <a:ext cx="93240" cy="115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B81F699-A07C-4D66-BC01-E7C2F5ECADB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96554" y="973384"/>
                  <a:ext cx="110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58FE2A3-0CC4-44F0-AEC4-EE7134FD24E7}"/>
                    </a:ext>
                  </a:extLst>
                </p14:cNvPr>
                <p14:cNvContentPartPr/>
                <p14:nvPr/>
              </p14:nvContentPartPr>
              <p14:xfrm>
                <a:off x="6310394" y="946744"/>
                <a:ext cx="338400" cy="180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58FE2A3-0CC4-44F0-AEC4-EE7134FD24E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01394" y="937744"/>
                  <a:ext cx="356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767D275-EA06-447D-B177-ED9D70A1F4C9}"/>
                    </a:ext>
                  </a:extLst>
                </p14:cNvPr>
                <p14:cNvContentPartPr/>
                <p14:nvPr/>
              </p14:nvContentPartPr>
              <p14:xfrm>
                <a:off x="6946154" y="896344"/>
                <a:ext cx="241920" cy="210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767D275-EA06-447D-B177-ED9D70A1F4C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37514" y="887704"/>
                  <a:ext cx="259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0222A68-9607-4FEA-A5BA-76F15158EB84}"/>
                    </a:ext>
                  </a:extLst>
                </p14:cNvPr>
                <p14:cNvContentPartPr/>
                <p14:nvPr/>
              </p14:nvContentPartPr>
              <p14:xfrm>
                <a:off x="7508834" y="918304"/>
                <a:ext cx="248040" cy="1566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0222A68-9607-4FEA-A5BA-76F15158EB8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499834" y="909664"/>
                  <a:ext cx="265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252AAFA-73A1-444C-9961-543728E9E85F}"/>
                    </a:ext>
                  </a:extLst>
                </p14:cNvPr>
                <p14:cNvContentPartPr/>
                <p14:nvPr/>
              </p14:nvContentPartPr>
              <p14:xfrm>
                <a:off x="7679834" y="704824"/>
                <a:ext cx="208440" cy="3520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252AAFA-73A1-444C-9961-543728E9E85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71194" y="696184"/>
                  <a:ext cx="2260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DA1E32D-913D-4D47-8B1C-B779E7CD35D3}"/>
                    </a:ext>
                  </a:extLst>
                </p14:cNvPr>
                <p14:cNvContentPartPr/>
                <p14:nvPr/>
              </p14:nvContentPartPr>
              <p14:xfrm>
                <a:off x="7869914" y="933064"/>
                <a:ext cx="43560" cy="105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DA1E32D-913D-4D47-8B1C-B779E7CD35D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61274" y="924424"/>
                  <a:ext cx="61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685F31D-9D06-4B0D-8315-E6E98FE5B7F2}"/>
                    </a:ext>
                  </a:extLst>
                </p14:cNvPr>
                <p14:cNvContentPartPr/>
                <p14:nvPr/>
              </p14:nvContentPartPr>
              <p14:xfrm>
                <a:off x="7965674" y="875104"/>
                <a:ext cx="140400" cy="180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685F31D-9D06-4B0D-8315-E6E98FE5B7F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57034" y="866104"/>
                  <a:ext cx="158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7CD85A1-F4A7-4B78-B5EA-5C269A7578C8}"/>
                    </a:ext>
                  </a:extLst>
                </p14:cNvPr>
                <p14:cNvContentPartPr/>
                <p14:nvPr/>
              </p14:nvContentPartPr>
              <p14:xfrm>
                <a:off x="8147834" y="678544"/>
                <a:ext cx="331200" cy="374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7CD85A1-F4A7-4B78-B5EA-5C269A7578C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38834" y="669544"/>
                  <a:ext cx="3488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C9F0D15-E373-451C-A58D-5187F63ACC08}"/>
                    </a:ext>
                  </a:extLst>
                </p14:cNvPr>
                <p14:cNvContentPartPr/>
                <p14:nvPr/>
              </p14:nvContentPartPr>
              <p14:xfrm>
                <a:off x="8417834" y="920824"/>
                <a:ext cx="42840" cy="114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C9F0D15-E373-451C-A58D-5187F63ACC0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09194" y="912184"/>
                  <a:ext cx="60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56C7854-9F69-489C-BD42-21D2C604FF89}"/>
                    </a:ext>
                  </a:extLst>
                </p14:cNvPr>
                <p14:cNvContentPartPr/>
                <p14:nvPr/>
              </p14:nvContentPartPr>
              <p14:xfrm>
                <a:off x="8517554" y="901384"/>
                <a:ext cx="190800" cy="128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56C7854-9F69-489C-BD42-21D2C604FF8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08554" y="892744"/>
                  <a:ext cx="208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119E678-CE46-480D-A310-A9D917FD6F6E}"/>
                    </a:ext>
                  </a:extLst>
                </p14:cNvPr>
                <p14:cNvContentPartPr/>
                <p14:nvPr/>
              </p14:nvContentPartPr>
              <p14:xfrm>
                <a:off x="8799794" y="902824"/>
                <a:ext cx="117360" cy="155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119E678-CE46-480D-A310-A9D917FD6F6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91154" y="893824"/>
                  <a:ext cx="135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4E890F1-BB81-4061-94D7-7A2794E95F31}"/>
                    </a:ext>
                  </a:extLst>
                </p14:cNvPr>
                <p14:cNvContentPartPr/>
                <p14:nvPr/>
              </p14:nvContentPartPr>
              <p14:xfrm>
                <a:off x="8982674" y="668464"/>
                <a:ext cx="373320" cy="412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4E890F1-BB81-4061-94D7-7A2794E95F3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974034" y="659824"/>
                  <a:ext cx="3909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EFB6A3C-8DFD-48D0-A53F-004DAA8936A0}"/>
                    </a:ext>
                  </a:extLst>
                </p14:cNvPr>
                <p14:cNvContentPartPr/>
                <p14:nvPr/>
              </p14:nvContentPartPr>
              <p14:xfrm>
                <a:off x="9484514" y="935224"/>
                <a:ext cx="164160" cy="115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EFB6A3C-8DFD-48D0-A53F-004DAA8936A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475514" y="926224"/>
                  <a:ext cx="181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D573D32-23CC-4EE6-95DA-A5E6A6370870}"/>
                    </a:ext>
                  </a:extLst>
                </p14:cNvPr>
                <p14:cNvContentPartPr/>
                <p14:nvPr/>
              </p14:nvContentPartPr>
              <p14:xfrm>
                <a:off x="9745514" y="685744"/>
                <a:ext cx="227880" cy="381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D573D32-23CC-4EE6-95DA-A5E6A637087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36514" y="676744"/>
                  <a:ext cx="2455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4BEB83C-C413-4F91-84D7-E728F5E036AC}"/>
                    </a:ext>
                  </a:extLst>
                </p14:cNvPr>
                <p14:cNvContentPartPr/>
                <p14:nvPr/>
              </p14:nvContentPartPr>
              <p14:xfrm>
                <a:off x="9903194" y="968344"/>
                <a:ext cx="201240" cy="361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4BEB83C-C413-4F91-84D7-E728F5E036A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894554" y="959344"/>
                  <a:ext cx="2188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D7987E3-F2E3-4DEE-B23F-7AE1D7997CDD}"/>
                    </a:ext>
                  </a:extLst>
                </p14:cNvPr>
                <p14:cNvContentPartPr/>
                <p14:nvPr/>
              </p14:nvContentPartPr>
              <p14:xfrm>
                <a:off x="10090754" y="796264"/>
                <a:ext cx="72000" cy="241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D7987E3-F2E3-4DEE-B23F-7AE1D7997CD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081754" y="787264"/>
                  <a:ext cx="89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8E33580-1083-40C3-ADEA-BFDEC725C69C}"/>
                    </a:ext>
                  </a:extLst>
                </p14:cNvPr>
                <p14:cNvContentPartPr/>
                <p14:nvPr/>
              </p14:nvContentPartPr>
              <p14:xfrm>
                <a:off x="10220714" y="909664"/>
                <a:ext cx="102600" cy="93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8E33580-1083-40C3-ADEA-BFDEC725C69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211714" y="901024"/>
                  <a:ext cx="120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D0AD903-1C1D-4EAC-9FB1-28138BF64E8F}"/>
                    </a:ext>
                  </a:extLst>
                </p14:cNvPr>
                <p14:cNvContentPartPr/>
                <p14:nvPr/>
              </p14:nvContentPartPr>
              <p14:xfrm>
                <a:off x="10393874" y="668824"/>
                <a:ext cx="486720" cy="401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D0AD903-1C1D-4EAC-9FB1-28138BF64E8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385234" y="659824"/>
                  <a:ext cx="5043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AEFBF5D-D35E-4B98-B07F-60BBDBA3F8C6}"/>
                    </a:ext>
                  </a:extLst>
                </p14:cNvPr>
                <p14:cNvContentPartPr/>
                <p14:nvPr/>
              </p14:nvContentPartPr>
              <p14:xfrm>
                <a:off x="10569914" y="858184"/>
                <a:ext cx="253440" cy="42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AEFBF5D-D35E-4B98-B07F-60BBDBA3F8C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561274" y="849184"/>
                  <a:ext cx="2710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E3FA94B-BF24-48DC-8F63-C69E298D79A3}"/>
                    </a:ext>
                  </a:extLst>
                </p14:cNvPr>
                <p14:cNvContentPartPr/>
                <p14:nvPr/>
              </p14:nvContentPartPr>
              <p14:xfrm>
                <a:off x="10852514" y="867544"/>
                <a:ext cx="128520" cy="197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E3FA94B-BF24-48DC-8F63-C69E298D79A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843514" y="858544"/>
                  <a:ext cx="146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702047B-F5AA-4A07-B37B-1CA487807A3F}"/>
                    </a:ext>
                  </a:extLst>
                </p14:cNvPr>
                <p14:cNvContentPartPr/>
                <p14:nvPr/>
              </p14:nvContentPartPr>
              <p14:xfrm>
                <a:off x="2233754" y="1778344"/>
                <a:ext cx="42480" cy="97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702047B-F5AA-4A07-B37B-1CA487807A3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25114" y="1769704"/>
                  <a:ext cx="601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7E4D035-B17B-4948-89E7-9DDCEF67739B}"/>
                    </a:ext>
                  </a:extLst>
                </p14:cNvPr>
                <p14:cNvContentPartPr/>
                <p14:nvPr/>
              </p14:nvContentPartPr>
              <p14:xfrm>
                <a:off x="2286674" y="1636144"/>
                <a:ext cx="16560" cy="230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7E4D035-B17B-4948-89E7-9DDCEF67739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78034" y="1627504"/>
                  <a:ext cx="34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447DEE5-7597-4D94-891F-32CE85CF64C7}"/>
                    </a:ext>
                  </a:extLst>
                </p14:cNvPr>
                <p14:cNvContentPartPr/>
                <p14:nvPr/>
              </p14:nvContentPartPr>
              <p14:xfrm>
                <a:off x="2431394" y="1657744"/>
                <a:ext cx="159840" cy="210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447DEE5-7597-4D94-891F-32CE85CF64C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22754" y="1648744"/>
                  <a:ext cx="1774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761269D-80AC-42D8-81BF-62F14DFD4DE6}"/>
                    </a:ext>
                  </a:extLst>
                </p14:cNvPr>
                <p14:cNvContentPartPr/>
                <p14:nvPr/>
              </p14:nvContentPartPr>
              <p14:xfrm>
                <a:off x="3218714" y="1575664"/>
                <a:ext cx="118080" cy="261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761269D-80AC-42D8-81BF-62F14DFD4DE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09714" y="1566664"/>
                  <a:ext cx="135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FF02B8D-5B84-4C42-BF0A-378A25F64410}"/>
                    </a:ext>
                  </a:extLst>
                </p14:cNvPr>
                <p14:cNvContentPartPr/>
                <p14:nvPr/>
              </p14:nvContentPartPr>
              <p14:xfrm>
                <a:off x="3324914" y="1385224"/>
                <a:ext cx="274680" cy="2257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FF02B8D-5B84-4C42-BF0A-378A25F6441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15914" y="1376584"/>
                  <a:ext cx="292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95261F5-54DC-40B7-A5E3-0803FB9A0E57}"/>
                    </a:ext>
                  </a:extLst>
                </p14:cNvPr>
                <p14:cNvContentPartPr/>
                <p14:nvPr/>
              </p14:nvContentPartPr>
              <p14:xfrm>
                <a:off x="2991914" y="1910104"/>
                <a:ext cx="112320" cy="131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95261F5-54DC-40B7-A5E3-0803FB9A0E5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82914" y="1901464"/>
                  <a:ext cx="129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13CFF94-CE72-4F54-BD30-A999F0764DC2}"/>
                    </a:ext>
                  </a:extLst>
                </p14:cNvPr>
                <p14:cNvContentPartPr/>
                <p14:nvPr/>
              </p14:nvContentPartPr>
              <p14:xfrm>
                <a:off x="3335714" y="1775824"/>
                <a:ext cx="294120" cy="222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13CFF94-CE72-4F54-BD30-A999F0764DC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27074" y="1767184"/>
                  <a:ext cx="311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596743F-5CB4-4191-B5AA-89A6EE017376}"/>
                    </a:ext>
                  </a:extLst>
                </p14:cNvPr>
                <p14:cNvContentPartPr/>
                <p14:nvPr/>
              </p14:nvContentPartPr>
              <p14:xfrm>
                <a:off x="3427514" y="1960864"/>
                <a:ext cx="205920" cy="63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596743F-5CB4-4191-B5AA-89A6EE01737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18874" y="1951864"/>
                  <a:ext cx="2235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3F1C3C4-DBB8-4913-AD0E-7370065511FA}"/>
                    </a:ext>
                  </a:extLst>
                </p14:cNvPr>
                <p14:cNvContentPartPr/>
                <p14:nvPr/>
              </p14:nvContentPartPr>
              <p14:xfrm>
                <a:off x="3909554" y="1630384"/>
                <a:ext cx="201600" cy="446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3F1C3C4-DBB8-4913-AD0E-7370065511F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900914" y="1621744"/>
                  <a:ext cx="2192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8BD55D6-89A6-429A-B30F-8BE916367F98}"/>
                    </a:ext>
                  </a:extLst>
                </p14:cNvPr>
                <p14:cNvContentPartPr/>
                <p14:nvPr/>
              </p14:nvContentPartPr>
              <p14:xfrm>
                <a:off x="3929714" y="1732624"/>
                <a:ext cx="200160" cy="39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8BD55D6-89A6-429A-B30F-8BE916367F9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921074" y="1723624"/>
                  <a:ext cx="217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E7D44B9-E845-4098-918C-033671082AAB}"/>
                    </a:ext>
                  </a:extLst>
                </p14:cNvPr>
                <p14:cNvContentPartPr/>
                <p14:nvPr/>
              </p14:nvContentPartPr>
              <p14:xfrm>
                <a:off x="4589594" y="1438144"/>
                <a:ext cx="290520" cy="2786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E7D44B9-E845-4098-918C-033671082AA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80954" y="1429144"/>
                  <a:ext cx="308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13AFADD-D947-4990-A4EF-A85AF480A35A}"/>
                    </a:ext>
                  </a:extLst>
                </p14:cNvPr>
                <p14:cNvContentPartPr/>
                <p14:nvPr/>
              </p14:nvContentPartPr>
              <p14:xfrm>
                <a:off x="4997114" y="1402864"/>
                <a:ext cx="55440" cy="242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13AFADD-D947-4990-A4EF-A85AF480A3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88114" y="1394224"/>
                  <a:ext cx="73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AFF4BB0-0C8D-4C77-A2DB-0E8099ECCF94}"/>
                    </a:ext>
                  </a:extLst>
                </p14:cNvPr>
                <p14:cNvContentPartPr/>
                <p14:nvPr/>
              </p14:nvContentPartPr>
              <p14:xfrm>
                <a:off x="4981994" y="1783024"/>
                <a:ext cx="36720" cy="280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AFF4BB0-0C8D-4C77-A2DB-0E8099ECCF9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72994" y="1774384"/>
                  <a:ext cx="543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540AE5D-FDB1-4B41-B155-8B16769AB3FA}"/>
                    </a:ext>
                  </a:extLst>
                </p14:cNvPr>
                <p14:cNvContentPartPr/>
                <p14:nvPr/>
              </p14:nvContentPartPr>
              <p14:xfrm>
                <a:off x="4427234" y="1961584"/>
                <a:ext cx="837000" cy="997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540AE5D-FDB1-4B41-B155-8B16769AB3F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18234" y="1952584"/>
                  <a:ext cx="854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46D8B1B-F6F5-40B9-84B9-F726C9FDA88E}"/>
                    </a:ext>
                  </a:extLst>
                </p14:cNvPr>
                <p14:cNvContentPartPr/>
                <p14:nvPr/>
              </p14:nvContentPartPr>
              <p14:xfrm>
                <a:off x="4387994" y="2171464"/>
                <a:ext cx="181440" cy="274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46D8B1B-F6F5-40B9-84B9-F726C9FDA88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78994" y="2162824"/>
                  <a:ext cx="1990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6029B3D-CD45-4E29-9244-72E1FAD6F37E}"/>
                    </a:ext>
                  </a:extLst>
                </p14:cNvPr>
                <p14:cNvContentPartPr/>
                <p14:nvPr/>
              </p14:nvContentPartPr>
              <p14:xfrm>
                <a:off x="4597154" y="2234104"/>
                <a:ext cx="183600" cy="1609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6029B3D-CD45-4E29-9244-72E1FAD6F37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88514" y="2225104"/>
                  <a:ext cx="201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F44DB7E-B798-4263-A1FD-8F239072E667}"/>
                    </a:ext>
                  </a:extLst>
                </p14:cNvPr>
                <p14:cNvContentPartPr/>
                <p14:nvPr/>
              </p14:nvContentPartPr>
              <p14:xfrm>
                <a:off x="4863914" y="2271544"/>
                <a:ext cx="144360" cy="41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F44DB7E-B798-4263-A1FD-8F239072E66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855274" y="2262904"/>
                  <a:ext cx="162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A42A0CB-6D5A-4E4D-A721-D70D279C6757}"/>
                    </a:ext>
                  </a:extLst>
                </p14:cNvPr>
                <p14:cNvContentPartPr/>
                <p14:nvPr/>
              </p14:nvContentPartPr>
              <p14:xfrm>
                <a:off x="5108714" y="2157784"/>
                <a:ext cx="223920" cy="219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A42A0CB-6D5A-4E4D-A721-D70D279C675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99714" y="2149144"/>
                  <a:ext cx="2415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9DD5204-F4D9-442E-85C1-8ACA57523354}"/>
                    </a:ext>
                  </a:extLst>
                </p14:cNvPr>
                <p14:cNvContentPartPr/>
                <p14:nvPr/>
              </p14:nvContentPartPr>
              <p14:xfrm>
                <a:off x="5137874" y="2312224"/>
                <a:ext cx="180000" cy="72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9DD5204-F4D9-442E-85C1-8ACA5752335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28874" y="2303584"/>
                  <a:ext cx="197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C566C28-580B-45FA-B657-D72B32161B96}"/>
                    </a:ext>
                  </a:extLst>
                </p14:cNvPr>
                <p14:cNvContentPartPr/>
                <p14:nvPr/>
              </p14:nvContentPartPr>
              <p14:xfrm>
                <a:off x="5375114" y="2085424"/>
                <a:ext cx="233280" cy="3769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C566C28-580B-45FA-B657-D72B32161B9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366114" y="2076784"/>
                  <a:ext cx="2509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9BA29FB-B140-41E1-AA5B-E98A9331FED0}"/>
                    </a:ext>
                  </a:extLst>
                </p14:cNvPr>
                <p14:cNvContentPartPr/>
                <p14:nvPr/>
              </p14:nvContentPartPr>
              <p14:xfrm>
                <a:off x="5732954" y="2084704"/>
                <a:ext cx="67680" cy="318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9BA29FB-B140-41E1-AA5B-E98A9331FED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24314" y="2076064"/>
                  <a:ext cx="853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11320F9-B16C-4FE6-8932-1ACCC902A194}"/>
                    </a:ext>
                  </a:extLst>
                </p14:cNvPr>
                <p14:cNvContentPartPr/>
                <p14:nvPr/>
              </p14:nvContentPartPr>
              <p14:xfrm>
                <a:off x="6370154" y="1596904"/>
                <a:ext cx="2880" cy="82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11320F9-B16C-4FE6-8932-1ACCC902A19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61514" y="1587904"/>
                  <a:ext cx="20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09CE7D8-0DFF-4EA5-9557-A7D2510C0FC0}"/>
                    </a:ext>
                  </a:extLst>
                </p14:cNvPr>
                <p14:cNvContentPartPr/>
                <p14:nvPr/>
              </p14:nvContentPartPr>
              <p14:xfrm>
                <a:off x="6349994" y="1359304"/>
                <a:ext cx="258120" cy="351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09CE7D8-0DFF-4EA5-9557-A7D2510C0FC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40994" y="1350664"/>
                  <a:ext cx="2757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C97853C-DF6D-439A-B21C-C654D604AAE3}"/>
                    </a:ext>
                  </a:extLst>
                </p14:cNvPr>
                <p14:cNvContentPartPr/>
                <p14:nvPr/>
              </p14:nvContentPartPr>
              <p14:xfrm>
                <a:off x="6560234" y="1571704"/>
                <a:ext cx="171720" cy="293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C97853C-DF6D-439A-B21C-C654D604AAE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51594" y="1562704"/>
                  <a:ext cx="189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EF17335-AE5A-4491-A2C9-85F62E4B61F0}"/>
                    </a:ext>
                  </a:extLst>
                </p14:cNvPr>
                <p14:cNvContentPartPr/>
                <p14:nvPr/>
              </p14:nvContentPartPr>
              <p14:xfrm>
                <a:off x="6582914" y="1459024"/>
                <a:ext cx="320040" cy="189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EF17335-AE5A-4491-A2C9-85F62E4B61F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74274" y="1450024"/>
                  <a:ext cx="337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7EBC9B-CFBC-4B67-8CDB-798565295943}"/>
                    </a:ext>
                  </a:extLst>
                </p14:cNvPr>
                <p14:cNvContentPartPr/>
                <p14:nvPr/>
              </p14:nvContentPartPr>
              <p14:xfrm>
                <a:off x="6887114" y="1500424"/>
                <a:ext cx="195480" cy="145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7EBC9B-CFBC-4B67-8CDB-79856529594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878474" y="1491784"/>
                  <a:ext cx="213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5DB250-38F5-430B-8A34-FBE12B72AF22}"/>
                    </a:ext>
                  </a:extLst>
                </p14:cNvPr>
                <p14:cNvContentPartPr/>
                <p14:nvPr/>
              </p14:nvContentPartPr>
              <p14:xfrm>
                <a:off x="7104554" y="1525624"/>
                <a:ext cx="103320" cy="1256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5DB250-38F5-430B-8A34-FBE12B72AF2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095554" y="1516984"/>
                  <a:ext cx="120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0F4AEE6-D582-4882-B921-1AF8D0EBACAF}"/>
                    </a:ext>
                  </a:extLst>
                </p14:cNvPr>
                <p14:cNvContentPartPr/>
                <p14:nvPr/>
              </p14:nvContentPartPr>
              <p14:xfrm>
                <a:off x="7297514" y="1504024"/>
                <a:ext cx="265320" cy="1332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0F4AEE6-D582-4882-B921-1AF8D0EBACA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88514" y="1495384"/>
                  <a:ext cx="282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25DC52E-B084-49FD-B37A-86D9ACB352E0}"/>
                    </a:ext>
                  </a:extLst>
                </p14:cNvPr>
                <p14:cNvContentPartPr/>
                <p14:nvPr/>
              </p14:nvContentPartPr>
              <p14:xfrm>
                <a:off x="7661834" y="1523104"/>
                <a:ext cx="174960" cy="1234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25DC52E-B084-49FD-B37A-86D9ACB352E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652834" y="1514464"/>
                  <a:ext cx="192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0CC28E3-8C56-44C4-84BA-5A0A0074991D}"/>
                    </a:ext>
                  </a:extLst>
                </p14:cNvPr>
                <p14:cNvContentPartPr/>
                <p14:nvPr/>
              </p14:nvContentPartPr>
              <p14:xfrm>
                <a:off x="7822034" y="1210264"/>
                <a:ext cx="301680" cy="4269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0CC28E3-8C56-44C4-84BA-5A0A0074991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813034" y="1201624"/>
                  <a:ext cx="3193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70E7D86-5210-4B38-90E0-DF5364E32A3B}"/>
                    </a:ext>
                  </a:extLst>
                </p14:cNvPr>
                <p14:cNvContentPartPr/>
                <p14:nvPr/>
              </p14:nvContentPartPr>
              <p14:xfrm>
                <a:off x="8070794" y="1517344"/>
                <a:ext cx="126360" cy="93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70E7D86-5210-4B38-90E0-DF5364E32A3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062154" y="1508704"/>
                  <a:ext cx="144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BF37F73-E3DA-4DF6-A230-A0243A3A431F}"/>
                    </a:ext>
                  </a:extLst>
                </p14:cNvPr>
                <p14:cNvContentPartPr/>
                <p14:nvPr/>
              </p14:nvContentPartPr>
              <p14:xfrm>
                <a:off x="8363114" y="1232944"/>
                <a:ext cx="149760" cy="4158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BF37F73-E3DA-4DF6-A230-A0243A3A431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354114" y="1224304"/>
                  <a:ext cx="1674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6F37ECA-CD33-4800-B1F9-263C422C3CF4}"/>
                    </a:ext>
                  </a:extLst>
                </p14:cNvPr>
                <p14:cNvContentPartPr/>
                <p14:nvPr/>
              </p14:nvContentPartPr>
              <p14:xfrm>
                <a:off x="8239634" y="1461184"/>
                <a:ext cx="399240" cy="1832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6F37ECA-CD33-4800-B1F9-263C422C3CF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230634" y="1452184"/>
                  <a:ext cx="416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EAB4A62-5142-4525-B7CE-E9541795C20C}"/>
                    </a:ext>
                  </a:extLst>
                </p14:cNvPr>
                <p14:cNvContentPartPr/>
                <p14:nvPr/>
              </p14:nvContentPartPr>
              <p14:xfrm>
                <a:off x="8616194" y="1540024"/>
                <a:ext cx="119520" cy="102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EAB4A62-5142-4525-B7CE-E9541795C20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07554" y="1531024"/>
                  <a:ext cx="13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592E93F-BA69-4C0C-AA59-FE492E37A3B4}"/>
                    </a:ext>
                  </a:extLst>
                </p14:cNvPr>
                <p14:cNvContentPartPr/>
                <p14:nvPr/>
              </p14:nvContentPartPr>
              <p14:xfrm>
                <a:off x="8790794" y="1520584"/>
                <a:ext cx="176040" cy="1116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592E93F-BA69-4C0C-AA59-FE492E37A3B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82154" y="1511944"/>
                  <a:ext cx="193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E98A286-BEFA-4D74-8BFC-95ED4F47F6C0}"/>
                    </a:ext>
                  </a:extLst>
                </p14:cNvPr>
                <p14:cNvContentPartPr/>
                <p14:nvPr/>
              </p14:nvContentPartPr>
              <p14:xfrm>
                <a:off x="9073394" y="1457944"/>
                <a:ext cx="96840" cy="2016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E98A286-BEFA-4D74-8BFC-95ED4F47F6C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064394" y="1448944"/>
                  <a:ext cx="11448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47DAE0E-403F-44EB-BFBB-49ADCD443A4E}"/>
              </a:ext>
            </a:extLst>
          </p:cNvPr>
          <p:cNvGrpSpPr/>
          <p:nvPr/>
        </p:nvGrpSpPr>
        <p:grpSpPr>
          <a:xfrm>
            <a:off x="9395234" y="1259224"/>
            <a:ext cx="2116080" cy="561600"/>
            <a:chOff x="9395234" y="1259224"/>
            <a:chExt cx="2116080" cy="56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517F30A-5013-40B8-A129-F1CEFEF5144B}"/>
                    </a:ext>
                  </a:extLst>
                </p14:cNvPr>
                <p14:cNvContentPartPr/>
                <p14:nvPr/>
              </p14:nvContentPartPr>
              <p14:xfrm>
                <a:off x="9395234" y="1494304"/>
                <a:ext cx="345240" cy="1656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517F30A-5013-40B8-A129-F1CEFEF5144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386594" y="1485304"/>
                  <a:ext cx="362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A9AFCF9-6F9F-47AF-8B9E-F2DC861A8A5D}"/>
                    </a:ext>
                  </a:extLst>
                </p14:cNvPr>
                <p14:cNvContentPartPr/>
                <p14:nvPr/>
              </p14:nvContentPartPr>
              <p14:xfrm>
                <a:off x="9824354" y="1565944"/>
                <a:ext cx="168840" cy="137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A9AFCF9-6F9F-47AF-8B9E-F2DC861A8A5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815354" y="1557304"/>
                  <a:ext cx="186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12C2141-3CF3-4F1C-B660-06CE467E9476}"/>
                    </a:ext>
                  </a:extLst>
                </p14:cNvPr>
                <p14:cNvContentPartPr/>
                <p14:nvPr/>
              </p14:nvContentPartPr>
              <p14:xfrm>
                <a:off x="10051154" y="1549744"/>
                <a:ext cx="175680" cy="152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12C2141-3CF3-4F1C-B660-06CE467E947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042514" y="1541104"/>
                  <a:ext cx="193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B479056-6FE1-4B10-BE3F-F6E084267A3B}"/>
                    </a:ext>
                  </a:extLst>
                </p14:cNvPr>
                <p14:cNvContentPartPr/>
                <p14:nvPr/>
              </p14:nvContentPartPr>
              <p14:xfrm>
                <a:off x="10182194" y="1536064"/>
                <a:ext cx="233280" cy="1702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B479056-6FE1-4B10-BE3F-F6E084267A3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173194" y="1527424"/>
                  <a:ext cx="250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1AEBFAD-0261-465C-85EE-F83B56217A3A}"/>
                    </a:ext>
                  </a:extLst>
                </p14:cNvPr>
                <p14:cNvContentPartPr/>
                <p14:nvPr/>
              </p14:nvContentPartPr>
              <p14:xfrm>
                <a:off x="10331594" y="1370824"/>
                <a:ext cx="208440" cy="3124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1AEBFAD-0261-465C-85EE-F83B56217A3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322954" y="1361824"/>
                  <a:ext cx="2260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1B42174-BF94-4928-83E6-B1A685B28090}"/>
                    </a:ext>
                  </a:extLst>
                </p14:cNvPr>
                <p14:cNvContentPartPr/>
                <p14:nvPr/>
              </p14:nvContentPartPr>
              <p14:xfrm>
                <a:off x="10448594" y="1582144"/>
                <a:ext cx="154080" cy="96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1B42174-BF94-4928-83E6-B1A685B2809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439594" y="1573504"/>
                  <a:ext cx="1717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A15E5FD-DDCB-4CB1-91CB-FB5CDE21B3FC}"/>
                    </a:ext>
                  </a:extLst>
                </p14:cNvPr>
                <p14:cNvContentPartPr/>
                <p14:nvPr/>
              </p14:nvContentPartPr>
              <p14:xfrm>
                <a:off x="10630394" y="1562704"/>
                <a:ext cx="138600" cy="1598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A15E5FD-DDCB-4CB1-91CB-FB5CDE21B3F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621394" y="1553704"/>
                  <a:ext cx="156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E3A7337-47E9-456D-A859-DCCCA4DC8170}"/>
                    </a:ext>
                  </a:extLst>
                </p14:cNvPr>
                <p14:cNvContentPartPr/>
                <p14:nvPr/>
              </p14:nvContentPartPr>
              <p14:xfrm>
                <a:off x="10816514" y="1581424"/>
                <a:ext cx="132480" cy="1119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E3A7337-47E9-456D-A859-DCCCA4DC817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807874" y="1572784"/>
                  <a:ext cx="150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272F29C-43FB-4116-B0E0-191EDEC9FC70}"/>
                    </a:ext>
                  </a:extLst>
                </p14:cNvPr>
                <p14:cNvContentPartPr/>
                <p14:nvPr/>
              </p14:nvContentPartPr>
              <p14:xfrm>
                <a:off x="10960154" y="1576744"/>
                <a:ext cx="225000" cy="144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272F29C-43FB-4116-B0E0-191EDEC9FC7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951154" y="1568104"/>
                  <a:ext cx="242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0F8DDB4-1A48-4A66-8AC4-ED6008EE9E20}"/>
                    </a:ext>
                  </a:extLst>
                </p14:cNvPr>
                <p14:cNvContentPartPr/>
                <p14:nvPr/>
              </p14:nvContentPartPr>
              <p14:xfrm>
                <a:off x="11126474" y="1380184"/>
                <a:ext cx="190440" cy="3103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0F8DDB4-1A48-4A66-8AC4-ED6008EE9E2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117834" y="1371184"/>
                  <a:ext cx="2080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10AFE4F-EF94-4EE6-9459-5C218768E158}"/>
                    </a:ext>
                  </a:extLst>
                </p14:cNvPr>
                <p14:cNvContentPartPr/>
                <p14:nvPr/>
              </p14:nvContentPartPr>
              <p14:xfrm>
                <a:off x="11256794" y="1259224"/>
                <a:ext cx="254520" cy="5616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10AFE4F-EF94-4EE6-9459-5C218768E15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247794" y="1250584"/>
                  <a:ext cx="272160" cy="57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3EFB0337-38EC-423C-BF66-5CD8FBD9A99B}"/>
                  </a:ext>
                </a:extLst>
              </p14:cNvPr>
              <p14:cNvContentPartPr/>
              <p14:nvPr/>
            </p14:nvContentPartPr>
            <p14:xfrm>
              <a:off x="1634714" y="3043744"/>
              <a:ext cx="204120" cy="6912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3EFB0337-38EC-423C-BF66-5CD8FBD9A99B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625714" y="3035104"/>
                <a:ext cx="2217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CB5756F4-A402-4E0D-9AD8-AE51CAE2DA52}"/>
                  </a:ext>
                </a:extLst>
              </p14:cNvPr>
              <p14:cNvContentPartPr/>
              <p14:nvPr/>
            </p14:nvContentPartPr>
            <p14:xfrm>
              <a:off x="1527434" y="5245144"/>
              <a:ext cx="261000" cy="18720"/>
            </p14:xfrm>
          </p:contentPart>
        </mc:Choice>
        <mc:Fallback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CB5756F4-A402-4E0D-9AD8-AE51CAE2DA52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518434" y="5236144"/>
                <a:ext cx="2786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BCC67161-7CE9-41BE-8A7D-B89A85E54770}"/>
                  </a:ext>
                </a:extLst>
              </p14:cNvPr>
              <p14:cNvContentPartPr/>
              <p14:nvPr/>
            </p14:nvContentPartPr>
            <p14:xfrm>
              <a:off x="4896674" y="4798068"/>
              <a:ext cx="715680" cy="162360"/>
            </p14:xfrm>
          </p:contentPart>
        </mc:Choice>
        <mc:Fallback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BCC67161-7CE9-41BE-8A7D-B89A85E5477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888034" y="4789428"/>
                <a:ext cx="7333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525" name="Ink 524">
                <a:extLst>
                  <a:ext uri="{FF2B5EF4-FFF2-40B4-BE49-F238E27FC236}">
                    <a16:creationId xmlns:a16="http://schemas.microsoft.com/office/drawing/2014/main" id="{57AFC4B0-C3CB-488D-8DDD-82087244F945}"/>
                  </a:ext>
                </a:extLst>
              </p14:cNvPr>
              <p14:cNvContentPartPr/>
              <p14:nvPr/>
            </p14:nvContentPartPr>
            <p14:xfrm>
              <a:off x="6274034" y="4992468"/>
              <a:ext cx="1851480" cy="41760"/>
            </p14:xfrm>
          </p:contentPart>
        </mc:Choice>
        <mc:Fallback>
          <p:pic>
            <p:nvPicPr>
              <p:cNvPr id="525" name="Ink 524">
                <a:extLst>
                  <a:ext uri="{FF2B5EF4-FFF2-40B4-BE49-F238E27FC236}">
                    <a16:creationId xmlns:a16="http://schemas.microsoft.com/office/drawing/2014/main" id="{57AFC4B0-C3CB-488D-8DDD-82087244F945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265034" y="4983468"/>
                <a:ext cx="1869120" cy="5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8" name="Group 527">
            <a:extLst>
              <a:ext uri="{FF2B5EF4-FFF2-40B4-BE49-F238E27FC236}">
                <a16:creationId xmlns:a16="http://schemas.microsoft.com/office/drawing/2014/main" id="{E64E8E52-2E92-4052-875C-E4EE03ABA3CC}"/>
              </a:ext>
            </a:extLst>
          </p:cNvPr>
          <p:cNvGrpSpPr/>
          <p:nvPr/>
        </p:nvGrpSpPr>
        <p:grpSpPr>
          <a:xfrm>
            <a:off x="2109194" y="2597028"/>
            <a:ext cx="9895680" cy="4212316"/>
            <a:chOff x="2109194" y="2597028"/>
            <a:chExt cx="9895680" cy="421231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54B96F6-A947-4B75-B84D-65740A2451E2}"/>
                    </a:ext>
                  </a:extLst>
                </p14:cNvPr>
                <p14:cNvContentPartPr/>
                <p14:nvPr/>
              </p14:nvContentPartPr>
              <p14:xfrm>
                <a:off x="8926514" y="2962744"/>
                <a:ext cx="98280" cy="1076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54B96F6-A947-4B75-B84D-65740A2451E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917874" y="2954104"/>
                  <a:ext cx="115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1305AA1-BB7C-4020-BFAE-D87A226E1CAE}"/>
                    </a:ext>
                  </a:extLst>
                </p14:cNvPr>
                <p14:cNvContentPartPr/>
                <p14:nvPr/>
              </p14:nvContentPartPr>
              <p14:xfrm>
                <a:off x="9151514" y="2640544"/>
                <a:ext cx="324360" cy="482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1305AA1-BB7C-4020-BFAE-D87A226E1CA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142874" y="2631544"/>
                  <a:ext cx="34200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1AC3654-B181-420E-AF4D-672CDACFB859}"/>
                    </a:ext>
                  </a:extLst>
                </p14:cNvPr>
                <p14:cNvContentPartPr/>
                <p14:nvPr/>
              </p14:nvContentPartPr>
              <p14:xfrm>
                <a:off x="9153314" y="2940424"/>
                <a:ext cx="221400" cy="241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1AC3654-B181-420E-AF4D-672CDACFB85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144674" y="2931784"/>
                  <a:ext cx="239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F3650DF-FA99-4004-8AC7-6FA854F2777C}"/>
                    </a:ext>
                  </a:extLst>
                </p14:cNvPr>
                <p14:cNvContentPartPr/>
                <p14:nvPr/>
              </p14:nvContentPartPr>
              <p14:xfrm>
                <a:off x="9628154" y="2773024"/>
                <a:ext cx="361440" cy="2944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F3650DF-FA99-4004-8AC7-6FA854F2777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619154" y="2764384"/>
                  <a:ext cx="3790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24460F6-DC08-41B1-8ACD-688D7654090A}"/>
                    </a:ext>
                  </a:extLst>
                </p14:cNvPr>
                <p14:cNvContentPartPr/>
                <p14:nvPr/>
              </p14:nvContentPartPr>
              <p14:xfrm>
                <a:off x="9687194" y="2974984"/>
                <a:ext cx="168120" cy="69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24460F6-DC08-41B1-8ACD-688D7654090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678554" y="2965984"/>
                  <a:ext cx="1857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6C5E2FE-0EEB-4A21-941A-2FD92C55B4E3}"/>
                    </a:ext>
                  </a:extLst>
                </p14:cNvPr>
                <p14:cNvContentPartPr/>
                <p14:nvPr/>
              </p14:nvContentPartPr>
              <p14:xfrm>
                <a:off x="10159874" y="2913064"/>
                <a:ext cx="182880" cy="1666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6C5E2FE-0EEB-4A21-941A-2FD92C55B4E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151234" y="2904064"/>
                  <a:ext cx="200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59C8BF2-3424-4EB8-B3D9-6DB0681042F8}"/>
                    </a:ext>
                  </a:extLst>
                </p14:cNvPr>
                <p14:cNvContentPartPr/>
                <p14:nvPr/>
              </p14:nvContentPartPr>
              <p14:xfrm>
                <a:off x="10299554" y="2682664"/>
                <a:ext cx="169560" cy="3524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59C8BF2-3424-4EB8-B3D9-6DB0681042F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290554" y="2674024"/>
                  <a:ext cx="1872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1D40489-159D-4555-81BF-92FCC6E34A6E}"/>
                    </a:ext>
                  </a:extLst>
                </p14:cNvPr>
                <p14:cNvContentPartPr/>
                <p14:nvPr/>
              </p14:nvContentPartPr>
              <p14:xfrm>
                <a:off x="10421594" y="2979304"/>
                <a:ext cx="70560" cy="1108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1D40489-159D-4555-81BF-92FCC6E34A6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412594" y="2970664"/>
                  <a:ext cx="88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C7C146B-F52C-450E-8566-3AB6D42FF455}"/>
                    </a:ext>
                  </a:extLst>
                </p14:cNvPr>
                <p14:cNvContentPartPr/>
                <p14:nvPr/>
              </p14:nvContentPartPr>
              <p14:xfrm>
                <a:off x="10590794" y="2898664"/>
                <a:ext cx="125640" cy="1648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C7C146B-F52C-450E-8566-3AB6D42FF45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582154" y="2889664"/>
                  <a:ext cx="143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EDA95FA-45E7-4D98-821F-8751F7E4F677}"/>
                    </a:ext>
                  </a:extLst>
                </p14:cNvPr>
                <p14:cNvContentPartPr/>
                <p14:nvPr/>
              </p14:nvContentPartPr>
              <p14:xfrm>
                <a:off x="10827314" y="2679424"/>
                <a:ext cx="210960" cy="3970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EDA95FA-45E7-4D98-821F-8751F7E4F67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818674" y="2670784"/>
                  <a:ext cx="2286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F1777C4-56AB-49EB-9463-B771287F68BE}"/>
                    </a:ext>
                  </a:extLst>
                </p14:cNvPr>
                <p14:cNvContentPartPr/>
                <p14:nvPr/>
              </p14:nvContentPartPr>
              <p14:xfrm>
                <a:off x="10715714" y="2919904"/>
                <a:ext cx="340560" cy="166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F1777C4-56AB-49EB-9463-B771287F68B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706714" y="2911264"/>
                  <a:ext cx="358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BEEE64E-4EFC-4727-BA9B-D76440554A16}"/>
                    </a:ext>
                  </a:extLst>
                </p14:cNvPr>
                <p14:cNvContentPartPr/>
                <p14:nvPr/>
              </p14:nvContentPartPr>
              <p14:xfrm>
                <a:off x="11131154" y="2941144"/>
                <a:ext cx="140760" cy="1090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BEEE64E-4EFC-4727-BA9B-D76440554A1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122514" y="2932504"/>
                  <a:ext cx="158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4B48364-87FF-49DC-81B7-BB5E21715B5C}"/>
                    </a:ext>
                  </a:extLst>
                </p14:cNvPr>
                <p14:cNvContentPartPr/>
                <p14:nvPr/>
              </p14:nvContentPartPr>
              <p14:xfrm>
                <a:off x="11406194" y="2915944"/>
                <a:ext cx="91800" cy="1396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4B48364-87FF-49DC-81B7-BB5E21715B5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397554" y="2907304"/>
                  <a:ext cx="109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A4FDA97-29D5-45E5-B549-5061D17E36EF}"/>
                    </a:ext>
                  </a:extLst>
                </p14:cNvPr>
                <p14:cNvContentPartPr/>
                <p14:nvPr/>
              </p14:nvContentPartPr>
              <p14:xfrm>
                <a:off x="11672234" y="2680864"/>
                <a:ext cx="199800" cy="4122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A4FDA97-29D5-45E5-B549-5061D17E36E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663594" y="2671864"/>
                  <a:ext cx="2174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020130E-87CB-4A3E-8C87-9C9F2BF48447}"/>
                    </a:ext>
                  </a:extLst>
                </p14:cNvPr>
                <p14:cNvContentPartPr/>
                <p14:nvPr/>
              </p14:nvContentPartPr>
              <p14:xfrm>
                <a:off x="11566754" y="2866264"/>
                <a:ext cx="368280" cy="406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020130E-87CB-4A3E-8C87-9C9F2BF4844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558114" y="2857624"/>
                  <a:ext cx="385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6740E8F-2926-464D-81DE-541F2D18650B}"/>
                    </a:ext>
                  </a:extLst>
                </p14:cNvPr>
                <p14:cNvContentPartPr/>
                <p14:nvPr/>
              </p14:nvContentPartPr>
              <p14:xfrm>
                <a:off x="2352194" y="3000904"/>
                <a:ext cx="131400" cy="2307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6740E8F-2926-464D-81DE-541F2D18650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343194" y="2992264"/>
                  <a:ext cx="1490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C7BABA2-BFE3-43C3-BFFC-FA4765B49369}"/>
                    </a:ext>
                  </a:extLst>
                </p14:cNvPr>
                <p14:cNvContentPartPr/>
                <p14:nvPr/>
              </p14:nvContentPartPr>
              <p14:xfrm>
                <a:off x="2223314" y="2893264"/>
                <a:ext cx="611640" cy="1054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C7BABA2-BFE3-43C3-BFFC-FA4765B4936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214674" y="2884624"/>
                  <a:ext cx="629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9023764-AF20-457E-8C51-20BF0176B227}"/>
                    </a:ext>
                  </a:extLst>
                </p14:cNvPr>
                <p14:cNvContentPartPr/>
                <p14:nvPr/>
              </p14:nvContentPartPr>
              <p14:xfrm>
                <a:off x="2691674" y="2855824"/>
                <a:ext cx="212400" cy="3319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9023764-AF20-457E-8C51-20BF0176B22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682674" y="2847184"/>
                  <a:ext cx="2300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D4B8FBD-E4A4-41CB-96AB-8C92242BDE53}"/>
                    </a:ext>
                  </a:extLst>
                </p14:cNvPr>
                <p14:cNvContentPartPr/>
                <p14:nvPr/>
              </p14:nvContentPartPr>
              <p14:xfrm>
                <a:off x="2976434" y="3034744"/>
                <a:ext cx="152280" cy="1587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D4B8FBD-E4A4-41CB-96AB-8C92242BDE5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967434" y="3025744"/>
                  <a:ext cx="169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1377030-D771-46D9-84C5-8F2A1135EA7B}"/>
                    </a:ext>
                  </a:extLst>
                </p14:cNvPr>
                <p14:cNvContentPartPr/>
                <p14:nvPr/>
              </p14:nvContentPartPr>
              <p14:xfrm>
                <a:off x="3550994" y="3017464"/>
                <a:ext cx="176040" cy="1508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1377030-D771-46D9-84C5-8F2A1135EA7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542354" y="3008824"/>
                  <a:ext cx="193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5BFA1D1-AB2C-4EE2-83E0-EDE41F49F4E9}"/>
                    </a:ext>
                  </a:extLst>
                </p14:cNvPr>
                <p14:cNvContentPartPr/>
                <p14:nvPr/>
              </p14:nvContentPartPr>
              <p14:xfrm>
                <a:off x="3856994" y="3001624"/>
                <a:ext cx="152640" cy="1569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5BFA1D1-AB2C-4EE2-83E0-EDE41F49F4E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847994" y="2992624"/>
                  <a:ext cx="170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DFB346C-D3A0-49AD-AE2A-23B57CCF6B9C}"/>
                    </a:ext>
                  </a:extLst>
                </p14:cNvPr>
                <p14:cNvContentPartPr/>
                <p14:nvPr/>
              </p14:nvContentPartPr>
              <p14:xfrm>
                <a:off x="4057154" y="2993344"/>
                <a:ext cx="261360" cy="1285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DFB346C-D3A0-49AD-AE2A-23B57CCF6B9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048514" y="2984704"/>
                  <a:ext cx="279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A9CEE39-3E73-45EA-A27C-3BE6E6269B58}"/>
                    </a:ext>
                  </a:extLst>
                </p14:cNvPr>
                <p14:cNvContentPartPr/>
                <p14:nvPr/>
              </p14:nvContentPartPr>
              <p14:xfrm>
                <a:off x="4446674" y="2752504"/>
                <a:ext cx="181440" cy="3758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A9CEE39-3E73-45EA-A27C-3BE6E6269B5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437674" y="2743864"/>
                  <a:ext cx="1990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DF3EF5F-C8F5-4DBF-AAA5-504BA876DFD2}"/>
                    </a:ext>
                  </a:extLst>
                </p14:cNvPr>
                <p14:cNvContentPartPr/>
                <p14:nvPr/>
              </p14:nvContentPartPr>
              <p14:xfrm>
                <a:off x="4689314" y="2984704"/>
                <a:ext cx="115920" cy="1465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DF3EF5F-C8F5-4DBF-AAA5-504BA876DFD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680314" y="2975704"/>
                  <a:ext cx="133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4611593-510C-4BD2-ADE0-3563A7EA437B}"/>
                    </a:ext>
                  </a:extLst>
                </p14:cNvPr>
                <p14:cNvContentPartPr/>
                <p14:nvPr/>
              </p14:nvContentPartPr>
              <p14:xfrm>
                <a:off x="4834754" y="2915224"/>
                <a:ext cx="235440" cy="2318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4611593-510C-4BD2-ADE0-3563A7EA437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825754" y="2906584"/>
                  <a:ext cx="2530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28D228F-D137-4857-BA8B-BDA94266AA5B}"/>
                    </a:ext>
                  </a:extLst>
                </p14:cNvPr>
                <p14:cNvContentPartPr/>
                <p14:nvPr/>
              </p14:nvContentPartPr>
              <p14:xfrm>
                <a:off x="5265674" y="2997664"/>
                <a:ext cx="118080" cy="1116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28D228F-D137-4857-BA8B-BDA94266AA5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257034" y="2988664"/>
                  <a:ext cx="135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1D51F56-A804-4248-851A-B264376DDFC8}"/>
                    </a:ext>
                  </a:extLst>
                </p14:cNvPr>
                <p14:cNvContentPartPr/>
                <p14:nvPr/>
              </p14:nvContentPartPr>
              <p14:xfrm>
                <a:off x="5587874" y="2654944"/>
                <a:ext cx="204840" cy="4816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1D51F56-A804-4248-851A-B264376DDFC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579234" y="2646304"/>
                  <a:ext cx="22248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1A08840-260B-43D9-9766-0B01BCCC0308}"/>
                    </a:ext>
                  </a:extLst>
                </p14:cNvPr>
                <p14:cNvContentPartPr/>
                <p14:nvPr/>
              </p14:nvContentPartPr>
              <p14:xfrm>
                <a:off x="5539994" y="2931064"/>
                <a:ext cx="280440" cy="74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1A08840-260B-43D9-9766-0B01BCCC030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31354" y="2922064"/>
                  <a:ext cx="298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E90B55B-F982-4C2F-88E9-5C28BEFC692D}"/>
                    </a:ext>
                  </a:extLst>
                </p14:cNvPr>
                <p14:cNvContentPartPr/>
                <p14:nvPr/>
              </p14:nvContentPartPr>
              <p14:xfrm>
                <a:off x="6101954" y="2890024"/>
                <a:ext cx="227520" cy="2102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E90B55B-F982-4C2F-88E9-5C28BEFC692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092954" y="2881384"/>
                  <a:ext cx="245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6D5E4E1-C51B-4C4D-BA18-92F9F9A049DB}"/>
                    </a:ext>
                  </a:extLst>
                </p14:cNvPr>
                <p14:cNvContentPartPr/>
                <p14:nvPr/>
              </p14:nvContentPartPr>
              <p14:xfrm>
                <a:off x="6335234" y="2953024"/>
                <a:ext cx="146160" cy="1447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6D5E4E1-C51B-4C4D-BA18-92F9F9A049D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326234" y="2944024"/>
                  <a:ext cx="163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0E496F3-BD26-4660-9089-75EF9AE9A803}"/>
                    </a:ext>
                  </a:extLst>
                </p14:cNvPr>
                <p14:cNvContentPartPr/>
                <p14:nvPr/>
              </p14:nvContentPartPr>
              <p14:xfrm>
                <a:off x="6532514" y="2955544"/>
                <a:ext cx="267120" cy="107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0E496F3-BD26-4660-9089-75EF9AE9A80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523514" y="2946544"/>
                  <a:ext cx="284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95AD104-D591-43C3-8785-0605AFED3473}"/>
                    </a:ext>
                  </a:extLst>
                </p14:cNvPr>
                <p14:cNvContentPartPr/>
                <p14:nvPr/>
              </p14:nvContentPartPr>
              <p14:xfrm>
                <a:off x="6875594" y="2694904"/>
                <a:ext cx="214560" cy="397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95AD104-D591-43C3-8785-0605AFED347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866954" y="2686264"/>
                  <a:ext cx="2322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808A8B0-EC10-425C-8F01-4A0F6B58F48C}"/>
                    </a:ext>
                  </a:extLst>
                </p14:cNvPr>
                <p14:cNvContentPartPr/>
                <p14:nvPr/>
              </p14:nvContentPartPr>
              <p14:xfrm>
                <a:off x="7138754" y="2972824"/>
                <a:ext cx="42840" cy="1411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808A8B0-EC10-425C-8F01-4A0F6B58F48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130114" y="2964184"/>
                  <a:ext cx="60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0B00D44-B143-4E1A-BAB7-4891F266CADD}"/>
                    </a:ext>
                  </a:extLst>
                </p14:cNvPr>
                <p14:cNvContentPartPr/>
                <p14:nvPr/>
              </p14:nvContentPartPr>
              <p14:xfrm>
                <a:off x="7255754" y="2958064"/>
                <a:ext cx="125280" cy="1299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0B00D44-B143-4E1A-BAB7-4891F266CAD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247114" y="2949424"/>
                  <a:ext cx="142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584112F-8FE8-4523-A3F7-EC029AE6C2DB}"/>
                    </a:ext>
                  </a:extLst>
                </p14:cNvPr>
                <p14:cNvContentPartPr/>
                <p14:nvPr/>
              </p14:nvContentPartPr>
              <p14:xfrm>
                <a:off x="7445114" y="2982544"/>
                <a:ext cx="95400" cy="986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584112F-8FE8-4523-A3F7-EC029AE6C2D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436474" y="2973544"/>
                  <a:ext cx="113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41018E6-C35F-45FC-BBE4-0828A02CAC59}"/>
                    </a:ext>
                  </a:extLst>
                </p14:cNvPr>
                <p14:cNvContentPartPr/>
                <p14:nvPr/>
              </p14:nvContentPartPr>
              <p14:xfrm>
                <a:off x="7587314" y="2669704"/>
                <a:ext cx="312480" cy="420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41018E6-C35F-45FC-BBE4-0828A02CAC5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578674" y="2661064"/>
                  <a:ext cx="3301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2262DBC-F73F-42D8-8657-EBE5D9AA4F64}"/>
                    </a:ext>
                  </a:extLst>
                </p14:cNvPr>
                <p14:cNvContentPartPr/>
                <p14:nvPr/>
              </p14:nvContentPartPr>
              <p14:xfrm>
                <a:off x="7916354" y="2848984"/>
                <a:ext cx="129600" cy="238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2262DBC-F73F-42D8-8657-EBE5D9AA4F6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907714" y="2839984"/>
                  <a:ext cx="1472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66407C6-F2D9-4DCD-A5DC-B4B00883211A}"/>
                    </a:ext>
                  </a:extLst>
                </p14:cNvPr>
                <p14:cNvContentPartPr/>
                <p14:nvPr/>
              </p14:nvContentPartPr>
              <p14:xfrm>
                <a:off x="8074394" y="2963104"/>
                <a:ext cx="88560" cy="1209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66407C6-F2D9-4DCD-A5DC-B4B00883211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065394" y="2954464"/>
                  <a:ext cx="106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8AE61B3-E19A-4A7F-9033-24A3BF20D5D0}"/>
                    </a:ext>
                  </a:extLst>
                </p14:cNvPr>
                <p14:cNvContentPartPr/>
                <p14:nvPr/>
              </p14:nvContentPartPr>
              <p14:xfrm>
                <a:off x="8234594" y="2949784"/>
                <a:ext cx="190800" cy="1198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8AE61B3-E19A-4A7F-9033-24A3BF20D5D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225594" y="2941144"/>
                  <a:ext cx="208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837E136-A225-4538-8F6A-1216254410C8}"/>
                    </a:ext>
                  </a:extLst>
                </p14:cNvPr>
                <p14:cNvContentPartPr/>
                <p14:nvPr/>
              </p14:nvContentPartPr>
              <p14:xfrm>
                <a:off x="8538794" y="2909104"/>
                <a:ext cx="57960" cy="1738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837E136-A225-4538-8F6A-1216254410C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530154" y="2900104"/>
                  <a:ext cx="75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433EE9A-55F1-4C1D-9BCC-35EA5B1CD219}"/>
                    </a:ext>
                  </a:extLst>
                </p14:cNvPr>
                <p14:cNvContentPartPr/>
                <p14:nvPr/>
              </p14:nvContentPartPr>
              <p14:xfrm>
                <a:off x="2310074" y="3631624"/>
                <a:ext cx="129600" cy="1130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433EE9A-55F1-4C1D-9BCC-35EA5B1CD21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301434" y="3622624"/>
                  <a:ext cx="147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0554B10-7040-43B2-9209-F444E56E7286}"/>
                    </a:ext>
                  </a:extLst>
                </p14:cNvPr>
                <p14:cNvContentPartPr/>
                <p14:nvPr/>
              </p14:nvContentPartPr>
              <p14:xfrm>
                <a:off x="2590154" y="3340024"/>
                <a:ext cx="172080" cy="4118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0554B10-7040-43B2-9209-F444E56E728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581154" y="3331384"/>
                  <a:ext cx="1897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C2C5BA6-03B3-40BE-B35E-A26F6DA5DDD0}"/>
                    </a:ext>
                  </a:extLst>
                </p14:cNvPr>
                <p14:cNvContentPartPr/>
                <p14:nvPr/>
              </p14:nvContentPartPr>
              <p14:xfrm>
                <a:off x="2801114" y="3593464"/>
                <a:ext cx="141840" cy="3726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C2C5BA6-03B3-40BE-B35E-A26F6DA5DDD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792474" y="3584464"/>
                  <a:ext cx="1594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817E51D-5B2B-484F-97D5-5857E2375EB8}"/>
                    </a:ext>
                  </a:extLst>
                </p14:cNvPr>
                <p14:cNvContentPartPr/>
                <p14:nvPr/>
              </p14:nvContentPartPr>
              <p14:xfrm>
                <a:off x="2946914" y="3411304"/>
                <a:ext cx="69120" cy="475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817E51D-5B2B-484F-97D5-5857E2375EB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938274" y="3402304"/>
                  <a:ext cx="86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EC64BEC-68E1-4D64-A3C2-9B62972F0D9E}"/>
                    </a:ext>
                  </a:extLst>
                </p14:cNvPr>
                <p14:cNvContentPartPr/>
                <p14:nvPr/>
              </p14:nvContentPartPr>
              <p14:xfrm>
                <a:off x="3057074" y="3515344"/>
                <a:ext cx="153720" cy="1666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EC64BEC-68E1-4D64-A3C2-9B62972F0D9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048074" y="3506344"/>
                  <a:ext cx="171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F6989BE-A4B7-48DF-AFD6-5C2BE129DACA}"/>
                    </a:ext>
                  </a:extLst>
                </p14:cNvPr>
                <p14:cNvContentPartPr/>
                <p14:nvPr/>
              </p14:nvContentPartPr>
              <p14:xfrm>
                <a:off x="3301874" y="3541264"/>
                <a:ext cx="103680" cy="1458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F6989BE-A4B7-48DF-AFD6-5C2BE129DAC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292874" y="3532264"/>
                  <a:ext cx="121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FAA5F0B-7E9F-45DB-8F77-EF2310A8A0C7}"/>
                    </a:ext>
                  </a:extLst>
                </p14:cNvPr>
                <p14:cNvContentPartPr/>
                <p14:nvPr/>
              </p14:nvContentPartPr>
              <p14:xfrm>
                <a:off x="3471434" y="3267304"/>
                <a:ext cx="261360" cy="4384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FAA5F0B-7E9F-45DB-8F77-EF2310A8A0C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462794" y="3258304"/>
                  <a:ext cx="2790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C25EEBF-4C1D-49DD-AE3B-7E6EB5A649F0}"/>
                    </a:ext>
                  </a:extLst>
                </p14:cNvPr>
                <p14:cNvContentPartPr/>
                <p14:nvPr/>
              </p14:nvContentPartPr>
              <p14:xfrm>
                <a:off x="3688514" y="3501304"/>
                <a:ext cx="106920" cy="2084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C25EEBF-4C1D-49DD-AE3B-7E6EB5A649F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679874" y="3492664"/>
                  <a:ext cx="124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080A37B-5777-425C-A4BC-858631AD4BFD}"/>
                    </a:ext>
                  </a:extLst>
                </p14:cNvPr>
                <p14:cNvContentPartPr/>
                <p14:nvPr/>
              </p14:nvContentPartPr>
              <p14:xfrm>
                <a:off x="4237514" y="3487264"/>
                <a:ext cx="195480" cy="1414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080A37B-5777-425C-A4BC-858631AD4BF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228514" y="3478624"/>
                  <a:ext cx="213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E84DE48-B53A-4E8E-A467-751E64624F5A}"/>
                    </a:ext>
                  </a:extLst>
                </p14:cNvPr>
                <p14:cNvContentPartPr/>
                <p14:nvPr/>
              </p14:nvContentPartPr>
              <p14:xfrm>
                <a:off x="4490234" y="3233464"/>
                <a:ext cx="210960" cy="4060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E84DE48-B53A-4E8E-A467-751E64624F5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481234" y="3224464"/>
                  <a:ext cx="2286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482E29D-9A25-4CD9-92EB-43F177B99E6B}"/>
                    </a:ext>
                  </a:extLst>
                </p14:cNvPr>
                <p14:cNvContentPartPr/>
                <p14:nvPr/>
              </p14:nvContentPartPr>
              <p14:xfrm>
                <a:off x="4735394" y="3505624"/>
                <a:ext cx="106200" cy="1256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482E29D-9A25-4CD9-92EB-43F177B99E6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726754" y="3496624"/>
                  <a:ext cx="123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FD59884-0F2B-4A6B-9881-2C58753A7D4C}"/>
                    </a:ext>
                  </a:extLst>
                </p14:cNvPr>
                <p14:cNvContentPartPr/>
                <p14:nvPr/>
              </p14:nvContentPartPr>
              <p14:xfrm>
                <a:off x="4865714" y="3473224"/>
                <a:ext cx="183960" cy="1677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FD59884-0F2B-4A6B-9881-2C58753A7D4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856714" y="3464224"/>
                  <a:ext cx="201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3F4561E-F0EC-4E43-BC1B-B1DB1BBEEAF8}"/>
                    </a:ext>
                  </a:extLst>
                </p14:cNvPr>
                <p14:cNvContentPartPr/>
                <p14:nvPr/>
              </p14:nvContentPartPr>
              <p14:xfrm>
                <a:off x="5066954" y="3474664"/>
                <a:ext cx="182520" cy="1562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3F4561E-F0EC-4E43-BC1B-B1DB1BBEEAF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057954" y="3466024"/>
                  <a:ext cx="200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8E40F11-942E-4CBC-BF13-E9D08408871D}"/>
                    </a:ext>
                  </a:extLst>
                </p14:cNvPr>
                <p14:cNvContentPartPr/>
                <p14:nvPr/>
              </p14:nvContentPartPr>
              <p14:xfrm>
                <a:off x="5300594" y="3512464"/>
                <a:ext cx="209160" cy="1101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8E40F11-942E-4CBC-BF13-E9D08408871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291594" y="3503824"/>
                  <a:ext cx="226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578E2E-899E-429A-A315-1C2082F89F78}"/>
                    </a:ext>
                  </a:extLst>
                </p14:cNvPr>
                <p14:cNvContentPartPr/>
                <p14:nvPr/>
              </p14:nvContentPartPr>
              <p14:xfrm>
                <a:off x="5839154" y="3053464"/>
                <a:ext cx="435600" cy="6397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578E2E-899E-429A-A315-1C2082F89F7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830154" y="3044464"/>
                  <a:ext cx="453240" cy="6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79342FC-5821-4C3F-AF31-DABD3A27E963}"/>
                    </a:ext>
                  </a:extLst>
                </p14:cNvPr>
                <p14:cNvContentPartPr/>
                <p14:nvPr/>
              </p14:nvContentPartPr>
              <p14:xfrm>
                <a:off x="5810714" y="3414544"/>
                <a:ext cx="349560" cy="734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79342FC-5821-4C3F-AF31-DABD3A27E96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801714" y="3405544"/>
                  <a:ext cx="3672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E095717-0D72-4A4B-AF88-AA6346947804}"/>
                    </a:ext>
                  </a:extLst>
                </p14:cNvPr>
                <p14:cNvContentPartPr/>
                <p14:nvPr/>
              </p14:nvContentPartPr>
              <p14:xfrm>
                <a:off x="6099794" y="3449104"/>
                <a:ext cx="238680" cy="2235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E095717-0D72-4A4B-AF88-AA634694780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090794" y="3440104"/>
                  <a:ext cx="2563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BFD7607-2646-41B4-9733-C32E267EDE3A}"/>
                    </a:ext>
                  </a:extLst>
                </p14:cNvPr>
                <p14:cNvContentPartPr/>
                <p14:nvPr/>
              </p14:nvContentPartPr>
              <p14:xfrm>
                <a:off x="6304274" y="3509224"/>
                <a:ext cx="103320" cy="1332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BFD7607-2646-41B4-9733-C32E267EDE3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295634" y="3500584"/>
                  <a:ext cx="120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8683A72-87B2-4125-B1B3-C357E1877B16}"/>
                    </a:ext>
                  </a:extLst>
                </p14:cNvPr>
                <p14:cNvContentPartPr/>
                <p14:nvPr/>
              </p14:nvContentPartPr>
              <p14:xfrm>
                <a:off x="6483554" y="3495904"/>
                <a:ext cx="265320" cy="1659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8683A72-87B2-4125-B1B3-C357E1877B1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474914" y="3486904"/>
                  <a:ext cx="282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6F1F932-941B-4BEE-A644-B55CB4036807}"/>
                    </a:ext>
                  </a:extLst>
                </p14:cNvPr>
                <p14:cNvContentPartPr/>
                <p14:nvPr/>
              </p14:nvContentPartPr>
              <p14:xfrm>
                <a:off x="7071794" y="3413104"/>
                <a:ext cx="243360" cy="2473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6F1F932-941B-4BEE-A644-B55CB403680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063154" y="3404104"/>
                  <a:ext cx="2610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A5B812C-683D-4A9E-A7D1-CBB0F785E534}"/>
                    </a:ext>
                  </a:extLst>
                </p14:cNvPr>
                <p14:cNvContentPartPr/>
                <p14:nvPr/>
              </p14:nvContentPartPr>
              <p14:xfrm>
                <a:off x="7647794" y="3465664"/>
                <a:ext cx="265680" cy="1404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A5B812C-683D-4A9E-A7D1-CBB0F785E53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639154" y="3456664"/>
                  <a:ext cx="283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A0EADA4-A5B6-42D1-956B-5EC51DE93CAD}"/>
                    </a:ext>
                  </a:extLst>
                </p14:cNvPr>
                <p14:cNvContentPartPr/>
                <p14:nvPr/>
              </p14:nvContentPartPr>
              <p14:xfrm>
                <a:off x="7854434" y="3224464"/>
                <a:ext cx="216360" cy="3513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A0EADA4-A5B6-42D1-956B-5EC51DE93CA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845434" y="3215464"/>
                  <a:ext cx="2340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CCE57B2-7A51-4BAD-ADBE-6C13E4E7B9E3}"/>
                    </a:ext>
                  </a:extLst>
                </p14:cNvPr>
                <p14:cNvContentPartPr/>
                <p14:nvPr/>
              </p14:nvContentPartPr>
              <p14:xfrm>
                <a:off x="8007434" y="3471064"/>
                <a:ext cx="28080" cy="1011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CCE57B2-7A51-4BAD-ADBE-6C13E4E7B9E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998794" y="3462424"/>
                  <a:ext cx="45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DD0880C-6353-49E7-AD0C-D9E15DCCF1DC}"/>
                    </a:ext>
                  </a:extLst>
                </p14:cNvPr>
                <p14:cNvContentPartPr/>
                <p14:nvPr/>
              </p14:nvContentPartPr>
              <p14:xfrm>
                <a:off x="8133074" y="3406264"/>
                <a:ext cx="131040" cy="1904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DD0880C-6353-49E7-AD0C-D9E15DCCF1D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124074" y="3397624"/>
                  <a:ext cx="1486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35BBF38-839F-479E-B7FA-E869C0722D6E}"/>
                    </a:ext>
                  </a:extLst>
                </p14:cNvPr>
                <p14:cNvContentPartPr/>
                <p14:nvPr/>
              </p14:nvContentPartPr>
              <p14:xfrm>
                <a:off x="8418554" y="3137704"/>
                <a:ext cx="253800" cy="4611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35BBF38-839F-479E-B7FA-E869C0722D6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409914" y="3129064"/>
                  <a:ext cx="27144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B92536E-3A1F-4DB5-8741-D3759F2F28A2}"/>
                    </a:ext>
                  </a:extLst>
                </p14:cNvPr>
                <p14:cNvContentPartPr/>
                <p14:nvPr/>
              </p14:nvContentPartPr>
              <p14:xfrm>
                <a:off x="8316314" y="3400504"/>
                <a:ext cx="347400" cy="1810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B92536E-3A1F-4DB5-8741-D3759F2F28A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307674" y="3391504"/>
                  <a:ext cx="3650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B21F8B1-A45A-4C8E-807C-02537808C39E}"/>
                    </a:ext>
                  </a:extLst>
                </p14:cNvPr>
                <p14:cNvContentPartPr/>
                <p14:nvPr/>
              </p14:nvContentPartPr>
              <p14:xfrm>
                <a:off x="8712314" y="3466744"/>
                <a:ext cx="143640" cy="964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B21F8B1-A45A-4C8E-807C-02537808C39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703314" y="3458104"/>
                  <a:ext cx="161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47AECB2-0579-4D15-86E1-BE763B6B791B}"/>
                    </a:ext>
                  </a:extLst>
                </p14:cNvPr>
                <p14:cNvContentPartPr/>
                <p14:nvPr/>
              </p14:nvContentPartPr>
              <p14:xfrm>
                <a:off x="8984114" y="3425344"/>
                <a:ext cx="90720" cy="1544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47AECB2-0579-4D15-86E1-BE763B6B791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975474" y="3416704"/>
                  <a:ext cx="108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268094D-4C75-440E-9B05-25DCA3AF3441}"/>
                    </a:ext>
                  </a:extLst>
                </p14:cNvPr>
                <p14:cNvContentPartPr/>
                <p14:nvPr/>
              </p14:nvContentPartPr>
              <p14:xfrm>
                <a:off x="9255914" y="3222304"/>
                <a:ext cx="198720" cy="4024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268094D-4C75-440E-9B05-25DCA3AF34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246914" y="3213664"/>
                  <a:ext cx="2163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1895124-E7C7-4DB8-819F-6325E4F2B4D5}"/>
                    </a:ext>
                  </a:extLst>
                </p14:cNvPr>
                <p14:cNvContentPartPr/>
                <p14:nvPr/>
              </p14:nvContentPartPr>
              <p14:xfrm>
                <a:off x="9166274" y="3409864"/>
                <a:ext cx="323640" cy="514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1895124-E7C7-4DB8-819F-6325E4F2B4D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157634" y="3400864"/>
                  <a:ext cx="341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6D36A18-5B7E-4200-8AEC-58877DFC390B}"/>
                    </a:ext>
                  </a:extLst>
                </p14:cNvPr>
                <p14:cNvContentPartPr/>
                <p14:nvPr/>
              </p14:nvContentPartPr>
              <p14:xfrm>
                <a:off x="9567314" y="3453424"/>
                <a:ext cx="199440" cy="1303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6D36A18-5B7E-4200-8AEC-58877DFC390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558314" y="3444424"/>
                  <a:ext cx="217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3B748F3-8D88-4894-95E5-578BB2269D89}"/>
                    </a:ext>
                  </a:extLst>
                </p14:cNvPr>
                <p14:cNvContentPartPr/>
                <p14:nvPr/>
              </p14:nvContentPartPr>
              <p14:xfrm>
                <a:off x="9824354" y="3199264"/>
                <a:ext cx="250920" cy="4107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3B748F3-8D88-4894-95E5-578BB2269D8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815714" y="3190264"/>
                  <a:ext cx="26856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7777396-E0DE-4408-9FB3-987FEF932789}"/>
                    </a:ext>
                  </a:extLst>
                </p14:cNvPr>
                <p14:cNvContentPartPr/>
                <p14:nvPr/>
              </p14:nvContentPartPr>
              <p14:xfrm>
                <a:off x="10036754" y="3512464"/>
                <a:ext cx="145440" cy="3700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7777396-E0DE-4408-9FB3-987FEF93278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028114" y="3503824"/>
                  <a:ext cx="1630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22EBDBB-0F36-4A95-BB5E-318230BF42DB}"/>
                    </a:ext>
                  </a:extLst>
                </p14:cNvPr>
                <p14:cNvContentPartPr/>
                <p14:nvPr/>
              </p14:nvContentPartPr>
              <p14:xfrm>
                <a:off x="10203794" y="3384664"/>
                <a:ext cx="39240" cy="61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22EBDBB-0F36-4A95-BB5E-318230BF42D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194794" y="3375664"/>
                  <a:ext cx="56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23B245F-33A9-4C3E-BA02-0933E6B2E101}"/>
                    </a:ext>
                  </a:extLst>
                </p14:cNvPr>
                <p14:cNvContentPartPr/>
                <p14:nvPr/>
              </p14:nvContentPartPr>
              <p14:xfrm>
                <a:off x="10280834" y="3466024"/>
                <a:ext cx="128880" cy="1054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23B245F-33A9-4C3E-BA02-0933E6B2E10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271834" y="3457384"/>
                  <a:ext cx="1465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9AA29F7-38A6-42D6-84D2-8402F8BAF462}"/>
                    </a:ext>
                  </a:extLst>
                </p14:cNvPr>
                <p14:cNvContentPartPr/>
                <p14:nvPr/>
              </p14:nvContentPartPr>
              <p14:xfrm>
                <a:off x="10459394" y="3214024"/>
                <a:ext cx="524880" cy="4276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9AA29F7-38A6-42D6-84D2-8402F8BAF46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450754" y="3205024"/>
                  <a:ext cx="5425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C381BFF-0553-4332-B523-A9FEC4FFF966}"/>
                    </a:ext>
                  </a:extLst>
                </p14:cNvPr>
                <p14:cNvContentPartPr/>
                <p14:nvPr/>
              </p14:nvContentPartPr>
              <p14:xfrm>
                <a:off x="10624634" y="3395104"/>
                <a:ext cx="322920" cy="554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C381BFF-0553-4332-B523-A9FEC4FFF96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615634" y="3386104"/>
                  <a:ext cx="340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605866A-1DA0-4D3F-8E94-8D570C506A3B}"/>
                    </a:ext>
                  </a:extLst>
                </p14:cNvPr>
                <p14:cNvContentPartPr/>
                <p14:nvPr/>
              </p14:nvContentPartPr>
              <p14:xfrm>
                <a:off x="10955834" y="3466384"/>
                <a:ext cx="122400" cy="2091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605866A-1DA0-4D3F-8E94-8D570C506A3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946834" y="3457744"/>
                  <a:ext cx="140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073C8B2-6E13-4EF8-A9A5-46924A1E6E0E}"/>
                    </a:ext>
                  </a:extLst>
                </p14:cNvPr>
                <p14:cNvContentPartPr/>
                <p14:nvPr/>
              </p14:nvContentPartPr>
              <p14:xfrm>
                <a:off x="2419874" y="4191784"/>
                <a:ext cx="113400" cy="1461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073C8B2-6E13-4EF8-A9A5-46924A1E6E0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411234" y="4182784"/>
                  <a:ext cx="131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D20609D-941A-476C-AC8D-96D87ED5800F}"/>
                    </a:ext>
                  </a:extLst>
                </p14:cNvPr>
                <p14:cNvContentPartPr/>
                <p14:nvPr/>
              </p14:nvContentPartPr>
              <p14:xfrm>
                <a:off x="2512394" y="4113664"/>
                <a:ext cx="8280" cy="183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D20609D-941A-476C-AC8D-96D87ED5800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503394" y="4105024"/>
                  <a:ext cx="25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6169650-B80C-4D8D-9B07-0837EC3C2E93}"/>
                    </a:ext>
                  </a:extLst>
                </p14:cNvPr>
                <p14:cNvContentPartPr/>
                <p14:nvPr/>
              </p14:nvContentPartPr>
              <p14:xfrm>
                <a:off x="2589074" y="4112224"/>
                <a:ext cx="182880" cy="1990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6169650-B80C-4D8D-9B07-0837EC3C2E9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580434" y="4103224"/>
                  <a:ext cx="200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9E2AB83-0898-4C04-BBDB-CD762C557941}"/>
                    </a:ext>
                  </a:extLst>
                </p14:cNvPr>
                <p14:cNvContentPartPr/>
                <p14:nvPr/>
              </p14:nvContentPartPr>
              <p14:xfrm>
                <a:off x="3511394" y="3919984"/>
                <a:ext cx="265320" cy="3117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9E2AB83-0898-4C04-BBDB-CD762C55794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502754" y="3911344"/>
                  <a:ext cx="282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BBB3396-5FBA-4441-808C-71748A26B0B5}"/>
                    </a:ext>
                  </a:extLst>
                </p14:cNvPr>
                <p14:cNvContentPartPr/>
                <p14:nvPr/>
              </p14:nvContentPartPr>
              <p14:xfrm>
                <a:off x="3254354" y="4309504"/>
                <a:ext cx="156600" cy="1566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BBB3396-5FBA-4441-808C-71748A26B0B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245354" y="4300864"/>
                  <a:ext cx="174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0C20521-193C-49D0-B862-6F9AEABD0A13}"/>
                    </a:ext>
                  </a:extLst>
                </p14:cNvPr>
                <p14:cNvContentPartPr/>
                <p14:nvPr/>
              </p14:nvContentPartPr>
              <p14:xfrm>
                <a:off x="3794714" y="4262344"/>
                <a:ext cx="100440" cy="2156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0C20521-193C-49D0-B862-6F9AEABD0A1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785714" y="4253344"/>
                  <a:ext cx="1180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C1FEFD8-EEA8-4DA7-A71F-CC748F4AC52F}"/>
                    </a:ext>
                  </a:extLst>
                </p14:cNvPr>
                <p14:cNvContentPartPr/>
                <p14:nvPr/>
              </p14:nvContentPartPr>
              <p14:xfrm>
                <a:off x="3814154" y="4263064"/>
                <a:ext cx="235800" cy="1782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C1FEFD8-EEA8-4DA7-A71F-CC748F4AC52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805154" y="4254064"/>
                  <a:ext cx="253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8FDF02B-09DB-4E1D-B0B9-C07B3134A65A}"/>
                    </a:ext>
                  </a:extLst>
                </p14:cNvPr>
                <p14:cNvContentPartPr/>
                <p14:nvPr/>
              </p14:nvContentPartPr>
              <p14:xfrm>
                <a:off x="3877874" y="4422544"/>
                <a:ext cx="183960" cy="842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8FDF02B-09DB-4E1D-B0B9-C07B3134A65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869234" y="4413904"/>
                  <a:ext cx="201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CC551DE-0DDA-4416-97BC-82BEB641EAF9}"/>
                    </a:ext>
                  </a:extLst>
                </p14:cNvPr>
                <p14:cNvContentPartPr/>
                <p14:nvPr/>
              </p14:nvContentPartPr>
              <p14:xfrm>
                <a:off x="4385114" y="4087024"/>
                <a:ext cx="158760" cy="147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CC551DE-0DDA-4416-97BC-82BEB641EAF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376474" y="4078024"/>
                  <a:ext cx="1764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D77D868-DA72-4E4B-A555-E6571BE9C176}"/>
                    </a:ext>
                  </a:extLst>
                </p14:cNvPr>
                <p14:cNvContentPartPr/>
                <p14:nvPr/>
              </p14:nvContentPartPr>
              <p14:xfrm>
                <a:off x="4408514" y="4173424"/>
                <a:ext cx="195480" cy="313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D77D868-DA72-4E4B-A555-E6571BE9C17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399874" y="4164424"/>
                  <a:ext cx="213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1F3A905-887C-4480-B2A5-7996DE599B51}"/>
                    </a:ext>
                  </a:extLst>
                </p14:cNvPr>
                <p14:cNvContentPartPr/>
                <p14:nvPr/>
              </p14:nvContentPartPr>
              <p14:xfrm>
                <a:off x="4836554" y="3834664"/>
                <a:ext cx="336600" cy="6123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1F3A905-887C-4480-B2A5-7996DE599B5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827914" y="3826024"/>
                  <a:ext cx="354240" cy="6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861050B-0038-4A43-8F11-32D4E7AF000D}"/>
                    </a:ext>
                  </a:extLst>
                </p14:cNvPr>
                <p14:cNvContentPartPr/>
                <p14:nvPr/>
              </p14:nvContentPartPr>
              <p14:xfrm>
                <a:off x="5254874" y="3819184"/>
                <a:ext cx="199080" cy="1998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861050B-0038-4A43-8F11-32D4E7AF000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245874" y="3810184"/>
                  <a:ext cx="2167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B76301F-5D35-4E0C-82D1-EB5FCE6082DB}"/>
                    </a:ext>
                  </a:extLst>
                </p14:cNvPr>
                <p14:cNvContentPartPr/>
                <p14:nvPr/>
              </p14:nvContentPartPr>
              <p14:xfrm>
                <a:off x="5271434" y="4227424"/>
                <a:ext cx="50760" cy="1800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B76301F-5D35-4E0C-82D1-EB5FCE6082D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262794" y="4218424"/>
                  <a:ext cx="684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C4300D6-BBC1-4CF4-A2E2-5885FA5A6866}"/>
                    </a:ext>
                  </a:extLst>
                </p14:cNvPr>
                <p14:cNvContentPartPr/>
                <p14:nvPr/>
              </p14:nvContentPartPr>
              <p14:xfrm>
                <a:off x="5266394" y="4177024"/>
                <a:ext cx="260640" cy="1782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C4300D6-BBC1-4CF4-A2E2-5885FA5A686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257394" y="4168384"/>
                  <a:ext cx="278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27D6419-7B9E-4CC7-A747-62491EA3BEFD}"/>
                    </a:ext>
                  </a:extLst>
                </p14:cNvPr>
                <p14:cNvContentPartPr/>
                <p14:nvPr/>
              </p14:nvContentPartPr>
              <p14:xfrm>
                <a:off x="5290874" y="4364584"/>
                <a:ext cx="276480" cy="626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27D6419-7B9E-4CC7-A747-62491EA3BEF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282234" y="4355584"/>
                  <a:ext cx="2941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D219F3E-4629-4F6E-8DB5-6654C5564A8B}"/>
                    </a:ext>
                  </a:extLst>
                </p14:cNvPr>
                <p14:cNvContentPartPr/>
                <p14:nvPr/>
              </p14:nvContentPartPr>
              <p14:xfrm>
                <a:off x="5606234" y="3777424"/>
                <a:ext cx="301680" cy="7200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D219F3E-4629-4F6E-8DB5-6654C5564A8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597234" y="3768424"/>
                  <a:ext cx="319320" cy="7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FC3E371-1B80-4637-9CB4-CF32265FEDBB}"/>
                    </a:ext>
                  </a:extLst>
                </p14:cNvPr>
                <p14:cNvContentPartPr/>
                <p14:nvPr/>
              </p14:nvContentPartPr>
              <p14:xfrm>
                <a:off x="6117794" y="4043104"/>
                <a:ext cx="161640" cy="403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FC3E371-1B80-4637-9CB4-CF32265FEDB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108794" y="4034464"/>
                  <a:ext cx="1792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2970BD1-3F29-4C69-ACAB-1E460E01B927}"/>
                    </a:ext>
                  </a:extLst>
                </p14:cNvPr>
                <p14:cNvContentPartPr/>
                <p14:nvPr/>
              </p14:nvContentPartPr>
              <p14:xfrm>
                <a:off x="6135074" y="4172344"/>
                <a:ext cx="87480" cy="190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2970BD1-3F29-4C69-ACAB-1E460E01B92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126074" y="4163704"/>
                  <a:ext cx="105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A845DB3-530A-4219-ADC8-CE28CAB85BA2}"/>
                    </a:ext>
                  </a:extLst>
                </p14:cNvPr>
                <p14:cNvContentPartPr/>
                <p14:nvPr/>
              </p14:nvContentPartPr>
              <p14:xfrm>
                <a:off x="6636914" y="3808384"/>
                <a:ext cx="264960" cy="2552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A845DB3-530A-4219-ADC8-CE28CAB85BA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628274" y="3799744"/>
                  <a:ext cx="282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776C3D6-CE26-40A4-87BB-385F59269E08}"/>
                    </a:ext>
                  </a:extLst>
                </p14:cNvPr>
                <p14:cNvContentPartPr/>
                <p14:nvPr/>
              </p14:nvContentPartPr>
              <p14:xfrm>
                <a:off x="7058834" y="3743944"/>
                <a:ext cx="91080" cy="2253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776C3D6-CE26-40A4-87BB-385F59269E0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050194" y="3735304"/>
                  <a:ext cx="1087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CE4D5ED-DA12-4908-ABA9-47BCBE8C5C52}"/>
                    </a:ext>
                  </a:extLst>
                </p14:cNvPr>
                <p14:cNvContentPartPr/>
                <p14:nvPr/>
              </p14:nvContentPartPr>
              <p14:xfrm>
                <a:off x="7028954" y="4150024"/>
                <a:ext cx="34560" cy="104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CE4D5ED-DA12-4908-ABA9-47BCBE8C5C5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019954" y="4141384"/>
                  <a:ext cx="522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58A2CE4-6614-4073-819E-0702EBC7D781}"/>
                    </a:ext>
                  </a:extLst>
                </p14:cNvPr>
                <p14:cNvContentPartPr/>
                <p14:nvPr/>
              </p14:nvContentPartPr>
              <p14:xfrm>
                <a:off x="6565994" y="4272784"/>
                <a:ext cx="656640" cy="622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58A2CE4-6614-4073-819E-0702EBC7D78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556994" y="4263784"/>
                  <a:ext cx="6742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4EFF79D-F7CE-4DBF-A3F9-D2101A77C3B6}"/>
                    </a:ext>
                  </a:extLst>
                </p14:cNvPr>
                <p14:cNvContentPartPr/>
                <p14:nvPr/>
              </p14:nvContentPartPr>
              <p14:xfrm>
                <a:off x="6320474" y="4435504"/>
                <a:ext cx="168840" cy="3164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4EFF79D-F7CE-4DBF-A3F9-D2101A77C3B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311834" y="4426864"/>
                  <a:ext cx="1864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184F901-E737-4B19-8C31-D695741C47BF}"/>
                    </a:ext>
                  </a:extLst>
                </p14:cNvPr>
                <p14:cNvContentPartPr/>
                <p14:nvPr/>
              </p14:nvContentPartPr>
              <p14:xfrm>
                <a:off x="6502994" y="4507144"/>
                <a:ext cx="168480" cy="1972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184F901-E737-4B19-8C31-D695741C47B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493994" y="4498144"/>
                  <a:ext cx="1861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763797F-3123-461E-A494-A7113AD3833E}"/>
                    </a:ext>
                  </a:extLst>
                </p14:cNvPr>
                <p14:cNvContentPartPr/>
                <p14:nvPr/>
              </p14:nvContentPartPr>
              <p14:xfrm>
                <a:off x="6770474" y="4567264"/>
                <a:ext cx="124560" cy="417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763797F-3123-461E-A494-A7113AD3833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761474" y="4558624"/>
                  <a:ext cx="142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D8E132D-6FA6-4F67-BF15-9E2EEE406FE3}"/>
                    </a:ext>
                  </a:extLst>
                </p14:cNvPr>
                <p14:cNvContentPartPr/>
                <p14:nvPr/>
              </p14:nvContentPartPr>
              <p14:xfrm>
                <a:off x="6979274" y="4432264"/>
                <a:ext cx="141840" cy="2473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D8E132D-6FA6-4F67-BF15-9E2EEE406FE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970274" y="4423624"/>
                  <a:ext cx="159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3079245-B85E-48C7-9AC9-2C09699ED62E}"/>
                    </a:ext>
                  </a:extLst>
                </p14:cNvPr>
                <p14:cNvContentPartPr/>
                <p14:nvPr/>
              </p14:nvContentPartPr>
              <p14:xfrm>
                <a:off x="6979274" y="4497064"/>
                <a:ext cx="262800" cy="1274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3079245-B85E-48C7-9AC9-2C09699ED62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970274" y="4488424"/>
                  <a:ext cx="280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499CC61-1CEA-48F1-AFD6-5E3096111575}"/>
                    </a:ext>
                  </a:extLst>
                </p14:cNvPr>
                <p14:cNvContentPartPr/>
                <p14:nvPr/>
              </p14:nvContentPartPr>
              <p14:xfrm>
                <a:off x="7024994" y="4619824"/>
                <a:ext cx="158760" cy="698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499CC61-1CEA-48F1-AFD6-5E309611157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016354" y="4611184"/>
                  <a:ext cx="1764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040D940-3852-446C-AE37-8292CF16E226}"/>
                    </a:ext>
                  </a:extLst>
                </p14:cNvPr>
                <p14:cNvContentPartPr/>
                <p14:nvPr/>
              </p14:nvContentPartPr>
              <p14:xfrm>
                <a:off x="7228394" y="4372144"/>
                <a:ext cx="203040" cy="3920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040D940-3852-446C-AE37-8292CF16E22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219754" y="4363504"/>
                  <a:ext cx="2206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A6BBBD5-3D37-4431-BD21-9FFC9C79E05A}"/>
                    </a:ext>
                  </a:extLst>
                </p14:cNvPr>
                <p14:cNvContentPartPr/>
                <p14:nvPr/>
              </p14:nvContentPartPr>
              <p14:xfrm>
                <a:off x="7509914" y="4405984"/>
                <a:ext cx="22320" cy="2988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A6BBBD5-3D37-4431-BD21-9FFC9C79E05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501274" y="4397344"/>
                  <a:ext cx="399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4EBC8C1-00A6-4C7A-8A14-3654230B13C6}"/>
                    </a:ext>
                  </a:extLst>
                </p14:cNvPr>
                <p14:cNvContentPartPr/>
                <p14:nvPr/>
              </p14:nvContentPartPr>
              <p14:xfrm>
                <a:off x="7447274" y="4870384"/>
                <a:ext cx="40320" cy="216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4EBC8C1-00A6-4C7A-8A14-3654230B13C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438274" y="4861744"/>
                  <a:ext cx="57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F110FEC-A95E-4C7A-AC07-0DBEB9511289}"/>
                    </a:ext>
                  </a:extLst>
                </p14:cNvPr>
                <p14:cNvContentPartPr/>
                <p14:nvPr/>
              </p14:nvContentPartPr>
              <p14:xfrm>
                <a:off x="7710794" y="4437664"/>
                <a:ext cx="46080" cy="2041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F110FEC-A95E-4C7A-AC07-0DBEB951128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702154" y="4429024"/>
                  <a:ext cx="637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D04FB3A-DD86-48BB-8CC8-8C8F3A963A22}"/>
                    </a:ext>
                  </a:extLst>
                </p14:cNvPr>
                <p14:cNvContentPartPr/>
                <p14:nvPr/>
              </p14:nvContentPartPr>
              <p14:xfrm>
                <a:off x="7715474" y="4364944"/>
                <a:ext cx="239040" cy="2062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D04FB3A-DD86-48BB-8CC8-8C8F3A963A2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706834" y="4356304"/>
                  <a:ext cx="256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2DCE1FC-85BA-4EE1-9F5B-3B43708FEA91}"/>
                    </a:ext>
                  </a:extLst>
                </p14:cNvPr>
                <p14:cNvContentPartPr/>
                <p14:nvPr/>
              </p14:nvContentPartPr>
              <p14:xfrm>
                <a:off x="7736354" y="4539544"/>
                <a:ext cx="215640" cy="1209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2DCE1FC-85BA-4EE1-9F5B-3B43708FEA9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727354" y="4530904"/>
                  <a:ext cx="2332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215309D-8E53-4597-A6BB-599591081B03}"/>
                    </a:ext>
                  </a:extLst>
                </p14:cNvPr>
                <p14:cNvContentPartPr/>
                <p14:nvPr/>
              </p14:nvContentPartPr>
              <p14:xfrm>
                <a:off x="8083754" y="4396264"/>
                <a:ext cx="55800" cy="3168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215309D-8E53-4597-A6BB-599591081B0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075114" y="4387624"/>
                  <a:ext cx="734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E1FA302-9E15-4E48-B995-203386B39BBD}"/>
                    </a:ext>
                  </a:extLst>
                </p14:cNvPr>
                <p14:cNvContentPartPr/>
                <p14:nvPr/>
              </p14:nvContentPartPr>
              <p14:xfrm>
                <a:off x="8051354" y="4865344"/>
                <a:ext cx="37800" cy="190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E1FA302-9E15-4E48-B995-203386B39BB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042714" y="4856704"/>
                  <a:ext cx="55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B14709A-8D7C-428F-B950-FFC6D867B186}"/>
                    </a:ext>
                  </a:extLst>
                </p14:cNvPr>
                <p14:cNvContentPartPr/>
                <p14:nvPr/>
              </p14:nvContentPartPr>
              <p14:xfrm>
                <a:off x="8384714" y="3919264"/>
                <a:ext cx="217080" cy="4474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B14709A-8D7C-428F-B950-FFC6D867B18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375714" y="3910624"/>
                  <a:ext cx="2347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07866E5-C52A-408D-9DED-FA7F6F16B6AD}"/>
                    </a:ext>
                  </a:extLst>
                </p14:cNvPr>
                <p14:cNvContentPartPr/>
                <p14:nvPr/>
              </p14:nvContentPartPr>
              <p14:xfrm>
                <a:off x="8565794" y="4061824"/>
                <a:ext cx="166680" cy="1947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07866E5-C52A-408D-9DED-FA7F6F16B6A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557154" y="4053184"/>
                  <a:ext cx="184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82AD9AF-D52C-413F-B499-6D7944E00EF0}"/>
                    </a:ext>
                  </a:extLst>
                </p14:cNvPr>
                <p14:cNvContentPartPr/>
                <p14:nvPr/>
              </p14:nvContentPartPr>
              <p14:xfrm>
                <a:off x="8717354" y="4150024"/>
                <a:ext cx="90720" cy="1119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82AD9AF-D52C-413F-B499-6D7944E00EF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708714" y="4141024"/>
                  <a:ext cx="108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9C12763-CBBB-452B-B2D9-E40BD6E45823}"/>
                    </a:ext>
                  </a:extLst>
                </p14:cNvPr>
                <p14:cNvContentPartPr/>
                <p14:nvPr/>
              </p14:nvContentPartPr>
              <p14:xfrm>
                <a:off x="8875034" y="4128424"/>
                <a:ext cx="203400" cy="1206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9C12763-CBBB-452B-B2D9-E40BD6E4582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866034" y="4119784"/>
                  <a:ext cx="221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3C9DAA7-DBA9-4193-B02A-FAFBEE8DB864}"/>
                    </a:ext>
                  </a:extLst>
                </p14:cNvPr>
                <p14:cNvContentPartPr/>
                <p14:nvPr/>
              </p14:nvContentPartPr>
              <p14:xfrm>
                <a:off x="9199394" y="3914584"/>
                <a:ext cx="132120" cy="3114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3C9DAA7-DBA9-4193-B02A-FAFBEE8DB86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190394" y="3905944"/>
                  <a:ext cx="1497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C35678B-826E-4559-AE66-F3232F602BCF}"/>
                    </a:ext>
                  </a:extLst>
                </p14:cNvPr>
                <p14:cNvContentPartPr/>
                <p14:nvPr/>
              </p14:nvContentPartPr>
              <p14:xfrm>
                <a:off x="9445274" y="4111144"/>
                <a:ext cx="24840" cy="921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C35678B-826E-4559-AE66-F3232F602BCF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436274" y="4102144"/>
                  <a:ext cx="42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0272025-9FC2-4254-B2B6-81A1D0DFC6AE}"/>
                    </a:ext>
                  </a:extLst>
                </p14:cNvPr>
                <p14:cNvContentPartPr/>
                <p14:nvPr/>
              </p14:nvContentPartPr>
              <p14:xfrm>
                <a:off x="9491354" y="4107184"/>
                <a:ext cx="159840" cy="1468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0272025-9FC2-4254-B2B6-81A1D0DFC6A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482714" y="4098544"/>
                  <a:ext cx="177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A8B9C49-9C61-4408-9F73-4D291B6A5CC5}"/>
                    </a:ext>
                  </a:extLst>
                </p14:cNvPr>
                <p14:cNvContentPartPr/>
                <p14:nvPr/>
              </p14:nvContentPartPr>
              <p14:xfrm>
                <a:off x="9708074" y="4146424"/>
                <a:ext cx="105840" cy="1058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A8B9C49-9C61-4408-9F73-4D291B6A5CC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699074" y="4137784"/>
                  <a:ext cx="123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4BB8D73-84A4-41FA-95AC-425E327726F1}"/>
                    </a:ext>
                  </a:extLst>
                </p14:cNvPr>
                <p14:cNvContentPartPr/>
                <p14:nvPr/>
              </p14:nvContentPartPr>
              <p14:xfrm>
                <a:off x="9911834" y="3891904"/>
                <a:ext cx="150480" cy="3754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4BB8D73-84A4-41FA-95AC-425E327726F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903194" y="3883264"/>
                  <a:ext cx="1681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E0C0CDB-253F-4AC9-84B3-8EC8861D5B2C}"/>
                    </a:ext>
                  </a:extLst>
                </p14:cNvPr>
                <p14:cNvContentPartPr/>
                <p14:nvPr/>
              </p14:nvContentPartPr>
              <p14:xfrm>
                <a:off x="9849554" y="4088464"/>
                <a:ext cx="235800" cy="1735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E0C0CDB-253F-4AC9-84B3-8EC8861D5B2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840914" y="4079824"/>
                  <a:ext cx="253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62171F5-26CE-45CC-BA91-00D91415680F}"/>
                    </a:ext>
                  </a:extLst>
                </p14:cNvPr>
                <p14:cNvContentPartPr/>
                <p14:nvPr/>
              </p14:nvContentPartPr>
              <p14:xfrm>
                <a:off x="10155194" y="4156864"/>
                <a:ext cx="47880" cy="889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62171F5-26CE-45CC-BA91-00D91415680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146194" y="4148224"/>
                  <a:ext cx="65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18CC392-5C32-4D00-9597-41647BC51932}"/>
                    </a:ext>
                  </a:extLst>
                </p14:cNvPr>
                <p14:cNvContentPartPr/>
                <p14:nvPr/>
              </p14:nvContentPartPr>
              <p14:xfrm>
                <a:off x="10283354" y="4136344"/>
                <a:ext cx="178920" cy="1184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18CC392-5C32-4D00-9597-41647BC5193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274354" y="4127344"/>
                  <a:ext cx="196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1820423-C3DA-47FA-A972-2F4BC9F48044}"/>
                    </a:ext>
                  </a:extLst>
                </p14:cNvPr>
                <p14:cNvContentPartPr/>
                <p14:nvPr/>
              </p14:nvContentPartPr>
              <p14:xfrm>
                <a:off x="10579274" y="4090984"/>
                <a:ext cx="86400" cy="1731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1820423-C3DA-47FA-A972-2F4BC9F4804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570634" y="4082344"/>
                  <a:ext cx="104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2C8DC0D-CDE2-41BF-B749-00DDEA3B1A7E}"/>
                    </a:ext>
                  </a:extLst>
                </p14:cNvPr>
                <p14:cNvContentPartPr/>
                <p14:nvPr/>
              </p14:nvContentPartPr>
              <p14:xfrm>
                <a:off x="10808594" y="4082704"/>
                <a:ext cx="375120" cy="1735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2C8DC0D-CDE2-41BF-B749-00DDEA3B1A7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799954" y="4074064"/>
                  <a:ext cx="392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CF5545B-86E6-4CD3-B761-12A8AE79977D}"/>
                    </a:ext>
                  </a:extLst>
                </p14:cNvPr>
                <p14:cNvContentPartPr/>
                <p14:nvPr/>
              </p14:nvContentPartPr>
              <p14:xfrm>
                <a:off x="8788994" y="4520824"/>
                <a:ext cx="220680" cy="1915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CF5545B-86E6-4CD3-B761-12A8AE79977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780354" y="4512184"/>
                  <a:ext cx="2383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58FF929-1106-4A9D-9115-43EA41C158F0}"/>
                    </a:ext>
                  </a:extLst>
                </p14:cNvPr>
                <p14:cNvContentPartPr/>
                <p14:nvPr/>
              </p14:nvContentPartPr>
              <p14:xfrm>
                <a:off x="8979074" y="4563664"/>
                <a:ext cx="153360" cy="1177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F58FF929-1106-4A9D-9115-43EA41C158F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970074" y="4554664"/>
                  <a:ext cx="171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D3DC3048-DFB9-4C03-8A5B-17267E505140}"/>
                    </a:ext>
                  </a:extLst>
                </p14:cNvPr>
                <p14:cNvContentPartPr/>
                <p14:nvPr/>
              </p14:nvContentPartPr>
              <p14:xfrm>
                <a:off x="9235034" y="4673464"/>
                <a:ext cx="33840" cy="288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D3DC3048-DFB9-4C03-8A5B-17267E50514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226034" y="4664464"/>
                  <a:ext cx="51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693B2CD-AA41-40A6-9A5C-B24003C84B7B}"/>
                    </a:ext>
                  </a:extLst>
                </p14:cNvPr>
                <p14:cNvContentPartPr/>
                <p14:nvPr/>
              </p14:nvContentPartPr>
              <p14:xfrm>
                <a:off x="9205874" y="4591384"/>
                <a:ext cx="117000" cy="1198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693B2CD-AA41-40A6-9A5C-B24003C84B7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197234" y="4582744"/>
                  <a:ext cx="134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C90F2DD-6152-47A1-8F04-C99D154FA3F8}"/>
                    </a:ext>
                  </a:extLst>
                </p14:cNvPr>
                <p14:cNvContentPartPr/>
                <p14:nvPr/>
              </p14:nvContentPartPr>
              <p14:xfrm>
                <a:off x="9400634" y="4580944"/>
                <a:ext cx="340560" cy="1209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C90F2DD-6152-47A1-8F04-C99D154FA3F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391994" y="4572304"/>
                  <a:ext cx="358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3EB476E9-70EB-4992-AC83-FE9DC8098EE8}"/>
                    </a:ext>
                  </a:extLst>
                </p14:cNvPr>
                <p14:cNvContentPartPr/>
                <p14:nvPr/>
              </p14:nvContentPartPr>
              <p14:xfrm>
                <a:off x="9662354" y="4352704"/>
                <a:ext cx="192240" cy="31356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3EB476E9-70EB-4992-AC83-FE9DC8098EE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653354" y="4343704"/>
                  <a:ext cx="2098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DD8CCEC-E973-4187-B482-5F487E318B04}"/>
                    </a:ext>
                  </a:extLst>
                </p14:cNvPr>
                <p14:cNvContentPartPr/>
                <p14:nvPr/>
              </p14:nvContentPartPr>
              <p14:xfrm>
                <a:off x="9762434" y="4597504"/>
                <a:ext cx="145080" cy="1033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DD8CCEC-E973-4187-B482-5F487E318B0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753434" y="4588504"/>
                  <a:ext cx="162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EB52873-9A6D-49BB-9243-31C92A0CF77D}"/>
                    </a:ext>
                  </a:extLst>
                </p14:cNvPr>
                <p14:cNvContentPartPr/>
                <p14:nvPr/>
              </p14:nvContentPartPr>
              <p14:xfrm>
                <a:off x="9891674" y="4565464"/>
                <a:ext cx="197640" cy="1576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EB52873-9A6D-49BB-9243-31C92A0CF77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882674" y="4556824"/>
                  <a:ext cx="215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705C8E89-7F43-4F71-BD17-B143DAEDCDC2}"/>
                    </a:ext>
                  </a:extLst>
                </p14:cNvPr>
                <p14:cNvContentPartPr/>
                <p14:nvPr/>
              </p14:nvContentPartPr>
              <p14:xfrm>
                <a:off x="10097594" y="4625584"/>
                <a:ext cx="37440" cy="774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705C8E89-7F43-4F71-BD17-B143DAEDCDC2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088594" y="4616584"/>
                  <a:ext cx="55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854130E-7689-4DF4-801C-20B29EA7DF7A}"/>
                    </a:ext>
                  </a:extLst>
                </p14:cNvPr>
                <p14:cNvContentPartPr/>
                <p14:nvPr/>
              </p14:nvContentPartPr>
              <p14:xfrm>
                <a:off x="10199114" y="4617664"/>
                <a:ext cx="141120" cy="9144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854130E-7689-4DF4-801C-20B29EA7DF7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190474" y="4609024"/>
                  <a:ext cx="158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3451065-B702-40CD-BC83-DA0916F4B765}"/>
                    </a:ext>
                  </a:extLst>
                </p14:cNvPr>
                <p14:cNvContentPartPr/>
                <p14:nvPr/>
              </p14:nvContentPartPr>
              <p14:xfrm>
                <a:off x="10263914" y="4599664"/>
                <a:ext cx="220680" cy="3124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3451065-B702-40CD-BC83-DA0916F4B76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254914" y="4591024"/>
                  <a:ext cx="2383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A669527-B534-4653-8DF4-BB2B3C418D86}"/>
                    </a:ext>
                  </a:extLst>
                </p14:cNvPr>
                <p14:cNvContentPartPr/>
                <p14:nvPr/>
              </p14:nvContentPartPr>
              <p14:xfrm>
                <a:off x="10533914" y="4518304"/>
                <a:ext cx="140040" cy="18180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A669527-B534-4653-8DF4-BB2B3C418D86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525274" y="4509304"/>
                  <a:ext cx="157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78D15EE-7D21-471F-8CBB-79C5AD168911}"/>
                    </a:ext>
                  </a:extLst>
                </p14:cNvPr>
                <p14:cNvContentPartPr/>
                <p14:nvPr/>
              </p14:nvContentPartPr>
              <p14:xfrm>
                <a:off x="10896074" y="4540624"/>
                <a:ext cx="160200" cy="1015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78D15EE-7D21-471F-8CBB-79C5AD16891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887074" y="4531624"/>
                  <a:ext cx="177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C058D51-A1B3-4A65-809A-07404DCE1CB9}"/>
                    </a:ext>
                  </a:extLst>
                </p14:cNvPr>
                <p14:cNvContentPartPr/>
                <p14:nvPr/>
              </p14:nvContentPartPr>
              <p14:xfrm>
                <a:off x="11105234" y="4519744"/>
                <a:ext cx="120600" cy="14472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C058D51-A1B3-4A65-809A-07404DCE1CB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096594" y="4510744"/>
                  <a:ext cx="138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E0FDC329-4C72-4441-8EB7-078F15965336}"/>
                    </a:ext>
                  </a:extLst>
                </p14:cNvPr>
                <p14:cNvContentPartPr/>
                <p14:nvPr/>
              </p14:nvContentPartPr>
              <p14:xfrm>
                <a:off x="11391434" y="4281064"/>
                <a:ext cx="144000" cy="3700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E0FDC329-4C72-4441-8EB7-078F1596533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382794" y="4272424"/>
                  <a:ext cx="1616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7967BF2-8C93-429E-B5AA-C2CC8222BE77}"/>
                    </a:ext>
                  </a:extLst>
                </p14:cNvPr>
                <p14:cNvContentPartPr/>
                <p14:nvPr/>
              </p14:nvContentPartPr>
              <p14:xfrm>
                <a:off x="11348594" y="4434424"/>
                <a:ext cx="295200" cy="435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7967BF2-8C93-429E-B5AA-C2CC8222BE77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339594" y="4425424"/>
                  <a:ext cx="3128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3A485AC-9CBD-4FA8-8765-DEE7819042DB}"/>
                    </a:ext>
                  </a:extLst>
                </p14:cNvPr>
                <p14:cNvContentPartPr/>
                <p14:nvPr/>
              </p14:nvContentPartPr>
              <p14:xfrm>
                <a:off x="8868914" y="4946704"/>
                <a:ext cx="208080" cy="1778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3A485AC-9CBD-4FA8-8765-DEE7819042D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860274" y="4938064"/>
                  <a:ext cx="225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E67981C-0283-470A-A90B-D4CB96B15A00}"/>
                    </a:ext>
                  </a:extLst>
                </p14:cNvPr>
                <p14:cNvContentPartPr/>
                <p14:nvPr/>
              </p14:nvContentPartPr>
              <p14:xfrm>
                <a:off x="9106874" y="4995664"/>
                <a:ext cx="118080" cy="993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E67981C-0283-470A-A90B-D4CB96B15A0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098234" y="4986664"/>
                  <a:ext cx="1357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9CA3708-98D5-4BE5-A655-242287705D5B}"/>
                    </a:ext>
                  </a:extLst>
                </p14:cNvPr>
                <p14:cNvContentPartPr/>
                <p14:nvPr/>
              </p14:nvContentPartPr>
              <p14:xfrm>
                <a:off x="9262394" y="5001064"/>
                <a:ext cx="119520" cy="1238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9CA3708-98D5-4BE5-A655-242287705D5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253394" y="4992424"/>
                  <a:ext cx="137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2BF67577-9BC7-4875-86C1-2FBD45918645}"/>
                    </a:ext>
                  </a:extLst>
                </p14:cNvPr>
                <p14:cNvContentPartPr/>
                <p14:nvPr/>
              </p14:nvContentPartPr>
              <p14:xfrm>
                <a:off x="9433394" y="5016904"/>
                <a:ext cx="114480" cy="1382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2BF67577-9BC7-4875-86C1-2FBD4591864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424394" y="5008264"/>
                  <a:ext cx="132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A0AEE5E-57C2-4968-9A09-1AFF8373029E}"/>
                    </a:ext>
                  </a:extLst>
                </p14:cNvPr>
                <p14:cNvContentPartPr/>
                <p14:nvPr/>
              </p14:nvContentPartPr>
              <p14:xfrm>
                <a:off x="9659114" y="4791184"/>
                <a:ext cx="220680" cy="3780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A0AEE5E-57C2-4968-9A09-1AFF8373029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650114" y="4782184"/>
                  <a:ext cx="2383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9E9FAA0-BBB9-4045-8D9A-98130C4DF2C3}"/>
                    </a:ext>
                  </a:extLst>
                </p14:cNvPr>
                <p14:cNvContentPartPr/>
                <p14:nvPr/>
              </p14:nvContentPartPr>
              <p14:xfrm>
                <a:off x="9623474" y="4979824"/>
                <a:ext cx="249120" cy="396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9E9FAA0-BBB9-4045-8D9A-98130C4DF2C3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614474" y="4970824"/>
                  <a:ext cx="266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4784F43-1F31-4EAA-A895-D81FAE77B9E7}"/>
                    </a:ext>
                  </a:extLst>
                </p14:cNvPr>
                <p14:cNvContentPartPr/>
                <p14:nvPr/>
              </p14:nvContentPartPr>
              <p14:xfrm>
                <a:off x="9808154" y="5017984"/>
                <a:ext cx="99720" cy="1069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94784F43-1F31-4EAA-A895-D81FAE77B9E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799514" y="5008984"/>
                  <a:ext cx="117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7EE6533-8550-461F-B8B5-31506325712C}"/>
                    </a:ext>
                  </a:extLst>
                </p14:cNvPr>
                <p14:cNvContentPartPr/>
                <p14:nvPr/>
              </p14:nvContentPartPr>
              <p14:xfrm>
                <a:off x="9934874" y="4997464"/>
                <a:ext cx="209880" cy="1360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7EE6533-8550-461F-B8B5-31506325712C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9926234" y="4988464"/>
                  <a:ext cx="227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0CDA8387-1744-4CD8-8B16-19D1FE66C89D}"/>
                    </a:ext>
                  </a:extLst>
                </p14:cNvPr>
                <p14:cNvContentPartPr/>
                <p14:nvPr/>
              </p14:nvContentPartPr>
              <p14:xfrm>
                <a:off x="10104074" y="4805944"/>
                <a:ext cx="144000" cy="3074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0CDA8387-1744-4CD8-8B16-19D1FE66C89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095434" y="4796944"/>
                  <a:ext cx="1616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1DAB687-8B7B-458C-AC60-A68B77055405}"/>
                    </a:ext>
                  </a:extLst>
                </p14:cNvPr>
                <p14:cNvContentPartPr/>
                <p14:nvPr/>
              </p14:nvContentPartPr>
              <p14:xfrm>
                <a:off x="10338794" y="4972984"/>
                <a:ext cx="191520" cy="1735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1DAB687-8B7B-458C-AC60-A68B77055405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0330154" y="4963984"/>
                  <a:ext cx="2091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766B88F-7BA5-4264-A625-D93137248144}"/>
                    </a:ext>
                  </a:extLst>
                </p14:cNvPr>
                <p14:cNvContentPartPr/>
                <p14:nvPr/>
              </p14:nvContentPartPr>
              <p14:xfrm>
                <a:off x="10474874" y="4997824"/>
                <a:ext cx="173520" cy="1404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766B88F-7BA5-4264-A625-D9313724814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466234" y="4989184"/>
                  <a:ext cx="191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1D414DF9-CB59-4723-BC31-8703CFB8B1A7}"/>
                    </a:ext>
                  </a:extLst>
                </p14:cNvPr>
                <p14:cNvContentPartPr/>
                <p14:nvPr/>
              </p14:nvContentPartPr>
              <p14:xfrm>
                <a:off x="10576034" y="5052184"/>
                <a:ext cx="141840" cy="2577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1D414DF9-CB59-4723-BC31-8703CFB8B1A7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567394" y="5043184"/>
                  <a:ext cx="1594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C53B5A7-DE12-499B-9E9D-2BC6B5CA7696}"/>
                    </a:ext>
                  </a:extLst>
                </p14:cNvPr>
                <p14:cNvContentPartPr/>
                <p14:nvPr/>
              </p14:nvContentPartPr>
              <p14:xfrm>
                <a:off x="10641914" y="4910344"/>
                <a:ext cx="283320" cy="1944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C53B5A7-DE12-499B-9E9D-2BC6B5CA7696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633274" y="4901344"/>
                  <a:ext cx="300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C1762E1-71D4-4DE0-8D67-5F70F467368B}"/>
                    </a:ext>
                  </a:extLst>
                </p14:cNvPr>
                <p14:cNvContentPartPr/>
                <p14:nvPr/>
              </p14:nvContentPartPr>
              <p14:xfrm>
                <a:off x="10832714" y="4987024"/>
                <a:ext cx="156240" cy="1137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C1762E1-71D4-4DE0-8D67-5F70F467368B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823714" y="4978384"/>
                  <a:ext cx="173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7C019116-0AF2-44AC-ACBB-983443575D30}"/>
                    </a:ext>
                  </a:extLst>
                </p14:cNvPr>
                <p14:cNvContentPartPr/>
                <p14:nvPr/>
              </p14:nvContentPartPr>
              <p14:xfrm>
                <a:off x="10983194" y="4937704"/>
                <a:ext cx="154800" cy="21240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7C019116-0AF2-44AC-ACBB-983443575D30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0974554" y="4929064"/>
                  <a:ext cx="1724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0684B1F-3246-4692-80BC-3A61B36C0FE2}"/>
                    </a:ext>
                  </a:extLst>
                </p14:cNvPr>
                <p14:cNvContentPartPr/>
                <p14:nvPr/>
              </p14:nvContentPartPr>
              <p14:xfrm>
                <a:off x="11121794" y="5008984"/>
                <a:ext cx="149760" cy="1062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0684B1F-3246-4692-80BC-3A61B36C0FE2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1113154" y="5000344"/>
                  <a:ext cx="167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4BFB9BA0-DAC9-4BDF-A86A-2F6D2CBE7C89}"/>
                    </a:ext>
                  </a:extLst>
                </p14:cNvPr>
                <p14:cNvContentPartPr/>
                <p14:nvPr/>
              </p14:nvContentPartPr>
              <p14:xfrm>
                <a:off x="11263274" y="4740784"/>
                <a:ext cx="299520" cy="42372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4BFB9BA0-DAC9-4BDF-A86A-2F6D2CBE7C89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1254274" y="4731784"/>
                  <a:ext cx="31716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3BB6CDB1-9A08-4C63-98DA-3A8233B26A63}"/>
                    </a:ext>
                  </a:extLst>
                </p14:cNvPr>
                <p14:cNvContentPartPr/>
                <p14:nvPr/>
              </p14:nvContentPartPr>
              <p14:xfrm>
                <a:off x="11405114" y="5003584"/>
                <a:ext cx="150840" cy="1213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3BB6CDB1-9A08-4C63-98DA-3A8233B26A6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1396474" y="4994944"/>
                  <a:ext cx="168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F0DFE05-17A5-4A58-9DC4-EC10064AC1A4}"/>
                    </a:ext>
                  </a:extLst>
                </p14:cNvPr>
                <p14:cNvContentPartPr/>
                <p14:nvPr/>
              </p14:nvContentPartPr>
              <p14:xfrm>
                <a:off x="11606714" y="4764544"/>
                <a:ext cx="176400" cy="3718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F0DFE05-17A5-4A58-9DC4-EC10064AC1A4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1597714" y="4755544"/>
                  <a:ext cx="1940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09291C45-73AF-48A8-97CC-06FDBC08430D}"/>
                    </a:ext>
                  </a:extLst>
                </p14:cNvPr>
                <p14:cNvContentPartPr/>
                <p14:nvPr/>
              </p14:nvContentPartPr>
              <p14:xfrm>
                <a:off x="11666474" y="5044264"/>
                <a:ext cx="88200" cy="810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09291C45-73AF-48A8-97CC-06FDBC08430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1657474" y="5035624"/>
                  <a:ext cx="105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90570B2F-95E1-423B-9D84-37A7F5B90CF8}"/>
                    </a:ext>
                  </a:extLst>
                </p14:cNvPr>
                <p14:cNvContentPartPr/>
                <p14:nvPr/>
              </p14:nvContentPartPr>
              <p14:xfrm>
                <a:off x="11663954" y="4957864"/>
                <a:ext cx="142920" cy="3387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90570B2F-95E1-423B-9D84-37A7F5B90CF8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1655314" y="4948864"/>
                  <a:ext cx="1605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D033079-9C30-464F-AE8B-F569A804E85E}"/>
                    </a:ext>
                  </a:extLst>
                </p14:cNvPr>
                <p14:cNvContentPartPr/>
                <p14:nvPr/>
              </p14:nvContentPartPr>
              <p14:xfrm>
                <a:off x="11866634" y="4675264"/>
                <a:ext cx="138240" cy="5569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D033079-9C30-464F-AE8B-F569A804E85E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1857634" y="4666624"/>
                  <a:ext cx="15588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81FA1B18-3C8C-48D6-882D-F83ADB79268B}"/>
                    </a:ext>
                  </a:extLst>
                </p14:cNvPr>
                <p14:cNvContentPartPr/>
                <p14:nvPr/>
              </p14:nvContentPartPr>
              <p14:xfrm>
                <a:off x="7143074" y="5339824"/>
                <a:ext cx="201600" cy="16128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81FA1B18-3C8C-48D6-882D-F83ADB79268B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134434" y="5330824"/>
                  <a:ext cx="219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FBDF968-F538-44FC-82E8-266EFC04E949}"/>
                    </a:ext>
                  </a:extLst>
                </p14:cNvPr>
                <p14:cNvContentPartPr/>
                <p14:nvPr/>
              </p14:nvContentPartPr>
              <p14:xfrm>
                <a:off x="7228754" y="5087104"/>
                <a:ext cx="331920" cy="40680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FBDF968-F538-44FC-82E8-266EFC04E949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7219754" y="5078104"/>
                  <a:ext cx="3495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CDBB8477-16B6-4A91-8799-C7347A63527C}"/>
                    </a:ext>
                  </a:extLst>
                </p14:cNvPr>
                <p14:cNvContentPartPr/>
                <p14:nvPr/>
              </p14:nvContentPartPr>
              <p14:xfrm>
                <a:off x="7415594" y="5393464"/>
                <a:ext cx="41760" cy="6696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CDBB8477-16B6-4A91-8799-C7347A63527C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406594" y="5384464"/>
                  <a:ext cx="594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374A9CF5-B025-4562-B42B-F6F1729C129D}"/>
                    </a:ext>
                  </a:extLst>
                </p14:cNvPr>
                <p14:cNvContentPartPr/>
                <p14:nvPr/>
              </p14:nvContentPartPr>
              <p14:xfrm>
                <a:off x="7578314" y="5326144"/>
                <a:ext cx="131400" cy="14328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374A9CF5-B025-4562-B42B-F6F1729C129D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569674" y="5317504"/>
                  <a:ext cx="149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22EB0DD8-BA44-4E47-AED3-4F6802AE9621}"/>
                    </a:ext>
                  </a:extLst>
                </p14:cNvPr>
                <p14:cNvContentPartPr/>
                <p14:nvPr/>
              </p14:nvContentPartPr>
              <p14:xfrm>
                <a:off x="7739234" y="5370064"/>
                <a:ext cx="42840" cy="7668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22EB0DD8-BA44-4E47-AED3-4F6802AE9621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730594" y="5361424"/>
                  <a:ext cx="60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25C90719-5D19-477C-9813-F361D18FB677}"/>
                    </a:ext>
                  </a:extLst>
                </p14:cNvPr>
                <p14:cNvContentPartPr/>
                <p14:nvPr/>
              </p14:nvContentPartPr>
              <p14:xfrm>
                <a:off x="7890074" y="5365384"/>
                <a:ext cx="158040" cy="11628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25C90719-5D19-477C-9813-F361D18FB677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881074" y="5356744"/>
                  <a:ext cx="175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BD96D45D-7BAF-47BF-A6EC-19445544D0DA}"/>
                    </a:ext>
                  </a:extLst>
                </p14:cNvPr>
                <p14:cNvContentPartPr/>
                <p14:nvPr/>
              </p14:nvContentPartPr>
              <p14:xfrm>
                <a:off x="8044874" y="5127064"/>
                <a:ext cx="163800" cy="31644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BD96D45D-7BAF-47BF-A6EC-19445544D0DA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036234" y="5118424"/>
                  <a:ext cx="1814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528D1DEC-9F13-4C88-BE7D-E1FFC0AE4CC6}"/>
                    </a:ext>
                  </a:extLst>
                </p14:cNvPr>
                <p14:cNvContentPartPr/>
                <p14:nvPr/>
              </p14:nvContentPartPr>
              <p14:xfrm>
                <a:off x="8151794" y="5361064"/>
                <a:ext cx="34560" cy="8568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528D1DEC-9F13-4C88-BE7D-E1FFC0AE4CC6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142794" y="5352424"/>
                  <a:ext cx="52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B330AA8-DD65-40B3-8B5A-46F896A565DC}"/>
                    </a:ext>
                  </a:extLst>
                </p14:cNvPr>
                <p14:cNvContentPartPr/>
                <p14:nvPr/>
              </p14:nvContentPartPr>
              <p14:xfrm>
                <a:off x="8264114" y="5371864"/>
                <a:ext cx="114480" cy="10080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B330AA8-DD65-40B3-8B5A-46F896A565DC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255114" y="5362864"/>
                  <a:ext cx="132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91791DCB-6F40-442E-B6FE-8AD9C2F5DF26}"/>
                    </a:ext>
                  </a:extLst>
                </p14:cNvPr>
                <p14:cNvContentPartPr/>
                <p14:nvPr/>
              </p14:nvContentPartPr>
              <p14:xfrm>
                <a:off x="8335034" y="5366464"/>
                <a:ext cx="199440" cy="4287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91791DCB-6F40-442E-B6FE-8AD9C2F5DF26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8326394" y="5357824"/>
                  <a:ext cx="2170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E1DE1FF0-4E4D-4919-87D1-8FC8FF1ED09E}"/>
                    </a:ext>
                  </a:extLst>
                </p14:cNvPr>
                <p14:cNvContentPartPr/>
                <p14:nvPr/>
              </p14:nvContentPartPr>
              <p14:xfrm>
                <a:off x="2262914" y="5268544"/>
                <a:ext cx="98640" cy="20736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E1DE1FF0-4E4D-4919-87D1-8FC8FF1ED09E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253914" y="5259904"/>
                  <a:ext cx="116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9D4671C7-3E01-4D79-9AB3-E9A4D949B4A0}"/>
                    </a:ext>
                  </a:extLst>
                </p14:cNvPr>
                <p14:cNvContentPartPr/>
                <p14:nvPr/>
              </p14:nvContentPartPr>
              <p14:xfrm>
                <a:off x="2109194" y="5134264"/>
                <a:ext cx="586440" cy="1180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9D4671C7-3E01-4D79-9AB3-E9A4D949B4A0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2100194" y="5125264"/>
                  <a:ext cx="6040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06DE91B-30D0-4D9A-AC65-74B5610CED7A}"/>
                    </a:ext>
                  </a:extLst>
                </p14:cNvPr>
                <p14:cNvContentPartPr/>
                <p14:nvPr/>
              </p14:nvContentPartPr>
              <p14:xfrm>
                <a:off x="2545514" y="5086384"/>
                <a:ext cx="251640" cy="3776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06DE91B-30D0-4D9A-AC65-74B5610CED7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536874" y="5077744"/>
                  <a:ext cx="2692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D4A9817C-AFE7-4174-B722-858231436F28}"/>
                    </a:ext>
                  </a:extLst>
                </p14:cNvPr>
                <p14:cNvContentPartPr/>
                <p14:nvPr/>
              </p14:nvContentPartPr>
              <p14:xfrm>
                <a:off x="2746754" y="5322544"/>
                <a:ext cx="186840" cy="1918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D4A9817C-AFE7-4174-B722-858231436F28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737754" y="5313904"/>
                  <a:ext cx="2044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DF75C3C-3116-455A-ACFC-089C68A98A4B}"/>
                    </a:ext>
                  </a:extLst>
                </p14:cNvPr>
                <p14:cNvContentPartPr/>
                <p14:nvPr/>
              </p14:nvContentPartPr>
              <p14:xfrm>
                <a:off x="3220154" y="5327944"/>
                <a:ext cx="226080" cy="1688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DF75C3C-3116-455A-ACFC-089C68A98A4B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3211154" y="5318944"/>
                  <a:ext cx="243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B4776E98-7C12-4092-A85B-5E1DD9925F4B}"/>
                    </a:ext>
                  </a:extLst>
                </p14:cNvPr>
                <p14:cNvContentPartPr/>
                <p14:nvPr/>
              </p14:nvContentPartPr>
              <p14:xfrm>
                <a:off x="3463154" y="5356744"/>
                <a:ext cx="143640" cy="1533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B4776E98-7C12-4092-A85B-5E1DD9925F4B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3454154" y="5347744"/>
                  <a:ext cx="161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FF05C0F7-C478-46B5-A36B-D94623EF90FC}"/>
                    </a:ext>
                  </a:extLst>
                </p14:cNvPr>
                <p14:cNvContentPartPr/>
                <p14:nvPr/>
              </p14:nvContentPartPr>
              <p14:xfrm>
                <a:off x="3624434" y="5374744"/>
                <a:ext cx="212040" cy="12816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FF05C0F7-C478-46B5-A36B-D94623EF90F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3615434" y="5365744"/>
                  <a:ext cx="229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ABCD5D25-AC09-45D0-961F-D9ABD4883CDC}"/>
                    </a:ext>
                  </a:extLst>
                </p14:cNvPr>
                <p14:cNvContentPartPr/>
                <p14:nvPr/>
              </p14:nvContentPartPr>
              <p14:xfrm>
                <a:off x="3913514" y="5023744"/>
                <a:ext cx="243720" cy="47988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ABCD5D25-AC09-45D0-961F-D9ABD4883CDC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3904514" y="5014744"/>
                  <a:ext cx="26136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540072D-4F60-4CEE-AC50-E55642FA15B1}"/>
                    </a:ext>
                  </a:extLst>
                </p14:cNvPr>
                <p14:cNvContentPartPr/>
                <p14:nvPr/>
              </p14:nvContentPartPr>
              <p14:xfrm>
                <a:off x="4135274" y="5351344"/>
                <a:ext cx="131400" cy="13680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540072D-4F60-4CEE-AC50-E55642FA15B1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4126634" y="5342704"/>
                  <a:ext cx="1490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5C3E366C-3BCD-4832-8512-657C7A91659A}"/>
                    </a:ext>
                  </a:extLst>
                </p14:cNvPr>
                <p14:cNvContentPartPr/>
                <p14:nvPr/>
              </p14:nvContentPartPr>
              <p14:xfrm>
                <a:off x="4276754" y="5313184"/>
                <a:ext cx="250560" cy="20124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5C3E366C-3BCD-4832-8512-657C7A91659A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4268114" y="5304544"/>
                  <a:ext cx="268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8B97D58C-06CC-483C-AB44-9CCB95F42601}"/>
                    </a:ext>
                  </a:extLst>
                </p14:cNvPr>
                <p14:cNvContentPartPr/>
                <p14:nvPr/>
              </p14:nvContentPartPr>
              <p14:xfrm>
                <a:off x="4686794" y="5345584"/>
                <a:ext cx="150840" cy="1216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8B97D58C-06CC-483C-AB44-9CCB95F42601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4677794" y="5336584"/>
                  <a:ext cx="168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AB87760-6AAE-460B-8C1F-5ECC3D80D434}"/>
                    </a:ext>
                  </a:extLst>
                </p14:cNvPr>
                <p14:cNvContentPartPr/>
                <p14:nvPr/>
              </p14:nvContentPartPr>
              <p14:xfrm>
                <a:off x="4951034" y="4976584"/>
                <a:ext cx="322200" cy="52560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AB87760-6AAE-460B-8C1F-5ECC3D80D434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4942034" y="4967584"/>
                  <a:ext cx="33984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2688948-D008-4B61-AEE8-04A433CF2EA6}"/>
                    </a:ext>
                  </a:extLst>
                </p14:cNvPr>
                <p14:cNvContentPartPr/>
                <p14:nvPr/>
              </p14:nvContentPartPr>
              <p14:xfrm>
                <a:off x="4954274" y="5339104"/>
                <a:ext cx="219960" cy="5400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2688948-D008-4B61-AEE8-04A433CF2EA6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4945634" y="5330464"/>
                  <a:ext cx="2376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1542FB97-826B-47EA-9EC0-55571C6269DB}"/>
                    </a:ext>
                  </a:extLst>
                </p14:cNvPr>
                <p14:cNvContentPartPr/>
                <p14:nvPr/>
              </p14:nvContentPartPr>
              <p14:xfrm>
                <a:off x="5340554" y="5304904"/>
                <a:ext cx="254520" cy="1742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1542FB97-826B-47EA-9EC0-55571C6269DB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5331914" y="5295904"/>
                  <a:ext cx="272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18AAD217-B277-4E9F-8AFF-530A668AED86}"/>
                    </a:ext>
                  </a:extLst>
                </p14:cNvPr>
                <p14:cNvContentPartPr/>
                <p14:nvPr/>
              </p14:nvContentPartPr>
              <p14:xfrm>
                <a:off x="5593274" y="5332984"/>
                <a:ext cx="198000" cy="10404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18AAD217-B277-4E9F-8AFF-530A668AED8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5584634" y="5323984"/>
                  <a:ext cx="215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718F9F6-1CC1-46B9-AE86-2C8DA68A7DC3}"/>
                    </a:ext>
                  </a:extLst>
                </p14:cNvPr>
                <p14:cNvContentPartPr/>
                <p14:nvPr/>
              </p14:nvContentPartPr>
              <p14:xfrm>
                <a:off x="5816474" y="5335144"/>
                <a:ext cx="70560" cy="10008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718F9F6-1CC1-46B9-AE86-2C8DA68A7DC3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807834" y="5326504"/>
                  <a:ext cx="88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CE2DC241-96D1-4942-B58E-720B5F2754F9}"/>
                    </a:ext>
                  </a:extLst>
                </p14:cNvPr>
                <p14:cNvContentPartPr/>
                <p14:nvPr/>
              </p14:nvContentPartPr>
              <p14:xfrm>
                <a:off x="5765354" y="5289424"/>
                <a:ext cx="191160" cy="3880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CE2DC241-96D1-4942-B58E-720B5F2754F9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756714" y="5280424"/>
                  <a:ext cx="2088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3854D268-CC4B-429B-A02C-7CF24B0DD335}"/>
                    </a:ext>
                  </a:extLst>
                </p14:cNvPr>
                <p14:cNvContentPartPr/>
                <p14:nvPr/>
              </p14:nvContentPartPr>
              <p14:xfrm>
                <a:off x="5956514" y="5213104"/>
                <a:ext cx="200160" cy="2710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3854D268-CC4B-429B-A02C-7CF24B0DD335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5947874" y="5204104"/>
                  <a:ext cx="2178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E9F8482-3B61-4C64-81E1-2E9309A31808}"/>
                    </a:ext>
                  </a:extLst>
                </p14:cNvPr>
                <p14:cNvContentPartPr/>
                <p14:nvPr/>
              </p14:nvContentPartPr>
              <p14:xfrm>
                <a:off x="6389954" y="5329384"/>
                <a:ext cx="141480" cy="14148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E9F8482-3B61-4C64-81E1-2E9309A31808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6380954" y="5320744"/>
                  <a:ext cx="159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13F548DE-3A07-419D-B4DB-9DFB0BB82BF0}"/>
                    </a:ext>
                  </a:extLst>
                </p14:cNvPr>
                <p14:cNvContentPartPr/>
                <p14:nvPr/>
              </p14:nvContentPartPr>
              <p14:xfrm>
                <a:off x="6621074" y="4961824"/>
                <a:ext cx="363240" cy="52632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13F548DE-3A07-419D-B4DB-9DFB0BB82BF0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6612434" y="4952824"/>
                  <a:ext cx="38088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B274DD56-F701-4C5A-A4B6-525EC20FFC84}"/>
                    </a:ext>
                  </a:extLst>
                </p14:cNvPr>
                <p14:cNvContentPartPr/>
                <p14:nvPr/>
              </p14:nvContentPartPr>
              <p14:xfrm>
                <a:off x="6622514" y="5310664"/>
                <a:ext cx="263520" cy="522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B274DD56-F701-4C5A-A4B6-525EC20FFC84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6613514" y="5302024"/>
                  <a:ext cx="2811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0773E68-07BE-4895-B15D-BF94628AE5BF}"/>
                    </a:ext>
                  </a:extLst>
                </p14:cNvPr>
                <p14:cNvContentPartPr/>
                <p14:nvPr/>
              </p14:nvContentPartPr>
              <p14:xfrm>
                <a:off x="3887594" y="5785144"/>
                <a:ext cx="103320" cy="12060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0773E68-07BE-4895-B15D-BF94628AE5BF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3878594" y="5776144"/>
                  <a:ext cx="120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3D598392-1243-47DF-995F-D4FBF58F28AD}"/>
                    </a:ext>
                  </a:extLst>
                </p14:cNvPr>
                <p14:cNvContentPartPr/>
                <p14:nvPr/>
              </p14:nvContentPartPr>
              <p14:xfrm>
                <a:off x="4061474" y="5533504"/>
                <a:ext cx="289800" cy="49536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3D598392-1243-47DF-995F-D4FBF58F28AD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4052834" y="5524864"/>
                  <a:ext cx="30744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810BE38F-B488-483B-9AB2-13F3C93F6462}"/>
                    </a:ext>
                  </a:extLst>
                </p14:cNvPr>
                <p14:cNvContentPartPr/>
                <p14:nvPr/>
              </p14:nvContentPartPr>
              <p14:xfrm>
                <a:off x="4058954" y="5803864"/>
                <a:ext cx="249840" cy="7200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810BE38F-B488-483B-9AB2-13F3C93F6462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4050314" y="5794864"/>
                  <a:ext cx="267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02733997-1D50-405A-9AFD-0B86A4D2CE38}"/>
                    </a:ext>
                  </a:extLst>
                </p14:cNvPr>
                <p14:cNvContentPartPr/>
                <p14:nvPr/>
              </p14:nvContentPartPr>
              <p14:xfrm>
                <a:off x="4610474" y="5708824"/>
                <a:ext cx="360720" cy="21600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02733997-1D50-405A-9AFD-0B86A4D2CE38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4601834" y="5700184"/>
                  <a:ext cx="378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129979B8-3AAB-4344-B361-7D391E3E5EF5}"/>
                    </a:ext>
                  </a:extLst>
                </p14:cNvPr>
                <p14:cNvContentPartPr/>
                <p14:nvPr/>
              </p14:nvContentPartPr>
              <p14:xfrm>
                <a:off x="5215634" y="5784784"/>
                <a:ext cx="195480" cy="14940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129979B8-3AAB-4344-B361-7D391E3E5EF5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5206634" y="5775784"/>
                  <a:ext cx="213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C166FDFB-1B9D-4FAD-BD67-EA597B8BE91F}"/>
                    </a:ext>
                  </a:extLst>
                </p14:cNvPr>
                <p14:cNvContentPartPr/>
                <p14:nvPr/>
              </p14:nvContentPartPr>
              <p14:xfrm>
                <a:off x="5396354" y="5534944"/>
                <a:ext cx="288360" cy="39204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C166FDFB-1B9D-4FAD-BD67-EA597B8BE91F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387354" y="5526304"/>
                  <a:ext cx="3060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0301EC2A-DE70-40BB-A8CB-E3372B2C466C}"/>
                    </a:ext>
                  </a:extLst>
                </p14:cNvPr>
                <p14:cNvContentPartPr/>
                <p14:nvPr/>
              </p14:nvContentPartPr>
              <p14:xfrm>
                <a:off x="5510834" y="5825824"/>
                <a:ext cx="229680" cy="36576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0301EC2A-DE70-40BB-A8CB-E3372B2C466C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5502194" y="5817184"/>
                  <a:ext cx="2473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90080248-2EAA-48D3-8602-7AB5735E80EC}"/>
                    </a:ext>
                  </a:extLst>
                </p14:cNvPr>
                <p14:cNvContentPartPr/>
                <p14:nvPr/>
              </p14:nvContentPartPr>
              <p14:xfrm>
                <a:off x="5758874" y="5670664"/>
                <a:ext cx="19800" cy="1404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90080248-2EAA-48D3-8602-7AB5735E80EC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5750234" y="5662024"/>
                  <a:ext cx="37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92DA664C-7FC5-4515-B811-17309E97578D}"/>
                    </a:ext>
                  </a:extLst>
                </p14:cNvPr>
                <p14:cNvContentPartPr/>
                <p14:nvPr/>
              </p14:nvContentPartPr>
              <p14:xfrm>
                <a:off x="5756354" y="5768224"/>
                <a:ext cx="142560" cy="15660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92DA664C-7FC5-4515-B811-17309E97578D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5747354" y="5759224"/>
                  <a:ext cx="160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F1655BBD-C99B-4CF3-99DA-339545D26D4B}"/>
                    </a:ext>
                  </a:extLst>
                </p14:cNvPr>
                <p14:cNvContentPartPr/>
                <p14:nvPr/>
              </p14:nvContentPartPr>
              <p14:xfrm>
                <a:off x="5955074" y="5796664"/>
                <a:ext cx="138240" cy="13860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F1655BBD-C99B-4CF3-99DA-339545D26D4B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5946074" y="5788024"/>
                  <a:ext cx="155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3A1F17F9-2849-438C-A524-6E29B828BCE2}"/>
                    </a:ext>
                  </a:extLst>
                </p14:cNvPr>
                <p14:cNvContentPartPr/>
                <p14:nvPr/>
              </p14:nvContentPartPr>
              <p14:xfrm>
                <a:off x="6090434" y="5561944"/>
                <a:ext cx="315000" cy="42696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3A1F17F9-2849-438C-A524-6E29B828BCE2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6081794" y="5553304"/>
                  <a:ext cx="3326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58819D32-552D-42D7-A2CE-380FB8594EFD}"/>
                    </a:ext>
                  </a:extLst>
                </p14:cNvPr>
                <p14:cNvContentPartPr/>
                <p14:nvPr/>
              </p14:nvContentPartPr>
              <p14:xfrm>
                <a:off x="6351794" y="5755264"/>
                <a:ext cx="142920" cy="19080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58819D32-552D-42D7-A2CE-380FB8594EFD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6343154" y="5746624"/>
                  <a:ext cx="160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C0559AD2-65BF-4933-9BDD-C212E8BD392C}"/>
                    </a:ext>
                  </a:extLst>
                </p14:cNvPr>
                <p14:cNvContentPartPr/>
                <p14:nvPr/>
              </p14:nvContentPartPr>
              <p14:xfrm>
                <a:off x="6821594" y="5819344"/>
                <a:ext cx="50040" cy="8568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C0559AD2-65BF-4933-9BDD-C212E8BD392C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6812594" y="5810344"/>
                  <a:ext cx="67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8058D079-F026-4280-AABA-0A4701B74179}"/>
                    </a:ext>
                  </a:extLst>
                </p14:cNvPr>
                <p14:cNvContentPartPr/>
                <p14:nvPr/>
              </p14:nvContentPartPr>
              <p14:xfrm>
                <a:off x="6919874" y="5798104"/>
                <a:ext cx="360" cy="1188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8058D079-F026-4280-AABA-0A4701B74179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6910874" y="5789104"/>
                  <a:ext cx="18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B433141-F8B3-4C21-8682-484CB4BE564B}"/>
                    </a:ext>
                  </a:extLst>
                </p14:cNvPr>
                <p14:cNvContentPartPr/>
                <p14:nvPr/>
              </p14:nvContentPartPr>
              <p14:xfrm>
                <a:off x="6936434" y="5816104"/>
                <a:ext cx="152640" cy="12852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B433141-F8B3-4C21-8682-484CB4BE564B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6927794" y="5807104"/>
                  <a:ext cx="170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931152F7-68C5-435E-A5C8-47D454F277C0}"/>
                    </a:ext>
                  </a:extLst>
                </p14:cNvPr>
                <p14:cNvContentPartPr/>
                <p14:nvPr/>
              </p14:nvContentPartPr>
              <p14:xfrm>
                <a:off x="7144514" y="5547184"/>
                <a:ext cx="326880" cy="38736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931152F7-68C5-435E-A5C8-47D454F277C0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7135874" y="5538544"/>
                  <a:ext cx="3445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C1B97E66-303C-4DB8-BD3C-8EA13E93236A}"/>
                    </a:ext>
                  </a:extLst>
                </p14:cNvPr>
                <p14:cNvContentPartPr/>
                <p14:nvPr/>
              </p14:nvContentPartPr>
              <p14:xfrm>
                <a:off x="7355834" y="5785864"/>
                <a:ext cx="92880" cy="15300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C1B97E66-303C-4DB8-BD3C-8EA13E93236A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7347194" y="5776864"/>
                  <a:ext cx="110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6797BC56-E037-4EB2-9953-EE7E9940BC21}"/>
                    </a:ext>
                  </a:extLst>
                </p14:cNvPr>
                <p14:cNvContentPartPr/>
                <p14:nvPr/>
              </p14:nvContentPartPr>
              <p14:xfrm>
                <a:off x="7599914" y="5749864"/>
                <a:ext cx="269640" cy="45072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6797BC56-E037-4EB2-9953-EE7E9940BC21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7590914" y="5741224"/>
                  <a:ext cx="28728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88505068-4A07-4D46-BDEE-5D1AFE4C4607}"/>
                    </a:ext>
                  </a:extLst>
                </p14:cNvPr>
                <p14:cNvContentPartPr/>
                <p14:nvPr/>
              </p14:nvContentPartPr>
              <p14:xfrm>
                <a:off x="7923914" y="5777944"/>
                <a:ext cx="119160" cy="12204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88505068-4A07-4D46-BDEE-5D1AFE4C4607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7915274" y="5768944"/>
                  <a:ext cx="136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5D1C0BB3-9666-4D36-BC16-C73DDEE1C0B1}"/>
                    </a:ext>
                  </a:extLst>
                </p14:cNvPr>
                <p14:cNvContentPartPr/>
                <p14:nvPr/>
              </p14:nvContentPartPr>
              <p14:xfrm>
                <a:off x="8043434" y="5785144"/>
                <a:ext cx="145440" cy="12528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5D1C0BB3-9666-4D36-BC16-C73DDEE1C0B1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8034434" y="5776144"/>
                  <a:ext cx="163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10E603F-A232-427D-82CC-E4DB02FAD586}"/>
                    </a:ext>
                  </a:extLst>
                </p14:cNvPr>
                <p14:cNvContentPartPr/>
                <p14:nvPr/>
              </p14:nvContentPartPr>
              <p14:xfrm>
                <a:off x="8242874" y="5784424"/>
                <a:ext cx="169200" cy="9828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10E603F-A232-427D-82CC-E4DB02FAD586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8233874" y="5775784"/>
                  <a:ext cx="186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CF8D65AB-7275-4D74-BE0C-D69775E234C1}"/>
                    </a:ext>
                  </a:extLst>
                </p14:cNvPr>
                <p14:cNvContentPartPr/>
                <p14:nvPr/>
              </p14:nvContentPartPr>
              <p14:xfrm>
                <a:off x="8294354" y="5785864"/>
                <a:ext cx="149760" cy="27180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CF8D65AB-7275-4D74-BE0C-D69775E234C1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8285714" y="5776864"/>
                  <a:ext cx="167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73846B6B-6973-4D78-AD64-DAA7F425C8D9}"/>
                    </a:ext>
                  </a:extLst>
                </p14:cNvPr>
                <p14:cNvContentPartPr/>
                <p14:nvPr/>
              </p14:nvContentPartPr>
              <p14:xfrm>
                <a:off x="8368154" y="5699104"/>
                <a:ext cx="222840" cy="17100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73846B6B-6973-4D78-AD64-DAA7F425C8D9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8359514" y="5690464"/>
                  <a:ext cx="240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3A15C996-D0A1-46DC-A927-0CEC7445B6AD}"/>
                    </a:ext>
                  </a:extLst>
                </p14:cNvPr>
                <p14:cNvContentPartPr/>
                <p14:nvPr/>
              </p14:nvContentPartPr>
              <p14:xfrm>
                <a:off x="8594954" y="5717104"/>
                <a:ext cx="175320" cy="16884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3A15C996-D0A1-46DC-A927-0CEC7445B6AD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8586314" y="5708464"/>
                  <a:ext cx="1929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6FBEBE3A-266A-44AB-B8BD-7AAA674CE436}"/>
                    </a:ext>
                  </a:extLst>
                </p14:cNvPr>
                <p14:cNvContentPartPr/>
                <p14:nvPr/>
              </p14:nvContentPartPr>
              <p14:xfrm>
                <a:off x="8958194" y="5761024"/>
                <a:ext cx="106920" cy="10944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6FBEBE3A-266A-44AB-B8BD-7AAA674CE436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8949194" y="5752384"/>
                  <a:ext cx="1245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8886CF50-8076-49BF-8741-322B12885CB2}"/>
                    </a:ext>
                  </a:extLst>
                </p14:cNvPr>
                <p14:cNvContentPartPr/>
                <p14:nvPr/>
              </p14:nvContentPartPr>
              <p14:xfrm>
                <a:off x="9175994" y="5416144"/>
                <a:ext cx="266400" cy="51732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8886CF50-8076-49BF-8741-322B12885CB2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9167354" y="5407144"/>
                  <a:ext cx="28404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6B71BAD2-1480-4D42-943E-9211827FCD76}"/>
                    </a:ext>
                  </a:extLst>
                </p14:cNvPr>
                <p14:cNvContentPartPr/>
                <p14:nvPr/>
              </p14:nvContentPartPr>
              <p14:xfrm>
                <a:off x="9141074" y="5767504"/>
                <a:ext cx="248400" cy="2988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6B71BAD2-1480-4D42-943E-9211827FCD76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9132434" y="5758864"/>
                  <a:ext cx="2660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6CC0AA27-3AF4-43B4-A411-17AAF14364A2}"/>
                    </a:ext>
                  </a:extLst>
                </p14:cNvPr>
                <p14:cNvContentPartPr/>
                <p14:nvPr/>
              </p14:nvContentPartPr>
              <p14:xfrm>
                <a:off x="9668474" y="5573104"/>
                <a:ext cx="158400" cy="25488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6CC0AA27-3AF4-43B4-A411-17AAF14364A2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9659834" y="5564104"/>
                  <a:ext cx="1760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A2F35486-F479-4443-9741-D456F66CC45B}"/>
                    </a:ext>
                  </a:extLst>
                </p14:cNvPr>
                <p14:cNvContentPartPr/>
                <p14:nvPr/>
              </p14:nvContentPartPr>
              <p14:xfrm>
                <a:off x="9717794" y="5569864"/>
                <a:ext cx="314280" cy="20376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A2F35486-F479-4443-9741-D456F66CC45B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9708794" y="5561224"/>
                  <a:ext cx="331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2678C9AD-EBD4-4A43-9634-144E5A8CD902}"/>
                    </a:ext>
                  </a:extLst>
                </p14:cNvPr>
                <p14:cNvContentPartPr/>
                <p14:nvPr/>
              </p14:nvContentPartPr>
              <p14:xfrm>
                <a:off x="9728234" y="5768944"/>
                <a:ext cx="186480" cy="5688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2678C9AD-EBD4-4A43-9634-144E5A8CD902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9719234" y="5759944"/>
                  <a:ext cx="204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50332953-9483-4969-B15B-CF2A53671423}"/>
                    </a:ext>
                  </a:extLst>
                </p14:cNvPr>
                <p14:cNvContentPartPr/>
                <p14:nvPr/>
              </p14:nvContentPartPr>
              <p14:xfrm>
                <a:off x="9998234" y="5819344"/>
                <a:ext cx="38520" cy="14112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50332953-9483-4969-B15B-CF2A53671423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9989234" y="5810344"/>
                  <a:ext cx="56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B64E8374-2775-4A11-8A11-2F1824BFCF95}"/>
                    </a:ext>
                  </a:extLst>
                </p14:cNvPr>
                <p14:cNvContentPartPr/>
                <p14:nvPr/>
              </p14:nvContentPartPr>
              <p14:xfrm>
                <a:off x="10112714" y="5845984"/>
                <a:ext cx="122400" cy="14400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B64E8374-2775-4A11-8A11-2F1824BFCF95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0103714" y="5836984"/>
                  <a:ext cx="140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797C0D6A-0896-491B-9672-DD342376FDDB}"/>
                    </a:ext>
                  </a:extLst>
                </p14:cNvPr>
                <p14:cNvContentPartPr/>
                <p14:nvPr/>
              </p14:nvContentPartPr>
              <p14:xfrm>
                <a:off x="10368674" y="5768224"/>
                <a:ext cx="11160" cy="540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797C0D6A-0896-491B-9672-DD342376FDDB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0359674" y="5759584"/>
                  <a:ext cx="288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FB97F4B4-27B2-4210-A359-A1FD47C7228E}"/>
                    </a:ext>
                  </a:extLst>
                </p14:cNvPr>
                <p14:cNvContentPartPr/>
                <p14:nvPr/>
              </p14:nvContentPartPr>
              <p14:xfrm>
                <a:off x="10537874" y="5759944"/>
                <a:ext cx="17640" cy="648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FB97F4B4-27B2-4210-A359-A1FD47C7228E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10529234" y="5751304"/>
                  <a:ext cx="352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1D1C9D9C-C449-4443-891B-4A661E48C387}"/>
                    </a:ext>
                  </a:extLst>
                </p14:cNvPr>
                <p14:cNvContentPartPr/>
                <p14:nvPr/>
              </p14:nvContentPartPr>
              <p14:xfrm>
                <a:off x="10709234" y="5757784"/>
                <a:ext cx="57960" cy="3276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1D1C9D9C-C449-4443-891B-4A661E48C387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10700234" y="5749144"/>
                  <a:ext cx="75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13010AA7-C484-4557-A950-1B5B6A9C1A99}"/>
                    </a:ext>
                  </a:extLst>
                </p14:cNvPr>
                <p14:cNvContentPartPr/>
                <p14:nvPr/>
              </p14:nvContentPartPr>
              <p14:xfrm>
                <a:off x="10894274" y="5811424"/>
                <a:ext cx="98640" cy="13932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13010AA7-C484-4557-A950-1B5B6A9C1A99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10885634" y="5802784"/>
                  <a:ext cx="116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AD9664CF-D0F7-4AE0-B3B5-8140078C41F2}"/>
                    </a:ext>
                  </a:extLst>
                </p14:cNvPr>
                <p14:cNvContentPartPr/>
                <p14:nvPr/>
              </p14:nvContentPartPr>
              <p14:xfrm>
                <a:off x="11119634" y="5551144"/>
                <a:ext cx="115200" cy="24912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AD9664CF-D0F7-4AE0-B3B5-8140078C41F2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11110634" y="5542504"/>
                  <a:ext cx="1328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EE0598AB-BDB8-4EC2-ADFB-ABF71BE8F4F3}"/>
                    </a:ext>
                  </a:extLst>
                </p14:cNvPr>
                <p14:cNvContentPartPr/>
                <p14:nvPr/>
              </p14:nvContentPartPr>
              <p14:xfrm>
                <a:off x="11138354" y="5596864"/>
                <a:ext cx="262440" cy="13428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EE0598AB-BDB8-4EC2-ADFB-ABF71BE8F4F3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1129714" y="5588224"/>
                  <a:ext cx="280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F1BC85A2-0054-4648-AD5F-6BFF6A5293EC}"/>
                    </a:ext>
                  </a:extLst>
                </p14:cNvPr>
                <p14:cNvContentPartPr/>
                <p14:nvPr/>
              </p14:nvContentPartPr>
              <p14:xfrm>
                <a:off x="11138354" y="5726824"/>
                <a:ext cx="163080" cy="4824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F1BC85A2-0054-4648-AD5F-6BFF6A5293EC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1129714" y="5718184"/>
                  <a:ext cx="180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0E226B19-B46B-4B99-B83D-53917B4BCDF7}"/>
                    </a:ext>
                  </a:extLst>
                </p14:cNvPr>
                <p14:cNvContentPartPr/>
                <p14:nvPr/>
              </p14:nvContentPartPr>
              <p14:xfrm>
                <a:off x="11401514" y="5715304"/>
                <a:ext cx="215640" cy="16920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0E226B19-B46B-4B99-B83D-53917B4BCDF7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1392874" y="5706304"/>
                  <a:ext cx="233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AC188F8-DA47-40D5-880C-D91A20DF6458}"/>
                    </a:ext>
                  </a:extLst>
                </p14:cNvPr>
                <p14:cNvContentPartPr/>
                <p14:nvPr/>
              </p14:nvContentPartPr>
              <p14:xfrm>
                <a:off x="2119994" y="5747344"/>
                <a:ext cx="186840" cy="21024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AC188F8-DA47-40D5-880C-D91A20DF6458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2111354" y="5738704"/>
                  <a:ext cx="2044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848A853A-D7F6-4BAD-B7A4-A05575A347B3}"/>
                    </a:ext>
                  </a:extLst>
                </p14:cNvPr>
                <p14:cNvContentPartPr/>
                <p14:nvPr/>
              </p14:nvContentPartPr>
              <p14:xfrm>
                <a:off x="2555234" y="5767864"/>
                <a:ext cx="262800" cy="49716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848A853A-D7F6-4BAD-B7A4-A05575A347B3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2546234" y="5758864"/>
                  <a:ext cx="28044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6C1C03EA-D150-4A67-B146-730AFFC66A3E}"/>
                    </a:ext>
                  </a:extLst>
                </p14:cNvPr>
                <p14:cNvContentPartPr/>
                <p14:nvPr/>
              </p14:nvContentPartPr>
              <p14:xfrm>
                <a:off x="2894354" y="5793424"/>
                <a:ext cx="83160" cy="14292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6C1C03EA-D150-4A67-B146-730AFFC66A3E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2885354" y="5784784"/>
                  <a:ext cx="100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2AD8117E-6586-4734-B711-CBBE68CE6139}"/>
                    </a:ext>
                  </a:extLst>
                </p14:cNvPr>
                <p14:cNvContentPartPr/>
                <p14:nvPr/>
              </p14:nvContentPartPr>
              <p14:xfrm>
                <a:off x="3062834" y="5798824"/>
                <a:ext cx="99720" cy="1256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2AD8117E-6586-4734-B711-CBBE68CE6139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054194" y="5789824"/>
                  <a:ext cx="117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AE9D7C35-1BA5-4A09-BEC2-B29CD21027F4}"/>
                    </a:ext>
                  </a:extLst>
                </p14:cNvPr>
                <p14:cNvContentPartPr/>
                <p14:nvPr/>
              </p14:nvContentPartPr>
              <p14:xfrm>
                <a:off x="3229874" y="5776144"/>
                <a:ext cx="197280" cy="14796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AE9D7C35-1BA5-4A09-BEC2-B29CD21027F4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3221234" y="5767144"/>
                  <a:ext cx="214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B8FD5D02-0B01-4F90-BC3A-A6B75597B172}"/>
                    </a:ext>
                  </a:extLst>
                </p14:cNvPr>
                <p14:cNvContentPartPr/>
                <p14:nvPr/>
              </p14:nvContentPartPr>
              <p14:xfrm>
                <a:off x="3306554" y="5824024"/>
                <a:ext cx="152280" cy="31392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B8FD5D02-0B01-4F90-BC3A-A6B75597B172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3297914" y="5815024"/>
                  <a:ext cx="1699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CF8CE7F0-1F29-448F-8D7A-F5AC47949710}"/>
                    </a:ext>
                  </a:extLst>
                </p14:cNvPr>
                <p14:cNvContentPartPr/>
                <p14:nvPr/>
              </p14:nvContentPartPr>
              <p14:xfrm>
                <a:off x="3442274" y="5733664"/>
                <a:ext cx="210600" cy="17640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CF8CE7F0-1F29-448F-8D7A-F5AC47949710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3433634" y="5725024"/>
                  <a:ext cx="228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CD8FCAAC-A79D-4289-AB4D-809BD6A1E6C2}"/>
                    </a:ext>
                  </a:extLst>
                </p14:cNvPr>
                <p14:cNvContentPartPr/>
                <p14:nvPr/>
              </p14:nvContentPartPr>
              <p14:xfrm>
                <a:off x="2118914" y="6276184"/>
                <a:ext cx="168480" cy="15660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CD8FCAAC-A79D-4289-AB4D-809BD6A1E6C2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2109914" y="6267544"/>
                  <a:ext cx="186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8B137618-6768-40DE-8F5F-3229C5BEF622}"/>
                    </a:ext>
                  </a:extLst>
                </p14:cNvPr>
                <p14:cNvContentPartPr/>
                <p14:nvPr/>
              </p14:nvContentPartPr>
              <p14:xfrm>
                <a:off x="2305394" y="6083224"/>
                <a:ext cx="154080" cy="37800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8B137618-6768-40DE-8F5F-3229C5BEF622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2296754" y="6074584"/>
                  <a:ext cx="1717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6A39E16E-12A4-451F-8B55-214FEF935887}"/>
                    </a:ext>
                  </a:extLst>
                </p14:cNvPr>
                <p14:cNvContentPartPr/>
                <p14:nvPr/>
              </p14:nvContentPartPr>
              <p14:xfrm>
                <a:off x="2374874" y="6331984"/>
                <a:ext cx="188280" cy="38736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6A39E16E-12A4-451F-8B55-214FEF935887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2366234" y="6323344"/>
                  <a:ext cx="2059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772F5124-9C45-4F24-BB6E-3BC8208A8B75}"/>
                    </a:ext>
                  </a:extLst>
                </p14:cNvPr>
                <p14:cNvContentPartPr/>
                <p14:nvPr/>
              </p14:nvContentPartPr>
              <p14:xfrm>
                <a:off x="2558474" y="6189784"/>
                <a:ext cx="28080" cy="3276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772F5124-9C45-4F24-BB6E-3BC8208A8B75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2549474" y="6180784"/>
                  <a:ext cx="45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9A85D0BD-046B-4801-B016-F21897FA29A4}"/>
                    </a:ext>
                  </a:extLst>
                </p14:cNvPr>
                <p14:cNvContentPartPr/>
                <p14:nvPr/>
              </p14:nvContentPartPr>
              <p14:xfrm>
                <a:off x="2634434" y="6268624"/>
                <a:ext cx="181440" cy="18612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A85D0BD-046B-4801-B016-F21897FA29A4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2625794" y="6259984"/>
                  <a:ext cx="199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30B4D019-2111-4AFF-A5EC-4D143CE3BC34}"/>
                    </a:ext>
                  </a:extLst>
                </p14:cNvPr>
                <p14:cNvContentPartPr/>
                <p14:nvPr/>
              </p14:nvContentPartPr>
              <p14:xfrm>
                <a:off x="2863394" y="6275824"/>
                <a:ext cx="137880" cy="16596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30B4D019-2111-4AFF-A5EC-4D143CE3BC34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2854394" y="6267184"/>
                  <a:ext cx="155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64178DC5-8475-4CF6-9519-ECF604617716}"/>
                    </a:ext>
                  </a:extLst>
                </p14:cNvPr>
                <p14:cNvContentPartPr/>
                <p14:nvPr/>
              </p14:nvContentPartPr>
              <p14:xfrm>
                <a:off x="3064994" y="6041824"/>
                <a:ext cx="366120" cy="43452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64178DC5-8475-4CF6-9519-ECF604617716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3055994" y="6033184"/>
                  <a:ext cx="3837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41ED7DC2-BD5C-4797-9454-D7EBAF978948}"/>
                    </a:ext>
                  </a:extLst>
                </p14:cNvPr>
                <p14:cNvContentPartPr/>
                <p14:nvPr/>
              </p14:nvContentPartPr>
              <p14:xfrm>
                <a:off x="3296474" y="6230464"/>
                <a:ext cx="201600" cy="22680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41ED7DC2-BD5C-4797-9454-D7EBAF978948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3287474" y="6221824"/>
                  <a:ext cx="2192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E4D5E79-6373-4D1D-AED2-EDE77A317215}"/>
                    </a:ext>
                  </a:extLst>
                </p14:cNvPr>
                <p14:cNvContentPartPr/>
                <p14:nvPr/>
              </p14:nvContentPartPr>
              <p14:xfrm>
                <a:off x="3881834" y="6204544"/>
                <a:ext cx="226800" cy="17568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E4D5E79-6373-4D1D-AED2-EDE77A317215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3873194" y="6195904"/>
                  <a:ext cx="244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BA1DEE81-E5C5-4287-9B99-A7BAECDB8E1F}"/>
                    </a:ext>
                  </a:extLst>
                </p14:cNvPr>
                <p14:cNvContentPartPr/>
                <p14:nvPr/>
              </p14:nvContentPartPr>
              <p14:xfrm>
                <a:off x="4182074" y="5989264"/>
                <a:ext cx="169560" cy="34704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BA1DEE81-E5C5-4287-9B99-A7BAECDB8E1F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4173434" y="5980264"/>
                  <a:ext cx="1872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68A84808-9772-4BD5-ADDD-F9B61A096921}"/>
                    </a:ext>
                  </a:extLst>
                </p14:cNvPr>
                <p14:cNvContentPartPr/>
                <p14:nvPr/>
              </p14:nvContentPartPr>
              <p14:xfrm>
                <a:off x="4391234" y="6219664"/>
                <a:ext cx="80280" cy="10836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68A84808-9772-4BD5-ADDD-F9B61A096921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4382594" y="6211024"/>
                  <a:ext cx="97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D23457BC-CAA3-4C17-BDF9-7F426DE4ED8B}"/>
                    </a:ext>
                  </a:extLst>
                </p14:cNvPr>
                <p14:cNvContentPartPr/>
                <p14:nvPr/>
              </p14:nvContentPartPr>
              <p14:xfrm>
                <a:off x="4522274" y="6231184"/>
                <a:ext cx="95400" cy="12060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D23457BC-CAA3-4C17-BDF9-7F426DE4ED8B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513634" y="6222184"/>
                  <a:ext cx="113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BE2DE621-00ED-4A0C-86C2-EDB9208EB406}"/>
                    </a:ext>
                  </a:extLst>
                </p14:cNvPr>
                <p14:cNvContentPartPr/>
                <p14:nvPr/>
              </p14:nvContentPartPr>
              <p14:xfrm>
                <a:off x="4627394" y="6185824"/>
                <a:ext cx="162360" cy="16272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BE2DE621-00ED-4A0C-86C2-EDB9208EB406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618394" y="6176824"/>
                  <a:ext cx="180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55F8E28F-7249-4737-A47F-ABC33F7BDC30}"/>
                    </a:ext>
                  </a:extLst>
                </p14:cNvPr>
                <p14:cNvContentPartPr/>
                <p14:nvPr/>
              </p14:nvContentPartPr>
              <p14:xfrm>
                <a:off x="5142914" y="6108064"/>
                <a:ext cx="128160" cy="22680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55F8E28F-7249-4737-A47F-ABC33F7BDC30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5134274" y="6099064"/>
                  <a:ext cx="1458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D1D7B006-1D55-48D6-B733-7C5CFD803D30}"/>
                    </a:ext>
                  </a:extLst>
                </p14:cNvPr>
                <p14:cNvContentPartPr/>
                <p14:nvPr/>
              </p14:nvContentPartPr>
              <p14:xfrm>
                <a:off x="5172794" y="6176824"/>
                <a:ext cx="190440" cy="9432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D1D7B006-1D55-48D6-B733-7C5CFD803D30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163794" y="6167824"/>
                  <a:ext cx="208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E55CBF81-F57F-4A4C-B731-D8DAF261DBCF}"/>
                    </a:ext>
                  </a:extLst>
                </p14:cNvPr>
                <p14:cNvContentPartPr/>
                <p14:nvPr/>
              </p14:nvContentPartPr>
              <p14:xfrm>
                <a:off x="5184314" y="6250984"/>
                <a:ext cx="101520" cy="6300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E55CBF81-F57F-4A4C-B731-D8DAF261DBCF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5314" y="6242344"/>
                  <a:ext cx="119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40BD3451-9269-492E-8513-555E6FC3CE2F}"/>
                    </a:ext>
                  </a:extLst>
                </p14:cNvPr>
                <p14:cNvContentPartPr/>
                <p14:nvPr/>
              </p14:nvContentPartPr>
              <p14:xfrm>
                <a:off x="5355674" y="6325144"/>
                <a:ext cx="65520" cy="11592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40BD3451-9269-492E-8513-555E6FC3CE2F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346674" y="6316144"/>
                  <a:ext cx="83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6EA7E9C2-3625-4B47-AF06-DF349F2558C3}"/>
                    </a:ext>
                  </a:extLst>
                </p14:cNvPr>
                <p14:cNvContentPartPr/>
                <p14:nvPr/>
              </p14:nvContentPartPr>
              <p14:xfrm>
                <a:off x="5576714" y="6233704"/>
                <a:ext cx="213480" cy="2880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6EA7E9C2-3625-4B47-AF06-DF349F2558C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567714" y="6224704"/>
                  <a:ext cx="231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02295720-00DE-4095-AD01-F08BB87F8830}"/>
                    </a:ext>
                  </a:extLst>
                </p14:cNvPr>
                <p14:cNvContentPartPr/>
                <p14:nvPr/>
              </p14:nvContentPartPr>
              <p14:xfrm>
                <a:off x="5672834" y="6163144"/>
                <a:ext cx="32400" cy="14076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02295720-00DE-4095-AD01-F08BB87F8830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664194" y="6154504"/>
                  <a:ext cx="50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B398D812-D7AF-4EFC-9EEB-775501D36D00}"/>
                    </a:ext>
                  </a:extLst>
                </p14:cNvPr>
                <p14:cNvContentPartPr/>
                <p14:nvPr/>
              </p14:nvContentPartPr>
              <p14:xfrm>
                <a:off x="5971634" y="6266104"/>
                <a:ext cx="23760" cy="936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B398D812-D7AF-4EFC-9EEB-775501D36D0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962634" y="6257104"/>
                  <a:ext cx="414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C06FADCD-E094-4F8B-A88E-89BEBE5AB7F3}"/>
                    </a:ext>
                  </a:extLst>
                </p14:cNvPr>
                <p14:cNvContentPartPr/>
                <p14:nvPr/>
              </p14:nvContentPartPr>
              <p14:xfrm>
                <a:off x="6151274" y="6266104"/>
                <a:ext cx="20520" cy="1404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C06FADCD-E094-4F8B-A88E-89BEBE5AB7F3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6142274" y="6257104"/>
                  <a:ext cx="38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4FEB2DE2-B626-40BB-9E77-B63E216EA297}"/>
                    </a:ext>
                  </a:extLst>
                </p14:cNvPr>
                <p14:cNvContentPartPr/>
                <p14:nvPr/>
              </p14:nvContentPartPr>
              <p14:xfrm>
                <a:off x="6354314" y="6255664"/>
                <a:ext cx="23760" cy="2160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4FEB2DE2-B626-40BB-9E77-B63E216EA297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6345314" y="6246664"/>
                  <a:ext cx="41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4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20A9639F-5389-4129-BE8F-B39B381E85D7}"/>
                    </a:ext>
                  </a:extLst>
                </p14:cNvPr>
                <p14:cNvContentPartPr/>
                <p14:nvPr/>
              </p14:nvContentPartPr>
              <p14:xfrm>
                <a:off x="6600914" y="6248464"/>
                <a:ext cx="242640" cy="2088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20A9639F-5389-4129-BE8F-B39B381E85D7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6592274" y="6239824"/>
                  <a:ext cx="2602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6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AB83A308-93DC-44CF-95B2-243789AF79EA}"/>
                    </a:ext>
                  </a:extLst>
                </p14:cNvPr>
                <p14:cNvContentPartPr/>
                <p14:nvPr/>
              </p14:nvContentPartPr>
              <p14:xfrm>
                <a:off x="6703514" y="6119224"/>
                <a:ext cx="26640" cy="20196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AB83A308-93DC-44CF-95B2-243789AF79EA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6694514" y="6110584"/>
                  <a:ext cx="442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D54F7C5A-4074-40FB-9272-606B918D5A31}"/>
                    </a:ext>
                  </a:extLst>
                </p14:cNvPr>
                <p14:cNvContentPartPr/>
                <p14:nvPr/>
              </p14:nvContentPartPr>
              <p14:xfrm>
                <a:off x="6911234" y="6092584"/>
                <a:ext cx="105480" cy="23040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D54F7C5A-4074-40FB-9272-606B918D5A31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6902594" y="6083944"/>
                  <a:ext cx="123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D706B735-9582-4284-83CC-5ED6C3CE0972}"/>
                    </a:ext>
                  </a:extLst>
                </p14:cNvPr>
                <p14:cNvContentPartPr/>
                <p14:nvPr/>
              </p14:nvContentPartPr>
              <p14:xfrm>
                <a:off x="6915914" y="6155584"/>
                <a:ext cx="226440" cy="17928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D706B735-9582-4284-83CC-5ED6C3CE0972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6906914" y="6146584"/>
                  <a:ext cx="244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2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1ABAECB7-1910-4853-8AB9-BE25E52F21A1}"/>
                    </a:ext>
                  </a:extLst>
                </p14:cNvPr>
                <p14:cNvContentPartPr/>
                <p14:nvPr/>
              </p14:nvContentPartPr>
              <p14:xfrm>
                <a:off x="7215794" y="6310384"/>
                <a:ext cx="165600" cy="10152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1ABAECB7-1910-4853-8AB9-BE25E52F21A1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7206794" y="6301384"/>
                  <a:ext cx="1832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00D649D9-3215-4CFF-92A3-165195ACF607}"/>
                    </a:ext>
                  </a:extLst>
                </p14:cNvPr>
                <p14:cNvContentPartPr/>
                <p14:nvPr/>
              </p14:nvContentPartPr>
              <p14:xfrm>
                <a:off x="7506674" y="6197344"/>
                <a:ext cx="149760" cy="4464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0D649D9-3215-4CFF-92A3-165195ACF607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7497674" y="6188344"/>
                  <a:ext cx="167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E51085DA-6226-493E-815A-FB133FC82FEB}"/>
                    </a:ext>
                  </a:extLst>
                </p14:cNvPr>
                <p14:cNvContentPartPr/>
                <p14:nvPr/>
              </p14:nvContentPartPr>
              <p14:xfrm>
                <a:off x="7511714" y="6256744"/>
                <a:ext cx="186480" cy="3132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E51085DA-6226-493E-815A-FB133FC82FEB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7503074" y="6248104"/>
                  <a:ext cx="204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8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69FCA5CE-79BA-428B-941C-0BAE0C712FC3}"/>
                    </a:ext>
                  </a:extLst>
                </p14:cNvPr>
                <p14:cNvContentPartPr/>
                <p14:nvPr/>
              </p14:nvContentPartPr>
              <p14:xfrm>
                <a:off x="7831394" y="6142984"/>
                <a:ext cx="241200" cy="19080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69FCA5CE-79BA-428B-941C-0BAE0C712FC3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7822394" y="6133984"/>
                  <a:ext cx="258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0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25BFE3A-27A4-4BAD-AD6E-7B3CD4B5BC43}"/>
                    </a:ext>
                  </a:extLst>
                </p14:cNvPr>
                <p14:cNvContentPartPr/>
                <p14:nvPr/>
              </p14:nvContentPartPr>
              <p14:xfrm>
                <a:off x="8377154" y="6221824"/>
                <a:ext cx="22320" cy="7704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25BFE3A-27A4-4BAD-AD6E-7B3CD4B5BC43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8368514" y="6213184"/>
                  <a:ext cx="39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2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C359A2A5-C403-4F90-A25B-F0765DC7652A}"/>
                    </a:ext>
                  </a:extLst>
                </p14:cNvPr>
                <p14:cNvContentPartPr/>
                <p14:nvPr/>
              </p14:nvContentPartPr>
              <p14:xfrm>
                <a:off x="8448794" y="6079984"/>
                <a:ext cx="19080" cy="1908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C359A2A5-C403-4F90-A25B-F0765DC7652A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8440154" y="6070984"/>
                  <a:ext cx="36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4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DB2206F9-CD75-49D0-AC97-DB8F88B7EA96}"/>
                    </a:ext>
                  </a:extLst>
                </p14:cNvPr>
                <p14:cNvContentPartPr/>
                <p14:nvPr/>
              </p14:nvContentPartPr>
              <p14:xfrm>
                <a:off x="8485154" y="6124624"/>
                <a:ext cx="164160" cy="18180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DB2206F9-CD75-49D0-AC97-DB8F88B7EA96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8476154" y="6115624"/>
                  <a:ext cx="181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28F756E6-983C-4290-B0CA-F88149F34882}"/>
                    </a:ext>
                  </a:extLst>
                </p14:cNvPr>
                <p14:cNvContentPartPr/>
                <p14:nvPr/>
              </p14:nvContentPartPr>
              <p14:xfrm>
                <a:off x="9152954" y="6062344"/>
                <a:ext cx="230760" cy="20808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28F756E6-983C-4290-B0CA-F88149F34882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9144314" y="6053344"/>
                  <a:ext cx="248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8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56480700-858D-4210-BB62-15408528F76D}"/>
                    </a:ext>
                  </a:extLst>
                </p14:cNvPr>
                <p14:cNvContentPartPr/>
                <p14:nvPr/>
              </p14:nvContentPartPr>
              <p14:xfrm>
                <a:off x="9505034" y="6012664"/>
                <a:ext cx="63000" cy="17568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56480700-858D-4210-BB62-15408528F76D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9496394" y="6003664"/>
                  <a:ext cx="80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0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5DF9E3C3-492C-4019-A25A-193017A94442}"/>
                    </a:ext>
                  </a:extLst>
                </p14:cNvPr>
                <p14:cNvContentPartPr/>
                <p14:nvPr/>
              </p14:nvContentPartPr>
              <p14:xfrm>
                <a:off x="9487034" y="6302824"/>
                <a:ext cx="14040" cy="1332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5DF9E3C3-492C-4019-A25A-193017A94442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9478034" y="6293824"/>
                  <a:ext cx="31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2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0BA92C3C-0A1B-4DAA-B689-F2A0C10E0A94}"/>
                    </a:ext>
                  </a:extLst>
                </p14:cNvPr>
                <p14:cNvContentPartPr/>
                <p14:nvPr/>
              </p14:nvContentPartPr>
              <p14:xfrm>
                <a:off x="8786474" y="6408304"/>
                <a:ext cx="834840" cy="4968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0BA92C3C-0A1B-4DAA-B689-F2A0C10E0A94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8777474" y="6399664"/>
                  <a:ext cx="852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4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5F89342F-542E-4E39-954A-F8AB97924FA0}"/>
                    </a:ext>
                  </a:extLst>
                </p14:cNvPr>
                <p14:cNvContentPartPr/>
                <p14:nvPr/>
              </p14:nvContentPartPr>
              <p14:xfrm>
                <a:off x="8703674" y="6508384"/>
                <a:ext cx="73440" cy="17172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5F89342F-542E-4E39-954A-F8AB97924FA0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8694674" y="6499384"/>
                  <a:ext cx="91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6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B0EC179C-E800-4145-AD70-28560013D985}"/>
                    </a:ext>
                  </a:extLst>
                </p14:cNvPr>
                <p14:cNvContentPartPr/>
                <p14:nvPr/>
              </p14:nvContentPartPr>
              <p14:xfrm>
                <a:off x="8731394" y="6514864"/>
                <a:ext cx="194760" cy="10908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B0EC179C-E800-4145-AD70-28560013D985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8722754" y="6505864"/>
                  <a:ext cx="212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8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75784B3F-983B-451C-A5E9-D427B1B09FB5}"/>
                    </a:ext>
                  </a:extLst>
                </p14:cNvPr>
                <p14:cNvContentPartPr/>
                <p14:nvPr/>
              </p14:nvContentPartPr>
              <p14:xfrm>
                <a:off x="8757314" y="6613144"/>
                <a:ext cx="93960" cy="7560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75784B3F-983B-451C-A5E9-D427B1B09FB5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8748314" y="6604144"/>
                  <a:ext cx="111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0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F3C76320-4D44-43F4-AC82-EF1E169793ED}"/>
                    </a:ext>
                  </a:extLst>
                </p14:cNvPr>
                <p14:cNvContentPartPr/>
                <p14:nvPr/>
              </p14:nvContentPartPr>
              <p14:xfrm>
                <a:off x="8938034" y="6666784"/>
                <a:ext cx="15840" cy="10692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F3C76320-4D44-43F4-AC82-EF1E169793ED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8929394" y="6657784"/>
                  <a:ext cx="33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2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6A0E73AA-DA97-4AB1-979B-89E8E48E5883}"/>
                    </a:ext>
                  </a:extLst>
                </p14:cNvPr>
                <p14:cNvContentPartPr/>
                <p14:nvPr/>
              </p14:nvContentPartPr>
              <p14:xfrm>
                <a:off x="9079874" y="6503704"/>
                <a:ext cx="18720" cy="13212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6A0E73AA-DA97-4AB1-979B-89E8E48E5883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9071234" y="6495064"/>
                  <a:ext cx="36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4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850A6E0E-B5F5-466D-BE4D-51030B43845A}"/>
                    </a:ext>
                  </a:extLst>
                </p14:cNvPr>
                <p14:cNvContentPartPr/>
                <p14:nvPr/>
              </p14:nvContentPartPr>
              <p14:xfrm>
                <a:off x="9074474" y="6781624"/>
                <a:ext cx="14760" cy="1656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850A6E0E-B5F5-466D-BE4D-51030B43845A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9065834" y="6772984"/>
                  <a:ext cx="32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6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3F6E3F6C-D984-48C1-9F2E-04E2703DB09A}"/>
                    </a:ext>
                  </a:extLst>
                </p14:cNvPr>
                <p14:cNvContentPartPr/>
                <p14:nvPr/>
              </p14:nvContentPartPr>
              <p14:xfrm>
                <a:off x="9291194" y="6574264"/>
                <a:ext cx="5400" cy="108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3F6E3F6C-D984-48C1-9F2E-04E2703DB09A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9282194" y="6565264"/>
                  <a:ext cx="230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8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0F42357A-48E0-4C9B-803B-CC9F92E4DCB8}"/>
                    </a:ext>
                  </a:extLst>
                </p14:cNvPr>
                <p14:cNvContentPartPr/>
                <p14:nvPr/>
              </p14:nvContentPartPr>
              <p14:xfrm>
                <a:off x="9417194" y="6550864"/>
                <a:ext cx="46800" cy="1080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0F42357A-48E0-4C9B-803B-CC9F92E4DCB8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9408194" y="6542224"/>
                  <a:ext cx="64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0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90FA9CD-1D24-4889-B96B-80A94BD5FFA9}"/>
                    </a:ext>
                  </a:extLst>
                </p14:cNvPr>
                <p14:cNvContentPartPr/>
                <p14:nvPr/>
              </p14:nvContentPartPr>
              <p14:xfrm>
                <a:off x="9571994" y="6527824"/>
                <a:ext cx="65880" cy="5004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90FA9CD-1D24-4889-B96B-80A94BD5FFA9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9563354" y="6518824"/>
                  <a:ext cx="83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2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F2621398-9719-4DB2-B3B1-3C0E5E53B4AC}"/>
                    </a:ext>
                  </a:extLst>
                </p14:cNvPr>
                <p14:cNvContentPartPr/>
                <p14:nvPr/>
              </p14:nvContentPartPr>
              <p14:xfrm>
                <a:off x="9780434" y="6397864"/>
                <a:ext cx="84960" cy="25632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F2621398-9719-4DB2-B3B1-3C0E5E53B4AC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9771434" y="6388864"/>
                  <a:ext cx="1026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4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7CB84D2E-6511-492C-92DC-F7759EC84E83}"/>
                    </a:ext>
                  </a:extLst>
                </p14:cNvPr>
                <p14:cNvContentPartPr/>
                <p14:nvPr/>
              </p14:nvContentPartPr>
              <p14:xfrm>
                <a:off x="9805634" y="6436744"/>
                <a:ext cx="185040" cy="15696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7CB84D2E-6511-492C-92DC-F7759EC84E83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9796634" y="6427744"/>
                  <a:ext cx="202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6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5E44134-DC54-4967-BE43-877F5F43DD41}"/>
                    </a:ext>
                  </a:extLst>
                </p14:cNvPr>
                <p14:cNvContentPartPr/>
                <p14:nvPr/>
              </p14:nvContentPartPr>
              <p14:xfrm>
                <a:off x="9823634" y="6589024"/>
                <a:ext cx="105480" cy="8244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5E44134-DC54-4967-BE43-877F5F43DD41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9814994" y="6580024"/>
                  <a:ext cx="123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8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C5843813-F132-46E4-B8F6-5FAFF3CCF2C2}"/>
                    </a:ext>
                  </a:extLst>
                </p14:cNvPr>
                <p14:cNvContentPartPr/>
                <p14:nvPr/>
              </p14:nvContentPartPr>
              <p14:xfrm>
                <a:off x="9945674" y="6591544"/>
                <a:ext cx="176760" cy="13932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C5843813-F132-46E4-B8F6-5FAFF3CCF2C2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9937034" y="6582904"/>
                  <a:ext cx="194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0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3397BADF-794C-4054-9689-3CBC52BC6228}"/>
                    </a:ext>
                  </a:extLst>
                </p14:cNvPr>
                <p14:cNvContentPartPr/>
                <p14:nvPr/>
              </p14:nvContentPartPr>
              <p14:xfrm>
                <a:off x="10312514" y="6370144"/>
                <a:ext cx="25560" cy="24732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3397BADF-794C-4054-9689-3CBC52BC6228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10303514" y="6361144"/>
                  <a:ext cx="432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2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10B9B36C-45C2-43B3-9FCF-99AC0F2F7C6C}"/>
                    </a:ext>
                  </a:extLst>
                </p14:cNvPr>
                <p14:cNvContentPartPr/>
                <p14:nvPr/>
              </p14:nvContentPartPr>
              <p14:xfrm>
                <a:off x="10309634" y="6774784"/>
                <a:ext cx="11520" cy="3456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10B9B36C-45C2-43B3-9FCF-99AC0F2F7C6C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10300994" y="6765784"/>
                  <a:ext cx="29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4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820D22C4-4908-459A-A041-D5688D72ED93}"/>
                    </a:ext>
                  </a:extLst>
                </p14:cNvPr>
                <p14:cNvContentPartPr/>
                <p14:nvPr/>
              </p14:nvContentPartPr>
              <p14:xfrm>
                <a:off x="7777394" y="4987428"/>
                <a:ext cx="9360" cy="180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820D22C4-4908-459A-A041-D5688D72ED93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7768754" y="4978788"/>
                  <a:ext cx="27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6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AF7E7BA9-447E-46FE-ADF9-87797B7735D2}"/>
                    </a:ext>
                  </a:extLst>
                </p14:cNvPr>
                <p14:cNvContentPartPr/>
                <p14:nvPr/>
              </p14:nvContentPartPr>
              <p14:xfrm>
                <a:off x="7688834" y="4992468"/>
                <a:ext cx="497160" cy="6768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AF7E7BA9-447E-46FE-ADF9-87797B7735D2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7680194" y="4983828"/>
                  <a:ext cx="514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8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7D2029E9-103B-4740-89B7-795C6E27057D}"/>
                    </a:ext>
                  </a:extLst>
                </p14:cNvPr>
                <p14:cNvContentPartPr/>
                <p14:nvPr/>
              </p14:nvContentPartPr>
              <p14:xfrm>
                <a:off x="4847714" y="4776108"/>
                <a:ext cx="360" cy="36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7D2029E9-103B-4740-89B7-795C6E27057D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4838714" y="47671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9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5DDC33EE-6E80-4BE6-B5B2-D3152DDD5E25}"/>
                    </a:ext>
                  </a:extLst>
                </p14:cNvPr>
                <p14:cNvContentPartPr/>
                <p14:nvPr/>
              </p14:nvContentPartPr>
              <p14:xfrm>
                <a:off x="4839074" y="4740828"/>
                <a:ext cx="878760" cy="11052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5DDC33EE-6E80-4BE6-B5B2-D3152DDD5E25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4830434" y="4732188"/>
                  <a:ext cx="896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1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6A482A62-A53D-4D58-B193-27AEAAA7341C}"/>
                    </a:ext>
                  </a:extLst>
                </p14:cNvPr>
                <p14:cNvContentPartPr/>
                <p14:nvPr/>
              </p14:nvContentPartPr>
              <p14:xfrm>
                <a:off x="4201154" y="2597028"/>
                <a:ext cx="1756440" cy="9648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6A482A62-A53D-4D58-B193-27AEAAA7341C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4192514" y="2588028"/>
                  <a:ext cx="1774080" cy="114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60788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D5DB435-5011-4F05-AD57-26CA7D144FD5}"/>
              </a:ext>
            </a:extLst>
          </p:cNvPr>
          <p:cNvGrpSpPr/>
          <p:nvPr/>
        </p:nvGrpSpPr>
        <p:grpSpPr>
          <a:xfrm>
            <a:off x="1792034" y="80584"/>
            <a:ext cx="2441160" cy="479880"/>
            <a:chOff x="1792034" y="80584"/>
            <a:chExt cx="244116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11D8882-22B9-4FED-8641-9D5FF3EDF30C}"/>
                    </a:ext>
                  </a:extLst>
                </p14:cNvPr>
                <p14:cNvContentPartPr/>
                <p14:nvPr/>
              </p14:nvContentPartPr>
              <p14:xfrm>
                <a:off x="1792034" y="238624"/>
                <a:ext cx="367920" cy="319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11D8882-22B9-4FED-8641-9D5FF3EDF30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83034" y="229624"/>
                  <a:ext cx="3855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04BB1BB-EF04-4BF6-B875-4EE6B0D725F1}"/>
                    </a:ext>
                  </a:extLst>
                </p14:cNvPr>
                <p14:cNvContentPartPr/>
                <p14:nvPr/>
              </p14:nvContentPartPr>
              <p14:xfrm>
                <a:off x="2109194" y="398824"/>
                <a:ext cx="164520" cy="151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04BB1BB-EF04-4BF6-B875-4EE6B0D725F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00554" y="390184"/>
                  <a:ext cx="182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CBFC529-1DE6-424C-9EB8-B6B95E7F2EE1}"/>
                    </a:ext>
                  </a:extLst>
                </p14:cNvPr>
                <p14:cNvContentPartPr/>
                <p14:nvPr/>
              </p14:nvContentPartPr>
              <p14:xfrm>
                <a:off x="2312954" y="430504"/>
                <a:ext cx="189720" cy="110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CBFC529-1DE6-424C-9EB8-B6B95E7F2EE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03954" y="421504"/>
                  <a:ext cx="2073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C666FF5-33A3-4091-9EB3-20838FE3ED1B}"/>
                    </a:ext>
                  </a:extLst>
                </p14:cNvPr>
                <p14:cNvContentPartPr/>
                <p14:nvPr/>
              </p14:nvContentPartPr>
              <p14:xfrm>
                <a:off x="2559554" y="395944"/>
                <a:ext cx="215280" cy="141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C666FF5-33A3-4091-9EB3-20838FE3ED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50554" y="387304"/>
                  <a:ext cx="232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1F473A5-29BC-44ED-851F-7A83DB73374E}"/>
                    </a:ext>
                  </a:extLst>
                </p14:cNvPr>
                <p14:cNvContentPartPr/>
                <p14:nvPr/>
              </p14:nvContentPartPr>
              <p14:xfrm>
                <a:off x="2732714" y="142864"/>
                <a:ext cx="211680" cy="350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1F473A5-29BC-44ED-851F-7A83DB73374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24074" y="134224"/>
                  <a:ext cx="2293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7CB1ACD-BD4E-4040-8918-24067EFEDDF5}"/>
                    </a:ext>
                  </a:extLst>
                </p14:cNvPr>
                <p14:cNvContentPartPr/>
                <p14:nvPr/>
              </p14:nvContentPartPr>
              <p14:xfrm>
                <a:off x="2854394" y="395224"/>
                <a:ext cx="51480" cy="123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7CB1ACD-BD4E-4040-8918-24067EFEDDF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45394" y="386584"/>
                  <a:ext cx="69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62D168E-0155-496F-B5EB-86676C26BF20}"/>
                    </a:ext>
                  </a:extLst>
                </p14:cNvPr>
                <p14:cNvContentPartPr/>
                <p14:nvPr/>
              </p14:nvContentPartPr>
              <p14:xfrm>
                <a:off x="2955554" y="80584"/>
                <a:ext cx="358560" cy="444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62D168E-0155-496F-B5EB-86676C26BF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46914" y="71944"/>
                  <a:ext cx="37620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DDF8F9A-B1A6-4046-9688-470AB30FE393}"/>
                    </a:ext>
                  </a:extLst>
                </p14:cNvPr>
                <p14:cNvContentPartPr/>
                <p14:nvPr/>
              </p14:nvContentPartPr>
              <p14:xfrm>
                <a:off x="3270554" y="252664"/>
                <a:ext cx="162720" cy="213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DDF8F9A-B1A6-4046-9688-470AB30FE39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61554" y="243664"/>
                  <a:ext cx="1803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7DA3E0C-8526-4906-BA93-20B50D556C3B}"/>
                    </a:ext>
                  </a:extLst>
                </p14:cNvPr>
                <p14:cNvContentPartPr/>
                <p14:nvPr/>
              </p14:nvContentPartPr>
              <p14:xfrm>
                <a:off x="3425714" y="356704"/>
                <a:ext cx="83880" cy="124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7DA3E0C-8526-4906-BA93-20B50D556C3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16714" y="347704"/>
                  <a:ext cx="101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872CB63-4D19-42D5-BE63-5572EEC86F95}"/>
                    </a:ext>
                  </a:extLst>
                </p14:cNvPr>
                <p14:cNvContentPartPr/>
                <p14:nvPr/>
              </p14:nvContentPartPr>
              <p14:xfrm>
                <a:off x="3582314" y="345544"/>
                <a:ext cx="154800" cy="133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872CB63-4D19-42D5-BE63-5572EEC86F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73674" y="336544"/>
                  <a:ext cx="172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E4860C0-9ABF-4524-ABE3-918A61C8C35B}"/>
                    </a:ext>
                  </a:extLst>
                </p14:cNvPr>
                <p14:cNvContentPartPr/>
                <p14:nvPr/>
              </p14:nvContentPartPr>
              <p14:xfrm>
                <a:off x="3831434" y="381184"/>
                <a:ext cx="113040" cy="127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E4860C0-9ABF-4524-ABE3-918A61C8C3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22794" y="372184"/>
                  <a:ext cx="130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54FA8D0-1567-45FE-B91C-13822A437AC8}"/>
                    </a:ext>
                  </a:extLst>
                </p14:cNvPr>
                <p14:cNvContentPartPr/>
                <p14:nvPr/>
              </p14:nvContentPartPr>
              <p14:xfrm>
                <a:off x="4099274" y="179944"/>
                <a:ext cx="133920" cy="380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54FA8D0-1567-45FE-B91C-13822A437AC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90274" y="170944"/>
                  <a:ext cx="151560" cy="39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CD2136-50AC-4265-A380-2C2C4FC43D37}"/>
              </a:ext>
            </a:extLst>
          </p:cNvPr>
          <p:cNvGrpSpPr/>
          <p:nvPr/>
        </p:nvGrpSpPr>
        <p:grpSpPr>
          <a:xfrm>
            <a:off x="4622714" y="78064"/>
            <a:ext cx="1412280" cy="452160"/>
            <a:chOff x="4622714" y="78064"/>
            <a:chExt cx="1412280" cy="45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DB4F1F7-EBA5-4719-9D08-0CDC5126FA45}"/>
                    </a:ext>
                  </a:extLst>
                </p14:cNvPr>
                <p14:cNvContentPartPr/>
                <p14:nvPr/>
              </p14:nvContentPartPr>
              <p14:xfrm>
                <a:off x="4622714" y="288664"/>
                <a:ext cx="127800" cy="241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DB4F1F7-EBA5-4719-9D08-0CDC5126FA4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13714" y="279664"/>
                  <a:ext cx="145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74621D5-2A72-42FA-BE29-78736696A6B6}"/>
                    </a:ext>
                  </a:extLst>
                </p14:cNvPr>
                <p14:cNvContentPartPr/>
                <p14:nvPr/>
              </p14:nvContentPartPr>
              <p14:xfrm>
                <a:off x="4702274" y="120184"/>
                <a:ext cx="224640" cy="254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74621D5-2A72-42FA-BE29-78736696A6B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93274" y="111544"/>
                  <a:ext cx="2422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D0DA9C-B16B-4354-B31B-C5290937AC99}"/>
                    </a:ext>
                  </a:extLst>
                </p14:cNvPr>
                <p14:cNvContentPartPr/>
                <p14:nvPr/>
              </p14:nvContentPartPr>
              <p14:xfrm>
                <a:off x="4890914" y="335824"/>
                <a:ext cx="119880" cy="192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D0DA9C-B16B-4354-B31B-C5290937AC9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81914" y="327184"/>
                  <a:ext cx="137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81536D5-84A9-4E2E-923B-49525DD23AF2}"/>
                    </a:ext>
                  </a:extLst>
                </p14:cNvPr>
                <p14:cNvContentPartPr/>
                <p14:nvPr/>
              </p14:nvContentPartPr>
              <p14:xfrm>
                <a:off x="5037074" y="359944"/>
                <a:ext cx="119880" cy="136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81536D5-84A9-4E2E-923B-49525DD23AF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28074" y="350944"/>
                  <a:ext cx="137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D2C7C8D-221C-4944-B17C-5438A3098481}"/>
                    </a:ext>
                  </a:extLst>
                </p14:cNvPr>
                <p14:cNvContentPartPr/>
                <p14:nvPr/>
              </p14:nvContentPartPr>
              <p14:xfrm>
                <a:off x="5257394" y="78064"/>
                <a:ext cx="204120" cy="438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D2C7C8D-221C-4944-B17C-5438A309848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48394" y="69424"/>
                  <a:ext cx="22176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BD7B5ED-9352-4A6B-ADC6-A434F4FA1B64}"/>
                    </a:ext>
                  </a:extLst>
                </p14:cNvPr>
                <p14:cNvContentPartPr/>
                <p14:nvPr/>
              </p14:nvContentPartPr>
              <p14:xfrm>
                <a:off x="5452874" y="361384"/>
                <a:ext cx="163080" cy="120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BD7B5ED-9352-4A6B-ADC6-A434F4FA1B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43874" y="352384"/>
                  <a:ext cx="180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41AF21B-7A1F-464C-B9BE-90B729F3891B}"/>
                    </a:ext>
                  </a:extLst>
                </p14:cNvPr>
                <p14:cNvContentPartPr/>
                <p14:nvPr/>
              </p14:nvContentPartPr>
              <p14:xfrm>
                <a:off x="5720354" y="101464"/>
                <a:ext cx="205200" cy="375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41AF21B-7A1F-464C-B9BE-90B729F3891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11354" y="92464"/>
                  <a:ext cx="2228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89D4530-37C0-4D3B-8D47-A0714F2BD833}"/>
                    </a:ext>
                  </a:extLst>
                </p14:cNvPr>
                <p14:cNvContentPartPr/>
                <p14:nvPr/>
              </p14:nvContentPartPr>
              <p14:xfrm>
                <a:off x="5998274" y="354184"/>
                <a:ext cx="36720" cy="118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89D4530-37C0-4D3B-8D47-A0714F2BD83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89274" y="345544"/>
                  <a:ext cx="5436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531B439-0FF9-457B-B04A-09C4A556247C}"/>
              </a:ext>
            </a:extLst>
          </p:cNvPr>
          <p:cNvGrpSpPr/>
          <p:nvPr/>
        </p:nvGrpSpPr>
        <p:grpSpPr>
          <a:xfrm>
            <a:off x="1181834" y="241864"/>
            <a:ext cx="300600" cy="303120"/>
            <a:chOff x="1181834" y="241864"/>
            <a:chExt cx="300600" cy="30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BACDC41-C3B6-44C1-8C38-4228DEB208E6}"/>
                    </a:ext>
                  </a:extLst>
                </p14:cNvPr>
                <p14:cNvContentPartPr/>
                <p14:nvPr/>
              </p14:nvContentPartPr>
              <p14:xfrm>
                <a:off x="1181834" y="241864"/>
                <a:ext cx="247680" cy="266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BACDC41-C3B6-44C1-8C38-4228DEB208E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73194" y="232864"/>
                  <a:ext cx="2653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1C99E57-0793-44B9-AC69-1D47A29FB5E6}"/>
                    </a:ext>
                  </a:extLst>
                </p14:cNvPr>
                <p14:cNvContentPartPr/>
                <p14:nvPr/>
              </p14:nvContentPartPr>
              <p14:xfrm>
                <a:off x="1480634" y="538864"/>
                <a:ext cx="1800" cy="6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1C99E57-0793-44B9-AC69-1D47A29FB5E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71994" y="529864"/>
                  <a:ext cx="1944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0C197A-6B17-41EE-8BEA-1AC1CD711C80}"/>
              </a:ext>
            </a:extLst>
          </p:cNvPr>
          <p:cNvGrpSpPr/>
          <p:nvPr/>
        </p:nvGrpSpPr>
        <p:grpSpPr>
          <a:xfrm>
            <a:off x="4128794" y="761344"/>
            <a:ext cx="1764720" cy="1055520"/>
            <a:chOff x="4128794" y="761344"/>
            <a:chExt cx="1764720" cy="105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445DBAF-ED2B-4587-9222-C454158F1D66}"/>
                    </a:ext>
                  </a:extLst>
                </p14:cNvPr>
                <p14:cNvContentPartPr/>
                <p14:nvPr/>
              </p14:nvContentPartPr>
              <p14:xfrm>
                <a:off x="4128794" y="1031344"/>
                <a:ext cx="105120" cy="248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445DBAF-ED2B-4587-9222-C454158F1D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20154" y="1022704"/>
                  <a:ext cx="122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54A098C-89BB-445F-AFA3-74CD7E0C356E}"/>
                    </a:ext>
                  </a:extLst>
                </p14:cNvPr>
                <p14:cNvContentPartPr/>
                <p14:nvPr/>
              </p14:nvContentPartPr>
              <p14:xfrm>
                <a:off x="4201154" y="933424"/>
                <a:ext cx="246960" cy="187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54A098C-89BB-445F-AFA3-74CD7E0C356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92154" y="924424"/>
                  <a:ext cx="264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052DA8B-FFAE-42B3-9B5E-EEBF530FCF71}"/>
                    </a:ext>
                  </a:extLst>
                </p14:cNvPr>
                <p14:cNvContentPartPr/>
                <p14:nvPr/>
              </p14:nvContentPartPr>
              <p14:xfrm>
                <a:off x="4484474" y="944944"/>
                <a:ext cx="223920" cy="289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052DA8B-FFAE-42B3-9B5E-EEBF530FCF7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75474" y="936304"/>
                  <a:ext cx="2415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D603495-9F6C-43BC-A98F-CCEB5DF5CEB0}"/>
                    </a:ext>
                  </a:extLst>
                </p14:cNvPr>
                <p14:cNvContentPartPr/>
                <p14:nvPr/>
              </p14:nvContentPartPr>
              <p14:xfrm>
                <a:off x="4720274" y="916864"/>
                <a:ext cx="260280" cy="308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D603495-9F6C-43BC-A98F-CCEB5DF5CEB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11274" y="908224"/>
                  <a:ext cx="2779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C14CFF8-A8D5-418F-845F-B57F7C584C43}"/>
                    </a:ext>
                  </a:extLst>
                </p14:cNvPr>
                <p14:cNvContentPartPr/>
                <p14:nvPr/>
              </p14:nvContentPartPr>
              <p14:xfrm>
                <a:off x="4773914" y="1075264"/>
                <a:ext cx="196920" cy="51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C14CFF8-A8D5-418F-845F-B57F7C584C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64914" y="1066624"/>
                  <a:ext cx="214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21C8677-ACE7-4681-9E7C-2E28AFD4B7EA}"/>
                    </a:ext>
                  </a:extLst>
                </p14:cNvPr>
                <p14:cNvContentPartPr/>
                <p14:nvPr/>
              </p14:nvContentPartPr>
              <p14:xfrm>
                <a:off x="5101874" y="961144"/>
                <a:ext cx="231480" cy="214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21C8677-ACE7-4681-9E7C-2E28AFD4B7E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92874" y="952144"/>
                  <a:ext cx="249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CC89996-1AAA-4D40-9034-2348B9342ACC}"/>
                    </a:ext>
                  </a:extLst>
                </p14:cNvPr>
                <p14:cNvContentPartPr/>
                <p14:nvPr/>
              </p14:nvContentPartPr>
              <p14:xfrm>
                <a:off x="5455754" y="955744"/>
                <a:ext cx="60480" cy="195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CC89996-1AAA-4D40-9034-2348B9342AC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47114" y="946744"/>
                  <a:ext cx="781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BD9A341-E1CF-468B-A3AB-F8DE8B46A73F}"/>
                    </a:ext>
                  </a:extLst>
                </p14:cNvPr>
                <p14:cNvContentPartPr/>
                <p14:nvPr/>
              </p14:nvContentPartPr>
              <p14:xfrm>
                <a:off x="5440634" y="878344"/>
                <a:ext cx="228960" cy="263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BD9A341-E1CF-468B-A3AB-F8DE8B46A73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31994" y="869344"/>
                  <a:ext cx="2466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D216B5D-B32F-412A-90E2-3C59628FBEAD}"/>
                    </a:ext>
                  </a:extLst>
                </p14:cNvPr>
                <p14:cNvContentPartPr/>
                <p14:nvPr/>
              </p14:nvContentPartPr>
              <p14:xfrm>
                <a:off x="5692274" y="761344"/>
                <a:ext cx="201240" cy="441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D216B5D-B32F-412A-90E2-3C59628FBEA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83634" y="752344"/>
                  <a:ext cx="2188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26C775B-0B50-4034-AE67-6769AFE895DA}"/>
                    </a:ext>
                  </a:extLst>
                </p14:cNvPr>
                <p14:cNvContentPartPr/>
                <p14:nvPr/>
              </p14:nvContentPartPr>
              <p14:xfrm>
                <a:off x="4487714" y="1317544"/>
                <a:ext cx="961920" cy="129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26C775B-0B50-4034-AE67-6769AFE895D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78714" y="1308544"/>
                  <a:ext cx="979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202C264-36DD-4249-A78A-ECEE235F68AE}"/>
                    </a:ext>
                  </a:extLst>
                </p14:cNvPr>
                <p14:cNvContentPartPr/>
                <p14:nvPr/>
              </p14:nvContentPartPr>
              <p14:xfrm>
                <a:off x="4775714" y="1587184"/>
                <a:ext cx="105120" cy="177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202C264-36DD-4249-A78A-ECEE235F68A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67074" y="1578544"/>
                  <a:ext cx="122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B2AF244-A3E0-42C3-86DE-335B972EACAE}"/>
                    </a:ext>
                  </a:extLst>
                </p14:cNvPr>
                <p14:cNvContentPartPr/>
                <p14:nvPr/>
              </p14:nvContentPartPr>
              <p14:xfrm>
                <a:off x="4833314" y="1446424"/>
                <a:ext cx="239400" cy="169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B2AF244-A3E0-42C3-86DE-335B972EACA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24674" y="1437784"/>
                  <a:ext cx="257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73C566D-8755-4912-8C10-F3399F0F618F}"/>
                    </a:ext>
                  </a:extLst>
                </p14:cNvPr>
                <p14:cNvContentPartPr/>
                <p14:nvPr/>
              </p14:nvContentPartPr>
              <p14:xfrm>
                <a:off x="5074874" y="1481704"/>
                <a:ext cx="157320" cy="246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73C566D-8755-4912-8C10-F3399F0F618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66234" y="1473064"/>
                  <a:ext cx="1749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4E7F090-3990-4B27-921B-B0F1D2E225ED}"/>
                    </a:ext>
                  </a:extLst>
                </p14:cNvPr>
                <p14:cNvContentPartPr/>
                <p14:nvPr/>
              </p14:nvContentPartPr>
              <p14:xfrm>
                <a:off x="5275394" y="1523104"/>
                <a:ext cx="93960" cy="184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4E7F090-3990-4B27-921B-B0F1D2E225E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66754" y="1514464"/>
                  <a:ext cx="111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04994C6-BF82-4094-81FC-AA4A2669D1FF}"/>
                    </a:ext>
                  </a:extLst>
                </p14:cNvPr>
                <p14:cNvContentPartPr/>
                <p14:nvPr/>
              </p14:nvContentPartPr>
              <p14:xfrm>
                <a:off x="5268194" y="1441384"/>
                <a:ext cx="264960" cy="258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04994C6-BF82-4094-81FC-AA4A2669D1F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59554" y="1432744"/>
                  <a:ext cx="2826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138DCB4-A08C-4979-8AA7-45722CA73425}"/>
                    </a:ext>
                  </a:extLst>
                </p14:cNvPr>
                <p14:cNvContentPartPr/>
                <p14:nvPr/>
              </p14:nvContentPartPr>
              <p14:xfrm>
                <a:off x="5546114" y="1371904"/>
                <a:ext cx="149400" cy="444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138DCB4-A08C-4979-8AA7-45722CA7342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37474" y="1363264"/>
                  <a:ext cx="167040" cy="46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489CF6C-9C89-48BF-9290-3C5071BFF888}"/>
              </a:ext>
            </a:extLst>
          </p:cNvPr>
          <p:cNvGrpSpPr/>
          <p:nvPr/>
        </p:nvGrpSpPr>
        <p:grpSpPr>
          <a:xfrm>
            <a:off x="2063114" y="1906864"/>
            <a:ext cx="1395720" cy="437040"/>
            <a:chOff x="2063114" y="1906864"/>
            <a:chExt cx="1395720" cy="43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CAE180C-0B4D-4DE0-9568-4E97A034F67D}"/>
                    </a:ext>
                  </a:extLst>
                </p14:cNvPr>
                <p14:cNvContentPartPr/>
                <p14:nvPr/>
              </p14:nvContentPartPr>
              <p14:xfrm>
                <a:off x="2063114" y="2058064"/>
                <a:ext cx="119880" cy="285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CAE180C-0B4D-4DE0-9568-4E97A034F67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54474" y="2049064"/>
                  <a:ext cx="1375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AF55D9E-5EAB-4841-9E91-138E4062497F}"/>
                    </a:ext>
                  </a:extLst>
                </p14:cNvPr>
                <p14:cNvContentPartPr/>
                <p14:nvPr/>
              </p14:nvContentPartPr>
              <p14:xfrm>
                <a:off x="2128994" y="1927744"/>
                <a:ext cx="243000" cy="249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AF55D9E-5EAB-4841-9E91-138E4062497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20354" y="1918744"/>
                  <a:ext cx="2606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D14F2CE-0BC0-4B25-A680-0A4676FFA04A}"/>
                    </a:ext>
                  </a:extLst>
                </p14:cNvPr>
                <p14:cNvContentPartPr/>
                <p14:nvPr/>
              </p14:nvContentPartPr>
              <p14:xfrm>
                <a:off x="2383874" y="2028544"/>
                <a:ext cx="158400" cy="258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D14F2CE-0BC0-4B25-A680-0A4676FFA04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75234" y="2019904"/>
                  <a:ext cx="176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463479E-98DE-46E2-9E16-1342AD860244}"/>
                    </a:ext>
                  </a:extLst>
                </p14:cNvPr>
                <p14:cNvContentPartPr/>
                <p14:nvPr/>
              </p14:nvContentPartPr>
              <p14:xfrm>
                <a:off x="2608154" y="2091184"/>
                <a:ext cx="102960" cy="200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463479E-98DE-46E2-9E16-1342AD86024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99154" y="2082544"/>
                  <a:ext cx="1206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F634743-1E24-4ABE-816A-7279ACB8A2D5}"/>
                    </a:ext>
                  </a:extLst>
                </p14:cNvPr>
                <p14:cNvContentPartPr/>
                <p14:nvPr/>
              </p14:nvContentPartPr>
              <p14:xfrm>
                <a:off x="2583314" y="2023504"/>
                <a:ext cx="257040" cy="261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F634743-1E24-4ABE-816A-7279ACB8A2D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74674" y="2014504"/>
                  <a:ext cx="2746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8E9D951-489B-49B1-91AD-E46204EF0332}"/>
                    </a:ext>
                  </a:extLst>
                </p14:cNvPr>
                <p14:cNvContentPartPr/>
                <p14:nvPr/>
              </p14:nvContentPartPr>
              <p14:xfrm>
                <a:off x="2889674" y="1999384"/>
                <a:ext cx="122040" cy="273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8E9D951-489B-49B1-91AD-E46204EF033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81034" y="1990744"/>
                  <a:ext cx="1396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123BC53-A2F9-4046-BD64-D2C7097D35F7}"/>
                    </a:ext>
                  </a:extLst>
                </p14:cNvPr>
                <p14:cNvContentPartPr/>
                <p14:nvPr/>
              </p14:nvContentPartPr>
              <p14:xfrm>
                <a:off x="2997674" y="1985344"/>
                <a:ext cx="240840" cy="275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123BC53-A2F9-4046-BD64-D2C7097D35F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89034" y="1976344"/>
                  <a:ext cx="258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857AD62-CAF2-440D-BEEA-B0A22B0D471D}"/>
                    </a:ext>
                  </a:extLst>
                </p14:cNvPr>
                <p14:cNvContentPartPr/>
                <p14:nvPr/>
              </p14:nvContentPartPr>
              <p14:xfrm>
                <a:off x="3092714" y="2100544"/>
                <a:ext cx="153720" cy="50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857AD62-CAF2-440D-BEEA-B0A22B0D471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83714" y="2091544"/>
                  <a:ext cx="1713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E123A0F-22D5-4747-80EF-B050B8D58C28}"/>
                    </a:ext>
                  </a:extLst>
                </p14:cNvPr>
                <p14:cNvContentPartPr/>
                <p14:nvPr/>
              </p14:nvContentPartPr>
              <p14:xfrm>
                <a:off x="3277034" y="1906864"/>
                <a:ext cx="181800" cy="406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E123A0F-22D5-4747-80EF-B050B8D58C2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68034" y="1897864"/>
                  <a:ext cx="199440" cy="42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32AAC74-C9AD-455F-93A2-A98A2EB839AD}"/>
              </a:ext>
            </a:extLst>
          </p:cNvPr>
          <p:cNvGrpSpPr/>
          <p:nvPr/>
        </p:nvGrpSpPr>
        <p:grpSpPr>
          <a:xfrm>
            <a:off x="3727394" y="2085424"/>
            <a:ext cx="169200" cy="121320"/>
            <a:chOff x="3727394" y="2085424"/>
            <a:chExt cx="169200" cy="12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4F4485A-C7E4-4BD2-BC8A-08E95F3F2E61}"/>
                    </a:ext>
                  </a:extLst>
                </p14:cNvPr>
                <p14:cNvContentPartPr/>
                <p14:nvPr/>
              </p14:nvContentPartPr>
              <p14:xfrm>
                <a:off x="3741794" y="2085424"/>
                <a:ext cx="154800" cy="46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4F4485A-C7E4-4BD2-BC8A-08E95F3F2E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32794" y="2076784"/>
                  <a:ext cx="172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7913CA6-08C8-4826-9FF7-AEFA38FAADB8}"/>
                    </a:ext>
                  </a:extLst>
                </p14:cNvPr>
                <p14:cNvContentPartPr/>
                <p14:nvPr/>
              </p14:nvContentPartPr>
              <p14:xfrm>
                <a:off x="3727394" y="2173264"/>
                <a:ext cx="153000" cy="33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7913CA6-08C8-4826-9FF7-AEFA38FAADB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18754" y="2164624"/>
                  <a:ext cx="17064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49462A3-903E-420E-87A0-586195202B8F}"/>
              </a:ext>
            </a:extLst>
          </p:cNvPr>
          <p:cNvGrpSpPr/>
          <p:nvPr/>
        </p:nvGrpSpPr>
        <p:grpSpPr>
          <a:xfrm>
            <a:off x="4149674" y="1940344"/>
            <a:ext cx="1572840" cy="918000"/>
            <a:chOff x="4149674" y="1940344"/>
            <a:chExt cx="1572840" cy="91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73AC190-7349-4FE4-BC0A-D6D7BE36F702}"/>
                    </a:ext>
                  </a:extLst>
                </p14:cNvPr>
                <p14:cNvContentPartPr/>
                <p14:nvPr/>
              </p14:nvContentPartPr>
              <p14:xfrm>
                <a:off x="4149674" y="2099824"/>
                <a:ext cx="62280" cy="211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73AC190-7349-4FE4-BC0A-D6D7BE36F70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40674" y="2090824"/>
                  <a:ext cx="799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99D7838-1E3C-4CC6-BE2A-3C3D0B112025}"/>
                    </a:ext>
                  </a:extLst>
                </p14:cNvPr>
                <p14:cNvContentPartPr/>
                <p14:nvPr/>
              </p14:nvContentPartPr>
              <p14:xfrm>
                <a:off x="4173434" y="1940344"/>
                <a:ext cx="274320" cy="2167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99D7838-1E3C-4CC6-BE2A-3C3D0B11202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64434" y="1931344"/>
                  <a:ext cx="291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37E729E-A9F5-4823-BDD7-BFA827264896}"/>
                    </a:ext>
                  </a:extLst>
                </p14:cNvPr>
                <p14:cNvContentPartPr/>
                <p14:nvPr/>
              </p14:nvContentPartPr>
              <p14:xfrm>
                <a:off x="4467914" y="2017024"/>
                <a:ext cx="142200" cy="276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37E729E-A9F5-4823-BDD7-BFA82726489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59274" y="2008024"/>
                  <a:ext cx="1598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D12F552-0ADA-43F4-892C-A81D7EC9F70B}"/>
                    </a:ext>
                  </a:extLst>
                </p14:cNvPr>
                <p14:cNvContentPartPr/>
                <p14:nvPr/>
              </p14:nvContentPartPr>
              <p14:xfrm>
                <a:off x="4687874" y="2081104"/>
                <a:ext cx="76680" cy="197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D12F552-0ADA-43F4-892C-A81D7EC9F70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79234" y="2072104"/>
                  <a:ext cx="94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23DFBDB-9D5F-4E61-B979-3DA523CA1370}"/>
                    </a:ext>
                  </a:extLst>
                </p14:cNvPr>
                <p14:cNvContentPartPr/>
                <p14:nvPr/>
              </p14:nvContentPartPr>
              <p14:xfrm>
                <a:off x="4666634" y="2038624"/>
                <a:ext cx="242280" cy="22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23DFBDB-9D5F-4E61-B979-3DA523CA137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57634" y="2029984"/>
                  <a:ext cx="259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7C5D3B-F4EF-4B58-A8CE-F7B3204A86CE}"/>
                    </a:ext>
                  </a:extLst>
                </p14:cNvPr>
                <p14:cNvContentPartPr/>
                <p14:nvPr/>
              </p14:nvContentPartPr>
              <p14:xfrm>
                <a:off x="5007914" y="2070664"/>
                <a:ext cx="180000" cy="171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7C5D3B-F4EF-4B58-A8CE-F7B3204A86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99274" y="2062024"/>
                  <a:ext cx="197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0BCAD48-813B-4417-9F8D-09591814B5AF}"/>
                    </a:ext>
                  </a:extLst>
                </p14:cNvPr>
                <p14:cNvContentPartPr/>
                <p14:nvPr/>
              </p14:nvContentPartPr>
              <p14:xfrm>
                <a:off x="5261714" y="2030704"/>
                <a:ext cx="261000" cy="252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0BCAD48-813B-4417-9F8D-09591814B5A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53074" y="2022064"/>
                  <a:ext cx="2786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1F7234A-9404-4689-93BC-946FAB96BBA2}"/>
                    </a:ext>
                  </a:extLst>
                </p14:cNvPr>
                <p14:cNvContentPartPr/>
                <p14:nvPr/>
              </p14:nvContentPartPr>
              <p14:xfrm>
                <a:off x="5344514" y="2148424"/>
                <a:ext cx="151560" cy="43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1F7234A-9404-4689-93BC-946FAB96BBA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35874" y="2139424"/>
                  <a:ext cx="1692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60EFDCA-1BE0-41BF-A000-4595722A3D88}"/>
                    </a:ext>
                  </a:extLst>
                </p14:cNvPr>
                <p14:cNvContentPartPr/>
                <p14:nvPr/>
              </p14:nvContentPartPr>
              <p14:xfrm>
                <a:off x="5579234" y="1952944"/>
                <a:ext cx="143280" cy="3222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60EFDCA-1BE0-41BF-A000-4595722A3D8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70234" y="1944304"/>
                  <a:ext cx="1609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8899279-11B0-4816-A8B1-669EB357F246}"/>
                    </a:ext>
                  </a:extLst>
                </p14:cNvPr>
                <p14:cNvContentPartPr/>
                <p14:nvPr/>
              </p14:nvContentPartPr>
              <p14:xfrm>
                <a:off x="4474754" y="2401504"/>
                <a:ext cx="798120" cy="1188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8899279-11B0-4816-A8B1-669EB357F24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65754" y="2392864"/>
                  <a:ext cx="8157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7033BB1-5D8F-47DE-B91B-3C5864044676}"/>
                    </a:ext>
                  </a:extLst>
                </p14:cNvPr>
                <p14:cNvContentPartPr/>
                <p14:nvPr/>
              </p14:nvContentPartPr>
              <p14:xfrm>
                <a:off x="4674194" y="2599504"/>
                <a:ext cx="122400" cy="258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7033BB1-5D8F-47DE-B91B-3C586404467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65554" y="2590504"/>
                  <a:ext cx="1400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F4D5BF1-7C07-4A49-A392-35D3E3C9C660}"/>
                    </a:ext>
                  </a:extLst>
                </p14:cNvPr>
                <p14:cNvContentPartPr/>
                <p14:nvPr/>
              </p14:nvContentPartPr>
              <p14:xfrm>
                <a:off x="4737914" y="2512744"/>
                <a:ext cx="237240" cy="1634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F4D5BF1-7C07-4A49-A392-35D3E3C9C6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28914" y="2504104"/>
                  <a:ext cx="254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2889BFA-EE24-4973-86BE-AFFBBCE927FD}"/>
                    </a:ext>
                  </a:extLst>
                </p14:cNvPr>
                <p14:cNvContentPartPr/>
                <p14:nvPr/>
              </p14:nvContentPartPr>
              <p14:xfrm>
                <a:off x="4968314" y="2567824"/>
                <a:ext cx="177840" cy="225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2889BFA-EE24-4973-86BE-AFFBBCE927F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59314" y="2558824"/>
                  <a:ext cx="195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F4241F6-6B89-4801-91D9-94B781E286DA}"/>
                    </a:ext>
                  </a:extLst>
                </p14:cNvPr>
                <p14:cNvContentPartPr/>
                <p14:nvPr/>
              </p14:nvContentPartPr>
              <p14:xfrm>
                <a:off x="5113034" y="2546944"/>
                <a:ext cx="344160" cy="244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F4241F6-6B89-4801-91D9-94B781E286D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04394" y="2538304"/>
                  <a:ext cx="361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960F395-6D49-4A32-A411-AA908442EA43}"/>
                    </a:ext>
                  </a:extLst>
                </p14:cNvPr>
                <p14:cNvContentPartPr/>
                <p14:nvPr/>
              </p14:nvContentPartPr>
              <p14:xfrm>
                <a:off x="5203754" y="2688424"/>
                <a:ext cx="158760" cy="9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960F395-6D49-4A32-A411-AA908442EA4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94754" y="2679784"/>
                  <a:ext cx="176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B931F78-2B77-47D5-AC1B-1D087F434289}"/>
                    </a:ext>
                  </a:extLst>
                </p14:cNvPr>
                <p14:cNvContentPartPr/>
                <p14:nvPr/>
              </p14:nvContentPartPr>
              <p14:xfrm>
                <a:off x="5441714" y="2504824"/>
                <a:ext cx="174960" cy="318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B931F78-2B77-47D5-AC1B-1D087F43428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32714" y="2496184"/>
                  <a:ext cx="19260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30000AD-207F-4100-AD31-945DA2F17935}"/>
              </a:ext>
            </a:extLst>
          </p:cNvPr>
          <p:cNvGrpSpPr/>
          <p:nvPr/>
        </p:nvGrpSpPr>
        <p:grpSpPr>
          <a:xfrm>
            <a:off x="6018794" y="2150944"/>
            <a:ext cx="173520" cy="126360"/>
            <a:chOff x="6018794" y="2150944"/>
            <a:chExt cx="173520" cy="12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74CBF25-48FA-408B-A1CE-F150E77B9B70}"/>
                    </a:ext>
                  </a:extLst>
                </p14:cNvPr>
                <p14:cNvContentPartPr/>
                <p14:nvPr/>
              </p14:nvContentPartPr>
              <p14:xfrm>
                <a:off x="6037154" y="2150944"/>
                <a:ext cx="155160" cy="18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74CBF25-48FA-408B-A1CE-F150E77B9B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28514" y="2141944"/>
                  <a:ext cx="172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8C4C0B4-962F-4570-9A5F-C132A627BE8D}"/>
                    </a:ext>
                  </a:extLst>
                </p14:cNvPr>
                <p14:cNvContentPartPr/>
                <p14:nvPr/>
              </p14:nvContentPartPr>
              <p14:xfrm>
                <a:off x="6018794" y="2248864"/>
                <a:ext cx="172440" cy="28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8C4C0B4-962F-4570-9A5F-C132A627BE8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09794" y="2240224"/>
                  <a:ext cx="1900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7160493-7838-4084-8209-628CCB8F6E94}"/>
              </a:ext>
            </a:extLst>
          </p:cNvPr>
          <p:cNvGrpSpPr/>
          <p:nvPr/>
        </p:nvGrpSpPr>
        <p:grpSpPr>
          <a:xfrm>
            <a:off x="6492914" y="1798504"/>
            <a:ext cx="1871640" cy="487800"/>
            <a:chOff x="6492914" y="1798504"/>
            <a:chExt cx="1871640" cy="48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546B763-E4B9-4EBD-8846-798872FD3C76}"/>
                    </a:ext>
                  </a:extLst>
                </p14:cNvPr>
                <p14:cNvContentPartPr/>
                <p14:nvPr/>
              </p14:nvContentPartPr>
              <p14:xfrm>
                <a:off x="6492914" y="2022064"/>
                <a:ext cx="134280" cy="264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546B763-E4B9-4EBD-8846-798872FD3C7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84274" y="2013424"/>
                  <a:ext cx="1519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788D397-2B20-4785-8772-68B09905B07D}"/>
                    </a:ext>
                  </a:extLst>
                </p14:cNvPr>
                <p14:cNvContentPartPr/>
                <p14:nvPr/>
              </p14:nvContentPartPr>
              <p14:xfrm>
                <a:off x="6588674" y="1898584"/>
                <a:ext cx="268560" cy="1998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788D397-2B20-4785-8772-68B09905B07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79674" y="1889584"/>
                  <a:ext cx="286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26485AD-B098-4640-B836-ECD58A92DB20}"/>
                    </a:ext>
                  </a:extLst>
                </p14:cNvPr>
                <p14:cNvContentPartPr/>
                <p14:nvPr/>
              </p14:nvContentPartPr>
              <p14:xfrm>
                <a:off x="6897554" y="1987144"/>
                <a:ext cx="119160" cy="253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26485AD-B098-4640-B836-ECD58A92DB2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88914" y="1978504"/>
                  <a:ext cx="1368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AB44E98-D6F1-4E0D-955E-FCF87A3A18C8}"/>
                    </a:ext>
                  </a:extLst>
                </p14:cNvPr>
                <p14:cNvContentPartPr/>
                <p14:nvPr/>
              </p14:nvContentPartPr>
              <p14:xfrm>
                <a:off x="7161794" y="1918024"/>
                <a:ext cx="290880" cy="292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AB44E98-D6F1-4E0D-955E-FCF87A3A18C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52794" y="1909384"/>
                  <a:ext cx="308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75E9FFB-57BB-4E06-B76D-6502FDD09A8E}"/>
                    </a:ext>
                  </a:extLst>
                </p14:cNvPr>
                <p14:cNvContentPartPr/>
                <p14:nvPr/>
              </p14:nvContentPartPr>
              <p14:xfrm>
                <a:off x="7244234" y="2056984"/>
                <a:ext cx="191520" cy="45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75E9FFB-57BB-4E06-B76D-6502FDD09A8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235234" y="2048344"/>
                  <a:ext cx="2091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259752D-C98E-4D74-B44B-FB2C6359A159}"/>
                    </a:ext>
                  </a:extLst>
                </p14:cNvPr>
                <p14:cNvContentPartPr/>
                <p14:nvPr/>
              </p14:nvContentPartPr>
              <p14:xfrm>
                <a:off x="7595594" y="1988224"/>
                <a:ext cx="194040" cy="194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259752D-C98E-4D74-B44B-FB2C6359A15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86594" y="1979584"/>
                  <a:ext cx="211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04D1190-39A1-4443-B695-27D1CAD7DF86}"/>
                    </a:ext>
                  </a:extLst>
                </p14:cNvPr>
                <p14:cNvContentPartPr/>
                <p14:nvPr/>
              </p14:nvContentPartPr>
              <p14:xfrm>
                <a:off x="7920314" y="2001544"/>
                <a:ext cx="29880" cy="1598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04D1190-39A1-4443-B695-27D1CAD7DF8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11314" y="1992904"/>
                  <a:ext cx="47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1FEAD6A-DA98-4E1B-BB89-F7D09AFC4C1E}"/>
                    </a:ext>
                  </a:extLst>
                </p14:cNvPr>
                <p14:cNvContentPartPr/>
                <p14:nvPr/>
              </p14:nvContentPartPr>
              <p14:xfrm>
                <a:off x="7906274" y="1924504"/>
                <a:ext cx="236880" cy="2581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1FEAD6A-DA98-4E1B-BB89-F7D09AFC4C1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97274" y="1915864"/>
                  <a:ext cx="2545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4F3E982-47B5-40DA-BBCC-6B30A63DA8CC}"/>
                    </a:ext>
                  </a:extLst>
                </p14:cNvPr>
                <p14:cNvContentPartPr/>
                <p14:nvPr/>
              </p14:nvContentPartPr>
              <p14:xfrm>
                <a:off x="8202554" y="1798504"/>
                <a:ext cx="162000" cy="3920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4F3E982-47B5-40DA-BBCC-6B30A63DA8C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93914" y="1789864"/>
                  <a:ext cx="179640" cy="40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516E90F-52DD-4F57-A427-E7B4B8F2D375}"/>
              </a:ext>
            </a:extLst>
          </p:cNvPr>
          <p:cNvGrpSpPr/>
          <p:nvPr/>
        </p:nvGrpSpPr>
        <p:grpSpPr>
          <a:xfrm>
            <a:off x="7008434" y="2343544"/>
            <a:ext cx="1280880" cy="561960"/>
            <a:chOff x="7008434" y="2343544"/>
            <a:chExt cx="1280880" cy="56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FEB929C-7099-48B8-BA73-DBC711FF43A2}"/>
                    </a:ext>
                  </a:extLst>
                </p14:cNvPr>
                <p14:cNvContentPartPr/>
                <p14:nvPr/>
              </p14:nvContentPartPr>
              <p14:xfrm>
                <a:off x="7008434" y="2343544"/>
                <a:ext cx="988560" cy="84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FEB929C-7099-48B8-BA73-DBC711FF43A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99434" y="2334544"/>
                  <a:ext cx="1006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5DED6BF-3F69-4625-BB35-98880C497B4C}"/>
                    </a:ext>
                  </a:extLst>
                </p14:cNvPr>
                <p14:cNvContentPartPr/>
                <p14:nvPr/>
              </p14:nvContentPartPr>
              <p14:xfrm>
                <a:off x="7163954" y="2619304"/>
                <a:ext cx="119160" cy="2278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5DED6BF-3F69-4625-BB35-98880C497B4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55314" y="2610664"/>
                  <a:ext cx="1368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67C782F-62AF-47F4-A6F5-CD05D4C157CD}"/>
                    </a:ext>
                  </a:extLst>
                </p14:cNvPr>
                <p14:cNvContentPartPr/>
                <p14:nvPr/>
              </p14:nvContentPartPr>
              <p14:xfrm>
                <a:off x="7201394" y="2488984"/>
                <a:ext cx="261000" cy="188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67C782F-62AF-47F4-A6F5-CD05D4C157C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92754" y="2479984"/>
                  <a:ext cx="2786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0AF29CB-977B-414B-95A0-F417B2504DF5}"/>
                    </a:ext>
                  </a:extLst>
                </p14:cNvPr>
                <p14:cNvContentPartPr/>
                <p14:nvPr/>
              </p14:nvContentPartPr>
              <p14:xfrm>
                <a:off x="7483634" y="2563504"/>
                <a:ext cx="197640" cy="2440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0AF29CB-977B-414B-95A0-F417B2504DF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474994" y="2554864"/>
                  <a:ext cx="2152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3D4EB25-CB31-4711-AED9-E66E4EA98A72}"/>
                    </a:ext>
                  </a:extLst>
                </p14:cNvPr>
                <p14:cNvContentPartPr/>
                <p14:nvPr/>
              </p14:nvContentPartPr>
              <p14:xfrm>
                <a:off x="7741394" y="2539744"/>
                <a:ext cx="255600" cy="257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3D4EB25-CB31-4711-AED9-E66E4EA98A7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32394" y="2531104"/>
                  <a:ext cx="2732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D3625D3-0E48-460A-BDDB-F899F6E53CE3}"/>
                    </a:ext>
                  </a:extLst>
                </p14:cNvPr>
                <p14:cNvContentPartPr/>
                <p14:nvPr/>
              </p14:nvContentPartPr>
              <p14:xfrm>
                <a:off x="7804034" y="2688064"/>
                <a:ext cx="227880" cy="237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D3625D3-0E48-460A-BDDB-F899F6E53CE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795034" y="2679064"/>
                  <a:ext cx="245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CD7F855-F2BF-4255-B2C6-797E98570986}"/>
                    </a:ext>
                  </a:extLst>
                </p14:cNvPr>
                <p14:cNvContentPartPr/>
                <p14:nvPr/>
              </p14:nvContentPartPr>
              <p14:xfrm>
                <a:off x="8038034" y="2493304"/>
                <a:ext cx="251280" cy="4122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CD7F855-F2BF-4255-B2C6-797E9857098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29034" y="2484664"/>
                  <a:ext cx="268920" cy="42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4CD98BC-49F4-4306-A65E-7C5DC7EF847D}"/>
                  </a:ext>
                </a:extLst>
              </p14:cNvPr>
              <p14:cNvContentPartPr/>
              <p14:nvPr/>
            </p14:nvContentPartPr>
            <p14:xfrm>
              <a:off x="2340314" y="3372424"/>
              <a:ext cx="1080" cy="3528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4CD98BC-49F4-4306-A65E-7C5DC7EF847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331674" y="3363424"/>
                <a:ext cx="18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6D36416-79E6-4792-A237-F8E52E88D7CD}"/>
                  </a:ext>
                </a:extLst>
              </p14:cNvPr>
              <p14:cNvContentPartPr/>
              <p14:nvPr/>
            </p14:nvContentPartPr>
            <p14:xfrm>
              <a:off x="2140514" y="3590944"/>
              <a:ext cx="14400" cy="1008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6D36416-79E6-4792-A237-F8E52E88D7C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131874" y="3581944"/>
                <a:ext cx="32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A03A624-489E-4401-B49B-ABAFA1184040}"/>
                  </a:ext>
                </a:extLst>
              </p14:cNvPr>
              <p14:cNvContentPartPr/>
              <p14:nvPr/>
            </p14:nvContentPartPr>
            <p14:xfrm>
              <a:off x="2518874" y="3572944"/>
              <a:ext cx="29160" cy="2988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A03A624-489E-4401-B49B-ABAFA118404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509874" y="3564304"/>
                <a:ext cx="46800" cy="4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34CDC9F-BB77-464A-A38E-3640708A5EFF}"/>
              </a:ext>
            </a:extLst>
          </p:cNvPr>
          <p:cNvGrpSpPr/>
          <p:nvPr/>
        </p:nvGrpSpPr>
        <p:grpSpPr>
          <a:xfrm>
            <a:off x="3014594" y="3270184"/>
            <a:ext cx="2159640" cy="441720"/>
            <a:chOff x="3014594" y="3270184"/>
            <a:chExt cx="215964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1C48710-3EC8-4A09-AAC5-1C9E2151F311}"/>
                    </a:ext>
                  </a:extLst>
                </p14:cNvPr>
                <p14:cNvContentPartPr/>
                <p14:nvPr/>
              </p14:nvContentPartPr>
              <p14:xfrm>
                <a:off x="3014594" y="3420304"/>
                <a:ext cx="137880" cy="250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1C48710-3EC8-4A09-AAC5-1C9E2151F31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005594" y="3411304"/>
                  <a:ext cx="1555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89419B2-2F38-4556-9E6B-8B734C438028}"/>
                    </a:ext>
                  </a:extLst>
                </p14:cNvPr>
                <p14:cNvContentPartPr/>
                <p14:nvPr/>
              </p14:nvContentPartPr>
              <p14:xfrm>
                <a:off x="3102434" y="3276664"/>
                <a:ext cx="239040" cy="2170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89419B2-2F38-4556-9E6B-8B734C43802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93794" y="3267664"/>
                  <a:ext cx="25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8ECA026-8A20-47FB-848B-FD99BB3D1D59}"/>
                    </a:ext>
                  </a:extLst>
                </p14:cNvPr>
                <p14:cNvContentPartPr/>
                <p14:nvPr/>
              </p14:nvContentPartPr>
              <p14:xfrm>
                <a:off x="3394754" y="3372424"/>
                <a:ext cx="192240" cy="307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8ECA026-8A20-47FB-848B-FD99BB3D1D5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86114" y="3363424"/>
                  <a:ext cx="2098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2D0E1E0-2C65-4C78-92EF-8298B22FE1EF}"/>
                    </a:ext>
                  </a:extLst>
                </p14:cNvPr>
                <p14:cNvContentPartPr/>
                <p14:nvPr/>
              </p14:nvContentPartPr>
              <p14:xfrm>
                <a:off x="3622994" y="3335344"/>
                <a:ext cx="252360" cy="330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2D0E1E0-2C65-4C78-92EF-8298B22FE1E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13994" y="3326704"/>
                  <a:ext cx="2700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4A6C5A1-7A2C-4929-A977-EBBD2784BB60}"/>
                    </a:ext>
                  </a:extLst>
                </p14:cNvPr>
                <p14:cNvContentPartPr/>
                <p14:nvPr/>
              </p14:nvContentPartPr>
              <p14:xfrm>
                <a:off x="3658994" y="3512104"/>
                <a:ext cx="194760" cy="514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4A6C5A1-7A2C-4929-A977-EBBD2784BB6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49994" y="3503104"/>
                  <a:ext cx="212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E9A87A8-7D87-4CD0-A10E-B5B97CF12082}"/>
                    </a:ext>
                  </a:extLst>
                </p14:cNvPr>
                <p14:cNvContentPartPr/>
                <p14:nvPr/>
              </p14:nvContentPartPr>
              <p14:xfrm>
                <a:off x="3982274" y="3405904"/>
                <a:ext cx="219960" cy="2264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E9A87A8-7D87-4CD0-A10E-B5B97CF1208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73274" y="3397264"/>
                  <a:ext cx="237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570B1A1-39BE-4DA9-97EF-98A68BA0808B}"/>
                    </a:ext>
                  </a:extLst>
                </p14:cNvPr>
                <p14:cNvContentPartPr/>
                <p14:nvPr/>
              </p14:nvContentPartPr>
              <p14:xfrm>
                <a:off x="4328594" y="3449104"/>
                <a:ext cx="37080" cy="1987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570B1A1-39BE-4DA9-97EF-98A68BA0808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19594" y="3440464"/>
                  <a:ext cx="54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459643E-7D84-45C3-B281-827C0AA7EE87}"/>
                    </a:ext>
                  </a:extLst>
                </p14:cNvPr>
                <p14:cNvContentPartPr/>
                <p14:nvPr/>
              </p14:nvContentPartPr>
              <p14:xfrm>
                <a:off x="4329314" y="3361264"/>
                <a:ext cx="222120" cy="2934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459643E-7D84-45C3-B281-827C0AA7EE8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20314" y="3352624"/>
                  <a:ext cx="2397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C20A265-256D-4A99-96AE-71DE40F95F6B}"/>
                    </a:ext>
                  </a:extLst>
                </p14:cNvPr>
                <p14:cNvContentPartPr/>
                <p14:nvPr/>
              </p14:nvContentPartPr>
              <p14:xfrm>
                <a:off x="4612274" y="3270184"/>
                <a:ext cx="165600" cy="441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C20A265-256D-4A99-96AE-71DE40F95F6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03634" y="3261544"/>
                  <a:ext cx="1832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8958692-5215-4304-9694-45B15FF0563C}"/>
                    </a:ext>
                  </a:extLst>
                </p14:cNvPr>
                <p14:cNvContentPartPr/>
                <p14:nvPr/>
              </p14:nvContentPartPr>
              <p14:xfrm>
                <a:off x="4966514" y="3458104"/>
                <a:ext cx="192240" cy="27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8958692-5215-4304-9694-45B15FF0563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957874" y="3449464"/>
                  <a:ext cx="209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3860575-5CB5-4CDC-A9F8-B08E93B3EB9F}"/>
                    </a:ext>
                  </a:extLst>
                </p14:cNvPr>
                <p14:cNvContentPartPr/>
                <p14:nvPr/>
              </p14:nvContentPartPr>
              <p14:xfrm>
                <a:off x="4981994" y="3557824"/>
                <a:ext cx="192240" cy="525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3860575-5CB5-4CDC-A9F8-B08E93B3EB9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972994" y="3549184"/>
                  <a:ext cx="20988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4429609-7058-4F3A-A8EB-1FC817AD78A3}"/>
              </a:ext>
            </a:extLst>
          </p:cNvPr>
          <p:cNvGrpSpPr/>
          <p:nvPr/>
        </p:nvGrpSpPr>
        <p:grpSpPr>
          <a:xfrm>
            <a:off x="5445314" y="3221944"/>
            <a:ext cx="3171600" cy="495360"/>
            <a:chOff x="5445314" y="3221944"/>
            <a:chExt cx="3171600" cy="49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5F18A63-90F1-4A3C-85B6-E634425D6248}"/>
                    </a:ext>
                  </a:extLst>
                </p14:cNvPr>
                <p14:cNvContentPartPr/>
                <p14:nvPr/>
              </p14:nvContentPartPr>
              <p14:xfrm>
                <a:off x="5445314" y="3462784"/>
                <a:ext cx="102240" cy="2545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5F18A63-90F1-4A3C-85B6-E634425D624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36674" y="3454144"/>
                  <a:ext cx="1198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9BB23F3-1C95-4FB3-9316-667B1ACDEFCA}"/>
                    </a:ext>
                  </a:extLst>
                </p14:cNvPr>
                <p14:cNvContentPartPr/>
                <p14:nvPr/>
              </p14:nvContentPartPr>
              <p14:xfrm>
                <a:off x="5511554" y="3329944"/>
                <a:ext cx="246960" cy="208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9BB23F3-1C95-4FB3-9316-667B1ACDEFC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502554" y="3321304"/>
                  <a:ext cx="264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28E168D-E88F-470D-B90A-CFE744498D6D}"/>
                    </a:ext>
                  </a:extLst>
                </p14:cNvPr>
                <p14:cNvContentPartPr/>
                <p14:nvPr/>
              </p14:nvContentPartPr>
              <p14:xfrm>
                <a:off x="5889914" y="3360544"/>
                <a:ext cx="138960" cy="275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28E168D-E88F-470D-B90A-CFE744498D6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880914" y="3351904"/>
                  <a:ext cx="1566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1AEB58A-28BC-4207-887B-94EE883FBCC9}"/>
                    </a:ext>
                  </a:extLst>
                </p14:cNvPr>
                <p14:cNvContentPartPr/>
                <p14:nvPr/>
              </p14:nvContentPartPr>
              <p14:xfrm>
                <a:off x="6095114" y="3445504"/>
                <a:ext cx="96480" cy="207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1AEB58A-28BC-4207-887B-94EE883FBCC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086114" y="3436864"/>
                  <a:ext cx="114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88BB246-1F56-4758-82DF-05EA95B59BB5}"/>
                    </a:ext>
                  </a:extLst>
                </p14:cNvPr>
                <p14:cNvContentPartPr/>
                <p14:nvPr/>
              </p14:nvContentPartPr>
              <p14:xfrm>
                <a:off x="6106634" y="3341464"/>
                <a:ext cx="258480" cy="2959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88BB246-1F56-4758-82DF-05EA95B59BB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097994" y="3332464"/>
                  <a:ext cx="2761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EE69EB0-8A90-4DE0-BE79-5011F59788A0}"/>
                    </a:ext>
                  </a:extLst>
                </p14:cNvPr>
                <p14:cNvContentPartPr/>
                <p14:nvPr/>
              </p14:nvContentPartPr>
              <p14:xfrm>
                <a:off x="6393554" y="3331024"/>
                <a:ext cx="120240" cy="3301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EE69EB0-8A90-4DE0-BE79-5011F59788A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84554" y="3322024"/>
                  <a:ext cx="137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F9A65BD-A4C0-4846-8A27-3344BC5B4054}"/>
                    </a:ext>
                  </a:extLst>
                </p14:cNvPr>
                <p14:cNvContentPartPr/>
                <p14:nvPr/>
              </p14:nvContentPartPr>
              <p14:xfrm>
                <a:off x="6496154" y="3323824"/>
                <a:ext cx="327960" cy="2948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F9A65BD-A4C0-4846-8A27-3344BC5B405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87514" y="3315184"/>
                  <a:ext cx="3456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2C80135-5F96-4BB0-8FC1-EA6DC29FD266}"/>
                    </a:ext>
                  </a:extLst>
                </p14:cNvPr>
                <p14:cNvContentPartPr/>
                <p14:nvPr/>
              </p14:nvContentPartPr>
              <p14:xfrm>
                <a:off x="6560954" y="3477184"/>
                <a:ext cx="219600" cy="475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2C80135-5F96-4BB0-8FC1-EA6DC29FD26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52314" y="3468184"/>
                  <a:ext cx="237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1C715E1-EB5F-459B-833F-09663F3758AE}"/>
                    </a:ext>
                  </a:extLst>
                </p14:cNvPr>
                <p14:cNvContentPartPr/>
                <p14:nvPr/>
              </p14:nvContentPartPr>
              <p14:xfrm>
                <a:off x="6873434" y="3221944"/>
                <a:ext cx="160920" cy="405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1C715E1-EB5F-459B-833F-09663F3758A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64794" y="3213304"/>
                  <a:ext cx="1785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885C133-D4C8-47BD-942E-1EDFD283EDDF}"/>
                    </a:ext>
                  </a:extLst>
                </p14:cNvPr>
                <p14:cNvContentPartPr/>
                <p14:nvPr/>
              </p14:nvContentPartPr>
              <p14:xfrm>
                <a:off x="7211834" y="3374944"/>
                <a:ext cx="72000" cy="243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885C133-D4C8-47BD-942E-1EDFD283EDD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03194" y="3365944"/>
                  <a:ext cx="89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67D0814-AC6E-49C2-839F-7FA5119EE46E}"/>
                    </a:ext>
                  </a:extLst>
                </p14:cNvPr>
                <p14:cNvContentPartPr/>
                <p14:nvPr/>
              </p14:nvContentPartPr>
              <p14:xfrm>
                <a:off x="7223354" y="3223384"/>
                <a:ext cx="299880" cy="2332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67D0814-AC6E-49C2-839F-7FA5119EE46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14714" y="3214744"/>
                  <a:ext cx="3175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9DA4916-50C0-4203-B388-9CDE216FC71C}"/>
                    </a:ext>
                  </a:extLst>
                </p14:cNvPr>
                <p14:cNvContentPartPr/>
                <p14:nvPr/>
              </p14:nvContentPartPr>
              <p14:xfrm>
                <a:off x="7561394" y="3334264"/>
                <a:ext cx="165960" cy="2566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9DA4916-50C0-4203-B388-9CDE216FC71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552754" y="3325624"/>
                  <a:ext cx="1836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B68CA87-DEAE-4640-9E02-31BF90FEA19A}"/>
                    </a:ext>
                  </a:extLst>
                </p14:cNvPr>
                <p14:cNvContentPartPr/>
                <p14:nvPr/>
              </p14:nvContentPartPr>
              <p14:xfrm>
                <a:off x="7735274" y="3301144"/>
                <a:ext cx="297000" cy="280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B68CA87-DEAE-4640-9E02-31BF90FEA19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26634" y="3292504"/>
                  <a:ext cx="3146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20148E8-E8DE-4BEB-875E-C7F7AE5CCC9E}"/>
                    </a:ext>
                  </a:extLst>
                </p14:cNvPr>
                <p14:cNvContentPartPr/>
                <p14:nvPr/>
              </p14:nvContentPartPr>
              <p14:xfrm>
                <a:off x="7797914" y="3459544"/>
                <a:ext cx="175680" cy="345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20148E8-E8DE-4BEB-875E-C7F7AE5CCC9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89274" y="3450904"/>
                  <a:ext cx="193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677116D-0D05-43BC-9B58-E52A8D5D3DCE}"/>
                    </a:ext>
                  </a:extLst>
                </p14:cNvPr>
                <p14:cNvContentPartPr/>
                <p14:nvPr/>
              </p14:nvContentPartPr>
              <p14:xfrm>
                <a:off x="8041274" y="3246424"/>
                <a:ext cx="248760" cy="3636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677116D-0D05-43BC-9B58-E52A8D5D3DC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32274" y="3237424"/>
                  <a:ext cx="2664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31FF37E-B1AF-4213-8D78-C5F0EF1481A8}"/>
                    </a:ext>
                  </a:extLst>
                </p14:cNvPr>
                <p14:cNvContentPartPr/>
                <p14:nvPr/>
              </p14:nvContentPartPr>
              <p14:xfrm>
                <a:off x="8472914" y="3388624"/>
                <a:ext cx="83160" cy="158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31FF37E-B1AF-4213-8D78-C5F0EF1481A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463914" y="3379624"/>
                  <a:ext cx="100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8B06B2C-382A-4C8E-BEDA-16F52CF61EFD}"/>
                    </a:ext>
                  </a:extLst>
                </p14:cNvPr>
                <p14:cNvContentPartPr/>
                <p14:nvPr/>
              </p14:nvContentPartPr>
              <p14:xfrm>
                <a:off x="8467154" y="3472864"/>
                <a:ext cx="149760" cy="122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8B06B2C-382A-4C8E-BEDA-16F52CF61EF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58154" y="3463864"/>
                  <a:ext cx="16740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22BC384-1F70-49EF-8B65-503E41D1160E}"/>
              </a:ext>
            </a:extLst>
          </p:cNvPr>
          <p:cNvGrpSpPr/>
          <p:nvPr/>
        </p:nvGrpSpPr>
        <p:grpSpPr>
          <a:xfrm>
            <a:off x="8835434" y="3105304"/>
            <a:ext cx="2626920" cy="495000"/>
            <a:chOff x="8835434" y="3105304"/>
            <a:chExt cx="2626920" cy="49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328EF5C-943B-462E-8653-A9FC67255EDB}"/>
                    </a:ext>
                  </a:extLst>
                </p14:cNvPr>
                <p14:cNvContentPartPr/>
                <p14:nvPr/>
              </p14:nvContentPartPr>
              <p14:xfrm>
                <a:off x="8835434" y="3287824"/>
                <a:ext cx="122400" cy="2588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328EF5C-943B-462E-8653-A9FC67255ED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826794" y="3278824"/>
                  <a:ext cx="1400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132427F-0DA5-4221-9424-ADB735813A2C}"/>
                    </a:ext>
                  </a:extLst>
                </p14:cNvPr>
                <p14:cNvContentPartPr/>
                <p14:nvPr/>
              </p14:nvContentPartPr>
              <p14:xfrm>
                <a:off x="8864954" y="3162184"/>
                <a:ext cx="311760" cy="2300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132427F-0DA5-4221-9424-ADB735813A2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56314" y="3153184"/>
                  <a:ext cx="329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0841234-B2C2-4C02-9A1F-7C974220F297}"/>
                    </a:ext>
                  </a:extLst>
                </p14:cNvPr>
                <p14:cNvContentPartPr/>
                <p14:nvPr/>
              </p14:nvContentPartPr>
              <p14:xfrm>
                <a:off x="9196874" y="3229504"/>
                <a:ext cx="196200" cy="3193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0841234-B2C2-4C02-9A1F-7C974220F29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187874" y="3220864"/>
                  <a:ext cx="2138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DEED396-77C6-40FB-B56C-902E455868DE}"/>
                    </a:ext>
                  </a:extLst>
                </p14:cNvPr>
                <p14:cNvContentPartPr/>
                <p14:nvPr/>
              </p14:nvContentPartPr>
              <p14:xfrm>
                <a:off x="9361754" y="3259384"/>
                <a:ext cx="350640" cy="2505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DEED396-77C6-40FB-B56C-902E455868D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352754" y="3250384"/>
                  <a:ext cx="3682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207F116-E999-4217-8636-4A5F27C1CC73}"/>
                    </a:ext>
                  </a:extLst>
                </p14:cNvPr>
                <p14:cNvContentPartPr/>
                <p14:nvPr/>
              </p14:nvContentPartPr>
              <p14:xfrm>
                <a:off x="9422234" y="3410944"/>
                <a:ext cx="162720" cy="320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207F116-E999-4217-8636-4A5F27C1CC7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13594" y="3401944"/>
                  <a:ext cx="180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04E4247-30B1-4B7D-9072-A94140847BFA}"/>
                    </a:ext>
                  </a:extLst>
                </p14:cNvPr>
                <p14:cNvContentPartPr/>
                <p14:nvPr/>
              </p14:nvContentPartPr>
              <p14:xfrm>
                <a:off x="9782954" y="3230944"/>
                <a:ext cx="80640" cy="2822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04E4247-30B1-4B7D-9072-A94140847BF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74314" y="3221944"/>
                  <a:ext cx="982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806A05C-1589-411D-AA1C-96A8D1194690}"/>
                    </a:ext>
                  </a:extLst>
                </p14:cNvPr>
                <p14:cNvContentPartPr/>
                <p14:nvPr/>
              </p14:nvContentPartPr>
              <p14:xfrm>
                <a:off x="9928394" y="3284584"/>
                <a:ext cx="65880" cy="1890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806A05C-1589-411D-AA1C-96A8D119469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919754" y="3275584"/>
                  <a:ext cx="835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2549F4B-3E41-410A-9315-E7E65DDEF162}"/>
                    </a:ext>
                  </a:extLst>
                </p14:cNvPr>
                <p14:cNvContentPartPr/>
                <p14:nvPr/>
              </p14:nvContentPartPr>
              <p14:xfrm>
                <a:off x="9926234" y="3221224"/>
                <a:ext cx="253800" cy="2512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2549F4B-3E41-410A-9315-E7E65DDEF16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917234" y="3212224"/>
                  <a:ext cx="271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EDF1A83-CC85-4DF9-8852-6DD0647DE895}"/>
                    </a:ext>
                  </a:extLst>
                </p14:cNvPr>
                <p14:cNvContentPartPr/>
                <p14:nvPr/>
              </p14:nvContentPartPr>
              <p14:xfrm>
                <a:off x="10222154" y="3105304"/>
                <a:ext cx="150120" cy="437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EDF1A83-CC85-4DF9-8852-6DD0647DE89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213514" y="3096664"/>
                  <a:ext cx="16776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800789D-AE1D-4900-8020-40182123B4E5}"/>
                    </a:ext>
                  </a:extLst>
                </p14:cNvPr>
                <p14:cNvContentPartPr/>
                <p14:nvPr/>
              </p14:nvContentPartPr>
              <p14:xfrm>
                <a:off x="10475234" y="3324544"/>
                <a:ext cx="113040" cy="2278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800789D-AE1D-4900-8020-40182123B4E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66234" y="3315544"/>
                  <a:ext cx="130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0F3BAAB-8192-4DB9-A4B4-A812811CC025}"/>
                    </a:ext>
                  </a:extLst>
                </p14:cNvPr>
                <p14:cNvContentPartPr/>
                <p14:nvPr/>
              </p14:nvContentPartPr>
              <p14:xfrm>
                <a:off x="10515914" y="3134104"/>
                <a:ext cx="273600" cy="2365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0F3BAAB-8192-4DB9-A4B4-A812811CC02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507274" y="3125464"/>
                  <a:ext cx="2912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5575183-1DFE-42BA-9BF3-4772E925BC80}"/>
                    </a:ext>
                  </a:extLst>
                </p14:cNvPr>
                <p14:cNvContentPartPr/>
                <p14:nvPr/>
              </p14:nvContentPartPr>
              <p14:xfrm>
                <a:off x="10758554" y="3280624"/>
                <a:ext cx="125640" cy="215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5575183-1DFE-42BA-9BF3-4772E925BC8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749554" y="3271624"/>
                  <a:ext cx="143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CA08B64-6609-43B7-8DB7-12B62502866E}"/>
                    </a:ext>
                  </a:extLst>
                </p14:cNvPr>
                <p14:cNvContentPartPr/>
                <p14:nvPr/>
              </p14:nvContentPartPr>
              <p14:xfrm>
                <a:off x="10992914" y="3299344"/>
                <a:ext cx="92880" cy="202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CA08B64-6609-43B7-8DB7-12B62502866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984274" y="3290344"/>
                  <a:ext cx="110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8B5C81A-452B-43E5-8BF9-8DAC4CD24FDB}"/>
                    </a:ext>
                  </a:extLst>
                </p14:cNvPr>
                <p14:cNvContentPartPr/>
                <p14:nvPr/>
              </p14:nvContentPartPr>
              <p14:xfrm>
                <a:off x="10940354" y="3235984"/>
                <a:ext cx="294120" cy="2408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8B5C81A-452B-43E5-8BF9-8DAC4CD24FD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31354" y="3227344"/>
                  <a:ext cx="311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9466578-BB0F-42D0-B855-681581E77D57}"/>
                    </a:ext>
                  </a:extLst>
                </p14:cNvPr>
                <p14:cNvContentPartPr/>
                <p14:nvPr/>
              </p14:nvContentPartPr>
              <p14:xfrm>
                <a:off x="11291354" y="3130504"/>
                <a:ext cx="171000" cy="4698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9466578-BB0F-42D0-B855-681581E77D5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282354" y="3121864"/>
                  <a:ext cx="188640" cy="48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1A0F227-7510-4BB1-9462-9A77453E2306}"/>
              </a:ext>
            </a:extLst>
          </p:cNvPr>
          <p:cNvGrpSpPr/>
          <p:nvPr/>
        </p:nvGrpSpPr>
        <p:grpSpPr>
          <a:xfrm>
            <a:off x="1573154" y="799504"/>
            <a:ext cx="2201400" cy="468720"/>
            <a:chOff x="1573154" y="799504"/>
            <a:chExt cx="2201400" cy="46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9BA57B3-B325-43EA-8037-D3D691444169}"/>
                    </a:ext>
                  </a:extLst>
                </p14:cNvPr>
                <p14:cNvContentPartPr/>
                <p14:nvPr/>
              </p14:nvContentPartPr>
              <p14:xfrm>
                <a:off x="1993994" y="1028104"/>
                <a:ext cx="109440" cy="235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9BA57B3-B325-43EA-8037-D3D69144416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84994" y="1019464"/>
                  <a:ext cx="127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25D8CCD-B087-4262-8155-3744B0E99870}"/>
                    </a:ext>
                  </a:extLst>
                </p14:cNvPr>
                <p14:cNvContentPartPr/>
                <p14:nvPr/>
              </p14:nvContentPartPr>
              <p14:xfrm>
                <a:off x="2038994" y="898504"/>
                <a:ext cx="270000" cy="207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25D8CCD-B087-4262-8155-3744B0E9987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29994" y="889504"/>
                  <a:ext cx="287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3A91ED-19F3-4147-A395-E12A4F238EE0}"/>
                    </a:ext>
                  </a:extLst>
                </p14:cNvPr>
                <p14:cNvContentPartPr/>
                <p14:nvPr/>
              </p14:nvContentPartPr>
              <p14:xfrm>
                <a:off x="2297474" y="941344"/>
                <a:ext cx="171000" cy="292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3A91ED-19F3-4147-A395-E12A4F238EE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88834" y="932704"/>
                  <a:ext cx="1886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0E699EE-CC6C-4E70-A15A-76B65357856C}"/>
                    </a:ext>
                  </a:extLst>
                </p14:cNvPr>
                <p14:cNvContentPartPr/>
                <p14:nvPr/>
              </p14:nvContentPartPr>
              <p14:xfrm>
                <a:off x="2486114" y="935584"/>
                <a:ext cx="263520" cy="319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0E699EE-CC6C-4E70-A15A-76B65357856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477474" y="926944"/>
                  <a:ext cx="2811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6D26B66-0C43-4EC4-B8DF-3669F110CDF3}"/>
                    </a:ext>
                  </a:extLst>
                </p14:cNvPr>
                <p14:cNvContentPartPr/>
                <p14:nvPr/>
              </p14:nvContentPartPr>
              <p14:xfrm>
                <a:off x="2543354" y="1068784"/>
                <a:ext cx="182160" cy="53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6D26B66-0C43-4EC4-B8DF-3669F110CDF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534714" y="1059784"/>
                  <a:ext cx="1998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0D66EEE-589D-4FA2-8BDC-C8663F0B408F}"/>
                    </a:ext>
                  </a:extLst>
                </p14:cNvPr>
                <p14:cNvContentPartPr/>
                <p14:nvPr/>
              </p14:nvContentPartPr>
              <p14:xfrm>
                <a:off x="2833514" y="976984"/>
                <a:ext cx="82800" cy="248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0D66EEE-589D-4FA2-8BDC-C8663F0B408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824874" y="968344"/>
                  <a:ext cx="100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E60D1CA-0BFB-466B-AA3E-901799636538}"/>
                    </a:ext>
                  </a:extLst>
                </p14:cNvPr>
                <p14:cNvContentPartPr/>
                <p14:nvPr/>
              </p14:nvContentPartPr>
              <p14:xfrm>
                <a:off x="2962754" y="1015864"/>
                <a:ext cx="73440" cy="210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E60D1CA-0BFB-466B-AA3E-90179963653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954114" y="1006864"/>
                  <a:ext cx="910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390FFDD-D2A7-45CC-B218-E0C20DEC924E}"/>
                    </a:ext>
                  </a:extLst>
                </p14:cNvPr>
                <p14:cNvContentPartPr/>
                <p14:nvPr/>
              </p14:nvContentPartPr>
              <p14:xfrm>
                <a:off x="2972834" y="956104"/>
                <a:ext cx="217800" cy="255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390FFDD-D2A7-45CC-B218-E0C20DEC92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963834" y="947104"/>
                  <a:ext cx="2354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3783326-4032-416A-A7D3-C65A613A7A2D}"/>
                    </a:ext>
                  </a:extLst>
                </p14:cNvPr>
                <p14:cNvContentPartPr/>
                <p14:nvPr/>
              </p14:nvContentPartPr>
              <p14:xfrm>
                <a:off x="3235634" y="799504"/>
                <a:ext cx="173160" cy="468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3783326-4032-416A-A7D3-C65A613A7A2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226994" y="790864"/>
                  <a:ext cx="1908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A6A8B66-66FC-4BE3-B2A8-308B5E582625}"/>
                    </a:ext>
                  </a:extLst>
                </p14:cNvPr>
                <p14:cNvContentPartPr/>
                <p14:nvPr/>
              </p14:nvContentPartPr>
              <p14:xfrm>
                <a:off x="3574394" y="1078144"/>
                <a:ext cx="180720" cy="41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A6A8B66-66FC-4BE3-B2A8-308B5E58262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565394" y="1069504"/>
                  <a:ext cx="1983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BDE63BC-EF51-4CCB-9126-ABF087848072}"/>
                    </a:ext>
                  </a:extLst>
                </p14:cNvPr>
                <p14:cNvContentPartPr/>
                <p14:nvPr/>
              </p14:nvContentPartPr>
              <p14:xfrm>
                <a:off x="3587354" y="1195504"/>
                <a:ext cx="187200" cy="14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BDE63BC-EF51-4CCB-9126-ABF08784807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578354" y="1186864"/>
                  <a:ext cx="2048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4CD98FF-A39E-4335-8E98-585CD123C781}"/>
                    </a:ext>
                  </a:extLst>
                </p14:cNvPr>
                <p14:cNvContentPartPr/>
                <p14:nvPr/>
              </p14:nvContentPartPr>
              <p14:xfrm>
                <a:off x="1573154" y="1054024"/>
                <a:ext cx="308160" cy="450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4CD98FF-A39E-4335-8E98-585CD123C78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564514" y="1045384"/>
                  <a:ext cx="32580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FCFCA8E1-84D8-4AA2-9631-A398AF0C47BA}"/>
                  </a:ext>
                </a:extLst>
              </p14:cNvPr>
              <p14:cNvContentPartPr/>
              <p14:nvPr/>
            </p14:nvContentPartPr>
            <p14:xfrm>
              <a:off x="8848394" y="4462908"/>
              <a:ext cx="2004480" cy="6732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FCFCA8E1-84D8-4AA2-9631-A398AF0C47BA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8839394" y="4453908"/>
                <a:ext cx="2022120" cy="8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A2FBFFCA-6F3C-45B5-A77B-2FFC4775CE77}"/>
              </a:ext>
            </a:extLst>
          </p:cNvPr>
          <p:cNvGrpSpPr/>
          <p:nvPr/>
        </p:nvGrpSpPr>
        <p:grpSpPr>
          <a:xfrm>
            <a:off x="8539514" y="3679548"/>
            <a:ext cx="2805840" cy="567676"/>
            <a:chOff x="8539514" y="3679548"/>
            <a:chExt cx="2805840" cy="56767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00275B3-86C8-4F4F-9A78-07DEC93BD01C}"/>
                    </a:ext>
                  </a:extLst>
                </p14:cNvPr>
                <p14:cNvContentPartPr/>
                <p14:nvPr/>
              </p14:nvContentPartPr>
              <p14:xfrm>
                <a:off x="8548874" y="3990184"/>
                <a:ext cx="153360" cy="345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00275B3-86C8-4F4F-9A78-07DEC93BD01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539874" y="3981544"/>
                  <a:ext cx="171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16B7624-AB98-4CCB-9C98-80DB79AF445C}"/>
                    </a:ext>
                  </a:extLst>
                </p14:cNvPr>
                <p14:cNvContentPartPr/>
                <p14:nvPr/>
              </p14:nvContentPartPr>
              <p14:xfrm>
                <a:off x="8539514" y="4086664"/>
                <a:ext cx="213480" cy="475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16B7624-AB98-4CCB-9C98-80DB79AF445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530514" y="4077664"/>
                  <a:ext cx="231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024E6DE-1F77-4FE5-90BC-D745DA948423}"/>
                    </a:ext>
                  </a:extLst>
                </p14:cNvPr>
                <p14:cNvContentPartPr/>
                <p14:nvPr/>
              </p14:nvContentPartPr>
              <p14:xfrm>
                <a:off x="8853434" y="3952024"/>
                <a:ext cx="156600" cy="2602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024E6DE-1F77-4FE5-90BC-D745DA94842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844794" y="3943384"/>
                  <a:ext cx="174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E537229-286B-45C6-BFD9-5AB869A82D42}"/>
                    </a:ext>
                  </a:extLst>
                </p14:cNvPr>
                <p14:cNvContentPartPr/>
                <p14:nvPr/>
              </p14:nvContentPartPr>
              <p14:xfrm>
                <a:off x="8905634" y="3882544"/>
                <a:ext cx="252360" cy="2048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E537229-286B-45C6-BFD9-5AB869A82D4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896634" y="3873904"/>
                  <a:ext cx="270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474A166-25E3-448C-8903-972A7F32F9B8}"/>
                    </a:ext>
                  </a:extLst>
                </p14:cNvPr>
                <p14:cNvContentPartPr/>
                <p14:nvPr/>
              </p14:nvContentPartPr>
              <p14:xfrm>
                <a:off x="9174194" y="3931504"/>
                <a:ext cx="152280" cy="2628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474A166-25E3-448C-8903-972A7F32F9B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165194" y="3922504"/>
                  <a:ext cx="1699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69028B9-85F7-49F5-90F3-69FC5D596A7C}"/>
                    </a:ext>
                  </a:extLst>
                </p14:cNvPr>
                <p14:cNvContentPartPr/>
                <p14:nvPr/>
              </p14:nvContentPartPr>
              <p14:xfrm>
                <a:off x="9373994" y="3961024"/>
                <a:ext cx="101880" cy="1846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69028B9-85F7-49F5-90F3-69FC5D596A7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364994" y="3952384"/>
                  <a:ext cx="119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20057B1-405F-49E3-8B81-289B3E1DE299}"/>
                    </a:ext>
                  </a:extLst>
                </p14:cNvPr>
                <p14:cNvContentPartPr/>
                <p14:nvPr/>
              </p14:nvContentPartPr>
              <p14:xfrm>
                <a:off x="9400994" y="3881824"/>
                <a:ext cx="229680" cy="2592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20057B1-405F-49E3-8B81-289B3E1DE29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392354" y="3873184"/>
                  <a:ext cx="247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CFC756A-0A85-4B51-8348-823F866A976C}"/>
                    </a:ext>
                  </a:extLst>
                </p14:cNvPr>
                <p14:cNvContentPartPr/>
                <p14:nvPr/>
              </p14:nvContentPartPr>
              <p14:xfrm>
                <a:off x="9645434" y="3857704"/>
                <a:ext cx="122040" cy="2955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CFC756A-0A85-4B51-8348-823F866A976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636434" y="3849064"/>
                  <a:ext cx="1396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E0B5CCB-4F33-4953-A0CE-9AD0FCB20F5E}"/>
                    </a:ext>
                  </a:extLst>
                </p14:cNvPr>
                <p14:cNvContentPartPr/>
                <p14:nvPr/>
              </p14:nvContentPartPr>
              <p14:xfrm>
                <a:off x="9701594" y="3868864"/>
                <a:ext cx="276480" cy="2854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E0B5CCB-4F33-4953-A0CE-9AD0FCB20F5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692594" y="3859864"/>
                  <a:ext cx="2941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4DD3CB5-4BD2-4CE3-9E09-90BB57FBAECF}"/>
                    </a:ext>
                  </a:extLst>
                </p14:cNvPr>
                <p14:cNvContentPartPr/>
                <p14:nvPr/>
              </p14:nvContentPartPr>
              <p14:xfrm>
                <a:off x="9771434" y="3985864"/>
                <a:ext cx="222120" cy="687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4DD3CB5-4BD2-4CE3-9E09-90BB57FBAEC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762434" y="3976864"/>
                  <a:ext cx="239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94EAFE8-B06A-44C4-AD0A-4416619A4081}"/>
                    </a:ext>
                  </a:extLst>
                </p14:cNvPr>
                <p14:cNvContentPartPr/>
                <p14:nvPr/>
              </p14:nvContentPartPr>
              <p14:xfrm>
                <a:off x="10013354" y="3782104"/>
                <a:ext cx="135000" cy="3952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94EAFE8-B06A-44C4-AD0A-4416619A408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004714" y="3773464"/>
                  <a:ext cx="1526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D4D3882-50C6-4CBB-BE70-9C77880019CB}"/>
                    </a:ext>
                  </a:extLst>
                </p14:cNvPr>
                <p14:cNvContentPartPr/>
                <p14:nvPr/>
              </p14:nvContentPartPr>
              <p14:xfrm>
                <a:off x="10313954" y="3951664"/>
                <a:ext cx="69120" cy="2044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D4D3882-50C6-4CBB-BE70-9C77880019C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304954" y="3943024"/>
                  <a:ext cx="867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58C7746-1F58-48E2-A674-534943491D5D}"/>
                    </a:ext>
                  </a:extLst>
                </p14:cNvPr>
                <p14:cNvContentPartPr/>
                <p14:nvPr/>
              </p14:nvContentPartPr>
              <p14:xfrm>
                <a:off x="10332314" y="3857344"/>
                <a:ext cx="222480" cy="1670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58C7746-1F58-48E2-A674-534943491D5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323674" y="3848704"/>
                  <a:ext cx="240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DD74874-13A2-42F4-B1B9-65596FA8C43E}"/>
                    </a:ext>
                  </a:extLst>
                </p14:cNvPr>
                <p14:cNvContentPartPr/>
                <p14:nvPr/>
              </p14:nvContentPartPr>
              <p14:xfrm>
                <a:off x="10621754" y="3848704"/>
                <a:ext cx="166680" cy="2667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DD74874-13A2-42F4-B1B9-65596FA8C43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613114" y="3839704"/>
                  <a:ext cx="1843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2D312B7-4206-4F5B-8252-D560EC43A63D}"/>
                    </a:ext>
                  </a:extLst>
                </p14:cNvPr>
                <p14:cNvContentPartPr/>
                <p14:nvPr/>
              </p14:nvContentPartPr>
              <p14:xfrm>
                <a:off x="10761434" y="3822784"/>
                <a:ext cx="383040" cy="3128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2D312B7-4206-4F5B-8252-D560EC43A63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752794" y="3814144"/>
                  <a:ext cx="4006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2AF812F-7F3C-4B8B-9CFE-7E324608F18C}"/>
                    </a:ext>
                  </a:extLst>
                </p14:cNvPr>
                <p14:cNvContentPartPr/>
                <p14:nvPr/>
              </p14:nvContentPartPr>
              <p14:xfrm>
                <a:off x="10821194" y="3971104"/>
                <a:ext cx="298800" cy="313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2AF812F-7F3C-4B8B-9CFE-7E324608F18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812194" y="3962104"/>
                  <a:ext cx="316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D85D3E6-5C0A-444E-8639-C79BB455A9FC}"/>
                    </a:ext>
                  </a:extLst>
                </p14:cNvPr>
                <p14:cNvContentPartPr/>
                <p14:nvPr/>
              </p14:nvContentPartPr>
              <p14:xfrm>
                <a:off x="11150954" y="3774904"/>
                <a:ext cx="194400" cy="4723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D85D3E6-5C0A-444E-8639-C79BB455A9F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142314" y="3766264"/>
                  <a:ext cx="2120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BCA3622-6B62-4800-87FF-C6B9189A957A}"/>
                    </a:ext>
                  </a:extLst>
                </p14:cNvPr>
                <p14:cNvContentPartPr/>
                <p14:nvPr/>
              </p14:nvContentPartPr>
              <p14:xfrm>
                <a:off x="8808794" y="3679548"/>
                <a:ext cx="2326680" cy="676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BCA3622-6B62-4800-87FF-C6B9189A957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800154" y="3670908"/>
                  <a:ext cx="234432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B3B8D91E-E694-4F69-8EB1-0F3AEC5DEDAF}"/>
              </a:ext>
            </a:extLst>
          </p:cNvPr>
          <p:cNvGrpSpPr/>
          <p:nvPr/>
        </p:nvGrpSpPr>
        <p:grpSpPr>
          <a:xfrm>
            <a:off x="8795474" y="2088708"/>
            <a:ext cx="1011240" cy="311040"/>
            <a:chOff x="8795474" y="2088708"/>
            <a:chExt cx="101124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8574FFE-DF51-4B60-A423-89F98B32E71E}"/>
                    </a:ext>
                  </a:extLst>
                </p14:cNvPr>
                <p14:cNvContentPartPr/>
                <p14:nvPr/>
              </p14:nvContentPartPr>
              <p14:xfrm>
                <a:off x="8817794" y="2242428"/>
                <a:ext cx="469800" cy="385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8574FFE-DF51-4B60-A423-89F98B32E71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808794" y="2233788"/>
                  <a:ext cx="487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7AEAE1F-EF82-4028-B59E-58E79111D669}"/>
                    </a:ext>
                  </a:extLst>
                </p14:cNvPr>
                <p14:cNvContentPartPr/>
                <p14:nvPr/>
              </p14:nvContentPartPr>
              <p14:xfrm>
                <a:off x="8795474" y="2088708"/>
                <a:ext cx="176040" cy="3110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7AEAE1F-EF82-4028-B59E-58E79111D66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786474" y="2080068"/>
                  <a:ext cx="1936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AEB7DBA-A876-4E74-971E-CEA017A39193}"/>
                    </a:ext>
                  </a:extLst>
                </p14:cNvPr>
                <p14:cNvContentPartPr/>
                <p14:nvPr/>
              </p14:nvContentPartPr>
              <p14:xfrm>
                <a:off x="8808794" y="2269068"/>
                <a:ext cx="360" cy="3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AEB7DBA-A876-4E74-971E-CEA017A3919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00154" y="22600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33E6B4A-8520-4D45-AAB1-4990015FDB0F}"/>
                    </a:ext>
                  </a:extLst>
                </p14:cNvPr>
                <p14:cNvContentPartPr/>
                <p14:nvPr/>
              </p14:nvContentPartPr>
              <p14:xfrm>
                <a:off x="8805914" y="2177268"/>
                <a:ext cx="1000800" cy="874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33E6B4A-8520-4D45-AAB1-4990015FDB0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796914" y="2168628"/>
                  <a:ext cx="10184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FB33B6E3-405D-4C85-8694-2A874E2F7144}"/>
              </a:ext>
            </a:extLst>
          </p:cNvPr>
          <p:cNvGrpSpPr/>
          <p:nvPr/>
        </p:nvGrpSpPr>
        <p:grpSpPr>
          <a:xfrm>
            <a:off x="6291674" y="54304"/>
            <a:ext cx="4656600" cy="1242044"/>
            <a:chOff x="6291674" y="54304"/>
            <a:chExt cx="4656600" cy="124204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5D88E24-F556-4B5B-81A2-5E659A4644B2}"/>
                    </a:ext>
                  </a:extLst>
                </p14:cNvPr>
                <p14:cNvContentPartPr/>
                <p14:nvPr/>
              </p14:nvContentPartPr>
              <p14:xfrm>
                <a:off x="6291674" y="62584"/>
                <a:ext cx="150120" cy="399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5D88E24-F556-4B5B-81A2-5E659A4644B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282674" y="53584"/>
                  <a:ext cx="1677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F180E0A-8ECB-4219-B794-ECDF5C62047D}"/>
                    </a:ext>
                  </a:extLst>
                </p14:cNvPr>
                <p14:cNvContentPartPr/>
                <p14:nvPr/>
              </p14:nvContentPartPr>
              <p14:xfrm>
                <a:off x="6414434" y="54304"/>
                <a:ext cx="378360" cy="441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F180E0A-8ECB-4219-B794-ECDF5C62047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405434" y="45664"/>
                  <a:ext cx="3960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328D8EC-3575-4C28-B3CC-09D5BD8FF283}"/>
                    </a:ext>
                  </a:extLst>
                </p14:cNvPr>
                <p14:cNvContentPartPr/>
                <p14:nvPr/>
              </p14:nvContentPartPr>
              <p14:xfrm>
                <a:off x="6527474" y="326824"/>
                <a:ext cx="201240" cy="18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328D8EC-3575-4C28-B3CC-09D5BD8FF28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518474" y="318184"/>
                  <a:ext cx="218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F95648-0941-4721-B19F-6B998CD245D6}"/>
                    </a:ext>
                  </a:extLst>
                </p14:cNvPr>
                <p14:cNvContentPartPr/>
                <p14:nvPr/>
              </p14:nvContentPartPr>
              <p14:xfrm>
                <a:off x="6737714" y="316744"/>
                <a:ext cx="185400" cy="475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F95648-0941-4721-B19F-6B998CD245D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728714" y="307744"/>
                  <a:ext cx="20304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D2B5075-A058-43ED-8992-71F404067159}"/>
                    </a:ext>
                  </a:extLst>
                </p14:cNvPr>
                <p14:cNvContentPartPr/>
                <p14:nvPr/>
              </p14:nvContentPartPr>
              <p14:xfrm>
                <a:off x="7323794" y="306304"/>
                <a:ext cx="200880" cy="1504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D2B5075-A058-43ED-8992-71F40406715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315154" y="297304"/>
                  <a:ext cx="218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312E824-70D1-45EF-94BF-5FC2D037F396}"/>
                    </a:ext>
                  </a:extLst>
                </p14:cNvPr>
                <p14:cNvContentPartPr/>
                <p14:nvPr/>
              </p14:nvContentPartPr>
              <p14:xfrm>
                <a:off x="7503434" y="303424"/>
                <a:ext cx="214560" cy="1454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312E824-70D1-45EF-94BF-5FC2D037F39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494434" y="294424"/>
                  <a:ext cx="232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C3D2235-2A9F-4FF8-A4F3-8013B27CC7D3}"/>
                    </a:ext>
                  </a:extLst>
                </p14:cNvPr>
                <p14:cNvContentPartPr/>
                <p14:nvPr/>
              </p14:nvContentPartPr>
              <p14:xfrm>
                <a:off x="7734554" y="323224"/>
                <a:ext cx="195120" cy="1382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C3D2235-2A9F-4FF8-A4F3-8013B27CC7D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725554" y="314584"/>
                  <a:ext cx="212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5FB0B19-91C7-4A07-BBE0-2976C5CBAB39}"/>
                    </a:ext>
                  </a:extLst>
                </p14:cNvPr>
                <p14:cNvContentPartPr/>
                <p14:nvPr/>
              </p14:nvContentPartPr>
              <p14:xfrm>
                <a:off x="7910234" y="164104"/>
                <a:ext cx="115920" cy="244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5FB0B19-91C7-4A07-BBE0-2976C5CBAB3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901234" y="155104"/>
                  <a:ext cx="1335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673624A-F992-479C-BB96-9FCCF4B4E982}"/>
                    </a:ext>
                  </a:extLst>
                </p14:cNvPr>
                <p14:cNvContentPartPr/>
                <p14:nvPr/>
              </p14:nvContentPartPr>
              <p14:xfrm>
                <a:off x="8355914" y="231784"/>
                <a:ext cx="88920" cy="1573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673624A-F992-479C-BB96-9FCCF4B4E98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346914" y="223144"/>
                  <a:ext cx="106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CD3A509-D92A-40C4-8A25-E8A6C17D02F9}"/>
                    </a:ext>
                  </a:extLst>
                </p14:cNvPr>
                <p14:cNvContentPartPr/>
                <p14:nvPr/>
              </p14:nvContentPartPr>
              <p14:xfrm>
                <a:off x="8184554" y="398464"/>
                <a:ext cx="374040" cy="522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CD3A509-D92A-40C4-8A25-E8A6C17D02F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175914" y="389824"/>
                  <a:ext cx="3916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4AD01DC-9C3E-4F16-BE1A-8740DDF733C6}"/>
                    </a:ext>
                  </a:extLst>
                </p14:cNvPr>
                <p14:cNvContentPartPr/>
                <p14:nvPr/>
              </p14:nvContentPartPr>
              <p14:xfrm>
                <a:off x="8180594" y="192544"/>
                <a:ext cx="383760" cy="684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4AD01DC-9C3E-4F16-BE1A-8740DDF733C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171954" y="183544"/>
                  <a:ext cx="4014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A49476E-96E7-4450-A046-4EA46FF471DE}"/>
                    </a:ext>
                  </a:extLst>
                </p14:cNvPr>
                <p14:cNvContentPartPr/>
                <p14:nvPr/>
              </p14:nvContentPartPr>
              <p14:xfrm>
                <a:off x="8620514" y="326824"/>
                <a:ext cx="135720" cy="123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A49476E-96E7-4450-A046-4EA46FF471D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611874" y="318184"/>
                  <a:ext cx="153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19B4AFF-C873-4494-98ED-B01AA31767AE}"/>
                    </a:ext>
                  </a:extLst>
                </p14:cNvPr>
                <p14:cNvContentPartPr/>
                <p14:nvPr/>
              </p14:nvContentPartPr>
              <p14:xfrm>
                <a:off x="8824634" y="331504"/>
                <a:ext cx="200520" cy="146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19B4AFF-C873-4494-98ED-B01AA31767A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815994" y="322504"/>
                  <a:ext cx="218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6FDD938-45C1-4A40-8C75-EB6CE0970DE3}"/>
                    </a:ext>
                  </a:extLst>
                </p14:cNvPr>
                <p14:cNvContentPartPr/>
                <p14:nvPr/>
              </p14:nvContentPartPr>
              <p14:xfrm>
                <a:off x="8986634" y="116224"/>
                <a:ext cx="158040" cy="2923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6FDD938-45C1-4A40-8C75-EB6CE0970DE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977994" y="107584"/>
                  <a:ext cx="1756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54ABF3F-1A7C-4C27-9C30-49B9CF9E0EB9}"/>
                    </a:ext>
                  </a:extLst>
                </p14:cNvPr>
                <p14:cNvContentPartPr/>
                <p14:nvPr/>
              </p14:nvContentPartPr>
              <p14:xfrm>
                <a:off x="9015434" y="340144"/>
                <a:ext cx="155160" cy="1357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54ABF3F-1A7C-4C27-9C30-49B9CF9E0EB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006794" y="331144"/>
                  <a:ext cx="172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2EE0729-FB60-4B59-BF24-0E3261FADCEE}"/>
                    </a:ext>
                  </a:extLst>
                </p14:cNvPr>
                <p14:cNvContentPartPr/>
                <p14:nvPr/>
              </p14:nvContentPartPr>
              <p14:xfrm>
                <a:off x="9181754" y="385144"/>
                <a:ext cx="118800" cy="2595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2EE0729-FB60-4B59-BF24-0E3261FADCE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173114" y="376144"/>
                  <a:ext cx="1364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50A74F1-6F1A-4B34-A530-5DD87F21CBCD}"/>
                    </a:ext>
                  </a:extLst>
                </p14:cNvPr>
                <p14:cNvContentPartPr/>
                <p14:nvPr/>
              </p14:nvContentPartPr>
              <p14:xfrm>
                <a:off x="9258794" y="307024"/>
                <a:ext cx="179640" cy="1746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50A74F1-6F1A-4B34-A530-5DD87F21CBC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250154" y="298384"/>
                  <a:ext cx="197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951BEEA-955F-48CB-A719-B70BFAC68A90}"/>
                    </a:ext>
                  </a:extLst>
                </p14:cNvPr>
                <p14:cNvContentPartPr/>
                <p14:nvPr/>
              </p14:nvContentPartPr>
              <p14:xfrm>
                <a:off x="9494594" y="314944"/>
                <a:ext cx="142200" cy="1407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951BEEA-955F-48CB-A719-B70BFAC68A9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485594" y="306304"/>
                  <a:ext cx="159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7D544BF-DA1A-4DFF-9492-59877AC28B73}"/>
                    </a:ext>
                  </a:extLst>
                </p14:cNvPr>
                <p14:cNvContentPartPr/>
                <p14:nvPr/>
              </p14:nvContentPartPr>
              <p14:xfrm>
                <a:off x="9601874" y="334024"/>
                <a:ext cx="202320" cy="1609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7D544BF-DA1A-4DFF-9492-59877AC28B7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593234" y="325384"/>
                  <a:ext cx="219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8849CD8-ED1B-4082-87AD-5DFF526D7154}"/>
                    </a:ext>
                  </a:extLst>
                </p14:cNvPr>
                <p14:cNvContentPartPr/>
                <p14:nvPr/>
              </p14:nvContentPartPr>
              <p14:xfrm>
                <a:off x="9866834" y="321064"/>
                <a:ext cx="192240" cy="1670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8849CD8-ED1B-4082-87AD-5DFF526D715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857834" y="312424"/>
                  <a:ext cx="209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CB310E5-907A-4B2F-A652-69CA98846108}"/>
                    </a:ext>
                  </a:extLst>
                </p14:cNvPr>
                <p14:cNvContentPartPr/>
                <p14:nvPr/>
              </p14:nvContentPartPr>
              <p14:xfrm>
                <a:off x="9969074" y="121624"/>
                <a:ext cx="217080" cy="3096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CB310E5-907A-4B2F-A652-69CA9884610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960434" y="112624"/>
                  <a:ext cx="2347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AE6858D-FB70-4E3B-82F4-A903CFECD8A9}"/>
                    </a:ext>
                  </a:extLst>
                </p14:cNvPr>
                <p14:cNvContentPartPr/>
                <p14:nvPr/>
              </p14:nvContentPartPr>
              <p14:xfrm>
                <a:off x="10137914" y="316024"/>
                <a:ext cx="298440" cy="1256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AE6858D-FB70-4E3B-82F4-A903CFECD8A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128914" y="307024"/>
                  <a:ext cx="316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748CA56-420D-43CD-A6E2-2E42C311D072}"/>
                    </a:ext>
                  </a:extLst>
                </p14:cNvPr>
                <p14:cNvContentPartPr/>
                <p14:nvPr/>
              </p14:nvContentPartPr>
              <p14:xfrm>
                <a:off x="10539314" y="295864"/>
                <a:ext cx="112680" cy="1227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748CA56-420D-43CD-A6E2-2E42C311D07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530674" y="287224"/>
                  <a:ext cx="130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8B6A74E-AD0B-4F9D-914C-E6D559C3DB8F}"/>
                    </a:ext>
                  </a:extLst>
                </p14:cNvPr>
                <p14:cNvContentPartPr/>
                <p14:nvPr/>
              </p14:nvContentPartPr>
              <p14:xfrm>
                <a:off x="10700954" y="272104"/>
                <a:ext cx="247320" cy="1875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8B6A74E-AD0B-4F9D-914C-E6D559C3DB8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691954" y="263104"/>
                  <a:ext cx="264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3B7CE67-C8A7-4D2F-AB7E-DBF6ACE76660}"/>
                    </a:ext>
                  </a:extLst>
                </p14:cNvPr>
                <p14:cNvContentPartPr/>
                <p14:nvPr/>
              </p14:nvContentPartPr>
              <p14:xfrm>
                <a:off x="6747794" y="1057308"/>
                <a:ext cx="1199880" cy="1170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3B7CE67-C8A7-4D2F-AB7E-DBF6ACE7666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739154" y="1048668"/>
                  <a:ext cx="1217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50C6152-28A7-48BC-AABA-E5754EB173B1}"/>
                    </a:ext>
                  </a:extLst>
                </p14:cNvPr>
                <p14:cNvContentPartPr/>
                <p14:nvPr/>
              </p14:nvContentPartPr>
              <p14:xfrm>
                <a:off x="6648074" y="878748"/>
                <a:ext cx="360000" cy="4176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50C6152-28A7-48BC-AABA-E5754EB173B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639074" y="870108"/>
                  <a:ext cx="377640" cy="43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1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81BC29A0-F891-4B3B-AEF8-2C9B28567439}"/>
                  </a:ext>
                </a:extLst>
              </p14:cNvPr>
              <p14:cNvContentPartPr/>
              <p14:nvPr/>
            </p14:nvContentPartPr>
            <p14:xfrm>
              <a:off x="11762594" y="3188868"/>
              <a:ext cx="241920" cy="15840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81BC29A0-F891-4B3B-AEF8-2C9B28567439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11753954" y="3179868"/>
                <a:ext cx="2595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D92124E5-0A7C-4DF5-B90C-E9227C71DC0B}"/>
                  </a:ext>
                </a:extLst>
              </p14:cNvPr>
              <p14:cNvContentPartPr/>
              <p14:nvPr/>
            </p14:nvContentPartPr>
            <p14:xfrm>
              <a:off x="11597354" y="3672348"/>
              <a:ext cx="331920" cy="31284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D92124E5-0A7C-4DF5-B90C-E9227C71DC0B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11588354" y="3663348"/>
                <a:ext cx="349560" cy="33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0417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A56EDED-7A17-4C75-877E-78B6EA3B45BF}"/>
              </a:ext>
            </a:extLst>
          </p:cNvPr>
          <p:cNvGrpSpPr/>
          <p:nvPr/>
        </p:nvGrpSpPr>
        <p:grpSpPr>
          <a:xfrm>
            <a:off x="1073474" y="163384"/>
            <a:ext cx="790920" cy="391320"/>
            <a:chOff x="1073474" y="163384"/>
            <a:chExt cx="790920" cy="39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13B66AE-76A8-4666-8EA7-1A8B8D2F07B6}"/>
                    </a:ext>
                  </a:extLst>
                </p14:cNvPr>
                <p14:cNvContentPartPr/>
                <p14:nvPr/>
              </p14:nvContentPartPr>
              <p14:xfrm>
                <a:off x="1073474" y="163384"/>
                <a:ext cx="365400" cy="391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13B66AE-76A8-4666-8EA7-1A8B8D2F07B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64834" y="154384"/>
                  <a:ext cx="3830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418EE47-D3B4-4080-A9CA-09030C2A1350}"/>
                    </a:ext>
                  </a:extLst>
                </p14:cNvPr>
                <p14:cNvContentPartPr/>
                <p14:nvPr/>
              </p14:nvContentPartPr>
              <p14:xfrm>
                <a:off x="1204154" y="376504"/>
                <a:ext cx="161280" cy="39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418EE47-D3B4-4080-A9CA-09030C2A135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95154" y="367864"/>
                  <a:ext cx="178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6B2D517-46B2-461D-862F-2F91CA70EED6}"/>
                    </a:ext>
                  </a:extLst>
                </p14:cNvPr>
                <p14:cNvContentPartPr/>
                <p14:nvPr/>
              </p14:nvContentPartPr>
              <p14:xfrm>
                <a:off x="1473794" y="335104"/>
                <a:ext cx="195480" cy="204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6B2D517-46B2-461D-862F-2F91CA70EE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65154" y="326464"/>
                  <a:ext cx="2131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4510479-38F0-4C1D-8BD7-42AB3DCBC483}"/>
                    </a:ext>
                  </a:extLst>
                </p14:cNvPr>
                <p14:cNvContentPartPr/>
                <p14:nvPr/>
              </p14:nvContentPartPr>
              <p14:xfrm>
                <a:off x="1467314" y="325024"/>
                <a:ext cx="164520" cy="201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4510479-38F0-4C1D-8BD7-42AB3DCBC4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58314" y="316384"/>
                  <a:ext cx="1821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1EECB3E-3F86-4E1C-B109-689DF1D4155F}"/>
                    </a:ext>
                  </a:extLst>
                </p14:cNvPr>
                <p14:cNvContentPartPr/>
                <p14:nvPr/>
              </p14:nvContentPartPr>
              <p14:xfrm>
                <a:off x="1832354" y="327544"/>
                <a:ext cx="28080" cy="4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1EECB3E-3F86-4E1C-B109-689DF1D4155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23714" y="318544"/>
                  <a:ext cx="45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5F2C9B3-6FCF-4A6C-AB8D-90EFD0483E47}"/>
                    </a:ext>
                  </a:extLst>
                </p14:cNvPr>
                <p14:cNvContentPartPr/>
                <p14:nvPr/>
              </p14:nvContentPartPr>
              <p14:xfrm>
                <a:off x="1853594" y="480184"/>
                <a:ext cx="10800" cy="32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5F2C9B3-6FCF-4A6C-AB8D-90EFD0483E4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44954" y="471184"/>
                  <a:ext cx="2844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F501B5-EA20-4DBD-81AF-F457429422C6}"/>
              </a:ext>
            </a:extLst>
          </p:cNvPr>
          <p:cNvGrpSpPr/>
          <p:nvPr/>
        </p:nvGrpSpPr>
        <p:grpSpPr>
          <a:xfrm>
            <a:off x="3895514" y="182104"/>
            <a:ext cx="1640160" cy="407880"/>
            <a:chOff x="3895514" y="182104"/>
            <a:chExt cx="1640160" cy="40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D26C584-CF7A-45F3-A915-5E3A488D2DE3}"/>
                    </a:ext>
                  </a:extLst>
                </p14:cNvPr>
                <p14:cNvContentPartPr/>
                <p14:nvPr/>
              </p14:nvContentPartPr>
              <p14:xfrm>
                <a:off x="3957794" y="383704"/>
                <a:ext cx="3960" cy="183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D26C584-CF7A-45F3-A915-5E3A488D2D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48794" y="375064"/>
                  <a:ext cx="216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035227-E3A5-4E44-A989-D7A0251B8EB4}"/>
                    </a:ext>
                  </a:extLst>
                </p14:cNvPr>
                <p14:cNvContentPartPr/>
                <p14:nvPr/>
              </p14:nvContentPartPr>
              <p14:xfrm>
                <a:off x="3895514" y="324304"/>
                <a:ext cx="261000" cy="263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035227-E3A5-4E44-A989-D7A0251B8E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86874" y="315304"/>
                  <a:ext cx="2786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581D0E1-7F89-4092-A20A-0AA842FA132C}"/>
                    </a:ext>
                  </a:extLst>
                </p14:cNvPr>
                <p14:cNvContentPartPr/>
                <p14:nvPr/>
              </p14:nvContentPartPr>
              <p14:xfrm>
                <a:off x="4183874" y="439144"/>
                <a:ext cx="26640" cy="104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581D0E1-7F89-4092-A20A-0AA842FA132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74874" y="430504"/>
                  <a:ext cx="44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A01CFE7-3F37-4983-AAEE-189B15712A7D}"/>
                    </a:ext>
                  </a:extLst>
                </p14:cNvPr>
                <p14:cNvContentPartPr/>
                <p14:nvPr/>
              </p14:nvContentPartPr>
              <p14:xfrm>
                <a:off x="4269194" y="449224"/>
                <a:ext cx="108720" cy="108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A01CFE7-3F37-4983-AAEE-189B15712A7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60194" y="440224"/>
                  <a:ext cx="126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5341241-2B5D-43D1-8D34-906F0BD3033D}"/>
                    </a:ext>
                  </a:extLst>
                </p14:cNvPr>
                <p14:cNvContentPartPr/>
                <p14:nvPr/>
              </p14:nvContentPartPr>
              <p14:xfrm>
                <a:off x="4420394" y="451024"/>
                <a:ext cx="218160" cy="119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5341241-2B5D-43D1-8D34-906F0BD303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11394" y="442024"/>
                  <a:ext cx="235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6ED3308-2B81-44CE-B84C-762C19D754F6}"/>
                    </a:ext>
                  </a:extLst>
                </p14:cNvPr>
                <p14:cNvContentPartPr/>
                <p14:nvPr/>
              </p14:nvContentPartPr>
              <p14:xfrm>
                <a:off x="4686074" y="445624"/>
                <a:ext cx="79560" cy="117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6ED3308-2B81-44CE-B84C-762C19D754F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77434" y="436624"/>
                  <a:ext cx="97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D6095E7-4D74-44DD-939E-361C2D73CED9}"/>
                    </a:ext>
                  </a:extLst>
                </p14:cNvPr>
                <p14:cNvContentPartPr/>
                <p14:nvPr/>
              </p14:nvContentPartPr>
              <p14:xfrm>
                <a:off x="4992074" y="182104"/>
                <a:ext cx="17640" cy="364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D6095E7-4D74-44DD-939E-361C2D73CED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83074" y="173104"/>
                  <a:ext cx="352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47BF74F-C83B-4D5A-B7FD-B8CBD358451F}"/>
                    </a:ext>
                  </a:extLst>
                </p14:cNvPr>
                <p14:cNvContentPartPr/>
                <p14:nvPr/>
              </p14:nvContentPartPr>
              <p14:xfrm>
                <a:off x="4816034" y="421144"/>
                <a:ext cx="249840" cy="16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47BF74F-C83B-4D5A-B7FD-B8CBD358451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07034" y="412504"/>
                  <a:ext cx="267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9BD5119-4533-4EC1-82FB-B48C6A7ED116}"/>
                    </a:ext>
                  </a:extLst>
                </p14:cNvPr>
                <p14:cNvContentPartPr/>
                <p14:nvPr/>
              </p14:nvContentPartPr>
              <p14:xfrm>
                <a:off x="5066234" y="439144"/>
                <a:ext cx="136440" cy="96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9BD5119-4533-4EC1-82FB-B48C6A7ED11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57234" y="430144"/>
                  <a:ext cx="154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2836335-52A2-48A2-86D1-57A9AE070243}"/>
                    </a:ext>
                  </a:extLst>
                </p14:cNvPr>
                <p14:cNvContentPartPr/>
                <p14:nvPr/>
              </p14:nvContentPartPr>
              <p14:xfrm>
                <a:off x="5264954" y="394864"/>
                <a:ext cx="270720" cy="195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2836335-52A2-48A2-86D1-57A9AE07024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55954" y="385864"/>
                  <a:ext cx="288360" cy="21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1A35384-8BC9-4D45-8E9A-4DEDBCBA1B66}"/>
                  </a:ext>
                </a:extLst>
              </p14:cNvPr>
              <p14:cNvContentPartPr/>
              <p14:nvPr/>
            </p14:nvContentPartPr>
            <p14:xfrm>
              <a:off x="3113954" y="713464"/>
              <a:ext cx="3357360" cy="687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1A35384-8BC9-4D45-8E9A-4DEDBCBA1B6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05314" y="704464"/>
                <a:ext cx="33750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59DFADC2-AAAD-48A3-A7F1-A73A1D4BC11E}"/>
                  </a:ext>
                </a:extLst>
              </p14:cNvPr>
              <p14:cNvContentPartPr/>
              <p14:nvPr/>
            </p14:nvContentPartPr>
            <p14:xfrm>
              <a:off x="6951554" y="3909184"/>
              <a:ext cx="3760920" cy="849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59DFADC2-AAAD-48A3-A7F1-A73A1D4BC11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42554" y="3900544"/>
                <a:ext cx="37785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1E268F2C-A9DA-41D6-91B4-4B835E9DC3E5}"/>
                  </a:ext>
                </a:extLst>
              </p14:cNvPr>
              <p14:cNvContentPartPr/>
              <p14:nvPr/>
            </p14:nvContentPartPr>
            <p14:xfrm>
              <a:off x="6961634" y="4645744"/>
              <a:ext cx="261000" cy="19368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1E268F2C-A9DA-41D6-91B4-4B835E9DC3E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52994" y="4636744"/>
                <a:ext cx="27864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9C2547B6-5464-47CD-9213-941401156462}"/>
                  </a:ext>
                </a:extLst>
              </p14:cNvPr>
              <p14:cNvContentPartPr/>
              <p14:nvPr/>
            </p14:nvContentPartPr>
            <p14:xfrm>
              <a:off x="4550714" y="2242068"/>
              <a:ext cx="667440" cy="52488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9C2547B6-5464-47CD-9213-94140115646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42074" y="2233068"/>
                <a:ext cx="6850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7D9E3A6-8BBA-40AD-8F38-A0CAD6AD86E2}"/>
                  </a:ext>
                </a:extLst>
              </p14:cNvPr>
              <p14:cNvContentPartPr/>
              <p14:nvPr/>
            </p14:nvContentPartPr>
            <p14:xfrm>
              <a:off x="1948994" y="851704"/>
              <a:ext cx="213120" cy="461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7D9E3A6-8BBA-40AD-8F38-A0CAD6AD86E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40354" y="842704"/>
                <a:ext cx="230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732EA05-2361-40A1-8CB8-6715A1CFD6ED}"/>
                  </a:ext>
                </a:extLst>
              </p14:cNvPr>
              <p14:cNvContentPartPr/>
              <p14:nvPr/>
            </p14:nvContentPartPr>
            <p14:xfrm>
              <a:off x="2172554" y="1127104"/>
              <a:ext cx="149400" cy="1119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732EA05-2361-40A1-8CB8-6715A1CFD6E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63554" y="1118464"/>
                <a:ext cx="1670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C978616-B445-4A1F-8A7A-BF9EA628A534}"/>
                  </a:ext>
                </a:extLst>
              </p14:cNvPr>
              <p14:cNvContentPartPr/>
              <p14:nvPr/>
            </p14:nvContentPartPr>
            <p14:xfrm>
              <a:off x="2324834" y="1097944"/>
              <a:ext cx="115920" cy="148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C978616-B445-4A1F-8A7A-BF9EA628A53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16194" y="1088944"/>
                <a:ext cx="1335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D7EC8BC-BB01-46D6-8439-5E73CF1645B4}"/>
                  </a:ext>
                </a:extLst>
              </p14:cNvPr>
              <p14:cNvContentPartPr/>
              <p14:nvPr/>
            </p14:nvContentPartPr>
            <p14:xfrm>
              <a:off x="2477474" y="1122064"/>
              <a:ext cx="91080" cy="4150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D7EC8BC-BB01-46D6-8439-5E73CF1645B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68474" y="1113424"/>
                <a:ext cx="10872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C706173-66EA-4436-B2C5-1FCA1230C26D}"/>
                  </a:ext>
                </a:extLst>
              </p14:cNvPr>
              <p14:cNvContentPartPr/>
              <p14:nvPr/>
            </p14:nvContentPartPr>
            <p14:xfrm>
              <a:off x="2690234" y="808864"/>
              <a:ext cx="21600" cy="4381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C706173-66EA-4436-B2C5-1FCA1230C26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81234" y="799864"/>
                <a:ext cx="3924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33DC2BC-248C-481E-8C25-EE54BD130665}"/>
                  </a:ext>
                </a:extLst>
              </p14:cNvPr>
              <p14:cNvContentPartPr/>
              <p14:nvPr/>
            </p14:nvContentPartPr>
            <p14:xfrm>
              <a:off x="2584754" y="1099744"/>
              <a:ext cx="120600" cy="208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33DC2BC-248C-481E-8C25-EE54BD13066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75754" y="1091104"/>
                <a:ext cx="1382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F0DB2BB-3391-4F4E-996C-118953C215D4}"/>
                  </a:ext>
                </a:extLst>
              </p14:cNvPr>
              <p14:cNvContentPartPr/>
              <p14:nvPr/>
            </p14:nvContentPartPr>
            <p14:xfrm>
              <a:off x="2866634" y="817504"/>
              <a:ext cx="167040" cy="405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F0DB2BB-3391-4F4E-996C-118953C215D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57634" y="808504"/>
                <a:ext cx="18468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93BB9E9-AA7B-4407-BFA9-AA53D29B8C17}"/>
                  </a:ext>
                </a:extLst>
              </p14:cNvPr>
              <p14:cNvContentPartPr/>
              <p14:nvPr/>
            </p14:nvContentPartPr>
            <p14:xfrm>
              <a:off x="2078234" y="1629304"/>
              <a:ext cx="15480" cy="216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93BB9E9-AA7B-4407-BFA9-AA53D29B8C1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69594" y="1620304"/>
                <a:ext cx="331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E7477EE-94FA-4EC4-9382-23F0D3EEA41F}"/>
                  </a:ext>
                </a:extLst>
              </p14:cNvPr>
              <p14:cNvContentPartPr/>
              <p14:nvPr/>
            </p14:nvContentPartPr>
            <p14:xfrm>
              <a:off x="1931354" y="1566664"/>
              <a:ext cx="378000" cy="910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E7477EE-94FA-4EC4-9382-23F0D3EEA41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22354" y="1557664"/>
                <a:ext cx="3956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A1C5EEC-0246-4D69-A57D-9ABB0B613C21}"/>
                  </a:ext>
                </a:extLst>
              </p14:cNvPr>
              <p14:cNvContentPartPr/>
              <p14:nvPr/>
            </p14:nvContentPartPr>
            <p14:xfrm>
              <a:off x="2193794" y="1731184"/>
              <a:ext cx="104760" cy="1015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A1C5EEC-0246-4D69-A57D-9ABB0B613C2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185154" y="1722544"/>
                <a:ext cx="1224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DED3E55-112B-4475-BA53-F3C9B23C26EB}"/>
                  </a:ext>
                </a:extLst>
              </p14:cNvPr>
              <p14:cNvContentPartPr/>
              <p14:nvPr/>
            </p14:nvContentPartPr>
            <p14:xfrm>
              <a:off x="2358674" y="1739464"/>
              <a:ext cx="118080" cy="117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DED3E55-112B-4475-BA53-F3C9B23C26E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49674" y="1730464"/>
                <a:ext cx="1357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1B1FF76-62F1-4820-A0D0-D1B609B298E7}"/>
                  </a:ext>
                </a:extLst>
              </p14:cNvPr>
              <p14:cNvContentPartPr/>
              <p14:nvPr/>
            </p14:nvContentPartPr>
            <p14:xfrm>
              <a:off x="2675114" y="1657384"/>
              <a:ext cx="136080" cy="1357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1B1FF76-62F1-4820-A0D0-D1B609B298E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666114" y="1648384"/>
                <a:ext cx="1537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256C6C9-9D36-4D25-9291-38C67A05764B}"/>
                  </a:ext>
                </a:extLst>
              </p14:cNvPr>
              <p14:cNvContentPartPr/>
              <p14:nvPr/>
            </p14:nvContentPartPr>
            <p14:xfrm>
              <a:off x="2892554" y="1450744"/>
              <a:ext cx="70920" cy="3369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256C6C9-9D36-4D25-9291-38C67A05764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883554" y="1442104"/>
                <a:ext cx="8856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40BC6F7-5545-4A87-AD87-0F579283EF84}"/>
                  </a:ext>
                </a:extLst>
              </p14:cNvPr>
              <p14:cNvContentPartPr/>
              <p14:nvPr/>
            </p14:nvContentPartPr>
            <p14:xfrm>
              <a:off x="3050954" y="1695904"/>
              <a:ext cx="73440" cy="874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40BC6F7-5545-4A87-AD87-0F579283EF8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041954" y="1687264"/>
                <a:ext cx="910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1D17503-3A47-4CBE-856E-67D0D85F8A0B}"/>
                  </a:ext>
                </a:extLst>
              </p14:cNvPr>
              <p14:cNvContentPartPr/>
              <p14:nvPr/>
            </p14:nvContentPartPr>
            <p14:xfrm>
              <a:off x="3197114" y="1635784"/>
              <a:ext cx="101880" cy="1663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1D17503-3A47-4CBE-856E-67D0D85F8A0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188474" y="1626784"/>
                <a:ext cx="1195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93264BB-6C3B-46C0-B084-3FCA038AD91E}"/>
                  </a:ext>
                </a:extLst>
              </p14:cNvPr>
              <p14:cNvContentPartPr/>
              <p14:nvPr/>
            </p14:nvContentPartPr>
            <p14:xfrm>
              <a:off x="3397994" y="1450744"/>
              <a:ext cx="43920" cy="3697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93264BB-6C3B-46C0-B084-3FCA038AD91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389354" y="1442104"/>
                <a:ext cx="615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1184560-6CA6-4306-89EA-ED2C04C53866}"/>
                  </a:ext>
                </a:extLst>
              </p14:cNvPr>
              <p14:cNvContentPartPr/>
              <p14:nvPr/>
            </p14:nvContentPartPr>
            <p14:xfrm>
              <a:off x="3355874" y="1610224"/>
              <a:ext cx="254880" cy="349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1184560-6CA6-4306-89EA-ED2C04C5386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46874" y="1601584"/>
                <a:ext cx="2725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4086F5C-4865-4CA1-96FE-3E9DD78B76D3}"/>
                  </a:ext>
                </a:extLst>
              </p14:cNvPr>
              <p14:cNvContentPartPr/>
              <p14:nvPr/>
            </p14:nvContentPartPr>
            <p14:xfrm>
              <a:off x="2542274" y="2072104"/>
              <a:ext cx="156600" cy="1850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4086F5C-4865-4CA1-96FE-3E9DD78B76D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533274" y="2063104"/>
                <a:ext cx="17424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5B3D409-BF8A-4C3C-9756-AB13999E92B5}"/>
                  </a:ext>
                </a:extLst>
              </p14:cNvPr>
              <p14:cNvContentPartPr/>
              <p14:nvPr/>
            </p14:nvContentPartPr>
            <p14:xfrm>
              <a:off x="2796794" y="1943944"/>
              <a:ext cx="20160" cy="2667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5B3D409-BF8A-4C3C-9756-AB13999E92B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787794" y="1935304"/>
                <a:ext cx="3780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33200FC-2419-4792-8718-D19AD3C0FAF1}"/>
                  </a:ext>
                </a:extLst>
              </p14:cNvPr>
              <p14:cNvContentPartPr/>
              <p14:nvPr/>
            </p14:nvContentPartPr>
            <p14:xfrm>
              <a:off x="2731634" y="1987504"/>
              <a:ext cx="307800" cy="2624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33200FC-2419-4792-8718-D19AD3C0FAF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722994" y="1978504"/>
                <a:ext cx="32544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E5C3894-87FE-49D4-B863-B0FA5A598FFA}"/>
                  </a:ext>
                </a:extLst>
              </p14:cNvPr>
              <p14:cNvContentPartPr/>
              <p14:nvPr/>
            </p14:nvContentPartPr>
            <p14:xfrm>
              <a:off x="2159954" y="2464504"/>
              <a:ext cx="50400" cy="2095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E5C3894-87FE-49D4-B863-B0FA5A598FF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150954" y="2455504"/>
                <a:ext cx="680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5BA92BE-5947-4839-8470-2A091FAB71B2}"/>
                  </a:ext>
                </a:extLst>
              </p14:cNvPr>
              <p14:cNvContentPartPr/>
              <p14:nvPr/>
            </p14:nvContentPartPr>
            <p14:xfrm>
              <a:off x="1982474" y="2428144"/>
              <a:ext cx="438480" cy="72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5BA92BE-5947-4839-8470-2A091FAB71B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973834" y="2419504"/>
                <a:ext cx="4561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6B3F1CE-D8EF-4A6B-9FDE-F8B7280F2642}"/>
                  </a:ext>
                </a:extLst>
              </p14:cNvPr>
              <p14:cNvContentPartPr/>
              <p14:nvPr/>
            </p14:nvContentPartPr>
            <p14:xfrm>
              <a:off x="2357234" y="2561344"/>
              <a:ext cx="105840" cy="936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6B3F1CE-D8EF-4A6B-9FDE-F8B7280F264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48234" y="2552344"/>
                <a:ext cx="1234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1C08666-B1D2-469E-A5F1-6415AE87ED65}"/>
                  </a:ext>
                </a:extLst>
              </p14:cNvPr>
              <p14:cNvContentPartPr/>
              <p14:nvPr/>
            </p14:nvContentPartPr>
            <p14:xfrm>
              <a:off x="2591954" y="2546944"/>
              <a:ext cx="6840" cy="75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1C08666-B1D2-469E-A5F1-6415AE87ED6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82954" y="2538304"/>
                <a:ext cx="244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FBC1555-D450-417A-8A4C-8833201E8577}"/>
                  </a:ext>
                </a:extLst>
              </p14:cNvPr>
              <p14:cNvContentPartPr/>
              <p14:nvPr/>
            </p14:nvContentPartPr>
            <p14:xfrm>
              <a:off x="2588714" y="2571424"/>
              <a:ext cx="360" cy="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FBC1555-D450-417A-8A4C-8833201E857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579714" y="256278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8CD8E27-998F-4386-80B0-41F01720BF65}"/>
                  </a:ext>
                </a:extLst>
              </p14:cNvPr>
              <p14:cNvContentPartPr/>
              <p14:nvPr/>
            </p14:nvContentPartPr>
            <p14:xfrm>
              <a:off x="2560994" y="2556664"/>
              <a:ext cx="98280" cy="907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8CD8E27-998F-4386-80B0-41F01720BF6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551994" y="2548024"/>
                <a:ext cx="1159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ABD4548-02D6-40B2-B622-819885E3FAC7}"/>
                  </a:ext>
                </a:extLst>
              </p14:cNvPr>
              <p14:cNvContentPartPr/>
              <p14:nvPr/>
            </p14:nvContentPartPr>
            <p14:xfrm>
              <a:off x="2947634" y="2339584"/>
              <a:ext cx="32040" cy="3366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ABD4548-02D6-40B2-B622-819885E3FAC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938634" y="2330584"/>
                <a:ext cx="496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BF24F74-FAA1-4A16-9A56-BC28BCAFE38B}"/>
                  </a:ext>
                </a:extLst>
              </p14:cNvPr>
              <p14:cNvContentPartPr/>
              <p14:nvPr/>
            </p14:nvContentPartPr>
            <p14:xfrm>
              <a:off x="3037994" y="2510944"/>
              <a:ext cx="62640" cy="1450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BF24F74-FAA1-4A16-9A56-BC28BCAFE38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028994" y="2501944"/>
                <a:ext cx="802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A1740A2-585A-4D60-AB00-37B4E463E08A}"/>
                  </a:ext>
                </a:extLst>
              </p14:cNvPr>
              <p14:cNvContentPartPr/>
              <p14:nvPr/>
            </p14:nvContentPartPr>
            <p14:xfrm>
              <a:off x="3177314" y="2540104"/>
              <a:ext cx="109800" cy="1022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A1740A2-585A-4D60-AB00-37B4E463E08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168314" y="2531104"/>
                <a:ext cx="1274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FE000F6-72AE-48CC-B232-7ECE5F89FCCC}"/>
                  </a:ext>
                </a:extLst>
              </p14:cNvPr>
              <p14:cNvContentPartPr/>
              <p14:nvPr/>
            </p14:nvContentPartPr>
            <p14:xfrm>
              <a:off x="3370994" y="2549104"/>
              <a:ext cx="205920" cy="4809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FE000F6-72AE-48CC-B232-7ECE5F89FCC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362354" y="2540104"/>
                <a:ext cx="22356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79EE460-ED91-4693-891C-9FC65BF38DEE}"/>
                  </a:ext>
                </a:extLst>
              </p14:cNvPr>
              <p14:cNvContentPartPr/>
              <p14:nvPr/>
            </p14:nvContentPartPr>
            <p14:xfrm>
              <a:off x="3963194" y="920824"/>
              <a:ext cx="39960" cy="2484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79EE460-ED91-4693-891C-9FC65BF38DE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54554" y="912184"/>
                <a:ext cx="5760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A7AEB82-754F-442C-8091-05B7EB9CB0E7}"/>
                  </a:ext>
                </a:extLst>
              </p14:cNvPr>
              <p14:cNvContentPartPr/>
              <p14:nvPr/>
            </p14:nvContentPartPr>
            <p14:xfrm>
              <a:off x="3700394" y="885544"/>
              <a:ext cx="461160" cy="540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A7AEB82-754F-442C-8091-05B7EB9CB0E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691394" y="876904"/>
                <a:ext cx="4788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0A8CA72-85B4-49BC-95F3-238F24392E8A}"/>
                  </a:ext>
                </a:extLst>
              </p14:cNvPr>
              <p14:cNvContentPartPr/>
              <p14:nvPr/>
            </p14:nvContentPartPr>
            <p14:xfrm>
              <a:off x="4063634" y="1080664"/>
              <a:ext cx="127440" cy="543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0A8CA72-85B4-49BC-95F3-238F24392E8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054634" y="1072024"/>
                <a:ext cx="1450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010F44F-3E7D-466F-8BA4-F3A20E6E191A}"/>
                  </a:ext>
                </a:extLst>
              </p14:cNvPr>
              <p14:cNvContentPartPr/>
              <p14:nvPr/>
            </p14:nvContentPartPr>
            <p14:xfrm>
              <a:off x="4251194" y="1052584"/>
              <a:ext cx="147960" cy="1224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010F44F-3E7D-466F-8BA4-F3A20E6E191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242194" y="1043944"/>
                <a:ext cx="1656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7B468AC-09E1-45A2-ACEC-55981768F520}"/>
                  </a:ext>
                </a:extLst>
              </p14:cNvPr>
              <p14:cNvContentPartPr/>
              <p14:nvPr/>
            </p14:nvContentPartPr>
            <p14:xfrm>
              <a:off x="4658714" y="849904"/>
              <a:ext cx="48960" cy="3466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7B468AC-09E1-45A2-ACEC-55981768F52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650074" y="840904"/>
                <a:ext cx="6660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4FD6231-2964-4E2F-8C12-783B0549274C}"/>
                  </a:ext>
                </a:extLst>
              </p14:cNvPr>
              <p14:cNvContentPartPr/>
              <p14:nvPr/>
            </p14:nvContentPartPr>
            <p14:xfrm>
              <a:off x="4539914" y="1014424"/>
              <a:ext cx="218880" cy="424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4FD6231-2964-4E2F-8C12-783B0549274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530914" y="1005784"/>
                <a:ext cx="2365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ABEF2AF-5829-4DB5-8412-2D1CBC95A060}"/>
                  </a:ext>
                </a:extLst>
              </p14:cNvPr>
              <p14:cNvContentPartPr/>
              <p14:nvPr/>
            </p14:nvContentPartPr>
            <p14:xfrm>
              <a:off x="4843754" y="828304"/>
              <a:ext cx="117360" cy="3074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ABEF2AF-5829-4DB5-8412-2D1CBC95A06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834754" y="819664"/>
                <a:ext cx="13500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3387EF6-3C07-4D03-916B-66F67AFFEC80}"/>
                  </a:ext>
                </a:extLst>
              </p14:cNvPr>
              <p14:cNvContentPartPr/>
              <p14:nvPr/>
            </p14:nvContentPartPr>
            <p14:xfrm>
              <a:off x="5052914" y="1070944"/>
              <a:ext cx="23400" cy="349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3387EF6-3C07-4D03-916B-66F67AFFEC8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044274" y="1061944"/>
                <a:ext cx="410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9A998D4-4080-4909-89AC-B3C843E47732}"/>
                  </a:ext>
                </a:extLst>
              </p14:cNvPr>
              <p14:cNvContentPartPr/>
              <p14:nvPr/>
            </p14:nvContentPartPr>
            <p14:xfrm>
              <a:off x="5136794" y="1047904"/>
              <a:ext cx="237240" cy="1072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9A998D4-4080-4909-89AC-B3C843E4773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128154" y="1038904"/>
                <a:ext cx="2548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42A57E6-7B70-46FF-9FE9-CAE00E1791F7}"/>
                  </a:ext>
                </a:extLst>
              </p14:cNvPr>
              <p14:cNvContentPartPr/>
              <p14:nvPr/>
            </p14:nvContentPartPr>
            <p14:xfrm>
              <a:off x="5935634" y="1034224"/>
              <a:ext cx="140400" cy="1036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42A57E6-7B70-46FF-9FE9-CAE00E1791F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926994" y="1025224"/>
                <a:ext cx="1580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237D235-5448-488B-B0E9-64252E7D3667}"/>
                  </a:ext>
                </a:extLst>
              </p14:cNvPr>
              <p14:cNvContentPartPr/>
              <p14:nvPr/>
            </p14:nvContentPartPr>
            <p14:xfrm>
              <a:off x="6221834" y="859264"/>
              <a:ext cx="41760" cy="2448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237D235-5448-488B-B0E9-64252E7D366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212834" y="850624"/>
                <a:ext cx="59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D898F1D-19A6-408A-AFFA-FB292F21D373}"/>
                  </a:ext>
                </a:extLst>
              </p14:cNvPr>
              <p14:cNvContentPartPr/>
              <p14:nvPr/>
            </p14:nvContentPartPr>
            <p14:xfrm>
              <a:off x="6247394" y="941704"/>
              <a:ext cx="192600" cy="1076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D898F1D-19A6-408A-AFFA-FB292F21D37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238754" y="933064"/>
                <a:ext cx="2102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5FD4260-4B05-4452-9FE1-8BF7F724AAE4}"/>
                  </a:ext>
                </a:extLst>
              </p14:cNvPr>
              <p14:cNvContentPartPr/>
              <p14:nvPr/>
            </p14:nvContentPartPr>
            <p14:xfrm>
              <a:off x="6303914" y="1064464"/>
              <a:ext cx="164520" cy="450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5FD4260-4B05-4452-9FE1-8BF7F724AAE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294914" y="1055464"/>
                <a:ext cx="1821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7C7A4C9-9260-4316-BC88-8B996C2468FF}"/>
                  </a:ext>
                </a:extLst>
              </p14:cNvPr>
              <p14:cNvContentPartPr/>
              <p14:nvPr/>
            </p14:nvContentPartPr>
            <p14:xfrm>
              <a:off x="7073594" y="951784"/>
              <a:ext cx="21240" cy="1710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7C7A4C9-9260-4316-BC88-8B996C2468F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064594" y="943144"/>
                <a:ext cx="388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B73FBBC-7A76-4738-96AA-26922B4C4C00}"/>
                  </a:ext>
                </a:extLst>
              </p14:cNvPr>
              <p14:cNvContentPartPr/>
              <p14:nvPr/>
            </p14:nvContentPartPr>
            <p14:xfrm>
              <a:off x="6871994" y="882664"/>
              <a:ext cx="399240" cy="63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B73FBBC-7A76-4738-96AA-26922B4C4C0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62994" y="874024"/>
                <a:ext cx="4168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0B79A68-B50B-4DA4-ABA1-D7FCC332B6AD}"/>
                  </a:ext>
                </a:extLst>
              </p14:cNvPr>
              <p14:cNvContentPartPr/>
              <p14:nvPr/>
            </p14:nvContentPartPr>
            <p14:xfrm>
              <a:off x="7211114" y="1039984"/>
              <a:ext cx="120240" cy="939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0B79A68-B50B-4DA4-ABA1-D7FCC332B6A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202474" y="1030984"/>
                <a:ext cx="1378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2D8EC43-13EE-4595-A09D-4ED9449A249C}"/>
                  </a:ext>
                </a:extLst>
              </p14:cNvPr>
              <p14:cNvContentPartPr/>
              <p14:nvPr/>
            </p14:nvContentPartPr>
            <p14:xfrm>
              <a:off x="7399394" y="1041424"/>
              <a:ext cx="96120" cy="946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2D8EC43-13EE-4595-A09D-4ED9449A249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390394" y="1032424"/>
                <a:ext cx="1137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04DAEFB-F773-4DBE-A21B-14D5A2D02AFC}"/>
                  </a:ext>
                </a:extLst>
              </p14:cNvPr>
              <p14:cNvContentPartPr/>
              <p14:nvPr/>
            </p14:nvContentPartPr>
            <p14:xfrm>
              <a:off x="7893674" y="883744"/>
              <a:ext cx="19800" cy="2559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04DAEFB-F773-4DBE-A21B-14D5A2D02AF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884674" y="875104"/>
                <a:ext cx="3744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B00BB16-C8D1-46AE-AD9C-AE2B0CC83D51}"/>
                  </a:ext>
                </a:extLst>
              </p14:cNvPr>
              <p14:cNvContentPartPr/>
              <p14:nvPr/>
            </p14:nvContentPartPr>
            <p14:xfrm>
              <a:off x="7728794" y="973744"/>
              <a:ext cx="296640" cy="507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B00BB16-C8D1-46AE-AD9C-AE2B0CC83D5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720154" y="965104"/>
                <a:ext cx="314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9430728-E171-4C22-97C8-B46DE762DCDE}"/>
                  </a:ext>
                </a:extLst>
              </p14:cNvPr>
              <p14:cNvContentPartPr/>
              <p14:nvPr/>
            </p14:nvContentPartPr>
            <p14:xfrm>
              <a:off x="8067914" y="829744"/>
              <a:ext cx="134280" cy="3027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9430728-E171-4C22-97C8-B46DE762DCD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059274" y="820744"/>
                <a:ext cx="1519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9413CD5-6DA0-4A0B-A475-6BA7A9050F50}"/>
                  </a:ext>
                </a:extLst>
              </p14:cNvPr>
              <p14:cNvContentPartPr/>
              <p14:nvPr/>
            </p14:nvContentPartPr>
            <p14:xfrm>
              <a:off x="8283554" y="1037104"/>
              <a:ext cx="43560" cy="831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9413CD5-6DA0-4A0B-A475-6BA7A9050F5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274554" y="1028464"/>
                <a:ext cx="612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63F8EAA-2956-4096-9F4F-6CE5D4BC4703}"/>
                  </a:ext>
                </a:extLst>
              </p14:cNvPr>
              <p14:cNvContentPartPr/>
              <p14:nvPr/>
            </p14:nvContentPartPr>
            <p14:xfrm>
              <a:off x="8408834" y="1001104"/>
              <a:ext cx="90360" cy="1180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63F8EAA-2956-4096-9F4F-6CE5D4BC470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399834" y="992104"/>
                <a:ext cx="1080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9484131-3FD2-4546-9513-843D4D529163}"/>
                  </a:ext>
                </a:extLst>
              </p14:cNvPr>
              <p14:cNvContentPartPr/>
              <p14:nvPr/>
            </p14:nvContentPartPr>
            <p14:xfrm>
              <a:off x="8547794" y="867904"/>
              <a:ext cx="222120" cy="2595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9484131-3FD2-4546-9513-843D4D52916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539154" y="858904"/>
                <a:ext cx="2397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9AA02D1-8268-49CD-AD07-551FD3E26320}"/>
                  </a:ext>
                </a:extLst>
              </p14:cNvPr>
              <p14:cNvContentPartPr/>
              <p14:nvPr/>
            </p14:nvContentPartPr>
            <p14:xfrm>
              <a:off x="8549234" y="1111624"/>
              <a:ext cx="201240" cy="558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9AA02D1-8268-49CD-AD07-551FD3E2632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540234" y="1102624"/>
                <a:ext cx="2188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D610C72-7729-40FB-BC8B-679F58A1E2FB}"/>
                  </a:ext>
                </a:extLst>
              </p14:cNvPr>
              <p14:cNvContentPartPr/>
              <p14:nvPr/>
            </p14:nvContentPartPr>
            <p14:xfrm>
              <a:off x="4643234" y="1612384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D610C72-7729-40FB-BC8B-679F58A1E2F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634594" y="16037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D8A1405-71FF-4871-8CDE-61128B7ECDB7}"/>
                  </a:ext>
                </a:extLst>
              </p14:cNvPr>
              <p14:cNvContentPartPr/>
              <p14:nvPr/>
            </p14:nvContentPartPr>
            <p14:xfrm>
              <a:off x="4635674" y="1519504"/>
              <a:ext cx="37800" cy="2098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D8A1405-71FF-4871-8CDE-61128B7ECDB7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627034" y="1510504"/>
                <a:ext cx="554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6CD5BEA-86E3-40AA-B959-E1047AB0BF05}"/>
                  </a:ext>
                </a:extLst>
              </p14:cNvPr>
              <p14:cNvContentPartPr/>
              <p14:nvPr/>
            </p14:nvContentPartPr>
            <p14:xfrm>
              <a:off x="4767434" y="1562704"/>
              <a:ext cx="141480" cy="1447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6CD5BEA-86E3-40AA-B959-E1047AB0BF05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4758434" y="1553704"/>
                <a:ext cx="1591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004967A-EC33-4081-8163-A3AAD0D2188C}"/>
                  </a:ext>
                </a:extLst>
              </p14:cNvPr>
              <p14:cNvContentPartPr/>
              <p14:nvPr/>
            </p14:nvContentPartPr>
            <p14:xfrm>
              <a:off x="6124634" y="1454704"/>
              <a:ext cx="222120" cy="2091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004967A-EC33-4081-8163-A3AAD0D2188C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115994" y="1446064"/>
                <a:ext cx="2397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E0931D0-7752-4029-A880-F39A377DC7D1}"/>
                  </a:ext>
                </a:extLst>
              </p14:cNvPr>
              <p14:cNvContentPartPr/>
              <p14:nvPr/>
            </p14:nvContentPartPr>
            <p14:xfrm>
              <a:off x="6051914" y="1880944"/>
              <a:ext cx="184320" cy="2739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E0931D0-7752-4029-A880-F39A377DC7D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043274" y="1871944"/>
                <a:ext cx="2019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0C473E4-3EE3-4101-ADE4-A185EB786CD5}"/>
                  </a:ext>
                </a:extLst>
              </p14:cNvPr>
              <p14:cNvContentPartPr/>
              <p14:nvPr/>
            </p14:nvContentPartPr>
            <p14:xfrm>
              <a:off x="6294914" y="1973104"/>
              <a:ext cx="90000" cy="1425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0C473E4-3EE3-4101-ADE4-A185EB786CD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285914" y="1964104"/>
                <a:ext cx="1076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ABE15CE-8EBD-4B73-A4C9-03370EC7CE33}"/>
                  </a:ext>
                </a:extLst>
              </p14:cNvPr>
              <p14:cNvContentPartPr/>
              <p14:nvPr/>
            </p14:nvContentPartPr>
            <p14:xfrm>
              <a:off x="6437114" y="1992544"/>
              <a:ext cx="150120" cy="1328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ABE15CE-8EBD-4B73-A4C9-03370EC7CE33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428474" y="1983544"/>
                <a:ext cx="167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366B8AB-E933-414B-B3EA-474C039EB1BB}"/>
                  </a:ext>
                </a:extLst>
              </p14:cNvPr>
              <p14:cNvContentPartPr/>
              <p14:nvPr/>
            </p14:nvContentPartPr>
            <p14:xfrm>
              <a:off x="6105194" y="2410864"/>
              <a:ext cx="197640" cy="1872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366B8AB-E933-414B-B3EA-474C039EB1BB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096554" y="2401864"/>
                <a:ext cx="2152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4A03BD7-671E-4246-824A-DCF9ADB57BAF}"/>
                  </a:ext>
                </a:extLst>
              </p14:cNvPr>
              <p14:cNvContentPartPr/>
              <p14:nvPr/>
            </p14:nvContentPartPr>
            <p14:xfrm>
              <a:off x="6410474" y="2334904"/>
              <a:ext cx="276480" cy="2988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4A03BD7-671E-4246-824A-DCF9ADB57BAF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401474" y="2326264"/>
                <a:ext cx="29412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F987B5C-47A1-4056-8DDF-94E2E923987A}"/>
                  </a:ext>
                </a:extLst>
              </p14:cNvPr>
              <p14:cNvContentPartPr/>
              <p14:nvPr/>
            </p14:nvContentPartPr>
            <p14:xfrm>
              <a:off x="7645634" y="1237984"/>
              <a:ext cx="267480" cy="2599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F987B5C-47A1-4056-8DDF-94E2E923987A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636634" y="1229344"/>
                <a:ext cx="28512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100F79B-1CAF-4AD1-BF80-AD395D9BA7C9}"/>
                  </a:ext>
                </a:extLst>
              </p14:cNvPr>
              <p14:cNvContentPartPr/>
              <p14:nvPr/>
            </p14:nvContentPartPr>
            <p14:xfrm>
              <a:off x="7680554" y="1761784"/>
              <a:ext cx="140040" cy="1152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100F79B-1CAF-4AD1-BF80-AD395D9BA7C9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7671554" y="1753144"/>
                <a:ext cx="1576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4359240-63A9-44C9-8AEF-143189C8AA9E}"/>
                  </a:ext>
                </a:extLst>
              </p14:cNvPr>
              <p14:cNvContentPartPr/>
              <p14:nvPr/>
            </p14:nvContentPartPr>
            <p14:xfrm>
              <a:off x="7798634" y="1736584"/>
              <a:ext cx="36000" cy="3117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4359240-63A9-44C9-8AEF-143189C8AA9E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7789994" y="1727584"/>
                <a:ext cx="5364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4B56B16-E301-4776-96B1-9B66B2429FFA}"/>
                  </a:ext>
                </a:extLst>
              </p14:cNvPr>
              <p14:cNvContentPartPr/>
              <p14:nvPr/>
            </p14:nvContentPartPr>
            <p14:xfrm>
              <a:off x="7735634" y="2330584"/>
              <a:ext cx="34920" cy="1875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4B56B16-E301-4776-96B1-9B66B2429FFA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7726634" y="2321584"/>
                <a:ext cx="525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F029398-12D2-468E-944C-710FD0E23207}"/>
                  </a:ext>
                </a:extLst>
              </p14:cNvPr>
              <p14:cNvContentPartPr/>
              <p14:nvPr/>
            </p14:nvContentPartPr>
            <p14:xfrm>
              <a:off x="7882154" y="2292424"/>
              <a:ext cx="178560" cy="2358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F029398-12D2-468E-944C-710FD0E23207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7873154" y="2283784"/>
                <a:ext cx="19620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FEE3FB0-2BA5-4772-8AC8-65F1B78D208D}"/>
                  </a:ext>
                </a:extLst>
              </p14:cNvPr>
              <p14:cNvContentPartPr/>
              <p14:nvPr/>
            </p14:nvContentPartPr>
            <p14:xfrm>
              <a:off x="1790954" y="3509944"/>
              <a:ext cx="27720" cy="3067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FEE3FB0-2BA5-4772-8AC8-65F1B78D208D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781954" y="3501304"/>
                <a:ext cx="453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5D41EDF-6F61-4F1C-9049-3CEADAD14CC6}"/>
                  </a:ext>
                </a:extLst>
              </p14:cNvPr>
              <p14:cNvContentPartPr/>
              <p14:nvPr/>
            </p14:nvContentPartPr>
            <p14:xfrm>
              <a:off x="1751354" y="3413464"/>
              <a:ext cx="266040" cy="2138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5D41EDF-6F61-4F1C-9049-3CEADAD14CC6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742354" y="3404464"/>
                <a:ext cx="2836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440AAA0-0D85-43E8-91A5-388BE5C2B200}"/>
                  </a:ext>
                </a:extLst>
              </p14:cNvPr>
              <p14:cNvContentPartPr/>
              <p14:nvPr/>
            </p14:nvContentPartPr>
            <p14:xfrm>
              <a:off x="2146994" y="3491944"/>
              <a:ext cx="133560" cy="3430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440AAA0-0D85-43E8-91A5-388BE5C2B200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137994" y="3482944"/>
                <a:ext cx="15120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FFA7409-6178-4425-8566-CE187244E900}"/>
                  </a:ext>
                </a:extLst>
              </p14:cNvPr>
              <p14:cNvContentPartPr/>
              <p14:nvPr/>
            </p14:nvContentPartPr>
            <p14:xfrm>
              <a:off x="2523914" y="3592024"/>
              <a:ext cx="4320" cy="1580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FFA7409-6178-4425-8566-CE187244E900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515274" y="3583384"/>
                <a:ext cx="219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94D0836-2A7F-465B-9BCA-D63793B8EA60}"/>
                  </a:ext>
                </a:extLst>
              </p14:cNvPr>
              <p14:cNvContentPartPr/>
              <p14:nvPr/>
            </p14:nvContentPartPr>
            <p14:xfrm>
              <a:off x="2322674" y="3524704"/>
              <a:ext cx="383760" cy="824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94D0836-2A7F-465B-9BCA-D63793B8EA60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313674" y="3516064"/>
                <a:ext cx="4014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C3DA725-BD89-4EE3-90AB-47CD1CEE25BA}"/>
                  </a:ext>
                </a:extLst>
              </p14:cNvPr>
              <p14:cNvContentPartPr/>
              <p14:nvPr/>
            </p14:nvContentPartPr>
            <p14:xfrm>
              <a:off x="2670074" y="3639544"/>
              <a:ext cx="151200" cy="1137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C3DA725-BD89-4EE3-90AB-47CD1CEE25BA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661434" y="3630904"/>
                <a:ext cx="16884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166FC87-FDBF-44C2-AC69-E80514004261}"/>
                  </a:ext>
                </a:extLst>
              </p14:cNvPr>
              <p14:cNvContentPartPr/>
              <p14:nvPr/>
            </p14:nvContentPartPr>
            <p14:xfrm>
              <a:off x="3189554" y="3441184"/>
              <a:ext cx="20880" cy="3322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166FC87-FDBF-44C2-AC69-E80514004261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180914" y="3432184"/>
                <a:ext cx="3852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C8BFCAE-0740-4D9E-9AE6-8B6F29CE9A57}"/>
                  </a:ext>
                </a:extLst>
              </p14:cNvPr>
              <p14:cNvContentPartPr/>
              <p14:nvPr/>
            </p14:nvContentPartPr>
            <p14:xfrm>
              <a:off x="3065714" y="3581944"/>
              <a:ext cx="253080" cy="572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C8BFCAE-0740-4D9E-9AE6-8B6F29CE9A57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056714" y="3572944"/>
                <a:ext cx="2707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105821B-47E7-44C7-AA0C-29CBCC13856D}"/>
                  </a:ext>
                </a:extLst>
              </p14:cNvPr>
              <p14:cNvContentPartPr/>
              <p14:nvPr/>
            </p14:nvContentPartPr>
            <p14:xfrm>
              <a:off x="3400874" y="3332824"/>
              <a:ext cx="125640" cy="4024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105821B-47E7-44C7-AA0C-29CBCC13856D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392234" y="3324184"/>
                <a:ext cx="1432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4E25ED0-5565-4585-955B-25C0EF47783D}"/>
                  </a:ext>
                </a:extLst>
              </p14:cNvPr>
              <p14:cNvContentPartPr/>
              <p14:nvPr/>
            </p14:nvContentPartPr>
            <p14:xfrm>
              <a:off x="3605354" y="3641344"/>
              <a:ext cx="11880" cy="817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4E25ED0-5565-4585-955B-25C0EF47783D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596354" y="3632344"/>
                <a:ext cx="2952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49D9E78-4086-442F-812C-0371AFE462C1}"/>
                  </a:ext>
                </a:extLst>
              </p14:cNvPr>
              <p14:cNvContentPartPr/>
              <p14:nvPr/>
            </p14:nvContentPartPr>
            <p14:xfrm>
              <a:off x="3705434" y="3636304"/>
              <a:ext cx="149040" cy="1108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49D9E78-4086-442F-812C-0371AFE462C1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696794" y="3627304"/>
                <a:ext cx="1666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4C676A4-67BF-4C71-808B-ADC3EB6E2CC8}"/>
                  </a:ext>
                </a:extLst>
              </p14:cNvPr>
              <p14:cNvContentPartPr/>
              <p14:nvPr/>
            </p14:nvContentPartPr>
            <p14:xfrm>
              <a:off x="4051754" y="3446584"/>
              <a:ext cx="99720" cy="4374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4C676A4-67BF-4C71-808B-ADC3EB6E2CC8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4043114" y="3437944"/>
                <a:ext cx="11736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BA1D750-03CE-4731-B859-9FDCDB961E17}"/>
                  </a:ext>
                </a:extLst>
              </p14:cNvPr>
              <p14:cNvContentPartPr/>
              <p14:nvPr/>
            </p14:nvContentPartPr>
            <p14:xfrm>
              <a:off x="4452074" y="3531904"/>
              <a:ext cx="32760" cy="1922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BA1D750-03CE-4731-B859-9FDCDB961E17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4443074" y="3523264"/>
                <a:ext cx="504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CF585EB-DAE9-4E8B-B7AA-C4496EE41E72}"/>
                  </a:ext>
                </a:extLst>
              </p14:cNvPr>
              <p14:cNvContentPartPr/>
              <p14:nvPr/>
            </p14:nvContentPartPr>
            <p14:xfrm>
              <a:off x="4232834" y="3467464"/>
              <a:ext cx="460080" cy="936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CF585EB-DAE9-4E8B-B7AA-C4496EE41E72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4224194" y="3458464"/>
                <a:ext cx="4777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5BB3A71-AE6F-4E49-8F6A-421035610B51}"/>
                  </a:ext>
                </a:extLst>
              </p14:cNvPr>
              <p14:cNvContentPartPr/>
              <p14:nvPr/>
            </p14:nvContentPartPr>
            <p14:xfrm>
              <a:off x="4657994" y="3624424"/>
              <a:ext cx="80640" cy="964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5BB3A71-AE6F-4E49-8F6A-421035610B51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4648994" y="3615424"/>
                <a:ext cx="982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1D191D8-2813-4405-AE63-0AE9469279C2}"/>
                  </a:ext>
                </a:extLst>
              </p14:cNvPr>
              <p14:cNvContentPartPr/>
              <p14:nvPr/>
            </p14:nvContentPartPr>
            <p14:xfrm>
              <a:off x="4825034" y="3603904"/>
              <a:ext cx="70200" cy="972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1D191D8-2813-4405-AE63-0AE9469279C2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4816034" y="3594904"/>
                <a:ext cx="8784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D42D590-A35D-405E-8AB8-1C3AF1806E55}"/>
                  </a:ext>
                </a:extLst>
              </p14:cNvPr>
              <p14:cNvContentPartPr/>
              <p14:nvPr/>
            </p14:nvContentPartPr>
            <p14:xfrm>
              <a:off x="5167034" y="3416344"/>
              <a:ext cx="36360" cy="3204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D42D590-A35D-405E-8AB8-1C3AF1806E55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5158034" y="3407344"/>
                <a:ext cx="5400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41ED8A6-7256-48FB-AE2B-6455C395C55E}"/>
                  </a:ext>
                </a:extLst>
              </p14:cNvPr>
              <p14:cNvContentPartPr/>
              <p14:nvPr/>
            </p14:nvContentPartPr>
            <p14:xfrm>
              <a:off x="5257394" y="3612184"/>
              <a:ext cx="72720" cy="10440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41ED8A6-7256-48FB-AE2B-6455C395C55E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5248394" y="3603184"/>
                <a:ext cx="903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203C8AE-4FC3-422E-9619-F9240079EEFD}"/>
                  </a:ext>
                </a:extLst>
              </p14:cNvPr>
              <p14:cNvContentPartPr/>
              <p14:nvPr/>
            </p14:nvContentPartPr>
            <p14:xfrm>
              <a:off x="5396354" y="3638104"/>
              <a:ext cx="157320" cy="856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203C8AE-4FC3-422E-9619-F9240079EEF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5387354" y="3629104"/>
                <a:ext cx="1749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3F7CDD80-6FC1-4041-83B0-D0F5A34998F3}"/>
                  </a:ext>
                </a:extLst>
              </p14:cNvPr>
              <p14:cNvContentPartPr/>
              <p14:nvPr/>
            </p14:nvContentPartPr>
            <p14:xfrm>
              <a:off x="5623874" y="3627664"/>
              <a:ext cx="98280" cy="3502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3F7CDD80-6FC1-4041-83B0-D0F5A34998F3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5614874" y="3618664"/>
                <a:ext cx="11592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6327F03-5869-4302-9786-6D099957C958}"/>
                  </a:ext>
                </a:extLst>
              </p14:cNvPr>
              <p14:cNvContentPartPr/>
              <p14:nvPr/>
            </p14:nvContentPartPr>
            <p14:xfrm>
              <a:off x="5768594" y="3449104"/>
              <a:ext cx="243000" cy="3060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6327F03-5869-4302-9786-6D099957C958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5759594" y="3440104"/>
                <a:ext cx="26064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370BD70-F385-4157-A406-3490B81333BB}"/>
                  </a:ext>
                </a:extLst>
              </p14:cNvPr>
              <p14:cNvContentPartPr/>
              <p14:nvPr/>
            </p14:nvContentPartPr>
            <p14:xfrm>
              <a:off x="6159554" y="3562504"/>
              <a:ext cx="162000" cy="147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370BD70-F385-4157-A406-3490B81333BB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6150914" y="3553504"/>
                <a:ext cx="1796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075618D-E5ED-4025-8A1F-815CE0D87576}"/>
                  </a:ext>
                </a:extLst>
              </p14:cNvPr>
              <p14:cNvContentPartPr/>
              <p14:nvPr/>
            </p14:nvContentPartPr>
            <p14:xfrm>
              <a:off x="6142994" y="3651424"/>
              <a:ext cx="174240" cy="259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075618D-E5ED-4025-8A1F-815CE0D87576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6133994" y="3642784"/>
                <a:ext cx="1918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C4C71138-4CFA-4359-BE98-55A94631ACC2}"/>
                  </a:ext>
                </a:extLst>
              </p14:cNvPr>
              <p14:cNvContentPartPr/>
              <p14:nvPr/>
            </p14:nvContentPartPr>
            <p14:xfrm>
              <a:off x="6673634" y="3464944"/>
              <a:ext cx="12600" cy="2361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C4C71138-4CFA-4359-BE98-55A94631ACC2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6664634" y="3455944"/>
                <a:ext cx="302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1698CF4-BCAA-445F-B9D1-5C74E2918117}"/>
                  </a:ext>
                </a:extLst>
              </p14:cNvPr>
              <p14:cNvContentPartPr/>
              <p14:nvPr/>
            </p14:nvContentPartPr>
            <p14:xfrm>
              <a:off x="6623594" y="3412024"/>
              <a:ext cx="240480" cy="1468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1698CF4-BCAA-445F-B9D1-5C74E2918117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614594" y="3403384"/>
                <a:ext cx="2581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1AD5DDC-213A-41D9-8E48-21A67D4B8BC0}"/>
                  </a:ext>
                </a:extLst>
              </p14:cNvPr>
              <p14:cNvContentPartPr/>
              <p14:nvPr/>
            </p14:nvContentPartPr>
            <p14:xfrm>
              <a:off x="6953354" y="3464944"/>
              <a:ext cx="88200" cy="26460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1AD5DDC-213A-41D9-8E48-21A67D4B8BC0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6944354" y="3455944"/>
                <a:ext cx="10584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114A7A1-977A-429D-AEAD-C1F76C4E26FF}"/>
                  </a:ext>
                </a:extLst>
              </p14:cNvPr>
              <p14:cNvContentPartPr/>
              <p14:nvPr/>
            </p14:nvContentPartPr>
            <p14:xfrm>
              <a:off x="7347554" y="3515344"/>
              <a:ext cx="25560" cy="1980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114A7A1-977A-429D-AEAD-C1F76C4E26F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7338554" y="3506344"/>
                <a:ext cx="432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CC3E02A-29A1-4DB6-9C0D-5933469333DD}"/>
                  </a:ext>
                </a:extLst>
              </p14:cNvPr>
              <p14:cNvContentPartPr/>
              <p14:nvPr/>
            </p14:nvContentPartPr>
            <p14:xfrm>
              <a:off x="7171154" y="3464224"/>
              <a:ext cx="389520" cy="9252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CC3E02A-29A1-4DB6-9C0D-5933469333DD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7162154" y="3455224"/>
                <a:ext cx="4071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C19B48E-17D0-4063-A1BE-A2A3EB8FA908}"/>
                  </a:ext>
                </a:extLst>
              </p14:cNvPr>
              <p14:cNvContentPartPr/>
              <p14:nvPr/>
            </p14:nvContentPartPr>
            <p14:xfrm>
              <a:off x="7525034" y="3590224"/>
              <a:ext cx="83520" cy="10764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C19B48E-17D0-4063-A1BE-A2A3EB8FA908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516394" y="3581224"/>
                <a:ext cx="1011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4971669-A77E-4ACB-AE99-DA268ACD28D7}"/>
                  </a:ext>
                </a:extLst>
              </p14:cNvPr>
              <p14:cNvContentPartPr/>
              <p14:nvPr/>
            </p14:nvContentPartPr>
            <p14:xfrm>
              <a:off x="7675154" y="3601744"/>
              <a:ext cx="111240" cy="1094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4971669-A77E-4ACB-AE99-DA268ACD28D7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7666514" y="3593104"/>
                <a:ext cx="1288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44A5A023-387B-452C-8B40-EE5342105ADB}"/>
                  </a:ext>
                </a:extLst>
              </p14:cNvPr>
              <p14:cNvContentPartPr/>
              <p14:nvPr/>
            </p14:nvContentPartPr>
            <p14:xfrm>
              <a:off x="8030834" y="3389704"/>
              <a:ext cx="41040" cy="33588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44A5A023-387B-452C-8B40-EE5342105ADB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021834" y="3381064"/>
                <a:ext cx="5868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88A4839-1B6C-4B80-B9D6-FA0074ACEBC2}"/>
                  </a:ext>
                </a:extLst>
              </p14:cNvPr>
              <p14:cNvContentPartPr/>
              <p14:nvPr/>
            </p14:nvContentPartPr>
            <p14:xfrm>
              <a:off x="7900874" y="3556024"/>
              <a:ext cx="260280" cy="514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88A4839-1B6C-4B80-B9D6-FA0074ACEBC2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891874" y="3547024"/>
                <a:ext cx="2779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5206A01-5624-4D34-BEB5-627EBFFA90E1}"/>
                  </a:ext>
                </a:extLst>
              </p14:cNvPr>
              <p14:cNvContentPartPr/>
              <p14:nvPr/>
            </p14:nvContentPartPr>
            <p14:xfrm>
              <a:off x="8235314" y="3373144"/>
              <a:ext cx="101880" cy="32760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5206A01-5624-4D34-BEB5-627EBFFA90E1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8226314" y="3364144"/>
                <a:ext cx="1195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F54FF0F-6CB9-41EA-8D61-224E03687257}"/>
                  </a:ext>
                </a:extLst>
              </p14:cNvPr>
              <p14:cNvContentPartPr/>
              <p14:nvPr/>
            </p14:nvContentPartPr>
            <p14:xfrm>
              <a:off x="8439794" y="3607504"/>
              <a:ext cx="11880" cy="572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F54FF0F-6CB9-41EA-8D61-224E03687257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8431154" y="3598864"/>
                <a:ext cx="295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1B34D99-86F0-4B98-B613-CB868128DD95}"/>
                  </a:ext>
                </a:extLst>
              </p14:cNvPr>
              <p14:cNvContentPartPr/>
              <p14:nvPr/>
            </p14:nvContentPartPr>
            <p14:xfrm>
              <a:off x="8502794" y="3598504"/>
              <a:ext cx="186480" cy="10512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1B34D99-86F0-4B98-B613-CB868128DD95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494154" y="3589504"/>
                <a:ext cx="2041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34D3299-D8B9-4089-9E13-C4FD41725671}"/>
                  </a:ext>
                </a:extLst>
              </p14:cNvPr>
              <p14:cNvContentPartPr/>
              <p14:nvPr/>
            </p14:nvContentPartPr>
            <p14:xfrm>
              <a:off x="8873954" y="3583384"/>
              <a:ext cx="119880" cy="1299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34D3299-D8B9-4089-9E13-C4FD41725671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865314" y="3574384"/>
                <a:ext cx="1375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A032FC3-7FB9-4D28-B52F-BC040731E9C5}"/>
                  </a:ext>
                </a:extLst>
              </p14:cNvPr>
              <p14:cNvContentPartPr/>
              <p14:nvPr/>
            </p14:nvContentPartPr>
            <p14:xfrm>
              <a:off x="9025514" y="3613264"/>
              <a:ext cx="117360" cy="8496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A032FC3-7FB9-4D28-B52F-BC040731E9C5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9016514" y="3604264"/>
                <a:ext cx="1350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40577A7-1838-4952-BB89-72BE336A039B}"/>
                  </a:ext>
                </a:extLst>
              </p14:cNvPr>
              <p14:cNvContentPartPr/>
              <p14:nvPr/>
            </p14:nvContentPartPr>
            <p14:xfrm>
              <a:off x="9220634" y="3587344"/>
              <a:ext cx="136440" cy="1357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40577A7-1838-4952-BB89-72BE336A039B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9211994" y="3578704"/>
                <a:ext cx="1540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BA531CC-6839-4521-B3A6-8602D52B6BD3}"/>
                  </a:ext>
                </a:extLst>
              </p14:cNvPr>
              <p14:cNvContentPartPr/>
              <p14:nvPr/>
            </p14:nvContentPartPr>
            <p14:xfrm>
              <a:off x="9338354" y="3436504"/>
              <a:ext cx="47520" cy="26604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BA531CC-6839-4521-B3A6-8602D52B6BD3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9329354" y="3427504"/>
                <a:ext cx="651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65B8C6B-80CD-4B10-AED7-530A2C0079D1}"/>
                  </a:ext>
                </a:extLst>
              </p14:cNvPr>
              <p14:cNvContentPartPr/>
              <p14:nvPr/>
            </p14:nvContentPartPr>
            <p14:xfrm>
              <a:off x="9781154" y="3508864"/>
              <a:ext cx="11880" cy="19548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65B8C6B-80CD-4B10-AED7-530A2C0079D1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772514" y="3499864"/>
                <a:ext cx="295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07E4D82-8ACD-483A-8DC6-C0D84400B5AF}"/>
                  </a:ext>
                </a:extLst>
              </p14:cNvPr>
              <p14:cNvContentPartPr/>
              <p14:nvPr/>
            </p14:nvContentPartPr>
            <p14:xfrm>
              <a:off x="9574154" y="3463504"/>
              <a:ext cx="418320" cy="669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07E4D82-8ACD-483A-8DC6-C0D84400B5AF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565154" y="3454504"/>
                <a:ext cx="4359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CC85E9D1-061D-4130-9030-FEAAF5CBB660}"/>
                  </a:ext>
                </a:extLst>
              </p14:cNvPr>
              <p14:cNvContentPartPr/>
              <p14:nvPr/>
            </p14:nvContentPartPr>
            <p14:xfrm>
              <a:off x="9927314" y="3639184"/>
              <a:ext cx="95760" cy="813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CC85E9D1-061D-4130-9030-FEAAF5CBB660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918674" y="3630544"/>
                <a:ext cx="1134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A559148-8853-4421-B17A-B5228E9F8A93}"/>
                  </a:ext>
                </a:extLst>
              </p14:cNvPr>
              <p14:cNvContentPartPr/>
              <p14:nvPr/>
            </p14:nvContentPartPr>
            <p14:xfrm>
              <a:off x="10081394" y="3619744"/>
              <a:ext cx="85320" cy="11052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A559148-8853-4421-B17A-B5228E9F8A93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0072754" y="3611104"/>
                <a:ext cx="1029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040C0CF-3DDB-470C-A6FC-78CFEBC39072}"/>
                  </a:ext>
                </a:extLst>
              </p14:cNvPr>
              <p14:cNvContentPartPr/>
              <p14:nvPr/>
            </p14:nvContentPartPr>
            <p14:xfrm>
              <a:off x="10442114" y="3402664"/>
              <a:ext cx="38520" cy="32580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040C0CF-3DDB-470C-A6FC-78CFEBC39072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0433474" y="3393664"/>
                <a:ext cx="5616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E1B46D4-038E-4B85-BD64-D3A009EE673E}"/>
                  </a:ext>
                </a:extLst>
              </p14:cNvPr>
              <p14:cNvContentPartPr/>
              <p14:nvPr/>
            </p14:nvContentPartPr>
            <p14:xfrm>
              <a:off x="10544714" y="3631624"/>
              <a:ext cx="53640" cy="10116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E1B46D4-038E-4B85-BD64-D3A009EE673E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0535714" y="3622624"/>
                <a:ext cx="712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D24B956A-90BC-4C97-9C6D-8511D3F38B6C}"/>
                  </a:ext>
                </a:extLst>
              </p14:cNvPr>
              <p14:cNvContentPartPr/>
              <p14:nvPr/>
            </p14:nvContentPartPr>
            <p14:xfrm>
              <a:off x="10673954" y="3645664"/>
              <a:ext cx="81720" cy="7632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D24B956A-90BC-4C97-9C6D-8511D3F38B6C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0664954" y="3637024"/>
                <a:ext cx="993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685E439-2662-4DC6-8BB9-E82AEC48E313}"/>
                  </a:ext>
                </a:extLst>
              </p14:cNvPr>
              <p14:cNvContentPartPr/>
              <p14:nvPr/>
            </p14:nvContentPartPr>
            <p14:xfrm>
              <a:off x="10795274" y="3619384"/>
              <a:ext cx="124560" cy="3481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685E439-2662-4DC6-8BB9-E82AEC48E313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10786274" y="3610384"/>
                <a:ext cx="1422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5A953DF-1FA8-4C5A-AC90-E8BDA9F8BC54}"/>
                  </a:ext>
                </a:extLst>
              </p14:cNvPr>
              <p14:cNvContentPartPr/>
              <p14:nvPr/>
            </p14:nvContentPartPr>
            <p14:xfrm>
              <a:off x="11009474" y="3395464"/>
              <a:ext cx="210600" cy="3416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5A953DF-1FA8-4C5A-AC90-E8BDA9F8BC54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11000474" y="3386824"/>
                <a:ext cx="22824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02658E62-DCB4-4032-9D75-72B304117446}"/>
                  </a:ext>
                </a:extLst>
              </p14:cNvPr>
              <p14:cNvContentPartPr/>
              <p14:nvPr/>
            </p14:nvContentPartPr>
            <p14:xfrm>
              <a:off x="6072434" y="2787424"/>
              <a:ext cx="588600" cy="6084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02658E62-DCB4-4032-9D75-72B304117446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6063434" y="2778424"/>
                <a:ext cx="6062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3F459262-F0E3-4366-B093-C8E27AA528C1}"/>
                  </a:ext>
                </a:extLst>
              </p14:cNvPr>
              <p14:cNvContentPartPr/>
              <p14:nvPr/>
            </p14:nvContentPartPr>
            <p14:xfrm>
              <a:off x="6235154" y="2934304"/>
              <a:ext cx="137880" cy="26136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3F459262-F0E3-4366-B093-C8E27AA528C1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226514" y="2925304"/>
                <a:ext cx="1555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0640A0D2-B10A-4080-9258-DA5A16261B2C}"/>
                  </a:ext>
                </a:extLst>
              </p14:cNvPr>
              <p14:cNvContentPartPr/>
              <p14:nvPr/>
            </p14:nvContentPartPr>
            <p14:xfrm>
              <a:off x="6431714" y="2953744"/>
              <a:ext cx="153000" cy="18468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0640A0D2-B10A-4080-9258-DA5A16261B2C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422714" y="2944744"/>
                <a:ext cx="1706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BFEDAC9-1F25-4B98-9C1A-4EAEEA5DC340}"/>
                  </a:ext>
                </a:extLst>
              </p14:cNvPr>
              <p14:cNvContentPartPr/>
              <p14:nvPr/>
            </p14:nvContentPartPr>
            <p14:xfrm>
              <a:off x="6662474" y="2941144"/>
              <a:ext cx="180000" cy="22284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BFEDAC9-1F25-4B98-9C1A-4EAEEA5DC340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6653474" y="2932144"/>
                <a:ext cx="1976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7F51B4FC-F4A5-40E8-802C-80715EC400E7}"/>
                  </a:ext>
                </a:extLst>
              </p14:cNvPr>
              <p14:cNvContentPartPr/>
              <p14:nvPr/>
            </p14:nvContentPartPr>
            <p14:xfrm>
              <a:off x="7644194" y="2689144"/>
              <a:ext cx="607320" cy="4608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7F51B4FC-F4A5-40E8-802C-80715EC400E7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7635554" y="2680504"/>
                <a:ext cx="6249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56E0512-809C-4663-B046-B3F752784C20}"/>
                  </a:ext>
                </a:extLst>
              </p14:cNvPr>
              <p14:cNvContentPartPr/>
              <p14:nvPr/>
            </p14:nvContentPartPr>
            <p14:xfrm>
              <a:off x="7771634" y="2877424"/>
              <a:ext cx="175320" cy="17568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56E0512-809C-4663-B046-B3F752784C20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7762994" y="2868424"/>
                <a:ext cx="19296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94D2B631-49A8-4098-BC99-235BDFC18186}"/>
                  </a:ext>
                </a:extLst>
              </p14:cNvPr>
              <p14:cNvContentPartPr/>
              <p14:nvPr/>
            </p14:nvContentPartPr>
            <p14:xfrm>
              <a:off x="8055314" y="2880304"/>
              <a:ext cx="256320" cy="18576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94D2B631-49A8-4098-BC99-235BDFC18186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8046674" y="2871664"/>
                <a:ext cx="2739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247EFE1-CAD7-43C9-836D-3FAF596F3E46}"/>
                  </a:ext>
                </a:extLst>
              </p14:cNvPr>
              <p14:cNvContentPartPr/>
              <p14:nvPr/>
            </p14:nvContentPartPr>
            <p14:xfrm>
              <a:off x="9532394" y="995704"/>
              <a:ext cx="18720" cy="1929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247EFE1-CAD7-43C9-836D-3FAF596F3E46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9523394" y="987064"/>
                <a:ext cx="363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0C145AF-91C2-46A0-9F16-911CD53CFCEA}"/>
                  </a:ext>
                </a:extLst>
              </p14:cNvPr>
              <p14:cNvContentPartPr/>
              <p14:nvPr/>
            </p14:nvContentPartPr>
            <p14:xfrm>
              <a:off x="9282554" y="868624"/>
              <a:ext cx="587880" cy="1191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0C145AF-91C2-46A0-9F16-911CD53CFCEA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9273914" y="859624"/>
                <a:ext cx="6055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56243D27-1C98-4AFF-9A69-2147015E3BB9}"/>
                  </a:ext>
                </a:extLst>
              </p14:cNvPr>
              <p14:cNvContentPartPr/>
              <p14:nvPr/>
            </p14:nvContentPartPr>
            <p14:xfrm>
              <a:off x="9714554" y="1069504"/>
              <a:ext cx="99000" cy="10800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56243D27-1C98-4AFF-9A69-2147015E3BB9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9705554" y="1060504"/>
                <a:ext cx="1166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A5849EF-F20F-414D-B441-5C7EE02051F2}"/>
                  </a:ext>
                </a:extLst>
              </p14:cNvPr>
              <p14:cNvContentPartPr/>
              <p14:nvPr/>
            </p14:nvContentPartPr>
            <p14:xfrm>
              <a:off x="9956114" y="807064"/>
              <a:ext cx="61200" cy="31896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A5849EF-F20F-414D-B441-5C7EE02051F2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9947474" y="798424"/>
                <a:ext cx="7884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06752C68-E6CC-4A5F-9446-1059302C5B42}"/>
                  </a:ext>
                </a:extLst>
              </p14:cNvPr>
              <p14:cNvContentPartPr/>
              <p14:nvPr/>
            </p14:nvContentPartPr>
            <p14:xfrm>
              <a:off x="9821834" y="970864"/>
              <a:ext cx="249120" cy="5832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06752C68-E6CC-4A5F-9446-1059302C5B42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9813194" y="961864"/>
                <a:ext cx="2667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E0EB7284-DD63-427C-9900-2B096CB75316}"/>
                  </a:ext>
                </a:extLst>
              </p14:cNvPr>
              <p14:cNvContentPartPr/>
              <p14:nvPr/>
            </p14:nvContentPartPr>
            <p14:xfrm>
              <a:off x="10024154" y="1045024"/>
              <a:ext cx="92160" cy="9720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E0EB7284-DD63-427C-9900-2B096CB75316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10015514" y="1036024"/>
                <a:ext cx="1098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C884C524-D9DA-4E75-BB64-692567EB21B5}"/>
                  </a:ext>
                </a:extLst>
              </p14:cNvPr>
              <p14:cNvContentPartPr/>
              <p14:nvPr/>
            </p14:nvContentPartPr>
            <p14:xfrm>
              <a:off x="10297394" y="910024"/>
              <a:ext cx="13320" cy="26712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C884C524-D9DA-4E75-BB64-692567EB21B5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10288754" y="901384"/>
                <a:ext cx="309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A4700EFD-C9F1-47ED-8EA7-A5F65971EB3C}"/>
                  </a:ext>
                </a:extLst>
              </p14:cNvPr>
              <p14:cNvContentPartPr/>
              <p14:nvPr/>
            </p14:nvContentPartPr>
            <p14:xfrm>
              <a:off x="9711314" y="1364344"/>
              <a:ext cx="41760" cy="20772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A4700EFD-C9F1-47ED-8EA7-A5F65971EB3C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9702314" y="1355344"/>
                <a:ext cx="594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839B0F6-CBF5-41E7-9B45-AD2FFE0AF1F3}"/>
                  </a:ext>
                </a:extLst>
              </p14:cNvPr>
              <p14:cNvContentPartPr/>
              <p14:nvPr/>
            </p14:nvContentPartPr>
            <p14:xfrm>
              <a:off x="9883034" y="1345264"/>
              <a:ext cx="194040" cy="25740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839B0F6-CBF5-41E7-9B45-AD2FFE0AF1F3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9874394" y="1336624"/>
                <a:ext cx="2116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418EACF2-54DD-423F-8C03-EC24F34761EE}"/>
                  </a:ext>
                </a:extLst>
              </p14:cNvPr>
              <p14:cNvContentPartPr/>
              <p14:nvPr/>
            </p14:nvContentPartPr>
            <p14:xfrm>
              <a:off x="9656594" y="1773304"/>
              <a:ext cx="142200" cy="26820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418EACF2-54DD-423F-8C03-EC24F34761EE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9647954" y="1764304"/>
                <a:ext cx="15984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38D5516A-6170-450D-A42B-3DF7E93783AF}"/>
                  </a:ext>
                </a:extLst>
              </p14:cNvPr>
              <p14:cNvContentPartPr/>
              <p14:nvPr/>
            </p14:nvContentPartPr>
            <p14:xfrm>
              <a:off x="9824354" y="1808224"/>
              <a:ext cx="177120" cy="13716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38D5516A-6170-450D-A42B-3DF7E93783AF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9815354" y="1799584"/>
                <a:ext cx="1947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0C9EDCC-092D-453B-9BC4-DEC24509A53A}"/>
                  </a:ext>
                </a:extLst>
              </p14:cNvPr>
              <p14:cNvContentPartPr/>
              <p14:nvPr/>
            </p14:nvContentPartPr>
            <p14:xfrm>
              <a:off x="9971234" y="1770064"/>
              <a:ext cx="35280" cy="24300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0C9EDCC-092D-453B-9BC4-DEC24509A53A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9962234" y="1761064"/>
                <a:ext cx="529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D6C31316-E202-4094-85E1-AB03944B1D5C}"/>
                  </a:ext>
                </a:extLst>
              </p14:cNvPr>
              <p14:cNvContentPartPr/>
              <p14:nvPr/>
            </p14:nvContentPartPr>
            <p14:xfrm>
              <a:off x="10125674" y="1819024"/>
              <a:ext cx="211320" cy="20052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D6C31316-E202-4094-85E1-AB03944B1D5C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10116674" y="1810384"/>
                <a:ext cx="2289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C9B1FD53-344B-4246-9CDA-0924AAD92E7E}"/>
                  </a:ext>
                </a:extLst>
              </p14:cNvPr>
              <p14:cNvContentPartPr/>
              <p14:nvPr/>
            </p14:nvContentPartPr>
            <p14:xfrm>
              <a:off x="9816434" y="2289904"/>
              <a:ext cx="137520" cy="10836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C9B1FD53-344B-4246-9CDA-0924AAD92E7E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9807794" y="2280904"/>
                <a:ext cx="1551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C5F8B96E-0120-4B09-AD90-FDB9E46206AB}"/>
                  </a:ext>
                </a:extLst>
              </p14:cNvPr>
              <p14:cNvContentPartPr/>
              <p14:nvPr/>
            </p14:nvContentPartPr>
            <p14:xfrm>
              <a:off x="9930914" y="2280544"/>
              <a:ext cx="76320" cy="22680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C5F8B96E-0120-4B09-AD90-FDB9E46206AB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9922274" y="2271904"/>
                <a:ext cx="939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DD721179-3787-49D1-8084-E1B98657342D}"/>
                  </a:ext>
                </a:extLst>
              </p14:cNvPr>
              <p14:cNvContentPartPr/>
              <p14:nvPr/>
            </p14:nvContentPartPr>
            <p14:xfrm>
              <a:off x="10100474" y="2351104"/>
              <a:ext cx="147960" cy="16776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DD721179-3787-49D1-8084-E1B98657342D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10091834" y="2342464"/>
                <a:ext cx="1656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80B3DB68-B920-4670-B4B9-B50B560D7181}"/>
                  </a:ext>
                </a:extLst>
              </p14:cNvPr>
              <p14:cNvContentPartPr/>
              <p14:nvPr/>
            </p14:nvContentPartPr>
            <p14:xfrm>
              <a:off x="9307394" y="2793184"/>
              <a:ext cx="69480" cy="38484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80B3DB68-B920-4670-B4B9-B50B560D7181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9298754" y="2784544"/>
                <a:ext cx="8712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EAF1CD74-A02F-4C68-BC4C-2A943F3DEC75}"/>
                  </a:ext>
                </a:extLst>
              </p14:cNvPr>
              <p14:cNvContentPartPr/>
              <p14:nvPr/>
            </p14:nvContentPartPr>
            <p14:xfrm>
              <a:off x="9332594" y="2787424"/>
              <a:ext cx="1008000" cy="6084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EAF1CD74-A02F-4C68-BC4C-2A943F3DEC75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9323594" y="2778784"/>
                <a:ext cx="10256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AB046E58-E59D-4529-AA0E-BB8DBD7FC42D}"/>
                  </a:ext>
                </a:extLst>
              </p14:cNvPr>
              <p14:cNvContentPartPr/>
              <p14:nvPr/>
            </p14:nvContentPartPr>
            <p14:xfrm>
              <a:off x="9557954" y="2961304"/>
              <a:ext cx="30600" cy="18828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AB046E58-E59D-4529-AA0E-BB8DBD7FC42D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9549314" y="2952304"/>
                <a:ext cx="482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2F98D420-5AFB-4104-9559-7145BA517967}"/>
                  </a:ext>
                </a:extLst>
              </p14:cNvPr>
              <p14:cNvContentPartPr/>
              <p14:nvPr/>
            </p14:nvContentPartPr>
            <p14:xfrm>
              <a:off x="9686834" y="3000184"/>
              <a:ext cx="125280" cy="14220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2F98D420-5AFB-4104-9559-7145BA517967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9678194" y="2991184"/>
                <a:ext cx="14292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EB033D68-7B56-4C2E-AF55-F67E4022BC77}"/>
                  </a:ext>
                </a:extLst>
              </p14:cNvPr>
              <p14:cNvContentPartPr/>
              <p14:nvPr/>
            </p14:nvContentPartPr>
            <p14:xfrm>
              <a:off x="9883034" y="2996584"/>
              <a:ext cx="106560" cy="15804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EB033D68-7B56-4C2E-AF55-F67E4022BC77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9874394" y="2987944"/>
                <a:ext cx="1242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7678BD20-7D2E-4B22-B494-08CCDC91EBB6}"/>
                  </a:ext>
                </a:extLst>
              </p14:cNvPr>
              <p14:cNvContentPartPr/>
              <p14:nvPr/>
            </p14:nvContentPartPr>
            <p14:xfrm>
              <a:off x="10071314" y="2969584"/>
              <a:ext cx="118800" cy="17244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7678BD20-7D2E-4B22-B494-08CCDC91EBB6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10062314" y="2960944"/>
                <a:ext cx="1364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2D2C8F14-1E50-4194-9FF0-23EC62FD9A78}"/>
                  </a:ext>
                </a:extLst>
              </p14:cNvPr>
              <p14:cNvContentPartPr/>
              <p14:nvPr/>
            </p14:nvContentPartPr>
            <p14:xfrm>
              <a:off x="9818594" y="5953264"/>
              <a:ext cx="108000" cy="11052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2D2C8F14-1E50-4194-9FF0-23EC62FD9A78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9809594" y="5944624"/>
                <a:ext cx="1256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1DB6C8A7-7254-4DF9-A0A6-BD209655AFA5}"/>
                  </a:ext>
                </a:extLst>
              </p14:cNvPr>
              <p14:cNvContentPartPr/>
              <p14:nvPr/>
            </p14:nvContentPartPr>
            <p14:xfrm>
              <a:off x="9974834" y="5984584"/>
              <a:ext cx="120600" cy="9252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1DB6C8A7-7254-4DF9-A0A6-BD209655AFA5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9966194" y="5975584"/>
                <a:ext cx="1382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71AC8671-D9E7-44F3-A638-BB4144307805}"/>
                  </a:ext>
                </a:extLst>
              </p14:cNvPr>
              <p14:cNvContentPartPr/>
              <p14:nvPr/>
            </p14:nvContentPartPr>
            <p14:xfrm>
              <a:off x="10156994" y="5978824"/>
              <a:ext cx="171000" cy="11592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71AC8671-D9E7-44F3-A638-BB4144307805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10148354" y="5970184"/>
                <a:ext cx="1886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F2C112AD-E24F-41F0-93B8-542BA398B16B}"/>
                  </a:ext>
                </a:extLst>
              </p14:cNvPr>
              <p14:cNvContentPartPr/>
              <p14:nvPr/>
            </p14:nvContentPartPr>
            <p14:xfrm>
              <a:off x="10269674" y="5808184"/>
              <a:ext cx="60480" cy="28908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F2C112AD-E24F-41F0-93B8-542BA398B16B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10260674" y="5799544"/>
                <a:ext cx="7812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9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DEDEE5BB-951F-45F9-A330-0FC40B42560C}"/>
                  </a:ext>
                </a:extLst>
              </p14:cNvPr>
              <p14:cNvContentPartPr/>
              <p14:nvPr/>
            </p14:nvContentPartPr>
            <p14:xfrm>
              <a:off x="10657394" y="5672464"/>
              <a:ext cx="169200" cy="41400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DEDEE5BB-951F-45F9-A330-0FC40B42560C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10648754" y="5663824"/>
                <a:ext cx="18684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1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212BF7D6-0CCC-49EB-9EB7-557E3F65452F}"/>
                  </a:ext>
                </a:extLst>
              </p14:cNvPr>
              <p14:cNvContentPartPr/>
              <p14:nvPr/>
            </p14:nvContentPartPr>
            <p14:xfrm>
              <a:off x="10879874" y="5993944"/>
              <a:ext cx="82440" cy="9252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212BF7D6-0CCC-49EB-9EB7-557E3F65452F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10871234" y="5984944"/>
                <a:ext cx="1000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3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637C3827-167F-482E-9B8E-9726BC15669D}"/>
                  </a:ext>
                </a:extLst>
              </p14:cNvPr>
              <p14:cNvContentPartPr/>
              <p14:nvPr/>
            </p14:nvContentPartPr>
            <p14:xfrm>
              <a:off x="11076434" y="5881264"/>
              <a:ext cx="390600" cy="21780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637C3827-167F-482E-9B8E-9726BC15669D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11067434" y="5872624"/>
                <a:ext cx="4082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5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3AF5D2D4-2053-4773-8B6D-4D8A8371C09B}"/>
                  </a:ext>
                </a:extLst>
              </p14:cNvPr>
              <p14:cNvContentPartPr/>
              <p14:nvPr/>
            </p14:nvContentPartPr>
            <p14:xfrm>
              <a:off x="1862594" y="5818624"/>
              <a:ext cx="164520" cy="13788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3AF5D2D4-2053-4773-8B6D-4D8A8371C09B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1853594" y="5809984"/>
                <a:ext cx="1821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56AB431E-63E8-45C7-9296-0FA52886C8A5}"/>
                  </a:ext>
                </a:extLst>
              </p14:cNvPr>
              <p14:cNvContentPartPr/>
              <p14:nvPr/>
            </p14:nvContentPartPr>
            <p14:xfrm>
              <a:off x="2145194" y="5792704"/>
              <a:ext cx="193680" cy="16200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56AB431E-63E8-45C7-9296-0FA52886C8A5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2136554" y="5784064"/>
                <a:ext cx="2113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CEB2DF34-9B26-4564-9C5E-D0327ED6BD60}"/>
                  </a:ext>
                </a:extLst>
              </p14:cNvPr>
              <p14:cNvContentPartPr/>
              <p14:nvPr/>
            </p14:nvContentPartPr>
            <p14:xfrm>
              <a:off x="2622554" y="5855704"/>
              <a:ext cx="127440" cy="37656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CEB2DF34-9B26-4564-9C5E-D0327ED6BD60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2613554" y="5846704"/>
                <a:ext cx="14508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87A052C5-A9BB-46BF-B044-63571E709E0D}"/>
                  </a:ext>
                </a:extLst>
              </p14:cNvPr>
              <p14:cNvContentPartPr/>
              <p14:nvPr/>
            </p14:nvContentPartPr>
            <p14:xfrm>
              <a:off x="2612474" y="5716024"/>
              <a:ext cx="52200" cy="1188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87A052C5-A9BB-46BF-B044-63571E709E0D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2603834" y="5707024"/>
                <a:ext cx="698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3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FEEFAE04-7AC5-494D-9CF7-5FE6D2DD323C}"/>
                  </a:ext>
                </a:extLst>
              </p14:cNvPr>
              <p14:cNvContentPartPr/>
              <p14:nvPr/>
            </p14:nvContentPartPr>
            <p14:xfrm>
              <a:off x="2815874" y="5862544"/>
              <a:ext cx="131040" cy="13860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FEEFAE04-7AC5-494D-9CF7-5FE6D2DD323C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2807234" y="5853904"/>
                <a:ext cx="1486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6D2212B5-8F78-4669-BB81-E5EFBFC0D0E4}"/>
                  </a:ext>
                </a:extLst>
              </p14:cNvPr>
              <p14:cNvContentPartPr/>
              <p14:nvPr/>
            </p14:nvContentPartPr>
            <p14:xfrm>
              <a:off x="3014594" y="5834464"/>
              <a:ext cx="170640" cy="17856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6D2212B5-8F78-4669-BB81-E5EFBFC0D0E4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3005954" y="5825464"/>
                <a:ext cx="1882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1D6C22C5-EF29-4AD9-ADAC-5C81B0929A7F}"/>
                  </a:ext>
                </a:extLst>
              </p14:cNvPr>
              <p14:cNvContentPartPr/>
              <p14:nvPr/>
            </p14:nvContentPartPr>
            <p14:xfrm>
              <a:off x="3377114" y="5619544"/>
              <a:ext cx="48240" cy="39276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1D6C22C5-EF29-4AD9-ADAC-5C81B0929A7F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3368474" y="5610904"/>
                <a:ext cx="6588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19475E98-D406-4FD0-A9FD-02B2908C4969}"/>
                  </a:ext>
                </a:extLst>
              </p14:cNvPr>
              <p14:cNvContentPartPr/>
              <p14:nvPr/>
            </p14:nvContentPartPr>
            <p14:xfrm>
              <a:off x="3262634" y="5807104"/>
              <a:ext cx="293760" cy="615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19475E98-D406-4FD0-A9FD-02B2908C4969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3253994" y="5798104"/>
                <a:ext cx="3114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1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5348CCB0-5E5E-40AA-9C40-82D841B05EBA}"/>
                  </a:ext>
                </a:extLst>
              </p14:cNvPr>
              <p14:cNvContentPartPr/>
              <p14:nvPr/>
            </p14:nvContentPartPr>
            <p14:xfrm>
              <a:off x="1934234" y="6348184"/>
              <a:ext cx="255960" cy="18576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5348CCB0-5E5E-40AA-9C40-82D841B05EBA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1925234" y="6339184"/>
                <a:ext cx="2736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69652569-F297-4877-9730-B6BA2C733CE3}"/>
                  </a:ext>
                </a:extLst>
              </p14:cNvPr>
              <p14:cNvContentPartPr/>
              <p14:nvPr/>
            </p14:nvContentPartPr>
            <p14:xfrm>
              <a:off x="2264354" y="6367624"/>
              <a:ext cx="258480" cy="12312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69652569-F297-4877-9730-B6BA2C733CE3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2255354" y="6358624"/>
                <a:ext cx="2761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E8BD0B23-318D-4FAF-B8A6-D2965C2B267D}"/>
                  </a:ext>
                </a:extLst>
              </p14:cNvPr>
              <p14:cNvContentPartPr/>
              <p14:nvPr/>
            </p14:nvContentPartPr>
            <p14:xfrm>
              <a:off x="2596994" y="6331264"/>
              <a:ext cx="105840" cy="32868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E8BD0B23-318D-4FAF-B8A6-D2965C2B267D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2588354" y="6322264"/>
                <a:ext cx="12348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23BF64C0-BA91-4BD7-B3B6-0E033CE0B9AA}"/>
                  </a:ext>
                </a:extLst>
              </p14:cNvPr>
              <p14:cNvContentPartPr/>
              <p14:nvPr/>
            </p14:nvContentPartPr>
            <p14:xfrm>
              <a:off x="3035834" y="6370144"/>
              <a:ext cx="119880" cy="13824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23BF64C0-BA91-4BD7-B3B6-0E033CE0B9AA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3027194" y="6361144"/>
                <a:ext cx="1375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9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7B0A8C96-5236-4AE8-A3AC-4E13B418E631}"/>
                  </a:ext>
                </a:extLst>
              </p14:cNvPr>
              <p14:cNvContentPartPr/>
              <p14:nvPr/>
            </p14:nvContentPartPr>
            <p14:xfrm>
              <a:off x="3359474" y="6102664"/>
              <a:ext cx="93960" cy="39132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7B0A8C96-5236-4AE8-A3AC-4E13B418E631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3350834" y="6093664"/>
                <a:ext cx="11160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1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398E2BF6-4D62-4DE1-B5C8-C51A97D67BC3}"/>
                  </a:ext>
                </a:extLst>
              </p14:cNvPr>
              <p14:cNvContentPartPr/>
              <p14:nvPr/>
            </p14:nvContentPartPr>
            <p14:xfrm>
              <a:off x="3274874" y="6374464"/>
              <a:ext cx="112320" cy="6372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398E2BF6-4D62-4DE1-B5C8-C51A97D67BC3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3266234" y="6365824"/>
                <a:ext cx="1299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E699436-819B-4370-8B5D-2C7C035265A2}"/>
                  </a:ext>
                </a:extLst>
              </p14:cNvPr>
              <p14:cNvContentPartPr/>
              <p14:nvPr/>
            </p14:nvContentPartPr>
            <p14:xfrm>
              <a:off x="4575914" y="1949344"/>
              <a:ext cx="194400" cy="2055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E699436-819B-4370-8B5D-2C7C035265A2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4567274" y="1940344"/>
                <a:ext cx="2120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018C236-E9B1-432C-9A1A-6EF78D9ECEAD}"/>
                  </a:ext>
                </a:extLst>
              </p14:cNvPr>
              <p14:cNvContentPartPr/>
              <p14:nvPr/>
            </p14:nvContentPartPr>
            <p14:xfrm>
              <a:off x="4818914" y="1943224"/>
              <a:ext cx="186840" cy="2376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018C236-E9B1-432C-9A1A-6EF78D9ECEAD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4810274" y="1934584"/>
                <a:ext cx="2044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6FDAE0D-EA31-4A4E-A9C5-49CDCE51CF57}"/>
                  </a:ext>
                </a:extLst>
              </p14:cNvPr>
              <p14:cNvContentPartPr/>
              <p14:nvPr/>
            </p14:nvContentPartPr>
            <p14:xfrm>
              <a:off x="4759514" y="2461624"/>
              <a:ext cx="331200" cy="2044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6FDAE0D-EA31-4A4E-A9C5-49CDCE51CF57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4750874" y="2452984"/>
                <a:ext cx="3488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320BD31-2BD1-4997-B2C1-CF1ED43AE2B0}"/>
                  </a:ext>
                </a:extLst>
              </p14:cNvPr>
              <p14:cNvContentPartPr/>
              <p14:nvPr/>
            </p14:nvContentPartPr>
            <p14:xfrm>
              <a:off x="4581314" y="2748184"/>
              <a:ext cx="585360" cy="7380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320BD31-2BD1-4997-B2C1-CF1ED43AE2B0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4572314" y="2739184"/>
                <a:ext cx="6030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9D61492-B49F-4F2A-B171-FA86E75E9298}"/>
                  </a:ext>
                </a:extLst>
              </p14:cNvPr>
              <p14:cNvContentPartPr/>
              <p14:nvPr/>
            </p14:nvContentPartPr>
            <p14:xfrm>
              <a:off x="4682834" y="2871304"/>
              <a:ext cx="301320" cy="25128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9D61492-B49F-4F2A-B171-FA86E75E9298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4674194" y="2862664"/>
                <a:ext cx="31896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CDC46A46-EAF5-416F-9895-20066E505F9A}"/>
                  </a:ext>
                </a:extLst>
              </p14:cNvPr>
              <p14:cNvContentPartPr/>
              <p14:nvPr/>
            </p14:nvContentPartPr>
            <p14:xfrm>
              <a:off x="4962194" y="2954104"/>
              <a:ext cx="167760" cy="11772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CDC46A46-EAF5-416F-9895-20066E505F9A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4953194" y="2945464"/>
                <a:ext cx="1854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56E76C19-2F82-49C9-ACEB-F7584A3032D0}"/>
                  </a:ext>
                </a:extLst>
              </p14:cNvPr>
              <p14:cNvContentPartPr/>
              <p14:nvPr/>
            </p14:nvContentPartPr>
            <p14:xfrm>
              <a:off x="9377234" y="2824908"/>
              <a:ext cx="1038240" cy="50868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56E76C19-2F82-49C9-ACEB-F7584A3032D0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9368234" y="2816268"/>
                <a:ext cx="105588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A5525D0-D9E8-4EDC-BC5C-F0D4870D7A8D}"/>
                  </a:ext>
                </a:extLst>
              </p14:cNvPr>
              <p14:cNvContentPartPr/>
              <p14:nvPr/>
            </p14:nvContentPartPr>
            <p14:xfrm>
              <a:off x="7893314" y="4231384"/>
              <a:ext cx="40320" cy="20772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A5525D0-D9E8-4EDC-BC5C-F0D4870D7A8D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7884314" y="4222384"/>
                <a:ext cx="579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1DFC7BB-6A6A-4E00-A1B2-106E9890DA79}"/>
                  </a:ext>
                </a:extLst>
              </p14:cNvPr>
              <p14:cNvContentPartPr/>
              <p14:nvPr/>
            </p14:nvContentPartPr>
            <p14:xfrm>
              <a:off x="7840754" y="4117984"/>
              <a:ext cx="290160" cy="17784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1DFC7BB-6A6A-4E00-A1B2-106E9890DA79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7831754" y="4108984"/>
                <a:ext cx="3078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1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5630858-456F-422C-BD70-2BF7B61D9262}"/>
                  </a:ext>
                </a:extLst>
              </p14:cNvPr>
              <p14:cNvContentPartPr/>
              <p14:nvPr/>
            </p14:nvContentPartPr>
            <p14:xfrm>
              <a:off x="8179514" y="4137424"/>
              <a:ext cx="150120" cy="28548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5630858-456F-422C-BD70-2BF7B61D9262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8170874" y="4128784"/>
                <a:ext cx="16776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3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A5BC7BCA-4E2D-4D90-B4A9-31F02D0F8CD5}"/>
                  </a:ext>
                </a:extLst>
              </p14:cNvPr>
              <p14:cNvContentPartPr/>
              <p14:nvPr/>
            </p14:nvContentPartPr>
            <p14:xfrm>
              <a:off x="8516114" y="4230664"/>
              <a:ext cx="13320" cy="14328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A5BC7BCA-4E2D-4D90-B4A9-31F02D0F8CD5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8507474" y="4222024"/>
                <a:ext cx="309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5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34483BEA-D2DD-4CAC-9F7B-C7B45220FB00}"/>
                  </a:ext>
                </a:extLst>
              </p14:cNvPr>
              <p14:cNvContentPartPr/>
              <p14:nvPr/>
            </p14:nvContentPartPr>
            <p14:xfrm>
              <a:off x="8362754" y="4153264"/>
              <a:ext cx="360000" cy="6372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34483BEA-D2DD-4CAC-9F7B-C7B45220FB00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8353754" y="4144264"/>
                <a:ext cx="3776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7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B952AB4-3F95-4B30-AFF7-EF3EF910E8FE}"/>
                  </a:ext>
                </a:extLst>
              </p14:cNvPr>
              <p14:cNvContentPartPr/>
              <p14:nvPr/>
            </p14:nvContentPartPr>
            <p14:xfrm>
              <a:off x="8655794" y="4260544"/>
              <a:ext cx="95040" cy="1281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B952AB4-3F95-4B30-AFF7-EF3EF910E8FE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8646794" y="4251544"/>
                <a:ext cx="1126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9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D2503C7A-920E-4984-86FA-229C194AD243}"/>
                  </a:ext>
                </a:extLst>
              </p14:cNvPr>
              <p14:cNvContentPartPr/>
              <p14:nvPr/>
            </p14:nvContentPartPr>
            <p14:xfrm>
              <a:off x="8805194" y="4273504"/>
              <a:ext cx="116640" cy="1188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D2503C7A-920E-4984-86FA-229C194AD243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8796194" y="4264504"/>
                <a:ext cx="1342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1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EFAB8E5A-EF7A-4D9A-A86C-BE7F9CBFA655}"/>
                  </a:ext>
                </a:extLst>
              </p14:cNvPr>
              <p14:cNvContentPartPr/>
              <p14:nvPr/>
            </p14:nvContentPartPr>
            <p14:xfrm>
              <a:off x="9205874" y="4046344"/>
              <a:ext cx="15480" cy="30492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EFAB8E5A-EF7A-4D9A-A86C-BE7F9CBFA655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9196874" y="4037704"/>
                <a:ext cx="3312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3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D521C50-BBD7-4C38-982D-F1CB530DC8BD}"/>
                  </a:ext>
                </a:extLst>
              </p14:cNvPr>
              <p14:cNvContentPartPr/>
              <p14:nvPr/>
            </p14:nvContentPartPr>
            <p14:xfrm>
              <a:off x="9285074" y="4228144"/>
              <a:ext cx="74520" cy="9612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D521C50-BBD7-4C38-982D-F1CB530DC8BD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9276434" y="4219144"/>
                <a:ext cx="9216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5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328AD265-96F4-432A-8F55-0AC97BED98A9}"/>
                  </a:ext>
                </a:extLst>
              </p14:cNvPr>
              <p14:cNvContentPartPr/>
              <p14:nvPr/>
            </p14:nvContentPartPr>
            <p14:xfrm>
              <a:off x="9473714" y="4232464"/>
              <a:ext cx="85320" cy="975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328AD265-96F4-432A-8F55-0AC97BED98A9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9464714" y="4223824"/>
                <a:ext cx="1029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7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A6718FD-00C3-4097-B186-4432159D1F5D}"/>
                  </a:ext>
                </a:extLst>
              </p14:cNvPr>
              <p14:cNvContentPartPr/>
              <p14:nvPr/>
            </p14:nvContentPartPr>
            <p14:xfrm>
              <a:off x="9609074" y="4252984"/>
              <a:ext cx="169560" cy="43848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A6718FD-00C3-4097-B186-4432159D1F5D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9600434" y="4243984"/>
                <a:ext cx="18720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9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E5366F48-ED92-4225-8745-A9E16072C660}"/>
                  </a:ext>
                </a:extLst>
              </p14:cNvPr>
              <p14:cNvContentPartPr/>
              <p14:nvPr/>
            </p14:nvContentPartPr>
            <p14:xfrm>
              <a:off x="9782234" y="4056064"/>
              <a:ext cx="309600" cy="40932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E5366F48-ED92-4225-8745-A9E16072C660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9773594" y="4047424"/>
                <a:ext cx="3272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1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F4122D0D-1236-4A23-9D56-3B5ADDD46410}"/>
                  </a:ext>
                </a:extLst>
              </p14:cNvPr>
              <p14:cNvContentPartPr/>
              <p14:nvPr/>
            </p14:nvContentPartPr>
            <p14:xfrm>
              <a:off x="8813114" y="4432668"/>
              <a:ext cx="693360" cy="878760"/>
            </p14:xfrm>
          </p:contentPart>
        </mc:Choice>
        <mc:Fallback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F4122D0D-1236-4A23-9D56-3B5ADDD46410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8804474" y="4424028"/>
                <a:ext cx="711000" cy="89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0" name="Group 349">
            <a:extLst>
              <a:ext uri="{FF2B5EF4-FFF2-40B4-BE49-F238E27FC236}">
                <a16:creationId xmlns:a16="http://schemas.microsoft.com/office/drawing/2014/main" id="{A4A5CC7D-D5FA-4C74-ACB1-F1C78E732280}"/>
              </a:ext>
            </a:extLst>
          </p:cNvPr>
          <p:cNvGrpSpPr/>
          <p:nvPr/>
        </p:nvGrpSpPr>
        <p:grpSpPr>
          <a:xfrm>
            <a:off x="10430594" y="2219748"/>
            <a:ext cx="1115640" cy="596520"/>
            <a:chOff x="10430594" y="2219748"/>
            <a:chExt cx="1115640" cy="59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441740D-F1A5-4E53-BA4D-1C931C0A3318}"/>
                    </a:ext>
                  </a:extLst>
                </p14:cNvPr>
                <p14:cNvContentPartPr/>
                <p14:nvPr/>
              </p14:nvContentPartPr>
              <p14:xfrm>
                <a:off x="10510154" y="2384988"/>
                <a:ext cx="480600" cy="1476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441740D-F1A5-4E53-BA4D-1C931C0A331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501154" y="2375988"/>
                  <a:ext cx="498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D290760E-961D-4741-9154-324283BB6316}"/>
                    </a:ext>
                  </a:extLst>
                </p14:cNvPr>
                <p14:cNvContentPartPr/>
                <p14:nvPr/>
              </p14:nvContentPartPr>
              <p14:xfrm>
                <a:off x="10471274" y="2312628"/>
                <a:ext cx="236880" cy="3369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D290760E-961D-4741-9154-324283BB631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462634" y="2303628"/>
                  <a:ext cx="2545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B649D27-8F68-4C03-A2A5-B8D7E955FD2B}"/>
                    </a:ext>
                  </a:extLst>
                </p14:cNvPr>
                <p14:cNvContentPartPr/>
                <p14:nvPr/>
              </p14:nvContentPartPr>
              <p14:xfrm>
                <a:off x="10536794" y="2339988"/>
                <a:ext cx="1009440" cy="1418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B649D27-8F68-4C03-A2A5-B8D7E955FD2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527794" y="2331348"/>
                  <a:ext cx="1027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66AFC006-8EB9-4D28-A339-537C44EDA7BA}"/>
                    </a:ext>
                  </a:extLst>
                </p14:cNvPr>
                <p14:cNvContentPartPr/>
                <p14:nvPr/>
              </p14:nvContentPartPr>
              <p14:xfrm>
                <a:off x="10430594" y="2219748"/>
                <a:ext cx="315000" cy="5965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66AFC006-8EB9-4D28-A339-537C44EDA7B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421954" y="2210748"/>
                  <a:ext cx="332640" cy="61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07FEFA81-FC55-46C8-B9B2-2BF5AAA0E92C}"/>
              </a:ext>
            </a:extLst>
          </p:cNvPr>
          <p:cNvGrpSpPr/>
          <p:nvPr/>
        </p:nvGrpSpPr>
        <p:grpSpPr>
          <a:xfrm>
            <a:off x="3806234" y="4632064"/>
            <a:ext cx="5730840" cy="2135160"/>
            <a:chOff x="3806234" y="4632064"/>
            <a:chExt cx="5730840" cy="21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3671B4F-4463-4EC4-B1F2-040D65E77925}"/>
                    </a:ext>
                  </a:extLst>
                </p14:cNvPr>
                <p14:cNvContentPartPr/>
                <p14:nvPr/>
              </p14:nvContentPartPr>
              <p14:xfrm>
                <a:off x="6322634" y="4743664"/>
                <a:ext cx="164880" cy="320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3671B4F-4463-4EC4-B1F2-040D65E77925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313634" y="4735024"/>
                  <a:ext cx="182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C613C0B-179A-42D0-A4D9-C7CA805973D7}"/>
                    </a:ext>
                  </a:extLst>
                </p14:cNvPr>
                <p14:cNvContentPartPr/>
                <p14:nvPr/>
              </p14:nvContentPartPr>
              <p14:xfrm>
                <a:off x="6335954" y="4865344"/>
                <a:ext cx="162720" cy="136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C613C0B-179A-42D0-A4D9-C7CA805973D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327314" y="4856704"/>
                  <a:ext cx="1803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9C054EB-D1CE-479B-B1AA-1FF160B1F842}"/>
                    </a:ext>
                  </a:extLst>
                </p14:cNvPr>
                <p14:cNvContentPartPr/>
                <p14:nvPr/>
              </p14:nvContentPartPr>
              <p14:xfrm>
                <a:off x="3981554" y="5655904"/>
                <a:ext cx="19800" cy="3434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9C054EB-D1CE-479B-B1AA-1FF160B1F842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972554" y="5646904"/>
                  <a:ext cx="374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AE98574-170E-465E-A707-A46325B2C05D}"/>
                    </a:ext>
                  </a:extLst>
                </p14:cNvPr>
                <p14:cNvContentPartPr/>
                <p14:nvPr/>
              </p14:nvContentPartPr>
              <p14:xfrm>
                <a:off x="4101074" y="5863984"/>
                <a:ext cx="72360" cy="1191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AE98574-170E-465E-A707-A46325B2C05D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092434" y="5854984"/>
                  <a:ext cx="90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3A8B2AA-8A26-4C22-9DBB-BFB60CE138EC}"/>
                    </a:ext>
                  </a:extLst>
                </p14:cNvPr>
                <p14:cNvContentPartPr/>
                <p14:nvPr/>
              </p14:nvContentPartPr>
              <p14:xfrm>
                <a:off x="4259474" y="5889904"/>
                <a:ext cx="86040" cy="896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3A8B2AA-8A26-4C22-9DBB-BFB60CE138E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250474" y="5880904"/>
                  <a:ext cx="1036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0E172C5-B1AB-4270-B7D3-B3C253ECC4B7}"/>
                    </a:ext>
                  </a:extLst>
                </p14:cNvPr>
                <p14:cNvContentPartPr/>
                <p14:nvPr/>
              </p14:nvContentPartPr>
              <p14:xfrm>
                <a:off x="4473674" y="5703784"/>
                <a:ext cx="35640" cy="2577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0E172C5-B1AB-4270-B7D3-B3C253ECC4B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464674" y="5694784"/>
                  <a:ext cx="532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21E8C52-DCE1-4DB6-B6DF-C31402C98834}"/>
                    </a:ext>
                  </a:extLst>
                </p14:cNvPr>
                <p14:cNvContentPartPr/>
                <p14:nvPr/>
              </p14:nvContentPartPr>
              <p14:xfrm>
                <a:off x="4440194" y="5799184"/>
                <a:ext cx="199800" cy="1141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21E8C52-DCE1-4DB6-B6DF-C31402C9883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431554" y="5790544"/>
                  <a:ext cx="217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C0837BA-49E8-43CA-A082-2699414C41A8}"/>
                    </a:ext>
                  </a:extLst>
                </p14:cNvPr>
                <p14:cNvContentPartPr/>
                <p14:nvPr/>
              </p14:nvContentPartPr>
              <p14:xfrm>
                <a:off x="4462874" y="5905384"/>
                <a:ext cx="166680" cy="727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C0837BA-49E8-43CA-A082-2699414C41A8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454234" y="5896384"/>
                  <a:ext cx="184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5F1F5F6-4485-4FFE-867C-C3E506E46B11}"/>
                    </a:ext>
                  </a:extLst>
                </p14:cNvPr>
                <p14:cNvContentPartPr/>
                <p14:nvPr/>
              </p14:nvContentPartPr>
              <p14:xfrm>
                <a:off x="4891994" y="5867224"/>
                <a:ext cx="128520" cy="1116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5F1F5F6-4485-4FFE-867C-C3E506E46B1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883354" y="5858584"/>
                  <a:ext cx="1461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16B00C7-D49B-40AF-B5EE-4C16FE2718C9}"/>
                    </a:ext>
                  </a:extLst>
                </p14:cNvPr>
                <p14:cNvContentPartPr/>
                <p14:nvPr/>
              </p14:nvContentPartPr>
              <p14:xfrm>
                <a:off x="5242994" y="5601544"/>
                <a:ext cx="26640" cy="3945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16B00C7-D49B-40AF-B5EE-4C16FE2718C9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234354" y="5592544"/>
                  <a:ext cx="442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83E28E5-46AB-4B14-9A52-360A111740EE}"/>
                    </a:ext>
                  </a:extLst>
                </p14:cNvPr>
                <p14:cNvContentPartPr/>
                <p14:nvPr/>
              </p14:nvContentPartPr>
              <p14:xfrm>
                <a:off x="5112314" y="5834104"/>
                <a:ext cx="295200" cy="687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83E28E5-46AB-4B14-9A52-360A111740E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103314" y="5825464"/>
                  <a:ext cx="3128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075C23F-E108-47EF-A607-F0F3173E2CEB}"/>
                    </a:ext>
                  </a:extLst>
                </p14:cNvPr>
                <p14:cNvContentPartPr/>
                <p14:nvPr/>
              </p14:nvContentPartPr>
              <p14:xfrm>
                <a:off x="5757074" y="5612344"/>
                <a:ext cx="41400" cy="4302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075C23F-E108-47EF-A607-F0F3173E2CE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748074" y="5603704"/>
                  <a:ext cx="5904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ACC34C1-D6DD-451C-B6CD-AEC8F9089F07}"/>
                    </a:ext>
                  </a:extLst>
                </p14:cNvPr>
                <p14:cNvContentPartPr/>
                <p14:nvPr/>
              </p14:nvContentPartPr>
              <p14:xfrm>
                <a:off x="5616674" y="5861824"/>
                <a:ext cx="278280" cy="374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ACC34C1-D6DD-451C-B6CD-AEC8F9089F0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608034" y="5853184"/>
                  <a:ext cx="295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5834235-4D6E-458F-AB1D-6428A41B7777}"/>
                    </a:ext>
                  </a:extLst>
                </p14:cNvPr>
                <p14:cNvContentPartPr/>
                <p14:nvPr/>
              </p14:nvContentPartPr>
              <p14:xfrm>
                <a:off x="5863634" y="5924824"/>
                <a:ext cx="128520" cy="1184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5834235-4D6E-458F-AB1D-6428A41B7777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5854994" y="5915824"/>
                  <a:ext cx="146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89F4290-4842-43A1-BD98-B699AE5AC606}"/>
                    </a:ext>
                  </a:extLst>
                </p14:cNvPr>
                <p14:cNvContentPartPr/>
                <p14:nvPr/>
              </p14:nvContentPartPr>
              <p14:xfrm>
                <a:off x="6073514" y="5921584"/>
                <a:ext cx="90000" cy="1573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89F4290-4842-43A1-BD98-B699AE5AC60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064514" y="5912584"/>
                  <a:ext cx="107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EF59B4C-BEC9-497E-BD98-A68E3F6B9631}"/>
                    </a:ext>
                  </a:extLst>
                </p14:cNvPr>
                <p14:cNvContentPartPr/>
                <p14:nvPr/>
              </p14:nvContentPartPr>
              <p14:xfrm>
                <a:off x="3920714" y="6162064"/>
                <a:ext cx="35280" cy="3466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EF59B4C-BEC9-497E-BD98-A68E3F6B963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3911714" y="6153064"/>
                  <a:ext cx="529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62DDAA11-F8E6-4BE9-BDA3-111C09FF9D31}"/>
                    </a:ext>
                  </a:extLst>
                </p14:cNvPr>
                <p14:cNvContentPartPr/>
                <p14:nvPr/>
              </p14:nvContentPartPr>
              <p14:xfrm>
                <a:off x="3806234" y="6314344"/>
                <a:ext cx="245880" cy="496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62DDAA11-F8E6-4BE9-BDA3-111C09FF9D31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797594" y="6305704"/>
                  <a:ext cx="2635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C5AF0EF-5296-4FA3-88C4-F1BEDBA270D1}"/>
                    </a:ext>
                  </a:extLst>
                </p14:cNvPr>
                <p14:cNvContentPartPr/>
                <p14:nvPr/>
              </p14:nvContentPartPr>
              <p14:xfrm>
                <a:off x="4118714" y="6146944"/>
                <a:ext cx="86760" cy="3344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C5AF0EF-5296-4FA3-88C4-F1BEDBA270D1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109714" y="6138304"/>
                  <a:ext cx="1044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56CAF89-82EA-4913-A2A2-399389155DEA}"/>
                    </a:ext>
                  </a:extLst>
                </p14:cNvPr>
                <p14:cNvContentPartPr/>
                <p14:nvPr/>
              </p14:nvContentPartPr>
              <p14:xfrm>
                <a:off x="4285394" y="6364024"/>
                <a:ext cx="77760" cy="1152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56CAF89-82EA-4913-A2A2-399389155DEA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276754" y="6355384"/>
                  <a:ext cx="95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182E4D4-4C9F-4774-B9C9-A63B2DD737AA}"/>
                    </a:ext>
                  </a:extLst>
                </p14:cNvPr>
                <p14:cNvContentPartPr/>
                <p14:nvPr/>
              </p14:nvContentPartPr>
              <p14:xfrm>
                <a:off x="4449554" y="6320104"/>
                <a:ext cx="110880" cy="1947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182E4D4-4C9F-4774-B9C9-A63B2DD737AA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440554" y="6311464"/>
                  <a:ext cx="128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023ADA6-5828-4B53-AC30-24B655D10C42}"/>
                    </a:ext>
                  </a:extLst>
                </p14:cNvPr>
                <p14:cNvContentPartPr/>
                <p14:nvPr/>
              </p14:nvContentPartPr>
              <p14:xfrm>
                <a:off x="4579154" y="6338464"/>
                <a:ext cx="211680" cy="1807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023ADA6-5828-4B53-AC30-24B655D10C42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570514" y="6329824"/>
                  <a:ext cx="229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4C681500-874A-4CB3-97E6-31894AE8FADE}"/>
                    </a:ext>
                  </a:extLst>
                </p14:cNvPr>
                <p14:cNvContentPartPr/>
                <p14:nvPr/>
              </p14:nvContentPartPr>
              <p14:xfrm>
                <a:off x="5039594" y="6344224"/>
                <a:ext cx="115920" cy="1418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4C681500-874A-4CB3-97E6-31894AE8FA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030594" y="6335584"/>
                  <a:ext cx="133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3AB0604-4386-4ECE-9A16-18D8D93BA731}"/>
                    </a:ext>
                  </a:extLst>
                </p14:cNvPr>
                <p14:cNvContentPartPr/>
                <p14:nvPr/>
              </p14:nvContentPartPr>
              <p14:xfrm>
                <a:off x="5210234" y="6321544"/>
                <a:ext cx="340920" cy="1933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73AB0604-4386-4ECE-9A16-18D8D93BA731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201234" y="6312904"/>
                  <a:ext cx="3585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E229438-0246-4437-A191-054B1504EF71}"/>
                    </a:ext>
                  </a:extLst>
                </p14:cNvPr>
                <p14:cNvContentPartPr/>
                <p14:nvPr/>
              </p14:nvContentPartPr>
              <p14:xfrm>
                <a:off x="5928074" y="6162784"/>
                <a:ext cx="48960" cy="4093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E229438-0246-4437-A191-054B1504EF7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919434" y="6153784"/>
                  <a:ext cx="666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83B3231-3448-4787-B33A-D5E1FA0CB631}"/>
                    </a:ext>
                  </a:extLst>
                </p14:cNvPr>
                <p14:cNvContentPartPr/>
                <p14:nvPr/>
              </p14:nvContentPartPr>
              <p14:xfrm>
                <a:off x="5790914" y="6333784"/>
                <a:ext cx="311040" cy="633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83B3231-3448-4787-B33A-D5E1FA0CB63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781914" y="6325144"/>
                  <a:ext cx="3286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3D7548D-861E-4F68-951A-E300B2591CED}"/>
                    </a:ext>
                  </a:extLst>
                </p14:cNvPr>
                <p14:cNvContentPartPr/>
                <p14:nvPr/>
              </p14:nvContentPartPr>
              <p14:xfrm>
                <a:off x="6001874" y="6421984"/>
                <a:ext cx="112320" cy="1155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3D7548D-861E-4F68-951A-E300B2591CE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993234" y="6413344"/>
                  <a:ext cx="129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5FD6EEB-EA9A-4A1C-8B9F-E931F3A0786D}"/>
                    </a:ext>
                  </a:extLst>
                </p14:cNvPr>
                <p14:cNvContentPartPr/>
                <p14:nvPr/>
              </p14:nvContentPartPr>
              <p14:xfrm>
                <a:off x="6150554" y="6400384"/>
                <a:ext cx="125640" cy="1569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5FD6EEB-EA9A-4A1C-8B9F-E931F3A0786D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141914" y="6391744"/>
                  <a:ext cx="143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A54193F-B60B-4B71-A706-B27065A71C38}"/>
                    </a:ext>
                  </a:extLst>
                </p14:cNvPr>
                <p14:cNvContentPartPr/>
                <p14:nvPr/>
              </p14:nvContentPartPr>
              <p14:xfrm>
                <a:off x="7326314" y="4632064"/>
                <a:ext cx="248760" cy="3358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A54193F-B60B-4B71-A706-B27065A71C38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317314" y="4623064"/>
                  <a:ext cx="2664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0EBEC3A-9015-4503-8EEF-595828570D57}"/>
                    </a:ext>
                  </a:extLst>
                </p14:cNvPr>
                <p14:cNvContentPartPr/>
                <p14:nvPr/>
              </p14:nvContentPartPr>
              <p14:xfrm>
                <a:off x="7586594" y="4755544"/>
                <a:ext cx="19080" cy="1886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0EBEC3A-9015-4503-8EEF-595828570D57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577594" y="4746544"/>
                  <a:ext cx="36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BAD25A8-51DE-46DE-9967-9C807E8CB49C}"/>
                    </a:ext>
                  </a:extLst>
                </p14:cNvPr>
                <p14:cNvContentPartPr/>
                <p14:nvPr/>
              </p14:nvContentPartPr>
              <p14:xfrm>
                <a:off x="7686674" y="4782544"/>
                <a:ext cx="127800" cy="1335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BAD25A8-51DE-46DE-9967-9C807E8CB49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678034" y="4773904"/>
                  <a:ext cx="145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29946FE-F2F8-40AD-8817-3F41B3372BB8}"/>
                    </a:ext>
                  </a:extLst>
                </p14:cNvPr>
                <p14:cNvContentPartPr/>
                <p14:nvPr/>
              </p14:nvContentPartPr>
              <p14:xfrm>
                <a:off x="7867034" y="4787944"/>
                <a:ext cx="100440" cy="1598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29946FE-F2F8-40AD-8817-3F41B3372BB8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858034" y="4778944"/>
                  <a:ext cx="118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D753F8D-709C-45AF-B23B-4F21808FA927}"/>
                    </a:ext>
                  </a:extLst>
                </p14:cNvPr>
                <p14:cNvContentPartPr/>
                <p14:nvPr/>
              </p14:nvContentPartPr>
              <p14:xfrm>
                <a:off x="8030474" y="4793704"/>
                <a:ext cx="152640" cy="1472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D753F8D-709C-45AF-B23B-4F21808FA92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021474" y="4784704"/>
                  <a:ext cx="170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B4550A9-BE93-42D0-953E-F53DB6B290D5}"/>
                    </a:ext>
                  </a:extLst>
                </p14:cNvPr>
                <p14:cNvContentPartPr/>
                <p14:nvPr/>
              </p14:nvContentPartPr>
              <p14:xfrm>
                <a:off x="7053794" y="5086744"/>
                <a:ext cx="1230120" cy="658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B4550A9-BE93-42D0-953E-F53DB6B290D5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045154" y="5077744"/>
                  <a:ext cx="12477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9A56D7E-9CA9-461B-B11E-D2F7A21B332A}"/>
                    </a:ext>
                  </a:extLst>
                </p14:cNvPr>
                <p14:cNvContentPartPr/>
                <p14:nvPr/>
              </p14:nvContentPartPr>
              <p14:xfrm>
                <a:off x="8578754" y="4909624"/>
                <a:ext cx="117000" cy="129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9A56D7E-9CA9-461B-B11E-D2F7A21B332A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8570114" y="4900624"/>
                  <a:ext cx="134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1DBD794-E072-4471-AD72-150B2716369A}"/>
                    </a:ext>
                  </a:extLst>
                </p14:cNvPr>
                <p14:cNvContentPartPr/>
                <p14:nvPr/>
              </p14:nvContentPartPr>
              <p14:xfrm>
                <a:off x="8576234" y="4991344"/>
                <a:ext cx="158760" cy="205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1DBD794-E072-4471-AD72-150B2716369A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567594" y="4982704"/>
                  <a:ext cx="176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E93C48C-61A6-4AE7-8743-EFD8ED75ED94}"/>
                    </a:ext>
                  </a:extLst>
                </p14:cNvPr>
                <p14:cNvContentPartPr/>
                <p14:nvPr/>
              </p14:nvContentPartPr>
              <p14:xfrm>
                <a:off x="9039194" y="4725304"/>
                <a:ext cx="249840" cy="1778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E93C48C-61A6-4AE7-8743-EFD8ED75ED94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030194" y="4716664"/>
                  <a:ext cx="267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3F8844A-D70C-449D-9D66-A6CC2F572469}"/>
                    </a:ext>
                  </a:extLst>
                </p14:cNvPr>
                <p14:cNvContentPartPr/>
                <p14:nvPr/>
              </p14:nvContentPartPr>
              <p14:xfrm>
                <a:off x="8984114" y="4974784"/>
                <a:ext cx="376560" cy="500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3F8844A-D70C-449D-9D66-A6CC2F572469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975474" y="4966144"/>
                  <a:ext cx="394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27DBBF3-775C-458D-AD08-88982826FFE1}"/>
                    </a:ext>
                  </a:extLst>
                </p14:cNvPr>
                <p14:cNvContentPartPr/>
                <p14:nvPr/>
              </p14:nvContentPartPr>
              <p14:xfrm>
                <a:off x="8984114" y="5091064"/>
                <a:ext cx="95400" cy="910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27DBBF3-775C-458D-AD08-88982826FFE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975474" y="5082064"/>
                  <a:ext cx="113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B619E1D-3560-4EF9-8EAE-C2143E768D7B}"/>
                    </a:ext>
                  </a:extLst>
                </p14:cNvPr>
                <p14:cNvContentPartPr/>
                <p14:nvPr/>
              </p14:nvContentPartPr>
              <p14:xfrm>
                <a:off x="9131354" y="5052904"/>
                <a:ext cx="19080" cy="2401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B619E1D-3560-4EF9-8EAE-C2143E768D7B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9122714" y="5043904"/>
                  <a:ext cx="367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074B93F-C626-4E49-97CF-B10F898311D4}"/>
                    </a:ext>
                  </a:extLst>
                </p14:cNvPr>
                <p14:cNvContentPartPr/>
                <p14:nvPr/>
              </p14:nvContentPartPr>
              <p14:xfrm>
                <a:off x="9214154" y="5126344"/>
                <a:ext cx="138960" cy="1648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074B93F-C626-4E49-97CF-B10F898311D4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9205514" y="5117704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2E248BD-EB64-47A7-8286-E799577C4182}"/>
                    </a:ext>
                  </a:extLst>
                </p14:cNvPr>
                <p14:cNvContentPartPr/>
                <p14:nvPr/>
              </p14:nvContentPartPr>
              <p14:xfrm>
                <a:off x="7174754" y="5267464"/>
                <a:ext cx="90000" cy="119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2E248BD-EB64-47A7-8286-E799577C418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166114" y="5258464"/>
                  <a:ext cx="107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260DD63-4C6A-481D-BCDC-1EFB6928C256}"/>
                    </a:ext>
                  </a:extLst>
                </p14:cNvPr>
                <p14:cNvContentPartPr/>
                <p14:nvPr/>
              </p14:nvContentPartPr>
              <p14:xfrm>
                <a:off x="7258994" y="5270344"/>
                <a:ext cx="31320" cy="2131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260DD63-4C6A-481D-BCDC-1EFB6928C256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250354" y="5261344"/>
                  <a:ext cx="48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0AFB2A8-B467-4DB0-835B-44C6D5A34A9B}"/>
                    </a:ext>
                  </a:extLst>
                </p14:cNvPr>
                <p14:cNvContentPartPr/>
                <p14:nvPr/>
              </p14:nvContentPartPr>
              <p14:xfrm>
                <a:off x="7357634" y="5319304"/>
                <a:ext cx="82800" cy="1382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0AFB2A8-B467-4DB0-835B-44C6D5A34A9B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348994" y="5310304"/>
                  <a:ext cx="100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8C7E1E9-15D8-4B96-95DA-1736F30E63BD}"/>
                    </a:ext>
                  </a:extLst>
                </p14:cNvPr>
                <p14:cNvContentPartPr/>
                <p14:nvPr/>
              </p14:nvContentPartPr>
              <p14:xfrm>
                <a:off x="7462754" y="5158744"/>
                <a:ext cx="247320" cy="4410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8C7E1E9-15D8-4B96-95DA-1736F30E63B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453754" y="5150104"/>
                  <a:ext cx="2649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535AEE3-7B5C-4C7E-9F0E-84AD4205D8BD}"/>
                    </a:ext>
                  </a:extLst>
                </p14:cNvPr>
                <p14:cNvContentPartPr/>
                <p14:nvPr/>
              </p14:nvContentPartPr>
              <p14:xfrm>
                <a:off x="7694594" y="5367904"/>
                <a:ext cx="23400" cy="1454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535AEE3-7B5C-4C7E-9F0E-84AD4205D8BD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685954" y="5359264"/>
                  <a:ext cx="41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DCCD2FB-406C-4377-ACC1-0E1946C913AB}"/>
                    </a:ext>
                  </a:extLst>
                </p14:cNvPr>
                <p14:cNvContentPartPr/>
                <p14:nvPr/>
              </p14:nvContentPartPr>
              <p14:xfrm>
                <a:off x="7797554" y="5355304"/>
                <a:ext cx="90360" cy="1504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DCCD2FB-406C-4377-ACC1-0E1946C913A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788914" y="5346304"/>
                  <a:ext cx="108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F75534D-6F8F-4847-B985-1B7F0C7F79C4}"/>
                    </a:ext>
                  </a:extLst>
                </p14:cNvPr>
                <p14:cNvContentPartPr/>
                <p14:nvPr/>
              </p14:nvContentPartPr>
              <p14:xfrm>
                <a:off x="7953794" y="5366824"/>
                <a:ext cx="78840" cy="1249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F75534D-6F8F-4847-B985-1B7F0C7F79C4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944794" y="5358184"/>
                  <a:ext cx="96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EC159F0-D1AE-4CA8-8823-E87459F2A3E5}"/>
                    </a:ext>
                  </a:extLst>
                </p14:cNvPr>
                <p14:cNvContentPartPr/>
                <p14:nvPr/>
              </p14:nvContentPartPr>
              <p14:xfrm>
                <a:off x="8107154" y="5351344"/>
                <a:ext cx="125640" cy="1450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EC159F0-D1AE-4CA8-8823-E87459F2A3E5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098154" y="5342704"/>
                  <a:ext cx="143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3AB87A8-3E6E-48FC-A3D7-043DBD18EA06}"/>
                    </a:ext>
                  </a:extLst>
                </p14:cNvPr>
                <p14:cNvContentPartPr/>
                <p14:nvPr/>
              </p14:nvContentPartPr>
              <p14:xfrm>
                <a:off x="8436914" y="5738344"/>
                <a:ext cx="136800" cy="3301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3AB87A8-3E6E-48FC-A3D7-043DBD18EA06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427914" y="5729704"/>
                  <a:ext cx="1544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33529E9-0B4E-46D3-8344-9610E18334C0}"/>
                    </a:ext>
                  </a:extLst>
                </p14:cNvPr>
                <p14:cNvContentPartPr/>
                <p14:nvPr/>
              </p14:nvContentPartPr>
              <p14:xfrm>
                <a:off x="8565434" y="5944264"/>
                <a:ext cx="179280" cy="3693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33529E9-0B4E-46D3-8344-9610E18334C0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556434" y="5935264"/>
                  <a:ext cx="1969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2C60D45-5B8C-4653-95CB-EF0A7D7EF26C}"/>
                    </a:ext>
                  </a:extLst>
                </p14:cNvPr>
                <p14:cNvContentPartPr/>
                <p14:nvPr/>
              </p14:nvContentPartPr>
              <p14:xfrm>
                <a:off x="8765234" y="5968024"/>
                <a:ext cx="16920" cy="597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2C60D45-5B8C-4653-95CB-EF0A7D7EF26C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756594" y="5959384"/>
                  <a:ext cx="34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D53D3B9-0BF0-48E5-B8F6-2DFC5BBE2847}"/>
                    </a:ext>
                  </a:extLst>
                </p14:cNvPr>
                <p14:cNvContentPartPr/>
                <p14:nvPr/>
              </p14:nvContentPartPr>
              <p14:xfrm>
                <a:off x="8846234" y="5912584"/>
                <a:ext cx="144360" cy="1292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D53D3B9-0BF0-48E5-B8F6-2DFC5BBE2847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837594" y="5903944"/>
                  <a:ext cx="162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C3704F5-6D60-4976-85E2-2CD2E779B424}"/>
                    </a:ext>
                  </a:extLst>
                </p14:cNvPr>
                <p14:cNvContentPartPr/>
                <p14:nvPr/>
              </p14:nvContentPartPr>
              <p14:xfrm>
                <a:off x="9030554" y="5927344"/>
                <a:ext cx="128160" cy="914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C3704F5-6D60-4976-85E2-2CD2E779B424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021914" y="5918704"/>
                  <a:ext cx="145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6C87FD6-0272-40C4-91C6-129C46F4D323}"/>
                    </a:ext>
                  </a:extLst>
                </p14:cNvPr>
                <p14:cNvContentPartPr/>
                <p14:nvPr/>
              </p14:nvContentPartPr>
              <p14:xfrm>
                <a:off x="9132794" y="5966224"/>
                <a:ext cx="178560" cy="824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6C87FD6-0272-40C4-91C6-129C46F4D32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9123794" y="5957224"/>
                  <a:ext cx="196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25B599F-F907-4111-AE9A-2D0B8AB49A01}"/>
                    </a:ext>
                  </a:extLst>
                </p14:cNvPr>
                <p14:cNvContentPartPr/>
                <p14:nvPr/>
              </p14:nvContentPartPr>
              <p14:xfrm>
                <a:off x="9294794" y="5694424"/>
                <a:ext cx="242280" cy="5083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25B599F-F907-4111-AE9A-2D0B8AB49A0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9286154" y="5685784"/>
                  <a:ext cx="2599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F6D770D-FF17-4B78-8B2C-3A74E537B5D2}"/>
                    </a:ext>
                  </a:extLst>
                </p14:cNvPr>
                <p14:cNvContentPartPr/>
                <p14:nvPr/>
              </p14:nvContentPartPr>
              <p14:xfrm>
                <a:off x="6445034" y="5728264"/>
                <a:ext cx="32760" cy="3693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F6D770D-FF17-4B78-8B2C-3A74E537B5D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436034" y="5719264"/>
                  <a:ext cx="504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E7C78DC-BA2F-46A2-9BC8-0E6E2232AFF7}"/>
                    </a:ext>
                  </a:extLst>
                </p14:cNvPr>
                <p14:cNvContentPartPr/>
                <p14:nvPr/>
              </p14:nvContentPartPr>
              <p14:xfrm>
                <a:off x="6554474" y="5952544"/>
                <a:ext cx="82440" cy="1350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E7C78DC-BA2F-46A2-9BC8-0E6E2232AFF7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45834" y="5943544"/>
                  <a:ext cx="100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CF195B9-F491-4E5A-8FDF-92B95A4BAAAE}"/>
                    </a:ext>
                  </a:extLst>
                </p14:cNvPr>
                <p14:cNvContentPartPr/>
                <p14:nvPr/>
              </p14:nvContentPartPr>
              <p14:xfrm>
                <a:off x="6716474" y="5965144"/>
                <a:ext cx="120600" cy="1054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CF195B9-F491-4E5A-8FDF-92B95A4BAAAE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707834" y="5956504"/>
                  <a:ext cx="138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EBB27E3-7FAD-458D-9339-B64C48D90815}"/>
                    </a:ext>
                  </a:extLst>
                </p14:cNvPr>
                <p14:cNvContentPartPr/>
                <p14:nvPr/>
              </p14:nvContentPartPr>
              <p14:xfrm>
                <a:off x="6829154" y="5984584"/>
                <a:ext cx="257400" cy="4104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EBB27E3-7FAD-458D-9339-B64C48D90815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820514" y="5975584"/>
                  <a:ext cx="2750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6FB9DD6-684E-459A-AC65-545E616333EF}"/>
                    </a:ext>
                  </a:extLst>
                </p14:cNvPr>
                <p14:cNvContentPartPr/>
                <p14:nvPr/>
              </p14:nvContentPartPr>
              <p14:xfrm>
                <a:off x="7176554" y="5901784"/>
                <a:ext cx="138960" cy="1314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6FB9DD6-684E-459A-AC65-545E616333EF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167554" y="5892784"/>
                  <a:ext cx="156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A9B0A09-8977-44DC-9964-3716BCCD6243}"/>
                    </a:ext>
                  </a:extLst>
                </p14:cNvPr>
                <p14:cNvContentPartPr/>
                <p14:nvPr/>
              </p14:nvContentPartPr>
              <p14:xfrm>
                <a:off x="7345754" y="5941384"/>
                <a:ext cx="105120" cy="936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A9B0A09-8977-44DC-9964-3716BCCD6243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336754" y="5932744"/>
                  <a:ext cx="122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E12D7EB-4C23-474D-B049-C4639E42BD44}"/>
                    </a:ext>
                  </a:extLst>
                </p14:cNvPr>
                <p14:cNvContentPartPr/>
                <p14:nvPr/>
              </p14:nvContentPartPr>
              <p14:xfrm>
                <a:off x="7558154" y="5740504"/>
                <a:ext cx="10800" cy="2656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E12D7EB-4C23-474D-B049-C4639E42BD44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549514" y="5731504"/>
                  <a:ext cx="284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A2542DE-4A50-4D56-974F-F98A4AD5BCA1}"/>
                    </a:ext>
                  </a:extLst>
                </p14:cNvPr>
                <p14:cNvContentPartPr/>
                <p14:nvPr/>
              </p14:nvContentPartPr>
              <p14:xfrm>
                <a:off x="7630514" y="5927344"/>
                <a:ext cx="91800" cy="1101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A2542DE-4A50-4D56-974F-F98A4AD5BCA1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621514" y="5918344"/>
                  <a:ext cx="109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1A4CDF4-3CC5-475F-91FB-F7D3B7E69594}"/>
                    </a:ext>
                  </a:extLst>
                </p14:cNvPr>
                <p14:cNvContentPartPr/>
                <p14:nvPr/>
              </p14:nvContentPartPr>
              <p14:xfrm>
                <a:off x="7792874" y="5962984"/>
                <a:ext cx="181440" cy="849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1A4CDF4-3CC5-475F-91FB-F7D3B7E69594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784234" y="5953984"/>
                  <a:ext cx="1990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6FD45D6-9EDC-48A2-A36A-2F3EEE157013}"/>
                    </a:ext>
                  </a:extLst>
                </p14:cNvPr>
                <p14:cNvContentPartPr/>
                <p14:nvPr/>
              </p14:nvContentPartPr>
              <p14:xfrm>
                <a:off x="8061074" y="5970544"/>
                <a:ext cx="209880" cy="1069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6FD45D6-9EDC-48A2-A36A-2F3EEE157013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052434" y="5961904"/>
                  <a:ext cx="2275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E4A43A6-E8C7-41B6-988C-F9FA8F8380FD}"/>
                    </a:ext>
                  </a:extLst>
                </p14:cNvPr>
                <p14:cNvContentPartPr/>
                <p14:nvPr/>
              </p14:nvContentPartPr>
              <p14:xfrm>
                <a:off x="6633314" y="6196264"/>
                <a:ext cx="19440" cy="3351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E4A43A6-E8C7-41B6-988C-F9FA8F8380FD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6624314" y="6187264"/>
                  <a:ext cx="370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115DCFCE-EB4B-437F-83AB-C8E922527465}"/>
                    </a:ext>
                  </a:extLst>
                </p14:cNvPr>
                <p14:cNvContentPartPr/>
                <p14:nvPr/>
              </p14:nvContentPartPr>
              <p14:xfrm>
                <a:off x="6509834" y="6359704"/>
                <a:ext cx="296280" cy="558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115DCFCE-EB4B-437F-83AB-C8E922527465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501194" y="6350704"/>
                  <a:ext cx="3139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622E769-7EB6-4A4D-ABCB-5EAC15E019D6}"/>
                    </a:ext>
                  </a:extLst>
                </p14:cNvPr>
                <p14:cNvContentPartPr/>
                <p14:nvPr/>
              </p14:nvContentPartPr>
              <p14:xfrm>
                <a:off x="6828434" y="6177544"/>
                <a:ext cx="70920" cy="3240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622E769-7EB6-4A4D-ABCB-5EAC15E019D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6819794" y="6168544"/>
                  <a:ext cx="885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91B5A74-A0E0-43D2-8EC3-D8658F2A39A6}"/>
                    </a:ext>
                  </a:extLst>
                </p14:cNvPr>
                <p14:cNvContentPartPr/>
                <p14:nvPr/>
              </p14:nvContentPartPr>
              <p14:xfrm>
                <a:off x="7069634" y="6411904"/>
                <a:ext cx="18720" cy="745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91B5A74-A0E0-43D2-8EC3-D8658F2A39A6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7060994" y="6403264"/>
                  <a:ext cx="36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AB3739C-54F4-4DBA-93D7-73735D330C85}"/>
                    </a:ext>
                  </a:extLst>
                </p14:cNvPr>
                <p14:cNvContentPartPr/>
                <p14:nvPr/>
              </p14:nvContentPartPr>
              <p14:xfrm>
                <a:off x="7187714" y="6390304"/>
                <a:ext cx="225720" cy="1508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AB3739C-54F4-4DBA-93D7-73735D330C85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178714" y="6381304"/>
                  <a:ext cx="243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7C49FF2-EC4B-43E0-B616-6373FFBED583}"/>
                    </a:ext>
                  </a:extLst>
                </p14:cNvPr>
                <p14:cNvContentPartPr/>
                <p14:nvPr/>
              </p14:nvContentPartPr>
              <p14:xfrm>
                <a:off x="7621514" y="6328024"/>
                <a:ext cx="423000" cy="2026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7C49FF2-EC4B-43E0-B616-6373FFBED583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612874" y="6319024"/>
                  <a:ext cx="440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4378F56-05F6-4406-9CDB-68AC2A2DF4CA}"/>
                    </a:ext>
                  </a:extLst>
                </p14:cNvPr>
                <p14:cNvContentPartPr/>
                <p14:nvPr/>
              </p14:nvContentPartPr>
              <p14:xfrm>
                <a:off x="8206514" y="6193384"/>
                <a:ext cx="262800" cy="17064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4378F56-05F6-4406-9CDB-68AC2A2DF4CA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8197874" y="6184744"/>
                  <a:ext cx="280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7A8DEC0-E064-4422-8A88-7A9E9DAE6569}"/>
                    </a:ext>
                  </a:extLst>
                </p14:cNvPr>
                <p14:cNvContentPartPr/>
                <p14:nvPr/>
              </p14:nvContentPartPr>
              <p14:xfrm>
                <a:off x="8126234" y="6447544"/>
                <a:ext cx="549000" cy="572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7A8DEC0-E064-4422-8A88-7A9E9DAE6569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8117594" y="6438904"/>
                  <a:ext cx="566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CB7009FA-8C56-40FB-89B9-37CBC66FA600}"/>
                    </a:ext>
                  </a:extLst>
                </p14:cNvPr>
                <p14:cNvContentPartPr/>
                <p14:nvPr/>
              </p14:nvContentPartPr>
              <p14:xfrm>
                <a:off x="8207954" y="6542584"/>
                <a:ext cx="212040" cy="1173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CB7009FA-8C56-40FB-89B9-37CBC66FA600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8199314" y="6533584"/>
                  <a:ext cx="229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EA2228F5-3F52-48F8-852B-56996659F9C9}"/>
                    </a:ext>
                  </a:extLst>
                </p14:cNvPr>
                <p14:cNvContentPartPr/>
                <p14:nvPr/>
              </p14:nvContentPartPr>
              <p14:xfrm>
                <a:off x="8356274" y="6549784"/>
                <a:ext cx="71280" cy="1994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EA2228F5-3F52-48F8-852B-56996659F9C9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8347274" y="6540784"/>
                  <a:ext cx="88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E992C937-2195-4F50-AA3B-4D0FE2C4D066}"/>
                    </a:ext>
                  </a:extLst>
                </p14:cNvPr>
                <p14:cNvContentPartPr/>
                <p14:nvPr/>
              </p14:nvContentPartPr>
              <p14:xfrm>
                <a:off x="8510354" y="6609184"/>
                <a:ext cx="151200" cy="1580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E992C937-2195-4F50-AA3B-4D0FE2C4D066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8501714" y="6600184"/>
                  <a:ext cx="168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CA6E410-BF9F-46EF-A01B-806523802071}"/>
                    </a:ext>
                  </a:extLst>
                </p14:cNvPr>
                <p14:cNvContentPartPr/>
                <p14:nvPr/>
              </p14:nvContentPartPr>
              <p14:xfrm>
                <a:off x="7272674" y="5790228"/>
                <a:ext cx="676440" cy="3103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CA6E410-BF9F-46EF-A01B-80652380207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7263674" y="5781228"/>
                  <a:ext cx="6940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0B5CE4E8-DB96-4F2B-BE6D-A2024F100235}"/>
                    </a:ext>
                  </a:extLst>
                </p14:cNvPr>
                <p14:cNvContentPartPr/>
                <p14:nvPr/>
              </p14:nvContentPartPr>
              <p14:xfrm>
                <a:off x="7392914" y="5730108"/>
                <a:ext cx="486720" cy="3812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0B5CE4E8-DB96-4F2B-BE6D-A2024F100235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7384274" y="5721108"/>
                  <a:ext cx="5043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C29507A-A878-4E03-8DCA-8367AD9FB5E5}"/>
                    </a:ext>
                  </a:extLst>
                </p14:cNvPr>
                <p14:cNvContentPartPr/>
                <p14:nvPr/>
              </p14:nvContentPartPr>
              <p14:xfrm>
                <a:off x="8169794" y="5639028"/>
                <a:ext cx="87120" cy="1432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C29507A-A878-4E03-8DCA-8367AD9FB5E5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8160794" y="5630028"/>
                  <a:ext cx="104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19801262-523D-4DEA-BBBE-A9FCDCFC50C5}"/>
                    </a:ext>
                  </a:extLst>
                </p14:cNvPr>
                <p14:cNvContentPartPr/>
                <p14:nvPr/>
              </p14:nvContentPartPr>
              <p14:xfrm>
                <a:off x="8363474" y="5604468"/>
                <a:ext cx="92520" cy="9468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19801262-523D-4DEA-BBBE-A9FCDCFC50C5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8354834" y="5595468"/>
                  <a:ext cx="110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2BAAC937-7942-4D8E-9DBF-5517E36970D5}"/>
                    </a:ext>
                  </a:extLst>
                </p14:cNvPr>
                <p14:cNvContentPartPr/>
                <p14:nvPr/>
              </p14:nvContentPartPr>
              <p14:xfrm>
                <a:off x="8518634" y="5459028"/>
                <a:ext cx="191520" cy="13464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2BAAC937-7942-4D8E-9DBF-5517E36970D5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8509994" y="5450388"/>
                  <a:ext cx="209160" cy="15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9675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533380-F25E-4D24-A4F0-96BA2427D9A7}"/>
                  </a:ext>
                </a:extLst>
              </p14:cNvPr>
              <p14:cNvContentPartPr/>
              <p14:nvPr/>
            </p14:nvContentPartPr>
            <p14:xfrm>
              <a:off x="1209194" y="465064"/>
              <a:ext cx="257040" cy="46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533380-F25E-4D24-A4F0-96BA2427D9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0554" y="456424"/>
                <a:ext cx="2746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2624F9-7AE1-4EBB-8BE9-58ADA31CD3E3}"/>
                  </a:ext>
                </a:extLst>
              </p14:cNvPr>
              <p14:cNvContentPartPr/>
              <p14:nvPr/>
            </p14:nvContentPartPr>
            <p14:xfrm>
              <a:off x="1865834" y="319264"/>
              <a:ext cx="144360" cy="225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2624F9-7AE1-4EBB-8BE9-58ADA31CD3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7194" y="310264"/>
                <a:ext cx="1620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7B30FEE-A6BE-4922-B726-37DA28F73FC9}"/>
                  </a:ext>
                </a:extLst>
              </p14:cNvPr>
              <p14:cNvContentPartPr/>
              <p14:nvPr/>
            </p14:nvContentPartPr>
            <p14:xfrm>
              <a:off x="1748474" y="528784"/>
              <a:ext cx="364320" cy="65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7B30FEE-A6BE-4922-B726-37DA28F73F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9474" y="519784"/>
                <a:ext cx="38196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D0AC3EF-3B57-43EC-A1E9-0B7F75D02DE4}"/>
                  </a:ext>
                </a:extLst>
              </p14:cNvPr>
              <p14:cNvContentPartPr/>
              <p14:nvPr/>
            </p14:nvContentPartPr>
            <p14:xfrm>
              <a:off x="1681154" y="295864"/>
              <a:ext cx="469080" cy="99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D0AC3EF-3B57-43EC-A1E9-0B7F75D02D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72154" y="286864"/>
                <a:ext cx="4867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50BA4B-E06C-44F8-9F2B-AA377DA5A2AE}"/>
                  </a:ext>
                </a:extLst>
              </p14:cNvPr>
              <p14:cNvContentPartPr/>
              <p14:nvPr/>
            </p14:nvContentPartPr>
            <p14:xfrm>
              <a:off x="2197394" y="434464"/>
              <a:ext cx="204120" cy="117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50BA4B-E06C-44F8-9F2B-AA377DA5A2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88754" y="425464"/>
                <a:ext cx="2217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1E8561B-CFAF-4A4C-B306-6106F20C883F}"/>
                  </a:ext>
                </a:extLst>
              </p14:cNvPr>
              <p14:cNvContentPartPr/>
              <p14:nvPr/>
            </p14:nvContentPartPr>
            <p14:xfrm>
              <a:off x="2387474" y="414664"/>
              <a:ext cx="293400" cy="157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1E8561B-CFAF-4A4C-B306-6106F20C88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78834" y="405664"/>
                <a:ext cx="3110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ABD5F9A-B0EC-4757-9FAF-3A68150FFE89}"/>
                  </a:ext>
                </a:extLst>
              </p14:cNvPr>
              <p14:cNvContentPartPr/>
              <p14:nvPr/>
            </p14:nvContentPartPr>
            <p14:xfrm>
              <a:off x="2585114" y="184264"/>
              <a:ext cx="222120" cy="329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ABD5F9A-B0EC-4757-9FAF-3A68150FFE8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76114" y="175624"/>
                <a:ext cx="2397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D8721B8-A55A-4335-84E5-604CF08BC7E7}"/>
                  </a:ext>
                </a:extLst>
              </p14:cNvPr>
              <p14:cNvContentPartPr/>
              <p14:nvPr/>
            </p14:nvContentPartPr>
            <p14:xfrm>
              <a:off x="2689874" y="399544"/>
              <a:ext cx="171360" cy="162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D8721B8-A55A-4335-84E5-604CF08BC7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80874" y="390544"/>
                <a:ext cx="1890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F43CF06-499F-4AA4-B638-BFCB034EBC15}"/>
                  </a:ext>
                </a:extLst>
              </p14:cNvPr>
              <p14:cNvContentPartPr/>
              <p14:nvPr/>
            </p14:nvContentPartPr>
            <p14:xfrm>
              <a:off x="2856914" y="459304"/>
              <a:ext cx="164160" cy="249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F43CF06-499F-4AA4-B638-BFCB034EBC1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48274" y="450664"/>
                <a:ext cx="1818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3E3FEA2-5B2E-4C3A-94E0-63037E0FAF28}"/>
                  </a:ext>
                </a:extLst>
              </p14:cNvPr>
              <p14:cNvContentPartPr/>
              <p14:nvPr/>
            </p14:nvContentPartPr>
            <p14:xfrm>
              <a:off x="2886074" y="328624"/>
              <a:ext cx="293760" cy="1890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3E3FEA2-5B2E-4C3A-94E0-63037E0FAF2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77074" y="319624"/>
                <a:ext cx="3114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858D1CB-34F2-41E6-88DF-6B4775BD3F2C}"/>
                  </a:ext>
                </a:extLst>
              </p14:cNvPr>
              <p14:cNvContentPartPr/>
              <p14:nvPr/>
            </p14:nvContentPartPr>
            <p14:xfrm>
              <a:off x="3201074" y="355984"/>
              <a:ext cx="312120" cy="187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858D1CB-34F2-41E6-88DF-6B4775BD3F2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92074" y="346984"/>
                <a:ext cx="3297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43C060C-FC0A-4701-99CE-D9175F927F12}"/>
                  </a:ext>
                </a:extLst>
              </p14:cNvPr>
              <p14:cNvContentPartPr/>
              <p14:nvPr/>
            </p14:nvContentPartPr>
            <p14:xfrm>
              <a:off x="3571874" y="357784"/>
              <a:ext cx="172440" cy="201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43C060C-FC0A-4701-99CE-D9175F927F1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62874" y="348784"/>
                <a:ext cx="1900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7510C40-5A6B-47B9-A76A-679D6A4FF34A}"/>
                  </a:ext>
                </a:extLst>
              </p14:cNvPr>
              <p14:cNvContentPartPr/>
              <p14:nvPr/>
            </p14:nvContentPartPr>
            <p14:xfrm>
              <a:off x="3722714" y="127024"/>
              <a:ext cx="231840" cy="378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7510C40-5A6B-47B9-A76A-679D6A4FF34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13714" y="118384"/>
                <a:ext cx="24948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420DEC7-A4A7-4CEC-8670-F24A34D3CA16}"/>
                  </a:ext>
                </a:extLst>
              </p14:cNvPr>
              <p14:cNvContentPartPr/>
              <p14:nvPr/>
            </p14:nvContentPartPr>
            <p14:xfrm>
              <a:off x="3847634" y="388384"/>
              <a:ext cx="132120" cy="110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420DEC7-A4A7-4CEC-8670-F24A34D3CA1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38994" y="379384"/>
                <a:ext cx="14976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7A8CD2B-AB9C-4253-8A22-50945552A79B}"/>
                  </a:ext>
                </a:extLst>
              </p14:cNvPr>
              <p14:cNvContentPartPr/>
              <p14:nvPr/>
            </p14:nvContentPartPr>
            <p14:xfrm>
              <a:off x="3970394" y="407104"/>
              <a:ext cx="193680" cy="144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7A8CD2B-AB9C-4253-8A22-50945552A79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61394" y="398464"/>
                <a:ext cx="2113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7AAAF3E-53BD-4328-96AA-1A9916A44686}"/>
                  </a:ext>
                </a:extLst>
              </p14:cNvPr>
              <p14:cNvContentPartPr/>
              <p14:nvPr/>
            </p14:nvContentPartPr>
            <p14:xfrm>
              <a:off x="4264514" y="378664"/>
              <a:ext cx="91800" cy="162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7AAAF3E-53BD-4328-96AA-1A9916A4468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55514" y="369664"/>
                <a:ext cx="1094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A4D0116-293B-4AE3-81E5-D5EC60FD6FCF}"/>
                  </a:ext>
                </a:extLst>
              </p14:cNvPr>
              <p14:cNvContentPartPr/>
              <p14:nvPr/>
            </p14:nvContentPartPr>
            <p14:xfrm>
              <a:off x="4469714" y="340144"/>
              <a:ext cx="186120" cy="1854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A4D0116-293B-4AE3-81E5-D5EC60FD6FC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60714" y="331144"/>
                <a:ext cx="2037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10E1C4C-E72F-4749-B6B9-A07EAA3A2253}"/>
                  </a:ext>
                </a:extLst>
              </p14:cNvPr>
              <p14:cNvContentPartPr/>
              <p14:nvPr/>
            </p14:nvContentPartPr>
            <p14:xfrm>
              <a:off x="2670794" y="911464"/>
              <a:ext cx="118080" cy="153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10E1C4C-E72F-4749-B6B9-A07EAA3A225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62154" y="902824"/>
                <a:ext cx="1357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4A9D550-162C-44CD-A8E4-0FB4154D4D67}"/>
                  </a:ext>
                </a:extLst>
              </p14:cNvPr>
              <p14:cNvContentPartPr/>
              <p14:nvPr/>
            </p14:nvContentPartPr>
            <p14:xfrm>
              <a:off x="2522834" y="1046464"/>
              <a:ext cx="378360" cy="69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4A9D550-162C-44CD-A8E4-0FB4154D4D6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13834" y="1037464"/>
                <a:ext cx="3960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A7B7D37-B286-420B-8F41-919413DFA17F}"/>
                  </a:ext>
                </a:extLst>
              </p14:cNvPr>
              <p14:cNvContentPartPr/>
              <p14:nvPr/>
            </p14:nvContentPartPr>
            <p14:xfrm>
              <a:off x="2551634" y="829024"/>
              <a:ext cx="477360" cy="619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A7B7D37-B286-420B-8F41-919413DFA1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42994" y="820384"/>
                <a:ext cx="4950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53E7108-DA19-43C1-AF50-828B2E4E365A}"/>
                  </a:ext>
                </a:extLst>
              </p14:cNvPr>
              <p14:cNvContentPartPr/>
              <p14:nvPr/>
            </p14:nvContentPartPr>
            <p14:xfrm>
              <a:off x="3166514" y="672784"/>
              <a:ext cx="258840" cy="442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53E7108-DA19-43C1-AF50-828B2E4E365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57514" y="663784"/>
                <a:ext cx="27648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C7A0973-B47B-4FE8-8B15-E39140B43ABB}"/>
                  </a:ext>
                </a:extLst>
              </p14:cNvPr>
              <p14:cNvContentPartPr/>
              <p14:nvPr/>
            </p14:nvContentPartPr>
            <p14:xfrm>
              <a:off x="3035834" y="899584"/>
              <a:ext cx="412560" cy="968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C7A0973-B47B-4FE8-8B15-E39140B43AB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27194" y="890584"/>
                <a:ext cx="4302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CCC36CF-5B9A-4B30-9CBA-1B00596986EA}"/>
                  </a:ext>
                </a:extLst>
              </p14:cNvPr>
              <p14:cNvContentPartPr/>
              <p14:nvPr/>
            </p14:nvContentPartPr>
            <p14:xfrm>
              <a:off x="3622274" y="719584"/>
              <a:ext cx="345960" cy="3913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CCC36CF-5B9A-4B30-9CBA-1B00596986E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13274" y="710944"/>
                <a:ext cx="36360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B38C0FF-3654-431C-A73B-2C159C4FBBDA}"/>
                  </a:ext>
                </a:extLst>
              </p14:cNvPr>
              <p14:cNvContentPartPr/>
              <p14:nvPr/>
            </p14:nvContentPartPr>
            <p14:xfrm>
              <a:off x="3657914" y="930544"/>
              <a:ext cx="271080" cy="57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B38C0FF-3654-431C-A73B-2C159C4FBBD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48914" y="921544"/>
                <a:ext cx="2887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34AB36A-D430-42C6-9AC3-6996AACAC3D3}"/>
                  </a:ext>
                </a:extLst>
              </p14:cNvPr>
              <p14:cNvContentPartPr/>
              <p14:nvPr/>
            </p14:nvContentPartPr>
            <p14:xfrm>
              <a:off x="4120514" y="1153384"/>
              <a:ext cx="54000" cy="788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34AB36A-D430-42C6-9AC3-6996AACAC3D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111514" y="1144384"/>
                <a:ext cx="7164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62A0B6C1-0304-4F3F-BCA3-07DEE6810919}"/>
              </a:ext>
            </a:extLst>
          </p:cNvPr>
          <p:cNvGrpSpPr/>
          <p:nvPr/>
        </p:nvGrpSpPr>
        <p:grpSpPr>
          <a:xfrm>
            <a:off x="4221314" y="684664"/>
            <a:ext cx="1345320" cy="356760"/>
            <a:chOff x="4221314" y="684664"/>
            <a:chExt cx="1345320" cy="35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4A6E648-C7CD-460A-800C-7F51B67E776D}"/>
                    </a:ext>
                  </a:extLst>
                </p14:cNvPr>
                <p14:cNvContentPartPr/>
                <p14:nvPr/>
              </p14:nvContentPartPr>
              <p14:xfrm>
                <a:off x="4221314" y="863224"/>
                <a:ext cx="81720" cy="107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4A6E648-C7CD-460A-800C-7F51B67E776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12674" y="854584"/>
                  <a:ext cx="993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583DB36-973B-4935-9B7F-B296471F5C37}"/>
                    </a:ext>
                  </a:extLst>
                </p14:cNvPr>
                <p14:cNvContentPartPr/>
                <p14:nvPr/>
              </p14:nvContentPartPr>
              <p14:xfrm>
                <a:off x="4296194" y="684664"/>
                <a:ext cx="74160" cy="114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583DB36-973B-4935-9B7F-B296471F5C3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87554" y="676024"/>
                  <a:ext cx="91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1962078-18BA-4D8D-884A-EB25CA0EE4B4}"/>
                    </a:ext>
                  </a:extLst>
                </p14:cNvPr>
                <p14:cNvContentPartPr/>
                <p14:nvPr/>
              </p14:nvContentPartPr>
              <p14:xfrm>
                <a:off x="4438034" y="835504"/>
                <a:ext cx="74880" cy="186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1962078-18BA-4D8D-884A-EB25CA0EE4B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29034" y="826864"/>
                  <a:ext cx="92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B2D8854-7E56-414F-A89E-FAE7A1F52FD1}"/>
                    </a:ext>
                  </a:extLst>
                </p14:cNvPr>
                <p14:cNvContentPartPr/>
                <p14:nvPr/>
              </p14:nvContentPartPr>
              <p14:xfrm>
                <a:off x="4426874" y="724624"/>
                <a:ext cx="325080" cy="313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B2D8854-7E56-414F-A89E-FAE7A1F52F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17874" y="715624"/>
                  <a:ext cx="3427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CD5CB28-6E68-4A6A-9AA7-5FA87CCCF054}"/>
                    </a:ext>
                  </a:extLst>
                </p14:cNvPr>
                <p14:cNvContentPartPr/>
                <p14:nvPr/>
              </p14:nvContentPartPr>
              <p14:xfrm>
                <a:off x="4980554" y="854584"/>
                <a:ext cx="151200" cy="133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CD5CB28-6E68-4A6A-9AA7-5FA87CCCF05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71554" y="845584"/>
                  <a:ext cx="168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B32FFA-E061-4C4A-889D-B49FBFCF03FC}"/>
                    </a:ext>
                  </a:extLst>
                </p14:cNvPr>
                <p14:cNvContentPartPr/>
                <p14:nvPr/>
              </p14:nvContentPartPr>
              <p14:xfrm>
                <a:off x="5218874" y="835144"/>
                <a:ext cx="347760" cy="206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B32FFA-E061-4C4A-889D-B49FBFCF03F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09874" y="826144"/>
                  <a:ext cx="36540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7E0A114-3FD5-4458-AF2D-90E08E1CE811}"/>
              </a:ext>
            </a:extLst>
          </p:cNvPr>
          <p:cNvGrpSpPr/>
          <p:nvPr/>
        </p:nvGrpSpPr>
        <p:grpSpPr>
          <a:xfrm>
            <a:off x="5884874" y="630664"/>
            <a:ext cx="2562120" cy="587520"/>
            <a:chOff x="5884874" y="630664"/>
            <a:chExt cx="2562120" cy="58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0FB502-9857-41A5-BF7E-25E77A87A070}"/>
                    </a:ext>
                  </a:extLst>
                </p14:cNvPr>
                <p14:cNvContentPartPr/>
                <p14:nvPr/>
              </p14:nvContentPartPr>
              <p14:xfrm>
                <a:off x="5884874" y="878704"/>
                <a:ext cx="93960" cy="135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0FB502-9857-41A5-BF7E-25E77A87A07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76234" y="870064"/>
                  <a:ext cx="111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62B924E-720A-4A6F-A43D-D9722FB7D456}"/>
                    </a:ext>
                  </a:extLst>
                </p14:cNvPr>
                <p14:cNvContentPartPr/>
                <p14:nvPr/>
              </p14:nvContentPartPr>
              <p14:xfrm>
                <a:off x="6040754" y="870784"/>
                <a:ext cx="237600" cy="137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62B924E-720A-4A6F-A43D-D9722FB7D45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31754" y="861784"/>
                  <a:ext cx="255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40A4FBC-4F01-463B-B465-015443F35E73}"/>
                    </a:ext>
                  </a:extLst>
                </p14:cNvPr>
                <p14:cNvContentPartPr/>
                <p14:nvPr/>
              </p14:nvContentPartPr>
              <p14:xfrm>
                <a:off x="6315074" y="854584"/>
                <a:ext cx="270000" cy="168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40A4FBC-4F01-463B-B465-015443F35E7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06074" y="845584"/>
                  <a:ext cx="287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6FD88C9-768A-498F-BDDD-BA9A5BC43C13}"/>
                    </a:ext>
                  </a:extLst>
                </p14:cNvPr>
                <p14:cNvContentPartPr/>
                <p14:nvPr/>
              </p14:nvContentPartPr>
              <p14:xfrm>
                <a:off x="6502634" y="630664"/>
                <a:ext cx="231840" cy="345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6FD88C9-768A-498F-BDDD-BA9A5BC43C1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93994" y="621664"/>
                  <a:ext cx="2494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3E38096-C9B0-49C8-9AB4-342F4C70A3B9}"/>
                    </a:ext>
                  </a:extLst>
                </p14:cNvPr>
                <p14:cNvContentPartPr/>
                <p14:nvPr/>
              </p14:nvContentPartPr>
              <p14:xfrm>
                <a:off x="6612794" y="867184"/>
                <a:ext cx="150480" cy="136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3E38096-C9B0-49C8-9AB4-342F4C70A3B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03794" y="858544"/>
                  <a:ext cx="168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D158D13-5022-43DC-9640-FE9635874C17}"/>
                    </a:ext>
                  </a:extLst>
                </p14:cNvPr>
                <p14:cNvContentPartPr/>
                <p14:nvPr/>
              </p14:nvContentPartPr>
              <p14:xfrm>
                <a:off x="6724394" y="805984"/>
                <a:ext cx="322560" cy="412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D158D13-5022-43DC-9640-FE9635874C1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15754" y="797344"/>
                  <a:ext cx="3402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9DC2002-2AAE-4745-A25E-DEEAA5BA7414}"/>
                    </a:ext>
                  </a:extLst>
                </p14:cNvPr>
                <p14:cNvContentPartPr/>
                <p14:nvPr/>
              </p14:nvContentPartPr>
              <p14:xfrm>
                <a:off x="7103474" y="875464"/>
                <a:ext cx="130680" cy="154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9DC2002-2AAE-4745-A25E-DEEAA5BA741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94834" y="866824"/>
                  <a:ext cx="148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44F3E68-3AF4-4C75-84DB-58A79F7B1CAF}"/>
                    </a:ext>
                  </a:extLst>
                </p14:cNvPr>
                <p14:cNvContentPartPr/>
                <p14:nvPr/>
              </p14:nvContentPartPr>
              <p14:xfrm>
                <a:off x="7204274" y="908944"/>
                <a:ext cx="187920" cy="129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44F3E68-3AF4-4C75-84DB-58A79F7B1CA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95274" y="900304"/>
                  <a:ext cx="205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7DC207C-1E2F-48F0-BFC2-790D31602583}"/>
                    </a:ext>
                  </a:extLst>
                </p14:cNvPr>
                <p14:cNvContentPartPr/>
                <p14:nvPr/>
              </p14:nvContentPartPr>
              <p14:xfrm>
                <a:off x="7475714" y="862504"/>
                <a:ext cx="165240" cy="203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7DC207C-1E2F-48F0-BFC2-790D3160258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66714" y="853504"/>
                  <a:ext cx="182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C79724F-6338-40E2-A58E-DB791C234F43}"/>
                    </a:ext>
                  </a:extLst>
                </p14:cNvPr>
                <p14:cNvContentPartPr/>
                <p14:nvPr/>
              </p14:nvContentPartPr>
              <p14:xfrm>
                <a:off x="7568954" y="682504"/>
                <a:ext cx="217440" cy="363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C79724F-6338-40E2-A58E-DB791C234F4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59954" y="673504"/>
                  <a:ext cx="2350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DF82402-3563-4AE4-88F6-1B0A2BD2353B}"/>
                    </a:ext>
                  </a:extLst>
                </p14:cNvPr>
                <p14:cNvContentPartPr/>
                <p14:nvPr/>
              </p14:nvContentPartPr>
              <p14:xfrm>
                <a:off x="7685594" y="922984"/>
                <a:ext cx="158400" cy="141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DF82402-3563-4AE4-88F6-1B0A2BD235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76594" y="913984"/>
                  <a:ext cx="176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33BA403-6C2E-449C-8E95-F819FA9946ED}"/>
                    </a:ext>
                  </a:extLst>
                </p14:cNvPr>
                <p14:cNvContentPartPr/>
                <p14:nvPr/>
              </p14:nvContentPartPr>
              <p14:xfrm>
                <a:off x="7855514" y="939904"/>
                <a:ext cx="256320" cy="130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33BA403-6C2E-449C-8E95-F819FA9946E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46874" y="930904"/>
                  <a:ext cx="273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884B648-E3DF-404E-8A3A-3C5AAA9A8DBE}"/>
                    </a:ext>
                  </a:extLst>
                </p14:cNvPr>
                <p14:cNvContentPartPr/>
                <p14:nvPr/>
              </p14:nvContentPartPr>
              <p14:xfrm>
                <a:off x="8160794" y="634984"/>
                <a:ext cx="286200" cy="479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884B648-E3DF-404E-8A3A-3C5AAA9A8DB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51794" y="626344"/>
                  <a:ext cx="303840" cy="49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6094CE7-1973-46AA-8548-455430B9C7A3}"/>
              </a:ext>
            </a:extLst>
          </p:cNvPr>
          <p:cNvGrpSpPr/>
          <p:nvPr/>
        </p:nvGrpSpPr>
        <p:grpSpPr>
          <a:xfrm>
            <a:off x="2697434" y="1289824"/>
            <a:ext cx="3517920" cy="493560"/>
            <a:chOff x="2697434" y="1289824"/>
            <a:chExt cx="3517920" cy="49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B21D5C1-61C6-4822-9551-4BD3DFC78B59}"/>
                    </a:ext>
                  </a:extLst>
                </p14:cNvPr>
                <p14:cNvContentPartPr/>
                <p14:nvPr/>
              </p14:nvContentPartPr>
              <p14:xfrm>
                <a:off x="2697434" y="1525264"/>
                <a:ext cx="126000" cy="258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B21D5C1-61C6-4822-9551-4BD3DFC78B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88794" y="1516264"/>
                  <a:ext cx="1436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B43FD2F-6046-41B3-9083-7A7031E92BEC}"/>
                    </a:ext>
                  </a:extLst>
                </p14:cNvPr>
                <p14:cNvContentPartPr/>
                <p14:nvPr/>
              </p14:nvContentPartPr>
              <p14:xfrm>
                <a:off x="2760434" y="1388464"/>
                <a:ext cx="242280" cy="238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B43FD2F-6046-41B3-9083-7A7031E92BE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51794" y="1379464"/>
                  <a:ext cx="2599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BA46BF6-31A3-415E-BF45-91FB1A95D5C2}"/>
                    </a:ext>
                  </a:extLst>
                </p14:cNvPr>
                <p14:cNvContentPartPr/>
                <p14:nvPr/>
              </p14:nvContentPartPr>
              <p14:xfrm>
                <a:off x="3057074" y="1475224"/>
                <a:ext cx="170280" cy="299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BA46BF6-31A3-415E-BF45-91FB1A95D5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48434" y="1466584"/>
                  <a:ext cx="1879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46CFA71-7FEA-4DF8-A93E-E00AAEB39184}"/>
                    </a:ext>
                  </a:extLst>
                </p14:cNvPr>
                <p14:cNvContentPartPr/>
                <p14:nvPr/>
              </p14:nvContentPartPr>
              <p14:xfrm>
                <a:off x="3363434" y="1430944"/>
                <a:ext cx="295560" cy="299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46CFA71-7FEA-4DF8-A93E-E00AAEB3918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54794" y="1421944"/>
                  <a:ext cx="3132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1B7AB8F-4715-4A51-BDB8-0D16EDCA79E9}"/>
                    </a:ext>
                  </a:extLst>
                </p14:cNvPr>
                <p14:cNvContentPartPr/>
                <p14:nvPr/>
              </p14:nvContentPartPr>
              <p14:xfrm>
                <a:off x="3458474" y="1576744"/>
                <a:ext cx="213480" cy="53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1B7AB8F-4715-4A51-BDB8-0D16EDCA79E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49834" y="1568104"/>
                  <a:ext cx="2311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FB41D31-06DE-4DC6-BBA6-BE73D5780605}"/>
                    </a:ext>
                  </a:extLst>
                </p14:cNvPr>
                <p14:cNvContentPartPr/>
                <p14:nvPr/>
              </p14:nvContentPartPr>
              <p14:xfrm>
                <a:off x="3788954" y="1437424"/>
                <a:ext cx="135360" cy="313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FB41D31-06DE-4DC6-BBA6-BE73D578060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79954" y="1428424"/>
                  <a:ext cx="1530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8A7309D-ED17-4465-97AF-887C99071894}"/>
                    </a:ext>
                  </a:extLst>
                </p14:cNvPr>
                <p14:cNvContentPartPr/>
                <p14:nvPr/>
              </p14:nvContentPartPr>
              <p14:xfrm>
                <a:off x="3985154" y="1504744"/>
                <a:ext cx="94680" cy="201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8A7309D-ED17-4465-97AF-887C990718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976514" y="1495744"/>
                  <a:ext cx="1123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2141C57-D61E-48E0-8F03-F2B93977378D}"/>
                    </a:ext>
                  </a:extLst>
                </p14:cNvPr>
                <p14:cNvContentPartPr/>
                <p14:nvPr/>
              </p14:nvContentPartPr>
              <p14:xfrm>
                <a:off x="3977954" y="1442824"/>
                <a:ext cx="282960" cy="238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2141C57-D61E-48E0-8F03-F2B9397737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968954" y="1434184"/>
                  <a:ext cx="300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89611EB-5577-4DB5-A45E-F6820D8B4231}"/>
                    </a:ext>
                  </a:extLst>
                </p14:cNvPr>
                <p14:cNvContentPartPr/>
                <p14:nvPr/>
              </p14:nvContentPartPr>
              <p14:xfrm>
                <a:off x="4304474" y="1318264"/>
                <a:ext cx="178200" cy="396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89611EB-5577-4DB5-A45E-F6820D8B423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95834" y="1309624"/>
                  <a:ext cx="1958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A97424B-8E29-42AD-ACF5-28BA94EEC0CA}"/>
                    </a:ext>
                  </a:extLst>
                </p14:cNvPr>
                <p14:cNvContentPartPr/>
                <p14:nvPr/>
              </p14:nvContentPartPr>
              <p14:xfrm>
                <a:off x="4633514" y="1495384"/>
                <a:ext cx="207720" cy="43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A97424B-8E29-42AD-ACF5-28BA94EEC0C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24874" y="1486744"/>
                  <a:ext cx="225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280D2CF-C24B-4782-89F8-2330918C10BE}"/>
                    </a:ext>
                  </a:extLst>
                </p14:cNvPr>
                <p14:cNvContentPartPr/>
                <p14:nvPr/>
              </p14:nvContentPartPr>
              <p14:xfrm>
                <a:off x="4636034" y="1595464"/>
                <a:ext cx="229680" cy="36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280D2CF-C24B-4782-89F8-2330918C10B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27394" y="1586824"/>
                  <a:ext cx="2473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192E18-F4CB-40FB-B2BD-534243A4073B}"/>
                    </a:ext>
                  </a:extLst>
                </p14:cNvPr>
                <p14:cNvContentPartPr/>
                <p14:nvPr/>
              </p14:nvContentPartPr>
              <p14:xfrm>
                <a:off x="5082794" y="1451824"/>
                <a:ext cx="131400" cy="276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192E18-F4CB-40FB-B2BD-534243A4073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74154" y="1442824"/>
                  <a:ext cx="1490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671C5B4-A327-4BD4-B54C-D07A53373BDA}"/>
                    </a:ext>
                  </a:extLst>
                </p14:cNvPr>
                <p14:cNvContentPartPr/>
                <p14:nvPr/>
              </p14:nvContentPartPr>
              <p14:xfrm>
                <a:off x="5122394" y="1343104"/>
                <a:ext cx="336240" cy="201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671C5B4-A327-4BD4-B54C-D07A53373BD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13394" y="1334104"/>
                  <a:ext cx="353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15DC24B-DE68-4F97-9054-38DE3C11F3EC}"/>
                    </a:ext>
                  </a:extLst>
                </p14:cNvPr>
                <p14:cNvContentPartPr/>
                <p14:nvPr/>
              </p14:nvContentPartPr>
              <p14:xfrm>
                <a:off x="5454314" y="1443544"/>
                <a:ext cx="156240" cy="254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15DC24B-DE68-4F97-9054-38DE3C11F3E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45674" y="1434904"/>
                  <a:ext cx="1738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087DA37-566B-4FEF-96AF-DD0A30763F6B}"/>
                    </a:ext>
                  </a:extLst>
                </p14:cNvPr>
                <p14:cNvContentPartPr/>
                <p14:nvPr/>
              </p14:nvContentPartPr>
              <p14:xfrm>
                <a:off x="5611634" y="1667824"/>
                <a:ext cx="10080" cy="16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087DA37-566B-4FEF-96AF-DD0A30763F6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02634" y="1659184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4C704AE-A2E4-4988-8DDE-E72000E2BE9C}"/>
                    </a:ext>
                  </a:extLst>
                </p14:cNvPr>
                <p14:cNvContentPartPr/>
                <p14:nvPr/>
              </p14:nvContentPartPr>
              <p14:xfrm>
                <a:off x="5627114" y="1373344"/>
                <a:ext cx="308880" cy="3362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4C704AE-A2E4-4988-8DDE-E72000E2BE9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18114" y="1364704"/>
                  <a:ext cx="3265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0D49DF1-3557-4F8A-AE6A-6F18AC5298D7}"/>
                    </a:ext>
                  </a:extLst>
                </p14:cNvPr>
                <p14:cNvContentPartPr/>
                <p14:nvPr/>
              </p14:nvContentPartPr>
              <p14:xfrm>
                <a:off x="5691554" y="1530304"/>
                <a:ext cx="327240" cy="56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0D49DF1-3557-4F8A-AE6A-6F18AC5298D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82914" y="1521664"/>
                  <a:ext cx="3448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975C991-CFF0-4963-A0F4-FA7C634B59D3}"/>
                    </a:ext>
                  </a:extLst>
                </p14:cNvPr>
                <p14:cNvContentPartPr/>
                <p14:nvPr/>
              </p14:nvContentPartPr>
              <p14:xfrm>
                <a:off x="5996834" y="1289824"/>
                <a:ext cx="218520" cy="470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975C991-CFF0-4963-A0F4-FA7C634B59D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88194" y="1281184"/>
                  <a:ext cx="236160" cy="48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A93519F-F3AB-4707-9F3E-EBC5057C4365}"/>
                  </a:ext>
                </a:extLst>
              </p14:cNvPr>
              <p14:cNvContentPartPr/>
              <p14:nvPr/>
            </p14:nvContentPartPr>
            <p14:xfrm>
              <a:off x="1425554" y="3912784"/>
              <a:ext cx="205560" cy="3636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A93519F-F3AB-4707-9F3E-EBC5057C436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416914" y="3903784"/>
                <a:ext cx="2232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4AFFB708-1563-4819-BC86-1765E919B711}"/>
                  </a:ext>
                </a:extLst>
              </p14:cNvPr>
              <p14:cNvContentPartPr/>
              <p14:nvPr/>
            </p14:nvContentPartPr>
            <p14:xfrm>
              <a:off x="3175874" y="3412068"/>
              <a:ext cx="3283920" cy="21024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4AFFB708-1563-4819-BC86-1765E919B71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167234" y="3403428"/>
                <a:ext cx="3301560" cy="22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oup 314">
            <a:extLst>
              <a:ext uri="{FF2B5EF4-FFF2-40B4-BE49-F238E27FC236}">
                <a16:creationId xmlns:a16="http://schemas.microsoft.com/office/drawing/2014/main" id="{88CD3E6B-3EFE-41BC-AA98-20E65E47E607}"/>
              </a:ext>
            </a:extLst>
          </p:cNvPr>
          <p:cNvGrpSpPr/>
          <p:nvPr/>
        </p:nvGrpSpPr>
        <p:grpSpPr>
          <a:xfrm>
            <a:off x="6580034" y="1456188"/>
            <a:ext cx="779400" cy="235080"/>
            <a:chOff x="6580034" y="1456188"/>
            <a:chExt cx="779400" cy="23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A76EA88-ECDC-4B4F-8149-F46B91EC58A9}"/>
                    </a:ext>
                  </a:extLst>
                </p14:cNvPr>
                <p14:cNvContentPartPr/>
                <p14:nvPr/>
              </p14:nvContentPartPr>
              <p14:xfrm>
                <a:off x="6588674" y="1523148"/>
                <a:ext cx="770760" cy="763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A76EA88-ECDC-4B4F-8149-F46B91EC58A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80034" y="1514148"/>
                  <a:ext cx="788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E7C637F-D2BC-40F6-93FE-79D1D800E3EA}"/>
                    </a:ext>
                  </a:extLst>
                </p14:cNvPr>
                <p14:cNvContentPartPr/>
                <p14:nvPr/>
              </p14:nvContentPartPr>
              <p14:xfrm>
                <a:off x="6580034" y="1456188"/>
                <a:ext cx="261360" cy="2350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E7C637F-D2BC-40F6-93FE-79D1D800E3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71034" y="1447548"/>
                  <a:ext cx="27900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6292CDC7-CF9E-425A-8B78-4876B50533BA}"/>
                  </a:ext>
                </a:extLst>
              </p14:cNvPr>
              <p14:cNvContentPartPr/>
              <p14:nvPr/>
            </p14:nvContentPartPr>
            <p14:xfrm>
              <a:off x="10755674" y="1331988"/>
              <a:ext cx="487080" cy="903240"/>
            </p14:xfrm>
          </p:contentPart>
        </mc:Choice>
        <mc:Fallback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6292CDC7-CF9E-425A-8B78-4876B50533B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747034" y="1322988"/>
                <a:ext cx="504720" cy="92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Group 318">
            <a:extLst>
              <a:ext uri="{FF2B5EF4-FFF2-40B4-BE49-F238E27FC236}">
                <a16:creationId xmlns:a16="http://schemas.microsoft.com/office/drawing/2014/main" id="{4928A011-EA83-423E-924D-82C14CFC9900}"/>
              </a:ext>
            </a:extLst>
          </p:cNvPr>
          <p:cNvGrpSpPr/>
          <p:nvPr/>
        </p:nvGrpSpPr>
        <p:grpSpPr>
          <a:xfrm>
            <a:off x="1063394" y="2075344"/>
            <a:ext cx="10777680" cy="3204000"/>
            <a:chOff x="1063394" y="2075344"/>
            <a:chExt cx="10777680" cy="320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F9E5613-F908-435E-8CAC-6DBC1B6A4A7F}"/>
                    </a:ext>
                  </a:extLst>
                </p14:cNvPr>
                <p14:cNvContentPartPr/>
                <p14:nvPr/>
              </p14:nvContentPartPr>
              <p14:xfrm>
                <a:off x="6816194" y="2786704"/>
                <a:ext cx="606240" cy="2188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F9E5613-F908-435E-8CAC-6DBC1B6A4A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07554" y="2778064"/>
                  <a:ext cx="623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6BBAB92-3D28-4B0D-BAD1-41FFFFCF88D4}"/>
                    </a:ext>
                  </a:extLst>
                </p14:cNvPr>
                <p14:cNvContentPartPr/>
                <p14:nvPr/>
              </p14:nvContentPartPr>
              <p14:xfrm>
                <a:off x="7731674" y="2782024"/>
                <a:ext cx="46080" cy="250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6BBAB92-3D28-4B0D-BAD1-41FFFFCF88D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22674" y="2773384"/>
                  <a:ext cx="63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E9A293E-141C-4187-ACDB-0714028F05C6}"/>
                    </a:ext>
                  </a:extLst>
                </p14:cNvPr>
                <p14:cNvContentPartPr/>
                <p14:nvPr/>
              </p14:nvContentPartPr>
              <p14:xfrm>
                <a:off x="7712954" y="2725504"/>
                <a:ext cx="221400" cy="200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E9A293E-141C-4187-ACDB-0714028F05C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03954" y="2716864"/>
                  <a:ext cx="239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EF408A6-04E1-4304-9D53-7CE4CCC1E6F9}"/>
                    </a:ext>
                  </a:extLst>
                </p14:cNvPr>
                <p14:cNvContentPartPr/>
                <p14:nvPr/>
              </p14:nvContentPartPr>
              <p14:xfrm>
                <a:off x="7991954" y="2762944"/>
                <a:ext cx="190440" cy="2494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EF408A6-04E1-4304-9D53-7CE4CCC1E6F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82954" y="2754304"/>
                  <a:ext cx="2080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9DFC61C-8520-47AC-88C5-5950DB1E3D53}"/>
                    </a:ext>
                  </a:extLst>
                </p14:cNvPr>
                <p14:cNvContentPartPr/>
                <p14:nvPr/>
              </p14:nvContentPartPr>
              <p14:xfrm>
                <a:off x="8207954" y="2740624"/>
                <a:ext cx="238680" cy="289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9DFC61C-8520-47AC-88C5-5950DB1E3D5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199314" y="2731624"/>
                  <a:ext cx="256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D781C0E-A2B0-488F-A5B8-2B4F124D5745}"/>
                    </a:ext>
                  </a:extLst>
                </p14:cNvPr>
                <p14:cNvContentPartPr/>
                <p14:nvPr/>
              </p14:nvContentPartPr>
              <p14:xfrm>
                <a:off x="8240714" y="2901184"/>
                <a:ext cx="228600" cy="19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D781C0E-A2B0-488F-A5B8-2B4F124D574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31714" y="2892184"/>
                  <a:ext cx="246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80ED1FC-005A-454A-B1EA-255E1C4BA5CF}"/>
                    </a:ext>
                  </a:extLst>
                </p14:cNvPr>
                <p14:cNvContentPartPr/>
                <p14:nvPr/>
              </p14:nvContentPartPr>
              <p14:xfrm>
                <a:off x="8586674" y="2798944"/>
                <a:ext cx="185400" cy="2541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80ED1FC-005A-454A-B1EA-255E1C4BA5C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77674" y="2790304"/>
                  <a:ext cx="2030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2320B8E-BF86-4FB7-8DE9-6D22D939F4C3}"/>
                    </a:ext>
                  </a:extLst>
                </p14:cNvPr>
                <p14:cNvContentPartPr/>
                <p14:nvPr/>
              </p14:nvContentPartPr>
              <p14:xfrm>
                <a:off x="8880794" y="2854744"/>
                <a:ext cx="30240" cy="185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2320B8E-BF86-4FB7-8DE9-6D22D939F4C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71794" y="2845744"/>
                  <a:ext cx="47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D055B98-F785-4D7C-BA12-E78F866CA054}"/>
                    </a:ext>
                  </a:extLst>
                </p14:cNvPr>
                <p14:cNvContentPartPr/>
                <p14:nvPr/>
              </p14:nvContentPartPr>
              <p14:xfrm>
                <a:off x="8867114" y="2779144"/>
                <a:ext cx="226080" cy="266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D055B98-F785-4D7C-BA12-E78F866CA05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858474" y="2770504"/>
                  <a:ext cx="2437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D8918C9-E2DB-4649-BB76-6A53C52DC799}"/>
                    </a:ext>
                  </a:extLst>
                </p14:cNvPr>
                <p14:cNvContentPartPr/>
                <p14:nvPr/>
              </p14:nvContentPartPr>
              <p14:xfrm>
                <a:off x="9135314" y="2680144"/>
                <a:ext cx="211320" cy="418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D8918C9-E2DB-4649-BB76-6A53C52DC79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126674" y="2671504"/>
                  <a:ext cx="2289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7BE9941-202E-45BF-A27C-47093346BC63}"/>
                    </a:ext>
                  </a:extLst>
                </p14:cNvPr>
                <p14:cNvContentPartPr/>
                <p14:nvPr/>
              </p14:nvContentPartPr>
              <p14:xfrm>
                <a:off x="9503954" y="2850064"/>
                <a:ext cx="224640" cy="42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7BE9941-202E-45BF-A27C-47093346BC6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94954" y="2841424"/>
                  <a:ext cx="2422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91963C4-EC18-4926-8F91-BB2C35E63A79}"/>
                    </a:ext>
                  </a:extLst>
                </p14:cNvPr>
                <p14:cNvContentPartPr/>
                <p14:nvPr/>
              </p14:nvContentPartPr>
              <p14:xfrm>
                <a:off x="9532394" y="2945824"/>
                <a:ext cx="201960" cy="19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91963C4-EC18-4926-8F91-BB2C35E63A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523394" y="2936824"/>
                  <a:ext cx="219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EF4B523-16B5-4857-BF5D-ED88A2CF5607}"/>
                    </a:ext>
                  </a:extLst>
                </p14:cNvPr>
                <p14:cNvContentPartPr/>
                <p14:nvPr/>
              </p14:nvContentPartPr>
              <p14:xfrm>
                <a:off x="9955034" y="2843584"/>
                <a:ext cx="9720" cy="222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EF4B523-16B5-4857-BF5D-ED88A2CF560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946034" y="2834944"/>
                  <a:ext cx="273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259B4D4-203F-46E4-AE0A-A96F5083D28C}"/>
                    </a:ext>
                  </a:extLst>
                </p14:cNvPr>
                <p14:cNvContentPartPr/>
                <p14:nvPr/>
              </p14:nvContentPartPr>
              <p14:xfrm>
                <a:off x="9896714" y="2728384"/>
                <a:ext cx="217800" cy="178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259B4D4-203F-46E4-AE0A-A96F5083D28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887714" y="2719384"/>
                  <a:ext cx="235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CBC9ECF-E0BD-4706-926D-96D08FBA6AE5}"/>
                    </a:ext>
                  </a:extLst>
                </p14:cNvPr>
                <p14:cNvContentPartPr/>
                <p14:nvPr/>
              </p14:nvContentPartPr>
              <p14:xfrm>
                <a:off x="10180394" y="2786704"/>
                <a:ext cx="173160" cy="2577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CBC9ECF-E0BD-4706-926D-96D08FBA6AE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171394" y="2778064"/>
                  <a:ext cx="1908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1ED5425-031D-42B1-B2AA-C8FA78836E2E}"/>
                    </a:ext>
                  </a:extLst>
                </p14:cNvPr>
                <p14:cNvContentPartPr/>
                <p14:nvPr/>
              </p14:nvContentPartPr>
              <p14:xfrm>
                <a:off x="10357514" y="2768704"/>
                <a:ext cx="227880" cy="262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1ED5425-031D-42B1-B2AA-C8FA78836E2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348874" y="2759704"/>
                  <a:ext cx="2455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CD5B226-DC01-4201-A4F0-FF0852DA41F7}"/>
                    </a:ext>
                  </a:extLst>
                </p14:cNvPr>
                <p14:cNvContentPartPr/>
                <p14:nvPr/>
              </p14:nvContentPartPr>
              <p14:xfrm>
                <a:off x="10402874" y="2927104"/>
                <a:ext cx="161280" cy="17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CD5B226-DC01-4201-A4F0-FF0852DA41F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393874" y="2918104"/>
                  <a:ext cx="178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4882184-5E03-49EF-BB48-EB7BB68BE132}"/>
                    </a:ext>
                  </a:extLst>
                </p14:cNvPr>
                <p14:cNvContentPartPr/>
                <p14:nvPr/>
              </p14:nvContentPartPr>
              <p14:xfrm>
                <a:off x="10556594" y="2725504"/>
                <a:ext cx="208440" cy="322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4882184-5E03-49EF-BB48-EB7BB68BE13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547954" y="2716504"/>
                  <a:ext cx="2260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5E8EC1A-DEF1-45E6-B365-3CDC14EEAA42}"/>
                    </a:ext>
                  </a:extLst>
                </p14:cNvPr>
                <p14:cNvContentPartPr/>
                <p14:nvPr/>
              </p14:nvContentPartPr>
              <p14:xfrm>
                <a:off x="10875194" y="2829904"/>
                <a:ext cx="37080" cy="207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5E8EC1A-DEF1-45E6-B365-3CDC14EEAA4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866554" y="2821264"/>
                  <a:ext cx="54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C9BA28B-75F0-4C2A-9CF4-6B9CFB9B77E9}"/>
                    </a:ext>
                  </a:extLst>
                </p14:cNvPr>
                <p14:cNvContentPartPr/>
                <p14:nvPr/>
              </p14:nvContentPartPr>
              <p14:xfrm>
                <a:off x="10875194" y="2708944"/>
                <a:ext cx="343440" cy="2858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C9BA28B-75F0-4C2A-9CF4-6B9CFB9B77E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866554" y="2700304"/>
                  <a:ext cx="3610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A07D0A8-33D0-4325-8181-2EAA8417F491}"/>
                    </a:ext>
                  </a:extLst>
                </p14:cNvPr>
                <p14:cNvContentPartPr/>
                <p14:nvPr/>
              </p14:nvContentPartPr>
              <p14:xfrm>
                <a:off x="11352914" y="2806864"/>
                <a:ext cx="28440" cy="1962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A07D0A8-33D0-4325-8181-2EAA8417F49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344274" y="2797864"/>
                  <a:ext cx="46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BD827F4-1444-441A-BF1E-357AD0862BC1}"/>
                    </a:ext>
                  </a:extLst>
                </p14:cNvPr>
                <p14:cNvContentPartPr/>
                <p14:nvPr/>
              </p14:nvContentPartPr>
              <p14:xfrm>
                <a:off x="11351114" y="2769064"/>
                <a:ext cx="201960" cy="2293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BD827F4-1444-441A-BF1E-357AD0862BC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342474" y="2760064"/>
                  <a:ext cx="2196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BC5E800-7DAC-4599-B237-79D67A69C72D}"/>
                    </a:ext>
                  </a:extLst>
                </p14:cNvPr>
                <p14:cNvContentPartPr/>
                <p14:nvPr/>
              </p14:nvContentPartPr>
              <p14:xfrm>
                <a:off x="11565674" y="2617504"/>
                <a:ext cx="275400" cy="450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BC5E800-7DAC-4599-B237-79D67A69C72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557034" y="2608504"/>
                  <a:ext cx="2930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32C95B8-4958-4C03-B11A-78B15411C6E1}"/>
                    </a:ext>
                  </a:extLst>
                </p14:cNvPr>
                <p14:cNvContentPartPr/>
                <p14:nvPr/>
              </p14:nvContentPartPr>
              <p14:xfrm>
                <a:off x="2682314" y="2075344"/>
                <a:ext cx="296640" cy="245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32C95B8-4958-4C03-B11A-78B15411C6E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673674" y="2066344"/>
                  <a:ext cx="3142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B94ADB3-6296-41F6-BA62-62167B68E783}"/>
                    </a:ext>
                  </a:extLst>
                </p14:cNvPr>
                <p14:cNvContentPartPr/>
                <p14:nvPr/>
              </p14:nvContentPartPr>
              <p14:xfrm>
                <a:off x="3067154" y="2153824"/>
                <a:ext cx="142200" cy="121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B94ADB3-6296-41F6-BA62-62167B68E78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58154" y="2144824"/>
                  <a:ext cx="159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1450E6D-3421-47F1-8F68-C0CE09AE08BE}"/>
                    </a:ext>
                  </a:extLst>
                </p14:cNvPr>
                <p14:cNvContentPartPr/>
                <p14:nvPr/>
              </p14:nvContentPartPr>
              <p14:xfrm>
                <a:off x="3214754" y="2158864"/>
                <a:ext cx="232920" cy="118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1450E6D-3421-47F1-8F68-C0CE09AE08B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05754" y="2149864"/>
                  <a:ext cx="250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DBA9676-BB16-461C-851B-C6FCD1033A35}"/>
                    </a:ext>
                  </a:extLst>
                </p14:cNvPr>
                <p14:cNvContentPartPr/>
                <p14:nvPr/>
              </p14:nvContentPartPr>
              <p14:xfrm>
                <a:off x="3504554" y="2135464"/>
                <a:ext cx="168120" cy="146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DBA9676-BB16-461C-851B-C6FCD1033A3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95914" y="2126824"/>
                  <a:ext cx="185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301F413-F636-4988-8B2D-B37286AE0AB4}"/>
                    </a:ext>
                  </a:extLst>
                </p14:cNvPr>
                <p14:cNvContentPartPr/>
                <p14:nvPr/>
              </p14:nvContentPartPr>
              <p14:xfrm>
                <a:off x="3964994" y="2163544"/>
                <a:ext cx="212760" cy="131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301F413-F636-4988-8B2D-B37286AE0AB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56354" y="2154544"/>
                  <a:ext cx="230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B058DBA-E22F-4EC7-9432-78D17431734E}"/>
                    </a:ext>
                  </a:extLst>
                </p14:cNvPr>
                <p14:cNvContentPartPr/>
                <p14:nvPr/>
              </p14:nvContentPartPr>
              <p14:xfrm>
                <a:off x="4259474" y="2135104"/>
                <a:ext cx="171000" cy="190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B058DBA-E22F-4EC7-9432-78D17431734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50474" y="2126464"/>
                  <a:ext cx="188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2D5E027-9491-4C86-9EEE-A3088CED2E68}"/>
                    </a:ext>
                  </a:extLst>
                </p14:cNvPr>
                <p14:cNvContentPartPr/>
                <p14:nvPr/>
              </p14:nvContentPartPr>
              <p14:xfrm>
                <a:off x="4820714" y="2104144"/>
                <a:ext cx="306360" cy="207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2D5E027-9491-4C86-9EEE-A3088CED2E6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12074" y="2095504"/>
                  <a:ext cx="324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9EA5C2E-EE24-425D-B9FF-57693B83C419}"/>
                    </a:ext>
                  </a:extLst>
                </p14:cNvPr>
                <p14:cNvContentPartPr/>
                <p14:nvPr/>
              </p14:nvContentPartPr>
              <p14:xfrm>
                <a:off x="5150114" y="2134744"/>
                <a:ext cx="225000" cy="151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9EA5C2E-EE24-425D-B9FF-57693B83C41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41114" y="2126104"/>
                  <a:ext cx="242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F43EB5-2F71-421D-95A0-37779E2B3E7C}"/>
                    </a:ext>
                  </a:extLst>
                </p14:cNvPr>
                <p14:cNvContentPartPr/>
                <p14:nvPr/>
              </p14:nvContentPartPr>
              <p14:xfrm>
                <a:off x="5416514" y="2129344"/>
                <a:ext cx="97560" cy="113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F43EB5-2F71-421D-95A0-37779E2B3E7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07874" y="2120704"/>
                  <a:ext cx="115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CA89106-A5F3-4B05-9A98-EEF4AC61065C}"/>
                    </a:ext>
                  </a:extLst>
                </p14:cNvPr>
                <p14:cNvContentPartPr/>
                <p14:nvPr/>
              </p14:nvContentPartPr>
              <p14:xfrm>
                <a:off x="5303114" y="2085784"/>
                <a:ext cx="444960" cy="439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CA89106-A5F3-4B05-9A98-EEF4AC61065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94474" y="2077144"/>
                  <a:ext cx="4626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92EF9A8-0710-48AD-BCC5-8DFEAFFD1F6B}"/>
                    </a:ext>
                  </a:extLst>
                </p14:cNvPr>
                <p14:cNvContentPartPr/>
                <p14:nvPr/>
              </p14:nvContentPartPr>
              <p14:xfrm>
                <a:off x="5785154" y="2166784"/>
                <a:ext cx="133200" cy="115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92EF9A8-0710-48AD-BCC5-8DFEAFFD1F6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76514" y="2158144"/>
                  <a:ext cx="1508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E70F8E3-AE2B-4E59-A693-4222751D2B5B}"/>
                    </a:ext>
                  </a:extLst>
                </p14:cNvPr>
                <p14:cNvContentPartPr/>
                <p14:nvPr/>
              </p14:nvContentPartPr>
              <p14:xfrm>
                <a:off x="5943914" y="2175784"/>
                <a:ext cx="200880" cy="423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E70F8E3-AE2B-4E59-A693-4222751D2B5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934914" y="2167144"/>
                  <a:ext cx="2185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6D9AC8B-29EA-43CA-B5EC-D3409EE7A8E4}"/>
                    </a:ext>
                  </a:extLst>
                </p14:cNvPr>
                <p14:cNvContentPartPr/>
                <p14:nvPr/>
              </p14:nvContentPartPr>
              <p14:xfrm>
                <a:off x="2991914" y="2761504"/>
                <a:ext cx="108720" cy="231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6D9AC8B-29EA-43CA-B5EC-D3409EE7A8E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83274" y="2752864"/>
                  <a:ext cx="1263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495254B-3B34-4A28-A4C2-27D2BD4093F5}"/>
                    </a:ext>
                  </a:extLst>
                </p14:cNvPr>
                <p14:cNvContentPartPr/>
                <p14:nvPr/>
              </p14:nvContentPartPr>
              <p14:xfrm>
                <a:off x="3040154" y="2657104"/>
                <a:ext cx="245160" cy="205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495254B-3B34-4A28-A4C2-27D2BD4093F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31154" y="2648104"/>
                  <a:ext cx="262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04ACEAD-B493-482E-A0B8-C155DE1BAC7B}"/>
                    </a:ext>
                  </a:extLst>
                </p14:cNvPr>
                <p14:cNvContentPartPr/>
                <p14:nvPr/>
              </p14:nvContentPartPr>
              <p14:xfrm>
                <a:off x="3376394" y="2702824"/>
                <a:ext cx="173880" cy="244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04ACEAD-B493-482E-A0B8-C155DE1BAC7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67394" y="2693824"/>
                  <a:ext cx="191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9111E54-FFBB-4517-B73B-A1FD9C4CC7B7}"/>
                    </a:ext>
                  </a:extLst>
                </p14:cNvPr>
                <p14:cNvContentPartPr/>
                <p14:nvPr/>
              </p14:nvContentPartPr>
              <p14:xfrm>
                <a:off x="3606434" y="2698144"/>
                <a:ext cx="272880" cy="259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9111E54-FFBB-4517-B73B-A1FD9C4CC7B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597794" y="2689144"/>
                  <a:ext cx="2905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D38B115-EC56-4EE4-BE34-9DCA57E024DB}"/>
                    </a:ext>
                  </a:extLst>
                </p14:cNvPr>
                <p14:cNvContentPartPr/>
                <p14:nvPr/>
              </p14:nvContentPartPr>
              <p14:xfrm>
                <a:off x="3666194" y="2823064"/>
                <a:ext cx="225720" cy="79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D38B115-EC56-4EE4-BE34-9DCA57E024D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657554" y="2814424"/>
                  <a:ext cx="243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DB428DE-2911-41F2-B2B4-8395E89A379F}"/>
                    </a:ext>
                  </a:extLst>
                </p14:cNvPr>
                <p14:cNvContentPartPr/>
                <p14:nvPr/>
              </p14:nvContentPartPr>
              <p14:xfrm>
                <a:off x="4027634" y="2694544"/>
                <a:ext cx="241920" cy="217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DB428DE-2911-41F2-B2B4-8395E89A379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18994" y="2685544"/>
                  <a:ext cx="259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C5EE37D-0CF6-4C56-8929-3A751D3A4FDA}"/>
                    </a:ext>
                  </a:extLst>
                </p14:cNvPr>
                <p14:cNvContentPartPr/>
                <p14:nvPr/>
              </p14:nvContentPartPr>
              <p14:xfrm>
                <a:off x="4403474" y="2731264"/>
                <a:ext cx="45720" cy="179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C5EE37D-0CF6-4C56-8929-3A751D3A4FD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94474" y="2722264"/>
                  <a:ext cx="633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1DA3CCF-2812-41FA-B101-37BDB90BB79D}"/>
                    </a:ext>
                  </a:extLst>
                </p14:cNvPr>
                <p14:cNvContentPartPr/>
                <p14:nvPr/>
              </p14:nvContentPartPr>
              <p14:xfrm>
                <a:off x="4405634" y="2655664"/>
                <a:ext cx="210240" cy="242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1DA3CCF-2812-41FA-B101-37BDB90BB79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396634" y="2647024"/>
                  <a:ext cx="2278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3540BC5-D662-40AD-94AA-E9A58849EC5E}"/>
                    </a:ext>
                  </a:extLst>
                </p14:cNvPr>
                <p14:cNvContentPartPr/>
                <p14:nvPr/>
              </p14:nvContentPartPr>
              <p14:xfrm>
                <a:off x="4645754" y="2532904"/>
                <a:ext cx="159480" cy="432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3540BC5-D662-40AD-94AA-E9A58849EC5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36754" y="2523904"/>
                  <a:ext cx="1771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2865DC6-F9DA-4856-8184-ED1F8A0E524D}"/>
                    </a:ext>
                  </a:extLst>
                </p14:cNvPr>
                <p14:cNvContentPartPr/>
                <p14:nvPr/>
              </p14:nvContentPartPr>
              <p14:xfrm>
                <a:off x="3409514" y="3060304"/>
                <a:ext cx="1092240" cy="92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2865DC6-F9DA-4856-8184-ED1F8A0E524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400514" y="3051304"/>
                  <a:ext cx="1109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2861A6A-1E15-4035-A8BB-E7703A217CAA}"/>
                    </a:ext>
                  </a:extLst>
                </p14:cNvPr>
                <p14:cNvContentPartPr/>
                <p14:nvPr/>
              </p14:nvContentPartPr>
              <p14:xfrm>
                <a:off x="3732074" y="3274864"/>
                <a:ext cx="125640" cy="1857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2861A6A-1E15-4035-A8BB-E7703A217CA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723074" y="3265864"/>
                  <a:ext cx="143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3959256-714F-4784-A96C-22F8B46A0139}"/>
                    </a:ext>
                  </a:extLst>
                </p14:cNvPr>
                <p14:cNvContentPartPr/>
                <p14:nvPr/>
              </p14:nvContentPartPr>
              <p14:xfrm>
                <a:off x="3800474" y="3154624"/>
                <a:ext cx="248400" cy="179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3959256-714F-4784-A96C-22F8B46A013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791834" y="3145624"/>
                  <a:ext cx="266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84E1477-9715-484B-9CB6-E1B27BBC58DB}"/>
                    </a:ext>
                  </a:extLst>
                </p14:cNvPr>
                <p14:cNvContentPartPr/>
                <p14:nvPr/>
              </p14:nvContentPartPr>
              <p14:xfrm>
                <a:off x="4127714" y="3229504"/>
                <a:ext cx="124200" cy="218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84E1477-9715-484B-9CB6-E1B27BBC58D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18714" y="3220864"/>
                  <a:ext cx="141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D4555A5-95C5-4442-B50B-8311789D5E64}"/>
                    </a:ext>
                  </a:extLst>
                </p14:cNvPr>
                <p14:cNvContentPartPr/>
                <p14:nvPr/>
              </p14:nvContentPartPr>
              <p14:xfrm>
                <a:off x="4250474" y="3250744"/>
                <a:ext cx="93240" cy="1807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D4555A5-95C5-4442-B50B-8311789D5E6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241474" y="3242104"/>
                  <a:ext cx="110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564DB80-A9CF-455C-8CD4-01E686C912FA}"/>
                    </a:ext>
                  </a:extLst>
                </p14:cNvPr>
                <p14:cNvContentPartPr/>
                <p14:nvPr/>
              </p14:nvContentPartPr>
              <p14:xfrm>
                <a:off x="4305554" y="3170104"/>
                <a:ext cx="205560" cy="2538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564DB80-A9CF-455C-8CD4-01E686C912F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296914" y="3161104"/>
                  <a:ext cx="2232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0F4451A-8293-41ED-9840-26307DC5EF30}"/>
                    </a:ext>
                  </a:extLst>
                </p14:cNvPr>
                <p14:cNvContentPartPr/>
                <p14:nvPr/>
              </p14:nvContentPartPr>
              <p14:xfrm>
                <a:off x="4986674" y="2881744"/>
                <a:ext cx="136080" cy="33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0F4451A-8293-41ED-9840-26307DC5EF3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977674" y="2873104"/>
                  <a:ext cx="153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563FB7E-0B49-44A8-A8FF-3AF16D371C39}"/>
                    </a:ext>
                  </a:extLst>
                </p14:cNvPr>
                <p14:cNvContentPartPr/>
                <p14:nvPr/>
              </p14:nvContentPartPr>
              <p14:xfrm>
                <a:off x="4963994" y="2972824"/>
                <a:ext cx="221400" cy="37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563FB7E-0B49-44A8-A8FF-3AF16D371C3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54994" y="2964184"/>
                  <a:ext cx="239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F3FAA09-E6FD-4FA0-BC39-37B2BA4284B5}"/>
                    </a:ext>
                  </a:extLst>
                </p14:cNvPr>
                <p14:cNvContentPartPr/>
                <p14:nvPr/>
              </p14:nvContentPartPr>
              <p14:xfrm>
                <a:off x="5514434" y="2825584"/>
                <a:ext cx="72720" cy="1850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F3FAA09-E6FD-4FA0-BC39-37B2BA4284B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505794" y="2816584"/>
                  <a:ext cx="90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3BB10E9-B03C-4D4D-B72D-F7C134B510F3}"/>
                    </a:ext>
                  </a:extLst>
                </p14:cNvPr>
                <p14:cNvContentPartPr/>
                <p14:nvPr/>
              </p14:nvContentPartPr>
              <p14:xfrm>
                <a:off x="5525234" y="2701384"/>
                <a:ext cx="261720" cy="180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3BB10E9-B03C-4D4D-B72D-F7C134B510F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16234" y="2692744"/>
                  <a:ext cx="279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0676199-AADC-492E-BA2A-8821443EABFE}"/>
                    </a:ext>
                  </a:extLst>
                </p14:cNvPr>
                <p14:cNvContentPartPr/>
                <p14:nvPr/>
              </p14:nvContentPartPr>
              <p14:xfrm>
                <a:off x="5819354" y="2743144"/>
                <a:ext cx="164520" cy="2250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0676199-AADC-492E-BA2A-8821443EABF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810354" y="2734144"/>
                  <a:ext cx="1821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69A3672-5343-4FD3-A3BD-4E0C5B53A9C5}"/>
                    </a:ext>
                  </a:extLst>
                </p14:cNvPr>
                <p14:cNvContentPartPr/>
                <p14:nvPr/>
              </p14:nvContentPartPr>
              <p14:xfrm>
                <a:off x="5978114" y="2718304"/>
                <a:ext cx="317160" cy="251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69A3672-5343-4FD3-A3BD-4E0C5B53A9C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969114" y="2709664"/>
                  <a:ext cx="3348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A7AA9A9-C09D-4BC0-AF80-2863357DC9EC}"/>
                    </a:ext>
                  </a:extLst>
                </p14:cNvPr>
                <p14:cNvContentPartPr/>
                <p14:nvPr/>
              </p14:nvContentPartPr>
              <p14:xfrm>
                <a:off x="6070274" y="2823064"/>
                <a:ext cx="224640" cy="40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A7AA9A9-C09D-4BC0-AF80-2863357DC9E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061634" y="2814064"/>
                  <a:ext cx="2422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3333B5A-9CD9-4906-B6E6-57E9AFB01744}"/>
                    </a:ext>
                  </a:extLst>
                </p14:cNvPr>
                <p14:cNvContentPartPr/>
                <p14:nvPr/>
              </p14:nvContentPartPr>
              <p14:xfrm>
                <a:off x="6360434" y="2577544"/>
                <a:ext cx="195840" cy="402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3333B5A-9CD9-4906-B6E6-57E9AFB0174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351794" y="2568544"/>
                  <a:ext cx="2134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98DD703-5C78-459D-A418-58A20C7AA63A}"/>
                    </a:ext>
                  </a:extLst>
                </p14:cNvPr>
                <p14:cNvContentPartPr/>
                <p14:nvPr/>
              </p14:nvContentPartPr>
              <p14:xfrm>
                <a:off x="2271914" y="2934304"/>
                <a:ext cx="112320" cy="28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98DD703-5C78-459D-A418-58A20C7AA63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262914" y="2925304"/>
                  <a:ext cx="1299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4EE80C1-4AB2-4E95-BA37-EDA64D00E7A8}"/>
                    </a:ext>
                  </a:extLst>
                </p14:cNvPr>
                <p14:cNvContentPartPr/>
                <p14:nvPr/>
              </p14:nvContentPartPr>
              <p14:xfrm>
                <a:off x="2257154" y="3011704"/>
                <a:ext cx="128880" cy="27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4EE80C1-4AB2-4E95-BA37-EDA64D00E7A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248154" y="3003064"/>
                  <a:ext cx="146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9B68702-4CC0-4820-A7FC-AC789F0F28F3}"/>
                    </a:ext>
                  </a:extLst>
                </p14:cNvPr>
                <p14:cNvContentPartPr/>
                <p14:nvPr/>
              </p14:nvContentPartPr>
              <p14:xfrm>
                <a:off x="1069874" y="2895424"/>
                <a:ext cx="26280" cy="207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9B68702-4CC0-4820-A7FC-AC789F0F28F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60874" y="2886424"/>
                  <a:ext cx="439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62367B2-4D00-441B-80F8-F4D57AF777FB}"/>
                    </a:ext>
                  </a:extLst>
                </p14:cNvPr>
                <p14:cNvContentPartPr/>
                <p14:nvPr/>
              </p14:nvContentPartPr>
              <p14:xfrm>
                <a:off x="1063394" y="2730184"/>
                <a:ext cx="216720" cy="216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62367B2-4D00-441B-80F8-F4D57AF777F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54394" y="2721184"/>
                  <a:ext cx="234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DE45F9D-6599-4249-ABAE-21A7B3E76799}"/>
                    </a:ext>
                  </a:extLst>
                </p14:cNvPr>
                <p14:cNvContentPartPr/>
                <p14:nvPr/>
              </p14:nvContentPartPr>
              <p14:xfrm>
                <a:off x="1308194" y="2765464"/>
                <a:ext cx="123480" cy="2631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DE45F9D-6599-4249-ABAE-21A7B3E7679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299194" y="2756824"/>
                  <a:ext cx="1411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CBEA47B-A0F4-4ABD-998D-2483C9E6C688}"/>
                    </a:ext>
                  </a:extLst>
                </p14:cNvPr>
                <p14:cNvContentPartPr/>
                <p14:nvPr/>
              </p14:nvContentPartPr>
              <p14:xfrm>
                <a:off x="1430234" y="2734504"/>
                <a:ext cx="233640" cy="3369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CBEA47B-A0F4-4ABD-998D-2483C9E6C68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421594" y="2725504"/>
                  <a:ext cx="2512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BE6B3DE-B792-454A-A63B-B7077EA216C9}"/>
                    </a:ext>
                  </a:extLst>
                </p14:cNvPr>
                <p14:cNvContentPartPr/>
                <p14:nvPr/>
              </p14:nvContentPartPr>
              <p14:xfrm>
                <a:off x="1473794" y="2908384"/>
                <a:ext cx="131040" cy="306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BE6B3DE-B792-454A-A63B-B7077EA216C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464794" y="2899384"/>
                  <a:ext cx="148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26D7F22-1B63-4BDC-8430-C0E1B573F200}"/>
                    </a:ext>
                  </a:extLst>
                </p14:cNvPr>
                <p14:cNvContentPartPr/>
                <p14:nvPr/>
              </p14:nvContentPartPr>
              <p14:xfrm>
                <a:off x="1718234" y="2729104"/>
                <a:ext cx="24840" cy="346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26D7F22-1B63-4BDC-8430-C0E1B573F20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709234" y="2720464"/>
                  <a:ext cx="424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2B8EC8D-5410-4753-B08A-5650A5EF8B42}"/>
                    </a:ext>
                  </a:extLst>
                </p14:cNvPr>
                <p14:cNvContentPartPr/>
                <p14:nvPr/>
              </p14:nvContentPartPr>
              <p14:xfrm>
                <a:off x="1821914" y="2856544"/>
                <a:ext cx="28440" cy="205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2B8EC8D-5410-4753-B08A-5650A5EF8B4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813274" y="2847904"/>
                  <a:ext cx="4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ED6B5BF-913B-43CC-93AC-9EE3A6B3A48A}"/>
                    </a:ext>
                  </a:extLst>
                </p14:cNvPr>
                <p14:cNvContentPartPr/>
                <p14:nvPr/>
              </p14:nvContentPartPr>
              <p14:xfrm>
                <a:off x="1798514" y="2791744"/>
                <a:ext cx="209520" cy="280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ED6B5BF-913B-43CC-93AC-9EE3A6B3A48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89514" y="2782744"/>
                  <a:ext cx="2271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7E88C9A-2D0E-4A24-8445-E524B680996B}"/>
                    </a:ext>
                  </a:extLst>
                </p14:cNvPr>
                <p14:cNvContentPartPr/>
                <p14:nvPr/>
              </p14:nvContentPartPr>
              <p14:xfrm>
                <a:off x="2009474" y="2653504"/>
                <a:ext cx="138960" cy="570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7E88C9A-2D0E-4A24-8445-E524B680996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000834" y="2644864"/>
                  <a:ext cx="15660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4EC715E-B852-446C-A09D-C98E235C5EF5}"/>
                    </a:ext>
                  </a:extLst>
                </p14:cNvPr>
                <p14:cNvContentPartPr/>
                <p14:nvPr/>
              </p14:nvContentPartPr>
              <p14:xfrm>
                <a:off x="2130434" y="3891184"/>
                <a:ext cx="107640" cy="211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4EC715E-B852-446C-A09D-C98E235C5EF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121434" y="3882544"/>
                  <a:ext cx="125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A2372AA-77F7-40A0-B1B4-06053186B5E4}"/>
                    </a:ext>
                  </a:extLst>
                </p14:cNvPr>
                <p14:cNvContentPartPr/>
                <p14:nvPr/>
              </p14:nvContentPartPr>
              <p14:xfrm>
                <a:off x="1879514" y="3760144"/>
                <a:ext cx="714240" cy="1296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A2372AA-77F7-40A0-B1B4-06053186B5E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870874" y="3751144"/>
                  <a:ext cx="731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4EA42F5-40BE-4AD7-896B-4978ED1447D6}"/>
                    </a:ext>
                  </a:extLst>
                </p14:cNvPr>
                <p14:cNvContentPartPr/>
                <p14:nvPr/>
              </p14:nvContentPartPr>
              <p14:xfrm>
                <a:off x="2372714" y="3970744"/>
                <a:ext cx="152640" cy="1620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4EA42F5-40BE-4AD7-896B-4978ED1447D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364074" y="3962104"/>
                  <a:ext cx="170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18BD900-9E87-48DC-A4E6-BC310AEE0220}"/>
                    </a:ext>
                  </a:extLst>
                </p14:cNvPr>
                <p14:cNvContentPartPr/>
                <p14:nvPr/>
              </p14:nvContentPartPr>
              <p14:xfrm>
                <a:off x="2686994" y="3670864"/>
                <a:ext cx="286920" cy="4453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18BD900-9E87-48DC-A4E6-BC310AEE022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78354" y="3661864"/>
                  <a:ext cx="30456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423959D-05CB-4DAD-8AAB-DD5F5B8AFD77}"/>
                    </a:ext>
                  </a:extLst>
                </p14:cNvPr>
                <p14:cNvContentPartPr/>
                <p14:nvPr/>
              </p14:nvContentPartPr>
              <p14:xfrm>
                <a:off x="2647394" y="3895504"/>
                <a:ext cx="338400" cy="568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423959D-05CB-4DAD-8AAB-DD5F5B8AFD7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638754" y="3886864"/>
                  <a:ext cx="356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A4A345E-EEB1-4643-9BA1-853CCA0A4558}"/>
                    </a:ext>
                  </a:extLst>
                </p14:cNvPr>
                <p14:cNvContentPartPr/>
                <p14:nvPr/>
              </p14:nvContentPartPr>
              <p14:xfrm>
                <a:off x="2878514" y="3975064"/>
                <a:ext cx="160200" cy="103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A4A345E-EEB1-4643-9BA1-853CCA0A455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869874" y="3966064"/>
                  <a:ext cx="177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AF4FBA8-5036-42C7-83F3-3CEAEA0D6B0B}"/>
                    </a:ext>
                  </a:extLst>
                </p14:cNvPr>
                <p14:cNvContentPartPr/>
                <p14:nvPr/>
              </p14:nvContentPartPr>
              <p14:xfrm>
                <a:off x="3223394" y="3716944"/>
                <a:ext cx="188280" cy="3913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AF4FBA8-5036-42C7-83F3-3CEAEA0D6B0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214754" y="3707944"/>
                  <a:ext cx="205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146EFCC-C158-4CC9-A665-7E7FEB52CF4F}"/>
                    </a:ext>
                  </a:extLst>
                </p14:cNvPr>
                <p14:cNvContentPartPr/>
                <p14:nvPr/>
              </p14:nvContentPartPr>
              <p14:xfrm>
                <a:off x="3766994" y="3847264"/>
                <a:ext cx="117360" cy="217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146EFCC-C158-4CC9-A665-7E7FEB52CF4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757994" y="3838624"/>
                  <a:ext cx="135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CCE44C4-5B36-4226-9572-0BEF15B3BADF}"/>
                    </a:ext>
                  </a:extLst>
                </p14:cNvPr>
                <p14:cNvContentPartPr/>
                <p14:nvPr/>
              </p14:nvContentPartPr>
              <p14:xfrm>
                <a:off x="3819914" y="3680944"/>
                <a:ext cx="322920" cy="2606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CCE44C4-5B36-4226-9572-0BEF15B3BAD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810914" y="3671944"/>
                  <a:ext cx="3405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5642F44-7B44-41B1-803E-9AA9C61530BF}"/>
                    </a:ext>
                  </a:extLst>
                </p14:cNvPr>
                <p14:cNvContentPartPr/>
                <p14:nvPr/>
              </p14:nvContentPartPr>
              <p14:xfrm>
                <a:off x="4053914" y="3857704"/>
                <a:ext cx="152280" cy="1767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5642F44-7B44-41B1-803E-9AA9C61530B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044914" y="3849064"/>
                  <a:ext cx="169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FB4C5D2-1873-4E56-B5B8-900C2A29839B}"/>
                    </a:ext>
                  </a:extLst>
                </p14:cNvPr>
                <p14:cNvContentPartPr/>
                <p14:nvPr/>
              </p14:nvContentPartPr>
              <p14:xfrm>
                <a:off x="4206554" y="3914224"/>
                <a:ext cx="168120" cy="1234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FB4C5D2-1873-4E56-B5B8-900C2A29839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197554" y="3905584"/>
                  <a:ext cx="185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B33DBC7-5E24-49CA-B032-378121A6BE66}"/>
                    </a:ext>
                  </a:extLst>
                </p14:cNvPr>
                <p14:cNvContentPartPr/>
                <p14:nvPr/>
              </p14:nvContentPartPr>
              <p14:xfrm>
                <a:off x="4414634" y="3671584"/>
                <a:ext cx="234720" cy="3769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B33DBC7-5E24-49CA-B032-378121A6BE6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405994" y="3662584"/>
                  <a:ext cx="2523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0637BA0-731E-41CD-A70D-81E037601D9F}"/>
                    </a:ext>
                  </a:extLst>
                </p14:cNvPr>
                <p14:cNvContentPartPr/>
                <p14:nvPr/>
              </p14:nvContentPartPr>
              <p14:xfrm>
                <a:off x="4703714" y="3904144"/>
                <a:ext cx="104400" cy="1166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0637BA0-731E-41CD-A70D-81E037601D9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694714" y="3895144"/>
                  <a:ext cx="122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E64E5A3-191B-4D35-BABF-914F2B8DD8CF}"/>
                    </a:ext>
                  </a:extLst>
                </p14:cNvPr>
                <p14:cNvContentPartPr/>
                <p14:nvPr/>
              </p14:nvContentPartPr>
              <p14:xfrm>
                <a:off x="4941314" y="3556024"/>
                <a:ext cx="250920" cy="4795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E64E5A3-191B-4D35-BABF-914F2B8DD8C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932674" y="3547384"/>
                  <a:ext cx="26856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8F06DEF-8ADC-4E1A-910F-D84FACF757BA}"/>
                    </a:ext>
                  </a:extLst>
                </p14:cNvPr>
                <p14:cNvContentPartPr/>
                <p14:nvPr/>
              </p14:nvContentPartPr>
              <p14:xfrm>
                <a:off x="5155154" y="3902344"/>
                <a:ext cx="68400" cy="119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8F06DEF-8ADC-4E1A-910F-D84FACF757B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146514" y="3893704"/>
                  <a:ext cx="86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08EEA7D-26D0-4066-8CEC-F119EE72F732}"/>
                    </a:ext>
                  </a:extLst>
                </p14:cNvPr>
                <p14:cNvContentPartPr/>
                <p14:nvPr/>
              </p14:nvContentPartPr>
              <p14:xfrm>
                <a:off x="5383754" y="3644944"/>
                <a:ext cx="192240" cy="3812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08EEA7D-26D0-4066-8CEC-F119EE72F73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374754" y="3636304"/>
                  <a:ext cx="2098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44A88EB-946B-4439-B8EC-472A37EF71F4}"/>
                    </a:ext>
                  </a:extLst>
                </p14:cNvPr>
                <p14:cNvContentPartPr/>
                <p14:nvPr/>
              </p14:nvContentPartPr>
              <p14:xfrm>
                <a:off x="5478794" y="3564304"/>
                <a:ext cx="383760" cy="4590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44A88EB-946B-4439-B8EC-472A37EF71F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470154" y="3555664"/>
                  <a:ext cx="4014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BB2B1DF-5B79-4118-B31E-78AD439278B9}"/>
                    </a:ext>
                  </a:extLst>
                </p14:cNvPr>
                <p14:cNvContentPartPr/>
                <p14:nvPr/>
              </p14:nvContentPartPr>
              <p14:xfrm>
                <a:off x="5570234" y="3811984"/>
                <a:ext cx="327240" cy="1540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BB2B1DF-5B79-4118-B31E-78AD439278B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561234" y="3802984"/>
                  <a:ext cx="344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FDC58A4-41E9-458C-B9FE-08CE98F74579}"/>
                    </a:ext>
                  </a:extLst>
                </p14:cNvPr>
                <p14:cNvContentPartPr/>
                <p14:nvPr/>
              </p14:nvContentPartPr>
              <p14:xfrm>
                <a:off x="5793074" y="3756904"/>
                <a:ext cx="244800" cy="5205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FDC58A4-41E9-458C-B9FE-08CE98F7457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784434" y="3748264"/>
                  <a:ext cx="2624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F0C5D84-82FB-4154-B0ED-B1473FC1BDA0}"/>
                    </a:ext>
                  </a:extLst>
                </p14:cNvPr>
                <p14:cNvContentPartPr/>
                <p14:nvPr/>
              </p14:nvContentPartPr>
              <p14:xfrm>
                <a:off x="1962314" y="4278544"/>
                <a:ext cx="351360" cy="4190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F0C5D84-82FB-4154-B0ED-B1473FC1BDA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953674" y="4269544"/>
                  <a:ext cx="36900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FE9B615-956E-415C-9A24-904E33D02E63}"/>
                    </a:ext>
                  </a:extLst>
                </p14:cNvPr>
                <p14:cNvContentPartPr/>
                <p14:nvPr/>
              </p14:nvContentPartPr>
              <p14:xfrm>
                <a:off x="2105234" y="4501384"/>
                <a:ext cx="146520" cy="590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FE9B615-956E-415C-9A24-904E33D02E6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096234" y="4492744"/>
                  <a:ext cx="164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0D55576-88B4-40D9-B9C2-E4B231C563E8}"/>
                    </a:ext>
                  </a:extLst>
                </p14:cNvPr>
                <p14:cNvContentPartPr/>
                <p14:nvPr/>
              </p14:nvContentPartPr>
              <p14:xfrm>
                <a:off x="2352914" y="4608664"/>
                <a:ext cx="29160" cy="144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0D55576-88B4-40D9-B9C2-E4B231C563E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343914" y="4600024"/>
                  <a:ext cx="46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F9AD2D0-7F02-4E61-BC72-40737D8AFA5B}"/>
                    </a:ext>
                  </a:extLst>
                </p14:cNvPr>
                <p14:cNvContentPartPr/>
                <p14:nvPr/>
              </p14:nvContentPartPr>
              <p14:xfrm>
                <a:off x="2568194" y="4606864"/>
                <a:ext cx="123840" cy="2156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F9AD2D0-7F02-4E61-BC72-40737D8AFA5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559194" y="4597864"/>
                  <a:ext cx="141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467CEBC-1794-4C12-B705-C007568947C6}"/>
                    </a:ext>
                  </a:extLst>
                </p14:cNvPr>
                <p14:cNvContentPartPr/>
                <p14:nvPr/>
              </p14:nvContentPartPr>
              <p14:xfrm>
                <a:off x="2847914" y="4242904"/>
                <a:ext cx="342360" cy="406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467CEBC-1794-4C12-B705-C007568947C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838914" y="4234264"/>
                  <a:ext cx="3600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F49DC5E-88DA-43DF-9375-B61363522550}"/>
                    </a:ext>
                  </a:extLst>
                </p14:cNvPr>
                <p14:cNvContentPartPr/>
                <p14:nvPr/>
              </p14:nvContentPartPr>
              <p14:xfrm>
                <a:off x="2966714" y="4472224"/>
                <a:ext cx="166320" cy="493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F49DC5E-88DA-43DF-9375-B6136352255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957714" y="4463584"/>
                  <a:ext cx="1839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2F318A5-5A23-4A54-B49E-53EC4635DFA9}"/>
                    </a:ext>
                  </a:extLst>
                </p14:cNvPr>
                <p14:cNvContentPartPr/>
                <p14:nvPr/>
              </p14:nvContentPartPr>
              <p14:xfrm>
                <a:off x="3118994" y="4570504"/>
                <a:ext cx="159120" cy="1584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2F318A5-5A23-4A54-B49E-53EC4635DFA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109994" y="4561864"/>
                  <a:ext cx="176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FA152DE-DFF2-410C-B3DE-5DA22ED4563D}"/>
                    </a:ext>
                  </a:extLst>
                </p14:cNvPr>
                <p14:cNvContentPartPr/>
                <p14:nvPr/>
              </p14:nvContentPartPr>
              <p14:xfrm>
                <a:off x="3378554" y="4572664"/>
                <a:ext cx="99360" cy="2253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FA152DE-DFF2-410C-B3DE-5DA22ED4563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369554" y="4563664"/>
                  <a:ext cx="117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DF88832-E644-45FC-BF9D-959F44E1C2FC}"/>
                    </a:ext>
                  </a:extLst>
                </p14:cNvPr>
                <p14:cNvContentPartPr/>
                <p14:nvPr/>
              </p14:nvContentPartPr>
              <p14:xfrm>
                <a:off x="3676994" y="4450264"/>
                <a:ext cx="180000" cy="399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DF88832-E644-45FC-BF9D-959F44E1C2F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668354" y="4441624"/>
                  <a:ext cx="1976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F3EB983-602C-4B7E-AA4D-DD2A06620B62}"/>
                    </a:ext>
                  </a:extLst>
                </p14:cNvPr>
                <p14:cNvContentPartPr/>
                <p14:nvPr/>
              </p14:nvContentPartPr>
              <p14:xfrm>
                <a:off x="3972914" y="4448464"/>
                <a:ext cx="22680" cy="255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F3EB983-602C-4B7E-AA4D-DD2A06620B6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963914" y="4439824"/>
                  <a:ext cx="40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6DBB910-4FA3-40E7-8ED0-23DD5F0EF894}"/>
                    </a:ext>
                  </a:extLst>
                </p14:cNvPr>
                <p14:cNvContentPartPr/>
                <p14:nvPr/>
              </p14:nvContentPartPr>
              <p14:xfrm>
                <a:off x="4124474" y="4576984"/>
                <a:ext cx="108000" cy="1868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6DBB910-4FA3-40E7-8ED0-23DD5F0EF89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115474" y="4568344"/>
                  <a:ext cx="125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4610A42-F467-4558-B05C-8D1AB7472E6B}"/>
                    </a:ext>
                  </a:extLst>
                </p14:cNvPr>
                <p14:cNvContentPartPr/>
                <p14:nvPr/>
              </p14:nvContentPartPr>
              <p14:xfrm>
                <a:off x="4411754" y="4176664"/>
                <a:ext cx="335520" cy="4010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4610A42-F467-4558-B05C-8D1AB7472E6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403114" y="4167664"/>
                  <a:ext cx="3531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1B42AAE-6066-4966-A922-3BF46EE38413}"/>
                    </a:ext>
                  </a:extLst>
                </p14:cNvPr>
                <p14:cNvContentPartPr/>
                <p14:nvPr/>
              </p14:nvContentPartPr>
              <p14:xfrm>
                <a:off x="4514714" y="4435504"/>
                <a:ext cx="159840" cy="198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1B42AAE-6066-4966-A922-3BF46EE3841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505714" y="4426864"/>
                  <a:ext cx="177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B5579BF-D7E3-4CE6-A878-297F536EAAAA}"/>
                    </a:ext>
                  </a:extLst>
                </p14:cNvPr>
                <p14:cNvContentPartPr/>
                <p14:nvPr/>
              </p14:nvContentPartPr>
              <p14:xfrm>
                <a:off x="4725314" y="4562584"/>
                <a:ext cx="126720" cy="1090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B5579BF-D7E3-4CE6-A878-297F536EAAA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716314" y="4553584"/>
                  <a:ext cx="144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F1D84F5-3574-469D-BFB3-239067BC6920}"/>
                    </a:ext>
                  </a:extLst>
                </p14:cNvPr>
                <p14:cNvContentPartPr/>
                <p14:nvPr/>
              </p14:nvContentPartPr>
              <p14:xfrm>
                <a:off x="5253434" y="4389064"/>
                <a:ext cx="352800" cy="1746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F1D84F5-3574-469D-BFB3-239067BC692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244434" y="4380064"/>
                  <a:ext cx="3704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BD00611-E5D1-482B-A0CE-2F0656CD84FF}"/>
                    </a:ext>
                  </a:extLst>
                </p14:cNvPr>
                <p14:cNvContentPartPr/>
                <p14:nvPr/>
              </p14:nvContentPartPr>
              <p14:xfrm>
                <a:off x="5634674" y="4405264"/>
                <a:ext cx="168120" cy="1494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BD00611-E5D1-482B-A0CE-2F0656CD84F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625674" y="4396264"/>
                  <a:ext cx="185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04FF5FE-6600-455B-9B3A-FDABD36AB285}"/>
                    </a:ext>
                  </a:extLst>
                </p14:cNvPr>
                <p14:cNvContentPartPr/>
                <p14:nvPr/>
              </p14:nvContentPartPr>
              <p14:xfrm>
                <a:off x="5966954" y="4130584"/>
                <a:ext cx="201960" cy="4093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04FF5FE-6600-455B-9B3A-FDABD36AB28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958314" y="4121584"/>
                  <a:ext cx="2196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F342ADF-D8AA-46B5-A9D7-57433254751F}"/>
                    </a:ext>
                  </a:extLst>
                </p14:cNvPr>
                <p14:cNvContentPartPr/>
                <p14:nvPr/>
              </p14:nvContentPartPr>
              <p14:xfrm>
                <a:off x="5862914" y="4331104"/>
                <a:ext cx="272520" cy="457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F342ADF-D8AA-46B5-A9D7-57433254751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854274" y="4322104"/>
                  <a:ext cx="290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0117908-757D-4CB7-964C-046B015EE779}"/>
                    </a:ext>
                  </a:extLst>
                </p14:cNvPr>
                <p14:cNvContentPartPr/>
                <p14:nvPr/>
              </p14:nvContentPartPr>
              <p14:xfrm>
                <a:off x="6083954" y="4367104"/>
                <a:ext cx="198720" cy="1792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0117908-757D-4CB7-964C-046B015EE7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075314" y="4358104"/>
                  <a:ext cx="216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57D441A-E86F-444D-98CF-5FD88B117B2F}"/>
                    </a:ext>
                  </a:extLst>
                </p14:cNvPr>
                <p14:cNvContentPartPr/>
                <p14:nvPr/>
              </p14:nvContentPartPr>
              <p14:xfrm>
                <a:off x="6306434" y="4235344"/>
                <a:ext cx="418680" cy="2736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57D441A-E86F-444D-98CF-5FD88B117B2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297434" y="4226344"/>
                  <a:ext cx="4363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7CC46FE-93A5-47C6-8E2D-CEE92AEA9568}"/>
                    </a:ext>
                  </a:extLst>
                </p14:cNvPr>
                <p14:cNvContentPartPr/>
                <p14:nvPr/>
              </p14:nvContentPartPr>
              <p14:xfrm>
                <a:off x="6720074" y="4174144"/>
                <a:ext cx="126360" cy="3207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7CC46FE-93A5-47C6-8E2D-CEE92AEA956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711074" y="4165144"/>
                  <a:ext cx="1440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FD814A6-24F1-4AF2-B4DC-2BAA085A1E20}"/>
                    </a:ext>
                  </a:extLst>
                </p14:cNvPr>
                <p14:cNvContentPartPr/>
                <p14:nvPr/>
              </p14:nvContentPartPr>
              <p14:xfrm>
                <a:off x="6841034" y="4379344"/>
                <a:ext cx="71280" cy="1220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FD814A6-24F1-4AF2-B4DC-2BAA085A1E2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832034" y="4370344"/>
                  <a:ext cx="88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2484A7C-6848-4EA8-9D91-5137A7C48CB4}"/>
                    </a:ext>
                  </a:extLst>
                </p14:cNvPr>
                <p14:cNvContentPartPr/>
                <p14:nvPr/>
              </p14:nvContentPartPr>
              <p14:xfrm>
                <a:off x="6815834" y="4335424"/>
                <a:ext cx="167400" cy="4230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2484A7C-6848-4EA8-9D91-5137A7C48CB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806834" y="4326424"/>
                  <a:ext cx="1850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28D4098-61D0-4C27-93B5-9113B0F9292A}"/>
                    </a:ext>
                  </a:extLst>
                </p14:cNvPr>
                <p14:cNvContentPartPr/>
                <p14:nvPr/>
              </p14:nvContentPartPr>
              <p14:xfrm>
                <a:off x="7280234" y="4339384"/>
                <a:ext cx="178560" cy="1857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28D4098-61D0-4C27-93B5-9113B0F9292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271594" y="4330384"/>
                  <a:ext cx="196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FA34FF6-CEB2-40FE-8621-6ACC2F309285}"/>
                    </a:ext>
                  </a:extLst>
                </p14:cNvPr>
                <p14:cNvContentPartPr/>
                <p14:nvPr/>
              </p14:nvContentPartPr>
              <p14:xfrm>
                <a:off x="7536194" y="4343704"/>
                <a:ext cx="149760" cy="1533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FA34FF6-CEB2-40FE-8621-6ACC2F30928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527554" y="4335064"/>
                  <a:ext cx="167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6316618-0047-4480-A4B7-CAAB5E06414A}"/>
                    </a:ext>
                  </a:extLst>
                </p14:cNvPr>
                <p14:cNvContentPartPr/>
                <p14:nvPr/>
              </p14:nvContentPartPr>
              <p14:xfrm>
                <a:off x="7518194" y="4350184"/>
                <a:ext cx="175680" cy="1443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6316618-0047-4480-A4B7-CAAB5E06414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509554" y="4341544"/>
                  <a:ext cx="193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2B5B047-85CC-49EE-8A53-E0D73364DEC6}"/>
                    </a:ext>
                  </a:extLst>
                </p14:cNvPr>
                <p14:cNvContentPartPr/>
                <p14:nvPr/>
              </p14:nvContentPartPr>
              <p14:xfrm>
                <a:off x="7805474" y="4384024"/>
                <a:ext cx="148680" cy="1382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2B5B047-85CC-49EE-8A53-E0D73364DEC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96834" y="4375384"/>
                  <a:ext cx="166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5C1E881-3E5F-4CC9-896A-58DE8D164E7F}"/>
                    </a:ext>
                  </a:extLst>
                </p14:cNvPr>
                <p14:cNvContentPartPr/>
                <p14:nvPr/>
              </p14:nvContentPartPr>
              <p14:xfrm>
                <a:off x="8067554" y="4136344"/>
                <a:ext cx="191160" cy="375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5C1E881-3E5F-4CC9-896A-58DE8D164E7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058914" y="4127344"/>
                  <a:ext cx="2088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8FCF784-F23E-4AFA-9C9F-F3C1652ED609}"/>
                    </a:ext>
                  </a:extLst>
                </p14:cNvPr>
                <p14:cNvContentPartPr/>
                <p14:nvPr/>
              </p14:nvContentPartPr>
              <p14:xfrm>
                <a:off x="8195354" y="4364584"/>
                <a:ext cx="101520" cy="140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8FCF784-F23E-4AFA-9C9F-F3C1652ED60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86354" y="4355584"/>
                  <a:ext cx="119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04DC288-D8F5-40BA-A0D6-10D727EAFC1A}"/>
                    </a:ext>
                  </a:extLst>
                </p14:cNvPr>
                <p14:cNvContentPartPr/>
                <p14:nvPr/>
              </p14:nvContentPartPr>
              <p14:xfrm>
                <a:off x="8359154" y="4321024"/>
                <a:ext cx="162720" cy="1864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04DC288-D8F5-40BA-A0D6-10D727EAFC1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350154" y="4312384"/>
                  <a:ext cx="180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378563B-2504-48B2-AD6A-6163A7815416}"/>
                    </a:ext>
                  </a:extLst>
                </p14:cNvPr>
                <p14:cNvContentPartPr/>
                <p14:nvPr/>
              </p14:nvContentPartPr>
              <p14:xfrm>
                <a:off x="8581634" y="4385824"/>
                <a:ext cx="42480" cy="1004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378563B-2504-48B2-AD6A-6163A781541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572994" y="4376824"/>
                  <a:ext cx="60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723087F-A500-4C0C-AC46-B1F089398C6C}"/>
                    </a:ext>
                  </a:extLst>
                </p14:cNvPr>
                <p14:cNvContentPartPr/>
                <p14:nvPr/>
              </p14:nvContentPartPr>
              <p14:xfrm>
                <a:off x="8770274" y="4356664"/>
                <a:ext cx="139320" cy="1195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723087F-A500-4C0C-AC46-B1F089398C6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761274" y="4348024"/>
                  <a:ext cx="156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D6F0B86-7579-44B1-920E-50EDB0BD8AF3}"/>
                    </a:ext>
                  </a:extLst>
                </p14:cNvPr>
                <p14:cNvContentPartPr/>
                <p14:nvPr/>
              </p14:nvContentPartPr>
              <p14:xfrm>
                <a:off x="8985554" y="4348384"/>
                <a:ext cx="140040" cy="1472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D6F0B86-7579-44B1-920E-50EDB0BD8AF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976554" y="4339384"/>
                  <a:ext cx="157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113F129-5014-4712-9917-36385724531C}"/>
                    </a:ext>
                  </a:extLst>
                </p14:cNvPr>
                <p14:cNvContentPartPr/>
                <p14:nvPr/>
              </p14:nvContentPartPr>
              <p14:xfrm>
                <a:off x="9390194" y="4345144"/>
                <a:ext cx="149760" cy="1580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113F129-5014-4712-9917-36385724531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381554" y="4336144"/>
                  <a:ext cx="167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D5D037E-A3C8-4A48-A78E-31ACFCB6BF68}"/>
                    </a:ext>
                  </a:extLst>
                </p14:cNvPr>
                <p14:cNvContentPartPr/>
                <p14:nvPr/>
              </p14:nvContentPartPr>
              <p14:xfrm>
                <a:off x="9589634" y="4396624"/>
                <a:ext cx="132840" cy="1101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D5D037E-A3C8-4A48-A78E-31ACFCB6BF6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580994" y="4387984"/>
                  <a:ext cx="150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5837DDF-535D-41A4-9C6D-3D59D2828979}"/>
                    </a:ext>
                  </a:extLst>
                </p14:cNvPr>
                <p14:cNvContentPartPr/>
                <p14:nvPr/>
              </p14:nvContentPartPr>
              <p14:xfrm>
                <a:off x="9810314" y="4375384"/>
                <a:ext cx="223920" cy="1605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5837DDF-535D-41A4-9C6D-3D59D282897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801674" y="4366744"/>
                  <a:ext cx="241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7F4B581-F90C-4E8D-95EA-62B5A051E175}"/>
                    </a:ext>
                  </a:extLst>
                </p14:cNvPr>
                <p14:cNvContentPartPr/>
                <p14:nvPr/>
              </p14:nvContentPartPr>
              <p14:xfrm>
                <a:off x="10034954" y="4108624"/>
                <a:ext cx="135000" cy="4024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7F4B581-F90C-4E8D-95EA-62B5A051E17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026314" y="4099624"/>
                  <a:ext cx="1526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C73A594-0A45-4F30-9572-D54217453D95}"/>
                    </a:ext>
                  </a:extLst>
                </p14:cNvPr>
                <p14:cNvContentPartPr/>
                <p14:nvPr/>
              </p14:nvContentPartPr>
              <p14:xfrm>
                <a:off x="2142674" y="5050024"/>
                <a:ext cx="230760" cy="2052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C73A594-0A45-4F30-9572-D54217453D9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134034" y="5041024"/>
                  <a:ext cx="248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6C1198C-0EA5-462F-A832-40D96397F870}"/>
                    </a:ext>
                  </a:extLst>
                </p14:cNvPr>
                <p14:cNvContentPartPr/>
                <p14:nvPr/>
              </p14:nvContentPartPr>
              <p14:xfrm>
                <a:off x="2406554" y="5078104"/>
                <a:ext cx="153360" cy="1915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6C1198C-0EA5-462F-A832-40D96397F87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397914" y="5069104"/>
                  <a:ext cx="171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E8E6AD6-4EB0-48E2-A3C6-297E5202BA95}"/>
                    </a:ext>
                  </a:extLst>
                </p14:cNvPr>
                <p14:cNvContentPartPr/>
                <p14:nvPr/>
              </p14:nvContentPartPr>
              <p14:xfrm>
                <a:off x="2357954" y="5103304"/>
                <a:ext cx="191160" cy="1760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E8E6AD6-4EB0-48E2-A3C6-297E5202BA9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348954" y="5094304"/>
                  <a:ext cx="208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EF4D9BA-74D6-41BF-9E51-2D77DB228166}"/>
                    </a:ext>
                  </a:extLst>
                </p14:cNvPr>
                <p14:cNvContentPartPr/>
                <p14:nvPr/>
              </p14:nvContentPartPr>
              <p14:xfrm>
                <a:off x="2634434" y="4862824"/>
                <a:ext cx="234360" cy="3816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EF4D9BA-74D6-41BF-9E51-2D77DB22816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625434" y="4853824"/>
                  <a:ext cx="2520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B57BE05-199E-440E-8E3C-315D2DD33D04}"/>
                    </a:ext>
                  </a:extLst>
                </p14:cNvPr>
                <p14:cNvContentPartPr/>
                <p14:nvPr/>
              </p14:nvContentPartPr>
              <p14:xfrm>
                <a:off x="2851514" y="5071264"/>
                <a:ext cx="184680" cy="1479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B57BE05-199E-440E-8E3C-315D2DD33D0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842514" y="5062624"/>
                  <a:ext cx="202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EBD8D18-C09D-49F0-B086-8A0D37E2BDFA}"/>
                    </a:ext>
                  </a:extLst>
                </p14:cNvPr>
                <p14:cNvContentPartPr/>
                <p14:nvPr/>
              </p14:nvContentPartPr>
              <p14:xfrm>
                <a:off x="3089834" y="5040664"/>
                <a:ext cx="160920" cy="1850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EBD8D18-C09D-49F0-B086-8A0D37E2BDF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081194" y="5031664"/>
                  <a:ext cx="178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BFEC059-4F5E-4C24-B22A-CB1A0EBCD3AE}"/>
                    </a:ext>
                  </a:extLst>
                </p14:cNvPr>
                <p14:cNvContentPartPr/>
                <p14:nvPr/>
              </p14:nvContentPartPr>
              <p14:xfrm>
                <a:off x="3241394" y="5005744"/>
                <a:ext cx="191160" cy="2260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BFEC059-4F5E-4C24-B22A-CB1A0EBCD3A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232754" y="4996744"/>
                  <a:ext cx="2088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B214232-4F9F-49DD-BA86-2CA16B109D0A}"/>
                    </a:ext>
                  </a:extLst>
                </p14:cNvPr>
                <p14:cNvContentPartPr/>
                <p14:nvPr/>
              </p14:nvContentPartPr>
              <p14:xfrm>
                <a:off x="3589154" y="4786504"/>
                <a:ext cx="216720" cy="4788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B214232-4F9F-49DD-BA86-2CA16B109D0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580154" y="4777864"/>
                  <a:ext cx="2343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E5E3B30-0FD1-491D-A901-BDFFE77AD7E4}"/>
                    </a:ext>
                  </a:extLst>
                </p14:cNvPr>
                <p14:cNvContentPartPr/>
                <p14:nvPr/>
              </p14:nvContentPartPr>
              <p14:xfrm>
                <a:off x="3549194" y="5048584"/>
                <a:ext cx="276480" cy="651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E5E3B30-0FD1-491D-A901-BDFFE77AD7E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540194" y="5039584"/>
                  <a:ext cx="294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0530265-B1C5-4397-AE84-EA208544402A}"/>
                    </a:ext>
                  </a:extLst>
                </p14:cNvPr>
                <p14:cNvContentPartPr/>
                <p14:nvPr/>
              </p14:nvContentPartPr>
              <p14:xfrm>
                <a:off x="3784274" y="5106544"/>
                <a:ext cx="46080" cy="979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0530265-B1C5-4397-AE84-EA208544402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775634" y="5097544"/>
                  <a:ext cx="637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4A2B49E-8D4F-44A3-815F-3EF2A2E44DE3}"/>
                    </a:ext>
                  </a:extLst>
                </p14:cNvPr>
                <p14:cNvContentPartPr/>
                <p14:nvPr/>
              </p14:nvContentPartPr>
              <p14:xfrm>
                <a:off x="3982634" y="5053984"/>
                <a:ext cx="136800" cy="1447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4A2B49E-8D4F-44A3-815F-3EF2A2E44DE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973994" y="5045344"/>
                  <a:ext cx="154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779EC38-A6D6-4BE0-9203-60FA739561AA}"/>
                    </a:ext>
                  </a:extLst>
                </p14:cNvPr>
                <p14:cNvContentPartPr/>
                <p14:nvPr/>
              </p14:nvContentPartPr>
              <p14:xfrm>
                <a:off x="4128074" y="5032384"/>
                <a:ext cx="205200" cy="2012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779EC38-A6D6-4BE0-9203-60FA739561A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119074" y="5023384"/>
                  <a:ext cx="222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D2D601A-E8B5-4276-B52B-7ADC7FC17A18}"/>
                    </a:ext>
                  </a:extLst>
                </p14:cNvPr>
                <p14:cNvContentPartPr/>
                <p14:nvPr/>
              </p14:nvContentPartPr>
              <p14:xfrm>
                <a:off x="4704794" y="4999984"/>
                <a:ext cx="186120" cy="1897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D2D601A-E8B5-4276-B52B-7ADC7FC17A1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696154" y="4991344"/>
                  <a:ext cx="203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C49206D-8E9E-4397-9062-D09278FD0D2E}"/>
                    </a:ext>
                  </a:extLst>
                </p14:cNvPr>
                <p14:cNvContentPartPr/>
                <p14:nvPr/>
              </p14:nvContentPartPr>
              <p14:xfrm>
                <a:off x="4952834" y="4967224"/>
                <a:ext cx="227880" cy="1990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C49206D-8E9E-4397-9062-D09278FD0D2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944194" y="4958584"/>
                  <a:ext cx="245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0F3F7D8-EC9F-4CF9-BBA2-B44C16E04494}"/>
                    </a:ext>
                  </a:extLst>
                </p14:cNvPr>
                <p14:cNvContentPartPr/>
                <p14:nvPr/>
              </p14:nvContentPartPr>
              <p14:xfrm>
                <a:off x="5128154" y="4983784"/>
                <a:ext cx="377640" cy="1702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0F3F7D8-EC9F-4CF9-BBA2-B44C16E0449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119514" y="4975144"/>
                  <a:ext cx="395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E66A1A6-1543-46AE-87B6-5C80919EDFD5}"/>
                    </a:ext>
                  </a:extLst>
                </p14:cNvPr>
                <p14:cNvContentPartPr/>
                <p14:nvPr/>
              </p14:nvContentPartPr>
              <p14:xfrm>
                <a:off x="5671754" y="4775344"/>
                <a:ext cx="176400" cy="4003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E66A1A6-1543-46AE-87B6-5C80919EDFD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662754" y="4766704"/>
                  <a:ext cx="1940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1C8F185-6C56-4D49-88C0-40F2A9C4D2F8}"/>
                    </a:ext>
                  </a:extLst>
                </p14:cNvPr>
                <p14:cNvContentPartPr/>
                <p14:nvPr/>
              </p14:nvContentPartPr>
              <p14:xfrm>
                <a:off x="5623154" y="4949224"/>
                <a:ext cx="297000" cy="547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1C8F185-6C56-4D49-88C0-40F2A9C4D2F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614514" y="4940584"/>
                  <a:ext cx="314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66E67E9-3E53-4F89-8738-F8870D0AC8FD}"/>
                    </a:ext>
                  </a:extLst>
                </p14:cNvPr>
                <p14:cNvContentPartPr/>
                <p14:nvPr/>
              </p14:nvContentPartPr>
              <p14:xfrm>
                <a:off x="5831234" y="4971904"/>
                <a:ext cx="180360" cy="2379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66E67E9-3E53-4F89-8738-F8870D0AC8F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822594" y="4963264"/>
                  <a:ext cx="198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347E3F0-6CEA-42F0-B6E8-99D2B0D03DFC}"/>
                    </a:ext>
                  </a:extLst>
                </p14:cNvPr>
                <p14:cNvContentPartPr/>
                <p14:nvPr/>
              </p14:nvContentPartPr>
              <p14:xfrm>
                <a:off x="6365834" y="5013304"/>
                <a:ext cx="153360" cy="1342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347E3F0-6CEA-42F0-B6E8-99D2B0D03DF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357194" y="5004304"/>
                  <a:ext cx="171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263C58B-893C-41CA-A849-6B6B1F442EE9}"/>
                    </a:ext>
                  </a:extLst>
                </p14:cNvPr>
                <p14:cNvContentPartPr/>
                <p14:nvPr/>
              </p14:nvContentPartPr>
              <p14:xfrm>
                <a:off x="6559154" y="5047504"/>
                <a:ext cx="152640" cy="889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263C58B-893C-41CA-A849-6B6B1F442EE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550154" y="5038864"/>
                  <a:ext cx="1702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3ED65BE-C33E-4B8D-9E22-C57909997E65}"/>
                    </a:ext>
                  </a:extLst>
                </p14:cNvPr>
                <p14:cNvContentPartPr/>
                <p14:nvPr/>
              </p14:nvContentPartPr>
              <p14:xfrm>
                <a:off x="6812234" y="5016544"/>
                <a:ext cx="151920" cy="1368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3ED65BE-C33E-4B8D-9E22-C57909997E6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803234" y="5007904"/>
                  <a:ext cx="169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7A31E81-71F0-4B02-AEB3-31EEBD282D8A}"/>
                    </a:ext>
                  </a:extLst>
                </p14:cNvPr>
                <p14:cNvContentPartPr/>
                <p14:nvPr/>
              </p14:nvContentPartPr>
              <p14:xfrm>
                <a:off x="6919154" y="4854544"/>
                <a:ext cx="109800" cy="2430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7A31E81-71F0-4B02-AEB3-31EEBD282D8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910154" y="4845544"/>
                  <a:ext cx="1274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327F35D-30CC-4422-ABAB-E9410386531D}"/>
                    </a:ext>
                  </a:extLst>
                </p14:cNvPr>
                <p14:cNvContentPartPr/>
                <p14:nvPr/>
              </p14:nvContentPartPr>
              <p14:xfrm>
                <a:off x="7360514" y="4863544"/>
                <a:ext cx="114840" cy="223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327F35D-30CC-4422-ABAB-E9410386531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351874" y="4854544"/>
                  <a:ext cx="132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B53529D-B765-44C7-A4E5-10EF8D690DD2}"/>
                    </a:ext>
                  </a:extLst>
                </p14:cNvPr>
                <p14:cNvContentPartPr/>
                <p14:nvPr/>
              </p14:nvContentPartPr>
              <p14:xfrm>
                <a:off x="7374914" y="4781824"/>
                <a:ext cx="288000" cy="3196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B53529D-B765-44C7-A4E5-10EF8D690DD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365914" y="4773184"/>
                  <a:ext cx="3056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5D29254-F0FF-4DBA-A83E-708491DC3517}"/>
                    </a:ext>
                  </a:extLst>
                </p14:cNvPr>
                <p14:cNvContentPartPr/>
                <p14:nvPr/>
              </p14:nvContentPartPr>
              <p14:xfrm>
                <a:off x="7921394" y="4962904"/>
                <a:ext cx="81720" cy="1458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5D29254-F0FF-4DBA-A83E-708491DC351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912754" y="4954264"/>
                  <a:ext cx="99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DD81EEA-2AD2-45E4-84E7-829AB11541AB}"/>
                    </a:ext>
                  </a:extLst>
                </p14:cNvPr>
                <p14:cNvContentPartPr/>
                <p14:nvPr/>
              </p14:nvContentPartPr>
              <p14:xfrm>
                <a:off x="8023634" y="4880104"/>
                <a:ext cx="8280" cy="61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DD81EEA-2AD2-45E4-84E7-829AB11541A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014994" y="4871464"/>
                  <a:ext cx="259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060A83D-E31B-4CCF-864D-A9154B987D4C}"/>
                    </a:ext>
                  </a:extLst>
                </p14:cNvPr>
                <p14:cNvContentPartPr/>
                <p14:nvPr/>
              </p14:nvContentPartPr>
              <p14:xfrm>
                <a:off x="8110754" y="4908544"/>
                <a:ext cx="105120" cy="1530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060A83D-E31B-4CCF-864D-A9154B987D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102114" y="4899904"/>
                  <a:ext cx="122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28EC2DE-755B-4D5F-81D1-3A4FD3EB8EB2}"/>
                    </a:ext>
                  </a:extLst>
                </p14:cNvPr>
                <p14:cNvContentPartPr/>
                <p14:nvPr/>
              </p14:nvContentPartPr>
              <p14:xfrm>
                <a:off x="8577674" y="4868584"/>
                <a:ext cx="188280" cy="1969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28EC2DE-755B-4D5F-81D1-3A4FD3EB8EB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568674" y="4859944"/>
                  <a:ext cx="205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69F156B-569E-4D93-B6C0-B5C4E76D4BF8}"/>
                    </a:ext>
                  </a:extLst>
                </p14:cNvPr>
                <p14:cNvContentPartPr/>
                <p14:nvPr/>
              </p14:nvContentPartPr>
              <p14:xfrm>
                <a:off x="8745074" y="4956424"/>
                <a:ext cx="172080" cy="1022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69F156B-569E-4D93-B6C0-B5C4E76D4BF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736434" y="4947424"/>
                  <a:ext cx="189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FC6CE60-08E3-4D5F-AAFA-E6D55EA674DD}"/>
                    </a:ext>
                  </a:extLst>
                </p14:cNvPr>
                <p14:cNvContentPartPr/>
                <p14:nvPr/>
              </p14:nvContentPartPr>
              <p14:xfrm>
                <a:off x="8967194" y="4955704"/>
                <a:ext cx="228600" cy="1126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FC6CE60-08E3-4D5F-AAFA-E6D55EA674D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958554" y="4947064"/>
                  <a:ext cx="246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8DC3F21-E2D6-46C8-AE3E-798E60788B3B}"/>
                    </a:ext>
                  </a:extLst>
                </p14:cNvPr>
                <p14:cNvContentPartPr/>
                <p14:nvPr/>
              </p14:nvContentPartPr>
              <p14:xfrm>
                <a:off x="9270314" y="4924024"/>
                <a:ext cx="180000" cy="1591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8DC3F21-E2D6-46C8-AE3E-798E60788B3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261674" y="4915024"/>
                  <a:ext cx="197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FAB684-B672-46B7-9CE1-2F7A6E312E55}"/>
                    </a:ext>
                  </a:extLst>
                </p14:cNvPr>
                <p14:cNvContentPartPr/>
                <p14:nvPr/>
              </p14:nvContentPartPr>
              <p14:xfrm>
                <a:off x="9735074" y="4920784"/>
                <a:ext cx="191880" cy="1922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FAB684-B672-46B7-9CE1-2F7A6E312E5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726074" y="4912144"/>
                  <a:ext cx="209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BC77C55-B473-4F24-A10C-E44C623E6269}"/>
                    </a:ext>
                  </a:extLst>
                </p14:cNvPr>
                <p14:cNvContentPartPr/>
                <p14:nvPr/>
              </p14:nvContentPartPr>
              <p14:xfrm>
                <a:off x="9970154" y="4895224"/>
                <a:ext cx="266040" cy="2062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BC77C55-B473-4F24-A10C-E44C623E626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961514" y="4886224"/>
                  <a:ext cx="283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87C1526-AD71-4F35-8C72-00DA176B1239}"/>
                    </a:ext>
                  </a:extLst>
                </p14:cNvPr>
                <p14:cNvContentPartPr/>
                <p14:nvPr/>
              </p14:nvContentPartPr>
              <p14:xfrm>
                <a:off x="10234394" y="4962904"/>
                <a:ext cx="97200" cy="1245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87C1526-AD71-4F35-8C72-00DA176B123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225754" y="4953904"/>
                  <a:ext cx="114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8E76019-7AF5-40D9-A03E-DAC27B089ACE}"/>
                    </a:ext>
                  </a:extLst>
                </p14:cNvPr>
                <p14:cNvContentPartPr/>
                <p14:nvPr/>
              </p14:nvContentPartPr>
              <p14:xfrm>
                <a:off x="10359674" y="5001064"/>
                <a:ext cx="176760" cy="1051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8E76019-7AF5-40D9-A03E-DAC27B089AC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350674" y="4992424"/>
                  <a:ext cx="194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40662CF-EE65-48E7-A26A-9E932A5DCC28}"/>
                    </a:ext>
                  </a:extLst>
                </p14:cNvPr>
                <p14:cNvContentPartPr/>
                <p14:nvPr/>
              </p14:nvContentPartPr>
              <p14:xfrm>
                <a:off x="10725434" y="4700824"/>
                <a:ext cx="160200" cy="4248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40662CF-EE65-48E7-A26A-9E932A5DCC2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716434" y="4692184"/>
                  <a:ext cx="17784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926B728-6DFC-4B95-B974-B5F951D7B52A}"/>
                    </a:ext>
                  </a:extLst>
                </p14:cNvPr>
                <p14:cNvContentPartPr/>
                <p14:nvPr/>
              </p14:nvContentPartPr>
              <p14:xfrm>
                <a:off x="10610954" y="4901704"/>
                <a:ext cx="361800" cy="655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926B728-6DFC-4B95-B974-B5F951D7B52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601954" y="4892704"/>
                  <a:ext cx="379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7250C3B-C068-48AF-90F8-3911A04A685A}"/>
                    </a:ext>
                  </a:extLst>
                </p14:cNvPr>
                <p14:cNvContentPartPr/>
                <p14:nvPr/>
              </p14:nvContentPartPr>
              <p14:xfrm>
                <a:off x="10922354" y="5140744"/>
                <a:ext cx="26280" cy="21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7250C3B-C068-48AF-90F8-3911A04A685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913714" y="5131744"/>
                  <a:ext cx="439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55F2B07-0DD8-4C53-B33E-772D415452DF}"/>
                    </a:ext>
                  </a:extLst>
                </p14:cNvPr>
                <p14:cNvContentPartPr/>
                <p14:nvPr/>
              </p14:nvContentPartPr>
              <p14:xfrm>
                <a:off x="3236714" y="3564348"/>
                <a:ext cx="360" cy="3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55F2B07-0DD8-4C53-B33E-772D415452D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228074" y="35553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D377197-6418-414B-B9D9-B2D748CE58A2}"/>
                    </a:ext>
                  </a:extLst>
                </p14:cNvPr>
                <p14:cNvContentPartPr/>
                <p14:nvPr/>
              </p14:nvContentPartPr>
              <p14:xfrm>
                <a:off x="3222674" y="3478308"/>
                <a:ext cx="3202200" cy="1713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D377197-6418-414B-B9D9-B2D748CE58A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213674" y="3469668"/>
                  <a:ext cx="321984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0DDD42BC-16A5-4933-932B-ACBAD7BFE395}"/>
                  </a:ext>
                </a:extLst>
              </p14:cNvPr>
              <p14:cNvContentPartPr/>
              <p14:nvPr/>
            </p14:nvContentPartPr>
            <p14:xfrm>
              <a:off x="190034" y="2862348"/>
              <a:ext cx="450360" cy="30276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0DDD42BC-16A5-4933-932B-ACBAD7BFE395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181394" y="2853348"/>
                <a:ext cx="4680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4792EB18-C4C9-43EB-9591-FB08B67E9609}"/>
                  </a:ext>
                </a:extLst>
              </p14:cNvPr>
              <p14:cNvContentPartPr/>
              <p14:nvPr/>
            </p14:nvContentPartPr>
            <p14:xfrm>
              <a:off x="297314" y="2838948"/>
              <a:ext cx="313200" cy="30348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4792EB18-C4C9-43EB-9591-FB08B67E9609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288674" y="2830308"/>
                <a:ext cx="330840" cy="3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0819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6</Words>
  <Application>Microsoft Office PowerPoint</Application>
  <PresentationFormat>Widescreen</PresentationFormat>
  <Paragraphs>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STAT 50 Final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 Final Review</dc:title>
  <dc:creator>Bill Fitch</dc:creator>
  <cp:lastModifiedBy>Bill Fitch</cp:lastModifiedBy>
  <cp:revision>39</cp:revision>
  <dcterms:created xsi:type="dcterms:W3CDTF">2021-05-10T19:01:47Z</dcterms:created>
  <dcterms:modified xsi:type="dcterms:W3CDTF">2021-05-11T15:32:11Z</dcterms:modified>
</cp:coreProperties>
</file>